
<file path=[Content_Types].xml><?xml version="1.0" encoding="utf-8"?>
<Types xmlns="http://schemas.openxmlformats.org/package/2006/content-types">
  <Default Extension="jpeg" ContentType="image/jpeg"/>
  <Default Extension="wdp" ContentType="image/vnd.ms-photo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"/>
  </p:notesMasterIdLst>
  <p:sldIdLst>
    <p:sldId id="257" r:id="rId3"/>
    <p:sldId id="258" r:id="rId5"/>
    <p:sldId id="259" r:id="rId6"/>
    <p:sldId id="264" r:id="rId7"/>
    <p:sldId id="265" r:id="rId8"/>
    <p:sldId id="266" r:id="rId9"/>
    <p:sldId id="281" r:id="rId10"/>
    <p:sldId id="260" r:id="rId11"/>
    <p:sldId id="269" r:id="rId12"/>
    <p:sldId id="268" r:id="rId13"/>
    <p:sldId id="270" r:id="rId14"/>
    <p:sldId id="271" r:id="rId15"/>
    <p:sldId id="261" r:id="rId16"/>
    <p:sldId id="273" r:id="rId17"/>
    <p:sldId id="282" r:id="rId18"/>
    <p:sldId id="284" r:id="rId19"/>
    <p:sldId id="285" r:id="rId20"/>
    <p:sldId id="290" r:id="rId21"/>
    <p:sldId id="262" r:id="rId22"/>
    <p:sldId id="286" r:id="rId23"/>
    <p:sldId id="288" r:id="rId24"/>
    <p:sldId id="272" r:id="rId25"/>
    <p:sldId id="287" r:id="rId26"/>
    <p:sldId id="263" r:id="rId27"/>
    <p:sldId id="291" r:id="rId28"/>
    <p:sldId id="292" r:id="rId29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5B2AF"/>
    <a:srgbClr val="000223"/>
    <a:srgbClr val="E78300"/>
    <a:srgbClr val="D94134"/>
    <a:srgbClr val="DAD9DB"/>
    <a:srgbClr val="85B1B2"/>
    <a:srgbClr val="CF6A00"/>
    <a:srgbClr val="DB4538"/>
    <a:srgbClr val="5E5E5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中度样式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76" d="100"/>
          <a:sy n="76" d="100"/>
        </p:scale>
        <p:origin x="498" y="5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notesMaster" Target="notesMasters/notesMaster1.xml"/><Relationship Id="rId32" Type="http://schemas.openxmlformats.org/officeDocument/2006/relationships/tableStyles" Target="tableStyles.xml"/><Relationship Id="rId31" Type="http://schemas.openxmlformats.org/officeDocument/2006/relationships/viewProps" Target="viewProps.xml"/><Relationship Id="rId30" Type="http://schemas.openxmlformats.org/officeDocument/2006/relationships/presProps" Target="presProps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44EDB7B-8F76-48D5-B175-003318F186DC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B0A351C-6CF9-4EA7-9D32-AD1945185D56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r>
              <a:rPr lang="zh-CN" altLang="en-US"/>
              <a:t>猪七爷素材淘宝店https://shop149141837.taobao.com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3F456E-4B5F-483E-AAF0-0D6AA3A6C0AE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3F456E-4B5F-483E-AAF0-0D6AA3A6C0AE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F680E72-7990-4FBE-B471-FDDAEC13CA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2F5CD84-5B6B-45C5-BFE6-5C48F2B542EA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image" Target="../media/image1.jpeg"/></Relationships>
</file>

<file path=ppt/slides/_rels/slide11.xml.rels><?xml version="1.0" encoding="UTF-8" standalone="yes"?>
<Relationships xmlns="http://schemas.openxmlformats.org/package/2006/relationships"><Relationship Id="rId9" Type="http://schemas.openxmlformats.org/officeDocument/2006/relationships/tags" Target="../tags/tag8.xml"/><Relationship Id="rId8" Type="http://schemas.openxmlformats.org/officeDocument/2006/relationships/tags" Target="../tags/tag7.xml"/><Relationship Id="rId7" Type="http://schemas.openxmlformats.org/officeDocument/2006/relationships/tags" Target="../tags/tag6.xml"/><Relationship Id="rId6" Type="http://schemas.openxmlformats.org/officeDocument/2006/relationships/tags" Target="../tags/tag5.xml"/><Relationship Id="rId5" Type="http://schemas.openxmlformats.org/officeDocument/2006/relationships/tags" Target="../tags/tag4.xml"/><Relationship Id="rId4" Type="http://schemas.openxmlformats.org/officeDocument/2006/relationships/tags" Target="../tags/tag3.xml"/><Relationship Id="rId3" Type="http://schemas.openxmlformats.org/officeDocument/2006/relationships/tags" Target="../tags/tag2.xml"/><Relationship Id="rId2" Type="http://schemas.openxmlformats.org/officeDocument/2006/relationships/tags" Target="../tags/tag1.xml"/><Relationship Id="rId19" Type="http://schemas.openxmlformats.org/officeDocument/2006/relationships/slideLayout" Target="../slideLayouts/slideLayout2.xml"/><Relationship Id="rId18" Type="http://schemas.openxmlformats.org/officeDocument/2006/relationships/tags" Target="../tags/tag17.xml"/><Relationship Id="rId17" Type="http://schemas.openxmlformats.org/officeDocument/2006/relationships/tags" Target="../tags/tag16.xml"/><Relationship Id="rId16" Type="http://schemas.openxmlformats.org/officeDocument/2006/relationships/tags" Target="../tags/tag15.xml"/><Relationship Id="rId15" Type="http://schemas.openxmlformats.org/officeDocument/2006/relationships/tags" Target="../tags/tag14.xml"/><Relationship Id="rId14" Type="http://schemas.openxmlformats.org/officeDocument/2006/relationships/tags" Target="../tags/tag13.xml"/><Relationship Id="rId13" Type="http://schemas.openxmlformats.org/officeDocument/2006/relationships/tags" Target="../tags/tag12.xml"/><Relationship Id="rId12" Type="http://schemas.openxmlformats.org/officeDocument/2006/relationships/tags" Target="../tags/tag11.xml"/><Relationship Id="rId11" Type="http://schemas.openxmlformats.org/officeDocument/2006/relationships/tags" Target="../tags/tag10.xml"/><Relationship Id="rId10" Type="http://schemas.openxmlformats.org/officeDocument/2006/relationships/tags" Target="../tags/tag9.xml"/><Relationship Id="rId1" Type="http://schemas.openxmlformats.org/officeDocument/2006/relationships/image" Target="../media/image1.jpe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jpeg"/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image" Target="../media/image1.jpe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14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2.xml"/><Relationship Id="rId5" Type="http://schemas.openxmlformats.org/officeDocument/2006/relationships/image" Target="../media/image11.png"/><Relationship Id="rId4" Type="http://schemas.openxmlformats.org/officeDocument/2006/relationships/image" Target="../media/image25.png"/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image" Target="../media/image1.jpeg"/></Relationships>
</file>

<file path=ppt/slides/_rels/slide1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2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image" Target="../media/image1.jpe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18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3.xml"/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33.png"/><Relationship Id="rId4" Type="http://schemas.openxmlformats.org/officeDocument/2006/relationships/image" Target="../media/image32.png"/><Relationship Id="rId3" Type="http://schemas.openxmlformats.org/officeDocument/2006/relationships/image" Target="../media/image31.png"/><Relationship Id="rId2" Type="http://schemas.openxmlformats.org/officeDocument/2006/relationships/image" Target="../media/image30.jpeg"/><Relationship Id="rId1" Type="http://schemas.openxmlformats.org/officeDocument/2006/relationships/image" Target="../media/image1.jpe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22.xml.rels><?xml version="1.0" encoding="UTF-8" standalone="yes"?>
<Relationships xmlns="http://schemas.openxmlformats.org/package/2006/relationships"><Relationship Id="rId9" Type="http://schemas.microsoft.com/office/2007/relationships/hdphoto" Target="../media/hdphoto5.wdp"/><Relationship Id="rId8" Type="http://schemas.openxmlformats.org/officeDocument/2006/relationships/image" Target="../media/image37.png"/><Relationship Id="rId7" Type="http://schemas.microsoft.com/office/2007/relationships/hdphoto" Target="../media/hdphoto4.wdp"/><Relationship Id="rId6" Type="http://schemas.openxmlformats.org/officeDocument/2006/relationships/image" Target="../media/image36.png"/><Relationship Id="rId5" Type="http://schemas.microsoft.com/office/2007/relationships/hdphoto" Target="../media/hdphoto3.wdp"/><Relationship Id="rId4" Type="http://schemas.openxmlformats.org/officeDocument/2006/relationships/image" Target="../media/image35.png"/><Relationship Id="rId3" Type="http://schemas.microsoft.com/office/2007/relationships/hdphoto" Target="../media/hdphoto2.wdp"/><Relationship Id="rId2" Type="http://schemas.openxmlformats.org/officeDocument/2006/relationships/image" Target="../media/image34.png"/><Relationship Id="rId17" Type="http://schemas.openxmlformats.org/officeDocument/2006/relationships/slideLayout" Target="../slideLayouts/slideLayout2.xml"/><Relationship Id="rId16" Type="http://schemas.openxmlformats.org/officeDocument/2006/relationships/image" Target="../media/image41.png"/><Relationship Id="rId15" Type="http://schemas.microsoft.com/office/2007/relationships/hdphoto" Target="../media/hdphoto8.wdp"/><Relationship Id="rId14" Type="http://schemas.openxmlformats.org/officeDocument/2006/relationships/image" Target="../media/image40.png"/><Relationship Id="rId13" Type="http://schemas.microsoft.com/office/2007/relationships/hdphoto" Target="../media/hdphoto7.wdp"/><Relationship Id="rId12" Type="http://schemas.openxmlformats.org/officeDocument/2006/relationships/image" Target="../media/image39.png"/><Relationship Id="rId11" Type="http://schemas.microsoft.com/office/2007/relationships/hdphoto" Target="../media/hdphoto6.wdp"/><Relationship Id="rId10" Type="http://schemas.openxmlformats.org/officeDocument/2006/relationships/image" Target="../media/image38.png"/><Relationship Id="rId1" Type="http://schemas.openxmlformats.org/officeDocument/2006/relationships/image" Target="../media/image1.jpeg"/></Relationships>
</file>

<file path=ppt/slides/_rels/slide2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2.xml"/><Relationship Id="rId5" Type="http://schemas.microsoft.com/office/2007/relationships/hdphoto" Target="../media/hdphoto2.wdp"/><Relationship Id="rId4" Type="http://schemas.openxmlformats.org/officeDocument/2006/relationships/image" Target="../media/image34.png"/><Relationship Id="rId3" Type="http://schemas.microsoft.com/office/2007/relationships/hdphoto" Target="../media/hdphoto9.wdp"/><Relationship Id="rId2" Type="http://schemas.openxmlformats.org/officeDocument/2006/relationships/image" Target="../media/image42.png"/><Relationship Id="rId1" Type="http://schemas.openxmlformats.org/officeDocument/2006/relationships/image" Target="../media/image1.jpe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2.jpeg"/><Relationship Id="rId1" Type="http://schemas.openxmlformats.org/officeDocument/2006/relationships/image" Target="../media/image1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6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1.jpeg"/></Relationships>
</file>

<file path=ppt/slides/_rels/slide7.xml.rels><?xml version="1.0" encoding="UTF-8" standalone="yes"?>
<Relationships xmlns="http://schemas.openxmlformats.org/package/2006/relationships"><Relationship Id="rId9" Type="http://schemas.openxmlformats.org/officeDocument/2006/relationships/image" Target="../media/image11.png"/><Relationship Id="rId8" Type="http://schemas.openxmlformats.org/officeDocument/2006/relationships/image" Target="../media/image10.png"/><Relationship Id="rId7" Type="http://schemas.openxmlformats.org/officeDocument/2006/relationships/image" Target="../media/image9.png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jpeg"/><Relationship Id="rId3" Type="http://schemas.microsoft.com/office/2007/relationships/hdphoto" Target="../media/hdphoto1.wdp"/><Relationship Id="rId2" Type="http://schemas.openxmlformats.org/officeDocument/2006/relationships/image" Target="../media/image5.jpeg"/><Relationship Id="rId12" Type="http://schemas.openxmlformats.org/officeDocument/2006/relationships/notesSlide" Target="../notesSlides/notesSlide2.xml"/><Relationship Id="rId11" Type="http://schemas.openxmlformats.org/officeDocument/2006/relationships/slideLayout" Target="../slideLayouts/slideLayout12.xml"/><Relationship Id="rId10" Type="http://schemas.openxmlformats.org/officeDocument/2006/relationships/image" Target="../media/image12.png"/><Relationship Id="rId1" Type="http://schemas.openxmlformats.org/officeDocument/2006/relationships/image" Target="../media/image1.jpe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" name="组合 818"/>
          <p:cNvGrpSpPr/>
          <p:nvPr/>
        </p:nvGrpSpPr>
        <p:grpSpPr>
          <a:xfrm rot="10800000">
            <a:off x="4729267" y="5152779"/>
            <a:ext cx="2719731" cy="3149410"/>
            <a:chOff x="4873289" y="-1194174"/>
            <a:chExt cx="2406891" cy="2787146"/>
          </a:xfrm>
          <a:solidFill>
            <a:schemeClr val="tx1"/>
          </a:solidFill>
        </p:grpSpPr>
        <p:sp>
          <p:nvSpPr>
            <p:cNvPr id="820" name="Freeform 6"/>
            <p:cNvSpPr/>
            <p:nvPr/>
          </p:nvSpPr>
          <p:spPr bwMode="auto">
            <a:xfrm>
              <a:off x="5249365" y="1455077"/>
              <a:ext cx="1608773" cy="107252"/>
            </a:xfrm>
            <a:custGeom>
              <a:avLst/>
              <a:gdLst>
                <a:gd name="T0" fmla="*/ 763 w 792"/>
                <a:gd name="T1" fmla="*/ 0 h 53"/>
                <a:gd name="T2" fmla="*/ 577 w 792"/>
                <a:gd name="T3" fmla="*/ 9 h 53"/>
                <a:gd name="T4" fmla="*/ 391 w 792"/>
                <a:gd name="T5" fmla="*/ 13 h 53"/>
                <a:gd name="T6" fmla="*/ 209 w 792"/>
                <a:gd name="T7" fmla="*/ 8 h 53"/>
                <a:gd name="T8" fmla="*/ 19 w 792"/>
                <a:gd name="T9" fmla="*/ 2 h 53"/>
                <a:gd name="T10" fmla="*/ 16 w 792"/>
                <a:gd name="T11" fmla="*/ 28 h 53"/>
                <a:gd name="T12" fmla="*/ 387 w 792"/>
                <a:gd name="T13" fmla="*/ 52 h 53"/>
                <a:gd name="T14" fmla="*/ 573 w 792"/>
                <a:gd name="T15" fmla="*/ 52 h 53"/>
                <a:gd name="T16" fmla="*/ 763 w 792"/>
                <a:gd name="T17" fmla="*/ 44 h 53"/>
                <a:gd name="T18" fmla="*/ 763 w 792"/>
                <a:gd name="T1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2" h="53">
                  <a:moveTo>
                    <a:pt x="763" y="0"/>
                  </a:moveTo>
                  <a:cubicBezTo>
                    <a:pt x="701" y="1"/>
                    <a:pt x="639" y="7"/>
                    <a:pt x="577" y="9"/>
                  </a:cubicBezTo>
                  <a:cubicBezTo>
                    <a:pt x="515" y="12"/>
                    <a:pt x="453" y="13"/>
                    <a:pt x="391" y="13"/>
                  </a:cubicBezTo>
                  <a:cubicBezTo>
                    <a:pt x="330" y="12"/>
                    <a:pt x="270" y="11"/>
                    <a:pt x="209" y="8"/>
                  </a:cubicBezTo>
                  <a:cubicBezTo>
                    <a:pt x="146" y="5"/>
                    <a:pt x="83" y="0"/>
                    <a:pt x="19" y="2"/>
                  </a:cubicBezTo>
                  <a:cubicBezTo>
                    <a:pt x="5" y="3"/>
                    <a:pt x="0" y="25"/>
                    <a:pt x="16" y="28"/>
                  </a:cubicBezTo>
                  <a:cubicBezTo>
                    <a:pt x="137" y="52"/>
                    <a:pt x="264" y="50"/>
                    <a:pt x="387" y="52"/>
                  </a:cubicBezTo>
                  <a:cubicBezTo>
                    <a:pt x="449" y="52"/>
                    <a:pt x="511" y="53"/>
                    <a:pt x="573" y="52"/>
                  </a:cubicBezTo>
                  <a:cubicBezTo>
                    <a:pt x="636" y="51"/>
                    <a:pt x="701" y="51"/>
                    <a:pt x="763" y="44"/>
                  </a:cubicBezTo>
                  <a:cubicBezTo>
                    <a:pt x="790" y="41"/>
                    <a:pt x="792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" name="Freeform 11"/>
            <p:cNvSpPr>
              <a:spLocks noEditPoints="1"/>
            </p:cNvSpPr>
            <p:nvPr/>
          </p:nvSpPr>
          <p:spPr bwMode="auto">
            <a:xfrm>
              <a:off x="6940318" y="-1171888"/>
              <a:ext cx="339862" cy="1456949"/>
            </a:xfrm>
            <a:custGeom>
              <a:avLst/>
              <a:gdLst>
                <a:gd name="T0" fmla="*/ 4 w 167"/>
                <a:gd name="T1" fmla="*/ 716 h 718"/>
                <a:gd name="T2" fmla="*/ 65 w 167"/>
                <a:gd name="T3" fmla="*/ 484 h 718"/>
                <a:gd name="T4" fmla="*/ 83 w 167"/>
                <a:gd name="T5" fmla="*/ 391 h 718"/>
                <a:gd name="T6" fmla="*/ 124 w 167"/>
                <a:gd name="T7" fmla="*/ 254 h 718"/>
                <a:gd name="T8" fmla="*/ 166 w 167"/>
                <a:gd name="T9" fmla="*/ 6 h 718"/>
                <a:gd name="T10" fmla="*/ 134 w 167"/>
                <a:gd name="T11" fmla="*/ 117 h 718"/>
                <a:gd name="T12" fmla="*/ 102 w 167"/>
                <a:gd name="T13" fmla="*/ 331 h 718"/>
                <a:gd name="T14" fmla="*/ 81 w 167"/>
                <a:gd name="T15" fmla="*/ 379 h 718"/>
                <a:gd name="T16" fmla="*/ 78 w 167"/>
                <a:gd name="T17" fmla="*/ 385 h 718"/>
                <a:gd name="T18" fmla="*/ 12 w 167"/>
                <a:gd name="T19" fmla="*/ 440 h 718"/>
                <a:gd name="T20" fmla="*/ 53 w 167"/>
                <a:gd name="T21" fmla="*/ 414 h 718"/>
                <a:gd name="T22" fmla="*/ 52 w 167"/>
                <a:gd name="T23" fmla="*/ 416 h 718"/>
                <a:gd name="T24" fmla="*/ 57 w 167"/>
                <a:gd name="T25" fmla="*/ 414 h 718"/>
                <a:gd name="T26" fmla="*/ 40 w 167"/>
                <a:gd name="T27" fmla="*/ 437 h 718"/>
                <a:gd name="T28" fmla="*/ 17 w 167"/>
                <a:gd name="T29" fmla="*/ 472 h 718"/>
                <a:gd name="T30" fmla="*/ 64 w 167"/>
                <a:gd name="T31" fmla="*/ 418 h 718"/>
                <a:gd name="T32" fmla="*/ 62 w 167"/>
                <a:gd name="T33" fmla="*/ 424 h 718"/>
                <a:gd name="T34" fmla="*/ 22 w 167"/>
                <a:gd name="T35" fmla="*/ 474 h 718"/>
                <a:gd name="T36" fmla="*/ 58 w 167"/>
                <a:gd name="T37" fmla="*/ 437 h 718"/>
                <a:gd name="T38" fmla="*/ 31 w 167"/>
                <a:gd name="T39" fmla="*/ 479 h 718"/>
                <a:gd name="T40" fmla="*/ 47 w 167"/>
                <a:gd name="T41" fmla="*/ 463 h 718"/>
                <a:gd name="T42" fmla="*/ 54 w 167"/>
                <a:gd name="T43" fmla="*/ 455 h 718"/>
                <a:gd name="T44" fmla="*/ 45 w 167"/>
                <a:gd name="T45" fmla="*/ 482 h 718"/>
                <a:gd name="T46" fmla="*/ 42 w 167"/>
                <a:gd name="T47" fmla="*/ 498 h 718"/>
                <a:gd name="T48" fmla="*/ 49 w 167"/>
                <a:gd name="T49" fmla="*/ 484 h 718"/>
                <a:gd name="T50" fmla="*/ 42 w 167"/>
                <a:gd name="T51" fmla="*/ 548 h 718"/>
                <a:gd name="T52" fmla="*/ 59 w 167"/>
                <a:gd name="T53" fmla="*/ 418 h 718"/>
                <a:gd name="T54" fmla="*/ 73 w 167"/>
                <a:gd name="T55" fmla="*/ 403 h 718"/>
                <a:gd name="T56" fmla="*/ 59 w 167"/>
                <a:gd name="T57" fmla="*/ 418 h 718"/>
                <a:gd name="T58" fmla="*/ 63 w 167"/>
                <a:gd name="T59" fmla="*/ 442 h 718"/>
                <a:gd name="T60" fmla="*/ 67 w 167"/>
                <a:gd name="T61" fmla="*/ 426 h 718"/>
                <a:gd name="T62" fmla="*/ 54 w 167"/>
                <a:gd name="T63" fmla="*/ 469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718">
                  <a:moveTo>
                    <a:pt x="1" y="715"/>
                  </a:moveTo>
                  <a:cubicBezTo>
                    <a:pt x="0" y="717"/>
                    <a:pt x="4" y="718"/>
                    <a:pt x="4" y="716"/>
                  </a:cubicBezTo>
                  <a:cubicBezTo>
                    <a:pt x="24" y="661"/>
                    <a:pt x="37" y="603"/>
                    <a:pt x="50" y="546"/>
                  </a:cubicBezTo>
                  <a:cubicBezTo>
                    <a:pt x="55" y="526"/>
                    <a:pt x="60" y="505"/>
                    <a:pt x="65" y="484"/>
                  </a:cubicBezTo>
                  <a:cubicBezTo>
                    <a:pt x="67" y="479"/>
                    <a:pt x="68" y="475"/>
                    <a:pt x="69" y="470"/>
                  </a:cubicBezTo>
                  <a:cubicBezTo>
                    <a:pt x="75" y="444"/>
                    <a:pt x="80" y="417"/>
                    <a:pt x="83" y="391"/>
                  </a:cubicBezTo>
                  <a:cubicBezTo>
                    <a:pt x="91" y="380"/>
                    <a:pt x="97" y="368"/>
                    <a:pt x="102" y="358"/>
                  </a:cubicBezTo>
                  <a:cubicBezTo>
                    <a:pt x="116" y="325"/>
                    <a:pt x="120" y="289"/>
                    <a:pt x="124" y="254"/>
                  </a:cubicBezTo>
                  <a:cubicBezTo>
                    <a:pt x="128" y="211"/>
                    <a:pt x="133" y="169"/>
                    <a:pt x="141" y="127"/>
                  </a:cubicBezTo>
                  <a:cubicBezTo>
                    <a:pt x="148" y="86"/>
                    <a:pt x="159" y="47"/>
                    <a:pt x="166" y="6"/>
                  </a:cubicBezTo>
                  <a:cubicBezTo>
                    <a:pt x="167" y="2"/>
                    <a:pt x="161" y="0"/>
                    <a:pt x="160" y="4"/>
                  </a:cubicBezTo>
                  <a:cubicBezTo>
                    <a:pt x="147" y="40"/>
                    <a:pt x="141" y="80"/>
                    <a:pt x="134" y="117"/>
                  </a:cubicBezTo>
                  <a:cubicBezTo>
                    <a:pt x="128" y="151"/>
                    <a:pt x="123" y="186"/>
                    <a:pt x="119" y="221"/>
                  </a:cubicBezTo>
                  <a:cubicBezTo>
                    <a:pt x="115" y="258"/>
                    <a:pt x="113" y="295"/>
                    <a:pt x="102" y="331"/>
                  </a:cubicBezTo>
                  <a:cubicBezTo>
                    <a:pt x="98" y="347"/>
                    <a:pt x="91" y="363"/>
                    <a:pt x="83" y="377"/>
                  </a:cubicBezTo>
                  <a:cubicBezTo>
                    <a:pt x="82" y="378"/>
                    <a:pt x="82" y="378"/>
                    <a:pt x="81" y="379"/>
                  </a:cubicBezTo>
                  <a:cubicBezTo>
                    <a:pt x="80" y="379"/>
                    <a:pt x="79" y="379"/>
                    <a:pt x="79" y="381"/>
                  </a:cubicBezTo>
                  <a:cubicBezTo>
                    <a:pt x="78" y="382"/>
                    <a:pt x="78" y="383"/>
                    <a:pt x="78" y="385"/>
                  </a:cubicBezTo>
                  <a:cubicBezTo>
                    <a:pt x="72" y="392"/>
                    <a:pt x="66" y="399"/>
                    <a:pt x="60" y="406"/>
                  </a:cubicBezTo>
                  <a:cubicBezTo>
                    <a:pt x="43" y="415"/>
                    <a:pt x="27" y="426"/>
                    <a:pt x="12" y="440"/>
                  </a:cubicBezTo>
                  <a:cubicBezTo>
                    <a:pt x="11" y="441"/>
                    <a:pt x="13" y="443"/>
                    <a:pt x="14" y="442"/>
                  </a:cubicBezTo>
                  <a:cubicBezTo>
                    <a:pt x="27" y="433"/>
                    <a:pt x="40" y="423"/>
                    <a:pt x="53" y="414"/>
                  </a:cubicBezTo>
                  <a:cubicBezTo>
                    <a:pt x="53" y="415"/>
                    <a:pt x="52" y="415"/>
                    <a:pt x="52" y="416"/>
                  </a:cubicBezTo>
                  <a:cubicBezTo>
                    <a:pt x="52" y="416"/>
                    <a:pt x="52" y="416"/>
                    <a:pt x="52" y="416"/>
                  </a:cubicBezTo>
                  <a:cubicBezTo>
                    <a:pt x="54" y="415"/>
                    <a:pt x="57" y="414"/>
                    <a:pt x="59" y="413"/>
                  </a:cubicBezTo>
                  <a:cubicBezTo>
                    <a:pt x="58" y="413"/>
                    <a:pt x="58" y="414"/>
                    <a:pt x="57" y="414"/>
                  </a:cubicBezTo>
                  <a:cubicBezTo>
                    <a:pt x="53" y="420"/>
                    <a:pt x="48" y="427"/>
                    <a:pt x="43" y="433"/>
                  </a:cubicBezTo>
                  <a:cubicBezTo>
                    <a:pt x="42" y="434"/>
                    <a:pt x="41" y="436"/>
                    <a:pt x="40" y="437"/>
                  </a:cubicBezTo>
                  <a:cubicBezTo>
                    <a:pt x="30" y="447"/>
                    <a:pt x="22" y="458"/>
                    <a:pt x="15" y="470"/>
                  </a:cubicBezTo>
                  <a:cubicBezTo>
                    <a:pt x="14" y="471"/>
                    <a:pt x="16" y="473"/>
                    <a:pt x="17" y="472"/>
                  </a:cubicBezTo>
                  <a:cubicBezTo>
                    <a:pt x="26" y="460"/>
                    <a:pt x="36" y="448"/>
                    <a:pt x="45" y="436"/>
                  </a:cubicBezTo>
                  <a:cubicBezTo>
                    <a:pt x="51" y="430"/>
                    <a:pt x="57" y="424"/>
                    <a:pt x="64" y="418"/>
                  </a:cubicBezTo>
                  <a:cubicBezTo>
                    <a:pt x="67" y="415"/>
                    <a:pt x="70" y="410"/>
                    <a:pt x="67" y="416"/>
                  </a:cubicBezTo>
                  <a:cubicBezTo>
                    <a:pt x="65" y="418"/>
                    <a:pt x="64" y="421"/>
                    <a:pt x="62" y="424"/>
                  </a:cubicBezTo>
                  <a:cubicBezTo>
                    <a:pt x="46" y="438"/>
                    <a:pt x="32" y="454"/>
                    <a:pt x="19" y="472"/>
                  </a:cubicBezTo>
                  <a:cubicBezTo>
                    <a:pt x="18" y="474"/>
                    <a:pt x="21" y="475"/>
                    <a:pt x="22" y="474"/>
                  </a:cubicBezTo>
                  <a:cubicBezTo>
                    <a:pt x="37" y="461"/>
                    <a:pt x="51" y="446"/>
                    <a:pt x="62" y="429"/>
                  </a:cubicBezTo>
                  <a:cubicBezTo>
                    <a:pt x="64" y="428"/>
                    <a:pt x="61" y="432"/>
                    <a:pt x="58" y="437"/>
                  </a:cubicBezTo>
                  <a:cubicBezTo>
                    <a:pt x="53" y="447"/>
                    <a:pt x="45" y="456"/>
                    <a:pt x="40" y="466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29" y="481"/>
                    <a:pt x="32" y="483"/>
                    <a:pt x="34" y="482"/>
                  </a:cubicBezTo>
                  <a:cubicBezTo>
                    <a:pt x="39" y="476"/>
                    <a:pt x="43" y="470"/>
                    <a:pt x="47" y="463"/>
                  </a:cubicBezTo>
                  <a:cubicBezTo>
                    <a:pt x="50" y="460"/>
                    <a:pt x="52" y="457"/>
                    <a:pt x="54" y="453"/>
                  </a:cubicBezTo>
                  <a:cubicBezTo>
                    <a:pt x="61" y="441"/>
                    <a:pt x="56" y="451"/>
                    <a:pt x="54" y="455"/>
                  </a:cubicBezTo>
                  <a:cubicBezTo>
                    <a:pt x="52" y="460"/>
                    <a:pt x="48" y="470"/>
                    <a:pt x="47" y="476"/>
                  </a:cubicBezTo>
                  <a:cubicBezTo>
                    <a:pt x="47" y="477"/>
                    <a:pt x="46" y="480"/>
                    <a:pt x="45" y="482"/>
                  </a:cubicBezTo>
                  <a:cubicBezTo>
                    <a:pt x="43" y="487"/>
                    <a:pt x="41" y="491"/>
                    <a:pt x="39" y="496"/>
                  </a:cubicBezTo>
                  <a:cubicBezTo>
                    <a:pt x="38" y="498"/>
                    <a:pt x="41" y="500"/>
                    <a:pt x="42" y="498"/>
                  </a:cubicBezTo>
                  <a:cubicBezTo>
                    <a:pt x="44" y="493"/>
                    <a:pt x="46" y="489"/>
                    <a:pt x="48" y="484"/>
                  </a:cubicBezTo>
                  <a:cubicBezTo>
                    <a:pt x="48" y="484"/>
                    <a:pt x="48" y="484"/>
                    <a:pt x="49" y="484"/>
                  </a:cubicBezTo>
                  <a:cubicBezTo>
                    <a:pt x="53" y="480"/>
                    <a:pt x="55" y="473"/>
                    <a:pt x="59" y="468"/>
                  </a:cubicBezTo>
                  <a:cubicBezTo>
                    <a:pt x="53" y="495"/>
                    <a:pt x="48" y="522"/>
                    <a:pt x="42" y="548"/>
                  </a:cubicBezTo>
                  <a:cubicBezTo>
                    <a:pt x="29" y="604"/>
                    <a:pt x="12" y="659"/>
                    <a:pt x="1" y="715"/>
                  </a:cubicBezTo>
                  <a:close/>
                  <a:moveTo>
                    <a:pt x="59" y="418"/>
                  </a:moveTo>
                  <a:cubicBezTo>
                    <a:pt x="62" y="414"/>
                    <a:pt x="65" y="411"/>
                    <a:pt x="67" y="407"/>
                  </a:cubicBezTo>
                  <a:cubicBezTo>
                    <a:pt x="69" y="406"/>
                    <a:pt x="71" y="404"/>
                    <a:pt x="73" y="403"/>
                  </a:cubicBezTo>
                  <a:cubicBezTo>
                    <a:pt x="72" y="404"/>
                    <a:pt x="72" y="406"/>
                    <a:pt x="72" y="407"/>
                  </a:cubicBezTo>
                  <a:cubicBezTo>
                    <a:pt x="67" y="411"/>
                    <a:pt x="63" y="414"/>
                    <a:pt x="59" y="418"/>
                  </a:cubicBezTo>
                  <a:close/>
                  <a:moveTo>
                    <a:pt x="54" y="469"/>
                  </a:moveTo>
                  <a:cubicBezTo>
                    <a:pt x="57" y="460"/>
                    <a:pt x="60" y="451"/>
                    <a:pt x="63" y="442"/>
                  </a:cubicBezTo>
                  <a:cubicBezTo>
                    <a:pt x="63" y="441"/>
                    <a:pt x="62" y="440"/>
                    <a:pt x="61" y="440"/>
                  </a:cubicBezTo>
                  <a:cubicBezTo>
                    <a:pt x="63" y="435"/>
                    <a:pt x="65" y="431"/>
                    <a:pt x="67" y="426"/>
                  </a:cubicBezTo>
                  <a:cubicBezTo>
                    <a:pt x="65" y="437"/>
                    <a:pt x="62" y="449"/>
                    <a:pt x="60" y="461"/>
                  </a:cubicBezTo>
                  <a:cubicBezTo>
                    <a:pt x="58" y="463"/>
                    <a:pt x="56" y="466"/>
                    <a:pt x="54" y="4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" name="Freeform 12"/>
            <p:cNvSpPr>
              <a:spLocks noEditPoints="1"/>
            </p:cNvSpPr>
            <p:nvPr/>
          </p:nvSpPr>
          <p:spPr bwMode="auto">
            <a:xfrm>
              <a:off x="6461168" y="-1145423"/>
              <a:ext cx="469400" cy="1344126"/>
            </a:xfrm>
            <a:custGeom>
              <a:avLst/>
              <a:gdLst>
                <a:gd name="T0" fmla="*/ 15 w 231"/>
                <a:gd name="T1" fmla="*/ 660 h 662"/>
                <a:gd name="T2" fmla="*/ 123 w 231"/>
                <a:gd name="T3" fmla="*/ 548 h 662"/>
                <a:gd name="T4" fmla="*/ 134 w 231"/>
                <a:gd name="T5" fmla="*/ 524 h 662"/>
                <a:gd name="T6" fmla="*/ 65 w 231"/>
                <a:gd name="T7" fmla="*/ 480 h 662"/>
                <a:gd name="T8" fmla="*/ 186 w 231"/>
                <a:gd name="T9" fmla="*/ 385 h 662"/>
                <a:gd name="T10" fmla="*/ 94 w 231"/>
                <a:gd name="T11" fmla="*/ 418 h 662"/>
                <a:gd name="T12" fmla="*/ 95 w 231"/>
                <a:gd name="T13" fmla="*/ 420 h 662"/>
                <a:gd name="T14" fmla="*/ 101 w 231"/>
                <a:gd name="T15" fmla="*/ 416 h 662"/>
                <a:gd name="T16" fmla="*/ 117 w 231"/>
                <a:gd name="T17" fmla="*/ 410 h 662"/>
                <a:gd name="T18" fmla="*/ 124 w 231"/>
                <a:gd name="T19" fmla="*/ 404 h 662"/>
                <a:gd name="T20" fmla="*/ 212 w 231"/>
                <a:gd name="T21" fmla="*/ 352 h 662"/>
                <a:gd name="T22" fmla="*/ 118 w 231"/>
                <a:gd name="T23" fmla="*/ 366 h 662"/>
                <a:gd name="T24" fmla="*/ 118 w 231"/>
                <a:gd name="T25" fmla="*/ 364 h 662"/>
                <a:gd name="T26" fmla="*/ 119 w 231"/>
                <a:gd name="T27" fmla="*/ 353 h 662"/>
                <a:gd name="T28" fmla="*/ 213 w 231"/>
                <a:gd name="T29" fmla="*/ 268 h 662"/>
                <a:gd name="T30" fmla="*/ 230 w 231"/>
                <a:gd name="T31" fmla="*/ 223 h 662"/>
                <a:gd name="T32" fmla="*/ 126 w 231"/>
                <a:gd name="T33" fmla="*/ 259 h 662"/>
                <a:gd name="T34" fmla="*/ 128 w 231"/>
                <a:gd name="T35" fmla="*/ 246 h 662"/>
                <a:gd name="T36" fmla="*/ 218 w 231"/>
                <a:gd name="T37" fmla="*/ 167 h 662"/>
                <a:gd name="T38" fmla="*/ 132 w 231"/>
                <a:gd name="T39" fmla="*/ 218 h 662"/>
                <a:gd name="T40" fmla="*/ 224 w 231"/>
                <a:gd name="T41" fmla="*/ 123 h 662"/>
                <a:gd name="T42" fmla="*/ 140 w 231"/>
                <a:gd name="T43" fmla="*/ 172 h 662"/>
                <a:gd name="T44" fmla="*/ 224 w 231"/>
                <a:gd name="T45" fmla="*/ 5 h 662"/>
                <a:gd name="T46" fmla="*/ 168 w 231"/>
                <a:gd name="T47" fmla="*/ 3 h 662"/>
                <a:gd name="T48" fmla="*/ 133 w 231"/>
                <a:gd name="T49" fmla="*/ 66 h 662"/>
                <a:gd name="T50" fmla="*/ 132 w 231"/>
                <a:gd name="T51" fmla="*/ 100 h 662"/>
                <a:gd name="T52" fmla="*/ 135 w 231"/>
                <a:gd name="T53" fmla="*/ 158 h 662"/>
                <a:gd name="T54" fmla="*/ 134 w 231"/>
                <a:gd name="T55" fmla="*/ 160 h 662"/>
                <a:gd name="T56" fmla="*/ 116 w 231"/>
                <a:gd name="T57" fmla="*/ 182 h 662"/>
                <a:gd name="T58" fmla="*/ 119 w 231"/>
                <a:gd name="T59" fmla="*/ 242 h 662"/>
                <a:gd name="T60" fmla="*/ 119 w 231"/>
                <a:gd name="T61" fmla="*/ 245 h 662"/>
                <a:gd name="T62" fmla="*/ 98 w 231"/>
                <a:gd name="T63" fmla="*/ 262 h 662"/>
                <a:gd name="T64" fmla="*/ 110 w 231"/>
                <a:gd name="T65" fmla="*/ 314 h 662"/>
                <a:gd name="T66" fmla="*/ 109 w 231"/>
                <a:gd name="T67" fmla="*/ 317 h 662"/>
                <a:gd name="T68" fmla="*/ 103 w 231"/>
                <a:gd name="T69" fmla="*/ 335 h 662"/>
                <a:gd name="T70" fmla="*/ 79 w 231"/>
                <a:gd name="T71" fmla="*/ 327 h 662"/>
                <a:gd name="T72" fmla="*/ 89 w 231"/>
                <a:gd name="T73" fmla="*/ 379 h 662"/>
                <a:gd name="T74" fmla="*/ 82 w 231"/>
                <a:gd name="T75" fmla="*/ 397 h 662"/>
                <a:gd name="T76" fmla="*/ 54 w 231"/>
                <a:gd name="T77" fmla="*/ 429 h 662"/>
                <a:gd name="T78" fmla="*/ 57 w 231"/>
                <a:gd name="T79" fmla="*/ 481 h 662"/>
                <a:gd name="T80" fmla="*/ 41 w 231"/>
                <a:gd name="T81" fmla="*/ 476 h 662"/>
                <a:gd name="T82" fmla="*/ 26 w 231"/>
                <a:gd name="T83" fmla="*/ 527 h 662"/>
                <a:gd name="T84" fmla="*/ 30 w 231"/>
                <a:gd name="T85" fmla="*/ 567 h 662"/>
                <a:gd name="T86" fmla="*/ 29 w 231"/>
                <a:gd name="T87" fmla="*/ 570 h 662"/>
                <a:gd name="T88" fmla="*/ 17 w 231"/>
                <a:gd name="T89" fmla="*/ 564 h 662"/>
                <a:gd name="T90" fmla="*/ 18 w 231"/>
                <a:gd name="T91" fmla="*/ 601 h 662"/>
                <a:gd name="T92" fmla="*/ 18 w 231"/>
                <a:gd name="T93" fmla="*/ 615 h 662"/>
                <a:gd name="T94" fmla="*/ 18 w 231"/>
                <a:gd name="T95" fmla="*/ 618 h 662"/>
                <a:gd name="T96" fmla="*/ 0 w 231"/>
                <a:gd name="T97" fmla="*/ 622 h 662"/>
                <a:gd name="T98" fmla="*/ 122 w 231"/>
                <a:gd name="T99" fmla="*/ 400 h 662"/>
                <a:gd name="T100" fmla="*/ 114 w 231"/>
                <a:gd name="T101" fmla="*/ 369 h 662"/>
                <a:gd name="T102" fmla="*/ 101 w 231"/>
                <a:gd name="T103" fmla="*/ 375 h 662"/>
                <a:gd name="T104" fmla="*/ 102 w 231"/>
                <a:gd name="T105" fmla="*/ 377 h 662"/>
                <a:gd name="T106" fmla="*/ 111 w 231"/>
                <a:gd name="T107" fmla="*/ 403 h 662"/>
                <a:gd name="T108" fmla="*/ 100 w 231"/>
                <a:gd name="T109" fmla="*/ 377 h 662"/>
                <a:gd name="T110" fmla="*/ 96 w 231"/>
                <a:gd name="T111" fmla="*/ 392 h 662"/>
                <a:gd name="T112" fmla="*/ 96 w 231"/>
                <a:gd name="T113" fmla="*/ 413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1" h="662">
                  <a:moveTo>
                    <a:pt x="12" y="654"/>
                  </a:moveTo>
                  <a:cubicBezTo>
                    <a:pt x="12" y="656"/>
                    <a:pt x="11" y="658"/>
                    <a:pt x="11" y="660"/>
                  </a:cubicBezTo>
                  <a:cubicBezTo>
                    <a:pt x="11" y="662"/>
                    <a:pt x="14" y="662"/>
                    <a:pt x="15" y="660"/>
                  </a:cubicBezTo>
                  <a:cubicBezTo>
                    <a:pt x="20" y="639"/>
                    <a:pt x="25" y="618"/>
                    <a:pt x="30" y="597"/>
                  </a:cubicBezTo>
                  <a:cubicBezTo>
                    <a:pt x="61" y="582"/>
                    <a:pt x="93" y="566"/>
                    <a:pt x="124" y="550"/>
                  </a:cubicBezTo>
                  <a:cubicBezTo>
                    <a:pt x="125" y="549"/>
                    <a:pt x="124" y="547"/>
                    <a:pt x="123" y="548"/>
                  </a:cubicBezTo>
                  <a:cubicBezTo>
                    <a:pt x="92" y="563"/>
                    <a:pt x="61" y="579"/>
                    <a:pt x="31" y="594"/>
                  </a:cubicBezTo>
                  <a:cubicBezTo>
                    <a:pt x="33" y="584"/>
                    <a:pt x="36" y="574"/>
                    <a:pt x="39" y="564"/>
                  </a:cubicBezTo>
                  <a:cubicBezTo>
                    <a:pt x="69" y="548"/>
                    <a:pt x="101" y="535"/>
                    <a:pt x="134" y="524"/>
                  </a:cubicBezTo>
                  <a:cubicBezTo>
                    <a:pt x="135" y="524"/>
                    <a:pt x="134" y="522"/>
                    <a:pt x="133" y="522"/>
                  </a:cubicBezTo>
                  <a:cubicBezTo>
                    <a:pt x="101" y="532"/>
                    <a:pt x="70" y="545"/>
                    <a:pt x="40" y="561"/>
                  </a:cubicBezTo>
                  <a:cubicBezTo>
                    <a:pt x="48" y="534"/>
                    <a:pt x="56" y="507"/>
                    <a:pt x="65" y="480"/>
                  </a:cubicBezTo>
                  <a:cubicBezTo>
                    <a:pt x="66" y="479"/>
                    <a:pt x="66" y="478"/>
                    <a:pt x="66" y="477"/>
                  </a:cubicBezTo>
                  <a:cubicBezTo>
                    <a:pt x="106" y="447"/>
                    <a:pt x="146" y="416"/>
                    <a:pt x="187" y="386"/>
                  </a:cubicBezTo>
                  <a:cubicBezTo>
                    <a:pt x="188" y="386"/>
                    <a:pt x="187" y="384"/>
                    <a:pt x="186" y="385"/>
                  </a:cubicBezTo>
                  <a:cubicBezTo>
                    <a:pt x="146" y="414"/>
                    <a:pt x="106" y="443"/>
                    <a:pt x="67" y="474"/>
                  </a:cubicBezTo>
                  <a:cubicBezTo>
                    <a:pt x="74" y="454"/>
                    <a:pt x="82" y="433"/>
                    <a:pt x="89" y="412"/>
                  </a:cubicBezTo>
                  <a:cubicBezTo>
                    <a:pt x="90" y="414"/>
                    <a:pt x="92" y="416"/>
                    <a:pt x="94" y="418"/>
                  </a:cubicBezTo>
                  <a:cubicBezTo>
                    <a:pt x="93" y="419"/>
                    <a:pt x="91" y="420"/>
                    <a:pt x="90" y="421"/>
                  </a:cubicBezTo>
                  <a:cubicBezTo>
                    <a:pt x="89" y="422"/>
                    <a:pt x="90" y="423"/>
                    <a:pt x="91" y="423"/>
                  </a:cubicBezTo>
                  <a:cubicBezTo>
                    <a:pt x="93" y="422"/>
                    <a:pt x="94" y="421"/>
                    <a:pt x="95" y="420"/>
                  </a:cubicBezTo>
                  <a:cubicBezTo>
                    <a:pt x="96" y="421"/>
                    <a:pt x="97" y="421"/>
                    <a:pt x="98" y="422"/>
                  </a:cubicBezTo>
                  <a:cubicBezTo>
                    <a:pt x="99" y="424"/>
                    <a:pt x="102" y="422"/>
                    <a:pt x="101" y="420"/>
                  </a:cubicBezTo>
                  <a:cubicBezTo>
                    <a:pt x="101" y="419"/>
                    <a:pt x="101" y="418"/>
                    <a:pt x="101" y="416"/>
                  </a:cubicBezTo>
                  <a:cubicBezTo>
                    <a:pt x="104" y="414"/>
                    <a:pt x="107" y="412"/>
                    <a:pt x="111" y="410"/>
                  </a:cubicBezTo>
                  <a:cubicBezTo>
                    <a:pt x="112" y="411"/>
                    <a:pt x="112" y="411"/>
                    <a:pt x="113" y="412"/>
                  </a:cubicBezTo>
                  <a:cubicBezTo>
                    <a:pt x="114" y="413"/>
                    <a:pt x="117" y="412"/>
                    <a:pt x="117" y="410"/>
                  </a:cubicBezTo>
                  <a:cubicBezTo>
                    <a:pt x="116" y="409"/>
                    <a:pt x="116" y="408"/>
                    <a:pt x="116" y="407"/>
                  </a:cubicBezTo>
                  <a:cubicBezTo>
                    <a:pt x="118" y="405"/>
                    <a:pt x="121" y="404"/>
                    <a:pt x="123" y="402"/>
                  </a:cubicBezTo>
                  <a:cubicBezTo>
                    <a:pt x="123" y="403"/>
                    <a:pt x="124" y="404"/>
                    <a:pt x="124" y="404"/>
                  </a:cubicBezTo>
                  <a:cubicBezTo>
                    <a:pt x="125" y="407"/>
                    <a:pt x="128" y="406"/>
                    <a:pt x="128" y="403"/>
                  </a:cubicBezTo>
                  <a:cubicBezTo>
                    <a:pt x="127" y="402"/>
                    <a:pt x="127" y="401"/>
                    <a:pt x="127" y="400"/>
                  </a:cubicBezTo>
                  <a:cubicBezTo>
                    <a:pt x="155" y="383"/>
                    <a:pt x="183" y="367"/>
                    <a:pt x="212" y="352"/>
                  </a:cubicBezTo>
                  <a:cubicBezTo>
                    <a:pt x="213" y="352"/>
                    <a:pt x="212" y="351"/>
                    <a:pt x="211" y="351"/>
                  </a:cubicBezTo>
                  <a:cubicBezTo>
                    <a:pt x="182" y="365"/>
                    <a:pt x="154" y="381"/>
                    <a:pt x="126" y="398"/>
                  </a:cubicBezTo>
                  <a:cubicBezTo>
                    <a:pt x="123" y="387"/>
                    <a:pt x="121" y="377"/>
                    <a:pt x="118" y="366"/>
                  </a:cubicBezTo>
                  <a:cubicBezTo>
                    <a:pt x="147" y="346"/>
                    <a:pt x="176" y="325"/>
                    <a:pt x="205" y="305"/>
                  </a:cubicBezTo>
                  <a:cubicBezTo>
                    <a:pt x="207" y="304"/>
                    <a:pt x="206" y="302"/>
                    <a:pt x="204" y="303"/>
                  </a:cubicBezTo>
                  <a:cubicBezTo>
                    <a:pt x="175" y="323"/>
                    <a:pt x="146" y="343"/>
                    <a:pt x="118" y="364"/>
                  </a:cubicBezTo>
                  <a:cubicBezTo>
                    <a:pt x="117" y="360"/>
                    <a:pt x="116" y="357"/>
                    <a:pt x="115" y="354"/>
                  </a:cubicBezTo>
                  <a:cubicBezTo>
                    <a:pt x="115" y="354"/>
                    <a:pt x="115" y="353"/>
                    <a:pt x="115" y="353"/>
                  </a:cubicBezTo>
                  <a:cubicBezTo>
                    <a:pt x="116" y="355"/>
                    <a:pt x="118" y="355"/>
                    <a:pt x="119" y="353"/>
                  </a:cubicBezTo>
                  <a:cubicBezTo>
                    <a:pt x="119" y="343"/>
                    <a:pt x="119" y="334"/>
                    <a:pt x="120" y="324"/>
                  </a:cubicBezTo>
                  <a:cubicBezTo>
                    <a:pt x="150" y="304"/>
                    <a:pt x="181" y="286"/>
                    <a:pt x="214" y="270"/>
                  </a:cubicBezTo>
                  <a:cubicBezTo>
                    <a:pt x="215" y="269"/>
                    <a:pt x="214" y="267"/>
                    <a:pt x="213" y="268"/>
                  </a:cubicBezTo>
                  <a:cubicBezTo>
                    <a:pt x="181" y="283"/>
                    <a:pt x="149" y="301"/>
                    <a:pt x="120" y="321"/>
                  </a:cubicBezTo>
                  <a:cubicBezTo>
                    <a:pt x="121" y="311"/>
                    <a:pt x="121" y="302"/>
                    <a:pt x="122" y="293"/>
                  </a:cubicBezTo>
                  <a:cubicBezTo>
                    <a:pt x="157" y="268"/>
                    <a:pt x="193" y="245"/>
                    <a:pt x="230" y="223"/>
                  </a:cubicBezTo>
                  <a:cubicBezTo>
                    <a:pt x="231" y="222"/>
                    <a:pt x="230" y="221"/>
                    <a:pt x="229" y="221"/>
                  </a:cubicBezTo>
                  <a:cubicBezTo>
                    <a:pt x="192" y="242"/>
                    <a:pt x="157" y="265"/>
                    <a:pt x="123" y="289"/>
                  </a:cubicBezTo>
                  <a:cubicBezTo>
                    <a:pt x="124" y="279"/>
                    <a:pt x="125" y="269"/>
                    <a:pt x="126" y="259"/>
                  </a:cubicBezTo>
                  <a:cubicBezTo>
                    <a:pt x="126" y="258"/>
                    <a:pt x="127" y="258"/>
                    <a:pt x="126" y="258"/>
                  </a:cubicBezTo>
                  <a:cubicBezTo>
                    <a:pt x="126" y="258"/>
                    <a:pt x="126" y="257"/>
                    <a:pt x="126" y="257"/>
                  </a:cubicBezTo>
                  <a:cubicBezTo>
                    <a:pt x="127" y="253"/>
                    <a:pt x="127" y="250"/>
                    <a:pt x="128" y="246"/>
                  </a:cubicBezTo>
                  <a:cubicBezTo>
                    <a:pt x="128" y="246"/>
                    <a:pt x="128" y="246"/>
                    <a:pt x="128" y="245"/>
                  </a:cubicBezTo>
                  <a:cubicBezTo>
                    <a:pt x="159" y="220"/>
                    <a:pt x="189" y="194"/>
                    <a:pt x="220" y="169"/>
                  </a:cubicBezTo>
                  <a:cubicBezTo>
                    <a:pt x="221" y="168"/>
                    <a:pt x="219" y="166"/>
                    <a:pt x="218" y="167"/>
                  </a:cubicBezTo>
                  <a:cubicBezTo>
                    <a:pt x="188" y="192"/>
                    <a:pt x="158" y="217"/>
                    <a:pt x="128" y="243"/>
                  </a:cubicBezTo>
                  <a:cubicBezTo>
                    <a:pt x="129" y="234"/>
                    <a:pt x="131" y="226"/>
                    <a:pt x="132" y="218"/>
                  </a:cubicBezTo>
                  <a:cubicBezTo>
                    <a:pt x="132" y="218"/>
                    <a:pt x="132" y="218"/>
                    <a:pt x="132" y="218"/>
                  </a:cubicBezTo>
                  <a:cubicBezTo>
                    <a:pt x="133" y="213"/>
                    <a:pt x="134" y="208"/>
                    <a:pt x="134" y="203"/>
                  </a:cubicBezTo>
                  <a:cubicBezTo>
                    <a:pt x="135" y="203"/>
                    <a:pt x="135" y="203"/>
                    <a:pt x="136" y="203"/>
                  </a:cubicBezTo>
                  <a:cubicBezTo>
                    <a:pt x="163" y="174"/>
                    <a:pt x="192" y="147"/>
                    <a:pt x="224" y="123"/>
                  </a:cubicBezTo>
                  <a:cubicBezTo>
                    <a:pt x="225" y="122"/>
                    <a:pt x="223" y="120"/>
                    <a:pt x="222" y="121"/>
                  </a:cubicBezTo>
                  <a:cubicBezTo>
                    <a:pt x="191" y="146"/>
                    <a:pt x="162" y="172"/>
                    <a:pt x="135" y="201"/>
                  </a:cubicBezTo>
                  <a:cubicBezTo>
                    <a:pt x="137" y="191"/>
                    <a:pt x="138" y="181"/>
                    <a:pt x="140" y="172"/>
                  </a:cubicBezTo>
                  <a:cubicBezTo>
                    <a:pt x="148" y="135"/>
                    <a:pt x="157" y="98"/>
                    <a:pt x="165" y="61"/>
                  </a:cubicBezTo>
                  <a:cubicBezTo>
                    <a:pt x="185" y="43"/>
                    <a:pt x="206" y="25"/>
                    <a:pt x="226" y="7"/>
                  </a:cubicBezTo>
                  <a:cubicBezTo>
                    <a:pt x="227" y="6"/>
                    <a:pt x="225" y="5"/>
                    <a:pt x="224" y="5"/>
                  </a:cubicBezTo>
                  <a:cubicBezTo>
                    <a:pt x="204" y="22"/>
                    <a:pt x="185" y="40"/>
                    <a:pt x="165" y="57"/>
                  </a:cubicBezTo>
                  <a:cubicBezTo>
                    <a:pt x="169" y="39"/>
                    <a:pt x="172" y="22"/>
                    <a:pt x="175" y="4"/>
                  </a:cubicBezTo>
                  <a:cubicBezTo>
                    <a:pt x="175" y="0"/>
                    <a:pt x="169" y="0"/>
                    <a:pt x="168" y="3"/>
                  </a:cubicBezTo>
                  <a:cubicBezTo>
                    <a:pt x="160" y="32"/>
                    <a:pt x="153" y="63"/>
                    <a:pt x="147" y="94"/>
                  </a:cubicBezTo>
                  <a:cubicBezTo>
                    <a:pt x="143" y="84"/>
                    <a:pt x="138" y="75"/>
                    <a:pt x="134" y="66"/>
                  </a:cubicBezTo>
                  <a:cubicBezTo>
                    <a:pt x="133" y="65"/>
                    <a:pt x="132" y="66"/>
                    <a:pt x="133" y="66"/>
                  </a:cubicBezTo>
                  <a:cubicBezTo>
                    <a:pt x="137" y="76"/>
                    <a:pt x="142" y="86"/>
                    <a:pt x="147" y="96"/>
                  </a:cubicBezTo>
                  <a:cubicBezTo>
                    <a:pt x="145" y="104"/>
                    <a:pt x="143" y="113"/>
                    <a:pt x="142" y="122"/>
                  </a:cubicBezTo>
                  <a:cubicBezTo>
                    <a:pt x="139" y="115"/>
                    <a:pt x="136" y="107"/>
                    <a:pt x="132" y="100"/>
                  </a:cubicBezTo>
                  <a:cubicBezTo>
                    <a:pt x="131" y="99"/>
                    <a:pt x="130" y="100"/>
                    <a:pt x="130" y="101"/>
                  </a:cubicBezTo>
                  <a:cubicBezTo>
                    <a:pt x="135" y="109"/>
                    <a:pt x="138" y="117"/>
                    <a:pt x="141" y="125"/>
                  </a:cubicBezTo>
                  <a:cubicBezTo>
                    <a:pt x="139" y="136"/>
                    <a:pt x="137" y="147"/>
                    <a:pt x="135" y="158"/>
                  </a:cubicBezTo>
                  <a:cubicBezTo>
                    <a:pt x="131" y="151"/>
                    <a:pt x="127" y="143"/>
                    <a:pt x="123" y="136"/>
                  </a:cubicBezTo>
                  <a:cubicBezTo>
                    <a:pt x="123" y="135"/>
                    <a:pt x="122" y="136"/>
                    <a:pt x="122" y="137"/>
                  </a:cubicBezTo>
                  <a:cubicBezTo>
                    <a:pt x="126" y="145"/>
                    <a:pt x="130" y="153"/>
                    <a:pt x="134" y="160"/>
                  </a:cubicBezTo>
                  <a:cubicBezTo>
                    <a:pt x="133" y="167"/>
                    <a:pt x="132" y="174"/>
                    <a:pt x="130" y="181"/>
                  </a:cubicBezTo>
                  <a:cubicBezTo>
                    <a:pt x="129" y="189"/>
                    <a:pt x="127" y="196"/>
                    <a:pt x="126" y="204"/>
                  </a:cubicBezTo>
                  <a:cubicBezTo>
                    <a:pt x="123" y="197"/>
                    <a:pt x="119" y="189"/>
                    <a:pt x="116" y="182"/>
                  </a:cubicBezTo>
                  <a:cubicBezTo>
                    <a:pt x="115" y="181"/>
                    <a:pt x="114" y="182"/>
                    <a:pt x="115" y="182"/>
                  </a:cubicBezTo>
                  <a:cubicBezTo>
                    <a:pt x="118" y="191"/>
                    <a:pt x="122" y="199"/>
                    <a:pt x="125" y="207"/>
                  </a:cubicBezTo>
                  <a:cubicBezTo>
                    <a:pt x="123" y="218"/>
                    <a:pt x="121" y="230"/>
                    <a:pt x="119" y="242"/>
                  </a:cubicBezTo>
                  <a:cubicBezTo>
                    <a:pt x="116" y="235"/>
                    <a:pt x="113" y="229"/>
                    <a:pt x="109" y="222"/>
                  </a:cubicBezTo>
                  <a:cubicBezTo>
                    <a:pt x="109" y="221"/>
                    <a:pt x="107" y="222"/>
                    <a:pt x="108" y="223"/>
                  </a:cubicBezTo>
                  <a:cubicBezTo>
                    <a:pt x="112" y="230"/>
                    <a:pt x="115" y="238"/>
                    <a:pt x="119" y="245"/>
                  </a:cubicBezTo>
                  <a:cubicBezTo>
                    <a:pt x="117" y="258"/>
                    <a:pt x="116" y="270"/>
                    <a:pt x="115" y="283"/>
                  </a:cubicBezTo>
                  <a:cubicBezTo>
                    <a:pt x="111" y="275"/>
                    <a:pt x="106" y="268"/>
                    <a:pt x="100" y="261"/>
                  </a:cubicBezTo>
                  <a:cubicBezTo>
                    <a:pt x="99" y="261"/>
                    <a:pt x="98" y="262"/>
                    <a:pt x="98" y="262"/>
                  </a:cubicBezTo>
                  <a:cubicBezTo>
                    <a:pt x="104" y="270"/>
                    <a:pt x="110" y="278"/>
                    <a:pt x="115" y="286"/>
                  </a:cubicBezTo>
                  <a:cubicBezTo>
                    <a:pt x="114" y="291"/>
                    <a:pt x="114" y="297"/>
                    <a:pt x="114" y="302"/>
                  </a:cubicBezTo>
                  <a:cubicBezTo>
                    <a:pt x="112" y="306"/>
                    <a:pt x="111" y="310"/>
                    <a:pt x="110" y="314"/>
                  </a:cubicBezTo>
                  <a:cubicBezTo>
                    <a:pt x="105" y="305"/>
                    <a:pt x="99" y="297"/>
                    <a:pt x="92" y="289"/>
                  </a:cubicBezTo>
                  <a:cubicBezTo>
                    <a:pt x="91" y="289"/>
                    <a:pt x="90" y="290"/>
                    <a:pt x="91" y="291"/>
                  </a:cubicBezTo>
                  <a:cubicBezTo>
                    <a:pt x="98" y="299"/>
                    <a:pt x="104" y="307"/>
                    <a:pt x="109" y="317"/>
                  </a:cubicBezTo>
                  <a:cubicBezTo>
                    <a:pt x="107" y="322"/>
                    <a:pt x="106" y="327"/>
                    <a:pt x="104" y="332"/>
                  </a:cubicBezTo>
                  <a:cubicBezTo>
                    <a:pt x="103" y="332"/>
                    <a:pt x="103" y="333"/>
                    <a:pt x="102" y="333"/>
                  </a:cubicBezTo>
                  <a:cubicBezTo>
                    <a:pt x="101" y="334"/>
                    <a:pt x="102" y="335"/>
                    <a:pt x="103" y="335"/>
                  </a:cubicBezTo>
                  <a:cubicBezTo>
                    <a:pt x="101" y="340"/>
                    <a:pt x="100" y="345"/>
                    <a:pt x="98" y="350"/>
                  </a:cubicBezTo>
                  <a:cubicBezTo>
                    <a:pt x="93" y="341"/>
                    <a:pt x="87" y="332"/>
                    <a:pt x="80" y="325"/>
                  </a:cubicBezTo>
                  <a:cubicBezTo>
                    <a:pt x="79" y="324"/>
                    <a:pt x="78" y="326"/>
                    <a:pt x="79" y="327"/>
                  </a:cubicBezTo>
                  <a:cubicBezTo>
                    <a:pt x="85" y="335"/>
                    <a:pt x="92" y="343"/>
                    <a:pt x="98" y="352"/>
                  </a:cubicBezTo>
                  <a:cubicBezTo>
                    <a:pt x="95" y="361"/>
                    <a:pt x="92" y="369"/>
                    <a:pt x="90" y="377"/>
                  </a:cubicBezTo>
                  <a:cubicBezTo>
                    <a:pt x="89" y="378"/>
                    <a:pt x="89" y="378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87" y="384"/>
                    <a:pt x="86" y="390"/>
                    <a:pt x="84" y="395"/>
                  </a:cubicBezTo>
                  <a:cubicBezTo>
                    <a:pt x="83" y="394"/>
                    <a:pt x="81" y="395"/>
                    <a:pt x="82" y="397"/>
                  </a:cubicBezTo>
                  <a:cubicBezTo>
                    <a:pt x="82" y="398"/>
                    <a:pt x="82" y="399"/>
                    <a:pt x="83" y="400"/>
                  </a:cubicBezTo>
                  <a:cubicBezTo>
                    <a:pt x="77" y="417"/>
                    <a:pt x="72" y="434"/>
                    <a:pt x="66" y="451"/>
                  </a:cubicBezTo>
                  <a:cubicBezTo>
                    <a:pt x="64" y="443"/>
                    <a:pt x="60" y="435"/>
                    <a:pt x="54" y="429"/>
                  </a:cubicBezTo>
                  <a:cubicBezTo>
                    <a:pt x="54" y="428"/>
                    <a:pt x="52" y="429"/>
                    <a:pt x="53" y="430"/>
                  </a:cubicBezTo>
                  <a:cubicBezTo>
                    <a:pt x="59" y="438"/>
                    <a:pt x="63" y="445"/>
                    <a:pt x="65" y="454"/>
                  </a:cubicBezTo>
                  <a:cubicBezTo>
                    <a:pt x="62" y="463"/>
                    <a:pt x="60" y="472"/>
                    <a:pt x="57" y="481"/>
                  </a:cubicBezTo>
                  <a:cubicBezTo>
                    <a:pt x="55" y="486"/>
                    <a:pt x="54" y="490"/>
                    <a:pt x="52" y="495"/>
                  </a:cubicBezTo>
                  <a:cubicBezTo>
                    <a:pt x="50" y="488"/>
                    <a:pt x="47" y="481"/>
                    <a:pt x="42" y="476"/>
                  </a:cubicBezTo>
                  <a:cubicBezTo>
                    <a:pt x="41" y="475"/>
                    <a:pt x="40" y="476"/>
                    <a:pt x="41" y="476"/>
                  </a:cubicBezTo>
                  <a:cubicBezTo>
                    <a:pt x="45" y="483"/>
                    <a:pt x="49" y="490"/>
                    <a:pt x="51" y="498"/>
                  </a:cubicBezTo>
                  <a:cubicBezTo>
                    <a:pt x="46" y="513"/>
                    <a:pt x="41" y="528"/>
                    <a:pt x="37" y="543"/>
                  </a:cubicBezTo>
                  <a:cubicBezTo>
                    <a:pt x="35" y="537"/>
                    <a:pt x="32" y="530"/>
                    <a:pt x="26" y="527"/>
                  </a:cubicBezTo>
                  <a:cubicBezTo>
                    <a:pt x="25" y="527"/>
                    <a:pt x="24" y="528"/>
                    <a:pt x="25" y="528"/>
                  </a:cubicBezTo>
                  <a:cubicBezTo>
                    <a:pt x="30" y="534"/>
                    <a:pt x="35" y="539"/>
                    <a:pt x="36" y="546"/>
                  </a:cubicBezTo>
                  <a:cubicBezTo>
                    <a:pt x="34" y="553"/>
                    <a:pt x="32" y="560"/>
                    <a:pt x="30" y="567"/>
                  </a:cubicBezTo>
                  <a:cubicBezTo>
                    <a:pt x="29" y="568"/>
                    <a:pt x="27" y="568"/>
                    <a:pt x="26" y="569"/>
                  </a:cubicBezTo>
                  <a:cubicBezTo>
                    <a:pt x="25" y="570"/>
                    <a:pt x="26" y="571"/>
                    <a:pt x="27" y="571"/>
                  </a:cubicBezTo>
                  <a:cubicBezTo>
                    <a:pt x="28" y="570"/>
                    <a:pt x="28" y="570"/>
                    <a:pt x="29" y="570"/>
                  </a:cubicBezTo>
                  <a:cubicBezTo>
                    <a:pt x="28" y="572"/>
                    <a:pt x="28" y="575"/>
                    <a:pt x="27" y="577"/>
                  </a:cubicBezTo>
                  <a:cubicBezTo>
                    <a:pt x="24" y="573"/>
                    <a:pt x="21" y="568"/>
                    <a:pt x="18" y="564"/>
                  </a:cubicBezTo>
                  <a:cubicBezTo>
                    <a:pt x="17" y="563"/>
                    <a:pt x="16" y="563"/>
                    <a:pt x="17" y="564"/>
                  </a:cubicBezTo>
                  <a:cubicBezTo>
                    <a:pt x="20" y="570"/>
                    <a:pt x="23" y="575"/>
                    <a:pt x="26" y="580"/>
                  </a:cubicBezTo>
                  <a:cubicBezTo>
                    <a:pt x="25" y="586"/>
                    <a:pt x="23" y="593"/>
                    <a:pt x="21" y="599"/>
                  </a:cubicBezTo>
                  <a:cubicBezTo>
                    <a:pt x="20" y="600"/>
                    <a:pt x="19" y="600"/>
                    <a:pt x="18" y="601"/>
                  </a:cubicBezTo>
                  <a:cubicBezTo>
                    <a:pt x="17" y="601"/>
                    <a:pt x="18" y="603"/>
                    <a:pt x="19" y="603"/>
                  </a:cubicBezTo>
                  <a:cubicBezTo>
                    <a:pt x="20" y="602"/>
                    <a:pt x="20" y="602"/>
                    <a:pt x="21" y="602"/>
                  </a:cubicBezTo>
                  <a:cubicBezTo>
                    <a:pt x="20" y="606"/>
                    <a:pt x="19" y="611"/>
                    <a:pt x="18" y="615"/>
                  </a:cubicBezTo>
                  <a:cubicBezTo>
                    <a:pt x="14" y="605"/>
                    <a:pt x="10" y="593"/>
                    <a:pt x="4" y="584"/>
                  </a:cubicBezTo>
                  <a:cubicBezTo>
                    <a:pt x="4" y="583"/>
                    <a:pt x="2" y="583"/>
                    <a:pt x="3" y="584"/>
                  </a:cubicBezTo>
                  <a:cubicBezTo>
                    <a:pt x="6" y="596"/>
                    <a:pt x="12" y="607"/>
                    <a:pt x="18" y="618"/>
                  </a:cubicBezTo>
                  <a:cubicBezTo>
                    <a:pt x="15" y="628"/>
                    <a:pt x="14" y="639"/>
                    <a:pt x="12" y="650"/>
                  </a:cubicBezTo>
                  <a:cubicBezTo>
                    <a:pt x="9" y="640"/>
                    <a:pt x="6" y="631"/>
                    <a:pt x="2" y="622"/>
                  </a:cubicBezTo>
                  <a:cubicBezTo>
                    <a:pt x="1" y="621"/>
                    <a:pt x="0" y="621"/>
                    <a:pt x="0" y="622"/>
                  </a:cubicBezTo>
                  <a:cubicBezTo>
                    <a:pt x="3" y="633"/>
                    <a:pt x="8" y="643"/>
                    <a:pt x="12" y="654"/>
                  </a:cubicBezTo>
                  <a:close/>
                  <a:moveTo>
                    <a:pt x="114" y="369"/>
                  </a:moveTo>
                  <a:cubicBezTo>
                    <a:pt x="116" y="379"/>
                    <a:pt x="119" y="390"/>
                    <a:pt x="122" y="400"/>
                  </a:cubicBezTo>
                  <a:cubicBezTo>
                    <a:pt x="120" y="401"/>
                    <a:pt x="118" y="403"/>
                    <a:pt x="116" y="404"/>
                  </a:cubicBezTo>
                  <a:cubicBezTo>
                    <a:pt x="115" y="393"/>
                    <a:pt x="114" y="381"/>
                    <a:pt x="113" y="370"/>
                  </a:cubicBezTo>
                  <a:cubicBezTo>
                    <a:pt x="113" y="369"/>
                    <a:pt x="114" y="369"/>
                    <a:pt x="114" y="369"/>
                  </a:cubicBezTo>
                  <a:close/>
                  <a:moveTo>
                    <a:pt x="109" y="349"/>
                  </a:moveTo>
                  <a:cubicBezTo>
                    <a:pt x="109" y="356"/>
                    <a:pt x="109" y="363"/>
                    <a:pt x="109" y="370"/>
                  </a:cubicBezTo>
                  <a:cubicBezTo>
                    <a:pt x="106" y="372"/>
                    <a:pt x="104" y="374"/>
                    <a:pt x="101" y="375"/>
                  </a:cubicBezTo>
                  <a:cubicBezTo>
                    <a:pt x="104" y="367"/>
                    <a:pt x="106" y="358"/>
                    <a:pt x="109" y="349"/>
                  </a:cubicBezTo>
                  <a:close/>
                  <a:moveTo>
                    <a:pt x="100" y="377"/>
                  </a:moveTo>
                  <a:cubicBezTo>
                    <a:pt x="101" y="378"/>
                    <a:pt x="101" y="378"/>
                    <a:pt x="102" y="377"/>
                  </a:cubicBezTo>
                  <a:cubicBezTo>
                    <a:pt x="104" y="376"/>
                    <a:pt x="107" y="374"/>
                    <a:pt x="109" y="372"/>
                  </a:cubicBezTo>
                  <a:cubicBezTo>
                    <a:pt x="109" y="379"/>
                    <a:pt x="110" y="386"/>
                    <a:pt x="110" y="393"/>
                  </a:cubicBezTo>
                  <a:cubicBezTo>
                    <a:pt x="111" y="396"/>
                    <a:pt x="111" y="400"/>
                    <a:pt x="111" y="403"/>
                  </a:cubicBezTo>
                  <a:cubicBezTo>
                    <a:pt x="111" y="405"/>
                    <a:pt x="110" y="405"/>
                    <a:pt x="109" y="402"/>
                  </a:cubicBezTo>
                  <a:cubicBezTo>
                    <a:pt x="105" y="402"/>
                    <a:pt x="101" y="394"/>
                    <a:pt x="97" y="387"/>
                  </a:cubicBezTo>
                  <a:cubicBezTo>
                    <a:pt x="98" y="384"/>
                    <a:pt x="99" y="380"/>
                    <a:pt x="100" y="377"/>
                  </a:cubicBezTo>
                  <a:close/>
                  <a:moveTo>
                    <a:pt x="109" y="408"/>
                  </a:moveTo>
                  <a:cubicBezTo>
                    <a:pt x="106" y="410"/>
                    <a:pt x="103" y="412"/>
                    <a:pt x="100" y="414"/>
                  </a:cubicBezTo>
                  <a:cubicBezTo>
                    <a:pt x="99" y="407"/>
                    <a:pt x="97" y="399"/>
                    <a:pt x="96" y="392"/>
                  </a:cubicBezTo>
                  <a:cubicBezTo>
                    <a:pt x="100" y="398"/>
                    <a:pt x="104" y="403"/>
                    <a:pt x="109" y="408"/>
                  </a:cubicBezTo>
                  <a:close/>
                  <a:moveTo>
                    <a:pt x="93" y="400"/>
                  </a:moveTo>
                  <a:cubicBezTo>
                    <a:pt x="94" y="405"/>
                    <a:pt x="95" y="409"/>
                    <a:pt x="96" y="413"/>
                  </a:cubicBezTo>
                  <a:cubicBezTo>
                    <a:pt x="94" y="411"/>
                    <a:pt x="92" y="409"/>
                    <a:pt x="91" y="407"/>
                  </a:cubicBezTo>
                  <a:cubicBezTo>
                    <a:pt x="92" y="405"/>
                    <a:pt x="92" y="402"/>
                    <a:pt x="93" y="4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" name="Freeform 13"/>
            <p:cNvSpPr>
              <a:spLocks noEditPoints="1"/>
            </p:cNvSpPr>
            <p:nvPr/>
          </p:nvSpPr>
          <p:spPr bwMode="auto">
            <a:xfrm>
              <a:off x="4885825" y="-1194174"/>
              <a:ext cx="2067029" cy="2766253"/>
            </a:xfrm>
            <a:custGeom>
              <a:avLst/>
              <a:gdLst>
                <a:gd name="T0" fmla="*/ 9 w 1018"/>
                <a:gd name="T1" fmla="*/ 202 h 1363"/>
                <a:gd name="T2" fmla="*/ 25 w 1018"/>
                <a:gd name="T3" fmla="*/ 449 h 1363"/>
                <a:gd name="T4" fmla="*/ 130 w 1018"/>
                <a:gd name="T5" fmla="*/ 659 h 1363"/>
                <a:gd name="T6" fmla="*/ 194 w 1018"/>
                <a:gd name="T7" fmla="*/ 846 h 1363"/>
                <a:gd name="T8" fmla="*/ 164 w 1018"/>
                <a:gd name="T9" fmla="*/ 1023 h 1363"/>
                <a:gd name="T10" fmla="*/ 146 w 1018"/>
                <a:gd name="T11" fmla="*/ 1151 h 1363"/>
                <a:gd name="T12" fmla="*/ 129 w 1018"/>
                <a:gd name="T13" fmla="*/ 1313 h 1363"/>
                <a:gd name="T14" fmla="*/ 148 w 1018"/>
                <a:gd name="T15" fmla="*/ 1217 h 1363"/>
                <a:gd name="T16" fmla="*/ 172 w 1018"/>
                <a:gd name="T17" fmla="*/ 1279 h 1363"/>
                <a:gd name="T18" fmla="*/ 926 w 1018"/>
                <a:gd name="T19" fmla="*/ 1084 h 1363"/>
                <a:gd name="T20" fmla="*/ 986 w 1018"/>
                <a:gd name="T21" fmla="*/ 813 h 1363"/>
                <a:gd name="T22" fmla="*/ 789 w 1018"/>
                <a:gd name="T23" fmla="*/ 809 h 1363"/>
                <a:gd name="T24" fmla="*/ 700 w 1018"/>
                <a:gd name="T25" fmla="*/ 894 h 1363"/>
                <a:gd name="T26" fmla="*/ 744 w 1018"/>
                <a:gd name="T27" fmla="*/ 993 h 1363"/>
                <a:gd name="T28" fmla="*/ 685 w 1018"/>
                <a:gd name="T29" fmla="*/ 1058 h 1363"/>
                <a:gd name="T30" fmla="*/ 569 w 1018"/>
                <a:gd name="T31" fmla="*/ 1092 h 1363"/>
                <a:gd name="T32" fmla="*/ 395 w 1018"/>
                <a:gd name="T33" fmla="*/ 1066 h 1363"/>
                <a:gd name="T34" fmla="*/ 319 w 1018"/>
                <a:gd name="T35" fmla="*/ 510 h 1363"/>
                <a:gd name="T36" fmla="*/ 210 w 1018"/>
                <a:gd name="T37" fmla="*/ 65 h 1363"/>
                <a:gd name="T38" fmla="*/ 263 w 1018"/>
                <a:gd name="T39" fmla="*/ 341 h 1363"/>
                <a:gd name="T40" fmla="*/ 287 w 1018"/>
                <a:gd name="T41" fmla="*/ 408 h 1363"/>
                <a:gd name="T42" fmla="*/ 331 w 1018"/>
                <a:gd name="T43" fmla="*/ 594 h 1363"/>
                <a:gd name="T44" fmla="*/ 175 w 1018"/>
                <a:gd name="T45" fmla="*/ 597 h 1363"/>
                <a:gd name="T46" fmla="*/ 83 w 1018"/>
                <a:gd name="T47" fmla="*/ 533 h 1363"/>
                <a:gd name="T48" fmla="*/ 89 w 1018"/>
                <a:gd name="T49" fmla="*/ 251 h 1363"/>
                <a:gd name="T50" fmla="*/ 266 w 1018"/>
                <a:gd name="T51" fmla="*/ 386 h 1363"/>
                <a:gd name="T52" fmla="*/ 275 w 1018"/>
                <a:gd name="T53" fmla="*/ 367 h 1363"/>
                <a:gd name="T54" fmla="*/ 271 w 1018"/>
                <a:gd name="T55" fmla="*/ 1208 h 1363"/>
                <a:gd name="T56" fmla="*/ 345 w 1018"/>
                <a:gd name="T57" fmla="*/ 1276 h 1363"/>
                <a:gd name="T58" fmla="*/ 546 w 1018"/>
                <a:gd name="T59" fmla="*/ 1287 h 1363"/>
                <a:gd name="T60" fmla="*/ 385 w 1018"/>
                <a:gd name="T61" fmla="*/ 1217 h 1363"/>
                <a:gd name="T62" fmla="*/ 470 w 1018"/>
                <a:gd name="T63" fmla="*/ 1174 h 1363"/>
                <a:gd name="T64" fmla="*/ 519 w 1018"/>
                <a:gd name="T65" fmla="*/ 1209 h 1363"/>
                <a:gd name="T66" fmla="*/ 548 w 1018"/>
                <a:gd name="T67" fmla="*/ 1209 h 1363"/>
                <a:gd name="T68" fmla="*/ 620 w 1018"/>
                <a:gd name="T69" fmla="*/ 1180 h 1363"/>
                <a:gd name="T70" fmla="*/ 623 w 1018"/>
                <a:gd name="T71" fmla="*/ 1133 h 1363"/>
                <a:gd name="T72" fmla="*/ 962 w 1018"/>
                <a:gd name="T73" fmla="*/ 1258 h 1363"/>
                <a:gd name="T74" fmla="*/ 953 w 1018"/>
                <a:gd name="T75" fmla="*/ 1172 h 1363"/>
                <a:gd name="T76" fmla="*/ 701 w 1018"/>
                <a:gd name="T77" fmla="*/ 1276 h 1363"/>
                <a:gd name="T78" fmla="*/ 908 w 1018"/>
                <a:gd name="T79" fmla="*/ 1265 h 1363"/>
                <a:gd name="T80" fmla="*/ 663 w 1018"/>
                <a:gd name="T81" fmla="*/ 1133 h 1363"/>
                <a:gd name="T82" fmla="*/ 739 w 1018"/>
                <a:gd name="T83" fmla="*/ 1213 h 1363"/>
                <a:gd name="T84" fmla="*/ 820 w 1018"/>
                <a:gd name="T85" fmla="*/ 1179 h 1363"/>
                <a:gd name="T86" fmla="*/ 826 w 1018"/>
                <a:gd name="T87" fmla="*/ 1196 h 1363"/>
                <a:gd name="T88" fmla="*/ 865 w 1018"/>
                <a:gd name="T89" fmla="*/ 1205 h 1363"/>
                <a:gd name="T90" fmla="*/ 925 w 1018"/>
                <a:gd name="T91" fmla="*/ 1205 h 1363"/>
                <a:gd name="T92" fmla="*/ 858 w 1018"/>
                <a:gd name="T93" fmla="*/ 1135 h 1363"/>
                <a:gd name="T94" fmla="*/ 952 w 1018"/>
                <a:gd name="T95" fmla="*/ 699 h 1363"/>
                <a:gd name="T96" fmla="*/ 795 w 1018"/>
                <a:gd name="T97" fmla="*/ 796 h 1363"/>
                <a:gd name="T98" fmla="*/ 704 w 1018"/>
                <a:gd name="T99" fmla="*/ 904 h 1363"/>
                <a:gd name="T100" fmla="*/ 893 w 1018"/>
                <a:gd name="T101" fmla="*/ 1077 h 1363"/>
                <a:gd name="T102" fmla="*/ 729 w 1018"/>
                <a:gd name="T103" fmla="*/ 1124 h 1363"/>
                <a:gd name="T104" fmla="*/ 409 w 1018"/>
                <a:gd name="T105" fmla="*/ 984 h 1363"/>
                <a:gd name="T106" fmla="*/ 457 w 1018"/>
                <a:gd name="T107" fmla="*/ 1106 h 1363"/>
                <a:gd name="T108" fmla="*/ 473 w 1018"/>
                <a:gd name="T109" fmla="*/ 1137 h 1363"/>
                <a:gd name="T110" fmla="*/ 321 w 1018"/>
                <a:gd name="T111" fmla="*/ 1158 h 1363"/>
                <a:gd name="T112" fmla="*/ 186 w 1018"/>
                <a:gd name="T113" fmla="*/ 1185 h 1363"/>
                <a:gd name="T114" fmla="*/ 217 w 1018"/>
                <a:gd name="T115" fmla="*/ 982 h 1363"/>
                <a:gd name="T116" fmla="*/ 222 w 1018"/>
                <a:gd name="T117" fmla="*/ 641 h 1363"/>
                <a:gd name="T118" fmla="*/ 296 w 1018"/>
                <a:gd name="T119" fmla="*/ 610 h 1363"/>
                <a:gd name="T120" fmla="*/ 157 w 1018"/>
                <a:gd name="T121" fmla="*/ 699 h 1363"/>
                <a:gd name="T122" fmla="*/ 41 w 1018"/>
                <a:gd name="T123" fmla="*/ 164 h 1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18" h="1363">
                  <a:moveTo>
                    <a:pt x="0" y="61"/>
                  </a:moveTo>
                  <a:cubicBezTo>
                    <a:pt x="11" y="71"/>
                    <a:pt x="20" y="82"/>
                    <a:pt x="28" y="95"/>
                  </a:cubicBezTo>
                  <a:cubicBezTo>
                    <a:pt x="29" y="95"/>
                    <a:pt x="29" y="95"/>
                    <a:pt x="30" y="95"/>
                  </a:cubicBezTo>
                  <a:cubicBezTo>
                    <a:pt x="30" y="103"/>
                    <a:pt x="31" y="112"/>
                    <a:pt x="31" y="121"/>
                  </a:cubicBezTo>
                  <a:cubicBezTo>
                    <a:pt x="26" y="111"/>
                    <a:pt x="19" y="102"/>
                    <a:pt x="10" y="95"/>
                  </a:cubicBezTo>
                  <a:cubicBezTo>
                    <a:pt x="9" y="95"/>
                    <a:pt x="7" y="96"/>
                    <a:pt x="8" y="97"/>
                  </a:cubicBezTo>
                  <a:cubicBezTo>
                    <a:pt x="18" y="106"/>
                    <a:pt x="25" y="116"/>
                    <a:pt x="32" y="127"/>
                  </a:cubicBezTo>
                  <a:cubicBezTo>
                    <a:pt x="32" y="138"/>
                    <a:pt x="33" y="149"/>
                    <a:pt x="33" y="160"/>
                  </a:cubicBezTo>
                  <a:cubicBezTo>
                    <a:pt x="27" y="150"/>
                    <a:pt x="19" y="140"/>
                    <a:pt x="8" y="135"/>
                  </a:cubicBezTo>
                  <a:cubicBezTo>
                    <a:pt x="6" y="135"/>
                    <a:pt x="5" y="136"/>
                    <a:pt x="6" y="137"/>
                  </a:cubicBezTo>
                  <a:cubicBezTo>
                    <a:pt x="18" y="145"/>
                    <a:pt x="28" y="155"/>
                    <a:pt x="33" y="167"/>
                  </a:cubicBezTo>
                  <a:cubicBezTo>
                    <a:pt x="34" y="175"/>
                    <a:pt x="34" y="183"/>
                    <a:pt x="34" y="192"/>
                  </a:cubicBezTo>
                  <a:cubicBezTo>
                    <a:pt x="28" y="180"/>
                    <a:pt x="18" y="169"/>
                    <a:pt x="6" y="162"/>
                  </a:cubicBezTo>
                  <a:cubicBezTo>
                    <a:pt x="5" y="162"/>
                    <a:pt x="4" y="163"/>
                    <a:pt x="5" y="164"/>
                  </a:cubicBezTo>
                  <a:cubicBezTo>
                    <a:pt x="17" y="173"/>
                    <a:pt x="27" y="183"/>
                    <a:pt x="34" y="196"/>
                  </a:cubicBezTo>
                  <a:cubicBezTo>
                    <a:pt x="35" y="206"/>
                    <a:pt x="35" y="216"/>
                    <a:pt x="35" y="225"/>
                  </a:cubicBezTo>
                  <a:cubicBezTo>
                    <a:pt x="35" y="224"/>
                    <a:pt x="34" y="223"/>
                    <a:pt x="34" y="222"/>
                  </a:cubicBezTo>
                  <a:cubicBezTo>
                    <a:pt x="32" y="220"/>
                    <a:pt x="28" y="222"/>
                    <a:pt x="29" y="224"/>
                  </a:cubicBezTo>
                  <a:cubicBezTo>
                    <a:pt x="31" y="230"/>
                    <a:pt x="33" y="233"/>
                    <a:pt x="36" y="237"/>
                  </a:cubicBezTo>
                  <a:cubicBezTo>
                    <a:pt x="36" y="238"/>
                    <a:pt x="36" y="238"/>
                    <a:pt x="36" y="239"/>
                  </a:cubicBezTo>
                  <a:cubicBezTo>
                    <a:pt x="27" y="226"/>
                    <a:pt x="19" y="214"/>
                    <a:pt x="9" y="202"/>
                  </a:cubicBezTo>
                  <a:cubicBezTo>
                    <a:pt x="9" y="201"/>
                    <a:pt x="8" y="202"/>
                    <a:pt x="8" y="203"/>
                  </a:cubicBezTo>
                  <a:cubicBezTo>
                    <a:pt x="17" y="216"/>
                    <a:pt x="27" y="229"/>
                    <a:pt x="36" y="242"/>
                  </a:cubicBezTo>
                  <a:cubicBezTo>
                    <a:pt x="36" y="253"/>
                    <a:pt x="37" y="264"/>
                    <a:pt x="37" y="275"/>
                  </a:cubicBezTo>
                  <a:cubicBezTo>
                    <a:pt x="32" y="266"/>
                    <a:pt x="25" y="257"/>
                    <a:pt x="16" y="251"/>
                  </a:cubicBezTo>
                  <a:cubicBezTo>
                    <a:pt x="15" y="250"/>
                    <a:pt x="14" y="251"/>
                    <a:pt x="15" y="252"/>
                  </a:cubicBezTo>
                  <a:cubicBezTo>
                    <a:pt x="24" y="260"/>
                    <a:pt x="32" y="269"/>
                    <a:pt x="37" y="279"/>
                  </a:cubicBezTo>
                  <a:cubicBezTo>
                    <a:pt x="38" y="290"/>
                    <a:pt x="38" y="301"/>
                    <a:pt x="39" y="312"/>
                  </a:cubicBezTo>
                  <a:cubicBezTo>
                    <a:pt x="33" y="304"/>
                    <a:pt x="26" y="296"/>
                    <a:pt x="20" y="288"/>
                  </a:cubicBezTo>
                  <a:cubicBezTo>
                    <a:pt x="19" y="287"/>
                    <a:pt x="18" y="288"/>
                    <a:pt x="19" y="288"/>
                  </a:cubicBezTo>
                  <a:cubicBezTo>
                    <a:pt x="25" y="297"/>
                    <a:pt x="32" y="306"/>
                    <a:pt x="39" y="315"/>
                  </a:cubicBezTo>
                  <a:cubicBezTo>
                    <a:pt x="40" y="324"/>
                    <a:pt x="40" y="334"/>
                    <a:pt x="41" y="344"/>
                  </a:cubicBezTo>
                  <a:cubicBezTo>
                    <a:pt x="33" y="335"/>
                    <a:pt x="25" y="326"/>
                    <a:pt x="16" y="319"/>
                  </a:cubicBezTo>
                  <a:cubicBezTo>
                    <a:pt x="15" y="319"/>
                    <a:pt x="14" y="320"/>
                    <a:pt x="14" y="321"/>
                  </a:cubicBezTo>
                  <a:cubicBezTo>
                    <a:pt x="24" y="330"/>
                    <a:pt x="33" y="338"/>
                    <a:pt x="41" y="348"/>
                  </a:cubicBezTo>
                  <a:cubicBezTo>
                    <a:pt x="42" y="353"/>
                    <a:pt x="42" y="359"/>
                    <a:pt x="43" y="364"/>
                  </a:cubicBezTo>
                  <a:cubicBezTo>
                    <a:pt x="43" y="371"/>
                    <a:pt x="44" y="378"/>
                    <a:pt x="44" y="385"/>
                  </a:cubicBezTo>
                  <a:cubicBezTo>
                    <a:pt x="37" y="377"/>
                    <a:pt x="30" y="369"/>
                    <a:pt x="22" y="361"/>
                  </a:cubicBezTo>
                  <a:cubicBezTo>
                    <a:pt x="21" y="360"/>
                    <a:pt x="20" y="362"/>
                    <a:pt x="21" y="362"/>
                  </a:cubicBezTo>
                  <a:cubicBezTo>
                    <a:pt x="29" y="371"/>
                    <a:pt x="37" y="379"/>
                    <a:pt x="45" y="388"/>
                  </a:cubicBezTo>
                  <a:cubicBezTo>
                    <a:pt x="48" y="420"/>
                    <a:pt x="53" y="452"/>
                    <a:pt x="60" y="483"/>
                  </a:cubicBezTo>
                  <a:cubicBezTo>
                    <a:pt x="49" y="471"/>
                    <a:pt x="37" y="459"/>
                    <a:pt x="25" y="449"/>
                  </a:cubicBezTo>
                  <a:cubicBezTo>
                    <a:pt x="24" y="448"/>
                    <a:pt x="23" y="449"/>
                    <a:pt x="23" y="450"/>
                  </a:cubicBezTo>
                  <a:cubicBezTo>
                    <a:pt x="36" y="462"/>
                    <a:pt x="48" y="474"/>
                    <a:pt x="60" y="487"/>
                  </a:cubicBezTo>
                  <a:cubicBezTo>
                    <a:pt x="63" y="499"/>
                    <a:pt x="66" y="510"/>
                    <a:pt x="69" y="522"/>
                  </a:cubicBezTo>
                  <a:cubicBezTo>
                    <a:pt x="61" y="515"/>
                    <a:pt x="52" y="508"/>
                    <a:pt x="44" y="501"/>
                  </a:cubicBezTo>
                  <a:cubicBezTo>
                    <a:pt x="43" y="501"/>
                    <a:pt x="41" y="502"/>
                    <a:pt x="42" y="503"/>
                  </a:cubicBezTo>
                  <a:cubicBezTo>
                    <a:pt x="51" y="510"/>
                    <a:pt x="61" y="518"/>
                    <a:pt x="70" y="525"/>
                  </a:cubicBezTo>
                  <a:cubicBezTo>
                    <a:pt x="74" y="537"/>
                    <a:pt x="78" y="550"/>
                    <a:pt x="82" y="562"/>
                  </a:cubicBezTo>
                  <a:cubicBezTo>
                    <a:pt x="76" y="558"/>
                    <a:pt x="71" y="554"/>
                    <a:pt x="65" y="550"/>
                  </a:cubicBezTo>
                  <a:cubicBezTo>
                    <a:pt x="64" y="549"/>
                    <a:pt x="64" y="551"/>
                    <a:pt x="64" y="551"/>
                  </a:cubicBezTo>
                  <a:cubicBezTo>
                    <a:pt x="71" y="555"/>
                    <a:pt x="77" y="560"/>
                    <a:pt x="83" y="564"/>
                  </a:cubicBezTo>
                  <a:cubicBezTo>
                    <a:pt x="89" y="582"/>
                    <a:pt x="97" y="599"/>
                    <a:pt x="106" y="615"/>
                  </a:cubicBezTo>
                  <a:cubicBezTo>
                    <a:pt x="90" y="604"/>
                    <a:pt x="75" y="593"/>
                    <a:pt x="61" y="581"/>
                  </a:cubicBezTo>
                  <a:cubicBezTo>
                    <a:pt x="59" y="580"/>
                    <a:pt x="58" y="581"/>
                    <a:pt x="59" y="582"/>
                  </a:cubicBezTo>
                  <a:cubicBezTo>
                    <a:pt x="74" y="596"/>
                    <a:pt x="91" y="608"/>
                    <a:pt x="108" y="619"/>
                  </a:cubicBezTo>
                  <a:cubicBezTo>
                    <a:pt x="114" y="631"/>
                    <a:pt x="121" y="642"/>
                    <a:pt x="128" y="653"/>
                  </a:cubicBezTo>
                  <a:cubicBezTo>
                    <a:pt x="128" y="654"/>
                    <a:pt x="128" y="655"/>
                    <a:pt x="129" y="656"/>
                  </a:cubicBezTo>
                  <a:cubicBezTo>
                    <a:pt x="124" y="652"/>
                    <a:pt x="119" y="648"/>
                    <a:pt x="115" y="644"/>
                  </a:cubicBezTo>
                  <a:cubicBezTo>
                    <a:pt x="106" y="637"/>
                    <a:pt x="96" y="630"/>
                    <a:pt x="85" y="625"/>
                  </a:cubicBezTo>
                  <a:cubicBezTo>
                    <a:pt x="84" y="625"/>
                    <a:pt x="84" y="627"/>
                    <a:pt x="85" y="627"/>
                  </a:cubicBezTo>
                  <a:cubicBezTo>
                    <a:pt x="99" y="633"/>
                    <a:pt x="112" y="644"/>
                    <a:pt x="124" y="654"/>
                  </a:cubicBezTo>
                  <a:cubicBezTo>
                    <a:pt x="126" y="655"/>
                    <a:pt x="128" y="657"/>
                    <a:pt x="130" y="659"/>
                  </a:cubicBezTo>
                  <a:cubicBezTo>
                    <a:pt x="131" y="660"/>
                    <a:pt x="131" y="660"/>
                    <a:pt x="132" y="660"/>
                  </a:cubicBezTo>
                  <a:cubicBezTo>
                    <a:pt x="135" y="662"/>
                    <a:pt x="137" y="664"/>
                    <a:pt x="140" y="666"/>
                  </a:cubicBezTo>
                  <a:cubicBezTo>
                    <a:pt x="142" y="674"/>
                    <a:pt x="144" y="682"/>
                    <a:pt x="145" y="690"/>
                  </a:cubicBezTo>
                  <a:cubicBezTo>
                    <a:pt x="134" y="682"/>
                    <a:pt x="122" y="674"/>
                    <a:pt x="110" y="666"/>
                  </a:cubicBezTo>
                  <a:cubicBezTo>
                    <a:pt x="109" y="666"/>
                    <a:pt x="108" y="667"/>
                    <a:pt x="109" y="668"/>
                  </a:cubicBezTo>
                  <a:cubicBezTo>
                    <a:pt x="121" y="676"/>
                    <a:pt x="133" y="684"/>
                    <a:pt x="146" y="692"/>
                  </a:cubicBezTo>
                  <a:cubicBezTo>
                    <a:pt x="147" y="702"/>
                    <a:pt x="148" y="712"/>
                    <a:pt x="150" y="721"/>
                  </a:cubicBezTo>
                  <a:cubicBezTo>
                    <a:pt x="141" y="714"/>
                    <a:pt x="132" y="707"/>
                    <a:pt x="122" y="700"/>
                  </a:cubicBezTo>
                  <a:cubicBezTo>
                    <a:pt x="122" y="700"/>
                    <a:pt x="121" y="701"/>
                    <a:pt x="121" y="702"/>
                  </a:cubicBezTo>
                  <a:cubicBezTo>
                    <a:pt x="130" y="709"/>
                    <a:pt x="140" y="716"/>
                    <a:pt x="150" y="723"/>
                  </a:cubicBezTo>
                  <a:cubicBezTo>
                    <a:pt x="151" y="731"/>
                    <a:pt x="152" y="738"/>
                    <a:pt x="154" y="745"/>
                  </a:cubicBezTo>
                  <a:cubicBezTo>
                    <a:pt x="154" y="747"/>
                    <a:pt x="155" y="749"/>
                    <a:pt x="155" y="751"/>
                  </a:cubicBezTo>
                  <a:cubicBezTo>
                    <a:pt x="151" y="748"/>
                    <a:pt x="146" y="745"/>
                    <a:pt x="141" y="742"/>
                  </a:cubicBezTo>
                  <a:cubicBezTo>
                    <a:pt x="140" y="741"/>
                    <a:pt x="140" y="743"/>
                    <a:pt x="140" y="743"/>
                  </a:cubicBezTo>
                  <a:cubicBezTo>
                    <a:pt x="146" y="747"/>
                    <a:pt x="151" y="750"/>
                    <a:pt x="156" y="753"/>
                  </a:cubicBezTo>
                  <a:cubicBezTo>
                    <a:pt x="161" y="769"/>
                    <a:pt x="170" y="781"/>
                    <a:pt x="186" y="786"/>
                  </a:cubicBezTo>
                  <a:cubicBezTo>
                    <a:pt x="188" y="793"/>
                    <a:pt x="190" y="799"/>
                    <a:pt x="191" y="806"/>
                  </a:cubicBezTo>
                  <a:cubicBezTo>
                    <a:pt x="175" y="794"/>
                    <a:pt x="159" y="782"/>
                    <a:pt x="142" y="773"/>
                  </a:cubicBezTo>
                  <a:cubicBezTo>
                    <a:pt x="141" y="772"/>
                    <a:pt x="140" y="773"/>
                    <a:pt x="141" y="774"/>
                  </a:cubicBezTo>
                  <a:cubicBezTo>
                    <a:pt x="158" y="786"/>
                    <a:pt x="175" y="797"/>
                    <a:pt x="191" y="809"/>
                  </a:cubicBezTo>
                  <a:cubicBezTo>
                    <a:pt x="193" y="821"/>
                    <a:pt x="194" y="834"/>
                    <a:pt x="194" y="846"/>
                  </a:cubicBezTo>
                  <a:cubicBezTo>
                    <a:pt x="184" y="838"/>
                    <a:pt x="173" y="832"/>
                    <a:pt x="161" y="827"/>
                  </a:cubicBezTo>
                  <a:cubicBezTo>
                    <a:pt x="160" y="827"/>
                    <a:pt x="160" y="828"/>
                    <a:pt x="161" y="829"/>
                  </a:cubicBezTo>
                  <a:cubicBezTo>
                    <a:pt x="173" y="834"/>
                    <a:pt x="184" y="841"/>
                    <a:pt x="194" y="849"/>
                  </a:cubicBezTo>
                  <a:cubicBezTo>
                    <a:pt x="194" y="860"/>
                    <a:pt x="193" y="870"/>
                    <a:pt x="192" y="881"/>
                  </a:cubicBezTo>
                  <a:cubicBezTo>
                    <a:pt x="192" y="881"/>
                    <a:pt x="192" y="881"/>
                    <a:pt x="192" y="881"/>
                  </a:cubicBezTo>
                  <a:cubicBezTo>
                    <a:pt x="181" y="874"/>
                    <a:pt x="171" y="867"/>
                    <a:pt x="160" y="861"/>
                  </a:cubicBezTo>
                  <a:cubicBezTo>
                    <a:pt x="159" y="861"/>
                    <a:pt x="158" y="862"/>
                    <a:pt x="159" y="862"/>
                  </a:cubicBezTo>
                  <a:cubicBezTo>
                    <a:pt x="169" y="870"/>
                    <a:pt x="180" y="876"/>
                    <a:pt x="191" y="883"/>
                  </a:cubicBezTo>
                  <a:cubicBezTo>
                    <a:pt x="191" y="883"/>
                    <a:pt x="191" y="883"/>
                    <a:pt x="192" y="883"/>
                  </a:cubicBezTo>
                  <a:cubicBezTo>
                    <a:pt x="190" y="893"/>
                    <a:pt x="189" y="904"/>
                    <a:pt x="188" y="915"/>
                  </a:cubicBezTo>
                  <a:cubicBezTo>
                    <a:pt x="178" y="908"/>
                    <a:pt x="168" y="902"/>
                    <a:pt x="158" y="897"/>
                  </a:cubicBezTo>
                  <a:cubicBezTo>
                    <a:pt x="157" y="896"/>
                    <a:pt x="156" y="898"/>
                    <a:pt x="157" y="898"/>
                  </a:cubicBezTo>
                  <a:cubicBezTo>
                    <a:pt x="167" y="904"/>
                    <a:pt x="178" y="910"/>
                    <a:pt x="187" y="917"/>
                  </a:cubicBezTo>
                  <a:cubicBezTo>
                    <a:pt x="184" y="946"/>
                    <a:pt x="180" y="975"/>
                    <a:pt x="183" y="1005"/>
                  </a:cubicBezTo>
                  <a:cubicBezTo>
                    <a:pt x="173" y="998"/>
                    <a:pt x="163" y="990"/>
                    <a:pt x="154" y="981"/>
                  </a:cubicBezTo>
                  <a:cubicBezTo>
                    <a:pt x="153" y="980"/>
                    <a:pt x="151" y="982"/>
                    <a:pt x="152" y="983"/>
                  </a:cubicBezTo>
                  <a:cubicBezTo>
                    <a:pt x="161" y="993"/>
                    <a:pt x="172" y="1001"/>
                    <a:pt x="184" y="1007"/>
                  </a:cubicBezTo>
                  <a:cubicBezTo>
                    <a:pt x="184" y="1011"/>
                    <a:pt x="184" y="1014"/>
                    <a:pt x="185" y="1018"/>
                  </a:cubicBezTo>
                  <a:cubicBezTo>
                    <a:pt x="187" y="1030"/>
                    <a:pt x="190" y="1042"/>
                    <a:pt x="194" y="1053"/>
                  </a:cubicBezTo>
                  <a:cubicBezTo>
                    <a:pt x="184" y="1042"/>
                    <a:pt x="175" y="1032"/>
                    <a:pt x="165" y="1022"/>
                  </a:cubicBezTo>
                  <a:cubicBezTo>
                    <a:pt x="165" y="1021"/>
                    <a:pt x="164" y="1022"/>
                    <a:pt x="164" y="1023"/>
                  </a:cubicBezTo>
                  <a:cubicBezTo>
                    <a:pt x="174" y="1034"/>
                    <a:pt x="184" y="1046"/>
                    <a:pt x="195" y="1057"/>
                  </a:cubicBezTo>
                  <a:cubicBezTo>
                    <a:pt x="201" y="1075"/>
                    <a:pt x="210" y="1092"/>
                    <a:pt x="221" y="1107"/>
                  </a:cubicBezTo>
                  <a:cubicBezTo>
                    <a:pt x="219" y="1107"/>
                    <a:pt x="217" y="1107"/>
                    <a:pt x="216" y="1107"/>
                  </a:cubicBezTo>
                  <a:cubicBezTo>
                    <a:pt x="198" y="1090"/>
                    <a:pt x="180" y="1072"/>
                    <a:pt x="162" y="1055"/>
                  </a:cubicBezTo>
                  <a:cubicBezTo>
                    <a:pt x="161" y="1055"/>
                    <a:pt x="160" y="1056"/>
                    <a:pt x="161" y="1057"/>
                  </a:cubicBezTo>
                  <a:cubicBezTo>
                    <a:pt x="178" y="1074"/>
                    <a:pt x="196" y="1091"/>
                    <a:pt x="214" y="1107"/>
                  </a:cubicBezTo>
                  <a:cubicBezTo>
                    <a:pt x="207" y="1107"/>
                    <a:pt x="201" y="1107"/>
                    <a:pt x="195" y="1106"/>
                  </a:cubicBezTo>
                  <a:cubicBezTo>
                    <a:pt x="179" y="1098"/>
                    <a:pt x="165" y="1087"/>
                    <a:pt x="152" y="1075"/>
                  </a:cubicBezTo>
                  <a:cubicBezTo>
                    <a:pt x="151" y="1074"/>
                    <a:pt x="150" y="1075"/>
                    <a:pt x="151" y="1076"/>
                  </a:cubicBezTo>
                  <a:cubicBezTo>
                    <a:pt x="163" y="1088"/>
                    <a:pt x="176" y="1098"/>
                    <a:pt x="191" y="1106"/>
                  </a:cubicBezTo>
                  <a:cubicBezTo>
                    <a:pt x="183" y="1106"/>
                    <a:pt x="175" y="1106"/>
                    <a:pt x="167" y="1106"/>
                  </a:cubicBezTo>
                  <a:cubicBezTo>
                    <a:pt x="162" y="1107"/>
                    <a:pt x="158" y="1107"/>
                    <a:pt x="154" y="1109"/>
                  </a:cubicBezTo>
                  <a:cubicBezTo>
                    <a:pt x="147" y="1103"/>
                    <a:pt x="140" y="1098"/>
                    <a:pt x="132" y="1094"/>
                  </a:cubicBezTo>
                  <a:cubicBezTo>
                    <a:pt x="131" y="1094"/>
                    <a:pt x="130" y="1095"/>
                    <a:pt x="131" y="1096"/>
                  </a:cubicBezTo>
                  <a:cubicBezTo>
                    <a:pt x="138" y="1101"/>
                    <a:pt x="145" y="1106"/>
                    <a:pt x="152" y="1111"/>
                  </a:cubicBezTo>
                  <a:cubicBezTo>
                    <a:pt x="152" y="1112"/>
                    <a:pt x="151" y="1114"/>
                    <a:pt x="151" y="1116"/>
                  </a:cubicBezTo>
                  <a:cubicBezTo>
                    <a:pt x="151" y="1117"/>
                    <a:pt x="151" y="1118"/>
                    <a:pt x="152" y="1118"/>
                  </a:cubicBezTo>
                  <a:cubicBezTo>
                    <a:pt x="150" y="1128"/>
                    <a:pt x="148" y="1139"/>
                    <a:pt x="146" y="1149"/>
                  </a:cubicBezTo>
                  <a:cubicBezTo>
                    <a:pt x="137" y="1142"/>
                    <a:pt x="129" y="1135"/>
                    <a:pt x="119" y="1129"/>
                  </a:cubicBezTo>
                  <a:cubicBezTo>
                    <a:pt x="119" y="1129"/>
                    <a:pt x="118" y="1130"/>
                    <a:pt x="119" y="1131"/>
                  </a:cubicBezTo>
                  <a:cubicBezTo>
                    <a:pt x="127" y="1138"/>
                    <a:pt x="137" y="1144"/>
                    <a:pt x="146" y="1151"/>
                  </a:cubicBezTo>
                  <a:cubicBezTo>
                    <a:pt x="144" y="1161"/>
                    <a:pt x="143" y="1171"/>
                    <a:pt x="141" y="1182"/>
                  </a:cubicBezTo>
                  <a:cubicBezTo>
                    <a:pt x="136" y="1177"/>
                    <a:pt x="131" y="1172"/>
                    <a:pt x="126" y="1167"/>
                  </a:cubicBezTo>
                  <a:cubicBezTo>
                    <a:pt x="125" y="1167"/>
                    <a:pt x="124" y="1168"/>
                    <a:pt x="125" y="1169"/>
                  </a:cubicBezTo>
                  <a:cubicBezTo>
                    <a:pt x="130" y="1174"/>
                    <a:pt x="135" y="1179"/>
                    <a:pt x="141" y="1184"/>
                  </a:cubicBezTo>
                  <a:cubicBezTo>
                    <a:pt x="140" y="1192"/>
                    <a:pt x="139" y="1200"/>
                    <a:pt x="138" y="1209"/>
                  </a:cubicBezTo>
                  <a:cubicBezTo>
                    <a:pt x="132" y="1204"/>
                    <a:pt x="126" y="1198"/>
                    <a:pt x="120" y="1194"/>
                  </a:cubicBezTo>
                  <a:cubicBezTo>
                    <a:pt x="119" y="1193"/>
                    <a:pt x="118" y="1194"/>
                    <a:pt x="118" y="1195"/>
                  </a:cubicBezTo>
                  <a:cubicBezTo>
                    <a:pt x="125" y="1200"/>
                    <a:pt x="131" y="1206"/>
                    <a:pt x="137" y="1211"/>
                  </a:cubicBezTo>
                  <a:cubicBezTo>
                    <a:pt x="137" y="1218"/>
                    <a:pt x="136" y="1225"/>
                    <a:pt x="135" y="1231"/>
                  </a:cubicBezTo>
                  <a:cubicBezTo>
                    <a:pt x="135" y="1235"/>
                    <a:pt x="135" y="1239"/>
                    <a:pt x="134" y="1242"/>
                  </a:cubicBezTo>
                  <a:cubicBezTo>
                    <a:pt x="128" y="1236"/>
                    <a:pt x="120" y="1229"/>
                    <a:pt x="112" y="1225"/>
                  </a:cubicBezTo>
                  <a:cubicBezTo>
                    <a:pt x="111" y="1224"/>
                    <a:pt x="110" y="1226"/>
                    <a:pt x="111" y="1226"/>
                  </a:cubicBezTo>
                  <a:cubicBezTo>
                    <a:pt x="119" y="1232"/>
                    <a:pt x="127" y="1238"/>
                    <a:pt x="134" y="1245"/>
                  </a:cubicBezTo>
                  <a:cubicBezTo>
                    <a:pt x="133" y="1256"/>
                    <a:pt x="132" y="1267"/>
                    <a:pt x="131" y="1278"/>
                  </a:cubicBezTo>
                  <a:cubicBezTo>
                    <a:pt x="125" y="1273"/>
                    <a:pt x="120" y="1268"/>
                    <a:pt x="114" y="1263"/>
                  </a:cubicBezTo>
                  <a:cubicBezTo>
                    <a:pt x="113" y="1262"/>
                    <a:pt x="112" y="1264"/>
                    <a:pt x="113" y="1264"/>
                  </a:cubicBezTo>
                  <a:cubicBezTo>
                    <a:pt x="119" y="1270"/>
                    <a:pt x="125" y="1275"/>
                    <a:pt x="131" y="1280"/>
                  </a:cubicBezTo>
                  <a:cubicBezTo>
                    <a:pt x="130" y="1290"/>
                    <a:pt x="129" y="1301"/>
                    <a:pt x="129" y="1311"/>
                  </a:cubicBezTo>
                  <a:cubicBezTo>
                    <a:pt x="122" y="1305"/>
                    <a:pt x="115" y="1299"/>
                    <a:pt x="108" y="1293"/>
                  </a:cubicBezTo>
                  <a:cubicBezTo>
                    <a:pt x="107" y="1292"/>
                    <a:pt x="105" y="1294"/>
                    <a:pt x="106" y="1295"/>
                  </a:cubicBezTo>
                  <a:cubicBezTo>
                    <a:pt x="114" y="1301"/>
                    <a:pt x="121" y="1307"/>
                    <a:pt x="129" y="1313"/>
                  </a:cubicBezTo>
                  <a:cubicBezTo>
                    <a:pt x="129" y="1322"/>
                    <a:pt x="129" y="1330"/>
                    <a:pt x="129" y="1338"/>
                  </a:cubicBezTo>
                  <a:cubicBezTo>
                    <a:pt x="121" y="1331"/>
                    <a:pt x="113" y="1324"/>
                    <a:pt x="104" y="1317"/>
                  </a:cubicBezTo>
                  <a:cubicBezTo>
                    <a:pt x="103" y="1316"/>
                    <a:pt x="101" y="1318"/>
                    <a:pt x="102" y="1319"/>
                  </a:cubicBezTo>
                  <a:cubicBezTo>
                    <a:pt x="111" y="1327"/>
                    <a:pt x="120" y="1334"/>
                    <a:pt x="129" y="1342"/>
                  </a:cubicBezTo>
                  <a:cubicBezTo>
                    <a:pt x="129" y="1347"/>
                    <a:pt x="130" y="1353"/>
                    <a:pt x="130" y="1358"/>
                  </a:cubicBezTo>
                  <a:cubicBezTo>
                    <a:pt x="130" y="1362"/>
                    <a:pt x="135" y="1362"/>
                    <a:pt x="136" y="1358"/>
                  </a:cubicBezTo>
                  <a:cubicBezTo>
                    <a:pt x="136" y="1355"/>
                    <a:pt x="136" y="1351"/>
                    <a:pt x="137" y="1348"/>
                  </a:cubicBezTo>
                  <a:cubicBezTo>
                    <a:pt x="138" y="1349"/>
                    <a:pt x="139" y="1350"/>
                    <a:pt x="140" y="1351"/>
                  </a:cubicBezTo>
                  <a:cubicBezTo>
                    <a:pt x="141" y="1352"/>
                    <a:pt x="143" y="1350"/>
                    <a:pt x="142" y="1349"/>
                  </a:cubicBezTo>
                  <a:cubicBezTo>
                    <a:pt x="140" y="1348"/>
                    <a:pt x="138" y="1347"/>
                    <a:pt x="137" y="1345"/>
                  </a:cubicBezTo>
                  <a:cubicBezTo>
                    <a:pt x="137" y="1337"/>
                    <a:pt x="138" y="1329"/>
                    <a:pt x="138" y="1321"/>
                  </a:cubicBezTo>
                  <a:cubicBezTo>
                    <a:pt x="139" y="1322"/>
                    <a:pt x="141" y="1320"/>
                    <a:pt x="140" y="1320"/>
                  </a:cubicBezTo>
                  <a:cubicBezTo>
                    <a:pt x="139" y="1319"/>
                    <a:pt x="139" y="1319"/>
                    <a:pt x="138" y="1318"/>
                  </a:cubicBezTo>
                  <a:cubicBezTo>
                    <a:pt x="139" y="1308"/>
                    <a:pt x="139" y="1298"/>
                    <a:pt x="140" y="1288"/>
                  </a:cubicBezTo>
                  <a:cubicBezTo>
                    <a:pt x="140" y="1288"/>
                    <a:pt x="140" y="1288"/>
                    <a:pt x="141" y="1289"/>
                  </a:cubicBezTo>
                  <a:cubicBezTo>
                    <a:pt x="141" y="1289"/>
                    <a:pt x="143" y="1288"/>
                    <a:pt x="142" y="1287"/>
                  </a:cubicBezTo>
                  <a:cubicBezTo>
                    <a:pt x="141" y="1287"/>
                    <a:pt x="140" y="1286"/>
                    <a:pt x="140" y="1286"/>
                  </a:cubicBezTo>
                  <a:cubicBezTo>
                    <a:pt x="140" y="1269"/>
                    <a:pt x="141" y="1252"/>
                    <a:pt x="143" y="1235"/>
                  </a:cubicBezTo>
                  <a:cubicBezTo>
                    <a:pt x="143" y="1229"/>
                    <a:pt x="144" y="1223"/>
                    <a:pt x="145" y="1217"/>
                  </a:cubicBezTo>
                  <a:cubicBezTo>
                    <a:pt x="145" y="1218"/>
                    <a:pt x="146" y="1218"/>
                    <a:pt x="146" y="1219"/>
                  </a:cubicBezTo>
                  <a:cubicBezTo>
                    <a:pt x="147" y="1220"/>
                    <a:pt x="149" y="1218"/>
                    <a:pt x="148" y="1217"/>
                  </a:cubicBezTo>
                  <a:cubicBezTo>
                    <a:pt x="147" y="1217"/>
                    <a:pt x="146" y="1216"/>
                    <a:pt x="145" y="1215"/>
                  </a:cubicBezTo>
                  <a:cubicBezTo>
                    <a:pt x="146" y="1207"/>
                    <a:pt x="147" y="1198"/>
                    <a:pt x="148" y="1190"/>
                  </a:cubicBezTo>
                  <a:cubicBezTo>
                    <a:pt x="149" y="1191"/>
                    <a:pt x="150" y="1192"/>
                    <a:pt x="151" y="1193"/>
                  </a:cubicBezTo>
                  <a:cubicBezTo>
                    <a:pt x="151" y="1193"/>
                    <a:pt x="152" y="1192"/>
                    <a:pt x="152" y="1192"/>
                  </a:cubicBezTo>
                  <a:cubicBezTo>
                    <a:pt x="150" y="1190"/>
                    <a:pt x="149" y="1189"/>
                    <a:pt x="148" y="1188"/>
                  </a:cubicBezTo>
                  <a:cubicBezTo>
                    <a:pt x="151" y="1164"/>
                    <a:pt x="154" y="1141"/>
                    <a:pt x="157" y="1117"/>
                  </a:cubicBezTo>
                  <a:cubicBezTo>
                    <a:pt x="158" y="1116"/>
                    <a:pt x="158" y="1116"/>
                    <a:pt x="159" y="1116"/>
                  </a:cubicBezTo>
                  <a:cubicBezTo>
                    <a:pt x="163" y="1119"/>
                    <a:pt x="168" y="1123"/>
                    <a:pt x="172" y="1127"/>
                  </a:cubicBezTo>
                  <a:cubicBezTo>
                    <a:pt x="173" y="1128"/>
                    <a:pt x="175" y="1127"/>
                    <a:pt x="174" y="1126"/>
                  </a:cubicBezTo>
                  <a:cubicBezTo>
                    <a:pt x="170" y="1122"/>
                    <a:pt x="166" y="1118"/>
                    <a:pt x="162" y="1115"/>
                  </a:cubicBezTo>
                  <a:cubicBezTo>
                    <a:pt x="170" y="1112"/>
                    <a:pt x="183" y="1114"/>
                    <a:pt x="191" y="1114"/>
                  </a:cubicBezTo>
                  <a:cubicBezTo>
                    <a:pt x="202" y="1113"/>
                    <a:pt x="212" y="1113"/>
                    <a:pt x="223" y="1112"/>
                  </a:cubicBezTo>
                  <a:cubicBezTo>
                    <a:pt x="223" y="1112"/>
                    <a:pt x="224" y="1112"/>
                    <a:pt x="224" y="1112"/>
                  </a:cubicBezTo>
                  <a:cubicBezTo>
                    <a:pt x="225" y="1112"/>
                    <a:pt x="225" y="1113"/>
                    <a:pt x="225" y="1114"/>
                  </a:cubicBezTo>
                  <a:cubicBezTo>
                    <a:pt x="227" y="1116"/>
                    <a:pt x="230" y="1119"/>
                    <a:pt x="233" y="1122"/>
                  </a:cubicBezTo>
                  <a:cubicBezTo>
                    <a:pt x="221" y="1119"/>
                    <a:pt x="209" y="1118"/>
                    <a:pt x="198" y="1121"/>
                  </a:cubicBezTo>
                  <a:cubicBezTo>
                    <a:pt x="186" y="1125"/>
                    <a:pt x="186" y="1133"/>
                    <a:pt x="185" y="1145"/>
                  </a:cubicBezTo>
                  <a:cubicBezTo>
                    <a:pt x="179" y="1181"/>
                    <a:pt x="174" y="1218"/>
                    <a:pt x="169" y="1254"/>
                  </a:cubicBezTo>
                  <a:cubicBezTo>
                    <a:pt x="167" y="1255"/>
                    <a:pt x="167" y="1257"/>
                    <a:pt x="168" y="1258"/>
                  </a:cubicBezTo>
                  <a:cubicBezTo>
                    <a:pt x="167" y="1265"/>
                    <a:pt x="166" y="1271"/>
                    <a:pt x="165" y="1277"/>
                  </a:cubicBezTo>
                  <a:cubicBezTo>
                    <a:pt x="165" y="1281"/>
                    <a:pt x="171" y="1283"/>
                    <a:pt x="172" y="1279"/>
                  </a:cubicBezTo>
                  <a:cubicBezTo>
                    <a:pt x="173" y="1272"/>
                    <a:pt x="174" y="1266"/>
                    <a:pt x="175" y="1259"/>
                  </a:cubicBezTo>
                  <a:cubicBezTo>
                    <a:pt x="203" y="1261"/>
                    <a:pt x="232" y="1262"/>
                    <a:pt x="261" y="1263"/>
                  </a:cubicBezTo>
                  <a:cubicBezTo>
                    <a:pt x="261" y="1270"/>
                    <a:pt x="260" y="1276"/>
                    <a:pt x="260" y="1283"/>
                  </a:cubicBezTo>
                  <a:cubicBezTo>
                    <a:pt x="232" y="1282"/>
                    <a:pt x="203" y="1281"/>
                    <a:pt x="175" y="1280"/>
                  </a:cubicBezTo>
                  <a:cubicBezTo>
                    <a:pt x="170" y="1279"/>
                    <a:pt x="170" y="1287"/>
                    <a:pt x="175" y="1287"/>
                  </a:cubicBezTo>
                  <a:cubicBezTo>
                    <a:pt x="308" y="1295"/>
                    <a:pt x="441" y="1297"/>
                    <a:pt x="574" y="1295"/>
                  </a:cubicBezTo>
                  <a:cubicBezTo>
                    <a:pt x="640" y="1294"/>
                    <a:pt x="706" y="1292"/>
                    <a:pt x="771" y="1289"/>
                  </a:cubicBezTo>
                  <a:cubicBezTo>
                    <a:pt x="823" y="1287"/>
                    <a:pt x="876" y="1285"/>
                    <a:pt x="928" y="1280"/>
                  </a:cubicBezTo>
                  <a:cubicBezTo>
                    <a:pt x="928" y="1281"/>
                    <a:pt x="928" y="1282"/>
                    <a:pt x="928" y="1284"/>
                  </a:cubicBezTo>
                  <a:cubicBezTo>
                    <a:pt x="928" y="1285"/>
                    <a:pt x="931" y="1285"/>
                    <a:pt x="931" y="1284"/>
                  </a:cubicBezTo>
                  <a:cubicBezTo>
                    <a:pt x="931" y="1282"/>
                    <a:pt x="931" y="1281"/>
                    <a:pt x="931" y="1280"/>
                  </a:cubicBezTo>
                  <a:cubicBezTo>
                    <a:pt x="943" y="1279"/>
                    <a:pt x="954" y="1278"/>
                    <a:pt x="965" y="1276"/>
                  </a:cubicBezTo>
                  <a:cubicBezTo>
                    <a:pt x="967" y="1276"/>
                    <a:pt x="968" y="1274"/>
                    <a:pt x="968" y="1273"/>
                  </a:cubicBezTo>
                  <a:cubicBezTo>
                    <a:pt x="968" y="1268"/>
                    <a:pt x="969" y="1262"/>
                    <a:pt x="969" y="1257"/>
                  </a:cubicBezTo>
                  <a:cubicBezTo>
                    <a:pt x="969" y="1256"/>
                    <a:pt x="968" y="1256"/>
                    <a:pt x="968" y="1256"/>
                  </a:cubicBezTo>
                  <a:cubicBezTo>
                    <a:pt x="964" y="1208"/>
                    <a:pt x="959" y="1160"/>
                    <a:pt x="955" y="1113"/>
                  </a:cubicBezTo>
                  <a:cubicBezTo>
                    <a:pt x="955" y="1112"/>
                    <a:pt x="954" y="1112"/>
                    <a:pt x="954" y="1111"/>
                  </a:cubicBezTo>
                  <a:cubicBezTo>
                    <a:pt x="954" y="1111"/>
                    <a:pt x="954" y="1111"/>
                    <a:pt x="954" y="1111"/>
                  </a:cubicBezTo>
                  <a:cubicBezTo>
                    <a:pt x="956" y="1111"/>
                    <a:pt x="956" y="1108"/>
                    <a:pt x="954" y="1107"/>
                  </a:cubicBezTo>
                  <a:cubicBezTo>
                    <a:pt x="931" y="1107"/>
                    <a:pt x="908" y="1108"/>
                    <a:pt x="886" y="1108"/>
                  </a:cubicBezTo>
                  <a:cubicBezTo>
                    <a:pt x="901" y="1104"/>
                    <a:pt x="915" y="1096"/>
                    <a:pt x="926" y="1084"/>
                  </a:cubicBezTo>
                  <a:cubicBezTo>
                    <a:pt x="944" y="1084"/>
                    <a:pt x="962" y="1082"/>
                    <a:pt x="980" y="1080"/>
                  </a:cubicBezTo>
                  <a:cubicBezTo>
                    <a:pt x="980" y="1080"/>
                    <a:pt x="980" y="1081"/>
                    <a:pt x="980" y="1081"/>
                  </a:cubicBezTo>
                  <a:cubicBezTo>
                    <a:pt x="980" y="1081"/>
                    <a:pt x="981" y="1081"/>
                    <a:pt x="981" y="1080"/>
                  </a:cubicBezTo>
                  <a:cubicBezTo>
                    <a:pt x="982" y="1080"/>
                    <a:pt x="983" y="1080"/>
                    <a:pt x="984" y="1080"/>
                  </a:cubicBezTo>
                  <a:cubicBezTo>
                    <a:pt x="984" y="1080"/>
                    <a:pt x="984" y="1080"/>
                    <a:pt x="984" y="1081"/>
                  </a:cubicBezTo>
                  <a:cubicBezTo>
                    <a:pt x="982" y="1126"/>
                    <a:pt x="990" y="1173"/>
                    <a:pt x="995" y="1218"/>
                  </a:cubicBezTo>
                  <a:cubicBezTo>
                    <a:pt x="999" y="1264"/>
                    <a:pt x="1003" y="1311"/>
                    <a:pt x="1008" y="1358"/>
                  </a:cubicBezTo>
                  <a:cubicBezTo>
                    <a:pt x="1009" y="1363"/>
                    <a:pt x="1017" y="1363"/>
                    <a:pt x="1016" y="1358"/>
                  </a:cubicBezTo>
                  <a:cubicBezTo>
                    <a:pt x="1012" y="1311"/>
                    <a:pt x="1007" y="1264"/>
                    <a:pt x="1002" y="1218"/>
                  </a:cubicBezTo>
                  <a:cubicBezTo>
                    <a:pt x="998" y="1172"/>
                    <a:pt x="990" y="1126"/>
                    <a:pt x="990" y="1081"/>
                  </a:cubicBezTo>
                  <a:cubicBezTo>
                    <a:pt x="990" y="1079"/>
                    <a:pt x="989" y="1078"/>
                    <a:pt x="988" y="1078"/>
                  </a:cubicBezTo>
                  <a:cubicBezTo>
                    <a:pt x="988" y="1077"/>
                    <a:pt x="987" y="1075"/>
                    <a:pt x="986" y="1075"/>
                  </a:cubicBezTo>
                  <a:cubicBezTo>
                    <a:pt x="983" y="1075"/>
                    <a:pt x="980" y="1075"/>
                    <a:pt x="978" y="1075"/>
                  </a:cubicBezTo>
                  <a:cubicBezTo>
                    <a:pt x="973" y="1069"/>
                    <a:pt x="966" y="1063"/>
                    <a:pt x="959" y="1057"/>
                  </a:cubicBezTo>
                  <a:cubicBezTo>
                    <a:pt x="959" y="1057"/>
                    <a:pt x="958" y="1058"/>
                    <a:pt x="958" y="1059"/>
                  </a:cubicBezTo>
                  <a:cubicBezTo>
                    <a:pt x="964" y="1064"/>
                    <a:pt x="970" y="1070"/>
                    <a:pt x="975" y="1075"/>
                  </a:cubicBezTo>
                  <a:cubicBezTo>
                    <a:pt x="971" y="1075"/>
                    <a:pt x="967" y="1075"/>
                    <a:pt x="963" y="1076"/>
                  </a:cubicBezTo>
                  <a:cubicBezTo>
                    <a:pt x="958" y="1069"/>
                    <a:pt x="952" y="1063"/>
                    <a:pt x="946" y="1058"/>
                  </a:cubicBezTo>
                  <a:cubicBezTo>
                    <a:pt x="952" y="1047"/>
                    <a:pt x="958" y="1035"/>
                    <a:pt x="961" y="1024"/>
                  </a:cubicBezTo>
                  <a:cubicBezTo>
                    <a:pt x="979" y="969"/>
                    <a:pt x="972" y="905"/>
                    <a:pt x="966" y="848"/>
                  </a:cubicBezTo>
                  <a:cubicBezTo>
                    <a:pt x="981" y="846"/>
                    <a:pt x="984" y="825"/>
                    <a:pt x="986" y="813"/>
                  </a:cubicBezTo>
                  <a:cubicBezTo>
                    <a:pt x="990" y="784"/>
                    <a:pt x="993" y="756"/>
                    <a:pt x="994" y="727"/>
                  </a:cubicBezTo>
                  <a:cubicBezTo>
                    <a:pt x="1005" y="738"/>
                    <a:pt x="1018" y="723"/>
                    <a:pt x="1011" y="711"/>
                  </a:cubicBezTo>
                  <a:cubicBezTo>
                    <a:pt x="1005" y="701"/>
                    <a:pt x="992" y="699"/>
                    <a:pt x="982" y="697"/>
                  </a:cubicBezTo>
                  <a:cubicBezTo>
                    <a:pt x="962" y="693"/>
                    <a:pt x="942" y="689"/>
                    <a:pt x="922" y="685"/>
                  </a:cubicBezTo>
                  <a:cubicBezTo>
                    <a:pt x="904" y="681"/>
                    <a:pt x="885" y="678"/>
                    <a:pt x="867" y="674"/>
                  </a:cubicBezTo>
                  <a:cubicBezTo>
                    <a:pt x="850" y="670"/>
                    <a:pt x="831" y="664"/>
                    <a:pt x="814" y="665"/>
                  </a:cubicBezTo>
                  <a:cubicBezTo>
                    <a:pt x="800" y="666"/>
                    <a:pt x="785" y="681"/>
                    <a:pt x="799" y="693"/>
                  </a:cubicBezTo>
                  <a:cubicBezTo>
                    <a:pt x="799" y="694"/>
                    <a:pt x="800" y="694"/>
                    <a:pt x="801" y="694"/>
                  </a:cubicBezTo>
                  <a:cubicBezTo>
                    <a:pt x="798" y="701"/>
                    <a:pt x="796" y="708"/>
                    <a:pt x="795" y="716"/>
                  </a:cubicBezTo>
                  <a:cubicBezTo>
                    <a:pt x="789" y="706"/>
                    <a:pt x="782" y="697"/>
                    <a:pt x="776" y="688"/>
                  </a:cubicBezTo>
                  <a:cubicBezTo>
                    <a:pt x="775" y="687"/>
                    <a:pt x="774" y="688"/>
                    <a:pt x="775" y="688"/>
                  </a:cubicBezTo>
                  <a:cubicBezTo>
                    <a:pt x="781" y="698"/>
                    <a:pt x="788" y="708"/>
                    <a:pt x="794" y="717"/>
                  </a:cubicBezTo>
                  <a:cubicBezTo>
                    <a:pt x="792" y="728"/>
                    <a:pt x="790" y="740"/>
                    <a:pt x="789" y="751"/>
                  </a:cubicBezTo>
                  <a:cubicBezTo>
                    <a:pt x="783" y="741"/>
                    <a:pt x="777" y="730"/>
                    <a:pt x="771" y="720"/>
                  </a:cubicBezTo>
                  <a:cubicBezTo>
                    <a:pt x="771" y="719"/>
                    <a:pt x="770" y="720"/>
                    <a:pt x="770" y="721"/>
                  </a:cubicBezTo>
                  <a:cubicBezTo>
                    <a:pt x="776" y="732"/>
                    <a:pt x="782" y="743"/>
                    <a:pt x="789" y="753"/>
                  </a:cubicBezTo>
                  <a:cubicBezTo>
                    <a:pt x="788" y="764"/>
                    <a:pt x="787" y="775"/>
                    <a:pt x="788" y="785"/>
                  </a:cubicBezTo>
                  <a:cubicBezTo>
                    <a:pt x="783" y="778"/>
                    <a:pt x="777" y="771"/>
                    <a:pt x="770" y="765"/>
                  </a:cubicBezTo>
                  <a:cubicBezTo>
                    <a:pt x="770" y="764"/>
                    <a:pt x="768" y="765"/>
                    <a:pt x="769" y="766"/>
                  </a:cubicBezTo>
                  <a:cubicBezTo>
                    <a:pt x="776" y="773"/>
                    <a:pt x="782" y="781"/>
                    <a:pt x="788" y="789"/>
                  </a:cubicBezTo>
                  <a:cubicBezTo>
                    <a:pt x="788" y="796"/>
                    <a:pt x="788" y="802"/>
                    <a:pt x="789" y="809"/>
                  </a:cubicBezTo>
                  <a:cubicBezTo>
                    <a:pt x="789" y="809"/>
                    <a:pt x="789" y="809"/>
                    <a:pt x="789" y="809"/>
                  </a:cubicBezTo>
                  <a:cubicBezTo>
                    <a:pt x="788" y="811"/>
                    <a:pt x="787" y="813"/>
                    <a:pt x="787" y="816"/>
                  </a:cubicBezTo>
                  <a:cubicBezTo>
                    <a:pt x="787" y="816"/>
                    <a:pt x="787" y="817"/>
                    <a:pt x="787" y="817"/>
                  </a:cubicBezTo>
                  <a:cubicBezTo>
                    <a:pt x="786" y="818"/>
                    <a:pt x="786" y="818"/>
                    <a:pt x="786" y="819"/>
                  </a:cubicBezTo>
                  <a:cubicBezTo>
                    <a:pt x="776" y="808"/>
                    <a:pt x="767" y="798"/>
                    <a:pt x="758" y="788"/>
                  </a:cubicBezTo>
                  <a:cubicBezTo>
                    <a:pt x="757" y="787"/>
                    <a:pt x="756" y="788"/>
                    <a:pt x="756" y="789"/>
                  </a:cubicBezTo>
                  <a:cubicBezTo>
                    <a:pt x="766" y="799"/>
                    <a:pt x="775" y="810"/>
                    <a:pt x="784" y="820"/>
                  </a:cubicBezTo>
                  <a:cubicBezTo>
                    <a:pt x="779" y="826"/>
                    <a:pt x="773" y="832"/>
                    <a:pt x="767" y="837"/>
                  </a:cubicBezTo>
                  <a:cubicBezTo>
                    <a:pt x="761" y="828"/>
                    <a:pt x="754" y="819"/>
                    <a:pt x="745" y="812"/>
                  </a:cubicBezTo>
                  <a:cubicBezTo>
                    <a:pt x="745" y="811"/>
                    <a:pt x="743" y="812"/>
                    <a:pt x="744" y="813"/>
                  </a:cubicBezTo>
                  <a:cubicBezTo>
                    <a:pt x="752" y="821"/>
                    <a:pt x="759" y="829"/>
                    <a:pt x="766" y="838"/>
                  </a:cubicBezTo>
                  <a:cubicBezTo>
                    <a:pt x="759" y="843"/>
                    <a:pt x="752" y="848"/>
                    <a:pt x="745" y="853"/>
                  </a:cubicBezTo>
                  <a:cubicBezTo>
                    <a:pt x="739" y="847"/>
                    <a:pt x="733" y="841"/>
                    <a:pt x="727" y="836"/>
                  </a:cubicBezTo>
                  <a:cubicBezTo>
                    <a:pt x="727" y="835"/>
                    <a:pt x="725" y="836"/>
                    <a:pt x="726" y="837"/>
                  </a:cubicBezTo>
                  <a:cubicBezTo>
                    <a:pt x="732" y="843"/>
                    <a:pt x="738" y="848"/>
                    <a:pt x="743" y="854"/>
                  </a:cubicBezTo>
                  <a:cubicBezTo>
                    <a:pt x="734" y="860"/>
                    <a:pt x="726" y="866"/>
                    <a:pt x="717" y="873"/>
                  </a:cubicBezTo>
                  <a:cubicBezTo>
                    <a:pt x="713" y="869"/>
                    <a:pt x="708" y="864"/>
                    <a:pt x="704" y="859"/>
                  </a:cubicBezTo>
                  <a:cubicBezTo>
                    <a:pt x="703" y="859"/>
                    <a:pt x="702" y="860"/>
                    <a:pt x="703" y="860"/>
                  </a:cubicBezTo>
                  <a:cubicBezTo>
                    <a:pt x="707" y="865"/>
                    <a:pt x="712" y="870"/>
                    <a:pt x="716" y="874"/>
                  </a:cubicBezTo>
                  <a:cubicBezTo>
                    <a:pt x="716" y="875"/>
                    <a:pt x="715" y="876"/>
                    <a:pt x="714" y="876"/>
                  </a:cubicBezTo>
                  <a:cubicBezTo>
                    <a:pt x="709" y="882"/>
                    <a:pt x="704" y="887"/>
                    <a:pt x="700" y="894"/>
                  </a:cubicBezTo>
                  <a:cubicBezTo>
                    <a:pt x="697" y="889"/>
                    <a:pt x="694" y="885"/>
                    <a:pt x="690" y="882"/>
                  </a:cubicBezTo>
                  <a:cubicBezTo>
                    <a:pt x="689" y="881"/>
                    <a:pt x="688" y="882"/>
                    <a:pt x="688" y="883"/>
                  </a:cubicBezTo>
                  <a:cubicBezTo>
                    <a:pt x="693" y="887"/>
                    <a:pt x="696" y="891"/>
                    <a:pt x="699" y="896"/>
                  </a:cubicBezTo>
                  <a:cubicBezTo>
                    <a:pt x="694" y="904"/>
                    <a:pt x="691" y="913"/>
                    <a:pt x="688" y="922"/>
                  </a:cubicBezTo>
                  <a:cubicBezTo>
                    <a:pt x="682" y="915"/>
                    <a:pt x="676" y="909"/>
                    <a:pt x="670" y="903"/>
                  </a:cubicBezTo>
                  <a:cubicBezTo>
                    <a:pt x="669" y="903"/>
                    <a:pt x="668" y="904"/>
                    <a:pt x="669" y="904"/>
                  </a:cubicBezTo>
                  <a:cubicBezTo>
                    <a:pt x="675" y="910"/>
                    <a:pt x="681" y="917"/>
                    <a:pt x="687" y="924"/>
                  </a:cubicBezTo>
                  <a:cubicBezTo>
                    <a:pt x="684" y="932"/>
                    <a:pt x="681" y="941"/>
                    <a:pt x="677" y="949"/>
                  </a:cubicBezTo>
                  <a:cubicBezTo>
                    <a:pt x="671" y="943"/>
                    <a:pt x="666" y="937"/>
                    <a:pt x="660" y="931"/>
                  </a:cubicBezTo>
                  <a:cubicBezTo>
                    <a:pt x="659" y="931"/>
                    <a:pt x="658" y="932"/>
                    <a:pt x="659" y="933"/>
                  </a:cubicBezTo>
                  <a:cubicBezTo>
                    <a:pt x="664" y="939"/>
                    <a:pt x="670" y="945"/>
                    <a:pt x="676" y="950"/>
                  </a:cubicBezTo>
                  <a:cubicBezTo>
                    <a:pt x="673" y="958"/>
                    <a:pt x="668" y="966"/>
                    <a:pt x="663" y="972"/>
                  </a:cubicBezTo>
                  <a:cubicBezTo>
                    <a:pt x="658" y="967"/>
                    <a:pt x="653" y="961"/>
                    <a:pt x="648" y="956"/>
                  </a:cubicBezTo>
                  <a:cubicBezTo>
                    <a:pt x="647" y="955"/>
                    <a:pt x="646" y="956"/>
                    <a:pt x="646" y="957"/>
                  </a:cubicBezTo>
                  <a:cubicBezTo>
                    <a:pt x="651" y="962"/>
                    <a:pt x="656" y="968"/>
                    <a:pt x="662" y="974"/>
                  </a:cubicBezTo>
                  <a:cubicBezTo>
                    <a:pt x="658" y="977"/>
                    <a:pt x="654" y="981"/>
                    <a:pt x="650" y="984"/>
                  </a:cubicBezTo>
                  <a:cubicBezTo>
                    <a:pt x="647" y="986"/>
                    <a:pt x="649" y="992"/>
                    <a:pt x="653" y="991"/>
                  </a:cubicBezTo>
                  <a:cubicBezTo>
                    <a:pt x="653" y="990"/>
                    <a:pt x="653" y="990"/>
                    <a:pt x="653" y="990"/>
                  </a:cubicBezTo>
                  <a:cubicBezTo>
                    <a:pt x="660" y="1005"/>
                    <a:pt x="701" y="993"/>
                    <a:pt x="710" y="989"/>
                  </a:cubicBezTo>
                  <a:cubicBezTo>
                    <a:pt x="717" y="986"/>
                    <a:pt x="724" y="982"/>
                    <a:pt x="731" y="977"/>
                  </a:cubicBezTo>
                  <a:cubicBezTo>
                    <a:pt x="735" y="983"/>
                    <a:pt x="740" y="988"/>
                    <a:pt x="744" y="993"/>
                  </a:cubicBezTo>
                  <a:cubicBezTo>
                    <a:pt x="743" y="997"/>
                    <a:pt x="742" y="1001"/>
                    <a:pt x="741" y="1004"/>
                  </a:cubicBezTo>
                  <a:cubicBezTo>
                    <a:pt x="740" y="1009"/>
                    <a:pt x="738" y="1014"/>
                    <a:pt x="737" y="1019"/>
                  </a:cubicBezTo>
                  <a:cubicBezTo>
                    <a:pt x="734" y="1009"/>
                    <a:pt x="729" y="1000"/>
                    <a:pt x="724" y="992"/>
                  </a:cubicBezTo>
                  <a:cubicBezTo>
                    <a:pt x="723" y="991"/>
                    <a:pt x="722" y="992"/>
                    <a:pt x="722" y="993"/>
                  </a:cubicBezTo>
                  <a:cubicBezTo>
                    <a:pt x="728" y="1001"/>
                    <a:pt x="733" y="1010"/>
                    <a:pt x="737" y="1020"/>
                  </a:cubicBezTo>
                  <a:cubicBezTo>
                    <a:pt x="737" y="1020"/>
                    <a:pt x="737" y="1020"/>
                    <a:pt x="737" y="1020"/>
                  </a:cubicBezTo>
                  <a:cubicBezTo>
                    <a:pt x="736" y="1026"/>
                    <a:pt x="735" y="1031"/>
                    <a:pt x="734" y="1036"/>
                  </a:cubicBezTo>
                  <a:cubicBezTo>
                    <a:pt x="730" y="1029"/>
                    <a:pt x="725" y="1022"/>
                    <a:pt x="718" y="1017"/>
                  </a:cubicBezTo>
                  <a:cubicBezTo>
                    <a:pt x="718" y="1016"/>
                    <a:pt x="717" y="1017"/>
                    <a:pt x="717" y="1018"/>
                  </a:cubicBezTo>
                  <a:cubicBezTo>
                    <a:pt x="723" y="1025"/>
                    <a:pt x="729" y="1031"/>
                    <a:pt x="733" y="1039"/>
                  </a:cubicBezTo>
                  <a:cubicBezTo>
                    <a:pt x="731" y="1048"/>
                    <a:pt x="730" y="1057"/>
                    <a:pt x="728" y="1067"/>
                  </a:cubicBezTo>
                  <a:cubicBezTo>
                    <a:pt x="721" y="1058"/>
                    <a:pt x="713" y="1050"/>
                    <a:pt x="706" y="1041"/>
                  </a:cubicBezTo>
                  <a:cubicBezTo>
                    <a:pt x="705" y="1040"/>
                    <a:pt x="703" y="1042"/>
                    <a:pt x="704" y="1043"/>
                  </a:cubicBezTo>
                  <a:cubicBezTo>
                    <a:pt x="712" y="1052"/>
                    <a:pt x="720" y="1061"/>
                    <a:pt x="728" y="1069"/>
                  </a:cubicBezTo>
                  <a:cubicBezTo>
                    <a:pt x="727" y="1071"/>
                    <a:pt x="727" y="1073"/>
                    <a:pt x="727" y="1074"/>
                  </a:cubicBezTo>
                  <a:cubicBezTo>
                    <a:pt x="726" y="1080"/>
                    <a:pt x="724" y="1087"/>
                    <a:pt x="723" y="1094"/>
                  </a:cubicBezTo>
                  <a:cubicBezTo>
                    <a:pt x="723" y="1094"/>
                    <a:pt x="723" y="1094"/>
                    <a:pt x="723" y="1094"/>
                  </a:cubicBezTo>
                  <a:cubicBezTo>
                    <a:pt x="721" y="1092"/>
                    <a:pt x="720" y="1091"/>
                    <a:pt x="719" y="1090"/>
                  </a:cubicBezTo>
                  <a:cubicBezTo>
                    <a:pt x="716" y="1086"/>
                    <a:pt x="712" y="1083"/>
                    <a:pt x="708" y="1079"/>
                  </a:cubicBezTo>
                  <a:cubicBezTo>
                    <a:pt x="701" y="1072"/>
                    <a:pt x="694" y="1064"/>
                    <a:pt x="687" y="1056"/>
                  </a:cubicBezTo>
                  <a:cubicBezTo>
                    <a:pt x="686" y="1056"/>
                    <a:pt x="685" y="1057"/>
                    <a:pt x="685" y="1058"/>
                  </a:cubicBezTo>
                  <a:cubicBezTo>
                    <a:pt x="696" y="1071"/>
                    <a:pt x="708" y="1082"/>
                    <a:pt x="720" y="1093"/>
                  </a:cubicBezTo>
                  <a:cubicBezTo>
                    <a:pt x="712" y="1093"/>
                    <a:pt x="705" y="1093"/>
                    <a:pt x="697" y="1093"/>
                  </a:cubicBezTo>
                  <a:cubicBezTo>
                    <a:pt x="687" y="1082"/>
                    <a:pt x="675" y="1072"/>
                    <a:pt x="664" y="1063"/>
                  </a:cubicBezTo>
                  <a:cubicBezTo>
                    <a:pt x="663" y="1063"/>
                    <a:pt x="662" y="1064"/>
                    <a:pt x="662" y="1065"/>
                  </a:cubicBezTo>
                  <a:cubicBezTo>
                    <a:pt x="673" y="1074"/>
                    <a:pt x="684" y="1083"/>
                    <a:pt x="694" y="1093"/>
                  </a:cubicBezTo>
                  <a:cubicBezTo>
                    <a:pt x="685" y="1092"/>
                    <a:pt x="677" y="1092"/>
                    <a:pt x="669" y="1092"/>
                  </a:cubicBezTo>
                  <a:cubicBezTo>
                    <a:pt x="660" y="1085"/>
                    <a:pt x="651" y="1077"/>
                    <a:pt x="642" y="1069"/>
                  </a:cubicBezTo>
                  <a:cubicBezTo>
                    <a:pt x="641" y="1068"/>
                    <a:pt x="640" y="1070"/>
                    <a:pt x="641" y="1071"/>
                  </a:cubicBezTo>
                  <a:cubicBezTo>
                    <a:pt x="648" y="1078"/>
                    <a:pt x="656" y="1085"/>
                    <a:pt x="665" y="1092"/>
                  </a:cubicBezTo>
                  <a:cubicBezTo>
                    <a:pt x="655" y="1092"/>
                    <a:pt x="645" y="1092"/>
                    <a:pt x="635" y="1092"/>
                  </a:cubicBezTo>
                  <a:cubicBezTo>
                    <a:pt x="632" y="1089"/>
                    <a:pt x="628" y="1086"/>
                    <a:pt x="628" y="1086"/>
                  </a:cubicBezTo>
                  <a:cubicBezTo>
                    <a:pt x="626" y="1084"/>
                    <a:pt x="623" y="1082"/>
                    <a:pt x="621" y="1080"/>
                  </a:cubicBezTo>
                  <a:cubicBezTo>
                    <a:pt x="615" y="1075"/>
                    <a:pt x="610" y="1070"/>
                    <a:pt x="604" y="1065"/>
                  </a:cubicBezTo>
                  <a:cubicBezTo>
                    <a:pt x="603" y="1064"/>
                    <a:pt x="601" y="1066"/>
                    <a:pt x="602" y="1067"/>
                  </a:cubicBezTo>
                  <a:cubicBezTo>
                    <a:pt x="608" y="1073"/>
                    <a:pt x="615" y="1078"/>
                    <a:pt x="621" y="1084"/>
                  </a:cubicBezTo>
                  <a:cubicBezTo>
                    <a:pt x="624" y="1086"/>
                    <a:pt x="627" y="1089"/>
                    <a:pt x="630" y="1092"/>
                  </a:cubicBezTo>
                  <a:cubicBezTo>
                    <a:pt x="621" y="1092"/>
                    <a:pt x="612" y="1092"/>
                    <a:pt x="604" y="1092"/>
                  </a:cubicBezTo>
                  <a:cubicBezTo>
                    <a:pt x="594" y="1084"/>
                    <a:pt x="585" y="1075"/>
                    <a:pt x="576" y="1067"/>
                  </a:cubicBezTo>
                  <a:cubicBezTo>
                    <a:pt x="575" y="1066"/>
                    <a:pt x="574" y="1068"/>
                    <a:pt x="574" y="1069"/>
                  </a:cubicBezTo>
                  <a:cubicBezTo>
                    <a:pt x="582" y="1077"/>
                    <a:pt x="591" y="1085"/>
                    <a:pt x="600" y="1092"/>
                  </a:cubicBezTo>
                  <a:cubicBezTo>
                    <a:pt x="590" y="1092"/>
                    <a:pt x="579" y="1092"/>
                    <a:pt x="569" y="1092"/>
                  </a:cubicBezTo>
                  <a:cubicBezTo>
                    <a:pt x="561" y="1084"/>
                    <a:pt x="554" y="1076"/>
                    <a:pt x="546" y="1067"/>
                  </a:cubicBezTo>
                  <a:cubicBezTo>
                    <a:pt x="545" y="1067"/>
                    <a:pt x="544" y="1068"/>
                    <a:pt x="545" y="1069"/>
                  </a:cubicBezTo>
                  <a:cubicBezTo>
                    <a:pt x="552" y="1077"/>
                    <a:pt x="560" y="1084"/>
                    <a:pt x="567" y="1092"/>
                  </a:cubicBezTo>
                  <a:cubicBezTo>
                    <a:pt x="559" y="1092"/>
                    <a:pt x="552" y="1093"/>
                    <a:pt x="544" y="1093"/>
                  </a:cubicBezTo>
                  <a:cubicBezTo>
                    <a:pt x="534" y="1085"/>
                    <a:pt x="525" y="1076"/>
                    <a:pt x="516" y="1068"/>
                  </a:cubicBezTo>
                  <a:cubicBezTo>
                    <a:pt x="515" y="1067"/>
                    <a:pt x="514" y="1068"/>
                    <a:pt x="514" y="1069"/>
                  </a:cubicBezTo>
                  <a:cubicBezTo>
                    <a:pt x="523" y="1078"/>
                    <a:pt x="532" y="1086"/>
                    <a:pt x="541" y="1093"/>
                  </a:cubicBezTo>
                  <a:cubicBezTo>
                    <a:pt x="530" y="1093"/>
                    <a:pt x="520" y="1093"/>
                    <a:pt x="509" y="1094"/>
                  </a:cubicBezTo>
                  <a:cubicBezTo>
                    <a:pt x="499" y="1086"/>
                    <a:pt x="489" y="1078"/>
                    <a:pt x="480" y="1069"/>
                  </a:cubicBezTo>
                  <a:cubicBezTo>
                    <a:pt x="479" y="1068"/>
                    <a:pt x="478" y="1070"/>
                    <a:pt x="479" y="1071"/>
                  </a:cubicBezTo>
                  <a:cubicBezTo>
                    <a:pt x="487" y="1079"/>
                    <a:pt x="496" y="1087"/>
                    <a:pt x="506" y="1094"/>
                  </a:cubicBezTo>
                  <a:cubicBezTo>
                    <a:pt x="497" y="1094"/>
                    <a:pt x="488" y="1094"/>
                    <a:pt x="479" y="1094"/>
                  </a:cubicBezTo>
                  <a:cubicBezTo>
                    <a:pt x="470" y="1085"/>
                    <a:pt x="460" y="1077"/>
                    <a:pt x="449" y="1070"/>
                  </a:cubicBezTo>
                  <a:cubicBezTo>
                    <a:pt x="449" y="1069"/>
                    <a:pt x="448" y="1070"/>
                    <a:pt x="449" y="1071"/>
                  </a:cubicBezTo>
                  <a:cubicBezTo>
                    <a:pt x="459" y="1078"/>
                    <a:pt x="468" y="1086"/>
                    <a:pt x="477" y="1094"/>
                  </a:cubicBezTo>
                  <a:cubicBezTo>
                    <a:pt x="467" y="1095"/>
                    <a:pt x="458" y="1095"/>
                    <a:pt x="449" y="1095"/>
                  </a:cubicBezTo>
                  <a:cubicBezTo>
                    <a:pt x="440" y="1084"/>
                    <a:pt x="429" y="1074"/>
                    <a:pt x="418" y="1065"/>
                  </a:cubicBezTo>
                  <a:cubicBezTo>
                    <a:pt x="417" y="1064"/>
                    <a:pt x="415" y="1066"/>
                    <a:pt x="416" y="1067"/>
                  </a:cubicBezTo>
                  <a:cubicBezTo>
                    <a:pt x="427" y="1076"/>
                    <a:pt x="437" y="1085"/>
                    <a:pt x="446" y="1095"/>
                  </a:cubicBezTo>
                  <a:cubicBezTo>
                    <a:pt x="438" y="1095"/>
                    <a:pt x="430" y="1095"/>
                    <a:pt x="422" y="1096"/>
                  </a:cubicBezTo>
                  <a:cubicBezTo>
                    <a:pt x="413" y="1086"/>
                    <a:pt x="404" y="1076"/>
                    <a:pt x="395" y="1066"/>
                  </a:cubicBezTo>
                  <a:cubicBezTo>
                    <a:pt x="394" y="1062"/>
                    <a:pt x="393" y="1058"/>
                    <a:pt x="392" y="1056"/>
                  </a:cubicBezTo>
                  <a:cubicBezTo>
                    <a:pt x="385" y="1029"/>
                    <a:pt x="375" y="1004"/>
                    <a:pt x="365" y="978"/>
                  </a:cubicBezTo>
                  <a:cubicBezTo>
                    <a:pt x="363" y="972"/>
                    <a:pt x="361" y="965"/>
                    <a:pt x="359" y="959"/>
                  </a:cubicBezTo>
                  <a:cubicBezTo>
                    <a:pt x="356" y="951"/>
                    <a:pt x="357" y="939"/>
                    <a:pt x="353" y="932"/>
                  </a:cubicBezTo>
                  <a:cubicBezTo>
                    <a:pt x="353" y="931"/>
                    <a:pt x="353" y="931"/>
                    <a:pt x="353" y="930"/>
                  </a:cubicBezTo>
                  <a:cubicBezTo>
                    <a:pt x="374" y="939"/>
                    <a:pt x="384" y="959"/>
                    <a:pt x="396" y="978"/>
                  </a:cubicBezTo>
                  <a:cubicBezTo>
                    <a:pt x="404" y="990"/>
                    <a:pt x="414" y="1004"/>
                    <a:pt x="427" y="1009"/>
                  </a:cubicBezTo>
                  <a:cubicBezTo>
                    <a:pt x="434" y="1011"/>
                    <a:pt x="443" y="1011"/>
                    <a:pt x="447" y="1004"/>
                  </a:cubicBezTo>
                  <a:cubicBezTo>
                    <a:pt x="449" y="1001"/>
                    <a:pt x="448" y="998"/>
                    <a:pt x="448" y="994"/>
                  </a:cubicBezTo>
                  <a:cubicBezTo>
                    <a:pt x="445" y="981"/>
                    <a:pt x="436" y="969"/>
                    <a:pt x="431" y="956"/>
                  </a:cubicBezTo>
                  <a:cubicBezTo>
                    <a:pt x="418" y="922"/>
                    <a:pt x="421" y="878"/>
                    <a:pt x="389" y="855"/>
                  </a:cubicBezTo>
                  <a:cubicBezTo>
                    <a:pt x="371" y="842"/>
                    <a:pt x="352" y="833"/>
                    <a:pt x="341" y="812"/>
                  </a:cubicBezTo>
                  <a:cubicBezTo>
                    <a:pt x="333" y="796"/>
                    <a:pt x="330" y="779"/>
                    <a:pt x="327" y="761"/>
                  </a:cubicBezTo>
                  <a:cubicBezTo>
                    <a:pt x="341" y="751"/>
                    <a:pt x="338" y="733"/>
                    <a:pt x="336" y="717"/>
                  </a:cubicBezTo>
                  <a:cubicBezTo>
                    <a:pt x="332" y="689"/>
                    <a:pt x="329" y="660"/>
                    <a:pt x="323" y="631"/>
                  </a:cubicBezTo>
                  <a:cubicBezTo>
                    <a:pt x="329" y="631"/>
                    <a:pt x="333" y="628"/>
                    <a:pt x="335" y="623"/>
                  </a:cubicBezTo>
                  <a:cubicBezTo>
                    <a:pt x="344" y="616"/>
                    <a:pt x="333" y="568"/>
                    <a:pt x="325" y="537"/>
                  </a:cubicBezTo>
                  <a:cubicBezTo>
                    <a:pt x="326" y="537"/>
                    <a:pt x="326" y="537"/>
                    <a:pt x="326" y="537"/>
                  </a:cubicBezTo>
                  <a:cubicBezTo>
                    <a:pt x="327" y="538"/>
                    <a:pt x="328" y="536"/>
                    <a:pt x="327" y="536"/>
                  </a:cubicBezTo>
                  <a:cubicBezTo>
                    <a:pt x="326" y="535"/>
                    <a:pt x="326" y="535"/>
                    <a:pt x="325" y="535"/>
                  </a:cubicBezTo>
                  <a:cubicBezTo>
                    <a:pt x="322" y="523"/>
                    <a:pt x="319" y="514"/>
                    <a:pt x="319" y="510"/>
                  </a:cubicBezTo>
                  <a:cubicBezTo>
                    <a:pt x="316" y="497"/>
                    <a:pt x="313" y="484"/>
                    <a:pt x="310" y="471"/>
                  </a:cubicBezTo>
                  <a:cubicBezTo>
                    <a:pt x="310" y="471"/>
                    <a:pt x="310" y="471"/>
                    <a:pt x="310" y="471"/>
                  </a:cubicBezTo>
                  <a:cubicBezTo>
                    <a:pt x="311" y="472"/>
                    <a:pt x="312" y="471"/>
                    <a:pt x="311" y="470"/>
                  </a:cubicBezTo>
                  <a:cubicBezTo>
                    <a:pt x="311" y="469"/>
                    <a:pt x="310" y="469"/>
                    <a:pt x="310" y="468"/>
                  </a:cubicBezTo>
                  <a:cubicBezTo>
                    <a:pt x="305" y="447"/>
                    <a:pt x="300" y="426"/>
                    <a:pt x="295" y="404"/>
                  </a:cubicBezTo>
                  <a:cubicBezTo>
                    <a:pt x="296" y="404"/>
                    <a:pt x="296" y="403"/>
                    <a:pt x="295" y="402"/>
                  </a:cubicBezTo>
                  <a:cubicBezTo>
                    <a:pt x="295" y="402"/>
                    <a:pt x="295" y="402"/>
                    <a:pt x="295" y="402"/>
                  </a:cubicBezTo>
                  <a:cubicBezTo>
                    <a:pt x="288" y="377"/>
                    <a:pt x="281" y="352"/>
                    <a:pt x="272" y="328"/>
                  </a:cubicBezTo>
                  <a:cubicBezTo>
                    <a:pt x="272" y="326"/>
                    <a:pt x="270" y="326"/>
                    <a:pt x="269" y="327"/>
                  </a:cubicBezTo>
                  <a:cubicBezTo>
                    <a:pt x="272" y="286"/>
                    <a:pt x="274" y="245"/>
                    <a:pt x="275" y="204"/>
                  </a:cubicBezTo>
                  <a:cubicBezTo>
                    <a:pt x="277" y="161"/>
                    <a:pt x="277" y="161"/>
                    <a:pt x="277" y="161"/>
                  </a:cubicBezTo>
                  <a:cubicBezTo>
                    <a:pt x="277" y="161"/>
                    <a:pt x="278" y="160"/>
                    <a:pt x="277" y="160"/>
                  </a:cubicBezTo>
                  <a:cubicBezTo>
                    <a:pt x="279" y="125"/>
                    <a:pt x="279" y="125"/>
                    <a:pt x="279" y="125"/>
                  </a:cubicBezTo>
                  <a:cubicBezTo>
                    <a:pt x="280" y="102"/>
                    <a:pt x="281" y="78"/>
                    <a:pt x="276" y="55"/>
                  </a:cubicBezTo>
                  <a:cubicBezTo>
                    <a:pt x="275" y="54"/>
                    <a:pt x="275" y="54"/>
                    <a:pt x="274" y="53"/>
                  </a:cubicBezTo>
                  <a:cubicBezTo>
                    <a:pt x="274" y="48"/>
                    <a:pt x="274" y="42"/>
                    <a:pt x="272" y="37"/>
                  </a:cubicBezTo>
                  <a:cubicBezTo>
                    <a:pt x="271" y="36"/>
                    <a:pt x="268" y="35"/>
                    <a:pt x="268" y="37"/>
                  </a:cubicBezTo>
                  <a:cubicBezTo>
                    <a:pt x="266" y="43"/>
                    <a:pt x="267" y="50"/>
                    <a:pt x="269" y="57"/>
                  </a:cubicBezTo>
                  <a:cubicBezTo>
                    <a:pt x="269" y="57"/>
                    <a:pt x="269" y="57"/>
                    <a:pt x="269" y="57"/>
                  </a:cubicBezTo>
                  <a:cubicBezTo>
                    <a:pt x="272" y="77"/>
                    <a:pt x="273" y="97"/>
                    <a:pt x="273" y="117"/>
                  </a:cubicBezTo>
                  <a:cubicBezTo>
                    <a:pt x="261" y="101"/>
                    <a:pt x="217" y="70"/>
                    <a:pt x="210" y="65"/>
                  </a:cubicBezTo>
                  <a:cubicBezTo>
                    <a:pt x="209" y="64"/>
                    <a:pt x="208" y="66"/>
                    <a:pt x="209" y="67"/>
                  </a:cubicBezTo>
                  <a:cubicBezTo>
                    <a:pt x="221" y="76"/>
                    <a:pt x="234" y="86"/>
                    <a:pt x="246" y="96"/>
                  </a:cubicBezTo>
                  <a:cubicBezTo>
                    <a:pt x="251" y="100"/>
                    <a:pt x="256" y="104"/>
                    <a:pt x="261" y="109"/>
                  </a:cubicBezTo>
                  <a:cubicBezTo>
                    <a:pt x="263" y="111"/>
                    <a:pt x="266" y="113"/>
                    <a:pt x="268" y="115"/>
                  </a:cubicBezTo>
                  <a:cubicBezTo>
                    <a:pt x="268" y="116"/>
                    <a:pt x="271" y="119"/>
                    <a:pt x="273" y="121"/>
                  </a:cubicBezTo>
                  <a:cubicBezTo>
                    <a:pt x="273" y="122"/>
                    <a:pt x="273" y="123"/>
                    <a:pt x="273" y="124"/>
                  </a:cubicBezTo>
                  <a:cubicBezTo>
                    <a:pt x="273" y="124"/>
                    <a:pt x="273" y="124"/>
                    <a:pt x="273" y="124"/>
                  </a:cubicBezTo>
                  <a:cubicBezTo>
                    <a:pt x="273" y="135"/>
                    <a:pt x="272" y="145"/>
                    <a:pt x="271" y="156"/>
                  </a:cubicBezTo>
                  <a:cubicBezTo>
                    <a:pt x="252" y="142"/>
                    <a:pt x="232" y="128"/>
                    <a:pt x="212" y="115"/>
                  </a:cubicBezTo>
                  <a:cubicBezTo>
                    <a:pt x="211" y="115"/>
                    <a:pt x="210" y="116"/>
                    <a:pt x="211" y="117"/>
                  </a:cubicBezTo>
                  <a:cubicBezTo>
                    <a:pt x="231" y="131"/>
                    <a:pt x="251" y="144"/>
                    <a:pt x="271" y="157"/>
                  </a:cubicBezTo>
                  <a:cubicBezTo>
                    <a:pt x="270" y="173"/>
                    <a:pt x="269" y="188"/>
                    <a:pt x="268" y="204"/>
                  </a:cubicBezTo>
                  <a:cubicBezTo>
                    <a:pt x="253" y="189"/>
                    <a:pt x="237" y="176"/>
                    <a:pt x="219" y="166"/>
                  </a:cubicBezTo>
                  <a:cubicBezTo>
                    <a:pt x="218" y="165"/>
                    <a:pt x="218" y="166"/>
                    <a:pt x="218" y="167"/>
                  </a:cubicBezTo>
                  <a:cubicBezTo>
                    <a:pt x="236" y="179"/>
                    <a:pt x="253" y="191"/>
                    <a:pt x="268" y="206"/>
                  </a:cubicBezTo>
                  <a:cubicBezTo>
                    <a:pt x="268" y="208"/>
                    <a:pt x="267" y="210"/>
                    <a:pt x="267" y="212"/>
                  </a:cubicBezTo>
                  <a:cubicBezTo>
                    <a:pt x="266" y="236"/>
                    <a:pt x="265" y="261"/>
                    <a:pt x="265" y="285"/>
                  </a:cubicBezTo>
                  <a:cubicBezTo>
                    <a:pt x="252" y="274"/>
                    <a:pt x="238" y="263"/>
                    <a:pt x="223" y="256"/>
                  </a:cubicBezTo>
                  <a:cubicBezTo>
                    <a:pt x="223" y="255"/>
                    <a:pt x="222" y="256"/>
                    <a:pt x="223" y="257"/>
                  </a:cubicBezTo>
                  <a:cubicBezTo>
                    <a:pt x="237" y="266"/>
                    <a:pt x="251" y="275"/>
                    <a:pt x="264" y="287"/>
                  </a:cubicBezTo>
                  <a:cubicBezTo>
                    <a:pt x="264" y="305"/>
                    <a:pt x="263" y="323"/>
                    <a:pt x="263" y="341"/>
                  </a:cubicBezTo>
                  <a:cubicBezTo>
                    <a:pt x="263" y="343"/>
                    <a:pt x="262" y="345"/>
                    <a:pt x="262" y="347"/>
                  </a:cubicBezTo>
                  <a:cubicBezTo>
                    <a:pt x="251" y="339"/>
                    <a:pt x="240" y="331"/>
                    <a:pt x="229" y="324"/>
                  </a:cubicBezTo>
                  <a:cubicBezTo>
                    <a:pt x="228" y="323"/>
                    <a:pt x="227" y="325"/>
                    <a:pt x="228" y="326"/>
                  </a:cubicBezTo>
                  <a:cubicBezTo>
                    <a:pt x="239" y="333"/>
                    <a:pt x="250" y="341"/>
                    <a:pt x="261" y="349"/>
                  </a:cubicBezTo>
                  <a:cubicBezTo>
                    <a:pt x="259" y="359"/>
                    <a:pt x="257" y="370"/>
                    <a:pt x="256" y="380"/>
                  </a:cubicBezTo>
                  <a:cubicBezTo>
                    <a:pt x="246" y="373"/>
                    <a:pt x="236" y="366"/>
                    <a:pt x="226" y="359"/>
                  </a:cubicBezTo>
                  <a:cubicBezTo>
                    <a:pt x="225" y="359"/>
                    <a:pt x="224" y="360"/>
                    <a:pt x="224" y="361"/>
                  </a:cubicBezTo>
                  <a:cubicBezTo>
                    <a:pt x="235" y="369"/>
                    <a:pt x="245" y="376"/>
                    <a:pt x="256" y="383"/>
                  </a:cubicBezTo>
                  <a:cubicBezTo>
                    <a:pt x="255" y="393"/>
                    <a:pt x="254" y="403"/>
                    <a:pt x="255" y="414"/>
                  </a:cubicBezTo>
                  <a:cubicBezTo>
                    <a:pt x="255" y="415"/>
                    <a:pt x="258" y="416"/>
                    <a:pt x="258" y="414"/>
                  </a:cubicBezTo>
                  <a:cubicBezTo>
                    <a:pt x="259" y="405"/>
                    <a:pt x="261" y="396"/>
                    <a:pt x="262" y="387"/>
                  </a:cubicBezTo>
                  <a:cubicBezTo>
                    <a:pt x="263" y="388"/>
                    <a:pt x="265" y="389"/>
                    <a:pt x="267" y="390"/>
                  </a:cubicBezTo>
                  <a:cubicBezTo>
                    <a:pt x="267" y="398"/>
                    <a:pt x="268" y="407"/>
                    <a:pt x="270" y="416"/>
                  </a:cubicBezTo>
                  <a:cubicBezTo>
                    <a:pt x="270" y="419"/>
                    <a:pt x="274" y="418"/>
                    <a:pt x="274" y="416"/>
                  </a:cubicBezTo>
                  <a:cubicBezTo>
                    <a:pt x="274" y="408"/>
                    <a:pt x="273" y="401"/>
                    <a:pt x="273" y="393"/>
                  </a:cubicBezTo>
                  <a:cubicBezTo>
                    <a:pt x="273" y="393"/>
                    <a:pt x="274" y="394"/>
                    <a:pt x="274" y="394"/>
                  </a:cubicBezTo>
                  <a:cubicBezTo>
                    <a:pt x="275" y="403"/>
                    <a:pt x="276" y="412"/>
                    <a:pt x="277" y="421"/>
                  </a:cubicBezTo>
                  <a:cubicBezTo>
                    <a:pt x="278" y="423"/>
                    <a:pt x="282" y="424"/>
                    <a:pt x="282" y="421"/>
                  </a:cubicBezTo>
                  <a:cubicBezTo>
                    <a:pt x="282" y="413"/>
                    <a:pt x="282" y="406"/>
                    <a:pt x="282" y="398"/>
                  </a:cubicBezTo>
                  <a:cubicBezTo>
                    <a:pt x="283" y="399"/>
                    <a:pt x="284" y="399"/>
                    <a:pt x="285" y="400"/>
                  </a:cubicBezTo>
                  <a:cubicBezTo>
                    <a:pt x="285" y="402"/>
                    <a:pt x="286" y="405"/>
                    <a:pt x="287" y="408"/>
                  </a:cubicBezTo>
                  <a:cubicBezTo>
                    <a:pt x="288" y="411"/>
                    <a:pt x="288" y="415"/>
                    <a:pt x="289" y="418"/>
                  </a:cubicBezTo>
                  <a:cubicBezTo>
                    <a:pt x="289" y="419"/>
                    <a:pt x="289" y="419"/>
                    <a:pt x="290" y="420"/>
                  </a:cubicBezTo>
                  <a:cubicBezTo>
                    <a:pt x="294" y="434"/>
                    <a:pt x="297" y="448"/>
                    <a:pt x="301" y="462"/>
                  </a:cubicBezTo>
                  <a:cubicBezTo>
                    <a:pt x="286" y="450"/>
                    <a:pt x="269" y="441"/>
                    <a:pt x="252" y="433"/>
                  </a:cubicBezTo>
                  <a:cubicBezTo>
                    <a:pt x="251" y="433"/>
                    <a:pt x="250" y="434"/>
                    <a:pt x="251" y="435"/>
                  </a:cubicBezTo>
                  <a:cubicBezTo>
                    <a:pt x="269" y="443"/>
                    <a:pt x="286" y="452"/>
                    <a:pt x="302" y="464"/>
                  </a:cubicBezTo>
                  <a:cubicBezTo>
                    <a:pt x="302" y="468"/>
                    <a:pt x="303" y="471"/>
                    <a:pt x="304" y="475"/>
                  </a:cubicBezTo>
                  <a:cubicBezTo>
                    <a:pt x="306" y="483"/>
                    <a:pt x="308" y="492"/>
                    <a:pt x="310" y="500"/>
                  </a:cubicBezTo>
                  <a:cubicBezTo>
                    <a:pt x="295" y="485"/>
                    <a:pt x="277" y="473"/>
                    <a:pt x="257" y="467"/>
                  </a:cubicBezTo>
                  <a:cubicBezTo>
                    <a:pt x="257" y="467"/>
                    <a:pt x="256" y="468"/>
                    <a:pt x="257" y="468"/>
                  </a:cubicBezTo>
                  <a:cubicBezTo>
                    <a:pt x="277" y="478"/>
                    <a:pt x="295" y="488"/>
                    <a:pt x="311" y="504"/>
                  </a:cubicBezTo>
                  <a:cubicBezTo>
                    <a:pt x="313" y="512"/>
                    <a:pt x="315" y="521"/>
                    <a:pt x="317" y="530"/>
                  </a:cubicBezTo>
                  <a:cubicBezTo>
                    <a:pt x="299" y="519"/>
                    <a:pt x="281" y="509"/>
                    <a:pt x="263" y="498"/>
                  </a:cubicBezTo>
                  <a:cubicBezTo>
                    <a:pt x="263" y="497"/>
                    <a:pt x="262" y="498"/>
                    <a:pt x="263" y="499"/>
                  </a:cubicBezTo>
                  <a:cubicBezTo>
                    <a:pt x="280" y="511"/>
                    <a:pt x="299" y="521"/>
                    <a:pt x="317" y="532"/>
                  </a:cubicBezTo>
                  <a:cubicBezTo>
                    <a:pt x="318" y="537"/>
                    <a:pt x="319" y="541"/>
                    <a:pt x="320" y="546"/>
                  </a:cubicBezTo>
                  <a:cubicBezTo>
                    <a:pt x="321" y="548"/>
                    <a:pt x="323" y="557"/>
                    <a:pt x="325" y="567"/>
                  </a:cubicBezTo>
                  <a:cubicBezTo>
                    <a:pt x="301" y="553"/>
                    <a:pt x="277" y="540"/>
                    <a:pt x="252" y="529"/>
                  </a:cubicBezTo>
                  <a:cubicBezTo>
                    <a:pt x="251" y="529"/>
                    <a:pt x="250" y="530"/>
                    <a:pt x="251" y="531"/>
                  </a:cubicBezTo>
                  <a:cubicBezTo>
                    <a:pt x="276" y="543"/>
                    <a:pt x="301" y="556"/>
                    <a:pt x="326" y="569"/>
                  </a:cubicBezTo>
                  <a:cubicBezTo>
                    <a:pt x="328" y="577"/>
                    <a:pt x="329" y="586"/>
                    <a:pt x="331" y="594"/>
                  </a:cubicBezTo>
                  <a:cubicBezTo>
                    <a:pt x="304" y="581"/>
                    <a:pt x="277" y="567"/>
                    <a:pt x="250" y="553"/>
                  </a:cubicBezTo>
                  <a:cubicBezTo>
                    <a:pt x="249" y="552"/>
                    <a:pt x="248" y="554"/>
                    <a:pt x="249" y="554"/>
                  </a:cubicBezTo>
                  <a:cubicBezTo>
                    <a:pt x="276" y="569"/>
                    <a:pt x="303" y="583"/>
                    <a:pt x="331" y="596"/>
                  </a:cubicBezTo>
                  <a:cubicBezTo>
                    <a:pt x="333" y="603"/>
                    <a:pt x="333" y="609"/>
                    <a:pt x="334" y="614"/>
                  </a:cubicBezTo>
                  <a:cubicBezTo>
                    <a:pt x="333" y="612"/>
                    <a:pt x="331" y="610"/>
                    <a:pt x="330" y="608"/>
                  </a:cubicBezTo>
                  <a:cubicBezTo>
                    <a:pt x="322" y="601"/>
                    <a:pt x="311" y="602"/>
                    <a:pt x="302" y="603"/>
                  </a:cubicBezTo>
                  <a:cubicBezTo>
                    <a:pt x="281" y="591"/>
                    <a:pt x="260" y="581"/>
                    <a:pt x="237" y="573"/>
                  </a:cubicBezTo>
                  <a:cubicBezTo>
                    <a:pt x="236" y="573"/>
                    <a:pt x="235" y="575"/>
                    <a:pt x="237" y="575"/>
                  </a:cubicBezTo>
                  <a:cubicBezTo>
                    <a:pt x="258" y="584"/>
                    <a:pt x="278" y="593"/>
                    <a:pt x="298" y="603"/>
                  </a:cubicBezTo>
                  <a:cubicBezTo>
                    <a:pt x="293" y="603"/>
                    <a:pt x="288" y="604"/>
                    <a:pt x="283" y="604"/>
                  </a:cubicBezTo>
                  <a:cubicBezTo>
                    <a:pt x="282" y="604"/>
                    <a:pt x="281" y="603"/>
                    <a:pt x="279" y="602"/>
                  </a:cubicBezTo>
                  <a:cubicBezTo>
                    <a:pt x="279" y="601"/>
                    <a:pt x="278" y="602"/>
                    <a:pt x="279" y="603"/>
                  </a:cubicBezTo>
                  <a:cubicBezTo>
                    <a:pt x="280" y="603"/>
                    <a:pt x="281" y="604"/>
                    <a:pt x="282" y="605"/>
                  </a:cubicBezTo>
                  <a:cubicBezTo>
                    <a:pt x="275" y="605"/>
                    <a:pt x="268" y="606"/>
                    <a:pt x="262" y="607"/>
                  </a:cubicBezTo>
                  <a:cubicBezTo>
                    <a:pt x="243" y="599"/>
                    <a:pt x="224" y="591"/>
                    <a:pt x="205" y="583"/>
                  </a:cubicBezTo>
                  <a:cubicBezTo>
                    <a:pt x="204" y="583"/>
                    <a:pt x="204" y="584"/>
                    <a:pt x="205" y="585"/>
                  </a:cubicBezTo>
                  <a:cubicBezTo>
                    <a:pt x="222" y="593"/>
                    <a:pt x="240" y="600"/>
                    <a:pt x="258" y="608"/>
                  </a:cubicBezTo>
                  <a:cubicBezTo>
                    <a:pt x="252" y="608"/>
                    <a:pt x="247" y="609"/>
                    <a:pt x="241" y="610"/>
                  </a:cubicBezTo>
                  <a:cubicBezTo>
                    <a:pt x="236" y="611"/>
                    <a:pt x="231" y="612"/>
                    <a:pt x="226" y="613"/>
                  </a:cubicBezTo>
                  <a:cubicBezTo>
                    <a:pt x="208" y="608"/>
                    <a:pt x="192" y="602"/>
                    <a:pt x="175" y="595"/>
                  </a:cubicBezTo>
                  <a:cubicBezTo>
                    <a:pt x="174" y="595"/>
                    <a:pt x="174" y="596"/>
                    <a:pt x="175" y="597"/>
                  </a:cubicBezTo>
                  <a:cubicBezTo>
                    <a:pt x="189" y="604"/>
                    <a:pt x="205" y="609"/>
                    <a:pt x="220" y="613"/>
                  </a:cubicBezTo>
                  <a:cubicBezTo>
                    <a:pt x="218" y="614"/>
                    <a:pt x="216" y="614"/>
                    <a:pt x="214" y="614"/>
                  </a:cubicBezTo>
                  <a:cubicBezTo>
                    <a:pt x="213" y="614"/>
                    <a:pt x="212" y="614"/>
                    <a:pt x="212" y="613"/>
                  </a:cubicBezTo>
                  <a:cubicBezTo>
                    <a:pt x="210" y="613"/>
                    <a:pt x="210" y="614"/>
                    <a:pt x="211" y="615"/>
                  </a:cubicBezTo>
                  <a:cubicBezTo>
                    <a:pt x="211" y="615"/>
                    <a:pt x="211" y="615"/>
                    <a:pt x="211" y="615"/>
                  </a:cubicBezTo>
                  <a:cubicBezTo>
                    <a:pt x="201" y="617"/>
                    <a:pt x="192" y="618"/>
                    <a:pt x="182" y="620"/>
                  </a:cubicBezTo>
                  <a:cubicBezTo>
                    <a:pt x="169" y="616"/>
                    <a:pt x="156" y="609"/>
                    <a:pt x="144" y="601"/>
                  </a:cubicBezTo>
                  <a:cubicBezTo>
                    <a:pt x="142" y="600"/>
                    <a:pt x="141" y="602"/>
                    <a:pt x="143" y="603"/>
                  </a:cubicBezTo>
                  <a:cubicBezTo>
                    <a:pt x="153" y="611"/>
                    <a:pt x="165" y="617"/>
                    <a:pt x="178" y="621"/>
                  </a:cubicBezTo>
                  <a:cubicBezTo>
                    <a:pt x="164" y="625"/>
                    <a:pt x="146" y="629"/>
                    <a:pt x="135" y="638"/>
                  </a:cubicBezTo>
                  <a:cubicBezTo>
                    <a:pt x="132" y="640"/>
                    <a:pt x="130" y="643"/>
                    <a:pt x="129" y="646"/>
                  </a:cubicBezTo>
                  <a:cubicBezTo>
                    <a:pt x="126" y="640"/>
                    <a:pt x="122" y="633"/>
                    <a:pt x="119" y="626"/>
                  </a:cubicBezTo>
                  <a:cubicBezTo>
                    <a:pt x="119" y="625"/>
                    <a:pt x="120" y="625"/>
                    <a:pt x="119" y="624"/>
                  </a:cubicBezTo>
                  <a:cubicBezTo>
                    <a:pt x="119" y="624"/>
                    <a:pt x="118" y="624"/>
                    <a:pt x="118" y="623"/>
                  </a:cubicBezTo>
                  <a:cubicBezTo>
                    <a:pt x="110" y="607"/>
                    <a:pt x="103" y="590"/>
                    <a:pt x="97" y="574"/>
                  </a:cubicBezTo>
                  <a:cubicBezTo>
                    <a:pt x="99" y="576"/>
                    <a:pt x="102" y="577"/>
                    <a:pt x="104" y="579"/>
                  </a:cubicBezTo>
                  <a:cubicBezTo>
                    <a:pt x="105" y="580"/>
                    <a:pt x="106" y="578"/>
                    <a:pt x="105" y="578"/>
                  </a:cubicBezTo>
                  <a:cubicBezTo>
                    <a:pt x="102" y="576"/>
                    <a:pt x="99" y="574"/>
                    <a:pt x="96" y="571"/>
                  </a:cubicBezTo>
                  <a:cubicBezTo>
                    <a:pt x="92" y="559"/>
                    <a:pt x="87" y="547"/>
                    <a:pt x="84" y="535"/>
                  </a:cubicBezTo>
                  <a:cubicBezTo>
                    <a:pt x="84" y="534"/>
                    <a:pt x="84" y="534"/>
                    <a:pt x="84" y="534"/>
                  </a:cubicBezTo>
                  <a:cubicBezTo>
                    <a:pt x="83" y="533"/>
                    <a:pt x="83" y="533"/>
                    <a:pt x="83" y="533"/>
                  </a:cubicBezTo>
                  <a:cubicBezTo>
                    <a:pt x="70" y="490"/>
                    <a:pt x="61" y="446"/>
                    <a:pt x="55" y="401"/>
                  </a:cubicBezTo>
                  <a:cubicBezTo>
                    <a:pt x="56" y="402"/>
                    <a:pt x="57" y="403"/>
                    <a:pt x="58" y="405"/>
                  </a:cubicBezTo>
                  <a:cubicBezTo>
                    <a:pt x="59" y="406"/>
                    <a:pt x="60" y="405"/>
                    <a:pt x="59" y="404"/>
                  </a:cubicBezTo>
                  <a:cubicBezTo>
                    <a:pt x="58" y="402"/>
                    <a:pt x="56" y="400"/>
                    <a:pt x="55" y="398"/>
                  </a:cubicBezTo>
                  <a:cubicBezTo>
                    <a:pt x="53" y="384"/>
                    <a:pt x="51" y="370"/>
                    <a:pt x="50" y="357"/>
                  </a:cubicBezTo>
                  <a:cubicBezTo>
                    <a:pt x="50" y="356"/>
                    <a:pt x="50" y="356"/>
                    <a:pt x="50" y="356"/>
                  </a:cubicBezTo>
                  <a:cubicBezTo>
                    <a:pt x="50" y="355"/>
                    <a:pt x="50" y="355"/>
                    <a:pt x="50" y="355"/>
                  </a:cubicBezTo>
                  <a:cubicBezTo>
                    <a:pt x="50" y="351"/>
                    <a:pt x="49" y="347"/>
                    <a:pt x="49" y="343"/>
                  </a:cubicBezTo>
                  <a:cubicBezTo>
                    <a:pt x="48" y="337"/>
                    <a:pt x="48" y="331"/>
                    <a:pt x="48" y="325"/>
                  </a:cubicBezTo>
                  <a:cubicBezTo>
                    <a:pt x="48" y="324"/>
                    <a:pt x="48" y="324"/>
                    <a:pt x="48" y="324"/>
                  </a:cubicBezTo>
                  <a:cubicBezTo>
                    <a:pt x="48" y="324"/>
                    <a:pt x="48" y="323"/>
                    <a:pt x="47" y="323"/>
                  </a:cubicBezTo>
                  <a:cubicBezTo>
                    <a:pt x="46" y="298"/>
                    <a:pt x="45" y="273"/>
                    <a:pt x="44" y="247"/>
                  </a:cubicBezTo>
                  <a:cubicBezTo>
                    <a:pt x="49" y="255"/>
                    <a:pt x="56" y="263"/>
                    <a:pt x="63" y="270"/>
                  </a:cubicBezTo>
                  <a:cubicBezTo>
                    <a:pt x="64" y="272"/>
                    <a:pt x="67" y="270"/>
                    <a:pt x="67" y="268"/>
                  </a:cubicBezTo>
                  <a:cubicBezTo>
                    <a:pt x="65" y="260"/>
                    <a:pt x="62" y="253"/>
                    <a:pt x="60" y="246"/>
                  </a:cubicBezTo>
                  <a:cubicBezTo>
                    <a:pt x="65" y="254"/>
                    <a:pt x="69" y="263"/>
                    <a:pt x="74" y="272"/>
                  </a:cubicBezTo>
                  <a:cubicBezTo>
                    <a:pt x="75" y="274"/>
                    <a:pt x="79" y="273"/>
                    <a:pt x="79" y="270"/>
                  </a:cubicBezTo>
                  <a:cubicBezTo>
                    <a:pt x="74" y="254"/>
                    <a:pt x="70" y="239"/>
                    <a:pt x="65" y="223"/>
                  </a:cubicBezTo>
                  <a:cubicBezTo>
                    <a:pt x="71" y="237"/>
                    <a:pt x="78" y="251"/>
                    <a:pt x="84" y="265"/>
                  </a:cubicBezTo>
                  <a:cubicBezTo>
                    <a:pt x="85" y="266"/>
                    <a:pt x="86" y="267"/>
                    <a:pt x="87" y="266"/>
                  </a:cubicBezTo>
                  <a:cubicBezTo>
                    <a:pt x="93" y="262"/>
                    <a:pt x="91" y="257"/>
                    <a:pt x="89" y="251"/>
                  </a:cubicBezTo>
                  <a:cubicBezTo>
                    <a:pt x="82" y="232"/>
                    <a:pt x="70" y="214"/>
                    <a:pt x="59" y="197"/>
                  </a:cubicBezTo>
                  <a:cubicBezTo>
                    <a:pt x="58" y="195"/>
                    <a:pt x="58" y="194"/>
                    <a:pt x="57" y="193"/>
                  </a:cubicBezTo>
                  <a:cubicBezTo>
                    <a:pt x="61" y="199"/>
                    <a:pt x="66" y="206"/>
                    <a:pt x="70" y="213"/>
                  </a:cubicBezTo>
                  <a:cubicBezTo>
                    <a:pt x="71" y="216"/>
                    <a:pt x="75" y="213"/>
                    <a:pt x="74" y="210"/>
                  </a:cubicBezTo>
                  <a:cubicBezTo>
                    <a:pt x="69" y="199"/>
                    <a:pt x="64" y="188"/>
                    <a:pt x="60" y="177"/>
                  </a:cubicBezTo>
                  <a:cubicBezTo>
                    <a:pt x="64" y="184"/>
                    <a:pt x="67" y="190"/>
                    <a:pt x="71" y="197"/>
                  </a:cubicBezTo>
                  <a:cubicBezTo>
                    <a:pt x="73" y="200"/>
                    <a:pt x="76" y="198"/>
                    <a:pt x="75" y="195"/>
                  </a:cubicBezTo>
                  <a:cubicBezTo>
                    <a:pt x="67" y="178"/>
                    <a:pt x="59" y="162"/>
                    <a:pt x="51" y="145"/>
                  </a:cubicBezTo>
                  <a:cubicBezTo>
                    <a:pt x="52" y="144"/>
                    <a:pt x="52" y="144"/>
                    <a:pt x="52" y="143"/>
                  </a:cubicBezTo>
                  <a:cubicBezTo>
                    <a:pt x="55" y="135"/>
                    <a:pt x="50" y="129"/>
                    <a:pt x="43" y="129"/>
                  </a:cubicBezTo>
                  <a:cubicBezTo>
                    <a:pt x="42" y="127"/>
                    <a:pt x="42" y="126"/>
                    <a:pt x="41" y="124"/>
                  </a:cubicBezTo>
                  <a:cubicBezTo>
                    <a:pt x="40" y="123"/>
                    <a:pt x="39" y="123"/>
                    <a:pt x="39" y="124"/>
                  </a:cubicBezTo>
                  <a:cubicBezTo>
                    <a:pt x="37" y="84"/>
                    <a:pt x="34" y="45"/>
                    <a:pt x="28" y="5"/>
                  </a:cubicBezTo>
                  <a:cubicBezTo>
                    <a:pt x="28" y="0"/>
                    <a:pt x="20" y="2"/>
                    <a:pt x="21" y="7"/>
                  </a:cubicBezTo>
                  <a:cubicBezTo>
                    <a:pt x="25" y="36"/>
                    <a:pt x="28" y="64"/>
                    <a:pt x="30" y="93"/>
                  </a:cubicBezTo>
                  <a:cubicBezTo>
                    <a:pt x="22" y="81"/>
                    <a:pt x="13" y="69"/>
                    <a:pt x="2" y="60"/>
                  </a:cubicBezTo>
                  <a:cubicBezTo>
                    <a:pt x="1" y="59"/>
                    <a:pt x="0" y="60"/>
                    <a:pt x="0" y="61"/>
                  </a:cubicBezTo>
                  <a:close/>
                  <a:moveTo>
                    <a:pt x="260" y="381"/>
                  </a:moveTo>
                  <a:cubicBezTo>
                    <a:pt x="260" y="375"/>
                    <a:pt x="261" y="370"/>
                    <a:pt x="262" y="364"/>
                  </a:cubicBezTo>
                  <a:cubicBezTo>
                    <a:pt x="261" y="370"/>
                    <a:pt x="260" y="375"/>
                    <a:pt x="260" y="381"/>
                  </a:cubicBezTo>
                  <a:close/>
                  <a:moveTo>
                    <a:pt x="266" y="386"/>
                  </a:moveTo>
                  <a:cubicBezTo>
                    <a:pt x="265" y="386"/>
                    <a:pt x="264" y="385"/>
                    <a:pt x="262" y="384"/>
                  </a:cubicBezTo>
                  <a:cubicBezTo>
                    <a:pt x="263" y="381"/>
                    <a:pt x="263" y="378"/>
                    <a:pt x="264" y="375"/>
                  </a:cubicBezTo>
                  <a:cubicBezTo>
                    <a:pt x="264" y="372"/>
                    <a:pt x="264" y="370"/>
                    <a:pt x="264" y="368"/>
                  </a:cubicBezTo>
                  <a:cubicBezTo>
                    <a:pt x="265" y="368"/>
                    <a:pt x="266" y="367"/>
                    <a:pt x="266" y="366"/>
                  </a:cubicBezTo>
                  <a:cubicBezTo>
                    <a:pt x="266" y="365"/>
                    <a:pt x="266" y="363"/>
                    <a:pt x="267" y="361"/>
                  </a:cubicBezTo>
                  <a:cubicBezTo>
                    <a:pt x="267" y="363"/>
                    <a:pt x="267" y="365"/>
                    <a:pt x="267" y="366"/>
                  </a:cubicBezTo>
                  <a:cubicBezTo>
                    <a:pt x="266" y="373"/>
                    <a:pt x="266" y="380"/>
                    <a:pt x="266" y="386"/>
                  </a:cubicBezTo>
                  <a:close/>
                  <a:moveTo>
                    <a:pt x="270" y="340"/>
                  </a:moveTo>
                  <a:cubicBezTo>
                    <a:pt x="270" y="340"/>
                    <a:pt x="270" y="340"/>
                    <a:pt x="270" y="340"/>
                  </a:cubicBezTo>
                  <a:cubicBezTo>
                    <a:pt x="270" y="340"/>
                    <a:pt x="270" y="340"/>
                    <a:pt x="271" y="340"/>
                  </a:cubicBezTo>
                  <a:cubicBezTo>
                    <a:pt x="271" y="343"/>
                    <a:pt x="272" y="346"/>
                    <a:pt x="272" y="349"/>
                  </a:cubicBezTo>
                  <a:cubicBezTo>
                    <a:pt x="272" y="348"/>
                    <a:pt x="271" y="348"/>
                    <a:pt x="270" y="348"/>
                  </a:cubicBezTo>
                  <a:cubicBezTo>
                    <a:pt x="270" y="345"/>
                    <a:pt x="270" y="343"/>
                    <a:pt x="270" y="340"/>
                  </a:cubicBezTo>
                  <a:close/>
                  <a:moveTo>
                    <a:pt x="272" y="390"/>
                  </a:moveTo>
                  <a:cubicBezTo>
                    <a:pt x="272" y="385"/>
                    <a:pt x="272" y="379"/>
                    <a:pt x="272" y="374"/>
                  </a:cubicBezTo>
                  <a:cubicBezTo>
                    <a:pt x="272" y="380"/>
                    <a:pt x="273" y="385"/>
                    <a:pt x="274" y="391"/>
                  </a:cubicBezTo>
                  <a:cubicBezTo>
                    <a:pt x="273" y="390"/>
                    <a:pt x="273" y="390"/>
                    <a:pt x="272" y="390"/>
                  </a:cubicBezTo>
                  <a:close/>
                  <a:moveTo>
                    <a:pt x="275" y="367"/>
                  </a:moveTo>
                  <a:cubicBezTo>
                    <a:pt x="276" y="368"/>
                    <a:pt x="276" y="369"/>
                    <a:pt x="277" y="371"/>
                  </a:cubicBezTo>
                  <a:cubicBezTo>
                    <a:pt x="277" y="374"/>
                    <a:pt x="277" y="377"/>
                    <a:pt x="277" y="381"/>
                  </a:cubicBezTo>
                  <a:cubicBezTo>
                    <a:pt x="276" y="376"/>
                    <a:pt x="276" y="372"/>
                    <a:pt x="275" y="367"/>
                  </a:cubicBezTo>
                  <a:close/>
                  <a:moveTo>
                    <a:pt x="282" y="395"/>
                  </a:moveTo>
                  <a:cubicBezTo>
                    <a:pt x="282" y="393"/>
                    <a:pt x="281" y="390"/>
                    <a:pt x="281" y="387"/>
                  </a:cubicBezTo>
                  <a:cubicBezTo>
                    <a:pt x="282" y="390"/>
                    <a:pt x="283" y="393"/>
                    <a:pt x="284" y="396"/>
                  </a:cubicBezTo>
                  <a:cubicBezTo>
                    <a:pt x="283" y="396"/>
                    <a:pt x="282" y="395"/>
                    <a:pt x="282" y="395"/>
                  </a:cubicBezTo>
                  <a:close/>
                  <a:moveTo>
                    <a:pt x="262" y="1257"/>
                  </a:moveTo>
                  <a:cubicBezTo>
                    <a:pt x="250" y="1257"/>
                    <a:pt x="238" y="1256"/>
                    <a:pt x="225" y="1256"/>
                  </a:cubicBezTo>
                  <a:cubicBezTo>
                    <a:pt x="225" y="1243"/>
                    <a:pt x="226" y="1229"/>
                    <a:pt x="228" y="1216"/>
                  </a:cubicBezTo>
                  <a:cubicBezTo>
                    <a:pt x="240" y="1216"/>
                    <a:pt x="252" y="1217"/>
                    <a:pt x="264" y="1217"/>
                  </a:cubicBezTo>
                  <a:cubicBezTo>
                    <a:pt x="263" y="1230"/>
                    <a:pt x="262" y="1244"/>
                    <a:pt x="262" y="1257"/>
                  </a:cubicBezTo>
                  <a:close/>
                  <a:moveTo>
                    <a:pt x="346" y="1217"/>
                  </a:moveTo>
                  <a:cubicBezTo>
                    <a:pt x="345" y="1231"/>
                    <a:pt x="345" y="1245"/>
                    <a:pt x="344" y="1259"/>
                  </a:cubicBezTo>
                  <a:cubicBezTo>
                    <a:pt x="334" y="1259"/>
                    <a:pt x="323" y="1259"/>
                    <a:pt x="312" y="1258"/>
                  </a:cubicBezTo>
                  <a:cubicBezTo>
                    <a:pt x="314" y="1245"/>
                    <a:pt x="316" y="1231"/>
                    <a:pt x="317" y="1217"/>
                  </a:cubicBezTo>
                  <a:cubicBezTo>
                    <a:pt x="327" y="1217"/>
                    <a:pt x="336" y="1217"/>
                    <a:pt x="346" y="1217"/>
                  </a:cubicBezTo>
                  <a:close/>
                  <a:moveTo>
                    <a:pt x="318" y="1208"/>
                  </a:moveTo>
                  <a:cubicBezTo>
                    <a:pt x="318" y="1200"/>
                    <a:pt x="319" y="1191"/>
                    <a:pt x="319" y="1183"/>
                  </a:cubicBezTo>
                  <a:cubicBezTo>
                    <a:pt x="329" y="1183"/>
                    <a:pt x="339" y="1183"/>
                    <a:pt x="348" y="1183"/>
                  </a:cubicBezTo>
                  <a:cubicBezTo>
                    <a:pt x="348" y="1191"/>
                    <a:pt x="347" y="1200"/>
                    <a:pt x="347" y="1208"/>
                  </a:cubicBezTo>
                  <a:cubicBezTo>
                    <a:pt x="337" y="1208"/>
                    <a:pt x="327" y="1208"/>
                    <a:pt x="318" y="1208"/>
                  </a:cubicBezTo>
                  <a:close/>
                  <a:moveTo>
                    <a:pt x="309" y="1208"/>
                  </a:moveTo>
                  <a:cubicBezTo>
                    <a:pt x="296" y="1208"/>
                    <a:pt x="284" y="1208"/>
                    <a:pt x="271" y="1208"/>
                  </a:cubicBezTo>
                  <a:cubicBezTo>
                    <a:pt x="272" y="1200"/>
                    <a:pt x="272" y="1192"/>
                    <a:pt x="273" y="1183"/>
                  </a:cubicBezTo>
                  <a:cubicBezTo>
                    <a:pt x="286" y="1183"/>
                    <a:pt x="299" y="1183"/>
                    <a:pt x="312" y="1183"/>
                  </a:cubicBezTo>
                  <a:cubicBezTo>
                    <a:pt x="311" y="1191"/>
                    <a:pt x="310" y="1200"/>
                    <a:pt x="309" y="1208"/>
                  </a:cubicBezTo>
                  <a:close/>
                  <a:moveTo>
                    <a:pt x="308" y="1217"/>
                  </a:moveTo>
                  <a:cubicBezTo>
                    <a:pt x="306" y="1231"/>
                    <a:pt x="305" y="1245"/>
                    <a:pt x="306" y="1258"/>
                  </a:cubicBezTo>
                  <a:cubicBezTo>
                    <a:pt x="293" y="1258"/>
                    <a:pt x="280" y="1258"/>
                    <a:pt x="267" y="1257"/>
                  </a:cubicBezTo>
                  <a:cubicBezTo>
                    <a:pt x="268" y="1244"/>
                    <a:pt x="270" y="1230"/>
                    <a:pt x="271" y="1217"/>
                  </a:cubicBezTo>
                  <a:cubicBezTo>
                    <a:pt x="283" y="1217"/>
                    <a:pt x="296" y="1217"/>
                    <a:pt x="308" y="1217"/>
                  </a:cubicBezTo>
                  <a:close/>
                  <a:moveTo>
                    <a:pt x="265" y="1208"/>
                  </a:moveTo>
                  <a:cubicBezTo>
                    <a:pt x="253" y="1208"/>
                    <a:pt x="241" y="1208"/>
                    <a:pt x="229" y="1209"/>
                  </a:cubicBezTo>
                  <a:cubicBezTo>
                    <a:pt x="230" y="1200"/>
                    <a:pt x="231" y="1192"/>
                    <a:pt x="233" y="1184"/>
                  </a:cubicBezTo>
                  <a:cubicBezTo>
                    <a:pt x="244" y="1184"/>
                    <a:pt x="256" y="1184"/>
                    <a:pt x="267" y="1183"/>
                  </a:cubicBezTo>
                  <a:cubicBezTo>
                    <a:pt x="266" y="1192"/>
                    <a:pt x="266" y="1200"/>
                    <a:pt x="265" y="1208"/>
                  </a:cubicBezTo>
                  <a:close/>
                  <a:moveTo>
                    <a:pt x="265" y="1283"/>
                  </a:moveTo>
                  <a:cubicBezTo>
                    <a:pt x="265" y="1276"/>
                    <a:pt x="266" y="1270"/>
                    <a:pt x="267" y="1263"/>
                  </a:cubicBezTo>
                  <a:cubicBezTo>
                    <a:pt x="280" y="1264"/>
                    <a:pt x="293" y="1264"/>
                    <a:pt x="306" y="1264"/>
                  </a:cubicBezTo>
                  <a:cubicBezTo>
                    <a:pt x="306" y="1265"/>
                    <a:pt x="306" y="1265"/>
                    <a:pt x="306" y="1265"/>
                  </a:cubicBezTo>
                  <a:cubicBezTo>
                    <a:pt x="306" y="1268"/>
                    <a:pt x="310" y="1268"/>
                    <a:pt x="310" y="1265"/>
                  </a:cubicBezTo>
                  <a:cubicBezTo>
                    <a:pt x="311" y="1265"/>
                    <a:pt x="311" y="1265"/>
                    <a:pt x="311" y="1265"/>
                  </a:cubicBezTo>
                  <a:cubicBezTo>
                    <a:pt x="322" y="1265"/>
                    <a:pt x="333" y="1265"/>
                    <a:pt x="345" y="1265"/>
                  </a:cubicBezTo>
                  <a:cubicBezTo>
                    <a:pt x="345" y="1269"/>
                    <a:pt x="345" y="1272"/>
                    <a:pt x="345" y="1276"/>
                  </a:cubicBezTo>
                  <a:cubicBezTo>
                    <a:pt x="345" y="1279"/>
                    <a:pt x="349" y="1279"/>
                    <a:pt x="350" y="1276"/>
                  </a:cubicBezTo>
                  <a:cubicBezTo>
                    <a:pt x="350" y="1272"/>
                    <a:pt x="350" y="1269"/>
                    <a:pt x="351" y="1265"/>
                  </a:cubicBezTo>
                  <a:cubicBezTo>
                    <a:pt x="361" y="1266"/>
                    <a:pt x="371" y="1266"/>
                    <a:pt x="381" y="1266"/>
                  </a:cubicBezTo>
                  <a:cubicBezTo>
                    <a:pt x="381" y="1269"/>
                    <a:pt x="381" y="1272"/>
                    <a:pt x="381" y="1275"/>
                  </a:cubicBezTo>
                  <a:cubicBezTo>
                    <a:pt x="381" y="1278"/>
                    <a:pt x="385" y="1279"/>
                    <a:pt x="386" y="1276"/>
                  </a:cubicBezTo>
                  <a:cubicBezTo>
                    <a:pt x="386" y="1273"/>
                    <a:pt x="387" y="1269"/>
                    <a:pt x="387" y="1266"/>
                  </a:cubicBezTo>
                  <a:cubicBezTo>
                    <a:pt x="401" y="1266"/>
                    <a:pt x="415" y="1266"/>
                    <a:pt x="428" y="1266"/>
                  </a:cubicBezTo>
                  <a:cubicBezTo>
                    <a:pt x="428" y="1270"/>
                    <a:pt x="428" y="1274"/>
                    <a:pt x="428" y="1278"/>
                  </a:cubicBezTo>
                  <a:cubicBezTo>
                    <a:pt x="428" y="1282"/>
                    <a:pt x="434" y="1282"/>
                    <a:pt x="434" y="1278"/>
                  </a:cubicBezTo>
                  <a:cubicBezTo>
                    <a:pt x="434" y="1274"/>
                    <a:pt x="434" y="1270"/>
                    <a:pt x="434" y="1266"/>
                  </a:cubicBezTo>
                  <a:cubicBezTo>
                    <a:pt x="445" y="1266"/>
                    <a:pt x="455" y="1266"/>
                    <a:pt x="465" y="1266"/>
                  </a:cubicBezTo>
                  <a:cubicBezTo>
                    <a:pt x="466" y="1271"/>
                    <a:pt x="466" y="1277"/>
                    <a:pt x="467" y="1282"/>
                  </a:cubicBezTo>
                  <a:cubicBezTo>
                    <a:pt x="468" y="1285"/>
                    <a:pt x="473" y="1284"/>
                    <a:pt x="472" y="1281"/>
                  </a:cubicBezTo>
                  <a:cubicBezTo>
                    <a:pt x="472" y="1276"/>
                    <a:pt x="471" y="1271"/>
                    <a:pt x="471" y="1266"/>
                  </a:cubicBezTo>
                  <a:cubicBezTo>
                    <a:pt x="484" y="1266"/>
                    <a:pt x="498" y="1266"/>
                    <a:pt x="511" y="1266"/>
                  </a:cubicBezTo>
                  <a:cubicBezTo>
                    <a:pt x="512" y="1272"/>
                    <a:pt x="512" y="1278"/>
                    <a:pt x="513" y="1284"/>
                  </a:cubicBezTo>
                  <a:cubicBezTo>
                    <a:pt x="513" y="1287"/>
                    <a:pt x="518" y="1287"/>
                    <a:pt x="518" y="1284"/>
                  </a:cubicBezTo>
                  <a:cubicBezTo>
                    <a:pt x="518" y="1278"/>
                    <a:pt x="519" y="1271"/>
                    <a:pt x="519" y="1265"/>
                  </a:cubicBezTo>
                  <a:cubicBezTo>
                    <a:pt x="527" y="1265"/>
                    <a:pt x="536" y="1265"/>
                    <a:pt x="545" y="1265"/>
                  </a:cubicBezTo>
                  <a:cubicBezTo>
                    <a:pt x="545" y="1272"/>
                    <a:pt x="545" y="1279"/>
                    <a:pt x="546" y="1286"/>
                  </a:cubicBezTo>
                  <a:cubicBezTo>
                    <a:pt x="546" y="1287"/>
                    <a:pt x="546" y="1287"/>
                    <a:pt x="546" y="1287"/>
                  </a:cubicBezTo>
                  <a:cubicBezTo>
                    <a:pt x="452" y="1288"/>
                    <a:pt x="358" y="1286"/>
                    <a:pt x="265" y="1283"/>
                  </a:cubicBezTo>
                  <a:close/>
                  <a:moveTo>
                    <a:pt x="430" y="1216"/>
                  </a:moveTo>
                  <a:cubicBezTo>
                    <a:pt x="429" y="1231"/>
                    <a:pt x="429" y="1245"/>
                    <a:pt x="429" y="1260"/>
                  </a:cubicBezTo>
                  <a:cubicBezTo>
                    <a:pt x="415" y="1260"/>
                    <a:pt x="402" y="1260"/>
                    <a:pt x="388" y="1259"/>
                  </a:cubicBezTo>
                  <a:cubicBezTo>
                    <a:pt x="390" y="1245"/>
                    <a:pt x="391" y="1231"/>
                    <a:pt x="393" y="1217"/>
                  </a:cubicBezTo>
                  <a:cubicBezTo>
                    <a:pt x="405" y="1217"/>
                    <a:pt x="417" y="1217"/>
                    <a:pt x="430" y="1216"/>
                  </a:cubicBezTo>
                  <a:close/>
                  <a:moveTo>
                    <a:pt x="394" y="1208"/>
                  </a:moveTo>
                  <a:cubicBezTo>
                    <a:pt x="394" y="1200"/>
                    <a:pt x="395" y="1191"/>
                    <a:pt x="396" y="1182"/>
                  </a:cubicBezTo>
                  <a:cubicBezTo>
                    <a:pt x="407" y="1182"/>
                    <a:pt x="419" y="1182"/>
                    <a:pt x="431" y="1182"/>
                  </a:cubicBezTo>
                  <a:cubicBezTo>
                    <a:pt x="431" y="1191"/>
                    <a:pt x="430" y="1200"/>
                    <a:pt x="430" y="1208"/>
                  </a:cubicBezTo>
                  <a:cubicBezTo>
                    <a:pt x="418" y="1208"/>
                    <a:pt x="406" y="1208"/>
                    <a:pt x="394" y="1208"/>
                  </a:cubicBezTo>
                  <a:close/>
                  <a:moveTo>
                    <a:pt x="386" y="1208"/>
                  </a:moveTo>
                  <a:cubicBezTo>
                    <a:pt x="376" y="1208"/>
                    <a:pt x="365" y="1208"/>
                    <a:pt x="355" y="1208"/>
                  </a:cubicBezTo>
                  <a:cubicBezTo>
                    <a:pt x="355" y="1200"/>
                    <a:pt x="355" y="1191"/>
                    <a:pt x="356" y="1183"/>
                  </a:cubicBezTo>
                  <a:cubicBezTo>
                    <a:pt x="367" y="1183"/>
                    <a:pt x="378" y="1183"/>
                    <a:pt x="390" y="1183"/>
                  </a:cubicBezTo>
                  <a:cubicBezTo>
                    <a:pt x="389" y="1191"/>
                    <a:pt x="388" y="1200"/>
                    <a:pt x="386" y="1208"/>
                  </a:cubicBezTo>
                  <a:close/>
                  <a:moveTo>
                    <a:pt x="385" y="1217"/>
                  </a:moveTo>
                  <a:cubicBezTo>
                    <a:pt x="384" y="1231"/>
                    <a:pt x="382" y="1245"/>
                    <a:pt x="381" y="1259"/>
                  </a:cubicBezTo>
                  <a:cubicBezTo>
                    <a:pt x="371" y="1259"/>
                    <a:pt x="361" y="1259"/>
                    <a:pt x="351" y="1259"/>
                  </a:cubicBezTo>
                  <a:cubicBezTo>
                    <a:pt x="353" y="1245"/>
                    <a:pt x="354" y="1231"/>
                    <a:pt x="354" y="1217"/>
                  </a:cubicBezTo>
                  <a:cubicBezTo>
                    <a:pt x="365" y="1217"/>
                    <a:pt x="375" y="1217"/>
                    <a:pt x="385" y="1217"/>
                  </a:cubicBezTo>
                  <a:close/>
                  <a:moveTo>
                    <a:pt x="463" y="1182"/>
                  </a:moveTo>
                  <a:cubicBezTo>
                    <a:pt x="463" y="1191"/>
                    <a:pt x="462" y="1199"/>
                    <a:pt x="462" y="1208"/>
                  </a:cubicBezTo>
                  <a:cubicBezTo>
                    <a:pt x="453" y="1208"/>
                    <a:pt x="445" y="1208"/>
                    <a:pt x="436" y="1208"/>
                  </a:cubicBezTo>
                  <a:cubicBezTo>
                    <a:pt x="436" y="1200"/>
                    <a:pt x="436" y="1191"/>
                    <a:pt x="436" y="1182"/>
                  </a:cubicBezTo>
                  <a:cubicBezTo>
                    <a:pt x="445" y="1182"/>
                    <a:pt x="454" y="1182"/>
                    <a:pt x="463" y="1182"/>
                  </a:cubicBezTo>
                  <a:close/>
                  <a:moveTo>
                    <a:pt x="436" y="1145"/>
                  </a:moveTo>
                  <a:cubicBezTo>
                    <a:pt x="447" y="1145"/>
                    <a:pt x="457" y="1145"/>
                    <a:pt x="468" y="1144"/>
                  </a:cubicBezTo>
                  <a:cubicBezTo>
                    <a:pt x="466" y="1154"/>
                    <a:pt x="465" y="1164"/>
                    <a:pt x="464" y="1174"/>
                  </a:cubicBezTo>
                  <a:cubicBezTo>
                    <a:pt x="455" y="1174"/>
                    <a:pt x="446" y="1174"/>
                    <a:pt x="436" y="1174"/>
                  </a:cubicBezTo>
                  <a:cubicBezTo>
                    <a:pt x="437" y="1165"/>
                    <a:pt x="436" y="1155"/>
                    <a:pt x="436" y="1145"/>
                  </a:cubicBezTo>
                  <a:close/>
                  <a:moveTo>
                    <a:pt x="462" y="1216"/>
                  </a:moveTo>
                  <a:cubicBezTo>
                    <a:pt x="462" y="1231"/>
                    <a:pt x="463" y="1245"/>
                    <a:pt x="464" y="1260"/>
                  </a:cubicBezTo>
                  <a:cubicBezTo>
                    <a:pt x="454" y="1260"/>
                    <a:pt x="444" y="1260"/>
                    <a:pt x="434" y="1260"/>
                  </a:cubicBezTo>
                  <a:cubicBezTo>
                    <a:pt x="435" y="1245"/>
                    <a:pt x="435" y="1231"/>
                    <a:pt x="436" y="1216"/>
                  </a:cubicBezTo>
                  <a:cubicBezTo>
                    <a:pt x="444" y="1216"/>
                    <a:pt x="453" y="1216"/>
                    <a:pt x="462" y="1216"/>
                  </a:cubicBezTo>
                  <a:close/>
                  <a:moveTo>
                    <a:pt x="512" y="1181"/>
                  </a:moveTo>
                  <a:cubicBezTo>
                    <a:pt x="511" y="1190"/>
                    <a:pt x="511" y="1199"/>
                    <a:pt x="511" y="1209"/>
                  </a:cubicBezTo>
                  <a:cubicBezTo>
                    <a:pt x="497" y="1209"/>
                    <a:pt x="483" y="1209"/>
                    <a:pt x="469" y="1208"/>
                  </a:cubicBezTo>
                  <a:cubicBezTo>
                    <a:pt x="469" y="1199"/>
                    <a:pt x="469" y="1191"/>
                    <a:pt x="469" y="1182"/>
                  </a:cubicBezTo>
                  <a:cubicBezTo>
                    <a:pt x="483" y="1181"/>
                    <a:pt x="498" y="1181"/>
                    <a:pt x="512" y="1181"/>
                  </a:cubicBezTo>
                  <a:close/>
                  <a:moveTo>
                    <a:pt x="470" y="1174"/>
                  </a:moveTo>
                  <a:cubicBezTo>
                    <a:pt x="470" y="1164"/>
                    <a:pt x="471" y="1154"/>
                    <a:pt x="472" y="1144"/>
                  </a:cubicBezTo>
                  <a:cubicBezTo>
                    <a:pt x="486" y="1144"/>
                    <a:pt x="499" y="1144"/>
                    <a:pt x="513" y="1143"/>
                  </a:cubicBezTo>
                  <a:cubicBezTo>
                    <a:pt x="513" y="1153"/>
                    <a:pt x="512" y="1164"/>
                    <a:pt x="512" y="1174"/>
                  </a:cubicBezTo>
                  <a:cubicBezTo>
                    <a:pt x="498" y="1174"/>
                    <a:pt x="484" y="1174"/>
                    <a:pt x="470" y="1174"/>
                  </a:cubicBezTo>
                  <a:close/>
                  <a:moveTo>
                    <a:pt x="511" y="1259"/>
                  </a:moveTo>
                  <a:cubicBezTo>
                    <a:pt x="498" y="1259"/>
                    <a:pt x="484" y="1260"/>
                    <a:pt x="470" y="1260"/>
                  </a:cubicBezTo>
                  <a:cubicBezTo>
                    <a:pt x="469" y="1245"/>
                    <a:pt x="469" y="1230"/>
                    <a:pt x="469" y="1216"/>
                  </a:cubicBezTo>
                  <a:cubicBezTo>
                    <a:pt x="483" y="1216"/>
                    <a:pt x="497" y="1216"/>
                    <a:pt x="511" y="1215"/>
                  </a:cubicBezTo>
                  <a:cubicBezTo>
                    <a:pt x="511" y="1230"/>
                    <a:pt x="511" y="1245"/>
                    <a:pt x="511" y="1259"/>
                  </a:cubicBezTo>
                  <a:close/>
                  <a:moveTo>
                    <a:pt x="544" y="1259"/>
                  </a:moveTo>
                  <a:cubicBezTo>
                    <a:pt x="536" y="1259"/>
                    <a:pt x="527" y="1259"/>
                    <a:pt x="519" y="1259"/>
                  </a:cubicBezTo>
                  <a:cubicBezTo>
                    <a:pt x="520" y="1245"/>
                    <a:pt x="520" y="1230"/>
                    <a:pt x="519" y="1215"/>
                  </a:cubicBezTo>
                  <a:cubicBezTo>
                    <a:pt x="527" y="1215"/>
                    <a:pt x="535" y="1215"/>
                    <a:pt x="542" y="1215"/>
                  </a:cubicBezTo>
                  <a:cubicBezTo>
                    <a:pt x="543" y="1230"/>
                    <a:pt x="544" y="1244"/>
                    <a:pt x="544" y="1259"/>
                  </a:cubicBezTo>
                  <a:close/>
                  <a:moveTo>
                    <a:pt x="544" y="1124"/>
                  </a:moveTo>
                  <a:cubicBezTo>
                    <a:pt x="551" y="1124"/>
                    <a:pt x="558" y="1123"/>
                    <a:pt x="566" y="1123"/>
                  </a:cubicBezTo>
                  <a:cubicBezTo>
                    <a:pt x="573" y="1123"/>
                    <a:pt x="580" y="1123"/>
                    <a:pt x="588" y="1122"/>
                  </a:cubicBezTo>
                  <a:cubicBezTo>
                    <a:pt x="588" y="1126"/>
                    <a:pt x="587" y="1129"/>
                    <a:pt x="587" y="1133"/>
                  </a:cubicBezTo>
                  <a:cubicBezTo>
                    <a:pt x="573" y="1133"/>
                    <a:pt x="559" y="1134"/>
                    <a:pt x="545" y="1134"/>
                  </a:cubicBezTo>
                  <a:cubicBezTo>
                    <a:pt x="544" y="1131"/>
                    <a:pt x="544" y="1127"/>
                    <a:pt x="544" y="1124"/>
                  </a:cubicBezTo>
                  <a:close/>
                  <a:moveTo>
                    <a:pt x="519" y="1209"/>
                  </a:moveTo>
                  <a:cubicBezTo>
                    <a:pt x="519" y="1199"/>
                    <a:pt x="519" y="1190"/>
                    <a:pt x="518" y="1181"/>
                  </a:cubicBezTo>
                  <a:cubicBezTo>
                    <a:pt x="526" y="1181"/>
                    <a:pt x="534" y="1181"/>
                    <a:pt x="541" y="1181"/>
                  </a:cubicBezTo>
                  <a:cubicBezTo>
                    <a:pt x="542" y="1190"/>
                    <a:pt x="542" y="1199"/>
                    <a:pt x="542" y="1209"/>
                  </a:cubicBezTo>
                  <a:cubicBezTo>
                    <a:pt x="535" y="1209"/>
                    <a:pt x="527" y="1209"/>
                    <a:pt x="519" y="1209"/>
                  </a:cubicBezTo>
                  <a:close/>
                  <a:moveTo>
                    <a:pt x="518" y="1174"/>
                  </a:moveTo>
                  <a:cubicBezTo>
                    <a:pt x="518" y="1164"/>
                    <a:pt x="517" y="1153"/>
                    <a:pt x="517" y="1143"/>
                  </a:cubicBezTo>
                  <a:cubicBezTo>
                    <a:pt x="525" y="1143"/>
                    <a:pt x="533" y="1143"/>
                    <a:pt x="541" y="1142"/>
                  </a:cubicBezTo>
                  <a:cubicBezTo>
                    <a:pt x="541" y="1153"/>
                    <a:pt x="541" y="1163"/>
                    <a:pt x="541" y="1174"/>
                  </a:cubicBezTo>
                  <a:cubicBezTo>
                    <a:pt x="533" y="1174"/>
                    <a:pt x="526" y="1174"/>
                    <a:pt x="518" y="1174"/>
                  </a:cubicBezTo>
                  <a:close/>
                  <a:moveTo>
                    <a:pt x="545" y="1142"/>
                  </a:moveTo>
                  <a:cubicBezTo>
                    <a:pt x="559" y="1142"/>
                    <a:pt x="573" y="1142"/>
                    <a:pt x="586" y="1141"/>
                  </a:cubicBezTo>
                  <a:cubicBezTo>
                    <a:pt x="586" y="1152"/>
                    <a:pt x="585" y="1163"/>
                    <a:pt x="584" y="1174"/>
                  </a:cubicBezTo>
                  <a:cubicBezTo>
                    <a:pt x="582" y="1174"/>
                    <a:pt x="579" y="1174"/>
                    <a:pt x="576" y="1174"/>
                  </a:cubicBezTo>
                  <a:cubicBezTo>
                    <a:pt x="566" y="1174"/>
                    <a:pt x="557" y="1174"/>
                    <a:pt x="547" y="1174"/>
                  </a:cubicBezTo>
                  <a:cubicBezTo>
                    <a:pt x="546" y="1163"/>
                    <a:pt x="546" y="1153"/>
                    <a:pt x="545" y="1142"/>
                  </a:cubicBezTo>
                  <a:close/>
                  <a:moveTo>
                    <a:pt x="547" y="1181"/>
                  </a:moveTo>
                  <a:cubicBezTo>
                    <a:pt x="557" y="1180"/>
                    <a:pt x="566" y="1180"/>
                    <a:pt x="576" y="1180"/>
                  </a:cubicBezTo>
                  <a:cubicBezTo>
                    <a:pt x="579" y="1180"/>
                    <a:pt x="582" y="1180"/>
                    <a:pt x="584" y="1180"/>
                  </a:cubicBezTo>
                  <a:cubicBezTo>
                    <a:pt x="584" y="1190"/>
                    <a:pt x="584" y="1199"/>
                    <a:pt x="584" y="1208"/>
                  </a:cubicBezTo>
                  <a:cubicBezTo>
                    <a:pt x="581" y="1208"/>
                    <a:pt x="577" y="1208"/>
                    <a:pt x="574" y="1208"/>
                  </a:cubicBezTo>
                  <a:cubicBezTo>
                    <a:pt x="565" y="1209"/>
                    <a:pt x="557" y="1209"/>
                    <a:pt x="548" y="1209"/>
                  </a:cubicBezTo>
                  <a:cubicBezTo>
                    <a:pt x="548" y="1199"/>
                    <a:pt x="548" y="1190"/>
                    <a:pt x="547" y="1181"/>
                  </a:cubicBezTo>
                  <a:close/>
                  <a:moveTo>
                    <a:pt x="548" y="1215"/>
                  </a:moveTo>
                  <a:cubicBezTo>
                    <a:pt x="557" y="1215"/>
                    <a:pt x="565" y="1215"/>
                    <a:pt x="574" y="1215"/>
                  </a:cubicBezTo>
                  <a:cubicBezTo>
                    <a:pt x="577" y="1215"/>
                    <a:pt x="581" y="1215"/>
                    <a:pt x="584" y="1215"/>
                  </a:cubicBezTo>
                  <a:cubicBezTo>
                    <a:pt x="584" y="1229"/>
                    <a:pt x="585" y="1244"/>
                    <a:pt x="587" y="1258"/>
                  </a:cubicBezTo>
                  <a:cubicBezTo>
                    <a:pt x="580" y="1258"/>
                    <a:pt x="573" y="1258"/>
                    <a:pt x="566" y="1258"/>
                  </a:cubicBezTo>
                  <a:cubicBezTo>
                    <a:pt x="560" y="1258"/>
                    <a:pt x="555" y="1258"/>
                    <a:pt x="550" y="1259"/>
                  </a:cubicBezTo>
                  <a:cubicBezTo>
                    <a:pt x="549" y="1244"/>
                    <a:pt x="549" y="1230"/>
                    <a:pt x="548" y="1215"/>
                  </a:cubicBezTo>
                  <a:close/>
                  <a:moveTo>
                    <a:pt x="578" y="1287"/>
                  </a:moveTo>
                  <a:cubicBezTo>
                    <a:pt x="569" y="1287"/>
                    <a:pt x="559" y="1287"/>
                    <a:pt x="550" y="1287"/>
                  </a:cubicBezTo>
                  <a:cubicBezTo>
                    <a:pt x="550" y="1287"/>
                    <a:pt x="550" y="1287"/>
                    <a:pt x="550" y="1286"/>
                  </a:cubicBezTo>
                  <a:cubicBezTo>
                    <a:pt x="550" y="1279"/>
                    <a:pt x="550" y="1272"/>
                    <a:pt x="550" y="1265"/>
                  </a:cubicBezTo>
                  <a:cubicBezTo>
                    <a:pt x="556" y="1265"/>
                    <a:pt x="563" y="1265"/>
                    <a:pt x="570" y="1264"/>
                  </a:cubicBezTo>
                  <a:cubicBezTo>
                    <a:pt x="576" y="1264"/>
                    <a:pt x="582" y="1264"/>
                    <a:pt x="588" y="1264"/>
                  </a:cubicBezTo>
                  <a:cubicBezTo>
                    <a:pt x="588" y="1268"/>
                    <a:pt x="589" y="1272"/>
                    <a:pt x="590" y="1276"/>
                  </a:cubicBezTo>
                  <a:cubicBezTo>
                    <a:pt x="590" y="1279"/>
                    <a:pt x="594" y="1278"/>
                    <a:pt x="594" y="1275"/>
                  </a:cubicBezTo>
                  <a:cubicBezTo>
                    <a:pt x="594" y="1272"/>
                    <a:pt x="594" y="1268"/>
                    <a:pt x="594" y="1264"/>
                  </a:cubicBezTo>
                  <a:cubicBezTo>
                    <a:pt x="605" y="1263"/>
                    <a:pt x="615" y="1263"/>
                    <a:pt x="625" y="1263"/>
                  </a:cubicBezTo>
                  <a:cubicBezTo>
                    <a:pt x="626" y="1271"/>
                    <a:pt x="627" y="1278"/>
                    <a:pt x="628" y="1286"/>
                  </a:cubicBezTo>
                  <a:cubicBezTo>
                    <a:pt x="612" y="1286"/>
                    <a:pt x="595" y="1287"/>
                    <a:pt x="578" y="1287"/>
                  </a:cubicBezTo>
                  <a:close/>
                  <a:moveTo>
                    <a:pt x="620" y="1180"/>
                  </a:moveTo>
                  <a:cubicBezTo>
                    <a:pt x="621" y="1189"/>
                    <a:pt x="622" y="1199"/>
                    <a:pt x="622" y="1208"/>
                  </a:cubicBezTo>
                  <a:cubicBezTo>
                    <a:pt x="612" y="1208"/>
                    <a:pt x="602" y="1208"/>
                    <a:pt x="592" y="1208"/>
                  </a:cubicBezTo>
                  <a:cubicBezTo>
                    <a:pt x="592" y="1205"/>
                    <a:pt x="592" y="1202"/>
                    <a:pt x="591" y="1198"/>
                  </a:cubicBezTo>
                  <a:cubicBezTo>
                    <a:pt x="591" y="1192"/>
                    <a:pt x="591" y="1186"/>
                    <a:pt x="591" y="1180"/>
                  </a:cubicBezTo>
                  <a:cubicBezTo>
                    <a:pt x="601" y="1180"/>
                    <a:pt x="611" y="1180"/>
                    <a:pt x="620" y="1180"/>
                  </a:cubicBezTo>
                  <a:close/>
                  <a:moveTo>
                    <a:pt x="591" y="1174"/>
                  </a:moveTo>
                  <a:cubicBezTo>
                    <a:pt x="591" y="1163"/>
                    <a:pt x="591" y="1152"/>
                    <a:pt x="591" y="1141"/>
                  </a:cubicBezTo>
                  <a:cubicBezTo>
                    <a:pt x="600" y="1141"/>
                    <a:pt x="609" y="1141"/>
                    <a:pt x="618" y="1141"/>
                  </a:cubicBezTo>
                  <a:cubicBezTo>
                    <a:pt x="618" y="1151"/>
                    <a:pt x="619" y="1162"/>
                    <a:pt x="620" y="1173"/>
                  </a:cubicBezTo>
                  <a:cubicBezTo>
                    <a:pt x="610" y="1173"/>
                    <a:pt x="601" y="1174"/>
                    <a:pt x="591" y="1174"/>
                  </a:cubicBezTo>
                  <a:close/>
                  <a:moveTo>
                    <a:pt x="623" y="1214"/>
                  </a:moveTo>
                  <a:cubicBezTo>
                    <a:pt x="624" y="1228"/>
                    <a:pt x="624" y="1242"/>
                    <a:pt x="625" y="1256"/>
                  </a:cubicBezTo>
                  <a:cubicBezTo>
                    <a:pt x="615" y="1257"/>
                    <a:pt x="604" y="1257"/>
                    <a:pt x="594" y="1257"/>
                  </a:cubicBezTo>
                  <a:cubicBezTo>
                    <a:pt x="594" y="1243"/>
                    <a:pt x="593" y="1229"/>
                    <a:pt x="592" y="1214"/>
                  </a:cubicBezTo>
                  <a:cubicBezTo>
                    <a:pt x="602" y="1214"/>
                    <a:pt x="613" y="1214"/>
                    <a:pt x="623" y="1214"/>
                  </a:cubicBezTo>
                  <a:close/>
                  <a:moveTo>
                    <a:pt x="624" y="1140"/>
                  </a:moveTo>
                  <a:cubicBezTo>
                    <a:pt x="635" y="1140"/>
                    <a:pt x="646" y="1140"/>
                    <a:pt x="657" y="1139"/>
                  </a:cubicBezTo>
                  <a:cubicBezTo>
                    <a:pt x="657" y="1150"/>
                    <a:pt x="657" y="1162"/>
                    <a:pt x="657" y="1173"/>
                  </a:cubicBezTo>
                  <a:cubicBezTo>
                    <a:pt x="647" y="1173"/>
                    <a:pt x="637" y="1173"/>
                    <a:pt x="626" y="1173"/>
                  </a:cubicBezTo>
                  <a:cubicBezTo>
                    <a:pt x="626" y="1162"/>
                    <a:pt x="625" y="1151"/>
                    <a:pt x="624" y="1140"/>
                  </a:cubicBezTo>
                  <a:close/>
                  <a:moveTo>
                    <a:pt x="623" y="1133"/>
                  </a:moveTo>
                  <a:cubicBezTo>
                    <a:pt x="622" y="1132"/>
                    <a:pt x="622" y="1132"/>
                    <a:pt x="622" y="1131"/>
                  </a:cubicBezTo>
                  <a:cubicBezTo>
                    <a:pt x="622" y="1129"/>
                    <a:pt x="619" y="1129"/>
                    <a:pt x="619" y="1132"/>
                  </a:cubicBezTo>
                  <a:cubicBezTo>
                    <a:pt x="618" y="1132"/>
                    <a:pt x="619" y="1132"/>
                    <a:pt x="618" y="1133"/>
                  </a:cubicBezTo>
                  <a:cubicBezTo>
                    <a:pt x="609" y="1133"/>
                    <a:pt x="600" y="1133"/>
                    <a:pt x="591" y="1133"/>
                  </a:cubicBezTo>
                  <a:cubicBezTo>
                    <a:pt x="591" y="1129"/>
                    <a:pt x="591" y="1126"/>
                    <a:pt x="591" y="1122"/>
                  </a:cubicBezTo>
                  <a:cubicBezTo>
                    <a:pt x="613" y="1122"/>
                    <a:pt x="635" y="1122"/>
                    <a:pt x="657" y="1121"/>
                  </a:cubicBezTo>
                  <a:cubicBezTo>
                    <a:pt x="657" y="1121"/>
                    <a:pt x="657" y="1122"/>
                    <a:pt x="657" y="1122"/>
                  </a:cubicBezTo>
                  <a:cubicBezTo>
                    <a:pt x="657" y="1125"/>
                    <a:pt x="657" y="1129"/>
                    <a:pt x="657" y="1133"/>
                  </a:cubicBezTo>
                  <a:cubicBezTo>
                    <a:pt x="646" y="1133"/>
                    <a:pt x="634" y="1133"/>
                    <a:pt x="623" y="1133"/>
                  </a:cubicBezTo>
                  <a:close/>
                  <a:moveTo>
                    <a:pt x="628" y="1205"/>
                  </a:moveTo>
                  <a:cubicBezTo>
                    <a:pt x="628" y="1197"/>
                    <a:pt x="627" y="1188"/>
                    <a:pt x="627" y="1180"/>
                  </a:cubicBezTo>
                  <a:cubicBezTo>
                    <a:pt x="637" y="1180"/>
                    <a:pt x="647" y="1180"/>
                    <a:pt x="657" y="1180"/>
                  </a:cubicBezTo>
                  <a:cubicBezTo>
                    <a:pt x="657" y="1189"/>
                    <a:pt x="657" y="1198"/>
                    <a:pt x="657" y="1208"/>
                  </a:cubicBezTo>
                  <a:cubicBezTo>
                    <a:pt x="648" y="1208"/>
                    <a:pt x="638" y="1208"/>
                    <a:pt x="629" y="1208"/>
                  </a:cubicBezTo>
                  <a:cubicBezTo>
                    <a:pt x="628" y="1207"/>
                    <a:pt x="628" y="1206"/>
                    <a:pt x="628" y="1205"/>
                  </a:cubicBezTo>
                  <a:close/>
                  <a:moveTo>
                    <a:pt x="629" y="1214"/>
                  </a:moveTo>
                  <a:cubicBezTo>
                    <a:pt x="638" y="1214"/>
                    <a:pt x="648" y="1214"/>
                    <a:pt x="657" y="1214"/>
                  </a:cubicBezTo>
                  <a:cubicBezTo>
                    <a:pt x="658" y="1228"/>
                    <a:pt x="659" y="1241"/>
                    <a:pt x="660" y="1255"/>
                  </a:cubicBezTo>
                  <a:cubicBezTo>
                    <a:pt x="651" y="1255"/>
                    <a:pt x="642" y="1256"/>
                    <a:pt x="632" y="1256"/>
                  </a:cubicBezTo>
                  <a:cubicBezTo>
                    <a:pt x="632" y="1242"/>
                    <a:pt x="630" y="1228"/>
                    <a:pt x="629" y="1214"/>
                  </a:cubicBezTo>
                  <a:close/>
                  <a:moveTo>
                    <a:pt x="962" y="1258"/>
                  </a:moveTo>
                  <a:cubicBezTo>
                    <a:pt x="963" y="1259"/>
                    <a:pt x="964" y="1260"/>
                    <a:pt x="966" y="1259"/>
                  </a:cubicBezTo>
                  <a:cubicBezTo>
                    <a:pt x="963" y="1267"/>
                    <a:pt x="962" y="1269"/>
                    <a:pt x="953" y="1271"/>
                  </a:cubicBezTo>
                  <a:cubicBezTo>
                    <a:pt x="946" y="1272"/>
                    <a:pt x="939" y="1272"/>
                    <a:pt x="932" y="1272"/>
                  </a:cubicBezTo>
                  <a:cubicBezTo>
                    <a:pt x="933" y="1262"/>
                    <a:pt x="933" y="1253"/>
                    <a:pt x="934" y="1243"/>
                  </a:cubicBezTo>
                  <a:cubicBezTo>
                    <a:pt x="942" y="1242"/>
                    <a:pt x="951" y="1240"/>
                    <a:pt x="959" y="1239"/>
                  </a:cubicBezTo>
                  <a:cubicBezTo>
                    <a:pt x="960" y="1245"/>
                    <a:pt x="961" y="1251"/>
                    <a:pt x="962" y="1258"/>
                  </a:cubicBezTo>
                  <a:close/>
                  <a:moveTo>
                    <a:pt x="959" y="1235"/>
                  </a:moveTo>
                  <a:cubicBezTo>
                    <a:pt x="950" y="1236"/>
                    <a:pt x="942" y="1236"/>
                    <a:pt x="934" y="1237"/>
                  </a:cubicBezTo>
                  <a:cubicBezTo>
                    <a:pt x="934" y="1227"/>
                    <a:pt x="934" y="1218"/>
                    <a:pt x="934" y="1209"/>
                  </a:cubicBezTo>
                  <a:cubicBezTo>
                    <a:pt x="941" y="1209"/>
                    <a:pt x="947" y="1208"/>
                    <a:pt x="954" y="1208"/>
                  </a:cubicBezTo>
                  <a:cubicBezTo>
                    <a:pt x="954" y="1208"/>
                    <a:pt x="955" y="1208"/>
                    <a:pt x="955" y="1207"/>
                  </a:cubicBezTo>
                  <a:cubicBezTo>
                    <a:pt x="956" y="1217"/>
                    <a:pt x="957" y="1226"/>
                    <a:pt x="959" y="1235"/>
                  </a:cubicBezTo>
                  <a:close/>
                  <a:moveTo>
                    <a:pt x="955" y="1205"/>
                  </a:moveTo>
                  <a:cubicBezTo>
                    <a:pt x="955" y="1204"/>
                    <a:pt x="954" y="1204"/>
                    <a:pt x="954" y="1204"/>
                  </a:cubicBezTo>
                  <a:cubicBezTo>
                    <a:pt x="947" y="1204"/>
                    <a:pt x="941" y="1204"/>
                    <a:pt x="934" y="1204"/>
                  </a:cubicBezTo>
                  <a:cubicBezTo>
                    <a:pt x="934" y="1195"/>
                    <a:pt x="934" y="1186"/>
                    <a:pt x="933" y="1176"/>
                  </a:cubicBezTo>
                  <a:cubicBezTo>
                    <a:pt x="940" y="1176"/>
                    <a:pt x="946" y="1176"/>
                    <a:pt x="953" y="1175"/>
                  </a:cubicBezTo>
                  <a:cubicBezTo>
                    <a:pt x="953" y="1185"/>
                    <a:pt x="954" y="1195"/>
                    <a:pt x="955" y="1205"/>
                  </a:cubicBezTo>
                  <a:close/>
                  <a:moveTo>
                    <a:pt x="951" y="1112"/>
                  </a:moveTo>
                  <a:cubicBezTo>
                    <a:pt x="951" y="1112"/>
                    <a:pt x="951" y="1112"/>
                    <a:pt x="951" y="1113"/>
                  </a:cubicBezTo>
                  <a:cubicBezTo>
                    <a:pt x="951" y="1133"/>
                    <a:pt x="951" y="1152"/>
                    <a:pt x="953" y="1172"/>
                  </a:cubicBezTo>
                  <a:cubicBezTo>
                    <a:pt x="946" y="1172"/>
                    <a:pt x="940" y="1172"/>
                    <a:pt x="933" y="1172"/>
                  </a:cubicBezTo>
                  <a:cubicBezTo>
                    <a:pt x="933" y="1162"/>
                    <a:pt x="932" y="1151"/>
                    <a:pt x="931" y="1141"/>
                  </a:cubicBezTo>
                  <a:cubicBezTo>
                    <a:pt x="935" y="1141"/>
                    <a:pt x="939" y="1142"/>
                    <a:pt x="943" y="1142"/>
                  </a:cubicBezTo>
                  <a:cubicBezTo>
                    <a:pt x="944" y="1142"/>
                    <a:pt x="944" y="1140"/>
                    <a:pt x="943" y="1140"/>
                  </a:cubicBezTo>
                  <a:cubicBezTo>
                    <a:pt x="939" y="1140"/>
                    <a:pt x="935" y="1139"/>
                    <a:pt x="931" y="1139"/>
                  </a:cubicBezTo>
                  <a:cubicBezTo>
                    <a:pt x="930" y="1131"/>
                    <a:pt x="929" y="1123"/>
                    <a:pt x="928" y="1115"/>
                  </a:cubicBezTo>
                  <a:cubicBezTo>
                    <a:pt x="928" y="1114"/>
                    <a:pt x="928" y="1114"/>
                    <a:pt x="927" y="1114"/>
                  </a:cubicBezTo>
                  <a:cubicBezTo>
                    <a:pt x="935" y="1113"/>
                    <a:pt x="943" y="1113"/>
                    <a:pt x="951" y="1112"/>
                  </a:cubicBezTo>
                  <a:close/>
                  <a:moveTo>
                    <a:pt x="927" y="1272"/>
                  </a:moveTo>
                  <a:cubicBezTo>
                    <a:pt x="927" y="1272"/>
                    <a:pt x="926" y="1272"/>
                    <a:pt x="925" y="1272"/>
                  </a:cubicBezTo>
                  <a:cubicBezTo>
                    <a:pt x="909" y="1273"/>
                    <a:pt x="894" y="1275"/>
                    <a:pt x="878" y="1275"/>
                  </a:cubicBezTo>
                  <a:cubicBezTo>
                    <a:pt x="845" y="1278"/>
                    <a:pt x="812" y="1279"/>
                    <a:pt x="779" y="1281"/>
                  </a:cubicBezTo>
                  <a:cubicBezTo>
                    <a:pt x="730" y="1283"/>
                    <a:pt x="682" y="1285"/>
                    <a:pt x="633" y="1286"/>
                  </a:cubicBezTo>
                  <a:cubicBezTo>
                    <a:pt x="633" y="1278"/>
                    <a:pt x="633" y="1270"/>
                    <a:pt x="633" y="1262"/>
                  </a:cubicBezTo>
                  <a:cubicBezTo>
                    <a:pt x="642" y="1262"/>
                    <a:pt x="651" y="1262"/>
                    <a:pt x="660" y="1261"/>
                  </a:cubicBezTo>
                  <a:cubicBezTo>
                    <a:pt x="660" y="1262"/>
                    <a:pt x="661" y="1264"/>
                    <a:pt x="661" y="1265"/>
                  </a:cubicBezTo>
                  <a:cubicBezTo>
                    <a:pt x="661" y="1268"/>
                    <a:pt x="666" y="1268"/>
                    <a:pt x="666" y="1265"/>
                  </a:cubicBezTo>
                  <a:cubicBezTo>
                    <a:pt x="666" y="1264"/>
                    <a:pt x="666" y="1262"/>
                    <a:pt x="666" y="1261"/>
                  </a:cubicBezTo>
                  <a:cubicBezTo>
                    <a:pt x="676" y="1261"/>
                    <a:pt x="685" y="1260"/>
                    <a:pt x="695" y="1260"/>
                  </a:cubicBezTo>
                  <a:cubicBezTo>
                    <a:pt x="695" y="1265"/>
                    <a:pt x="695" y="1270"/>
                    <a:pt x="695" y="1276"/>
                  </a:cubicBezTo>
                  <a:cubicBezTo>
                    <a:pt x="696" y="1279"/>
                    <a:pt x="701" y="1279"/>
                    <a:pt x="701" y="1276"/>
                  </a:cubicBezTo>
                  <a:cubicBezTo>
                    <a:pt x="701" y="1270"/>
                    <a:pt x="701" y="1265"/>
                    <a:pt x="701" y="1260"/>
                  </a:cubicBezTo>
                  <a:cubicBezTo>
                    <a:pt x="714" y="1259"/>
                    <a:pt x="728" y="1258"/>
                    <a:pt x="741" y="1257"/>
                  </a:cubicBezTo>
                  <a:cubicBezTo>
                    <a:pt x="741" y="1262"/>
                    <a:pt x="742" y="1268"/>
                    <a:pt x="743" y="1273"/>
                  </a:cubicBezTo>
                  <a:cubicBezTo>
                    <a:pt x="743" y="1275"/>
                    <a:pt x="747" y="1276"/>
                    <a:pt x="747" y="1273"/>
                  </a:cubicBezTo>
                  <a:cubicBezTo>
                    <a:pt x="747" y="1268"/>
                    <a:pt x="747" y="1262"/>
                    <a:pt x="747" y="1257"/>
                  </a:cubicBezTo>
                  <a:cubicBezTo>
                    <a:pt x="754" y="1257"/>
                    <a:pt x="761" y="1256"/>
                    <a:pt x="768" y="1256"/>
                  </a:cubicBezTo>
                  <a:cubicBezTo>
                    <a:pt x="770" y="1256"/>
                    <a:pt x="773" y="1255"/>
                    <a:pt x="775" y="1255"/>
                  </a:cubicBezTo>
                  <a:cubicBezTo>
                    <a:pt x="774" y="1263"/>
                    <a:pt x="773" y="1271"/>
                    <a:pt x="772" y="1279"/>
                  </a:cubicBezTo>
                  <a:cubicBezTo>
                    <a:pt x="771" y="1281"/>
                    <a:pt x="776" y="1282"/>
                    <a:pt x="776" y="1279"/>
                  </a:cubicBezTo>
                  <a:cubicBezTo>
                    <a:pt x="778" y="1271"/>
                    <a:pt x="780" y="1263"/>
                    <a:pt x="781" y="1255"/>
                  </a:cubicBezTo>
                  <a:cubicBezTo>
                    <a:pt x="794" y="1254"/>
                    <a:pt x="807" y="1253"/>
                    <a:pt x="820" y="1253"/>
                  </a:cubicBezTo>
                  <a:cubicBezTo>
                    <a:pt x="820" y="1258"/>
                    <a:pt x="820" y="1263"/>
                    <a:pt x="821" y="1268"/>
                  </a:cubicBezTo>
                  <a:cubicBezTo>
                    <a:pt x="821" y="1271"/>
                    <a:pt x="826" y="1271"/>
                    <a:pt x="826" y="1268"/>
                  </a:cubicBezTo>
                  <a:cubicBezTo>
                    <a:pt x="826" y="1262"/>
                    <a:pt x="826" y="1257"/>
                    <a:pt x="826" y="1252"/>
                  </a:cubicBezTo>
                  <a:cubicBezTo>
                    <a:pt x="837" y="1251"/>
                    <a:pt x="849" y="1251"/>
                    <a:pt x="860" y="1250"/>
                  </a:cubicBezTo>
                  <a:cubicBezTo>
                    <a:pt x="861" y="1258"/>
                    <a:pt x="861" y="1265"/>
                    <a:pt x="862" y="1273"/>
                  </a:cubicBezTo>
                  <a:cubicBezTo>
                    <a:pt x="862" y="1275"/>
                    <a:pt x="865" y="1275"/>
                    <a:pt x="865" y="1273"/>
                  </a:cubicBezTo>
                  <a:cubicBezTo>
                    <a:pt x="866" y="1265"/>
                    <a:pt x="866" y="1257"/>
                    <a:pt x="866" y="1249"/>
                  </a:cubicBezTo>
                  <a:cubicBezTo>
                    <a:pt x="878" y="1249"/>
                    <a:pt x="890" y="1247"/>
                    <a:pt x="902" y="1246"/>
                  </a:cubicBezTo>
                  <a:cubicBezTo>
                    <a:pt x="903" y="1252"/>
                    <a:pt x="903" y="1259"/>
                    <a:pt x="903" y="1265"/>
                  </a:cubicBezTo>
                  <a:cubicBezTo>
                    <a:pt x="903" y="1268"/>
                    <a:pt x="908" y="1268"/>
                    <a:pt x="908" y="1265"/>
                  </a:cubicBezTo>
                  <a:cubicBezTo>
                    <a:pt x="908" y="1258"/>
                    <a:pt x="908" y="1252"/>
                    <a:pt x="908" y="1246"/>
                  </a:cubicBezTo>
                  <a:cubicBezTo>
                    <a:pt x="914" y="1245"/>
                    <a:pt x="920" y="1244"/>
                    <a:pt x="927" y="1244"/>
                  </a:cubicBezTo>
                  <a:cubicBezTo>
                    <a:pt x="927" y="1253"/>
                    <a:pt x="927" y="1263"/>
                    <a:pt x="927" y="1272"/>
                  </a:cubicBezTo>
                  <a:close/>
                  <a:moveTo>
                    <a:pt x="693" y="1180"/>
                  </a:moveTo>
                  <a:cubicBezTo>
                    <a:pt x="693" y="1189"/>
                    <a:pt x="694" y="1198"/>
                    <a:pt x="694" y="1207"/>
                  </a:cubicBezTo>
                  <a:cubicBezTo>
                    <a:pt x="685" y="1207"/>
                    <a:pt x="675" y="1207"/>
                    <a:pt x="666" y="1208"/>
                  </a:cubicBezTo>
                  <a:cubicBezTo>
                    <a:pt x="666" y="1198"/>
                    <a:pt x="666" y="1189"/>
                    <a:pt x="665" y="1180"/>
                  </a:cubicBezTo>
                  <a:cubicBezTo>
                    <a:pt x="675" y="1180"/>
                    <a:pt x="684" y="1180"/>
                    <a:pt x="693" y="1180"/>
                  </a:cubicBezTo>
                  <a:close/>
                  <a:moveTo>
                    <a:pt x="665" y="1173"/>
                  </a:moveTo>
                  <a:cubicBezTo>
                    <a:pt x="665" y="1161"/>
                    <a:pt x="664" y="1150"/>
                    <a:pt x="663" y="1139"/>
                  </a:cubicBezTo>
                  <a:cubicBezTo>
                    <a:pt x="673" y="1139"/>
                    <a:pt x="684" y="1139"/>
                    <a:pt x="694" y="1138"/>
                  </a:cubicBezTo>
                  <a:cubicBezTo>
                    <a:pt x="694" y="1150"/>
                    <a:pt x="693" y="1161"/>
                    <a:pt x="693" y="1172"/>
                  </a:cubicBezTo>
                  <a:cubicBezTo>
                    <a:pt x="684" y="1172"/>
                    <a:pt x="675" y="1173"/>
                    <a:pt x="665" y="1173"/>
                  </a:cubicBezTo>
                  <a:close/>
                  <a:moveTo>
                    <a:pt x="667" y="1214"/>
                  </a:moveTo>
                  <a:cubicBezTo>
                    <a:pt x="676" y="1214"/>
                    <a:pt x="685" y="1213"/>
                    <a:pt x="694" y="1213"/>
                  </a:cubicBezTo>
                  <a:cubicBezTo>
                    <a:pt x="694" y="1227"/>
                    <a:pt x="694" y="1240"/>
                    <a:pt x="695" y="1253"/>
                  </a:cubicBezTo>
                  <a:cubicBezTo>
                    <a:pt x="685" y="1254"/>
                    <a:pt x="676" y="1254"/>
                    <a:pt x="666" y="1255"/>
                  </a:cubicBezTo>
                  <a:cubicBezTo>
                    <a:pt x="667" y="1241"/>
                    <a:pt x="667" y="1227"/>
                    <a:pt x="667" y="1214"/>
                  </a:cubicBezTo>
                  <a:close/>
                  <a:moveTo>
                    <a:pt x="694" y="1121"/>
                  </a:moveTo>
                  <a:cubicBezTo>
                    <a:pt x="694" y="1125"/>
                    <a:pt x="694" y="1129"/>
                    <a:pt x="694" y="1134"/>
                  </a:cubicBezTo>
                  <a:cubicBezTo>
                    <a:pt x="683" y="1133"/>
                    <a:pt x="673" y="1133"/>
                    <a:pt x="663" y="1133"/>
                  </a:cubicBezTo>
                  <a:cubicBezTo>
                    <a:pt x="663" y="1132"/>
                    <a:pt x="663" y="1131"/>
                    <a:pt x="663" y="1130"/>
                  </a:cubicBezTo>
                  <a:cubicBezTo>
                    <a:pt x="664" y="1130"/>
                    <a:pt x="664" y="1130"/>
                    <a:pt x="664" y="1129"/>
                  </a:cubicBezTo>
                  <a:cubicBezTo>
                    <a:pt x="664" y="1126"/>
                    <a:pt x="663" y="1124"/>
                    <a:pt x="662" y="1121"/>
                  </a:cubicBezTo>
                  <a:cubicBezTo>
                    <a:pt x="673" y="1121"/>
                    <a:pt x="683" y="1121"/>
                    <a:pt x="694" y="1120"/>
                  </a:cubicBezTo>
                  <a:cubicBezTo>
                    <a:pt x="694" y="1120"/>
                    <a:pt x="694" y="1121"/>
                    <a:pt x="694" y="1121"/>
                  </a:cubicBezTo>
                  <a:close/>
                  <a:moveTo>
                    <a:pt x="720" y="1134"/>
                  </a:moveTo>
                  <a:cubicBezTo>
                    <a:pt x="713" y="1134"/>
                    <a:pt x="705" y="1134"/>
                    <a:pt x="698" y="1134"/>
                  </a:cubicBezTo>
                  <a:cubicBezTo>
                    <a:pt x="698" y="1129"/>
                    <a:pt x="697" y="1125"/>
                    <a:pt x="697" y="1121"/>
                  </a:cubicBezTo>
                  <a:cubicBezTo>
                    <a:pt x="697" y="1121"/>
                    <a:pt x="697" y="1120"/>
                    <a:pt x="697" y="1120"/>
                  </a:cubicBezTo>
                  <a:cubicBezTo>
                    <a:pt x="705" y="1120"/>
                    <a:pt x="712" y="1120"/>
                    <a:pt x="719" y="1119"/>
                  </a:cubicBezTo>
                  <a:cubicBezTo>
                    <a:pt x="719" y="1124"/>
                    <a:pt x="719" y="1130"/>
                    <a:pt x="720" y="1134"/>
                  </a:cubicBezTo>
                  <a:close/>
                  <a:moveTo>
                    <a:pt x="700" y="1207"/>
                  </a:moveTo>
                  <a:cubicBezTo>
                    <a:pt x="700" y="1198"/>
                    <a:pt x="700" y="1189"/>
                    <a:pt x="700" y="1180"/>
                  </a:cubicBezTo>
                  <a:cubicBezTo>
                    <a:pt x="713" y="1180"/>
                    <a:pt x="726" y="1180"/>
                    <a:pt x="739" y="1180"/>
                  </a:cubicBezTo>
                  <a:cubicBezTo>
                    <a:pt x="739" y="1189"/>
                    <a:pt x="739" y="1198"/>
                    <a:pt x="739" y="1207"/>
                  </a:cubicBezTo>
                  <a:cubicBezTo>
                    <a:pt x="726" y="1207"/>
                    <a:pt x="713" y="1207"/>
                    <a:pt x="700" y="1207"/>
                  </a:cubicBezTo>
                  <a:close/>
                  <a:moveTo>
                    <a:pt x="739" y="1213"/>
                  </a:moveTo>
                  <a:cubicBezTo>
                    <a:pt x="739" y="1226"/>
                    <a:pt x="740" y="1238"/>
                    <a:pt x="741" y="1251"/>
                  </a:cubicBezTo>
                  <a:cubicBezTo>
                    <a:pt x="727" y="1252"/>
                    <a:pt x="714" y="1253"/>
                    <a:pt x="701" y="1253"/>
                  </a:cubicBezTo>
                  <a:cubicBezTo>
                    <a:pt x="701" y="1240"/>
                    <a:pt x="701" y="1227"/>
                    <a:pt x="700" y="1213"/>
                  </a:cubicBezTo>
                  <a:cubicBezTo>
                    <a:pt x="713" y="1213"/>
                    <a:pt x="726" y="1213"/>
                    <a:pt x="739" y="1213"/>
                  </a:cubicBezTo>
                  <a:close/>
                  <a:moveTo>
                    <a:pt x="822" y="1139"/>
                  </a:moveTo>
                  <a:cubicBezTo>
                    <a:pt x="821" y="1150"/>
                    <a:pt x="821" y="1160"/>
                    <a:pt x="820" y="1171"/>
                  </a:cubicBezTo>
                  <a:cubicBezTo>
                    <a:pt x="809" y="1171"/>
                    <a:pt x="798" y="1171"/>
                    <a:pt x="787" y="1171"/>
                  </a:cubicBezTo>
                  <a:cubicBezTo>
                    <a:pt x="786" y="1161"/>
                    <a:pt x="785" y="1151"/>
                    <a:pt x="784" y="1142"/>
                  </a:cubicBezTo>
                  <a:cubicBezTo>
                    <a:pt x="783" y="1141"/>
                    <a:pt x="782" y="1141"/>
                    <a:pt x="782" y="1142"/>
                  </a:cubicBezTo>
                  <a:cubicBezTo>
                    <a:pt x="781" y="1152"/>
                    <a:pt x="781" y="1161"/>
                    <a:pt x="781" y="1171"/>
                  </a:cubicBezTo>
                  <a:cubicBezTo>
                    <a:pt x="768" y="1171"/>
                    <a:pt x="755" y="1171"/>
                    <a:pt x="743" y="1172"/>
                  </a:cubicBezTo>
                  <a:cubicBezTo>
                    <a:pt x="742" y="1165"/>
                    <a:pt x="742" y="1158"/>
                    <a:pt x="741" y="1151"/>
                  </a:cubicBezTo>
                  <a:cubicBezTo>
                    <a:pt x="750" y="1150"/>
                    <a:pt x="756" y="1144"/>
                    <a:pt x="761" y="1137"/>
                  </a:cubicBezTo>
                  <a:cubicBezTo>
                    <a:pt x="771" y="1141"/>
                    <a:pt x="781" y="1141"/>
                    <a:pt x="790" y="1138"/>
                  </a:cubicBezTo>
                  <a:cubicBezTo>
                    <a:pt x="790" y="1138"/>
                    <a:pt x="791" y="1139"/>
                    <a:pt x="791" y="1139"/>
                  </a:cubicBezTo>
                  <a:cubicBezTo>
                    <a:pt x="801" y="1139"/>
                    <a:pt x="812" y="1139"/>
                    <a:pt x="822" y="1139"/>
                  </a:cubicBezTo>
                  <a:close/>
                  <a:moveTo>
                    <a:pt x="798" y="1135"/>
                  </a:moveTo>
                  <a:cubicBezTo>
                    <a:pt x="803" y="1132"/>
                    <a:pt x="808" y="1128"/>
                    <a:pt x="813" y="1124"/>
                  </a:cubicBezTo>
                  <a:cubicBezTo>
                    <a:pt x="817" y="1125"/>
                    <a:pt x="820" y="1126"/>
                    <a:pt x="823" y="1126"/>
                  </a:cubicBezTo>
                  <a:cubicBezTo>
                    <a:pt x="823" y="1129"/>
                    <a:pt x="823" y="1132"/>
                    <a:pt x="822" y="1135"/>
                  </a:cubicBezTo>
                  <a:cubicBezTo>
                    <a:pt x="814" y="1135"/>
                    <a:pt x="806" y="1135"/>
                    <a:pt x="798" y="1135"/>
                  </a:cubicBezTo>
                  <a:close/>
                  <a:moveTo>
                    <a:pt x="819" y="1206"/>
                  </a:moveTo>
                  <a:cubicBezTo>
                    <a:pt x="808" y="1206"/>
                    <a:pt x="798" y="1206"/>
                    <a:pt x="787" y="1206"/>
                  </a:cubicBezTo>
                  <a:cubicBezTo>
                    <a:pt x="787" y="1197"/>
                    <a:pt x="787" y="1188"/>
                    <a:pt x="787" y="1179"/>
                  </a:cubicBezTo>
                  <a:cubicBezTo>
                    <a:pt x="798" y="1179"/>
                    <a:pt x="809" y="1179"/>
                    <a:pt x="820" y="1179"/>
                  </a:cubicBezTo>
                  <a:cubicBezTo>
                    <a:pt x="819" y="1188"/>
                    <a:pt x="819" y="1197"/>
                    <a:pt x="819" y="1206"/>
                  </a:cubicBezTo>
                  <a:close/>
                  <a:moveTo>
                    <a:pt x="820" y="1246"/>
                  </a:moveTo>
                  <a:cubicBezTo>
                    <a:pt x="807" y="1247"/>
                    <a:pt x="795" y="1248"/>
                    <a:pt x="782" y="1248"/>
                  </a:cubicBezTo>
                  <a:cubicBezTo>
                    <a:pt x="784" y="1237"/>
                    <a:pt x="786" y="1224"/>
                    <a:pt x="786" y="1212"/>
                  </a:cubicBezTo>
                  <a:cubicBezTo>
                    <a:pt x="797" y="1212"/>
                    <a:pt x="808" y="1212"/>
                    <a:pt x="819" y="1212"/>
                  </a:cubicBezTo>
                  <a:cubicBezTo>
                    <a:pt x="819" y="1223"/>
                    <a:pt x="819" y="1234"/>
                    <a:pt x="820" y="1246"/>
                  </a:cubicBezTo>
                  <a:close/>
                  <a:moveTo>
                    <a:pt x="745" y="1207"/>
                  </a:moveTo>
                  <a:cubicBezTo>
                    <a:pt x="744" y="1198"/>
                    <a:pt x="744" y="1189"/>
                    <a:pt x="743" y="1180"/>
                  </a:cubicBezTo>
                  <a:cubicBezTo>
                    <a:pt x="756" y="1180"/>
                    <a:pt x="768" y="1179"/>
                    <a:pt x="781" y="1179"/>
                  </a:cubicBezTo>
                  <a:cubicBezTo>
                    <a:pt x="781" y="1188"/>
                    <a:pt x="781" y="1197"/>
                    <a:pt x="780" y="1206"/>
                  </a:cubicBezTo>
                  <a:cubicBezTo>
                    <a:pt x="769" y="1206"/>
                    <a:pt x="757" y="1207"/>
                    <a:pt x="745" y="1207"/>
                  </a:cubicBezTo>
                  <a:close/>
                  <a:moveTo>
                    <a:pt x="780" y="1212"/>
                  </a:moveTo>
                  <a:cubicBezTo>
                    <a:pt x="779" y="1225"/>
                    <a:pt x="777" y="1237"/>
                    <a:pt x="776" y="1249"/>
                  </a:cubicBezTo>
                  <a:cubicBezTo>
                    <a:pt x="772" y="1249"/>
                    <a:pt x="768" y="1250"/>
                    <a:pt x="764" y="1250"/>
                  </a:cubicBezTo>
                  <a:cubicBezTo>
                    <a:pt x="758" y="1250"/>
                    <a:pt x="752" y="1250"/>
                    <a:pt x="747" y="1251"/>
                  </a:cubicBezTo>
                  <a:cubicBezTo>
                    <a:pt x="747" y="1238"/>
                    <a:pt x="746" y="1225"/>
                    <a:pt x="745" y="1213"/>
                  </a:cubicBezTo>
                  <a:cubicBezTo>
                    <a:pt x="757" y="1213"/>
                    <a:pt x="768" y="1212"/>
                    <a:pt x="780" y="1212"/>
                  </a:cubicBezTo>
                  <a:close/>
                  <a:moveTo>
                    <a:pt x="859" y="1178"/>
                  </a:moveTo>
                  <a:cubicBezTo>
                    <a:pt x="859" y="1187"/>
                    <a:pt x="859" y="1196"/>
                    <a:pt x="859" y="1205"/>
                  </a:cubicBezTo>
                  <a:cubicBezTo>
                    <a:pt x="848" y="1205"/>
                    <a:pt x="837" y="1205"/>
                    <a:pt x="826" y="1206"/>
                  </a:cubicBezTo>
                  <a:cubicBezTo>
                    <a:pt x="826" y="1202"/>
                    <a:pt x="826" y="1199"/>
                    <a:pt x="826" y="1196"/>
                  </a:cubicBezTo>
                  <a:cubicBezTo>
                    <a:pt x="826" y="1190"/>
                    <a:pt x="826" y="1185"/>
                    <a:pt x="826" y="1179"/>
                  </a:cubicBezTo>
                  <a:cubicBezTo>
                    <a:pt x="837" y="1179"/>
                    <a:pt x="848" y="1179"/>
                    <a:pt x="859" y="1178"/>
                  </a:cubicBezTo>
                  <a:close/>
                  <a:moveTo>
                    <a:pt x="826" y="1171"/>
                  </a:moveTo>
                  <a:cubicBezTo>
                    <a:pt x="826" y="1169"/>
                    <a:pt x="826" y="1166"/>
                    <a:pt x="826" y="1164"/>
                  </a:cubicBezTo>
                  <a:cubicBezTo>
                    <a:pt x="826" y="1157"/>
                    <a:pt x="827" y="1151"/>
                    <a:pt x="827" y="1144"/>
                  </a:cubicBezTo>
                  <a:cubicBezTo>
                    <a:pt x="827" y="1142"/>
                    <a:pt x="827" y="1141"/>
                    <a:pt x="827" y="1139"/>
                  </a:cubicBezTo>
                  <a:cubicBezTo>
                    <a:pt x="837" y="1139"/>
                    <a:pt x="848" y="1139"/>
                    <a:pt x="858" y="1140"/>
                  </a:cubicBezTo>
                  <a:cubicBezTo>
                    <a:pt x="858" y="1143"/>
                    <a:pt x="859" y="1145"/>
                    <a:pt x="859" y="1147"/>
                  </a:cubicBezTo>
                  <a:cubicBezTo>
                    <a:pt x="859" y="1155"/>
                    <a:pt x="859" y="1163"/>
                    <a:pt x="859" y="1171"/>
                  </a:cubicBezTo>
                  <a:cubicBezTo>
                    <a:pt x="848" y="1171"/>
                    <a:pt x="837" y="1171"/>
                    <a:pt x="826" y="1171"/>
                  </a:cubicBezTo>
                  <a:close/>
                  <a:moveTo>
                    <a:pt x="859" y="1211"/>
                  </a:moveTo>
                  <a:cubicBezTo>
                    <a:pt x="859" y="1221"/>
                    <a:pt x="859" y="1232"/>
                    <a:pt x="860" y="1242"/>
                  </a:cubicBezTo>
                  <a:cubicBezTo>
                    <a:pt x="849" y="1243"/>
                    <a:pt x="837" y="1244"/>
                    <a:pt x="826" y="1245"/>
                  </a:cubicBezTo>
                  <a:cubicBezTo>
                    <a:pt x="826" y="1234"/>
                    <a:pt x="826" y="1223"/>
                    <a:pt x="826" y="1211"/>
                  </a:cubicBezTo>
                  <a:cubicBezTo>
                    <a:pt x="837" y="1211"/>
                    <a:pt x="848" y="1211"/>
                    <a:pt x="859" y="1211"/>
                  </a:cubicBezTo>
                  <a:close/>
                  <a:moveTo>
                    <a:pt x="865" y="1205"/>
                  </a:moveTo>
                  <a:cubicBezTo>
                    <a:pt x="865" y="1202"/>
                    <a:pt x="865" y="1198"/>
                    <a:pt x="865" y="1194"/>
                  </a:cubicBezTo>
                  <a:cubicBezTo>
                    <a:pt x="865" y="1189"/>
                    <a:pt x="865" y="1184"/>
                    <a:pt x="865" y="1178"/>
                  </a:cubicBezTo>
                  <a:cubicBezTo>
                    <a:pt x="876" y="1178"/>
                    <a:pt x="887" y="1178"/>
                    <a:pt x="898" y="1177"/>
                  </a:cubicBezTo>
                  <a:cubicBezTo>
                    <a:pt x="898" y="1186"/>
                    <a:pt x="899" y="1196"/>
                    <a:pt x="900" y="1205"/>
                  </a:cubicBezTo>
                  <a:cubicBezTo>
                    <a:pt x="888" y="1205"/>
                    <a:pt x="877" y="1205"/>
                    <a:pt x="865" y="1205"/>
                  </a:cubicBezTo>
                  <a:close/>
                  <a:moveTo>
                    <a:pt x="900" y="1210"/>
                  </a:moveTo>
                  <a:cubicBezTo>
                    <a:pt x="901" y="1219"/>
                    <a:pt x="901" y="1229"/>
                    <a:pt x="902" y="1239"/>
                  </a:cubicBezTo>
                  <a:cubicBezTo>
                    <a:pt x="890" y="1240"/>
                    <a:pt x="878" y="1241"/>
                    <a:pt x="866" y="1242"/>
                  </a:cubicBezTo>
                  <a:cubicBezTo>
                    <a:pt x="866" y="1231"/>
                    <a:pt x="866" y="1221"/>
                    <a:pt x="865" y="1211"/>
                  </a:cubicBezTo>
                  <a:cubicBezTo>
                    <a:pt x="877" y="1210"/>
                    <a:pt x="889" y="1210"/>
                    <a:pt x="900" y="1210"/>
                  </a:cubicBezTo>
                  <a:close/>
                  <a:moveTo>
                    <a:pt x="864" y="1171"/>
                  </a:moveTo>
                  <a:cubicBezTo>
                    <a:pt x="864" y="1167"/>
                    <a:pt x="864" y="1163"/>
                    <a:pt x="864" y="1159"/>
                  </a:cubicBezTo>
                  <a:cubicBezTo>
                    <a:pt x="864" y="1156"/>
                    <a:pt x="863" y="1148"/>
                    <a:pt x="862" y="1140"/>
                  </a:cubicBezTo>
                  <a:cubicBezTo>
                    <a:pt x="873" y="1140"/>
                    <a:pt x="883" y="1140"/>
                    <a:pt x="894" y="1140"/>
                  </a:cubicBezTo>
                  <a:cubicBezTo>
                    <a:pt x="895" y="1151"/>
                    <a:pt x="896" y="1161"/>
                    <a:pt x="897" y="1171"/>
                  </a:cubicBezTo>
                  <a:cubicBezTo>
                    <a:pt x="886" y="1171"/>
                    <a:pt x="875" y="1171"/>
                    <a:pt x="864" y="1171"/>
                  </a:cubicBezTo>
                  <a:close/>
                  <a:moveTo>
                    <a:pt x="926" y="1237"/>
                  </a:moveTo>
                  <a:cubicBezTo>
                    <a:pt x="920" y="1237"/>
                    <a:pt x="914" y="1238"/>
                    <a:pt x="908" y="1238"/>
                  </a:cubicBezTo>
                  <a:cubicBezTo>
                    <a:pt x="907" y="1229"/>
                    <a:pt x="907" y="1219"/>
                    <a:pt x="906" y="1210"/>
                  </a:cubicBezTo>
                  <a:cubicBezTo>
                    <a:pt x="913" y="1209"/>
                    <a:pt x="919" y="1209"/>
                    <a:pt x="926" y="1209"/>
                  </a:cubicBezTo>
                  <a:cubicBezTo>
                    <a:pt x="926" y="1218"/>
                    <a:pt x="926" y="1228"/>
                    <a:pt x="926" y="1237"/>
                  </a:cubicBezTo>
                  <a:close/>
                  <a:moveTo>
                    <a:pt x="925" y="1205"/>
                  </a:moveTo>
                  <a:cubicBezTo>
                    <a:pt x="919" y="1205"/>
                    <a:pt x="912" y="1205"/>
                    <a:pt x="906" y="1205"/>
                  </a:cubicBezTo>
                  <a:cubicBezTo>
                    <a:pt x="905" y="1196"/>
                    <a:pt x="904" y="1186"/>
                    <a:pt x="903" y="1177"/>
                  </a:cubicBezTo>
                  <a:cubicBezTo>
                    <a:pt x="910" y="1177"/>
                    <a:pt x="917" y="1177"/>
                    <a:pt x="924" y="1176"/>
                  </a:cubicBezTo>
                  <a:cubicBezTo>
                    <a:pt x="925" y="1186"/>
                    <a:pt x="925" y="1195"/>
                    <a:pt x="925" y="1205"/>
                  </a:cubicBezTo>
                  <a:close/>
                  <a:moveTo>
                    <a:pt x="924" y="1172"/>
                  </a:moveTo>
                  <a:cubicBezTo>
                    <a:pt x="917" y="1171"/>
                    <a:pt x="910" y="1171"/>
                    <a:pt x="902" y="1171"/>
                  </a:cubicBezTo>
                  <a:cubicBezTo>
                    <a:pt x="901" y="1161"/>
                    <a:pt x="900" y="1151"/>
                    <a:pt x="898" y="1140"/>
                  </a:cubicBezTo>
                  <a:cubicBezTo>
                    <a:pt x="907" y="1141"/>
                    <a:pt x="915" y="1141"/>
                    <a:pt x="923" y="1141"/>
                  </a:cubicBezTo>
                  <a:cubicBezTo>
                    <a:pt x="924" y="1151"/>
                    <a:pt x="924" y="1161"/>
                    <a:pt x="924" y="1172"/>
                  </a:cubicBezTo>
                  <a:close/>
                  <a:moveTo>
                    <a:pt x="923" y="1114"/>
                  </a:moveTo>
                  <a:cubicBezTo>
                    <a:pt x="923" y="1115"/>
                    <a:pt x="923" y="1115"/>
                    <a:pt x="923" y="1115"/>
                  </a:cubicBezTo>
                  <a:cubicBezTo>
                    <a:pt x="923" y="1123"/>
                    <a:pt x="923" y="1131"/>
                    <a:pt x="923" y="1139"/>
                  </a:cubicBezTo>
                  <a:cubicBezTo>
                    <a:pt x="915" y="1138"/>
                    <a:pt x="906" y="1138"/>
                    <a:pt x="898" y="1137"/>
                  </a:cubicBezTo>
                  <a:cubicBezTo>
                    <a:pt x="897" y="1132"/>
                    <a:pt x="896" y="1128"/>
                    <a:pt x="895" y="1123"/>
                  </a:cubicBezTo>
                  <a:cubicBezTo>
                    <a:pt x="895" y="1120"/>
                    <a:pt x="891" y="1122"/>
                    <a:pt x="892" y="1124"/>
                  </a:cubicBezTo>
                  <a:cubicBezTo>
                    <a:pt x="892" y="1128"/>
                    <a:pt x="893" y="1133"/>
                    <a:pt x="893" y="1137"/>
                  </a:cubicBezTo>
                  <a:cubicBezTo>
                    <a:pt x="883" y="1136"/>
                    <a:pt x="872" y="1136"/>
                    <a:pt x="862" y="1136"/>
                  </a:cubicBezTo>
                  <a:cubicBezTo>
                    <a:pt x="861" y="1129"/>
                    <a:pt x="861" y="1123"/>
                    <a:pt x="862" y="1121"/>
                  </a:cubicBezTo>
                  <a:cubicBezTo>
                    <a:pt x="862" y="1122"/>
                    <a:pt x="863" y="1123"/>
                    <a:pt x="864" y="1122"/>
                  </a:cubicBezTo>
                  <a:cubicBezTo>
                    <a:pt x="864" y="1122"/>
                    <a:pt x="864" y="1122"/>
                    <a:pt x="865" y="1121"/>
                  </a:cubicBezTo>
                  <a:cubicBezTo>
                    <a:pt x="865" y="1121"/>
                    <a:pt x="865" y="1120"/>
                    <a:pt x="865" y="1120"/>
                  </a:cubicBezTo>
                  <a:cubicBezTo>
                    <a:pt x="864" y="1120"/>
                    <a:pt x="864" y="1119"/>
                    <a:pt x="863" y="1119"/>
                  </a:cubicBezTo>
                  <a:cubicBezTo>
                    <a:pt x="863" y="1118"/>
                    <a:pt x="862" y="1118"/>
                    <a:pt x="862" y="1118"/>
                  </a:cubicBezTo>
                  <a:cubicBezTo>
                    <a:pt x="859" y="1121"/>
                    <a:pt x="861" y="1120"/>
                    <a:pt x="859" y="1124"/>
                  </a:cubicBezTo>
                  <a:cubicBezTo>
                    <a:pt x="857" y="1126"/>
                    <a:pt x="857" y="1130"/>
                    <a:pt x="858" y="1135"/>
                  </a:cubicBezTo>
                  <a:cubicBezTo>
                    <a:pt x="848" y="1135"/>
                    <a:pt x="838" y="1135"/>
                    <a:pt x="827" y="1135"/>
                  </a:cubicBezTo>
                  <a:cubicBezTo>
                    <a:pt x="828" y="1132"/>
                    <a:pt x="828" y="1132"/>
                    <a:pt x="827" y="1133"/>
                  </a:cubicBezTo>
                  <a:cubicBezTo>
                    <a:pt x="827" y="1130"/>
                    <a:pt x="827" y="1128"/>
                    <a:pt x="827" y="1126"/>
                  </a:cubicBezTo>
                  <a:cubicBezTo>
                    <a:pt x="839" y="1126"/>
                    <a:pt x="850" y="1120"/>
                    <a:pt x="860" y="1112"/>
                  </a:cubicBezTo>
                  <a:cubicBezTo>
                    <a:pt x="860" y="1113"/>
                    <a:pt x="861" y="1114"/>
                    <a:pt x="863" y="1114"/>
                  </a:cubicBezTo>
                  <a:cubicBezTo>
                    <a:pt x="883" y="1115"/>
                    <a:pt x="903" y="1115"/>
                    <a:pt x="923" y="1114"/>
                  </a:cubicBezTo>
                  <a:close/>
                  <a:moveTo>
                    <a:pt x="961" y="1076"/>
                  </a:moveTo>
                  <a:cubicBezTo>
                    <a:pt x="952" y="1076"/>
                    <a:pt x="942" y="1076"/>
                    <a:pt x="932" y="1077"/>
                  </a:cubicBezTo>
                  <a:cubicBezTo>
                    <a:pt x="937" y="1072"/>
                    <a:pt x="941" y="1066"/>
                    <a:pt x="945" y="1060"/>
                  </a:cubicBezTo>
                  <a:cubicBezTo>
                    <a:pt x="951" y="1065"/>
                    <a:pt x="956" y="1070"/>
                    <a:pt x="961" y="1076"/>
                  </a:cubicBezTo>
                  <a:close/>
                  <a:moveTo>
                    <a:pt x="796" y="765"/>
                  </a:moveTo>
                  <a:cubicBezTo>
                    <a:pt x="797" y="765"/>
                    <a:pt x="797" y="765"/>
                    <a:pt x="797" y="764"/>
                  </a:cubicBezTo>
                  <a:cubicBezTo>
                    <a:pt x="797" y="764"/>
                    <a:pt x="797" y="764"/>
                    <a:pt x="797" y="763"/>
                  </a:cubicBezTo>
                  <a:cubicBezTo>
                    <a:pt x="797" y="756"/>
                    <a:pt x="798" y="749"/>
                    <a:pt x="799" y="742"/>
                  </a:cubicBezTo>
                  <a:cubicBezTo>
                    <a:pt x="802" y="721"/>
                    <a:pt x="809" y="702"/>
                    <a:pt x="813" y="682"/>
                  </a:cubicBezTo>
                  <a:cubicBezTo>
                    <a:pt x="813" y="680"/>
                    <a:pt x="813" y="679"/>
                    <a:pt x="812" y="679"/>
                  </a:cubicBezTo>
                  <a:cubicBezTo>
                    <a:pt x="818" y="673"/>
                    <a:pt x="824" y="672"/>
                    <a:pt x="832" y="675"/>
                  </a:cubicBezTo>
                  <a:cubicBezTo>
                    <a:pt x="836" y="675"/>
                    <a:pt x="839" y="676"/>
                    <a:pt x="843" y="677"/>
                  </a:cubicBezTo>
                  <a:cubicBezTo>
                    <a:pt x="850" y="678"/>
                    <a:pt x="858" y="679"/>
                    <a:pt x="865" y="681"/>
                  </a:cubicBezTo>
                  <a:cubicBezTo>
                    <a:pt x="880" y="684"/>
                    <a:pt x="895" y="687"/>
                    <a:pt x="910" y="690"/>
                  </a:cubicBezTo>
                  <a:cubicBezTo>
                    <a:pt x="924" y="693"/>
                    <a:pt x="938" y="696"/>
                    <a:pt x="952" y="699"/>
                  </a:cubicBezTo>
                  <a:cubicBezTo>
                    <a:pt x="959" y="700"/>
                    <a:pt x="966" y="702"/>
                    <a:pt x="973" y="703"/>
                  </a:cubicBezTo>
                  <a:cubicBezTo>
                    <a:pt x="977" y="704"/>
                    <a:pt x="982" y="705"/>
                    <a:pt x="986" y="706"/>
                  </a:cubicBezTo>
                  <a:cubicBezTo>
                    <a:pt x="995" y="706"/>
                    <a:pt x="998" y="712"/>
                    <a:pt x="996" y="724"/>
                  </a:cubicBezTo>
                  <a:cubicBezTo>
                    <a:pt x="995" y="723"/>
                    <a:pt x="995" y="723"/>
                    <a:pt x="995" y="724"/>
                  </a:cubicBezTo>
                  <a:cubicBezTo>
                    <a:pt x="995" y="721"/>
                    <a:pt x="995" y="718"/>
                    <a:pt x="995" y="715"/>
                  </a:cubicBezTo>
                  <a:cubicBezTo>
                    <a:pt x="995" y="711"/>
                    <a:pt x="988" y="711"/>
                    <a:pt x="987" y="715"/>
                  </a:cubicBezTo>
                  <a:cubicBezTo>
                    <a:pt x="986" y="736"/>
                    <a:pt x="985" y="757"/>
                    <a:pt x="982" y="777"/>
                  </a:cubicBezTo>
                  <a:cubicBezTo>
                    <a:pt x="981" y="790"/>
                    <a:pt x="982" y="833"/>
                    <a:pt x="966" y="843"/>
                  </a:cubicBezTo>
                  <a:cubicBezTo>
                    <a:pt x="965" y="840"/>
                    <a:pt x="965" y="838"/>
                    <a:pt x="965" y="835"/>
                  </a:cubicBezTo>
                  <a:cubicBezTo>
                    <a:pt x="964" y="832"/>
                    <a:pt x="961" y="831"/>
                    <a:pt x="959" y="833"/>
                  </a:cubicBezTo>
                  <a:cubicBezTo>
                    <a:pt x="957" y="830"/>
                    <a:pt x="952" y="827"/>
                    <a:pt x="947" y="824"/>
                  </a:cubicBezTo>
                  <a:cubicBezTo>
                    <a:pt x="958" y="819"/>
                    <a:pt x="969" y="812"/>
                    <a:pt x="980" y="805"/>
                  </a:cubicBezTo>
                  <a:cubicBezTo>
                    <a:pt x="980" y="804"/>
                    <a:pt x="980" y="803"/>
                    <a:pt x="979" y="804"/>
                  </a:cubicBezTo>
                  <a:cubicBezTo>
                    <a:pt x="968" y="811"/>
                    <a:pt x="956" y="817"/>
                    <a:pt x="944" y="822"/>
                  </a:cubicBezTo>
                  <a:cubicBezTo>
                    <a:pt x="938" y="819"/>
                    <a:pt x="929" y="816"/>
                    <a:pt x="921" y="813"/>
                  </a:cubicBezTo>
                  <a:cubicBezTo>
                    <a:pt x="935" y="807"/>
                    <a:pt x="949" y="800"/>
                    <a:pt x="964" y="793"/>
                  </a:cubicBezTo>
                  <a:cubicBezTo>
                    <a:pt x="965" y="793"/>
                    <a:pt x="964" y="791"/>
                    <a:pt x="963" y="792"/>
                  </a:cubicBezTo>
                  <a:cubicBezTo>
                    <a:pt x="948" y="799"/>
                    <a:pt x="933" y="805"/>
                    <a:pt x="918" y="812"/>
                  </a:cubicBezTo>
                  <a:cubicBezTo>
                    <a:pt x="901" y="807"/>
                    <a:pt x="885" y="803"/>
                    <a:pt x="881" y="803"/>
                  </a:cubicBezTo>
                  <a:cubicBezTo>
                    <a:pt x="864" y="799"/>
                    <a:pt x="818" y="788"/>
                    <a:pt x="797" y="801"/>
                  </a:cubicBezTo>
                  <a:cubicBezTo>
                    <a:pt x="796" y="799"/>
                    <a:pt x="795" y="798"/>
                    <a:pt x="795" y="796"/>
                  </a:cubicBezTo>
                  <a:cubicBezTo>
                    <a:pt x="795" y="786"/>
                    <a:pt x="796" y="775"/>
                    <a:pt x="796" y="765"/>
                  </a:cubicBezTo>
                  <a:close/>
                  <a:moveTo>
                    <a:pt x="732" y="976"/>
                  </a:moveTo>
                  <a:cubicBezTo>
                    <a:pt x="741" y="970"/>
                    <a:pt x="749" y="962"/>
                    <a:pt x="756" y="952"/>
                  </a:cubicBezTo>
                  <a:cubicBezTo>
                    <a:pt x="753" y="961"/>
                    <a:pt x="750" y="970"/>
                    <a:pt x="750" y="972"/>
                  </a:cubicBezTo>
                  <a:cubicBezTo>
                    <a:pt x="748" y="978"/>
                    <a:pt x="746" y="985"/>
                    <a:pt x="744" y="991"/>
                  </a:cubicBezTo>
                  <a:cubicBezTo>
                    <a:pt x="740" y="986"/>
                    <a:pt x="736" y="981"/>
                    <a:pt x="732" y="976"/>
                  </a:cubicBezTo>
                  <a:close/>
                  <a:moveTo>
                    <a:pt x="729" y="1124"/>
                  </a:moveTo>
                  <a:cubicBezTo>
                    <a:pt x="731" y="1110"/>
                    <a:pt x="732" y="1097"/>
                    <a:pt x="734" y="1084"/>
                  </a:cubicBezTo>
                  <a:cubicBezTo>
                    <a:pt x="740" y="1043"/>
                    <a:pt x="750" y="1003"/>
                    <a:pt x="761" y="963"/>
                  </a:cubicBezTo>
                  <a:cubicBezTo>
                    <a:pt x="763" y="956"/>
                    <a:pt x="771" y="940"/>
                    <a:pt x="766" y="933"/>
                  </a:cubicBezTo>
                  <a:cubicBezTo>
                    <a:pt x="767" y="929"/>
                    <a:pt x="768" y="926"/>
                    <a:pt x="768" y="922"/>
                  </a:cubicBezTo>
                  <a:cubicBezTo>
                    <a:pt x="769" y="919"/>
                    <a:pt x="764" y="916"/>
                    <a:pt x="762" y="919"/>
                  </a:cubicBezTo>
                  <a:cubicBezTo>
                    <a:pt x="761" y="923"/>
                    <a:pt x="759" y="927"/>
                    <a:pt x="757" y="931"/>
                  </a:cubicBezTo>
                  <a:cubicBezTo>
                    <a:pt x="756" y="931"/>
                    <a:pt x="756" y="932"/>
                    <a:pt x="755" y="932"/>
                  </a:cubicBezTo>
                  <a:cubicBezTo>
                    <a:pt x="755" y="933"/>
                    <a:pt x="755" y="933"/>
                    <a:pt x="756" y="933"/>
                  </a:cubicBezTo>
                  <a:cubicBezTo>
                    <a:pt x="748" y="949"/>
                    <a:pt x="738" y="962"/>
                    <a:pt x="723" y="972"/>
                  </a:cubicBezTo>
                  <a:cubicBezTo>
                    <a:pt x="716" y="977"/>
                    <a:pt x="669" y="999"/>
                    <a:pt x="659" y="987"/>
                  </a:cubicBezTo>
                  <a:cubicBezTo>
                    <a:pt x="671" y="980"/>
                    <a:pt x="679" y="968"/>
                    <a:pt x="685" y="955"/>
                  </a:cubicBezTo>
                  <a:cubicBezTo>
                    <a:pt x="688" y="947"/>
                    <a:pt x="691" y="939"/>
                    <a:pt x="693" y="931"/>
                  </a:cubicBezTo>
                  <a:cubicBezTo>
                    <a:pt x="694" y="931"/>
                    <a:pt x="694" y="930"/>
                    <a:pt x="694" y="930"/>
                  </a:cubicBezTo>
                  <a:cubicBezTo>
                    <a:pt x="697" y="921"/>
                    <a:pt x="700" y="913"/>
                    <a:pt x="704" y="904"/>
                  </a:cubicBezTo>
                  <a:cubicBezTo>
                    <a:pt x="704" y="904"/>
                    <a:pt x="704" y="905"/>
                    <a:pt x="704" y="905"/>
                  </a:cubicBezTo>
                  <a:cubicBezTo>
                    <a:pt x="705" y="906"/>
                    <a:pt x="706" y="905"/>
                    <a:pt x="706" y="904"/>
                  </a:cubicBezTo>
                  <a:cubicBezTo>
                    <a:pt x="706" y="903"/>
                    <a:pt x="705" y="903"/>
                    <a:pt x="705" y="903"/>
                  </a:cubicBezTo>
                  <a:cubicBezTo>
                    <a:pt x="709" y="896"/>
                    <a:pt x="714" y="889"/>
                    <a:pt x="721" y="883"/>
                  </a:cubicBezTo>
                  <a:cubicBezTo>
                    <a:pt x="736" y="868"/>
                    <a:pt x="754" y="857"/>
                    <a:pt x="770" y="844"/>
                  </a:cubicBezTo>
                  <a:cubicBezTo>
                    <a:pt x="770" y="844"/>
                    <a:pt x="770" y="844"/>
                    <a:pt x="770" y="845"/>
                  </a:cubicBezTo>
                  <a:cubicBezTo>
                    <a:pt x="771" y="845"/>
                    <a:pt x="772" y="845"/>
                    <a:pt x="772" y="844"/>
                  </a:cubicBezTo>
                  <a:cubicBezTo>
                    <a:pt x="771" y="844"/>
                    <a:pt x="771" y="844"/>
                    <a:pt x="771" y="843"/>
                  </a:cubicBezTo>
                  <a:cubicBezTo>
                    <a:pt x="778" y="838"/>
                    <a:pt x="784" y="832"/>
                    <a:pt x="789" y="825"/>
                  </a:cubicBezTo>
                  <a:cubicBezTo>
                    <a:pt x="790" y="826"/>
                    <a:pt x="790" y="826"/>
                    <a:pt x="790" y="827"/>
                  </a:cubicBezTo>
                  <a:cubicBezTo>
                    <a:pt x="791" y="827"/>
                    <a:pt x="792" y="826"/>
                    <a:pt x="792" y="826"/>
                  </a:cubicBezTo>
                  <a:cubicBezTo>
                    <a:pt x="791" y="825"/>
                    <a:pt x="791" y="825"/>
                    <a:pt x="790" y="824"/>
                  </a:cubicBezTo>
                  <a:cubicBezTo>
                    <a:pt x="793" y="820"/>
                    <a:pt x="796" y="816"/>
                    <a:pt x="798" y="811"/>
                  </a:cubicBezTo>
                  <a:cubicBezTo>
                    <a:pt x="814" y="796"/>
                    <a:pt x="865" y="808"/>
                    <a:pt x="879" y="810"/>
                  </a:cubicBezTo>
                  <a:cubicBezTo>
                    <a:pt x="885" y="812"/>
                    <a:pt x="958" y="834"/>
                    <a:pt x="954" y="838"/>
                  </a:cubicBezTo>
                  <a:cubicBezTo>
                    <a:pt x="952" y="841"/>
                    <a:pt x="955" y="844"/>
                    <a:pt x="958" y="843"/>
                  </a:cubicBezTo>
                  <a:cubicBezTo>
                    <a:pt x="960" y="894"/>
                    <a:pt x="968" y="946"/>
                    <a:pt x="959" y="997"/>
                  </a:cubicBezTo>
                  <a:cubicBezTo>
                    <a:pt x="954" y="1024"/>
                    <a:pt x="942" y="1056"/>
                    <a:pt x="921" y="1078"/>
                  </a:cubicBezTo>
                  <a:cubicBezTo>
                    <a:pt x="920" y="1079"/>
                    <a:pt x="919" y="1079"/>
                    <a:pt x="919" y="1080"/>
                  </a:cubicBezTo>
                  <a:cubicBezTo>
                    <a:pt x="905" y="1094"/>
                    <a:pt x="889" y="1103"/>
                    <a:pt x="869" y="1105"/>
                  </a:cubicBezTo>
                  <a:cubicBezTo>
                    <a:pt x="879" y="1096"/>
                    <a:pt x="887" y="1085"/>
                    <a:pt x="893" y="1077"/>
                  </a:cubicBezTo>
                  <a:cubicBezTo>
                    <a:pt x="917" y="1046"/>
                    <a:pt x="936" y="1006"/>
                    <a:pt x="937" y="966"/>
                  </a:cubicBezTo>
                  <a:cubicBezTo>
                    <a:pt x="937" y="962"/>
                    <a:pt x="932" y="962"/>
                    <a:pt x="931" y="965"/>
                  </a:cubicBezTo>
                  <a:cubicBezTo>
                    <a:pt x="924" y="998"/>
                    <a:pt x="916" y="1028"/>
                    <a:pt x="898" y="1057"/>
                  </a:cubicBezTo>
                  <a:cubicBezTo>
                    <a:pt x="882" y="1082"/>
                    <a:pt x="851" y="1123"/>
                    <a:pt x="818" y="1120"/>
                  </a:cubicBezTo>
                  <a:cubicBezTo>
                    <a:pt x="827" y="1111"/>
                    <a:pt x="835" y="1100"/>
                    <a:pt x="841" y="1091"/>
                  </a:cubicBezTo>
                  <a:cubicBezTo>
                    <a:pt x="865" y="1055"/>
                    <a:pt x="880" y="1009"/>
                    <a:pt x="877" y="966"/>
                  </a:cubicBezTo>
                  <a:cubicBezTo>
                    <a:pt x="876" y="962"/>
                    <a:pt x="870" y="961"/>
                    <a:pt x="869" y="966"/>
                  </a:cubicBezTo>
                  <a:cubicBezTo>
                    <a:pt x="868" y="1001"/>
                    <a:pt x="863" y="1033"/>
                    <a:pt x="847" y="1064"/>
                  </a:cubicBezTo>
                  <a:cubicBezTo>
                    <a:pt x="839" y="1080"/>
                    <a:pt x="826" y="1103"/>
                    <a:pt x="809" y="1118"/>
                  </a:cubicBezTo>
                  <a:cubicBezTo>
                    <a:pt x="808" y="1118"/>
                    <a:pt x="807" y="1119"/>
                    <a:pt x="807" y="1120"/>
                  </a:cubicBezTo>
                  <a:cubicBezTo>
                    <a:pt x="794" y="1130"/>
                    <a:pt x="780" y="1136"/>
                    <a:pt x="764" y="1132"/>
                  </a:cubicBezTo>
                  <a:cubicBezTo>
                    <a:pt x="774" y="1116"/>
                    <a:pt x="782" y="1098"/>
                    <a:pt x="789" y="1081"/>
                  </a:cubicBezTo>
                  <a:cubicBezTo>
                    <a:pt x="806" y="1042"/>
                    <a:pt x="817" y="1000"/>
                    <a:pt x="821" y="958"/>
                  </a:cubicBezTo>
                  <a:cubicBezTo>
                    <a:pt x="822" y="954"/>
                    <a:pt x="814" y="953"/>
                    <a:pt x="814" y="957"/>
                  </a:cubicBezTo>
                  <a:cubicBezTo>
                    <a:pt x="808" y="997"/>
                    <a:pt x="799" y="1035"/>
                    <a:pt x="784" y="1072"/>
                  </a:cubicBezTo>
                  <a:cubicBezTo>
                    <a:pt x="777" y="1091"/>
                    <a:pt x="768" y="1114"/>
                    <a:pt x="756" y="1130"/>
                  </a:cubicBezTo>
                  <a:cubicBezTo>
                    <a:pt x="756" y="1130"/>
                    <a:pt x="756" y="1130"/>
                    <a:pt x="755" y="1130"/>
                  </a:cubicBezTo>
                  <a:cubicBezTo>
                    <a:pt x="754" y="1130"/>
                    <a:pt x="754" y="1131"/>
                    <a:pt x="754" y="1132"/>
                  </a:cubicBezTo>
                  <a:cubicBezTo>
                    <a:pt x="752" y="1135"/>
                    <a:pt x="749" y="1137"/>
                    <a:pt x="746" y="1138"/>
                  </a:cubicBezTo>
                  <a:cubicBezTo>
                    <a:pt x="741" y="1146"/>
                    <a:pt x="737" y="1146"/>
                    <a:pt x="734" y="1138"/>
                  </a:cubicBezTo>
                  <a:cubicBezTo>
                    <a:pt x="728" y="1132"/>
                    <a:pt x="729" y="1131"/>
                    <a:pt x="729" y="1124"/>
                  </a:cubicBezTo>
                  <a:close/>
                  <a:moveTo>
                    <a:pt x="736" y="1152"/>
                  </a:moveTo>
                  <a:cubicBezTo>
                    <a:pt x="737" y="1152"/>
                    <a:pt x="737" y="1152"/>
                    <a:pt x="738" y="1152"/>
                  </a:cubicBezTo>
                  <a:cubicBezTo>
                    <a:pt x="738" y="1158"/>
                    <a:pt x="738" y="1165"/>
                    <a:pt x="738" y="1172"/>
                  </a:cubicBezTo>
                  <a:cubicBezTo>
                    <a:pt x="725" y="1172"/>
                    <a:pt x="712" y="1172"/>
                    <a:pt x="699" y="1172"/>
                  </a:cubicBezTo>
                  <a:cubicBezTo>
                    <a:pt x="699" y="1161"/>
                    <a:pt x="699" y="1149"/>
                    <a:pt x="698" y="1138"/>
                  </a:cubicBezTo>
                  <a:cubicBezTo>
                    <a:pt x="705" y="1138"/>
                    <a:pt x="713" y="1138"/>
                    <a:pt x="720" y="1137"/>
                  </a:cubicBezTo>
                  <a:cubicBezTo>
                    <a:pt x="720" y="1138"/>
                    <a:pt x="720" y="1138"/>
                    <a:pt x="721" y="1138"/>
                  </a:cubicBezTo>
                  <a:cubicBezTo>
                    <a:pt x="722" y="1146"/>
                    <a:pt x="728" y="1151"/>
                    <a:pt x="736" y="1152"/>
                  </a:cubicBezTo>
                  <a:close/>
                  <a:moveTo>
                    <a:pt x="419" y="1096"/>
                  </a:moveTo>
                  <a:cubicBezTo>
                    <a:pt x="414" y="1096"/>
                    <a:pt x="409" y="1096"/>
                    <a:pt x="404" y="1096"/>
                  </a:cubicBezTo>
                  <a:cubicBezTo>
                    <a:pt x="404" y="1096"/>
                    <a:pt x="403" y="1096"/>
                    <a:pt x="402" y="1097"/>
                  </a:cubicBezTo>
                  <a:cubicBezTo>
                    <a:pt x="401" y="1088"/>
                    <a:pt x="399" y="1079"/>
                    <a:pt x="397" y="1071"/>
                  </a:cubicBezTo>
                  <a:cubicBezTo>
                    <a:pt x="404" y="1080"/>
                    <a:pt x="411" y="1088"/>
                    <a:pt x="419" y="1096"/>
                  </a:cubicBezTo>
                  <a:close/>
                  <a:moveTo>
                    <a:pt x="343" y="829"/>
                  </a:moveTo>
                  <a:cubicBezTo>
                    <a:pt x="352" y="840"/>
                    <a:pt x="364" y="848"/>
                    <a:pt x="376" y="856"/>
                  </a:cubicBezTo>
                  <a:cubicBezTo>
                    <a:pt x="399" y="870"/>
                    <a:pt x="405" y="887"/>
                    <a:pt x="410" y="913"/>
                  </a:cubicBezTo>
                  <a:cubicBezTo>
                    <a:pt x="414" y="932"/>
                    <a:pt x="420" y="950"/>
                    <a:pt x="427" y="968"/>
                  </a:cubicBezTo>
                  <a:cubicBezTo>
                    <a:pt x="430" y="974"/>
                    <a:pt x="435" y="981"/>
                    <a:pt x="436" y="988"/>
                  </a:cubicBezTo>
                  <a:cubicBezTo>
                    <a:pt x="437" y="990"/>
                    <a:pt x="438" y="992"/>
                    <a:pt x="439" y="994"/>
                  </a:cubicBezTo>
                  <a:cubicBezTo>
                    <a:pt x="435" y="996"/>
                    <a:pt x="430" y="998"/>
                    <a:pt x="426" y="1000"/>
                  </a:cubicBezTo>
                  <a:cubicBezTo>
                    <a:pt x="421" y="999"/>
                    <a:pt x="413" y="989"/>
                    <a:pt x="409" y="984"/>
                  </a:cubicBezTo>
                  <a:cubicBezTo>
                    <a:pt x="392" y="961"/>
                    <a:pt x="381" y="930"/>
                    <a:pt x="350" y="922"/>
                  </a:cubicBezTo>
                  <a:cubicBezTo>
                    <a:pt x="346" y="921"/>
                    <a:pt x="345" y="925"/>
                    <a:pt x="346" y="927"/>
                  </a:cubicBezTo>
                  <a:cubicBezTo>
                    <a:pt x="346" y="928"/>
                    <a:pt x="346" y="928"/>
                    <a:pt x="346" y="930"/>
                  </a:cubicBezTo>
                  <a:cubicBezTo>
                    <a:pt x="346" y="930"/>
                    <a:pt x="347" y="931"/>
                    <a:pt x="347" y="931"/>
                  </a:cubicBezTo>
                  <a:cubicBezTo>
                    <a:pt x="348" y="931"/>
                    <a:pt x="348" y="931"/>
                    <a:pt x="348" y="931"/>
                  </a:cubicBezTo>
                  <a:cubicBezTo>
                    <a:pt x="348" y="931"/>
                    <a:pt x="349" y="931"/>
                    <a:pt x="349" y="931"/>
                  </a:cubicBezTo>
                  <a:cubicBezTo>
                    <a:pt x="349" y="937"/>
                    <a:pt x="353" y="965"/>
                    <a:pt x="354" y="967"/>
                  </a:cubicBezTo>
                  <a:cubicBezTo>
                    <a:pt x="359" y="984"/>
                    <a:pt x="366" y="1000"/>
                    <a:pt x="372" y="1017"/>
                  </a:cubicBezTo>
                  <a:cubicBezTo>
                    <a:pt x="378" y="1032"/>
                    <a:pt x="382" y="1049"/>
                    <a:pt x="387" y="1065"/>
                  </a:cubicBezTo>
                  <a:cubicBezTo>
                    <a:pt x="391" y="1079"/>
                    <a:pt x="412" y="1141"/>
                    <a:pt x="378" y="1139"/>
                  </a:cubicBezTo>
                  <a:cubicBezTo>
                    <a:pt x="378" y="1139"/>
                    <a:pt x="377" y="1139"/>
                    <a:pt x="377" y="1139"/>
                  </a:cubicBezTo>
                  <a:cubicBezTo>
                    <a:pt x="334" y="1092"/>
                    <a:pt x="324" y="1021"/>
                    <a:pt x="316" y="960"/>
                  </a:cubicBezTo>
                  <a:cubicBezTo>
                    <a:pt x="315" y="956"/>
                    <a:pt x="310" y="957"/>
                    <a:pt x="310" y="961"/>
                  </a:cubicBezTo>
                  <a:cubicBezTo>
                    <a:pt x="311" y="998"/>
                    <a:pt x="320" y="1035"/>
                    <a:pt x="332" y="1070"/>
                  </a:cubicBezTo>
                  <a:cubicBezTo>
                    <a:pt x="342" y="1100"/>
                    <a:pt x="356" y="1128"/>
                    <a:pt x="380" y="1148"/>
                  </a:cubicBezTo>
                  <a:cubicBezTo>
                    <a:pt x="382" y="1149"/>
                    <a:pt x="385" y="1147"/>
                    <a:pt x="383" y="1145"/>
                  </a:cubicBezTo>
                  <a:cubicBezTo>
                    <a:pt x="383" y="1145"/>
                    <a:pt x="382" y="1145"/>
                    <a:pt x="382" y="1144"/>
                  </a:cubicBezTo>
                  <a:cubicBezTo>
                    <a:pt x="403" y="1147"/>
                    <a:pt x="406" y="1126"/>
                    <a:pt x="403" y="1104"/>
                  </a:cubicBezTo>
                  <a:cubicBezTo>
                    <a:pt x="404" y="1104"/>
                    <a:pt x="404" y="1104"/>
                    <a:pt x="404" y="1104"/>
                  </a:cubicBezTo>
                  <a:cubicBezTo>
                    <a:pt x="421" y="1104"/>
                    <a:pt x="438" y="1104"/>
                    <a:pt x="455" y="1104"/>
                  </a:cubicBezTo>
                  <a:cubicBezTo>
                    <a:pt x="455" y="1105"/>
                    <a:pt x="456" y="1106"/>
                    <a:pt x="457" y="1106"/>
                  </a:cubicBezTo>
                  <a:cubicBezTo>
                    <a:pt x="458" y="1107"/>
                    <a:pt x="459" y="1106"/>
                    <a:pt x="458" y="1105"/>
                  </a:cubicBezTo>
                  <a:cubicBezTo>
                    <a:pt x="458" y="1105"/>
                    <a:pt x="458" y="1104"/>
                    <a:pt x="457" y="1104"/>
                  </a:cubicBezTo>
                  <a:cubicBezTo>
                    <a:pt x="467" y="1104"/>
                    <a:pt x="476" y="1104"/>
                    <a:pt x="486" y="1104"/>
                  </a:cubicBezTo>
                  <a:cubicBezTo>
                    <a:pt x="486" y="1104"/>
                    <a:pt x="486" y="1105"/>
                    <a:pt x="486" y="1105"/>
                  </a:cubicBezTo>
                  <a:cubicBezTo>
                    <a:pt x="487" y="1105"/>
                    <a:pt x="488" y="1105"/>
                    <a:pt x="488" y="1104"/>
                  </a:cubicBezTo>
                  <a:cubicBezTo>
                    <a:pt x="559" y="1104"/>
                    <a:pt x="630" y="1104"/>
                    <a:pt x="701" y="1100"/>
                  </a:cubicBezTo>
                  <a:cubicBezTo>
                    <a:pt x="701" y="1100"/>
                    <a:pt x="702" y="1100"/>
                    <a:pt x="702" y="1101"/>
                  </a:cubicBezTo>
                  <a:cubicBezTo>
                    <a:pt x="703" y="1102"/>
                    <a:pt x="705" y="1100"/>
                    <a:pt x="704" y="1100"/>
                  </a:cubicBezTo>
                  <a:cubicBezTo>
                    <a:pt x="704" y="1099"/>
                    <a:pt x="704" y="1099"/>
                    <a:pt x="704" y="1099"/>
                  </a:cubicBezTo>
                  <a:cubicBezTo>
                    <a:pt x="710" y="1099"/>
                    <a:pt x="716" y="1099"/>
                    <a:pt x="722" y="1098"/>
                  </a:cubicBezTo>
                  <a:cubicBezTo>
                    <a:pt x="721" y="1104"/>
                    <a:pt x="720" y="1109"/>
                    <a:pt x="720" y="1114"/>
                  </a:cubicBezTo>
                  <a:cubicBezTo>
                    <a:pt x="669" y="1112"/>
                    <a:pt x="617" y="1114"/>
                    <a:pt x="566" y="1116"/>
                  </a:cubicBezTo>
                  <a:cubicBezTo>
                    <a:pt x="514" y="1118"/>
                    <a:pt x="462" y="1120"/>
                    <a:pt x="410" y="1124"/>
                  </a:cubicBezTo>
                  <a:cubicBezTo>
                    <a:pt x="405" y="1125"/>
                    <a:pt x="405" y="1132"/>
                    <a:pt x="410" y="1132"/>
                  </a:cubicBezTo>
                  <a:cubicBezTo>
                    <a:pt x="453" y="1129"/>
                    <a:pt x="497" y="1126"/>
                    <a:pt x="541" y="1124"/>
                  </a:cubicBezTo>
                  <a:cubicBezTo>
                    <a:pt x="541" y="1128"/>
                    <a:pt x="541" y="1131"/>
                    <a:pt x="541" y="1134"/>
                  </a:cubicBezTo>
                  <a:cubicBezTo>
                    <a:pt x="533" y="1135"/>
                    <a:pt x="525" y="1135"/>
                    <a:pt x="517" y="1135"/>
                  </a:cubicBezTo>
                  <a:cubicBezTo>
                    <a:pt x="517" y="1133"/>
                    <a:pt x="517" y="1131"/>
                    <a:pt x="517" y="1129"/>
                  </a:cubicBezTo>
                  <a:cubicBezTo>
                    <a:pt x="517" y="1127"/>
                    <a:pt x="513" y="1127"/>
                    <a:pt x="513" y="1129"/>
                  </a:cubicBezTo>
                  <a:cubicBezTo>
                    <a:pt x="513" y="1131"/>
                    <a:pt x="513" y="1133"/>
                    <a:pt x="513" y="1135"/>
                  </a:cubicBezTo>
                  <a:cubicBezTo>
                    <a:pt x="500" y="1136"/>
                    <a:pt x="486" y="1137"/>
                    <a:pt x="473" y="1137"/>
                  </a:cubicBezTo>
                  <a:cubicBezTo>
                    <a:pt x="473" y="1136"/>
                    <a:pt x="473" y="1135"/>
                    <a:pt x="473" y="1134"/>
                  </a:cubicBezTo>
                  <a:cubicBezTo>
                    <a:pt x="473" y="1132"/>
                    <a:pt x="470" y="1132"/>
                    <a:pt x="469" y="1134"/>
                  </a:cubicBezTo>
                  <a:cubicBezTo>
                    <a:pt x="469" y="1135"/>
                    <a:pt x="469" y="1136"/>
                    <a:pt x="469" y="1138"/>
                  </a:cubicBezTo>
                  <a:cubicBezTo>
                    <a:pt x="458" y="1138"/>
                    <a:pt x="447" y="1139"/>
                    <a:pt x="436" y="1140"/>
                  </a:cubicBezTo>
                  <a:cubicBezTo>
                    <a:pt x="436" y="1138"/>
                    <a:pt x="436" y="1136"/>
                    <a:pt x="436" y="1134"/>
                  </a:cubicBezTo>
                  <a:cubicBezTo>
                    <a:pt x="436" y="1132"/>
                    <a:pt x="433" y="1132"/>
                    <a:pt x="433" y="1134"/>
                  </a:cubicBezTo>
                  <a:cubicBezTo>
                    <a:pt x="433" y="1136"/>
                    <a:pt x="433" y="1138"/>
                    <a:pt x="433" y="1140"/>
                  </a:cubicBezTo>
                  <a:cubicBezTo>
                    <a:pt x="424" y="1140"/>
                    <a:pt x="416" y="1141"/>
                    <a:pt x="407" y="1142"/>
                  </a:cubicBezTo>
                  <a:cubicBezTo>
                    <a:pt x="404" y="1142"/>
                    <a:pt x="404" y="1146"/>
                    <a:pt x="407" y="1146"/>
                  </a:cubicBezTo>
                  <a:cubicBezTo>
                    <a:pt x="416" y="1146"/>
                    <a:pt x="424" y="1145"/>
                    <a:pt x="433" y="1145"/>
                  </a:cubicBezTo>
                  <a:cubicBezTo>
                    <a:pt x="432" y="1155"/>
                    <a:pt x="432" y="1165"/>
                    <a:pt x="431" y="1174"/>
                  </a:cubicBezTo>
                  <a:cubicBezTo>
                    <a:pt x="420" y="1174"/>
                    <a:pt x="408" y="1175"/>
                    <a:pt x="396" y="1175"/>
                  </a:cubicBezTo>
                  <a:cubicBezTo>
                    <a:pt x="397" y="1168"/>
                    <a:pt x="397" y="1162"/>
                    <a:pt x="398" y="1155"/>
                  </a:cubicBezTo>
                  <a:cubicBezTo>
                    <a:pt x="398" y="1153"/>
                    <a:pt x="394" y="1153"/>
                    <a:pt x="394" y="1155"/>
                  </a:cubicBezTo>
                  <a:cubicBezTo>
                    <a:pt x="393" y="1161"/>
                    <a:pt x="392" y="1168"/>
                    <a:pt x="391" y="1175"/>
                  </a:cubicBezTo>
                  <a:cubicBezTo>
                    <a:pt x="379" y="1175"/>
                    <a:pt x="367" y="1175"/>
                    <a:pt x="356" y="1175"/>
                  </a:cubicBezTo>
                  <a:cubicBezTo>
                    <a:pt x="356" y="1166"/>
                    <a:pt x="356" y="1157"/>
                    <a:pt x="356" y="1148"/>
                  </a:cubicBezTo>
                  <a:cubicBezTo>
                    <a:pt x="356" y="1145"/>
                    <a:pt x="352" y="1145"/>
                    <a:pt x="352" y="1148"/>
                  </a:cubicBezTo>
                  <a:cubicBezTo>
                    <a:pt x="351" y="1157"/>
                    <a:pt x="350" y="1166"/>
                    <a:pt x="349" y="1175"/>
                  </a:cubicBezTo>
                  <a:cubicBezTo>
                    <a:pt x="339" y="1175"/>
                    <a:pt x="329" y="1175"/>
                    <a:pt x="320" y="1175"/>
                  </a:cubicBezTo>
                  <a:cubicBezTo>
                    <a:pt x="320" y="1169"/>
                    <a:pt x="320" y="1164"/>
                    <a:pt x="321" y="1158"/>
                  </a:cubicBezTo>
                  <a:cubicBezTo>
                    <a:pt x="321" y="1155"/>
                    <a:pt x="316" y="1155"/>
                    <a:pt x="315" y="1158"/>
                  </a:cubicBezTo>
                  <a:cubicBezTo>
                    <a:pt x="315" y="1164"/>
                    <a:pt x="314" y="1169"/>
                    <a:pt x="313" y="1175"/>
                  </a:cubicBezTo>
                  <a:cubicBezTo>
                    <a:pt x="300" y="1175"/>
                    <a:pt x="287" y="1176"/>
                    <a:pt x="273" y="1176"/>
                  </a:cubicBezTo>
                  <a:cubicBezTo>
                    <a:pt x="273" y="1172"/>
                    <a:pt x="274" y="1168"/>
                    <a:pt x="274" y="1164"/>
                  </a:cubicBezTo>
                  <a:cubicBezTo>
                    <a:pt x="274" y="1161"/>
                    <a:pt x="270" y="1161"/>
                    <a:pt x="269" y="1164"/>
                  </a:cubicBezTo>
                  <a:cubicBezTo>
                    <a:pt x="269" y="1168"/>
                    <a:pt x="269" y="1172"/>
                    <a:pt x="268" y="1176"/>
                  </a:cubicBezTo>
                  <a:cubicBezTo>
                    <a:pt x="257" y="1176"/>
                    <a:pt x="246" y="1176"/>
                    <a:pt x="234" y="1176"/>
                  </a:cubicBezTo>
                  <a:cubicBezTo>
                    <a:pt x="237" y="1162"/>
                    <a:pt x="239" y="1148"/>
                    <a:pt x="241" y="1134"/>
                  </a:cubicBezTo>
                  <a:cubicBezTo>
                    <a:pt x="241" y="1132"/>
                    <a:pt x="237" y="1132"/>
                    <a:pt x="237" y="1134"/>
                  </a:cubicBezTo>
                  <a:cubicBezTo>
                    <a:pt x="233" y="1148"/>
                    <a:pt x="230" y="1162"/>
                    <a:pt x="228" y="1176"/>
                  </a:cubicBezTo>
                  <a:cubicBezTo>
                    <a:pt x="216" y="1177"/>
                    <a:pt x="203" y="1177"/>
                    <a:pt x="191" y="1177"/>
                  </a:cubicBezTo>
                  <a:cubicBezTo>
                    <a:pt x="187" y="1177"/>
                    <a:pt x="187" y="1183"/>
                    <a:pt x="191" y="1184"/>
                  </a:cubicBezTo>
                  <a:cubicBezTo>
                    <a:pt x="203" y="1184"/>
                    <a:pt x="215" y="1184"/>
                    <a:pt x="227" y="1184"/>
                  </a:cubicBezTo>
                  <a:cubicBezTo>
                    <a:pt x="226" y="1190"/>
                    <a:pt x="225" y="1197"/>
                    <a:pt x="223" y="1204"/>
                  </a:cubicBezTo>
                  <a:cubicBezTo>
                    <a:pt x="223" y="1206"/>
                    <a:pt x="223" y="1207"/>
                    <a:pt x="223" y="1209"/>
                  </a:cubicBezTo>
                  <a:cubicBezTo>
                    <a:pt x="213" y="1209"/>
                    <a:pt x="203" y="1209"/>
                    <a:pt x="194" y="1209"/>
                  </a:cubicBezTo>
                  <a:cubicBezTo>
                    <a:pt x="190" y="1209"/>
                    <a:pt x="190" y="1215"/>
                    <a:pt x="194" y="1215"/>
                  </a:cubicBezTo>
                  <a:cubicBezTo>
                    <a:pt x="203" y="1216"/>
                    <a:pt x="212" y="1216"/>
                    <a:pt x="222" y="1216"/>
                  </a:cubicBezTo>
                  <a:cubicBezTo>
                    <a:pt x="220" y="1229"/>
                    <a:pt x="219" y="1243"/>
                    <a:pt x="221" y="1256"/>
                  </a:cubicBezTo>
                  <a:cubicBezTo>
                    <a:pt x="206" y="1255"/>
                    <a:pt x="191" y="1255"/>
                    <a:pt x="175" y="1254"/>
                  </a:cubicBezTo>
                  <a:cubicBezTo>
                    <a:pt x="179" y="1231"/>
                    <a:pt x="182" y="1208"/>
                    <a:pt x="186" y="1185"/>
                  </a:cubicBezTo>
                  <a:cubicBezTo>
                    <a:pt x="188" y="1171"/>
                    <a:pt x="187" y="1152"/>
                    <a:pt x="192" y="1140"/>
                  </a:cubicBezTo>
                  <a:cubicBezTo>
                    <a:pt x="198" y="1124"/>
                    <a:pt x="222" y="1125"/>
                    <a:pt x="239" y="1126"/>
                  </a:cubicBezTo>
                  <a:cubicBezTo>
                    <a:pt x="246" y="1131"/>
                    <a:pt x="255" y="1132"/>
                    <a:pt x="259" y="1125"/>
                  </a:cubicBezTo>
                  <a:cubicBezTo>
                    <a:pt x="273" y="1138"/>
                    <a:pt x="296" y="1145"/>
                    <a:pt x="303" y="1124"/>
                  </a:cubicBezTo>
                  <a:cubicBezTo>
                    <a:pt x="311" y="1133"/>
                    <a:pt x="321" y="1142"/>
                    <a:pt x="334" y="1139"/>
                  </a:cubicBezTo>
                  <a:cubicBezTo>
                    <a:pt x="347" y="1137"/>
                    <a:pt x="353" y="1125"/>
                    <a:pt x="348" y="1113"/>
                  </a:cubicBezTo>
                  <a:cubicBezTo>
                    <a:pt x="347" y="1111"/>
                    <a:pt x="344" y="1113"/>
                    <a:pt x="344" y="1115"/>
                  </a:cubicBezTo>
                  <a:cubicBezTo>
                    <a:pt x="327" y="1131"/>
                    <a:pt x="314" y="1132"/>
                    <a:pt x="306" y="1116"/>
                  </a:cubicBezTo>
                  <a:cubicBezTo>
                    <a:pt x="305" y="1115"/>
                    <a:pt x="304" y="1113"/>
                    <a:pt x="303" y="1111"/>
                  </a:cubicBezTo>
                  <a:cubicBezTo>
                    <a:pt x="299" y="1106"/>
                    <a:pt x="296" y="1099"/>
                    <a:pt x="293" y="1093"/>
                  </a:cubicBezTo>
                  <a:cubicBezTo>
                    <a:pt x="285" y="1078"/>
                    <a:pt x="278" y="1063"/>
                    <a:pt x="272" y="1047"/>
                  </a:cubicBezTo>
                  <a:cubicBezTo>
                    <a:pt x="263" y="1019"/>
                    <a:pt x="257" y="991"/>
                    <a:pt x="250" y="963"/>
                  </a:cubicBezTo>
                  <a:cubicBezTo>
                    <a:pt x="250" y="960"/>
                    <a:pt x="245" y="960"/>
                    <a:pt x="245" y="963"/>
                  </a:cubicBezTo>
                  <a:cubicBezTo>
                    <a:pt x="250" y="1015"/>
                    <a:pt x="268" y="1071"/>
                    <a:pt x="297" y="1115"/>
                  </a:cubicBezTo>
                  <a:cubicBezTo>
                    <a:pt x="298" y="1116"/>
                    <a:pt x="299" y="1118"/>
                    <a:pt x="300" y="1119"/>
                  </a:cubicBezTo>
                  <a:cubicBezTo>
                    <a:pt x="300" y="1119"/>
                    <a:pt x="299" y="1120"/>
                    <a:pt x="299" y="1120"/>
                  </a:cubicBezTo>
                  <a:cubicBezTo>
                    <a:pt x="294" y="1135"/>
                    <a:pt x="275" y="1131"/>
                    <a:pt x="266" y="1122"/>
                  </a:cubicBezTo>
                  <a:cubicBezTo>
                    <a:pt x="261" y="1117"/>
                    <a:pt x="257" y="1109"/>
                    <a:pt x="254" y="1102"/>
                  </a:cubicBezTo>
                  <a:cubicBezTo>
                    <a:pt x="248" y="1089"/>
                    <a:pt x="244" y="1075"/>
                    <a:pt x="239" y="1061"/>
                  </a:cubicBezTo>
                  <a:cubicBezTo>
                    <a:pt x="231" y="1035"/>
                    <a:pt x="228" y="1008"/>
                    <a:pt x="224" y="981"/>
                  </a:cubicBezTo>
                  <a:cubicBezTo>
                    <a:pt x="223" y="978"/>
                    <a:pt x="217" y="978"/>
                    <a:pt x="217" y="982"/>
                  </a:cubicBezTo>
                  <a:cubicBezTo>
                    <a:pt x="219" y="1026"/>
                    <a:pt x="231" y="1078"/>
                    <a:pt x="253" y="1117"/>
                  </a:cubicBezTo>
                  <a:cubicBezTo>
                    <a:pt x="255" y="1119"/>
                    <a:pt x="256" y="1121"/>
                    <a:pt x="257" y="1122"/>
                  </a:cubicBezTo>
                  <a:cubicBezTo>
                    <a:pt x="237" y="1138"/>
                    <a:pt x="202" y="1053"/>
                    <a:pt x="199" y="1044"/>
                  </a:cubicBezTo>
                  <a:cubicBezTo>
                    <a:pt x="190" y="1014"/>
                    <a:pt x="189" y="983"/>
                    <a:pt x="192" y="952"/>
                  </a:cubicBezTo>
                  <a:cubicBezTo>
                    <a:pt x="197" y="894"/>
                    <a:pt x="215" y="833"/>
                    <a:pt x="192" y="777"/>
                  </a:cubicBezTo>
                  <a:cubicBezTo>
                    <a:pt x="191" y="776"/>
                    <a:pt x="191" y="776"/>
                    <a:pt x="190" y="775"/>
                  </a:cubicBezTo>
                  <a:cubicBezTo>
                    <a:pt x="231" y="750"/>
                    <a:pt x="274" y="746"/>
                    <a:pt x="321" y="753"/>
                  </a:cubicBezTo>
                  <a:cubicBezTo>
                    <a:pt x="323" y="779"/>
                    <a:pt x="327" y="807"/>
                    <a:pt x="343" y="829"/>
                  </a:cubicBezTo>
                  <a:close/>
                  <a:moveTo>
                    <a:pt x="149" y="637"/>
                  </a:moveTo>
                  <a:cubicBezTo>
                    <a:pt x="154" y="635"/>
                    <a:pt x="158" y="633"/>
                    <a:pt x="162" y="632"/>
                  </a:cubicBezTo>
                  <a:cubicBezTo>
                    <a:pt x="168" y="630"/>
                    <a:pt x="174" y="629"/>
                    <a:pt x="180" y="627"/>
                  </a:cubicBezTo>
                  <a:cubicBezTo>
                    <a:pt x="184" y="635"/>
                    <a:pt x="189" y="642"/>
                    <a:pt x="196" y="647"/>
                  </a:cubicBezTo>
                  <a:cubicBezTo>
                    <a:pt x="197" y="648"/>
                    <a:pt x="199" y="646"/>
                    <a:pt x="198" y="645"/>
                  </a:cubicBezTo>
                  <a:cubicBezTo>
                    <a:pt x="191" y="640"/>
                    <a:pt x="186" y="634"/>
                    <a:pt x="183" y="627"/>
                  </a:cubicBezTo>
                  <a:cubicBezTo>
                    <a:pt x="183" y="627"/>
                    <a:pt x="183" y="626"/>
                    <a:pt x="183" y="626"/>
                  </a:cubicBezTo>
                  <a:cubicBezTo>
                    <a:pt x="186" y="626"/>
                    <a:pt x="188" y="626"/>
                    <a:pt x="190" y="625"/>
                  </a:cubicBezTo>
                  <a:cubicBezTo>
                    <a:pt x="191" y="625"/>
                    <a:pt x="192" y="626"/>
                    <a:pt x="193" y="626"/>
                  </a:cubicBezTo>
                  <a:cubicBezTo>
                    <a:pt x="194" y="626"/>
                    <a:pt x="194" y="625"/>
                    <a:pt x="194" y="624"/>
                  </a:cubicBezTo>
                  <a:cubicBezTo>
                    <a:pt x="195" y="624"/>
                    <a:pt x="196" y="624"/>
                    <a:pt x="196" y="624"/>
                  </a:cubicBezTo>
                  <a:cubicBezTo>
                    <a:pt x="196" y="624"/>
                    <a:pt x="196" y="624"/>
                    <a:pt x="197" y="625"/>
                  </a:cubicBezTo>
                  <a:cubicBezTo>
                    <a:pt x="205" y="630"/>
                    <a:pt x="214" y="636"/>
                    <a:pt x="222" y="641"/>
                  </a:cubicBezTo>
                  <a:cubicBezTo>
                    <a:pt x="223" y="642"/>
                    <a:pt x="224" y="640"/>
                    <a:pt x="223" y="640"/>
                  </a:cubicBezTo>
                  <a:cubicBezTo>
                    <a:pt x="215" y="634"/>
                    <a:pt x="207" y="629"/>
                    <a:pt x="198" y="624"/>
                  </a:cubicBezTo>
                  <a:cubicBezTo>
                    <a:pt x="205" y="622"/>
                    <a:pt x="212" y="621"/>
                    <a:pt x="220" y="620"/>
                  </a:cubicBezTo>
                  <a:cubicBezTo>
                    <a:pt x="228" y="625"/>
                    <a:pt x="237" y="630"/>
                    <a:pt x="244" y="637"/>
                  </a:cubicBezTo>
                  <a:cubicBezTo>
                    <a:pt x="245" y="637"/>
                    <a:pt x="246" y="636"/>
                    <a:pt x="246" y="636"/>
                  </a:cubicBezTo>
                  <a:cubicBezTo>
                    <a:pt x="239" y="629"/>
                    <a:pt x="231" y="624"/>
                    <a:pt x="223" y="619"/>
                  </a:cubicBezTo>
                  <a:cubicBezTo>
                    <a:pt x="223" y="619"/>
                    <a:pt x="224" y="619"/>
                    <a:pt x="224" y="619"/>
                  </a:cubicBezTo>
                  <a:cubicBezTo>
                    <a:pt x="231" y="618"/>
                    <a:pt x="239" y="617"/>
                    <a:pt x="246" y="616"/>
                  </a:cubicBezTo>
                  <a:cubicBezTo>
                    <a:pt x="257" y="622"/>
                    <a:pt x="266" y="629"/>
                    <a:pt x="274" y="639"/>
                  </a:cubicBezTo>
                  <a:cubicBezTo>
                    <a:pt x="275" y="640"/>
                    <a:pt x="276" y="638"/>
                    <a:pt x="276" y="638"/>
                  </a:cubicBezTo>
                  <a:cubicBezTo>
                    <a:pt x="268" y="629"/>
                    <a:pt x="260" y="621"/>
                    <a:pt x="250" y="615"/>
                  </a:cubicBezTo>
                  <a:cubicBezTo>
                    <a:pt x="256" y="614"/>
                    <a:pt x="263" y="613"/>
                    <a:pt x="270" y="613"/>
                  </a:cubicBezTo>
                  <a:cubicBezTo>
                    <a:pt x="281" y="621"/>
                    <a:pt x="291" y="629"/>
                    <a:pt x="301" y="639"/>
                  </a:cubicBezTo>
                  <a:cubicBezTo>
                    <a:pt x="301" y="639"/>
                    <a:pt x="301" y="638"/>
                    <a:pt x="301" y="638"/>
                  </a:cubicBezTo>
                  <a:cubicBezTo>
                    <a:pt x="292" y="629"/>
                    <a:pt x="282" y="620"/>
                    <a:pt x="272" y="612"/>
                  </a:cubicBezTo>
                  <a:cubicBezTo>
                    <a:pt x="272" y="612"/>
                    <a:pt x="273" y="612"/>
                    <a:pt x="273" y="612"/>
                  </a:cubicBezTo>
                  <a:cubicBezTo>
                    <a:pt x="279" y="612"/>
                    <a:pt x="285" y="611"/>
                    <a:pt x="291" y="611"/>
                  </a:cubicBezTo>
                  <a:cubicBezTo>
                    <a:pt x="298" y="616"/>
                    <a:pt x="304" y="621"/>
                    <a:pt x="311" y="627"/>
                  </a:cubicBezTo>
                  <a:cubicBezTo>
                    <a:pt x="311" y="627"/>
                    <a:pt x="312" y="626"/>
                    <a:pt x="311" y="626"/>
                  </a:cubicBezTo>
                  <a:cubicBezTo>
                    <a:pt x="305" y="620"/>
                    <a:pt x="299" y="615"/>
                    <a:pt x="292" y="610"/>
                  </a:cubicBezTo>
                  <a:cubicBezTo>
                    <a:pt x="293" y="610"/>
                    <a:pt x="294" y="610"/>
                    <a:pt x="296" y="610"/>
                  </a:cubicBezTo>
                  <a:cubicBezTo>
                    <a:pt x="298" y="610"/>
                    <a:pt x="301" y="610"/>
                    <a:pt x="303" y="609"/>
                  </a:cubicBezTo>
                  <a:cubicBezTo>
                    <a:pt x="305" y="609"/>
                    <a:pt x="307" y="609"/>
                    <a:pt x="308" y="609"/>
                  </a:cubicBezTo>
                  <a:cubicBezTo>
                    <a:pt x="310" y="610"/>
                    <a:pt x="312" y="611"/>
                    <a:pt x="314" y="612"/>
                  </a:cubicBezTo>
                  <a:cubicBezTo>
                    <a:pt x="313" y="612"/>
                    <a:pt x="313" y="613"/>
                    <a:pt x="313" y="614"/>
                  </a:cubicBezTo>
                  <a:cubicBezTo>
                    <a:pt x="315" y="637"/>
                    <a:pt x="320" y="659"/>
                    <a:pt x="324" y="682"/>
                  </a:cubicBezTo>
                  <a:cubicBezTo>
                    <a:pt x="327" y="701"/>
                    <a:pt x="339" y="737"/>
                    <a:pt x="326" y="756"/>
                  </a:cubicBezTo>
                  <a:cubicBezTo>
                    <a:pt x="326" y="752"/>
                    <a:pt x="325" y="749"/>
                    <a:pt x="325" y="745"/>
                  </a:cubicBezTo>
                  <a:cubicBezTo>
                    <a:pt x="325" y="742"/>
                    <a:pt x="321" y="743"/>
                    <a:pt x="321" y="745"/>
                  </a:cubicBezTo>
                  <a:cubicBezTo>
                    <a:pt x="321" y="746"/>
                    <a:pt x="321" y="747"/>
                    <a:pt x="321" y="748"/>
                  </a:cubicBezTo>
                  <a:cubicBezTo>
                    <a:pt x="275" y="731"/>
                    <a:pt x="221" y="744"/>
                    <a:pt x="182" y="772"/>
                  </a:cubicBezTo>
                  <a:cubicBezTo>
                    <a:pt x="178" y="774"/>
                    <a:pt x="181" y="780"/>
                    <a:pt x="184" y="779"/>
                  </a:cubicBezTo>
                  <a:cubicBezTo>
                    <a:pt x="184" y="779"/>
                    <a:pt x="184" y="779"/>
                    <a:pt x="184" y="779"/>
                  </a:cubicBezTo>
                  <a:cubicBezTo>
                    <a:pt x="184" y="780"/>
                    <a:pt x="185" y="780"/>
                    <a:pt x="185" y="781"/>
                  </a:cubicBezTo>
                  <a:cubicBezTo>
                    <a:pt x="175" y="776"/>
                    <a:pt x="170" y="768"/>
                    <a:pt x="166" y="760"/>
                  </a:cubicBezTo>
                  <a:cubicBezTo>
                    <a:pt x="168" y="761"/>
                    <a:pt x="170" y="762"/>
                    <a:pt x="172" y="764"/>
                  </a:cubicBezTo>
                  <a:cubicBezTo>
                    <a:pt x="173" y="764"/>
                    <a:pt x="173" y="763"/>
                    <a:pt x="173" y="763"/>
                  </a:cubicBezTo>
                  <a:cubicBezTo>
                    <a:pt x="170" y="761"/>
                    <a:pt x="168" y="759"/>
                    <a:pt x="165" y="758"/>
                  </a:cubicBezTo>
                  <a:cubicBezTo>
                    <a:pt x="160" y="743"/>
                    <a:pt x="159" y="726"/>
                    <a:pt x="157" y="711"/>
                  </a:cubicBezTo>
                  <a:cubicBezTo>
                    <a:pt x="157" y="707"/>
                    <a:pt x="156" y="703"/>
                    <a:pt x="156" y="699"/>
                  </a:cubicBezTo>
                  <a:cubicBezTo>
                    <a:pt x="156" y="699"/>
                    <a:pt x="156" y="699"/>
                    <a:pt x="156" y="700"/>
                  </a:cubicBezTo>
                  <a:cubicBezTo>
                    <a:pt x="157" y="700"/>
                    <a:pt x="157" y="699"/>
                    <a:pt x="157" y="699"/>
                  </a:cubicBezTo>
                  <a:cubicBezTo>
                    <a:pt x="156" y="698"/>
                    <a:pt x="156" y="698"/>
                    <a:pt x="155" y="698"/>
                  </a:cubicBezTo>
                  <a:cubicBezTo>
                    <a:pt x="153" y="684"/>
                    <a:pt x="150" y="670"/>
                    <a:pt x="145" y="656"/>
                  </a:cubicBezTo>
                  <a:cubicBezTo>
                    <a:pt x="144" y="654"/>
                    <a:pt x="142" y="653"/>
                    <a:pt x="140" y="654"/>
                  </a:cubicBezTo>
                  <a:cubicBezTo>
                    <a:pt x="138" y="645"/>
                    <a:pt x="141" y="639"/>
                    <a:pt x="149" y="637"/>
                  </a:cubicBezTo>
                  <a:close/>
                  <a:moveTo>
                    <a:pt x="139" y="661"/>
                  </a:moveTo>
                  <a:cubicBezTo>
                    <a:pt x="139" y="662"/>
                    <a:pt x="140" y="663"/>
                    <a:pt x="140" y="664"/>
                  </a:cubicBezTo>
                  <a:cubicBezTo>
                    <a:pt x="138" y="663"/>
                    <a:pt x="137" y="662"/>
                    <a:pt x="135" y="661"/>
                  </a:cubicBezTo>
                  <a:cubicBezTo>
                    <a:pt x="136" y="661"/>
                    <a:pt x="138" y="661"/>
                    <a:pt x="139" y="661"/>
                  </a:cubicBezTo>
                  <a:close/>
                  <a:moveTo>
                    <a:pt x="76" y="235"/>
                  </a:moveTo>
                  <a:cubicBezTo>
                    <a:pt x="78" y="238"/>
                    <a:pt x="87" y="253"/>
                    <a:pt x="85" y="256"/>
                  </a:cubicBezTo>
                  <a:cubicBezTo>
                    <a:pt x="86" y="255"/>
                    <a:pt x="76" y="237"/>
                    <a:pt x="75" y="236"/>
                  </a:cubicBezTo>
                  <a:cubicBezTo>
                    <a:pt x="73" y="231"/>
                    <a:pt x="71" y="227"/>
                    <a:pt x="70" y="222"/>
                  </a:cubicBezTo>
                  <a:cubicBezTo>
                    <a:pt x="72" y="226"/>
                    <a:pt x="74" y="230"/>
                    <a:pt x="76" y="235"/>
                  </a:cubicBezTo>
                  <a:close/>
                  <a:moveTo>
                    <a:pt x="68" y="249"/>
                  </a:moveTo>
                  <a:cubicBezTo>
                    <a:pt x="61" y="238"/>
                    <a:pt x="55" y="226"/>
                    <a:pt x="49" y="214"/>
                  </a:cubicBezTo>
                  <a:cubicBezTo>
                    <a:pt x="48" y="212"/>
                    <a:pt x="43" y="213"/>
                    <a:pt x="44" y="216"/>
                  </a:cubicBezTo>
                  <a:cubicBezTo>
                    <a:pt x="50" y="230"/>
                    <a:pt x="54" y="244"/>
                    <a:pt x="59" y="259"/>
                  </a:cubicBezTo>
                  <a:cubicBezTo>
                    <a:pt x="53" y="252"/>
                    <a:pt x="48" y="245"/>
                    <a:pt x="43" y="238"/>
                  </a:cubicBezTo>
                  <a:cubicBezTo>
                    <a:pt x="43" y="225"/>
                    <a:pt x="42" y="213"/>
                    <a:pt x="42" y="200"/>
                  </a:cubicBezTo>
                  <a:cubicBezTo>
                    <a:pt x="43" y="199"/>
                    <a:pt x="43" y="197"/>
                    <a:pt x="42" y="197"/>
                  </a:cubicBezTo>
                  <a:cubicBezTo>
                    <a:pt x="42" y="186"/>
                    <a:pt x="41" y="175"/>
                    <a:pt x="41" y="164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1" y="166"/>
                    <a:pt x="41" y="166"/>
                    <a:pt x="41" y="167"/>
                  </a:cubicBezTo>
                  <a:cubicBezTo>
                    <a:pt x="43" y="169"/>
                    <a:pt x="44" y="171"/>
                    <a:pt x="45" y="173"/>
                  </a:cubicBezTo>
                  <a:cubicBezTo>
                    <a:pt x="45" y="174"/>
                    <a:pt x="45" y="174"/>
                    <a:pt x="46" y="175"/>
                  </a:cubicBezTo>
                  <a:cubicBezTo>
                    <a:pt x="48" y="181"/>
                    <a:pt x="51" y="187"/>
                    <a:pt x="53" y="194"/>
                  </a:cubicBezTo>
                  <a:cubicBezTo>
                    <a:pt x="53" y="194"/>
                    <a:pt x="52" y="195"/>
                    <a:pt x="53" y="196"/>
                  </a:cubicBezTo>
                  <a:cubicBezTo>
                    <a:pt x="58" y="214"/>
                    <a:pt x="63" y="232"/>
                    <a:pt x="68" y="249"/>
                  </a:cubicBezTo>
                  <a:close/>
                  <a:moveTo>
                    <a:pt x="42" y="148"/>
                  </a:moveTo>
                  <a:cubicBezTo>
                    <a:pt x="47" y="160"/>
                    <a:pt x="52" y="171"/>
                    <a:pt x="57" y="183"/>
                  </a:cubicBezTo>
                  <a:cubicBezTo>
                    <a:pt x="54" y="179"/>
                    <a:pt x="52" y="175"/>
                    <a:pt x="49" y="171"/>
                  </a:cubicBezTo>
                  <a:cubicBezTo>
                    <a:pt x="46" y="163"/>
                    <a:pt x="43" y="155"/>
                    <a:pt x="40" y="148"/>
                  </a:cubicBezTo>
                  <a:cubicBezTo>
                    <a:pt x="40" y="148"/>
                    <a:pt x="40" y="148"/>
                    <a:pt x="40" y="147"/>
                  </a:cubicBezTo>
                  <a:cubicBezTo>
                    <a:pt x="41" y="148"/>
                    <a:pt x="41" y="148"/>
                    <a:pt x="42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" name="Freeform 14"/>
            <p:cNvSpPr>
              <a:spLocks noEditPoints="1"/>
            </p:cNvSpPr>
            <p:nvPr/>
          </p:nvSpPr>
          <p:spPr bwMode="auto">
            <a:xfrm>
              <a:off x="6707708" y="328240"/>
              <a:ext cx="164359" cy="98894"/>
            </a:xfrm>
            <a:custGeom>
              <a:avLst/>
              <a:gdLst>
                <a:gd name="T0" fmla="*/ 2 w 81"/>
                <a:gd name="T1" fmla="*/ 48 h 49"/>
                <a:gd name="T2" fmla="*/ 39 w 81"/>
                <a:gd name="T3" fmla="*/ 26 h 49"/>
                <a:gd name="T4" fmla="*/ 39 w 81"/>
                <a:gd name="T5" fmla="*/ 27 h 49"/>
                <a:gd name="T6" fmla="*/ 64 w 81"/>
                <a:gd name="T7" fmla="*/ 41 h 49"/>
                <a:gd name="T8" fmla="*/ 66 w 81"/>
                <a:gd name="T9" fmla="*/ 41 h 49"/>
                <a:gd name="T10" fmla="*/ 79 w 81"/>
                <a:gd name="T11" fmla="*/ 17 h 49"/>
                <a:gd name="T12" fmla="*/ 54 w 81"/>
                <a:gd name="T13" fmla="*/ 3 h 49"/>
                <a:gd name="T14" fmla="*/ 39 w 81"/>
                <a:gd name="T15" fmla="*/ 24 h 49"/>
                <a:gd name="T16" fmla="*/ 38 w 81"/>
                <a:gd name="T17" fmla="*/ 24 h 49"/>
                <a:gd name="T18" fmla="*/ 1 w 81"/>
                <a:gd name="T19" fmla="*/ 47 h 49"/>
                <a:gd name="T20" fmla="*/ 2 w 81"/>
                <a:gd name="T21" fmla="*/ 48 h 49"/>
                <a:gd name="T22" fmla="*/ 57 w 81"/>
                <a:gd name="T23" fmla="*/ 10 h 49"/>
                <a:gd name="T24" fmla="*/ 64 w 81"/>
                <a:gd name="T25" fmla="*/ 37 h 49"/>
                <a:gd name="T26" fmla="*/ 63 w 81"/>
                <a:gd name="T27" fmla="*/ 37 h 49"/>
                <a:gd name="T28" fmla="*/ 45 w 81"/>
                <a:gd name="T29" fmla="*/ 25 h 49"/>
                <a:gd name="T30" fmla="*/ 57 w 81"/>
                <a:gd name="T3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49">
                  <a:moveTo>
                    <a:pt x="2" y="48"/>
                  </a:moveTo>
                  <a:cubicBezTo>
                    <a:pt x="15" y="42"/>
                    <a:pt x="27" y="35"/>
                    <a:pt x="39" y="26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2" y="37"/>
                    <a:pt x="54" y="45"/>
                    <a:pt x="64" y="41"/>
                  </a:cubicBezTo>
                  <a:cubicBezTo>
                    <a:pt x="65" y="41"/>
                    <a:pt x="65" y="41"/>
                    <a:pt x="66" y="41"/>
                  </a:cubicBezTo>
                  <a:cubicBezTo>
                    <a:pt x="76" y="37"/>
                    <a:pt x="81" y="28"/>
                    <a:pt x="79" y="17"/>
                  </a:cubicBezTo>
                  <a:cubicBezTo>
                    <a:pt x="76" y="6"/>
                    <a:pt x="65" y="0"/>
                    <a:pt x="54" y="3"/>
                  </a:cubicBezTo>
                  <a:cubicBezTo>
                    <a:pt x="44" y="5"/>
                    <a:pt x="37" y="14"/>
                    <a:pt x="39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26" y="33"/>
                    <a:pt x="14" y="40"/>
                    <a:pt x="1" y="47"/>
                  </a:cubicBezTo>
                  <a:cubicBezTo>
                    <a:pt x="0" y="47"/>
                    <a:pt x="1" y="49"/>
                    <a:pt x="2" y="48"/>
                  </a:cubicBezTo>
                  <a:close/>
                  <a:moveTo>
                    <a:pt x="57" y="10"/>
                  </a:moveTo>
                  <a:cubicBezTo>
                    <a:pt x="73" y="7"/>
                    <a:pt x="77" y="30"/>
                    <a:pt x="64" y="37"/>
                  </a:cubicBezTo>
                  <a:cubicBezTo>
                    <a:pt x="64" y="37"/>
                    <a:pt x="64" y="37"/>
                    <a:pt x="63" y="37"/>
                  </a:cubicBezTo>
                  <a:cubicBezTo>
                    <a:pt x="55" y="38"/>
                    <a:pt x="46" y="34"/>
                    <a:pt x="45" y="25"/>
                  </a:cubicBezTo>
                  <a:cubicBezTo>
                    <a:pt x="44" y="17"/>
                    <a:pt x="50" y="11"/>
                    <a:pt x="5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" name="Freeform 15"/>
            <p:cNvSpPr/>
            <p:nvPr/>
          </p:nvSpPr>
          <p:spPr bwMode="auto">
            <a:xfrm>
              <a:off x="6802423" y="350526"/>
              <a:ext cx="39001" cy="47358"/>
            </a:xfrm>
            <a:custGeom>
              <a:avLst/>
              <a:gdLst>
                <a:gd name="T0" fmla="*/ 6 w 19"/>
                <a:gd name="T1" fmla="*/ 20 h 23"/>
                <a:gd name="T2" fmla="*/ 12 w 19"/>
                <a:gd name="T3" fmla="*/ 14 h 23"/>
                <a:gd name="T4" fmla="*/ 17 w 19"/>
                <a:gd name="T5" fmla="*/ 17 h 23"/>
                <a:gd name="T6" fmla="*/ 18 w 19"/>
                <a:gd name="T7" fmla="*/ 16 h 23"/>
                <a:gd name="T8" fmla="*/ 14 w 19"/>
                <a:gd name="T9" fmla="*/ 11 h 23"/>
                <a:gd name="T10" fmla="*/ 16 w 19"/>
                <a:gd name="T11" fmla="*/ 3 h 23"/>
                <a:gd name="T12" fmla="*/ 13 w 19"/>
                <a:gd name="T13" fmla="*/ 2 h 23"/>
                <a:gd name="T14" fmla="*/ 10 w 19"/>
                <a:gd name="T15" fmla="*/ 9 h 23"/>
                <a:gd name="T16" fmla="*/ 6 w 19"/>
                <a:gd name="T17" fmla="*/ 9 h 23"/>
                <a:gd name="T18" fmla="*/ 6 w 19"/>
                <a:gd name="T19" fmla="*/ 11 h 23"/>
                <a:gd name="T20" fmla="*/ 8 w 19"/>
                <a:gd name="T21" fmla="*/ 12 h 23"/>
                <a:gd name="T22" fmla="*/ 3 w 19"/>
                <a:gd name="T23" fmla="*/ 17 h 23"/>
                <a:gd name="T24" fmla="*/ 6 w 19"/>
                <a:gd name="T25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3">
                  <a:moveTo>
                    <a:pt x="6" y="20"/>
                  </a:moveTo>
                  <a:cubicBezTo>
                    <a:pt x="9" y="18"/>
                    <a:pt x="11" y="16"/>
                    <a:pt x="12" y="14"/>
                  </a:cubicBezTo>
                  <a:cubicBezTo>
                    <a:pt x="14" y="15"/>
                    <a:pt x="15" y="16"/>
                    <a:pt x="17" y="17"/>
                  </a:cubicBezTo>
                  <a:cubicBezTo>
                    <a:pt x="17" y="18"/>
                    <a:pt x="19" y="17"/>
                    <a:pt x="18" y="16"/>
                  </a:cubicBezTo>
                  <a:cubicBezTo>
                    <a:pt x="17" y="14"/>
                    <a:pt x="15" y="12"/>
                    <a:pt x="14" y="11"/>
                  </a:cubicBezTo>
                  <a:cubicBezTo>
                    <a:pt x="15" y="9"/>
                    <a:pt x="16" y="6"/>
                    <a:pt x="16" y="3"/>
                  </a:cubicBezTo>
                  <a:cubicBezTo>
                    <a:pt x="17" y="1"/>
                    <a:pt x="14" y="0"/>
                    <a:pt x="13" y="2"/>
                  </a:cubicBezTo>
                  <a:cubicBezTo>
                    <a:pt x="13" y="5"/>
                    <a:pt x="12" y="7"/>
                    <a:pt x="10" y="9"/>
                  </a:cubicBezTo>
                  <a:cubicBezTo>
                    <a:pt x="9" y="9"/>
                    <a:pt x="8" y="8"/>
                    <a:pt x="6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7" y="14"/>
                    <a:pt x="5" y="16"/>
                    <a:pt x="3" y="17"/>
                  </a:cubicBezTo>
                  <a:cubicBezTo>
                    <a:pt x="0" y="18"/>
                    <a:pt x="3" y="23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" name="Freeform 16"/>
            <p:cNvSpPr>
              <a:spLocks noEditPoints="1"/>
            </p:cNvSpPr>
            <p:nvPr/>
          </p:nvSpPr>
          <p:spPr bwMode="auto">
            <a:xfrm>
              <a:off x="5217329" y="216810"/>
              <a:ext cx="76608" cy="79394"/>
            </a:xfrm>
            <a:custGeom>
              <a:avLst/>
              <a:gdLst>
                <a:gd name="T0" fmla="*/ 17 w 38"/>
                <a:gd name="T1" fmla="*/ 36 h 39"/>
                <a:gd name="T2" fmla="*/ 20 w 38"/>
                <a:gd name="T3" fmla="*/ 39 h 39"/>
                <a:gd name="T4" fmla="*/ 38 w 38"/>
                <a:gd name="T5" fmla="*/ 18 h 39"/>
                <a:gd name="T6" fmla="*/ 19 w 38"/>
                <a:gd name="T7" fmla="*/ 1 h 39"/>
                <a:gd name="T8" fmla="*/ 0 w 38"/>
                <a:gd name="T9" fmla="*/ 18 h 39"/>
                <a:gd name="T10" fmla="*/ 17 w 38"/>
                <a:gd name="T11" fmla="*/ 36 h 39"/>
                <a:gd name="T12" fmla="*/ 19 w 38"/>
                <a:gd name="T13" fmla="*/ 32 h 39"/>
                <a:gd name="T14" fmla="*/ 17 w 38"/>
                <a:gd name="T15" fmla="*/ 33 h 39"/>
                <a:gd name="T16" fmla="*/ 12 w 38"/>
                <a:gd name="T17" fmla="*/ 30 h 39"/>
                <a:gd name="T18" fmla="*/ 13 w 38"/>
                <a:gd name="T19" fmla="*/ 30 h 39"/>
                <a:gd name="T20" fmla="*/ 21 w 38"/>
                <a:gd name="T21" fmla="*/ 24 h 39"/>
                <a:gd name="T22" fmla="*/ 24 w 38"/>
                <a:gd name="T23" fmla="*/ 26 h 39"/>
                <a:gd name="T24" fmla="*/ 24 w 38"/>
                <a:gd name="T25" fmla="*/ 27 h 39"/>
                <a:gd name="T26" fmla="*/ 26 w 38"/>
                <a:gd name="T27" fmla="*/ 27 h 39"/>
                <a:gd name="T28" fmla="*/ 27 w 38"/>
                <a:gd name="T29" fmla="*/ 25 h 39"/>
                <a:gd name="T30" fmla="*/ 26 w 38"/>
                <a:gd name="T31" fmla="*/ 23 h 39"/>
                <a:gd name="T32" fmla="*/ 23 w 38"/>
                <a:gd name="T33" fmla="*/ 20 h 39"/>
                <a:gd name="T34" fmla="*/ 26 w 38"/>
                <a:gd name="T35" fmla="*/ 10 h 39"/>
                <a:gd name="T36" fmla="*/ 26 w 38"/>
                <a:gd name="T37" fmla="*/ 10 h 39"/>
                <a:gd name="T38" fmla="*/ 19 w 38"/>
                <a:gd name="T39" fmla="*/ 32 h 39"/>
                <a:gd name="T40" fmla="*/ 19 w 38"/>
                <a:gd name="T41" fmla="*/ 7 h 39"/>
                <a:gd name="T42" fmla="*/ 24 w 38"/>
                <a:gd name="T43" fmla="*/ 9 h 39"/>
                <a:gd name="T44" fmla="*/ 24 w 38"/>
                <a:gd name="T45" fmla="*/ 9 h 39"/>
                <a:gd name="T46" fmla="*/ 20 w 38"/>
                <a:gd name="T47" fmla="*/ 19 h 39"/>
                <a:gd name="T48" fmla="*/ 17 w 38"/>
                <a:gd name="T49" fmla="*/ 17 h 39"/>
                <a:gd name="T50" fmla="*/ 9 w 38"/>
                <a:gd name="T51" fmla="*/ 13 h 39"/>
                <a:gd name="T52" fmla="*/ 8 w 38"/>
                <a:gd name="T53" fmla="*/ 17 h 39"/>
                <a:gd name="T54" fmla="*/ 17 w 38"/>
                <a:gd name="T55" fmla="*/ 22 h 39"/>
                <a:gd name="T56" fmla="*/ 17 w 38"/>
                <a:gd name="T57" fmla="*/ 22 h 39"/>
                <a:gd name="T58" fmla="*/ 11 w 38"/>
                <a:gd name="T59" fmla="*/ 27 h 39"/>
                <a:gd name="T60" fmla="*/ 11 w 38"/>
                <a:gd name="T61" fmla="*/ 29 h 39"/>
                <a:gd name="T62" fmla="*/ 19 w 38"/>
                <a:gd name="T6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39">
                  <a:moveTo>
                    <a:pt x="17" y="36"/>
                  </a:moveTo>
                  <a:cubicBezTo>
                    <a:pt x="17" y="38"/>
                    <a:pt x="18" y="39"/>
                    <a:pt x="20" y="39"/>
                  </a:cubicBezTo>
                  <a:cubicBezTo>
                    <a:pt x="30" y="37"/>
                    <a:pt x="38" y="28"/>
                    <a:pt x="38" y="18"/>
                  </a:cubicBezTo>
                  <a:cubicBezTo>
                    <a:pt x="37" y="8"/>
                    <a:pt x="29" y="0"/>
                    <a:pt x="19" y="1"/>
                  </a:cubicBezTo>
                  <a:cubicBezTo>
                    <a:pt x="9" y="1"/>
                    <a:pt x="0" y="8"/>
                    <a:pt x="0" y="18"/>
                  </a:cubicBezTo>
                  <a:cubicBezTo>
                    <a:pt x="0" y="28"/>
                    <a:pt x="7" y="36"/>
                    <a:pt x="17" y="36"/>
                  </a:cubicBezTo>
                  <a:close/>
                  <a:moveTo>
                    <a:pt x="19" y="32"/>
                  </a:moveTo>
                  <a:cubicBezTo>
                    <a:pt x="18" y="32"/>
                    <a:pt x="17" y="32"/>
                    <a:pt x="17" y="33"/>
                  </a:cubicBezTo>
                  <a:cubicBezTo>
                    <a:pt x="15" y="33"/>
                    <a:pt x="13" y="31"/>
                    <a:pt x="12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6" y="29"/>
                    <a:pt x="18" y="27"/>
                    <a:pt x="21" y="24"/>
                  </a:cubicBezTo>
                  <a:cubicBezTo>
                    <a:pt x="22" y="25"/>
                    <a:pt x="23" y="25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5" y="28"/>
                    <a:pt x="25" y="28"/>
                    <a:pt x="26" y="27"/>
                  </a:cubicBezTo>
                  <a:cubicBezTo>
                    <a:pt x="27" y="27"/>
                    <a:pt x="27" y="26"/>
                    <a:pt x="27" y="25"/>
                  </a:cubicBezTo>
                  <a:cubicBezTo>
                    <a:pt x="27" y="24"/>
                    <a:pt x="27" y="23"/>
                    <a:pt x="26" y="23"/>
                  </a:cubicBezTo>
                  <a:cubicBezTo>
                    <a:pt x="25" y="22"/>
                    <a:pt x="24" y="21"/>
                    <a:pt x="23" y="20"/>
                  </a:cubicBezTo>
                  <a:cubicBezTo>
                    <a:pt x="25" y="17"/>
                    <a:pt x="26" y="13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34" y="16"/>
                    <a:pt x="30" y="30"/>
                    <a:pt x="19" y="32"/>
                  </a:cubicBezTo>
                  <a:close/>
                  <a:moveTo>
                    <a:pt x="19" y="7"/>
                  </a:moveTo>
                  <a:cubicBezTo>
                    <a:pt x="21" y="7"/>
                    <a:pt x="23" y="8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3"/>
                    <a:pt x="22" y="16"/>
                    <a:pt x="20" y="19"/>
                  </a:cubicBezTo>
                  <a:cubicBezTo>
                    <a:pt x="19" y="18"/>
                    <a:pt x="18" y="17"/>
                    <a:pt x="17" y="17"/>
                  </a:cubicBezTo>
                  <a:cubicBezTo>
                    <a:pt x="15" y="15"/>
                    <a:pt x="12" y="14"/>
                    <a:pt x="9" y="13"/>
                  </a:cubicBezTo>
                  <a:cubicBezTo>
                    <a:pt x="7" y="13"/>
                    <a:pt x="7" y="16"/>
                    <a:pt x="8" y="17"/>
                  </a:cubicBezTo>
                  <a:cubicBezTo>
                    <a:pt x="10" y="19"/>
                    <a:pt x="14" y="20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5" y="24"/>
                    <a:pt x="13" y="26"/>
                    <a:pt x="11" y="27"/>
                  </a:cubicBezTo>
                  <a:cubicBezTo>
                    <a:pt x="10" y="28"/>
                    <a:pt x="10" y="29"/>
                    <a:pt x="11" y="29"/>
                  </a:cubicBezTo>
                  <a:cubicBezTo>
                    <a:pt x="4" y="21"/>
                    <a:pt x="5" y="7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" name="Freeform 17"/>
            <p:cNvSpPr/>
            <p:nvPr/>
          </p:nvSpPr>
          <p:spPr bwMode="auto">
            <a:xfrm>
              <a:off x="5147685" y="1558150"/>
              <a:ext cx="1799597" cy="34822"/>
            </a:xfrm>
            <a:custGeom>
              <a:avLst/>
              <a:gdLst>
                <a:gd name="T0" fmla="*/ 6 w 886"/>
                <a:gd name="T1" fmla="*/ 15 h 17"/>
                <a:gd name="T2" fmla="*/ 445 w 886"/>
                <a:gd name="T3" fmla="*/ 14 h 17"/>
                <a:gd name="T4" fmla="*/ 660 w 886"/>
                <a:gd name="T5" fmla="*/ 13 h 17"/>
                <a:gd name="T6" fmla="*/ 883 w 886"/>
                <a:gd name="T7" fmla="*/ 10 h 17"/>
                <a:gd name="T8" fmla="*/ 883 w 886"/>
                <a:gd name="T9" fmla="*/ 6 h 17"/>
                <a:gd name="T10" fmla="*/ 660 w 886"/>
                <a:gd name="T11" fmla="*/ 4 h 17"/>
                <a:gd name="T12" fmla="*/ 445 w 886"/>
                <a:gd name="T13" fmla="*/ 5 h 17"/>
                <a:gd name="T14" fmla="*/ 6 w 886"/>
                <a:gd name="T15" fmla="*/ 6 h 17"/>
                <a:gd name="T16" fmla="*/ 6 w 886"/>
                <a:gd name="T17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6" h="17">
                  <a:moveTo>
                    <a:pt x="6" y="15"/>
                  </a:moveTo>
                  <a:cubicBezTo>
                    <a:pt x="152" y="15"/>
                    <a:pt x="298" y="14"/>
                    <a:pt x="445" y="14"/>
                  </a:cubicBezTo>
                  <a:cubicBezTo>
                    <a:pt x="516" y="14"/>
                    <a:pt x="588" y="13"/>
                    <a:pt x="660" y="13"/>
                  </a:cubicBezTo>
                  <a:cubicBezTo>
                    <a:pt x="734" y="13"/>
                    <a:pt x="809" y="17"/>
                    <a:pt x="883" y="10"/>
                  </a:cubicBezTo>
                  <a:cubicBezTo>
                    <a:pt x="886" y="10"/>
                    <a:pt x="886" y="6"/>
                    <a:pt x="883" y="6"/>
                  </a:cubicBezTo>
                  <a:cubicBezTo>
                    <a:pt x="809" y="0"/>
                    <a:pt x="734" y="4"/>
                    <a:pt x="660" y="4"/>
                  </a:cubicBezTo>
                  <a:cubicBezTo>
                    <a:pt x="588" y="4"/>
                    <a:pt x="516" y="5"/>
                    <a:pt x="445" y="5"/>
                  </a:cubicBezTo>
                  <a:cubicBezTo>
                    <a:pt x="298" y="5"/>
                    <a:pt x="152" y="5"/>
                    <a:pt x="6" y="6"/>
                  </a:cubicBezTo>
                  <a:cubicBezTo>
                    <a:pt x="0" y="6"/>
                    <a:pt x="0" y="15"/>
                    <a:pt x="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" name="Freeform 18"/>
            <p:cNvSpPr>
              <a:spLocks noEditPoints="1"/>
            </p:cNvSpPr>
            <p:nvPr/>
          </p:nvSpPr>
          <p:spPr bwMode="auto">
            <a:xfrm>
              <a:off x="5221508" y="1428613"/>
              <a:ext cx="1633845" cy="133716"/>
            </a:xfrm>
            <a:custGeom>
              <a:avLst/>
              <a:gdLst>
                <a:gd name="T0" fmla="*/ 8 w 805"/>
                <a:gd name="T1" fmla="*/ 61 h 66"/>
                <a:gd name="T2" fmla="*/ 401 w 805"/>
                <a:gd name="T3" fmla="*/ 57 h 66"/>
                <a:gd name="T4" fmla="*/ 772 w 805"/>
                <a:gd name="T5" fmla="*/ 48 h 66"/>
                <a:gd name="T6" fmla="*/ 804 w 805"/>
                <a:gd name="T7" fmla="*/ 42 h 66"/>
                <a:gd name="T8" fmla="*/ 606 w 805"/>
                <a:gd name="T9" fmla="*/ 18 h 66"/>
                <a:gd name="T10" fmla="*/ 238 w 805"/>
                <a:gd name="T11" fmla="*/ 19 h 66"/>
                <a:gd name="T12" fmla="*/ 1 w 805"/>
                <a:gd name="T13" fmla="*/ 18 h 66"/>
                <a:gd name="T14" fmla="*/ 715 w 805"/>
                <a:gd name="T15" fmla="*/ 30 h 66"/>
                <a:gd name="T16" fmla="*/ 718 w 805"/>
                <a:gd name="T17" fmla="*/ 20 h 66"/>
                <a:gd name="T18" fmla="*/ 772 w 805"/>
                <a:gd name="T19" fmla="*/ 43 h 66"/>
                <a:gd name="T20" fmla="*/ 765 w 805"/>
                <a:gd name="T21" fmla="*/ 15 h 66"/>
                <a:gd name="T22" fmla="*/ 686 w 805"/>
                <a:gd name="T23" fmla="*/ 46 h 66"/>
                <a:gd name="T24" fmla="*/ 651 w 805"/>
                <a:gd name="T25" fmla="*/ 24 h 66"/>
                <a:gd name="T26" fmla="*/ 649 w 805"/>
                <a:gd name="T27" fmla="*/ 47 h 66"/>
                <a:gd name="T28" fmla="*/ 614 w 805"/>
                <a:gd name="T29" fmla="*/ 25 h 66"/>
                <a:gd name="T30" fmla="*/ 608 w 805"/>
                <a:gd name="T31" fmla="*/ 48 h 66"/>
                <a:gd name="T32" fmla="*/ 608 w 805"/>
                <a:gd name="T33" fmla="*/ 25 h 66"/>
                <a:gd name="T34" fmla="*/ 572 w 805"/>
                <a:gd name="T35" fmla="*/ 49 h 66"/>
                <a:gd name="T36" fmla="*/ 568 w 805"/>
                <a:gd name="T37" fmla="*/ 49 h 66"/>
                <a:gd name="T38" fmla="*/ 527 w 805"/>
                <a:gd name="T39" fmla="*/ 29 h 66"/>
                <a:gd name="T40" fmla="*/ 487 w 805"/>
                <a:gd name="T41" fmla="*/ 51 h 66"/>
                <a:gd name="T42" fmla="*/ 608 w 805"/>
                <a:gd name="T43" fmla="*/ 25 h 66"/>
                <a:gd name="T44" fmla="*/ 483 w 805"/>
                <a:gd name="T45" fmla="*/ 50 h 66"/>
                <a:gd name="T46" fmla="*/ 453 w 805"/>
                <a:gd name="T47" fmla="*/ 29 h 66"/>
                <a:gd name="T48" fmla="*/ 410 w 805"/>
                <a:gd name="T49" fmla="*/ 51 h 66"/>
                <a:gd name="T50" fmla="*/ 414 w 805"/>
                <a:gd name="T51" fmla="*/ 26 h 66"/>
                <a:gd name="T52" fmla="*/ 405 w 805"/>
                <a:gd name="T53" fmla="*/ 26 h 66"/>
                <a:gd name="T54" fmla="*/ 397 w 805"/>
                <a:gd name="T55" fmla="*/ 50 h 66"/>
                <a:gd name="T56" fmla="*/ 320 w 805"/>
                <a:gd name="T57" fmla="*/ 26 h 66"/>
                <a:gd name="T58" fmla="*/ 323 w 805"/>
                <a:gd name="T59" fmla="*/ 26 h 66"/>
                <a:gd name="T60" fmla="*/ 357 w 805"/>
                <a:gd name="T61" fmla="*/ 49 h 66"/>
                <a:gd name="T62" fmla="*/ 320 w 805"/>
                <a:gd name="T63" fmla="*/ 26 h 66"/>
                <a:gd name="T64" fmla="*/ 234 w 805"/>
                <a:gd name="T65" fmla="*/ 41 h 66"/>
                <a:gd name="T66" fmla="*/ 270 w 805"/>
                <a:gd name="T67" fmla="*/ 44 h 66"/>
                <a:gd name="T68" fmla="*/ 194 w 805"/>
                <a:gd name="T69" fmla="*/ 26 h 66"/>
                <a:gd name="T70" fmla="*/ 189 w 805"/>
                <a:gd name="T71" fmla="*/ 44 h 66"/>
                <a:gd name="T72" fmla="*/ 154 w 805"/>
                <a:gd name="T73" fmla="*/ 31 h 66"/>
                <a:gd name="T74" fmla="*/ 117 w 805"/>
                <a:gd name="T75" fmla="*/ 26 h 66"/>
                <a:gd name="T76" fmla="*/ 111 w 805"/>
                <a:gd name="T77" fmla="*/ 26 h 66"/>
                <a:gd name="T78" fmla="*/ 76 w 805"/>
                <a:gd name="T79" fmla="*/ 27 h 66"/>
                <a:gd name="T80" fmla="*/ 50 w 805"/>
                <a:gd name="T81" fmla="*/ 49 h 66"/>
                <a:gd name="T82" fmla="*/ 70 w 805"/>
                <a:gd name="T83" fmla="*/ 27 h 66"/>
                <a:gd name="T84" fmla="*/ 42 w 805"/>
                <a:gd name="T85" fmla="*/ 50 h 66"/>
                <a:gd name="T86" fmla="*/ 38 w 805"/>
                <a:gd name="T87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5" h="66">
                  <a:moveTo>
                    <a:pt x="1" y="61"/>
                  </a:moveTo>
                  <a:cubicBezTo>
                    <a:pt x="1" y="65"/>
                    <a:pt x="7" y="66"/>
                    <a:pt x="8" y="62"/>
                  </a:cubicBezTo>
                  <a:cubicBezTo>
                    <a:pt x="8" y="62"/>
                    <a:pt x="8" y="62"/>
                    <a:pt x="8" y="61"/>
                  </a:cubicBezTo>
                  <a:cubicBezTo>
                    <a:pt x="56" y="56"/>
                    <a:pt x="104" y="53"/>
                    <a:pt x="152" y="52"/>
                  </a:cubicBezTo>
                  <a:cubicBezTo>
                    <a:pt x="152" y="52"/>
                    <a:pt x="152" y="52"/>
                    <a:pt x="153" y="52"/>
                  </a:cubicBezTo>
                  <a:cubicBezTo>
                    <a:pt x="235" y="51"/>
                    <a:pt x="318" y="55"/>
                    <a:pt x="401" y="57"/>
                  </a:cubicBezTo>
                  <a:cubicBezTo>
                    <a:pt x="523" y="60"/>
                    <a:pt x="646" y="56"/>
                    <a:pt x="768" y="48"/>
                  </a:cubicBezTo>
                  <a:cubicBezTo>
                    <a:pt x="768" y="48"/>
                    <a:pt x="768" y="48"/>
                    <a:pt x="768" y="48"/>
                  </a:cubicBezTo>
                  <a:cubicBezTo>
                    <a:pt x="769" y="50"/>
                    <a:pt x="771" y="49"/>
                    <a:pt x="772" y="48"/>
                  </a:cubicBezTo>
                  <a:cubicBezTo>
                    <a:pt x="782" y="47"/>
                    <a:pt x="792" y="47"/>
                    <a:pt x="802" y="46"/>
                  </a:cubicBezTo>
                  <a:cubicBezTo>
                    <a:pt x="804" y="46"/>
                    <a:pt x="804" y="44"/>
                    <a:pt x="803" y="43"/>
                  </a:cubicBezTo>
                  <a:cubicBezTo>
                    <a:pt x="803" y="43"/>
                    <a:pt x="804" y="42"/>
                    <a:pt x="804" y="42"/>
                  </a:cubicBezTo>
                  <a:cubicBezTo>
                    <a:pt x="804" y="29"/>
                    <a:pt x="805" y="17"/>
                    <a:pt x="805" y="4"/>
                  </a:cubicBezTo>
                  <a:cubicBezTo>
                    <a:pt x="805" y="1"/>
                    <a:pt x="803" y="0"/>
                    <a:pt x="801" y="0"/>
                  </a:cubicBezTo>
                  <a:cubicBezTo>
                    <a:pt x="737" y="15"/>
                    <a:pt x="672" y="18"/>
                    <a:pt x="606" y="18"/>
                  </a:cubicBezTo>
                  <a:cubicBezTo>
                    <a:pt x="539" y="19"/>
                    <a:pt x="472" y="18"/>
                    <a:pt x="406" y="19"/>
                  </a:cubicBezTo>
                  <a:cubicBezTo>
                    <a:pt x="351" y="19"/>
                    <a:pt x="295" y="19"/>
                    <a:pt x="240" y="19"/>
                  </a:cubicBezTo>
                  <a:cubicBezTo>
                    <a:pt x="240" y="19"/>
                    <a:pt x="239" y="19"/>
                    <a:pt x="238" y="19"/>
                  </a:cubicBezTo>
                  <a:cubicBezTo>
                    <a:pt x="161" y="19"/>
                    <a:pt x="84" y="19"/>
                    <a:pt x="6" y="19"/>
                  </a:cubicBezTo>
                  <a:cubicBezTo>
                    <a:pt x="6" y="19"/>
                    <a:pt x="6" y="18"/>
                    <a:pt x="6" y="17"/>
                  </a:cubicBezTo>
                  <a:cubicBezTo>
                    <a:pt x="6" y="14"/>
                    <a:pt x="1" y="15"/>
                    <a:pt x="1" y="18"/>
                  </a:cubicBezTo>
                  <a:cubicBezTo>
                    <a:pt x="1" y="32"/>
                    <a:pt x="0" y="47"/>
                    <a:pt x="1" y="61"/>
                  </a:cubicBezTo>
                  <a:close/>
                  <a:moveTo>
                    <a:pt x="714" y="21"/>
                  </a:moveTo>
                  <a:cubicBezTo>
                    <a:pt x="715" y="24"/>
                    <a:pt x="715" y="27"/>
                    <a:pt x="715" y="30"/>
                  </a:cubicBezTo>
                  <a:cubicBezTo>
                    <a:pt x="714" y="34"/>
                    <a:pt x="712" y="38"/>
                    <a:pt x="712" y="42"/>
                  </a:cubicBezTo>
                  <a:cubicBezTo>
                    <a:pt x="712" y="43"/>
                    <a:pt x="714" y="44"/>
                    <a:pt x="715" y="43"/>
                  </a:cubicBezTo>
                  <a:cubicBezTo>
                    <a:pt x="720" y="37"/>
                    <a:pt x="720" y="28"/>
                    <a:pt x="718" y="20"/>
                  </a:cubicBezTo>
                  <a:cubicBezTo>
                    <a:pt x="745" y="18"/>
                    <a:pt x="772" y="14"/>
                    <a:pt x="798" y="8"/>
                  </a:cubicBezTo>
                  <a:cubicBezTo>
                    <a:pt x="798" y="19"/>
                    <a:pt x="799" y="31"/>
                    <a:pt x="799" y="42"/>
                  </a:cubicBezTo>
                  <a:cubicBezTo>
                    <a:pt x="790" y="42"/>
                    <a:pt x="781" y="43"/>
                    <a:pt x="772" y="43"/>
                  </a:cubicBezTo>
                  <a:cubicBezTo>
                    <a:pt x="772" y="40"/>
                    <a:pt x="771" y="37"/>
                    <a:pt x="770" y="33"/>
                  </a:cubicBezTo>
                  <a:cubicBezTo>
                    <a:pt x="769" y="27"/>
                    <a:pt x="768" y="21"/>
                    <a:pt x="767" y="15"/>
                  </a:cubicBezTo>
                  <a:cubicBezTo>
                    <a:pt x="767" y="14"/>
                    <a:pt x="764" y="14"/>
                    <a:pt x="765" y="15"/>
                  </a:cubicBezTo>
                  <a:cubicBezTo>
                    <a:pt x="765" y="22"/>
                    <a:pt x="765" y="28"/>
                    <a:pt x="766" y="34"/>
                  </a:cubicBezTo>
                  <a:cubicBezTo>
                    <a:pt x="766" y="37"/>
                    <a:pt x="766" y="40"/>
                    <a:pt x="767" y="43"/>
                  </a:cubicBezTo>
                  <a:cubicBezTo>
                    <a:pt x="740" y="44"/>
                    <a:pt x="713" y="45"/>
                    <a:pt x="686" y="46"/>
                  </a:cubicBezTo>
                  <a:cubicBezTo>
                    <a:pt x="687" y="38"/>
                    <a:pt x="686" y="30"/>
                    <a:pt x="683" y="23"/>
                  </a:cubicBezTo>
                  <a:cubicBezTo>
                    <a:pt x="694" y="22"/>
                    <a:pt x="704" y="22"/>
                    <a:pt x="714" y="21"/>
                  </a:cubicBezTo>
                  <a:close/>
                  <a:moveTo>
                    <a:pt x="651" y="24"/>
                  </a:moveTo>
                  <a:cubicBezTo>
                    <a:pt x="661" y="24"/>
                    <a:pt x="670" y="24"/>
                    <a:pt x="680" y="23"/>
                  </a:cubicBezTo>
                  <a:cubicBezTo>
                    <a:pt x="682" y="31"/>
                    <a:pt x="682" y="38"/>
                    <a:pt x="682" y="46"/>
                  </a:cubicBezTo>
                  <a:cubicBezTo>
                    <a:pt x="671" y="46"/>
                    <a:pt x="660" y="47"/>
                    <a:pt x="649" y="47"/>
                  </a:cubicBezTo>
                  <a:cubicBezTo>
                    <a:pt x="649" y="39"/>
                    <a:pt x="649" y="32"/>
                    <a:pt x="651" y="24"/>
                  </a:cubicBezTo>
                  <a:close/>
                  <a:moveTo>
                    <a:pt x="611" y="25"/>
                  </a:moveTo>
                  <a:cubicBezTo>
                    <a:pt x="612" y="25"/>
                    <a:pt x="613" y="25"/>
                    <a:pt x="614" y="25"/>
                  </a:cubicBezTo>
                  <a:cubicBezTo>
                    <a:pt x="625" y="25"/>
                    <a:pt x="637" y="25"/>
                    <a:pt x="648" y="24"/>
                  </a:cubicBezTo>
                  <a:cubicBezTo>
                    <a:pt x="646" y="32"/>
                    <a:pt x="644" y="40"/>
                    <a:pt x="645" y="47"/>
                  </a:cubicBezTo>
                  <a:cubicBezTo>
                    <a:pt x="633" y="47"/>
                    <a:pt x="620" y="48"/>
                    <a:pt x="608" y="48"/>
                  </a:cubicBezTo>
                  <a:cubicBezTo>
                    <a:pt x="610" y="41"/>
                    <a:pt x="610" y="33"/>
                    <a:pt x="611" y="26"/>
                  </a:cubicBezTo>
                  <a:cubicBezTo>
                    <a:pt x="611" y="26"/>
                    <a:pt x="611" y="25"/>
                    <a:pt x="611" y="25"/>
                  </a:cubicBezTo>
                  <a:close/>
                  <a:moveTo>
                    <a:pt x="608" y="25"/>
                  </a:moveTo>
                  <a:cubicBezTo>
                    <a:pt x="608" y="25"/>
                    <a:pt x="608" y="25"/>
                    <a:pt x="608" y="26"/>
                  </a:cubicBezTo>
                  <a:cubicBezTo>
                    <a:pt x="606" y="33"/>
                    <a:pt x="605" y="41"/>
                    <a:pt x="604" y="48"/>
                  </a:cubicBezTo>
                  <a:cubicBezTo>
                    <a:pt x="593" y="49"/>
                    <a:pt x="583" y="49"/>
                    <a:pt x="572" y="49"/>
                  </a:cubicBezTo>
                  <a:cubicBezTo>
                    <a:pt x="572" y="42"/>
                    <a:pt x="572" y="36"/>
                    <a:pt x="574" y="29"/>
                  </a:cubicBezTo>
                  <a:cubicBezTo>
                    <a:pt x="575" y="27"/>
                    <a:pt x="572" y="27"/>
                    <a:pt x="571" y="28"/>
                  </a:cubicBezTo>
                  <a:cubicBezTo>
                    <a:pt x="569" y="35"/>
                    <a:pt x="567" y="42"/>
                    <a:pt x="568" y="49"/>
                  </a:cubicBezTo>
                  <a:cubicBezTo>
                    <a:pt x="555" y="50"/>
                    <a:pt x="543" y="50"/>
                    <a:pt x="531" y="50"/>
                  </a:cubicBezTo>
                  <a:cubicBezTo>
                    <a:pt x="531" y="43"/>
                    <a:pt x="530" y="36"/>
                    <a:pt x="530" y="29"/>
                  </a:cubicBezTo>
                  <a:cubicBezTo>
                    <a:pt x="530" y="27"/>
                    <a:pt x="527" y="27"/>
                    <a:pt x="527" y="29"/>
                  </a:cubicBezTo>
                  <a:cubicBezTo>
                    <a:pt x="526" y="36"/>
                    <a:pt x="526" y="43"/>
                    <a:pt x="526" y="50"/>
                  </a:cubicBezTo>
                  <a:cubicBezTo>
                    <a:pt x="513" y="51"/>
                    <a:pt x="500" y="51"/>
                    <a:pt x="487" y="51"/>
                  </a:cubicBezTo>
                  <a:cubicBezTo>
                    <a:pt x="487" y="51"/>
                    <a:pt x="487" y="51"/>
                    <a:pt x="487" y="51"/>
                  </a:cubicBezTo>
                  <a:cubicBezTo>
                    <a:pt x="489" y="43"/>
                    <a:pt x="490" y="34"/>
                    <a:pt x="491" y="26"/>
                  </a:cubicBezTo>
                  <a:cubicBezTo>
                    <a:pt x="491" y="26"/>
                    <a:pt x="491" y="26"/>
                    <a:pt x="491" y="26"/>
                  </a:cubicBezTo>
                  <a:cubicBezTo>
                    <a:pt x="530" y="26"/>
                    <a:pt x="569" y="26"/>
                    <a:pt x="608" y="25"/>
                  </a:cubicBezTo>
                  <a:close/>
                  <a:moveTo>
                    <a:pt x="414" y="26"/>
                  </a:moveTo>
                  <a:cubicBezTo>
                    <a:pt x="438" y="26"/>
                    <a:pt x="463" y="26"/>
                    <a:pt x="487" y="26"/>
                  </a:cubicBezTo>
                  <a:cubicBezTo>
                    <a:pt x="485" y="34"/>
                    <a:pt x="484" y="42"/>
                    <a:pt x="483" y="50"/>
                  </a:cubicBezTo>
                  <a:cubicBezTo>
                    <a:pt x="483" y="50"/>
                    <a:pt x="483" y="51"/>
                    <a:pt x="484" y="51"/>
                  </a:cubicBezTo>
                  <a:cubicBezTo>
                    <a:pt x="472" y="51"/>
                    <a:pt x="460" y="51"/>
                    <a:pt x="448" y="51"/>
                  </a:cubicBezTo>
                  <a:cubicBezTo>
                    <a:pt x="450" y="44"/>
                    <a:pt x="451" y="36"/>
                    <a:pt x="453" y="29"/>
                  </a:cubicBezTo>
                  <a:cubicBezTo>
                    <a:pt x="453" y="27"/>
                    <a:pt x="451" y="26"/>
                    <a:pt x="450" y="28"/>
                  </a:cubicBezTo>
                  <a:cubicBezTo>
                    <a:pt x="448" y="36"/>
                    <a:pt x="445" y="43"/>
                    <a:pt x="444" y="51"/>
                  </a:cubicBezTo>
                  <a:cubicBezTo>
                    <a:pt x="432" y="51"/>
                    <a:pt x="421" y="51"/>
                    <a:pt x="410" y="51"/>
                  </a:cubicBezTo>
                  <a:cubicBezTo>
                    <a:pt x="411" y="43"/>
                    <a:pt x="410" y="34"/>
                    <a:pt x="410" y="26"/>
                  </a:cubicBezTo>
                  <a:cubicBezTo>
                    <a:pt x="410" y="26"/>
                    <a:pt x="409" y="26"/>
                    <a:pt x="409" y="26"/>
                  </a:cubicBezTo>
                  <a:cubicBezTo>
                    <a:pt x="411" y="26"/>
                    <a:pt x="412" y="26"/>
                    <a:pt x="414" y="26"/>
                  </a:cubicBezTo>
                  <a:close/>
                  <a:moveTo>
                    <a:pt x="366" y="26"/>
                  </a:moveTo>
                  <a:cubicBezTo>
                    <a:pt x="366" y="26"/>
                    <a:pt x="366" y="26"/>
                    <a:pt x="366" y="26"/>
                  </a:cubicBezTo>
                  <a:cubicBezTo>
                    <a:pt x="379" y="26"/>
                    <a:pt x="392" y="26"/>
                    <a:pt x="405" y="26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4" y="34"/>
                    <a:pt x="404" y="42"/>
                    <a:pt x="405" y="50"/>
                  </a:cubicBezTo>
                  <a:cubicBezTo>
                    <a:pt x="402" y="50"/>
                    <a:pt x="400" y="50"/>
                    <a:pt x="397" y="50"/>
                  </a:cubicBezTo>
                  <a:cubicBezTo>
                    <a:pt x="386" y="50"/>
                    <a:pt x="374" y="50"/>
                    <a:pt x="362" y="49"/>
                  </a:cubicBezTo>
                  <a:cubicBezTo>
                    <a:pt x="366" y="42"/>
                    <a:pt x="366" y="34"/>
                    <a:pt x="366" y="26"/>
                  </a:cubicBezTo>
                  <a:close/>
                  <a:moveTo>
                    <a:pt x="320" y="26"/>
                  </a:moveTo>
                  <a:cubicBezTo>
                    <a:pt x="317" y="32"/>
                    <a:pt x="314" y="38"/>
                    <a:pt x="312" y="44"/>
                  </a:cubicBezTo>
                  <a:cubicBezTo>
                    <a:pt x="311" y="46"/>
                    <a:pt x="314" y="48"/>
                    <a:pt x="315" y="46"/>
                  </a:cubicBezTo>
                  <a:cubicBezTo>
                    <a:pt x="319" y="39"/>
                    <a:pt x="321" y="33"/>
                    <a:pt x="323" y="26"/>
                  </a:cubicBezTo>
                  <a:cubicBezTo>
                    <a:pt x="336" y="26"/>
                    <a:pt x="349" y="26"/>
                    <a:pt x="361" y="26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61" y="34"/>
                    <a:pt x="359" y="42"/>
                    <a:pt x="357" y="49"/>
                  </a:cubicBezTo>
                  <a:cubicBezTo>
                    <a:pt x="329" y="48"/>
                    <a:pt x="301" y="47"/>
                    <a:pt x="273" y="46"/>
                  </a:cubicBezTo>
                  <a:cubicBezTo>
                    <a:pt x="279" y="41"/>
                    <a:pt x="280" y="33"/>
                    <a:pt x="279" y="26"/>
                  </a:cubicBezTo>
                  <a:cubicBezTo>
                    <a:pt x="293" y="26"/>
                    <a:pt x="306" y="26"/>
                    <a:pt x="320" y="26"/>
                  </a:cubicBezTo>
                  <a:close/>
                  <a:moveTo>
                    <a:pt x="234" y="26"/>
                  </a:moveTo>
                  <a:cubicBezTo>
                    <a:pt x="233" y="30"/>
                    <a:pt x="231" y="35"/>
                    <a:pt x="230" y="39"/>
                  </a:cubicBezTo>
                  <a:cubicBezTo>
                    <a:pt x="230" y="41"/>
                    <a:pt x="233" y="43"/>
                    <a:pt x="234" y="41"/>
                  </a:cubicBezTo>
                  <a:cubicBezTo>
                    <a:pt x="236" y="36"/>
                    <a:pt x="238" y="31"/>
                    <a:pt x="240" y="26"/>
                  </a:cubicBezTo>
                  <a:cubicBezTo>
                    <a:pt x="252" y="26"/>
                    <a:pt x="263" y="26"/>
                    <a:pt x="275" y="26"/>
                  </a:cubicBezTo>
                  <a:cubicBezTo>
                    <a:pt x="276" y="33"/>
                    <a:pt x="274" y="39"/>
                    <a:pt x="270" y="44"/>
                  </a:cubicBezTo>
                  <a:cubicBezTo>
                    <a:pt x="270" y="45"/>
                    <a:pt x="270" y="45"/>
                    <a:pt x="270" y="46"/>
                  </a:cubicBezTo>
                  <a:cubicBezTo>
                    <a:pt x="245" y="45"/>
                    <a:pt x="219" y="44"/>
                    <a:pt x="194" y="44"/>
                  </a:cubicBezTo>
                  <a:cubicBezTo>
                    <a:pt x="195" y="38"/>
                    <a:pt x="194" y="32"/>
                    <a:pt x="194" y="26"/>
                  </a:cubicBezTo>
                  <a:cubicBezTo>
                    <a:pt x="207" y="26"/>
                    <a:pt x="221" y="26"/>
                    <a:pt x="234" y="26"/>
                  </a:cubicBezTo>
                  <a:close/>
                  <a:moveTo>
                    <a:pt x="189" y="26"/>
                  </a:moveTo>
                  <a:cubicBezTo>
                    <a:pt x="188" y="32"/>
                    <a:pt x="188" y="38"/>
                    <a:pt x="189" y="44"/>
                  </a:cubicBezTo>
                  <a:cubicBezTo>
                    <a:pt x="178" y="44"/>
                    <a:pt x="167" y="44"/>
                    <a:pt x="156" y="44"/>
                  </a:cubicBezTo>
                  <a:cubicBezTo>
                    <a:pt x="157" y="40"/>
                    <a:pt x="158" y="36"/>
                    <a:pt x="158" y="32"/>
                  </a:cubicBezTo>
                  <a:cubicBezTo>
                    <a:pt x="159" y="29"/>
                    <a:pt x="155" y="28"/>
                    <a:pt x="154" y="31"/>
                  </a:cubicBezTo>
                  <a:cubicBezTo>
                    <a:pt x="153" y="35"/>
                    <a:pt x="151" y="39"/>
                    <a:pt x="151" y="44"/>
                  </a:cubicBezTo>
                  <a:cubicBezTo>
                    <a:pt x="140" y="44"/>
                    <a:pt x="129" y="44"/>
                    <a:pt x="118" y="45"/>
                  </a:cubicBezTo>
                  <a:cubicBezTo>
                    <a:pt x="118" y="39"/>
                    <a:pt x="117" y="32"/>
                    <a:pt x="117" y="26"/>
                  </a:cubicBezTo>
                  <a:cubicBezTo>
                    <a:pt x="141" y="26"/>
                    <a:pt x="165" y="26"/>
                    <a:pt x="189" y="26"/>
                  </a:cubicBezTo>
                  <a:close/>
                  <a:moveTo>
                    <a:pt x="76" y="27"/>
                  </a:moveTo>
                  <a:cubicBezTo>
                    <a:pt x="88" y="27"/>
                    <a:pt x="99" y="26"/>
                    <a:pt x="111" y="26"/>
                  </a:cubicBezTo>
                  <a:cubicBezTo>
                    <a:pt x="111" y="32"/>
                    <a:pt x="110" y="39"/>
                    <a:pt x="110" y="45"/>
                  </a:cubicBezTo>
                  <a:cubicBezTo>
                    <a:pt x="98" y="45"/>
                    <a:pt x="85" y="46"/>
                    <a:pt x="72" y="47"/>
                  </a:cubicBezTo>
                  <a:cubicBezTo>
                    <a:pt x="75" y="41"/>
                    <a:pt x="76" y="33"/>
                    <a:pt x="76" y="27"/>
                  </a:cubicBezTo>
                  <a:close/>
                  <a:moveTo>
                    <a:pt x="68" y="38"/>
                  </a:moveTo>
                  <a:cubicBezTo>
                    <a:pt x="68" y="41"/>
                    <a:pt x="66" y="44"/>
                    <a:pt x="65" y="48"/>
                  </a:cubicBezTo>
                  <a:cubicBezTo>
                    <a:pt x="60" y="48"/>
                    <a:pt x="55" y="49"/>
                    <a:pt x="50" y="49"/>
                  </a:cubicBezTo>
                  <a:cubicBezTo>
                    <a:pt x="49" y="45"/>
                    <a:pt x="46" y="42"/>
                    <a:pt x="45" y="38"/>
                  </a:cubicBezTo>
                  <a:cubicBezTo>
                    <a:pt x="44" y="34"/>
                    <a:pt x="44" y="30"/>
                    <a:pt x="45" y="27"/>
                  </a:cubicBezTo>
                  <a:cubicBezTo>
                    <a:pt x="53" y="27"/>
                    <a:pt x="61" y="27"/>
                    <a:pt x="70" y="27"/>
                  </a:cubicBezTo>
                  <a:cubicBezTo>
                    <a:pt x="70" y="30"/>
                    <a:pt x="69" y="34"/>
                    <a:pt x="68" y="38"/>
                  </a:cubicBezTo>
                  <a:close/>
                  <a:moveTo>
                    <a:pt x="38" y="27"/>
                  </a:moveTo>
                  <a:cubicBezTo>
                    <a:pt x="36" y="34"/>
                    <a:pt x="37" y="44"/>
                    <a:pt x="42" y="50"/>
                  </a:cubicBezTo>
                  <a:cubicBezTo>
                    <a:pt x="31" y="51"/>
                    <a:pt x="20" y="52"/>
                    <a:pt x="9" y="54"/>
                  </a:cubicBezTo>
                  <a:cubicBezTo>
                    <a:pt x="10" y="45"/>
                    <a:pt x="9" y="36"/>
                    <a:pt x="8" y="27"/>
                  </a:cubicBezTo>
                  <a:cubicBezTo>
                    <a:pt x="18" y="27"/>
                    <a:pt x="28" y="27"/>
                    <a:pt x="3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" name="Freeform 19"/>
            <p:cNvSpPr/>
            <p:nvPr/>
          </p:nvSpPr>
          <p:spPr bwMode="auto">
            <a:xfrm>
              <a:off x="6796852" y="-1105030"/>
              <a:ext cx="186646" cy="171324"/>
            </a:xfrm>
            <a:custGeom>
              <a:avLst/>
              <a:gdLst>
                <a:gd name="T0" fmla="*/ 3 w 92"/>
                <a:gd name="T1" fmla="*/ 83 h 84"/>
                <a:gd name="T2" fmla="*/ 91 w 92"/>
                <a:gd name="T3" fmla="*/ 3 h 84"/>
                <a:gd name="T4" fmla="*/ 89 w 92"/>
                <a:gd name="T5" fmla="*/ 1 h 84"/>
                <a:gd name="T6" fmla="*/ 1 w 92"/>
                <a:gd name="T7" fmla="*/ 81 h 84"/>
                <a:gd name="T8" fmla="*/ 3 w 9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84">
                  <a:moveTo>
                    <a:pt x="3" y="83"/>
                  </a:moveTo>
                  <a:cubicBezTo>
                    <a:pt x="28" y="52"/>
                    <a:pt x="58" y="26"/>
                    <a:pt x="91" y="3"/>
                  </a:cubicBezTo>
                  <a:cubicBezTo>
                    <a:pt x="92" y="2"/>
                    <a:pt x="91" y="0"/>
                    <a:pt x="89" y="1"/>
                  </a:cubicBezTo>
                  <a:cubicBezTo>
                    <a:pt x="56" y="24"/>
                    <a:pt x="27" y="50"/>
                    <a:pt x="1" y="81"/>
                  </a:cubicBezTo>
                  <a:cubicBezTo>
                    <a:pt x="0" y="83"/>
                    <a:pt x="2" y="84"/>
                    <a:pt x="3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" name="Freeform 20"/>
            <p:cNvSpPr/>
            <p:nvPr/>
          </p:nvSpPr>
          <p:spPr bwMode="auto">
            <a:xfrm>
              <a:off x="6753672" y="-1003350"/>
              <a:ext cx="220075" cy="203360"/>
            </a:xfrm>
            <a:custGeom>
              <a:avLst/>
              <a:gdLst>
                <a:gd name="T0" fmla="*/ 2 w 108"/>
                <a:gd name="T1" fmla="*/ 99 h 100"/>
                <a:gd name="T2" fmla="*/ 107 w 108"/>
                <a:gd name="T3" fmla="*/ 2 h 100"/>
                <a:gd name="T4" fmla="*/ 106 w 108"/>
                <a:gd name="T5" fmla="*/ 1 h 100"/>
                <a:gd name="T6" fmla="*/ 1 w 108"/>
                <a:gd name="T7" fmla="*/ 98 h 100"/>
                <a:gd name="T8" fmla="*/ 2 w 108"/>
                <a:gd name="T9" fmla="*/ 9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00">
                  <a:moveTo>
                    <a:pt x="2" y="99"/>
                  </a:moveTo>
                  <a:cubicBezTo>
                    <a:pt x="34" y="64"/>
                    <a:pt x="69" y="31"/>
                    <a:pt x="107" y="2"/>
                  </a:cubicBezTo>
                  <a:cubicBezTo>
                    <a:pt x="108" y="1"/>
                    <a:pt x="107" y="0"/>
                    <a:pt x="106" y="1"/>
                  </a:cubicBezTo>
                  <a:cubicBezTo>
                    <a:pt x="68" y="29"/>
                    <a:pt x="32" y="62"/>
                    <a:pt x="1" y="98"/>
                  </a:cubicBezTo>
                  <a:cubicBezTo>
                    <a:pt x="0" y="99"/>
                    <a:pt x="1" y="100"/>
                    <a:pt x="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" name="Freeform 21"/>
            <p:cNvSpPr/>
            <p:nvPr/>
          </p:nvSpPr>
          <p:spPr bwMode="auto">
            <a:xfrm>
              <a:off x="6573991" y="-216375"/>
              <a:ext cx="186646" cy="135109"/>
            </a:xfrm>
            <a:custGeom>
              <a:avLst/>
              <a:gdLst>
                <a:gd name="T0" fmla="*/ 2 w 92"/>
                <a:gd name="T1" fmla="*/ 65 h 66"/>
                <a:gd name="T2" fmla="*/ 91 w 92"/>
                <a:gd name="T3" fmla="*/ 3 h 66"/>
                <a:gd name="T4" fmla="*/ 89 w 92"/>
                <a:gd name="T5" fmla="*/ 1 h 66"/>
                <a:gd name="T6" fmla="*/ 1 w 92"/>
                <a:gd name="T7" fmla="*/ 63 h 66"/>
                <a:gd name="T8" fmla="*/ 2 w 92"/>
                <a:gd name="T9" fmla="*/ 6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66">
                  <a:moveTo>
                    <a:pt x="2" y="65"/>
                  </a:moveTo>
                  <a:cubicBezTo>
                    <a:pt x="32" y="45"/>
                    <a:pt x="61" y="24"/>
                    <a:pt x="91" y="3"/>
                  </a:cubicBezTo>
                  <a:cubicBezTo>
                    <a:pt x="92" y="2"/>
                    <a:pt x="91" y="0"/>
                    <a:pt x="89" y="1"/>
                  </a:cubicBezTo>
                  <a:cubicBezTo>
                    <a:pt x="60" y="22"/>
                    <a:pt x="31" y="42"/>
                    <a:pt x="1" y="63"/>
                  </a:cubicBezTo>
                  <a:cubicBezTo>
                    <a:pt x="0" y="64"/>
                    <a:pt x="1" y="66"/>
                    <a:pt x="2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" name="Freeform 22"/>
            <p:cNvSpPr/>
            <p:nvPr/>
          </p:nvSpPr>
          <p:spPr bwMode="auto">
            <a:xfrm>
              <a:off x="6521062" y="30165"/>
              <a:ext cx="221467" cy="103073"/>
            </a:xfrm>
            <a:custGeom>
              <a:avLst/>
              <a:gdLst>
                <a:gd name="T0" fmla="*/ 3 w 109"/>
                <a:gd name="T1" fmla="*/ 50 h 51"/>
                <a:gd name="T2" fmla="*/ 108 w 109"/>
                <a:gd name="T3" fmla="*/ 2 h 51"/>
                <a:gd name="T4" fmla="*/ 108 w 109"/>
                <a:gd name="T5" fmla="*/ 0 h 51"/>
                <a:gd name="T6" fmla="*/ 2 w 109"/>
                <a:gd name="T7" fmla="*/ 48 h 51"/>
                <a:gd name="T8" fmla="*/ 3 w 109"/>
                <a:gd name="T9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51">
                  <a:moveTo>
                    <a:pt x="3" y="50"/>
                  </a:moveTo>
                  <a:cubicBezTo>
                    <a:pt x="37" y="32"/>
                    <a:pt x="72" y="16"/>
                    <a:pt x="108" y="2"/>
                  </a:cubicBezTo>
                  <a:cubicBezTo>
                    <a:pt x="109" y="2"/>
                    <a:pt x="109" y="0"/>
                    <a:pt x="108" y="0"/>
                  </a:cubicBezTo>
                  <a:cubicBezTo>
                    <a:pt x="71" y="14"/>
                    <a:pt x="36" y="30"/>
                    <a:pt x="2" y="48"/>
                  </a:cubicBezTo>
                  <a:cubicBezTo>
                    <a:pt x="0" y="49"/>
                    <a:pt x="1" y="51"/>
                    <a:pt x="3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" name="Freeform 23"/>
            <p:cNvSpPr/>
            <p:nvPr/>
          </p:nvSpPr>
          <p:spPr bwMode="auto">
            <a:xfrm>
              <a:off x="6583741" y="97023"/>
              <a:ext cx="142073" cy="61287"/>
            </a:xfrm>
            <a:custGeom>
              <a:avLst/>
              <a:gdLst>
                <a:gd name="T0" fmla="*/ 2 w 70"/>
                <a:gd name="T1" fmla="*/ 29 h 30"/>
                <a:gd name="T2" fmla="*/ 69 w 70"/>
                <a:gd name="T3" fmla="*/ 2 h 30"/>
                <a:gd name="T4" fmla="*/ 69 w 70"/>
                <a:gd name="T5" fmla="*/ 0 h 30"/>
                <a:gd name="T6" fmla="*/ 1 w 70"/>
                <a:gd name="T7" fmla="*/ 28 h 30"/>
                <a:gd name="T8" fmla="*/ 2 w 70"/>
                <a:gd name="T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0">
                  <a:moveTo>
                    <a:pt x="2" y="29"/>
                  </a:moveTo>
                  <a:cubicBezTo>
                    <a:pt x="23" y="17"/>
                    <a:pt x="45" y="7"/>
                    <a:pt x="69" y="2"/>
                  </a:cubicBezTo>
                  <a:cubicBezTo>
                    <a:pt x="70" y="2"/>
                    <a:pt x="70" y="0"/>
                    <a:pt x="69" y="0"/>
                  </a:cubicBezTo>
                  <a:cubicBezTo>
                    <a:pt x="44" y="5"/>
                    <a:pt x="22" y="14"/>
                    <a:pt x="1" y="28"/>
                  </a:cubicBezTo>
                  <a:cubicBezTo>
                    <a:pt x="0" y="28"/>
                    <a:pt x="1" y="30"/>
                    <a:pt x="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" name="Freeform 24"/>
            <p:cNvSpPr/>
            <p:nvPr/>
          </p:nvSpPr>
          <p:spPr bwMode="auto">
            <a:xfrm>
              <a:off x="6502955" y="296204"/>
              <a:ext cx="104466" cy="76608"/>
            </a:xfrm>
            <a:custGeom>
              <a:avLst/>
              <a:gdLst>
                <a:gd name="T0" fmla="*/ 2 w 52"/>
                <a:gd name="T1" fmla="*/ 37 h 38"/>
                <a:gd name="T2" fmla="*/ 51 w 52"/>
                <a:gd name="T3" fmla="*/ 2 h 38"/>
                <a:gd name="T4" fmla="*/ 50 w 52"/>
                <a:gd name="T5" fmla="*/ 1 h 38"/>
                <a:gd name="T6" fmla="*/ 1 w 52"/>
                <a:gd name="T7" fmla="*/ 36 h 38"/>
                <a:gd name="T8" fmla="*/ 2 w 52"/>
                <a:gd name="T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8">
                  <a:moveTo>
                    <a:pt x="2" y="37"/>
                  </a:moveTo>
                  <a:cubicBezTo>
                    <a:pt x="17" y="23"/>
                    <a:pt x="33" y="11"/>
                    <a:pt x="51" y="2"/>
                  </a:cubicBezTo>
                  <a:cubicBezTo>
                    <a:pt x="52" y="2"/>
                    <a:pt x="51" y="0"/>
                    <a:pt x="50" y="1"/>
                  </a:cubicBezTo>
                  <a:cubicBezTo>
                    <a:pt x="32" y="9"/>
                    <a:pt x="15" y="21"/>
                    <a:pt x="1" y="36"/>
                  </a:cubicBezTo>
                  <a:cubicBezTo>
                    <a:pt x="0" y="37"/>
                    <a:pt x="1" y="38"/>
                    <a:pt x="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" name="Freeform 25"/>
            <p:cNvSpPr/>
            <p:nvPr/>
          </p:nvSpPr>
          <p:spPr bwMode="auto">
            <a:xfrm>
              <a:off x="6530812" y="329633"/>
              <a:ext cx="105859" cy="69644"/>
            </a:xfrm>
            <a:custGeom>
              <a:avLst/>
              <a:gdLst>
                <a:gd name="T0" fmla="*/ 1 w 52"/>
                <a:gd name="T1" fmla="*/ 34 h 34"/>
                <a:gd name="T2" fmla="*/ 52 w 52"/>
                <a:gd name="T3" fmla="*/ 2 h 34"/>
                <a:gd name="T4" fmla="*/ 50 w 52"/>
                <a:gd name="T5" fmla="*/ 1 h 34"/>
                <a:gd name="T6" fmla="*/ 1 w 52"/>
                <a:gd name="T7" fmla="*/ 32 h 34"/>
                <a:gd name="T8" fmla="*/ 1 w 52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4">
                  <a:moveTo>
                    <a:pt x="1" y="34"/>
                  </a:moveTo>
                  <a:cubicBezTo>
                    <a:pt x="20" y="26"/>
                    <a:pt x="37" y="15"/>
                    <a:pt x="52" y="2"/>
                  </a:cubicBezTo>
                  <a:cubicBezTo>
                    <a:pt x="52" y="1"/>
                    <a:pt x="51" y="0"/>
                    <a:pt x="50" y="1"/>
                  </a:cubicBezTo>
                  <a:cubicBezTo>
                    <a:pt x="35" y="14"/>
                    <a:pt x="19" y="24"/>
                    <a:pt x="1" y="32"/>
                  </a:cubicBezTo>
                  <a:cubicBezTo>
                    <a:pt x="0" y="33"/>
                    <a:pt x="0" y="3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" name="Freeform 26"/>
            <p:cNvSpPr/>
            <p:nvPr/>
          </p:nvSpPr>
          <p:spPr bwMode="auto">
            <a:xfrm>
              <a:off x="6573991" y="342169"/>
              <a:ext cx="108644" cy="66858"/>
            </a:xfrm>
            <a:custGeom>
              <a:avLst/>
              <a:gdLst>
                <a:gd name="T0" fmla="*/ 2 w 54"/>
                <a:gd name="T1" fmla="*/ 32 h 33"/>
                <a:gd name="T2" fmla="*/ 53 w 54"/>
                <a:gd name="T3" fmla="*/ 3 h 33"/>
                <a:gd name="T4" fmla="*/ 52 w 54"/>
                <a:gd name="T5" fmla="*/ 1 h 33"/>
                <a:gd name="T6" fmla="*/ 1 w 54"/>
                <a:gd name="T7" fmla="*/ 30 h 33"/>
                <a:gd name="T8" fmla="*/ 2 w 54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3">
                  <a:moveTo>
                    <a:pt x="2" y="32"/>
                  </a:moveTo>
                  <a:cubicBezTo>
                    <a:pt x="20" y="23"/>
                    <a:pt x="36" y="12"/>
                    <a:pt x="53" y="3"/>
                  </a:cubicBezTo>
                  <a:cubicBezTo>
                    <a:pt x="54" y="2"/>
                    <a:pt x="53" y="0"/>
                    <a:pt x="52" y="1"/>
                  </a:cubicBezTo>
                  <a:cubicBezTo>
                    <a:pt x="35" y="10"/>
                    <a:pt x="18" y="19"/>
                    <a:pt x="1" y="30"/>
                  </a:cubicBezTo>
                  <a:cubicBezTo>
                    <a:pt x="0" y="31"/>
                    <a:pt x="1" y="33"/>
                    <a:pt x="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" name="Freeform 27"/>
            <p:cNvSpPr/>
            <p:nvPr/>
          </p:nvSpPr>
          <p:spPr bwMode="auto">
            <a:xfrm>
              <a:off x="6629706" y="378384"/>
              <a:ext cx="97501" cy="20893"/>
            </a:xfrm>
            <a:custGeom>
              <a:avLst/>
              <a:gdLst>
                <a:gd name="T0" fmla="*/ 2 w 48"/>
                <a:gd name="T1" fmla="*/ 10 h 10"/>
                <a:gd name="T2" fmla="*/ 46 w 48"/>
                <a:gd name="T3" fmla="*/ 2 h 10"/>
                <a:gd name="T4" fmla="*/ 46 w 48"/>
                <a:gd name="T5" fmla="*/ 1 h 10"/>
                <a:gd name="T6" fmla="*/ 2 w 48"/>
                <a:gd name="T7" fmla="*/ 8 h 10"/>
                <a:gd name="T8" fmla="*/ 2 w 4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0">
                  <a:moveTo>
                    <a:pt x="2" y="10"/>
                  </a:moveTo>
                  <a:cubicBezTo>
                    <a:pt x="17" y="8"/>
                    <a:pt x="32" y="5"/>
                    <a:pt x="46" y="2"/>
                  </a:cubicBezTo>
                  <a:cubicBezTo>
                    <a:pt x="48" y="2"/>
                    <a:pt x="47" y="0"/>
                    <a:pt x="46" y="1"/>
                  </a:cubicBezTo>
                  <a:cubicBezTo>
                    <a:pt x="31" y="3"/>
                    <a:pt x="16" y="5"/>
                    <a:pt x="2" y="8"/>
                  </a:cubicBezTo>
                  <a:cubicBezTo>
                    <a:pt x="0" y="8"/>
                    <a:pt x="1" y="10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" name="Freeform 28"/>
            <p:cNvSpPr/>
            <p:nvPr/>
          </p:nvSpPr>
          <p:spPr bwMode="auto">
            <a:xfrm>
              <a:off x="6596277" y="-400234"/>
              <a:ext cx="37608" cy="54322"/>
            </a:xfrm>
            <a:custGeom>
              <a:avLst/>
              <a:gdLst>
                <a:gd name="T0" fmla="*/ 0 w 19"/>
                <a:gd name="T1" fmla="*/ 2 h 27"/>
                <a:gd name="T2" fmla="*/ 16 w 19"/>
                <a:gd name="T3" fmla="*/ 26 h 27"/>
                <a:gd name="T4" fmla="*/ 18 w 19"/>
                <a:gd name="T5" fmla="*/ 24 h 27"/>
                <a:gd name="T6" fmla="*/ 2 w 19"/>
                <a:gd name="T7" fmla="*/ 1 h 27"/>
                <a:gd name="T8" fmla="*/ 0 w 19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7">
                  <a:moveTo>
                    <a:pt x="0" y="2"/>
                  </a:moveTo>
                  <a:cubicBezTo>
                    <a:pt x="6" y="9"/>
                    <a:pt x="12" y="17"/>
                    <a:pt x="16" y="26"/>
                  </a:cubicBezTo>
                  <a:cubicBezTo>
                    <a:pt x="17" y="27"/>
                    <a:pt x="19" y="26"/>
                    <a:pt x="18" y="24"/>
                  </a:cubicBezTo>
                  <a:cubicBezTo>
                    <a:pt x="14" y="16"/>
                    <a:pt x="9" y="7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" name="Freeform 29"/>
            <p:cNvSpPr/>
            <p:nvPr/>
          </p:nvSpPr>
          <p:spPr bwMode="auto">
            <a:xfrm>
              <a:off x="5328759" y="-769347"/>
              <a:ext cx="98894" cy="62679"/>
            </a:xfrm>
            <a:custGeom>
              <a:avLst/>
              <a:gdLst>
                <a:gd name="T0" fmla="*/ 1 w 49"/>
                <a:gd name="T1" fmla="*/ 2 h 31"/>
                <a:gd name="T2" fmla="*/ 46 w 49"/>
                <a:gd name="T3" fmla="*/ 30 h 31"/>
                <a:gd name="T4" fmla="*/ 48 w 49"/>
                <a:gd name="T5" fmla="*/ 28 h 31"/>
                <a:gd name="T6" fmla="*/ 1 w 49"/>
                <a:gd name="T7" fmla="*/ 0 h 31"/>
                <a:gd name="T8" fmla="*/ 1 w 49"/>
                <a:gd name="T9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31">
                  <a:moveTo>
                    <a:pt x="1" y="2"/>
                  </a:moveTo>
                  <a:cubicBezTo>
                    <a:pt x="17" y="9"/>
                    <a:pt x="32" y="18"/>
                    <a:pt x="46" y="30"/>
                  </a:cubicBezTo>
                  <a:cubicBezTo>
                    <a:pt x="47" y="31"/>
                    <a:pt x="49" y="29"/>
                    <a:pt x="48" y="28"/>
                  </a:cubicBezTo>
                  <a:cubicBezTo>
                    <a:pt x="34" y="17"/>
                    <a:pt x="18" y="7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" name="Freeform 30"/>
            <p:cNvSpPr/>
            <p:nvPr/>
          </p:nvSpPr>
          <p:spPr bwMode="auto">
            <a:xfrm>
              <a:off x="5328759" y="-611952"/>
              <a:ext cx="79394" cy="51536"/>
            </a:xfrm>
            <a:custGeom>
              <a:avLst/>
              <a:gdLst>
                <a:gd name="T0" fmla="*/ 1 w 39"/>
                <a:gd name="T1" fmla="*/ 2 h 25"/>
                <a:gd name="T2" fmla="*/ 36 w 39"/>
                <a:gd name="T3" fmla="*/ 24 h 25"/>
                <a:gd name="T4" fmla="*/ 38 w 39"/>
                <a:gd name="T5" fmla="*/ 23 h 25"/>
                <a:gd name="T6" fmla="*/ 1 w 39"/>
                <a:gd name="T7" fmla="*/ 0 h 25"/>
                <a:gd name="T8" fmla="*/ 1 w 39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5">
                  <a:moveTo>
                    <a:pt x="1" y="2"/>
                  </a:moveTo>
                  <a:cubicBezTo>
                    <a:pt x="13" y="8"/>
                    <a:pt x="25" y="15"/>
                    <a:pt x="36" y="24"/>
                  </a:cubicBezTo>
                  <a:cubicBezTo>
                    <a:pt x="37" y="25"/>
                    <a:pt x="39" y="23"/>
                    <a:pt x="38" y="23"/>
                  </a:cubicBezTo>
                  <a:cubicBezTo>
                    <a:pt x="27" y="13"/>
                    <a:pt x="15" y="5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" name="Freeform 31"/>
            <p:cNvSpPr/>
            <p:nvPr/>
          </p:nvSpPr>
          <p:spPr bwMode="auto">
            <a:xfrm>
              <a:off x="4873289" y="-1149602"/>
              <a:ext cx="61287" cy="78001"/>
            </a:xfrm>
            <a:custGeom>
              <a:avLst/>
              <a:gdLst>
                <a:gd name="T0" fmla="*/ 1 w 30"/>
                <a:gd name="T1" fmla="*/ 2 h 38"/>
                <a:gd name="T2" fmla="*/ 28 w 30"/>
                <a:gd name="T3" fmla="*/ 37 h 38"/>
                <a:gd name="T4" fmla="*/ 29 w 30"/>
                <a:gd name="T5" fmla="*/ 36 h 38"/>
                <a:gd name="T6" fmla="*/ 2 w 30"/>
                <a:gd name="T7" fmla="*/ 1 h 38"/>
                <a:gd name="T8" fmla="*/ 1 w 30"/>
                <a:gd name="T9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8">
                  <a:moveTo>
                    <a:pt x="1" y="2"/>
                  </a:moveTo>
                  <a:cubicBezTo>
                    <a:pt x="11" y="13"/>
                    <a:pt x="20" y="24"/>
                    <a:pt x="28" y="37"/>
                  </a:cubicBezTo>
                  <a:cubicBezTo>
                    <a:pt x="29" y="38"/>
                    <a:pt x="30" y="37"/>
                    <a:pt x="29" y="36"/>
                  </a:cubicBezTo>
                  <a:cubicBezTo>
                    <a:pt x="22" y="23"/>
                    <a:pt x="12" y="1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" name="Freeform 32"/>
            <p:cNvSpPr/>
            <p:nvPr/>
          </p:nvSpPr>
          <p:spPr bwMode="auto">
            <a:xfrm>
              <a:off x="4930397" y="-383520"/>
              <a:ext cx="57108" cy="66858"/>
            </a:xfrm>
            <a:custGeom>
              <a:avLst/>
              <a:gdLst>
                <a:gd name="T0" fmla="*/ 0 w 28"/>
                <a:gd name="T1" fmla="*/ 2 h 33"/>
                <a:gd name="T2" fmla="*/ 26 w 28"/>
                <a:gd name="T3" fmla="*/ 32 h 33"/>
                <a:gd name="T4" fmla="*/ 28 w 28"/>
                <a:gd name="T5" fmla="*/ 31 h 33"/>
                <a:gd name="T6" fmla="*/ 2 w 28"/>
                <a:gd name="T7" fmla="*/ 1 h 33"/>
                <a:gd name="T8" fmla="*/ 0 w 28"/>
                <a:gd name="T9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3">
                  <a:moveTo>
                    <a:pt x="0" y="2"/>
                  </a:moveTo>
                  <a:cubicBezTo>
                    <a:pt x="9" y="12"/>
                    <a:pt x="18" y="22"/>
                    <a:pt x="26" y="32"/>
                  </a:cubicBezTo>
                  <a:cubicBezTo>
                    <a:pt x="27" y="33"/>
                    <a:pt x="28" y="32"/>
                    <a:pt x="28" y="31"/>
                  </a:cubicBezTo>
                  <a:cubicBezTo>
                    <a:pt x="19" y="21"/>
                    <a:pt x="10" y="10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" name="Freeform 33"/>
            <p:cNvSpPr/>
            <p:nvPr/>
          </p:nvSpPr>
          <p:spPr bwMode="auto">
            <a:xfrm>
              <a:off x="5199222" y="679245"/>
              <a:ext cx="59894" cy="54322"/>
            </a:xfrm>
            <a:custGeom>
              <a:avLst/>
              <a:gdLst>
                <a:gd name="T0" fmla="*/ 1 w 30"/>
                <a:gd name="T1" fmla="*/ 1 h 27"/>
                <a:gd name="T2" fmla="*/ 28 w 30"/>
                <a:gd name="T3" fmla="*/ 26 h 27"/>
                <a:gd name="T4" fmla="*/ 29 w 30"/>
                <a:gd name="T5" fmla="*/ 25 h 27"/>
                <a:gd name="T6" fmla="*/ 2 w 30"/>
                <a:gd name="T7" fmla="*/ 0 h 27"/>
                <a:gd name="T8" fmla="*/ 1 w 30"/>
                <a:gd name="T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1" y="1"/>
                  </a:moveTo>
                  <a:cubicBezTo>
                    <a:pt x="11" y="8"/>
                    <a:pt x="20" y="16"/>
                    <a:pt x="28" y="26"/>
                  </a:cubicBezTo>
                  <a:cubicBezTo>
                    <a:pt x="29" y="27"/>
                    <a:pt x="30" y="26"/>
                    <a:pt x="29" y="25"/>
                  </a:cubicBezTo>
                  <a:cubicBezTo>
                    <a:pt x="22" y="15"/>
                    <a:pt x="12" y="6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" name="Freeform 34"/>
            <p:cNvSpPr/>
            <p:nvPr/>
          </p:nvSpPr>
          <p:spPr bwMode="auto">
            <a:xfrm>
              <a:off x="5190865" y="762818"/>
              <a:ext cx="61287" cy="34822"/>
            </a:xfrm>
            <a:custGeom>
              <a:avLst/>
              <a:gdLst>
                <a:gd name="T0" fmla="*/ 1 w 30"/>
                <a:gd name="T1" fmla="*/ 1 h 17"/>
                <a:gd name="T2" fmla="*/ 29 w 30"/>
                <a:gd name="T3" fmla="*/ 16 h 17"/>
                <a:gd name="T4" fmla="*/ 30 w 30"/>
                <a:gd name="T5" fmla="*/ 15 h 17"/>
                <a:gd name="T6" fmla="*/ 1 w 30"/>
                <a:gd name="T7" fmla="*/ 0 h 17"/>
                <a:gd name="T8" fmla="*/ 1 w 30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1" y="1"/>
                  </a:moveTo>
                  <a:cubicBezTo>
                    <a:pt x="10" y="6"/>
                    <a:pt x="20" y="10"/>
                    <a:pt x="29" y="16"/>
                  </a:cubicBezTo>
                  <a:cubicBezTo>
                    <a:pt x="30" y="17"/>
                    <a:pt x="30" y="16"/>
                    <a:pt x="30" y="15"/>
                  </a:cubicBezTo>
                  <a:cubicBezTo>
                    <a:pt x="21" y="9"/>
                    <a:pt x="11" y="3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45" name="组合 844"/>
          <p:cNvGrpSpPr/>
          <p:nvPr/>
        </p:nvGrpSpPr>
        <p:grpSpPr>
          <a:xfrm rot="10800000">
            <a:off x="4325702" y="479063"/>
            <a:ext cx="3542129" cy="1106589"/>
            <a:chOff x="4676893" y="1655652"/>
            <a:chExt cx="2840076" cy="887262"/>
          </a:xfrm>
          <a:solidFill>
            <a:schemeClr val="tx1"/>
          </a:solidFill>
        </p:grpSpPr>
        <p:sp>
          <p:nvSpPr>
            <p:cNvPr id="846" name="Freeform 10"/>
            <p:cNvSpPr>
              <a:spLocks noEditPoints="1"/>
            </p:cNvSpPr>
            <p:nvPr/>
          </p:nvSpPr>
          <p:spPr bwMode="auto">
            <a:xfrm>
              <a:off x="4689429" y="1659830"/>
              <a:ext cx="2827540" cy="883084"/>
            </a:xfrm>
            <a:custGeom>
              <a:avLst/>
              <a:gdLst>
                <a:gd name="T0" fmla="*/ 958 w 1393"/>
                <a:gd name="T1" fmla="*/ 150 h 435"/>
                <a:gd name="T2" fmla="*/ 589 w 1393"/>
                <a:gd name="T3" fmla="*/ 109 h 435"/>
                <a:gd name="T4" fmla="*/ 1028 w 1393"/>
                <a:gd name="T5" fmla="*/ 68 h 435"/>
                <a:gd name="T6" fmla="*/ 877 w 1393"/>
                <a:gd name="T7" fmla="*/ 30 h 435"/>
                <a:gd name="T8" fmla="*/ 575 w 1393"/>
                <a:gd name="T9" fmla="*/ 25 h 435"/>
                <a:gd name="T10" fmla="*/ 435 w 1393"/>
                <a:gd name="T11" fmla="*/ 97 h 435"/>
                <a:gd name="T12" fmla="*/ 133 w 1393"/>
                <a:gd name="T13" fmla="*/ 94 h 435"/>
                <a:gd name="T14" fmla="*/ 50 w 1393"/>
                <a:gd name="T15" fmla="*/ 304 h 435"/>
                <a:gd name="T16" fmla="*/ 708 w 1393"/>
                <a:gd name="T17" fmla="*/ 126 h 435"/>
                <a:gd name="T18" fmla="*/ 733 w 1393"/>
                <a:gd name="T19" fmla="*/ 33 h 435"/>
                <a:gd name="T20" fmla="*/ 1376 w 1393"/>
                <a:gd name="T21" fmla="*/ 339 h 435"/>
                <a:gd name="T22" fmla="*/ 1085 w 1393"/>
                <a:gd name="T23" fmla="*/ 352 h 435"/>
                <a:gd name="T24" fmla="*/ 497 w 1393"/>
                <a:gd name="T25" fmla="*/ 358 h 435"/>
                <a:gd name="T26" fmla="*/ 273 w 1393"/>
                <a:gd name="T27" fmla="*/ 344 h 435"/>
                <a:gd name="T28" fmla="*/ 104 w 1393"/>
                <a:gd name="T29" fmla="*/ 348 h 435"/>
                <a:gd name="T30" fmla="*/ 155 w 1393"/>
                <a:gd name="T31" fmla="*/ 237 h 435"/>
                <a:gd name="T32" fmla="*/ 269 w 1393"/>
                <a:gd name="T33" fmla="*/ 199 h 435"/>
                <a:gd name="T34" fmla="*/ 687 w 1393"/>
                <a:gd name="T35" fmla="*/ 286 h 435"/>
                <a:gd name="T36" fmla="*/ 178 w 1393"/>
                <a:gd name="T37" fmla="*/ 303 h 435"/>
                <a:gd name="T38" fmla="*/ 360 w 1393"/>
                <a:gd name="T39" fmla="*/ 191 h 435"/>
                <a:gd name="T40" fmla="*/ 393 w 1393"/>
                <a:gd name="T41" fmla="*/ 170 h 435"/>
                <a:gd name="T42" fmla="*/ 526 w 1393"/>
                <a:gd name="T43" fmla="*/ 186 h 435"/>
                <a:gd name="T44" fmla="*/ 557 w 1393"/>
                <a:gd name="T45" fmla="*/ 179 h 435"/>
                <a:gd name="T46" fmla="*/ 781 w 1393"/>
                <a:gd name="T47" fmla="*/ 185 h 435"/>
                <a:gd name="T48" fmla="*/ 988 w 1393"/>
                <a:gd name="T49" fmla="*/ 191 h 435"/>
                <a:gd name="T50" fmla="*/ 838 w 1393"/>
                <a:gd name="T51" fmla="*/ 169 h 435"/>
                <a:gd name="T52" fmla="*/ 840 w 1393"/>
                <a:gd name="T53" fmla="*/ 195 h 435"/>
                <a:gd name="T54" fmla="*/ 1163 w 1393"/>
                <a:gd name="T55" fmla="*/ 258 h 435"/>
                <a:gd name="T56" fmla="*/ 1233 w 1393"/>
                <a:gd name="T57" fmla="*/ 191 h 435"/>
                <a:gd name="T58" fmla="*/ 1257 w 1393"/>
                <a:gd name="T59" fmla="*/ 206 h 435"/>
                <a:gd name="T60" fmla="*/ 1175 w 1393"/>
                <a:gd name="T61" fmla="*/ 194 h 435"/>
                <a:gd name="T62" fmla="*/ 1304 w 1393"/>
                <a:gd name="T63" fmla="*/ 286 h 435"/>
                <a:gd name="T64" fmla="*/ 864 w 1393"/>
                <a:gd name="T65" fmla="*/ 338 h 435"/>
                <a:gd name="T66" fmla="*/ 1152 w 1393"/>
                <a:gd name="T67" fmla="*/ 312 h 435"/>
                <a:gd name="T68" fmla="*/ 1230 w 1393"/>
                <a:gd name="T69" fmla="*/ 323 h 435"/>
                <a:gd name="T70" fmla="*/ 948 w 1393"/>
                <a:gd name="T71" fmla="*/ 331 h 435"/>
                <a:gd name="T72" fmla="*/ 755 w 1393"/>
                <a:gd name="T73" fmla="*/ 323 h 435"/>
                <a:gd name="T74" fmla="*/ 602 w 1393"/>
                <a:gd name="T75" fmla="*/ 343 h 435"/>
                <a:gd name="T76" fmla="*/ 363 w 1393"/>
                <a:gd name="T77" fmla="*/ 322 h 435"/>
                <a:gd name="T78" fmla="*/ 440 w 1393"/>
                <a:gd name="T79" fmla="*/ 316 h 435"/>
                <a:gd name="T80" fmla="*/ 121 w 1393"/>
                <a:gd name="T81" fmla="*/ 296 h 435"/>
                <a:gd name="T82" fmla="*/ 250 w 1393"/>
                <a:gd name="T83" fmla="*/ 353 h 435"/>
                <a:gd name="T84" fmla="*/ 511 w 1393"/>
                <a:gd name="T85" fmla="*/ 329 h 435"/>
                <a:gd name="T86" fmla="*/ 675 w 1393"/>
                <a:gd name="T87" fmla="*/ 359 h 435"/>
                <a:gd name="T88" fmla="*/ 811 w 1393"/>
                <a:gd name="T89" fmla="*/ 325 h 435"/>
                <a:gd name="T90" fmla="*/ 887 w 1393"/>
                <a:gd name="T91" fmla="*/ 356 h 435"/>
                <a:gd name="T92" fmla="*/ 1119 w 1393"/>
                <a:gd name="T93" fmla="*/ 351 h 435"/>
                <a:gd name="T94" fmla="*/ 1347 w 1393"/>
                <a:gd name="T95" fmla="*/ 341 h 435"/>
                <a:gd name="T96" fmla="*/ 1303 w 1393"/>
                <a:gd name="T97" fmla="*/ 190 h 435"/>
                <a:gd name="T98" fmla="*/ 1253 w 1393"/>
                <a:gd name="T99" fmla="*/ 160 h 435"/>
                <a:gd name="T100" fmla="*/ 1230 w 1393"/>
                <a:gd name="T101" fmla="*/ 178 h 435"/>
                <a:gd name="T102" fmla="*/ 1033 w 1393"/>
                <a:gd name="T103" fmla="*/ 157 h 435"/>
                <a:gd name="T104" fmla="*/ 973 w 1393"/>
                <a:gd name="T105" fmla="*/ 157 h 435"/>
                <a:gd name="T106" fmla="*/ 798 w 1393"/>
                <a:gd name="T107" fmla="*/ 156 h 435"/>
                <a:gd name="T108" fmla="*/ 687 w 1393"/>
                <a:gd name="T109" fmla="*/ 185 h 435"/>
                <a:gd name="T110" fmla="*/ 515 w 1393"/>
                <a:gd name="T111" fmla="*/ 157 h 435"/>
                <a:gd name="T112" fmla="*/ 405 w 1393"/>
                <a:gd name="T113" fmla="*/ 158 h 435"/>
                <a:gd name="T114" fmla="*/ 314 w 1393"/>
                <a:gd name="T115" fmla="*/ 160 h 435"/>
                <a:gd name="T116" fmla="*/ 224 w 1393"/>
                <a:gd name="T117" fmla="*/ 162 h 435"/>
                <a:gd name="T118" fmla="*/ 194 w 1393"/>
                <a:gd name="T119" fmla="*/ 194 h 435"/>
                <a:gd name="T120" fmla="*/ 118 w 1393"/>
                <a:gd name="T121" fmla="*/ 211 h 435"/>
                <a:gd name="T122" fmla="*/ 107 w 1393"/>
                <a:gd name="T123" fmla="*/ 311 h 435"/>
                <a:gd name="T124" fmla="*/ 1385 w 1393"/>
                <a:gd name="T125" fmla="*/ 404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3" h="435">
                  <a:moveTo>
                    <a:pt x="1" y="343"/>
                  </a:moveTo>
                  <a:cubicBezTo>
                    <a:pt x="8" y="349"/>
                    <a:pt x="14" y="356"/>
                    <a:pt x="20" y="362"/>
                  </a:cubicBezTo>
                  <a:cubicBezTo>
                    <a:pt x="14" y="375"/>
                    <a:pt x="8" y="390"/>
                    <a:pt x="9" y="403"/>
                  </a:cubicBezTo>
                  <a:cubicBezTo>
                    <a:pt x="9" y="405"/>
                    <a:pt x="10" y="406"/>
                    <a:pt x="12" y="407"/>
                  </a:cubicBezTo>
                  <a:cubicBezTo>
                    <a:pt x="13" y="408"/>
                    <a:pt x="14" y="410"/>
                    <a:pt x="16" y="410"/>
                  </a:cubicBezTo>
                  <a:cubicBezTo>
                    <a:pt x="371" y="432"/>
                    <a:pt x="729" y="435"/>
                    <a:pt x="1084" y="425"/>
                  </a:cubicBezTo>
                  <a:cubicBezTo>
                    <a:pt x="1185" y="422"/>
                    <a:pt x="1286" y="420"/>
                    <a:pt x="1387" y="412"/>
                  </a:cubicBezTo>
                  <a:cubicBezTo>
                    <a:pt x="1391" y="411"/>
                    <a:pt x="1392" y="405"/>
                    <a:pt x="1388" y="404"/>
                  </a:cubicBezTo>
                  <a:cubicBezTo>
                    <a:pt x="1389" y="404"/>
                    <a:pt x="1391" y="402"/>
                    <a:pt x="1391" y="400"/>
                  </a:cubicBezTo>
                  <a:cubicBezTo>
                    <a:pt x="1393" y="383"/>
                    <a:pt x="1391" y="364"/>
                    <a:pt x="1390" y="347"/>
                  </a:cubicBezTo>
                  <a:cubicBezTo>
                    <a:pt x="1390" y="346"/>
                    <a:pt x="1390" y="345"/>
                    <a:pt x="1389" y="344"/>
                  </a:cubicBezTo>
                  <a:cubicBezTo>
                    <a:pt x="1389" y="343"/>
                    <a:pt x="1389" y="342"/>
                    <a:pt x="1389" y="341"/>
                  </a:cubicBezTo>
                  <a:cubicBezTo>
                    <a:pt x="1352" y="261"/>
                    <a:pt x="1313" y="181"/>
                    <a:pt x="1268" y="104"/>
                  </a:cubicBezTo>
                  <a:cubicBezTo>
                    <a:pt x="1266" y="100"/>
                    <a:pt x="1259" y="104"/>
                    <a:pt x="1261" y="109"/>
                  </a:cubicBezTo>
                  <a:cubicBezTo>
                    <a:pt x="1271" y="128"/>
                    <a:pt x="1282" y="148"/>
                    <a:pt x="1292" y="168"/>
                  </a:cubicBezTo>
                  <a:cubicBezTo>
                    <a:pt x="1288" y="163"/>
                    <a:pt x="1284" y="160"/>
                    <a:pt x="1278" y="158"/>
                  </a:cubicBezTo>
                  <a:cubicBezTo>
                    <a:pt x="1279" y="157"/>
                    <a:pt x="1279" y="157"/>
                    <a:pt x="1280" y="157"/>
                  </a:cubicBezTo>
                  <a:cubicBezTo>
                    <a:pt x="1284" y="157"/>
                    <a:pt x="1284" y="152"/>
                    <a:pt x="1280" y="152"/>
                  </a:cubicBezTo>
                  <a:cubicBezTo>
                    <a:pt x="1261" y="152"/>
                    <a:pt x="1242" y="152"/>
                    <a:pt x="1223" y="152"/>
                  </a:cubicBezTo>
                  <a:cubicBezTo>
                    <a:pt x="1221" y="151"/>
                    <a:pt x="1219" y="149"/>
                    <a:pt x="1217" y="148"/>
                  </a:cubicBezTo>
                  <a:cubicBezTo>
                    <a:pt x="1215" y="147"/>
                    <a:pt x="1213" y="150"/>
                    <a:pt x="1215" y="151"/>
                  </a:cubicBezTo>
                  <a:cubicBezTo>
                    <a:pt x="1215" y="151"/>
                    <a:pt x="1216" y="152"/>
                    <a:pt x="1217" y="152"/>
                  </a:cubicBezTo>
                  <a:cubicBezTo>
                    <a:pt x="1136" y="152"/>
                    <a:pt x="1055" y="151"/>
                    <a:pt x="974" y="150"/>
                  </a:cubicBezTo>
                  <a:cubicBezTo>
                    <a:pt x="973" y="150"/>
                    <a:pt x="971" y="149"/>
                    <a:pt x="970" y="148"/>
                  </a:cubicBezTo>
                  <a:cubicBezTo>
                    <a:pt x="968" y="147"/>
                    <a:pt x="966" y="149"/>
                    <a:pt x="966" y="150"/>
                  </a:cubicBezTo>
                  <a:cubicBezTo>
                    <a:pt x="964" y="150"/>
                    <a:pt x="961" y="150"/>
                    <a:pt x="958" y="150"/>
                  </a:cubicBezTo>
                  <a:cubicBezTo>
                    <a:pt x="954" y="147"/>
                    <a:pt x="954" y="147"/>
                    <a:pt x="954" y="147"/>
                  </a:cubicBezTo>
                  <a:cubicBezTo>
                    <a:pt x="952" y="146"/>
                    <a:pt x="950" y="148"/>
                    <a:pt x="950" y="150"/>
                  </a:cubicBezTo>
                  <a:cubicBezTo>
                    <a:pt x="913" y="150"/>
                    <a:pt x="876" y="149"/>
                    <a:pt x="839" y="149"/>
                  </a:cubicBezTo>
                  <a:cubicBezTo>
                    <a:pt x="821" y="149"/>
                    <a:pt x="803" y="149"/>
                    <a:pt x="785" y="149"/>
                  </a:cubicBezTo>
                  <a:cubicBezTo>
                    <a:pt x="785" y="149"/>
                    <a:pt x="784" y="148"/>
                    <a:pt x="784" y="148"/>
                  </a:cubicBezTo>
                  <a:cubicBezTo>
                    <a:pt x="782" y="147"/>
                    <a:pt x="781" y="148"/>
                    <a:pt x="780" y="149"/>
                  </a:cubicBezTo>
                  <a:cubicBezTo>
                    <a:pt x="688" y="149"/>
                    <a:pt x="595" y="149"/>
                    <a:pt x="503" y="150"/>
                  </a:cubicBezTo>
                  <a:cubicBezTo>
                    <a:pt x="502" y="149"/>
                    <a:pt x="501" y="148"/>
                    <a:pt x="500" y="147"/>
                  </a:cubicBezTo>
                  <a:cubicBezTo>
                    <a:pt x="498" y="145"/>
                    <a:pt x="495" y="148"/>
                    <a:pt x="496" y="150"/>
                  </a:cubicBezTo>
                  <a:cubicBezTo>
                    <a:pt x="494" y="150"/>
                    <a:pt x="493" y="150"/>
                    <a:pt x="491" y="150"/>
                  </a:cubicBezTo>
                  <a:cubicBezTo>
                    <a:pt x="491" y="150"/>
                    <a:pt x="490" y="150"/>
                    <a:pt x="490" y="150"/>
                  </a:cubicBezTo>
                  <a:cubicBezTo>
                    <a:pt x="457" y="151"/>
                    <a:pt x="423" y="151"/>
                    <a:pt x="390" y="151"/>
                  </a:cubicBezTo>
                  <a:cubicBezTo>
                    <a:pt x="340" y="152"/>
                    <a:pt x="289" y="153"/>
                    <a:pt x="239" y="154"/>
                  </a:cubicBezTo>
                  <a:cubicBezTo>
                    <a:pt x="238" y="154"/>
                    <a:pt x="237" y="154"/>
                    <a:pt x="237" y="155"/>
                  </a:cubicBezTo>
                  <a:cubicBezTo>
                    <a:pt x="204" y="155"/>
                    <a:pt x="171" y="156"/>
                    <a:pt x="138" y="157"/>
                  </a:cubicBezTo>
                  <a:cubicBezTo>
                    <a:pt x="138" y="157"/>
                    <a:pt x="138" y="156"/>
                    <a:pt x="137" y="156"/>
                  </a:cubicBezTo>
                  <a:cubicBezTo>
                    <a:pt x="142" y="145"/>
                    <a:pt x="147" y="134"/>
                    <a:pt x="152" y="123"/>
                  </a:cubicBezTo>
                  <a:cubicBezTo>
                    <a:pt x="153" y="123"/>
                    <a:pt x="153" y="124"/>
                    <a:pt x="154" y="124"/>
                  </a:cubicBezTo>
                  <a:cubicBezTo>
                    <a:pt x="154" y="125"/>
                    <a:pt x="155" y="124"/>
                    <a:pt x="155" y="123"/>
                  </a:cubicBezTo>
                  <a:cubicBezTo>
                    <a:pt x="154" y="122"/>
                    <a:pt x="154" y="121"/>
                    <a:pt x="153" y="120"/>
                  </a:cubicBezTo>
                  <a:cubicBezTo>
                    <a:pt x="156" y="115"/>
                    <a:pt x="158" y="109"/>
                    <a:pt x="160" y="103"/>
                  </a:cubicBezTo>
                  <a:cubicBezTo>
                    <a:pt x="231" y="108"/>
                    <a:pt x="303" y="107"/>
                    <a:pt x="374" y="107"/>
                  </a:cubicBezTo>
                  <a:cubicBezTo>
                    <a:pt x="433" y="108"/>
                    <a:pt x="491" y="108"/>
                    <a:pt x="549" y="109"/>
                  </a:cubicBezTo>
                  <a:cubicBezTo>
                    <a:pt x="549" y="109"/>
                    <a:pt x="549" y="109"/>
                    <a:pt x="549" y="109"/>
                  </a:cubicBezTo>
                  <a:cubicBezTo>
                    <a:pt x="550" y="109"/>
                    <a:pt x="550" y="109"/>
                    <a:pt x="551" y="109"/>
                  </a:cubicBezTo>
                  <a:cubicBezTo>
                    <a:pt x="563" y="109"/>
                    <a:pt x="576" y="109"/>
                    <a:pt x="589" y="109"/>
                  </a:cubicBezTo>
                  <a:cubicBezTo>
                    <a:pt x="626" y="109"/>
                    <a:pt x="664" y="109"/>
                    <a:pt x="702" y="109"/>
                  </a:cubicBezTo>
                  <a:cubicBezTo>
                    <a:pt x="692" y="114"/>
                    <a:pt x="688" y="129"/>
                    <a:pt x="696" y="137"/>
                  </a:cubicBezTo>
                  <a:cubicBezTo>
                    <a:pt x="703" y="144"/>
                    <a:pt x="716" y="142"/>
                    <a:pt x="720" y="134"/>
                  </a:cubicBezTo>
                  <a:cubicBezTo>
                    <a:pt x="726" y="134"/>
                    <a:pt x="732" y="129"/>
                    <a:pt x="731" y="122"/>
                  </a:cubicBezTo>
                  <a:cubicBezTo>
                    <a:pt x="731" y="116"/>
                    <a:pt x="726" y="111"/>
                    <a:pt x="720" y="109"/>
                  </a:cubicBezTo>
                  <a:cubicBezTo>
                    <a:pt x="784" y="109"/>
                    <a:pt x="848" y="109"/>
                    <a:pt x="912" y="109"/>
                  </a:cubicBezTo>
                  <a:cubicBezTo>
                    <a:pt x="912" y="109"/>
                    <a:pt x="913" y="109"/>
                    <a:pt x="913" y="110"/>
                  </a:cubicBezTo>
                  <a:cubicBezTo>
                    <a:pt x="914" y="110"/>
                    <a:pt x="915" y="109"/>
                    <a:pt x="915" y="109"/>
                  </a:cubicBezTo>
                  <a:cubicBezTo>
                    <a:pt x="948" y="109"/>
                    <a:pt x="981" y="109"/>
                    <a:pt x="1014" y="108"/>
                  </a:cubicBezTo>
                  <a:cubicBezTo>
                    <a:pt x="1094" y="108"/>
                    <a:pt x="1175" y="110"/>
                    <a:pt x="1256" y="106"/>
                  </a:cubicBezTo>
                  <a:cubicBezTo>
                    <a:pt x="1261" y="106"/>
                    <a:pt x="1261" y="98"/>
                    <a:pt x="1256" y="98"/>
                  </a:cubicBezTo>
                  <a:cubicBezTo>
                    <a:pt x="1248" y="98"/>
                    <a:pt x="1241" y="98"/>
                    <a:pt x="1233" y="97"/>
                  </a:cubicBezTo>
                  <a:cubicBezTo>
                    <a:pt x="1218" y="90"/>
                    <a:pt x="1202" y="83"/>
                    <a:pt x="1186" y="76"/>
                  </a:cubicBezTo>
                  <a:cubicBezTo>
                    <a:pt x="1186" y="75"/>
                    <a:pt x="1185" y="76"/>
                    <a:pt x="1186" y="77"/>
                  </a:cubicBezTo>
                  <a:cubicBezTo>
                    <a:pt x="1200" y="84"/>
                    <a:pt x="1215" y="91"/>
                    <a:pt x="1230" y="97"/>
                  </a:cubicBezTo>
                  <a:cubicBezTo>
                    <a:pt x="1215" y="97"/>
                    <a:pt x="1201" y="97"/>
                    <a:pt x="1186" y="97"/>
                  </a:cubicBezTo>
                  <a:cubicBezTo>
                    <a:pt x="1170" y="88"/>
                    <a:pt x="1152" y="80"/>
                    <a:pt x="1134" y="74"/>
                  </a:cubicBezTo>
                  <a:cubicBezTo>
                    <a:pt x="1133" y="73"/>
                    <a:pt x="1133" y="75"/>
                    <a:pt x="1134" y="75"/>
                  </a:cubicBezTo>
                  <a:cubicBezTo>
                    <a:pt x="1151" y="81"/>
                    <a:pt x="1167" y="88"/>
                    <a:pt x="1183" y="97"/>
                  </a:cubicBezTo>
                  <a:cubicBezTo>
                    <a:pt x="1168" y="97"/>
                    <a:pt x="1153" y="97"/>
                    <a:pt x="1138" y="97"/>
                  </a:cubicBezTo>
                  <a:cubicBezTo>
                    <a:pt x="1122" y="89"/>
                    <a:pt x="1105" y="81"/>
                    <a:pt x="1088" y="73"/>
                  </a:cubicBezTo>
                  <a:cubicBezTo>
                    <a:pt x="1088" y="73"/>
                    <a:pt x="1087" y="74"/>
                    <a:pt x="1088" y="74"/>
                  </a:cubicBezTo>
                  <a:cubicBezTo>
                    <a:pt x="1103" y="82"/>
                    <a:pt x="1119" y="90"/>
                    <a:pt x="1135" y="97"/>
                  </a:cubicBezTo>
                  <a:cubicBezTo>
                    <a:pt x="1122" y="97"/>
                    <a:pt x="1108" y="97"/>
                    <a:pt x="1095" y="97"/>
                  </a:cubicBezTo>
                  <a:cubicBezTo>
                    <a:pt x="1074" y="84"/>
                    <a:pt x="1052" y="73"/>
                    <a:pt x="1029" y="66"/>
                  </a:cubicBezTo>
                  <a:cubicBezTo>
                    <a:pt x="1027" y="66"/>
                    <a:pt x="1027" y="68"/>
                    <a:pt x="1028" y="68"/>
                  </a:cubicBezTo>
                  <a:cubicBezTo>
                    <a:pt x="1050" y="76"/>
                    <a:pt x="1071" y="85"/>
                    <a:pt x="1090" y="97"/>
                  </a:cubicBezTo>
                  <a:cubicBezTo>
                    <a:pt x="1076" y="97"/>
                    <a:pt x="1061" y="97"/>
                    <a:pt x="1046" y="98"/>
                  </a:cubicBezTo>
                  <a:cubicBezTo>
                    <a:pt x="1027" y="86"/>
                    <a:pt x="1007" y="76"/>
                    <a:pt x="987" y="67"/>
                  </a:cubicBezTo>
                  <a:cubicBezTo>
                    <a:pt x="986" y="67"/>
                    <a:pt x="985" y="68"/>
                    <a:pt x="986" y="69"/>
                  </a:cubicBezTo>
                  <a:cubicBezTo>
                    <a:pt x="1005" y="78"/>
                    <a:pt x="1024" y="87"/>
                    <a:pt x="1042" y="98"/>
                  </a:cubicBezTo>
                  <a:cubicBezTo>
                    <a:pt x="1028" y="98"/>
                    <a:pt x="1013" y="98"/>
                    <a:pt x="999" y="98"/>
                  </a:cubicBezTo>
                  <a:cubicBezTo>
                    <a:pt x="982" y="89"/>
                    <a:pt x="965" y="82"/>
                    <a:pt x="946" y="77"/>
                  </a:cubicBezTo>
                  <a:cubicBezTo>
                    <a:pt x="945" y="76"/>
                    <a:pt x="945" y="78"/>
                    <a:pt x="946" y="78"/>
                  </a:cubicBezTo>
                  <a:cubicBezTo>
                    <a:pt x="963" y="84"/>
                    <a:pt x="979" y="90"/>
                    <a:pt x="994" y="98"/>
                  </a:cubicBezTo>
                  <a:cubicBezTo>
                    <a:pt x="981" y="98"/>
                    <a:pt x="968" y="98"/>
                    <a:pt x="955" y="99"/>
                  </a:cubicBezTo>
                  <a:cubicBezTo>
                    <a:pt x="940" y="90"/>
                    <a:pt x="925" y="82"/>
                    <a:pt x="908" y="77"/>
                  </a:cubicBezTo>
                  <a:cubicBezTo>
                    <a:pt x="907" y="76"/>
                    <a:pt x="907" y="78"/>
                    <a:pt x="908" y="79"/>
                  </a:cubicBezTo>
                  <a:cubicBezTo>
                    <a:pt x="923" y="85"/>
                    <a:pt x="937" y="91"/>
                    <a:pt x="951" y="99"/>
                  </a:cubicBezTo>
                  <a:cubicBezTo>
                    <a:pt x="933" y="99"/>
                    <a:pt x="916" y="99"/>
                    <a:pt x="898" y="99"/>
                  </a:cubicBezTo>
                  <a:cubicBezTo>
                    <a:pt x="888" y="93"/>
                    <a:pt x="877" y="88"/>
                    <a:pt x="867" y="83"/>
                  </a:cubicBezTo>
                  <a:cubicBezTo>
                    <a:pt x="866" y="82"/>
                    <a:pt x="865" y="84"/>
                    <a:pt x="866" y="84"/>
                  </a:cubicBezTo>
                  <a:cubicBezTo>
                    <a:pt x="875" y="90"/>
                    <a:pt x="884" y="94"/>
                    <a:pt x="893" y="99"/>
                  </a:cubicBezTo>
                  <a:cubicBezTo>
                    <a:pt x="883" y="99"/>
                    <a:pt x="873" y="99"/>
                    <a:pt x="864" y="99"/>
                  </a:cubicBezTo>
                  <a:cubicBezTo>
                    <a:pt x="859" y="97"/>
                    <a:pt x="854" y="94"/>
                    <a:pt x="849" y="91"/>
                  </a:cubicBezTo>
                  <a:cubicBezTo>
                    <a:pt x="848" y="91"/>
                    <a:pt x="848" y="91"/>
                    <a:pt x="848" y="91"/>
                  </a:cubicBezTo>
                  <a:cubicBezTo>
                    <a:pt x="849" y="81"/>
                    <a:pt x="856" y="71"/>
                    <a:pt x="865" y="66"/>
                  </a:cubicBezTo>
                  <a:cubicBezTo>
                    <a:pt x="876" y="60"/>
                    <a:pt x="888" y="60"/>
                    <a:pt x="898" y="55"/>
                  </a:cubicBezTo>
                  <a:cubicBezTo>
                    <a:pt x="900" y="54"/>
                    <a:pt x="900" y="52"/>
                    <a:pt x="900" y="51"/>
                  </a:cubicBezTo>
                  <a:cubicBezTo>
                    <a:pt x="903" y="47"/>
                    <a:pt x="905" y="42"/>
                    <a:pt x="904" y="35"/>
                  </a:cubicBezTo>
                  <a:cubicBezTo>
                    <a:pt x="904" y="33"/>
                    <a:pt x="903" y="32"/>
                    <a:pt x="901" y="32"/>
                  </a:cubicBezTo>
                  <a:cubicBezTo>
                    <a:pt x="893" y="31"/>
                    <a:pt x="885" y="31"/>
                    <a:pt x="877" y="30"/>
                  </a:cubicBezTo>
                  <a:cubicBezTo>
                    <a:pt x="870" y="27"/>
                    <a:pt x="863" y="24"/>
                    <a:pt x="856" y="22"/>
                  </a:cubicBezTo>
                  <a:cubicBezTo>
                    <a:pt x="856" y="21"/>
                    <a:pt x="855" y="22"/>
                    <a:pt x="856" y="23"/>
                  </a:cubicBezTo>
                  <a:cubicBezTo>
                    <a:pt x="862" y="25"/>
                    <a:pt x="867" y="28"/>
                    <a:pt x="873" y="30"/>
                  </a:cubicBezTo>
                  <a:cubicBezTo>
                    <a:pt x="862" y="29"/>
                    <a:pt x="850" y="29"/>
                    <a:pt x="839" y="28"/>
                  </a:cubicBezTo>
                  <a:cubicBezTo>
                    <a:pt x="830" y="25"/>
                    <a:pt x="821" y="21"/>
                    <a:pt x="812" y="17"/>
                  </a:cubicBezTo>
                  <a:cubicBezTo>
                    <a:pt x="812" y="17"/>
                    <a:pt x="811" y="18"/>
                    <a:pt x="812" y="18"/>
                  </a:cubicBezTo>
                  <a:cubicBezTo>
                    <a:pt x="819" y="22"/>
                    <a:pt x="827" y="25"/>
                    <a:pt x="834" y="28"/>
                  </a:cubicBezTo>
                  <a:cubicBezTo>
                    <a:pt x="824" y="28"/>
                    <a:pt x="814" y="27"/>
                    <a:pt x="803" y="27"/>
                  </a:cubicBezTo>
                  <a:cubicBezTo>
                    <a:pt x="794" y="24"/>
                    <a:pt x="785" y="20"/>
                    <a:pt x="776" y="16"/>
                  </a:cubicBezTo>
                  <a:cubicBezTo>
                    <a:pt x="776" y="15"/>
                    <a:pt x="775" y="16"/>
                    <a:pt x="776" y="17"/>
                  </a:cubicBezTo>
                  <a:cubicBezTo>
                    <a:pt x="783" y="21"/>
                    <a:pt x="791" y="24"/>
                    <a:pt x="799" y="27"/>
                  </a:cubicBezTo>
                  <a:cubicBezTo>
                    <a:pt x="786" y="26"/>
                    <a:pt x="772" y="26"/>
                    <a:pt x="759" y="26"/>
                  </a:cubicBezTo>
                  <a:cubicBezTo>
                    <a:pt x="747" y="19"/>
                    <a:pt x="734" y="14"/>
                    <a:pt x="720" y="10"/>
                  </a:cubicBezTo>
                  <a:cubicBezTo>
                    <a:pt x="719" y="9"/>
                    <a:pt x="719" y="11"/>
                    <a:pt x="720" y="11"/>
                  </a:cubicBezTo>
                  <a:cubicBezTo>
                    <a:pt x="732" y="15"/>
                    <a:pt x="744" y="20"/>
                    <a:pt x="755" y="26"/>
                  </a:cubicBezTo>
                  <a:cubicBezTo>
                    <a:pt x="744" y="25"/>
                    <a:pt x="733" y="25"/>
                    <a:pt x="722" y="25"/>
                  </a:cubicBezTo>
                  <a:cubicBezTo>
                    <a:pt x="706" y="17"/>
                    <a:pt x="691" y="10"/>
                    <a:pt x="674" y="3"/>
                  </a:cubicBezTo>
                  <a:cubicBezTo>
                    <a:pt x="673" y="3"/>
                    <a:pt x="673" y="5"/>
                    <a:pt x="674" y="5"/>
                  </a:cubicBezTo>
                  <a:cubicBezTo>
                    <a:pt x="688" y="11"/>
                    <a:pt x="703" y="18"/>
                    <a:pt x="717" y="25"/>
                  </a:cubicBezTo>
                  <a:cubicBezTo>
                    <a:pt x="703" y="25"/>
                    <a:pt x="689" y="25"/>
                    <a:pt x="676" y="25"/>
                  </a:cubicBezTo>
                  <a:cubicBezTo>
                    <a:pt x="657" y="17"/>
                    <a:pt x="639" y="8"/>
                    <a:pt x="621" y="1"/>
                  </a:cubicBezTo>
                  <a:cubicBezTo>
                    <a:pt x="620" y="0"/>
                    <a:pt x="619" y="2"/>
                    <a:pt x="620" y="2"/>
                  </a:cubicBezTo>
                  <a:cubicBezTo>
                    <a:pt x="637" y="10"/>
                    <a:pt x="654" y="17"/>
                    <a:pt x="670" y="25"/>
                  </a:cubicBezTo>
                  <a:cubicBezTo>
                    <a:pt x="670" y="25"/>
                    <a:pt x="670" y="25"/>
                    <a:pt x="670" y="25"/>
                  </a:cubicBezTo>
                  <a:cubicBezTo>
                    <a:pt x="638" y="25"/>
                    <a:pt x="607" y="25"/>
                    <a:pt x="575" y="27"/>
                  </a:cubicBezTo>
                  <a:cubicBezTo>
                    <a:pt x="575" y="26"/>
                    <a:pt x="575" y="25"/>
                    <a:pt x="575" y="25"/>
                  </a:cubicBezTo>
                  <a:cubicBezTo>
                    <a:pt x="564" y="18"/>
                    <a:pt x="552" y="12"/>
                    <a:pt x="540" y="8"/>
                  </a:cubicBezTo>
                  <a:cubicBezTo>
                    <a:pt x="539" y="7"/>
                    <a:pt x="538" y="9"/>
                    <a:pt x="539" y="9"/>
                  </a:cubicBezTo>
                  <a:cubicBezTo>
                    <a:pt x="551" y="14"/>
                    <a:pt x="562" y="20"/>
                    <a:pt x="573" y="27"/>
                  </a:cubicBezTo>
                  <a:cubicBezTo>
                    <a:pt x="568" y="27"/>
                    <a:pt x="563" y="27"/>
                    <a:pt x="558" y="27"/>
                  </a:cubicBezTo>
                  <a:cubicBezTo>
                    <a:pt x="551" y="28"/>
                    <a:pt x="541" y="28"/>
                    <a:pt x="534" y="31"/>
                  </a:cubicBezTo>
                  <a:cubicBezTo>
                    <a:pt x="527" y="28"/>
                    <a:pt x="521" y="24"/>
                    <a:pt x="515" y="19"/>
                  </a:cubicBezTo>
                  <a:cubicBezTo>
                    <a:pt x="514" y="19"/>
                    <a:pt x="513" y="20"/>
                    <a:pt x="514" y="21"/>
                  </a:cubicBezTo>
                  <a:cubicBezTo>
                    <a:pt x="519" y="25"/>
                    <a:pt x="525" y="29"/>
                    <a:pt x="532" y="32"/>
                  </a:cubicBezTo>
                  <a:cubicBezTo>
                    <a:pt x="523" y="36"/>
                    <a:pt x="518" y="42"/>
                    <a:pt x="523" y="54"/>
                  </a:cubicBezTo>
                  <a:cubicBezTo>
                    <a:pt x="523" y="56"/>
                    <a:pt x="525" y="56"/>
                    <a:pt x="526" y="57"/>
                  </a:cubicBezTo>
                  <a:cubicBezTo>
                    <a:pt x="524" y="58"/>
                    <a:pt x="523" y="61"/>
                    <a:pt x="526" y="63"/>
                  </a:cubicBezTo>
                  <a:cubicBezTo>
                    <a:pt x="530" y="66"/>
                    <a:pt x="535" y="67"/>
                    <a:pt x="539" y="70"/>
                  </a:cubicBezTo>
                  <a:cubicBezTo>
                    <a:pt x="543" y="72"/>
                    <a:pt x="547" y="76"/>
                    <a:pt x="551" y="79"/>
                  </a:cubicBezTo>
                  <a:cubicBezTo>
                    <a:pt x="556" y="85"/>
                    <a:pt x="559" y="92"/>
                    <a:pt x="563" y="98"/>
                  </a:cubicBezTo>
                  <a:cubicBezTo>
                    <a:pt x="555" y="98"/>
                    <a:pt x="547" y="98"/>
                    <a:pt x="539" y="98"/>
                  </a:cubicBezTo>
                  <a:cubicBezTo>
                    <a:pt x="523" y="85"/>
                    <a:pt x="504" y="73"/>
                    <a:pt x="484" y="63"/>
                  </a:cubicBezTo>
                  <a:cubicBezTo>
                    <a:pt x="483" y="63"/>
                    <a:pt x="483" y="64"/>
                    <a:pt x="484" y="65"/>
                  </a:cubicBezTo>
                  <a:cubicBezTo>
                    <a:pt x="503" y="74"/>
                    <a:pt x="520" y="85"/>
                    <a:pt x="537" y="98"/>
                  </a:cubicBezTo>
                  <a:cubicBezTo>
                    <a:pt x="523" y="98"/>
                    <a:pt x="509" y="98"/>
                    <a:pt x="495" y="98"/>
                  </a:cubicBezTo>
                  <a:cubicBezTo>
                    <a:pt x="471" y="84"/>
                    <a:pt x="447" y="70"/>
                    <a:pt x="423" y="56"/>
                  </a:cubicBezTo>
                  <a:cubicBezTo>
                    <a:pt x="422" y="56"/>
                    <a:pt x="421" y="57"/>
                    <a:pt x="422" y="58"/>
                  </a:cubicBezTo>
                  <a:cubicBezTo>
                    <a:pt x="445" y="72"/>
                    <a:pt x="469" y="85"/>
                    <a:pt x="493" y="98"/>
                  </a:cubicBezTo>
                  <a:cubicBezTo>
                    <a:pt x="475" y="98"/>
                    <a:pt x="457" y="98"/>
                    <a:pt x="438" y="97"/>
                  </a:cubicBezTo>
                  <a:cubicBezTo>
                    <a:pt x="424" y="87"/>
                    <a:pt x="410" y="78"/>
                    <a:pt x="395" y="69"/>
                  </a:cubicBezTo>
                  <a:cubicBezTo>
                    <a:pt x="393" y="69"/>
                    <a:pt x="392" y="70"/>
                    <a:pt x="393" y="71"/>
                  </a:cubicBezTo>
                  <a:cubicBezTo>
                    <a:pt x="407" y="79"/>
                    <a:pt x="421" y="88"/>
                    <a:pt x="435" y="97"/>
                  </a:cubicBezTo>
                  <a:cubicBezTo>
                    <a:pt x="424" y="97"/>
                    <a:pt x="413" y="97"/>
                    <a:pt x="402" y="97"/>
                  </a:cubicBezTo>
                  <a:cubicBezTo>
                    <a:pt x="398" y="97"/>
                    <a:pt x="394" y="97"/>
                    <a:pt x="390" y="97"/>
                  </a:cubicBezTo>
                  <a:cubicBezTo>
                    <a:pt x="369" y="86"/>
                    <a:pt x="348" y="74"/>
                    <a:pt x="327" y="63"/>
                  </a:cubicBezTo>
                  <a:cubicBezTo>
                    <a:pt x="325" y="63"/>
                    <a:pt x="324" y="64"/>
                    <a:pt x="325" y="65"/>
                  </a:cubicBezTo>
                  <a:cubicBezTo>
                    <a:pt x="345" y="76"/>
                    <a:pt x="365" y="87"/>
                    <a:pt x="385" y="97"/>
                  </a:cubicBezTo>
                  <a:cubicBezTo>
                    <a:pt x="366" y="97"/>
                    <a:pt x="347" y="96"/>
                    <a:pt x="328" y="96"/>
                  </a:cubicBezTo>
                  <a:cubicBezTo>
                    <a:pt x="309" y="84"/>
                    <a:pt x="289" y="72"/>
                    <a:pt x="269" y="60"/>
                  </a:cubicBezTo>
                  <a:cubicBezTo>
                    <a:pt x="268" y="59"/>
                    <a:pt x="267" y="61"/>
                    <a:pt x="268" y="62"/>
                  </a:cubicBezTo>
                  <a:cubicBezTo>
                    <a:pt x="286" y="74"/>
                    <a:pt x="305" y="85"/>
                    <a:pt x="323" y="96"/>
                  </a:cubicBezTo>
                  <a:cubicBezTo>
                    <a:pt x="310" y="95"/>
                    <a:pt x="297" y="95"/>
                    <a:pt x="284" y="95"/>
                  </a:cubicBezTo>
                  <a:cubicBezTo>
                    <a:pt x="267" y="83"/>
                    <a:pt x="250" y="72"/>
                    <a:pt x="233" y="61"/>
                  </a:cubicBezTo>
                  <a:cubicBezTo>
                    <a:pt x="232" y="60"/>
                    <a:pt x="231" y="62"/>
                    <a:pt x="232" y="63"/>
                  </a:cubicBezTo>
                  <a:cubicBezTo>
                    <a:pt x="248" y="74"/>
                    <a:pt x="264" y="84"/>
                    <a:pt x="280" y="95"/>
                  </a:cubicBezTo>
                  <a:cubicBezTo>
                    <a:pt x="268" y="95"/>
                    <a:pt x="255" y="94"/>
                    <a:pt x="242" y="94"/>
                  </a:cubicBezTo>
                  <a:cubicBezTo>
                    <a:pt x="221" y="83"/>
                    <a:pt x="200" y="71"/>
                    <a:pt x="179" y="59"/>
                  </a:cubicBezTo>
                  <a:cubicBezTo>
                    <a:pt x="178" y="58"/>
                    <a:pt x="177" y="60"/>
                    <a:pt x="178" y="61"/>
                  </a:cubicBezTo>
                  <a:cubicBezTo>
                    <a:pt x="197" y="73"/>
                    <a:pt x="217" y="84"/>
                    <a:pt x="238" y="94"/>
                  </a:cubicBezTo>
                  <a:cubicBezTo>
                    <a:pt x="222" y="94"/>
                    <a:pt x="206" y="94"/>
                    <a:pt x="190" y="95"/>
                  </a:cubicBezTo>
                  <a:cubicBezTo>
                    <a:pt x="177" y="83"/>
                    <a:pt x="164" y="72"/>
                    <a:pt x="149" y="63"/>
                  </a:cubicBezTo>
                  <a:cubicBezTo>
                    <a:pt x="147" y="63"/>
                    <a:pt x="146" y="65"/>
                    <a:pt x="147" y="65"/>
                  </a:cubicBezTo>
                  <a:cubicBezTo>
                    <a:pt x="161" y="75"/>
                    <a:pt x="174" y="84"/>
                    <a:pt x="186" y="95"/>
                  </a:cubicBezTo>
                  <a:cubicBezTo>
                    <a:pt x="178" y="95"/>
                    <a:pt x="169" y="95"/>
                    <a:pt x="160" y="96"/>
                  </a:cubicBezTo>
                  <a:cubicBezTo>
                    <a:pt x="158" y="96"/>
                    <a:pt x="157" y="97"/>
                    <a:pt x="156" y="99"/>
                  </a:cubicBezTo>
                  <a:cubicBezTo>
                    <a:pt x="156" y="99"/>
                    <a:pt x="155" y="99"/>
                    <a:pt x="155" y="100"/>
                  </a:cubicBezTo>
                  <a:cubicBezTo>
                    <a:pt x="152" y="104"/>
                    <a:pt x="150" y="108"/>
                    <a:pt x="148" y="113"/>
                  </a:cubicBezTo>
                  <a:cubicBezTo>
                    <a:pt x="143" y="106"/>
                    <a:pt x="138" y="99"/>
                    <a:pt x="133" y="94"/>
                  </a:cubicBezTo>
                  <a:cubicBezTo>
                    <a:pt x="132" y="93"/>
                    <a:pt x="130" y="94"/>
                    <a:pt x="131" y="95"/>
                  </a:cubicBezTo>
                  <a:cubicBezTo>
                    <a:pt x="137" y="101"/>
                    <a:pt x="142" y="108"/>
                    <a:pt x="147" y="115"/>
                  </a:cubicBezTo>
                  <a:cubicBezTo>
                    <a:pt x="141" y="125"/>
                    <a:pt x="136" y="135"/>
                    <a:pt x="131" y="146"/>
                  </a:cubicBezTo>
                  <a:cubicBezTo>
                    <a:pt x="125" y="139"/>
                    <a:pt x="119" y="133"/>
                    <a:pt x="113" y="127"/>
                  </a:cubicBezTo>
                  <a:cubicBezTo>
                    <a:pt x="113" y="126"/>
                    <a:pt x="112" y="127"/>
                    <a:pt x="112" y="128"/>
                  </a:cubicBezTo>
                  <a:cubicBezTo>
                    <a:pt x="118" y="135"/>
                    <a:pt x="124" y="141"/>
                    <a:pt x="130" y="147"/>
                  </a:cubicBezTo>
                  <a:cubicBezTo>
                    <a:pt x="124" y="158"/>
                    <a:pt x="118" y="170"/>
                    <a:pt x="112" y="181"/>
                  </a:cubicBezTo>
                  <a:cubicBezTo>
                    <a:pt x="107" y="174"/>
                    <a:pt x="102" y="168"/>
                    <a:pt x="97" y="161"/>
                  </a:cubicBezTo>
                  <a:cubicBezTo>
                    <a:pt x="97" y="160"/>
                    <a:pt x="95" y="161"/>
                    <a:pt x="96" y="162"/>
                  </a:cubicBezTo>
                  <a:cubicBezTo>
                    <a:pt x="101" y="169"/>
                    <a:pt x="106" y="176"/>
                    <a:pt x="112" y="183"/>
                  </a:cubicBezTo>
                  <a:cubicBezTo>
                    <a:pt x="106" y="193"/>
                    <a:pt x="101" y="203"/>
                    <a:pt x="96" y="213"/>
                  </a:cubicBezTo>
                  <a:cubicBezTo>
                    <a:pt x="91" y="205"/>
                    <a:pt x="84" y="198"/>
                    <a:pt x="77" y="191"/>
                  </a:cubicBezTo>
                  <a:cubicBezTo>
                    <a:pt x="76" y="191"/>
                    <a:pt x="75" y="192"/>
                    <a:pt x="75" y="193"/>
                  </a:cubicBezTo>
                  <a:cubicBezTo>
                    <a:pt x="83" y="200"/>
                    <a:pt x="89" y="207"/>
                    <a:pt x="95" y="215"/>
                  </a:cubicBezTo>
                  <a:cubicBezTo>
                    <a:pt x="94" y="219"/>
                    <a:pt x="92" y="222"/>
                    <a:pt x="90" y="225"/>
                  </a:cubicBezTo>
                  <a:cubicBezTo>
                    <a:pt x="88" y="224"/>
                    <a:pt x="85" y="226"/>
                    <a:pt x="86" y="229"/>
                  </a:cubicBezTo>
                  <a:cubicBezTo>
                    <a:pt x="86" y="230"/>
                    <a:pt x="87" y="230"/>
                    <a:pt x="87" y="231"/>
                  </a:cubicBezTo>
                  <a:cubicBezTo>
                    <a:pt x="84" y="237"/>
                    <a:pt x="81" y="244"/>
                    <a:pt x="77" y="250"/>
                  </a:cubicBezTo>
                  <a:cubicBezTo>
                    <a:pt x="70" y="239"/>
                    <a:pt x="62" y="229"/>
                    <a:pt x="53" y="220"/>
                  </a:cubicBezTo>
                  <a:cubicBezTo>
                    <a:pt x="52" y="219"/>
                    <a:pt x="51" y="220"/>
                    <a:pt x="51" y="221"/>
                  </a:cubicBezTo>
                  <a:cubicBezTo>
                    <a:pt x="60" y="231"/>
                    <a:pt x="69" y="241"/>
                    <a:pt x="76" y="252"/>
                  </a:cubicBezTo>
                  <a:cubicBezTo>
                    <a:pt x="72" y="262"/>
                    <a:pt x="67" y="271"/>
                    <a:pt x="62" y="280"/>
                  </a:cubicBezTo>
                  <a:cubicBezTo>
                    <a:pt x="56" y="271"/>
                    <a:pt x="50" y="262"/>
                    <a:pt x="43" y="253"/>
                  </a:cubicBezTo>
                  <a:cubicBezTo>
                    <a:pt x="42" y="253"/>
                    <a:pt x="41" y="254"/>
                    <a:pt x="41" y="254"/>
                  </a:cubicBezTo>
                  <a:cubicBezTo>
                    <a:pt x="48" y="264"/>
                    <a:pt x="55" y="273"/>
                    <a:pt x="61" y="282"/>
                  </a:cubicBezTo>
                  <a:cubicBezTo>
                    <a:pt x="57" y="289"/>
                    <a:pt x="54" y="297"/>
                    <a:pt x="50" y="304"/>
                  </a:cubicBezTo>
                  <a:cubicBezTo>
                    <a:pt x="43" y="297"/>
                    <a:pt x="37" y="290"/>
                    <a:pt x="31" y="284"/>
                  </a:cubicBezTo>
                  <a:cubicBezTo>
                    <a:pt x="30" y="283"/>
                    <a:pt x="29" y="284"/>
                    <a:pt x="29" y="285"/>
                  </a:cubicBezTo>
                  <a:cubicBezTo>
                    <a:pt x="36" y="292"/>
                    <a:pt x="42" y="299"/>
                    <a:pt x="49" y="306"/>
                  </a:cubicBezTo>
                  <a:cubicBezTo>
                    <a:pt x="41" y="320"/>
                    <a:pt x="34" y="334"/>
                    <a:pt x="26" y="348"/>
                  </a:cubicBezTo>
                  <a:cubicBezTo>
                    <a:pt x="26" y="349"/>
                    <a:pt x="26" y="350"/>
                    <a:pt x="26" y="351"/>
                  </a:cubicBezTo>
                  <a:cubicBezTo>
                    <a:pt x="24" y="354"/>
                    <a:pt x="23" y="357"/>
                    <a:pt x="21" y="360"/>
                  </a:cubicBezTo>
                  <a:cubicBezTo>
                    <a:pt x="15" y="354"/>
                    <a:pt x="9" y="348"/>
                    <a:pt x="3" y="341"/>
                  </a:cubicBezTo>
                  <a:cubicBezTo>
                    <a:pt x="2" y="341"/>
                    <a:pt x="0" y="342"/>
                    <a:pt x="1" y="343"/>
                  </a:cubicBezTo>
                  <a:close/>
                  <a:moveTo>
                    <a:pt x="699" y="127"/>
                  </a:moveTo>
                  <a:cubicBezTo>
                    <a:pt x="699" y="126"/>
                    <a:pt x="699" y="125"/>
                    <a:pt x="699" y="124"/>
                  </a:cubicBezTo>
                  <a:cubicBezTo>
                    <a:pt x="700" y="125"/>
                    <a:pt x="701" y="126"/>
                    <a:pt x="702" y="127"/>
                  </a:cubicBezTo>
                  <a:cubicBezTo>
                    <a:pt x="701" y="127"/>
                    <a:pt x="700" y="127"/>
                    <a:pt x="699" y="127"/>
                  </a:cubicBezTo>
                  <a:close/>
                  <a:moveTo>
                    <a:pt x="702" y="119"/>
                  </a:moveTo>
                  <a:cubicBezTo>
                    <a:pt x="702" y="119"/>
                    <a:pt x="702" y="119"/>
                    <a:pt x="701" y="119"/>
                  </a:cubicBezTo>
                  <a:cubicBezTo>
                    <a:pt x="702" y="119"/>
                    <a:pt x="702" y="118"/>
                    <a:pt x="703" y="118"/>
                  </a:cubicBezTo>
                  <a:cubicBezTo>
                    <a:pt x="703" y="117"/>
                    <a:pt x="704" y="117"/>
                    <a:pt x="705" y="116"/>
                  </a:cubicBezTo>
                  <a:cubicBezTo>
                    <a:pt x="705" y="116"/>
                    <a:pt x="705" y="116"/>
                    <a:pt x="705" y="116"/>
                  </a:cubicBezTo>
                  <a:cubicBezTo>
                    <a:pt x="708" y="118"/>
                    <a:pt x="710" y="119"/>
                    <a:pt x="711" y="122"/>
                  </a:cubicBezTo>
                  <a:cubicBezTo>
                    <a:pt x="708" y="121"/>
                    <a:pt x="705" y="120"/>
                    <a:pt x="702" y="119"/>
                  </a:cubicBezTo>
                  <a:close/>
                  <a:moveTo>
                    <a:pt x="714" y="128"/>
                  </a:moveTo>
                  <a:cubicBezTo>
                    <a:pt x="714" y="129"/>
                    <a:pt x="714" y="129"/>
                    <a:pt x="714" y="129"/>
                  </a:cubicBezTo>
                  <a:cubicBezTo>
                    <a:pt x="714" y="129"/>
                    <a:pt x="714" y="129"/>
                    <a:pt x="714" y="129"/>
                  </a:cubicBezTo>
                  <a:cubicBezTo>
                    <a:pt x="713" y="128"/>
                    <a:pt x="712" y="129"/>
                    <a:pt x="713" y="130"/>
                  </a:cubicBezTo>
                  <a:cubicBezTo>
                    <a:pt x="713" y="130"/>
                    <a:pt x="713" y="130"/>
                    <a:pt x="713" y="130"/>
                  </a:cubicBezTo>
                  <a:cubicBezTo>
                    <a:pt x="713" y="131"/>
                    <a:pt x="712" y="131"/>
                    <a:pt x="712" y="132"/>
                  </a:cubicBezTo>
                  <a:cubicBezTo>
                    <a:pt x="711" y="130"/>
                    <a:pt x="709" y="128"/>
                    <a:pt x="708" y="126"/>
                  </a:cubicBezTo>
                  <a:cubicBezTo>
                    <a:pt x="710" y="127"/>
                    <a:pt x="712" y="128"/>
                    <a:pt x="715" y="128"/>
                  </a:cubicBezTo>
                  <a:cubicBezTo>
                    <a:pt x="715" y="128"/>
                    <a:pt x="714" y="128"/>
                    <a:pt x="714" y="128"/>
                  </a:cubicBezTo>
                  <a:close/>
                  <a:moveTo>
                    <a:pt x="723" y="123"/>
                  </a:moveTo>
                  <a:cubicBezTo>
                    <a:pt x="723" y="124"/>
                    <a:pt x="723" y="125"/>
                    <a:pt x="723" y="126"/>
                  </a:cubicBezTo>
                  <a:cubicBezTo>
                    <a:pt x="722" y="127"/>
                    <a:pt x="721" y="128"/>
                    <a:pt x="720" y="128"/>
                  </a:cubicBezTo>
                  <a:cubicBezTo>
                    <a:pt x="719" y="128"/>
                    <a:pt x="719" y="127"/>
                    <a:pt x="718" y="127"/>
                  </a:cubicBezTo>
                  <a:cubicBezTo>
                    <a:pt x="718" y="126"/>
                    <a:pt x="718" y="126"/>
                    <a:pt x="718" y="125"/>
                  </a:cubicBezTo>
                  <a:cubicBezTo>
                    <a:pt x="718" y="123"/>
                    <a:pt x="717" y="122"/>
                    <a:pt x="716" y="120"/>
                  </a:cubicBezTo>
                  <a:cubicBezTo>
                    <a:pt x="719" y="121"/>
                    <a:pt x="721" y="122"/>
                    <a:pt x="723" y="123"/>
                  </a:cubicBezTo>
                  <a:close/>
                  <a:moveTo>
                    <a:pt x="859" y="99"/>
                  </a:moveTo>
                  <a:cubicBezTo>
                    <a:pt x="856" y="99"/>
                    <a:pt x="852" y="99"/>
                    <a:pt x="849" y="100"/>
                  </a:cubicBezTo>
                  <a:cubicBezTo>
                    <a:pt x="849" y="99"/>
                    <a:pt x="849" y="99"/>
                    <a:pt x="849" y="99"/>
                  </a:cubicBezTo>
                  <a:cubicBezTo>
                    <a:pt x="848" y="97"/>
                    <a:pt x="848" y="95"/>
                    <a:pt x="848" y="94"/>
                  </a:cubicBezTo>
                  <a:cubicBezTo>
                    <a:pt x="852" y="96"/>
                    <a:pt x="855" y="98"/>
                    <a:pt x="859" y="99"/>
                  </a:cubicBezTo>
                  <a:close/>
                  <a:moveTo>
                    <a:pt x="531" y="56"/>
                  </a:moveTo>
                  <a:cubicBezTo>
                    <a:pt x="530" y="56"/>
                    <a:pt x="529" y="56"/>
                    <a:pt x="528" y="56"/>
                  </a:cubicBezTo>
                  <a:cubicBezTo>
                    <a:pt x="530" y="55"/>
                    <a:pt x="531" y="54"/>
                    <a:pt x="530" y="52"/>
                  </a:cubicBezTo>
                  <a:cubicBezTo>
                    <a:pt x="528" y="44"/>
                    <a:pt x="534" y="40"/>
                    <a:pt x="544" y="38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6" y="38"/>
                    <a:pt x="546" y="38"/>
                    <a:pt x="546" y="37"/>
                  </a:cubicBezTo>
                  <a:cubicBezTo>
                    <a:pt x="562" y="33"/>
                    <a:pt x="585" y="34"/>
                    <a:pt x="590" y="34"/>
                  </a:cubicBezTo>
                  <a:cubicBezTo>
                    <a:pt x="604" y="33"/>
                    <a:pt x="617" y="33"/>
                    <a:pt x="630" y="33"/>
                  </a:cubicBezTo>
                  <a:cubicBezTo>
                    <a:pt x="661" y="32"/>
                    <a:pt x="691" y="32"/>
                    <a:pt x="722" y="32"/>
                  </a:cubicBezTo>
                  <a:cubicBezTo>
                    <a:pt x="725" y="32"/>
                    <a:pt x="728" y="33"/>
                    <a:pt x="731" y="33"/>
                  </a:cubicBezTo>
                  <a:cubicBezTo>
                    <a:pt x="731" y="33"/>
                    <a:pt x="731" y="33"/>
                    <a:pt x="732" y="33"/>
                  </a:cubicBezTo>
                  <a:cubicBezTo>
                    <a:pt x="732" y="33"/>
                    <a:pt x="733" y="33"/>
                    <a:pt x="733" y="33"/>
                  </a:cubicBezTo>
                  <a:cubicBezTo>
                    <a:pt x="746" y="33"/>
                    <a:pt x="759" y="33"/>
                    <a:pt x="771" y="33"/>
                  </a:cubicBezTo>
                  <a:cubicBezTo>
                    <a:pt x="775" y="35"/>
                    <a:pt x="778" y="37"/>
                    <a:pt x="782" y="39"/>
                  </a:cubicBezTo>
                  <a:cubicBezTo>
                    <a:pt x="782" y="39"/>
                    <a:pt x="783" y="38"/>
                    <a:pt x="782" y="38"/>
                  </a:cubicBezTo>
                  <a:cubicBezTo>
                    <a:pt x="780" y="36"/>
                    <a:pt x="777" y="35"/>
                    <a:pt x="774" y="33"/>
                  </a:cubicBezTo>
                  <a:cubicBezTo>
                    <a:pt x="786" y="34"/>
                    <a:pt x="798" y="34"/>
                    <a:pt x="809" y="34"/>
                  </a:cubicBezTo>
                  <a:cubicBezTo>
                    <a:pt x="824" y="35"/>
                    <a:pt x="839" y="36"/>
                    <a:pt x="853" y="36"/>
                  </a:cubicBezTo>
                  <a:cubicBezTo>
                    <a:pt x="853" y="36"/>
                    <a:pt x="854" y="36"/>
                    <a:pt x="854" y="36"/>
                  </a:cubicBezTo>
                  <a:cubicBezTo>
                    <a:pt x="854" y="37"/>
                    <a:pt x="855" y="37"/>
                    <a:pt x="856" y="37"/>
                  </a:cubicBezTo>
                  <a:cubicBezTo>
                    <a:pt x="856" y="37"/>
                    <a:pt x="857" y="37"/>
                    <a:pt x="857" y="36"/>
                  </a:cubicBezTo>
                  <a:cubicBezTo>
                    <a:pt x="863" y="37"/>
                    <a:pt x="870" y="37"/>
                    <a:pt x="877" y="38"/>
                  </a:cubicBezTo>
                  <a:cubicBezTo>
                    <a:pt x="882" y="38"/>
                    <a:pt x="904" y="36"/>
                    <a:pt x="896" y="48"/>
                  </a:cubicBezTo>
                  <a:cubicBezTo>
                    <a:pt x="892" y="48"/>
                    <a:pt x="887" y="48"/>
                    <a:pt x="883" y="49"/>
                  </a:cubicBezTo>
                  <a:cubicBezTo>
                    <a:pt x="857" y="46"/>
                    <a:pt x="831" y="47"/>
                    <a:pt x="805" y="47"/>
                  </a:cubicBezTo>
                  <a:cubicBezTo>
                    <a:pt x="775" y="46"/>
                    <a:pt x="745" y="46"/>
                    <a:pt x="715" y="46"/>
                  </a:cubicBezTo>
                  <a:cubicBezTo>
                    <a:pt x="655" y="47"/>
                    <a:pt x="593" y="45"/>
                    <a:pt x="533" y="52"/>
                  </a:cubicBezTo>
                  <a:cubicBezTo>
                    <a:pt x="531" y="52"/>
                    <a:pt x="530" y="54"/>
                    <a:pt x="531" y="56"/>
                  </a:cubicBezTo>
                  <a:close/>
                  <a:moveTo>
                    <a:pt x="557" y="73"/>
                  </a:moveTo>
                  <a:cubicBezTo>
                    <a:pt x="552" y="68"/>
                    <a:pt x="545" y="61"/>
                    <a:pt x="537" y="58"/>
                  </a:cubicBezTo>
                  <a:cubicBezTo>
                    <a:pt x="594" y="59"/>
                    <a:pt x="653" y="54"/>
                    <a:pt x="711" y="54"/>
                  </a:cubicBezTo>
                  <a:cubicBezTo>
                    <a:pt x="740" y="53"/>
                    <a:pt x="768" y="53"/>
                    <a:pt x="797" y="53"/>
                  </a:cubicBezTo>
                  <a:cubicBezTo>
                    <a:pt x="821" y="54"/>
                    <a:pt x="844" y="55"/>
                    <a:pt x="868" y="55"/>
                  </a:cubicBezTo>
                  <a:cubicBezTo>
                    <a:pt x="850" y="63"/>
                    <a:pt x="835" y="80"/>
                    <a:pt x="844" y="100"/>
                  </a:cubicBezTo>
                  <a:cubicBezTo>
                    <a:pt x="838" y="100"/>
                    <a:pt x="833" y="100"/>
                    <a:pt x="827" y="100"/>
                  </a:cubicBezTo>
                  <a:cubicBezTo>
                    <a:pt x="741" y="100"/>
                    <a:pt x="655" y="99"/>
                    <a:pt x="568" y="99"/>
                  </a:cubicBezTo>
                  <a:cubicBezTo>
                    <a:pt x="570" y="89"/>
                    <a:pt x="563" y="80"/>
                    <a:pt x="557" y="73"/>
                  </a:cubicBezTo>
                  <a:close/>
                  <a:moveTo>
                    <a:pt x="1376" y="339"/>
                  </a:moveTo>
                  <a:cubicBezTo>
                    <a:pt x="1369" y="339"/>
                    <a:pt x="1362" y="340"/>
                    <a:pt x="1355" y="340"/>
                  </a:cubicBezTo>
                  <a:cubicBezTo>
                    <a:pt x="1355" y="340"/>
                    <a:pt x="1355" y="340"/>
                    <a:pt x="1355" y="340"/>
                  </a:cubicBezTo>
                  <a:cubicBezTo>
                    <a:pt x="1346" y="332"/>
                    <a:pt x="1336" y="324"/>
                    <a:pt x="1327" y="317"/>
                  </a:cubicBezTo>
                  <a:cubicBezTo>
                    <a:pt x="1365" y="338"/>
                    <a:pt x="1365" y="338"/>
                    <a:pt x="1365" y="338"/>
                  </a:cubicBezTo>
                  <a:cubicBezTo>
                    <a:pt x="1367" y="339"/>
                    <a:pt x="1369" y="336"/>
                    <a:pt x="1367" y="335"/>
                  </a:cubicBezTo>
                  <a:cubicBezTo>
                    <a:pt x="1360" y="328"/>
                    <a:pt x="1352" y="321"/>
                    <a:pt x="1344" y="315"/>
                  </a:cubicBezTo>
                  <a:cubicBezTo>
                    <a:pt x="1352" y="319"/>
                    <a:pt x="1359" y="324"/>
                    <a:pt x="1367" y="328"/>
                  </a:cubicBezTo>
                  <a:cubicBezTo>
                    <a:pt x="1369" y="330"/>
                    <a:pt x="1371" y="326"/>
                    <a:pt x="1369" y="325"/>
                  </a:cubicBezTo>
                  <a:cubicBezTo>
                    <a:pt x="1363" y="321"/>
                    <a:pt x="1332" y="297"/>
                    <a:pt x="1317" y="285"/>
                  </a:cubicBezTo>
                  <a:cubicBezTo>
                    <a:pt x="1330" y="294"/>
                    <a:pt x="1354" y="308"/>
                    <a:pt x="1365" y="315"/>
                  </a:cubicBezTo>
                  <a:cubicBezTo>
                    <a:pt x="1369" y="323"/>
                    <a:pt x="1373" y="331"/>
                    <a:pt x="1376" y="339"/>
                  </a:cubicBezTo>
                  <a:close/>
                  <a:moveTo>
                    <a:pt x="1264" y="342"/>
                  </a:moveTo>
                  <a:cubicBezTo>
                    <a:pt x="1256" y="336"/>
                    <a:pt x="1247" y="331"/>
                    <a:pt x="1238" y="325"/>
                  </a:cubicBezTo>
                  <a:cubicBezTo>
                    <a:pt x="1237" y="324"/>
                    <a:pt x="1235" y="322"/>
                    <a:pt x="1233" y="321"/>
                  </a:cubicBezTo>
                  <a:cubicBezTo>
                    <a:pt x="1248" y="328"/>
                    <a:pt x="1265" y="332"/>
                    <a:pt x="1279" y="338"/>
                  </a:cubicBezTo>
                  <a:cubicBezTo>
                    <a:pt x="1281" y="339"/>
                    <a:pt x="1283" y="336"/>
                    <a:pt x="1281" y="334"/>
                  </a:cubicBezTo>
                  <a:cubicBezTo>
                    <a:pt x="1275" y="331"/>
                    <a:pt x="1269" y="328"/>
                    <a:pt x="1264" y="324"/>
                  </a:cubicBezTo>
                  <a:cubicBezTo>
                    <a:pt x="1276" y="330"/>
                    <a:pt x="1288" y="334"/>
                    <a:pt x="1301" y="339"/>
                  </a:cubicBezTo>
                  <a:cubicBezTo>
                    <a:pt x="1304" y="339"/>
                    <a:pt x="1304" y="336"/>
                    <a:pt x="1303" y="335"/>
                  </a:cubicBezTo>
                  <a:cubicBezTo>
                    <a:pt x="1300" y="333"/>
                    <a:pt x="1297" y="331"/>
                    <a:pt x="1295" y="329"/>
                  </a:cubicBezTo>
                  <a:cubicBezTo>
                    <a:pt x="1304" y="333"/>
                    <a:pt x="1313" y="338"/>
                    <a:pt x="1323" y="342"/>
                  </a:cubicBezTo>
                  <a:cubicBezTo>
                    <a:pt x="1304" y="343"/>
                    <a:pt x="1284" y="344"/>
                    <a:pt x="1265" y="345"/>
                  </a:cubicBezTo>
                  <a:cubicBezTo>
                    <a:pt x="1266" y="344"/>
                    <a:pt x="1265" y="343"/>
                    <a:pt x="1264" y="342"/>
                  </a:cubicBezTo>
                  <a:close/>
                  <a:moveTo>
                    <a:pt x="1065" y="350"/>
                  </a:moveTo>
                  <a:cubicBezTo>
                    <a:pt x="1053" y="343"/>
                    <a:pt x="1043" y="334"/>
                    <a:pt x="1033" y="324"/>
                  </a:cubicBezTo>
                  <a:cubicBezTo>
                    <a:pt x="1051" y="334"/>
                    <a:pt x="1068" y="343"/>
                    <a:pt x="1085" y="352"/>
                  </a:cubicBezTo>
                  <a:cubicBezTo>
                    <a:pt x="1079" y="352"/>
                    <a:pt x="1072" y="353"/>
                    <a:pt x="1066" y="353"/>
                  </a:cubicBezTo>
                  <a:cubicBezTo>
                    <a:pt x="1066" y="352"/>
                    <a:pt x="1066" y="351"/>
                    <a:pt x="1065" y="350"/>
                  </a:cubicBezTo>
                  <a:close/>
                  <a:moveTo>
                    <a:pt x="1002" y="351"/>
                  </a:moveTo>
                  <a:cubicBezTo>
                    <a:pt x="994" y="343"/>
                    <a:pt x="986" y="336"/>
                    <a:pt x="978" y="329"/>
                  </a:cubicBezTo>
                  <a:cubicBezTo>
                    <a:pt x="991" y="337"/>
                    <a:pt x="1003" y="344"/>
                    <a:pt x="1016" y="352"/>
                  </a:cubicBezTo>
                  <a:cubicBezTo>
                    <a:pt x="1018" y="354"/>
                    <a:pt x="1021" y="350"/>
                    <a:pt x="1019" y="349"/>
                  </a:cubicBezTo>
                  <a:cubicBezTo>
                    <a:pt x="1010" y="340"/>
                    <a:pt x="1001" y="332"/>
                    <a:pt x="992" y="323"/>
                  </a:cubicBezTo>
                  <a:cubicBezTo>
                    <a:pt x="1008" y="333"/>
                    <a:pt x="1023" y="343"/>
                    <a:pt x="1039" y="353"/>
                  </a:cubicBezTo>
                  <a:cubicBezTo>
                    <a:pt x="1041" y="354"/>
                    <a:pt x="1044" y="351"/>
                    <a:pt x="1042" y="349"/>
                  </a:cubicBezTo>
                  <a:cubicBezTo>
                    <a:pt x="1034" y="342"/>
                    <a:pt x="1026" y="336"/>
                    <a:pt x="1018" y="329"/>
                  </a:cubicBezTo>
                  <a:cubicBezTo>
                    <a:pt x="1032" y="337"/>
                    <a:pt x="1046" y="345"/>
                    <a:pt x="1060" y="353"/>
                  </a:cubicBezTo>
                  <a:cubicBezTo>
                    <a:pt x="1041" y="354"/>
                    <a:pt x="1021" y="354"/>
                    <a:pt x="1001" y="355"/>
                  </a:cubicBezTo>
                  <a:cubicBezTo>
                    <a:pt x="1003" y="354"/>
                    <a:pt x="1004" y="352"/>
                    <a:pt x="1002" y="351"/>
                  </a:cubicBezTo>
                  <a:close/>
                  <a:moveTo>
                    <a:pt x="621" y="356"/>
                  </a:moveTo>
                  <a:cubicBezTo>
                    <a:pt x="613" y="348"/>
                    <a:pt x="606" y="339"/>
                    <a:pt x="599" y="331"/>
                  </a:cubicBezTo>
                  <a:cubicBezTo>
                    <a:pt x="612" y="340"/>
                    <a:pt x="624" y="350"/>
                    <a:pt x="637" y="359"/>
                  </a:cubicBezTo>
                  <a:cubicBezTo>
                    <a:pt x="632" y="359"/>
                    <a:pt x="626" y="359"/>
                    <a:pt x="621" y="359"/>
                  </a:cubicBezTo>
                  <a:cubicBezTo>
                    <a:pt x="621" y="358"/>
                    <a:pt x="621" y="357"/>
                    <a:pt x="621" y="356"/>
                  </a:cubicBezTo>
                  <a:close/>
                  <a:moveTo>
                    <a:pt x="473" y="356"/>
                  </a:moveTo>
                  <a:cubicBezTo>
                    <a:pt x="473" y="355"/>
                    <a:pt x="472" y="354"/>
                    <a:pt x="472" y="354"/>
                  </a:cubicBezTo>
                  <a:cubicBezTo>
                    <a:pt x="473" y="353"/>
                    <a:pt x="473" y="351"/>
                    <a:pt x="472" y="349"/>
                  </a:cubicBezTo>
                  <a:cubicBezTo>
                    <a:pt x="470" y="348"/>
                    <a:pt x="468" y="347"/>
                    <a:pt x="467" y="345"/>
                  </a:cubicBezTo>
                  <a:cubicBezTo>
                    <a:pt x="464" y="342"/>
                    <a:pt x="461" y="338"/>
                    <a:pt x="457" y="335"/>
                  </a:cubicBezTo>
                  <a:cubicBezTo>
                    <a:pt x="457" y="335"/>
                    <a:pt x="457" y="335"/>
                    <a:pt x="456" y="335"/>
                  </a:cubicBezTo>
                  <a:cubicBezTo>
                    <a:pt x="453" y="330"/>
                    <a:pt x="450" y="325"/>
                    <a:pt x="448" y="320"/>
                  </a:cubicBezTo>
                  <a:cubicBezTo>
                    <a:pt x="464" y="333"/>
                    <a:pt x="480" y="345"/>
                    <a:pt x="497" y="358"/>
                  </a:cubicBezTo>
                  <a:cubicBezTo>
                    <a:pt x="489" y="358"/>
                    <a:pt x="481" y="358"/>
                    <a:pt x="473" y="358"/>
                  </a:cubicBezTo>
                  <a:cubicBezTo>
                    <a:pt x="473" y="357"/>
                    <a:pt x="473" y="356"/>
                    <a:pt x="473" y="356"/>
                  </a:cubicBezTo>
                  <a:close/>
                  <a:moveTo>
                    <a:pt x="431" y="355"/>
                  </a:moveTo>
                  <a:cubicBezTo>
                    <a:pt x="426" y="346"/>
                    <a:pt x="421" y="337"/>
                    <a:pt x="416" y="329"/>
                  </a:cubicBezTo>
                  <a:cubicBezTo>
                    <a:pt x="427" y="339"/>
                    <a:pt x="439" y="348"/>
                    <a:pt x="452" y="356"/>
                  </a:cubicBezTo>
                  <a:cubicBezTo>
                    <a:pt x="454" y="357"/>
                    <a:pt x="456" y="356"/>
                    <a:pt x="456" y="354"/>
                  </a:cubicBezTo>
                  <a:cubicBezTo>
                    <a:pt x="454" y="350"/>
                    <a:pt x="453" y="347"/>
                    <a:pt x="451" y="343"/>
                  </a:cubicBezTo>
                  <a:cubicBezTo>
                    <a:pt x="457" y="348"/>
                    <a:pt x="463" y="353"/>
                    <a:pt x="469" y="358"/>
                  </a:cubicBezTo>
                  <a:cubicBezTo>
                    <a:pt x="457" y="357"/>
                    <a:pt x="444" y="357"/>
                    <a:pt x="431" y="357"/>
                  </a:cubicBezTo>
                  <a:cubicBezTo>
                    <a:pt x="432" y="356"/>
                    <a:pt x="432" y="356"/>
                    <a:pt x="431" y="355"/>
                  </a:cubicBezTo>
                  <a:close/>
                  <a:moveTo>
                    <a:pt x="408" y="355"/>
                  </a:moveTo>
                  <a:cubicBezTo>
                    <a:pt x="392" y="329"/>
                    <a:pt x="392" y="329"/>
                    <a:pt x="392" y="329"/>
                  </a:cubicBezTo>
                  <a:cubicBezTo>
                    <a:pt x="404" y="338"/>
                    <a:pt x="415" y="348"/>
                    <a:pt x="427" y="357"/>
                  </a:cubicBezTo>
                  <a:cubicBezTo>
                    <a:pt x="421" y="357"/>
                    <a:pt x="415" y="357"/>
                    <a:pt x="408" y="357"/>
                  </a:cubicBezTo>
                  <a:cubicBezTo>
                    <a:pt x="409" y="356"/>
                    <a:pt x="409" y="355"/>
                    <a:pt x="408" y="355"/>
                  </a:cubicBezTo>
                  <a:close/>
                  <a:moveTo>
                    <a:pt x="329" y="351"/>
                  </a:moveTo>
                  <a:cubicBezTo>
                    <a:pt x="323" y="344"/>
                    <a:pt x="318" y="336"/>
                    <a:pt x="312" y="328"/>
                  </a:cubicBezTo>
                  <a:cubicBezTo>
                    <a:pt x="323" y="337"/>
                    <a:pt x="334" y="346"/>
                    <a:pt x="345" y="355"/>
                  </a:cubicBezTo>
                  <a:cubicBezTo>
                    <a:pt x="340" y="355"/>
                    <a:pt x="335" y="355"/>
                    <a:pt x="330" y="355"/>
                  </a:cubicBezTo>
                  <a:cubicBezTo>
                    <a:pt x="329" y="355"/>
                    <a:pt x="329" y="355"/>
                    <a:pt x="328" y="355"/>
                  </a:cubicBezTo>
                  <a:cubicBezTo>
                    <a:pt x="329" y="354"/>
                    <a:pt x="330" y="353"/>
                    <a:pt x="329" y="351"/>
                  </a:cubicBezTo>
                  <a:close/>
                  <a:moveTo>
                    <a:pt x="280" y="320"/>
                  </a:moveTo>
                  <a:cubicBezTo>
                    <a:pt x="289" y="329"/>
                    <a:pt x="295" y="338"/>
                    <a:pt x="301" y="348"/>
                  </a:cubicBezTo>
                  <a:cubicBezTo>
                    <a:pt x="287" y="337"/>
                    <a:pt x="273" y="327"/>
                    <a:pt x="259" y="317"/>
                  </a:cubicBezTo>
                  <a:cubicBezTo>
                    <a:pt x="257" y="315"/>
                    <a:pt x="254" y="318"/>
                    <a:pt x="256" y="320"/>
                  </a:cubicBezTo>
                  <a:cubicBezTo>
                    <a:pt x="262" y="328"/>
                    <a:pt x="267" y="336"/>
                    <a:pt x="273" y="344"/>
                  </a:cubicBezTo>
                  <a:cubicBezTo>
                    <a:pt x="259" y="334"/>
                    <a:pt x="245" y="324"/>
                    <a:pt x="232" y="315"/>
                  </a:cubicBezTo>
                  <a:cubicBezTo>
                    <a:pt x="230" y="313"/>
                    <a:pt x="226" y="316"/>
                    <a:pt x="228" y="318"/>
                  </a:cubicBezTo>
                  <a:cubicBezTo>
                    <a:pt x="233" y="326"/>
                    <a:pt x="239" y="334"/>
                    <a:pt x="244" y="341"/>
                  </a:cubicBezTo>
                  <a:cubicBezTo>
                    <a:pt x="233" y="333"/>
                    <a:pt x="223" y="324"/>
                    <a:pt x="212" y="316"/>
                  </a:cubicBezTo>
                  <a:cubicBezTo>
                    <a:pt x="210" y="314"/>
                    <a:pt x="206" y="316"/>
                    <a:pt x="208" y="319"/>
                  </a:cubicBezTo>
                  <a:cubicBezTo>
                    <a:pt x="213" y="327"/>
                    <a:pt x="218" y="334"/>
                    <a:pt x="223" y="342"/>
                  </a:cubicBezTo>
                  <a:cubicBezTo>
                    <a:pt x="212" y="333"/>
                    <a:pt x="200" y="324"/>
                    <a:pt x="189" y="315"/>
                  </a:cubicBezTo>
                  <a:cubicBezTo>
                    <a:pt x="190" y="315"/>
                    <a:pt x="190" y="314"/>
                    <a:pt x="189" y="313"/>
                  </a:cubicBezTo>
                  <a:cubicBezTo>
                    <a:pt x="189" y="313"/>
                    <a:pt x="188" y="312"/>
                    <a:pt x="188" y="312"/>
                  </a:cubicBezTo>
                  <a:cubicBezTo>
                    <a:pt x="224" y="313"/>
                    <a:pt x="260" y="313"/>
                    <a:pt x="296" y="314"/>
                  </a:cubicBezTo>
                  <a:cubicBezTo>
                    <a:pt x="296" y="314"/>
                    <a:pt x="296" y="315"/>
                    <a:pt x="296" y="315"/>
                  </a:cubicBezTo>
                  <a:cubicBezTo>
                    <a:pt x="303" y="324"/>
                    <a:pt x="309" y="333"/>
                    <a:pt x="316" y="342"/>
                  </a:cubicBezTo>
                  <a:cubicBezTo>
                    <a:pt x="305" y="334"/>
                    <a:pt x="294" y="326"/>
                    <a:pt x="284" y="317"/>
                  </a:cubicBezTo>
                  <a:cubicBezTo>
                    <a:pt x="281" y="314"/>
                    <a:pt x="278" y="318"/>
                    <a:pt x="280" y="320"/>
                  </a:cubicBezTo>
                  <a:close/>
                  <a:moveTo>
                    <a:pt x="140" y="346"/>
                  </a:moveTo>
                  <a:cubicBezTo>
                    <a:pt x="131" y="334"/>
                    <a:pt x="122" y="322"/>
                    <a:pt x="113" y="310"/>
                  </a:cubicBezTo>
                  <a:cubicBezTo>
                    <a:pt x="117" y="314"/>
                    <a:pt x="119" y="317"/>
                    <a:pt x="121" y="318"/>
                  </a:cubicBezTo>
                  <a:cubicBezTo>
                    <a:pt x="131" y="328"/>
                    <a:pt x="141" y="339"/>
                    <a:pt x="151" y="349"/>
                  </a:cubicBezTo>
                  <a:cubicBezTo>
                    <a:pt x="147" y="349"/>
                    <a:pt x="144" y="349"/>
                    <a:pt x="140" y="349"/>
                  </a:cubicBezTo>
                  <a:cubicBezTo>
                    <a:pt x="140" y="348"/>
                    <a:pt x="140" y="347"/>
                    <a:pt x="140" y="346"/>
                  </a:cubicBezTo>
                  <a:close/>
                  <a:moveTo>
                    <a:pt x="93" y="333"/>
                  </a:moveTo>
                  <a:cubicBezTo>
                    <a:pt x="100" y="338"/>
                    <a:pt x="108" y="343"/>
                    <a:pt x="116" y="345"/>
                  </a:cubicBezTo>
                  <a:cubicBezTo>
                    <a:pt x="119" y="346"/>
                    <a:pt x="121" y="342"/>
                    <a:pt x="119" y="340"/>
                  </a:cubicBezTo>
                  <a:cubicBezTo>
                    <a:pt x="106" y="326"/>
                    <a:pt x="94" y="312"/>
                    <a:pt x="83" y="297"/>
                  </a:cubicBezTo>
                  <a:cubicBezTo>
                    <a:pt x="102" y="313"/>
                    <a:pt x="119" y="330"/>
                    <a:pt x="135" y="349"/>
                  </a:cubicBezTo>
                  <a:cubicBezTo>
                    <a:pt x="125" y="348"/>
                    <a:pt x="114" y="348"/>
                    <a:pt x="104" y="348"/>
                  </a:cubicBezTo>
                  <a:cubicBezTo>
                    <a:pt x="104" y="347"/>
                    <a:pt x="104" y="347"/>
                    <a:pt x="104" y="346"/>
                  </a:cubicBezTo>
                  <a:cubicBezTo>
                    <a:pt x="100" y="342"/>
                    <a:pt x="96" y="337"/>
                    <a:pt x="93" y="333"/>
                  </a:cubicBezTo>
                  <a:close/>
                  <a:moveTo>
                    <a:pt x="93" y="347"/>
                  </a:moveTo>
                  <a:cubicBezTo>
                    <a:pt x="90" y="347"/>
                    <a:pt x="86" y="347"/>
                    <a:pt x="83" y="347"/>
                  </a:cubicBezTo>
                  <a:cubicBezTo>
                    <a:pt x="83" y="346"/>
                    <a:pt x="82" y="346"/>
                    <a:pt x="82" y="346"/>
                  </a:cubicBezTo>
                  <a:cubicBezTo>
                    <a:pt x="80" y="342"/>
                    <a:pt x="78" y="339"/>
                    <a:pt x="75" y="336"/>
                  </a:cubicBezTo>
                  <a:cubicBezTo>
                    <a:pt x="81" y="340"/>
                    <a:pt x="87" y="344"/>
                    <a:pt x="93" y="347"/>
                  </a:cubicBezTo>
                  <a:close/>
                  <a:moveTo>
                    <a:pt x="123" y="279"/>
                  </a:moveTo>
                  <a:cubicBezTo>
                    <a:pt x="117" y="268"/>
                    <a:pt x="110" y="258"/>
                    <a:pt x="104" y="247"/>
                  </a:cubicBezTo>
                  <a:cubicBezTo>
                    <a:pt x="113" y="256"/>
                    <a:pt x="121" y="265"/>
                    <a:pt x="130" y="274"/>
                  </a:cubicBezTo>
                  <a:cubicBezTo>
                    <a:pt x="132" y="276"/>
                    <a:pt x="136" y="273"/>
                    <a:pt x="135" y="270"/>
                  </a:cubicBezTo>
                  <a:cubicBezTo>
                    <a:pt x="133" y="267"/>
                    <a:pt x="131" y="263"/>
                    <a:pt x="129" y="259"/>
                  </a:cubicBezTo>
                  <a:cubicBezTo>
                    <a:pt x="133" y="263"/>
                    <a:pt x="136" y="267"/>
                    <a:pt x="139" y="270"/>
                  </a:cubicBezTo>
                  <a:cubicBezTo>
                    <a:pt x="135" y="277"/>
                    <a:pt x="130" y="284"/>
                    <a:pt x="125" y="291"/>
                  </a:cubicBezTo>
                  <a:cubicBezTo>
                    <a:pt x="122" y="288"/>
                    <a:pt x="119" y="284"/>
                    <a:pt x="115" y="281"/>
                  </a:cubicBezTo>
                  <a:cubicBezTo>
                    <a:pt x="112" y="277"/>
                    <a:pt x="108" y="273"/>
                    <a:pt x="104" y="268"/>
                  </a:cubicBezTo>
                  <a:cubicBezTo>
                    <a:pt x="109" y="273"/>
                    <a:pt x="114" y="277"/>
                    <a:pt x="118" y="282"/>
                  </a:cubicBezTo>
                  <a:cubicBezTo>
                    <a:pt x="121" y="284"/>
                    <a:pt x="125" y="281"/>
                    <a:pt x="123" y="279"/>
                  </a:cubicBezTo>
                  <a:close/>
                  <a:moveTo>
                    <a:pt x="142" y="250"/>
                  </a:moveTo>
                  <a:cubicBezTo>
                    <a:pt x="137" y="242"/>
                    <a:pt x="132" y="234"/>
                    <a:pt x="128" y="226"/>
                  </a:cubicBezTo>
                  <a:cubicBezTo>
                    <a:pt x="134" y="232"/>
                    <a:pt x="139" y="238"/>
                    <a:pt x="144" y="245"/>
                  </a:cubicBezTo>
                  <a:cubicBezTo>
                    <a:pt x="146" y="248"/>
                    <a:pt x="151" y="245"/>
                    <a:pt x="149" y="242"/>
                  </a:cubicBezTo>
                  <a:cubicBezTo>
                    <a:pt x="144" y="233"/>
                    <a:pt x="138" y="224"/>
                    <a:pt x="133" y="216"/>
                  </a:cubicBezTo>
                  <a:cubicBezTo>
                    <a:pt x="139" y="221"/>
                    <a:pt x="145" y="227"/>
                    <a:pt x="151" y="233"/>
                  </a:cubicBezTo>
                  <a:cubicBezTo>
                    <a:pt x="151" y="233"/>
                    <a:pt x="152" y="234"/>
                    <a:pt x="153" y="234"/>
                  </a:cubicBezTo>
                  <a:cubicBezTo>
                    <a:pt x="153" y="235"/>
                    <a:pt x="154" y="236"/>
                    <a:pt x="155" y="237"/>
                  </a:cubicBezTo>
                  <a:cubicBezTo>
                    <a:pt x="156" y="239"/>
                    <a:pt x="157" y="239"/>
                    <a:pt x="158" y="239"/>
                  </a:cubicBezTo>
                  <a:cubicBezTo>
                    <a:pt x="159" y="240"/>
                    <a:pt x="160" y="240"/>
                    <a:pt x="161" y="241"/>
                  </a:cubicBezTo>
                  <a:cubicBezTo>
                    <a:pt x="154" y="250"/>
                    <a:pt x="148" y="259"/>
                    <a:pt x="141" y="268"/>
                  </a:cubicBezTo>
                  <a:cubicBezTo>
                    <a:pt x="138" y="264"/>
                    <a:pt x="135" y="261"/>
                    <a:pt x="131" y="257"/>
                  </a:cubicBezTo>
                  <a:cubicBezTo>
                    <a:pt x="130" y="256"/>
                    <a:pt x="128" y="257"/>
                    <a:pt x="129" y="258"/>
                  </a:cubicBezTo>
                  <a:cubicBezTo>
                    <a:pt x="125" y="251"/>
                    <a:pt x="121" y="243"/>
                    <a:pt x="117" y="236"/>
                  </a:cubicBezTo>
                  <a:cubicBezTo>
                    <a:pt x="124" y="242"/>
                    <a:pt x="131" y="248"/>
                    <a:pt x="137" y="254"/>
                  </a:cubicBezTo>
                  <a:cubicBezTo>
                    <a:pt x="140" y="256"/>
                    <a:pt x="143" y="253"/>
                    <a:pt x="142" y="250"/>
                  </a:cubicBezTo>
                  <a:close/>
                  <a:moveTo>
                    <a:pt x="167" y="195"/>
                  </a:moveTo>
                  <a:cubicBezTo>
                    <a:pt x="172" y="201"/>
                    <a:pt x="177" y="206"/>
                    <a:pt x="182" y="212"/>
                  </a:cubicBezTo>
                  <a:cubicBezTo>
                    <a:pt x="179" y="215"/>
                    <a:pt x="177" y="219"/>
                    <a:pt x="174" y="222"/>
                  </a:cubicBezTo>
                  <a:cubicBezTo>
                    <a:pt x="168" y="207"/>
                    <a:pt x="161" y="192"/>
                    <a:pt x="152" y="178"/>
                  </a:cubicBezTo>
                  <a:cubicBezTo>
                    <a:pt x="157" y="183"/>
                    <a:pt x="163" y="188"/>
                    <a:pt x="168" y="193"/>
                  </a:cubicBezTo>
                  <a:cubicBezTo>
                    <a:pt x="167" y="193"/>
                    <a:pt x="166" y="194"/>
                    <a:pt x="167" y="195"/>
                  </a:cubicBezTo>
                  <a:close/>
                  <a:moveTo>
                    <a:pt x="239" y="273"/>
                  </a:moveTo>
                  <a:cubicBezTo>
                    <a:pt x="223" y="253"/>
                    <a:pt x="206" y="233"/>
                    <a:pt x="189" y="214"/>
                  </a:cubicBezTo>
                  <a:cubicBezTo>
                    <a:pt x="192" y="210"/>
                    <a:pt x="194" y="205"/>
                    <a:pt x="197" y="201"/>
                  </a:cubicBezTo>
                  <a:cubicBezTo>
                    <a:pt x="197" y="201"/>
                    <a:pt x="197" y="201"/>
                    <a:pt x="197" y="201"/>
                  </a:cubicBezTo>
                  <a:cubicBezTo>
                    <a:pt x="206" y="200"/>
                    <a:pt x="214" y="200"/>
                    <a:pt x="223" y="200"/>
                  </a:cubicBezTo>
                  <a:cubicBezTo>
                    <a:pt x="235" y="212"/>
                    <a:pt x="247" y="225"/>
                    <a:pt x="259" y="237"/>
                  </a:cubicBezTo>
                  <a:cubicBezTo>
                    <a:pt x="260" y="239"/>
                    <a:pt x="262" y="237"/>
                    <a:pt x="261" y="235"/>
                  </a:cubicBezTo>
                  <a:cubicBezTo>
                    <a:pt x="250" y="223"/>
                    <a:pt x="239" y="211"/>
                    <a:pt x="228" y="200"/>
                  </a:cubicBezTo>
                  <a:cubicBezTo>
                    <a:pt x="240" y="200"/>
                    <a:pt x="252" y="199"/>
                    <a:pt x="265" y="199"/>
                  </a:cubicBezTo>
                  <a:cubicBezTo>
                    <a:pt x="284" y="216"/>
                    <a:pt x="303" y="234"/>
                    <a:pt x="321" y="253"/>
                  </a:cubicBezTo>
                  <a:cubicBezTo>
                    <a:pt x="322" y="255"/>
                    <a:pt x="324" y="253"/>
                    <a:pt x="323" y="251"/>
                  </a:cubicBezTo>
                  <a:cubicBezTo>
                    <a:pt x="306" y="233"/>
                    <a:pt x="288" y="215"/>
                    <a:pt x="269" y="199"/>
                  </a:cubicBezTo>
                  <a:cubicBezTo>
                    <a:pt x="284" y="199"/>
                    <a:pt x="299" y="198"/>
                    <a:pt x="314" y="198"/>
                  </a:cubicBezTo>
                  <a:cubicBezTo>
                    <a:pt x="334" y="216"/>
                    <a:pt x="353" y="235"/>
                    <a:pt x="371" y="255"/>
                  </a:cubicBezTo>
                  <a:cubicBezTo>
                    <a:pt x="372" y="257"/>
                    <a:pt x="374" y="255"/>
                    <a:pt x="373" y="253"/>
                  </a:cubicBezTo>
                  <a:cubicBezTo>
                    <a:pt x="356" y="234"/>
                    <a:pt x="338" y="215"/>
                    <a:pt x="319" y="198"/>
                  </a:cubicBezTo>
                  <a:cubicBezTo>
                    <a:pt x="330" y="198"/>
                    <a:pt x="341" y="198"/>
                    <a:pt x="351" y="197"/>
                  </a:cubicBezTo>
                  <a:cubicBezTo>
                    <a:pt x="379" y="222"/>
                    <a:pt x="405" y="247"/>
                    <a:pt x="431" y="274"/>
                  </a:cubicBezTo>
                  <a:cubicBezTo>
                    <a:pt x="432" y="275"/>
                    <a:pt x="434" y="273"/>
                    <a:pt x="433" y="271"/>
                  </a:cubicBezTo>
                  <a:cubicBezTo>
                    <a:pt x="409" y="245"/>
                    <a:pt x="383" y="221"/>
                    <a:pt x="357" y="197"/>
                  </a:cubicBezTo>
                  <a:cubicBezTo>
                    <a:pt x="373" y="197"/>
                    <a:pt x="389" y="197"/>
                    <a:pt x="405" y="197"/>
                  </a:cubicBezTo>
                  <a:cubicBezTo>
                    <a:pt x="439" y="226"/>
                    <a:pt x="471" y="257"/>
                    <a:pt x="501" y="291"/>
                  </a:cubicBezTo>
                  <a:cubicBezTo>
                    <a:pt x="502" y="293"/>
                    <a:pt x="504" y="291"/>
                    <a:pt x="503" y="289"/>
                  </a:cubicBezTo>
                  <a:cubicBezTo>
                    <a:pt x="474" y="256"/>
                    <a:pt x="443" y="225"/>
                    <a:pt x="410" y="196"/>
                  </a:cubicBezTo>
                  <a:cubicBezTo>
                    <a:pt x="425" y="196"/>
                    <a:pt x="441" y="196"/>
                    <a:pt x="456" y="196"/>
                  </a:cubicBezTo>
                  <a:cubicBezTo>
                    <a:pt x="490" y="223"/>
                    <a:pt x="521" y="253"/>
                    <a:pt x="551" y="286"/>
                  </a:cubicBezTo>
                  <a:cubicBezTo>
                    <a:pt x="552" y="287"/>
                    <a:pt x="554" y="285"/>
                    <a:pt x="553" y="283"/>
                  </a:cubicBezTo>
                  <a:cubicBezTo>
                    <a:pt x="525" y="252"/>
                    <a:pt x="494" y="222"/>
                    <a:pt x="462" y="196"/>
                  </a:cubicBezTo>
                  <a:cubicBezTo>
                    <a:pt x="473" y="196"/>
                    <a:pt x="484" y="196"/>
                    <a:pt x="495" y="195"/>
                  </a:cubicBezTo>
                  <a:cubicBezTo>
                    <a:pt x="519" y="217"/>
                    <a:pt x="542" y="238"/>
                    <a:pt x="565" y="262"/>
                  </a:cubicBezTo>
                  <a:cubicBezTo>
                    <a:pt x="566" y="263"/>
                    <a:pt x="568" y="261"/>
                    <a:pt x="567" y="260"/>
                  </a:cubicBezTo>
                  <a:cubicBezTo>
                    <a:pt x="545" y="237"/>
                    <a:pt x="523" y="216"/>
                    <a:pt x="500" y="195"/>
                  </a:cubicBezTo>
                  <a:cubicBezTo>
                    <a:pt x="510" y="195"/>
                    <a:pt x="521" y="195"/>
                    <a:pt x="532" y="195"/>
                  </a:cubicBezTo>
                  <a:cubicBezTo>
                    <a:pt x="564" y="224"/>
                    <a:pt x="596" y="253"/>
                    <a:pt x="626" y="284"/>
                  </a:cubicBezTo>
                  <a:cubicBezTo>
                    <a:pt x="627" y="285"/>
                    <a:pt x="629" y="283"/>
                    <a:pt x="628" y="282"/>
                  </a:cubicBezTo>
                  <a:cubicBezTo>
                    <a:pt x="599" y="252"/>
                    <a:pt x="568" y="223"/>
                    <a:pt x="536" y="195"/>
                  </a:cubicBezTo>
                  <a:cubicBezTo>
                    <a:pt x="548" y="195"/>
                    <a:pt x="561" y="195"/>
                    <a:pt x="573" y="195"/>
                  </a:cubicBezTo>
                  <a:cubicBezTo>
                    <a:pt x="611" y="225"/>
                    <a:pt x="649" y="256"/>
                    <a:pt x="687" y="286"/>
                  </a:cubicBezTo>
                  <a:cubicBezTo>
                    <a:pt x="688" y="287"/>
                    <a:pt x="689" y="285"/>
                    <a:pt x="688" y="284"/>
                  </a:cubicBezTo>
                  <a:cubicBezTo>
                    <a:pt x="651" y="254"/>
                    <a:pt x="614" y="224"/>
                    <a:pt x="577" y="195"/>
                  </a:cubicBezTo>
                  <a:cubicBezTo>
                    <a:pt x="586" y="195"/>
                    <a:pt x="594" y="195"/>
                    <a:pt x="603" y="195"/>
                  </a:cubicBezTo>
                  <a:cubicBezTo>
                    <a:pt x="650" y="229"/>
                    <a:pt x="695" y="266"/>
                    <a:pt x="737" y="307"/>
                  </a:cubicBezTo>
                  <a:cubicBezTo>
                    <a:pt x="738" y="309"/>
                    <a:pt x="740" y="307"/>
                    <a:pt x="739" y="305"/>
                  </a:cubicBezTo>
                  <a:cubicBezTo>
                    <a:pt x="698" y="265"/>
                    <a:pt x="655" y="228"/>
                    <a:pt x="608" y="195"/>
                  </a:cubicBezTo>
                  <a:cubicBezTo>
                    <a:pt x="623" y="195"/>
                    <a:pt x="639" y="194"/>
                    <a:pt x="654" y="194"/>
                  </a:cubicBezTo>
                  <a:cubicBezTo>
                    <a:pt x="677" y="213"/>
                    <a:pt x="698" y="232"/>
                    <a:pt x="719" y="253"/>
                  </a:cubicBezTo>
                  <a:cubicBezTo>
                    <a:pt x="720" y="254"/>
                    <a:pt x="722" y="252"/>
                    <a:pt x="721" y="251"/>
                  </a:cubicBezTo>
                  <a:cubicBezTo>
                    <a:pt x="701" y="231"/>
                    <a:pt x="680" y="212"/>
                    <a:pt x="658" y="194"/>
                  </a:cubicBezTo>
                  <a:cubicBezTo>
                    <a:pt x="666" y="194"/>
                    <a:pt x="674" y="194"/>
                    <a:pt x="681" y="194"/>
                  </a:cubicBezTo>
                  <a:cubicBezTo>
                    <a:pt x="713" y="218"/>
                    <a:pt x="743" y="244"/>
                    <a:pt x="771" y="271"/>
                  </a:cubicBezTo>
                  <a:cubicBezTo>
                    <a:pt x="772" y="272"/>
                    <a:pt x="774" y="271"/>
                    <a:pt x="773" y="269"/>
                  </a:cubicBezTo>
                  <a:cubicBezTo>
                    <a:pt x="746" y="242"/>
                    <a:pt x="717" y="217"/>
                    <a:pt x="686" y="194"/>
                  </a:cubicBezTo>
                  <a:cubicBezTo>
                    <a:pt x="689" y="194"/>
                    <a:pt x="691" y="194"/>
                    <a:pt x="694" y="194"/>
                  </a:cubicBezTo>
                  <a:cubicBezTo>
                    <a:pt x="694" y="194"/>
                    <a:pt x="694" y="194"/>
                    <a:pt x="694" y="195"/>
                  </a:cubicBezTo>
                  <a:cubicBezTo>
                    <a:pt x="695" y="195"/>
                    <a:pt x="696" y="195"/>
                    <a:pt x="696" y="194"/>
                  </a:cubicBezTo>
                  <a:cubicBezTo>
                    <a:pt x="703" y="194"/>
                    <a:pt x="711" y="194"/>
                    <a:pt x="718" y="194"/>
                  </a:cubicBezTo>
                  <a:cubicBezTo>
                    <a:pt x="719" y="195"/>
                    <a:pt x="719" y="195"/>
                    <a:pt x="720" y="195"/>
                  </a:cubicBezTo>
                  <a:cubicBezTo>
                    <a:pt x="767" y="231"/>
                    <a:pt x="813" y="268"/>
                    <a:pt x="856" y="308"/>
                  </a:cubicBezTo>
                  <a:cubicBezTo>
                    <a:pt x="854" y="308"/>
                    <a:pt x="852" y="308"/>
                    <a:pt x="850" y="308"/>
                  </a:cubicBezTo>
                  <a:cubicBezTo>
                    <a:pt x="834" y="308"/>
                    <a:pt x="818" y="308"/>
                    <a:pt x="802" y="308"/>
                  </a:cubicBezTo>
                  <a:cubicBezTo>
                    <a:pt x="802" y="308"/>
                    <a:pt x="801" y="307"/>
                    <a:pt x="800" y="306"/>
                  </a:cubicBezTo>
                  <a:cubicBezTo>
                    <a:pt x="799" y="304"/>
                    <a:pt x="796" y="306"/>
                    <a:pt x="797" y="308"/>
                  </a:cubicBezTo>
                  <a:cubicBezTo>
                    <a:pt x="660" y="309"/>
                    <a:pt x="524" y="309"/>
                    <a:pt x="388" y="307"/>
                  </a:cubicBezTo>
                  <a:cubicBezTo>
                    <a:pt x="318" y="306"/>
                    <a:pt x="248" y="304"/>
                    <a:pt x="178" y="303"/>
                  </a:cubicBezTo>
                  <a:cubicBezTo>
                    <a:pt x="168" y="294"/>
                    <a:pt x="158" y="284"/>
                    <a:pt x="149" y="275"/>
                  </a:cubicBezTo>
                  <a:cubicBezTo>
                    <a:pt x="155" y="266"/>
                    <a:pt x="161" y="257"/>
                    <a:pt x="167" y="249"/>
                  </a:cubicBezTo>
                  <a:cubicBezTo>
                    <a:pt x="179" y="262"/>
                    <a:pt x="192" y="276"/>
                    <a:pt x="204" y="290"/>
                  </a:cubicBezTo>
                  <a:cubicBezTo>
                    <a:pt x="206" y="291"/>
                    <a:pt x="208" y="289"/>
                    <a:pt x="206" y="288"/>
                  </a:cubicBezTo>
                  <a:cubicBezTo>
                    <a:pt x="194" y="274"/>
                    <a:pt x="182" y="260"/>
                    <a:pt x="169" y="246"/>
                  </a:cubicBezTo>
                  <a:cubicBezTo>
                    <a:pt x="175" y="236"/>
                    <a:pt x="181" y="227"/>
                    <a:pt x="187" y="217"/>
                  </a:cubicBezTo>
                  <a:cubicBezTo>
                    <a:pt x="204" y="236"/>
                    <a:pt x="221" y="255"/>
                    <a:pt x="237" y="275"/>
                  </a:cubicBezTo>
                  <a:cubicBezTo>
                    <a:pt x="238" y="277"/>
                    <a:pt x="240" y="275"/>
                    <a:pt x="239" y="273"/>
                  </a:cubicBezTo>
                  <a:close/>
                  <a:moveTo>
                    <a:pt x="239" y="191"/>
                  </a:moveTo>
                  <a:cubicBezTo>
                    <a:pt x="235" y="184"/>
                    <a:pt x="231" y="178"/>
                    <a:pt x="227" y="171"/>
                  </a:cubicBezTo>
                  <a:cubicBezTo>
                    <a:pt x="234" y="176"/>
                    <a:pt x="241" y="180"/>
                    <a:pt x="248" y="185"/>
                  </a:cubicBezTo>
                  <a:cubicBezTo>
                    <a:pt x="251" y="188"/>
                    <a:pt x="255" y="190"/>
                    <a:pt x="258" y="193"/>
                  </a:cubicBezTo>
                  <a:cubicBezTo>
                    <a:pt x="251" y="193"/>
                    <a:pt x="245" y="193"/>
                    <a:pt x="239" y="194"/>
                  </a:cubicBezTo>
                  <a:cubicBezTo>
                    <a:pt x="239" y="193"/>
                    <a:pt x="239" y="192"/>
                    <a:pt x="239" y="191"/>
                  </a:cubicBezTo>
                  <a:close/>
                  <a:moveTo>
                    <a:pt x="311" y="188"/>
                  </a:moveTo>
                  <a:cubicBezTo>
                    <a:pt x="307" y="182"/>
                    <a:pt x="303" y="176"/>
                    <a:pt x="299" y="170"/>
                  </a:cubicBezTo>
                  <a:cubicBezTo>
                    <a:pt x="310" y="177"/>
                    <a:pt x="320" y="184"/>
                    <a:pt x="330" y="191"/>
                  </a:cubicBezTo>
                  <a:cubicBezTo>
                    <a:pt x="324" y="191"/>
                    <a:pt x="318" y="192"/>
                    <a:pt x="312" y="192"/>
                  </a:cubicBezTo>
                  <a:cubicBezTo>
                    <a:pt x="312" y="191"/>
                    <a:pt x="311" y="191"/>
                    <a:pt x="311" y="191"/>
                  </a:cubicBezTo>
                  <a:cubicBezTo>
                    <a:pt x="312" y="190"/>
                    <a:pt x="312" y="189"/>
                    <a:pt x="311" y="188"/>
                  </a:cubicBezTo>
                  <a:close/>
                  <a:moveTo>
                    <a:pt x="385" y="185"/>
                  </a:moveTo>
                  <a:cubicBezTo>
                    <a:pt x="380" y="180"/>
                    <a:pt x="376" y="174"/>
                    <a:pt x="371" y="169"/>
                  </a:cubicBezTo>
                  <a:cubicBezTo>
                    <a:pt x="372" y="169"/>
                    <a:pt x="372" y="169"/>
                    <a:pt x="373" y="170"/>
                  </a:cubicBezTo>
                  <a:cubicBezTo>
                    <a:pt x="373" y="170"/>
                    <a:pt x="373" y="171"/>
                    <a:pt x="373" y="171"/>
                  </a:cubicBezTo>
                  <a:cubicBezTo>
                    <a:pt x="381" y="177"/>
                    <a:pt x="389" y="183"/>
                    <a:pt x="397" y="190"/>
                  </a:cubicBezTo>
                  <a:cubicBezTo>
                    <a:pt x="384" y="190"/>
                    <a:pt x="372" y="190"/>
                    <a:pt x="360" y="191"/>
                  </a:cubicBezTo>
                  <a:cubicBezTo>
                    <a:pt x="360" y="190"/>
                    <a:pt x="360" y="189"/>
                    <a:pt x="360" y="189"/>
                  </a:cubicBezTo>
                  <a:cubicBezTo>
                    <a:pt x="354" y="181"/>
                    <a:pt x="349" y="174"/>
                    <a:pt x="344" y="166"/>
                  </a:cubicBezTo>
                  <a:cubicBezTo>
                    <a:pt x="356" y="174"/>
                    <a:pt x="369" y="182"/>
                    <a:pt x="381" y="189"/>
                  </a:cubicBezTo>
                  <a:cubicBezTo>
                    <a:pt x="384" y="191"/>
                    <a:pt x="386" y="187"/>
                    <a:pt x="385" y="185"/>
                  </a:cubicBezTo>
                  <a:close/>
                  <a:moveTo>
                    <a:pt x="473" y="186"/>
                  </a:moveTo>
                  <a:cubicBezTo>
                    <a:pt x="469" y="180"/>
                    <a:pt x="464" y="173"/>
                    <a:pt x="460" y="167"/>
                  </a:cubicBezTo>
                  <a:cubicBezTo>
                    <a:pt x="464" y="170"/>
                    <a:pt x="469" y="173"/>
                    <a:pt x="473" y="176"/>
                  </a:cubicBezTo>
                  <a:cubicBezTo>
                    <a:pt x="473" y="177"/>
                    <a:pt x="473" y="177"/>
                    <a:pt x="473" y="177"/>
                  </a:cubicBezTo>
                  <a:cubicBezTo>
                    <a:pt x="478" y="181"/>
                    <a:pt x="482" y="185"/>
                    <a:pt x="487" y="189"/>
                  </a:cubicBezTo>
                  <a:cubicBezTo>
                    <a:pt x="482" y="189"/>
                    <a:pt x="478" y="189"/>
                    <a:pt x="473" y="189"/>
                  </a:cubicBezTo>
                  <a:cubicBezTo>
                    <a:pt x="474" y="188"/>
                    <a:pt x="474" y="187"/>
                    <a:pt x="473" y="186"/>
                  </a:cubicBezTo>
                  <a:close/>
                  <a:moveTo>
                    <a:pt x="469" y="189"/>
                  </a:moveTo>
                  <a:cubicBezTo>
                    <a:pt x="464" y="189"/>
                    <a:pt x="459" y="189"/>
                    <a:pt x="454" y="189"/>
                  </a:cubicBezTo>
                  <a:cubicBezTo>
                    <a:pt x="454" y="189"/>
                    <a:pt x="454" y="189"/>
                    <a:pt x="454" y="189"/>
                  </a:cubicBezTo>
                  <a:cubicBezTo>
                    <a:pt x="446" y="182"/>
                    <a:pt x="440" y="175"/>
                    <a:pt x="435" y="167"/>
                  </a:cubicBezTo>
                  <a:cubicBezTo>
                    <a:pt x="447" y="173"/>
                    <a:pt x="458" y="180"/>
                    <a:pt x="469" y="189"/>
                  </a:cubicBezTo>
                  <a:close/>
                  <a:moveTo>
                    <a:pt x="444" y="189"/>
                  </a:moveTo>
                  <a:cubicBezTo>
                    <a:pt x="440" y="189"/>
                    <a:pt x="436" y="189"/>
                    <a:pt x="431" y="189"/>
                  </a:cubicBezTo>
                  <a:cubicBezTo>
                    <a:pt x="431" y="189"/>
                    <a:pt x="431" y="189"/>
                    <a:pt x="431" y="189"/>
                  </a:cubicBezTo>
                  <a:cubicBezTo>
                    <a:pt x="432" y="188"/>
                    <a:pt x="433" y="187"/>
                    <a:pt x="431" y="186"/>
                  </a:cubicBezTo>
                  <a:cubicBezTo>
                    <a:pt x="427" y="182"/>
                    <a:pt x="423" y="178"/>
                    <a:pt x="419" y="173"/>
                  </a:cubicBezTo>
                  <a:cubicBezTo>
                    <a:pt x="427" y="179"/>
                    <a:pt x="436" y="184"/>
                    <a:pt x="444" y="189"/>
                  </a:cubicBezTo>
                  <a:close/>
                  <a:moveTo>
                    <a:pt x="427" y="189"/>
                  </a:moveTo>
                  <a:cubicBezTo>
                    <a:pt x="420" y="189"/>
                    <a:pt x="413" y="190"/>
                    <a:pt x="405" y="190"/>
                  </a:cubicBezTo>
                  <a:cubicBezTo>
                    <a:pt x="406" y="189"/>
                    <a:pt x="406" y="188"/>
                    <a:pt x="405" y="188"/>
                  </a:cubicBezTo>
                  <a:cubicBezTo>
                    <a:pt x="401" y="182"/>
                    <a:pt x="397" y="176"/>
                    <a:pt x="393" y="170"/>
                  </a:cubicBezTo>
                  <a:cubicBezTo>
                    <a:pt x="404" y="177"/>
                    <a:pt x="415" y="184"/>
                    <a:pt x="427" y="189"/>
                  </a:cubicBezTo>
                  <a:close/>
                  <a:moveTo>
                    <a:pt x="326" y="171"/>
                  </a:moveTo>
                  <a:cubicBezTo>
                    <a:pt x="326" y="171"/>
                    <a:pt x="325" y="171"/>
                    <a:pt x="325" y="171"/>
                  </a:cubicBezTo>
                  <a:cubicBezTo>
                    <a:pt x="335" y="177"/>
                    <a:pt x="344" y="184"/>
                    <a:pt x="354" y="191"/>
                  </a:cubicBezTo>
                  <a:cubicBezTo>
                    <a:pt x="352" y="191"/>
                    <a:pt x="351" y="191"/>
                    <a:pt x="349" y="191"/>
                  </a:cubicBezTo>
                  <a:cubicBezTo>
                    <a:pt x="342" y="184"/>
                    <a:pt x="334" y="178"/>
                    <a:pt x="326" y="171"/>
                  </a:cubicBezTo>
                  <a:close/>
                  <a:moveTo>
                    <a:pt x="344" y="191"/>
                  </a:moveTo>
                  <a:cubicBezTo>
                    <a:pt x="342" y="191"/>
                    <a:pt x="340" y="191"/>
                    <a:pt x="337" y="191"/>
                  </a:cubicBezTo>
                  <a:cubicBezTo>
                    <a:pt x="337" y="191"/>
                    <a:pt x="337" y="190"/>
                    <a:pt x="337" y="190"/>
                  </a:cubicBezTo>
                  <a:cubicBezTo>
                    <a:pt x="335" y="186"/>
                    <a:pt x="333" y="183"/>
                    <a:pt x="330" y="179"/>
                  </a:cubicBezTo>
                  <a:cubicBezTo>
                    <a:pt x="335" y="183"/>
                    <a:pt x="340" y="187"/>
                    <a:pt x="344" y="191"/>
                  </a:cubicBezTo>
                  <a:close/>
                  <a:moveTo>
                    <a:pt x="485" y="166"/>
                  </a:moveTo>
                  <a:cubicBezTo>
                    <a:pt x="494" y="174"/>
                    <a:pt x="503" y="181"/>
                    <a:pt x="513" y="188"/>
                  </a:cubicBezTo>
                  <a:cubicBezTo>
                    <a:pt x="508" y="188"/>
                    <a:pt x="503" y="188"/>
                    <a:pt x="498" y="188"/>
                  </a:cubicBezTo>
                  <a:cubicBezTo>
                    <a:pt x="493" y="181"/>
                    <a:pt x="489" y="174"/>
                    <a:pt x="485" y="166"/>
                  </a:cubicBezTo>
                  <a:close/>
                  <a:moveTo>
                    <a:pt x="516" y="182"/>
                  </a:moveTo>
                  <a:cubicBezTo>
                    <a:pt x="519" y="184"/>
                    <a:pt x="521" y="186"/>
                    <a:pt x="524" y="188"/>
                  </a:cubicBezTo>
                  <a:cubicBezTo>
                    <a:pt x="523" y="188"/>
                    <a:pt x="522" y="188"/>
                    <a:pt x="521" y="188"/>
                  </a:cubicBezTo>
                  <a:cubicBezTo>
                    <a:pt x="520" y="186"/>
                    <a:pt x="518" y="184"/>
                    <a:pt x="516" y="182"/>
                  </a:cubicBezTo>
                  <a:close/>
                  <a:moveTo>
                    <a:pt x="527" y="182"/>
                  </a:moveTo>
                  <a:cubicBezTo>
                    <a:pt x="526" y="180"/>
                    <a:pt x="525" y="179"/>
                    <a:pt x="524" y="177"/>
                  </a:cubicBezTo>
                  <a:cubicBezTo>
                    <a:pt x="527" y="180"/>
                    <a:pt x="530" y="183"/>
                    <a:pt x="534" y="186"/>
                  </a:cubicBezTo>
                  <a:cubicBezTo>
                    <a:pt x="535" y="187"/>
                    <a:pt x="536" y="187"/>
                    <a:pt x="537" y="186"/>
                  </a:cubicBezTo>
                  <a:cubicBezTo>
                    <a:pt x="538" y="187"/>
                    <a:pt x="538" y="187"/>
                    <a:pt x="539" y="188"/>
                  </a:cubicBezTo>
                  <a:cubicBezTo>
                    <a:pt x="535" y="188"/>
                    <a:pt x="532" y="188"/>
                    <a:pt x="528" y="188"/>
                  </a:cubicBezTo>
                  <a:cubicBezTo>
                    <a:pt x="527" y="187"/>
                    <a:pt x="526" y="187"/>
                    <a:pt x="526" y="186"/>
                  </a:cubicBezTo>
                  <a:cubicBezTo>
                    <a:pt x="527" y="186"/>
                    <a:pt x="529" y="183"/>
                    <a:pt x="527" y="182"/>
                  </a:cubicBezTo>
                  <a:close/>
                  <a:moveTo>
                    <a:pt x="584" y="181"/>
                  </a:moveTo>
                  <a:cubicBezTo>
                    <a:pt x="587" y="183"/>
                    <a:pt x="590" y="185"/>
                    <a:pt x="593" y="188"/>
                  </a:cubicBezTo>
                  <a:cubicBezTo>
                    <a:pt x="589" y="188"/>
                    <a:pt x="585" y="188"/>
                    <a:pt x="581" y="188"/>
                  </a:cubicBezTo>
                  <a:cubicBezTo>
                    <a:pt x="581" y="188"/>
                    <a:pt x="581" y="187"/>
                    <a:pt x="581" y="187"/>
                  </a:cubicBezTo>
                  <a:cubicBezTo>
                    <a:pt x="575" y="179"/>
                    <a:pt x="569" y="171"/>
                    <a:pt x="564" y="163"/>
                  </a:cubicBezTo>
                  <a:cubicBezTo>
                    <a:pt x="570" y="168"/>
                    <a:pt x="577" y="174"/>
                    <a:pt x="584" y="179"/>
                  </a:cubicBezTo>
                  <a:cubicBezTo>
                    <a:pt x="583" y="180"/>
                    <a:pt x="583" y="180"/>
                    <a:pt x="584" y="181"/>
                  </a:cubicBezTo>
                  <a:close/>
                  <a:moveTo>
                    <a:pt x="585" y="177"/>
                  </a:moveTo>
                  <a:cubicBezTo>
                    <a:pt x="586" y="177"/>
                    <a:pt x="587" y="178"/>
                    <a:pt x="588" y="178"/>
                  </a:cubicBezTo>
                  <a:cubicBezTo>
                    <a:pt x="588" y="178"/>
                    <a:pt x="588" y="178"/>
                    <a:pt x="588" y="178"/>
                  </a:cubicBezTo>
                  <a:cubicBezTo>
                    <a:pt x="594" y="187"/>
                    <a:pt x="589" y="181"/>
                    <a:pt x="585" y="177"/>
                  </a:cubicBezTo>
                  <a:close/>
                  <a:moveTo>
                    <a:pt x="591" y="181"/>
                  </a:moveTo>
                  <a:cubicBezTo>
                    <a:pt x="595" y="183"/>
                    <a:pt x="599" y="185"/>
                    <a:pt x="603" y="188"/>
                  </a:cubicBezTo>
                  <a:cubicBezTo>
                    <a:pt x="601" y="188"/>
                    <a:pt x="599" y="188"/>
                    <a:pt x="598" y="188"/>
                  </a:cubicBezTo>
                  <a:cubicBezTo>
                    <a:pt x="597" y="187"/>
                    <a:pt x="597" y="187"/>
                    <a:pt x="597" y="187"/>
                  </a:cubicBezTo>
                  <a:cubicBezTo>
                    <a:pt x="597" y="187"/>
                    <a:pt x="596" y="187"/>
                    <a:pt x="596" y="186"/>
                  </a:cubicBezTo>
                  <a:cubicBezTo>
                    <a:pt x="595" y="185"/>
                    <a:pt x="593" y="183"/>
                    <a:pt x="591" y="181"/>
                  </a:cubicBezTo>
                  <a:close/>
                  <a:moveTo>
                    <a:pt x="556" y="188"/>
                  </a:moveTo>
                  <a:cubicBezTo>
                    <a:pt x="553" y="188"/>
                    <a:pt x="550" y="188"/>
                    <a:pt x="547" y="188"/>
                  </a:cubicBezTo>
                  <a:cubicBezTo>
                    <a:pt x="546" y="184"/>
                    <a:pt x="544" y="181"/>
                    <a:pt x="542" y="178"/>
                  </a:cubicBezTo>
                  <a:cubicBezTo>
                    <a:pt x="547" y="181"/>
                    <a:pt x="551" y="184"/>
                    <a:pt x="556" y="188"/>
                  </a:cubicBezTo>
                  <a:close/>
                  <a:moveTo>
                    <a:pt x="553" y="174"/>
                  </a:moveTo>
                  <a:cubicBezTo>
                    <a:pt x="559" y="178"/>
                    <a:pt x="566" y="183"/>
                    <a:pt x="573" y="188"/>
                  </a:cubicBezTo>
                  <a:cubicBezTo>
                    <a:pt x="571" y="188"/>
                    <a:pt x="570" y="188"/>
                    <a:pt x="568" y="188"/>
                  </a:cubicBezTo>
                  <a:cubicBezTo>
                    <a:pt x="564" y="185"/>
                    <a:pt x="561" y="182"/>
                    <a:pt x="557" y="179"/>
                  </a:cubicBezTo>
                  <a:cubicBezTo>
                    <a:pt x="557" y="179"/>
                    <a:pt x="557" y="179"/>
                    <a:pt x="557" y="179"/>
                  </a:cubicBezTo>
                  <a:cubicBezTo>
                    <a:pt x="555" y="177"/>
                    <a:pt x="554" y="175"/>
                    <a:pt x="553" y="174"/>
                  </a:cubicBezTo>
                  <a:close/>
                  <a:moveTo>
                    <a:pt x="604" y="173"/>
                  </a:moveTo>
                  <a:cubicBezTo>
                    <a:pt x="614" y="179"/>
                    <a:pt x="625" y="183"/>
                    <a:pt x="635" y="187"/>
                  </a:cubicBezTo>
                  <a:cubicBezTo>
                    <a:pt x="629" y="187"/>
                    <a:pt x="623" y="187"/>
                    <a:pt x="617" y="187"/>
                  </a:cubicBezTo>
                  <a:cubicBezTo>
                    <a:pt x="613" y="183"/>
                    <a:pt x="609" y="178"/>
                    <a:pt x="604" y="173"/>
                  </a:cubicBezTo>
                  <a:close/>
                  <a:moveTo>
                    <a:pt x="641" y="179"/>
                  </a:moveTo>
                  <a:cubicBezTo>
                    <a:pt x="645" y="182"/>
                    <a:pt x="650" y="185"/>
                    <a:pt x="654" y="187"/>
                  </a:cubicBezTo>
                  <a:cubicBezTo>
                    <a:pt x="653" y="187"/>
                    <a:pt x="651" y="187"/>
                    <a:pt x="649" y="187"/>
                  </a:cubicBezTo>
                  <a:cubicBezTo>
                    <a:pt x="647" y="186"/>
                    <a:pt x="645" y="184"/>
                    <a:pt x="643" y="182"/>
                  </a:cubicBezTo>
                  <a:cubicBezTo>
                    <a:pt x="642" y="181"/>
                    <a:pt x="641" y="180"/>
                    <a:pt x="641" y="179"/>
                  </a:cubicBezTo>
                  <a:close/>
                  <a:moveTo>
                    <a:pt x="655" y="175"/>
                  </a:moveTo>
                  <a:cubicBezTo>
                    <a:pt x="658" y="177"/>
                    <a:pt x="660" y="178"/>
                    <a:pt x="663" y="180"/>
                  </a:cubicBezTo>
                  <a:cubicBezTo>
                    <a:pt x="663" y="180"/>
                    <a:pt x="663" y="181"/>
                    <a:pt x="664" y="181"/>
                  </a:cubicBezTo>
                  <a:cubicBezTo>
                    <a:pt x="666" y="183"/>
                    <a:pt x="669" y="185"/>
                    <a:pt x="672" y="187"/>
                  </a:cubicBezTo>
                  <a:cubicBezTo>
                    <a:pt x="670" y="187"/>
                    <a:pt x="668" y="187"/>
                    <a:pt x="666" y="187"/>
                  </a:cubicBezTo>
                  <a:cubicBezTo>
                    <a:pt x="662" y="183"/>
                    <a:pt x="658" y="179"/>
                    <a:pt x="655" y="175"/>
                  </a:cubicBezTo>
                  <a:close/>
                  <a:moveTo>
                    <a:pt x="687" y="178"/>
                  </a:moveTo>
                  <a:cubicBezTo>
                    <a:pt x="693" y="181"/>
                    <a:pt x="699" y="184"/>
                    <a:pt x="704" y="187"/>
                  </a:cubicBezTo>
                  <a:cubicBezTo>
                    <a:pt x="701" y="187"/>
                    <a:pt x="698" y="187"/>
                    <a:pt x="695" y="187"/>
                  </a:cubicBezTo>
                  <a:cubicBezTo>
                    <a:pt x="693" y="184"/>
                    <a:pt x="690" y="181"/>
                    <a:pt x="687" y="178"/>
                  </a:cubicBezTo>
                  <a:close/>
                  <a:moveTo>
                    <a:pt x="799" y="179"/>
                  </a:moveTo>
                  <a:cubicBezTo>
                    <a:pt x="795" y="176"/>
                    <a:pt x="791" y="173"/>
                    <a:pt x="787" y="170"/>
                  </a:cubicBezTo>
                  <a:cubicBezTo>
                    <a:pt x="799" y="176"/>
                    <a:pt x="811" y="182"/>
                    <a:pt x="823" y="188"/>
                  </a:cubicBezTo>
                  <a:cubicBezTo>
                    <a:pt x="809" y="188"/>
                    <a:pt x="795" y="188"/>
                    <a:pt x="782" y="188"/>
                  </a:cubicBezTo>
                  <a:cubicBezTo>
                    <a:pt x="782" y="187"/>
                    <a:pt x="782" y="186"/>
                    <a:pt x="781" y="185"/>
                  </a:cubicBezTo>
                  <a:cubicBezTo>
                    <a:pt x="776" y="180"/>
                    <a:pt x="771" y="176"/>
                    <a:pt x="766" y="172"/>
                  </a:cubicBezTo>
                  <a:cubicBezTo>
                    <a:pt x="776" y="176"/>
                    <a:pt x="786" y="180"/>
                    <a:pt x="797" y="184"/>
                  </a:cubicBezTo>
                  <a:cubicBezTo>
                    <a:pt x="800" y="185"/>
                    <a:pt x="801" y="181"/>
                    <a:pt x="799" y="179"/>
                  </a:cubicBezTo>
                  <a:close/>
                  <a:moveTo>
                    <a:pt x="994" y="184"/>
                  </a:moveTo>
                  <a:cubicBezTo>
                    <a:pt x="987" y="178"/>
                    <a:pt x="980" y="171"/>
                    <a:pt x="972" y="164"/>
                  </a:cubicBezTo>
                  <a:cubicBezTo>
                    <a:pt x="986" y="172"/>
                    <a:pt x="999" y="180"/>
                    <a:pt x="1012" y="188"/>
                  </a:cubicBezTo>
                  <a:cubicBezTo>
                    <a:pt x="1015" y="190"/>
                    <a:pt x="1017" y="186"/>
                    <a:pt x="1015" y="184"/>
                  </a:cubicBezTo>
                  <a:cubicBezTo>
                    <a:pt x="1007" y="178"/>
                    <a:pt x="999" y="172"/>
                    <a:pt x="991" y="166"/>
                  </a:cubicBezTo>
                  <a:cubicBezTo>
                    <a:pt x="1002" y="173"/>
                    <a:pt x="1013" y="180"/>
                    <a:pt x="1024" y="187"/>
                  </a:cubicBezTo>
                  <a:cubicBezTo>
                    <a:pt x="1025" y="188"/>
                    <a:pt x="1026" y="188"/>
                    <a:pt x="1026" y="187"/>
                  </a:cubicBezTo>
                  <a:cubicBezTo>
                    <a:pt x="1029" y="189"/>
                    <a:pt x="1031" y="190"/>
                    <a:pt x="1033" y="192"/>
                  </a:cubicBezTo>
                  <a:cubicBezTo>
                    <a:pt x="1019" y="191"/>
                    <a:pt x="1005" y="191"/>
                    <a:pt x="992" y="191"/>
                  </a:cubicBezTo>
                  <a:cubicBezTo>
                    <a:pt x="989" y="189"/>
                    <a:pt x="987" y="187"/>
                    <a:pt x="984" y="185"/>
                  </a:cubicBezTo>
                  <a:cubicBezTo>
                    <a:pt x="987" y="186"/>
                    <a:pt x="989" y="187"/>
                    <a:pt x="992" y="188"/>
                  </a:cubicBezTo>
                  <a:cubicBezTo>
                    <a:pt x="994" y="189"/>
                    <a:pt x="996" y="186"/>
                    <a:pt x="994" y="184"/>
                  </a:cubicBezTo>
                  <a:close/>
                  <a:moveTo>
                    <a:pt x="1042" y="192"/>
                  </a:moveTo>
                  <a:cubicBezTo>
                    <a:pt x="1040" y="192"/>
                    <a:pt x="1039" y="192"/>
                    <a:pt x="1037" y="192"/>
                  </a:cubicBezTo>
                  <a:cubicBezTo>
                    <a:pt x="1034" y="189"/>
                    <a:pt x="1031" y="187"/>
                    <a:pt x="1027" y="184"/>
                  </a:cubicBezTo>
                  <a:cubicBezTo>
                    <a:pt x="1027" y="184"/>
                    <a:pt x="1027" y="184"/>
                    <a:pt x="1027" y="184"/>
                  </a:cubicBezTo>
                  <a:cubicBezTo>
                    <a:pt x="1025" y="182"/>
                    <a:pt x="1023" y="180"/>
                    <a:pt x="1021" y="178"/>
                  </a:cubicBezTo>
                  <a:cubicBezTo>
                    <a:pt x="1028" y="183"/>
                    <a:pt x="1035" y="187"/>
                    <a:pt x="1042" y="192"/>
                  </a:cubicBezTo>
                  <a:close/>
                  <a:moveTo>
                    <a:pt x="1037" y="177"/>
                  </a:moveTo>
                  <a:cubicBezTo>
                    <a:pt x="1046" y="182"/>
                    <a:pt x="1055" y="187"/>
                    <a:pt x="1063" y="192"/>
                  </a:cubicBezTo>
                  <a:cubicBezTo>
                    <a:pt x="1060" y="192"/>
                    <a:pt x="1056" y="192"/>
                    <a:pt x="1052" y="192"/>
                  </a:cubicBezTo>
                  <a:cubicBezTo>
                    <a:pt x="1047" y="187"/>
                    <a:pt x="1042" y="182"/>
                    <a:pt x="1037" y="177"/>
                  </a:cubicBezTo>
                  <a:close/>
                  <a:moveTo>
                    <a:pt x="988" y="191"/>
                  </a:moveTo>
                  <a:cubicBezTo>
                    <a:pt x="984" y="191"/>
                    <a:pt x="980" y="190"/>
                    <a:pt x="975" y="190"/>
                  </a:cubicBezTo>
                  <a:cubicBezTo>
                    <a:pt x="977" y="190"/>
                    <a:pt x="978" y="188"/>
                    <a:pt x="976" y="186"/>
                  </a:cubicBezTo>
                  <a:cubicBezTo>
                    <a:pt x="971" y="182"/>
                    <a:pt x="966" y="178"/>
                    <a:pt x="961" y="175"/>
                  </a:cubicBezTo>
                  <a:cubicBezTo>
                    <a:pt x="966" y="177"/>
                    <a:pt x="972" y="180"/>
                    <a:pt x="977" y="182"/>
                  </a:cubicBezTo>
                  <a:cubicBezTo>
                    <a:pt x="981" y="185"/>
                    <a:pt x="984" y="188"/>
                    <a:pt x="988" y="191"/>
                  </a:cubicBezTo>
                  <a:close/>
                  <a:moveTo>
                    <a:pt x="946" y="190"/>
                  </a:moveTo>
                  <a:cubicBezTo>
                    <a:pt x="941" y="190"/>
                    <a:pt x="937" y="190"/>
                    <a:pt x="932" y="190"/>
                  </a:cubicBezTo>
                  <a:cubicBezTo>
                    <a:pt x="931" y="189"/>
                    <a:pt x="930" y="188"/>
                    <a:pt x="929" y="187"/>
                  </a:cubicBezTo>
                  <a:cubicBezTo>
                    <a:pt x="929" y="186"/>
                    <a:pt x="929" y="185"/>
                    <a:pt x="929" y="185"/>
                  </a:cubicBezTo>
                  <a:cubicBezTo>
                    <a:pt x="916" y="175"/>
                    <a:pt x="916" y="175"/>
                    <a:pt x="916" y="175"/>
                  </a:cubicBezTo>
                  <a:cubicBezTo>
                    <a:pt x="926" y="180"/>
                    <a:pt x="936" y="185"/>
                    <a:pt x="946" y="190"/>
                  </a:cubicBezTo>
                  <a:close/>
                  <a:moveTo>
                    <a:pt x="939" y="177"/>
                  </a:moveTo>
                  <a:cubicBezTo>
                    <a:pt x="950" y="182"/>
                    <a:pt x="962" y="187"/>
                    <a:pt x="974" y="190"/>
                  </a:cubicBezTo>
                  <a:cubicBezTo>
                    <a:pt x="967" y="190"/>
                    <a:pt x="960" y="190"/>
                    <a:pt x="954" y="190"/>
                  </a:cubicBezTo>
                  <a:cubicBezTo>
                    <a:pt x="954" y="189"/>
                    <a:pt x="954" y="189"/>
                    <a:pt x="953" y="188"/>
                  </a:cubicBezTo>
                  <a:cubicBezTo>
                    <a:pt x="948" y="184"/>
                    <a:pt x="944" y="181"/>
                    <a:pt x="939" y="177"/>
                  </a:cubicBezTo>
                  <a:close/>
                  <a:moveTo>
                    <a:pt x="926" y="189"/>
                  </a:moveTo>
                  <a:cubicBezTo>
                    <a:pt x="927" y="189"/>
                    <a:pt x="927" y="189"/>
                    <a:pt x="928" y="189"/>
                  </a:cubicBezTo>
                  <a:cubicBezTo>
                    <a:pt x="928" y="189"/>
                    <a:pt x="928" y="189"/>
                    <a:pt x="928" y="190"/>
                  </a:cubicBezTo>
                  <a:cubicBezTo>
                    <a:pt x="921" y="189"/>
                    <a:pt x="914" y="189"/>
                    <a:pt x="906" y="189"/>
                  </a:cubicBezTo>
                  <a:cubicBezTo>
                    <a:pt x="886" y="170"/>
                    <a:pt x="886" y="170"/>
                    <a:pt x="886" y="170"/>
                  </a:cubicBezTo>
                  <a:cubicBezTo>
                    <a:pt x="899" y="178"/>
                    <a:pt x="912" y="184"/>
                    <a:pt x="926" y="189"/>
                  </a:cubicBezTo>
                  <a:close/>
                  <a:moveTo>
                    <a:pt x="871" y="189"/>
                  </a:moveTo>
                  <a:cubicBezTo>
                    <a:pt x="866" y="189"/>
                    <a:pt x="860" y="189"/>
                    <a:pt x="855" y="188"/>
                  </a:cubicBezTo>
                  <a:cubicBezTo>
                    <a:pt x="856" y="188"/>
                    <a:pt x="856" y="186"/>
                    <a:pt x="855" y="185"/>
                  </a:cubicBezTo>
                  <a:cubicBezTo>
                    <a:pt x="838" y="169"/>
                    <a:pt x="838" y="169"/>
                    <a:pt x="838" y="169"/>
                  </a:cubicBezTo>
                  <a:cubicBezTo>
                    <a:pt x="849" y="176"/>
                    <a:pt x="860" y="182"/>
                    <a:pt x="871" y="189"/>
                  </a:cubicBezTo>
                  <a:close/>
                  <a:moveTo>
                    <a:pt x="864" y="175"/>
                  </a:moveTo>
                  <a:cubicBezTo>
                    <a:pt x="873" y="180"/>
                    <a:pt x="883" y="184"/>
                    <a:pt x="893" y="189"/>
                  </a:cubicBezTo>
                  <a:cubicBezTo>
                    <a:pt x="890" y="189"/>
                    <a:pt x="886" y="189"/>
                    <a:pt x="883" y="189"/>
                  </a:cubicBezTo>
                  <a:cubicBezTo>
                    <a:pt x="882" y="188"/>
                    <a:pt x="880" y="187"/>
                    <a:pt x="879" y="185"/>
                  </a:cubicBezTo>
                  <a:cubicBezTo>
                    <a:pt x="878" y="185"/>
                    <a:pt x="877" y="185"/>
                    <a:pt x="877" y="186"/>
                  </a:cubicBezTo>
                  <a:lnTo>
                    <a:pt x="864" y="175"/>
                  </a:lnTo>
                  <a:close/>
                  <a:moveTo>
                    <a:pt x="828" y="185"/>
                  </a:moveTo>
                  <a:cubicBezTo>
                    <a:pt x="820" y="178"/>
                    <a:pt x="813" y="172"/>
                    <a:pt x="805" y="166"/>
                  </a:cubicBezTo>
                  <a:cubicBezTo>
                    <a:pt x="820" y="174"/>
                    <a:pt x="835" y="181"/>
                    <a:pt x="851" y="188"/>
                  </a:cubicBezTo>
                  <a:cubicBezTo>
                    <a:pt x="847" y="188"/>
                    <a:pt x="844" y="188"/>
                    <a:pt x="840" y="188"/>
                  </a:cubicBezTo>
                  <a:cubicBezTo>
                    <a:pt x="836" y="188"/>
                    <a:pt x="832" y="188"/>
                    <a:pt x="828" y="188"/>
                  </a:cubicBezTo>
                  <a:cubicBezTo>
                    <a:pt x="829" y="187"/>
                    <a:pt x="829" y="186"/>
                    <a:pt x="828" y="185"/>
                  </a:cubicBezTo>
                  <a:close/>
                  <a:moveTo>
                    <a:pt x="775" y="188"/>
                  </a:moveTo>
                  <a:cubicBezTo>
                    <a:pt x="767" y="188"/>
                    <a:pt x="758" y="188"/>
                    <a:pt x="749" y="188"/>
                  </a:cubicBezTo>
                  <a:cubicBezTo>
                    <a:pt x="743" y="181"/>
                    <a:pt x="737" y="174"/>
                    <a:pt x="731" y="167"/>
                  </a:cubicBezTo>
                  <a:cubicBezTo>
                    <a:pt x="746" y="174"/>
                    <a:pt x="761" y="181"/>
                    <a:pt x="775" y="188"/>
                  </a:cubicBezTo>
                  <a:close/>
                  <a:moveTo>
                    <a:pt x="751" y="195"/>
                  </a:moveTo>
                  <a:cubicBezTo>
                    <a:pt x="760" y="195"/>
                    <a:pt x="769" y="195"/>
                    <a:pt x="778" y="195"/>
                  </a:cubicBezTo>
                  <a:cubicBezTo>
                    <a:pt x="806" y="215"/>
                    <a:pt x="834" y="234"/>
                    <a:pt x="860" y="257"/>
                  </a:cubicBezTo>
                  <a:cubicBezTo>
                    <a:pt x="879" y="273"/>
                    <a:pt x="897" y="298"/>
                    <a:pt x="922" y="307"/>
                  </a:cubicBezTo>
                  <a:cubicBezTo>
                    <a:pt x="922" y="308"/>
                    <a:pt x="923" y="307"/>
                    <a:pt x="922" y="306"/>
                  </a:cubicBezTo>
                  <a:cubicBezTo>
                    <a:pt x="906" y="300"/>
                    <a:pt x="895" y="286"/>
                    <a:pt x="883" y="275"/>
                  </a:cubicBezTo>
                  <a:cubicBezTo>
                    <a:pt x="871" y="264"/>
                    <a:pt x="859" y="253"/>
                    <a:pt x="847" y="243"/>
                  </a:cubicBezTo>
                  <a:cubicBezTo>
                    <a:pt x="826" y="226"/>
                    <a:pt x="805" y="210"/>
                    <a:pt x="782" y="195"/>
                  </a:cubicBezTo>
                  <a:cubicBezTo>
                    <a:pt x="801" y="195"/>
                    <a:pt x="820" y="195"/>
                    <a:pt x="840" y="195"/>
                  </a:cubicBezTo>
                  <a:cubicBezTo>
                    <a:pt x="870" y="222"/>
                    <a:pt x="900" y="247"/>
                    <a:pt x="931" y="273"/>
                  </a:cubicBezTo>
                  <a:cubicBezTo>
                    <a:pt x="932" y="274"/>
                    <a:pt x="933" y="273"/>
                    <a:pt x="932" y="272"/>
                  </a:cubicBezTo>
                  <a:cubicBezTo>
                    <a:pt x="902" y="246"/>
                    <a:pt x="873" y="221"/>
                    <a:pt x="843" y="195"/>
                  </a:cubicBezTo>
                  <a:cubicBezTo>
                    <a:pt x="858" y="196"/>
                    <a:pt x="873" y="196"/>
                    <a:pt x="889" y="196"/>
                  </a:cubicBezTo>
                  <a:cubicBezTo>
                    <a:pt x="915" y="218"/>
                    <a:pt x="942" y="240"/>
                    <a:pt x="969" y="261"/>
                  </a:cubicBezTo>
                  <a:cubicBezTo>
                    <a:pt x="970" y="261"/>
                    <a:pt x="970" y="261"/>
                    <a:pt x="970" y="260"/>
                  </a:cubicBezTo>
                  <a:cubicBezTo>
                    <a:pt x="944" y="239"/>
                    <a:pt x="918" y="217"/>
                    <a:pt x="892" y="196"/>
                  </a:cubicBezTo>
                  <a:cubicBezTo>
                    <a:pt x="907" y="196"/>
                    <a:pt x="922" y="197"/>
                    <a:pt x="937" y="197"/>
                  </a:cubicBezTo>
                  <a:cubicBezTo>
                    <a:pt x="955" y="212"/>
                    <a:pt x="973" y="227"/>
                    <a:pt x="991" y="242"/>
                  </a:cubicBezTo>
                  <a:cubicBezTo>
                    <a:pt x="1016" y="263"/>
                    <a:pt x="1041" y="287"/>
                    <a:pt x="1069" y="304"/>
                  </a:cubicBezTo>
                  <a:cubicBezTo>
                    <a:pt x="1070" y="305"/>
                    <a:pt x="1071" y="303"/>
                    <a:pt x="1070" y="303"/>
                  </a:cubicBezTo>
                  <a:cubicBezTo>
                    <a:pt x="1040" y="284"/>
                    <a:pt x="1014" y="258"/>
                    <a:pt x="987" y="236"/>
                  </a:cubicBezTo>
                  <a:cubicBezTo>
                    <a:pt x="972" y="223"/>
                    <a:pt x="956" y="210"/>
                    <a:pt x="941" y="197"/>
                  </a:cubicBezTo>
                  <a:cubicBezTo>
                    <a:pt x="960" y="197"/>
                    <a:pt x="979" y="198"/>
                    <a:pt x="998" y="198"/>
                  </a:cubicBezTo>
                  <a:cubicBezTo>
                    <a:pt x="1026" y="220"/>
                    <a:pt x="1054" y="241"/>
                    <a:pt x="1082" y="263"/>
                  </a:cubicBezTo>
                  <a:cubicBezTo>
                    <a:pt x="1083" y="263"/>
                    <a:pt x="1083" y="262"/>
                    <a:pt x="1083" y="261"/>
                  </a:cubicBezTo>
                  <a:cubicBezTo>
                    <a:pt x="1055" y="240"/>
                    <a:pt x="1029" y="219"/>
                    <a:pt x="1001" y="198"/>
                  </a:cubicBezTo>
                  <a:cubicBezTo>
                    <a:pt x="1007" y="198"/>
                    <a:pt x="1013" y="198"/>
                    <a:pt x="1019" y="198"/>
                  </a:cubicBezTo>
                  <a:cubicBezTo>
                    <a:pt x="1027" y="199"/>
                    <a:pt x="1035" y="199"/>
                    <a:pt x="1043" y="199"/>
                  </a:cubicBezTo>
                  <a:cubicBezTo>
                    <a:pt x="1069" y="219"/>
                    <a:pt x="1095" y="241"/>
                    <a:pt x="1119" y="263"/>
                  </a:cubicBezTo>
                  <a:cubicBezTo>
                    <a:pt x="1120" y="264"/>
                    <a:pt x="1122" y="262"/>
                    <a:pt x="1121" y="261"/>
                  </a:cubicBezTo>
                  <a:cubicBezTo>
                    <a:pt x="1097" y="240"/>
                    <a:pt x="1073" y="219"/>
                    <a:pt x="1047" y="199"/>
                  </a:cubicBezTo>
                  <a:cubicBezTo>
                    <a:pt x="1063" y="200"/>
                    <a:pt x="1078" y="201"/>
                    <a:pt x="1093" y="201"/>
                  </a:cubicBezTo>
                  <a:cubicBezTo>
                    <a:pt x="1105" y="211"/>
                    <a:pt x="1117" y="220"/>
                    <a:pt x="1129" y="230"/>
                  </a:cubicBezTo>
                  <a:cubicBezTo>
                    <a:pt x="1134" y="234"/>
                    <a:pt x="1139" y="238"/>
                    <a:pt x="1145" y="243"/>
                  </a:cubicBezTo>
                  <a:cubicBezTo>
                    <a:pt x="1147" y="245"/>
                    <a:pt x="1160" y="257"/>
                    <a:pt x="1163" y="258"/>
                  </a:cubicBezTo>
                  <a:cubicBezTo>
                    <a:pt x="1167" y="258"/>
                    <a:pt x="1164" y="259"/>
                    <a:pt x="1168" y="258"/>
                  </a:cubicBezTo>
                  <a:cubicBezTo>
                    <a:pt x="1168" y="258"/>
                    <a:pt x="1168" y="258"/>
                    <a:pt x="1168" y="257"/>
                  </a:cubicBezTo>
                  <a:cubicBezTo>
                    <a:pt x="1168" y="257"/>
                    <a:pt x="1168" y="256"/>
                    <a:pt x="1168" y="256"/>
                  </a:cubicBezTo>
                  <a:cubicBezTo>
                    <a:pt x="1168" y="255"/>
                    <a:pt x="1168" y="255"/>
                    <a:pt x="1167" y="255"/>
                  </a:cubicBezTo>
                  <a:cubicBezTo>
                    <a:pt x="1167" y="255"/>
                    <a:pt x="1166" y="255"/>
                    <a:pt x="1166" y="255"/>
                  </a:cubicBezTo>
                  <a:cubicBezTo>
                    <a:pt x="1165" y="255"/>
                    <a:pt x="1165" y="257"/>
                    <a:pt x="1166" y="257"/>
                  </a:cubicBezTo>
                  <a:cubicBezTo>
                    <a:pt x="1159" y="257"/>
                    <a:pt x="1145" y="240"/>
                    <a:pt x="1140" y="236"/>
                  </a:cubicBezTo>
                  <a:cubicBezTo>
                    <a:pt x="1131" y="228"/>
                    <a:pt x="1121" y="221"/>
                    <a:pt x="1112" y="213"/>
                  </a:cubicBezTo>
                  <a:cubicBezTo>
                    <a:pt x="1107" y="209"/>
                    <a:pt x="1102" y="205"/>
                    <a:pt x="1098" y="201"/>
                  </a:cubicBezTo>
                  <a:cubicBezTo>
                    <a:pt x="1112" y="202"/>
                    <a:pt x="1126" y="203"/>
                    <a:pt x="1141" y="203"/>
                  </a:cubicBezTo>
                  <a:cubicBezTo>
                    <a:pt x="1149" y="210"/>
                    <a:pt x="1157" y="217"/>
                    <a:pt x="1166" y="223"/>
                  </a:cubicBezTo>
                  <a:cubicBezTo>
                    <a:pt x="1181" y="237"/>
                    <a:pt x="1197" y="255"/>
                    <a:pt x="1214" y="266"/>
                  </a:cubicBezTo>
                  <a:cubicBezTo>
                    <a:pt x="1214" y="265"/>
                    <a:pt x="1213" y="266"/>
                    <a:pt x="1214" y="267"/>
                  </a:cubicBezTo>
                  <a:cubicBezTo>
                    <a:pt x="1215" y="268"/>
                    <a:pt x="1217" y="269"/>
                    <a:pt x="1219" y="270"/>
                  </a:cubicBezTo>
                  <a:cubicBezTo>
                    <a:pt x="1219" y="271"/>
                    <a:pt x="1220" y="269"/>
                    <a:pt x="1220" y="269"/>
                  </a:cubicBezTo>
                  <a:cubicBezTo>
                    <a:pt x="1196" y="246"/>
                    <a:pt x="1171" y="224"/>
                    <a:pt x="1145" y="203"/>
                  </a:cubicBezTo>
                  <a:cubicBezTo>
                    <a:pt x="1161" y="204"/>
                    <a:pt x="1177" y="205"/>
                    <a:pt x="1192" y="205"/>
                  </a:cubicBezTo>
                  <a:cubicBezTo>
                    <a:pt x="1215" y="223"/>
                    <a:pt x="1237" y="241"/>
                    <a:pt x="1257" y="261"/>
                  </a:cubicBezTo>
                  <a:cubicBezTo>
                    <a:pt x="1258" y="261"/>
                    <a:pt x="1259" y="260"/>
                    <a:pt x="1258" y="260"/>
                  </a:cubicBezTo>
                  <a:cubicBezTo>
                    <a:pt x="1239" y="241"/>
                    <a:pt x="1218" y="222"/>
                    <a:pt x="1197" y="205"/>
                  </a:cubicBezTo>
                  <a:cubicBezTo>
                    <a:pt x="1216" y="205"/>
                    <a:pt x="1235" y="205"/>
                    <a:pt x="1253" y="204"/>
                  </a:cubicBezTo>
                  <a:cubicBezTo>
                    <a:pt x="1256" y="204"/>
                    <a:pt x="1256" y="200"/>
                    <a:pt x="1253" y="200"/>
                  </a:cubicBezTo>
                  <a:cubicBezTo>
                    <a:pt x="1241" y="198"/>
                    <a:pt x="1228" y="197"/>
                    <a:pt x="1216" y="197"/>
                  </a:cubicBezTo>
                  <a:cubicBezTo>
                    <a:pt x="1208" y="188"/>
                    <a:pt x="1201" y="180"/>
                    <a:pt x="1193" y="172"/>
                  </a:cubicBezTo>
                  <a:cubicBezTo>
                    <a:pt x="1206" y="179"/>
                    <a:pt x="1218" y="187"/>
                    <a:pt x="1230" y="194"/>
                  </a:cubicBezTo>
                  <a:cubicBezTo>
                    <a:pt x="1232" y="196"/>
                    <a:pt x="1235" y="192"/>
                    <a:pt x="1233" y="191"/>
                  </a:cubicBezTo>
                  <a:cubicBezTo>
                    <a:pt x="1227" y="185"/>
                    <a:pt x="1220" y="179"/>
                    <a:pt x="1214" y="173"/>
                  </a:cubicBezTo>
                  <a:cubicBezTo>
                    <a:pt x="1226" y="181"/>
                    <a:pt x="1238" y="188"/>
                    <a:pt x="1250" y="196"/>
                  </a:cubicBezTo>
                  <a:cubicBezTo>
                    <a:pt x="1252" y="197"/>
                    <a:pt x="1255" y="195"/>
                    <a:pt x="1253" y="193"/>
                  </a:cubicBezTo>
                  <a:cubicBezTo>
                    <a:pt x="1273" y="208"/>
                    <a:pt x="1292" y="224"/>
                    <a:pt x="1312" y="239"/>
                  </a:cubicBezTo>
                  <a:cubicBezTo>
                    <a:pt x="1313" y="240"/>
                    <a:pt x="1314" y="241"/>
                    <a:pt x="1316" y="242"/>
                  </a:cubicBezTo>
                  <a:cubicBezTo>
                    <a:pt x="1313" y="240"/>
                    <a:pt x="1310" y="238"/>
                    <a:pt x="1309" y="238"/>
                  </a:cubicBezTo>
                  <a:cubicBezTo>
                    <a:pt x="1301" y="233"/>
                    <a:pt x="1293" y="227"/>
                    <a:pt x="1285" y="222"/>
                  </a:cubicBezTo>
                  <a:cubicBezTo>
                    <a:pt x="1278" y="216"/>
                    <a:pt x="1273" y="211"/>
                    <a:pt x="1270" y="211"/>
                  </a:cubicBezTo>
                  <a:cubicBezTo>
                    <a:pt x="1268" y="209"/>
                    <a:pt x="1266" y="208"/>
                    <a:pt x="1264" y="206"/>
                  </a:cubicBezTo>
                  <a:cubicBezTo>
                    <a:pt x="1262" y="204"/>
                    <a:pt x="1260" y="207"/>
                    <a:pt x="1262" y="208"/>
                  </a:cubicBezTo>
                  <a:cubicBezTo>
                    <a:pt x="1264" y="211"/>
                    <a:pt x="1267" y="213"/>
                    <a:pt x="1270" y="215"/>
                  </a:cubicBezTo>
                  <a:cubicBezTo>
                    <a:pt x="1271" y="217"/>
                    <a:pt x="1273" y="218"/>
                    <a:pt x="1275" y="220"/>
                  </a:cubicBezTo>
                  <a:cubicBezTo>
                    <a:pt x="1284" y="227"/>
                    <a:pt x="1293" y="235"/>
                    <a:pt x="1302" y="242"/>
                  </a:cubicBezTo>
                  <a:cubicBezTo>
                    <a:pt x="1302" y="243"/>
                    <a:pt x="1303" y="243"/>
                    <a:pt x="1304" y="244"/>
                  </a:cubicBezTo>
                  <a:cubicBezTo>
                    <a:pt x="1294" y="237"/>
                    <a:pt x="1285" y="231"/>
                    <a:pt x="1275" y="224"/>
                  </a:cubicBezTo>
                  <a:cubicBezTo>
                    <a:pt x="1274" y="223"/>
                    <a:pt x="1272" y="226"/>
                    <a:pt x="1273" y="227"/>
                  </a:cubicBezTo>
                  <a:cubicBezTo>
                    <a:pt x="1284" y="237"/>
                    <a:pt x="1295" y="247"/>
                    <a:pt x="1306" y="257"/>
                  </a:cubicBezTo>
                  <a:cubicBezTo>
                    <a:pt x="1312" y="263"/>
                    <a:pt x="1318" y="269"/>
                    <a:pt x="1325" y="275"/>
                  </a:cubicBezTo>
                  <a:cubicBezTo>
                    <a:pt x="1324" y="275"/>
                    <a:pt x="1323" y="274"/>
                    <a:pt x="1322" y="274"/>
                  </a:cubicBezTo>
                  <a:cubicBezTo>
                    <a:pt x="1310" y="266"/>
                    <a:pt x="1298" y="257"/>
                    <a:pt x="1286" y="249"/>
                  </a:cubicBezTo>
                  <a:cubicBezTo>
                    <a:pt x="1285" y="249"/>
                    <a:pt x="1284" y="249"/>
                    <a:pt x="1283" y="250"/>
                  </a:cubicBezTo>
                  <a:cubicBezTo>
                    <a:pt x="1283" y="249"/>
                    <a:pt x="1282" y="248"/>
                    <a:pt x="1282" y="247"/>
                  </a:cubicBezTo>
                  <a:cubicBezTo>
                    <a:pt x="1278" y="239"/>
                    <a:pt x="1275" y="232"/>
                    <a:pt x="1271" y="224"/>
                  </a:cubicBezTo>
                  <a:cubicBezTo>
                    <a:pt x="1269" y="220"/>
                    <a:pt x="1266" y="216"/>
                    <a:pt x="1264" y="212"/>
                  </a:cubicBezTo>
                  <a:cubicBezTo>
                    <a:pt x="1262" y="209"/>
                    <a:pt x="1260" y="208"/>
                    <a:pt x="1258" y="206"/>
                  </a:cubicBezTo>
                  <a:cubicBezTo>
                    <a:pt x="1258" y="206"/>
                    <a:pt x="1257" y="206"/>
                    <a:pt x="1257" y="206"/>
                  </a:cubicBezTo>
                  <a:cubicBezTo>
                    <a:pt x="1259" y="208"/>
                    <a:pt x="1260" y="219"/>
                    <a:pt x="1261" y="221"/>
                  </a:cubicBezTo>
                  <a:cubicBezTo>
                    <a:pt x="1265" y="230"/>
                    <a:pt x="1269" y="239"/>
                    <a:pt x="1273" y="248"/>
                  </a:cubicBezTo>
                  <a:cubicBezTo>
                    <a:pt x="1281" y="264"/>
                    <a:pt x="1289" y="281"/>
                    <a:pt x="1298" y="297"/>
                  </a:cubicBezTo>
                  <a:cubicBezTo>
                    <a:pt x="1296" y="298"/>
                    <a:pt x="1296" y="300"/>
                    <a:pt x="1297" y="301"/>
                  </a:cubicBezTo>
                  <a:cubicBezTo>
                    <a:pt x="1298" y="301"/>
                    <a:pt x="1298" y="301"/>
                    <a:pt x="1299" y="302"/>
                  </a:cubicBezTo>
                  <a:cubicBezTo>
                    <a:pt x="1241" y="299"/>
                    <a:pt x="1183" y="302"/>
                    <a:pt x="1125" y="304"/>
                  </a:cubicBezTo>
                  <a:cubicBezTo>
                    <a:pt x="1125" y="304"/>
                    <a:pt x="1125" y="304"/>
                    <a:pt x="1125" y="304"/>
                  </a:cubicBezTo>
                  <a:cubicBezTo>
                    <a:pt x="1124" y="304"/>
                    <a:pt x="1124" y="304"/>
                    <a:pt x="1123" y="304"/>
                  </a:cubicBezTo>
                  <a:cubicBezTo>
                    <a:pt x="1109" y="305"/>
                    <a:pt x="1095" y="305"/>
                    <a:pt x="1081" y="306"/>
                  </a:cubicBezTo>
                  <a:cubicBezTo>
                    <a:pt x="1046" y="306"/>
                    <a:pt x="1010" y="307"/>
                    <a:pt x="975" y="307"/>
                  </a:cubicBezTo>
                  <a:cubicBezTo>
                    <a:pt x="975" y="307"/>
                    <a:pt x="975" y="307"/>
                    <a:pt x="975" y="307"/>
                  </a:cubicBezTo>
                  <a:cubicBezTo>
                    <a:pt x="974" y="306"/>
                    <a:pt x="973" y="307"/>
                    <a:pt x="972" y="307"/>
                  </a:cubicBezTo>
                  <a:cubicBezTo>
                    <a:pt x="934" y="308"/>
                    <a:pt x="896" y="308"/>
                    <a:pt x="858" y="308"/>
                  </a:cubicBezTo>
                  <a:cubicBezTo>
                    <a:pt x="816" y="268"/>
                    <a:pt x="771" y="229"/>
                    <a:pt x="724" y="195"/>
                  </a:cubicBezTo>
                  <a:cubicBezTo>
                    <a:pt x="724" y="195"/>
                    <a:pt x="724" y="195"/>
                    <a:pt x="724" y="194"/>
                  </a:cubicBezTo>
                  <a:cubicBezTo>
                    <a:pt x="732" y="194"/>
                    <a:pt x="740" y="195"/>
                    <a:pt x="748" y="195"/>
                  </a:cubicBezTo>
                  <a:cubicBezTo>
                    <a:pt x="749" y="195"/>
                    <a:pt x="750" y="195"/>
                    <a:pt x="751" y="195"/>
                  </a:cubicBezTo>
                  <a:close/>
                  <a:moveTo>
                    <a:pt x="1165" y="194"/>
                  </a:moveTo>
                  <a:cubicBezTo>
                    <a:pt x="1161" y="194"/>
                    <a:pt x="1158" y="194"/>
                    <a:pt x="1154" y="194"/>
                  </a:cubicBezTo>
                  <a:cubicBezTo>
                    <a:pt x="1154" y="194"/>
                    <a:pt x="1154" y="193"/>
                    <a:pt x="1154" y="193"/>
                  </a:cubicBezTo>
                  <a:cubicBezTo>
                    <a:pt x="1148" y="188"/>
                    <a:pt x="1142" y="182"/>
                    <a:pt x="1136" y="176"/>
                  </a:cubicBezTo>
                  <a:cubicBezTo>
                    <a:pt x="1146" y="182"/>
                    <a:pt x="1156" y="188"/>
                    <a:pt x="1165" y="194"/>
                  </a:cubicBezTo>
                  <a:close/>
                  <a:moveTo>
                    <a:pt x="1153" y="178"/>
                  </a:moveTo>
                  <a:cubicBezTo>
                    <a:pt x="1159" y="181"/>
                    <a:pt x="1164" y="184"/>
                    <a:pt x="1169" y="187"/>
                  </a:cubicBezTo>
                  <a:cubicBezTo>
                    <a:pt x="1173" y="190"/>
                    <a:pt x="1176" y="192"/>
                    <a:pt x="1179" y="195"/>
                  </a:cubicBezTo>
                  <a:cubicBezTo>
                    <a:pt x="1178" y="195"/>
                    <a:pt x="1176" y="195"/>
                    <a:pt x="1175" y="194"/>
                  </a:cubicBezTo>
                  <a:lnTo>
                    <a:pt x="1153" y="178"/>
                  </a:lnTo>
                  <a:close/>
                  <a:moveTo>
                    <a:pt x="1145" y="194"/>
                  </a:moveTo>
                  <a:cubicBezTo>
                    <a:pt x="1141" y="194"/>
                    <a:pt x="1138" y="193"/>
                    <a:pt x="1135" y="193"/>
                  </a:cubicBezTo>
                  <a:cubicBezTo>
                    <a:pt x="1128" y="188"/>
                    <a:pt x="1122" y="182"/>
                    <a:pt x="1115" y="176"/>
                  </a:cubicBezTo>
                  <a:cubicBezTo>
                    <a:pt x="1125" y="182"/>
                    <a:pt x="1135" y="188"/>
                    <a:pt x="1145" y="194"/>
                  </a:cubicBezTo>
                  <a:close/>
                  <a:moveTo>
                    <a:pt x="1123" y="193"/>
                  </a:moveTo>
                  <a:cubicBezTo>
                    <a:pt x="1119" y="193"/>
                    <a:pt x="1115" y="193"/>
                    <a:pt x="1111" y="193"/>
                  </a:cubicBezTo>
                  <a:cubicBezTo>
                    <a:pt x="1111" y="192"/>
                    <a:pt x="1111" y="192"/>
                    <a:pt x="1111" y="191"/>
                  </a:cubicBezTo>
                  <a:cubicBezTo>
                    <a:pt x="1105" y="187"/>
                    <a:pt x="1100" y="182"/>
                    <a:pt x="1095" y="177"/>
                  </a:cubicBezTo>
                  <a:cubicBezTo>
                    <a:pt x="1104" y="183"/>
                    <a:pt x="1114" y="188"/>
                    <a:pt x="1123" y="193"/>
                  </a:cubicBezTo>
                  <a:close/>
                  <a:moveTo>
                    <a:pt x="1103" y="193"/>
                  </a:moveTo>
                  <a:cubicBezTo>
                    <a:pt x="1099" y="193"/>
                    <a:pt x="1094" y="193"/>
                    <a:pt x="1089" y="193"/>
                  </a:cubicBezTo>
                  <a:cubicBezTo>
                    <a:pt x="1082" y="187"/>
                    <a:pt x="1076" y="181"/>
                    <a:pt x="1069" y="176"/>
                  </a:cubicBezTo>
                  <a:cubicBezTo>
                    <a:pt x="1081" y="182"/>
                    <a:pt x="1092" y="187"/>
                    <a:pt x="1103" y="193"/>
                  </a:cubicBezTo>
                  <a:close/>
                  <a:moveTo>
                    <a:pt x="1063" y="185"/>
                  </a:moveTo>
                  <a:cubicBezTo>
                    <a:pt x="1068" y="187"/>
                    <a:pt x="1072" y="190"/>
                    <a:pt x="1076" y="193"/>
                  </a:cubicBezTo>
                  <a:cubicBezTo>
                    <a:pt x="1075" y="192"/>
                    <a:pt x="1073" y="192"/>
                    <a:pt x="1071" y="192"/>
                  </a:cubicBezTo>
                  <a:cubicBezTo>
                    <a:pt x="1071" y="192"/>
                    <a:pt x="1070" y="191"/>
                    <a:pt x="1070" y="191"/>
                  </a:cubicBezTo>
                  <a:cubicBezTo>
                    <a:pt x="1068" y="189"/>
                    <a:pt x="1066" y="187"/>
                    <a:pt x="1063" y="185"/>
                  </a:cubicBezTo>
                  <a:close/>
                  <a:moveTo>
                    <a:pt x="1168" y="172"/>
                  </a:moveTo>
                  <a:cubicBezTo>
                    <a:pt x="1181" y="179"/>
                    <a:pt x="1194" y="187"/>
                    <a:pt x="1206" y="196"/>
                  </a:cubicBezTo>
                  <a:cubicBezTo>
                    <a:pt x="1202" y="196"/>
                    <a:pt x="1198" y="196"/>
                    <a:pt x="1194" y="195"/>
                  </a:cubicBezTo>
                  <a:cubicBezTo>
                    <a:pt x="1185" y="187"/>
                    <a:pt x="1177" y="180"/>
                    <a:pt x="1168" y="172"/>
                  </a:cubicBezTo>
                  <a:close/>
                  <a:moveTo>
                    <a:pt x="1300" y="276"/>
                  </a:moveTo>
                  <a:cubicBezTo>
                    <a:pt x="1311" y="285"/>
                    <a:pt x="1323" y="295"/>
                    <a:pt x="1334" y="304"/>
                  </a:cubicBezTo>
                  <a:cubicBezTo>
                    <a:pt x="1324" y="298"/>
                    <a:pt x="1314" y="292"/>
                    <a:pt x="1304" y="286"/>
                  </a:cubicBezTo>
                  <a:cubicBezTo>
                    <a:pt x="1302" y="285"/>
                    <a:pt x="1300" y="288"/>
                    <a:pt x="1302" y="290"/>
                  </a:cubicBezTo>
                  <a:cubicBezTo>
                    <a:pt x="1319" y="300"/>
                    <a:pt x="1335" y="312"/>
                    <a:pt x="1350" y="325"/>
                  </a:cubicBezTo>
                  <a:cubicBezTo>
                    <a:pt x="1338" y="319"/>
                    <a:pt x="1326" y="312"/>
                    <a:pt x="1314" y="305"/>
                  </a:cubicBezTo>
                  <a:cubicBezTo>
                    <a:pt x="1315" y="304"/>
                    <a:pt x="1314" y="302"/>
                    <a:pt x="1312" y="302"/>
                  </a:cubicBezTo>
                  <a:cubicBezTo>
                    <a:pt x="1311" y="302"/>
                    <a:pt x="1310" y="302"/>
                    <a:pt x="1308" y="302"/>
                  </a:cubicBezTo>
                  <a:cubicBezTo>
                    <a:pt x="1307" y="301"/>
                    <a:pt x="1306" y="301"/>
                    <a:pt x="1305" y="300"/>
                  </a:cubicBezTo>
                  <a:cubicBezTo>
                    <a:pt x="1305" y="299"/>
                    <a:pt x="1306" y="298"/>
                    <a:pt x="1305" y="296"/>
                  </a:cubicBezTo>
                  <a:cubicBezTo>
                    <a:pt x="1299" y="282"/>
                    <a:pt x="1292" y="268"/>
                    <a:pt x="1285" y="254"/>
                  </a:cubicBezTo>
                  <a:cubicBezTo>
                    <a:pt x="1303" y="267"/>
                    <a:pt x="1321" y="281"/>
                    <a:pt x="1339" y="294"/>
                  </a:cubicBezTo>
                  <a:cubicBezTo>
                    <a:pt x="1327" y="287"/>
                    <a:pt x="1315" y="280"/>
                    <a:pt x="1303" y="272"/>
                  </a:cubicBezTo>
                  <a:cubicBezTo>
                    <a:pt x="1301" y="271"/>
                    <a:pt x="1298" y="274"/>
                    <a:pt x="1300" y="276"/>
                  </a:cubicBezTo>
                  <a:close/>
                  <a:moveTo>
                    <a:pt x="1113" y="319"/>
                  </a:moveTo>
                  <a:cubicBezTo>
                    <a:pt x="1120" y="323"/>
                    <a:pt x="1126" y="328"/>
                    <a:pt x="1133" y="332"/>
                  </a:cubicBezTo>
                  <a:cubicBezTo>
                    <a:pt x="1121" y="326"/>
                    <a:pt x="1109" y="321"/>
                    <a:pt x="1097" y="315"/>
                  </a:cubicBezTo>
                  <a:cubicBezTo>
                    <a:pt x="1094" y="314"/>
                    <a:pt x="1092" y="317"/>
                    <a:pt x="1095" y="319"/>
                  </a:cubicBezTo>
                  <a:cubicBezTo>
                    <a:pt x="1107" y="325"/>
                    <a:pt x="1118" y="333"/>
                    <a:pt x="1129" y="342"/>
                  </a:cubicBezTo>
                  <a:cubicBezTo>
                    <a:pt x="1111" y="332"/>
                    <a:pt x="1094" y="323"/>
                    <a:pt x="1076" y="314"/>
                  </a:cubicBezTo>
                  <a:cubicBezTo>
                    <a:pt x="1094" y="314"/>
                    <a:pt x="1111" y="313"/>
                    <a:pt x="1129" y="313"/>
                  </a:cubicBezTo>
                  <a:cubicBezTo>
                    <a:pt x="1140" y="321"/>
                    <a:pt x="1150" y="329"/>
                    <a:pt x="1161" y="338"/>
                  </a:cubicBezTo>
                  <a:cubicBezTo>
                    <a:pt x="1146" y="330"/>
                    <a:pt x="1130" y="323"/>
                    <a:pt x="1115" y="315"/>
                  </a:cubicBezTo>
                  <a:cubicBezTo>
                    <a:pt x="1113" y="314"/>
                    <a:pt x="1111" y="317"/>
                    <a:pt x="1113" y="319"/>
                  </a:cubicBezTo>
                  <a:close/>
                  <a:moveTo>
                    <a:pt x="854" y="317"/>
                  </a:moveTo>
                  <a:cubicBezTo>
                    <a:pt x="858" y="317"/>
                    <a:pt x="863" y="317"/>
                    <a:pt x="868" y="317"/>
                  </a:cubicBezTo>
                  <a:cubicBezTo>
                    <a:pt x="876" y="326"/>
                    <a:pt x="885" y="336"/>
                    <a:pt x="894" y="346"/>
                  </a:cubicBezTo>
                  <a:cubicBezTo>
                    <a:pt x="880" y="336"/>
                    <a:pt x="867" y="326"/>
                    <a:pt x="854" y="317"/>
                  </a:cubicBezTo>
                  <a:close/>
                  <a:moveTo>
                    <a:pt x="864" y="338"/>
                  </a:moveTo>
                  <a:cubicBezTo>
                    <a:pt x="854" y="331"/>
                    <a:pt x="845" y="324"/>
                    <a:pt x="836" y="317"/>
                  </a:cubicBezTo>
                  <a:cubicBezTo>
                    <a:pt x="839" y="317"/>
                    <a:pt x="842" y="317"/>
                    <a:pt x="845" y="317"/>
                  </a:cubicBezTo>
                  <a:cubicBezTo>
                    <a:pt x="845" y="317"/>
                    <a:pt x="845" y="317"/>
                    <a:pt x="845" y="317"/>
                  </a:cubicBezTo>
                  <a:cubicBezTo>
                    <a:pt x="851" y="324"/>
                    <a:pt x="857" y="331"/>
                    <a:pt x="864" y="338"/>
                  </a:cubicBezTo>
                  <a:close/>
                  <a:moveTo>
                    <a:pt x="1003" y="315"/>
                  </a:moveTo>
                  <a:cubicBezTo>
                    <a:pt x="1009" y="315"/>
                    <a:pt x="1016" y="315"/>
                    <a:pt x="1022" y="315"/>
                  </a:cubicBezTo>
                  <a:cubicBezTo>
                    <a:pt x="1021" y="316"/>
                    <a:pt x="1021" y="317"/>
                    <a:pt x="1022" y="318"/>
                  </a:cubicBezTo>
                  <a:cubicBezTo>
                    <a:pt x="1027" y="325"/>
                    <a:pt x="1033" y="331"/>
                    <a:pt x="1040" y="337"/>
                  </a:cubicBezTo>
                  <a:cubicBezTo>
                    <a:pt x="1027" y="330"/>
                    <a:pt x="1015" y="322"/>
                    <a:pt x="1003" y="315"/>
                  </a:cubicBezTo>
                  <a:close/>
                  <a:moveTo>
                    <a:pt x="1013" y="331"/>
                  </a:moveTo>
                  <a:cubicBezTo>
                    <a:pt x="1005" y="326"/>
                    <a:pt x="996" y="321"/>
                    <a:pt x="988" y="315"/>
                  </a:cubicBezTo>
                  <a:cubicBezTo>
                    <a:pt x="990" y="315"/>
                    <a:pt x="992" y="315"/>
                    <a:pt x="994" y="315"/>
                  </a:cubicBezTo>
                  <a:cubicBezTo>
                    <a:pt x="1001" y="321"/>
                    <a:pt x="1007" y="326"/>
                    <a:pt x="1013" y="331"/>
                  </a:cubicBezTo>
                  <a:close/>
                  <a:moveTo>
                    <a:pt x="1025" y="315"/>
                  </a:moveTo>
                  <a:cubicBezTo>
                    <a:pt x="1031" y="315"/>
                    <a:pt x="1037" y="315"/>
                    <a:pt x="1043" y="315"/>
                  </a:cubicBezTo>
                  <a:cubicBezTo>
                    <a:pt x="1043" y="315"/>
                    <a:pt x="1043" y="316"/>
                    <a:pt x="1043" y="316"/>
                  </a:cubicBezTo>
                  <a:cubicBezTo>
                    <a:pt x="1051" y="324"/>
                    <a:pt x="1058" y="331"/>
                    <a:pt x="1066" y="337"/>
                  </a:cubicBezTo>
                  <a:cubicBezTo>
                    <a:pt x="1052" y="330"/>
                    <a:pt x="1039" y="322"/>
                    <a:pt x="1025" y="315"/>
                  </a:cubicBezTo>
                  <a:close/>
                  <a:moveTo>
                    <a:pt x="1071" y="316"/>
                  </a:moveTo>
                  <a:cubicBezTo>
                    <a:pt x="1080" y="323"/>
                    <a:pt x="1089" y="331"/>
                    <a:pt x="1097" y="338"/>
                  </a:cubicBezTo>
                  <a:cubicBezTo>
                    <a:pt x="1099" y="339"/>
                    <a:pt x="1100" y="341"/>
                    <a:pt x="1102" y="342"/>
                  </a:cubicBezTo>
                  <a:cubicBezTo>
                    <a:pt x="1085" y="332"/>
                    <a:pt x="1066" y="324"/>
                    <a:pt x="1049" y="314"/>
                  </a:cubicBezTo>
                  <a:cubicBezTo>
                    <a:pt x="1049" y="314"/>
                    <a:pt x="1049" y="314"/>
                    <a:pt x="1049" y="314"/>
                  </a:cubicBezTo>
                  <a:cubicBezTo>
                    <a:pt x="1056" y="314"/>
                    <a:pt x="1064" y="314"/>
                    <a:pt x="1071" y="314"/>
                  </a:cubicBezTo>
                  <a:cubicBezTo>
                    <a:pt x="1071" y="315"/>
                    <a:pt x="1071" y="316"/>
                    <a:pt x="1071" y="316"/>
                  </a:cubicBezTo>
                  <a:close/>
                  <a:moveTo>
                    <a:pt x="1152" y="312"/>
                  </a:moveTo>
                  <a:cubicBezTo>
                    <a:pt x="1158" y="312"/>
                    <a:pt x="1163" y="312"/>
                    <a:pt x="1169" y="312"/>
                  </a:cubicBezTo>
                  <a:cubicBezTo>
                    <a:pt x="1177" y="317"/>
                    <a:pt x="1185" y="323"/>
                    <a:pt x="1193" y="328"/>
                  </a:cubicBezTo>
                  <a:cubicBezTo>
                    <a:pt x="1195" y="329"/>
                    <a:pt x="1196" y="330"/>
                    <a:pt x="1198" y="331"/>
                  </a:cubicBezTo>
                  <a:cubicBezTo>
                    <a:pt x="1193" y="329"/>
                    <a:pt x="1187" y="327"/>
                    <a:pt x="1182" y="325"/>
                  </a:cubicBezTo>
                  <a:cubicBezTo>
                    <a:pt x="1172" y="321"/>
                    <a:pt x="1162" y="317"/>
                    <a:pt x="1152" y="312"/>
                  </a:cubicBezTo>
                  <a:close/>
                  <a:moveTo>
                    <a:pt x="1175" y="331"/>
                  </a:moveTo>
                  <a:cubicBezTo>
                    <a:pt x="1175" y="331"/>
                    <a:pt x="1176" y="331"/>
                    <a:pt x="1176" y="331"/>
                  </a:cubicBezTo>
                  <a:cubicBezTo>
                    <a:pt x="1165" y="325"/>
                    <a:pt x="1153" y="319"/>
                    <a:pt x="1141" y="313"/>
                  </a:cubicBezTo>
                  <a:cubicBezTo>
                    <a:pt x="1142" y="313"/>
                    <a:pt x="1143" y="313"/>
                    <a:pt x="1144" y="313"/>
                  </a:cubicBezTo>
                  <a:cubicBezTo>
                    <a:pt x="1144" y="313"/>
                    <a:pt x="1145" y="313"/>
                    <a:pt x="1145" y="314"/>
                  </a:cubicBezTo>
                  <a:cubicBezTo>
                    <a:pt x="1155" y="319"/>
                    <a:pt x="1165" y="324"/>
                    <a:pt x="1175" y="331"/>
                  </a:cubicBezTo>
                  <a:close/>
                  <a:moveTo>
                    <a:pt x="1178" y="312"/>
                  </a:moveTo>
                  <a:cubicBezTo>
                    <a:pt x="1183" y="312"/>
                    <a:pt x="1188" y="312"/>
                    <a:pt x="1193" y="312"/>
                  </a:cubicBezTo>
                  <a:cubicBezTo>
                    <a:pt x="1199" y="317"/>
                    <a:pt x="1205" y="321"/>
                    <a:pt x="1211" y="326"/>
                  </a:cubicBezTo>
                  <a:cubicBezTo>
                    <a:pt x="1214" y="328"/>
                    <a:pt x="1217" y="330"/>
                    <a:pt x="1220" y="332"/>
                  </a:cubicBezTo>
                  <a:cubicBezTo>
                    <a:pt x="1214" y="329"/>
                    <a:pt x="1207" y="326"/>
                    <a:pt x="1200" y="323"/>
                  </a:cubicBezTo>
                  <a:cubicBezTo>
                    <a:pt x="1193" y="320"/>
                    <a:pt x="1185" y="316"/>
                    <a:pt x="1178" y="312"/>
                  </a:cubicBezTo>
                  <a:close/>
                  <a:moveTo>
                    <a:pt x="1223" y="311"/>
                  </a:moveTo>
                  <a:cubicBezTo>
                    <a:pt x="1227" y="311"/>
                    <a:pt x="1230" y="311"/>
                    <a:pt x="1233" y="311"/>
                  </a:cubicBezTo>
                  <a:cubicBezTo>
                    <a:pt x="1239" y="315"/>
                    <a:pt x="1246" y="319"/>
                    <a:pt x="1252" y="322"/>
                  </a:cubicBezTo>
                  <a:cubicBezTo>
                    <a:pt x="1249" y="321"/>
                    <a:pt x="1245" y="320"/>
                    <a:pt x="1242" y="319"/>
                  </a:cubicBezTo>
                  <a:cubicBezTo>
                    <a:pt x="1236" y="316"/>
                    <a:pt x="1230" y="314"/>
                    <a:pt x="1223" y="311"/>
                  </a:cubicBezTo>
                  <a:close/>
                  <a:moveTo>
                    <a:pt x="1230" y="323"/>
                  </a:moveTo>
                  <a:cubicBezTo>
                    <a:pt x="1221" y="319"/>
                    <a:pt x="1213" y="315"/>
                    <a:pt x="1205" y="312"/>
                  </a:cubicBezTo>
                  <a:cubicBezTo>
                    <a:pt x="1207" y="312"/>
                    <a:pt x="1209" y="312"/>
                    <a:pt x="1212" y="311"/>
                  </a:cubicBezTo>
                  <a:cubicBezTo>
                    <a:pt x="1218" y="315"/>
                    <a:pt x="1224" y="319"/>
                    <a:pt x="1230" y="323"/>
                  </a:cubicBezTo>
                  <a:close/>
                  <a:moveTo>
                    <a:pt x="1244" y="311"/>
                  </a:moveTo>
                  <a:cubicBezTo>
                    <a:pt x="1248" y="311"/>
                    <a:pt x="1253" y="311"/>
                    <a:pt x="1258" y="311"/>
                  </a:cubicBezTo>
                  <a:cubicBezTo>
                    <a:pt x="1265" y="315"/>
                    <a:pt x="1272" y="319"/>
                    <a:pt x="1279" y="323"/>
                  </a:cubicBezTo>
                  <a:cubicBezTo>
                    <a:pt x="1282" y="325"/>
                    <a:pt x="1285" y="328"/>
                    <a:pt x="1289" y="330"/>
                  </a:cubicBezTo>
                  <a:cubicBezTo>
                    <a:pt x="1274" y="323"/>
                    <a:pt x="1259" y="317"/>
                    <a:pt x="1244" y="311"/>
                  </a:cubicBezTo>
                  <a:close/>
                  <a:moveTo>
                    <a:pt x="1266" y="310"/>
                  </a:moveTo>
                  <a:cubicBezTo>
                    <a:pt x="1272" y="310"/>
                    <a:pt x="1278" y="310"/>
                    <a:pt x="1284" y="309"/>
                  </a:cubicBezTo>
                  <a:cubicBezTo>
                    <a:pt x="1284" y="309"/>
                    <a:pt x="1284" y="310"/>
                    <a:pt x="1284" y="310"/>
                  </a:cubicBezTo>
                  <a:cubicBezTo>
                    <a:pt x="1297" y="317"/>
                    <a:pt x="1309" y="326"/>
                    <a:pt x="1320" y="336"/>
                  </a:cubicBezTo>
                  <a:cubicBezTo>
                    <a:pt x="1302" y="328"/>
                    <a:pt x="1284" y="319"/>
                    <a:pt x="1266" y="310"/>
                  </a:cubicBezTo>
                  <a:close/>
                  <a:moveTo>
                    <a:pt x="1339" y="332"/>
                  </a:moveTo>
                  <a:cubicBezTo>
                    <a:pt x="1323" y="324"/>
                    <a:pt x="1308" y="317"/>
                    <a:pt x="1292" y="309"/>
                  </a:cubicBezTo>
                  <a:cubicBezTo>
                    <a:pt x="1297" y="308"/>
                    <a:pt x="1302" y="308"/>
                    <a:pt x="1307" y="308"/>
                  </a:cubicBezTo>
                  <a:cubicBezTo>
                    <a:pt x="1318" y="315"/>
                    <a:pt x="1329" y="324"/>
                    <a:pt x="1339" y="332"/>
                  </a:cubicBezTo>
                  <a:close/>
                  <a:moveTo>
                    <a:pt x="998" y="336"/>
                  </a:moveTo>
                  <a:cubicBezTo>
                    <a:pt x="988" y="329"/>
                    <a:pt x="977" y="322"/>
                    <a:pt x="966" y="316"/>
                  </a:cubicBezTo>
                  <a:cubicBezTo>
                    <a:pt x="970" y="316"/>
                    <a:pt x="973" y="316"/>
                    <a:pt x="977" y="315"/>
                  </a:cubicBezTo>
                  <a:cubicBezTo>
                    <a:pt x="984" y="322"/>
                    <a:pt x="991" y="329"/>
                    <a:pt x="998" y="336"/>
                  </a:cubicBezTo>
                  <a:close/>
                  <a:moveTo>
                    <a:pt x="982" y="338"/>
                  </a:moveTo>
                  <a:cubicBezTo>
                    <a:pt x="969" y="331"/>
                    <a:pt x="956" y="323"/>
                    <a:pt x="943" y="316"/>
                  </a:cubicBezTo>
                  <a:cubicBezTo>
                    <a:pt x="948" y="316"/>
                    <a:pt x="952" y="316"/>
                    <a:pt x="957" y="316"/>
                  </a:cubicBezTo>
                  <a:cubicBezTo>
                    <a:pt x="965" y="323"/>
                    <a:pt x="973" y="331"/>
                    <a:pt x="982" y="338"/>
                  </a:cubicBezTo>
                  <a:close/>
                  <a:moveTo>
                    <a:pt x="948" y="331"/>
                  </a:moveTo>
                  <a:cubicBezTo>
                    <a:pt x="940" y="326"/>
                    <a:pt x="933" y="321"/>
                    <a:pt x="925" y="316"/>
                  </a:cubicBezTo>
                  <a:cubicBezTo>
                    <a:pt x="928" y="316"/>
                    <a:pt x="930" y="316"/>
                    <a:pt x="933" y="316"/>
                  </a:cubicBezTo>
                  <a:cubicBezTo>
                    <a:pt x="938" y="321"/>
                    <a:pt x="943" y="326"/>
                    <a:pt x="948" y="331"/>
                  </a:cubicBezTo>
                  <a:close/>
                  <a:moveTo>
                    <a:pt x="944" y="343"/>
                  </a:moveTo>
                  <a:cubicBezTo>
                    <a:pt x="930" y="334"/>
                    <a:pt x="916" y="325"/>
                    <a:pt x="902" y="316"/>
                  </a:cubicBezTo>
                  <a:cubicBezTo>
                    <a:pt x="906" y="316"/>
                    <a:pt x="911" y="316"/>
                    <a:pt x="915" y="316"/>
                  </a:cubicBezTo>
                  <a:cubicBezTo>
                    <a:pt x="925" y="325"/>
                    <a:pt x="934" y="334"/>
                    <a:pt x="944" y="343"/>
                  </a:cubicBezTo>
                  <a:close/>
                  <a:moveTo>
                    <a:pt x="920" y="344"/>
                  </a:moveTo>
                  <a:cubicBezTo>
                    <a:pt x="906" y="335"/>
                    <a:pt x="892" y="326"/>
                    <a:pt x="878" y="317"/>
                  </a:cubicBezTo>
                  <a:cubicBezTo>
                    <a:pt x="883" y="316"/>
                    <a:pt x="888" y="316"/>
                    <a:pt x="893" y="316"/>
                  </a:cubicBezTo>
                  <a:cubicBezTo>
                    <a:pt x="893" y="316"/>
                    <a:pt x="893" y="316"/>
                    <a:pt x="893" y="316"/>
                  </a:cubicBezTo>
                  <a:cubicBezTo>
                    <a:pt x="902" y="326"/>
                    <a:pt x="911" y="335"/>
                    <a:pt x="920" y="344"/>
                  </a:cubicBezTo>
                  <a:close/>
                  <a:moveTo>
                    <a:pt x="720" y="187"/>
                  </a:moveTo>
                  <a:cubicBezTo>
                    <a:pt x="715" y="182"/>
                    <a:pt x="709" y="177"/>
                    <a:pt x="704" y="172"/>
                  </a:cubicBezTo>
                  <a:cubicBezTo>
                    <a:pt x="715" y="177"/>
                    <a:pt x="726" y="182"/>
                    <a:pt x="736" y="188"/>
                  </a:cubicBezTo>
                  <a:cubicBezTo>
                    <a:pt x="731" y="187"/>
                    <a:pt x="725" y="188"/>
                    <a:pt x="720" y="187"/>
                  </a:cubicBezTo>
                  <a:close/>
                  <a:moveTo>
                    <a:pt x="821" y="320"/>
                  </a:moveTo>
                  <a:cubicBezTo>
                    <a:pt x="828" y="330"/>
                    <a:pt x="836" y="340"/>
                    <a:pt x="843" y="350"/>
                  </a:cubicBezTo>
                  <a:cubicBezTo>
                    <a:pt x="832" y="340"/>
                    <a:pt x="821" y="329"/>
                    <a:pt x="810" y="317"/>
                  </a:cubicBezTo>
                  <a:cubicBezTo>
                    <a:pt x="814" y="317"/>
                    <a:pt x="818" y="317"/>
                    <a:pt x="821" y="317"/>
                  </a:cubicBezTo>
                  <a:cubicBezTo>
                    <a:pt x="821" y="318"/>
                    <a:pt x="820" y="319"/>
                    <a:pt x="821" y="320"/>
                  </a:cubicBezTo>
                  <a:close/>
                  <a:moveTo>
                    <a:pt x="755" y="323"/>
                  </a:moveTo>
                  <a:cubicBezTo>
                    <a:pt x="764" y="331"/>
                    <a:pt x="772" y="341"/>
                    <a:pt x="779" y="351"/>
                  </a:cubicBezTo>
                  <a:cubicBezTo>
                    <a:pt x="764" y="340"/>
                    <a:pt x="749" y="328"/>
                    <a:pt x="734" y="317"/>
                  </a:cubicBezTo>
                  <a:cubicBezTo>
                    <a:pt x="749" y="317"/>
                    <a:pt x="764" y="317"/>
                    <a:pt x="779" y="317"/>
                  </a:cubicBezTo>
                  <a:cubicBezTo>
                    <a:pt x="779" y="318"/>
                    <a:pt x="779" y="319"/>
                    <a:pt x="779" y="319"/>
                  </a:cubicBezTo>
                  <a:cubicBezTo>
                    <a:pt x="787" y="329"/>
                    <a:pt x="795" y="340"/>
                    <a:pt x="803" y="350"/>
                  </a:cubicBezTo>
                  <a:cubicBezTo>
                    <a:pt x="788" y="340"/>
                    <a:pt x="773" y="329"/>
                    <a:pt x="758" y="319"/>
                  </a:cubicBezTo>
                  <a:cubicBezTo>
                    <a:pt x="756" y="317"/>
                    <a:pt x="753" y="321"/>
                    <a:pt x="755" y="323"/>
                  </a:cubicBezTo>
                  <a:close/>
                  <a:moveTo>
                    <a:pt x="710" y="329"/>
                  </a:moveTo>
                  <a:cubicBezTo>
                    <a:pt x="715" y="335"/>
                    <a:pt x="720" y="341"/>
                    <a:pt x="726" y="347"/>
                  </a:cubicBezTo>
                  <a:cubicBezTo>
                    <a:pt x="714" y="339"/>
                    <a:pt x="702" y="331"/>
                    <a:pt x="690" y="322"/>
                  </a:cubicBezTo>
                  <a:cubicBezTo>
                    <a:pt x="687" y="321"/>
                    <a:pt x="685" y="324"/>
                    <a:pt x="687" y="327"/>
                  </a:cubicBezTo>
                  <a:cubicBezTo>
                    <a:pt x="691" y="332"/>
                    <a:pt x="696" y="337"/>
                    <a:pt x="701" y="343"/>
                  </a:cubicBezTo>
                  <a:cubicBezTo>
                    <a:pt x="690" y="334"/>
                    <a:pt x="678" y="326"/>
                    <a:pt x="666" y="317"/>
                  </a:cubicBezTo>
                  <a:cubicBezTo>
                    <a:pt x="687" y="317"/>
                    <a:pt x="708" y="317"/>
                    <a:pt x="728" y="317"/>
                  </a:cubicBezTo>
                  <a:cubicBezTo>
                    <a:pt x="728" y="318"/>
                    <a:pt x="728" y="319"/>
                    <a:pt x="729" y="319"/>
                  </a:cubicBezTo>
                  <a:cubicBezTo>
                    <a:pt x="737" y="330"/>
                    <a:pt x="746" y="341"/>
                    <a:pt x="755" y="352"/>
                  </a:cubicBezTo>
                  <a:cubicBezTo>
                    <a:pt x="741" y="343"/>
                    <a:pt x="727" y="334"/>
                    <a:pt x="713" y="325"/>
                  </a:cubicBezTo>
                  <a:cubicBezTo>
                    <a:pt x="710" y="323"/>
                    <a:pt x="708" y="327"/>
                    <a:pt x="710" y="329"/>
                  </a:cubicBezTo>
                  <a:close/>
                  <a:moveTo>
                    <a:pt x="663" y="321"/>
                  </a:moveTo>
                  <a:cubicBezTo>
                    <a:pt x="670" y="330"/>
                    <a:pt x="677" y="338"/>
                    <a:pt x="684" y="347"/>
                  </a:cubicBezTo>
                  <a:cubicBezTo>
                    <a:pt x="670" y="337"/>
                    <a:pt x="657" y="327"/>
                    <a:pt x="644" y="317"/>
                  </a:cubicBezTo>
                  <a:cubicBezTo>
                    <a:pt x="650" y="317"/>
                    <a:pt x="657" y="317"/>
                    <a:pt x="663" y="317"/>
                  </a:cubicBezTo>
                  <a:cubicBezTo>
                    <a:pt x="662" y="318"/>
                    <a:pt x="662" y="320"/>
                    <a:pt x="663" y="321"/>
                  </a:cubicBezTo>
                  <a:close/>
                  <a:moveTo>
                    <a:pt x="817" y="342"/>
                  </a:moveTo>
                  <a:cubicBezTo>
                    <a:pt x="806" y="334"/>
                    <a:pt x="795" y="325"/>
                    <a:pt x="784" y="317"/>
                  </a:cubicBezTo>
                  <a:cubicBezTo>
                    <a:pt x="790" y="317"/>
                    <a:pt x="796" y="317"/>
                    <a:pt x="801" y="317"/>
                  </a:cubicBezTo>
                  <a:cubicBezTo>
                    <a:pt x="806" y="326"/>
                    <a:pt x="811" y="334"/>
                    <a:pt x="817" y="342"/>
                  </a:cubicBezTo>
                  <a:close/>
                  <a:moveTo>
                    <a:pt x="609" y="320"/>
                  </a:moveTo>
                  <a:cubicBezTo>
                    <a:pt x="616" y="330"/>
                    <a:pt x="624" y="339"/>
                    <a:pt x="632" y="349"/>
                  </a:cubicBezTo>
                  <a:cubicBezTo>
                    <a:pt x="617" y="338"/>
                    <a:pt x="603" y="328"/>
                    <a:pt x="589" y="317"/>
                  </a:cubicBezTo>
                  <a:cubicBezTo>
                    <a:pt x="595" y="317"/>
                    <a:pt x="602" y="317"/>
                    <a:pt x="608" y="317"/>
                  </a:cubicBezTo>
                  <a:cubicBezTo>
                    <a:pt x="608" y="318"/>
                    <a:pt x="608" y="319"/>
                    <a:pt x="609" y="320"/>
                  </a:cubicBezTo>
                  <a:close/>
                  <a:moveTo>
                    <a:pt x="602" y="343"/>
                  </a:moveTo>
                  <a:cubicBezTo>
                    <a:pt x="590" y="334"/>
                    <a:pt x="577" y="326"/>
                    <a:pt x="565" y="317"/>
                  </a:cubicBezTo>
                  <a:cubicBezTo>
                    <a:pt x="570" y="317"/>
                    <a:pt x="575" y="317"/>
                    <a:pt x="579" y="317"/>
                  </a:cubicBezTo>
                  <a:cubicBezTo>
                    <a:pt x="587" y="326"/>
                    <a:pt x="594" y="334"/>
                    <a:pt x="602" y="343"/>
                  </a:cubicBezTo>
                  <a:close/>
                  <a:moveTo>
                    <a:pt x="474" y="321"/>
                  </a:moveTo>
                  <a:cubicBezTo>
                    <a:pt x="482" y="330"/>
                    <a:pt x="489" y="339"/>
                    <a:pt x="494" y="349"/>
                  </a:cubicBezTo>
                  <a:cubicBezTo>
                    <a:pt x="480" y="338"/>
                    <a:pt x="466" y="327"/>
                    <a:pt x="452" y="316"/>
                  </a:cubicBezTo>
                  <a:cubicBezTo>
                    <a:pt x="459" y="316"/>
                    <a:pt x="467" y="316"/>
                    <a:pt x="475" y="316"/>
                  </a:cubicBezTo>
                  <a:cubicBezTo>
                    <a:pt x="473" y="317"/>
                    <a:pt x="473" y="319"/>
                    <a:pt x="474" y="321"/>
                  </a:cubicBezTo>
                  <a:close/>
                  <a:moveTo>
                    <a:pt x="478" y="316"/>
                  </a:moveTo>
                  <a:cubicBezTo>
                    <a:pt x="484" y="316"/>
                    <a:pt x="490" y="316"/>
                    <a:pt x="496" y="317"/>
                  </a:cubicBezTo>
                  <a:cubicBezTo>
                    <a:pt x="496" y="317"/>
                    <a:pt x="496" y="318"/>
                    <a:pt x="496" y="319"/>
                  </a:cubicBezTo>
                  <a:cubicBezTo>
                    <a:pt x="515" y="342"/>
                    <a:pt x="515" y="342"/>
                    <a:pt x="515" y="342"/>
                  </a:cubicBezTo>
                  <a:cubicBezTo>
                    <a:pt x="503" y="333"/>
                    <a:pt x="490" y="325"/>
                    <a:pt x="478" y="316"/>
                  </a:cubicBezTo>
                  <a:cubicBezTo>
                    <a:pt x="478" y="316"/>
                    <a:pt x="478" y="316"/>
                    <a:pt x="478" y="316"/>
                  </a:cubicBezTo>
                  <a:close/>
                  <a:moveTo>
                    <a:pt x="555" y="317"/>
                  </a:moveTo>
                  <a:cubicBezTo>
                    <a:pt x="558" y="325"/>
                    <a:pt x="562" y="332"/>
                    <a:pt x="566" y="339"/>
                  </a:cubicBezTo>
                  <a:cubicBezTo>
                    <a:pt x="556" y="331"/>
                    <a:pt x="546" y="324"/>
                    <a:pt x="536" y="317"/>
                  </a:cubicBezTo>
                  <a:cubicBezTo>
                    <a:pt x="542" y="317"/>
                    <a:pt x="549" y="317"/>
                    <a:pt x="555" y="317"/>
                  </a:cubicBezTo>
                  <a:close/>
                  <a:moveTo>
                    <a:pt x="550" y="347"/>
                  </a:moveTo>
                  <a:cubicBezTo>
                    <a:pt x="534" y="337"/>
                    <a:pt x="519" y="327"/>
                    <a:pt x="503" y="317"/>
                  </a:cubicBezTo>
                  <a:cubicBezTo>
                    <a:pt x="511" y="317"/>
                    <a:pt x="518" y="317"/>
                    <a:pt x="526" y="317"/>
                  </a:cubicBezTo>
                  <a:cubicBezTo>
                    <a:pt x="534" y="327"/>
                    <a:pt x="542" y="337"/>
                    <a:pt x="550" y="347"/>
                  </a:cubicBezTo>
                  <a:close/>
                  <a:moveTo>
                    <a:pt x="380" y="320"/>
                  </a:moveTo>
                  <a:cubicBezTo>
                    <a:pt x="386" y="328"/>
                    <a:pt x="391" y="336"/>
                    <a:pt x="396" y="344"/>
                  </a:cubicBezTo>
                  <a:cubicBezTo>
                    <a:pt x="386" y="336"/>
                    <a:pt x="376" y="327"/>
                    <a:pt x="366" y="319"/>
                  </a:cubicBezTo>
                  <a:cubicBezTo>
                    <a:pt x="364" y="317"/>
                    <a:pt x="361" y="320"/>
                    <a:pt x="363" y="322"/>
                  </a:cubicBezTo>
                  <a:cubicBezTo>
                    <a:pt x="374" y="339"/>
                    <a:pt x="374" y="339"/>
                    <a:pt x="374" y="339"/>
                  </a:cubicBezTo>
                  <a:cubicBezTo>
                    <a:pt x="364" y="330"/>
                    <a:pt x="353" y="322"/>
                    <a:pt x="342" y="315"/>
                  </a:cubicBezTo>
                  <a:cubicBezTo>
                    <a:pt x="363" y="315"/>
                    <a:pt x="384" y="315"/>
                    <a:pt x="404" y="316"/>
                  </a:cubicBezTo>
                  <a:cubicBezTo>
                    <a:pt x="404" y="316"/>
                    <a:pt x="404" y="317"/>
                    <a:pt x="404" y="318"/>
                  </a:cubicBezTo>
                  <a:cubicBezTo>
                    <a:pt x="410" y="327"/>
                    <a:pt x="415" y="337"/>
                    <a:pt x="421" y="346"/>
                  </a:cubicBezTo>
                  <a:cubicBezTo>
                    <a:pt x="409" y="337"/>
                    <a:pt x="396" y="327"/>
                    <a:pt x="384" y="317"/>
                  </a:cubicBezTo>
                  <a:cubicBezTo>
                    <a:pt x="382" y="315"/>
                    <a:pt x="379" y="317"/>
                    <a:pt x="380" y="320"/>
                  </a:cubicBezTo>
                  <a:close/>
                  <a:moveTo>
                    <a:pt x="317" y="321"/>
                  </a:moveTo>
                  <a:cubicBezTo>
                    <a:pt x="325" y="328"/>
                    <a:pt x="332" y="335"/>
                    <a:pt x="338" y="343"/>
                  </a:cubicBezTo>
                  <a:cubicBezTo>
                    <a:pt x="327" y="333"/>
                    <a:pt x="315" y="324"/>
                    <a:pt x="303" y="314"/>
                  </a:cubicBezTo>
                  <a:cubicBezTo>
                    <a:pt x="314" y="314"/>
                    <a:pt x="325" y="314"/>
                    <a:pt x="336" y="315"/>
                  </a:cubicBezTo>
                  <a:cubicBezTo>
                    <a:pt x="336" y="315"/>
                    <a:pt x="336" y="316"/>
                    <a:pt x="336" y="316"/>
                  </a:cubicBezTo>
                  <a:cubicBezTo>
                    <a:pt x="344" y="326"/>
                    <a:pt x="351" y="335"/>
                    <a:pt x="358" y="344"/>
                  </a:cubicBezTo>
                  <a:cubicBezTo>
                    <a:pt x="345" y="335"/>
                    <a:pt x="333" y="326"/>
                    <a:pt x="320" y="317"/>
                  </a:cubicBezTo>
                  <a:cubicBezTo>
                    <a:pt x="318" y="315"/>
                    <a:pt x="315" y="319"/>
                    <a:pt x="317" y="321"/>
                  </a:cubicBezTo>
                  <a:close/>
                  <a:moveTo>
                    <a:pt x="423" y="320"/>
                  </a:moveTo>
                  <a:cubicBezTo>
                    <a:pt x="429" y="325"/>
                    <a:pt x="434" y="329"/>
                    <a:pt x="439" y="334"/>
                  </a:cubicBezTo>
                  <a:cubicBezTo>
                    <a:pt x="441" y="336"/>
                    <a:pt x="442" y="338"/>
                    <a:pt x="444" y="340"/>
                  </a:cubicBezTo>
                  <a:cubicBezTo>
                    <a:pt x="448" y="346"/>
                    <a:pt x="453" y="351"/>
                    <a:pt x="443" y="345"/>
                  </a:cubicBezTo>
                  <a:cubicBezTo>
                    <a:pt x="430" y="338"/>
                    <a:pt x="419" y="326"/>
                    <a:pt x="408" y="316"/>
                  </a:cubicBezTo>
                  <a:cubicBezTo>
                    <a:pt x="414" y="316"/>
                    <a:pt x="419" y="316"/>
                    <a:pt x="425" y="316"/>
                  </a:cubicBezTo>
                  <a:cubicBezTo>
                    <a:pt x="423" y="316"/>
                    <a:pt x="422" y="318"/>
                    <a:pt x="423" y="320"/>
                  </a:cubicBezTo>
                  <a:close/>
                  <a:moveTo>
                    <a:pt x="442" y="331"/>
                  </a:moveTo>
                  <a:cubicBezTo>
                    <a:pt x="438" y="325"/>
                    <a:pt x="432" y="320"/>
                    <a:pt x="426" y="316"/>
                  </a:cubicBezTo>
                  <a:cubicBezTo>
                    <a:pt x="426" y="316"/>
                    <a:pt x="426" y="316"/>
                    <a:pt x="425" y="316"/>
                  </a:cubicBezTo>
                  <a:cubicBezTo>
                    <a:pt x="430" y="316"/>
                    <a:pt x="435" y="316"/>
                    <a:pt x="440" y="316"/>
                  </a:cubicBezTo>
                  <a:cubicBezTo>
                    <a:pt x="443" y="325"/>
                    <a:pt x="448" y="334"/>
                    <a:pt x="454" y="341"/>
                  </a:cubicBezTo>
                  <a:cubicBezTo>
                    <a:pt x="453" y="340"/>
                    <a:pt x="452" y="339"/>
                    <a:pt x="451" y="339"/>
                  </a:cubicBezTo>
                  <a:cubicBezTo>
                    <a:pt x="448" y="336"/>
                    <a:pt x="445" y="333"/>
                    <a:pt x="442" y="331"/>
                  </a:cubicBezTo>
                  <a:close/>
                  <a:moveTo>
                    <a:pt x="155" y="311"/>
                  </a:moveTo>
                  <a:cubicBezTo>
                    <a:pt x="155" y="311"/>
                    <a:pt x="155" y="312"/>
                    <a:pt x="155" y="312"/>
                  </a:cubicBezTo>
                  <a:cubicBezTo>
                    <a:pt x="159" y="322"/>
                    <a:pt x="165" y="331"/>
                    <a:pt x="170" y="339"/>
                  </a:cubicBezTo>
                  <a:cubicBezTo>
                    <a:pt x="157" y="330"/>
                    <a:pt x="145" y="321"/>
                    <a:pt x="132" y="311"/>
                  </a:cubicBezTo>
                  <a:cubicBezTo>
                    <a:pt x="140" y="311"/>
                    <a:pt x="147" y="311"/>
                    <a:pt x="155" y="311"/>
                  </a:cubicBezTo>
                  <a:close/>
                  <a:moveTo>
                    <a:pt x="127" y="302"/>
                  </a:moveTo>
                  <a:cubicBezTo>
                    <a:pt x="134" y="294"/>
                    <a:pt x="140" y="286"/>
                    <a:pt x="147" y="277"/>
                  </a:cubicBezTo>
                  <a:cubicBezTo>
                    <a:pt x="155" y="286"/>
                    <a:pt x="164" y="294"/>
                    <a:pt x="173" y="303"/>
                  </a:cubicBezTo>
                  <a:cubicBezTo>
                    <a:pt x="157" y="302"/>
                    <a:pt x="142" y="302"/>
                    <a:pt x="127" y="302"/>
                  </a:cubicBezTo>
                  <a:close/>
                  <a:moveTo>
                    <a:pt x="177" y="312"/>
                  </a:moveTo>
                  <a:cubicBezTo>
                    <a:pt x="177" y="312"/>
                    <a:pt x="177" y="312"/>
                    <a:pt x="177" y="312"/>
                  </a:cubicBezTo>
                  <a:cubicBezTo>
                    <a:pt x="183" y="322"/>
                    <a:pt x="190" y="332"/>
                    <a:pt x="197" y="342"/>
                  </a:cubicBezTo>
                  <a:cubicBezTo>
                    <a:pt x="184" y="333"/>
                    <a:pt x="173" y="322"/>
                    <a:pt x="162" y="311"/>
                  </a:cubicBezTo>
                  <a:cubicBezTo>
                    <a:pt x="167" y="311"/>
                    <a:pt x="172" y="311"/>
                    <a:pt x="177" y="312"/>
                  </a:cubicBezTo>
                  <a:close/>
                  <a:moveTo>
                    <a:pt x="171" y="227"/>
                  </a:moveTo>
                  <a:cubicBezTo>
                    <a:pt x="168" y="231"/>
                    <a:pt x="165" y="235"/>
                    <a:pt x="163" y="238"/>
                  </a:cubicBezTo>
                  <a:cubicBezTo>
                    <a:pt x="162" y="238"/>
                    <a:pt x="161" y="237"/>
                    <a:pt x="160" y="236"/>
                  </a:cubicBezTo>
                  <a:cubicBezTo>
                    <a:pt x="160" y="235"/>
                    <a:pt x="160" y="235"/>
                    <a:pt x="160" y="234"/>
                  </a:cubicBezTo>
                  <a:cubicBezTo>
                    <a:pt x="152" y="221"/>
                    <a:pt x="145" y="208"/>
                    <a:pt x="137" y="19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70" y="227"/>
                    <a:pt x="170" y="227"/>
                    <a:pt x="171" y="227"/>
                  </a:cubicBezTo>
                  <a:close/>
                  <a:moveTo>
                    <a:pt x="111" y="286"/>
                  </a:moveTo>
                  <a:cubicBezTo>
                    <a:pt x="115" y="289"/>
                    <a:pt x="118" y="293"/>
                    <a:pt x="121" y="296"/>
                  </a:cubicBezTo>
                  <a:cubicBezTo>
                    <a:pt x="121" y="297"/>
                    <a:pt x="120" y="298"/>
                    <a:pt x="119" y="299"/>
                  </a:cubicBezTo>
                  <a:cubicBezTo>
                    <a:pt x="109" y="290"/>
                    <a:pt x="99" y="281"/>
                    <a:pt x="90" y="272"/>
                  </a:cubicBezTo>
                  <a:cubicBezTo>
                    <a:pt x="98" y="275"/>
                    <a:pt x="105" y="280"/>
                    <a:pt x="111" y="286"/>
                  </a:cubicBezTo>
                  <a:close/>
                  <a:moveTo>
                    <a:pt x="118" y="307"/>
                  </a:moveTo>
                  <a:cubicBezTo>
                    <a:pt x="119" y="307"/>
                    <a:pt x="119" y="307"/>
                    <a:pt x="120" y="308"/>
                  </a:cubicBezTo>
                  <a:cubicBezTo>
                    <a:pt x="138" y="323"/>
                    <a:pt x="157" y="337"/>
                    <a:pt x="177" y="350"/>
                  </a:cubicBezTo>
                  <a:cubicBezTo>
                    <a:pt x="171" y="350"/>
                    <a:pt x="165" y="350"/>
                    <a:pt x="159" y="350"/>
                  </a:cubicBezTo>
                  <a:cubicBezTo>
                    <a:pt x="146" y="335"/>
                    <a:pt x="132" y="321"/>
                    <a:pt x="118" y="307"/>
                  </a:cubicBezTo>
                  <a:close/>
                  <a:moveTo>
                    <a:pt x="167" y="324"/>
                  </a:moveTo>
                  <a:cubicBezTo>
                    <a:pt x="178" y="334"/>
                    <a:pt x="188" y="343"/>
                    <a:pt x="199" y="351"/>
                  </a:cubicBezTo>
                  <a:cubicBezTo>
                    <a:pt x="195" y="351"/>
                    <a:pt x="190" y="351"/>
                    <a:pt x="186" y="351"/>
                  </a:cubicBezTo>
                  <a:cubicBezTo>
                    <a:pt x="186" y="350"/>
                    <a:pt x="185" y="349"/>
                    <a:pt x="185" y="349"/>
                  </a:cubicBezTo>
                  <a:cubicBezTo>
                    <a:pt x="178" y="341"/>
                    <a:pt x="172" y="333"/>
                    <a:pt x="167" y="324"/>
                  </a:cubicBezTo>
                  <a:close/>
                  <a:moveTo>
                    <a:pt x="191" y="323"/>
                  </a:moveTo>
                  <a:cubicBezTo>
                    <a:pt x="203" y="333"/>
                    <a:pt x="215" y="342"/>
                    <a:pt x="227" y="352"/>
                  </a:cubicBezTo>
                  <a:cubicBezTo>
                    <a:pt x="221" y="352"/>
                    <a:pt x="215" y="352"/>
                    <a:pt x="209" y="351"/>
                  </a:cubicBezTo>
                  <a:cubicBezTo>
                    <a:pt x="203" y="342"/>
                    <a:pt x="197" y="333"/>
                    <a:pt x="191" y="323"/>
                  </a:cubicBezTo>
                  <a:close/>
                  <a:moveTo>
                    <a:pt x="300" y="354"/>
                  </a:moveTo>
                  <a:cubicBezTo>
                    <a:pt x="296" y="354"/>
                    <a:pt x="291" y="354"/>
                    <a:pt x="287" y="354"/>
                  </a:cubicBezTo>
                  <a:cubicBezTo>
                    <a:pt x="282" y="347"/>
                    <a:pt x="276" y="339"/>
                    <a:pt x="271" y="332"/>
                  </a:cubicBezTo>
                  <a:lnTo>
                    <a:pt x="300" y="354"/>
                  </a:lnTo>
                  <a:close/>
                  <a:moveTo>
                    <a:pt x="278" y="354"/>
                  </a:moveTo>
                  <a:cubicBezTo>
                    <a:pt x="271" y="353"/>
                    <a:pt x="265" y="353"/>
                    <a:pt x="259" y="353"/>
                  </a:cubicBezTo>
                  <a:cubicBezTo>
                    <a:pt x="253" y="345"/>
                    <a:pt x="248" y="337"/>
                    <a:pt x="242" y="328"/>
                  </a:cubicBezTo>
                  <a:cubicBezTo>
                    <a:pt x="254" y="337"/>
                    <a:pt x="266" y="345"/>
                    <a:pt x="278" y="354"/>
                  </a:cubicBezTo>
                  <a:close/>
                  <a:moveTo>
                    <a:pt x="250" y="353"/>
                  </a:moveTo>
                  <a:cubicBezTo>
                    <a:pt x="246" y="353"/>
                    <a:pt x="241" y="352"/>
                    <a:pt x="236" y="352"/>
                  </a:cubicBezTo>
                  <a:cubicBezTo>
                    <a:pt x="231" y="345"/>
                    <a:pt x="226" y="338"/>
                    <a:pt x="221" y="330"/>
                  </a:cubicBezTo>
                  <a:cubicBezTo>
                    <a:pt x="231" y="338"/>
                    <a:pt x="241" y="345"/>
                    <a:pt x="250" y="353"/>
                  </a:cubicBezTo>
                  <a:close/>
                  <a:moveTo>
                    <a:pt x="325" y="355"/>
                  </a:moveTo>
                  <a:cubicBezTo>
                    <a:pt x="320" y="355"/>
                    <a:pt x="315" y="355"/>
                    <a:pt x="310" y="354"/>
                  </a:cubicBezTo>
                  <a:cubicBezTo>
                    <a:pt x="307" y="348"/>
                    <a:pt x="304" y="343"/>
                    <a:pt x="301" y="337"/>
                  </a:cubicBezTo>
                  <a:cubicBezTo>
                    <a:pt x="308" y="343"/>
                    <a:pt x="317" y="349"/>
                    <a:pt x="325" y="355"/>
                  </a:cubicBezTo>
                  <a:close/>
                  <a:moveTo>
                    <a:pt x="341" y="338"/>
                  </a:moveTo>
                  <a:cubicBezTo>
                    <a:pt x="366" y="356"/>
                    <a:pt x="366" y="356"/>
                    <a:pt x="366" y="356"/>
                  </a:cubicBezTo>
                  <a:cubicBezTo>
                    <a:pt x="362" y="356"/>
                    <a:pt x="357" y="356"/>
                    <a:pt x="353" y="355"/>
                  </a:cubicBezTo>
                  <a:cubicBezTo>
                    <a:pt x="353" y="355"/>
                    <a:pt x="353" y="355"/>
                    <a:pt x="353" y="355"/>
                  </a:cubicBezTo>
                  <a:cubicBezTo>
                    <a:pt x="350" y="349"/>
                    <a:pt x="346" y="344"/>
                    <a:pt x="341" y="338"/>
                  </a:cubicBezTo>
                  <a:close/>
                  <a:moveTo>
                    <a:pt x="351" y="327"/>
                  </a:moveTo>
                  <a:cubicBezTo>
                    <a:pt x="363" y="335"/>
                    <a:pt x="374" y="345"/>
                    <a:pt x="385" y="355"/>
                  </a:cubicBezTo>
                  <a:cubicBezTo>
                    <a:pt x="387" y="357"/>
                    <a:pt x="391" y="354"/>
                    <a:pt x="389" y="352"/>
                  </a:cubicBezTo>
                  <a:cubicBezTo>
                    <a:pt x="385" y="346"/>
                    <a:pt x="381" y="340"/>
                    <a:pt x="376" y="334"/>
                  </a:cubicBezTo>
                  <a:cubicBezTo>
                    <a:pt x="385" y="341"/>
                    <a:pt x="394" y="349"/>
                    <a:pt x="403" y="356"/>
                  </a:cubicBezTo>
                  <a:cubicBezTo>
                    <a:pt x="393" y="356"/>
                    <a:pt x="383" y="356"/>
                    <a:pt x="373" y="356"/>
                  </a:cubicBezTo>
                  <a:cubicBezTo>
                    <a:pt x="373" y="355"/>
                    <a:pt x="373" y="355"/>
                    <a:pt x="373" y="354"/>
                  </a:cubicBezTo>
                  <a:cubicBezTo>
                    <a:pt x="365" y="345"/>
                    <a:pt x="358" y="336"/>
                    <a:pt x="351" y="327"/>
                  </a:cubicBezTo>
                  <a:close/>
                  <a:moveTo>
                    <a:pt x="490" y="332"/>
                  </a:moveTo>
                  <a:cubicBezTo>
                    <a:pt x="503" y="340"/>
                    <a:pt x="515" y="349"/>
                    <a:pt x="527" y="358"/>
                  </a:cubicBezTo>
                  <a:cubicBezTo>
                    <a:pt x="520" y="358"/>
                    <a:pt x="512" y="358"/>
                    <a:pt x="505" y="358"/>
                  </a:cubicBezTo>
                  <a:cubicBezTo>
                    <a:pt x="505" y="358"/>
                    <a:pt x="505" y="357"/>
                    <a:pt x="505" y="357"/>
                  </a:cubicBezTo>
                  <a:cubicBezTo>
                    <a:pt x="501" y="348"/>
                    <a:pt x="496" y="339"/>
                    <a:pt x="490" y="332"/>
                  </a:cubicBezTo>
                  <a:close/>
                  <a:moveTo>
                    <a:pt x="511" y="329"/>
                  </a:moveTo>
                  <a:cubicBezTo>
                    <a:pt x="527" y="339"/>
                    <a:pt x="542" y="349"/>
                    <a:pt x="558" y="359"/>
                  </a:cubicBezTo>
                  <a:cubicBezTo>
                    <a:pt x="550" y="358"/>
                    <a:pt x="542" y="358"/>
                    <a:pt x="535" y="358"/>
                  </a:cubicBezTo>
                  <a:cubicBezTo>
                    <a:pt x="534" y="358"/>
                    <a:pt x="534" y="357"/>
                    <a:pt x="534" y="357"/>
                  </a:cubicBezTo>
                  <a:cubicBezTo>
                    <a:pt x="526" y="347"/>
                    <a:pt x="519" y="338"/>
                    <a:pt x="511" y="329"/>
                  </a:cubicBezTo>
                  <a:close/>
                  <a:moveTo>
                    <a:pt x="541" y="327"/>
                  </a:moveTo>
                  <a:cubicBezTo>
                    <a:pt x="556" y="337"/>
                    <a:pt x="570" y="348"/>
                    <a:pt x="584" y="359"/>
                  </a:cubicBezTo>
                  <a:cubicBezTo>
                    <a:pt x="578" y="359"/>
                    <a:pt x="572" y="359"/>
                    <a:pt x="566" y="359"/>
                  </a:cubicBezTo>
                  <a:cubicBezTo>
                    <a:pt x="566" y="358"/>
                    <a:pt x="566" y="357"/>
                    <a:pt x="565" y="357"/>
                  </a:cubicBezTo>
                  <a:cubicBezTo>
                    <a:pt x="557" y="347"/>
                    <a:pt x="549" y="337"/>
                    <a:pt x="541" y="327"/>
                  </a:cubicBezTo>
                  <a:close/>
                  <a:moveTo>
                    <a:pt x="563" y="322"/>
                  </a:moveTo>
                  <a:cubicBezTo>
                    <a:pt x="581" y="335"/>
                    <a:pt x="598" y="347"/>
                    <a:pt x="616" y="359"/>
                  </a:cubicBezTo>
                  <a:cubicBezTo>
                    <a:pt x="607" y="359"/>
                    <a:pt x="599" y="359"/>
                    <a:pt x="591" y="359"/>
                  </a:cubicBezTo>
                  <a:cubicBezTo>
                    <a:pt x="591" y="358"/>
                    <a:pt x="591" y="357"/>
                    <a:pt x="590" y="357"/>
                  </a:cubicBezTo>
                  <a:cubicBezTo>
                    <a:pt x="579" y="347"/>
                    <a:pt x="570" y="336"/>
                    <a:pt x="563" y="322"/>
                  </a:cubicBezTo>
                  <a:close/>
                  <a:moveTo>
                    <a:pt x="627" y="335"/>
                  </a:moveTo>
                  <a:cubicBezTo>
                    <a:pt x="639" y="343"/>
                    <a:pt x="650" y="351"/>
                    <a:pt x="663" y="359"/>
                  </a:cubicBezTo>
                  <a:cubicBezTo>
                    <a:pt x="657" y="359"/>
                    <a:pt x="652" y="359"/>
                    <a:pt x="647" y="359"/>
                  </a:cubicBezTo>
                  <a:cubicBezTo>
                    <a:pt x="640" y="351"/>
                    <a:pt x="634" y="343"/>
                    <a:pt x="627" y="335"/>
                  </a:cubicBezTo>
                  <a:close/>
                  <a:moveTo>
                    <a:pt x="614" y="317"/>
                  </a:moveTo>
                  <a:cubicBezTo>
                    <a:pt x="621" y="317"/>
                    <a:pt x="629" y="317"/>
                    <a:pt x="637" y="317"/>
                  </a:cubicBezTo>
                  <a:cubicBezTo>
                    <a:pt x="637" y="318"/>
                    <a:pt x="637" y="318"/>
                    <a:pt x="637" y="319"/>
                  </a:cubicBezTo>
                  <a:cubicBezTo>
                    <a:pt x="646" y="331"/>
                    <a:pt x="655" y="342"/>
                    <a:pt x="664" y="354"/>
                  </a:cubicBezTo>
                  <a:cubicBezTo>
                    <a:pt x="646" y="343"/>
                    <a:pt x="630" y="331"/>
                    <a:pt x="614" y="317"/>
                  </a:cubicBezTo>
                  <a:close/>
                  <a:moveTo>
                    <a:pt x="653" y="330"/>
                  </a:moveTo>
                  <a:cubicBezTo>
                    <a:pt x="666" y="340"/>
                    <a:pt x="679" y="349"/>
                    <a:pt x="692" y="359"/>
                  </a:cubicBezTo>
                  <a:cubicBezTo>
                    <a:pt x="686" y="359"/>
                    <a:pt x="680" y="359"/>
                    <a:pt x="675" y="359"/>
                  </a:cubicBezTo>
                  <a:cubicBezTo>
                    <a:pt x="667" y="349"/>
                    <a:pt x="660" y="340"/>
                    <a:pt x="653" y="330"/>
                  </a:cubicBezTo>
                  <a:close/>
                  <a:moveTo>
                    <a:pt x="680" y="334"/>
                  </a:moveTo>
                  <a:cubicBezTo>
                    <a:pt x="691" y="342"/>
                    <a:pt x="703" y="351"/>
                    <a:pt x="714" y="359"/>
                  </a:cubicBezTo>
                  <a:cubicBezTo>
                    <a:pt x="710" y="359"/>
                    <a:pt x="705" y="359"/>
                    <a:pt x="701" y="359"/>
                  </a:cubicBezTo>
                  <a:cubicBezTo>
                    <a:pt x="694" y="351"/>
                    <a:pt x="687" y="342"/>
                    <a:pt x="680" y="334"/>
                  </a:cubicBezTo>
                  <a:close/>
                  <a:moveTo>
                    <a:pt x="705" y="340"/>
                  </a:moveTo>
                  <a:cubicBezTo>
                    <a:pt x="715" y="346"/>
                    <a:pt x="724" y="352"/>
                    <a:pt x="733" y="359"/>
                  </a:cubicBezTo>
                  <a:cubicBezTo>
                    <a:pt x="730" y="359"/>
                    <a:pt x="726" y="359"/>
                    <a:pt x="723" y="359"/>
                  </a:cubicBezTo>
                  <a:cubicBezTo>
                    <a:pt x="722" y="359"/>
                    <a:pt x="722" y="358"/>
                    <a:pt x="722" y="358"/>
                  </a:cubicBezTo>
                  <a:cubicBezTo>
                    <a:pt x="717" y="352"/>
                    <a:pt x="711" y="346"/>
                    <a:pt x="705" y="340"/>
                  </a:cubicBezTo>
                  <a:close/>
                  <a:moveTo>
                    <a:pt x="725" y="339"/>
                  </a:moveTo>
                  <a:cubicBezTo>
                    <a:pt x="735" y="345"/>
                    <a:pt x="745" y="352"/>
                    <a:pt x="756" y="359"/>
                  </a:cubicBezTo>
                  <a:cubicBezTo>
                    <a:pt x="751" y="359"/>
                    <a:pt x="747" y="359"/>
                    <a:pt x="742" y="359"/>
                  </a:cubicBezTo>
                  <a:cubicBezTo>
                    <a:pt x="737" y="352"/>
                    <a:pt x="731" y="345"/>
                    <a:pt x="725" y="339"/>
                  </a:cubicBezTo>
                  <a:close/>
                  <a:moveTo>
                    <a:pt x="744" y="331"/>
                  </a:moveTo>
                  <a:cubicBezTo>
                    <a:pt x="757" y="340"/>
                    <a:pt x="769" y="349"/>
                    <a:pt x="782" y="358"/>
                  </a:cubicBezTo>
                  <a:cubicBezTo>
                    <a:pt x="777" y="359"/>
                    <a:pt x="771" y="359"/>
                    <a:pt x="766" y="359"/>
                  </a:cubicBezTo>
                  <a:cubicBezTo>
                    <a:pt x="759" y="349"/>
                    <a:pt x="752" y="340"/>
                    <a:pt x="744" y="331"/>
                  </a:cubicBezTo>
                  <a:close/>
                  <a:moveTo>
                    <a:pt x="775" y="336"/>
                  </a:moveTo>
                  <a:cubicBezTo>
                    <a:pt x="785" y="344"/>
                    <a:pt x="796" y="351"/>
                    <a:pt x="806" y="358"/>
                  </a:cubicBezTo>
                  <a:cubicBezTo>
                    <a:pt x="801" y="358"/>
                    <a:pt x="796" y="358"/>
                    <a:pt x="790" y="358"/>
                  </a:cubicBezTo>
                  <a:cubicBezTo>
                    <a:pt x="785" y="350"/>
                    <a:pt x="780" y="343"/>
                    <a:pt x="775" y="336"/>
                  </a:cubicBezTo>
                  <a:close/>
                  <a:moveTo>
                    <a:pt x="794" y="330"/>
                  </a:moveTo>
                  <a:cubicBezTo>
                    <a:pt x="806" y="339"/>
                    <a:pt x="817" y="348"/>
                    <a:pt x="829" y="357"/>
                  </a:cubicBezTo>
                  <a:cubicBezTo>
                    <a:pt x="831" y="359"/>
                    <a:pt x="834" y="355"/>
                    <a:pt x="832" y="354"/>
                  </a:cubicBezTo>
                  <a:cubicBezTo>
                    <a:pt x="824" y="345"/>
                    <a:pt x="817" y="335"/>
                    <a:pt x="811" y="325"/>
                  </a:cubicBezTo>
                  <a:cubicBezTo>
                    <a:pt x="822" y="337"/>
                    <a:pt x="833" y="348"/>
                    <a:pt x="845" y="358"/>
                  </a:cubicBezTo>
                  <a:cubicBezTo>
                    <a:pt x="835" y="358"/>
                    <a:pt x="825" y="358"/>
                    <a:pt x="815" y="358"/>
                  </a:cubicBezTo>
                  <a:cubicBezTo>
                    <a:pt x="808" y="349"/>
                    <a:pt x="801" y="340"/>
                    <a:pt x="794" y="330"/>
                  </a:cubicBezTo>
                  <a:close/>
                  <a:moveTo>
                    <a:pt x="840" y="338"/>
                  </a:moveTo>
                  <a:cubicBezTo>
                    <a:pt x="847" y="345"/>
                    <a:pt x="854" y="351"/>
                    <a:pt x="862" y="358"/>
                  </a:cubicBezTo>
                  <a:cubicBezTo>
                    <a:pt x="859" y="358"/>
                    <a:pt x="857" y="358"/>
                    <a:pt x="855" y="358"/>
                  </a:cubicBezTo>
                  <a:cubicBezTo>
                    <a:pt x="850" y="351"/>
                    <a:pt x="845" y="345"/>
                    <a:pt x="840" y="338"/>
                  </a:cubicBezTo>
                  <a:close/>
                  <a:moveTo>
                    <a:pt x="824" y="317"/>
                  </a:moveTo>
                  <a:cubicBezTo>
                    <a:pt x="824" y="317"/>
                    <a:pt x="824" y="317"/>
                    <a:pt x="824" y="317"/>
                  </a:cubicBezTo>
                  <a:cubicBezTo>
                    <a:pt x="825" y="317"/>
                    <a:pt x="826" y="317"/>
                    <a:pt x="827" y="317"/>
                  </a:cubicBezTo>
                  <a:cubicBezTo>
                    <a:pt x="827" y="317"/>
                    <a:pt x="827" y="317"/>
                    <a:pt x="827" y="318"/>
                  </a:cubicBezTo>
                  <a:cubicBezTo>
                    <a:pt x="838" y="328"/>
                    <a:pt x="849" y="339"/>
                    <a:pt x="860" y="350"/>
                  </a:cubicBezTo>
                  <a:cubicBezTo>
                    <a:pt x="861" y="351"/>
                    <a:pt x="862" y="351"/>
                    <a:pt x="862" y="351"/>
                  </a:cubicBezTo>
                  <a:cubicBezTo>
                    <a:pt x="863" y="352"/>
                    <a:pt x="864" y="354"/>
                    <a:pt x="865" y="355"/>
                  </a:cubicBezTo>
                  <a:cubicBezTo>
                    <a:pt x="851" y="343"/>
                    <a:pt x="838" y="330"/>
                    <a:pt x="824" y="317"/>
                  </a:cubicBezTo>
                  <a:close/>
                  <a:moveTo>
                    <a:pt x="865" y="348"/>
                  </a:moveTo>
                  <a:cubicBezTo>
                    <a:pt x="865" y="347"/>
                    <a:pt x="865" y="346"/>
                    <a:pt x="864" y="346"/>
                  </a:cubicBezTo>
                  <a:cubicBezTo>
                    <a:pt x="863" y="345"/>
                    <a:pt x="863" y="344"/>
                    <a:pt x="862" y="344"/>
                  </a:cubicBezTo>
                  <a:cubicBezTo>
                    <a:pt x="862" y="343"/>
                    <a:pt x="862" y="343"/>
                    <a:pt x="862" y="343"/>
                  </a:cubicBezTo>
                  <a:cubicBezTo>
                    <a:pt x="880" y="357"/>
                    <a:pt x="880" y="357"/>
                    <a:pt x="880" y="357"/>
                  </a:cubicBezTo>
                  <a:cubicBezTo>
                    <a:pt x="877" y="357"/>
                    <a:pt x="874" y="357"/>
                    <a:pt x="872" y="357"/>
                  </a:cubicBezTo>
                  <a:cubicBezTo>
                    <a:pt x="869" y="354"/>
                    <a:pt x="867" y="351"/>
                    <a:pt x="865" y="348"/>
                  </a:cubicBezTo>
                  <a:close/>
                  <a:moveTo>
                    <a:pt x="866" y="332"/>
                  </a:moveTo>
                  <a:cubicBezTo>
                    <a:pt x="877" y="341"/>
                    <a:pt x="889" y="349"/>
                    <a:pt x="900" y="357"/>
                  </a:cubicBezTo>
                  <a:cubicBezTo>
                    <a:pt x="896" y="357"/>
                    <a:pt x="892" y="357"/>
                    <a:pt x="888" y="357"/>
                  </a:cubicBezTo>
                  <a:cubicBezTo>
                    <a:pt x="888" y="357"/>
                    <a:pt x="888" y="356"/>
                    <a:pt x="887" y="356"/>
                  </a:cubicBezTo>
                  <a:cubicBezTo>
                    <a:pt x="880" y="348"/>
                    <a:pt x="873" y="340"/>
                    <a:pt x="866" y="332"/>
                  </a:cubicBezTo>
                  <a:close/>
                  <a:moveTo>
                    <a:pt x="885" y="327"/>
                  </a:moveTo>
                  <a:cubicBezTo>
                    <a:pt x="899" y="337"/>
                    <a:pt x="914" y="347"/>
                    <a:pt x="929" y="356"/>
                  </a:cubicBezTo>
                  <a:cubicBezTo>
                    <a:pt x="923" y="357"/>
                    <a:pt x="917" y="357"/>
                    <a:pt x="911" y="357"/>
                  </a:cubicBezTo>
                  <a:cubicBezTo>
                    <a:pt x="902" y="347"/>
                    <a:pt x="893" y="337"/>
                    <a:pt x="885" y="327"/>
                  </a:cubicBezTo>
                  <a:close/>
                  <a:moveTo>
                    <a:pt x="913" y="330"/>
                  </a:moveTo>
                  <a:cubicBezTo>
                    <a:pt x="927" y="338"/>
                    <a:pt x="940" y="347"/>
                    <a:pt x="954" y="356"/>
                  </a:cubicBezTo>
                  <a:cubicBezTo>
                    <a:pt x="949" y="356"/>
                    <a:pt x="944" y="356"/>
                    <a:pt x="939" y="356"/>
                  </a:cubicBezTo>
                  <a:cubicBezTo>
                    <a:pt x="930" y="347"/>
                    <a:pt x="922" y="339"/>
                    <a:pt x="913" y="330"/>
                  </a:cubicBezTo>
                  <a:close/>
                  <a:moveTo>
                    <a:pt x="938" y="331"/>
                  </a:moveTo>
                  <a:cubicBezTo>
                    <a:pt x="950" y="339"/>
                    <a:pt x="963" y="347"/>
                    <a:pt x="975" y="355"/>
                  </a:cubicBezTo>
                  <a:cubicBezTo>
                    <a:pt x="971" y="355"/>
                    <a:pt x="968" y="356"/>
                    <a:pt x="964" y="356"/>
                  </a:cubicBezTo>
                  <a:cubicBezTo>
                    <a:pt x="955" y="347"/>
                    <a:pt x="947" y="339"/>
                    <a:pt x="938" y="331"/>
                  </a:cubicBezTo>
                  <a:close/>
                  <a:moveTo>
                    <a:pt x="947" y="324"/>
                  </a:moveTo>
                  <a:cubicBezTo>
                    <a:pt x="965" y="334"/>
                    <a:pt x="982" y="344"/>
                    <a:pt x="999" y="355"/>
                  </a:cubicBezTo>
                  <a:cubicBezTo>
                    <a:pt x="1000" y="355"/>
                    <a:pt x="1000" y="355"/>
                    <a:pt x="1000" y="355"/>
                  </a:cubicBezTo>
                  <a:cubicBezTo>
                    <a:pt x="994" y="355"/>
                    <a:pt x="989" y="355"/>
                    <a:pt x="983" y="355"/>
                  </a:cubicBezTo>
                  <a:cubicBezTo>
                    <a:pt x="983" y="355"/>
                    <a:pt x="983" y="354"/>
                    <a:pt x="982" y="354"/>
                  </a:cubicBezTo>
                  <a:cubicBezTo>
                    <a:pt x="970" y="345"/>
                    <a:pt x="958" y="335"/>
                    <a:pt x="947" y="324"/>
                  </a:cubicBezTo>
                  <a:close/>
                  <a:moveTo>
                    <a:pt x="1056" y="323"/>
                  </a:moveTo>
                  <a:cubicBezTo>
                    <a:pt x="1074" y="332"/>
                    <a:pt x="1092" y="342"/>
                    <a:pt x="1110" y="351"/>
                  </a:cubicBezTo>
                  <a:cubicBezTo>
                    <a:pt x="1105" y="352"/>
                    <a:pt x="1100" y="352"/>
                    <a:pt x="1094" y="352"/>
                  </a:cubicBezTo>
                  <a:cubicBezTo>
                    <a:pt x="1080" y="343"/>
                    <a:pt x="1068" y="334"/>
                    <a:pt x="1056" y="323"/>
                  </a:cubicBezTo>
                  <a:close/>
                  <a:moveTo>
                    <a:pt x="1089" y="325"/>
                  </a:moveTo>
                  <a:cubicBezTo>
                    <a:pt x="1105" y="334"/>
                    <a:pt x="1120" y="342"/>
                    <a:pt x="1136" y="350"/>
                  </a:cubicBezTo>
                  <a:cubicBezTo>
                    <a:pt x="1130" y="351"/>
                    <a:pt x="1125" y="351"/>
                    <a:pt x="1119" y="351"/>
                  </a:cubicBezTo>
                  <a:cubicBezTo>
                    <a:pt x="1109" y="343"/>
                    <a:pt x="1099" y="334"/>
                    <a:pt x="1089" y="325"/>
                  </a:cubicBezTo>
                  <a:close/>
                  <a:moveTo>
                    <a:pt x="1123" y="332"/>
                  </a:moveTo>
                  <a:cubicBezTo>
                    <a:pt x="1134" y="337"/>
                    <a:pt x="1145" y="343"/>
                    <a:pt x="1156" y="348"/>
                  </a:cubicBezTo>
                  <a:cubicBezTo>
                    <a:pt x="1159" y="349"/>
                    <a:pt x="1161" y="346"/>
                    <a:pt x="1159" y="344"/>
                  </a:cubicBezTo>
                  <a:cubicBezTo>
                    <a:pt x="1153" y="340"/>
                    <a:pt x="1147" y="336"/>
                    <a:pt x="1141" y="332"/>
                  </a:cubicBezTo>
                  <a:cubicBezTo>
                    <a:pt x="1152" y="338"/>
                    <a:pt x="1163" y="343"/>
                    <a:pt x="1174" y="349"/>
                  </a:cubicBezTo>
                  <a:cubicBezTo>
                    <a:pt x="1165" y="349"/>
                    <a:pt x="1155" y="350"/>
                    <a:pt x="1145" y="350"/>
                  </a:cubicBezTo>
                  <a:cubicBezTo>
                    <a:pt x="1138" y="344"/>
                    <a:pt x="1131" y="338"/>
                    <a:pt x="1123" y="332"/>
                  </a:cubicBezTo>
                  <a:close/>
                  <a:moveTo>
                    <a:pt x="1145" y="320"/>
                  </a:moveTo>
                  <a:cubicBezTo>
                    <a:pt x="1162" y="330"/>
                    <a:pt x="1179" y="339"/>
                    <a:pt x="1196" y="348"/>
                  </a:cubicBezTo>
                  <a:cubicBezTo>
                    <a:pt x="1191" y="348"/>
                    <a:pt x="1186" y="349"/>
                    <a:pt x="1180" y="349"/>
                  </a:cubicBezTo>
                  <a:cubicBezTo>
                    <a:pt x="1180" y="348"/>
                    <a:pt x="1180" y="347"/>
                    <a:pt x="1180" y="347"/>
                  </a:cubicBezTo>
                  <a:cubicBezTo>
                    <a:pt x="1168" y="338"/>
                    <a:pt x="1157" y="329"/>
                    <a:pt x="1145" y="320"/>
                  </a:cubicBezTo>
                  <a:close/>
                  <a:moveTo>
                    <a:pt x="1175" y="326"/>
                  </a:moveTo>
                  <a:cubicBezTo>
                    <a:pt x="1194" y="334"/>
                    <a:pt x="1218" y="344"/>
                    <a:pt x="1222" y="346"/>
                  </a:cubicBezTo>
                  <a:cubicBezTo>
                    <a:pt x="1224" y="347"/>
                    <a:pt x="1226" y="344"/>
                    <a:pt x="1224" y="343"/>
                  </a:cubicBezTo>
                  <a:cubicBezTo>
                    <a:pt x="1215" y="337"/>
                    <a:pt x="1206" y="331"/>
                    <a:pt x="1196" y="325"/>
                  </a:cubicBezTo>
                  <a:cubicBezTo>
                    <a:pt x="1211" y="332"/>
                    <a:pt x="1226" y="338"/>
                    <a:pt x="1241" y="344"/>
                  </a:cubicBezTo>
                  <a:cubicBezTo>
                    <a:pt x="1244" y="345"/>
                    <a:pt x="1245" y="342"/>
                    <a:pt x="1243" y="341"/>
                  </a:cubicBezTo>
                  <a:cubicBezTo>
                    <a:pt x="1234" y="335"/>
                    <a:pt x="1225" y="330"/>
                    <a:pt x="1216" y="324"/>
                  </a:cubicBezTo>
                  <a:cubicBezTo>
                    <a:pt x="1214" y="323"/>
                    <a:pt x="1213" y="322"/>
                    <a:pt x="1211" y="320"/>
                  </a:cubicBezTo>
                  <a:cubicBezTo>
                    <a:pt x="1227" y="329"/>
                    <a:pt x="1245" y="337"/>
                    <a:pt x="1261" y="345"/>
                  </a:cubicBezTo>
                  <a:cubicBezTo>
                    <a:pt x="1242" y="346"/>
                    <a:pt x="1223" y="347"/>
                    <a:pt x="1204" y="348"/>
                  </a:cubicBezTo>
                  <a:cubicBezTo>
                    <a:pt x="1200" y="344"/>
                    <a:pt x="1187" y="334"/>
                    <a:pt x="1175" y="326"/>
                  </a:cubicBezTo>
                  <a:close/>
                  <a:moveTo>
                    <a:pt x="1310" y="323"/>
                  </a:moveTo>
                  <a:cubicBezTo>
                    <a:pt x="1323" y="329"/>
                    <a:pt x="1335" y="335"/>
                    <a:pt x="1347" y="341"/>
                  </a:cubicBezTo>
                  <a:cubicBezTo>
                    <a:pt x="1342" y="341"/>
                    <a:pt x="1337" y="341"/>
                    <a:pt x="1331" y="341"/>
                  </a:cubicBezTo>
                  <a:cubicBezTo>
                    <a:pt x="1331" y="341"/>
                    <a:pt x="1331" y="341"/>
                    <a:pt x="1331" y="341"/>
                  </a:cubicBezTo>
                  <a:cubicBezTo>
                    <a:pt x="1325" y="335"/>
                    <a:pt x="1318" y="328"/>
                    <a:pt x="1310" y="323"/>
                  </a:cubicBezTo>
                  <a:close/>
                  <a:moveTo>
                    <a:pt x="1361" y="306"/>
                  </a:moveTo>
                  <a:cubicBezTo>
                    <a:pt x="1353" y="301"/>
                    <a:pt x="1346" y="295"/>
                    <a:pt x="1339" y="290"/>
                  </a:cubicBezTo>
                  <a:cubicBezTo>
                    <a:pt x="1343" y="292"/>
                    <a:pt x="1347" y="295"/>
                    <a:pt x="1351" y="297"/>
                  </a:cubicBezTo>
                  <a:cubicBezTo>
                    <a:pt x="1352" y="299"/>
                    <a:pt x="1355" y="296"/>
                    <a:pt x="1353" y="294"/>
                  </a:cubicBezTo>
                  <a:cubicBezTo>
                    <a:pt x="1338" y="281"/>
                    <a:pt x="1324" y="265"/>
                    <a:pt x="1308" y="251"/>
                  </a:cubicBezTo>
                  <a:cubicBezTo>
                    <a:pt x="1321" y="260"/>
                    <a:pt x="1334" y="269"/>
                    <a:pt x="1347" y="278"/>
                  </a:cubicBezTo>
                  <a:cubicBezTo>
                    <a:pt x="1352" y="287"/>
                    <a:pt x="1356" y="297"/>
                    <a:pt x="1361" y="306"/>
                  </a:cubicBezTo>
                  <a:close/>
                  <a:moveTo>
                    <a:pt x="1321" y="226"/>
                  </a:moveTo>
                  <a:cubicBezTo>
                    <a:pt x="1328" y="240"/>
                    <a:pt x="1336" y="255"/>
                    <a:pt x="1343" y="270"/>
                  </a:cubicBezTo>
                  <a:cubicBezTo>
                    <a:pt x="1331" y="261"/>
                    <a:pt x="1319" y="251"/>
                    <a:pt x="1307" y="242"/>
                  </a:cubicBezTo>
                  <a:cubicBezTo>
                    <a:pt x="1306" y="241"/>
                    <a:pt x="1305" y="240"/>
                    <a:pt x="1303" y="238"/>
                  </a:cubicBezTo>
                  <a:cubicBezTo>
                    <a:pt x="1312" y="244"/>
                    <a:pt x="1321" y="249"/>
                    <a:pt x="1331" y="254"/>
                  </a:cubicBezTo>
                  <a:cubicBezTo>
                    <a:pt x="1333" y="255"/>
                    <a:pt x="1335" y="253"/>
                    <a:pt x="1333" y="251"/>
                  </a:cubicBezTo>
                  <a:cubicBezTo>
                    <a:pt x="1317" y="238"/>
                    <a:pt x="1300" y="225"/>
                    <a:pt x="1284" y="212"/>
                  </a:cubicBezTo>
                  <a:cubicBezTo>
                    <a:pt x="1283" y="211"/>
                    <a:pt x="1279" y="208"/>
                    <a:pt x="1275" y="205"/>
                  </a:cubicBezTo>
                  <a:cubicBezTo>
                    <a:pt x="1292" y="217"/>
                    <a:pt x="1307" y="229"/>
                    <a:pt x="1322" y="243"/>
                  </a:cubicBezTo>
                  <a:cubicBezTo>
                    <a:pt x="1324" y="244"/>
                    <a:pt x="1327" y="242"/>
                    <a:pt x="1325" y="240"/>
                  </a:cubicBezTo>
                  <a:cubicBezTo>
                    <a:pt x="1322" y="238"/>
                    <a:pt x="1319" y="235"/>
                    <a:pt x="1317" y="233"/>
                  </a:cubicBezTo>
                  <a:cubicBezTo>
                    <a:pt x="1312" y="227"/>
                    <a:pt x="1304" y="221"/>
                    <a:pt x="1297" y="216"/>
                  </a:cubicBezTo>
                  <a:cubicBezTo>
                    <a:pt x="1291" y="211"/>
                    <a:pt x="1285" y="205"/>
                    <a:pt x="1279" y="200"/>
                  </a:cubicBezTo>
                  <a:cubicBezTo>
                    <a:pt x="1292" y="209"/>
                    <a:pt x="1305" y="218"/>
                    <a:pt x="1319" y="226"/>
                  </a:cubicBezTo>
                  <a:cubicBezTo>
                    <a:pt x="1319" y="226"/>
                    <a:pt x="1320" y="226"/>
                    <a:pt x="1321" y="226"/>
                  </a:cubicBezTo>
                  <a:close/>
                  <a:moveTo>
                    <a:pt x="1303" y="190"/>
                  </a:moveTo>
                  <a:cubicBezTo>
                    <a:pt x="1308" y="201"/>
                    <a:pt x="1314" y="211"/>
                    <a:pt x="1319" y="222"/>
                  </a:cubicBezTo>
                  <a:cubicBezTo>
                    <a:pt x="1306" y="211"/>
                    <a:pt x="1293" y="201"/>
                    <a:pt x="1280" y="191"/>
                  </a:cubicBezTo>
                  <a:cubicBezTo>
                    <a:pt x="1279" y="190"/>
                    <a:pt x="1279" y="190"/>
                    <a:pt x="1278" y="189"/>
                  </a:cubicBezTo>
                  <a:cubicBezTo>
                    <a:pt x="1289" y="197"/>
                    <a:pt x="1300" y="204"/>
                    <a:pt x="1310" y="212"/>
                  </a:cubicBezTo>
                  <a:cubicBezTo>
                    <a:pt x="1312" y="213"/>
                    <a:pt x="1313" y="211"/>
                    <a:pt x="1312" y="210"/>
                  </a:cubicBezTo>
                  <a:cubicBezTo>
                    <a:pt x="1303" y="200"/>
                    <a:pt x="1294" y="190"/>
                    <a:pt x="1284" y="180"/>
                  </a:cubicBezTo>
                  <a:cubicBezTo>
                    <a:pt x="1290" y="184"/>
                    <a:pt x="1295" y="188"/>
                    <a:pt x="1301" y="191"/>
                  </a:cubicBezTo>
                  <a:cubicBezTo>
                    <a:pt x="1302" y="192"/>
                    <a:pt x="1303" y="191"/>
                    <a:pt x="1303" y="190"/>
                  </a:cubicBezTo>
                  <a:close/>
                  <a:moveTo>
                    <a:pt x="1292" y="174"/>
                  </a:moveTo>
                  <a:cubicBezTo>
                    <a:pt x="1293" y="174"/>
                    <a:pt x="1294" y="173"/>
                    <a:pt x="1294" y="173"/>
                  </a:cubicBezTo>
                  <a:cubicBezTo>
                    <a:pt x="1297" y="178"/>
                    <a:pt x="1299" y="184"/>
                    <a:pt x="1302" y="189"/>
                  </a:cubicBezTo>
                  <a:cubicBezTo>
                    <a:pt x="1293" y="180"/>
                    <a:pt x="1283" y="172"/>
                    <a:pt x="1274" y="163"/>
                  </a:cubicBezTo>
                  <a:cubicBezTo>
                    <a:pt x="1275" y="163"/>
                    <a:pt x="1275" y="164"/>
                    <a:pt x="1275" y="164"/>
                  </a:cubicBezTo>
                  <a:cubicBezTo>
                    <a:pt x="1281" y="167"/>
                    <a:pt x="1287" y="170"/>
                    <a:pt x="1292" y="174"/>
                  </a:cubicBezTo>
                  <a:close/>
                  <a:moveTo>
                    <a:pt x="1273" y="158"/>
                  </a:moveTo>
                  <a:cubicBezTo>
                    <a:pt x="1273" y="158"/>
                    <a:pt x="1274" y="158"/>
                    <a:pt x="1274" y="159"/>
                  </a:cubicBezTo>
                  <a:cubicBezTo>
                    <a:pt x="1272" y="158"/>
                    <a:pt x="1300" y="173"/>
                    <a:pt x="1282" y="165"/>
                  </a:cubicBezTo>
                  <a:cubicBezTo>
                    <a:pt x="1278" y="163"/>
                    <a:pt x="1274" y="161"/>
                    <a:pt x="1271" y="158"/>
                  </a:cubicBezTo>
                  <a:cubicBezTo>
                    <a:pt x="1271" y="158"/>
                    <a:pt x="1272" y="158"/>
                    <a:pt x="1273" y="158"/>
                  </a:cubicBezTo>
                  <a:close/>
                  <a:moveTo>
                    <a:pt x="1266" y="159"/>
                  </a:moveTo>
                  <a:cubicBezTo>
                    <a:pt x="1272" y="165"/>
                    <a:pt x="1278" y="171"/>
                    <a:pt x="1285" y="177"/>
                  </a:cubicBezTo>
                  <a:cubicBezTo>
                    <a:pt x="1285" y="177"/>
                    <a:pt x="1285" y="177"/>
                    <a:pt x="1286" y="178"/>
                  </a:cubicBezTo>
                  <a:cubicBezTo>
                    <a:pt x="1282" y="175"/>
                    <a:pt x="1278" y="173"/>
                    <a:pt x="1278" y="173"/>
                  </a:cubicBezTo>
                  <a:cubicBezTo>
                    <a:pt x="1271" y="168"/>
                    <a:pt x="1265" y="164"/>
                    <a:pt x="1258" y="159"/>
                  </a:cubicBezTo>
                  <a:cubicBezTo>
                    <a:pt x="1260" y="159"/>
                    <a:pt x="1263" y="159"/>
                    <a:pt x="1266" y="159"/>
                  </a:cubicBezTo>
                  <a:close/>
                  <a:moveTo>
                    <a:pt x="1253" y="160"/>
                  </a:moveTo>
                  <a:cubicBezTo>
                    <a:pt x="1265" y="169"/>
                    <a:pt x="1276" y="178"/>
                    <a:pt x="1287" y="189"/>
                  </a:cubicBezTo>
                  <a:cubicBezTo>
                    <a:pt x="1290" y="192"/>
                    <a:pt x="1317" y="214"/>
                    <a:pt x="1300" y="201"/>
                  </a:cubicBezTo>
                  <a:cubicBezTo>
                    <a:pt x="1282" y="186"/>
                    <a:pt x="1262" y="173"/>
                    <a:pt x="1243" y="160"/>
                  </a:cubicBezTo>
                  <a:cubicBezTo>
                    <a:pt x="1246" y="160"/>
                    <a:pt x="1250" y="160"/>
                    <a:pt x="1253" y="160"/>
                  </a:cubicBezTo>
                  <a:close/>
                  <a:moveTo>
                    <a:pt x="1237" y="161"/>
                  </a:moveTo>
                  <a:cubicBezTo>
                    <a:pt x="1249" y="171"/>
                    <a:pt x="1272" y="192"/>
                    <a:pt x="1290" y="205"/>
                  </a:cubicBezTo>
                  <a:cubicBezTo>
                    <a:pt x="1278" y="197"/>
                    <a:pt x="1264" y="187"/>
                    <a:pt x="1262" y="185"/>
                  </a:cubicBezTo>
                  <a:cubicBezTo>
                    <a:pt x="1259" y="183"/>
                    <a:pt x="1256" y="181"/>
                    <a:pt x="1253" y="179"/>
                  </a:cubicBezTo>
                  <a:cubicBezTo>
                    <a:pt x="1247" y="172"/>
                    <a:pt x="1241" y="166"/>
                    <a:pt x="1234" y="161"/>
                  </a:cubicBezTo>
                  <a:cubicBezTo>
                    <a:pt x="1235" y="161"/>
                    <a:pt x="1236" y="161"/>
                    <a:pt x="1237" y="161"/>
                  </a:cubicBezTo>
                  <a:close/>
                  <a:moveTo>
                    <a:pt x="1229" y="161"/>
                  </a:moveTo>
                  <a:cubicBezTo>
                    <a:pt x="1229" y="162"/>
                    <a:pt x="1230" y="162"/>
                    <a:pt x="1231" y="163"/>
                  </a:cubicBezTo>
                  <a:cubicBezTo>
                    <a:pt x="1231" y="163"/>
                    <a:pt x="1230" y="163"/>
                    <a:pt x="1229" y="163"/>
                  </a:cubicBezTo>
                  <a:cubicBezTo>
                    <a:pt x="1228" y="163"/>
                    <a:pt x="1227" y="162"/>
                    <a:pt x="1226" y="161"/>
                  </a:cubicBezTo>
                  <a:cubicBezTo>
                    <a:pt x="1227" y="161"/>
                    <a:pt x="1228" y="161"/>
                    <a:pt x="1229" y="161"/>
                  </a:cubicBezTo>
                  <a:close/>
                  <a:moveTo>
                    <a:pt x="1221" y="161"/>
                  </a:moveTo>
                  <a:cubicBezTo>
                    <a:pt x="1221" y="162"/>
                    <a:pt x="1221" y="162"/>
                    <a:pt x="1221" y="162"/>
                  </a:cubicBezTo>
                  <a:cubicBezTo>
                    <a:pt x="1223" y="163"/>
                    <a:pt x="1225" y="165"/>
                    <a:pt x="1227" y="166"/>
                  </a:cubicBezTo>
                  <a:cubicBezTo>
                    <a:pt x="1227" y="166"/>
                    <a:pt x="1227" y="166"/>
                    <a:pt x="1227" y="166"/>
                  </a:cubicBezTo>
                  <a:cubicBezTo>
                    <a:pt x="1230" y="168"/>
                    <a:pt x="1233" y="170"/>
                    <a:pt x="1236" y="172"/>
                  </a:cubicBezTo>
                  <a:cubicBezTo>
                    <a:pt x="1239" y="174"/>
                    <a:pt x="1242" y="177"/>
                    <a:pt x="1245" y="179"/>
                  </a:cubicBezTo>
                  <a:cubicBezTo>
                    <a:pt x="1235" y="173"/>
                    <a:pt x="1225" y="168"/>
                    <a:pt x="1216" y="161"/>
                  </a:cubicBezTo>
                  <a:cubicBezTo>
                    <a:pt x="1217" y="161"/>
                    <a:pt x="1219" y="161"/>
                    <a:pt x="1221" y="161"/>
                  </a:cubicBezTo>
                  <a:close/>
                  <a:moveTo>
                    <a:pt x="1211" y="161"/>
                  </a:moveTo>
                  <a:cubicBezTo>
                    <a:pt x="1211" y="162"/>
                    <a:pt x="1211" y="163"/>
                    <a:pt x="1212" y="164"/>
                  </a:cubicBezTo>
                  <a:cubicBezTo>
                    <a:pt x="1218" y="168"/>
                    <a:pt x="1224" y="173"/>
                    <a:pt x="1230" y="178"/>
                  </a:cubicBezTo>
                  <a:cubicBezTo>
                    <a:pt x="1222" y="172"/>
                    <a:pt x="1213" y="167"/>
                    <a:pt x="1205" y="162"/>
                  </a:cubicBezTo>
                  <a:cubicBezTo>
                    <a:pt x="1207" y="162"/>
                    <a:pt x="1209" y="161"/>
                    <a:pt x="1211" y="161"/>
                  </a:cubicBezTo>
                  <a:close/>
                  <a:moveTo>
                    <a:pt x="1195" y="162"/>
                  </a:moveTo>
                  <a:cubicBezTo>
                    <a:pt x="1201" y="167"/>
                    <a:pt x="1207" y="173"/>
                    <a:pt x="1213" y="178"/>
                  </a:cubicBezTo>
                  <a:cubicBezTo>
                    <a:pt x="1204" y="173"/>
                    <a:pt x="1195" y="167"/>
                    <a:pt x="1186" y="162"/>
                  </a:cubicBezTo>
                  <a:cubicBezTo>
                    <a:pt x="1189" y="162"/>
                    <a:pt x="1192" y="162"/>
                    <a:pt x="1195" y="162"/>
                  </a:cubicBezTo>
                  <a:close/>
                  <a:moveTo>
                    <a:pt x="1179" y="162"/>
                  </a:moveTo>
                  <a:cubicBezTo>
                    <a:pt x="1179" y="162"/>
                    <a:pt x="1179" y="162"/>
                    <a:pt x="1179" y="163"/>
                  </a:cubicBezTo>
                  <a:cubicBezTo>
                    <a:pt x="1186" y="170"/>
                    <a:pt x="1193" y="178"/>
                    <a:pt x="1199" y="185"/>
                  </a:cubicBezTo>
                  <a:cubicBezTo>
                    <a:pt x="1186" y="177"/>
                    <a:pt x="1173" y="169"/>
                    <a:pt x="1158" y="161"/>
                  </a:cubicBezTo>
                  <a:cubicBezTo>
                    <a:pt x="1165" y="161"/>
                    <a:pt x="1172" y="161"/>
                    <a:pt x="1179" y="162"/>
                  </a:cubicBezTo>
                  <a:close/>
                  <a:moveTo>
                    <a:pt x="1150" y="161"/>
                  </a:moveTo>
                  <a:cubicBezTo>
                    <a:pt x="1150" y="161"/>
                    <a:pt x="1150" y="162"/>
                    <a:pt x="1150" y="162"/>
                  </a:cubicBezTo>
                  <a:cubicBezTo>
                    <a:pt x="1159" y="170"/>
                    <a:pt x="1167" y="177"/>
                    <a:pt x="1175" y="185"/>
                  </a:cubicBezTo>
                  <a:cubicBezTo>
                    <a:pt x="1161" y="176"/>
                    <a:pt x="1146" y="168"/>
                    <a:pt x="1131" y="160"/>
                  </a:cubicBezTo>
                  <a:cubicBezTo>
                    <a:pt x="1131" y="160"/>
                    <a:pt x="1131" y="160"/>
                    <a:pt x="1131" y="160"/>
                  </a:cubicBezTo>
                  <a:cubicBezTo>
                    <a:pt x="1137" y="161"/>
                    <a:pt x="1143" y="161"/>
                    <a:pt x="1150" y="161"/>
                  </a:cubicBezTo>
                  <a:close/>
                  <a:moveTo>
                    <a:pt x="1129" y="160"/>
                  </a:moveTo>
                  <a:cubicBezTo>
                    <a:pt x="1127" y="161"/>
                    <a:pt x="1127" y="163"/>
                    <a:pt x="1128" y="165"/>
                  </a:cubicBezTo>
                  <a:cubicBezTo>
                    <a:pt x="1131" y="167"/>
                    <a:pt x="1134" y="169"/>
                    <a:pt x="1136" y="171"/>
                  </a:cubicBezTo>
                  <a:cubicBezTo>
                    <a:pt x="1131" y="168"/>
                    <a:pt x="1126" y="164"/>
                    <a:pt x="1120" y="161"/>
                  </a:cubicBezTo>
                  <a:cubicBezTo>
                    <a:pt x="1118" y="160"/>
                    <a:pt x="1115" y="163"/>
                    <a:pt x="1117" y="165"/>
                  </a:cubicBezTo>
                  <a:cubicBezTo>
                    <a:pt x="1123" y="171"/>
                    <a:pt x="1129" y="176"/>
                    <a:pt x="1135" y="182"/>
                  </a:cubicBezTo>
                  <a:cubicBezTo>
                    <a:pt x="1122" y="174"/>
                    <a:pt x="1110" y="167"/>
                    <a:pt x="1097" y="159"/>
                  </a:cubicBezTo>
                  <a:cubicBezTo>
                    <a:pt x="1108" y="160"/>
                    <a:pt x="1118" y="160"/>
                    <a:pt x="1129" y="160"/>
                  </a:cubicBezTo>
                  <a:close/>
                  <a:moveTo>
                    <a:pt x="1033" y="157"/>
                  </a:moveTo>
                  <a:cubicBezTo>
                    <a:pt x="1053" y="158"/>
                    <a:pt x="1073" y="158"/>
                    <a:pt x="1093" y="159"/>
                  </a:cubicBezTo>
                  <a:cubicBezTo>
                    <a:pt x="1092" y="160"/>
                    <a:pt x="1092" y="161"/>
                    <a:pt x="1093" y="162"/>
                  </a:cubicBezTo>
                  <a:cubicBezTo>
                    <a:pt x="1099" y="168"/>
                    <a:pt x="1105" y="173"/>
                    <a:pt x="1110" y="178"/>
                  </a:cubicBezTo>
                  <a:cubicBezTo>
                    <a:pt x="1110" y="179"/>
                    <a:pt x="1110" y="179"/>
                    <a:pt x="1110" y="179"/>
                  </a:cubicBezTo>
                  <a:cubicBezTo>
                    <a:pt x="1112" y="180"/>
                    <a:pt x="1113" y="182"/>
                    <a:pt x="1115" y="183"/>
                  </a:cubicBezTo>
                  <a:cubicBezTo>
                    <a:pt x="1102" y="176"/>
                    <a:pt x="1090" y="169"/>
                    <a:pt x="1078" y="162"/>
                  </a:cubicBezTo>
                  <a:cubicBezTo>
                    <a:pt x="1075" y="161"/>
                    <a:pt x="1073" y="164"/>
                    <a:pt x="1075" y="166"/>
                  </a:cubicBezTo>
                  <a:cubicBezTo>
                    <a:pt x="1081" y="171"/>
                    <a:pt x="1087" y="177"/>
                    <a:pt x="1093" y="182"/>
                  </a:cubicBezTo>
                  <a:cubicBezTo>
                    <a:pt x="1055" y="163"/>
                    <a:pt x="1055" y="163"/>
                    <a:pt x="1055" y="163"/>
                  </a:cubicBezTo>
                  <a:cubicBezTo>
                    <a:pt x="1052" y="162"/>
                    <a:pt x="1050" y="165"/>
                    <a:pt x="1052" y="167"/>
                  </a:cubicBezTo>
                  <a:cubicBezTo>
                    <a:pt x="1058" y="172"/>
                    <a:pt x="1065" y="178"/>
                    <a:pt x="1071" y="184"/>
                  </a:cubicBezTo>
                  <a:cubicBezTo>
                    <a:pt x="1059" y="177"/>
                    <a:pt x="1047" y="170"/>
                    <a:pt x="1036" y="163"/>
                  </a:cubicBezTo>
                  <a:cubicBezTo>
                    <a:pt x="1033" y="162"/>
                    <a:pt x="1031" y="166"/>
                    <a:pt x="1033" y="167"/>
                  </a:cubicBezTo>
                  <a:cubicBezTo>
                    <a:pt x="1037" y="170"/>
                    <a:pt x="1041" y="173"/>
                    <a:pt x="1045" y="176"/>
                  </a:cubicBezTo>
                  <a:cubicBezTo>
                    <a:pt x="1035" y="170"/>
                    <a:pt x="1025" y="164"/>
                    <a:pt x="1015" y="158"/>
                  </a:cubicBezTo>
                  <a:cubicBezTo>
                    <a:pt x="1013" y="157"/>
                    <a:pt x="1011" y="160"/>
                    <a:pt x="1013" y="162"/>
                  </a:cubicBezTo>
                  <a:cubicBezTo>
                    <a:pt x="1021" y="169"/>
                    <a:pt x="1029" y="176"/>
                    <a:pt x="1037" y="183"/>
                  </a:cubicBezTo>
                  <a:cubicBezTo>
                    <a:pt x="1024" y="174"/>
                    <a:pt x="1011" y="166"/>
                    <a:pt x="998" y="158"/>
                  </a:cubicBezTo>
                  <a:cubicBezTo>
                    <a:pt x="995" y="156"/>
                    <a:pt x="993" y="160"/>
                    <a:pt x="995" y="161"/>
                  </a:cubicBezTo>
                  <a:cubicBezTo>
                    <a:pt x="996" y="163"/>
                    <a:pt x="997" y="164"/>
                    <a:pt x="998" y="165"/>
                  </a:cubicBezTo>
                  <a:cubicBezTo>
                    <a:pt x="994" y="162"/>
                    <a:pt x="990" y="160"/>
                    <a:pt x="986" y="157"/>
                  </a:cubicBezTo>
                  <a:cubicBezTo>
                    <a:pt x="1002" y="157"/>
                    <a:pt x="1017" y="157"/>
                    <a:pt x="1033" y="157"/>
                  </a:cubicBezTo>
                  <a:close/>
                  <a:moveTo>
                    <a:pt x="973" y="157"/>
                  </a:moveTo>
                  <a:cubicBezTo>
                    <a:pt x="976" y="159"/>
                    <a:pt x="978" y="162"/>
                    <a:pt x="981" y="164"/>
                  </a:cubicBezTo>
                  <a:cubicBezTo>
                    <a:pt x="977" y="161"/>
                    <a:pt x="973" y="159"/>
                    <a:pt x="969" y="157"/>
                  </a:cubicBezTo>
                  <a:cubicBezTo>
                    <a:pt x="971" y="157"/>
                    <a:pt x="972" y="157"/>
                    <a:pt x="973" y="157"/>
                  </a:cubicBezTo>
                  <a:close/>
                  <a:moveTo>
                    <a:pt x="957" y="157"/>
                  </a:moveTo>
                  <a:cubicBezTo>
                    <a:pt x="965" y="164"/>
                    <a:pt x="972" y="171"/>
                    <a:pt x="980" y="178"/>
                  </a:cubicBezTo>
                  <a:cubicBezTo>
                    <a:pt x="966" y="172"/>
                    <a:pt x="952" y="165"/>
                    <a:pt x="939" y="157"/>
                  </a:cubicBezTo>
                  <a:cubicBezTo>
                    <a:pt x="945" y="157"/>
                    <a:pt x="951" y="157"/>
                    <a:pt x="957" y="157"/>
                  </a:cubicBezTo>
                  <a:close/>
                  <a:moveTo>
                    <a:pt x="935" y="157"/>
                  </a:moveTo>
                  <a:cubicBezTo>
                    <a:pt x="934" y="157"/>
                    <a:pt x="934" y="159"/>
                    <a:pt x="935" y="160"/>
                  </a:cubicBezTo>
                  <a:cubicBezTo>
                    <a:pt x="962" y="181"/>
                    <a:pt x="962" y="181"/>
                    <a:pt x="962" y="181"/>
                  </a:cubicBezTo>
                  <a:cubicBezTo>
                    <a:pt x="946" y="175"/>
                    <a:pt x="930" y="168"/>
                    <a:pt x="916" y="159"/>
                  </a:cubicBezTo>
                  <a:cubicBezTo>
                    <a:pt x="913" y="157"/>
                    <a:pt x="910" y="161"/>
                    <a:pt x="913" y="163"/>
                  </a:cubicBezTo>
                  <a:cubicBezTo>
                    <a:pt x="919" y="167"/>
                    <a:pt x="925" y="172"/>
                    <a:pt x="930" y="177"/>
                  </a:cubicBezTo>
                  <a:cubicBezTo>
                    <a:pt x="919" y="171"/>
                    <a:pt x="908" y="166"/>
                    <a:pt x="897" y="160"/>
                  </a:cubicBezTo>
                  <a:cubicBezTo>
                    <a:pt x="895" y="159"/>
                    <a:pt x="892" y="162"/>
                    <a:pt x="894" y="164"/>
                  </a:cubicBezTo>
                  <a:cubicBezTo>
                    <a:pt x="900" y="168"/>
                    <a:pt x="905" y="173"/>
                    <a:pt x="911" y="177"/>
                  </a:cubicBezTo>
                  <a:cubicBezTo>
                    <a:pt x="898" y="171"/>
                    <a:pt x="885" y="164"/>
                    <a:pt x="873" y="156"/>
                  </a:cubicBezTo>
                  <a:cubicBezTo>
                    <a:pt x="894" y="156"/>
                    <a:pt x="914" y="156"/>
                    <a:pt x="935" y="157"/>
                  </a:cubicBezTo>
                  <a:close/>
                  <a:moveTo>
                    <a:pt x="864" y="156"/>
                  </a:moveTo>
                  <a:cubicBezTo>
                    <a:pt x="874" y="165"/>
                    <a:pt x="883" y="174"/>
                    <a:pt x="893" y="183"/>
                  </a:cubicBezTo>
                  <a:cubicBezTo>
                    <a:pt x="875" y="175"/>
                    <a:pt x="859" y="166"/>
                    <a:pt x="842" y="156"/>
                  </a:cubicBezTo>
                  <a:cubicBezTo>
                    <a:pt x="840" y="155"/>
                    <a:pt x="837" y="159"/>
                    <a:pt x="839" y="160"/>
                  </a:cubicBezTo>
                  <a:cubicBezTo>
                    <a:pt x="843" y="164"/>
                    <a:pt x="847" y="167"/>
                    <a:pt x="851" y="171"/>
                  </a:cubicBezTo>
                  <a:cubicBezTo>
                    <a:pt x="843" y="166"/>
                    <a:pt x="834" y="161"/>
                    <a:pt x="826" y="156"/>
                  </a:cubicBezTo>
                  <a:cubicBezTo>
                    <a:pt x="839" y="156"/>
                    <a:pt x="851" y="156"/>
                    <a:pt x="864" y="156"/>
                  </a:cubicBezTo>
                  <a:close/>
                  <a:moveTo>
                    <a:pt x="816" y="156"/>
                  </a:moveTo>
                  <a:cubicBezTo>
                    <a:pt x="816" y="156"/>
                    <a:pt x="816" y="156"/>
                    <a:pt x="816" y="156"/>
                  </a:cubicBezTo>
                  <a:cubicBezTo>
                    <a:pt x="824" y="163"/>
                    <a:pt x="831" y="170"/>
                    <a:pt x="839" y="177"/>
                  </a:cubicBezTo>
                  <a:cubicBezTo>
                    <a:pt x="825" y="170"/>
                    <a:pt x="811" y="163"/>
                    <a:pt x="798" y="156"/>
                  </a:cubicBezTo>
                  <a:cubicBezTo>
                    <a:pt x="804" y="156"/>
                    <a:pt x="810" y="156"/>
                    <a:pt x="816" y="156"/>
                  </a:cubicBezTo>
                  <a:close/>
                  <a:moveTo>
                    <a:pt x="785" y="156"/>
                  </a:moveTo>
                  <a:cubicBezTo>
                    <a:pt x="792" y="162"/>
                    <a:pt x="799" y="168"/>
                    <a:pt x="806" y="174"/>
                  </a:cubicBezTo>
                  <a:cubicBezTo>
                    <a:pt x="794" y="168"/>
                    <a:pt x="783" y="162"/>
                    <a:pt x="771" y="156"/>
                  </a:cubicBezTo>
                  <a:cubicBezTo>
                    <a:pt x="775" y="156"/>
                    <a:pt x="780" y="156"/>
                    <a:pt x="785" y="156"/>
                  </a:cubicBezTo>
                  <a:close/>
                  <a:moveTo>
                    <a:pt x="759" y="156"/>
                  </a:moveTo>
                  <a:cubicBezTo>
                    <a:pt x="760" y="156"/>
                    <a:pt x="760" y="156"/>
                    <a:pt x="760" y="156"/>
                  </a:cubicBezTo>
                  <a:cubicBezTo>
                    <a:pt x="767" y="162"/>
                    <a:pt x="774" y="167"/>
                    <a:pt x="781" y="172"/>
                  </a:cubicBezTo>
                  <a:cubicBezTo>
                    <a:pt x="769" y="168"/>
                    <a:pt x="758" y="162"/>
                    <a:pt x="747" y="156"/>
                  </a:cubicBezTo>
                  <a:cubicBezTo>
                    <a:pt x="745" y="155"/>
                    <a:pt x="742" y="158"/>
                    <a:pt x="744" y="161"/>
                  </a:cubicBezTo>
                  <a:cubicBezTo>
                    <a:pt x="750" y="166"/>
                    <a:pt x="756" y="171"/>
                    <a:pt x="762" y="176"/>
                  </a:cubicBezTo>
                  <a:cubicBezTo>
                    <a:pt x="749" y="169"/>
                    <a:pt x="735" y="163"/>
                    <a:pt x="722" y="157"/>
                  </a:cubicBezTo>
                  <a:cubicBezTo>
                    <a:pt x="719" y="156"/>
                    <a:pt x="717" y="159"/>
                    <a:pt x="719" y="161"/>
                  </a:cubicBezTo>
                  <a:cubicBezTo>
                    <a:pt x="725" y="168"/>
                    <a:pt x="730" y="175"/>
                    <a:pt x="736" y="181"/>
                  </a:cubicBezTo>
                  <a:cubicBezTo>
                    <a:pt x="723" y="174"/>
                    <a:pt x="708" y="168"/>
                    <a:pt x="693" y="162"/>
                  </a:cubicBezTo>
                  <a:cubicBezTo>
                    <a:pt x="691" y="161"/>
                    <a:pt x="689" y="165"/>
                    <a:pt x="691" y="167"/>
                  </a:cubicBezTo>
                  <a:cubicBezTo>
                    <a:pt x="696" y="172"/>
                    <a:pt x="701" y="177"/>
                    <a:pt x="706" y="182"/>
                  </a:cubicBezTo>
                  <a:cubicBezTo>
                    <a:pt x="705" y="181"/>
                    <a:pt x="703" y="180"/>
                    <a:pt x="702" y="180"/>
                  </a:cubicBezTo>
                  <a:cubicBezTo>
                    <a:pt x="701" y="179"/>
                    <a:pt x="700" y="178"/>
                    <a:pt x="699" y="177"/>
                  </a:cubicBezTo>
                  <a:cubicBezTo>
                    <a:pt x="698" y="177"/>
                    <a:pt x="698" y="177"/>
                    <a:pt x="698" y="177"/>
                  </a:cubicBezTo>
                  <a:cubicBezTo>
                    <a:pt x="686" y="171"/>
                    <a:pt x="675" y="164"/>
                    <a:pt x="664" y="156"/>
                  </a:cubicBezTo>
                  <a:cubicBezTo>
                    <a:pt x="664" y="156"/>
                    <a:pt x="664" y="156"/>
                    <a:pt x="664" y="156"/>
                  </a:cubicBezTo>
                  <a:cubicBezTo>
                    <a:pt x="696" y="156"/>
                    <a:pt x="728" y="156"/>
                    <a:pt x="759" y="156"/>
                  </a:cubicBezTo>
                  <a:close/>
                  <a:moveTo>
                    <a:pt x="661" y="156"/>
                  </a:moveTo>
                  <a:cubicBezTo>
                    <a:pt x="660" y="157"/>
                    <a:pt x="660" y="160"/>
                    <a:pt x="661" y="161"/>
                  </a:cubicBezTo>
                  <a:cubicBezTo>
                    <a:pt x="671" y="168"/>
                    <a:pt x="679" y="176"/>
                    <a:pt x="687" y="185"/>
                  </a:cubicBezTo>
                  <a:cubicBezTo>
                    <a:pt x="669" y="178"/>
                    <a:pt x="653" y="168"/>
                    <a:pt x="638" y="156"/>
                  </a:cubicBezTo>
                  <a:cubicBezTo>
                    <a:pt x="646" y="156"/>
                    <a:pt x="654" y="156"/>
                    <a:pt x="661" y="156"/>
                  </a:cubicBezTo>
                  <a:close/>
                  <a:moveTo>
                    <a:pt x="632" y="156"/>
                  </a:moveTo>
                  <a:cubicBezTo>
                    <a:pt x="632" y="157"/>
                    <a:pt x="632" y="158"/>
                    <a:pt x="633" y="159"/>
                  </a:cubicBezTo>
                  <a:cubicBezTo>
                    <a:pt x="638" y="165"/>
                    <a:pt x="644" y="172"/>
                    <a:pt x="649" y="178"/>
                  </a:cubicBezTo>
                  <a:cubicBezTo>
                    <a:pt x="638" y="171"/>
                    <a:pt x="626" y="164"/>
                    <a:pt x="614" y="157"/>
                  </a:cubicBezTo>
                  <a:cubicBezTo>
                    <a:pt x="611" y="155"/>
                    <a:pt x="608" y="160"/>
                    <a:pt x="611" y="162"/>
                  </a:cubicBezTo>
                  <a:cubicBezTo>
                    <a:pt x="620" y="167"/>
                    <a:pt x="627" y="173"/>
                    <a:pt x="634" y="180"/>
                  </a:cubicBezTo>
                  <a:cubicBezTo>
                    <a:pt x="618" y="174"/>
                    <a:pt x="604" y="166"/>
                    <a:pt x="590" y="156"/>
                  </a:cubicBezTo>
                  <a:cubicBezTo>
                    <a:pt x="604" y="156"/>
                    <a:pt x="618" y="156"/>
                    <a:pt x="632" y="156"/>
                  </a:cubicBezTo>
                  <a:close/>
                  <a:moveTo>
                    <a:pt x="586" y="156"/>
                  </a:moveTo>
                  <a:cubicBezTo>
                    <a:pt x="585" y="158"/>
                    <a:pt x="585" y="160"/>
                    <a:pt x="586" y="161"/>
                  </a:cubicBezTo>
                  <a:cubicBezTo>
                    <a:pt x="592" y="168"/>
                    <a:pt x="597" y="174"/>
                    <a:pt x="603" y="181"/>
                  </a:cubicBezTo>
                  <a:cubicBezTo>
                    <a:pt x="592" y="174"/>
                    <a:pt x="581" y="167"/>
                    <a:pt x="570" y="158"/>
                  </a:cubicBezTo>
                  <a:cubicBezTo>
                    <a:pt x="569" y="156"/>
                    <a:pt x="567" y="157"/>
                    <a:pt x="566" y="158"/>
                  </a:cubicBezTo>
                  <a:cubicBezTo>
                    <a:pt x="565" y="158"/>
                    <a:pt x="564" y="157"/>
                    <a:pt x="564" y="157"/>
                  </a:cubicBezTo>
                  <a:cubicBezTo>
                    <a:pt x="571" y="157"/>
                    <a:pt x="579" y="156"/>
                    <a:pt x="586" y="156"/>
                  </a:cubicBezTo>
                  <a:close/>
                  <a:moveTo>
                    <a:pt x="555" y="157"/>
                  </a:moveTo>
                  <a:cubicBezTo>
                    <a:pt x="559" y="164"/>
                    <a:pt x="563" y="171"/>
                    <a:pt x="568" y="178"/>
                  </a:cubicBezTo>
                  <a:cubicBezTo>
                    <a:pt x="558" y="172"/>
                    <a:pt x="549" y="165"/>
                    <a:pt x="540" y="159"/>
                  </a:cubicBezTo>
                  <a:cubicBezTo>
                    <a:pt x="537" y="157"/>
                    <a:pt x="535" y="161"/>
                    <a:pt x="537" y="163"/>
                  </a:cubicBezTo>
                  <a:cubicBezTo>
                    <a:pt x="545" y="173"/>
                    <a:pt x="545" y="173"/>
                    <a:pt x="545" y="173"/>
                  </a:cubicBezTo>
                  <a:cubicBezTo>
                    <a:pt x="539" y="168"/>
                    <a:pt x="532" y="163"/>
                    <a:pt x="526" y="159"/>
                  </a:cubicBezTo>
                  <a:cubicBezTo>
                    <a:pt x="524" y="157"/>
                    <a:pt x="521" y="161"/>
                    <a:pt x="523" y="163"/>
                  </a:cubicBezTo>
                  <a:cubicBezTo>
                    <a:pt x="528" y="167"/>
                    <a:pt x="532" y="172"/>
                    <a:pt x="535" y="177"/>
                  </a:cubicBezTo>
                  <a:cubicBezTo>
                    <a:pt x="528" y="171"/>
                    <a:pt x="521" y="164"/>
                    <a:pt x="515" y="157"/>
                  </a:cubicBezTo>
                  <a:cubicBezTo>
                    <a:pt x="528" y="157"/>
                    <a:pt x="542" y="157"/>
                    <a:pt x="555" y="157"/>
                  </a:cubicBezTo>
                  <a:close/>
                  <a:moveTo>
                    <a:pt x="518" y="180"/>
                  </a:moveTo>
                  <a:cubicBezTo>
                    <a:pt x="515" y="178"/>
                    <a:pt x="512" y="175"/>
                    <a:pt x="509" y="173"/>
                  </a:cubicBezTo>
                  <a:cubicBezTo>
                    <a:pt x="509" y="173"/>
                    <a:pt x="509" y="173"/>
                    <a:pt x="509" y="173"/>
                  </a:cubicBezTo>
                  <a:cubicBezTo>
                    <a:pt x="508" y="171"/>
                    <a:pt x="507" y="170"/>
                    <a:pt x="506" y="168"/>
                  </a:cubicBezTo>
                  <a:cubicBezTo>
                    <a:pt x="510" y="172"/>
                    <a:pt x="514" y="176"/>
                    <a:pt x="518" y="180"/>
                  </a:cubicBezTo>
                  <a:close/>
                  <a:moveTo>
                    <a:pt x="491" y="157"/>
                  </a:moveTo>
                  <a:cubicBezTo>
                    <a:pt x="495" y="163"/>
                    <a:pt x="500" y="169"/>
                    <a:pt x="504" y="175"/>
                  </a:cubicBezTo>
                  <a:cubicBezTo>
                    <a:pt x="497" y="169"/>
                    <a:pt x="489" y="163"/>
                    <a:pt x="482" y="157"/>
                  </a:cubicBezTo>
                  <a:cubicBezTo>
                    <a:pt x="485" y="157"/>
                    <a:pt x="488" y="157"/>
                    <a:pt x="491" y="157"/>
                  </a:cubicBezTo>
                  <a:close/>
                  <a:moveTo>
                    <a:pt x="475" y="157"/>
                  </a:moveTo>
                  <a:cubicBezTo>
                    <a:pt x="475" y="158"/>
                    <a:pt x="475" y="158"/>
                    <a:pt x="475" y="159"/>
                  </a:cubicBezTo>
                  <a:cubicBezTo>
                    <a:pt x="478" y="166"/>
                    <a:pt x="482" y="173"/>
                    <a:pt x="486" y="179"/>
                  </a:cubicBezTo>
                  <a:cubicBezTo>
                    <a:pt x="476" y="172"/>
                    <a:pt x="466" y="165"/>
                    <a:pt x="456" y="158"/>
                  </a:cubicBezTo>
                  <a:cubicBezTo>
                    <a:pt x="463" y="158"/>
                    <a:pt x="469" y="158"/>
                    <a:pt x="475" y="157"/>
                  </a:cubicBezTo>
                  <a:close/>
                  <a:moveTo>
                    <a:pt x="447" y="158"/>
                  </a:moveTo>
                  <a:cubicBezTo>
                    <a:pt x="451" y="164"/>
                    <a:pt x="455" y="169"/>
                    <a:pt x="459" y="175"/>
                  </a:cubicBezTo>
                  <a:cubicBezTo>
                    <a:pt x="450" y="169"/>
                    <a:pt x="440" y="163"/>
                    <a:pt x="429" y="158"/>
                  </a:cubicBezTo>
                  <a:cubicBezTo>
                    <a:pt x="427" y="157"/>
                    <a:pt x="424" y="160"/>
                    <a:pt x="426" y="162"/>
                  </a:cubicBezTo>
                  <a:cubicBezTo>
                    <a:pt x="428" y="167"/>
                    <a:pt x="431" y="171"/>
                    <a:pt x="434" y="175"/>
                  </a:cubicBezTo>
                  <a:cubicBezTo>
                    <a:pt x="432" y="173"/>
                    <a:pt x="430" y="172"/>
                    <a:pt x="427" y="170"/>
                  </a:cubicBezTo>
                  <a:cubicBezTo>
                    <a:pt x="426" y="169"/>
                    <a:pt x="425" y="170"/>
                    <a:pt x="426" y="172"/>
                  </a:cubicBezTo>
                  <a:cubicBezTo>
                    <a:pt x="420" y="168"/>
                    <a:pt x="414" y="163"/>
                    <a:pt x="408" y="159"/>
                  </a:cubicBezTo>
                  <a:cubicBezTo>
                    <a:pt x="408" y="159"/>
                    <a:pt x="408" y="159"/>
                    <a:pt x="408" y="158"/>
                  </a:cubicBezTo>
                  <a:cubicBezTo>
                    <a:pt x="421" y="158"/>
                    <a:pt x="434" y="158"/>
                    <a:pt x="447" y="158"/>
                  </a:cubicBezTo>
                  <a:close/>
                  <a:moveTo>
                    <a:pt x="405" y="158"/>
                  </a:moveTo>
                  <a:cubicBezTo>
                    <a:pt x="404" y="159"/>
                    <a:pt x="403" y="160"/>
                    <a:pt x="404" y="162"/>
                  </a:cubicBezTo>
                  <a:cubicBezTo>
                    <a:pt x="408" y="168"/>
                    <a:pt x="412" y="173"/>
                    <a:pt x="417" y="178"/>
                  </a:cubicBezTo>
                  <a:cubicBezTo>
                    <a:pt x="406" y="172"/>
                    <a:pt x="396" y="166"/>
                    <a:pt x="385" y="159"/>
                  </a:cubicBezTo>
                  <a:cubicBezTo>
                    <a:pt x="392" y="159"/>
                    <a:pt x="399" y="159"/>
                    <a:pt x="405" y="158"/>
                  </a:cubicBezTo>
                  <a:close/>
                  <a:moveTo>
                    <a:pt x="379" y="159"/>
                  </a:moveTo>
                  <a:cubicBezTo>
                    <a:pt x="379" y="159"/>
                    <a:pt x="379" y="160"/>
                    <a:pt x="380" y="161"/>
                  </a:cubicBezTo>
                  <a:cubicBezTo>
                    <a:pt x="383" y="165"/>
                    <a:pt x="386" y="170"/>
                    <a:pt x="390" y="175"/>
                  </a:cubicBezTo>
                  <a:cubicBezTo>
                    <a:pt x="382" y="169"/>
                    <a:pt x="374" y="164"/>
                    <a:pt x="365" y="159"/>
                  </a:cubicBezTo>
                  <a:cubicBezTo>
                    <a:pt x="370" y="159"/>
                    <a:pt x="375" y="159"/>
                    <a:pt x="379" y="159"/>
                  </a:cubicBezTo>
                  <a:close/>
                  <a:moveTo>
                    <a:pt x="358" y="159"/>
                  </a:moveTo>
                  <a:cubicBezTo>
                    <a:pt x="358" y="160"/>
                    <a:pt x="358" y="161"/>
                    <a:pt x="359" y="161"/>
                  </a:cubicBezTo>
                  <a:cubicBezTo>
                    <a:pt x="363" y="166"/>
                    <a:pt x="367" y="172"/>
                    <a:pt x="371" y="177"/>
                  </a:cubicBezTo>
                  <a:cubicBezTo>
                    <a:pt x="362" y="171"/>
                    <a:pt x="352" y="165"/>
                    <a:pt x="343" y="159"/>
                  </a:cubicBezTo>
                  <a:cubicBezTo>
                    <a:pt x="348" y="159"/>
                    <a:pt x="353" y="159"/>
                    <a:pt x="358" y="159"/>
                  </a:cubicBezTo>
                  <a:close/>
                  <a:moveTo>
                    <a:pt x="333" y="160"/>
                  </a:moveTo>
                  <a:cubicBezTo>
                    <a:pt x="337" y="166"/>
                    <a:pt x="342" y="173"/>
                    <a:pt x="346" y="179"/>
                  </a:cubicBezTo>
                  <a:cubicBezTo>
                    <a:pt x="337" y="173"/>
                    <a:pt x="328" y="166"/>
                    <a:pt x="319" y="160"/>
                  </a:cubicBezTo>
                  <a:cubicBezTo>
                    <a:pt x="324" y="160"/>
                    <a:pt x="328" y="160"/>
                    <a:pt x="333" y="160"/>
                  </a:cubicBezTo>
                  <a:close/>
                  <a:moveTo>
                    <a:pt x="314" y="160"/>
                  </a:moveTo>
                  <a:cubicBezTo>
                    <a:pt x="313" y="161"/>
                    <a:pt x="313" y="162"/>
                    <a:pt x="314" y="162"/>
                  </a:cubicBezTo>
                  <a:cubicBezTo>
                    <a:pt x="314" y="163"/>
                    <a:pt x="315" y="164"/>
                    <a:pt x="315" y="165"/>
                  </a:cubicBezTo>
                  <a:cubicBezTo>
                    <a:pt x="315" y="165"/>
                    <a:pt x="315" y="166"/>
                    <a:pt x="315" y="167"/>
                  </a:cubicBezTo>
                  <a:cubicBezTo>
                    <a:pt x="316" y="167"/>
                    <a:pt x="317" y="168"/>
                    <a:pt x="318" y="169"/>
                  </a:cubicBezTo>
                  <a:cubicBezTo>
                    <a:pt x="320" y="173"/>
                    <a:pt x="323" y="177"/>
                    <a:pt x="326" y="182"/>
                  </a:cubicBezTo>
                  <a:cubicBezTo>
                    <a:pt x="315" y="175"/>
                    <a:pt x="305" y="168"/>
                    <a:pt x="295" y="160"/>
                  </a:cubicBezTo>
                  <a:cubicBezTo>
                    <a:pt x="301" y="160"/>
                    <a:pt x="308" y="160"/>
                    <a:pt x="314" y="160"/>
                  </a:cubicBezTo>
                  <a:close/>
                  <a:moveTo>
                    <a:pt x="289" y="160"/>
                  </a:moveTo>
                  <a:cubicBezTo>
                    <a:pt x="289" y="161"/>
                    <a:pt x="289" y="162"/>
                    <a:pt x="289" y="163"/>
                  </a:cubicBezTo>
                  <a:cubicBezTo>
                    <a:pt x="292" y="168"/>
                    <a:pt x="295" y="174"/>
                    <a:pt x="299" y="179"/>
                  </a:cubicBezTo>
                  <a:cubicBezTo>
                    <a:pt x="296" y="177"/>
                    <a:pt x="293" y="175"/>
                    <a:pt x="290" y="173"/>
                  </a:cubicBezTo>
                  <a:cubicBezTo>
                    <a:pt x="288" y="172"/>
                    <a:pt x="287" y="170"/>
                    <a:pt x="285" y="169"/>
                  </a:cubicBezTo>
                  <a:cubicBezTo>
                    <a:pt x="285" y="169"/>
                    <a:pt x="284" y="169"/>
                    <a:pt x="284" y="169"/>
                  </a:cubicBezTo>
                  <a:cubicBezTo>
                    <a:pt x="280" y="166"/>
                    <a:pt x="276" y="164"/>
                    <a:pt x="272" y="161"/>
                  </a:cubicBezTo>
                  <a:cubicBezTo>
                    <a:pt x="277" y="161"/>
                    <a:pt x="283" y="161"/>
                    <a:pt x="289" y="160"/>
                  </a:cubicBezTo>
                  <a:close/>
                  <a:moveTo>
                    <a:pt x="268" y="161"/>
                  </a:moveTo>
                  <a:cubicBezTo>
                    <a:pt x="267" y="162"/>
                    <a:pt x="267" y="163"/>
                    <a:pt x="268" y="164"/>
                  </a:cubicBezTo>
                  <a:cubicBezTo>
                    <a:pt x="270" y="169"/>
                    <a:pt x="273" y="174"/>
                    <a:pt x="276" y="179"/>
                  </a:cubicBezTo>
                  <a:cubicBezTo>
                    <a:pt x="267" y="173"/>
                    <a:pt x="258" y="167"/>
                    <a:pt x="249" y="161"/>
                  </a:cubicBezTo>
                  <a:cubicBezTo>
                    <a:pt x="255" y="161"/>
                    <a:pt x="262" y="161"/>
                    <a:pt x="268" y="161"/>
                  </a:cubicBezTo>
                  <a:close/>
                  <a:moveTo>
                    <a:pt x="282" y="190"/>
                  </a:moveTo>
                  <a:cubicBezTo>
                    <a:pt x="285" y="192"/>
                    <a:pt x="287" y="189"/>
                    <a:pt x="286" y="187"/>
                  </a:cubicBezTo>
                  <a:cubicBezTo>
                    <a:pt x="283" y="182"/>
                    <a:pt x="281" y="177"/>
                    <a:pt x="278" y="172"/>
                  </a:cubicBezTo>
                  <a:cubicBezTo>
                    <a:pt x="287" y="178"/>
                    <a:pt x="296" y="184"/>
                    <a:pt x="305" y="190"/>
                  </a:cubicBezTo>
                  <a:cubicBezTo>
                    <a:pt x="305" y="190"/>
                    <a:pt x="306" y="191"/>
                    <a:pt x="307" y="192"/>
                  </a:cubicBezTo>
                  <a:cubicBezTo>
                    <a:pt x="292" y="192"/>
                    <a:pt x="277" y="193"/>
                    <a:pt x="262" y="193"/>
                  </a:cubicBezTo>
                  <a:cubicBezTo>
                    <a:pt x="261" y="192"/>
                    <a:pt x="260" y="191"/>
                    <a:pt x="259" y="191"/>
                  </a:cubicBezTo>
                  <a:cubicBezTo>
                    <a:pt x="260" y="190"/>
                    <a:pt x="261" y="188"/>
                    <a:pt x="260" y="18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59" y="175"/>
                    <a:pt x="271" y="182"/>
                    <a:pt x="282" y="190"/>
                  </a:cubicBezTo>
                  <a:close/>
                  <a:moveTo>
                    <a:pt x="238" y="162"/>
                  </a:moveTo>
                  <a:cubicBezTo>
                    <a:pt x="241" y="167"/>
                    <a:pt x="245" y="173"/>
                    <a:pt x="248" y="178"/>
                  </a:cubicBezTo>
                  <a:cubicBezTo>
                    <a:pt x="240" y="173"/>
                    <a:pt x="232" y="167"/>
                    <a:pt x="224" y="162"/>
                  </a:cubicBezTo>
                  <a:cubicBezTo>
                    <a:pt x="229" y="162"/>
                    <a:pt x="233" y="162"/>
                    <a:pt x="238" y="162"/>
                  </a:cubicBezTo>
                  <a:close/>
                  <a:moveTo>
                    <a:pt x="216" y="162"/>
                  </a:moveTo>
                  <a:cubicBezTo>
                    <a:pt x="216" y="162"/>
                    <a:pt x="216" y="163"/>
                    <a:pt x="216" y="163"/>
                  </a:cubicBezTo>
                  <a:cubicBezTo>
                    <a:pt x="220" y="170"/>
                    <a:pt x="224" y="177"/>
                    <a:pt x="228" y="184"/>
                  </a:cubicBezTo>
                  <a:cubicBezTo>
                    <a:pt x="217" y="177"/>
                    <a:pt x="207" y="170"/>
                    <a:pt x="196" y="162"/>
                  </a:cubicBezTo>
                  <a:cubicBezTo>
                    <a:pt x="203" y="162"/>
                    <a:pt x="209" y="162"/>
                    <a:pt x="216" y="162"/>
                  </a:cubicBezTo>
                  <a:close/>
                  <a:moveTo>
                    <a:pt x="233" y="194"/>
                  </a:moveTo>
                  <a:cubicBezTo>
                    <a:pt x="229" y="194"/>
                    <a:pt x="225" y="194"/>
                    <a:pt x="222" y="194"/>
                  </a:cubicBezTo>
                  <a:cubicBezTo>
                    <a:pt x="214" y="186"/>
                    <a:pt x="205" y="179"/>
                    <a:pt x="197" y="171"/>
                  </a:cubicBezTo>
                  <a:cubicBezTo>
                    <a:pt x="196" y="170"/>
                    <a:pt x="193" y="172"/>
                    <a:pt x="195" y="173"/>
                  </a:cubicBezTo>
                  <a:cubicBezTo>
                    <a:pt x="202" y="180"/>
                    <a:pt x="210" y="187"/>
                    <a:pt x="217" y="194"/>
                  </a:cubicBezTo>
                  <a:cubicBezTo>
                    <a:pt x="213" y="194"/>
                    <a:pt x="209" y="194"/>
                    <a:pt x="204" y="195"/>
                  </a:cubicBezTo>
                  <a:cubicBezTo>
                    <a:pt x="198" y="186"/>
                    <a:pt x="194" y="176"/>
                    <a:pt x="190" y="166"/>
                  </a:cubicBezTo>
                  <a:cubicBezTo>
                    <a:pt x="205" y="175"/>
                    <a:pt x="219" y="184"/>
                    <a:pt x="233" y="194"/>
                  </a:cubicBezTo>
                  <a:close/>
                  <a:moveTo>
                    <a:pt x="184" y="163"/>
                  </a:moveTo>
                  <a:cubicBezTo>
                    <a:pt x="186" y="171"/>
                    <a:pt x="188" y="178"/>
                    <a:pt x="192" y="185"/>
                  </a:cubicBezTo>
                  <a:cubicBezTo>
                    <a:pt x="183" y="178"/>
                    <a:pt x="174" y="170"/>
                    <a:pt x="165" y="163"/>
                  </a:cubicBezTo>
                  <a:cubicBezTo>
                    <a:pt x="171" y="163"/>
                    <a:pt x="178" y="163"/>
                    <a:pt x="184" y="163"/>
                  </a:cubicBezTo>
                  <a:close/>
                  <a:moveTo>
                    <a:pt x="194" y="194"/>
                  </a:moveTo>
                  <a:cubicBezTo>
                    <a:pt x="194" y="194"/>
                    <a:pt x="194" y="194"/>
                    <a:pt x="193" y="194"/>
                  </a:cubicBezTo>
                  <a:cubicBezTo>
                    <a:pt x="190" y="199"/>
                    <a:pt x="187" y="204"/>
                    <a:pt x="184" y="209"/>
                  </a:cubicBezTo>
                  <a:cubicBezTo>
                    <a:pt x="181" y="206"/>
                    <a:pt x="179" y="204"/>
                    <a:pt x="176" y="201"/>
                  </a:cubicBezTo>
                  <a:cubicBezTo>
                    <a:pt x="177" y="202"/>
                    <a:pt x="179" y="203"/>
                    <a:pt x="180" y="204"/>
                  </a:cubicBezTo>
                  <a:cubicBezTo>
                    <a:pt x="182" y="207"/>
                    <a:pt x="186" y="203"/>
                    <a:pt x="184" y="200"/>
                  </a:cubicBezTo>
                  <a:cubicBezTo>
                    <a:pt x="176" y="191"/>
                    <a:pt x="170" y="181"/>
                    <a:pt x="164" y="170"/>
                  </a:cubicBezTo>
                  <a:lnTo>
                    <a:pt x="194" y="194"/>
                  </a:lnTo>
                  <a:close/>
                  <a:moveTo>
                    <a:pt x="156" y="163"/>
                  </a:moveTo>
                  <a:cubicBezTo>
                    <a:pt x="158" y="170"/>
                    <a:pt x="161" y="176"/>
                    <a:pt x="164" y="181"/>
                  </a:cubicBezTo>
                  <a:cubicBezTo>
                    <a:pt x="145" y="164"/>
                    <a:pt x="145" y="164"/>
                    <a:pt x="145" y="164"/>
                  </a:cubicBezTo>
                  <a:cubicBezTo>
                    <a:pt x="149" y="164"/>
                    <a:pt x="152" y="164"/>
                    <a:pt x="156" y="163"/>
                  </a:cubicBezTo>
                  <a:close/>
                  <a:moveTo>
                    <a:pt x="134" y="163"/>
                  </a:moveTo>
                  <a:cubicBezTo>
                    <a:pt x="134" y="164"/>
                    <a:pt x="135" y="164"/>
                    <a:pt x="136" y="164"/>
                  </a:cubicBezTo>
                  <a:cubicBezTo>
                    <a:pt x="147" y="179"/>
                    <a:pt x="156" y="195"/>
                    <a:pt x="164" y="212"/>
                  </a:cubicBezTo>
                  <a:cubicBezTo>
                    <a:pt x="152" y="201"/>
                    <a:pt x="139" y="189"/>
                    <a:pt x="127" y="177"/>
                  </a:cubicBezTo>
                  <a:cubicBezTo>
                    <a:pt x="129" y="173"/>
                    <a:pt x="132" y="168"/>
                    <a:pt x="134" y="163"/>
                  </a:cubicBezTo>
                  <a:close/>
                  <a:moveTo>
                    <a:pt x="120" y="193"/>
                  </a:moveTo>
                  <a:cubicBezTo>
                    <a:pt x="121" y="194"/>
                    <a:pt x="122" y="196"/>
                    <a:pt x="123" y="197"/>
                  </a:cubicBezTo>
                  <a:cubicBezTo>
                    <a:pt x="123" y="198"/>
                    <a:pt x="124" y="197"/>
                    <a:pt x="124" y="196"/>
                  </a:cubicBezTo>
                  <a:cubicBezTo>
                    <a:pt x="123" y="195"/>
                    <a:pt x="121" y="193"/>
                    <a:pt x="120" y="192"/>
                  </a:cubicBezTo>
                  <a:cubicBezTo>
                    <a:pt x="122" y="189"/>
                    <a:pt x="123" y="187"/>
                    <a:pt x="124" y="184"/>
                  </a:cubicBezTo>
                  <a:cubicBezTo>
                    <a:pt x="128" y="192"/>
                    <a:pt x="133" y="199"/>
                    <a:pt x="137" y="207"/>
                  </a:cubicBezTo>
                  <a:cubicBezTo>
                    <a:pt x="132" y="202"/>
                    <a:pt x="128" y="199"/>
                    <a:pt x="124" y="199"/>
                  </a:cubicBezTo>
                  <a:cubicBezTo>
                    <a:pt x="123" y="198"/>
                    <a:pt x="122" y="197"/>
                    <a:pt x="121" y="196"/>
                  </a:cubicBezTo>
                  <a:cubicBezTo>
                    <a:pt x="120" y="195"/>
                    <a:pt x="119" y="195"/>
                    <a:pt x="118" y="196"/>
                  </a:cubicBezTo>
                  <a:cubicBezTo>
                    <a:pt x="119" y="195"/>
                    <a:pt x="119" y="194"/>
                    <a:pt x="120" y="193"/>
                  </a:cubicBezTo>
                  <a:close/>
                  <a:moveTo>
                    <a:pt x="117" y="199"/>
                  </a:moveTo>
                  <a:cubicBezTo>
                    <a:pt x="117" y="199"/>
                    <a:pt x="117" y="199"/>
                    <a:pt x="117" y="200"/>
                  </a:cubicBezTo>
                  <a:cubicBezTo>
                    <a:pt x="118" y="201"/>
                    <a:pt x="118" y="202"/>
                    <a:pt x="119" y="203"/>
                  </a:cubicBezTo>
                  <a:cubicBezTo>
                    <a:pt x="118" y="205"/>
                    <a:pt x="119" y="208"/>
                    <a:pt x="122" y="209"/>
                  </a:cubicBezTo>
                  <a:cubicBezTo>
                    <a:pt x="122" y="209"/>
                    <a:pt x="122" y="210"/>
                    <a:pt x="123" y="210"/>
                  </a:cubicBezTo>
                  <a:cubicBezTo>
                    <a:pt x="125" y="213"/>
                    <a:pt x="127" y="216"/>
                    <a:pt x="129" y="220"/>
                  </a:cubicBezTo>
                  <a:cubicBezTo>
                    <a:pt x="125" y="217"/>
                    <a:pt x="122" y="214"/>
                    <a:pt x="118" y="211"/>
                  </a:cubicBezTo>
                  <a:cubicBezTo>
                    <a:pt x="116" y="209"/>
                    <a:pt x="113" y="213"/>
                    <a:pt x="114" y="215"/>
                  </a:cubicBezTo>
                  <a:cubicBezTo>
                    <a:pt x="119" y="223"/>
                    <a:pt x="123" y="230"/>
                    <a:pt x="128" y="238"/>
                  </a:cubicBezTo>
                  <a:cubicBezTo>
                    <a:pt x="122" y="232"/>
                    <a:pt x="116" y="227"/>
                    <a:pt x="110" y="222"/>
                  </a:cubicBezTo>
                  <a:cubicBezTo>
                    <a:pt x="108" y="220"/>
                    <a:pt x="104" y="223"/>
                    <a:pt x="106" y="226"/>
                  </a:cubicBezTo>
                  <a:cubicBezTo>
                    <a:pt x="111" y="236"/>
                    <a:pt x="116" y="246"/>
                    <a:pt x="121" y="257"/>
                  </a:cubicBezTo>
                  <a:cubicBezTo>
                    <a:pt x="114" y="249"/>
                    <a:pt x="106" y="242"/>
                    <a:pt x="99" y="234"/>
                  </a:cubicBezTo>
                  <a:cubicBezTo>
                    <a:pt x="105" y="222"/>
                    <a:pt x="111" y="211"/>
                    <a:pt x="117" y="199"/>
                  </a:cubicBezTo>
                  <a:close/>
                  <a:moveTo>
                    <a:pt x="94" y="243"/>
                  </a:moveTo>
                  <a:cubicBezTo>
                    <a:pt x="98" y="249"/>
                    <a:pt x="102" y="256"/>
                    <a:pt x="106" y="262"/>
                  </a:cubicBezTo>
                  <a:cubicBezTo>
                    <a:pt x="101" y="257"/>
                    <a:pt x="96" y="253"/>
                    <a:pt x="92" y="248"/>
                  </a:cubicBezTo>
                  <a:cubicBezTo>
                    <a:pt x="92" y="246"/>
                    <a:pt x="93" y="244"/>
                    <a:pt x="94" y="243"/>
                  </a:cubicBezTo>
                  <a:close/>
                  <a:moveTo>
                    <a:pt x="88" y="255"/>
                  </a:moveTo>
                  <a:cubicBezTo>
                    <a:pt x="91" y="260"/>
                    <a:pt x="94" y="264"/>
                    <a:pt x="98" y="269"/>
                  </a:cubicBezTo>
                  <a:cubicBezTo>
                    <a:pt x="93" y="266"/>
                    <a:pt x="89" y="264"/>
                    <a:pt x="84" y="263"/>
                  </a:cubicBezTo>
                  <a:cubicBezTo>
                    <a:pt x="85" y="260"/>
                    <a:pt x="86" y="257"/>
                    <a:pt x="88" y="255"/>
                  </a:cubicBezTo>
                  <a:close/>
                  <a:moveTo>
                    <a:pt x="80" y="269"/>
                  </a:moveTo>
                  <a:cubicBezTo>
                    <a:pt x="86" y="275"/>
                    <a:pt x="91" y="281"/>
                    <a:pt x="97" y="287"/>
                  </a:cubicBezTo>
                  <a:cubicBezTo>
                    <a:pt x="93" y="283"/>
                    <a:pt x="90" y="280"/>
                    <a:pt x="86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5" y="275"/>
                    <a:pt x="85" y="275"/>
                    <a:pt x="85" y="275"/>
                  </a:cubicBezTo>
                  <a:cubicBezTo>
                    <a:pt x="84" y="275"/>
                    <a:pt x="84" y="275"/>
                    <a:pt x="83" y="274"/>
                  </a:cubicBezTo>
                  <a:cubicBezTo>
                    <a:pt x="81" y="272"/>
                    <a:pt x="78" y="275"/>
                    <a:pt x="79" y="277"/>
                  </a:cubicBezTo>
                  <a:cubicBezTo>
                    <a:pt x="78" y="278"/>
                    <a:pt x="78" y="279"/>
                    <a:pt x="77" y="282"/>
                  </a:cubicBezTo>
                  <a:cubicBezTo>
                    <a:pt x="76" y="283"/>
                    <a:pt x="78" y="283"/>
                    <a:pt x="78" y="283"/>
                  </a:cubicBezTo>
                  <a:cubicBezTo>
                    <a:pt x="79" y="281"/>
                    <a:pt x="81" y="281"/>
                    <a:pt x="83" y="283"/>
                  </a:cubicBezTo>
                  <a:cubicBezTo>
                    <a:pt x="92" y="292"/>
                    <a:pt x="99" y="301"/>
                    <a:pt x="107" y="311"/>
                  </a:cubicBezTo>
                  <a:cubicBezTo>
                    <a:pt x="96" y="301"/>
                    <a:pt x="85" y="291"/>
                    <a:pt x="74" y="281"/>
                  </a:cubicBezTo>
                  <a:cubicBezTo>
                    <a:pt x="76" y="277"/>
                    <a:pt x="78" y="273"/>
                    <a:pt x="80" y="269"/>
                  </a:cubicBezTo>
                  <a:close/>
                  <a:moveTo>
                    <a:pt x="70" y="288"/>
                  </a:moveTo>
                  <a:cubicBezTo>
                    <a:pt x="81" y="304"/>
                    <a:pt x="93" y="320"/>
                    <a:pt x="106" y="335"/>
                  </a:cubicBezTo>
                  <a:cubicBezTo>
                    <a:pt x="92" y="327"/>
                    <a:pt x="79" y="312"/>
                    <a:pt x="68" y="302"/>
                  </a:cubicBezTo>
                  <a:cubicBezTo>
                    <a:pt x="65" y="300"/>
                    <a:pt x="62" y="304"/>
                    <a:pt x="64" y="307"/>
                  </a:cubicBezTo>
                  <a:cubicBezTo>
                    <a:pt x="72" y="317"/>
                    <a:pt x="81" y="327"/>
                    <a:pt x="89" y="337"/>
                  </a:cubicBezTo>
                  <a:cubicBezTo>
                    <a:pt x="80" y="332"/>
                    <a:pt x="72" y="327"/>
                    <a:pt x="65" y="321"/>
                  </a:cubicBezTo>
                  <a:cubicBezTo>
                    <a:pt x="62" y="319"/>
                    <a:pt x="58" y="321"/>
                    <a:pt x="60" y="324"/>
                  </a:cubicBezTo>
                  <a:cubicBezTo>
                    <a:pt x="63" y="329"/>
                    <a:pt x="66" y="334"/>
                    <a:pt x="69" y="338"/>
                  </a:cubicBezTo>
                  <a:cubicBezTo>
                    <a:pt x="62" y="334"/>
                    <a:pt x="56" y="330"/>
                    <a:pt x="49" y="327"/>
                  </a:cubicBezTo>
                  <a:cubicBezTo>
                    <a:pt x="56" y="314"/>
                    <a:pt x="63" y="301"/>
                    <a:pt x="70" y="288"/>
                  </a:cubicBezTo>
                  <a:close/>
                  <a:moveTo>
                    <a:pt x="56" y="341"/>
                  </a:moveTo>
                  <a:cubicBezTo>
                    <a:pt x="55" y="340"/>
                    <a:pt x="53" y="338"/>
                    <a:pt x="52" y="336"/>
                  </a:cubicBezTo>
                  <a:cubicBezTo>
                    <a:pt x="59" y="339"/>
                    <a:pt x="65" y="343"/>
                    <a:pt x="71" y="346"/>
                  </a:cubicBezTo>
                  <a:cubicBezTo>
                    <a:pt x="66" y="346"/>
                    <a:pt x="60" y="346"/>
                    <a:pt x="55" y="346"/>
                  </a:cubicBezTo>
                  <a:cubicBezTo>
                    <a:pt x="57" y="345"/>
                    <a:pt x="57" y="343"/>
                    <a:pt x="56" y="341"/>
                  </a:cubicBezTo>
                  <a:close/>
                  <a:moveTo>
                    <a:pt x="41" y="341"/>
                  </a:moveTo>
                  <a:cubicBezTo>
                    <a:pt x="44" y="343"/>
                    <a:pt x="47" y="344"/>
                    <a:pt x="51" y="345"/>
                  </a:cubicBezTo>
                  <a:cubicBezTo>
                    <a:pt x="47" y="345"/>
                    <a:pt x="43" y="345"/>
                    <a:pt x="39" y="345"/>
                  </a:cubicBezTo>
                  <a:cubicBezTo>
                    <a:pt x="39" y="344"/>
                    <a:pt x="40" y="343"/>
                    <a:pt x="41" y="341"/>
                  </a:cubicBezTo>
                  <a:close/>
                  <a:moveTo>
                    <a:pt x="32" y="355"/>
                  </a:moveTo>
                  <a:cubicBezTo>
                    <a:pt x="383" y="371"/>
                    <a:pt x="735" y="374"/>
                    <a:pt x="1086" y="362"/>
                  </a:cubicBezTo>
                  <a:cubicBezTo>
                    <a:pt x="1185" y="359"/>
                    <a:pt x="1284" y="354"/>
                    <a:pt x="1383" y="349"/>
                  </a:cubicBezTo>
                  <a:cubicBezTo>
                    <a:pt x="1382" y="366"/>
                    <a:pt x="1381" y="384"/>
                    <a:pt x="1382" y="400"/>
                  </a:cubicBezTo>
                  <a:cubicBezTo>
                    <a:pt x="1383" y="402"/>
                    <a:pt x="1384" y="403"/>
                    <a:pt x="1385" y="404"/>
                  </a:cubicBezTo>
                  <a:cubicBezTo>
                    <a:pt x="1297" y="405"/>
                    <a:pt x="1208" y="411"/>
                    <a:pt x="1120" y="414"/>
                  </a:cubicBezTo>
                  <a:cubicBezTo>
                    <a:pt x="1031" y="417"/>
                    <a:pt x="942" y="418"/>
                    <a:pt x="853" y="419"/>
                  </a:cubicBezTo>
                  <a:cubicBezTo>
                    <a:pt x="675" y="421"/>
                    <a:pt x="497" y="419"/>
                    <a:pt x="319" y="413"/>
                  </a:cubicBezTo>
                  <a:cubicBezTo>
                    <a:pt x="219" y="410"/>
                    <a:pt x="119" y="405"/>
                    <a:pt x="20" y="400"/>
                  </a:cubicBezTo>
                  <a:cubicBezTo>
                    <a:pt x="22" y="393"/>
                    <a:pt x="23" y="386"/>
                    <a:pt x="25" y="379"/>
                  </a:cubicBezTo>
                  <a:cubicBezTo>
                    <a:pt x="27" y="371"/>
                    <a:pt x="29" y="363"/>
                    <a:pt x="32" y="3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" name="Freeform 35"/>
            <p:cNvSpPr/>
            <p:nvPr/>
          </p:nvSpPr>
          <p:spPr bwMode="auto">
            <a:xfrm>
              <a:off x="5852481" y="1655652"/>
              <a:ext cx="118395" cy="54322"/>
            </a:xfrm>
            <a:custGeom>
              <a:avLst/>
              <a:gdLst>
                <a:gd name="T0" fmla="*/ 1 w 58"/>
                <a:gd name="T1" fmla="*/ 2 h 27"/>
                <a:gd name="T2" fmla="*/ 56 w 58"/>
                <a:gd name="T3" fmla="*/ 26 h 27"/>
                <a:gd name="T4" fmla="*/ 57 w 58"/>
                <a:gd name="T5" fmla="*/ 25 h 27"/>
                <a:gd name="T6" fmla="*/ 2 w 58"/>
                <a:gd name="T7" fmla="*/ 1 h 27"/>
                <a:gd name="T8" fmla="*/ 1 w 58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7">
                  <a:moveTo>
                    <a:pt x="1" y="2"/>
                  </a:moveTo>
                  <a:cubicBezTo>
                    <a:pt x="19" y="11"/>
                    <a:pt x="38" y="18"/>
                    <a:pt x="56" y="26"/>
                  </a:cubicBezTo>
                  <a:cubicBezTo>
                    <a:pt x="57" y="27"/>
                    <a:pt x="58" y="25"/>
                    <a:pt x="57" y="25"/>
                  </a:cubicBezTo>
                  <a:cubicBezTo>
                    <a:pt x="38" y="17"/>
                    <a:pt x="20" y="8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" name="Freeform 36"/>
            <p:cNvSpPr/>
            <p:nvPr/>
          </p:nvSpPr>
          <p:spPr bwMode="auto">
            <a:xfrm>
              <a:off x="4715894" y="2303339"/>
              <a:ext cx="36215" cy="45965"/>
            </a:xfrm>
            <a:custGeom>
              <a:avLst/>
              <a:gdLst>
                <a:gd name="T0" fmla="*/ 1 w 18"/>
                <a:gd name="T1" fmla="*/ 2 h 23"/>
                <a:gd name="T2" fmla="*/ 16 w 18"/>
                <a:gd name="T3" fmla="*/ 22 h 23"/>
                <a:gd name="T4" fmla="*/ 18 w 18"/>
                <a:gd name="T5" fmla="*/ 21 h 23"/>
                <a:gd name="T6" fmla="*/ 2 w 18"/>
                <a:gd name="T7" fmla="*/ 0 h 23"/>
                <a:gd name="T8" fmla="*/ 1 w 18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3">
                  <a:moveTo>
                    <a:pt x="1" y="2"/>
                  </a:moveTo>
                  <a:cubicBezTo>
                    <a:pt x="6" y="8"/>
                    <a:pt x="12" y="14"/>
                    <a:pt x="16" y="22"/>
                  </a:cubicBezTo>
                  <a:cubicBezTo>
                    <a:pt x="17" y="23"/>
                    <a:pt x="18" y="22"/>
                    <a:pt x="18" y="21"/>
                  </a:cubicBezTo>
                  <a:cubicBezTo>
                    <a:pt x="13" y="13"/>
                    <a:pt x="8" y="6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" name="Freeform 37"/>
            <p:cNvSpPr/>
            <p:nvPr/>
          </p:nvSpPr>
          <p:spPr bwMode="auto">
            <a:xfrm>
              <a:off x="4676893" y="2382733"/>
              <a:ext cx="27858" cy="33429"/>
            </a:xfrm>
            <a:custGeom>
              <a:avLst/>
              <a:gdLst>
                <a:gd name="T0" fmla="*/ 1 w 14"/>
                <a:gd name="T1" fmla="*/ 3 h 17"/>
                <a:gd name="T2" fmla="*/ 11 w 14"/>
                <a:gd name="T3" fmla="*/ 15 h 17"/>
                <a:gd name="T4" fmla="*/ 13 w 14"/>
                <a:gd name="T5" fmla="*/ 13 h 17"/>
                <a:gd name="T6" fmla="*/ 3 w 14"/>
                <a:gd name="T7" fmla="*/ 1 h 17"/>
                <a:gd name="T8" fmla="*/ 1 w 14"/>
                <a:gd name="T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1" y="3"/>
                  </a:moveTo>
                  <a:cubicBezTo>
                    <a:pt x="4" y="7"/>
                    <a:pt x="8" y="11"/>
                    <a:pt x="11" y="15"/>
                  </a:cubicBezTo>
                  <a:cubicBezTo>
                    <a:pt x="12" y="17"/>
                    <a:pt x="14" y="15"/>
                    <a:pt x="13" y="13"/>
                  </a:cubicBezTo>
                  <a:cubicBezTo>
                    <a:pt x="10" y="9"/>
                    <a:pt x="7" y="5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50" name="Group 40"/>
          <p:cNvGrpSpPr>
            <a:grpSpLocks noChangeAspect="1"/>
          </p:cNvGrpSpPr>
          <p:nvPr/>
        </p:nvGrpSpPr>
        <p:grpSpPr bwMode="auto">
          <a:xfrm>
            <a:off x="1442475" y="732445"/>
            <a:ext cx="1719978" cy="1622573"/>
            <a:chOff x="765" y="847"/>
            <a:chExt cx="1395" cy="1316"/>
          </a:xfrm>
          <a:solidFill>
            <a:schemeClr val="tx1"/>
          </a:solidFill>
        </p:grpSpPr>
        <p:sp>
          <p:nvSpPr>
            <p:cNvPr id="851" name="Freeform 42"/>
            <p:cNvSpPr>
              <a:spLocks noEditPoints="1"/>
            </p:cNvSpPr>
            <p:nvPr/>
          </p:nvSpPr>
          <p:spPr bwMode="auto">
            <a:xfrm>
              <a:off x="1876" y="1005"/>
              <a:ext cx="219" cy="464"/>
            </a:xfrm>
            <a:custGeom>
              <a:avLst/>
              <a:gdLst>
                <a:gd name="T0" fmla="*/ 98 w 132"/>
                <a:gd name="T1" fmla="*/ 276 h 279"/>
                <a:gd name="T2" fmla="*/ 46 w 132"/>
                <a:gd name="T3" fmla="*/ 229 h 279"/>
                <a:gd name="T4" fmla="*/ 47 w 132"/>
                <a:gd name="T5" fmla="*/ 212 h 279"/>
                <a:gd name="T6" fmla="*/ 50 w 132"/>
                <a:gd name="T7" fmla="*/ 203 h 279"/>
                <a:gd name="T8" fmla="*/ 50 w 132"/>
                <a:gd name="T9" fmla="*/ 169 h 279"/>
                <a:gd name="T10" fmla="*/ 55 w 132"/>
                <a:gd name="T11" fmla="*/ 157 h 279"/>
                <a:gd name="T12" fmla="*/ 108 w 132"/>
                <a:gd name="T13" fmla="*/ 218 h 279"/>
                <a:gd name="T14" fmla="*/ 110 w 132"/>
                <a:gd name="T15" fmla="*/ 216 h 279"/>
                <a:gd name="T16" fmla="*/ 55 w 132"/>
                <a:gd name="T17" fmla="*/ 153 h 279"/>
                <a:gd name="T18" fmla="*/ 55 w 132"/>
                <a:gd name="T19" fmla="*/ 152 h 279"/>
                <a:gd name="T20" fmla="*/ 59 w 132"/>
                <a:gd name="T21" fmla="*/ 104 h 279"/>
                <a:gd name="T22" fmla="*/ 59 w 132"/>
                <a:gd name="T23" fmla="*/ 103 h 279"/>
                <a:gd name="T24" fmla="*/ 119 w 132"/>
                <a:gd name="T25" fmla="*/ 171 h 279"/>
                <a:gd name="T26" fmla="*/ 121 w 132"/>
                <a:gd name="T27" fmla="*/ 169 h 279"/>
                <a:gd name="T28" fmla="*/ 60 w 132"/>
                <a:gd name="T29" fmla="*/ 101 h 279"/>
                <a:gd name="T30" fmla="*/ 71 w 132"/>
                <a:gd name="T31" fmla="*/ 77 h 279"/>
                <a:gd name="T32" fmla="*/ 69 w 132"/>
                <a:gd name="T33" fmla="*/ 72 h 279"/>
                <a:gd name="T34" fmla="*/ 73 w 132"/>
                <a:gd name="T35" fmla="*/ 55 h 279"/>
                <a:gd name="T36" fmla="*/ 128 w 132"/>
                <a:gd name="T37" fmla="*/ 116 h 279"/>
                <a:gd name="T38" fmla="*/ 130 w 132"/>
                <a:gd name="T39" fmla="*/ 114 h 279"/>
                <a:gd name="T40" fmla="*/ 75 w 132"/>
                <a:gd name="T41" fmla="*/ 53 h 279"/>
                <a:gd name="T42" fmla="*/ 81 w 132"/>
                <a:gd name="T43" fmla="*/ 49 h 279"/>
                <a:gd name="T44" fmla="*/ 82 w 132"/>
                <a:gd name="T45" fmla="*/ 41 h 279"/>
                <a:gd name="T46" fmla="*/ 60 w 132"/>
                <a:gd name="T47" fmla="*/ 27 h 279"/>
                <a:gd name="T48" fmla="*/ 94 w 132"/>
                <a:gd name="T49" fmla="*/ 22 h 279"/>
                <a:gd name="T50" fmla="*/ 94 w 132"/>
                <a:gd name="T51" fmla="*/ 14 h 279"/>
                <a:gd name="T52" fmla="*/ 43 w 132"/>
                <a:gd name="T53" fmla="*/ 1 h 279"/>
                <a:gd name="T54" fmla="*/ 41 w 132"/>
                <a:gd name="T55" fmla="*/ 8 h 279"/>
                <a:gd name="T56" fmla="*/ 72 w 132"/>
                <a:gd name="T57" fmla="*/ 17 h 279"/>
                <a:gd name="T58" fmla="*/ 47 w 132"/>
                <a:gd name="T59" fmla="*/ 19 h 279"/>
                <a:gd name="T60" fmla="*/ 46 w 132"/>
                <a:gd name="T61" fmla="*/ 27 h 279"/>
                <a:gd name="T62" fmla="*/ 52 w 132"/>
                <a:gd name="T63" fmla="*/ 32 h 279"/>
                <a:gd name="T64" fmla="*/ 65 w 132"/>
                <a:gd name="T65" fmla="*/ 47 h 279"/>
                <a:gd name="T66" fmla="*/ 57 w 132"/>
                <a:gd name="T67" fmla="*/ 70 h 279"/>
                <a:gd name="T68" fmla="*/ 54 w 132"/>
                <a:gd name="T69" fmla="*/ 94 h 279"/>
                <a:gd name="T70" fmla="*/ 36 w 132"/>
                <a:gd name="T71" fmla="*/ 76 h 279"/>
                <a:gd name="T72" fmla="*/ 34 w 132"/>
                <a:gd name="T73" fmla="*/ 77 h 279"/>
                <a:gd name="T74" fmla="*/ 53 w 132"/>
                <a:gd name="T75" fmla="*/ 96 h 279"/>
                <a:gd name="T76" fmla="*/ 52 w 132"/>
                <a:gd name="T77" fmla="*/ 98 h 279"/>
                <a:gd name="T78" fmla="*/ 45 w 132"/>
                <a:gd name="T79" fmla="*/ 131 h 279"/>
                <a:gd name="T80" fmla="*/ 45 w 132"/>
                <a:gd name="T81" fmla="*/ 142 h 279"/>
                <a:gd name="T82" fmla="*/ 45 w 132"/>
                <a:gd name="T83" fmla="*/ 142 h 279"/>
                <a:gd name="T84" fmla="*/ 10 w 132"/>
                <a:gd name="T85" fmla="*/ 102 h 279"/>
                <a:gd name="T86" fmla="*/ 9 w 132"/>
                <a:gd name="T87" fmla="*/ 103 h 279"/>
                <a:gd name="T88" fmla="*/ 45 w 132"/>
                <a:gd name="T89" fmla="*/ 146 h 279"/>
                <a:gd name="T90" fmla="*/ 38 w 132"/>
                <a:gd name="T91" fmla="*/ 172 h 279"/>
                <a:gd name="T92" fmla="*/ 39 w 132"/>
                <a:gd name="T93" fmla="*/ 191 h 279"/>
                <a:gd name="T94" fmla="*/ 36 w 132"/>
                <a:gd name="T95" fmla="*/ 220 h 279"/>
                <a:gd name="T96" fmla="*/ 3 w 132"/>
                <a:gd name="T97" fmla="*/ 184 h 279"/>
                <a:gd name="T98" fmla="*/ 1 w 132"/>
                <a:gd name="T99" fmla="*/ 186 h 279"/>
                <a:gd name="T100" fmla="*/ 36 w 132"/>
                <a:gd name="T101" fmla="*/ 224 h 279"/>
                <a:gd name="T102" fmla="*/ 36 w 132"/>
                <a:gd name="T103" fmla="*/ 227 h 279"/>
                <a:gd name="T104" fmla="*/ 33 w 132"/>
                <a:gd name="T105" fmla="*/ 269 h 279"/>
                <a:gd name="T106" fmla="*/ 38 w 132"/>
                <a:gd name="T107" fmla="*/ 275 h 279"/>
                <a:gd name="T108" fmla="*/ 47 w 132"/>
                <a:gd name="T109" fmla="*/ 239 h 279"/>
                <a:gd name="T110" fmla="*/ 46 w 132"/>
                <a:gd name="T111" fmla="*/ 234 h 279"/>
                <a:gd name="T112" fmla="*/ 97 w 132"/>
                <a:gd name="T113" fmla="*/ 278 h 279"/>
                <a:gd name="T114" fmla="*/ 98 w 132"/>
                <a:gd name="T115" fmla="*/ 276 h 279"/>
                <a:gd name="T116" fmla="*/ 62 w 132"/>
                <a:gd name="T117" fmla="*/ 38 h 279"/>
                <a:gd name="T118" fmla="*/ 70 w 132"/>
                <a:gd name="T119" fmla="*/ 44 h 279"/>
                <a:gd name="T120" fmla="*/ 68 w 132"/>
                <a:gd name="T121" fmla="*/ 45 h 279"/>
                <a:gd name="T122" fmla="*/ 62 w 132"/>
                <a:gd name="T123" fmla="*/ 38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2" h="279">
                  <a:moveTo>
                    <a:pt x="98" y="276"/>
                  </a:moveTo>
                  <a:cubicBezTo>
                    <a:pt x="80" y="261"/>
                    <a:pt x="63" y="245"/>
                    <a:pt x="46" y="229"/>
                  </a:cubicBezTo>
                  <a:cubicBezTo>
                    <a:pt x="46" y="224"/>
                    <a:pt x="46" y="218"/>
                    <a:pt x="47" y="212"/>
                  </a:cubicBezTo>
                  <a:cubicBezTo>
                    <a:pt x="48" y="209"/>
                    <a:pt x="49" y="206"/>
                    <a:pt x="50" y="203"/>
                  </a:cubicBezTo>
                  <a:cubicBezTo>
                    <a:pt x="51" y="190"/>
                    <a:pt x="44" y="183"/>
                    <a:pt x="50" y="169"/>
                  </a:cubicBezTo>
                  <a:cubicBezTo>
                    <a:pt x="52" y="164"/>
                    <a:pt x="54" y="162"/>
                    <a:pt x="55" y="157"/>
                  </a:cubicBezTo>
                  <a:cubicBezTo>
                    <a:pt x="72" y="177"/>
                    <a:pt x="90" y="198"/>
                    <a:pt x="108" y="218"/>
                  </a:cubicBezTo>
                  <a:cubicBezTo>
                    <a:pt x="109" y="219"/>
                    <a:pt x="111" y="217"/>
                    <a:pt x="110" y="216"/>
                  </a:cubicBezTo>
                  <a:cubicBezTo>
                    <a:pt x="92" y="195"/>
                    <a:pt x="73" y="174"/>
                    <a:pt x="55" y="153"/>
                  </a:cubicBezTo>
                  <a:cubicBezTo>
                    <a:pt x="55" y="153"/>
                    <a:pt x="55" y="153"/>
                    <a:pt x="55" y="152"/>
                  </a:cubicBezTo>
                  <a:cubicBezTo>
                    <a:pt x="55" y="135"/>
                    <a:pt x="53" y="121"/>
                    <a:pt x="59" y="104"/>
                  </a:cubicBezTo>
                  <a:cubicBezTo>
                    <a:pt x="59" y="104"/>
                    <a:pt x="59" y="104"/>
                    <a:pt x="59" y="103"/>
                  </a:cubicBezTo>
                  <a:cubicBezTo>
                    <a:pt x="80" y="125"/>
                    <a:pt x="100" y="148"/>
                    <a:pt x="119" y="171"/>
                  </a:cubicBezTo>
                  <a:cubicBezTo>
                    <a:pt x="120" y="172"/>
                    <a:pt x="122" y="170"/>
                    <a:pt x="121" y="169"/>
                  </a:cubicBezTo>
                  <a:cubicBezTo>
                    <a:pt x="102" y="145"/>
                    <a:pt x="82" y="123"/>
                    <a:pt x="60" y="101"/>
                  </a:cubicBezTo>
                  <a:cubicBezTo>
                    <a:pt x="64" y="93"/>
                    <a:pt x="71" y="85"/>
                    <a:pt x="71" y="77"/>
                  </a:cubicBezTo>
                  <a:cubicBezTo>
                    <a:pt x="71" y="75"/>
                    <a:pt x="69" y="73"/>
                    <a:pt x="69" y="72"/>
                  </a:cubicBezTo>
                  <a:cubicBezTo>
                    <a:pt x="69" y="66"/>
                    <a:pt x="70" y="60"/>
                    <a:pt x="73" y="55"/>
                  </a:cubicBezTo>
                  <a:cubicBezTo>
                    <a:pt x="91" y="76"/>
                    <a:pt x="110" y="96"/>
                    <a:pt x="128" y="116"/>
                  </a:cubicBezTo>
                  <a:cubicBezTo>
                    <a:pt x="129" y="117"/>
                    <a:pt x="132" y="115"/>
                    <a:pt x="130" y="114"/>
                  </a:cubicBezTo>
                  <a:cubicBezTo>
                    <a:pt x="112" y="93"/>
                    <a:pt x="94" y="73"/>
                    <a:pt x="75" y="53"/>
                  </a:cubicBezTo>
                  <a:cubicBezTo>
                    <a:pt x="77" y="51"/>
                    <a:pt x="79" y="50"/>
                    <a:pt x="81" y="49"/>
                  </a:cubicBezTo>
                  <a:cubicBezTo>
                    <a:pt x="85" y="48"/>
                    <a:pt x="84" y="43"/>
                    <a:pt x="82" y="41"/>
                  </a:cubicBezTo>
                  <a:cubicBezTo>
                    <a:pt x="74" y="36"/>
                    <a:pt x="67" y="32"/>
                    <a:pt x="60" y="27"/>
                  </a:cubicBezTo>
                  <a:cubicBezTo>
                    <a:pt x="72" y="25"/>
                    <a:pt x="83" y="24"/>
                    <a:pt x="94" y="22"/>
                  </a:cubicBezTo>
                  <a:cubicBezTo>
                    <a:pt x="98" y="22"/>
                    <a:pt x="98" y="15"/>
                    <a:pt x="94" y="14"/>
                  </a:cubicBezTo>
                  <a:cubicBezTo>
                    <a:pt x="77" y="10"/>
                    <a:pt x="60" y="5"/>
                    <a:pt x="43" y="1"/>
                  </a:cubicBezTo>
                  <a:cubicBezTo>
                    <a:pt x="39" y="0"/>
                    <a:pt x="37" y="6"/>
                    <a:pt x="41" y="8"/>
                  </a:cubicBezTo>
                  <a:cubicBezTo>
                    <a:pt x="51" y="11"/>
                    <a:pt x="62" y="14"/>
                    <a:pt x="72" y="17"/>
                  </a:cubicBezTo>
                  <a:cubicBezTo>
                    <a:pt x="64" y="18"/>
                    <a:pt x="56" y="19"/>
                    <a:pt x="47" y="19"/>
                  </a:cubicBezTo>
                  <a:cubicBezTo>
                    <a:pt x="43" y="20"/>
                    <a:pt x="43" y="25"/>
                    <a:pt x="46" y="27"/>
                  </a:cubicBezTo>
                  <a:cubicBezTo>
                    <a:pt x="48" y="29"/>
                    <a:pt x="50" y="30"/>
                    <a:pt x="52" y="32"/>
                  </a:cubicBezTo>
                  <a:cubicBezTo>
                    <a:pt x="56" y="37"/>
                    <a:pt x="61" y="42"/>
                    <a:pt x="65" y="47"/>
                  </a:cubicBezTo>
                  <a:cubicBezTo>
                    <a:pt x="58" y="52"/>
                    <a:pt x="55" y="59"/>
                    <a:pt x="57" y="70"/>
                  </a:cubicBezTo>
                  <a:cubicBezTo>
                    <a:pt x="59" y="83"/>
                    <a:pt x="57" y="85"/>
                    <a:pt x="54" y="94"/>
                  </a:cubicBezTo>
                  <a:cubicBezTo>
                    <a:pt x="48" y="88"/>
                    <a:pt x="42" y="82"/>
                    <a:pt x="36" y="76"/>
                  </a:cubicBezTo>
                  <a:cubicBezTo>
                    <a:pt x="35" y="75"/>
                    <a:pt x="33" y="76"/>
                    <a:pt x="34" y="77"/>
                  </a:cubicBezTo>
                  <a:cubicBezTo>
                    <a:pt x="40" y="84"/>
                    <a:pt x="47" y="90"/>
                    <a:pt x="53" y="96"/>
                  </a:cubicBezTo>
                  <a:cubicBezTo>
                    <a:pt x="52" y="97"/>
                    <a:pt x="52" y="98"/>
                    <a:pt x="52" y="98"/>
                  </a:cubicBezTo>
                  <a:cubicBezTo>
                    <a:pt x="48" y="109"/>
                    <a:pt x="46" y="120"/>
                    <a:pt x="45" y="131"/>
                  </a:cubicBezTo>
                  <a:cubicBezTo>
                    <a:pt x="45" y="134"/>
                    <a:pt x="45" y="138"/>
                    <a:pt x="45" y="142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34" y="128"/>
                    <a:pt x="22" y="115"/>
                    <a:pt x="10" y="102"/>
                  </a:cubicBezTo>
                  <a:cubicBezTo>
                    <a:pt x="9" y="101"/>
                    <a:pt x="8" y="102"/>
                    <a:pt x="9" y="103"/>
                  </a:cubicBezTo>
                  <a:cubicBezTo>
                    <a:pt x="21" y="117"/>
                    <a:pt x="33" y="131"/>
                    <a:pt x="45" y="146"/>
                  </a:cubicBezTo>
                  <a:cubicBezTo>
                    <a:pt x="44" y="155"/>
                    <a:pt x="40" y="163"/>
                    <a:pt x="38" y="172"/>
                  </a:cubicBezTo>
                  <a:cubicBezTo>
                    <a:pt x="37" y="180"/>
                    <a:pt x="38" y="184"/>
                    <a:pt x="39" y="191"/>
                  </a:cubicBezTo>
                  <a:cubicBezTo>
                    <a:pt x="40" y="201"/>
                    <a:pt x="37" y="210"/>
                    <a:pt x="36" y="220"/>
                  </a:cubicBezTo>
                  <a:cubicBezTo>
                    <a:pt x="24" y="208"/>
                    <a:pt x="13" y="196"/>
                    <a:pt x="3" y="184"/>
                  </a:cubicBezTo>
                  <a:cubicBezTo>
                    <a:pt x="2" y="183"/>
                    <a:pt x="0" y="185"/>
                    <a:pt x="1" y="186"/>
                  </a:cubicBezTo>
                  <a:cubicBezTo>
                    <a:pt x="12" y="199"/>
                    <a:pt x="23" y="212"/>
                    <a:pt x="36" y="224"/>
                  </a:cubicBezTo>
                  <a:cubicBezTo>
                    <a:pt x="36" y="225"/>
                    <a:pt x="36" y="226"/>
                    <a:pt x="36" y="227"/>
                  </a:cubicBezTo>
                  <a:cubicBezTo>
                    <a:pt x="37" y="242"/>
                    <a:pt x="47" y="256"/>
                    <a:pt x="33" y="269"/>
                  </a:cubicBezTo>
                  <a:cubicBezTo>
                    <a:pt x="30" y="272"/>
                    <a:pt x="34" y="277"/>
                    <a:pt x="38" y="275"/>
                  </a:cubicBezTo>
                  <a:cubicBezTo>
                    <a:pt x="52" y="268"/>
                    <a:pt x="49" y="252"/>
                    <a:pt x="47" y="239"/>
                  </a:cubicBezTo>
                  <a:cubicBezTo>
                    <a:pt x="47" y="237"/>
                    <a:pt x="46" y="236"/>
                    <a:pt x="46" y="234"/>
                  </a:cubicBezTo>
                  <a:cubicBezTo>
                    <a:pt x="62" y="250"/>
                    <a:pt x="79" y="264"/>
                    <a:pt x="97" y="278"/>
                  </a:cubicBezTo>
                  <a:cubicBezTo>
                    <a:pt x="98" y="279"/>
                    <a:pt x="99" y="277"/>
                    <a:pt x="98" y="276"/>
                  </a:cubicBezTo>
                  <a:close/>
                  <a:moveTo>
                    <a:pt x="62" y="38"/>
                  </a:moveTo>
                  <a:cubicBezTo>
                    <a:pt x="64" y="40"/>
                    <a:pt x="67" y="42"/>
                    <a:pt x="70" y="44"/>
                  </a:cubicBezTo>
                  <a:cubicBezTo>
                    <a:pt x="69" y="44"/>
                    <a:pt x="68" y="45"/>
                    <a:pt x="68" y="45"/>
                  </a:cubicBezTo>
                  <a:cubicBezTo>
                    <a:pt x="66" y="43"/>
                    <a:pt x="64" y="41"/>
                    <a:pt x="62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" name="Freeform 43"/>
            <p:cNvSpPr/>
            <p:nvPr/>
          </p:nvSpPr>
          <p:spPr bwMode="auto">
            <a:xfrm>
              <a:off x="1738" y="1014"/>
              <a:ext cx="114" cy="408"/>
            </a:xfrm>
            <a:custGeom>
              <a:avLst/>
              <a:gdLst>
                <a:gd name="T0" fmla="*/ 23 w 69"/>
                <a:gd name="T1" fmla="*/ 220 h 246"/>
                <a:gd name="T2" fmla="*/ 14 w 69"/>
                <a:gd name="T3" fmla="*/ 199 h 246"/>
                <a:gd name="T4" fmla="*/ 19 w 69"/>
                <a:gd name="T5" fmla="*/ 172 h 246"/>
                <a:gd name="T6" fmla="*/ 23 w 69"/>
                <a:gd name="T7" fmla="*/ 153 h 246"/>
                <a:gd name="T8" fmla="*/ 18 w 69"/>
                <a:gd name="T9" fmla="*/ 142 h 246"/>
                <a:gd name="T10" fmla="*/ 25 w 69"/>
                <a:gd name="T11" fmla="*/ 119 h 246"/>
                <a:gd name="T12" fmla="*/ 34 w 69"/>
                <a:gd name="T13" fmla="*/ 83 h 246"/>
                <a:gd name="T14" fmla="*/ 38 w 69"/>
                <a:gd name="T15" fmla="*/ 63 h 246"/>
                <a:gd name="T16" fmla="*/ 49 w 69"/>
                <a:gd name="T17" fmla="*/ 53 h 246"/>
                <a:gd name="T18" fmla="*/ 47 w 69"/>
                <a:gd name="T19" fmla="*/ 48 h 246"/>
                <a:gd name="T20" fmla="*/ 36 w 69"/>
                <a:gd name="T21" fmla="*/ 40 h 246"/>
                <a:gd name="T22" fmla="*/ 65 w 69"/>
                <a:gd name="T23" fmla="*/ 23 h 246"/>
                <a:gd name="T24" fmla="*/ 64 w 69"/>
                <a:gd name="T25" fmla="*/ 16 h 246"/>
                <a:gd name="T26" fmla="*/ 4 w 69"/>
                <a:gd name="T27" fmla="*/ 2 h 246"/>
                <a:gd name="T28" fmla="*/ 3 w 69"/>
                <a:gd name="T29" fmla="*/ 6 h 246"/>
                <a:gd name="T30" fmla="*/ 53 w 69"/>
                <a:gd name="T31" fmla="*/ 22 h 246"/>
                <a:gd name="T32" fmla="*/ 28 w 69"/>
                <a:gd name="T33" fmla="*/ 37 h 246"/>
                <a:gd name="T34" fmla="*/ 27 w 69"/>
                <a:gd name="T35" fmla="*/ 43 h 246"/>
                <a:gd name="T36" fmla="*/ 34 w 69"/>
                <a:gd name="T37" fmla="*/ 56 h 246"/>
                <a:gd name="T38" fmla="*/ 21 w 69"/>
                <a:gd name="T39" fmla="*/ 66 h 246"/>
                <a:gd name="T40" fmla="*/ 23 w 69"/>
                <a:gd name="T41" fmla="*/ 77 h 246"/>
                <a:gd name="T42" fmla="*/ 15 w 69"/>
                <a:gd name="T43" fmla="*/ 124 h 246"/>
                <a:gd name="T44" fmla="*/ 10 w 69"/>
                <a:gd name="T45" fmla="*/ 148 h 246"/>
                <a:gd name="T46" fmla="*/ 14 w 69"/>
                <a:gd name="T47" fmla="*/ 154 h 246"/>
                <a:gd name="T48" fmla="*/ 9 w 69"/>
                <a:gd name="T49" fmla="*/ 175 h 246"/>
                <a:gd name="T50" fmla="*/ 6 w 69"/>
                <a:gd name="T51" fmla="*/ 200 h 246"/>
                <a:gd name="T52" fmla="*/ 11 w 69"/>
                <a:gd name="T53" fmla="*/ 239 h 246"/>
                <a:gd name="T54" fmla="*/ 14 w 69"/>
                <a:gd name="T55" fmla="*/ 245 h 246"/>
                <a:gd name="T56" fmla="*/ 23 w 69"/>
                <a:gd name="T57" fmla="*/ 22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9" h="246">
                  <a:moveTo>
                    <a:pt x="23" y="220"/>
                  </a:moveTo>
                  <a:cubicBezTo>
                    <a:pt x="21" y="212"/>
                    <a:pt x="16" y="207"/>
                    <a:pt x="14" y="199"/>
                  </a:cubicBezTo>
                  <a:cubicBezTo>
                    <a:pt x="13" y="190"/>
                    <a:pt x="16" y="180"/>
                    <a:pt x="19" y="172"/>
                  </a:cubicBezTo>
                  <a:cubicBezTo>
                    <a:pt x="22" y="165"/>
                    <a:pt x="25" y="160"/>
                    <a:pt x="23" y="153"/>
                  </a:cubicBezTo>
                  <a:cubicBezTo>
                    <a:pt x="22" y="147"/>
                    <a:pt x="18" y="150"/>
                    <a:pt x="18" y="142"/>
                  </a:cubicBezTo>
                  <a:cubicBezTo>
                    <a:pt x="17" y="137"/>
                    <a:pt x="23" y="124"/>
                    <a:pt x="25" y="119"/>
                  </a:cubicBezTo>
                  <a:cubicBezTo>
                    <a:pt x="28" y="108"/>
                    <a:pt x="36" y="95"/>
                    <a:pt x="34" y="83"/>
                  </a:cubicBezTo>
                  <a:cubicBezTo>
                    <a:pt x="32" y="74"/>
                    <a:pt x="27" y="70"/>
                    <a:pt x="38" y="63"/>
                  </a:cubicBezTo>
                  <a:cubicBezTo>
                    <a:pt x="43" y="60"/>
                    <a:pt x="47" y="60"/>
                    <a:pt x="49" y="53"/>
                  </a:cubicBezTo>
                  <a:cubicBezTo>
                    <a:pt x="50" y="51"/>
                    <a:pt x="49" y="49"/>
                    <a:pt x="47" y="48"/>
                  </a:cubicBezTo>
                  <a:cubicBezTo>
                    <a:pt x="43" y="46"/>
                    <a:pt x="40" y="43"/>
                    <a:pt x="36" y="40"/>
                  </a:cubicBezTo>
                  <a:cubicBezTo>
                    <a:pt x="46" y="35"/>
                    <a:pt x="56" y="29"/>
                    <a:pt x="65" y="23"/>
                  </a:cubicBezTo>
                  <a:cubicBezTo>
                    <a:pt x="69" y="21"/>
                    <a:pt x="68" y="17"/>
                    <a:pt x="64" y="16"/>
                  </a:cubicBezTo>
                  <a:cubicBezTo>
                    <a:pt x="43" y="14"/>
                    <a:pt x="24" y="8"/>
                    <a:pt x="4" y="2"/>
                  </a:cubicBezTo>
                  <a:cubicBezTo>
                    <a:pt x="1" y="0"/>
                    <a:pt x="0" y="5"/>
                    <a:pt x="3" y="6"/>
                  </a:cubicBezTo>
                  <a:cubicBezTo>
                    <a:pt x="19" y="13"/>
                    <a:pt x="36" y="18"/>
                    <a:pt x="53" y="22"/>
                  </a:cubicBezTo>
                  <a:cubicBezTo>
                    <a:pt x="45" y="27"/>
                    <a:pt x="36" y="32"/>
                    <a:pt x="28" y="37"/>
                  </a:cubicBezTo>
                  <a:cubicBezTo>
                    <a:pt x="26" y="38"/>
                    <a:pt x="25" y="41"/>
                    <a:pt x="27" y="43"/>
                  </a:cubicBezTo>
                  <a:cubicBezTo>
                    <a:pt x="33" y="49"/>
                    <a:pt x="41" y="51"/>
                    <a:pt x="34" y="56"/>
                  </a:cubicBezTo>
                  <a:cubicBezTo>
                    <a:pt x="30" y="60"/>
                    <a:pt x="24" y="59"/>
                    <a:pt x="21" y="66"/>
                  </a:cubicBezTo>
                  <a:cubicBezTo>
                    <a:pt x="20" y="70"/>
                    <a:pt x="22" y="73"/>
                    <a:pt x="23" y="77"/>
                  </a:cubicBezTo>
                  <a:cubicBezTo>
                    <a:pt x="26" y="94"/>
                    <a:pt x="20" y="108"/>
                    <a:pt x="15" y="124"/>
                  </a:cubicBezTo>
                  <a:cubicBezTo>
                    <a:pt x="13" y="132"/>
                    <a:pt x="9" y="140"/>
                    <a:pt x="10" y="148"/>
                  </a:cubicBezTo>
                  <a:cubicBezTo>
                    <a:pt x="10" y="150"/>
                    <a:pt x="13" y="152"/>
                    <a:pt x="14" y="154"/>
                  </a:cubicBezTo>
                  <a:cubicBezTo>
                    <a:pt x="16" y="162"/>
                    <a:pt x="12" y="167"/>
                    <a:pt x="9" y="175"/>
                  </a:cubicBezTo>
                  <a:cubicBezTo>
                    <a:pt x="7" y="183"/>
                    <a:pt x="5" y="192"/>
                    <a:pt x="6" y="200"/>
                  </a:cubicBezTo>
                  <a:cubicBezTo>
                    <a:pt x="8" y="211"/>
                    <a:pt x="24" y="228"/>
                    <a:pt x="11" y="239"/>
                  </a:cubicBezTo>
                  <a:cubicBezTo>
                    <a:pt x="8" y="241"/>
                    <a:pt x="11" y="246"/>
                    <a:pt x="14" y="245"/>
                  </a:cubicBezTo>
                  <a:cubicBezTo>
                    <a:pt x="25" y="241"/>
                    <a:pt x="27" y="230"/>
                    <a:pt x="23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" name="Freeform 44"/>
            <p:cNvSpPr/>
            <p:nvPr/>
          </p:nvSpPr>
          <p:spPr bwMode="auto">
            <a:xfrm>
              <a:off x="1497" y="1027"/>
              <a:ext cx="272" cy="542"/>
            </a:xfrm>
            <a:custGeom>
              <a:avLst/>
              <a:gdLst>
                <a:gd name="T0" fmla="*/ 163 w 164"/>
                <a:gd name="T1" fmla="*/ 323 h 326"/>
                <a:gd name="T2" fmla="*/ 51 w 164"/>
                <a:gd name="T3" fmla="*/ 234 h 326"/>
                <a:gd name="T4" fmla="*/ 59 w 164"/>
                <a:gd name="T5" fmla="*/ 235 h 326"/>
                <a:gd name="T6" fmla="*/ 61 w 164"/>
                <a:gd name="T7" fmla="*/ 233 h 326"/>
                <a:gd name="T8" fmla="*/ 89 w 164"/>
                <a:gd name="T9" fmla="*/ 230 h 326"/>
                <a:gd name="T10" fmla="*/ 91 w 164"/>
                <a:gd name="T11" fmla="*/ 224 h 326"/>
                <a:gd name="T12" fmla="*/ 79 w 164"/>
                <a:gd name="T13" fmla="*/ 209 h 326"/>
                <a:gd name="T14" fmla="*/ 91 w 164"/>
                <a:gd name="T15" fmla="*/ 205 h 326"/>
                <a:gd name="T16" fmla="*/ 95 w 164"/>
                <a:gd name="T17" fmla="*/ 189 h 326"/>
                <a:gd name="T18" fmla="*/ 94 w 164"/>
                <a:gd name="T19" fmla="*/ 164 h 326"/>
                <a:gd name="T20" fmla="*/ 92 w 164"/>
                <a:gd name="T21" fmla="*/ 144 h 326"/>
                <a:gd name="T22" fmla="*/ 85 w 164"/>
                <a:gd name="T23" fmla="*/ 124 h 326"/>
                <a:gd name="T24" fmla="*/ 91 w 164"/>
                <a:gd name="T25" fmla="*/ 97 h 326"/>
                <a:gd name="T26" fmla="*/ 96 w 164"/>
                <a:gd name="T27" fmla="*/ 90 h 326"/>
                <a:gd name="T28" fmla="*/ 91 w 164"/>
                <a:gd name="T29" fmla="*/ 74 h 326"/>
                <a:gd name="T30" fmla="*/ 96 w 164"/>
                <a:gd name="T31" fmla="*/ 55 h 326"/>
                <a:gd name="T32" fmla="*/ 93 w 164"/>
                <a:gd name="T33" fmla="*/ 43 h 326"/>
                <a:gd name="T34" fmla="*/ 102 w 164"/>
                <a:gd name="T35" fmla="*/ 24 h 326"/>
                <a:gd name="T36" fmla="*/ 102 w 164"/>
                <a:gd name="T37" fmla="*/ 6 h 326"/>
                <a:gd name="T38" fmla="*/ 100 w 164"/>
                <a:gd name="T39" fmla="*/ 0 h 326"/>
                <a:gd name="T40" fmla="*/ 88 w 164"/>
                <a:gd name="T41" fmla="*/ 3 h 326"/>
                <a:gd name="T42" fmla="*/ 85 w 164"/>
                <a:gd name="T43" fmla="*/ 8 h 326"/>
                <a:gd name="T44" fmla="*/ 90 w 164"/>
                <a:gd name="T45" fmla="*/ 16 h 326"/>
                <a:gd name="T46" fmla="*/ 92 w 164"/>
                <a:gd name="T47" fmla="*/ 25 h 326"/>
                <a:gd name="T48" fmla="*/ 87 w 164"/>
                <a:gd name="T49" fmla="*/ 26 h 326"/>
                <a:gd name="T50" fmla="*/ 82 w 164"/>
                <a:gd name="T51" fmla="*/ 39 h 326"/>
                <a:gd name="T52" fmla="*/ 87 w 164"/>
                <a:gd name="T53" fmla="*/ 49 h 326"/>
                <a:gd name="T54" fmla="*/ 81 w 164"/>
                <a:gd name="T55" fmla="*/ 68 h 326"/>
                <a:gd name="T56" fmla="*/ 84 w 164"/>
                <a:gd name="T57" fmla="*/ 93 h 326"/>
                <a:gd name="T58" fmla="*/ 75 w 164"/>
                <a:gd name="T59" fmla="*/ 113 h 326"/>
                <a:gd name="T60" fmla="*/ 87 w 164"/>
                <a:gd name="T61" fmla="*/ 158 h 326"/>
                <a:gd name="T62" fmla="*/ 83 w 164"/>
                <a:gd name="T63" fmla="*/ 178 h 326"/>
                <a:gd name="T64" fmla="*/ 86 w 164"/>
                <a:gd name="T65" fmla="*/ 188 h 326"/>
                <a:gd name="T66" fmla="*/ 66 w 164"/>
                <a:gd name="T67" fmla="*/ 209 h 326"/>
                <a:gd name="T68" fmla="*/ 67 w 164"/>
                <a:gd name="T69" fmla="*/ 215 h 326"/>
                <a:gd name="T70" fmla="*/ 80 w 164"/>
                <a:gd name="T71" fmla="*/ 225 h 326"/>
                <a:gd name="T72" fmla="*/ 51 w 164"/>
                <a:gd name="T73" fmla="*/ 227 h 326"/>
                <a:gd name="T74" fmla="*/ 49 w 164"/>
                <a:gd name="T75" fmla="*/ 232 h 326"/>
                <a:gd name="T76" fmla="*/ 3 w 164"/>
                <a:gd name="T77" fmla="*/ 196 h 326"/>
                <a:gd name="T78" fmla="*/ 1 w 164"/>
                <a:gd name="T79" fmla="*/ 198 h 326"/>
                <a:gd name="T80" fmla="*/ 162 w 164"/>
                <a:gd name="T81" fmla="*/ 325 h 326"/>
                <a:gd name="T82" fmla="*/ 163 w 164"/>
                <a:gd name="T83" fmla="*/ 323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4" h="326">
                  <a:moveTo>
                    <a:pt x="163" y="323"/>
                  </a:moveTo>
                  <a:cubicBezTo>
                    <a:pt x="126" y="293"/>
                    <a:pt x="88" y="263"/>
                    <a:pt x="51" y="234"/>
                  </a:cubicBezTo>
                  <a:cubicBezTo>
                    <a:pt x="54" y="236"/>
                    <a:pt x="54" y="236"/>
                    <a:pt x="59" y="235"/>
                  </a:cubicBezTo>
                  <a:cubicBezTo>
                    <a:pt x="60" y="235"/>
                    <a:pt x="61" y="234"/>
                    <a:pt x="61" y="233"/>
                  </a:cubicBezTo>
                  <a:cubicBezTo>
                    <a:pt x="70" y="233"/>
                    <a:pt x="80" y="232"/>
                    <a:pt x="89" y="230"/>
                  </a:cubicBezTo>
                  <a:cubicBezTo>
                    <a:pt x="93" y="230"/>
                    <a:pt x="93" y="226"/>
                    <a:pt x="91" y="224"/>
                  </a:cubicBezTo>
                  <a:cubicBezTo>
                    <a:pt x="86" y="220"/>
                    <a:pt x="73" y="214"/>
                    <a:pt x="79" y="209"/>
                  </a:cubicBezTo>
                  <a:cubicBezTo>
                    <a:pt x="81" y="207"/>
                    <a:pt x="88" y="208"/>
                    <a:pt x="91" y="205"/>
                  </a:cubicBezTo>
                  <a:cubicBezTo>
                    <a:pt x="97" y="200"/>
                    <a:pt x="96" y="196"/>
                    <a:pt x="95" y="189"/>
                  </a:cubicBezTo>
                  <a:cubicBezTo>
                    <a:pt x="93" y="179"/>
                    <a:pt x="92" y="173"/>
                    <a:pt x="94" y="164"/>
                  </a:cubicBezTo>
                  <a:cubicBezTo>
                    <a:pt x="95" y="157"/>
                    <a:pt x="94" y="151"/>
                    <a:pt x="92" y="144"/>
                  </a:cubicBezTo>
                  <a:cubicBezTo>
                    <a:pt x="90" y="137"/>
                    <a:pt x="86" y="131"/>
                    <a:pt x="85" y="124"/>
                  </a:cubicBezTo>
                  <a:cubicBezTo>
                    <a:pt x="82" y="114"/>
                    <a:pt x="86" y="105"/>
                    <a:pt x="91" y="97"/>
                  </a:cubicBezTo>
                  <a:cubicBezTo>
                    <a:pt x="93" y="93"/>
                    <a:pt x="94" y="95"/>
                    <a:pt x="96" y="90"/>
                  </a:cubicBezTo>
                  <a:cubicBezTo>
                    <a:pt x="100" y="81"/>
                    <a:pt x="93" y="80"/>
                    <a:pt x="91" y="74"/>
                  </a:cubicBezTo>
                  <a:cubicBezTo>
                    <a:pt x="90" y="67"/>
                    <a:pt x="96" y="61"/>
                    <a:pt x="96" y="55"/>
                  </a:cubicBezTo>
                  <a:cubicBezTo>
                    <a:pt x="96" y="50"/>
                    <a:pt x="94" y="48"/>
                    <a:pt x="93" y="43"/>
                  </a:cubicBezTo>
                  <a:cubicBezTo>
                    <a:pt x="90" y="30"/>
                    <a:pt x="101" y="34"/>
                    <a:pt x="102" y="24"/>
                  </a:cubicBezTo>
                  <a:cubicBezTo>
                    <a:pt x="104" y="13"/>
                    <a:pt x="88" y="12"/>
                    <a:pt x="102" y="6"/>
                  </a:cubicBezTo>
                  <a:cubicBezTo>
                    <a:pt x="105" y="4"/>
                    <a:pt x="103" y="0"/>
                    <a:pt x="100" y="0"/>
                  </a:cubicBezTo>
                  <a:cubicBezTo>
                    <a:pt x="96" y="1"/>
                    <a:pt x="92" y="2"/>
                    <a:pt x="88" y="3"/>
                  </a:cubicBezTo>
                  <a:cubicBezTo>
                    <a:pt x="86" y="4"/>
                    <a:pt x="85" y="6"/>
                    <a:pt x="85" y="8"/>
                  </a:cubicBezTo>
                  <a:cubicBezTo>
                    <a:pt x="87" y="12"/>
                    <a:pt x="88" y="12"/>
                    <a:pt x="90" y="16"/>
                  </a:cubicBezTo>
                  <a:cubicBezTo>
                    <a:pt x="93" y="18"/>
                    <a:pt x="94" y="21"/>
                    <a:pt x="92" y="25"/>
                  </a:cubicBezTo>
                  <a:cubicBezTo>
                    <a:pt x="91" y="25"/>
                    <a:pt x="89" y="25"/>
                    <a:pt x="87" y="26"/>
                  </a:cubicBezTo>
                  <a:cubicBezTo>
                    <a:pt x="83" y="31"/>
                    <a:pt x="81" y="32"/>
                    <a:pt x="82" y="39"/>
                  </a:cubicBezTo>
                  <a:cubicBezTo>
                    <a:pt x="83" y="43"/>
                    <a:pt x="86" y="46"/>
                    <a:pt x="87" y="49"/>
                  </a:cubicBezTo>
                  <a:cubicBezTo>
                    <a:pt x="89" y="61"/>
                    <a:pt x="82" y="60"/>
                    <a:pt x="81" y="68"/>
                  </a:cubicBezTo>
                  <a:cubicBezTo>
                    <a:pt x="80" y="80"/>
                    <a:pt x="90" y="76"/>
                    <a:pt x="84" y="93"/>
                  </a:cubicBezTo>
                  <a:cubicBezTo>
                    <a:pt x="80" y="102"/>
                    <a:pt x="75" y="103"/>
                    <a:pt x="75" y="113"/>
                  </a:cubicBezTo>
                  <a:cubicBezTo>
                    <a:pt x="74" y="129"/>
                    <a:pt x="88" y="142"/>
                    <a:pt x="87" y="158"/>
                  </a:cubicBezTo>
                  <a:cubicBezTo>
                    <a:pt x="87" y="164"/>
                    <a:pt x="82" y="171"/>
                    <a:pt x="83" y="178"/>
                  </a:cubicBezTo>
                  <a:cubicBezTo>
                    <a:pt x="83" y="181"/>
                    <a:pt x="86" y="185"/>
                    <a:pt x="86" y="188"/>
                  </a:cubicBezTo>
                  <a:cubicBezTo>
                    <a:pt x="86" y="205"/>
                    <a:pt x="73" y="200"/>
                    <a:pt x="66" y="209"/>
                  </a:cubicBezTo>
                  <a:cubicBezTo>
                    <a:pt x="64" y="211"/>
                    <a:pt x="65" y="213"/>
                    <a:pt x="67" y="215"/>
                  </a:cubicBezTo>
                  <a:cubicBezTo>
                    <a:pt x="71" y="218"/>
                    <a:pt x="76" y="221"/>
                    <a:pt x="80" y="225"/>
                  </a:cubicBezTo>
                  <a:cubicBezTo>
                    <a:pt x="70" y="226"/>
                    <a:pt x="61" y="227"/>
                    <a:pt x="51" y="227"/>
                  </a:cubicBezTo>
                  <a:cubicBezTo>
                    <a:pt x="49" y="228"/>
                    <a:pt x="47" y="230"/>
                    <a:pt x="49" y="232"/>
                  </a:cubicBezTo>
                  <a:cubicBezTo>
                    <a:pt x="33" y="220"/>
                    <a:pt x="18" y="208"/>
                    <a:pt x="3" y="196"/>
                  </a:cubicBezTo>
                  <a:cubicBezTo>
                    <a:pt x="1" y="195"/>
                    <a:pt x="0" y="197"/>
                    <a:pt x="1" y="198"/>
                  </a:cubicBezTo>
                  <a:cubicBezTo>
                    <a:pt x="55" y="241"/>
                    <a:pt x="108" y="283"/>
                    <a:pt x="162" y="325"/>
                  </a:cubicBezTo>
                  <a:cubicBezTo>
                    <a:pt x="163" y="326"/>
                    <a:pt x="164" y="324"/>
                    <a:pt x="163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" name="Freeform 45"/>
            <p:cNvSpPr>
              <a:spLocks noEditPoints="1"/>
            </p:cNvSpPr>
            <p:nvPr/>
          </p:nvSpPr>
          <p:spPr bwMode="auto">
            <a:xfrm>
              <a:off x="765" y="847"/>
              <a:ext cx="1395" cy="1316"/>
            </a:xfrm>
            <a:custGeom>
              <a:avLst/>
              <a:gdLst>
                <a:gd name="T0" fmla="*/ 825 w 839"/>
                <a:gd name="T1" fmla="*/ 11 h 792"/>
                <a:gd name="T2" fmla="*/ 789 w 839"/>
                <a:gd name="T3" fmla="*/ 42 h 792"/>
                <a:gd name="T4" fmla="*/ 758 w 839"/>
                <a:gd name="T5" fmla="*/ 6 h 792"/>
                <a:gd name="T6" fmla="*/ 705 w 839"/>
                <a:gd name="T7" fmla="*/ 3 h 792"/>
                <a:gd name="T8" fmla="*/ 680 w 839"/>
                <a:gd name="T9" fmla="*/ 6 h 792"/>
                <a:gd name="T10" fmla="*/ 583 w 839"/>
                <a:gd name="T11" fmla="*/ 4 h 792"/>
                <a:gd name="T12" fmla="*/ 522 w 839"/>
                <a:gd name="T13" fmla="*/ 8 h 792"/>
                <a:gd name="T14" fmla="*/ 464 w 839"/>
                <a:gd name="T15" fmla="*/ 5 h 792"/>
                <a:gd name="T16" fmla="*/ 413 w 839"/>
                <a:gd name="T17" fmla="*/ 7 h 792"/>
                <a:gd name="T18" fmla="*/ 367 w 839"/>
                <a:gd name="T19" fmla="*/ 9 h 792"/>
                <a:gd name="T20" fmla="*/ 330 w 839"/>
                <a:gd name="T21" fmla="*/ 16 h 792"/>
                <a:gd name="T22" fmla="*/ 454 w 839"/>
                <a:gd name="T23" fmla="*/ 37 h 792"/>
                <a:gd name="T24" fmla="*/ 573 w 839"/>
                <a:gd name="T25" fmla="*/ 41 h 792"/>
                <a:gd name="T26" fmla="*/ 710 w 839"/>
                <a:gd name="T27" fmla="*/ 14 h 792"/>
                <a:gd name="T28" fmla="*/ 803 w 839"/>
                <a:gd name="T29" fmla="*/ 40 h 792"/>
                <a:gd name="T30" fmla="*/ 756 w 839"/>
                <a:gd name="T31" fmla="*/ 466 h 792"/>
                <a:gd name="T32" fmla="*/ 347 w 839"/>
                <a:gd name="T33" fmla="*/ 440 h 792"/>
                <a:gd name="T34" fmla="*/ 301 w 839"/>
                <a:gd name="T35" fmla="*/ 435 h 792"/>
                <a:gd name="T36" fmla="*/ 199 w 839"/>
                <a:gd name="T37" fmla="*/ 29 h 792"/>
                <a:gd name="T38" fmla="*/ 284 w 839"/>
                <a:gd name="T39" fmla="*/ 53 h 792"/>
                <a:gd name="T40" fmla="*/ 252 w 839"/>
                <a:gd name="T41" fmla="*/ 16 h 792"/>
                <a:gd name="T42" fmla="*/ 233 w 839"/>
                <a:gd name="T43" fmla="*/ 27 h 792"/>
                <a:gd name="T44" fmla="*/ 197 w 839"/>
                <a:gd name="T45" fmla="*/ 26 h 792"/>
                <a:gd name="T46" fmla="*/ 129 w 839"/>
                <a:gd name="T47" fmla="*/ 382 h 792"/>
                <a:gd name="T48" fmla="*/ 65 w 839"/>
                <a:gd name="T49" fmla="*/ 398 h 792"/>
                <a:gd name="T50" fmla="*/ 7 w 839"/>
                <a:gd name="T51" fmla="*/ 710 h 792"/>
                <a:gd name="T52" fmla="*/ 569 w 839"/>
                <a:gd name="T53" fmla="*/ 748 h 792"/>
                <a:gd name="T54" fmla="*/ 602 w 839"/>
                <a:gd name="T55" fmla="*/ 468 h 792"/>
                <a:gd name="T56" fmla="*/ 647 w 839"/>
                <a:gd name="T57" fmla="*/ 471 h 792"/>
                <a:gd name="T58" fmla="*/ 729 w 839"/>
                <a:gd name="T59" fmla="*/ 502 h 792"/>
                <a:gd name="T60" fmla="*/ 781 w 839"/>
                <a:gd name="T61" fmla="*/ 472 h 792"/>
                <a:gd name="T62" fmla="*/ 569 w 839"/>
                <a:gd name="T63" fmla="*/ 466 h 792"/>
                <a:gd name="T64" fmla="*/ 373 w 839"/>
                <a:gd name="T65" fmla="*/ 464 h 792"/>
                <a:gd name="T66" fmla="*/ 345 w 839"/>
                <a:gd name="T67" fmla="*/ 473 h 792"/>
                <a:gd name="T68" fmla="*/ 263 w 839"/>
                <a:gd name="T69" fmla="*/ 440 h 792"/>
                <a:gd name="T70" fmla="*/ 581 w 839"/>
                <a:gd name="T71" fmla="*/ 657 h 792"/>
                <a:gd name="T72" fmla="*/ 16 w 839"/>
                <a:gd name="T73" fmla="*/ 721 h 792"/>
                <a:gd name="T74" fmla="*/ 66 w 839"/>
                <a:gd name="T75" fmla="*/ 407 h 792"/>
                <a:gd name="T76" fmla="*/ 133 w 839"/>
                <a:gd name="T77" fmla="*/ 363 h 792"/>
                <a:gd name="T78" fmla="*/ 231 w 839"/>
                <a:gd name="T79" fmla="*/ 438 h 792"/>
                <a:gd name="T80" fmla="*/ 269 w 839"/>
                <a:gd name="T81" fmla="*/ 510 h 792"/>
                <a:gd name="T82" fmla="*/ 269 w 839"/>
                <a:gd name="T83" fmla="*/ 580 h 792"/>
                <a:gd name="T84" fmla="*/ 259 w 839"/>
                <a:gd name="T85" fmla="*/ 460 h 792"/>
                <a:gd name="T86" fmla="*/ 287 w 839"/>
                <a:gd name="T87" fmla="*/ 443 h 792"/>
                <a:gd name="T88" fmla="*/ 384 w 839"/>
                <a:gd name="T89" fmla="*/ 559 h 792"/>
                <a:gd name="T90" fmla="*/ 396 w 839"/>
                <a:gd name="T91" fmla="*/ 661 h 792"/>
                <a:gd name="T92" fmla="*/ 393 w 839"/>
                <a:gd name="T93" fmla="*/ 564 h 792"/>
                <a:gd name="T94" fmla="*/ 417 w 839"/>
                <a:gd name="T95" fmla="*/ 508 h 792"/>
                <a:gd name="T96" fmla="*/ 409 w 839"/>
                <a:gd name="T97" fmla="*/ 458 h 792"/>
                <a:gd name="T98" fmla="*/ 473 w 839"/>
                <a:gd name="T99" fmla="*/ 527 h 792"/>
                <a:gd name="T100" fmla="*/ 465 w 839"/>
                <a:gd name="T101" fmla="*/ 609 h 792"/>
                <a:gd name="T102" fmla="*/ 461 w 839"/>
                <a:gd name="T103" fmla="*/ 698 h 792"/>
                <a:gd name="T104" fmla="*/ 485 w 839"/>
                <a:gd name="T105" fmla="*/ 652 h 792"/>
                <a:gd name="T106" fmla="*/ 489 w 839"/>
                <a:gd name="T107" fmla="*/ 544 h 792"/>
                <a:gd name="T108" fmla="*/ 473 w 839"/>
                <a:gd name="T109" fmla="*/ 471 h 792"/>
                <a:gd name="T110" fmla="*/ 549 w 839"/>
                <a:gd name="T111" fmla="*/ 465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39" h="792">
                  <a:moveTo>
                    <a:pt x="805" y="491"/>
                  </a:moveTo>
                  <a:cubicBezTo>
                    <a:pt x="799" y="483"/>
                    <a:pt x="791" y="476"/>
                    <a:pt x="783" y="471"/>
                  </a:cubicBezTo>
                  <a:cubicBezTo>
                    <a:pt x="784" y="470"/>
                    <a:pt x="786" y="469"/>
                    <a:pt x="787" y="468"/>
                  </a:cubicBezTo>
                  <a:cubicBezTo>
                    <a:pt x="800" y="460"/>
                    <a:pt x="804" y="445"/>
                    <a:pt x="807" y="431"/>
                  </a:cubicBezTo>
                  <a:cubicBezTo>
                    <a:pt x="812" y="407"/>
                    <a:pt x="815" y="382"/>
                    <a:pt x="819" y="358"/>
                  </a:cubicBezTo>
                  <a:cubicBezTo>
                    <a:pt x="834" y="244"/>
                    <a:pt x="839" y="128"/>
                    <a:pt x="833" y="13"/>
                  </a:cubicBezTo>
                  <a:cubicBezTo>
                    <a:pt x="833" y="8"/>
                    <a:pt x="827" y="7"/>
                    <a:pt x="825" y="11"/>
                  </a:cubicBezTo>
                  <a:cubicBezTo>
                    <a:pt x="825" y="11"/>
                    <a:pt x="824" y="10"/>
                    <a:pt x="824" y="10"/>
                  </a:cubicBezTo>
                  <a:cubicBezTo>
                    <a:pt x="819" y="9"/>
                    <a:pt x="815" y="9"/>
                    <a:pt x="810" y="9"/>
                  </a:cubicBezTo>
                  <a:cubicBezTo>
                    <a:pt x="806" y="10"/>
                    <a:pt x="802" y="9"/>
                    <a:pt x="798" y="10"/>
                  </a:cubicBezTo>
                  <a:cubicBezTo>
                    <a:pt x="798" y="10"/>
                    <a:pt x="797" y="10"/>
                    <a:pt x="797" y="10"/>
                  </a:cubicBezTo>
                  <a:cubicBezTo>
                    <a:pt x="794" y="7"/>
                    <a:pt x="790" y="10"/>
                    <a:pt x="791" y="14"/>
                  </a:cubicBezTo>
                  <a:cubicBezTo>
                    <a:pt x="793" y="18"/>
                    <a:pt x="796" y="23"/>
                    <a:pt x="797" y="28"/>
                  </a:cubicBezTo>
                  <a:cubicBezTo>
                    <a:pt x="797" y="33"/>
                    <a:pt x="795" y="41"/>
                    <a:pt x="789" y="42"/>
                  </a:cubicBezTo>
                  <a:cubicBezTo>
                    <a:pt x="775" y="44"/>
                    <a:pt x="766" y="12"/>
                    <a:pt x="783" y="15"/>
                  </a:cubicBezTo>
                  <a:cubicBezTo>
                    <a:pt x="783" y="15"/>
                    <a:pt x="783" y="15"/>
                    <a:pt x="783" y="15"/>
                  </a:cubicBezTo>
                  <a:cubicBezTo>
                    <a:pt x="787" y="15"/>
                    <a:pt x="789" y="9"/>
                    <a:pt x="784" y="8"/>
                  </a:cubicBezTo>
                  <a:cubicBezTo>
                    <a:pt x="784" y="8"/>
                    <a:pt x="784" y="8"/>
                    <a:pt x="783" y="8"/>
                  </a:cubicBezTo>
                  <a:cubicBezTo>
                    <a:pt x="783" y="8"/>
                    <a:pt x="783" y="8"/>
                    <a:pt x="783" y="8"/>
                  </a:cubicBezTo>
                  <a:cubicBezTo>
                    <a:pt x="776" y="7"/>
                    <a:pt x="768" y="6"/>
                    <a:pt x="761" y="8"/>
                  </a:cubicBezTo>
                  <a:cubicBezTo>
                    <a:pt x="760" y="7"/>
                    <a:pt x="759" y="7"/>
                    <a:pt x="758" y="6"/>
                  </a:cubicBezTo>
                  <a:cubicBezTo>
                    <a:pt x="756" y="5"/>
                    <a:pt x="753" y="6"/>
                    <a:pt x="753" y="9"/>
                  </a:cubicBezTo>
                  <a:cubicBezTo>
                    <a:pt x="757" y="19"/>
                    <a:pt x="763" y="39"/>
                    <a:pt x="745" y="38"/>
                  </a:cubicBezTo>
                  <a:cubicBezTo>
                    <a:pt x="740" y="38"/>
                    <a:pt x="733" y="34"/>
                    <a:pt x="733" y="27"/>
                  </a:cubicBezTo>
                  <a:cubicBezTo>
                    <a:pt x="732" y="22"/>
                    <a:pt x="739" y="14"/>
                    <a:pt x="741" y="9"/>
                  </a:cubicBezTo>
                  <a:cubicBezTo>
                    <a:pt x="742" y="6"/>
                    <a:pt x="739" y="3"/>
                    <a:pt x="736" y="4"/>
                  </a:cubicBezTo>
                  <a:cubicBezTo>
                    <a:pt x="727" y="6"/>
                    <a:pt x="717" y="7"/>
                    <a:pt x="707" y="7"/>
                  </a:cubicBezTo>
                  <a:cubicBezTo>
                    <a:pt x="707" y="6"/>
                    <a:pt x="706" y="5"/>
                    <a:pt x="705" y="3"/>
                  </a:cubicBezTo>
                  <a:cubicBezTo>
                    <a:pt x="703" y="2"/>
                    <a:pt x="700" y="3"/>
                    <a:pt x="700" y="5"/>
                  </a:cubicBezTo>
                  <a:cubicBezTo>
                    <a:pt x="700" y="7"/>
                    <a:pt x="700" y="9"/>
                    <a:pt x="700" y="10"/>
                  </a:cubicBezTo>
                  <a:cubicBezTo>
                    <a:pt x="699" y="13"/>
                    <a:pt x="699" y="14"/>
                    <a:pt x="700" y="17"/>
                  </a:cubicBezTo>
                  <a:cubicBezTo>
                    <a:pt x="700" y="22"/>
                    <a:pt x="699" y="28"/>
                    <a:pt x="693" y="32"/>
                  </a:cubicBezTo>
                  <a:cubicBezTo>
                    <a:pt x="689" y="34"/>
                    <a:pt x="682" y="35"/>
                    <a:pt x="678" y="32"/>
                  </a:cubicBezTo>
                  <a:cubicBezTo>
                    <a:pt x="672" y="26"/>
                    <a:pt x="674" y="17"/>
                    <a:pt x="681" y="14"/>
                  </a:cubicBezTo>
                  <a:cubicBezTo>
                    <a:pt x="685" y="13"/>
                    <a:pt x="684" y="6"/>
                    <a:pt x="680" y="6"/>
                  </a:cubicBezTo>
                  <a:cubicBezTo>
                    <a:pt x="669" y="6"/>
                    <a:pt x="658" y="6"/>
                    <a:pt x="647" y="6"/>
                  </a:cubicBezTo>
                  <a:cubicBezTo>
                    <a:pt x="647" y="6"/>
                    <a:pt x="647" y="6"/>
                    <a:pt x="647" y="6"/>
                  </a:cubicBezTo>
                  <a:cubicBezTo>
                    <a:pt x="644" y="4"/>
                    <a:pt x="639" y="7"/>
                    <a:pt x="641" y="10"/>
                  </a:cubicBezTo>
                  <a:cubicBezTo>
                    <a:pt x="643" y="19"/>
                    <a:pt x="641" y="31"/>
                    <a:pt x="631" y="33"/>
                  </a:cubicBezTo>
                  <a:cubicBezTo>
                    <a:pt x="617" y="35"/>
                    <a:pt x="612" y="15"/>
                    <a:pt x="622" y="7"/>
                  </a:cubicBezTo>
                  <a:cubicBezTo>
                    <a:pt x="625" y="4"/>
                    <a:pt x="622" y="0"/>
                    <a:pt x="618" y="0"/>
                  </a:cubicBezTo>
                  <a:cubicBezTo>
                    <a:pt x="606" y="1"/>
                    <a:pt x="594" y="3"/>
                    <a:pt x="583" y="4"/>
                  </a:cubicBezTo>
                  <a:cubicBezTo>
                    <a:pt x="580" y="4"/>
                    <a:pt x="578" y="9"/>
                    <a:pt x="581" y="11"/>
                  </a:cubicBezTo>
                  <a:cubicBezTo>
                    <a:pt x="588" y="21"/>
                    <a:pt x="587" y="27"/>
                    <a:pt x="580" y="30"/>
                  </a:cubicBezTo>
                  <a:cubicBezTo>
                    <a:pt x="577" y="32"/>
                    <a:pt x="573" y="33"/>
                    <a:pt x="569" y="33"/>
                  </a:cubicBezTo>
                  <a:cubicBezTo>
                    <a:pt x="560" y="32"/>
                    <a:pt x="548" y="19"/>
                    <a:pt x="559" y="12"/>
                  </a:cubicBezTo>
                  <a:cubicBezTo>
                    <a:pt x="563" y="9"/>
                    <a:pt x="561" y="4"/>
                    <a:pt x="556" y="4"/>
                  </a:cubicBezTo>
                  <a:cubicBezTo>
                    <a:pt x="547" y="5"/>
                    <a:pt x="537" y="6"/>
                    <a:pt x="528" y="7"/>
                  </a:cubicBezTo>
                  <a:cubicBezTo>
                    <a:pt x="526" y="5"/>
                    <a:pt x="523" y="5"/>
                    <a:pt x="522" y="8"/>
                  </a:cubicBezTo>
                  <a:cubicBezTo>
                    <a:pt x="521" y="9"/>
                    <a:pt x="521" y="10"/>
                    <a:pt x="521" y="11"/>
                  </a:cubicBezTo>
                  <a:cubicBezTo>
                    <a:pt x="520" y="16"/>
                    <a:pt x="519" y="22"/>
                    <a:pt x="514" y="25"/>
                  </a:cubicBezTo>
                  <a:cubicBezTo>
                    <a:pt x="511" y="28"/>
                    <a:pt x="505" y="29"/>
                    <a:pt x="501" y="28"/>
                  </a:cubicBezTo>
                  <a:cubicBezTo>
                    <a:pt x="492" y="24"/>
                    <a:pt x="491" y="14"/>
                    <a:pt x="499" y="9"/>
                  </a:cubicBezTo>
                  <a:cubicBezTo>
                    <a:pt x="502" y="8"/>
                    <a:pt x="501" y="2"/>
                    <a:pt x="497" y="2"/>
                  </a:cubicBezTo>
                  <a:cubicBezTo>
                    <a:pt x="487" y="2"/>
                    <a:pt x="476" y="3"/>
                    <a:pt x="466" y="4"/>
                  </a:cubicBezTo>
                  <a:cubicBezTo>
                    <a:pt x="464" y="4"/>
                    <a:pt x="464" y="5"/>
                    <a:pt x="464" y="5"/>
                  </a:cubicBezTo>
                  <a:cubicBezTo>
                    <a:pt x="462" y="4"/>
                    <a:pt x="460" y="3"/>
                    <a:pt x="458" y="3"/>
                  </a:cubicBezTo>
                  <a:cubicBezTo>
                    <a:pt x="453" y="2"/>
                    <a:pt x="453" y="8"/>
                    <a:pt x="456" y="10"/>
                  </a:cubicBezTo>
                  <a:cubicBezTo>
                    <a:pt x="470" y="16"/>
                    <a:pt x="455" y="35"/>
                    <a:pt x="445" y="31"/>
                  </a:cubicBezTo>
                  <a:cubicBezTo>
                    <a:pt x="440" y="29"/>
                    <a:pt x="436" y="23"/>
                    <a:pt x="437" y="19"/>
                  </a:cubicBezTo>
                  <a:cubicBezTo>
                    <a:pt x="438" y="16"/>
                    <a:pt x="440" y="13"/>
                    <a:pt x="442" y="10"/>
                  </a:cubicBezTo>
                  <a:cubicBezTo>
                    <a:pt x="443" y="7"/>
                    <a:pt x="441" y="4"/>
                    <a:pt x="438" y="4"/>
                  </a:cubicBezTo>
                  <a:cubicBezTo>
                    <a:pt x="430" y="5"/>
                    <a:pt x="421" y="6"/>
                    <a:pt x="413" y="7"/>
                  </a:cubicBezTo>
                  <a:cubicBezTo>
                    <a:pt x="413" y="8"/>
                    <a:pt x="412" y="8"/>
                    <a:pt x="412" y="9"/>
                  </a:cubicBezTo>
                  <a:cubicBezTo>
                    <a:pt x="411" y="9"/>
                    <a:pt x="410" y="10"/>
                    <a:pt x="411" y="11"/>
                  </a:cubicBezTo>
                  <a:cubicBezTo>
                    <a:pt x="414" y="19"/>
                    <a:pt x="409" y="31"/>
                    <a:pt x="400" y="33"/>
                  </a:cubicBezTo>
                  <a:cubicBezTo>
                    <a:pt x="383" y="37"/>
                    <a:pt x="392" y="18"/>
                    <a:pt x="397" y="11"/>
                  </a:cubicBezTo>
                  <a:cubicBezTo>
                    <a:pt x="399" y="8"/>
                    <a:pt x="396" y="5"/>
                    <a:pt x="393" y="6"/>
                  </a:cubicBezTo>
                  <a:cubicBezTo>
                    <a:pt x="385" y="6"/>
                    <a:pt x="377" y="7"/>
                    <a:pt x="369" y="8"/>
                  </a:cubicBezTo>
                  <a:cubicBezTo>
                    <a:pt x="368" y="8"/>
                    <a:pt x="367" y="9"/>
                    <a:pt x="367" y="9"/>
                  </a:cubicBezTo>
                  <a:cubicBezTo>
                    <a:pt x="364" y="9"/>
                    <a:pt x="362" y="11"/>
                    <a:pt x="363" y="14"/>
                  </a:cubicBezTo>
                  <a:cubicBezTo>
                    <a:pt x="366" y="22"/>
                    <a:pt x="364" y="32"/>
                    <a:pt x="356" y="36"/>
                  </a:cubicBezTo>
                  <a:cubicBezTo>
                    <a:pt x="343" y="43"/>
                    <a:pt x="333" y="25"/>
                    <a:pt x="339" y="14"/>
                  </a:cubicBezTo>
                  <a:cubicBezTo>
                    <a:pt x="341" y="11"/>
                    <a:pt x="338" y="8"/>
                    <a:pt x="335" y="8"/>
                  </a:cubicBezTo>
                  <a:cubicBezTo>
                    <a:pt x="324" y="9"/>
                    <a:pt x="313" y="10"/>
                    <a:pt x="302" y="12"/>
                  </a:cubicBezTo>
                  <a:cubicBezTo>
                    <a:pt x="299" y="12"/>
                    <a:pt x="299" y="18"/>
                    <a:pt x="302" y="17"/>
                  </a:cubicBezTo>
                  <a:cubicBezTo>
                    <a:pt x="311" y="17"/>
                    <a:pt x="321" y="17"/>
                    <a:pt x="330" y="16"/>
                  </a:cubicBezTo>
                  <a:cubicBezTo>
                    <a:pt x="327" y="30"/>
                    <a:pt x="337" y="47"/>
                    <a:pt x="353" y="45"/>
                  </a:cubicBezTo>
                  <a:cubicBezTo>
                    <a:pt x="367" y="43"/>
                    <a:pt x="376" y="26"/>
                    <a:pt x="370" y="13"/>
                  </a:cubicBezTo>
                  <a:cubicBezTo>
                    <a:pt x="375" y="13"/>
                    <a:pt x="381" y="13"/>
                    <a:pt x="387" y="13"/>
                  </a:cubicBezTo>
                  <a:cubicBezTo>
                    <a:pt x="381" y="25"/>
                    <a:pt x="379" y="43"/>
                    <a:pt x="397" y="41"/>
                  </a:cubicBezTo>
                  <a:cubicBezTo>
                    <a:pt x="407" y="41"/>
                    <a:pt x="425" y="23"/>
                    <a:pt x="419" y="12"/>
                  </a:cubicBezTo>
                  <a:cubicBezTo>
                    <a:pt x="423" y="12"/>
                    <a:pt x="428" y="12"/>
                    <a:pt x="432" y="12"/>
                  </a:cubicBezTo>
                  <a:cubicBezTo>
                    <a:pt x="426" y="27"/>
                    <a:pt x="433" y="43"/>
                    <a:pt x="454" y="37"/>
                  </a:cubicBezTo>
                  <a:cubicBezTo>
                    <a:pt x="462" y="35"/>
                    <a:pt x="469" y="29"/>
                    <a:pt x="470" y="19"/>
                  </a:cubicBezTo>
                  <a:cubicBezTo>
                    <a:pt x="470" y="15"/>
                    <a:pt x="469" y="11"/>
                    <a:pt x="467" y="8"/>
                  </a:cubicBezTo>
                  <a:cubicBezTo>
                    <a:pt x="474" y="9"/>
                    <a:pt x="481" y="9"/>
                    <a:pt x="488" y="9"/>
                  </a:cubicBezTo>
                  <a:cubicBezTo>
                    <a:pt x="483" y="18"/>
                    <a:pt x="486" y="30"/>
                    <a:pt x="497" y="35"/>
                  </a:cubicBezTo>
                  <a:cubicBezTo>
                    <a:pt x="512" y="41"/>
                    <a:pt x="528" y="28"/>
                    <a:pt x="529" y="13"/>
                  </a:cubicBezTo>
                  <a:cubicBezTo>
                    <a:pt x="535" y="13"/>
                    <a:pt x="541" y="13"/>
                    <a:pt x="548" y="13"/>
                  </a:cubicBezTo>
                  <a:cubicBezTo>
                    <a:pt x="541" y="26"/>
                    <a:pt x="556" y="43"/>
                    <a:pt x="573" y="41"/>
                  </a:cubicBezTo>
                  <a:cubicBezTo>
                    <a:pt x="589" y="40"/>
                    <a:pt x="602" y="20"/>
                    <a:pt x="592" y="9"/>
                  </a:cubicBezTo>
                  <a:cubicBezTo>
                    <a:pt x="598" y="9"/>
                    <a:pt x="604" y="9"/>
                    <a:pt x="610" y="9"/>
                  </a:cubicBezTo>
                  <a:cubicBezTo>
                    <a:pt x="604" y="22"/>
                    <a:pt x="610" y="40"/>
                    <a:pt x="626" y="42"/>
                  </a:cubicBezTo>
                  <a:cubicBezTo>
                    <a:pt x="642" y="43"/>
                    <a:pt x="655" y="26"/>
                    <a:pt x="650" y="12"/>
                  </a:cubicBezTo>
                  <a:cubicBezTo>
                    <a:pt x="657" y="13"/>
                    <a:pt x="663" y="13"/>
                    <a:pt x="669" y="14"/>
                  </a:cubicBezTo>
                  <a:cubicBezTo>
                    <a:pt x="663" y="24"/>
                    <a:pt x="669" y="39"/>
                    <a:pt x="682" y="42"/>
                  </a:cubicBezTo>
                  <a:cubicBezTo>
                    <a:pt x="697" y="44"/>
                    <a:pt x="711" y="29"/>
                    <a:pt x="710" y="14"/>
                  </a:cubicBezTo>
                  <a:cubicBezTo>
                    <a:pt x="714" y="14"/>
                    <a:pt x="721" y="14"/>
                    <a:pt x="722" y="14"/>
                  </a:cubicBezTo>
                  <a:cubicBezTo>
                    <a:pt x="725" y="14"/>
                    <a:pt x="727" y="14"/>
                    <a:pt x="730" y="14"/>
                  </a:cubicBezTo>
                  <a:cubicBezTo>
                    <a:pt x="725" y="21"/>
                    <a:pt x="722" y="28"/>
                    <a:pt x="727" y="36"/>
                  </a:cubicBezTo>
                  <a:cubicBezTo>
                    <a:pt x="731" y="43"/>
                    <a:pt x="739" y="48"/>
                    <a:pt x="747" y="47"/>
                  </a:cubicBezTo>
                  <a:cubicBezTo>
                    <a:pt x="757" y="47"/>
                    <a:pt x="763" y="39"/>
                    <a:pt x="766" y="30"/>
                  </a:cubicBezTo>
                  <a:cubicBezTo>
                    <a:pt x="768" y="38"/>
                    <a:pt x="774" y="45"/>
                    <a:pt x="780" y="48"/>
                  </a:cubicBezTo>
                  <a:cubicBezTo>
                    <a:pt x="789" y="53"/>
                    <a:pt x="799" y="48"/>
                    <a:pt x="803" y="40"/>
                  </a:cubicBezTo>
                  <a:cubicBezTo>
                    <a:pt x="807" y="32"/>
                    <a:pt x="805" y="23"/>
                    <a:pt x="801" y="16"/>
                  </a:cubicBezTo>
                  <a:cubicBezTo>
                    <a:pt x="804" y="16"/>
                    <a:pt x="807" y="16"/>
                    <a:pt x="810" y="17"/>
                  </a:cubicBezTo>
                  <a:cubicBezTo>
                    <a:pt x="814" y="17"/>
                    <a:pt x="819" y="18"/>
                    <a:pt x="823" y="17"/>
                  </a:cubicBezTo>
                  <a:cubicBezTo>
                    <a:pt x="824" y="17"/>
                    <a:pt x="824" y="17"/>
                    <a:pt x="825" y="16"/>
                  </a:cubicBezTo>
                  <a:cubicBezTo>
                    <a:pt x="828" y="105"/>
                    <a:pt x="826" y="194"/>
                    <a:pt x="817" y="283"/>
                  </a:cubicBezTo>
                  <a:cubicBezTo>
                    <a:pt x="813" y="327"/>
                    <a:pt x="807" y="370"/>
                    <a:pt x="800" y="413"/>
                  </a:cubicBezTo>
                  <a:cubicBezTo>
                    <a:pt x="795" y="441"/>
                    <a:pt x="791" y="466"/>
                    <a:pt x="756" y="466"/>
                  </a:cubicBezTo>
                  <a:cubicBezTo>
                    <a:pt x="732" y="466"/>
                    <a:pt x="707" y="464"/>
                    <a:pt x="683" y="463"/>
                  </a:cubicBezTo>
                  <a:cubicBezTo>
                    <a:pt x="654" y="461"/>
                    <a:pt x="625" y="460"/>
                    <a:pt x="596" y="458"/>
                  </a:cubicBezTo>
                  <a:cubicBezTo>
                    <a:pt x="595" y="457"/>
                    <a:pt x="594" y="457"/>
                    <a:pt x="594" y="456"/>
                  </a:cubicBezTo>
                  <a:cubicBezTo>
                    <a:pt x="592" y="455"/>
                    <a:pt x="591" y="456"/>
                    <a:pt x="592" y="458"/>
                  </a:cubicBezTo>
                  <a:cubicBezTo>
                    <a:pt x="592" y="458"/>
                    <a:pt x="592" y="458"/>
                    <a:pt x="592" y="458"/>
                  </a:cubicBezTo>
                  <a:cubicBezTo>
                    <a:pt x="530" y="454"/>
                    <a:pt x="467" y="450"/>
                    <a:pt x="405" y="445"/>
                  </a:cubicBezTo>
                  <a:cubicBezTo>
                    <a:pt x="385" y="443"/>
                    <a:pt x="366" y="441"/>
                    <a:pt x="347" y="440"/>
                  </a:cubicBezTo>
                  <a:cubicBezTo>
                    <a:pt x="346" y="439"/>
                    <a:pt x="344" y="437"/>
                    <a:pt x="343" y="436"/>
                  </a:cubicBezTo>
                  <a:cubicBezTo>
                    <a:pt x="342" y="435"/>
                    <a:pt x="340" y="437"/>
                    <a:pt x="341" y="438"/>
                  </a:cubicBezTo>
                  <a:cubicBezTo>
                    <a:pt x="342" y="438"/>
                    <a:pt x="342" y="439"/>
                    <a:pt x="343" y="439"/>
                  </a:cubicBezTo>
                  <a:cubicBezTo>
                    <a:pt x="330" y="438"/>
                    <a:pt x="317" y="437"/>
                    <a:pt x="304" y="436"/>
                  </a:cubicBezTo>
                  <a:cubicBezTo>
                    <a:pt x="303" y="435"/>
                    <a:pt x="303" y="434"/>
                    <a:pt x="302" y="434"/>
                  </a:cubicBezTo>
                  <a:cubicBezTo>
                    <a:pt x="301" y="433"/>
                    <a:pt x="300" y="434"/>
                    <a:pt x="300" y="435"/>
                  </a:cubicBezTo>
                  <a:cubicBezTo>
                    <a:pt x="301" y="435"/>
                    <a:pt x="301" y="435"/>
                    <a:pt x="301" y="435"/>
                  </a:cubicBezTo>
                  <a:cubicBezTo>
                    <a:pt x="289" y="434"/>
                    <a:pt x="276" y="433"/>
                    <a:pt x="264" y="432"/>
                  </a:cubicBezTo>
                  <a:cubicBezTo>
                    <a:pt x="251" y="430"/>
                    <a:pt x="236" y="430"/>
                    <a:pt x="222" y="428"/>
                  </a:cubicBezTo>
                  <a:cubicBezTo>
                    <a:pt x="222" y="428"/>
                    <a:pt x="222" y="428"/>
                    <a:pt x="221" y="428"/>
                  </a:cubicBezTo>
                  <a:cubicBezTo>
                    <a:pt x="221" y="427"/>
                    <a:pt x="220" y="428"/>
                    <a:pt x="220" y="428"/>
                  </a:cubicBezTo>
                  <a:cubicBezTo>
                    <a:pt x="212" y="427"/>
                    <a:pt x="204" y="425"/>
                    <a:pt x="197" y="421"/>
                  </a:cubicBezTo>
                  <a:cubicBezTo>
                    <a:pt x="171" y="408"/>
                    <a:pt x="179" y="374"/>
                    <a:pt x="181" y="350"/>
                  </a:cubicBezTo>
                  <a:cubicBezTo>
                    <a:pt x="186" y="243"/>
                    <a:pt x="195" y="136"/>
                    <a:pt x="199" y="29"/>
                  </a:cubicBezTo>
                  <a:cubicBezTo>
                    <a:pt x="199" y="27"/>
                    <a:pt x="198" y="27"/>
                    <a:pt x="197" y="27"/>
                  </a:cubicBezTo>
                  <a:cubicBezTo>
                    <a:pt x="204" y="28"/>
                    <a:pt x="212" y="28"/>
                    <a:pt x="220" y="28"/>
                  </a:cubicBezTo>
                  <a:cubicBezTo>
                    <a:pt x="215" y="38"/>
                    <a:pt x="221" y="53"/>
                    <a:pt x="235" y="55"/>
                  </a:cubicBezTo>
                  <a:cubicBezTo>
                    <a:pt x="244" y="56"/>
                    <a:pt x="253" y="51"/>
                    <a:pt x="257" y="43"/>
                  </a:cubicBezTo>
                  <a:cubicBezTo>
                    <a:pt x="260" y="37"/>
                    <a:pt x="260" y="30"/>
                    <a:pt x="258" y="24"/>
                  </a:cubicBezTo>
                  <a:cubicBezTo>
                    <a:pt x="263" y="24"/>
                    <a:pt x="269" y="24"/>
                    <a:pt x="274" y="24"/>
                  </a:cubicBezTo>
                  <a:cubicBezTo>
                    <a:pt x="269" y="36"/>
                    <a:pt x="267" y="50"/>
                    <a:pt x="284" y="53"/>
                  </a:cubicBezTo>
                  <a:cubicBezTo>
                    <a:pt x="302" y="56"/>
                    <a:pt x="312" y="37"/>
                    <a:pt x="309" y="21"/>
                  </a:cubicBezTo>
                  <a:cubicBezTo>
                    <a:pt x="308" y="18"/>
                    <a:pt x="303" y="18"/>
                    <a:pt x="303" y="22"/>
                  </a:cubicBezTo>
                  <a:cubicBezTo>
                    <a:pt x="302" y="32"/>
                    <a:pt x="300" y="46"/>
                    <a:pt x="287" y="45"/>
                  </a:cubicBezTo>
                  <a:cubicBezTo>
                    <a:pt x="271" y="44"/>
                    <a:pt x="280" y="27"/>
                    <a:pt x="285" y="20"/>
                  </a:cubicBezTo>
                  <a:cubicBezTo>
                    <a:pt x="287" y="17"/>
                    <a:pt x="284" y="13"/>
                    <a:pt x="281" y="14"/>
                  </a:cubicBezTo>
                  <a:cubicBezTo>
                    <a:pt x="272" y="17"/>
                    <a:pt x="263" y="18"/>
                    <a:pt x="254" y="18"/>
                  </a:cubicBezTo>
                  <a:cubicBezTo>
                    <a:pt x="254" y="17"/>
                    <a:pt x="253" y="16"/>
                    <a:pt x="252" y="16"/>
                  </a:cubicBezTo>
                  <a:cubicBezTo>
                    <a:pt x="251" y="15"/>
                    <a:pt x="249" y="16"/>
                    <a:pt x="249" y="18"/>
                  </a:cubicBezTo>
                  <a:cubicBezTo>
                    <a:pt x="248" y="19"/>
                    <a:pt x="248" y="22"/>
                    <a:pt x="250" y="22"/>
                  </a:cubicBezTo>
                  <a:cubicBezTo>
                    <a:pt x="250" y="22"/>
                    <a:pt x="250" y="22"/>
                    <a:pt x="250" y="22"/>
                  </a:cubicBezTo>
                  <a:cubicBezTo>
                    <a:pt x="252" y="26"/>
                    <a:pt x="253" y="30"/>
                    <a:pt x="252" y="34"/>
                  </a:cubicBezTo>
                  <a:cubicBezTo>
                    <a:pt x="251" y="41"/>
                    <a:pt x="246" y="46"/>
                    <a:pt x="240" y="47"/>
                  </a:cubicBezTo>
                  <a:cubicBezTo>
                    <a:pt x="228" y="48"/>
                    <a:pt x="222" y="36"/>
                    <a:pt x="227" y="28"/>
                  </a:cubicBezTo>
                  <a:cubicBezTo>
                    <a:pt x="229" y="28"/>
                    <a:pt x="231" y="27"/>
                    <a:pt x="233" y="27"/>
                  </a:cubicBezTo>
                  <a:cubicBezTo>
                    <a:pt x="238" y="26"/>
                    <a:pt x="236" y="19"/>
                    <a:pt x="232" y="20"/>
                  </a:cubicBezTo>
                  <a:cubicBezTo>
                    <a:pt x="232" y="20"/>
                    <a:pt x="231" y="20"/>
                    <a:pt x="231" y="20"/>
                  </a:cubicBezTo>
                  <a:cubicBezTo>
                    <a:pt x="231" y="20"/>
                    <a:pt x="230" y="19"/>
                    <a:pt x="230" y="20"/>
                  </a:cubicBezTo>
                  <a:cubicBezTo>
                    <a:pt x="229" y="20"/>
                    <a:pt x="229" y="20"/>
                    <a:pt x="228" y="20"/>
                  </a:cubicBezTo>
                  <a:cubicBezTo>
                    <a:pt x="216" y="22"/>
                    <a:pt x="205" y="24"/>
                    <a:pt x="193" y="23"/>
                  </a:cubicBezTo>
                  <a:cubicBezTo>
                    <a:pt x="191" y="23"/>
                    <a:pt x="191" y="26"/>
                    <a:pt x="193" y="26"/>
                  </a:cubicBezTo>
                  <a:cubicBezTo>
                    <a:pt x="194" y="26"/>
                    <a:pt x="195" y="26"/>
                    <a:pt x="197" y="26"/>
                  </a:cubicBezTo>
                  <a:cubicBezTo>
                    <a:pt x="195" y="26"/>
                    <a:pt x="194" y="27"/>
                    <a:pt x="194" y="29"/>
                  </a:cubicBezTo>
                  <a:cubicBezTo>
                    <a:pt x="183" y="135"/>
                    <a:pt x="178" y="242"/>
                    <a:pt x="172" y="349"/>
                  </a:cubicBezTo>
                  <a:cubicBezTo>
                    <a:pt x="172" y="350"/>
                    <a:pt x="172" y="351"/>
                    <a:pt x="172" y="353"/>
                  </a:cubicBezTo>
                  <a:cubicBezTo>
                    <a:pt x="157" y="354"/>
                    <a:pt x="143" y="356"/>
                    <a:pt x="128" y="355"/>
                  </a:cubicBezTo>
                  <a:cubicBezTo>
                    <a:pt x="125" y="355"/>
                    <a:pt x="124" y="357"/>
                    <a:pt x="124" y="359"/>
                  </a:cubicBezTo>
                  <a:cubicBezTo>
                    <a:pt x="123" y="360"/>
                    <a:pt x="123" y="361"/>
                    <a:pt x="124" y="363"/>
                  </a:cubicBezTo>
                  <a:cubicBezTo>
                    <a:pt x="129" y="368"/>
                    <a:pt x="131" y="375"/>
                    <a:pt x="129" y="382"/>
                  </a:cubicBezTo>
                  <a:cubicBezTo>
                    <a:pt x="127" y="389"/>
                    <a:pt x="121" y="393"/>
                    <a:pt x="114" y="392"/>
                  </a:cubicBezTo>
                  <a:cubicBezTo>
                    <a:pt x="108" y="391"/>
                    <a:pt x="103" y="386"/>
                    <a:pt x="103" y="380"/>
                  </a:cubicBezTo>
                  <a:cubicBezTo>
                    <a:pt x="104" y="373"/>
                    <a:pt x="107" y="367"/>
                    <a:pt x="104" y="360"/>
                  </a:cubicBezTo>
                  <a:cubicBezTo>
                    <a:pt x="103" y="357"/>
                    <a:pt x="99" y="358"/>
                    <a:pt x="99" y="361"/>
                  </a:cubicBezTo>
                  <a:cubicBezTo>
                    <a:pt x="89" y="356"/>
                    <a:pt x="80" y="356"/>
                    <a:pt x="70" y="360"/>
                  </a:cubicBezTo>
                  <a:cubicBezTo>
                    <a:pt x="68" y="360"/>
                    <a:pt x="67" y="363"/>
                    <a:pt x="68" y="365"/>
                  </a:cubicBezTo>
                  <a:cubicBezTo>
                    <a:pt x="73" y="373"/>
                    <a:pt x="82" y="397"/>
                    <a:pt x="65" y="398"/>
                  </a:cubicBezTo>
                  <a:cubicBezTo>
                    <a:pt x="47" y="399"/>
                    <a:pt x="54" y="376"/>
                    <a:pt x="55" y="365"/>
                  </a:cubicBezTo>
                  <a:cubicBezTo>
                    <a:pt x="55" y="364"/>
                    <a:pt x="54" y="363"/>
                    <a:pt x="53" y="363"/>
                  </a:cubicBezTo>
                  <a:cubicBezTo>
                    <a:pt x="54" y="361"/>
                    <a:pt x="52" y="358"/>
                    <a:pt x="49" y="360"/>
                  </a:cubicBezTo>
                  <a:cubicBezTo>
                    <a:pt x="37" y="366"/>
                    <a:pt x="22" y="354"/>
                    <a:pt x="11" y="364"/>
                  </a:cubicBezTo>
                  <a:cubicBezTo>
                    <a:pt x="0" y="374"/>
                    <a:pt x="5" y="398"/>
                    <a:pt x="5" y="411"/>
                  </a:cubicBezTo>
                  <a:cubicBezTo>
                    <a:pt x="5" y="462"/>
                    <a:pt x="5" y="513"/>
                    <a:pt x="6" y="565"/>
                  </a:cubicBezTo>
                  <a:cubicBezTo>
                    <a:pt x="6" y="613"/>
                    <a:pt x="5" y="662"/>
                    <a:pt x="7" y="710"/>
                  </a:cubicBezTo>
                  <a:cubicBezTo>
                    <a:pt x="7" y="732"/>
                    <a:pt x="4" y="782"/>
                    <a:pt x="31" y="789"/>
                  </a:cubicBezTo>
                  <a:cubicBezTo>
                    <a:pt x="42" y="792"/>
                    <a:pt x="56" y="790"/>
                    <a:pt x="67" y="789"/>
                  </a:cubicBezTo>
                  <a:cubicBezTo>
                    <a:pt x="79" y="789"/>
                    <a:pt x="91" y="788"/>
                    <a:pt x="103" y="787"/>
                  </a:cubicBezTo>
                  <a:cubicBezTo>
                    <a:pt x="129" y="786"/>
                    <a:pt x="155" y="785"/>
                    <a:pt x="181" y="784"/>
                  </a:cubicBezTo>
                  <a:cubicBezTo>
                    <a:pt x="232" y="782"/>
                    <a:pt x="284" y="779"/>
                    <a:pt x="335" y="777"/>
                  </a:cubicBezTo>
                  <a:cubicBezTo>
                    <a:pt x="384" y="775"/>
                    <a:pt x="434" y="773"/>
                    <a:pt x="484" y="770"/>
                  </a:cubicBezTo>
                  <a:cubicBezTo>
                    <a:pt x="513" y="769"/>
                    <a:pt x="545" y="766"/>
                    <a:pt x="569" y="748"/>
                  </a:cubicBezTo>
                  <a:cubicBezTo>
                    <a:pt x="604" y="720"/>
                    <a:pt x="591" y="669"/>
                    <a:pt x="589" y="630"/>
                  </a:cubicBezTo>
                  <a:cubicBezTo>
                    <a:pt x="586" y="586"/>
                    <a:pt x="583" y="542"/>
                    <a:pt x="579" y="498"/>
                  </a:cubicBezTo>
                  <a:cubicBezTo>
                    <a:pt x="592" y="512"/>
                    <a:pt x="604" y="526"/>
                    <a:pt x="617" y="539"/>
                  </a:cubicBezTo>
                  <a:cubicBezTo>
                    <a:pt x="618" y="541"/>
                    <a:pt x="621" y="538"/>
                    <a:pt x="619" y="537"/>
                  </a:cubicBezTo>
                  <a:cubicBezTo>
                    <a:pt x="606" y="521"/>
                    <a:pt x="592" y="506"/>
                    <a:pt x="579" y="491"/>
                  </a:cubicBezTo>
                  <a:cubicBezTo>
                    <a:pt x="578" y="483"/>
                    <a:pt x="577" y="475"/>
                    <a:pt x="577" y="466"/>
                  </a:cubicBezTo>
                  <a:cubicBezTo>
                    <a:pt x="585" y="467"/>
                    <a:pt x="593" y="468"/>
                    <a:pt x="602" y="468"/>
                  </a:cubicBezTo>
                  <a:cubicBezTo>
                    <a:pt x="616" y="483"/>
                    <a:pt x="629" y="499"/>
                    <a:pt x="642" y="515"/>
                  </a:cubicBezTo>
                  <a:cubicBezTo>
                    <a:pt x="643" y="517"/>
                    <a:pt x="645" y="515"/>
                    <a:pt x="644" y="513"/>
                  </a:cubicBezTo>
                  <a:cubicBezTo>
                    <a:pt x="632" y="497"/>
                    <a:pt x="619" y="482"/>
                    <a:pt x="606" y="468"/>
                  </a:cubicBezTo>
                  <a:cubicBezTo>
                    <a:pt x="618" y="469"/>
                    <a:pt x="630" y="470"/>
                    <a:pt x="642" y="470"/>
                  </a:cubicBezTo>
                  <a:cubicBezTo>
                    <a:pt x="657" y="485"/>
                    <a:pt x="671" y="500"/>
                    <a:pt x="686" y="515"/>
                  </a:cubicBezTo>
                  <a:cubicBezTo>
                    <a:pt x="687" y="516"/>
                    <a:pt x="689" y="514"/>
                    <a:pt x="688" y="513"/>
                  </a:cubicBezTo>
                  <a:cubicBezTo>
                    <a:pt x="675" y="499"/>
                    <a:pt x="661" y="485"/>
                    <a:pt x="647" y="471"/>
                  </a:cubicBezTo>
                  <a:cubicBezTo>
                    <a:pt x="652" y="471"/>
                    <a:pt x="658" y="471"/>
                    <a:pt x="663" y="471"/>
                  </a:cubicBezTo>
                  <a:cubicBezTo>
                    <a:pt x="674" y="472"/>
                    <a:pt x="685" y="473"/>
                    <a:pt x="696" y="473"/>
                  </a:cubicBezTo>
                  <a:cubicBezTo>
                    <a:pt x="697" y="474"/>
                    <a:pt x="697" y="474"/>
                    <a:pt x="698" y="475"/>
                  </a:cubicBezTo>
                  <a:cubicBezTo>
                    <a:pt x="699" y="476"/>
                    <a:pt x="700" y="476"/>
                    <a:pt x="701" y="477"/>
                  </a:cubicBezTo>
                  <a:cubicBezTo>
                    <a:pt x="704" y="480"/>
                    <a:pt x="707" y="483"/>
                    <a:pt x="710" y="486"/>
                  </a:cubicBezTo>
                  <a:cubicBezTo>
                    <a:pt x="716" y="492"/>
                    <a:pt x="722" y="498"/>
                    <a:pt x="728" y="503"/>
                  </a:cubicBezTo>
                  <a:cubicBezTo>
                    <a:pt x="729" y="504"/>
                    <a:pt x="731" y="503"/>
                    <a:pt x="729" y="502"/>
                  </a:cubicBezTo>
                  <a:cubicBezTo>
                    <a:pt x="723" y="495"/>
                    <a:pt x="717" y="489"/>
                    <a:pt x="711" y="483"/>
                  </a:cubicBezTo>
                  <a:cubicBezTo>
                    <a:pt x="708" y="480"/>
                    <a:pt x="704" y="477"/>
                    <a:pt x="700" y="473"/>
                  </a:cubicBezTo>
                  <a:cubicBezTo>
                    <a:pt x="714" y="474"/>
                    <a:pt x="727" y="475"/>
                    <a:pt x="740" y="475"/>
                  </a:cubicBezTo>
                  <a:cubicBezTo>
                    <a:pt x="753" y="486"/>
                    <a:pt x="766" y="497"/>
                    <a:pt x="779" y="508"/>
                  </a:cubicBezTo>
                  <a:cubicBezTo>
                    <a:pt x="780" y="509"/>
                    <a:pt x="782" y="507"/>
                    <a:pt x="781" y="506"/>
                  </a:cubicBezTo>
                  <a:cubicBezTo>
                    <a:pt x="769" y="495"/>
                    <a:pt x="756" y="485"/>
                    <a:pt x="744" y="475"/>
                  </a:cubicBezTo>
                  <a:cubicBezTo>
                    <a:pt x="756" y="476"/>
                    <a:pt x="769" y="477"/>
                    <a:pt x="781" y="472"/>
                  </a:cubicBezTo>
                  <a:cubicBezTo>
                    <a:pt x="789" y="478"/>
                    <a:pt x="797" y="484"/>
                    <a:pt x="803" y="492"/>
                  </a:cubicBezTo>
                  <a:cubicBezTo>
                    <a:pt x="804" y="493"/>
                    <a:pt x="806" y="492"/>
                    <a:pt x="805" y="491"/>
                  </a:cubicBezTo>
                  <a:close/>
                  <a:moveTo>
                    <a:pt x="766" y="17"/>
                  </a:moveTo>
                  <a:cubicBezTo>
                    <a:pt x="766" y="16"/>
                    <a:pt x="766" y="15"/>
                    <a:pt x="765" y="14"/>
                  </a:cubicBezTo>
                  <a:cubicBezTo>
                    <a:pt x="766" y="14"/>
                    <a:pt x="767" y="14"/>
                    <a:pt x="768" y="14"/>
                  </a:cubicBezTo>
                  <a:cubicBezTo>
                    <a:pt x="767" y="15"/>
                    <a:pt x="767" y="16"/>
                    <a:pt x="766" y="17"/>
                  </a:cubicBezTo>
                  <a:close/>
                  <a:moveTo>
                    <a:pt x="569" y="466"/>
                  </a:moveTo>
                  <a:cubicBezTo>
                    <a:pt x="568" y="466"/>
                    <a:pt x="568" y="467"/>
                    <a:pt x="568" y="467"/>
                  </a:cubicBezTo>
                  <a:cubicBezTo>
                    <a:pt x="569" y="472"/>
                    <a:pt x="569" y="476"/>
                    <a:pt x="569" y="481"/>
                  </a:cubicBezTo>
                  <a:cubicBezTo>
                    <a:pt x="564" y="476"/>
                    <a:pt x="559" y="470"/>
                    <a:pt x="555" y="465"/>
                  </a:cubicBezTo>
                  <a:cubicBezTo>
                    <a:pt x="559" y="465"/>
                    <a:pt x="564" y="466"/>
                    <a:pt x="569" y="466"/>
                  </a:cubicBezTo>
                  <a:close/>
                  <a:moveTo>
                    <a:pt x="393" y="453"/>
                  </a:moveTo>
                  <a:cubicBezTo>
                    <a:pt x="395" y="454"/>
                    <a:pt x="396" y="456"/>
                    <a:pt x="398" y="457"/>
                  </a:cubicBezTo>
                  <a:cubicBezTo>
                    <a:pt x="390" y="459"/>
                    <a:pt x="381" y="462"/>
                    <a:pt x="373" y="464"/>
                  </a:cubicBezTo>
                  <a:cubicBezTo>
                    <a:pt x="368" y="459"/>
                    <a:pt x="363" y="454"/>
                    <a:pt x="358" y="449"/>
                  </a:cubicBezTo>
                  <a:cubicBezTo>
                    <a:pt x="369" y="451"/>
                    <a:pt x="381" y="452"/>
                    <a:pt x="393" y="453"/>
                  </a:cubicBezTo>
                  <a:close/>
                  <a:moveTo>
                    <a:pt x="349" y="449"/>
                  </a:moveTo>
                  <a:cubicBezTo>
                    <a:pt x="351" y="449"/>
                    <a:pt x="352" y="449"/>
                    <a:pt x="353" y="449"/>
                  </a:cubicBezTo>
                  <a:cubicBezTo>
                    <a:pt x="359" y="454"/>
                    <a:pt x="364" y="459"/>
                    <a:pt x="370" y="464"/>
                  </a:cubicBezTo>
                  <a:cubicBezTo>
                    <a:pt x="362" y="466"/>
                    <a:pt x="355" y="468"/>
                    <a:pt x="348" y="469"/>
                  </a:cubicBezTo>
                  <a:cubicBezTo>
                    <a:pt x="346" y="470"/>
                    <a:pt x="345" y="471"/>
                    <a:pt x="345" y="473"/>
                  </a:cubicBezTo>
                  <a:cubicBezTo>
                    <a:pt x="335" y="464"/>
                    <a:pt x="325" y="454"/>
                    <a:pt x="315" y="445"/>
                  </a:cubicBezTo>
                  <a:cubicBezTo>
                    <a:pt x="327" y="447"/>
                    <a:pt x="338" y="448"/>
                    <a:pt x="349" y="449"/>
                  </a:cubicBezTo>
                  <a:close/>
                  <a:moveTo>
                    <a:pt x="276" y="442"/>
                  </a:moveTo>
                  <a:cubicBezTo>
                    <a:pt x="275" y="442"/>
                    <a:pt x="274" y="443"/>
                    <a:pt x="272" y="444"/>
                  </a:cubicBezTo>
                  <a:cubicBezTo>
                    <a:pt x="271" y="443"/>
                    <a:pt x="270" y="442"/>
                    <a:pt x="269" y="441"/>
                  </a:cubicBezTo>
                  <a:cubicBezTo>
                    <a:pt x="271" y="441"/>
                    <a:pt x="274" y="441"/>
                    <a:pt x="276" y="442"/>
                  </a:cubicBezTo>
                  <a:close/>
                  <a:moveTo>
                    <a:pt x="263" y="440"/>
                  </a:moveTo>
                  <a:cubicBezTo>
                    <a:pt x="264" y="441"/>
                    <a:pt x="266" y="441"/>
                    <a:pt x="267" y="441"/>
                  </a:cubicBezTo>
                  <a:cubicBezTo>
                    <a:pt x="268" y="442"/>
                    <a:pt x="269" y="443"/>
                    <a:pt x="271" y="444"/>
                  </a:cubicBezTo>
                  <a:cubicBezTo>
                    <a:pt x="265" y="447"/>
                    <a:pt x="259" y="451"/>
                    <a:pt x="254" y="455"/>
                  </a:cubicBezTo>
                  <a:cubicBezTo>
                    <a:pt x="247" y="449"/>
                    <a:pt x="241" y="443"/>
                    <a:pt x="234" y="438"/>
                  </a:cubicBezTo>
                  <a:cubicBezTo>
                    <a:pt x="244" y="439"/>
                    <a:pt x="254" y="439"/>
                    <a:pt x="263" y="440"/>
                  </a:cubicBezTo>
                  <a:close/>
                  <a:moveTo>
                    <a:pt x="577" y="595"/>
                  </a:moveTo>
                  <a:cubicBezTo>
                    <a:pt x="579" y="616"/>
                    <a:pt x="580" y="636"/>
                    <a:pt x="581" y="657"/>
                  </a:cubicBezTo>
                  <a:cubicBezTo>
                    <a:pt x="583" y="677"/>
                    <a:pt x="587" y="700"/>
                    <a:pt x="580" y="719"/>
                  </a:cubicBezTo>
                  <a:cubicBezTo>
                    <a:pt x="566" y="753"/>
                    <a:pt x="521" y="759"/>
                    <a:pt x="490" y="761"/>
                  </a:cubicBezTo>
                  <a:cubicBezTo>
                    <a:pt x="447" y="764"/>
                    <a:pt x="405" y="765"/>
                    <a:pt x="363" y="767"/>
                  </a:cubicBezTo>
                  <a:cubicBezTo>
                    <a:pt x="277" y="771"/>
                    <a:pt x="192" y="774"/>
                    <a:pt x="107" y="778"/>
                  </a:cubicBezTo>
                  <a:cubicBezTo>
                    <a:pt x="87" y="779"/>
                    <a:pt x="64" y="784"/>
                    <a:pt x="44" y="781"/>
                  </a:cubicBezTo>
                  <a:cubicBezTo>
                    <a:pt x="29" y="779"/>
                    <a:pt x="24" y="773"/>
                    <a:pt x="21" y="758"/>
                  </a:cubicBezTo>
                  <a:cubicBezTo>
                    <a:pt x="18" y="746"/>
                    <a:pt x="17" y="734"/>
                    <a:pt x="16" y="721"/>
                  </a:cubicBezTo>
                  <a:cubicBezTo>
                    <a:pt x="14" y="680"/>
                    <a:pt x="15" y="638"/>
                    <a:pt x="15" y="597"/>
                  </a:cubicBezTo>
                  <a:cubicBezTo>
                    <a:pt x="14" y="549"/>
                    <a:pt x="14" y="502"/>
                    <a:pt x="14" y="455"/>
                  </a:cubicBezTo>
                  <a:cubicBezTo>
                    <a:pt x="14" y="441"/>
                    <a:pt x="14" y="428"/>
                    <a:pt x="14" y="415"/>
                  </a:cubicBezTo>
                  <a:cubicBezTo>
                    <a:pt x="13" y="401"/>
                    <a:pt x="11" y="387"/>
                    <a:pt x="19" y="376"/>
                  </a:cubicBezTo>
                  <a:cubicBezTo>
                    <a:pt x="27" y="364"/>
                    <a:pt x="28" y="369"/>
                    <a:pt x="39" y="368"/>
                  </a:cubicBezTo>
                  <a:cubicBezTo>
                    <a:pt x="44" y="368"/>
                    <a:pt x="46" y="367"/>
                    <a:pt x="49" y="365"/>
                  </a:cubicBezTo>
                  <a:cubicBezTo>
                    <a:pt x="41" y="380"/>
                    <a:pt x="44" y="409"/>
                    <a:pt x="66" y="407"/>
                  </a:cubicBezTo>
                  <a:cubicBezTo>
                    <a:pt x="74" y="406"/>
                    <a:pt x="80" y="399"/>
                    <a:pt x="82" y="392"/>
                  </a:cubicBezTo>
                  <a:cubicBezTo>
                    <a:pt x="85" y="383"/>
                    <a:pt x="82" y="374"/>
                    <a:pt x="78" y="366"/>
                  </a:cubicBezTo>
                  <a:cubicBezTo>
                    <a:pt x="84" y="364"/>
                    <a:pt x="91" y="364"/>
                    <a:pt x="97" y="366"/>
                  </a:cubicBezTo>
                  <a:cubicBezTo>
                    <a:pt x="97" y="366"/>
                    <a:pt x="98" y="366"/>
                    <a:pt x="98" y="366"/>
                  </a:cubicBezTo>
                  <a:cubicBezTo>
                    <a:pt x="96" y="374"/>
                    <a:pt x="93" y="383"/>
                    <a:pt x="98" y="391"/>
                  </a:cubicBezTo>
                  <a:cubicBezTo>
                    <a:pt x="102" y="398"/>
                    <a:pt x="111" y="401"/>
                    <a:pt x="119" y="400"/>
                  </a:cubicBezTo>
                  <a:cubicBezTo>
                    <a:pt x="137" y="398"/>
                    <a:pt x="141" y="377"/>
                    <a:pt x="133" y="363"/>
                  </a:cubicBezTo>
                  <a:cubicBezTo>
                    <a:pt x="146" y="364"/>
                    <a:pt x="159" y="363"/>
                    <a:pt x="171" y="359"/>
                  </a:cubicBezTo>
                  <a:cubicBezTo>
                    <a:pt x="169" y="388"/>
                    <a:pt x="167" y="419"/>
                    <a:pt x="198" y="431"/>
                  </a:cubicBezTo>
                  <a:cubicBezTo>
                    <a:pt x="213" y="446"/>
                    <a:pt x="228" y="459"/>
                    <a:pt x="244" y="472"/>
                  </a:cubicBezTo>
                  <a:cubicBezTo>
                    <a:pt x="245" y="473"/>
                    <a:pt x="246" y="471"/>
                    <a:pt x="245" y="470"/>
                  </a:cubicBezTo>
                  <a:cubicBezTo>
                    <a:pt x="230" y="458"/>
                    <a:pt x="216" y="446"/>
                    <a:pt x="203" y="433"/>
                  </a:cubicBezTo>
                  <a:cubicBezTo>
                    <a:pt x="204" y="433"/>
                    <a:pt x="204" y="433"/>
                    <a:pt x="205" y="433"/>
                  </a:cubicBezTo>
                  <a:cubicBezTo>
                    <a:pt x="213" y="435"/>
                    <a:pt x="222" y="437"/>
                    <a:pt x="231" y="438"/>
                  </a:cubicBezTo>
                  <a:cubicBezTo>
                    <a:pt x="238" y="444"/>
                    <a:pt x="245" y="450"/>
                    <a:pt x="252" y="456"/>
                  </a:cubicBezTo>
                  <a:cubicBezTo>
                    <a:pt x="251" y="457"/>
                    <a:pt x="250" y="457"/>
                    <a:pt x="249" y="458"/>
                  </a:cubicBezTo>
                  <a:cubicBezTo>
                    <a:pt x="247" y="460"/>
                    <a:pt x="247" y="462"/>
                    <a:pt x="248" y="464"/>
                  </a:cubicBezTo>
                  <a:cubicBezTo>
                    <a:pt x="252" y="469"/>
                    <a:pt x="257" y="472"/>
                    <a:pt x="263" y="476"/>
                  </a:cubicBezTo>
                  <a:cubicBezTo>
                    <a:pt x="266" y="478"/>
                    <a:pt x="270" y="480"/>
                    <a:pt x="273" y="483"/>
                  </a:cubicBezTo>
                  <a:cubicBezTo>
                    <a:pt x="279" y="486"/>
                    <a:pt x="279" y="490"/>
                    <a:pt x="274" y="497"/>
                  </a:cubicBezTo>
                  <a:cubicBezTo>
                    <a:pt x="275" y="503"/>
                    <a:pt x="274" y="508"/>
                    <a:pt x="269" y="510"/>
                  </a:cubicBezTo>
                  <a:cubicBezTo>
                    <a:pt x="261" y="519"/>
                    <a:pt x="252" y="523"/>
                    <a:pt x="254" y="537"/>
                  </a:cubicBezTo>
                  <a:cubicBezTo>
                    <a:pt x="256" y="547"/>
                    <a:pt x="264" y="555"/>
                    <a:pt x="262" y="567"/>
                  </a:cubicBezTo>
                  <a:cubicBezTo>
                    <a:pt x="261" y="573"/>
                    <a:pt x="258" y="577"/>
                    <a:pt x="259" y="584"/>
                  </a:cubicBezTo>
                  <a:cubicBezTo>
                    <a:pt x="261" y="592"/>
                    <a:pt x="264" y="601"/>
                    <a:pt x="265" y="610"/>
                  </a:cubicBezTo>
                  <a:cubicBezTo>
                    <a:pt x="267" y="624"/>
                    <a:pt x="266" y="637"/>
                    <a:pt x="267" y="650"/>
                  </a:cubicBezTo>
                  <a:cubicBezTo>
                    <a:pt x="267" y="654"/>
                    <a:pt x="272" y="655"/>
                    <a:pt x="273" y="652"/>
                  </a:cubicBezTo>
                  <a:cubicBezTo>
                    <a:pt x="280" y="627"/>
                    <a:pt x="269" y="605"/>
                    <a:pt x="269" y="580"/>
                  </a:cubicBezTo>
                  <a:cubicBezTo>
                    <a:pt x="269" y="571"/>
                    <a:pt x="274" y="563"/>
                    <a:pt x="272" y="553"/>
                  </a:cubicBezTo>
                  <a:cubicBezTo>
                    <a:pt x="272" y="553"/>
                    <a:pt x="268" y="543"/>
                    <a:pt x="268" y="542"/>
                  </a:cubicBezTo>
                  <a:cubicBezTo>
                    <a:pt x="265" y="539"/>
                    <a:pt x="266" y="534"/>
                    <a:pt x="270" y="530"/>
                  </a:cubicBezTo>
                  <a:cubicBezTo>
                    <a:pt x="268" y="522"/>
                    <a:pt x="271" y="517"/>
                    <a:pt x="277" y="514"/>
                  </a:cubicBezTo>
                  <a:cubicBezTo>
                    <a:pt x="285" y="504"/>
                    <a:pt x="294" y="498"/>
                    <a:pt x="286" y="485"/>
                  </a:cubicBezTo>
                  <a:cubicBezTo>
                    <a:pt x="283" y="481"/>
                    <a:pt x="280" y="478"/>
                    <a:pt x="277" y="476"/>
                  </a:cubicBezTo>
                  <a:cubicBezTo>
                    <a:pt x="271" y="470"/>
                    <a:pt x="265" y="465"/>
                    <a:pt x="259" y="460"/>
                  </a:cubicBezTo>
                  <a:cubicBezTo>
                    <a:pt x="260" y="458"/>
                    <a:pt x="263" y="456"/>
                    <a:pt x="269" y="452"/>
                  </a:cubicBezTo>
                  <a:cubicBezTo>
                    <a:pt x="271" y="451"/>
                    <a:pt x="273" y="450"/>
                    <a:pt x="276" y="449"/>
                  </a:cubicBezTo>
                  <a:cubicBezTo>
                    <a:pt x="297" y="467"/>
                    <a:pt x="318" y="485"/>
                    <a:pt x="338" y="503"/>
                  </a:cubicBezTo>
                  <a:cubicBezTo>
                    <a:pt x="339" y="504"/>
                    <a:pt x="340" y="503"/>
                    <a:pt x="340" y="502"/>
                  </a:cubicBezTo>
                  <a:cubicBezTo>
                    <a:pt x="320" y="483"/>
                    <a:pt x="299" y="464"/>
                    <a:pt x="277" y="447"/>
                  </a:cubicBezTo>
                  <a:cubicBezTo>
                    <a:pt x="280" y="446"/>
                    <a:pt x="283" y="445"/>
                    <a:pt x="286" y="443"/>
                  </a:cubicBezTo>
                  <a:cubicBezTo>
                    <a:pt x="287" y="443"/>
                    <a:pt x="287" y="443"/>
                    <a:pt x="287" y="443"/>
                  </a:cubicBezTo>
                  <a:cubicBezTo>
                    <a:pt x="295" y="444"/>
                    <a:pt x="304" y="444"/>
                    <a:pt x="312" y="445"/>
                  </a:cubicBezTo>
                  <a:cubicBezTo>
                    <a:pt x="332" y="464"/>
                    <a:pt x="352" y="483"/>
                    <a:pt x="372" y="502"/>
                  </a:cubicBezTo>
                  <a:cubicBezTo>
                    <a:pt x="371" y="502"/>
                    <a:pt x="369" y="503"/>
                    <a:pt x="365" y="503"/>
                  </a:cubicBezTo>
                  <a:cubicBezTo>
                    <a:pt x="362" y="503"/>
                    <a:pt x="359" y="507"/>
                    <a:pt x="362" y="509"/>
                  </a:cubicBezTo>
                  <a:cubicBezTo>
                    <a:pt x="370" y="518"/>
                    <a:pt x="380" y="524"/>
                    <a:pt x="391" y="529"/>
                  </a:cubicBezTo>
                  <a:cubicBezTo>
                    <a:pt x="385" y="534"/>
                    <a:pt x="382" y="541"/>
                    <a:pt x="382" y="549"/>
                  </a:cubicBezTo>
                  <a:cubicBezTo>
                    <a:pt x="382" y="553"/>
                    <a:pt x="384" y="556"/>
                    <a:pt x="384" y="559"/>
                  </a:cubicBezTo>
                  <a:cubicBezTo>
                    <a:pt x="385" y="566"/>
                    <a:pt x="382" y="572"/>
                    <a:pt x="382" y="577"/>
                  </a:cubicBezTo>
                  <a:cubicBezTo>
                    <a:pt x="382" y="582"/>
                    <a:pt x="383" y="584"/>
                    <a:pt x="384" y="588"/>
                  </a:cubicBezTo>
                  <a:cubicBezTo>
                    <a:pt x="388" y="597"/>
                    <a:pt x="394" y="599"/>
                    <a:pt x="387" y="609"/>
                  </a:cubicBezTo>
                  <a:cubicBezTo>
                    <a:pt x="385" y="613"/>
                    <a:pt x="380" y="614"/>
                    <a:pt x="379" y="619"/>
                  </a:cubicBezTo>
                  <a:cubicBezTo>
                    <a:pt x="378" y="622"/>
                    <a:pt x="379" y="624"/>
                    <a:pt x="380" y="626"/>
                  </a:cubicBezTo>
                  <a:cubicBezTo>
                    <a:pt x="382" y="631"/>
                    <a:pt x="387" y="635"/>
                    <a:pt x="390" y="640"/>
                  </a:cubicBezTo>
                  <a:cubicBezTo>
                    <a:pt x="393" y="646"/>
                    <a:pt x="395" y="654"/>
                    <a:pt x="396" y="661"/>
                  </a:cubicBezTo>
                  <a:cubicBezTo>
                    <a:pt x="397" y="665"/>
                    <a:pt x="404" y="665"/>
                    <a:pt x="404" y="660"/>
                  </a:cubicBezTo>
                  <a:cubicBezTo>
                    <a:pt x="403" y="648"/>
                    <a:pt x="398" y="641"/>
                    <a:pt x="393" y="630"/>
                  </a:cubicBezTo>
                  <a:cubicBezTo>
                    <a:pt x="389" y="627"/>
                    <a:pt x="388" y="622"/>
                    <a:pt x="391" y="617"/>
                  </a:cubicBezTo>
                  <a:cubicBezTo>
                    <a:pt x="393" y="615"/>
                    <a:pt x="395" y="613"/>
                    <a:pt x="397" y="611"/>
                  </a:cubicBezTo>
                  <a:cubicBezTo>
                    <a:pt x="398" y="609"/>
                    <a:pt x="400" y="607"/>
                    <a:pt x="400" y="605"/>
                  </a:cubicBezTo>
                  <a:cubicBezTo>
                    <a:pt x="402" y="595"/>
                    <a:pt x="394" y="592"/>
                    <a:pt x="392" y="584"/>
                  </a:cubicBezTo>
                  <a:cubicBezTo>
                    <a:pt x="389" y="577"/>
                    <a:pt x="394" y="571"/>
                    <a:pt x="393" y="564"/>
                  </a:cubicBezTo>
                  <a:cubicBezTo>
                    <a:pt x="393" y="551"/>
                    <a:pt x="379" y="545"/>
                    <a:pt x="400" y="532"/>
                  </a:cubicBezTo>
                  <a:cubicBezTo>
                    <a:pt x="403" y="530"/>
                    <a:pt x="403" y="526"/>
                    <a:pt x="400" y="524"/>
                  </a:cubicBezTo>
                  <a:cubicBezTo>
                    <a:pt x="389" y="521"/>
                    <a:pt x="381" y="516"/>
                    <a:pt x="373" y="509"/>
                  </a:cubicBezTo>
                  <a:cubicBezTo>
                    <a:pt x="379" y="506"/>
                    <a:pt x="383" y="501"/>
                    <a:pt x="384" y="493"/>
                  </a:cubicBezTo>
                  <a:cubicBezTo>
                    <a:pt x="384" y="479"/>
                    <a:pt x="369" y="477"/>
                    <a:pt x="358" y="473"/>
                  </a:cubicBezTo>
                  <a:cubicBezTo>
                    <a:pt x="363" y="471"/>
                    <a:pt x="369" y="470"/>
                    <a:pt x="374" y="468"/>
                  </a:cubicBezTo>
                  <a:cubicBezTo>
                    <a:pt x="388" y="482"/>
                    <a:pt x="402" y="495"/>
                    <a:pt x="417" y="508"/>
                  </a:cubicBezTo>
                  <a:cubicBezTo>
                    <a:pt x="418" y="509"/>
                    <a:pt x="419" y="508"/>
                    <a:pt x="418" y="507"/>
                  </a:cubicBezTo>
                  <a:cubicBezTo>
                    <a:pt x="405" y="493"/>
                    <a:pt x="391" y="480"/>
                    <a:pt x="377" y="467"/>
                  </a:cubicBezTo>
                  <a:cubicBezTo>
                    <a:pt x="385" y="465"/>
                    <a:pt x="393" y="463"/>
                    <a:pt x="401" y="460"/>
                  </a:cubicBezTo>
                  <a:cubicBezTo>
                    <a:pt x="421" y="478"/>
                    <a:pt x="439" y="497"/>
                    <a:pt x="459" y="516"/>
                  </a:cubicBezTo>
                  <a:cubicBezTo>
                    <a:pt x="460" y="517"/>
                    <a:pt x="461" y="515"/>
                    <a:pt x="460" y="514"/>
                  </a:cubicBezTo>
                  <a:cubicBezTo>
                    <a:pt x="443" y="495"/>
                    <a:pt x="423" y="477"/>
                    <a:pt x="404" y="459"/>
                  </a:cubicBezTo>
                  <a:cubicBezTo>
                    <a:pt x="406" y="459"/>
                    <a:pt x="408" y="458"/>
                    <a:pt x="409" y="458"/>
                  </a:cubicBezTo>
                  <a:cubicBezTo>
                    <a:pt x="411" y="457"/>
                    <a:pt x="411" y="454"/>
                    <a:pt x="409" y="455"/>
                  </a:cubicBezTo>
                  <a:cubicBezTo>
                    <a:pt x="406" y="455"/>
                    <a:pt x="404" y="456"/>
                    <a:pt x="401" y="457"/>
                  </a:cubicBezTo>
                  <a:cubicBezTo>
                    <a:pt x="400" y="455"/>
                    <a:pt x="398" y="454"/>
                    <a:pt x="397" y="453"/>
                  </a:cubicBezTo>
                  <a:cubicBezTo>
                    <a:pt x="409" y="454"/>
                    <a:pt x="421" y="455"/>
                    <a:pt x="433" y="456"/>
                  </a:cubicBezTo>
                  <a:cubicBezTo>
                    <a:pt x="449" y="470"/>
                    <a:pt x="466" y="485"/>
                    <a:pt x="482" y="501"/>
                  </a:cubicBezTo>
                  <a:cubicBezTo>
                    <a:pt x="480" y="507"/>
                    <a:pt x="477" y="514"/>
                    <a:pt x="471" y="519"/>
                  </a:cubicBezTo>
                  <a:cubicBezTo>
                    <a:pt x="468" y="522"/>
                    <a:pt x="469" y="526"/>
                    <a:pt x="473" y="527"/>
                  </a:cubicBezTo>
                  <a:cubicBezTo>
                    <a:pt x="495" y="535"/>
                    <a:pt x="471" y="543"/>
                    <a:pt x="467" y="544"/>
                  </a:cubicBezTo>
                  <a:cubicBezTo>
                    <a:pt x="461" y="547"/>
                    <a:pt x="455" y="550"/>
                    <a:pt x="448" y="552"/>
                  </a:cubicBezTo>
                  <a:cubicBezTo>
                    <a:pt x="444" y="555"/>
                    <a:pt x="437" y="556"/>
                    <a:pt x="435" y="562"/>
                  </a:cubicBezTo>
                  <a:cubicBezTo>
                    <a:pt x="432" y="573"/>
                    <a:pt x="450" y="581"/>
                    <a:pt x="457" y="585"/>
                  </a:cubicBezTo>
                  <a:cubicBezTo>
                    <a:pt x="460" y="587"/>
                    <a:pt x="467" y="590"/>
                    <a:pt x="467" y="593"/>
                  </a:cubicBezTo>
                  <a:cubicBezTo>
                    <a:pt x="467" y="592"/>
                    <a:pt x="463" y="602"/>
                    <a:pt x="463" y="598"/>
                  </a:cubicBezTo>
                  <a:cubicBezTo>
                    <a:pt x="463" y="603"/>
                    <a:pt x="462" y="605"/>
                    <a:pt x="465" y="609"/>
                  </a:cubicBezTo>
                  <a:cubicBezTo>
                    <a:pt x="468" y="615"/>
                    <a:pt x="474" y="615"/>
                    <a:pt x="477" y="619"/>
                  </a:cubicBezTo>
                  <a:cubicBezTo>
                    <a:pt x="491" y="634"/>
                    <a:pt x="478" y="640"/>
                    <a:pt x="475" y="653"/>
                  </a:cubicBezTo>
                  <a:cubicBezTo>
                    <a:pt x="475" y="655"/>
                    <a:pt x="476" y="658"/>
                    <a:pt x="478" y="658"/>
                  </a:cubicBezTo>
                  <a:cubicBezTo>
                    <a:pt x="485" y="661"/>
                    <a:pt x="500" y="665"/>
                    <a:pt x="505" y="670"/>
                  </a:cubicBezTo>
                  <a:cubicBezTo>
                    <a:pt x="507" y="671"/>
                    <a:pt x="509" y="672"/>
                    <a:pt x="512" y="673"/>
                  </a:cubicBezTo>
                  <a:cubicBezTo>
                    <a:pt x="510" y="679"/>
                    <a:pt x="507" y="683"/>
                    <a:pt x="502" y="684"/>
                  </a:cubicBezTo>
                  <a:cubicBezTo>
                    <a:pt x="490" y="691"/>
                    <a:pt x="474" y="694"/>
                    <a:pt x="461" y="698"/>
                  </a:cubicBezTo>
                  <a:cubicBezTo>
                    <a:pt x="458" y="699"/>
                    <a:pt x="458" y="704"/>
                    <a:pt x="462" y="705"/>
                  </a:cubicBezTo>
                  <a:cubicBezTo>
                    <a:pt x="480" y="708"/>
                    <a:pt x="498" y="711"/>
                    <a:pt x="517" y="714"/>
                  </a:cubicBezTo>
                  <a:cubicBezTo>
                    <a:pt x="519" y="714"/>
                    <a:pt x="520" y="709"/>
                    <a:pt x="518" y="709"/>
                  </a:cubicBezTo>
                  <a:cubicBezTo>
                    <a:pt x="504" y="706"/>
                    <a:pt x="490" y="703"/>
                    <a:pt x="476" y="701"/>
                  </a:cubicBezTo>
                  <a:cubicBezTo>
                    <a:pt x="489" y="697"/>
                    <a:pt x="503" y="693"/>
                    <a:pt x="514" y="687"/>
                  </a:cubicBezTo>
                  <a:cubicBezTo>
                    <a:pt x="518" y="685"/>
                    <a:pt x="522" y="685"/>
                    <a:pt x="523" y="680"/>
                  </a:cubicBezTo>
                  <a:cubicBezTo>
                    <a:pt x="528" y="666"/>
                    <a:pt x="498" y="656"/>
                    <a:pt x="485" y="652"/>
                  </a:cubicBezTo>
                  <a:cubicBezTo>
                    <a:pt x="490" y="640"/>
                    <a:pt x="504" y="626"/>
                    <a:pt x="490" y="615"/>
                  </a:cubicBezTo>
                  <a:cubicBezTo>
                    <a:pt x="488" y="613"/>
                    <a:pt x="482" y="612"/>
                    <a:pt x="480" y="610"/>
                  </a:cubicBezTo>
                  <a:cubicBezTo>
                    <a:pt x="458" y="587"/>
                    <a:pt x="478" y="605"/>
                    <a:pt x="478" y="597"/>
                  </a:cubicBezTo>
                  <a:cubicBezTo>
                    <a:pt x="478" y="590"/>
                    <a:pt x="480" y="591"/>
                    <a:pt x="475" y="585"/>
                  </a:cubicBezTo>
                  <a:cubicBezTo>
                    <a:pt x="470" y="579"/>
                    <a:pt x="444" y="574"/>
                    <a:pt x="446" y="563"/>
                  </a:cubicBezTo>
                  <a:cubicBezTo>
                    <a:pt x="447" y="560"/>
                    <a:pt x="468" y="554"/>
                    <a:pt x="471" y="552"/>
                  </a:cubicBezTo>
                  <a:cubicBezTo>
                    <a:pt x="476" y="550"/>
                    <a:pt x="485" y="548"/>
                    <a:pt x="489" y="544"/>
                  </a:cubicBezTo>
                  <a:cubicBezTo>
                    <a:pt x="497" y="534"/>
                    <a:pt x="490" y="526"/>
                    <a:pt x="481" y="521"/>
                  </a:cubicBezTo>
                  <a:cubicBezTo>
                    <a:pt x="485" y="517"/>
                    <a:pt x="487" y="513"/>
                    <a:pt x="489" y="508"/>
                  </a:cubicBezTo>
                  <a:cubicBezTo>
                    <a:pt x="493" y="512"/>
                    <a:pt x="498" y="517"/>
                    <a:pt x="503" y="522"/>
                  </a:cubicBezTo>
                  <a:cubicBezTo>
                    <a:pt x="504" y="523"/>
                    <a:pt x="506" y="521"/>
                    <a:pt x="505" y="520"/>
                  </a:cubicBezTo>
                  <a:cubicBezTo>
                    <a:pt x="500" y="515"/>
                    <a:pt x="495" y="509"/>
                    <a:pt x="490" y="504"/>
                  </a:cubicBezTo>
                  <a:cubicBezTo>
                    <a:pt x="493" y="491"/>
                    <a:pt x="490" y="476"/>
                    <a:pt x="479" y="466"/>
                  </a:cubicBezTo>
                  <a:cubicBezTo>
                    <a:pt x="475" y="462"/>
                    <a:pt x="469" y="467"/>
                    <a:pt x="473" y="471"/>
                  </a:cubicBezTo>
                  <a:cubicBezTo>
                    <a:pt x="479" y="479"/>
                    <a:pt x="483" y="488"/>
                    <a:pt x="482" y="497"/>
                  </a:cubicBezTo>
                  <a:cubicBezTo>
                    <a:pt x="468" y="483"/>
                    <a:pt x="453" y="469"/>
                    <a:pt x="437" y="456"/>
                  </a:cubicBezTo>
                  <a:cubicBezTo>
                    <a:pt x="450" y="457"/>
                    <a:pt x="463" y="458"/>
                    <a:pt x="475" y="459"/>
                  </a:cubicBezTo>
                  <a:cubicBezTo>
                    <a:pt x="499" y="485"/>
                    <a:pt x="522" y="510"/>
                    <a:pt x="547" y="535"/>
                  </a:cubicBezTo>
                  <a:cubicBezTo>
                    <a:pt x="548" y="536"/>
                    <a:pt x="550" y="534"/>
                    <a:pt x="549" y="533"/>
                  </a:cubicBezTo>
                  <a:cubicBezTo>
                    <a:pt x="526" y="508"/>
                    <a:pt x="503" y="484"/>
                    <a:pt x="479" y="460"/>
                  </a:cubicBezTo>
                  <a:cubicBezTo>
                    <a:pt x="503" y="461"/>
                    <a:pt x="526" y="463"/>
                    <a:pt x="549" y="465"/>
                  </a:cubicBezTo>
                  <a:cubicBezTo>
                    <a:pt x="556" y="472"/>
                    <a:pt x="563" y="480"/>
                    <a:pt x="570" y="487"/>
                  </a:cubicBezTo>
                  <a:cubicBezTo>
                    <a:pt x="572" y="523"/>
                    <a:pt x="574" y="559"/>
                    <a:pt x="577" y="595"/>
                  </a:cubicBezTo>
                  <a:close/>
                  <a:moveTo>
                    <a:pt x="350" y="478"/>
                  </a:moveTo>
                  <a:cubicBezTo>
                    <a:pt x="352" y="478"/>
                    <a:pt x="354" y="479"/>
                    <a:pt x="357" y="481"/>
                  </a:cubicBezTo>
                  <a:cubicBezTo>
                    <a:pt x="363" y="484"/>
                    <a:pt x="376" y="495"/>
                    <a:pt x="374" y="500"/>
                  </a:cubicBezTo>
                  <a:cubicBezTo>
                    <a:pt x="366" y="492"/>
                    <a:pt x="358" y="485"/>
                    <a:pt x="350" y="4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" name="Freeform 46"/>
            <p:cNvSpPr/>
            <p:nvPr/>
          </p:nvSpPr>
          <p:spPr bwMode="auto">
            <a:xfrm>
              <a:off x="1201" y="1391"/>
              <a:ext cx="183" cy="164"/>
            </a:xfrm>
            <a:custGeom>
              <a:avLst/>
              <a:gdLst>
                <a:gd name="T0" fmla="*/ 110 w 110"/>
                <a:gd name="T1" fmla="*/ 97 h 99"/>
                <a:gd name="T2" fmla="*/ 2 w 110"/>
                <a:gd name="T3" fmla="*/ 1 h 99"/>
                <a:gd name="T4" fmla="*/ 1 w 110"/>
                <a:gd name="T5" fmla="*/ 2 h 99"/>
                <a:gd name="T6" fmla="*/ 109 w 110"/>
                <a:gd name="T7" fmla="*/ 98 h 99"/>
                <a:gd name="T8" fmla="*/ 110 w 110"/>
                <a:gd name="T9" fmla="*/ 9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99">
                  <a:moveTo>
                    <a:pt x="110" y="97"/>
                  </a:moveTo>
                  <a:cubicBezTo>
                    <a:pt x="71" y="68"/>
                    <a:pt x="35" y="37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33" y="38"/>
                    <a:pt x="69" y="71"/>
                    <a:pt x="109" y="98"/>
                  </a:cubicBezTo>
                  <a:cubicBezTo>
                    <a:pt x="110" y="99"/>
                    <a:pt x="110" y="98"/>
                    <a:pt x="11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" name="Freeform 47"/>
            <p:cNvSpPr/>
            <p:nvPr/>
          </p:nvSpPr>
          <p:spPr bwMode="auto">
            <a:xfrm>
              <a:off x="1252" y="1387"/>
              <a:ext cx="211" cy="175"/>
            </a:xfrm>
            <a:custGeom>
              <a:avLst/>
              <a:gdLst>
                <a:gd name="T0" fmla="*/ 126 w 127"/>
                <a:gd name="T1" fmla="*/ 102 h 105"/>
                <a:gd name="T2" fmla="*/ 2 w 127"/>
                <a:gd name="T3" fmla="*/ 1 h 105"/>
                <a:gd name="T4" fmla="*/ 0 w 127"/>
                <a:gd name="T5" fmla="*/ 2 h 105"/>
                <a:gd name="T6" fmla="*/ 5 w 127"/>
                <a:gd name="T7" fmla="*/ 7 h 105"/>
                <a:gd name="T8" fmla="*/ 6 w 127"/>
                <a:gd name="T9" fmla="*/ 6 h 105"/>
                <a:gd name="T10" fmla="*/ 63 w 127"/>
                <a:gd name="T11" fmla="*/ 53 h 105"/>
                <a:gd name="T12" fmla="*/ 125 w 127"/>
                <a:gd name="T13" fmla="*/ 104 h 105"/>
                <a:gd name="T14" fmla="*/ 126 w 127"/>
                <a:gd name="T15" fmla="*/ 10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105">
                  <a:moveTo>
                    <a:pt x="126" y="102"/>
                  </a:moveTo>
                  <a:cubicBezTo>
                    <a:pt x="86" y="67"/>
                    <a:pt x="44" y="34"/>
                    <a:pt x="2" y="1"/>
                  </a:cubicBezTo>
                  <a:cubicBezTo>
                    <a:pt x="1" y="0"/>
                    <a:pt x="0" y="2"/>
                    <a:pt x="0" y="2"/>
                  </a:cubicBezTo>
                  <a:cubicBezTo>
                    <a:pt x="2" y="4"/>
                    <a:pt x="4" y="5"/>
                    <a:pt x="5" y="7"/>
                  </a:cubicBezTo>
                  <a:cubicBezTo>
                    <a:pt x="6" y="8"/>
                    <a:pt x="7" y="6"/>
                    <a:pt x="6" y="6"/>
                  </a:cubicBezTo>
                  <a:cubicBezTo>
                    <a:pt x="23" y="23"/>
                    <a:pt x="44" y="37"/>
                    <a:pt x="63" y="53"/>
                  </a:cubicBezTo>
                  <a:cubicBezTo>
                    <a:pt x="84" y="70"/>
                    <a:pt x="104" y="87"/>
                    <a:pt x="125" y="104"/>
                  </a:cubicBezTo>
                  <a:cubicBezTo>
                    <a:pt x="126" y="105"/>
                    <a:pt x="127" y="103"/>
                    <a:pt x="126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" name="Freeform 48"/>
            <p:cNvSpPr/>
            <p:nvPr/>
          </p:nvSpPr>
          <p:spPr bwMode="auto">
            <a:xfrm>
              <a:off x="1320" y="1361"/>
              <a:ext cx="216" cy="179"/>
            </a:xfrm>
            <a:custGeom>
              <a:avLst/>
              <a:gdLst>
                <a:gd name="T0" fmla="*/ 129 w 130"/>
                <a:gd name="T1" fmla="*/ 106 h 108"/>
                <a:gd name="T2" fmla="*/ 2 w 130"/>
                <a:gd name="T3" fmla="*/ 1 h 108"/>
                <a:gd name="T4" fmla="*/ 1 w 130"/>
                <a:gd name="T5" fmla="*/ 2 h 108"/>
                <a:gd name="T6" fmla="*/ 128 w 130"/>
                <a:gd name="T7" fmla="*/ 107 h 108"/>
                <a:gd name="T8" fmla="*/ 129 w 130"/>
                <a:gd name="T9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08">
                  <a:moveTo>
                    <a:pt x="129" y="106"/>
                  </a:moveTo>
                  <a:cubicBezTo>
                    <a:pt x="88" y="69"/>
                    <a:pt x="45" y="34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4" y="36"/>
                    <a:pt x="86" y="72"/>
                    <a:pt x="128" y="107"/>
                  </a:cubicBezTo>
                  <a:cubicBezTo>
                    <a:pt x="129" y="108"/>
                    <a:pt x="130" y="106"/>
                    <a:pt x="129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8" name="Freeform 49"/>
            <p:cNvSpPr/>
            <p:nvPr/>
          </p:nvSpPr>
          <p:spPr bwMode="auto">
            <a:xfrm>
              <a:off x="1404" y="1338"/>
              <a:ext cx="242" cy="221"/>
            </a:xfrm>
            <a:custGeom>
              <a:avLst/>
              <a:gdLst>
                <a:gd name="T0" fmla="*/ 145 w 146"/>
                <a:gd name="T1" fmla="*/ 130 h 133"/>
                <a:gd name="T2" fmla="*/ 3 w 146"/>
                <a:gd name="T3" fmla="*/ 1 h 133"/>
                <a:gd name="T4" fmla="*/ 1 w 146"/>
                <a:gd name="T5" fmla="*/ 2 h 133"/>
                <a:gd name="T6" fmla="*/ 144 w 146"/>
                <a:gd name="T7" fmla="*/ 132 h 133"/>
                <a:gd name="T8" fmla="*/ 145 w 146"/>
                <a:gd name="T9" fmla="*/ 13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133">
                  <a:moveTo>
                    <a:pt x="145" y="130"/>
                  </a:moveTo>
                  <a:cubicBezTo>
                    <a:pt x="96" y="90"/>
                    <a:pt x="48" y="47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46" y="48"/>
                    <a:pt x="94" y="92"/>
                    <a:pt x="144" y="132"/>
                  </a:cubicBezTo>
                  <a:cubicBezTo>
                    <a:pt x="145" y="133"/>
                    <a:pt x="146" y="131"/>
                    <a:pt x="145" y="1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9" name="Freeform 50"/>
            <p:cNvSpPr/>
            <p:nvPr/>
          </p:nvSpPr>
          <p:spPr bwMode="auto">
            <a:xfrm>
              <a:off x="1658" y="1361"/>
              <a:ext cx="249" cy="214"/>
            </a:xfrm>
            <a:custGeom>
              <a:avLst/>
              <a:gdLst>
                <a:gd name="T0" fmla="*/ 149 w 150"/>
                <a:gd name="T1" fmla="*/ 126 h 129"/>
                <a:gd name="T2" fmla="*/ 3 w 150"/>
                <a:gd name="T3" fmla="*/ 2 h 129"/>
                <a:gd name="T4" fmla="*/ 1 w 150"/>
                <a:gd name="T5" fmla="*/ 3 h 129"/>
                <a:gd name="T6" fmla="*/ 148 w 150"/>
                <a:gd name="T7" fmla="*/ 128 h 129"/>
                <a:gd name="T8" fmla="*/ 149 w 150"/>
                <a:gd name="T9" fmla="*/ 12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129">
                  <a:moveTo>
                    <a:pt x="149" y="126"/>
                  </a:moveTo>
                  <a:cubicBezTo>
                    <a:pt x="99" y="86"/>
                    <a:pt x="50" y="45"/>
                    <a:pt x="3" y="2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48" y="47"/>
                    <a:pt x="97" y="89"/>
                    <a:pt x="148" y="128"/>
                  </a:cubicBezTo>
                  <a:cubicBezTo>
                    <a:pt x="149" y="129"/>
                    <a:pt x="150" y="127"/>
                    <a:pt x="149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0" name="Freeform 51"/>
            <p:cNvSpPr/>
            <p:nvPr/>
          </p:nvSpPr>
          <p:spPr bwMode="auto">
            <a:xfrm>
              <a:off x="1763" y="1329"/>
              <a:ext cx="224" cy="210"/>
            </a:xfrm>
            <a:custGeom>
              <a:avLst/>
              <a:gdLst>
                <a:gd name="T0" fmla="*/ 133 w 135"/>
                <a:gd name="T1" fmla="*/ 122 h 126"/>
                <a:gd name="T2" fmla="*/ 4 w 135"/>
                <a:gd name="T3" fmla="*/ 1 h 126"/>
                <a:gd name="T4" fmla="*/ 2 w 135"/>
                <a:gd name="T5" fmla="*/ 3 h 126"/>
                <a:gd name="T6" fmla="*/ 132 w 135"/>
                <a:gd name="T7" fmla="*/ 125 h 126"/>
                <a:gd name="T8" fmla="*/ 133 w 135"/>
                <a:gd name="T9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26">
                  <a:moveTo>
                    <a:pt x="133" y="122"/>
                  </a:moveTo>
                  <a:cubicBezTo>
                    <a:pt x="88" y="84"/>
                    <a:pt x="45" y="43"/>
                    <a:pt x="4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43" y="45"/>
                    <a:pt x="86" y="86"/>
                    <a:pt x="132" y="125"/>
                  </a:cubicBezTo>
                  <a:cubicBezTo>
                    <a:pt x="133" y="126"/>
                    <a:pt x="135" y="124"/>
                    <a:pt x="133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1" name="Freeform 52"/>
            <p:cNvSpPr/>
            <p:nvPr/>
          </p:nvSpPr>
          <p:spPr bwMode="auto">
            <a:xfrm>
              <a:off x="1608" y="1618"/>
              <a:ext cx="108" cy="118"/>
            </a:xfrm>
            <a:custGeom>
              <a:avLst/>
              <a:gdLst>
                <a:gd name="T0" fmla="*/ 63 w 65"/>
                <a:gd name="T1" fmla="*/ 67 h 71"/>
                <a:gd name="T2" fmla="*/ 3 w 65"/>
                <a:gd name="T3" fmla="*/ 1 h 71"/>
                <a:gd name="T4" fmla="*/ 1 w 65"/>
                <a:gd name="T5" fmla="*/ 3 h 71"/>
                <a:gd name="T6" fmla="*/ 61 w 65"/>
                <a:gd name="T7" fmla="*/ 69 h 71"/>
                <a:gd name="T8" fmla="*/ 63 w 65"/>
                <a:gd name="T9" fmla="*/ 6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1">
                  <a:moveTo>
                    <a:pt x="63" y="67"/>
                  </a:moveTo>
                  <a:cubicBezTo>
                    <a:pt x="44" y="45"/>
                    <a:pt x="24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21" y="25"/>
                    <a:pt x="41" y="47"/>
                    <a:pt x="61" y="69"/>
                  </a:cubicBezTo>
                  <a:cubicBezTo>
                    <a:pt x="62" y="71"/>
                    <a:pt x="65" y="69"/>
                    <a:pt x="63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62" name="Group 55"/>
          <p:cNvGrpSpPr>
            <a:grpSpLocks noChangeAspect="1"/>
          </p:cNvGrpSpPr>
          <p:nvPr/>
        </p:nvGrpSpPr>
        <p:grpSpPr bwMode="auto">
          <a:xfrm>
            <a:off x="9788043" y="299369"/>
            <a:ext cx="2968954" cy="2831239"/>
            <a:chOff x="2368" y="762"/>
            <a:chExt cx="2932" cy="2796"/>
          </a:xfrm>
          <a:solidFill>
            <a:schemeClr val="tx1"/>
          </a:solidFill>
        </p:grpSpPr>
        <p:sp>
          <p:nvSpPr>
            <p:cNvPr id="863" name="Freeform 58"/>
            <p:cNvSpPr>
              <a:spLocks noEditPoints="1"/>
            </p:cNvSpPr>
            <p:nvPr/>
          </p:nvSpPr>
          <p:spPr bwMode="auto">
            <a:xfrm>
              <a:off x="3851" y="2353"/>
              <a:ext cx="94" cy="90"/>
            </a:xfrm>
            <a:custGeom>
              <a:avLst/>
              <a:gdLst>
                <a:gd name="T0" fmla="*/ 35 w 40"/>
                <a:gd name="T1" fmla="*/ 13 h 38"/>
                <a:gd name="T2" fmla="*/ 24 w 40"/>
                <a:gd name="T3" fmla="*/ 4 h 38"/>
                <a:gd name="T4" fmla="*/ 21 w 40"/>
                <a:gd name="T5" fmla="*/ 4 h 38"/>
                <a:gd name="T6" fmla="*/ 18 w 40"/>
                <a:gd name="T7" fmla="*/ 4 h 38"/>
                <a:gd name="T8" fmla="*/ 18 w 40"/>
                <a:gd name="T9" fmla="*/ 3 h 38"/>
                <a:gd name="T10" fmla="*/ 18 w 40"/>
                <a:gd name="T11" fmla="*/ 1 h 38"/>
                <a:gd name="T12" fmla="*/ 1 w 40"/>
                <a:gd name="T13" fmla="*/ 22 h 38"/>
                <a:gd name="T14" fmla="*/ 24 w 40"/>
                <a:gd name="T15" fmla="*/ 36 h 38"/>
                <a:gd name="T16" fmla="*/ 35 w 40"/>
                <a:gd name="T17" fmla="*/ 13 h 38"/>
                <a:gd name="T18" fmla="*/ 29 w 40"/>
                <a:gd name="T19" fmla="*/ 16 h 38"/>
                <a:gd name="T20" fmla="*/ 29 w 40"/>
                <a:gd name="T21" fmla="*/ 16 h 38"/>
                <a:gd name="T22" fmla="*/ 24 w 40"/>
                <a:gd name="T23" fmla="*/ 16 h 38"/>
                <a:gd name="T24" fmla="*/ 21 w 40"/>
                <a:gd name="T25" fmla="*/ 15 h 38"/>
                <a:gd name="T26" fmla="*/ 23 w 40"/>
                <a:gd name="T27" fmla="*/ 11 h 38"/>
                <a:gd name="T28" fmla="*/ 29 w 40"/>
                <a:gd name="T29" fmla="*/ 16 h 38"/>
                <a:gd name="T30" fmla="*/ 10 w 40"/>
                <a:gd name="T31" fmla="*/ 10 h 38"/>
                <a:gd name="T32" fmla="*/ 13 w 40"/>
                <a:gd name="T33" fmla="*/ 11 h 38"/>
                <a:gd name="T34" fmla="*/ 18 w 40"/>
                <a:gd name="T35" fmla="*/ 10 h 38"/>
                <a:gd name="T36" fmla="*/ 16 w 40"/>
                <a:gd name="T37" fmla="*/ 13 h 38"/>
                <a:gd name="T38" fmla="*/ 13 w 40"/>
                <a:gd name="T39" fmla="*/ 12 h 38"/>
                <a:gd name="T40" fmla="*/ 11 w 40"/>
                <a:gd name="T41" fmla="*/ 15 h 38"/>
                <a:gd name="T42" fmla="*/ 15 w 40"/>
                <a:gd name="T43" fmla="*/ 17 h 38"/>
                <a:gd name="T44" fmla="*/ 11 w 40"/>
                <a:gd name="T45" fmla="*/ 27 h 38"/>
                <a:gd name="T46" fmla="*/ 10 w 40"/>
                <a:gd name="T47" fmla="*/ 10 h 38"/>
                <a:gd name="T48" fmla="*/ 21 w 40"/>
                <a:gd name="T49" fmla="*/ 29 h 38"/>
                <a:gd name="T50" fmla="*/ 15 w 40"/>
                <a:gd name="T51" fmla="*/ 29 h 38"/>
                <a:gd name="T52" fmla="*/ 19 w 40"/>
                <a:gd name="T53" fmla="*/ 19 h 38"/>
                <a:gd name="T54" fmla="*/ 30 w 40"/>
                <a:gd name="T55" fmla="*/ 22 h 38"/>
                <a:gd name="T56" fmla="*/ 21 w 40"/>
                <a:gd name="T57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38">
                  <a:moveTo>
                    <a:pt x="35" y="13"/>
                  </a:moveTo>
                  <a:cubicBezTo>
                    <a:pt x="33" y="9"/>
                    <a:pt x="29" y="6"/>
                    <a:pt x="24" y="4"/>
                  </a:cubicBezTo>
                  <a:cubicBezTo>
                    <a:pt x="24" y="3"/>
                    <a:pt x="22" y="3"/>
                    <a:pt x="21" y="4"/>
                  </a:cubicBezTo>
                  <a:cubicBezTo>
                    <a:pt x="20" y="3"/>
                    <a:pt x="19" y="3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0"/>
                    <a:pt x="18" y="1"/>
                  </a:cubicBezTo>
                  <a:cubicBezTo>
                    <a:pt x="7" y="2"/>
                    <a:pt x="0" y="12"/>
                    <a:pt x="1" y="22"/>
                  </a:cubicBezTo>
                  <a:cubicBezTo>
                    <a:pt x="3" y="33"/>
                    <a:pt x="14" y="38"/>
                    <a:pt x="24" y="36"/>
                  </a:cubicBezTo>
                  <a:cubicBezTo>
                    <a:pt x="34" y="33"/>
                    <a:pt x="40" y="22"/>
                    <a:pt x="35" y="13"/>
                  </a:cubicBezTo>
                  <a:close/>
                  <a:moveTo>
                    <a:pt x="29" y="16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7" y="16"/>
                    <a:pt x="26" y="16"/>
                    <a:pt x="24" y="16"/>
                  </a:cubicBezTo>
                  <a:cubicBezTo>
                    <a:pt x="23" y="16"/>
                    <a:pt x="22" y="15"/>
                    <a:pt x="21" y="15"/>
                  </a:cubicBezTo>
                  <a:cubicBezTo>
                    <a:pt x="22" y="14"/>
                    <a:pt x="23" y="12"/>
                    <a:pt x="23" y="11"/>
                  </a:cubicBezTo>
                  <a:cubicBezTo>
                    <a:pt x="26" y="12"/>
                    <a:pt x="28" y="13"/>
                    <a:pt x="29" y="16"/>
                  </a:cubicBezTo>
                  <a:close/>
                  <a:moveTo>
                    <a:pt x="10" y="10"/>
                  </a:moveTo>
                  <a:cubicBezTo>
                    <a:pt x="11" y="10"/>
                    <a:pt x="12" y="11"/>
                    <a:pt x="13" y="11"/>
                  </a:cubicBezTo>
                  <a:cubicBezTo>
                    <a:pt x="14" y="10"/>
                    <a:pt x="16" y="10"/>
                    <a:pt x="18" y="10"/>
                  </a:cubicBezTo>
                  <a:cubicBezTo>
                    <a:pt x="17" y="11"/>
                    <a:pt x="17" y="12"/>
                    <a:pt x="16" y="13"/>
                  </a:cubicBezTo>
                  <a:cubicBezTo>
                    <a:pt x="15" y="13"/>
                    <a:pt x="14" y="12"/>
                    <a:pt x="13" y="12"/>
                  </a:cubicBezTo>
                  <a:cubicBezTo>
                    <a:pt x="11" y="11"/>
                    <a:pt x="9" y="14"/>
                    <a:pt x="11" y="15"/>
                  </a:cubicBezTo>
                  <a:cubicBezTo>
                    <a:pt x="12" y="16"/>
                    <a:pt x="13" y="17"/>
                    <a:pt x="15" y="17"/>
                  </a:cubicBezTo>
                  <a:cubicBezTo>
                    <a:pt x="13" y="20"/>
                    <a:pt x="12" y="24"/>
                    <a:pt x="11" y="27"/>
                  </a:cubicBezTo>
                  <a:cubicBezTo>
                    <a:pt x="7" y="23"/>
                    <a:pt x="7" y="15"/>
                    <a:pt x="10" y="10"/>
                  </a:cubicBezTo>
                  <a:close/>
                  <a:moveTo>
                    <a:pt x="21" y="29"/>
                  </a:moveTo>
                  <a:cubicBezTo>
                    <a:pt x="18" y="29"/>
                    <a:pt x="16" y="29"/>
                    <a:pt x="15" y="29"/>
                  </a:cubicBezTo>
                  <a:cubicBezTo>
                    <a:pt x="16" y="26"/>
                    <a:pt x="18" y="22"/>
                    <a:pt x="19" y="19"/>
                  </a:cubicBezTo>
                  <a:cubicBezTo>
                    <a:pt x="23" y="21"/>
                    <a:pt x="26" y="22"/>
                    <a:pt x="30" y="22"/>
                  </a:cubicBezTo>
                  <a:cubicBezTo>
                    <a:pt x="29" y="25"/>
                    <a:pt x="25" y="28"/>
                    <a:pt x="2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4" name="Freeform 59"/>
            <p:cNvSpPr>
              <a:spLocks noEditPoints="1"/>
            </p:cNvSpPr>
            <p:nvPr/>
          </p:nvSpPr>
          <p:spPr bwMode="auto">
            <a:xfrm>
              <a:off x="2368" y="762"/>
              <a:ext cx="2932" cy="2796"/>
            </a:xfrm>
            <a:custGeom>
              <a:avLst/>
              <a:gdLst>
                <a:gd name="T0" fmla="*/ 1176 w 1238"/>
                <a:gd name="T1" fmla="*/ 318 h 1181"/>
                <a:gd name="T2" fmla="*/ 1163 w 1238"/>
                <a:gd name="T3" fmla="*/ 318 h 1181"/>
                <a:gd name="T4" fmla="*/ 1143 w 1238"/>
                <a:gd name="T5" fmla="*/ 365 h 1181"/>
                <a:gd name="T6" fmla="*/ 953 w 1238"/>
                <a:gd name="T7" fmla="*/ 526 h 1181"/>
                <a:gd name="T8" fmla="*/ 707 w 1238"/>
                <a:gd name="T9" fmla="*/ 523 h 1181"/>
                <a:gd name="T10" fmla="*/ 659 w 1238"/>
                <a:gd name="T11" fmla="*/ 472 h 1181"/>
                <a:gd name="T12" fmla="*/ 869 w 1238"/>
                <a:gd name="T13" fmla="*/ 317 h 1181"/>
                <a:gd name="T14" fmla="*/ 957 w 1238"/>
                <a:gd name="T15" fmla="*/ 280 h 1181"/>
                <a:gd name="T16" fmla="*/ 965 w 1238"/>
                <a:gd name="T17" fmla="*/ 261 h 1181"/>
                <a:gd name="T18" fmla="*/ 910 w 1238"/>
                <a:gd name="T19" fmla="*/ 256 h 1181"/>
                <a:gd name="T20" fmla="*/ 893 w 1238"/>
                <a:gd name="T21" fmla="*/ 252 h 1181"/>
                <a:gd name="T22" fmla="*/ 901 w 1238"/>
                <a:gd name="T23" fmla="*/ 231 h 1181"/>
                <a:gd name="T24" fmla="*/ 821 w 1238"/>
                <a:gd name="T25" fmla="*/ 328 h 1181"/>
                <a:gd name="T26" fmla="*/ 578 w 1238"/>
                <a:gd name="T27" fmla="*/ 556 h 1181"/>
                <a:gd name="T28" fmla="*/ 354 w 1238"/>
                <a:gd name="T29" fmla="*/ 591 h 1181"/>
                <a:gd name="T30" fmla="*/ 46 w 1238"/>
                <a:gd name="T31" fmla="*/ 1100 h 1181"/>
                <a:gd name="T32" fmla="*/ 146 w 1238"/>
                <a:gd name="T33" fmla="*/ 1126 h 1181"/>
                <a:gd name="T34" fmla="*/ 197 w 1238"/>
                <a:gd name="T35" fmla="*/ 1135 h 1181"/>
                <a:gd name="T36" fmla="*/ 325 w 1238"/>
                <a:gd name="T37" fmla="*/ 1139 h 1181"/>
                <a:gd name="T38" fmla="*/ 352 w 1238"/>
                <a:gd name="T39" fmla="*/ 1086 h 1181"/>
                <a:gd name="T40" fmla="*/ 380 w 1238"/>
                <a:gd name="T41" fmla="*/ 1007 h 1181"/>
                <a:gd name="T42" fmla="*/ 367 w 1238"/>
                <a:gd name="T43" fmla="*/ 925 h 1181"/>
                <a:gd name="T44" fmla="*/ 464 w 1238"/>
                <a:gd name="T45" fmla="*/ 965 h 1181"/>
                <a:gd name="T46" fmla="*/ 481 w 1238"/>
                <a:gd name="T47" fmla="*/ 899 h 1181"/>
                <a:gd name="T48" fmla="*/ 585 w 1238"/>
                <a:gd name="T49" fmla="*/ 889 h 1181"/>
                <a:gd name="T50" fmla="*/ 609 w 1238"/>
                <a:gd name="T51" fmla="*/ 830 h 1181"/>
                <a:gd name="T52" fmla="*/ 653 w 1238"/>
                <a:gd name="T53" fmla="*/ 785 h 1181"/>
                <a:gd name="T54" fmla="*/ 691 w 1238"/>
                <a:gd name="T55" fmla="*/ 701 h 1181"/>
                <a:gd name="T56" fmla="*/ 722 w 1238"/>
                <a:gd name="T57" fmla="*/ 682 h 1181"/>
                <a:gd name="T58" fmla="*/ 774 w 1238"/>
                <a:gd name="T59" fmla="*/ 651 h 1181"/>
                <a:gd name="T60" fmla="*/ 899 w 1238"/>
                <a:gd name="T61" fmla="*/ 617 h 1181"/>
                <a:gd name="T62" fmla="*/ 968 w 1238"/>
                <a:gd name="T63" fmla="*/ 575 h 1181"/>
                <a:gd name="T64" fmla="*/ 994 w 1238"/>
                <a:gd name="T65" fmla="*/ 509 h 1181"/>
                <a:gd name="T66" fmla="*/ 1084 w 1238"/>
                <a:gd name="T67" fmla="*/ 451 h 1181"/>
                <a:gd name="T68" fmla="*/ 1125 w 1238"/>
                <a:gd name="T69" fmla="*/ 416 h 1181"/>
                <a:gd name="T70" fmla="*/ 1236 w 1238"/>
                <a:gd name="T71" fmla="*/ 329 h 1181"/>
                <a:gd name="T72" fmla="*/ 898 w 1238"/>
                <a:gd name="T73" fmla="*/ 295 h 1181"/>
                <a:gd name="T74" fmla="*/ 893 w 1238"/>
                <a:gd name="T75" fmla="*/ 274 h 1181"/>
                <a:gd name="T76" fmla="*/ 866 w 1238"/>
                <a:gd name="T77" fmla="*/ 299 h 1181"/>
                <a:gd name="T78" fmla="*/ 584 w 1238"/>
                <a:gd name="T79" fmla="*/ 556 h 1181"/>
                <a:gd name="T80" fmla="*/ 324 w 1238"/>
                <a:gd name="T81" fmla="*/ 1010 h 1181"/>
                <a:gd name="T82" fmla="*/ 295 w 1238"/>
                <a:gd name="T83" fmla="*/ 1067 h 1181"/>
                <a:gd name="T84" fmla="*/ 266 w 1238"/>
                <a:gd name="T85" fmla="*/ 1134 h 1181"/>
                <a:gd name="T86" fmla="*/ 102 w 1238"/>
                <a:gd name="T87" fmla="*/ 1106 h 1181"/>
                <a:gd name="T88" fmla="*/ 96 w 1238"/>
                <a:gd name="T89" fmla="*/ 792 h 1181"/>
                <a:gd name="T90" fmla="*/ 422 w 1238"/>
                <a:gd name="T91" fmla="*/ 684 h 1181"/>
                <a:gd name="T92" fmla="*/ 126 w 1238"/>
                <a:gd name="T93" fmla="*/ 1087 h 1181"/>
                <a:gd name="T94" fmla="*/ 273 w 1238"/>
                <a:gd name="T95" fmla="*/ 826 h 1181"/>
                <a:gd name="T96" fmla="*/ 305 w 1238"/>
                <a:gd name="T97" fmla="*/ 1007 h 1181"/>
                <a:gd name="T98" fmla="*/ 72 w 1238"/>
                <a:gd name="T99" fmla="*/ 941 h 1181"/>
                <a:gd name="T100" fmla="*/ 591 w 1238"/>
                <a:gd name="T101" fmla="*/ 774 h 1181"/>
                <a:gd name="T102" fmla="*/ 389 w 1238"/>
                <a:gd name="T103" fmla="*/ 877 h 1181"/>
                <a:gd name="T104" fmla="*/ 431 w 1238"/>
                <a:gd name="T105" fmla="*/ 901 h 1181"/>
                <a:gd name="T106" fmla="*/ 326 w 1238"/>
                <a:gd name="T107" fmla="*/ 861 h 1181"/>
                <a:gd name="T108" fmla="*/ 383 w 1238"/>
                <a:gd name="T109" fmla="*/ 728 h 1181"/>
                <a:gd name="T110" fmla="*/ 536 w 1238"/>
                <a:gd name="T111" fmla="*/ 656 h 1181"/>
                <a:gd name="T112" fmla="*/ 665 w 1238"/>
                <a:gd name="T113" fmla="*/ 716 h 1181"/>
                <a:gd name="T114" fmla="*/ 569 w 1238"/>
                <a:gd name="T115" fmla="*/ 669 h 1181"/>
                <a:gd name="T116" fmla="*/ 608 w 1238"/>
                <a:gd name="T117" fmla="*/ 567 h 1181"/>
                <a:gd name="T118" fmla="*/ 713 w 1238"/>
                <a:gd name="T119" fmla="*/ 681 h 1181"/>
                <a:gd name="T120" fmla="*/ 1183 w 1238"/>
                <a:gd name="T121" fmla="*/ 376 h 1181"/>
                <a:gd name="T122" fmla="*/ 1168 w 1238"/>
                <a:gd name="T123" fmla="*/ 382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8" h="1181">
                  <a:moveTo>
                    <a:pt x="1235" y="328"/>
                  </a:moveTo>
                  <a:cubicBezTo>
                    <a:pt x="1237" y="324"/>
                    <a:pt x="1238" y="319"/>
                    <a:pt x="1237" y="314"/>
                  </a:cubicBezTo>
                  <a:cubicBezTo>
                    <a:pt x="1236" y="312"/>
                    <a:pt x="1234" y="311"/>
                    <a:pt x="1232" y="312"/>
                  </a:cubicBezTo>
                  <a:cubicBezTo>
                    <a:pt x="1218" y="318"/>
                    <a:pt x="1207" y="328"/>
                    <a:pt x="1197" y="339"/>
                  </a:cubicBezTo>
                  <a:cubicBezTo>
                    <a:pt x="1201" y="327"/>
                    <a:pt x="1204" y="313"/>
                    <a:pt x="1204" y="299"/>
                  </a:cubicBezTo>
                  <a:cubicBezTo>
                    <a:pt x="1204" y="297"/>
                    <a:pt x="1200" y="296"/>
                    <a:pt x="1199" y="298"/>
                  </a:cubicBezTo>
                  <a:cubicBezTo>
                    <a:pt x="1191" y="314"/>
                    <a:pt x="1183" y="330"/>
                    <a:pt x="1177" y="346"/>
                  </a:cubicBezTo>
                  <a:cubicBezTo>
                    <a:pt x="1178" y="337"/>
                    <a:pt x="1178" y="328"/>
                    <a:pt x="1176" y="318"/>
                  </a:cubicBezTo>
                  <a:cubicBezTo>
                    <a:pt x="1175" y="315"/>
                    <a:pt x="1172" y="316"/>
                    <a:pt x="1171" y="318"/>
                  </a:cubicBezTo>
                  <a:cubicBezTo>
                    <a:pt x="1167" y="330"/>
                    <a:pt x="1162" y="342"/>
                    <a:pt x="1158" y="354"/>
                  </a:cubicBezTo>
                  <a:cubicBezTo>
                    <a:pt x="1158" y="352"/>
                    <a:pt x="1159" y="351"/>
                    <a:pt x="1159" y="349"/>
                  </a:cubicBezTo>
                  <a:cubicBezTo>
                    <a:pt x="1159" y="346"/>
                    <a:pt x="1160" y="344"/>
                    <a:pt x="1160" y="341"/>
                  </a:cubicBezTo>
                  <a:cubicBezTo>
                    <a:pt x="1160" y="340"/>
                    <a:pt x="1160" y="339"/>
                    <a:pt x="1160" y="339"/>
                  </a:cubicBezTo>
                  <a:cubicBezTo>
                    <a:pt x="1161" y="335"/>
                    <a:pt x="1161" y="332"/>
                    <a:pt x="1161" y="329"/>
                  </a:cubicBezTo>
                  <a:cubicBezTo>
                    <a:pt x="1162" y="328"/>
                    <a:pt x="1162" y="328"/>
                    <a:pt x="1162" y="327"/>
                  </a:cubicBezTo>
                  <a:cubicBezTo>
                    <a:pt x="1162" y="324"/>
                    <a:pt x="1162" y="321"/>
                    <a:pt x="1163" y="318"/>
                  </a:cubicBezTo>
                  <a:cubicBezTo>
                    <a:pt x="1163" y="314"/>
                    <a:pt x="1163" y="310"/>
                    <a:pt x="1163" y="307"/>
                  </a:cubicBezTo>
                  <a:cubicBezTo>
                    <a:pt x="1163" y="304"/>
                    <a:pt x="1159" y="304"/>
                    <a:pt x="1159" y="307"/>
                  </a:cubicBezTo>
                  <a:cubicBezTo>
                    <a:pt x="1157" y="333"/>
                    <a:pt x="1153" y="359"/>
                    <a:pt x="1146" y="384"/>
                  </a:cubicBezTo>
                  <a:cubicBezTo>
                    <a:pt x="1145" y="386"/>
                    <a:pt x="1144" y="388"/>
                    <a:pt x="1143" y="390"/>
                  </a:cubicBezTo>
                  <a:cubicBezTo>
                    <a:pt x="1144" y="389"/>
                    <a:pt x="1143" y="389"/>
                    <a:pt x="1142" y="389"/>
                  </a:cubicBezTo>
                  <a:cubicBezTo>
                    <a:pt x="1142" y="389"/>
                    <a:pt x="1142" y="390"/>
                    <a:pt x="1142" y="390"/>
                  </a:cubicBezTo>
                  <a:cubicBezTo>
                    <a:pt x="1145" y="382"/>
                    <a:pt x="1147" y="374"/>
                    <a:pt x="1148" y="366"/>
                  </a:cubicBezTo>
                  <a:cubicBezTo>
                    <a:pt x="1148" y="363"/>
                    <a:pt x="1144" y="362"/>
                    <a:pt x="1143" y="365"/>
                  </a:cubicBezTo>
                  <a:cubicBezTo>
                    <a:pt x="1131" y="405"/>
                    <a:pt x="1103" y="428"/>
                    <a:pt x="1070" y="451"/>
                  </a:cubicBezTo>
                  <a:cubicBezTo>
                    <a:pt x="1059" y="457"/>
                    <a:pt x="1049" y="464"/>
                    <a:pt x="1039" y="471"/>
                  </a:cubicBezTo>
                  <a:cubicBezTo>
                    <a:pt x="1038" y="470"/>
                    <a:pt x="1037" y="469"/>
                    <a:pt x="1036" y="468"/>
                  </a:cubicBezTo>
                  <a:cubicBezTo>
                    <a:pt x="1034" y="467"/>
                    <a:pt x="1033" y="470"/>
                    <a:pt x="1034" y="471"/>
                  </a:cubicBezTo>
                  <a:cubicBezTo>
                    <a:pt x="1035" y="471"/>
                    <a:pt x="1036" y="472"/>
                    <a:pt x="1036" y="472"/>
                  </a:cubicBezTo>
                  <a:cubicBezTo>
                    <a:pt x="1019" y="483"/>
                    <a:pt x="1002" y="494"/>
                    <a:pt x="985" y="505"/>
                  </a:cubicBezTo>
                  <a:cubicBezTo>
                    <a:pt x="985" y="505"/>
                    <a:pt x="984" y="505"/>
                    <a:pt x="984" y="506"/>
                  </a:cubicBezTo>
                  <a:cubicBezTo>
                    <a:pt x="974" y="512"/>
                    <a:pt x="964" y="519"/>
                    <a:pt x="953" y="526"/>
                  </a:cubicBezTo>
                  <a:cubicBezTo>
                    <a:pt x="876" y="575"/>
                    <a:pt x="797" y="624"/>
                    <a:pt x="722" y="677"/>
                  </a:cubicBezTo>
                  <a:cubicBezTo>
                    <a:pt x="721" y="671"/>
                    <a:pt x="718" y="666"/>
                    <a:pt x="714" y="660"/>
                  </a:cubicBezTo>
                  <a:cubicBezTo>
                    <a:pt x="701" y="643"/>
                    <a:pt x="686" y="627"/>
                    <a:pt x="671" y="612"/>
                  </a:cubicBezTo>
                  <a:cubicBezTo>
                    <a:pt x="656" y="597"/>
                    <a:pt x="640" y="583"/>
                    <a:pt x="623" y="570"/>
                  </a:cubicBezTo>
                  <a:cubicBezTo>
                    <a:pt x="611" y="561"/>
                    <a:pt x="599" y="549"/>
                    <a:pt x="585" y="547"/>
                  </a:cubicBezTo>
                  <a:cubicBezTo>
                    <a:pt x="590" y="531"/>
                    <a:pt x="608" y="518"/>
                    <a:pt x="619" y="508"/>
                  </a:cubicBezTo>
                  <a:cubicBezTo>
                    <a:pt x="619" y="508"/>
                    <a:pt x="620" y="507"/>
                    <a:pt x="621" y="507"/>
                  </a:cubicBezTo>
                  <a:cubicBezTo>
                    <a:pt x="649" y="511"/>
                    <a:pt x="678" y="516"/>
                    <a:pt x="707" y="523"/>
                  </a:cubicBezTo>
                  <a:cubicBezTo>
                    <a:pt x="708" y="523"/>
                    <a:pt x="708" y="521"/>
                    <a:pt x="707" y="521"/>
                  </a:cubicBezTo>
                  <a:cubicBezTo>
                    <a:pt x="679" y="514"/>
                    <a:pt x="651" y="509"/>
                    <a:pt x="622" y="505"/>
                  </a:cubicBezTo>
                  <a:cubicBezTo>
                    <a:pt x="632" y="496"/>
                    <a:pt x="642" y="487"/>
                    <a:pt x="652" y="478"/>
                  </a:cubicBezTo>
                  <a:cubicBezTo>
                    <a:pt x="654" y="477"/>
                    <a:pt x="656" y="475"/>
                    <a:pt x="658" y="474"/>
                  </a:cubicBezTo>
                  <a:cubicBezTo>
                    <a:pt x="658" y="474"/>
                    <a:pt x="658" y="474"/>
                    <a:pt x="659" y="475"/>
                  </a:cubicBezTo>
                  <a:cubicBezTo>
                    <a:pt x="687" y="482"/>
                    <a:pt x="716" y="489"/>
                    <a:pt x="744" y="495"/>
                  </a:cubicBezTo>
                  <a:cubicBezTo>
                    <a:pt x="746" y="496"/>
                    <a:pt x="746" y="494"/>
                    <a:pt x="745" y="493"/>
                  </a:cubicBezTo>
                  <a:cubicBezTo>
                    <a:pt x="716" y="486"/>
                    <a:pt x="688" y="479"/>
                    <a:pt x="659" y="472"/>
                  </a:cubicBezTo>
                  <a:cubicBezTo>
                    <a:pt x="659" y="472"/>
                    <a:pt x="659" y="472"/>
                    <a:pt x="659" y="472"/>
                  </a:cubicBezTo>
                  <a:cubicBezTo>
                    <a:pt x="668" y="464"/>
                    <a:pt x="677" y="457"/>
                    <a:pt x="686" y="449"/>
                  </a:cubicBezTo>
                  <a:cubicBezTo>
                    <a:pt x="686" y="449"/>
                    <a:pt x="686" y="449"/>
                    <a:pt x="686" y="449"/>
                  </a:cubicBezTo>
                  <a:cubicBezTo>
                    <a:pt x="717" y="453"/>
                    <a:pt x="748" y="460"/>
                    <a:pt x="778" y="467"/>
                  </a:cubicBezTo>
                  <a:cubicBezTo>
                    <a:pt x="780" y="467"/>
                    <a:pt x="781" y="465"/>
                    <a:pt x="779" y="465"/>
                  </a:cubicBezTo>
                  <a:cubicBezTo>
                    <a:pt x="749" y="457"/>
                    <a:pt x="719" y="451"/>
                    <a:pt x="689" y="446"/>
                  </a:cubicBezTo>
                  <a:cubicBezTo>
                    <a:pt x="703" y="435"/>
                    <a:pt x="716" y="423"/>
                    <a:pt x="730" y="412"/>
                  </a:cubicBezTo>
                  <a:cubicBezTo>
                    <a:pt x="774" y="374"/>
                    <a:pt x="818" y="342"/>
                    <a:pt x="869" y="317"/>
                  </a:cubicBezTo>
                  <a:cubicBezTo>
                    <a:pt x="869" y="317"/>
                    <a:pt x="869" y="318"/>
                    <a:pt x="870" y="318"/>
                  </a:cubicBezTo>
                  <a:cubicBezTo>
                    <a:pt x="897" y="325"/>
                    <a:pt x="925" y="330"/>
                    <a:pt x="953" y="333"/>
                  </a:cubicBezTo>
                  <a:cubicBezTo>
                    <a:pt x="955" y="333"/>
                    <a:pt x="955" y="330"/>
                    <a:pt x="953" y="330"/>
                  </a:cubicBezTo>
                  <a:cubicBezTo>
                    <a:pt x="925" y="327"/>
                    <a:pt x="898" y="322"/>
                    <a:pt x="871" y="315"/>
                  </a:cubicBezTo>
                  <a:cubicBezTo>
                    <a:pt x="875" y="314"/>
                    <a:pt x="879" y="312"/>
                    <a:pt x="882" y="310"/>
                  </a:cubicBezTo>
                  <a:cubicBezTo>
                    <a:pt x="884" y="310"/>
                    <a:pt x="884" y="307"/>
                    <a:pt x="882" y="307"/>
                  </a:cubicBezTo>
                  <a:cubicBezTo>
                    <a:pt x="886" y="305"/>
                    <a:pt x="889" y="304"/>
                    <a:pt x="892" y="303"/>
                  </a:cubicBezTo>
                  <a:cubicBezTo>
                    <a:pt x="913" y="296"/>
                    <a:pt x="935" y="284"/>
                    <a:pt x="957" y="280"/>
                  </a:cubicBezTo>
                  <a:cubicBezTo>
                    <a:pt x="960" y="280"/>
                    <a:pt x="963" y="279"/>
                    <a:pt x="966" y="279"/>
                  </a:cubicBezTo>
                  <a:cubicBezTo>
                    <a:pt x="970" y="279"/>
                    <a:pt x="970" y="274"/>
                    <a:pt x="966" y="274"/>
                  </a:cubicBezTo>
                  <a:cubicBezTo>
                    <a:pt x="961" y="274"/>
                    <a:pt x="957" y="275"/>
                    <a:pt x="952" y="276"/>
                  </a:cubicBezTo>
                  <a:cubicBezTo>
                    <a:pt x="934" y="279"/>
                    <a:pt x="916" y="284"/>
                    <a:pt x="899" y="290"/>
                  </a:cubicBezTo>
                  <a:cubicBezTo>
                    <a:pt x="910" y="285"/>
                    <a:pt x="921" y="280"/>
                    <a:pt x="932" y="275"/>
                  </a:cubicBezTo>
                  <a:cubicBezTo>
                    <a:pt x="943" y="271"/>
                    <a:pt x="954" y="266"/>
                    <a:pt x="965" y="261"/>
                  </a:cubicBezTo>
                  <a:cubicBezTo>
                    <a:pt x="965" y="261"/>
                    <a:pt x="965" y="261"/>
                    <a:pt x="965" y="261"/>
                  </a:cubicBezTo>
                  <a:cubicBezTo>
                    <a:pt x="965" y="261"/>
                    <a:pt x="965" y="261"/>
                    <a:pt x="965" y="261"/>
                  </a:cubicBezTo>
                  <a:cubicBezTo>
                    <a:pt x="965" y="261"/>
                    <a:pt x="966" y="261"/>
                    <a:pt x="966" y="261"/>
                  </a:cubicBezTo>
                  <a:cubicBezTo>
                    <a:pt x="969" y="260"/>
                    <a:pt x="967" y="255"/>
                    <a:pt x="964" y="256"/>
                  </a:cubicBezTo>
                  <a:cubicBezTo>
                    <a:pt x="953" y="260"/>
                    <a:pt x="943" y="264"/>
                    <a:pt x="932" y="269"/>
                  </a:cubicBezTo>
                  <a:cubicBezTo>
                    <a:pt x="924" y="272"/>
                    <a:pt x="917" y="275"/>
                    <a:pt x="909" y="278"/>
                  </a:cubicBezTo>
                  <a:cubicBezTo>
                    <a:pt x="921" y="268"/>
                    <a:pt x="933" y="258"/>
                    <a:pt x="944" y="247"/>
                  </a:cubicBezTo>
                  <a:cubicBezTo>
                    <a:pt x="947" y="245"/>
                    <a:pt x="944" y="241"/>
                    <a:pt x="941" y="243"/>
                  </a:cubicBezTo>
                  <a:cubicBezTo>
                    <a:pt x="929" y="249"/>
                    <a:pt x="917" y="256"/>
                    <a:pt x="904" y="262"/>
                  </a:cubicBezTo>
                  <a:cubicBezTo>
                    <a:pt x="906" y="260"/>
                    <a:pt x="908" y="258"/>
                    <a:pt x="910" y="256"/>
                  </a:cubicBezTo>
                  <a:cubicBezTo>
                    <a:pt x="924" y="244"/>
                    <a:pt x="937" y="232"/>
                    <a:pt x="950" y="220"/>
                  </a:cubicBezTo>
                  <a:cubicBezTo>
                    <a:pt x="953" y="217"/>
                    <a:pt x="949" y="213"/>
                    <a:pt x="946" y="216"/>
                  </a:cubicBezTo>
                  <a:cubicBezTo>
                    <a:pt x="935" y="225"/>
                    <a:pt x="924" y="234"/>
                    <a:pt x="914" y="244"/>
                  </a:cubicBezTo>
                  <a:cubicBezTo>
                    <a:pt x="921" y="236"/>
                    <a:pt x="927" y="228"/>
                    <a:pt x="933" y="220"/>
                  </a:cubicBezTo>
                  <a:cubicBezTo>
                    <a:pt x="935" y="217"/>
                    <a:pt x="931" y="214"/>
                    <a:pt x="929" y="216"/>
                  </a:cubicBezTo>
                  <a:cubicBezTo>
                    <a:pt x="916" y="231"/>
                    <a:pt x="903" y="246"/>
                    <a:pt x="890" y="262"/>
                  </a:cubicBezTo>
                  <a:cubicBezTo>
                    <a:pt x="890" y="262"/>
                    <a:pt x="890" y="262"/>
                    <a:pt x="889" y="262"/>
                  </a:cubicBezTo>
                  <a:cubicBezTo>
                    <a:pt x="891" y="259"/>
                    <a:pt x="892" y="255"/>
                    <a:pt x="893" y="252"/>
                  </a:cubicBezTo>
                  <a:cubicBezTo>
                    <a:pt x="898" y="246"/>
                    <a:pt x="903" y="240"/>
                    <a:pt x="909" y="235"/>
                  </a:cubicBezTo>
                  <a:cubicBezTo>
                    <a:pt x="941" y="203"/>
                    <a:pt x="976" y="173"/>
                    <a:pt x="1014" y="148"/>
                  </a:cubicBezTo>
                  <a:cubicBezTo>
                    <a:pt x="1075" y="110"/>
                    <a:pt x="1175" y="82"/>
                    <a:pt x="1198" y="5"/>
                  </a:cubicBezTo>
                  <a:cubicBezTo>
                    <a:pt x="1199" y="2"/>
                    <a:pt x="1195" y="0"/>
                    <a:pt x="1194" y="3"/>
                  </a:cubicBezTo>
                  <a:cubicBezTo>
                    <a:pt x="1172" y="43"/>
                    <a:pt x="1143" y="70"/>
                    <a:pt x="1103" y="92"/>
                  </a:cubicBezTo>
                  <a:cubicBezTo>
                    <a:pt x="1064" y="113"/>
                    <a:pt x="1024" y="131"/>
                    <a:pt x="988" y="157"/>
                  </a:cubicBezTo>
                  <a:cubicBezTo>
                    <a:pt x="957" y="179"/>
                    <a:pt x="928" y="205"/>
                    <a:pt x="901" y="233"/>
                  </a:cubicBezTo>
                  <a:cubicBezTo>
                    <a:pt x="901" y="232"/>
                    <a:pt x="901" y="232"/>
                    <a:pt x="901" y="231"/>
                  </a:cubicBezTo>
                  <a:cubicBezTo>
                    <a:pt x="903" y="228"/>
                    <a:pt x="898" y="226"/>
                    <a:pt x="897" y="229"/>
                  </a:cubicBezTo>
                  <a:cubicBezTo>
                    <a:pt x="894" y="234"/>
                    <a:pt x="892" y="239"/>
                    <a:pt x="890" y="244"/>
                  </a:cubicBezTo>
                  <a:cubicBezTo>
                    <a:pt x="867" y="267"/>
                    <a:pt x="842" y="293"/>
                    <a:pt x="824" y="321"/>
                  </a:cubicBezTo>
                  <a:cubicBezTo>
                    <a:pt x="821" y="322"/>
                    <a:pt x="819" y="324"/>
                    <a:pt x="816" y="325"/>
                  </a:cubicBezTo>
                  <a:cubicBezTo>
                    <a:pt x="813" y="326"/>
                    <a:pt x="815" y="331"/>
                    <a:pt x="818" y="330"/>
                  </a:cubicBezTo>
                  <a:cubicBezTo>
                    <a:pt x="819" y="330"/>
                    <a:pt x="819" y="329"/>
                    <a:pt x="820" y="329"/>
                  </a:cubicBezTo>
                  <a:cubicBezTo>
                    <a:pt x="820" y="329"/>
                    <a:pt x="821" y="329"/>
                    <a:pt x="821" y="329"/>
                  </a:cubicBezTo>
                  <a:cubicBezTo>
                    <a:pt x="821" y="329"/>
                    <a:pt x="821" y="329"/>
                    <a:pt x="821" y="328"/>
                  </a:cubicBezTo>
                  <a:cubicBezTo>
                    <a:pt x="826" y="327"/>
                    <a:pt x="830" y="326"/>
                    <a:pt x="834" y="324"/>
                  </a:cubicBezTo>
                  <a:cubicBezTo>
                    <a:pt x="834" y="324"/>
                    <a:pt x="834" y="324"/>
                    <a:pt x="833" y="324"/>
                  </a:cubicBezTo>
                  <a:cubicBezTo>
                    <a:pt x="831" y="326"/>
                    <a:pt x="829" y="327"/>
                    <a:pt x="827" y="329"/>
                  </a:cubicBezTo>
                  <a:cubicBezTo>
                    <a:pt x="785" y="353"/>
                    <a:pt x="747" y="389"/>
                    <a:pt x="711" y="419"/>
                  </a:cubicBezTo>
                  <a:cubicBezTo>
                    <a:pt x="680" y="445"/>
                    <a:pt x="649" y="471"/>
                    <a:pt x="619" y="498"/>
                  </a:cubicBezTo>
                  <a:cubicBezTo>
                    <a:pt x="605" y="511"/>
                    <a:pt x="582" y="527"/>
                    <a:pt x="579" y="547"/>
                  </a:cubicBezTo>
                  <a:cubicBezTo>
                    <a:pt x="577" y="548"/>
                    <a:pt x="576" y="549"/>
                    <a:pt x="577" y="550"/>
                  </a:cubicBezTo>
                  <a:cubicBezTo>
                    <a:pt x="577" y="554"/>
                    <a:pt x="577" y="555"/>
                    <a:pt x="578" y="556"/>
                  </a:cubicBezTo>
                  <a:cubicBezTo>
                    <a:pt x="578" y="559"/>
                    <a:pt x="579" y="561"/>
                    <a:pt x="580" y="563"/>
                  </a:cubicBezTo>
                  <a:cubicBezTo>
                    <a:pt x="580" y="564"/>
                    <a:pt x="580" y="564"/>
                    <a:pt x="581" y="564"/>
                  </a:cubicBezTo>
                  <a:cubicBezTo>
                    <a:pt x="569" y="573"/>
                    <a:pt x="557" y="583"/>
                    <a:pt x="547" y="593"/>
                  </a:cubicBezTo>
                  <a:cubicBezTo>
                    <a:pt x="531" y="609"/>
                    <a:pt x="518" y="630"/>
                    <a:pt x="498" y="641"/>
                  </a:cubicBezTo>
                  <a:cubicBezTo>
                    <a:pt x="497" y="642"/>
                    <a:pt x="497" y="644"/>
                    <a:pt x="498" y="645"/>
                  </a:cubicBezTo>
                  <a:cubicBezTo>
                    <a:pt x="477" y="660"/>
                    <a:pt x="456" y="671"/>
                    <a:pt x="432" y="680"/>
                  </a:cubicBezTo>
                  <a:cubicBezTo>
                    <a:pt x="451" y="659"/>
                    <a:pt x="445" y="627"/>
                    <a:pt x="420" y="613"/>
                  </a:cubicBezTo>
                  <a:cubicBezTo>
                    <a:pt x="400" y="602"/>
                    <a:pt x="376" y="598"/>
                    <a:pt x="354" y="591"/>
                  </a:cubicBezTo>
                  <a:cubicBezTo>
                    <a:pt x="327" y="582"/>
                    <a:pt x="299" y="573"/>
                    <a:pt x="271" y="564"/>
                  </a:cubicBezTo>
                  <a:cubicBezTo>
                    <a:pt x="234" y="552"/>
                    <a:pt x="194" y="537"/>
                    <a:pt x="166" y="573"/>
                  </a:cubicBezTo>
                  <a:cubicBezTo>
                    <a:pt x="156" y="586"/>
                    <a:pt x="150" y="602"/>
                    <a:pt x="145" y="617"/>
                  </a:cubicBezTo>
                  <a:cubicBezTo>
                    <a:pt x="135" y="645"/>
                    <a:pt x="126" y="672"/>
                    <a:pt x="117" y="699"/>
                  </a:cubicBezTo>
                  <a:cubicBezTo>
                    <a:pt x="82" y="804"/>
                    <a:pt x="41" y="909"/>
                    <a:pt x="13" y="1016"/>
                  </a:cubicBezTo>
                  <a:cubicBezTo>
                    <a:pt x="9" y="1032"/>
                    <a:pt x="0" y="1056"/>
                    <a:pt x="6" y="1072"/>
                  </a:cubicBezTo>
                  <a:cubicBezTo>
                    <a:pt x="11" y="1087"/>
                    <a:pt x="25" y="1093"/>
                    <a:pt x="39" y="1097"/>
                  </a:cubicBezTo>
                  <a:cubicBezTo>
                    <a:pt x="41" y="1098"/>
                    <a:pt x="43" y="1099"/>
                    <a:pt x="46" y="1100"/>
                  </a:cubicBezTo>
                  <a:cubicBezTo>
                    <a:pt x="64" y="1113"/>
                    <a:pt x="82" y="1126"/>
                    <a:pt x="100" y="1138"/>
                  </a:cubicBezTo>
                  <a:cubicBezTo>
                    <a:pt x="101" y="1139"/>
                    <a:pt x="102" y="1138"/>
                    <a:pt x="101" y="1137"/>
                  </a:cubicBezTo>
                  <a:cubicBezTo>
                    <a:pt x="84" y="1126"/>
                    <a:pt x="68" y="1114"/>
                    <a:pt x="51" y="1102"/>
                  </a:cubicBezTo>
                  <a:cubicBezTo>
                    <a:pt x="67" y="1107"/>
                    <a:pt x="83" y="1111"/>
                    <a:pt x="99" y="1115"/>
                  </a:cubicBezTo>
                  <a:cubicBezTo>
                    <a:pt x="117" y="1129"/>
                    <a:pt x="136" y="1143"/>
                    <a:pt x="154" y="1157"/>
                  </a:cubicBezTo>
                  <a:cubicBezTo>
                    <a:pt x="155" y="1157"/>
                    <a:pt x="156" y="1156"/>
                    <a:pt x="155" y="1155"/>
                  </a:cubicBezTo>
                  <a:cubicBezTo>
                    <a:pt x="138" y="1142"/>
                    <a:pt x="120" y="1129"/>
                    <a:pt x="103" y="1116"/>
                  </a:cubicBezTo>
                  <a:cubicBezTo>
                    <a:pt x="117" y="1120"/>
                    <a:pt x="131" y="1123"/>
                    <a:pt x="146" y="1126"/>
                  </a:cubicBezTo>
                  <a:cubicBezTo>
                    <a:pt x="169" y="1142"/>
                    <a:pt x="193" y="1158"/>
                    <a:pt x="216" y="1174"/>
                  </a:cubicBezTo>
                  <a:cubicBezTo>
                    <a:pt x="217" y="1175"/>
                    <a:pt x="218" y="1174"/>
                    <a:pt x="217" y="1173"/>
                  </a:cubicBezTo>
                  <a:cubicBezTo>
                    <a:pt x="195" y="1157"/>
                    <a:pt x="173" y="1142"/>
                    <a:pt x="150" y="1126"/>
                  </a:cubicBezTo>
                  <a:cubicBezTo>
                    <a:pt x="161" y="1129"/>
                    <a:pt x="172" y="1131"/>
                    <a:pt x="183" y="1132"/>
                  </a:cubicBezTo>
                  <a:cubicBezTo>
                    <a:pt x="204" y="1150"/>
                    <a:pt x="227" y="1166"/>
                    <a:pt x="250" y="1181"/>
                  </a:cubicBezTo>
                  <a:cubicBezTo>
                    <a:pt x="251" y="1181"/>
                    <a:pt x="252" y="1180"/>
                    <a:pt x="251" y="1179"/>
                  </a:cubicBezTo>
                  <a:cubicBezTo>
                    <a:pt x="229" y="1165"/>
                    <a:pt x="208" y="1150"/>
                    <a:pt x="188" y="1133"/>
                  </a:cubicBezTo>
                  <a:cubicBezTo>
                    <a:pt x="191" y="1134"/>
                    <a:pt x="194" y="1134"/>
                    <a:pt x="197" y="1135"/>
                  </a:cubicBezTo>
                  <a:cubicBezTo>
                    <a:pt x="209" y="1137"/>
                    <a:pt x="223" y="1140"/>
                    <a:pt x="236" y="1142"/>
                  </a:cubicBezTo>
                  <a:cubicBezTo>
                    <a:pt x="254" y="1154"/>
                    <a:pt x="271" y="1166"/>
                    <a:pt x="288" y="1179"/>
                  </a:cubicBezTo>
                  <a:cubicBezTo>
                    <a:pt x="289" y="1179"/>
                    <a:pt x="290" y="1178"/>
                    <a:pt x="289" y="1177"/>
                  </a:cubicBezTo>
                  <a:cubicBezTo>
                    <a:pt x="273" y="1165"/>
                    <a:pt x="256" y="1154"/>
                    <a:pt x="240" y="1142"/>
                  </a:cubicBezTo>
                  <a:cubicBezTo>
                    <a:pt x="251" y="1144"/>
                    <a:pt x="263" y="1144"/>
                    <a:pt x="274" y="1143"/>
                  </a:cubicBezTo>
                  <a:cubicBezTo>
                    <a:pt x="288" y="1141"/>
                    <a:pt x="295" y="1133"/>
                    <a:pt x="300" y="1122"/>
                  </a:cubicBezTo>
                  <a:cubicBezTo>
                    <a:pt x="308" y="1128"/>
                    <a:pt x="316" y="1135"/>
                    <a:pt x="324" y="1141"/>
                  </a:cubicBezTo>
                  <a:cubicBezTo>
                    <a:pt x="325" y="1141"/>
                    <a:pt x="326" y="1140"/>
                    <a:pt x="325" y="1139"/>
                  </a:cubicBezTo>
                  <a:cubicBezTo>
                    <a:pt x="317" y="1133"/>
                    <a:pt x="309" y="1127"/>
                    <a:pt x="301" y="1121"/>
                  </a:cubicBezTo>
                  <a:cubicBezTo>
                    <a:pt x="303" y="1116"/>
                    <a:pt x="305" y="1110"/>
                    <a:pt x="306" y="1105"/>
                  </a:cubicBezTo>
                  <a:cubicBezTo>
                    <a:pt x="308" y="1099"/>
                    <a:pt x="310" y="1094"/>
                    <a:pt x="312" y="1088"/>
                  </a:cubicBezTo>
                  <a:cubicBezTo>
                    <a:pt x="320" y="1095"/>
                    <a:pt x="328" y="1102"/>
                    <a:pt x="336" y="1109"/>
                  </a:cubicBezTo>
                  <a:cubicBezTo>
                    <a:pt x="337" y="1109"/>
                    <a:pt x="338" y="1108"/>
                    <a:pt x="338" y="1107"/>
                  </a:cubicBezTo>
                  <a:cubicBezTo>
                    <a:pt x="329" y="1100"/>
                    <a:pt x="321" y="1093"/>
                    <a:pt x="313" y="1085"/>
                  </a:cubicBezTo>
                  <a:cubicBezTo>
                    <a:pt x="316" y="1076"/>
                    <a:pt x="319" y="1067"/>
                    <a:pt x="322" y="1058"/>
                  </a:cubicBezTo>
                  <a:cubicBezTo>
                    <a:pt x="332" y="1068"/>
                    <a:pt x="341" y="1078"/>
                    <a:pt x="352" y="1086"/>
                  </a:cubicBezTo>
                  <a:cubicBezTo>
                    <a:pt x="353" y="1087"/>
                    <a:pt x="354" y="1086"/>
                    <a:pt x="354" y="1085"/>
                  </a:cubicBezTo>
                  <a:cubicBezTo>
                    <a:pt x="343" y="1076"/>
                    <a:pt x="333" y="1066"/>
                    <a:pt x="323" y="1056"/>
                  </a:cubicBezTo>
                  <a:cubicBezTo>
                    <a:pt x="327" y="1044"/>
                    <a:pt x="331" y="1032"/>
                    <a:pt x="335" y="1020"/>
                  </a:cubicBezTo>
                  <a:cubicBezTo>
                    <a:pt x="344" y="1027"/>
                    <a:pt x="353" y="1035"/>
                    <a:pt x="362" y="1043"/>
                  </a:cubicBezTo>
                  <a:cubicBezTo>
                    <a:pt x="363" y="1043"/>
                    <a:pt x="364" y="1042"/>
                    <a:pt x="363" y="1041"/>
                  </a:cubicBezTo>
                  <a:cubicBezTo>
                    <a:pt x="354" y="1033"/>
                    <a:pt x="345" y="1026"/>
                    <a:pt x="336" y="1018"/>
                  </a:cubicBezTo>
                  <a:cubicBezTo>
                    <a:pt x="340" y="1006"/>
                    <a:pt x="344" y="993"/>
                    <a:pt x="348" y="981"/>
                  </a:cubicBezTo>
                  <a:cubicBezTo>
                    <a:pt x="357" y="992"/>
                    <a:pt x="368" y="1001"/>
                    <a:pt x="380" y="1007"/>
                  </a:cubicBezTo>
                  <a:cubicBezTo>
                    <a:pt x="382" y="1007"/>
                    <a:pt x="383" y="1006"/>
                    <a:pt x="381" y="1005"/>
                  </a:cubicBezTo>
                  <a:cubicBezTo>
                    <a:pt x="369" y="997"/>
                    <a:pt x="358" y="989"/>
                    <a:pt x="349" y="978"/>
                  </a:cubicBezTo>
                  <a:cubicBezTo>
                    <a:pt x="352" y="969"/>
                    <a:pt x="355" y="960"/>
                    <a:pt x="359" y="951"/>
                  </a:cubicBezTo>
                  <a:cubicBezTo>
                    <a:pt x="372" y="960"/>
                    <a:pt x="384" y="970"/>
                    <a:pt x="396" y="980"/>
                  </a:cubicBezTo>
                  <a:cubicBezTo>
                    <a:pt x="397" y="981"/>
                    <a:pt x="398" y="980"/>
                    <a:pt x="397" y="979"/>
                  </a:cubicBezTo>
                  <a:cubicBezTo>
                    <a:pt x="386" y="968"/>
                    <a:pt x="373" y="958"/>
                    <a:pt x="359" y="949"/>
                  </a:cubicBezTo>
                  <a:cubicBezTo>
                    <a:pt x="362" y="941"/>
                    <a:pt x="364" y="934"/>
                    <a:pt x="367" y="926"/>
                  </a:cubicBezTo>
                  <a:cubicBezTo>
                    <a:pt x="367" y="926"/>
                    <a:pt x="367" y="925"/>
                    <a:pt x="367" y="925"/>
                  </a:cubicBezTo>
                  <a:cubicBezTo>
                    <a:pt x="369" y="925"/>
                    <a:pt x="371" y="925"/>
                    <a:pt x="373" y="925"/>
                  </a:cubicBezTo>
                  <a:cubicBezTo>
                    <a:pt x="388" y="937"/>
                    <a:pt x="403" y="949"/>
                    <a:pt x="418" y="960"/>
                  </a:cubicBezTo>
                  <a:cubicBezTo>
                    <a:pt x="419" y="961"/>
                    <a:pt x="420" y="960"/>
                    <a:pt x="420" y="959"/>
                  </a:cubicBezTo>
                  <a:cubicBezTo>
                    <a:pt x="405" y="948"/>
                    <a:pt x="390" y="937"/>
                    <a:pt x="375" y="926"/>
                  </a:cubicBezTo>
                  <a:cubicBezTo>
                    <a:pt x="384" y="926"/>
                    <a:pt x="392" y="925"/>
                    <a:pt x="400" y="923"/>
                  </a:cubicBezTo>
                  <a:cubicBezTo>
                    <a:pt x="401" y="923"/>
                    <a:pt x="402" y="923"/>
                    <a:pt x="402" y="924"/>
                  </a:cubicBezTo>
                  <a:cubicBezTo>
                    <a:pt x="402" y="924"/>
                    <a:pt x="402" y="924"/>
                    <a:pt x="403" y="924"/>
                  </a:cubicBezTo>
                  <a:cubicBezTo>
                    <a:pt x="423" y="938"/>
                    <a:pt x="443" y="952"/>
                    <a:pt x="464" y="965"/>
                  </a:cubicBezTo>
                  <a:cubicBezTo>
                    <a:pt x="465" y="965"/>
                    <a:pt x="466" y="964"/>
                    <a:pt x="465" y="963"/>
                  </a:cubicBezTo>
                  <a:cubicBezTo>
                    <a:pt x="446" y="950"/>
                    <a:pt x="426" y="937"/>
                    <a:pt x="407" y="925"/>
                  </a:cubicBezTo>
                  <a:cubicBezTo>
                    <a:pt x="428" y="929"/>
                    <a:pt x="456" y="922"/>
                    <a:pt x="463" y="901"/>
                  </a:cubicBezTo>
                  <a:cubicBezTo>
                    <a:pt x="463" y="901"/>
                    <a:pt x="463" y="901"/>
                    <a:pt x="463" y="901"/>
                  </a:cubicBezTo>
                  <a:cubicBezTo>
                    <a:pt x="468" y="901"/>
                    <a:pt x="472" y="900"/>
                    <a:pt x="476" y="900"/>
                  </a:cubicBezTo>
                  <a:cubicBezTo>
                    <a:pt x="492" y="909"/>
                    <a:pt x="508" y="918"/>
                    <a:pt x="524" y="927"/>
                  </a:cubicBezTo>
                  <a:cubicBezTo>
                    <a:pt x="525" y="928"/>
                    <a:pt x="526" y="926"/>
                    <a:pt x="525" y="925"/>
                  </a:cubicBezTo>
                  <a:cubicBezTo>
                    <a:pt x="510" y="916"/>
                    <a:pt x="495" y="908"/>
                    <a:pt x="481" y="899"/>
                  </a:cubicBezTo>
                  <a:cubicBezTo>
                    <a:pt x="488" y="898"/>
                    <a:pt x="495" y="897"/>
                    <a:pt x="502" y="895"/>
                  </a:cubicBezTo>
                  <a:cubicBezTo>
                    <a:pt x="509" y="893"/>
                    <a:pt x="516" y="890"/>
                    <a:pt x="522" y="886"/>
                  </a:cubicBezTo>
                  <a:cubicBezTo>
                    <a:pt x="534" y="894"/>
                    <a:pt x="547" y="902"/>
                    <a:pt x="560" y="909"/>
                  </a:cubicBezTo>
                  <a:cubicBezTo>
                    <a:pt x="561" y="910"/>
                    <a:pt x="562" y="908"/>
                    <a:pt x="561" y="907"/>
                  </a:cubicBezTo>
                  <a:cubicBezTo>
                    <a:pt x="549" y="900"/>
                    <a:pt x="536" y="892"/>
                    <a:pt x="524" y="885"/>
                  </a:cubicBezTo>
                  <a:cubicBezTo>
                    <a:pt x="533" y="880"/>
                    <a:pt x="541" y="873"/>
                    <a:pt x="548" y="866"/>
                  </a:cubicBezTo>
                  <a:cubicBezTo>
                    <a:pt x="560" y="874"/>
                    <a:pt x="572" y="883"/>
                    <a:pt x="584" y="891"/>
                  </a:cubicBezTo>
                  <a:cubicBezTo>
                    <a:pt x="585" y="892"/>
                    <a:pt x="586" y="890"/>
                    <a:pt x="585" y="889"/>
                  </a:cubicBezTo>
                  <a:cubicBezTo>
                    <a:pt x="574" y="880"/>
                    <a:pt x="562" y="872"/>
                    <a:pt x="550" y="864"/>
                  </a:cubicBezTo>
                  <a:cubicBezTo>
                    <a:pt x="557" y="856"/>
                    <a:pt x="563" y="847"/>
                    <a:pt x="569" y="838"/>
                  </a:cubicBezTo>
                  <a:cubicBezTo>
                    <a:pt x="576" y="846"/>
                    <a:pt x="583" y="853"/>
                    <a:pt x="593" y="858"/>
                  </a:cubicBezTo>
                  <a:cubicBezTo>
                    <a:pt x="593" y="859"/>
                    <a:pt x="594" y="858"/>
                    <a:pt x="593" y="857"/>
                  </a:cubicBezTo>
                  <a:cubicBezTo>
                    <a:pt x="584" y="852"/>
                    <a:pt x="576" y="845"/>
                    <a:pt x="569" y="837"/>
                  </a:cubicBezTo>
                  <a:cubicBezTo>
                    <a:pt x="574" y="829"/>
                    <a:pt x="579" y="821"/>
                    <a:pt x="583" y="812"/>
                  </a:cubicBezTo>
                  <a:cubicBezTo>
                    <a:pt x="592" y="818"/>
                    <a:pt x="600" y="825"/>
                    <a:pt x="608" y="831"/>
                  </a:cubicBezTo>
                  <a:cubicBezTo>
                    <a:pt x="609" y="831"/>
                    <a:pt x="610" y="830"/>
                    <a:pt x="609" y="830"/>
                  </a:cubicBezTo>
                  <a:cubicBezTo>
                    <a:pt x="601" y="823"/>
                    <a:pt x="592" y="817"/>
                    <a:pt x="584" y="811"/>
                  </a:cubicBezTo>
                  <a:cubicBezTo>
                    <a:pt x="589" y="801"/>
                    <a:pt x="594" y="791"/>
                    <a:pt x="599" y="781"/>
                  </a:cubicBezTo>
                  <a:cubicBezTo>
                    <a:pt x="607" y="788"/>
                    <a:pt x="614" y="794"/>
                    <a:pt x="622" y="800"/>
                  </a:cubicBezTo>
                  <a:cubicBezTo>
                    <a:pt x="623" y="801"/>
                    <a:pt x="624" y="800"/>
                    <a:pt x="623" y="800"/>
                  </a:cubicBezTo>
                  <a:cubicBezTo>
                    <a:pt x="615" y="793"/>
                    <a:pt x="607" y="787"/>
                    <a:pt x="599" y="780"/>
                  </a:cubicBezTo>
                  <a:cubicBezTo>
                    <a:pt x="602" y="775"/>
                    <a:pt x="605" y="769"/>
                    <a:pt x="608" y="763"/>
                  </a:cubicBezTo>
                  <a:cubicBezTo>
                    <a:pt x="611" y="765"/>
                    <a:pt x="615" y="766"/>
                    <a:pt x="618" y="766"/>
                  </a:cubicBezTo>
                  <a:cubicBezTo>
                    <a:pt x="628" y="774"/>
                    <a:pt x="640" y="780"/>
                    <a:pt x="653" y="785"/>
                  </a:cubicBezTo>
                  <a:cubicBezTo>
                    <a:pt x="654" y="785"/>
                    <a:pt x="654" y="783"/>
                    <a:pt x="653" y="783"/>
                  </a:cubicBezTo>
                  <a:cubicBezTo>
                    <a:pt x="641" y="778"/>
                    <a:pt x="630" y="773"/>
                    <a:pt x="620" y="765"/>
                  </a:cubicBezTo>
                  <a:cubicBezTo>
                    <a:pt x="629" y="763"/>
                    <a:pt x="637" y="755"/>
                    <a:pt x="644" y="749"/>
                  </a:cubicBezTo>
                  <a:cubicBezTo>
                    <a:pt x="647" y="746"/>
                    <a:pt x="649" y="743"/>
                    <a:pt x="652" y="741"/>
                  </a:cubicBezTo>
                  <a:cubicBezTo>
                    <a:pt x="663" y="746"/>
                    <a:pt x="673" y="752"/>
                    <a:pt x="682" y="759"/>
                  </a:cubicBezTo>
                  <a:cubicBezTo>
                    <a:pt x="683" y="759"/>
                    <a:pt x="684" y="758"/>
                    <a:pt x="683" y="757"/>
                  </a:cubicBezTo>
                  <a:cubicBezTo>
                    <a:pt x="674" y="751"/>
                    <a:pt x="664" y="745"/>
                    <a:pt x="653" y="739"/>
                  </a:cubicBezTo>
                  <a:cubicBezTo>
                    <a:pt x="666" y="727"/>
                    <a:pt x="679" y="714"/>
                    <a:pt x="691" y="701"/>
                  </a:cubicBezTo>
                  <a:cubicBezTo>
                    <a:pt x="707" y="708"/>
                    <a:pt x="722" y="715"/>
                    <a:pt x="736" y="725"/>
                  </a:cubicBezTo>
                  <a:cubicBezTo>
                    <a:pt x="737" y="725"/>
                    <a:pt x="738" y="724"/>
                    <a:pt x="737" y="723"/>
                  </a:cubicBezTo>
                  <a:cubicBezTo>
                    <a:pt x="723" y="714"/>
                    <a:pt x="708" y="706"/>
                    <a:pt x="692" y="700"/>
                  </a:cubicBezTo>
                  <a:cubicBezTo>
                    <a:pt x="697" y="695"/>
                    <a:pt x="701" y="689"/>
                    <a:pt x="706" y="683"/>
                  </a:cubicBezTo>
                  <a:cubicBezTo>
                    <a:pt x="708" y="686"/>
                    <a:pt x="710" y="688"/>
                    <a:pt x="713" y="691"/>
                  </a:cubicBezTo>
                  <a:cubicBezTo>
                    <a:pt x="714" y="692"/>
                    <a:pt x="718" y="692"/>
                    <a:pt x="719" y="690"/>
                  </a:cubicBezTo>
                  <a:cubicBezTo>
                    <a:pt x="720" y="687"/>
                    <a:pt x="721" y="685"/>
                    <a:pt x="721" y="683"/>
                  </a:cubicBezTo>
                  <a:cubicBezTo>
                    <a:pt x="722" y="683"/>
                    <a:pt x="722" y="683"/>
                    <a:pt x="722" y="682"/>
                  </a:cubicBezTo>
                  <a:cubicBezTo>
                    <a:pt x="727" y="680"/>
                    <a:pt x="732" y="677"/>
                    <a:pt x="737" y="674"/>
                  </a:cubicBezTo>
                  <a:cubicBezTo>
                    <a:pt x="753" y="682"/>
                    <a:pt x="770" y="691"/>
                    <a:pt x="786" y="699"/>
                  </a:cubicBezTo>
                  <a:cubicBezTo>
                    <a:pt x="787" y="699"/>
                    <a:pt x="788" y="698"/>
                    <a:pt x="787" y="697"/>
                  </a:cubicBezTo>
                  <a:cubicBezTo>
                    <a:pt x="771" y="689"/>
                    <a:pt x="755" y="681"/>
                    <a:pt x="739" y="673"/>
                  </a:cubicBezTo>
                  <a:cubicBezTo>
                    <a:pt x="749" y="666"/>
                    <a:pt x="760" y="660"/>
                    <a:pt x="771" y="653"/>
                  </a:cubicBezTo>
                  <a:cubicBezTo>
                    <a:pt x="785" y="659"/>
                    <a:pt x="800" y="665"/>
                    <a:pt x="815" y="671"/>
                  </a:cubicBezTo>
                  <a:cubicBezTo>
                    <a:pt x="816" y="671"/>
                    <a:pt x="817" y="669"/>
                    <a:pt x="815" y="669"/>
                  </a:cubicBezTo>
                  <a:cubicBezTo>
                    <a:pt x="802" y="663"/>
                    <a:pt x="788" y="657"/>
                    <a:pt x="774" y="651"/>
                  </a:cubicBezTo>
                  <a:cubicBezTo>
                    <a:pt x="789" y="642"/>
                    <a:pt x="804" y="633"/>
                    <a:pt x="819" y="623"/>
                  </a:cubicBezTo>
                  <a:cubicBezTo>
                    <a:pt x="835" y="631"/>
                    <a:pt x="851" y="638"/>
                    <a:pt x="869" y="643"/>
                  </a:cubicBezTo>
                  <a:cubicBezTo>
                    <a:pt x="870" y="643"/>
                    <a:pt x="871" y="641"/>
                    <a:pt x="869" y="640"/>
                  </a:cubicBezTo>
                  <a:cubicBezTo>
                    <a:pt x="853" y="635"/>
                    <a:pt x="837" y="629"/>
                    <a:pt x="821" y="621"/>
                  </a:cubicBezTo>
                  <a:cubicBezTo>
                    <a:pt x="834" y="613"/>
                    <a:pt x="847" y="605"/>
                    <a:pt x="860" y="597"/>
                  </a:cubicBezTo>
                  <a:cubicBezTo>
                    <a:pt x="860" y="597"/>
                    <a:pt x="860" y="597"/>
                    <a:pt x="860" y="597"/>
                  </a:cubicBezTo>
                  <a:cubicBezTo>
                    <a:pt x="873" y="604"/>
                    <a:pt x="885" y="612"/>
                    <a:pt x="898" y="619"/>
                  </a:cubicBezTo>
                  <a:cubicBezTo>
                    <a:pt x="899" y="620"/>
                    <a:pt x="901" y="618"/>
                    <a:pt x="899" y="617"/>
                  </a:cubicBezTo>
                  <a:cubicBezTo>
                    <a:pt x="887" y="609"/>
                    <a:pt x="875" y="602"/>
                    <a:pt x="862" y="595"/>
                  </a:cubicBezTo>
                  <a:cubicBezTo>
                    <a:pt x="874" y="588"/>
                    <a:pt x="885" y="580"/>
                    <a:pt x="897" y="573"/>
                  </a:cubicBezTo>
                  <a:cubicBezTo>
                    <a:pt x="911" y="581"/>
                    <a:pt x="926" y="588"/>
                    <a:pt x="943" y="593"/>
                  </a:cubicBezTo>
                  <a:cubicBezTo>
                    <a:pt x="944" y="593"/>
                    <a:pt x="944" y="591"/>
                    <a:pt x="943" y="591"/>
                  </a:cubicBezTo>
                  <a:cubicBezTo>
                    <a:pt x="928" y="585"/>
                    <a:pt x="913" y="579"/>
                    <a:pt x="899" y="571"/>
                  </a:cubicBezTo>
                  <a:cubicBezTo>
                    <a:pt x="908" y="565"/>
                    <a:pt x="917" y="559"/>
                    <a:pt x="926" y="554"/>
                  </a:cubicBezTo>
                  <a:cubicBezTo>
                    <a:pt x="926" y="554"/>
                    <a:pt x="926" y="554"/>
                    <a:pt x="926" y="554"/>
                  </a:cubicBezTo>
                  <a:cubicBezTo>
                    <a:pt x="940" y="561"/>
                    <a:pt x="954" y="568"/>
                    <a:pt x="968" y="575"/>
                  </a:cubicBezTo>
                  <a:cubicBezTo>
                    <a:pt x="970" y="575"/>
                    <a:pt x="971" y="573"/>
                    <a:pt x="969" y="573"/>
                  </a:cubicBezTo>
                  <a:cubicBezTo>
                    <a:pt x="955" y="566"/>
                    <a:pt x="941" y="559"/>
                    <a:pt x="927" y="553"/>
                  </a:cubicBezTo>
                  <a:cubicBezTo>
                    <a:pt x="927" y="553"/>
                    <a:pt x="927" y="553"/>
                    <a:pt x="927" y="553"/>
                  </a:cubicBezTo>
                  <a:cubicBezTo>
                    <a:pt x="945" y="541"/>
                    <a:pt x="963" y="530"/>
                    <a:pt x="981" y="518"/>
                  </a:cubicBezTo>
                  <a:cubicBezTo>
                    <a:pt x="984" y="516"/>
                    <a:pt x="988" y="513"/>
                    <a:pt x="991" y="511"/>
                  </a:cubicBezTo>
                  <a:cubicBezTo>
                    <a:pt x="1010" y="520"/>
                    <a:pt x="1028" y="530"/>
                    <a:pt x="1046" y="539"/>
                  </a:cubicBezTo>
                  <a:cubicBezTo>
                    <a:pt x="1047" y="540"/>
                    <a:pt x="1048" y="538"/>
                    <a:pt x="1047" y="537"/>
                  </a:cubicBezTo>
                  <a:cubicBezTo>
                    <a:pt x="1030" y="527"/>
                    <a:pt x="1012" y="518"/>
                    <a:pt x="994" y="509"/>
                  </a:cubicBezTo>
                  <a:cubicBezTo>
                    <a:pt x="1011" y="499"/>
                    <a:pt x="1028" y="488"/>
                    <a:pt x="1044" y="478"/>
                  </a:cubicBezTo>
                  <a:cubicBezTo>
                    <a:pt x="1058" y="487"/>
                    <a:pt x="1072" y="496"/>
                    <a:pt x="1086" y="503"/>
                  </a:cubicBezTo>
                  <a:cubicBezTo>
                    <a:pt x="1087" y="504"/>
                    <a:pt x="1089" y="502"/>
                    <a:pt x="1087" y="501"/>
                  </a:cubicBezTo>
                  <a:cubicBezTo>
                    <a:pt x="1074" y="493"/>
                    <a:pt x="1060" y="485"/>
                    <a:pt x="1047" y="476"/>
                  </a:cubicBezTo>
                  <a:cubicBezTo>
                    <a:pt x="1059" y="469"/>
                    <a:pt x="1070" y="461"/>
                    <a:pt x="1082" y="453"/>
                  </a:cubicBezTo>
                  <a:cubicBezTo>
                    <a:pt x="1094" y="461"/>
                    <a:pt x="1107" y="469"/>
                    <a:pt x="1120" y="477"/>
                  </a:cubicBezTo>
                  <a:cubicBezTo>
                    <a:pt x="1121" y="478"/>
                    <a:pt x="1122" y="476"/>
                    <a:pt x="1121" y="475"/>
                  </a:cubicBezTo>
                  <a:cubicBezTo>
                    <a:pt x="1109" y="466"/>
                    <a:pt x="1097" y="459"/>
                    <a:pt x="1084" y="451"/>
                  </a:cubicBezTo>
                  <a:cubicBezTo>
                    <a:pt x="1088" y="448"/>
                    <a:pt x="1092" y="445"/>
                    <a:pt x="1096" y="442"/>
                  </a:cubicBezTo>
                  <a:cubicBezTo>
                    <a:pt x="1103" y="437"/>
                    <a:pt x="1111" y="430"/>
                    <a:pt x="1118" y="423"/>
                  </a:cubicBezTo>
                  <a:cubicBezTo>
                    <a:pt x="1117" y="424"/>
                    <a:pt x="1117" y="424"/>
                    <a:pt x="1118" y="425"/>
                  </a:cubicBezTo>
                  <a:cubicBezTo>
                    <a:pt x="1134" y="438"/>
                    <a:pt x="1151" y="450"/>
                    <a:pt x="1170" y="459"/>
                  </a:cubicBezTo>
                  <a:cubicBezTo>
                    <a:pt x="1172" y="459"/>
                    <a:pt x="1173" y="457"/>
                    <a:pt x="1172" y="456"/>
                  </a:cubicBezTo>
                  <a:cubicBezTo>
                    <a:pt x="1153" y="447"/>
                    <a:pt x="1136" y="436"/>
                    <a:pt x="1119" y="423"/>
                  </a:cubicBezTo>
                  <a:cubicBezTo>
                    <a:pt x="1119" y="423"/>
                    <a:pt x="1118" y="423"/>
                    <a:pt x="1118" y="423"/>
                  </a:cubicBezTo>
                  <a:cubicBezTo>
                    <a:pt x="1120" y="421"/>
                    <a:pt x="1122" y="418"/>
                    <a:pt x="1125" y="416"/>
                  </a:cubicBezTo>
                  <a:cubicBezTo>
                    <a:pt x="1125" y="416"/>
                    <a:pt x="1126" y="417"/>
                    <a:pt x="1126" y="416"/>
                  </a:cubicBezTo>
                  <a:cubicBezTo>
                    <a:pt x="1136" y="410"/>
                    <a:pt x="1144" y="401"/>
                    <a:pt x="1154" y="397"/>
                  </a:cubicBezTo>
                  <a:cubicBezTo>
                    <a:pt x="1167" y="391"/>
                    <a:pt x="1182" y="390"/>
                    <a:pt x="1195" y="385"/>
                  </a:cubicBezTo>
                  <a:cubicBezTo>
                    <a:pt x="1209" y="380"/>
                    <a:pt x="1219" y="370"/>
                    <a:pt x="1220" y="355"/>
                  </a:cubicBezTo>
                  <a:cubicBezTo>
                    <a:pt x="1220" y="353"/>
                    <a:pt x="1218" y="352"/>
                    <a:pt x="1217" y="352"/>
                  </a:cubicBezTo>
                  <a:cubicBezTo>
                    <a:pt x="1218" y="351"/>
                    <a:pt x="1219" y="349"/>
                    <a:pt x="1220" y="348"/>
                  </a:cubicBezTo>
                  <a:cubicBezTo>
                    <a:pt x="1223" y="346"/>
                    <a:pt x="1226" y="344"/>
                    <a:pt x="1228" y="342"/>
                  </a:cubicBezTo>
                  <a:cubicBezTo>
                    <a:pt x="1234" y="338"/>
                    <a:pt x="1238" y="336"/>
                    <a:pt x="1236" y="329"/>
                  </a:cubicBezTo>
                  <a:cubicBezTo>
                    <a:pt x="1236" y="329"/>
                    <a:pt x="1235" y="329"/>
                    <a:pt x="1235" y="328"/>
                  </a:cubicBezTo>
                  <a:close/>
                  <a:moveTo>
                    <a:pt x="864" y="294"/>
                  </a:moveTo>
                  <a:cubicBezTo>
                    <a:pt x="868" y="290"/>
                    <a:pt x="873" y="287"/>
                    <a:pt x="877" y="284"/>
                  </a:cubicBezTo>
                  <a:cubicBezTo>
                    <a:pt x="878" y="283"/>
                    <a:pt x="878" y="283"/>
                    <a:pt x="878" y="283"/>
                  </a:cubicBezTo>
                  <a:cubicBezTo>
                    <a:pt x="876" y="286"/>
                    <a:pt x="874" y="288"/>
                    <a:pt x="871" y="291"/>
                  </a:cubicBezTo>
                  <a:cubicBezTo>
                    <a:pt x="869" y="292"/>
                    <a:pt x="866" y="293"/>
                    <a:pt x="864" y="294"/>
                  </a:cubicBezTo>
                  <a:close/>
                  <a:moveTo>
                    <a:pt x="913" y="290"/>
                  </a:moveTo>
                  <a:cubicBezTo>
                    <a:pt x="908" y="292"/>
                    <a:pt x="903" y="294"/>
                    <a:pt x="898" y="295"/>
                  </a:cubicBezTo>
                  <a:cubicBezTo>
                    <a:pt x="890" y="298"/>
                    <a:pt x="881" y="301"/>
                    <a:pt x="873" y="305"/>
                  </a:cubicBezTo>
                  <a:cubicBezTo>
                    <a:pt x="883" y="300"/>
                    <a:pt x="892" y="297"/>
                    <a:pt x="895" y="296"/>
                  </a:cubicBezTo>
                  <a:cubicBezTo>
                    <a:pt x="901" y="293"/>
                    <a:pt x="907" y="291"/>
                    <a:pt x="913" y="290"/>
                  </a:cubicBezTo>
                  <a:close/>
                  <a:moveTo>
                    <a:pt x="893" y="274"/>
                  </a:moveTo>
                  <a:cubicBezTo>
                    <a:pt x="903" y="269"/>
                    <a:pt x="913" y="264"/>
                    <a:pt x="923" y="259"/>
                  </a:cubicBezTo>
                  <a:cubicBezTo>
                    <a:pt x="912" y="268"/>
                    <a:pt x="902" y="276"/>
                    <a:pt x="891" y="284"/>
                  </a:cubicBezTo>
                  <a:cubicBezTo>
                    <a:pt x="888" y="285"/>
                    <a:pt x="885" y="287"/>
                    <a:pt x="882" y="288"/>
                  </a:cubicBezTo>
                  <a:cubicBezTo>
                    <a:pt x="885" y="283"/>
                    <a:pt x="889" y="279"/>
                    <a:pt x="893" y="274"/>
                  </a:cubicBezTo>
                  <a:close/>
                  <a:moveTo>
                    <a:pt x="883" y="263"/>
                  </a:moveTo>
                  <a:cubicBezTo>
                    <a:pt x="882" y="266"/>
                    <a:pt x="882" y="268"/>
                    <a:pt x="881" y="271"/>
                  </a:cubicBezTo>
                  <a:cubicBezTo>
                    <a:pt x="876" y="275"/>
                    <a:pt x="872" y="279"/>
                    <a:pt x="867" y="283"/>
                  </a:cubicBezTo>
                  <a:cubicBezTo>
                    <a:pt x="866" y="284"/>
                    <a:pt x="865" y="285"/>
                    <a:pt x="863" y="286"/>
                  </a:cubicBezTo>
                  <a:cubicBezTo>
                    <a:pt x="870" y="278"/>
                    <a:pt x="877" y="270"/>
                    <a:pt x="883" y="263"/>
                  </a:cubicBezTo>
                  <a:close/>
                  <a:moveTo>
                    <a:pt x="845" y="306"/>
                  </a:moveTo>
                  <a:cubicBezTo>
                    <a:pt x="845" y="306"/>
                    <a:pt x="846" y="306"/>
                    <a:pt x="846" y="306"/>
                  </a:cubicBezTo>
                  <a:cubicBezTo>
                    <a:pt x="853" y="304"/>
                    <a:pt x="859" y="301"/>
                    <a:pt x="866" y="299"/>
                  </a:cubicBezTo>
                  <a:cubicBezTo>
                    <a:pt x="865" y="300"/>
                    <a:pt x="865" y="300"/>
                    <a:pt x="864" y="301"/>
                  </a:cubicBezTo>
                  <a:cubicBezTo>
                    <a:pt x="855" y="305"/>
                    <a:pt x="846" y="310"/>
                    <a:pt x="836" y="315"/>
                  </a:cubicBezTo>
                  <a:cubicBezTo>
                    <a:pt x="839" y="312"/>
                    <a:pt x="842" y="309"/>
                    <a:pt x="845" y="306"/>
                  </a:cubicBezTo>
                  <a:close/>
                  <a:moveTo>
                    <a:pt x="584" y="556"/>
                  </a:moveTo>
                  <a:cubicBezTo>
                    <a:pt x="587" y="556"/>
                    <a:pt x="589" y="556"/>
                    <a:pt x="591" y="557"/>
                  </a:cubicBezTo>
                  <a:cubicBezTo>
                    <a:pt x="588" y="558"/>
                    <a:pt x="586" y="560"/>
                    <a:pt x="584" y="562"/>
                  </a:cubicBezTo>
                  <a:cubicBezTo>
                    <a:pt x="584" y="561"/>
                    <a:pt x="584" y="560"/>
                    <a:pt x="584" y="559"/>
                  </a:cubicBezTo>
                  <a:cubicBezTo>
                    <a:pt x="585" y="559"/>
                    <a:pt x="585" y="557"/>
                    <a:pt x="584" y="556"/>
                  </a:cubicBezTo>
                  <a:close/>
                  <a:moveTo>
                    <a:pt x="358" y="924"/>
                  </a:moveTo>
                  <a:cubicBezTo>
                    <a:pt x="343" y="969"/>
                    <a:pt x="343" y="969"/>
                    <a:pt x="343" y="969"/>
                  </a:cubicBezTo>
                  <a:cubicBezTo>
                    <a:pt x="342" y="969"/>
                    <a:pt x="342" y="968"/>
                    <a:pt x="342" y="967"/>
                  </a:cubicBezTo>
                  <a:cubicBezTo>
                    <a:pt x="341" y="966"/>
                    <a:pt x="338" y="967"/>
                    <a:pt x="339" y="969"/>
                  </a:cubicBezTo>
                  <a:cubicBezTo>
                    <a:pt x="340" y="970"/>
                    <a:pt x="341" y="971"/>
                    <a:pt x="342" y="973"/>
                  </a:cubicBezTo>
                  <a:cubicBezTo>
                    <a:pt x="329" y="1011"/>
                    <a:pt x="329" y="1011"/>
                    <a:pt x="329" y="1011"/>
                  </a:cubicBezTo>
                  <a:cubicBezTo>
                    <a:pt x="328" y="1011"/>
                    <a:pt x="327" y="1010"/>
                    <a:pt x="326" y="1009"/>
                  </a:cubicBezTo>
                  <a:cubicBezTo>
                    <a:pt x="325" y="1008"/>
                    <a:pt x="324" y="1009"/>
                    <a:pt x="324" y="1010"/>
                  </a:cubicBezTo>
                  <a:cubicBezTo>
                    <a:pt x="326" y="1011"/>
                    <a:pt x="327" y="1012"/>
                    <a:pt x="328" y="1013"/>
                  </a:cubicBezTo>
                  <a:cubicBezTo>
                    <a:pt x="316" y="1047"/>
                    <a:pt x="316" y="1047"/>
                    <a:pt x="316" y="1047"/>
                  </a:cubicBezTo>
                  <a:cubicBezTo>
                    <a:pt x="316" y="1047"/>
                    <a:pt x="316" y="1048"/>
                    <a:pt x="316" y="1048"/>
                  </a:cubicBezTo>
                  <a:cubicBezTo>
                    <a:pt x="316" y="1048"/>
                    <a:pt x="316" y="1047"/>
                    <a:pt x="315" y="1047"/>
                  </a:cubicBezTo>
                  <a:cubicBezTo>
                    <a:pt x="315" y="1046"/>
                    <a:pt x="313" y="1048"/>
                    <a:pt x="314" y="1049"/>
                  </a:cubicBezTo>
                  <a:cubicBezTo>
                    <a:pt x="314" y="1049"/>
                    <a:pt x="315" y="1050"/>
                    <a:pt x="315" y="1050"/>
                  </a:cubicBezTo>
                  <a:cubicBezTo>
                    <a:pt x="312" y="1059"/>
                    <a:pt x="309" y="1069"/>
                    <a:pt x="306" y="1078"/>
                  </a:cubicBezTo>
                  <a:cubicBezTo>
                    <a:pt x="302" y="1075"/>
                    <a:pt x="299" y="1071"/>
                    <a:pt x="295" y="1067"/>
                  </a:cubicBezTo>
                  <a:cubicBezTo>
                    <a:pt x="295" y="1066"/>
                    <a:pt x="293" y="1068"/>
                    <a:pt x="294" y="1069"/>
                  </a:cubicBezTo>
                  <a:cubicBezTo>
                    <a:pt x="298" y="1073"/>
                    <a:pt x="301" y="1077"/>
                    <a:pt x="305" y="1081"/>
                  </a:cubicBezTo>
                  <a:cubicBezTo>
                    <a:pt x="302" y="1088"/>
                    <a:pt x="300" y="1095"/>
                    <a:pt x="297" y="1102"/>
                  </a:cubicBezTo>
                  <a:cubicBezTo>
                    <a:pt x="296" y="1106"/>
                    <a:pt x="295" y="1111"/>
                    <a:pt x="293" y="1115"/>
                  </a:cubicBezTo>
                  <a:cubicBezTo>
                    <a:pt x="292" y="1115"/>
                    <a:pt x="292" y="1114"/>
                    <a:pt x="291" y="1113"/>
                  </a:cubicBezTo>
                  <a:cubicBezTo>
                    <a:pt x="290" y="1113"/>
                    <a:pt x="289" y="1114"/>
                    <a:pt x="290" y="1115"/>
                  </a:cubicBezTo>
                  <a:cubicBezTo>
                    <a:pt x="291" y="1115"/>
                    <a:pt x="292" y="1116"/>
                    <a:pt x="292" y="1116"/>
                  </a:cubicBezTo>
                  <a:cubicBezTo>
                    <a:pt x="287" y="1129"/>
                    <a:pt x="280" y="1133"/>
                    <a:pt x="266" y="1134"/>
                  </a:cubicBezTo>
                  <a:cubicBezTo>
                    <a:pt x="255" y="1135"/>
                    <a:pt x="243" y="1132"/>
                    <a:pt x="233" y="1131"/>
                  </a:cubicBezTo>
                  <a:cubicBezTo>
                    <a:pt x="213" y="1128"/>
                    <a:pt x="194" y="1125"/>
                    <a:pt x="174" y="1122"/>
                  </a:cubicBezTo>
                  <a:cubicBezTo>
                    <a:pt x="174" y="1122"/>
                    <a:pt x="174" y="1121"/>
                    <a:pt x="173" y="1121"/>
                  </a:cubicBezTo>
                  <a:cubicBezTo>
                    <a:pt x="173" y="1121"/>
                    <a:pt x="172" y="1121"/>
                    <a:pt x="172" y="1121"/>
                  </a:cubicBezTo>
                  <a:cubicBezTo>
                    <a:pt x="158" y="1119"/>
                    <a:pt x="144" y="1116"/>
                    <a:pt x="130" y="1113"/>
                  </a:cubicBezTo>
                  <a:cubicBezTo>
                    <a:pt x="129" y="1112"/>
                    <a:pt x="128" y="1112"/>
                    <a:pt x="127" y="1111"/>
                  </a:cubicBezTo>
                  <a:cubicBezTo>
                    <a:pt x="127" y="1111"/>
                    <a:pt x="126" y="1111"/>
                    <a:pt x="126" y="1112"/>
                  </a:cubicBezTo>
                  <a:cubicBezTo>
                    <a:pt x="118" y="1110"/>
                    <a:pt x="110" y="1108"/>
                    <a:pt x="102" y="1106"/>
                  </a:cubicBezTo>
                  <a:cubicBezTo>
                    <a:pt x="96" y="1105"/>
                    <a:pt x="89" y="1103"/>
                    <a:pt x="83" y="1101"/>
                  </a:cubicBezTo>
                  <a:cubicBezTo>
                    <a:pt x="80" y="1099"/>
                    <a:pt x="78" y="1097"/>
                    <a:pt x="75" y="1095"/>
                  </a:cubicBezTo>
                  <a:cubicBezTo>
                    <a:pt x="74" y="1095"/>
                    <a:pt x="74" y="1096"/>
                    <a:pt x="74" y="1097"/>
                  </a:cubicBezTo>
                  <a:cubicBezTo>
                    <a:pt x="76" y="1098"/>
                    <a:pt x="77" y="1099"/>
                    <a:pt x="79" y="1100"/>
                  </a:cubicBezTo>
                  <a:cubicBezTo>
                    <a:pt x="67" y="1097"/>
                    <a:pt x="55" y="1094"/>
                    <a:pt x="43" y="1090"/>
                  </a:cubicBezTo>
                  <a:cubicBezTo>
                    <a:pt x="35" y="1087"/>
                    <a:pt x="27" y="1084"/>
                    <a:pt x="21" y="1078"/>
                  </a:cubicBezTo>
                  <a:cubicBezTo>
                    <a:pt x="9" y="1065"/>
                    <a:pt x="15" y="1049"/>
                    <a:pt x="18" y="1034"/>
                  </a:cubicBezTo>
                  <a:cubicBezTo>
                    <a:pt x="37" y="951"/>
                    <a:pt x="69" y="872"/>
                    <a:pt x="96" y="792"/>
                  </a:cubicBezTo>
                  <a:cubicBezTo>
                    <a:pt x="109" y="750"/>
                    <a:pt x="123" y="709"/>
                    <a:pt x="137" y="668"/>
                  </a:cubicBezTo>
                  <a:cubicBezTo>
                    <a:pt x="148" y="636"/>
                    <a:pt x="157" y="585"/>
                    <a:pt x="187" y="566"/>
                  </a:cubicBezTo>
                  <a:cubicBezTo>
                    <a:pt x="210" y="551"/>
                    <a:pt x="238" y="563"/>
                    <a:pt x="261" y="571"/>
                  </a:cubicBezTo>
                  <a:cubicBezTo>
                    <a:pt x="284" y="578"/>
                    <a:pt x="306" y="585"/>
                    <a:pt x="329" y="593"/>
                  </a:cubicBezTo>
                  <a:cubicBezTo>
                    <a:pt x="353" y="600"/>
                    <a:pt x="377" y="607"/>
                    <a:pt x="401" y="615"/>
                  </a:cubicBezTo>
                  <a:cubicBezTo>
                    <a:pt x="415" y="620"/>
                    <a:pt x="429" y="627"/>
                    <a:pt x="433" y="643"/>
                  </a:cubicBezTo>
                  <a:cubicBezTo>
                    <a:pt x="437" y="656"/>
                    <a:pt x="432" y="670"/>
                    <a:pt x="422" y="679"/>
                  </a:cubicBezTo>
                  <a:cubicBezTo>
                    <a:pt x="420" y="681"/>
                    <a:pt x="421" y="682"/>
                    <a:pt x="422" y="684"/>
                  </a:cubicBezTo>
                  <a:cubicBezTo>
                    <a:pt x="411" y="688"/>
                    <a:pt x="399" y="692"/>
                    <a:pt x="388" y="696"/>
                  </a:cubicBezTo>
                  <a:cubicBezTo>
                    <a:pt x="388" y="695"/>
                    <a:pt x="387" y="694"/>
                    <a:pt x="385" y="694"/>
                  </a:cubicBezTo>
                  <a:cubicBezTo>
                    <a:pt x="315" y="676"/>
                    <a:pt x="245" y="658"/>
                    <a:pt x="174" y="640"/>
                  </a:cubicBezTo>
                  <a:cubicBezTo>
                    <a:pt x="172" y="639"/>
                    <a:pt x="170" y="640"/>
                    <a:pt x="169" y="642"/>
                  </a:cubicBezTo>
                  <a:cubicBezTo>
                    <a:pt x="119" y="763"/>
                    <a:pt x="77" y="886"/>
                    <a:pt x="42" y="1012"/>
                  </a:cubicBezTo>
                  <a:cubicBezTo>
                    <a:pt x="39" y="1025"/>
                    <a:pt x="25" y="1051"/>
                    <a:pt x="39" y="1063"/>
                  </a:cubicBezTo>
                  <a:cubicBezTo>
                    <a:pt x="48" y="1070"/>
                    <a:pt x="66" y="1072"/>
                    <a:pt x="77" y="1075"/>
                  </a:cubicBezTo>
                  <a:cubicBezTo>
                    <a:pt x="93" y="1079"/>
                    <a:pt x="109" y="1083"/>
                    <a:pt x="126" y="1087"/>
                  </a:cubicBezTo>
                  <a:cubicBezTo>
                    <a:pt x="157" y="1094"/>
                    <a:pt x="189" y="1100"/>
                    <a:pt x="220" y="1105"/>
                  </a:cubicBezTo>
                  <a:cubicBezTo>
                    <a:pt x="242" y="1108"/>
                    <a:pt x="261" y="1110"/>
                    <a:pt x="275" y="1091"/>
                  </a:cubicBezTo>
                  <a:cubicBezTo>
                    <a:pt x="292" y="1071"/>
                    <a:pt x="301" y="1041"/>
                    <a:pt x="310" y="1016"/>
                  </a:cubicBezTo>
                  <a:cubicBezTo>
                    <a:pt x="323" y="983"/>
                    <a:pt x="333" y="949"/>
                    <a:pt x="339" y="914"/>
                  </a:cubicBezTo>
                  <a:cubicBezTo>
                    <a:pt x="345" y="918"/>
                    <a:pt x="352" y="921"/>
                    <a:pt x="359" y="923"/>
                  </a:cubicBezTo>
                  <a:cubicBezTo>
                    <a:pt x="359" y="923"/>
                    <a:pt x="358" y="924"/>
                    <a:pt x="358" y="924"/>
                  </a:cubicBezTo>
                  <a:close/>
                  <a:moveTo>
                    <a:pt x="302" y="806"/>
                  </a:moveTo>
                  <a:cubicBezTo>
                    <a:pt x="292" y="813"/>
                    <a:pt x="283" y="820"/>
                    <a:pt x="273" y="826"/>
                  </a:cubicBezTo>
                  <a:cubicBezTo>
                    <a:pt x="255" y="840"/>
                    <a:pt x="237" y="853"/>
                    <a:pt x="220" y="868"/>
                  </a:cubicBezTo>
                  <a:cubicBezTo>
                    <a:pt x="206" y="879"/>
                    <a:pt x="180" y="894"/>
                    <a:pt x="174" y="912"/>
                  </a:cubicBezTo>
                  <a:cubicBezTo>
                    <a:pt x="160" y="947"/>
                    <a:pt x="209" y="934"/>
                    <a:pt x="225" y="929"/>
                  </a:cubicBezTo>
                  <a:cubicBezTo>
                    <a:pt x="242" y="923"/>
                    <a:pt x="259" y="916"/>
                    <a:pt x="275" y="907"/>
                  </a:cubicBezTo>
                  <a:cubicBezTo>
                    <a:pt x="280" y="918"/>
                    <a:pt x="307" y="916"/>
                    <a:pt x="316" y="915"/>
                  </a:cubicBezTo>
                  <a:cubicBezTo>
                    <a:pt x="322" y="914"/>
                    <a:pt x="328" y="912"/>
                    <a:pt x="334" y="910"/>
                  </a:cubicBezTo>
                  <a:cubicBezTo>
                    <a:pt x="335" y="911"/>
                    <a:pt x="336" y="911"/>
                    <a:pt x="337" y="912"/>
                  </a:cubicBezTo>
                  <a:cubicBezTo>
                    <a:pt x="327" y="944"/>
                    <a:pt x="317" y="976"/>
                    <a:pt x="305" y="1007"/>
                  </a:cubicBezTo>
                  <a:cubicBezTo>
                    <a:pt x="298" y="1025"/>
                    <a:pt x="291" y="1043"/>
                    <a:pt x="283" y="1061"/>
                  </a:cubicBezTo>
                  <a:cubicBezTo>
                    <a:pt x="277" y="1073"/>
                    <a:pt x="271" y="1089"/>
                    <a:pt x="258" y="1096"/>
                  </a:cubicBezTo>
                  <a:cubicBezTo>
                    <a:pt x="241" y="1105"/>
                    <a:pt x="211" y="1095"/>
                    <a:pt x="192" y="1091"/>
                  </a:cubicBezTo>
                  <a:cubicBezTo>
                    <a:pt x="175" y="1088"/>
                    <a:pt x="157" y="1085"/>
                    <a:pt x="139" y="1081"/>
                  </a:cubicBezTo>
                  <a:cubicBezTo>
                    <a:pt x="122" y="1077"/>
                    <a:pt x="104" y="1073"/>
                    <a:pt x="87" y="1068"/>
                  </a:cubicBezTo>
                  <a:cubicBezTo>
                    <a:pt x="70" y="1064"/>
                    <a:pt x="43" y="1063"/>
                    <a:pt x="44" y="1040"/>
                  </a:cubicBezTo>
                  <a:cubicBezTo>
                    <a:pt x="45" y="1025"/>
                    <a:pt x="53" y="1007"/>
                    <a:pt x="57" y="992"/>
                  </a:cubicBezTo>
                  <a:cubicBezTo>
                    <a:pt x="62" y="975"/>
                    <a:pt x="67" y="958"/>
                    <a:pt x="72" y="941"/>
                  </a:cubicBezTo>
                  <a:cubicBezTo>
                    <a:pt x="82" y="908"/>
                    <a:pt x="92" y="875"/>
                    <a:pt x="103" y="842"/>
                  </a:cubicBezTo>
                  <a:cubicBezTo>
                    <a:pt x="125" y="777"/>
                    <a:pt x="150" y="712"/>
                    <a:pt x="176" y="648"/>
                  </a:cubicBezTo>
                  <a:cubicBezTo>
                    <a:pt x="243" y="666"/>
                    <a:pt x="310" y="684"/>
                    <a:pt x="377" y="701"/>
                  </a:cubicBezTo>
                  <a:cubicBezTo>
                    <a:pt x="369" y="705"/>
                    <a:pt x="361" y="709"/>
                    <a:pt x="354" y="713"/>
                  </a:cubicBezTo>
                  <a:cubicBezTo>
                    <a:pt x="332" y="727"/>
                    <a:pt x="314" y="748"/>
                    <a:pt x="304" y="772"/>
                  </a:cubicBezTo>
                  <a:cubicBezTo>
                    <a:pt x="302" y="777"/>
                    <a:pt x="289" y="805"/>
                    <a:pt x="302" y="806"/>
                  </a:cubicBezTo>
                  <a:close/>
                  <a:moveTo>
                    <a:pt x="592" y="775"/>
                  </a:moveTo>
                  <a:cubicBezTo>
                    <a:pt x="592" y="774"/>
                    <a:pt x="591" y="774"/>
                    <a:pt x="591" y="774"/>
                  </a:cubicBezTo>
                  <a:cubicBezTo>
                    <a:pt x="591" y="773"/>
                    <a:pt x="590" y="774"/>
                    <a:pt x="590" y="774"/>
                  </a:cubicBezTo>
                  <a:cubicBezTo>
                    <a:pt x="591" y="775"/>
                    <a:pt x="591" y="775"/>
                    <a:pt x="592" y="775"/>
                  </a:cubicBezTo>
                  <a:cubicBezTo>
                    <a:pt x="572" y="810"/>
                    <a:pt x="562" y="851"/>
                    <a:pt x="527" y="874"/>
                  </a:cubicBezTo>
                  <a:cubicBezTo>
                    <a:pt x="510" y="886"/>
                    <a:pt x="489" y="892"/>
                    <a:pt x="469" y="893"/>
                  </a:cubicBezTo>
                  <a:cubicBezTo>
                    <a:pt x="468" y="892"/>
                    <a:pt x="467" y="891"/>
                    <a:pt x="465" y="891"/>
                  </a:cubicBezTo>
                  <a:cubicBezTo>
                    <a:pt x="464" y="890"/>
                    <a:pt x="463" y="892"/>
                    <a:pt x="464" y="893"/>
                  </a:cubicBezTo>
                  <a:cubicBezTo>
                    <a:pt x="453" y="893"/>
                    <a:pt x="443" y="892"/>
                    <a:pt x="433" y="890"/>
                  </a:cubicBezTo>
                  <a:cubicBezTo>
                    <a:pt x="418" y="887"/>
                    <a:pt x="403" y="882"/>
                    <a:pt x="389" y="877"/>
                  </a:cubicBezTo>
                  <a:cubicBezTo>
                    <a:pt x="375" y="871"/>
                    <a:pt x="337" y="859"/>
                    <a:pt x="335" y="841"/>
                  </a:cubicBezTo>
                  <a:cubicBezTo>
                    <a:pt x="335" y="839"/>
                    <a:pt x="333" y="839"/>
                    <a:pt x="333" y="841"/>
                  </a:cubicBezTo>
                  <a:cubicBezTo>
                    <a:pt x="333" y="852"/>
                    <a:pt x="339" y="857"/>
                    <a:pt x="348" y="863"/>
                  </a:cubicBezTo>
                  <a:cubicBezTo>
                    <a:pt x="363" y="873"/>
                    <a:pt x="380" y="880"/>
                    <a:pt x="397" y="887"/>
                  </a:cubicBezTo>
                  <a:cubicBezTo>
                    <a:pt x="416" y="895"/>
                    <a:pt x="436" y="900"/>
                    <a:pt x="457" y="900"/>
                  </a:cubicBezTo>
                  <a:cubicBezTo>
                    <a:pt x="449" y="907"/>
                    <a:pt x="443" y="914"/>
                    <a:pt x="432" y="918"/>
                  </a:cubicBezTo>
                  <a:cubicBezTo>
                    <a:pt x="424" y="921"/>
                    <a:pt x="415" y="922"/>
                    <a:pt x="407" y="920"/>
                  </a:cubicBezTo>
                  <a:cubicBezTo>
                    <a:pt x="416" y="916"/>
                    <a:pt x="425" y="910"/>
                    <a:pt x="431" y="901"/>
                  </a:cubicBezTo>
                  <a:cubicBezTo>
                    <a:pt x="433" y="898"/>
                    <a:pt x="429" y="895"/>
                    <a:pt x="426" y="898"/>
                  </a:cubicBezTo>
                  <a:cubicBezTo>
                    <a:pt x="400" y="920"/>
                    <a:pt x="369" y="926"/>
                    <a:pt x="339" y="908"/>
                  </a:cubicBezTo>
                  <a:cubicBezTo>
                    <a:pt x="353" y="903"/>
                    <a:pt x="365" y="894"/>
                    <a:pt x="374" y="882"/>
                  </a:cubicBezTo>
                  <a:cubicBezTo>
                    <a:pt x="375" y="879"/>
                    <a:pt x="372" y="877"/>
                    <a:pt x="370" y="879"/>
                  </a:cubicBezTo>
                  <a:cubicBezTo>
                    <a:pt x="357" y="890"/>
                    <a:pt x="345" y="900"/>
                    <a:pt x="328" y="906"/>
                  </a:cubicBezTo>
                  <a:cubicBezTo>
                    <a:pt x="321" y="909"/>
                    <a:pt x="284" y="917"/>
                    <a:pt x="278" y="905"/>
                  </a:cubicBezTo>
                  <a:cubicBezTo>
                    <a:pt x="297" y="894"/>
                    <a:pt x="315" y="881"/>
                    <a:pt x="329" y="865"/>
                  </a:cubicBezTo>
                  <a:cubicBezTo>
                    <a:pt x="332" y="862"/>
                    <a:pt x="328" y="859"/>
                    <a:pt x="326" y="861"/>
                  </a:cubicBezTo>
                  <a:cubicBezTo>
                    <a:pt x="297" y="884"/>
                    <a:pt x="269" y="905"/>
                    <a:pt x="235" y="918"/>
                  </a:cubicBezTo>
                  <a:cubicBezTo>
                    <a:pt x="227" y="921"/>
                    <a:pt x="219" y="924"/>
                    <a:pt x="210" y="926"/>
                  </a:cubicBezTo>
                  <a:cubicBezTo>
                    <a:pt x="206" y="927"/>
                    <a:pt x="202" y="928"/>
                    <a:pt x="198" y="929"/>
                  </a:cubicBezTo>
                  <a:cubicBezTo>
                    <a:pt x="184" y="918"/>
                    <a:pt x="181" y="909"/>
                    <a:pt x="191" y="902"/>
                  </a:cubicBezTo>
                  <a:cubicBezTo>
                    <a:pt x="200" y="888"/>
                    <a:pt x="221" y="876"/>
                    <a:pt x="234" y="866"/>
                  </a:cubicBezTo>
                  <a:cubicBezTo>
                    <a:pt x="264" y="842"/>
                    <a:pt x="296" y="820"/>
                    <a:pt x="327" y="797"/>
                  </a:cubicBezTo>
                  <a:cubicBezTo>
                    <a:pt x="351" y="779"/>
                    <a:pt x="372" y="757"/>
                    <a:pt x="385" y="729"/>
                  </a:cubicBezTo>
                  <a:cubicBezTo>
                    <a:pt x="386" y="728"/>
                    <a:pt x="384" y="727"/>
                    <a:pt x="383" y="728"/>
                  </a:cubicBezTo>
                  <a:cubicBezTo>
                    <a:pt x="369" y="746"/>
                    <a:pt x="356" y="763"/>
                    <a:pt x="339" y="778"/>
                  </a:cubicBezTo>
                  <a:cubicBezTo>
                    <a:pt x="328" y="788"/>
                    <a:pt x="317" y="796"/>
                    <a:pt x="305" y="805"/>
                  </a:cubicBezTo>
                  <a:cubicBezTo>
                    <a:pt x="304" y="804"/>
                    <a:pt x="304" y="804"/>
                    <a:pt x="304" y="804"/>
                  </a:cubicBezTo>
                  <a:cubicBezTo>
                    <a:pt x="295" y="803"/>
                    <a:pt x="314" y="765"/>
                    <a:pt x="316" y="761"/>
                  </a:cubicBezTo>
                  <a:cubicBezTo>
                    <a:pt x="323" y="750"/>
                    <a:pt x="332" y="739"/>
                    <a:pt x="342" y="731"/>
                  </a:cubicBezTo>
                  <a:cubicBezTo>
                    <a:pt x="360" y="715"/>
                    <a:pt x="383" y="705"/>
                    <a:pt x="406" y="696"/>
                  </a:cubicBezTo>
                  <a:cubicBezTo>
                    <a:pt x="440" y="684"/>
                    <a:pt x="483" y="674"/>
                    <a:pt x="507" y="645"/>
                  </a:cubicBezTo>
                  <a:cubicBezTo>
                    <a:pt x="518" y="648"/>
                    <a:pt x="527" y="651"/>
                    <a:pt x="536" y="656"/>
                  </a:cubicBezTo>
                  <a:cubicBezTo>
                    <a:pt x="529" y="654"/>
                    <a:pt x="522" y="652"/>
                    <a:pt x="515" y="650"/>
                  </a:cubicBezTo>
                  <a:cubicBezTo>
                    <a:pt x="514" y="650"/>
                    <a:pt x="513" y="652"/>
                    <a:pt x="515" y="652"/>
                  </a:cubicBezTo>
                  <a:cubicBezTo>
                    <a:pt x="525" y="656"/>
                    <a:pt x="536" y="659"/>
                    <a:pt x="547" y="662"/>
                  </a:cubicBezTo>
                  <a:cubicBezTo>
                    <a:pt x="577" y="682"/>
                    <a:pt x="597" y="713"/>
                    <a:pt x="607" y="750"/>
                  </a:cubicBezTo>
                  <a:cubicBezTo>
                    <a:pt x="607" y="751"/>
                    <a:pt x="607" y="751"/>
                    <a:pt x="608" y="752"/>
                  </a:cubicBezTo>
                  <a:cubicBezTo>
                    <a:pt x="602" y="759"/>
                    <a:pt x="597" y="766"/>
                    <a:pt x="592" y="775"/>
                  </a:cubicBezTo>
                  <a:close/>
                  <a:moveTo>
                    <a:pt x="707" y="671"/>
                  </a:moveTo>
                  <a:cubicBezTo>
                    <a:pt x="692" y="685"/>
                    <a:pt x="679" y="701"/>
                    <a:pt x="665" y="716"/>
                  </a:cubicBezTo>
                  <a:cubicBezTo>
                    <a:pt x="661" y="720"/>
                    <a:pt x="655" y="728"/>
                    <a:pt x="647" y="736"/>
                  </a:cubicBezTo>
                  <a:cubicBezTo>
                    <a:pt x="647" y="737"/>
                    <a:pt x="647" y="737"/>
                    <a:pt x="647" y="737"/>
                  </a:cubicBezTo>
                  <a:cubicBezTo>
                    <a:pt x="636" y="748"/>
                    <a:pt x="623" y="760"/>
                    <a:pt x="612" y="759"/>
                  </a:cubicBezTo>
                  <a:cubicBezTo>
                    <a:pt x="612" y="759"/>
                    <a:pt x="611" y="759"/>
                    <a:pt x="611" y="759"/>
                  </a:cubicBezTo>
                  <a:cubicBezTo>
                    <a:pt x="613" y="755"/>
                    <a:pt x="615" y="752"/>
                    <a:pt x="617" y="749"/>
                  </a:cubicBezTo>
                  <a:cubicBezTo>
                    <a:pt x="619" y="747"/>
                    <a:pt x="615" y="744"/>
                    <a:pt x="613" y="746"/>
                  </a:cubicBezTo>
                  <a:cubicBezTo>
                    <a:pt x="613" y="746"/>
                    <a:pt x="613" y="746"/>
                    <a:pt x="613" y="746"/>
                  </a:cubicBezTo>
                  <a:cubicBezTo>
                    <a:pt x="609" y="716"/>
                    <a:pt x="592" y="688"/>
                    <a:pt x="569" y="669"/>
                  </a:cubicBezTo>
                  <a:cubicBezTo>
                    <a:pt x="573" y="670"/>
                    <a:pt x="577" y="672"/>
                    <a:pt x="581" y="673"/>
                  </a:cubicBezTo>
                  <a:cubicBezTo>
                    <a:pt x="582" y="673"/>
                    <a:pt x="582" y="671"/>
                    <a:pt x="581" y="671"/>
                  </a:cubicBezTo>
                  <a:cubicBezTo>
                    <a:pt x="575" y="669"/>
                    <a:pt x="569" y="666"/>
                    <a:pt x="563" y="664"/>
                  </a:cubicBezTo>
                  <a:cubicBezTo>
                    <a:pt x="546" y="652"/>
                    <a:pt x="528" y="644"/>
                    <a:pt x="509" y="641"/>
                  </a:cubicBezTo>
                  <a:cubicBezTo>
                    <a:pt x="522" y="631"/>
                    <a:pt x="533" y="618"/>
                    <a:pt x="544" y="606"/>
                  </a:cubicBezTo>
                  <a:cubicBezTo>
                    <a:pt x="561" y="589"/>
                    <a:pt x="579" y="574"/>
                    <a:pt x="597" y="559"/>
                  </a:cubicBezTo>
                  <a:cubicBezTo>
                    <a:pt x="599" y="560"/>
                    <a:pt x="601" y="561"/>
                    <a:pt x="602" y="563"/>
                  </a:cubicBezTo>
                  <a:cubicBezTo>
                    <a:pt x="604" y="564"/>
                    <a:pt x="606" y="566"/>
                    <a:pt x="608" y="567"/>
                  </a:cubicBezTo>
                  <a:cubicBezTo>
                    <a:pt x="615" y="572"/>
                    <a:pt x="622" y="577"/>
                    <a:pt x="628" y="583"/>
                  </a:cubicBezTo>
                  <a:cubicBezTo>
                    <a:pt x="639" y="592"/>
                    <a:pt x="649" y="601"/>
                    <a:pt x="658" y="610"/>
                  </a:cubicBezTo>
                  <a:cubicBezTo>
                    <a:pt x="668" y="620"/>
                    <a:pt x="703" y="650"/>
                    <a:pt x="711" y="671"/>
                  </a:cubicBezTo>
                  <a:cubicBezTo>
                    <a:pt x="710" y="670"/>
                    <a:pt x="708" y="670"/>
                    <a:pt x="707" y="671"/>
                  </a:cubicBezTo>
                  <a:close/>
                  <a:moveTo>
                    <a:pt x="710" y="678"/>
                  </a:moveTo>
                  <a:cubicBezTo>
                    <a:pt x="711" y="677"/>
                    <a:pt x="711" y="676"/>
                    <a:pt x="712" y="675"/>
                  </a:cubicBezTo>
                  <a:cubicBezTo>
                    <a:pt x="712" y="675"/>
                    <a:pt x="712" y="675"/>
                    <a:pt x="713" y="675"/>
                  </a:cubicBezTo>
                  <a:cubicBezTo>
                    <a:pt x="713" y="677"/>
                    <a:pt x="713" y="679"/>
                    <a:pt x="713" y="681"/>
                  </a:cubicBezTo>
                  <a:cubicBezTo>
                    <a:pt x="712" y="680"/>
                    <a:pt x="711" y="679"/>
                    <a:pt x="710" y="678"/>
                  </a:cubicBezTo>
                  <a:close/>
                  <a:moveTo>
                    <a:pt x="1189" y="378"/>
                  </a:moveTo>
                  <a:cubicBezTo>
                    <a:pt x="1197" y="371"/>
                    <a:pt x="1206" y="363"/>
                    <a:pt x="1213" y="355"/>
                  </a:cubicBezTo>
                  <a:cubicBezTo>
                    <a:pt x="1210" y="368"/>
                    <a:pt x="1200" y="374"/>
                    <a:pt x="1189" y="378"/>
                  </a:cubicBezTo>
                  <a:close/>
                  <a:moveTo>
                    <a:pt x="1220" y="339"/>
                  </a:moveTo>
                  <a:cubicBezTo>
                    <a:pt x="1214" y="344"/>
                    <a:pt x="1207" y="350"/>
                    <a:pt x="1205" y="351"/>
                  </a:cubicBezTo>
                  <a:cubicBezTo>
                    <a:pt x="1197" y="359"/>
                    <a:pt x="1190" y="367"/>
                    <a:pt x="1183" y="376"/>
                  </a:cubicBezTo>
                  <a:cubicBezTo>
                    <a:pt x="1183" y="376"/>
                    <a:pt x="1183" y="376"/>
                    <a:pt x="1183" y="376"/>
                  </a:cubicBezTo>
                  <a:cubicBezTo>
                    <a:pt x="1183" y="376"/>
                    <a:pt x="1183" y="376"/>
                    <a:pt x="1183" y="376"/>
                  </a:cubicBezTo>
                  <a:cubicBezTo>
                    <a:pt x="1183" y="376"/>
                    <a:pt x="1183" y="376"/>
                    <a:pt x="1182" y="376"/>
                  </a:cubicBezTo>
                  <a:cubicBezTo>
                    <a:pt x="1181" y="378"/>
                    <a:pt x="1182" y="379"/>
                    <a:pt x="1183" y="380"/>
                  </a:cubicBezTo>
                  <a:cubicBezTo>
                    <a:pt x="1174" y="383"/>
                    <a:pt x="1165" y="384"/>
                    <a:pt x="1157" y="388"/>
                  </a:cubicBezTo>
                  <a:cubicBezTo>
                    <a:pt x="1154" y="389"/>
                    <a:pt x="1152" y="390"/>
                    <a:pt x="1150" y="391"/>
                  </a:cubicBezTo>
                  <a:cubicBezTo>
                    <a:pt x="1157" y="371"/>
                    <a:pt x="1165" y="350"/>
                    <a:pt x="1172" y="330"/>
                  </a:cubicBezTo>
                  <a:cubicBezTo>
                    <a:pt x="1173" y="347"/>
                    <a:pt x="1168" y="364"/>
                    <a:pt x="1163" y="381"/>
                  </a:cubicBezTo>
                  <a:cubicBezTo>
                    <a:pt x="1162" y="384"/>
                    <a:pt x="1167" y="386"/>
                    <a:pt x="1168" y="382"/>
                  </a:cubicBezTo>
                  <a:cubicBezTo>
                    <a:pt x="1176" y="359"/>
                    <a:pt x="1186" y="335"/>
                    <a:pt x="1198" y="313"/>
                  </a:cubicBezTo>
                  <a:cubicBezTo>
                    <a:pt x="1195" y="331"/>
                    <a:pt x="1190" y="347"/>
                    <a:pt x="1181" y="363"/>
                  </a:cubicBezTo>
                  <a:cubicBezTo>
                    <a:pt x="1179" y="365"/>
                    <a:pt x="1178" y="367"/>
                    <a:pt x="1176" y="370"/>
                  </a:cubicBezTo>
                  <a:cubicBezTo>
                    <a:pt x="1174" y="373"/>
                    <a:pt x="1179" y="375"/>
                    <a:pt x="1181" y="373"/>
                  </a:cubicBezTo>
                  <a:cubicBezTo>
                    <a:pt x="1188" y="362"/>
                    <a:pt x="1194" y="351"/>
                    <a:pt x="1202" y="342"/>
                  </a:cubicBezTo>
                  <a:cubicBezTo>
                    <a:pt x="1207" y="336"/>
                    <a:pt x="1222" y="317"/>
                    <a:pt x="1230" y="319"/>
                  </a:cubicBezTo>
                  <a:cubicBezTo>
                    <a:pt x="1234" y="320"/>
                    <a:pt x="1227" y="330"/>
                    <a:pt x="1220" y="3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5" name="Freeform 60"/>
            <p:cNvSpPr>
              <a:spLocks noEditPoints="1"/>
            </p:cNvSpPr>
            <p:nvPr/>
          </p:nvSpPr>
          <p:spPr bwMode="auto">
            <a:xfrm>
              <a:off x="3031" y="2187"/>
              <a:ext cx="142" cy="142"/>
            </a:xfrm>
            <a:custGeom>
              <a:avLst/>
              <a:gdLst>
                <a:gd name="T0" fmla="*/ 47 w 60"/>
                <a:gd name="T1" fmla="*/ 10 h 60"/>
                <a:gd name="T2" fmla="*/ 4 w 60"/>
                <a:gd name="T3" fmla="*/ 16 h 60"/>
                <a:gd name="T4" fmla="*/ 3 w 60"/>
                <a:gd name="T5" fmla="*/ 18 h 60"/>
                <a:gd name="T6" fmla="*/ 3 w 60"/>
                <a:gd name="T7" fmla="*/ 38 h 60"/>
                <a:gd name="T8" fmla="*/ 48 w 60"/>
                <a:gd name="T9" fmla="*/ 49 h 60"/>
                <a:gd name="T10" fmla="*/ 47 w 60"/>
                <a:gd name="T11" fmla="*/ 10 h 60"/>
                <a:gd name="T12" fmla="*/ 46 w 60"/>
                <a:gd name="T13" fmla="*/ 38 h 60"/>
                <a:gd name="T14" fmla="*/ 15 w 60"/>
                <a:gd name="T15" fmla="*/ 40 h 60"/>
                <a:gd name="T16" fmla="*/ 11 w 60"/>
                <a:gd name="T17" fmla="*/ 19 h 60"/>
                <a:gd name="T18" fmla="*/ 38 w 60"/>
                <a:gd name="T19" fmla="*/ 15 h 60"/>
                <a:gd name="T20" fmla="*/ 46 w 60"/>
                <a:gd name="T21" fmla="*/ 3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60">
                  <a:moveTo>
                    <a:pt x="47" y="10"/>
                  </a:moveTo>
                  <a:cubicBezTo>
                    <a:pt x="35" y="0"/>
                    <a:pt x="12" y="2"/>
                    <a:pt x="4" y="16"/>
                  </a:cubicBezTo>
                  <a:cubicBezTo>
                    <a:pt x="3" y="17"/>
                    <a:pt x="3" y="17"/>
                    <a:pt x="3" y="18"/>
                  </a:cubicBezTo>
                  <a:cubicBezTo>
                    <a:pt x="0" y="24"/>
                    <a:pt x="0" y="32"/>
                    <a:pt x="3" y="38"/>
                  </a:cubicBezTo>
                  <a:cubicBezTo>
                    <a:pt x="11" y="53"/>
                    <a:pt x="35" y="60"/>
                    <a:pt x="48" y="49"/>
                  </a:cubicBezTo>
                  <a:cubicBezTo>
                    <a:pt x="60" y="39"/>
                    <a:pt x="58" y="20"/>
                    <a:pt x="47" y="10"/>
                  </a:cubicBezTo>
                  <a:close/>
                  <a:moveTo>
                    <a:pt x="46" y="38"/>
                  </a:moveTo>
                  <a:cubicBezTo>
                    <a:pt x="40" y="49"/>
                    <a:pt x="23" y="46"/>
                    <a:pt x="15" y="40"/>
                  </a:cubicBezTo>
                  <a:cubicBezTo>
                    <a:pt x="9" y="34"/>
                    <a:pt x="7" y="25"/>
                    <a:pt x="11" y="19"/>
                  </a:cubicBezTo>
                  <a:cubicBezTo>
                    <a:pt x="20" y="14"/>
                    <a:pt x="28" y="10"/>
                    <a:pt x="38" y="15"/>
                  </a:cubicBezTo>
                  <a:cubicBezTo>
                    <a:pt x="46" y="19"/>
                    <a:pt x="50" y="29"/>
                    <a:pt x="46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6" name="Freeform 61"/>
            <p:cNvSpPr/>
            <p:nvPr/>
          </p:nvSpPr>
          <p:spPr bwMode="auto">
            <a:xfrm>
              <a:off x="2461" y="3362"/>
              <a:ext cx="0" cy="5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7" name="Freeform 62"/>
            <p:cNvSpPr/>
            <p:nvPr/>
          </p:nvSpPr>
          <p:spPr bwMode="auto">
            <a:xfrm>
              <a:off x="2572" y="2862"/>
              <a:ext cx="410" cy="455"/>
            </a:xfrm>
            <a:custGeom>
              <a:avLst/>
              <a:gdLst>
                <a:gd name="T0" fmla="*/ 173 w 173"/>
                <a:gd name="T1" fmla="*/ 116 h 192"/>
                <a:gd name="T2" fmla="*/ 160 w 173"/>
                <a:gd name="T3" fmla="*/ 88 h 192"/>
                <a:gd name="T4" fmla="*/ 157 w 173"/>
                <a:gd name="T5" fmla="*/ 90 h 192"/>
                <a:gd name="T6" fmla="*/ 166 w 173"/>
                <a:gd name="T7" fmla="*/ 108 h 192"/>
                <a:gd name="T8" fmla="*/ 166 w 173"/>
                <a:gd name="T9" fmla="*/ 109 h 192"/>
                <a:gd name="T10" fmla="*/ 163 w 173"/>
                <a:gd name="T11" fmla="*/ 106 h 192"/>
                <a:gd name="T12" fmla="*/ 142 w 173"/>
                <a:gd name="T13" fmla="*/ 90 h 192"/>
                <a:gd name="T14" fmla="*/ 139 w 173"/>
                <a:gd name="T15" fmla="*/ 93 h 192"/>
                <a:gd name="T16" fmla="*/ 153 w 173"/>
                <a:gd name="T17" fmla="*/ 123 h 192"/>
                <a:gd name="T18" fmla="*/ 147 w 173"/>
                <a:gd name="T19" fmla="*/ 121 h 192"/>
                <a:gd name="T20" fmla="*/ 95 w 173"/>
                <a:gd name="T21" fmla="*/ 74 h 192"/>
                <a:gd name="T22" fmla="*/ 92 w 173"/>
                <a:gd name="T23" fmla="*/ 76 h 192"/>
                <a:gd name="T24" fmla="*/ 116 w 173"/>
                <a:gd name="T25" fmla="*/ 123 h 192"/>
                <a:gd name="T26" fmla="*/ 24 w 173"/>
                <a:gd name="T27" fmla="*/ 2 h 192"/>
                <a:gd name="T28" fmla="*/ 21 w 173"/>
                <a:gd name="T29" fmla="*/ 4 h 192"/>
                <a:gd name="T30" fmla="*/ 73 w 173"/>
                <a:gd name="T31" fmla="*/ 93 h 192"/>
                <a:gd name="T32" fmla="*/ 99 w 173"/>
                <a:gd name="T33" fmla="*/ 138 h 192"/>
                <a:gd name="T34" fmla="*/ 118 w 173"/>
                <a:gd name="T35" fmla="*/ 168 h 192"/>
                <a:gd name="T36" fmla="*/ 104 w 173"/>
                <a:gd name="T37" fmla="*/ 151 h 192"/>
                <a:gd name="T38" fmla="*/ 71 w 173"/>
                <a:gd name="T39" fmla="*/ 109 h 192"/>
                <a:gd name="T40" fmla="*/ 11 w 173"/>
                <a:gd name="T41" fmla="*/ 40 h 192"/>
                <a:gd name="T42" fmla="*/ 8 w 173"/>
                <a:gd name="T43" fmla="*/ 42 h 192"/>
                <a:gd name="T44" fmla="*/ 48 w 173"/>
                <a:gd name="T45" fmla="*/ 114 h 192"/>
                <a:gd name="T46" fmla="*/ 70 w 173"/>
                <a:gd name="T47" fmla="*/ 150 h 192"/>
                <a:gd name="T48" fmla="*/ 80 w 173"/>
                <a:gd name="T49" fmla="*/ 165 h 192"/>
                <a:gd name="T50" fmla="*/ 85 w 173"/>
                <a:gd name="T51" fmla="*/ 171 h 192"/>
                <a:gd name="T52" fmla="*/ 69 w 173"/>
                <a:gd name="T53" fmla="*/ 157 h 192"/>
                <a:gd name="T54" fmla="*/ 45 w 173"/>
                <a:gd name="T55" fmla="*/ 128 h 192"/>
                <a:gd name="T56" fmla="*/ 2 w 173"/>
                <a:gd name="T57" fmla="*/ 85 h 192"/>
                <a:gd name="T58" fmla="*/ 0 w 173"/>
                <a:gd name="T59" fmla="*/ 87 h 192"/>
                <a:gd name="T60" fmla="*/ 51 w 173"/>
                <a:gd name="T61" fmla="*/ 180 h 192"/>
                <a:gd name="T62" fmla="*/ 52 w 173"/>
                <a:gd name="T63" fmla="*/ 179 h 192"/>
                <a:gd name="T64" fmla="*/ 22 w 173"/>
                <a:gd name="T65" fmla="*/ 127 h 192"/>
                <a:gd name="T66" fmla="*/ 8 w 173"/>
                <a:gd name="T67" fmla="*/ 98 h 192"/>
                <a:gd name="T68" fmla="*/ 10 w 173"/>
                <a:gd name="T69" fmla="*/ 95 h 192"/>
                <a:gd name="T70" fmla="*/ 21 w 173"/>
                <a:gd name="T71" fmla="*/ 105 h 192"/>
                <a:gd name="T72" fmla="*/ 93 w 173"/>
                <a:gd name="T73" fmla="*/ 184 h 192"/>
                <a:gd name="T74" fmla="*/ 96 w 173"/>
                <a:gd name="T75" fmla="*/ 183 h 192"/>
                <a:gd name="T76" fmla="*/ 47 w 173"/>
                <a:gd name="T77" fmla="*/ 106 h 192"/>
                <a:gd name="T78" fmla="*/ 27 w 173"/>
                <a:gd name="T79" fmla="*/ 70 h 192"/>
                <a:gd name="T80" fmla="*/ 16 w 173"/>
                <a:gd name="T81" fmla="*/ 50 h 192"/>
                <a:gd name="T82" fmla="*/ 21 w 173"/>
                <a:gd name="T83" fmla="*/ 54 h 192"/>
                <a:gd name="T84" fmla="*/ 130 w 173"/>
                <a:gd name="T85" fmla="*/ 190 h 192"/>
                <a:gd name="T86" fmla="*/ 133 w 173"/>
                <a:gd name="T87" fmla="*/ 188 h 192"/>
                <a:gd name="T88" fmla="*/ 76 w 173"/>
                <a:gd name="T89" fmla="*/ 92 h 192"/>
                <a:gd name="T90" fmla="*/ 52 w 173"/>
                <a:gd name="T91" fmla="*/ 50 h 192"/>
                <a:gd name="T92" fmla="*/ 48 w 173"/>
                <a:gd name="T93" fmla="*/ 42 h 192"/>
                <a:gd name="T94" fmla="*/ 53 w 173"/>
                <a:gd name="T95" fmla="*/ 50 h 192"/>
                <a:gd name="T96" fmla="*/ 78 w 173"/>
                <a:gd name="T97" fmla="*/ 83 h 192"/>
                <a:gd name="T98" fmla="*/ 131 w 173"/>
                <a:gd name="T99" fmla="*/ 146 h 192"/>
                <a:gd name="T100" fmla="*/ 138 w 173"/>
                <a:gd name="T101" fmla="*/ 155 h 192"/>
                <a:gd name="T102" fmla="*/ 146 w 173"/>
                <a:gd name="T103" fmla="*/ 163 h 192"/>
                <a:gd name="T104" fmla="*/ 149 w 173"/>
                <a:gd name="T105" fmla="*/ 161 h 192"/>
                <a:gd name="T106" fmla="*/ 101 w 173"/>
                <a:gd name="T107" fmla="*/ 87 h 192"/>
                <a:gd name="T108" fmla="*/ 98 w 173"/>
                <a:gd name="T109" fmla="*/ 82 h 192"/>
                <a:gd name="T110" fmla="*/ 110 w 173"/>
                <a:gd name="T111" fmla="*/ 92 h 192"/>
                <a:gd name="T112" fmla="*/ 127 w 173"/>
                <a:gd name="T113" fmla="*/ 108 h 192"/>
                <a:gd name="T114" fmla="*/ 161 w 173"/>
                <a:gd name="T115" fmla="*/ 140 h 192"/>
                <a:gd name="T116" fmla="*/ 164 w 173"/>
                <a:gd name="T117" fmla="*/ 137 h 192"/>
                <a:gd name="T118" fmla="*/ 148 w 173"/>
                <a:gd name="T119" fmla="*/ 100 h 192"/>
                <a:gd name="T120" fmla="*/ 156 w 173"/>
                <a:gd name="T121" fmla="*/ 104 h 192"/>
                <a:gd name="T122" fmla="*/ 169 w 173"/>
                <a:gd name="T123" fmla="*/ 118 h 192"/>
                <a:gd name="T124" fmla="*/ 173 w 173"/>
                <a:gd name="T125" fmla="*/ 11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3" h="192">
                  <a:moveTo>
                    <a:pt x="173" y="116"/>
                  </a:moveTo>
                  <a:cubicBezTo>
                    <a:pt x="170" y="105"/>
                    <a:pt x="167" y="97"/>
                    <a:pt x="160" y="88"/>
                  </a:cubicBezTo>
                  <a:cubicBezTo>
                    <a:pt x="159" y="86"/>
                    <a:pt x="156" y="88"/>
                    <a:pt x="157" y="90"/>
                  </a:cubicBezTo>
                  <a:cubicBezTo>
                    <a:pt x="161" y="95"/>
                    <a:pt x="167" y="102"/>
                    <a:pt x="166" y="108"/>
                  </a:cubicBezTo>
                  <a:cubicBezTo>
                    <a:pt x="166" y="108"/>
                    <a:pt x="166" y="108"/>
                    <a:pt x="166" y="109"/>
                  </a:cubicBezTo>
                  <a:cubicBezTo>
                    <a:pt x="166" y="108"/>
                    <a:pt x="165" y="107"/>
                    <a:pt x="163" y="106"/>
                  </a:cubicBezTo>
                  <a:cubicBezTo>
                    <a:pt x="157" y="100"/>
                    <a:pt x="150" y="94"/>
                    <a:pt x="142" y="90"/>
                  </a:cubicBezTo>
                  <a:cubicBezTo>
                    <a:pt x="140" y="88"/>
                    <a:pt x="139" y="91"/>
                    <a:pt x="139" y="93"/>
                  </a:cubicBezTo>
                  <a:cubicBezTo>
                    <a:pt x="144" y="103"/>
                    <a:pt x="148" y="113"/>
                    <a:pt x="153" y="123"/>
                  </a:cubicBezTo>
                  <a:cubicBezTo>
                    <a:pt x="160" y="138"/>
                    <a:pt x="156" y="130"/>
                    <a:pt x="147" y="121"/>
                  </a:cubicBezTo>
                  <a:cubicBezTo>
                    <a:pt x="129" y="105"/>
                    <a:pt x="112" y="90"/>
                    <a:pt x="95" y="74"/>
                  </a:cubicBezTo>
                  <a:cubicBezTo>
                    <a:pt x="94" y="73"/>
                    <a:pt x="91" y="74"/>
                    <a:pt x="92" y="76"/>
                  </a:cubicBezTo>
                  <a:cubicBezTo>
                    <a:pt x="99" y="92"/>
                    <a:pt x="106" y="108"/>
                    <a:pt x="116" y="123"/>
                  </a:cubicBezTo>
                  <a:cubicBezTo>
                    <a:pt x="83" y="84"/>
                    <a:pt x="53" y="44"/>
                    <a:pt x="24" y="2"/>
                  </a:cubicBezTo>
                  <a:cubicBezTo>
                    <a:pt x="23" y="0"/>
                    <a:pt x="20" y="2"/>
                    <a:pt x="21" y="4"/>
                  </a:cubicBezTo>
                  <a:cubicBezTo>
                    <a:pt x="38" y="34"/>
                    <a:pt x="56" y="64"/>
                    <a:pt x="73" y="93"/>
                  </a:cubicBezTo>
                  <a:cubicBezTo>
                    <a:pt x="82" y="108"/>
                    <a:pt x="91" y="123"/>
                    <a:pt x="99" y="138"/>
                  </a:cubicBezTo>
                  <a:cubicBezTo>
                    <a:pt x="101" y="140"/>
                    <a:pt x="111" y="156"/>
                    <a:pt x="118" y="168"/>
                  </a:cubicBezTo>
                  <a:cubicBezTo>
                    <a:pt x="113" y="161"/>
                    <a:pt x="106" y="154"/>
                    <a:pt x="104" y="151"/>
                  </a:cubicBezTo>
                  <a:cubicBezTo>
                    <a:pt x="93" y="137"/>
                    <a:pt x="82" y="123"/>
                    <a:pt x="71" y="109"/>
                  </a:cubicBezTo>
                  <a:cubicBezTo>
                    <a:pt x="52" y="85"/>
                    <a:pt x="33" y="61"/>
                    <a:pt x="11" y="40"/>
                  </a:cubicBezTo>
                  <a:cubicBezTo>
                    <a:pt x="9" y="38"/>
                    <a:pt x="7" y="40"/>
                    <a:pt x="8" y="42"/>
                  </a:cubicBezTo>
                  <a:cubicBezTo>
                    <a:pt x="21" y="66"/>
                    <a:pt x="34" y="90"/>
                    <a:pt x="48" y="114"/>
                  </a:cubicBezTo>
                  <a:cubicBezTo>
                    <a:pt x="55" y="126"/>
                    <a:pt x="62" y="138"/>
                    <a:pt x="70" y="150"/>
                  </a:cubicBezTo>
                  <a:cubicBezTo>
                    <a:pt x="73" y="155"/>
                    <a:pt x="77" y="160"/>
                    <a:pt x="80" y="165"/>
                  </a:cubicBezTo>
                  <a:cubicBezTo>
                    <a:pt x="80" y="165"/>
                    <a:pt x="82" y="168"/>
                    <a:pt x="85" y="171"/>
                  </a:cubicBezTo>
                  <a:cubicBezTo>
                    <a:pt x="79" y="166"/>
                    <a:pt x="71" y="159"/>
                    <a:pt x="69" y="157"/>
                  </a:cubicBezTo>
                  <a:cubicBezTo>
                    <a:pt x="61" y="148"/>
                    <a:pt x="53" y="138"/>
                    <a:pt x="45" y="128"/>
                  </a:cubicBezTo>
                  <a:cubicBezTo>
                    <a:pt x="32" y="112"/>
                    <a:pt x="19" y="97"/>
                    <a:pt x="2" y="85"/>
                  </a:cubicBezTo>
                  <a:cubicBezTo>
                    <a:pt x="1" y="84"/>
                    <a:pt x="0" y="86"/>
                    <a:pt x="0" y="87"/>
                  </a:cubicBezTo>
                  <a:cubicBezTo>
                    <a:pt x="15" y="119"/>
                    <a:pt x="31" y="150"/>
                    <a:pt x="51" y="180"/>
                  </a:cubicBezTo>
                  <a:cubicBezTo>
                    <a:pt x="51" y="181"/>
                    <a:pt x="53" y="180"/>
                    <a:pt x="52" y="179"/>
                  </a:cubicBezTo>
                  <a:cubicBezTo>
                    <a:pt x="42" y="162"/>
                    <a:pt x="31" y="145"/>
                    <a:pt x="22" y="127"/>
                  </a:cubicBezTo>
                  <a:cubicBezTo>
                    <a:pt x="18" y="118"/>
                    <a:pt x="12" y="108"/>
                    <a:pt x="8" y="98"/>
                  </a:cubicBezTo>
                  <a:cubicBezTo>
                    <a:pt x="7" y="93"/>
                    <a:pt x="4" y="91"/>
                    <a:pt x="10" y="95"/>
                  </a:cubicBezTo>
                  <a:cubicBezTo>
                    <a:pt x="14" y="97"/>
                    <a:pt x="18" y="102"/>
                    <a:pt x="21" y="105"/>
                  </a:cubicBezTo>
                  <a:cubicBezTo>
                    <a:pt x="46" y="131"/>
                    <a:pt x="65" y="162"/>
                    <a:pt x="93" y="184"/>
                  </a:cubicBezTo>
                  <a:cubicBezTo>
                    <a:pt x="94" y="185"/>
                    <a:pt x="97" y="184"/>
                    <a:pt x="96" y="183"/>
                  </a:cubicBezTo>
                  <a:cubicBezTo>
                    <a:pt x="79" y="158"/>
                    <a:pt x="62" y="132"/>
                    <a:pt x="47" y="106"/>
                  </a:cubicBezTo>
                  <a:cubicBezTo>
                    <a:pt x="40" y="94"/>
                    <a:pt x="33" y="82"/>
                    <a:pt x="27" y="70"/>
                  </a:cubicBezTo>
                  <a:cubicBezTo>
                    <a:pt x="23" y="63"/>
                    <a:pt x="19" y="57"/>
                    <a:pt x="16" y="50"/>
                  </a:cubicBezTo>
                  <a:cubicBezTo>
                    <a:pt x="12" y="41"/>
                    <a:pt x="17" y="51"/>
                    <a:pt x="21" y="54"/>
                  </a:cubicBezTo>
                  <a:cubicBezTo>
                    <a:pt x="61" y="96"/>
                    <a:pt x="94" y="145"/>
                    <a:pt x="130" y="190"/>
                  </a:cubicBezTo>
                  <a:cubicBezTo>
                    <a:pt x="131" y="192"/>
                    <a:pt x="134" y="190"/>
                    <a:pt x="133" y="188"/>
                  </a:cubicBezTo>
                  <a:cubicBezTo>
                    <a:pt x="114" y="156"/>
                    <a:pt x="95" y="124"/>
                    <a:pt x="76" y="92"/>
                  </a:cubicBezTo>
                  <a:cubicBezTo>
                    <a:pt x="68" y="78"/>
                    <a:pt x="60" y="64"/>
                    <a:pt x="52" y="50"/>
                  </a:cubicBezTo>
                  <a:cubicBezTo>
                    <a:pt x="51" y="48"/>
                    <a:pt x="49" y="45"/>
                    <a:pt x="48" y="42"/>
                  </a:cubicBezTo>
                  <a:cubicBezTo>
                    <a:pt x="50" y="45"/>
                    <a:pt x="51" y="47"/>
                    <a:pt x="53" y="50"/>
                  </a:cubicBezTo>
                  <a:cubicBezTo>
                    <a:pt x="61" y="61"/>
                    <a:pt x="70" y="72"/>
                    <a:pt x="78" y="83"/>
                  </a:cubicBezTo>
                  <a:cubicBezTo>
                    <a:pt x="95" y="105"/>
                    <a:pt x="113" y="126"/>
                    <a:pt x="131" y="146"/>
                  </a:cubicBezTo>
                  <a:cubicBezTo>
                    <a:pt x="133" y="150"/>
                    <a:pt x="136" y="153"/>
                    <a:pt x="138" y="155"/>
                  </a:cubicBezTo>
                  <a:cubicBezTo>
                    <a:pt x="141" y="158"/>
                    <a:pt x="143" y="161"/>
                    <a:pt x="146" y="163"/>
                  </a:cubicBezTo>
                  <a:cubicBezTo>
                    <a:pt x="147" y="165"/>
                    <a:pt x="150" y="162"/>
                    <a:pt x="149" y="161"/>
                  </a:cubicBezTo>
                  <a:cubicBezTo>
                    <a:pt x="131" y="140"/>
                    <a:pt x="109" y="114"/>
                    <a:pt x="101" y="87"/>
                  </a:cubicBezTo>
                  <a:cubicBezTo>
                    <a:pt x="100" y="85"/>
                    <a:pt x="99" y="84"/>
                    <a:pt x="98" y="82"/>
                  </a:cubicBezTo>
                  <a:cubicBezTo>
                    <a:pt x="102" y="85"/>
                    <a:pt x="106" y="89"/>
                    <a:pt x="110" y="92"/>
                  </a:cubicBezTo>
                  <a:cubicBezTo>
                    <a:pt x="115" y="98"/>
                    <a:pt x="121" y="103"/>
                    <a:pt x="127" y="108"/>
                  </a:cubicBezTo>
                  <a:cubicBezTo>
                    <a:pt x="138" y="119"/>
                    <a:pt x="150" y="129"/>
                    <a:pt x="161" y="140"/>
                  </a:cubicBezTo>
                  <a:cubicBezTo>
                    <a:pt x="163" y="141"/>
                    <a:pt x="165" y="139"/>
                    <a:pt x="164" y="137"/>
                  </a:cubicBezTo>
                  <a:cubicBezTo>
                    <a:pt x="159" y="126"/>
                    <a:pt x="150" y="112"/>
                    <a:pt x="148" y="100"/>
                  </a:cubicBezTo>
                  <a:cubicBezTo>
                    <a:pt x="147" y="96"/>
                    <a:pt x="136" y="88"/>
                    <a:pt x="156" y="104"/>
                  </a:cubicBezTo>
                  <a:cubicBezTo>
                    <a:pt x="161" y="108"/>
                    <a:pt x="165" y="113"/>
                    <a:pt x="169" y="118"/>
                  </a:cubicBezTo>
                  <a:cubicBezTo>
                    <a:pt x="171" y="120"/>
                    <a:pt x="173" y="118"/>
                    <a:pt x="173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8" name="Freeform 63"/>
            <p:cNvSpPr/>
            <p:nvPr/>
          </p:nvSpPr>
          <p:spPr bwMode="auto">
            <a:xfrm>
              <a:off x="2712" y="2438"/>
              <a:ext cx="293" cy="301"/>
            </a:xfrm>
            <a:custGeom>
              <a:avLst/>
              <a:gdLst>
                <a:gd name="T0" fmla="*/ 122 w 124"/>
                <a:gd name="T1" fmla="*/ 48 h 127"/>
                <a:gd name="T2" fmla="*/ 72 w 124"/>
                <a:gd name="T3" fmla="*/ 2 h 127"/>
                <a:gd name="T4" fmla="*/ 68 w 124"/>
                <a:gd name="T5" fmla="*/ 4 h 127"/>
                <a:gd name="T6" fmla="*/ 101 w 124"/>
                <a:gd name="T7" fmla="*/ 80 h 127"/>
                <a:gd name="T8" fmla="*/ 48 w 124"/>
                <a:gd name="T9" fmla="*/ 21 h 127"/>
                <a:gd name="T10" fmla="*/ 44 w 124"/>
                <a:gd name="T11" fmla="*/ 24 h 127"/>
                <a:gd name="T12" fmla="*/ 73 w 124"/>
                <a:gd name="T13" fmla="*/ 87 h 127"/>
                <a:gd name="T14" fmla="*/ 14 w 124"/>
                <a:gd name="T15" fmla="*/ 17 h 127"/>
                <a:gd name="T16" fmla="*/ 11 w 124"/>
                <a:gd name="T17" fmla="*/ 20 h 127"/>
                <a:gd name="T18" fmla="*/ 47 w 124"/>
                <a:gd name="T19" fmla="*/ 97 h 127"/>
                <a:gd name="T20" fmla="*/ 51 w 124"/>
                <a:gd name="T21" fmla="*/ 108 h 127"/>
                <a:gd name="T22" fmla="*/ 49 w 124"/>
                <a:gd name="T23" fmla="*/ 110 h 127"/>
                <a:gd name="T24" fmla="*/ 37 w 124"/>
                <a:gd name="T25" fmla="*/ 95 h 127"/>
                <a:gd name="T26" fmla="*/ 5 w 124"/>
                <a:gd name="T27" fmla="*/ 53 h 127"/>
                <a:gd name="T28" fmla="*/ 1 w 124"/>
                <a:gd name="T29" fmla="*/ 54 h 127"/>
                <a:gd name="T30" fmla="*/ 26 w 124"/>
                <a:gd name="T31" fmla="*/ 125 h 127"/>
                <a:gd name="T32" fmla="*/ 29 w 124"/>
                <a:gd name="T33" fmla="*/ 124 h 127"/>
                <a:gd name="T34" fmla="*/ 16 w 124"/>
                <a:gd name="T35" fmla="*/ 89 h 127"/>
                <a:gd name="T36" fmla="*/ 9 w 124"/>
                <a:gd name="T37" fmla="*/ 68 h 127"/>
                <a:gd name="T38" fmla="*/ 8 w 124"/>
                <a:gd name="T39" fmla="*/ 64 h 127"/>
                <a:gd name="T40" fmla="*/ 53 w 124"/>
                <a:gd name="T41" fmla="*/ 122 h 127"/>
                <a:gd name="T42" fmla="*/ 57 w 124"/>
                <a:gd name="T43" fmla="*/ 120 h 127"/>
                <a:gd name="T44" fmla="*/ 42 w 124"/>
                <a:gd name="T45" fmla="*/ 77 h 127"/>
                <a:gd name="T46" fmla="*/ 21 w 124"/>
                <a:gd name="T47" fmla="*/ 33 h 127"/>
                <a:gd name="T48" fmla="*/ 81 w 124"/>
                <a:gd name="T49" fmla="*/ 102 h 127"/>
                <a:gd name="T50" fmla="*/ 84 w 124"/>
                <a:gd name="T51" fmla="*/ 100 h 127"/>
                <a:gd name="T52" fmla="*/ 52 w 124"/>
                <a:gd name="T53" fmla="*/ 31 h 127"/>
                <a:gd name="T54" fmla="*/ 106 w 124"/>
                <a:gd name="T55" fmla="*/ 90 h 127"/>
                <a:gd name="T56" fmla="*/ 109 w 124"/>
                <a:gd name="T57" fmla="*/ 87 h 127"/>
                <a:gd name="T58" fmla="*/ 95 w 124"/>
                <a:gd name="T59" fmla="*/ 55 h 127"/>
                <a:gd name="T60" fmla="*/ 77 w 124"/>
                <a:gd name="T61" fmla="*/ 14 h 127"/>
                <a:gd name="T62" fmla="*/ 77 w 124"/>
                <a:gd name="T63" fmla="*/ 11 h 127"/>
                <a:gd name="T64" fmla="*/ 78 w 124"/>
                <a:gd name="T65" fmla="*/ 11 h 127"/>
                <a:gd name="T66" fmla="*/ 96 w 124"/>
                <a:gd name="T67" fmla="*/ 26 h 127"/>
                <a:gd name="T68" fmla="*/ 119 w 124"/>
                <a:gd name="T69" fmla="*/ 51 h 127"/>
                <a:gd name="T70" fmla="*/ 122 w 124"/>
                <a:gd name="T71" fmla="*/ 4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27">
                  <a:moveTo>
                    <a:pt x="122" y="48"/>
                  </a:moveTo>
                  <a:cubicBezTo>
                    <a:pt x="108" y="29"/>
                    <a:pt x="91" y="14"/>
                    <a:pt x="72" y="2"/>
                  </a:cubicBezTo>
                  <a:cubicBezTo>
                    <a:pt x="70" y="0"/>
                    <a:pt x="68" y="2"/>
                    <a:pt x="68" y="4"/>
                  </a:cubicBezTo>
                  <a:cubicBezTo>
                    <a:pt x="79" y="30"/>
                    <a:pt x="90" y="55"/>
                    <a:pt x="101" y="80"/>
                  </a:cubicBezTo>
                  <a:cubicBezTo>
                    <a:pt x="81" y="63"/>
                    <a:pt x="70" y="36"/>
                    <a:pt x="48" y="21"/>
                  </a:cubicBezTo>
                  <a:cubicBezTo>
                    <a:pt x="45" y="20"/>
                    <a:pt x="43" y="22"/>
                    <a:pt x="44" y="24"/>
                  </a:cubicBezTo>
                  <a:cubicBezTo>
                    <a:pt x="54" y="45"/>
                    <a:pt x="64" y="66"/>
                    <a:pt x="73" y="87"/>
                  </a:cubicBezTo>
                  <a:cubicBezTo>
                    <a:pt x="54" y="64"/>
                    <a:pt x="34" y="41"/>
                    <a:pt x="14" y="17"/>
                  </a:cubicBezTo>
                  <a:cubicBezTo>
                    <a:pt x="12" y="15"/>
                    <a:pt x="10" y="18"/>
                    <a:pt x="11" y="20"/>
                  </a:cubicBezTo>
                  <a:cubicBezTo>
                    <a:pt x="23" y="46"/>
                    <a:pt x="35" y="71"/>
                    <a:pt x="47" y="97"/>
                  </a:cubicBezTo>
                  <a:cubicBezTo>
                    <a:pt x="48" y="100"/>
                    <a:pt x="50" y="104"/>
                    <a:pt x="51" y="108"/>
                  </a:cubicBezTo>
                  <a:cubicBezTo>
                    <a:pt x="52" y="114"/>
                    <a:pt x="51" y="115"/>
                    <a:pt x="49" y="110"/>
                  </a:cubicBezTo>
                  <a:cubicBezTo>
                    <a:pt x="44" y="108"/>
                    <a:pt x="40" y="99"/>
                    <a:pt x="37" y="95"/>
                  </a:cubicBezTo>
                  <a:cubicBezTo>
                    <a:pt x="26" y="81"/>
                    <a:pt x="15" y="67"/>
                    <a:pt x="5" y="53"/>
                  </a:cubicBezTo>
                  <a:cubicBezTo>
                    <a:pt x="3" y="51"/>
                    <a:pt x="0" y="52"/>
                    <a:pt x="1" y="54"/>
                  </a:cubicBezTo>
                  <a:cubicBezTo>
                    <a:pt x="8" y="79"/>
                    <a:pt x="16" y="102"/>
                    <a:pt x="26" y="125"/>
                  </a:cubicBezTo>
                  <a:cubicBezTo>
                    <a:pt x="27" y="127"/>
                    <a:pt x="30" y="125"/>
                    <a:pt x="29" y="124"/>
                  </a:cubicBezTo>
                  <a:cubicBezTo>
                    <a:pt x="24" y="112"/>
                    <a:pt x="20" y="101"/>
                    <a:pt x="16" y="89"/>
                  </a:cubicBezTo>
                  <a:cubicBezTo>
                    <a:pt x="13" y="82"/>
                    <a:pt x="12" y="74"/>
                    <a:pt x="9" y="68"/>
                  </a:cubicBezTo>
                  <a:cubicBezTo>
                    <a:pt x="7" y="64"/>
                    <a:pt x="3" y="58"/>
                    <a:pt x="8" y="64"/>
                  </a:cubicBezTo>
                  <a:cubicBezTo>
                    <a:pt x="23" y="84"/>
                    <a:pt x="38" y="103"/>
                    <a:pt x="53" y="122"/>
                  </a:cubicBezTo>
                  <a:cubicBezTo>
                    <a:pt x="54" y="123"/>
                    <a:pt x="57" y="122"/>
                    <a:pt x="57" y="120"/>
                  </a:cubicBezTo>
                  <a:cubicBezTo>
                    <a:pt x="57" y="105"/>
                    <a:pt x="49" y="91"/>
                    <a:pt x="42" y="77"/>
                  </a:cubicBezTo>
                  <a:cubicBezTo>
                    <a:pt x="35" y="62"/>
                    <a:pt x="28" y="47"/>
                    <a:pt x="21" y="33"/>
                  </a:cubicBezTo>
                  <a:cubicBezTo>
                    <a:pt x="41" y="56"/>
                    <a:pt x="61" y="79"/>
                    <a:pt x="81" y="102"/>
                  </a:cubicBezTo>
                  <a:cubicBezTo>
                    <a:pt x="82" y="105"/>
                    <a:pt x="85" y="102"/>
                    <a:pt x="84" y="100"/>
                  </a:cubicBezTo>
                  <a:cubicBezTo>
                    <a:pt x="74" y="77"/>
                    <a:pt x="63" y="54"/>
                    <a:pt x="52" y="31"/>
                  </a:cubicBezTo>
                  <a:cubicBezTo>
                    <a:pt x="73" y="48"/>
                    <a:pt x="83" y="74"/>
                    <a:pt x="106" y="90"/>
                  </a:cubicBezTo>
                  <a:cubicBezTo>
                    <a:pt x="108" y="91"/>
                    <a:pt x="110" y="88"/>
                    <a:pt x="109" y="87"/>
                  </a:cubicBezTo>
                  <a:cubicBezTo>
                    <a:pt x="104" y="76"/>
                    <a:pt x="99" y="66"/>
                    <a:pt x="95" y="55"/>
                  </a:cubicBezTo>
                  <a:cubicBezTo>
                    <a:pt x="89" y="42"/>
                    <a:pt x="79" y="27"/>
                    <a:pt x="77" y="14"/>
                  </a:cubicBezTo>
                  <a:cubicBezTo>
                    <a:pt x="77" y="13"/>
                    <a:pt x="77" y="12"/>
                    <a:pt x="77" y="11"/>
                  </a:cubicBezTo>
                  <a:cubicBezTo>
                    <a:pt x="77" y="11"/>
                    <a:pt x="77" y="11"/>
                    <a:pt x="78" y="11"/>
                  </a:cubicBezTo>
                  <a:cubicBezTo>
                    <a:pt x="83" y="11"/>
                    <a:pt x="91" y="22"/>
                    <a:pt x="96" y="26"/>
                  </a:cubicBezTo>
                  <a:cubicBezTo>
                    <a:pt x="104" y="34"/>
                    <a:pt x="112" y="42"/>
                    <a:pt x="119" y="51"/>
                  </a:cubicBezTo>
                  <a:cubicBezTo>
                    <a:pt x="121" y="53"/>
                    <a:pt x="124" y="50"/>
                    <a:pt x="122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9" name="Freeform 64"/>
            <p:cNvSpPr/>
            <p:nvPr/>
          </p:nvSpPr>
          <p:spPr bwMode="auto">
            <a:xfrm>
              <a:off x="3015" y="3476"/>
              <a:ext cx="87" cy="66"/>
            </a:xfrm>
            <a:custGeom>
              <a:avLst/>
              <a:gdLst>
                <a:gd name="T0" fmla="*/ 36 w 37"/>
                <a:gd name="T1" fmla="*/ 25 h 28"/>
                <a:gd name="T2" fmla="*/ 2 w 37"/>
                <a:gd name="T3" fmla="*/ 1 h 28"/>
                <a:gd name="T4" fmla="*/ 1 w 37"/>
                <a:gd name="T5" fmla="*/ 3 h 28"/>
                <a:gd name="T6" fmla="*/ 35 w 37"/>
                <a:gd name="T7" fmla="*/ 27 h 28"/>
                <a:gd name="T8" fmla="*/ 36 w 37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8">
                  <a:moveTo>
                    <a:pt x="36" y="25"/>
                  </a:moveTo>
                  <a:cubicBezTo>
                    <a:pt x="25" y="17"/>
                    <a:pt x="14" y="9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2" y="11"/>
                    <a:pt x="24" y="19"/>
                    <a:pt x="35" y="27"/>
                  </a:cubicBezTo>
                  <a:cubicBezTo>
                    <a:pt x="36" y="28"/>
                    <a:pt x="37" y="26"/>
                    <a:pt x="3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0" name="Freeform 65"/>
            <p:cNvSpPr/>
            <p:nvPr/>
          </p:nvSpPr>
          <p:spPr bwMode="auto">
            <a:xfrm>
              <a:off x="3427" y="2955"/>
              <a:ext cx="90" cy="59"/>
            </a:xfrm>
            <a:custGeom>
              <a:avLst/>
              <a:gdLst>
                <a:gd name="T0" fmla="*/ 36 w 38"/>
                <a:gd name="T1" fmla="*/ 23 h 25"/>
                <a:gd name="T2" fmla="*/ 2 w 38"/>
                <a:gd name="T3" fmla="*/ 1 h 25"/>
                <a:gd name="T4" fmla="*/ 1 w 38"/>
                <a:gd name="T5" fmla="*/ 2 h 25"/>
                <a:gd name="T6" fmla="*/ 35 w 38"/>
                <a:gd name="T7" fmla="*/ 24 h 25"/>
                <a:gd name="T8" fmla="*/ 36 w 38"/>
                <a:gd name="T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5">
                  <a:moveTo>
                    <a:pt x="36" y="23"/>
                  </a:moveTo>
                  <a:cubicBezTo>
                    <a:pt x="25" y="15"/>
                    <a:pt x="14" y="8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13" y="10"/>
                    <a:pt x="24" y="17"/>
                    <a:pt x="35" y="24"/>
                  </a:cubicBezTo>
                  <a:cubicBezTo>
                    <a:pt x="37" y="25"/>
                    <a:pt x="38" y="23"/>
                    <a:pt x="3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Freeform 66"/>
            <p:cNvSpPr/>
            <p:nvPr/>
          </p:nvSpPr>
          <p:spPr bwMode="auto">
            <a:xfrm>
              <a:off x="3971" y="2469"/>
              <a:ext cx="102" cy="57"/>
            </a:xfrm>
            <a:custGeom>
              <a:avLst/>
              <a:gdLst>
                <a:gd name="T0" fmla="*/ 42 w 43"/>
                <a:gd name="T1" fmla="*/ 22 h 24"/>
                <a:gd name="T2" fmla="*/ 2 w 43"/>
                <a:gd name="T3" fmla="*/ 0 h 24"/>
                <a:gd name="T4" fmla="*/ 1 w 43"/>
                <a:gd name="T5" fmla="*/ 2 h 24"/>
                <a:gd name="T6" fmla="*/ 41 w 43"/>
                <a:gd name="T7" fmla="*/ 24 h 24"/>
                <a:gd name="T8" fmla="*/ 42 w 43"/>
                <a:gd name="T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4">
                  <a:moveTo>
                    <a:pt x="42" y="22"/>
                  </a:moveTo>
                  <a:cubicBezTo>
                    <a:pt x="29" y="15"/>
                    <a:pt x="15" y="8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5" y="9"/>
                    <a:pt x="28" y="17"/>
                    <a:pt x="41" y="24"/>
                  </a:cubicBezTo>
                  <a:cubicBezTo>
                    <a:pt x="42" y="24"/>
                    <a:pt x="43" y="23"/>
                    <a:pt x="4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67"/>
            <p:cNvSpPr/>
            <p:nvPr/>
          </p:nvSpPr>
          <p:spPr bwMode="auto">
            <a:xfrm>
              <a:off x="4658" y="2045"/>
              <a:ext cx="119" cy="59"/>
            </a:xfrm>
            <a:custGeom>
              <a:avLst/>
              <a:gdLst>
                <a:gd name="T0" fmla="*/ 48 w 50"/>
                <a:gd name="T1" fmla="*/ 23 h 25"/>
                <a:gd name="T2" fmla="*/ 2 w 50"/>
                <a:gd name="T3" fmla="*/ 1 h 25"/>
                <a:gd name="T4" fmla="*/ 1 w 50"/>
                <a:gd name="T5" fmla="*/ 3 h 25"/>
                <a:gd name="T6" fmla="*/ 47 w 50"/>
                <a:gd name="T7" fmla="*/ 24 h 25"/>
                <a:gd name="T8" fmla="*/ 48 w 50"/>
                <a:gd name="T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5">
                  <a:moveTo>
                    <a:pt x="48" y="23"/>
                  </a:moveTo>
                  <a:cubicBezTo>
                    <a:pt x="33" y="15"/>
                    <a:pt x="18" y="8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6" y="10"/>
                    <a:pt x="32" y="18"/>
                    <a:pt x="47" y="24"/>
                  </a:cubicBezTo>
                  <a:cubicBezTo>
                    <a:pt x="49" y="25"/>
                    <a:pt x="50" y="23"/>
                    <a:pt x="4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68"/>
            <p:cNvSpPr/>
            <p:nvPr/>
          </p:nvSpPr>
          <p:spPr bwMode="auto">
            <a:xfrm>
              <a:off x="3344" y="2441"/>
              <a:ext cx="213" cy="71"/>
            </a:xfrm>
            <a:custGeom>
              <a:avLst/>
              <a:gdLst>
                <a:gd name="T0" fmla="*/ 89 w 90"/>
                <a:gd name="T1" fmla="*/ 28 h 30"/>
                <a:gd name="T2" fmla="*/ 1 w 90"/>
                <a:gd name="T3" fmla="*/ 0 h 30"/>
                <a:gd name="T4" fmla="*/ 1 w 90"/>
                <a:gd name="T5" fmla="*/ 1 h 30"/>
                <a:gd name="T6" fmla="*/ 89 w 90"/>
                <a:gd name="T7" fmla="*/ 30 h 30"/>
                <a:gd name="T8" fmla="*/ 89 w 90"/>
                <a:gd name="T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0">
                  <a:moveTo>
                    <a:pt x="89" y="28"/>
                  </a:moveTo>
                  <a:cubicBezTo>
                    <a:pt x="59" y="20"/>
                    <a:pt x="30" y="1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9" y="12"/>
                    <a:pt x="59" y="22"/>
                    <a:pt x="89" y="30"/>
                  </a:cubicBezTo>
                  <a:cubicBezTo>
                    <a:pt x="90" y="30"/>
                    <a:pt x="90" y="28"/>
                    <a:pt x="8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Freeform 69"/>
            <p:cNvSpPr/>
            <p:nvPr/>
          </p:nvSpPr>
          <p:spPr bwMode="auto">
            <a:xfrm>
              <a:off x="3427" y="2417"/>
              <a:ext cx="177" cy="50"/>
            </a:xfrm>
            <a:custGeom>
              <a:avLst/>
              <a:gdLst>
                <a:gd name="T0" fmla="*/ 74 w 75"/>
                <a:gd name="T1" fmla="*/ 19 h 21"/>
                <a:gd name="T2" fmla="*/ 26 w 75"/>
                <a:gd name="T3" fmla="*/ 7 h 21"/>
                <a:gd name="T4" fmla="*/ 1 w 75"/>
                <a:gd name="T5" fmla="*/ 3 h 21"/>
                <a:gd name="T6" fmla="*/ 1 w 75"/>
                <a:gd name="T7" fmla="*/ 4 h 21"/>
                <a:gd name="T8" fmla="*/ 1 w 75"/>
                <a:gd name="T9" fmla="*/ 5 h 21"/>
                <a:gd name="T10" fmla="*/ 2 w 75"/>
                <a:gd name="T11" fmla="*/ 5 h 21"/>
                <a:gd name="T12" fmla="*/ 3 w 75"/>
                <a:gd name="T13" fmla="*/ 5 h 21"/>
                <a:gd name="T14" fmla="*/ 2 w 75"/>
                <a:gd name="T15" fmla="*/ 4 h 21"/>
                <a:gd name="T16" fmla="*/ 20 w 75"/>
                <a:gd name="T17" fmla="*/ 8 h 21"/>
                <a:gd name="T18" fmla="*/ 36 w 75"/>
                <a:gd name="T19" fmla="*/ 12 h 21"/>
                <a:gd name="T20" fmla="*/ 73 w 75"/>
                <a:gd name="T21" fmla="*/ 21 h 21"/>
                <a:gd name="T22" fmla="*/ 74 w 75"/>
                <a:gd name="T2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21">
                  <a:moveTo>
                    <a:pt x="74" y="19"/>
                  </a:moveTo>
                  <a:cubicBezTo>
                    <a:pt x="58" y="15"/>
                    <a:pt x="42" y="11"/>
                    <a:pt x="26" y="7"/>
                  </a:cubicBezTo>
                  <a:cubicBezTo>
                    <a:pt x="20" y="6"/>
                    <a:pt x="7" y="0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3" y="3"/>
                    <a:pt x="2" y="4"/>
                  </a:cubicBezTo>
                  <a:cubicBezTo>
                    <a:pt x="5" y="2"/>
                    <a:pt x="16" y="7"/>
                    <a:pt x="20" y="8"/>
                  </a:cubicBezTo>
                  <a:cubicBezTo>
                    <a:pt x="25" y="9"/>
                    <a:pt x="30" y="11"/>
                    <a:pt x="36" y="12"/>
                  </a:cubicBezTo>
                  <a:cubicBezTo>
                    <a:pt x="48" y="15"/>
                    <a:pt x="61" y="18"/>
                    <a:pt x="73" y="21"/>
                  </a:cubicBezTo>
                  <a:cubicBezTo>
                    <a:pt x="75" y="21"/>
                    <a:pt x="75" y="19"/>
                    <a:pt x="7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Freeform 70"/>
            <p:cNvSpPr/>
            <p:nvPr/>
          </p:nvSpPr>
          <p:spPr bwMode="auto">
            <a:xfrm>
              <a:off x="3503" y="2358"/>
              <a:ext cx="208" cy="54"/>
            </a:xfrm>
            <a:custGeom>
              <a:avLst/>
              <a:gdLst>
                <a:gd name="T0" fmla="*/ 86 w 88"/>
                <a:gd name="T1" fmla="*/ 21 h 23"/>
                <a:gd name="T2" fmla="*/ 2 w 88"/>
                <a:gd name="T3" fmla="*/ 0 h 23"/>
                <a:gd name="T4" fmla="*/ 2 w 88"/>
                <a:gd name="T5" fmla="*/ 3 h 23"/>
                <a:gd name="T6" fmla="*/ 85 w 88"/>
                <a:gd name="T7" fmla="*/ 23 h 23"/>
                <a:gd name="T8" fmla="*/ 86 w 88"/>
                <a:gd name="T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23">
                  <a:moveTo>
                    <a:pt x="86" y="21"/>
                  </a:moveTo>
                  <a:cubicBezTo>
                    <a:pt x="58" y="13"/>
                    <a:pt x="30" y="7"/>
                    <a:pt x="2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29" y="10"/>
                    <a:pt x="57" y="17"/>
                    <a:pt x="85" y="23"/>
                  </a:cubicBezTo>
                  <a:cubicBezTo>
                    <a:pt x="87" y="23"/>
                    <a:pt x="88" y="21"/>
                    <a:pt x="8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Freeform 71"/>
            <p:cNvSpPr/>
            <p:nvPr/>
          </p:nvSpPr>
          <p:spPr bwMode="auto">
            <a:xfrm>
              <a:off x="3628" y="2242"/>
              <a:ext cx="190" cy="40"/>
            </a:xfrm>
            <a:custGeom>
              <a:avLst/>
              <a:gdLst>
                <a:gd name="T0" fmla="*/ 79 w 80"/>
                <a:gd name="T1" fmla="*/ 15 h 17"/>
                <a:gd name="T2" fmla="*/ 31 w 80"/>
                <a:gd name="T3" fmla="*/ 6 h 17"/>
                <a:gd name="T4" fmla="*/ 1 w 80"/>
                <a:gd name="T5" fmla="*/ 3 h 17"/>
                <a:gd name="T6" fmla="*/ 1 w 80"/>
                <a:gd name="T7" fmla="*/ 4 h 17"/>
                <a:gd name="T8" fmla="*/ 42 w 80"/>
                <a:gd name="T9" fmla="*/ 10 h 17"/>
                <a:gd name="T10" fmla="*/ 78 w 80"/>
                <a:gd name="T11" fmla="*/ 17 h 17"/>
                <a:gd name="T12" fmla="*/ 79 w 80"/>
                <a:gd name="T1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7">
                  <a:moveTo>
                    <a:pt x="79" y="15"/>
                  </a:moveTo>
                  <a:cubicBezTo>
                    <a:pt x="63" y="12"/>
                    <a:pt x="47" y="9"/>
                    <a:pt x="31" y="6"/>
                  </a:cubicBezTo>
                  <a:cubicBezTo>
                    <a:pt x="22" y="5"/>
                    <a:pt x="10" y="0"/>
                    <a:pt x="1" y="3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12" y="1"/>
                    <a:pt x="31" y="8"/>
                    <a:pt x="42" y="10"/>
                  </a:cubicBezTo>
                  <a:cubicBezTo>
                    <a:pt x="54" y="12"/>
                    <a:pt x="66" y="15"/>
                    <a:pt x="78" y="17"/>
                  </a:cubicBezTo>
                  <a:cubicBezTo>
                    <a:pt x="79" y="17"/>
                    <a:pt x="80" y="16"/>
                    <a:pt x="7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Freeform 72"/>
            <p:cNvSpPr/>
            <p:nvPr/>
          </p:nvSpPr>
          <p:spPr bwMode="auto">
            <a:xfrm>
              <a:off x="3711" y="2178"/>
              <a:ext cx="175" cy="45"/>
            </a:xfrm>
            <a:custGeom>
              <a:avLst/>
              <a:gdLst>
                <a:gd name="T0" fmla="*/ 72 w 74"/>
                <a:gd name="T1" fmla="*/ 16 h 19"/>
                <a:gd name="T2" fmla="*/ 2 w 74"/>
                <a:gd name="T3" fmla="*/ 0 h 19"/>
                <a:gd name="T4" fmla="*/ 2 w 74"/>
                <a:gd name="T5" fmla="*/ 2 h 19"/>
                <a:gd name="T6" fmla="*/ 72 w 74"/>
                <a:gd name="T7" fmla="*/ 19 h 19"/>
                <a:gd name="T8" fmla="*/ 72 w 74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9">
                  <a:moveTo>
                    <a:pt x="72" y="16"/>
                  </a:moveTo>
                  <a:cubicBezTo>
                    <a:pt x="49" y="11"/>
                    <a:pt x="26" y="6"/>
                    <a:pt x="2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25" y="8"/>
                    <a:pt x="48" y="14"/>
                    <a:pt x="72" y="19"/>
                  </a:cubicBezTo>
                  <a:cubicBezTo>
                    <a:pt x="73" y="19"/>
                    <a:pt x="74" y="17"/>
                    <a:pt x="7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Freeform 73"/>
            <p:cNvSpPr/>
            <p:nvPr/>
          </p:nvSpPr>
          <p:spPr bwMode="auto">
            <a:xfrm>
              <a:off x="3803" y="2017"/>
              <a:ext cx="180" cy="54"/>
            </a:xfrm>
            <a:custGeom>
              <a:avLst/>
              <a:gdLst>
                <a:gd name="T0" fmla="*/ 75 w 76"/>
                <a:gd name="T1" fmla="*/ 21 h 23"/>
                <a:gd name="T2" fmla="*/ 1 w 76"/>
                <a:gd name="T3" fmla="*/ 1 h 23"/>
                <a:gd name="T4" fmla="*/ 1 w 76"/>
                <a:gd name="T5" fmla="*/ 2 h 23"/>
                <a:gd name="T6" fmla="*/ 75 w 76"/>
                <a:gd name="T7" fmla="*/ 22 h 23"/>
                <a:gd name="T8" fmla="*/ 75 w 76"/>
                <a:gd name="T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3">
                  <a:moveTo>
                    <a:pt x="75" y="21"/>
                  </a:moveTo>
                  <a:cubicBezTo>
                    <a:pt x="51" y="14"/>
                    <a:pt x="26" y="7"/>
                    <a:pt x="1" y="1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5" y="9"/>
                    <a:pt x="50" y="16"/>
                    <a:pt x="75" y="22"/>
                  </a:cubicBezTo>
                  <a:cubicBezTo>
                    <a:pt x="76" y="23"/>
                    <a:pt x="76" y="21"/>
                    <a:pt x="7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Freeform 74"/>
            <p:cNvSpPr/>
            <p:nvPr/>
          </p:nvSpPr>
          <p:spPr bwMode="auto">
            <a:xfrm>
              <a:off x="4095" y="1773"/>
              <a:ext cx="225" cy="38"/>
            </a:xfrm>
            <a:custGeom>
              <a:avLst/>
              <a:gdLst>
                <a:gd name="T0" fmla="*/ 94 w 95"/>
                <a:gd name="T1" fmla="*/ 14 h 16"/>
                <a:gd name="T2" fmla="*/ 2 w 95"/>
                <a:gd name="T3" fmla="*/ 0 h 16"/>
                <a:gd name="T4" fmla="*/ 2 w 95"/>
                <a:gd name="T5" fmla="*/ 3 h 16"/>
                <a:gd name="T6" fmla="*/ 93 w 95"/>
                <a:gd name="T7" fmla="*/ 16 h 16"/>
                <a:gd name="T8" fmla="*/ 94 w 95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6">
                  <a:moveTo>
                    <a:pt x="94" y="14"/>
                  </a:moveTo>
                  <a:cubicBezTo>
                    <a:pt x="64" y="6"/>
                    <a:pt x="33" y="1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ubicBezTo>
                    <a:pt x="33" y="4"/>
                    <a:pt x="63" y="8"/>
                    <a:pt x="93" y="16"/>
                  </a:cubicBezTo>
                  <a:cubicBezTo>
                    <a:pt x="95" y="16"/>
                    <a:pt x="95" y="14"/>
                    <a:pt x="9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Freeform 75"/>
            <p:cNvSpPr/>
            <p:nvPr/>
          </p:nvSpPr>
          <p:spPr bwMode="auto">
            <a:xfrm>
              <a:off x="4201" y="1695"/>
              <a:ext cx="216" cy="56"/>
            </a:xfrm>
            <a:custGeom>
              <a:avLst/>
              <a:gdLst>
                <a:gd name="T0" fmla="*/ 89 w 91"/>
                <a:gd name="T1" fmla="*/ 20 h 24"/>
                <a:gd name="T2" fmla="*/ 3 w 91"/>
                <a:gd name="T3" fmla="*/ 0 h 24"/>
                <a:gd name="T4" fmla="*/ 2 w 91"/>
                <a:gd name="T5" fmla="*/ 3 h 24"/>
                <a:gd name="T6" fmla="*/ 88 w 91"/>
                <a:gd name="T7" fmla="*/ 23 h 24"/>
                <a:gd name="T8" fmla="*/ 89 w 91"/>
                <a:gd name="T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4">
                  <a:moveTo>
                    <a:pt x="89" y="20"/>
                  </a:moveTo>
                  <a:cubicBezTo>
                    <a:pt x="61" y="13"/>
                    <a:pt x="32" y="7"/>
                    <a:pt x="3" y="0"/>
                  </a:cubicBezTo>
                  <a:cubicBezTo>
                    <a:pt x="1" y="0"/>
                    <a:pt x="0" y="3"/>
                    <a:pt x="2" y="3"/>
                  </a:cubicBezTo>
                  <a:cubicBezTo>
                    <a:pt x="31" y="10"/>
                    <a:pt x="60" y="17"/>
                    <a:pt x="88" y="23"/>
                  </a:cubicBezTo>
                  <a:cubicBezTo>
                    <a:pt x="90" y="24"/>
                    <a:pt x="91" y="21"/>
                    <a:pt x="8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Freeform 76"/>
            <p:cNvSpPr/>
            <p:nvPr/>
          </p:nvSpPr>
          <p:spPr bwMode="auto">
            <a:xfrm>
              <a:off x="4279" y="1619"/>
              <a:ext cx="251" cy="59"/>
            </a:xfrm>
            <a:custGeom>
              <a:avLst/>
              <a:gdLst>
                <a:gd name="T0" fmla="*/ 104 w 106"/>
                <a:gd name="T1" fmla="*/ 22 h 25"/>
                <a:gd name="T2" fmla="*/ 2 w 106"/>
                <a:gd name="T3" fmla="*/ 0 h 25"/>
                <a:gd name="T4" fmla="*/ 2 w 106"/>
                <a:gd name="T5" fmla="*/ 3 h 25"/>
                <a:gd name="T6" fmla="*/ 104 w 106"/>
                <a:gd name="T7" fmla="*/ 25 h 25"/>
                <a:gd name="T8" fmla="*/ 104 w 106"/>
                <a:gd name="T9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25">
                  <a:moveTo>
                    <a:pt x="104" y="22"/>
                  </a:moveTo>
                  <a:cubicBezTo>
                    <a:pt x="71" y="10"/>
                    <a:pt x="37" y="3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ubicBezTo>
                    <a:pt x="37" y="6"/>
                    <a:pt x="70" y="14"/>
                    <a:pt x="104" y="25"/>
                  </a:cubicBezTo>
                  <a:cubicBezTo>
                    <a:pt x="105" y="25"/>
                    <a:pt x="106" y="23"/>
                    <a:pt x="10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Freeform 77"/>
            <p:cNvSpPr/>
            <p:nvPr/>
          </p:nvSpPr>
          <p:spPr bwMode="auto">
            <a:xfrm>
              <a:off x="4630" y="1304"/>
              <a:ext cx="192" cy="71"/>
            </a:xfrm>
            <a:custGeom>
              <a:avLst/>
              <a:gdLst>
                <a:gd name="T0" fmla="*/ 80 w 81"/>
                <a:gd name="T1" fmla="*/ 28 h 30"/>
                <a:gd name="T2" fmla="*/ 2 w 81"/>
                <a:gd name="T3" fmla="*/ 0 h 30"/>
                <a:gd name="T4" fmla="*/ 1 w 81"/>
                <a:gd name="T5" fmla="*/ 1 h 30"/>
                <a:gd name="T6" fmla="*/ 80 w 81"/>
                <a:gd name="T7" fmla="*/ 30 h 30"/>
                <a:gd name="T8" fmla="*/ 80 w 81"/>
                <a:gd name="T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0">
                  <a:moveTo>
                    <a:pt x="80" y="28"/>
                  </a:moveTo>
                  <a:cubicBezTo>
                    <a:pt x="53" y="21"/>
                    <a:pt x="27" y="12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6" y="14"/>
                    <a:pt x="52" y="23"/>
                    <a:pt x="80" y="30"/>
                  </a:cubicBezTo>
                  <a:cubicBezTo>
                    <a:pt x="81" y="30"/>
                    <a:pt x="81" y="28"/>
                    <a:pt x="8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Freeform 78"/>
            <p:cNvSpPr/>
            <p:nvPr/>
          </p:nvSpPr>
          <p:spPr bwMode="auto">
            <a:xfrm>
              <a:off x="4677" y="1223"/>
              <a:ext cx="199" cy="57"/>
            </a:xfrm>
            <a:custGeom>
              <a:avLst/>
              <a:gdLst>
                <a:gd name="T0" fmla="*/ 82 w 84"/>
                <a:gd name="T1" fmla="*/ 21 h 24"/>
                <a:gd name="T2" fmla="*/ 2 w 84"/>
                <a:gd name="T3" fmla="*/ 0 h 24"/>
                <a:gd name="T4" fmla="*/ 1 w 84"/>
                <a:gd name="T5" fmla="*/ 2 h 24"/>
                <a:gd name="T6" fmla="*/ 82 w 84"/>
                <a:gd name="T7" fmla="*/ 24 h 24"/>
                <a:gd name="T8" fmla="*/ 82 w 84"/>
                <a:gd name="T9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24">
                  <a:moveTo>
                    <a:pt x="82" y="21"/>
                  </a:moveTo>
                  <a:cubicBezTo>
                    <a:pt x="55" y="16"/>
                    <a:pt x="28" y="9"/>
                    <a:pt x="2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28" y="11"/>
                    <a:pt x="54" y="18"/>
                    <a:pt x="82" y="24"/>
                  </a:cubicBezTo>
                  <a:cubicBezTo>
                    <a:pt x="83" y="24"/>
                    <a:pt x="84" y="22"/>
                    <a:pt x="8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Freeform 79"/>
            <p:cNvSpPr/>
            <p:nvPr/>
          </p:nvSpPr>
          <p:spPr bwMode="auto">
            <a:xfrm>
              <a:off x="4753" y="1131"/>
              <a:ext cx="249" cy="73"/>
            </a:xfrm>
            <a:custGeom>
              <a:avLst/>
              <a:gdLst>
                <a:gd name="T0" fmla="*/ 104 w 105"/>
                <a:gd name="T1" fmla="*/ 29 h 31"/>
                <a:gd name="T2" fmla="*/ 2 w 105"/>
                <a:gd name="T3" fmla="*/ 0 h 31"/>
                <a:gd name="T4" fmla="*/ 2 w 105"/>
                <a:gd name="T5" fmla="*/ 2 h 31"/>
                <a:gd name="T6" fmla="*/ 103 w 105"/>
                <a:gd name="T7" fmla="*/ 31 h 31"/>
                <a:gd name="T8" fmla="*/ 104 w 105"/>
                <a:gd name="T9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31">
                  <a:moveTo>
                    <a:pt x="104" y="29"/>
                  </a:moveTo>
                  <a:cubicBezTo>
                    <a:pt x="70" y="18"/>
                    <a:pt x="36" y="9"/>
                    <a:pt x="2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36" y="11"/>
                    <a:pt x="70" y="21"/>
                    <a:pt x="103" y="31"/>
                  </a:cubicBezTo>
                  <a:cubicBezTo>
                    <a:pt x="105" y="31"/>
                    <a:pt x="105" y="29"/>
                    <a:pt x="10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Freeform 80"/>
            <p:cNvSpPr/>
            <p:nvPr/>
          </p:nvSpPr>
          <p:spPr bwMode="auto">
            <a:xfrm>
              <a:off x="4890" y="1088"/>
              <a:ext cx="197" cy="69"/>
            </a:xfrm>
            <a:custGeom>
              <a:avLst/>
              <a:gdLst>
                <a:gd name="T0" fmla="*/ 82 w 83"/>
                <a:gd name="T1" fmla="*/ 27 h 29"/>
                <a:gd name="T2" fmla="*/ 2 w 83"/>
                <a:gd name="T3" fmla="*/ 1 h 29"/>
                <a:gd name="T4" fmla="*/ 1 w 83"/>
                <a:gd name="T5" fmla="*/ 3 h 29"/>
                <a:gd name="T6" fmla="*/ 82 w 83"/>
                <a:gd name="T7" fmla="*/ 29 h 29"/>
                <a:gd name="T8" fmla="*/ 82 w 83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29">
                  <a:moveTo>
                    <a:pt x="82" y="27"/>
                  </a:moveTo>
                  <a:cubicBezTo>
                    <a:pt x="56" y="16"/>
                    <a:pt x="29" y="7"/>
                    <a:pt x="2" y="1"/>
                  </a:cubicBezTo>
                  <a:cubicBezTo>
                    <a:pt x="0" y="0"/>
                    <a:pt x="0" y="3"/>
                    <a:pt x="1" y="3"/>
                  </a:cubicBezTo>
                  <a:cubicBezTo>
                    <a:pt x="29" y="10"/>
                    <a:pt x="55" y="19"/>
                    <a:pt x="82" y="29"/>
                  </a:cubicBezTo>
                  <a:cubicBezTo>
                    <a:pt x="83" y="29"/>
                    <a:pt x="83" y="27"/>
                    <a:pt x="8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Freeform 81"/>
            <p:cNvSpPr/>
            <p:nvPr/>
          </p:nvSpPr>
          <p:spPr bwMode="auto">
            <a:xfrm>
              <a:off x="4992" y="1017"/>
              <a:ext cx="140" cy="55"/>
            </a:xfrm>
            <a:custGeom>
              <a:avLst/>
              <a:gdLst>
                <a:gd name="T0" fmla="*/ 57 w 59"/>
                <a:gd name="T1" fmla="*/ 20 h 23"/>
                <a:gd name="T2" fmla="*/ 3 w 59"/>
                <a:gd name="T3" fmla="*/ 1 h 23"/>
                <a:gd name="T4" fmla="*/ 2 w 59"/>
                <a:gd name="T5" fmla="*/ 4 h 23"/>
                <a:gd name="T6" fmla="*/ 57 w 59"/>
                <a:gd name="T7" fmla="*/ 23 h 23"/>
                <a:gd name="T8" fmla="*/ 57 w 59"/>
                <a:gd name="T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3">
                  <a:moveTo>
                    <a:pt x="57" y="20"/>
                  </a:moveTo>
                  <a:cubicBezTo>
                    <a:pt x="39" y="14"/>
                    <a:pt x="21" y="8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ubicBezTo>
                    <a:pt x="20" y="11"/>
                    <a:pt x="38" y="17"/>
                    <a:pt x="57" y="23"/>
                  </a:cubicBezTo>
                  <a:cubicBezTo>
                    <a:pt x="58" y="23"/>
                    <a:pt x="59" y="21"/>
                    <a:pt x="5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87" name="Group 84"/>
          <p:cNvGrpSpPr>
            <a:grpSpLocks noChangeAspect="1"/>
          </p:cNvGrpSpPr>
          <p:nvPr/>
        </p:nvGrpSpPr>
        <p:grpSpPr bwMode="auto">
          <a:xfrm>
            <a:off x="8321856" y="702288"/>
            <a:ext cx="1470453" cy="1095734"/>
            <a:chOff x="549" y="2151"/>
            <a:chExt cx="1138" cy="848"/>
          </a:xfrm>
          <a:solidFill>
            <a:schemeClr val="tx1"/>
          </a:solidFill>
        </p:grpSpPr>
        <p:sp>
          <p:nvSpPr>
            <p:cNvPr id="888" name="Freeform 86"/>
            <p:cNvSpPr>
              <a:spLocks noEditPoints="1"/>
            </p:cNvSpPr>
            <p:nvPr/>
          </p:nvSpPr>
          <p:spPr bwMode="auto">
            <a:xfrm>
              <a:off x="549" y="2151"/>
              <a:ext cx="1138" cy="848"/>
            </a:xfrm>
            <a:custGeom>
              <a:avLst/>
              <a:gdLst>
                <a:gd name="T0" fmla="*/ 455 w 479"/>
                <a:gd name="T1" fmla="*/ 95 h 356"/>
                <a:gd name="T2" fmla="*/ 137 w 479"/>
                <a:gd name="T3" fmla="*/ 80 h 356"/>
                <a:gd name="T4" fmla="*/ 140 w 479"/>
                <a:gd name="T5" fmla="*/ 326 h 356"/>
                <a:gd name="T6" fmla="*/ 242 w 479"/>
                <a:gd name="T7" fmla="*/ 316 h 356"/>
                <a:gd name="T8" fmla="*/ 405 w 479"/>
                <a:gd name="T9" fmla="*/ 223 h 356"/>
                <a:gd name="T10" fmla="*/ 477 w 479"/>
                <a:gd name="T11" fmla="*/ 184 h 356"/>
                <a:gd name="T12" fmla="*/ 359 w 479"/>
                <a:gd name="T13" fmla="*/ 221 h 356"/>
                <a:gd name="T14" fmla="*/ 39 w 479"/>
                <a:gd name="T15" fmla="*/ 184 h 356"/>
                <a:gd name="T16" fmla="*/ 303 w 479"/>
                <a:gd name="T17" fmla="*/ 71 h 356"/>
                <a:gd name="T18" fmla="*/ 240 w 479"/>
                <a:gd name="T19" fmla="*/ 267 h 356"/>
                <a:gd name="T20" fmla="*/ 176 w 479"/>
                <a:gd name="T21" fmla="*/ 289 h 356"/>
                <a:gd name="T22" fmla="*/ 72 w 479"/>
                <a:gd name="T23" fmla="*/ 287 h 356"/>
                <a:gd name="T24" fmla="*/ 42 w 479"/>
                <a:gd name="T25" fmla="*/ 214 h 356"/>
                <a:gd name="T26" fmla="*/ 56 w 479"/>
                <a:gd name="T27" fmla="*/ 146 h 356"/>
                <a:gd name="T28" fmla="*/ 159 w 479"/>
                <a:gd name="T29" fmla="*/ 99 h 356"/>
                <a:gd name="T30" fmla="*/ 245 w 479"/>
                <a:gd name="T31" fmla="*/ 68 h 356"/>
                <a:gd name="T32" fmla="*/ 343 w 479"/>
                <a:gd name="T33" fmla="*/ 64 h 356"/>
                <a:gd name="T34" fmla="*/ 227 w 479"/>
                <a:gd name="T35" fmla="*/ 77 h 356"/>
                <a:gd name="T36" fmla="*/ 396 w 479"/>
                <a:gd name="T37" fmla="*/ 110 h 356"/>
                <a:gd name="T38" fmla="*/ 331 w 479"/>
                <a:gd name="T39" fmla="*/ 64 h 356"/>
                <a:gd name="T40" fmla="*/ 406 w 479"/>
                <a:gd name="T41" fmla="*/ 118 h 356"/>
                <a:gd name="T42" fmla="*/ 335 w 479"/>
                <a:gd name="T43" fmla="*/ 96 h 356"/>
                <a:gd name="T44" fmla="*/ 348 w 479"/>
                <a:gd name="T45" fmla="*/ 61 h 356"/>
                <a:gd name="T46" fmla="*/ 365 w 479"/>
                <a:gd name="T47" fmla="*/ 172 h 356"/>
                <a:gd name="T48" fmla="*/ 355 w 479"/>
                <a:gd name="T49" fmla="*/ 148 h 356"/>
                <a:gd name="T50" fmla="*/ 362 w 479"/>
                <a:gd name="T51" fmla="*/ 124 h 356"/>
                <a:gd name="T52" fmla="*/ 438 w 479"/>
                <a:gd name="T53" fmla="*/ 136 h 356"/>
                <a:gd name="T54" fmla="*/ 424 w 479"/>
                <a:gd name="T55" fmla="*/ 105 h 356"/>
                <a:gd name="T56" fmla="*/ 405 w 479"/>
                <a:gd name="T57" fmla="*/ 63 h 356"/>
                <a:gd name="T58" fmla="*/ 368 w 479"/>
                <a:gd name="T59" fmla="*/ 20 h 356"/>
                <a:gd name="T60" fmla="*/ 342 w 479"/>
                <a:gd name="T61" fmla="*/ 17 h 356"/>
                <a:gd name="T62" fmla="*/ 311 w 479"/>
                <a:gd name="T63" fmla="*/ 25 h 356"/>
                <a:gd name="T64" fmla="*/ 243 w 479"/>
                <a:gd name="T65" fmla="*/ 47 h 356"/>
                <a:gd name="T66" fmla="*/ 206 w 479"/>
                <a:gd name="T67" fmla="*/ 60 h 356"/>
                <a:gd name="T68" fmla="*/ 134 w 479"/>
                <a:gd name="T69" fmla="*/ 89 h 356"/>
                <a:gd name="T70" fmla="*/ 76 w 479"/>
                <a:gd name="T71" fmla="*/ 136 h 356"/>
                <a:gd name="T72" fmla="*/ 99 w 479"/>
                <a:gd name="T73" fmla="*/ 119 h 356"/>
                <a:gd name="T74" fmla="*/ 59 w 479"/>
                <a:gd name="T75" fmla="*/ 123 h 356"/>
                <a:gd name="T76" fmla="*/ 29 w 479"/>
                <a:gd name="T77" fmla="*/ 157 h 356"/>
                <a:gd name="T78" fmla="*/ 7 w 479"/>
                <a:gd name="T79" fmla="*/ 157 h 356"/>
                <a:gd name="T80" fmla="*/ 17 w 479"/>
                <a:gd name="T81" fmla="*/ 190 h 356"/>
                <a:gd name="T82" fmla="*/ 55 w 479"/>
                <a:gd name="T83" fmla="*/ 250 h 356"/>
                <a:gd name="T84" fmla="*/ 38 w 479"/>
                <a:gd name="T85" fmla="*/ 247 h 356"/>
                <a:gd name="T86" fmla="*/ 90 w 479"/>
                <a:gd name="T87" fmla="*/ 317 h 356"/>
                <a:gd name="T88" fmla="*/ 95 w 479"/>
                <a:gd name="T89" fmla="*/ 330 h 356"/>
                <a:gd name="T90" fmla="*/ 123 w 479"/>
                <a:gd name="T91" fmla="*/ 322 h 356"/>
                <a:gd name="T92" fmla="*/ 166 w 479"/>
                <a:gd name="T93" fmla="*/ 304 h 356"/>
                <a:gd name="T94" fmla="*/ 132 w 479"/>
                <a:gd name="T95" fmla="*/ 307 h 356"/>
                <a:gd name="T96" fmla="*/ 106 w 479"/>
                <a:gd name="T97" fmla="*/ 314 h 356"/>
                <a:gd name="T98" fmla="*/ 193 w 479"/>
                <a:gd name="T99" fmla="*/ 296 h 356"/>
                <a:gd name="T100" fmla="*/ 235 w 479"/>
                <a:gd name="T101" fmla="*/ 282 h 356"/>
                <a:gd name="T102" fmla="*/ 266 w 479"/>
                <a:gd name="T103" fmla="*/ 266 h 356"/>
                <a:gd name="T104" fmla="*/ 288 w 479"/>
                <a:gd name="T105" fmla="*/ 262 h 356"/>
                <a:gd name="T106" fmla="*/ 314 w 479"/>
                <a:gd name="T107" fmla="*/ 245 h 356"/>
                <a:gd name="T108" fmla="*/ 340 w 479"/>
                <a:gd name="T109" fmla="*/ 232 h 356"/>
                <a:gd name="T110" fmla="*/ 377 w 479"/>
                <a:gd name="T111" fmla="*/ 225 h 356"/>
                <a:gd name="T112" fmla="*/ 394 w 479"/>
                <a:gd name="T113" fmla="*/ 218 h 356"/>
                <a:gd name="T114" fmla="*/ 389 w 479"/>
                <a:gd name="T115" fmla="*/ 211 h 356"/>
                <a:gd name="T116" fmla="*/ 441 w 479"/>
                <a:gd name="T117" fmla="*/ 198 h 356"/>
                <a:gd name="T118" fmla="*/ 445 w 479"/>
                <a:gd name="T119" fmla="*/ 16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9" h="356">
                  <a:moveTo>
                    <a:pt x="478" y="182"/>
                  </a:moveTo>
                  <a:cubicBezTo>
                    <a:pt x="470" y="178"/>
                    <a:pt x="463" y="174"/>
                    <a:pt x="455" y="170"/>
                  </a:cubicBezTo>
                  <a:cubicBezTo>
                    <a:pt x="454" y="164"/>
                    <a:pt x="452" y="159"/>
                    <a:pt x="451" y="155"/>
                  </a:cubicBezTo>
                  <a:cubicBezTo>
                    <a:pt x="449" y="146"/>
                    <a:pt x="446" y="136"/>
                    <a:pt x="443" y="127"/>
                  </a:cubicBezTo>
                  <a:cubicBezTo>
                    <a:pt x="450" y="133"/>
                    <a:pt x="458" y="139"/>
                    <a:pt x="465" y="145"/>
                  </a:cubicBezTo>
                  <a:cubicBezTo>
                    <a:pt x="466" y="146"/>
                    <a:pt x="467" y="145"/>
                    <a:pt x="466" y="144"/>
                  </a:cubicBezTo>
                  <a:cubicBezTo>
                    <a:pt x="458" y="137"/>
                    <a:pt x="450" y="130"/>
                    <a:pt x="442" y="123"/>
                  </a:cubicBezTo>
                  <a:cubicBezTo>
                    <a:pt x="440" y="117"/>
                    <a:pt x="438" y="111"/>
                    <a:pt x="436" y="105"/>
                  </a:cubicBezTo>
                  <a:cubicBezTo>
                    <a:pt x="436" y="105"/>
                    <a:pt x="436" y="104"/>
                    <a:pt x="436" y="104"/>
                  </a:cubicBezTo>
                  <a:cubicBezTo>
                    <a:pt x="432" y="95"/>
                    <a:pt x="429" y="86"/>
                    <a:pt x="425" y="77"/>
                  </a:cubicBezTo>
                  <a:cubicBezTo>
                    <a:pt x="435" y="83"/>
                    <a:pt x="445" y="89"/>
                    <a:pt x="455" y="95"/>
                  </a:cubicBezTo>
                  <a:cubicBezTo>
                    <a:pt x="456" y="96"/>
                    <a:pt x="457" y="94"/>
                    <a:pt x="456" y="94"/>
                  </a:cubicBezTo>
                  <a:cubicBezTo>
                    <a:pt x="446" y="86"/>
                    <a:pt x="435" y="79"/>
                    <a:pt x="424" y="73"/>
                  </a:cubicBezTo>
                  <a:cubicBezTo>
                    <a:pt x="423" y="71"/>
                    <a:pt x="422" y="68"/>
                    <a:pt x="421" y="66"/>
                  </a:cubicBezTo>
                  <a:cubicBezTo>
                    <a:pt x="416" y="54"/>
                    <a:pt x="411" y="41"/>
                    <a:pt x="405" y="29"/>
                  </a:cubicBezTo>
                  <a:cubicBezTo>
                    <a:pt x="418" y="37"/>
                    <a:pt x="430" y="44"/>
                    <a:pt x="443" y="51"/>
                  </a:cubicBezTo>
                  <a:cubicBezTo>
                    <a:pt x="444" y="52"/>
                    <a:pt x="445" y="50"/>
                    <a:pt x="444" y="50"/>
                  </a:cubicBezTo>
                  <a:cubicBezTo>
                    <a:pt x="431" y="42"/>
                    <a:pt x="417" y="34"/>
                    <a:pt x="404" y="26"/>
                  </a:cubicBezTo>
                  <a:cubicBezTo>
                    <a:pt x="400" y="18"/>
                    <a:pt x="396" y="9"/>
                    <a:pt x="389" y="5"/>
                  </a:cubicBezTo>
                  <a:cubicBezTo>
                    <a:pt x="380" y="0"/>
                    <a:pt x="369" y="3"/>
                    <a:pt x="360" y="5"/>
                  </a:cubicBezTo>
                  <a:cubicBezTo>
                    <a:pt x="345" y="8"/>
                    <a:pt x="329" y="12"/>
                    <a:pt x="314" y="16"/>
                  </a:cubicBezTo>
                  <a:cubicBezTo>
                    <a:pt x="253" y="33"/>
                    <a:pt x="194" y="55"/>
                    <a:pt x="137" y="80"/>
                  </a:cubicBezTo>
                  <a:cubicBezTo>
                    <a:pt x="107" y="92"/>
                    <a:pt x="78" y="105"/>
                    <a:pt x="49" y="119"/>
                  </a:cubicBezTo>
                  <a:cubicBezTo>
                    <a:pt x="35" y="125"/>
                    <a:pt x="8" y="133"/>
                    <a:pt x="6" y="152"/>
                  </a:cubicBezTo>
                  <a:cubicBezTo>
                    <a:pt x="6" y="151"/>
                    <a:pt x="6" y="151"/>
                    <a:pt x="6" y="150"/>
                  </a:cubicBezTo>
                  <a:cubicBezTo>
                    <a:pt x="5" y="147"/>
                    <a:pt x="0" y="149"/>
                    <a:pt x="1" y="152"/>
                  </a:cubicBezTo>
                  <a:cubicBezTo>
                    <a:pt x="9" y="201"/>
                    <a:pt x="26" y="248"/>
                    <a:pt x="48" y="293"/>
                  </a:cubicBezTo>
                  <a:cubicBezTo>
                    <a:pt x="56" y="307"/>
                    <a:pt x="63" y="329"/>
                    <a:pt x="79" y="336"/>
                  </a:cubicBezTo>
                  <a:cubicBezTo>
                    <a:pt x="89" y="342"/>
                    <a:pt x="103" y="339"/>
                    <a:pt x="115" y="335"/>
                  </a:cubicBezTo>
                  <a:cubicBezTo>
                    <a:pt x="127" y="342"/>
                    <a:pt x="140" y="349"/>
                    <a:pt x="153" y="355"/>
                  </a:cubicBezTo>
                  <a:cubicBezTo>
                    <a:pt x="154" y="356"/>
                    <a:pt x="155" y="355"/>
                    <a:pt x="154" y="354"/>
                  </a:cubicBezTo>
                  <a:cubicBezTo>
                    <a:pt x="141" y="348"/>
                    <a:pt x="129" y="341"/>
                    <a:pt x="117" y="334"/>
                  </a:cubicBezTo>
                  <a:cubicBezTo>
                    <a:pt x="126" y="331"/>
                    <a:pt x="134" y="328"/>
                    <a:pt x="140" y="326"/>
                  </a:cubicBezTo>
                  <a:cubicBezTo>
                    <a:pt x="142" y="325"/>
                    <a:pt x="143" y="324"/>
                    <a:pt x="145" y="324"/>
                  </a:cubicBezTo>
                  <a:cubicBezTo>
                    <a:pt x="157" y="332"/>
                    <a:pt x="170" y="339"/>
                    <a:pt x="183" y="344"/>
                  </a:cubicBezTo>
                  <a:cubicBezTo>
                    <a:pt x="184" y="345"/>
                    <a:pt x="185" y="343"/>
                    <a:pt x="184" y="342"/>
                  </a:cubicBezTo>
                  <a:cubicBezTo>
                    <a:pt x="171" y="337"/>
                    <a:pt x="159" y="331"/>
                    <a:pt x="147" y="323"/>
                  </a:cubicBezTo>
                  <a:cubicBezTo>
                    <a:pt x="157" y="320"/>
                    <a:pt x="167" y="316"/>
                    <a:pt x="177" y="313"/>
                  </a:cubicBezTo>
                  <a:cubicBezTo>
                    <a:pt x="185" y="318"/>
                    <a:pt x="194" y="322"/>
                    <a:pt x="203" y="325"/>
                  </a:cubicBezTo>
                  <a:cubicBezTo>
                    <a:pt x="205" y="326"/>
                    <a:pt x="205" y="324"/>
                    <a:pt x="204" y="324"/>
                  </a:cubicBezTo>
                  <a:cubicBezTo>
                    <a:pt x="195" y="320"/>
                    <a:pt x="187" y="316"/>
                    <a:pt x="179" y="312"/>
                  </a:cubicBezTo>
                  <a:cubicBezTo>
                    <a:pt x="188" y="309"/>
                    <a:pt x="197" y="306"/>
                    <a:pt x="206" y="303"/>
                  </a:cubicBezTo>
                  <a:cubicBezTo>
                    <a:pt x="217" y="308"/>
                    <a:pt x="229" y="313"/>
                    <a:pt x="241" y="317"/>
                  </a:cubicBezTo>
                  <a:cubicBezTo>
                    <a:pt x="243" y="318"/>
                    <a:pt x="243" y="316"/>
                    <a:pt x="242" y="316"/>
                  </a:cubicBezTo>
                  <a:cubicBezTo>
                    <a:pt x="231" y="311"/>
                    <a:pt x="220" y="307"/>
                    <a:pt x="209" y="301"/>
                  </a:cubicBezTo>
                  <a:cubicBezTo>
                    <a:pt x="219" y="298"/>
                    <a:pt x="230" y="294"/>
                    <a:pt x="240" y="290"/>
                  </a:cubicBezTo>
                  <a:cubicBezTo>
                    <a:pt x="251" y="296"/>
                    <a:pt x="262" y="301"/>
                    <a:pt x="273" y="306"/>
                  </a:cubicBezTo>
                  <a:cubicBezTo>
                    <a:pt x="274" y="306"/>
                    <a:pt x="275" y="305"/>
                    <a:pt x="274" y="304"/>
                  </a:cubicBezTo>
                  <a:cubicBezTo>
                    <a:pt x="264" y="299"/>
                    <a:pt x="253" y="294"/>
                    <a:pt x="243" y="289"/>
                  </a:cubicBezTo>
                  <a:cubicBezTo>
                    <a:pt x="251" y="286"/>
                    <a:pt x="260" y="283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85" y="289"/>
                    <a:pt x="302" y="296"/>
                    <a:pt x="319" y="302"/>
                  </a:cubicBezTo>
                  <a:cubicBezTo>
                    <a:pt x="321" y="302"/>
                    <a:pt x="321" y="300"/>
                    <a:pt x="320" y="300"/>
                  </a:cubicBezTo>
                  <a:cubicBezTo>
                    <a:pt x="303" y="294"/>
                    <a:pt x="287" y="287"/>
                    <a:pt x="272" y="278"/>
                  </a:cubicBezTo>
                  <a:cubicBezTo>
                    <a:pt x="317" y="261"/>
                    <a:pt x="361" y="243"/>
                    <a:pt x="405" y="223"/>
                  </a:cubicBezTo>
                  <a:cubicBezTo>
                    <a:pt x="416" y="229"/>
                    <a:pt x="428" y="233"/>
                    <a:pt x="439" y="238"/>
                  </a:cubicBezTo>
                  <a:cubicBezTo>
                    <a:pt x="440" y="238"/>
                    <a:pt x="441" y="236"/>
                    <a:pt x="440" y="236"/>
                  </a:cubicBezTo>
                  <a:cubicBezTo>
                    <a:pt x="429" y="232"/>
                    <a:pt x="418" y="227"/>
                    <a:pt x="407" y="222"/>
                  </a:cubicBezTo>
                  <a:cubicBezTo>
                    <a:pt x="419" y="217"/>
                    <a:pt x="430" y="212"/>
                    <a:pt x="442" y="206"/>
                  </a:cubicBezTo>
                  <a:cubicBezTo>
                    <a:pt x="451" y="212"/>
                    <a:pt x="461" y="217"/>
                    <a:pt x="471" y="222"/>
                  </a:cubicBezTo>
                  <a:cubicBezTo>
                    <a:pt x="472" y="222"/>
                    <a:pt x="473" y="220"/>
                    <a:pt x="472" y="220"/>
                  </a:cubicBezTo>
                  <a:cubicBezTo>
                    <a:pt x="463" y="215"/>
                    <a:pt x="454" y="210"/>
                    <a:pt x="445" y="205"/>
                  </a:cubicBezTo>
                  <a:cubicBezTo>
                    <a:pt x="445" y="205"/>
                    <a:pt x="445" y="204"/>
                    <a:pt x="446" y="204"/>
                  </a:cubicBezTo>
                  <a:cubicBezTo>
                    <a:pt x="446" y="204"/>
                    <a:pt x="447" y="204"/>
                    <a:pt x="447" y="204"/>
                  </a:cubicBezTo>
                  <a:cubicBezTo>
                    <a:pt x="459" y="198"/>
                    <a:pt x="459" y="185"/>
                    <a:pt x="456" y="172"/>
                  </a:cubicBezTo>
                  <a:cubicBezTo>
                    <a:pt x="463" y="177"/>
                    <a:pt x="470" y="180"/>
                    <a:pt x="477" y="184"/>
                  </a:cubicBezTo>
                  <a:cubicBezTo>
                    <a:pt x="478" y="184"/>
                    <a:pt x="479" y="182"/>
                    <a:pt x="478" y="182"/>
                  </a:cubicBezTo>
                  <a:close/>
                  <a:moveTo>
                    <a:pt x="446" y="161"/>
                  </a:moveTo>
                  <a:cubicBezTo>
                    <a:pt x="434" y="150"/>
                    <a:pt x="421" y="141"/>
                    <a:pt x="407" y="133"/>
                  </a:cubicBezTo>
                  <a:cubicBezTo>
                    <a:pt x="417" y="134"/>
                    <a:pt x="426" y="137"/>
                    <a:pt x="436" y="140"/>
                  </a:cubicBezTo>
                  <a:cubicBezTo>
                    <a:pt x="437" y="140"/>
                    <a:pt x="439" y="139"/>
                    <a:pt x="439" y="138"/>
                  </a:cubicBezTo>
                  <a:cubicBezTo>
                    <a:pt x="441" y="145"/>
                    <a:pt x="444" y="153"/>
                    <a:pt x="446" y="161"/>
                  </a:cubicBezTo>
                  <a:close/>
                  <a:moveTo>
                    <a:pt x="359" y="221"/>
                  </a:moveTo>
                  <a:cubicBezTo>
                    <a:pt x="361" y="223"/>
                    <a:pt x="362" y="224"/>
                    <a:pt x="363" y="226"/>
                  </a:cubicBezTo>
                  <a:cubicBezTo>
                    <a:pt x="358" y="225"/>
                    <a:pt x="352" y="224"/>
                    <a:pt x="346" y="224"/>
                  </a:cubicBezTo>
                  <a:cubicBezTo>
                    <a:pt x="350" y="222"/>
                    <a:pt x="355" y="220"/>
                    <a:pt x="359" y="218"/>
                  </a:cubicBezTo>
                  <a:cubicBezTo>
                    <a:pt x="358" y="219"/>
                    <a:pt x="358" y="220"/>
                    <a:pt x="359" y="221"/>
                  </a:cubicBezTo>
                  <a:close/>
                  <a:moveTo>
                    <a:pt x="94" y="308"/>
                  </a:moveTo>
                  <a:cubicBezTo>
                    <a:pt x="94" y="308"/>
                    <a:pt x="94" y="308"/>
                    <a:pt x="94" y="307"/>
                  </a:cubicBezTo>
                  <a:cubicBezTo>
                    <a:pt x="94" y="307"/>
                    <a:pt x="94" y="307"/>
                    <a:pt x="94" y="307"/>
                  </a:cubicBezTo>
                  <a:cubicBezTo>
                    <a:pt x="94" y="307"/>
                    <a:pt x="94" y="307"/>
                    <a:pt x="93" y="306"/>
                  </a:cubicBezTo>
                  <a:cubicBezTo>
                    <a:pt x="81" y="283"/>
                    <a:pt x="68" y="260"/>
                    <a:pt x="58" y="236"/>
                  </a:cubicBezTo>
                  <a:cubicBezTo>
                    <a:pt x="56" y="233"/>
                    <a:pt x="55" y="230"/>
                    <a:pt x="54" y="227"/>
                  </a:cubicBezTo>
                  <a:cubicBezTo>
                    <a:pt x="55" y="227"/>
                    <a:pt x="55" y="225"/>
                    <a:pt x="54" y="224"/>
                  </a:cubicBezTo>
                  <a:cubicBezTo>
                    <a:pt x="53" y="224"/>
                    <a:pt x="53" y="223"/>
                    <a:pt x="52" y="223"/>
                  </a:cubicBezTo>
                  <a:cubicBezTo>
                    <a:pt x="48" y="214"/>
                    <a:pt x="45" y="205"/>
                    <a:pt x="42" y="197"/>
                  </a:cubicBezTo>
                  <a:cubicBezTo>
                    <a:pt x="40" y="193"/>
                    <a:pt x="39" y="188"/>
                    <a:pt x="38" y="183"/>
                  </a:cubicBezTo>
                  <a:cubicBezTo>
                    <a:pt x="38" y="183"/>
                    <a:pt x="39" y="184"/>
                    <a:pt x="39" y="184"/>
                  </a:cubicBezTo>
                  <a:cubicBezTo>
                    <a:pt x="41" y="184"/>
                    <a:pt x="43" y="182"/>
                    <a:pt x="41" y="180"/>
                  </a:cubicBezTo>
                  <a:cubicBezTo>
                    <a:pt x="39" y="179"/>
                    <a:pt x="37" y="177"/>
                    <a:pt x="35" y="175"/>
                  </a:cubicBezTo>
                  <a:cubicBezTo>
                    <a:pt x="34" y="170"/>
                    <a:pt x="32" y="165"/>
                    <a:pt x="29" y="162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1" y="162"/>
                    <a:pt x="32" y="162"/>
                    <a:pt x="33" y="163"/>
                  </a:cubicBezTo>
                  <a:cubicBezTo>
                    <a:pt x="35" y="163"/>
                    <a:pt x="37" y="161"/>
                    <a:pt x="36" y="159"/>
                  </a:cubicBezTo>
                  <a:cubicBezTo>
                    <a:pt x="123" y="129"/>
                    <a:pt x="209" y="94"/>
                    <a:pt x="295" y="60"/>
                  </a:cubicBezTo>
                  <a:cubicBezTo>
                    <a:pt x="297" y="59"/>
                    <a:pt x="298" y="58"/>
                    <a:pt x="297" y="56"/>
                  </a:cubicBezTo>
                  <a:cubicBezTo>
                    <a:pt x="299" y="60"/>
                    <a:pt x="301" y="64"/>
                    <a:pt x="303" y="67"/>
                  </a:cubicBezTo>
                  <a:cubicBezTo>
                    <a:pt x="302" y="68"/>
                    <a:pt x="302" y="70"/>
                    <a:pt x="303" y="71"/>
                  </a:cubicBezTo>
                  <a:cubicBezTo>
                    <a:pt x="304" y="72"/>
                    <a:pt x="306" y="72"/>
                    <a:pt x="307" y="73"/>
                  </a:cubicBezTo>
                  <a:cubicBezTo>
                    <a:pt x="317" y="92"/>
                    <a:pt x="327" y="111"/>
                    <a:pt x="336" y="130"/>
                  </a:cubicBezTo>
                  <a:cubicBezTo>
                    <a:pt x="348" y="154"/>
                    <a:pt x="358" y="180"/>
                    <a:pt x="370" y="204"/>
                  </a:cubicBezTo>
                  <a:cubicBezTo>
                    <a:pt x="282" y="248"/>
                    <a:pt x="188" y="276"/>
                    <a:pt x="94" y="308"/>
                  </a:cubicBezTo>
                  <a:close/>
                  <a:moveTo>
                    <a:pt x="290" y="252"/>
                  </a:moveTo>
                  <a:cubicBezTo>
                    <a:pt x="288" y="252"/>
                    <a:pt x="285" y="252"/>
                    <a:pt x="283" y="251"/>
                  </a:cubicBezTo>
                  <a:cubicBezTo>
                    <a:pt x="286" y="250"/>
                    <a:pt x="289" y="249"/>
                    <a:pt x="292" y="247"/>
                  </a:cubicBezTo>
                  <a:cubicBezTo>
                    <a:pt x="292" y="248"/>
                    <a:pt x="292" y="249"/>
                    <a:pt x="293" y="249"/>
                  </a:cubicBezTo>
                  <a:cubicBezTo>
                    <a:pt x="299" y="257"/>
                    <a:pt x="296" y="251"/>
                    <a:pt x="290" y="252"/>
                  </a:cubicBezTo>
                  <a:close/>
                  <a:moveTo>
                    <a:pt x="232" y="270"/>
                  </a:moveTo>
                  <a:cubicBezTo>
                    <a:pt x="234" y="269"/>
                    <a:pt x="237" y="268"/>
                    <a:pt x="240" y="267"/>
                  </a:cubicBezTo>
                  <a:cubicBezTo>
                    <a:pt x="244" y="271"/>
                    <a:pt x="238" y="271"/>
                    <a:pt x="232" y="270"/>
                  </a:cubicBezTo>
                  <a:close/>
                  <a:moveTo>
                    <a:pt x="213" y="277"/>
                  </a:moveTo>
                  <a:cubicBezTo>
                    <a:pt x="216" y="276"/>
                    <a:pt x="219" y="275"/>
                    <a:pt x="222" y="274"/>
                  </a:cubicBezTo>
                  <a:cubicBezTo>
                    <a:pt x="224" y="281"/>
                    <a:pt x="221" y="282"/>
                    <a:pt x="213" y="277"/>
                  </a:cubicBezTo>
                  <a:close/>
                  <a:moveTo>
                    <a:pt x="198" y="282"/>
                  </a:moveTo>
                  <a:cubicBezTo>
                    <a:pt x="201" y="280"/>
                    <a:pt x="205" y="279"/>
                    <a:pt x="209" y="278"/>
                  </a:cubicBezTo>
                  <a:cubicBezTo>
                    <a:pt x="209" y="278"/>
                    <a:pt x="209" y="278"/>
                    <a:pt x="209" y="279"/>
                  </a:cubicBezTo>
                  <a:cubicBezTo>
                    <a:pt x="215" y="286"/>
                    <a:pt x="206" y="284"/>
                    <a:pt x="198" y="282"/>
                  </a:cubicBezTo>
                  <a:close/>
                  <a:moveTo>
                    <a:pt x="193" y="292"/>
                  </a:moveTo>
                  <a:cubicBezTo>
                    <a:pt x="189" y="291"/>
                    <a:pt x="186" y="291"/>
                    <a:pt x="182" y="290"/>
                  </a:cubicBezTo>
                  <a:cubicBezTo>
                    <a:pt x="180" y="289"/>
                    <a:pt x="178" y="289"/>
                    <a:pt x="176" y="289"/>
                  </a:cubicBezTo>
                  <a:cubicBezTo>
                    <a:pt x="180" y="287"/>
                    <a:pt x="184" y="286"/>
                    <a:pt x="189" y="284"/>
                  </a:cubicBezTo>
                  <a:cubicBezTo>
                    <a:pt x="190" y="287"/>
                    <a:pt x="192" y="289"/>
                    <a:pt x="193" y="292"/>
                  </a:cubicBezTo>
                  <a:close/>
                  <a:moveTo>
                    <a:pt x="84" y="303"/>
                  </a:moveTo>
                  <a:cubicBezTo>
                    <a:pt x="85" y="304"/>
                    <a:pt x="86" y="305"/>
                    <a:pt x="87" y="307"/>
                  </a:cubicBezTo>
                  <a:cubicBezTo>
                    <a:pt x="82" y="303"/>
                    <a:pt x="77" y="298"/>
                    <a:pt x="72" y="294"/>
                  </a:cubicBezTo>
                  <a:cubicBezTo>
                    <a:pt x="76" y="297"/>
                    <a:pt x="80" y="300"/>
                    <a:pt x="84" y="303"/>
                  </a:cubicBezTo>
                  <a:close/>
                  <a:moveTo>
                    <a:pt x="72" y="287"/>
                  </a:moveTo>
                  <a:cubicBezTo>
                    <a:pt x="69" y="284"/>
                    <a:pt x="66" y="280"/>
                    <a:pt x="63" y="277"/>
                  </a:cubicBezTo>
                  <a:cubicBezTo>
                    <a:pt x="66" y="279"/>
                    <a:pt x="69" y="280"/>
                    <a:pt x="72" y="282"/>
                  </a:cubicBezTo>
                  <a:cubicBezTo>
                    <a:pt x="74" y="285"/>
                    <a:pt x="76" y="289"/>
                    <a:pt x="78" y="292"/>
                  </a:cubicBezTo>
                  <a:cubicBezTo>
                    <a:pt x="76" y="290"/>
                    <a:pt x="74" y="289"/>
                    <a:pt x="72" y="287"/>
                  </a:cubicBezTo>
                  <a:close/>
                  <a:moveTo>
                    <a:pt x="66" y="269"/>
                  </a:moveTo>
                  <a:cubicBezTo>
                    <a:pt x="59" y="263"/>
                    <a:pt x="53" y="256"/>
                    <a:pt x="46" y="250"/>
                  </a:cubicBezTo>
                  <a:cubicBezTo>
                    <a:pt x="45" y="250"/>
                    <a:pt x="45" y="249"/>
                    <a:pt x="44" y="249"/>
                  </a:cubicBezTo>
                  <a:cubicBezTo>
                    <a:pt x="49" y="252"/>
                    <a:pt x="54" y="254"/>
                    <a:pt x="60" y="257"/>
                  </a:cubicBezTo>
                  <a:cubicBezTo>
                    <a:pt x="62" y="261"/>
                    <a:pt x="64" y="265"/>
                    <a:pt x="66" y="269"/>
                  </a:cubicBezTo>
                  <a:close/>
                  <a:moveTo>
                    <a:pt x="52" y="239"/>
                  </a:moveTo>
                  <a:cubicBezTo>
                    <a:pt x="48" y="234"/>
                    <a:pt x="43" y="228"/>
                    <a:pt x="38" y="224"/>
                  </a:cubicBezTo>
                  <a:cubicBezTo>
                    <a:pt x="41" y="225"/>
                    <a:pt x="44" y="226"/>
                    <a:pt x="46" y="226"/>
                  </a:cubicBezTo>
                  <a:cubicBezTo>
                    <a:pt x="47" y="228"/>
                    <a:pt x="48" y="230"/>
                    <a:pt x="49" y="232"/>
                  </a:cubicBezTo>
                  <a:cubicBezTo>
                    <a:pt x="50" y="234"/>
                    <a:pt x="51" y="237"/>
                    <a:pt x="52" y="239"/>
                  </a:cubicBezTo>
                  <a:close/>
                  <a:moveTo>
                    <a:pt x="42" y="214"/>
                  </a:moveTo>
                  <a:cubicBezTo>
                    <a:pt x="37" y="210"/>
                    <a:pt x="32" y="206"/>
                    <a:pt x="28" y="202"/>
                  </a:cubicBezTo>
                  <a:cubicBezTo>
                    <a:pt x="17" y="191"/>
                    <a:pt x="26" y="196"/>
                    <a:pt x="36" y="199"/>
                  </a:cubicBezTo>
                  <a:cubicBezTo>
                    <a:pt x="38" y="204"/>
                    <a:pt x="40" y="209"/>
                    <a:pt x="42" y="214"/>
                  </a:cubicBezTo>
                  <a:close/>
                  <a:moveTo>
                    <a:pt x="33" y="191"/>
                  </a:moveTo>
                  <a:cubicBezTo>
                    <a:pt x="27" y="185"/>
                    <a:pt x="18" y="176"/>
                    <a:pt x="16" y="177"/>
                  </a:cubicBezTo>
                  <a:cubicBezTo>
                    <a:pt x="18" y="176"/>
                    <a:pt x="24" y="178"/>
                    <a:pt x="29" y="180"/>
                  </a:cubicBezTo>
                  <a:cubicBezTo>
                    <a:pt x="30" y="183"/>
                    <a:pt x="31" y="185"/>
                    <a:pt x="32" y="188"/>
                  </a:cubicBezTo>
                  <a:cubicBezTo>
                    <a:pt x="33" y="189"/>
                    <a:pt x="33" y="190"/>
                    <a:pt x="33" y="191"/>
                  </a:cubicBezTo>
                  <a:close/>
                  <a:moveTo>
                    <a:pt x="43" y="146"/>
                  </a:moveTo>
                  <a:cubicBezTo>
                    <a:pt x="41" y="144"/>
                    <a:pt x="39" y="142"/>
                    <a:pt x="37" y="140"/>
                  </a:cubicBezTo>
                  <a:cubicBezTo>
                    <a:pt x="43" y="142"/>
                    <a:pt x="50" y="144"/>
                    <a:pt x="56" y="146"/>
                  </a:cubicBezTo>
                  <a:cubicBezTo>
                    <a:pt x="48" y="149"/>
                    <a:pt x="40" y="152"/>
                    <a:pt x="32" y="156"/>
                  </a:cubicBezTo>
                  <a:cubicBezTo>
                    <a:pt x="25" y="149"/>
                    <a:pt x="22" y="145"/>
                    <a:pt x="41" y="150"/>
                  </a:cubicBezTo>
                  <a:cubicBezTo>
                    <a:pt x="44" y="150"/>
                    <a:pt x="45" y="148"/>
                    <a:pt x="43" y="146"/>
                  </a:cubicBezTo>
                  <a:close/>
                  <a:moveTo>
                    <a:pt x="54" y="135"/>
                  </a:moveTo>
                  <a:cubicBezTo>
                    <a:pt x="60" y="137"/>
                    <a:pt x="66" y="138"/>
                    <a:pt x="73" y="139"/>
                  </a:cubicBezTo>
                  <a:cubicBezTo>
                    <a:pt x="69" y="140"/>
                    <a:pt x="65" y="142"/>
                    <a:pt x="62" y="143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59" y="140"/>
                    <a:pt x="57" y="138"/>
                    <a:pt x="54" y="135"/>
                  </a:cubicBezTo>
                  <a:close/>
                  <a:moveTo>
                    <a:pt x="145" y="105"/>
                  </a:moveTo>
                  <a:cubicBezTo>
                    <a:pt x="143" y="102"/>
                    <a:pt x="140" y="99"/>
                    <a:pt x="137" y="96"/>
                  </a:cubicBezTo>
                  <a:cubicBezTo>
                    <a:pt x="145" y="97"/>
                    <a:pt x="152" y="98"/>
                    <a:pt x="159" y="99"/>
                  </a:cubicBezTo>
                  <a:cubicBezTo>
                    <a:pt x="161" y="99"/>
                    <a:pt x="162" y="97"/>
                    <a:pt x="161" y="95"/>
                  </a:cubicBezTo>
                  <a:cubicBezTo>
                    <a:pt x="161" y="95"/>
                    <a:pt x="161" y="94"/>
                    <a:pt x="160" y="94"/>
                  </a:cubicBezTo>
                  <a:cubicBezTo>
                    <a:pt x="166" y="95"/>
                    <a:pt x="172" y="97"/>
                    <a:pt x="178" y="97"/>
                  </a:cubicBezTo>
                  <a:cubicBezTo>
                    <a:pt x="161" y="104"/>
                    <a:pt x="144" y="110"/>
                    <a:pt x="128" y="117"/>
                  </a:cubicBezTo>
                  <a:cubicBezTo>
                    <a:pt x="128" y="116"/>
                    <a:pt x="128" y="115"/>
                    <a:pt x="127" y="115"/>
                  </a:cubicBezTo>
                  <a:cubicBezTo>
                    <a:pt x="123" y="112"/>
                    <a:pt x="120" y="109"/>
                    <a:pt x="116" y="106"/>
                  </a:cubicBezTo>
                  <a:cubicBezTo>
                    <a:pt x="125" y="106"/>
                    <a:pt x="134" y="107"/>
                    <a:pt x="143" y="109"/>
                  </a:cubicBezTo>
                  <a:cubicBezTo>
                    <a:pt x="145" y="109"/>
                    <a:pt x="147" y="107"/>
                    <a:pt x="145" y="105"/>
                  </a:cubicBezTo>
                  <a:close/>
                  <a:moveTo>
                    <a:pt x="230" y="73"/>
                  </a:moveTo>
                  <a:cubicBezTo>
                    <a:pt x="227" y="70"/>
                    <a:pt x="224" y="67"/>
                    <a:pt x="221" y="65"/>
                  </a:cubicBezTo>
                  <a:cubicBezTo>
                    <a:pt x="229" y="66"/>
                    <a:pt x="237" y="68"/>
                    <a:pt x="245" y="68"/>
                  </a:cubicBezTo>
                  <a:cubicBezTo>
                    <a:pt x="247" y="69"/>
                    <a:pt x="248" y="66"/>
                    <a:pt x="247" y="64"/>
                  </a:cubicBezTo>
                  <a:cubicBezTo>
                    <a:pt x="245" y="62"/>
                    <a:pt x="244" y="61"/>
                    <a:pt x="242" y="59"/>
                  </a:cubicBezTo>
                  <a:cubicBezTo>
                    <a:pt x="250" y="60"/>
                    <a:pt x="257" y="62"/>
                    <a:pt x="265" y="63"/>
                  </a:cubicBezTo>
                  <a:cubicBezTo>
                    <a:pt x="267" y="63"/>
                    <a:pt x="270" y="60"/>
                    <a:pt x="268" y="58"/>
                  </a:cubicBezTo>
                  <a:cubicBezTo>
                    <a:pt x="263" y="55"/>
                    <a:pt x="259" y="51"/>
                    <a:pt x="255" y="48"/>
                  </a:cubicBezTo>
                  <a:cubicBezTo>
                    <a:pt x="266" y="50"/>
                    <a:pt x="277" y="52"/>
                    <a:pt x="289" y="55"/>
                  </a:cubicBezTo>
                  <a:cubicBezTo>
                    <a:pt x="291" y="55"/>
                    <a:pt x="293" y="53"/>
                    <a:pt x="292" y="51"/>
                  </a:cubicBezTo>
                  <a:cubicBezTo>
                    <a:pt x="289" y="47"/>
                    <a:pt x="287" y="44"/>
                    <a:pt x="284" y="41"/>
                  </a:cubicBezTo>
                  <a:cubicBezTo>
                    <a:pt x="289" y="42"/>
                    <a:pt x="295" y="43"/>
                    <a:pt x="301" y="44"/>
                  </a:cubicBezTo>
                  <a:cubicBezTo>
                    <a:pt x="310" y="50"/>
                    <a:pt x="322" y="53"/>
                    <a:pt x="329" y="57"/>
                  </a:cubicBezTo>
                  <a:cubicBezTo>
                    <a:pt x="334" y="59"/>
                    <a:pt x="338" y="62"/>
                    <a:pt x="343" y="64"/>
                  </a:cubicBezTo>
                  <a:cubicBezTo>
                    <a:pt x="331" y="59"/>
                    <a:pt x="319" y="54"/>
                    <a:pt x="307" y="49"/>
                  </a:cubicBezTo>
                  <a:cubicBezTo>
                    <a:pt x="304" y="48"/>
                    <a:pt x="302" y="52"/>
                    <a:pt x="305" y="53"/>
                  </a:cubicBezTo>
                  <a:cubicBezTo>
                    <a:pt x="320" y="63"/>
                    <a:pt x="336" y="73"/>
                    <a:pt x="351" y="83"/>
                  </a:cubicBezTo>
                  <a:cubicBezTo>
                    <a:pt x="346" y="80"/>
                    <a:pt x="341" y="78"/>
                    <a:pt x="335" y="76"/>
                  </a:cubicBezTo>
                  <a:cubicBezTo>
                    <a:pt x="327" y="72"/>
                    <a:pt x="319" y="68"/>
                    <a:pt x="311" y="67"/>
                  </a:cubicBezTo>
                  <a:cubicBezTo>
                    <a:pt x="308" y="62"/>
                    <a:pt x="305" y="58"/>
                    <a:pt x="301" y="53"/>
                  </a:cubicBezTo>
                  <a:cubicBezTo>
                    <a:pt x="300" y="51"/>
                    <a:pt x="297" y="52"/>
                    <a:pt x="297" y="55"/>
                  </a:cubicBezTo>
                  <a:cubicBezTo>
                    <a:pt x="296" y="54"/>
                    <a:pt x="295" y="53"/>
                    <a:pt x="294" y="54"/>
                  </a:cubicBezTo>
                  <a:cubicBezTo>
                    <a:pt x="266" y="64"/>
                    <a:pt x="238" y="75"/>
                    <a:pt x="210" y="86"/>
                  </a:cubicBezTo>
                  <a:cubicBezTo>
                    <a:pt x="205" y="81"/>
                    <a:pt x="200" y="76"/>
                    <a:pt x="194" y="72"/>
                  </a:cubicBezTo>
                  <a:cubicBezTo>
                    <a:pt x="205" y="74"/>
                    <a:pt x="216" y="76"/>
                    <a:pt x="227" y="77"/>
                  </a:cubicBezTo>
                  <a:cubicBezTo>
                    <a:pt x="230" y="78"/>
                    <a:pt x="231" y="75"/>
                    <a:pt x="230" y="73"/>
                  </a:cubicBezTo>
                  <a:close/>
                  <a:moveTo>
                    <a:pt x="299" y="36"/>
                  </a:moveTo>
                  <a:cubicBezTo>
                    <a:pt x="302" y="37"/>
                    <a:pt x="304" y="38"/>
                    <a:pt x="307" y="39"/>
                  </a:cubicBezTo>
                  <a:cubicBezTo>
                    <a:pt x="306" y="39"/>
                    <a:pt x="305" y="39"/>
                    <a:pt x="304" y="39"/>
                  </a:cubicBezTo>
                  <a:cubicBezTo>
                    <a:pt x="302" y="38"/>
                    <a:pt x="301" y="37"/>
                    <a:pt x="299" y="36"/>
                  </a:cubicBezTo>
                  <a:close/>
                  <a:moveTo>
                    <a:pt x="398" y="97"/>
                  </a:moveTo>
                  <a:cubicBezTo>
                    <a:pt x="407" y="103"/>
                    <a:pt x="415" y="109"/>
                    <a:pt x="423" y="115"/>
                  </a:cubicBezTo>
                  <a:cubicBezTo>
                    <a:pt x="417" y="113"/>
                    <a:pt x="410" y="112"/>
                    <a:pt x="404" y="110"/>
                  </a:cubicBezTo>
                  <a:cubicBezTo>
                    <a:pt x="400" y="102"/>
                    <a:pt x="393" y="98"/>
                    <a:pt x="384" y="97"/>
                  </a:cubicBezTo>
                  <a:cubicBezTo>
                    <a:pt x="382" y="97"/>
                    <a:pt x="382" y="101"/>
                    <a:pt x="384" y="101"/>
                  </a:cubicBezTo>
                  <a:cubicBezTo>
                    <a:pt x="389" y="102"/>
                    <a:pt x="393" y="105"/>
                    <a:pt x="396" y="110"/>
                  </a:cubicBezTo>
                  <a:cubicBezTo>
                    <a:pt x="395" y="111"/>
                    <a:pt x="396" y="112"/>
                    <a:pt x="397" y="113"/>
                  </a:cubicBezTo>
                  <a:cubicBezTo>
                    <a:pt x="397" y="113"/>
                    <a:pt x="397" y="113"/>
                    <a:pt x="397" y="113"/>
                  </a:cubicBezTo>
                  <a:cubicBezTo>
                    <a:pt x="398" y="115"/>
                    <a:pt x="398" y="117"/>
                    <a:pt x="398" y="119"/>
                  </a:cubicBezTo>
                  <a:cubicBezTo>
                    <a:pt x="398" y="122"/>
                    <a:pt x="397" y="124"/>
                    <a:pt x="396" y="126"/>
                  </a:cubicBezTo>
                  <a:cubicBezTo>
                    <a:pt x="395" y="126"/>
                    <a:pt x="395" y="126"/>
                    <a:pt x="394" y="126"/>
                  </a:cubicBezTo>
                  <a:cubicBezTo>
                    <a:pt x="391" y="125"/>
                    <a:pt x="391" y="129"/>
                    <a:pt x="392" y="130"/>
                  </a:cubicBezTo>
                  <a:cubicBezTo>
                    <a:pt x="390" y="131"/>
                    <a:pt x="387" y="132"/>
                    <a:pt x="384" y="132"/>
                  </a:cubicBezTo>
                  <a:cubicBezTo>
                    <a:pt x="366" y="133"/>
                    <a:pt x="365" y="109"/>
                    <a:pt x="380" y="103"/>
                  </a:cubicBezTo>
                  <a:cubicBezTo>
                    <a:pt x="383" y="102"/>
                    <a:pt x="383" y="97"/>
                    <a:pt x="380" y="96"/>
                  </a:cubicBezTo>
                  <a:cubicBezTo>
                    <a:pt x="380" y="96"/>
                    <a:pt x="379" y="95"/>
                    <a:pt x="379" y="94"/>
                  </a:cubicBezTo>
                  <a:cubicBezTo>
                    <a:pt x="363" y="84"/>
                    <a:pt x="347" y="74"/>
                    <a:pt x="331" y="64"/>
                  </a:cubicBezTo>
                  <a:cubicBezTo>
                    <a:pt x="354" y="74"/>
                    <a:pt x="376" y="83"/>
                    <a:pt x="398" y="92"/>
                  </a:cubicBezTo>
                  <a:cubicBezTo>
                    <a:pt x="397" y="93"/>
                    <a:pt x="397" y="96"/>
                    <a:pt x="398" y="97"/>
                  </a:cubicBezTo>
                  <a:close/>
                  <a:moveTo>
                    <a:pt x="402" y="93"/>
                  </a:moveTo>
                  <a:cubicBezTo>
                    <a:pt x="403" y="92"/>
                    <a:pt x="403" y="92"/>
                    <a:pt x="403" y="92"/>
                  </a:cubicBezTo>
                  <a:cubicBezTo>
                    <a:pt x="405" y="93"/>
                    <a:pt x="406" y="94"/>
                    <a:pt x="408" y="95"/>
                  </a:cubicBezTo>
                  <a:cubicBezTo>
                    <a:pt x="406" y="94"/>
                    <a:pt x="404" y="93"/>
                    <a:pt x="402" y="93"/>
                  </a:cubicBezTo>
                  <a:close/>
                  <a:moveTo>
                    <a:pt x="406" y="118"/>
                  </a:moveTo>
                  <a:cubicBezTo>
                    <a:pt x="413" y="123"/>
                    <a:pt x="419" y="127"/>
                    <a:pt x="426" y="132"/>
                  </a:cubicBezTo>
                  <a:cubicBezTo>
                    <a:pt x="419" y="130"/>
                    <a:pt x="412" y="129"/>
                    <a:pt x="405" y="127"/>
                  </a:cubicBezTo>
                  <a:cubicBezTo>
                    <a:pt x="406" y="125"/>
                    <a:pt x="406" y="122"/>
                    <a:pt x="406" y="119"/>
                  </a:cubicBezTo>
                  <a:cubicBezTo>
                    <a:pt x="406" y="119"/>
                    <a:pt x="406" y="119"/>
                    <a:pt x="406" y="118"/>
                  </a:cubicBezTo>
                  <a:close/>
                  <a:moveTo>
                    <a:pt x="364" y="103"/>
                  </a:moveTo>
                  <a:cubicBezTo>
                    <a:pt x="348" y="93"/>
                    <a:pt x="331" y="82"/>
                    <a:pt x="314" y="72"/>
                  </a:cubicBezTo>
                  <a:cubicBezTo>
                    <a:pt x="325" y="75"/>
                    <a:pt x="337" y="82"/>
                    <a:pt x="346" y="86"/>
                  </a:cubicBezTo>
                  <a:cubicBezTo>
                    <a:pt x="355" y="90"/>
                    <a:pt x="365" y="94"/>
                    <a:pt x="374" y="98"/>
                  </a:cubicBezTo>
                  <a:cubicBezTo>
                    <a:pt x="370" y="99"/>
                    <a:pt x="367" y="102"/>
                    <a:pt x="365" y="106"/>
                  </a:cubicBezTo>
                  <a:cubicBezTo>
                    <a:pt x="365" y="105"/>
                    <a:pt x="365" y="103"/>
                    <a:pt x="364" y="103"/>
                  </a:cubicBezTo>
                  <a:close/>
                  <a:moveTo>
                    <a:pt x="335" y="96"/>
                  </a:moveTo>
                  <a:cubicBezTo>
                    <a:pt x="344" y="100"/>
                    <a:pt x="353" y="103"/>
                    <a:pt x="362" y="107"/>
                  </a:cubicBezTo>
                  <a:cubicBezTo>
                    <a:pt x="363" y="107"/>
                    <a:pt x="364" y="107"/>
                    <a:pt x="365" y="106"/>
                  </a:cubicBezTo>
                  <a:cubicBezTo>
                    <a:pt x="363" y="110"/>
                    <a:pt x="361" y="114"/>
                    <a:pt x="361" y="118"/>
                  </a:cubicBezTo>
                  <a:cubicBezTo>
                    <a:pt x="352" y="111"/>
                    <a:pt x="344" y="104"/>
                    <a:pt x="335" y="96"/>
                  </a:cubicBezTo>
                  <a:close/>
                  <a:moveTo>
                    <a:pt x="347" y="113"/>
                  </a:moveTo>
                  <a:cubicBezTo>
                    <a:pt x="344" y="111"/>
                    <a:pt x="340" y="110"/>
                    <a:pt x="336" y="109"/>
                  </a:cubicBezTo>
                  <a:cubicBezTo>
                    <a:pt x="336" y="108"/>
                    <a:pt x="335" y="109"/>
                    <a:pt x="335" y="108"/>
                  </a:cubicBezTo>
                  <a:cubicBezTo>
                    <a:pt x="333" y="105"/>
                    <a:pt x="331" y="101"/>
                    <a:pt x="329" y="98"/>
                  </a:cubicBezTo>
                  <a:cubicBezTo>
                    <a:pt x="335" y="103"/>
                    <a:pt x="341" y="108"/>
                    <a:pt x="347" y="113"/>
                  </a:cubicBezTo>
                  <a:close/>
                  <a:moveTo>
                    <a:pt x="324" y="87"/>
                  </a:moveTo>
                  <a:cubicBezTo>
                    <a:pt x="323" y="87"/>
                    <a:pt x="323" y="87"/>
                    <a:pt x="323" y="87"/>
                  </a:cubicBezTo>
                  <a:cubicBezTo>
                    <a:pt x="322" y="85"/>
                    <a:pt x="321" y="83"/>
                    <a:pt x="319" y="81"/>
                  </a:cubicBezTo>
                  <a:cubicBezTo>
                    <a:pt x="326" y="85"/>
                    <a:pt x="333" y="89"/>
                    <a:pt x="340" y="94"/>
                  </a:cubicBezTo>
                  <a:cubicBezTo>
                    <a:pt x="335" y="91"/>
                    <a:pt x="329" y="89"/>
                    <a:pt x="324" y="87"/>
                  </a:cubicBezTo>
                  <a:close/>
                  <a:moveTo>
                    <a:pt x="348" y="61"/>
                  </a:moveTo>
                  <a:cubicBezTo>
                    <a:pt x="339" y="57"/>
                    <a:pt x="331" y="52"/>
                    <a:pt x="322" y="47"/>
                  </a:cubicBezTo>
                  <a:cubicBezTo>
                    <a:pt x="319" y="46"/>
                    <a:pt x="316" y="45"/>
                    <a:pt x="312" y="43"/>
                  </a:cubicBezTo>
                  <a:cubicBezTo>
                    <a:pt x="312" y="43"/>
                    <a:pt x="312" y="42"/>
                    <a:pt x="312" y="42"/>
                  </a:cubicBezTo>
                  <a:cubicBezTo>
                    <a:pt x="334" y="52"/>
                    <a:pt x="356" y="64"/>
                    <a:pt x="377" y="76"/>
                  </a:cubicBezTo>
                  <a:cubicBezTo>
                    <a:pt x="368" y="71"/>
                    <a:pt x="358" y="66"/>
                    <a:pt x="348" y="61"/>
                  </a:cubicBezTo>
                  <a:close/>
                  <a:moveTo>
                    <a:pt x="173" y="84"/>
                  </a:moveTo>
                  <a:cubicBezTo>
                    <a:pt x="182" y="86"/>
                    <a:pt x="191" y="87"/>
                    <a:pt x="201" y="89"/>
                  </a:cubicBezTo>
                  <a:cubicBezTo>
                    <a:pt x="196" y="91"/>
                    <a:pt x="191" y="92"/>
                    <a:pt x="186" y="94"/>
                  </a:cubicBezTo>
                  <a:cubicBezTo>
                    <a:pt x="186" y="94"/>
                    <a:pt x="186" y="94"/>
                    <a:pt x="185" y="93"/>
                  </a:cubicBezTo>
                  <a:cubicBezTo>
                    <a:pt x="181" y="90"/>
                    <a:pt x="177" y="87"/>
                    <a:pt x="173" y="84"/>
                  </a:cubicBezTo>
                  <a:close/>
                  <a:moveTo>
                    <a:pt x="365" y="172"/>
                  </a:moveTo>
                  <a:cubicBezTo>
                    <a:pt x="379" y="180"/>
                    <a:pt x="392" y="188"/>
                    <a:pt x="404" y="198"/>
                  </a:cubicBezTo>
                  <a:cubicBezTo>
                    <a:pt x="394" y="194"/>
                    <a:pt x="383" y="192"/>
                    <a:pt x="372" y="190"/>
                  </a:cubicBezTo>
                  <a:cubicBezTo>
                    <a:pt x="370" y="184"/>
                    <a:pt x="367" y="178"/>
                    <a:pt x="365" y="172"/>
                  </a:cubicBezTo>
                  <a:close/>
                  <a:moveTo>
                    <a:pt x="363" y="165"/>
                  </a:moveTo>
                  <a:cubicBezTo>
                    <a:pt x="361" y="162"/>
                    <a:pt x="360" y="159"/>
                    <a:pt x="358" y="155"/>
                  </a:cubicBezTo>
                  <a:cubicBezTo>
                    <a:pt x="376" y="165"/>
                    <a:pt x="393" y="175"/>
                    <a:pt x="410" y="185"/>
                  </a:cubicBezTo>
                  <a:cubicBezTo>
                    <a:pt x="394" y="178"/>
                    <a:pt x="378" y="172"/>
                    <a:pt x="363" y="165"/>
                  </a:cubicBezTo>
                  <a:close/>
                  <a:moveTo>
                    <a:pt x="355" y="148"/>
                  </a:moveTo>
                  <a:cubicBezTo>
                    <a:pt x="354" y="145"/>
                    <a:pt x="353" y="142"/>
                    <a:pt x="351" y="139"/>
                  </a:cubicBezTo>
                  <a:cubicBezTo>
                    <a:pt x="370" y="150"/>
                    <a:pt x="389" y="162"/>
                    <a:pt x="408" y="174"/>
                  </a:cubicBezTo>
                  <a:cubicBezTo>
                    <a:pt x="390" y="165"/>
                    <a:pt x="373" y="157"/>
                    <a:pt x="355" y="148"/>
                  </a:cubicBezTo>
                  <a:close/>
                  <a:moveTo>
                    <a:pt x="348" y="132"/>
                  </a:moveTo>
                  <a:cubicBezTo>
                    <a:pt x="346" y="128"/>
                    <a:pt x="344" y="125"/>
                    <a:pt x="343" y="122"/>
                  </a:cubicBezTo>
                  <a:cubicBezTo>
                    <a:pt x="347" y="127"/>
                    <a:pt x="352" y="132"/>
                    <a:pt x="357" y="136"/>
                  </a:cubicBezTo>
                  <a:cubicBezTo>
                    <a:pt x="359" y="138"/>
                    <a:pt x="361" y="136"/>
                    <a:pt x="360" y="134"/>
                  </a:cubicBezTo>
                  <a:cubicBezTo>
                    <a:pt x="357" y="130"/>
                    <a:pt x="354" y="126"/>
                    <a:pt x="351" y="123"/>
                  </a:cubicBezTo>
                  <a:cubicBezTo>
                    <a:pt x="351" y="123"/>
                    <a:pt x="351" y="123"/>
                    <a:pt x="351" y="123"/>
                  </a:cubicBezTo>
                  <a:cubicBezTo>
                    <a:pt x="352" y="125"/>
                    <a:pt x="352" y="126"/>
                    <a:pt x="353" y="127"/>
                  </a:cubicBezTo>
                  <a:cubicBezTo>
                    <a:pt x="352" y="126"/>
                    <a:pt x="351" y="125"/>
                    <a:pt x="350" y="124"/>
                  </a:cubicBezTo>
                  <a:cubicBezTo>
                    <a:pt x="347" y="122"/>
                    <a:pt x="345" y="119"/>
                    <a:pt x="342" y="116"/>
                  </a:cubicBezTo>
                  <a:cubicBezTo>
                    <a:pt x="348" y="118"/>
                    <a:pt x="354" y="121"/>
                    <a:pt x="360" y="123"/>
                  </a:cubicBezTo>
                  <a:cubicBezTo>
                    <a:pt x="361" y="124"/>
                    <a:pt x="361" y="124"/>
                    <a:pt x="362" y="124"/>
                  </a:cubicBezTo>
                  <a:cubicBezTo>
                    <a:pt x="363" y="134"/>
                    <a:pt x="372" y="140"/>
                    <a:pt x="382" y="140"/>
                  </a:cubicBezTo>
                  <a:cubicBezTo>
                    <a:pt x="382" y="141"/>
                    <a:pt x="382" y="142"/>
                    <a:pt x="383" y="142"/>
                  </a:cubicBezTo>
                  <a:cubicBezTo>
                    <a:pt x="399" y="151"/>
                    <a:pt x="415" y="161"/>
                    <a:pt x="430" y="172"/>
                  </a:cubicBezTo>
                  <a:cubicBezTo>
                    <a:pt x="402" y="159"/>
                    <a:pt x="375" y="145"/>
                    <a:pt x="348" y="132"/>
                  </a:cubicBezTo>
                  <a:close/>
                  <a:moveTo>
                    <a:pt x="400" y="134"/>
                  </a:moveTo>
                  <a:cubicBezTo>
                    <a:pt x="411" y="140"/>
                    <a:pt x="421" y="147"/>
                    <a:pt x="431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2" y="156"/>
                    <a:pt x="432" y="156"/>
                  </a:cubicBezTo>
                  <a:cubicBezTo>
                    <a:pt x="418" y="151"/>
                    <a:pt x="404" y="145"/>
                    <a:pt x="390" y="140"/>
                  </a:cubicBezTo>
                  <a:cubicBezTo>
                    <a:pt x="393" y="139"/>
                    <a:pt x="397" y="137"/>
                    <a:pt x="400" y="134"/>
                  </a:cubicBezTo>
                  <a:close/>
                  <a:moveTo>
                    <a:pt x="438" y="136"/>
                  </a:moveTo>
                  <a:cubicBezTo>
                    <a:pt x="430" y="129"/>
                    <a:pt x="422" y="123"/>
                    <a:pt x="414" y="118"/>
                  </a:cubicBezTo>
                  <a:cubicBezTo>
                    <a:pt x="420" y="119"/>
                    <a:pt x="427" y="121"/>
                    <a:pt x="434" y="123"/>
                  </a:cubicBezTo>
                  <a:cubicBezTo>
                    <a:pt x="435" y="126"/>
                    <a:pt x="436" y="131"/>
                    <a:pt x="438" y="136"/>
                  </a:cubicBezTo>
                  <a:close/>
                  <a:moveTo>
                    <a:pt x="427" y="106"/>
                  </a:moveTo>
                  <a:cubicBezTo>
                    <a:pt x="427" y="106"/>
                    <a:pt x="428" y="107"/>
                    <a:pt x="428" y="107"/>
                  </a:cubicBezTo>
                  <a:cubicBezTo>
                    <a:pt x="429" y="109"/>
                    <a:pt x="430" y="111"/>
                    <a:pt x="431" y="114"/>
                  </a:cubicBezTo>
                  <a:cubicBezTo>
                    <a:pt x="430" y="113"/>
                    <a:pt x="429" y="113"/>
                    <a:pt x="428" y="112"/>
                  </a:cubicBezTo>
                  <a:cubicBezTo>
                    <a:pt x="428" y="111"/>
                    <a:pt x="427" y="112"/>
                    <a:pt x="427" y="112"/>
                  </a:cubicBezTo>
                  <a:cubicBezTo>
                    <a:pt x="422" y="108"/>
                    <a:pt x="417" y="105"/>
                    <a:pt x="413" y="101"/>
                  </a:cubicBezTo>
                  <a:cubicBezTo>
                    <a:pt x="416" y="102"/>
                    <a:pt x="420" y="104"/>
                    <a:pt x="423" y="105"/>
                  </a:cubicBezTo>
                  <a:cubicBezTo>
                    <a:pt x="424" y="105"/>
                    <a:pt x="424" y="105"/>
                    <a:pt x="424" y="105"/>
                  </a:cubicBezTo>
                  <a:cubicBezTo>
                    <a:pt x="424" y="105"/>
                    <a:pt x="425" y="105"/>
                    <a:pt x="426" y="105"/>
                  </a:cubicBezTo>
                  <a:cubicBezTo>
                    <a:pt x="426" y="105"/>
                    <a:pt x="426" y="105"/>
                    <a:pt x="426" y="105"/>
                  </a:cubicBezTo>
                  <a:cubicBezTo>
                    <a:pt x="426" y="106"/>
                    <a:pt x="426" y="106"/>
                    <a:pt x="427" y="106"/>
                  </a:cubicBezTo>
                  <a:close/>
                  <a:moveTo>
                    <a:pt x="426" y="100"/>
                  </a:moveTo>
                  <a:cubicBezTo>
                    <a:pt x="400" y="68"/>
                    <a:pt x="358" y="48"/>
                    <a:pt x="322" y="27"/>
                  </a:cubicBezTo>
                  <a:cubicBezTo>
                    <a:pt x="338" y="30"/>
                    <a:pt x="360" y="47"/>
                    <a:pt x="371" y="54"/>
                  </a:cubicBezTo>
                  <a:cubicBezTo>
                    <a:pt x="387" y="63"/>
                    <a:pt x="404" y="73"/>
                    <a:pt x="420" y="83"/>
                  </a:cubicBezTo>
                  <a:cubicBezTo>
                    <a:pt x="422" y="88"/>
                    <a:pt x="424" y="94"/>
                    <a:pt x="426" y="100"/>
                  </a:cubicBezTo>
                  <a:close/>
                  <a:moveTo>
                    <a:pt x="413" y="66"/>
                  </a:moveTo>
                  <a:cubicBezTo>
                    <a:pt x="411" y="64"/>
                    <a:pt x="408" y="63"/>
                    <a:pt x="406" y="62"/>
                  </a:cubicBezTo>
                  <a:cubicBezTo>
                    <a:pt x="405" y="61"/>
                    <a:pt x="404" y="63"/>
                    <a:pt x="405" y="63"/>
                  </a:cubicBezTo>
                  <a:cubicBezTo>
                    <a:pt x="408" y="65"/>
                    <a:pt x="411" y="67"/>
                    <a:pt x="414" y="69"/>
                  </a:cubicBezTo>
                  <a:cubicBezTo>
                    <a:pt x="415" y="70"/>
                    <a:pt x="415" y="71"/>
                    <a:pt x="415" y="72"/>
                  </a:cubicBezTo>
                  <a:cubicBezTo>
                    <a:pt x="398" y="56"/>
                    <a:pt x="379" y="43"/>
                    <a:pt x="359" y="30"/>
                  </a:cubicBezTo>
                  <a:cubicBezTo>
                    <a:pt x="375" y="36"/>
                    <a:pt x="390" y="43"/>
                    <a:pt x="406" y="50"/>
                  </a:cubicBezTo>
                  <a:cubicBezTo>
                    <a:pt x="408" y="55"/>
                    <a:pt x="411" y="60"/>
                    <a:pt x="413" y="66"/>
                  </a:cubicBezTo>
                  <a:close/>
                  <a:moveTo>
                    <a:pt x="394" y="28"/>
                  </a:moveTo>
                  <a:cubicBezTo>
                    <a:pt x="394" y="28"/>
                    <a:pt x="394" y="28"/>
                    <a:pt x="394" y="29"/>
                  </a:cubicBezTo>
                  <a:cubicBezTo>
                    <a:pt x="394" y="30"/>
                    <a:pt x="396" y="31"/>
                    <a:pt x="398" y="31"/>
                  </a:cubicBezTo>
                  <a:cubicBezTo>
                    <a:pt x="398" y="31"/>
                    <a:pt x="398" y="30"/>
                    <a:pt x="399" y="30"/>
                  </a:cubicBezTo>
                  <a:cubicBezTo>
                    <a:pt x="400" y="34"/>
                    <a:pt x="401" y="38"/>
                    <a:pt x="403" y="41"/>
                  </a:cubicBezTo>
                  <a:cubicBezTo>
                    <a:pt x="391" y="34"/>
                    <a:pt x="380" y="27"/>
                    <a:pt x="368" y="20"/>
                  </a:cubicBezTo>
                  <a:cubicBezTo>
                    <a:pt x="372" y="20"/>
                    <a:pt x="376" y="21"/>
                    <a:pt x="379" y="22"/>
                  </a:cubicBezTo>
                  <a:cubicBezTo>
                    <a:pt x="380" y="22"/>
                    <a:pt x="389" y="25"/>
                    <a:pt x="394" y="26"/>
                  </a:cubicBezTo>
                  <a:cubicBezTo>
                    <a:pt x="394" y="27"/>
                    <a:pt x="394" y="27"/>
                    <a:pt x="394" y="28"/>
                  </a:cubicBezTo>
                  <a:close/>
                  <a:moveTo>
                    <a:pt x="391" y="18"/>
                  </a:moveTo>
                  <a:cubicBezTo>
                    <a:pt x="391" y="18"/>
                    <a:pt x="391" y="18"/>
                    <a:pt x="392" y="19"/>
                  </a:cubicBezTo>
                  <a:cubicBezTo>
                    <a:pt x="382" y="14"/>
                    <a:pt x="367" y="14"/>
                    <a:pt x="359" y="13"/>
                  </a:cubicBezTo>
                  <a:cubicBezTo>
                    <a:pt x="371" y="11"/>
                    <a:pt x="382" y="11"/>
                    <a:pt x="391" y="18"/>
                  </a:cubicBezTo>
                  <a:close/>
                  <a:moveTo>
                    <a:pt x="355" y="14"/>
                  </a:moveTo>
                  <a:cubicBezTo>
                    <a:pt x="354" y="15"/>
                    <a:pt x="354" y="17"/>
                    <a:pt x="355" y="18"/>
                  </a:cubicBezTo>
                  <a:cubicBezTo>
                    <a:pt x="363" y="23"/>
                    <a:pt x="370" y="27"/>
                    <a:pt x="377" y="31"/>
                  </a:cubicBezTo>
                  <a:cubicBezTo>
                    <a:pt x="365" y="27"/>
                    <a:pt x="354" y="22"/>
                    <a:pt x="342" y="17"/>
                  </a:cubicBezTo>
                  <a:cubicBezTo>
                    <a:pt x="346" y="16"/>
                    <a:pt x="350" y="15"/>
                    <a:pt x="355" y="14"/>
                  </a:cubicBezTo>
                  <a:close/>
                  <a:moveTo>
                    <a:pt x="333" y="19"/>
                  </a:moveTo>
                  <a:cubicBezTo>
                    <a:pt x="356" y="33"/>
                    <a:pt x="378" y="47"/>
                    <a:pt x="398" y="64"/>
                  </a:cubicBezTo>
                  <a:cubicBezTo>
                    <a:pt x="385" y="56"/>
                    <a:pt x="371" y="48"/>
                    <a:pt x="357" y="40"/>
                  </a:cubicBezTo>
                  <a:cubicBezTo>
                    <a:pt x="347" y="34"/>
                    <a:pt x="334" y="24"/>
                    <a:pt x="322" y="22"/>
                  </a:cubicBezTo>
                  <a:cubicBezTo>
                    <a:pt x="326" y="21"/>
                    <a:pt x="330" y="20"/>
                    <a:pt x="333" y="19"/>
                  </a:cubicBezTo>
                  <a:close/>
                  <a:moveTo>
                    <a:pt x="311" y="25"/>
                  </a:moveTo>
                  <a:cubicBezTo>
                    <a:pt x="311" y="26"/>
                    <a:pt x="311" y="27"/>
                    <a:pt x="312" y="27"/>
                  </a:cubicBezTo>
                  <a:cubicBezTo>
                    <a:pt x="343" y="46"/>
                    <a:pt x="382" y="64"/>
                    <a:pt x="410" y="90"/>
                  </a:cubicBezTo>
                  <a:cubicBezTo>
                    <a:pt x="374" y="67"/>
                    <a:pt x="336" y="47"/>
                    <a:pt x="297" y="29"/>
                  </a:cubicBezTo>
                  <a:cubicBezTo>
                    <a:pt x="302" y="28"/>
                    <a:pt x="306" y="26"/>
                    <a:pt x="311" y="25"/>
                  </a:cubicBezTo>
                  <a:close/>
                  <a:moveTo>
                    <a:pt x="290" y="31"/>
                  </a:moveTo>
                  <a:cubicBezTo>
                    <a:pt x="291" y="33"/>
                    <a:pt x="292" y="35"/>
                    <a:pt x="293" y="37"/>
                  </a:cubicBezTo>
                  <a:cubicBezTo>
                    <a:pt x="289" y="36"/>
                    <a:pt x="284" y="35"/>
                    <a:pt x="280" y="34"/>
                  </a:cubicBezTo>
                  <a:cubicBezTo>
                    <a:pt x="283" y="33"/>
                    <a:pt x="287" y="32"/>
                    <a:pt x="290" y="31"/>
                  </a:cubicBezTo>
                  <a:close/>
                  <a:moveTo>
                    <a:pt x="271" y="37"/>
                  </a:moveTo>
                  <a:cubicBezTo>
                    <a:pt x="271" y="37"/>
                    <a:pt x="271" y="37"/>
                    <a:pt x="271" y="37"/>
                  </a:cubicBezTo>
                  <a:cubicBezTo>
                    <a:pt x="276" y="40"/>
                    <a:pt x="280" y="44"/>
                    <a:pt x="284" y="48"/>
                  </a:cubicBezTo>
                  <a:cubicBezTo>
                    <a:pt x="274" y="46"/>
                    <a:pt x="263" y="44"/>
                    <a:pt x="253" y="43"/>
                  </a:cubicBezTo>
                  <a:cubicBezTo>
                    <a:pt x="259" y="41"/>
                    <a:pt x="265" y="39"/>
                    <a:pt x="271" y="37"/>
                  </a:cubicBezTo>
                  <a:close/>
                  <a:moveTo>
                    <a:pt x="242" y="47"/>
                  </a:moveTo>
                  <a:cubicBezTo>
                    <a:pt x="242" y="47"/>
                    <a:pt x="242" y="47"/>
                    <a:pt x="243" y="47"/>
                  </a:cubicBezTo>
                  <a:cubicBezTo>
                    <a:pt x="248" y="50"/>
                    <a:pt x="252" y="53"/>
                    <a:pt x="257" y="56"/>
                  </a:cubicBezTo>
                  <a:cubicBezTo>
                    <a:pt x="249" y="55"/>
                    <a:pt x="241" y="54"/>
                    <a:pt x="233" y="53"/>
                  </a:cubicBezTo>
                  <a:cubicBezTo>
                    <a:pt x="230" y="52"/>
                    <a:pt x="228" y="56"/>
                    <a:pt x="231" y="57"/>
                  </a:cubicBezTo>
                  <a:cubicBezTo>
                    <a:pt x="234" y="59"/>
                    <a:pt x="237" y="60"/>
                    <a:pt x="239" y="63"/>
                  </a:cubicBezTo>
                  <a:cubicBezTo>
                    <a:pt x="230" y="62"/>
                    <a:pt x="221" y="60"/>
                    <a:pt x="213" y="57"/>
                  </a:cubicBezTo>
                  <a:cubicBezTo>
                    <a:pt x="223" y="54"/>
                    <a:pt x="232" y="50"/>
                    <a:pt x="242" y="47"/>
                  </a:cubicBezTo>
                  <a:close/>
                  <a:moveTo>
                    <a:pt x="206" y="60"/>
                  </a:moveTo>
                  <a:cubicBezTo>
                    <a:pt x="206" y="60"/>
                    <a:pt x="206" y="61"/>
                    <a:pt x="207" y="61"/>
                  </a:cubicBezTo>
                  <a:cubicBezTo>
                    <a:pt x="212" y="64"/>
                    <a:pt x="216" y="67"/>
                    <a:pt x="221" y="71"/>
                  </a:cubicBezTo>
                  <a:cubicBezTo>
                    <a:pt x="210" y="70"/>
                    <a:pt x="199" y="68"/>
                    <a:pt x="189" y="67"/>
                  </a:cubicBezTo>
                  <a:cubicBezTo>
                    <a:pt x="195" y="64"/>
                    <a:pt x="200" y="62"/>
                    <a:pt x="206" y="60"/>
                  </a:cubicBezTo>
                  <a:close/>
                  <a:moveTo>
                    <a:pt x="134" y="89"/>
                  </a:moveTo>
                  <a:cubicBezTo>
                    <a:pt x="150" y="83"/>
                    <a:pt x="165" y="76"/>
                    <a:pt x="181" y="70"/>
                  </a:cubicBezTo>
                  <a:cubicBezTo>
                    <a:pt x="182" y="70"/>
                    <a:pt x="182" y="70"/>
                    <a:pt x="182" y="70"/>
                  </a:cubicBezTo>
                  <a:cubicBezTo>
                    <a:pt x="189" y="74"/>
                    <a:pt x="195" y="79"/>
                    <a:pt x="200" y="84"/>
                  </a:cubicBezTo>
                  <a:cubicBezTo>
                    <a:pt x="188" y="82"/>
                    <a:pt x="176" y="80"/>
                    <a:pt x="164" y="78"/>
                  </a:cubicBezTo>
                  <a:cubicBezTo>
                    <a:pt x="161" y="77"/>
                    <a:pt x="160" y="81"/>
                    <a:pt x="162" y="82"/>
                  </a:cubicBezTo>
                  <a:cubicBezTo>
                    <a:pt x="175" y="92"/>
                    <a:pt x="175" y="92"/>
                    <a:pt x="175" y="92"/>
                  </a:cubicBezTo>
                  <a:cubicBezTo>
                    <a:pt x="167" y="91"/>
                    <a:pt x="159" y="89"/>
                    <a:pt x="151" y="86"/>
                  </a:cubicBezTo>
                  <a:cubicBezTo>
                    <a:pt x="149" y="85"/>
                    <a:pt x="147" y="89"/>
                    <a:pt x="150" y="90"/>
                  </a:cubicBezTo>
                  <a:cubicBezTo>
                    <a:pt x="156" y="95"/>
                    <a:pt x="138" y="91"/>
                    <a:pt x="132" y="90"/>
                  </a:cubicBezTo>
                  <a:cubicBezTo>
                    <a:pt x="132" y="90"/>
                    <a:pt x="133" y="90"/>
                    <a:pt x="134" y="89"/>
                  </a:cubicBezTo>
                  <a:close/>
                  <a:moveTo>
                    <a:pt x="128" y="92"/>
                  </a:moveTo>
                  <a:cubicBezTo>
                    <a:pt x="128" y="93"/>
                    <a:pt x="128" y="94"/>
                    <a:pt x="129" y="95"/>
                  </a:cubicBezTo>
                  <a:cubicBezTo>
                    <a:pt x="131" y="97"/>
                    <a:pt x="134" y="100"/>
                    <a:pt x="137" y="103"/>
                  </a:cubicBezTo>
                  <a:cubicBezTo>
                    <a:pt x="128" y="102"/>
                    <a:pt x="119" y="101"/>
                    <a:pt x="109" y="101"/>
                  </a:cubicBezTo>
                  <a:cubicBezTo>
                    <a:pt x="107" y="101"/>
                    <a:pt x="106" y="104"/>
                    <a:pt x="108" y="105"/>
                  </a:cubicBezTo>
                  <a:cubicBezTo>
                    <a:pt x="110" y="107"/>
                    <a:pt x="113" y="109"/>
                    <a:pt x="116" y="112"/>
                  </a:cubicBezTo>
                  <a:cubicBezTo>
                    <a:pt x="108" y="110"/>
                    <a:pt x="101" y="108"/>
                    <a:pt x="93" y="107"/>
                  </a:cubicBezTo>
                  <a:cubicBezTo>
                    <a:pt x="105" y="102"/>
                    <a:pt x="116" y="97"/>
                    <a:pt x="128" y="92"/>
                  </a:cubicBezTo>
                  <a:close/>
                  <a:moveTo>
                    <a:pt x="124" y="118"/>
                  </a:moveTo>
                  <a:cubicBezTo>
                    <a:pt x="108" y="125"/>
                    <a:pt x="92" y="131"/>
                    <a:pt x="76" y="138"/>
                  </a:cubicBezTo>
                  <a:cubicBezTo>
                    <a:pt x="76" y="137"/>
                    <a:pt x="76" y="137"/>
                    <a:pt x="76" y="136"/>
                  </a:cubicBezTo>
                  <a:cubicBezTo>
                    <a:pt x="74" y="132"/>
                    <a:pt x="73" y="130"/>
                    <a:pt x="71" y="127"/>
                  </a:cubicBezTo>
                  <a:cubicBezTo>
                    <a:pt x="75" y="128"/>
                    <a:pt x="79" y="129"/>
                    <a:pt x="84" y="129"/>
                  </a:cubicBezTo>
                  <a:cubicBezTo>
                    <a:pt x="85" y="129"/>
                    <a:pt x="86" y="127"/>
                    <a:pt x="86" y="126"/>
                  </a:cubicBezTo>
                  <a:cubicBezTo>
                    <a:pt x="85" y="124"/>
                    <a:pt x="84" y="122"/>
                    <a:pt x="83" y="120"/>
                  </a:cubicBezTo>
                  <a:cubicBezTo>
                    <a:pt x="90" y="122"/>
                    <a:pt x="97" y="123"/>
                    <a:pt x="105" y="124"/>
                  </a:cubicBezTo>
                  <a:cubicBezTo>
                    <a:pt x="107" y="124"/>
                    <a:pt x="108" y="122"/>
                    <a:pt x="106" y="120"/>
                  </a:cubicBezTo>
                  <a:cubicBezTo>
                    <a:pt x="102" y="117"/>
                    <a:pt x="97" y="115"/>
                    <a:pt x="93" y="112"/>
                  </a:cubicBezTo>
                  <a:cubicBezTo>
                    <a:pt x="103" y="113"/>
                    <a:pt x="113" y="116"/>
                    <a:pt x="124" y="118"/>
                  </a:cubicBezTo>
                  <a:close/>
                  <a:moveTo>
                    <a:pt x="66" y="119"/>
                  </a:moveTo>
                  <a:cubicBezTo>
                    <a:pt x="72" y="117"/>
                    <a:pt x="78" y="114"/>
                    <a:pt x="84" y="112"/>
                  </a:cubicBezTo>
                  <a:cubicBezTo>
                    <a:pt x="89" y="115"/>
                    <a:pt x="98" y="120"/>
                    <a:pt x="99" y="119"/>
                  </a:cubicBezTo>
                  <a:cubicBezTo>
                    <a:pt x="98" y="120"/>
                    <a:pt x="88" y="119"/>
                    <a:pt x="80" y="118"/>
                  </a:cubicBezTo>
                  <a:cubicBezTo>
                    <a:pt x="79" y="117"/>
                    <a:pt x="78" y="117"/>
                    <a:pt x="77" y="116"/>
                  </a:cubicBezTo>
                  <a:cubicBezTo>
                    <a:pt x="76" y="115"/>
                    <a:pt x="74" y="116"/>
                    <a:pt x="74" y="117"/>
                  </a:cubicBezTo>
                  <a:cubicBezTo>
                    <a:pt x="73" y="117"/>
                    <a:pt x="73" y="117"/>
                    <a:pt x="72" y="117"/>
                  </a:cubicBezTo>
                  <a:cubicBezTo>
                    <a:pt x="72" y="117"/>
                    <a:pt x="72" y="118"/>
                    <a:pt x="72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3" y="119"/>
                    <a:pt x="74" y="120"/>
                    <a:pt x="75" y="120"/>
                  </a:cubicBezTo>
                  <a:cubicBezTo>
                    <a:pt x="73" y="124"/>
                    <a:pt x="70" y="125"/>
                    <a:pt x="67" y="123"/>
                  </a:cubicBezTo>
                  <a:cubicBezTo>
                    <a:pt x="66" y="122"/>
                    <a:pt x="65" y="121"/>
                    <a:pt x="64" y="121"/>
                  </a:cubicBezTo>
                  <a:cubicBezTo>
                    <a:pt x="65" y="120"/>
                    <a:pt x="66" y="120"/>
                    <a:pt x="66" y="119"/>
                  </a:cubicBezTo>
                  <a:close/>
                  <a:moveTo>
                    <a:pt x="59" y="123"/>
                  </a:moveTo>
                  <a:cubicBezTo>
                    <a:pt x="59" y="123"/>
                    <a:pt x="59" y="123"/>
                    <a:pt x="60" y="123"/>
                  </a:cubicBezTo>
                  <a:cubicBezTo>
                    <a:pt x="63" y="131"/>
                    <a:pt x="62" y="134"/>
                    <a:pt x="57" y="132"/>
                  </a:cubicBezTo>
                  <a:cubicBezTo>
                    <a:pt x="54" y="131"/>
                    <a:pt x="50" y="130"/>
                    <a:pt x="47" y="128"/>
                  </a:cubicBezTo>
                  <a:cubicBezTo>
                    <a:pt x="45" y="127"/>
                    <a:pt x="44" y="130"/>
                    <a:pt x="45" y="132"/>
                  </a:cubicBezTo>
                  <a:cubicBezTo>
                    <a:pt x="47" y="135"/>
                    <a:pt x="50" y="137"/>
                    <a:pt x="52" y="140"/>
                  </a:cubicBezTo>
                  <a:cubicBezTo>
                    <a:pt x="46" y="138"/>
                    <a:pt x="39" y="136"/>
                    <a:pt x="33" y="134"/>
                  </a:cubicBezTo>
                  <a:cubicBezTo>
                    <a:pt x="41" y="129"/>
                    <a:pt x="50" y="126"/>
                    <a:pt x="59" y="123"/>
                  </a:cubicBezTo>
                  <a:close/>
                  <a:moveTo>
                    <a:pt x="27" y="137"/>
                  </a:moveTo>
                  <a:cubicBezTo>
                    <a:pt x="41" y="148"/>
                    <a:pt x="33" y="143"/>
                    <a:pt x="20" y="144"/>
                  </a:cubicBezTo>
                  <a:cubicBezTo>
                    <a:pt x="18" y="144"/>
                    <a:pt x="17" y="146"/>
                    <a:pt x="19" y="147"/>
                  </a:cubicBezTo>
                  <a:cubicBezTo>
                    <a:pt x="18" y="147"/>
                    <a:pt x="28" y="158"/>
                    <a:pt x="29" y="157"/>
                  </a:cubicBezTo>
                  <a:cubicBezTo>
                    <a:pt x="28" y="158"/>
                    <a:pt x="12" y="153"/>
                    <a:pt x="11" y="153"/>
                  </a:cubicBezTo>
                  <a:cubicBezTo>
                    <a:pt x="11" y="153"/>
                    <a:pt x="10" y="153"/>
                    <a:pt x="10" y="153"/>
                  </a:cubicBezTo>
                  <a:cubicBezTo>
                    <a:pt x="14" y="146"/>
                    <a:pt x="20" y="141"/>
                    <a:pt x="27" y="137"/>
                  </a:cubicBezTo>
                  <a:close/>
                  <a:moveTo>
                    <a:pt x="26" y="167"/>
                  </a:moveTo>
                  <a:cubicBezTo>
                    <a:pt x="23" y="165"/>
                    <a:pt x="21" y="163"/>
                    <a:pt x="19" y="160"/>
                  </a:cubicBezTo>
                  <a:cubicBezTo>
                    <a:pt x="19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9" y="159"/>
                  </a:cubicBezTo>
                  <a:cubicBezTo>
                    <a:pt x="21" y="159"/>
                    <a:pt x="23" y="159"/>
                    <a:pt x="26" y="160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3"/>
                    <a:pt x="26" y="165"/>
                    <a:pt x="26" y="167"/>
                  </a:cubicBezTo>
                  <a:close/>
                  <a:moveTo>
                    <a:pt x="7" y="157"/>
                  </a:moveTo>
                  <a:cubicBezTo>
                    <a:pt x="8" y="157"/>
                    <a:pt x="8" y="157"/>
                    <a:pt x="8" y="157"/>
                  </a:cubicBezTo>
                  <a:cubicBezTo>
                    <a:pt x="8" y="156"/>
                    <a:pt x="8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14" y="161"/>
                    <a:pt x="21" y="166"/>
                    <a:pt x="27" y="171"/>
                  </a:cubicBezTo>
                  <a:cubicBezTo>
                    <a:pt x="27" y="173"/>
                    <a:pt x="28" y="175"/>
                    <a:pt x="28" y="176"/>
                  </a:cubicBezTo>
                  <a:cubicBezTo>
                    <a:pt x="23" y="175"/>
                    <a:pt x="17" y="173"/>
                    <a:pt x="12" y="172"/>
                  </a:cubicBezTo>
                  <a:cubicBezTo>
                    <a:pt x="10" y="167"/>
                    <a:pt x="9" y="162"/>
                    <a:pt x="7" y="157"/>
                  </a:cubicBezTo>
                  <a:close/>
                  <a:moveTo>
                    <a:pt x="14" y="179"/>
                  </a:moveTo>
                  <a:cubicBezTo>
                    <a:pt x="19" y="183"/>
                    <a:pt x="25" y="187"/>
                    <a:pt x="28" y="192"/>
                  </a:cubicBezTo>
                  <a:cubicBezTo>
                    <a:pt x="28" y="192"/>
                    <a:pt x="28" y="193"/>
                    <a:pt x="29" y="193"/>
                  </a:cubicBezTo>
                  <a:cubicBezTo>
                    <a:pt x="25" y="192"/>
                    <a:pt x="21" y="191"/>
                    <a:pt x="17" y="190"/>
                  </a:cubicBezTo>
                  <a:cubicBezTo>
                    <a:pt x="16" y="186"/>
                    <a:pt x="15" y="182"/>
                    <a:pt x="14" y="179"/>
                  </a:cubicBezTo>
                  <a:close/>
                  <a:moveTo>
                    <a:pt x="24" y="211"/>
                  </a:moveTo>
                  <a:cubicBezTo>
                    <a:pt x="23" y="207"/>
                    <a:pt x="21" y="203"/>
                    <a:pt x="20" y="199"/>
                  </a:cubicBezTo>
                  <a:cubicBezTo>
                    <a:pt x="27" y="206"/>
                    <a:pt x="34" y="213"/>
                    <a:pt x="42" y="219"/>
                  </a:cubicBezTo>
                  <a:cubicBezTo>
                    <a:pt x="43" y="220"/>
                    <a:pt x="44" y="221"/>
                    <a:pt x="45" y="222"/>
                  </a:cubicBezTo>
                  <a:cubicBezTo>
                    <a:pt x="45" y="222"/>
                    <a:pt x="45" y="222"/>
                    <a:pt x="45" y="223"/>
                  </a:cubicBezTo>
                  <a:cubicBezTo>
                    <a:pt x="39" y="222"/>
                    <a:pt x="29" y="214"/>
                    <a:pt x="25" y="211"/>
                  </a:cubicBezTo>
                  <a:cubicBezTo>
                    <a:pt x="25" y="211"/>
                    <a:pt x="24" y="211"/>
                    <a:pt x="24" y="211"/>
                  </a:cubicBezTo>
                  <a:close/>
                  <a:moveTo>
                    <a:pt x="26" y="217"/>
                  </a:moveTo>
                  <a:cubicBezTo>
                    <a:pt x="35" y="226"/>
                    <a:pt x="45" y="235"/>
                    <a:pt x="52" y="246"/>
                  </a:cubicBezTo>
                  <a:cubicBezTo>
                    <a:pt x="53" y="248"/>
                    <a:pt x="54" y="249"/>
                    <a:pt x="55" y="250"/>
                  </a:cubicBezTo>
                  <a:cubicBezTo>
                    <a:pt x="54" y="250"/>
                    <a:pt x="53" y="249"/>
                    <a:pt x="51" y="248"/>
                  </a:cubicBezTo>
                  <a:cubicBezTo>
                    <a:pt x="45" y="247"/>
                    <a:pt x="40" y="243"/>
                    <a:pt x="35" y="240"/>
                  </a:cubicBezTo>
                  <a:cubicBezTo>
                    <a:pt x="32" y="233"/>
                    <a:pt x="29" y="225"/>
                    <a:pt x="26" y="217"/>
                  </a:cubicBezTo>
                  <a:close/>
                  <a:moveTo>
                    <a:pt x="38" y="247"/>
                  </a:moveTo>
                  <a:cubicBezTo>
                    <a:pt x="47" y="255"/>
                    <a:pt x="58" y="264"/>
                    <a:pt x="66" y="273"/>
                  </a:cubicBezTo>
                  <a:cubicBezTo>
                    <a:pt x="67" y="276"/>
                    <a:pt x="69" y="277"/>
                    <a:pt x="70" y="278"/>
                  </a:cubicBezTo>
                  <a:cubicBezTo>
                    <a:pt x="69" y="277"/>
                    <a:pt x="67" y="276"/>
                    <a:pt x="65" y="275"/>
                  </a:cubicBezTo>
                  <a:cubicBezTo>
                    <a:pt x="61" y="273"/>
                    <a:pt x="58" y="271"/>
                    <a:pt x="54" y="269"/>
                  </a:cubicBezTo>
                  <a:cubicBezTo>
                    <a:pt x="53" y="267"/>
                    <a:pt x="51" y="266"/>
                    <a:pt x="50" y="265"/>
                  </a:cubicBezTo>
                  <a:cubicBezTo>
                    <a:pt x="47" y="263"/>
                    <a:pt x="45" y="261"/>
                    <a:pt x="42" y="259"/>
                  </a:cubicBezTo>
                  <a:cubicBezTo>
                    <a:pt x="41" y="255"/>
                    <a:pt x="39" y="251"/>
                    <a:pt x="38" y="247"/>
                  </a:cubicBezTo>
                  <a:close/>
                  <a:moveTo>
                    <a:pt x="62" y="300"/>
                  </a:moveTo>
                  <a:cubicBezTo>
                    <a:pt x="59" y="294"/>
                    <a:pt x="56" y="288"/>
                    <a:pt x="53" y="282"/>
                  </a:cubicBezTo>
                  <a:cubicBezTo>
                    <a:pt x="51" y="277"/>
                    <a:pt x="48" y="272"/>
                    <a:pt x="46" y="266"/>
                  </a:cubicBezTo>
                  <a:cubicBezTo>
                    <a:pt x="51" y="272"/>
                    <a:pt x="56" y="278"/>
                    <a:pt x="62" y="283"/>
                  </a:cubicBezTo>
                  <a:cubicBezTo>
                    <a:pt x="59" y="281"/>
                    <a:pt x="57" y="280"/>
                    <a:pt x="54" y="278"/>
                  </a:cubicBezTo>
                  <a:cubicBezTo>
                    <a:pt x="53" y="277"/>
                    <a:pt x="52" y="279"/>
                    <a:pt x="53" y="280"/>
                  </a:cubicBezTo>
                  <a:cubicBezTo>
                    <a:pt x="69" y="294"/>
                    <a:pt x="86" y="308"/>
                    <a:pt x="102" y="323"/>
                  </a:cubicBezTo>
                  <a:cubicBezTo>
                    <a:pt x="103" y="325"/>
                    <a:pt x="104" y="326"/>
                    <a:pt x="104" y="326"/>
                  </a:cubicBezTo>
                  <a:cubicBezTo>
                    <a:pt x="102" y="325"/>
                    <a:pt x="100" y="323"/>
                    <a:pt x="98" y="322"/>
                  </a:cubicBezTo>
                  <a:cubicBezTo>
                    <a:pt x="98" y="322"/>
                    <a:pt x="97" y="322"/>
                    <a:pt x="97" y="322"/>
                  </a:cubicBezTo>
                  <a:cubicBezTo>
                    <a:pt x="94" y="320"/>
                    <a:pt x="91" y="318"/>
                    <a:pt x="90" y="317"/>
                  </a:cubicBezTo>
                  <a:cubicBezTo>
                    <a:pt x="81" y="312"/>
                    <a:pt x="73" y="306"/>
                    <a:pt x="64" y="300"/>
                  </a:cubicBezTo>
                  <a:cubicBezTo>
                    <a:pt x="64" y="299"/>
                    <a:pt x="63" y="300"/>
                    <a:pt x="62" y="300"/>
                  </a:cubicBezTo>
                  <a:close/>
                  <a:moveTo>
                    <a:pt x="79" y="325"/>
                  </a:moveTo>
                  <a:cubicBezTo>
                    <a:pt x="81" y="326"/>
                    <a:pt x="84" y="328"/>
                    <a:pt x="87" y="329"/>
                  </a:cubicBezTo>
                  <a:cubicBezTo>
                    <a:pt x="84" y="328"/>
                    <a:pt x="81" y="327"/>
                    <a:pt x="79" y="325"/>
                  </a:cubicBezTo>
                  <a:close/>
                  <a:moveTo>
                    <a:pt x="75" y="322"/>
                  </a:moveTo>
                  <a:cubicBezTo>
                    <a:pt x="72" y="319"/>
                    <a:pt x="70" y="315"/>
                    <a:pt x="68" y="311"/>
                  </a:cubicBezTo>
                  <a:cubicBezTo>
                    <a:pt x="67" y="308"/>
                    <a:pt x="65" y="306"/>
                    <a:pt x="64" y="303"/>
                  </a:cubicBezTo>
                  <a:cubicBezTo>
                    <a:pt x="73" y="311"/>
                    <a:pt x="86" y="320"/>
                    <a:pt x="92" y="329"/>
                  </a:cubicBezTo>
                  <a:cubicBezTo>
                    <a:pt x="90" y="327"/>
                    <a:pt x="82" y="324"/>
                    <a:pt x="75" y="322"/>
                  </a:cubicBezTo>
                  <a:close/>
                  <a:moveTo>
                    <a:pt x="95" y="330"/>
                  </a:moveTo>
                  <a:cubicBezTo>
                    <a:pt x="91" y="325"/>
                    <a:pt x="86" y="321"/>
                    <a:pt x="82" y="317"/>
                  </a:cubicBezTo>
                  <a:cubicBezTo>
                    <a:pt x="80" y="315"/>
                    <a:pt x="63" y="302"/>
                    <a:pt x="72" y="308"/>
                  </a:cubicBezTo>
                  <a:cubicBezTo>
                    <a:pt x="82" y="315"/>
                    <a:pt x="93" y="322"/>
                    <a:pt x="104" y="328"/>
                  </a:cubicBezTo>
                  <a:cubicBezTo>
                    <a:pt x="104" y="328"/>
                    <a:pt x="104" y="328"/>
                    <a:pt x="104" y="328"/>
                  </a:cubicBezTo>
                  <a:cubicBezTo>
                    <a:pt x="101" y="329"/>
                    <a:pt x="98" y="330"/>
                    <a:pt x="95" y="330"/>
                  </a:cubicBezTo>
                  <a:close/>
                  <a:moveTo>
                    <a:pt x="109" y="326"/>
                  </a:moveTo>
                  <a:cubicBezTo>
                    <a:pt x="109" y="326"/>
                    <a:pt x="109" y="326"/>
                    <a:pt x="108" y="326"/>
                  </a:cubicBezTo>
                  <a:cubicBezTo>
                    <a:pt x="105" y="324"/>
                    <a:pt x="102" y="321"/>
                    <a:pt x="99" y="318"/>
                  </a:cubicBezTo>
                  <a:cubicBezTo>
                    <a:pt x="105" y="321"/>
                    <a:pt x="112" y="322"/>
                    <a:pt x="118" y="323"/>
                  </a:cubicBezTo>
                  <a:cubicBezTo>
                    <a:pt x="115" y="324"/>
                    <a:pt x="112" y="325"/>
                    <a:pt x="109" y="326"/>
                  </a:cubicBezTo>
                  <a:close/>
                  <a:moveTo>
                    <a:pt x="123" y="322"/>
                  </a:moveTo>
                  <a:cubicBezTo>
                    <a:pt x="123" y="322"/>
                    <a:pt x="123" y="321"/>
                    <a:pt x="122" y="321"/>
                  </a:cubicBezTo>
                  <a:cubicBezTo>
                    <a:pt x="120" y="319"/>
                    <a:pt x="118" y="318"/>
                    <a:pt x="116" y="316"/>
                  </a:cubicBezTo>
                  <a:cubicBezTo>
                    <a:pt x="117" y="316"/>
                    <a:pt x="117" y="316"/>
                    <a:pt x="118" y="316"/>
                  </a:cubicBezTo>
                  <a:cubicBezTo>
                    <a:pt x="123" y="317"/>
                    <a:pt x="128" y="318"/>
                    <a:pt x="133" y="319"/>
                  </a:cubicBezTo>
                  <a:cubicBezTo>
                    <a:pt x="130" y="320"/>
                    <a:pt x="126" y="321"/>
                    <a:pt x="123" y="322"/>
                  </a:cubicBezTo>
                  <a:close/>
                  <a:moveTo>
                    <a:pt x="142" y="316"/>
                  </a:moveTo>
                  <a:cubicBezTo>
                    <a:pt x="138" y="312"/>
                    <a:pt x="136" y="312"/>
                    <a:pt x="144" y="312"/>
                  </a:cubicBezTo>
                  <a:cubicBezTo>
                    <a:pt x="146" y="311"/>
                    <a:pt x="149" y="312"/>
                    <a:pt x="151" y="312"/>
                  </a:cubicBezTo>
                  <a:cubicBezTo>
                    <a:pt x="148" y="313"/>
                    <a:pt x="145" y="315"/>
                    <a:pt x="142" y="316"/>
                  </a:cubicBezTo>
                  <a:close/>
                  <a:moveTo>
                    <a:pt x="169" y="306"/>
                  </a:moveTo>
                  <a:cubicBezTo>
                    <a:pt x="168" y="305"/>
                    <a:pt x="167" y="305"/>
                    <a:pt x="166" y="304"/>
                  </a:cubicBezTo>
                  <a:cubicBezTo>
                    <a:pt x="165" y="303"/>
                    <a:pt x="164" y="305"/>
                    <a:pt x="165" y="306"/>
                  </a:cubicBezTo>
                  <a:cubicBezTo>
                    <a:pt x="166" y="306"/>
                    <a:pt x="166" y="306"/>
                    <a:pt x="167" y="307"/>
                  </a:cubicBezTo>
                  <a:cubicBezTo>
                    <a:pt x="165" y="308"/>
                    <a:pt x="162" y="308"/>
                    <a:pt x="160" y="309"/>
                  </a:cubicBezTo>
                  <a:cubicBezTo>
                    <a:pt x="158" y="307"/>
                    <a:pt x="155" y="305"/>
                    <a:pt x="156" y="304"/>
                  </a:cubicBezTo>
                  <a:cubicBezTo>
                    <a:pt x="158" y="301"/>
                    <a:pt x="167" y="303"/>
                    <a:pt x="173" y="305"/>
                  </a:cubicBezTo>
                  <a:cubicBezTo>
                    <a:pt x="172" y="305"/>
                    <a:pt x="170" y="306"/>
                    <a:pt x="169" y="306"/>
                  </a:cubicBezTo>
                  <a:close/>
                  <a:moveTo>
                    <a:pt x="149" y="300"/>
                  </a:moveTo>
                  <a:cubicBezTo>
                    <a:pt x="148" y="300"/>
                    <a:pt x="147" y="302"/>
                    <a:pt x="148" y="303"/>
                  </a:cubicBezTo>
                  <a:cubicBezTo>
                    <a:pt x="150" y="305"/>
                    <a:pt x="152" y="306"/>
                    <a:pt x="153" y="308"/>
                  </a:cubicBezTo>
                  <a:cubicBezTo>
                    <a:pt x="153" y="308"/>
                    <a:pt x="152" y="308"/>
                    <a:pt x="150" y="309"/>
                  </a:cubicBezTo>
                  <a:cubicBezTo>
                    <a:pt x="144" y="309"/>
                    <a:pt x="138" y="307"/>
                    <a:pt x="132" y="307"/>
                  </a:cubicBezTo>
                  <a:cubicBezTo>
                    <a:pt x="130" y="307"/>
                    <a:pt x="129" y="309"/>
                    <a:pt x="130" y="310"/>
                  </a:cubicBezTo>
                  <a:cubicBezTo>
                    <a:pt x="136" y="315"/>
                    <a:pt x="137" y="316"/>
                    <a:pt x="136" y="315"/>
                  </a:cubicBezTo>
                  <a:cubicBezTo>
                    <a:pt x="135" y="315"/>
                    <a:pt x="134" y="314"/>
                    <a:pt x="133" y="313"/>
                  </a:cubicBezTo>
                  <a:cubicBezTo>
                    <a:pt x="132" y="312"/>
                    <a:pt x="131" y="314"/>
                    <a:pt x="132" y="314"/>
                  </a:cubicBezTo>
                  <a:cubicBezTo>
                    <a:pt x="132" y="314"/>
                    <a:pt x="132" y="314"/>
                    <a:pt x="132" y="315"/>
                  </a:cubicBezTo>
                  <a:cubicBezTo>
                    <a:pt x="131" y="314"/>
                    <a:pt x="131" y="314"/>
                    <a:pt x="130" y="314"/>
                  </a:cubicBezTo>
                  <a:cubicBezTo>
                    <a:pt x="123" y="315"/>
                    <a:pt x="115" y="312"/>
                    <a:pt x="109" y="310"/>
                  </a:cubicBezTo>
                  <a:cubicBezTo>
                    <a:pt x="106" y="310"/>
                    <a:pt x="105" y="313"/>
                    <a:pt x="107" y="314"/>
                  </a:cubicBezTo>
                  <a:cubicBezTo>
                    <a:pt x="111" y="317"/>
                    <a:pt x="124" y="323"/>
                    <a:pt x="108" y="318"/>
                  </a:cubicBezTo>
                  <a:cubicBezTo>
                    <a:pt x="104" y="317"/>
                    <a:pt x="95" y="316"/>
                    <a:pt x="106" y="315"/>
                  </a:cubicBezTo>
                  <a:cubicBezTo>
                    <a:pt x="106" y="315"/>
                    <a:pt x="106" y="314"/>
                    <a:pt x="106" y="314"/>
                  </a:cubicBezTo>
                  <a:cubicBezTo>
                    <a:pt x="102" y="314"/>
                    <a:pt x="98" y="314"/>
                    <a:pt x="94" y="314"/>
                  </a:cubicBezTo>
                  <a:cubicBezTo>
                    <a:pt x="94" y="314"/>
                    <a:pt x="94" y="314"/>
                    <a:pt x="94" y="314"/>
                  </a:cubicBezTo>
                  <a:cubicBezTo>
                    <a:pt x="94" y="313"/>
                    <a:pt x="93" y="313"/>
                    <a:pt x="93" y="312"/>
                  </a:cubicBezTo>
                  <a:cubicBezTo>
                    <a:pt x="93" y="312"/>
                    <a:pt x="93" y="312"/>
                    <a:pt x="93" y="312"/>
                  </a:cubicBezTo>
                  <a:cubicBezTo>
                    <a:pt x="118" y="306"/>
                    <a:pt x="142" y="299"/>
                    <a:pt x="166" y="292"/>
                  </a:cubicBezTo>
                  <a:cubicBezTo>
                    <a:pt x="185" y="306"/>
                    <a:pt x="160" y="299"/>
                    <a:pt x="149" y="300"/>
                  </a:cubicBezTo>
                  <a:close/>
                  <a:moveTo>
                    <a:pt x="179" y="302"/>
                  </a:moveTo>
                  <a:cubicBezTo>
                    <a:pt x="178" y="300"/>
                    <a:pt x="173" y="293"/>
                    <a:pt x="170" y="290"/>
                  </a:cubicBezTo>
                  <a:cubicBezTo>
                    <a:pt x="171" y="290"/>
                    <a:pt x="171" y="290"/>
                    <a:pt x="171" y="290"/>
                  </a:cubicBezTo>
                  <a:cubicBezTo>
                    <a:pt x="175" y="291"/>
                    <a:pt x="186" y="294"/>
                    <a:pt x="193" y="295"/>
                  </a:cubicBezTo>
                  <a:cubicBezTo>
                    <a:pt x="193" y="296"/>
                    <a:pt x="193" y="296"/>
                    <a:pt x="193" y="296"/>
                  </a:cubicBezTo>
                  <a:cubicBezTo>
                    <a:pt x="194" y="296"/>
                    <a:pt x="194" y="296"/>
                    <a:pt x="195" y="297"/>
                  </a:cubicBezTo>
                  <a:cubicBezTo>
                    <a:pt x="190" y="299"/>
                    <a:pt x="184" y="301"/>
                    <a:pt x="179" y="302"/>
                  </a:cubicBezTo>
                  <a:close/>
                  <a:moveTo>
                    <a:pt x="201" y="295"/>
                  </a:moveTo>
                  <a:cubicBezTo>
                    <a:pt x="201" y="293"/>
                    <a:pt x="198" y="288"/>
                    <a:pt x="196" y="284"/>
                  </a:cubicBezTo>
                  <a:cubicBezTo>
                    <a:pt x="202" y="287"/>
                    <a:pt x="216" y="287"/>
                    <a:pt x="217" y="287"/>
                  </a:cubicBezTo>
                  <a:cubicBezTo>
                    <a:pt x="219" y="287"/>
                    <a:pt x="220" y="285"/>
                    <a:pt x="218" y="283"/>
                  </a:cubicBezTo>
                  <a:cubicBezTo>
                    <a:pt x="218" y="283"/>
                    <a:pt x="218" y="282"/>
                    <a:pt x="217" y="282"/>
                  </a:cubicBezTo>
                  <a:cubicBezTo>
                    <a:pt x="217" y="282"/>
                    <a:pt x="218" y="282"/>
                    <a:pt x="218" y="282"/>
                  </a:cubicBezTo>
                  <a:cubicBezTo>
                    <a:pt x="222" y="283"/>
                    <a:pt x="225" y="284"/>
                    <a:pt x="229" y="284"/>
                  </a:cubicBezTo>
                  <a:cubicBezTo>
                    <a:pt x="220" y="288"/>
                    <a:pt x="211" y="291"/>
                    <a:pt x="201" y="295"/>
                  </a:cubicBezTo>
                  <a:close/>
                  <a:moveTo>
                    <a:pt x="235" y="282"/>
                  </a:moveTo>
                  <a:cubicBezTo>
                    <a:pt x="234" y="279"/>
                    <a:pt x="232" y="276"/>
                    <a:pt x="231" y="274"/>
                  </a:cubicBezTo>
                  <a:cubicBezTo>
                    <a:pt x="236" y="275"/>
                    <a:pt x="241" y="277"/>
                    <a:pt x="246" y="278"/>
                  </a:cubicBezTo>
                  <a:cubicBezTo>
                    <a:pt x="246" y="278"/>
                    <a:pt x="246" y="278"/>
                    <a:pt x="246" y="278"/>
                  </a:cubicBezTo>
                  <a:cubicBezTo>
                    <a:pt x="243" y="279"/>
                    <a:pt x="239" y="281"/>
                    <a:pt x="235" y="282"/>
                  </a:cubicBezTo>
                  <a:close/>
                  <a:moveTo>
                    <a:pt x="248" y="277"/>
                  </a:moveTo>
                  <a:cubicBezTo>
                    <a:pt x="248" y="277"/>
                    <a:pt x="248" y="276"/>
                    <a:pt x="248" y="275"/>
                  </a:cubicBezTo>
                  <a:cubicBezTo>
                    <a:pt x="248" y="276"/>
                    <a:pt x="248" y="271"/>
                    <a:pt x="247" y="268"/>
                  </a:cubicBezTo>
                  <a:cubicBezTo>
                    <a:pt x="249" y="270"/>
                    <a:pt x="255" y="272"/>
                    <a:pt x="259" y="273"/>
                  </a:cubicBezTo>
                  <a:cubicBezTo>
                    <a:pt x="255" y="274"/>
                    <a:pt x="251" y="276"/>
                    <a:pt x="248" y="277"/>
                  </a:cubicBezTo>
                  <a:close/>
                  <a:moveTo>
                    <a:pt x="267" y="270"/>
                  </a:moveTo>
                  <a:cubicBezTo>
                    <a:pt x="266" y="267"/>
                    <a:pt x="266" y="266"/>
                    <a:pt x="266" y="266"/>
                  </a:cubicBezTo>
                  <a:cubicBezTo>
                    <a:pt x="267" y="265"/>
                    <a:pt x="271" y="266"/>
                    <a:pt x="275" y="267"/>
                  </a:cubicBezTo>
                  <a:cubicBezTo>
                    <a:pt x="273" y="268"/>
                    <a:pt x="270" y="269"/>
                    <a:pt x="267" y="270"/>
                  </a:cubicBezTo>
                  <a:close/>
                  <a:moveTo>
                    <a:pt x="280" y="265"/>
                  </a:moveTo>
                  <a:cubicBezTo>
                    <a:pt x="274" y="264"/>
                    <a:pt x="262" y="261"/>
                    <a:pt x="261" y="261"/>
                  </a:cubicBezTo>
                  <a:cubicBezTo>
                    <a:pt x="259" y="260"/>
                    <a:pt x="257" y="262"/>
                    <a:pt x="258" y="264"/>
                  </a:cubicBezTo>
                  <a:cubicBezTo>
                    <a:pt x="265" y="271"/>
                    <a:pt x="254" y="268"/>
                    <a:pt x="246" y="265"/>
                  </a:cubicBezTo>
                  <a:cubicBezTo>
                    <a:pt x="256" y="261"/>
                    <a:pt x="266" y="258"/>
                    <a:pt x="276" y="254"/>
                  </a:cubicBezTo>
                  <a:cubicBezTo>
                    <a:pt x="276" y="254"/>
                    <a:pt x="276" y="254"/>
                    <a:pt x="277" y="255"/>
                  </a:cubicBezTo>
                  <a:cubicBezTo>
                    <a:pt x="279" y="257"/>
                    <a:pt x="283" y="261"/>
                    <a:pt x="283" y="263"/>
                  </a:cubicBezTo>
                  <a:cubicBezTo>
                    <a:pt x="282" y="264"/>
                    <a:pt x="281" y="264"/>
                    <a:pt x="280" y="265"/>
                  </a:cubicBezTo>
                  <a:close/>
                  <a:moveTo>
                    <a:pt x="288" y="262"/>
                  </a:moveTo>
                  <a:cubicBezTo>
                    <a:pt x="282" y="254"/>
                    <a:pt x="286" y="255"/>
                    <a:pt x="298" y="258"/>
                  </a:cubicBezTo>
                  <a:cubicBezTo>
                    <a:pt x="294" y="259"/>
                    <a:pt x="291" y="260"/>
                    <a:pt x="288" y="262"/>
                  </a:cubicBezTo>
                  <a:close/>
                  <a:moveTo>
                    <a:pt x="303" y="256"/>
                  </a:moveTo>
                  <a:cubicBezTo>
                    <a:pt x="303" y="255"/>
                    <a:pt x="303" y="255"/>
                    <a:pt x="302" y="255"/>
                  </a:cubicBezTo>
                  <a:cubicBezTo>
                    <a:pt x="297" y="248"/>
                    <a:pt x="304" y="250"/>
                    <a:pt x="312" y="252"/>
                  </a:cubicBezTo>
                  <a:cubicBezTo>
                    <a:pt x="309" y="253"/>
                    <a:pt x="306" y="255"/>
                    <a:pt x="303" y="256"/>
                  </a:cubicBezTo>
                  <a:close/>
                  <a:moveTo>
                    <a:pt x="322" y="248"/>
                  </a:moveTo>
                  <a:cubicBezTo>
                    <a:pt x="321" y="245"/>
                    <a:pt x="322" y="245"/>
                    <a:pt x="328" y="246"/>
                  </a:cubicBezTo>
                  <a:cubicBezTo>
                    <a:pt x="326" y="246"/>
                    <a:pt x="324" y="247"/>
                    <a:pt x="322" y="248"/>
                  </a:cubicBezTo>
                  <a:close/>
                  <a:moveTo>
                    <a:pt x="316" y="241"/>
                  </a:moveTo>
                  <a:cubicBezTo>
                    <a:pt x="314" y="242"/>
                    <a:pt x="313" y="244"/>
                    <a:pt x="314" y="245"/>
                  </a:cubicBezTo>
                  <a:cubicBezTo>
                    <a:pt x="320" y="252"/>
                    <a:pt x="310" y="247"/>
                    <a:pt x="306" y="247"/>
                  </a:cubicBezTo>
                  <a:cubicBezTo>
                    <a:pt x="301" y="246"/>
                    <a:pt x="301" y="246"/>
                    <a:pt x="296" y="246"/>
                  </a:cubicBezTo>
                  <a:cubicBezTo>
                    <a:pt x="306" y="242"/>
                    <a:pt x="315" y="238"/>
                    <a:pt x="324" y="234"/>
                  </a:cubicBezTo>
                  <a:cubicBezTo>
                    <a:pt x="324" y="235"/>
                    <a:pt x="324" y="236"/>
                    <a:pt x="324" y="236"/>
                  </a:cubicBezTo>
                  <a:cubicBezTo>
                    <a:pt x="325" y="238"/>
                    <a:pt x="327" y="240"/>
                    <a:pt x="328" y="241"/>
                  </a:cubicBezTo>
                  <a:cubicBezTo>
                    <a:pt x="324" y="241"/>
                    <a:pt x="320" y="241"/>
                    <a:pt x="316" y="241"/>
                  </a:cubicBezTo>
                  <a:close/>
                  <a:moveTo>
                    <a:pt x="336" y="242"/>
                  </a:moveTo>
                  <a:cubicBezTo>
                    <a:pt x="336" y="236"/>
                    <a:pt x="338" y="235"/>
                    <a:pt x="343" y="237"/>
                  </a:cubicBezTo>
                  <a:cubicBezTo>
                    <a:pt x="344" y="237"/>
                    <a:pt x="345" y="238"/>
                    <a:pt x="347" y="238"/>
                  </a:cubicBezTo>
                  <a:cubicBezTo>
                    <a:pt x="343" y="239"/>
                    <a:pt x="340" y="241"/>
                    <a:pt x="336" y="242"/>
                  </a:cubicBezTo>
                  <a:close/>
                  <a:moveTo>
                    <a:pt x="340" y="232"/>
                  </a:moveTo>
                  <a:cubicBezTo>
                    <a:pt x="336" y="232"/>
                    <a:pt x="331" y="232"/>
                    <a:pt x="327" y="233"/>
                  </a:cubicBezTo>
                  <a:cubicBezTo>
                    <a:pt x="333" y="230"/>
                    <a:pt x="338" y="228"/>
                    <a:pt x="344" y="225"/>
                  </a:cubicBezTo>
                  <a:cubicBezTo>
                    <a:pt x="343" y="226"/>
                    <a:pt x="343" y="228"/>
                    <a:pt x="344" y="228"/>
                  </a:cubicBezTo>
                  <a:cubicBezTo>
                    <a:pt x="358" y="237"/>
                    <a:pt x="344" y="233"/>
                    <a:pt x="340" y="232"/>
                  </a:cubicBezTo>
                  <a:close/>
                  <a:moveTo>
                    <a:pt x="355" y="234"/>
                  </a:moveTo>
                  <a:cubicBezTo>
                    <a:pt x="354" y="232"/>
                    <a:pt x="353" y="230"/>
                    <a:pt x="352" y="229"/>
                  </a:cubicBezTo>
                  <a:cubicBezTo>
                    <a:pt x="356" y="229"/>
                    <a:pt x="360" y="230"/>
                    <a:pt x="364" y="231"/>
                  </a:cubicBezTo>
                  <a:cubicBezTo>
                    <a:pt x="361" y="232"/>
                    <a:pt x="358" y="233"/>
                    <a:pt x="355" y="234"/>
                  </a:cubicBezTo>
                  <a:close/>
                  <a:moveTo>
                    <a:pt x="371" y="228"/>
                  </a:moveTo>
                  <a:cubicBezTo>
                    <a:pt x="370" y="226"/>
                    <a:pt x="368" y="225"/>
                    <a:pt x="367" y="223"/>
                  </a:cubicBezTo>
                  <a:cubicBezTo>
                    <a:pt x="370" y="224"/>
                    <a:pt x="373" y="225"/>
                    <a:pt x="377" y="225"/>
                  </a:cubicBezTo>
                  <a:cubicBezTo>
                    <a:pt x="375" y="226"/>
                    <a:pt x="373" y="227"/>
                    <a:pt x="371" y="228"/>
                  </a:cubicBezTo>
                  <a:close/>
                  <a:moveTo>
                    <a:pt x="384" y="222"/>
                  </a:moveTo>
                  <a:cubicBezTo>
                    <a:pt x="376" y="221"/>
                    <a:pt x="369" y="219"/>
                    <a:pt x="361" y="217"/>
                  </a:cubicBezTo>
                  <a:cubicBezTo>
                    <a:pt x="361" y="217"/>
                    <a:pt x="361" y="217"/>
                    <a:pt x="361" y="217"/>
                  </a:cubicBezTo>
                  <a:cubicBezTo>
                    <a:pt x="365" y="215"/>
                    <a:pt x="369" y="213"/>
                    <a:pt x="373" y="211"/>
                  </a:cubicBezTo>
                  <a:cubicBezTo>
                    <a:pt x="377" y="215"/>
                    <a:pt x="381" y="218"/>
                    <a:pt x="385" y="222"/>
                  </a:cubicBezTo>
                  <a:cubicBezTo>
                    <a:pt x="385" y="222"/>
                    <a:pt x="384" y="222"/>
                    <a:pt x="384" y="222"/>
                  </a:cubicBezTo>
                  <a:close/>
                  <a:moveTo>
                    <a:pt x="396" y="217"/>
                  </a:moveTo>
                  <a:cubicBezTo>
                    <a:pt x="394" y="216"/>
                    <a:pt x="392" y="215"/>
                    <a:pt x="390" y="214"/>
                  </a:cubicBezTo>
                  <a:cubicBezTo>
                    <a:pt x="389" y="213"/>
                    <a:pt x="389" y="214"/>
                    <a:pt x="389" y="215"/>
                  </a:cubicBezTo>
                  <a:cubicBezTo>
                    <a:pt x="391" y="216"/>
                    <a:pt x="393" y="217"/>
                    <a:pt x="394" y="218"/>
                  </a:cubicBezTo>
                  <a:cubicBezTo>
                    <a:pt x="392" y="219"/>
                    <a:pt x="390" y="220"/>
                    <a:pt x="388" y="220"/>
                  </a:cubicBezTo>
                  <a:cubicBezTo>
                    <a:pt x="385" y="218"/>
                    <a:pt x="383" y="217"/>
                    <a:pt x="381" y="214"/>
                  </a:cubicBezTo>
                  <a:cubicBezTo>
                    <a:pt x="377" y="210"/>
                    <a:pt x="373" y="211"/>
                    <a:pt x="379" y="211"/>
                  </a:cubicBezTo>
                  <a:cubicBezTo>
                    <a:pt x="385" y="212"/>
                    <a:pt x="392" y="214"/>
                    <a:pt x="398" y="216"/>
                  </a:cubicBezTo>
                  <a:cubicBezTo>
                    <a:pt x="398" y="216"/>
                    <a:pt x="397" y="217"/>
                    <a:pt x="396" y="217"/>
                  </a:cubicBezTo>
                  <a:close/>
                  <a:moveTo>
                    <a:pt x="389" y="211"/>
                  </a:moveTo>
                  <a:cubicBezTo>
                    <a:pt x="386" y="210"/>
                    <a:pt x="382" y="209"/>
                    <a:pt x="379" y="207"/>
                  </a:cubicBezTo>
                  <a:cubicBezTo>
                    <a:pt x="380" y="205"/>
                    <a:pt x="378" y="202"/>
                    <a:pt x="375" y="202"/>
                  </a:cubicBezTo>
                  <a:cubicBezTo>
                    <a:pt x="375" y="200"/>
                    <a:pt x="374" y="199"/>
                    <a:pt x="374" y="197"/>
                  </a:cubicBezTo>
                  <a:cubicBezTo>
                    <a:pt x="382" y="201"/>
                    <a:pt x="392" y="206"/>
                    <a:pt x="399" y="212"/>
                  </a:cubicBezTo>
                  <a:cubicBezTo>
                    <a:pt x="404" y="217"/>
                    <a:pt x="393" y="212"/>
                    <a:pt x="389" y="211"/>
                  </a:cubicBezTo>
                  <a:close/>
                  <a:moveTo>
                    <a:pt x="406" y="212"/>
                  </a:moveTo>
                  <a:cubicBezTo>
                    <a:pt x="398" y="207"/>
                    <a:pt x="389" y="201"/>
                    <a:pt x="380" y="196"/>
                  </a:cubicBezTo>
                  <a:cubicBezTo>
                    <a:pt x="392" y="198"/>
                    <a:pt x="403" y="202"/>
                    <a:pt x="415" y="207"/>
                  </a:cubicBezTo>
                  <a:cubicBezTo>
                    <a:pt x="417" y="208"/>
                    <a:pt x="419" y="204"/>
                    <a:pt x="417" y="203"/>
                  </a:cubicBezTo>
                  <a:cubicBezTo>
                    <a:pt x="408" y="194"/>
                    <a:pt x="398" y="187"/>
                    <a:pt x="387" y="180"/>
                  </a:cubicBezTo>
                  <a:cubicBezTo>
                    <a:pt x="400" y="185"/>
                    <a:pt x="412" y="190"/>
                    <a:pt x="424" y="195"/>
                  </a:cubicBezTo>
                  <a:cubicBezTo>
                    <a:pt x="427" y="197"/>
                    <a:pt x="430" y="199"/>
                    <a:pt x="433" y="201"/>
                  </a:cubicBezTo>
                  <a:cubicBezTo>
                    <a:pt x="424" y="205"/>
                    <a:pt x="415" y="209"/>
                    <a:pt x="406" y="212"/>
                  </a:cubicBezTo>
                  <a:close/>
                  <a:moveTo>
                    <a:pt x="444" y="197"/>
                  </a:moveTo>
                  <a:cubicBezTo>
                    <a:pt x="443" y="198"/>
                    <a:pt x="443" y="198"/>
                    <a:pt x="443" y="198"/>
                  </a:cubicBezTo>
                  <a:cubicBezTo>
                    <a:pt x="442" y="198"/>
                    <a:pt x="442" y="198"/>
                    <a:pt x="441" y="198"/>
                  </a:cubicBezTo>
                  <a:cubicBezTo>
                    <a:pt x="441" y="198"/>
                    <a:pt x="441" y="198"/>
                    <a:pt x="441" y="198"/>
                  </a:cubicBezTo>
                  <a:cubicBezTo>
                    <a:pt x="429" y="191"/>
                    <a:pt x="417" y="184"/>
                    <a:pt x="405" y="177"/>
                  </a:cubicBezTo>
                  <a:cubicBezTo>
                    <a:pt x="415" y="182"/>
                    <a:pt x="424" y="186"/>
                    <a:pt x="434" y="191"/>
                  </a:cubicBezTo>
                  <a:cubicBezTo>
                    <a:pt x="437" y="193"/>
                    <a:pt x="439" y="189"/>
                    <a:pt x="436" y="188"/>
                  </a:cubicBezTo>
                  <a:cubicBezTo>
                    <a:pt x="423" y="178"/>
                    <a:pt x="408" y="169"/>
                    <a:pt x="394" y="160"/>
                  </a:cubicBezTo>
                  <a:cubicBezTo>
                    <a:pt x="412" y="168"/>
                    <a:pt x="429" y="177"/>
                    <a:pt x="447" y="186"/>
                  </a:cubicBezTo>
                  <a:cubicBezTo>
                    <a:pt x="448" y="186"/>
                    <a:pt x="449" y="186"/>
                    <a:pt x="449" y="185"/>
                  </a:cubicBezTo>
                  <a:cubicBezTo>
                    <a:pt x="449" y="191"/>
                    <a:pt x="447" y="195"/>
                    <a:pt x="444" y="197"/>
                  </a:cubicBezTo>
                  <a:close/>
                  <a:moveTo>
                    <a:pt x="449" y="182"/>
                  </a:moveTo>
                  <a:cubicBezTo>
                    <a:pt x="436" y="171"/>
                    <a:pt x="423" y="161"/>
                    <a:pt x="408" y="152"/>
                  </a:cubicBezTo>
                  <a:cubicBezTo>
                    <a:pt x="421" y="157"/>
                    <a:pt x="433" y="161"/>
                    <a:pt x="445" y="166"/>
                  </a:cubicBezTo>
                  <a:cubicBezTo>
                    <a:pt x="446" y="166"/>
                    <a:pt x="446" y="166"/>
                    <a:pt x="446" y="166"/>
                  </a:cubicBezTo>
                  <a:cubicBezTo>
                    <a:pt x="447" y="167"/>
                    <a:pt x="447" y="167"/>
                    <a:pt x="447" y="167"/>
                  </a:cubicBezTo>
                  <a:cubicBezTo>
                    <a:pt x="449" y="173"/>
                    <a:pt x="449" y="178"/>
                    <a:pt x="449" y="182"/>
                  </a:cubicBezTo>
                  <a:cubicBezTo>
                    <a:pt x="449" y="182"/>
                    <a:pt x="449" y="182"/>
                    <a:pt x="449" y="1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9" name="Freeform 87"/>
            <p:cNvSpPr/>
            <p:nvPr/>
          </p:nvSpPr>
          <p:spPr bwMode="auto">
            <a:xfrm>
              <a:off x="1307" y="2770"/>
              <a:ext cx="105" cy="52"/>
            </a:xfrm>
            <a:custGeom>
              <a:avLst/>
              <a:gdLst>
                <a:gd name="T0" fmla="*/ 43 w 44"/>
                <a:gd name="T1" fmla="*/ 20 h 22"/>
                <a:gd name="T2" fmla="*/ 1 w 44"/>
                <a:gd name="T3" fmla="*/ 1 h 22"/>
                <a:gd name="T4" fmla="*/ 1 w 44"/>
                <a:gd name="T5" fmla="*/ 3 h 22"/>
                <a:gd name="T6" fmla="*/ 42 w 44"/>
                <a:gd name="T7" fmla="*/ 22 h 22"/>
                <a:gd name="T8" fmla="*/ 43 w 44"/>
                <a:gd name="T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2">
                  <a:moveTo>
                    <a:pt x="43" y="20"/>
                  </a:moveTo>
                  <a:cubicBezTo>
                    <a:pt x="29" y="15"/>
                    <a:pt x="15" y="9"/>
                    <a:pt x="1" y="1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14" y="10"/>
                    <a:pt x="28" y="17"/>
                    <a:pt x="42" y="22"/>
                  </a:cubicBezTo>
                  <a:cubicBezTo>
                    <a:pt x="43" y="22"/>
                    <a:pt x="44" y="20"/>
                    <a:pt x="43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0" name="Freeform 88"/>
            <p:cNvSpPr/>
            <p:nvPr/>
          </p:nvSpPr>
          <p:spPr bwMode="auto">
            <a:xfrm>
              <a:off x="1433" y="2730"/>
              <a:ext cx="78" cy="35"/>
            </a:xfrm>
            <a:custGeom>
              <a:avLst/>
              <a:gdLst>
                <a:gd name="T0" fmla="*/ 32 w 33"/>
                <a:gd name="T1" fmla="*/ 12 h 15"/>
                <a:gd name="T2" fmla="*/ 2 w 33"/>
                <a:gd name="T3" fmla="*/ 1 h 15"/>
                <a:gd name="T4" fmla="*/ 1 w 33"/>
                <a:gd name="T5" fmla="*/ 3 h 15"/>
                <a:gd name="T6" fmla="*/ 31 w 33"/>
                <a:gd name="T7" fmla="*/ 15 h 15"/>
                <a:gd name="T8" fmla="*/ 32 w 33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5">
                  <a:moveTo>
                    <a:pt x="32" y="12"/>
                  </a:moveTo>
                  <a:cubicBezTo>
                    <a:pt x="21" y="10"/>
                    <a:pt x="12" y="6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1" y="8"/>
                    <a:pt x="21" y="12"/>
                    <a:pt x="31" y="15"/>
                  </a:cubicBezTo>
                  <a:cubicBezTo>
                    <a:pt x="33" y="15"/>
                    <a:pt x="33" y="13"/>
                    <a:pt x="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1" name="Freeform 89"/>
            <p:cNvSpPr/>
            <p:nvPr/>
          </p:nvSpPr>
          <p:spPr bwMode="auto">
            <a:xfrm>
              <a:off x="729" y="2503"/>
              <a:ext cx="461" cy="310"/>
            </a:xfrm>
            <a:custGeom>
              <a:avLst/>
              <a:gdLst>
                <a:gd name="T0" fmla="*/ 156 w 194"/>
                <a:gd name="T1" fmla="*/ 31 h 130"/>
                <a:gd name="T2" fmla="*/ 120 w 194"/>
                <a:gd name="T3" fmla="*/ 10 h 130"/>
                <a:gd name="T4" fmla="*/ 147 w 194"/>
                <a:gd name="T5" fmla="*/ 15 h 130"/>
                <a:gd name="T6" fmla="*/ 172 w 194"/>
                <a:gd name="T7" fmla="*/ 13 h 130"/>
                <a:gd name="T8" fmla="*/ 176 w 194"/>
                <a:gd name="T9" fmla="*/ 5 h 130"/>
                <a:gd name="T10" fmla="*/ 165 w 194"/>
                <a:gd name="T11" fmla="*/ 4 h 130"/>
                <a:gd name="T12" fmla="*/ 113 w 194"/>
                <a:gd name="T13" fmla="*/ 6 h 130"/>
                <a:gd name="T14" fmla="*/ 164 w 194"/>
                <a:gd name="T15" fmla="*/ 40 h 130"/>
                <a:gd name="T16" fmla="*/ 162 w 194"/>
                <a:gd name="T17" fmla="*/ 43 h 130"/>
                <a:gd name="T18" fmla="*/ 51 w 194"/>
                <a:gd name="T19" fmla="*/ 9 h 130"/>
                <a:gd name="T20" fmla="*/ 125 w 194"/>
                <a:gd name="T21" fmla="*/ 57 h 130"/>
                <a:gd name="T22" fmla="*/ 133 w 194"/>
                <a:gd name="T23" fmla="*/ 70 h 130"/>
                <a:gd name="T24" fmla="*/ 32 w 194"/>
                <a:gd name="T25" fmla="*/ 35 h 130"/>
                <a:gd name="T26" fmla="*/ 80 w 194"/>
                <a:gd name="T27" fmla="*/ 71 h 130"/>
                <a:gd name="T28" fmla="*/ 107 w 194"/>
                <a:gd name="T29" fmla="*/ 92 h 130"/>
                <a:gd name="T30" fmla="*/ 19 w 194"/>
                <a:gd name="T31" fmla="*/ 72 h 130"/>
                <a:gd name="T32" fmla="*/ 62 w 194"/>
                <a:gd name="T33" fmla="*/ 97 h 130"/>
                <a:gd name="T34" fmla="*/ 91 w 194"/>
                <a:gd name="T35" fmla="*/ 112 h 130"/>
                <a:gd name="T36" fmla="*/ 57 w 194"/>
                <a:gd name="T37" fmla="*/ 101 h 130"/>
                <a:gd name="T38" fmla="*/ 1 w 194"/>
                <a:gd name="T39" fmla="*/ 80 h 130"/>
                <a:gd name="T40" fmla="*/ 56 w 194"/>
                <a:gd name="T41" fmla="*/ 119 h 130"/>
                <a:gd name="T42" fmla="*/ 18 w 194"/>
                <a:gd name="T43" fmla="*/ 107 h 130"/>
                <a:gd name="T44" fmla="*/ 80 w 194"/>
                <a:gd name="T45" fmla="*/ 127 h 130"/>
                <a:gd name="T46" fmla="*/ 22 w 194"/>
                <a:gd name="T47" fmla="*/ 90 h 130"/>
                <a:gd name="T48" fmla="*/ 107 w 194"/>
                <a:gd name="T49" fmla="*/ 117 h 130"/>
                <a:gd name="T50" fmla="*/ 40 w 194"/>
                <a:gd name="T51" fmla="*/ 83 h 130"/>
                <a:gd name="T52" fmla="*/ 52 w 194"/>
                <a:gd name="T53" fmla="*/ 80 h 130"/>
                <a:gd name="T54" fmla="*/ 124 w 194"/>
                <a:gd name="T55" fmla="*/ 101 h 130"/>
                <a:gd name="T56" fmla="*/ 76 w 194"/>
                <a:gd name="T57" fmla="*/ 64 h 130"/>
                <a:gd name="T58" fmla="*/ 48 w 194"/>
                <a:gd name="T59" fmla="*/ 44 h 130"/>
                <a:gd name="T60" fmla="*/ 167 w 194"/>
                <a:gd name="T61" fmla="*/ 78 h 130"/>
                <a:gd name="T62" fmla="*/ 78 w 194"/>
                <a:gd name="T63" fmla="*/ 27 h 130"/>
                <a:gd name="T64" fmla="*/ 59 w 194"/>
                <a:gd name="T65" fmla="*/ 12 h 130"/>
                <a:gd name="T66" fmla="*/ 121 w 194"/>
                <a:gd name="T67" fmla="*/ 33 h 130"/>
                <a:gd name="T68" fmla="*/ 192 w 194"/>
                <a:gd name="T69" fmla="*/ 5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4" h="130">
                  <a:moveTo>
                    <a:pt x="192" y="52"/>
                  </a:moveTo>
                  <a:cubicBezTo>
                    <a:pt x="180" y="45"/>
                    <a:pt x="168" y="38"/>
                    <a:pt x="156" y="31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37" y="20"/>
                    <a:pt x="122" y="13"/>
                    <a:pt x="120" y="10"/>
                  </a:cubicBezTo>
                  <a:cubicBezTo>
                    <a:pt x="118" y="5"/>
                    <a:pt x="128" y="10"/>
                    <a:pt x="132" y="11"/>
                  </a:cubicBezTo>
                  <a:cubicBezTo>
                    <a:pt x="137" y="12"/>
                    <a:pt x="142" y="14"/>
                    <a:pt x="147" y="15"/>
                  </a:cubicBezTo>
                  <a:cubicBezTo>
                    <a:pt x="155" y="17"/>
                    <a:pt x="162" y="17"/>
                    <a:pt x="170" y="15"/>
                  </a:cubicBezTo>
                  <a:cubicBezTo>
                    <a:pt x="172" y="15"/>
                    <a:pt x="172" y="14"/>
                    <a:pt x="172" y="13"/>
                  </a:cubicBezTo>
                  <a:cubicBezTo>
                    <a:pt x="170" y="6"/>
                    <a:pt x="169" y="6"/>
                    <a:pt x="175" y="9"/>
                  </a:cubicBezTo>
                  <a:cubicBezTo>
                    <a:pt x="178" y="10"/>
                    <a:pt x="179" y="6"/>
                    <a:pt x="176" y="5"/>
                  </a:cubicBezTo>
                  <a:cubicBezTo>
                    <a:pt x="173" y="3"/>
                    <a:pt x="170" y="2"/>
                    <a:pt x="168" y="1"/>
                  </a:cubicBezTo>
                  <a:cubicBezTo>
                    <a:pt x="166" y="0"/>
                    <a:pt x="165" y="2"/>
                    <a:pt x="165" y="4"/>
                  </a:cubicBezTo>
                  <a:cubicBezTo>
                    <a:pt x="169" y="19"/>
                    <a:pt x="144" y="10"/>
                    <a:pt x="136" y="8"/>
                  </a:cubicBezTo>
                  <a:cubicBezTo>
                    <a:pt x="128" y="6"/>
                    <a:pt x="121" y="5"/>
                    <a:pt x="113" y="6"/>
                  </a:cubicBezTo>
                  <a:cubicBezTo>
                    <a:pt x="111" y="6"/>
                    <a:pt x="110" y="8"/>
                    <a:pt x="112" y="10"/>
                  </a:cubicBezTo>
                  <a:cubicBezTo>
                    <a:pt x="129" y="20"/>
                    <a:pt x="147" y="30"/>
                    <a:pt x="164" y="40"/>
                  </a:cubicBezTo>
                  <a:cubicBezTo>
                    <a:pt x="167" y="42"/>
                    <a:pt x="170" y="44"/>
                    <a:pt x="174" y="47"/>
                  </a:cubicBezTo>
                  <a:cubicBezTo>
                    <a:pt x="170" y="45"/>
                    <a:pt x="166" y="44"/>
                    <a:pt x="162" y="43"/>
                  </a:cubicBezTo>
                  <a:cubicBezTo>
                    <a:pt x="126" y="31"/>
                    <a:pt x="89" y="19"/>
                    <a:pt x="52" y="7"/>
                  </a:cubicBezTo>
                  <a:cubicBezTo>
                    <a:pt x="51" y="6"/>
                    <a:pt x="50" y="8"/>
                    <a:pt x="51" y="9"/>
                  </a:cubicBezTo>
                  <a:cubicBezTo>
                    <a:pt x="63" y="23"/>
                    <a:pt x="78" y="31"/>
                    <a:pt x="94" y="40"/>
                  </a:cubicBezTo>
                  <a:cubicBezTo>
                    <a:pt x="104" y="46"/>
                    <a:pt x="114" y="51"/>
                    <a:pt x="125" y="57"/>
                  </a:cubicBezTo>
                  <a:cubicBezTo>
                    <a:pt x="127" y="59"/>
                    <a:pt x="157" y="78"/>
                    <a:pt x="159" y="76"/>
                  </a:cubicBezTo>
                  <a:cubicBezTo>
                    <a:pt x="157" y="78"/>
                    <a:pt x="138" y="71"/>
                    <a:pt x="133" y="70"/>
                  </a:cubicBezTo>
                  <a:cubicBezTo>
                    <a:pt x="122" y="67"/>
                    <a:pt x="112" y="63"/>
                    <a:pt x="101" y="60"/>
                  </a:cubicBezTo>
                  <a:cubicBezTo>
                    <a:pt x="78" y="52"/>
                    <a:pt x="55" y="43"/>
                    <a:pt x="32" y="35"/>
                  </a:cubicBezTo>
                  <a:cubicBezTo>
                    <a:pt x="30" y="35"/>
                    <a:pt x="29" y="37"/>
                    <a:pt x="30" y="38"/>
                  </a:cubicBezTo>
                  <a:cubicBezTo>
                    <a:pt x="47" y="49"/>
                    <a:pt x="64" y="60"/>
                    <a:pt x="80" y="71"/>
                  </a:cubicBezTo>
                  <a:cubicBezTo>
                    <a:pt x="89" y="77"/>
                    <a:pt x="97" y="82"/>
                    <a:pt x="105" y="88"/>
                  </a:cubicBezTo>
                  <a:cubicBezTo>
                    <a:pt x="115" y="94"/>
                    <a:pt x="125" y="98"/>
                    <a:pt x="107" y="92"/>
                  </a:cubicBezTo>
                  <a:cubicBezTo>
                    <a:pt x="88" y="87"/>
                    <a:pt x="68" y="82"/>
                    <a:pt x="49" y="76"/>
                  </a:cubicBezTo>
                  <a:cubicBezTo>
                    <a:pt x="40" y="74"/>
                    <a:pt x="28" y="67"/>
                    <a:pt x="19" y="72"/>
                  </a:cubicBezTo>
                  <a:cubicBezTo>
                    <a:pt x="18" y="73"/>
                    <a:pt x="18" y="74"/>
                    <a:pt x="19" y="75"/>
                  </a:cubicBezTo>
                  <a:cubicBezTo>
                    <a:pt x="33" y="82"/>
                    <a:pt x="48" y="90"/>
                    <a:pt x="62" y="97"/>
                  </a:cubicBezTo>
                  <a:cubicBezTo>
                    <a:pt x="70" y="101"/>
                    <a:pt x="78" y="105"/>
                    <a:pt x="85" y="109"/>
                  </a:cubicBezTo>
                  <a:cubicBezTo>
                    <a:pt x="86" y="110"/>
                    <a:pt x="89" y="111"/>
                    <a:pt x="91" y="112"/>
                  </a:cubicBezTo>
                  <a:cubicBezTo>
                    <a:pt x="86" y="111"/>
                    <a:pt x="79" y="109"/>
                    <a:pt x="78" y="109"/>
                  </a:cubicBezTo>
                  <a:cubicBezTo>
                    <a:pt x="71" y="106"/>
                    <a:pt x="64" y="104"/>
                    <a:pt x="57" y="101"/>
                  </a:cubicBezTo>
                  <a:cubicBezTo>
                    <a:pt x="39" y="94"/>
                    <a:pt x="21" y="86"/>
                    <a:pt x="3" y="78"/>
                  </a:cubicBezTo>
                  <a:cubicBezTo>
                    <a:pt x="1" y="77"/>
                    <a:pt x="0" y="79"/>
                    <a:pt x="1" y="80"/>
                  </a:cubicBezTo>
                  <a:cubicBezTo>
                    <a:pt x="23" y="94"/>
                    <a:pt x="44" y="108"/>
                    <a:pt x="66" y="121"/>
                  </a:cubicBezTo>
                  <a:cubicBezTo>
                    <a:pt x="82" y="130"/>
                    <a:pt x="61" y="121"/>
                    <a:pt x="56" y="119"/>
                  </a:cubicBezTo>
                  <a:cubicBezTo>
                    <a:pt x="43" y="114"/>
                    <a:pt x="31" y="110"/>
                    <a:pt x="18" y="105"/>
                  </a:cubicBezTo>
                  <a:cubicBezTo>
                    <a:pt x="17" y="105"/>
                    <a:pt x="17" y="106"/>
                    <a:pt x="18" y="107"/>
                  </a:cubicBezTo>
                  <a:cubicBezTo>
                    <a:pt x="38" y="114"/>
                    <a:pt x="59" y="122"/>
                    <a:pt x="79" y="129"/>
                  </a:cubicBezTo>
                  <a:cubicBezTo>
                    <a:pt x="80" y="130"/>
                    <a:pt x="81" y="128"/>
                    <a:pt x="80" y="127"/>
                  </a:cubicBezTo>
                  <a:cubicBezTo>
                    <a:pt x="65" y="117"/>
                    <a:pt x="50" y="108"/>
                    <a:pt x="35" y="98"/>
                  </a:cubicBezTo>
                  <a:cubicBezTo>
                    <a:pt x="31" y="96"/>
                    <a:pt x="27" y="93"/>
                    <a:pt x="22" y="90"/>
                  </a:cubicBezTo>
                  <a:cubicBezTo>
                    <a:pt x="49" y="102"/>
                    <a:pt x="77" y="113"/>
                    <a:pt x="106" y="120"/>
                  </a:cubicBezTo>
                  <a:cubicBezTo>
                    <a:pt x="107" y="120"/>
                    <a:pt x="109" y="118"/>
                    <a:pt x="107" y="117"/>
                  </a:cubicBezTo>
                  <a:cubicBezTo>
                    <a:pt x="93" y="109"/>
                    <a:pt x="78" y="102"/>
                    <a:pt x="64" y="95"/>
                  </a:cubicBezTo>
                  <a:cubicBezTo>
                    <a:pt x="56" y="91"/>
                    <a:pt x="48" y="87"/>
                    <a:pt x="40" y="83"/>
                  </a:cubicBezTo>
                  <a:cubicBezTo>
                    <a:pt x="37" y="81"/>
                    <a:pt x="22" y="77"/>
                    <a:pt x="30" y="74"/>
                  </a:cubicBezTo>
                  <a:cubicBezTo>
                    <a:pt x="33" y="73"/>
                    <a:pt x="49" y="79"/>
                    <a:pt x="52" y="80"/>
                  </a:cubicBezTo>
                  <a:cubicBezTo>
                    <a:pt x="59" y="82"/>
                    <a:pt x="66" y="84"/>
                    <a:pt x="73" y="86"/>
                  </a:cubicBezTo>
                  <a:cubicBezTo>
                    <a:pt x="90" y="91"/>
                    <a:pt x="107" y="96"/>
                    <a:pt x="124" y="101"/>
                  </a:cubicBezTo>
                  <a:cubicBezTo>
                    <a:pt x="126" y="101"/>
                    <a:pt x="127" y="99"/>
                    <a:pt x="125" y="98"/>
                  </a:cubicBezTo>
                  <a:cubicBezTo>
                    <a:pt x="109" y="87"/>
                    <a:pt x="92" y="75"/>
                    <a:pt x="76" y="64"/>
                  </a:cubicBezTo>
                  <a:cubicBezTo>
                    <a:pt x="67" y="59"/>
                    <a:pt x="59" y="53"/>
                    <a:pt x="51" y="48"/>
                  </a:cubicBezTo>
                  <a:cubicBezTo>
                    <a:pt x="42" y="42"/>
                    <a:pt x="30" y="38"/>
                    <a:pt x="48" y="44"/>
                  </a:cubicBezTo>
                  <a:cubicBezTo>
                    <a:pt x="87" y="58"/>
                    <a:pt x="125" y="73"/>
                    <a:pt x="166" y="80"/>
                  </a:cubicBezTo>
                  <a:cubicBezTo>
                    <a:pt x="168" y="81"/>
                    <a:pt x="169" y="78"/>
                    <a:pt x="167" y="78"/>
                  </a:cubicBezTo>
                  <a:cubicBezTo>
                    <a:pt x="147" y="66"/>
                    <a:pt x="126" y="54"/>
                    <a:pt x="106" y="43"/>
                  </a:cubicBezTo>
                  <a:cubicBezTo>
                    <a:pt x="96" y="38"/>
                    <a:pt x="87" y="32"/>
                    <a:pt x="78" y="27"/>
                  </a:cubicBezTo>
                  <a:cubicBezTo>
                    <a:pt x="73" y="24"/>
                    <a:pt x="69" y="22"/>
                    <a:pt x="66" y="19"/>
                  </a:cubicBezTo>
                  <a:cubicBezTo>
                    <a:pt x="62" y="17"/>
                    <a:pt x="55" y="13"/>
                    <a:pt x="59" y="12"/>
                  </a:cubicBezTo>
                  <a:cubicBezTo>
                    <a:pt x="65" y="11"/>
                    <a:pt x="82" y="20"/>
                    <a:pt x="88" y="22"/>
                  </a:cubicBezTo>
                  <a:cubicBezTo>
                    <a:pt x="99" y="26"/>
                    <a:pt x="110" y="29"/>
                    <a:pt x="121" y="33"/>
                  </a:cubicBezTo>
                  <a:cubicBezTo>
                    <a:pt x="144" y="40"/>
                    <a:pt x="167" y="48"/>
                    <a:pt x="190" y="56"/>
                  </a:cubicBezTo>
                  <a:cubicBezTo>
                    <a:pt x="192" y="56"/>
                    <a:pt x="194" y="54"/>
                    <a:pt x="19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92" name="Group 92"/>
          <p:cNvGrpSpPr>
            <a:grpSpLocks noChangeAspect="1"/>
          </p:cNvGrpSpPr>
          <p:nvPr/>
        </p:nvGrpSpPr>
        <p:grpSpPr bwMode="auto">
          <a:xfrm>
            <a:off x="-50708" y="4266278"/>
            <a:ext cx="2548201" cy="3044343"/>
            <a:chOff x="2453" y="420"/>
            <a:chExt cx="2907" cy="3473"/>
          </a:xfrm>
          <a:solidFill>
            <a:schemeClr val="tx1"/>
          </a:solidFill>
        </p:grpSpPr>
        <p:sp>
          <p:nvSpPr>
            <p:cNvPr id="893" name="Freeform 95"/>
            <p:cNvSpPr>
              <a:spLocks noEditPoints="1"/>
            </p:cNvSpPr>
            <p:nvPr/>
          </p:nvSpPr>
          <p:spPr bwMode="auto">
            <a:xfrm>
              <a:off x="3246" y="2435"/>
              <a:ext cx="97" cy="94"/>
            </a:xfrm>
            <a:custGeom>
              <a:avLst/>
              <a:gdLst>
                <a:gd name="T0" fmla="*/ 3 w 41"/>
                <a:gd name="T1" fmla="*/ 23 h 40"/>
                <a:gd name="T2" fmla="*/ 5 w 41"/>
                <a:gd name="T3" fmla="*/ 28 h 40"/>
                <a:gd name="T4" fmla="*/ 5 w 41"/>
                <a:gd name="T5" fmla="*/ 28 h 40"/>
                <a:gd name="T6" fmla="*/ 19 w 41"/>
                <a:gd name="T7" fmla="*/ 39 h 40"/>
                <a:gd name="T8" fmla="*/ 21 w 41"/>
                <a:gd name="T9" fmla="*/ 40 h 40"/>
                <a:gd name="T10" fmla="*/ 41 w 41"/>
                <a:gd name="T11" fmla="*/ 19 h 40"/>
                <a:gd name="T12" fmla="*/ 18 w 41"/>
                <a:gd name="T13" fmla="*/ 2 h 40"/>
                <a:gd name="T14" fmla="*/ 3 w 41"/>
                <a:gd name="T15" fmla="*/ 23 h 40"/>
                <a:gd name="T16" fmla="*/ 17 w 41"/>
                <a:gd name="T17" fmla="*/ 31 h 40"/>
                <a:gd name="T18" fmla="*/ 13 w 41"/>
                <a:gd name="T19" fmla="*/ 28 h 40"/>
                <a:gd name="T20" fmla="*/ 22 w 41"/>
                <a:gd name="T21" fmla="*/ 26 h 40"/>
                <a:gd name="T22" fmla="*/ 23 w 41"/>
                <a:gd name="T23" fmla="*/ 33 h 40"/>
                <a:gd name="T24" fmla="*/ 17 w 41"/>
                <a:gd name="T25" fmla="*/ 31 h 40"/>
                <a:gd name="T26" fmla="*/ 35 w 41"/>
                <a:gd name="T27" fmla="*/ 21 h 40"/>
                <a:gd name="T28" fmla="*/ 28 w 41"/>
                <a:gd name="T29" fmla="*/ 33 h 40"/>
                <a:gd name="T30" fmla="*/ 28 w 41"/>
                <a:gd name="T31" fmla="*/ 33 h 40"/>
                <a:gd name="T32" fmla="*/ 27 w 41"/>
                <a:gd name="T33" fmla="*/ 25 h 40"/>
                <a:gd name="T34" fmla="*/ 31 w 41"/>
                <a:gd name="T35" fmla="*/ 24 h 40"/>
                <a:gd name="T36" fmla="*/ 30 w 41"/>
                <a:gd name="T37" fmla="*/ 21 h 40"/>
                <a:gd name="T38" fmla="*/ 26 w 41"/>
                <a:gd name="T39" fmla="*/ 20 h 40"/>
                <a:gd name="T40" fmla="*/ 26 w 41"/>
                <a:gd name="T41" fmla="*/ 20 h 40"/>
                <a:gd name="T42" fmla="*/ 23 w 41"/>
                <a:gd name="T43" fmla="*/ 9 h 40"/>
                <a:gd name="T44" fmla="*/ 35 w 41"/>
                <a:gd name="T45" fmla="*/ 21 h 40"/>
                <a:gd name="T46" fmla="*/ 19 w 41"/>
                <a:gd name="T47" fmla="*/ 9 h 40"/>
                <a:gd name="T48" fmla="*/ 20 w 41"/>
                <a:gd name="T49" fmla="*/ 20 h 40"/>
                <a:gd name="T50" fmla="*/ 10 w 41"/>
                <a:gd name="T51" fmla="*/ 21 h 40"/>
                <a:gd name="T52" fmla="*/ 19 w 41"/>
                <a:gd name="T53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" h="40">
                  <a:moveTo>
                    <a:pt x="3" y="23"/>
                  </a:moveTo>
                  <a:cubicBezTo>
                    <a:pt x="2" y="25"/>
                    <a:pt x="2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8" y="33"/>
                    <a:pt x="14" y="37"/>
                    <a:pt x="19" y="39"/>
                  </a:cubicBezTo>
                  <a:cubicBezTo>
                    <a:pt x="19" y="39"/>
                    <a:pt x="20" y="40"/>
                    <a:pt x="21" y="40"/>
                  </a:cubicBezTo>
                  <a:cubicBezTo>
                    <a:pt x="32" y="40"/>
                    <a:pt x="41" y="31"/>
                    <a:pt x="41" y="19"/>
                  </a:cubicBezTo>
                  <a:cubicBezTo>
                    <a:pt x="41" y="7"/>
                    <a:pt x="30" y="0"/>
                    <a:pt x="18" y="2"/>
                  </a:cubicBezTo>
                  <a:cubicBezTo>
                    <a:pt x="8" y="4"/>
                    <a:pt x="0" y="13"/>
                    <a:pt x="3" y="23"/>
                  </a:cubicBezTo>
                  <a:close/>
                  <a:moveTo>
                    <a:pt x="17" y="31"/>
                  </a:moveTo>
                  <a:cubicBezTo>
                    <a:pt x="16" y="31"/>
                    <a:pt x="14" y="29"/>
                    <a:pt x="13" y="28"/>
                  </a:cubicBezTo>
                  <a:cubicBezTo>
                    <a:pt x="16" y="27"/>
                    <a:pt x="19" y="27"/>
                    <a:pt x="22" y="26"/>
                  </a:cubicBezTo>
                  <a:cubicBezTo>
                    <a:pt x="22" y="28"/>
                    <a:pt x="23" y="30"/>
                    <a:pt x="23" y="33"/>
                  </a:cubicBezTo>
                  <a:cubicBezTo>
                    <a:pt x="21" y="33"/>
                    <a:pt x="19" y="32"/>
                    <a:pt x="17" y="31"/>
                  </a:cubicBezTo>
                  <a:close/>
                  <a:moveTo>
                    <a:pt x="35" y="21"/>
                  </a:moveTo>
                  <a:cubicBezTo>
                    <a:pt x="35" y="26"/>
                    <a:pt x="32" y="30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7" y="30"/>
                    <a:pt x="27" y="28"/>
                    <a:pt x="27" y="25"/>
                  </a:cubicBezTo>
                  <a:cubicBezTo>
                    <a:pt x="28" y="25"/>
                    <a:pt x="29" y="24"/>
                    <a:pt x="31" y="24"/>
                  </a:cubicBezTo>
                  <a:cubicBezTo>
                    <a:pt x="33" y="23"/>
                    <a:pt x="32" y="21"/>
                    <a:pt x="30" y="21"/>
                  </a:cubicBezTo>
                  <a:cubicBezTo>
                    <a:pt x="29" y="20"/>
                    <a:pt x="27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5" y="16"/>
                    <a:pt x="25" y="12"/>
                    <a:pt x="23" y="9"/>
                  </a:cubicBezTo>
                  <a:cubicBezTo>
                    <a:pt x="30" y="9"/>
                    <a:pt x="35" y="14"/>
                    <a:pt x="35" y="21"/>
                  </a:cubicBezTo>
                  <a:close/>
                  <a:moveTo>
                    <a:pt x="19" y="9"/>
                  </a:moveTo>
                  <a:cubicBezTo>
                    <a:pt x="18" y="13"/>
                    <a:pt x="20" y="17"/>
                    <a:pt x="20" y="20"/>
                  </a:cubicBezTo>
                  <a:cubicBezTo>
                    <a:pt x="17" y="20"/>
                    <a:pt x="13" y="21"/>
                    <a:pt x="10" y="21"/>
                  </a:cubicBezTo>
                  <a:cubicBezTo>
                    <a:pt x="9" y="16"/>
                    <a:pt x="13" y="11"/>
                    <a:pt x="1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4" name="Freeform 96"/>
            <p:cNvSpPr/>
            <p:nvPr/>
          </p:nvSpPr>
          <p:spPr bwMode="auto">
            <a:xfrm>
              <a:off x="2453" y="2527"/>
              <a:ext cx="734" cy="1108"/>
            </a:xfrm>
            <a:custGeom>
              <a:avLst/>
              <a:gdLst>
                <a:gd name="T0" fmla="*/ 15 w 310"/>
                <a:gd name="T1" fmla="*/ 330 h 468"/>
                <a:gd name="T2" fmla="*/ 15 w 310"/>
                <a:gd name="T3" fmla="*/ 335 h 468"/>
                <a:gd name="T4" fmla="*/ 2 w 310"/>
                <a:gd name="T5" fmla="*/ 450 h 468"/>
                <a:gd name="T6" fmla="*/ 21 w 310"/>
                <a:gd name="T7" fmla="*/ 366 h 468"/>
                <a:gd name="T8" fmla="*/ 56 w 310"/>
                <a:gd name="T9" fmla="*/ 466 h 468"/>
                <a:gd name="T10" fmla="*/ 22 w 310"/>
                <a:gd name="T11" fmla="*/ 347 h 468"/>
                <a:gd name="T12" fmla="*/ 51 w 310"/>
                <a:gd name="T13" fmla="*/ 266 h 468"/>
                <a:gd name="T14" fmla="*/ 57 w 310"/>
                <a:gd name="T15" fmla="*/ 265 h 468"/>
                <a:gd name="T16" fmla="*/ 102 w 310"/>
                <a:gd name="T17" fmla="*/ 389 h 468"/>
                <a:gd name="T18" fmla="*/ 58 w 310"/>
                <a:gd name="T19" fmla="*/ 261 h 468"/>
                <a:gd name="T20" fmla="*/ 132 w 310"/>
                <a:gd name="T21" fmla="*/ 355 h 468"/>
                <a:gd name="T22" fmla="*/ 83 w 310"/>
                <a:gd name="T23" fmla="*/ 213 h 468"/>
                <a:gd name="T24" fmla="*/ 107 w 310"/>
                <a:gd name="T25" fmla="*/ 189 h 468"/>
                <a:gd name="T26" fmla="*/ 154 w 310"/>
                <a:gd name="T27" fmla="*/ 314 h 468"/>
                <a:gd name="T28" fmla="*/ 108 w 310"/>
                <a:gd name="T29" fmla="*/ 188 h 468"/>
                <a:gd name="T30" fmla="*/ 178 w 310"/>
                <a:gd name="T31" fmla="*/ 261 h 468"/>
                <a:gd name="T32" fmla="*/ 139 w 310"/>
                <a:gd name="T33" fmla="*/ 165 h 468"/>
                <a:gd name="T34" fmla="*/ 195 w 310"/>
                <a:gd name="T35" fmla="*/ 125 h 468"/>
                <a:gd name="T36" fmla="*/ 222 w 310"/>
                <a:gd name="T37" fmla="*/ 178 h 468"/>
                <a:gd name="T38" fmla="*/ 227 w 310"/>
                <a:gd name="T39" fmla="*/ 95 h 468"/>
                <a:gd name="T40" fmla="*/ 259 w 310"/>
                <a:gd name="T41" fmla="*/ 161 h 468"/>
                <a:gd name="T42" fmla="*/ 248 w 310"/>
                <a:gd name="T43" fmla="*/ 70 h 468"/>
                <a:gd name="T44" fmla="*/ 286 w 310"/>
                <a:gd name="T45" fmla="*/ 150 h 468"/>
                <a:gd name="T46" fmla="*/ 266 w 310"/>
                <a:gd name="T47" fmla="*/ 43 h 468"/>
                <a:gd name="T48" fmla="*/ 309 w 310"/>
                <a:gd name="T49" fmla="*/ 139 h 468"/>
                <a:gd name="T50" fmla="*/ 286 w 310"/>
                <a:gd name="T51" fmla="*/ 5 h 468"/>
                <a:gd name="T52" fmla="*/ 264 w 310"/>
                <a:gd name="T53" fmla="*/ 33 h 468"/>
                <a:gd name="T54" fmla="*/ 262 w 310"/>
                <a:gd name="T55" fmla="*/ 34 h 468"/>
                <a:gd name="T56" fmla="*/ 245 w 310"/>
                <a:gd name="T57" fmla="*/ 60 h 468"/>
                <a:gd name="T58" fmla="*/ 240 w 310"/>
                <a:gd name="T59" fmla="*/ 57 h 468"/>
                <a:gd name="T60" fmla="*/ 225 w 310"/>
                <a:gd name="T61" fmla="*/ 84 h 468"/>
                <a:gd name="T62" fmla="*/ 219 w 310"/>
                <a:gd name="T63" fmla="*/ 79 h 468"/>
                <a:gd name="T64" fmla="*/ 152 w 310"/>
                <a:gd name="T65" fmla="*/ 145 h 468"/>
                <a:gd name="T66" fmla="*/ 52 w 310"/>
                <a:gd name="T67" fmla="*/ 247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468">
                  <a:moveTo>
                    <a:pt x="52" y="247"/>
                  </a:moveTo>
                  <a:cubicBezTo>
                    <a:pt x="33" y="272"/>
                    <a:pt x="21" y="300"/>
                    <a:pt x="15" y="330"/>
                  </a:cubicBezTo>
                  <a:cubicBezTo>
                    <a:pt x="14" y="331"/>
                    <a:pt x="14" y="332"/>
                    <a:pt x="14" y="333"/>
                  </a:cubicBezTo>
                  <a:cubicBezTo>
                    <a:pt x="14" y="334"/>
                    <a:pt x="14" y="335"/>
                    <a:pt x="15" y="335"/>
                  </a:cubicBezTo>
                  <a:cubicBezTo>
                    <a:pt x="15" y="336"/>
                    <a:pt x="14" y="337"/>
                    <a:pt x="14" y="338"/>
                  </a:cubicBezTo>
                  <a:cubicBezTo>
                    <a:pt x="9" y="377"/>
                    <a:pt x="16" y="412"/>
                    <a:pt x="2" y="450"/>
                  </a:cubicBezTo>
                  <a:cubicBezTo>
                    <a:pt x="0" y="453"/>
                    <a:pt x="5" y="456"/>
                    <a:pt x="8" y="453"/>
                  </a:cubicBezTo>
                  <a:cubicBezTo>
                    <a:pt x="25" y="428"/>
                    <a:pt x="21" y="395"/>
                    <a:pt x="21" y="366"/>
                  </a:cubicBezTo>
                  <a:cubicBezTo>
                    <a:pt x="21" y="364"/>
                    <a:pt x="21" y="361"/>
                    <a:pt x="21" y="359"/>
                  </a:cubicBezTo>
                  <a:cubicBezTo>
                    <a:pt x="32" y="395"/>
                    <a:pt x="44" y="430"/>
                    <a:pt x="56" y="466"/>
                  </a:cubicBezTo>
                  <a:cubicBezTo>
                    <a:pt x="56" y="468"/>
                    <a:pt x="60" y="467"/>
                    <a:pt x="59" y="465"/>
                  </a:cubicBezTo>
                  <a:cubicBezTo>
                    <a:pt x="47" y="425"/>
                    <a:pt x="35" y="386"/>
                    <a:pt x="22" y="347"/>
                  </a:cubicBezTo>
                  <a:cubicBezTo>
                    <a:pt x="25" y="315"/>
                    <a:pt x="35" y="284"/>
                    <a:pt x="52" y="257"/>
                  </a:cubicBezTo>
                  <a:cubicBezTo>
                    <a:pt x="52" y="260"/>
                    <a:pt x="51" y="263"/>
                    <a:pt x="51" y="266"/>
                  </a:cubicBezTo>
                  <a:cubicBezTo>
                    <a:pt x="51" y="269"/>
                    <a:pt x="56" y="270"/>
                    <a:pt x="57" y="267"/>
                  </a:cubicBezTo>
                  <a:cubicBezTo>
                    <a:pt x="57" y="266"/>
                    <a:pt x="57" y="266"/>
                    <a:pt x="57" y="265"/>
                  </a:cubicBezTo>
                  <a:cubicBezTo>
                    <a:pt x="70" y="307"/>
                    <a:pt x="85" y="349"/>
                    <a:pt x="100" y="390"/>
                  </a:cubicBezTo>
                  <a:cubicBezTo>
                    <a:pt x="100" y="391"/>
                    <a:pt x="103" y="390"/>
                    <a:pt x="102" y="389"/>
                  </a:cubicBezTo>
                  <a:cubicBezTo>
                    <a:pt x="88" y="346"/>
                    <a:pt x="75" y="303"/>
                    <a:pt x="59" y="261"/>
                  </a:cubicBezTo>
                  <a:cubicBezTo>
                    <a:pt x="59" y="261"/>
                    <a:pt x="58" y="261"/>
                    <a:pt x="58" y="261"/>
                  </a:cubicBezTo>
                  <a:cubicBezTo>
                    <a:pt x="63" y="243"/>
                    <a:pt x="71" y="228"/>
                    <a:pt x="81" y="216"/>
                  </a:cubicBezTo>
                  <a:cubicBezTo>
                    <a:pt x="95" y="263"/>
                    <a:pt x="113" y="309"/>
                    <a:pt x="132" y="355"/>
                  </a:cubicBezTo>
                  <a:cubicBezTo>
                    <a:pt x="132" y="357"/>
                    <a:pt x="135" y="356"/>
                    <a:pt x="134" y="354"/>
                  </a:cubicBezTo>
                  <a:cubicBezTo>
                    <a:pt x="116" y="308"/>
                    <a:pt x="99" y="260"/>
                    <a:pt x="83" y="213"/>
                  </a:cubicBezTo>
                  <a:cubicBezTo>
                    <a:pt x="90" y="204"/>
                    <a:pt x="98" y="196"/>
                    <a:pt x="107" y="189"/>
                  </a:cubicBezTo>
                  <a:cubicBezTo>
                    <a:pt x="107" y="189"/>
                    <a:pt x="107" y="189"/>
                    <a:pt x="107" y="189"/>
                  </a:cubicBezTo>
                  <a:cubicBezTo>
                    <a:pt x="121" y="232"/>
                    <a:pt x="138" y="273"/>
                    <a:pt x="151" y="315"/>
                  </a:cubicBezTo>
                  <a:cubicBezTo>
                    <a:pt x="152" y="317"/>
                    <a:pt x="154" y="316"/>
                    <a:pt x="154" y="314"/>
                  </a:cubicBezTo>
                  <a:cubicBezTo>
                    <a:pt x="141" y="272"/>
                    <a:pt x="128" y="228"/>
                    <a:pt x="109" y="189"/>
                  </a:cubicBezTo>
                  <a:cubicBezTo>
                    <a:pt x="109" y="188"/>
                    <a:pt x="108" y="188"/>
                    <a:pt x="108" y="188"/>
                  </a:cubicBezTo>
                  <a:cubicBezTo>
                    <a:pt x="117" y="180"/>
                    <a:pt x="127" y="173"/>
                    <a:pt x="137" y="167"/>
                  </a:cubicBezTo>
                  <a:cubicBezTo>
                    <a:pt x="154" y="197"/>
                    <a:pt x="168" y="227"/>
                    <a:pt x="178" y="261"/>
                  </a:cubicBezTo>
                  <a:cubicBezTo>
                    <a:pt x="178" y="263"/>
                    <a:pt x="181" y="262"/>
                    <a:pt x="181" y="260"/>
                  </a:cubicBezTo>
                  <a:cubicBezTo>
                    <a:pt x="172" y="227"/>
                    <a:pt x="159" y="194"/>
                    <a:pt x="139" y="165"/>
                  </a:cubicBezTo>
                  <a:cubicBezTo>
                    <a:pt x="155" y="154"/>
                    <a:pt x="170" y="144"/>
                    <a:pt x="185" y="133"/>
                  </a:cubicBezTo>
                  <a:cubicBezTo>
                    <a:pt x="189" y="130"/>
                    <a:pt x="192" y="128"/>
                    <a:pt x="195" y="125"/>
                  </a:cubicBezTo>
                  <a:cubicBezTo>
                    <a:pt x="206" y="142"/>
                    <a:pt x="215" y="158"/>
                    <a:pt x="219" y="178"/>
                  </a:cubicBezTo>
                  <a:cubicBezTo>
                    <a:pt x="219" y="180"/>
                    <a:pt x="222" y="180"/>
                    <a:pt x="222" y="178"/>
                  </a:cubicBezTo>
                  <a:cubicBezTo>
                    <a:pt x="218" y="158"/>
                    <a:pt x="210" y="139"/>
                    <a:pt x="197" y="124"/>
                  </a:cubicBezTo>
                  <a:cubicBezTo>
                    <a:pt x="208" y="115"/>
                    <a:pt x="218" y="105"/>
                    <a:pt x="227" y="95"/>
                  </a:cubicBezTo>
                  <a:cubicBezTo>
                    <a:pt x="238" y="117"/>
                    <a:pt x="248" y="139"/>
                    <a:pt x="256" y="162"/>
                  </a:cubicBezTo>
                  <a:cubicBezTo>
                    <a:pt x="257" y="164"/>
                    <a:pt x="259" y="162"/>
                    <a:pt x="259" y="161"/>
                  </a:cubicBezTo>
                  <a:cubicBezTo>
                    <a:pt x="251" y="137"/>
                    <a:pt x="242" y="114"/>
                    <a:pt x="230" y="92"/>
                  </a:cubicBezTo>
                  <a:cubicBezTo>
                    <a:pt x="236" y="85"/>
                    <a:pt x="242" y="78"/>
                    <a:pt x="248" y="70"/>
                  </a:cubicBezTo>
                  <a:cubicBezTo>
                    <a:pt x="263" y="96"/>
                    <a:pt x="275" y="122"/>
                    <a:pt x="284" y="151"/>
                  </a:cubicBezTo>
                  <a:cubicBezTo>
                    <a:pt x="284" y="152"/>
                    <a:pt x="287" y="151"/>
                    <a:pt x="286" y="150"/>
                  </a:cubicBezTo>
                  <a:cubicBezTo>
                    <a:pt x="278" y="121"/>
                    <a:pt x="266" y="93"/>
                    <a:pt x="250" y="68"/>
                  </a:cubicBezTo>
                  <a:cubicBezTo>
                    <a:pt x="256" y="60"/>
                    <a:pt x="261" y="51"/>
                    <a:pt x="266" y="43"/>
                  </a:cubicBezTo>
                  <a:cubicBezTo>
                    <a:pt x="281" y="75"/>
                    <a:pt x="295" y="107"/>
                    <a:pt x="307" y="139"/>
                  </a:cubicBezTo>
                  <a:cubicBezTo>
                    <a:pt x="307" y="141"/>
                    <a:pt x="310" y="140"/>
                    <a:pt x="309" y="139"/>
                  </a:cubicBezTo>
                  <a:cubicBezTo>
                    <a:pt x="297" y="105"/>
                    <a:pt x="283" y="72"/>
                    <a:pt x="268" y="40"/>
                  </a:cubicBezTo>
                  <a:cubicBezTo>
                    <a:pt x="274" y="29"/>
                    <a:pt x="280" y="17"/>
                    <a:pt x="286" y="5"/>
                  </a:cubicBezTo>
                  <a:cubicBezTo>
                    <a:pt x="287" y="2"/>
                    <a:pt x="283" y="0"/>
                    <a:pt x="281" y="3"/>
                  </a:cubicBezTo>
                  <a:cubicBezTo>
                    <a:pt x="276" y="13"/>
                    <a:pt x="270" y="24"/>
                    <a:pt x="264" y="33"/>
                  </a:cubicBezTo>
                  <a:cubicBezTo>
                    <a:pt x="264" y="33"/>
                    <a:pt x="264" y="33"/>
                    <a:pt x="264" y="33"/>
                  </a:cubicBezTo>
                  <a:cubicBezTo>
                    <a:pt x="264" y="32"/>
                    <a:pt x="262" y="33"/>
                    <a:pt x="262" y="34"/>
                  </a:cubicBezTo>
                  <a:cubicBezTo>
                    <a:pt x="262" y="34"/>
                    <a:pt x="263" y="35"/>
                    <a:pt x="263" y="35"/>
                  </a:cubicBezTo>
                  <a:cubicBezTo>
                    <a:pt x="257" y="44"/>
                    <a:pt x="251" y="52"/>
                    <a:pt x="245" y="60"/>
                  </a:cubicBezTo>
                  <a:cubicBezTo>
                    <a:pt x="244" y="59"/>
                    <a:pt x="243" y="57"/>
                    <a:pt x="242" y="56"/>
                  </a:cubicBezTo>
                  <a:cubicBezTo>
                    <a:pt x="241" y="54"/>
                    <a:pt x="239" y="56"/>
                    <a:pt x="240" y="57"/>
                  </a:cubicBezTo>
                  <a:cubicBezTo>
                    <a:pt x="241" y="59"/>
                    <a:pt x="242" y="61"/>
                    <a:pt x="243" y="63"/>
                  </a:cubicBezTo>
                  <a:cubicBezTo>
                    <a:pt x="238" y="70"/>
                    <a:pt x="231" y="77"/>
                    <a:pt x="225" y="84"/>
                  </a:cubicBezTo>
                  <a:cubicBezTo>
                    <a:pt x="224" y="82"/>
                    <a:pt x="223" y="80"/>
                    <a:pt x="221" y="78"/>
                  </a:cubicBezTo>
                  <a:cubicBezTo>
                    <a:pt x="221" y="77"/>
                    <a:pt x="219" y="78"/>
                    <a:pt x="219" y="79"/>
                  </a:cubicBezTo>
                  <a:cubicBezTo>
                    <a:pt x="221" y="81"/>
                    <a:pt x="222" y="84"/>
                    <a:pt x="223" y="86"/>
                  </a:cubicBezTo>
                  <a:cubicBezTo>
                    <a:pt x="202" y="108"/>
                    <a:pt x="178" y="128"/>
                    <a:pt x="152" y="145"/>
                  </a:cubicBezTo>
                  <a:cubicBezTo>
                    <a:pt x="114" y="170"/>
                    <a:pt x="66" y="200"/>
                    <a:pt x="54" y="246"/>
                  </a:cubicBezTo>
                  <a:cubicBezTo>
                    <a:pt x="53" y="246"/>
                    <a:pt x="53" y="247"/>
                    <a:pt x="52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5" name="Freeform 97"/>
            <p:cNvSpPr>
              <a:spLocks noEditPoints="1"/>
            </p:cNvSpPr>
            <p:nvPr/>
          </p:nvSpPr>
          <p:spPr bwMode="auto">
            <a:xfrm>
              <a:off x="3073" y="420"/>
              <a:ext cx="2287" cy="3473"/>
            </a:xfrm>
            <a:custGeom>
              <a:avLst/>
              <a:gdLst>
                <a:gd name="T0" fmla="*/ 197 w 966"/>
                <a:gd name="T1" fmla="*/ 632 h 1467"/>
                <a:gd name="T2" fmla="*/ 122 w 966"/>
                <a:gd name="T3" fmla="*/ 988 h 1467"/>
                <a:gd name="T4" fmla="*/ 210 w 966"/>
                <a:gd name="T5" fmla="*/ 1014 h 1467"/>
                <a:gd name="T6" fmla="*/ 107 w 966"/>
                <a:gd name="T7" fmla="*/ 1182 h 1467"/>
                <a:gd name="T8" fmla="*/ 93 w 966"/>
                <a:gd name="T9" fmla="*/ 1207 h 1467"/>
                <a:gd name="T10" fmla="*/ 52 w 966"/>
                <a:gd name="T11" fmla="*/ 1357 h 1467"/>
                <a:gd name="T12" fmla="*/ 96 w 966"/>
                <a:gd name="T13" fmla="*/ 1342 h 1467"/>
                <a:gd name="T14" fmla="*/ 220 w 966"/>
                <a:gd name="T15" fmla="*/ 995 h 1467"/>
                <a:gd name="T16" fmla="*/ 505 w 966"/>
                <a:gd name="T17" fmla="*/ 972 h 1467"/>
                <a:gd name="T18" fmla="*/ 951 w 966"/>
                <a:gd name="T19" fmla="*/ 698 h 1467"/>
                <a:gd name="T20" fmla="*/ 956 w 966"/>
                <a:gd name="T21" fmla="*/ 578 h 1467"/>
                <a:gd name="T22" fmla="*/ 55 w 966"/>
                <a:gd name="T23" fmla="*/ 1312 h 1467"/>
                <a:gd name="T24" fmla="*/ 111 w 966"/>
                <a:gd name="T25" fmla="*/ 1178 h 1467"/>
                <a:gd name="T26" fmla="*/ 132 w 966"/>
                <a:gd name="T27" fmla="*/ 1136 h 1467"/>
                <a:gd name="T28" fmla="*/ 214 w 966"/>
                <a:gd name="T29" fmla="*/ 1005 h 1467"/>
                <a:gd name="T30" fmla="*/ 208 w 966"/>
                <a:gd name="T31" fmla="*/ 999 h 1467"/>
                <a:gd name="T32" fmla="*/ 117 w 966"/>
                <a:gd name="T33" fmla="*/ 952 h 1467"/>
                <a:gd name="T34" fmla="*/ 102 w 966"/>
                <a:gd name="T35" fmla="*/ 915 h 1467"/>
                <a:gd name="T36" fmla="*/ 116 w 966"/>
                <a:gd name="T37" fmla="*/ 790 h 1467"/>
                <a:gd name="T38" fmla="*/ 238 w 966"/>
                <a:gd name="T39" fmla="*/ 891 h 1467"/>
                <a:gd name="T40" fmla="*/ 132 w 966"/>
                <a:gd name="T41" fmla="*/ 791 h 1467"/>
                <a:gd name="T42" fmla="*/ 238 w 966"/>
                <a:gd name="T43" fmla="*/ 630 h 1467"/>
                <a:gd name="T44" fmla="*/ 242 w 966"/>
                <a:gd name="T45" fmla="*/ 566 h 1467"/>
                <a:gd name="T46" fmla="*/ 459 w 966"/>
                <a:gd name="T47" fmla="*/ 414 h 1467"/>
                <a:gd name="T48" fmla="*/ 520 w 966"/>
                <a:gd name="T49" fmla="*/ 415 h 1467"/>
                <a:gd name="T50" fmla="*/ 555 w 966"/>
                <a:gd name="T51" fmla="*/ 478 h 1467"/>
                <a:gd name="T52" fmla="*/ 536 w 966"/>
                <a:gd name="T53" fmla="*/ 637 h 1467"/>
                <a:gd name="T54" fmla="*/ 524 w 966"/>
                <a:gd name="T55" fmla="*/ 984 h 1467"/>
                <a:gd name="T56" fmla="*/ 470 w 966"/>
                <a:gd name="T57" fmla="*/ 893 h 1467"/>
                <a:gd name="T58" fmla="*/ 432 w 966"/>
                <a:gd name="T59" fmla="*/ 826 h 1467"/>
                <a:gd name="T60" fmla="*/ 452 w 966"/>
                <a:gd name="T61" fmla="*/ 735 h 1467"/>
                <a:gd name="T62" fmla="*/ 551 w 966"/>
                <a:gd name="T63" fmla="*/ 629 h 1467"/>
                <a:gd name="T64" fmla="*/ 584 w 966"/>
                <a:gd name="T65" fmla="*/ 601 h 1467"/>
                <a:gd name="T66" fmla="*/ 566 w 966"/>
                <a:gd name="T67" fmla="*/ 443 h 1467"/>
                <a:gd name="T68" fmla="*/ 511 w 966"/>
                <a:gd name="T69" fmla="*/ 382 h 1467"/>
                <a:gd name="T70" fmla="*/ 477 w 966"/>
                <a:gd name="T71" fmla="*/ 370 h 1467"/>
                <a:gd name="T72" fmla="*/ 366 w 966"/>
                <a:gd name="T73" fmla="*/ 248 h 1467"/>
                <a:gd name="T74" fmla="*/ 553 w 966"/>
                <a:gd name="T75" fmla="*/ 177 h 1467"/>
                <a:gd name="T76" fmla="*/ 816 w 966"/>
                <a:gd name="T77" fmla="*/ 578 h 1467"/>
                <a:gd name="T78" fmla="*/ 909 w 966"/>
                <a:gd name="T79" fmla="*/ 663 h 1467"/>
                <a:gd name="T80" fmla="*/ 903 w 966"/>
                <a:gd name="T81" fmla="*/ 616 h 1467"/>
                <a:gd name="T82" fmla="*/ 813 w 966"/>
                <a:gd name="T83" fmla="*/ 500 h 1467"/>
                <a:gd name="T84" fmla="*/ 756 w 966"/>
                <a:gd name="T85" fmla="*/ 484 h 1467"/>
                <a:gd name="T86" fmla="*/ 608 w 966"/>
                <a:gd name="T87" fmla="*/ 200 h 1467"/>
                <a:gd name="T88" fmla="*/ 549 w 966"/>
                <a:gd name="T89" fmla="*/ 156 h 1467"/>
                <a:gd name="T90" fmla="*/ 466 w 966"/>
                <a:gd name="T91" fmla="*/ 157 h 1467"/>
                <a:gd name="T92" fmla="*/ 366 w 966"/>
                <a:gd name="T93" fmla="*/ 215 h 1467"/>
                <a:gd name="T94" fmla="*/ 238 w 966"/>
                <a:gd name="T95" fmla="*/ 340 h 1467"/>
                <a:gd name="T96" fmla="*/ 204 w 966"/>
                <a:gd name="T97" fmla="*/ 316 h 1467"/>
                <a:gd name="T98" fmla="*/ 778 w 966"/>
                <a:gd name="T99" fmla="*/ 445 h 1467"/>
                <a:gd name="T100" fmla="*/ 923 w 966"/>
                <a:gd name="T101" fmla="*/ 597 h 1467"/>
                <a:gd name="T102" fmla="*/ 815 w 966"/>
                <a:gd name="T103" fmla="*/ 445 h 1467"/>
                <a:gd name="T104" fmla="*/ 758 w 966"/>
                <a:gd name="T105" fmla="*/ 398 h 1467"/>
                <a:gd name="T106" fmla="*/ 662 w 966"/>
                <a:gd name="T107" fmla="*/ 215 h 1467"/>
                <a:gd name="T108" fmla="*/ 615 w 966"/>
                <a:gd name="T109" fmla="*/ 164 h 1467"/>
                <a:gd name="T110" fmla="*/ 559 w 966"/>
                <a:gd name="T111" fmla="*/ 49 h 1467"/>
                <a:gd name="T112" fmla="*/ 511 w 966"/>
                <a:gd name="T113" fmla="*/ 53 h 1467"/>
                <a:gd name="T114" fmla="*/ 412 w 966"/>
                <a:gd name="T115" fmla="*/ 146 h 1467"/>
                <a:gd name="T116" fmla="*/ 314 w 966"/>
                <a:gd name="T117" fmla="*/ 198 h 1467"/>
                <a:gd name="T118" fmla="*/ 140 w 966"/>
                <a:gd name="T119" fmla="*/ 320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6" h="1467">
                  <a:moveTo>
                    <a:pt x="128" y="324"/>
                  </a:moveTo>
                  <a:cubicBezTo>
                    <a:pt x="133" y="331"/>
                    <a:pt x="138" y="338"/>
                    <a:pt x="143" y="345"/>
                  </a:cubicBezTo>
                  <a:cubicBezTo>
                    <a:pt x="137" y="349"/>
                    <a:pt x="132" y="355"/>
                    <a:pt x="131" y="361"/>
                  </a:cubicBezTo>
                  <a:cubicBezTo>
                    <a:pt x="128" y="374"/>
                    <a:pt x="142" y="393"/>
                    <a:pt x="151" y="407"/>
                  </a:cubicBezTo>
                  <a:cubicBezTo>
                    <a:pt x="151" y="407"/>
                    <a:pt x="151" y="407"/>
                    <a:pt x="151" y="408"/>
                  </a:cubicBezTo>
                  <a:cubicBezTo>
                    <a:pt x="151" y="409"/>
                    <a:pt x="152" y="409"/>
                    <a:pt x="152" y="409"/>
                  </a:cubicBezTo>
                  <a:cubicBezTo>
                    <a:pt x="152" y="409"/>
                    <a:pt x="152" y="409"/>
                    <a:pt x="152" y="409"/>
                  </a:cubicBezTo>
                  <a:cubicBezTo>
                    <a:pt x="150" y="411"/>
                    <a:pt x="148" y="412"/>
                    <a:pt x="146" y="414"/>
                  </a:cubicBezTo>
                  <a:cubicBezTo>
                    <a:pt x="133" y="425"/>
                    <a:pt x="126" y="437"/>
                    <a:pt x="131" y="455"/>
                  </a:cubicBezTo>
                  <a:cubicBezTo>
                    <a:pt x="137" y="476"/>
                    <a:pt x="154" y="494"/>
                    <a:pt x="167" y="510"/>
                  </a:cubicBezTo>
                  <a:cubicBezTo>
                    <a:pt x="185" y="535"/>
                    <a:pt x="204" y="559"/>
                    <a:pt x="223" y="583"/>
                  </a:cubicBezTo>
                  <a:cubicBezTo>
                    <a:pt x="223" y="584"/>
                    <a:pt x="223" y="584"/>
                    <a:pt x="222" y="584"/>
                  </a:cubicBezTo>
                  <a:cubicBezTo>
                    <a:pt x="222" y="584"/>
                    <a:pt x="222" y="585"/>
                    <a:pt x="222" y="585"/>
                  </a:cubicBezTo>
                  <a:cubicBezTo>
                    <a:pt x="213" y="600"/>
                    <a:pt x="205" y="616"/>
                    <a:pt x="197" y="632"/>
                  </a:cubicBezTo>
                  <a:cubicBezTo>
                    <a:pt x="197" y="633"/>
                    <a:pt x="197" y="633"/>
                    <a:pt x="196" y="633"/>
                  </a:cubicBezTo>
                  <a:cubicBezTo>
                    <a:pt x="196" y="633"/>
                    <a:pt x="196" y="633"/>
                    <a:pt x="196" y="634"/>
                  </a:cubicBezTo>
                  <a:cubicBezTo>
                    <a:pt x="172" y="681"/>
                    <a:pt x="152" y="731"/>
                    <a:pt x="135" y="781"/>
                  </a:cubicBezTo>
                  <a:cubicBezTo>
                    <a:pt x="129" y="779"/>
                    <a:pt x="123" y="781"/>
                    <a:pt x="119" y="785"/>
                  </a:cubicBezTo>
                  <a:cubicBezTo>
                    <a:pt x="102" y="782"/>
                    <a:pt x="89" y="792"/>
                    <a:pt x="79" y="807"/>
                  </a:cubicBezTo>
                  <a:cubicBezTo>
                    <a:pt x="65" y="829"/>
                    <a:pt x="53" y="855"/>
                    <a:pt x="42" y="879"/>
                  </a:cubicBezTo>
                  <a:cubicBezTo>
                    <a:pt x="32" y="874"/>
                    <a:pt x="18" y="877"/>
                    <a:pt x="23" y="891"/>
                  </a:cubicBezTo>
                  <a:cubicBezTo>
                    <a:pt x="27" y="904"/>
                    <a:pt x="49" y="914"/>
                    <a:pt x="59" y="922"/>
                  </a:cubicBezTo>
                  <a:cubicBezTo>
                    <a:pt x="61" y="923"/>
                    <a:pt x="62" y="924"/>
                    <a:pt x="64" y="925"/>
                  </a:cubicBezTo>
                  <a:cubicBezTo>
                    <a:pt x="80" y="956"/>
                    <a:pt x="96" y="986"/>
                    <a:pt x="108" y="1019"/>
                  </a:cubicBezTo>
                  <a:cubicBezTo>
                    <a:pt x="108" y="1020"/>
                    <a:pt x="110" y="1019"/>
                    <a:pt x="110" y="1018"/>
                  </a:cubicBezTo>
                  <a:cubicBezTo>
                    <a:pt x="99" y="987"/>
                    <a:pt x="86" y="956"/>
                    <a:pt x="69" y="929"/>
                  </a:cubicBezTo>
                  <a:cubicBezTo>
                    <a:pt x="80" y="937"/>
                    <a:pt x="92" y="945"/>
                    <a:pt x="104" y="952"/>
                  </a:cubicBezTo>
                  <a:cubicBezTo>
                    <a:pt x="112" y="964"/>
                    <a:pt x="118" y="979"/>
                    <a:pt x="122" y="988"/>
                  </a:cubicBezTo>
                  <a:cubicBezTo>
                    <a:pt x="131" y="1004"/>
                    <a:pt x="138" y="1020"/>
                    <a:pt x="145" y="1036"/>
                  </a:cubicBezTo>
                  <a:cubicBezTo>
                    <a:pt x="145" y="1037"/>
                    <a:pt x="146" y="1036"/>
                    <a:pt x="146" y="1035"/>
                  </a:cubicBezTo>
                  <a:cubicBezTo>
                    <a:pt x="138" y="1014"/>
                    <a:pt x="128" y="993"/>
                    <a:pt x="116" y="973"/>
                  </a:cubicBezTo>
                  <a:cubicBezTo>
                    <a:pt x="113" y="967"/>
                    <a:pt x="110" y="961"/>
                    <a:pt x="107" y="954"/>
                  </a:cubicBezTo>
                  <a:cubicBezTo>
                    <a:pt x="110" y="956"/>
                    <a:pt x="113" y="958"/>
                    <a:pt x="115" y="960"/>
                  </a:cubicBezTo>
                  <a:cubicBezTo>
                    <a:pt x="129" y="968"/>
                    <a:pt x="142" y="976"/>
                    <a:pt x="156" y="984"/>
                  </a:cubicBezTo>
                  <a:cubicBezTo>
                    <a:pt x="154" y="985"/>
                    <a:pt x="152" y="985"/>
                    <a:pt x="151" y="986"/>
                  </a:cubicBezTo>
                  <a:cubicBezTo>
                    <a:pt x="150" y="987"/>
                    <a:pt x="150" y="988"/>
                    <a:pt x="151" y="988"/>
                  </a:cubicBezTo>
                  <a:cubicBezTo>
                    <a:pt x="154" y="987"/>
                    <a:pt x="156" y="986"/>
                    <a:pt x="158" y="985"/>
                  </a:cubicBezTo>
                  <a:cubicBezTo>
                    <a:pt x="160" y="987"/>
                    <a:pt x="162" y="988"/>
                    <a:pt x="165" y="989"/>
                  </a:cubicBezTo>
                  <a:cubicBezTo>
                    <a:pt x="165" y="990"/>
                    <a:pt x="165" y="990"/>
                    <a:pt x="165" y="990"/>
                  </a:cubicBezTo>
                  <a:cubicBezTo>
                    <a:pt x="165" y="990"/>
                    <a:pt x="166" y="992"/>
                    <a:pt x="167" y="991"/>
                  </a:cubicBezTo>
                  <a:cubicBezTo>
                    <a:pt x="167" y="991"/>
                    <a:pt x="167" y="991"/>
                    <a:pt x="168" y="991"/>
                  </a:cubicBezTo>
                  <a:cubicBezTo>
                    <a:pt x="181" y="999"/>
                    <a:pt x="196" y="1011"/>
                    <a:pt x="210" y="1014"/>
                  </a:cubicBezTo>
                  <a:cubicBezTo>
                    <a:pt x="211" y="1015"/>
                    <a:pt x="213" y="1015"/>
                    <a:pt x="214" y="1015"/>
                  </a:cubicBezTo>
                  <a:cubicBezTo>
                    <a:pt x="204" y="1066"/>
                    <a:pt x="144" y="1089"/>
                    <a:pt x="101" y="1104"/>
                  </a:cubicBezTo>
                  <a:cubicBezTo>
                    <a:pt x="97" y="1105"/>
                    <a:pt x="99" y="1110"/>
                    <a:pt x="102" y="1110"/>
                  </a:cubicBezTo>
                  <a:cubicBezTo>
                    <a:pt x="109" y="1109"/>
                    <a:pt x="117" y="1108"/>
                    <a:pt x="125" y="1106"/>
                  </a:cubicBezTo>
                  <a:cubicBezTo>
                    <a:pt x="124" y="1111"/>
                    <a:pt x="125" y="1116"/>
                    <a:pt x="127" y="1121"/>
                  </a:cubicBezTo>
                  <a:cubicBezTo>
                    <a:pt x="124" y="1117"/>
                    <a:pt x="121" y="1113"/>
                    <a:pt x="118" y="1109"/>
                  </a:cubicBezTo>
                  <a:cubicBezTo>
                    <a:pt x="117" y="1108"/>
                    <a:pt x="114" y="1108"/>
                    <a:pt x="114" y="1111"/>
                  </a:cubicBezTo>
                  <a:cubicBezTo>
                    <a:pt x="116" y="1120"/>
                    <a:pt x="120" y="1128"/>
                    <a:pt x="123" y="1137"/>
                  </a:cubicBezTo>
                  <a:cubicBezTo>
                    <a:pt x="117" y="1127"/>
                    <a:pt x="111" y="1118"/>
                    <a:pt x="102" y="1111"/>
                  </a:cubicBezTo>
                  <a:cubicBezTo>
                    <a:pt x="100" y="1110"/>
                    <a:pt x="98" y="1111"/>
                    <a:pt x="98" y="1113"/>
                  </a:cubicBezTo>
                  <a:cubicBezTo>
                    <a:pt x="99" y="1130"/>
                    <a:pt x="108" y="1144"/>
                    <a:pt x="114" y="1159"/>
                  </a:cubicBezTo>
                  <a:cubicBezTo>
                    <a:pt x="105" y="1147"/>
                    <a:pt x="97" y="1134"/>
                    <a:pt x="84" y="1125"/>
                  </a:cubicBezTo>
                  <a:cubicBezTo>
                    <a:pt x="82" y="1124"/>
                    <a:pt x="79" y="1126"/>
                    <a:pt x="80" y="1128"/>
                  </a:cubicBezTo>
                  <a:cubicBezTo>
                    <a:pt x="87" y="1147"/>
                    <a:pt x="101" y="1163"/>
                    <a:pt x="107" y="1182"/>
                  </a:cubicBezTo>
                  <a:cubicBezTo>
                    <a:pt x="99" y="1175"/>
                    <a:pt x="92" y="1167"/>
                    <a:pt x="83" y="1161"/>
                  </a:cubicBezTo>
                  <a:cubicBezTo>
                    <a:pt x="81" y="1160"/>
                    <a:pt x="79" y="1161"/>
                    <a:pt x="79" y="1163"/>
                  </a:cubicBezTo>
                  <a:cubicBezTo>
                    <a:pt x="79" y="1171"/>
                    <a:pt x="81" y="1177"/>
                    <a:pt x="84" y="1184"/>
                  </a:cubicBezTo>
                  <a:cubicBezTo>
                    <a:pt x="84" y="1186"/>
                    <a:pt x="90" y="1198"/>
                    <a:pt x="89" y="1198"/>
                  </a:cubicBezTo>
                  <a:cubicBezTo>
                    <a:pt x="86" y="1200"/>
                    <a:pt x="72" y="1187"/>
                    <a:pt x="70" y="1186"/>
                  </a:cubicBezTo>
                  <a:cubicBezTo>
                    <a:pt x="68" y="1184"/>
                    <a:pt x="66" y="1186"/>
                    <a:pt x="66" y="1188"/>
                  </a:cubicBezTo>
                  <a:cubicBezTo>
                    <a:pt x="66" y="1195"/>
                    <a:pt x="68" y="1199"/>
                    <a:pt x="71" y="1204"/>
                  </a:cubicBezTo>
                  <a:cubicBezTo>
                    <a:pt x="73" y="1207"/>
                    <a:pt x="76" y="1204"/>
                    <a:pt x="75" y="1202"/>
                  </a:cubicBezTo>
                  <a:cubicBezTo>
                    <a:pt x="74" y="1199"/>
                    <a:pt x="73" y="1197"/>
                    <a:pt x="72" y="1194"/>
                  </a:cubicBezTo>
                  <a:cubicBezTo>
                    <a:pt x="78" y="1199"/>
                    <a:pt x="83" y="1203"/>
                    <a:pt x="91" y="1206"/>
                  </a:cubicBezTo>
                  <a:cubicBezTo>
                    <a:pt x="92" y="1206"/>
                    <a:pt x="94" y="1205"/>
                    <a:pt x="94" y="1203"/>
                  </a:cubicBezTo>
                  <a:cubicBezTo>
                    <a:pt x="93" y="1191"/>
                    <a:pt x="86" y="1180"/>
                    <a:pt x="84" y="1168"/>
                  </a:cubicBezTo>
                  <a:cubicBezTo>
                    <a:pt x="92" y="1174"/>
                    <a:pt x="98" y="1181"/>
                    <a:pt x="106" y="1187"/>
                  </a:cubicBezTo>
                  <a:cubicBezTo>
                    <a:pt x="102" y="1194"/>
                    <a:pt x="97" y="1200"/>
                    <a:pt x="93" y="1207"/>
                  </a:cubicBezTo>
                  <a:cubicBezTo>
                    <a:pt x="71" y="1236"/>
                    <a:pt x="44" y="1253"/>
                    <a:pt x="9" y="1265"/>
                  </a:cubicBezTo>
                  <a:cubicBezTo>
                    <a:pt x="8" y="1266"/>
                    <a:pt x="7" y="1268"/>
                    <a:pt x="7" y="1269"/>
                  </a:cubicBezTo>
                  <a:cubicBezTo>
                    <a:pt x="6" y="1268"/>
                    <a:pt x="5" y="1268"/>
                    <a:pt x="4" y="1267"/>
                  </a:cubicBezTo>
                  <a:cubicBezTo>
                    <a:pt x="2" y="1266"/>
                    <a:pt x="0" y="1268"/>
                    <a:pt x="2" y="1270"/>
                  </a:cubicBezTo>
                  <a:cubicBezTo>
                    <a:pt x="11" y="1278"/>
                    <a:pt x="21" y="1288"/>
                    <a:pt x="31" y="1296"/>
                  </a:cubicBezTo>
                  <a:cubicBezTo>
                    <a:pt x="27" y="1295"/>
                    <a:pt x="23" y="1293"/>
                    <a:pt x="20" y="1292"/>
                  </a:cubicBezTo>
                  <a:cubicBezTo>
                    <a:pt x="18" y="1291"/>
                    <a:pt x="16" y="1294"/>
                    <a:pt x="18" y="1295"/>
                  </a:cubicBezTo>
                  <a:cubicBezTo>
                    <a:pt x="35" y="1307"/>
                    <a:pt x="52" y="1319"/>
                    <a:pt x="69" y="1330"/>
                  </a:cubicBezTo>
                  <a:cubicBezTo>
                    <a:pt x="58" y="1327"/>
                    <a:pt x="46" y="1324"/>
                    <a:pt x="35" y="1322"/>
                  </a:cubicBezTo>
                  <a:cubicBezTo>
                    <a:pt x="32" y="1321"/>
                    <a:pt x="32" y="1325"/>
                    <a:pt x="34" y="1326"/>
                  </a:cubicBezTo>
                  <a:cubicBezTo>
                    <a:pt x="47" y="1334"/>
                    <a:pt x="63" y="1342"/>
                    <a:pt x="74" y="1353"/>
                  </a:cubicBezTo>
                  <a:cubicBezTo>
                    <a:pt x="80" y="1358"/>
                    <a:pt x="84" y="1356"/>
                    <a:pt x="73" y="1356"/>
                  </a:cubicBezTo>
                  <a:cubicBezTo>
                    <a:pt x="67" y="1356"/>
                    <a:pt x="60" y="1354"/>
                    <a:pt x="53" y="1353"/>
                  </a:cubicBezTo>
                  <a:cubicBezTo>
                    <a:pt x="51" y="1353"/>
                    <a:pt x="50" y="1355"/>
                    <a:pt x="52" y="1357"/>
                  </a:cubicBezTo>
                  <a:cubicBezTo>
                    <a:pt x="58" y="1361"/>
                    <a:pt x="64" y="1364"/>
                    <a:pt x="72" y="1367"/>
                  </a:cubicBezTo>
                  <a:cubicBezTo>
                    <a:pt x="74" y="1367"/>
                    <a:pt x="75" y="1364"/>
                    <a:pt x="73" y="1364"/>
                  </a:cubicBezTo>
                  <a:cubicBezTo>
                    <a:pt x="69" y="1362"/>
                    <a:pt x="51" y="1358"/>
                    <a:pt x="66" y="1359"/>
                  </a:cubicBezTo>
                  <a:cubicBezTo>
                    <a:pt x="73" y="1360"/>
                    <a:pt x="80" y="1361"/>
                    <a:pt x="86" y="1362"/>
                  </a:cubicBezTo>
                  <a:cubicBezTo>
                    <a:pt x="89" y="1363"/>
                    <a:pt x="90" y="1360"/>
                    <a:pt x="88" y="1358"/>
                  </a:cubicBezTo>
                  <a:cubicBezTo>
                    <a:pt x="75" y="1347"/>
                    <a:pt x="61" y="1337"/>
                    <a:pt x="46" y="1328"/>
                  </a:cubicBezTo>
                  <a:cubicBezTo>
                    <a:pt x="58" y="1331"/>
                    <a:pt x="70" y="1335"/>
                    <a:pt x="82" y="1340"/>
                  </a:cubicBezTo>
                  <a:cubicBezTo>
                    <a:pt x="83" y="1340"/>
                    <a:pt x="83" y="1340"/>
                    <a:pt x="84" y="1339"/>
                  </a:cubicBezTo>
                  <a:cubicBezTo>
                    <a:pt x="84" y="1340"/>
                    <a:pt x="85" y="1341"/>
                    <a:pt x="85" y="1342"/>
                  </a:cubicBezTo>
                  <a:cubicBezTo>
                    <a:pt x="95" y="1358"/>
                    <a:pt x="95" y="1382"/>
                    <a:pt x="98" y="1401"/>
                  </a:cubicBezTo>
                  <a:cubicBezTo>
                    <a:pt x="101" y="1421"/>
                    <a:pt x="103" y="1442"/>
                    <a:pt x="109" y="1462"/>
                  </a:cubicBezTo>
                  <a:cubicBezTo>
                    <a:pt x="110" y="1467"/>
                    <a:pt x="116" y="1466"/>
                    <a:pt x="115" y="1461"/>
                  </a:cubicBezTo>
                  <a:cubicBezTo>
                    <a:pt x="114" y="1440"/>
                    <a:pt x="109" y="1418"/>
                    <a:pt x="105" y="1396"/>
                  </a:cubicBezTo>
                  <a:cubicBezTo>
                    <a:pt x="103" y="1379"/>
                    <a:pt x="102" y="1359"/>
                    <a:pt x="96" y="1342"/>
                  </a:cubicBezTo>
                  <a:cubicBezTo>
                    <a:pt x="92" y="1330"/>
                    <a:pt x="81" y="1325"/>
                    <a:pt x="71" y="1317"/>
                  </a:cubicBezTo>
                  <a:cubicBezTo>
                    <a:pt x="54" y="1304"/>
                    <a:pt x="41" y="1286"/>
                    <a:pt x="30" y="1268"/>
                  </a:cubicBezTo>
                  <a:cubicBezTo>
                    <a:pt x="30" y="1268"/>
                    <a:pt x="29" y="1268"/>
                    <a:pt x="29" y="1267"/>
                  </a:cubicBezTo>
                  <a:cubicBezTo>
                    <a:pt x="66" y="1255"/>
                    <a:pt x="92" y="1225"/>
                    <a:pt x="112" y="1191"/>
                  </a:cubicBezTo>
                  <a:cubicBezTo>
                    <a:pt x="113" y="1191"/>
                    <a:pt x="115" y="1190"/>
                    <a:pt x="114" y="1188"/>
                  </a:cubicBezTo>
                  <a:cubicBezTo>
                    <a:pt x="114" y="1188"/>
                    <a:pt x="114" y="1188"/>
                    <a:pt x="114" y="1187"/>
                  </a:cubicBezTo>
                  <a:cubicBezTo>
                    <a:pt x="126" y="1165"/>
                    <a:pt x="136" y="1141"/>
                    <a:pt x="144" y="1119"/>
                  </a:cubicBezTo>
                  <a:cubicBezTo>
                    <a:pt x="146" y="1120"/>
                    <a:pt x="148" y="1118"/>
                    <a:pt x="147" y="1117"/>
                  </a:cubicBezTo>
                  <a:cubicBezTo>
                    <a:pt x="148" y="1118"/>
                    <a:pt x="147" y="1116"/>
                    <a:pt x="146" y="1113"/>
                  </a:cubicBezTo>
                  <a:cubicBezTo>
                    <a:pt x="147" y="1110"/>
                    <a:pt x="149" y="1107"/>
                    <a:pt x="150" y="1103"/>
                  </a:cubicBezTo>
                  <a:cubicBezTo>
                    <a:pt x="150" y="1102"/>
                    <a:pt x="149" y="1101"/>
                    <a:pt x="148" y="1101"/>
                  </a:cubicBezTo>
                  <a:cubicBezTo>
                    <a:pt x="148" y="1100"/>
                    <a:pt x="147" y="1098"/>
                    <a:pt x="146" y="1097"/>
                  </a:cubicBezTo>
                  <a:cubicBezTo>
                    <a:pt x="182" y="1081"/>
                    <a:pt x="216" y="1049"/>
                    <a:pt x="218" y="1014"/>
                  </a:cubicBezTo>
                  <a:cubicBezTo>
                    <a:pt x="228" y="1010"/>
                    <a:pt x="232" y="998"/>
                    <a:pt x="220" y="995"/>
                  </a:cubicBezTo>
                  <a:cubicBezTo>
                    <a:pt x="218" y="994"/>
                    <a:pt x="217" y="996"/>
                    <a:pt x="217" y="998"/>
                  </a:cubicBezTo>
                  <a:cubicBezTo>
                    <a:pt x="217" y="998"/>
                    <a:pt x="217" y="998"/>
                    <a:pt x="216" y="998"/>
                  </a:cubicBezTo>
                  <a:cubicBezTo>
                    <a:pt x="214" y="1001"/>
                    <a:pt x="212" y="1003"/>
                    <a:pt x="211" y="1006"/>
                  </a:cubicBezTo>
                  <a:cubicBezTo>
                    <a:pt x="210" y="1006"/>
                    <a:pt x="210" y="1006"/>
                    <a:pt x="210" y="1006"/>
                  </a:cubicBezTo>
                  <a:cubicBezTo>
                    <a:pt x="210" y="1004"/>
                    <a:pt x="211" y="1001"/>
                    <a:pt x="211" y="999"/>
                  </a:cubicBezTo>
                  <a:cubicBezTo>
                    <a:pt x="212" y="999"/>
                    <a:pt x="212" y="998"/>
                    <a:pt x="212" y="998"/>
                  </a:cubicBezTo>
                  <a:cubicBezTo>
                    <a:pt x="232" y="989"/>
                    <a:pt x="238" y="951"/>
                    <a:pt x="248" y="935"/>
                  </a:cubicBezTo>
                  <a:cubicBezTo>
                    <a:pt x="254" y="925"/>
                    <a:pt x="266" y="912"/>
                    <a:pt x="262" y="899"/>
                  </a:cubicBezTo>
                  <a:cubicBezTo>
                    <a:pt x="260" y="891"/>
                    <a:pt x="254" y="887"/>
                    <a:pt x="247" y="887"/>
                  </a:cubicBezTo>
                  <a:cubicBezTo>
                    <a:pt x="283" y="834"/>
                    <a:pt x="336" y="802"/>
                    <a:pt x="390" y="771"/>
                  </a:cubicBezTo>
                  <a:cubicBezTo>
                    <a:pt x="404" y="801"/>
                    <a:pt x="423" y="830"/>
                    <a:pt x="440" y="859"/>
                  </a:cubicBezTo>
                  <a:cubicBezTo>
                    <a:pt x="459" y="891"/>
                    <a:pt x="478" y="923"/>
                    <a:pt x="497" y="955"/>
                  </a:cubicBezTo>
                  <a:cubicBezTo>
                    <a:pt x="500" y="960"/>
                    <a:pt x="504" y="966"/>
                    <a:pt x="507" y="972"/>
                  </a:cubicBezTo>
                  <a:cubicBezTo>
                    <a:pt x="506" y="972"/>
                    <a:pt x="506" y="972"/>
                    <a:pt x="505" y="972"/>
                  </a:cubicBezTo>
                  <a:cubicBezTo>
                    <a:pt x="504" y="972"/>
                    <a:pt x="503" y="974"/>
                    <a:pt x="505" y="974"/>
                  </a:cubicBezTo>
                  <a:cubicBezTo>
                    <a:pt x="506" y="974"/>
                    <a:pt x="507" y="974"/>
                    <a:pt x="508" y="975"/>
                  </a:cubicBezTo>
                  <a:cubicBezTo>
                    <a:pt x="514" y="984"/>
                    <a:pt x="519" y="994"/>
                    <a:pt x="525" y="1002"/>
                  </a:cubicBezTo>
                  <a:cubicBezTo>
                    <a:pt x="530" y="1009"/>
                    <a:pt x="534" y="1013"/>
                    <a:pt x="543" y="1011"/>
                  </a:cubicBezTo>
                  <a:cubicBezTo>
                    <a:pt x="553" y="1010"/>
                    <a:pt x="565" y="998"/>
                    <a:pt x="574" y="992"/>
                  </a:cubicBezTo>
                  <a:cubicBezTo>
                    <a:pt x="590" y="982"/>
                    <a:pt x="605" y="972"/>
                    <a:pt x="621" y="962"/>
                  </a:cubicBezTo>
                  <a:cubicBezTo>
                    <a:pt x="739" y="885"/>
                    <a:pt x="854" y="802"/>
                    <a:pt x="962" y="712"/>
                  </a:cubicBezTo>
                  <a:cubicBezTo>
                    <a:pt x="966" y="709"/>
                    <a:pt x="961" y="703"/>
                    <a:pt x="957" y="706"/>
                  </a:cubicBezTo>
                  <a:cubicBezTo>
                    <a:pt x="957" y="706"/>
                    <a:pt x="957" y="706"/>
                    <a:pt x="956" y="706"/>
                  </a:cubicBezTo>
                  <a:cubicBezTo>
                    <a:pt x="955" y="704"/>
                    <a:pt x="953" y="701"/>
                    <a:pt x="951" y="699"/>
                  </a:cubicBezTo>
                  <a:cubicBezTo>
                    <a:pt x="951" y="699"/>
                    <a:pt x="952" y="699"/>
                    <a:pt x="952" y="698"/>
                  </a:cubicBezTo>
                  <a:cubicBezTo>
                    <a:pt x="947" y="678"/>
                    <a:pt x="939" y="659"/>
                    <a:pt x="928" y="640"/>
                  </a:cubicBezTo>
                  <a:cubicBezTo>
                    <a:pt x="928" y="640"/>
                    <a:pt x="927" y="640"/>
                    <a:pt x="927" y="641"/>
                  </a:cubicBezTo>
                  <a:cubicBezTo>
                    <a:pt x="937" y="659"/>
                    <a:pt x="945" y="678"/>
                    <a:pt x="951" y="698"/>
                  </a:cubicBezTo>
                  <a:cubicBezTo>
                    <a:pt x="946" y="691"/>
                    <a:pt x="940" y="685"/>
                    <a:pt x="934" y="679"/>
                  </a:cubicBezTo>
                  <a:cubicBezTo>
                    <a:pt x="934" y="678"/>
                    <a:pt x="934" y="676"/>
                    <a:pt x="933" y="675"/>
                  </a:cubicBezTo>
                  <a:cubicBezTo>
                    <a:pt x="933" y="675"/>
                    <a:pt x="933" y="675"/>
                    <a:pt x="933" y="675"/>
                  </a:cubicBezTo>
                  <a:cubicBezTo>
                    <a:pt x="933" y="676"/>
                    <a:pt x="933" y="677"/>
                    <a:pt x="933" y="678"/>
                  </a:cubicBezTo>
                  <a:cubicBezTo>
                    <a:pt x="933" y="678"/>
                    <a:pt x="933" y="678"/>
                    <a:pt x="933" y="677"/>
                  </a:cubicBezTo>
                  <a:cubicBezTo>
                    <a:pt x="933" y="677"/>
                    <a:pt x="933" y="677"/>
                    <a:pt x="932" y="677"/>
                  </a:cubicBezTo>
                  <a:cubicBezTo>
                    <a:pt x="931" y="674"/>
                    <a:pt x="930" y="672"/>
                    <a:pt x="929" y="669"/>
                  </a:cubicBezTo>
                  <a:cubicBezTo>
                    <a:pt x="926" y="663"/>
                    <a:pt x="924" y="657"/>
                    <a:pt x="921" y="650"/>
                  </a:cubicBezTo>
                  <a:cubicBezTo>
                    <a:pt x="919" y="646"/>
                    <a:pt x="917" y="642"/>
                    <a:pt x="916" y="638"/>
                  </a:cubicBezTo>
                  <a:cubicBezTo>
                    <a:pt x="925" y="633"/>
                    <a:pt x="935" y="627"/>
                    <a:pt x="944" y="621"/>
                  </a:cubicBezTo>
                  <a:cubicBezTo>
                    <a:pt x="947" y="620"/>
                    <a:pt x="946" y="616"/>
                    <a:pt x="944" y="615"/>
                  </a:cubicBezTo>
                  <a:cubicBezTo>
                    <a:pt x="938" y="610"/>
                    <a:pt x="933" y="605"/>
                    <a:pt x="927" y="600"/>
                  </a:cubicBezTo>
                  <a:cubicBezTo>
                    <a:pt x="935" y="592"/>
                    <a:pt x="943" y="587"/>
                    <a:pt x="955" y="585"/>
                  </a:cubicBezTo>
                  <a:cubicBezTo>
                    <a:pt x="958" y="584"/>
                    <a:pt x="959" y="580"/>
                    <a:pt x="956" y="578"/>
                  </a:cubicBezTo>
                  <a:cubicBezTo>
                    <a:pt x="839" y="464"/>
                    <a:pt x="746" y="329"/>
                    <a:pt x="658" y="191"/>
                  </a:cubicBezTo>
                  <a:cubicBezTo>
                    <a:pt x="636" y="157"/>
                    <a:pt x="615" y="123"/>
                    <a:pt x="593" y="89"/>
                  </a:cubicBezTo>
                  <a:cubicBezTo>
                    <a:pt x="583" y="73"/>
                    <a:pt x="573" y="57"/>
                    <a:pt x="563" y="41"/>
                  </a:cubicBezTo>
                  <a:cubicBezTo>
                    <a:pt x="555" y="29"/>
                    <a:pt x="548" y="10"/>
                    <a:pt x="533" y="6"/>
                  </a:cubicBezTo>
                  <a:cubicBezTo>
                    <a:pt x="507" y="0"/>
                    <a:pt x="479" y="35"/>
                    <a:pt x="463" y="49"/>
                  </a:cubicBezTo>
                  <a:cubicBezTo>
                    <a:pt x="429" y="77"/>
                    <a:pt x="396" y="106"/>
                    <a:pt x="362" y="133"/>
                  </a:cubicBezTo>
                  <a:cubicBezTo>
                    <a:pt x="285" y="197"/>
                    <a:pt x="207" y="258"/>
                    <a:pt x="129" y="318"/>
                  </a:cubicBezTo>
                  <a:cubicBezTo>
                    <a:pt x="127" y="320"/>
                    <a:pt x="127" y="322"/>
                    <a:pt x="128" y="324"/>
                  </a:cubicBezTo>
                  <a:close/>
                  <a:moveTo>
                    <a:pt x="37" y="890"/>
                  </a:moveTo>
                  <a:cubicBezTo>
                    <a:pt x="37" y="892"/>
                    <a:pt x="36" y="893"/>
                    <a:pt x="35" y="894"/>
                  </a:cubicBezTo>
                  <a:cubicBezTo>
                    <a:pt x="35" y="894"/>
                    <a:pt x="35" y="895"/>
                    <a:pt x="35" y="895"/>
                  </a:cubicBezTo>
                  <a:cubicBezTo>
                    <a:pt x="33" y="893"/>
                    <a:pt x="34" y="892"/>
                    <a:pt x="37" y="890"/>
                  </a:cubicBezTo>
                  <a:close/>
                  <a:moveTo>
                    <a:pt x="54" y="1312"/>
                  </a:moveTo>
                  <a:cubicBezTo>
                    <a:pt x="54" y="1312"/>
                    <a:pt x="55" y="1312"/>
                    <a:pt x="55" y="1312"/>
                  </a:cubicBezTo>
                  <a:cubicBezTo>
                    <a:pt x="61" y="1319"/>
                    <a:pt x="69" y="1324"/>
                    <a:pt x="76" y="1330"/>
                  </a:cubicBezTo>
                  <a:cubicBezTo>
                    <a:pt x="63" y="1322"/>
                    <a:pt x="51" y="1313"/>
                    <a:pt x="39" y="1305"/>
                  </a:cubicBezTo>
                  <a:cubicBezTo>
                    <a:pt x="44" y="1307"/>
                    <a:pt x="50" y="1310"/>
                    <a:pt x="54" y="1312"/>
                  </a:cubicBezTo>
                  <a:close/>
                  <a:moveTo>
                    <a:pt x="42" y="1298"/>
                  </a:moveTo>
                  <a:cubicBezTo>
                    <a:pt x="35" y="1292"/>
                    <a:pt x="29" y="1287"/>
                    <a:pt x="22" y="1282"/>
                  </a:cubicBezTo>
                  <a:cubicBezTo>
                    <a:pt x="27" y="1284"/>
                    <a:pt x="33" y="1286"/>
                    <a:pt x="35" y="1288"/>
                  </a:cubicBezTo>
                  <a:cubicBezTo>
                    <a:pt x="37" y="1291"/>
                    <a:pt x="39" y="1294"/>
                    <a:pt x="42" y="1298"/>
                  </a:cubicBezTo>
                  <a:close/>
                  <a:moveTo>
                    <a:pt x="32" y="1282"/>
                  </a:moveTo>
                  <a:cubicBezTo>
                    <a:pt x="29" y="1283"/>
                    <a:pt x="26" y="1282"/>
                    <a:pt x="24" y="1279"/>
                  </a:cubicBezTo>
                  <a:cubicBezTo>
                    <a:pt x="20" y="1277"/>
                    <a:pt x="16" y="1274"/>
                    <a:pt x="12" y="1272"/>
                  </a:cubicBezTo>
                  <a:cubicBezTo>
                    <a:pt x="17" y="1271"/>
                    <a:pt x="21" y="1270"/>
                    <a:pt x="26" y="1269"/>
                  </a:cubicBezTo>
                  <a:cubicBezTo>
                    <a:pt x="26" y="1269"/>
                    <a:pt x="26" y="1269"/>
                    <a:pt x="26" y="1269"/>
                  </a:cubicBezTo>
                  <a:cubicBezTo>
                    <a:pt x="28" y="1274"/>
                    <a:pt x="30" y="1278"/>
                    <a:pt x="32" y="1282"/>
                  </a:cubicBezTo>
                  <a:close/>
                  <a:moveTo>
                    <a:pt x="111" y="1178"/>
                  </a:moveTo>
                  <a:cubicBezTo>
                    <a:pt x="105" y="1163"/>
                    <a:pt x="96" y="1150"/>
                    <a:pt x="89" y="1136"/>
                  </a:cubicBezTo>
                  <a:cubicBezTo>
                    <a:pt x="99" y="1146"/>
                    <a:pt x="107" y="1158"/>
                    <a:pt x="116" y="1170"/>
                  </a:cubicBezTo>
                  <a:cubicBezTo>
                    <a:pt x="114" y="1173"/>
                    <a:pt x="113" y="1175"/>
                    <a:pt x="111" y="1178"/>
                  </a:cubicBezTo>
                  <a:close/>
                  <a:moveTo>
                    <a:pt x="120" y="1162"/>
                  </a:moveTo>
                  <a:cubicBezTo>
                    <a:pt x="116" y="1152"/>
                    <a:pt x="112" y="1143"/>
                    <a:pt x="108" y="1133"/>
                  </a:cubicBezTo>
                  <a:cubicBezTo>
                    <a:pt x="106" y="1128"/>
                    <a:pt x="104" y="1123"/>
                    <a:pt x="103" y="1118"/>
                  </a:cubicBezTo>
                  <a:cubicBezTo>
                    <a:pt x="106" y="1121"/>
                    <a:pt x="109" y="1124"/>
                    <a:pt x="111" y="1127"/>
                  </a:cubicBezTo>
                  <a:cubicBezTo>
                    <a:pt x="116" y="1134"/>
                    <a:pt x="120" y="1142"/>
                    <a:pt x="125" y="1149"/>
                  </a:cubicBezTo>
                  <a:cubicBezTo>
                    <a:pt x="125" y="1149"/>
                    <a:pt x="125" y="1149"/>
                    <a:pt x="126" y="1149"/>
                  </a:cubicBezTo>
                  <a:cubicBezTo>
                    <a:pt x="124" y="1154"/>
                    <a:pt x="122" y="1158"/>
                    <a:pt x="120" y="1162"/>
                  </a:cubicBezTo>
                  <a:close/>
                  <a:moveTo>
                    <a:pt x="128" y="1143"/>
                  </a:moveTo>
                  <a:cubicBezTo>
                    <a:pt x="127" y="1135"/>
                    <a:pt x="125" y="1128"/>
                    <a:pt x="122" y="1121"/>
                  </a:cubicBezTo>
                  <a:cubicBezTo>
                    <a:pt x="125" y="1126"/>
                    <a:pt x="128" y="1131"/>
                    <a:pt x="131" y="1135"/>
                  </a:cubicBezTo>
                  <a:cubicBezTo>
                    <a:pt x="131" y="1136"/>
                    <a:pt x="132" y="1136"/>
                    <a:pt x="132" y="1136"/>
                  </a:cubicBezTo>
                  <a:cubicBezTo>
                    <a:pt x="131" y="1138"/>
                    <a:pt x="130" y="1141"/>
                    <a:pt x="128" y="1143"/>
                  </a:cubicBezTo>
                  <a:close/>
                  <a:moveTo>
                    <a:pt x="134" y="1130"/>
                  </a:moveTo>
                  <a:cubicBezTo>
                    <a:pt x="132" y="1122"/>
                    <a:pt x="127" y="1107"/>
                    <a:pt x="128" y="1105"/>
                  </a:cubicBezTo>
                  <a:cubicBezTo>
                    <a:pt x="128" y="1104"/>
                    <a:pt x="129" y="1104"/>
                    <a:pt x="129" y="1104"/>
                  </a:cubicBezTo>
                  <a:cubicBezTo>
                    <a:pt x="131" y="1105"/>
                    <a:pt x="137" y="1111"/>
                    <a:pt x="140" y="1115"/>
                  </a:cubicBezTo>
                  <a:cubicBezTo>
                    <a:pt x="138" y="1120"/>
                    <a:pt x="136" y="1125"/>
                    <a:pt x="134" y="1130"/>
                  </a:cubicBezTo>
                  <a:close/>
                  <a:moveTo>
                    <a:pt x="141" y="1112"/>
                  </a:moveTo>
                  <a:cubicBezTo>
                    <a:pt x="140" y="1111"/>
                    <a:pt x="136" y="1107"/>
                    <a:pt x="133" y="1103"/>
                  </a:cubicBezTo>
                  <a:cubicBezTo>
                    <a:pt x="136" y="1102"/>
                    <a:pt x="139" y="1101"/>
                    <a:pt x="141" y="1100"/>
                  </a:cubicBezTo>
                  <a:cubicBezTo>
                    <a:pt x="141" y="1104"/>
                    <a:pt x="140" y="1111"/>
                    <a:pt x="141" y="1112"/>
                  </a:cubicBezTo>
                  <a:close/>
                  <a:moveTo>
                    <a:pt x="217" y="999"/>
                  </a:moveTo>
                  <a:cubicBezTo>
                    <a:pt x="218" y="999"/>
                    <a:pt x="218" y="999"/>
                    <a:pt x="218" y="999"/>
                  </a:cubicBezTo>
                  <a:cubicBezTo>
                    <a:pt x="218" y="999"/>
                    <a:pt x="218" y="999"/>
                    <a:pt x="219" y="999"/>
                  </a:cubicBezTo>
                  <a:cubicBezTo>
                    <a:pt x="217" y="1002"/>
                    <a:pt x="215" y="1003"/>
                    <a:pt x="214" y="1005"/>
                  </a:cubicBezTo>
                  <a:cubicBezTo>
                    <a:pt x="215" y="1003"/>
                    <a:pt x="216" y="1001"/>
                    <a:pt x="217" y="999"/>
                  </a:cubicBezTo>
                  <a:close/>
                  <a:moveTo>
                    <a:pt x="166" y="982"/>
                  </a:moveTo>
                  <a:cubicBezTo>
                    <a:pt x="171" y="979"/>
                    <a:pt x="177" y="977"/>
                    <a:pt x="182" y="975"/>
                  </a:cubicBezTo>
                  <a:cubicBezTo>
                    <a:pt x="186" y="973"/>
                    <a:pt x="203" y="963"/>
                    <a:pt x="211" y="962"/>
                  </a:cubicBezTo>
                  <a:cubicBezTo>
                    <a:pt x="211" y="962"/>
                    <a:pt x="211" y="963"/>
                    <a:pt x="211" y="963"/>
                  </a:cubicBezTo>
                  <a:cubicBezTo>
                    <a:pt x="211" y="965"/>
                    <a:pt x="211" y="967"/>
                    <a:pt x="212" y="969"/>
                  </a:cubicBezTo>
                  <a:cubicBezTo>
                    <a:pt x="211" y="969"/>
                    <a:pt x="210" y="970"/>
                    <a:pt x="210" y="970"/>
                  </a:cubicBezTo>
                  <a:cubicBezTo>
                    <a:pt x="208" y="972"/>
                    <a:pt x="204" y="973"/>
                    <a:pt x="202" y="975"/>
                  </a:cubicBezTo>
                  <a:cubicBezTo>
                    <a:pt x="198" y="977"/>
                    <a:pt x="194" y="979"/>
                    <a:pt x="190" y="981"/>
                  </a:cubicBezTo>
                  <a:cubicBezTo>
                    <a:pt x="185" y="983"/>
                    <a:pt x="180" y="985"/>
                    <a:pt x="175" y="987"/>
                  </a:cubicBezTo>
                  <a:cubicBezTo>
                    <a:pt x="172" y="985"/>
                    <a:pt x="169" y="983"/>
                    <a:pt x="166" y="982"/>
                  </a:cubicBezTo>
                  <a:close/>
                  <a:moveTo>
                    <a:pt x="204" y="1004"/>
                  </a:moveTo>
                  <a:cubicBezTo>
                    <a:pt x="203" y="1002"/>
                    <a:pt x="203" y="1001"/>
                    <a:pt x="203" y="1000"/>
                  </a:cubicBezTo>
                  <a:cubicBezTo>
                    <a:pt x="205" y="1000"/>
                    <a:pt x="206" y="1000"/>
                    <a:pt x="208" y="999"/>
                  </a:cubicBezTo>
                  <a:cubicBezTo>
                    <a:pt x="207" y="1001"/>
                    <a:pt x="206" y="1002"/>
                    <a:pt x="204" y="1004"/>
                  </a:cubicBezTo>
                  <a:close/>
                  <a:moveTo>
                    <a:pt x="234" y="944"/>
                  </a:moveTo>
                  <a:cubicBezTo>
                    <a:pt x="227" y="958"/>
                    <a:pt x="221" y="999"/>
                    <a:pt x="198" y="992"/>
                  </a:cubicBezTo>
                  <a:cubicBezTo>
                    <a:pt x="194" y="990"/>
                    <a:pt x="191" y="997"/>
                    <a:pt x="195" y="998"/>
                  </a:cubicBezTo>
                  <a:cubicBezTo>
                    <a:pt x="197" y="999"/>
                    <a:pt x="199" y="999"/>
                    <a:pt x="200" y="999"/>
                  </a:cubicBezTo>
                  <a:cubicBezTo>
                    <a:pt x="200" y="1000"/>
                    <a:pt x="200" y="1001"/>
                    <a:pt x="200" y="1002"/>
                  </a:cubicBezTo>
                  <a:cubicBezTo>
                    <a:pt x="197" y="1000"/>
                    <a:pt x="194" y="998"/>
                    <a:pt x="190" y="996"/>
                  </a:cubicBezTo>
                  <a:cubicBezTo>
                    <a:pt x="186" y="993"/>
                    <a:pt x="182" y="991"/>
                    <a:pt x="177" y="988"/>
                  </a:cubicBezTo>
                  <a:cubicBezTo>
                    <a:pt x="189" y="984"/>
                    <a:pt x="201" y="979"/>
                    <a:pt x="211" y="972"/>
                  </a:cubicBezTo>
                  <a:cubicBezTo>
                    <a:pt x="213" y="970"/>
                    <a:pt x="216" y="966"/>
                    <a:pt x="215" y="963"/>
                  </a:cubicBezTo>
                  <a:cubicBezTo>
                    <a:pt x="215" y="963"/>
                    <a:pt x="215" y="963"/>
                    <a:pt x="215" y="962"/>
                  </a:cubicBezTo>
                  <a:cubicBezTo>
                    <a:pt x="210" y="957"/>
                    <a:pt x="197" y="966"/>
                    <a:pt x="192" y="968"/>
                  </a:cubicBezTo>
                  <a:cubicBezTo>
                    <a:pt x="183" y="972"/>
                    <a:pt x="173" y="976"/>
                    <a:pt x="164" y="980"/>
                  </a:cubicBezTo>
                  <a:cubicBezTo>
                    <a:pt x="148" y="971"/>
                    <a:pt x="132" y="962"/>
                    <a:pt x="117" y="952"/>
                  </a:cubicBezTo>
                  <a:cubicBezTo>
                    <a:pt x="115" y="951"/>
                    <a:pt x="113" y="949"/>
                    <a:pt x="111" y="948"/>
                  </a:cubicBezTo>
                  <a:cubicBezTo>
                    <a:pt x="120" y="945"/>
                    <a:pt x="128" y="941"/>
                    <a:pt x="137" y="938"/>
                  </a:cubicBezTo>
                  <a:cubicBezTo>
                    <a:pt x="138" y="937"/>
                    <a:pt x="137" y="935"/>
                    <a:pt x="136" y="936"/>
                  </a:cubicBezTo>
                  <a:cubicBezTo>
                    <a:pt x="127" y="939"/>
                    <a:pt x="118" y="943"/>
                    <a:pt x="109" y="947"/>
                  </a:cubicBezTo>
                  <a:cubicBezTo>
                    <a:pt x="105" y="944"/>
                    <a:pt x="100" y="941"/>
                    <a:pt x="95" y="938"/>
                  </a:cubicBezTo>
                  <a:cubicBezTo>
                    <a:pt x="95" y="938"/>
                    <a:pt x="95" y="938"/>
                    <a:pt x="96" y="938"/>
                  </a:cubicBezTo>
                  <a:cubicBezTo>
                    <a:pt x="103" y="934"/>
                    <a:pt x="111" y="931"/>
                    <a:pt x="119" y="927"/>
                  </a:cubicBezTo>
                  <a:cubicBezTo>
                    <a:pt x="120" y="927"/>
                    <a:pt x="119" y="925"/>
                    <a:pt x="118" y="926"/>
                  </a:cubicBezTo>
                  <a:cubicBezTo>
                    <a:pt x="110" y="929"/>
                    <a:pt x="103" y="932"/>
                    <a:pt x="95" y="936"/>
                  </a:cubicBezTo>
                  <a:cubicBezTo>
                    <a:pt x="94" y="936"/>
                    <a:pt x="94" y="937"/>
                    <a:pt x="94" y="937"/>
                  </a:cubicBezTo>
                  <a:cubicBezTo>
                    <a:pt x="90" y="934"/>
                    <a:pt x="85" y="931"/>
                    <a:pt x="80" y="927"/>
                  </a:cubicBezTo>
                  <a:cubicBezTo>
                    <a:pt x="80" y="927"/>
                    <a:pt x="80" y="927"/>
                    <a:pt x="81" y="927"/>
                  </a:cubicBezTo>
                  <a:cubicBezTo>
                    <a:pt x="88" y="924"/>
                    <a:pt x="95" y="921"/>
                    <a:pt x="102" y="917"/>
                  </a:cubicBezTo>
                  <a:cubicBezTo>
                    <a:pt x="104" y="916"/>
                    <a:pt x="103" y="914"/>
                    <a:pt x="102" y="915"/>
                  </a:cubicBezTo>
                  <a:cubicBezTo>
                    <a:pt x="94" y="918"/>
                    <a:pt x="87" y="922"/>
                    <a:pt x="80" y="925"/>
                  </a:cubicBezTo>
                  <a:cubicBezTo>
                    <a:pt x="79" y="926"/>
                    <a:pt x="79" y="927"/>
                    <a:pt x="80" y="927"/>
                  </a:cubicBezTo>
                  <a:cubicBezTo>
                    <a:pt x="77" y="926"/>
                    <a:pt x="75" y="924"/>
                    <a:pt x="73" y="923"/>
                  </a:cubicBezTo>
                  <a:cubicBezTo>
                    <a:pt x="72" y="922"/>
                    <a:pt x="71" y="921"/>
                    <a:pt x="70" y="921"/>
                  </a:cubicBezTo>
                  <a:cubicBezTo>
                    <a:pt x="72" y="919"/>
                    <a:pt x="74" y="918"/>
                    <a:pt x="76" y="917"/>
                  </a:cubicBezTo>
                  <a:cubicBezTo>
                    <a:pt x="78" y="916"/>
                    <a:pt x="77" y="914"/>
                    <a:pt x="75" y="915"/>
                  </a:cubicBezTo>
                  <a:cubicBezTo>
                    <a:pt x="73" y="916"/>
                    <a:pt x="70" y="917"/>
                    <a:pt x="68" y="919"/>
                  </a:cubicBezTo>
                  <a:cubicBezTo>
                    <a:pt x="63" y="915"/>
                    <a:pt x="57" y="911"/>
                    <a:pt x="52" y="907"/>
                  </a:cubicBezTo>
                  <a:cubicBezTo>
                    <a:pt x="48" y="904"/>
                    <a:pt x="45" y="901"/>
                    <a:pt x="41" y="899"/>
                  </a:cubicBezTo>
                  <a:cubicBezTo>
                    <a:pt x="41" y="898"/>
                    <a:pt x="42" y="898"/>
                    <a:pt x="42" y="897"/>
                  </a:cubicBezTo>
                  <a:cubicBezTo>
                    <a:pt x="44" y="895"/>
                    <a:pt x="45" y="892"/>
                    <a:pt x="46" y="890"/>
                  </a:cubicBezTo>
                  <a:cubicBezTo>
                    <a:pt x="48" y="889"/>
                    <a:pt x="49" y="887"/>
                    <a:pt x="49" y="885"/>
                  </a:cubicBezTo>
                  <a:cubicBezTo>
                    <a:pt x="56" y="871"/>
                    <a:pt x="64" y="856"/>
                    <a:pt x="71" y="842"/>
                  </a:cubicBezTo>
                  <a:cubicBezTo>
                    <a:pt x="81" y="823"/>
                    <a:pt x="91" y="790"/>
                    <a:pt x="116" y="790"/>
                  </a:cubicBezTo>
                  <a:cubicBezTo>
                    <a:pt x="116" y="791"/>
                    <a:pt x="115" y="791"/>
                    <a:pt x="115" y="792"/>
                  </a:cubicBezTo>
                  <a:cubicBezTo>
                    <a:pt x="111" y="810"/>
                    <a:pt x="133" y="831"/>
                    <a:pt x="144" y="842"/>
                  </a:cubicBezTo>
                  <a:cubicBezTo>
                    <a:pt x="142" y="842"/>
                    <a:pt x="141" y="842"/>
                    <a:pt x="139" y="842"/>
                  </a:cubicBezTo>
                  <a:cubicBezTo>
                    <a:pt x="138" y="842"/>
                    <a:pt x="138" y="843"/>
                    <a:pt x="139" y="843"/>
                  </a:cubicBezTo>
                  <a:cubicBezTo>
                    <a:pt x="141" y="843"/>
                    <a:pt x="143" y="843"/>
                    <a:pt x="145" y="843"/>
                  </a:cubicBezTo>
                  <a:cubicBezTo>
                    <a:pt x="161" y="859"/>
                    <a:pt x="179" y="872"/>
                    <a:pt x="199" y="882"/>
                  </a:cubicBezTo>
                  <a:cubicBezTo>
                    <a:pt x="206" y="886"/>
                    <a:pt x="224" y="896"/>
                    <a:pt x="236" y="895"/>
                  </a:cubicBezTo>
                  <a:cubicBezTo>
                    <a:pt x="236" y="896"/>
                    <a:pt x="235" y="896"/>
                    <a:pt x="235" y="896"/>
                  </a:cubicBezTo>
                  <a:cubicBezTo>
                    <a:pt x="234" y="899"/>
                    <a:pt x="238" y="901"/>
                    <a:pt x="239" y="899"/>
                  </a:cubicBezTo>
                  <a:cubicBezTo>
                    <a:pt x="241" y="896"/>
                    <a:pt x="243" y="893"/>
                    <a:pt x="245" y="890"/>
                  </a:cubicBezTo>
                  <a:cubicBezTo>
                    <a:pt x="271" y="890"/>
                    <a:pt x="240" y="932"/>
                    <a:pt x="234" y="944"/>
                  </a:cubicBezTo>
                  <a:close/>
                  <a:moveTo>
                    <a:pt x="240" y="888"/>
                  </a:moveTo>
                  <a:cubicBezTo>
                    <a:pt x="239" y="889"/>
                    <a:pt x="238" y="889"/>
                    <a:pt x="238" y="890"/>
                  </a:cubicBezTo>
                  <a:cubicBezTo>
                    <a:pt x="238" y="890"/>
                    <a:pt x="238" y="891"/>
                    <a:pt x="238" y="891"/>
                  </a:cubicBezTo>
                  <a:cubicBezTo>
                    <a:pt x="234" y="885"/>
                    <a:pt x="214" y="881"/>
                    <a:pt x="208" y="878"/>
                  </a:cubicBezTo>
                  <a:cubicBezTo>
                    <a:pt x="195" y="872"/>
                    <a:pt x="183" y="865"/>
                    <a:pt x="172" y="856"/>
                  </a:cubicBezTo>
                  <a:cubicBezTo>
                    <a:pt x="166" y="852"/>
                    <a:pt x="161" y="847"/>
                    <a:pt x="156" y="842"/>
                  </a:cubicBezTo>
                  <a:cubicBezTo>
                    <a:pt x="170" y="841"/>
                    <a:pt x="185" y="839"/>
                    <a:pt x="200" y="838"/>
                  </a:cubicBezTo>
                  <a:cubicBezTo>
                    <a:pt x="200" y="838"/>
                    <a:pt x="200" y="837"/>
                    <a:pt x="200" y="837"/>
                  </a:cubicBezTo>
                  <a:cubicBezTo>
                    <a:pt x="185" y="839"/>
                    <a:pt x="169" y="840"/>
                    <a:pt x="154" y="841"/>
                  </a:cubicBezTo>
                  <a:cubicBezTo>
                    <a:pt x="151" y="837"/>
                    <a:pt x="147" y="834"/>
                    <a:pt x="144" y="830"/>
                  </a:cubicBezTo>
                  <a:cubicBezTo>
                    <a:pt x="140" y="826"/>
                    <a:pt x="137" y="822"/>
                    <a:pt x="133" y="818"/>
                  </a:cubicBezTo>
                  <a:cubicBezTo>
                    <a:pt x="132" y="816"/>
                    <a:pt x="131" y="814"/>
                    <a:pt x="129" y="812"/>
                  </a:cubicBezTo>
                  <a:cubicBezTo>
                    <a:pt x="127" y="810"/>
                    <a:pt x="126" y="808"/>
                    <a:pt x="125" y="805"/>
                  </a:cubicBezTo>
                  <a:cubicBezTo>
                    <a:pt x="152" y="804"/>
                    <a:pt x="178" y="800"/>
                    <a:pt x="205" y="795"/>
                  </a:cubicBezTo>
                  <a:cubicBezTo>
                    <a:pt x="206" y="795"/>
                    <a:pt x="206" y="793"/>
                    <a:pt x="205" y="793"/>
                  </a:cubicBezTo>
                  <a:cubicBezTo>
                    <a:pt x="178" y="798"/>
                    <a:pt x="151" y="801"/>
                    <a:pt x="124" y="803"/>
                  </a:cubicBezTo>
                  <a:cubicBezTo>
                    <a:pt x="124" y="799"/>
                    <a:pt x="126" y="795"/>
                    <a:pt x="132" y="791"/>
                  </a:cubicBezTo>
                  <a:cubicBezTo>
                    <a:pt x="132" y="791"/>
                    <a:pt x="132" y="791"/>
                    <a:pt x="132" y="791"/>
                  </a:cubicBezTo>
                  <a:cubicBezTo>
                    <a:pt x="131" y="794"/>
                    <a:pt x="136" y="797"/>
                    <a:pt x="137" y="793"/>
                  </a:cubicBezTo>
                  <a:cubicBezTo>
                    <a:pt x="138" y="791"/>
                    <a:pt x="139" y="790"/>
                    <a:pt x="139" y="788"/>
                  </a:cubicBezTo>
                  <a:cubicBezTo>
                    <a:pt x="140" y="787"/>
                    <a:pt x="140" y="787"/>
                    <a:pt x="140" y="786"/>
                  </a:cubicBezTo>
                  <a:cubicBezTo>
                    <a:pt x="142" y="781"/>
                    <a:pt x="144" y="776"/>
                    <a:pt x="145" y="771"/>
                  </a:cubicBezTo>
                  <a:cubicBezTo>
                    <a:pt x="168" y="768"/>
                    <a:pt x="191" y="765"/>
                    <a:pt x="214" y="761"/>
                  </a:cubicBezTo>
                  <a:cubicBezTo>
                    <a:pt x="215" y="761"/>
                    <a:pt x="215" y="760"/>
                    <a:pt x="214" y="760"/>
                  </a:cubicBezTo>
                  <a:cubicBezTo>
                    <a:pt x="191" y="763"/>
                    <a:pt x="169" y="765"/>
                    <a:pt x="146" y="769"/>
                  </a:cubicBezTo>
                  <a:cubicBezTo>
                    <a:pt x="156" y="742"/>
                    <a:pt x="166" y="716"/>
                    <a:pt x="178" y="690"/>
                  </a:cubicBezTo>
                  <a:cubicBezTo>
                    <a:pt x="192" y="686"/>
                    <a:pt x="207" y="684"/>
                    <a:pt x="222" y="685"/>
                  </a:cubicBezTo>
                  <a:cubicBezTo>
                    <a:pt x="223" y="685"/>
                    <a:pt x="224" y="683"/>
                    <a:pt x="223" y="683"/>
                  </a:cubicBezTo>
                  <a:cubicBezTo>
                    <a:pt x="208" y="682"/>
                    <a:pt x="193" y="684"/>
                    <a:pt x="179" y="688"/>
                  </a:cubicBezTo>
                  <a:cubicBezTo>
                    <a:pt x="187" y="669"/>
                    <a:pt x="196" y="651"/>
                    <a:pt x="205" y="632"/>
                  </a:cubicBezTo>
                  <a:cubicBezTo>
                    <a:pt x="216" y="630"/>
                    <a:pt x="227" y="629"/>
                    <a:pt x="238" y="630"/>
                  </a:cubicBezTo>
                  <a:cubicBezTo>
                    <a:pt x="240" y="630"/>
                    <a:pt x="240" y="629"/>
                    <a:pt x="239" y="629"/>
                  </a:cubicBezTo>
                  <a:cubicBezTo>
                    <a:pt x="228" y="628"/>
                    <a:pt x="217" y="628"/>
                    <a:pt x="206" y="630"/>
                  </a:cubicBezTo>
                  <a:cubicBezTo>
                    <a:pt x="210" y="623"/>
                    <a:pt x="213" y="616"/>
                    <a:pt x="217" y="609"/>
                  </a:cubicBezTo>
                  <a:cubicBezTo>
                    <a:pt x="217" y="609"/>
                    <a:pt x="217" y="609"/>
                    <a:pt x="217" y="609"/>
                  </a:cubicBezTo>
                  <a:cubicBezTo>
                    <a:pt x="227" y="607"/>
                    <a:pt x="237" y="604"/>
                    <a:pt x="246" y="601"/>
                  </a:cubicBezTo>
                  <a:cubicBezTo>
                    <a:pt x="247" y="601"/>
                    <a:pt x="247" y="600"/>
                    <a:pt x="246" y="600"/>
                  </a:cubicBezTo>
                  <a:cubicBezTo>
                    <a:pt x="237" y="602"/>
                    <a:pt x="227" y="605"/>
                    <a:pt x="218" y="607"/>
                  </a:cubicBezTo>
                  <a:cubicBezTo>
                    <a:pt x="222" y="600"/>
                    <a:pt x="226" y="593"/>
                    <a:pt x="230" y="586"/>
                  </a:cubicBezTo>
                  <a:cubicBezTo>
                    <a:pt x="235" y="586"/>
                    <a:pt x="240" y="585"/>
                    <a:pt x="244" y="585"/>
                  </a:cubicBezTo>
                  <a:cubicBezTo>
                    <a:pt x="246" y="585"/>
                    <a:pt x="245" y="584"/>
                    <a:pt x="244" y="584"/>
                  </a:cubicBezTo>
                  <a:cubicBezTo>
                    <a:pt x="240" y="584"/>
                    <a:pt x="235" y="584"/>
                    <a:pt x="231" y="584"/>
                  </a:cubicBezTo>
                  <a:cubicBezTo>
                    <a:pt x="232" y="582"/>
                    <a:pt x="233" y="580"/>
                    <a:pt x="234" y="578"/>
                  </a:cubicBezTo>
                  <a:cubicBezTo>
                    <a:pt x="237" y="574"/>
                    <a:pt x="239" y="570"/>
                    <a:pt x="241" y="566"/>
                  </a:cubicBezTo>
                  <a:cubicBezTo>
                    <a:pt x="242" y="566"/>
                    <a:pt x="242" y="566"/>
                    <a:pt x="242" y="566"/>
                  </a:cubicBezTo>
                  <a:cubicBezTo>
                    <a:pt x="247" y="565"/>
                    <a:pt x="252" y="565"/>
                    <a:pt x="257" y="566"/>
                  </a:cubicBezTo>
                  <a:cubicBezTo>
                    <a:pt x="258" y="566"/>
                    <a:pt x="258" y="565"/>
                    <a:pt x="257" y="564"/>
                  </a:cubicBezTo>
                  <a:cubicBezTo>
                    <a:pt x="252" y="563"/>
                    <a:pt x="247" y="563"/>
                    <a:pt x="242" y="564"/>
                  </a:cubicBezTo>
                  <a:cubicBezTo>
                    <a:pt x="260" y="534"/>
                    <a:pt x="279" y="504"/>
                    <a:pt x="300" y="476"/>
                  </a:cubicBezTo>
                  <a:cubicBezTo>
                    <a:pt x="319" y="450"/>
                    <a:pt x="361" y="376"/>
                    <a:pt x="400" y="407"/>
                  </a:cubicBezTo>
                  <a:cubicBezTo>
                    <a:pt x="355" y="454"/>
                    <a:pt x="319" y="512"/>
                    <a:pt x="290" y="570"/>
                  </a:cubicBezTo>
                  <a:cubicBezTo>
                    <a:pt x="289" y="572"/>
                    <a:pt x="292" y="574"/>
                    <a:pt x="293" y="572"/>
                  </a:cubicBezTo>
                  <a:cubicBezTo>
                    <a:pt x="318" y="532"/>
                    <a:pt x="340" y="491"/>
                    <a:pt x="368" y="454"/>
                  </a:cubicBezTo>
                  <a:cubicBezTo>
                    <a:pt x="383" y="434"/>
                    <a:pt x="399" y="417"/>
                    <a:pt x="417" y="401"/>
                  </a:cubicBezTo>
                  <a:cubicBezTo>
                    <a:pt x="421" y="397"/>
                    <a:pt x="425" y="393"/>
                    <a:pt x="430" y="389"/>
                  </a:cubicBezTo>
                  <a:cubicBezTo>
                    <a:pt x="441" y="381"/>
                    <a:pt x="442" y="377"/>
                    <a:pt x="454" y="386"/>
                  </a:cubicBezTo>
                  <a:cubicBezTo>
                    <a:pt x="466" y="394"/>
                    <a:pt x="465" y="392"/>
                    <a:pt x="463" y="403"/>
                  </a:cubicBezTo>
                  <a:cubicBezTo>
                    <a:pt x="462" y="406"/>
                    <a:pt x="461" y="410"/>
                    <a:pt x="460" y="413"/>
                  </a:cubicBezTo>
                  <a:cubicBezTo>
                    <a:pt x="460" y="414"/>
                    <a:pt x="459" y="414"/>
                    <a:pt x="459" y="414"/>
                  </a:cubicBezTo>
                  <a:cubicBezTo>
                    <a:pt x="444" y="429"/>
                    <a:pt x="430" y="446"/>
                    <a:pt x="418" y="463"/>
                  </a:cubicBezTo>
                  <a:cubicBezTo>
                    <a:pt x="386" y="506"/>
                    <a:pt x="350" y="552"/>
                    <a:pt x="335" y="603"/>
                  </a:cubicBezTo>
                  <a:cubicBezTo>
                    <a:pt x="334" y="606"/>
                    <a:pt x="338" y="607"/>
                    <a:pt x="339" y="605"/>
                  </a:cubicBezTo>
                  <a:cubicBezTo>
                    <a:pt x="365" y="553"/>
                    <a:pt x="395" y="507"/>
                    <a:pt x="429" y="460"/>
                  </a:cubicBezTo>
                  <a:cubicBezTo>
                    <a:pt x="439" y="448"/>
                    <a:pt x="448" y="436"/>
                    <a:pt x="459" y="424"/>
                  </a:cubicBezTo>
                  <a:cubicBezTo>
                    <a:pt x="459" y="424"/>
                    <a:pt x="460" y="424"/>
                    <a:pt x="460" y="424"/>
                  </a:cubicBezTo>
                  <a:cubicBezTo>
                    <a:pt x="460" y="423"/>
                    <a:pt x="460" y="423"/>
                    <a:pt x="460" y="423"/>
                  </a:cubicBezTo>
                  <a:cubicBezTo>
                    <a:pt x="466" y="417"/>
                    <a:pt x="471" y="412"/>
                    <a:pt x="477" y="407"/>
                  </a:cubicBezTo>
                  <a:cubicBezTo>
                    <a:pt x="482" y="404"/>
                    <a:pt x="486" y="401"/>
                    <a:pt x="490" y="398"/>
                  </a:cubicBezTo>
                  <a:cubicBezTo>
                    <a:pt x="494" y="395"/>
                    <a:pt x="505" y="392"/>
                    <a:pt x="508" y="388"/>
                  </a:cubicBezTo>
                  <a:cubicBezTo>
                    <a:pt x="517" y="388"/>
                    <a:pt x="526" y="390"/>
                    <a:pt x="523" y="406"/>
                  </a:cubicBezTo>
                  <a:cubicBezTo>
                    <a:pt x="523" y="406"/>
                    <a:pt x="523" y="406"/>
                    <a:pt x="523" y="406"/>
                  </a:cubicBezTo>
                  <a:cubicBezTo>
                    <a:pt x="522" y="406"/>
                    <a:pt x="522" y="407"/>
                    <a:pt x="522" y="407"/>
                  </a:cubicBezTo>
                  <a:cubicBezTo>
                    <a:pt x="522" y="410"/>
                    <a:pt x="521" y="412"/>
                    <a:pt x="520" y="415"/>
                  </a:cubicBezTo>
                  <a:cubicBezTo>
                    <a:pt x="518" y="419"/>
                    <a:pt x="514" y="423"/>
                    <a:pt x="512" y="427"/>
                  </a:cubicBezTo>
                  <a:cubicBezTo>
                    <a:pt x="504" y="437"/>
                    <a:pt x="496" y="447"/>
                    <a:pt x="488" y="457"/>
                  </a:cubicBezTo>
                  <a:cubicBezTo>
                    <a:pt x="478" y="470"/>
                    <a:pt x="468" y="483"/>
                    <a:pt x="462" y="498"/>
                  </a:cubicBezTo>
                  <a:cubicBezTo>
                    <a:pt x="419" y="540"/>
                    <a:pt x="377" y="593"/>
                    <a:pt x="355" y="649"/>
                  </a:cubicBezTo>
                  <a:cubicBezTo>
                    <a:pt x="354" y="651"/>
                    <a:pt x="357" y="654"/>
                    <a:pt x="359" y="651"/>
                  </a:cubicBezTo>
                  <a:cubicBezTo>
                    <a:pt x="384" y="611"/>
                    <a:pt x="407" y="571"/>
                    <a:pt x="438" y="535"/>
                  </a:cubicBezTo>
                  <a:cubicBezTo>
                    <a:pt x="440" y="532"/>
                    <a:pt x="447" y="525"/>
                    <a:pt x="455" y="516"/>
                  </a:cubicBezTo>
                  <a:cubicBezTo>
                    <a:pt x="456" y="516"/>
                    <a:pt x="457" y="516"/>
                    <a:pt x="457" y="515"/>
                  </a:cubicBezTo>
                  <a:cubicBezTo>
                    <a:pt x="458" y="514"/>
                    <a:pt x="458" y="513"/>
                    <a:pt x="459" y="512"/>
                  </a:cubicBezTo>
                  <a:cubicBezTo>
                    <a:pt x="486" y="484"/>
                    <a:pt x="530" y="441"/>
                    <a:pt x="553" y="439"/>
                  </a:cubicBezTo>
                  <a:cubicBezTo>
                    <a:pt x="553" y="440"/>
                    <a:pt x="553" y="441"/>
                    <a:pt x="554" y="441"/>
                  </a:cubicBezTo>
                  <a:cubicBezTo>
                    <a:pt x="564" y="450"/>
                    <a:pt x="563" y="462"/>
                    <a:pt x="558" y="475"/>
                  </a:cubicBezTo>
                  <a:cubicBezTo>
                    <a:pt x="556" y="476"/>
                    <a:pt x="555" y="476"/>
                    <a:pt x="554" y="476"/>
                  </a:cubicBezTo>
                  <a:cubicBezTo>
                    <a:pt x="553" y="476"/>
                    <a:pt x="553" y="478"/>
                    <a:pt x="555" y="478"/>
                  </a:cubicBezTo>
                  <a:cubicBezTo>
                    <a:pt x="555" y="478"/>
                    <a:pt x="556" y="478"/>
                    <a:pt x="557" y="477"/>
                  </a:cubicBezTo>
                  <a:cubicBezTo>
                    <a:pt x="548" y="496"/>
                    <a:pt x="532" y="515"/>
                    <a:pt x="524" y="526"/>
                  </a:cubicBezTo>
                  <a:cubicBezTo>
                    <a:pt x="508" y="548"/>
                    <a:pt x="490" y="568"/>
                    <a:pt x="473" y="589"/>
                  </a:cubicBezTo>
                  <a:cubicBezTo>
                    <a:pt x="459" y="606"/>
                    <a:pt x="446" y="623"/>
                    <a:pt x="434" y="641"/>
                  </a:cubicBezTo>
                  <a:cubicBezTo>
                    <a:pt x="434" y="641"/>
                    <a:pt x="433" y="641"/>
                    <a:pt x="433" y="641"/>
                  </a:cubicBezTo>
                  <a:cubicBezTo>
                    <a:pt x="432" y="641"/>
                    <a:pt x="432" y="643"/>
                    <a:pt x="433" y="643"/>
                  </a:cubicBezTo>
                  <a:cubicBezTo>
                    <a:pt x="431" y="646"/>
                    <a:pt x="429" y="649"/>
                    <a:pt x="427" y="653"/>
                  </a:cubicBezTo>
                  <a:cubicBezTo>
                    <a:pt x="421" y="663"/>
                    <a:pt x="414" y="673"/>
                    <a:pt x="418" y="684"/>
                  </a:cubicBezTo>
                  <a:cubicBezTo>
                    <a:pt x="417" y="685"/>
                    <a:pt x="417" y="685"/>
                    <a:pt x="417" y="685"/>
                  </a:cubicBezTo>
                  <a:cubicBezTo>
                    <a:pt x="413" y="688"/>
                    <a:pt x="417" y="693"/>
                    <a:pt x="421" y="691"/>
                  </a:cubicBezTo>
                  <a:cubicBezTo>
                    <a:pt x="441" y="678"/>
                    <a:pt x="461" y="665"/>
                    <a:pt x="481" y="652"/>
                  </a:cubicBezTo>
                  <a:cubicBezTo>
                    <a:pt x="491" y="646"/>
                    <a:pt x="501" y="641"/>
                    <a:pt x="510" y="635"/>
                  </a:cubicBezTo>
                  <a:cubicBezTo>
                    <a:pt x="515" y="632"/>
                    <a:pt x="520" y="629"/>
                    <a:pt x="525" y="628"/>
                  </a:cubicBezTo>
                  <a:cubicBezTo>
                    <a:pt x="531" y="624"/>
                    <a:pt x="535" y="627"/>
                    <a:pt x="536" y="637"/>
                  </a:cubicBezTo>
                  <a:cubicBezTo>
                    <a:pt x="543" y="650"/>
                    <a:pt x="540" y="651"/>
                    <a:pt x="532" y="661"/>
                  </a:cubicBezTo>
                  <a:cubicBezTo>
                    <a:pt x="503" y="695"/>
                    <a:pt x="462" y="719"/>
                    <a:pt x="423" y="741"/>
                  </a:cubicBezTo>
                  <a:cubicBezTo>
                    <a:pt x="355" y="780"/>
                    <a:pt x="280" y="817"/>
                    <a:pt x="240" y="888"/>
                  </a:cubicBezTo>
                  <a:close/>
                  <a:moveTo>
                    <a:pt x="430" y="661"/>
                  </a:moveTo>
                  <a:cubicBezTo>
                    <a:pt x="430" y="661"/>
                    <a:pt x="430" y="661"/>
                    <a:pt x="430" y="661"/>
                  </a:cubicBezTo>
                  <a:cubicBezTo>
                    <a:pt x="440" y="658"/>
                    <a:pt x="450" y="656"/>
                    <a:pt x="460" y="656"/>
                  </a:cubicBezTo>
                  <a:cubicBezTo>
                    <a:pt x="447" y="664"/>
                    <a:pt x="434" y="672"/>
                    <a:pt x="421" y="682"/>
                  </a:cubicBezTo>
                  <a:cubicBezTo>
                    <a:pt x="422" y="676"/>
                    <a:pt x="425" y="669"/>
                    <a:pt x="430" y="661"/>
                  </a:cubicBezTo>
                  <a:close/>
                  <a:moveTo>
                    <a:pt x="953" y="709"/>
                  </a:moveTo>
                  <a:cubicBezTo>
                    <a:pt x="855" y="787"/>
                    <a:pt x="755" y="863"/>
                    <a:pt x="650" y="933"/>
                  </a:cubicBezTo>
                  <a:cubicBezTo>
                    <a:pt x="625" y="950"/>
                    <a:pt x="598" y="967"/>
                    <a:pt x="572" y="984"/>
                  </a:cubicBezTo>
                  <a:cubicBezTo>
                    <a:pt x="566" y="988"/>
                    <a:pt x="557" y="997"/>
                    <a:pt x="550" y="998"/>
                  </a:cubicBezTo>
                  <a:cubicBezTo>
                    <a:pt x="544" y="998"/>
                    <a:pt x="538" y="998"/>
                    <a:pt x="532" y="997"/>
                  </a:cubicBezTo>
                  <a:cubicBezTo>
                    <a:pt x="529" y="993"/>
                    <a:pt x="526" y="988"/>
                    <a:pt x="524" y="984"/>
                  </a:cubicBezTo>
                  <a:cubicBezTo>
                    <a:pt x="522" y="981"/>
                    <a:pt x="521" y="979"/>
                    <a:pt x="520" y="977"/>
                  </a:cubicBezTo>
                  <a:cubicBezTo>
                    <a:pt x="533" y="979"/>
                    <a:pt x="546" y="981"/>
                    <a:pt x="560" y="982"/>
                  </a:cubicBezTo>
                  <a:cubicBezTo>
                    <a:pt x="561" y="983"/>
                    <a:pt x="561" y="981"/>
                    <a:pt x="560" y="981"/>
                  </a:cubicBezTo>
                  <a:cubicBezTo>
                    <a:pt x="546" y="978"/>
                    <a:pt x="532" y="976"/>
                    <a:pt x="518" y="974"/>
                  </a:cubicBezTo>
                  <a:cubicBezTo>
                    <a:pt x="516" y="970"/>
                    <a:pt x="514" y="967"/>
                    <a:pt x="512" y="963"/>
                  </a:cubicBezTo>
                  <a:cubicBezTo>
                    <a:pt x="526" y="962"/>
                    <a:pt x="540" y="961"/>
                    <a:pt x="555" y="963"/>
                  </a:cubicBezTo>
                  <a:cubicBezTo>
                    <a:pt x="556" y="963"/>
                    <a:pt x="556" y="961"/>
                    <a:pt x="555" y="961"/>
                  </a:cubicBezTo>
                  <a:cubicBezTo>
                    <a:pt x="541" y="959"/>
                    <a:pt x="525" y="959"/>
                    <a:pt x="510" y="961"/>
                  </a:cubicBezTo>
                  <a:cubicBezTo>
                    <a:pt x="507" y="955"/>
                    <a:pt x="503" y="949"/>
                    <a:pt x="500" y="943"/>
                  </a:cubicBezTo>
                  <a:cubicBezTo>
                    <a:pt x="500" y="942"/>
                    <a:pt x="499" y="942"/>
                    <a:pt x="499" y="941"/>
                  </a:cubicBezTo>
                  <a:cubicBezTo>
                    <a:pt x="516" y="942"/>
                    <a:pt x="534" y="942"/>
                    <a:pt x="551" y="942"/>
                  </a:cubicBezTo>
                  <a:cubicBezTo>
                    <a:pt x="552" y="942"/>
                    <a:pt x="552" y="941"/>
                    <a:pt x="551" y="941"/>
                  </a:cubicBezTo>
                  <a:cubicBezTo>
                    <a:pt x="533" y="940"/>
                    <a:pt x="516" y="939"/>
                    <a:pt x="498" y="939"/>
                  </a:cubicBezTo>
                  <a:cubicBezTo>
                    <a:pt x="489" y="924"/>
                    <a:pt x="480" y="908"/>
                    <a:pt x="470" y="893"/>
                  </a:cubicBezTo>
                  <a:cubicBezTo>
                    <a:pt x="513" y="895"/>
                    <a:pt x="555" y="896"/>
                    <a:pt x="598" y="897"/>
                  </a:cubicBezTo>
                  <a:cubicBezTo>
                    <a:pt x="599" y="897"/>
                    <a:pt x="599" y="896"/>
                    <a:pt x="598" y="896"/>
                  </a:cubicBezTo>
                  <a:cubicBezTo>
                    <a:pt x="555" y="894"/>
                    <a:pt x="513" y="893"/>
                    <a:pt x="470" y="891"/>
                  </a:cubicBezTo>
                  <a:cubicBezTo>
                    <a:pt x="470" y="891"/>
                    <a:pt x="470" y="891"/>
                    <a:pt x="469" y="891"/>
                  </a:cubicBezTo>
                  <a:cubicBezTo>
                    <a:pt x="463" y="879"/>
                    <a:pt x="456" y="867"/>
                    <a:pt x="449" y="855"/>
                  </a:cubicBezTo>
                  <a:cubicBezTo>
                    <a:pt x="478" y="857"/>
                    <a:pt x="508" y="860"/>
                    <a:pt x="537" y="865"/>
                  </a:cubicBezTo>
                  <a:cubicBezTo>
                    <a:pt x="538" y="865"/>
                    <a:pt x="538" y="864"/>
                    <a:pt x="537" y="864"/>
                  </a:cubicBezTo>
                  <a:cubicBezTo>
                    <a:pt x="508" y="859"/>
                    <a:pt x="478" y="855"/>
                    <a:pt x="448" y="854"/>
                  </a:cubicBezTo>
                  <a:cubicBezTo>
                    <a:pt x="448" y="854"/>
                    <a:pt x="448" y="854"/>
                    <a:pt x="448" y="854"/>
                  </a:cubicBezTo>
                  <a:cubicBezTo>
                    <a:pt x="448" y="854"/>
                    <a:pt x="448" y="854"/>
                    <a:pt x="448" y="853"/>
                  </a:cubicBezTo>
                  <a:cubicBezTo>
                    <a:pt x="443" y="845"/>
                    <a:pt x="438" y="837"/>
                    <a:pt x="433" y="828"/>
                  </a:cubicBezTo>
                  <a:cubicBezTo>
                    <a:pt x="457" y="828"/>
                    <a:pt x="480" y="829"/>
                    <a:pt x="504" y="835"/>
                  </a:cubicBezTo>
                  <a:cubicBezTo>
                    <a:pt x="505" y="835"/>
                    <a:pt x="505" y="834"/>
                    <a:pt x="505" y="833"/>
                  </a:cubicBezTo>
                  <a:cubicBezTo>
                    <a:pt x="481" y="827"/>
                    <a:pt x="456" y="824"/>
                    <a:pt x="432" y="826"/>
                  </a:cubicBezTo>
                  <a:cubicBezTo>
                    <a:pt x="427" y="818"/>
                    <a:pt x="422" y="809"/>
                    <a:pt x="416" y="800"/>
                  </a:cubicBezTo>
                  <a:cubicBezTo>
                    <a:pt x="453" y="801"/>
                    <a:pt x="490" y="802"/>
                    <a:pt x="527" y="802"/>
                  </a:cubicBezTo>
                  <a:cubicBezTo>
                    <a:pt x="527" y="802"/>
                    <a:pt x="527" y="801"/>
                    <a:pt x="527" y="801"/>
                  </a:cubicBezTo>
                  <a:cubicBezTo>
                    <a:pt x="490" y="799"/>
                    <a:pt x="452" y="798"/>
                    <a:pt x="415" y="798"/>
                  </a:cubicBezTo>
                  <a:cubicBezTo>
                    <a:pt x="409" y="788"/>
                    <a:pt x="403" y="778"/>
                    <a:pt x="396" y="769"/>
                  </a:cubicBezTo>
                  <a:cubicBezTo>
                    <a:pt x="421" y="773"/>
                    <a:pt x="449" y="769"/>
                    <a:pt x="473" y="762"/>
                  </a:cubicBezTo>
                  <a:cubicBezTo>
                    <a:pt x="474" y="762"/>
                    <a:pt x="473" y="761"/>
                    <a:pt x="473" y="761"/>
                  </a:cubicBezTo>
                  <a:cubicBezTo>
                    <a:pt x="447" y="766"/>
                    <a:pt x="422" y="767"/>
                    <a:pt x="396" y="768"/>
                  </a:cubicBezTo>
                  <a:cubicBezTo>
                    <a:pt x="401" y="764"/>
                    <a:pt x="407" y="761"/>
                    <a:pt x="412" y="758"/>
                  </a:cubicBezTo>
                  <a:cubicBezTo>
                    <a:pt x="413" y="758"/>
                    <a:pt x="413" y="758"/>
                    <a:pt x="413" y="758"/>
                  </a:cubicBezTo>
                  <a:cubicBezTo>
                    <a:pt x="438" y="758"/>
                    <a:pt x="463" y="751"/>
                    <a:pt x="486" y="741"/>
                  </a:cubicBezTo>
                  <a:cubicBezTo>
                    <a:pt x="487" y="741"/>
                    <a:pt x="486" y="739"/>
                    <a:pt x="485" y="740"/>
                  </a:cubicBezTo>
                  <a:cubicBezTo>
                    <a:pt x="462" y="749"/>
                    <a:pt x="439" y="754"/>
                    <a:pt x="415" y="756"/>
                  </a:cubicBezTo>
                  <a:cubicBezTo>
                    <a:pt x="427" y="749"/>
                    <a:pt x="440" y="742"/>
                    <a:pt x="452" y="735"/>
                  </a:cubicBezTo>
                  <a:cubicBezTo>
                    <a:pt x="452" y="735"/>
                    <a:pt x="452" y="736"/>
                    <a:pt x="453" y="736"/>
                  </a:cubicBezTo>
                  <a:cubicBezTo>
                    <a:pt x="473" y="729"/>
                    <a:pt x="493" y="724"/>
                    <a:pt x="515" y="723"/>
                  </a:cubicBezTo>
                  <a:cubicBezTo>
                    <a:pt x="515" y="723"/>
                    <a:pt x="515" y="721"/>
                    <a:pt x="514" y="721"/>
                  </a:cubicBezTo>
                  <a:cubicBezTo>
                    <a:pt x="494" y="722"/>
                    <a:pt x="473" y="726"/>
                    <a:pt x="453" y="734"/>
                  </a:cubicBezTo>
                  <a:cubicBezTo>
                    <a:pt x="470" y="723"/>
                    <a:pt x="487" y="712"/>
                    <a:pt x="503" y="699"/>
                  </a:cubicBezTo>
                  <a:cubicBezTo>
                    <a:pt x="506" y="697"/>
                    <a:pt x="513" y="691"/>
                    <a:pt x="521" y="684"/>
                  </a:cubicBezTo>
                  <a:cubicBezTo>
                    <a:pt x="537" y="684"/>
                    <a:pt x="553" y="680"/>
                    <a:pt x="569" y="675"/>
                  </a:cubicBezTo>
                  <a:cubicBezTo>
                    <a:pt x="570" y="675"/>
                    <a:pt x="569" y="673"/>
                    <a:pt x="568" y="674"/>
                  </a:cubicBezTo>
                  <a:cubicBezTo>
                    <a:pt x="553" y="678"/>
                    <a:pt x="538" y="681"/>
                    <a:pt x="523" y="682"/>
                  </a:cubicBezTo>
                  <a:cubicBezTo>
                    <a:pt x="532" y="674"/>
                    <a:pt x="541" y="663"/>
                    <a:pt x="547" y="654"/>
                  </a:cubicBezTo>
                  <a:cubicBezTo>
                    <a:pt x="561" y="653"/>
                    <a:pt x="575" y="651"/>
                    <a:pt x="589" y="649"/>
                  </a:cubicBezTo>
                  <a:cubicBezTo>
                    <a:pt x="589" y="649"/>
                    <a:pt x="589" y="648"/>
                    <a:pt x="588" y="648"/>
                  </a:cubicBezTo>
                  <a:cubicBezTo>
                    <a:pt x="575" y="649"/>
                    <a:pt x="562" y="651"/>
                    <a:pt x="548" y="652"/>
                  </a:cubicBezTo>
                  <a:cubicBezTo>
                    <a:pt x="553" y="644"/>
                    <a:pt x="554" y="636"/>
                    <a:pt x="551" y="629"/>
                  </a:cubicBezTo>
                  <a:cubicBezTo>
                    <a:pt x="567" y="629"/>
                    <a:pt x="582" y="628"/>
                    <a:pt x="598" y="627"/>
                  </a:cubicBezTo>
                  <a:cubicBezTo>
                    <a:pt x="599" y="627"/>
                    <a:pt x="599" y="626"/>
                    <a:pt x="598" y="626"/>
                  </a:cubicBezTo>
                  <a:cubicBezTo>
                    <a:pt x="582" y="626"/>
                    <a:pt x="566" y="627"/>
                    <a:pt x="550" y="627"/>
                  </a:cubicBezTo>
                  <a:cubicBezTo>
                    <a:pt x="548" y="624"/>
                    <a:pt x="545" y="622"/>
                    <a:pt x="541" y="620"/>
                  </a:cubicBezTo>
                  <a:cubicBezTo>
                    <a:pt x="526" y="612"/>
                    <a:pt x="507" y="627"/>
                    <a:pt x="496" y="634"/>
                  </a:cubicBezTo>
                  <a:cubicBezTo>
                    <a:pt x="485" y="641"/>
                    <a:pt x="474" y="647"/>
                    <a:pt x="463" y="654"/>
                  </a:cubicBezTo>
                  <a:cubicBezTo>
                    <a:pt x="452" y="654"/>
                    <a:pt x="441" y="656"/>
                    <a:pt x="431" y="659"/>
                  </a:cubicBezTo>
                  <a:cubicBezTo>
                    <a:pt x="434" y="654"/>
                    <a:pt x="438" y="648"/>
                    <a:pt x="442" y="642"/>
                  </a:cubicBezTo>
                  <a:cubicBezTo>
                    <a:pt x="459" y="641"/>
                    <a:pt x="477" y="636"/>
                    <a:pt x="492" y="631"/>
                  </a:cubicBezTo>
                  <a:cubicBezTo>
                    <a:pt x="493" y="631"/>
                    <a:pt x="493" y="630"/>
                    <a:pt x="492" y="630"/>
                  </a:cubicBezTo>
                  <a:cubicBezTo>
                    <a:pt x="476" y="633"/>
                    <a:pt x="460" y="636"/>
                    <a:pt x="444" y="639"/>
                  </a:cubicBezTo>
                  <a:cubicBezTo>
                    <a:pt x="449" y="632"/>
                    <a:pt x="455" y="625"/>
                    <a:pt x="461" y="617"/>
                  </a:cubicBezTo>
                  <a:cubicBezTo>
                    <a:pt x="502" y="618"/>
                    <a:pt x="544" y="613"/>
                    <a:pt x="585" y="603"/>
                  </a:cubicBezTo>
                  <a:cubicBezTo>
                    <a:pt x="586" y="602"/>
                    <a:pt x="585" y="601"/>
                    <a:pt x="584" y="601"/>
                  </a:cubicBezTo>
                  <a:cubicBezTo>
                    <a:pt x="544" y="610"/>
                    <a:pt x="504" y="614"/>
                    <a:pt x="463" y="615"/>
                  </a:cubicBezTo>
                  <a:cubicBezTo>
                    <a:pt x="475" y="600"/>
                    <a:pt x="488" y="584"/>
                    <a:pt x="501" y="568"/>
                  </a:cubicBezTo>
                  <a:cubicBezTo>
                    <a:pt x="522" y="566"/>
                    <a:pt x="542" y="561"/>
                    <a:pt x="561" y="555"/>
                  </a:cubicBezTo>
                  <a:cubicBezTo>
                    <a:pt x="562" y="555"/>
                    <a:pt x="561" y="554"/>
                    <a:pt x="560" y="554"/>
                  </a:cubicBezTo>
                  <a:cubicBezTo>
                    <a:pt x="542" y="559"/>
                    <a:pt x="523" y="563"/>
                    <a:pt x="504" y="566"/>
                  </a:cubicBezTo>
                  <a:cubicBezTo>
                    <a:pt x="530" y="534"/>
                    <a:pt x="556" y="501"/>
                    <a:pt x="566" y="476"/>
                  </a:cubicBezTo>
                  <a:cubicBezTo>
                    <a:pt x="575" y="475"/>
                    <a:pt x="585" y="474"/>
                    <a:pt x="595" y="473"/>
                  </a:cubicBezTo>
                  <a:cubicBezTo>
                    <a:pt x="595" y="473"/>
                    <a:pt x="595" y="472"/>
                    <a:pt x="594" y="472"/>
                  </a:cubicBezTo>
                  <a:cubicBezTo>
                    <a:pt x="585" y="472"/>
                    <a:pt x="576" y="473"/>
                    <a:pt x="567" y="474"/>
                  </a:cubicBezTo>
                  <a:cubicBezTo>
                    <a:pt x="570" y="465"/>
                    <a:pt x="571" y="457"/>
                    <a:pt x="570" y="450"/>
                  </a:cubicBezTo>
                  <a:cubicBezTo>
                    <a:pt x="578" y="450"/>
                    <a:pt x="585" y="450"/>
                    <a:pt x="593" y="451"/>
                  </a:cubicBezTo>
                  <a:cubicBezTo>
                    <a:pt x="594" y="451"/>
                    <a:pt x="594" y="450"/>
                    <a:pt x="593" y="450"/>
                  </a:cubicBezTo>
                  <a:cubicBezTo>
                    <a:pt x="585" y="449"/>
                    <a:pt x="577" y="448"/>
                    <a:pt x="569" y="448"/>
                  </a:cubicBezTo>
                  <a:cubicBezTo>
                    <a:pt x="569" y="446"/>
                    <a:pt x="568" y="444"/>
                    <a:pt x="566" y="443"/>
                  </a:cubicBezTo>
                  <a:cubicBezTo>
                    <a:pt x="567" y="442"/>
                    <a:pt x="567" y="442"/>
                    <a:pt x="566" y="441"/>
                  </a:cubicBezTo>
                  <a:cubicBezTo>
                    <a:pt x="559" y="426"/>
                    <a:pt x="544" y="432"/>
                    <a:pt x="532" y="439"/>
                  </a:cubicBezTo>
                  <a:cubicBezTo>
                    <a:pt x="513" y="451"/>
                    <a:pt x="495" y="467"/>
                    <a:pt x="478" y="482"/>
                  </a:cubicBezTo>
                  <a:cubicBezTo>
                    <a:pt x="491" y="465"/>
                    <a:pt x="507" y="450"/>
                    <a:pt x="519" y="432"/>
                  </a:cubicBezTo>
                  <a:cubicBezTo>
                    <a:pt x="519" y="432"/>
                    <a:pt x="519" y="432"/>
                    <a:pt x="519" y="432"/>
                  </a:cubicBezTo>
                  <a:cubicBezTo>
                    <a:pt x="532" y="431"/>
                    <a:pt x="545" y="429"/>
                    <a:pt x="557" y="425"/>
                  </a:cubicBezTo>
                  <a:cubicBezTo>
                    <a:pt x="558" y="425"/>
                    <a:pt x="558" y="424"/>
                    <a:pt x="557" y="424"/>
                  </a:cubicBezTo>
                  <a:cubicBezTo>
                    <a:pt x="545" y="424"/>
                    <a:pt x="532" y="427"/>
                    <a:pt x="521" y="430"/>
                  </a:cubicBezTo>
                  <a:cubicBezTo>
                    <a:pt x="525" y="424"/>
                    <a:pt x="528" y="417"/>
                    <a:pt x="532" y="411"/>
                  </a:cubicBezTo>
                  <a:cubicBezTo>
                    <a:pt x="532" y="409"/>
                    <a:pt x="533" y="408"/>
                    <a:pt x="533" y="407"/>
                  </a:cubicBezTo>
                  <a:cubicBezTo>
                    <a:pt x="541" y="406"/>
                    <a:pt x="549" y="405"/>
                    <a:pt x="557" y="404"/>
                  </a:cubicBezTo>
                  <a:cubicBezTo>
                    <a:pt x="558" y="404"/>
                    <a:pt x="557" y="402"/>
                    <a:pt x="556" y="403"/>
                  </a:cubicBezTo>
                  <a:cubicBezTo>
                    <a:pt x="549" y="403"/>
                    <a:pt x="541" y="404"/>
                    <a:pt x="534" y="404"/>
                  </a:cubicBezTo>
                  <a:cubicBezTo>
                    <a:pt x="537" y="390"/>
                    <a:pt x="525" y="382"/>
                    <a:pt x="511" y="382"/>
                  </a:cubicBezTo>
                  <a:cubicBezTo>
                    <a:pt x="510" y="381"/>
                    <a:pt x="510" y="381"/>
                    <a:pt x="509" y="381"/>
                  </a:cubicBezTo>
                  <a:cubicBezTo>
                    <a:pt x="509" y="381"/>
                    <a:pt x="508" y="381"/>
                    <a:pt x="508" y="381"/>
                  </a:cubicBezTo>
                  <a:cubicBezTo>
                    <a:pt x="508" y="381"/>
                    <a:pt x="508" y="381"/>
                    <a:pt x="508" y="381"/>
                  </a:cubicBezTo>
                  <a:cubicBezTo>
                    <a:pt x="504" y="382"/>
                    <a:pt x="500" y="382"/>
                    <a:pt x="496" y="384"/>
                  </a:cubicBezTo>
                  <a:cubicBezTo>
                    <a:pt x="493" y="384"/>
                    <a:pt x="494" y="388"/>
                    <a:pt x="496" y="389"/>
                  </a:cubicBezTo>
                  <a:cubicBezTo>
                    <a:pt x="492" y="390"/>
                    <a:pt x="489" y="392"/>
                    <a:pt x="486" y="393"/>
                  </a:cubicBezTo>
                  <a:cubicBezTo>
                    <a:pt x="479" y="397"/>
                    <a:pt x="473" y="402"/>
                    <a:pt x="466" y="408"/>
                  </a:cubicBezTo>
                  <a:cubicBezTo>
                    <a:pt x="469" y="400"/>
                    <a:pt x="472" y="391"/>
                    <a:pt x="470" y="384"/>
                  </a:cubicBezTo>
                  <a:cubicBezTo>
                    <a:pt x="478" y="384"/>
                    <a:pt x="486" y="383"/>
                    <a:pt x="494" y="382"/>
                  </a:cubicBezTo>
                  <a:cubicBezTo>
                    <a:pt x="495" y="382"/>
                    <a:pt x="495" y="381"/>
                    <a:pt x="494" y="381"/>
                  </a:cubicBezTo>
                  <a:cubicBezTo>
                    <a:pt x="486" y="382"/>
                    <a:pt x="478" y="382"/>
                    <a:pt x="470" y="382"/>
                  </a:cubicBezTo>
                  <a:cubicBezTo>
                    <a:pt x="469" y="378"/>
                    <a:pt x="466" y="374"/>
                    <a:pt x="461" y="371"/>
                  </a:cubicBezTo>
                  <a:cubicBezTo>
                    <a:pt x="466" y="371"/>
                    <a:pt x="472" y="371"/>
                    <a:pt x="477" y="371"/>
                  </a:cubicBezTo>
                  <a:cubicBezTo>
                    <a:pt x="478" y="371"/>
                    <a:pt x="478" y="370"/>
                    <a:pt x="477" y="370"/>
                  </a:cubicBezTo>
                  <a:cubicBezTo>
                    <a:pt x="470" y="370"/>
                    <a:pt x="464" y="370"/>
                    <a:pt x="457" y="370"/>
                  </a:cubicBezTo>
                  <a:cubicBezTo>
                    <a:pt x="438" y="366"/>
                    <a:pt x="415" y="392"/>
                    <a:pt x="405" y="402"/>
                  </a:cubicBezTo>
                  <a:cubicBezTo>
                    <a:pt x="404" y="403"/>
                    <a:pt x="404" y="404"/>
                    <a:pt x="403" y="404"/>
                  </a:cubicBezTo>
                  <a:cubicBezTo>
                    <a:pt x="383" y="386"/>
                    <a:pt x="356" y="396"/>
                    <a:pt x="339" y="414"/>
                  </a:cubicBezTo>
                  <a:cubicBezTo>
                    <a:pt x="306" y="448"/>
                    <a:pt x="279" y="491"/>
                    <a:pt x="254" y="531"/>
                  </a:cubicBezTo>
                  <a:cubicBezTo>
                    <a:pt x="245" y="546"/>
                    <a:pt x="236" y="561"/>
                    <a:pt x="227" y="576"/>
                  </a:cubicBezTo>
                  <a:cubicBezTo>
                    <a:pt x="214" y="558"/>
                    <a:pt x="200" y="541"/>
                    <a:pt x="187" y="524"/>
                  </a:cubicBezTo>
                  <a:cubicBezTo>
                    <a:pt x="172" y="504"/>
                    <a:pt x="153" y="485"/>
                    <a:pt x="143" y="463"/>
                  </a:cubicBezTo>
                  <a:cubicBezTo>
                    <a:pt x="132" y="442"/>
                    <a:pt x="143" y="428"/>
                    <a:pt x="157" y="416"/>
                  </a:cubicBezTo>
                  <a:cubicBezTo>
                    <a:pt x="159" y="418"/>
                    <a:pt x="163" y="416"/>
                    <a:pt x="162" y="413"/>
                  </a:cubicBezTo>
                  <a:cubicBezTo>
                    <a:pt x="162" y="413"/>
                    <a:pt x="161" y="412"/>
                    <a:pt x="161" y="412"/>
                  </a:cubicBezTo>
                  <a:cubicBezTo>
                    <a:pt x="166" y="408"/>
                    <a:pt x="171" y="405"/>
                    <a:pt x="176" y="401"/>
                  </a:cubicBezTo>
                  <a:cubicBezTo>
                    <a:pt x="196" y="384"/>
                    <a:pt x="217" y="368"/>
                    <a:pt x="237" y="352"/>
                  </a:cubicBezTo>
                  <a:cubicBezTo>
                    <a:pt x="280" y="317"/>
                    <a:pt x="323" y="282"/>
                    <a:pt x="366" y="248"/>
                  </a:cubicBezTo>
                  <a:cubicBezTo>
                    <a:pt x="367" y="249"/>
                    <a:pt x="367" y="251"/>
                    <a:pt x="367" y="253"/>
                  </a:cubicBezTo>
                  <a:cubicBezTo>
                    <a:pt x="367" y="254"/>
                    <a:pt x="369" y="254"/>
                    <a:pt x="369" y="253"/>
                  </a:cubicBezTo>
                  <a:cubicBezTo>
                    <a:pt x="368" y="251"/>
                    <a:pt x="368" y="248"/>
                    <a:pt x="368" y="246"/>
                  </a:cubicBezTo>
                  <a:cubicBezTo>
                    <a:pt x="393" y="226"/>
                    <a:pt x="418" y="206"/>
                    <a:pt x="443" y="186"/>
                  </a:cubicBezTo>
                  <a:cubicBezTo>
                    <a:pt x="443" y="187"/>
                    <a:pt x="446" y="187"/>
                    <a:pt x="445" y="185"/>
                  </a:cubicBezTo>
                  <a:cubicBezTo>
                    <a:pt x="445" y="185"/>
                    <a:pt x="445" y="184"/>
                    <a:pt x="445" y="184"/>
                  </a:cubicBezTo>
                  <a:cubicBezTo>
                    <a:pt x="453" y="177"/>
                    <a:pt x="462" y="171"/>
                    <a:pt x="470" y="164"/>
                  </a:cubicBezTo>
                  <a:cubicBezTo>
                    <a:pt x="480" y="156"/>
                    <a:pt x="490" y="145"/>
                    <a:pt x="501" y="139"/>
                  </a:cubicBezTo>
                  <a:cubicBezTo>
                    <a:pt x="508" y="135"/>
                    <a:pt x="509" y="128"/>
                    <a:pt x="520" y="134"/>
                  </a:cubicBezTo>
                  <a:cubicBezTo>
                    <a:pt x="520" y="135"/>
                    <a:pt x="520" y="135"/>
                    <a:pt x="520" y="135"/>
                  </a:cubicBezTo>
                  <a:cubicBezTo>
                    <a:pt x="520" y="136"/>
                    <a:pt x="522" y="136"/>
                    <a:pt x="522" y="136"/>
                  </a:cubicBezTo>
                  <a:cubicBezTo>
                    <a:pt x="525" y="137"/>
                    <a:pt x="528" y="143"/>
                    <a:pt x="530" y="145"/>
                  </a:cubicBezTo>
                  <a:cubicBezTo>
                    <a:pt x="537" y="155"/>
                    <a:pt x="545" y="165"/>
                    <a:pt x="552" y="175"/>
                  </a:cubicBezTo>
                  <a:cubicBezTo>
                    <a:pt x="552" y="175"/>
                    <a:pt x="552" y="176"/>
                    <a:pt x="553" y="177"/>
                  </a:cubicBezTo>
                  <a:cubicBezTo>
                    <a:pt x="553" y="178"/>
                    <a:pt x="554" y="178"/>
                    <a:pt x="554" y="178"/>
                  </a:cubicBezTo>
                  <a:cubicBezTo>
                    <a:pt x="559" y="184"/>
                    <a:pt x="563" y="190"/>
                    <a:pt x="568" y="196"/>
                  </a:cubicBezTo>
                  <a:cubicBezTo>
                    <a:pt x="591" y="230"/>
                    <a:pt x="613" y="265"/>
                    <a:pt x="633" y="300"/>
                  </a:cubicBezTo>
                  <a:cubicBezTo>
                    <a:pt x="642" y="314"/>
                    <a:pt x="650" y="328"/>
                    <a:pt x="659" y="342"/>
                  </a:cubicBezTo>
                  <a:cubicBezTo>
                    <a:pt x="660" y="347"/>
                    <a:pt x="661" y="351"/>
                    <a:pt x="662" y="355"/>
                  </a:cubicBezTo>
                  <a:cubicBezTo>
                    <a:pt x="662" y="357"/>
                    <a:pt x="665" y="356"/>
                    <a:pt x="664" y="355"/>
                  </a:cubicBezTo>
                  <a:cubicBezTo>
                    <a:pt x="664" y="353"/>
                    <a:pt x="663" y="351"/>
                    <a:pt x="663" y="350"/>
                  </a:cubicBezTo>
                  <a:cubicBezTo>
                    <a:pt x="673" y="367"/>
                    <a:pt x="683" y="384"/>
                    <a:pt x="693" y="401"/>
                  </a:cubicBezTo>
                  <a:cubicBezTo>
                    <a:pt x="694" y="405"/>
                    <a:pt x="695" y="408"/>
                    <a:pt x="696" y="412"/>
                  </a:cubicBezTo>
                  <a:cubicBezTo>
                    <a:pt x="697" y="413"/>
                    <a:pt x="699" y="412"/>
                    <a:pt x="699" y="411"/>
                  </a:cubicBezTo>
                  <a:cubicBezTo>
                    <a:pt x="698" y="410"/>
                    <a:pt x="698" y="410"/>
                    <a:pt x="698" y="409"/>
                  </a:cubicBezTo>
                  <a:cubicBezTo>
                    <a:pt x="718" y="442"/>
                    <a:pt x="739" y="475"/>
                    <a:pt x="762" y="507"/>
                  </a:cubicBezTo>
                  <a:cubicBezTo>
                    <a:pt x="779" y="531"/>
                    <a:pt x="797" y="554"/>
                    <a:pt x="816" y="576"/>
                  </a:cubicBezTo>
                  <a:cubicBezTo>
                    <a:pt x="816" y="577"/>
                    <a:pt x="816" y="577"/>
                    <a:pt x="816" y="578"/>
                  </a:cubicBezTo>
                  <a:cubicBezTo>
                    <a:pt x="817" y="579"/>
                    <a:pt x="817" y="579"/>
                    <a:pt x="818" y="578"/>
                  </a:cubicBezTo>
                  <a:cubicBezTo>
                    <a:pt x="826" y="587"/>
                    <a:pt x="834" y="596"/>
                    <a:pt x="843" y="605"/>
                  </a:cubicBezTo>
                  <a:cubicBezTo>
                    <a:pt x="843" y="606"/>
                    <a:pt x="844" y="608"/>
                    <a:pt x="844" y="609"/>
                  </a:cubicBezTo>
                  <a:cubicBezTo>
                    <a:pt x="845" y="610"/>
                    <a:pt x="846" y="610"/>
                    <a:pt x="846" y="609"/>
                  </a:cubicBezTo>
                  <a:cubicBezTo>
                    <a:pt x="845" y="608"/>
                    <a:pt x="845" y="608"/>
                    <a:pt x="845" y="607"/>
                  </a:cubicBezTo>
                  <a:cubicBezTo>
                    <a:pt x="854" y="615"/>
                    <a:pt x="863" y="624"/>
                    <a:pt x="872" y="632"/>
                  </a:cubicBezTo>
                  <a:cubicBezTo>
                    <a:pt x="873" y="636"/>
                    <a:pt x="874" y="640"/>
                    <a:pt x="874" y="644"/>
                  </a:cubicBezTo>
                  <a:cubicBezTo>
                    <a:pt x="875" y="646"/>
                    <a:pt x="876" y="645"/>
                    <a:pt x="876" y="644"/>
                  </a:cubicBezTo>
                  <a:cubicBezTo>
                    <a:pt x="876" y="641"/>
                    <a:pt x="875" y="637"/>
                    <a:pt x="875" y="634"/>
                  </a:cubicBezTo>
                  <a:cubicBezTo>
                    <a:pt x="880" y="638"/>
                    <a:pt x="886" y="643"/>
                    <a:pt x="891" y="648"/>
                  </a:cubicBezTo>
                  <a:cubicBezTo>
                    <a:pt x="891" y="649"/>
                    <a:pt x="893" y="651"/>
                    <a:pt x="894" y="650"/>
                  </a:cubicBezTo>
                  <a:cubicBezTo>
                    <a:pt x="898" y="654"/>
                    <a:pt x="902" y="657"/>
                    <a:pt x="906" y="660"/>
                  </a:cubicBezTo>
                  <a:cubicBezTo>
                    <a:pt x="906" y="661"/>
                    <a:pt x="906" y="662"/>
                    <a:pt x="907" y="663"/>
                  </a:cubicBezTo>
                  <a:cubicBezTo>
                    <a:pt x="907" y="664"/>
                    <a:pt x="909" y="664"/>
                    <a:pt x="909" y="663"/>
                  </a:cubicBezTo>
                  <a:cubicBezTo>
                    <a:pt x="925" y="677"/>
                    <a:pt x="940" y="692"/>
                    <a:pt x="953" y="709"/>
                  </a:cubicBezTo>
                  <a:close/>
                  <a:moveTo>
                    <a:pt x="930" y="674"/>
                  </a:moveTo>
                  <a:cubicBezTo>
                    <a:pt x="922" y="666"/>
                    <a:pt x="914" y="659"/>
                    <a:pt x="905" y="651"/>
                  </a:cubicBezTo>
                  <a:cubicBezTo>
                    <a:pt x="905" y="650"/>
                    <a:pt x="905" y="649"/>
                    <a:pt x="905" y="648"/>
                  </a:cubicBezTo>
                  <a:cubicBezTo>
                    <a:pt x="905" y="648"/>
                    <a:pt x="905" y="648"/>
                    <a:pt x="905" y="648"/>
                  </a:cubicBezTo>
                  <a:cubicBezTo>
                    <a:pt x="907" y="649"/>
                    <a:pt x="909" y="646"/>
                    <a:pt x="906" y="645"/>
                  </a:cubicBezTo>
                  <a:cubicBezTo>
                    <a:pt x="905" y="645"/>
                    <a:pt x="904" y="645"/>
                    <a:pt x="904" y="646"/>
                  </a:cubicBezTo>
                  <a:cubicBezTo>
                    <a:pt x="904" y="646"/>
                    <a:pt x="904" y="646"/>
                    <a:pt x="904" y="645"/>
                  </a:cubicBezTo>
                  <a:cubicBezTo>
                    <a:pt x="907" y="643"/>
                    <a:pt x="911" y="641"/>
                    <a:pt x="914" y="639"/>
                  </a:cubicBezTo>
                  <a:cubicBezTo>
                    <a:pt x="919" y="651"/>
                    <a:pt x="925" y="663"/>
                    <a:pt x="930" y="674"/>
                  </a:cubicBezTo>
                  <a:close/>
                  <a:moveTo>
                    <a:pt x="935" y="618"/>
                  </a:moveTo>
                  <a:cubicBezTo>
                    <a:pt x="927" y="622"/>
                    <a:pt x="920" y="627"/>
                    <a:pt x="913" y="632"/>
                  </a:cubicBezTo>
                  <a:cubicBezTo>
                    <a:pt x="910" y="627"/>
                    <a:pt x="908" y="621"/>
                    <a:pt x="905" y="615"/>
                  </a:cubicBezTo>
                  <a:cubicBezTo>
                    <a:pt x="904" y="614"/>
                    <a:pt x="903" y="615"/>
                    <a:pt x="903" y="616"/>
                  </a:cubicBezTo>
                  <a:cubicBezTo>
                    <a:pt x="906" y="622"/>
                    <a:pt x="909" y="627"/>
                    <a:pt x="911" y="633"/>
                  </a:cubicBezTo>
                  <a:cubicBezTo>
                    <a:pt x="908" y="636"/>
                    <a:pt x="905" y="638"/>
                    <a:pt x="902" y="640"/>
                  </a:cubicBezTo>
                  <a:cubicBezTo>
                    <a:pt x="895" y="618"/>
                    <a:pt x="887" y="598"/>
                    <a:pt x="877" y="578"/>
                  </a:cubicBezTo>
                  <a:cubicBezTo>
                    <a:pt x="876" y="577"/>
                    <a:pt x="874" y="577"/>
                    <a:pt x="875" y="578"/>
                  </a:cubicBezTo>
                  <a:cubicBezTo>
                    <a:pt x="884" y="599"/>
                    <a:pt x="893" y="620"/>
                    <a:pt x="900" y="641"/>
                  </a:cubicBezTo>
                  <a:cubicBezTo>
                    <a:pt x="899" y="642"/>
                    <a:pt x="898" y="643"/>
                    <a:pt x="897" y="643"/>
                  </a:cubicBezTo>
                  <a:cubicBezTo>
                    <a:pt x="889" y="636"/>
                    <a:pt x="880" y="629"/>
                    <a:pt x="872" y="622"/>
                  </a:cubicBezTo>
                  <a:cubicBezTo>
                    <a:pt x="866" y="593"/>
                    <a:pt x="856" y="566"/>
                    <a:pt x="841" y="540"/>
                  </a:cubicBezTo>
                  <a:cubicBezTo>
                    <a:pt x="840" y="539"/>
                    <a:pt x="838" y="540"/>
                    <a:pt x="839" y="541"/>
                  </a:cubicBezTo>
                  <a:cubicBezTo>
                    <a:pt x="852" y="566"/>
                    <a:pt x="863" y="592"/>
                    <a:pt x="869" y="619"/>
                  </a:cubicBezTo>
                  <a:cubicBezTo>
                    <a:pt x="866" y="616"/>
                    <a:pt x="863" y="613"/>
                    <a:pt x="860" y="610"/>
                  </a:cubicBezTo>
                  <a:cubicBezTo>
                    <a:pt x="853" y="604"/>
                    <a:pt x="847" y="598"/>
                    <a:pt x="841" y="591"/>
                  </a:cubicBezTo>
                  <a:cubicBezTo>
                    <a:pt x="832" y="560"/>
                    <a:pt x="824" y="530"/>
                    <a:pt x="815" y="499"/>
                  </a:cubicBezTo>
                  <a:cubicBezTo>
                    <a:pt x="814" y="498"/>
                    <a:pt x="812" y="499"/>
                    <a:pt x="813" y="500"/>
                  </a:cubicBezTo>
                  <a:cubicBezTo>
                    <a:pt x="821" y="530"/>
                    <a:pt x="830" y="559"/>
                    <a:pt x="838" y="589"/>
                  </a:cubicBezTo>
                  <a:cubicBezTo>
                    <a:pt x="830" y="580"/>
                    <a:pt x="822" y="571"/>
                    <a:pt x="815" y="562"/>
                  </a:cubicBezTo>
                  <a:cubicBezTo>
                    <a:pt x="808" y="531"/>
                    <a:pt x="799" y="499"/>
                    <a:pt x="789" y="469"/>
                  </a:cubicBezTo>
                  <a:cubicBezTo>
                    <a:pt x="788" y="467"/>
                    <a:pt x="786" y="468"/>
                    <a:pt x="787" y="469"/>
                  </a:cubicBezTo>
                  <a:cubicBezTo>
                    <a:pt x="796" y="499"/>
                    <a:pt x="804" y="529"/>
                    <a:pt x="812" y="559"/>
                  </a:cubicBezTo>
                  <a:cubicBezTo>
                    <a:pt x="803" y="549"/>
                    <a:pt x="795" y="538"/>
                    <a:pt x="787" y="528"/>
                  </a:cubicBezTo>
                  <a:cubicBezTo>
                    <a:pt x="779" y="496"/>
                    <a:pt x="771" y="465"/>
                    <a:pt x="762" y="434"/>
                  </a:cubicBezTo>
                  <a:cubicBezTo>
                    <a:pt x="761" y="432"/>
                    <a:pt x="759" y="433"/>
                    <a:pt x="760" y="435"/>
                  </a:cubicBezTo>
                  <a:cubicBezTo>
                    <a:pt x="768" y="464"/>
                    <a:pt x="776" y="494"/>
                    <a:pt x="784" y="523"/>
                  </a:cubicBezTo>
                  <a:cubicBezTo>
                    <a:pt x="779" y="517"/>
                    <a:pt x="775" y="511"/>
                    <a:pt x="770" y="505"/>
                  </a:cubicBezTo>
                  <a:cubicBezTo>
                    <a:pt x="767" y="500"/>
                    <a:pt x="763" y="495"/>
                    <a:pt x="760" y="490"/>
                  </a:cubicBezTo>
                  <a:cubicBezTo>
                    <a:pt x="752" y="459"/>
                    <a:pt x="742" y="429"/>
                    <a:pt x="730" y="399"/>
                  </a:cubicBezTo>
                  <a:cubicBezTo>
                    <a:pt x="730" y="398"/>
                    <a:pt x="727" y="399"/>
                    <a:pt x="728" y="400"/>
                  </a:cubicBezTo>
                  <a:cubicBezTo>
                    <a:pt x="738" y="428"/>
                    <a:pt x="748" y="456"/>
                    <a:pt x="756" y="484"/>
                  </a:cubicBezTo>
                  <a:cubicBezTo>
                    <a:pt x="745" y="468"/>
                    <a:pt x="735" y="453"/>
                    <a:pt x="725" y="437"/>
                  </a:cubicBezTo>
                  <a:cubicBezTo>
                    <a:pt x="717" y="409"/>
                    <a:pt x="707" y="382"/>
                    <a:pt x="697" y="355"/>
                  </a:cubicBezTo>
                  <a:cubicBezTo>
                    <a:pt x="697" y="354"/>
                    <a:pt x="695" y="355"/>
                    <a:pt x="696" y="355"/>
                  </a:cubicBezTo>
                  <a:cubicBezTo>
                    <a:pt x="704" y="380"/>
                    <a:pt x="713" y="405"/>
                    <a:pt x="721" y="430"/>
                  </a:cubicBezTo>
                  <a:cubicBezTo>
                    <a:pt x="710" y="412"/>
                    <a:pt x="699" y="394"/>
                    <a:pt x="689" y="376"/>
                  </a:cubicBezTo>
                  <a:cubicBezTo>
                    <a:pt x="682" y="352"/>
                    <a:pt x="674" y="329"/>
                    <a:pt x="665" y="305"/>
                  </a:cubicBezTo>
                  <a:cubicBezTo>
                    <a:pt x="665" y="304"/>
                    <a:pt x="663" y="305"/>
                    <a:pt x="663" y="306"/>
                  </a:cubicBezTo>
                  <a:cubicBezTo>
                    <a:pt x="670" y="326"/>
                    <a:pt x="676" y="346"/>
                    <a:pt x="682" y="366"/>
                  </a:cubicBezTo>
                  <a:cubicBezTo>
                    <a:pt x="673" y="350"/>
                    <a:pt x="664" y="335"/>
                    <a:pt x="655" y="320"/>
                  </a:cubicBezTo>
                  <a:cubicBezTo>
                    <a:pt x="651" y="301"/>
                    <a:pt x="646" y="281"/>
                    <a:pt x="640" y="262"/>
                  </a:cubicBezTo>
                  <a:cubicBezTo>
                    <a:pt x="640" y="261"/>
                    <a:pt x="638" y="261"/>
                    <a:pt x="638" y="263"/>
                  </a:cubicBezTo>
                  <a:cubicBezTo>
                    <a:pt x="642" y="279"/>
                    <a:pt x="646" y="295"/>
                    <a:pt x="650" y="311"/>
                  </a:cubicBezTo>
                  <a:cubicBezTo>
                    <a:pt x="643" y="299"/>
                    <a:pt x="636" y="287"/>
                    <a:pt x="629" y="276"/>
                  </a:cubicBezTo>
                  <a:cubicBezTo>
                    <a:pt x="622" y="250"/>
                    <a:pt x="615" y="225"/>
                    <a:pt x="608" y="200"/>
                  </a:cubicBezTo>
                  <a:cubicBezTo>
                    <a:pt x="608" y="200"/>
                    <a:pt x="606" y="200"/>
                    <a:pt x="606" y="201"/>
                  </a:cubicBezTo>
                  <a:cubicBezTo>
                    <a:pt x="613" y="224"/>
                    <a:pt x="619" y="247"/>
                    <a:pt x="626" y="270"/>
                  </a:cubicBezTo>
                  <a:cubicBezTo>
                    <a:pt x="621" y="262"/>
                    <a:pt x="615" y="253"/>
                    <a:pt x="610" y="245"/>
                  </a:cubicBezTo>
                  <a:cubicBezTo>
                    <a:pt x="603" y="216"/>
                    <a:pt x="595" y="187"/>
                    <a:pt x="584" y="158"/>
                  </a:cubicBezTo>
                  <a:cubicBezTo>
                    <a:pt x="583" y="157"/>
                    <a:pt x="582" y="158"/>
                    <a:pt x="582" y="159"/>
                  </a:cubicBezTo>
                  <a:cubicBezTo>
                    <a:pt x="592" y="186"/>
                    <a:pt x="600" y="213"/>
                    <a:pt x="608" y="241"/>
                  </a:cubicBezTo>
                  <a:cubicBezTo>
                    <a:pt x="600" y="229"/>
                    <a:pt x="592" y="217"/>
                    <a:pt x="584" y="205"/>
                  </a:cubicBezTo>
                  <a:cubicBezTo>
                    <a:pt x="577" y="175"/>
                    <a:pt x="569" y="145"/>
                    <a:pt x="559" y="117"/>
                  </a:cubicBezTo>
                  <a:cubicBezTo>
                    <a:pt x="558" y="116"/>
                    <a:pt x="557" y="116"/>
                    <a:pt x="557" y="117"/>
                  </a:cubicBezTo>
                  <a:cubicBezTo>
                    <a:pt x="564" y="145"/>
                    <a:pt x="573" y="172"/>
                    <a:pt x="581" y="200"/>
                  </a:cubicBezTo>
                  <a:cubicBezTo>
                    <a:pt x="572" y="187"/>
                    <a:pt x="562" y="174"/>
                    <a:pt x="553" y="161"/>
                  </a:cubicBezTo>
                  <a:cubicBezTo>
                    <a:pt x="549" y="133"/>
                    <a:pt x="542" y="105"/>
                    <a:pt x="530" y="79"/>
                  </a:cubicBezTo>
                  <a:cubicBezTo>
                    <a:pt x="530" y="78"/>
                    <a:pt x="528" y="79"/>
                    <a:pt x="528" y="80"/>
                  </a:cubicBezTo>
                  <a:cubicBezTo>
                    <a:pt x="537" y="105"/>
                    <a:pt x="544" y="130"/>
                    <a:pt x="549" y="156"/>
                  </a:cubicBezTo>
                  <a:cubicBezTo>
                    <a:pt x="542" y="145"/>
                    <a:pt x="532" y="129"/>
                    <a:pt x="521" y="124"/>
                  </a:cubicBezTo>
                  <a:cubicBezTo>
                    <a:pt x="520" y="110"/>
                    <a:pt x="517" y="98"/>
                    <a:pt x="513" y="85"/>
                  </a:cubicBezTo>
                  <a:cubicBezTo>
                    <a:pt x="512" y="84"/>
                    <a:pt x="510" y="85"/>
                    <a:pt x="511" y="86"/>
                  </a:cubicBezTo>
                  <a:cubicBezTo>
                    <a:pt x="514" y="98"/>
                    <a:pt x="517" y="110"/>
                    <a:pt x="519" y="123"/>
                  </a:cubicBezTo>
                  <a:cubicBezTo>
                    <a:pt x="518" y="122"/>
                    <a:pt x="518" y="122"/>
                    <a:pt x="518" y="122"/>
                  </a:cubicBezTo>
                  <a:cubicBezTo>
                    <a:pt x="510" y="121"/>
                    <a:pt x="502" y="126"/>
                    <a:pt x="494" y="132"/>
                  </a:cubicBezTo>
                  <a:cubicBezTo>
                    <a:pt x="494" y="123"/>
                    <a:pt x="492" y="113"/>
                    <a:pt x="489" y="104"/>
                  </a:cubicBezTo>
                  <a:cubicBezTo>
                    <a:pt x="489" y="103"/>
                    <a:pt x="487" y="103"/>
                    <a:pt x="487" y="105"/>
                  </a:cubicBezTo>
                  <a:cubicBezTo>
                    <a:pt x="490" y="114"/>
                    <a:pt x="492" y="124"/>
                    <a:pt x="492" y="134"/>
                  </a:cubicBezTo>
                  <a:cubicBezTo>
                    <a:pt x="487" y="139"/>
                    <a:pt x="481" y="144"/>
                    <a:pt x="477" y="147"/>
                  </a:cubicBezTo>
                  <a:cubicBezTo>
                    <a:pt x="474" y="150"/>
                    <a:pt x="471" y="153"/>
                    <a:pt x="467" y="156"/>
                  </a:cubicBezTo>
                  <a:cubicBezTo>
                    <a:pt x="467" y="146"/>
                    <a:pt x="466" y="137"/>
                    <a:pt x="462" y="129"/>
                  </a:cubicBezTo>
                  <a:cubicBezTo>
                    <a:pt x="462" y="128"/>
                    <a:pt x="460" y="128"/>
                    <a:pt x="461" y="129"/>
                  </a:cubicBezTo>
                  <a:cubicBezTo>
                    <a:pt x="464" y="138"/>
                    <a:pt x="465" y="148"/>
                    <a:pt x="466" y="157"/>
                  </a:cubicBezTo>
                  <a:cubicBezTo>
                    <a:pt x="458" y="163"/>
                    <a:pt x="451" y="169"/>
                    <a:pt x="444" y="174"/>
                  </a:cubicBezTo>
                  <a:cubicBezTo>
                    <a:pt x="443" y="168"/>
                    <a:pt x="442" y="161"/>
                    <a:pt x="441" y="155"/>
                  </a:cubicBezTo>
                  <a:cubicBezTo>
                    <a:pt x="441" y="153"/>
                    <a:pt x="438" y="154"/>
                    <a:pt x="438" y="155"/>
                  </a:cubicBezTo>
                  <a:cubicBezTo>
                    <a:pt x="439" y="162"/>
                    <a:pt x="440" y="169"/>
                    <a:pt x="441" y="176"/>
                  </a:cubicBezTo>
                  <a:cubicBezTo>
                    <a:pt x="434" y="182"/>
                    <a:pt x="428" y="188"/>
                    <a:pt x="421" y="193"/>
                  </a:cubicBezTo>
                  <a:cubicBezTo>
                    <a:pt x="421" y="183"/>
                    <a:pt x="421" y="172"/>
                    <a:pt x="420" y="162"/>
                  </a:cubicBezTo>
                  <a:cubicBezTo>
                    <a:pt x="420" y="161"/>
                    <a:pt x="418" y="161"/>
                    <a:pt x="418" y="162"/>
                  </a:cubicBezTo>
                  <a:cubicBezTo>
                    <a:pt x="418" y="173"/>
                    <a:pt x="418" y="184"/>
                    <a:pt x="419" y="195"/>
                  </a:cubicBezTo>
                  <a:cubicBezTo>
                    <a:pt x="411" y="200"/>
                    <a:pt x="404" y="206"/>
                    <a:pt x="397" y="212"/>
                  </a:cubicBezTo>
                  <a:cubicBezTo>
                    <a:pt x="398" y="203"/>
                    <a:pt x="398" y="194"/>
                    <a:pt x="395" y="186"/>
                  </a:cubicBezTo>
                  <a:cubicBezTo>
                    <a:pt x="394" y="185"/>
                    <a:pt x="393" y="185"/>
                    <a:pt x="393" y="186"/>
                  </a:cubicBezTo>
                  <a:cubicBezTo>
                    <a:pt x="395" y="196"/>
                    <a:pt x="396" y="205"/>
                    <a:pt x="395" y="214"/>
                  </a:cubicBezTo>
                  <a:cubicBezTo>
                    <a:pt x="386" y="221"/>
                    <a:pt x="377" y="229"/>
                    <a:pt x="368" y="236"/>
                  </a:cubicBezTo>
                  <a:cubicBezTo>
                    <a:pt x="367" y="229"/>
                    <a:pt x="367" y="222"/>
                    <a:pt x="366" y="215"/>
                  </a:cubicBezTo>
                  <a:cubicBezTo>
                    <a:pt x="366" y="213"/>
                    <a:pt x="364" y="214"/>
                    <a:pt x="364" y="215"/>
                  </a:cubicBezTo>
                  <a:cubicBezTo>
                    <a:pt x="364" y="222"/>
                    <a:pt x="365" y="230"/>
                    <a:pt x="366" y="237"/>
                  </a:cubicBezTo>
                  <a:cubicBezTo>
                    <a:pt x="356" y="245"/>
                    <a:pt x="346" y="253"/>
                    <a:pt x="337" y="261"/>
                  </a:cubicBezTo>
                  <a:cubicBezTo>
                    <a:pt x="337" y="252"/>
                    <a:pt x="337" y="244"/>
                    <a:pt x="337" y="235"/>
                  </a:cubicBezTo>
                  <a:cubicBezTo>
                    <a:pt x="337" y="234"/>
                    <a:pt x="335" y="234"/>
                    <a:pt x="335" y="235"/>
                  </a:cubicBezTo>
                  <a:cubicBezTo>
                    <a:pt x="335" y="244"/>
                    <a:pt x="335" y="253"/>
                    <a:pt x="335" y="262"/>
                  </a:cubicBezTo>
                  <a:cubicBezTo>
                    <a:pt x="327" y="268"/>
                    <a:pt x="319" y="275"/>
                    <a:pt x="311" y="281"/>
                  </a:cubicBezTo>
                  <a:cubicBezTo>
                    <a:pt x="311" y="273"/>
                    <a:pt x="311" y="265"/>
                    <a:pt x="311" y="257"/>
                  </a:cubicBezTo>
                  <a:cubicBezTo>
                    <a:pt x="311" y="256"/>
                    <a:pt x="310" y="256"/>
                    <a:pt x="310" y="257"/>
                  </a:cubicBezTo>
                  <a:cubicBezTo>
                    <a:pt x="309" y="265"/>
                    <a:pt x="309" y="274"/>
                    <a:pt x="309" y="283"/>
                  </a:cubicBezTo>
                  <a:cubicBezTo>
                    <a:pt x="286" y="301"/>
                    <a:pt x="263" y="320"/>
                    <a:pt x="240" y="338"/>
                  </a:cubicBezTo>
                  <a:cubicBezTo>
                    <a:pt x="241" y="330"/>
                    <a:pt x="241" y="322"/>
                    <a:pt x="240" y="314"/>
                  </a:cubicBezTo>
                  <a:cubicBezTo>
                    <a:pt x="240" y="312"/>
                    <a:pt x="237" y="313"/>
                    <a:pt x="238" y="314"/>
                  </a:cubicBezTo>
                  <a:cubicBezTo>
                    <a:pt x="239" y="323"/>
                    <a:pt x="239" y="332"/>
                    <a:pt x="238" y="340"/>
                  </a:cubicBezTo>
                  <a:cubicBezTo>
                    <a:pt x="232" y="345"/>
                    <a:pt x="226" y="350"/>
                    <a:pt x="220" y="355"/>
                  </a:cubicBezTo>
                  <a:cubicBezTo>
                    <a:pt x="216" y="358"/>
                    <a:pt x="212" y="361"/>
                    <a:pt x="207" y="365"/>
                  </a:cubicBezTo>
                  <a:cubicBezTo>
                    <a:pt x="211" y="356"/>
                    <a:pt x="212" y="347"/>
                    <a:pt x="210" y="338"/>
                  </a:cubicBezTo>
                  <a:cubicBezTo>
                    <a:pt x="209" y="337"/>
                    <a:pt x="208" y="337"/>
                    <a:pt x="208" y="338"/>
                  </a:cubicBezTo>
                  <a:cubicBezTo>
                    <a:pt x="209" y="348"/>
                    <a:pt x="209" y="356"/>
                    <a:pt x="205" y="365"/>
                  </a:cubicBezTo>
                  <a:cubicBezTo>
                    <a:pt x="205" y="366"/>
                    <a:pt x="205" y="366"/>
                    <a:pt x="206" y="366"/>
                  </a:cubicBezTo>
                  <a:cubicBezTo>
                    <a:pt x="190" y="379"/>
                    <a:pt x="173" y="392"/>
                    <a:pt x="158" y="405"/>
                  </a:cubicBezTo>
                  <a:cubicBezTo>
                    <a:pt x="157" y="403"/>
                    <a:pt x="156" y="402"/>
                    <a:pt x="155" y="400"/>
                  </a:cubicBezTo>
                  <a:cubicBezTo>
                    <a:pt x="157" y="393"/>
                    <a:pt x="159" y="386"/>
                    <a:pt x="160" y="379"/>
                  </a:cubicBezTo>
                  <a:cubicBezTo>
                    <a:pt x="160" y="377"/>
                    <a:pt x="158" y="377"/>
                    <a:pt x="158" y="378"/>
                  </a:cubicBezTo>
                  <a:cubicBezTo>
                    <a:pt x="156" y="384"/>
                    <a:pt x="155" y="390"/>
                    <a:pt x="153" y="397"/>
                  </a:cubicBezTo>
                  <a:cubicBezTo>
                    <a:pt x="151" y="392"/>
                    <a:pt x="149" y="388"/>
                    <a:pt x="147" y="384"/>
                  </a:cubicBezTo>
                  <a:cubicBezTo>
                    <a:pt x="140" y="370"/>
                    <a:pt x="136" y="363"/>
                    <a:pt x="149" y="351"/>
                  </a:cubicBezTo>
                  <a:cubicBezTo>
                    <a:pt x="164" y="337"/>
                    <a:pt x="187" y="328"/>
                    <a:pt x="204" y="316"/>
                  </a:cubicBezTo>
                  <a:cubicBezTo>
                    <a:pt x="240" y="293"/>
                    <a:pt x="275" y="268"/>
                    <a:pt x="309" y="242"/>
                  </a:cubicBezTo>
                  <a:cubicBezTo>
                    <a:pt x="376" y="191"/>
                    <a:pt x="438" y="136"/>
                    <a:pt x="497" y="77"/>
                  </a:cubicBezTo>
                  <a:cubicBezTo>
                    <a:pt x="504" y="70"/>
                    <a:pt x="514" y="55"/>
                    <a:pt x="526" y="54"/>
                  </a:cubicBezTo>
                  <a:cubicBezTo>
                    <a:pt x="526" y="55"/>
                    <a:pt x="526" y="57"/>
                    <a:pt x="526" y="58"/>
                  </a:cubicBezTo>
                  <a:cubicBezTo>
                    <a:pt x="526" y="59"/>
                    <a:pt x="528" y="58"/>
                    <a:pt x="528" y="58"/>
                  </a:cubicBezTo>
                  <a:cubicBezTo>
                    <a:pt x="527" y="56"/>
                    <a:pt x="527" y="55"/>
                    <a:pt x="527" y="54"/>
                  </a:cubicBezTo>
                  <a:cubicBezTo>
                    <a:pt x="529" y="54"/>
                    <a:pt x="531" y="55"/>
                    <a:pt x="533" y="56"/>
                  </a:cubicBezTo>
                  <a:cubicBezTo>
                    <a:pt x="541" y="59"/>
                    <a:pt x="548" y="74"/>
                    <a:pt x="552" y="81"/>
                  </a:cubicBezTo>
                  <a:cubicBezTo>
                    <a:pt x="563" y="97"/>
                    <a:pt x="574" y="114"/>
                    <a:pt x="585" y="131"/>
                  </a:cubicBezTo>
                  <a:cubicBezTo>
                    <a:pt x="606" y="164"/>
                    <a:pt x="626" y="198"/>
                    <a:pt x="646" y="232"/>
                  </a:cubicBezTo>
                  <a:cubicBezTo>
                    <a:pt x="685" y="299"/>
                    <a:pt x="724" y="366"/>
                    <a:pt x="768" y="431"/>
                  </a:cubicBezTo>
                  <a:cubicBezTo>
                    <a:pt x="771" y="434"/>
                    <a:pt x="773" y="438"/>
                    <a:pt x="776" y="441"/>
                  </a:cubicBezTo>
                  <a:cubicBezTo>
                    <a:pt x="776" y="442"/>
                    <a:pt x="776" y="443"/>
                    <a:pt x="776" y="444"/>
                  </a:cubicBezTo>
                  <a:cubicBezTo>
                    <a:pt x="776" y="445"/>
                    <a:pt x="778" y="445"/>
                    <a:pt x="778" y="445"/>
                  </a:cubicBezTo>
                  <a:cubicBezTo>
                    <a:pt x="786" y="456"/>
                    <a:pt x="795" y="468"/>
                    <a:pt x="803" y="479"/>
                  </a:cubicBezTo>
                  <a:cubicBezTo>
                    <a:pt x="803" y="479"/>
                    <a:pt x="803" y="479"/>
                    <a:pt x="803" y="479"/>
                  </a:cubicBezTo>
                  <a:cubicBezTo>
                    <a:pt x="803" y="479"/>
                    <a:pt x="804" y="480"/>
                    <a:pt x="804" y="480"/>
                  </a:cubicBezTo>
                  <a:cubicBezTo>
                    <a:pt x="811" y="489"/>
                    <a:pt x="818" y="498"/>
                    <a:pt x="826" y="507"/>
                  </a:cubicBezTo>
                  <a:cubicBezTo>
                    <a:pt x="826" y="507"/>
                    <a:pt x="826" y="508"/>
                    <a:pt x="826" y="508"/>
                  </a:cubicBezTo>
                  <a:cubicBezTo>
                    <a:pt x="826" y="509"/>
                    <a:pt x="826" y="509"/>
                    <a:pt x="827" y="509"/>
                  </a:cubicBezTo>
                  <a:cubicBezTo>
                    <a:pt x="844" y="529"/>
                    <a:pt x="861" y="548"/>
                    <a:pt x="879" y="567"/>
                  </a:cubicBezTo>
                  <a:cubicBezTo>
                    <a:pt x="879" y="567"/>
                    <a:pt x="879" y="567"/>
                    <a:pt x="879" y="567"/>
                  </a:cubicBezTo>
                  <a:cubicBezTo>
                    <a:pt x="879" y="567"/>
                    <a:pt x="880" y="568"/>
                    <a:pt x="880" y="568"/>
                  </a:cubicBezTo>
                  <a:cubicBezTo>
                    <a:pt x="897" y="585"/>
                    <a:pt x="916" y="602"/>
                    <a:pt x="935" y="618"/>
                  </a:cubicBezTo>
                  <a:close/>
                  <a:moveTo>
                    <a:pt x="653" y="199"/>
                  </a:moveTo>
                  <a:cubicBezTo>
                    <a:pt x="695" y="264"/>
                    <a:pt x="738" y="329"/>
                    <a:pt x="784" y="391"/>
                  </a:cubicBezTo>
                  <a:cubicBezTo>
                    <a:pt x="834" y="457"/>
                    <a:pt x="888" y="521"/>
                    <a:pt x="948" y="579"/>
                  </a:cubicBezTo>
                  <a:cubicBezTo>
                    <a:pt x="938" y="583"/>
                    <a:pt x="930" y="589"/>
                    <a:pt x="923" y="597"/>
                  </a:cubicBezTo>
                  <a:cubicBezTo>
                    <a:pt x="916" y="590"/>
                    <a:pt x="909" y="584"/>
                    <a:pt x="902" y="577"/>
                  </a:cubicBezTo>
                  <a:cubicBezTo>
                    <a:pt x="898" y="561"/>
                    <a:pt x="894" y="545"/>
                    <a:pt x="888" y="530"/>
                  </a:cubicBezTo>
                  <a:cubicBezTo>
                    <a:pt x="888" y="529"/>
                    <a:pt x="887" y="530"/>
                    <a:pt x="887" y="531"/>
                  </a:cubicBezTo>
                  <a:cubicBezTo>
                    <a:pt x="892" y="546"/>
                    <a:pt x="897" y="560"/>
                    <a:pt x="900" y="576"/>
                  </a:cubicBezTo>
                  <a:cubicBezTo>
                    <a:pt x="893" y="569"/>
                    <a:pt x="886" y="562"/>
                    <a:pt x="879" y="554"/>
                  </a:cubicBezTo>
                  <a:cubicBezTo>
                    <a:pt x="876" y="535"/>
                    <a:pt x="872" y="516"/>
                    <a:pt x="865" y="499"/>
                  </a:cubicBezTo>
                  <a:cubicBezTo>
                    <a:pt x="864" y="497"/>
                    <a:pt x="863" y="498"/>
                    <a:pt x="863" y="499"/>
                  </a:cubicBezTo>
                  <a:cubicBezTo>
                    <a:pt x="869" y="517"/>
                    <a:pt x="874" y="534"/>
                    <a:pt x="877" y="552"/>
                  </a:cubicBezTo>
                  <a:cubicBezTo>
                    <a:pt x="869" y="544"/>
                    <a:pt x="861" y="535"/>
                    <a:pt x="854" y="526"/>
                  </a:cubicBezTo>
                  <a:cubicBezTo>
                    <a:pt x="854" y="510"/>
                    <a:pt x="850" y="493"/>
                    <a:pt x="843" y="478"/>
                  </a:cubicBezTo>
                  <a:cubicBezTo>
                    <a:pt x="843" y="477"/>
                    <a:pt x="841" y="478"/>
                    <a:pt x="841" y="479"/>
                  </a:cubicBezTo>
                  <a:cubicBezTo>
                    <a:pt x="847" y="494"/>
                    <a:pt x="851" y="508"/>
                    <a:pt x="852" y="524"/>
                  </a:cubicBezTo>
                  <a:cubicBezTo>
                    <a:pt x="843" y="514"/>
                    <a:pt x="834" y="504"/>
                    <a:pt x="826" y="493"/>
                  </a:cubicBezTo>
                  <a:cubicBezTo>
                    <a:pt x="824" y="477"/>
                    <a:pt x="821" y="461"/>
                    <a:pt x="815" y="445"/>
                  </a:cubicBezTo>
                  <a:cubicBezTo>
                    <a:pt x="815" y="445"/>
                    <a:pt x="813" y="445"/>
                    <a:pt x="814" y="446"/>
                  </a:cubicBezTo>
                  <a:cubicBezTo>
                    <a:pt x="817" y="461"/>
                    <a:pt x="821" y="475"/>
                    <a:pt x="823" y="490"/>
                  </a:cubicBezTo>
                  <a:cubicBezTo>
                    <a:pt x="816" y="481"/>
                    <a:pt x="809" y="472"/>
                    <a:pt x="802" y="462"/>
                  </a:cubicBezTo>
                  <a:cubicBezTo>
                    <a:pt x="800" y="448"/>
                    <a:pt x="796" y="434"/>
                    <a:pt x="792" y="420"/>
                  </a:cubicBezTo>
                  <a:cubicBezTo>
                    <a:pt x="791" y="419"/>
                    <a:pt x="789" y="420"/>
                    <a:pt x="790" y="421"/>
                  </a:cubicBezTo>
                  <a:cubicBezTo>
                    <a:pt x="793" y="433"/>
                    <a:pt x="797" y="446"/>
                    <a:pt x="799" y="459"/>
                  </a:cubicBezTo>
                  <a:cubicBezTo>
                    <a:pt x="791" y="448"/>
                    <a:pt x="784" y="437"/>
                    <a:pt x="776" y="426"/>
                  </a:cubicBezTo>
                  <a:cubicBezTo>
                    <a:pt x="774" y="411"/>
                    <a:pt x="771" y="396"/>
                    <a:pt x="767" y="381"/>
                  </a:cubicBezTo>
                  <a:cubicBezTo>
                    <a:pt x="767" y="380"/>
                    <a:pt x="765" y="381"/>
                    <a:pt x="765" y="382"/>
                  </a:cubicBezTo>
                  <a:cubicBezTo>
                    <a:pt x="768" y="395"/>
                    <a:pt x="770" y="408"/>
                    <a:pt x="773" y="421"/>
                  </a:cubicBezTo>
                  <a:cubicBezTo>
                    <a:pt x="768" y="414"/>
                    <a:pt x="764" y="408"/>
                    <a:pt x="759" y="401"/>
                  </a:cubicBezTo>
                  <a:cubicBezTo>
                    <a:pt x="756" y="382"/>
                    <a:pt x="751" y="364"/>
                    <a:pt x="744" y="346"/>
                  </a:cubicBezTo>
                  <a:cubicBezTo>
                    <a:pt x="743" y="345"/>
                    <a:pt x="742" y="346"/>
                    <a:pt x="742" y="347"/>
                  </a:cubicBezTo>
                  <a:cubicBezTo>
                    <a:pt x="749" y="364"/>
                    <a:pt x="754" y="381"/>
                    <a:pt x="758" y="398"/>
                  </a:cubicBezTo>
                  <a:cubicBezTo>
                    <a:pt x="749" y="385"/>
                    <a:pt x="741" y="372"/>
                    <a:pt x="732" y="359"/>
                  </a:cubicBezTo>
                  <a:cubicBezTo>
                    <a:pt x="730" y="344"/>
                    <a:pt x="728" y="328"/>
                    <a:pt x="726" y="313"/>
                  </a:cubicBezTo>
                  <a:cubicBezTo>
                    <a:pt x="726" y="312"/>
                    <a:pt x="724" y="312"/>
                    <a:pt x="724" y="313"/>
                  </a:cubicBezTo>
                  <a:cubicBezTo>
                    <a:pt x="726" y="327"/>
                    <a:pt x="728" y="342"/>
                    <a:pt x="730" y="356"/>
                  </a:cubicBezTo>
                  <a:cubicBezTo>
                    <a:pt x="725" y="348"/>
                    <a:pt x="720" y="340"/>
                    <a:pt x="715" y="331"/>
                  </a:cubicBezTo>
                  <a:cubicBezTo>
                    <a:pt x="711" y="314"/>
                    <a:pt x="707" y="297"/>
                    <a:pt x="703" y="280"/>
                  </a:cubicBezTo>
                  <a:cubicBezTo>
                    <a:pt x="702" y="278"/>
                    <a:pt x="701" y="279"/>
                    <a:pt x="701" y="280"/>
                  </a:cubicBezTo>
                  <a:cubicBezTo>
                    <a:pt x="704" y="296"/>
                    <a:pt x="708" y="311"/>
                    <a:pt x="713" y="327"/>
                  </a:cubicBezTo>
                  <a:cubicBezTo>
                    <a:pt x="706" y="316"/>
                    <a:pt x="699" y="305"/>
                    <a:pt x="693" y="294"/>
                  </a:cubicBezTo>
                  <a:cubicBezTo>
                    <a:pt x="690" y="278"/>
                    <a:pt x="687" y="262"/>
                    <a:pt x="682" y="247"/>
                  </a:cubicBezTo>
                  <a:cubicBezTo>
                    <a:pt x="681" y="246"/>
                    <a:pt x="680" y="246"/>
                    <a:pt x="680" y="247"/>
                  </a:cubicBezTo>
                  <a:cubicBezTo>
                    <a:pt x="684" y="261"/>
                    <a:pt x="687" y="275"/>
                    <a:pt x="689" y="289"/>
                  </a:cubicBezTo>
                  <a:cubicBezTo>
                    <a:pt x="684" y="279"/>
                    <a:pt x="678" y="269"/>
                    <a:pt x="672" y="260"/>
                  </a:cubicBezTo>
                  <a:cubicBezTo>
                    <a:pt x="669" y="245"/>
                    <a:pt x="666" y="230"/>
                    <a:pt x="662" y="215"/>
                  </a:cubicBezTo>
                  <a:cubicBezTo>
                    <a:pt x="662" y="214"/>
                    <a:pt x="660" y="214"/>
                    <a:pt x="660" y="215"/>
                  </a:cubicBezTo>
                  <a:cubicBezTo>
                    <a:pt x="663" y="228"/>
                    <a:pt x="666" y="241"/>
                    <a:pt x="669" y="254"/>
                  </a:cubicBezTo>
                  <a:cubicBezTo>
                    <a:pt x="664" y="245"/>
                    <a:pt x="659" y="237"/>
                    <a:pt x="654" y="228"/>
                  </a:cubicBezTo>
                  <a:cubicBezTo>
                    <a:pt x="654" y="228"/>
                    <a:pt x="654" y="228"/>
                    <a:pt x="654" y="228"/>
                  </a:cubicBezTo>
                  <a:cubicBezTo>
                    <a:pt x="655" y="228"/>
                    <a:pt x="655" y="227"/>
                    <a:pt x="654" y="227"/>
                  </a:cubicBezTo>
                  <a:cubicBezTo>
                    <a:pt x="653" y="227"/>
                    <a:pt x="653" y="227"/>
                    <a:pt x="653" y="226"/>
                  </a:cubicBezTo>
                  <a:cubicBezTo>
                    <a:pt x="651" y="223"/>
                    <a:pt x="649" y="220"/>
                    <a:pt x="647" y="217"/>
                  </a:cubicBezTo>
                  <a:cubicBezTo>
                    <a:pt x="647" y="216"/>
                    <a:pt x="646" y="214"/>
                    <a:pt x="646" y="212"/>
                  </a:cubicBezTo>
                  <a:cubicBezTo>
                    <a:pt x="645" y="208"/>
                    <a:pt x="644" y="204"/>
                    <a:pt x="643" y="201"/>
                  </a:cubicBezTo>
                  <a:cubicBezTo>
                    <a:pt x="641" y="193"/>
                    <a:pt x="639" y="185"/>
                    <a:pt x="637" y="178"/>
                  </a:cubicBezTo>
                  <a:cubicBezTo>
                    <a:pt x="636" y="177"/>
                    <a:pt x="634" y="177"/>
                    <a:pt x="634" y="179"/>
                  </a:cubicBezTo>
                  <a:cubicBezTo>
                    <a:pt x="637" y="189"/>
                    <a:pt x="640" y="200"/>
                    <a:pt x="643" y="210"/>
                  </a:cubicBezTo>
                  <a:cubicBezTo>
                    <a:pt x="642" y="208"/>
                    <a:pt x="641" y="206"/>
                    <a:pt x="639" y="204"/>
                  </a:cubicBezTo>
                  <a:cubicBezTo>
                    <a:pt x="632" y="191"/>
                    <a:pt x="624" y="177"/>
                    <a:pt x="615" y="164"/>
                  </a:cubicBezTo>
                  <a:cubicBezTo>
                    <a:pt x="613" y="153"/>
                    <a:pt x="611" y="141"/>
                    <a:pt x="609" y="129"/>
                  </a:cubicBezTo>
                  <a:cubicBezTo>
                    <a:pt x="624" y="153"/>
                    <a:pt x="639" y="176"/>
                    <a:pt x="653" y="199"/>
                  </a:cubicBezTo>
                  <a:close/>
                  <a:moveTo>
                    <a:pt x="560" y="51"/>
                  </a:moveTo>
                  <a:cubicBezTo>
                    <a:pt x="571" y="68"/>
                    <a:pt x="582" y="86"/>
                    <a:pt x="593" y="103"/>
                  </a:cubicBezTo>
                  <a:cubicBezTo>
                    <a:pt x="597" y="110"/>
                    <a:pt x="602" y="118"/>
                    <a:pt x="607" y="126"/>
                  </a:cubicBezTo>
                  <a:cubicBezTo>
                    <a:pt x="609" y="138"/>
                    <a:pt x="611" y="149"/>
                    <a:pt x="613" y="161"/>
                  </a:cubicBezTo>
                  <a:cubicBezTo>
                    <a:pt x="605" y="146"/>
                    <a:pt x="596" y="132"/>
                    <a:pt x="586" y="118"/>
                  </a:cubicBezTo>
                  <a:cubicBezTo>
                    <a:pt x="586" y="107"/>
                    <a:pt x="583" y="96"/>
                    <a:pt x="580" y="85"/>
                  </a:cubicBezTo>
                  <a:cubicBezTo>
                    <a:pt x="579" y="84"/>
                    <a:pt x="578" y="85"/>
                    <a:pt x="578" y="86"/>
                  </a:cubicBezTo>
                  <a:cubicBezTo>
                    <a:pt x="581" y="95"/>
                    <a:pt x="583" y="105"/>
                    <a:pt x="584" y="114"/>
                  </a:cubicBezTo>
                  <a:cubicBezTo>
                    <a:pt x="581" y="109"/>
                    <a:pt x="577" y="103"/>
                    <a:pt x="574" y="98"/>
                  </a:cubicBezTo>
                  <a:cubicBezTo>
                    <a:pt x="571" y="94"/>
                    <a:pt x="568" y="89"/>
                    <a:pt x="565" y="84"/>
                  </a:cubicBezTo>
                  <a:cubicBezTo>
                    <a:pt x="566" y="84"/>
                    <a:pt x="567" y="84"/>
                    <a:pt x="566" y="83"/>
                  </a:cubicBezTo>
                  <a:cubicBezTo>
                    <a:pt x="565" y="71"/>
                    <a:pt x="562" y="60"/>
                    <a:pt x="559" y="49"/>
                  </a:cubicBezTo>
                  <a:cubicBezTo>
                    <a:pt x="559" y="49"/>
                    <a:pt x="560" y="50"/>
                    <a:pt x="560" y="51"/>
                  </a:cubicBezTo>
                  <a:close/>
                  <a:moveTo>
                    <a:pt x="164" y="301"/>
                  </a:moveTo>
                  <a:cubicBezTo>
                    <a:pt x="181" y="288"/>
                    <a:pt x="199" y="274"/>
                    <a:pt x="216" y="261"/>
                  </a:cubicBezTo>
                  <a:cubicBezTo>
                    <a:pt x="248" y="235"/>
                    <a:pt x="281" y="210"/>
                    <a:pt x="313" y="184"/>
                  </a:cubicBezTo>
                  <a:cubicBezTo>
                    <a:pt x="346" y="157"/>
                    <a:pt x="379" y="130"/>
                    <a:pt x="411" y="102"/>
                  </a:cubicBezTo>
                  <a:cubicBezTo>
                    <a:pt x="442" y="77"/>
                    <a:pt x="472" y="47"/>
                    <a:pt x="504" y="24"/>
                  </a:cubicBezTo>
                  <a:cubicBezTo>
                    <a:pt x="518" y="13"/>
                    <a:pt x="533" y="12"/>
                    <a:pt x="545" y="27"/>
                  </a:cubicBezTo>
                  <a:cubicBezTo>
                    <a:pt x="548" y="31"/>
                    <a:pt x="551" y="35"/>
                    <a:pt x="553" y="39"/>
                  </a:cubicBezTo>
                  <a:cubicBezTo>
                    <a:pt x="558" y="53"/>
                    <a:pt x="562" y="68"/>
                    <a:pt x="565" y="83"/>
                  </a:cubicBezTo>
                  <a:cubicBezTo>
                    <a:pt x="555" y="66"/>
                    <a:pt x="541" y="46"/>
                    <a:pt x="526" y="46"/>
                  </a:cubicBezTo>
                  <a:cubicBezTo>
                    <a:pt x="525" y="39"/>
                    <a:pt x="524" y="32"/>
                    <a:pt x="522" y="25"/>
                  </a:cubicBezTo>
                  <a:cubicBezTo>
                    <a:pt x="522" y="24"/>
                    <a:pt x="520" y="24"/>
                    <a:pt x="521" y="25"/>
                  </a:cubicBezTo>
                  <a:cubicBezTo>
                    <a:pt x="522" y="32"/>
                    <a:pt x="523" y="39"/>
                    <a:pt x="524" y="46"/>
                  </a:cubicBezTo>
                  <a:cubicBezTo>
                    <a:pt x="520" y="47"/>
                    <a:pt x="516" y="49"/>
                    <a:pt x="511" y="53"/>
                  </a:cubicBezTo>
                  <a:cubicBezTo>
                    <a:pt x="501" y="61"/>
                    <a:pt x="491" y="70"/>
                    <a:pt x="482" y="80"/>
                  </a:cubicBezTo>
                  <a:cubicBezTo>
                    <a:pt x="482" y="80"/>
                    <a:pt x="482" y="80"/>
                    <a:pt x="482" y="80"/>
                  </a:cubicBezTo>
                  <a:cubicBezTo>
                    <a:pt x="480" y="69"/>
                    <a:pt x="480" y="59"/>
                    <a:pt x="482" y="49"/>
                  </a:cubicBezTo>
                  <a:cubicBezTo>
                    <a:pt x="482" y="48"/>
                    <a:pt x="481" y="48"/>
                    <a:pt x="481" y="49"/>
                  </a:cubicBezTo>
                  <a:cubicBezTo>
                    <a:pt x="479" y="59"/>
                    <a:pt x="479" y="69"/>
                    <a:pt x="481" y="80"/>
                  </a:cubicBezTo>
                  <a:cubicBezTo>
                    <a:pt x="481" y="80"/>
                    <a:pt x="481" y="80"/>
                    <a:pt x="482" y="80"/>
                  </a:cubicBezTo>
                  <a:cubicBezTo>
                    <a:pt x="471" y="91"/>
                    <a:pt x="460" y="101"/>
                    <a:pt x="449" y="112"/>
                  </a:cubicBezTo>
                  <a:cubicBezTo>
                    <a:pt x="451" y="103"/>
                    <a:pt x="451" y="93"/>
                    <a:pt x="450" y="83"/>
                  </a:cubicBezTo>
                  <a:cubicBezTo>
                    <a:pt x="450" y="83"/>
                    <a:pt x="449" y="83"/>
                    <a:pt x="449" y="84"/>
                  </a:cubicBezTo>
                  <a:cubicBezTo>
                    <a:pt x="450" y="94"/>
                    <a:pt x="449" y="103"/>
                    <a:pt x="448" y="113"/>
                  </a:cubicBezTo>
                  <a:cubicBezTo>
                    <a:pt x="437" y="124"/>
                    <a:pt x="425" y="135"/>
                    <a:pt x="414" y="146"/>
                  </a:cubicBezTo>
                  <a:cubicBezTo>
                    <a:pt x="416" y="137"/>
                    <a:pt x="416" y="129"/>
                    <a:pt x="415" y="121"/>
                  </a:cubicBezTo>
                  <a:cubicBezTo>
                    <a:pt x="415" y="120"/>
                    <a:pt x="413" y="120"/>
                    <a:pt x="414" y="121"/>
                  </a:cubicBezTo>
                  <a:cubicBezTo>
                    <a:pt x="415" y="129"/>
                    <a:pt x="414" y="138"/>
                    <a:pt x="412" y="146"/>
                  </a:cubicBezTo>
                  <a:cubicBezTo>
                    <a:pt x="412" y="146"/>
                    <a:pt x="412" y="147"/>
                    <a:pt x="412" y="147"/>
                  </a:cubicBezTo>
                  <a:cubicBezTo>
                    <a:pt x="412" y="147"/>
                    <a:pt x="411" y="148"/>
                    <a:pt x="410" y="149"/>
                  </a:cubicBezTo>
                  <a:cubicBezTo>
                    <a:pt x="399" y="159"/>
                    <a:pt x="387" y="169"/>
                    <a:pt x="375" y="179"/>
                  </a:cubicBezTo>
                  <a:cubicBezTo>
                    <a:pt x="377" y="170"/>
                    <a:pt x="378" y="162"/>
                    <a:pt x="378" y="153"/>
                  </a:cubicBezTo>
                  <a:cubicBezTo>
                    <a:pt x="378" y="152"/>
                    <a:pt x="376" y="152"/>
                    <a:pt x="376" y="153"/>
                  </a:cubicBezTo>
                  <a:cubicBezTo>
                    <a:pt x="376" y="162"/>
                    <a:pt x="375" y="171"/>
                    <a:pt x="373" y="180"/>
                  </a:cubicBezTo>
                  <a:cubicBezTo>
                    <a:pt x="364" y="188"/>
                    <a:pt x="354" y="196"/>
                    <a:pt x="345" y="204"/>
                  </a:cubicBezTo>
                  <a:cubicBezTo>
                    <a:pt x="345" y="195"/>
                    <a:pt x="345" y="185"/>
                    <a:pt x="345" y="176"/>
                  </a:cubicBezTo>
                  <a:cubicBezTo>
                    <a:pt x="345" y="175"/>
                    <a:pt x="343" y="175"/>
                    <a:pt x="343" y="176"/>
                  </a:cubicBezTo>
                  <a:cubicBezTo>
                    <a:pt x="343" y="185"/>
                    <a:pt x="343" y="195"/>
                    <a:pt x="344" y="205"/>
                  </a:cubicBezTo>
                  <a:cubicBezTo>
                    <a:pt x="344" y="205"/>
                    <a:pt x="344" y="205"/>
                    <a:pt x="344" y="205"/>
                  </a:cubicBezTo>
                  <a:cubicBezTo>
                    <a:pt x="334" y="213"/>
                    <a:pt x="324" y="220"/>
                    <a:pt x="314" y="228"/>
                  </a:cubicBezTo>
                  <a:cubicBezTo>
                    <a:pt x="315" y="218"/>
                    <a:pt x="316" y="208"/>
                    <a:pt x="316" y="199"/>
                  </a:cubicBezTo>
                  <a:cubicBezTo>
                    <a:pt x="316" y="198"/>
                    <a:pt x="314" y="197"/>
                    <a:pt x="314" y="198"/>
                  </a:cubicBezTo>
                  <a:cubicBezTo>
                    <a:pt x="313" y="208"/>
                    <a:pt x="313" y="218"/>
                    <a:pt x="313" y="228"/>
                  </a:cubicBezTo>
                  <a:cubicBezTo>
                    <a:pt x="313" y="229"/>
                    <a:pt x="313" y="229"/>
                    <a:pt x="313" y="229"/>
                  </a:cubicBezTo>
                  <a:cubicBezTo>
                    <a:pt x="310" y="231"/>
                    <a:pt x="308" y="233"/>
                    <a:pt x="305" y="235"/>
                  </a:cubicBezTo>
                  <a:cubicBezTo>
                    <a:pt x="296" y="242"/>
                    <a:pt x="286" y="249"/>
                    <a:pt x="277" y="256"/>
                  </a:cubicBezTo>
                  <a:cubicBezTo>
                    <a:pt x="278" y="248"/>
                    <a:pt x="277" y="240"/>
                    <a:pt x="276" y="232"/>
                  </a:cubicBezTo>
                  <a:cubicBezTo>
                    <a:pt x="276" y="230"/>
                    <a:pt x="274" y="231"/>
                    <a:pt x="274" y="232"/>
                  </a:cubicBezTo>
                  <a:cubicBezTo>
                    <a:pt x="275" y="241"/>
                    <a:pt x="276" y="249"/>
                    <a:pt x="275" y="258"/>
                  </a:cubicBezTo>
                  <a:cubicBezTo>
                    <a:pt x="254" y="273"/>
                    <a:pt x="232" y="288"/>
                    <a:pt x="211" y="303"/>
                  </a:cubicBezTo>
                  <a:cubicBezTo>
                    <a:pt x="211" y="295"/>
                    <a:pt x="211" y="288"/>
                    <a:pt x="210" y="280"/>
                  </a:cubicBezTo>
                  <a:cubicBezTo>
                    <a:pt x="210" y="279"/>
                    <a:pt x="209" y="279"/>
                    <a:pt x="209" y="280"/>
                  </a:cubicBezTo>
                  <a:cubicBezTo>
                    <a:pt x="208" y="288"/>
                    <a:pt x="209" y="296"/>
                    <a:pt x="209" y="304"/>
                  </a:cubicBezTo>
                  <a:cubicBezTo>
                    <a:pt x="198" y="311"/>
                    <a:pt x="186" y="319"/>
                    <a:pt x="175" y="326"/>
                  </a:cubicBezTo>
                  <a:cubicBezTo>
                    <a:pt x="169" y="330"/>
                    <a:pt x="158" y="335"/>
                    <a:pt x="148" y="341"/>
                  </a:cubicBezTo>
                  <a:cubicBezTo>
                    <a:pt x="144" y="335"/>
                    <a:pt x="137" y="327"/>
                    <a:pt x="140" y="320"/>
                  </a:cubicBezTo>
                  <a:cubicBezTo>
                    <a:pt x="142" y="314"/>
                    <a:pt x="159" y="305"/>
                    <a:pt x="164" y="3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6" name="Freeform 98"/>
            <p:cNvSpPr/>
            <p:nvPr/>
          </p:nvSpPr>
          <p:spPr bwMode="auto">
            <a:xfrm>
              <a:off x="3736" y="1069"/>
              <a:ext cx="9" cy="73"/>
            </a:xfrm>
            <a:custGeom>
              <a:avLst/>
              <a:gdLst>
                <a:gd name="T0" fmla="*/ 0 w 4"/>
                <a:gd name="T1" fmla="*/ 1 h 31"/>
                <a:gd name="T2" fmla="*/ 0 w 4"/>
                <a:gd name="T3" fmla="*/ 30 h 31"/>
                <a:gd name="T4" fmla="*/ 2 w 4"/>
                <a:gd name="T5" fmla="*/ 30 h 31"/>
                <a:gd name="T6" fmla="*/ 2 w 4"/>
                <a:gd name="T7" fmla="*/ 1 h 31"/>
                <a:gd name="T8" fmla="*/ 0 w 4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1">
                  <a:moveTo>
                    <a:pt x="0" y="1"/>
                  </a:moveTo>
                  <a:cubicBezTo>
                    <a:pt x="2" y="11"/>
                    <a:pt x="2" y="20"/>
                    <a:pt x="0" y="30"/>
                  </a:cubicBezTo>
                  <a:cubicBezTo>
                    <a:pt x="0" y="31"/>
                    <a:pt x="2" y="31"/>
                    <a:pt x="2" y="30"/>
                  </a:cubicBezTo>
                  <a:cubicBezTo>
                    <a:pt x="4" y="20"/>
                    <a:pt x="4" y="11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7" name="Freeform 99"/>
            <p:cNvSpPr/>
            <p:nvPr/>
          </p:nvSpPr>
          <p:spPr bwMode="auto">
            <a:xfrm>
              <a:off x="3679" y="1113"/>
              <a:ext cx="12" cy="57"/>
            </a:xfrm>
            <a:custGeom>
              <a:avLst/>
              <a:gdLst>
                <a:gd name="T0" fmla="*/ 2 w 5"/>
                <a:gd name="T1" fmla="*/ 2 h 24"/>
                <a:gd name="T2" fmla="*/ 1 w 5"/>
                <a:gd name="T3" fmla="*/ 22 h 24"/>
                <a:gd name="T4" fmla="*/ 3 w 5"/>
                <a:gd name="T5" fmla="*/ 23 h 24"/>
                <a:gd name="T6" fmla="*/ 4 w 5"/>
                <a:gd name="T7" fmla="*/ 2 h 24"/>
                <a:gd name="T8" fmla="*/ 2 w 5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4">
                  <a:moveTo>
                    <a:pt x="2" y="2"/>
                  </a:moveTo>
                  <a:cubicBezTo>
                    <a:pt x="3" y="9"/>
                    <a:pt x="2" y="16"/>
                    <a:pt x="1" y="22"/>
                  </a:cubicBezTo>
                  <a:cubicBezTo>
                    <a:pt x="0" y="23"/>
                    <a:pt x="2" y="24"/>
                    <a:pt x="3" y="23"/>
                  </a:cubicBezTo>
                  <a:cubicBezTo>
                    <a:pt x="4" y="16"/>
                    <a:pt x="5" y="9"/>
                    <a:pt x="4" y="2"/>
                  </a:cubicBezTo>
                  <a:cubicBezTo>
                    <a:pt x="4" y="0"/>
                    <a:pt x="2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8" name="Freeform 100"/>
            <p:cNvSpPr/>
            <p:nvPr/>
          </p:nvSpPr>
          <p:spPr bwMode="auto">
            <a:xfrm>
              <a:off x="3478" y="1258"/>
              <a:ext cx="28" cy="85"/>
            </a:xfrm>
            <a:custGeom>
              <a:avLst/>
              <a:gdLst>
                <a:gd name="T0" fmla="*/ 6 w 12"/>
                <a:gd name="T1" fmla="*/ 2 h 36"/>
                <a:gd name="T2" fmla="*/ 0 w 12"/>
                <a:gd name="T3" fmla="*/ 33 h 36"/>
                <a:gd name="T4" fmla="*/ 2 w 12"/>
                <a:gd name="T5" fmla="*/ 35 h 36"/>
                <a:gd name="T6" fmla="*/ 8 w 12"/>
                <a:gd name="T7" fmla="*/ 1 h 36"/>
                <a:gd name="T8" fmla="*/ 6 w 12"/>
                <a:gd name="T9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6">
                  <a:moveTo>
                    <a:pt x="6" y="2"/>
                  </a:moveTo>
                  <a:cubicBezTo>
                    <a:pt x="8" y="13"/>
                    <a:pt x="7" y="24"/>
                    <a:pt x="0" y="33"/>
                  </a:cubicBezTo>
                  <a:cubicBezTo>
                    <a:pt x="0" y="35"/>
                    <a:pt x="1" y="36"/>
                    <a:pt x="2" y="35"/>
                  </a:cubicBezTo>
                  <a:cubicBezTo>
                    <a:pt x="9" y="25"/>
                    <a:pt x="12" y="13"/>
                    <a:pt x="8" y="1"/>
                  </a:cubicBezTo>
                  <a:cubicBezTo>
                    <a:pt x="8" y="0"/>
                    <a:pt x="6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9" name="Freeform 101"/>
            <p:cNvSpPr/>
            <p:nvPr/>
          </p:nvSpPr>
          <p:spPr bwMode="auto">
            <a:xfrm>
              <a:off x="5232" y="1734"/>
              <a:ext cx="26" cy="94"/>
            </a:xfrm>
            <a:custGeom>
              <a:avLst/>
              <a:gdLst>
                <a:gd name="T0" fmla="*/ 0 w 11"/>
                <a:gd name="T1" fmla="*/ 2 h 40"/>
                <a:gd name="T2" fmla="*/ 5 w 11"/>
                <a:gd name="T3" fmla="*/ 17 h 40"/>
                <a:gd name="T4" fmla="*/ 7 w 11"/>
                <a:gd name="T5" fmla="*/ 26 h 40"/>
                <a:gd name="T6" fmla="*/ 8 w 11"/>
                <a:gd name="T7" fmla="*/ 30 h 40"/>
                <a:gd name="T8" fmla="*/ 7 w 11"/>
                <a:gd name="T9" fmla="*/ 36 h 40"/>
                <a:gd name="T10" fmla="*/ 6 w 11"/>
                <a:gd name="T11" fmla="*/ 37 h 40"/>
                <a:gd name="T12" fmla="*/ 11 w 11"/>
                <a:gd name="T13" fmla="*/ 32 h 40"/>
                <a:gd name="T14" fmla="*/ 2 w 11"/>
                <a:gd name="T15" fmla="*/ 1 h 40"/>
                <a:gd name="T16" fmla="*/ 0 w 11"/>
                <a:gd name="T17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0">
                  <a:moveTo>
                    <a:pt x="0" y="2"/>
                  </a:moveTo>
                  <a:cubicBezTo>
                    <a:pt x="2" y="7"/>
                    <a:pt x="3" y="12"/>
                    <a:pt x="5" y="17"/>
                  </a:cubicBezTo>
                  <a:cubicBezTo>
                    <a:pt x="5" y="20"/>
                    <a:pt x="6" y="23"/>
                    <a:pt x="7" y="26"/>
                  </a:cubicBezTo>
                  <a:cubicBezTo>
                    <a:pt x="8" y="27"/>
                    <a:pt x="8" y="29"/>
                    <a:pt x="8" y="30"/>
                  </a:cubicBezTo>
                  <a:cubicBezTo>
                    <a:pt x="10" y="33"/>
                    <a:pt x="10" y="35"/>
                    <a:pt x="7" y="36"/>
                  </a:cubicBezTo>
                  <a:cubicBezTo>
                    <a:pt x="7" y="36"/>
                    <a:pt x="6" y="36"/>
                    <a:pt x="6" y="37"/>
                  </a:cubicBezTo>
                  <a:cubicBezTo>
                    <a:pt x="10" y="40"/>
                    <a:pt x="11" y="35"/>
                    <a:pt x="11" y="32"/>
                  </a:cubicBezTo>
                  <a:cubicBezTo>
                    <a:pt x="9" y="22"/>
                    <a:pt x="5" y="11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0" name="Freeform 102"/>
            <p:cNvSpPr/>
            <p:nvPr/>
          </p:nvSpPr>
          <p:spPr bwMode="auto">
            <a:xfrm>
              <a:off x="3629" y="1007"/>
              <a:ext cx="12" cy="47"/>
            </a:xfrm>
            <a:custGeom>
              <a:avLst/>
              <a:gdLst>
                <a:gd name="T0" fmla="*/ 0 w 5"/>
                <a:gd name="T1" fmla="*/ 19 h 20"/>
                <a:gd name="T2" fmla="*/ 2 w 5"/>
                <a:gd name="T3" fmla="*/ 20 h 20"/>
                <a:gd name="T4" fmla="*/ 5 w 5"/>
                <a:gd name="T5" fmla="*/ 1 h 20"/>
                <a:gd name="T6" fmla="*/ 3 w 5"/>
                <a:gd name="T7" fmla="*/ 1 h 20"/>
                <a:gd name="T8" fmla="*/ 0 w 5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0" y="19"/>
                  </a:moveTo>
                  <a:cubicBezTo>
                    <a:pt x="0" y="20"/>
                    <a:pt x="2" y="20"/>
                    <a:pt x="2" y="20"/>
                  </a:cubicBezTo>
                  <a:cubicBezTo>
                    <a:pt x="3" y="13"/>
                    <a:pt x="4" y="7"/>
                    <a:pt x="5" y="1"/>
                  </a:cubicBezTo>
                  <a:cubicBezTo>
                    <a:pt x="5" y="1"/>
                    <a:pt x="4" y="0"/>
                    <a:pt x="3" y="1"/>
                  </a:cubicBezTo>
                  <a:cubicBezTo>
                    <a:pt x="2" y="7"/>
                    <a:pt x="1" y="13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1" name="Freeform 103"/>
            <p:cNvSpPr/>
            <p:nvPr/>
          </p:nvSpPr>
          <p:spPr bwMode="auto">
            <a:xfrm>
              <a:off x="3504" y="1102"/>
              <a:ext cx="7" cy="71"/>
            </a:xfrm>
            <a:custGeom>
              <a:avLst/>
              <a:gdLst>
                <a:gd name="T0" fmla="*/ 0 w 3"/>
                <a:gd name="T1" fmla="*/ 1 h 30"/>
                <a:gd name="T2" fmla="*/ 0 w 3"/>
                <a:gd name="T3" fmla="*/ 29 h 30"/>
                <a:gd name="T4" fmla="*/ 2 w 3"/>
                <a:gd name="T5" fmla="*/ 29 h 30"/>
                <a:gd name="T6" fmla="*/ 3 w 3"/>
                <a:gd name="T7" fmla="*/ 1 h 30"/>
                <a:gd name="T8" fmla="*/ 0 w 3"/>
                <a:gd name="T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1"/>
                  </a:moveTo>
                  <a:cubicBezTo>
                    <a:pt x="0" y="10"/>
                    <a:pt x="0" y="19"/>
                    <a:pt x="0" y="29"/>
                  </a:cubicBezTo>
                  <a:cubicBezTo>
                    <a:pt x="0" y="30"/>
                    <a:pt x="2" y="30"/>
                    <a:pt x="2" y="29"/>
                  </a:cubicBezTo>
                  <a:cubicBezTo>
                    <a:pt x="2" y="20"/>
                    <a:pt x="3" y="10"/>
                    <a:pt x="3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2" name="Freeform 104"/>
            <p:cNvSpPr/>
            <p:nvPr/>
          </p:nvSpPr>
          <p:spPr bwMode="auto">
            <a:xfrm>
              <a:off x="4233" y="2070"/>
              <a:ext cx="137" cy="31"/>
            </a:xfrm>
            <a:custGeom>
              <a:avLst/>
              <a:gdLst>
                <a:gd name="T0" fmla="*/ 1 w 58"/>
                <a:gd name="T1" fmla="*/ 13 h 13"/>
                <a:gd name="T2" fmla="*/ 57 w 58"/>
                <a:gd name="T3" fmla="*/ 1 h 13"/>
                <a:gd name="T4" fmla="*/ 57 w 58"/>
                <a:gd name="T5" fmla="*/ 0 h 13"/>
                <a:gd name="T6" fmla="*/ 1 w 58"/>
                <a:gd name="T7" fmla="*/ 12 h 13"/>
                <a:gd name="T8" fmla="*/ 1 w 5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3">
                  <a:moveTo>
                    <a:pt x="1" y="13"/>
                  </a:moveTo>
                  <a:cubicBezTo>
                    <a:pt x="21" y="12"/>
                    <a:pt x="39" y="8"/>
                    <a:pt x="57" y="1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39" y="6"/>
                    <a:pt x="20" y="10"/>
                    <a:pt x="1" y="12"/>
                  </a:cubicBezTo>
                  <a:cubicBezTo>
                    <a:pt x="0" y="12"/>
                    <a:pt x="1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3" name="Freeform 105"/>
            <p:cNvSpPr/>
            <p:nvPr/>
          </p:nvSpPr>
          <p:spPr bwMode="auto">
            <a:xfrm>
              <a:off x="4224" y="1784"/>
              <a:ext cx="172" cy="37"/>
            </a:xfrm>
            <a:custGeom>
              <a:avLst/>
              <a:gdLst>
                <a:gd name="T0" fmla="*/ 1 w 73"/>
                <a:gd name="T1" fmla="*/ 16 h 16"/>
                <a:gd name="T2" fmla="*/ 72 w 73"/>
                <a:gd name="T3" fmla="*/ 2 h 16"/>
                <a:gd name="T4" fmla="*/ 71 w 73"/>
                <a:gd name="T5" fmla="*/ 0 h 16"/>
                <a:gd name="T6" fmla="*/ 1 w 73"/>
                <a:gd name="T7" fmla="*/ 15 h 16"/>
                <a:gd name="T8" fmla="*/ 1 w 73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6">
                  <a:moveTo>
                    <a:pt x="1" y="16"/>
                  </a:moveTo>
                  <a:cubicBezTo>
                    <a:pt x="25" y="15"/>
                    <a:pt x="49" y="9"/>
                    <a:pt x="72" y="2"/>
                  </a:cubicBezTo>
                  <a:cubicBezTo>
                    <a:pt x="73" y="1"/>
                    <a:pt x="72" y="0"/>
                    <a:pt x="71" y="0"/>
                  </a:cubicBezTo>
                  <a:cubicBezTo>
                    <a:pt x="48" y="7"/>
                    <a:pt x="25" y="11"/>
                    <a:pt x="1" y="15"/>
                  </a:cubicBezTo>
                  <a:cubicBezTo>
                    <a:pt x="0" y="15"/>
                    <a:pt x="0" y="16"/>
                    <a:pt x="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4" name="Freeform 106"/>
            <p:cNvSpPr/>
            <p:nvPr/>
          </p:nvSpPr>
          <p:spPr bwMode="auto">
            <a:xfrm>
              <a:off x="4349" y="1663"/>
              <a:ext cx="97" cy="16"/>
            </a:xfrm>
            <a:custGeom>
              <a:avLst/>
              <a:gdLst>
                <a:gd name="T0" fmla="*/ 1 w 41"/>
                <a:gd name="T1" fmla="*/ 7 h 7"/>
                <a:gd name="T2" fmla="*/ 40 w 41"/>
                <a:gd name="T3" fmla="*/ 1 h 7"/>
                <a:gd name="T4" fmla="*/ 40 w 41"/>
                <a:gd name="T5" fmla="*/ 0 h 7"/>
                <a:gd name="T6" fmla="*/ 1 w 41"/>
                <a:gd name="T7" fmla="*/ 5 h 7"/>
                <a:gd name="T8" fmla="*/ 1 w 4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7">
                  <a:moveTo>
                    <a:pt x="1" y="7"/>
                  </a:moveTo>
                  <a:cubicBezTo>
                    <a:pt x="14" y="5"/>
                    <a:pt x="27" y="2"/>
                    <a:pt x="40" y="1"/>
                  </a:cubicBezTo>
                  <a:cubicBezTo>
                    <a:pt x="41" y="1"/>
                    <a:pt x="41" y="0"/>
                    <a:pt x="40" y="0"/>
                  </a:cubicBezTo>
                  <a:cubicBezTo>
                    <a:pt x="27" y="0"/>
                    <a:pt x="14" y="2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5" name="Freeform 107"/>
            <p:cNvSpPr/>
            <p:nvPr/>
          </p:nvSpPr>
          <p:spPr bwMode="auto">
            <a:xfrm>
              <a:off x="4373" y="1608"/>
              <a:ext cx="95" cy="15"/>
            </a:xfrm>
            <a:custGeom>
              <a:avLst/>
              <a:gdLst>
                <a:gd name="T0" fmla="*/ 1 w 40"/>
                <a:gd name="T1" fmla="*/ 6 h 6"/>
                <a:gd name="T2" fmla="*/ 39 w 40"/>
                <a:gd name="T3" fmla="*/ 1 h 6"/>
                <a:gd name="T4" fmla="*/ 39 w 40"/>
                <a:gd name="T5" fmla="*/ 0 h 6"/>
                <a:gd name="T6" fmla="*/ 1 w 40"/>
                <a:gd name="T7" fmla="*/ 5 h 6"/>
                <a:gd name="T8" fmla="*/ 1 w 4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6">
                  <a:moveTo>
                    <a:pt x="1" y="6"/>
                  </a:moveTo>
                  <a:cubicBezTo>
                    <a:pt x="14" y="5"/>
                    <a:pt x="27" y="3"/>
                    <a:pt x="39" y="1"/>
                  </a:cubicBezTo>
                  <a:cubicBezTo>
                    <a:pt x="40" y="1"/>
                    <a:pt x="40" y="0"/>
                    <a:pt x="39" y="0"/>
                  </a:cubicBezTo>
                  <a:cubicBezTo>
                    <a:pt x="26" y="1"/>
                    <a:pt x="14" y="3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6" name="Freeform 108"/>
            <p:cNvSpPr/>
            <p:nvPr/>
          </p:nvSpPr>
          <p:spPr bwMode="auto">
            <a:xfrm>
              <a:off x="4314" y="1322"/>
              <a:ext cx="56" cy="14"/>
            </a:xfrm>
            <a:custGeom>
              <a:avLst/>
              <a:gdLst>
                <a:gd name="T0" fmla="*/ 2 w 24"/>
                <a:gd name="T1" fmla="*/ 4 h 6"/>
                <a:gd name="T2" fmla="*/ 22 w 24"/>
                <a:gd name="T3" fmla="*/ 6 h 6"/>
                <a:gd name="T4" fmla="*/ 23 w 24"/>
                <a:gd name="T5" fmla="*/ 4 h 6"/>
                <a:gd name="T6" fmla="*/ 1 w 24"/>
                <a:gd name="T7" fmla="*/ 2 h 6"/>
                <a:gd name="T8" fmla="*/ 2 w 2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">
                  <a:moveTo>
                    <a:pt x="2" y="4"/>
                  </a:moveTo>
                  <a:cubicBezTo>
                    <a:pt x="9" y="2"/>
                    <a:pt x="16" y="3"/>
                    <a:pt x="22" y="6"/>
                  </a:cubicBezTo>
                  <a:cubicBezTo>
                    <a:pt x="23" y="6"/>
                    <a:pt x="24" y="5"/>
                    <a:pt x="23" y="4"/>
                  </a:cubicBezTo>
                  <a:cubicBezTo>
                    <a:pt x="16" y="1"/>
                    <a:pt x="9" y="0"/>
                    <a:pt x="1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7" name="Freeform 109"/>
            <p:cNvSpPr/>
            <p:nvPr/>
          </p:nvSpPr>
          <p:spPr bwMode="auto">
            <a:xfrm>
              <a:off x="3395" y="2347"/>
              <a:ext cx="137" cy="17"/>
            </a:xfrm>
            <a:custGeom>
              <a:avLst/>
              <a:gdLst>
                <a:gd name="T0" fmla="*/ 0 w 58"/>
                <a:gd name="T1" fmla="*/ 5 h 7"/>
                <a:gd name="T2" fmla="*/ 58 w 58"/>
                <a:gd name="T3" fmla="*/ 1 h 7"/>
                <a:gd name="T4" fmla="*/ 57 w 58"/>
                <a:gd name="T5" fmla="*/ 0 h 7"/>
                <a:gd name="T6" fmla="*/ 0 w 58"/>
                <a:gd name="T7" fmla="*/ 4 h 7"/>
                <a:gd name="T8" fmla="*/ 0 w 5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">
                  <a:moveTo>
                    <a:pt x="0" y="5"/>
                  </a:moveTo>
                  <a:cubicBezTo>
                    <a:pt x="20" y="7"/>
                    <a:pt x="39" y="5"/>
                    <a:pt x="58" y="1"/>
                  </a:cubicBezTo>
                  <a:cubicBezTo>
                    <a:pt x="58" y="1"/>
                    <a:pt x="58" y="0"/>
                    <a:pt x="57" y="0"/>
                  </a:cubicBezTo>
                  <a:cubicBezTo>
                    <a:pt x="39" y="4"/>
                    <a:pt x="20" y="5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8" name="Freeform 110"/>
            <p:cNvSpPr/>
            <p:nvPr/>
          </p:nvSpPr>
          <p:spPr bwMode="auto">
            <a:xfrm>
              <a:off x="3459" y="2148"/>
              <a:ext cx="159" cy="26"/>
            </a:xfrm>
            <a:custGeom>
              <a:avLst/>
              <a:gdLst>
                <a:gd name="T0" fmla="*/ 1 w 67"/>
                <a:gd name="T1" fmla="*/ 11 h 11"/>
                <a:gd name="T2" fmla="*/ 66 w 67"/>
                <a:gd name="T3" fmla="*/ 1 h 11"/>
                <a:gd name="T4" fmla="*/ 66 w 67"/>
                <a:gd name="T5" fmla="*/ 0 h 11"/>
                <a:gd name="T6" fmla="*/ 1 w 67"/>
                <a:gd name="T7" fmla="*/ 10 h 11"/>
                <a:gd name="T8" fmla="*/ 1 w 6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11">
                  <a:moveTo>
                    <a:pt x="1" y="11"/>
                  </a:moveTo>
                  <a:cubicBezTo>
                    <a:pt x="23" y="8"/>
                    <a:pt x="45" y="5"/>
                    <a:pt x="66" y="1"/>
                  </a:cubicBezTo>
                  <a:cubicBezTo>
                    <a:pt x="67" y="1"/>
                    <a:pt x="67" y="0"/>
                    <a:pt x="66" y="0"/>
                  </a:cubicBezTo>
                  <a:cubicBezTo>
                    <a:pt x="44" y="3"/>
                    <a:pt x="23" y="6"/>
                    <a:pt x="1" y="10"/>
                  </a:cubicBezTo>
                  <a:cubicBezTo>
                    <a:pt x="0" y="10"/>
                    <a:pt x="0" y="11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9" name="Freeform 111"/>
            <p:cNvSpPr/>
            <p:nvPr/>
          </p:nvSpPr>
          <p:spPr bwMode="auto">
            <a:xfrm>
              <a:off x="3480" y="2087"/>
              <a:ext cx="140" cy="26"/>
            </a:xfrm>
            <a:custGeom>
              <a:avLst/>
              <a:gdLst>
                <a:gd name="T0" fmla="*/ 2 w 59"/>
                <a:gd name="T1" fmla="*/ 11 h 11"/>
                <a:gd name="T2" fmla="*/ 57 w 59"/>
                <a:gd name="T3" fmla="*/ 2 h 11"/>
                <a:gd name="T4" fmla="*/ 57 w 59"/>
                <a:gd name="T5" fmla="*/ 0 h 11"/>
                <a:gd name="T6" fmla="*/ 1 w 59"/>
                <a:gd name="T7" fmla="*/ 9 h 11"/>
                <a:gd name="T8" fmla="*/ 2 w 5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1">
                  <a:moveTo>
                    <a:pt x="2" y="11"/>
                  </a:moveTo>
                  <a:cubicBezTo>
                    <a:pt x="20" y="9"/>
                    <a:pt x="39" y="5"/>
                    <a:pt x="57" y="2"/>
                  </a:cubicBezTo>
                  <a:cubicBezTo>
                    <a:pt x="59" y="2"/>
                    <a:pt x="58" y="0"/>
                    <a:pt x="57" y="0"/>
                  </a:cubicBezTo>
                  <a:cubicBezTo>
                    <a:pt x="39" y="3"/>
                    <a:pt x="20" y="5"/>
                    <a:pt x="1" y="9"/>
                  </a:cubicBezTo>
                  <a:cubicBezTo>
                    <a:pt x="0" y="9"/>
                    <a:pt x="0" y="11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0" name="Freeform 112"/>
            <p:cNvSpPr/>
            <p:nvPr/>
          </p:nvSpPr>
          <p:spPr bwMode="auto">
            <a:xfrm>
              <a:off x="3532" y="1956"/>
              <a:ext cx="83" cy="19"/>
            </a:xfrm>
            <a:custGeom>
              <a:avLst/>
              <a:gdLst>
                <a:gd name="T0" fmla="*/ 1 w 35"/>
                <a:gd name="T1" fmla="*/ 8 h 8"/>
                <a:gd name="T2" fmla="*/ 34 w 35"/>
                <a:gd name="T3" fmla="*/ 2 h 8"/>
                <a:gd name="T4" fmla="*/ 34 w 35"/>
                <a:gd name="T5" fmla="*/ 0 h 8"/>
                <a:gd name="T6" fmla="*/ 1 w 35"/>
                <a:gd name="T7" fmla="*/ 6 h 8"/>
                <a:gd name="T8" fmla="*/ 1 w 3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">
                  <a:moveTo>
                    <a:pt x="1" y="8"/>
                  </a:moveTo>
                  <a:cubicBezTo>
                    <a:pt x="13" y="8"/>
                    <a:pt x="24" y="6"/>
                    <a:pt x="34" y="2"/>
                  </a:cubicBezTo>
                  <a:cubicBezTo>
                    <a:pt x="35" y="1"/>
                    <a:pt x="35" y="0"/>
                    <a:pt x="34" y="0"/>
                  </a:cubicBezTo>
                  <a:cubicBezTo>
                    <a:pt x="23" y="5"/>
                    <a:pt x="13" y="6"/>
                    <a:pt x="1" y="6"/>
                  </a:cubicBezTo>
                  <a:cubicBezTo>
                    <a:pt x="0" y="6"/>
                    <a:pt x="0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1" name="Freeform 113"/>
            <p:cNvSpPr/>
            <p:nvPr/>
          </p:nvSpPr>
          <p:spPr bwMode="auto">
            <a:xfrm>
              <a:off x="3369" y="2707"/>
              <a:ext cx="102" cy="189"/>
            </a:xfrm>
            <a:custGeom>
              <a:avLst/>
              <a:gdLst>
                <a:gd name="T0" fmla="*/ 0 w 43"/>
                <a:gd name="T1" fmla="*/ 2 h 80"/>
                <a:gd name="T2" fmla="*/ 3 w 43"/>
                <a:gd name="T3" fmla="*/ 7 h 80"/>
                <a:gd name="T4" fmla="*/ 4 w 43"/>
                <a:gd name="T5" fmla="*/ 7 h 80"/>
                <a:gd name="T6" fmla="*/ 7 w 43"/>
                <a:gd name="T7" fmla="*/ 11 h 80"/>
                <a:gd name="T8" fmla="*/ 22 w 43"/>
                <a:gd name="T9" fmla="*/ 36 h 80"/>
                <a:gd name="T10" fmla="*/ 42 w 43"/>
                <a:gd name="T11" fmla="*/ 79 h 80"/>
                <a:gd name="T12" fmla="*/ 43 w 43"/>
                <a:gd name="T13" fmla="*/ 79 h 80"/>
                <a:gd name="T14" fmla="*/ 2 w 43"/>
                <a:gd name="T15" fmla="*/ 1 h 80"/>
                <a:gd name="T16" fmla="*/ 0 w 43"/>
                <a:gd name="T17" fmla="*/ 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80">
                  <a:moveTo>
                    <a:pt x="0" y="2"/>
                  </a:moveTo>
                  <a:cubicBezTo>
                    <a:pt x="1" y="4"/>
                    <a:pt x="2" y="5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5" y="8"/>
                    <a:pt x="6" y="10"/>
                    <a:pt x="7" y="11"/>
                  </a:cubicBezTo>
                  <a:cubicBezTo>
                    <a:pt x="12" y="19"/>
                    <a:pt x="17" y="28"/>
                    <a:pt x="22" y="36"/>
                  </a:cubicBezTo>
                  <a:cubicBezTo>
                    <a:pt x="29" y="50"/>
                    <a:pt x="36" y="65"/>
                    <a:pt x="42" y="79"/>
                  </a:cubicBezTo>
                  <a:cubicBezTo>
                    <a:pt x="42" y="80"/>
                    <a:pt x="43" y="80"/>
                    <a:pt x="43" y="79"/>
                  </a:cubicBezTo>
                  <a:cubicBezTo>
                    <a:pt x="32" y="51"/>
                    <a:pt x="20" y="25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2" name="Freeform 114"/>
            <p:cNvSpPr/>
            <p:nvPr/>
          </p:nvSpPr>
          <p:spPr bwMode="auto">
            <a:xfrm>
              <a:off x="3123" y="2577"/>
              <a:ext cx="128" cy="246"/>
            </a:xfrm>
            <a:custGeom>
              <a:avLst/>
              <a:gdLst>
                <a:gd name="T0" fmla="*/ 0 w 54"/>
                <a:gd name="T1" fmla="*/ 8 h 104"/>
                <a:gd name="T2" fmla="*/ 2 w 54"/>
                <a:gd name="T3" fmla="*/ 8 h 104"/>
                <a:gd name="T4" fmla="*/ 9 w 54"/>
                <a:gd name="T5" fmla="*/ 12 h 104"/>
                <a:gd name="T6" fmla="*/ 19 w 54"/>
                <a:gd name="T7" fmla="*/ 30 h 104"/>
                <a:gd name="T8" fmla="*/ 32 w 54"/>
                <a:gd name="T9" fmla="*/ 54 h 104"/>
                <a:gd name="T10" fmla="*/ 52 w 54"/>
                <a:gd name="T11" fmla="*/ 104 h 104"/>
                <a:gd name="T12" fmla="*/ 53 w 54"/>
                <a:gd name="T13" fmla="*/ 103 h 104"/>
                <a:gd name="T14" fmla="*/ 5 w 54"/>
                <a:gd name="T15" fmla="*/ 1 h 104"/>
                <a:gd name="T16" fmla="*/ 3 w 54"/>
                <a:gd name="T17" fmla="*/ 1 h 104"/>
                <a:gd name="T18" fmla="*/ 0 w 54"/>
                <a:gd name="T19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104">
                  <a:moveTo>
                    <a:pt x="0" y="8"/>
                  </a:moveTo>
                  <a:cubicBezTo>
                    <a:pt x="0" y="9"/>
                    <a:pt x="2" y="9"/>
                    <a:pt x="2" y="8"/>
                  </a:cubicBezTo>
                  <a:cubicBezTo>
                    <a:pt x="2" y="3"/>
                    <a:pt x="9" y="12"/>
                    <a:pt x="9" y="12"/>
                  </a:cubicBezTo>
                  <a:cubicBezTo>
                    <a:pt x="13" y="17"/>
                    <a:pt x="16" y="24"/>
                    <a:pt x="19" y="30"/>
                  </a:cubicBezTo>
                  <a:cubicBezTo>
                    <a:pt x="24" y="38"/>
                    <a:pt x="28" y="46"/>
                    <a:pt x="32" y="54"/>
                  </a:cubicBezTo>
                  <a:cubicBezTo>
                    <a:pt x="39" y="70"/>
                    <a:pt x="46" y="87"/>
                    <a:pt x="52" y="104"/>
                  </a:cubicBezTo>
                  <a:cubicBezTo>
                    <a:pt x="53" y="104"/>
                    <a:pt x="54" y="104"/>
                    <a:pt x="53" y="103"/>
                  </a:cubicBezTo>
                  <a:cubicBezTo>
                    <a:pt x="42" y="67"/>
                    <a:pt x="26" y="32"/>
                    <a:pt x="5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0" y="4"/>
                    <a:pt x="0" y="3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3" name="Freeform 115"/>
            <p:cNvSpPr/>
            <p:nvPr/>
          </p:nvSpPr>
          <p:spPr bwMode="auto">
            <a:xfrm>
              <a:off x="2843" y="2873"/>
              <a:ext cx="86" cy="208"/>
            </a:xfrm>
            <a:custGeom>
              <a:avLst/>
              <a:gdLst>
                <a:gd name="T0" fmla="*/ 3 w 36"/>
                <a:gd name="T1" fmla="*/ 10 h 88"/>
                <a:gd name="T2" fmla="*/ 13 w 36"/>
                <a:gd name="T3" fmla="*/ 28 h 88"/>
                <a:gd name="T4" fmla="*/ 20 w 36"/>
                <a:gd name="T5" fmla="*/ 47 h 88"/>
                <a:gd name="T6" fmla="*/ 34 w 36"/>
                <a:gd name="T7" fmla="*/ 87 h 88"/>
                <a:gd name="T8" fmla="*/ 36 w 36"/>
                <a:gd name="T9" fmla="*/ 86 h 88"/>
                <a:gd name="T10" fmla="*/ 14 w 36"/>
                <a:gd name="T11" fmla="*/ 22 h 88"/>
                <a:gd name="T12" fmla="*/ 1 w 36"/>
                <a:gd name="T13" fmla="*/ 9 h 88"/>
                <a:gd name="T14" fmla="*/ 3 w 36"/>
                <a:gd name="T15" fmla="*/ 1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88">
                  <a:moveTo>
                    <a:pt x="3" y="10"/>
                  </a:moveTo>
                  <a:cubicBezTo>
                    <a:pt x="6" y="7"/>
                    <a:pt x="12" y="26"/>
                    <a:pt x="13" y="28"/>
                  </a:cubicBezTo>
                  <a:cubicBezTo>
                    <a:pt x="15" y="34"/>
                    <a:pt x="18" y="41"/>
                    <a:pt x="20" y="47"/>
                  </a:cubicBezTo>
                  <a:cubicBezTo>
                    <a:pt x="25" y="61"/>
                    <a:pt x="29" y="74"/>
                    <a:pt x="34" y="87"/>
                  </a:cubicBezTo>
                  <a:cubicBezTo>
                    <a:pt x="34" y="88"/>
                    <a:pt x="36" y="87"/>
                    <a:pt x="36" y="86"/>
                  </a:cubicBezTo>
                  <a:cubicBezTo>
                    <a:pt x="29" y="65"/>
                    <a:pt x="22" y="43"/>
                    <a:pt x="14" y="22"/>
                  </a:cubicBezTo>
                  <a:cubicBezTo>
                    <a:pt x="13" y="19"/>
                    <a:pt x="8" y="0"/>
                    <a:pt x="1" y="9"/>
                  </a:cubicBezTo>
                  <a:cubicBezTo>
                    <a:pt x="0" y="10"/>
                    <a:pt x="2" y="11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4" name="Freeform 116"/>
            <p:cNvSpPr/>
            <p:nvPr/>
          </p:nvSpPr>
          <p:spPr bwMode="auto">
            <a:xfrm>
              <a:off x="2550" y="3237"/>
              <a:ext cx="104" cy="303"/>
            </a:xfrm>
            <a:custGeom>
              <a:avLst/>
              <a:gdLst>
                <a:gd name="T0" fmla="*/ 0 w 44"/>
                <a:gd name="T1" fmla="*/ 3 h 128"/>
                <a:gd name="T2" fmla="*/ 20 w 44"/>
                <a:gd name="T3" fmla="*/ 62 h 128"/>
                <a:gd name="T4" fmla="*/ 40 w 44"/>
                <a:gd name="T5" fmla="*/ 126 h 128"/>
                <a:gd name="T6" fmla="*/ 43 w 44"/>
                <a:gd name="T7" fmla="*/ 125 h 128"/>
                <a:gd name="T8" fmla="*/ 23 w 44"/>
                <a:gd name="T9" fmla="*/ 57 h 128"/>
                <a:gd name="T10" fmla="*/ 3 w 44"/>
                <a:gd name="T11" fmla="*/ 1 h 128"/>
                <a:gd name="T12" fmla="*/ 0 w 44"/>
                <a:gd name="T13" fmla="*/ 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28">
                  <a:moveTo>
                    <a:pt x="0" y="3"/>
                  </a:moveTo>
                  <a:cubicBezTo>
                    <a:pt x="10" y="21"/>
                    <a:pt x="14" y="42"/>
                    <a:pt x="20" y="62"/>
                  </a:cubicBezTo>
                  <a:cubicBezTo>
                    <a:pt x="27" y="83"/>
                    <a:pt x="34" y="105"/>
                    <a:pt x="40" y="126"/>
                  </a:cubicBezTo>
                  <a:cubicBezTo>
                    <a:pt x="41" y="128"/>
                    <a:pt x="44" y="127"/>
                    <a:pt x="43" y="125"/>
                  </a:cubicBezTo>
                  <a:cubicBezTo>
                    <a:pt x="36" y="102"/>
                    <a:pt x="29" y="79"/>
                    <a:pt x="23" y="57"/>
                  </a:cubicBezTo>
                  <a:cubicBezTo>
                    <a:pt x="17" y="39"/>
                    <a:pt x="14" y="17"/>
                    <a:pt x="3" y="1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5" name="Freeform 117"/>
            <p:cNvSpPr/>
            <p:nvPr/>
          </p:nvSpPr>
          <p:spPr bwMode="auto">
            <a:xfrm>
              <a:off x="3419" y="2655"/>
              <a:ext cx="142" cy="59"/>
            </a:xfrm>
            <a:custGeom>
              <a:avLst/>
              <a:gdLst>
                <a:gd name="T0" fmla="*/ 2 w 60"/>
                <a:gd name="T1" fmla="*/ 25 h 25"/>
                <a:gd name="T2" fmla="*/ 59 w 60"/>
                <a:gd name="T3" fmla="*/ 2 h 25"/>
                <a:gd name="T4" fmla="*/ 58 w 60"/>
                <a:gd name="T5" fmla="*/ 1 h 25"/>
                <a:gd name="T6" fmla="*/ 1 w 60"/>
                <a:gd name="T7" fmla="*/ 23 h 25"/>
                <a:gd name="T8" fmla="*/ 2 w 6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5">
                  <a:moveTo>
                    <a:pt x="2" y="25"/>
                  </a:moveTo>
                  <a:cubicBezTo>
                    <a:pt x="22" y="19"/>
                    <a:pt x="41" y="12"/>
                    <a:pt x="59" y="2"/>
                  </a:cubicBezTo>
                  <a:cubicBezTo>
                    <a:pt x="60" y="2"/>
                    <a:pt x="59" y="0"/>
                    <a:pt x="58" y="1"/>
                  </a:cubicBezTo>
                  <a:cubicBezTo>
                    <a:pt x="40" y="9"/>
                    <a:pt x="21" y="17"/>
                    <a:pt x="1" y="23"/>
                  </a:cubicBezTo>
                  <a:cubicBezTo>
                    <a:pt x="0" y="23"/>
                    <a:pt x="1" y="25"/>
                    <a:pt x="2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6" name="Freeform 118"/>
            <p:cNvSpPr/>
            <p:nvPr/>
          </p:nvSpPr>
          <p:spPr bwMode="auto">
            <a:xfrm>
              <a:off x="3383" y="2645"/>
              <a:ext cx="95" cy="45"/>
            </a:xfrm>
            <a:custGeom>
              <a:avLst/>
              <a:gdLst>
                <a:gd name="T0" fmla="*/ 2 w 40"/>
                <a:gd name="T1" fmla="*/ 18 h 19"/>
                <a:gd name="T2" fmla="*/ 38 w 40"/>
                <a:gd name="T3" fmla="*/ 2 h 19"/>
                <a:gd name="T4" fmla="*/ 38 w 40"/>
                <a:gd name="T5" fmla="*/ 1 h 19"/>
                <a:gd name="T6" fmla="*/ 1 w 40"/>
                <a:gd name="T7" fmla="*/ 16 h 19"/>
                <a:gd name="T8" fmla="*/ 2 w 40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9">
                  <a:moveTo>
                    <a:pt x="2" y="18"/>
                  </a:moveTo>
                  <a:cubicBezTo>
                    <a:pt x="14" y="13"/>
                    <a:pt x="26" y="8"/>
                    <a:pt x="38" y="2"/>
                  </a:cubicBezTo>
                  <a:cubicBezTo>
                    <a:pt x="40" y="2"/>
                    <a:pt x="39" y="0"/>
                    <a:pt x="38" y="1"/>
                  </a:cubicBezTo>
                  <a:cubicBezTo>
                    <a:pt x="26" y="6"/>
                    <a:pt x="13" y="11"/>
                    <a:pt x="1" y="16"/>
                  </a:cubicBezTo>
                  <a:cubicBezTo>
                    <a:pt x="0" y="17"/>
                    <a:pt x="1" y="19"/>
                    <a:pt x="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7" name="Freeform 119"/>
            <p:cNvSpPr/>
            <p:nvPr/>
          </p:nvSpPr>
          <p:spPr bwMode="auto">
            <a:xfrm>
              <a:off x="4226" y="2593"/>
              <a:ext cx="175" cy="14"/>
            </a:xfrm>
            <a:custGeom>
              <a:avLst/>
              <a:gdLst>
                <a:gd name="T0" fmla="*/ 1 w 74"/>
                <a:gd name="T1" fmla="*/ 1 h 6"/>
                <a:gd name="T2" fmla="*/ 73 w 74"/>
                <a:gd name="T3" fmla="*/ 6 h 6"/>
                <a:gd name="T4" fmla="*/ 74 w 74"/>
                <a:gd name="T5" fmla="*/ 5 h 6"/>
                <a:gd name="T6" fmla="*/ 2 w 74"/>
                <a:gd name="T7" fmla="*/ 0 h 6"/>
                <a:gd name="T8" fmla="*/ 1 w 74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6">
                  <a:moveTo>
                    <a:pt x="1" y="1"/>
                  </a:moveTo>
                  <a:cubicBezTo>
                    <a:pt x="25" y="3"/>
                    <a:pt x="49" y="4"/>
                    <a:pt x="73" y="6"/>
                  </a:cubicBezTo>
                  <a:cubicBezTo>
                    <a:pt x="74" y="6"/>
                    <a:pt x="74" y="5"/>
                    <a:pt x="74" y="5"/>
                  </a:cubicBezTo>
                  <a:cubicBezTo>
                    <a:pt x="50" y="3"/>
                    <a:pt x="26" y="1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18" name="Group 122"/>
          <p:cNvGrpSpPr>
            <a:grpSpLocks noChangeAspect="1"/>
          </p:cNvGrpSpPr>
          <p:nvPr/>
        </p:nvGrpSpPr>
        <p:grpSpPr bwMode="auto">
          <a:xfrm>
            <a:off x="2890435" y="5256933"/>
            <a:ext cx="1261217" cy="1376647"/>
            <a:chOff x="2158" y="2734"/>
            <a:chExt cx="1333" cy="1455"/>
          </a:xfrm>
          <a:solidFill>
            <a:schemeClr val="tx1"/>
          </a:solidFill>
        </p:grpSpPr>
        <p:sp>
          <p:nvSpPr>
            <p:cNvPr id="919" name="Freeform 124"/>
            <p:cNvSpPr>
              <a:spLocks noEditPoints="1"/>
            </p:cNvSpPr>
            <p:nvPr/>
          </p:nvSpPr>
          <p:spPr bwMode="auto">
            <a:xfrm>
              <a:off x="2611" y="2914"/>
              <a:ext cx="618" cy="675"/>
            </a:xfrm>
            <a:custGeom>
              <a:avLst/>
              <a:gdLst>
                <a:gd name="T0" fmla="*/ 224 w 260"/>
                <a:gd name="T1" fmla="*/ 117 h 284"/>
                <a:gd name="T2" fmla="*/ 163 w 260"/>
                <a:gd name="T3" fmla="*/ 5 h 284"/>
                <a:gd name="T4" fmla="*/ 127 w 260"/>
                <a:gd name="T5" fmla="*/ 36 h 284"/>
                <a:gd name="T6" fmla="*/ 38 w 260"/>
                <a:gd name="T7" fmla="*/ 216 h 284"/>
                <a:gd name="T8" fmla="*/ 39 w 260"/>
                <a:gd name="T9" fmla="*/ 217 h 284"/>
                <a:gd name="T10" fmla="*/ 127 w 260"/>
                <a:gd name="T11" fmla="*/ 283 h 284"/>
                <a:gd name="T12" fmla="*/ 98 w 260"/>
                <a:gd name="T13" fmla="*/ 247 h 284"/>
                <a:gd name="T14" fmla="*/ 150 w 260"/>
                <a:gd name="T15" fmla="*/ 280 h 284"/>
                <a:gd name="T16" fmla="*/ 103 w 260"/>
                <a:gd name="T17" fmla="*/ 248 h 284"/>
                <a:gd name="T18" fmla="*/ 175 w 260"/>
                <a:gd name="T19" fmla="*/ 274 h 284"/>
                <a:gd name="T20" fmla="*/ 133 w 260"/>
                <a:gd name="T21" fmla="*/ 248 h 284"/>
                <a:gd name="T22" fmla="*/ 194 w 260"/>
                <a:gd name="T23" fmla="*/ 258 h 284"/>
                <a:gd name="T24" fmla="*/ 162 w 260"/>
                <a:gd name="T25" fmla="*/ 240 h 284"/>
                <a:gd name="T26" fmla="*/ 214 w 260"/>
                <a:gd name="T27" fmla="*/ 244 h 284"/>
                <a:gd name="T28" fmla="*/ 187 w 260"/>
                <a:gd name="T29" fmla="*/ 225 h 284"/>
                <a:gd name="T30" fmla="*/ 228 w 260"/>
                <a:gd name="T31" fmla="*/ 224 h 284"/>
                <a:gd name="T32" fmla="*/ 205 w 260"/>
                <a:gd name="T33" fmla="*/ 208 h 284"/>
                <a:gd name="T34" fmla="*/ 250 w 260"/>
                <a:gd name="T35" fmla="*/ 202 h 284"/>
                <a:gd name="T36" fmla="*/ 223 w 260"/>
                <a:gd name="T37" fmla="*/ 183 h 284"/>
                <a:gd name="T38" fmla="*/ 226 w 260"/>
                <a:gd name="T39" fmla="*/ 121 h 284"/>
                <a:gd name="T40" fmla="*/ 259 w 260"/>
                <a:gd name="T41" fmla="*/ 133 h 284"/>
                <a:gd name="T42" fmla="*/ 181 w 260"/>
                <a:gd name="T43" fmla="*/ 56 h 284"/>
                <a:gd name="T44" fmla="*/ 167 w 260"/>
                <a:gd name="T45" fmla="*/ 14 h 284"/>
                <a:gd name="T46" fmla="*/ 173 w 260"/>
                <a:gd name="T47" fmla="*/ 216 h 284"/>
                <a:gd name="T48" fmla="*/ 177 w 260"/>
                <a:gd name="T49" fmla="*/ 221 h 284"/>
                <a:gd name="T50" fmla="*/ 149 w 260"/>
                <a:gd name="T51" fmla="*/ 232 h 284"/>
                <a:gd name="T52" fmla="*/ 149 w 260"/>
                <a:gd name="T53" fmla="*/ 235 h 284"/>
                <a:gd name="T54" fmla="*/ 117 w 260"/>
                <a:gd name="T55" fmla="*/ 235 h 284"/>
                <a:gd name="T56" fmla="*/ 120 w 260"/>
                <a:gd name="T57" fmla="*/ 240 h 284"/>
                <a:gd name="T58" fmla="*/ 17 w 260"/>
                <a:gd name="T59" fmla="*/ 137 h 284"/>
                <a:gd name="T60" fmla="*/ 130 w 260"/>
                <a:gd name="T61" fmla="*/ 39 h 284"/>
                <a:gd name="T62" fmla="*/ 221 w 260"/>
                <a:gd name="T63" fmla="*/ 14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284">
                  <a:moveTo>
                    <a:pt x="259" y="133"/>
                  </a:moveTo>
                  <a:cubicBezTo>
                    <a:pt x="246" y="130"/>
                    <a:pt x="235" y="125"/>
                    <a:pt x="224" y="117"/>
                  </a:cubicBezTo>
                  <a:cubicBezTo>
                    <a:pt x="217" y="96"/>
                    <a:pt x="204" y="77"/>
                    <a:pt x="187" y="62"/>
                  </a:cubicBezTo>
                  <a:cubicBezTo>
                    <a:pt x="196" y="40"/>
                    <a:pt x="188" y="11"/>
                    <a:pt x="163" y="5"/>
                  </a:cubicBezTo>
                  <a:cubicBezTo>
                    <a:pt x="145" y="0"/>
                    <a:pt x="126" y="14"/>
                    <a:pt x="128" y="33"/>
                  </a:cubicBezTo>
                  <a:cubicBezTo>
                    <a:pt x="127" y="34"/>
                    <a:pt x="127" y="35"/>
                    <a:pt x="127" y="36"/>
                  </a:cubicBezTo>
                  <a:cubicBezTo>
                    <a:pt x="84" y="19"/>
                    <a:pt x="40" y="47"/>
                    <a:pt x="21" y="86"/>
                  </a:cubicBezTo>
                  <a:cubicBezTo>
                    <a:pt x="0" y="128"/>
                    <a:pt x="4" y="182"/>
                    <a:pt x="38" y="216"/>
                  </a:cubicBezTo>
                  <a:cubicBezTo>
                    <a:pt x="38" y="216"/>
                    <a:pt x="38" y="216"/>
                    <a:pt x="38" y="217"/>
                  </a:cubicBezTo>
                  <a:cubicBezTo>
                    <a:pt x="38" y="217"/>
                    <a:pt x="38" y="217"/>
                    <a:pt x="39" y="217"/>
                  </a:cubicBezTo>
                  <a:cubicBezTo>
                    <a:pt x="65" y="242"/>
                    <a:pt x="95" y="265"/>
                    <a:pt x="126" y="284"/>
                  </a:cubicBezTo>
                  <a:cubicBezTo>
                    <a:pt x="127" y="284"/>
                    <a:pt x="128" y="283"/>
                    <a:pt x="127" y="283"/>
                  </a:cubicBezTo>
                  <a:cubicBezTo>
                    <a:pt x="105" y="267"/>
                    <a:pt x="83" y="251"/>
                    <a:pt x="62" y="235"/>
                  </a:cubicBezTo>
                  <a:cubicBezTo>
                    <a:pt x="73" y="241"/>
                    <a:pt x="85" y="245"/>
                    <a:pt x="98" y="247"/>
                  </a:cubicBezTo>
                  <a:cubicBezTo>
                    <a:pt x="104" y="251"/>
                    <a:pt x="110" y="255"/>
                    <a:pt x="115" y="258"/>
                  </a:cubicBezTo>
                  <a:cubicBezTo>
                    <a:pt x="127" y="265"/>
                    <a:pt x="139" y="273"/>
                    <a:pt x="150" y="280"/>
                  </a:cubicBezTo>
                  <a:cubicBezTo>
                    <a:pt x="151" y="280"/>
                    <a:pt x="152" y="279"/>
                    <a:pt x="151" y="278"/>
                  </a:cubicBezTo>
                  <a:cubicBezTo>
                    <a:pt x="135" y="268"/>
                    <a:pt x="119" y="258"/>
                    <a:pt x="103" y="248"/>
                  </a:cubicBezTo>
                  <a:cubicBezTo>
                    <a:pt x="112" y="249"/>
                    <a:pt x="121" y="249"/>
                    <a:pt x="130" y="248"/>
                  </a:cubicBezTo>
                  <a:cubicBezTo>
                    <a:pt x="144" y="259"/>
                    <a:pt x="158" y="267"/>
                    <a:pt x="175" y="274"/>
                  </a:cubicBezTo>
                  <a:cubicBezTo>
                    <a:pt x="176" y="274"/>
                    <a:pt x="176" y="272"/>
                    <a:pt x="175" y="272"/>
                  </a:cubicBezTo>
                  <a:cubicBezTo>
                    <a:pt x="160" y="265"/>
                    <a:pt x="146" y="257"/>
                    <a:pt x="133" y="248"/>
                  </a:cubicBezTo>
                  <a:cubicBezTo>
                    <a:pt x="142" y="247"/>
                    <a:pt x="151" y="244"/>
                    <a:pt x="159" y="241"/>
                  </a:cubicBezTo>
                  <a:cubicBezTo>
                    <a:pt x="171" y="248"/>
                    <a:pt x="182" y="253"/>
                    <a:pt x="194" y="258"/>
                  </a:cubicBezTo>
                  <a:cubicBezTo>
                    <a:pt x="196" y="258"/>
                    <a:pt x="197" y="256"/>
                    <a:pt x="195" y="256"/>
                  </a:cubicBezTo>
                  <a:cubicBezTo>
                    <a:pt x="184" y="251"/>
                    <a:pt x="173" y="246"/>
                    <a:pt x="162" y="240"/>
                  </a:cubicBezTo>
                  <a:cubicBezTo>
                    <a:pt x="170" y="236"/>
                    <a:pt x="178" y="232"/>
                    <a:pt x="185" y="226"/>
                  </a:cubicBezTo>
                  <a:cubicBezTo>
                    <a:pt x="195" y="232"/>
                    <a:pt x="204" y="239"/>
                    <a:pt x="214" y="244"/>
                  </a:cubicBezTo>
                  <a:cubicBezTo>
                    <a:pt x="215" y="245"/>
                    <a:pt x="216" y="243"/>
                    <a:pt x="215" y="243"/>
                  </a:cubicBezTo>
                  <a:cubicBezTo>
                    <a:pt x="206" y="237"/>
                    <a:pt x="197" y="231"/>
                    <a:pt x="187" y="225"/>
                  </a:cubicBezTo>
                  <a:cubicBezTo>
                    <a:pt x="193" y="221"/>
                    <a:pt x="199" y="216"/>
                    <a:pt x="204" y="210"/>
                  </a:cubicBezTo>
                  <a:cubicBezTo>
                    <a:pt x="212" y="215"/>
                    <a:pt x="220" y="219"/>
                    <a:pt x="228" y="224"/>
                  </a:cubicBezTo>
                  <a:cubicBezTo>
                    <a:pt x="229" y="224"/>
                    <a:pt x="231" y="223"/>
                    <a:pt x="229" y="222"/>
                  </a:cubicBezTo>
                  <a:cubicBezTo>
                    <a:pt x="221" y="217"/>
                    <a:pt x="213" y="213"/>
                    <a:pt x="205" y="208"/>
                  </a:cubicBezTo>
                  <a:cubicBezTo>
                    <a:pt x="212" y="201"/>
                    <a:pt x="218" y="193"/>
                    <a:pt x="222" y="184"/>
                  </a:cubicBezTo>
                  <a:cubicBezTo>
                    <a:pt x="231" y="190"/>
                    <a:pt x="241" y="196"/>
                    <a:pt x="250" y="202"/>
                  </a:cubicBezTo>
                  <a:cubicBezTo>
                    <a:pt x="251" y="202"/>
                    <a:pt x="252" y="201"/>
                    <a:pt x="251" y="200"/>
                  </a:cubicBezTo>
                  <a:cubicBezTo>
                    <a:pt x="242" y="194"/>
                    <a:pt x="232" y="188"/>
                    <a:pt x="223" y="183"/>
                  </a:cubicBezTo>
                  <a:cubicBezTo>
                    <a:pt x="228" y="170"/>
                    <a:pt x="231" y="156"/>
                    <a:pt x="230" y="142"/>
                  </a:cubicBezTo>
                  <a:cubicBezTo>
                    <a:pt x="229" y="135"/>
                    <a:pt x="228" y="128"/>
                    <a:pt x="226" y="121"/>
                  </a:cubicBezTo>
                  <a:cubicBezTo>
                    <a:pt x="235" y="128"/>
                    <a:pt x="247" y="133"/>
                    <a:pt x="258" y="135"/>
                  </a:cubicBezTo>
                  <a:cubicBezTo>
                    <a:pt x="260" y="135"/>
                    <a:pt x="260" y="134"/>
                    <a:pt x="259" y="133"/>
                  </a:cubicBezTo>
                  <a:close/>
                  <a:moveTo>
                    <a:pt x="167" y="14"/>
                  </a:moveTo>
                  <a:cubicBezTo>
                    <a:pt x="183" y="23"/>
                    <a:pt x="184" y="40"/>
                    <a:pt x="181" y="56"/>
                  </a:cubicBezTo>
                  <a:cubicBezTo>
                    <a:pt x="166" y="45"/>
                    <a:pt x="150" y="36"/>
                    <a:pt x="133" y="32"/>
                  </a:cubicBezTo>
                  <a:cubicBezTo>
                    <a:pt x="132" y="15"/>
                    <a:pt x="152" y="6"/>
                    <a:pt x="167" y="14"/>
                  </a:cubicBezTo>
                  <a:close/>
                  <a:moveTo>
                    <a:pt x="179" y="220"/>
                  </a:moveTo>
                  <a:cubicBezTo>
                    <a:pt x="177" y="219"/>
                    <a:pt x="175" y="217"/>
                    <a:pt x="173" y="216"/>
                  </a:cubicBezTo>
                  <a:cubicBezTo>
                    <a:pt x="172" y="215"/>
                    <a:pt x="171" y="217"/>
                    <a:pt x="172" y="218"/>
                  </a:cubicBezTo>
                  <a:cubicBezTo>
                    <a:pt x="174" y="219"/>
                    <a:pt x="176" y="220"/>
                    <a:pt x="177" y="221"/>
                  </a:cubicBezTo>
                  <a:cubicBezTo>
                    <a:pt x="169" y="226"/>
                    <a:pt x="161" y="231"/>
                    <a:pt x="152" y="234"/>
                  </a:cubicBezTo>
                  <a:cubicBezTo>
                    <a:pt x="151" y="233"/>
                    <a:pt x="150" y="233"/>
                    <a:pt x="149" y="232"/>
                  </a:cubicBezTo>
                  <a:cubicBezTo>
                    <a:pt x="148" y="231"/>
                    <a:pt x="147" y="233"/>
                    <a:pt x="148" y="234"/>
                  </a:cubicBezTo>
                  <a:cubicBezTo>
                    <a:pt x="148" y="234"/>
                    <a:pt x="149" y="235"/>
                    <a:pt x="149" y="235"/>
                  </a:cubicBezTo>
                  <a:cubicBezTo>
                    <a:pt x="140" y="238"/>
                    <a:pt x="132" y="239"/>
                    <a:pt x="123" y="240"/>
                  </a:cubicBezTo>
                  <a:cubicBezTo>
                    <a:pt x="121" y="238"/>
                    <a:pt x="119" y="237"/>
                    <a:pt x="117" y="235"/>
                  </a:cubicBezTo>
                  <a:cubicBezTo>
                    <a:pt x="116" y="234"/>
                    <a:pt x="114" y="236"/>
                    <a:pt x="115" y="236"/>
                  </a:cubicBezTo>
                  <a:cubicBezTo>
                    <a:pt x="117" y="238"/>
                    <a:pt x="118" y="239"/>
                    <a:pt x="120" y="240"/>
                  </a:cubicBezTo>
                  <a:cubicBezTo>
                    <a:pt x="117" y="240"/>
                    <a:pt x="115" y="240"/>
                    <a:pt x="112" y="240"/>
                  </a:cubicBezTo>
                  <a:cubicBezTo>
                    <a:pt x="58" y="238"/>
                    <a:pt x="16" y="192"/>
                    <a:pt x="17" y="137"/>
                  </a:cubicBezTo>
                  <a:cubicBezTo>
                    <a:pt x="19" y="79"/>
                    <a:pt x="66" y="27"/>
                    <a:pt x="127" y="42"/>
                  </a:cubicBezTo>
                  <a:cubicBezTo>
                    <a:pt x="129" y="42"/>
                    <a:pt x="130" y="41"/>
                    <a:pt x="130" y="39"/>
                  </a:cubicBezTo>
                  <a:cubicBezTo>
                    <a:pt x="130" y="40"/>
                    <a:pt x="132" y="40"/>
                    <a:pt x="133" y="40"/>
                  </a:cubicBezTo>
                  <a:cubicBezTo>
                    <a:pt x="177" y="55"/>
                    <a:pt x="221" y="99"/>
                    <a:pt x="221" y="149"/>
                  </a:cubicBezTo>
                  <a:cubicBezTo>
                    <a:pt x="222" y="178"/>
                    <a:pt x="204" y="203"/>
                    <a:pt x="179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0" name="Freeform 125"/>
            <p:cNvSpPr>
              <a:spLocks noEditPoints="1"/>
            </p:cNvSpPr>
            <p:nvPr/>
          </p:nvSpPr>
          <p:spPr bwMode="auto">
            <a:xfrm>
              <a:off x="2690" y="3012"/>
              <a:ext cx="409" cy="465"/>
            </a:xfrm>
            <a:custGeom>
              <a:avLst/>
              <a:gdLst>
                <a:gd name="T0" fmla="*/ 171 w 172"/>
                <a:gd name="T1" fmla="*/ 95 h 196"/>
                <a:gd name="T2" fmla="*/ 168 w 172"/>
                <a:gd name="T3" fmla="*/ 83 h 196"/>
                <a:gd name="T4" fmla="*/ 159 w 172"/>
                <a:gd name="T5" fmla="*/ 58 h 196"/>
                <a:gd name="T6" fmla="*/ 4 w 172"/>
                <a:gd name="T7" fmla="*/ 87 h 196"/>
                <a:gd name="T8" fmla="*/ 5 w 172"/>
                <a:gd name="T9" fmla="*/ 100 h 196"/>
                <a:gd name="T10" fmla="*/ 6 w 172"/>
                <a:gd name="T11" fmla="*/ 105 h 196"/>
                <a:gd name="T12" fmla="*/ 132 w 172"/>
                <a:gd name="T13" fmla="*/ 174 h 196"/>
                <a:gd name="T14" fmla="*/ 140 w 172"/>
                <a:gd name="T15" fmla="*/ 166 h 196"/>
                <a:gd name="T16" fmla="*/ 170 w 172"/>
                <a:gd name="T17" fmla="*/ 98 h 196"/>
                <a:gd name="T18" fmla="*/ 99 w 172"/>
                <a:gd name="T19" fmla="*/ 43 h 196"/>
                <a:gd name="T20" fmla="*/ 158 w 172"/>
                <a:gd name="T21" fmla="*/ 80 h 196"/>
                <a:gd name="T22" fmla="*/ 158 w 172"/>
                <a:gd name="T23" fmla="*/ 80 h 196"/>
                <a:gd name="T24" fmla="*/ 108 w 172"/>
                <a:gd name="T25" fmla="*/ 18 h 196"/>
                <a:gd name="T26" fmla="*/ 91 w 172"/>
                <a:gd name="T27" fmla="*/ 15 h 196"/>
                <a:gd name="T28" fmla="*/ 73 w 172"/>
                <a:gd name="T29" fmla="*/ 15 h 196"/>
                <a:gd name="T30" fmla="*/ 69 w 172"/>
                <a:gd name="T31" fmla="*/ 18 h 196"/>
                <a:gd name="T32" fmla="*/ 56 w 172"/>
                <a:gd name="T33" fmla="*/ 29 h 196"/>
                <a:gd name="T34" fmla="*/ 39 w 172"/>
                <a:gd name="T35" fmla="*/ 32 h 196"/>
                <a:gd name="T36" fmla="*/ 42 w 172"/>
                <a:gd name="T37" fmla="*/ 45 h 196"/>
                <a:gd name="T38" fmla="*/ 27 w 172"/>
                <a:gd name="T39" fmla="*/ 49 h 196"/>
                <a:gd name="T40" fmla="*/ 21 w 172"/>
                <a:gd name="T41" fmla="*/ 64 h 196"/>
                <a:gd name="T42" fmla="*/ 105 w 172"/>
                <a:gd name="T43" fmla="*/ 149 h 196"/>
                <a:gd name="T44" fmla="*/ 24 w 172"/>
                <a:gd name="T45" fmla="*/ 80 h 196"/>
                <a:gd name="T46" fmla="*/ 21 w 172"/>
                <a:gd name="T47" fmla="*/ 83 h 196"/>
                <a:gd name="T48" fmla="*/ 100 w 172"/>
                <a:gd name="T49" fmla="*/ 158 h 196"/>
                <a:gd name="T50" fmla="*/ 13 w 172"/>
                <a:gd name="T51" fmla="*/ 92 h 196"/>
                <a:gd name="T52" fmla="*/ 55 w 172"/>
                <a:gd name="T53" fmla="*/ 75 h 196"/>
                <a:gd name="T54" fmla="*/ 13 w 172"/>
                <a:gd name="T55" fmla="*/ 99 h 196"/>
                <a:gd name="T56" fmla="*/ 14 w 172"/>
                <a:gd name="T57" fmla="*/ 105 h 196"/>
                <a:gd name="T58" fmla="*/ 46 w 172"/>
                <a:gd name="T59" fmla="*/ 153 h 196"/>
                <a:gd name="T60" fmla="*/ 76 w 172"/>
                <a:gd name="T61" fmla="*/ 179 h 196"/>
                <a:gd name="T62" fmla="*/ 33 w 172"/>
                <a:gd name="T63" fmla="*/ 152 h 196"/>
                <a:gd name="T64" fmla="*/ 22 w 172"/>
                <a:gd name="T65" fmla="*/ 136 h 196"/>
                <a:gd name="T66" fmla="*/ 25 w 172"/>
                <a:gd name="T67" fmla="*/ 143 h 196"/>
                <a:gd name="T68" fmla="*/ 19 w 172"/>
                <a:gd name="T69" fmla="*/ 127 h 196"/>
                <a:gd name="T70" fmla="*/ 55 w 172"/>
                <a:gd name="T71" fmla="*/ 154 h 196"/>
                <a:gd name="T72" fmla="*/ 15 w 172"/>
                <a:gd name="T73" fmla="*/ 109 h 196"/>
                <a:gd name="T74" fmla="*/ 88 w 172"/>
                <a:gd name="T75" fmla="*/ 161 h 196"/>
                <a:gd name="T76" fmla="*/ 30 w 172"/>
                <a:gd name="T77" fmla="*/ 108 h 196"/>
                <a:gd name="T78" fmla="*/ 89 w 172"/>
                <a:gd name="T79" fmla="*/ 178 h 196"/>
                <a:gd name="T80" fmla="*/ 122 w 172"/>
                <a:gd name="T81" fmla="*/ 166 h 196"/>
                <a:gd name="T82" fmla="*/ 132 w 172"/>
                <a:gd name="T83" fmla="*/ 160 h 196"/>
                <a:gd name="T84" fmla="*/ 144 w 172"/>
                <a:gd name="T85" fmla="*/ 151 h 196"/>
                <a:gd name="T86" fmla="*/ 153 w 172"/>
                <a:gd name="T87" fmla="*/ 140 h 196"/>
                <a:gd name="T88" fmla="*/ 155 w 172"/>
                <a:gd name="T89" fmla="*/ 136 h 196"/>
                <a:gd name="T90" fmla="*/ 154 w 172"/>
                <a:gd name="T91" fmla="*/ 121 h 196"/>
                <a:gd name="T92" fmla="*/ 162 w 172"/>
                <a:gd name="T93" fmla="*/ 114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2" h="196">
                  <a:moveTo>
                    <a:pt x="171" y="95"/>
                  </a:moveTo>
                  <a:cubicBezTo>
                    <a:pt x="171" y="95"/>
                    <a:pt x="171" y="95"/>
                    <a:pt x="171" y="95"/>
                  </a:cubicBezTo>
                  <a:cubicBezTo>
                    <a:pt x="171" y="95"/>
                    <a:pt x="171" y="95"/>
                    <a:pt x="171" y="95"/>
                  </a:cubicBezTo>
                  <a:cubicBezTo>
                    <a:pt x="171" y="95"/>
                    <a:pt x="171" y="95"/>
                    <a:pt x="171" y="95"/>
                  </a:cubicBezTo>
                  <a:cubicBezTo>
                    <a:pt x="170" y="95"/>
                    <a:pt x="170" y="94"/>
                    <a:pt x="170" y="94"/>
                  </a:cubicBezTo>
                  <a:cubicBezTo>
                    <a:pt x="169" y="90"/>
                    <a:pt x="169" y="87"/>
                    <a:pt x="168" y="83"/>
                  </a:cubicBezTo>
                  <a:cubicBezTo>
                    <a:pt x="166" y="76"/>
                    <a:pt x="164" y="70"/>
                    <a:pt x="161" y="63"/>
                  </a:cubicBezTo>
                  <a:cubicBezTo>
                    <a:pt x="162" y="62"/>
                    <a:pt x="162" y="61"/>
                    <a:pt x="161" y="60"/>
                  </a:cubicBezTo>
                  <a:cubicBezTo>
                    <a:pt x="160" y="59"/>
                    <a:pt x="159" y="58"/>
                    <a:pt x="159" y="58"/>
                  </a:cubicBezTo>
                  <a:cubicBezTo>
                    <a:pt x="142" y="25"/>
                    <a:pt x="109" y="0"/>
                    <a:pt x="71" y="8"/>
                  </a:cubicBezTo>
                  <a:cubicBezTo>
                    <a:pt x="28" y="7"/>
                    <a:pt x="6" y="46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2" y="86"/>
                    <a:pt x="0" y="89"/>
                    <a:pt x="2" y="90"/>
                  </a:cubicBezTo>
                  <a:cubicBezTo>
                    <a:pt x="3" y="91"/>
                    <a:pt x="4" y="92"/>
                    <a:pt x="5" y="92"/>
                  </a:cubicBezTo>
                  <a:cubicBezTo>
                    <a:pt x="5" y="95"/>
                    <a:pt x="5" y="97"/>
                    <a:pt x="5" y="100"/>
                  </a:cubicBezTo>
                  <a:cubicBezTo>
                    <a:pt x="5" y="100"/>
                    <a:pt x="5" y="100"/>
                    <a:pt x="4" y="99"/>
                  </a:cubicBezTo>
                  <a:cubicBezTo>
                    <a:pt x="3" y="99"/>
                    <a:pt x="1" y="101"/>
                    <a:pt x="2" y="102"/>
                  </a:cubicBezTo>
                  <a:cubicBezTo>
                    <a:pt x="3" y="103"/>
                    <a:pt x="4" y="104"/>
                    <a:pt x="6" y="105"/>
                  </a:cubicBezTo>
                  <a:cubicBezTo>
                    <a:pt x="11" y="152"/>
                    <a:pt x="41" y="196"/>
                    <a:pt x="93" y="186"/>
                  </a:cubicBezTo>
                  <a:cubicBezTo>
                    <a:pt x="105" y="184"/>
                    <a:pt x="118" y="179"/>
                    <a:pt x="130" y="172"/>
                  </a:cubicBezTo>
                  <a:cubicBezTo>
                    <a:pt x="131" y="173"/>
                    <a:pt x="132" y="173"/>
                    <a:pt x="132" y="174"/>
                  </a:cubicBezTo>
                  <a:cubicBezTo>
                    <a:pt x="134" y="175"/>
                    <a:pt x="136" y="172"/>
                    <a:pt x="135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8"/>
                    <a:pt x="138" y="167"/>
                    <a:pt x="140" y="166"/>
                  </a:cubicBezTo>
                  <a:cubicBezTo>
                    <a:pt x="141" y="167"/>
                    <a:pt x="144" y="165"/>
                    <a:pt x="143" y="163"/>
                  </a:cubicBezTo>
                  <a:cubicBezTo>
                    <a:pt x="149" y="159"/>
                    <a:pt x="154" y="154"/>
                    <a:pt x="158" y="148"/>
                  </a:cubicBezTo>
                  <a:cubicBezTo>
                    <a:pt x="169" y="133"/>
                    <a:pt x="172" y="116"/>
                    <a:pt x="170" y="98"/>
                  </a:cubicBezTo>
                  <a:cubicBezTo>
                    <a:pt x="171" y="98"/>
                    <a:pt x="172" y="97"/>
                    <a:pt x="171" y="95"/>
                  </a:cubicBezTo>
                  <a:close/>
                  <a:moveTo>
                    <a:pt x="162" y="108"/>
                  </a:moveTo>
                  <a:cubicBezTo>
                    <a:pt x="141" y="86"/>
                    <a:pt x="120" y="65"/>
                    <a:pt x="99" y="43"/>
                  </a:cubicBezTo>
                  <a:cubicBezTo>
                    <a:pt x="120" y="60"/>
                    <a:pt x="141" y="76"/>
                    <a:pt x="161" y="93"/>
                  </a:cubicBezTo>
                  <a:cubicBezTo>
                    <a:pt x="162" y="98"/>
                    <a:pt x="162" y="103"/>
                    <a:pt x="162" y="108"/>
                  </a:cubicBezTo>
                  <a:close/>
                  <a:moveTo>
                    <a:pt x="158" y="80"/>
                  </a:moveTo>
                  <a:cubicBezTo>
                    <a:pt x="145" y="64"/>
                    <a:pt x="130" y="50"/>
                    <a:pt x="115" y="36"/>
                  </a:cubicBezTo>
                  <a:cubicBezTo>
                    <a:pt x="127" y="44"/>
                    <a:pt x="138" y="51"/>
                    <a:pt x="150" y="58"/>
                  </a:cubicBezTo>
                  <a:cubicBezTo>
                    <a:pt x="153" y="65"/>
                    <a:pt x="156" y="72"/>
                    <a:pt x="158" y="80"/>
                  </a:cubicBezTo>
                  <a:close/>
                  <a:moveTo>
                    <a:pt x="79" y="15"/>
                  </a:moveTo>
                  <a:cubicBezTo>
                    <a:pt x="81" y="15"/>
                    <a:pt x="82" y="14"/>
                    <a:pt x="82" y="13"/>
                  </a:cubicBezTo>
                  <a:cubicBezTo>
                    <a:pt x="91" y="13"/>
                    <a:pt x="100" y="15"/>
                    <a:pt x="108" y="18"/>
                  </a:cubicBezTo>
                  <a:cubicBezTo>
                    <a:pt x="108" y="19"/>
                    <a:pt x="108" y="20"/>
                    <a:pt x="108" y="20"/>
                  </a:cubicBezTo>
                  <a:cubicBezTo>
                    <a:pt x="116" y="27"/>
                    <a:pt x="124" y="34"/>
                    <a:pt x="132" y="41"/>
                  </a:cubicBezTo>
                  <a:cubicBezTo>
                    <a:pt x="118" y="32"/>
                    <a:pt x="105" y="23"/>
                    <a:pt x="91" y="15"/>
                  </a:cubicBezTo>
                  <a:cubicBezTo>
                    <a:pt x="89" y="13"/>
                    <a:pt x="86" y="17"/>
                    <a:pt x="88" y="19"/>
                  </a:cubicBezTo>
                  <a:cubicBezTo>
                    <a:pt x="110" y="38"/>
                    <a:pt x="132" y="57"/>
                    <a:pt x="151" y="79"/>
                  </a:cubicBezTo>
                  <a:cubicBezTo>
                    <a:pt x="125" y="58"/>
                    <a:pt x="99" y="36"/>
                    <a:pt x="73" y="15"/>
                  </a:cubicBezTo>
                  <a:cubicBezTo>
                    <a:pt x="75" y="15"/>
                    <a:pt x="77" y="15"/>
                    <a:pt x="79" y="15"/>
                  </a:cubicBezTo>
                  <a:close/>
                  <a:moveTo>
                    <a:pt x="68" y="15"/>
                  </a:moveTo>
                  <a:cubicBezTo>
                    <a:pt x="68" y="16"/>
                    <a:pt x="68" y="17"/>
                    <a:pt x="69" y="18"/>
                  </a:cubicBezTo>
                  <a:cubicBezTo>
                    <a:pt x="89" y="38"/>
                    <a:pt x="109" y="59"/>
                    <a:pt x="129" y="80"/>
                  </a:cubicBezTo>
                  <a:cubicBezTo>
                    <a:pt x="106" y="61"/>
                    <a:pt x="83" y="43"/>
                    <a:pt x="58" y="25"/>
                  </a:cubicBezTo>
                  <a:cubicBezTo>
                    <a:pt x="56" y="24"/>
                    <a:pt x="54" y="27"/>
                    <a:pt x="56" y="29"/>
                  </a:cubicBezTo>
                  <a:cubicBezTo>
                    <a:pt x="68" y="43"/>
                    <a:pt x="81" y="56"/>
                    <a:pt x="95" y="70"/>
                  </a:cubicBezTo>
                  <a:cubicBezTo>
                    <a:pt x="77" y="56"/>
                    <a:pt x="60" y="42"/>
                    <a:pt x="42" y="29"/>
                  </a:cubicBezTo>
                  <a:cubicBezTo>
                    <a:pt x="40" y="27"/>
                    <a:pt x="37" y="30"/>
                    <a:pt x="39" y="32"/>
                  </a:cubicBezTo>
                  <a:cubicBezTo>
                    <a:pt x="54" y="47"/>
                    <a:pt x="70" y="61"/>
                    <a:pt x="85" y="76"/>
                  </a:cubicBezTo>
                  <a:cubicBezTo>
                    <a:pt x="72" y="65"/>
                    <a:pt x="59" y="53"/>
                    <a:pt x="45" y="42"/>
                  </a:cubicBezTo>
                  <a:cubicBezTo>
                    <a:pt x="43" y="40"/>
                    <a:pt x="40" y="43"/>
                    <a:pt x="42" y="45"/>
                  </a:cubicBezTo>
                  <a:cubicBezTo>
                    <a:pt x="72" y="74"/>
                    <a:pt x="101" y="104"/>
                    <a:pt x="127" y="136"/>
                  </a:cubicBezTo>
                  <a:cubicBezTo>
                    <a:pt x="95" y="106"/>
                    <a:pt x="62" y="76"/>
                    <a:pt x="30" y="46"/>
                  </a:cubicBezTo>
                  <a:cubicBezTo>
                    <a:pt x="28" y="44"/>
                    <a:pt x="25" y="47"/>
                    <a:pt x="27" y="49"/>
                  </a:cubicBezTo>
                  <a:cubicBezTo>
                    <a:pt x="51" y="79"/>
                    <a:pt x="78" y="106"/>
                    <a:pt x="106" y="133"/>
                  </a:cubicBezTo>
                  <a:cubicBezTo>
                    <a:pt x="77" y="110"/>
                    <a:pt x="50" y="86"/>
                    <a:pt x="23" y="61"/>
                  </a:cubicBezTo>
                  <a:cubicBezTo>
                    <a:pt x="22" y="59"/>
                    <a:pt x="19" y="62"/>
                    <a:pt x="21" y="64"/>
                  </a:cubicBezTo>
                  <a:cubicBezTo>
                    <a:pt x="38" y="82"/>
                    <a:pt x="55" y="100"/>
                    <a:pt x="72" y="117"/>
                  </a:cubicBezTo>
                  <a:cubicBezTo>
                    <a:pt x="81" y="126"/>
                    <a:pt x="90" y="135"/>
                    <a:pt x="99" y="143"/>
                  </a:cubicBezTo>
                  <a:cubicBezTo>
                    <a:pt x="100" y="144"/>
                    <a:pt x="102" y="147"/>
                    <a:pt x="105" y="149"/>
                  </a:cubicBezTo>
                  <a:cubicBezTo>
                    <a:pt x="95" y="141"/>
                    <a:pt x="84" y="133"/>
                    <a:pt x="75" y="125"/>
                  </a:cubicBezTo>
                  <a:cubicBezTo>
                    <a:pt x="60" y="113"/>
                    <a:pt x="46" y="100"/>
                    <a:pt x="32" y="87"/>
                  </a:cubicBezTo>
                  <a:cubicBezTo>
                    <a:pt x="29" y="84"/>
                    <a:pt x="25" y="80"/>
                    <a:pt x="24" y="80"/>
                  </a:cubicBezTo>
                  <a:cubicBezTo>
                    <a:pt x="22" y="78"/>
                    <a:pt x="20" y="76"/>
                    <a:pt x="18" y="75"/>
                  </a:cubicBezTo>
                  <a:cubicBezTo>
                    <a:pt x="16" y="73"/>
                    <a:pt x="13" y="76"/>
                    <a:pt x="15" y="77"/>
                  </a:cubicBezTo>
                  <a:cubicBezTo>
                    <a:pt x="17" y="79"/>
                    <a:pt x="19" y="81"/>
                    <a:pt x="21" y="83"/>
                  </a:cubicBezTo>
                  <a:cubicBezTo>
                    <a:pt x="22" y="84"/>
                    <a:pt x="23" y="86"/>
                    <a:pt x="25" y="87"/>
                  </a:cubicBezTo>
                  <a:cubicBezTo>
                    <a:pt x="41" y="102"/>
                    <a:pt x="56" y="117"/>
                    <a:pt x="71" y="131"/>
                  </a:cubicBezTo>
                  <a:cubicBezTo>
                    <a:pt x="81" y="140"/>
                    <a:pt x="90" y="149"/>
                    <a:pt x="100" y="158"/>
                  </a:cubicBezTo>
                  <a:cubicBezTo>
                    <a:pt x="102" y="161"/>
                    <a:pt x="104" y="163"/>
                    <a:pt x="107" y="165"/>
                  </a:cubicBezTo>
                  <a:cubicBezTo>
                    <a:pt x="105" y="164"/>
                    <a:pt x="103" y="162"/>
                    <a:pt x="103" y="162"/>
                  </a:cubicBezTo>
                  <a:cubicBezTo>
                    <a:pt x="71" y="141"/>
                    <a:pt x="46" y="112"/>
                    <a:pt x="13" y="92"/>
                  </a:cubicBezTo>
                  <a:cubicBezTo>
                    <a:pt x="13" y="55"/>
                    <a:pt x="30" y="19"/>
                    <a:pt x="68" y="15"/>
                  </a:cubicBezTo>
                  <a:close/>
                  <a:moveTo>
                    <a:pt x="136" y="157"/>
                  </a:moveTo>
                  <a:cubicBezTo>
                    <a:pt x="108" y="130"/>
                    <a:pt x="80" y="103"/>
                    <a:pt x="55" y="75"/>
                  </a:cubicBezTo>
                  <a:cubicBezTo>
                    <a:pt x="83" y="101"/>
                    <a:pt x="111" y="128"/>
                    <a:pt x="140" y="154"/>
                  </a:cubicBezTo>
                  <a:cubicBezTo>
                    <a:pt x="139" y="155"/>
                    <a:pt x="138" y="156"/>
                    <a:pt x="136" y="157"/>
                  </a:cubicBezTo>
                  <a:close/>
                  <a:moveTo>
                    <a:pt x="13" y="99"/>
                  </a:moveTo>
                  <a:cubicBezTo>
                    <a:pt x="25" y="109"/>
                    <a:pt x="36" y="118"/>
                    <a:pt x="47" y="128"/>
                  </a:cubicBezTo>
                  <a:cubicBezTo>
                    <a:pt x="47" y="128"/>
                    <a:pt x="47" y="128"/>
                    <a:pt x="47" y="128"/>
                  </a:cubicBezTo>
                  <a:cubicBezTo>
                    <a:pt x="37" y="120"/>
                    <a:pt x="25" y="113"/>
                    <a:pt x="14" y="105"/>
                  </a:cubicBezTo>
                  <a:cubicBezTo>
                    <a:pt x="14" y="103"/>
                    <a:pt x="14" y="101"/>
                    <a:pt x="13" y="99"/>
                  </a:cubicBezTo>
                  <a:close/>
                  <a:moveTo>
                    <a:pt x="76" y="179"/>
                  </a:moveTo>
                  <a:cubicBezTo>
                    <a:pt x="66" y="170"/>
                    <a:pt x="56" y="161"/>
                    <a:pt x="46" y="153"/>
                  </a:cubicBezTo>
                  <a:cubicBezTo>
                    <a:pt x="45" y="151"/>
                    <a:pt x="42" y="149"/>
                    <a:pt x="39" y="146"/>
                  </a:cubicBezTo>
                  <a:cubicBezTo>
                    <a:pt x="54" y="157"/>
                    <a:pt x="74" y="171"/>
                    <a:pt x="84" y="179"/>
                  </a:cubicBezTo>
                  <a:cubicBezTo>
                    <a:pt x="81" y="179"/>
                    <a:pt x="78" y="179"/>
                    <a:pt x="76" y="179"/>
                  </a:cubicBezTo>
                  <a:close/>
                  <a:moveTo>
                    <a:pt x="52" y="171"/>
                  </a:moveTo>
                  <a:cubicBezTo>
                    <a:pt x="48" y="169"/>
                    <a:pt x="45" y="166"/>
                    <a:pt x="42" y="163"/>
                  </a:cubicBezTo>
                  <a:cubicBezTo>
                    <a:pt x="40" y="160"/>
                    <a:pt x="25" y="148"/>
                    <a:pt x="33" y="152"/>
                  </a:cubicBezTo>
                  <a:cubicBezTo>
                    <a:pt x="46" y="158"/>
                    <a:pt x="58" y="168"/>
                    <a:pt x="69" y="178"/>
                  </a:cubicBezTo>
                  <a:cubicBezTo>
                    <a:pt x="63" y="177"/>
                    <a:pt x="57" y="174"/>
                    <a:pt x="52" y="171"/>
                  </a:cubicBezTo>
                  <a:close/>
                  <a:moveTo>
                    <a:pt x="22" y="136"/>
                  </a:moveTo>
                  <a:cubicBezTo>
                    <a:pt x="29" y="143"/>
                    <a:pt x="37" y="150"/>
                    <a:pt x="44" y="156"/>
                  </a:cubicBezTo>
                  <a:cubicBezTo>
                    <a:pt x="38" y="152"/>
                    <a:pt x="32" y="147"/>
                    <a:pt x="26" y="143"/>
                  </a:cubicBezTo>
                  <a:cubicBezTo>
                    <a:pt x="26" y="143"/>
                    <a:pt x="25" y="143"/>
                    <a:pt x="25" y="143"/>
                  </a:cubicBezTo>
                  <a:cubicBezTo>
                    <a:pt x="24" y="140"/>
                    <a:pt x="23" y="138"/>
                    <a:pt x="22" y="136"/>
                  </a:cubicBezTo>
                  <a:close/>
                  <a:moveTo>
                    <a:pt x="55" y="154"/>
                  </a:moveTo>
                  <a:cubicBezTo>
                    <a:pt x="43" y="145"/>
                    <a:pt x="31" y="136"/>
                    <a:pt x="19" y="127"/>
                  </a:cubicBezTo>
                  <a:cubicBezTo>
                    <a:pt x="18" y="123"/>
                    <a:pt x="16" y="119"/>
                    <a:pt x="16" y="115"/>
                  </a:cubicBezTo>
                  <a:cubicBezTo>
                    <a:pt x="30" y="129"/>
                    <a:pt x="44" y="143"/>
                    <a:pt x="59" y="157"/>
                  </a:cubicBezTo>
                  <a:lnTo>
                    <a:pt x="55" y="154"/>
                  </a:lnTo>
                  <a:close/>
                  <a:moveTo>
                    <a:pt x="89" y="178"/>
                  </a:moveTo>
                  <a:cubicBezTo>
                    <a:pt x="65" y="155"/>
                    <a:pt x="40" y="129"/>
                    <a:pt x="15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39" y="127"/>
                    <a:pt x="67" y="147"/>
                    <a:pt x="91" y="168"/>
                  </a:cubicBezTo>
                  <a:cubicBezTo>
                    <a:pt x="93" y="170"/>
                    <a:pt x="95" y="167"/>
                    <a:pt x="93" y="166"/>
                  </a:cubicBezTo>
                  <a:cubicBezTo>
                    <a:pt x="92" y="164"/>
                    <a:pt x="90" y="162"/>
                    <a:pt x="88" y="161"/>
                  </a:cubicBezTo>
                  <a:cubicBezTo>
                    <a:pt x="88" y="159"/>
                    <a:pt x="83" y="155"/>
                    <a:pt x="77" y="150"/>
                  </a:cubicBezTo>
                  <a:cubicBezTo>
                    <a:pt x="65" y="139"/>
                    <a:pt x="54" y="128"/>
                    <a:pt x="42" y="118"/>
                  </a:cubicBezTo>
                  <a:cubicBezTo>
                    <a:pt x="38" y="115"/>
                    <a:pt x="34" y="111"/>
                    <a:pt x="30" y="108"/>
                  </a:cubicBezTo>
                  <a:cubicBezTo>
                    <a:pt x="58" y="128"/>
                    <a:pt x="82" y="153"/>
                    <a:pt x="111" y="172"/>
                  </a:cubicBezTo>
                  <a:cubicBezTo>
                    <a:pt x="107" y="173"/>
                    <a:pt x="104" y="174"/>
                    <a:pt x="101" y="175"/>
                  </a:cubicBezTo>
                  <a:cubicBezTo>
                    <a:pt x="97" y="176"/>
                    <a:pt x="93" y="177"/>
                    <a:pt x="89" y="178"/>
                  </a:cubicBezTo>
                  <a:close/>
                  <a:moveTo>
                    <a:pt x="116" y="169"/>
                  </a:moveTo>
                  <a:cubicBezTo>
                    <a:pt x="104" y="157"/>
                    <a:pt x="91" y="145"/>
                    <a:pt x="79" y="133"/>
                  </a:cubicBezTo>
                  <a:cubicBezTo>
                    <a:pt x="93" y="145"/>
                    <a:pt x="107" y="156"/>
                    <a:pt x="122" y="166"/>
                  </a:cubicBezTo>
                  <a:cubicBezTo>
                    <a:pt x="120" y="167"/>
                    <a:pt x="118" y="168"/>
                    <a:pt x="116" y="169"/>
                  </a:cubicBezTo>
                  <a:close/>
                  <a:moveTo>
                    <a:pt x="65" y="104"/>
                  </a:moveTo>
                  <a:cubicBezTo>
                    <a:pt x="87" y="123"/>
                    <a:pt x="109" y="142"/>
                    <a:pt x="132" y="160"/>
                  </a:cubicBezTo>
                  <a:cubicBezTo>
                    <a:pt x="131" y="161"/>
                    <a:pt x="129" y="162"/>
                    <a:pt x="127" y="163"/>
                  </a:cubicBezTo>
                  <a:cubicBezTo>
                    <a:pt x="106" y="144"/>
                    <a:pt x="85" y="124"/>
                    <a:pt x="65" y="104"/>
                  </a:cubicBezTo>
                  <a:close/>
                  <a:moveTo>
                    <a:pt x="144" y="151"/>
                  </a:moveTo>
                  <a:cubicBezTo>
                    <a:pt x="126" y="126"/>
                    <a:pt x="105" y="103"/>
                    <a:pt x="84" y="81"/>
                  </a:cubicBezTo>
                  <a:cubicBezTo>
                    <a:pt x="107" y="101"/>
                    <a:pt x="129" y="120"/>
                    <a:pt x="151" y="139"/>
                  </a:cubicBezTo>
                  <a:cubicBezTo>
                    <a:pt x="152" y="140"/>
                    <a:pt x="153" y="140"/>
                    <a:pt x="153" y="140"/>
                  </a:cubicBezTo>
                  <a:cubicBezTo>
                    <a:pt x="150" y="144"/>
                    <a:pt x="147" y="148"/>
                    <a:pt x="144" y="151"/>
                  </a:cubicBezTo>
                  <a:close/>
                  <a:moveTo>
                    <a:pt x="155" y="137"/>
                  </a:moveTo>
                  <a:cubicBezTo>
                    <a:pt x="155" y="137"/>
                    <a:pt x="155" y="136"/>
                    <a:pt x="155" y="136"/>
                  </a:cubicBezTo>
                  <a:cubicBezTo>
                    <a:pt x="127" y="110"/>
                    <a:pt x="100" y="84"/>
                    <a:pt x="73" y="58"/>
                  </a:cubicBezTo>
                  <a:cubicBezTo>
                    <a:pt x="100" y="79"/>
                    <a:pt x="126" y="101"/>
                    <a:pt x="151" y="124"/>
                  </a:cubicBezTo>
                  <a:cubicBezTo>
                    <a:pt x="153" y="126"/>
                    <a:pt x="156" y="123"/>
                    <a:pt x="154" y="121"/>
                  </a:cubicBezTo>
                  <a:cubicBezTo>
                    <a:pt x="127" y="96"/>
                    <a:pt x="101" y="71"/>
                    <a:pt x="76" y="45"/>
                  </a:cubicBezTo>
                  <a:cubicBezTo>
                    <a:pt x="106" y="67"/>
                    <a:pt x="134" y="90"/>
                    <a:pt x="161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61" y="122"/>
                    <a:pt x="159" y="130"/>
                    <a:pt x="15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1" name="Freeform 126"/>
            <p:cNvSpPr>
              <a:spLocks noEditPoints="1"/>
            </p:cNvSpPr>
            <p:nvPr/>
          </p:nvSpPr>
          <p:spPr bwMode="auto">
            <a:xfrm>
              <a:off x="2436" y="2734"/>
              <a:ext cx="1055" cy="1071"/>
            </a:xfrm>
            <a:custGeom>
              <a:avLst/>
              <a:gdLst>
                <a:gd name="T0" fmla="*/ 402 w 444"/>
                <a:gd name="T1" fmla="*/ 162 h 451"/>
                <a:gd name="T2" fmla="*/ 386 w 444"/>
                <a:gd name="T3" fmla="*/ 122 h 451"/>
                <a:gd name="T4" fmla="*/ 437 w 444"/>
                <a:gd name="T5" fmla="*/ 149 h 451"/>
                <a:gd name="T6" fmla="*/ 386 w 444"/>
                <a:gd name="T7" fmla="*/ 121 h 451"/>
                <a:gd name="T8" fmla="*/ 80 w 444"/>
                <a:gd name="T9" fmla="*/ 73 h 451"/>
                <a:gd name="T10" fmla="*/ 6 w 444"/>
                <a:gd name="T11" fmla="*/ 209 h 451"/>
                <a:gd name="T12" fmla="*/ 186 w 444"/>
                <a:gd name="T13" fmla="*/ 432 h 451"/>
                <a:gd name="T14" fmla="*/ 239 w 444"/>
                <a:gd name="T15" fmla="*/ 449 h 451"/>
                <a:gd name="T16" fmla="*/ 225 w 444"/>
                <a:gd name="T17" fmla="*/ 432 h 451"/>
                <a:gd name="T18" fmla="*/ 263 w 444"/>
                <a:gd name="T19" fmla="*/ 442 h 451"/>
                <a:gd name="T20" fmla="*/ 247 w 444"/>
                <a:gd name="T21" fmla="*/ 428 h 451"/>
                <a:gd name="T22" fmla="*/ 291 w 444"/>
                <a:gd name="T23" fmla="*/ 436 h 451"/>
                <a:gd name="T24" fmla="*/ 260 w 444"/>
                <a:gd name="T25" fmla="*/ 425 h 451"/>
                <a:gd name="T26" fmla="*/ 318 w 444"/>
                <a:gd name="T27" fmla="*/ 429 h 451"/>
                <a:gd name="T28" fmla="*/ 289 w 444"/>
                <a:gd name="T29" fmla="*/ 414 h 451"/>
                <a:gd name="T30" fmla="*/ 311 w 444"/>
                <a:gd name="T31" fmla="*/ 403 h 451"/>
                <a:gd name="T32" fmla="*/ 321 w 444"/>
                <a:gd name="T33" fmla="*/ 404 h 451"/>
                <a:gd name="T34" fmla="*/ 340 w 444"/>
                <a:gd name="T35" fmla="*/ 414 h 451"/>
                <a:gd name="T36" fmla="*/ 326 w 444"/>
                <a:gd name="T37" fmla="*/ 405 h 451"/>
                <a:gd name="T38" fmla="*/ 314 w 444"/>
                <a:gd name="T39" fmla="*/ 400 h 451"/>
                <a:gd name="T40" fmla="*/ 364 w 444"/>
                <a:gd name="T41" fmla="*/ 394 h 451"/>
                <a:gd name="T42" fmla="*/ 342 w 444"/>
                <a:gd name="T43" fmla="*/ 378 h 451"/>
                <a:gd name="T44" fmla="*/ 390 w 444"/>
                <a:gd name="T45" fmla="*/ 359 h 451"/>
                <a:gd name="T46" fmla="*/ 370 w 444"/>
                <a:gd name="T47" fmla="*/ 347 h 451"/>
                <a:gd name="T48" fmla="*/ 412 w 444"/>
                <a:gd name="T49" fmla="*/ 338 h 451"/>
                <a:gd name="T50" fmla="*/ 386 w 444"/>
                <a:gd name="T51" fmla="*/ 321 h 451"/>
                <a:gd name="T52" fmla="*/ 432 w 444"/>
                <a:gd name="T53" fmla="*/ 296 h 451"/>
                <a:gd name="T54" fmla="*/ 404 w 444"/>
                <a:gd name="T55" fmla="*/ 279 h 451"/>
                <a:gd name="T56" fmla="*/ 410 w 444"/>
                <a:gd name="T57" fmla="*/ 208 h 451"/>
                <a:gd name="T58" fmla="*/ 439 w 444"/>
                <a:gd name="T59" fmla="*/ 220 h 451"/>
                <a:gd name="T60" fmla="*/ 403 w 444"/>
                <a:gd name="T61" fmla="*/ 164 h 451"/>
                <a:gd name="T62" fmla="*/ 443 w 444"/>
                <a:gd name="T63" fmla="*/ 192 h 451"/>
                <a:gd name="T64" fmla="*/ 358 w 444"/>
                <a:gd name="T65" fmla="*/ 338 h 451"/>
                <a:gd name="T66" fmla="*/ 361 w 444"/>
                <a:gd name="T67" fmla="*/ 344 h 451"/>
                <a:gd name="T68" fmla="*/ 331 w 444"/>
                <a:gd name="T69" fmla="*/ 376 h 451"/>
                <a:gd name="T70" fmla="*/ 48 w 444"/>
                <a:gd name="T71" fmla="*/ 345 h 451"/>
                <a:gd name="T72" fmla="*/ 76 w 444"/>
                <a:gd name="T73" fmla="*/ 84 h 451"/>
                <a:gd name="T74" fmla="*/ 292 w 444"/>
                <a:gd name="T75" fmla="*/ 43 h 451"/>
                <a:gd name="T76" fmla="*/ 396 w 444"/>
                <a:gd name="T77" fmla="*/ 197 h 451"/>
                <a:gd name="T78" fmla="*/ 402 w 444"/>
                <a:gd name="T79" fmla="*/ 203 h 451"/>
                <a:gd name="T80" fmla="*/ 363 w 444"/>
                <a:gd name="T81" fmla="*/ 34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4" h="451">
                  <a:moveTo>
                    <a:pt x="443" y="192"/>
                  </a:moveTo>
                  <a:cubicBezTo>
                    <a:pt x="432" y="179"/>
                    <a:pt x="418" y="169"/>
                    <a:pt x="402" y="162"/>
                  </a:cubicBezTo>
                  <a:cubicBezTo>
                    <a:pt x="398" y="148"/>
                    <a:pt x="393" y="135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403" y="132"/>
                    <a:pt x="419" y="142"/>
                    <a:pt x="436" y="150"/>
                  </a:cubicBezTo>
                  <a:cubicBezTo>
                    <a:pt x="437" y="151"/>
                    <a:pt x="438" y="149"/>
                    <a:pt x="437" y="149"/>
                  </a:cubicBezTo>
                  <a:cubicBezTo>
                    <a:pt x="421" y="138"/>
                    <a:pt x="404" y="129"/>
                    <a:pt x="387" y="120"/>
                  </a:cubicBezTo>
                  <a:cubicBezTo>
                    <a:pt x="386" y="119"/>
                    <a:pt x="386" y="120"/>
                    <a:pt x="386" y="121"/>
                  </a:cubicBezTo>
                  <a:cubicBezTo>
                    <a:pt x="370" y="92"/>
                    <a:pt x="348" y="66"/>
                    <a:pt x="320" y="48"/>
                  </a:cubicBezTo>
                  <a:cubicBezTo>
                    <a:pt x="248" y="0"/>
                    <a:pt x="139" y="8"/>
                    <a:pt x="80" y="73"/>
                  </a:cubicBezTo>
                  <a:cubicBezTo>
                    <a:pt x="78" y="71"/>
                    <a:pt x="74" y="70"/>
                    <a:pt x="72" y="73"/>
                  </a:cubicBezTo>
                  <a:cubicBezTo>
                    <a:pt x="43" y="115"/>
                    <a:pt x="13" y="158"/>
                    <a:pt x="6" y="209"/>
                  </a:cubicBezTo>
                  <a:cubicBezTo>
                    <a:pt x="0" y="251"/>
                    <a:pt x="8" y="295"/>
                    <a:pt x="29" y="332"/>
                  </a:cubicBezTo>
                  <a:cubicBezTo>
                    <a:pt x="61" y="390"/>
                    <a:pt x="122" y="426"/>
                    <a:pt x="186" y="432"/>
                  </a:cubicBezTo>
                  <a:cubicBezTo>
                    <a:pt x="204" y="438"/>
                    <a:pt x="221" y="445"/>
                    <a:pt x="238" y="451"/>
                  </a:cubicBezTo>
                  <a:cubicBezTo>
                    <a:pt x="239" y="451"/>
                    <a:pt x="239" y="450"/>
                    <a:pt x="239" y="449"/>
                  </a:cubicBezTo>
                  <a:cubicBezTo>
                    <a:pt x="223" y="443"/>
                    <a:pt x="207" y="438"/>
                    <a:pt x="192" y="432"/>
                  </a:cubicBezTo>
                  <a:cubicBezTo>
                    <a:pt x="203" y="433"/>
                    <a:pt x="214" y="433"/>
                    <a:pt x="225" y="432"/>
                  </a:cubicBezTo>
                  <a:cubicBezTo>
                    <a:pt x="237" y="438"/>
                    <a:pt x="249" y="442"/>
                    <a:pt x="262" y="444"/>
                  </a:cubicBezTo>
                  <a:cubicBezTo>
                    <a:pt x="264" y="444"/>
                    <a:pt x="264" y="442"/>
                    <a:pt x="263" y="442"/>
                  </a:cubicBezTo>
                  <a:cubicBezTo>
                    <a:pt x="251" y="440"/>
                    <a:pt x="240" y="436"/>
                    <a:pt x="229" y="431"/>
                  </a:cubicBezTo>
                  <a:cubicBezTo>
                    <a:pt x="235" y="431"/>
                    <a:pt x="241" y="430"/>
                    <a:pt x="247" y="428"/>
                  </a:cubicBezTo>
                  <a:cubicBezTo>
                    <a:pt x="250" y="428"/>
                    <a:pt x="254" y="427"/>
                    <a:pt x="257" y="426"/>
                  </a:cubicBezTo>
                  <a:cubicBezTo>
                    <a:pt x="268" y="430"/>
                    <a:pt x="279" y="434"/>
                    <a:pt x="291" y="436"/>
                  </a:cubicBezTo>
                  <a:cubicBezTo>
                    <a:pt x="292" y="436"/>
                    <a:pt x="292" y="434"/>
                    <a:pt x="291" y="434"/>
                  </a:cubicBezTo>
                  <a:cubicBezTo>
                    <a:pt x="280" y="432"/>
                    <a:pt x="270" y="429"/>
                    <a:pt x="260" y="425"/>
                  </a:cubicBezTo>
                  <a:cubicBezTo>
                    <a:pt x="269" y="422"/>
                    <a:pt x="278" y="419"/>
                    <a:pt x="286" y="415"/>
                  </a:cubicBezTo>
                  <a:cubicBezTo>
                    <a:pt x="297" y="420"/>
                    <a:pt x="307" y="424"/>
                    <a:pt x="318" y="429"/>
                  </a:cubicBezTo>
                  <a:cubicBezTo>
                    <a:pt x="319" y="429"/>
                    <a:pt x="320" y="427"/>
                    <a:pt x="319" y="427"/>
                  </a:cubicBezTo>
                  <a:cubicBezTo>
                    <a:pt x="309" y="422"/>
                    <a:pt x="299" y="418"/>
                    <a:pt x="289" y="414"/>
                  </a:cubicBezTo>
                  <a:cubicBezTo>
                    <a:pt x="296" y="410"/>
                    <a:pt x="303" y="407"/>
                    <a:pt x="310" y="402"/>
                  </a:cubicBezTo>
                  <a:cubicBezTo>
                    <a:pt x="310" y="403"/>
                    <a:pt x="311" y="403"/>
                    <a:pt x="311" y="403"/>
                  </a:cubicBezTo>
                  <a:cubicBezTo>
                    <a:pt x="311" y="404"/>
                    <a:pt x="312" y="403"/>
                    <a:pt x="312" y="402"/>
                  </a:cubicBezTo>
                  <a:cubicBezTo>
                    <a:pt x="309" y="400"/>
                    <a:pt x="321" y="404"/>
                    <a:pt x="321" y="404"/>
                  </a:cubicBezTo>
                  <a:cubicBezTo>
                    <a:pt x="323" y="405"/>
                    <a:pt x="325" y="406"/>
                    <a:pt x="328" y="408"/>
                  </a:cubicBezTo>
                  <a:cubicBezTo>
                    <a:pt x="332" y="410"/>
                    <a:pt x="336" y="412"/>
                    <a:pt x="340" y="414"/>
                  </a:cubicBezTo>
                  <a:cubicBezTo>
                    <a:pt x="341" y="414"/>
                    <a:pt x="342" y="413"/>
                    <a:pt x="341" y="412"/>
                  </a:cubicBezTo>
                  <a:cubicBezTo>
                    <a:pt x="336" y="410"/>
                    <a:pt x="331" y="408"/>
                    <a:pt x="326" y="405"/>
                  </a:cubicBezTo>
                  <a:cubicBezTo>
                    <a:pt x="323" y="404"/>
                    <a:pt x="318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23" y="394"/>
                    <a:pt x="331" y="388"/>
                    <a:pt x="339" y="381"/>
                  </a:cubicBezTo>
                  <a:cubicBezTo>
                    <a:pt x="347" y="385"/>
                    <a:pt x="356" y="390"/>
                    <a:pt x="364" y="394"/>
                  </a:cubicBezTo>
                  <a:cubicBezTo>
                    <a:pt x="366" y="394"/>
                    <a:pt x="367" y="393"/>
                    <a:pt x="365" y="392"/>
                  </a:cubicBezTo>
                  <a:cubicBezTo>
                    <a:pt x="358" y="387"/>
                    <a:pt x="350" y="383"/>
                    <a:pt x="342" y="378"/>
                  </a:cubicBezTo>
                  <a:cubicBezTo>
                    <a:pt x="351" y="369"/>
                    <a:pt x="360" y="360"/>
                    <a:pt x="368" y="349"/>
                  </a:cubicBezTo>
                  <a:cubicBezTo>
                    <a:pt x="375" y="353"/>
                    <a:pt x="382" y="356"/>
                    <a:pt x="390" y="359"/>
                  </a:cubicBezTo>
                  <a:cubicBezTo>
                    <a:pt x="392" y="359"/>
                    <a:pt x="392" y="357"/>
                    <a:pt x="391" y="356"/>
                  </a:cubicBezTo>
                  <a:cubicBezTo>
                    <a:pt x="383" y="354"/>
                    <a:pt x="377" y="351"/>
                    <a:pt x="370" y="347"/>
                  </a:cubicBezTo>
                  <a:cubicBezTo>
                    <a:pt x="376" y="339"/>
                    <a:pt x="381" y="331"/>
                    <a:pt x="385" y="323"/>
                  </a:cubicBezTo>
                  <a:cubicBezTo>
                    <a:pt x="394" y="328"/>
                    <a:pt x="403" y="333"/>
                    <a:pt x="412" y="338"/>
                  </a:cubicBezTo>
                  <a:cubicBezTo>
                    <a:pt x="413" y="339"/>
                    <a:pt x="415" y="337"/>
                    <a:pt x="413" y="336"/>
                  </a:cubicBezTo>
                  <a:cubicBezTo>
                    <a:pt x="405" y="331"/>
                    <a:pt x="395" y="326"/>
                    <a:pt x="386" y="321"/>
                  </a:cubicBezTo>
                  <a:cubicBezTo>
                    <a:pt x="393" y="308"/>
                    <a:pt x="399" y="295"/>
                    <a:pt x="403" y="281"/>
                  </a:cubicBezTo>
                  <a:cubicBezTo>
                    <a:pt x="412" y="288"/>
                    <a:pt x="422" y="294"/>
                    <a:pt x="432" y="296"/>
                  </a:cubicBezTo>
                  <a:cubicBezTo>
                    <a:pt x="434" y="297"/>
                    <a:pt x="434" y="295"/>
                    <a:pt x="433" y="295"/>
                  </a:cubicBezTo>
                  <a:cubicBezTo>
                    <a:pt x="422" y="290"/>
                    <a:pt x="413" y="286"/>
                    <a:pt x="404" y="279"/>
                  </a:cubicBezTo>
                  <a:cubicBezTo>
                    <a:pt x="406" y="271"/>
                    <a:pt x="408" y="262"/>
                    <a:pt x="409" y="253"/>
                  </a:cubicBezTo>
                  <a:cubicBezTo>
                    <a:pt x="411" y="238"/>
                    <a:pt x="412" y="223"/>
                    <a:pt x="410" y="208"/>
                  </a:cubicBezTo>
                  <a:cubicBezTo>
                    <a:pt x="420" y="213"/>
                    <a:pt x="429" y="218"/>
                    <a:pt x="438" y="222"/>
                  </a:cubicBezTo>
                  <a:cubicBezTo>
                    <a:pt x="439" y="223"/>
                    <a:pt x="440" y="221"/>
                    <a:pt x="439" y="220"/>
                  </a:cubicBezTo>
                  <a:cubicBezTo>
                    <a:pt x="430" y="214"/>
                    <a:pt x="420" y="209"/>
                    <a:pt x="410" y="204"/>
                  </a:cubicBezTo>
                  <a:cubicBezTo>
                    <a:pt x="409" y="191"/>
                    <a:pt x="406" y="178"/>
                    <a:pt x="403" y="164"/>
                  </a:cubicBezTo>
                  <a:cubicBezTo>
                    <a:pt x="417" y="172"/>
                    <a:pt x="430" y="182"/>
                    <a:pt x="442" y="194"/>
                  </a:cubicBezTo>
                  <a:cubicBezTo>
                    <a:pt x="443" y="195"/>
                    <a:pt x="444" y="193"/>
                    <a:pt x="443" y="192"/>
                  </a:cubicBezTo>
                  <a:close/>
                  <a:moveTo>
                    <a:pt x="363" y="342"/>
                  </a:moveTo>
                  <a:cubicBezTo>
                    <a:pt x="361" y="341"/>
                    <a:pt x="359" y="339"/>
                    <a:pt x="358" y="338"/>
                  </a:cubicBezTo>
                  <a:cubicBezTo>
                    <a:pt x="357" y="337"/>
                    <a:pt x="355" y="339"/>
                    <a:pt x="356" y="340"/>
                  </a:cubicBezTo>
                  <a:cubicBezTo>
                    <a:pt x="358" y="341"/>
                    <a:pt x="360" y="342"/>
                    <a:pt x="361" y="344"/>
                  </a:cubicBezTo>
                  <a:cubicBezTo>
                    <a:pt x="353" y="355"/>
                    <a:pt x="344" y="365"/>
                    <a:pt x="333" y="374"/>
                  </a:cubicBezTo>
                  <a:cubicBezTo>
                    <a:pt x="332" y="373"/>
                    <a:pt x="331" y="375"/>
                    <a:pt x="331" y="376"/>
                  </a:cubicBezTo>
                  <a:cubicBezTo>
                    <a:pt x="314" y="391"/>
                    <a:pt x="294" y="403"/>
                    <a:pt x="273" y="411"/>
                  </a:cubicBezTo>
                  <a:cubicBezTo>
                    <a:pt x="194" y="442"/>
                    <a:pt x="97" y="415"/>
                    <a:pt x="48" y="345"/>
                  </a:cubicBezTo>
                  <a:cubicBezTo>
                    <a:pt x="22" y="309"/>
                    <a:pt x="9" y="263"/>
                    <a:pt x="14" y="218"/>
                  </a:cubicBezTo>
                  <a:cubicBezTo>
                    <a:pt x="19" y="167"/>
                    <a:pt x="48" y="124"/>
                    <a:pt x="76" y="84"/>
                  </a:cubicBezTo>
                  <a:cubicBezTo>
                    <a:pt x="77" y="84"/>
                    <a:pt x="78" y="84"/>
                    <a:pt x="79" y="83"/>
                  </a:cubicBezTo>
                  <a:cubicBezTo>
                    <a:pt x="135" y="29"/>
                    <a:pt x="220" y="11"/>
                    <a:pt x="292" y="43"/>
                  </a:cubicBezTo>
                  <a:cubicBezTo>
                    <a:pt x="354" y="70"/>
                    <a:pt x="393" y="134"/>
                    <a:pt x="401" y="200"/>
                  </a:cubicBezTo>
                  <a:cubicBezTo>
                    <a:pt x="399" y="199"/>
                    <a:pt x="398" y="198"/>
                    <a:pt x="396" y="197"/>
                  </a:cubicBezTo>
                  <a:cubicBezTo>
                    <a:pt x="395" y="197"/>
                    <a:pt x="394" y="198"/>
                    <a:pt x="395" y="199"/>
                  </a:cubicBezTo>
                  <a:cubicBezTo>
                    <a:pt x="397" y="200"/>
                    <a:pt x="399" y="201"/>
                    <a:pt x="402" y="203"/>
                  </a:cubicBezTo>
                  <a:cubicBezTo>
                    <a:pt x="402" y="210"/>
                    <a:pt x="403" y="217"/>
                    <a:pt x="403" y="224"/>
                  </a:cubicBezTo>
                  <a:cubicBezTo>
                    <a:pt x="402" y="267"/>
                    <a:pt x="388" y="308"/>
                    <a:pt x="363" y="3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2" name="Freeform 127"/>
            <p:cNvSpPr>
              <a:spLocks noEditPoints="1"/>
            </p:cNvSpPr>
            <p:nvPr/>
          </p:nvSpPr>
          <p:spPr bwMode="auto">
            <a:xfrm>
              <a:off x="2158" y="3520"/>
              <a:ext cx="579" cy="669"/>
            </a:xfrm>
            <a:custGeom>
              <a:avLst/>
              <a:gdLst>
                <a:gd name="T0" fmla="*/ 107 w 244"/>
                <a:gd name="T1" fmla="*/ 92 h 282"/>
                <a:gd name="T2" fmla="*/ 94 w 244"/>
                <a:gd name="T3" fmla="*/ 45 h 282"/>
                <a:gd name="T4" fmla="*/ 17 w 244"/>
                <a:gd name="T5" fmla="*/ 15 h 282"/>
                <a:gd name="T6" fmla="*/ 16 w 244"/>
                <a:gd name="T7" fmla="*/ 16 h 282"/>
                <a:gd name="T8" fmla="*/ 7 w 244"/>
                <a:gd name="T9" fmla="*/ 28 h 282"/>
                <a:gd name="T10" fmla="*/ 7 w 244"/>
                <a:gd name="T11" fmla="*/ 74 h 282"/>
                <a:gd name="T12" fmla="*/ 79 w 244"/>
                <a:gd name="T13" fmla="*/ 122 h 282"/>
                <a:gd name="T14" fmla="*/ 148 w 244"/>
                <a:gd name="T15" fmla="*/ 231 h 282"/>
                <a:gd name="T16" fmla="*/ 205 w 244"/>
                <a:gd name="T17" fmla="*/ 186 h 282"/>
                <a:gd name="T18" fmla="*/ 169 w 244"/>
                <a:gd name="T19" fmla="*/ 242 h 282"/>
                <a:gd name="T20" fmla="*/ 194 w 244"/>
                <a:gd name="T21" fmla="*/ 248 h 282"/>
                <a:gd name="T22" fmla="*/ 159 w 244"/>
                <a:gd name="T23" fmla="*/ 231 h 282"/>
                <a:gd name="T24" fmla="*/ 184 w 244"/>
                <a:gd name="T25" fmla="*/ 233 h 282"/>
                <a:gd name="T26" fmla="*/ 148 w 244"/>
                <a:gd name="T27" fmla="*/ 216 h 282"/>
                <a:gd name="T28" fmla="*/ 131 w 244"/>
                <a:gd name="T29" fmla="*/ 189 h 282"/>
                <a:gd name="T30" fmla="*/ 174 w 244"/>
                <a:gd name="T31" fmla="*/ 211 h 282"/>
                <a:gd name="T32" fmla="*/ 85 w 244"/>
                <a:gd name="T33" fmla="*/ 118 h 282"/>
                <a:gd name="T34" fmla="*/ 122 w 244"/>
                <a:gd name="T35" fmla="*/ 137 h 282"/>
                <a:gd name="T36" fmla="*/ 84 w 244"/>
                <a:gd name="T37" fmla="*/ 115 h 282"/>
                <a:gd name="T38" fmla="*/ 77 w 244"/>
                <a:gd name="T39" fmla="*/ 109 h 282"/>
                <a:gd name="T40" fmla="*/ 21 w 244"/>
                <a:gd name="T41" fmla="*/ 80 h 282"/>
                <a:gd name="T42" fmla="*/ 44 w 244"/>
                <a:gd name="T43" fmla="*/ 86 h 282"/>
                <a:gd name="T44" fmla="*/ 17 w 244"/>
                <a:gd name="T45" fmla="*/ 75 h 282"/>
                <a:gd name="T46" fmla="*/ 44 w 244"/>
                <a:gd name="T47" fmla="*/ 72 h 282"/>
                <a:gd name="T48" fmla="*/ 12 w 244"/>
                <a:gd name="T49" fmla="*/ 61 h 282"/>
                <a:gd name="T50" fmla="*/ 42 w 244"/>
                <a:gd name="T51" fmla="*/ 53 h 282"/>
                <a:gd name="T52" fmla="*/ 10 w 244"/>
                <a:gd name="T53" fmla="*/ 45 h 282"/>
                <a:gd name="T54" fmla="*/ 24 w 244"/>
                <a:gd name="T55" fmla="*/ 33 h 282"/>
                <a:gd name="T56" fmla="*/ 42 w 244"/>
                <a:gd name="T57" fmla="*/ 35 h 282"/>
                <a:gd name="T58" fmla="*/ 16 w 244"/>
                <a:gd name="T59" fmla="*/ 29 h 282"/>
                <a:gd name="T60" fmla="*/ 28 w 244"/>
                <a:gd name="T61" fmla="*/ 18 h 282"/>
                <a:gd name="T62" fmla="*/ 46 w 244"/>
                <a:gd name="T63" fmla="*/ 21 h 282"/>
                <a:gd name="T64" fmla="*/ 91 w 244"/>
                <a:gd name="T65" fmla="*/ 63 h 282"/>
                <a:gd name="T66" fmla="*/ 101 w 244"/>
                <a:gd name="T67" fmla="*/ 99 h 282"/>
                <a:gd name="T68" fmla="*/ 107 w 244"/>
                <a:gd name="T69" fmla="*/ 103 h 282"/>
                <a:gd name="T70" fmla="*/ 168 w 244"/>
                <a:gd name="T71" fmla="*/ 15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4" h="282">
                  <a:moveTo>
                    <a:pt x="205" y="186"/>
                  </a:moveTo>
                  <a:cubicBezTo>
                    <a:pt x="178" y="151"/>
                    <a:pt x="140" y="122"/>
                    <a:pt x="107" y="92"/>
                  </a:cubicBezTo>
                  <a:cubicBezTo>
                    <a:pt x="106" y="92"/>
                    <a:pt x="105" y="91"/>
                    <a:pt x="104" y="91"/>
                  </a:cubicBezTo>
                  <a:cubicBezTo>
                    <a:pt x="97" y="78"/>
                    <a:pt x="99" y="59"/>
                    <a:pt x="94" y="45"/>
                  </a:cubicBezTo>
                  <a:cubicBezTo>
                    <a:pt x="90" y="34"/>
                    <a:pt x="84" y="24"/>
                    <a:pt x="75" y="16"/>
                  </a:cubicBezTo>
                  <a:cubicBezTo>
                    <a:pt x="58" y="2"/>
                    <a:pt x="34" y="0"/>
                    <a:pt x="17" y="15"/>
                  </a:cubicBezTo>
                  <a:cubicBezTo>
                    <a:pt x="17" y="15"/>
                    <a:pt x="16" y="15"/>
                    <a:pt x="16" y="15"/>
                  </a:cubicBezTo>
                  <a:cubicBezTo>
                    <a:pt x="15" y="15"/>
                    <a:pt x="15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2" y="20"/>
                    <a:pt x="9" y="23"/>
                    <a:pt x="7" y="28"/>
                  </a:cubicBezTo>
                  <a:cubicBezTo>
                    <a:pt x="5" y="28"/>
                    <a:pt x="3" y="30"/>
                    <a:pt x="5" y="32"/>
                  </a:cubicBezTo>
                  <a:cubicBezTo>
                    <a:pt x="0" y="45"/>
                    <a:pt x="1" y="60"/>
                    <a:pt x="7" y="74"/>
                  </a:cubicBezTo>
                  <a:cubicBezTo>
                    <a:pt x="13" y="86"/>
                    <a:pt x="23" y="95"/>
                    <a:pt x="35" y="101"/>
                  </a:cubicBezTo>
                  <a:cubicBezTo>
                    <a:pt x="50" y="108"/>
                    <a:pt x="70" y="107"/>
                    <a:pt x="79" y="122"/>
                  </a:cubicBezTo>
                  <a:cubicBezTo>
                    <a:pt x="80" y="124"/>
                    <a:pt x="81" y="124"/>
                    <a:pt x="82" y="124"/>
                  </a:cubicBezTo>
                  <a:cubicBezTo>
                    <a:pt x="101" y="161"/>
                    <a:pt x="123" y="199"/>
                    <a:pt x="148" y="231"/>
                  </a:cubicBezTo>
                  <a:cubicBezTo>
                    <a:pt x="162" y="249"/>
                    <a:pt x="192" y="282"/>
                    <a:pt x="217" y="264"/>
                  </a:cubicBezTo>
                  <a:cubicBezTo>
                    <a:pt x="244" y="244"/>
                    <a:pt x="220" y="205"/>
                    <a:pt x="205" y="186"/>
                  </a:cubicBezTo>
                  <a:close/>
                  <a:moveTo>
                    <a:pt x="219" y="246"/>
                  </a:moveTo>
                  <a:cubicBezTo>
                    <a:pt x="208" y="273"/>
                    <a:pt x="184" y="256"/>
                    <a:pt x="169" y="242"/>
                  </a:cubicBezTo>
                  <a:cubicBezTo>
                    <a:pt x="177" y="245"/>
                    <a:pt x="185" y="248"/>
                    <a:pt x="193" y="249"/>
                  </a:cubicBezTo>
                  <a:cubicBezTo>
                    <a:pt x="195" y="250"/>
                    <a:pt x="195" y="248"/>
                    <a:pt x="194" y="248"/>
                  </a:cubicBezTo>
                  <a:cubicBezTo>
                    <a:pt x="184" y="245"/>
                    <a:pt x="175" y="242"/>
                    <a:pt x="166" y="239"/>
                  </a:cubicBezTo>
                  <a:cubicBezTo>
                    <a:pt x="163" y="236"/>
                    <a:pt x="161" y="233"/>
                    <a:pt x="159" y="231"/>
                  </a:cubicBezTo>
                  <a:cubicBezTo>
                    <a:pt x="155" y="227"/>
                    <a:pt x="152" y="222"/>
                    <a:pt x="149" y="218"/>
                  </a:cubicBezTo>
                  <a:cubicBezTo>
                    <a:pt x="161" y="223"/>
                    <a:pt x="172" y="228"/>
                    <a:pt x="184" y="233"/>
                  </a:cubicBezTo>
                  <a:cubicBezTo>
                    <a:pt x="184" y="233"/>
                    <a:pt x="185" y="232"/>
                    <a:pt x="184" y="232"/>
                  </a:cubicBezTo>
                  <a:cubicBezTo>
                    <a:pt x="172" y="226"/>
                    <a:pt x="160" y="221"/>
                    <a:pt x="148" y="216"/>
                  </a:cubicBezTo>
                  <a:cubicBezTo>
                    <a:pt x="143" y="209"/>
                    <a:pt x="139" y="202"/>
                    <a:pt x="135" y="196"/>
                  </a:cubicBezTo>
                  <a:cubicBezTo>
                    <a:pt x="133" y="193"/>
                    <a:pt x="132" y="191"/>
                    <a:pt x="131" y="189"/>
                  </a:cubicBezTo>
                  <a:cubicBezTo>
                    <a:pt x="144" y="199"/>
                    <a:pt x="158" y="206"/>
                    <a:pt x="173" y="213"/>
                  </a:cubicBezTo>
                  <a:cubicBezTo>
                    <a:pt x="174" y="213"/>
                    <a:pt x="175" y="212"/>
                    <a:pt x="174" y="211"/>
                  </a:cubicBezTo>
                  <a:cubicBezTo>
                    <a:pt x="158" y="204"/>
                    <a:pt x="143" y="195"/>
                    <a:pt x="128" y="185"/>
                  </a:cubicBezTo>
                  <a:cubicBezTo>
                    <a:pt x="114" y="162"/>
                    <a:pt x="100" y="140"/>
                    <a:pt x="85" y="118"/>
                  </a:cubicBezTo>
                  <a:cubicBezTo>
                    <a:pt x="97" y="125"/>
                    <a:pt x="109" y="132"/>
                    <a:pt x="121" y="139"/>
                  </a:cubicBezTo>
                  <a:cubicBezTo>
                    <a:pt x="122" y="139"/>
                    <a:pt x="123" y="138"/>
                    <a:pt x="122" y="137"/>
                  </a:cubicBezTo>
                  <a:cubicBezTo>
                    <a:pt x="110" y="130"/>
                    <a:pt x="97" y="122"/>
                    <a:pt x="84" y="115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2" y="114"/>
                    <a:pt x="81" y="112"/>
                    <a:pt x="80" y="110"/>
                  </a:cubicBezTo>
                  <a:cubicBezTo>
                    <a:pt x="79" y="109"/>
                    <a:pt x="78" y="109"/>
                    <a:pt x="77" y="109"/>
                  </a:cubicBezTo>
                  <a:cubicBezTo>
                    <a:pt x="71" y="104"/>
                    <a:pt x="63" y="102"/>
                    <a:pt x="54" y="99"/>
                  </a:cubicBezTo>
                  <a:cubicBezTo>
                    <a:pt x="41" y="95"/>
                    <a:pt x="29" y="90"/>
                    <a:pt x="21" y="80"/>
                  </a:cubicBezTo>
                  <a:cubicBezTo>
                    <a:pt x="28" y="83"/>
                    <a:pt x="36" y="85"/>
                    <a:pt x="44" y="87"/>
                  </a:cubicBezTo>
                  <a:cubicBezTo>
                    <a:pt x="44" y="87"/>
                    <a:pt x="45" y="86"/>
                    <a:pt x="44" y="86"/>
                  </a:cubicBezTo>
                  <a:cubicBezTo>
                    <a:pt x="36" y="83"/>
                    <a:pt x="27" y="81"/>
                    <a:pt x="19" y="77"/>
                  </a:cubicBezTo>
                  <a:cubicBezTo>
                    <a:pt x="19" y="77"/>
                    <a:pt x="18" y="76"/>
                    <a:pt x="17" y="75"/>
                  </a:cubicBezTo>
                  <a:cubicBezTo>
                    <a:pt x="15" y="71"/>
                    <a:pt x="13" y="67"/>
                    <a:pt x="12" y="62"/>
                  </a:cubicBezTo>
                  <a:cubicBezTo>
                    <a:pt x="22" y="66"/>
                    <a:pt x="33" y="69"/>
                    <a:pt x="44" y="72"/>
                  </a:cubicBezTo>
                  <a:cubicBezTo>
                    <a:pt x="45" y="73"/>
                    <a:pt x="45" y="71"/>
                    <a:pt x="44" y="71"/>
                  </a:cubicBezTo>
                  <a:cubicBezTo>
                    <a:pt x="33" y="67"/>
                    <a:pt x="22" y="64"/>
                    <a:pt x="12" y="61"/>
                  </a:cubicBezTo>
                  <a:cubicBezTo>
                    <a:pt x="10" y="56"/>
                    <a:pt x="10" y="52"/>
                    <a:pt x="10" y="47"/>
                  </a:cubicBezTo>
                  <a:cubicBezTo>
                    <a:pt x="20" y="51"/>
                    <a:pt x="31" y="53"/>
                    <a:pt x="42" y="53"/>
                  </a:cubicBezTo>
                  <a:cubicBezTo>
                    <a:pt x="43" y="53"/>
                    <a:pt x="43" y="52"/>
                    <a:pt x="42" y="52"/>
                  </a:cubicBezTo>
                  <a:cubicBezTo>
                    <a:pt x="31" y="50"/>
                    <a:pt x="21" y="48"/>
                    <a:pt x="10" y="45"/>
                  </a:cubicBezTo>
                  <a:cubicBezTo>
                    <a:pt x="11" y="40"/>
                    <a:pt x="13" y="35"/>
                    <a:pt x="15" y="31"/>
                  </a:cubicBezTo>
                  <a:cubicBezTo>
                    <a:pt x="18" y="31"/>
                    <a:pt x="21" y="32"/>
                    <a:pt x="24" y="33"/>
                  </a:cubicBezTo>
                  <a:cubicBezTo>
                    <a:pt x="30" y="34"/>
                    <a:pt x="36" y="36"/>
                    <a:pt x="42" y="37"/>
                  </a:cubicBezTo>
                  <a:cubicBezTo>
                    <a:pt x="43" y="37"/>
                    <a:pt x="43" y="35"/>
                    <a:pt x="42" y="35"/>
                  </a:cubicBezTo>
                  <a:cubicBezTo>
                    <a:pt x="36" y="33"/>
                    <a:pt x="29" y="32"/>
                    <a:pt x="23" y="31"/>
                  </a:cubicBezTo>
                  <a:cubicBezTo>
                    <a:pt x="21" y="30"/>
                    <a:pt x="19" y="30"/>
                    <a:pt x="16" y="29"/>
                  </a:cubicBezTo>
                  <a:cubicBezTo>
                    <a:pt x="18" y="26"/>
                    <a:pt x="20" y="24"/>
                    <a:pt x="23" y="21"/>
                  </a:cubicBezTo>
                  <a:cubicBezTo>
                    <a:pt x="25" y="20"/>
                    <a:pt x="26" y="19"/>
                    <a:pt x="28" y="18"/>
                  </a:cubicBezTo>
                  <a:cubicBezTo>
                    <a:pt x="34" y="19"/>
                    <a:pt x="40" y="21"/>
                    <a:pt x="46" y="23"/>
                  </a:cubicBezTo>
                  <a:cubicBezTo>
                    <a:pt x="47" y="23"/>
                    <a:pt x="47" y="22"/>
                    <a:pt x="46" y="21"/>
                  </a:cubicBezTo>
                  <a:cubicBezTo>
                    <a:pt x="41" y="19"/>
                    <a:pt x="36" y="18"/>
                    <a:pt x="30" y="16"/>
                  </a:cubicBezTo>
                  <a:cubicBezTo>
                    <a:pt x="59" y="0"/>
                    <a:pt x="85" y="36"/>
                    <a:pt x="91" y="63"/>
                  </a:cubicBezTo>
                  <a:cubicBezTo>
                    <a:pt x="93" y="75"/>
                    <a:pt x="93" y="88"/>
                    <a:pt x="100" y="97"/>
                  </a:cubicBezTo>
                  <a:cubicBezTo>
                    <a:pt x="100" y="98"/>
                    <a:pt x="101" y="98"/>
                    <a:pt x="101" y="99"/>
                  </a:cubicBezTo>
                  <a:cubicBezTo>
                    <a:pt x="101" y="99"/>
                    <a:pt x="102" y="99"/>
                    <a:pt x="102" y="99"/>
                  </a:cubicBezTo>
                  <a:cubicBezTo>
                    <a:pt x="103" y="101"/>
                    <a:pt x="105" y="102"/>
                    <a:pt x="107" y="103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27" y="122"/>
                    <a:pt x="148" y="140"/>
                    <a:pt x="168" y="159"/>
                  </a:cubicBezTo>
                  <a:cubicBezTo>
                    <a:pt x="186" y="176"/>
                    <a:pt x="231" y="217"/>
                    <a:pt x="219" y="2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3" name="Freeform 128"/>
            <p:cNvSpPr/>
            <p:nvPr/>
          </p:nvSpPr>
          <p:spPr bwMode="auto">
            <a:xfrm>
              <a:off x="2255" y="3572"/>
              <a:ext cx="90" cy="195"/>
            </a:xfrm>
            <a:custGeom>
              <a:avLst/>
              <a:gdLst>
                <a:gd name="T0" fmla="*/ 36 w 38"/>
                <a:gd name="T1" fmla="*/ 46 h 82"/>
                <a:gd name="T2" fmla="*/ 4 w 38"/>
                <a:gd name="T3" fmla="*/ 1 h 82"/>
                <a:gd name="T4" fmla="*/ 2 w 38"/>
                <a:gd name="T5" fmla="*/ 5 h 82"/>
                <a:gd name="T6" fmla="*/ 26 w 38"/>
                <a:gd name="T7" fmla="*/ 32 h 82"/>
                <a:gd name="T8" fmla="*/ 16 w 38"/>
                <a:gd name="T9" fmla="*/ 71 h 82"/>
                <a:gd name="T10" fmla="*/ 15 w 38"/>
                <a:gd name="T11" fmla="*/ 74 h 82"/>
                <a:gd name="T12" fmla="*/ 36 w 38"/>
                <a:gd name="T13" fmla="*/ 4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82">
                  <a:moveTo>
                    <a:pt x="36" y="46"/>
                  </a:moveTo>
                  <a:cubicBezTo>
                    <a:pt x="34" y="27"/>
                    <a:pt x="22" y="8"/>
                    <a:pt x="4" y="1"/>
                  </a:cubicBezTo>
                  <a:cubicBezTo>
                    <a:pt x="1" y="0"/>
                    <a:pt x="0" y="4"/>
                    <a:pt x="2" y="5"/>
                  </a:cubicBezTo>
                  <a:cubicBezTo>
                    <a:pt x="12" y="13"/>
                    <a:pt x="21" y="20"/>
                    <a:pt x="26" y="32"/>
                  </a:cubicBezTo>
                  <a:cubicBezTo>
                    <a:pt x="29" y="39"/>
                    <a:pt x="37" y="77"/>
                    <a:pt x="16" y="71"/>
                  </a:cubicBezTo>
                  <a:cubicBezTo>
                    <a:pt x="15" y="70"/>
                    <a:pt x="14" y="73"/>
                    <a:pt x="15" y="74"/>
                  </a:cubicBezTo>
                  <a:cubicBezTo>
                    <a:pt x="33" y="82"/>
                    <a:pt x="38" y="58"/>
                    <a:pt x="36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4" name="Freeform 129"/>
            <p:cNvSpPr/>
            <p:nvPr/>
          </p:nvSpPr>
          <p:spPr bwMode="auto">
            <a:xfrm>
              <a:off x="3170" y="3278"/>
              <a:ext cx="66" cy="40"/>
            </a:xfrm>
            <a:custGeom>
              <a:avLst/>
              <a:gdLst>
                <a:gd name="T0" fmla="*/ 26 w 28"/>
                <a:gd name="T1" fmla="*/ 15 h 17"/>
                <a:gd name="T2" fmla="*/ 2 w 28"/>
                <a:gd name="T3" fmla="*/ 1 h 17"/>
                <a:gd name="T4" fmla="*/ 1 w 28"/>
                <a:gd name="T5" fmla="*/ 3 h 17"/>
                <a:gd name="T6" fmla="*/ 25 w 28"/>
                <a:gd name="T7" fmla="*/ 17 h 17"/>
                <a:gd name="T8" fmla="*/ 26 w 28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26" y="15"/>
                  </a:moveTo>
                  <a:cubicBezTo>
                    <a:pt x="18" y="10"/>
                    <a:pt x="10" y="6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9" y="8"/>
                    <a:pt x="17" y="12"/>
                    <a:pt x="25" y="17"/>
                  </a:cubicBezTo>
                  <a:cubicBezTo>
                    <a:pt x="27" y="17"/>
                    <a:pt x="28" y="15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5" name="Freeform 130"/>
            <p:cNvSpPr/>
            <p:nvPr/>
          </p:nvSpPr>
          <p:spPr bwMode="auto">
            <a:xfrm>
              <a:off x="3084" y="3078"/>
              <a:ext cx="119" cy="79"/>
            </a:xfrm>
            <a:custGeom>
              <a:avLst/>
              <a:gdLst>
                <a:gd name="T0" fmla="*/ 48 w 50"/>
                <a:gd name="T1" fmla="*/ 31 h 33"/>
                <a:gd name="T2" fmla="*/ 2 w 50"/>
                <a:gd name="T3" fmla="*/ 1 h 33"/>
                <a:gd name="T4" fmla="*/ 1 w 50"/>
                <a:gd name="T5" fmla="*/ 3 h 33"/>
                <a:gd name="T6" fmla="*/ 47 w 50"/>
                <a:gd name="T7" fmla="*/ 33 h 33"/>
                <a:gd name="T8" fmla="*/ 48 w 50"/>
                <a:gd name="T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3">
                  <a:moveTo>
                    <a:pt x="48" y="31"/>
                  </a:moveTo>
                  <a:cubicBezTo>
                    <a:pt x="33" y="21"/>
                    <a:pt x="18" y="11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6" y="13"/>
                    <a:pt x="32" y="23"/>
                    <a:pt x="47" y="33"/>
                  </a:cubicBezTo>
                  <a:cubicBezTo>
                    <a:pt x="49" y="33"/>
                    <a:pt x="50" y="32"/>
                    <a:pt x="4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6" name="Freeform 131"/>
            <p:cNvSpPr/>
            <p:nvPr/>
          </p:nvSpPr>
          <p:spPr bwMode="auto">
            <a:xfrm>
              <a:off x="3070" y="3038"/>
              <a:ext cx="117" cy="52"/>
            </a:xfrm>
            <a:custGeom>
              <a:avLst/>
              <a:gdLst>
                <a:gd name="T0" fmla="*/ 48 w 49"/>
                <a:gd name="T1" fmla="*/ 20 h 22"/>
                <a:gd name="T2" fmla="*/ 2 w 49"/>
                <a:gd name="T3" fmla="*/ 0 h 22"/>
                <a:gd name="T4" fmla="*/ 1 w 49"/>
                <a:gd name="T5" fmla="*/ 2 h 22"/>
                <a:gd name="T6" fmla="*/ 48 w 49"/>
                <a:gd name="T7" fmla="*/ 22 h 22"/>
                <a:gd name="T8" fmla="*/ 48 w 49"/>
                <a:gd name="T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2">
                  <a:moveTo>
                    <a:pt x="48" y="20"/>
                  </a:moveTo>
                  <a:cubicBezTo>
                    <a:pt x="33" y="13"/>
                    <a:pt x="18" y="6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7" y="9"/>
                    <a:pt x="32" y="16"/>
                    <a:pt x="48" y="22"/>
                  </a:cubicBezTo>
                  <a:cubicBezTo>
                    <a:pt x="48" y="22"/>
                    <a:pt x="49" y="21"/>
                    <a:pt x="4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7" name="Freeform 132"/>
            <p:cNvSpPr/>
            <p:nvPr/>
          </p:nvSpPr>
          <p:spPr bwMode="auto">
            <a:xfrm>
              <a:off x="3422" y="3323"/>
              <a:ext cx="69" cy="50"/>
            </a:xfrm>
            <a:custGeom>
              <a:avLst/>
              <a:gdLst>
                <a:gd name="T0" fmla="*/ 28 w 29"/>
                <a:gd name="T1" fmla="*/ 18 h 21"/>
                <a:gd name="T2" fmla="*/ 2 w 29"/>
                <a:gd name="T3" fmla="*/ 0 h 21"/>
                <a:gd name="T4" fmla="*/ 1 w 29"/>
                <a:gd name="T5" fmla="*/ 2 h 21"/>
                <a:gd name="T6" fmla="*/ 27 w 29"/>
                <a:gd name="T7" fmla="*/ 20 h 21"/>
                <a:gd name="T8" fmla="*/ 28 w 29"/>
                <a:gd name="T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1">
                  <a:moveTo>
                    <a:pt x="28" y="18"/>
                  </a:moveTo>
                  <a:cubicBezTo>
                    <a:pt x="20" y="12"/>
                    <a:pt x="11" y="6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0" y="8"/>
                    <a:pt x="18" y="15"/>
                    <a:pt x="27" y="20"/>
                  </a:cubicBezTo>
                  <a:cubicBezTo>
                    <a:pt x="28" y="21"/>
                    <a:pt x="29" y="19"/>
                    <a:pt x="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8" name="Freeform 133"/>
            <p:cNvSpPr/>
            <p:nvPr/>
          </p:nvSpPr>
          <p:spPr bwMode="auto">
            <a:xfrm>
              <a:off x="3296" y="2924"/>
              <a:ext cx="145" cy="93"/>
            </a:xfrm>
            <a:custGeom>
              <a:avLst/>
              <a:gdLst>
                <a:gd name="T0" fmla="*/ 60 w 61"/>
                <a:gd name="T1" fmla="*/ 36 h 39"/>
                <a:gd name="T2" fmla="*/ 1 w 61"/>
                <a:gd name="T3" fmla="*/ 0 h 39"/>
                <a:gd name="T4" fmla="*/ 1 w 61"/>
                <a:gd name="T5" fmla="*/ 1 h 39"/>
                <a:gd name="T6" fmla="*/ 58 w 61"/>
                <a:gd name="T7" fmla="*/ 38 h 39"/>
                <a:gd name="T8" fmla="*/ 60 w 61"/>
                <a:gd name="T9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39">
                  <a:moveTo>
                    <a:pt x="60" y="36"/>
                  </a:moveTo>
                  <a:cubicBezTo>
                    <a:pt x="42" y="22"/>
                    <a:pt x="22" y="11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0" y="12"/>
                    <a:pt x="39" y="26"/>
                    <a:pt x="58" y="38"/>
                  </a:cubicBezTo>
                  <a:cubicBezTo>
                    <a:pt x="59" y="39"/>
                    <a:pt x="61" y="37"/>
                    <a:pt x="6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9" name="Freeform 134"/>
            <p:cNvSpPr/>
            <p:nvPr/>
          </p:nvSpPr>
          <p:spPr bwMode="auto">
            <a:xfrm>
              <a:off x="2398" y="3840"/>
              <a:ext cx="95" cy="57"/>
            </a:xfrm>
            <a:custGeom>
              <a:avLst/>
              <a:gdLst>
                <a:gd name="T0" fmla="*/ 39 w 40"/>
                <a:gd name="T1" fmla="*/ 22 h 24"/>
                <a:gd name="T2" fmla="*/ 1 w 40"/>
                <a:gd name="T3" fmla="*/ 1 h 24"/>
                <a:gd name="T4" fmla="*/ 0 w 40"/>
                <a:gd name="T5" fmla="*/ 2 h 24"/>
                <a:gd name="T6" fmla="*/ 38 w 40"/>
                <a:gd name="T7" fmla="*/ 24 h 24"/>
                <a:gd name="T8" fmla="*/ 39 w 40"/>
                <a:gd name="T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4">
                  <a:moveTo>
                    <a:pt x="39" y="22"/>
                  </a:moveTo>
                  <a:cubicBezTo>
                    <a:pt x="26" y="16"/>
                    <a:pt x="13" y="9"/>
                    <a:pt x="1" y="1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2" y="10"/>
                    <a:pt x="25" y="18"/>
                    <a:pt x="38" y="24"/>
                  </a:cubicBezTo>
                  <a:cubicBezTo>
                    <a:pt x="39" y="24"/>
                    <a:pt x="40" y="23"/>
                    <a:pt x="3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0" name="Freeform 135"/>
            <p:cNvSpPr/>
            <p:nvPr/>
          </p:nvSpPr>
          <p:spPr bwMode="auto">
            <a:xfrm>
              <a:off x="2428" y="3902"/>
              <a:ext cx="122" cy="62"/>
            </a:xfrm>
            <a:custGeom>
              <a:avLst/>
              <a:gdLst>
                <a:gd name="T0" fmla="*/ 50 w 51"/>
                <a:gd name="T1" fmla="*/ 24 h 26"/>
                <a:gd name="T2" fmla="*/ 2 w 51"/>
                <a:gd name="T3" fmla="*/ 1 h 26"/>
                <a:gd name="T4" fmla="*/ 1 w 51"/>
                <a:gd name="T5" fmla="*/ 2 h 26"/>
                <a:gd name="T6" fmla="*/ 49 w 51"/>
                <a:gd name="T7" fmla="*/ 26 h 26"/>
                <a:gd name="T8" fmla="*/ 50 w 51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6">
                  <a:moveTo>
                    <a:pt x="50" y="24"/>
                  </a:moveTo>
                  <a:cubicBezTo>
                    <a:pt x="34" y="16"/>
                    <a:pt x="18" y="8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7" y="10"/>
                    <a:pt x="33" y="18"/>
                    <a:pt x="49" y="26"/>
                  </a:cubicBezTo>
                  <a:cubicBezTo>
                    <a:pt x="50" y="26"/>
                    <a:pt x="51" y="25"/>
                    <a:pt x="5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31" name="Freeform 186"/>
          <p:cNvSpPr>
            <a:spLocks noEditPoints="1"/>
          </p:cNvSpPr>
          <p:nvPr/>
        </p:nvSpPr>
        <p:spPr bwMode="auto">
          <a:xfrm>
            <a:off x="1307114" y="3235501"/>
            <a:ext cx="822325" cy="1236663"/>
          </a:xfrm>
          <a:custGeom>
            <a:avLst/>
            <a:gdLst>
              <a:gd name="T0" fmla="*/ 184 w 216"/>
              <a:gd name="T1" fmla="*/ 48 h 327"/>
              <a:gd name="T2" fmla="*/ 184 w 216"/>
              <a:gd name="T3" fmla="*/ 46 h 327"/>
              <a:gd name="T4" fmla="*/ 181 w 216"/>
              <a:gd name="T5" fmla="*/ 31 h 327"/>
              <a:gd name="T6" fmla="*/ 184 w 216"/>
              <a:gd name="T7" fmla="*/ 5 h 327"/>
              <a:gd name="T8" fmla="*/ 181 w 216"/>
              <a:gd name="T9" fmla="*/ 1 h 327"/>
              <a:gd name="T10" fmla="*/ 159 w 216"/>
              <a:gd name="T11" fmla="*/ 20 h 327"/>
              <a:gd name="T12" fmla="*/ 155 w 216"/>
              <a:gd name="T13" fmla="*/ 20 h 327"/>
              <a:gd name="T14" fmla="*/ 82 w 216"/>
              <a:gd name="T15" fmla="*/ 145 h 327"/>
              <a:gd name="T16" fmla="*/ 11 w 216"/>
              <a:gd name="T17" fmla="*/ 298 h 327"/>
              <a:gd name="T18" fmla="*/ 11 w 216"/>
              <a:gd name="T19" fmla="*/ 300 h 327"/>
              <a:gd name="T20" fmla="*/ 10 w 216"/>
              <a:gd name="T21" fmla="*/ 302 h 327"/>
              <a:gd name="T22" fmla="*/ 11 w 216"/>
              <a:gd name="T23" fmla="*/ 304 h 327"/>
              <a:gd name="T24" fmla="*/ 5 w 216"/>
              <a:gd name="T25" fmla="*/ 325 h 327"/>
              <a:gd name="T26" fmla="*/ 10 w 216"/>
              <a:gd name="T27" fmla="*/ 325 h 327"/>
              <a:gd name="T28" fmla="*/ 17 w 216"/>
              <a:gd name="T29" fmla="*/ 315 h 327"/>
              <a:gd name="T30" fmla="*/ 21 w 216"/>
              <a:gd name="T31" fmla="*/ 309 h 327"/>
              <a:gd name="T32" fmla="*/ 25 w 216"/>
              <a:gd name="T33" fmla="*/ 309 h 327"/>
              <a:gd name="T34" fmla="*/ 26 w 216"/>
              <a:gd name="T35" fmla="*/ 309 h 327"/>
              <a:gd name="T36" fmla="*/ 26 w 216"/>
              <a:gd name="T37" fmla="*/ 309 h 327"/>
              <a:gd name="T38" fmla="*/ 29 w 216"/>
              <a:gd name="T39" fmla="*/ 309 h 327"/>
              <a:gd name="T40" fmla="*/ 59 w 216"/>
              <a:gd name="T41" fmla="*/ 264 h 327"/>
              <a:gd name="T42" fmla="*/ 88 w 216"/>
              <a:gd name="T43" fmla="*/ 221 h 327"/>
              <a:gd name="T44" fmla="*/ 127 w 216"/>
              <a:gd name="T45" fmla="*/ 156 h 327"/>
              <a:gd name="T46" fmla="*/ 144 w 216"/>
              <a:gd name="T47" fmla="*/ 168 h 327"/>
              <a:gd name="T48" fmla="*/ 184 w 216"/>
              <a:gd name="T49" fmla="*/ 48 h 327"/>
              <a:gd name="T50" fmla="*/ 178 w 216"/>
              <a:gd name="T51" fmla="*/ 8 h 327"/>
              <a:gd name="T52" fmla="*/ 177 w 216"/>
              <a:gd name="T53" fmla="*/ 20 h 327"/>
              <a:gd name="T54" fmla="*/ 176 w 216"/>
              <a:gd name="T55" fmla="*/ 24 h 327"/>
              <a:gd name="T56" fmla="*/ 163 w 216"/>
              <a:gd name="T57" fmla="*/ 21 h 327"/>
              <a:gd name="T58" fmla="*/ 178 w 216"/>
              <a:gd name="T59" fmla="*/ 8 h 327"/>
              <a:gd name="T60" fmla="*/ 12 w 216"/>
              <a:gd name="T61" fmla="*/ 312 h 327"/>
              <a:gd name="T62" fmla="*/ 8 w 216"/>
              <a:gd name="T63" fmla="*/ 317 h 327"/>
              <a:gd name="T64" fmla="*/ 14 w 216"/>
              <a:gd name="T65" fmla="*/ 306 h 327"/>
              <a:gd name="T66" fmla="*/ 16 w 216"/>
              <a:gd name="T67" fmla="*/ 307 h 327"/>
              <a:gd name="T68" fmla="*/ 12 w 216"/>
              <a:gd name="T69" fmla="*/ 312 h 327"/>
              <a:gd name="T70" fmla="*/ 56 w 216"/>
              <a:gd name="T71" fmla="*/ 254 h 327"/>
              <a:gd name="T72" fmla="*/ 27 w 216"/>
              <a:gd name="T73" fmla="*/ 303 h 327"/>
              <a:gd name="T74" fmla="*/ 25 w 216"/>
              <a:gd name="T75" fmla="*/ 303 h 327"/>
              <a:gd name="T76" fmla="*/ 16 w 216"/>
              <a:gd name="T77" fmla="*/ 301 h 327"/>
              <a:gd name="T78" fmla="*/ 20 w 216"/>
              <a:gd name="T79" fmla="*/ 294 h 327"/>
              <a:gd name="T80" fmla="*/ 18 w 216"/>
              <a:gd name="T81" fmla="*/ 291 h 327"/>
              <a:gd name="T82" fmla="*/ 85 w 216"/>
              <a:gd name="T83" fmla="*/ 156 h 327"/>
              <a:gd name="T84" fmla="*/ 158 w 216"/>
              <a:gd name="T85" fmla="*/ 26 h 327"/>
              <a:gd name="T86" fmla="*/ 160 w 216"/>
              <a:gd name="T87" fmla="*/ 28 h 327"/>
              <a:gd name="T88" fmla="*/ 172 w 216"/>
              <a:gd name="T89" fmla="*/ 57 h 327"/>
              <a:gd name="T90" fmla="*/ 166 w 216"/>
              <a:gd name="T91" fmla="*/ 69 h 327"/>
              <a:gd name="T92" fmla="*/ 157 w 216"/>
              <a:gd name="T93" fmla="*/ 86 h 327"/>
              <a:gd name="T94" fmla="*/ 138 w 216"/>
              <a:gd name="T95" fmla="*/ 122 h 327"/>
              <a:gd name="T96" fmla="*/ 98 w 216"/>
              <a:gd name="T97" fmla="*/ 189 h 327"/>
              <a:gd name="T98" fmla="*/ 56 w 216"/>
              <a:gd name="T99" fmla="*/ 254 h 327"/>
              <a:gd name="T100" fmla="*/ 166 w 216"/>
              <a:gd name="T101" fmla="*/ 121 h 327"/>
              <a:gd name="T102" fmla="*/ 152 w 216"/>
              <a:gd name="T103" fmla="*/ 145 h 327"/>
              <a:gd name="T104" fmla="*/ 143 w 216"/>
              <a:gd name="T105" fmla="*/ 159 h 327"/>
              <a:gd name="T106" fmla="*/ 137 w 216"/>
              <a:gd name="T107" fmla="*/ 165 h 327"/>
              <a:gd name="T108" fmla="*/ 148 w 216"/>
              <a:gd name="T109" fmla="*/ 147 h 327"/>
              <a:gd name="T110" fmla="*/ 150 w 216"/>
              <a:gd name="T111" fmla="*/ 141 h 327"/>
              <a:gd name="T112" fmla="*/ 136 w 216"/>
              <a:gd name="T113" fmla="*/ 142 h 327"/>
              <a:gd name="T114" fmla="*/ 143 w 216"/>
              <a:gd name="T115" fmla="*/ 129 h 327"/>
              <a:gd name="T116" fmla="*/ 168 w 216"/>
              <a:gd name="T117" fmla="*/ 83 h 327"/>
              <a:gd name="T118" fmla="*/ 183 w 216"/>
              <a:gd name="T119" fmla="*/ 52 h 327"/>
              <a:gd name="T120" fmla="*/ 166 w 216"/>
              <a:gd name="T121" fmla="*/ 121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6" h="327">
                <a:moveTo>
                  <a:pt x="184" y="48"/>
                </a:moveTo>
                <a:cubicBezTo>
                  <a:pt x="184" y="47"/>
                  <a:pt x="184" y="47"/>
                  <a:pt x="184" y="46"/>
                </a:cubicBezTo>
                <a:cubicBezTo>
                  <a:pt x="184" y="41"/>
                  <a:pt x="183" y="35"/>
                  <a:pt x="181" y="31"/>
                </a:cubicBezTo>
                <a:cubicBezTo>
                  <a:pt x="185" y="23"/>
                  <a:pt x="185" y="12"/>
                  <a:pt x="184" y="5"/>
                </a:cubicBezTo>
                <a:cubicBezTo>
                  <a:pt x="184" y="3"/>
                  <a:pt x="183" y="2"/>
                  <a:pt x="181" y="1"/>
                </a:cubicBezTo>
                <a:cubicBezTo>
                  <a:pt x="169" y="0"/>
                  <a:pt x="159" y="9"/>
                  <a:pt x="159" y="20"/>
                </a:cubicBezTo>
                <a:cubicBezTo>
                  <a:pt x="157" y="20"/>
                  <a:pt x="156" y="19"/>
                  <a:pt x="155" y="20"/>
                </a:cubicBezTo>
                <a:cubicBezTo>
                  <a:pt x="119" y="52"/>
                  <a:pt x="102" y="103"/>
                  <a:pt x="82" y="145"/>
                </a:cubicBezTo>
                <a:cubicBezTo>
                  <a:pt x="58" y="196"/>
                  <a:pt x="34" y="246"/>
                  <a:pt x="11" y="298"/>
                </a:cubicBezTo>
                <a:cubicBezTo>
                  <a:pt x="10" y="299"/>
                  <a:pt x="11" y="299"/>
                  <a:pt x="11" y="300"/>
                </a:cubicBezTo>
                <a:cubicBezTo>
                  <a:pt x="11" y="300"/>
                  <a:pt x="11" y="301"/>
                  <a:pt x="10" y="302"/>
                </a:cubicBezTo>
                <a:cubicBezTo>
                  <a:pt x="10" y="303"/>
                  <a:pt x="10" y="303"/>
                  <a:pt x="11" y="304"/>
                </a:cubicBezTo>
                <a:cubicBezTo>
                  <a:pt x="4" y="308"/>
                  <a:pt x="0" y="317"/>
                  <a:pt x="5" y="325"/>
                </a:cubicBezTo>
                <a:cubicBezTo>
                  <a:pt x="6" y="327"/>
                  <a:pt x="8" y="327"/>
                  <a:pt x="10" y="325"/>
                </a:cubicBezTo>
                <a:cubicBezTo>
                  <a:pt x="12" y="322"/>
                  <a:pt x="14" y="319"/>
                  <a:pt x="17" y="315"/>
                </a:cubicBezTo>
                <a:cubicBezTo>
                  <a:pt x="18" y="313"/>
                  <a:pt x="20" y="311"/>
                  <a:pt x="21" y="309"/>
                </a:cubicBezTo>
                <a:cubicBezTo>
                  <a:pt x="23" y="309"/>
                  <a:pt x="24" y="309"/>
                  <a:pt x="25" y="309"/>
                </a:cubicBezTo>
                <a:cubicBezTo>
                  <a:pt x="26" y="309"/>
                  <a:pt x="26" y="309"/>
                  <a:pt x="26" y="309"/>
                </a:cubicBezTo>
                <a:cubicBezTo>
                  <a:pt x="26" y="309"/>
                  <a:pt x="26" y="309"/>
                  <a:pt x="26" y="309"/>
                </a:cubicBezTo>
                <a:cubicBezTo>
                  <a:pt x="26" y="311"/>
                  <a:pt x="28" y="311"/>
                  <a:pt x="29" y="309"/>
                </a:cubicBezTo>
                <a:cubicBezTo>
                  <a:pt x="33" y="293"/>
                  <a:pt x="49" y="278"/>
                  <a:pt x="59" y="264"/>
                </a:cubicBezTo>
                <a:cubicBezTo>
                  <a:pt x="69" y="250"/>
                  <a:pt x="78" y="236"/>
                  <a:pt x="88" y="221"/>
                </a:cubicBezTo>
                <a:cubicBezTo>
                  <a:pt x="101" y="200"/>
                  <a:pt x="115" y="178"/>
                  <a:pt x="127" y="156"/>
                </a:cubicBezTo>
                <a:cubicBezTo>
                  <a:pt x="126" y="169"/>
                  <a:pt x="133" y="182"/>
                  <a:pt x="144" y="168"/>
                </a:cubicBezTo>
                <a:cubicBezTo>
                  <a:pt x="156" y="154"/>
                  <a:pt x="216" y="61"/>
                  <a:pt x="184" y="48"/>
                </a:cubicBezTo>
                <a:close/>
                <a:moveTo>
                  <a:pt x="178" y="8"/>
                </a:moveTo>
                <a:cubicBezTo>
                  <a:pt x="178" y="12"/>
                  <a:pt x="178" y="16"/>
                  <a:pt x="177" y="20"/>
                </a:cubicBezTo>
                <a:cubicBezTo>
                  <a:pt x="177" y="21"/>
                  <a:pt x="176" y="23"/>
                  <a:pt x="176" y="24"/>
                </a:cubicBezTo>
                <a:cubicBezTo>
                  <a:pt x="172" y="22"/>
                  <a:pt x="168" y="20"/>
                  <a:pt x="163" y="21"/>
                </a:cubicBezTo>
                <a:cubicBezTo>
                  <a:pt x="164" y="14"/>
                  <a:pt x="171" y="8"/>
                  <a:pt x="178" y="8"/>
                </a:cubicBezTo>
                <a:close/>
                <a:moveTo>
                  <a:pt x="12" y="312"/>
                </a:moveTo>
                <a:cubicBezTo>
                  <a:pt x="11" y="313"/>
                  <a:pt x="10" y="315"/>
                  <a:pt x="8" y="317"/>
                </a:cubicBezTo>
                <a:cubicBezTo>
                  <a:pt x="8" y="313"/>
                  <a:pt x="10" y="308"/>
                  <a:pt x="14" y="306"/>
                </a:cubicBezTo>
                <a:cubicBezTo>
                  <a:pt x="14" y="306"/>
                  <a:pt x="15" y="307"/>
                  <a:pt x="16" y="307"/>
                </a:cubicBezTo>
                <a:cubicBezTo>
                  <a:pt x="14" y="309"/>
                  <a:pt x="13" y="310"/>
                  <a:pt x="12" y="312"/>
                </a:cubicBezTo>
                <a:close/>
                <a:moveTo>
                  <a:pt x="56" y="254"/>
                </a:moveTo>
                <a:cubicBezTo>
                  <a:pt x="46" y="268"/>
                  <a:pt x="30" y="285"/>
                  <a:pt x="27" y="303"/>
                </a:cubicBezTo>
                <a:cubicBezTo>
                  <a:pt x="26" y="303"/>
                  <a:pt x="26" y="303"/>
                  <a:pt x="25" y="303"/>
                </a:cubicBezTo>
                <a:cubicBezTo>
                  <a:pt x="22" y="303"/>
                  <a:pt x="19" y="302"/>
                  <a:pt x="16" y="301"/>
                </a:cubicBezTo>
                <a:cubicBezTo>
                  <a:pt x="17" y="298"/>
                  <a:pt x="17" y="296"/>
                  <a:pt x="20" y="294"/>
                </a:cubicBezTo>
                <a:cubicBezTo>
                  <a:pt x="21" y="293"/>
                  <a:pt x="20" y="291"/>
                  <a:pt x="18" y="291"/>
                </a:cubicBezTo>
                <a:cubicBezTo>
                  <a:pt x="41" y="246"/>
                  <a:pt x="63" y="201"/>
                  <a:pt x="85" y="156"/>
                </a:cubicBezTo>
                <a:cubicBezTo>
                  <a:pt x="105" y="113"/>
                  <a:pt x="123" y="60"/>
                  <a:pt x="158" y="26"/>
                </a:cubicBezTo>
                <a:cubicBezTo>
                  <a:pt x="158" y="27"/>
                  <a:pt x="159" y="28"/>
                  <a:pt x="160" y="28"/>
                </a:cubicBezTo>
                <a:cubicBezTo>
                  <a:pt x="175" y="37"/>
                  <a:pt x="179" y="46"/>
                  <a:pt x="172" y="57"/>
                </a:cubicBezTo>
                <a:cubicBezTo>
                  <a:pt x="170" y="61"/>
                  <a:pt x="168" y="65"/>
                  <a:pt x="166" y="69"/>
                </a:cubicBezTo>
                <a:cubicBezTo>
                  <a:pt x="163" y="75"/>
                  <a:pt x="160" y="80"/>
                  <a:pt x="157" y="86"/>
                </a:cubicBezTo>
                <a:cubicBezTo>
                  <a:pt x="151" y="98"/>
                  <a:pt x="145" y="110"/>
                  <a:pt x="138" y="122"/>
                </a:cubicBezTo>
                <a:cubicBezTo>
                  <a:pt x="125" y="144"/>
                  <a:pt x="112" y="167"/>
                  <a:pt x="98" y="189"/>
                </a:cubicBezTo>
                <a:cubicBezTo>
                  <a:pt x="85" y="211"/>
                  <a:pt x="70" y="233"/>
                  <a:pt x="56" y="254"/>
                </a:cubicBezTo>
                <a:close/>
                <a:moveTo>
                  <a:pt x="166" y="121"/>
                </a:moveTo>
                <a:cubicBezTo>
                  <a:pt x="161" y="130"/>
                  <a:pt x="157" y="138"/>
                  <a:pt x="152" y="145"/>
                </a:cubicBezTo>
                <a:cubicBezTo>
                  <a:pt x="149" y="150"/>
                  <a:pt x="146" y="155"/>
                  <a:pt x="143" y="159"/>
                </a:cubicBezTo>
                <a:cubicBezTo>
                  <a:pt x="141" y="162"/>
                  <a:pt x="140" y="164"/>
                  <a:pt x="137" y="165"/>
                </a:cubicBezTo>
                <a:cubicBezTo>
                  <a:pt x="128" y="173"/>
                  <a:pt x="131" y="166"/>
                  <a:pt x="148" y="147"/>
                </a:cubicBezTo>
                <a:cubicBezTo>
                  <a:pt x="152" y="147"/>
                  <a:pt x="153" y="142"/>
                  <a:pt x="150" y="141"/>
                </a:cubicBezTo>
                <a:cubicBezTo>
                  <a:pt x="144" y="139"/>
                  <a:pt x="139" y="140"/>
                  <a:pt x="136" y="142"/>
                </a:cubicBezTo>
                <a:cubicBezTo>
                  <a:pt x="138" y="138"/>
                  <a:pt x="141" y="133"/>
                  <a:pt x="143" y="129"/>
                </a:cubicBezTo>
                <a:cubicBezTo>
                  <a:pt x="152" y="114"/>
                  <a:pt x="160" y="99"/>
                  <a:pt x="168" y="83"/>
                </a:cubicBezTo>
                <a:cubicBezTo>
                  <a:pt x="173" y="74"/>
                  <a:pt x="180" y="63"/>
                  <a:pt x="183" y="52"/>
                </a:cubicBezTo>
                <a:cubicBezTo>
                  <a:pt x="196" y="65"/>
                  <a:pt x="171" y="110"/>
                  <a:pt x="166" y="1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937" name="Group 189"/>
          <p:cNvGrpSpPr>
            <a:grpSpLocks noChangeAspect="1"/>
          </p:cNvGrpSpPr>
          <p:nvPr/>
        </p:nvGrpSpPr>
        <p:grpSpPr bwMode="auto">
          <a:xfrm rot="2197985">
            <a:off x="535924" y="2891001"/>
            <a:ext cx="842962" cy="973138"/>
            <a:chOff x="387" y="1666"/>
            <a:chExt cx="531" cy="613"/>
          </a:xfrm>
          <a:solidFill>
            <a:schemeClr val="tx1"/>
          </a:solidFill>
        </p:grpSpPr>
        <p:sp>
          <p:nvSpPr>
            <p:cNvPr id="938" name="Freeform 191"/>
            <p:cNvSpPr>
              <a:spLocks noEditPoints="1"/>
            </p:cNvSpPr>
            <p:nvPr/>
          </p:nvSpPr>
          <p:spPr bwMode="auto">
            <a:xfrm>
              <a:off x="387" y="1666"/>
              <a:ext cx="531" cy="613"/>
            </a:xfrm>
            <a:custGeom>
              <a:avLst/>
              <a:gdLst>
                <a:gd name="T0" fmla="*/ 27 w 251"/>
                <a:gd name="T1" fmla="*/ 274 h 290"/>
                <a:gd name="T2" fmla="*/ 34 w 251"/>
                <a:gd name="T3" fmla="*/ 269 h 290"/>
                <a:gd name="T4" fmla="*/ 16 w 251"/>
                <a:gd name="T5" fmla="*/ 137 h 290"/>
                <a:gd name="T6" fmla="*/ 20 w 251"/>
                <a:gd name="T7" fmla="*/ 166 h 290"/>
                <a:gd name="T8" fmla="*/ 35 w 251"/>
                <a:gd name="T9" fmla="*/ 199 h 290"/>
                <a:gd name="T10" fmla="*/ 40 w 251"/>
                <a:gd name="T11" fmla="*/ 221 h 290"/>
                <a:gd name="T12" fmla="*/ 57 w 251"/>
                <a:gd name="T13" fmla="*/ 229 h 290"/>
                <a:gd name="T14" fmla="*/ 211 w 251"/>
                <a:gd name="T15" fmla="*/ 215 h 290"/>
                <a:gd name="T16" fmla="*/ 230 w 251"/>
                <a:gd name="T17" fmla="*/ 270 h 290"/>
                <a:gd name="T18" fmla="*/ 171 w 251"/>
                <a:gd name="T19" fmla="*/ 242 h 290"/>
                <a:gd name="T20" fmla="*/ 116 w 251"/>
                <a:gd name="T21" fmla="*/ 247 h 290"/>
                <a:gd name="T22" fmla="*/ 59 w 251"/>
                <a:gd name="T23" fmla="*/ 283 h 290"/>
                <a:gd name="T24" fmla="*/ 78 w 251"/>
                <a:gd name="T25" fmla="*/ 283 h 290"/>
                <a:gd name="T26" fmla="*/ 115 w 251"/>
                <a:gd name="T27" fmla="*/ 255 h 290"/>
                <a:gd name="T28" fmla="*/ 156 w 251"/>
                <a:gd name="T29" fmla="*/ 277 h 290"/>
                <a:gd name="T30" fmla="*/ 175 w 251"/>
                <a:gd name="T31" fmla="*/ 253 h 290"/>
                <a:gd name="T32" fmla="*/ 205 w 251"/>
                <a:gd name="T33" fmla="*/ 277 h 290"/>
                <a:gd name="T34" fmla="*/ 222 w 251"/>
                <a:gd name="T35" fmla="*/ 275 h 290"/>
                <a:gd name="T36" fmla="*/ 241 w 251"/>
                <a:gd name="T37" fmla="*/ 64 h 290"/>
                <a:gd name="T38" fmla="*/ 4 w 251"/>
                <a:gd name="T39" fmla="*/ 11 h 290"/>
                <a:gd name="T40" fmla="*/ 85 w 251"/>
                <a:gd name="T41" fmla="*/ 115 h 290"/>
                <a:gd name="T42" fmla="*/ 180 w 251"/>
                <a:gd name="T43" fmla="*/ 112 h 290"/>
                <a:gd name="T44" fmla="*/ 132 w 251"/>
                <a:gd name="T45" fmla="*/ 158 h 290"/>
                <a:gd name="T46" fmla="*/ 93 w 251"/>
                <a:gd name="T47" fmla="*/ 121 h 290"/>
                <a:gd name="T48" fmla="*/ 135 w 251"/>
                <a:gd name="T49" fmla="*/ 119 h 290"/>
                <a:gd name="T50" fmla="*/ 135 w 251"/>
                <a:gd name="T51" fmla="*/ 119 h 290"/>
                <a:gd name="T52" fmla="*/ 134 w 251"/>
                <a:gd name="T53" fmla="*/ 194 h 290"/>
                <a:gd name="T54" fmla="*/ 139 w 251"/>
                <a:gd name="T55" fmla="*/ 162 h 290"/>
                <a:gd name="T56" fmla="*/ 139 w 251"/>
                <a:gd name="T57" fmla="*/ 162 h 290"/>
                <a:gd name="T58" fmla="*/ 183 w 251"/>
                <a:gd name="T59" fmla="*/ 189 h 290"/>
                <a:gd name="T60" fmla="*/ 210 w 251"/>
                <a:gd name="T61" fmla="*/ 116 h 290"/>
                <a:gd name="T62" fmla="*/ 175 w 251"/>
                <a:gd name="T63" fmla="*/ 112 h 290"/>
                <a:gd name="T64" fmla="*/ 175 w 251"/>
                <a:gd name="T65" fmla="*/ 112 h 290"/>
                <a:gd name="T66" fmla="*/ 125 w 251"/>
                <a:gd name="T67" fmla="*/ 81 h 290"/>
                <a:gd name="T68" fmla="*/ 88 w 251"/>
                <a:gd name="T69" fmla="*/ 143 h 290"/>
                <a:gd name="T70" fmla="*/ 55 w 251"/>
                <a:gd name="T71" fmla="*/ 170 h 290"/>
                <a:gd name="T72" fmla="*/ 55 w 251"/>
                <a:gd name="T73" fmla="*/ 170 h 290"/>
                <a:gd name="T74" fmla="*/ 91 w 251"/>
                <a:gd name="T75" fmla="*/ 222 h 290"/>
                <a:gd name="T76" fmla="*/ 95 w 251"/>
                <a:gd name="T77" fmla="*/ 203 h 290"/>
                <a:gd name="T78" fmla="*/ 131 w 251"/>
                <a:gd name="T79" fmla="*/ 222 h 290"/>
                <a:gd name="T80" fmla="*/ 179 w 251"/>
                <a:gd name="T81" fmla="*/ 194 h 290"/>
                <a:gd name="T82" fmla="*/ 208 w 251"/>
                <a:gd name="T83" fmla="*/ 215 h 290"/>
                <a:gd name="T84" fmla="*/ 209 w 251"/>
                <a:gd name="T85" fmla="*/ 188 h 290"/>
                <a:gd name="T86" fmla="*/ 215 w 251"/>
                <a:gd name="T87" fmla="*/ 153 h 290"/>
                <a:gd name="T88" fmla="*/ 215 w 251"/>
                <a:gd name="T89" fmla="*/ 141 h 290"/>
                <a:gd name="T90" fmla="*/ 118 w 251"/>
                <a:gd name="T91" fmla="*/ 13 h 290"/>
                <a:gd name="T92" fmla="*/ 230 w 251"/>
                <a:gd name="T93" fmla="*/ 41 h 290"/>
                <a:gd name="T94" fmla="*/ 214 w 251"/>
                <a:gd name="T95" fmla="*/ 64 h 290"/>
                <a:gd name="T96" fmla="*/ 173 w 251"/>
                <a:gd name="T97" fmla="*/ 51 h 290"/>
                <a:gd name="T98" fmla="*/ 131 w 251"/>
                <a:gd name="T99" fmla="*/ 75 h 290"/>
                <a:gd name="T100" fmla="*/ 124 w 251"/>
                <a:gd name="T101" fmla="*/ 61 h 290"/>
                <a:gd name="T102" fmla="*/ 81 w 251"/>
                <a:gd name="T103" fmla="*/ 60 h 290"/>
                <a:gd name="T104" fmla="*/ 45 w 251"/>
                <a:gd name="T105" fmla="*/ 60 h 290"/>
                <a:gd name="T106" fmla="*/ 45 w 251"/>
                <a:gd name="T107" fmla="*/ 87 h 290"/>
                <a:gd name="T108" fmla="*/ 118 w 251"/>
                <a:gd name="T109" fmla="*/ 13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1" h="290">
                  <a:moveTo>
                    <a:pt x="0" y="15"/>
                  </a:moveTo>
                  <a:cubicBezTo>
                    <a:pt x="3" y="69"/>
                    <a:pt x="5" y="123"/>
                    <a:pt x="8" y="176"/>
                  </a:cubicBezTo>
                  <a:cubicBezTo>
                    <a:pt x="10" y="202"/>
                    <a:pt x="9" y="229"/>
                    <a:pt x="13" y="254"/>
                  </a:cubicBezTo>
                  <a:cubicBezTo>
                    <a:pt x="15" y="264"/>
                    <a:pt x="18" y="272"/>
                    <a:pt x="27" y="274"/>
                  </a:cubicBezTo>
                  <a:cubicBezTo>
                    <a:pt x="32" y="285"/>
                    <a:pt x="49" y="290"/>
                    <a:pt x="59" y="286"/>
                  </a:cubicBezTo>
                  <a:cubicBezTo>
                    <a:pt x="60" y="285"/>
                    <a:pt x="60" y="282"/>
                    <a:pt x="58" y="282"/>
                  </a:cubicBezTo>
                  <a:cubicBezTo>
                    <a:pt x="53" y="281"/>
                    <a:pt x="48" y="281"/>
                    <a:pt x="43" y="278"/>
                  </a:cubicBezTo>
                  <a:cubicBezTo>
                    <a:pt x="39" y="276"/>
                    <a:pt x="37" y="272"/>
                    <a:pt x="34" y="269"/>
                  </a:cubicBezTo>
                  <a:cubicBezTo>
                    <a:pt x="34" y="268"/>
                    <a:pt x="33" y="267"/>
                    <a:pt x="32" y="267"/>
                  </a:cubicBezTo>
                  <a:cubicBezTo>
                    <a:pt x="31" y="266"/>
                    <a:pt x="31" y="266"/>
                    <a:pt x="30" y="266"/>
                  </a:cubicBezTo>
                  <a:cubicBezTo>
                    <a:pt x="16" y="260"/>
                    <a:pt x="19" y="206"/>
                    <a:pt x="18" y="196"/>
                  </a:cubicBezTo>
                  <a:cubicBezTo>
                    <a:pt x="18" y="176"/>
                    <a:pt x="17" y="156"/>
                    <a:pt x="16" y="137"/>
                  </a:cubicBezTo>
                  <a:cubicBezTo>
                    <a:pt x="15" y="132"/>
                    <a:pt x="15" y="127"/>
                    <a:pt x="15" y="122"/>
                  </a:cubicBezTo>
                  <a:cubicBezTo>
                    <a:pt x="25" y="122"/>
                    <a:pt x="36" y="122"/>
                    <a:pt x="46" y="122"/>
                  </a:cubicBezTo>
                  <a:cubicBezTo>
                    <a:pt x="47" y="136"/>
                    <a:pt x="48" y="150"/>
                    <a:pt x="49" y="163"/>
                  </a:cubicBezTo>
                  <a:cubicBezTo>
                    <a:pt x="39" y="164"/>
                    <a:pt x="29" y="165"/>
                    <a:pt x="20" y="166"/>
                  </a:cubicBezTo>
                  <a:cubicBezTo>
                    <a:pt x="17" y="167"/>
                    <a:pt x="17" y="170"/>
                    <a:pt x="20" y="170"/>
                  </a:cubicBezTo>
                  <a:cubicBezTo>
                    <a:pt x="29" y="171"/>
                    <a:pt x="39" y="170"/>
                    <a:pt x="49" y="170"/>
                  </a:cubicBezTo>
                  <a:cubicBezTo>
                    <a:pt x="50" y="179"/>
                    <a:pt x="50" y="189"/>
                    <a:pt x="51" y="198"/>
                  </a:cubicBezTo>
                  <a:cubicBezTo>
                    <a:pt x="46" y="198"/>
                    <a:pt x="40" y="198"/>
                    <a:pt x="35" y="199"/>
                  </a:cubicBezTo>
                  <a:cubicBezTo>
                    <a:pt x="32" y="199"/>
                    <a:pt x="33" y="202"/>
                    <a:pt x="35" y="203"/>
                  </a:cubicBezTo>
                  <a:cubicBezTo>
                    <a:pt x="40" y="203"/>
                    <a:pt x="46" y="203"/>
                    <a:pt x="51" y="204"/>
                  </a:cubicBezTo>
                  <a:cubicBezTo>
                    <a:pt x="52" y="209"/>
                    <a:pt x="52" y="215"/>
                    <a:pt x="52" y="221"/>
                  </a:cubicBezTo>
                  <a:cubicBezTo>
                    <a:pt x="48" y="221"/>
                    <a:pt x="44" y="221"/>
                    <a:pt x="40" y="221"/>
                  </a:cubicBezTo>
                  <a:cubicBezTo>
                    <a:pt x="37" y="221"/>
                    <a:pt x="37" y="225"/>
                    <a:pt x="40" y="225"/>
                  </a:cubicBezTo>
                  <a:cubicBezTo>
                    <a:pt x="44" y="226"/>
                    <a:pt x="48" y="226"/>
                    <a:pt x="53" y="227"/>
                  </a:cubicBezTo>
                  <a:cubicBezTo>
                    <a:pt x="53" y="228"/>
                    <a:pt x="53" y="228"/>
                    <a:pt x="53" y="229"/>
                  </a:cubicBezTo>
                  <a:cubicBezTo>
                    <a:pt x="53" y="231"/>
                    <a:pt x="57" y="231"/>
                    <a:pt x="57" y="229"/>
                  </a:cubicBezTo>
                  <a:cubicBezTo>
                    <a:pt x="57" y="228"/>
                    <a:pt x="57" y="228"/>
                    <a:pt x="57" y="227"/>
                  </a:cubicBezTo>
                  <a:cubicBezTo>
                    <a:pt x="111" y="233"/>
                    <a:pt x="170" y="227"/>
                    <a:pt x="222" y="217"/>
                  </a:cubicBezTo>
                  <a:cubicBezTo>
                    <a:pt x="224" y="216"/>
                    <a:pt x="224" y="213"/>
                    <a:pt x="222" y="213"/>
                  </a:cubicBezTo>
                  <a:cubicBezTo>
                    <a:pt x="218" y="214"/>
                    <a:pt x="215" y="214"/>
                    <a:pt x="211" y="215"/>
                  </a:cubicBezTo>
                  <a:cubicBezTo>
                    <a:pt x="212" y="206"/>
                    <a:pt x="212" y="197"/>
                    <a:pt x="213" y="188"/>
                  </a:cubicBezTo>
                  <a:cubicBezTo>
                    <a:pt x="221" y="186"/>
                    <a:pt x="229" y="184"/>
                    <a:pt x="237" y="183"/>
                  </a:cubicBezTo>
                  <a:cubicBezTo>
                    <a:pt x="239" y="212"/>
                    <a:pt x="240" y="241"/>
                    <a:pt x="242" y="270"/>
                  </a:cubicBezTo>
                  <a:cubicBezTo>
                    <a:pt x="238" y="271"/>
                    <a:pt x="234" y="271"/>
                    <a:pt x="230" y="270"/>
                  </a:cubicBezTo>
                  <a:cubicBezTo>
                    <a:pt x="236" y="257"/>
                    <a:pt x="227" y="240"/>
                    <a:pt x="211" y="242"/>
                  </a:cubicBezTo>
                  <a:cubicBezTo>
                    <a:pt x="196" y="244"/>
                    <a:pt x="189" y="263"/>
                    <a:pt x="199" y="273"/>
                  </a:cubicBezTo>
                  <a:cubicBezTo>
                    <a:pt x="194" y="272"/>
                    <a:pt x="190" y="272"/>
                    <a:pt x="185" y="271"/>
                  </a:cubicBezTo>
                  <a:cubicBezTo>
                    <a:pt x="192" y="261"/>
                    <a:pt x="185" y="244"/>
                    <a:pt x="171" y="242"/>
                  </a:cubicBezTo>
                  <a:cubicBezTo>
                    <a:pt x="161" y="241"/>
                    <a:pt x="149" y="247"/>
                    <a:pt x="145" y="256"/>
                  </a:cubicBezTo>
                  <a:cubicBezTo>
                    <a:pt x="143" y="262"/>
                    <a:pt x="144" y="268"/>
                    <a:pt x="147" y="272"/>
                  </a:cubicBezTo>
                  <a:cubicBezTo>
                    <a:pt x="144" y="271"/>
                    <a:pt x="141" y="271"/>
                    <a:pt x="137" y="271"/>
                  </a:cubicBezTo>
                  <a:cubicBezTo>
                    <a:pt x="140" y="259"/>
                    <a:pt x="130" y="244"/>
                    <a:pt x="116" y="247"/>
                  </a:cubicBezTo>
                  <a:cubicBezTo>
                    <a:pt x="102" y="249"/>
                    <a:pt x="94" y="266"/>
                    <a:pt x="101" y="277"/>
                  </a:cubicBezTo>
                  <a:cubicBezTo>
                    <a:pt x="96" y="277"/>
                    <a:pt x="91" y="276"/>
                    <a:pt x="86" y="276"/>
                  </a:cubicBezTo>
                  <a:cubicBezTo>
                    <a:pt x="93" y="264"/>
                    <a:pt x="87" y="247"/>
                    <a:pt x="71" y="246"/>
                  </a:cubicBezTo>
                  <a:cubicBezTo>
                    <a:pt x="50" y="245"/>
                    <a:pt x="43" y="271"/>
                    <a:pt x="59" y="283"/>
                  </a:cubicBezTo>
                  <a:cubicBezTo>
                    <a:pt x="63" y="285"/>
                    <a:pt x="67" y="279"/>
                    <a:pt x="64" y="276"/>
                  </a:cubicBezTo>
                  <a:cubicBezTo>
                    <a:pt x="55" y="269"/>
                    <a:pt x="57" y="254"/>
                    <a:pt x="71" y="255"/>
                  </a:cubicBezTo>
                  <a:cubicBezTo>
                    <a:pt x="82" y="255"/>
                    <a:pt x="84" y="269"/>
                    <a:pt x="76" y="276"/>
                  </a:cubicBezTo>
                  <a:cubicBezTo>
                    <a:pt x="73" y="278"/>
                    <a:pt x="74" y="283"/>
                    <a:pt x="78" y="283"/>
                  </a:cubicBezTo>
                  <a:cubicBezTo>
                    <a:pt x="86" y="283"/>
                    <a:pt x="95" y="283"/>
                    <a:pt x="103" y="283"/>
                  </a:cubicBezTo>
                  <a:cubicBezTo>
                    <a:pt x="105" y="282"/>
                    <a:pt x="105" y="282"/>
                    <a:pt x="106" y="281"/>
                  </a:cubicBezTo>
                  <a:cubicBezTo>
                    <a:pt x="108" y="281"/>
                    <a:pt x="110" y="278"/>
                    <a:pt x="109" y="275"/>
                  </a:cubicBezTo>
                  <a:cubicBezTo>
                    <a:pt x="105" y="268"/>
                    <a:pt x="107" y="257"/>
                    <a:pt x="115" y="255"/>
                  </a:cubicBezTo>
                  <a:cubicBezTo>
                    <a:pt x="127" y="252"/>
                    <a:pt x="133" y="267"/>
                    <a:pt x="128" y="275"/>
                  </a:cubicBezTo>
                  <a:cubicBezTo>
                    <a:pt x="126" y="277"/>
                    <a:pt x="129" y="282"/>
                    <a:pt x="132" y="280"/>
                  </a:cubicBezTo>
                  <a:cubicBezTo>
                    <a:pt x="139" y="277"/>
                    <a:pt x="146" y="277"/>
                    <a:pt x="153" y="279"/>
                  </a:cubicBezTo>
                  <a:cubicBezTo>
                    <a:pt x="155" y="280"/>
                    <a:pt x="156" y="278"/>
                    <a:pt x="156" y="277"/>
                  </a:cubicBezTo>
                  <a:cubicBezTo>
                    <a:pt x="159" y="276"/>
                    <a:pt x="159" y="272"/>
                    <a:pt x="157" y="270"/>
                  </a:cubicBezTo>
                  <a:cubicBezTo>
                    <a:pt x="157" y="265"/>
                    <a:pt x="158" y="259"/>
                    <a:pt x="158" y="253"/>
                  </a:cubicBezTo>
                  <a:cubicBezTo>
                    <a:pt x="160" y="253"/>
                    <a:pt x="161" y="252"/>
                    <a:pt x="163" y="251"/>
                  </a:cubicBezTo>
                  <a:cubicBezTo>
                    <a:pt x="167" y="250"/>
                    <a:pt x="172" y="250"/>
                    <a:pt x="175" y="253"/>
                  </a:cubicBezTo>
                  <a:cubicBezTo>
                    <a:pt x="181" y="258"/>
                    <a:pt x="182" y="266"/>
                    <a:pt x="174" y="270"/>
                  </a:cubicBezTo>
                  <a:cubicBezTo>
                    <a:pt x="170" y="272"/>
                    <a:pt x="173" y="277"/>
                    <a:pt x="176" y="277"/>
                  </a:cubicBezTo>
                  <a:cubicBezTo>
                    <a:pt x="185" y="278"/>
                    <a:pt x="194" y="279"/>
                    <a:pt x="203" y="279"/>
                  </a:cubicBezTo>
                  <a:cubicBezTo>
                    <a:pt x="204" y="279"/>
                    <a:pt x="205" y="278"/>
                    <a:pt x="205" y="277"/>
                  </a:cubicBezTo>
                  <a:cubicBezTo>
                    <a:pt x="207" y="276"/>
                    <a:pt x="208" y="273"/>
                    <a:pt x="207" y="271"/>
                  </a:cubicBezTo>
                  <a:cubicBezTo>
                    <a:pt x="201" y="264"/>
                    <a:pt x="200" y="250"/>
                    <a:pt x="212" y="249"/>
                  </a:cubicBezTo>
                  <a:cubicBezTo>
                    <a:pt x="224" y="248"/>
                    <a:pt x="228" y="262"/>
                    <a:pt x="221" y="269"/>
                  </a:cubicBezTo>
                  <a:cubicBezTo>
                    <a:pt x="220" y="271"/>
                    <a:pt x="219" y="274"/>
                    <a:pt x="222" y="275"/>
                  </a:cubicBezTo>
                  <a:cubicBezTo>
                    <a:pt x="231" y="279"/>
                    <a:pt x="244" y="279"/>
                    <a:pt x="250" y="270"/>
                  </a:cubicBezTo>
                  <a:cubicBezTo>
                    <a:pt x="251" y="269"/>
                    <a:pt x="249" y="268"/>
                    <a:pt x="248" y="268"/>
                  </a:cubicBezTo>
                  <a:cubicBezTo>
                    <a:pt x="249" y="223"/>
                    <a:pt x="247" y="177"/>
                    <a:pt x="245" y="132"/>
                  </a:cubicBezTo>
                  <a:cubicBezTo>
                    <a:pt x="244" y="109"/>
                    <a:pt x="242" y="87"/>
                    <a:pt x="241" y="64"/>
                  </a:cubicBezTo>
                  <a:cubicBezTo>
                    <a:pt x="240" y="49"/>
                    <a:pt x="242" y="29"/>
                    <a:pt x="235" y="15"/>
                  </a:cubicBezTo>
                  <a:cubicBezTo>
                    <a:pt x="230" y="5"/>
                    <a:pt x="222" y="2"/>
                    <a:pt x="212" y="2"/>
                  </a:cubicBezTo>
                  <a:cubicBezTo>
                    <a:pt x="190" y="0"/>
                    <a:pt x="167" y="2"/>
                    <a:pt x="145" y="2"/>
                  </a:cubicBezTo>
                  <a:cubicBezTo>
                    <a:pt x="98" y="3"/>
                    <a:pt x="51" y="6"/>
                    <a:pt x="4" y="11"/>
                  </a:cubicBezTo>
                  <a:cubicBezTo>
                    <a:pt x="2" y="11"/>
                    <a:pt x="0" y="13"/>
                    <a:pt x="0" y="15"/>
                  </a:cubicBezTo>
                  <a:close/>
                  <a:moveTo>
                    <a:pt x="52" y="86"/>
                  </a:moveTo>
                  <a:cubicBezTo>
                    <a:pt x="62" y="86"/>
                    <a:pt x="72" y="85"/>
                    <a:pt x="82" y="84"/>
                  </a:cubicBezTo>
                  <a:cubicBezTo>
                    <a:pt x="83" y="94"/>
                    <a:pt x="84" y="104"/>
                    <a:pt x="85" y="115"/>
                  </a:cubicBezTo>
                  <a:cubicBezTo>
                    <a:pt x="75" y="115"/>
                    <a:pt x="64" y="115"/>
                    <a:pt x="54" y="115"/>
                  </a:cubicBezTo>
                  <a:cubicBezTo>
                    <a:pt x="54" y="106"/>
                    <a:pt x="53" y="96"/>
                    <a:pt x="52" y="86"/>
                  </a:cubicBezTo>
                  <a:close/>
                  <a:moveTo>
                    <a:pt x="210" y="113"/>
                  </a:moveTo>
                  <a:cubicBezTo>
                    <a:pt x="200" y="112"/>
                    <a:pt x="190" y="112"/>
                    <a:pt x="180" y="112"/>
                  </a:cubicBezTo>
                  <a:cubicBezTo>
                    <a:pt x="180" y="101"/>
                    <a:pt x="180" y="89"/>
                    <a:pt x="179" y="78"/>
                  </a:cubicBezTo>
                  <a:cubicBezTo>
                    <a:pt x="190" y="77"/>
                    <a:pt x="201" y="77"/>
                    <a:pt x="212" y="76"/>
                  </a:cubicBezTo>
                  <a:cubicBezTo>
                    <a:pt x="211" y="88"/>
                    <a:pt x="210" y="100"/>
                    <a:pt x="210" y="113"/>
                  </a:cubicBezTo>
                  <a:close/>
                  <a:moveTo>
                    <a:pt x="132" y="158"/>
                  </a:moveTo>
                  <a:cubicBezTo>
                    <a:pt x="130" y="158"/>
                    <a:pt x="127" y="158"/>
                    <a:pt x="124" y="159"/>
                  </a:cubicBezTo>
                  <a:cubicBezTo>
                    <a:pt x="115" y="159"/>
                    <a:pt x="105" y="160"/>
                    <a:pt x="95" y="160"/>
                  </a:cubicBezTo>
                  <a:cubicBezTo>
                    <a:pt x="94" y="153"/>
                    <a:pt x="94" y="146"/>
                    <a:pt x="94" y="139"/>
                  </a:cubicBezTo>
                  <a:cubicBezTo>
                    <a:pt x="93" y="133"/>
                    <a:pt x="93" y="127"/>
                    <a:pt x="93" y="121"/>
                  </a:cubicBezTo>
                  <a:cubicBezTo>
                    <a:pt x="104" y="120"/>
                    <a:pt x="116" y="120"/>
                    <a:pt x="127" y="119"/>
                  </a:cubicBezTo>
                  <a:cubicBezTo>
                    <a:pt x="128" y="119"/>
                    <a:pt x="128" y="119"/>
                    <a:pt x="129" y="119"/>
                  </a:cubicBezTo>
                  <a:cubicBezTo>
                    <a:pt x="130" y="132"/>
                    <a:pt x="131" y="145"/>
                    <a:pt x="132" y="158"/>
                  </a:cubicBezTo>
                  <a:close/>
                  <a:moveTo>
                    <a:pt x="135" y="119"/>
                  </a:moveTo>
                  <a:cubicBezTo>
                    <a:pt x="149" y="118"/>
                    <a:pt x="162" y="118"/>
                    <a:pt x="176" y="117"/>
                  </a:cubicBezTo>
                  <a:cubicBezTo>
                    <a:pt x="176" y="129"/>
                    <a:pt x="176" y="141"/>
                    <a:pt x="177" y="154"/>
                  </a:cubicBezTo>
                  <a:cubicBezTo>
                    <a:pt x="164" y="155"/>
                    <a:pt x="151" y="156"/>
                    <a:pt x="138" y="157"/>
                  </a:cubicBezTo>
                  <a:cubicBezTo>
                    <a:pt x="137" y="144"/>
                    <a:pt x="136" y="132"/>
                    <a:pt x="135" y="119"/>
                  </a:cubicBezTo>
                  <a:close/>
                  <a:moveTo>
                    <a:pt x="128" y="163"/>
                  </a:moveTo>
                  <a:cubicBezTo>
                    <a:pt x="130" y="163"/>
                    <a:pt x="131" y="163"/>
                    <a:pt x="133" y="163"/>
                  </a:cubicBezTo>
                  <a:cubicBezTo>
                    <a:pt x="134" y="173"/>
                    <a:pt x="135" y="184"/>
                    <a:pt x="136" y="194"/>
                  </a:cubicBezTo>
                  <a:cubicBezTo>
                    <a:pt x="136" y="194"/>
                    <a:pt x="135" y="194"/>
                    <a:pt x="134" y="194"/>
                  </a:cubicBezTo>
                  <a:cubicBezTo>
                    <a:pt x="121" y="195"/>
                    <a:pt x="108" y="196"/>
                    <a:pt x="95" y="196"/>
                  </a:cubicBezTo>
                  <a:cubicBezTo>
                    <a:pt x="95" y="186"/>
                    <a:pt x="95" y="177"/>
                    <a:pt x="95" y="167"/>
                  </a:cubicBezTo>
                  <a:cubicBezTo>
                    <a:pt x="106" y="166"/>
                    <a:pt x="117" y="164"/>
                    <a:pt x="128" y="163"/>
                  </a:cubicBezTo>
                  <a:close/>
                  <a:moveTo>
                    <a:pt x="139" y="162"/>
                  </a:moveTo>
                  <a:cubicBezTo>
                    <a:pt x="151" y="161"/>
                    <a:pt x="164" y="160"/>
                    <a:pt x="177" y="158"/>
                  </a:cubicBezTo>
                  <a:cubicBezTo>
                    <a:pt x="178" y="168"/>
                    <a:pt x="178" y="179"/>
                    <a:pt x="179" y="189"/>
                  </a:cubicBezTo>
                  <a:cubicBezTo>
                    <a:pt x="166" y="191"/>
                    <a:pt x="153" y="192"/>
                    <a:pt x="141" y="193"/>
                  </a:cubicBezTo>
                  <a:cubicBezTo>
                    <a:pt x="140" y="183"/>
                    <a:pt x="139" y="173"/>
                    <a:pt x="139" y="162"/>
                  </a:cubicBezTo>
                  <a:close/>
                  <a:moveTo>
                    <a:pt x="182" y="158"/>
                  </a:moveTo>
                  <a:cubicBezTo>
                    <a:pt x="191" y="156"/>
                    <a:pt x="200" y="155"/>
                    <a:pt x="210" y="154"/>
                  </a:cubicBezTo>
                  <a:cubicBezTo>
                    <a:pt x="209" y="164"/>
                    <a:pt x="209" y="175"/>
                    <a:pt x="209" y="185"/>
                  </a:cubicBezTo>
                  <a:cubicBezTo>
                    <a:pt x="200" y="186"/>
                    <a:pt x="192" y="188"/>
                    <a:pt x="183" y="189"/>
                  </a:cubicBezTo>
                  <a:cubicBezTo>
                    <a:pt x="183" y="178"/>
                    <a:pt x="182" y="168"/>
                    <a:pt x="182" y="158"/>
                  </a:cubicBezTo>
                  <a:close/>
                  <a:moveTo>
                    <a:pt x="182" y="153"/>
                  </a:moveTo>
                  <a:cubicBezTo>
                    <a:pt x="182" y="141"/>
                    <a:pt x="181" y="129"/>
                    <a:pt x="181" y="117"/>
                  </a:cubicBezTo>
                  <a:cubicBezTo>
                    <a:pt x="191" y="116"/>
                    <a:pt x="200" y="116"/>
                    <a:pt x="210" y="116"/>
                  </a:cubicBezTo>
                  <a:cubicBezTo>
                    <a:pt x="210" y="123"/>
                    <a:pt x="210" y="130"/>
                    <a:pt x="210" y="137"/>
                  </a:cubicBezTo>
                  <a:cubicBezTo>
                    <a:pt x="210" y="141"/>
                    <a:pt x="210" y="146"/>
                    <a:pt x="210" y="150"/>
                  </a:cubicBezTo>
                  <a:cubicBezTo>
                    <a:pt x="200" y="151"/>
                    <a:pt x="191" y="152"/>
                    <a:pt x="182" y="153"/>
                  </a:cubicBezTo>
                  <a:close/>
                  <a:moveTo>
                    <a:pt x="175" y="112"/>
                  </a:moveTo>
                  <a:cubicBezTo>
                    <a:pt x="162" y="113"/>
                    <a:pt x="148" y="113"/>
                    <a:pt x="135" y="114"/>
                  </a:cubicBezTo>
                  <a:cubicBezTo>
                    <a:pt x="134" y="103"/>
                    <a:pt x="133" y="92"/>
                    <a:pt x="132" y="81"/>
                  </a:cubicBezTo>
                  <a:cubicBezTo>
                    <a:pt x="146" y="80"/>
                    <a:pt x="160" y="79"/>
                    <a:pt x="174" y="78"/>
                  </a:cubicBezTo>
                  <a:cubicBezTo>
                    <a:pt x="175" y="90"/>
                    <a:pt x="175" y="101"/>
                    <a:pt x="175" y="112"/>
                  </a:cubicBezTo>
                  <a:close/>
                  <a:moveTo>
                    <a:pt x="128" y="114"/>
                  </a:moveTo>
                  <a:cubicBezTo>
                    <a:pt x="116" y="114"/>
                    <a:pt x="104" y="114"/>
                    <a:pt x="92" y="114"/>
                  </a:cubicBezTo>
                  <a:cubicBezTo>
                    <a:pt x="92" y="104"/>
                    <a:pt x="91" y="94"/>
                    <a:pt x="90" y="84"/>
                  </a:cubicBezTo>
                  <a:cubicBezTo>
                    <a:pt x="102" y="83"/>
                    <a:pt x="114" y="82"/>
                    <a:pt x="125" y="81"/>
                  </a:cubicBezTo>
                  <a:cubicBezTo>
                    <a:pt x="126" y="92"/>
                    <a:pt x="127" y="103"/>
                    <a:pt x="128" y="114"/>
                  </a:cubicBezTo>
                  <a:close/>
                  <a:moveTo>
                    <a:pt x="54" y="122"/>
                  </a:moveTo>
                  <a:cubicBezTo>
                    <a:pt x="65" y="122"/>
                    <a:pt x="75" y="121"/>
                    <a:pt x="86" y="121"/>
                  </a:cubicBezTo>
                  <a:cubicBezTo>
                    <a:pt x="87" y="128"/>
                    <a:pt x="88" y="135"/>
                    <a:pt x="88" y="143"/>
                  </a:cubicBezTo>
                  <a:cubicBezTo>
                    <a:pt x="89" y="149"/>
                    <a:pt x="89" y="155"/>
                    <a:pt x="89" y="161"/>
                  </a:cubicBezTo>
                  <a:cubicBezTo>
                    <a:pt x="78" y="161"/>
                    <a:pt x="66" y="162"/>
                    <a:pt x="55" y="163"/>
                  </a:cubicBezTo>
                  <a:cubicBezTo>
                    <a:pt x="55" y="149"/>
                    <a:pt x="55" y="136"/>
                    <a:pt x="54" y="122"/>
                  </a:cubicBezTo>
                  <a:close/>
                  <a:moveTo>
                    <a:pt x="55" y="170"/>
                  </a:moveTo>
                  <a:cubicBezTo>
                    <a:pt x="67" y="169"/>
                    <a:pt x="78" y="168"/>
                    <a:pt x="89" y="167"/>
                  </a:cubicBezTo>
                  <a:cubicBezTo>
                    <a:pt x="90" y="177"/>
                    <a:pt x="90" y="187"/>
                    <a:pt x="90" y="196"/>
                  </a:cubicBezTo>
                  <a:cubicBezTo>
                    <a:pt x="79" y="197"/>
                    <a:pt x="67" y="197"/>
                    <a:pt x="56" y="198"/>
                  </a:cubicBezTo>
                  <a:cubicBezTo>
                    <a:pt x="56" y="188"/>
                    <a:pt x="55" y="179"/>
                    <a:pt x="55" y="170"/>
                  </a:cubicBezTo>
                  <a:close/>
                  <a:moveTo>
                    <a:pt x="56" y="221"/>
                  </a:moveTo>
                  <a:cubicBezTo>
                    <a:pt x="56" y="215"/>
                    <a:pt x="56" y="209"/>
                    <a:pt x="56" y="204"/>
                  </a:cubicBezTo>
                  <a:cubicBezTo>
                    <a:pt x="67" y="204"/>
                    <a:pt x="79" y="204"/>
                    <a:pt x="91" y="203"/>
                  </a:cubicBezTo>
                  <a:cubicBezTo>
                    <a:pt x="91" y="210"/>
                    <a:pt x="91" y="216"/>
                    <a:pt x="91" y="222"/>
                  </a:cubicBezTo>
                  <a:cubicBezTo>
                    <a:pt x="80" y="222"/>
                    <a:pt x="68" y="221"/>
                    <a:pt x="56" y="221"/>
                  </a:cubicBezTo>
                  <a:close/>
                  <a:moveTo>
                    <a:pt x="131" y="222"/>
                  </a:moveTo>
                  <a:cubicBezTo>
                    <a:pt x="119" y="223"/>
                    <a:pt x="107" y="223"/>
                    <a:pt x="94" y="222"/>
                  </a:cubicBezTo>
                  <a:cubicBezTo>
                    <a:pt x="95" y="216"/>
                    <a:pt x="95" y="210"/>
                    <a:pt x="95" y="203"/>
                  </a:cubicBezTo>
                  <a:cubicBezTo>
                    <a:pt x="109" y="202"/>
                    <a:pt x="123" y="201"/>
                    <a:pt x="137" y="200"/>
                  </a:cubicBezTo>
                  <a:cubicBezTo>
                    <a:pt x="138" y="207"/>
                    <a:pt x="139" y="214"/>
                    <a:pt x="139" y="222"/>
                  </a:cubicBezTo>
                  <a:cubicBezTo>
                    <a:pt x="139" y="222"/>
                    <a:pt x="140" y="222"/>
                    <a:pt x="140" y="222"/>
                  </a:cubicBezTo>
                  <a:cubicBezTo>
                    <a:pt x="137" y="222"/>
                    <a:pt x="134" y="222"/>
                    <a:pt x="131" y="222"/>
                  </a:cubicBezTo>
                  <a:close/>
                  <a:moveTo>
                    <a:pt x="142" y="222"/>
                  </a:moveTo>
                  <a:cubicBezTo>
                    <a:pt x="142" y="222"/>
                    <a:pt x="142" y="222"/>
                    <a:pt x="142" y="222"/>
                  </a:cubicBezTo>
                  <a:cubicBezTo>
                    <a:pt x="142" y="214"/>
                    <a:pt x="142" y="207"/>
                    <a:pt x="141" y="199"/>
                  </a:cubicBezTo>
                  <a:cubicBezTo>
                    <a:pt x="154" y="198"/>
                    <a:pt x="166" y="196"/>
                    <a:pt x="179" y="194"/>
                  </a:cubicBezTo>
                  <a:cubicBezTo>
                    <a:pt x="179" y="202"/>
                    <a:pt x="180" y="209"/>
                    <a:pt x="180" y="217"/>
                  </a:cubicBezTo>
                  <a:cubicBezTo>
                    <a:pt x="180" y="218"/>
                    <a:pt x="180" y="218"/>
                    <a:pt x="181" y="219"/>
                  </a:cubicBezTo>
                  <a:cubicBezTo>
                    <a:pt x="168" y="220"/>
                    <a:pt x="155" y="221"/>
                    <a:pt x="142" y="222"/>
                  </a:cubicBezTo>
                  <a:close/>
                  <a:moveTo>
                    <a:pt x="208" y="215"/>
                  </a:moveTo>
                  <a:cubicBezTo>
                    <a:pt x="200" y="216"/>
                    <a:pt x="192" y="217"/>
                    <a:pt x="183" y="218"/>
                  </a:cubicBezTo>
                  <a:cubicBezTo>
                    <a:pt x="183" y="218"/>
                    <a:pt x="184" y="218"/>
                    <a:pt x="184" y="217"/>
                  </a:cubicBezTo>
                  <a:cubicBezTo>
                    <a:pt x="183" y="209"/>
                    <a:pt x="183" y="201"/>
                    <a:pt x="183" y="193"/>
                  </a:cubicBezTo>
                  <a:cubicBezTo>
                    <a:pt x="192" y="192"/>
                    <a:pt x="200" y="190"/>
                    <a:pt x="209" y="188"/>
                  </a:cubicBezTo>
                  <a:cubicBezTo>
                    <a:pt x="209" y="197"/>
                    <a:pt x="209" y="206"/>
                    <a:pt x="208" y="215"/>
                  </a:cubicBezTo>
                  <a:close/>
                  <a:moveTo>
                    <a:pt x="237" y="180"/>
                  </a:moveTo>
                  <a:cubicBezTo>
                    <a:pt x="229" y="182"/>
                    <a:pt x="221" y="183"/>
                    <a:pt x="213" y="184"/>
                  </a:cubicBezTo>
                  <a:cubicBezTo>
                    <a:pt x="214" y="174"/>
                    <a:pt x="214" y="164"/>
                    <a:pt x="215" y="153"/>
                  </a:cubicBezTo>
                  <a:cubicBezTo>
                    <a:pt x="220" y="152"/>
                    <a:pt x="224" y="152"/>
                    <a:pt x="229" y="151"/>
                  </a:cubicBezTo>
                  <a:cubicBezTo>
                    <a:pt x="231" y="151"/>
                    <a:pt x="230" y="148"/>
                    <a:pt x="229" y="148"/>
                  </a:cubicBezTo>
                  <a:cubicBezTo>
                    <a:pt x="224" y="149"/>
                    <a:pt x="220" y="149"/>
                    <a:pt x="215" y="150"/>
                  </a:cubicBezTo>
                  <a:cubicBezTo>
                    <a:pt x="215" y="147"/>
                    <a:pt x="215" y="144"/>
                    <a:pt x="215" y="141"/>
                  </a:cubicBezTo>
                  <a:cubicBezTo>
                    <a:pt x="216" y="133"/>
                    <a:pt x="216" y="125"/>
                    <a:pt x="217" y="117"/>
                  </a:cubicBezTo>
                  <a:cubicBezTo>
                    <a:pt x="223" y="117"/>
                    <a:pt x="229" y="117"/>
                    <a:pt x="234" y="118"/>
                  </a:cubicBezTo>
                  <a:cubicBezTo>
                    <a:pt x="236" y="139"/>
                    <a:pt x="236" y="160"/>
                    <a:pt x="237" y="180"/>
                  </a:cubicBezTo>
                  <a:close/>
                  <a:moveTo>
                    <a:pt x="118" y="13"/>
                  </a:moveTo>
                  <a:cubicBezTo>
                    <a:pt x="139" y="12"/>
                    <a:pt x="159" y="11"/>
                    <a:pt x="179" y="11"/>
                  </a:cubicBezTo>
                  <a:cubicBezTo>
                    <a:pt x="186" y="11"/>
                    <a:pt x="194" y="10"/>
                    <a:pt x="202" y="11"/>
                  </a:cubicBezTo>
                  <a:cubicBezTo>
                    <a:pt x="212" y="10"/>
                    <a:pt x="221" y="14"/>
                    <a:pt x="228" y="24"/>
                  </a:cubicBezTo>
                  <a:cubicBezTo>
                    <a:pt x="229" y="30"/>
                    <a:pt x="229" y="35"/>
                    <a:pt x="230" y="41"/>
                  </a:cubicBezTo>
                  <a:cubicBezTo>
                    <a:pt x="232" y="66"/>
                    <a:pt x="233" y="90"/>
                    <a:pt x="234" y="115"/>
                  </a:cubicBezTo>
                  <a:cubicBezTo>
                    <a:pt x="229" y="114"/>
                    <a:pt x="223" y="113"/>
                    <a:pt x="217" y="113"/>
                  </a:cubicBezTo>
                  <a:cubicBezTo>
                    <a:pt x="218" y="97"/>
                    <a:pt x="219" y="80"/>
                    <a:pt x="217" y="64"/>
                  </a:cubicBezTo>
                  <a:cubicBezTo>
                    <a:pt x="217" y="62"/>
                    <a:pt x="214" y="62"/>
                    <a:pt x="214" y="64"/>
                  </a:cubicBezTo>
                  <a:cubicBezTo>
                    <a:pt x="213" y="67"/>
                    <a:pt x="213" y="70"/>
                    <a:pt x="212" y="73"/>
                  </a:cubicBezTo>
                  <a:cubicBezTo>
                    <a:pt x="201" y="73"/>
                    <a:pt x="190" y="73"/>
                    <a:pt x="179" y="73"/>
                  </a:cubicBezTo>
                  <a:cubicBezTo>
                    <a:pt x="179" y="66"/>
                    <a:pt x="178" y="59"/>
                    <a:pt x="178" y="52"/>
                  </a:cubicBezTo>
                  <a:cubicBezTo>
                    <a:pt x="178" y="49"/>
                    <a:pt x="175" y="49"/>
                    <a:pt x="173" y="51"/>
                  </a:cubicBezTo>
                  <a:cubicBezTo>
                    <a:pt x="170" y="55"/>
                    <a:pt x="171" y="54"/>
                    <a:pt x="172" y="59"/>
                  </a:cubicBezTo>
                  <a:cubicBezTo>
                    <a:pt x="172" y="60"/>
                    <a:pt x="173" y="61"/>
                    <a:pt x="173" y="60"/>
                  </a:cubicBezTo>
                  <a:cubicBezTo>
                    <a:pt x="174" y="65"/>
                    <a:pt x="174" y="69"/>
                    <a:pt x="174" y="74"/>
                  </a:cubicBezTo>
                  <a:cubicBezTo>
                    <a:pt x="160" y="74"/>
                    <a:pt x="145" y="74"/>
                    <a:pt x="131" y="75"/>
                  </a:cubicBezTo>
                  <a:cubicBezTo>
                    <a:pt x="130" y="67"/>
                    <a:pt x="130" y="60"/>
                    <a:pt x="129" y="52"/>
                  </a:cubicBezTo>
                  <a:cubicBezTo>
                    <a:pt x="128" y="49"/>
                    <a:pt x="124" y="49"/>
                    <a:pt x="124" y="52"/>
                  </a:cubicBezTo>
                  <a:cubicBezTo>
                    <a:pt x="123" y="54"/>
                    <a:pt x="123" y="57"/>
                    <a:pt x="122" y="59"/>
                  </a:cubicBezTo>
                  <a:cubicBezTo>
                    <a:pt x="122" y="61"/>
                    <a:pt x="123" y="61"/>
                    <a:pt x="124" y="61"/>
                  </a:cubicBezTo>
                  <a:cubicBezTo>
                    <a:pt x="124" y="66"/>
                    <a:pt x="125" y="71"/>
                    <a:pt x="125" y="75"/>
                  </a:cubicBezTo>
                  <a:cubicBezTo>
                    <a:pt x="113" y="76"/>
                    <a:pt x="101" y="77"/>
                    <a:pt x="89" y="78"/>
                  </a:cubicBezTo>
                  <a:cubicBezTo>
                    <a:pt x="88" y="71"/>
                    <a:pt x="87" y="65"/>
                    <a:pt x="86" y="59"/>
                  </a:cubicBezTo>
                  <a:cubicBezTo>
                    <a:pt x="85" y="57"/>
                    <a:pt x="81" y="57"/>
                    <a:pt x="81" y="60"/>
                  </a:cubicBezTo>
                  <a:cubicBezTo>
                    <a:pt x="81" y="66"/>
                    <a:pt x="81" y="72"/>
                    <a:pt x="82" y="78"/>
                  </a:cubicBezTo>
                  <a:cubicBezTo>
                    <a:pt x="72" y="79"/>
                    <a:pt x="62" y="80"/>
                    <a:pt x="52" y="81"/>
                  </a:cubicBezTo>
                  <a:cubicBezTo>
                    <a:pt x="52" y="74"/>
                    <a:pt x="51" y="67"/>
                    <a:pt x="50" y="60"/>
                  </a:cubicBezTo>
                  <a:cubicBezTo>
                    <a:pt x="50" y="57"/>
                    <a:pt x="45" y="57"/>
                    <a:pt x="45" y="60"/>
                  </a:cubicBezTo>
                  <a:cubicBezTo>
                    <a:pt x="45" y="67"/>
                    <a:pt x="45" y="75"/>
                    <a:pt x="45" y="82"/>
                  </a:cubicBezTo>
                  <a:cubicBezTo>
                    <a:pt x="39" y="83"/>
                    <a:pt x="33" y="83"/>
                    <a:pt x="28" y="84"/>
                  </a:cubicBezTo>
                  <a:cubicBezTo>
                    <a:pt x="25" y="85"/>
                    <a:pt x="25" y="88"/>
                    <a:pt x="28" y="88"/>
                  </a:cubicBezTo>
                  <a:cubicBezTo>
                    <a:pt x="34" y="88"/>
                    <a:pt x="39" y="87"/>
                    <a:pt x="45" y="87"/>
                  </a:cubicBezTo>
                  <a:cubicBezTo>
                    <a:pt x="45" y="97"/>
                    <a:pt x="46" y="106"/>
                    <a:pt x="46" y="116"/>
                  </a:cubicBezTo>
                  <a:cubicBezTo>
                    <a:pt x="36" y="116"/>
                    <a:pt x="25" y="117"/>
                    <a:pt x="15" y="118"/>
                  </a:cubicBezTo>
                  <a:cubicBezTo>
                    <a:pt x="13" y="85"/>
                    <a:pt x="11" y="52"/>
                    <a:pt x="9" y="20"/>
                  </a:cubicBezTo>
                  <a:cubicBezTo>
                    <a:pt x="46" y="16"/>
                    <a:pt x="82" y="14"/>
                    <a:pt x="11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9" name="Freeform 192"/>
            <p:cNvSpPr/>
            <p:nvPr/>
          </p:nvSpPr>
          <p:spPr bwMode="auto">
            <a:xfrm>
              <a:off x="461" y="1734"/>
              <a:ext cx="347" cy="27"/>
            </a:xfrm>
            <a:custGeom>
              <a:avLst/>
              <a:gdLst>
                <a:gd name="T0" fmla="*/ 4 w 164"/>
                <a:gd name="T1" fmla="*/ 13 h 13"/>
                <a:gd name="T2" fmla="*/ 161 w 164"/>
                <a:gd name="T3" fmla="*/ 10 h 13"/>
                <a:gd name="T4" fmla="*/ 162 w 164"/>
                <a:gd name="T5" fmla="*/ 7 h 13"/>
                <a:gd name="T6" fmla="*/ 4 w 164"/>
                <a:gd name="T7" fmla="*/ 8 h 13"/>
                <a:gd name="T8" fmla="*/ 4 w 16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3">
                  <a:moveTo>
                    <a:pt x="4" y="13"/>
                  </a:moveTo>
                  <a:cubicBezTo>
                    <a:pt x="57" y="8"/>
                    <a:pt x="109" y="6"/>
                    <a:pt x="161" y="10"/>
                  </a:cubicBezTo>
                  <a:cubicBezTo>
                    <a:pt x="163" y="10"/>
                    <a:pt x="164" y="7"/>
                    <a:pt x="162" y="7"/>
                  </a:cubicBezTo>
                  <a:cubicBezTo>
                    <a:pt x="109" y="1"/>
                    <a:pt x="56" y="0"/>
                    <a:pt x="4" y="8"/>
                  </a:cubicBezTo>
                  <a:cubicBezTo>
                    <a:pt x="0" y="8"/>
                    <a:pt x="0" y="13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42" name="Group 138"/>
          <p:cNvGrpSpPr>
            <a:grpSpLocks noChangeAspect="1"/>
          </p:cNvGrpSpPr>
          <p:nvPr/>
        </p:nvGrpSpPr>
        <p:grpSpPr bwMode="auto">
          <a:xfrm>
            <a:off x="8667996" y="3853833"/>
            <a:ext cx="3524004" cy="3453423"/>
            <a:chOff x="1863" y="254"/>
            <a:chExt cx="3890" cy="3812"/>
          </a:xfrm>
          <a:solidFill>
            <a:schemeClr val="tx1"/>
          </a:solidFill>
        </p:grpSpPr>
        <p:sp>
          <p:nvSpPr>
            <p:cNvPr id="943" name="Freeform 143"/>
            <p:cNvSpPr/>
            <p:nvPr/>
          </p:nvSpPr>
          <p:spPr bwMode="auto">
            <a:xfrm>
              <a:off x="5557" y="1125"/>
              <a:ext cx="90" cy="156"/>
            </a:xfrm>
            <a:custGeom>
              <a:avLst/>
              <a:gdLst>
                <a:gd name="T0" fmla="*/ 1 w 38"/>
                <a:gd name="T1" fmla="*/ 2 h 66"/>
                <a:gd name="T2" fmla="*/ 37 w 38"/>
                <a:gd name="T3" fmla="*/ 65 h 66"/>
                <a:gd name="T4" fmla="*/ 38 w 38"/>
                <a:gd name="T5" fmla="*/ 64 h 66"/>
                <a:gd name="T6" fmla="*/ 36 w 38"/>
                <a:gd name="T7" fmla="*/ 59 h 66"/>
                <a:gd name="T8" fmla="*/ 35 w 38"/>
                <a:gd name="T9" fmla="*/ 60 h 66"/>
                <a:gd name="T10" fmla="*/ 31 w 38"/>
                <a:gd name="T11" fmla="*/ 51 h 66"/>
                <a:gd name="T12" fmla="*/ 22 w 38"/>
                <a:gd name="T13" fmla="*/ 34 h 66"/>
                <a:gd name="T14" fmla="*/ 2 w 38"/>
                <a:gd name="T15" fmla="*/ 1 h 66"/>
                <a:gd name="T16" fmla="*/ 1 w 38"/>
                <a:gd name="T17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6">
                  <a:moveTo>
                    <a:pt x="1" y="2"/>
                  </a:moveTo>
                  <a:cubicBezTo>
                    <a:pt x="12" y="23"/>
                    <a:pt x="25" y="44"/>
                    <a:pt x="37" y="65"/>
                  </a:cubicBezTo>
                  <a:cubicBezTo>
                    <a:pt x="37" y="66"/>
                    <a:pt x="38" y="65"/>
                    <a:pt x="38" y="64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60"/>
                  </a:cubicBezTo>
                  <a:cubicBezTo>
                    <a:pt x="37" y="66"/>
                    <a:pt x="32" y="53"/>
                    <a:pt x="31" y="51"/>
                  </a:cubicBezTo>
                  <a:cubicBezTo>
                    <a:pt x="28" y="46"/>
                    <a:pt x="25" y="40"/>
                    <a:pt x="22" y="34"/>
                  </a:cubicBezTo>
                  <a:cubicBezTo>
                    <a:pt x="16" y="23"/>
                    <a:pt x="10" y="12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4" name="Freeform 144"/>
            <p:cNvSpPr/>
            <p:nvPr/>
          </p:nvSpPr>
          <p:spPr bwMode="auto">
            <a:xfrm>
              <a:off x="5422" y="957"/>
              <a:ext cx="175" cy="326"/>
            </a:xfrm>
            <a:custGeom>
              <a:avLst/>
              <a:gdLst>
                <a:gd name="T0" fmla="*/ 0 w 74"/>
                <a:gd name="T1" fmla="*/ 3 h 138"/>
                <a:gd name="T2" fmla="*/ 72 w 74"/>
                <a:gd name="T3" fmla="*/ 137 h 138"/>
                <a:gd name="T4" fmla="*/ 73 w 74"/>
                <a:gd name="T5" fmla="*/ 136 h 138"/>
                <a:gd name="T6" fmla="*/ 2 w 74"/>
                <a:gd name="T7" fmla="*/ 2 h 138"/>
                <a:gd name="T8" fmla="*/ 0 w 74"/>
                <a:gd name="T9" fmla="*/ 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38">
                  <a:moveTo>
                    <a:pt x="0" y="3"/>
                  </a:moveTo>
                  <a:cubicBezTo>
                    <a:pt x="22" y="48"/>
                    <a:pt x="48" y="93"/>
                    <a:pt x="72" y="137"/>
                  </a:cubicBezTo>
                  <a:cubicBezTo>
                    <a:pt x="73" y="138"/>
                    <a:pt x="74" y="137"/>
                    <a:pt x="73" y="136"/>
                  </a:cubicBezTo>
                  <a:cubicBezTo>
                    <a:pt x="50" y="91"/>
                    <a:pt x="28" y="45"/>
                    <a:pt x="2" y="2"/>
                  </a:cubicBezTo>
                  <a:cubicBezTo>
                    <a:pt x="2" y="0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5" name="Freeform 145"/>
            <p:cNvSpPr/>
            <p:nvPr/>
          </p:nvSpPr>
          <p:spPr bwMode="auto">
            <a:xfrm>
              <a:off x="5344" y="928"/>
              <a:ext cx="184" cy="336"/>
            </a:xfrm>
            <a:custGeom>
              <a:avLst/>
              <a:gdLst>
                <a:gd name="T0" fmla="*/ 0 w 78"/>
                <a:gd name="T1" fmla="*/ 2 h 142"/>
                <a:gd name="T2" fmla="*/ 3 w 78"/>
                <a:gd name="T3" fmla="*/ 7 h 142"/>
                <a:gd name="T4" fmla="*/ 5 w 78"/>
                <a:gd name="T5" fmla="*/ 7 h 142"/>
                <a:gd name="T6" fmla="*/ 47 w 78"/>
                <a:gd name="T7" fmla="*/ 85 h 142"/>
                <a:gd name="T8" fmla="*/ 66 w 78"/>
                <a:gd name="T9" fmla="*/ 125 h 142"/>
                <a:gd name="T10" fmla="*/ 76 w 78"/>
                <a:gd name="T11" fmla="*/ 142 h 142"/>
                <a:gd name="T12" fmla="*/ 77 w 78"/>
                <a:gd name="T13" fmla="*/ 142 h 142"/>
                <a:gd name="T14" fmla="*/ 77 w 78"/>
                <a:gd name="T15" fmla="*/ 139 h 142"/>
                <a:gd name="T16" fmla="*/ 77 w 78"/>
                <a:gd name="T17" fmla="*/ 139 h 142"/>
                <a:gd name="T18" fmla="*/ 76 w 78"/>
                <a:gd name="T19" fmla="*/ 139 h 142"/>
                <a:gd name="T20" fmla="*/ 75 w 78"/>
                <a:gd name="T21" fmla="*/ 139 h 142"/>
                <a:gd name="T22" fmla="*/ 60 w 78"/>
                <a:gd name="T23" fmla="*/ 108 h 142"/>
                <a:gd name="T24" fmla="*/ 42 w 78"/>
                <a:gd name="T25" fmla="*/ 71 h 142"/>
                <a:gd name="T26" fmla="*/ 2 w 78"/>
                <a:gd name="T27" fmla="*/ 1 h 142"/>
                <a:gd name="T28" fmla="*/ 0 w 78"/>
                <a:gd name="T29" fmla="*/ 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8" h="142">
                  <a:moveTo>
                    <a:pt x="0" y="2"/>
                  </a:moveTo>
                  <a:cubicBezTo>
                    <a:pt x="1" y="4"/>
                    <a:pt x="2" y="6"/>
                    <a:pt x="3" y="7"/>
                  </a:cubicBezTo>
                  <a:cubicBezTo>
                    <a:pt x="4" y="8"/>
                    <a:pt x="5" y="8"/>
                    <a:pt x="5" y="7"/>
                  </a:cubicBezTo>
                  <a:cubicBezTo>
                    <a:pt x="16" y="33"/>
                    <a:pt x="34" y="59"/>
                    <a:pt x="47" y="85"/>
                  </a:cubicBezTo>
                  <a:cubicBezTo>
                    <a:pt x="54" y="99"/>
                    <a:pt x="60" y="112"/>
                    <a:pt x="66" y="125"/>
                  </a:cubicBezTo>
                  <a:cubicBezTo>
                    <a:pt x="68" y="131"/>
                    <a:pt x="70" y="140"/>
                    <a:pt x="76" y="142"/>
                  </a:cubicBezTo>
                  <a:cubicBezTo>
                    <a:pt x="76" y="142"/>
                    <a:pt x="76" y="142"/>
                    <a:pt x="77" y="142"/>
                  </a:cubicBezTo>
                  <a:cubicBezTo>
                    <a:pt x="78" y="140"/>
                    <a:pt x="78" y="141"/>
                    <a:pt x="77" y="139"/>
                  </a:cubicBezTo>
                  <a:cubicBezTo>
                    <a:pt x="77" y="139"/>
                    <a:pt x="77" y="139"/>
                    <a:pt x="77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1" y="138"/>
                    <a:pt x="61" y="110"/>
                    <a:pt x="60" y="108"/>
                  </a:cubicBezTo>
                  <a:cubicBezTo>
                    <a:pt x="54" y="95"/>
                    <a:pt x="48" y="83"/>
                    <a:pt x="42" y="71"/>
                  </a:cubicBezTo>
                  <a:cubicBezTo>
                    <a:pt x="30" y="47"/>
                    <a:pt x="17" y="24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6" name="Freeform 146"/>
            <p:cNvSpPr/>
            <p:nvPr/>
          </p:nvSpPr>
          <p:spPr bwMode="auto">
            <a:xfrm>
              <a:off x="4930" y="758"/>
              <a:ext cx="213" cy="322"/>
            </a:xfrm>
            <a:custGeom>
              <a:avLst/>
              <a:gdLst>
                <a:gd name="T0" fmla="*/ 1 w 90"/>
                <a:gd name="T1" fmla="*/ 3 h 136"/>
                <a:gd name="T2" fmla="*/ 88 w 90"/>
                <a:gd name="T3" fmla="*/ 135 h 136"/>
                <a:gd name="T4" fmla="*/ 89 w 90"/>
                <a:gd name="T5" fmla="*/ 134 h 136"/>
                <a:gd name="T6" fmla="*/ 3 w 90"/>
                <a:gd name="T7" fmla="*/ 1 h 136"/>
                <a:gd name="T8" fmla="*/ 1 w 90"/>
                <a:gd name="T9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36">
                  <a:moveTo>
                    <a:pt x="1" y="3"/>
                  </a:moveTo>
                  <a:cubicBezTo>
                    <a:pt x="34" y="44"/>
                    <a:pt x="63" y="88"/>
                    <a:pt x="88" y="135"/>
                  </a:cubicBezTo>
                  <a:cubicBezTo>
                    <a:pt x="89" y="136"/>
                    <a:pt x="90" y="135"/>
                    <a:pt x="89" y="134"/>
                  </a:cubicBezTo>
                  <a:cubicBezTo>
                    <a:pt x="65" y="87"/>
                    <a:pt x="36" y="43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7" name="Freeform 147"/>
            <p:cNvSpPr>
              <a:spLocks noEditPoints="1"/>
            </p:cNvSpPr>
            <p:nvPr/>
          </p:nvSpPr>
          <p:spPr bwMode="auto">
            <a:xfrm>
              <a:off x="2708" y="1470"/>
              <a:ext cx="1824" cy="2596"/>
            </a:xfrm>
            <a:custGeom>
              <a:avLst/>
              <a:gdLst>
                <a:gd name="T0" fmla="*/ 91 w 771"/>
                <a:gd name="T1" fmla="*/ 537 h 1097"/>
                <a:gd name="T2" fmla="*/ 281 w 771"/>
                <a:gd name="T3" fmla="*/ 754 h 1097"/>
                <a:gd name="T4" fmla="*/ 548 w 771"/>
                <a:gd name="T5" fmla="*/ 1025 h 1097"/>
                <a:gd name="T6" fmla="*/ 442 w 771"/>
                <a:gd name="T7" fmla="*/ 910 h 1097"/>
                <a:gd name="T8" fmla="*/ 462 w 771"/>
                <a:gd name="T9" fmla="*/ 899 h 1097"/>
                <a:gd name="T10" fmla="*/ 278 w 771"/>
                <a:gd name="T11" fmla="*/ 690 h 1097"/>
                <a:gd name="T12" fmla="*/ 466 w 771"/>
                <a:gd name="T13" fmla="*/ 576 h 1097"/>
                <a:gd name="T14" fmla="*/ 452 w 771"/>
                <a:gd name="T15" fmla="*/ 563 h 1097"/>
                <a:gd name="T16" fmla="*/ 440 w 771"/>
                <a:gd name="T17" fmla="*/ 745 h 1097"/>
                <a:gd name="T18" fmla="*/ 557 w 771"/>
                <a:gd name="T19" fmla="*/ 707 h 1097"/>
                <a:gd name="T20" fmla="*/ 485 w 771"/>
                <a:gd name="T21" fmla="*/ 838 h 1097"/>
                <a:gd name="T22" fmla="*/ 664 w 771"/>
                <a:gd name="T23" fmla="*/ 825 h 1097"/>
                <a:gd name="T24" fmla="*/ 613 w 771"/>
                <a:gd name="T25" fmla="*/ 933 h 1097"/>
                <a:gd name="T26" fmla="*/ 730 w 771"/>
                <a:gd name="T27" fmla="*/ 858 h 1097"/>
                <a:gd name="T28" fmla="*/ 572 w 771"/>
                <a:gd name="T29" fmla="*/ 717 h 1097"/>
                <a:gd name="T30" fmla="*/ 345 w 771"/>
                <a:gd name="T31" fmla="*/ 530 h 1097"/>
                <a:gd name="T32" fmla="*/ 269 w 771"/>
                <a:gd name="T33" fmla="*/ 459 h 1097"/>
                <a:gd name="T34" fmla="*/ 461 w 771"/>
                <a:gd name="T35" fmla="*/ 482 h 1097"/>
                <a:gd name="T36" fmla="*/ 599 w 771"/>
                <a:gd name="T37" fmla="*/ 464 h 1097"/>
                <a:gd name="T38" fmla="*/ 650 w 771"/>
                <a:gd name="T39" fmla="*/ 85 h 1097"/>
                <a:gd name="T40" fmla="*/ 64 w 771"/>
                <a:gd name="T41" fmla="*/ 2 h 1097"/>
                <a:gd name="T42" fmla="*/ 464 w 771"/>
                <a:gd name="T43" fmla="*/ 874 h 1097"/>
                <a:gd name="T44" fmla="*/ 436 w 771"/>
                <a:gd name="T45" fmla="*/ 902 h 1097"/>
                <a:gd name="T46" fmla="*/ 445 w 771"/>
                <a:gd name="T47" fmla="*/ 894 h 1097"/>
                <a:gd name="T48" fmla="*/ 427 w 771"/>
                <a:gd name="T49" fmla="*/ 876 h 1097"/>
                <a:gd name="T50" fmla="*/ 409 w 771"/>
                <a:gd name="T51" fmla="*/ 875 h 1097"/>
                <a:gd name="T52" fmla="*/ 432 w 771"/>
                <a:gd name="T53" fmla="*/ 568 h 1097"/>
                <a:gd name="T54" fmla="*/ 393 w 771"/>
                <a:gd name="T55" fmla="*/ 624 h 1097"/>
                <a:gd name="T56" fmla="*/ 289 w 771"/>
                <a:gd name="T57" fmla="*/ 597 h 1097"/>
                <a:gd name="T58" fmla="*/ 333 w 771"/>
                <a:gd name="T59" fmla="*/ 572 h 1097"/>
                <a:gd name="T60" fmla="*/ 343 w 771"/>
                <a:gd name="T61" fmla="*/ 554 h 1097"/>
                <a:gd name="T62" fmla="*/ 320 w 771"/>
                <a:gd name="T63" fmla="*/ 542 h 1097"/>
                <a:gd name="T64" fmla="*/ 292 w 771"/>
                <a:gd name="T65" fmla="*/ 588 h 1097"/>
                <a:gd name="T66" fmla="*/ 258 w 771"/>
                <a:gd name="T67" fmla="*/ 561 h 1097"/>
                <a:gd name="T68" fmla="*/ 223 w 771"/>
                <a:gd name="T69" fmla="*/ 595 h 1097"/>
                <a:gd name="T70" fmla="*/ 204 w 771"/>
                <a:gd name="T71" fmla="*/ 556 h 1097"/>
                <a:gd name="T72" fmla="*/ 81 w 771"/>
                <a:gd name="T73" fmla="*/ 442 h 1097"/>
                <a:gd name="T74" fmla="*/ 167 w 771"/>
                <a:gd name="T75" fmla="*/ 515 h 1097"/>
                <a:gd name="T76" fmla="*/ 163 w 771"/>
                <a:gd name="T77" fmla="*/ 407 h 1097"/>
                <a:gd name="T78" fmla="*/ 160 w 771"/>
                <a:gd name="T79" fmla="*/ 454 h 1097"/>
                <a:gd name="T80" fmla="*/ 155 w 771"/>
                <a:gd name="T81" fmla="*/ 446 h 1097"/>
                <a:gd name="T82" fmla="*/ 639 w 771"/>
                <a:gd name="T83" fmla="*/ 146 h 1097"/>
                <a:gd name="T84" fmla="*/ 592 w 771"/>
                <a:gd name="T85" fmla="*/ 450 h 1097"/>
                <a:gd name="T86" fmla="*/ 517 w 771"/>
                <a:gd name="T87" fmla="*/ 391 h 1097"/>
                <a:gd name="T88" fmla="*/ 518 w 771"/>
                <a:gd name="T89" fmla="*/ 477 h 1097"/>
                <a:gd name="T90" fmla="*/ 456 w 771"/>
                <a:gd name="T91" fmla="*/ 437 h 1097"/>
                <a:gd name="T92" fmla="*/ 383 w 771"/>
                <a:gd name="T93" fmla="*/ 432 h 1097"/>
                <a:gd name="T94" fmla="*/ 340 w 771"/>
                <a:gd name="T95" fmla="*/ 419 h 1097"/>
                <a:gd name="T96" fmla="*/ 299 w 771"/>
                <a:gd name="T97" fmla="*/ 456 h 1097"/>
                <a:gd name="T98" fmla="*/ 259 w 771"/>
                <a:gd name="T99" fmla="*/ 450 h 1097"/>
                <a:gd name="T100" fmla="*/ 168 w 771"/>
                <a:gd name="T101" fmla="*/ 390 h 1097"/>
                <a:gd name="T102" fmla="*/ 150 w 771"/>
                <a:gd name="T103" fmla="*/ 437 h 1097"/>
                <a:gd name="T104" fmla="*/ 104 w 771"/>
                <a:gd name="T105" fmla="*/ 394 h 1097"/>
                <a:gd name="T106" fmla="*/ 117 w 771"/>
                <a:gd name="T107" fmla="*/ 440 h 1097"/>
                <a:gd name="T108" fmla="*/ 52 w 771"/>
                <a:gd name="T109" fmla="*/ 432 h 1097"/>
                <a:gd name="T110" fmla="*/ 18 w 771"/>
                <a:gd name="T111" fmla="*/ 195 h 1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71" h="1097">
                  <a:moveTo>
                    <a:pt x="34" y="61"/>
                  </a:moveTo>
                  <a:cubicBezTo>
                    <a:pt x="26" y="94"/>
                    <a:pt x="20" y="128"/>
                    <a:pt x="15" y="162"/>
                  </a:cubicBezTo>
                  <a:cubicBezTo>
                    <a:pt x="4" y="234"/>
                    <a:pt x="0" y="307"/>
                    <a:pt x="4" y="380"/>
                  </a:cubicBezTo>
                  <a:cubicBezTo>
                    <a:pt x="4" y="393"/>
                    <a:pt x="2" y="413"/>
                    <a:pt x="8" y="425"/>
                  </a:cubicBezTo>
                  <a:cubicBezTo>
                    <a:pt x="14" y="434"/>
                    <a:pt x="27" y="434"/>
                    <a:pt x="36" y="435"/>
                  </a:cubicBezTo>
                  <a:cubicBezTo>
                    <a:pt x="41" y="436"/>
                    <a:pt x="45" y="436"/>
                    <a:pt x="49" y="437"/>
                  </a:cubicBezTo>
                  <a:cubicBezTo>
                    <a:pt x="40" y="476"/>
                    <a:pt x="61" y="513"/>
                    <a:pt x="91" y="537"/>
                  </a:cubicBezTo>
                  <a:cubicBezTo>
                    <a:pt x="129" y="567"/>
                    <a:pt x="176" y="578"/>
                    <a:pt x="219" y="598"/>
                  </a:cubicBezTo>
                  <a:cubicBezTo>
                    <a:pt x="218" y="599"/>
                    <a:pt x="217" y="601"/>
                    <a:pt x="218" y="602"/>
                  </a:cubicBezTo>
                  <a:cubicBezTo>
                    <a:pt x="218" y="603"/>
                    <a:pt x="218" y="604"/>
                    <a:pt x="218" y="604"/>
                  </a:cubicBezTo>
                  <a:cubicBezTo>
                    <a:pt x="234" y="629"/>
                    <a:pt x="254" y="655"/>
                    <a:pt x="277" y="675"/>
                  </a:cubicBezTo>
                  <a:cubicBezTo>
                    <a:pt x="275" y="677"/>
                    <a:pt x="274" y="679"/>
                    <a:pt x="274" y="680"/>
                  </a:cubicBezTo>
                  <a:cubicBezTo>
                    <a:pt x="273" y="681"/>
                    <a:pt x="273" y="681"/>
                    <a:pt x="273" y="681"/>
                  </a:cubicBezTo>
                  <a:cubicBezTo>
                    <a:pt x="270" y="706"/>
                    <a:pt x="271" y="732"/>
                    <a:pt x="281" y="754"/>
                  </a:cubicBezTo>
                  <a:cubicBezTo>
                    <a:pt x="293" y="781"/>
                    <a:pt x="312" y="807"/>
                    <a:pt x="329" y="830"/>
                  </a:cubicBezTo>
                  <a:cubicBezTo>
                    <a:pt x="344" y="851"/>
                    <a:pt x="364" y="860"/>
                    <a:pt x="387" y="868"/>
                  </a:cubicBezTo>
                  <a:cubicBezTo>
                    <a:pt x="392" y="870"/>
                    <a:pt x="397" y="872"/>
                    <a:pt x="402" y="873"/>
                  </a:cubicBezTo>
                  <a:cubicBezTo>
                    <a:pt x="402" y="873"/>
                    <a:pt x="402" y="873"/>
                    <a:pt x="402" y="873"/>
                  </a:cubicBezTo>
                  <a:cubicBezTo>
                    <a:pt x="424" y="895"/>
                    <a:pt x="442" y="919"/>
                    <a:pt x="458" y="945"/>
                  </a:cubicBezTo>
                  <a:cubicBezTo>
                    <a:pt x="470" y="967"/>
                    <a:pt x="483" y="986"/>
                    <a:pt x="506" y="998"/>
                  </a:cubicBezTo>
                  <a:cubicBezTo>
                    <a:pt x="522" y="1005"/>
                    <a:pt x="537" y="1010"/>
                    <a:pt x="548" y="1025"/>
                  </a:cubicBezTo>
                  <a:cubicBezTo>
                    <a:pt x="558" y="1037"/>
                    <a:pt x="562" y="1050"/>
                    <a:pt x="569" y="1064"/>
                  </a:cubicBezTo>
                  <a:cubicBezTo>
                    <a:pt x="576" y="1080"/>
                    <a:pt x="586" y="1096"/>
                    <a:pt x="605" y="1097"/>
                  </a:cubicBezTo>
                  <a:cubicBezTo>
                    <a:pt x="609" y="1097"/>
                    <a:pt x="610" y="1091"/>
                    <a:pt x="606" y="1090"/>
                  </a:cubicBezTo>
                  <a:cubicBezTo>
                    <a:pt x="577" y="1084"/>
                    <a:pt x="573" y="1047"/>
                    <a:pt x="559" y="1025"/>
                  </a:cubicBezTo>
                  <a:cubicBezTo>
                    <a:pt x="545" y="1005"/>
                    <a:pt x="526" y="1000"/>
                    <a:pt x="506" y="989"/>
                  </a:cubicBezTo>
                  <a:cubicBezTo>
                    <a:pt x="480" y="976"/>
                    <a:pt x="468" y="948"/>
                    <a:pt x="452" y="924"/>
                  </a:cubicBezTo>
                  <a:cubicBezTo>
                    <a:pt x="449" y="920"/>
                    <a:pt x="446" y="915"/>
                    <a:pt x="442" y="910"/>
                  </a:cubicBezTo>
                  <a:cubicBezTo>
                    <a:pt x="443" y="910"/>
                    <a:pt x="443" y="910"/>
                    <a:pt x="443" y="909"/>
                  </a:cubicBezTo>
                  <a:cubicBezTo>
                    <a:pt x="446" y="904"/>
                    <a:pt x="449" y="898"/>
                    <a:pt x="451" y="892"/>
                  </a:cubicBezTo>
                  <a:cubicBezTo>
                    <a:pt x="451" y="895"/>
                    <a:pt x="450" y="897"/>
                    <a:pt x="450" y="900"/>
                  </a:cubicBezTo>
                  <a:cubicBezTo>
                    <a:pt x="449" y="902"/>
                    <a:pt x="453" y="903"/>
                    <a:pt x="454" y="901"/>
                  </a:cubicBezTo>
                  <a:cubicBezTo>
                    <a:pt x="456" y="897"/>
                    <a:pt x="458" y="892"/>
                    <a:pt x="461" y="888"/>
                  </a:cubicBezTo>
                  <a:cubicBezTo>
                    <a:pt x="460" y="891"/>
                    <a:pt x="459" y="894"/>
                    <a:pt x="459" y="897"/>
                  </a:cubicBezTo>
                  <a:cubicBezTo>
                    <a:pt x="459" y="899"/>
                    <a:pt x="461" y="901"/>
                    <a:pt x="462" y="899"/>
                  </a:cubicBezTo>
                  <a:cubicBezTo>
                    <a:pt x="466" y="891"/>
                    <a:pt x="470" y="884"/>
                    <a:pt x="473" y="876"/>
                  </a:cubicBezTo>
                  <a:cubicBezTo>
                    <a:pt x="474" y="876"/>
                    <a:pt x="474" y="876"/>
                    <a:pt x="474" y="876"/>
                  </a:cubicBezTo>
                  <a:cubicBezTo>
                    <a:pt x="477" y="878"/>
                    <a:pt x="480" y="874"/>
                    <a:pt x="477" y="872"/>
                  </a:cubicBezTo>
                  <a:cubicBezTo>
                    <a:pt x="459" y="861"/>
                    <a:pt x="440" y="870"/>
                    <a:pt x="420" y="869"/>
                  </a:cubicBezTo>
                  <a:cubicBezTo>
                    <a:pt x="392" y="867"/>
                    <a:pt x="355" y="852"/>
                    <a:pt x="338" y="829"/>
                  </a:cubicBezTo>
                  <a:cubicBezTo>
                    <a:pt x="323" y="809"/>
                    <a:pt x="310" y="787"/>
                    <a:pt x="297" y="767"/>
                  </a:cubicBezTo>
                  <a:cubicBezTo>
                    <a:pt x="281" y="742"/>
                    <a:pt x="280" y="717"/>
                    <a:pt x="278" y="690"/>
                  </a:cubicBezTo>
                  <a:cubicBezTo>
                    <a:pt x="282" y="693"/>
                    <a:pt x="288" y="694"/>
                    <a:pt x="293" y="693"/>
                  </a:cubicBezTo>
                  <a:cubicBezTo>
                    <a:pt x="323" y="689"/>
                    <a:pt x="354" y="664"/>
                    <a:pt x="377" y="647"/>
                  </a:cubicBezTo>
                  <a:cubicBezTo>
                    <a:pt x="391" y="637"/>
                    <a:pt x="418" y="622"/>
                    <a:pt x="427" y="604"/>
                  </a:cubicBezTo>
                  <a:cubicBezTo>
                    <a:pt x="427" y="603"/>
                    <a:pt x="428" y="603"/>
                    <a:pt x="428" y="603"/>
                  </a:cubicBezTo>
                  <a:cubicBezTo>
                    <a:pt x="430" y="601"/>
                    <a:pt x="433" y="599"/>
                    <a:pt x="435" y="596"/>
                  </a:cubicBezTo>
                  <a:cubicBezTo>
                    <a:pt x="446" y="591"/>
                    <a:pt x="456" y="585"/>
                    <a:pt x="467" y="579"/>
                  </a:cubicBezTo>
                  <a:cubicBezTo>
                    <a:pt x="469" y="578"/>
                    <a:pt x="467" y="575"/>
                    <a:pt x="466" y="576"/>
                  </a:cubicBezTo>
                  <a:cubicBezTo>
                    <a:pt x="456" y="581"/>
                    <a:pt x="447" y="586"/>
                    <a:pt x="438" y="591"/>
                  </a:cubicBezTo>
                  <a:cubicBezTo>
                    <a:pt x="441" y="585"/>
                    <a:pt x="444" y="579"/>
                    <a:pt x="446" y="572"/>
                  </a:cubicBezTo>
                  <a:cubicBezTo>
                    <a:pt x="447" y="571"/>
                    <a:pt x="448" y="570"/>
                    <a:pt x="450" y="570"/>
                  </a:cubicBezTo>
                  <a:cubicBezTo>
                    <a:pt x="449" y="570"/>
                    <a:pt x="449" y="571"/>
                    <a:pt x="449" y="572"/>
                  </a:cubicBezTo>
                  <a:cubicBezTo>
                    <a:pt x="447" y="573"/>
                    <a:pt x="448" y="576"/>
                    <a:pt x="450" y="576"/>
                  </a:cubicBezTo>
                  <a:cubicBezTo>
                    <a:pt x="455" y="573"/>
                    <a:pt x="457" y="569"/>
                    <a:pt x="455" y="564"/>
                  </a:cubicBezTo>
                  <a:cubicBezTo>
                    <a:pt x="455" y="563"/>
                    <a:pt x="453" y="562"/>
                    <a:pt x="452" y="563"/>
                  </a:cubicBezTo>
                  <a:cubicBezTo>
                    <a:pt x="450" y="564"/>
                    <a:pt x="449" y="565"/>
                    <a:pt x="447" y="566"/>
                  </a:cubicBezTo>
                  <a:cubicBezTo>
                    <a:pt x="448" y="564"/>
                    <a:pt x="448" y="562"/>
                    <a:pt x="449" y="560"/>
                  </a:cubicBezTo>
                  <a:cubicBezTo>
                    <a:pt x="467" y="559"/>
                    <a:pt x="488" y="575"/>
                    <a:pt x="498" y="590"/>
                  </a:cubicBezTo>
                  <a:cubicBezTo>
                    <a:pt x="509" y="605"/>
                    <a:pt x="517" y="623"/>
                    <a:pt x="525" y="640"/>
                  </a:cubicBezTo>
                  <a:cubicBezTo>
                    <a:pt x="532" y="654"/>
                    <a:pt x="538" y="668"/>
                    <a:pt x="545" y="682"/>
                  </a:cubicBezTo>
                  <a:cubicBezTo>
                    <a:pt x="509" y="702"/>
                    <a:pt x="474" y="723"/>
                    <a:pt x="439" y="744"/>
                  </a:cubicBezTo>
                  <a:cubicBezTo>
                    <a:pt x="437" y="744"/>
                    <a:pt x="439" y="746"/>
                    <a:pt x="440" y="745"/>
                  </a:cubicBezTo>
                  <a:cubicBezTo>
                    <a:pt x="475" y="725"/>
                    <a:pt x="511" y="705"/>
                    <a:pt x="545" y="684"/>
                  </a:cubicBezTo>
                  <a:cubicBezTo>
                    <a:pt x="549" y="691"/>
                    <a:pt x="553" y="699"/>
                    <a:pt x="557" y="706"/>
                  </a:cubicBezTo>
                  <a:cubicBezTo>
                    <a:pt x="556" y="706"/>
                    <a:pt x="556" y="706"/>
                    <a:pt x="556" y="706"/>
                  </a:cubicBezTo>
                  <a:cubicBezTo>
                    <a:pt x="520" y="725"/>
                    <a:pt x="485" y="747"/>
                    <a:pt x="451" y="771"/>
                  </a:cubicBezTo>
                  <a:cubicBezTo>
                    <a:pt x="450" y="772"/>
                    <a:pt x="451" y="773"/>
                    <a:pt x="452" y="773"/>
                  </a:cubicBezTo>
                  <a:cubicBezTo>
                    <a:pt x="486" y="749"/>
                    <a:pt x="521" y="727"/>
                    <a:pt x="557" y="707"/>
                  </a:cubicBezTo>
                  <a:cubicBezTo>
                    <a:pt x="557" y="707"/>
                    <a:pt x="557" y="707"/>
                    <a:pt x="557" y="707"/>
                  </a:cubicBezTo>
                  <a:cubicBezTo>
                    <a:pt x="565" y="721"/>
                    <a:pt x="573" y="734"/>
                    <a:pt x="583" y="746"/>
                  </a:cubicBezTo>
                  <a:cubicBezTo>
                    <a:pt x="583" y="747"/>
                    <a:pt x="583" y="747"/>
                    <a:pt x="583" y="747"/>
                  </a:cubicBezTo>
                  <a:cubicBezTo>
                    <a:pt x="545" y="770"/>
                    <a:pt x="505" y="791"/>
                    <a:pt x="464" y="810"/>
                  </a:cubicBezTo>
                  <a:cubicBezTo>
                    <a:pt x="463" y="811"/>
                    <a:pt x="464" y="813"/>
                    <a:pt x="465" y="812"/>
                  </a:cubicBezTo>
                  <a:cubicBezTo>
                    <a:pt x="506" y="793"/>
                    <a:pt x="546" y="772"/>
                    <a:pt x="585" y="749"/>
                  </a:cubicBezTo>
                  <a:cubicBezTo>
                    <a:pt x="590" y="755"/>
                    <a:pt x="595" y="762"/>
                    <a:pt x="601" y="768"/>
                  </a:cubicBezTo>
                  <a:cubicBezTo>
                    <a:pt x="563" y="793"/>
                    <a:pt x="525" y="816"/>
                    <a:pt x="485" y="838"/>
                  </a:cubicBezTo>
                  <a:cubicBezTo>
                    <a:pt x="484" y="839"/>
                    <a:pt x="485" y="840"/>
                    <a:pt x="486" y="840"/>
                  </a:cubicBezTo>
                  <a:cubicBezTo>
                    <a:pt x="527" y="819"/>
                    <a:pt x="565" y="795"/>
                    <a:pt x="602" y="770"/>
                  </a:cubicBezTo>
                  <a:cubicBezTo>
                    <a:pt x="620" y="789"/>
                    <a:pt x="639" y="806"/>
                    <a:pt x="659" y="822"/>
                  </a:cubicBezTo>
                  <a:cubicBezTo>
                    <a:pt x="622" y="845"/>
                    <a:pt x="584" y="865"/>
                    <a:pt x="545" y="885"/>
                  </a:cubicBezTo>
                  <a:cubicBezTo>
                    <a:pt x="544" y="885"/>
                    <a:pt x="544" y="887"/>
                    <a:pt x="545" y="886"/>
                  </a:cubicBezTo>
                  <a:cubicBezTo>
                    <a:pt x="585" y="868"/>
                    <a:pt x="624" y="846"/>
                    <a:pt x="661" y="823"/>
                  </a:cubicBezTo>
                  <a:cubicBezTo>
                    <a:pt x="662" y="823"/>
                    <a:pt x="663" y="824"/>
                    <a:pt x="664" y="825"/>
                  </a:cubicBezTo>
                  <a:cubicBezTo>
                    <a:pt x="668" y="828"/>
                    <a:pt x="671" y="831"/>
                    <a:pt x="675" y="833"/>
                  </a:cubicBezTo>
                  <a:cubicBezTo>
                    <a:pt x="647" y="856"/>
                    <a:pt x="617" y="875"/>
                    <a:pt x="585" y="893"/>
                  </a:cubicBezTo>
                  <a:cubicBezTo>
                    <a:pt x="584" y="894"/>
                    <a:pt x="585" y="895"/>
                    <a:pt x="586" y="895"/>
                  </a:cubicBezTo>
                  <a:cubicBezTo>
                    <a:pt x="618" y="878"/>
                    <a:pt x="648" y="857"/>
                    <a:pt x="676" y="834"/>
                  </a:cubicBezTo>
                  <a:cubicBezTo>
                    <a:pt x="687" y="841"/>
                    <a:pt x="697" y="848"/>
                    <a:pt x="707" y="855"/>
                  </a:cubicBezTo>
                  <a:cubicBezTo>
                    <a:pt x="710" y="857"/>
                    <a:pt x="716" y="859"/>
                    <a:pt x="723" y="863"/>
                  </a:cubicBezTo>
                  <a:cubicBezTo>
                    <a:pt x="687" y="888"/>
                    <a:pt x="651" y="911"/>
                    <a:pt x="613" y="933"/>
                  </a:cubicBezTo>
                  <a:cubicBezTo>
                    <a:pt x="612" y="934"/>
                    <a:pt x="613" y="936"/>
                    <a:pt x="614" y="935"/>
                  </a:cubicBezTo>
                  <a:cubicBezTo>
                    <a:pt x="652" y="914"/>
                    <a:pt x="689" y="890"/>
                    <a:pt x="724" y="864"/>
                  </a:cubicBezTo>
                  <a:cubicBezTo>
                    <a:pt x="742" y="873"/>
                    <a:pt x="767" y="887"/>
                    <a:pt x="762" y="897"/>
                  </a:cubicBezTo>
                  <a:cubicBezTo>
                    <a:pt x="762" y="898"/>
                    <a:pt x="763" y="898"/>
                    <a:pt x="763" y="898"/>
                  </a:cubicBezTo>
                  <a:cubicBezTo>
                    <a:pt x="771" y="890"/>
                    <a:pt x="762" y="881"/>
                    <a:pt x="755" y="876"/>
                  </a:cubicBezTo>
                  <a:cubicBezTo>
                    <a:pt x="748" y="870"/>
                    <a:pt x="739" y="864"/>
                    <a:pt x="730" y="859"/>
                  </a:cubicBezTo>
                  <a:cubicBezTo>
                    <a:pt x="731" y="859"/>
                    <a:pt x="730" y="858"/>
                    <a:pt x="730" y="858"/>
                  </a:cubicBezTo>
                  <a:cubicBezTo>
                    <a:pt x="729" y="858"/>
                    <a:pt x="729" y="858"/>
                    <a:pt x="729" y="859"/>
                  </a:cubicBezTo>
                  <a:cubicBezTo>
                    <a:pt x="717" y="851"/>
                    <a:pt x="705" y="845"/>
                    <a:pt x="694" y="837"/>
                  </a:cubicBezTo>
                  <a:cubicBezTo>
                    <a:pt x="690" y="834"/>
                    <a:pt x="686" y="832"/>
                    <a:pt x="683" y="829"/>
                  </a:cubicBezTo>
                  <a:cubicBezTo>
                    <a:pt x="684" y="828"/>
                    <a:pt x="686" y="826"/>
                    <a:pt x="688" y="825"/>
                  </a:cubicBezTo>
                  <a:cubicBezTo>
                    <a:pt x="689" y="824"/>
                    <a:pt x="688" y="823"/>
                    <a:pt x="687" y="824"/>
                  </a:cubicBezTo>
                  <a:cubicBezTo>
                    <a:pt x="685" y="825"/>
                    <a:pt x="683" y="827"/>
                    <a:pt x="681" y="828"/>
                  </a:cubicBezTo>
                  <a:cubicBezTo>
                    <a:pt x="639" y="798"/>
                    <a:pt x="600" y="761"/>
                    <a:pt x="572" y="717"/>
                  </a:cubicBezTo>
                  <a:cubicBezTo>
                    <a:pt x="545" y="674"/>
                    <a:pt x="533" y="621"/>
                    <a:pt x="501" y="580"/>
                  </a:cubicBezTo>
                  <a:cubicBezTo>
                    <a:pt x="482" y="555"/>
                    <a:pt x="439" y="537"/>
                    <a:pt x="419" y="572"/>
                  </a:cubicBezTo>
                  <a:cubicBezTo>
                    <a:pt x="419" y="573"/>
                    <a:pt x="418" y="574"/>
                    <a:pt x="418" y="574"/>
                  </a:cubicBezTo>
                  <a:cubicBezTo>
                    <a:pt x="415" y="573"/>
                    <a:pt x="410" y="573"/>
                    <a:pt x="407" y="575"/>
                  </a:cubicBezTo>
                  <a:cubicBezTo>
                    <a:pt x="394" y="562"/>
                    <a:pt x="381" y="548"/>
                    <a:pt x="367" y="538"/>
                  </a:cubicBezTo>
                  <a:cubicBezTo>
                    <a:pt x="367" y="536"/>
                    <a:pt x="367" y="534"/>
                    <a:pt x="365" y="533"/>
                  </a:cubicBezTo>
                  <a:cubicBezTo>
                    <a:pt x="358" y="530"/>
                    <a:pt x="352" y="529"/>
                    <a:pt x="345" y="530"/>
                  </a:cubicBezTo>
                  <a:cubicBezTo>
                    <a:pt x="338" y="510"/>
                    <a:pt x="321" y="494"/>
                    <a:pt x="302" y="483"/>
                  </a:cubicBezTo>
                  <a:cubicBezTo>
                    <a:pt x="281" y="471"/>
                    <a:pt x="258" y="465"/>
                    <a:pt x="236" y="456"/>
                  </a:cubicBezTo>
                  <a:cubicBezTo>
                    <a:pt x="234" y="455"/>
                    <a:pt x="233" y="454"/>
                    <a:pt x="231" y="453"/>
                  </a:cubicBezTo>
                  <a:cubicBezTo>
                    <a:pt x="230" y="453"/>
                    <a:pt x="230" y="452"/>
                    <a:pt x="230" y="452"/>
                  </a:cubicBezTo>
                  <a:cubicBezTo>
                    <a:pt x="242" y="454"/>
                    <a:pt x="254" y="456"/>
                    <a:pt x="266" y="458"/>
                  </a:cubicBezTo>
                  <a:cubicBezTo>
                    <a:pt x="267" y="458"/>
                    <a:pt x="267" y="459"/>
                    <a:pt x="267" y="459"/>
                  </a:cubicBezTo>
                  <a:cubicBezTo>
                    <a:pt x="268" y="459"/>
                    <a:pt x="268" y="459"/>
                    <a:pt x="269" y="459"/>
                  </a:cubicBezTo>
                  <a:cubicBezTo>
                    <a:pt x="295" y="463"/>
                    <a:pt x="321" y="467"/>
                    <a:pt x="348" y="470"/>
                  </a:cubicBezTo>
                  <a:cubicBezTo>
                    <a:pt x="348" y="471"/>
                    <a:pt x="349" y="472"/>
                    <a:pt x="349" y="472"/>
                  </a:cubicBezTo>
                  <a:cubicBezTo>
                    <a:pt x="350" y="473"/>
                    <a:pt x="352" y="472"/>
                    <a:pt x="351" y="471"/>
                  </a:cubicBezTo>
                  <a:cubicBezTo>
                    <a:pt x="367" y="473"/>
                    <a:pt x="383" y="475"/>
                    <a:pt x="399" y="476"/>
                  </a:cubicBezTo>
                  <a:cubicBezTo>
                    <a:pt x="419" y="478"/>
                    <a:pt x="439" y="480"/>
                    <a:pt x="458" y="481"/>
                  </a:cubicBezTo>
                  <a:cubicBezTo>
                    <a:pt x="459" y="482"/>
                    <a:pt x="459" y="482"/>
                    <a:pt x="460" y="483"/>
                  </a:cubicBezTo>
                  <a:cubicBezTo>
                    <a:pt x="461" y="484"/>
                    <a:pt x="462" y="483"/>
                    <a:pt x="461" y="482"/>
                  </a:cubicBezTo>
                  <a:cubicBezTo>
                    <a:pt x="461" y="482"/>
                    <a:pt x="461" y="482"/>
                    <a:pt x="461" y="482"/>
                  </a:cubicBezTo>
                  <a:cubicBezTo>
                    <a:pt x="477" y="483"/>
                    <a:pt x="492" y="484"/>
                    <a:pt x="508" y="484"/>
                  </a:cubicBezTo>
                  <a:cubicBezTo>
                    <a:pt x="524" y="485"/>
                    <a:pt x="541" y="486"/>
                    <a:pt x="557" y="486"/>
                  </a:cubicBezTo>
                  <a:cubicBezTo>
                    <a:pt x="566" y="487"/>
                    <a:pt x="580" y="489"/>
                    <a:pt x="588" y="483"/>
                  </a:cubicBezTo>
                  <a:cubicBezTo>
                    <a:pt x="595" y="479"/>
                    <a:pt x="596" y="471"/>
                    <a:pt x="598" y="463"/>
                  </a:cubicBezTo>
                  <a:cubicBezTo>
                    <a:pt x="598" y="464"/>
                    <a:pt x="598" y="464"/>
                    <a:pt x="598" y="464"/>
                  </a:cubicBezTo>
                  <a:cubicBezTo>
                    <a:pt x="599" y="465"/>
                    <a:pt x="599" y="465"/>
                    <a:pt x="599" y="464"/>
                  </a:cubicBezTo>
                  <a:cubicBezTo>
                    <a:pt x="599" y="463"/>
                    <a:pt x="598" y="462"/>
                    <a:pt x="598" y="462"/>
                  </a:cubicBezTo>
                  <a:cubicBezTo>
                    <a:pt x="598" y="461"/>
                    <a:pt x="598" y="460"/>
                    <a:pt x="598" y="459"/>
                  </a:cubicBezTo>
                  <a:cubicBezTo>
                    <a:pt x="602" y="440"/>
                    <a:pt x="604" y="420"/>
                    <a:pt x="607" y="400"/>
                  </a:cubicBezTo>
                  <a:cubicBezTo>
                    <a:pt x="613" y="362"/>
                    <a:pt x="619" y="324"/>
                    <a:pt x="625" y="286"/>
                  </a:cubicBezTo>
                  <a:cubicBezTo>
                    <a:pt x="631" y="248"/>
                    <a:pt x="637" y="210"/>
                    <a:pt x="643" y="172"/>
                  </a:cubicBezTo>
                  <a:cubicBezTo>
                    <a:pt x="645" y="153"/>
                    <a:pt x="648" y="135"/>
                    <a:pt x="651" y="116"/>
                  </a:cubicBezTo>
                  <a:cubicBezTo>
                    <a:pt x="653" y="106"/>
                    <a:pt x="656" y="95"/>
                    <a:pt x="650" y="85"/>
                  </a:cubicBezTo>
                  <a:cubicBezTo>
                    <a:pt x="646" y="78"/>
                    <a:pt x="637" y="75"/>
                    <a:pt x="629" y="74"/>
                  </a:cubicBezTo>
                  <a:cubicBezTo>
                    <a:pt x="611" y="70"/>
                    <a:pt x="592" y="69"/>
                    <a:pt x="574" y="67"/>
                  </a:cubicBezTo>
                  <a:cubicBezTo>
                    <a:pt x="541" y="63"/>
                    <a:pt x="507" y="60"/>
                    <a:pt x="474" y="57"/>
                  </a:cubicBezTo>
                  <a:cubicBezTo>
                    <a:pt x="402" y="51"/>
                    <a:pt x="330" y="45"/>
                    <a:pt x="259" y="36"/>
                  </a:cubicBezTo>
                  <a:cubicBezTo>
                    <a:pt x="223" y="32"/>
                    <a:pt x="188" y="26"/>
                    <a:pt x="153" y="20"/>
                  </a:cubicBezTo>
                  <a:cubicBezTo>
                    <a:pt x="136" y="17"/>
                    <a:pt x="119" y="13"/>
                    <a:pt x="103" y="9"/>
                  </a:cubicBezTo>
                  <a:cubicBezTo>
                    <a:pt x="91" y="7"/>
                    <a:pt x="76" y="0"/>
                    <a:pt x="64" y="2"/>
                  </a:cubicBezTo>
                  <a:cubicBezTo>
                    <a:pt x="41" y="5"/>
                    <a:pt x="38" y="44"/>
                    <a:pt x="34" y="61"/>
                  </a:cubicBezTo>
                  <a:close/>
                  <a:moveTo>
                    <a:pt x="471" y="875"/>
                  </a:moveTo>
                  <a:cubicBezTo>
                    <a:pt x="469" y="878"/>
                    <a:pt x="467" y="881"/>
                    <a:pt x="465" y="885"/>
                  </a:cubicBezTo>
                  <a:cubicBezTo>
                    <a:pt x="466" y="882"/>
                    <a:pt x="467" y="879"/>
                    <a:pt x="467" y="876"/>
                  </a:cubicBezTo>
                  <a:cubicBezTo>
                    <a:pt x="467" y="875"/>
                    <a:pt x="467" y="875"/>
                    <a:pt x="467" y="874"/>
                  </a:cubicBezTo>
                  <a:cubicBezTo>
                    <a:pt x="468" y="874"/>
                    <a:pt x="469" y="875"/>
                    <a:pt x="471" y="875"/>
                  </a:cubicBezTo>
                  <a:close/>
                  <a:moveTo>
                    <a:pt x="464" y="874"/>
                  </a:moveTo>
                  <a:cubicBezTo>
                    <a:pt x="464" y="874"/>
                    <a:pt x="463" y="874"/>
                    <a:pt x="463" y="875"/>
                  </a:cubicBezTo>
                  <a:cubicBezTo>
                    <a:pt x="461" y="879"/>
                    <a:pt x="459" y="883"/>
                    <a:pt x="457" y="887"/>
                  </a:cubicBezTo>
                  <a:cubicBezTo>
                    <a:pt x="457" y="883"/>
                    <a:pt x="458" y="879"/>
                    <a:pt x="459" y="876"/>
                  </a:cubicBezTo>
                  <a:cubicBezTo>
                    <a:pt x="459" y="875"/>
                    <a:pt x="458" y="874"/>
                    <a:pt x="458" y="873"/>
                  </a:cubicBezTo>
                  <a:cubicBezTo>
                    <a:pt x="460" y="873"/>
                    <a:pt x="462" y="874"/>
                    <a:pt x="464" y="874"/>
                  </a:cubicBezTo>
                  <a:close/>
                  <a:moveTo>
                    <a:pt x="436" y="903"/>
                  </a:moveTo>
                  <a:cubicBezTo>
                    <a:pt x="436" y="903"/>
                    <a:pt x="436" y="902"/>
                    <a:pt x="436" y="902"/>
                  </a:cubicBezTo>
                  <a:cubicBezTo>
                    <a:pt x="438" y="899"/>
                    <a:pt x="440" y="896"/>
                    <a:pt x="441" y="892"/>
                  </a:cubicBezTo>
                  <a:cubicBezTo>
                    <a:pt x="441" y="897"/>
                    <a:pt x="440" y="902"/>
                    <a:pt x="439" y="907"/>
                  </a:cubicBezTo>
                  <a:cubicBezTo>
                    <a:pt x="438" y="905"/>
                    <a:pt x="437" y="904"/>
                    <a:pt x="436" y="903"/>
                  </a:cubicBezTo>
                  <a:close/>
                  <a:moveTo>
                    <a:pt x="427" y="876"/>
                  </a:moveTo>
                  <a:cubicBezTo>
                    <a:pt x="437" y="876"/>
                    <a:pt x="446" y="874"/>
                    <a:pt x="455" y="873"/>
                  </a:cubicBezTo>
                  <a:cubicBezTo>
                    <a:pt x="455" y="874"/>
                    <a:pt x="455" y="874"/>
                    <a:pt x="455" y="874"/>
                  </a:cubicBezTo>
                  <a:cubicBezTo>
                    <a:pt x="452" y="881"/>
                    <a:pt x="448" y="888"/>
                    <a:pt x="445" y="894"/>
                  </a:cubicBezTo>
                  <a:cubicBezTo>
                    <a:pt x="446" y="889"/>
                    <a:pt x="447" y="884"/>
                    <a:pt x="448" y="879"/>
                  </a:cubicBezTo>
                  <a:cubicBezTo>
                    <a:pt x="448" y="877"/>
                    <a:pt x="445" y="875"/>
                    <a:pt x="444" y="877"/>
                  </a:cubicBezTo>
                  <a:cubicBezTo>
                    <a:pt x="441" y="883"/>
                    <a:pt x="438" y="889"/>
                    <a:pt x="435" y="894"/>
                  </a:cubicBezTo>
                  <a:cubicBezTo>
                    <a:pt x="435" y="890"/>
                    <a:pt x="435" y="887"/>
                    <a:pt x="436" y="883"/>
                  </a:cubicBezTo>
                  <a:cubicBezTo>
                    <a:pt x="436" y="881"/>
                    <a:pt x="434" y="879"/>
                    <a:pt x="432" y="881"/>
                  </a:cubicBezTo>
                  <a:cubicBezTo>
                    <a:pt x="431" y="882"/>
                    <a:pt x="430" y="883"/>
                    <a:pt x="429" y="884"/>
                  </a:cubicBezTo>
                  <a:cubicBezTo>
                    <a:pt x="428" y="881"/>
                    <a:pt x="427" y="879"/>
                    <a:pt x="427" y="876"/>
                  </a:cubicBezTo>
                  <a:cubicBezTo>
                    <a:pt x="427" y="876"/>
                    <a:pt x="427" y="876"/>
                    <a:pt x="427" y="876"/>
                  </a:cubicBezTo>
                  <a:close/>
                  <a:moveTo>
                    <a:pt x="422" y="876"/>
                  </a:moveTo>
                  <a:cubicBezTo>
                    <a:pt x="423" y="881"/>
                    <a:pt x="424" y="885"/>
                    <a:pt x="425" y="889"/>
                  </a:cubicBezTo>
                  <a:cubicBezTo>
                    <a:pt x="426" y="890"/>
                    <a:pt x="428" y="891"/>
                    <a:pt x="429" y="890"/>
                  </a:cubicBezTo>
                  <a:cubicBezTo>
                    <a:pt x="430" y="889"/>
                    <a:pt x="430" y="889"/>
                    <a:pt x="431" y="888"/>
                  </a:cubicBezTo>
                  <a:cubicBezTo>
                    <a:pt x="431" y="891"/>
                    <a:pt x="431" y="894"/>
                    <a:pt x="431" y="897"/>
                  </a:cubicBezTo>
                  <a:cubicBezTo>
                    <a:pt x="424" y="889"/>
                    <a:pt x="417" y="882"/>
                    <a:pt x="409" y="875"/>
                  </a:cubicBezTo>
                  <a:cubicBezTo>
                    <a:pt x="414" y="876"/>
                    <a:pt x="418" y="876"/>
                    <a:pt x="422" y="876"/>
                  </a:cubicBezTo>
                  <a:close/>
                  <a:moveTo>
                    <a:pt x="443" y="561"/>
                  </a:moveTo>
                  <a:cubicBezTo>
                    <a:pt x="442" y="563"/>
                    <a:pt x="441" y="564"/>
                    <a:pt x="441" y="566"/>
                  </a:cubicBezTo>
                  <a:cubicBezTo>
                    <a:pt x="440" y="565"/>
                    <a:pt x="438" y="564"/>
                    <a:pt x="437" y="566"/>
                  </a:cubicBezTo>
                  <a:cubicBezTo>
                    <a:pt x="436" y="568"/>
                    <a:pt x="435" y="571"/>
                    <a:pt x="433" y="573"/>
                  </a:cubicBezTo>
                  <a:cubicBezTo>
                    <a:pt x="433" y="572"/>
                    <a:pt x="433" y="571"/>
                    <a:pt x="432" y="569"/>
                  </a:cubicBezTo>
                  <a:cubicBezTo>
                    <a:pt x="432" y="569"/>
                    <a:pt x="432" y="569"/>
                    <a:pt x="432" y="568"/>
                  </a:cubicBezTo>
                  <a:cubicBezTo>
                    <a:pt x="435" y="565"/>
                    <a:pt x="439" y="562"/>
                    <a:pt x="443" y="561"/>
                  </a:cubicBezTo>
                  <a:close/>
                  <a:moveTo>
                    <a:pt x="362" y="544"/>
                  </a:moveTo>
                  <a:cubicBezTo>
                    <a:pt x="378" y="562"/>
                    <a:pt x="398" y="580"/>
                    <a:pt x="416" y="593"/>
                  </a:cubicBezTo>
                  <a:cubicBezTo>
                    <a:pt x="416" y="593"/>
                    <a:pt x="416" y="593"/>
                    <a:pt x="417" y="593"/>
                  </a:cubicBezTo>
                  <a:cubicBezTo>
                    <a:pt x="419" y="599"/>
                    <a:pt x="417" y="603"/>
                    <a:pt x="413" y="607"/>
                  </a:cubicBezTo>
                  <a:cubicBezTo>
                    <a:pt x="411" y="609"/>
                    <a:pt x="409" y="611"/>
                    <a:pt x="406" y="613"/>
                  </a:cubicBezTo>
                  <a:cubicBezTo>
                    <a:pt x="402" y="617"/>
                    <a:pt x="397" y="620"/>
                    <a:pt x="393" y="624"/>
                  </a:cubicBezTo>
                  <a:cubicBezTo>
                    <a:pt x="382" y="633"/>
                    <a:pt x="371" y="641"/>
                    <a:pt x="359" y="650"/>
                  </a:cubicBezTo>
                  <a:cubicBezTo>
                    <a:pt x="350" y="656"/>
                    <a:pt x="341" y="662"/>
                    <a:pt x="331" y="668"/>
                  </a:cubicBezTo>
                  <a:cubicBezTo>
                    <a:pt x="325" y="671"/>
                    <a:pt x="320" y="674"/>
                    <a:pt x="314" y="677"/>
                  </a:cubicBezTo>
                  <a:cubicBezTo>
                    <a:pt x="310" y="678"/>
                    <a:pt x="306" y="680"/>
                    <a:pt x="302" y="682"/>
                  </a:cubicBezTo>
                  <a:cubicBezTo>
                    <a:pt x="301" y="683"/>
                    <a:pt x="299" y="683"/>
                    <a:pt x="297" y="684"/>
                  </a:cubicBezTo>
                  <a:cubicBezTo>
                    <a:pt x="275" y="658"/>
                    <a:pt x="250" y="634"/>
                    <a:pt x="227" y="608"/>
                  </a:cubicBezTo>
                  <a:cubicBezTo>
                    <a:pt x="248" y="616"/>
                    <a:pt x="270" y="607"/>
                    <a:pt x="289" y="597"/>
                  </a:cubicBezTo>
                  <a:cubicBezTo>
                    <a:pt x="289" y="597"/>
                    <a:pt x="289" y="598"/>
                    <a:pt x="289" y="598"/>
                  </a:cubicBezTo>
                  <a:cubicBezTo>
                    <a:pt x="289" y="599"/>
                    <a:pt x="290" y="599"/>
                    <a:pt x="291" y="598"/>
                  </a:cubicBezTo>
                  <a:cubicBezTo>
                    <a:pt x="291" y="598"/>
                    <a:pt x="291" y="597"/>
                    <a:pt x="291" y="596"/>
                  </a:cubicBezTo>
                  <a:cubicBezTo>
                    <a:pt x="305" y="589"/>
                    <a:pt x="319" y="582"/>
                    <a:pt x="332" y="573"/>
                  </a:cubicBezTo>
                  <a:cubicBezTo>
                    <a:pt x="332" y="573"/>
                    <a:pt x="332" y="574"/>
                    <a:pt x="332" y="574"/>
                  </a:cubicBezTo>
                  <a:cubicBezTo>
                    <a:pt x="332" y="575"/>
                    <a:pt x="333" y="575"/>
                    <a:pt x="333" y="574"/>
                  </a:cubicBezTo>
                  <a:cubicBezTo>
                    <a:pt x="333" y="573"/>
                    <a:pt x="333" y="573"/>
                    <a:pt x="333" y="572"/>
                  </a:cubicBezTo>
                  <a:cubicBezTo>
                    <a:pt x="344" y="564"/>
                    <a:pt x="354" y="555"/>
                    <a:pt x="362" y="544"/>
                  </a:cubicBezTo>
                  <a:close/>
                  <a:moveTo>
                    <a:pt x="348" y="549"/>
                  </a:moveTo>
                  <a:cubicBezTo>
                    <a:pt x="348" y="544"/>
                    <a:pt x="347" y="540"/>
                    <a:pt x="346" y="535"/>
                  </a:cubicBezTo>
                  <a:cubicBezTo>
                    <a:pt x="356" y="536"/>
                    <a:pt x="354" y="543"/>
                    <a:pt x="348" y="549"/>
                  </a:cubicBezTo>
                  <a:close/>
                  <a:moveTo>
                    <a:pt x="339" y="533"/>
                  </a:moveTo>
                  <a:cubicBezTo>
                    <a:pt x="339" y="533"/>
                    <a:pt x="339" y="534"/>
                    <a:pt x="339" y="534"/>
                  </a:cubicBezTo>
                  <a:cubicBezTo>
                    <a:pt x="341" y="540"/>
                    <a:pt x="343" y="547"/>
                    <a:pt x="343" y="554"/>
                  </a:cubicBezTo>
                  <a:cubicBezTo>
                    <a:pt x="340" y="557"/>
                    <a:pt x="337" y="560"/>
                    <a:pt x="334" y="562"/>
                  </a:cubicBezTo>
                  <a:cubicBezTo>
                    <a:pt x="334" y="562"/>
                    <a:pt x="334" y="562"/>
                    <a:pt x="334" y="562"/>
                  </a:cubicBezTo>
                  <a:cubicBezTo>
                    <a:pt x="335" y="553"/>
                    <a:pt x="335" y="545"/>
                    <a:pt x="336" y="536"/>
                  </a:cubicBezTo>
                  <a:cubicBezTo>
                    <a:pt x="336" y="535"/>
                    <a:pt x="334" y="535"/>
                    <a:pt x="334" y="536"/>
                  </a:cubicBezTo>
                  <a:cubicBezTo>
                    <a:pt x="334" y="545"/>
                    <a:pt x="333" y="554"/>
                    <a:pt x="332" y="563"/>
                  </a:cubicBezTo>
                  <a:cubicBezTo>
                    <a:pt x="326" y="568"/>
                    <a:pt x="320" y="572"/>
                    <a:pt x="313" y="576"/>
                  </a:cubicBezTo>
                  <a:cubicBezTo>
                    <a:pt x="315" y="564"/>
                    <a:pt x="317" y="553"/>
                    <a:pt x="320" y="542"/>
                  </a:cubicBezTo>
                  <a:cubicBezTo>
                    <a:pt x="321" y="541"/>
                    <a:pt x="319" y="541"/>
                    <a:pt x="319" y="542"/>
                  </a:cubicBezTo>
                  <a:cubicBezTo>
                    <a:pt x="316" y="553"/>
                    <a:pt x="313" y="565"/>
                    <a:pt x="311" y="577"/>
                  </a:cubicBezTo>
                  <a:cubicBezTo>
                    <a:pt x="308" y="579"/>
                    <a:pt x="304" y="581"/>
                    <a:pt x="301" y="582"/>
                  </a:cubicBezTo>
                  <a:cubicBezTo>
                    <a:pt x="299" y="584"/>
                    <a:pt x="296" y="585"/>
                    <a:pt x="294" y="586"/>
                  </a:cubicBezTo>
                  <a:cubicBezTo>
                    <a:pt x="297" y="575"/>
                    <a:pt x="299" y="564"/>
                    <a:pt x="302" y="552"/>
                  </a:cubicBezTo>
                  <a:cubicBezTo>
                    <a:pt x="302" y="551"/>
                    <a:pt x="300" y="551"/>
                    <a:pt x="300" y="552"/>
                  </a:cubicBezTo>
                  <a:cubicBezTo>
                    <a:pt x="297" y="564"/>
                    <a:pt x="294" y="576"/>
                    <a:pt x="292" y="588"/>
                  </a:cubicBezTo>
                  <a:cubicBezTo>
                    <a:pt x="287" y="590"/>
                    <a:pt x="282" y="593"/>
                    <a:pt x="276" y="595"/>
                  </a:cubicBezTo>
                  <a:cubicBezTo>
                    <a:pt x="277" y="584"/>
                    <a:pt x="277" y="573"/>
                    <a:pt x="278" y="562"/>
                  </a:cubicBezTo>
                  <a:cubicBezTo>
                    <a:pt x="278" y="561"/>
                    <a:pt x="276" y="561"/>
                    <a:pt x="276" y="562"/>
                  </a:cubicBezTo>
                  <a:cubicBezTo>
                    <a:pt x="276" y="573"/>
                    <a:pt x="275" y="585"/>
                    <a:pt x="275" y="596"/>
                  </a:cubicBezTo>
                  <a:cubicBezTo>
                    <a:pt x="269" y="599"/>
                    <a:pt x="262" y="601"/>
                    <a:pt x="256" y="602"/>
                  </a:cubicBezTo>
                  <a:cubicBezTo>
                    <a:pt x="257" y="588"/>
                    <a:pt x="258" y="575"/>
                    <a:pt x="260" y="561"/>
                  </a:cubicBezTo>
                  <a:cubicBezTo>
                    <a:pt x="260" y="560"/>
                    <a:pt x="258" y="560"/>
                    <a:pt x="258" y="561"/>
                  </a:cubicBezTo>
                  <a:cubicBezTo>
                    <a:pt x="256" y="575"/>
                    <a:pt x="255" y="588"/>
                    <a:pt x="255" y="602"/>
                  </a:cubicBezTo>
                  <a:cubicBezTo>
                    <a:pt x="250" y="603"/>
                    <a:pt x="245" y="604"/>
                    <a:pt x="240" y="603"/>
                  </a:cubicBezTo>
                  <a:cubicBezTo>
                    <a:pt x="241" y="588"/>
                    <a:pt x="241" y="573"/>
                    <a:pt x="242" y="558"/>
                  </a:cubicBezTo>
                  <a:cubicBezTo>
                    <a:pt x="242" y="557"/>
                    <a:pt x="240" y="557"/>
                    <a:pt x="240" y="558"/>
                  </a:cubicBezTo>
                  <a:cubicBezTo>
                    <a:pt x="240" y="573"/>
                    <a:pt x="239" y="588"/>
                    <a:pt x="239" y="603"/>
                  </a:cubicBezTo>
                  <a:cubicBezTo>
                    <a:pt x="238" y="603"/>
                    <a:pt x="238" y="603"/>
                    <a:pt x="238" y="603"/>
                  </a:cubicBezTo>
                  <a:cubicBezTo>
                    <a:pt x="233" y="600"/>
                    <a:pt x="229" y="597"/>
                    <a:pt x="223" y="595"/>
                  </a:cubicBezTo>
                  <a:cubicBezTo>
                    <a:pt x="224" y="584"/>
                    <a:pt x="225" y="573"/>
                    <a:pt x="225" y="562"/>
                  </a:cubicBezTo>
                  <a:cubicBezTo>
                    <a:pt x="225" y="561"/>
                    <a:pt x="224" y="561"/>
                    <a:pt x="224" y="562"/>
                  </a:cubicBezTo>
                  <a:cubicBezTo>
                    <a:pt x="223" y="573"/>
                    <a:pt x="222" y="583"/>
                    <a:pt x="222" y="594"/>
                  </a:cubicBezTo>
                  <a:cubicBezTo>
                    <a:pt x="216" y="591"/>
                    <a:pt x="210" y="588"/>
                    <a:pt x="204" y="585"/>
                  </a:cubicBezTo>
                  <a:cubicBezTo>
                    <a:pt x="204" y="585"/>
                    <a:pt x="204" y="585"/>
                    <a:pt x="204" y="585"/>
                  </a:cubicBezTo>
                  <a:cubicBezTo>
                    <a:pt x="203" y="575"/>
                    <a:pt x="204" y="566"/>
                    <a:pt x="206" y="556"/>
                  </a:cubicBezTo>
                  <a:cubicBezTo>
                    <a:pt x="206" y="555"/>
                    <a:pt x="204" y="555"/>
                    <a:pt x="204" y="556"/>
                  </a:cubicBezTo>
                  <a:cubicBezTo>
                    <a:pt x="202" y="565"/>
                    <a:pt x="201" y="575"/>
                    <a:pt x="202" y="584"/>
                  </a:cubicBezTo>
                  <a:cubicBezTo>
                    <a:pt x="192" y="580"/>
                    <a:pt x="182" y="575"/>
                    <a:pt x="171" y="571"/>
                  </a:cubicBezTo>
                  <a:cubicBezTo>
                    <a:pt x="171" y="563"/>
                    <a:pt x="171" y="555"/>
                    <a:pt x="170" y="548"/>
                  </a:cubicBezTo>
                  <a:cubicBezTo>
                    <a:pt x="170" y="546"/>
                    <a:pt x="168" y="546"/>
                    <a:pt x="168" y="548"/>
                  </a:cubicBezTo>
                  <a:cubicBezTo>
                    <a:pt x="168" y="555"/>
                    <a:pt x="168" y="562"/>
                    <a:pt x="169" y="569"/>
                  </a:cubicBezTo>
                  <a:cubicBezTo>
                    <a:pt x="107" y="542"/>
                    <a:pt x="42" y="510"/>
                    <a:pt x="56" y="438"/>
                  </a:cubicBezTo>
                  <a:cubicBezTo>
                    <a:pt x="65" y="439"/>
                    <a:pt x="73" y="440"/>
                    <a:pt x="81" y="442"/>
                  </a:cubicBezTo>
                  <a:cubicBezTo>
                    <a:pt x="62" y="486"/>
                    <a:pt x="105" y="526"/>
                    <a:pt x="144" y="537"/>
                  </a:cubicBezTo>
                  <a:cubicBezTo>
                    <a:pt x="146" y="538"/>
                    <a:pt x="147" y="535"/>
                    <a:pt x="145" y="534"/>
                  </a:cubicBezTo>
                  <a:cubicBezTo>
                    <a:pt x="105" y="518"/>
                    <a:pt x="79" y="488"/>
                    <a:pt x="87" y="443"/>
                  </a:cubicBezTo>
                  <a:cubicBezTo>
                    <a:pt x="87" y="443"/>
                    <a:pt x="87" y="443"/>
                    <a:pt x="87" y="443"/>
                  </a:cubicBezTo>
                  <a:cubicBezTo>
                    <a:pt x="93" y="443"/>
                    <a:pt x="99" y="444"/>
                    <a:pt x="106" y="445"/>
                  </a:cubicBezTo>
                  <a:cubicBezTo>
                    <a:pt x="101" y="481"/>
                    <a:pt x="132" y="515"/>
                    <a:pt x="165" y="519"/>
                  </a:cubicBezTo>
                  <a:cubicBezTo>
                    <a:pt x="168" y="520"/>
                    <a:pt x="169" y="515"/>
                    <a:pt x="167" y="515"/>
                  </a:cubicBezTo>
                  <a:cubicBezTo>
                    <a:pt x="132" y="508"/>
                    <a:pt x="114" y="480"/>
                    <a:pt x="111" y="446"/>
                  </a:cubicBezTo>
                  <a:cubicBezTo>
                    <a:pt x="120" y="448"/>
                    <a:pt x="128" y="449"/>
                    <a:pt x="137" y="450"/>
                  </a:cubicBezTo>
                  <a:cubicBezTo>
                    <a:pt x="142" y="470"/>
                    <a:pt x="168" y="488"/>
                    <a:pt x="188" y="486"/>
                  </a:cubicBezTo>
                  <a:cubicBezTo>
                    <a:pt x="194" y="491"/>
                    <a:pt x="200" y="496"/>
                    <a:pt x="206" y="500"/>
                  </a:cubicBezTo>
                  <a:cubicBezTo>
                    <a:pt x="209" y="502"/>
                    <a:pt x="213" y="497"/>
                    <a:pt x="210" y="495"/>
                  </a:cubicBezTo>
                  <a:cubicBezTo>
                    <a:pt x="187" y="475"/>
                    <a:pt x="167" y="453"/>
                    <a:pt x="154" y="425"/>
                  </a:cubicBezTo>
                  <a:cubicBezTo>
                    <a:pt x="150" y="415"/>
                    <a:pt x="147" y="392"/>
                    <a:pt x="163" y="407"/>
                  </a:cubicBezTo>
                  <a:cubicBezTo>
                    <a:pt x="168" y="412"/>
                    <a:pt x="172" y="417"/>
                    <a:pt x="176" y="422"/>
                  </a:cubicBezTo>
                  <a:cubicBezTo>
                    <a:pt x="182" y="428"/>
                    <a:pt x="188" y="434"/>
                    <a:pt x="194" y="439"/>
                  </a:cubicBezTo>
                  <a:cubicBezTo>
                    <a:pt x="193" y="439"/>
                    <a:pt x="192" y="439"/>
                    <a:pt x="192" y="439"/>
                  </a:cubicBezTo>
                  <a:cubicBezTo>
                    <a:pt x="189" y="438"/>
                    <a:pt x="188" y="443"/>
                    <a:pt x="191" y="444"/>
                  </a:cubicBezTo>
                  <a:cubicBezTo>
                    <a:pt x="195" y="444"/>
                    <a:pt x="199" y="445"/>
                    <a:pt x="203" y="446"/>
                  </a:cubicBezTo>
                  <a:cubicBezTo>
                    <a:pt x="246" y="475"/>
                    <a:pt x="320" y="481"/>
                    <a:pt x="339" y="533"/>
                  </a:cubicBezTo>
                  <a:close/>
                  <a:moveTo>
                    <a:pt x="160" y="454"/>
                  </a:moveTo>
                  <a:cubicBezTo>
                    <a:pt x="166" y="463"/>
                    <a:pt x="174" y="471"/>
                    <a:pt x="182" y="479"/>
                  </a:cubicBezTo>
                  <a:cubicBezTo>
                    <a:pt x="175" y="478"/>
                    <a:pt x="169" y="476"/>
                    <a:pt x="163" y="472"/>
                  </a:cubicBezTo>
                  <a:cubicBezTo>
                    <a:pt x="154" y="466"/>
                    <a:pt x="149" y="459"/>
                    <a:pt x="144" y="451"/>
                  </a:cubicBezTo>
                  <a:cubicBezTo>
                    <a:pt x="149" y="452"/>
                    <a:pt x="155" y="453"/>
                    <a:pt x="160" y="454"/>
                  </a:cubicBezTo>
                  <a:close/>
                  <a:moveTo>
                    <a:pt x="153" y="446"/>
                  </a:moveTo>
                  <a:cubicBezTo>
                    <a:pt x="152" y="443"/>
                    <a:pt x="152" y="441"/>
                    <a:pt x="151" y="438"/>
                  </a:cubicBezTo>
                  <a:cubicBezTo>
                    <a:pt x="152" y="441"/>
                    <a:pt x="154" y="444"/>
                    <a:pt x="155" y="446"/>
                  </a:cubicBezTo>
                  <a:lnTo>
                    <a:pt x="153" y="446"/>
                  </a:lnTo>
                  <a:close/>
                  <a:moveTo>
                    <a:pt x="104" y="19"/>
                  </a:moveTo>
                  <a:cubicBezTo>
                    <a:pt x="119" y="22"/>
                    <a:pt x="133" y="25"/>
                    <a:pt x="148" y="27"/>
                  </a:cubicBezTo>
                  <a:cubicBezTo>
                    <a:pt x="179" y="33"/>
                    <a:pt x="210" y="38"/>
                    <a:pt x="242" y="42"/>
                  </a:cubicBezTo>
                  <a:cubicBezTo>
                    <a:pt x="361" y="58"/>
                    <a:pt x="482" y="64"/>
                    <a:pt x="602" y="78"/>
                  </a:cubicBezTo>
                  <a:cubicBezTo>
                    <a:pt x="615" y="80"/>
                    <a:pt x="642" y="79"/>
                    <a:pt x="645" y="97"/>
                  </a:cubicBezTo>
                  <a:cubicBezTo>
                    <a:pt x="648" y="111"/>
                    <a:pt x="641" y="132"/>
                    <a:pt x="639" y="146"/>
                  </a:cubicBezTo>
                  <a:cubicBezTo>
                    <a:pt x="633" y="180"/>
                    <a:pt x="628" y="214"/>
                    <a:pt x="623" y="249"/>
                  </a:cubicBezTo>
                  <a:cubicBezTo>
                    <a:pt x="614" y="305"/>
                    <a:pt x="606" y="361"/>
                    <a:pt x="597" y="417"/>
                  </a:cubicBezTo>
                  <a:cubicBezTo>
                    <a:pt x="590" y="404"/>
                    <a:pt x="582" y="390"/>
                    <a:pt x="574" y="377"/>
                  </a:cubicBezTo>
                  <a:cubicBezTo>
                    <a:pt x="573" y="376"/>
                    <a:pt x="572" y="377"/>
                    <a:pt x="573" y="378"/>
                  </a:cubicBezTo>
                  <a:cubicBezTo>
                    <a:pt x="580" y="392"/>
                    <a:pt x="589" y="405"/>
                    <a:pt x="597" y="419"/>
                  </a:cubicBezTo>
                  <a:cubicBezTo>
                    <a:pt x="596" y="428"/>
                    <a:pt x="594" y="437"/>
                    <a:pt x="593" y="446"/>
                  </a:cubicBezTo>
                  <a:cubicBezTo>
                    <a:pt x="593" y="447"/>
                    <a:pt x="593" y="449"/>
                    <a:pt x="592" y="450"/>
                  </a:cubicBezTo>
                  <a:cubicBezTo>
                    <a:pt x="582" y="429"/>
                    <a:pt x="571" y="407"/>
                    <a:pt x="560" y="385"/>
                  </a:cubicBezTo>
                  <a:cubicBezTo>
                    <a:pt x="560" y="384"/>
                    <a:pt x="558" y="385"/>
                    <a:pt x="559" y="386"/>
                  </a:cubicBezTo>
                  <a:cubicBezTo>
                    <a:pt x="570" y="409"/>
                    <a:pt x="581" y="431"/>
                    <a:pt x="592" y="453"/>
                  </a:cubicBezTo>
                  <a:cubicBezTo>
                    <a:pt x="592" y="458"/>
                    <a:pt x="591" y="463"/>
                    <a:pt x="590" y="467"/>
                  </a:cubicBezTo>
                  <a:cubicBezTo>
                    <a:pt x="586" y="475"/>
                    <a:pt x="582" y="478"/>
                    <a:pt x="578" y="479"/>
                  </a:cubicBezTo>
                  <a:cubicBezTo>
                    <a:pt x="559" y="449"/>
                    <a:pt x="540" y="419"/>
                    <a:pt x="519" y="390"/>
                  </a:cubicBezTo>
                  <a:cubicBezTo>
                    <a:pt x="518" y="389"/>
                    <a:pt x="517" y="390"/>
                    <a:pt x="517" y="391"/>
                  </a:cubicBezTo>
                  <a:cubicBezTo>
                    <a:pt x="538" y="420"/>
                    <a:pt x="557" y="449"/>
                    <a:pt x="576" y="479"/>
                  </a:cubicBezTo>
                  <a:cubicBezTo>
                    <a:pt x="572" y="480"/>
                    <a:pt x="569" y="479"/>
                    <a:pt x="564" y="479"/>
                  </a:cubicBezTo>
                  <a:cubicBezTo>
                    <a:pt x="559" y="479"/>
                    <a:pt x="553" y="479"/>
                    <a:pt x="547" y="479"/>
                  </a:cubicBezTo>
                  <a:cubicBezTo>
                    <a:pt x="530" y="453"/>
                    <a:pt x="512" y="428"/>
                    <a:pt x="493" y="403"/>
                  </a:cubicBezTo>
                  <a:cubicBezTo>
                    <a:pt x="492" y="403"/>
                    <a:pt x="491" y="404"/>
                    <a:pt x="492" y="404"/>
                  </a:cubicBezTo>
                  <a:cubicBezTo>
                    <a:pt x="510" y="429"/>
                    <a:pt x="528" y="453"/>
                    <a:pt x="545" y="479"/>
                  </a:cubicBezTo>
                  <a:cubicBezTo>
                    <a:pt x="536" y="478"/>
                    <a:pt x="527" y="478"/>
                    <a:pt x="518" y="477"/>
                  </a:cubicBezTo>
                  <a:cubicBezTo>
                    <a:pt x="506" y="461"/>
                    <a:pt x="494" y="445"/>
                    <a:pt x="481" y="429"/>
                  </a:cubicBezTo>
                  <a:cubicBezTo>
                    <a:pt x="481" y="428"/>
                    <a:pt x="479" y="429"/>
                    <a:pt x="480" y="430"/>
                  </a:cubicBezTo>
                  <a:cubicBezTo>
                    <a:pt x="492" y="446"/>
                    <a:pt x="504" y="462"/>
                    <a:pt x="516" y="477"/>
                  </a:cubicBezTo>
                  <a:cubicBezTo>
                    <a:pt x="514" y="477"/>
                    <a:pt x="513" y="477"/>
                    <a:pt x="512" y="477"/>
                  </a:cubicBezTo>
                  <a:cubicBezTo>
                    <a:pt x="505" y="477"/>
                    <a:pt x="497" y="476"/>
                    <a:pt x="490" y="476"/>
                  </a:cubicBezTo>
                  <a:cubicBezTo>
                    <a:pt x="479" y="463"/>
                    <a:pt x="468" y="449"/>
                    <a:pt x="457" y="436"/>
                  </a:cubicBezTo>
                  <a:cubicBezTo>
                    <a:pt x="456" y="435"/>
                    <a:pt x="455" y="436"/>
                    <a:pt x="456" y="437"/>
                  </a:cubicBezTo>
                  <a:cubicBezTo>
                    <a:pt x="466" y="450"/>
                    <a:pt x="477" y="463"/>
                    <a:pt x="488" y="476"/>
                  </a:cubicBezTo>
                  <a:cubicBezTo>
                    <a:pt x="477" y="475"/>
                    <a:pt x="465" y="474"/>
                    <a:pt x="454" y="473"/>
                  </a:cubicBezTo>
                  <a:cubicBezTo>
                    <a:pt x="444" y="462"/>
                    <a:pt x="434" y="450"/>
                    <a:pt x="423" y="438"/>
                  </a:cubicBezTo>
                  <a:cubicBezTo>
                    <a:pt x="423" y="437"/>
                    <a:pt x="421" y="439"/>
                    <a:pt x="422" y="439"/>
                  </a:cubicBezTo>
                  <a:cubicBezTo>
                    <a:pt x="432" y="451"/>
                    <a:pt x="441" y="462"/>
                    <a:pt x="451" y="473"/>
                  </a:cubicBezTo>
                  <a:cubicBezTo>
                    <a:pt x="440" y="472"/>
                    <a:pt x="429" y="471"/>
                    <a:pt x="418" y="470"/>
                  </a:cubicBezTo>
                  <a:cubicBezTo>
                    <a:pt x="407" y="457"/>
                    <a:pt x="395" y="444"/>
                    <a:pt x="383" y="432"/>
                  </a:cubicBezTo>
                  <a:cubicBezTo>
                    <a:pt x="383" y="431"/>
                    <a:pt x="382" y="432"/>
                    <a:pt x="382" y="433"/>
                  </a:cubicBezTo>
                  <a:cubicBezTo>
                    <a:pt x="393" y="446"/>
                    <a:pt x="404" y="458"/>
                    <a:pt x="416" y="470"/>
                  </a:cubicBezTo>
                  <a:cubicBezTo>
                    <a:pt x="413" y="470"/>
                    <a:pt x="410" y="469"/>
                    <a:pt x="407" y="469"/>
                  </a:cubicBezTo>
                  <a:cubicBezTo>
                    <a:pt x="401" y="469"/>
                    <a:pt x="395" y="468"/>
                    <a:pt x="390" y="467"/>
                  </a:cubicBezTo>
                  <a:cubicBezTo>
                    <a:pt x="390" y="467"/>
                    <a:pt x="391" y="466"/>
                    <a:pt x="390" y="465"/>
                  </a:cubicBezTo>
                  <a:cubicBezTo>
                    <a:pt x="373" y="451"/>
                    <a:pt x="356" y="435"/>
                    <a:pt x="341" y="418"/>
                  </a:cubicBezTo>
                  <a:cubicBezTo>
                    <a:pt x="340" y="417"/>
                    <a:pt x="339" y="418"/>
                    <a:pt x="340" y="419"/>
                  </a:cubicBezTo>
                  <a:cubicBezTo>
                    <a:pt x="354" y="437"/>
                    <a:pt x="371" y="453"/>
                    <a:pt x="389" y="467"/>
                  </a:cubicBezTo>
                  <a:cubicBezTo>
                    <a:pt x="389" y="467"/>
                    <a:pt x="389" y="467"/>
                    <a:pt x="389" y="467"/>
                  </a:cubicBezTo>
                  <a:cubicBezTo>
                    <a:pt x="374" y="466"/>
                    <a:pt x="359" y="464"/>
                    <a:pt x="344" y="462"/>
                  </a:cubicBezTo>
                  <a:cubicBezTo>
                    <a:pt x="330" y="446"/>
                    <a:pt x="316" y="430"/>
                    <a:pt x="302" y="414"/>
                  </a:cubicBezTo>
                  <a:cubicBezTo>
                    <a:pt x="301" y="413"/>
                    <a:pt x="300" y="415"/>
                    <a:pt x="301" y="416"/>
                  </a:cubicBezTo>
                  <a:cubicBezTo>
                    <a:pt x="313" y="431"/>
                    <a:pt x="327" y="446"/>
                    <a:pt x="340" y="461"/>
                  </a:cubicBezTo>
                  <a:cubicBezTo>
                    <a:pt x="326" y="460"/>
                    <a:pt x="312" y="458"/>
                    <a:pt x="299" y="456"/>
                  </a:cubicBezTo>
                  <a:cubicBezTo>
                    <a:pt x="287" y="442"/>
                    <a:pt x="276" y="429"/>
                    <a:pt x="264" y="416"/>
                  </a:cubicBezTo>
                  <a:cubicBezTo>
                    <a:pt x="263" y="415"/>
                    <a:pt x="262" y="417"/>
                    <a:pt x="263" y="418"/>
                  </a:cubicBezTo>
                  <a:cubicBezTo>
                    <a:pt x="273" y="431"/>
                    <a:pt x="284" y="443"/>
                    <a:pt x="295" y="455"/>
                  </a:cubicBezTo>
                  <a:cubicBezTo>
                    <a:pt x="284" y="454"/>
                    <a:pt x="274" y="452"/>
                    <a:pt x="263" y="450"/>
                  </a:cubicBezTo>
                  <a:cubicBezTo>
                    <a:pt x="249" y="434"/>
                    <a:pt x="237" y="417"/>
                    <a:pt x="224" y="399"/>
                  </a:cubicBezTo>
                  <a:cubicBezTo>
                    <a:pt x="224" y="397"/>
                    <a:pt x="222" y="398"/>
                    <a:pt x="223" y="400"/>
                  </a:cubicBezTo>
                  <a:cubicBezTo>
                    <a:pt x="233" y="417"/>
                    <a:pt x="246" y="434"/>
                    <a:pt x="259" y="450"/>
                  </a:cubicBezTo>
                  <a:cubicBezTo>
                    <a:pt x="248" y="448"/>
                    <a:pt x="236" y="446"/>
                    <a:pt x="225" y="444"/>
                  </a:cubicBezTo>
                  <a:cubicBezTo>
                    <a:pt x="211" y="423"/>
                    <a:pt x="197" y="402"/>
                    <a:pt x="182" y="381"/>
                  </a:cubicBezTo>
                  <a:cubicBezTo>
                    <a:pt x="181" y="380"/>
                    <a:pt x="178" y="381"/>
                    <a:pt x="179" y="383"/>
                  </a:cubicBezTo>
                  <a:cubicBezTo>
                    <a:pt x="192" y="403"/>
                    <a:pt x="206" y="424"/>
                    <a:pt x="220" y="444"/>
                  </a:cubicBezTo>
                  <a:cubicBezTo>
                    <a:pt x="217" y="443"/>
                    <a:pt x="214" y="443"/>
                    <a:pt x="212" y="442"/>
                  </a:cubicBezTo>
                  <a:cubicBezTo>
                    <a:pt x="205" y="438"/>
                    <a:pt x="199" y="433"/>
                    <a:pt x="193" y="428"/>
                  </a:cubicBezTo>
                  <a:cubicBezTo>
                    <a:pt x="184" y="415"/>
                    <a:pt x="176" y="403"/>
                    <a:pt x="168" y="390"/>
                  </a:cubicBezTo>
                  <a:cubicBezTo>
                    <a:pt x="167" y="388"/>
                    <a:pt x="164" y="390"/>
                    <a:pt x="165" y="391"/>
                  </a:cubicBezTo>
                  <a:cubicBezTo>
                    <a:pt x="171" y="400"/>
                    <a:pt x="176" y="409"/>
                    <a:pt x="182" y="417"/>
                  </a:cubicBezTo>
                  <a:cubicBezTo>
                    <a:pt x="181" y="416"/>
                    <a:pt x="179" y="414"/>
                    <a:pt x="177" y="412"/>
                  </a:cubicBezTo>
                  <a:cubicBezTo>
                    <a:pt x="171" y="405"/>
                    <a:pt x="160" y="389"/>
                    <a:pt x="149" y="393"/>
                  </a:cubicBezTo>
                  <a:cubicBezTo>
                    <a:pt x="141" y="395"/>
                    <a:pt x="140" y="403"/>
                    <a:pt x="141" y="410"/>
                  </a:cubicBezTo>
                  <a:cubicBezTo>
                    <a:pt x="142" y="419"/>
                    <a:pt x="145" y="428"/>
                    <a:pt x="150" y="436"/>
                  </a:cubicBezTo>
                  <a:cubicBezTo>
                    <a:pt x="150" y="436"/>
                    <a:pt x="149" y="437"/>
                    <a:pt x="150" y="437"/>
                  </a:cubicBezTo>
                  <a:cubicBezTo>
                    <a:pt x="150" y="439"/>
                    <a:pt x="154" y="447"/>
                    <a:pt x="151" y="441"/>
                  </a:cubicBezTo>
                  <a:cubicBezTo>
                    <a:pt x="148" y="435"/>
                    <a:pt x="145" y="429"/>
                    <a:pt x="142" y="423"/>
                  </a:cubicBezTo>
                  <a:cubicBezTo>
                    <a:pt x="135" y="412"/>
                    <a:pt x="129" y="401"/>
                    <a:pt x="121" y="390"/>
                  </a:cubicBezTo>
                  <a:cubicBezTo>
                    <a:pt x="121" y="389"/>
                    <a:pt x="119" y="390"/>
                    <a:pt x="120" y="391"/>
                  </a:cubicBezTo>
                  <a:cubicBezTo>
                    <a:pt x="131" y="409"/>
                    <a:pt x="141" y="427"/>
                    <a:pt x="152" y="446"/>
                  </a:cubicBezTo>
                  <a:cubicBezTo>
                    <a:pt x="131" y="443"/>
                    <a:pt x="131" y="443"/>
                    <a:pt x="131" y="443"/>
                  </a:cubicBezTo>
                  <a:cubicBezTo>
                    <a:pt x="122" y="426"/>
                    <a:pt x="113" y="410"/>
                    <a:pt x="104" y="394"/>
                  </a:cubicBezTo>
                  <a:cubicBezTo>
                    <a:pt x="103" y="393"/>
                    <a:pt x="101" y="394"/>
                    <a:pt x="102" y="395"/>
                  </a:cubicBezTo>
                  <a:cubicBezTo>
                    <a:pt x="110" y="411"/>
                    <a:pt x="119" y="427"/>
                    <a:pt x="128" y="442"/>
                  </a:cubicBezTo>
                  <a:cubicBezTo>
                    <a:pt x="118" y="441"/>
                    <a:pt x="118" y="441"/>
                    <a:pt x="118" y="441"/>
                  </a:cubicBezTo>
                  <a:cubicBezTo>
                    <a:pt x="118" y="441"/>
                    <a:pt x="118" y="440"/>
                    <a:pt x="118" y="440"/>
                  </a:cubicBezTo>
                  <a:cubicBezTo>
                    <a:pt x="105" y="423"/>
                    <a:pt x="93" y="405"/>
                    <a:pt x="80" y="387"/>
                  </a:cubicBezTo>
                  <a:cubicBezTo>
                    <a:pt x="79" y="386"/>
                    <a:pt x="77" y="387"/>
                    <a:pt x="78" y="389"/>
                  </a:cubicBezTo>
                  <a:cubicBezTo>
                    <a:pt x="90" y="406"/>
                    <a:pt x="103" y="424"/>
                    <a:pt x="117" y="440"/>
                  </a:cubicBezTo>
                  <a:cubicBezTo>
                    <a:pt x="107" y="439"/>
                    <a:pt x="98" y="438"/>
                    <a:pt x="89" y="436"/>
                  </a:cubicBezTo>
                  <a:cubicBezTo>
                    <a:pt x="75" y="420"/>
                    <a:pt x="63" y="404"/>
                    <a:pt x="50" y="387"/>
                  </a:cubicBezTo>
                  <a:cubicBezTo>
                    <a:pt x="49" y="386"/>
                    <a:pt x="48" y="387"/>
                    <a:pt x="48" y="388"/>
                  </a:cubicBezTo>
                  <a:cubicBezTo>
                    <a:pt x="59" y="405"/>
                    <a:pt x="73" y="421"/>
                    <a:pt x="86" y="436"/>
                  </a:cubicBezTo>
                  <a:cubicBezTo>
                    <a:pt x="81" y="435"/>
                    <a:pt x="77" y="434"/>
                    <a:pt x="72" y="434"/>
                  </a:cubicBezTo>
                  <a:cubicBezTo>
                    <a:pt x="67" y="433"/>
                    <a:pt x="61" y="433"/>
                    <a:pt x="56" y="432"/>
                  </a:cubicBezTo>
                  <a:cubicBezTo>
                    <a:pt x="54" y="431"/>
                    <a:pt x="53" y="431"/>
                    <a:pt x="52" y="432"/>
                  </a:cubicBezTo>
                  <a:cubicBezTo>
                    <a:pt x="47" y="431"/>
                    <a:pt x="43" y="431"/>
                    <a:pt x="39" y="430"/>
                  </a:cubicBezTo>
                  <a:cubicBezTo>
                    <a:pt x="29" y="419"/>
                    <a:pt x="21" y="406"/>
                    <a:pt x="15" y="393"/>
                  </a:cubicBezTo>
                  <a:cubicBezTo>
                    <a:pt x="14" y="391"/>
                    <a:pt x="12" y="393"/>
                    <a:pt x="13" y="394"/>
                  </a:cubicBezTo>
                  <a:cubicBezTo>
                    <a:pt x="18" y="407"/>
                    <a:pt x="25" y="418"/>
                    <a:pt x="34" y="429"/>
                  </a:cubicBezTo>
                  <a:cubicBezTo>
                    <a:pt x="31" y="428"/>
                    <a:pt x="29" y="428"/>
                    <a:pt x="27" y="427"/>
                  </a:cubicBezTo>
                  <a:cubicBezTo>
                    <a:pt x="7" y="418"/>
                    <a:pt x="12" y="391"/>
                    <a:pt x="11" y="373"/>
                  </a:cubicBezTo>
                  <a:cubicBezTo>
                    <a:pt x="9" y="313"/>
                    <a:pt x="11" y="254"/>
                    <a:pt x="18" y="195"/>
                  </a:cubicBezTo>
                  <a:cubicBezTo>
                    <a:pt x="25" y="139"/>
                    <a:pt x="35" y="80"/>
                    <a:pt x="52" y="26"/>
                  </a:cubicBezTo>
                  <a:cubicBezTo>
                    <a:pt x="60" y="3"/>
                    <a:pt x="87" y="15"/>
                    <a:pt x="10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8" name="Freeform 148"/>
            <p:cNvSpPr>
              <a:spLocks noEditPoints="1"/>
            </p:cNvSpPr>
            <p:nvPr/>
          </p:nvSpPr>
          <p:spPr bwMode="auto">
            <a:xfrm>
              <a:off x="3517" y="2824"/>
              <a:ext cx="97" cy="94"/>
            </a:xfrm>
            <a:custGeom>
              <a:avLst/>
              <a:gdLst>
                <a:gd name="T0" fmla="*/ 4 w 41"/>
                <a:gd name="T1" fmla="*/ 27 h 40"/>
                <a:gd name="T2" fmla="*/ 28 w 41"/>
                <a:gd name="T3" fmla="*/ 34 h 40"/>
                <a:gd name="T4" fmla="*/ 28 w 41"/>
                <a:gd name="T5" fmla="*/ 34 h 40"/>
                <a:gd name="T6" fmla="*/ 39 w 41"/>
                <a:gd name="T7" fmla="*/ 16 h 40"/>
                <a:gd name="T8" fmla="*/ 15 w 41"/>
                <a:gd name="T9" fmla="*/ 3 h 40"/>
                <a:gd name="T10" fmla="*/ 4 w 41"/>
                <a:gd name="T11" fmla="*/ 27 h 40"/>
                <a:gd name="T12" fmla="*/ 27 w 41"/>
                <a:gd name="T13" fmla="*/ 30 h 40"/>
                <a:gd name="T14" fmla="*/ 26 w 41"/>
                <a:gd name="T15" fmla="*/ 30 h 40"/>
                <a:gd name="T16" fmla="*/ 11 w 41"/>
                <a:gd name="T17" fmla="*/ 25 h 40"/>
                <a:gd name="T18" fmla="*/ 11 w 41"/>
                <a:gd name="T19" fmla="*/ 25 h 40"/>
                <a:gd name="T20" fmla="*/ 20 w 41"/>
                <a:gd name="T21" fmla="*/ 27 h 40"/>
                <a:gd name="T22" fmla="*/ 21 w 41"/>
                <a:gd name="T23" fmla="*/ 27 h 40"/>
                <a:gd name="T24" fmla="*/ 21 w 41"/>
                <a:gd name="T25" fmla="*/ 28 h 40"/>
                <a:gd name="T26" fmla="*/ 24 w 41"/>
                <a:gd name="T27" fmla="*/ 28 h 40"/>
                <a:gd name="T28" fmla="*/ 24 w 41"/>
                <a:gd name="T29" fmla="*/ 27 h 40"/>
                <a:gd name="T30" fmla="*/ 28 w 41"/>
                <a:gd name="T31" fmla="*/ 27 h 40"/>
                <a:gd name="T32" fmla="*/ 33 w 41"/>
                <a:gd name="T33" fmla="*/ 26 h 40"/>
                <a:gd name="T34" fmla="*/ 27 w 41"/>
                <a:gd name="T35" fmla="*/ 30 h 40"/>
                <a:gd name="T36" fmla="*/ 33 w 41"/>
                <a:gd name="T37" fmla="*/ 17 h 40"/>
                <a:gd name="T38" fmla="*/ 34 w 41"/>
                <a:gd name="T39" fmla="*/ 22 h 40"/>
                <a:gd name="T40" fmla="*/ 23 w 41"/>
                <a:gd name="T41" fmla="*/ 22 h 40"/>
                <a:gd name="T42" fmla="*/ 23 w 41"/>
                <a:gd name="T43" fmla="*/ 18 h 40"/>
                <a:gd name="T44" fmla="*/ 22 w 41"/>
                <a:gd name="T45" fmla="*/ 9 h 40"/>
                <a:gd name="T46" fmla="*/ 33 w 41"/>
                <a:gd name="T47" fmla="*/ 17 h 40"/>
                <a:gd name="T48" fmla="*/ 17 w 41"/>
                <a:gd name="T49" fmla="*/ 10 h 40"/>
                <a:gd name="T50" fmla="*/ 19 w 41"/>
                <a:gd name="T51" fmla="*/ 9 h 40"/>
                <a:gd name="T52" fmla="*/ 20 w 41"/>
                <a:gd name="T53" fmla="*/ 18 h 40"/>
                <a:gd name="T54" fmla="*/ 20 w 41"/>
                <a:gd name="T55" fmla="*/ 22 h 40"/>
                <a:gd name="T56" fmla="*/ 10 w 41"/>
                <a:gd name="T57" fmla="*/ 19 h 40"/>
                <a:gd name="T58" fmla="*/ 17 w 41"/>
                <a:gd name="T59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" h="40">
                  <a:moveTo>
                    <a:pt x="4" y="27"/>
                  </a:moveTo>
                  <a:cubicBezTo>
                    <a:pt x="8" y="35"/>
                    <a:pt x="20" y="40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6" y="33"/>
                    <a:pt x="41" y="24"/>
                    <a:pt x="39" y="16"/>
                  </a:cubicBezTo>
                  <a:cubicBezTo>
                    <a:pt x="37" y="6"/>
                    <a:pt x="25" y="0"/>
                    <a:pt x="15" y="3"/>
                  </a:cubicBezTo>
                  <a:cubicBezTo>
                    <a:pt x="6" y="6"/>
                    <a:pt x="0" y="17"/>
                    <a:pt x="4" y="27"/>
                  </a:cubicBezTo>
                  <a:close/>
                  <a:moveTo>
                    <a:pt x="27" y="30"/>
                  </a:moveTo>
                  <a:cubicBezTo>
                    <a:pt x="27" y="30"/>
                    <a:pt x="26" y="30"/>
                    <a:pt x="26" y="30"/>
                  </a:cubicBezTo>
                  <a:cubicBezTo>
                    <a:pt x="21" y="32"/>
                    <a:pt x="14" y="31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4" y="26"/>
                    <a:pt x="17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30"/>
                    <a:pt x="24" y="30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5" y="27"/>
                    <a:pt x="26" y="27"/>
                    <a:pt x="28" y="27"/>
                  </a:cubicBezTo>
                  <a:cubicBezTo>
                    <a:pt x="28" y="27"/>
                    <a:pt x="31" y="26"/>
                    <a:pt x="33" y="26"/>
                  </a:cubicBezTo>
                  <a:cubicBezTo>
                    <a:pt x="31" y="28"/>
                    <a:pt x="29" y="30"/>
                    <a:pt x="27" y="30"/>
                  </a:cubicBezTo>
                  <a:close/>
                  <a:moveTo>
                    <a:pt x="33" y="17"/>
                  </a:moveTo>
                  <a:cubicBezTo>
                    <a:pt x="34" y="18"/>
                    <a:pt x="34" y="20"/>
                    <a:pt x="34" y="22"/>
                  </a:cubicBezTo>
                  <a:cubicBezTo>
                    <a:pt x="30" y="22"/>
                    <a:pt x="27" y="22"/>
                    <a:pt x="23" y="22"/>
                  </a:cubicBezTo>
                  <a:cubicBezTo>
                    <a:pt x="23" y="21"/>
                    <a:pt x="23" y="19"/>
                    <a:pt x="23" y="18"/>
                  </a:cubicBezTo>
                  <a:cubicBezTo>
                    <a:pt x="23" y="15"/>
                    <a:pt x="23" y="12"/>
                    <a:pt x="22" y="9"/>
                  </a:cubicBezTo>
                  <a:cubicBezTo>
                    <a:pt x="27" y="10"/>
                    <a:pt x="31" y="13"/>
                    <a:pt x="33" y="17"/>
                  </a:cubicBezTo>
                  <a:close/>
                  <a:moveTo>
                    <a:pt x="17" y="10"/>
                  </a:moveTo>
                  <a:cubicBezTo>
                    <a:pt x="18" y="10"/>
                    <a:pt x="19" y="9"/>
                    <a:pt x="19" y="9"/>
                  </a:cubicBezTo>
                  <a:cubicBezTo>
                    <a:pt x="19" y="12"/>
                    <a:pt x="20" y="15"/>
                    <a:pt x="20" y="18"/>
                  </a:cubicBezTo>
                  <a:cubicBezTo>
                    <a:pt x="20" y="19"/>
                    <a:pt x="20" y="21"/>
                    <a:pt x="20" y="22"/>
                  </a:cubicBezTo>
                  <a:cubicBezTo>
                    <a:pt x="17" y="21"/>
                    <a:pt x="13" y="20"/>
                    <a:pt x="10" y="19"/>
                  </a:cubicBezTo>
                  <a:cubicBezTo>
                    <a:pt x="11" y="15"/>
                    <a:pt x="13" y="11"/>
                    <a:pt x="1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9" name="Freeform 149"/>
            <p:cNvSpPr/>
            <p:nvPr/>
          </p:nvSpPr>
          <p:spPr bwMode="auto">
            <a:xfrm>
              <a:off x="2923" y="1726"/>
              <a:ext cx="189" cy="629"/>
            </a:xfrm>
            <a:custGeom>
              <a:avLst/>
              <a:gdLst>
                <a:gd name="T0" fmla="*/ 66 w 80"/>
                <a:gd name="T1" fmla="*/ 7 h 266"/>
                <a:gd name="T2" fmla="*/ 62 w 80"/>
                <a:gd name="T3" fmla="*/ 35 h 266"/>
                <a:gd name="T4" fmla="*/ 60 w 80"/>
                <a:gd name="T5" fmla="*/ 42 h 266"/>
                <a:gd name="T6" fmla="*/ 61 w 80"/>
                <a:gd name="T7" fmla="*/ 61 h 266"/>
                <a:gd name="T8" fmla="*/ 49 w 80"/>
                <a:gd name="T9" fmla="*/ 88 h 266"/>
                <a:gd name="T10" fmla="*/ 50 w 80"/>
                <a:gd name="T11" fmla="*/ 111 h 266"/>
                <a:gd name="T12" fmla="*/ 49 w 80"/>
                <a:gd name="T13" fmla="*/ 118 h 266"/>
                <a:gd name="T14" fmla="*/ 51 w 80"/>
                <a:gd name="T15" fmla="*/ 123 h 266"/>
                <a:gd name="T16" fmla="*/ 46 w 80"/>
                <a:gd name="T17" fmla="*/ 139 h 266"/>
                <a:gd name="T18" fmla="*/ 43 w 80"/>
                <a:gd name="T19" fmla="*/ 144 h 266"/>
                <a:gd name="T20" fmla="*/ 43 w 80"/>
                <a:gd name="T21" fmla="*/ 153 h 266"/>
                <a:gd name="T22" fmla="*/ 36 w 80"/>
                <a:gd name="T23" fmla="*/ 167 h 266"/>
                <a:gd name="T24" fmla="*/ 32 w 80"/>
                <a:gd name="T25" fmla="*/ 172 h 266"/>
                <a:gd name="T26" fmla="*/ 37 w 80"/>
                <a:gd name="T27" fmla="*/ 185 h 266"/>
                <a:gd name="T28" fmla="*/ 36 w 80"/>
                <a:gd name="T29" fmla="*/ 200 h 266"/>
                <a:gd name="T30" fmla="*/ 31 w 80"/>
                <a:gd name="T31" fmla="*/ 206 h 266"/>
                <a:gd name="T32" fmla="*/ 37 w 80"/>
                <a:gd name="T33" fmla="*/ 228 h 266"/>
                <a:gd name="T34" fmla="*/ 5 w 80"/>
                <a:gd name="T35" fmla="*/ 235 h 266"/>
                <a:gd name="T36" fmla="*/ 5 w 80"/>
                <a:gd name="T37" fmla="*/ 242 h 266"/>
                <a:gd name="T38" fmla="*/ 22 w 80"/>
                <a:gd name="T39" fmla="*/ 250 h 266"/>
                <a:gd name="T40" fmla="*/ 3 w 80"/>
                <a:gd name="T41" fmla="*/ 244 h 266"/>
                <a:gd name="T42" fmla="*/ 2 w 80"/>
                <a:gd name="T43" fmla="*/ 248 h 266"/>
                <a:gd name="T44" fmla="*/ 59 w 80"/>
                <a:gd name="T45" fmla="*/ 266 h 266"/>
                <a:gd name="T46" fmla="*/ 62 w 80"/>
                <a:gd name="T47" fmla="*/ 259 h 266"/>
                <a:gd name="T48" fmla="*/ 19 w 80"/>
                <a:gd name="T49" fmla="*/ 240 h 266"/>
                <a:gd name="T50" fmla="*/ 46 w 80"/>
                <a:gd name="T51" fmla="*/ 233 h 266"/>
                <a:gd name="T52" fmla="*/ 47 w 80"/>
                <a:gd name="T53" fmla="*/ 227 h 266"/>
                <a:gd name="T54" fmla="*/ 44 w 80"/>
                <a:gd name="T55" fmla="*/ 205 h 266"/>
                <a:gd name="T56" fmla="*/ 50 w 80"/>
                <a:gd name="T57" fmla="*/ 202 h 266"/>
                <a:gd name="T58" fmla="*/ 52 w 80"/>
                <a:gd name="T59" fmla="*/ 197 h 266"/>
                <a:gd name="T60" fmla="*/ 44 w 80"/>
                <a:gd name="T61" fmla="*/ 182 h 266"/>
                <a:gd name="T62" fmla="*/ 53 w 80"/>
                <a:gd name="T63" fmla="*/ 162 h 266"/>
                <a:gd name="T64" fmla="*/ 53 w 80"/>
                <a:gd name="T65" fmla="*/ 148 h 266"/>
                <a:gd name="T66" fmla="*/ 59 w 80"/>
                <a:gd name="T67" fmla="*/ 129 h 266"/>
                <a:gd name="T68" fmla="*/ 58 w 80"/>
                <a:gd name="T69" fmla="*/ 110 h 266"/>
                <a:gd name="T70" fmla="*/ 62 w 80"/>
                <a:gd name="T71" fmla="*/ 100 h 266"/>
                <a:gd name="T72" fmla="*/ 58 w 80"/>
                <a:gd name="T73" fmla="*/ 91 h 266"/>
                <a:gd name="T74" fmla="*/ 65 w 80"/>
                <a:gd name="T75" fmla="*/ 76 h 266"/>
                <a:gd name="T76" fmla="*/ 68 w 80"/>
                <a:gd name="T77" fmla="*/ 63 h 266"/>
                <a:gd name="T78" fmla="*/ 71 w 80"/>
                <a:gd name="T79" fmla="*/ 33 h 266"/>
                <a:gd name="T80" fmla="*/ 73 w 80"/>
                <a:gd name="T81" fmla="*/ 4 h 266"/>
                <a:gd name="T82" fmla="*/ 66 w 80"/>
                <a:gd name="T83" fmla="*/ 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" h="266">
                  <a:moveTo>
                    <a:pt x="66" y="7"/>
                  </a:moveTo>
                  <a:cubicBezTo>
                    <a:pt x="70" y="14"/>
                    <a:pt x="64" y="28"/>
                    <a:pt x="62" y="35"/>
                  </a:cubicBezTo>
                  <a:cubicBezTo>
                    <a:pt x="61" y="37"/>
                    <a:pt x="60" y="40"/>
                    <a:pt x="60" y="42"/>
                  </a:cubicBezTo>
                  <a:cubicBezTo>
                    <a:pt x="59" y="49"/>
                    <a:pt x="62" y="55"/>
                    <a:pt x="61" y="61"/>
                  </a:cubicBezTo>
                  <a:cubicBezTo>
                    <a:pt x="59" y="72"/>
                    <a:pt x="49" y="78"/>
                    <a:pt x="49" y="88"/>
                  </a:cubicBezTo>
                  <a:cubicBezTo>
                    <a:pt x="49" y="95"/>
                    <a:pt x="50" y="104"/>
                    <a:pt x="50" y="111"/>
                  </a:cubicBezTo>
                  <a:cubicBezTo>
                    <a:pt x="50" y="113"/>
                    <a:pt x="50" y="116"/>
                    <a:pt x="49" y="118"/>
                  </a:cubicBezTo>
                  <a:cubicBezTo>
                    <a:pt x="50" y="120"/>
                    <a:pt x="50" y="122"/>
                    <a:pt x="51" y="123"/>
                  </a:cubicBezTo>
                  <a:cubicBezTo>
                    <a:pt x="49" y="128"/>
                    <a:pt x="48" y="133"/>
                    <a:pt x="46" y="139"/>
                  </a:cubicBezTo>
                  <a:cubicBezTo>
                    <a:pt x="46" y="140"/>
                    <a:pt x="44" y="142"/>
                    <a:pt x="43" y="144"/>
                  </a:cubicBezTo>
                  <a:cubicBezTo>
                    <a:pt x="43" y="147"/>
                    <a:pt x="43" y="150"/>
                    <a:pt x="43" y="153"/>
                  </a:cubicBezTo>
                  <a:cubicBezTo>
                    <a:pt x="42" y="159"/>
                    <a:pt x="40" y="162"/>
                    <a:pt x="36" y="167"/>
                  </a:cubicBezTo>
                  <a:cubicBezTo>
                    <a:pt x="35" y="169"/>
                    <a:pt x="33" y="169"/>
                    <a:pt x="32" y="172"/>
                  </a:cubicBezTo>
                  <a:cubicBezTo>
                    <a:pt x="30" y="178"/>
                    <a:pt x="35" y="181"/>
                    <a:pt x="37" y="185"/>
                  </a:cubicBezTo>
                  <a:cubicBezTo>
                    <a:pt x="40" y="192"/>
                    <a:pt x="42" y="191"/>
                    <a:pt x="36" y="200"/>
                  </a:cubicBezTo>
                  <a:cubicBezTo>
                    <a:pt x="35" y="202"/>
                    <a:pt x="32" y="203"/>
                    <a:pt x="31" y="206"/>
                  </a:cubicBezTo>
                  <a:cubicBezTo>
                    <a:pt x="27" y="214"/>
                    <a:pt x="31" y="222"/>
                    <a:pt x="37" y="228"/>
                  </a:cubicBezTo>
                  <a:cubicBezTo>
                    <a:pt x="27" y="230"/>
                    <a:pt x="16" y="232"/>
                    <a:pt x="5" y="235"/>
                  </a:cubicBezTo>
                  <a:cubicBezTo>
                    <a:pt x="2" y="235"/>
                    <a:pt x="1" y="241"/>
                    <a:pt x="5" y="242"/>
                  </a:cubicBezTo>
                  <a:cubicBezTo>
                    <a:pt x="10" y="245"/>
                    <a:pt x="16" y="247"/>
                    <a:pt x="22" y="250"/>
                  </a:cubicBezTo>
                  <a:cubicBezTo>
                    <a:pt x="16" y="248"/>
                    <a:pt x="10" y="246"/>
                    <a:pt x="3" y="244"/>
                  </a:cubicBezTo>
                  <a:cubicBezTo>
                    <a:pt x="1" y="243"/>
                    <a:pt x="0" y="247"/>
                    <a:pt x="2" y="248"/>
                  </a:cubicBezTo>
                  <a:cubicBezTo>
                    <a:pt x="19" y="258"/>
                    <a:pt x="39" y="263"/>
                    <a:pt x="59" y="266"/>
                  </a:cubicBezTo>
                  <a:cubicBezTo>
                    <a:pt x="63" y="266"/>
                    <a:pt x="66" y="261"/>
                    <a:pt x="62" y="259"/>
                  </a:cubicBezTo>
                  <a:cubicBezTo>
                    <a:pt x="48" y="252"/>
                    <a:pt x="33" y="246"/>
                    <a:pt x="19" y="240"/>
                  </a:cubicBezTo>
                  <a:cubicBezTo>
                    <a:pt x="28" y="237"/>
                    <a:pt x="37" y="235"/>
                    <a:pt x="46" y="233"/>
                  </a:cubicBezTo>
                  <a:cubicBezTo>
                    <a:pt x="48" y="233"/>
                    <a:pt x="50" y="229"/>
                    <a:pt x="47" y="227"/>
                  </a:cubicBezTo>
                  <a:cubicBezTo>
                    <a:pt x="42" y="223"/>
                    <a:pt x="41" y="211"/>
                    <a:pt x="44" y="205"/>
                  </a:cubicBezTo>
                  <a:cubicBezTo>
                    <a:pt x="45" y="204"/>
                    <a:pt x="49" y="204"/>
                    <a:pt x="50" y="202"/>
                  </a:cubicBezTo>
                  <a:cubicBezTo>
                    <a:pt x="50" y="201"/>
                    <a:pt x="52" y="199"/>
                    <a:pt x="52" y="197"/>
                  </a:cubicBezTo>
                  <a:cubicBezTo>
                    <a:pt x="54" y="190"/>
                    <a:pt x="47" y="188"/>
                    <a:pt x="44" y="182"/>
                  </a:cubicBezTo>
                  <a:cubicBezTo>
                    <a:pt x="41" y="174"/>
                    <a:pt x="50" y="171"/>
                    <a:pt x="53" y="162"/>
                  </a:cubicBezTo>
                  <a:cubicBezTo>
                    <a:pt x="54" y="161"/>
                    <a:pt x="53" y="148"/>
                    <a:pt x="53" y="148"/>
                  </a:cubicBezTo>
                  <a:cubicBezTo>
                    <a:pt x="54" y="140"/>
                    <a:pt x="58" y="136"/>
                    <a:pt x="59" y="129"/>
                  </a:cubicBezTo>
                  <a:cubicBezTo>
                    <a:pt x="60" y="123"/>
                    <a:pt x="57" y="117"/>
                    <a:pt x="58" y="110"/>
                  </a:cubicBezTo>
                  <a:cubicBezTo>
                    <a:pt x="59" y="107"/>
                    <a:pt x="62" y="104"/>
                    <a:pt x="62" y="100"/>
                  </a:cubicBezTo>
                  <a:cubicBezTo>
                    <a:pt x="62" y="96"/>
                    <a:pt x="59" y="94"/>
                    <a:pt x="58" y="91"/>
                  </a:cubicBezTo>
                  <a:cubicBezTo>
                    <a:pt x="57" y="83"/>
                    <a:pt x="62" y="81"/>
                    <a:pt x="65" y="76"/>
                  </a:cubicBezTo>
                  <a:cubicBezTo>
                    <a:pt x="68" y="72"/>
                    <a:pt x="68" y="68"/>
                    <a:pt x="68" y="63"/>
                  </a:cubicBezTo>
                  <a:cubicBezTo>
                    <a:pt x="68" y="51"/>
                    <a:pt x="67" y="45"/>
                    <a:pt x="71" y="33"/>
                  </a:cubicBezTo>
                  <a:cubicBezTo>
                    <a:pt x="75" y="22"/>
                    <a:pt x="80" y="14"/>
                    <a:pt x="73" y="4"/>
                  </a:cubicBezTo>
                  <a:cubicBezTo>
                    <a:pt x="70" y="0"/>
                    <a:pt x="64" y="3"/>
                    <a:pt x="6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0" name="Freeform 150"/>
            <p:cNvSpPr/>
            <p:nvPr/>
          </p:nvSpPr>
          <p:spPr bwMode="auto">
            <a:xfrm>
              <a:off x="3193" y="1778"/>
              <a:ext cx="175" cy="634"/>
            </a:xfrm>
            <a:custGeom>
              <a:avLst/>
              <a:gdLst>
                <a:gd name="T0" fmla="*/ 52 w 74"/>
                <a:gd name="T1" fmla="*/ 5 h 268"/>
                <a:gd name="T2" fmla="*/ 50 w 74"/>
                <a:gd name="T3" fmla="*/ 49 h 268"/>
                <a:gd name="T4" fmla="*/ 49 w 74"/>
                <a:gd name="T5" fmla="*/ 70 h 268"/>
                <a:gd name="T6" fmla="*/ 46 w 74"/>
                <a:gd name="T7" fmla="*/ 78 h 268"/>
                <a:gd name="T8" fmla="*/ 44 w 74"/>
                <a:gd name="T9" fmla="*/ 97 h 268"/>
                <a:gd name="T10" fmla="*/ 35 w 74"/>
                <a:gd name="T11" fmla="*/ 105 h 268"/>
                <a:gd name="T12" fmla="*/ 34 w 74"/>
                <a:gd name="T13" fmla="*/ 116 h 268"/>
                <a:gd name="T14" fmla="*/ 42 w 74"/>
                <a:gd name="T15" fmla="*/ 138 h 268"/>
                <a:gd name="T16" fmla="*/ 30 w 74"/>
                <a:gd name="T17" fmla="*/ 149 h 268"/>
                <a:gd name="T18" fmla="*/ 37 w 74"/>
                <a:gd name="T19" fmla="*/ 161 h 268"/>
                <a:gd name="T20" fmla="*/ 19 w 74"/>
                <a:gd name="T21" fmla="*/ 183 h 268"/>
                <a:gd name="T22" fmla="*/ 19 w 74"/>
                <a:gd name="T23" fmla="*/ 187 h 268"/>
                <a:gd name="T24" fmla="*/ 30 w 74"/>
                <a:gd name="T25" fmla="*/ 196 h 268"/>
                <a:gd name="T26" fmla="*/ 36 w 74"/>
                <a:gd name="T27" fmla="*/ 215 h 268"/>
                <a:gd name="T28" fmla="*/ 4 w 74"/>
                <a:gd name="T29" fmla="*/ 225 h 268"/>
                <a:gd name="T30" fmla="*/ 3 w 74"/>
                <a:gd name="T31" fmla="*/ 232 h 268"/>
                <a:gd name="T32" fmla="*/ 17 w 74"/>
                <a:gd name="T33" fmla="*/ 239 h 268"/>
                <a:gd name="T34" fmla="*/ 5 w 74"/>
                <a:gd name="T35" fmla="*/ 235 h 268"/>
                <a:gd name="T36" fmla="*/ 4 w 74"/>
                <a:gd name="T37" fmla="*/ 239 h 268"/>
                <a:gd name="T38" fmla="*/ 67 w 74"/>
                <a:gd name="T39" fmla="*/ 266 h 268"/>
                <a:gd name="T40" fmla="*/ 71 w 74"/>
                <a:gd name="T41" fmla="*/ 261 h 268"/>
                <a:gd name="T42" fmla="*/ 14 w 74"/>
                <a:gd name="T43" fmla="*/ 230 h 268"/>
                <a:gd name="T44" fmla="*/ 50 w 74"/>
                <a:gd name="T45" fmla="*/ 215 h 268"/>
                <a:gd name="T46" fmla="*/ 30 w 74"/>
                <a:gd name="T47" fmla="*/ 186 h 268"/>
                <a:gd name="T48" fmla="*/ 42 w 74"/>
                <a:gd name="T49" fmla="*/ 177 h 268"/>
                <a:gd name="T50" fmla="*/ 48 w 74"/>
                <a:gd name="T51" fmla="*/ 169 h 268"/>
                <a:gd name="T52" fmla="*/ 45 w 74"/>
                <a:gd name="T53" fmla="*/ 160 h 268"/>
                <a:gd name="T54" fmla="*/ 44 w 74"/>
                <a:gd name="T55" fmla="*/ 144 h 268"/>
                <a:gd name="T56" fmla="*/ 50 w 74"/>
                <a:gd name="T57" fmla="*/ 142 h 268"/>
                <a:gd name="T58" fmla="*/ 55 w 74"/>
                <a:gd name="T59" fmla="*/ 128 h 268"/>
                <a:gd name="T60" fmla="*/ 45 w 74"/>
                <a:gd name="T61" fmla="*/ 105 h 268"/>
                <a:gd name="T62" fmla="*/ 56 w 74"/>
                <a:gd name="T63" fmla="*/ 97 h 268"/>
                <a:gd name="T64" fmla="*/ 58 w 74"/>
                <a:gd name="T65" fmla="*/ 88 h 268"/>
                <a:gd name="T66" fmla="*/ 56 w 74"/>
                <a:gd name="T67" fmla="*/ 78 h 268"/>
                <a:gd name="T68" fmla="*/ 59 w 74"/>
                <a:gd name="T69" fmla="*/ 68 h 268"/>
                <a:gd name="T70" fmla="*/ 58 w 74"/>
                <a:gd name="T71" fmla="*/ 48 h 268"/>
                <a:gd name="T72" fmla="*/ 59 w 74"/>
                <a:gd name="T73" fmla="*/ 6 h 268"/>
                <a:gd name="T74" fmla="*/ 52 w 74"/>
                <a:gd name="T75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268">
                  <a:moveTo>
                    <a:pt x="52" y="5"/>
                  </a:moveTo>
                  <a:cubicBezTo>
                    <a:pt x="48" y="20"/>
                    <a:pt x="49" y="33"/>
                    <a:pt x="50" y="49"/>
                  </a:cubicBezTo>
                  <a:cubicBezTo>
                    <a:pt x="51" y="56"/>
                    <a:pt x="52" y="62"/>
                    <a:pt x="49" y="70"/>
                  </a:cubicBezTo>
                  <a:cubicBezTo>
                    <a:pt x="48" y="73"/>
                    <a:pt x="47" y="75"/>
                    <a:pt x="46" y="78"/>
                  </a:cubicBezTo>
                  <a:cubicBezTo>
                    <a:pt x="44" y="89"/>
                    <a:pt x="61" y="77"/>
                    <a:pt x="44" y="97"/>
                  </a:cubicBezTo>
                  <a:cubicBezTo>
                    <a:pt x="42" y="100"/>
                    <a:pt x="37" y="101"/>
                    <a:pt x="35" y="105"/>
                  </a:cubicBezTo>
                  <a:cubicBezTo>
                    <a:pt x="33" y="109"/>
                    <a:pt x="32" y="112"/>
                    <a:pt x="34" y="116"/>
                  </a:cubicBezTo>
                  <a:cubicBezTo>
                    <a:pt x="37" y="125"/>
                    <a:pt x="56" y="127"/>
                    <a:pt x="42" y="138"/>
                  </a:cubicBezTo>
                  <a:cubicBezTo>
                    <a:pt x="37" y="141"/>
                    <a:pt x="30" y="140"/>
                    <a:pt x="30" y="149"/>
                  </a:cubicBezTo>
                  <a:cubicBezTo>
                    <a:pt x="30" y="155"/>
                    <a:pt x="36" y="157"/>
                    <a:pt x="37" y="161"/>
                  </a:cubicBezTo>
                  <a:cubicBezTo>
                    <a:pt x="40" y="173"/>
                    <a:pt x="24" y="175"/>
                    <a:pt x="19" y="183"/>
                  </a:cubicBezTo>
                  <a:cubicBezTo>
                    <a:pt x="18" y="184"/>
                    <a:pt x="18" y="186"/>
                    <a:pt x="19" y="187"/>
                  </a:cubicBezTo>
                  <a:cubicBezTo>
                    <a:pt x="23" y="190"/>
                    <a:pt x="27" y="193"/>
                    <a:pt x="30" y="196"/>
                  </a:cubicBezTo>
                  <a:cubicBezTo>
                    <a:pt x="36" y="202"/>
                    <a:pt x="43" y="209"/>
                    <a:pt x="36" y="215"/>
                  </a:cubicBezTo>
                  <a:cubicBezTo>
                    <a:pt x="30" y="220"/>
                    <a:pt x="12" y="223"/>
                    <a:pt x="4" y="225"/>
                  </a:cubicBezTo>
                  <a:cubicBezTo>
                    <a:pt x="1" y="226"/>
                    <a:pt x="0" y="230"/>
                    <a:pt x="3" y="232"/>
                  </a:cubicBezTo>
                  <a:cubicBezTo>
                    <a:pt x="8" y="234"/>
                    <a:pt x="12" y="237"/>
                    <a:pt x="17" y="239"/>
                  </a:cubicBezTo>
                  <a:cubicBezTo>
                    <a:pt x="13" y="238"/>
                    <a:pt x="9" y="236"/>
                    <a:pt x="5" y="235"/>
                  </a:cubicBezTo>
                  <a:cubicBezTo>
                    <a:pt x="3" y="234"/>
                    <a:pt x="1" y="238"/>
                    <a:pt x="4" y="239"/>
                  </a:cubicBezTo>
                  <a:cubicBezTo>
                    <a:pt x="25" y="249"/>
                    <a:pt x="46" y="257"/>
                    <a:pt x="67" y="266"/>
                  </a:cubicBezTo>
                  <a:cubicBezTo>
                    <a:pt x="71" y="268"/>
                    <a:pt x="74" y="263"/>
                    <a:pt x="71" y="261"/>
                  </a:cubicBezTo>
                  <a:cubicBezTo>
                    <a:pt x="52" y="250"/>
                    <a:pt x="33" y="240"/>
                    <a:pt x="14" y="230"/>
                  </a:cubicBezTo>
                  <a:cubicBezTo>
                    <a:pt x="27" y="227"/>
                    <a:pt x="46" y="224"/>
                    <a:pt x="50" y="215"/>
                  </a:cubicBezTo>
                  <a:cubicBezTo>
                    <a:pt x="56" y="201"/>
                    <a:pt x="32" y="195"/>
                    <a:pt x="30" y="186"/>
                  </a:cubicBezTo>
                  <a:cubicBezTo>
                    <a:pt x="28" y="179"/>
                    <a:pt x="37" y="181"/>
                    <a:pt x="42" y="177"/>
                  </a:cubicBezTo>
                  <a:cubicBezTo>
                    <a:pt x="45" y="175"/>
                    <a:pt x="47" y="173"/>
                    <a:pt x="48" y="169"/>
                  </a:cubicBezTo>
                  <a:cubicBezTo>
                    <a:pt x="48" y="165"/>
                    <a:pt x="46" y="164"/>
                    <a:pt x="45" y="160"/>
                  </a:cubicBezTo>
                  <a:cubicBezTo>
                    <a:pt x="43" y="154"/>
                    <a:pt x="32" y="158"/>
                    <a:pt x="44" y="144"/>
                  </a:cubicBezTo>
                  <a:cubicBezTo>
                    <a:pt x="45" y="143"/>
                    <a:pt x="49" y="144"/>
                    <a:pt x="50" y="142"/>
                  </a:cubicBezTo>
                  <a:cubicBezTo>
                    <a:pt x="55" y="137"/>
                    <a:pt x="58" y="135"/>
                    <a:pt x="55" y="128"/>
                  </a:cubicBezTo>
                  <a:cubicBezTo>
                    <a:pt x="51" y="120"/>
                    <a:pt x="35" y="119"/>
                    <a:pt x="45" y="105"/>
                  </a:cubicBezTo>
                  <a:cubicBezTo>
                    <a:pt x="47" y="102"/>
                    <a:pt x="53" y="101"/>
                    <a:pt x="56" y="97"/>
                  </a:cubicBezTo>
                  <a:cubicBezTo>
                    <a:pt x="58" y="94"/>
                    <a:pt x="58" y="92"/>
                    <a:pt x="58" y="88"/>
                  </a:cubicBezTo>
                  <a:cubicBezTo>
                    <a:pt x="58" y="88"/>
                    <a:pt x="56" y="78"/>
                    <a:pt x="56" y="78"/>
                  </a:cubicBezTo>
                  <a:cubicBezTo>
                    <a:pt x="56" y="71"/>
                    <a:pt x="58" y="73"/>
                    <a:pt x="59" y="68"/>
                  </a:cubicBezTo>
                  <a:cubicBezTo>
                    <a:pt x="61" y="60"/>
                    <a:pt x="59" y="55"/>
                    <a:pt x="58" y="48"/>
                  </a:cubicBezTo>
                  <a:cubicBezTo>
                    <a:pt x="55" y="34"/>
                    <a:pt x="56" y="20"/>
                    <a:pt x="59" y="6"/>
                  </a:cubicBezTo>
                  <a:cubicBezTo>
                    <a:pt x="60" y="2"/>
                    <a:pt x="53" y="0"/>
                    <a:pt x="5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1" name="Freeform 151"/>
            <p:cNvSpPr/>
            <p:nvPr/>
          </p:nvSpPr>
          <p:spPr bwMode="auto">
            <a:xfrm>
              <a:off x="3418" y="1761"/>
              <a:ext cx="262" cy="554"/>
            </a:xfrm>
            <a:custGeom>
              <a:avLst/>
              <a:gdLst>
                <a:gd name="T0" fmla="*/ 41 w 111"/>
                <a:gd name="T1" fmla="*/ 26 h 234"/>
                <a:gd name="T2" fmla="*/ 58 w 111"/>
                <a:gd name="T3" fmla="*/ 52 h 234"/>
                <a:gd name="T4" fmla="*/ 31 w 111"/>
                <a:gd name="T5" fmla="*/ 64 h 234"/>
                <a:gd name="T6" fmla="*/ 30 w 111"/>
                <a:gd name="T7" fmla="*/ 71 h 234"/>
                <a:gd name="T8" fmla="*/ 48 w 111"/>
                <a:gd name="T9" fmla="*/ 88 h 234"/>
                <a:gd name="T10" fmla="*/ 32 w 111"/>
                <a:gd name="T11" fmla="*/ 104 h 234"/>
                <a:gd name="T12" fmla="*/ 26 w 111"/>
                <a:gd name="T13" fmla="*/ 129 h 234"/>
                <a:gd name="T14" fmla="*/ 30 w 111"/>
                <a:gd name="T15" fmla="*/ 160 h 234"/>
                <a:gd name="T16" fmla="*/ 20 w 111"/>
                <a:gd name="T17" fmla="*/ 177 h 234"/>
                <a:gd name="T18" fmla="*/ 21 w 111"/>
                <a:gd name="T19" fmla="*/ 194 h 234"/>
                <a:gd name="T20" fmla="*/ 10 w 111"/>
                <a:gd name="T21" fmla="*/ 197 h 234"/>
                <a:gd name="T22" fmla="*/ 7 w 111"/>
                <a:gd name="T23" fmla="*/ 204 h 234"/>
                <a:gd name="T24" fmla="*/ 15 w 111"/>
                <a:gd name="T25" fmla="*/ 214 h 234"/>
                <a:gd name="T26" fmla="*/ 3 w 111"/>
                <a:gd name="T27" fmla="*/ 226 h 234"/>
                <a:gd name="T28" fmla="*/ 7 w 111"/>
                <a:gd name="T29" fmla="*/ 231 h 234"/>
                <a:gd name="T30" fmla="*/ 24 w 111"/>
                <a:gd name="T31" fmla="*/ 217 h 234"/>
                <a:gd name="T32" fmla="*/ 24 w 111"/>
                <a:gd name="T33" fmla="*/ 211 h 234"/>
                <a:gd name="T34" fmla="*/ 17 w 111"/>
                <a:gd name="T35" fmla="*/ 204 h 234"/>
                <a:gd name="T36" fmla="*/ 30 w 111"/>
                <a:gd name="T37" fmla="*/ 200 h 234"/>
                <a:gd name="T38" fmla="*/ 30 w 111"/>
                <a:gd name="T39" fmla="*/ 193 h 234"/>
                <a:gd name="T40" fmla="*/ 41 w 111"/>
                <a:gd name="T41" fmla="*/ 145 h 234"/>
                <a:gd name="T42" fmla="*/ 38 w 111"/>
                <a:gd name="T43" fmla="*/ 135 h 234"/>
                <a:gd name="T44" fmla="*/ 34 w 111"/>
                <a:gd name="T45" fmla="*/ 126 h 234"/>
                <a:gd name="T46" fmla="*/ 52 w 111"/>
                <a:gd name="T47" fmla="*/ 99 h 234"/>
                <a:gd name="T48" fmla="*/ 41 w 111"/>
                <a:gd name="T49" fmla="*/ 69 h 234"/>
                <a:gd name="T50" fmla="*/ 67 w 111"/>
                <a:gd name="T51" fmla="*/ 52 h 234"/>
                <a:gd name="T52" fmla="*/ 51 w 111"/>
                <a:gd name="T53" fmla="*/ 27 h 234"/>
                <a:gd name="T54" fmla="*/ 105 w 111"/>
                <a:gd name="T55" fmla="*/ 28 h 234"/>
                <a:gd name="T56" fmla="*/ 107 w 111"/>
                <a:gd name="T57" fmla="*/ 22 h 234"/>
                <a:gd name="T58" fmla="*/ 61 w 111"/>
                <a:gd name="T59" fmla="*/ 2 h 234"/>
                <a:gd name="T60" fmla="*/ 59 w 111"/>
                <a:gd name="T61" fmla="*/ 5 h 234"/>
                <a:gd name="T62" fmla="*/ 84 w 111"/>
                <a:gd name="T63" fmla="*/ 19 h 234"/>
                <a:gd name="T64" fmla="*/ 43 w 111"/>
                <a:gd name="T65" fmla="*/ 21 h 234"/>
                <a:gd name="T66" fmla="*/ 41 w 111"/>
                <a:gd name="T67" fmla="*/ 2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1" h="234">
                  <a:moveTo>
                    <a:pt x="41" y="26"/>
                  </a:moveTo>
                  <a:cubicBezTo>
                    <a:pt x="44" y="31"/>
                    <a:pt x="59" y="45"/>
                    <a:pt x="58" y="52"/>
                  </a:cubicBezTo>
                  <a:cubicBezTo>
                    <a:pt x="57" y="55"/>
                    <a:pt x="34" y="63"/>
                    <a:pt x="31" y="64"/>
                  </a:cubicBezTo>
                  <a:cubicBezTo>
                    <a:pt x="29" y="66"/>
                    <a:pt x="29" y="69"/>
                    <a:pt x="30" y="71"/>
                  </a:cubicBezTo>
                  <a:cubicBezTo>
                    <a:pt x="33" y="73"/>
                    <a:pt x="48" y="84"/>
                    <a:pt x="48" y="88"/>
                  </a:cubicBezTo>
                  <a:cubicBezTo>
                    <a:pt x="48" y="94"/>
                    <a:pt x="35" y="100"/>
                    <a:pt x="32" y="104"/>
                  </a:cubicBezTo>
                  <a:cubicBezTo>
                    <a:pt x="25" y="112"/>
                    <a:pt x="24" y="119"/>
                    <a:pt x="26" y="129"/>
                  </a:cubicBezTo>
                  <a:cubicBezTo>
                    <a:pt x="30" y="141"/>
                    <a:pt x="36" y="144"/>
                    <a:pt x="30" y="160"/>
                  </a:cubicBezTo>
                  <a:cubicBezTo>
                    <a:pt x="28" y="166"/>
                    <a:pt x="22" y="171"/>
                    <a:pt x="20" y="177"/>
                  </a:cubicBezTo>
                  <a:cubicBezTo>
                    <a:pt x="18" y="183"/>
                    <a:pt x="18" y="189"/>
                    <a:pt x="21" y="194"/>
                  </a:cubicBezTo>
                  <a:cubicBezTo>
                    <a:pt x="17" y="195"/>
                    <a:pt x="13" y="196"/>
                    <a:pt x="10" y="197"/>
                  </a:cubicBezTo>
                  <a:cubicBezTo>
                    <a:pt x="6" y="197"/>
                    <a:pt x="5" y="201"/>
                    <a:pt x="7" y="204"/>
                  </a:cubicBezTo>
                  <a:cubicBezTo>
                    <a:pt x="10" y="207"/>
                    <a:pt x="12" y="211"/>
                    <a:pt x="15" y="214"/>
                  </a:cubicBezTo>
                  <a:cubicBezTo>
                    <a:pt x="11" y="218"/>
                    <a:pt x="7" y="222"/>
                    <a:pt x="3" y="226"/>
                  </a:cubicBezTo>
                  <a:cubicBezTo>
                    <a:pt x="0" y="229"/>
                    <a:pt x="4" y="234"/>
                    <a:pt x="7" y="231"/>
                  </a:cubicBezTo>
                  <a:cubicBezTo>
                    <a:pt x="13" y="227"/>
                    <a:pt x="18" y="222"/>
                    <a:pt x="24" y="217"/>
                  </a:cubicBezTo>
                  <a:cubicBezTo>
                    <a:pt x="25" y="216"/>
                    <a:pt x="25" y="213"/>
                    <a:pt x="24" y="211"/>
                  </a:cubicBezTo>
                  <a:cubicBezTo>
                    <a:pt x="22" y="209"/>
                    <a:pt x="19" y="207"/>
                    <a:pt x="17" y="204"/>
                  </a:cubicBezTo>
                  <a:cubicBezTo>
                    <a:pt x="22" y="203"/>
                    <a:pt x="25" y="202"/>
                    <a:pt x="30" y="200"/>
                  </a:cubicBezTo>
                  <a:cubicBezTo>
                    <a:pt x="32" y="198"/>
                    <a:pt x="32" y="195"/>
                    <a:pt x="30" y="193"/>
                  </a:cubicBezTo>
                  <a:cubicBezTo>
                    <a:pt x="20" y="181"/>
                    <a:pt x="43" y="160"/>
                    <a:pt x="41" y="145"/>
                  </a:cubicBezTo>
                  <a:cubicBezTo>
                    <a:pt x="41" y="142"/>
                    <a:pt x="39" y="139"/>
                    <a:pt x="38" y="135"/>
                  </a:cubicBezTo>
                  <a:cubicBezTo>
                    <a:pt x="37" y="132"/>
                    <a:pt x="35" y="129"/>
                    <a:pt x="34" y="126"/>
                  </a:cubicBezTo>
                  <a:cubicBezTo>
                    <a:pt x="36" y="114"/>
                    <a:pt x="42" y="104"/>
                    <a:pt x="52" y="99"/>
                  </a:cubicBezTo>
                  <a:cubicBezTo>
                    <a:pt x="63" y="86"/>
                    <a:pt x="52" y="78"/>
                    <a:pt x="41" y="69"/>
                  </a:cubicBezTo>
                  <a:cubicBezTo>
                    <a:pt x="51" y="66"/>
                    <a:pt x="66" y="61"/>
                    <a:pt x="67" y="52"/>
                  </a:cubicBezTo>
                  <a:cubicBezTo>
                    <a:pt x="69" y="45"/>
                    <a:pt x="58" y="34"/>
                    <a:pt x="51" y="27"/>
                  </a:cubicBezTo>
                  <a:cubicBezTo>
                    <a:pt x="69" y="24"/>
                    <a:pt x="87" y="25"/>
                    <a:pt x="105" y="28"/>
                  </a:cubicBezTo>
                  <a:cubicBezTo>
                    <a:pt x="110" y="29"/>
                    <a:pt x="111" y="23"/>
                    <a:pt x="107" y="22"/>
                  </a:cubicBezTo>
                  <a:cubicBezTo>
                    <a:pt x="91" y="17"/>
                    <a:pt x="76" y="10"/>
                    <a:pt x="61" y="2"/>
                  </a:cubicBezTo>
                  <a:cubicBezTo>
                    <a:pt x="59" y="0"/>
                    <a:pt x="57" y="4"/>
                    <a:pt x="59" y="5"/>
                  </a:cubicBezTo>
                  <a:cubicBezTo>
                    <a:pt x="67" y="10"/>
                    <a:pt x="75" y="15"/>
                    <a:pt x="84" y="19"/>
                  </a:cubicBezTo>
                  <a:cubicBezTo>
                    <a:pt x="70" y="18"/>
                    <a:pt x="57" y="19"/>
                    <a:pt x="43" y="21"/>
                  </a:cubicBezTo>
                  <a:cubicBezTo>
                    <a:pt x="41" y="21"/>
                    <a:pt x="39" y="25"/>
                    <a:pt x="4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2" name="Freeform 152"/>
            <p:cNvSpPr>
              <a:spLocks noEditPoints="1"/>
            </p:cNvSpPr>
            <p:nvPr/>
          </p:nvSpPr>
          <p:spPr bwMode="auto">
            <a:xfrm>
              <a:off x="4094" y="902"/>
              <a:ext cx="95" cy="95"/>
            </a:xfrm>
            <a:custGeom>
              <a:avLst/>
              <a:gdLst>
                <a:gd name="T0" fmla="*/ 1 w 40"/>
                <a:gd name="T1" fmla="*/ 21 h 40"/>
                <a:gd name="T2" fmla="*/ 20 w 40"/>
                <a:gd name="T3" fmla="*/ 39 h 40"/>
                <a:gd name="T4" fmla="*/ 21 w 40"/>
                <a:gd name="T5" fmla="*/ 36 h 40"/>
                <a:gd name="T6" fmla="*/ 8 w 40"/>
                <a:gd name="T7" fmla="*/ 24 h 40"/>
                <a:gd name="T8" fmla="*/ 21 w 40"/>
                <a:gd name="T9" fmla="*/ 25 h 40"/>
                <a:gd name="T10" fmla="*/ 25 w 40"/>
                <a:gd name="T11" fmla="*/ 31 h 40"/>
                <a:gd name="T12" fmla="*/ 27 w 40"/>
                <a:gd name="T13" fmla="*/ 30 h 40"/>
                <a:gd name="T14" fmla="*/ 25 w 40"/>
                <a:gd name="T15" fmla="*/ 24 h 40"/>
                <a:gd name="T16" fmla="*/ 33 w 40"/>
                <a:gd name="T17" fmla="*/ 24 h 40"/>
                <a:gd name="T18" fmla="*/ 23 w 40"/>
                <a:gd name="T19" fmla="*/ 35 h 40"/>
                <a:gd name="T20" fmla="*/ 25 w 40"/>
                <a:gd name="T21" fmla="*/ 39 h 40"/>
                <a:gd name="T22" fmla="*/ 40 w 40"/>
                <a:gd name="T23" fmla="*/ 19 h 40"/>
                <a:gd name="T24" fmla="*/ 19 w 40"/>
                <a:gd name="T25" fmla="*/ 1 h 40"/>
                <a:gd name="T26" fmla="*/ 1 w 40"/>
                <a:gd name="T27" fmla="*/ 21 h 40"/>
                <a:gd name="T28" fmla="*/ 20 w 40"/>
                <a:gd name="T29" fmla="*/ 8 h 40"/>
                <a:gd name="T30" fmla="*/ 34 w 40"/>
                <a:gd name="T31" fmla="*/ 20 h 40"/>
                <a:gd name="T32" fmla="*/ 23 w 40"/>
                <a:gd name="T33" fmla="*/ 20 h 40"/>
                <a:gd name="T34" fmla="*/ 22 w 40"/>
                <a:gd name="T35" fmla="*/ 17 h 40"/>
                <a:gd name="T36" fmla="*/ 18 w 40"/>
                <a:gd name="T37" fmla="*/ 8 h 40"/>
                <a:gd name="T38" fmla="*/ 20 w 40"/>
                <a:gd name="T39" fmla="*/ 8 h 40"/>
                <a:gd name="T40" fmla="*/ 14 w 40"/>
                <a:gd name="T41" fmla="*/ 9 h 40"/>
                <a:gd name="T42" fmla="*/ 18 w 40"/>
                <a:gd name="T43" fmla="*/ 19 h 40"/>
                <a:gd name="T44" fmla="*/ 19 w 40"/>
                <a:gd name="T45" fmla="*/ 20 h 40"/>
                <a:gd name="T46" fmla="*/ 7 w 40"/>
                <a:gd name="T47" fmla="*/ 20 h 40"/>
                <a:gd name="T48" fmla="*/ 14 w 40"/>
                <a:gd name="T49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" h="40">
                  <a:moveTo>
                    <a:pt x="1" y="21"/>
                  </a:moveTo>
                  <a:cubicBezTo>
                    <a:pt x="2" y="31"/>
                    <a:pt x="10" y="40"/>
                    <a:pt x="20" y="39"/>
                  </a:cubicBezTo>
                  <a:cubicBezTo>
                    <a:pt x="22" y="39"/>
                    <a:pt x="23" y="36"/>
                    <a:pt x="21" y="36"/>
                  </a:cubicBezTo>
                  <a:cubicBezTo>
                    <a:pt x="14" y="35"/>
                    <a:pt x="9" y="30"/>
                    <a:pt x="8" y="24"/>
                  </a:cubicBezTo>
                  <a:cubicBezTo>
                    <a:pt x="12" y="25"/>
                    <a:pt x="17" y="25"/>
                    <a:pt x="21" y="25"/>
                  </a:cubicBezTo>
                  <a:cubicBezTo>
                    <a:pt x="22" y="27"/>
                    <a:pt x="23" y="29"/>
                    <a:pt x="25" y="31"/>
                  </a:cubicBezTo>
                  <a:cubicBezTo>
                    <a:pt x="25" y="33"/>
                    <a:pt x="28" y="32"/>
                    <a:pt x="27" y="30"/>
                  </a:cubicBezTo>
                  <a:cubicBezTo>
                    <a:pt x="27" y="28"/>
                    <a:pt x="26" y="26"/>
                    <a:pt x="25" y="24"/>
                  </a:cubicBezTo>
                  <a:cubicBezTo>
                    <a:pt x="28" y="24"/>
                    <a:pt x="31" y="24"/>
                    <a:pt x="33" y="24"/>
                  </a:cubicBezTo>
                  <a:cubicBezTo>
                    <a:pt x="32" y="29"/>
                    <a:pt x="28" y="32"/>
                    <a:pt x="23" y="35"/>
                  </a:cubicBezTo>
                  <a:cubicBezTo>
                    <a:pt x="22" y="37"/>
                    <a:pt x="22" y="39"/>
                    <a:pt x="25" y="39"/>
                  </a:cubicBezTo>
                  <a:cubicBezTo>
                    <a:pt x="34" y="40"/>
                    <a:pt x="40" y="27"/>
                    <a:pt x="40" y="19"/>
                  </a:cubicBezTo>
                  <a:cubicBezTo>
                    <a:pt x="40" y="8"/>
                    <a:pt x="30" y="0"/>
                    <a:pt x="19" y="1"/>
                  </a:cubicBezTo>
                  <a:cubicBezTo>
                    <a:pt x="9" y="2"/>
                    <a:pt x="0" y="10"/>
                    <a:pt x="1" y="21"/>
                  </a:cubicBezTo>
                  <a:close/>
                  <a:moveTo>
                    <a:pt x="20" y="8"/>
                  </a:moveTo>
                  <a:cubicBezTo>
                    <a:pt x="28" y="7"/>
                    <a:pt x="34" y="12"/>
                    <a:pt x="34" y="20"/>
                  </a:cubicBezTo>
                  <a:cubicBezTo>
                    <a:pt x="30" y="20"/>
                    <a:pt x="27" y="20"/>
                    <a:pt x="23" y="20"/>
                  </a:cubicBezTo>
                  <a:cubicBezTo>
                    <a:pt x="23" y="19"/>
                    <a:pt x="22" y="18"/>
                    <a:pt x="22" y="17"/>
                  </a:cubicBezTo>
                  <a:cubicBezTo>
                    <a:pt x="21" y="14"/>
                    <a:pt x="20" y="11"/>
                    <a:pt x="18" y="8"/>
                  </a:cubicBezTo>
                  <a:cubicBezTo>
                    <a:pt x="19" y="8"/>
                    <a:pt x="19" y="8"/>
                    <a:pt x="20" y="8"/>
                  </a:cubicBezTo>
                  <a:close/>
                  <a:moveTo>
                    <a:pt x="14" y="9"/>
                  </a:moveTo>
                  <a:cubicBezTo>
                    <a:pt x="15" y="12"/>
                    <a:pt x="17" y="16"/>
                    <a:pt x="18" y="19"/>
                  </a:cubicBezTo>
                  <a:cubicBezTo>
                    <a:pt x="18" y="19"/>
                    <a:pt x="19" y="19"/>
                    <a:pt x="19" y="20"/>
                  </a:cubicBezTo>
                  <a:cubicBezTo>
                    <a:pt x="15" y="19"/>
                    <a:pt x="11" y="20"/>
                    <a:pt x="7" y="20"/>
                  </a:cubicBezTo>
                  <a:cubicBezTo>
                    <a:pt x="7" y="15"/>
                    <a:pt x="10" y="11"/>
                    <a:pt x="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3" name="Freeform 153"/>
            <p:cNvSpPr>
              <a:spLocks noEditPoints="1"/>
            </p:cNvSpPr>
            <p:nvPr/>
          </p:nvSpPr>
          <p:spPr bwMode="auto">
            <a:xfrm>
              <a:off x="2391" y="254"/>
              <a:ext cx="3362" cy="1396"/>
            </a:xfrm>
            <a:custGeom>
              <a:avLst/>
              <a:gdLst>
                <a:gd name="T0" fmla="*/ 494 w 1421"/>
                <a:gd name="T1" fmla="*/ 546 h 590"/>
                <a:gd name="T2" fmla="*/ 677 w 1421"/>
                <a:gd name="T3" fmla="*/ 316 h 590"/>
                <a:gd name="T4" fmla="*/ 809 w 1421"/>
                <a:gd name="T5" fmla="*/ 187 h 590"/>
                <a:gd name="T6" fmla="*/ 779 w 1421"/>
                <a:gd name="T7" fmla="*/ 302 h 590"/>
                <a:gd name="T8" fmla="*/ 668 w 1421"/>
                <a:gd name="T9" fmla="*/ 318 h 590"/>
                <a:gd name="T10" fmla="*/ 966 w 1421"/>
                <a:gd name="T11" fmla="*/ 456 h 590"/>
                <a:gd name="T12" fmla="*/ 1278 w 1421"/>
                <a:gd name="T13" fmla="*/ 589 h 590"/>
                <a:gd name="T14" fmla="*/ 1217 w 1421"/>
                <a:gd name="T15" fmla="*/ 553 h 590"/>
                <a:gd name="T16" fmla="*/ 1002 w 1421"/>
                <a:gd name="T17" fmla="*/ 396 h 590"/>
                <a:gd name="T18" fmla="*/ 1007 w 1421"/>
                <a:gd name="T19" fmla="*/ 416 h 590"/>
                <a:gd name="T20" fmla="*/ 987 w 1421"/>
                <a:gd name="T21" fmla="*/ 437 h 590"/>
                <a:gd name="T22" fmla="*/ 911 w 1421"/>
                <a:gd name="T23" fmla="*/ 422 h 590"/>
                <a:gd name="T24" fmla="*/ 780 w 1421"/>
                <a:gd name="T25" fmla="*/ 322 h 590"/>
                <a:gd name="T26" fmla="*/ 830 w 1421"/>
                <a:gd name="T27" fmla="*/ 372 h 590"/>
                <a:gd name="T28" fmla="*/ 810 w 1421"/>
                <a:gd name="T29" fmla="*/ 223 h 590"/>
                <a:gd name="T30" fmla="*/ 860 w 1421"/>
                <a:gd name="T31" fmla="*/ 341 h 590"/>
                <a:gd name="T32" fmla="*/ 820 w 1421"/>
                <a:gd name="T33" fmla="*/ 162 h 590"/>
                <a:gd name="T34" fmla="*/ 957 w 1421"/>
                <a:gd name="T35" fmla="*/ 289 h 590"/>
                <a:gd name="T36" fmla="*/ 939 w 1421"/>
                <a:gd name="T37" fmla="*/ 177 h 590"/>
                <a:gd name="T38" fmla="*/ 949 w 1421"/>
                <a:gd name="T39" fmla="*/ 189 h 590"/>
                <a:gd name="T40" fmla="*/ 1040 w 1421"/>
                <a:gd name="T41" fmla="*/ 199 h 590"/>
                <a:gd name="T42" fmla="*/ 1221 w 1421"/>
                <a:gd name="T43" fmla="*/ 371 h 590"/>
                <a:gd name="T44" fmla="*/ 1221 w 1421"/>
                <a:gd name="T45" fmla="*/ 268 h 590"/>
                <a:gd name="T46" fmla="*/ 1342 w 1421"/>
                <a:gd name="T47" fmla="*/ 348 h 590"/>
                <a:gd name="T48" fmla="*/ 1325 w 1421"/>
                <a:gd name="T49" fmla="*/ 339 h 590"/>
                <a:gd name="T50" fmla="*/ 1374 w 1421"/>
                <a:gd name="T51" fmla="*/ 378 h 590"/>
                <a:gd name="T52" fmla="*/ 1386 w 1421"/>
                <a:gd name="T53" fmla="*/ 374 h 590"/>
                <a:gd name="T54" fmla="*/ 1358 w 1421"/>
                <a:gd name="T55" fmla="*/ 324 h 590"/>
                <a:gd name="T56" fmla="*/ 1139 w 1421"/>
                <a:gd name="T57" fmla="*/ 223 h 590"/>
                <a:gd name="T58" fmla="*/ 819 w 1421"/>
                <a:gd name="T59" fmla="*/ 158 h 590"/>
                <a:gd name="T60" fmla="*/ 710 w 1421"/>
                <a:gd name="T61" fmla="*/ 172 h 590"/>
                <a:gd name="T62" fmla="*/ 726 w 1421"/>
                <a:gd name="T63" fmla="*/ 195 h 590"/>
                <a:gd name="T64" fmla="*/ 332 w 1421"/>
                <a:gd name="T65" fmla="*/ 95 h 590"/>
                <a:gd name="T66" fmla="*/ 1030 w 1421"/>
                <a:gd name="T67" fmla="*/ 442 h 590"/>
                <a:gd name="T68" fmla="*/ 1009 w 1421"/>
                <a:gd name="T69" fmla="*/ 458 h 590"/>
                <a:gd name="T70" fmla="*/ 994 w 1421"/>
                <a:gd name="T71" fmla="*/ 444 h 590"/>
                <a:gd name="T72" fmla="*/ 813 w 1421"/>
                <a:gd name="T73" fmla="*/ 182 h 590"/>
                <a:gd name="T74" fmla="*/ 809 w 1421"/>
                <a:gd name="T75" fmla="*/ 169 h 590"/>
                <a:gd name="T76" fmla="*/ 812 w 1421"/>
                <a:gd name="T77" fmla="*/ 161 h 590"/>
                <a:gd name="T78" fmla="*/ 712 w 1421"/>
                <a:gd name="T79" fmla="*/ 168 h 590"/>
                <a:gd name="T80" fmla="*/ 734 w 1421"/>
                <a:gd name="T81" fmla="*/ 178 h 590"/>
                <a:gd name="T82" fmla="*/ 668 w 1421"/>
                <a:gd name="T83" fmla="*/ 282 h 590"/>
                <a:gd name="T84" fmla="*/ 679 w 1421"/>
                <a:gd name="T85" fmla="*/ 300 h 590"/>
                <a:gd name="T86" fmla="*/ 692 w 1421"/>
                <a:gd name="T87" fmla="*/ 292 h 590"/>
                <a:gd name="T88" fmla="*/ 531 w 1421"/>
                <a:gd name="T89" fmla="*/ 120 h 590"/>
                <a:gd name="T90" fmla="*/ 605 w 1421"/>
                <a:gd name="T91" fmla="*/ 158 h 590"/>
                <a:gd name="T92" fmla="*/ 720 w 1421"/>
                <a:gd name="T93" fmla="*/ 238 h 590"/>
                <a:gd name="T94" fmla="*/ 549 w 1421"/>
                <a:gd name="T95" fmla="*/ 234 h 590"/>
                <a:gd name="T96" fmla="*/ 428 w 1421"/>
                <a:gd name="T97" fmla="*/ 122 h 590"/>
                <a:gd name="T98" fmla="*/ 380 w 1421"/>
                <a:gd name="T99" fmla="*/ 116 h 590"/>
                <a:gd name="T100" fmla="*/ 378 w 1421"/>
                <a:gd name="T101" fmla="*/ 115 h 590"/>
                <a:gd name="T102" fmla="*/ 241 w 1421"/>
                <a:gd name="T103" fmla="*/ 57 h 590"/>
                <a:gd name="T104" fmla="*/ 301 w 1421"/>
                <a:gd name="T105" fmla="*/ 117 h 590"/>
                <a:gd name="T106" fmla="*/ 352 w 1421"/>
                <a:gd name="T107" fmla="*/ 153 h 590"/>
                <a:gd name="T108" fmla="*/ 377 w 1421"/>
                <a:gd name="T109" fmla="*/ 121 h 590"/>
                <a:gd name="T110" fmla="*/ 470 w 1421"/>
                <a:gd name="T111" fmla="*/ 234 h 590"/>
                <a:gd name="T112" fmla="*/ 519 w 1421"/>
                <a:gd name="T113" fmla="*/ 228 h 590"/>
                <a:gd name="T114" fmla="*/ 557 w 1421"/>
                <a:gd name="T115" fmla="*/ 274 h 590"/>
                <a:gd name="T116" fmla="*/ 607 w 1421"/>
                <a:gd name="T117" fmla="*/ 296 h 590"/>
                <a:gd name="T118" fmla="*/ 41 w 1421"/>
                <a:gd name="T119" fmla="*/ 35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21" h="590">
                  <a:moveTo>
                    <a:pt x="47" y="225"/>
                  </a:moveTo>
                  <a:cubicBezTo>
                    <a:pt x="37" y="244"/>
                    <a:pt x="28" y="263"/>
                    <a:pt x="18" y="282"/>
                  </a:cubicBezTo>
                  <a:cubicBezTo>
                    <a:pt x="13" y="292"/>
                    <a:pt x="5" y="303"/>
                    <a:pt x="4" y="315"/>
                  </a:cubicBezTo>
                  <a:cubicBezTo>
                    <a:pt x="0" y="341"/>
                    <a:pt x="26" y="353"/>
                    <a:pt x="45" y="362"/>
                  </a:cubicBezTo>
                  <a:cubicBezTo>
                    <a:pt x="119" y="393"/>
                    <a:pt x="194" y="424"/>
                    <a:pt x="268" y="455"/>
                  </a:cubicBezTo>
                  <a:cubicBezTo>
                    <a:pt x="341" y="485"/>
                    <a:pt x="413" y="520"/>
                    <a:pt x="488" y="544"/>
                  </a:cubicBezTo>
                  <a:cubicBezTo>
                    <a:pt x="488" y="547"/>
                    <a:pt x="493" y="550"/>
                    <a:pt x="494" y="546"/>
                  </a:cubicBezTo>
                  <a:cubicBezTo>
                    <a:pt x="541" y="454"/>
                    <a:pt x="591" y="364"/>
                    <a:pt x="636" y="272"/>
                  </a:cubicBezTo>
                  <a:cubicBezTo>
                    <a:pt x="646" y="275"/>
                    <a:pt x="655" y="278"/>
                    <a:pt x="665" y="281"/>
                  </a:cubicBezTo>
                  <a:cubicBezTo>
                    <a:pt x="664" y="281"/>
                    <a:pt x="664" y="281"/>
                    <a:pt x="664" y="282"/>
                  </a:cubicBezTo>
                  <a:cubicBezTo>
                    <a:pt x="664" y="283"/>
                    <a:pt x="663" y="284"/>
                    <a:pt x="663" y="286"/>
                  </a:cubicBezTo>
                  <a:cubicBezTo>
                    <a:pt x="663" y="285"/>
                    <a:pt x="663" y="285"/>
                    <a:pt x="663" y="285"/>
                  </a:cubicBezTo>
                  <a:cubicBezTo>
                    <a:pt x="663" y="282"/>
                    <a:pt x="659" y="281"/>
                    <a:pt x="658" y="284"/>
                  </a:cubicBezTo>
                  <a:cubicBezTo>
                    <a:pt x="655" y="298"/>
                    <a:pt x="657" y="323"/>
                    <a:pt x="677" y="316"/>
                  </a:cubicBezTo>
                  <a:cubicBezTo>
                    <a:pt x="689" y="312"/>
                    <a:pt x="696" y="298"/>
                    <a:pt x="701" y="288"/>
                  </a:cubicBezTo>
                  <a:cubicBezTo>
                    <a:pt x="712" y="272"/>
                    <a:pt x="721" y="254"/>
                    <a:pt x="729" y="236"/>
                  </a:cubicBezTo>
                  <a:cubicBezTo>
                    <a:pt x="738" y="216"/>
                    <a:pt x="751" y="182"/>
                    <a:pt x="742" y="158"/>
                  </a:cubicBezTo>
                  <a:cubicBezTo>
                    <a:pt x="754" y="162"/>
                    <a:pt x="766" y="166"/>
                    <a:pt x="777" y="171"/>
                  </a:cubicBezTo>
                  <a:cubicBezTo>
                    <a:pt x="785" y="175"/>
                    <a:pt x="792" y="179"/>
                    <a:pt x="799" y="183"/>
                  </a:cubicBezTo>
                  <a:cubicBezTo>
                    <a:pt x="799" y="186"/>
                    <a:pt x="803" y="186"/>
                    <a:pt x="805" y="185"/>
                  </a:cubicBezTo>
                  <a:cubicBezTo>
                    <a:pt x="806" y="186"/>
                    <a:pt x="808" y="186"/>
                    <a:pt x="809" y="187"/>
                  </a:cubicBezTo>
                  <a:cubicBezTo>
                    <a:pt x="810" y="187"/>
                    <a:pt x="811" y="187"/>
                    <a:pt x="812" y="186"/>
                  </a:cubicBezTo>
                  <a:cubicBezTo>
                    <a:pt x="810" y="195"/>
                    <a:pt x="808" y="203"/>
                    <a:pt x="806" y="209"/>
                  </a:cubicBezTo>
                  <a:cubicBezTo>
                    <a:pt x="802" y="225"/>
                    <a:pt x="797" y="241"/>
                    <a:pt x="793" y="257"/>
                  </a:cubicBezTo>
                  <a:cubicBezTo>
                    <a:pt x="788" y="271"/>
                    <a:pt x="784" y="285"/>
                    <a:pt x="780" y="298"/>
                  </a:cubicBezTo>
                  <a:cubicBezTo>
                    <a:pt x="780" y="298"/>
                    <a:pt x="779" y="298"/>
                    <a:pt x="779" y="298"/>
                  </a:cubicBezTo>
                  <a:cubicBezTo>
                    <a:pt x="779" y="296"/>
                    <a:pt x="777" y="297"/>
                    <a:pt x="777" y="298"/>
                  </a:cubicBezTo>
                  <a:cubicBezTo>
                    <a:pt x="778" y="300"/>
                    <a:pt x="778" y="301"/>
                    <a:pt x="779" y="302"/>
                  </a:cubicBezTo>
                  <a:cubicBezTo>
                    <a:pt x="777" y="308"/>
                    <a:pt x="775" y="314"/>
                    <a:pt x="773" y="320"/>
                  </a:cubicBezTo>
                  <a:cubicBezTo>
                    <a:pt x="771" y="315"/>
                    <a:pt x="769" y="310"/>
                    <a:pt x="767" y="304"/>
                  </a:cubicBezTo>
                  <a:cubicBezTo>
                    <a:pt x="766" y="303"/>
                    <a:pt x="763" y="304"/>
                    <a:pt x="764" y="305"/>
                  </a:cubicBezTo>
                  <a:cubicBezTo>
                    <a:pt x="766" y="312"/>
                    <a:pt x="769" y="318"/>
                    <a:pt x="771" y="324"/>
                  </a:cubicBezTo>
                  <a:cubicBezTo>
                    <a:pt x="770" y="328"/>
                    <a:pt x="769" y="331"/>
                    <a:pt x="768" y="335"/>
                  </a:cubicBezTo>
                  <a:cubicBezTo>
                    <a:pt x="767" y="340"/>
                    <a:pt x="765" y="344"/>
                    <a:pt x="761" y="347"/>
                  </a:cubicBezTo>
                  <a:cubicBezTo>
                    <a:pt x="740" y="323"/>
                    <a:pt x="698" y="314"/>
                    <a:pt x="668" y="318"/>
                  </a:cubicBezTo>
                  <a:cubicBezTo>
                    <a:pt x="665" y="318"/>
                    <a:pt x="665" y="322"/>
                    <a:pt x="668" y="322"/>
                  </a:cubicBezTo>
                  <a:cubicBezTo>
                    <a:pt x="684" y="324"/>
                    <a:pt x="700" y="326"/>
                    <a:pt x="715" y="331"/>
                  </a:cubicBezTo>
                  <a:cubicBezTo>
                    <a:pt x="727" y="335"/>
                    <a:pt x="737" y="342"/>
                    <a:pt x="748" y="347"/>
                  </a:cubicBezTo>
                  <a:cubicBezTo>
                    <a:pt x="744" y="352"/>
                    <a:pt x="746" y="360"/>
                    <a:pt x="753" y="362"/>
                  </a:cubicBezTo>
                  <a:cubicBezTo>
                    <a:pt x="753" y="363"/>
                    <a:pt x="753" y="364"/>
                    <a:pt x="754" y="365"/>
                  </a:cubicBezTo>
                  <a:cubicBezTo>
                    <a:pt x="790" y="403"/>
                    <a:pt x="848" y="410"/>
                    <a:pt x="895" y="425"/>
                  </a:cubicBezTo>
                  <a:cubicBezTo>
                    <a:pt x="921" y="432"/>
                    <a:pt x="942" y="448"/>
                    <a:pt x="966" y="456"/>
                  </a:cubicBezTo>
                  <a:cubicBezTo>
                    <a:pt x="973" y="459"/>
                    <a:pt x="979" y="460"/>
                    <a:pt x="986" y="462"/>
                  </a:cubicBezTo>
                  <a:cubicBezTo>
                    <a:pt x="986" y="462"/>
                    <a:pt x="986" y="462"/>
                    <a:pt x="987" y="462"/>
                  </a:cubicBezTo>
                  <a:cubicBezTo>
                    <a:pt x="1006" y="465"/>
                    <a:pt x="1026" y="465"/>
                    <a:pt x="1046" y="469"/>
                  </a:cubicBezTo>
                  <a:cubicBezTo>
                    <a:pt x="1047" y="469"/>
                    <a:pt x="1047" y="469"/>
                    <a:pt x="1048" y="468"/>
                  </a:cubicBezTo>
                  <a:cubicBezTo>
                    <a:pt x="1070" y="492"/>
                    <a:pt x="1095" y="508"/>
                    <a:pt x="1130" y="512"/>
                  </a:cubicBezTo>
                  <a:cubicBezTo>
                    <a:pt x="1160" y="515"/>
                    <a:pt x="1182" y="539"/>
                    <a:pt x="1207" y="554"/>
                  </a:cubicBezTo>
                  <a:cubicBezTo>
                    <a:pt x="1230" y="568"/>
                    <a:pt x="1253" y="580"/>
                    <a:pt x="1278" y="589"/>
                  </a:cubicBezTo>
                  <a:cubicBezTo>
                    <a:pt x="1280" y="590"/>
                    <a:pt x="1281" y="587"/>
                    <a:pt x="1280" y="585"/>
                  </a:cubicBezTo>
                  <a:cubicBezTo>
                    <a:pt x="1275" y="581"/>
                    <a:pt x="1272" y="577"/>
                    <a:pt x="1269" y="571"/>
                  </a:cubicBezTo>
                  <a:cubicBezTo>
                    <a:pt x="1269" y="571"/>
                    <a:pt x="1268" y="571"/>
                    <a:pt x="1268" y="572"/>
                  </a:cubicBezTo>
                  <a:cubicBezTo>
                    <a:pt x="1270" y="574"/>
                    <a:pt x="1272" y="576"/>
                    <a:pt x="1272" y="579"/>
                  </a:cubicBezTo>
                  <a:cubicBezTo>
                    <a:pt x="1273" y="582"/>
                    <a:pt x="1272" y="583"/>
                    <a:pt x="1269" y="580"/>
                  </a:cubicBezTo>
                  <a:cubicBezTo>
                    <a:pt x="1264" y="580"/>
                    <a:pt x="1256" y="574"/>
                    <a:pt x="1251" y="571"/>
                  </a:cubicBezTo>
                  <a:cubicBezTo>
                    <a:pt x="1240" y="566"/>
                    <a:pt x="1228" y="559"/>
                    <a:pt x="1217" y="553"/>
                  </a:cubicBezTo>
                  <a:cubicBezTo>
                    <a:pt x="1196" y="540"/>
                    <a:pt x="1177" y="521"/>
                    <a:pt x="1154" y="510"/>
                  </a:cubicBezTo>
                  <a:cubicBezTo>
                    <a:pt x="1135" y="501"/>
                    <a:pt x="1113" y="506"/>
                    <a:pt x="1093" y="496"/>
                  </a:cubicBezTo>
                  <a:cubicBezTo>
                    <a:pt x="1069" y="484"/>
                    <a:pt x="1051" y="462"/>
                    <a:pt x="1034" y="442"/>
                  </a:cubicBezTo>
                  <a:cubicBezTo>
                    <a:pt x="1034" y="441"/>
                    <a:pt x="1033" y="441"/>
                    <a:pt x="1032" y="441"/>
                  </a:cubicBezTo>
                  <a:cubicBezTo>
                    <a:pt x="1024" y="430"/>
                    <a:pt x="1017" y="419"/>
                    <a:pt x="1011" y="406"/>
                  </a:cubicBezTo>
                  <a:cubicBezTo>
                    <a:pt x="1009" y="402"/>
                    <a:pt x="1007" y="398"/>
                    <a:pt x="1005" y="394"/>
                  </a:cubicBezTo>
                  <a:cubicBezTo>
                    <a:pt x="1005" y="393"/>
                    <a:pt x="1002" y="394"/>
                    <a:pt x="1002" y="396"/>
                  </a:cubicBezTo>
                  <a:cubicBezTo>
                    <a:pt x="1002" y="396"/>
                    <a:pt x="1002" y="396"/>
                    <a:pt x="1002" y="396"/>
                  </a:cubicBezTo>
                  <a:cubicBezTo>
                    <a:pt x="1002" y="396"/>
                    <a:pt x="1003" y="396"/>
                    <a:pt x="1003" y="396"/>
                  </a:cubicBezTo>
                  <a:cubicBezTo>
                    <a:pt x="1003" y="396"/>
                    <a:pt x="1003" y="396"/>
                    <a:pt x="1003" y="396"/>
                  </a:cubicBezTo>
                  <a:cubicBezTo>
                    <a:pt x="1003" y="396"/>
                    <a:pt x="1003" y="396"/>
                    <a:pt x="1003" y="396"/>
                  </a:cubicBezTo>
                  <a:cubicBezTo>
                    <a:pt x="1010" y="413"/>
                    <a:pt x="1017" y="430"/>
                    <a:pt x="1025" y="447"/>
                  </a:cubicBezTo>
                  <a:cubicBezTo>
                    <a:pt x="1021" y="441"/>
                    <a:pt x="1018" y="436"/>
                    <a:pt x="1015" y="431"/>
                  </a:cubicBezTo>
                  <a:cubicBezTo>
                    <a:pt x="1012" y="426"/>
                    <a:pt x="1010" y="421"/>
                    <a:pt x="1007" y="416"/>
                  </a:cubicBezTo>
                  <a:cubicBezTo>
                    <a:pt x="1006" y="414"/>
                    <a:pt x="1003" y="416"/>
                    <a:pt x="1004" y="418"/>
                  </a:cubicBezTo>
                  <a:cubicBezTo>
                    <a:pt x="1009" y="428"/>
                    <a:pt x="1014" y="437"/>
                    <a:pt x="1019" y="446"/>
                  </a:cubicBezTo>
                  <a:cubicBezTo>
                    <a:pt x="1012" y="439"/>
                    <a:pt x="1005" y="432"/>
                    <a:pt x="999" y="425"/>
                  </a:cubicBezTo>
                  <a:cubicBezTo>
                    <a:pt x="998" y="423"/>
                    <a:pt x="995" y="425"/>
                    <a:pt x="995" y="427"/>
                  </a:cubicBezTo>
                  <a:cubicBezTo>
                    <a:pt x="998" y="434"/>
                    <a:pt x="1001" y="440"/>
                    <a:pt x="1004" y="447"/>
                  </a:cubicBezTo>
                  <a:cubicBezTo>
                    <a:pt x="1000" y="443"/>
                    <a:pt x="995" y="439"/>
                    <a:pt x="991" y="435"/>
                  </a:cubicBezTo>
                  <a:cubicBezTo>
                    <a:pt x="989" y="433"/>
                    <a:pt x="987" y="435"/>
                    <a:pt x="987" y="437"/>
                  </a:cubicBezTo>
                  <a:cubicBezTo>
                    <a:pt x="989" y="442"/>
                    <a:pt x="990" y="447"/>
                    <a:pt x="992" y="452"/>
                  </a:cubicBezTo>
                  <a:cubicBezTo>
                    <a:pt x="988" y="448"/>
                    <a:pt x="984" y="444"/>
                    <a:pt x="980" y="440"/>
                  </a:cubicBezTo>
                  <a:cubicBezTo>
                    <a:pt x="978" y="437"/>
                    <a:pt x="975" y="440"/>
                    <a:pt x="976" y="443"/>
                  </a:cubicBezTo>
                  <a:cubicBezTo>
                    <a:pt x="978" y="446"/>
                    <a:pt x="979" y="450"/>
                    <a:pt x="981" y="453"/>
                  </a:cubicBezTo>
                  <a:cubicBezTo>
                    <a:pt x="968" y="446"/>
                    <a:pt x="968" y="446"/>
                    <a:pt x="968" y="446"/>
                  </a:cubicBezTo>
                  <a:cubicBezTo>
                    <a:pt x="967" y="445"/>
                    <a:pt x="965" y="446"/>
                    <a:pt x="965" y="448"/>
                  </a:cubicBezTo>
                  <a:cubicBezTo>
                    <a:pt x="947" y="440"/>
                    <a:pt x="930" y="429"/>
                    <a:pt x="911" y="422"/>
                  </a:cubicBezTo>
                  <a:cubicBezTo>
                    <a:pt x="888" y="414"/>
                    <a:pt x="864" y="409"/>
                    <a:pt x="840" y="402"/>
                  </a:cubicBezTo>
                  <a:cubicBezTo>
                    <a:pt x="810" y="393"/>
                    <a:pt x="785" y="380"/>
                    <a:pt x="760" y="362"/>
                  </a:cubicBezTo>
                  <a:cubicBezTo>
                    <a:pt x="769" y="359"/>
                    <a:pt x="773" y="347"/>
                    <a:pt x="776" y="337"/>
                  </a:cubicBezTo>
                  <a:cubicBezTo>
                    <a:pt x="781" y="347"/>
                    <a:pt x="786" y="358"/>
                    <a:pt x="790" y="369"/>
                  </a:cubicBezTo>
                  <a:cubicBezTo>
                    <a:pt x="791" y="370"/>
                    <a:pt x="794" y="369"/>
                    <a:pt x="793" y="367"/>
                  </a:cubicBezTo>
                  <a:cubicBezTo>
                    <a:pt x="788" y="356"/>
                    <a:pt x="783" y="344"/>
                    <a:pt x="778" y="332"/>
                  </a:cubicBezTo>
                  <a:cubicBezTo>
                    <a:pt x="779" y="328"/>
                    <a:pt x="780" y="324"/>
                    <a:pt x="780" y="322"/>
                  </a:cubicBezTo>
                  <a:cubicBezTo>
                    <a:pt x="781" y="319"/>
                    <a:pt x="782" y="316"/>
                    <a:pt x="783" y="313"/>
                  </a:cubicBezTo>
                  <a:cubicBezTo>
                    <a:pt x="789" y="326"/>
                    <a:pt x="795" y="339"/>
                    <a:pt x="800" y="352"/>
                  </a:cubicBezTo>
                  <a:cubicBezTo>
                    <a:pt x="800" y="354"/>
                    <a:pt x="803" y="353"/>
                    <a:pt x="802" y="352"/>
                  </a:cubicBezTo>
                  <a:cubicBezTo>
                    <a:pt x="797" y="337"/>
                    <a:pt x="792" y="322"/>
                    <a:pt x="785" y="308"/>
                  </a:cubicBezTo>
                  <a:cubicBezTo>
                    <a:pt x="787" y="300"/>
                    <a:pt x="790" y="293"/>
                    <a:pt x="792" y="285"/>
                  </a:cubicBezTo>
                  <a:cubicBezTo>
                    <a:pt x="807" y="313"/>
                    <a:pt x="820" y="341"/>
                    <a:pt x="827" y="372"/>
                  </a:cubicBezTo>
                  <a:cubicBezTo>
                    <a:pt x="828" y="374"/>
                    <a:pt x="830" y="373"/>
                    <a:pt x="830" y="372"/>
                  </a:cubicBezTo>
                  <a:cubicBezTo>
                    <a:pt x="823" y="340"/>
                    <a:pt x="812" y="308"/>
                    <a:pt x="794" y="281"/>
                  </a:cubicBezTo>
                  <a:cubicBezTo>
                    <a:pt x="797" y="271"/>
                    <a:pt x="800" y="262"/>
                    <a:pt x="802" y="252"/>
                  </a:cubicBezTo>
                  <a:cubicBezTo>
                    <a:pt x="819" y="289"/>
                    <a:pt x="835" y="326"/>
                    <a:pt x="845" y="366"/>
                  </a:cubicBezTo>
                  <a:cubicBezTo>
                    <a:pt x="846" y="367"/>
                    <a:pt x="848" y="367"/>
                    <a:pt x="848" y="365"/>
                  </a:cubicBezTo>
                  <a:cubicBezTo>
                    <a:pt x="838" y="325"/>
                    <a:pt x="824" y="284"/>
                    <a:pt x="803" y="248"/>
                  </a:cubicBezTo>
                  <a:cubicBezTo>
                    <a:pt x="805" y="241"/>
                    <a:pt x="808" y="233"/>
                    <a:pt x="809" y="226"/>
                  </a:cubicBezTo>
                  <a:cubicBezTo>
                    <a:pt x="810" y="225"/>
                    <a:pt x="810" y="224"/>
                    <a:pt x="810" y="223"/>
                  </a:cubicBezTo>
                  <a:cubicBezTo>
                    <a:pt x="811" y="225"/>
                    <a:pt x="811" y="226"/>
                    <a:pt x="811" y="228"/>
                  </a:cubicBezTo>
                  <a:cubicBezTo>
                    <a:pt x="811" y="229"/>
                    <a:pt x="813" y="229"/>
                    <a:pt x="813" y="228"/>
                  </a:cubicBezTo>
                  <a:cubicBezTo>
                    <a:pt x="813" y="227"/>
                    <a:pt x="813" y="227"/>
                    <a:pt x="813" y="226"/>
                  </a:cubicBezTo>
                  <a:cubicBezTo>
                    <a:pt x="816" y="231"/>
                    <a:pt x="818" y="239"/>
                    <a:pt x="820" y="244"/>
                  </a:cubicBezTo>
                  <a:cubicBezTo>
                    <a:pt x="824" y="254"/>
                    <a:pt x="829" y="265"/>
                    <a:pt x="833" y="276"/>
                  </a:cubicBezTo>
                  <a:cubicBezTo>
                    <a:pt x="842" y="298"/>
                    <a:pt x="850" y="319"/>
                    <a:pt x="859" y="341"/>
                  </a:cubicBezTo>
                  <a:cubicBezTo>
                    <a:pt x="859" y="342"/>
                    <a:pt x="861" y="342"/>
                    <a:pt x="860" y="341"/>
                  </a:cubicBezTo>
                  <a:cubicBezTo>
                    <a:pt x="845" y="299"/>
                    <a:pt x="830" y="258"/>
                    <a:pt x="812" y="218"/>
                  </a:cubicBezTo>
                  <a:cubicBezTo>
                    <a:pt x="812" y="218"/>
                    <a:pt x="812" y="217"/>
                    <a:pt x="812" y="217"/>
                  </a:cubicBezTo>
                  <a:cubicBezTo>
                    <a:pt x="814" y="209"/>
                    <a:pt x="817" y="200"/>
                    <a:pt x="819" y="191"/>
                  </a:cubicBezTo>
                  <a:cubicBezTo>
                    <a:pt x="836" y="228"/>
                    <a:pt x="852" y="265"/>
                    <a:pt x="866" y="304"/>
                  </a:cubicBezTo>
                  <a:cubicBezTo>
                    <a:pt x="867" y="304"/>
                    <a:pt x="868" y="304"/>
                    <a:pt x="868" y="303"/>
                  </a:cubicBezTo>
                  <a:cubicBezTo>
                    <a:pt x="855" y="263"/>
                    <a:pt x="840" y="223"/>
                    <a:pt x="820" y="186"/>
                  </a:cubicBezTo>
                  <a:cubicBezTo>
                    <a:pt x="822" y="178"/>
                    <a:pt x="822" y="169"/>
                    <a:pt x="820" y="162"/>
                  </a:cubicBezTo>
                  <a:cubicBezTo>
                    <a:pt x="835" y="163"/>
                    <a:pt x="849" y="165"/>
                    <a:pt x="863" y="166"/>
                  </a:cubicBezTo>
                  <a:cubicBezTo>
                    <a:pt x="880" y="195"/>
                    <a:pt x="897" y="224"/>
                    <a:pt x="911" y="254"/>
                  </a:cubicBezTo>
                  <a:cubicBezTo>
                    <a:pt x="912" y="256"/>
                    <a:pt x="914" y="254"/>
                    <a:pt x="913" y="253"/>
                  </a:cubicBezTo>
                  <a:cubicBezTo>
                    <a:pt x="900" y="223"/>
                    <a:pt x="885" y="193"/>
                    <a:pt x="866" y="167"/>
                  </a:cubicBezTo>
                  <a:cubicBezTo>
                    <a:pt x="873" y="167"/>
                    <a:pt x="880" y="168"/>
                    <a:pt x="887" y="169"/>
                  </a:cubicBezTo>
                  <a:cubicBezTo>
                    <a:pt x="910" y="210"/>
                    <a:pt x="934" y="249"/>
                    <a:pt x="955" y="290"/>
                  </a:cubicBezTo>
                  <a:cubicBezTo>
                    <a:pt x="956" y="291"/>
                    <a:pt x="958" y="290"/>
                    <a:pt x="957" y="289"/>
                  </a:cubicBezTo>
                  <a:cubicBezTo>
                    <a:pt x="937" y="249"/>
                    <a:pt x="916" y="207"/>
                    <a:pt x="891" y="169"/>
                  </a:cubicBezTo>
                  <a:cubicBezTo>
                    <a:pt x="899" y="171"/>
                    <a:pt x="907" y="172"/>
                    <a:pt x="915" y="173"/>
                  </a:cubicBezTo>
                  <a:cubicBezTo>
                    <a:pt x="915" y="173"/>
                    <a:pt x="915" y="173"/>
                    <a:pt x="915" y="173"/>
                  </a:cubicBezTo>
                  <a:cubicBezTo>
                    <a:pt x="945" y="222"/>
                    <a:pt x="973" y="271"/>
                    <a:pt x="996" y="324"/>
                  </a:cubicBezTo>
                  <a:cubicBezTo>
                    <a:pt x="997" y="325"/>
                    <a:pt x="999" y="324"/>
                    <a:pt x="998" y="323"/>
                  </a:cubicBezTo>
                  <a:cubicBezTo>
                    <a:pt x="976" y="271"/>
                    <a:pt x="950" y="220"/>
                    <a:pt x="918" y="173"/>
                  </a:cubicBezTo>
                  <a:cubicBezTo>
                    <a:pt x="925" y="174"/>
                    <a:pt x="932" y="176"/>
                    <a:pt x="939" y="177"/>
                  </a:cubicBezTo>
                  <a:cubicBezTo>
                    <a:pt x="939" y="177"/>
                    <a:pt x="939" y="177"/>
                    <a:pt x="939" y="178"/>
                  </a:cubicBezTo>
                  <a:cubicBezTo>
                    <a:pt x="966" y="223"/>
                    <a:pt x="993" y="269"/>
                    <a:pt x="1016" y="316"/>
                  </a:cubicBezTo>
                  <a:cubicBezTo>
                    <a:pt x="1017" y="318"/>
                    <a:pt x="1019" y="317"/>
                    <a:pt x="1018" y="315"/>
                  </a:cubicBezTo>
                  <a:cubicBezTo>
                    <a:pt x="1007" y="291"/>
                    <a:pt x="995" y="268"/>
                    <a:pt x="982" y="244"/>
                  </a:cubicBezTo>
                  <a:cubicBezTo>
                    <a:pt x="976" y="233"/>
                    <a:pt x="970" y="222"/>
                    <a:pt x="963" y="212"/>
                  </a:cubicBezTo>
                  <a:cubicBezTo>
                    <a:pt x="960" y="206"/>
                    <a:pt x="957" y="201"/>
                    <a:pt x="953" y="195"/>
                  </a:cubicBezTo>
                  <a:cubicBezTo>
                    <a:pt x="952" y="193"/>
                    <a:pt x="951" y="191"/>
                    <a:pt x="949" y="189"/>
                  </a:cubicBezTo>
                  <a:cubicBezTo>
                    <a:pt x="949" y="185"/>
                    <a:pt x="947" y="183"/>
                    <a:pt x="944" y="182"/>
                  </a:cubicBezTo>
                  <a:cubicBezTo>
                    <a:pt x="944" y="182"/>
                    <a:pt x="944" y="181"/>
                    <a:pt x="944" y="181"/>
                  </a:cubicBezTo>
                  <a:cubicBezTo>
                    <a:pt x="943" y="180"/>
                    <a:pt x="943" y="178"/>
                    <a:pt x="942" y="177"/>
                  </a:cubicBezTo>
                  <a:cubicBezTo>
                    <a:pt x="973" y="183"/>
                    <a:pt x="1005" y="190"/>
                    <a:pt x="1035" y="198"/>
                  </a:cubicBezTo>
                  <a:cubicBezTo>
                    <a:pt x="1074" y="253"/>
                    <a:pt x="1109" y="310"/>
                    <a:pt x="1140" y="369"/>
                  </a:cubicBezTo>
                  <a:cubicBezTo>
                    <a:pt x="1140" y="370"/>
                    <a:pt x="1142" y="369"/>
                    <a:pt x="1141" y="368"/>
                  </a:cubicBezTo>
                  <a:cubicBezTo>
                    <a:pt x="1111" y="310"/>
                    <a:pt x="1078" y="253"/>
                    <a:pt x="1040" y="199"/>
                  </a:cubicBezTo>
                  <a:cubicBezTo>
                    <a:pt x="1061" y="206"/>
                    <a:pt x="1083" y="212"/>
                    <a:pt x="1105" y="220"/>
                  </a:cubicBezTo>
                  <a:cubicBezTo>
                    <a:pt x="1132" y="260"/>
                    <a:pt x="1158" y="300"/>
                    <a:pt x="1181" y="342"/>
                  </a:cubicBezTo>
                  <a:cubicBezTo>
                    <a:pt x="1181" y="344"/>
                    <a:pt x="1183" y="342"/>
                    <a:pt x="1183" y="341"/>
                  </a:cubicBezTo>
                  <a:cubicBezTo>
                    <a:pt x="1161" y="300"/>
                    <a:pt x="1136" y="259"/>
                    <a:pt x="1109" y="222"/>
                  </a:cubicBezTo>
                  <a:cubicBezTo>
                    <a:pt x="1121" y="226"/>
                    <a:pt x="1134" y="231"/>
                    <a:pt x="1146" y="236"/>
                  </a:cubicBezTo>
                  <a:cubicBezTo>
                    <a:pt x="1171" y="281"/>
                    <a:pt x="1197" y="326"/>
                    <a:pt x="1218" y="373"/>
                  </a:cubicBezTo>
                  <a:cubicBezTo>
                    <a:pt x="1219" y="374"/>
                    <a:pt x="1221" y="373"/>
                    <a:pt x="1221" y="371"/>
                  </a:cubicBezTo>
                  <a:cubicBezTo>
                    <a:pt x="1200" y="326"/>
                    <a:pt x="1178" y="280"/>
                    <a:pt x="1151" y="238"/>
                  </a:cubicBezTo>
                  <a:cubicBezTo>
                    <a:pt x="1154" y="239"/>
                    <a:pt x="1157" y="240"/>
                    <a:pt x="1160" y="242"/>
                  </a:cubicBezTo>
                  <a:cubicBezTo>
                    <a:pt x="1166" y="244"/>
                    <a:pt x="1172" y="247"/>
                    <a:pt x="1178" y="250"/>
                  </a:cubicBezTo>
                  <a:cubicBezTo>
                    <a:pt x="1205" y="295"/>
                    <a:pt x="1229" y="341"/>
                    <a:pt x="1249" y="390"/>
                  </a:cubicBezTo>
                  <a:cubicBezTo>
                    <a:pt x="1250" y="391"/>
                    <a:pt x="1252" y="391"/>
                    <a:pt x="1252" y="389"/>
                  </a:cubicBezTo>
                  <a:cubicBezTo>
                    <a:pt x="1233" y="342"/>
                    <a:pt x="1210" y="295"/>
                    <a:pt x="1183" y="252"/>
                  </a:cubicBezTo>
                  <a:cubicBezTo>
                    <a:pt x="1195" y="257"/>
                    <a:pt x="1208" y="263"/>
                    <a:pt x="1221" y="268"/>
                  </a:cubicBezTo>
                  <a:cubicBezTo>
                    <a:pt x="1245" y="317"/>
                    <a:pt x="1269" y="364"/>
                    <a:pt x="1289" y="415"/>
                  </a:cubicBezTo>
                  <a:cubicBezTo>
                    <a:pt x="1289" y="416"/>
                    <a:pt x="1291" y="416"/>
                    <a:pt x="1291" y="415"/>
                  </a:cubicBezTo>
                  <a:cubicBezTo>
                    <a:pt x="1272" y="366"/>
                    <a:pt x="1252" y="315"/>
                    <a:pt x="1224" y="270"/>
                  </a:cubicBezTo>
                  <a:cubicBezTo>
                    <a:pt x="1257" y="285"/>
                    <a:pt x="1290" y="300"/>
                    <a:pt x="1323" y="315"/>
                  </a:cubicBezTo>
                  <a:cubicBezTo>
                    <a:pt x="1328" y="317"/>
                    <a:pt x="1332" y="319"/>
                    <a:pt x="1337" y="321"/>
                  </a:cubicBezTo>
                  <a:cubicBezTo>
                    <a:pt x="1336" y="321"/>
                    <a:pt x="1335" y="322"/>
                    <a:pt x="1336" y="323"/>
                  </a:cubicBezTo>
                  <a:cubicBezTo>
                    <a:pt x="1337" y="332"/>
                    <a:pt x="1339" y="340"/>
                    <a:pt x="1342" y="348"/>
                  </a:cubicBezTo>
                  <a:cubicBezTo>
                    <a:pt x="1335" y="338"/>
                    <a:pt x="1328" y="329"/>
                    <a:pt x="1320" y="321"/>
                  </a:cubicBezTo>
                  <a:cubicBezTo>
                    <a:pt x="1318" y="319"/>
                    <a:pt x="1316" y="321"/>
                    <a:pt x="1316" y="323"/>
                  </a:cubicBezTo>
                  <a:cubicBezTo>
                    <a:pt x="1317" y="325"/>
                    <a:pt x="1317" y="327"/>
                    <a:pt x="1318" y="329"/>
                  </a:cubicBezTo>
                  <a:cubicBezTo>
                    <a:pt x="1315" y="326"/>
                    <a:pt x="1312" y="322"/>
                    <a:pt x="1308" y="319"/>
                  </a:cubicBezTo>
                  <a:cubicBezTo>
                    <a:pt x="1307" y="317"/>
                    <a:pt x="1304" y="320"/>
                    <a:pt x="1306" y="321"/>
                  </a:cubicBezTo>
                  <a:cubicBezTo>
                    <a:pt x="1311" y="328"/>
                    <a:pt x="1316" y="334"/>
                    <a:pt x="1321" y="341"/>
                  </a:cubicBezTo>
                  <a:cubicBezTo>
                    <a:pt x="1322" y="343"/>
                    <a:pt x="1325" y="342"/>
                    <a:pt x="1325" y="339"/>
                  </a:cubicBezTo>
                  <a:cubicBezTo>
                    <a:pt x="1324" y="336"/>
                    <a:pt x="1323" y="333"/>
                    <a:pt x="1322" y="330"/>
                  </a:cubicBezTo>
                  <a:cubicBezTo>
                    <a:pt x="1333" y="341"/>
                    <a:pt x="1341" y="353"/>
                    <a:pt x="1348" y="368"/>
                  </a:cubicBezTo>
                  <a:cubicBezTo>
                    <a:pt x="1349" y="370"/>
                    <a:pt x="1353" y="368"/>
                    <a:pt x="1352" y="366"/>
                  </a:cubicBezTo>
                  <a:cubicBezTo>
                    <a:pt x="1349" y="358"/>
                    <a:pt x="1346" y="350"/>
                    <a:pt x="1344" y="341"/>
                  </a:cubicBezTo>
                  <a:cubicBezTo>
                    <a:pt x="1343" y="338"/>
                    <a:pt x="1343" y="336"/>
                    <a:pt x="1342" y="333"/>
                  </a:cubicBezTo>
                  <a:cubicBezTo>
                    <a:pt x="1352" y="348"/>
                    <a:pt x="1361" y="364"/>
                    <a:pt x="1371" y="380"/>
                  </a:cubicBezTo>
                  <a:cubicBezTo>
                    <a:pt x="1372" y="382"/>
                    <a:pt x="1375" y="381"/>
                    <a:pt x="1374" y="378"/>
                  </a:cubicBezTo>
                  <a:cubicBezTo>
                    <a:pt x="1371" y="369"/>
                    <a:pt x="1368" y="359"/>
                    <a:pt x="1365" y="350"/>
                  </a:cubicBezTo>
                  <a:cubicBezTo>
                    <a:pt x="1363" y="345"/>
                    <a:pt x="1362" y="340"/>
                    <a:pt x="1360" y="336"/>
                  </a:cubicBezTo>
                  <a:cubicBezTo>
                    <a:pt x="1361" y="336"/>
                    <a:pt x="1361" y="337"/>
                    <a:pt x="1362" y="337"/>
                  </a:cubicBezTo>
                  <a:cubicBezTo>
                    <a:pt x="1365" y="343"/>
                    <a:pt x="1368" y="351"/>
                    <a:pt x="1370" y="355"/>
                  </a:cubicBezTo>
                  <a:cubicBezTo>
                    <a:pt x="1375" y="363"/>
                    <a:pt x="1380" y="372"/>
                    <a:pt x="1385" y="380"/>
                  </a:cubicBezTo>
                  <a:cubicBezTo>
                    <a:pt x="1386" y="382"/>
                    <a:pt x="1388" y="381"/>
                    <a:pt x="1388" y="379"/>
                  </a:cubicBezTo>
                  <a:cubicBezTo>
                    <a:pt x="1387" y="377"/>
                    <a:pt x="1387" y="376"/>
                    <a:pt x="1386" y="374"/>
                  </a:cubicBezTo>
                  <a:cubicBezTo>
                    <a:pt x="1395" y="382"/>
                    <a:pt x="1407" y="385"/>
                    <a:pt x="1417" y="378"/>
                  </a:cubicBezTo>
                  <a:cubicBezTo>
                    <a:pt x="1421" y="376"/>
                    <a:pt x="1418" y="370"/>
                    <a:pt x="1414" y="372"/>
                  </a:cubicBezTo>
                  <a:cubicBezTo>
                    <a:pt x="1394" y="383"/>
                    <a:pt x="1384" y="359"/>
                    <a:pt x="1376" y="345"/>
                  </a:cubicBezTo>
                  <a:cubicBezTo>
                    <a:pt x="1374" y="338"/>
                    <a:pt x="1371" y="332"/>
                    <a:pt x="1367" y="326"/>
                  </a:cubicBezTo>
                  <a:cubicBezTo>
                    <a:pt x="1367" y="325"/>
                    <a:pt x="1366" y="325"/>
                    <a:pt x="1366" y="326"/>
                  </a:cubicBezTo>
                  <a:cubicBezTo>
                    <a:pt x="1367" y="329"/>
                    <a:pt x="1368" y="332"/>
                    <a:pt x="1369" y="335"/>
                  </a:cubicBezTo>
                  <a:cubicBezTo>
                    <a:pt x="1366" y="330"/>
                    <a:pt x="1362" y="327"/>
                    <a:pt x="1358" y="324"/>
                  </a:cubicBezTo>
                  <a:cubicBezTo>
                    <a:pt x="1357" y="323"/>
                    <a:pt x="1357" y="323"/>
                    <a:pt x="1356" y="323"/>
                  </a:cubicBezTo>
                  <a:cubicBezTo>
                    <a:pt x="1356" y="322"/>
                    <a:pt x="1356" y="321"/>
                    <a:pt x="1355" y="321"/>
                  </a:cubicBezTo>
                  <a:cubicBezTo>
                    <a:pt x="1355" y="320"/>
                    <a:pt x="1353" y="320"/>
                    <a:pt x="1352" y="320"/>
                  </a:cubicBezTo>
                  <a:cubicBezTo>
                    <a:pt x="1330" y="307"/>
                    <a:pt x="1303" y="298"/>
                    <a:pt x="1280" y="287"/>
                  </a:cubicBezTo>
                  <a:cubicBezTo>
                    <a:pt x="1235" y="267"/>
                    <a:pt x="1190" y="246"/>
                    <a:pt x="1144" y="227"/>
                  </a:cubicBezTo>
                  <a:cubicBezTo>
                    <a:pt x="1143" y="225"/>
                    <a:pt x="1142" y="224"/>
                    <a:pt x="1141" y="222"/>
                  </a:cubicBezTo>
                  <a:cubicBezTo>
                    <a:pt x="1140" y="221"/>
                    <a:pt x="1138" y="222"/>
                    <a:pt x="1139" y="223"/>
                  </a:cubicBezTo>
                  <a:cubicBezTo>
                    <a:pt x="1139" y="224"/>
                    <a:pt x="1140" y="225"/>
                    <a:pt x="1140" y="225"/>
                  </a:cubicBezTo>
                  <a:cubicBezTo>
                    <a:pt x="1134" y="223"/>
                    <a:pt x="1127" y="220"/>
                    <a:pt x="1121" y="218"/>
                  </a:cubicBezTo>
                  <a:cubicBezTo>
                    <a:pt x="1046" y="188"/>
                    <a:pt x="966" y="168"/>
                    <a:pt x="885" y="161"/>
                  </a:cubicBezTo>
                  <a:cubicBezTo>
                    <a:pt x="885" y="161"/>
                    <a:pt x="885" y="160"/>
                    <a:pt x="884" y="160"/>
                  </a:cubicBezTo>
                  <a:cubicBezTo>
                    <a:pt x="884" y="159"/>
                    <a:pt x="882" y="160"/>
                    <a:pt x="883" y="161"/>
                  </a:cubicBezTo>
                  <a:cubicBezTo>
                    <a:pt x="883" y="161"/>
                    <a:pt x="883" y="161"/>
                    <a:pt x="883" y="161"/>
                  </a:cubicBezTo>
                  <a:cubicBezTo>
                    <a:pt x="862" y="159"/>
                    <a:pt x="840" y="158"/>
                    <a:pt x="819" y="158"/>
                  </a:cubicBezTo>
                  <a:cubicBezTo>
                    <a:pt x="818" y="156"/>
                    <a:pt x="817" y="154"/>
                    <a:pt x="816" y="152"/>
                  </a:cubicBezTo>
                  <a:cubicBezTo>
                    <a:pt x="814" y="151"/>
                    <a:pt x="812" y="150"/>
                    <a:pt x="810" y="152"/>
                  </a:cubicBezTo>
                  <a:cubicBezTo>
                    <a:pt x="805" y="158"/>
                    <a:pt x="802" y="165"/>
                    <a:pt x="800" y="172"/>
                  </a:cubicBezTo>
                  <a:cubicBezTo>
                    <a:pt x="782" y="160"/>
                    <a:pt x="758" y="154"/>
                    <a:pt x="738" y="151"/>
                  </a:cubicBezTo>
                  <a:cubicBezTo>
                    <a:pt x="724" y="131"/>
                    <a:pt x="704" y="167"/>
                    <a:pt x="699" y="179"/>
                  </a:cubicBezTo>
                  <a:cubicBezTo>
                    <a:pt x="698" y="183"/>
                    <a:pt x="704" y="185"/>
                    <a:pt x="706" y="181"/>
                  </a:cubicBezTo>
                  <a:cubicBezTo>
                    <a:pt x="707" y="179"/>
                    <a:pt x="708" y="176"/>
                    <a:pt x="710" y="172"/>
                  </a:cubicBezTo>
                  <a:cubicBezTo>
                    <a:pt x="711" y="176"/>
                    <a:pt x="711" y="179"/>
                    <a:pt x="712" y="182"/>
                  </a:cubicBezTo>
                  <a:cubicBezTo>
                    <a:pt x="711" y="182"/>
                    <a:pt x="710" y="181"/>
                    <a:pt x="709" y="180"/>
                  </a:cubicBezTo>
                  <a:cubicBezTo>
                    <a:pt x="707" y="179"/>
                    <a:pt x="705" y="181"/>
                    <a:pt x="706" y="183"/>
                  </a:cubicBezTo>
                  <a:cubicBezTo>
                    <a:pt x="709" y="185"/>
                    <a:pt x="711" y="187"/>
                    <a:pt x="713" y="190"/>
                  </a:cubicBezTo>
                  <a:cubicBezTo>
                    <a:pt x="714" y="191"/>
                    <a:pt x="717" y="190"/>
                    <a:pt x="717" y="188"/>
                  </a:cubicBezTo>
                  <a:cubicBezTo>
                    <a:pt x="716" y="186"/>
                    <a:pt x="716" y="184"/>
                    <a:pt x="716" y="182"/>
                  </a:cubicBezTo>
                  <a:cubicBezTo>
                    <a:pt x="719" y="187"/>
                    <a:pt x="722" y="191"/>
                    <a:pt x="726" y="195"/>
                  </a:cubicBezTo>
                  <a:cubicBezTo>
                    <a:pt x="727" y="197"/>
                    <a:pt x="730" y="196"/>
                    <a:pt x="730" y="194"/>
                  </a:cubicBezTo>
                  <a:cubicBezTo>
                    <a:pt x="729" y="192"/>
                    <a:pt x="729" y="190"/>
                    <a:pt x="729" y="187"/>
                  </a:cubicBezTo>
                  <a:cubicBezTo>
                    <a:pt x="730" y="190"/>
                    <a:pt x="731" y="193"/>
                    <a:pt x="732" y="196"/>
                  </a:cubicBezTo>
                  <a:cubicBezTo>
                    <a:pt x="733" y="197"/>
                    <a:pt x="734" y="197"/>
                    <a:pt x="735" y="197"/>
                  </a:cubicBezTo>
                  <a:cubicBezTo>
                    <a:pt x="734" y="200"/>
                    <a:pt x="733" y="203"/>
                    <a:pt x="733" y="206"/>
                  </a:cubicBezTo>
                  <a:cubicBezTo>
                    <a:pt x="658" y="157"/>
                    <a:pt x="593" y="85"/>
                    <a:pt x="508" y="56"/>
                  </a:cubicBezTo>
                  <a:cubicBezTo>
                    <a:pt x="448" y="35"/>
                    <a:pt x="372" y="41"/>
                    <a:pt x="332" y="95"/>
                  </a:cubicBezTo>
                  <a:cubicBezTo>
                    <a:pt x="316" y="88"/>
                    <a:pt x="301" y="81"/>
                    <a:pt x="286" y="73"/>
                  </a:cubicBezTo>
                  <a:cubicBezTo>
                    <a:pt x="246" y="52"/>
                    <a:pt x="210" y="24"/>
                    <a:pt x="170" y="2"/>
                  </a:cubicBezTo>
                  <a:cubicBezTo>
                    <a:pt x="168" y="0"/>
                    <a:pt x="166" y="2"/>
                    <a:pt x="165" y="4"/>
                  </a:cubicBezTo>
                  <a:cubicBezTo>
                    <a:pt x="163" y="3"/>
                    <a:pt x="161" y="3"/>
                    <a:pt x="159" y="6"/>
                  </a:cubicBezTo>
                  <a:cubicBezTo>
                    <a:pt x="122" y="79"/>
                    <a:pt x="84" y="152"/>
                    <a:pt x="47" y="225"/>
                  </a:cubicBezTo>
                  <a:close/>
                  <a:moveTo>
                    <a:pt x="1021" y="430"/>
                  </a:moveTo>
                  <a:cubicBezTo>
                    <a:pt x="1024" y="434"/>
                    <a:pt x="1027" y="438"/>
                    <a:pt x="1030" y="442"/>
                  </a:cubicBezTo>
                  <a:cubicBezTo>
                    <a:pt x="1029" y="443"/>
                    <a:pt x="1028" y="444"/>
                    <a:pt x="1029" y="446"/>
                  </a:cubicBezTo>
                  <a:cubicBezTo>
                    <a:pt x="1034" y="452"/>
                    <a:pt x="1039" y="458"/>
                    <a:pt x="1044" y="464"/>
                  </a:cubicBezTo>
                  <a:cubicBezTo>
                    <a:pt x="1041" y="463"/>
                    <a:pt x="1038" y="463"/>
                    <a:pt x="1035" y="462"/>
                  </a:cubicBezTo>
                  <a:cubicBezTo>
                    <a:pt x="1035" y="462"/>
                    <a:pt x="1035" y="462"/>
                    <a:pt x="1035" y="462"/>
                  </a:cubicBezTo>
                  <a:cubicBezTo>
                    <a:pt x="1031" y="451"/>
                    <a:pt x="1026" y="441"/>
                    <a:pt x="1021" y="430"/>
                  </a:cubicBezTo>
                  <a:close/>
                  <a:moveTo>
                    <a:pt x="994" y="444"/>
                  </a:moveTo>
                  <a:cubicBezTo>
                    <a:pt x="999" y="448"/>
                    <a:pt x="1004" y="453"/>
                    <a:pt x="1009" y="458"/>
                  </a:cubicBezTo>
                  <a:cubicBezTo>
                    <a:pt x="1010" y="459"/>
                    <a:pt x="1013" y="458"/>
                    <a:pt x="1012" y="455"/>
                  </a:cubicBezTo>
                  <a:cubicBezTo>
                    <a:pt x="1010" y="449"/>
                    <a:pt x="1007" y="443"/>
                    <a:pt x="1004" y="437"/>
                  </a:cubicBezTo>
                  <a:cubicBezTo>
                    <a:pt x="1011" y="444"/>
                    <a:pt x="1018" y="451"/>
                    <a:pt x="1025" y="457"/>
                  </a:cubicBezTo>
                  <a:cubicBezTo>
                    <a:pt x="1026" y="457"/>
                    <a:pt x="1027" y="457"/>
                    <a:pt x="1028" y="457"/>
                  </a:cubicBezTo>
                  <a:cubicBezTo>
                    <a:pt x="1029" y="458"/>
                    <a:pt x="1030" y="460"/>
                    <a:pt x="1031" y="462"/>
                  </a:cubicBezTo>
                  <a:cubicBezTo>
                    <a:pt x="1021" y="460"/>
                    <a:pt x="1010" y="459"/>
                    <a:pt x="999" y="457"/>
                  </a:cubicBezTo>
                  <a:cubicBezTo>
                    <a:pt x="997" y="453"/>
                    <a:pt x="995" y="448"/>
                    <a:pt x="994" y="444"/>
                  </a:cubicBezTo>
                  <a:close/>
                  <a:moveTo>
                    <a:pt x="1355" y="331"/>
                  </a:moveTo>
                  <a:cubicBezTo>
                    <a:pt x="1357" y="338"/>
                    <a:pt x="1359" y="344"/>
                    <a:pt x="1361" y="351"/>
                  </a:cubicBezTo>
                  <a:cubicBezTo>
                    <a:pt x="1363" y="355"/>
                    <a:pt x="1364" y="360"/>
                    <a:pt x="1366" y="364"/>
                  </a:cubicBezTo>
                  <a:cubicBezTo>
                    <a:pt x="1357" y="351"/>
                    <a:pt x="1348" y="336"/>
                    <a:pt x="1340" y="322"/>
                  </a:cubicBezTo>
                  <a:cubicBezTo>
                    <a:pt x="1345" y="325"/>
                    <a:pt x="1350" y="328"/>
                    <a:pt x="1355" y="331"/>
                  </a:cubicBezTo>
                  <a:close/>
                  <a:moveTo>
                    <a:pt x="814" y="177"/>
                  </a:moveTo>
                  <a:cubicBezTo>
                    <a:pt x="813" y="179"/>
                    <a:pt x="813" y="180"/>
                    <a:pt x="813" y="182"/>
                  </a:cubicBezTo>
                  <a:cubicBezTo>
                    <a:pt x="813" y="182"/>
                    <a:pt x="813" y="181"/>
                    <a:pt x="812" y="181"/>
                  </a:cubicBezTo>
                  <a:cubicBezTo>
                    <a:pt x="811" y="179"/>
                    <a:pt x="809" y="178"/>
                    <a:pt x="806" y="176"/>
                  </a:cubicBezTo>
                  <a:cubicBezTo>
                    <a:pt x="807" y="174"/>
                    <a:pt x="807" y="172"/>
                    <a:pt x="808" y="170"/>
                  </a:cubicBezTo>
                  <a:cubicBezTo>
                    <a:pt x="809" y="173"/>
                    <a:pt x="812" y="175"/>
                    <a:pt x="814" y="177"/>
                  </a:cubicBezTo>
                  <a:close/>
                  <a:moveTo>
                    <a:pt x="814" y="168"/>
                  </a:moveTo>
                  <a:cubicBezTo>
                    <a:pt x="814" y="170"/>
                    <a:pt x="814" y="172"/>
                    <a:pt x="814" y="173"/>
                  </a:cubicBezTo>
                  <a:cubicBezTo>
                    <a:pt x="813" y="172"/>
                    <a:pt x="811" y="170"/>
                    <a:pt x="809" y="169"/>
                  </a:cubicBezTo>
                  <a:cubicBezTo>
                    <a:pt x="809" y="168"/>
                    <a:pt x="809" y="168"/>
                    <a:pt x="808" y="168"/>
                  </a:cubicBezTo>
                  <a:cubicBezTo>
                    <a:pt x="809" y="167"/>
                    <a:pt x="809" y="166"/>
                    <a:pt x="810" y="165"/>
                  </a:cubicBezTo>
                  <a:cubicBezTo>
                    <a:pt x="811" y="166"/>
                    <a:pt x="813" y="167"/>
                    <a:pt x="814" y="168"/>
                  </a:cubicBezTo>
                  <a:close/>
                  <a:moveTo>
                    <a:pt x="812" y="161"/>
                  </a:moveTo>
                  <a:cubicBezTo>
                    <a:pt x="813" y="162"/>
                    <a:pt x="813" y="164"/>
                    <a:pt x="814" y="166"/>
                  </a:cubicBezTo>
                  <a:cubicBezTo>
                    <a:pt x="812" y="165"/>
                    <a:pt x="811" y="165"/>
                    <a:pt x="810" y="164"/>
                  </a:cubicBezTo>
                  <a:cubicBezTo>
                    <a:pt x="811" y="163"/>
                    <a:pt x="811" y="162"/>
                    <a:pt x="812" y="161"/>
                  </a:cubicBezTo>
                  <a:close/>
                  <a:moveTo>
                    <a:pt x="737" y="176"/>
                  </a:moveTo>
                  <a:cubicBezTo>
                    <a:pt x="734" y="170"/>
                    <a:pt x="732" y="164"/>
                    <a:pt x="730" y="158"/>
                  </a:cubicBezTo>
                  <a:cubicBezTo>
                    <a:pt x="735" y="161"/>
                    <a:pt x="737" y="168"/>
                    <a:pt x="737" y="176"/>
                  </a:cubicBezTo>
                  <a:close/>
                  <a:moveTo>
                    <a:pt x="721" y="164"/>
                  </a:moveTo>
                  <a:cubicBezTo>
                    <a:pt x="722" y="172"/>
                    <a:pt x="723" y="179"/>
                    <a:pt x="724" y="187"/>
                  </a:cubicBezTo>
                  <a:cubicBezTo>
                    <a:pt x="720" y="182"/>
                    <a:pt x="717" y="176"/>
                    <a:pt x="714" y="170"/>
                  </a:cubicBezTo>
                  <a:cubicBezTo>
                    <a:pt x="714" y="169"/>
                    <a:pt x="713" y="168"/>
                    <a:pt x="712" y="168"/>
                  </a:cubicBezTo>
                  <a:cubicBezTo>
                    <a:pt x="715" y="162"/>
                    <a:pt x="719" y="156"/>
                    <a:pt x="722" y="156"/>
                  </a:cubicBezTo>
                  <a:cubicBezTo>
                    <a:pt x="724" y="156"/>
                    <a:pt x="726" y="156"/>
                    <a:pt x="727" y="156"/>
                  </a:cubicBezTo>
                  <a:cubicBezTo>
                    <a:pt x="727" y="157"/>
                    <a:pt x="727" y="157"/>
                    <a:pt x="727" y="158"/>
                  </a:cubicBezTo>
                  <a:cubicBezTo>
                    <a:pt x="729" y="166"/>
                    <a:pt x="730" y="174"/>
                    <a:pt x="731" y="182"/>
                  </a:cubicBezTo>
                  <a:cubicBezTo>
                    <a:pt x="729" y="176"/>
                    <a:pt x="727" y="170"/>
                    <a:pt x="725" y="163"/>
                  </a:cubicBezTo>
                  <a:cubicBezTo>
                    <a:pt x="724" y="161"/>
                    <a:pt x="721" y="162"/>
                    <a:pt x="721" y="164"/>
                  </a:cubicBezTo>
                  <a:close/>
                  <a:moveTo>
                    <a:pt x="734" y="178"/>
                  </a:moveTo>
                  <a:cubicBezTo>
                    <a:pt x="735" y="179"/>
                    <a:pt x="736" y="181"/>
                    <a:pt x="737" y="182"/>
                  </a:cubicBezTo>
                  <a:cubicBezTo>
                    <a:pt x="736" y="186"/>
                    <a:pt x="736" y="190"/>
                    <a:pt x="736" y="192"/>
                  </a:cubicBezTo>
                  <a:cubicBezTo>
                    <a:pt x="735" y="187"/>
                    <a:pt x="735" y="182"/>
                    <a:pt x="734" y="178"/>
                  </a:cubicBezTo>
                  <a:close/>
                  <a:moveTo>
                    <a:pt x="668" y="282"/>
                  </a:moveTo>
                  <a:cubicBezTo>
                    <a:pt x="670" y="283"/>
                    <a:pt x="672" y="284"/>
                    <a:pt x="675" y="285"/>
                  </a:cubicBezTo>
                  <a:cubicBezTo>
                    <a:pt x="675" y="290"/>
                    <a:pt x="675" y="295"/>
                    <a:pt x="674" y="300"/>
                  </a:cubicBezTo>
                  <a:cubicBezTo>
                    <a:pt x="672" y="294"/>
                    <a:pt x="670" y="288"/>
                    <a:pt x="668" y="282"/>
                  </a:cubicBezTo>
                  <a:close/>
                  <a:moveTo>
                    <a:pt x="664" y="299"/>
                  </a:moveTo>
                  <a:cubicBezTo>
                    <a:pt x="664" y="299"/>
                    <a:pt x="664" y="299"/>
                    <a:pt x="664" y="298"/>
                  </a:cubicBezTo>
                  <a:cubicBezTo>
                    <a:pt x="665" y="295"/>
                    <a:pt x="666" y="293"/>
                    <a:pt x="666" y="290"/>
                  </a:cubicBezTo>
                  <a:cubicBezTo>
                    <a:pt x="668" y="296"/>
                    <a:pt x="670" y="302"/>
                    <a:pt x="672" y="308"/>
                  </a:cubicBezTo>
                  <a:cubicBezTo>
                    <a:pt x="668" y="307"/>
                    <a:pt x="665" y="304"/>
                    <a:pt x="664" y="299"/>
                  </a:cubicBezTo>
                  <a:close/>
                  <a:moveTo>
                    <a:pt x="678" y="306"/>
                  </a:moveTo>
                  <a:cubicBezTo>
                    <a:pt x="678" y="304"/>
                    <a:pt x="678" y="302"/>
                    <a:pt x="679" y="300"/>
                  </a:cubicBezTo>
                  <a:cubicBezTo>
                    <a:pt x="679" y="302"/>
                    <a:pt x="680" y="304"/>
                    <a:pt x="680" y="305"/>
                  </a:cubicBezTo>
                  <a:cubicBezTo>
                    <a:pt x="679" y="306"/>
                    <a:pt x="678" y="306"/>
                    <a:pt x="678" y="306"/>
                  </a:cubicBezTo>
                  <a:close/>
                  <a:moveTo>
                    <a:pt x="684" y="302"/>
                  </a:moveTo>
                  <a:cubicBezTo>
                    <a:pt x="683" y="299"/>
                    <a:pt x="682" y="295"/>
                    <a:pt x="681" y="292"/>
                  </a:cubicBezTo>
                  <a:cubicBezTo>
                    <a:pt x="681" y="292"/>
                    <a:pt x="680" y="292"/>
                    <a:pt x="680" y="292"/>
                  </a:cubicBezTo>
                  <a:cubicBezTo>
                    <a:pt x="680" y="290"/>
                    <a:pt x="680" y="288"/>
                    <a:pt x="679" y="286"/>
                  </a:cubicBezTo>
                  <a:cubicBezTo>
                    <a:pt x="683" y="288"/>
                    <a:pt x="688" y="290"/>
                    <a:pt x="692" y="292"/>
                  </a:cubicBezTo>
                  <a:cubicBezTo>
                    <a:pt x="689" y="296"/>
                    <a:pt x="687" y="300"/>
                    <a:pt x="684" y="302"/>
                  </a:cubicBezTo>
                  <a:close/>
                  <a:moveTo>
                    <a:pt x="475" y="57"/>
                  </a:moveTo>
                  <a:cubicBezTo>
                    <a:pt x="477" y="69"/>
                    <a:pt x="479" y="81"/>
                    <a:pt x="482" y="92"/>
                  </a:cubicBezTo>
                  <a:cubicBezTo>
                    <a:pt x="482" y="94"/>
                    <a:pt x="485" y="93"/>
                    <a:pt x="484" y="92"/>
                  </a:cubicBezTo>
                  <a:cubicBezTo>
                    <a:pt x="483" y="80"/>
                    <a:pt x="480" y="69"/>
                    <a:pt x="478" y="57"/>
                  </a:cubicBezTo>
                  <a:cubicBezTo>
                    <a:pt x="492" y="60"/>
                    <a:pt x="506" y="64"/>
                    <a:pt x="520" y="70"/>
                  </a:cubicBezTo>
                  <a:cubicBezTo>
                    <a:pt x="522" y="87"/>
                    <a:pt x="525" y="103"/>
                    <a:pt x="531" y="120"/>
                  </a:cubicBezTo>
                  <a:cubicBezTo>
                    <a:pt x="531" y="121"/>
                    <a:pt x="533" y="120"/>
                    <a:pt x="532" y="119"/>
                  </a:cubicBezTo>
                  <a:cubicBezTo>
                    <a:pt x="527" y="103"/>
                    <a:pt x="523" y="87"/>
                    <a:pt x="521" y="70"/>
                  </a:cubicBezTo>
                  <a:cubicBezTo>
                    <a:pt x="526" y="72"/>
                    <a:pt x="531" y="74"/>
                    <a:pt x="535" y="76"/>
                  </a:cubicBezTo>
                  <a:cubicBezTo>
                    <a:pt x="554" y="85"/>
                    <a:pt x="571" y="96"/>
                    <a:pt x="588" y="108"/>
                  </a:cubicBezTo>
                  <a:cubicBezTo>
                    <a:pt x="588" y="108"/>
                    <a:pt x="587" y="109"/>
                    <a:pt x="588" y="109"/>
                  </a:cubicBezTo>
                  <a:cubicBezTo>
                    <a:pt x="593" y="126"/>
                    <a:pt x="598" y="142"/>
                    <a:pt x="603" y="159"/>
                  </a:cubicBezTo>
                  <a:cubicBezTo>
                    <a:pt x="604" y="160"/>
                    <a:pt x="605" y="160"/>
                    <a:pt x="605" y="158"/>
                  </a:cubicBezTo>
                  <a:cubicBezTo>
                    <a:pt x="600" y="142"/>
                    <a:pt x="595" y="126"/>
                    <a:pt x="589" y="109"/>
                  </a:cubicBezTo>
                  <a:cubicBezTo>
                    <a:pt x="598" y="116"/>
                    <a:pt x="607" y="122"/>
                    <a:pt x="616" y="129"/>
                  </a:cubicBezTo>
                  <a:cubicBezTo>
                    <a:pt x="619" y="145"/>
                    <a:pt x="623" y="159"/>
                    <a:pt x="629" y="174"/>
                  </a:cubicBezTo>
                  <a:cubicBezTo>
                    <a:pt x="630" y="175"/>
                    <a:pt x="631" y="174"/>
                    <a:pt x="631" y="173"/>
                  </a:cubicBezTo>
                  <a:cubicBezTo>
                    <a:pt x="625" y="159"/>
                    <a:pt x="621" y="145"/>
                    <a:pt x="618" y="131"/>
                  </a:cubicBezTo>
                  <a:cubicBezTo>
                    <a:pt x="654" y="159"/>
                    <a:pt x="690" y="189"/>
                    <a:pt x="731" y="210"/>
                  </a:cubicBezTo>
                  <a:cubicBezTo>
                    <a:pt x="729" y="220"/>
                    <a:pt x="725" y="229"/>
                    <a:pt x="720" y="238"/>
                  </a:cubicBezTo>
                  <a:cubicBezTo>
                    <a:pt x="714" y="252"/>
                    <a:pt x="706" y="266"/>
                    <a:pt x="698" y="279"/>
                  </a:cubicBezTo>
                  <a:cubicBezTo>
                    <a:pt x="697" y="281"/>
                    <a:pt x="696" y="284"/>
                    <a:pt x="694" y="287"/>
                  </a:cubicBezTo>
                  <a:cubicBezTo>
                    <a:pt x="660" y="261"/>
                    <a:pt x="613" y="257"/>
                    <a:pt x="572" y="243"/>
                  </a:cubicBezTo>
                  <a:cubicBezTo>
                    <a:pt x="571" y="242"/>
                    <a:pt x="571" y="240"/>
                    <a:pt x="570" y="239"/>
                  </a:cubicBezTo>
                  <a:cubicBezTo>
                    <a:pt x="569" y="238"/>
                    <a:pt x="568" y="239"/>
                    <a:pt x="568" y="240"/>
                  </a:cubicBezTo>
                  <a:cubicBezTo>
                    <a:pt x="569" y="241"/>
                    <a:pt x="569" y="242"/>
                    <a:pt x="569" y="242"/>
                  </a:cubicBezTo>
                  <a:cubicBezTo>
                    <a:pt x="562" y="240"/>
                    <a:pt x="556" y="237"/>
                    <a:pt x="549" y="234"/>
                  </a:cubicBezTo>
                  <a:cubicBezTo>
                    <a:pt x="547" y="233"/>
                    <a:pt x="544" y="232"/>
                    <a:pt x="542" y="231"/>
                  </a:cubicBezTo>
                  <a:cubicBezTo>
                    <a:pt x="541" y="229"/>
                    <a:pt x="540" y="227"/>
                    <a:pt x="540" y="226"/>
                  </a:cubicBezTo>
                  <a:cubicBezTo>
                    <a:pt x="540" y="225"/>
                    <a:pt x="538" y="225"/>
                    <a:pt x="539" y="226"/>
                  </a:cubicBezTo>
                  <a:cubicBezTo>
                    <a:pt x="539" y="227"/>
                    <a:pt x="539" y="229"/>
                    <a:pt x="540" y="230"/>
                  </a:cubicBezTo>
                  <a:cubicBezTo>
                    <a:pt x="490" y="204"/>
                    <a:pt x="448" y="166"/>
                    <a:pt x="407" y="129"/>
                  </a:cubicBezTo>
                  <a:cubicBezTo>
                    <a:pt x="407" y="129"/>
                    <a:pt x="407" y="128"/>
                    <a:pt x="407" y="128"/>
                  </a:cubicBezTo>
                  <a:cubicBezTo>
                    <a:pt x="413" y="120"/>
                    <a:pt x="420" y="118"/>
                    <a:pt x="428" y="122"/>
                  </a:cubicBezTo>
                  <a:cubicBezTo>
                    <a:pt x="435" y="124"/>
                    <a:pt x="442" y="127"/>
                    <a:pt x="448" y="130"/>
                  </a:cubicBezTo>
                  <a:cubicBezTo>
                    <a:pt x="458" y="134"/>
                    <a:pt x="467" y="139"/>
                    <a:pt x="475" y="145"/>
                  </a:cubicBezTo>
                  <a:cubicBezTo>
                    <a:pt x="492" y="156"/>
                    <a:pt x="507" y="170"/>
                    <a:pt x="524" y="182"/>
                  </a:cubicBezTo>
                  <a:cubicBezTo>
                    <a:pt x="528" y="184"/>
                    <a:pt x="531" y="179"/>
                    <a:pt x="529" y="176"/>
                  </a:cubicBezTo>
                  <a:cubicBezTo>
                    <a:pt x="502" y="150"/>
                    <a:pt x="464" y="122"/>
                    <a:pt x="427" y="113"/>
                  </a:cubicBezTo>
                  <a:cubicBezTo>
                    <a:pt x="417" y="110"/>
                    <a:pt x="401" y="114"/>
                    <a:pt x="397" y="123"/>
                  </a:cubicBezTo>
                  <a:cubicBezTo>
                    <a:pt x="392" y="120"/>
                    <a:pt x="386" y="118"/>
                    <a:pt x="380" y="116"/>
                  </a:cubicBezTo>
                  <a:cubicBezTo>
                    <a:pt x="380" y="116"/>
                    <a:pt x="381" y="116"/>
                    <a:pt x="381" y="116"/>
                  </a:cubicBezTo>
                  <a:cubicBezTo>
                    <a:pt x="397" y="110"/>
                    <a:pt x="411" y="102"/>
                    <a:pt x="428" y="100"/>
                  </a:cubicBezTo>
                  <a:cubicBezTo>
                    <a:pt x="447" y="96"/>
                    <a:pt x="464" y="99"/>
                    <a:pt x="482" y="99"/>
                  </a:cubicBezTo>
                  <a:cubicBezTo>
                    <a:pt x="484" y="99"/>
                    <a:pt x="485" y="95"/>
                    <a:pt x="483" y="95"/>
                  </a:cubicBezTo>
                  <a:cubicBezTo>
                    <a:pt x="482" y="95"/>
                    <a:pt x="482" y="95"/>
                    <a:pt x="482" y="95"/>
                  </a:cubicBezTo>
                  <a:cubicBezTo>
                    <a:pt x="452" y="83"/>
                    <a:pt x="403" y="90"/>
                    <a:pt x="378" y="111"/>
                  </a:cubicBezTo>
                  <a:cubicBezTo>
                    <a:pt x="376" y="112"/>
                    <a:pt x="377" y="113"/>
                    <a:pt x="378" y="115"/>
                  </a:cubicBezTo>
                  <a:cubicBezTo>
                    <a:pt x="367" y="110"/>
                    <a:pt x="357" y="106"/>
                    <a:pt x="347" y="102"/>
                  </a:cubicBezTo>
                  <a:cubicBezTo>
                    <a:pt x="347" y="100"/>
                    <a:pt x="347" y="99"/>
                    <a:pt x="346" y="98"/>
                  </a:cubicBezTo>
                  <a:cubicBezTo>
                    <a:pt x="346" y="97"/>
                    <a:pt x="344" y="97"/>
                    <a:pt x="344" y="99"/>
                  </a:cubicBezTo>
                  <a:cubicBezTo>
                    <a:pt x="344" y="99"/>
                    <a:pt x="344" y="100"/>
                    <a:pt x="345" y="100"/>
                  </a:cubicBezTo>
                  <a:cubicBezTo>
                    <a:pt x="342" y="99"/>
                    <a:pt x="340" y="98"/>
                    <a:pt x="337" y="97"/>
                  </a:cubicBezTo>
                  <a:cubicBezTo>
                    <a:pt x="374" y="57"/>
                    <a:pt x="425" y="48"/>
                    <a:pt x="475" y="57"/>
                  </a:cubicBezTo>
                  <a:close/>
                  <a:moveTo>
                    <a:pt x="241" y="57"/>
                  </a:moveTo>
                  <a:cubicBezTo>
                    <a:pt x="242" y="67"/>
                    <a:pt x="243" y="78"/>
                    <a:pt x="247" y="88"/>
                  </a:cubicBezTo>
                  <a:cubicBezTo>
                    <a:pt x="247" y="90"/>
                    <a:pt x="249" y="89"/>
                    <a:pt x="249" y="88"/>
                  </a:cubicBezTo>
                  <a:cubicBezTo>
                    <a:pt x="247" y="78"/>
                    <a:pt x="244" y="68"/>
                    <a:pt x="243" y="58"/>
                  </a:cubicBezTo>
                  <a:cubicBezTo>
                    <a:pt x="256" y="66"/>
                    <a:pt x="269" y="73"/>
                    <a:pt x="282" y="80"/>
                  </a:cubicBezTo>
                  <a:cubicBezTo>
                    <a:pt x="286" y="82"/>
                    <a:pt x="290" y="84"/>
                    <a:pt x="294" y="86"/>
                  </a:cubicBezTo>
                  <a:cubicBezTo>
                    <a:pt x="293" y="97"/>
                    <a:pt x="294" y="108"/>
                    <a:pt x="299" y="118"/>
                  </a:cubicBezTo>
                  <a:cubicBezTo>
                    <a:pt x="300" y="119"/>
                    <a:pt x="302" y="118"/>
                    <a:pt x="301" y="117"/>
                  </a:cubicBezTo>
                  <a:cubicBezTo>
                    <a:pt x="298" y="107"/>
                    <a:pt x="296" y="97"/>
                    <a:pt x="296" y="87"/>
                  </a:cubicBezTo>
                  <a:cubicBezTo>
                    <a:pt x="303" y="90"/>
                    <a:pt x="310" y="93"/>
                    <a:pt x="317" y="96"/>
                  </a:cubicBezTo>
                  <a:cubicBezTo>
                    <a:pt x="319" y="109"/>
                    <a:pt x="320" y="121"/>
                    <a:pt x="323" y="133"/>
                  </a:cubicBezTo>
                  <a:cubicBezTo>
                    <a:pt x="323" y="134"/>
                    <a:pt x="325" y="134"/>
                    <a:pt x="325" y="132"/>
                  </a:cubicBezTo>
                  <a:cubicBezTo>
                    <a:pt x="323" y="121"/>
                    <a:pt x="322" y="109"/>
                    <a:pt x="320" y="98"/>
                  </a:cubicBezTo>
                  <a:cubicBezTo>
                    <a:pt x="329" y="101"/>
                    <a:pt x="337" y="105"/>
                    <a:pt x="346" y="108"/>
                  </a:cubicBezTo>
                  <a:cubicBezTo>
                    <a:pt x="349" y="123"/>
                    <a:pt x="351" y="138"/>
                    <a:pt x="352" y="153"/>
                  </a:cubicBezTo>
                  <a:cubicBezTo>
                    <a:pt x="352" y="155"/>
                    <a:pt x="354" y="155"/>
                    <a:pt x="354" y="153"/>
                  </a:cubicBezTo>
                  <a:cubicBezTo>
                    <a:pt x="354" y="139"/>
                    <a:pt x="352" y="124"/>
                    <a:pt x="349" y="110"/>
                  </a:cubicBezTo>
                  <a:cubicBezTo>
                    <a:pt x="358" y="113"/>
                    <a:pt x="366" y="116"/>
                    <a:pt x="375" y="120"/>
                  </a:cubicBezTo>
                  <a:cubicBezTo>
                    <a:pt x="375" y="120"/>
                    <a:pt x="375" y="120"/>
                    <a:pt x="375" y="120"/>
                  </a:cubicBezTo>
                  <a:cubicBezTo>
                    <a:pt x="376" y="137"/>
                    <a:pt x="378" y="154"/>
                    <a:pt x="380" y="170"/>
                  </a:cubicBezTo>
                  <a:cubicBezTo>
                    <a:pt x="380" y="172"/>
                    <a:pt x="382" y="172"/>
                    <a:pt x="382" y="170"/>
                  </a:cubicBezTo>
                  <a:cubicBezTo>
                    <a:pt x="381" y="154"/>
                    <a:pt x="379" y="137"/>
                    <a:pt x="377" y="121"/>
                  </a:cubicBezTo>
                  <a:cubicBezTo>
                    <a:pt x="384" y="123"/>
                    <a:pt x="390" y="125"/>
                    <a:pt x="396" y="128"/>
                  </a:cubicBezTo>
                  <a:cubicBezTo>
                    <a:pt x="396" y="129"/>
                    <a:pt x="396" y="130"/>
                    <a:pt x="397" y="131"/>
                  </a:cubicBezTo>
                  <a:cubicBezTo>
                    <a:pt x="397" y="132"/>
                    <a:pt x="397" y="132"/>
                    <a:pt x="398" y="132"/>
                  </a:cubicBezTo>
                  <a:cubicBezTo>
                    <a:pt x="398" y="133"/>
                    <a:pt x="399" y="135"/>
                    <a:pt x="400" y="136"/>
                  </a:cubicBezTo>
                  <a:cubicBezTo>
                    <a:pt x="401" y="138"/>
                    <a:pt x="402" y="137"/>
                    <a:pt x="403" y="136"/>
                  </a:cubicBezTo>
                  <a:cubicBezTo>
                    <a:pt x="421" y="154"/>
                    <a:pt x="440" y="171"/>
                    <a:pt x="460" y="187"/>
                  </a:cubicBezTo>
                  <a:cubicBezTo>
                    <a:pt x="463" y="203"/>
                    <a:pt x="467" y="218"/>
                    <a:pt x="470" y="234"/>
                  </a:cubicBezTo>
                  <a:cubicBezTo>
                    <a:pt x="471" y="235"/>
                    <a:pt x="472" y="235"/>
                    <a:pt x="472" y="234"/>
                  </a:cubicBezTo>
                  <a:cubicBezTo>
                    <a:pt x="469" y="219"/>
                    <a:pt x="466" y="204"/>
                    <a:pt x="462" y="188"/>
                  </a:cubicBezTo>
                  <a:cubicBezTo>
                    <a:pt x="470" y="195"/>
                    <a:pt x="479" y="201"/>
                    <a:pt x="487" y="207"/>
                  </a:cubicBezTo>
                  <a:cubicBezTo>
                    <a:pt x="491" y="222"/>
                    <a:pt x="495" y="236"/>
                    <a:pt x="500" y="251"/>
                  </a:cubicBezTo>
                  <a:cubicBezTo>
                    <a:pt x="500" y="252"/>
                    <a:pt x="502" y="251"/>
                    <a:pt x="501" y="250"/>
                  </a:cubicBezTo>
                  <a:cubicBezTo>
                    <a:pt x="497" y="236"/>
                    <a:pt x="493" y="222"/>
                    <a:pt x="489" y="208"/>
                  </a:cubicBezTo>
                  <a:cubicBezTo>
                    <a:pt x="499" y="215"/>
                    <a:pt x="509" y="222"/>
                    <a:pt x="519" y="228"/>
                  </a:cubicBezTo>
                  <a:cubicBezTo>
                    <a:pt x="522" y="241"/>
                    <a:pt x="526" y="254"/>
                    <a:pt x="529" y="267"/>
                  </a:cubicBezTo>
                  <a:cubicBezTo>
                    <a:pt x="530" y="268"/>
                    <a:pt x="531" y="268"/>
                    <a:pt x="531" y="267"/>
                  </a:cubicBezTo>
                  <a:cubicBezTo>
                    <a:pt x="528" y="254"/>
                    <a:pt x="524" y="241"/>
                    <a:pt x="521" y="229"/>
                  </a:cubicBezTo>
                  <a:cubicBezTo>
                    <a:pt x="526" y="231"/>
                    <a:pt x="530" y="234"/>
                    <a:pt x="535" y="236"/>
                  </a:cubicBezTo>
                  <a:cubicBezTo>
                    <a:pt x="538" y="238"/>
                    <a:pt x="541" y="239"/>
                    <a:pt x="543" y="240"/>
                  </a:cubicBezTo>
                  <a:cubicBezTo>
                    <a:pt x="547" y="252"/>
                    <a:pt x="551" y="263"/>
                    <a:pt x="555" y="274"/>
                  </a:cubicBezTo>
                  <a:cubicBezTo>
                    <a:pt x="555" y="275"/>
                    <a:pt x="557" y="275"/>
                    <a:pt x="557" y="274"/>
                  </a:cubicBezTo>
                  <a:cubicBezTo>
                    <a:pt x="553" y="263"/>
                    <a:pt x="549" y="252"/>
                    <a:pt x="545" y="241"/>
                  </a:cubicBezTo>
                  <a:cubicBezTo>
                    <a:pt x="554" y="245"/>
                    <a:pt x="564" y="249"/>
                    <a:pt x="574" y="253"/>
                  </a:cubicBezTo>
                  <a:cubicBezTo>
                    <a:pt x="578" y="263"/>
                    <a:pt x="581" y="274"/>
                    <a:pt x="583" y="285"/>
                  </a:cubicBezTo>
                  <a:cubicBezTo>
                    <a:pt x="584" y="287"/>
                    <a:pt x="585" y="286"/>
                    <a:pt x="585" y="285"/>
                  </a:cubicBezTo>
                  <a:cubicBezTo>
                    <a:pt x="583" y="274"/>
                    <a:pt x="580" y="264"/>
                    <a:pt x="576" y="253"/>
                  </a:cubicBezTo>
                  <a:cubicBezTo>
                    <a:pt x="583" y="256"/>
                    <a:pt x="591" y="258"/>
                    <a:pt x="598" y="260"/>
                  </a:cubicBezTo>
                  <a:cubicBezTo>
                    <a:pt x="602" y="272"/>
                    <a:pt x="605" y="284"/>
                    <a:pt x="607" y="296"/>
                  </a:cubicBezTo>
                  <a:cubicBezTo>
                    <a:pt x="607" y="297"/>
                    <a:pt x="609" y="297"/>
                    <a:pt x="609" y="296"/>
                  </a:cubicBezTo>
                  <a:cubicBezTo>
                    <a:pt x="608" y="284"/>
                    <a:pt x="604" y="272"/>
                    <a:pt x="599" y="261"/>
                  </a:cubicBezTo>
                  <a:cubicBezTo>
                    <a:pt x="610" y="264"/>
                    <a:pt x="620" y="267"/>
                    <a:pt x="630" y="270"/>
                  </a:cubicBezTo>
                  <a:cubicBezTo>
                    <a:pt x="578" y="357"/>
                    <a:pt x="533" y="449"/>
                    <a:pt x="489" y="540"/>
                  </a:cubicBezTo>
                  <a:cubicBezTo>
                    <a:pt x="424" y="507"/>
                    <a:pt x="355" y="481"/>
                    <a:pt x="288" y="453"/>
                  </a:cubicBezTo>
                  <a:cubicBezTo>
                    <a:pt x="222" y="425"/>
                    <a:pt x="156" y="398"/>
                    <a:pt x="90" y="370"/>
                  </a:cubicBezTo>
                  <a:cubicBezTo>
                    <a:pt x="74" y="364"/>
                    <a:pt x="57" y="357"/>
                    <a:pt x="41" y="350"/>
                  </a:cubicBezTo>
                  <a:cubicBezTo>
                    <a:pt x="21" y="340"/>
                    <a:pt x="7" y="328"/>
                    <a:pt x="18" y="303"/>
                  </a:cubicBezTo>
                  <a:cubicBezTo>
                    <a:pt x="31" y="271"/>
                    <a:pt x="50" y="240"/>
                    <a:pt x="66" y="208"/>
                  </a:cubicBezTo>
                  <a:cubicBezTo>
                    <a:pt x="100" y="142"/>
                    <a:pt x="133" y="76"/>
                    <a:pt x="167" y="10"/>
                  </a:cubicBezTo>
                  <a:cubicBezTo>
                    <a:pt x="167" y="10"/>
                    <a:pt x="167" y="9"/>
                    <a:pt x="167" y="9"/>
                  </a:cubicBezTo>
                  <a:cubicBezTo>
                    <a:pt x="191" y="26"/>
                    <a:pt x="216" y="42"/>
                    <a:pt x="241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4" name="Freeform 154"/>
            <p:cNvSpPr>
              <a:spLocks noEditPoints="1"/>
            </p:cNvSpPr>
            <p:nvPr/>
          </p:nvSpPr>
          <p:spPr bwMode="auto">
            <a:xfrm>
              <a:off x="1863" y="1993"/>
              <a:ext cx="594" cy="686"/>
            </a:xfrm>
            <a:custGeom>
              <a:avLst/>
              <a:gdLst>
                <a:gd name="T0" fmla="*/ 27 w 251"/>
                <a:gd name="T1" fmla="*/ 274 h 290"/>
                <a:gd name="T2" fmla="*/ 34 w 251"/>
                <a:gd name="T3" fmla="*/ 269 h 290"/>
                <a:gd name="T4" fmla="*/ 16 w 251"/>
                <a:gd name="T5" fmla="*/ 137 h 290"/>
                <a:gd name="T6" fmla="*/ 20 w 251"/>
                <a:gd name="T7" fmla="*/ 166 h 290"/>
                <a:gd name="T8" fmla="*/ 35 w 251"/>
                <a:gd name="T9" fmla="*/ 199 h 290"/>
                <a:gd name="T10" fmla="*/ 40 w 251"/>
                <a:gd name="T11" fmla="*/ 221 h 290"/>
                <a:gd name="T12" fmla="*/ 57 w 251"/>
                <a:gd name="T13" fmla="*/ 229 h 290"/>
                <a:gd name="T14" fmla="*/ 211 w 251"/>
                <a:gd name="T15" fmla="*/ 215 h 290"/>
                <a:gd name="T16" fmla="*/ 230 w 251"/>
                <a:gd name="T17" fmla="*/ 270 h 290"/>
                <a:gd name="T18" fmla="*/ 171 w 251"/>
                <a:gd name="T19" fmla="*/ 242 h 290"/>
                <a:gd name="T20" fmla="*/ 116 w 251"/>
                <a:gd name="T21" fmla="*/ 247 h 290"/>
                <a:gd name="T22" fmla="*/ 59 w 251"/>
                <a:gd name="T23" fmla="*/ 283 h 290"/>
                <a:gd name="T24" fmla="*/ 78 w 251"/>
                <a:gd name="T25" fmla="*/ 283 h 290"/>
                <a:gd name="T26" fmla="*/ 115 w 251"/>
                <a:gd name="T27" fmla="*/ 255 h 290"/>
                <a:gd name="T28" fmla="*/ 156 w 251"/>
                <a:gd name="T29" fmla="*/ 277 h 290"/>
                <a:gd name="T30" fmla="*/ 175 w 251"/>
                <a:gd name="T31" fmla="*/ 253 h 290"/>
                <a:gd name="T32" fmla="*/ 205 w 251"/>
                <a:gd name="T33" fmla="*/ 277 h 290"/>
                <a:gd name="T34" fmla="*/ 222 w 251"/>
                <a:gd name="T35" fmla="*/ 275 h 290"/>
                <a:gd name="T36" fmla="*/ 241 w 251"/>
                <a:gd name="T37" fmla="*/ 64 h 290"/>
                <a:gd name="T38" fmla="*/ 4 w 251"/>
                <a:gd name="T39" fmla="*/ 11 h 290"/>
                <a:gd name="T40" fmla="*/ 85 w 251"/>
                <a:gd name="T41" fmla="*/ 115 h 290"/>
                <a:gd name="T42" fmla="*/ 180 w 251"/>
                <a:gd name="T43" fmla="*/ 112 h 290"/>
                <a:gd name="T44" fmla="*/ 132 w 251"/>
                <a:gd name="T45" fmla="*/ 158 h 290"/>
                <a:gd name="T46" fmla="*/ 93 w 251"/>
                <a:gd name="T47" fmla="*/ 121 h 290"/>
                <a:gd name="T48" fmla="*/ 135 w 251"/>
                <a:gd name="T49" fmla="*/ 119 h 290"/>
                <a:gd name="T50" fmla="*/ 135 w 251"/>
                <a:gd name="T51" fmla="*/ 119 h 290"/>
                <a:gd name="T52" fmla="*/ 134 w 251"/>
                <a:gd name="T53" fmla="*/ 194 h 290"/>
                <a:gd name="T54" fmla="*/ 139 w 251"/>
                <a:gd name="T55" fmla="*/ 162 h 290"/>
                <a:gd name="T56" fmla="*/ 139 w 251"/>
                <a:gd name="T57" fmla="*/ 162 h 290"/>
                <a:gd name="T58" fmla="*/ 183 w 251"/>
                <a:gd name="T59" fmla="*/ 189 h 290"/>
                <a:gd name="T60" fmla="*/ 210 w 251"/>
                <a:gd name="T61" fmla="*/ 116 h 290"/>
                <a:gd name="T62" fmla="*/ 175 w 251"/>
                <a:gd name="T63" fmla="*/ 112 h 290"/>
                <a:gd name="T64" fmla="*/ 175 w 251"/>
                <a:gd name="T65" fmla="*/ 112 h 290"/>
                <a:gd name="T66" fmla="*/ 125 w 251"/>
                <a:gd name="T67" fmla="*/ 81 h 290"/>
                <a:gd name="T68" fmla="*/ 88 w 251"/>
                <a:gd name="T69" fmla="*/ 143 h 290"/>
                <a:gd name="T70" fmla="*/ 55 w 251"/>
                <a:gd name="T71" fmla="*/ 170 h 290"/>
                <a:gd name="T72" fmla="*/ 55 w 251"/>
                <a:gd name="T73" fmla="*/ 170 h 290"/>
                <a:gd name="T74" fmla="*/ 91 w 251"/>
                <a:gd name="T75" fmla="*/ 222 h 290"/>
                <a:gd name="T76" fmla="*/ 95 w 251"/>
                <a:gd name="T77" fmla="*/ 203 h 290"/>
                <a:gd name="T78" fmla="*/ 131 w 251"/>
                <a:gd name="T79" fmla="*/ 222 h 290"/>
                <a:gd name="T80" fmla="*/ 179 w 251"/>
                <a:gd name="T81" fmla="*/ 194 h 290"/>
                <a:gd name="T82" fmla="*/ 208 w 251"/>
                <a:gd name="T83" fmla="*/ 215 h 290"/>
                <a:gd name="T84" fmla="*/ 209 w 251"/>
                <a:gd name="T85" fmla="*/ 188 h 290"/>
                <a:gd name="T86" fmla="*/ 215 w 251"/>
                <a:gd name="T87" fmla="*/ 153 h 290"/>
                <a:gd name="T88" fmla="*/ 215 w 251"/>
                <a:gd name="T89" fmla="*/ 141 h 290"/>
                <a:gd name="T90" fmla="*/ 118 w 251"/>
                <a:gd name="T91" fmla="*/ 13 h 290"/>
                <a:gd name="T92" fmla="*/ 230 w 251"/>
                <a:gd name="T93" fmla="*/ 41 h 290"/>
                <a:gd name="T94" fmla="*/ 214 w 251"/>
                <a:gd name="T95" fmla="*/ 64 h 290"/>
                <a:gd name="T96" fmla="*/ 173 w 251"/>
                <a:gd name="T97" fmla="*/ 51 h 290"/>
                <a:gd name="T98" fmla="*/ 131 w 251"/>
                <a:gd name="T99" fmla="*/ 75 h 290"/>
                <a:gd name="T100" fmla="*/ 124 w 251"/>
                <a:gd name="T101" fmla="*/ 61 h 290"/>
                <a:gd name="T102" fmla="*/ 81 w 251"/>
                <a:gd name="T103" fmla="*/ 60 h 290"/>
                <a:gd name="T104" fmla="*/ 45 w 251"/>
                <a:gd name="T105" fmla="*/ 60 h 290"/>
                <a:gd name="T106" fmla="*/ 45 w 251"/>
                <a:gd name="T107" fmla="*/ 87 h 290"/>
                <a:gd name="T108" fmla="*/ 118 w 251"/>
                <a:gd name="T109" fmla="*/ 13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1" h="290">
                  <a:moveTo>
                    <a:pt x="0" y="15"/>
                  </a:moveTo>
                  <a:cubicBezTo>
                    <a:pt x="3" y="69"/>
                    <a:pt x="5" y="123"/>
                    <a:pt x="8" y="176"/>
                  </a:cubicBezTo>
                  <a:cubicBezTo>
                    <a:pt x="10" y="202"/>
                    <a:pt x="9" y="229"/>
                    <a:pt x="13" y="254"/>
                  </a:cubicBezTo>
                  <a:cubicBezTo>
                    <a:pt x="15" y="264"/>
                    <a:pt x="18" y="272"/>
                    <a:pt x="27" y="274"/>
                  </a:cubicBezTo>
                  <a:cubicBezTo>
                    <a:pt x="32" y="285"/>
                    <a:pt x="49" y="290"/>
                    <a:pt x="59" y="286"/>
                  </a:cubicBezTo>
                  <a:cubicBezTo>
                    <a:pt x="60" y="285"/>
                    <a:pt x="60" y="282"/>
                    <a:pt x="58" y="282"/>
                  </a:cubicBezTo>
                  <a:cubicBezTo>
                    <a:pt x="53" y="281"/>
                    <a:pt x="48" y="281"/>
                    <a:pt x="43" y="278"/>
                  </a:cubicBezTo>
                  <a:cubicBezTo>
                    <a:pt x="39" y="276"/>
                    <a:pt x="37" y="272"/>
                    <a:pt x="34" y="269"/>
                  </a:cubicBezTo>
                  <a:cubicBezTo>
                    <a:pt x="34" y="268"/>
                    <a:pt x="33" y="267"/>
                    <a:pt x="32" y="267"/>
                  </a:cubicBezTo>
                  <a:cubicBezTo>
                    <a:pt x="31" y="266"/>
                    <a:pt x="31" y="266"/>
                    <a:pt x="30" y="266"/>
                  </a:cubicBezTo>
                  <a:cubicBezTo>
                    <a:pt x="16" y="260"/>
                    <a:pt x="19" y="206"/>
                    <a:pt x="18" y="196"/>
                  </a:cubicBezTo>
                  <a:cubicBezTo>
                    <a:pt x="18" y="176"/>
                    <a:pt x="17" y="156"/>
                    <a:pt x="16" y="137"/>
                  </a:cubicBezTo>
                  <a:cubicBezTo>
                    <a:pt x="15" y="132"/>
                    <a:pt x="15" y="127"/>
                    <a:pt x="15" y="122"/>
                  </a:cubicBezTo>
                  <a:cubicBezTo>
                    <a:pt x="25" y="122"/>
                    <a:pt x="36" y="122"/>
                    <a:pt x="46" y="122"/>
                  </a:cubicBezTo>
                  <a:cubicBezTo>
                    <a:pt x="47" y="136"/>
                    <a:pt x="48" y="150"/>
                    <a:pt x="49" y="163"/>
                  </a:cubicBezTo>
                  <a:cubicBezTo>
                    <a:pt x="39" y="164"/>
                    <a:pt x="29" y="165"/>
                    <a:pt x="20" y="166"/>
                  </a:cubicBezTo>
                  <a:cubicBezTo>
                    <a:pt x="17" y="167"/>
                    <a:pt x="17" y="170"/>
                    <a:pt x="20" y="170"/>
                  </a:cubicBezTo>
                  <a:cubicBezTo>
                    <a:pt x="29" y="171"/>
                    <a:pt x="39" y="170"/>
                    <a:pt x="49" y="170"/>
                  </a:cubicBezTo>
                  <a:cubicBezTo>
                    <a:pt x="50" y="179"/>
                    <a:pt x="50" y="189"/>
                    <a:pt x="51" y="198"/>
                  </a:cubicBezTo>
                  <a:cubicBezTo>
                    <a:pt x="46" y="198"/>
                    <a:pt x="40" y="198"/>
                    <a:pt x="35" y="199"/>
                  </a:cubicBezTo>
                  <a:cubicBezTo>
                    <a:pt x="32" y="199"/>
                    <a:pt x="33" y="202"/>
                    <a:pt x="35" y="203"/>
                  </a:cubicBezTo>
                  <a:cubicBezTo>
                    <a:pt x="40" y="203"/>
                    <a:pt x="46" y="203"/>
                    <a:pt x="51" y="204"/>
                  </a:cubicBezTo>
                  <a:cubicBezTo>
                    <a:pt x="52" y="209"/>
                    <a:pt x="52" y="215"/>
                    <a:pt x="52" y="221"/>
                  </a:cubicBezTo>
                  <a:cubicBezTo>
                    <a:pt x="48" y="221"/>
                    <a:pt x="44" y="221"/>
                    <a:pt x="40" y="221"/>
                  </a:cubicBezTo>
                  <a:cubicBezTo>
                    <a:pt x="37" y="221"/>
                    <a:pt x="37" y="225"/>
                    <a:pt x="40" y="225"/>
                  </a:cubicBezTo>
                  <a:cubicBezTo>
                    <a:pt x="44" y="226"/>
                    <a:pt x="48" y="226"/>
                    <a:pt x="53" y="227"/>
                  </a:cubicBezTo>
                  <a:cubicBezTo>
                    <a:pt x="53" y="228"/>
                    <a:pt x="53" y="228"/>
                    <a:pt x="53" y="229"/>
                  </a:cubicBezTo>
                  <a:cubicBezTo>
                    <a:pt x="53" y="231"/>
                    <a:pt x="57" y="231"/>
                    <a:pt x="57" y="229"/>
                  </a:cubicBezTo>
                  <a:cubicBezTo>
                    <a:pt x="57" y="228"/>
                    <a:pt x="57" y="228"/>
                    <a:pt x="57" y="227"/>
                  </a:cubicBezTo>
                  <a:cubicBezTo>
                    <a:pt x="111" y="233"/>
                    <a:pt x="170" y="227"/>
                    <a:pt x="222" y="217"/>
                  </a:cubicBezTo>
                  <a:cubicBezTo>
                    <a:pt x="224" y="216"/>
                    <a:pt x="224" y="213"/>
                    <a:pt x="222" y="213"/>
                  </a:cubicBezTo>
                  <a:cubicBezTo>
                    <a:pt x="218" y="214"/>
                    <a:pt x="215" y="214"/>
                    <a:pt x="211" y="215"/>
                  </a:cubicBezTo>
                  <a:cubicBezTo>
                    <a:pt x="212" y="206"/>
                    <a:pt x="212" y="197"/>
                    <a:pt x="213" y="188"/>
                  </a:cubicBezTo>
                  <a:cubicBezTo>
                    <a:pt x="221" y="186"/>
                    <a:pt x="229" y="184"/>
                    <a:pt x="237" y="183"/>
                  </a:cubicBezTo>
                  <a:cubicBezTo>
                    <a:pt x="239" y="212"/>
                    <a:pt x="240" y="241"/>
                    <a:pt x="242" y="270"/>
                  </a:cubicBezTo>
                  <a:cubicBezTo>
                    <a:pt x="238" y="271"/>
                    <a:pt x="234" y="271"/>
                    <a:pt x="230" y="270"/>
                  </a:cubicBezTo>
                  <a:cubicBezTo>
                    <a:pt x="236" y="257"/>
                    <a:pt x="227" y="240"/>
                    <a:pt x="211" y="242"/>
                  </a:cubicBezTo>
                  <a:cubicBezTo>
                    <a:pt x="196" y="244"/>
                    <a:pt x="189" y="263"/>
                    <a:pt x="199" y="273"/>
                  </a:cubicBezTo>
                  <a:cubicBezTo>
                    <a:pt x="194" y="272"/>
                    <a:pt x="190" y="272"/>
                    <a:pt x="185" y="271"/>
                  </a:cubicBezTo>
                  <a:cubicBezTo>
                    <a:pt x="192" y="261"/>
                    <a:pt x="185" y="244"/>
                    <a:pt x="171" y="242"/>
                  </a:cubicBezTo>
                  <a:cubicBezTo>
                    <a:pt x="161" y="241"/>
                    <a:pt x="149" y="247"/>
                    <a:pt x="145" y="256"/>
                  </a:cubicBezTo>
                  <a:cubicBezTo>
                    <a:pt x="143" y="262"/>
                    <a:pt x="144" y="268"/>
                    <a:pt x="147" y="272"/>
                  </a:cubicBezTo>
                  <a:cubicBezTo>
                    <a:pt x="144" y="271"/>
                    <a:pt x="141" y="271"/>
                    <a:pt x="137" y="271"/>
                  </a:cubicBezTo>
                  <a:cubicBezTo>
                    <a:pt x="140" y="259"/>
                    <a:pt x="130" y="244"/>
                    <a:pt x="116" y="247"/>
                  </a:cubicBezTo>
                  <a:cubicBezTo>
                    <a:pt x="102" y="249"/>
                    <a:pt x="94" y="266"/>
                    <a:pt x="101" y="277"/>
                  </a:cubicBezTo>
                  <a:cubicBezTo>
                    <a:pt x="96" y="277"/>
                    <a:pt x="91" y="276"/>
                    <a:pt x="86" y="276"/>
                  </a:cubicBezTo>
                  <a:cubicBezTo>
                    <a:pt x="93" y="264"/>
                    <a:pt x="87" y="247"/>
                    <a:pt x="71" y="246"/>
                  </a:cubicBezTo>
                  <a:cubicBezTo>
                    <a:pt x="50" y="245"/>
                    <a:pt x="43" y="271"/>
                    <a:pt x="59" y="283"/>
                  </a:cubicBezTo>
                  <a:cubicBezTo>
                    <a:pt x="63" y="285"/>
                    <a:pt x="67" y="279"/>
                    <a:pt x="64" y="276"/>
                  </a:cubicBezTo>
                  <a:cubicBezTo>
                    <a:pt x="55" y="269"/>
                    <a:pt x="57" y="254"/>
                    <a:pt x="71" y="255"/>
                  </a:cubicBezTo>
                  <a:cubicBezTo>
                    <a:pt x="82" y="255"/>
                    <a:pt x="84" y="269"/>
                    <a:pt x="76" y="276"/>
                  </a:cubicBezTo>
                  <a:cubicBezTo>
                    <a:pt x="73" y="278"/>
                    <a:pt x="74" y="283"/>
                    <a:pt x="78" y="283"/>
                  </a:cubicBezTo>
                  <a:cubicBezTo>
                    <a:pt x="86" y="283"/>
                    <a:pt x="95" y="283"/>
                    <a:pt x="103" y="283"/>
                  </a:cubicBezTo>
                  <a:cubicBezTo>
                    <a:pt x="105" y="282"/>
                    <a:pt x="105" y="282"/>
                    <a:pt x="106" y="281"/>
                  </a:cubicBezTo>
                  <a:cubicBezTo>
                    <a:pt x="108" y="281"/>
                    <a:pt x="110" y="278"/>
                    <a:pt x="109" y="275"/>
                  </a:cubicBezTo>
                  <a:cubicBezTo>
                    <a:pt x="105" y="268"/>
                    <a:pt x="107" y="257"/>
                    <a:pt x="115" y="255"/>
                  </a:cubicBezTo>
                  <a:cubicBezTo>
                    <a:pt x="127" y="252"/>
                    <a:pt x="133" y="267"/>
                    <a:pt x="128" y="275"/>
                  </a:cubicBezTo>
                  <a:cubicBezTo>
                    <a:pt x="126" y="277"/>
                    <a:pt x="129" y="282"/>
                    <a:pt x="132" y="280"/>
                  </a:cubicBezTo>
                  <a:cubicBezTo>
                    <a:pt x="139" y="277"/>
                    <a:pt x="146" y="277"/>
                    <a:pt x="153" y="279"/>
                  </a:cubicBezTo>
                  <a:cubicBezTo>
                    <a:pt x="155" y="280"/>
                    <a:pt x="156" y="278"/>
                    <a:pt x="156" y="277"/>
                  </a:cubicBezTo>
                  <a:cubicBezTo>
                    <a:pt x="159" y="276"/>
                    <a:pt x="159" y="272"/>
                    <a:pt x="157" y="270"/>
                  </a:cubicBezTo>
                  <a:cubicBezTo>
                    <a:pt x="157" y="265"/>
                    <a:pt x="158" y="259"/>
                    <a:pt x="158" y="253"/>
                  </a:cubicBezTo>
                  <a:cubicBezTo>
                    <a:pt x="160" y="253"/>
                    <a:pt x="161" y="252"/>
                    <a:pt x="163" y="251"/>
                  </a:cubicBezTo>
                  <a:cubicBezTo>
                    <a:pt x="167" y="250"/>
                    <a:pt x="172" y="250"/>
                    <a:pt x="175" y="253"/>
                  </a:cubicBezTo>
                  <a:cubicBezTo>
                    <a:pt x="181" y="258"/>
                    <a:pt x="182" y="266"/>
                    <a:pt x="174" y="270"/>
                  </a:cubicBezTo>
                  <a:cubicBezTo>
                    <a:pt x="170" y="272"/>
                    <a:pt x="173" y="277"/>
                    <a:pt x="176" y="277"/>
                  </a:cubicBezTo>
                  <a:cubicBezTo>
                    <a:pt x="185" y="278"/>
                    <a:pt x="194" y="279"/>
                    <a:pt x="203" y="279"/>
                  </a:cubicBezTo>
                  <a:cubicBezTo>
                    <a:pt x="204" y="279"/>
                    <a:pt x="205" y="278"/>
                    <a:pt x="205" y="277"/>
                  </a:cubicBezTo>
                  <a:cubicBezTo>
                    <a:pt x="207" y="276"/>
                    <a:pt x="208" y="273"/>
                    <a:pt x="207" y="271"/>
                  </a:cubicBezTo>
                  <a:cubicBezTo>
                    <a:pt x="201" y="264"/>
                    <a:pt x="200" y="250"/>
                    <a:pt x="212" y="249"/>
                  </a:cubicBezTo>
                  <a:cubicBezTo>
                    <a:pt x="224" y="248"/>
                    <a:pt x="228" y="262"/>
                    <a:pt x="221" y="269"/>
                  </a:cubicBezTo>
                  <a:cubicBezTo>
                    <a:pt x="220" y="271"/>
                    <a:pt x="219" y="274"/>
                    <a:pt x="222" y="275"/>
                  </a:cubicBezTo>
                  <a:cubicBezTo>
                    <a:pt x="231" y="279"/>
                    <a:pt x="244" y="279"/>
                    <a:pt x="250" y="270"/>
                  </a:cubicBezTo>
                  <a:cubicBezTo>
                    <a:pt x="251" y="269"/>
                    <a:pt x="249" y="268"/>
                    <a:pt x="248" y="268"/>
                  </a:cubicBezTo>
                  <a:cubicBezTo>
                    <a:pt x="249" y="223"/>
                    <a:pt x="247" y="177"/>
                    <a:pt x="245" y="132"/>
                  </a:cubicBezTo>
                  <a:cubicBezTo>
                    <a:pt x="244" y="109"/>
                    <a:pt x="242" y="87"/>
                    <a:pt x="241" y="64"/>
                  </a:cubicBezTo>
                  <a:cubicBezTo>
                    <a:pt x="240" y="49"/>
                    <a:pt x="242" y="29"/>
                    <a:pt x="235" y="15"/>
                  </a:cubicBezTo>
                  <a:cubicBezTo>
                    <a:pt x="230" y="5"/>
                    <a:pt x="222" y="2"/>
                    <a:pt x="212" y="2"/>
                  </a:cubicBezTo>
                  <a:cubicBezTo>
                    <a:pt x="190" y="0"/>
                    <a:pt x="167" y="2"/>
                    <a:pt x="145" y="2"/>
                  </a:cubicBezTo>
                  <a:cubicBezTo>
                    <a:pt x="98" y="3"/>
                    <a:pt x="51" y="6"/>
                    <a:pt x="4" y="11"/>
                  </a:cubicBezTo>
                  <a:cubicBezTo>
                    <a:pt x="2" y="11"/>
                    <a:pt x="0" y="13"/>
                    <a:pt x="0" y="15"/>
                  </a:cubicBezTo>
                  <a:close/>
                  <a:moveTo>
                    <a:pt x="52" y="86"/>
                  </a:moveTo>
                  <a:cubicBezTo>
                    <a:pt x="62" y="86"/>
                    <a:pt x="72" y="85"/>
                    <a:pt x="82" y="84"/>
                  </a:cubicBezTo>
                  <a:cubicBezTo>
                    <a:pt x="83" y="94"/>
                    <a:pt x="84" y="104"/>
                    <a:pt x="85" y="115"/>
                  </a:cubicBezTo>
                  <a:cubicBezTo>
                    <a:pt x="75" y="115"/>
                    <a:pt x="64" y="115"/>
                    <a:pt x="54" y="115"/>
                  </a:cubicBezTo>
                  <a:cubicBezTo>
                    <a:pt x="54" y="106"/>
                    <a:pt x="53" y="96"/>
                    <a:pt x="52" y="86"/>
                  </a:cubicBezTo>
                  <a:close/>
                  <a:moveTo>
                    <a:pt x="210" y="113"/>
                  </a:moveTo>
                  <a:cubicBezTo>
                    <a:pt x="200" y="112"/>
                    <a:pt x="190" y="112"/>
                    <a:pt x="180" y="112"/>
                  </a:cubicBezTo>
                  <a:cubicBezTo>
                    <a:pt x="180" y="101"/>
                    <a:pt x="180" y="89"/>
                    <a:pt x="179" y="78"/>
                  </a:cubicBezTo>
                  <a:cubicBezTo>
                    <a:pt x="190" y="77"/>
                    <a:pt x="201" y="77"/>
                    <a:pt x="212" y="76"/>
                  </a:cubicBezTo>
                  <a:cubicBezTo>
                    <a:pt x="211" y="88"/>
                    <a:pt x="210" y="100"/>
                    <a:pt x="210" y="113"/>
                  </a:cubicBezTo>
                  <a:close/>
                  <a:moveTo>
                    <a:pt x="132" y="158"/>
                  </a:moveTo>
                  <a:cubicBezTo>
                    <a:pt x="130" y="158"/>
                    <a:pt x="127" y="158"/>
                    <a:pt x="124" y="159"/>
                  </a:cubicBezTo>
                  <a:cubicBezTo>
                    <a:pt x="115" y="159"/>
                    <a:pt x="105" y="160"/>
                    <a:pt x="95" y="160"/>
                  </a:cubicBezTo>
                  <a:cubicBezTo>
                    <a:pt x="94" y="153"/>
                    <a:pt x="94" y="146"/>
                    <a:pt x="94" y="139"/>
                  </a:cubicBezTo>
                  <a:cubicBezTo>
                    <a:pt x="93" y="133"/>
                    <a:pt x="93" y="127"/>
                    <a:pt x="93" y="121"/>
                  </a:cubicBezTo>
                  <a:cubicBezTo>
                    <a:pt x="104" y="120"/>
                    <a:pt x="116" y="120"/>
                    <a:pt x="127" y="119"/>
                  </a:cubicBezTo>
                  <a:cubicBezTo>
                    <a:pt x="128" y="119"/>
                    <a:pt x="128" y="119"/>
                    <a:pt x="129" y="119"/>
                  </a:cubicBezTo>
                  <a:cubicBezTo>
                    <a:pt x="130" y="132"/>
                    <a:pt x="131" y="145"/>
                    <a:pt x="132" y="158"/>
                  </a:cubicBezTo>
                  <a:close/>
                  <a:moveTo>
                    <a:pt x="135" y="119"/>
                  </a:moveTo>
                  <a:cubicBezTo>
                    <a:pt x="149" y="118"/>
                    <a:pt x="162" y="118"/>
                    <a:pt x="176" y="117"/>
                  </a:cubicBezTo>
                  <a:cubicBezTo>
                    <a:pt x="176" y="129"/>
                    <a:pt x="176" y="141"/>
                    <a:pt x="177" y="154"/>
                  </a:cubicBezTo>
                  <a:cubicBezTo>
                    <a:pt x="164" y="155"/>
                    <a:pt x="151" y="156"/>
                    <a:pt x="138" y="157"/>
                  </a:cubicBezTo>
                  <a:cubicBezTo>
                    <a:pt x="137" y="144"/>
                    <a:pt x="136" y="132"/>
                    <a:pt x="135" y="119"/>
                  </a:cubicBezTo>
                  <a:close/>
                  <a:moveTo>
                    <a:pt x="128" y="163"/>
                  </a:moveTo>
                  <a:cubicBezTo>
                    <a:pt x="130" y="163"/>
                    <a:pt x="131" y="163"/>
                    <a:pt x="133" y="163"/>
                  </a:cubicBezTo>
                  <a:cubicBezTo>
                    <a:pt x="134" y="173"/>
                    <a:pt x="135" y="184"/>
                    <a:pt x="136" y="194"/>
                  </a:cubicBezTo>
                  <a:cubicBezTo>
                    <a:pt x="136" y="194"/>
                    <a:pt x="135" y="194"/>
                    <a:pt x="134" y="194"/>
                  </a:cubicBezTo>
                  <a:cubicBezTo>
                    <a:pt x="121" y="195"/>
                    <a:pt x="108" y="196"/>
                    <a:pt x="95" y="196"/>
                  </a:cubicBezTo>
                  <a:cubicBezTo>
                    <a:pt x="95" y="186"/>
                    <a:pt x="95" y="177"/>
                    <a:pt x="95" y="167"/>
                  </a:cubicBezTo>
                  <a:cubicBezTo>
                    <a:pt x="106" y="166"/>
                    <a:pt x="117" y="164"/>
                    <a:pt x="128" y="163"/>
                  </a:cubicBezTo>
                  <a:close/>
                  <a:moveTo>
                    <a:pt x="139" y="162"/>
                  </a:moveTo>
                  <a:cubicBezTo>
                    <a:pt x="151" y="161"/>
                    <a:pt x="164" y="160"/>
                    <a:pt x="177" y="158"/>
                  </a:cubicBezTo>
                  <a:cubicBezTo>
                    <a:pt x="178" y="168"/>
                    <a:pt x="178" y="179"/>
                    <a:pt x="179" y="189"/>
                  </a:cubicBezTo>
                  <a:cubicBezTo>
                    <a:pt x="166" y="191"/>
                    <a:pt x="153" y="192"/>
                    <a:pt x="141" y="193"/>
                  </a:cubicBezTo>
                  <a:cubicBezTo>
                    <a:pt x="140" y="183"/>
                    <a:pt x="139" y="173"/>
                    <a:pt x="139" y="162"/>
                  </a:cubicBezTo>
                  <a:close/>
                  <a:moveTo>
                    <a:pt x="182" y="158"/>
                  </a:moveTo>
                  <a:cubicBezTo>
                    <a:pt x="191" y="156"/>
                    <a:pt x="200" y="155"/>
                    <a:pt x="210" y="154"/>
                  </a:cubicBezTo>
                  <a:cubicBezTo>
                    <a:pt x="209" y="164"/>
                    <a:pt x="209" y="175"/>
                    <a:pt x="209" y="185"/>
                  </a:cubicBezTo>
                  <a:cubicBezTo>
                    <a:pt x="200" y="186"/>
                    <a:pt x="192" y="188"/>
                    <a:pt x="183" y="189"/>
                  </a:cubicBezTo>
                  <a:cubicBezTo>
                    <a:pt x="183" y="178"/>
                    <a:pt x="182" y="168"/>
                    <a:pt x="182" y="158"/>
                  </a:cubicBezTo>
                  <a:close/>
                  <a:moveTo>
                    <a:pt x="182" y="153"/>
                  </a:moveTo>
                  <a:cubicBezTo>
                    <a:pt x="182" y="141"/>
                    <a:pt x="181" y="129"/>
                    <a:pt x="181" y="117"/>
                  </a:cubicBezTo>
                  <a:cubicBezTo>
                    <a:pt x="191" y="116"/>
                    <a:pt x="200" y="116"/>
                    <a:pt x="210" y="116"/>
                  </a:cubicBezTo>
                  <a:cubicBezTo>
                    <a:pt x="210" y="123"/>
                    <a:pt x="210" y="130"/>
                    <a:pt x="210" y="137"/>
                  </a:cubicBezTo>
                  <a:cubicBezTo>
                    <a:pt x="210" y="141"/>
                    <a:pt x="210" y="146"/>
                    <a:pt x="210" y="150"/>
                  </a:cubicBezTo>
                  <a:cubicBezTo>
                    <a:pt x="200" y="151"/>
                    <a:pt x="191" y="152"/>
                    <a:pt x="182" y="153"/>
                  </a:cubicBezTo>
                  <a:close/>
                  <a:moveTo>
                    <a:pt x="175" y="112"/>
                  </a:moveTo>
                  <a:cubicBezTo>
                    <a:pt x="162" y="113"/>
                    <a:pt x="148" y="113"/>
                    <a:pt x="135" y="114"/>
                  </a:cubicBezTo>
                  <a:cubicBezTo>
                    <a:pt x="134" y="103"/>
                    <a:pt x="133" y="92"/>
                    <a:pt x="132" y="81"/>
                  </a:cubicBezTo>
                  <a:cubicBezTo>
                    <a:pt x="146" y="80"/>
                    <a:pt x="160" y="79"/>
                    <a:pt x="174" y="78"/>
                  </a:cubicBezTo>
                  <a:cubicBezTo>
                    <a:pt x="175" y="90"/>
                    <a:pt x="175" y="101"/>
                    <a:pt x="175" y="112"/>
                  </a:cubicBezTo>
                  <a:close/>
                  <a:moveTo>
                    <a:pt x="128" y="114"/>
                  </a:moveTo>
                  <a:cubicBezTo>
                    <a:pt x="116" y="114"/>
                    <a:pt x="104" y="114"/>
                    <a:pt x="92" y="114"/>
                  </a:cubicBezTo>
                  <a:cubicBezTo>
                    <a:pt x="92" y="104"/>
                    <a:pt x="91" y="94"/>
                    <a:pt x="90" y="84"/>
                  </a:cubicBezTo>
                  <a:cubicBezTo>
                    <a:pt x="102" y="83"/>
                    <a:pt x="114" y="82"/>
                    <a:pt x="125" y="81"/>
                  </a:cubicBezTo>
                  <a:cubicBezTo>
                    <a:pt x="126" y="92"/>
                    <a:pt x="127" y="103"/>
                    <a:pt x="128" y="114"/>
                  </a:cubicBezTo>
                  <a:close/>
                  <a:moveTo>
                    <a:pt x="54" y="122"/>
                  </a:moveTo>
                  <a:cubicBezTo>
                    <a:pt x="65" y="122"/>
                    <a:pt x="75" y="121"/>
                    <a:pt x="86" y="121"/>
                  </a:cubicBezTo>
                  <a:cubicBezTo>
                    <a:pt x="87" y="128"/>
                    <a:pt x="88" y="135"/>
                    <a:pt x="88" y="143"/>
                  </a:cubicBezTo>
                  <a:cubicBezTo>
                    <a:pt x="89" y="149"/>
                    <a:pt x="89" y="155"/>
                    <a:pt x="89" y="161"/>
                  </a:cubicBezTo>
                  <a:cubicBezTo>
                    <a:pt x="78" y="161"/>
                    <a:pt x="66" y="162"/>
                    <a:pt x="55" y="163"/>
                  </a:cubicBezTo>
                  <a:cubicBezTo>
                    <a:pt x="55" y="149"/>
                    <a:pt x="55" y="136"/>
                    <a:pt x="54" y="122"/>
                  </a:cubicBezTo>
                  <a:close/>
                  <a:moveTo>
                    <a:pt x="55" y="170"/>
                  </a:moveTo>
                  <a:cubicBezTo>
                    <a:pt x="67" y="169"/>
                    <a:pt x="78" y="168"/>
                    <a:pt x="89" y="167"/>
                  </a:cubicBezTo>
                  <a:cubicBezTo>
                    <a:pt x="90" y="177"/>
                    <a:pt x="90" y="187"/>
                    <a:pt x="90" y="196"/>
                  </a:cubicBezTo>
                  <a:cubicBezTo>
                    <a:pt x="79" y="197"/>
                    <a:pt x="67" y="197"/>
                    <a:pt x="56" y="198"/>
                  </a:cubicBezTo>
                  <a:cubicBezTo>
                    <a:pt x="56" y="188"/>
                    <a:pt x="55" y="179"/>
                    <a:pt x="55" y="170"/>
                  </a:cubicBezTo>
                  <a:close/>
                  <a:moveTo>
                    <a:pt x="56" y="221"/>
                  </a:moveTo>
                  <a:cubicBezTo>
                    <a:pt x="56" y="215"/>
                    <a:pt x="56" y="209"/>
                    <a:pt x="56" y="204"/>
                  </a:cubicBezTo>
                  <a:cubicBezTo>
                    <a:pt x="67" y="204"/>
                    <a:pt x="79" y="204"/>
                    <a:pt x="91" y="203"/>
                  </a:cubicBezTo>
                  <a:cubicBezTo>
                    <a:pt x="91" y="210"/>
                    <a:pt x="91" y="216"/>
                    <a:pt x="91" y="222"/>
                  </a:cubicBezTo>
                  <a:cubicBezTo>
                    <a:pt x="80" y="222"/>
                    <a:pt x="68" y="221"/>
                    <a:pt x="56" y="221"/>
                  </a:cubicBezTo>
                  <a:close/>
                  <a:moveTo>
                    <a:pt x="131" y="222"/>
                  </a:moveTo>
                  <a:cubicBezTo>
                    <a:pt x="119" y="223"/>
                    <a:pt x="107" y="223"/>
                    <a:pt x="94" y="222"/>
                  </a:cubicBezTo>
                  <a:cubicBezTo>
                    <a:pt x="95" y="216"/>
                    <a:pt x="95" y="210"/>
                    <a:pt x="95" y="203"/>
                  </a:cubicBezTo>
                  <a:cubicBezTo>
                    <a:pt x="109" y="202"/>
                    <a:pt x="123" y="201"/>
                    <a:pt x="137" y="200"/>
                  </a:cubicBezTo>
                  <a:cubicBezTo>
                    <a:pt x="138" y="207"/>
                    <a:pt x="139" y="214"/>
                    <a:pt x="139" y="222"/>
                  </a:cubicBezTo>
                  <a:cubicBezTo>
                    <a:pt x="139" y="222"/>
                    <a:pt x="140" y="222"/>
                    <a:pt x="140" y="222"/>
                  </a:cubicBezTo>
                  <a:cubicBezTo>
                    <a:pt x="137" y="222"/>
                    <a:pt x="134" y="222"/>
                    <a:pt x="131" y="222"/>
                  </a:cubicBezTo>
                  <a:close/>
                  <a:moveTo>
                    <a:pt x="142" y="222"/>
                  </a:moveTo>
                  <a:cubicBezTo>
                    <a:pt x="142" y="222"/>
                    <a:pt x="142" y="222"/>
                    <a:pt x="142" y="222"/>
                  </a:cubicBezTo>
                  <a:cubicBezTo>
                    <a:pt x="142" y="214"/>
                    <a:pt x="142" y="207"/>
                    <a:pt x="141" y="199"/>
                  </a:cubicBezTo>
                  <a:cubicBezTo>
                    <a:pt x="154" y="198"/>
                    <a:pt x="166" y="196"/>
                    <a:pt x="179" y="194"/>
                  </a:cubicBezTo>
                  <a:cubicBezTo>
                    <a:pt x="179" y="202"/>
                    <a:pt x="180" y="209"/>
                    <a:pt x="180" y="217"/>
                  </a:cubicBezTo>
                  <a:cubicBezTo>
                    <a:pt x="180" y="218"/>
                    <a:pt x="180" y="218"/>
                    <a:pt x="181" y="219"/>
                  </a:cubicBezTo>
                  <a:cubicBezTo>
                    <a:pt x="168" y="220"/>
                    <a:pt x="155" y="221"/>
                    <a:pt x="142" y="222"/>
                  </a:cubicBezTo>
                  <a:close/>
                  <a:moveTo>
                    <a:pt x="208" y="215"/>
                  </a:moveTo>
                  <a:cubicBezTo>
                    <a:pt x="200" y="216"/>
                    <a:pt x="192" y="217"/>
                    <a:pt x="183" y="218"/>
                  </a:cubicBezTo>
                  <a:cubicBezTo>
                    <a:pt x="183" y="218"/>
                    <a:pt x="184" y="218"/>
                    <a:pt x="184" y="217"/>
                  </a:cubicBezTo>
                  <a:cubicBezTo>
                    <a:pt x="183" y="209"/>
                    <a:pt x="183" y="201"/>
                    <a:pt x="183" y="193"/>
                  </a:cubicBezTo>
                  <a:cubicBezTo>
                    <a:pt x="192" y="192"/>
                    <a:pt x="200" y="190"/>
                    <a:pt x="209" y="188"/>
                  </a:cubicBezTo>
                  <a:cubicBezTo>
                    <a:pt x="209" y="197"/>
                    <a:pt x="209" y="206"/>
                    <a:pt x="208" y="215"/>
                  </a:cubicBezTo>
                  <a:close/>
                  <a:moveTo>
                    <a:pt x="237" y="180"/>
                  </a:moveTo>
                  <a:cubicBezTo>
                    <a:pt x="229" y="182"/>
                    <a:pt x="221" y="183"/>
                    <a:pt x="213" y="184"/>
                  </a:cubicBezTo>
                  <a:cubicBezTo>
                    <a:pt x="214" y="174"/>
                    <a:pt x="214" y="164"/>
                    <a:pt x="215" y="153"/>
                  </a:cubicBezTo>
                  <a:cubicBezTo>
                    <a:pt x="220" y="152"/>
                    <a:pt x="224" y="152"/>
                    <a:pt x="229" y="151"/>
                  </a:cubicBezTo>
                  <a:cubicBezTo>
                    <a:pt x="231" y="151"/>
                    <a:pt x="230" y="148"/>
                    <a:pt x="229" y="148"/>
                  </a:cubicBezTo>
                  <a:cubicBezTo>
                    <a:pt x="224" y="149"/>
                    <a:pt x="220" y="149"/>
                    <a:pt x="215" y="150"/>
                  </a:cubicBezTo>
                  <a:cubicBezTo>
                    <a:pt x="215" y="147"/>
                    <a:pt x="215" y="144"/>
                    <a:pt x="215" y="141"/>
                  </a:cubicBezTo>
                  <a:cubicBezTo>
                    <a:pt x="216" y="133"/>
                    <a:pt x="216" y="125"/>
                    <a:pt x="217" y="117"/>
                  </a:cubicBezTo>
                  <a:cubicBezTo>
                    <a:pt x="223" y="117"/>
                    <a:pt x="229" y="117"/>
                    <a:pt x="234" y="118"/>
                  </a:cubicBezTo>
                  <a:cubicBezTo>
                    <a:pt x="236" y="139"/>
                    <a:pt x="236" y="160"/>
                    <a:pt x="237" y="180"/>
                  </a:cubicBezTo>
                  <a:close/>
                  <a:moveTo>
                    <a:pt x="118" y="13"/>
                  </a:moveTo>
                  <a:cubicBezTo>
                    <a:pt x="139" y="12"/>
                    <a:pt x="159" y="11"/>
                    <a:pt x="179" y="11"/>
                  </a:cubicBezTo>
                  <a:cubicBezTo>
                    <a:pt x="186" y="11"/>
                    <a:pt x="194" y="10"/>
                    <a:pt x="202" y="11"/>
                  </a:cubicBezTo>
                  <a:cubicBezTo>
                    <a:pt x="212" y="10"/>
                    <a:pt x="221" y="14"/>
                    <a:pt x="228" y="24"/>
                  </a:cubicBezTo>
                  <a:cubicBezTo>
                    <a:pt x="229" y="30"/>
                    <a:pt x="229" y="35"/>
                    <a:pt x="230" y="41"/>
                  </a:cubicBezTo>
                  <a:cubicBezTo>
                    <a:pt x="232" y="66"/>
                    <a:pt x="233" y="90"/>
                    <a:pt x="234" y="115"/>
                  </a:cubicBezTo>
                  <a:cubicBezTo>
                    <a:pt x="229" y="114"/>
                    <a:pt x="223" y="113"/>
                    <a:pt x="217" y="113"/>
                  </a:cubicBezTo>
                  <a:cubicBezTo>
                    <a:pt x="218" y="97"/>
                    <a:pt x="219" y="80"/>
                    <a:pt x="217" y="64"/>
                  </a:cubicBezTo>
                  <a:cubicBezTo>
                    <a:pt x="217" y="62"/>
                    <a:pt x="214" y="62"/>
                    <a:pt x="214" y="64"/>
                  </a:cubicBezTo>
                  <a:cubicBezTo>
                    <a:pt x="213" y="67"/>
                    <a:pt x="213" y="70"/>
                    <a:pt x="212" y="73"/>
                  </a:cubicBezTo>
                  <a:cubicBezTo>
                    <a:pt x="201" y="73"/>
                    <a:pt x="190" y="73"/>
                    <a:pt x="179" y="73"/>
                  </a:cubicBezTo>
                  <a:cubicBezTo>
                    <a:pt x="179" y="66"/>
                    <a:pt x="178" y="59"/>
                    <a:pt x="178" y="52"/>
                  </a:cubicBezTo>
                  <a:cubicBezTo>
                    <a:pt x="178" y="49"/>
                    <a:pt x="175" y="49"/>
                    <a:pt x="173" y="51"/>
                  </a:cubicBezTo>
                  <a:cubicBezTo>
                    <a:pt x="170" y="55"/>
                    <a:pt x="171" y="54"/>
                    <a:pt x="172" y="59"/>
                  </a:cubicBezTo>
                  <a:cubicBezTo>
                    <a:pt x="172" y="60"/>
                    <a:pt x="173" y="61"/>
                    <a:pt x="173" y="60"/>
                  </a:cubicBezTo>
                  <a:cubicBezTo>
                    <a:pt x="174" y="65"/>
                    <a:pt x="174" y="69"/>
                    <a:pt x="174" y="74"/>
                  </a:cubicBezTo>
                  <a:cubicBezTo>
                    <a:pt x="160" y="74"/>
                    <a:pt x="145" y="74"/>
                    <a:pt x="131" y="75"/>
                  </a:cubicBezTo>
                  <a:cubicBezTo>
                    <a:pt x="130" y="67"/>
                    <a:pt x="130" y="60"/>
                    <a:pt x="129" y="52"/>
                  </a:cubicBezTo>
                  <a:cubicBezTo>
                    <a:pt x="128" y="49"/>
                    <a:pt x="124" y="49"/>
                    <a:pt x="124" y="52"/>
                  </a:cubicBezTo>
                  <a:cubicBezTo>
                    <a:pt x="123" y="54"/>
                    <a:pt x="123" y="57"/>
                    <a:pt x="122" y="59"/>
                  </a:cubicBezTo>
                  <a:cubicBezTo>
                    <a:pt x="122" y="61"/>
                    <a:pt x="123" y="61"/>
                    <a:pt x="124" y="61"/>
                  </a:cubicBezTo>
                  <a:cubicBezTo>
                    <a:pt x="124" y="66"/>
                    <a:pt x="125" y="71"/>
                    <a:pt x="125" y="75"/>
                  </a:cubicBezTo>
                  <a:cubicBezTo>
                    <a:pt x="113" y="76"/>
                    <a:pt x="101" y="77"/>
                    <a:pt x="89" y="78"/>
                  </a:cubicBezTo>
                  <a:cubicBezTo>
                    <a:pt x="88" y="71"/>
                    <a:pt x="87" y="65"/>
                    <a:pt x="86" y="59"/>
                  </a:cubicBezTo>
                  <a:cubicBezTo>
                    <a:pt x="85" y="57"/>
                    <a:pt x="81" y="57"/>
                    <a:pt x="81" y="60"/>
                  </a:cubicBezTo>
                  <a:cubicBezTo>
                    <a:pt x="81" y="66"/>
                    <a:pt x="81" y="72"/>
                    <a:pt x="82" y="78"/>
                  </a:cubicBezTo>
                  <a:cubicBezTo>
                    <a:pt x="72" y="79"/>
                    <a:pt x="62" y="80"/>
                    <a:pt x="52" y="81"/>
                  </a:cubicBezTo>
                  <a:cubicBezTo>
                    <a:pt x="52" y="74"/>
                    <a:pt x="51" y="67"/>
                    <a:pt x="50" y="60"/>
                  </a:cubicBezTo>
                  <a:cubicBezTo>
                    <a:pt x="50" y="57"/>
                    <a:pt x="45" y="57"/>
                    <a:pt x="45" y="60"/>
                  </a:cubicBezTo>
                  <a:cubicBezTo>
                    <a:pt x="45" y="67"/>
                    <a:pt x="45" y="75"/>
                    <a:pt x="45" y="82"/>
                  </a:cubicBezTo>
                  <a:cubicBezTo>
                    <a:pt x="39" y="83"/>
                    <a:pt x="33" y="83"/>
                    <a:pt x="28" y="84"/>
                  </a:cubicBezTo>
                  <a:cubicBezTo>
                    <a:pt x="25" y="85"/>
                    <a:pt x="25" y="88"/>
                    <a:pt x="28" y="88"/>
                  </a:cubicBezTo>
                  <a:cubicBezTo>
                    <a:pt x="34" y="88"/>
                    <a:pt x="39" y="87"/>
                    <a:pt x="45" y="87"/>
                  </a:cubicBezTo>
                  <a:cubicBezTo>
                    <a:pt x="45" y="97"/>
                    <a:pt x="46" y="106"/>
                    <a:pt x="46" y="116"/>
                  </a:cubicBezTo>
                  <a:cubicBezTo>
                    <a:pt x="36" y="116"/>
                    <a:pt x="25" y="117"/>
                    <a:pt x="15" y="118"/>
                  </a:cubicBezTo>
                  <a:cubicBezTo>
                    <a:pt x="13" y="85"/>
                    <a:pt x="11" y="52"/>
                    <a:pt x="9" y="20"/>
                  </a:cubicBezTo>
                  <a:cubicBezTo>
                    <a:pt x="46" y="16"/>
                    <a:pt x="82" y="14"/>
                    <a:pt x="11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5" name="Freeform 155"/>
            <p:cNvSpPr/>
            <p:nvPr/>
          </p:nvSpPr>
          <p:spPr bwMode="auto">
            <a:xfrm>
              <a:off x="1946" y="2069"/>
              <a:ext cx="388" cy="31"/>
            </a:xfrm>
            <a:custGeom>
              <a:avLst/>
              <a:gdLst>
                <a:gd name="T0" fmla="*/ 4 w 164"/>
                <a:gd name="T1" fmla="*/ 13 h 13"/>
                <a:gd name="T2" fmla="*/ 161 w 164"/>
                <a:gd name="T3" fmla="*/ 10 h 13"/>
                <a:gd name="T4" fmla="*/ 162 w 164"/>
                <a:gd name="T5" fmla="*/ 7 h 13"/>
                <a:gd name="T6" fmla="*/ 4 w 164"/>
                <a:gd name="T7" fmla="*/ 8 h 13"/>
                <a:gd name="T8" fmla="*/ 4 w 16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3">
                  <a:moveTo>
                    <a:pt x="4" y="13"/>
                  </a:moveTo>
                  <a:cubicBezTo>
                    <a:pt x="57" y="8"/>
                    <a:pt x="109" y="6"/>
                    <a:pt x="161" y="10"/>
                  </a:cubicBezTo>
                  <a:cubicBezTo>
                    <a:pt x="163" y="10"/>
                    <a:pt x="164" y="7"/>
                    <a:pt x="162" y="7"/>
                  </a:cubicBezTo>
                  <a:cubicBezTo>
                    <a:pt x="109" y="1"/>
                    <a:pt x="56" y="0"/>
                    <a:pt x="4" y="8"/>
                  </a:cubicBezTo>
                  <a:cubicBezTo>
                    <a:pt x="0" y="8"/>
                    <a:pt x="0" y="13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6" name="Freeform 156"/>
            <p:cNvSpPr/>
            <p:nvPr/>
          </p:nvSpPr>
          <p:spPr bwMode="auto">
            <a:xfrm>
              <a:off x="4759" y="727"/>
              <a:ext cx="230" cy="312"/>
            </a:xfrm>
            <a:custGeom>
              <a:avLst/>
              <a:gdLst>
                <a:gd name="T0" fmla="*/ 1 w 97"/>
                <a:gd name="T1" fmla="*/ 3 h 132"/>
                <a:gd name="T2" fmla="*/ 95 w 97"/>
                <a:gd name="T3" fmla="*/ 131 h 132"/>
                <a:gd name="T4" fmla="*/ 96 w 97"/>
                <a:gd name="T5" fmla="*/ 130 h 132"/>
                <a:gd name="T6" fmla="*/ 2 w 97"/>
                <a:gd name="T7" fmla="*/ 1 h 132"/>
                <a:gd name="T8" fmla="*/ 1 w 97"/>
                <a:gd name="T9" fmla="*/ 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32">
                  <a:moveTo>
                    <a:pt x="1" y="3"/>
                  </a:moveTo>
                  <a:cubicBezTo>
                    <a:pt x="37" y="42"/>
                    <a:pt x="69" y="84"/>
                    <a:pt x="95" y="131"/>
                  </a:cubicBezTo>
                  <a:cubicBezTo>
                    <a:pt x="95" y="132"/>
                    <a:pt x="97" y="131"/>
                    <a:pt x="96" y="130"/>
                  </a:cubicBezTo>
                  <a:cubicBezTo>
                    <a:pt x="71" y="84"/>
                    <a:pt x="40" y="40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7" name="Freeform 157"/>
            <p:cNvSpPr/>
            <p:nvPr/>
          </p:nvSpPr>
          <p:spPr bwMode="auto">
            <a:xfrm>
              <a:off x="4691" y="694"/>
              <a:ext cx="191" cy="308"/>
            </a:xfrm>
            <a:custGeom>
              <a:avLst/>
              <a:gdLst>
                <a:gd name="T0" fmla="*/ 0 w 81"/>
                <a:gd name="T1" fmla="*/ 2 h 130"/>
                <a:gd name="T2" fmla="*/ 80 w 81"/>
                <a:gd name="T3" fmla="*/ 129 h 130"/>
                <a:gd name="T4" fmla="*/ 81 w 81"/>
                <a:gd name="T5" fmla="*/ 128 h 130"/>
                <a:gd name="T6" fmla="*/ 2 w 81"/>
                <a:gd name="T7" fmla="*/ 1 h 130"/>
                <a:gd name="T8" fmla="*/ 0 w 81"/>
                <a:gd name="T9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30">
                  <a:moveTo>
                    <a:pt x="0" y="2"/>
                  </a:moveTo>
                  <a:cubicBezTo>
                    <a:pt x="31" y="42"/>
                    <a:pt x="59" y="83"/>
                    <a:pt x="80" y="129"/>
                  </a:cubicBezTo>
                  <a:cubicBezTo>
                    <a:pt x="80" y="130"/>
                    <a:pt x="81" y="129"/>
                    <a:pt x="81" y="128"/>
                  </a:cubicBezTo>
                  <a:cubicBezTo>
                    <a:pt x="61" y="83"/>
                    <a:pt x="35" y="38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8" name="Freeform 158"/>
            <p:cNvSpPr/>
            <p:nvPr/>
          </p:nvSpPr>
          <p:spPr bwMode="auto">
            <a:xfrm>
              <a:off x="4419" y="661"/>
              <a:ext cx="142" cy="286"/>
            </a:xfrm>
            <a:custGeom>
              <a:avLst/>
              <a:gdLst>
                <a:gd name="T0" fmla="*/ 0 w 60"/>
                <a:gd name="T1" fmla="*/ 2 h 121"/>
                <a:gd name="T2" fmla="*/ 28 w 60"/>
                <a:gd name="T3" fmla="*/ 58 h 121"/>
                <a:gd name="T4" fmla="*/ 41 w 60"/>
                <a:gd name="T5" fmla="*/ 85 h 121"/>
                <a:gd name="T6" fmla="*/ 55 w 60"/>
                <a:gd name="T7" fmla="*/ 115 h 121"/>
                <a:gd name="T8" fmla="*/ 55 w 60"/>
                <a:gd name="T9" fmla="*/ 116 h 121"/>
                <a:gd name="T10" fmla="*/ 58 w 60"/>
                <a:gd name="T11" fmla="*/ 120 h 121"/>
                <a:gd name="T12" fmla="*/ 59 w 60"/>
                <a:gd name="T13" fmla="*/ 120 h 121"/>
                <a:gd name="T14" fmla="*/ 2 w 60"/>
                <a:gd name="T15" fmla="*/ 1 h 121"/>
                <a:gd name="T16" fmla="*/ 0 w 60"/>
                <a:gd name="T17" fmla="*/ 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21">
                  <a:moveTo>
                    <a:pt x="0" y="2"/>
                  </a:moveTo>
                  <a:cubicBezTo>
                    <a:pt x="8" y="21"/>
                    <a:pt x="19" y="39"/>
                    <a:pt x="28" y="58"/>
                  </a:cubicBezTo>
                  <a:cubicBezTo>
                    <a:pt x="32" y="67"/>
                    <a:pt x="37" y="76"/>
                    <a:pt x="41" y="85"/>
                  </a:cubicBezTo>
                  <a:cubicBezTo>
                    <a:pt x="45" y="94"/>
                    <a:pt x="49" y="108"/>
                    <a:pt x="55" y="115"/>
                  </a:cubicBezTo>
                  <a:cubicBezTo>
                    <a:pt x="55" y="115"/>
                    <a:pt x="54" y="115"/>
                    <a:pt x="55" y="116"/>
                  </a:cubicBezTo>
                  <a:cubicBezTo>
                    <a:pt x="56" y="117"/>
                    <a:pt x="57" y="119"/>
                    <a:pt x="58" y="120"/>
                  </a:cubicBezTo>
                  <a:cubicBezTo>
                    <a:pt x="59" y="121"/>
                    <a:pt x="60" y="120"/>
                    <a:pt x="59" y="120"/>
                  </a:cubicBezTo>
                  <a:cubicBezTo>
                    <a:pt x="42" y="80"/>
                    <a:pt x="24" y="38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9" name="Freeform 159"/>
            <p:cNvSpPr/>
            <p:nvPr/>
          </p:nvSpPr>
          <p:spPr bwMode="auto">
            <a:xfrm>
              <a:off x="4362" y="642"/>
              <a:ext cx="137" cy="303"/>
            </a:xfrm>
            <a:custGeom>
              <a:avLst/>
              <a:gdLst>
                <a:gd name="T0" fmla="*/ 1 w 58"/>
                <a:gd name="T1" fmla="*/ 2 h 128"/>
                <a:gd name="T2" fmla="*/ 56 w 58"/>
                <a:gd name="T3" fmla="*/ 127 h 128"/>
                <a:gd name="T4" fmla="*/ 57 w 58"/>
                <a:gd name="T5" fmla="*/ 127 h 128"/>
                <a:gd name="T6" fmla="*/ 3 w 58"/>
                <a:gd name="T7" fmla="*/ 1 h 128"/>
                <a:gd name="T8" fmla="*/ 1 w 58"/>
                <a:gd name="T9" fmla="*/ 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8">
                  <a:moveTo>
                    <a:pt x="1" y="2"/>
                  </a:moveTo>
                  <a:cubicBezTo>
                    <a:pt x="17" y="44"/>
                    <a:pt x="37" y="86"/>
                    <a:pt x="56" y="127"/>
                  </a:cubicBezTo>
                  <a:cubicBezTo>
                    <a:pt x="56" y="128"/>
                    <a:pt x="58" y="127"/>
                    <a:pt x="57" y="127"/>
                  </a:cubicBezTo>
                  <a:cubicBezTo>
                    <a:pt x="40" y="85"/>
                    <a:pt x="23" y="42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0" name="Freeform 160"/>
            <p:cNvSpPr/>
            <p:nvPr/>
          </p:nvSpPr>
          <p:spPr bwMode="auto">
            <a:xfrm>
              <a:off x="4225" y="3597"/>
              <a:ext cx="215" cy="157"/>
            </a:xfrm>
            <a:custGeom>
              <a:avLst/>
              <a:gdLst>
                <a:gd name="T0" fmla="*/ 2 w 91"/>
                <a:gd name="T1" fmla="*/ 66 h 66"/>
                <a:gd name="T2" fmla="*/ 90 w 91"/>
                <a:gd name="T3" fmla="*/ 2 h 66"/>
                <a:gd name="T4" fmla="*/ 89 w 91"/>
                <a:gd name="T5" fmla="*/ 1 h 66"/>
                <a:gd name="T6" fmla="*/ 1 w 91"/>
                <a:gd name="T7" fmla="*/ 64 h 66"/>
                <a:gd name="T8" fmla="*/ 2 w 91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66">
                  <a:moveTo>
                    <a:pt x="2" y="66"/>
                  </a:moveTo>
                  <a:cubicBezTo>
                    <a:pt x="34" y="48"/>
                    <a:pt x="63" y="27"/>
                    <a:pt x="90" y="2"/>
                  </a:cubicBezTo>
                  <a:cubicBezTo>
                    <a:pt x="91" y="2"/>
                    <a:pt x="90" y="0"/>
                    <a:pt x="89" y="1"/>
                  </a:cubicBezTo>
                  <a:cubicBezTo>
                    <a:pt x="61" y="25"/>
                    <a:pt x="32" y="45"/>
                    <a:pt x="1" y="64"/>
                  </a:cubicBezTo>
                  <a:cubicBezTo>
                    <a:pt x="0" y="65"/>
                    <a:pt x="1" y="66"/>
                    <a:pt x="2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1" name="Freeform 161"/>
            <p:cNvSpPr/>
            <p:nvPr/>
          </p:nvSpPr>
          <p:spPr bwMode="auto">
            <a:xfrm>
              <a:off x="4199" y="3552"/>
              <a:ext cx="248" cy="161"/>
            </a:xfrm>
            <a:custGeom>
              <a:avLst/>
              <a:gdLst>
                <a:gd name="T0" fmla="*/ 2 w 105"/>
                <a:gd name="T1" fmla="*/ 67 h 68"/>
                <a:gd name="T2" fmla="*/ 104 w 105"/>
                <a:gd name="T3" fmla="*/ 2 h 68"/>
                <a:gd name="T4" fmla="*/ 103 w 105"/>
                <a:gd name="T5" fmla="*/ 1 h 68"/>
                <a:gd name="T6" fmla="*/ 1 w 105"/>
                <a:gd name="T7" fmla="*/ 66 h 68"/>
                <a:gd name="T8" fmla="*/ 2 w 105"/>
                <a:gd name="T9" fmla="*/ 6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68">
                  <a:moveTo>
                    <a:pt x="2" y="67"/>
                  </a:moveTo>
                  <a:cubicBezTo>
                    <a:pt x="38" y="48"/>
                    <a:pt x="72" y="26"/>
                    <a:pt x="104" y="2"/>
                  </a:cubicBezTo>
                  <a:cubicBezTo>
                    <a:pt x="105" y="2"/>
                    <a:pt x="104" y="0"/>
                    <a:pt x="103" y="1"/>
                  </a:cubicBezTo>
                  <a:cubicBezTo>
                    <a:pt x="71" y="24"/>
                    <a:pt x="36" y="46"/>
                    <a:pt x="1" y="66"/>
                  </a:cubicBezTo>
                  <a:cubicBezTo>
                    <a:pt x="0" y="66"/>
                    <a:pt x="1" y="68"/>
                    <a:pt x="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2" name="Freeform 162"/>
            <p:cNvSpPr/>
            <p:nvPr/>
          </p:nvSpPr>
          <p:spPr bwMode="auto">
            <a:xfrm>
              <a:off x="4116" y="3489"/>
              <a:ext cx="243" cy="151"/>
            </a:xfrm>
            <a:custGeom>
              <a:avLst/>
              <a:gdLst>
                <a:gd name="T0" fmla="*/ 2 w 103"/>
                <a:gd name="T1" fmla="*/ 63 h 64"/>
                <a:gd name="T2" fmla="*/ 102 w 103"/>
                <a:gd name="T3" fmla="*/ 2 h 64"/>
                <a:gd name="T4" fmla="*/ 101 w 103"/>
                <a:gd name="T5" fmla="*/ 0 h 64"/>
                <a:gd name="T6" fmla="*/ 1 w 103"/>
                <a:gd name="T7" fmla="*/ 62 h 64"/>
                <a:gd name="T8" fmla="*/ 2 w 103"/>
                <a:gd name="T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64">
                  <a:moveTo>
                    <a:pt x="2" y="63"/>
                  </a:moveTo>
                  <a:cubicBezTo>
                    <a:pt x="37" y="45"/>
                    <a:pt x="70" y="25"/>
                    <a:pt x="102" y="2"/>
                  </a:cubicBezTo>
                  <a:cubicBezTo>
                    <a:pt x="103" y="1"/>
                    <a:pt x="102" y="0"/>
                    <a:pt x="101" y="0"/>
                  </a:cubicBezTo>
                  <a:cubicBezTo>
                    <a:pt x="69" y="23"/>
                    <a:pt x="35" y="43"/>
                    <a:pt x="1" y="62"/>
                  </a:cubicBezTo>
                  <a:cubicBezTo>
                    <a:pt x="0" y="62"/>
                    <a:pt x="1" y="64"/>
                    <a:pt x="2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3" name="Freeform 163"/>
            <p:cNvSpPr/>
            <p:nvPr/>
          </p:nvSpPr>
          <p:spPr bwMode="auto">
            <a:xfrm>
              <a:off x="3993" y="3387"/>
              <a:ext cx="210" cy="132"/>
            </a:xfrm>
            <a:custGeom>
              <a:avLst/>
              <a:gdLst>
                <a:gd name="T0" fmla="*/ 2 w 89"/>
                <a:gd name="T1" fmla="*/ 55 h 56"/>
                <a:gd name="T2" fmla="*/ 88 w 89"/>
                <a:gd name="T3" fmla="*/ 2 h 56"/>
                <a:gd name="T4" fmla="*/ 87 w 89"/>
                <a:gd name="T5" fmla="*/ 0 h 56"/>
                <a:gd name="T6" fmla="*/ 1 w 89"/>
                <a:gd name="T7" fmla="*/ 54 h 56"/>
                <a:gd name="T8" fmla="*/ 2 w 89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56">
                  <a:moveTo>
                    <a:pt x="2" y="55"/>
                  </a:moveTo>
                  <a:cubicBezTo>
                    <a:pt x="31" y="38"/>
                    <a:pt x="60" y="20"/>
                    <a:pt x="88" y="2"/>
                  </a:cubicBezTo>
                  <a:cubicBezTo>
                    <a:pt x="89" y="1"/>
                    <a:pt x="88" y="0"/>
                    <a:pt x="87" y="0"/>
                  </a:cubicBezTo>
                  <a:cubicBezTo>
                    <a:pt x="59" y="18"/>
                    <a:pt x="30" y="36"/>
                    <a:pt x="1" y="54"/>
                  </a:cubicBezTo>
                  <a:cubicBezTo>
                    <a:pt x="0" y="54"/>
                    <a:pt x="1" y="56"/>
                    <a:pt x="2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4" name="Freeform 164"/>
            <p:cNvSpPr/>
            <p:nvPr/>
          </p:nvSpPr>
          <p:spPr bwMode="auto">
            <a:xfrm>
              <a:off x="3941" y="3335"/>
              <a:ext cx="227" cy="139"/>
            </a:xfrm>
            <a:custGeom>
              <a:avLst/>
              <a:gdLst>
                <a:gd name="T0" fmla="*/ 3 w 96"/>
                <a:gd name="T1" fmla="*/ 58 h 59"/>
                <a:gd name="T2" fmla="*/ 95 w 96"/>
                <a:gd name="T3" fmla="*/ 2 h 59"/>
                <a:gd name="T4" fmla="*/ 95 w 96"/>
                <a:gd name="T5" fmla="*/ 1 h 59"/>
                <a:gd name="T6" fmla="*/ 2 w 96"/>
                <a:gd name="T7" fmla="*/ 57 h 59"/>
                <a:gd name="T8" fmla="*/ 3 w 96"/>
                <a:gd name="T9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59">
                  <a:moveTo>
                    <a:pt x="3" y="58"/>
                  </a:moveTo>
                  <a:cubicBezTo>
                    <a:pt x="35" y="43"/>
                    <a:pt x="66" y="24"/>
                    <a:pt x="95" y="2"/>
                  </a:cubicBezTo>
                  <a:cubicBezTo>
                    <a:pt x="96" y="2"/>
                    <a:pt x="95" y="0"/>
                    <a:pt x="95" y="1"/>
                  </a:cubicBezTo>
                  <a:cubicBezTo>
                    <a:pt x="65" y="22"/>
                    <a:pt x="34" y="40"/>
                    <a:pt x="2" y="57"/>
                  </a:cubicBezTo>
                  <a:cubicBezTo>
                    <a:pt x="0" y="57"/>
                    <a:pt x="1" y="59"/>
                    <a:pt x="3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5" name="Freeform 165"/>
            <p:cNvSpPr/>
            <p:nvPr/>
          </p:nvSpPr>
          <p:spPr bwMode="auto">
            <a:xfrm>
              <a:off x="3761" y="3207"/>
              <a:ext cx="262" cy="163"/>
            </a:xfrm>
            <a:custGeom>
              <a:avLst/>
              <a:gdLst>
                <a:gd name="T0" fmla="*/ 3 w 111"/>
                <a:gd name="T1" fmla="*/ 68 h 69"/>
                <a:gd name="T2" fmla="*/ 110 w 111"/>
                <a:gd name="T3" fmla="*/ 2 h 69"/>
                <a:gd name="T4" fmla="*/ 109 w 111"/>
                <a:gd name="T5" fmla="*/ 0 h 69"/>
                <a:gd name="T6" fmla="*/ 1 w 111"/>
                <a:gd name="T7" fmla="*/ 66 h 69"/>
                <a:gd name="T8" fmla="*/ 3 w 111"/>
                <a:gd name="T9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9">
                  <a:moveTo>
                    <a:pt x="3" y="68"/>
                  </a:moveTo>
                  <a:cubicBezTo>
                    <a:pt x="40" y="48"/>
                    <a:pt x="76" y="26"/>
                    <a:pt x="110" y="2"/>
                  </a:cubicBezTo>
                  <a:cubicBezTo>
                    <a:pt x="111" y="1"/>
                    <a:pt x="110" y="0"/>
                    <a:pt x="109" y="0"/>
                  </a:cubicBezTo>
                  <a:cubicBezTo>
                    <a:pt x="74" y="24"/>
                    <a:pt x="38" y="46"/>
                    <a:pt x="1" y="66"/>
                  </a:cubicBezTo>
                  <a:cubicBezTo>
                    <a:pt x="0" y="67"/>
                    <a:pt x="1" y="69"/>
                    <a:pt x="3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6" name="Freeform 166"/>
            <p:cNvSpPr/>
            <p:nvPr/>
          </p:nvSpPr>
          <p:spPr bwMode="auto">
            <a:xfrm>
              <a:off x="3721" y="3015"/>
              <a:ext cx="243" cy="145"/>
            </a:xfrm>
            <a:custGeom>
              <a:avLst/>
              <a:gdLst>
                <a:gd name="T0" fmla="*/ 3 w 103"/>
                <a:gd name="T1" fmla="*/ 60 h 61"/>
                <a:gd name="T2" fmla="*/ 102 w 103"/>
                <a:gd name="T3" fmla="*/ 2 h 61"/>
                <a:gd name="T4" fmla="*/ 101 w 103"/>
                <a:gd name="T5" fmla="*/ 1 h 61"/>
                <a:gd name="T6" fmla="*/ 1 w 103"/>
                <a:gd name="T7" fmla="*/ 58 h 61"/>
                <a:gd name="T8" fmla="*/ 3 w 103"/>
                <a:gd name="T9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61">
                  <a:moveTo>
                    <a:pt x="3" y="60"/>
                  </a:moveTo>
                  <a:cubicBezTo>
                    <a:pt x="35" y="39"/>
                    <a:pt x="68" y="20"/>
                    <a:pt x="102" y="2"/>
                  </a:cubicBezTo>
                  <a:cubicBezTo>
                    <a:pt x="103" y="2"/>
                    <a:pt x="102" y="0"/>
                    <a:pt x="101" y="1"/>
                  </a:cubicBezTo>
                  <a:cubicBezTo>
                    <a:pt x="67" y="18"/>
                    <a:pt x="33" y="37"/>
                    <a:pt x="1" y="58"/>
                  </a:cubicBezTo>
                  <a:cubicBezTo>
                    <a:pt x="0" y="59"/>
                    <a:pt x="1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7" name="Freeform 167"/>
            <p:cNvSpPr/>
            <p:nvPr/>
          </p:nvSpPr>
          <p:spPr bwMode="auto">
            <a:xfrm>
              <a:off x="3586" y="2968"/>
              <a:ext cx="338" cy="211"/>
            </a:xfrm>
            <a:custGeom>
              <a:avLst/>
              <a:gdLst>
                <a:gd name="T0" fmla="*/ 3 w 143"/>
                <a:gd name="T1" fmla="*/ 88 h 89"/>
                <a:gd name="T2" fmla="*/ 142 w 143"/>
                <a:gd name="T3" fmla="*/ 3 h 89"/>
                <a:gd name="T4" fmla="*/ 141 w 143"/>
                <a:gd name="T5" fmla="*/ 1 h 89"/>
                <a:gd name="T6" fmla="*/ 1 w 143"/>
                <a:gd name="T7" fmla="*/ 85 h 89"/>
                <a:gd name="T8" fmla="*/ 3 w 143"/>
                <a:gd name="T9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9">
                  <a:moveTo>
                    <a:pt x="3" y="88"/>
                  </a:moveTo>
                  <a:cubicBezTo>
                    <a:pt x="51" y="62"/>
                    <a:pt x="97" y="33"/>
                    <a:pt x="142" y="3"/>
                  </a:cubicBezTo>
                  <a:cubicBezTo>
                    <a:pt x="143" y="2"/>
                    <a:pt x="142" y="0"/>
                    <a:pt x="141" y="1"/>
                  </a:cubicBezTo>
                  <a:cubicBezTo>
                    <a:pt x="95" y="30"/>
                    <a:pt x="49" y="58"/>
                    <a:pt x="1" y="85"/>
                  </a:cubicBezTo>
                  <a:cubicBezTo>
                    <a:pt x="0" y="86"/>
                    <a:pt x="1" y="89"/>
                    <a:pt x="3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8" name="Freeform 168"/>
            <p:cNvSpPr/>
            <p:nvPr/>
          </p:nvSpPr>
          <p:spPr bwMode="auto">
            <a:xfrm>
              <a:off x="3597" y="2942"/>
              <a:ext cx="273" cy="177"/>
            </a:xfrm>
            <a:custGeom>
              <a:avLst/>
              <a:gdLst>
                <a:gd name="T0" fmla="*/ 3 w 115"/>
                <a:gd name="T1" fmla="*/ 74 h 75"/>
                <a:gd name="T2" fmla="*/ 114 w 115"/>
                <a:gd name="T3" fmla="*/ 2 h 75"/>
                <a:gd name="T4" fmla="*/ 113 w 115"/>
                <a:gd name="T5" fmla="*/ 0 h 75"/>
                <a:gd name="T6" fmla="*/ 1 w 115"/>
                <a:gd name="T7" fmla="*/ 72 h 75"/>
                <a:gd name="T8" fmla="*/ 3 w 115"/>
                <a:gd name="T9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75">
                  <a:moveTo>
                    <a:pt x="3" y="74"/>
                  </a:moveTo>
                  <a:cubicBezTo>
                    <a:pt x="41" y="52"/>
                    <a:pt x="78" y="27"/>
                    <a:pt x="114" y="2"/>
                  </a:cubicBezTo>
                  <a:cubicBezTo>
                    <a:pt x="115" y="1"/>
                    <a:pt x="114" y="0"/>
                    <a:pt x="113" y="0"/>
                  </a:cubicBezTo>
                  <a:cubicBezTo>
                    <a:pt x="76" y="25"/>
                    <a:pt x="38" y="48"/>
                    <a:pt x="1" y="72"/>
                  </a:cubicBezTo>
                  <a:cubicBezTo>
                    <a:pt x="0" y="73"/>
                    <a:pt x="1" y="75"/>
                    <a:pt x="3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9" name="Freeform 169"/>
            <p:cNvSpPr/>
            <p:nvPr/>
          </p:nvSpPr>
          <p:spPr bwMode="auto">
            <a:xfrm>
              <a:off x="3650" y="2876"/>
              <a:ext cx="198" cy="130"/>
            </a:xfrm>
            <a:custGeom>
              <a:avLst/>
              <a:gdLst>
                <a:gd name="T0" fmla="*/ 2 w 84"/>
                <a:gd name="T1" fmla="*/ 54 h 55"/>
                <a:gd name="T2" fmla="*/ 82 w 84"/>
                <a:gd name="T3" fmla="*/ 2 h 55"/>
                <a:gd name="T4" fmla="*/ 81 w 84"/>
                <a:gd name="T5" fmla="*/ 1 h 55"/>
                <a:gd name="T6" fmla="*/ 1 w 84"/>
                <a:gd name="T7" fmla="*/ 52 h 55"/>
                <a:gd name="T8" fmla="*/ 2 w 84"/>
                <a:gd name="T9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5">
                  <a:moveTo>
                    <a:pt x="2" y="54"/>
                  </a:moveTo>
                  <a:cubicBezTo>
                    <a:pt x="28" y="35"/>
                    <a:pt x="54" y="17"/>
                    <a:pt x="82" y="2"/>
                  </a:cubicBezTo>
                  <a:cubicBezTo>
                    <a:pt x="84" y="2"/>
                    <a:pt x="83" y="0"/>
                    <a:pt x="81" y="1"/>
                  </a:cubicBezTo>
                  <a:cubicBezTo>
                    <a:pt x="53" y="15"/>
                    <a:pt x="25" y="31"/>
                    <a:pt x="1" y="52"/>
                  </a:cubicBezTo>
                  <a:cubicBezTo>
                    <a:pt x="0" y="53"/>
                    <a:pt x="1" y="55"/>
                    <a:pt x="2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0" name="Freeform 170"/>
            <p:cNvSpPr/>
            <p:nvPr/>
          </p:nvSpPr>
          <p:spPr bwMode="auto">
            <a:xfrm>
              <a:off x="2755" y="2381"/>
              <a:ext cx="69" cy="78"/>
            </a:xfrm>
            <a:custGeom>
              <a:avLst/>
              <a:gdLst>
                <a:gd name="T0" fmla="*/ 1 w 29"/>
                <a:gd name="T1" fmla="*/ 3 h 33"/>
                <a:gd name="T2" fmla="*/ 26 w 29"/>
                <a:gd name="T3" fmla="*/ 32 h 33"/>
                <a:gd name="T4" fmla="*/ 28 w 29"/>
                <a:gd name="T5" fmla="*/ 31 h 33"/>
                <a:gd name="T6" fmla="*/ 3 w 29"/>
                <a:gd name="T7" fmla="*/ 1 h 33"/>
                <a:gd name="T8" fmla="*/ 1 w 29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3">
                  <a:moveTo>
                    <a:pt x="1" y="3"/>
                  </a:moveTo>
                  <a:cubicBezTo>
                    <a:pt x="10" y="12"/>
                    <a:pt x="19" y="21"/>
                    <a:pt x="26" y="32"/>
                  </a:cubicBezTo>
                  <a:cubicBezTo>
                    <a:pt x="27" y="33"/>
                    <a:pt x="29" y="32"/>
                    <a:pt x="28" y="31"/>
                  </a:cubicBezTo>
                  <a:cubicBezTo>
                    <a:pt x="21" y="20"/>
                    <a:pt x="13" y="10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1" name="Freeform 171"/>
            <p:cNvSpPr/>
            <p:nvPr/>
          </p:nvSpPr>
          <p:spPr bwMode="auto">
            <a:xfrm>
              <a:off x="3406" y="637"/>
              <a:ext cx="26" cy="126"/>
            </a:xfrm>
            <a:custGeom>
              <a:avLst/>
              <a:gdLst>
                <a:gd name="T0" fmla="*/ 0 w 11"/>
                <a:gd name="T1" fmla="*/ 1 h 53"/>
                <a:gd name="T2" fmla="*/ 9 w 11"/>
                <a:gd name="T3" fmla="*/ 52 h 53"/>
                <a:gd name="T4" fmla="*/ 11 w 11"/>
                <a:gd name="T5" fmla="*/ 52 h 53"/>
                <a:gd name="T6" fmla="*/ 2 w 11"/>
                <a:gd name="T7" fmla="*/ 1 h 53"/>
                <a:gd name="T8" fmla="*/ 0 w 11"/>
                <a:gd name="T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3">
                  <a:moveTo>
                    <a:pt x="0" y="1"/>
                  </a:moveTo>
                  <a:cubicBezTo>
                    <a:pt x="3" y="18"/>
                    <a:pt x="5" y="35"/>
                    <a:pt x="9" y="52"/>
                  </a:cubicBezTo>
                  <a:cubicBezTo>
                    <a:pt x="9" y="53"/>
                    <a:pt x="11" y="53"/>
                    <a:pt x="11" y="52"/>
                  </a:cubicBezTo>
                  <a:cubicBezTo>
                    <a:pt x="8" y="35"/>
                    <a:pt x="5" y="18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2" name="Freeform 172"/>
            <p:cNvSpPr/>
            <p:nvPr/>
          </p:nvSpPr>
          <p:spPr bwMode="auto">
            <a:xfrm>
              <a:off x="3328" y="585"/>
              <a:ext cx="35" cy="147"/>
            </a:xfrm>
            <a:custGeom>
              <a:avLst/>
              <a:gdLst>
                <a:gd name="T0" fmla="*/ 0 w 15"/>
                <a:gd name="T1" fmla="*/ 1 h 62"/>
                <a:gd name="T2" fmla="*/ 13 w 15"/>
                <a:gd name="T3" fmla="*/ 61 h 62"/>
                <a:gd name="T4" fmla="*/ 15 w 15"/>
                <a:gd name="T5" fmla="*/ 60 h 62"/>
                <a:gd name="T6" fmla="*/ 2 w 15"/>
                <a:gd name="T7" fmla="*/ 0 h 62"/>
                <a:gd name="T8" fmla="*/ 0 w 15"/>
                <a:gd name="T9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2">
                  <a:moveTo>
                    <a:pt x="0" y="1"/>
                  </a:moveTo>
                  <a:cubicBezTo>
                    <a:pt x="4" y="21"/>
                    <a:pt x="8" y="41"/>
                    <a:pt x="13" y="61"/>
                  </a:cubicBezTo>
                  <a:cubicBezTo>
                    <a:pt x="13" y="62"/>
                    <a:pt x="15" y="61"/>
                    <a:pt x="15" y="60"/>
                  </a:cubicBezTo>
                  <a:cubicBezTo>
                    <a:pt x="11" y="40"/>
                    <a:pt x="6" y="2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3" name="Freeform 173"/>
            <p:cNvSpPr/>
            <p:nvPr/>
          </p:nvSpPr>
          <p:spPr bwMode="auto">
            <a:xfrm>
              <a:off x="3030" y="431"/>
              <a:ext cx="21" cy="76"/>
            </a:xfrm>
            <a:custGeom>
              <a:avLst/>
              <a:gdLst>
                <a:gd name="T0" fmla="*/ 0 w 9"/>
                <a:gd name="T1" fmla="*/ 2 h 32"/>
                <a:gd name="T2" fmla="*/ 6 w 9"/>
                <a:gd name="T3" fmla="*/ 30 h 32"/>
                <a:gd name="T4" fmla="*/ 9 w 9"/>
                <a:gd name="T5" fmla="*/ 29 h 32"/>
                <a:gd name="T6" fmla="*/ 3 w 9"/>
                <a:gd name="T7" fmla="*/ 1 h 32"/>
                <a:gd name="T8" fmla="*/ 0 w 9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0" y="2"/>
                  </a:moveTo>
                  <a:cubicBezTo>
                    <a:pt x="2" y="11"/>
                    <a:pt x="4" y="21"/>
                    <a:pt x="6" y="30"/>
                  </a:cubicBezTo>
                  <a:cubicBezTo>
                    <a:pt x="6" y="32"/>
                    <a:pt x="9" y="31"/>
                    <a:pt x="9" y="29"/>
                  </a:cubicBezTo>
                  <a:cubicBezTo>
                    <a:pt x="7" y="20"/>
                    <a:pt x="5" y="11"/>
                    <a:pt x="3" y="1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4" name="Freeform 174"/>
            <p:cNvSpPr/>
            <p:nvPr/>
          </p:nvSpPr>
          <p:spPr bwMode="auto">
            <a:xfrm>
              <a:off x="2897" y="353"/>
              <a:ext cx="17" cy="67"/>
            </a:xfrm>
            <a:custGeom>
              <a:avLst/>
              <a:gdLst>
                <a:gd name="T0" fmla="*/ 0 w 7"/>
                <a:gd name="T1" fmla="*/ 1 h 28"/>
                <a:gd name="T2" fmla="*/ 5 w 7"/>
                <a:gd name="T3" fmla="*/ 27 h 28"/>
                <a:gd name="T4" fmla="*/ 6 w 7"/>
                <a:gd name="T5" fmla="*/ 26 h 28"/>
                <a:gd name="T6" fmla="*/ 1 w 7"/>
                <a:gd name="T7" fmla="*/ 1 h 28"/>
                <a:gd name="T8" fmla="*/ 0 w 7"/>
                <a:gd name="T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0" y="1"/>
                  </a:moveTo>
                  <a:cubicBezTo>
                    <a:pt x="1" y="10"/>
                    <a:pt x="3" y="18"/>
                    <a:pt x="5" y="27"/>
                  </a:cubicBezTo>
                  <a:cubicBezTo>
                    <a:pt x="5" y="28"/>
                    <a:pt x="7" y="27"/>
                    <a:pt x="6" y="26"/>
                  </a:cubicBezTo>
                  <a:cubicBezTo>
                    <a:pt x="5" y="18"/>
                    <a:pt x="3" y="9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5" name="Freeform 175"/>
            <p:cNvSpPr/>
            <p:nvPr/>
          </p:nvSpPr>
          <p:spPr bwMode="auto">
            <a:xfrm>
              <a:off x="2840" y="320"/>
              <a:ext cx="19" cy="69"/>
            </a:xfrm>
            <a:custGeom>
              <a:avLst/>
              <a:gdLst>
                <a:gd name="T0" fmla="*/ 0 w 8"/>
                <a:gd name="T1" fmla="*/ 2 h 29"/>
                <a:gd name="T2" fmla="*/ 6 w 8"/>
                <a:gd name="T3" fmla="*/ 28 h 29"/>
                <a:gd name="T4" fmla="*/ 8 w 8"/>
                <a:gd name="T5" fmla="*/ 28 h 29"/>
                <a:gd name="T6" fmla="*/ 3 w 8"/>
                <a:gd name="T7" fmla="*/ 2 h 29"/>
                <a:gd name="T8" fmla="*/ 0 w 8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9">
                  <a:moveTo>
                    <a:pt x="0" y="2"/>
                  </a:moveTo>
                  <a:cubicBezTo>
                    <a:pt x="0" y="11"/>
                    <a:pt x="2" y="20"/>
                    <a:pt x="6" y="28"/>
                  </a:cubicBezTo>
                  <a:cubicBezTo>
                    <a:pt x="6" y="29"/>
                    <a:pt x="8" y="29"/>
                    <a:pt x="8" y="28"/>
                  </a:cubicBezTo>
                  <a:cubicBezTo>
                    <a:pt x="4" y="19"/>
                    <a:pt x="3" y="10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6" name="Freeform 176"/>
            <p:cNvSpPr/>
            <p:nvPr/>
          </p:nvSpPr>
          <p:spPr bwMode="auto">
            <a:xfrm>
              <a:off x="3910" y="616"/>
              <a:ext cx="38" cy="102"/>
            </a:xfrm>
            <a:custGeom>
              <a:avLst/>
              <a:gdLst>
                <a:gd name="T0" fmla="*/ 0 w 16"/>
                <a:gd name="T1" fmla="*/ 2 h 43"/>
                <a:gd name="T2" fmla="*/ 14 w 16"/>
                <a:gd name="T3" fmla="*/ 42 h 43"/>
                <a:gd name="T4" fmla="*/ 16 w 16"/>
                <a:gd name="T5" fmla="*/ 42 h 43"/>
                <a:gd name="T6" fmla="*/ 2 w 16"/>
                <a:gd name="T7" fmla="*/ 1 h 43"/>
                <a:gd name="T8" fmla="*/ 0 w 16"/>
                <a:gd name="T9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0" y="2"/>
                  </a:moveTo>
                  <a:cubicBezTo>
                    <a:pt x="6" y="15"/>
                    <a:pt x="10" y="28"/>
                    <a:pt x="14" y="42"/>
                  </a:cubicBezTo>
                  <a:cubicBezTo>
                    <a:pt x="14" y="43"/>
                    <a:pt x="16" y="43"/>
                    <a:pt x="16" y="42"/>
                  </a:cubicBezTo>
                  <a:cubicBezTo>
                    <a:pt x="13" y="28"/>
                    <a:pt x="8" y="14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7" name="Freeform 177"/>
            <p:cNvSpPr/>
            <p:nvPr/>
          </p:nvSpPr>
          <p:spPr bwMode="auto">
            <a:xfrm>
              <a:off x="3728" y="486"/>
              <a:ext cx="45" cy="130"/>
            </a:xfrm>
            <a:custGeom>
              <a:avLst/>
              <a:gdLst>
                <a:gd name="T0" fmla="*/ 0 w 19"/>
                <a:gd name="T1" fmla="*/ 1 h 55"/>
                <a:gd name="T2" fmla="*/ 17 w 19"/>
                <a:gd name="T3" fmla="*/ 54 h 55"/>
                <a:gd name="T4" fmla="*/ 19 w 19"/>
                <a:gd name="T5" fmla="*/ 53 h 55"/>
                <a:gd name="T6" fmla="*/ 2 w 19"/>
                <a:gd name="T7" fmla="*/ 1 h 55"/>
                <a:gd name="T8" fmla="*/ 0 w 19"/>
                <a:gd name="T9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0" y="1"/>
                  </a:moveTo>
                  <a:cubicBezTo>
                    <a:pt x="6" y="19"/>
                    <a:pt x="11" y="36"/>
                    <a:pt x="17" y="54"/>
                  </a:cubicBezTo>
                  <a:cubicBezTo>
                    <a:pt x="17" y="55"/>
                    <a:pt x="19" y="54"/>
                    <a:pt x="19" y="53"/>
                  </a:cubicBezTo>
                  <a:cubicBezTo>
                    <a:pt x="13" y="36"/>
                    <a:pt x="8" y="18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8" name="Freeform 178"/>
            <p:cNvSpPr/>
            <p:nvPr/>
          </p:nvSpPr>
          <p:spPr bwMode="auto">
            <a:xfrm>
              <a:off x="3678" y="455"/>
              <a:ext cx="43" cy="137"/>
            </a:xfrm>
            <a:custGeom>
              <a:avLst/>
              <a:gdLst>
                <a:gd name="T0" fmla="*/ 1 w 18"/>
                <a:gd name="T1" fmla="*/ 1 h 58"/>
                <a:gd name="T2" fmla="*/ 16 w 18"/>
                <a:gd name="T3" fmla="*/ 57 h 58"/>
                <a:gd name="T4" fmla="*/ 18 w 18"/>
                <a:gd name="T5" fmla="*/ 57 h 58"/>
                <a:gd name="T6" fmla="*/ 2 w 18"/>
                <a:gd name="T7" fmla="*/ 1 h 58"/>
                <a:gd name="T8" fmla="*/ 1 w 18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8">
                  <a:moveTo>
                    <a:pt x="1" y="1"/>
                  </a:moveTo>
                  <a:cubicBezTo>
                    <a:pt x="8" y="19"/>
                    <a:pt x="13" y="38"/>
                    <a:pt x="16" y="57"/>
                  </a:cubicBezTo>
                  <a:cubicBezTo>
                    <a:pt x="16" y="58"/>
                    <a:pt x="18" y="58"/>
                    <a:pt x="18" y="57"/>
                  </a:cubicBezTo>
                  <a:cubicBezTo>
                    <a:pt x="15" y="37"/>
                    <a:pt x="10" y="19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9" name="Freeform 179"/>
            <p:cNvSpPr/>
            <p:nvPr/>
          </p:nvSpPr>
          <p:spPr bwMode="auto">
            <a:xfrm>
              <a:off x="3574" y="412"/>
              <a:ext cx="33" cy="123"/>
            </a:xfrm>
            <a:custGeom>
              <a:avLst/>
              <a:gdLst>
                <a:gd name="T0" fmla="*/ 0 w 14"/>
                <a:gd name="T1" fmla="*/ 1 h 52"/>
                <a:gd name="T2" fmla="*/ 11 w 14"/>
                <a:gd name="T3" fmla="*/ 51 h 52"/>
                <a:gd name="T4" fmla="*/ 13 w 14"/>
                <a:gd name="T5" fmla="*/ 50 h 52"/>
                <a:gd name="T6" fmla="*/ 2 w 14"/>
                <a:gd name="T7" fmla="*/ 1 h 52"/>
                <a:gd name="T8" fmla="*/ 0 w 14"/>
                <a:gd name="T9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2">
                  <a:moveTo>
                    <a:pt x="0" y="1"/>
                  </a:moveTo>
                  <a:cubicBezTo>
                    <a:pt x="4" y="18"/>
                    <a:pt x="7" y="34"/>
                    <a:pt x="11" y="51"/>
                  </a:cubicBezTo>
                  <a:cubicBezTo>
                    <a:pt x="12" y="52"/>
                    <a:pt x="14" y="52"/>
                    <a:pt x="13" y="50"/>
                  </a:cubicBezTo>
                  <a:cubicBezTo>
                    <a:pt x="10" y="34"/>
                    <a:pt x="6" y="17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0" name="Freeform 180"/>
            <p:cNvSpPr/>
            <p:nvPr/>
          </p:nvSpPr>
          <p:spPr bwMode="auto">
            <a:xfrm>
              <a:off x="3146" y="2772"/>
              <a:ext cx="11" cy="61"/>
            </a:xfrm>
            <a:custGeom>
              <a:avLst/>
              <a:gdLst>
                <a:gd name="T0" fmla="*/ 2 w 5"/>
                <a:gd name="T1" fmla="*/ 1 h 26"/>
                <a:gd name="T2" fmla="*/ 0 w 5"/>
                <a:gd name="T3" fmla="*/ 25 h 26"/>
                <a:gd name="T4" fmla="*/ 1 w 5"/>
                <a:gd name="T5" fmla="*/ 26 h 26"/>
                <a:gd name="T6" fmla="*/ 3 w 5"/>
                <a:gd name="T7" fmla="*/ 1 h 26"/>
                <a:gd name="T8" fmla="*/ 2 w 5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6">
                  <a:moveTo>
                    <a:pt x="2" y="1"/>
                  </a:moveTo>
                  <a:cubicBezTo>
                    <a:pt x="4" y="9"/>
                    <a:pt x="3" y="17"/>
                    <a:pt x="0" y="25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5" y="18"/>
                    <a:pt x="5" y="9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1" name="Freeform 181"/>
            <p:cNvSpPr/>
            <p:nvPr/>
          </p:nvSpPr>
          <p:spPr bwMode="auto">
            <a:xfrm>
              <a:off x="3060" y="2738"/>
              <a:ext cx="10" cy="55"/>
            </a:xfrm>
            <a:custGeom>
              <a:avLst/>
              <a:gdLst>
                <a:gd name="T0" fmla="*/ 1 w 4"/>
                <a:gd name="T1" fmla="*/ 2 h 23"/>
                <a:gd name="T2" fmla="*/ 0 w 4"/>
                <a:gd name="T3" fmla="*/ 22 h 23"/>
                <a:gd name="T4" fmla="*/ 2 w 4"/>
                <a:gd name="T5" fmla="*/ 22 h 23"/>
                <a:gd name="T6" fmla="*/ 4 w 4"/>
                <a:gd name="T7" fmla="*/ 2 h 23"/>
                <a:gd name="T8" fmla="*/ 1 w 4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3">
                  <a:moveTo>
                    <a:pt x="1" y="2"/>
                  </a:moveTo>
                  <a:cubicBezTo>
                    <a:pt x="1" y="9"/>
                    <a:pt x="0" y="15"/>
                    <a:pt x="0" y="22"/>
                  </a:cubicBezTo>
                  <a:cubicBezTo>
                    <a:pt x="0" y="23"/>
                    <a:pt x="2" y="23"/>
                    <a:pt x="2" y="22"/>
                  </a:cubicBezTo>
                  <a:cubicBezTo>
                    <a:pt x="3" y="15"/>
                    <a:pt x="3" y="9"/>
                    <a:pt x="4" y="2"/>
                  </a:cubicBezTo>
                  <a:cubicBezTo>
                    <a:pt x="4" y="0"/>
                    <a:pt x="1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2" name="Freeform 182"/>
            <p:cNvSpPr/>
            <p:nvPr/>
          </p:nvSpPr>
          <p:spPr bwMode="auto">
            <a:xfrm>
              <a:off x="3030" y="2755"/>
              <a:ext cx="9" cy="28"/>
            </a:xfrm>
            <a:custGeom>
              <a:avLst/>
              <a:gdLst>
                <a:gd name="T0" fmla="*/ 1 w 4"/>
                <a:gd name="T1" fmla="*/ 2 h 12"/>
                <a:gd name="T2" fmla="*/ 0 w 4"/>
                <a:gd name="T3" fmla="*/ 11 h 12"/>
                <a:gd name="T4" fmla="*/ 3 w 4"/>
                <a:gd name="T5" fmla="*/ 11 h 12"/>
                <a:gd name="T6" fmla="*/ 3 w 4"/>
                <a:gd name="T7" fmla="*/ 2 h 12"/>
                <a:gd name="T8" fmla="*/ 1 w 4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1" y="2"/>
                  </a:moveTo>
                  <a:cubicBezTo>
                    <a:pt x="0" y="5"/>
                    <a:pt x="0" y="8"/>
                    <a:pt x="0" y="11"/>
                  </a:cubicBezTo>
                  <a:cubicBezTo>
                    <a:pt x="0" y="12"/>
                    <a:pt x="3" y="12"/>
                    <a:pt x="3" y="11"/>
                  </a:cubicBezTo>
                  <a:cubicBezTo>
                    <a:pt x="3" y="8"/>
                    <a:pt x="4" y="5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83" name="TextBox 5"/>
          <p:cNvSpPr txBox="1"/>
          <p:nvPr/>
        </p:nvSpPr>
        <p:spPr>
          <a:xfrm>
            <a:off x="2179102" y="3413717"/>
            <a:ext cx="783379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dist"/>
            <a:r>
              <a:rPr lang="zh-CN" altLang="en-US" sz="2800" b="1" spc="-15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商务汇报</a:t>
            </a:r>
            <a:r>
              <a:rPr lang="en-US" altLang="zh-CN" sz="2800" b="1" spc="-15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·</a:t>
            </a:r>
            <a:r>
              <a:rPr lang="zh-CN" altLang="en-US" sz="2800" b="1" spc="-15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年中总结</a:t>
            </a:r>
            <a:r>
              <a:rPr lang="en-US" altLang="zh-CN" sz="2800" b="1" spc="-15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·</a:t>
            </a:r>
            <a:r>
              <a:rPr lang="zh-CN" altLang="en-US" sz="2800" b="1" spc="-15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毕业答辩</a:t>
            </a:r>
            <a:r>
              <a:rPr lang="en-US" altLang="zh-CN" sz="2800" b="1" spc="-15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·</a:t>
            </a:r>
            <a:r>
              <a:rPr lang="zh-CN" altLang="en-US" sz="2800" b="1" spc="-150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广告提案</a:t>
            </a:r>
            <a:endParaRPr lang="zh-CN" altLang="en-US" sz="2800" b="1" spc="-150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2911470" y="1859573"/>
            <a:ext cx="6503917" cy="1756849"/>
            <a:chOff x="2911470" y="1859573"/>
            <a:chExt cx="6503917" cy="1756849"/>
          </a:xfrm>
        </p:grpSpPr>
        <p:sp>
          <p:nvSpPr>
            <p:cNvPr id="990" name="TextBox 6"/>
            <p:cNvSpPr txBox="1"/>
            <p:nvPr/>
          </p:nvSpPr>
          <p:spPr>
            <a:xfrm>
              <a:off x="2911470" y="1859573"/>
              <a:ext cx="6458880" cy="170816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zh-CN" altLang="en-US" sz="11100" b="1" dirty="0" smtClean="0">
                  <a:solidFill>
                    <a:srgbClr val="D94134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手</a:t>
              </a:r>
              <a:r>
                <a:rPr lang="zh-CN" altLang="en-US" sz="11100" b="1" dirty="0" smtClean="0">
                  <a:solidFill>
                    <a:srgbClr val="E783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绘</a:t>
              </a:r>
              <a:r>
                <a:rPr lang="zh-CN" altLang="en-US" sz="11100" b="1" dirty="0">
                  <a:solidFill>
                    <a:srgbClr val="85B2AF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风</a:t>
              </a:r>
              <a:r>
                <a:rPr lang="zh-CN" altLang="en-US" sz="11100" b="1" dirty="0">
                  <a:solidFill>
                    <a:srgbClr val="0002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格</a:t>
              </a:r>
              <a:endParaRPr lang="en-US" sz="11100" b="1" dirty="0">
                <a:solidFill>
                  <a:srgbClr val="0002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984" name="TextBox 6"/>
            <p:cNvSpPr txBox="1"/>
            <p:nvPr/>
          </p:nvSpPr>
          <p:spPr>
            <a:xfrm>
              <a:off x="2956507" y="1908262"/>
              <a:ext cx="6458880" cy="170816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zh-CN" altLang="en-US" sz="11100" b="1" dirty="0" smtClean="0">
                  <a:solidFill>
                    <a:srgbClr val="D94134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手</a:t>
              </a:r>
              <a:r>
                <a:rPr lang="zh-CN" altLang="en-US" sz="11100" b="1" dirty="0" smtClean="0">
                  <a:solidFill>
                    <a:srgbClr val="E783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绘</a:t>
              </a:r>
              <a:r>
                <a:rPr lang="zh-CN" altLang="en-US" sz="11100" b="1" dirty="0" smtClean="0">
                  <a:solidFill>
                    <a:srgbClr val="85B2AF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风</a:t>
              </a:r>
              <a:r>
                <a:rPr lang="zh-CN" altLang="en-US" sz="11100" b="1" dirty="0" smtClean="0">
                  <a:solidFill>
                    <a:srgbClr val="0002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格</a:t>
              </a:r>
              <a:endParaRPr lang="en-US" sz="11100" b="1" dirty="0">
                <a:solidFill>
                  <a:srgbClr val="0002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986" name="文本框 985"/>
          <p:cNvSpPr txBox="1"/>
          <p:nvPr/>
        </p:nvSpPr>
        <p:spPr>
          <a:xfrm>
            <a:off x="4913316" y="4065229"/>
            <a:ext cx="2365369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猪七爷工作室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3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产品设计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sp>
        <p:nvSpPr>
          <p:cNvPr id="26" name="Line 1"/>
          <p:cNvSpPr>
            <a:spLocks noChangeShapeType="1"/>
          </p:cNvSpPr>
          <p:nvPr/>
        </p:nvSpPr>
        <p:spPr bwMode="auto">
          <a:xfrm rot="10800000" flipH="1">
            <a:off x="3444952" y="1564777"/>
            <a:ext cx="0" cy="3784804"/>
          </a:xfrm>
          <a:prstGeom prst="line">
            <a:avLst/>
          </a:prstGeom>
          <a:noFill/>
          <a:ln w="25400" cap="flat">
            <a:solidFill>
              <a:srgbClr val="3B3833"/>
            </a:solidFill>
            <a:prstDash val="sysDot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fr-FR" sz="135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27" name="Line 2"/>
          <p:cNvSpPr>
            <a:spLocks noChangeShapeType="1"/>
          </p:cNvSpPr>
          <p:nvPr/>
        </p:nvSpPr>
        <p:spPr bwMode="auto">
          <a:xfrm rot="10800000" flipH="1">
            <a:off x="6092769" y="1520725"/>
            <a:ext cx="0" cy="3783615"/>
          </a:xfrm>
          <a:prstGeom prst="line">
            <a:avLst/>
          </a:prstGeom>
          <a:noFill/>
          <a:ln w="25400" cap="flat">
            <a:solidFill>
              <a:srgbClr val="3B3833"/>
            </a:solidFill>
            <a:prstDash val="sysDot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fr-FR" sz="135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pic>
        <p:nvPicPr>
          <p:cNvPr id="28" name="Picture 3"/>
          <p:cNvPicPr>
            <a:picLocks noChangeAspect="1" noChangeArrowheads="1"/>
          </p:cNvPicPr>
          <p:nvPr/>
        </p:nvPicPr>
        <p:blipFill>
          <a:blip r:embed="rId2">
            <a:biLevel thresh="75000"/>
          </a:blip>
          <a:srcRect/>
          <a:stretch>
            <a:fillRect/>
          </a:stretch>
        </p:blipFill>
        <p:spPr bwMode="auto">
          <a:xfrm>
            <a:off x="4214058" y="2939878"/>
            <a:ext cx="1200090" cy="895305"/>
          </a:xfrm>
          <a:prstGeom prst="rect">
            <a:avLst/>
          </a:prstGeom>
          <a:noFill/>
          <a:ln>
            <a:noFill/>
          </a:ln>
        </p:spPr>
      </p:pic>
      <p:sp>
        <p:nvSpPr>
          <p:cNvPr id="29" name="Rectangle 4"/>
          <p:cNvSpPr/>
          <p:nvPr/>
        </p:nvSpPr>
        <p:spPr bwMode="auto">
          <a:xfrm>
            <a:off x="3896951" y="4054915"/>
            <a:ext cx="1833041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zh-CN" altLang="en-US" sz="21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单击此处</a:t>
            </a:r>
            <a:endParaRPr lang="en-US" altLang="zh-CN" sz="21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  <a:p>
            <a:pPr algn="ctr"/>
            <a:r>
              <a:rPr lang="zh-CN" altLang="en-US" sz="21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1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pic>
        <p:nvPicPr>
          <p:cNvPr id="30" name="Picture 5"/>
          <p:cNvPicPr>
            <a:picLocks noChangeAspect="1" noChangeArrowheads="1"/>
          </p:cNvPicPr>
          <p:nvPr/>
        </p:nvPicPr>
        <p:blipFill>
          <a:blip r:embed="rId3">
            <a:biLevel thresh="75000"/>
          </a:blip>
          <a:srcRect/>
          <a:stretch>
            <a:fillRect/>
          </a:stretch>
        </p:blipFill>
        <p:spPr bwMode="auto">
          <a:xfrm>
            <a:off x="6919021" y="2939878"/>
            <a:ext cx="1200090" cy="895305"/>
          </a:xfrm>
          <a:prstGeom prst="rect">
            <a:avLst/>
          </a:prstGeom>
          <a:noFill/>
          <a:ln>
            <a:noFill/>
          </a:ln>
        </p:spPr>
      </p:pic>
      <p:pic>
        <p:nvPicPr>
          <p:cNvPr id="31" name="Picture 6"/>
          <p:cNvPicPr>
            <a:picLocks noChangeAspect="1" noChangeArrowheads="1"/>
          </p:cNvPicPr>
          <p:nvPr/>
        </p:nvPicPr>
        <p:blipFill>
          <a:blip r:embed="rId4">
            <a:biLevel thresh="75000"/>
          </a:blip>
          <a:srcRect/>
          <a:stretch>
            <a:fillRect/>
          </a:stretch>
        </p:blipFill>
        <p:spPr bwMode="auto">
          <a:xfrm>
            <a:off x="1566241" y="2939878"/>
            <a:ext cx="1200090" cy="895305"/>
          </a:xfrm>
          <a:prstGeom prst="rect">
            <a:avLst/>
          </a:prstGeom>
          <a:noFill/>
          <a:ln>
            <a:noFill/>
          </a:ln>
        </p:spPr>
      </p:pic>
      <p:sp>
        <p:nvSpPr>
          <p:cNvPr id="32" name="Rectangle 7"/>
          <p:cNvSpPr/>
          <p:nvPr/>
        </p:nvSpPr>
        <p:spPr bwMode="auto">
          <a:xfrm>
            <a:off x="1246753" y="4054915"/>
            <a:ext cx="1833041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zh-CN" altLang="en-US" sz="21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单击此处</a:t>
            </a:r>
            <a:endParaRPr lang="en-US" altLang="zh-CN" sz="21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  <a:p>
            <a:pPr algn="ctr"/>
            <a:r>
              <a:rPr lang="zh-CN" altLang="en-US" sz="21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1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33" name="Line 8"/>
          <p:cNvSpPr>
            <a:spLocks noChangeShapeType="1"/>
          </p:cNvSpPr>
          <p:nvPr/>
        </p:nvSpPr>
        <p:spPr bwMode="auto">
          <a:xfrm rot="10800000" flipH="1">
            <a:off x="8816780" y="1539774"/>
            <a:ext cx="0" cy="3783615"/>
          </a:xfrm>
          <a:prstGeom prst="line">
            <a:avLst/>
          </a:prstGeom>
          <a:noFill/>
          <a:ln w="25400" cap="flat">
            <a:solidFill>
              <a:srgbClr val="3B3833"/>
            </a:solidFill>
            <a:prstDash val="sysDot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fr-FR" sz="135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34" name="Rectangle 9"/>
          <p:cNvSpPr/>
          <p:nvPr/>
        </p:nvSpPr>
        <p:spPr bwMode="auto">
          <a:xfrm>
            <a:off x="6609058" y="4054915"/>
            <a:ext cx="1833041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zh-CN" altLang="en-US" sz="21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单击此处</a:t>
            </a:r>
            <a:endParaRPr lang="en-US" altLang="zh-CN" sz="21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  <a:p>
            <a:pPr algn="ctr"/>
            <a:r>
              <a:rPr lang="zh-CN" altLang="en-US" sz="21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1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pic>
        <p:nvPicPr>
          <p:cNvPr id="35" name="Picture 11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9652557" y="3063697"/>
            <a:ext cx="1200090" cy="895305"/>
          </a:xfrm>
          <a:prstGeom prst="rect">
            <a:avLst/>
          </a:prstGeom>
          <a:noFill/>
          <a:ln>
            <a:noFill/>
          </a:ln>
        </p:spPr>
      </p:pic>
      <p:sp>
        <p:nvSpPr>
          <p:cNvPr id="36" name="Rectangle 12"/>
          <p:cNvSpPr/>
          <p:nvPr/>
        </p:nvSpPr>
        <p:spPr bwMode="auto">
          <a:xfrm>
            <a:off x="9406289" y="4093013"/>
            <a:ext cx="1833041" cy="6463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zh-CN" altLang="en-US" sz="21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单击此处</a:t>
            </a:r>
            <a:endParaRPr lang="en-US" altLang="zh-CN" sz="21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  <a:p>
            <a:pPr algn="ctr"/>
            <a:r>
              <a:rPr lang="zh-CN" altLang="en-US" sz="21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1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37" name="Oval 16"/>
          <p:cNvSpPr/>
          <p:nvPr/>
        </p:nvSpPr>
        <p:spPr bwMode="auto">
          <a:xfrm>
            <a:off x="9623984" y="5120992"/>
            <a:ext cx="1390580" cy="1390580"/>
          </a:xfrm>
          <a:prstGeom prst="ellipse">
            <a:avLst/>
          </a:prstGeom>
          <a:solidFill>
            <a:schemeClr val="tx1">
              <a:alpha val="89999"/>
            </a:schemeClr>
          </a:solidFill>
          <a:ln>
            <a:noFill/>
          </a:ln>
        </p:spPr>
        <p:txBody>
          <a:bodyPr lIns="0" tIns="0" rIns="0" bIns="0" anchor="ctr"/>
          <a:lstStyle/>
          <a:p>
            <a:pPr algn="ctr"/>
            <a:r>
              <a:rPr lang="zh-CN" altLang="en-US" sz="2400" b="1" dirty="0">
                <a:solidFill>
                  <a:srgbClr val="FFFFFF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</a:t>
            </a:r>
            <a:endParaRPr lang="en-US" altLang="zh-CN" sz="2400" b="1" dirty="0">
              <a:solidFill>
                <a:srgbClr val="FFFFFF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  <a:p>
            <a:pPr algn="ctr"/>
            <a:r>
              <a:rPr lang="zh-CN" altLang="en-US" sz="2400" b="1" dirty="0">
                <a:solidFill>
                  <a:srgbClr val="FFFFFF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标题</a:t>
            </a:r>
            <a:endParaRPr lang="zh-CN" altLang="en-US" sz="2400" b="1" dirty="0">
              <a:solidFill>
                <a:srgbClr val="FFFFFF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pic>
        <p:nvPicPr>
          <p:cNvPr id="38" name="Picture 18"/>
          <p:cNvPicPr>
            <a:picLocks noChangeAspect="1" noChangeArrowheads="1"/>
          </p:cNvPicPr>
          <p:nvPr/>
        </p:nvPicPr>
        <p:blipFill>
          <a:blip r:embed="rId6" cstate="print">
            <a:biLevel thresh="75000"/>
          </a:blip>
          <a:srcRect/>
          <a:stretch>
            <a:fillRect/>
          </a:stretch>
        </p:blipFill>
        <p:spPr bwMode="auto">
          <a:xfrm>
            <a:off x="11000626" y="3247809"/>
            <a:ext cx="676240" cy="5048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9" name="Group 19"/>
          <p:cNvGrpSpPr/>
          <p:nvPr/>
        </p:nvGrpSpPr>
        <p:grpSpPr bwMode="auto">
          <a:xfrm>
            <a:off x="10208551" y="3054173"/>
            <a:ext cx="771486" cy="761961"/>
            <a:chOff x="0" y="0"/>
            <a:chExt cx="648" cy="640"/>
          </a:xfrm>
        </p:grpSpPr>
        <p:grpSp>
          <p:nvGrpSpPr>
            <p:cNvPr id="40" name="Group 20"/>
            <p:cNvGrpSpPr/>
            <p:nvPr/>
          </p:nvGrpSpPr>
          <p:grpSpPr bwMode="auto">
            <a:xfrm rot="-3799141">
              <a:off x="88" y="75"/>
              <a:ext cx="471" cy="489"/>
              <a:chOff x="0" y="0"/>
              <a:chExt cx="470" cy="489"/>
            </a:xfrm>
          </p:grpSpPr>
          <p:sp>
            <p:nvSpPr>
              <p:cNvPr id="43" name="AutoShape 21"/>
              <p:cNvSpPr/>
              <p:nvPr/>
            </p:nvSpPr>
            <p:spPr bwMode="auto">
              <a:xfrm rot="-1706179">
                <a:off x="107" y="-1"/>
                <a:ext cx="143" cy="487"/>
              </a:xfrm>
              <a:custGeom>
                <a:avLst/>
                <a:gdLst/>
                <a:ahLst/>
                <a:cxnLst/>
                <a:rect l="0" t="0" r="r" b="b"/>
                <a:pathLst>
                  <a:path w="16625" h="21335">
                    <a:moveTo>
                      <a:pt x="1741" y="31"/>
                    </a:moveTo>
                    <a:cubicBezTo>
                      <a:pt x="-2125" y="10996"/>
                      <a:pt x="6364" y="18402"/>
                      <a:pt x="19475" y="21631"/>
                    </a:cubicBezTo>
                  </a:path>
                </a:pathLst>
              </a:custGeom>
              <a:noFill/>
              <a:ln w="19050" cap="flat">
                <a:solidFill>
                  <a:srgbClr val="232323"/>
                </a:solidFill>
                <a:prstDash val="sysDot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endParaRPr lang="fr-FR" sz="135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4" name="AutoShape 22"/>
              <p:cNvSpPr/>
              <p:nvPr/>
            </p:nvSpPr>
            <p:spPr bwMode="auto">
              <a:xfrm rot="-4354460">
                <a:off x="341" y="362"/>
                <a:ext cx="102" cy="124"/>
              </a:xfrm>
              <a:custGeom>
                <a:avLst/>
                <a:gdLst/>
                <a:ahLst/>
                <a:cxnLst/>
                <a:rect l="0" t="0" r="r" b="b"/>
                <a:pathLst>
                  <a:path w="21559" h="20691">
                    <a:moveTo>
                      <a:pt x="0" y="0"/>
                    </a:moveTo>
                    <a:cubicBezTo>
                      <a:pt x="5347" y="12912"/>
                      <a:pt x="13058" y="21600"/>
                      <a:pt x="13866" y="20904"/>
                    </a:cubicBezTo>
                    <a:cubicBezTo>
                      <a:pt x="14675" y="20208"/>
                      <a:pt x="15816" y="2438"/>
                      <a:pt x="21600" y="1837"/>
                    </a:cubicBezTo>
                  </a:path>
                </a:pathLst>
              </a:custGeom>
              <a:noFill/>
              <a:ln w="19050" cap="flat">
                <a:solidFill>
                  <a:srgbClr val="232323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endParaRPr lang="fr-FR" sz="135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</p:grpSp>
        <p:sp>
          <p:nvSpPr>
            <p:cNvPr id="41" name="AutoShape 23"/>
            <p:cNvSpPr/>
            <p:nvPr/>
          </p:nvSpPr>
          <p:spPr bwMode="auto">
            <a:xfrm rot="-6627170">
              <a:off x="302" y="352"/>
              <a:ext cx="175" cy="235"/>
            </a:xfrm>
            <a:custGeom>
              <a:avLst/>
              <a:gdLst/>
              <a:ahLst/>
              <a:cxnLst/>
              <a:rect l="0" t="0" r="r" b="b"/>
              <a:pathLst>
                <a:path w="20234" h="20875">
                  <a:moveTo>
                    <a:pt x="20234" y="-725"/>
                  </a:moveTo>
                  <a:cubicBezTo>
                    <a:pt x="13849" y="13569"/>
                    <a:pt x="7508" y="16680"/>
                    <a:pt x="-1366" y="20875"/>
                  </a:cubicBezTo>
                </a:path>
              </a:pathLst>
            </a:custGeom>
            <a:noFill/>
            <a:ln w="19050" cap="flat">
              <a:solidFill>
                <a:srgbClr val="3B3833"/>
              </a:solidFill>
              <a:prstDash val="sysDot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fr-FR" sz="135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2" name="AutoShape 24"/>
            <p:cNvSpPr/>
            <p:nvPr/>
          </p:nvSpPr>
          <p:spPr bwMode="auto">
            <a:xfrm rot="-4104904">
              <a:off x="496" y="459"/>
              <a:ext cx="102" cy="124"/>
            </a:xfrm>
            <a:custGeom>
              <a:avLst/>
              <a:gdLst/>
              <a:ahLst/>
              <a:cxnLst/>
              <a:rect l="0" t="0" r="r" b="b"/>
              <a:pathLst>
                <a:path w="21558" h="20690">
                  <a:moveTo>
                    <a:pt x="21558" y="-414"/>
                  </a:moveTo>
                  <a:cubicBezTo>
                    <a:pt x="16209" y="12498"/>
                    <a:pt x="8498" y="21186"/>
                    <a:pt x="7689" y="20490"/>
                  </a:cubicBezTo>
                  <a:cubicBezTo>
                    <a:pt x="6881" y="19794"/>
                    <a:pt x="5741" y="2025"/>
                    <a:pt x="-42" y="1424"/>
                  </a:cubicBezTo>
                </a:path>
              </a:pathLst>
            </a:custGeom>
            <a:noFill/>
            <a:ln w="19050" cap="flat">
              <a:solidFill>
                <a:srgbClr val="3B3833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fr-FR" sz="135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pic>
        <p:nvPicPr>
          <p:cNvPr id="45" name="Picture 6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8285656">
            <a:off x="10826353" y="4728996"/>
            <a:ext cx="787869" cy="41612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7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8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9" name="文本框 8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产品设计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sp>
        <p:nvSpPr>
          <p:cNvPr id="31" name="MH_Other_1"/>
          <p:cNvSpPr/>
          <p:nvPr>
            <p:custDataLst>
              <p:tags r:id="rId2"/>
            </p:custDataLst>
          </p:nvPr>
        </p:nvSpPr>
        <p:spPr>
          <a:xfrm rot="21439215">
            <a:off x="3532717" y="4980518"/>
            <a:ext cx="1126067" cy="1138767"/>
          </a:xfrm>
          <a:prstGeom prst="roundRect">
            <a:avLst>
              <a:gd name="adj" fmla="val 18567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>
              <a:defRPr/>
            </a:pPr>
            <a:r>
              <a:rPr lang="en-US" altLang="zh-CN" sz="4800" dirty="0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1</a:t>
            </a:r>
            <a:endParaRPr lang="zh-CN" altLang="en-US" sz="4800" dirty="0">
              <a:solidFill>
                <a:schemeClr val="tx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cxnSp>
        <p:nvCxnSpPr>
          <p:cNvPr id="32" name="MH_Other_2"/>
          <p:cNvCxnSpPr/>
          <p:nvPr>
            <p:custDataLst>
              <p:tags r:id="rId3"/>
            </p:custDataLst>
          </p:nvPr>
        </p:nvCxnSpPr>
        <p:spPr>
          <a:xfrm>
            <a:off x="4684185" y="5283200"/>
            <a:ext cx="135255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MH_Other_3"/>
          <p:cNvSpPr/>
          <p:nvPr>
            <p:custDataLst>
              <p:tags r:id="rId4"/>
            </p:custDataLst>
          </p:nvPr>
        </p:nvSpPr>
        <p:spPr>
          <a:xfrm rot="21439215">
            <a:off x="3795184" y="3867151"/>
            <a:ext cx="1126067" cy="1136651"/>
          </a:xfrm>
          <a:prstGeom prst="roundRect">
            <a:avLst>
              <a:gd name="adj" fmla="val 18567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>
              <a:defRPr/>
            </a:pPr>
            <a:r>
              <a:rPr lang="en-US" altLang="zh-CN" sz="4800" dirty="0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2</a:t>
            </a:r>
            <a:endParaRPr lang="zh-CN" altLang="en-US" sz="4800" dirty="0">
              <a:solidFill>
                <a:schemeClr val="tx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cxnSp>
        <p:nvCxnSpPr>
          <p:cNvPr id="34" name="MH_Other_4"/>
          <p:cNvCxnSpPr/>
          <p:nvPr>
            <p:custDataLst>
              <p:tags r:id="rId5"/>
            </p:custDataLst>
          </p:nvPr>
        </p:nvCxnSpPr>
        <p:spPr>
          <a:xfrm>
            <a:off x="4919134" y="4127500"/>
            <a:ext cx="135255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MH_Other_5"/>
          <p:cNvSpPr/>
          <p:nvPr>
            <p:custDataLst>
              <p:tags r:id="rId6"/>
            </p:custDataLst>
          </p:nvPr>
        </p:nvSpPr>
        <p:spPr>
          <a:xfrm rot="21439215">
            <a:off x="3384551" y="2762251"/>
            <a:ext cx="1126067" cy="1138767"/>
          </a:xfrm>
          <a:prstGeom prst="roundRect">
            <a:avLst>
              <a:gd name="adj" fmla="val 18567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>
              <a:defRPr/>
            </a:pPr>
            <a:r>
              <a:rPr lang="en-US" altLang="zh-CN" sz="4800" dirty="0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3</a:t>
            </a:r>
            <a:endParaRPr lang="zh-CN" altLang="en-US" sz="4800" dirty="0">
              <a:solidFill>
                <a:schemeClr val="tx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cxnSp>
        <p:nvCxnSpPr>
          <p:cNvPr id="36" name="MH_Other_6"/>
          <p:cNvCxnSpPr/>
          <p:nvPr>
            <p:custDataLst>
              <p:tags r:id="rId7"/>
            </p:custDataLst>
          </p:nvPr>
        </p:nvCxnSpPr>
        <p:spPr>
          <a:xfrm>
            <a:off x="4497918" y="3001433"/>
            <a:ext cx="135255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MH_Other_7"/>
          <p:cNvSpPr/>
          <p:nvPr>
            <p:custDataLst>
              <p:tags r:id="rId8"/>
            </p:custDataLst>
          </p:nvPr>
        </p:nvSpPr>
        <p:spPr>
          <a:xfrm rot="21116664">
            <a:off x="3012017" y="1642534"/>
            <a:ext cx="1126067" cy="1138767"/>
          </a:xfrm>
          <a:prstGeom prst="roundRect">
            <a:avLst>
              <a:gd name="adj" fmla="val 18567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>
              <a:defRPr/>
            </a:pPr>
            <a:r>
              <a:rPr lang="en-US" altLang="zh-CN" sz="4800" dirty="0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4</a:t>
            </a:r>
            <a:endParaRPr lang="zh-CN" altLang="en-US" sz="4800" dirty="0">
              <a:solidFill>
                <a:schemeClr val="tx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cxnSp>
        <p:nvCxnSpPr>
          <p:cNvPr id="38" name="MH_Other_8"/>
          <p:cNvCxnSpPr/>
          <p:nvPr>
            <p:custDataLst>
              <p:tags r:id="rId9"/>
            </p:custDataLst>
          </p:nvPr>
        </p:nvCxnSpPr>
        <p:spPr>
          <a:xfrm>
            <a:off x="4089401" y="1765300"/>
            <a:ext cx="135255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MH_Other_9"/>
          <p:cNvSpPr/>
          <p:nvPr>
            <p:custDataLst>
              <p:tags r:id="rId10"/>
            </p:custDataLst>
          </p:nvPr>
        </p:nvSpPr>
        <p:spPr>
          <a:xfrm>
            <a:off x="1589617" y="2338918"/>
            <a:ext cx="1822451" cy="3748617"/>
          </a:xfrm>
          <a:custGeom>
            <a:avLst/>
            <a:gdLst>
              <a:gd name="connsiteX0" fmla="*/ 353236 w 1570676"/>
              <a:gd name="connsiteY0" fmla="*/ 0 h 3230989"/>
              <a:gd name="connsiteX1" fmla="*/ 704078 w 1570676"/>
              <a:gd name="connsiteY1" fmla="*/ 350842 h 3230989"/>
              <a:gd name="connsiteX2" fmla="*/ 696950 w 1570676"/>
              <a:gd name="connsiteY2" fmla="*/ 421549 h 3230989"/>
              <a:gd name="connsiteX3" fmla="*/ 693971 w 1570676"/>
              <a:gd name="connsiteY3" fmla="*/ 431148 h 3230989"/>
              <a:gd name="connsiteX4" fmla="*/ 1124583 w 1570676"/>
              <a:gd name="connsiteY4" fmla="*/ 115308 h 3230989"/>
              <a:gd name="connsiteX5" fmla="*/ 1182673 w 1570676"/>
              <a:gd name="connsiteY5" fmla="*/ 124239 h 3230989"/>
              <a:gd name="connsiteX6" fmla="*/ 1280987 w 1570676"/>
              <a:gd name="connsiteY6" fmla="*/ 258279 h 3230989"/>
              <a:gd name="connsiteX7" fmla="*/ 1272055 w 1570676"/>
              <a:gd name="connsiteY7" fmla="*/ 316369 h 3230989"/>
              <a:gd name="connsiteX8" fmla="*/ 737572 w 1570676"/>
              <a:gd name="connsiteY8" fmla="*/ 708396 h 3230989"/>
              <a:gd name="connsiteX9" fmla="*/ 1421618 w 1570676"/>
              <a:gd name="connsiteY9" fmla="*/ 295118 h 3230989"/>
              <a:gd name="connsiteX10" fmla="*/ 1478696 w 1570676"/>
              <a:gd name="connsiteY10" fmla="*/ 309203 h 3230989"/>
              <a:gd name="connsiteX11" fmla="*/ 1564680 w 1570676"/>
              <a:gd name="connsiteY11" fmla="*/ 451522 h 3230989"/>
              <a:gd name="connsiteX12" fmla="*/ 1550596 w 1570676"/>
              <a:gd name="connsiteY12" fmla="*/ 508600 h 3230989"/>
              <a:gd name="connsiteX13" fmla="*/ 625846 w 1570676"/>
              <a:gd name="connsiteY13" fmla="*/ 1067303 h 3230989"/>
              <a:gd name="connsiteX14" fmla="*/ 625846 w 1570676"/>
              <a:gd name="connsiteY14" fmla="*/ 1840572 h 3230989"/>
              <a:gd name="connsiteX15" fmla="*/ 621798 w 1570676"/>
              <a:gd name="connsiteY15" fmla="*/ 1860622 h 3230989"/>
              <a:gd name="connsiteX16" fmla="*/ 630588 w 1570676"/>
              <a:gd name="connsiteY16" fmla="*/ 1874274 h 3230989"/>
              <a:gd name="connsiteX17" fmla="*/ 719607 w 1570676"/>
              <a:gd name="connsiteY17" fmla="*/ 2101869 h 3230989"/>
              <a:gd name="connsiteX18" fmla="*/ 724451 w 1570676"/>
              <a:gd name="connsiteY18" fmla="*/ 2103875 h 3230989"/>
              <a:gd name="connsiteX19" fmla="*/ 738159 w 1570676"/>
              <a:gd name="connsiteY19" fmla="*/ 2136968 h 3230989"/>
              <a:gd name="connsiteX20" fmla="*/ 738159 w 1570676"/>
              <a:gd name="connsiteY20" fmla="*/ 3173493 h 3230989"/>
              <a:gd name="connsiteX21" fmla="*/ 691358 w 1570676"/>
              <a:gd name="connsiteY21" fmla="*/ 3220294 h 3230989"/>
              <a:gd name="connsiteX22" fmla="*/ 504158 w 1570676"/>
              <a:gd name="connsiteY22" fmla="*/ 3220294 h 3230989"/>
              <a:gd name="connsiteX23" fmla="*/ 457357 w 1570676"/>
              <a:gd name="connsiteY23" fmla="*/ 3173493 h 3230989"/>
              <a:gd name="connsiteX24" fmla="*/ 457357 w 1570676"/>
              <a:gd name="connsiteY24" fmla="*/ 2183074 h 3230989"/>
              <a:gd name="connsiteX25" fmla="*/ 375586 w 1570676"/>
              <a:gd name="connsiteY25" fmla="*/ 1974012 h 3230989"/>
              <a:gd name="connsiteX26" fmla="*/ 370477 w 1570676"/>
              <a:gd name="connsiteY26" fmla="*/ 1944882 h 3230989"/>
              <a:gd name="connsiteX27" fmla="*/ 280842 w 1570676"/>
              <a:gd name="connsiteY27" fmla="*/ 1944882 h 3230989"/>
              <a:gd name="connsiteX28" fmla="*/ 280842 w 1570676"/>
              <a:gd name="connsiteY28" fmla="*/ 3185353 h 3230989"/>
              <a:gd name="connsiteX29" fmla="*/ 235206 w 1570676"/>
              <a:gd name="connsiteY29" fmla="*/ 3230989 h 3230989"/>
              <a:gd name="connsiteX30" fmla="*/ 52665 w 1570676"/>
              <a:gd name="connsiteY30" fmla="*/ 3230989 h 3230989"/>
              <a:gd name="connsiteX31" fmla="*/ 7029 w 1570676"/>
              <a:gd name="connsiteY31" fmla="*/ 3185353 h 3230989"/>
              <a:gd name="connsiteX32" fmla="*/ 7029 w 1570676"/>
              <a:gd name="connsiteY32" fmla="*/ 1902195 h 3230989"/>
              <a:gd name="connsiteX33" fmla="*/ 10564 w 1570676"/>
              <a:gd name="connsiteY33" fmla="*/ 1884685 h 3230989"/>
              <a:gd name="connsiteX34" fmla="*/ 8197 w 1570676"/>
              <a:gd name="connsiteY34" fmla="*/ 1881174 h 3230989"/>
              <a:gd name="connsiteX35" fmla="*/ 0 w 1570676"/>
              <a:gd name="connsiteY35" fmla="*/ 1840572 h 3230989"/>
              <a:gd name="connsiteX36" fmla="*/ 0 w 1570676"/>
              <a:gd name="connsiteY36" fmla="*/ 836612 h 3230989"/>
              <a:gd name="connsiteX37" fmla="*/ 104310 w 1570676"/>
              <a:gd name="connsiteY37" fmla="*/ 732302 h 3230989"/>
              <a:gd name="connsiteX38" fmla="*/ 283381 w 1570676"/>
              <a:gd name="connsiteY38" fmla="*/ 732302 h 3230989"/>
              <a:gd name="connsiteX39" fmla="*/ 331193 w 1570676"/>
              <a:gd name="connsiteY39" fmla="*/ 697234 h 3230989"/>
              <a:gd name="connsiteX40" fmla="*/ 216672 w 1570676"/>
              <a:gd name="connsiteY40" fmla="*/ 674113 h 3230989"/>
              <a:gd name="connsiteX41" fmla="*/ 2394 w 1570676"/>
              <a:gd name="connsiteY41" fmla="*/ 350842 h 3230989"/>
              <a:gd name="connsiteX42" fmla="*/ 353236 w 1570676"/>
              <a:gd name="connsiteY42" fmla="*/ 0 h 3230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570676" h="3230989">
                <a:moveTo>
                  <a:pt x="353236" y="0"/>
                </a:moveTo>
                <a:cubicBezTo>
                  <a:pt x="547001" y="0"/>
                  <a:pt x="704078" y="157077"/>
                  <a:pt x="704078" y="350842"/>
                </a:cubicBezTo>
                <a:cubicBezTo>
                  <a:pt x="704078" y="375063"/>
                  <a:pt x="701624" y="398710"/>
                  <a:pt x="696950" y="421549"/>
                </a:cubicBezTo>
                <a:lnTo>
                  <a:pt x="693971" y="431148"/>
                </a:lnTo>
                <a:lnTo>
                  <a:pt x="1124583" y="115308"/>
                </a:lnTo>
                <a:cubicBezTo>
                  <a:pt x="1143090" y="101733"/>
                  <a:pt x="1169099" y="105732"/>
                  <a:pt x="1182673" y="124239"/>
                </a:cubicBezTo>
                <a:lnTo>
                  <a:pt x="1280987" y="258279"/>
                </a:lnTo>
                <a:cubicBezTo>
                  <a:pt x="1294562" y="276786"/>
                  <a:pt x="1290563" y="302795"/>
                  <a:pt x="1272055" y="316369"/>
                </a:cubicBezTo>
                <a:lnTo>
                  <a:pt x="737572" y="708396"/>
                </a:lnTo>
                <a:lnTo>
                  <a:pt x="1421618" y="295118"/>
                </a:lnTo>
                <a:cubicBezTo>
                  <a:pt x="1441269" y="283246"/>
                  <a:pt x="1466824" y="289552"/>
                  <a:pt x="1478696" y="309203"/>
                </a:cubicBezTo>
                <a:lnTo>
                  <a:pt x="1564680" y="451522"/>
                </a:lnTo>
                <a:cubicBezTo>
                  <a:pt x="1576553" y="471173"/>
                  <a:pt x="1570247" y="496728"/>
                  <a:pt x="1550596" y="508600"/>
                </a:cubicBezTo>
                <a:lnTo>
                  <a:pt x="625846" y="1067303"/>
                </a:lnTo>
                <a:lnTo>
                  <a:pt x="625846" y="1840572"/>
                </a:lnTo>
                <a:lnTo>
                  <a:pt x="621798" y="1860622"/>
                </a:lnTo>
                <a:lnTo>
                  <a:pt x="630588" y="1874274"/>
                </a:lnTo>
                <a:lnTo>
                  <a:pt x="719607" y="2101869"/>
                </a:lnTo>
                <a:lnTo>
                  <a:pt x="724451" y="2103875"/>
                </a:lnTo>
                <a:cubicBezTo>
                  <a:pt x="732921" y="2112345"/>
                  <a:pt x="738159" y="2124045"/>
                  <a:pt x="738159" y="2136968"/>
                </a:cubicBezTo>
                <a:lnTo>
                  <a:pt x="738159" y="3173493"/>
                </a:lnTo>
                <a:cubicBezTo>
                  <a:pt x="738159" y="3199340"/>
                  <a:pt x="717205" y="3220294"/>
                  <a:pt x="691358" y="3220294"/>
                </a:cubicBezTo>
                <a:lnTo>
                  <a:pt x="504158" y="3220294"/>
                </a:lnTo>
                <a:cubicBezTo>
                  <a:pt x="478311" y="3220294"/>
                  <a:pt x="457357" y="3199340"/>
                  <a:pt x="457357" y="3173493"/>
                </a:cubicBezTo>
                <a:lnTo>
                  <a:pt x="457357" y="2183074"/>
                </a:lnTo>
                <a:lnTo>
                  <a:pt x="375586" y="1974012"/>
                </a:lnTo>
                <a:lnTo>
                  <a:pt x="370477" y="1944882"/>
                </a:lnTo>
                <a:lnTo>
                  <a:pt x="280842" y="1944882"/>
                </a:lnTo>
                <a:lnTo>
                  <a:pt x="280842" y="3185353"/>
                </a:lnTo>
                <a:cubicBezTo>
                  <a:pt x="280842" y="3210557"/>
                  <a:pt x="260410" y="3230989"/>
                  <a:pt x="235206" y="3230989"/>
                </a:cubicBezTo>
                <a:lnTo>
                  <a:pt x="52665" y="3230989"/>
                </a:lnTo>
                <a:cubicBezTo>
                  <a:pt x="27461" y="3230989"/>
                  <a:pt x="7029" y="3210557"/>
                  <a:pt x="7029" y="3185353"/>
                </a:cubicBezTo>
                <a:lnTo>
                  <a:pt x="7029" y="1902195"/>
                </a:lnTo>
                <a:lnTo>
                  <a:pt x="10564" y="1884685"/>
                </a:lnTo>
                <a:lnTo>
                  <a:pt x="8197" y="1881174"/>
                </a:lnTo>
                <a:cubicBezTo>
                  <a:pt x="2919" y="1868695"/>
                  <a:pt x="0" y="1854975"/>
                  <a:pt x="0" y="1840572"/>
                </a:cubicBezTo>
                <a:lnTo>
                  <a:pt x="0" y="836612"/>
                </a:lnTo>
                <a:cubicBezTo>
                  <a:pt x="0" y="779003"/>
                  <a:pt x="46701" y="732302"/>
                  <a:pt x="104310" y="732302"/>
                </a:cubicBezTo>
                <a:lnTo>
                  <a:pt x="283381" y="732302"/>
                </a:lnTo>
                <a:lnTo>
                  <a:pt x="331193" y="697234"/>
                </a:lnTo>
                <a:lnTo>
                  <a:pt x="216672" y="674113"/>
                </a:lnTo>
                <a:cubicBezTo>
                  <a:pt x="90750" y="620853"/>
                  <a:pt x="2394" y="496166"/>
                  <a:pt x="2394" y="350842"/>
                </a:cubicBezTo>
                <a:cubicBezTo>
                  <a:pt x="2394" y="157077"/>
                  <a:pt x="159471" y="0"/>
                  <a:pt x="353236" y="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>
              <a:defRPr/>
            </a:pPr>
            <a:endParaRPr lang="zh-CN" altLang="en-US" sz="1355">
              <a:solidFill>
                <a:schemeClr val="tx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grpSp>
        <p:nvGrpSpPr>
          <p:cNvPr id="40" name="组合 39"/>
          <p:cNvGrpSpPr/>
          <p:nvPr/>
        </p:nvGrpSpPr>
        <p:grpSpPr>
          <a:xfrm>
            <a:off x="5594351" y="1532467"/>
            <a:ext cx="4072467" cy="1100667"/>
            <a:chOff x="4196012" y="1149217"/>
            <a:chExt cx="3054595" cy="826421"/>
          </a:xfrm>
        </p:grpSpPr>
        <p:sp>
          <p:nvSpPr>
            <p:cNvPr id="41" name="MH_Text_4"/>
            <p:cNvSpPr txBox="1"/>
            <p:nvPr>
              <p:custDataLst>
                <p:tags r:id="rId11"/>
              </p:custDataLst>
            </p:nvPr>
          </p:nvSpPr>
          <p:spPr>
            <a:xfrm>
              <a:off x="4196012" y="1449270"/>
              <a:ext cx="2707576" cy="526368"/>
            </a:xfrm>
            <a:prstGeom prst="rect">
              <a:avLst/>
            </a:prstGeom>
            <a:noFill/>
            <a:ln w="9525">
              <a:noFill/>
            </a:ln>
          </p:spPr>
          <p:txBody>
            <a:bodyPr lIns="0" tIns="0" rIns="0" bIns="0"/>
            <a:lstStyle/>
            <a:p>
              <a:pPr lvl="0" algn="just" eaLnBrk="1" hangingPunct="1">
                <a:lnSpc>
                  <a:spcPct val="150000"/>
                </a:lnSpc>
              </a:pPr>
              <a:r>
                <a:rPr lang="zh-CN" altLang="en-US" sz="12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您的内容打在这里，或者通过复制您的文本后，在此框中选择粘贴，并选择只保留文字。</a:t>
              </a:r>
              <a:endParaRPr lang="zh-CN" altLang="en-US" sz="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2" name="MH_SubTitle_4"/>
            <p:cNvSpPr txBox="1"/>
            <p:nvPr>
              <p:custDataLst>
                <p:tags r:id="rId12"/>
              </p:custDataLst>
            </p:nvPr>
          </p:nvSpPr>
          <p:spPr>
            <a:xfrm>
              <a:off x="4196012" y="1149217"/>
              <a:ext cx="3054595" cy="395122"/>
            </a:xfrm>
            <a:prstGeom prst="rect">
              <a:avLst/>
            </a:prstGeom>
            <a:noFill/>
            <a:ln w="9525">
              <a:noFill/>
            </a:ln>
          </p:spPr>
          <p:txBody>
            <a:bodyPr lIns="0" tIns="0" rIns="0" bIns="0" anchor="ctr"/>
            <a:lstStyle/>
            <a:p>
              <a:pPr lvl="0" eaLnBrk="1" hangingPunct="1">
                <a:lnSpc>
                  <a:spcPct val="130000"/>
                </a:lnSpc>
              </a:pPr>
              <a:r>
                <a:rPr lang="zh-CN" altLang="en-US" sz="1600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添加标题</a:t>
              </a:r>
              <a:endParaRPr lang="zh-CN" altLang="en-US" sz="16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5979584" y="2738967"/>
            <a:ext cx="4072467" cy="1100667"/>
            <a:chOff x="4196012" y="1149217"/>
            <a:chExt cx="3054595" cy="826421"/>
          </a:xfrm>
        </p:grpSpPr>
        <p:sp>
          <p:nvSpPr>
            <p:cNvPr id="44" name="MH_Text_4"/>
            <p:cNvSpPr txBox="1"/>
            <p:nvPr>
              <p:custDataLst>
                <p:tags r:id="rId13"/>
              </p:custDataLst>
            </p:nvPr>
          </p:nvSpPr>
          <p:spPr>
            <a:xfrm>
              <a:off x="4196012" y="1449270"/>
              <a:ext cx="2707576" cy="526368"/>
            </a:xfrm>
            <a:prstGeom prst="rect">
              <a:avLst/>
            </a:prstGeom>
            <a:noFill/>
            <a:ln w="9525">
              <a:noFill/>
            </a:ln>
          </p:spPr>
          <p:txBody>
            <a:bodyPr lIns="0" tIns="0" rIns="0" bIns="0"/>
            <a:lstStyle/>
            <a:p>
              <a:pPr lvl="0" algn="just" eaLnBrk="1" hangingPunct="1">
                <a:lnSpc>
                  <a:spcPct val="150000"/>
                </a:lnSpc>
              </a:pPr>
              <a:r>
                <a:rPr lang="zh-CN" altLang="en-US" sz="12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您的内容打在这里，或者通过复制您的文本后，在此框中选择粘贴，并选择只保留文字。</a:t>
              </a:r>
              <a:endParaRPr lang="zh-CN" altLang="en-US" sz="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5" name="MH_SubTitle_4"/>
            <p:cNvSpPr txBox="1"/>
            <p:nvPr>
              <p:custDataLst>
                <p:tags r:id="rId14"/>
              </p:custDataLst>
            </p:nvPr>
          </p:nvSpPr>
          <p:spPr>
            <a:xfrm>
              <a:off x="4196012" y="1149217"/>
              <a:ext cx="3054595" cy="395122"/>
            </a:xfrm>
            <a:prstGeom prst="rect">
              <a:avLst/>
            </a:prstGeom>
            <a:noFill/>
            <a:ln w="9525">
              <a:noFill/>
            </a:ln>
          </p:spPr>
          <p:txBody>
            <a:bodyPr lIns="0" tIns="0" rIns="0" bIns="0" anchor="ctr"/>
            <a:lstStyle/>
            <a:p>
              <a:pPr lvl="0" eaLnBrk="1" hangingPunct="1">
                <a:lnSpc>
                  <a:spcPct val="130000"/>
                </a:lnSpc>
              </a:pPr>
              <a:r>
                <a:rPr lang="zh-CN" altLang="en-US" sz="1600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添加标题</a:t>
              </a:r>
              <a:endParaRPr lang="zh-CN" altLang="en-US" sz="16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6390217" y="3839633"/>
            <a:ext cx="4072467" cy="1102784"/>
            <a:chOff x="4196012" y="1149217"/>
            <a:chExt cx="3054595" cy="826421"/>
          </a:xfrm>
        </p:grpSpPr>
        <p:sp>
          <p:nvSpPr>
            <p:cNvPr id="47" name="MH_Text_4"/>
            <p:cNvSpPr txBox="1"/>
            <p:nvPr>
              <p:custDataLst>
                <p:tags r:id="rId15"/>
              </p:custDataLst>
            </p:nvPr>
          </p:nvSpPr>
          <p:spPr>
            <a:xfrm>
              <a:off x="4196012" y="1449270"/>
              <a:ext cx="2707576" cy="526368"/>
            </a:xfrm>
            <a:prstGeom prst="rect">
              <a:avLst/>
            </a:prstGeom>
            <a:noFill/>
            <a:ln w="9525">
              <a:noFill/>
            </a:ln>
          </p:spPr>
          <p:txBody>
            <a:bodyPr lIns="0" tIns="0" rIns="0" bIns="0"/>
            <a:lstStyle/>
            <a:p>
              <a:pPr lvl="0" algn="just" eaLnBrk="1" hangingPunct="1">
                <a:lnSpc>
                  <a:spcPct val="150000"/>
                </a:lnSpc>
              </a:pPr>
              <a:r>
                <a:rPr lang="zh-CN" altLang="en-US" sz="12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您的内容打在这里，或者通过复制您的文本后，在此框中选择粘贴，并选择只保留文字。</a:t>
              </a:r>
              <a:endParaRPr lang="zh-CN" altLang="en-US" sz="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8" name="MH_SubTitle_4"/>
            <p:cNvSpPr txBox="1"/>
            <p:nvPr>
              <p:custDataLst>
                <p:tags r:id="rId16"/>
              </p:custDataLst>
            </p:nvPr>
          </p:nvSpPr>
          <p:spPr>
            <a:xfrm>
              <a:off x="4196012" y="1149217"/>
              <a:ext cx="3054595" cy="395122"/>
            </a:xfrm>
            <a:prstGeom prst="rect">
              <a:avLst/>
            </a:prstGeom>
            <a:noFill/>
            <a:ln w="9525">
              <a:noFill/>
            </a:ln>
          </p:spPr>
          <p:txBody>
            <a:bodyPr lIns="0" tIns="0" rIns="0" bIns="0" anchor="ctr"/>
            <a:lstStyle/>
            <a:p>
              <a:pPr lvl="0" eaLnBrk="1" hangingPunct="1">
                <a:lnSpc>
                  <a:spcPct val="130000"/>
                </a:lnSpc>
              </a:pPr>
              <a:r>
                <a:rPr lang="zh-CN" altLang="en-US" sz="1600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添加标题</a:t>
              </a:r>
              <a:endParaRPr lang="zh-CN" altLang="en-US" sz="16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6159500" y="4999567"/>
            <a:ext cx="4072467" cy="1100667"/>
            <a:chOff x="4196012" y="1149217"/>
            <a:chExt cx="3054595" cy="826421"/>
          </a:xfrm>
        </p:grpSpPr>
        <p:sp>
          <p:nvSpPr>
            <p:cNvPr id="50" name="MH_Text_4"/>
            <p:cNvSpPr txBox="1"/>
            <p:nvPr>
              <p:custDataLst>
                <p:tags r:id="rId17"/>
              </p:custDataLst>
            </p:nvPr>
          </p:nvSpPr>
          <p:spPr>
            <a:xfrm>
              <a:off x="4196012" y="1449270"/>
              <a:ext cx="2707576" cy="526368"/>
            </a:xfrm>
            <a:prstGeom prst="rect">
              <a:avLst/>
            </a:prstGeom>
            <a:noFill/>
            <a:ln w="9525">
              <a:noFill/>
            </a:ln>
          </p:spPr>
          <p:txBody>
            <a:bodyPr lIns="0" tIns="0" rIns="0" bIns="0"/>
            <a:lstStyle/>
            <a:p>
              <a:pPr lvl="0" algn="just" eaLnBrk="1" hangingPunct="1">
                <a:lnSpc>
                  <a:spcPct val="150000"/>
                </a:lnSpc>
              </a:pPr>
              <a:r>
                <a:rPr lang="zh-CN" altLang="en-US" sz="12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您的内容打在这里，或者通过复制您的文本后，在此框中选择粘贴，并选择只保留文字。</a:t>
              </a:r>
              <a:endParaRPr lang="zh-CN" altLang="en-US" sz="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1" name="MH_SubTitle_4"/>
            <p:cNvSpPr txBox="1"/>
            <p:nvPr>
              <p:custDataLst>
                <p:tags r:id="rId18"/>
              </p:custDataLst>
            </p:nvPr>
          </p:nvSpPr>
          <p:spPr>
            <a:xfrm>
              <a:off x="4196012" y="1149217"/>
              <a:ext cx="3054595" cy="395122"/>
            </a:xfrm>
            <a:prstGeom prst="rect">
              <a:avLst/>
            </a:prstGeom>
            <a:noFill/>
            <a:ln w="9525">
              <a:noFill/>
            </a:ln>
          </p:spPr>
          <p:txBody>
            <a:bodyPr lIns="0" tIns="0" rIns="0" bIns="0" anchor="ctr"/>
            <a:lstStyle/>
            <a:p>
              <a:pPr lvl="0" eaLnBrk="1" hangingPunct="1">
                <a:lnSpc>
                  <a:spcPct val="130000"/>
                </a:lnSpc>
              </a:pPr>
              <a:r>
                <a:rPr lang="zh-CN" altLang="en-US" sz="1600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添加标题</a:t>
              </a:r>
              <a:endParaRPr lang="zh-CN" altLang="en-US" sz="16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7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8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9" name="文本框 8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产品设计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pic>
        <p:nvPicPr>
          <p:cNvPr id="10" name="Image 15"/>
          <p:cNvPicPr>
            <a:picLocks noChangeAspect="1"/>
          </p:cNvPicPr>
          <p:nvPr/>
        </p:nvPicPr>
        <p:blipFill rotWithShape="1">
          <a:blip r:embed="rId2" cstate="email"/>
          <a:srcRect/>
          <a:stretch>
            <a:fillRect/>
          </a:stretch>
        </p:blipFill>
        <p:spPr>
          <a:xfrm rot="21351498">
            <a:off x="5523903" y="1522378"/>
            <a:ext cx="3514957" cy="4873069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11" name="Image 16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5658620" y="1511000"/>
            <a:ext cx="3363300" cy="485675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12" name="Image 14"/>
          <p:cNvPicPr>
            <a:picLocks noChangeAspect="1"/>
          </p:cNvPicPr>
          <p:nvPr/>
        </p:nvPicPr>
        <p:blipFill rotWithShape="1">
          <a:blip r:embed="rId4" cstate="email"/>
          <a:srcRect/>
          <a:stretch>
            <a:fillRect/>
          </a:stretch>
        </p:blipFill>
        <p:spPr>
          <a:xfrm>
            <a:off x="5673365" y="1546971"/>
            <a:ext cx="3199792" cy="4820779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sp>
        <p:nvSpPr>
          <p:cNvPr id="13" name="Rectangle 2"/>
          <p:cNvSpPr/>
          <p:nvPr/>
        </p:nvSpPr>
        <p:spPr bwMode="auto">
          <a:xfrm>
            <a:off x="1483198" y="2359403"/>
            <a:ext cx="1577356" cy="32310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>
              <a:lnSpc>
                <a:spcPct val="70000"/>
              </a:lnSpc>
            </a:pPr>
            <a:r>
              <a:rPr lang="zh-CN" altLang="en-US" sz="30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30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14" name="Rectangle 3"/>
          <p:cNvSpPr/>
          <p:nvPr/>
        </p:nvSpPr>
        <p:spPr bwMode="auto">
          <a:xfrm>
            <a:off x="10876729" y="4969262"/>
            <a:ext cx="1160574" cy="67710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r>
              <a:rPr lang="zh-CN" altLang="en-US" sz="2200" b="1" dirty="0">
                <a:solidFill>
                  <a:srgbClr val="3B3833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单击此处</a:t>
            </a:r>
            <a:endParaRPr lang="zh-CN" altLang="en-US" sz="2200" b="1" dirty="0">
              <a:solidFill>
                <a:srgbClr val="3B3833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  <a:p>
            <a:r>
              <a:rPr lang="zh-CN" altLang="en-US" sz="2200" b="1" dirty="0">
                <a:solidFill>
                  <a:srgbClr val="3B3833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200" b="1" dirty="0">
              <a:solidFill>
                <a:srgbClr val="3B3833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15" name="Rectangle 4"/>
          <p:cNvSpPr/>
          <p:nvPr/>
        </p:nvSpPr>
        <p:spPr bwMode="auto">
          <a:xfrm>
            <a:off x="10674928" y="1859507"/>
            <a:ext cx="1160574" cy="67710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r>
              <a:rPr lang="zh-CN" altLang="en-US" sz="2200" b="1" dirty="0">
                <a:solidFill>
                  <a:srgbClr val="3B3833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单击此处</a:t>
            </a:r>
            <a:endParaRPr lang="zh-CN" altLang="en-US" sz="2200" b="1" dirty="0">
              <a:solidFill>
                <a:srgbClr val="3B3833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  <a:p>
            <a:r>
              <a:rPr lang="zh-CN" altLang="en-US" sz="2200" b="1" dirty="0">
                <a:solidFill>
                  <a:srgbClr val="3B3833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200" b="1" dirty="0">
              <a:solidFill>
                <a:srgbClr val="3B3833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16" name="Rectangle 8"/>
          <p:cNvSpPr/>
          <p:nvPr/>
        </p:nvSpPr>
        <p:spPr bwMode="auto">
          <a:xfrm>
            <a:off x="10757077" y="3416766"/>
            <a:ext cx="1160574" cy="67710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r>
              <a:rPr lang="zh-CN" altLang="en-US" sz="2200" b="1" dirty="0">
                <a:solidFill>
                  <a:srgbClr val="3B3833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单击此处</a:t>
            </a:r>
            <a:endParaRPr lang="zh-CN" altLang="en-US" sz="2200" b="1" dirty="0">
              <a:solidFill>
                <a:srgbClr val="3B3833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  <a:p>
            <a:r>
              <a:rPr lang="zh-CN" altLang="en-US" sz="2200" b="1" dirty="0">
                <a:solidFill>
                  <a:srgbClr val="3B3833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200" b="1" dirty="0">
              <a:solidFill>
                <a:srgbClr val="3B3833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17" name="Line 13"/>
          <p:cNvSpPr>
            <a:spLocks noChangeShapeType="1"/>
          </p:cNvSpPr>
          <p:nvPr/>
        </p:nvSpPr>
        <p:spPr bwMode="auto">
          <a:xfrm rot="10800000" flipH="1">
            <a:off x="4381438" y="1736469"/>
            <a:ext cx="0" cy="3784805"/>
          </a:xfrm>
          <a:prstGeom prst="line">
            <a:avLst/>
          </a:prstGeom>
          <a:noFill/>
          <a:ln w="25400" cap="flat">
            <a:solidFill>
              <a:srgbClr val="232323"/>
            </a:solidFill>
            <a:prstDash val="sysDot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fr-FR" sz="3225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pic>
        <p:nvPicPr>
          <p:cNvPr id="18" name="Picture 3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86438" y="3755319"/>
            <a:ext cx="1668143" cy="1354213"/>
          </a:xfrm>
          <a:prstGeom prst="rect">
            <a:avLst/>
          </a:prstGeom>
        </p:spPr>
      </p:pic>
      <p:pic>
        <p:nvPicPr>
          <p:cNvPr id="19" name="Picture 33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242584" y="5199321"/>
            <a:ext cx="1045423" cy="848684"/>
          </a:xfrm>
          <a:prstGeom prst="rect">
            <a:avLst/>
          </a:prstGeom>
        </p:spPr>
      </p:pic>
      <p:pic>
        <p:nvPicPr>
          <p:cNvPr id="20" name="Picture 6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1447554">
            <a:off x="9670597" y="5074156"/>
            <a:ext cx="787869" cy="416128"/>
          </a:xfrm>
          <a:prstGeom prst="rect">
            <a:avLst/>
          </a:prstGeom>
        </p:spPr>
      </p:pic>
      <p:pic>
        <p:nvPicPr>
          <p:cNvPr id="21" name="Picture 6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1193493">
            <a:off x="9717087" y="3547255"/>
            <a:ext cx="787869" cy="416128"/>
          </a:xfrm>
          <a:prstGeom prst="rect">
            <a:avLst/>
          </a:prstGeom>
        </p:spPr>
      </p:pic>
      <p:pic>
        <p:nvPicPr>
          <p:cNvPr id="22" name="Picture 6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1193493">
            <a:off x="9644546" y="2041578"/>
            <a:ext cx="787869" cy="41612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" name="组合 101"/>
          <p:cNvGrpSpPr/>
          <p:nvPr/>
        </p:nvGrpSpPr>
        <p:grpSpPr>
          <a:xfrm>
            <a:off x="4138570" y="2116383"/>
            <a:ext cx="3987911" cy="3135110"/>
            <a:chOff x="3154364" y="2608264"/>
            <a:chExt cx="4337050" cy="3062288"/>
          </a:xfrm>
          <a:solidFill>
            <a:schemeClr val="tx1"/>
          </a:solidFill>
        </p:grpSpPr>
        <p:sp>
          <p:nvSpPr>
            <p:cNvPr id="103" name="Freeform 28"/>
            <p:cNvSpPr>
              <a:spLocks noEditPoints="1"/>
            </p:cNvSpPr>
            <p:nvPr/>
          </p:nvSpPr>
          <p:spPr bwMode="auto">
            <a:xfrm>
              <a:off x="3775076" y="2779714"/>
              <a:ext cx="3013075" cy="1584325"/>
            </a:xfrm>
            <a:custGeom>
              <a:avLst/>
              <a:gdLst>
                <a:gd name="T0" fmla="*/ 1641 w 1898"/>
                <a:gd name="T1" fmla="*/ 31 h 998"/>
                <a:gd name="T2" fmla="*/ 1035 w 1898"/>
                <a:gd name="T3" fmla="*/ 28 h 998"/>
                <a:gd name="T4" fmla="*/ 376 w 1898"/>
                <a:gd name="T5" fmla="*/ 23 h 998"/>
                <a:gd name="T6" fmla="*/ 101 w 1898"/>
                <a:gd name="T7" fmla="*/ 1 h 998"/>
                <a:gd name="T8" fmla="*/ 462 w 1898"/>
                <a:gd name="T9" fmla="*/ 3 h 998"/>
                <a:gd name="T10" fmla="*/ 1135 w 1898"/>
                <a:gd name="T11" fmla="*/ 6 h 998"/>
                <a:gd name="T12" fmla="*/ 1712 w 1898"/>
                <a:gd name="T13" fmla="*/ 11 h 998"/>
                <a:gd name="T14" fmla="*/ 1850 w 1898"/>
                <a:gd name="T15" fmla="*/ 84 h 998"/>
                <a:gd name="T16" fmla="*/ 1853 w 1898"/>
                <a:gd name="T17" fmla="*/ 54 h 998"/>
                <a:gd name="T18" fmla="*/ 1851 w 1898"/>
                <a:gd name="T19" fmla="*/ 38 h 998"/>
                <a:gd name="T20" fmla="*/ 1839 w 1898"/>
                <a:gd name="T21" fmla="*/ 34 h 998"/>
                <a:gd name="T22" fmla="*/ 1849 w 1898"/>
                <a:gd name="T23" fmla="*/ 11 h 998"/>
                <a:gd name="T24" fmla="*/ 1881 w 1898"/>
                <a:gd name="T25" fmla="*/ 16 h 998"/>
                <a:gd name="T26" fmla="*/ 1891 w 1898"/>
                <a:gd name="T27" fmla="*/ 31 h 998"/>
                <a:gd name="T28" fmla="*/ 1888 w 1898"/>
                <a:gd name="T29" fmla="*/ 59 h 998"/>
                <a:gd name="T30" fmla="*/ 1861 w 1898"/>
                <a:gd name="T31" fmla="*/ 959 h 998"/>
                <a:gd name="T32" fmla="*/ 1859 w 1898"/>
                <a:gd name="T33" fmla="*/ 752 h 998"/>
                <a:gd name="T34" fmla="*/ 1854 w 1898"/>
                <a:gd name="T35" fmla="*/ 412 h 998"/>
                <a:gd name="T36" fmla="*/ 1850 w 1898"/>
                <a:gd name="T37" fmla="*/ 135 h 998"/>
                <a:gd name="T38" fmla="*/ 1887 w 1898"/>
                <a:gd name="T39" fmla="*/ 122 h 998"/>
                <a:gd name="T40" fmla="*/ 1891 w 1898"/>
                <a:gd name="T41" fmla="*/ 398 h 998"/>
                <a:gd name="T42" fmla="*/ 1896 w 1898"/>
                <a:gd name="T43" fmla="*/ 739 h 998"/>
                <a:gd name="T44" fmla="*/ 1898 w 1898"/>
                <a:gd name="T45" fmla="*/ 946 h 998"/>
                <a:gd name="T46" fmla="*/ 1833 w 1898"/>
                <a:gd name="T47" fmla="*/ 974 h 998"/>
                <a:gd name="T48" fmla="*/ 1866 w 1898"/>
                <a:gd name="T49" fmla="*/ 977 h 998"/>
                <a:gd name="T50" fmla="*/ 1857 w 1898"/>
                <a:gd name="T51" fmla="*/ 983 h 998"/>
                <a:gd name="T52" fmla="*/ 1860 w 1898"/>
                <a:gd name="T53" fmla="*/ 972 h 998"/>
                <a:gd name="T54" fmla="*/ 1894 w 1898"/>
                <a:gd name="T55" fmla="*/ 971 h 998"/>
                <a:gd name="T56" fmla="*/ 1860 w 1898"/>
                <a:gd name="T57" fmla="*/ 997 h 998"/>
                <a:gd name="T58" fmla="*/ 1829 w 1898"/>
                <a:gd name="T59" fmla="*/ 997 h 998"/>
                <a:gd name="T60" fmla="*/ 1794 w 1898"/>
                <a:gd name="T61" fmla="*/ 996 h 998"/>
                <a:gd name="T62" fmla="*/ 235 w 1898"/>
                <a:gd name="T63" fmla="*/ 974 h 998"/>
                <a:gd name="T64" fmla="*/ 813 w 1898"/>
                <a:gd name="T65" fmla="*/ 974 h 998"/>
                <a:gd name="T66" fmla="*/ 1475 w 1898"/>
                <a:gd name="T67" fmla="*/ 974 h 998"/>
                <a:gd name="T68" fmla="*/ 1818 w 1898"/>
                <a:gd name="T69" fmla="*/ 974 h 998"/>
                <a:gd name="T70" fmla="*/ 1514 w 1898"/>
                <a:gd name="T71" fmla="*/ 996 h 998"/>
                <a:gd name="T72" fmla="*/ 867 w 1898"/>
                <a:gd name="T73" fmla="*/ 996 h 998"/>
                <a:gd name="T74" fmla="*/ 259 w 1898"/>
                <a:gd name="T75" fmla="*/ 996 h 998"/>
                <a:gd name="T76" fmla="*/ 7 w 1898"/>
                <a:gd name="T77" fmla="*/ 936 h 998"/>
                <a:gd name="T78" fmla="*/ 47 w 1898"/>
                <a:gd name="T79" fmla="*/ 949 h 998"/>
                <a:gd name="T80" fmla="*/ 50 w 1898"/>
                <a:gd name="T81" fmla="*/ 967 h 998"/>
                <a:gd name="T82" fmla="*/ 66 w 1898"/>
                <a:gd name="T83" fmla="*/ 973 h 998"/>
                <a:gd name="T84" fmla="*/ 71 w 1898"/>
                <a:gd name="T85" fmla="*/ 996 h 998"/>
                <a:gd name="T86" fmla="*/ 28 w 1898"/>
                <a:gd name="T87" fmla="*/ 992 h 998"/>
                <a:gd name="T88" fmla="*/ 11 w 1898"/>
                <a:gd name="T89" fmla="*/ 978 h 998"/>
                <a:gd name="T90" fmla="*/ 9 w 1898"/>
                <a:gd name="T91" fmla="*/ 953 h 998"/>
                <a:gd name="T92" fmla="*/ 46 w 1898"/>
                <a:gd name="T93" fmla="*/ 50 h 998"/>
                <a:gd name="T94" fmla="*/ 40 w 1898"/>
                <a:gd name="T95" fmla="*/ 234 h 998"/>
                <a:gd name="T96" fmla="*/ 38 w 1898"/>
                <a:gd name="T97" fmla="*/ 565 h 998"/>
                <a:gd name="T98" fmla="*/ 42 w 1898"/>
                <a:gd name="T99" fmla="*/ 851 h 998"/>
                <a:gd name="T100" fmla="*/ 6 w 1898"/>
                <a:gd name="T101" fmla="*/ 904 h 998"/>
                <a:gd name="T102" fmla="*/ 1 w 1898"/>
                <a:gd name="T103" fmla="*/ 652 h 998"/>
                <a:gd name="T104" fmla="*/ 1 w 1898"/>
                <a:gd name="T105" fmla="*/ 314 h 998"/>
                <a:gd name="T106" fmla="*/ 6 w 1898"/>
                <a:gd name="T107" fmla="*/ 81 h 998"/>
                <a:gd name="T108" fmla="*/ 65 w 1898"/>
                <a:gd name="T109" fmla="*/ 23 h 998"/>
                <a:gd name="T110" fmla="*/ 31 w 1898"/>
                <a:gd name="T111" fmla="*/ 22 h 998"/>
                <a:gd name="T112" fmla="*/ 52 w 1898"/>
                <a:gd name="T113" fmla="*/ 12 h 998"/>
                <a:gd name="T114" fmla="*/ 48 w 1898"/>
                <a:gd name="T115" fmla="*/ 36 h 998"/>
                <a:gd name="T116" fmla="*/ 12 w 1898"/>
                <a:gd name="T117" fmla="*/ 41 h 998"/>
                <a:gd name="T118" fmla="*/ 16 w 1898"/>
                <a:gd name="T119" fmla="*/ 19 h 998"/>
                <a:gd name="T120" fmla="*/ 58 w 1898"/>
                <a:gd name="T121" fmla="*/ 0 h 998"/>
                <a:gd name="T122" fmla="*/ 101 w 1898"/>
                <a:gd name="T123" fmla="*/ 1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98" h="998">
                  <a:moveTo>
                    <a:pt x="1839" y="11"/>
                  </a:moveTo>
                  <a:lnTo>
                    <a:pt x="1816" y="32"/>
                  </a:lnTo>
                  <a:lnTo>
                    <a:pt x="1816" y="32"/>
                  </a:lnTo>
                  <a:lnTo>
                    <a:pt x="1806" y="32"/>
                  </a:lnTo>
                  <a:lnTo>
                    <a:pt x="1788" y="32"/>
                  </a:lnTo>
                  <a:lnTo>
                    <a:pt x="1762" y="32"/>
                  </a:lnTo>
                  <a:lnTo>
                    <a:pt x="1728" y="32"/>
                  </a:lnTo>
                  <a:lnTo>
                    <a:pt x="1688" y="31"/>
                  </a:lnTo>
                  <a:lnTo>
                    <a:pt x="1641" y="31"/>
                  </a:lnTo>
                  <a:lnTo>
                    <a:pt x="1589" y="31"/>
                  </a:lnTo>
                  <a:lnTo>
                    <a:pt x="1532" y="31"/>
                  </a:lnTo>
                  <a:lnTo>
                    <a:pt x="1469" y="30"/>
                  </a:lnTo>
                  <a:lnTo>
                    <a:pt x="1404" y="30"/>
                  </a:lnTo>
                  <a:lnTo>
                    <a:pt x="1335" y="29"/>
                  </a:lnTo>
                  <a:lnTo>
                    <a:pt x="1263" y="29"/>
                  </a:lnTo>
                  <a:lnTo>
                    <a:pt x="1188" y="29"/>
                  </a:lnTo>
                  <a:lnTo>
                    <a:pt x="1111" y="28"/>
                  </a:lnTo>
                  <a:lnTo>
                    <a:pt x="1035" y="28"/>
                  </a:lnTo>
                  <a:lnTo>
                    <a:pt x="956" y="26"/>
                  </a:lnTo>
                  <a:lnTo>
                    <a:pt x="879" y="26"/>
                  </a:lnTo>
                  <a:lnTo>
                    <a:pt x="801" y="25"/>
                  </a:lnTo>
                  <a:lnTo>
                    <a:pt x="724" y="25"/>
                  </a:lnTo>
                  <a:lnTo>
                    <a:pt x="650" y="25"/>
                  </a:lnTo>
                  <a:lnTo>
                    <a:pt x="576" y="24"/>
                  </a:lnTo>
                  <a:lnTo>
                    <a:pt x="506" y="24"/>
                  </a:lnTo>
                  <a:lnTo>
                    <a:pt x="439" y="24"/>
                  </a:lnTo>
                  <a:lnTo>
                    <a:pt x="376" y="23"/>
                  </a:lnTo>
                  <a:lnTo>
                    <a:pt x="318" y="23"/>
                  </a:lnTo>
                  <a:lnTo>
                    <a:pt x="264" y="23"/>
                  </a:lnTo>
                  <a:lnTo>
                    <a:pt x="216" y="23"/>
                  </a:lnTo>
                  <a:lnTo>
                    <a:pt x="175" y="23"/>
                  </a:lnTo>
                  <a:lnTo>
                    <a:pt x="139" y="22"/>
                  </a:lnTo>
                  <a:lnTo>
                    <a:pt x="110" y="22"/>
                  </a:lnTo>
                  <a:lnTo>
                    <a:pt x="90" y="22"/>
                  </a:lnTo>
                  <a:lnTo>
                    <a:pt x="78" y="23"/>
                  </a:lnTo>
                  <a:lnTo>
                    <a:pt x="101" y="1"/>
                  </a:lnTo>
                  <a:lnTo>
                    <a:pt x="114" y="1"/>
                  </a:lnTo>
                  <a:lnTo>
                    <a:pt x="134" y="0"/>
                  </a:lnTo>
                  <a:lnTo>
                    <a:pt x="161" y="1"/>
                  </a:lnTo>
                  <a:lnTo>
                    <a:pt x="197" y="1"/>
                  </a:lnTo>
                  <a:lnTo>
                    <a:pt x="239" y="1"/>
                  </a:lnTo>
                  <a:lnTo>
                    <a:pt x="288" y="1"/>
                  </a:lnTo>
                  <a:lnTo>
                    <a:pt x="340" y="1"/>
                  </a:lnTo>
                  <a:lnTo>
                    <a:pt x="400" y="1"/>
                  </a:lnTo>
                  <a:lnTo>
                    <a:pt x="462" y="3"/>
                  </a:lnTo>
                  <a:lnTo>
                    <a:pt x="529" y="3"/>
                  </a:lnTo>
                  <a:lnTo>
                    <a:pt x="599" y="3"/>
                  </a:lnTo>
                  <a:lnTo>
                    <a:pt x="672" y="4"/>
                  </a:lnTo>
                  <a:lnTo>
                    <a:pt x="747" y="4"/>
                  </a:lnTo>
                  <a:lnTo>
                    <a:pt x="824" y="5"/>
                  </a:lnTo>
                  <a:lnTo>
                    <a:pt x="901" y="5"/>
                  </a:lnTo>
                  <a:lnTo>
                    <a:pt x="980" y="5"/>
                  </a:lnTo>
                  <a:lnTo>
                    <a:pt x="1058" y="6"/>
                  </a:lnTo>
                  <a:lnTo>
                    <a:pt x="1135" y="6"/>
                  </a:lnTo>
                  <a:lnTo>
                    <a:pt x="1212" y="7"/>
                  </a:lnTo>
                  <a:lnTo>
                    <a:pt x="1286" y="7"/>
                  </a:lnTo>
                  <a:lnTo>
                    <a:pt x="1358" y="9"/>
                  </a:lnTo>
                  <a:lnTo>
                    <a:pt x="1428" y="9"/>
                  </a:lnTo>
                  <a:lnTo>
                    <a:pt x="1493" y="9"/>
                  </a:lnTo>
                  <a:lnTo>
                    <a:pt x="1555" y="10"/>
                  </a:lnTo>
                  <a:lnTo>
                    <a:pt x="1613" y="10"/>
                  </a:lnTo>
                  <a:lnTo>
                    <a:pt x="1665" y="10"/>
                  </a:lnTo>
                  <a:lnTo>
                    <a:pt x="1712" y="11"/>
                  </a:lnTo>
                  <a:lnTo>
                    <a:pt x="1751" y="11"/>
                  </a:lnTo>
                  <a:lnTo>
                    <a:pt x="1785" y="11"/>
                  </a:lnTo>
                  <a:lnTo>
                    <a:pt x="1811" y="11"/>
                  </a:lnTo>
                  <a:lnTo>
                    <a:pt x="1830" y="11"/>
                  </a:lnTo>
                  <a:lnTo>
                    <a:pt x="1839" y="11"/>
                  </a:lnTo>
                  <a:lnTo>
                    <a:pt x="1839" y="11"/>
                  </a:lnTo>
                  <a:lnTo>
                    <a:pt x="1839" y="11"/>
                  </a:lnTo>
                  <a:close/>
                  <a:moveTo>
                    <a:pt x="1887" y="71"/>
                  </a:moveTo>
                  <a:lnTo>
                    <a:pt x="1850" y="84"/>
                  </a:lnTo>
                  <a:lnTo>
                    <a:pt x="1850" y="84"/>
                  </a:lnTo>
                  <a:lnTo>
                    <a:pt x="1850" y="79"/>
                  </a:lnTo>
                  <a:lnTo>
                    <a:pt x="1850" y="75"/>
                  </a:lnTo>
                  <a:lnTo>
                    <a:pt x="1851" y="71"/>
                  </a:lnTo>
                  <a:lnTo>
                    <a:pt x="1851" y="67"/>
                  </a:lnTo>
                  <a:lnTo>
                    <a:pt x="1851" y="63"/>
                  </a:lnTo>
                  <a:lnTo>
                    <a:pt x="1853" y="60"/>
                  </a:lnTo>
                  <a:lnTo>
                    <a:pt x="1853" y="57"/>
                  </a:lnTo>
                  <a:lnTo>
                    <a:pt x="1853" y="54"/>
                  </a:lnTo>
                  <a:lnTo>
                    <a:pt x="1854" y="52"/>
                  </a:lnTo>
                  <a:lnTo>
                    <a:pt x="1854" y="49"/>
                  </a:lnTo>
                  <a:lnTo>
                    <a:pt x="1854" y="47"/>
                  </a:lnTo>
                  <a:lnTo>
                    <a:pt x="1854" y="44"/>
                  </a:lnTo>
                  <a:lnTo>
                    <a:pt x="1854" y="43"/>
                  </a:lnTo>
                  <a:lnTo>
                    <a:pt x="1853" y="42"/>
                  </a:lnTo>
                  <a:lnTo>
                    <a:pt x="1853" y="40"/>
                  </a:lnTo>
                  <a:lnTo>
                    <a:pt x="1853" y="38"/>
                  </a:lnTo>
                  <a:lnTo>
                    <a:pt x="1851" y="38"/>
                  </a:lnTo>
                  <a:lnTo>
                    <a:pt x="1851" y="37"/>
                  </a:lnTo>
                  <a:lnTo>
                    <a:pt x="1850" y="36"/>
                  </a:lnTo>
                  <a:lnTo>
                    <a:pt x="1849" y="36"/>
                  </a:lnTo>
                  <a:lnTo>
                    <a:pt x="1849" y="35"/>
                  </a:lnTo>
                  <a:lnTo>
                    <a:pt x="1848" y="35"/>
                  </a:lnTo>
                  <a:lnTo>
                    <a:pt x="1845" y="35"/>
                  </a:lnTo>
                  <a:lnTo>
                    <a:pt x="1844" y="34"/>
                  </a:lnTo>
                  <a:lnTo>
                    <a:pt x="1842" y="34"/>
                  </a:lnTo>
                  <a:lnTo>
                    <a:pt x="1839" y="34"/>
                  </a:lnTo>
                  <a:lnTo>
                    <a:pt x="1837" y="34"/>
                  </a:lnTo>
                  <a:lnTo>
                    <a:pt x="1833" y="32"/>
                  </a:lnTo>
                  <a:lnTo>
                    <a:pt x="1830" y="32"/>
                  </a:lnTo>
                  <a:lnTo>
                    <a:pt x="1825" y="32"/>
                  </a:lnTo>
                  <a:lnTo>
                    <a:pt x="1822" y="32"/>
                  </a:lnTo>
                  <a:lnTo>
                    <a:pt x="1816" y="32"/>
                  </a:lnTo>
                  <a:lnTo>
                    <a:pt x="1839" y="11"/>
                  </a:lnTo>
                  <a:lnTo>
                    <a:pt x="1844" y="11"/>
                  </a:lnTo>
                  <a:lnTo>
                    <a:pt x="1849" y="11"/>
                  </a:lnTo>
                  <a:lnTo>
                    <a:pt x="1854" y="11"/>
                  </a:lnTo>
                  <a:lnTo>
                    <a:pt x="1859" y="11"/>
                  </a:lnTo>
                  <a:lnTo>
                    <a:pt x="1862" y="12"/>
                  </a:lnTo>
                  <a:lnTo>
                    <a:pt x="1866" y="12"/>
                  </a:lnTo>
                  <a:lnTo>
                    <a:pt x="1869" y="12"/>
                  </a:lnTo>
                  <a:lnTo>
                    <a:pt x="1873" y="13"/>
                  </a:lnTo>
                  <a:lnTo>
                    <a:pt x="1876" y="13"/>
                  </a:lnTo>
                  <a:lnTo>
                    <a:pt x="1879" y="14"/>
                  </a:lnTo>
                  <a:lnTo>
                    <a:pt x="1881" y="16"/>
                  </a:lnTo>
                  <a:lnTo>
                    <a:pt x="1884" y="17"/>
                  </a:lnTo>
                  <a:lnTo>
                    <a:pt x="1885" y="18"/>
                  </a:lnTo>
                  <a:lnTo>
                    <a:pt x="1887" y="19"/>
                  </a:lnTo>
                  <a:lnTo>
                    <a:pt x="1888" y="22"/>
                  </a:lnTo>
                  <a:lnTo>
                    <a:pt x="1890" y="23"/>
                  </a:lnTo>
                  <a:lnTo>
                    <a:pt x="1890" y="25"/>
                  </a:lnTo>
                  <a:lnTo>
                    <a:pt x="1891" y="26"/>
                  </a:lnTo>
                  <a:lnTo>
                    <a:pt x="1891" y="29"/>
                  </a:lnTo>
                  <a:lnTo>
                    <a:pt x="1891" y="31"/>
                  </a:lnTo>
                  <a:lnTo>
                    <a:pt x="1891" y="34"/>
                  </a:lnTo>
                  <a:lnTo>
                    <a:pt x="1891" y="36"/>
                  </a:lnTo>
                  <a:lnTo>
                    <a:pt x="1891" y="38"/>
                  </a:lnTo>
                  <a:lnTo>
                    <a:pt x="1891" y="42"/>
                  </a:lnTo>
                  <a:lnTo>
                    <a:pt x="1890" y="44"/>
                  </a:lnTo>
                  <a:lnTo>
                    <a:pt x="1890" y="48"/>
                  </a:lnTo>
                  <a:lnTo>
                    <a:pt x="1890" y="52"/>
                  </a:lnTo>
                  <a:lnTo>
                    <a:pt x="1888" y="55"/>
                  </a:lnTo>
                  <a:lnTo>
                    <a:pt x="1888" y="59"/>
                  </a:lnTo>
                  <a:lnTo>
                    <a:pt x="1888" y="62"/>
                  </a:lnTo>
                  <a:lnTo>
                    <a:pt x="1887" y="67"/>
                  </a:lnTo>
                  <a:lnTo>
                    <a:pt x="1887" y="71"/>
                  </a:lnTo>
                  <a:lnTo>
                    <a:pt x="1887" y="71"/>
                  </a:lnTo>
                  <a:lnTo>
                    <a:pt x="1887" y="71"/>
                  </a:lnTo>
                  <a:close/>
                  <a:moveTo>
                    <a:pt x="1898" y="952"/>
                  </a:moveTo>
                  <a:lnTo>
                    <a:pt x="1861" y="965"/>
                  </a:lnTo>
                  <a:lnTo>
                    <a:pt x="1861" y="965"/>
                  </a:lnTo>
                  <a:lnTo>
                    <a:pt x="1861" y="959"/>
                  </a:lnTo>
                  <a:lnTo>
                    <a:pt x="1861" y="949"/>
                  </a:lnTo>
                  <a:lnTo>
                    <a:pt x="1861" y="935"/>
                  </a:lnTo>
                  <a:lnTo>
                    <a:pt x="1861" y="917"/>
                  </a:lnTo>
                  <a:lnTo>
                    <a:pt x="1861" y="897"/>
                  </a:lnTo>
                  <a:lnTo>
                    <a:pt x="1860" y="873"/>
                  </a:lnTo>
                  <a:lnTo>
                    <a:pt x="1860" y="847"/>
                  </a:lnTo>
                  <a:lnTo>
                    <a:pt x="1860" y="817"/>
                  </a:lnTo>
                  <a:lnTo>
                    <a:pt x="1860" y="786"/>
                  </a:lnTo>
                  <a:lnTo>
                    <a:pt x="1859" y="752"/>
                  </a:lnTo>
                  <a:lnTo>
                    <a:pt x="1859" y="718"/>
                  </a:lnTo>
                  <a:lnTo>
                    <a:pt x="1857" y="682"/>
                  </a:lnTo>
                  <a:lnTo>
                    <a:pt x="1857" y="644"/>
                  </a:lnTo>
                  <a:lnTo>
                    <a:pt x="1856" y="605"/>
                  </a:lnTo>
                  <a:lnTo>
                    <a:pt x="1856" y="567"/>
                  </a:lnTo>
                  <a:lnTo>
                    <a:pt x="1855" y="528"/>
                  </a:lnTo>
                  <a:lnTo>
                    <a:pt x="1855" y="488"/>
                  </a:lnTo>
                  <a:lnTo>
                    <a:pt x="1854" y="450"/>
                  </a:lnTo>
                  <a:lnTo>
                    <a:pt x="1854" y="412"/>
                  </a:lnTo>
                  <a:lnTo>
                    <a:pt x="1853" y="374"/>
                  </a:lnTo>
                  <a:lnTo>
                    <a:pt x="1853" y="338"/>
                  </a:lnTo>
                  <a:lnTo>
                    <a:pt x="1851" y="302"/>
                  </a:lnTo>
                  <a:lnTo>
                    <a:pt x="1851" y="269"/>
                  </a:lnTo>
                  <a:lnTo>
                    <a:pt x="1850" y="237"/>
                  </a:lnTo>
                  <a:lnTo>
                    <a:pt x="1850" y="208"/>
                  </a:lnTo>
                  <a:lnTo>
                    <a:pt x="1850" y="180"/>
                  </a:lnTo>
                  <a:lnTo>
                    <a:pt x="1850" y="157"/>
                  </a:lnTo>
                  <a:lnTo>
                    <a:pt x="1850" y="135"/>
                  </a:lnTo>
                  <a:lnTo>
                    <a:pt x="1850" y="116"/>
                  </a:lnTo>
                  <a:lnTo>
                    <a:pt x="1850" y="102"/>
                  </a:lnTo>
                  <a:lnTo>
                    <a:pt x="1850" y="91"/>
                  </a:lnTo>
                  <a:lnTo>
                    <a:pt x="1850" y="84"/>
                  </a:lnTo>
                  <a:lnTo>
                    <a:pt x="1887" y="71"/>
                  </a:lnTo>
                  <a:lnTo>
                    <a:pt x="1887" y="78"/>
                  </a:lnTo>
                  <a:lnTo>
                    <a:pt x="1887" y="89"/>
                  </a:lnTo>
                  <a:lnTo>
                    <a:pt x="1887" y="103"/>
                  </a:lnTo>
                  <a:lnTo>
                    <a:pt x="1887" y="122"/>
                  </a:lnTo>
                  <a:lnTo>
                    <a:pt x="1887" y="142"/>
                  </a:lnTo>
                  <a:lnTo>
                    <a:pt x="1887" y="167"/>
                  </a:lnTo>
                  <a:lnTo>
                    <a:pt x="1887" y="195"/>
                  </a:lnTo>
                  <a:lnTo>
                    <a:pt x="1888" y="223"/>
                  </a:lnTo>
                  <a:lnTo>
                    <a:pt x="1888" y="256"/>
                  </a:lnTo>
                  <a:lnTo>
                    <a:pt x="1890" y="289"/>
                  </a:lnTo>
                  <a:lnTo>
                    <a:pt x="1890" y="324"/>
                  </a:lnTo>
                  <a:lnTo>
                    <a:pt x="1890" y="361"/>
                  </a:lnTo>
                  <a:lnTo>
                    <a:pt x="1891" y="398"/>
                  </a:lnTo>
                  <a:lnTo>
                    <a:pt x="1891" y="437"/>
                  </a:lnTo>
                  <a:lnTo>
                    <a:pt x="1892" y="475"/>
                  </a:lnTo>
                  <a:lnTo>
                    <a:pt x="1893" y="515"/>
                  </a:lnTo>
                  <a:lnTo>
                    <a:pt x="1893" y="554"/>
                  </a:lnTo>
                  <a:lnTo>
                    <a:pt x="1894" y="592"/>
                  </a:lnTo>
                  <a:lnTo>
                    <a:pt x="1894" y="631"/>
                  </a:lnTo>
                  <a:lnTo>
                    <a:pt x="1896" y="668"/>
                  </a:lnTo>
                  <a:lnTo>
                    <a:pt x="1896" y="705"/>
                  </a:lnTo>
                  <a:lnTo>
                    <a:pt x="1896" y="739"/>
                  </a:lnTo>
                  <a:lnTo>
                    <a:pt x="1897" y="773"/>
                  </a:lnTo>
                  <a:lnTo>
                    <a:pt x="1897" y="804"/>
                  </a:lnTo>
                  <a:lnTo>
                    <a:pt x="1898" y="832"/>
                  </a:lnTo>
                  <a:lnTo>
                    <a:pt x="1898" y="860"/>
                  </a:lnTo>
                  <a:lnTo>
                    <a:pt x="1898" y="884"/>
                  </a:lnTo>
                  <a:lnTo>
                    <a:pt x="1898" y="904"/>
                  </a:lnTo>
                  <a:lnTo>
                    <a:pt x="1898" y="922"/>
                  </a:lnTo>
                  <a:lnTo>
                    <a:pt x="1898" y="936"/>
                  </a:lnTo>
                  <a:lnTo>
                    <a:pt x="1898" y="946"/>
                  </a:lnTo>
                  <a:lnTo>
                    <a:pt x="1898" y="952"/>
                  </a:lnTo>
                  <a:lnTo>
                    <a:pt x="1898" y="952"/>
                  </a:lnTo>
                  <a:lnTo>
                    <a:pt x="1898" y="952"/>
                  </a:lnTo>
                  <a:close/>
                  <a:moveTo>
                    <a:pt x="1794" y="996"/>
                  </a:moveTo>
                  <a:lnTo>
                    <a:pt x="1818" y="974"/>
                  </a:lnTo>
                  <a:lnTo>
                    <a:pt x="1818" y="974"/>
                  </a:lnTo>
                  <a:lnTo>
                    <a:pt x="1823" y="974"/>
                  </a:lnTo>
                  <a:lnTo>
                    <a:pt x="1829" y="974"/>
                  </a:lnTo>
                  <a:lnTo>
                    <a:pt x="1833" y="974"/>
                  </a:lnTo>
                  <a:lnTo>
                    <a:pt x="1838" y="974"/>
                  </a:lnTo>
                  <a:lnTo>
                    <a:pt x="1843" y="974"/>
                  </a:lnTo>
                  <a:lnTo>
                    <a:pt x="1847" y="976"/>
                  </a:lnTo>
                  <a:lnTo>
                    <a:pt x="1850" y="976"/>
                  </a:lnTo>
                  <a:lnTo>
                    <a:pt x="1854" y="976"/>
                  </a:lnTo>
                  <a:lnTo>
                    <a:pt x="1857" y="976"/>
                  </a:lnTo>
                  <a:lnTo>
                    <a:pt x="1861" y="977"/>
                  </a:lnTo>
                  <a:lnTo>
                    <a:pt x="1863" y="977"/>
                  </a:lnTo>
                  <a:lnTo>
                    <a:pt x="1866" y="977"/>
                  </a:lnTo>
                  <a:lnTo>
                    <a:pt x="1868" y="977"/>
                  </a:lnTo>
                  <a:lnTo>
                    <a:pt x="1869" y="977"/>
                  </a:lnTo>
                  <a:lnTo>
                    <a:pt x="1870" y="977"/>
                  </a:lnTo>
                  <a:lnTo>
                    <a:pt x="1870" y="977"/>
                  </a:lnTo>
                  <a:lnTo>
                    <a:pt x="1870" y="977"/>
                  </a:lnTo>
                  <a:lnTo>
                    <a:pt x="1868" y="977"/>
                  </a:lnTo>
                  <a:lnTo>
                    <a:pt x="1864" y="979"/>
                  </a:lnTo>
                  <a:lnTo>
                    <a:pt x="1861" y="980"/>
                  </a:lnTo>
                  <a:lnTo>
                    <a:pt x="1857" y="983"/>
                  </a:lnTo>
                  <a:lnTo>
                    <a:pt x="1856" y="984"/>
                  </a:lnTo>
                  <a:lnTo>
                    <a:pt x="1856" y="984"/>
                  </a:lnTo>
                  <a:lnTo>
                    <a:pt x="1856" y="984"/>
                  </a:lnTo>
                  <a:lnTo>
                    <a:pt x="1857" y="983"/>
                  </a:lnTo>
                  <a:lnTo>
                    <a:pt x="1857" y="982"/>
                  </a:lnTo>
                  <a:lnTo>
                    <a:pt x="1859" y="979"/>
                  </a:lnTo>
                  <a:lnTo>
                    <a:pt x="1859" y="977"/>
                  </a:lnTo>
                  <a:lnTo>
                    <a:pt x="1860" y="974"/>
                  </a:lnTo>
                  <a:lnTo>
                    <a:pt x="1860" y="972"/>
                  </a:lnTo>
                  <a:lnTo>
                    <a:pt x="1860" y="968"/>
                  </a:lnTo>
                  <a:lnTo>
                    <a:pt x="1861" y="965"/>
                  </a:lnTo>
                  <a:lnTo>
                    <a:pt x="1898" y="952"/>
                  </a:lnTo>
                  <a:lnTo>
                    <a:pt x="1898" y="956"/>
                  </a:lnTo>
                  <a:lnTo>
                    <a:pt x="1897" y="959"/>
                  </a:lnTo>
                  <a:lnTo>
                    <a:pt x="1897" y="962"/>
                  </a:lnTo>
                  <a:lnTo>
                    <a:pt x="1896" y="966"/>
                  </a:lnTo>
                  <a:lnTo>
                    <a:pt x="1896" y="968"/>
                  </a:lnTo>
                  <a:lnTo>
                    <a:pt x="1894" y="971"/>
                  </a:lnTo>
                  <a:lnTo>
                    <a:pt x="1893" y="973"/>
                  </a:lnTo>
                  <a:lnTo>
                    <a:pt x="1892" y="976"/>
                  </a:lnTo>
                  <a:lnTo>
                    <a:pt x="1891" y="979"/>
                  </a:lnTo>
                  <a:lnTo>
                    <a:pt x="1888" y="982"/>
                  </a:lnTo>
                  <a:lnTo>
                    <a:pt x="1884" y="985"/>
                  </a:lnTo>
                  <a:lnTo>
                    <a:pt x="1879" y="989"/>
                  </a:lnTo>
                  <a:lnTo>
                    <a:pt x="1872" y="992"/>
                  </a:lnTo>
                  <a:lnTo>
                    <a:pt x="1864" y="995"/>
                  </a:lnTo>
                  <a:lnTo>
                    <a:pt x="1860" y="997"/>
                  </a:lnTo>
                  <a:lnTo>
                    <a:pt x="1855" y="997"/>
                  </a:lnTo>
                  <a:lnTo>
                    <a:pt x="1851" y="998"/>
                  </a:lnTo>
                  <a:lnTo>
                    <a:pt x="1848" y="998"/>
                  </a:lnTo>
                  <a:lnTo>
                    <a:pt x="1844" y="998"/>
                  </a:lnTo>
                  <a:lnTo>
                    <a:pt x="1841" y="998"/>
                  </a:lnTo>
                  <a:lnTo>
                    <a:pt x="1838" y="998"/>
                  </a:lnTo>
                  <a:lnTo>
                    <a:pt x="1835" y="997"/>
                  </a:lnTo>
                  <a:lnTo>
                    <a:pt x="1831" y="997"/>
                  </a:lnTo>
                  <a:lnTo>
                    <a:pt x="1829" y="997"/>
                  </a:lnTo>
                  <a:lnTo>
                    <a:pt x="1825" y="997"/>
                  </a:lnTo>
                  <a:lnTo>
                    <a:pt x="1820" y="997"/>
                  </a:lnTo>
                  <a:lnTo>
                    <a:pt x="1817" y="996"/>
                  </a:lnTo>
                  <a:lnTo>
                    <a:pt x="1813" y="996"/>
                  </a:lnTo>
                  <a:lnTo>
                    <a:pt x="1808" y="996"/>
                  </a:lnTo>
                  <a:lnTo>
                    <a:pt x="1804" y="996"/>
                  </a:lnTo>
                  <a:lnTo>
                    <a:pt x="1800" y="996"/>
                  </a:lnTo>
                  <a:lnTo>
                    <a:pt x="1794" y="996"/>
                  </a:lnTo>
                  <a:lnTo>
                    <a:pt x="1794" y="996"/>
                  </a:lnTo>
                  <a:lnTo>
                    <a:pt x="1794" y="996"/>
                  </a:lnTo>
                  <a:close/>
                  <a:moveTo>
                    <a:pt x="78" y="996"/>
                  </a:moveTo>
                  <a:lnTo>
                    <a:pt x="102" y="974"/>
                  </a:lnTo>
                  <a:lnTo>
                    <a:pt x="102" y="974"/>
                  </a:lnTo>
                  <a:lnTo>
                    <a:pt x="112" y="974"/>
                  </a:lnTo>
                  <a:lnTo>
                    <a:pt x="133" y="974"/>
                  </a:lnTo>
                  <a:lnTo>
                    <a:pt x="160" y="974"/>
                  </a:lnTo>
                  <a:lnTo>
                    <a:pt x="195" y="974"/>
                  </a:lnTo>
                  <a:lnTo>
                    <a:pt x="235" y="974"/>
                  </a:lnTo>
                  <a:lnTo>
                    <a:pt x="283" y="974"/>
                  </a:lnTo>
                  <a:lnTo>
                    <a:pt x="336" y="974"/>
                  </a:lnTo>
                  <a:lnTo>
                    <a:pt x="393" y="974"/>
                  </a:lnTo>
                  <a:lnTo>
                    <a:pt x="455" y="974"/>
                  </a:lnTo>
                  <a:lnTo>
                    <a:pt x="522" y="974"/>
                  </a:lnTo>
                  <a:lnTo>
                    <a:pt x="591" y="974"/>
                  </a:lnTo>
                  <a:lnTo>
                    <a:pt x="663" y="974"/>
                  </a:lnTo>
                  <a:lnTo>
                    <a:pt x="737" y="974"/>
                  </a:lnTo>
                  <a:lnTo>
                    <a:pt x="813" y="974"/>
                  </a:lnTo>
                  <a:lnTo>
                    <a:pt x="889" y="974"/>
                  </a:lnTo>
                  <a:lnTo>
                    <a:pt x="967" y="974"/>
                  </a:lnTo>
                  <a:lnTo>
                    <a:pt x="1043" y="974"/>
                  </a:lnTo>
                  <a:lnTo>
                    <a:pt x="1121" y="974"/>
                  </a:lnTo>
                  <a:lnTo>
                    <a:pt x="1196" y="974"/>
                  </a:lnTo>
                  <a:lnTo>
                    <a:pt x="1270" y="974"/>
                  </a:lnTo>
                  <a:lnTo>
                    <a:pt x="1341" y="974"/>
                  </a:lnTo>
                  <a:lnTo>
                    <a:pt x="1410" y="974"/>
                  </a:lnTo>
                  <a:lnTo>
                    <a:pt x="1475" y="974"/>
                  </a:lnTo>
                  <a:lnTo>
                    <a:pt x="1536" y="974"/>
                  </a:lnTo>
                  <a:lnTo>
                    <a:pt x="1592" y="974"/>
                  </a:lnTo>
                  <a:lnTo>
                    <a:pt x="1645" y="974"/>
                  </a:lnTo>
                  <a:lnTo>
                    <a:pt x="1690" y="974"/>
                  </a:lnTo>
                  <a:lnTo>
                    <a:pt x="1731" y="974"/>
                  </a:lnTo>
                  <a:lnTo>
                    <a:pt x="1764" y="974"/>
                  </a:lnTo>
                  <a:lnTo>
                    <a:pt x="1789" y="974"/>
                  </a:lnTo>
                  <a:lnTo>
                    <a:pt x="1808" y="974"/>
                  </a:lnTo>
                  <a:lnTo>
                    <a:pt x="1818" y="974"/>
                  </a:lnTo>
                  <a:lnTo>
                    <a:pt x="1794" y="996"/>
                  </a:lnTo>
                  <a:lnTo>
                    <a:pt x="1785" y="996"/>
                  </a:lnTo>
                  <a:lnTo>
                    <a:pt x="1767" y="996"/>
                  </a:lnTo>
                  <a:lnTo>
                    <a:pt x="1740" y="996"/>
                  </a:lnTo>
                  <a:lnTo>
                    <a:pt x="1708" y="996"/>
                  </a:lnTo>
                  <a:lnTo>
                    <a:pt x="1668" y="996"/>
                  </a:lnTo>
                  <a:lnTo>
                    <a:pt x="1621" y="996"/>
                  </a:lnTo>
                  <a:lnTo>
                    <a:pt x="1570" y="996"/>
                  </a:lnTo>
                  <a:lnTo>
                    <a:pt x="1514" y="996"/>
                  </a:lnTo>
                  <a:lnTo>
                    <a:pt x="1452" y="996"/>
                  </a:lnTo>
                  <a:lnTo>
                    <a:pt x="1387" y="996"/>
                  </a:lnTo>
                  <a:lnTo>
                    <a:pt x="1318" y="996"/>
                  </a:lnTo>
                  <a:lnTo>
                    <a:pt x="1246" y="996"/>
                  </a:lnTo>
                  <a:lnTo>
                    <a:pt x="1172" y="996"/>
                  </a:lnTo>
                  <a:lnTo>
                    <a:pt x="1097" y="996"/>
                  </a:lnTo>
                  <a:lnTo>
                    <a:pt x="1021" y="996"/>
                  </a:lnTo>
                  <a:lnTo>
                    <a:pt x="943" y="996"/>
                  </a:lnTo>
                  <a:lnTo>
                    <a:pt x="867" y="996"/>
                  </a:lnTo>
                  <a:lnTo>
                    <a:pt x="789" y="996"/>
                  </a:lnTo>
                  <a:lnTo>
                    <a:pt x="714" y="996"/>
                  </a:lnTo>
                  <a:lnTo>
                    <a:pt x="640" y="996"/>
                  </a:lnTo>
                  <a:lnTo>
                    <a:pt x="567" y="996"/>
                  </a:lnTo>
                  <a:lnTo>
                    <a:pt x="498" y="996"/>
                  </a:lnTo>
                  <a:lnTo>
                    <a:pt x="432" y="996"/>
                  </a:lnTo>
                  <a:lnTo>
                    <a:pt x="370" y="996"/>
                  </a:lnTo>
                  <a:lnTo>
                    <a:pt x="313" y="996"/>
                  </a:lnTo>
                  <a:lnTo>
                    <a:pt x="259" y="996"/>
                  </a:lnTo>
                  <a:lnTo>
                    <a:pt x="213" y="996"/>
                  </a:lnTo>
                  <a:lnTo>
                    <a:pt x="171" y="996"/>
                  </a:lnTo>
                  <a:lnTo>
                    <a:pt x="136" y="996"/>
                  </a:lnTo>
                  <a:lnTo>
                    <a:pt x="109" y="996"/>
                  </a:lnTo>
                  <a:lnTo>
                    <a:pt x="90" y="996"/>
                  </a:lnTo>
                  <a:lnTo>
                    <a:pt x="78" y="996"/>
                  </a:lnTo>
                  <a:lnTo>
                    <a:pt x="78" y="996"/>
                  </a:lnTo>
                  <a:lnTo>
                    <a:pt x="78" y="996"/>
                  </a:lnTo>
                  <a:close/>
                  <a:moveTo>
                    <a:pt x="7" y="936"/>
                  </a:moveTo>
                  <a:lnTo>
                    <a:pt x="44" y="922"/>
                  </a:lnTo>
                  <a:lnTo>
                    <a:pt x="44" y="922"/>
                  </a:lnTo>
                  <a:lnTo>
                    <a:pt x="46" y="927"/>
                  </a:lnTo>
                  <a:lnTo>
                    <a:pt x="46" y="931"/>
                  </a:lnTo>
                  <a:lnTo>
                    <a:pt x="46" y="935"/>
                  </a:lnTo>
                  <a:lnTo>
                    <a:pt x="47" y="939"/>
                  </a:lnTo>
                  <a:lnTo>
                    <a:pt x="47" y="942"/>
                  </a:lnTo>
                  <a:lnTo>
                    <a:pt x="47" y="946"/>
                  </a:lnTo>
                  <a:lnTo>
                    <a:pt x="47" y="949"/>
                  </a:lnTo>
                  <a:lnTo>
                    <a:pt x="47" y="952"/>
                  </a:lnTo>
                  <a:lnTo>
                    <a:pt x="47" y="955"/>
                  </a:lnTo>
                  <a:lnTo>
                    <a:pt x="47" y="958"/>
                  </a:lnTo>
                  <a:lnTo>
                    <a:pt x="47" y="959"/>
                  </a:lnTo>
                  <a:lnTo>
                    <a:pt x="48" y="961"/>
                  </a:lnTo>
                  <a:lnTo>
                    <a:pt x="48" y="964"/>
                  </a:lnTo>
                  <a:lnTo>
                    <a:pt x="48" y="965"/>
                  </a:lnTo>
                  <a:lnTo>
                    <a:pt x="49" y="966"/>
                  </a:lnTo>
                  <a:lnTo>
                    <a:pt x="50" y="967"/>
                  </a:lnTo>
                  <a:lnTo>
                    <a:pt x="50" y="968"/>
                  </a:lnTo>
                  <a:lnTo>
                    <a:pt x="52" y="968"/>
                  </a:lnTo>
                  <a:lnTo>
                    <a:pt x="53" y="970"/>
                  </a:lnTo>
                  <a:lnTo>
                    <a:pt x="54" y="971"/>
                  </a:lnTo>
                  <a:lnTo>
                    <a:pt x="55" y="971"/>
                  </a:lnTo>
                  <a:lnTo>
                    <a:pt x="58" y="972"/>
                  </a:lnTo>
                  <a:lnTo>
                    <a:pt x="60" y="972"/>
                  </a:lnTo>
                  <a:lnTo>
                    <a:pt x="62" y="972"/>
                  </a:lnTo>
                  <a:lnTo>
                    <a:pt x="66" y="973"/>
                  </a:lnTo>
                  <a:lnTo>
                    <a:pt x="69" y="973"/>
                  </a:lnTo>
                  <a:lnTo>
                    <a:pt x="73" y="973"/>
                  </a:lnTo>
                  <a:lnTo>
                    <a:pt x="78" y="973"/>
                  </a:lnTo>
                  <a:lnTo>
                    <a:pt x="83" y="974"/>
                  </a:lnTo>
                  <a:lnTo>
                    <a:pt x="89" y="974"/>
                  </a:lnTo>
                  <a:lnTo>
                    <a:pt x="95" y="974"/>
                  </a:lnTo>
                  <a:lnTo>
                    <a:pt x="102" y="974"/>
                  </a:lnTo>
                  <a:lnTo>
                    <a:pt x="78" y="996"/>
                  </a:lnTo>
                  <a:lnTo>
                    <a:pt x="71" y="996"/>
                  </a:lnTo>
                  <a:lnTo>
                    <a:pt x="65" y="996"/>
                  </a:lnTo>
                  <a:lnTo>
                    <a:pt x="59" y="996"/>
                  </a:lnTo>
                  <a:lnTo>
                    <a:pt x="53" y="995"/>
                  </a:lnTo>
                  <a:lnTo>
                    <a:pt x="48" y="995"/>
                  </a:lnTo>
                  <a:lnTo>
                    <a:pt x="43" y="995"/>
                  </a:lnTo>
                  <a:lnTo>
                    <a:pt x="38" y="995"/>
                  </a:lnTo>
                  <a:lnTo>
                    <a:pt x="35" y="994"/>
                  </a:lnTo>
                  <a:lnTo>
                    <a:pt x="31" y="994"/>
                  </a:lnTo>
                  <a:lnTo>
                    <a:pt x="28" y="992"/>
                  </a:lnTo>
                  <a:lnTo>
                    <a:pt x="24" y="991"/>
                  </a:lnTo>
                  <a:lnTo>
                    <a:pt x="22" y="990"/>
                  </a:lnTo>
                  <a:lnTo>
                    <a:pt x="19" y="989"/>
                  </a:lnTo>
                  <a:lnTo>
                    <a:pt x="17" y="988"/>
                  </a:lnTo>
                  <a:lnTo>
                    <a:pt x="15" y="986"/>
                  </a:lnTo>
                  <a:lnTo>
                    <a:pt x="13" y="984"/>
                  </a:lnTo>
                  <a:lnTo>
                    <a:pt x="12" y="983"/>
                  </a:lnTo>
                  <a:lnTo>
                    <a:pt x="12" y="980"/>
                  </a:lnTo>
                  <a:lnTo>
                    <a:pt x="11" y="978"/>
                  </a:lnTo>
                  <a:lnTo>
                    <a:pt x="11" y="976"/>
                  </a:lnTo>
                  <a:lnTo>
                    <a:pt x="10" y="973"/>
                  </a:lnTo>
                  <a:lnTo>
                    <a:pt x="10" y="971"/>
                  </a:lnTo>
                  <a:lnTo>
                    <a:pt x="10" y="968"/>
                  </a:lnTo>
                  <a:lnTo>
                    <a:pt x="10" y="966"/>
                  </a:lnTo>
                  <a:lnTo>
                    <a:pt x="10" y="962"/>
                  </a:lnTo>
                  <a:lnTo>
                    <a:pt x="10" y="960"/>
                  </a:lnTo>
                  <a:lnTo>
                    <a:pt x="9" y="956"/>
                  </a:lnTo>
                  <a:lnTo>
                    <a:pt x="9" y="953"/>
                  </a:lnTo>
                  <a:lnTo>
                    <a:pt x="9" y="949"/>
                  </a:lnTo>
                  <a:lnTo>
                    <a:pt x="9" y="945"/>
                  </a:lnTo>
                  <a:lnTo>
                    <a:pt x="9" y="941"/>
                  </a:lnTo>
                  <a:lnTo>
                    <a:pt x="7" y="936"/>
                  </a:lnTo>
                  <a:lnTo>
                    <a:pt x="7" y="936"/>
                  </a:lnTo>
                  <a:lnTo>
                    <a:pt x="7" y="936"/>
                  </a:lnTo>
                  <a:close/>
                  <a:moveTo>
                    <a:pt x="9" y="62"/>
                  </a:moveTo>
                  <a:lnTo>
                    <a:pt x="46" y="50"/>
                  </a:lnTo>
                  <a:lnTo>
                    <a:pt x="46" y="50"/>
                  </a:lnTo>
                  <a:lnTo>
                    <a:pt x="44" y="57"/>
                  </a:lnTo>
                  <a:lnTo>
                    <a:pt x="43" y="68"/>
                  </a:lnTo>
                  <a:lnTo>
                    <a:pt x="43" y="83"/>
                  </a:lnTo>
                  <a:lnTo>
                    <a:pt x="42" y="102"/>
                  </a:lnTo>
                  <a:lnTo>
                    <a:pt x="41" y="122"/>
                  </a:lnTo>
                  <a:lnTo>
                    <a:pt x="41" y="147"/>
                  </a:lnTo>
                  <a:lnTo>
                    <a:pt x="40" y="173"/>
                  </a:lnTo>
                  <a:lnTo>
                    <a:pt x="40" y="203"/>
                  </a:lnTo>
                  <a:lnTo>
                    <a:pt x="40" y="234"/>
                  </a:lnTo>
                  <a:lnTo>
                    <a:pt x="38" y="266"/>
                  </a:lnTo>
                  <a:lnTo>
                    <a:pt x="38" y="301"/>
                  </a:lnTo>
                  <a:lnTo>
                    <a:pt x="38" y="337"/>
                  </a:lnTo>
                  <a:lnTo>
                    <a:pt x="38" y="374"/>
                  </a:lnTo>
                  <a:lnTo>
                    <a:pt x="38" y="412"/>
                  </a:lnTo>
                  <a:lnTo>
                    <a:pt x="38" y="450"/>
                  </a:lnTo>
                  <a:lnTo>
                    <a:pt x="38" y="488"/>
                  </a:lnTo>
                  <a:lnTo>
                    <a:pt x="38" y="527"/>
                  </a:lnTo>
                  <a:lnTo>
                    <a:pt x="38" y="565"/>
                  </a:lnTo>
                  <a:lnTo>
                    <a:pt x="38" y="602"/>
                  </a:lnTo>
                  <a:lnTo>
                    <a:pt x="40" y="639"/>
                  </a:lnTo>
                  <a:lnTo>
                    <a:pt x="40" y="675"/>
                  </a:lnTo>
                  <a:lnTo>
                    <a:pt x="40" y="709"/>
                  </a:lnTo>
                  <a:lnTo>
                    <a:pt x="40" y="742"/>
                  </a:lnTo>
                  <a:lnTo>
                    <a:pt x="41" y="773"/>
                  </a:lnTo>
                  <a:lnTo>
                    <a:pt x="41" y="801"/>
                  </a:lnTo>
                  <a:lnTo>
                    <a:pt x="42" y="828"/>
                  </a:lnTo>
                  <a:lnTo>
                    <a:pt x="42" y="851"/>
                  </a:lnTo>
                  <a:lnTo>
                    <a:pt x="43" y="873"/>
                  </a:lnTo>
                  <a:lnTo>
                    <a:pt x="43" y="891"/>
                  </a:lnTo>
                  <a:lnTo>
                    <a:pt x="43" y="905"/>
                  </a:lnTo>
                  <a:lnTo>
                    <a:pt x="44" y="916"/>
                  </a:lnTo>
                  <a:lnTo>
                    <a:pt x="44" y="922"/>
                  </a:lnTo>
                  <a:lnTo>
                    <a:pt x="7" y="936"/>
                  </a:lnTo>
                  <a:lnTo>
                    <a:pt x="7" y="929"/>
                  </a:lnTo>
                  <a:lnTo>
                    <a:pt x="6" y="918"/>
                  </a:lnTo>
                  <a:lnTo>
                    <a:pt x="6" y="904"/>
                  </a:lnTo>
                  <a:lnTo>
                    <a:pt x="5" y="886"/>
                  </a:lnTo>
                  <a:lnTo>
                    <a:pt x="5" y="866"/>
                  </a:lnTo>
                  <a:lnTo>
                    <a:pt x="4" y="842"/>
                  </a:lnTo>
                  <a:lnTo>
                    <a:pt x="4" y="816"/>
                  </a:lnTo>
                  <a:lnTo>
                    <a:pt x="4" y="786"/>
                  </a:lnTo>
                  <a:lnTo>
                    <a:pt x="3" y="755"/>
                  </a:lnTo>
                  <a:lnTo>
                    <a:pt x="3" y="722"/>
                  </a:lnTo>
                  <a:lnTo>
                    <a:pt x="3" y="688"/>
                  </a:lnTo>
                  <a:lnTo>
                    <a:pt x="1" y="652"/>
                  </a:lnTo>
                  <a:lnTo>
                    <a:pt x="1" y="615"/>
                  </a:lnTo>
                  <a:lnTo>
                    <a:pt x="1" y="578"/>
                  </a:lnTo>
                  <a:lnTo>
                    <a:pt x="1" y="540"/>
                  </a:lnTo>
                  <a:lnTo>
                    <a:pt x="1" y="502"/>
                  </a:lnTo>
                  <a:lnTo>
                    <a:pt x="1" y="463"/>
                  </a:lnTo>
                  <a:lnTo>
                    <a:pt x="0" y="425"/>
                  </a:lnTo>
                  <a:lnTo>
                    <a:pt x="1" y="387"/>
                  </a:lnTo>
                  <a:lnTo>
                    <a:pt x="1" y="350"/>
                  </a:lnTo>
                  <a:lnTo>
                    <a:pt x="1" y="314"/>
                  </a:lnTo>
                  <a:lnTo>
                    <a:pt x="1" y="280"/>
                  </a:lnTo>
                  <a:lnTo>
                    <a:pt x="1" y="247"/>
                  </a:lnTo>
                  <a:lnTo>
                    <a:pt x="3" y="215"/>
                  </a:lnTo>
                  <a:lnTo>
                    <a:pt x="3" y="186"/>
                  </a:lnTo>
                  <a:lnTo>
                    <a:pt x="3" y="160"/>
                  </a:lnTo>
                  <a:lnTo>
                    <a:pt x="4" y="135"/>
                  </a:lnTo>
                  <a:lnTo>
                    <a:pt x="5" y="114"/>
                  </a:lnTo>
                  <a:lnTo>
                    <a:pt x="5" y="96"/>
                  </a:lnTo>
                  <a:lnTo>
                    <a:pt x="6" y="81"/>
                  </a:lnTo>
                  <a:lnTo>
                    <a:pt x="7" y="69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close/>
                  <a:moveTo>
                    <a:pt x="101" y="1"/>
                  </a:moveTo>
                  <a:lnTo>
                    <a:pt x="78" y="23"/>
                  </a:lnTo>
                  <a:lnTo>
                    <a:pt x="78" y="23"/>
                  </a:lnTo>
                  <a:lnTo>
                    <a:pt x="72" y="23"/>
                  </a:lnTo>
                  <a:lnTo>
                    <a:pt x="65" y="23"/>
                  </a:lnTo>
                  <a:lnTo>
                    <a:pt x="59" y="23"/>
                  </a:lnTo>
                  <a:lnTo>
                    <a:pt x="54" y="23"/>
                  </a:lnTo>
                  <a:lnTo>
                    <a:pt x="49" y="22"/>
                  </a:lnTo>
                  <a:lnTo>
                    <a:pt x="44" y="22"/>
                  </a:lnTo>
                  <a:lnTo>
                    <a:pt x="41" y="22"/>
                  </a:lnTo>
                  <a:lnTo>
                    <a:pt x="37" y="22"/>
                  </a:lnTo>
                  <a:lnTo>
                    <a:pt x="35" y="22"/>
                  </a:lnTo>
                  <a:lnTo>
                    <a:pt x="32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4" y="22"/>
                  </a:lnTo>
                  <a:lnTo>
                    <a:pt x="37" y="20"/>
                  </a:lnTo>
                  <a:lnTo>
                    <a:pt x="44" y="17"/>
                  </a:lnTo>
                  <a:lnTo>
                    <a:pt x="49" y="13"/>
                  </a:lnTo>
                  <a:lnTo>
                    <a:pt x="52" y="1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0" y="13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50" y="23"/>
                  </a:lnTo>
                  <a:lnTo>
                    <a:pt x="50" y="25"/>
                  </a:lnTo>
                  <a:lnTo>
                    <a:pt x="49" y="29"/>
                  </a:lnTo>
                  <a:lnTo>
                    <a:pt x="49" y="32"/>
                  </a:lnTo>
                  <a:lnTo>
                    <a:pt x="48" y="36"/>
                  </a:lnTo>
                  <a:lnTo>
                    <a:pt x="48" y="41"/>
                  </a:lnTo>
                  <a:lnTo>
                    <a:pt x="47" y="46"/>
                  </a:lnTo>
                  <a:lnTo>
                    <a:pt x="46" y="50"/>
                  </a:lnTo>
                  <a:lnTo>
                    <a:pt x="9" y="62"/>
                  </a:lnTo>
                  <a:lnTo>
                    <a:pt x="10" y="57"/>
                  </a:lnTo>
                  <a:lnTo>
                    <a:pt x="11" y="53"/>
                  </a:lnTo>
                  <a:lnTo>
                    <a:pt x="11" y="48"/>
                  </a:lnTo>
                  <a:lnTo>
                    <a:pt x="12" y="44"/>
                  </a:lnTo>
                  <a:lnTo>
                    <a:pt x="12" y="41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6" y="19"/>
                  </a:lnTo>
                  <a:lnTo>
                    <a:pt x="17" y="17"/>
                  </a:lnTo>
                  <a:lnTo>
                    <a:pt x="21" y="13"/>
                  </a:lnTo>
                  <a:lnTo>
                    <a:pt x="28" y="9"/>
                  </a:lnTo>
                  <a:lnTo>
                    <a:pt x="36" y="4"/>
                  </a:lnTo>
                  <a:lnTo>
                    <a:pt x="43" y="3"/>
                  </a:lnTo>
                  <a:lnTo>
                    <a:pt x="48" y="1"/>
                  </a:lnTo>
                  <a:lnTo>
                    <a:pt x="52" y="1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68" y="1"/>
                  </a:lnTo>
                  <a:lnTo>
                    <a:pt x="73" y="1"/>
                  </a:lnTo>
                  <a:lnTo>
                    <a:pt x="78" y="1"/>
                  </a:lnTo>
                  <a:lnTo>
                    <a:pt x="83" y="1"/>
                  </a:lnTo>
                  <a:lnTo>
                    <a:pt x="89" y="1"/>
                  </a:lnTo>
                  <a:lnTo>
                    <a:pt x="95" y="1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04" name="Freeform 29"/>
            <p:cNvSpPr>
              <a:spLocks noEditPoints="1"/>
            </p:cNvSpPr>
            <p:nvPr/>
          </p:nvSpPr>
          <p:spPr bwMode="auto">
            <a:xfrm>
              <a:off x="3154364" y="4465639"/>
              <a:ext cx="4337050" cy="1204913"/>
            </a:xfrm>
            <a:custGeom>
              <a:avLst/>
              <a:gdLst>
                <a:gd name="T0" fmla="*/ 385 w 2732"/>
                <a:gd name="T1" fmla="*/ 0 h 759"/>
                <a:gd name="T2" fmla="*/ 391 w 2732"/>
                <a:gd name="T3" fmla="*/ 1 h 759"/>
                <a:gd name="T4" fmla="*/ 394 w 2732"/>
                <a:gd name="T5" fmla="*/ 4 h 759"/>
                <a:gd name="T6" fmla="*/ 390 w 2732"/>
                <a:gd name="T7" fmla="*/ 9 h 759"/>
                <a:gd name="T8" fmla="*/ 384 w 2732"/>
                <a:gd name="T9" fmla="*/ 14 h 759"/>
                <a:gd name="T10" fmla="*/ 376 w 2732"/>
                <a:gd name="T11" fmla="*/ 19 h 759"/>
                <a:gd name="T12" fmla="*/ 281 w 2732"/>
                <a:gd name="T13" fmla="*/ 66 h 759"/>
                <a:gd name="T14" fmla="*/ 310 w 2732"/>
                <a:gd name="T15" fmla="*/ 20 h 759"/>
                <a:gd name="T16" fmla="*/ 359 w 2732"/>
                <a:gd name="T17" fmla="*/ 1 h 759"/>
                <a:gd name="T18" fmla="*/ 381 w 2732"/>
                <a:gd name="T19" fmla="*/ 1 h 759"/>
                <a:gd name="T20" fmla="*/ 348 w 2732"/>
                <a:gd name="T21" fmla="*/ 21 h 759"/>
                <a:gd name="T22" fmla="*/ 336 w 2732"/>
                <a:gd name="T23" fmla="*/ 22 h 759"/>
                <a:gd name="T24" fmla="*/ 329 w 2732"/>
                <a:gd name="T25" fmla="*/ 33 h 759"/>
                <a:gd name="T26" fmla="*/ 15 w 2732"/>
                <a:gd name="T27" fmla="*/ 632 h 759"/>
                <a:gd name="T28" fmla="*/ 88 w 2732"/>
                <a:gd name="T29" fmla="*/ 484 h 759"/>
                <a:gd name="T30" fmla="*/ 198 w 2732"/>
                <a:gd name="T31" fmla="*/ 254 h 759"/>
                <a:gd name="T32" fmla="*/ 275 w 2732"/>
                <a:gd name="T33" fmla="*/ 81 h 759"/>
                <a:gd name="T34" fmla="*/ 281 w 2732"/>
                <a:gd name="T35" fmla="*/ 143 h 759"/>
                <a:gd name="T36" fmla="*/ 179 w 2732"/>
                <a:gd name="T37" fmla="*/ 361 h 759"/>
                <a:gd name="T38" fmla="*/ 79 w 2732"/>
                <a:gd name="T39" fmla="*/ 569 h 759"/>
                <a:gd name="T40" fmla="*/ 93 w 2732"/>
                <a:gd name="T41" fmla="*/ 747 h 759"/>
                <a:gd name="T42" fmla="*/ 26 w 2732"/>
                <a:gd name="T43" fmla="*/ 736 h 759"/>
                <a:gd name="T44" fmla="*/ 0 w 2732"/>
                <a:gd name="T45" fmla="*/ 699 h 759"/>
                <a:gd name="T46" fmla="*/ 9 w 2732"/>
                <a:gd name="T47" fmla="*/ 644 h 759"/>
                <a:gd name="T48" fmla="*/ 38 w 2732"/>
                <a:gd name="T49" fmla="*/ 661 h 759"/>
                <a:gd name="T50" fmla="*/ 45 w 2732"/>
                <a:gd name="T51" fmla="*/ 704 h 759"/>
                <a:gd name="T52" fmla="*/ 82 w 2732"/>
                <a:gd name="T53" fmla="*/ 725 h 759"/>
                <a:gd name="T54" fmla="*/ 2569 w 2732"/>
                <a:gd name="T55" fmla="*/ 755 h 759"/>
                <a:gd name="T56" fmla="*/ 1975 w 2732"/>
                <a:gd name="T57" fmla="*/ 743 h 759"/>
                <a:gd name="T58" fmla="*/ 909 w 2732"/>
                <a:gd name="T59" fmla="*/ 739 h 759"/>
                <a:gd name="T60" fmla="*/ 142 w 2732"/>
                <a:gd name="T61" fmla="*/ 745 h 759"/>
                <a:gd name="T62" fmla="*/ 463 w 2732"/>
                <a:gd name="T63" fmla="*/ 719 h 759"/>
                <a:gd name="T64" fmla="*/ 1476 w 2732"/>
                <a:gd name="T65" fmla="*/ 718 h 759"/>
                <a:gd name="T66" fmla="*/ 2403 w 2732"/>
                <a:gd name="T67" fmla="*/ 727 h 759"/>
                <a:gd name="T68" fmla="*/ 2721 w 2732"/>
                <a:gd name="T69" fmla="*/ 666 h 759"/>
                <a:gd name="T70" fmla="*/ 2728 w 2732"/>
                <a:gd name="T71" fmla="*/ 700 h 759"/>
                <a:gd name="T72" fmla="*/ 2679 w 2732"/>
                <a:gd name="T73" fmla="*/ 743 h 759"/>
                <a:gd name="T74" fmla="*/ 2590 w 2732"/>
                <a:gd name="T75" fmla="*/ 758 h 759"/>
                <a:gd name="T76" fmla="*/ 2651 w 2732"/>
                <a:gd name="T77" fmla="*/ 736 h 759"/>
                <a:gd name="T78" fmla="*/ 2683 w 2732"/>
                <a:gd name="T79" fmla="*/ 722 h 759"/>
                <a:gd name="T80" fmla="*/ 2693 w 2732"/>
                <a:gd name="T81" fmla="*/ 696 h 759"/>
                <a:gd name="T82" fmla="*/ 2402 w 2732"/>
                <a:gd name="T83" fmla="*/ 50 h 759"/>
                <a:gd name="T84" fmla="*/ 2477 w 2732"/>
                <a:gd name="T85" fmla="*/ 213 h 759"/>
                <a:gd name="T86" fmla="*/ 2612 w 2732"/>
                <a:gd name="T87" fmla="*/ 477 h 759"/>
                <a:gd name="T88" fmla="*/ 2714 w 2732"/>
                <a:gd name="T89" fmla="*/ 657 h 759"/>
                <a:gd name="T90" fmla="*/ 2636 w 2732"/>
                <a:gd name="T91" fmla="*/ 605 h 759"/>
                <a:gd name="T92" fmla="*/ 2506 w 2732"/>
                <a:gd name="T93" fmla="*/ 360 h 759"/>
                <a:gd name="T94" fmla="*/ 2390 w 2732"/>
                <a:gd name="T95" fmla="*/ 123 h 759"/>
                <a:gd name="T96" fmla="*/ 2310 w 2732"/>
                <a:gd name="T97" fmla="*/ 6 h 759"/>
                <a:gd name="T98" fmla="*/ 2353 w 2732"/>
                <a:gd name="T99" fmla="*/ 4 h 759"/>
                <a:gd name="T100" fmla="*/ 2384 w 2732"/>
                <a:gd name="T101" fmla="*/ 15 h 759"/>
                <a:gd name="T102" fmla="*/ 2401 w 2732"/>
                <a:gd name="T103" fmla="*/ 46 h 759"/>
                <a:gd name="T104" fmla="*/ 2353 w 2732"/>
                <a:gd name="T105" fmla="*/ 39 h 759"/>
                <a:gd name="T106" fmla="*/ 2335 w 2732"/>
                <a:gd name="T107" fmla="*/ 27 h 759"/>
                <a:gd name="T108" fmla="*/ 2303 w 2732"/>
                <a:gd name="T109" fmla="*/ 27 h 759"/>
                <a:gd name="T110" fmla="*/ 2281 w 2732"/>
                <a:gd name="T111" fmla="*/ 27 h 759"/>
                <a:gd name="T112" fmla="*/ 2276 w 2732"/>
                <a:gd name="T113" fmla="*/ 25 h 759"/>
                <a:gd name="T114" fmla="*/ 2276 w 2732"/>
                <a:gd name="T115" fmla="*/ 21 h 759"/>
                <a:gd name="T116" fmla="*/ 2279 w 2732"/>
                <a:gd name="T117" fmla="*/ 16 h 759"/>
                <a:gd name="T118" fmla="*/ 2287 w 2732"/>
                <a:gd name="T119" fmla="*/ 11 h 759"/>
                <a:gd name="T120" fmla="*/ 2296 w 2732"/>
                <a:gd name="T121" fmla="*/ 8 h 759"/>
                <a:gd name="T122" fmla="*/ 2304 w 2732"/>
                <a:gd name="T123" fmla="*/ 6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32" h="759">
                  <a:moveTo>
                    <a:pt x="370" y="20"/>
                  </a:moveTo>
                  <a:lnTo>
                    <a:pt x="379" y="1"/>
                  </a:lnTo>
                  <a:lnTo>
                    <a:pt x="381" y="1"/>
                  </a:lnTo>
                  <a:lnTo>
                    <a:pt x="381" y="1"/>
                  </a:lnTo>
                  <a:lnTo>
                    <a:pt x="382" y="0"/>
                  </a:lnTo>
                  <a:lnTo>
                    <a:pt x="383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5" y="0"/>
                  </a:lnTo>
                  <a:lnTo>
                    <a:pt x="385" y="0"/>
                  </a:lnTo>
                  <a:lnTo>
                    <a:pt x="386" y="0"/>
                  </a:lnTo>
                  <a:lnTo>
                    <a:pt x="388" y="0"/>
                  </a:lnTo>
                  <a:lnTo>
                    <a:pt x="388" y="0"/>
                  </a:lnTo>
                  <a:lnTo>
                    <a:pt x="389" y="0"/>
                  </a:lnTo>
                  <a:lnTo>
                    <a:pt x="389" y="0"/>
                  </a:lnTo>
                  <a:lnTo>
                    <a:pt x="390" y="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91" y="1"/>
                  </a:lnTo>
                  <a:lnTo>
                    <a:pt x="391" y="1"/>
                  </a:lnTo>
                  <a:lnTo>
                    <a:pt x="391" y="1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3"/>
                  </a:lnTo>
                  <a:lnTo>
                    <a:pt x="394" y="3"/>
                  </a:lnTo>
                  <a:lnTo>
                    <a:pt x="394" y="3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392" y="7"/>
                  </a:lnTo>
                  <a:lnTo>
                    <a:pt x="392" y="7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1" y="9"/>
                  </a:lnTo>
                  <a:lnTo>
                    <a:pt x="390" y="9"/>
                  </a:lnTo>
                  <a:lnTo>
                    <a:pt x="390" y="10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88" y="11"/>
                  </a:lnTo>
                  <a:lnTo>
                    <a:pt x="388" y="11"/>
                  </a:lnTo>
                  <a:lnTo>
                    <a:pt x="386" y="13"/>
                  </a:lnTo>
                  <a:lnTo>
                    <a:pt x="386" y="13"/>
                  </a:lnTo>
                  <a:lnTo>
                    <a:pt x="385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3" y="15"/>
                  </a:lnTo>
                  <a:lnTo>
                    <a:pt x="383" y="15"/>
                  </a:lnTo>
                  <a:lnTo>
                    <a:pt x="382" y="15"/>
                  </a:lnTo>
                  <a:lnTo>
                    <a:pt x="381" y="16"/>
                  </a:lnTo>
                  <a:lnTo>
                    <a:pt x="379" y="16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9"/>
                  </a:lnTo>
                  <a:lnTo>
                    <a:pt x="376" y="19"/>
                  </a:lnTo>
                  <a:lnTo>
                    <a:pt x="375" y="19"/>
                  </a:lnTo>
                  <a:lnTo>
                    <a:pt x="373" y="19"/>
                  </a:lnTo>
                  <a:lnTo>
                    <a:pt x="372" y="20"/>
                  </a:lnTo>
                  <a:lnTo>
                    <a:pt x="372" y="20"/>
                  </a:lnTo>
                  <a:lnTo>
                    <a:pt x="371" y="20"/>
                  </a:lnTo>
                  <a:lnTo>
                    <a:pt x="370" y="20"/>
                  </a:lnTo>
                  <a:lnTo>
                    <a:pt x="370" y="20"/>
                  </a:lnTo>
                  <a:close/>
                  <a:moveTo>
                    <a:pt x="318" y="56"/>
                  </a:moveTo>
                  <a:lnTo>
                    <a:pt x="281" y="66"/>
                  </a:lnTo>
                  <a:lnTo>
                    <a:pt x="281" y="66"/>
                  </a:lnTo>
                  <a:lnTo>
                    <a:pt x="284" y="60"/>
                  </a:lnTo>
                  <a:lnTo>
                    <a:pt x="286" y="54"/>
                  </a:lnTo>
                  <a:lnTo>
                    <a:pt x="289" y="49"/>
                  </a:lnTo>
                  <a:lnTo>
                    <a:pt x="291" y="44"/>
                  </a:lnTo>
                  <a:lnTo>
                    <a:pt x="293" y="39"/>
                  </a:lnTo>
                  <a:lnTo>
                    <a:pt x="297" y="35"/>
                  </a:lnTo>
                  <a:lnTo>
                    <a:pt x="299" y="32"/>
                  </a:lnTo>
                  <a:lnTo>
                    <a:pt x="303" y="27"/>
                  </a:lnTo>
                  <a:lnTo>
                    <a:pt x="307" y="23"/>
                  </a:lnTo>
                  <a:lnTo>
                    <a:pt x="310" y="20"/>
                  </a:lnTo>
                  <a:lnTo>
                    <a:pt x="314" y="17"/>
                  </a:lnTo>
                  <a:lnTo>
                    <a:pt x="318" y="14"/>
                  </a:lnTo>
                  <a:lnTo>
                    <a:pt x="324" y="10"/>
                  </a:lnTo>
                  <a:lnTo>
                    <a:pt x="330" y="8"/>
                  </a:lnTo>
                  <a:lnTo>
                    <a:pt x="336" y="6"/>
                  </a:lnTo>
                  <a:lnTo>
                    <a:pt x="341" y="3"/>
                  </a:lnTo>
                  <a:lnTo>
                    <a:pt x="347" y="2"/>
                  </a:lnTo>
                  <a:lnTo>
                    <a:pt x="351" y="1"/>
                  </a:lnTo>
                  <a:lnTo>
                    <a:pt x="355" y="1"/>
                  </a:lnTo>
                  <a:lnTo>
                    <a:pt x="359" y="1"/>
                  </a:lnTo>
                  <a:lnTo>
                    <a:pt x="363" y="1"/>
                  </a:lnTo>
                  <a:lnTo>
                    <a:pt x="365" y="0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2" y="1"/>
                  </a:lnTo>
                  <a:lnTo>
                    <a:pt x="375" y="1"/>
                  </a:lnTo>
                  <a:lnTo>
                    <a:pt x="377" y="1"/>
                  </a:lnTo>
                  <a:lnTo>
                    <a:pt x="378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1" y="1"/>
                  </a:lnTo>
                  <a:lnTo>
                    <a:pt x="379" y="1"/>
                  </a:lnTo>
                  <a:lnTo>
                    <a:pt x="370" y="20"/>
                  </a:lnTo>
                  <a:lnTo>
                    <a:pt x="365" y="21"/>
                  </a:lnTo>
                  <a:lnTo>
                    <a:pt x="361" y="21"/>
                  </a:lnTo>
                  <a:lnTo>
                    <a:pt x="358" y="22"/>
                  </a:lnTo>
                  <a:lnTo>
                    <a:pt x="355" y="22"/>
                  </a:lnTo>
                  <a:lnTo>
                    <a:pt x="353" y="22"/>
                  </a:lnTo>
                  <a:lnTo>
                    <a:pt x="351" y="22"/>
                  </a:lnTo>
                  <a:lnTo>
                    <a:pt x="348" y="21"/>
                  </a:lnTo>
                  <a:lnTo>
                    <a:pt x="346" y="21"/>
                  </a:lnTo>
                  <a:lnTo>
                    <a:pt x="344" y="21"/>
                  </a:lnTo>
                  <a:lnTo>
                    <a:pt x="342" y="21"/>
                  </a:lnTo>
                  <a:lnTo>
                    <a:pt x="340" y="21"/>
                  </a:lnTo>
                  <a:lnTo>
                    <a:pt x="339" y="21"/>
                  </a:lnTo>
                  <a:lnTo>
                    <a:pt x="338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8" y="21"/>
                  </a:lnTo>
                  <a:lnTo>
                    <a:pt x="336" y="22"/>
                  </a:lnTo>
                  <a:lnTo>
                    <a:pt x="335" y="25"/>
                  </a:lnTo>
                  <a:lnTo>
                    <a:pt x="333" y="27"/>
                  </a:lnTo>
                  <a:lnTo>
                    <a:pt x="332" y="29"/>
                  </a:lnTo>
                  <a:lnTo>
                    <a:pt x="329" y="33"/>
                  </a:lnTo>
                  <a:lnTo>
                    <a:pt x="327" y="37"/>
                  </a:lnTo>
                  <a:lnTo>
                    <a:pt x="324" y="40"/>
                  </a:lnTo>
                  <a:lnTo>
                    <a:pt x="323" y="45"/>
                  </a:lnTo>
                  <a:lnTo>
                    <a:pt x="321" y="50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8" y="56"/>
                  </a:lnTo>
                  <a:close/>
                  <a:moveTo>
                    <a:pt x="51" y="624"/>
                  </a:moveTo>
                  <a:lnTo>
                    <a:pt x="15" y="632"/>
                  </a:lnTo>
                  <a:lnTo>
                    <a:pt x="15" y="632"/>
                  </a:lnTo>
                  <a:lnTo>
                    <a:pt x="19" y="625"/>
                  </a:lnTo>
                  <a:lnTo>
                    <a:pt x="24" y="616"/>
                  </a:lnTo>
                  <a:lnTo>
                    <a:pt x="30" y="605"/>
                  </a:lnTo>
                  <a:lnTo>
                    <a:pt x="36" y="592"/>
                  </a:lnTo>
                  <a:lnTo>
                    <a:pt x="43" y="577"/>
                  </a:lnTo>
                  <a:lnTo>
                    <a:pt x="51" y="561"/>
                  </a:lnTo>
                  <a:lnTo>
                    <a:pt x="59" y="543"/>
                  </a:lnTo>
                  <a:lnTo>
                    <a:pt x="69" y="525"/>
                  </a:lnTo>
                  <a:lnTo>
                    <a:pt x="79" y="505"/>
                  </a:lnTo>
                  <a:lnTo>
                    <a:pt x="88" y="484"/>
                  </a:lnTo>
                  <a:lnTo>
                    <a:pt x="99" y="462"/>
                  </a:lnTo>
                  <a:lnTo>
                    <a:pt x="110" y="440"/>
                  </a:lnTo>
                  <a:lnTo>
                    <a:pt x="120" y="417"/>
                  </a:lnTo>
                  <a:lnTo>
                    <a:pt x="131" y="394"/>
                  </a:lnTo>
                  <a:lnTo>
                    <a:pt x="143" y="370"/>
                  </a:lnTo>
                  <a:lnTo>
                    <a:pt x="154" y="347"/>
                  </a:lnTo>
                  <a:lnTo>
                    <a:pt x="164" y="323"/>
                  </a:lnTo>
                  <a:lnTo>
                    <a:pt x="176" y="299"/>
                  </a:lnTo>
                  <a:lnTo>
                    <a:pt x="187" y="277"/>
                  </a:lnTo>
                  <a:lnTo>
                    <a:pt x="198" y="254"/>
                  </a:lnTo>
                  <a:lnTo>
                    <a:pt x="207" y="231"/>
                  </a:lnTo>
                  <a:lnTo>
                    <a:pt x="218" y="210"/>
                  </a:lnTo>
                  <a:lnTo>
                    <a:pt x="228" y="189"/>
                  </a:lnTo>
                  <a:lnTo>
                    <a:pt x="236" y="170"/>
                  </a:lnTo>
                  <a:lnTo>
                    <a:pt x="244" y="151"/>
                  </a:lnTo>
                  <a:lnTo>
                    <a:pt x="253" y="134"/>
                  </a:lnTo>
                  <a:lnTo>
                    <a:pt x="260" y="119"/>
                  </a:lnTo>
                  <a:lnTo>
                    <a:pt x="266" y="105"/>
                  </a:lnTo>
                  <a:lnTo>
                    <a:pt x="271" y="91"/>
                  </a:lnTo>
                  <a:lnTo>
                    <a:pt x="275" y="81"/>
                  </a:lnTo>
                  <a:lnTo>
                    <a:pt x="279" y="72"/>
                  </a:lnTo>
                  <a:lnTo>
                    <a:pt x="281" y="66"/>
                  </a:lnTo>
                  <a:lnTo>
                    <a:pt x="318" y="56"/>
                  </a:lnTo>
                  <a:lnTo>
                    <a:pt x="316" y="63"/>
                  </a:lnTo>
                  <a:lnTo>
                    <a:pt x="312" y="72"/>
                  </a:lnTo>
                  <a:lnTo>
                    <a:pt x="308" y="83"/>
                  </a:lnTo>
                  <a:lnTo>
                    <a:pt x="302" y="95"/>
                  </a:lnTo>
                  <a:lnTo>
                    <a:pt x="296" y="109"/>
                  </a:lnTo>
                  <a:lnTo>
                    <a:pt x="289" y="126"/>
                  </a:lnTo>
                  <a:lnTo>
                    <a:pt x="281" y="143"/>
                  </a:lnTo>
                  <a:lnTo>
                    <a:pt x="273" y="161"/>
                  </a:lnTo>
                  <a:lnTo>
                    <a:pt x="264" y="181"/>
                  </a:lnTo>
                  <a:lnTo>
                    <a:pt x="254" y="201"/>
                  </a:lnTo>
                  <a:lnTo>
                    <a:pt x="244" y="223"/>
                  </a:lnTo>
                  <a:lnTo>
                    <a:pt x="234" y="245"/>
                  </a:lnTo>
                  <a:lnTo>
                    <a:pt x="223" y="268"/>
                  </a:lnTo>
                  <a:lnTo>
                    <a:pt x="212" y="291"/>
                  </a:lnTo>
                  <a:lnTo>
                    <a:pt x="201" y="315"/>
                  </a:lnTo>
                  <a:lnTo>
                    <a:pt x="190" y="337"/>
                  </a:lnTo>
                  <a:lnTo>
                    <a:pt x="179" y="361"/>
                  </a:lnTo>
                  <a:lnTo>
                    <a:pt x="168" y="385"/>
                  </a:lnTo>
                  <a:lnTo>
                    <a:pt x="156" y="408"/>
                  </a:lnTo>
                  <a:lnTo>
                    <a:pt x="145" y="432"/>
                  </a:lnTo>
                  <a:lnTo>
                    <a:pt x="135" y="453"/>
                  </a:lnTo>
                  <a:lnTo>
                    <a:pt x="124" y="475"/>
                  </a:lnTo>
                  <a:lnTo>
                    <a:pt x="114" y="496"/>
                  </a:lnTo>
                  <a:lnTo>
                    <a:pt x="105" y="515"/>
                  </a:lnTo>
                  <a:lnTo>
                    <a:pt x="95" y="534"/>
                  </a:lnTo>
                  <a:lnTo>
                    <a:pt x="87" y="552"/>
                  </a:lnTo>
                  <a:lnTo>
                    <a:pt x="79" y="569"/>
                  </a:lnTo>
                  <a:lnTo>
                    <a:pt x="71" y="583"/>
                  </a:lnTo>
                  <a:lnTo>
                    <a:pt x="65" y="597"/>
                  </a:lnTo>
                  <a:lnTo>
                    <a:pt x="59" y="607"/>
                  </a:lnTo>
                  <a:lnTo>
                    <a:pt x="55" y="617"/>
                  </a:lnTo>
                  <a:lnTo>
                    <a:pt x="51" y="624"/>
                  </a:lnTo>
                  <a:lnTo>
                    <a:pt x="51" y="624"/>
                  </a:lnTo>
                  <a:lnTo>
                    <a:pt x="51" y="624"/>
                  </a:lnTo>
                  <a:close/>
                  <a:moveTo>
                    <a:pt x="112" y="725"/>
                  </a:moveTo>
                  <a:lnTo>
                    <a:pt x="93" y="747"/>
                  </a:lnTo>
                  <a:lnTo>
                    <a:pt x="93" y="747"/>
                  </a:lnTo>
                  <a:lnTo>
                    <a:pt x="85" y="747"/>
                  </a:lnTo>
                  <a:lnTo>
                    <a:pt x="76" y="748"/>
                  </a:lnTo>
                  <a:lnTo>
                    <a:pt x="69" y="747"/>
                  </a:lnTo>
                  <a:lnTo>
                    <a:pt x="62" y="747"/>
                  </a:lnTo>
                  <a:lnTo>
                    <a:pt x="55" y="746"/>
                  </a:lnTo>
                  <a:lnTo>
                    <a:pt x="48" y="745"/>
                  </a:lnTo>
                  <a:lnTo>
                    <a:pt x="42" y="743"/>
                  </a:lnTo>
                  <a:lnTo>
                    <a:pt x="37" y="741"/>
                  </a:lnTo>
                  <a:lnTo>
                    <a:pt x="31" y="739"/>
                  </a:lnTo>
                  <a:lnTo>
                    <a:pt x="26" y="736"/>
                  </a:lnTo>
                  <a:lnTo>
                    <a:pt x="22" y="734"/>
                  </a:lnTo>
                  <a:lnTo>
                    <a:pt x="19" y="731"/>
                  </a:lnTo>
                  <a:lnTo>
                    <a:pt x="15" y="728"/>
                  </a:lnTo>
                  <a:lnTo>
                    <a:pt x="12" y="724"/>
                  </a:lnTo>
                  <a:lnTo>
                    <a:pt x="9" y="721"/>
                  </a:lnTo>
                  <a:lnTo>
                    <a:pt x="6" y="717"/>
                  </a:lnTo>
                  <a:lnTo>
                    <a:pt x="5" y="712"/>
                  </a:lnTo>
                  <a:lnTo>
                    <a:pt x="2" y="708"/>
                  </a:lnTo>
                  <a:lnTo>
                    <a:pt x="1" y="704"/>
                  </a:lnTo>
                  <a:lnTo>
                    <a:pt x="0" y="699"/>
                  </a:lnTo>
                  <a:lnTo>
                    <a:pt x="0" y="694"/>
                  </a:lnTo>
                  <a:lnTo>
                    <a:pt x="0" y="690"/>
                  </a:lnTo>
                  <a:lnTo>
                    <a:pt x="0" y="684"/>
                  </a:lnTo>
                  <a:lnTo>
                    <a:pt x="0" y="679"/>
                  </a:lnTo>
                  <a:lnTo>
                    <a:pt x="0" y="673"/>
                  </a:lnTo>
                  <a:lnTo>
                    <a:pt x="1" y="668"/>
                  </a:lnTo>
                  <a:lnTo>
                    <a:pt x="3" y="662"/>
                  </a:lnTo>
                  <a:lnTo>
                    <a:pt x="5" y="656"/>
                  </a:lnTo>
                  <a:lnTo>
                    <a:pt x="7" y="650"/>
                  </a:lnTo>
                  <a:lnTo>
                    <a:pt x="9" y="644"/>
                  </a:lnTo>
                  <a:lnTo>
                    <a:pt x="12" y="638"/>
                  </a:lnTo>
                  <a:lnTo>
                    <a:pt x="15" y="632"/>
                  </a:lnTo>
                  <a:lnTo>
                    <a:pt x="51" y="624"/>
                  </a:lnTo>
                  <a:lnTo>
                    <a:pt x="48" y="630"/>
                  </a:lnTo>
                  <a:lnTo>
                    <a:pt x="45" y="636"/>
                  </a:lnTo>
                  <a:lnTo>
                    <a:pt x="43" y="641"/>
                  </a:lnTo>
                  <a:lnTo>
                    <a:pt x="42" y="645"/>
                  </a:lnTo>
                  <a:lnTo>
                    <a:pt x="40" y="651"/>
                  </a:lnTo>
                  <a:lnTo>
                    <a:pt x="39" y="656"/>
                  </a:lnTo>
                  <a:lnTo>
                    <a:pt x="38" y="661"/>
                  </a:lnTo>
                  <a:lnTo>
                    <a:pt x="37" y="666"/>
                  </a:lnTo>
                  <a:lnTo>
                    <a:pt x="37" y="671"/>
                  </a:lnTo>
                  <a:lnTo>
                    <a:pt x="37" y="675"/>
                  </a:lnTo>
                  <a:lnTo>
                    <a:pt x="37" y="680"/>
                  </a:lnTo>
                  <a:lnTo>
                    <a:pt x="38" y="685"/>
                  </a:lnTo>
                  <a:lnTo>
                    <a:pt x="38" y="688"/>
                  </a:lnTo>
                  <a:lnTo>
                    <a:pt x="39" y="693"/>
                  </a:lnTo>
                  <a:lnTo>
                    <a:pt x="42" y="697"/>
                  </a:lnTo>
                  <a:lnTo>
                    <a:pt x="43" y="700"/>
                  </a:lnTo>
                  <a:lnTo>
                    <a:pt x="45" y="704"/>
                  </a:lnTo>
                  <a:lnTo>
                    <a:pt x="48" y="706"/>
                  </a:lnTo>
                  <a:lnTo>
                    <a:pt x="50" y="710"/>
                  </a:lnTo>
                  <a:lnTo>
                    <a:pt x="53" y="712"/>
                  </a:lnTo>
                  <a:lnTo>
                    <a:pt x="57" y="715"/>
                  </a:lnTo>
                  <a:lnTo>
                    <a:pt x="61" y="717"/>
                  </a:lnTo>
                  <a:lnTo>
                    <a:pt x="64" y="719"/>
                  </a:lnTo>
                  <a:lnTo>
                    <a:pt x="68" y="721"/>
                  </a:lnTo>
                  <a:lnTo>
                    <a:pt x="73" y="723"/>
                  </a:lnTo>
                  <a:lnTo>
                    <a:pt x="77" y="724"/>
                  </a:lnTo>
                  <a:lnTo>
                    <a:pt x="82" y="725"/>
                  </a:lnTo>
                  <a:lnTo>
                    <a:pt x="88" y="725"/>
                  </a:lnTo>
                  <a:lnTo>
                    <a:pt x="94" y="727"/>
                  </a:lnTo>
                  <a:lnTo>
                    <a:pt x="99" y="727"/>
                  </a:lnTo>
                  <a:lnTo>
                    <a:pt x="106" y="725"/>
                  </a:lnTo>
                  <a:lnTo>
                    <a:pt x="112" y="725"/>
                  </a:lnTo>
                  <a:lnTo>
                    <a:pt x="112" y="725"/>
                  </a:lnTo>
                  <a:lnTo>
                    <a:pt x="112" y="725"/>
                  </a:lnTo>
                  <a:close/>
                  <a:moveTo>
                    <a:pt x="2598" y="735"/>
                  </a:moveTo>
                  <a:lnTo>
                    <a:pt x="2569" y="755"/>
                  </a:lnTo>
                  <a:lnTo>
                    <a:pt x="2569" y="755"/>
                  </a:lnTo>
                  <a:lnTo>
                    <a:pt x="2554" y="754"/>
                  </a:lnTo>
                  <a:lnTo>
                    <a:pt x="2526" y="753"/>
                  </a:lnTo>
                  <a:lnTo>
                    <a:pt x="2487" y="751"/>
                  </a:lnTo>
                  <a:lnTo>
                    <a:pt x="2438" y="749"/>
                  </a:lnTo>
                  <a:lnTo>
                    <a:pt x="2380" y="748"/>
                  </a:lnTo>
                  <a:lnTo>
                    <a:pt x="2313" y="747"/>
                  </a:lnTo>
                  <a:lnTo>
                    <a:pt x="2238" y="746"/>
                  </a:lnTo>
                  <a:lnTo>
                    <a:pt x="2156" y="745"/>
                  </a:lnTo>
                  <a:lnTo>
                    <a:pt x="2068" y="743"/>
                  </a:lnTo>
                  <a:lnTo>
                    <a:pt x="1975" y="743"/>
                  </a:lnTo>
                  <a:lnTo>
                    <a:pt x="1877" y="742"/>
                  </a:lnTo>
                  <a:lnTo>
                    <a:pt x="1775" y="741"/>
                  </a:lnTo>
                  <a:lnTo>
                    <a:pt x="1669" y="741"/>
                  </a:lnTo>
                  <a:lnTo>
                    <a:pt x="1562" y="740"/>
                  </a:lnTo>
                  <a:lnTo>
                    <a:pt x="1452" y="740"/>
                  </a:lnTo>
                  <a:lnTo>
                    <a:pt x="1342" y="740"/>
                  </a:lnTo>
                  <a:lnTo>
                    <a:pt x="1233" y="739"/>
                  </a:lnTo>
                  <a:lnTo>
                    <a:pt x="1123" y="739"/>
                  </a:lnTo>
                  <a:lnTo>
                    <a:pt x="1014" y="739"/>
                  </a:lnTo>
                  <a:lnTo>
                    <a:pt x="909" y="739"/>
                  </a:lnTo>
                  <a:lnTo>
                    <a:pt x="805" y="739"/>
                  </a:lnTo>
                  <a:lnTo>
                    <a:pt x="706" y="739"/>
                  </a:lnTo>
                  <a:lnTo>
                    <a:pt x="612" y="740"/>
                  </a:lnTo>
                  <a:lnTo>
                    <a:pt x="523" y="740"/>
                  </a:lnTo>
                  <a:lnTo>
                    <a:pt x="440" y="740"/>
                  </a:lnTo>
                  <a:lnTo>
                    <a:pt x="364" y="741"/>
                  </a:lnTo>
                  <a:lnTo>
                    <a:pt x="295" y="742"/>
                  </a:lnTo>
                  <a:lnTo>
                    <a:pt x="234" y="742"/>
                  </a:lnTo>
                  <a:lnTo>
                    <a:pt x="182" y="743"/>
                  </a:lnTo>
                  <a:lnTo>
                    <a:pt x="142" y="745"/>
                  </a:lnTo>
                  <a:lnTo>
                    <a:pt x="111" y="746"/>
                  </a:lnTo>
                  <a:lnTo>
                    <a:pt x="93" y="747"/>
                  </a:lnTo>
                  <a:lnTo>
                    <a:pt x="112" y="725"/>
                  </a:lnTo>
                  <a:lnTo>
                    <a:pt x="132" y="724"/>
                  </a:lnTo>
                  <a:lnTo>
                    <a:pt x="163" y="723"/>
                  </a:lnTo>
                  <a:lnTo>
                    <a:pt x="205" y="722"/>
                  </a:lnTo>
                  <a:lnTo>
                    <a:pt x="256" y="721"/>
                  </a:lnTo>
                  <a:lnTo>
                    <a:pt x="317" y="721"/>
                  </a:lnTo>
                  <a:lnTo>
                    <a:pt x="386" y="719"/>
                  </a:lnTo>
                  <a:lnTo>
                    <a:pt x="463" y="719"/>
                  </a:lnTo>
                  <a:lnTo>
                    <a:pt x="546" y="718"/>
                  </a:lnTo>
                  <a:lnTo>
                    <a:pt x="635" y="718"/>
                  </a:lnTo>
                  <a:lnTo>
                    <a:pt x="730" y="718"/>
                  </a:lnTo>
                  <a:lnTo>
                    <a:pt x="829" y="717"/>
                  </a:lnTo>
                  <a:lnTo>
                    <a:pt x="932" y="717"/>
                  </a:lnTo>
                  <a:lnTo>
                    <a:pt x="1038" y="717"/>
                  </a:lnTo>
                  <a:lnTo>
                    <a:pt x="1146" y="717"/>
                  </a:lnTo>
                  <a:lnTo>
                    <a:pt x="1255" y="717"/>
                  </a:lnTo>
                  <a:lnTo>
                    <a:pt x="1365" y="718"/>
                  </a:lnTo>
                  <a:lnTo>
                    <a:pt x="1476" y="718"/>
                  </a:lnTo>
                  <a:lnTo>
                    <a:pt x="1585" y="718"/>
                  </a:lnTo>
                  <a:lnTo>
                    <a:pt x="1693" y="719"/>
                  </a:lnTo>
                  <a:lnTo>
                    <a:pt x="1798" y="719"/>
                  </a:lnTo>
                  <a:lnTo>
                    <a:pt x="1900" y="721"/>
                  </a:lnTo>
                  <a:lnTo>
                    <a:pt x="1999" y="722"/>
                  </a:lnTo>
                  <a:lnTo>
                    <a:pt x="2092" y="722"/>
                  </a:lnTo>
                  <a:lnTo>
                    <a:pt x="2180" y="723"/>
                  </a:lnTo>
                  <a:lnTo>
                    <a:pt x="2261" y="724"/>
                  </a:lnTo>
                  <a:lnTo>
                    <a:pt x="2337" y="725"/>
                  </a:lnTo>
                  <a:lnTo>
                    <a:pt x="2403" y="727"/>
                  </a:lnTo>
                  <a:lnTo>
                    <a:pt x="2462" y="728"/>
                  </a:lnTo>
                  <a:lnTo>
                    <a:pt x="2512" y="730"/>
                  </a:lnTo>
                  <a:lnTo>
                    <a:pt x="2551" y="731"/>
                  </a:lnTo>
                  <a:lnTo>
                    <a:pt x="2580" y="733"/>
                  </a:lnTo>
                  <a:lnTo>
                    <a:pt x="2598" y="735"/>
                  </a:lnTo>
                  <a:lnTo>
                    <a:pt x="2598" y="735"/>
                  </a:lnTo>
                  <a:lnTo>
                    <a:pt x="2598" y="735"/>
                  </a:lnTo>
                  <a:close/>
                  <a:moveTo>
                    <a:pt x="2686" y="685"/>
                  </a:moveTo>
                  <a:lnTo>
                    <a:pt x="2721" y="666"/>
                  </a:lnTo>
                  <a:lnTo>
                    <a:pt x="2721" y="666"/>
                  </a:lnTo>
                  <a:lnTo>
                    <a:pt x="2725" y="669"/>
                  </a:lnTo>
                  <a:lnTo>
                    <a:pt x="2727" y="672"/>
                  </a:lnTo>
                  <a:lnTo>
                    <a:pt x="2728" y="674"/>
                  </a:lnTo>
                  <a:lnTo>
                    <a:pt x="2729" y="678"/>
                  </a:lnTo>
                  <a:lnTo>
                    <a:pt x="2730" y="681"/>
                  </a:lnTo>
                  <a:lnTo>
                    <a:pt x="2732" y="685"/>
                  </a:lnTo>
                  <a:lnTo>
                    <a:pt x="2730" y="688"/>
                  </a:lnTo>
                  <a:lnTo>
                    <a:pt x="2730" y="692"/>
                  </a:lnTo>
                  <a:lnTo>
                    <a:pt x="2729" y="697"/>
                  </a:lnTo>
                  <a:lnTo>
                    <a:pt x="2728" y="700"/>
                  </a:lnTo>
                  <a:lnTo>
                    <a:pt x="2726" y="704"/>
                  </a:lnTo>
                  <a:lnTo>
                    <a:pt x="2723" y="709"/>
                  </a:lnTo>
                  <a:lnTo>
                    <a:pt x="2720" y="714"/>
                  </a:lnTo>
                  <a:lnTo>
                    <a:pt x="2716" y="717"/>
                  </a:lnTo>
                  <a:lnTo>
                    <a:pt x="2713" y="722"/>
                  </a:lnTo>
                  <a:lnTo>
                    <a:pt x="2707" y="727"/>
                  </a:lnTo>
                  <a:lnTo>
                    <a:pt x="2701" y="730"/>
                  </a:lnTo>
                  <a:lnTo>
                    <a:pt x="2695" y="735"/>
                  </a:lnTo>
                  <a:lnTo>
                    <a:pt x="2688" y="739"/>
                  </a:lnTo>
                  <a:lnTo>
                    <a:pt x="2679" y="743"/>
                  </a:lnTo>
                  <a:lnTo>
                    <a:pt x="2671" y="747"/>
                  </a:lnTo>
                  <a:lnTo>
                    <a:pt x="2662" y="749"/>
                  </a:lnTo>
                  <a:lnTo>
                    <a:pt x="2654" y="753"/>
                  </a:lnTo>
                  <a:lnTo>
                    <a:pt x="2645" y="754"/>
                  </a:lnTo>
                  <a:lnTo>
                    <a:pt x="2636" y="756"/>
                  </a:lnTo>
                  <a:lnTo>
                    <a:pt x="2627" y="758"/>
                  </a:lnTo>
                  <a:lnTo>
                    <a:pt x="2618" y="759"/>
                  </a:lnTo>
                  <a:lnTo>
                    <a:pt x="2609" y="759"/>
                  </a:lnTo>
                  <a:lnTo>
                    <a:pt x="2599" y="759"/>
                  </a:lnTo>
                  <a:lnTo>
                    <a:pt x="2590" y="758"/>
                  </a:lnTo>
                  <a:lnTo>
                    <a:pt x="2580" y="758"/>
                  </a:lnTo>
                  <a:lnTo>
                    <a:pt x="2569" y="755"/>
                  </a:lnTo>
                  <a:lnTo>
                    <a:pt x="2598" y="735"/>
                  </a:lnTo>
                  <a:lnTo>
                    <a:pt x="2606" y="736"/>
                  </a:lnTo>
                  <a:lnTo>
                    <a:pt x="2615" y="737"/>
                  </a:lnTo>
                  <a:lnTo>
                    <a:pt x="2623" y="737"/>
                  </a:lnTo>
                  <a:lnTo>
                    <a:pt x="2631" y="737"/>
                  </a:lnTo>
                  <a:lnTo>
                    <a:pt x="2639" y="737"/>
                  </a:lnTo>
                  <a:lnTo>
                    <a:pt x="2645" y="736"/>
                  </a:lnTo>
                  <a:lnTo>
                    <a:pt x="2651" y="736"/>
                  </a:lnTo>
                  <a:lnTo>
                    <a:pt x="2655" y="735"/>
                  </a:lnTo>
                  <a:lnTo>
                    <a:pt x="2660" y="734"/>
                  </a:lnTo>
                  <a:lnTo>
                    <a:pt x="2664" y="733"/>
                  </a:lnTo>
                  <a:lnTo>
                    <a:pt x="2667" y="731"/>
                  </a:lnTo>
                  <a:lnTo>
                    <a:pt x="2671" y="730"/>
                  </a:lnTo>
                  <a:lnTo>
                    <a:pt x="2673" y="729"/>
                  </a:lnTo>
                  <a:lnTo>
                    <a:pt x="2676" y="728"/>
                  </a:lnTo>
                  <a:lnTo>
                    <a:pt x="2678" y="725"/>
                  </a:lnTo>
                  <a:lnTo>
                    <a:pt x="2680" y="724"/>
                  </a:lnTo>
                  <a:lnTo>
                    <a:pt x="2683" y="722"/>
                  </a:lnTo>
                  <a:lnTo>
                    <a:pt x="2685" y="719"/>
                  </a:lnTo>
                  <a:lnTo>
                    <a:pt x="2686" y="717"/>
                  </a:lnTo>
                  <a:lnTo>
                    <a:pt x="2689" y="715"/>
                  </a:lnTo>
                  <a:lnTo>
                    <a:pt x="2690" y="712"/>
                  </a:lnTo>
                  <a:lnTo>
                    <a:pt x="2691" y="710"/>
                  </a:lnTo>
                  <a:lnTo>
                    <a:pt x="2692" y="706"/>
                  </a:lnTo>
                  <a:lnTo>
                    <a:pt x="2693" y="704"/>
                  </a:lnTo>
                  <a:lnTo>
                    <a:pt x="2693" y="702"/>
                  </a:lnTo>
                  <a:lnTo>
                    <a:pt x="2693" y="698"/>
                  </a:lnTo>
                  <a:lnTo>
                    <a:pt x="2693" y="696"/>
                  </a:lnTo>
                  <a:lnTo>
                    <a:pt x="2692" y="693"/>
                  </a:lnTo>
                  <a:lnTo>
                    <a:pt x="2692" y="691"/>
                  </a:lnTo>
                  <a:lnTo>
                    <a:pt x="2690" y="688"/>
                  </a:lnTo>
                  <a:lnTo>
                    <a:pt x="2689" y="687"/>
                  </a:lnTo>
                  <a:lnTo>
                    <a:pt x="2686" y="685"/>
                  </a:lnTo>
                  <a:lnTo>
                    <a:pt x="2686" y="685"/>
                  </a:lnTo>
                  <a:lnTo>
                    <a:pt x="2686" y="685"/>
                  </a:lnTo>
                  <a:close/>
                  <a:moveTo>
                    <a:pt x="2365" y="65"/>
                  </a:moveTo>
                  <a:lnTo>
                    <a:pt x="2402" y="50"/>
                  </a:lnTo>
                  <a:lnTo>
                    <a:pt x="2402" y="50"/>
                  </a:lnTo>
                  <a:lnTo>
                    <a:pt x="2405" y="57"/>
                  </a:lnTo>
                  <a:lnTo>
                    <a:pt x="2408" y="65"/>
                  </a:lnTo>
                  <a:lnTo>
                    <a:pt x="2413" y="77"/>
                  </a:lnTo>
                  <a:lnTo>
                    <a:pt x="2419" y="91"/>
                  </a:lnTo>
                  <a:lnTo>
                    <a:pt x="2426" y="107"/>
                  </a:lnTo>
                  <a:lnTo>
                    <a:pt x="2436" y="125"/>
                  </a:lnTo>
                  <a:lnTo>
                    <a:pt x="2444" y="145"/>
                  </a:lnTo>
                  <a:lnTo>
                    <a:pt x="2455" y="167"/>
                  </a:lnTo>
                  <a:lnTo>
                    <a:pt x="2466" y="189"/>
                  </a:lnTo>
                  <a:lnTo>
                    <a:pt x="2477" y="213"/>
                  </a:lnTo>
                  <a:lnTo>
                    <a:pt x="2489" y="237"/>
                  </a:lnTo>
                  <a:lnTo>
                    <a:pt x="2503" y="263"/>
                  </a:lnTo>
                  <a:lnTo>
                    <a:pt x="2516" y="290"/>
                  </a:lnTo>
                  <a:lnTo>
                    <a:pt x="2530" y="317"/>
                  </a:lnTo>
                  <a:lnTo>
                    <a:pt x="2543" y="343"/>
                  </a:lnTo>
                  <a:lnTo>
                    <a:pt x="2557" y="371"/>
                  </a:lnTo>
                  <a:lnTo>
                    <a:pt x="2571" y="398"/>
                  </a:lnTo>
                  <a:lnTo>
                    <a:pt x="2585" y="425"/>
                  </a:lnTo>
                  <a:lnTo>
                    <a:pt x="2599" y="451"/>
                  </a:lnTo>
                  <a:lnTo>
                    <a:pt x="2612" y="477"/>
                  </a:lnTo>
                  <a:lnTo>
                    <a:pt x="2625" y="502"/>
                  </a:lnTo>
                  <a:lnTo>
                    <a:pt x="2639" y="526"/>
                  </a:lnTo>
                  <a:lnTo>
                    <a:pt x="2651" y="548"/>
                  </a:lnTo>
                  <a:lnTo>
                    <a:pt x="2662" y="569"/>
                  </a:lnTo>
                  <a:lnTo>
                    <a:pt x="2673" y="589"/>
                  </a:lnTo>
                  <a:lnTo>
                    <a:pt x="2683" y="607"/>
                  </a:lnTo>
                  <a:lnTo>
                    <a:pt x="2692" y="623"/>
                  </a:lnTo>
                  <a:lnTo>
                    <a:pt x="2701" y="637"/>
                  </a:lnTo>
                  <a:lnTo>
                    <a:pt x="2708" y="648"/>
                  </a:lnTo>
                  <a:lnTo>
                    <a:pt x="2714" y="657"/>
                  </a:lnTo>
                  <a:lnTo>
                    <a:pt x="2719" y="663"/>
                  </a:lnTo>
                  <a:lnTo>
                    <a:pt x="2721" y="666"/>
                  </a:lnTo>
                  <a:lnTo>
                    <a:pt x="2686" y="685"/>
                  </a:lnTo>
                  <a:lnTo>
                    <a:pt x="2683" y="681"/>
                  </a:lnTo>
                  <a:lnTo>
                    <a:pt x="2678" y="674"/>
                  </a:lnTo>
                  <a:lnTo>
                    <a:pt x="2672" y="665"/>
                  </a:lnTo>
                  <a:lnTo>
                    <a:pt x="2664" y="654"/>
                  </a:lnTo>
                  <a:lnTo>
                    <a:pt x="2657" y="639"/>
                  </a:lnTo>
                  <a:lnTo>
                    <a:pt x="2647" y="624"/>
                  </a:lnTo>
                  <a:lnTo>
                    <a:pt x="2636" y="605"/>
                  </a:lnTo>
                  <a:lnTo>
                    <a:pt x="2625" y="586"/>
                  </a:lnTo>
                  <a:lnTo>
                    <a:pt x="2614" y="564"/>
                  </a:lnTo>
                  <a:lnTo>
                    <a:pt x="2602" y="542"/>
                  </a:lnTo>
                  <a:lnTo>
                    <a:pt x="2588" y="518"/>
                  </a:lnTo>
                  <a:lnTo>
                    <a:pt x="2575" y="493"/>
                  </a:lnTo>
                  <a:lnTo>
                    <a:pt x="2562" y="468"/>
                  </a:lnTo>
                  <a:lnTo>
                    <a:pt x="2548" y="441"/>
                  </a:lnTo>
                  <a:lnTo>
                    <a:pt x="2535" y="414"/>
                  </a:lnTo>
                  <a:lnTo>
                    <a:pt x="2520" y="388"/>
                  </a:lnTo>
                  <a:lnTo>
                    <a:pt x="2506" y="360"/>
                  </a:lnTo>
                  <a:lnTo>
                    <a:pt x="2493" y="333"/>
                  </a:lnTo>
                  <a:lnTo>
                    <a:pt x="2479" y="306"/>
                  </a:lnTo>
                  <a:lnTo>
                    <a:pt x="2466" y="279"/>
                  </a:lnTo>
                  <a:lnTo>
                    <a:pt x="2454" y="254"/>
                  </a:lnTo>
                  <a:lnTo>
                    <a:pt x="2440" y="229"/>
                  </a:lnTo>
                  <a:lnTo>
                    <a:pt x="2429" y="205"/>
                  </a:lnTo>
                  <a:lnTo>
                    <a:pt x="2418" y="182"/>
                  </a:lnTo>
                  <a:lnTo>
                    <a:pt x="2408" y="161"/>
                  </a:lnTo>
                  <a:lnTo>
                    <a:pt x="2399" y="142"/>
                  </a:lnTo>
                  <a:lnTo>
                    <a:pt x="2390" y="123"/>
                  </a:lnTo>
                  <a:lnTo>
                    <a:pt x="2382" y="107"/>
                  </a:lnTo>
                  <a:lnTo>
                    <a:pt x="2376" y="93"/>
                  </a:lnTo>
                  <a:lnTo>
                    <a:pt x="2371" y="81"/>
                  </a:lnTo>
                  <a:lnTo>
                    <a:pt x="2368" y="72"/>
                  </a:lnTo>
                  <a:lnTo>
                    <a:pt x="2365" y="65"/>
                  </a:lnTo>
                  <a:lnTo>
                    <a:pt x="2365" y="65"/>
                  </a:lnTo>
                  <a:lnTo>
                    <a:pt x="2365" y="65"/>
                  </a:lnTo>
                  <a:close/>
                  <a:moveTo>
                    <a:pt x="2283" y="27"/>
                  </a:moveTo>
                  <a:lnTo>
                    <a:pt x="2306" y="6"/>
                  </a:lnTo>
                  <a:lnTo>
                    <a:pt x="2310" y="6"/>
                  </a:lnTo>
                  <a:lnTo>
                    <a:pt x="2315" y="6"/>
                  </a:lnTo>
                  <a:lnTo>
                    <a:pt x="2320" y="6"/>
                  </a:lnTo>
                  <a:lnTo>
                    <a:pt x="2325" y="6"/>
                  </a:lnTo>
                  <a:lnTo>
                    <a:pt x="2328" y="6"/>
                  </a:lnTo>
                  <a:lnTo>
                    <a:pt x="2333" y="4"/>
                  </a:lnTo>
                  <a:lnTo>
                    <a:pt x="2338" y="4"/>
                  </a:lnTo>
                  <a:lnTo>
                    <a:pt x="2341" y="4"/>
                  </a:lnTo>
                  <a:lnTo>
                    <a:pt x="2345" y="4"/>
                  </a:lnTo>
                  <a:lnTo>
                    <a:pt x="2350" y="4"/>
                  </a:lnTo>
                  <a:lnTo>
                    <a:pt x="2353" y="4"/>
                  </a:lnTo>
                  <a:lnTo>
                    <a:pt x="2357" y="6"/>
                  </a:lnTo>
                  <a:lnTo>
                    <a:pt x="2361" y="6"/>
                  </a:lnTo>
                  <a:lnTo>
                    <a:pt x="2364" y="6"/>
                  </a:lnTo>
                  <a:lnTo>
                    <a:pt x="2368" y="7"/>
                  </a:lnTo>
                  <a:lnTo>
                    <a:pt x="2370" y="8"/>
                  </a:lnTo>
                  <a:lnTo>
                    <a:pt x="2374" y="9"/>
                  </a:lnTo>
                  <a:lnTo>
                    <a:pt x="2376" y="10"/>
                  </a:lnTo>
                  <a:lnTo>
                    <a:pt x="2378" y="11"/>
                  </a:lnTo>
                  <a:lnTo>
                    <a:pt x="2382" y="13"/>
                  </a:lnTo>
                  <a:lnTo>
                    <a:pt x="2384" y="15"/>
                  </a:lnTo>
                  <a:lnTo>
                    <a:pt x="2386" y="16"/>
                  </a:lnTo>
                  <a:lnTo>
                    <a:pt x="2388" y="19"/>
                  </a:lnTo>
                  <a:lnTo>
                    <a:pt x="2390" y="21"/>
                  </a:lnTo>
                  <a:lnTo>
                    <a:pt x="2392" y="25"/>
                  </a:lnTo>
                  <a:lnTo>
                    <a:pt x="2394" y="27"/>
                  </a:lnTo>
                  <a:lnTo>
                    <a:pt x="2395" y="31"/>
                  </a:lnTo>
                  <a:lnTo>
                    <a:pt x="2396" y="34"/>
                  </a:lnTo>
                  <a:lnTo>
                    <a:pt x="2399" y="38"/>
                  </a:lnTo>
                  <a:lnTo>
                    <a:pt x="2400" y="41"/>
                  </a:lnTo>
                  <a:lnTo>
                    <a:pt x="2401" y="46"/>
                  </a:lnTo>
                  <a:lnTo>
                    <a:pt x="2402" y="50"/>
                  </a:lnTo>
                  <a:lnTo>
                    <a:pt x="2365" y="65"/>
                  </a:lnTo>
                  <a:lnTo>
                    <a:pt x="2364" y="60"/>
                  </a:lnTo>
                  <a:lnTo>
                    <a:pt x="2363" y="57"/>
                  </a:lnTo>
                  <a:lnTo>
                    <a:pt x="2362" y="53"/>
                  </a:lnTo>
                  <a:lnTo>
                    <a:pt x="2361" y="50"/>
                  </a:lnTo>
                  <a:lnTo>
                    <a:pt x="2358" y="46"/>
                  </a:lnTo>
                  <a:lnTo>
                    <a:pt x="2357" y="44"/>
                  </a:lnTo>
                  <a:lnTo>
                    <a:pt x="2356" y="40"/>
                  </a:lnTo>
                  <a:lnTo>
                    <a:pt x="2353" y="39"/>
                  </a:lnTo>
                  <a:lnTo>
                    <a:pt x="2352" y="37"/>
                  </a:lnTo>
                  <a:lnTo>
                    <a:pt x="2351" y="34"/>
                  </a:lnTo>
                  <a:lnTo>
                    <a:pt x="2349" y="33"/>
                  </a:lnTo>
                  <a:lnTo>
                    <a:pt x="2347" y="32"/>
                  </a:lnTo>
                  <a:lnTo>
                    <a:pt x="2345" y="31"/>
                  </a:lnTo>
                  <a:lnTo>
                    <a:pt x="2344" y="29"/>
                  </a:lnTo>
                  <a:lnTo>
                    <a:pt x="2341" y="28"/>
                  </a:lnTo>
                  <a:lnTo>
                    <a:pt x="2339" y="28"/>
                  </a:lnTo>
                  <a:lnTo>
                    <a:pt x="2338" y="27"/>
                  </a:lnTo>
                  <a:lnTo>
                    <a:pt x="2335" y="27"/>
                  </a:lnTo>
                  <a:lnTo>
                    <a:pt x="2333" y="27"/>
                  </a:lnTo>
                  <a:lnTo>
                    <a:pt x="2331" y="26"/>
                  </a:lnTo>
                  <a:lnTo>
                    <a:pt x="2328" y="26"/>
                  </a:lnTo>
                  <a:lnTo>
                    <a:pt x="2325" y="26"/>
                  </a:lnTo>
                  <a:lnTo>
                    <a:pt x="2322" y="26"/>
                  </a:lnTo>
                  <a:lnTo>
                    <a:pt x="2319" y="26"/>
                  </a:lnTo>
                  <a:lnTo>
                    <a:pt x="2315" y="26"/>
                  </a:lnTo>
                  <a:lnTo>
                    <a:pt x="2312" y="26"/>
                  </a:lnTo>
                  <a:lnTo>
                    <a:pt x="2307" y="26"/>
                  </a:lnTo>
                  <a:lnTo>
                    <a:pt x="2303" y="27"/>
                  </a:lnTo>
                  <a:lnTo>
                    <a:pt x="2298" y="27"/>
                  </a:lnTo>
                  <a:lnTo>
                    <a:pt x="2294" y="27"/>
                  </a:lnTo>
                  <a:lnTo>
                    <a:pt x="2288" y="27"/>
                  </a:lnTo>
                  <a:lnTo>
                    <a:pt x="2283" y="27"/>
                  </a:lnTo>
                  <a:lnTo>
                    <a:pt x="2283" y="27"/>
                  </a:lnTo>
                  <a:close/>
                  <a:moveTo>
                    <a:pt x="2306" y="6"/>
                  </a:moveTo>
                  <a:lnTo>
                    <a:pt x="2283" y="27"/>
                  </a:lnTo>
                  <a:lnTo>
                    <a:pt x="2282" y="27"/>
                  </a:lnTo>
                  <a:lnTo>
                    <a:pt x="2282" y="27"/>
                  </a:lnTo>
                  <a:lnTo>
                    <a:pt x="2281" y="27"/>
                  </a:lnTo>
                  <a:lnTo>
                    <a:pt x="2279" y="27"/>
                  </a:lnTo>
                  <a:lnTo>
                    <a:pt x="2279" y="27"/>
                  </a:lnTo>
                  <a:lnTo>
                    <a:pt x="2278" y="27"/>
                  </a:lnTo>
                  <a:lnTo>
                    <a:pt x="2278" y="27"/>
                  </a:lnTo>
                  <a:lnTo>
                    <a:pt x="2278" y="26"/>
                  </a:lnTo>
                  <a:lnTo>
                    <a:pt x="2277" y="26"/>
                  </a:lnTo>
                  <a:lnTo>
                    <a:pt x="2277" y="26"/>
                  </a:lnTo>
                  <a:lnTo>
                    <a:pt x="2277" y="26"/>
                  </a:lnTo>
                  <a:lnTo>
                    <a:pt x="2276" y="26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3"/>
                  </a:lnTo>
                  <a:lnTo>
                    <a:pt x="2276" y="23"/>
                  </a:lnTo>
                  <a:lnTo>
                    <a:pt x="2275" y="23"/>
                  </a:lnTo>
                  <a:lnTo>
                    <a:pt x="2276" y="22"/>
                  </a:lnTo>
                  <a:lnTo>
                    <a:pt x="2276" y="22"/>
                  </a:lnTo>
                  <a:lnTo>
                    <a:pt x="2276" y="22"/>
                  </a:lnTo>
                  <a:lnTo>
                    <a:pt x="2276" y="21"/>
                  </a:lnTo>
                  <a:lnTo>
                    <a:pt x="2276" y="21"/>
                  </a:lnTo>
                  <a:lnTo>
                    <a:pt x="2276" y="20"/>
                  </a:lnTo>
                  <a:lnTo>
                    <a:pt x="2276" y="20"/>
                  </a:lnTo>
                  <a:lnTo>
                    <a:pt x="2277" y="20"/>
                  </a:lnTo>
                  <a:lnTo>
                    <a:pt x="2277" y="19"/>
                  </a:lnTo>
                  <a:lnTo>
                    <a:pt x="2277" y="19"/>
                  </a:lnTo>
                  <a:lnTo>
                    <a:pt x="2278" y="17"/>
                  </a:lnTo>
                  <a:lnTo>
                    <a:pt x="2278" y="17"/>
                  </a:lnTo>
                  <a:lnTo>
                    <a:pt x="2279" y="16"/>
                  </a:lnTo>
                  <a:lnTo>
                    <a:pt x="2279" y="16"/>
                  </a:lnTo>
                  <a:lnTo>
                    <a:pt x="2281" y="15"/>
                  </a:lnTo>
                  <a:lnTo>
                    <a:pt x="2281" y="15"/>
                  </a:lnTo>
                  <a:lnTo>
                    <a:pt x="2282" y="15"/>
                  </a:lnTo>
                  <a:lnTo>
                    <a:pt x="2282" y="14"/>
                  </a:lnTo>
                  <a:lnTo>
                    <a:pt x="2283" y="14"/>
                  </a:lnTo>
                  <a:lnTo>
                    <a:pt x="2284" y="13"/>
                  </a:lnTo>
                  <a:lnTo>
                    <a:pt x="2284" y="13"/>
                  </a:lnTo>
                  <a:lnTo>
                    <a:pt x="2285" y="11"/>
                  </a:lnTo>
                  <a:lnTo>
                    <a:pt x="2287" y="11"/>
                  </a:lnTo>
                  <a:lnTo>
                    <a:pt x="2287" y="11"/>
                  </a:lnTo>
                  <a:lnTo>
                    <a:pt x="2288" y="10"/>
                  </a:lnTo>
                  <a:lnTo>
                    <a:pt x="2289" y="10"/>
                  </a:lnTo>
                  <a:lnTo>
                    <a:pt x="2289" y="10"/>
                  </a:lnTo>
                  <a:lnTo>
                    <a:pt x="2290" y="9"/>
                  </a:lnTo>
                  <a:lnTo>
                    <a:pt x="2291" y="9"/>
                  </a:lnTo>
                  <a:lnTo>
                    <a:pt x="2292" y="9"/>
                  </a:lnTo>
                  <a:lnTo>
                    <a:pt x="2292" y="8"/>
                  </a:lnTo>
                  <a:lnTo>
                    <a:pt x="2294" y="8"/>
                  </a:lnTo>
                  <a:lnTo>
                    <a:pt x="2295" y="8"/>
                  </a:lnTo>
                  <a:lnTo>
                    <a:pt x="2296" y="8"/>
                  </a:lnTo>
                  <a:lnTo>
                    <a:pt x="2296" y="7"/>
                  </a:lnTo>
                  <a:lnTo>
                    <a:pt x="2297" y="7"/>
                  </a:lnTo>
                  <a:lnTo>
                    <a:pt x="2298" y="7"/>
                  </a:lnTo>
                  <a:lnTo>
                    <a:pt x="2300" y="7"/>
                  </a:lnTo>
                  <a:lnTo>
                    <a:pt x="2300" y="7"/>
                  </a:lnTo>
                  <a:lnTo>
                    <a:pt x="2301" y="7"/>
                  </a:lnTo>
                  <a:lnTo>
                    <a:pt x="2302" y="6"/>
                  </a:lnTo>
                  <a:lnTo>
                    <a:pt x="2303" y="6"/>
                  </a:lnTo>
                  <a:lnTo>
                    <a:pt x="2303" y="6"/>
                  </a:lnTo>
                  <a:lnTo>
                    <a:pt x="2304" y="6"/>
                  </a:lnTo>
                  <a:lnTo>
                    <a:pt x="230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05" name="Freeform 30"/>
            <p:cNvSpPr>
              <a:spLocks noEditPoints="1"/>
            </p:cNvSpPr>
            <p:nvPr/>
          </p:nvSpPr>
          <p:spPr bwMode="auto">
            <a:xfrm>
              <a:off x="4691064" y="5149851"/>
              <a:ext cx="1200150" cy="415925"/>
            </a:xfrm>
            <a:custGeom>
              <a:avLst/>
              <a:gdLst>
                <a:gd name="T0" fmla="*/ 563 w 756"/>
                <a:gd name="T1" fmla="*/ 21 h 262"/>
                <a:gd name="T2" fmla="*/ 386 w 756"/>
                <a:gd name="T3" fmla="*/ 23 h 262"/>
                <a:gd name="T4" fmla="*/ 198 w 756"/>
                <a:gd name="T5" fmla="*/ 26 h 262"/>
                <a:gd name="T6" fmla="*/ 119 w 756"/>
                <a:gd name="T7" fmla="*/ 8 h 262"/>
                <a:gd name="T8" fmla="*/ 238 w 756"/>
                <a:gd name="T9" fmla="*/ 4 h 262"/>
                <a:gd name="T10" fmla="*/ 431 w 756"/>
                <a:gd name="T11" fmla="*/ 2 h 262"/>
                <a:gd name="T12" fmla="*/ 601 w 756"/>
                <a:gd name="T13" fmla="*/ 0 h 262"/>
                <a:gd name="T14" fmla="*/ 696 w 756"/>
                <a:gd name="T15" fmla="*/ 71 h 262"/>
                <a:gd name="T16" fmla="*/ 688 w 756"/>
                <a:gd name="T17" fmla="*/ 47 h 262"/>
                <a:gd name="T18" fmla="*/ 676 w 756"/>
                <a:gd name="T19" fmla="*/ 31 h 262"/>
                <a:gd name="T20" fmla="*/ 653 w 756"/>
                <a:gd name="T21" fmla="*/ 22 h 262"/>
                <a:gd name="T22" fmla="*/ 662 w 756"/>
                <a:gd name="T23" fmla="*/ 0 h 262"/>
                <a:gd name="T24" fmla="*/ 699 w 756"/>
                <a:gd name="T25" fmla="*/ 6 h 262"/>
                <a:gd name="T26" fmla="*/ 721 w 756"/>
                <a:gd name="T27" fmla="*/ 22 h 262"/>
                <a:gd name="T28" fmla="*/ 730 w 756"/>
                <a:gd name="T29" fmla="*/ 46 h 262"/>
                <a:gd name="T30" fmla="*/ 718 w 756"/>
                <a:gd name="T31" fmla="*/ 197 h 262"/>
                <a:gd name="T32" fmla="*/ 713 w 756"/>
                <a:gd name="T33" fmla="*/ 163 h 262"/>
                <a:gd name="T34" fmla="*/ 706 w 756"/>
                <a:gd name="T35" fmla="*/ 125 h 262"/>
                <a:gd name="T36" fmla="*/ 699 w 756"/>
                <a:gd name="T37" fmla="*/ 87 h 262"/>
                <a:gd name="T38" fmla="*/ 736 w 756"/>
                <a:gd name="T39" fmla="*/ 72 h 262"/>
                <a:gd name="T40" fmla="*/ 743 w 756"/>
                <a:gd name="T41" fmla="*/ 111 h 262"/>
                <a:gd name="T42" fmla="*/ 750 w 756"/>
                <a:gd name="T43" fmla="*/ 149 h 262"/>
                <a:gd name="T44" fmla="*/ 755 w 756"/>
                <a:gd name="T45" fmla="*/ 182 h 262"/>
                <a:gd name="T46" fmla="*/ 666 w 756"/>
                <a:gd name="T47" fmla="*/ 241 h 262"/>
                <a:gd name="T48" fmla="*/ 707 w 756"/>
                <a:gd name="T49" fmla="*/ 234 h 262"/>
                <a:gd name="T50" fmla="*/ 715 w 756"/>
                <a:gd name="T51" fmla="*/ 228 h 262"/>
                <a:gd name="T52" fmla="*/ 719 w 756"/>
                <a:gd name="T53" fmla="*/ 206 h 262"/>
                <a:gd name="T54" fmla="*/ 755 w 756"/>
                <a:gd name="T55" fmla="*/ 205 h 262"/>
                <a:gd name="T56" fmla="*/ 738 w 756"/>
                <a:gd name="T57" fmla="*/ 234 h 262"/>
                <a:gd name="T58" fmla="*/ 682 w 756"/>
                <a:gd name="T59" fmla="*/ 257 h 262"/>
                <a:gd name="T60" fmla="*/ 618 w 756"/>
                <a:gd name="T61" fmla="*/ 262 h 262"/>
                <a:gd name="T62" fmla="*/ 148 w 756"/>
                <a:gd name="T63" fmla="*/ 236 h 262"/>
                <a:gd name="T64" fmla="*/ 312 w 756"/>
                <a:gd name="T65" fmla="*/ 238 h 262"/>
                <a:gd name="T66" fmla="*/ 503 w 756"/>
                <a:gd name="T67" fmla="*/ 241 h 262"/>
                <a:gd name="T68" fmla="*/ 641 w 756"/>
                <a:gd name="T69" fmla="*/ 241 h 262"/>
                <a:gd name="T70" fmla="*/ 500 w 756"/>
                <a:gd name="T71" fmla="*/ 262 h 262"/>
                <a:gd name="T72" fmla="*/ 310 w 756"/>
                <a:gd name="T73" fmla="*/ 260 h 262"/>
                <a:gd name="T74" fmla="*/ 138 w 756"/>
                <a:gd name="T75" fmla="*/ 257 h 262"/>
                <a:gd name="T76" fmla="*/ 2 w 756"/>
                <a:gd name="T77" fmla="*/ 163 h 262"/>
                <a:gd name="T78" fmla="*/ 37 w 756"/>
                <a:gd name="T79" fmla="*/ 183 h 262"/>
                <a:gd name="T80" fmla="*/ 44 w 756"/>
                <a:gd name="T81" fmla="*/ 214 h 262"/>
                <a:gd name="T82" fmla="*/ 67 w 756"/>
                <a:gd name="T83" fmla="*/ 232 h 262"/>
                <a:gd name="T84" fmla="*/ 67 w 756"/>
                <a:gd name="T85" fmla="*/ 257 h 262"/>
                <a:gd name="T86" fmla="*/ 24 w 756"/>
                <a:gd name="T87" fmla="*/ 247 h 262"/>
                <a:gd name="T88" fmla="*/ 3 w 756"/>
                <a:gd name="T89" fmla="*/ 222 h 262"/>
                <a:gd name="T90" fmla="*/ 0 w 756"/>
                <a:gd name="T91" fmla="*/ 183 h 262"/>
                <a:gd name="T92" fmla="*/ 62 w 756"/>
                <a:gd name="T93" fmla="*/ 51 h 262"/>
                <a:gd name="T94" fmla="*/ 56 w 756"/>
                <a:gd name="T95" fmla="*/ 76 h 262"/>
                <a:gd name="T96" fmla="*/ 50 w 756"/>
                <a:gd name="T97" fmla="*/ 97 h 262"/>
                <a:gd name="T98" fmla="*/ 43 w 756"/>
                <a:gd name="T99" fmla="*/ 127 h 262"/>
                <a:gd name="T100" fmla="*/ 4 w 756"/>
                <a:gd name="T101" fmla="*/ 148 h 262"/>
                <a:gd name="T102" fmla="*/ 10 w 756"/>
                <a:gd name="T103" fmla="*/ 114 h 262"/>
                <a:gd name="T104" fmla="*/ 18 w 756"/>
                <a:gd name="T105" fmla="*/ 91 h 262"/>
                <a:gd name="T106" fmla="*/ 24 w 756"/>
                <a:gd name="T107" fmla="*/ 68 h 262"/>
                <a:gd name="T108" fmla="*/ 89 w 756"/>
                <a:gd name="T109" fmla="*/ 29 h 262"/>
                <a:gd name="T110" fmla="*/ 68 w 756"/>
                <a:gd name="T111" fmla="*/ 32 h 262"/>
                <a:gd name="T112" fmla="*/ 71 w 756"/>
                <a:gd name="T113" fmla="*/ 29 h 262"/>
                <a:gd name="T114" fmla="*/ 64 w 756"/>
                <a:gd name="T115" fmla="*/ 43 h 262"/>
                <a:gd name="T116" fmla="*/ 30 w 756"/>
                <a:gd name="T117" fmla="*/ 47 h 262"/>
                <a:gd name="T118" fmla="*/ 45 w 756"/>
                <a:gd name="T119" fmla="*/ 26 h 262"/>
                <a:gd name="T120" fmla="*/ 83 w 756"/>
                <a:gd name="T121" fmla="*/ 10 h 262"/>
                <a:gd name="T122" fmla="*/ 119 w 756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6" h="262">
                  <a:moveTo>
                    <a:pt x="651" y="0"/>
                  </a:moveTo>
                  <a:lnTo>
                    <a:pt x="627" y="21"/>
                  </a:lnTo>
                  <a:lnTo>
                    <a:pt x="627" y="21"/>
                  </a:lnTo>
                  <a:lnTo>
                    <a:pt x="622" y="21"/>
                  </a:lnTo>
                  <a:lnTo>
                    <a:pt x="613" y="21"/>
                  </a:lnTo>
                  <a:lnTo>
                    <a:pt x="604" y="21"/>
                  </a:lnTo>
                  <a:lnTo>
                    <a:pt x="592" y="21"/>
                  </a:lnTo>
                  <a:lnTo>
                    <a:pt x="579" y="21"/>
                  </a:lnTo>
                  <a:lnTo>
                    <a:pt x="563" y="21"/>
                  </a:lnTo>
                  <a:lnTo>
                    <a:pt x="548" y="21"/>
                  </a:lnTo>
                  <a:lnTo>
                    <a:pt x="530" y="22"/>
                  </a:lnTo>
                  <a:lnTo>
                    <a:pt x="512" y="22"/>
                  </a:lnTo>
                  <a:lnTo>
                    <a:pt x="493" y="22"/>
                  </a:lnTo>
                  <a:lnTo>
                    <a:pt x="472" y="22"/>
                  </a:lnTo>
                  <a:lnTo>
                    <a:pt x="452" y="22"/>
                  </a:lnTo>
                  <a:lnTo>
                    <a:pt x="431" y="23"/>
                  </a:lnTo>
                  <a:lnTo>
                    <a:pt x="409" y="23"/>
                  </a:lnTo>
                  <a:lnTo>
                    <a:pt x="386" y="23"/>
                  </a:lnTo>
                  <a:lnTo>
                    <a:pt x="365" y="23"/>
                  </a:lnTo>
                  <a:lnTo>
                    <a:pt x="342" y="25"/>
                  </a:lnTo>
                  <a:lnTo>
                    <a:pt x="321" y="25"/>
                  </a:lnTo>
                  <a:lnTo>
                    <a:pt x="298" y="25"/>
                  </a:lnTo>
                  <a:lnTo>
                    <a:pt x="277" y="25"/>
                  </a:lnTo>
                  <a:lnTo>
                    <a:pt x="256" y="26"/>
                  </a:lnTo>
                  <a:lnTo>
                    <a:pt x="236" y="26"/>
                  </a:lnTo>
                  <a:lnTo>
                    <a:pt x="217" y="26"/>
                  </a:lnTo>
                  <a:lnTo>
                    <a:pt x="198" y="26"/>
                  </a:lnTo>
                  <a:lnTo>
                    <a:pt x="180" y="27"/>
                  </a:lnTo>
                  <a:lnTo>
                    <a:pt x="164" y="27"/>
                  </a:lnTo>
                  <a:lnTo>
                    <a:pt x="149" y="27"/>
                  </a:lnTo>
                  <a:lnTo>
                    <a:pt x="135" y="27"/>
                  </a:lnTo>
                  <a:lnTo>
                    <a:pt x="123" y="28"/>
                  </a:lnTo>
                  <a:lnTo>
                    <a:pt x="113" y="28"/>
                  </a:lnTo>
                  <a:lnTo>
                    <a:pt x="104" y="28"/>
                  </a:lnTo>
                  <a:lnTo>
                    <a:pt x="98" y="28"/>
                  </a:lnTo>
                  <a:lnTo>
                    <a:pt x="119" y="8"/>
                  </a:lnTo>
                  <a:lnTo>
                    <a:pt x="125" y="7"/>
                  </a:lnTo>
                  <a:lnTo>
                    <a:pt x="135" y="7"/>
                  </a:lnTo>
                  <a:lnTo>
                    <a:pt x="145" y="7"/>
                  </a:lnTo>
                  <a:lnTo>
                    <a:pt x="157" y="7"/>
                  </a:lnTo>
                  <a:lnTo>
                    <a:pt x="172" y="6"/>
                  </a:lnTo>
                  <a:lnTo>
                    <a:pt x="186" y="6"/>
                  </a:lnTo>
                  <a:lnTo>
                    <a:pt x="203" y="6"/>
                  </a:lnTo>
                  <a:lnTo>
                    <a:pt x="221" y="4"/>
                  </a:lnTo>
                  <a:lnTo>
                    <a:pt x="238" y="4"/>
                  </a:lnTo>
                  <a:lnTo>
                    <a:pt x="259" y="4"/>
                  </a:lnTo>
                  <a:lnTo>
                    <a:pt x="279" y="4"/>
                  </a:lnTo>
                  <a:lnTo>
                    <a:pt x="299" y="3"/>
                  </a:lnTo>
                  <a:lnTo>
                    <a:pt x="321" y="3"/>
                  </a:lnTo>
                  <a:lnTo>
                    <a:pt x="342" y="3"/>
                  </a:lnTo>
                  <a:lnTo>
                    <a:pt x="365" y="3"/>
                  </a:lnTo>
                  <a:lnTo>
                    <a:pt x="388" y="2"/>
                  </a:lnTo>
                  <a:lnTo>
                    <a:pt x="409" y="2"/>
                  </a:lnTo>
                  <a:lnTo>
                    <a:pt x="431" y="2"/>
                  </a:lnTo>
                  <a:lnTo>
                    <a:pt x="453" y="2"/>
                  </a:lnTo>
                  <a:lnTo>
                    <a:pt x="475" y="1"/>
                  </a:lnTo>
                  <a:lnTo>
                    <a:pt x="495" y="1"/>
                  </a:lnTo>
                  <a:lnTo>
                    <a:pt x="515" y="1"/>
                  </a:lnTo>
                  <a:lnTo>
                    <a:pt x="534" y="1"/>
                  </a:lnTo>
                  <a:lnTo>
                    <a:pt x="552" y="1"/>
                  </a:lnTo>
                  <a:lnTo>
                    <a:pt x="570" y="1"/>
                  </a:lnTo>
                  <a:lnTo>
                    <a:pt x="586" y="0"/>
                  </a:lnTo>
                  <a:lnTo>
                    <a:pt x="601" y="0"/>
                  </a:lnTo>
                  <a:lnTo>
                    <a:pt x="614" y="0"/>
                  </a:lnTo>
                  <a:lnTo>
                    <a:pt x="626" y="0"/>
                  </a:lnTo>
                  <a:lnTo>
                    <a:pt x="637" y="0"/>
                  </a:lnTo>
                  <a:lnTo>
                    <a:pt x="644" y="0"/>
                  </a:lnTo>
                  <a:lnTo>
                    <a:pt x="651" y="0"/>
                  </a:lnTo>
                  <a:lnTo>
                    <a:pt x="651" y="0"/>
                  </a:lnTo>
                  <a:lnTo>
                    <a:pt x="651" y="0"/>
                  </a:lnTo>
                  <a:close/>
                  <a:moveTo>
                    <a:pt x="733" y="57"/>
                  </a:moveTo>
                  <a:lnTo>
                    <a:pt x="696" y="71"/>
                  </a:lnTo>
                  <a:lnTo>
                    <a:pt x="696" y="71"/>
                  </a:lnTo>
                  <a:lnTo>
                    <a:pt x="694" y="68"/>
                  </a:lnTo>
                  <a:lnTo>
                    <a:pt x="694" y="65"/>
                  </a:lnTo>
                  <a:lnTo>
                    <a:pt x="693" y="62"/>
                  </a:lnTo>
                  <a:lnTo>
                    <a:pt x="692" y="58"/>
                  </a:lnTo>
                  <a:lnTo>
                    <a:pt x="692" y="56"/>
                  </a:lnTo>
                  <a:lnTo>
                    <a:pt x="691" y="52"/>
                  </a:lnTo>
                  <a:lnTo>
                    <a:pt x="690" y="50"/>
                  </a:lnTo>
                  <a:lnTo>
                    <a:pt x="688" y="47"/>
                  </a:lnTo>
                  <a:lnTo>
                    <a:pt x="687" y="45"/>
                  </a:lnTo>
                  <a:lnTo>
                    <a:pt x="686" y="43"/>
                  </a:lnTo>
                  <a:lnTo>
                    <a:pt x="685" y="40"/>
                  </a:lnTo>
                  <a:lnTo>
                    <a:pt x="684" y="39"/>
                  </a:lnTo>
                  <a:lnTo>
                    <a:pt x="682" y="37"/>
                  </a:lnTo>
                  <a:lnTo>
                    <a:pt x="681" y="35"/>
                  </a:lnTo>
                  <a:lnTo>
                    <a:pt x="680" y="33"/>
                  </a:lnTo>
                  <a:lnTo>
                    <a:pt x="678" y="32"/>
                  </a:lnTo>
                  <a:lnTo>
                    <a:pt x="676" y="31"/>
                  </a:lnTo>
                  <a:lnTo>
                    <a:pt x="674" y="29"/>
                  </a:lnTo>
                  <a:lnTo>
                    <a:pt x="672" y="28"/>
                  </a:lnTo>
                  <a:lnTo>
                    <a:pt x="669" y="27"/>
                  </a:lnTo>
                  <a:lnTo>
                    <a:pt x="667" y="26"/>
                  </a:lnTo>
                  <a:lnTo>
                    <a:pt x="664" y="26"/>
                  </a:lnTo>
                  <a:lnTo>
                    <a:pt x="662" y="25"/>
                  </a:lnTo>
                  <a:lnTo>
                    <a:pt x="660" y="23"/>
                  </a:lnTo>
                  <a:lnTo>
                    <a:pt x="656" y="23"/>
                  </a:lnTo>
                  <a:lnTo>
                    <a:pt x="653" y="22"/>
                  </a:lnTo>
                  <a:lnTo>
                    <a:pt x="649" y="22"/>
                  </a:lnTo>
                  <a:lnTo>
                    <a:pt x="645" y="22"/>
                  </a:lnTo>
                  <a:lnTo>
                    <a:pt x="642" y="21"/>
                  </a:lnTo>
                  <a:lnTo>
                    <a:pt x="637" y="21"/>
                  </a:lnTo>
                  <a:lnTo>
                    <a:pt x="633" y="21"/>
                  </a:lnTo>
                  <a:lnTo>
                    <a:pt x="627" y="21"/>
                  </a:lnTo>
                  <a:lnTo>
                    <a:pt x="651" y="0"/>
                  </a:lnTo>
                  <a:lnTo>
                    <a:pt x="656" y="0"/>
                  </a:lnTo>
                  <a:lnTo>
                    <a:pt x="662" y="0"/>
                  </a:lnTo>
                  <a:lnTo>
                    <a:pt x="667" y="0"/>
                  </a:lnTo>
                  <a:lnTo>
                    <a:pt x="672" y="1"/>
                  </a:lnTo>
                  <a:lnTo>
                    <a:pt x="676" y="1"/>
                  </a:lnTo>
                  <a:lnTo>
                    <a:pt x="681" y="2"/>
                  </a:lnTo>
                  <a:lnTo>
                    <a:pt x="685" y="2"/>
                  </a:lnTo>
                  <a:lnTo>
                    <a:pt x="688" y="3"/>
                  </a:lnTo>
                  <a:lnTo>
                    <a:pt x="692" y="4"/>
                  </a:lnTo>
                  <a:lnTo>
                    <a:pt x="696" y="6"/>
                  </a:lnTo>
                  <a:lnTo>
                    <a:pt x="699" y="6"/>
                  </a:lnTo>
                  <a:lnTo>
                    <a:pt x="703" y="8"/>
                  </a:lnTo>
                  <a:lnTo>
                    <a:pt x="705" y="9"/>
                  </a:lnTo>
                  <a:lnTo>
                    <a:pt x="707" y="10"/>
                  </a:lnTo>
                  <a:lnTo>
                    <a:pt x="710" y="11"/>
                  </a:lnTo>
                  <a:lnTo>
                    <a:pt x="712" y="14"/>
                  </a:lnTo>
                  <a:lnTo>
                    <a:pt x="715" y="15"/>
                  </a:lnTo>
                  <a:lnTo>
                    <a:pt x="717" y="17"/>
                  </a:lnTo>
                  <a:lnTo>
                    <a:pt x="718" y="20"/>
                  </a:lnTo>
                  <a:lnTo>
                    <a:pt x="721" y="22"/>
                  </a:lnTo>
                  <a:lnTo>
                    <a:pt x="722" y="25"/>
                  </a:lnTo>
                  <a:lnTo>
                    <a:pt x="723" y="27"/>
                  </a:lnTo>
                  <a:lnTo>
                    <a:pt x="724" y="29"/>
                  </a:lnTo>
                  <a:lnTo>
                    <a:pt x="725" y="32"/>
                  </a:lnTo>
                  <a:lnTo>
                    <a:pt x="727" y="34"/>
                  </a:lnTo>
                  <a:lnTo>
                    <a:pt x="728" y="38"/>
                  </a:lnTo>
                  <a:lnTo>
                    <a:pt x="729" y="40"/>
                  </a:lnTo>
                  <a:lnTo>
                    <a:pt x="730" y="44"/>
                  </a:lnTo>
                  <a:lnTo>
                    <a:pt x="730" y="46"/>
                  </a:lnTo>
                  <a:lnTo>
                    <a:pt x="731" y="50"/>
                  </a:lnTo>
                  <a:lnTo>
                    <a:pt x="733" y="53"/>
                  </a:lnTo>
                  <a:lnTo>
                    <a:pt x="733" y="57"/>
                  </a:lnTo>
                  <a:lnTo>
                    <a:pt x="733" y="57"/>
                  </a:lnTo>
                  <a:lnTo>
                    <a:pt x="733" y="57"/>
                  </a:lnTo>
                  <a:close/>
                  <a:moveTo>
                    <a:pt x="756" y="186"/>
                  </a:moveTo>
                  <a:lnTo>
                    <a:pt x="718" y="200"/>
                  </a:lnTo>
                  <a:lnTo>
                    <a:pt x="718" y="200"/>
                  </a:lnTo>
                  <a:lnTo>
                    <a:pt x="718" y="197"/>
                  </a:lnTo>
                  <a:lnTo>
                    <a:pt x="718" y="193"/>
                  </a:lnTo>
                  <a:lnTo>
                    <a:pt x="717" y="189"/>
                  </a:lnTo>
                  <a:lnTo>
                    <a:pt x="717" y="186"/>
                  </a:lnTo>
                  <a:lnTo>
                    <a:pt x="717" y="182"/>
                  </a:lnTo>
                  <a:lnTo>
                    <a:pt x="716" y="179"/>
                  </a:lnTo>
                  <a:lnTo>
                    <a:pt x="716" y="175"/>
                  </a:lnTo>
                  <a:lnTo>
                    <a:pt x="715" y="171"/>
                  </a:lnTo>
                  <a:lnTo>
                    <a:pt x="715" y="167"/>
                  </a:lnTo>
                  <a:lnTo>
                    <a:pt x="713" y="163"/>
                  </a:lnTo>
                  <a:lnTo>
                    <a:pt x="713" y="160"/>
                  </a:lnTo>
                  <a:lnTo>
                    <a:pt x="712" y="155"/>
                  </a:lnTo>
                  <a:lnTo>
                    <a:pt x="711" y="151"/>
                  </a:lnTo>
                  <a:lnTo>
                    <a:pt x="711" y="146"/>
                  </a:lnTo>
                  <a:lnTo>
                    <a:pt x="710" y="142"/>
                  </a:lnTo>
                  <a:lnTo>
                    <a:pt x="709" y="138"/>
                  </a:lnTo>
                  <a:lnTo>
                    <a:pt x="709" y="133"/>
                  </a:lnTo>
                  <a:lnTo>
                    <a:pt x="707" y="128"/>
                  </a:lnTo>
                  <a:lnTo>
                    <a:pt x="706" y="125"/>
                  </a:lnTo>
                  <a:lnTo>
                    <a:pt x="705" y="120"/>
                  </a:lnTo>
                  <a:lnTo>
                    <a:pt x="705" y="117"/>
                  </a:lnTo>
                  <a:lnTo>
                    <a:pt x="704" y="112"/>
                  </a:lnTo>
                  <a:lnTo>
                    <a:pt x="703" y="107"/>
                  </a:lnTo>
                  <a:lnTo>
                    <a:pt x="701" y="103"/>
                  </a:lnTo>
                  <a:lnTo>
                    <a:pt x="701" y="99"/>
                  </a:lnTo>
                  <a:lnTo>
                    <a:pt x="700" y="95"/>
                  </a:lnTo>
                  <a:lnTo>
                    <a:pt x="699" y="90"/>
                  </a:lnTo>
                  <a:lnTo>
                    <a:pt x="699" y="87"/>
                  </a:lnTo>
                  <a:lnTo>
                    <a:pt x="698" y="83"/>
                  </a:lnTo>
                  <a:lnTo>
                    <a:pt x="697" y="80"/>
                  </a:lnTo>
                  <a:lnTo>
                    <a:pt x="697" y="75"/>
                  </a:lnTo>
                  <a:lnTo>
                    <a:pt x="696" y="71"/>
                  </a:lnTo>
                  <a:lnTo>
                    <a:pt x="733" y="57"/>
                  </a:lnTo>
                  <a:lnTo>
                    <a:pt x="734" y="60"/>
                  </a:lnTo>
                  <a:lnTo>
                    <a:pt x="734" y="64"/>
                  </a:lnTo>
                  <a:lnTo>
                    <a:pt x="735" y="69"/>
                  </a:lnTo>
                  <a:lnTo>
                    <a:pt x="736" y="72"/>
                  </a:lnTo>
                  <a:lnTo>
                    <a:pt x="736" y="76"/>
                  </a:lnTo>
                  <a:lnTo>
                    <a:pt x="737" y="81"/>
                  </a:lnTo>
                  <a:lnTo>
                    <a:pt x="738" y="84"/>
                  </a:lnTo>
                  <a:lnTo>
                    <a:pt x="740" y="89"/>
                  </a:lnTo>
                  <a:lnTo>
                    <a:pt x="740" y="93"/>
                  </a:lnTo>
                  <a:lnTo>
                    <a:pt x="741" y="97"/>
                  </a:lnTo>
                  <a:lnTo>
                    <a:pt x="742" y="101"/>
                  </a:lnTo>
                  <a:lnTo>
                    <a:pt x="743" y="106"/>
                  </a:lnTo>
                  <a:lnTo>
                    <a:pt x="743" y="111"/>
                  </a:lnTo>
                  <a:lnTo>
                    <a:pt x="744" y="114"/>
                  </a:lnTo>
                  <a:lnTo>
                    <a:pt x="746" y="119"/>
                  </a:lnTo>
                  <a:lnTo>
                    <a:pt x="746" y="124"/>
                  </a:lnTo>
                  <a:lnTo>
                    <a:pt x="747" y="127"/>
                  </a:lnTo>
                  <a:lnTo>
                    <a:pt x="748" y="132"/>
                  </a:lnTo>
                  <a:lnTo>
                    <a:pt x="749" y="136"/>
                  </a:lnTo>
                  <a:lnTo>
                    <a:pt x="749" y="140"/>
                  </a:lnTo>
                  <a:lnTo>
                    <a:pt x="750" y="144"/>
                  </a:lnTo>
                  <a:lnTo>
                    <a:pt x="750" y="149"/>
                  </a:lnTo>
                  <a:lnTo>
                    <a:pt x="752" y="152"/>
                  </a:lnTo>
                  <a:lnTo>
                    <a:pt x="753" y="157"/>
                  </a:lnTo>
                  <a:lnTo>
                    <a:pt x="753" y="161"/>
                  </a:lnTo>
                  <a:lnTo>
                    <a:pt x="754" y="164"/>
                  </a:lnTo>
                  <a:lnTo>
                    <a:pt x="754" y="168"/>
                  </a:lnTo>
                  <a:lnTo>
                    <a:pt x="754" y="173"/>
                  </a:lnTo>
                  <a:lnTo>
                    <a:pt x="755" y="176"/>
                  </a:lnTo>
                  <a:lnTo>
                    <a:pt x="755" y="180"/>
                  </a:lnTo>
                  <a:lnTo>
                    <a:pt x="755" y="182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close/>
                  <a:moveTo>
                    <a:pt x="618" y="262"/>
                  </a:moveTo>
                  <a:lnTo>
                    <a:pt x="641" y="241"/>
                  </a:lnTo>
                  <a:lnTo>
                    <a:pt x="641" y="241"/>
                  </a:lnTo>
                  <a:lnTo>
                    <a:pt x="650" y="241"/>
                  </a:lnTo>
                  <a:lnTo>
                    <a:pt x="657" y="241"/>
                  </a:lnTo>
                  <a:lnTo>
                    <a:pt x="666" y="241"/>
                  </a:lnTo>
                  <a:lnTo>
                    <a:pt x="673" y="240"/>
                  </a:lnTo>
                  <a:lnTo>
                    <a:pt x="679" y="240"/>
                  </a:lnTo>
                  <a:lnTo>
                    <a:pt x="685" y="238"/>
                  </a:lnTo>
                  <a:lnTo>
                    <a:pt x="691" y="238"/>
                  </a:lnTo>
                  <a:lnTo>
                    <a:pt x="696" y="237"/>
                  </a:lnTo>
                  <a:lnTo>
                    <a:pt x="699" y="236"/>
                  </a:lnTo>
                  <a:lnTo>
                    <a:pt x="703" y="236"/>
                  </a:lnTo>
                  <a:lnTo>
                    <a:pt x="705" y="235"/>
                  </a:lnTo>
                  <a:lnTo>
                    <a:pt x="707" y="234"/>
                  </a:lnTo>
                  <a:lnTo>
                    <a:pt x="709" y="234"/>
                  </a:lnTo>
                  <a:lnTo>
                    <a:pt x="709" y="234"/>
                  </a:lnTo>
                  <a:lnTo>
                    <a:pt x="710" y="232"/>
                  </a:lnTo>
                  <a:lnTo>
                    <a:pt x="710" y="232"/>
                  </a:lnTo>
                  <a:lnTo>
                    <a:pt x="711" y="232"/>
                  </a:lnTo>
                  <a:lnTo>
                    <a:pt x="711" y="231"/>
                  </a:lnTo>
                  <a:lnTo>
                    <a:pt x="712" y="230"/>
                  </a:lnTo>
                  <a:lnTo>
                    <a:pt x="713" y="229"/>
                  </a:lnTo>
                  <a:lnTo>
                    <a:pt x="715" y="228"/>
                  </a:lnTo>
                  <a:lnTo>
                    <a:pt x="716" y="225"/>
                  </a:lnTo>
                  <a:lnTo>
                    <a:pt x="716" y="224"/>
                  </a:lnTo>
                  <a:lnTo>
                    <a:pt x="717" y="222"/>
                  </a:lnTo>
                  <a:lnTo>
                    <a:pt x="718" y="219"/>
                  </a:lnTo>
                  <a:lnTo>
                    <a:pt x="718" y="217"/>
                  </a:lnTo>
                  <a:lnTo>
                    <a:pt x="718" y="214"/>
                  </a:lnTo>
                  <a:lnTo>
                    <a:pt x="718" y="211"/>
                  </a:lnTo>
                  <a:lnTo>
                    <a:pt x="719" y="208"/>
                  </a:lnTo>
                  <a:lnTo>
                    <a:pt x="719" y="206"/>
                  </a:lnTo>
                  <a:lnTo>
                    <a:pt x="718" y="203"/>
                  </a:lnTo>
                  <a:lnTo>
                    <a:pt x="718" y="200"/>
                  </a:lnTo>
                  <a:lnTo>
                    <a:pt x="756" y="186"/>
                  </a:lnTo>
                  <a:lnTo>
                    <a:pt x="756" y="189"/>
                  </a:lnTo>
                  <a:lnTo>
                    <a:pt x="756" y="192"/>
                  </a:lnTo>
                  <a:lnTo>
                    <a:pt x="756" y="195"/>
                  </a:lnTo>
                  <a:lnTo>
                    <a:pt x="756" y="199"/>
                  </a:lnTo>
                  <a:lnTo>
                    <a:pt x="756" y="201"/>
                  </a:lnTo>
                  <a:lnTo>
                    <a:pt x="755" y="205"/>
                  </a:lnTo>
                  <a:lnTo>
                    <a:pt x="755" y="207"/>
                  </a:lnTo>
                  <a:lnTo>
                    <a:pt x="754" y="211"/>
                  </a:lnTo>
                  <a:lnTo>
                    <a:pt x="753" y="214"/>
                  </a:lnTo>
                  <a:lnTo>
                    <a:pt x="752" y="217"/>
                  </a:lnTo>
                  <a:lnTo>
                    <a:pt x="750" y="220"/>
                  </a:lnTo>
                  <a:lnTo>
                    <a:pt x="748" y="223"/>
                  </a:lnTo>
                  <a:lnTo>
                    <a:pt x="746" y="226"/>
                  </a:lnTo>
                  <a:lnTo>
                    <a:pt x="742" y="230"/>
                  </a:lnTo>
                  <a:lnTo>
                    <a:pt x="738" y="234"/>
                  </a:lnTo>
                  <a:lnTo>
                    <a:pt x="734" y="237"/>
                  </a:lnTo>
                  <a:lnTo>
                    <a:pt x="728" y="241"/>
                  </a:lnTo>
                  <a:lnTo>
                    <a:pt x="722" y="244"/>
                  </a:lnTo>
                  <a:lnTo>
                    <a:pt x="716" y="247"/>
                  </a:lnTo>
                  <a:lnTo>
                    <a:pt x="710" y="250"/>
                  </a:lnTo>
                  <a:lnTo>
                    <a:pt x="703" y="253"/>
                  </a:lnTo>
                  <a:lnTo>
                    <a:pt x="697" y="254"/>
                  </a:lnTo>
                  <a:lnTo>
                    <a:pt x="690" y="256"/>
                  </a:lnTo>
                  <a:lnTo>
                    <a:pt x="682" y="257"/>
                  </a:lnTo>
                  <a:lnTo>
                    <a:pt x="675" y="259"/>
                  </a:lnTo>
                  <a:lnTo>
                    <a:pt x="668" y="260"/>
                  </a:lnTo>
                  <a:lnTo>
                    <a:pt x="661" y="261"/>
                  </a:lnTo>
                  <a:lnTo>
                    <a:pt x="653" y="261"/>
                  </a:lnTo>
                  <a:lnTo>
                    <a:pt x="645" y="262"/>
                  </a:lnTo>
                  <a:lnTo>
                    <a:pt x="636" y="262"/>
                  </a:lnTo>
                  <a:lnTo>
                    <a:pt x="627" y="262"/>
                  </a:lnTo>
                  <a:lnTo>
                    <a:pt x="618" y="262"/>
                  </a:lnTo>
                  <a:lnTo>
                    <a:pt x="618" y="262"/>
                  </a:lnTo>
                  <a:lnTo>
                    <a:pt x="618" y="262"/>
                  </a:lnTo>
                  <a:close/>
                  <a:moveTo>
                    <a:pt x="74" y="257"/>
                  </a:moveTo>
                  <a:lnTo>
                    <a:pt x="96" y="236"/>
                  </a:lnTo>
                  <a:lnTo>
                    <a:pt x="96" y="236"/>
                  </a:lnTo>
                  <a:lnTo>
                    <a:pt x="104" y="236"/>
                  </a:lnTo>
                  <a:lnTo>
                    <a:pt x="112" y="236"/>
                  </a:lnTo>
                  <a:lnTo>
                    <a:pt x="123" y="236"/>
                  </a:lnTo>
                  <a:lnTo>
                    <a:pt x="135" y="236"/>
                  </a:lnTo>
                  <a:lnTo>
                    <a:pt x="148" y="236"/>
                  </a:lnTo>
                  <a:lnTo>
                    <a:pt x="162" y="236"/>
                  </a:lnTo>
                  <a:lnTo>
                    <a:pt x="178" y="237"/>
                  </a:lnTo>
                  <a:lnTo>
                    <a:pt x="194" y="237"/>
                  </a:lnTo>
                  <a:lnTo>
                    <a:pt x="212" y="237"/>
                  </a:lnTo>
                  <a:lnTo>
                    <a:pt x="231" y="237"/>
                  </a:lnTo>
                  <a:lnTo>
                    <a:pt x="250" y="237"/>
                  </a:lnTo>
                  <a:lnTo>
                    <a:pt x="271" y="237"/>
                  </a:lnTo>
                  <a:lnTo>
                    <a:pt x="291" y="238"/>
                  </a:lnTo>
                  <a:lnTo>
                    <a:pt x="312" y="238"/>
                  </a:lnTo>
                  <a:lnTo>
                    <a:pt x="334" y="238"/>
                  </a:lnTo>
                  <a:lnTo>
                    <a:pt x="355" y="238"/>
                  </a:lnTo>
                  <a:lnTo>
                    <a:pt x="377" y="238"/>
                  </a:lnTo>
                  <a:lnTo>
                    <a:pt x="398" y="240"/>
                  </a:lnTo>
                  <a:lnTo>
                    <a:pt x="420" y="240"/>
                  </a:lnTo>
                  <a:lnTo>
                    <a:pt x="441" y="240"/>
                  </a:lnTo>
                  <a:lnTo>
                    <a:pt x="463" y="240"/>
                  </a:lnTo>
                  <a:lnTo>
                    <a:pt x="483" y="240"/>
                  </a:lnTo>
                  <a:lnTo>
                    <a:pt x="503" y="241"/>
                  </a:lnTo>
                  <a:lnTo>
                    <a:pt x="522" y="241"/>
                  </a:lnTo>
                  <a:lnTo>
                    <a:pt x="542" y="241"/>
                  </a:lnTo>
                  <a:lnTo>
                    <a:pt x="559" y="241"/>
                  </a:lnTo>
                  <a:lnTo>
                    <a:pt x="576" y="241"/>
                  </a:lnTo>
                  <a:lnTo>
                    <a:pt x="592" y="241"/>
                  </a:lnTo>
                  <a:lnTo>
                    <a:pt x="606" y="241"/>
                  </a:lnTo>
                  <a:lnTo>
                    <a:pt x="619" y="241"/>
                  </a:lnTo>
                  <a:lnTo>
                    <a:pt x="631" y="241"/>
                  </a:lnTo>
                  <a:lnTo>
                    <a:pt x="641" y="241"/>
                  </a:lnTo>
                  <a:lnTo>
                    <a:pt x="618" y="262"/>
                  </a:lnTo>
                  <a:lnTo>
                    <a:pt x="607" y="262"/>
                  </a:lnTo>
                  <a:lnTo>
                    <a:pt x="595" y="262"/>
                  </a:lnTo>
                  <a:lnTo>
                    <a:pt x="582" y="262"/>
                  </a:lnTo>
                  <a:lnTo>
                    <a:pt x="568" y="262"/>
                  </a:lnTo>
                  <a:lnTo>
                    <a:pt x="552" y="262"/>
                  </a:lnTo>
                  <a:lnTo>
                    <a:pt x="536" y="262"/>
                  </a:lnTo>
                  <a:lnTo>
                    <a:pt x="518" y="262"/>
                  </a:lnTo>
                  <a:lnTo>
                    <a:pt x="500" y="262"/>
                  </a:lnTo>
                  <a:lnTo>
                    <a:pt x="479" y="261"/>
                  </a:lnTo>
                  <a:lnTo>
                    <a:pt x="460" y="261"/>
                  </a:lnTo>
                  <a:lnTo>
                    <a:pt x="439" y="261"/>
                  </a:lnTo>
                  <a:lnTo>
                    <a:pt x="419" y="261"/>
                  </a:lnTo>
                  <a:lnTo>
                    <a:pt x="397" y="261"/>
                  </a:lnTo>
                  <a:lnTo>
                    <a:pt x="376" y="261"/>
                  </a:lnTo>
                  <a:lnTo>
                    <a:pt x="353" y="260"/>
                  </a:lnTo>
                  <a:lnTo>
                    <a:pt x="332" y="260"/>
                  </a:lnTo>
                  <a:lnTo>
                    <a:pt x="310" y="260"/>
                  </a:lnTo>
                  <a:lnTo>
                    <a:pt x="289" y="260"/>
                  </a:lnTo>
                  <a:lnTo>
                    <a:pt x="268" y="260"/>
                  </a:lnTo>
                  <a:lnTo>
                    <a:pt x="247" y="259"/>
                  </a:lnTo>
                  <a:lnTo>
                    <a:pt x="228" y="259"/>
                  </a:lnTo>
                  <a:lnTo>
                    <a:pt x="207" y="259"/>
                  </a:lnTo>
                  <a:lnTo>
                    <a:pt x="189" y="259"/>
                  </a:lnTo>
                  <a:lnTo>
                    <a:pt x="172" y="259"/>
                  </a:lnTo>
                  <a:lnTo>
                    <a:pt x="155" y="257"/>
                  </a:lnTo>
                  <a:lnTo>
                    <a:pt x="138" y="257"/>
                  </a:lnTo>
                  <a:lnTo>
                    <a:pt x="124" y="257"/>
                  </a:lnTo>
                  <a:lnTo>
                    <a:pt x="111" y="257"/>
                  </a:lnTo>
                  <a:lnTo>
                    <a:pt x="99" y="257"/>
                  </a:lnTo>
                  <a:lnTo>
                    <a:pt x="89" y="257"/>
                  </a:lnTo>
                  <a:lnTo>
                    <a:pt x="80" y="257"/>
                  </a:lnTo>
                  <a:lnTo>
                    <a:pt x="74" y="257"/>
                  </a:lnTo>
                  <a:lnTo>
                    <a:pt x="74" y="257"/>
                  </a:lnTo>
                  <a:lnTo>
                    <a:pt x="74" y="257"/>
                  </a:lnTo>
                  <a:close/>
                  <a:moveTo>
                    <a:pt x="2" y="163"/>
                  </a:moveTo>
                  <a:lnTo>
                    <a:pt x="39" y="151"/>
                  </a:lnTo>
                  <a:lnTo>
                    <a:pt x="39" y="151"/>
                  </a:lnTo>
                  <a:lnTo>
                    <a:pt x="39" y="156"/>
                  </a:lnTo>
                  <a:lnTo>
                    <a:pt x="38" y="161"/>
                  </a:lnTo>
                  <a:lnTo>
                    <a:pt x="38" y="166"/>
                  </a:lnTo>
                  <a:lnTo>
                    <a:pt x="37" y="170"/>
                  </a:lnTo>
                  <a:lnTo>
                    <a:pt x="37" y="175"/>
                  </a:lnTo>
                  <a:lnTo>
                    <a:pt x="37" y="180"/>
                  </a:lnTo>
                  <a:lnTo>
                    <a:pt x="37" y="183"/>
                  </a:lnTo>
                  <a:lnTo>
                    <a:pt x="37" y="188"/>
                  </a:lnTo>
                  <a:lnTo>
                    <a:pt x="38" y="192"/>
                  </a:lnTo>
                  <a:lnTo>
                    <a:pt x="38" y="195"/>
                  </a:lnTo>
                  <a:lnTo>
                    <a:pt x="38" y="199"/>
                  </a:lnTo>
                  <a:lnTo>
                    <a:pt x="39" y="203"/>
                  </a:lnTo>
                  <a:lnTo>
                    <a:pt x="40" y="206"/>
                  </a:lnTo>
                  <a:lnTo>
                    <a:pt x="41" y="208"/>
                  </a:lnTo>
                  <a:lnTo>
                    <a:pt x="43" y="212"/>
                  </a:lnTo>
                  <a:lnTo>
                    <a:pt x="44" y="214"/>
                  </a:lnTo>
                  <a:lnTo>
                    <a:pt x="46" y="217"/>
                  </a:lnTo>
                  <a:lnTo>
                    <a:pt x="47" y="219"/>
                  </a:lnTo>
                  <a:lnTo>
                    <a:pt x="50" y="222"/>
                  </a:lnTo>
                  <a:lnTo>
                    <a:pt x="52" y="224"/>
                  </a:lnTo>
                  <a:lnTo>
                    <a:pt x="55" y="226"/>
                  </a:lnTo>
                  <a:lnTo>
                    <a:pt x="57" y="228"/>
                  </a:lnTo>
                  <a:lnTo>
                    <a:pt x="59" y="229"/>
                  </a:lnTo>
                  <a:lnTo>
                    <a:pt x="63" y="231"/>
                  </a:lnTo>
                  <a:lnTo>
                    <a:pt x="67" y="232"/>
                  </a:lnTo>
                  <a:lnTo>
                    <a:pt x="70" y="234"/>
                  </a:lnTo>
                  <a:lnTo>
                    <a:pt x="74" y="234"/>
                  </a:lnTo>
                  <a:lnTo>
                    <a:pt x="77" y="235"/>
                  </a:lnTo>
                  <a:lnTo>
                    <a:pt x="82" y="235"/>
                  </a:lnTo>
                  <a:lnTo>
                    <a:pt x="87" y="236"/>
                  </a:lnTo>
                  <a:lnTo>
                    <a:pt x="92" y="236"/>
                  </a:lnTo>
                  <a:lnTo>
                    <a:pt x="96" y="236"/>
                  </a:lnTo>
                  <a:lnTo>
                    <a:pt x="74" y="257"/>
                  </a:lnTo>
                  <a:lnTo>
                    <a:pt x="67" y="257"/>
                  </a:lnTo>
                  <a:lnTo>
                    <a:pt x="61" y="257"/>
                  </a:lnTo>
                  <a:lnTo>
                    <a:pt x="55" y="256"/>
                  </a:lnTo>
                  <a:lnTo>
                    <a:pt x="50" y="256"/>
                  </a:lnTo>
                  <a:lnTo>
                    <a:pt x="44" y="255"/>
                  </a:lnTo>
                  <a:lnTo>
                    <a:pt x="39" y="254"/>
                  </a:lnTo>
                  <a:lnTo>
                    <a:pt x="34" y="253"/>
                  </a:lnTo>
                  <a:lnTo>
                    <a:pt x="31" y="250"/>
                  </a:lnTo>
                  <a:lnTo>
                    <a:pt x="27" y="249"/>
                  </a:lnTo>
                  <a:lnTo>
                    <a:pt x="24" y="247"/>
                  </a:lnTo>
                  <a:lnTo>
                    <a:pt x="20" y="244"/>
                  </a:lnTo>
                  <a:lnTo>
                    <a:pt x="16" y="242"/>
                  </a:lnTo>
                  <a:lnTo>
                    <a:pt x="14" y="240"/>
                  </a:lnTo>
                  <a:lnTo>
                    <a:pt x="12" y="237"/>
                  </a:lnTo>
                  <a:lnTo>
                    <a:pt x="9" y="235"/>
                  </a:lnTo>
                  <a:lnTo>
                    <a:pt x="8" y="231"/>
                  </a:lnTo>
                  <a:lnTo>
                    <a:pt x="6" y="228"/>
                  </a:lnTo>
                  <a:lnTo>
                    <a:pt x="4" y="225"/>
                  </a:lnTo>
                  <a:lnTo>
                    <a:pt x="3" y="222"/>
                  </a:lnTo>
                  <a:lnTo>
                    <a:pt x="2" y="218"/>
                  </a:lnTo>
                  <a:lnTo>
                    <a:pt x="1" y="213"/>
                  </a:lnTo>
                  <a:lnTo>
                    <a:pt x="1" y="210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0" y="197"/>
                  </a:lnTo>
                  <a:lnTo>
                    <a:pt x="0" y="193"/>
                  </a:lnTo>
                  <a:lnTo>
                    <a:pt x="0" y="188"/>
                  </a:lnTo>
                  <a:lnTo>
                    <a:pt x="0" y="183"/>
                  </a:lnTo>
                  <a:lnTo>
                    <a:pt x="0" y="179"/>
                  </a:lnTo>
                  <a:lnTo>
                    <a:pt x="1" y="174"/>
                  </a:lnTo>
                  <a:lnTo>
                    <a:pt x="1" y="168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2" y="163"/>
                  </a:lnTo>
                  <a:close/>
                  <a:moveTo>
                    <a:pt x="25" y="62"/>
                  </a:moveTo>
                  <a:lnTo>
                    <a:pt x="62" y="51"/>
                  </a:lnTo>
                  <a:lnTo>
                    <a:pt x="62" y="51"/>
                  </a:lnTo>
                  <a:lnTo>
                    <a:pt x="62" y="54"/>
                  </a:lnTo>
                  <a:lnTo>
                    <a:pt x="61" y="57"/>
                  </a:lnTo>
                  <a:lnTo>
                    <a:pt x="61" y="60"/>
                  </a:lnTo>
                  <a:lnTo>
                    <a:pt x="59" y="63"/>
                  </a:lnTo>
                  <a:lnTo>
                    <a:pt x="58" y="65"/>
                  </a:lnTo>
                  <a:lnTo>
                    <a:pt x="58" y="68"/>
                  </a:lnTo>
                  <a:lnTo>
                    <a:pt x="57" y="70"/>
                  </a:lnTo>
                  <a:lnTo>
                    <a:pt x="57" y="74"/>
                  </a:lnTo>
                  <a:lnTo>
                    <a:pt x="56" y="76"/>
                  </a:lnTo>
                  <a:lnTo>
                    <a:pt x="55" y="78"/>
                  </a:lnTo>
                  <a:lnTo>
                    <a:pt x="55" y="81"/>
                  </a:lnTo>
                  <a:lnTo>
                    <a:pt x="53" y="83"/>
                  </a:lnTo>
                  <a:lnTo>
                    <a:pt x="53" y="86"/>
                  </a:lnTo>
                  <a:lnTo>
                    <a:pt x="52" y="88"/>
                  </a:lnTo>
                  <a:lnTo>
                    <a:pt x="51" y="90"/>
                  </a:lnTo>
                  <a:lnTo>
                    <a:pt x="51" y="93"/>
                  </a:lnTo>
                  <a:lnTo>
                    <a:pt x="50" y="95"/>
                  </a:lnTo>
                  <a:lnTo>
                    <a:pt x="50" y="97"/>
                  </a:lnTo>
                  <a:lnTo>
                    <a:pt x="49" y="101"/>
                  </a:lnTo>
                  <a:lnTo>
                    <a:pt x="47" y="103"/>
                  </a:lnTo>
                  <a:lnTo>
                    <a:pt x="47" y="107"/>
                  </a:lnTo>
                  <a:lnTo>
                    <a:pt x="46" y="109"/>
                  </a:lnTo>
                  <a:lnTo>
                    <a:pt x="46" y="113"/>
                  </a:lnTo>
                  <a:lnTo>
                    <a:pt x="45" y="117"/>
                  </a:lnTo>
                  <a:lnTo>
                    <a:pt x="44" y="120"/>
                  </a:lnTo>
                  <a:lnTo>
                    <a:pt x="44" y="124"/>
                  </a:lnTo>
                  <a:lnTo>
                    <a:pt x="43" y="127"/>
                  </a:lnTo>
                  <a:lnTo>
                    <a:pt x="43" y="132"/>
                  </a:lnTo>
                  <a:lnTo>
                    <a:pt x="41" y="136"/>
                  </a:lnTo>
                  <a:lnTo>
                    <a:pt x="40" y="140"/>
                  </a:lnTo>
                  <a:lnTo>
                    <a:pt x="40" y="145"/>
                  </a:lnTo>
                  <a:lnTo>
                    <a:pt x="39" y="151"/>
                  </a:lnTo>
                  <a:lnTo>
                    <a:pt x="2" y="163"/>
                  </a:lnTo>
                  <a:lnTo>
                    <a:pt x="3" y="157"/>
                  </a:lnTo>
                  <a:lnTo>
                    <a:pt x="3" y="152"/>
                  </a:lnTo>
                  <a:lnTo>
                    <a:pt x="4" y="148"/>
                  </a:lnTo>
                  <a:lnTo>
                    <a:pt x="4" y="144"/>
                  </a:lnTo>
                  <a:lnTo>
                    <a:pt x="6" y="139"/>
                  </a:lnTo>
                  <a:lnTo>
                    <a:pt x="7" y="136"/>
                  </a:lnTo>
                  <a:lnTo>
                    <a:pt x="7" y="131"/>
                  </a:lnTo>
                  <a:lnTo>
                    <a:pt x="8" y="127"/>
                  </a:lnTo>
                  <a:lnTo>
                    <a:pt x="8" y="124"/>
                  </a:lnTo>
                  <a:lnTo>
                    <a:pt x="9" y="121"/>
                  </a:lnTo>
                  <a:lnTo>
                    <a:pt x="10" y="118"/>
                  </a:lnTo>
                  <a:lnTo>
                    <a:pt x="10" y="114"/>
                  </a:lnTo>
                  <a:lnTo>
                    <a:pt x="12" y="112"/>
                  </a:lnTo>
                  <a:lnTo>
                    <a:pt x="12" y="109"/>
                  </a:lnTo>
                  <a:lnTo>
                    <a:pt x="13" y="106"/>
                  </a:lnTo>
                  <a:lnTo>
                    <a:pt x="14" y="103"/>
                  </a:lnTo>
                  <a:lnTo>
                    <a:pt x="14" y="101"/>
                  </a:lnTo>
                  <a:lnTo>
                    <a:pt x="15" y="99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8" y="91"/>
                  </a:lnTo>
                  <a:lnTo>
                    <a:pt x="18" y="89"/>
                  </a:lnTo>
                  <a:lnTo>
                    <a:pt x="19" y="86"/>
                  </a:lnTo>
                  <a:lnTo>
                    <a:pt x="20" y="83"/>
                  </a:lnTo>
                  <a:lnTo>
                    <a:pt x="20" y="81"/>
                  </a:lnTo>
                  <a:lnTo>
                    <a:pt x="21" y="78"/>
                  </a:lnTo>
                  <a:lnTo>
                    <a:pt x="21" y="76"/>
                  </a:lnTo>
                  <a:lnTo>
                    <a:pt x="22" y="74"/>
                  </a:lnTo>
                  <a:lnTo>
                    <a:pt x="24" y="71"/>
                  </a:lnTo>
                  <a:lnTo>
                    <a:pt x="24" y="68"/>
                  </a:lnTo>
                  <a:lnTo>
                    <a:pt x="25" y="65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5" y="62"/>
                  </a:lnTo>
                  <a:close/>
                  <a:moveTo>
                    <a:pt x="119" y="8"/>
                  </a:moveTo>
                  <a:lnTo>
                    <a:pt x="98" y="28"/>
                  </a:lnTo>
                  <a:lnTo>
                    <a:pt x="98" y="28"/>
                  </a:lnTo>
                  <a:lnTo>
                    <a:pt x="93" y="29"/>
                  </a:lnTo>
                  <a:lnTo>
                    <a:pt x="89" y="29"/>
                  </a:lnTo>
                  <a:lnTo>
                    <a:pt x="86" y="29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6" y="31"/>
                  </a:lnTo>
                  <a:lnTo>
                    <a:pt x="74" y="31"/>
                  </a:lnTo>
                  <a:lnTo>
                    <a:pt x="71" y="31"/>
                  </a:lnTo>
                  <a:lnTo>
                    <a:pt x="70" y="31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9" y="31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7" y="37"/>
                  </a:lnTo>
                  <a:lnTo>
                    <a:pt x="67" y="38"/>
                  </a:lnTo>
                  <a:lnTo>
                    <a:pt x="65" y="40"/>
                  </a:lnTo>
                  <a:lnTo>
                    <a:pt x="64" y="43"/>
                  </a:lnTo>
                  <a:lnTo>
                    <a:pt x="64" y="45"/>
                  </a:lnTo>
                  <a:lnTo>
                    <a:pt x="63" y="49"/>
                  </a:lnTo>
                  <a:lnTo>
                    <a:pt x="62" y="51"/>
                  </a:lnTo>
                  <a:lnTo>
                    <a:pt x="25" y="62"/>
                  </a:lnTo>
                  <a:lnTo>
                    <a:pt x="26" y="59"/>
                  </a:lnTo>
                  <a:lnTo>
                    <a:pt x="27" y="56"/>
                  </a:lnTo>
                  <a:lnTo>
                    <a:pt x="27" y="53"/>
                  </a:lnTo>
                  <a:lnTo>
                    <a:pt x="28" y="51"/>
                  </a:lnTo>
                  <a:lnTo>
                    <a:pt x="30" y="47"/>
                  </a:lnTo>
                  <a:lnTo>
                    <a:pt x="31" y="45"/>
                  </a:lnTo>
                  <a:lnTo>
                    <a:pt x="32" y="43"/>
                  </a:lnTo>
                  <a:lnTo>
                    <a:pt x="33" y="40"/>
                  </a:lnTo>
                  <a:lnTo>
                    <a:pt x="34" y="38"/>
                  </a:lnTo>
                  <a:lnTo>
                    <a:pt x="36" y="35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3" y="28"/>
                  </a:lnTo>
                  <a:lnTo>
                    <a:pt x="45" y="26"/>
                  </a:lnTo>
                  <a:lnTo>
                    <a:pt x="50" y="23"/>
                  </a:lnTo>
                  <a:lnTo>
                    <a:pt x="53" y="21"/>
                  </a:lnTo>
                  <a:lnTo>
                    <a:pt x="58" y="19"/>
                  </a:lnTo>
                  <a:lnTo>
                    <a:pt x="63" y="16"/>
                  </a:lnTo>
                  <a:lnTo>
                    <a:pt x="68" y="15"/>
                  </a:lnTo>
                  <a:lnTo>
                    <a:pt x="73" y="13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3" y="10"/>
                  </a:lnTo>
                  <a:lnTo>
                    <a:pt x="87" y="10"/>
                  </a:lnTo>
                  <a:lnTo>
                    <a:pt x="90" y="9"/>
                  </a:lnTo>
                  <a:lnTo>
                    <a:pt x="95" y="9"/>
                  </a:lnTo>
                  <a:lnTo>
                    <a:pt x="99" y="9"/>
                  </a:lnTo>
                  <a:lnTo>
                    <a:pt x="102" y="8"/>
                  </a:lnTo>
                  <a:lnTo>
                    <a:pt x="106" y="8"/>
                  </a:lnTo>
                  <a:lnTo>
                    <a:pt x="110" y="8"/>
                  </a:lnTo>
                  <a:lnTo>
                    <a:pt x="114" y="8"/>
                  </a:lnTo>
                  <a:lnTo>
                    <a:pt x="119" y="8"/>
                  </a:lnTo>
                  <a:lnTo>
                    <a:pt x="11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06" name="Freeform 31"/>
            <p:cNvSpPr>
              <a:spLocks noEditPoints="1"/>
            </p:cNvSpPr>
            <p:nvPr/>
          </p:nvSpPr>
          <p:spPr bwMode="auto">
            <a:xfrm>
              <a:off x="3714751" y="4546601"/>
              <a:ext cx="3133725" cy="539750"/>
            </a:xfrm>
            <a:custGeom>
              <a:avLst/>
              <a:gdLst>
                <a:gd name="T0" fmla="*/ 90 w 1974"/>
                <a:gd name="T1" fmla="*/ 74 h 340"/>
                <a:gd name="T2" fmla="*/ 111 w 1974"/>
                <a:gd name="T3" fmla="*/ 48 h 340"/>
                <a:gd name="T4" fmla="*/ 148 w 1974"/>
                <a:gd name="T5" fmla="*/ 23 h 340"/>
                <a:gd name="T6" fmla="*/ 170 w 1974"/>
                <a:gd name="T7" fmla="*/ 36 h 340"/>
                <a:gd name="T8" fmla="*/ 150 w 1974"/>
                <a:gd name="T9" fmla="*/ 39 h 340"/>
                <a:gd name="T10" fmla="*/ 140 w 1974"/>
                <a:gd name="T11" fmla="*/ 48 h 340"/>
                <a:gd name="T12" fmla="*/ 123 w 1974"/>
                <a:gd name="T13" fmla="*/ 72 h 340"/>
                <a:gd name="T14" fmla="*/ 5 w 1974"/>
                <a:gd name="T15" fmla="*/ 273 h 340"/>
                <a:gd name="T16" fmla="*/ 18 w 1974"/>
                <a:gd name="T17" fmla="*/ 236 h 340"/>
                <a:gd name="T18" fmla="*/ 38 w 1974"/>
                <a:gd name="T19" fmla="*/ 180 h 340"/>
                <a:gd name="T20" fmla="*/ 61 w 1974"/>
                <a:gd name="T21" fmla="*/ 125 h 340"/>
                <a:gd name="T22" fmla="*/ 106 w 1974"/>
                <a:gd name="T23" fmla="*/ 97 h 340"/>
                <a:gd name="T24" fmla="*/ 85 w 1974"/>
                <a:gd name="T25" fmla="*/ 146 h 340"/>
                <a:gd name="T26" fmla="*/ 63 w 1974"/>
                <a:gd name="T27" fmla="*/ 203 h 340"/>
                <a:gd name="T28" fmla="*/ 45 w 1974"/>
                <a:gd name="T29" fmla="*/ 252 h 340"/>
                <a:gd name="T30" fmla="*/ 111 w 1974"/>
                <a:gd name="T31" fmla="*/ 328 h 340"/>
                <a:gd name="T32" fmla="*/ 45 w 1974"/>
                <a:gd name="T33" fmla="*/ 325 h 340"/>
                <a:gd name="T34" fmla="*/ 10 w 1974"/>
                <a:gd name="T35" fmla="*/ 312 h 340"/>
                <a:gd name="T36" fmla="*/ 0 w 1974"/>
                <a:gd name="T37" fmla="*/ 288 h 340"/>
                <a:gd name="T38" fmla="*/ 37 w 1974"/>
                <a:gd name="T39" fmla="*/ 276 h 340"/>
                <a:gd name="T40" fmla="*/ 44 w 1974"/>
                <a:gd name="T41" fmla="*/ 294 h 340"/>
                <a:gd name="T42" fmla="*/ 74 w 1974"/>
                <a:gd name="T43" fmla="*/ 303 h 340"/>
                <a:gd name="T44" fmla="*/ 134 w 1974"/>
                <a:gd name="T45" fmla="*/ 307 h 340"/>
                <a:gd name="T46" fmla="*/ 1782 w 1974"/>
                <a:gd name="T47" fmla="*/ 340 h 340"/>
                <a:gd name="T48" fmla="*/ 1288 w 1974"/>
                <a:gd name="T49" fmla="*/ 338 h 340"/>
                <a:gd name="T50" fmla="*/ 615 w 1974"/>
                <a:gd name="T51" fmla="*/ 332 h 340"/>
                <a:gd name="T52" fmla="*/ 154 w 1974"/>
                <a:gd name="T53" fmla="*/ 328 h 340"/>
                <a:gd name="T54" fmla="*/ 332 w 1974"/>
                <a:gd name="T55" fmla="*/ 308 h 340"/>
                <a:gd name="T56" fmla="*/ 935 w 1974"/>
                <a:gd name="T57" fmla="*/ 313 h 340"/>
                <a:gd name="T58" fmla="*/ 1575 w 1974"/>
                <a:gd name="T59" fmla="*/ 317 h 340"/>
                <a:gd name="T60" fmla="*/ 1861 w 1974"/>
                <a:gd name="T61" fmla="*/ 317 h 340"/>
                <a:gd name="T62" fmla="*/ 1974 w 1974"/>
                <a:gd name="T63" fmla="*/ 274 h 340"/>
                <a:gd name="T64" fmla="*/ 1956 w 1974"/>
                <a:gd name="T65" fmla="*/ 312 h 340"/>
                <a:gd name="T66" fmla="*/ 1899 w 1974"/>
                <a:gd name="T67" fmla="*/ 334 h 340"/>
                <a:gd name="T68" fmla="*/ 1840 w 1974"/>
                <a:gd name="T69" fmla="*/ 339 h 340"/>
                <a:gd name="T70" fmla="*/ 1908 w 1974"/>
                <a:gd name="T71" fmla="*/ 314 h 340"/>
                <a:gd name="T72" fmla="*/ 1930 w 1974"/>
                <a:gd name="T73" fmla="*/ 309 h 340"/>
                <a:gd name="T74" fmla="*/ 1936 w 1974"/>
                <a:gd name="T75" fmla="*/ 292 h 340"/>
                <a:gd name="T76" fmla="*/ 1848 w 1974"/>
                <a:gd name="T77" fmla="*/ 68 h 340"/>
                <a:gd name="T78" fmla="*/ 1901 w 1974"/>
                <a:gd name="T79" fmla="*/ 81 h 340"/>
                <a:gd name="T80" fmla="*/ 1925 w 1974"/>
                <a:gd name="T81" fmla="*/ 140 h 340"/>
                <a:gd name="T82" fmla="*/ 1949 w 1974"/>
                <a:gd name="T83" fmla="*/ 205 h 340"/>
                <a:gd name="T84" fmla="*/ 1928 w 1974"/>
                <a:gd name="T85" fmla="*/ 260 h 340"/>
                <a:gd name="T86" fmla="*/ 1904 w 1974"/>
                <a:gd name="T87" fmla="*/ 198 h 340"/>
                <a:gd name="T88" fmla="*/ 1880 w 1974"/>
                <a:gd name="T89" fmla="*/ 134 h 340"/>
                <a:gd name="T90" fmla="*/ 1857 w 1974"/>
                <a:gd name="T91" fmla="*/ 82 h 340"/>
                <a:gd name="T92" fmla="*/ 1690 w 1974"/>
                <a:gd name="T93" fmla="*/ 0 h 340"/>
                <a:gd name="T94" fmla="*/ 1763 w 1974"/>
                <a:gd name="T95" fmla="*/ 3 h 340"/>
                <a:gd name="T96" fmla="*/ 1823 w 1974"/>
                <a:gd name="T97" fmla="*/ 17 h 340"/>
                <a:gd name="T98" fmla="*/ 1867 w 1974"/>
                <a:gd name="T99" fmla="*/ 36 h 340"/>
                <a:gd name="T100" fmla="*/ 1839 w 1974"/>
                <a:gd name="T101" fmla="*/ 60 h 340"/>
                <a:gd name="T102" fmla="*/ 1802 w 1974"/>
                <a:gd name="T103" fmla="*/ 40 h 340"/>
                <a:gd name="T104" fmla="*/ 1749 w 1974"/>
                <a:gd name="T105" fmla="*/ 27 h 340"/>
                <a:gd name="T106" fmla="*/ 1683 w 1974"/>
                <a:gd name="T107" fmla="*/ 21 h 340"/>
                <a:gd name="T108" fmla="*/ 227 w 1974"/>
                <a:gd name="T109" fmla="*/ 13 h 340"/>
                <a:gd name="T110" fmla="*/ 635 w 1974"/>
                <a:gd name="T111" fmla="*/ 8 h 340"/>
                <a:gd name="T112" fmla="*/ 1209 w 1974"/>
                <a:gd name="T113" fmla="*/ 2 h 340"/>
                <a:gd name="T114" fmla="*/ 1635 w 1974"/>
                <a:gd name="T115" fmla="*/ 0 h 340"/>
                <a:gd name="T116" fmla="*/ 1546 w 1974"/>
                <a:gd name="T117" fmla="*/ 21 h 340"/>
                <a:gd name="T118" fmla="*/ 1060 w 1974"/>
                <a:gd name="T119" fmla="*/ 25 h 340"/>
                <a:gd name="T120" fmla="*/ 497 w 1974"/>
                <a:gd name="T121" fmla="*/ 31 h 340"/>
                <a:gd name="T122" fmla="*/ 170 w 1974"/>
                <a:gd name="T123" fmla="*/ 3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4" h="340">
                  <a:moveTo>
                    <a:pt x="111" y="89"/>
                  </a:moveTo>
                  <a:lnTo>
                    <a:pt x="76" y="95"/>
                  </a:lnTo>
                  <a:lnTo>
                    <a:pt x="76" y="95"/>
                  </a:lnTo>
                  <a:lnTo>
                    <a:pt x="79" y="92"/>
                  </a:lnTo>
                  <a:lnTo>
                    <a:pt x="81" y="88"/>
                  </a:lnTo>
                  <a:lnTo>
                    <a:pt x="84" y="85"/>
                  </a:lnTo>
                  <a:lnTo>
                    <a:pt x="86" y="81"/>
                  </a:lnTo>
                  <a:lnTo>
                    <a:pt x="87" y="77"/>
                  </a:lnTo>
                  <a:lnTo>
                    <a:pt x="90" y="74"/>
                  </a:lnTo>
                  <a:lnTo>
                    <a:pt x="92" y="72"/>
                  </a:lnTo>
                  <a:lnTo>
                    <a:pt x="94" y="68"/>
                  </a:lnTo>
                  <a:lnTo>
                    <a:pt x="97" y="64"/>
                  </a:lnTo>
                  <a:lnTo>
                    <a:pt x="98" y="62"/>
                  </a:lnTo>
                  <a:lnTo>
                    <a:pt x="100" y="58"/>
                  </a:lnTo>
                  <a:lnTo>
                    <a:pt x="103" y="56"/>
                  </a:lnTo>
                  <a:lnTo>
                    <a:pt x="105" y="52"/>
                  </a:lnTo>
                  <a:lnTo>
                    <a:pt x="107" y="50"/>
                  </a:lnTo>
                  <a:lnTo>
                    <a:pt x="111" y="48"/>
                  </a:lnTo>
                  <a:lnTo>
                    <a:pt x="113" y="44"/>
                  </a:lnTo>
                  <a:lnTo>
                    <a:pt x="117" y="42"/>
                  </a:lnTo>
                  <a:lnTo>
                    <a:pt x="121" y="39"/>
                  </a:lnTo>
                  <a:lnTo>
                    <a:pt x="124" y="36"/>
                  </a:lnTo>
                  <a:lnTo>
                    <a:pt x="128" y="33"/>
                  </a:lnTo>
                  <a:lnTo>
                    <a:pt x="133" y="30"/>
                  </a:lnTo>
                  <a:lnTo>
                    <a:pt x="137" y="27"/>
                  </a:lnTo>
                  <a:lnTo>
                    <a:pt x="143" y="25"/>
                  </a:lnTo>
                  <a:lnTo>
                    <a:pt x="148" y="23"/>
                  </a:lnTo>
                  <a:lnTo>
                    <a:pt x="154" y="21"/>
                  </a:lnTo>
                  <a:lnTo>
                    <a:pt x="159" y="19"/>
                  </a:lnTo>
                  <a:lnTo>
                    <a:pt x="165" y="18"/>
                  </a:lnTo>
                  <a:lnTo>
                    <a:pt x="170" y="17"/>
                  </a:lnTo>
                  <a:lnTo>
                    <a:pt x="176" y="15"/>
                  </a:lnTo>
                  <a:lnTo>
                    <a:pt x="180" y="15"/>
                  </a:lnTo>
                  <a:lnTo>
                    <a:pt x="185" y="15"/>
                  </a:lnTo>
                  <a:lnTo>
                    <a:pt x="191" y="14"/>
                  </a:lnTo>
                  <a:lnTo>
                    <a:pt x="170" y="36"/>
                  </a:lnTo>
                  <a:lnTo>
                    <a:pt x="166" y="36"/>
                  </a:lnTo>
                  <a:lnTo>
                    <a:pt x="162" y="37"/>
                  </a:lnTo>
                  <a:lnTo>
                    <a:pt x="159" y="37"/>
                  </a:lnTo>
                  <a:lnTo>
                    <a:pt x="156" y="37"/>
                  </a:lnTo>
                  <a:lnTo>
                    <a:pt x="155" y="38"/>
                  </a:lnTo>
                  <a:lnTo>
                    <a:pt x="153" y="38"/>
                  </a:lnTo>
                  <a:lnTo>
                    <a:pt x="152" y="38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8" y="40"/>
                  </a:lnTo>
                  <a:lnTo>
                    <a:pt x="147" y="40"/>
                  </a:lnTo>
                  <a:lnTo>
                    <a:pt x="146" y="42"/>
                  </a:lnTo>
                  <a:lnTo>
                    <a:pt x="144" y="43"/>
                  </a:lnTo>
                  <a:lnTo>
                    <a:pt x="143" y="44"/>
                  </a:lnTo>
                  <a:lnTo>
                    <a:pt x="142" y="45"/>
                  </a:lnTo>
                  <a:lnTo>
                    <a:pt x="140" y="48"/>
                  </a:lnTo>
                  <a:lnTo>
                    <a:pt x="139" y="50"/>
                  </a:lnTo>
                  <a:lnTo>
                    <a:pt x="136" y="51"/>
                  </a:lnTo>
                  <a:lnTo>
                    <a:pt x="135" y="54"/>
                  </a:lnTo>
                  <a:lnTo>
                    <a:pt x="133" y="56"/>
                  </a:lnTo>
                  <a:lnTo>
                    <a:pt x="130" y="60"/>
                  </a:lnTo>
                  <a:lnTo>
                    <a:pt x="129" y="62"/>
                  </a:lnTo>
                  <a:lnTo>
                    <a:pt x="127" y="66"/>
                  </a:lnTo>
                  <a:lnTo>
                    <a:pt x="124" y="68"/>
                  </a:lnTo>
                  <a:lnTo>
                    <a:pt x="123" y="72"/>
                  </a:lnTo>
                  <a:lnTo>
                    <a:pt x="121" y="75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3" y="86"/>
                  </a:lnTo>
                  <a:lnTo>
                    <a:pt x="111" y="89"/>
                  </a:lnTo>
                  <a:lnTo>
                    <a:pt x="111" y="89"/>
                  </a:lnTo>
                  <a:lnTo>
                    <a:pt x="111" y="89"/>
                  </a:lnTo>
                  <a:close/>
                  <a:moveTo>
                    <a:pt x="41" y="264"/>
                  </a:moveTo>
                  <a:lnTo>
                    <a:pt x="5" y="273"/>
                  </a:lnTo>
                  <a:lnTo>
                    <a:pt x="5" y="273"/>
                  </a:lnTo>
                  <a:lnTo>
                    <a:pt x="6" y="270"/>
                  </a:lnTo>
                  <a:lnTo>
                    <a:pt x="7" y="266"/>
                  </a:lnTo>
                  <a:lnTo>
                    <a:pt x="8" y="261"/>
                  </a:lnTo>
                  <a:lnTo>
                    <a:pt x="11" y="257"/>
                  </a:lnTo>
                  <a:lnTo>
                    <a:pt x="12" y="252"/>
                  </a:lnTo>
                  <a:lnTo>
                    <a:pt x="14" y="247"/>
                  </a:lnTo>
                  <a:lnTo>
                    <a:pt x="16" y="242"/>
                  </a:lnTo>
                  <a:lnTo>
                    <a:pt x="18" y="236"/>
                  </a:lnTo>
                  <a:lnTo>
                    <a:pt x="20" y="230"/>
                  </a:lnTo>
                  <a:lnTo>
                    <a:pt x="22" y="224"/>
                  </a:lnTo>
                  <a:lnTo>
                    <a:pt x="24" y="218"/>
                  </a:lnTo>
                  <a:lnTo>
                    <a:pt x="26" y="212"/>
                  </a:lnTo>
                  <a:lnTo>
                    <a:pt x="29" y="206"/>
                  </a:lnTo>
                  <a:lnTo>
                    <a:pt x="31" y="199"/>
                  </a:lnTo>
                  <a:lnTo>
                    <a:pt x="33" y="193"/>
                  </a:lnTo>
                  <a:lnTo>
                    <a:pt x="36" y="187"/>
                  </a:lnTo>
                  <a:lnTo>
                    <a:pt x="38" y="180"/>
                  </a:lnTo>
                  <a:lnTo>
                    <a:pt x="41" y="174"/>
                  </a:lnTo>
                  <a:lnTo>
                    <a:pt x="43" y="168"/>
                  </a:lnTo>
                  <a:lnTo>
                    <a:pt x="45" y="161"/>
                  </a:lnTo>
                  <a:lnTo>
                    <a:pt x="48" y="155"/>
                  </a:lnTo>
                  <a:lnTo>
                    <a:pt x="50" y="149"/>
                  </a:lnTo>
                  <a:lnTo>
                    <a:pt x="53" y="143"/>
                  </a:lnTo>
                  <a:lnTo>
                    <a:pt x="55" y="137"/>
                  </a:lnTo>
                  <a:lnTo>
                    <a:pt x="59" y="131"/>
                  </a:lnTo>
                  <a:lnTo>
                    <a:pt x="61" y="125"/>
                  </a:lnTo>
                  <a:lnTo>
                    <a:pt x="63" y="120"/>
                  </a:lnTo>
                  <a:lnTo>
                    <a:pt x="66" y="115"/>
                  </a:lnTo>
                  <a:lnTo>
                    <a:pt x="68" y="110"/>
                  </a:lnTo>
                  <a:lnTo>
                    <a:pt x="70" y="105"/>
                  </a:lnTo>
                  <a:lnTo>
                    <a:pt x="74" y="100"/>
                  </a:lnTo>
                  <a:lnTo>
                    <a:pt x="76" y="95"/>
                  </a:lnTo>
                  <a:lnTo>
                    <a:pt x="111" y="89"/>
                  </a:lnTo>
                  <a:lnTo>
                    <a:pt x="109" y="93"/>
                  </a:lnTo>
                  <a:lnTo>
                    <a:pt x="106" y="97"/>
                  </a:lnTo>
                  <a:lnTo>
                    <a:pt x="104" y="101"/>
                  </a:lnTo>
                  <a:lnTo>
                    <a:pt x="102" y="106"/>
                  </a:lnTo>
                  <a:lnTo>
                    <a:pt x="99" y="111"/>
                  </a:lnTo>
                  <a:lnTo>
                    <a:pt x="97" y="117"/>
                  </a:lnTo>
                  <a:lnTo>
                    <a:pt x="94" y="122"/>
                  </a:lnTo>
                  <a:lnTo>
                    <a:pt x="92" y="128"/>
                  </a:lnTo>
                  <a:lnTo>
                    <a:pt x="90" y="134"/>
                  </a:lnTo>
                  <a:lnTo>
                    <a:pt x="87" y="140"/>
                  </a:lnTo>
                  <a:lnTo>
                    <a:pt x="85" y="146"/>
                  </a:lnTo>
                  <a:lnTo>
                    <a:pt x="82" y="152"/>
                  </a:lnTo>
                  <a:lnTo>
                    <a:pt x="80" y="157"/>
                  </a:lnTo>
                  <a:lnTo>
                    <a:pt x="78" y="165"/>
                  </a:lnTo>
                  <a:lnTo>
                    <a:pt x="75" y="171"/>
                  </a:lnTo>
                  <a:lnTo>
                    <a:pt x="73" y="177"/>
                  </a:lnTo>
                  <a:lnTo>
                    <a:pt x="70" y="184"/>
                  </a:lnTo>
                  <a:lnTo>
                    <a:pt x="68" y="190"/>
                  </a:lnTo>
                  <a:lnTo>
                    <a:pt x="66" y="196"/>
                  </a:lnTo>
                  <a:lnTo>
                    <a:pt x="63" y="203"/>
                  </a:lnTo>
                  <a:lnTo>
                    <a:pt x="61" y="209"/>
                  </a:lnTo>
                  <a:lnTo>
                    <a:pt x="59" y="215"/>
                  </a:lnTo>
                  <a:lnTo>
                    <a:pt x="56" y="221"/>
                  </a:lnTo>
                  <a:lnTo>
                    <a:pt x="55" y="227"/>
                  </a:lnTo>
                  <a:lnTo>
                    <a:pt x="53" y="232"/>
                  </a:lnTo>
                  <a:lnTo>
                    <a:pt x="51" y="237"/>
                  </a:lnTo>
                  <a:lnTo>
                    <a:pt x="49" y="242"/>
                  </a:lnTo>
                  <a:lnTo>
                    <a:pt x="48" y="247"/>
                  </a:lnTo>
                  <a:lnTo>
                    <a:pt x="45" y="252"/>
                  </a:lnTo>
                  <a:lnTo>
                    <a:pt x="44" y="257"/>
                  </a:lnTo>
                  <a:lnTo>
                    <a:pt x="42" y="260"/>
                  </a:lnTo>
                  <a:lnTo>
                    <a:pt x="41" y="264"/>
                  </a:lnTo>
                  <a:lnTo>
                    <a:pt x="41" y="264"/>
                  </a:lnTo>
                  <a:lnTo>
                    <a:pt x="41" y="264"/>
                  </a:lnTo>
                  <a:close/>
                  <a:moveTo>
                    <a:pt x="143" y="307"/>
                  </a:moveTo>
                  <a:lnTo>
                    <a:pt x="119" y="328"/>
                  </a:lnTo>
                  <a:lnTo>
                    <a:pt x="119" y="328"/>
                  </a:lnTo>
                  <a:lnTo>
                    <a:pt x="111" y="328"/>
                  </a:lnTo>
                  <a:lnTo>
                    <a:pt x="102" y="328"/>
                  </a:lnTo>
                  <a:lnTo>
                    <a:pt x="93" y="328"/>
                  </a:lnTo>
                  <a:lnTo>
                    <a:pt x="86" y="327"/>
                  </a:lnTo>
                  <a:lnTo>
                    <a:pt x="78" y="327"/>
                  </a:lnTo>
                  <a:lnTo>
                    <a:pt x="70" y="327"/>
                  </a:lnTo>
                  <a:lnTo>
                    <a:pt x="65" y="326"/>
                  </a:lnTo>
                  <a:lnTo>
                    <a:pt x="57" y="326"/>
                  </a:lnTo>
                  <a:lnTo>
                    <a:pt x="51" y="325"/>
                  </a:lnTo>
                  <a:lnTo>
                    <a:pt x="45" y="325"/>
                  </a:lnTo>
                  <a:lnTo>
                    <a:pt x="41" y="323"/>
                  </a:lnTo>
                  <a:lnTo>
                    <a:pt x="36" y="322"/>
                  </a:lnTo>
                  <a:lnTo>
                    <a:pt x="31" y="321"/>
                  </a:lnTo>
                  <a:lnTo>
                    <a:pt x="26" y="320"/>
                  </a:lnTo>
                  <a:lnTo>
                    <a:pt x="23" y="319"/>
                  </a:lnTo>
                  <a:lnTo>
                    <a:pt x="18" y="317"/>
                  </a:lnTo>
                  <a:lnTo>
                    <a:pt x="16" y="315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7" y="309"/>
                  </a:lnTo>
                  <a:lnTo>
                    <a:pt x="5" y="307"/>
                  </a:lnTo>
                  <a:lnTo>
                    <a:pt x="4" y="304"/>
                  </a:lnTo>
                  <a:lnTo>
                    <a:pt x="2" y="302"/>
                  </a:lnTo>
                  <a:lnTo>
                    <a:pt x="1" y="300"/>
                  </a:lnTo>
                  <a:lnTo>
                    <a:pt x="0" y="297"/>
                  </a:lnTo>
                  <a:lnTo>
                    <a:pt x="0" y="294"/>
                  </a:lnTo>
                  <a:lnTo>
                    <a:pt x="0" y="291"/>
                  </a:lnTo>
                  <a:lnTo>
                    <a:pt x="0" y="288"/>
                  </a:lnTo>
                  <a:lnTo>
                    <a:pt x="1" y="284"/>
                  </a:lnTo>
                  <a:lnTo>
                    <a:pt x="1" y="280"/>
                  </a:lnTo>
                  <a:lnTo>
                    <a:pt x="2" y="277"/>
                  </a:lnTo>
                  <a:lnTo>
                    <a:pt x="5" y="273"/>
                  </a:lnTo>
                  <a:lnTo>
                    <a:pt x="41" y="264"/>
                  </a:lnTo>
                  <a:lnTo>
                    <a:pt x="39" y="267"/>
                  </a:lnTo>
                  <a:lnTo>
                    <a:pt x="38" y="270"/>
                  </a:lnTo>
                  <a:lnTo>
                    <a:pt x="38" y="273"/>
                  </a:lnTo>
                  <a:lnTo>
                    <a:pt x="37" y="276"/>
                  </a:lnTo>
                  <a:lnTo>
                    <a:pt x="37" y="278"/>
                  </a:lnTo>
                  <a:lnTo>
                    <a:pt x="37" y="280"/>
                  </a:lnTo>
                  <a:lnTo>
                    <a:pt x="37" y="283"/>
                  </a:lnTo>
                  <a:lnTo>
                    <a:pt x="38" y="284"/>
                  </a:lnTo>
                  <a:lnTo>
                    <a:pt x="38" y="286"/>
                  </a:lnTo>
                  <a:lnTo>
                    <a:pt x="39" y="289"/>
                  </a:lnTo>
                  <a:lnTo>
                    <a:pt x="41" y="290"/>
                  </a:lnTo>
                  <a:lnTo>
                    <a:pt x="42" y="291"/>
                  </a:lnTo>
                  <a:lnTo>
                    <a:pt x="44" y="294"/>
                  </a:lnTo>
                  <a:lnTo>
                    <a:pt x="47" y="295"/>
                  </a:lnTo>
                  <a:lnTo>
                    <a:pt x="49" y="296"/>
                  </a:lnTo>
                  <a:lnTo>
                    <a:pt x="51" y="297"/>
                  </a:lnTo>
                  <a:lnTo>
                    <a:pt x="54" y="298"/>
                  </a:lnTo>
                  <a:lnTo>
                    <a:pt x="57" y="300"/>
                  </a:lnTo>
                  <a:lnTo>
                    <a:pt x="61" y="301"/>
                  </a:lnTo>
                  <a:lnTo>
                    <a:pt x="65" y="302"/>
                  </a:lnTo>
                  <a:lnTo>
                    <a:pt x="69" y="302"/>
                  </a:lnTo>
                  <a:lnTo>
                    <a:pt x="74" y="303"/>
                  </a:lnTo>
                  <a:lnTo>
                    <a:pt x="79" y="304"/>
                  </a:lnTo>
                  <a:lnTo>
                    <a:pt x="85" y="304"/>
                  </a:lnTo>
                  <a:lnTo>
                    <a:pt x="91" y="306"/>
                  </a:lnTo>
                  <a:lnTo>
                    <a:pt x="97" y="306"/>
                  </a:lnTo>
                  <a:lnTo>
                    <a:pt x="103" y="306"/>
                  </a:lnTo>
                  <a:lnTo>
                    <a:pt x="110" y="307"/>
                  </a:lnTo>
                  <a:lnTo>
                    <a:pt x="118" y="307"/>
                  </a:lnTo>
                  <a:lnTo>
                    <a:pt x="125" y="307"/>
                  </a:lnTo>
                  <a:lnTo>
                    <a:pt x="134" y="307"/>
                  </a:lnTo>
                  <a:lnTo>
                    <a:pt x="143" y="307"/>
                  </a:lnTo>
                  <a:lnTo>
                    <a:pt x="143" y="307"/>
                  </a:lnTo>
                  <a:lnTo>
                    <a:pt x="143" y="307"/>
                  </a:lnTo>
                  <a:close/>
                  <a:moveTo>
                    <a:pt x="1861" y="317"/>
                  </a:moveTo>
                  <a:lnTo>
                    <a:pt x="1840" y="339"/>
                  </a:lnTo>
                  <a:lnTo>
                    <a:pt x="1840" y="339"/>
                  </a:lnTo>
                  <a:lnTo>
                    <a:pt x="1828" y="340"/>
                  </a:lnTo>
                  <a:lnTo>
                    <a:pt x="1808" y="340"/>
                  </a:lnTo>
                  <a:lnTo>
                    <a:pt x="1782" y="340"/>
                  </a:lnTo>
                  <a:lnTo>
                    <a:pt x="1747" y="340"/>
                  </a:lnTo>
                  <a:lnTo>
                    <a:pt x="1707" y="340"/>
                  </a:lnTo>
                  <a:lnTo>
                    <a:pt x="1660" y="340"/>
                  </a:lnTo>
                  <a:lnTo>
                    <a:pt x="1609" y="339"/>
                  </a:lnTo>
                  <a:lnTo>
                    <a:pt x="1553" y="339"/>
                  </a:lnTo>
                  <a:lnTo>
                    <a:pt x="1491" y="339"/>
                  </a:lnTo>
                  <a:lnTo>
                    <a:pt x="1426" y="339"/>
                  </a:lnTo>
                  <a:lnTo>
                    <a:pt x="1358" y="338"/>
                  </a:lnTo>
                  <a:lnTo>
                    <a:pt x="1288" y="338"/>
                  </a:lnTo>
                  <a:lnTo>
                    <a:pt x="1215" y="337"/>
                  </a:lnTo>
                  <a:lnTo>
                    <a:pt x="1140" y="337"/>
                  </a:lnTo>
                  <a:lnTo>
                    <a:pt x="1063" y="335"/>
                  </a:lnTo>
                  <a:lnTo>
                    <a:pt x="987" y="335"/>
                  </a:lnTo>
                  <a:lnTo>
                    <a:pt x="911" y="334"/>
                  </a:lnTo>
                  <a:lnTo>
                    <a:pt x="836" y="334"/>
                  </a:lnTo>
                  <a:lnTo>
                    <a:pt x="760" y="333"/>
                  </a:lnTo>
                  <a:lnTo>
                    <a:pt x="686" y="333"/>
                  </a:lnTo>
                  <a:lnTo>
                    <a:pt x="615" y="332"/>
                  </a:lnTo>
                  <a:lnTo>
                    <a:pt x="547" y="332"/>
                  </a:lnTo>
                  <a:lnTo>
                    <a:pt x="481" y="331"/>
                  </a:lnTo>
                  <a:lnTo>
                    <a:pt x="419" y="331"/>
                  </a:lnTo>
                  <a:lnTo>
                    <a:pt x="360" y="329"/>
                  </a:lnTo>
                  <a:lnTo>
                    <a:pt x="308" y="329"/>
                  </a:lnTo>
                  <a:lnTo>
                    <a:pt x="260" y="329"/>
                  </a:lnTo>
                  <a:lnTo>
                    <a:pt x="218" y="328"/>
                  </a:lnTo>
                  <a:lnTo>
                    <a:pt x="183" y="328"/>
                  </a:lnTo>
                  <a:lnTo>
                    <a:pt x="154" y="328"/>
                  </a:lnTo>
                  <a:lnTo>
                    <a:pt x="133" y="328"/>
                  </a:lnTo>
                  <a:lnTo>
                    <a:pt x="119" y="328"/>
                  </a:lnTo>
                  <a:lnTo>
                    <a:pt x="143" y="307"/>
                  </a:lnTo>
                  <a:lnTo>
                    <a:pt x="156" y="307"/>
                  </a:lnTo>
                  <a:lnTo>
                    <a:pt x="178" y="307"/>
                  </a:lnTo>
                  <a:lnTo>
                    <a:pt x="207" y="307"/>
                  </a:lnTo>
                  <a:lnTo>
                    <a:pt x="241" y="308"/>
                  </a:lnTo>
                  <a:lnTo>
                    <a:pt x="284" y="308"/>
                  </a:lnTo>
                  <a:lnTo>
                    <a:pt x="332" y="308"/>
                  </a:lnTo>
                  <a:lnTo>
                    <a:pt x="384" y="309"/>
                  </a:lnTo>
                  <a:lnTo>
                    <a:pt x="442" y="309"/>
                  </a:lnTo>
                  <a:lnTo>
                    <a:pt x="504" y="309"/>
                  </a:lnTo>
                  <a:lnTo>
                    <a:pt x="569" y="310"/>
                  </a:lnTo>
                  <a:lnTo>
                    <a:pt x="639" y="310"/>
                  </a:lnTo>
                  <a:lnTo>
                    <a:pt x="710" y="312"/>
                  </a:lnTo>
                  <a:lnTo>
                    <a:pt x="783" y="312"/>
                  </a:lnTo>
                  <a:lnTo>
                    <a:pt x="858" y="313"/>
                  </a:lnTo>
                  <a:lnTo>
                    <a:pt x="935" y="313"/>
                  </a:lnTo>
                  <a:lnTo>
                    <a:pt x="1011" y="314"/>
                  </a:lnTo>
                  <a:lnTo>
                    <a:pt x="1087" y="314"/>
                  </a:lnTo>
                  <a:lnTo>
                    <a:pt x="1164" y="315"/>
                  </a:lnTo>
                  <a:lnTo>
                    <a:pt x="1238" y="315"/>
                  </a:lnTo>
                  <a:lnTo>
                    <a:pt x="1311" y="316"/>
                  </a:lnTo>
                  <a:lnTo>
                    <a:pt x="1382" y="316"/>
                  </a:lnTo>
                  <a:lnTo>
                    <a:pt x="1450" y="317"/>
                  </a:lnTo>
                  <a:lnTo>
                    <a:pt x="1515" y="317"/>
                  </a:lnTo>
                  <a:lnTo>
                    <a:pt x="1575" y="317"/>
                  </a:lnTo>
                  <a:lnTo>
                    <a:pt x="1633" y="319"/>
                  </a:lnTo>
                  <a:lnTo>
                    <a:pt x="1684" y="319"/>
                  </a:lnTo>
                  <a:lnTo>
                    <a:pt x="1731" y="319"/>
                  </a:lnTo>
                  <a:lnTo>
                    <a:pt x="1771" y="319"/>
                  </a:lnTo>
                  <a:lnTo>
                    <a:pt x="1805" y="319"/>
                  </a:lnTo>
                  <a:lnTo>
                    <a:pt x="1831" y="319"/>
                  </a:lnTo>
                  <a:lnTo>
                    <a:pt x="1850" y="319"/>
                  </a:lnTo>
                  <a:lnTo>
                    <a:pt x="1861" y="317"/>
                  </a:lnTo>
                  <a:lnTo>
                    <a:pt x="1861" y="317"/>
                  </a:lnTo>
                  <a:lnTo>
                    <a:pt x="1861" y="317"/>
                  </a:lnTo>
                  <a:close/>
                  <a:moveTo>
                    <a:pt x="1930" y="265"/>
                  </a:moveTo>
                  <a:lnTo>
                    <a:pt x="1966" y="249"/>
                  </a:lnTo>
                  <a:lnTo>
                    <a:pt x="1966" y="249"/>
                  </a:lnTo>
                  <a:lnTo>
                    <a:pt x="1968" y="255"/>
                  </a:lnTo>
                  <a:lnTo>
                    <a:pt x="1971" y="260"/>
                  </a:lnTo>
                  <a:lnTo>
                    <a:pt x="1972" y="266"/>
                  </a:lnTo>
                  <a:lnTo>
                    <a:pt x="1973" y="271"/>
                  </a:lnTo>
                  <a:lnTo>
                    <a:pt x="1974" y="274"/>
                  </a:lnTo>
                  <a:lnTo>
                    <a:pt x="1974" y="279"/>
                  </a:lnTo>
                  <a:lnTo>
                    <a:pt x="1973" y="284"/>
                  </a:lnTo>
                  <a:lnTo>
                    <a:pt x="1973" y="288"/>
                  </a:lnTo>
                  <a:lnTo>
                    <a:pt x="1972" y="291"/>
                  </a:lnTo>
                  <a:lnTo>
                    <a:pt x="1971" y="296"/>
                  </a:lnTo>
                  <a:lnTo>
                    <a:pt x="1968" y="300"/>
                  </a:lnTo>
                  <a:lnTo>
                    <a:pt x="1965" y="303"/>
                  </a:lnTo>
                  <a:lnTo>
                    <a:pt x="1961" y="308"/>
                  </a:lnTo>
                  <a:lnTo>
                    <a:pt x="1956" y="312"/>
                  </a:lnTo>
                  <a:lnTo>
                    <a:pt x="1950" y="315"/>
                  </a:lnTo>
                  <a:lnTo>
                    <a:pt x="1944" y="320"/>
                  </a:lnTo>
                  <a:lnTo>
                    <a:pt x="1937" y="322"/>
                  </a:lnTo>
                  <a:lnTo>
                    <a:pt x="1931" y="326"/>
                  </a:lnTo>
                  <a:lnTo>
                    <a:pt x="1924" y="328"/>
                  </a:lnTo>
                  <a:lnTo>
                    <a:pt x="1918" y="329"/>
                  </a:lnTo>
                  <a:lnTo>
                    <a:pt x="1912" y="332"/>
                  </a:lnTo>
                  <a:lnTo>
                    <a:pt x="1906" y="333"/>
                  </a:lnTo>
                  <a:lnTo>
                    <a:pt x="1899" y="334"/>
                  </a:lnTo>
                  <a:lnTo>
                    <a:pt x="1893" y="335"/>
                  </a:lnTo>
                  <a:lnTo>
                    <a:pt x="1887" y="335"/>
                  </a:lnTo>
                  <a:lnTo>
                    <a:pt x="1881" y="337"/>
                  </a:lnTo>
                  <a:lnTo>
                    <a:pt x="1874" y="337"/>
                  </a:lnTo>
                  <a:lnTo>
                    <a:pt x="1868" y="338"/>
                  </a:lnTo>
                  <a:lnTo>
                    <a:pt x="1861" y="338"/>
                  </a:lnTo>
                  <a:lnTo>
                    <a:pt x="1854" y="339"/>
                  </a:lnTo>
                  <a:lnTo>
                    <a:pt x="1848" y="339"/>
                  </a:lnTo>
                  <a:lnTo>
                    <a:pt x="1840" y="339"/>
                  </a:lnTo>
                  <a:lnTo>
                    <a:pt x="1861" y="317"/>
                  </a:lnTo>
                  <a:lnTo>
                    <a:pt x="1868" y="317"/>
                  </a:lnTo>
                  <a:lnTo>
                    <a:pt x="1874" y="317"/>
                  </a:lnTo>
                  <a:lnTo>
                    <a:pt x="1881" y="316"/>
                  </a:lnTo>
                  <a:lnTo>
                    <a:pt x="1887" y="316"/>
                  </a:lnTo>
                  <a:lnTo>
                    <a:pt x="1893" y="316"/>
                  </a:lnTo>
                  <a:lnTo>
                    <a:pt x="1899" y="315"/>
                  </a:lnTo>
                  <a:lnTo>
                    <a:pt x="1904" y="315"/>
                  </a:lnTo>
                  <a:lnTo>
                    <a:pt x="1908" y="314"/>
                  </a:lnTo>
                  <a:lnTo>
                    <a:pt x="1913" y="314"/>
                  </a:lnTo>
                  <a:lnTo>
                    <a:pt x="1918" y="313"/>
                  </a:lnTo>
                  <a:lnTo>
                    <a:pt x="1922" y="312"/>
                  </a:lnTo>
                  <a:lnTo>
                    <a:pt x="1924" y="312"/>
                  </a:lnTo>
                  <a:lnTo>
                    <a:pt x="1926" y="310"/>
                  </a:lnTo>
                  <a:lnTo>
                    <a:pt x="1929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1" y="308"/>
                  </a:lnTo>
                  <a:lnTo>
                    <a:pt x="1932" y="307"/>
                  </a:lnTo>
                  <a:lnTo>
                    <a:pt x="1932" y="306"/>
                  </a:lnTo>
                  <a:lnTo>
                    <a:pt x="1934" y="304"/>
                  </a:lnTo>
                  <a:lnTo>
                    <a:pt x="1935" y="302"/>
                  </a:lnTo>
                  <a:lnTo>
                    <a:pt x="1936" y="300"/>
                  </a:lnTo>
                  <a:lnTo>
                    <a:pt x="1936" y="296"/>
                  </a:lnTo>
                  <a:lnTo>
                    <a:pt x="1936" y="292"/>
                  </a:lnTo>
                  <a:lnTo>
                    <a:pt x="1936" y="289"/>
                  </a:lnTo>
                  <a:lnTo>
                    <a:pt x="1936" y="285"/>
                  </a:lnTo>
                  <a:lnTo>
                    <a:pt x="1935" y="280"/>
                  </a:lnTo>
                  <a:lnTo>
                    <a:pt x="1934" y="276"/>
                  </a:lnTo>
                  <a:lnTo>
                    <a:pt x="1931" y="271"/>
                  </a:lnTo>
                  <a:lnTo>
                    <a:pt x="1930" y="265"/>
                  </a:lnTo>
                  <a:lnTo>
                    <a:pt x="1930" y="265"/>
                  </a:lnTo>
                  <a:lnTo>
                    <a:pt x="1930" y="265"/>
                  </a:lnTo>
                  <a:close/>
                  <a:moveTo>
                    <a:pt x="1848" y="68"/>
                  </a:moveTo>
                  <a:lnTo>
                    <a:pt x="1883" y="50"/>
                  </a:lnTo>
                  <a:lnTo>
                    <a:pt x="1883" y="50"/>
                  </a:lnTo>
                  <a:lnTo>
                    <a:pt x="1886" y="54"/>
                  </a:lnTo>
                  <a:lnTo>
                    <a:pt x="1888" y="57"/>
                  </a:lnTo>
                  <a:lnTo>
                    <a:pt x="1891" y="61"/>
                  </a:lnTo>
                  <a:lnTo>
                    <a:pt x="1894" y="66"/>
                  </a:lnTo>
                  <a:lnTo>
                    <a:pt x="1897" y="70"/>
                  </a:lnTo>
                  <a:lnTo>
                    <a:pt x="1899" y="75"/>
                  </a:lnTo>
                  <a:lnTo>
                    <a:pt x="1901" y="81"/>
                  </a:lnTo>
                  <a:lnTo>
                    <a:pt x="1904" y="86"/>
                  </a:lnTo>
                  <a:lnTo>
                    <a:pt x="1907" y="92"/>
                  </a:lnTo>
                  <a:lnTo>
                    <a:pt x="1910" y="98"/>
                  </a:lnTo>
                  <a:lnTo>
                    <a:pt x="1912" y="105"/>
                  </a:lnTo>
                  <a:lnTo>
                    <a:pt x="1914" y="111"/>
                  </a:lnTo>
                  <a:lnTo>
                    <a:pt x="1917" y="118"/>
                  </a:lnTo>
                  <a:lnTo>
                    <a:pt x="1920" y="125"/>
                  </a:lnTo>
                  <a:lnTo>
                    <a:pt x="1923" y="132"/>
                  </a:lnTo>
                  <a:lnTo>
                    <a:pt x="1925" y="140"/>
                  </a:lnTo>
                  <a:lnTo>
                    <a:pt x="1928" y="147"/>
                  </a:lnTo>
                  <a:lnTo>
                    <a:pt x="1930" y="154"/>
                  </a:lnTo>
                  <a:lnTo>
                    <a:pt x="1934" y="161"/>
                  </a:lnTo>
                  <a:lnTo>
                    <a:pt x="1936" y="168"/>
                  </a:lnTo>
                  <a:lnTo>
                    <a:pt x="1938" y="175"/>
                  </a:lnTo>
                  <a:lnTo>
                    <a:pt x="1941" y="184"/>
                  </a:lnTo>
                  <a:lnTo>
                    <a:pt x="1943" y="191"/>
                  </a:lnTo>
                  <a:lnTo>
                    <a:pt x="1947" y="198"/>
                  </a:lnTo>
                  <a:lnTo>
                    <a:pt x="1949" y="205"/>
                  </a:lnTo>
                  <a:lnTo>
                    <a:pt x="1951" y="211"/>
                  </a:lnTo>
                  <a:lnTo>
                    <a:pt x="1954" y="218"/>
                  </a:lnTo>
                  <a:lnTo>
                    <a:pt x="1956" y="226"/>
                  </a:lnTo>
                  <a:lnTo>
                    <a:pt x="1959" y="232"/>
                  </a:lnTo>
                  <a:lnTo>
                    <a:pt x="1961" y="237"/>
                  </a:lnTo>
                  <a:lnTo>
                    <a:pt x="1963" y="243"/>
                  </a:lnTo>
                  <a:lnTo>
                    <a:pt x="1966" y="249"/>
                  </a:lnTo>
                  <a:lnTo>
                    <a:pt x="1930" y="265"/>
                  </a:lnTo>
                  <a:lnTo>
                    <a:pt x="1928" y="260"/>
                  </a:lnTo>
                  <a:lnTo>
                    <a:pt x="1924" y="253"/>
                  </a:lnTo>
                  <a:lnTo>
                    <a:pt x="1922" y="247"/>
                  </a:lnTo>
                  <a:lnTo>
                    <a:pt x="1919" y="241"/>
                  </a:lnTo>
                  <a:lnTo>
                    <a:pt x="1917" y="234"/>
                  </a:lnTo>
                  <a:lnTo>
                    <a:pt x="1914" y="227"/>
                  </a:lnTo>
                  <a:lnTo>
                    <a:pt x="1912" y="221"/>
                  </a:lnTo>
                  <a:lnTo>
                    <a:pt x="1910" y="214"/>
                  </a:lnTo>
                  <a:lnTo>
                    <a:pt x="1906" y="206"/>
                  </a:lnTo>
                  <a:lnTo>
                    <a:pt x="1904" y="198"/>
                  </a:lnTo>
                  <a:lnTo>
                    <a:pt x="1901" y="191"/>
                  </a:lnTo>
                  <a:lnTo>
                    <a:pt x="1899" y="184"/>
                  </a:lnTo>
                  <a:lnTo>
                    <a:pt x="1897" y="177"/>
                  </a:lnTo>
                  <a:lnTo>
                    <a:pt x="1893" y="169"/>
                  </a:lnTo>
                  <a:lnTo>
                    <a:pt x="1891" y="162"/>
                  </a:lnTo>
                  <a:lnTo>
                    <a:pt x="1888" y="155"/>
                  </a:lnTo>
                  <a:lnTo>
                    <a:pt x="1886" y="148"/>
                  </a:lnTo>
                  <a:lnTo>
                    <a:pt x="1883" y="141"/>
                  </a:lnTo>
                  <a:lnTo>
                    <a:pt x="1880" y="134"/>
                  </a:lnTo>
                  <a:lnTo>
                    <a:pt x="1877" y="126"/>
                  </a:lnTo>
                  <a:lnTo>
                    <a:pt x="1875" y="120"/>
                  </a:lnTo>
                  <a:lnTo>
                    <a:pt x="1873" y="115"/>
                  </a:lnTo>
                  <a:lnTo>
                    <a:pt x="1870" y="109"/>
                  </a:lnTo>
                  <a:lnTo>
                    <a:pt x="1868" y="103"/>
                  </a:lnTo>
                  <a:lnTo>
                    <a:pt x="1864" y="97"/>
                  </a:lnTo>
                  <a:lnTo>
                    <a:pt x="1862" y="92"/>
                  </a:lnTo>
                  <a:lnTo>
                    <a:pt x="1860" y="86"/>
                  </a:lnTo>
                  <a:lnTo>
                    <a:pt x="1857" y="82"/>
                  </a:lnTo>
                  <a:lnTo>
                    <a:pt x="1855" y="77"/>
                  </a:lnTo>
                  <a:lnTo>
                    <a:pt x="1852" y="74"/>
                  </a:lnTo>
                  <a:lnTo>
                    <a:pt x="1850" y="70"/>
                  </a:lnTo>
                  <a:lnTo>
                    <a:pt x="1848" y="68"/>
                  </a:lnTo>
                  <a:lnTo>
                    <a:pt x="1848" y="68"/>
                  </a:lnTo>
                  <a:lnTo>
                    <a:pt x="1848" y="68"/>
                  </a:lnTo>
                  <a:close/>
                  <a:moveTo>
                    <a:pt x="1666" y="21"/>
                  </a:moveTo>
                  <a:lnTo>
                    <a:pt x="1690" y="0"/>
                  </a:lnTo>
                  <a:lnTo>
                    <a:pt x="1690" y="0"/>
                  </a:lnTo>
                  <a:lnTo>
                    <a:pt x="1698" y="0"/>
                  </a:lnTo>
                  <a:lnTo>
                    <a:pt x="1707" y="0"/>
                  </a:lnTo>
                  <a:lnTo>
                    <a:pt x="1715" y="0"/>
                  </a:lnTo>
                  <a:lnTo>
                    <a:pt x="1723" y="0"/>
                  </a:lnTo>
                  <a:lnTo>
                    <a:pt x="1732" y="1"/>
                  </a:lnTo>
                  <a:lnTo>
                    <a:pt x="1740" y="1"/>
                  </a:lnTo>
                  <a:lnTo>
                    <a:pt x="1747" y="2"/>
                  </a:lnTo>
                  <a:lnTo>
                    <a:pt x="1756" y="3"/>
                  </a:lnTo>
                  <a:lnTo>
                    <a:pt x="1763" y="3"/>
                  </a:lnTo>
                  <a:lnTo>
                    <a:pt x="1770" y="5"/>
                  </a:lnTo>
                  <a:lnTo>
                    <a:pt x="1777" y="6"/>
                  </a:lnTo>
                  <a:lnTo>
                    <a:pt x="1784" y="7"/>
                  </a:lnTo>
                  <a:lnTo>
                    <a:pt x="1791" y="8"/>
                  </a:lnTo>
                  <a:lnTo>
                    <a:pt x="1797" y="9"/>
                  </a:lnTo>
                  <a:lnTo>
                    <a:pt x="1805" y="12"/>
                  </a:lnTo>
                  <a:lnTo>
                    <a:pt x="1811" y="13"/>
                  </a:lnTo>
                  <a:lnTo>
                    <a:pt x="1817" y="14"/>
                  </a:lnTo>
                  <a:lnTo>
                    <a:pt x="1823" y="17"/>
                  </a:lnTo>
                  <a:lnTo>
                    <a:pt x="1828" y="18"/>
                  </a:lnTo>
                  <a:lnTo>
                    <a:pt x="1834" y="20"/>
                  </a:lnTo>
                  <a:lnTo>
                    <a:pt x="1839" y="23"/>
                  </a:lnTo>
                  <a:lnTo>
                    <a:pt x="1845" y="25"/>
                  </a:lnTo>
                  <a:lnTo>
                    <a:pt x="1850" y="26"/>
                  </a:lnTo>
                  <a:lnTo>
                    <a:pt x="1855" y="29"/>
                  </a:lnTo>
                  <a:lnTo>
                    <a:pt x="1858" y="31"/>
                  </a:lnTo>
                  <a:lnTo>
                    <a:pt x="1863" y="33"/>
                  </a:lnTo>
                  <a:lnTo>
                    <a:pt x="1867" y="36"/>
                  </a:lnTo>
                  <a:lnTo>
                    <a:pt x="1870" y="39"/>
                  </a:lnTo>
                  <a:lnTo>
                    <a:pt x="1874" y="42"/>
                  </a:lnTo>
                  <a:lnTo>
                    <a:pt x="1877" y="44"/>
                  </a:lnTo>
                  <a:lnTo>
                    <a:pt x="1881" y="48"/>
                  </a:lnTo>
                  <a:lnTo>
                    <a:pt x="1883" y="50"/>
                  </a:lnTo>
                  <a:lnTo>
                    <a:pt x="1848" y="68"/>
                  </a:lnTo>
                  <a:lnTo>
                    <a:pt x="1845" y="66"/>
                  </a:lnTo>
                  <a:lnTo>
                    <a:pt x="1843" y="62"/>
                  </a:lnTo>
                  <a:lnTo>
                    <a:pt x="1839" y="60"/>
                  </a:lnTo>
                  <a:lnTo>
                    <a:pt x="1837" y="57"/>
                  </a:lnTo>
                  <a:lnTo>
                    <a:pt x="1833" y="55"/>
                  </a:lnTo>
                  <a:lnTo>
                    <a:pt x="1830" y="52"/>
                  </a:lnTo>
                  <a:lnTo>
                    <a:pt x="1825" y="50"/>
                  </a:lnTo>
                  <a:lnTo>
                    <a:pt x="1821" y="49"/>
                  </a:lnTo>
                  <a:lnTo>
                    <a:pt x="1817" y="46"/>
                  </a:lnTo>
                  <a:lnTo>
                    <a:pt x="1812" y="44"/>
                  </a:lnTo>
                  <a:lnTo>
                    <a:pt x="1807" y="42"/>
                  </a:lnTo>
                  <a:lnTo>
                    <a:pt x="1802" y="40"/>
                  </a:lnTo>
                  <a:lnTo>
                    <a:pt x="1797" y="38"/>
                  </a:lnTo>
                  <a:lnTo>
                    <a:pt x="1791" y="37"/>
                  </a:lnTo>
                  <a:lnTo>
                    <a:pt x="1787" y="36"/>
                  </a:lnTo>
                  <a:lnTo>
                    <a:pt x="1781" y="33"/>
                  </a:lnTo>
                  <a:lnTo>
                    <a:pt x="1775" y="32"/>
                  </a:lnTo>
                  <a:lnTo>
                    <a:pt x="1769" y="31"/>
                  </a:lnTo>
                  <a:lnTo>
                    <a:pt x="1762" y="30"/>
                  </a:lnTo>
                  <a:lnTo>
                    <a:pt x="1756" y="29"/>
                  </a:lnTo>
                  <a:lnTo>
                    <a:pt x="1749" y="27"/>
                  </a:lnTo>
                  <a:lnTo>
                    <a:pt x="1743" y="26"/>
                  </a:lnTo>
                  <a:lnTo>
                    <a:pt x="1735" y="25"/>
                  </a:lnTo>
                  <a:lnTo>
                    <a:pt x="1728" y="24"/>
                  </a:lnTo>
                  <a:lnTo>
                    <a:pt x="1721" y="24"/>
                  </a:lnTo>
                  <a:lnTo>
                    <a:pt x="1714" y="23"/>
                  </a:lnTo>
                  <a:lnTo>
                    <a:pt x="1706" y="23"/>
                  </a:lnTo>
                  <a:lnTo>
                    <a:pt x="1698" y="21"/>
                  </a:lnTo>
                  <a:lnTo>
                    <a:pt x="1690" y="21"/>
                  </a:lnTo>
                  <a:lnTo>
                    <a:pt x="1683" y="21"/>
                  </a:lnTo>
                  <a:lnTo>
                    <a:pt x="1675" y="21"/>
                  </a:lnTo>
                  <a:lnTo>
                    <a:pt x="1666" y="21"/>
                  </a:lnTo>
                  <a:lnTo>
                    <a:pt x="1666" y="21"/>
                  </a:lnTo>
                  <a:lnTo>
                    <a:pt x="1666" y="21"/>
                  </a:lnTo>
                  <a:close/>
                  <a:moveTo>
                    <a:pt x="170" y="36"/>
                  </a:moveTo>
                  <a:lnTo>
                    <a:pt x="191" y="14"/>
                  </a:lnTo>
                  <a:lnTo>
                    <a:pt x="191" y="14"/>
                  </a:lnTo>
                  <a:lnTo>
                    <a:pt x="205" y="14"/>
                  </a:lnTo>
                  <a:lnTo>
                    <a:pt x="227" y="13"/>
                  </a:lnTo>
                  <a:lnTo>
                    <a:pt x="254" y="13"/>
                  </a:lnTo>
                  <a:lnTo>
                    <a:pt x="288" y="12"/>
                  </a:lnTo>
                  <a:lnTo>
                    <a:pt x="325" y="12"/>
                  </a:lnTo>
                  <a:lnTo>
                    <a:pt x="368" y="11"/>
                  </a:lnTo>
                  <a:lnTo>
                    <a:pt x="414" y="11"/>
                  </a:lnTo>
                  <a:lnTo>
                    <a:pt x="464" y="9"/>
                  </a:lnTo>
                  <a:lnTo>
                    <a:pt x="518" y="9"/>
                  </a:lnTo>
                  <a:lnTo>
                    <a:pt x="575" y="8"/>
                  </a:lnTo>
                  <a:lnTo>
                    <a:pt x="635" y="8"/>
                  </a:lnTo>
                  <a:lnTo>
                    <a:pt x="696" y="7"/>
                  </a:lnTo>
                  <a:lnTo>
                    <a:pt x="759" y="7"/>
                  </a:lnTo>
                  <a:lnTo>
                    <a:pt x="822" y="6"/>
                  </a:lnTo>
                  <a:lnTo>
                    <a:pt x="888" y="6"/>
                  </a:lnTo>
                  <a:lnTo>
                    <a:pt x="952" y="5"/>
                  </a:lnTo>
                  <a:lnTo>
                    <a:pt x="1018" y="5"/>
                  </a:lnTo>
                  <a:lnTo>
                    <a:pt x="1083" y="3"/>
                  </a:lnTo>
                  <a:lnTo>
                    <a:pt x="1146" y="3"/>
                  </a:lnTo>
                  <a:lnTo>
                    <a:pt x="1209" y="2"/>
                  </a:lnTo>
                  <a:lnTo>
                    <a:pt x="1269" y="2"/>
                  </a:lnTo>
                  <a:lnTo>
                    <a:pt x="1327" y="2"/>
                  </a:lnTo>
                  <a:lnTo>
                    <a:pt x="1382" y="1"/>
                  </a:lnTo>
                  <a:lnTo>
                    <a:pt x="1435" y="1"/>
                  </a:lnTo>
                  <a:lnTo>
                    <a:pt x="1484" y="1"/>
                  </a:lnTo>
                  <a:lnTo>
                    <a:pt x="1529" y="0"/>
                  </a:lnTo>
                  <a:lnTo>
                    <a:pt x="1570" y="0"/>
                  </a:lnTo>
                  <a:lnTo>
                    <a:pt x="1604" y="0"/>
                  </a:lnTo>
                  <a:lnTo>
                    <a:pt x="1635" y="0"/>
                  </a:lnTo>
                  <a:lnTo>
                    <a:pt x="1659" y="0"/>
                  </a:lnTo>
                  <a:lnTo>
                    <a:pt x="1678" y="0"/>
                  </a:lnTo>
                  <a:lnTo>
                    <a:pt x="1690" y="0"/>
                  </a:lnTo>
                  <a:lnTo>
                    <a:pt x="1666" y="21"/>
                  </a:lnTo>
                  <a:lnTo>
                    <a:pt x="1654" y="21"/>
                  </a:lnTo>
                  <a:lnTo>
                    <a:pt x="1636" y="21"/>
                  </a:lnTo>
                  <a:lnTo>
                    <a:pt x="1612" y="21"/>
                  </a:lnTo>
                  <a:lnTo>
                    <a:pt x="1581" y="21"/>
                  </a:lnTo>
                  <a:lnTo>
                    <a:pt x="1546" y="21"/>
                  </a:lnTo>
                  <a:lnTo>
                    <a:pt x="1506" y="21"/>
                  </a:lnTo>
                  <a:lnTo>
                    <a:pt x="1461" y="23"/>
                  </a:lnTo>
                  <a:lnTo>
                    <a:pt x="1412" y="23"/>
                  </a:lnTo>
                  <a:lnTo>
                    <a:pt x="1359" y="23"/>
                  </a:lnTo>
                  <a:lnTo>
                    <a:pt x="1305" y="24"/>
                  </a:lnTo>
                  <a:lnTo>
                    <a:pt x="1246" y="24"/>
                  </a:lnTo>
                  <a:lnTo>
                    <a:pt x="1185" y="24"/>
                  </a:lnTo>
                  <a:lnTo>
                    <a:pt x="1123" y="25"/>
                  </a:lnTo>
                  <a:lnTo>
                    <a:pt x="1060" y="25"/>
                  </a:lnTo>
                  <a:lnTo>
                    <a:pt x="995" y="26"/>
                  </a:lnTo>
                  <a:lnTo>
                    <a:pt x="930" y="26"/>
                  </a:lnTo>
                  <a:lnTo>
                    <a:pt x="865" y="27"/>
                  </a:lnTo>
                  <a:lnTo>
                    <a:pt x="800" y="27"/>
                  </a:lnTo>
                  <a:lnTo>
                    <a:pt x="736" y="29"/>
                  </a:lnTo>
                  <a:lnTo>
                    <a:pt x="673" y="29"/>
                  </a:lnTo>
                  <a:lnTo>
                    <a:pt x="612" y="30"/>
                  </a:lnTo>
                  <a:lnTo>
                    <a:pt x="553" y="30"/>
                  </a:lnTo>
                  <a:lnTo>
                    <a:pt x="497" y="31"/>
                  </a:lnTo>
                  <a:lnTo>
                    <a:pt x="442" y="31"/>
                  </a:lnTo>
                  <a:lnTo>
                    <a:pt x="392" y="32"/>
                  </a:lnTo>
                  <a:lnTo>
                    <a:pt x="345" y="32"/>
                  </a:lnTo>
                  <a:lnTo>
                    <a:pt x="303" y="33"/>
                  </a:lnTo>
                  <a:lnTo>
                    <a:pt x="265" y="33"/>
                  </a:lnTo>
                  <a:lnTo>
                    <a:pt x="232" y="35"/>
                  </a:lnTo>
                  <a:lnTo>
                    <a:pt x="205" y="35"/>
                  </a:lnTo>
                  <a:lnTo>
                    <a:pt x="184" y="36"/>
                  </a:lnTo>
                  <a:lnTo>
                    <a:pt x="170" y="36"/>
                  </a:lnTo>
                  <a:lnTo>
                    <a:pt x="17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07" name="Freeform 32"/>
            <p:cNvSpPr>
              <a:spLocks noEditPoints="1"/>
            </p:cNvSpPr>
            <p:nvPr/>
          </p:nvSpPr>
          <p:spPr bwMode="auto">
            <a:xfrm>
              <a:off x="3892551" y="4567239"/>
              <a:ext cx="258763" cy="500063"/>
            </a:xfrm>
            <a:custGeom>
              <a:avLst/>
              <a:gdLst>
                <a:gd name="T0" fmla="*/ 126 w 163"/>
                <a:gd name="T1" fmla="*/ 14 h 315"/>
                <a:gd name="T2" fmla="*/ 128 w 163"/>
                <a:gd name="T3" fmla="*/ 12 h 315"/>
                <a:gd name="T4" fmla="*/ 129 w 163"/>
                <a:gd name="T5" fmla="*/ 11 h 315"/>
                <a:gd name="T6" fmla="*/ 133 w 163"/>
                <a:gd name="T7" fmla="*/ 8 h 315"/>
                <a:gd name="T8" fmla="*/ 135 w 163"/>
                <a:gd name="T9" fmla="*/ 6 h 315"/>
                <a:gd name="T10" fmla="*/ 139 w 163"/>
                <a:gd name="T11" fmla="*/ 5 h 315"/>
                <a:gd name="T12" fmla="*/ 142 w 163"/>
                <a:gd name="T13" fmla="*/ 2 h 315"/>
                <a:gd name="T14" fmla="*/ 146 w 163"/>
                <a:gd name="T15" fmla="*/ 1 h 315"/>
                <a:gd name="T16" fmla="*/ 149 w 163"/>
                <a:gd name="T17" fmla="*/ 1 h 315"/>
                <a:gd name="T18" fmla="*/ 153 w 163"/>
                <a:gd name="T19" fmla="*/ 0 h 315"/>
                <a:gd name="T20" fmla="*/ 155 w 163"/>
                <a:gd name="T21" fmla="*/ 0 h 315"/>
                <a:gd name="T22" fmla="*/ 159 w 163"/>
                <a:gd name="T23" fmla="*/ 0 h 315"/>
                <a:gd name="T24" fmla="*/ 160 w 163"/>
                <a:gd name="T25" fmla="*/ 1 h 315"/>
                <a:gd name="T26" fmla="*/ 161 w 163"/>
                <a:gd name="T27" fmla="*/ 2 h 315"/>
                <a:gd name="T28" fmla="*/ 163 w 163"/>
                <a:gd name="T29" fmla="*/ 4 h 315"/>
                <a:gd name="T30" fmla="*/ 163 w 163"/>
                <a:gd name="T31" fmla="*/ 5 h 315"/>
                <a:gd name="T32" fmla="*/ 37 w 163"/>
                <a:gd name="T33" fmla="*/ 300 h 315"/>
                <a:gd name="T34" fmla="*/ 11 w 163"/>
                <a:gd name="T35" fmla="*/ 288 h 315"/>
                <a:gd name="T36" fmla="*/ 27 w 163"/>
                <a:gd name="T37" fmla="*/ 252 h 315"/>
                <a:gd name="T38" fmla="*/ 43 w 163"/>
                <a:gd name="T39" fmla="*/ 213 h 315"/>
                <a:gd name="T40" fmla="*/ 61 w 163"/>
                <a:gd name="T41" fmla="*/ 170 h 315"/>
                <a:gd name="T42" fmla="*/ 79 w 163"/>
                <a:gd name="T43" fmla="*/ 127 h 315"/>
                <a:gd name="T44" fmla="*/ 96 w 163"/>
                <a:gd name="T45" fmla="*/ 86 h 315"/>
                <a:gd name="T46" fmla="*/ 111 w 163"/>
                <a:gd name="T47" fmla="*/ 50 h 315"/>
                <a:gd name="T48" fmla="*/ 123 w 163"/>
                <a:gd name="T49" fmla="*/ 22 h 315"/>
                <a:gd name="T50" fmla="*/ 157 w 163"/>
                <a:gd name="T51" fmla="*/ 18 h 315"/>
                <a:gd name="T52" fmla="*/ 143 w 163"/>
                <a:gd name="T53" fmla="*/ 49 h 315"/>
                <a:gd name="T54" fmla="*/ 128 w 163"/>
                <a:gd name="T55" fmla="*/ 87 h 315"/>
                <a:gd name="T56" fmla="*/ 111 w 163"/>
                <a:gd name="T57" fmla="*/ 128 h 315"/>
                <a:gd name="T58" fmla="*/ 93 w 163"/>
                <a:gd name="T59" fmla="*/ 171 h 315"/>
                <a:gd name="T60" fmla="*/ 75 w 163"/>
                <a:gd name="T61" fmla="*/ 214 h 315"/>
                <a:gd name="T62" fmla="*/ 59 w 163"/>
                <a:gd name="T63" fmla="*/ 253 h 315"/>
                <a:gd name="T64" fmla="*/ 43 w 163"/>
                <a:gd name="T65" fmla="*/ 287 h 315"/>
                <a:gd name="T66" fmla="*/ 1 w 163"/>
                <a:gd name="T67" fmla="*/ 309 h 315"/>
                <a:gd name="T68" fmla="*/ 36 w 163"/>
                <a:gd name="T69" fmla="*/ 302 h 315"/>
                <a:gd name="T70" fmla="*/ 35 w 163"/>
                <a:gd name="T71" fmla="*/ 303 h 315"/>
                <a:gd name="T72" fmla="*/ 32 w 163"/>
                <a:gd name="T73" fmla="*/ 306 h 315"/>
                <a:gd name="T74" fmla="*/ 30 w 163"/>
                <a:gd name="T75" fmla="*/ 308 h 315"/>
                <a:gd name="T76" fmla="*/ 27 w 163"/>
                <a:gd name="T77" fmla="*/ 309 h 315"/>
                <a:gd name="T78" fmla="*/ 23 w 163"/>
                <a:gd name="T79" fmla="*/ 312 h 315"/>
                <a:gd name="T80" fmla="*/ 19 w 163"/>
                <a:gd name="T81" fmla="*/ 313 h 315"/>
                <a:gd name="T82" fmla="*/ 16 w 163"/>
                <a:gd name="T83" fmla="*/ 314 h 315"/>
                <a:gd name="T84" fmla="*/ 12 w 163"/>
                <a:gd name="T85" fmla="*/ 315 h 315"/>
                <a:gd name="T86" fmla="*/ 9 w 163"/>
                <a:gd name="T87" fmla="*/ 315 h 315"/>
                <a:gd name="T88" fmla="*/ 6 w 163"/>
                <a:gd name="T89" fmla="*/ 315 h 315"/>
                <a:gd name="T90" fmla="*/ 4 w 163"/>
                <a:gd name="T91" fmla="*/ 314 h 315"/>
                <a:gd name="T92" fmla="*/ 1 w 163"/>
                <a:gd name="T93" fmla="*/ 314 h 315"/>
                <a:gd name="T94" fmla="*/ 1 w 163"/>
                <a:gd name="T95" fmla="*/ 313 h 315"/>
                <a:gd name="T96" fmla="*/ 0 w 163"/>
                <a:gd name="T97" fmla="*/ 312 h 315"/>
                <a:gd name="T98" fmla="*/ 1 w 163"/>
                <a:gd name="T99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3" h="315">
                  <a:moveTo>
                    <a:pt x="161" y="6"/>
                  </a:moveTo>
                  <a:lnTo>
                    <a:pt x="126" y="16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3" y="7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5" y="6"/>
                  </a:lnTo>
                  <a:lnTo>
                    <a:pt x="136" y="6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9" y="5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41" y="4"/>
                  </a:lnTo>
                  <a:lnTo>
                    <a:pt x="142" y="2"/>
                  </a:lnTo>
                  <a:lnTo>
                    <a:pt x="143" y="2"/>
                  </a:lnTo>
                  <a:lnTo>
                    <a:pt x="143" y="2"/>
                  </a:lnTo>
                  <a:lnTo>
                    <a:pt x="145" y="2"/>
                  </a:lnTo>
                  <a:lnTo>
                    <a:pt x="146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48" y="1"/>
                  </a:lnTo>
                  <a:lnTo>
                    <a:pt x="149" y="1"/>
                  </a:lnTo>
                  <a:lnTo>
                    <a:pt x="151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1"/>
                  </a:lnTo>
                  <a:lnTo>
                    <a:pt x="160" y="1"/>
                  </a:lnTo>
                  <a:lnTo>
                    <a:pt x="161" y="1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6"/>
                  </a:lnTo>
                  <a:lnTo>
                    <a:pt x="161" y="6"/>
                  </a:lnTo>
                  <a:lnTo>
                    <a:pt x="161" y="6"/>
                  </a:lnTo>
                  <a:close/>
                  <a:moveTo>
                    <a:pt x="37" y="300"/>
                  </a:moveTo>
                  <a:lnTo>
                    <a:pt x="1" y="309"/>
                  </a:lnTo>
                  <a:lnTo>
                    <a:pt x="4" y="302"/>
                  </a:lnTo>
                  <a:lnTo>
                    <a:pt x="7" y="295"/>
                  </a:lnTo>
                  <a:lnTo>
                    <a:pt x="11" y="288"/>
                  </a:lnTo>
                  <a:lnTo>
                    <a:pt x="15" y="279"/>
                  </a:lnTo>
                  <a:lnTo>
                    <a:pt x="18" y="271"/>
                  </a:lnTo>
                  <a:lnTo>
                    <a:pt x="22" y="261"/>
                  </a:lnTo>
                  <a:lnTo>
                    <a:pt x="27" y="252"/>
                  </a:lnTo>
                  <a:lnTo>
                    <a:pt x="30" y="242"/>
                  </a:lnTo>
                  <a:lnTo>
                    <a:pt x="35" y="233"/>
                  </a:lnTo>
                  <a:lnTo>
                    <a:pt x="38" y="223"/>
                  </a:lnTo>
                  <a:lnTo>
                    <a:pt x="43" y="213"/>
                  </a:lnTo>
                  <a:lnTo>
                    <a:pt x="48" y="202"/>
                  </a:lnTo>
                  <a:lnTo>
                    <a:pt x="52" y="191"/>
                  </a:lnTo>
                  <a:lnTo>
                    <a:pt x="56" y="180"/>
                  </a:lnTo>
                  <a:lnTo>
                    <a:pt x="61" y="170"/>
                  </a:lnTo>
                  <a:lnTo>
                    <a:pt x="66" y="159"/>
                  </a:lnTo>
                  <a:lnTo>
                    <a:pt x="71" y="148"/>
                  </a:lnTo>
                  <a:lnTo>
                    <a:pt x="74" y="137"/>
                  </a:lnTo>
                  <a:lnTo>
                    <a:pt x="79" y="127"/>
                  </a:lnTo>
                  <a:lnTo>
                    <a:pt x="84" y="117"/>
                  </a:lnTo>
                  <a:lnTo>
                    <a:pt x="87" y="106"/>
                  </a:lnTo>
                  <a:lnTo>
                    <a:pt x="92" y="96"/>
                  </a:lnTo>
                  <a:lnTo>
                    <a:pt x="96" y="86"/>
                  </a:lnTo>
                  <a:lnTo>
                    <a:pt x="99" y="76"/>
                  </a:lnTo>
                  <a:lnTo>
                    <a:pt x="104" y="68"/>
                  </a:lnTo>
                  <a:lnTo>
                    <a:pt x="108" y="59"/>
                  </a:lnTo>
                  <a:lnTo>
                    <a:pt x="111" y="50"/>
                  </a:lnTo>
                  <a:lnTo>
                    <a:pt x="114" y="42"/>
                  </a:lnTo>
                  <a:lnTo>
                    <a:pt x="117" y="35"/>
                  </a:lnTo>
                  <a:lnTo>
                    <a:pt x="121" y="27"/>
                  </a:lnTo>
                  <a:lnTo>
                    <a:pt x="123" y="22"/>
                  </a:lnTo>
                  <a:lnTo>
                    <a:pt x="126" y="16"/>
                  </a:lnTo>
                  <a:lnTo>
                    <a:pt x="161" y="6"/>
                  </a:lnTo>
                  <a:lnTo>
                    <a:pt x="159" y="12"/>
                  </a:lnTo>
                  <a:lnTo>
                    <a:pt x="157" y="18"/>
                  </a:lnTo>
                  <a:lnTo>
                    <a:pt x="154" y="25"/>
                  </a:lnTo>
                  <a:lnTo>
                    <a:pt x="151" y="33"/>
                  </a:lnTo>
                  <a:lnTo>
                    <a:pt x="147" y="41"/>
                  </a:lnTo>
                  <a:lnTo>
                    <a:pt x="143" y="49"/>
                  </a:lnTo>
                  <a:lnTo>
                    <a:pt x="140" y="59"/>
                  </a:lnTo>
                  <a:lnTo>
                    <a:pt x="136" y="67"/>
                  </a:lnTo>
                  <a:lnTo>
                    <a:pt x="133" y="76"/>
                  </a:lnTo>
                  <a:lnTo>
                    <a:pt x="128" y="87"/>
                  </a:lnTo>
                  <a:lnTo>
                    <a:pt x="124" y="97"/>
                  </a:lnTo>
                  <a:lnTo>
                    <a:pt x="120" y="107"/>
                  </a:lnTo>
                  <a:lnTo>
                    <a:pt x="116" y="118"/>
                  </a:lnTo>
                  <a:lnTo>
                    <a:pt x="111" y="128"/>
                  </a:lnTo>
                  <a:lnTo>
                    <a:pt x="106" y="139"/>
                  </a:lnTo>
                  <a:lnTo>
                    <a:pt x="102" y="149"/>
                  </a:lnTo>
                  <a:lnTo>
                    <a:pt x="98" y="160"/>
                  </a:lnTo>
                  <a:lnTo>
                    <a:pt x="93" y="171"/>
                  </a:lnTo>
                  <a:lnTo>
                    <a:pt x="89" y="181"/>
                  </a:lnTo>
                  <a:lnTo>
                    <a:pt x="84" y="192"/>
                  </a:lnTo>
                  <a:lnTo>
                    <a:pt x="79" y="203"/>
                  </a:lnTo>
                  <a:lnTo>
                    <a:pt x="75" y="214"/>
                  </a:lnTo>
                  <a:lnTo>
                    <a:pt x="71" y="223"/>
                  </a:lnTo>
                  <a:lnTo>
                    <a:pt x="67" y="234"/>
                  </a:lnTo>
                  <a:lnTo>
                    <a:pt x="62" y="244"/>
                  </a:lnTo>
                  <a:lnTo>
                    <a:pt x="59" y="253"/>
                  </a:lnTo>
                  <a:lnTo>
                    <a:pt x="54" y="261"/>
                  </a:lnTo>
                  <a:lnTo>
                    <a:pt x="50" y="270"/>
                  </a:lnTo>
                  <a:lnTo>
                    <a:pt x="47" y="278"/>
                  </a:lnTo>
                  <a:lnTo>
                    <a:pt x="43" y="287"/>
                  </a:lnTo>
                  <a:lnTo>
                    <a:pt x="41" y="294"/>
                  </a:lnTo>
                  <a:lnTo>
                    <a:pt x="37" y="300"/>
                  </a:lnTo>
                  <a:lnTo>
                    <a:pt x="37" y="300"/>
                  </a:lnTo>
                  <a:close/>
                  <a:moveTo>
                    <a:pt x="1" y="309"/>
                  </a:moveTo>
                  <a:lnTo>
                    <a:pt x="37" y="300"/>
                  </a:lnTo>
                  <a:lnTo>
                    <a:pt x="37" y="301"/>
                  </a:lnTo>
                  <a:lnTo>
                    <a:pt x="37" y="301"/>
                  </a:lnTo>
                  <a:lnTo>
                    <a:pt x="36" y="302"/>
                  </a:lnTo>
                  <a:lnTo>
                    <a:pt x="36" y="302"/>
                  </a:lnTo>
                  <a:lnTo>
                    <a:pt x="36" y="302"/>
                  </a:lnTo>
                  <a:lnTo>
                    <a:pt x="35" y="303"/>
                  </a:lnTo>
                  <a:lnTo>
                    <a:pt x="35" y="303"/>
                  </a:lnTo>
                  <a:lnTo>
                    <a:pt x="34" y="304"/>
                  </a:lnTo>
                  <a:lnTo>
                    <a:pt x="34" y="304"/>
                  </a:lnTo>
                  <a:lnTo>
                    <a:pt x="32" y="306"/>
                  </a:lnTo>
                  <a:lnTo>
                    <a:pt x="32" y="306"/>
                  </a:lnTo>
                  <a:lnTo>
                    <a:pt x="31" y="307"/>
                  </a:lnTo>
                  <a:lnTo>
                    <a:pt x="31" y="307"/>
                  </a:lnTo>
                  <a:lnTo>
                    <a:pt x="30" y="307"/>
                  </a:lnTo>
                  <a:lnTo>
                    <a:pt x="30" y="308"/>
                  </a:lnTo>
                  <a:lnTo>
                    <a:pt x="29" y="308"/>
                  </a:lnTo>
                  <a:lnTo>
                    <a:pt x="28" y="309"/>
                  </a:lnTo>
                  <a:lnTo>
                    <a:pt x="28" y="309"/>
                  </a:lnTo>
                  <a:lnTo>
                    <a:pt x="27" y="309"/>
                  </a:lnTo>
                  <a:lnTo>
                    <a:pt x="25" y="310"/>
                  </a:lnTo>
                  <a:lnTo>
                    <a:pt x="25" y="310"/>
                  </a:lnTo>
                  <a:lnTo>
                    <a:pt x="24" y="310"/>
                  </a:lnTo>
                  <a:lnTo>
                    <a:pt x="23" y="312"/>
                  </a:lnTo>
                  <a:lnTo>
                    <a:pt x="22" y="312"/>
                  </a:lnTo>
                  <a:lnTo>
                    <a:pt x="22" y="312"/>
                  </a:lnTo>
                  <a:lnTo>
                    <a:pt x="21" y="313"/>
                  </a:lnTo>
                  <a:lnTo>
                    <a:pt x="19" y="313"/>
                  </a:lnTo>
                  <a:lnTo>
                    <a:pt x="18" y="313"/>
                  </a:lnTo>
                  <a:lnTo>
                    <a:pt x="17" y="313"/>
                  </a:lnTo>
                  <a:lnTo>
                    <a:pt x="17" y="314"/>
                  </a:lnTo>
                  <a:lnTo>
                    <a:pt x="16" y="314"/>
                  </a:lnTo>
                  <a:lnTo>
                    <a:pt x="15" y="314"/>
                  </a:lnTo>
                  <a:lnTo>
                    <a:pt x="13" y="314"/>
                  </a:lnTo>
                  <a:lnTo>
                    <a:pt x="13" y="314"/>
                  </a:lnTo>
                  <a:lnTo>
                    <a:pt x="12" y="315"/>
                  </a:lnTo>
                  <a:lnTo>
                    <a:pt x="11" y="315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9" y="315"/>
                  </a:lnTo>
                  <a:lnTo>
                    <a:pt x="7" y="315"/>
                  </a:lnTo>
                  <a:lnTo>
                    <a:pt x="7" y="315"/>
                  </a:lnTo>
                  <a:lnTo>
                    <a:pt x="6" y="315"/>
                  </a:lnTo>
                  <a:lnTo>
                    <a:pt x="6" y="315"/>
                  </a:lnTo>
                  <a:lnTo>
                    <a:pt x="5" y="315"/>
                  </a:lnTo>
                  <a:lnTo>
                    <a:pt x="5" y="315"/>
                  </a:lnTo>
                  <a:lnTo>
                    <a:pt x="4" y="315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3" y="314"/>
                  </a:lnTo>
                  <a:lnTo>
                    <a:pt x="3" y="314"/>
                  </a:lnTo>
                  <a:lnTo>
                    <a:pt x="1" y="314"/>
                  </a:lnTo>
                  <a:lnTo>
                    <a:pt x="1" y="314"/>
                  </a:lnTo>
                  <a:lnTo>
                    <a:pt x="1" y="313"/>
                  </a:lnTo>
                  <a:lnTo>
                    <a:pt x="1" y="313"/>
                  </a:lnTo>
                  <a:lnTo>
                    <a:pt x="1" y="313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09"/>
                  </a:lnTo>
                  <a:lnTo>
                    <a:pt x="1" y="309"/>
                  </a:lnTo>
                  <a:lnTo>
                    <a:pt x="1" y="3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08" name="Freeform 33"/>
            <p:cNvSpPr>
              <a:spLocks noEditPoints="1"/>
            </p:cNvSpPr>
            <p:nvPr/>
          </p:nvSpPr>
          <p:spPr bwMode="auto">
            <a:xfrm>
              <a:off x="4219576" y="4564064"/>
              <a:ext cx="179388" cy="504825"/>
            </a:xfrm>
            <a:custGeom>
              <a:avLst/>
              <a:gdLst>
                <a:gd name="T0" fmla="*/ 76 w 113"/>
                <a:gd name="T1" fmla="*/ 15 h 318"/>
                <a:gd name="T2" fmla="*/ 77 w 113"/>
                <a:gd name="T3" fmla="*/ 13 h 318"/>
                <a:gd name="T4" fmla="*/ 79 w 113"/>
                <a:gd name="T5" fmla="*/ 10 h 318"/>
                <a:gd name="T6" fmla="*/ 82 w 113"/>
                <a:gd name="T7" fmla="*/ 9 h 318"/>
                <a:gd name="T8" fmla="*/ 85 w 113"/>
                <a:gd name="T9" fmla="*/ 7 h 318"/>
                <a:gd name="T10" fmla="*/ 88 w 113"/>
                <a:gd name="T11" fmla="*/ 4 h 318"/>
                <a:gd name="T12" fmla="*/ 91 w 113"/>
                <a:gd name="T13" fmla="*/ 3 h 318"/>
                <a:gd name="T14" fmla="*/ 95 w 113"/>
                <a:gd name="T15" fmla="*/ 2 h 318"/>
                <a:gd name="T16" fmla="*/ 100 w 113"/>
                <a:gd name="T17" fmla="*/ 1 h 318"/>
                <a:gd name="T18" fmla="*/ 103 w 113"/>
                <a:gd name="T19" fmla="*/ 1 h 318"/>
                <a:gd name="T20" fmla="*/ 106 w 113"/>
                <a:gd name="T21" fmla="*/ 0 h 318"/>
                <a:gd name="T22" fmla="*/ 108 w 113"/>
                <a:gd name="T23" fmla="*/ 1 h 318"/>
                <a:gd name="T24" fmla="*/ 111 w 113"/>
                <a:gd name="T25" fmla="*/ 1 h 318"/>
                <a:gd name="T26" fmla="*/ 112 w 113"/>
                <a:gd name="T27" fmla="*/ 2 h 318"/>
                <a:gd name="T28" fmla="*/ 113 w 113"/>
                <a:gd name="T29" fmla="*/ 3 h 318"/>
                <a:gd name="T30" fmla="*/ 113 w 113"/>
                <a:gd name="T31" fmla="*/ 4 h 318"/>
                <a:gd name="T32" fmla="*/ 37 w 113"/>
                <a:gd name="T33" fmla="*/ 302 h 318"/>
                <a:gd name="T34" fmla="*/ 3 w 113"/>
                <a:gd name="T35" fmla="*/ 292 h 318"/>
                <a:gd name="T36" fmla="*/ 11 w 113"/>
                <a:gd name="T37" fmla="*/ 256 h 318"/>
                <a:gd name="T38" fmla="*/ 21 w 113"/>
                <a:gd name="T39" fmla="*/ 215 h 318"/>
                <a:gd name="T40" fmla="*/ 32 w 113"/>
                <a:gd name="T41" fmla="*/ 170 h 318"/>
                <a:gd name="T42" fmla="*/ 44 w 113"/>
                <a:gd name="T43" fmla="*/ 126 h 318"/>
                <a:gd name="T44" fmla="*/ 54 w 113"/>
                <a:gd name="T45" fmla="*/ 84 h 318"/>
                <a:gd name="T46" fmla="*/ 65 w 113"/>
                <a:gd name="T47" fmla="*/ 49 h 318"/>
                <a:gd name="T48" fmla="*/ 74 w 113"/>
                <a:gd name="T49" fmla="*/ 21 h 318"/>
                <a:gd name="T50" fmla="*/ 109 w 113"/>
                <a:gd name="T51" fmla="*/ 16 h 318"/>
                <a:gd name="T52" fmla="*/ 100 w 113"/>
                <a:gd name="T53" fmla="*/ 46 h 318"/>
                <a:gd name="T54" fmla="*/ 89 w 113"/>
                <a:gd name="T55" fmla="*/ 84 h 318"/>
                <a:gd name="T56" fmla="*/ 77 w 113"/>
                <a:gd name="T57" fmla="*/ 126 h 318"/>
                <a:gd name="T58" fmla="*/ 66 w 113"/>
                <a:gd name="T59" fmla="*/ 170 h 318"/>
                <a:gd name="T60" fmla="*/ 56 w 113"/>
                <a:gd name="T61" fmla="*/ 215 h 318"/>
                <a:gd name="T62" fmla="*/ 46 w 113"/>
                <a:gd name="T63" fmla="*/ 254 h 318"/>
                <a:gd name="T64" fmla="*/ 39 w 113"/>
                <a:gd name="T65" fmla="*/ 289 h 318"/>
                <a:gd name="T66" fmla="*/ 0 w 113"/>
                <a:gd name="T67" fmla="*/ 314 h 318"/>
                <a:gd name="T68" fmla="*/ 37 w 113"/>
                <a:gd name="T69" fmla="*/ 303 h 318"/>
                <a:gd name="T70" fmla="*/ 35 w 113"/>
                <a:gd name="T71" fmla="*/ 305 h 318"/>
                <a:gd name="T72" fmla="*/ 33 w 113"/>
                <a:gd name="T73" fmla="*/ 308 h 318"/>
                <a:gd name="T74" fmla="*/ 31 w 113"/>
                <a:gd name="T75" fmla="*/ 309 h 318"/>
                <a:gd name="T76" fmla="*/ 28 w 113"/>
                <a:gd name="T77" fmla="*/ 311 h 318"/>
                <a:gd name="T78" fmla="*/ 25 w 113"/>
                <a:gd name="T79" fmla="*/ 314 h 318"/>
                <a:gd name="T80" fmla="*/ 21 w 113"/>
                <a:gd name="T81" fmla="*/ 315 h 318"/>
                <a:gd name="T82" fmla="*/ 17 w 113"/>
                <a:gd name="T83" fmla="*/ 316 h 318"/>
                <a:gd name="T84" fmla="*/ 14 w 113"/>
                <a:gd name="T85" fmla="*/ 317 h 318"/>
                <a:gd name="T86" fmla="*/ 10 w 113"/>
                <a:gd name="T87" fmla="*/ 318 h 318"/>
                <a:gd name="T88" fmla="*/ 7 w 113"/>
                <a:gd name="T89" fmla="*/ 318 h 318"/>
                <a:gd name="T90" fmla="*/ 4 w 113"/>
                <a:gd name="T91" fmla="*/ 318 h 318"/>
                <a:gd name="T92" fmla="*/ 2 w 113"/>
                <a:gd name="T93" fmla="*/ 317 h 318"/>
                <a:gd name="T94" fmla="*/ 1 w 113"/>
                <a:gd name="T95" fmla="*/ 317 h 318"/>
                <a:gd name="T96" fmla="*/ 0 w 113"/>
                <a:gd name="T97" fmla="*/ 316 h 318"/>
                <a:gd name="T98" fmla="*/ 0 w 113"/>
                <a:gd name="T99" fmla="*/ 31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" h="318">
                  <a:moveTo>
                    <a:pt x="113" y="6"/>
                  </a:moveTo>
                  <a:lnTo>
                    <a:pt x="76" y="16"/>
                  </a:lnTo>
                  <a:lnTo>
                    <a:pt x="76" y="15"/>
                  </a:lnTo>
                  <a:lnTo>
                    <a:pt x="76" y="15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8" y="13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79" y="10"/>
                  </a:lnTo>
                  <a:lnTo>
                    <a:pt x="81" y="10"/>
                  </a:lnTo>
                  <a:lnTo>
                    <a:pt x="81" y="9"/>
                  </a:lnTo>
                  <a:lnTo>
                    <a:pt x="82" y="9"/>
                  </a:lnTo>
                  <a:lnTo>
                    <a:pt x="82" y="9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4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0" y="4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3" y="3"/>
                  </a:lnTo>
                  <a:lnTo>
                    <a:pt x="94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1"/>
                  </a:lnTo>
                  <a:lnTo>
                    <a:pt x="99" y="1"/>
                  </a:lnTo>
                  <a:lnTo>
                    <a:pt x="100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3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08" y="1"/>
                  </a:lnTo>
                  <a:lnTo>
                    <a:pt x="109" y="1"/>
                  </a:lnTo>
                  <a:lnTo>
                    <a:pt x="109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13" y="2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37" y="302"/>
                  </a:moveTo>
                  <a:lnTo>
                    <a:pt x="0" y="314"/>
                  </a:lnTo>
                  <a:lnTo>
                    <a:pt x="1" y="306"/>
                  </a:lnTo>
                  <a:lnTo>
                    <a:pt x="2" y="299"/>
                  </a:lnTo>
                  <a:lnTo>
                    <a:pt x="3" y="292"/>
                  </a:lnTo>
                  <a:lnTo>
                    <a:pt x="5" y="284"/>
                  </a:lnTo>
                  <a:lnTo>
                    <a:pt x="7" y="275"/>
                  </a:lnTo>
                  <a:lnTo>
                    <a:pt x="9" y="266"/>
                  </a:lnTo>
                  <a:lnTo>
                    <a:pt x="11" y="256"/>
                  </a:lnTo>
                  <a:lnTo>
                    <a:pt x="14" y="246"/>
                  </a:lnTo>
                  <a:lnTo>
                    <a:pt x="16" y="236"/>
                  </a:lnTo>
                  <a:lnTo>
                    <a:pt x="19" y="225"/>
                  </a:lnTo>
                  <a:lnTo>
                    <a:pt x="21" y="215"/>
                  </a:lnTo>
                  <a:lnTo>
                    <a:pt x="23" y="204"/>
                  </a:lnTo>
                  <a:lnTo>
                    <a:pt x="26" y="193"/>
                  </a:lnTo>
                  <a:lnTo>
                    <a:pt x="29" y="181"/>
                  </a:lnTo>
                  <a:lnTo>
                    <a:pt x="32" y="170"/>
                  </a:lnTo>
                  <a:lnTo>
                    <a:pt x="35" y="160"/>
                  </a:lnTo>
                  <a:lnTo>
                    <a:pt x="38" y="148"/>
                  </a:lnTo>
                  <a:lnTo>
                    <a:pt x="40" y="137"/>
                  </a:lnTo>
                  <a:lnTo>
                    <a:pt x="44" y="126"/>
                  </a:lnTo>
                  <a:lnTo>
                    <a:pt x="46" y="115"/>
                  </a:lnTo>
                  <a:lnTo>
                    <a:pt x="50" y="105"/>
                  </a:lnTo>
                  <a:lnTo>
                    <a:pt x="52" y="95"/>
                  </a:lnTo>
                  <a:lnTo>
                    <a:pt x="54" y="84"/>
                  </a:lnTo>
                  <a:lnTo>
                    <a:pt x="58" y="75"/>
                  </a:lnTo>
                  <a:lnTo>
                    <a:pt x="60" y="66"/>
                  </a:lnTo>
                  <a:lnTo>
                    <a:pt x="63" y="57"/>
                  </a:lnTo>
                  <a:lnTo>
                    <a:pt x="65" y="49"/>
                  </a:lnTo>
                  <a:lnTo>
                    <a:pt x="68" y="41"/>
                  </a:lnTo>
                  <a:lnTo>
                    <a:pt x="70" y="34"/>
                  </a:lnTo>
                  <a:lnTo>
                    <a:pt x="72" y="27"/>
                  </a:lnTo>
                  <a:lnTo>
                    <a:pt x="74" y="21"/>
                  </a:lnTo>
                  <a:lnTo>
                    <a:pt x="76" y="16"/>
                  </a:lnTo>
                  <a:lnTo>
                    <a:pt x="113" y="6"/>
                  </a:lnTo>
                  <a:lnTo>
                    <a:pt x="111" y="10"/>
                  </a:lnTo>
                  <a:lnTo>
                    <a:pt x="109" y="16"/>
                  </a:lnTo>
                  <a:lnTo>
                    <a:pt x="107" y="24"/>
                  </a:lnTo>
                  <a:lnTo>
                    <a:pt x="105" y="31"/>
                  </a:lnTo>
                  <a:lnTo>
                    <a:pt x="102" y="38"/>
                  </a:lnTo>
                  <a:lnTo>
                    <a:pt x="100" y="46"/>
                  </a:lnTo>
                  <a:lnTo>
                    <a:pt x="97" y="56"/>
                  </a:lnTo>
                  <a:lnTo>
                    <a:pt x="95" y="64"/>
                  </a:lnTo>
                  <a:lnTo>
                    <a:pt x="91" y="74"/>
                  </a:lnTo>
                  <a:lnTo>
                    <a:pt x="89" y="84"/>
                  </a:lnTo>
                  <a:lnTo>
                    <a:pt x="87" y="94"/>
                  </a:lnTo>
                  <a:lnTo>
                    <a:pt x="83" y="105"/>
                  </a:lnTo>
                  <a:lnTo>
                    <a:pt x="81" y="115"/>
                  </a:lnTo>
                  <a:lnTo>
                    <a:pt x="77" y="126"/>
                  </a:lnTo>
                  <a:lnTo>
                    <a:pt x="75" y="137"/>
                  </a:lnTo>
                  <a:lnTo>
                    <a:pt x="72" y="149"/>
                  </a:lnTo>
                  <a:lnTo>
                    <a:pt x="69" y="160"/>
                  </a:lnTo>
                  <a:lnTo>
                    <a:pt x="66" y="170"/>
                  </a:lnTo>
                  <a:lnTo>
                    <a:pt x="63" y="181"/>
                  </a:lnTo>
                  <a:lnTo>
                    <a:pt x="60" y="193"/>
                  </a:lnTo>
                  <a:lnTo>
                    <a:pt x="58" y="204"/>
                  </a:lnTo>
                  <a:lnTo>
                    <a:pt x="56" y="215"/>
                  </a:lnTo>
                  <a:lnTo>
                    <a:pt x="53" y="224"/>
                  </a:lnTo>
                  <a:lnTo>
                    <a:pt x="51" y="235"/>
                  </a:lnTo>
                  <a:lnTo>
                    <a:pt x="48" y="244"/>
                  </a:lnTo>
                  <a:lnTo>
                    <a:pt x="46" y="254"/>
                  </a:lnTo>
                  <a:lnTo>
                    <a:pt x="44" y="263"/>
                  </a:lnTo>
                  <a:lnTo>
                    <a:pt x="42" y="272"/>
                  </a:lnTo>
                  <a:lnTo>
                    <a:pt x="40" y="280"/>
                  </a:lnTo>
                  <a:lnTo>
                    <a:pt x="39" y="289"/>
                  </a:lnTo>
                  <a:lnTo>
                    <a:pt x="38" y="296"/>
                  </a:lnTo>
                  <a:lnTo>
                    <a:pt x="37" y="302"/>
                  </a:lnTo>
                  <a:lnTo>
                    <a:pt x="37" y="302"/>
                  </a:lnTo>
                  <a:close/>
                  <a:moveTo>
                    <a:pt x="0" y="314"/>
                  </a:moveTo>
                  <a:lnTo>
                    <a:pt x="37" y="302"/>
                  </a:lnTo>
                  <a:lnTo>
                    <a:pt x="37" y="302"/>
                  </a:lnTo>
                  <a:lnTo>
                    <a:pt x="37" y="303"/>
                  </a:lnTo>
                  <a:lnTo>
                    <a:pt x="37" y="303"/>
                  </a:lnTo>
                  <a:lnTo>
                    <a:pt x="35" y="304"/>
                  </a:lnTo>
                  <a:lnTo>
                    <a:pt x="35" y="304"/>
                  </a:lnTo>
                  <a:lnTo>
                    <a:pt x="35" y="304"/>
                  </a:lnTo>
                  <a:lnTo>
                    <a:pt x="35" y="305"/>
                  </a:lnTo>
                  <a:lnTo>
                    <a:pt x="34" y="305"/>
                  </a:lnTo>
                  <a:lnTo>
                    <a:pt x="34" y="306"/>
                  </a:lnTo>
                  <a:lnTo>
                    <a:pt x="34" y="306"/>
                  </a:lnTo>
                  <a:lnTo>
                    <a:pt x="33" y="308"/>
                  </a:lnTo>
                  <a:lnTo>
                    <a:pt x="33" y="308"/>
                  </a:lnTo>
                  <a:lnTo>
                    <a:pt x="32" y="308"/>
                  </a:lnTo>
                  <a:lnTo>
                    <a:pt x="32" y="309"/>
                  </a:lnTo>
                  <a:lnTo>
                    <a:pt x="31" y="309"/>
                  </a:lnTo>
                  <a:lnTo>
                    <a:pt x="31" y="310"/>
                  </a:lnTo>
                  <a:lnTo>
                    <a:pt x="29" y="310"/>
                  </a:lnTo>
                  <a:lnTo>
                    <a:pt x="28" y="311"/>
                  </a:lnTo>
                  <a:lnTo>
                    <a:pt x="28" y="311"/>
                  </a:lnTo>
                  <a:lnTo>
                    <a:pt x="27" y="311"/>
                  </a:lnTo>
                  <a:lnTo>
                    <a:pt x="26" y="312"/>
                  </a:lnTo>
                  <a:lnTo>
                    <a:pt x="26" y="312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21" y="315"/>
                  </a:lnTo>
                  <a:lnTo>
                    <a:pt x="20" y="315"/>
                  </a:lnTo>
                  <a:lnTo>
                    <a:pt x="20" y="316"/>
                  </a:lnTo>
                  <a:lnTo>
                    <a:pt x="19" y="316"/>
                  </a:lnTo>
                  <a:lnTo>
                    <a:pt x="17" y="316"/>
                  </a:lnTo>
                  <a:lnTo>
                    <a:pt x="16" y="316"/>
                  </a:lnTo>
                  <a:lnTo>
                    <a:pt x="15" y="317"/>
                  </a:lnTo>
                  <a:lnTo>
                    <a:pt x="15" y="317"/>
                  </a:lnTo>
                  <a:lnTo>
                    <a:pt x="14" y="317"/>
                  </a:lnTo>
                  <a:lnTo>
                    <a:pt x="13" y="317"/>
                  </a:lnTo>
                  <a:lnTo>
                    <a:pt x="11" y="317"/>
                  </a:lnTo>
                  <a:lnTo>
                    <a:pt x="11" y="318"/>
                  </a:lnTo>
                  <a:lnTo>
                    <a:pt x="10" y="318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8" y="318"/>
                  </a:lnTo>
                  <a:lnTo>
                    <a:pt x="7" y="318"/>
                  </a:lnTo>
                  <a:lnTo>
                    <a:pt x="7" y="318"/>
                  </a:lnTo>
                  <a:lnTo>
                    <a:pt x="5" y="318"/>
                  </a:lnTo>
                  <a:lnTo>
                    <a:pt x="5" y="318"/>
                  </a:lnTo>
                  <a:lnTo>
                    <a:pt x="4" y="318"/>
                  </a:lnTo>
                  <a:lnTo>
                    <a:pt x="3" y="318"/>
                  </a:lnTo>
                  <a:lnTo>
                    <a:pt x="3" y="318"/>
                  </a:lnTo>
                  <a:lnTo>
                    <a:pt x="3" y="318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1" y="317"/>
                  </a:lnTo>
                  <a:lnTo>
                    <a:pt x="1" y="317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4"/>
                  </a:lnTo>
                  <a:lnTo>
                    <a:pt x="0" y="3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09" name="Freeform 34"/>
            <p:cNvSpPr>
              <a:spLocks noEditPoints="1"/>
            </p:cNvSpPr>
            <p:nvPr/>
          </p:nvSpPr>
          <p:spPr bwMode="auto">
            <a:xfrm>
              <a:off x="4491039" y="4559301"/>
              <a:ext cx="144463" cy="512763"/>
            </a:xfrm>
            <a:custGeom>
              <a:avLst/>
              <a:gdLst>
                <a:gd name="T0" fmla="*/ 55 w 91"/>
                <a:gd name="T1" fmla="*/ 16 h 323"/>
                <a:gd name="T2" fmla="*/ 56 w 91"/>
                <a:gd name="T3" fmla="*/ 13 h 323"/>
                <a:gd name="T4" fmla="*/ 58 w 91"/>
                <a:gd name="T5" fmla="*/ 11 h 323"/>
                <a:gd name="T6" fmla="*/ 61 w 91"/>
                <a:gd name="T7" fmla="*/ 10 h 323"/>
                <a:gd name="T8" fmla="*/ 64 w 91"/>
                <a:gd name="T9" fmla="*/ 7 h 323"/>
                <a:gd name="T10" fmla="*/ 67 w 91"/>
                <a:gd name="T11" fmla="*/ 5 h 323"/>
                <a:gd name="T12" fmla="*/ 71 w 91"/>
                <a:gd name="T13" fmla="*/ 4 h 323"/>
                <a:gd name="T14" fmla="*/ 74 w 91"/>
                <a:gd name="T15" fmla="*/ 3 h 323"/>
                <a:gd name="T16" fmla="*/ 78 w 91"/>
                <a:gd name="T17" fmla="*/ 1 h 323"/>
                <a:gd name="T18" fmla="*/ 82 w 91"/>
                <a:gd name="T19" fmla="*/ 1 h 323"/>
                <a:gd name="T20" fmla="*/ 84 w 91"/>
                <a:gd name="T21" fmla="*/ 0 h 323"/>
                <a:gd name="T22" fmla="*/ 88 w 91"/>
                <a:gd name="T23" fmla="*/ 1 h 323"/>
                <a:gd name="T24" fmla="*/ 89 w 91"/>
                <a:gd name="T25" fmla="*/ 1 h 323"/>
                <a:gd name="T26" fmla="*/ 91 w 91"/>
                <a:gd name="T27" fmla="*/ 3 h 323"/>
                <a:gd name="T28" fmla="*/ 91 w 91"/>
                <a:gd name="T29" fmla="*/ 4 h 323"/>
                <a:gd name="T30" fmla="*/ 91 w 91"/>
                <a:gd name="T31" fmla="*/ 5 h 323"/>
                <a:gd name="T32" fmla="*/ 39 w 91"/>
                <a:gd name="T33" fmla="*/ 306 h 323"/>
                <a:gd name="T34" fmla="*/ 4 w 91"/>
                <a:gd name="T35" fmla="*/ 296 h 323"/>
                <a:gd name="T36" fmla="*/ 10 w 91"/>
                <a:gd name="T37" fmla="*/ 261 h 323"/>
                <a:gd name="T38" fmla="*/ 16 w 91"/>
                <a:gd name="T39" fmla="*/ 219 h 323"/>
                <a:gd name="T40" fmla="*/ 23 w 91"/>
                <a:gd name="T41" fmla="*/ 173 h 323"/>
                <a:gd name="T42" fmla="*/ 30 w 91"/>
                <a:gd name="T43" fmla="*/ 129 h 323"/>
                <a:gd name="T44" fmla="*/ 37 w 91"/>
                <a:gd name="T45" fmla="*/ 86 h 323"/>
                <a:gd name="T46" fmla="*/ 46 w 91"/>
                <a:gd name="T47" fmla="*/ 50 h 323"/>
                <a:gd name="T48" fmla="*/ 53 w 91"/>
                <a:gd name="T49" fmla="*/ 22 h 323"/>
                <a:gd name="T50" fmla="*/ 88 w 91"/>
                <a:gd name="T51" fmla="*/ 17 h 323"/>
                <a:gd name="T52" fmla="*/ 80 w 91"/>
                <a:gd name="T53" fmla="*/ 47 h 323"/>
                <a:gd name="T54" fmla="*/ 73 w 91"/>
                <a:gd name="T55" fmla="*/ 85 h 323"/>
                <a:gd name="T56" fmla="*/ 66 w 91"/>
                <a:gd name="T57" fmla="*/ 128 h 323"/>
                <a:gd name="T58" fmla="*/ 59 w 91"/>
                <a:gd name="T59" fmla="*/ 173 h 323"/>
                <a:gd name="T60" fmla="*/ 52 w 91"/>
                <a:gd name="T61" fmla="*/ 218 h 323"/>
                <a:gd name="T62" fmla="*/ 46 w 91"/>
                <a:gd name="T63" fmla="*/ 258 h 323"/>
                <a:gd name="T64" fmla="*/ 41 w 91"/>
                <a:gd name="T65" fmla="*/ 293 h 323"/>
                <a:gd name="T66" fmla="*/ 0 w 91"/>
                <a:gd name="T67" fmla="*/ 318 h 323"/>
                <a:gd name="T68" fmla="*/ 37 w 91"/>
                <a:gd name="T69" fmla="*/ 308 h 323"/>
                <a:gd name="T70" fmla="*/ 36 w 91"/>
                <a:gd name="T71" fmla="*/ 309 h 323"/>
                <a:gd name="T72" fmla="*/ 35 w 91"/>
                <a:gd name="T73" fmla="*/ 312 h 323"/>
                <a:gd name="T74" fmla="*/ 33 w 91"/>
                <a:gd name="T75" fmla="*/ 314 h 323"/>
                <a:gd name="T76" fmla="*/ 29 w 91"/>
                <a:gd name="T77" fmla="*/ 315 h 323"/>
                <a:gd name="T78" fmla="*/ 27 w 91"/>
                <a:gd name="T79" fmla="*/ 318 h 323"/>
                <a:gd name="T80" fmla="*/ 23 w 91"/>
                <a:gd name="T81" fmla="*/ 319 h 323"/>
                <a:gd name="T82" fmla="*/ 19 w 91"/>
                <a:gd name="T83" fmla="*/ 321 h 323"/>
                <a:gd name="T84" fmla="*/ 15 w 91"/>
                <a:gd name="T85" fmla="*/ 323 h 323"/>
                <a:gd name="T86" fmla="*/ 12 w 91"/>
                <a:gd name="T87" fmla="*/ 323 h 323"/>
                <a:gd name="T88" fmla="*/ 9 w 91"/>
                <a:gd name="T89" fmla="*/ 323 h 323"/>
                <a:gd name="T90" fmla="*/ 6 w 91"/>
                <a:gd name="T91" fmla="*/ 323 h 323"/>
                <a:gd name="T92" fmla="*/ 4 w 91"/>
                <a:gd name="T93" fmla="*/ 323 h 323"/>
                <a:gd name="T94" fmla="*/ 2 w 91"/>
                <a:gd name="T95" fmla="*/ 321 h 323"/>
                <a:gd name="T96" fmla="*/ 2 w 91"/>
                <a:gd name="T97" fmla="*/ 320 h 323"/>
                <a:gd name="T98" fmla="*/ 0 w 91"/>
                <a:gd name="T99" fmla="*/ 31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1" h="323">
                  <a:moveTo>
                    <a:pt x="91" y="6"/>
                  </a:moveTo>
                  <a:lnTo>
                    <a:pt x="54" y="17"/>
                  </a:lnTo>
                  <a:lnTo>
                    <a:pt x="54" y="16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5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1" y="10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8" y="5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90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6"/>
                  </a:lnTo>
                  <a:close/>
                  <a:moveTo>
                    <a:pt x="39" y="306"/>
                  </a:moveTo>
                  <a:lnTo>
                    <a:pt x="0" y="318"/>
                  </a:lnTo>
                  <a:lnTo>
                    <a:pt x="2" y="312"/>
                  </a:lnTo>
                  <a:lnTo>
                    <a:pt x="3" y="305"/>
                  </a:lnTo>
                  <a:lnTo>
                    <a:pt x="4" y="296"/>
                  </a:lnTo>
                  <a:lnTo>
                    <a:pt x="5" y="288"/>
                  </a:lnTo>
                  <a:lnTo>
                    <a:pt x="6" y="280"/>
                  </a:lnTo>
                  <a:lnTo>
                    <a:pt x="9" y="270"/>
                  </a:lnTo>
                  <a:lnTo>
                    <a:pt x="10" y="261"/>
                  </a:lnTo>
                  <a:lnTo>
                    <a:pt x="11" y="251"/>
                  </a:lnTo>
                  <a:lnTo>
                    <a:pt x="12" y="240"/>
                  </a:lnTo>
                  <a:lnTo>
                    <a:pt x="15" y="229"/>
                  </a:lnTo>
                  <a:lnTo>
                    <a:pt x="16" y="219"/>
                  </a:lnTo>
                  <a:lnTo>
                    <a:pt x="18" y="208"/>
                  </a:lnTo>
                  <a:lnTo>
                    <a:pt x="19" y="196"/>
                  </a:lnTo>
                  <a:lnTo>
                    <a:pt x="21" y="185"/>
                  </a:lnTo>
                  <a:lnTo>
                    <a:pt x="23" y="173"/>
                  </a:lnTo>
                  <a:lnTo>
                    <a:pt x="24" y="163"/>
                  </a:lnTo>
                  <a:lnTo>
                    <a:pt x="27" y="151"/>
                  </a:lnTo>
                  <a:lnTo>
                    <a:pt x="29" y="140"/>
                  </a:lnTo>
                  <a:lnTo>
                    <a:pt x="30" y="129"/>
                  </a:lnTo>
                  <a:lnTo>
                    <a:pt x="33" y="118"/>
                  </a:lnTo>
                  <a:lnTo>
                    <a:pt x="34" y="108"/>
                  </a:lnTo>
                  <a:lnTo>
                    <a:pt x="36" y="97"/>
                  </a:lnTo>
                  <a:lnTo>
                    <a:pt x="37" y="86"/>
                  </a:lnTo>
                  <a:lnTo>
                    <a:pt x="40" y="77"/>
                  </a:lnTo>
                  <a:lnTo>
                    <a:pt x="42" y="67"/>
                  </a:lnTo>
                  <a:lnTo>
                    <a:pt x="43" y="59"/>
                  </a:lnTo>
                  <a:lnTo>
                    <a:pt x="46" y="50"/>
                  </a:lnTo>
                  <a:lnTo>
                    <a:pt x="47" y="42"/>
                  </a:lnTo>
                  <a:lnTo>
                    <a:pt x="49" y="35"/>
                  </a:lnTo>
                  <a:lnTo>
                    <a:pt x="51" y="28"/>
                  </a:lnTo>
                  <a:lnTo>
                    <a:pt x="53" y="22"/>
                  </a:lnTo>
                  <a:lnTo>
                    <a:pt x="54" y="17"/>
                  </a:lnTo>
                  <a:lnTo>
                    <a:pt x="91" y="6"/>
                  </a:lnTo>
                  <a:lnTo>
                    <a:pt x="90" y="11"/>
                  </a:lnTo>
                  <a:lnTo>
                    <a:pt x="88" y="17"/>
                  </a:lnTo>
                  <a:lnTo>
                    <a:pt x="86" y="24"/>
                  </a:lnTo>
                  <a:lnTo>
                    <a:pt x="84" y="31"/>
                  </a:lnTo>
                  <a:lnTo>
                    <a:pt x="83" y="38"/>
                  </a:lnTo>
                  <a:lnTo>
                    <a:pt x="80" y="47"/>
                  </a:lnTo>
                  <a:lnTo>
                    <a:pt x="79" y="56"/>
                  </a:lnTo>
                  <a:lnTo>
                    <a:pt x="77" y="65"/>
                  </a:lnTo>
                  <a:lnTo>
                    <a:pt x="76" y="75"/>
                  </a:lnTo>
                  <a:lnTo>
                    <a:pt x="73" y="85"/>
                  </a:lnTo>
                  <a:lnTo>
                    <a:pt x="71" y="96"/>
                  </a:lnTo>
                  <a:lnTo>
                    <a:pt x="70" y="107"/>
                  </a:lnTo>
                  <a:lnTo>
                    <a:pt x="67" y="117"/>
                  </a:lnTo>
                  <a:lnTo>
                    <a:pt x="66" y="128"/>
                  </a:lnTo>
                  <a:lnTo>
                    <a:pt x="64" y="139"/>
                  </a:lnTo>
                  <a:lnTo>
                    <a:pt x="62" y="151"/>
                  </a:lnTo>
                  <a:lnTo>
                    <a:pt x="60" y="161"/>
                  </a:lnTo>
                  <a:lnTo>
                    <a:pt x="59" y="173"/>
                  </a:lnTo>
                  <a:lnTo>
                    <a:pt x="56" y="184"/>
                  </a:lnTo>
                  <a:lnTo>
                    <a:pt x="55" y="196"/>
                  </a:lnTo>
                  <a:lnTo>
                    <a:pt x="53" y="207"/>
                  </a:lnTo>
                  <a:lnTo>
                    <a:pt x="52" y="218"/>
                  </a:lnTo>
                  <a:lnTo>
                    <a:pt x="51" y="228"/>
                  </a:lnTo>
                  <a:lnTo>
                    <a:pt x="48" y="239"/>
                  </a:lnTo>
                  <a:lnTo>
                    <a:pt x="47" y="249"/>
                  </a:lnTo>
                  <a:lnTo>
                    <a:pt x="46" y="258"/>
                  </a:lnTo>
                  <a:lnTo>
                    <a:pt x="45" y="268"/>
                  </a:lnTo>
                  <a:lnTo>
                    <a:pt x="43" y="276"/>
                  </a:lnTo>
                  <a:lnTo>
                    <a:pt x="42" y="284"/>
                  </a:lnTo>
                  <a:lnTo>
                    <a:pt x="41" y="293"/>
                  </a:lnTo>
                  <a:lnTo>
                    <a:pt x="40" y="300"/>
                  </a:lnTo>
                  <a:lnTo>
                    <a:pt x="39" y="306"/>
                  </a:lnTo>
                  <a:lnTo>
                    <a:pt x="39" y="306"/>
                  </a:lnTo>
                  <a:close/>
                  <a:moveTo>
                    <a:pt x="0" y="318"/>
                  </a:moveTo>
                  <a:lnTo>
                    <a:pt x="39" y="306"/>
                  </a:lnTo>
                  <a:lnTo>
                    <a:pt x="39" y="307"/>
                  </a:lnTo>
                  <a:lnTo>
                    <a:pt x="37" y="307"/>
                  </a:lnTo>
                  <a:lnTo>
                    <a:pt x="37" y="308"/>
                  </a:lnTo>
                  <a:lnTo>
                    <a:pt x="37" y="308"/>
                  </a:lnTo>
                  <a:lnTo>
                    <a:pt x="37" y="308"/>
                  </a:lnTo>
                  <a:lnTo>
                    <a:pt x="37" y="309"/>
                  </a:lnTo>
                  <a:lnTo>
                    <a:pt x="36" y="309"/>
                  </a:lnTo>
                  <a:lnTo>
                    <a:pt x="36" y="311"/>
                  </a:lnTo>
                  <a:lnTo>
                    <a:pt x="36" y="311"/>
                  </a:lnTo>
                  <a:lnTo>
                    <a:pt x="35" y="312"/>
                  </a:lnTo>
                  <a:lnTo>
                    <a:pt x="35" y="312"/>
                  </a:lnTo>
                  <a:lnTo>
                    <a:pt x="34" y="312"/>
                  </a:lnTo>
                  <a:lnTo>
                    <a:pt x="34" y="313"/>
                  </a:lnTo>
                  <a:lnTo>
                    <a:pt x="33" y="313"/>
                  </a:lnTo>
                  <a:lnTo>
                    <a:pt x="33" y="314"/>
                  </a:lnTo>
                  <a:lnTo>
                    <a:pt x="31" y="314"/>
                  </a:lnTo>
                  <a:lnTo>
                    <a:pt x="31" y="315"/>
                  </a:lnTo>
                  <a:lnTo>
                    <a:pt x="30" y="315"/>
                  </a:lnTo>
                  <a:lnTo>
                    <a:pt x="29" y="315"/>
                  </a:lnTo>
                  <a:lnTo>
                    <a:pt x="29" y="317"/>
                  </a:lnTo>
                  <a:lnTo>
                    <a:pt x="28" y="317"/>
                  </a:lnTo>
                  <a:lnTo>
                    <a:pt x="27" y="318"/>
                  </a:lnTo>
                  <a:lnTo>
                    <a:pt x="27" y="318"/>
                  </a:lnTo>
                  <a:lnTo>
                    <a:pt x="25" y="318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23" y="319"/>
                  </a:lnTo>
                  <a:lnTo>
                    <a:pt x="22" y="320"/>
                  </a:lnTo>
                  <a:lnTo>
                    <a:pt x="21" y="320"/>
                  </a:lnTo>
                  <a:lnTo>
                    <a:pt x="19" y="320"/>
                  </a:lnTo>
                  <a:lnTo>
                    <a:pt x="19" y="321"/>
                  </a:lnTo>
                  <a:lnTo>
                    <a:pt x="18" y="321"/>
                  </a:lnTo>
                  <a:lnTo>
                    <a:pt x="17" y="321"/>
                  </a:lnTo>
                  <a:lnTo>
                    <a:pt x="16" y="321"/>
                  </a:lnTo>
                  <a:lnTo>
                    <a:pt x="15" y="323"/>
                  </a:lnTo>
                  <a:lnTo>
                    <a:pt x="15" y="323"/>
                  </a:lnTo>
                  <a:lnTo>
                    <a:pt x="14" y="323"/>
                  </a:lnTo>
                  <a:lnTo>
                    <a:pt x="12" y="323"/>
                  </a:lnTo>
                  <a:lnTo>
                    <a:pt x="12" y="323"/>
                  </a:lnTo>
                  <a:lnTo>
                    <a:pt x="11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9" y="323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6" y="323"/>
                  </a:lnTo>
                  <a:lnTo>
                    <a:pt x="5" y="323"/>
                  </a:lnTo>
                  <a:lnTo>
                    <a:pt x="5" y="323"/>
                  </a:lnTo>
                  <a:lnTo>
                    <a:pt x="4" y="323"/>
                  </a:lnTo>
                  <a:lnTo>
                    <a:pt x="4" y="323"/>
                  </a:lnTo>
                  <a:lnTo>
                    <a:pt x="3" y="323"/>
                  </a:lnTo>
                  <a:lnTo>
                    <a:pt x="3" y="323"/>
                  </a:lnTo>
                  <a:lnTo>
                    <a:pt x="3" y="321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10" name="Freeform 35"/>
            <p:cNvSpPr>
              <a:spLocks noEditPoints="1"/>
            </p:cNvSpPr>
            <p:nvPr/>
          </p:nvSpPr>
          <p:spPr bwMode="auto">
            <a:xfrm>
              <a:off x="4735514" y="4557714"/>
              <a:ext cx="96838" cy="515938"/>
            </a:xfrm>
            <a:custGeom>
              <a:avLst/>
              <a:gdLst>
                <a:gd name="T0" fmla="*/ 24 w 61"/>
                <a:gd name="T1" fmla="*/ 17 h 325"/>
                <a:gd name="T2" fmla="*/ 25 w 61"/>
                <a:gd name="T3" fmla="*/ 14 h 325"/>
                <a:gd name="T4" fmla="*/ 27 w 61"/>
                <a:gd name="T5" fmla="*/ 12 h 325"/>
                <a:gd name="T6" fmla="*/ 29 w 61"/>
                <a:gd name="T7" fmla="*/ 11 h 325"/>
                <a:gd name="T8" fmla="*/ 31 w 61"/>
                <a:gd name="T9" fmla="*/ 8 h 325"/>
                <a:gd name="T10" fmla="*/ 35 w 61"/>
                <a:gd name="T11" fmla="*/ 6 h 325"/>
                <a:gd name="T12" fmla="*/ 39 w 61"/>
                <a:gd name="T13" fmla="*/ 5 h 325"/>
                <a:gd name="T14" fmla="*/ 42 w 61"/>
                <a:gd name="T15" fmla="*/ 2 h 325"/>
                <a:gd name="T16" fmla="*/ 46 w 61"/>
                <a:gd name="T17" fmla="*/ 1 h 325"/>
                <a:gd name="T18" fmla="*/ 49 w 61"/>
                <a:gd name="T19" fmla="*/ 1 h 325"/>
                <a:gd name="T20" fmla="*/ 53 w 61"/>
                <a:gd name="T21" fmla="*/ 0 h 325"/>
                <a:gd name="T22" fmla="*/ 55 w 61"/>
                <a:gd name="T23" fmla="*/ 0 h 325"/>
                <a:gd name="T24" fmla="*/ 58 w 61"/>
                <a:gd name="T25" fmla="*/ 1 h 325"/>
                <a:gd name="T26" fmla="*/ 60 w 61"/>
                <a:gd name="T27" fmla="*/ 1 h 325"/>
                <a:gd name="T28" fmla="*/ 61 w 61"/>
                <a:gd name="T29" fmla="*/ 2 h 325"/>
                <a:gd name="T30" fmla="*/ 61 w 61"/>
                <a:gd name="T31" fmla="*/ 4 h 325"/>
                <a:gd name="T32" fmla="*/ 37 w 61"/>
                <a:gd name="T33" fmla="*/ 308 h 325"/>
                <a:gd name="T34" fmla="*/ 4 w 61"/>
                <a:gd name="T35" fmla="*/ 276 h 325"/>
                <a:gd name="T36" fmla="*/ 8 w 61"/>
                <a:gd name="T37" fmla="*/ 223 h 325"/>
                <a:gd name="T38" fmla="*/ 11 w 61"/>
                <a:gd name="T39" fmla="*/ 177 h 325"/>
                <a:gd name="T40" fmla="*/ 15 w 61"/>
                <a:gd name="T41" fmla="*/ 136 h 325"/>
                <a:gd name="T42" fmla="*/ 17 w 61"/>
                <a:gd name="T43" fmla="*/ 102 h 325"/>
                <a:gd name="T44" fmla="*/ 19 w 61"/>
                <a:gd name="T45" fmla="*/ 72 h 325"/>
                <a:gd name="T46" fmla="*/ 21 w 61"/>
                <a:gd name="T47" fmla="*/ 45 h 325"/>
                <a:gd name="T48" fmla="*/ 23 w 61"/>
                <a:gd name="T49" fmla="*/ 23 h 325"/>
                <a:gd name="T50" fmla="*/ 60 w 61"/>
                <a:gd name="T51" fmla="*/ 16 h 325"/>
                <a:gd name="T52" fmla="*/ 58 w 61"/>
                <a:gd name="T53" fmla="*/ 38 h 325"/>
                <a:gd name="T54" fmla="*/ 55 w 61"/>
                <a:gd name="T55" fmla="*/ 66 h 325"/>
                <a:gd name="T56" fmla="*/ 54 w 61"/>
                <a:gd name="T57" fmla="*/ 97 h 325"/>
                <a:gd name="T58" fmla="*/ 50 w 61"/>
                <a:gd name="T59" fmla="*/ 133 h 325"/>
                <a:gd name="T60" fmla="*/ 48 w 61"/>
                <a:gd name="T61" fmla="*/ 174 h 325"/>
                <a:gd name="T62" fmla="*/ 45 w 61"/>
                <a:gd name="T63" fmla="*/ 223 h 325"/>
                <a:gd name="T64" fmla="*/ 40 w 61"/>
                <a:gd name="T65" fmla="*/ 278 h 325"/>
                <a:gd name="T66" fmla="*/ 0 w 61"/>
                <a:gd name="T67" fmla="*/ 321 h 325"/>
                <a:gd name="T68" fmla="*/ 37 w 61"/>
                <a:gd name="T69" fmla="*/ 309 h 325"/>
                <a:gd name="T70" fmla="*/ 36 w 61"/>
                <a:gd name="T71" fmla="*/ 312 h 325"/>
                <a:gd name="T72" fmla="*/ 35 w 61"/>
                <a:gd name="T73" fmla="*/ 314 h 325"/>
                <a:gd name="T74" fmla="*/ 33 w 61"/>
                <a:gd name="T75" fmla="*/ 316 h 325"/>
                <a:gd name="T76" fmla="*/ 30 w 61"/>
                <a:gd name="T77" fmla="*/ 318 h 325"/>
                <a:gd name="T78" fmla="*/ 27 w 61"/>
                <a:gd name="T79" fmla="*/ 320 h 325"/>
                <a:gd name="T80" fmla="*/ 23 w 61"/>
                <a:gd name="T81" fmla="*/ 321 h 325"/>
                <a:gd name="T82" fmla="*/ 19 w 61"/>
                <a:gd name="T83" fmla="*/ 322 h 325"/>
                <a:gd name="T84" fmla="*/ 16 w 61"/>
                <a:gd name="T85" fmla="*/ 324 h 325"/>
                <a:gd name="T86" fmla="*/ 12 w 61"/>
                <a:gd name="T87" fmla="*/ 325 h 325"/>
                <a:gd name="T88" fmla="*/ 9 w 61"/>
                <a:gd name="T89" fmla="*/ 325 h 325"/>
                <a:gd name="T90" fmla="*/ 6 w 61"/>
                <a:gd name="T91" fmla="*/ 325 h 325"/>
                <a:gd name="T92" fmla="*/ 4 w 61"/>
                <a:gd name="T93" fmla="*/ 325 h 325"/>
                <a:gd name="T94" fmla="*/ 2 w 61"/>
                <a:gd name="T95" fmla="*/ 324 h 325"/>
                <a:gd name="T96" fmla="*/ 0 w 61"/>
                <a:gd name="T97" fmla="*/ 322 h 325"/>
                <a:gd name="T98" fmla="*/ 0 w 61"/>
                <a:gd name="T99" fmla="*/ 3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" h="325">
                  <a:moveTo>
                    <a:pt x="61" y="5"/>
                  </a:move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close/>
                  <a:moveTo>
                    <a:pt x="37" y="308"/>
                  </a:moveTo>
                  <a:lnTo>
                    <a:pt x="0" y="321"/>
                  </a:lnTo>
                  <a:lnTo>
                    <a:pt x="2" y="306"/>
                  </a:lnTo>
                  <a:lnTo>
                    <a:pt x="3" y="290"/>
                  </a:lnTo>
                  <a:lnTo>
                    <a:pt x="4" y="276"/>
                  </a:lnTo>
                  <a:lnTo>
                    <a:pt x="5" y="263"/>
                  </a:lnTo>
                  <a:lnTo>
                    <a:pt x="6" y="248"/>
                  </a:lnTo>
                  <a:lnTo>
                    <a:pt x="8" y="235"/>
                  </a:lnTo>
                  <a:lnTo>
                    <a:pt x="8" y="223"/>
                  </a:lnTo>
                  <a:lnTo>
                    <a:pt x="9" y="210"/>
                  </a:lnTo>
                  <a:lnTo>
                    <a:pt x="10" y="199"/>
                  </a:lnTo>
                  <a:lnTo>
                    <a:pt x="11" y="187"/>
                  </a:lnTo>
                  <a:lnTo>
                    <a:pt x="11" y="177"/>
                  </a:lnTo>
                  <a:lnTo>
                    <a:pt x="12" y="166"/>
                  </a:lnTo>
                  <a:lnTo>
                    <a:pt x="13" y="155"/>
                  </a:lnTo>
                  <a:lnTo>
                    <a:pt x="13" y="146"/>
                  </a:lnTo>
                  <a:lnTo>
                    <a:pt x="15" y="136"/>
                  </a:lnTo>
                  <a:lnTo>
                    <a:pt x="15" y="127"/>
                  </a:lnTo>
                  <a:lnTo>
                    <a:pt x="16" y="118"/>
                  </a:lnTo>
                  <a:lnTo>
                    <a:pt x="16" y="110"/>
                  </a:lnTo>
                  <a:lnTo>
                    <a:pt x="17" y="102"/>
                  </a:lnTo>
                  <a:lnTo>
                    <a:pt x="17" y="93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19" y="72"/>
                  </a:lnTo>
                  <a:lnTo>
                    <a:pt x="19" y="65"/>
                  </a:lnTo>
                  <a:lnTo>
                    <a:pt x="21" y="57"/>
                  </a:lnTo>
                  <a:lnTo>
                    <a:pt x="21" y="51"/>
                  </a:lnTo>
                  <a:lnTo>
                    <a:pt x="21" y="45"/>
                  </a:lnTo>
                  <a:lnTo>
                    <a:pt x="22" y="39"/>
                  </a:lnTo>
                  <a:lnTo>
                    <a:pt x="22" y="33"/>
                  </a:lnTo>
                  <a:lnTo>
                    <a:pt x="23" y="28"/>
                  </a:lnTo>
                  <a:lnTo>
                    <a:pt x="23" y="23"/>
                  </a:lnTo>
                  <a:lnTo>
                    <a:pt x="24" y="17"/>
                  </a:lnTo>
                  <a:lnTo>
                    <a:pt x="61" y="5"/>
                  </a:lnTo>
                  <a:lnTo>
                    <a:pt x="61" y="10"/>
                  </a:lnTo>
                  <a:lnTo>
                    <a:pt x="60" y="16"/>
                  </a:lnTo>
                  <a:lnTo>
                    <a:pt x="60" y="22"/>
                  </a:lnTo>
                  <a:lnTo>
                    <a:pt x="59" y="26"/>
                  </a:lnTo>
                  <a:lnTo>
                    <a:pt x="59" y="32"/>
                  </a:lnTo>
                  <a:lnTo>
                    <a:pt x="58" y="38"/>
                  </a:lnTo>
                  <a:lnTo>
                    <a:pt x="58" y="45"/>
                  </a:lnTo>
                  <a:lnTo>
                    <a:pt x="56" y="51"/>
                  </a:lnTo>
                  <a:lnTo>
                    <a:pt x="56" y="59"/>
                  </a:lnTo>
                  <a:lnTo>
                    <a:pt x="55" y="66"/>
                  </a:lnTo>
                  <a:lnTo>
                    <a:pt x="55" y="73"/>
                  </a:lnTo>
                  <a:lnTo>
                    <a:pt x="55" y="81"/>
                  </a:lnTo>
                  <a:lnTo>
                    <a:pt x="54" y="88"/>
                  </a:lnTo>
                  <a:lnTo>
                    <a:pt x="54" y="97"/>
                  </a:lnTo>
                  <a:lnTo>
                    <a:pt x="53" y="105"/>
                  </a:lnTo>
                  <a:lnTo>
                    <a:pt x="52" y="115"/>
                  </a:lnTo>
                  <a:lnTo>
                    <a:pt x="52" y="123"/>
                  </a:lnTo>
                  <a:lnTo>
                    <a:pt x="50" y="133"/>
                  </a:lnTo>
                  <a:lnTo>
                    <a:pt x="50" y="143"/>
                  </a:lnTo>
                  <a:lnTo>
                    <a:pt x="49" y="153"/>
                  </a:lnTo>
                  <a:lnTo>
                    <a:pt x="49" y="164"/>
                  </a:lnTo>
                  <a:lnTo>
                    <a:pt x="48" y="174"/>
                  </a:lnTo>
                  <a:lnTo>
                    <a:pt x="47" y="186"/>
                  </a:lnTo>
                  <a:lnTo>
                    <a:pt x="46" y="198"/>
                  </a:lnTo>
                  <a:lnTo>
                    <a:pt x="46" y="210"/>
                  </a:lnTo>
                  <a:lnTo>
                    <a:pt x="45" y="223"/>
                  </a:lnTo>
                  <a:lnTo>
                    <a:pt x="43" y="236"/>
                  </a:lnTo>
                  <a:lnTo>
                    <a:pt x="42" y="250"/>
                  </a:lnTo>
                  <a:lnTo>
                    <a:pt x="41" y="264"/>
                  </a:lnTo>
                  <a:lnTo>
                    <a:pt x="40" y="278"/>
                  </a:lnTo>
                  <a:lnTo>
                    <a:pt x="39" y="293"/>
                  </a:lnTo>
                  <a:lnTo>
                    <a:pt x="37" y="308"/>
                  </a:lnTo>
                  <a:lnTo>
                    <a:pt x="37" y="308"/>
                  </a:lnTo>
                  <a:close/>
                  <a:moveTo>
                    <a:pt x="0" y="321"/>
                  </a:moveTo>
                  <a:lnTo>
                    <a:pt x="37" y="308"/>
                  </a:lnTo>
                  <a:lnTo>
                    <a:pt x="37" y="309"/>
                  </a:lnTo>
                  <a:lnTo>
                    <a:pt x="37" y="309"/>
                  </a:lnTo>
                  <a:lnTo>
                    <a:pt x="37" y="309"/>
                  </a:lnTo>
                  <a:lnTo>
                    <a:pt x="37" y="310"/>
                  </a:lnTo>
                  <a:lnTo>
                    <a:pt x="37" y="310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3"/>
                  </a:lnTo>
                  <a:lnTo>
                    <a:pt x="35" y="313"/>
                  </a:lnTo>
                  <a:lnTo>
                    <a:pt x="35" y="313"/>
                  </a:lnTo>
                  <a:lnTo>
                    <a:pt x="35" y="314"/>
                  </a:lnTo>
                  <a:lnTo>
                    <a:pt x="34" y="314"/>
                  </a:lnTo>
                  <a:lnTo>
                    <a:pt x="34" y="315"/>
                  </a:lnTo>
                  <a:lnTo>
                    <a:pt x="33" y="315"/>
                  </a:lnTo>
                  <a:lnTo>
                    <a:pt x="33" y="316"/>
                  </a:lnTo>
                  <a:lnTo>
                    <a:pt x="31" y="316"/>
                  </a:lnTo>
                  <a:lnTo>
                    <a:pt x="31" y="316"/>
                  </a:lnTo>
                  <a:lnTo>
                    <a:pt x="30" y="318"/>
                  </a:lnTo>
                  <a:lnTo>
                    <a:pt x="30" y="318"/>
                  </a:lnTo>
                  <a:lnTo>
                    <a:pt x="29" y="319"/>
                  </a:lnTo>
                  <a:lnTo>
                    <a:pt x="28" y="319"/>
                  </a:lnTo>
                  <a:lnTo>
                    <a:pt x="28" y="319"/>
                  </a:lnTo>
                  <a:lnTo>
                    <a:pt x="27" y="320"/>
                  </a:lnTo>
                  <a:lnTo>
                    <a:pt x="25" y="320"/>
                  </a:lnTo>
                  <a:lnTo>
                    <a:pt x="24" y="321"/>
                  </a:lnTo>
                  <a:lnTo>
                    <a:pt x="24" y="321"/>
                  </a:lnTo>
                  <a:lnTo>
                    <a:pt x="23" y="321"/>
                  </a:lnTo>
                  <a:lnTo>
                    <a:pt x="22" y="322"/>
                  </a:lnTo>
                  <a:lnTo>
                    <a:pt x="21" y="322"/>
                  </a:lnTo>
                  <a:lnTo>
                    <a:pt x="21" y="322"/>
                  </a:lnTo>
                  <a:lnTo>
                    <a:pt x="19" y="322"/>
                  </a:lnTo>
                  <a:lnTo>
                    <a:pt x="18" y="324"/>
                  </a:lnTo>
                  <a:lnTo>
                    <a:pt x="17" y="324"/>
                  </a:lnTo>
                  <a:lnTo>
                    <a:pt x="16" y="324"/>
                  </a:lnTo>
                  <a:lnTo>
                    <a:pt x="16" y="324"/>
                  </a:lnTo>
                  <a:lnTo>
                    <a:pt x="15" y="325"/>
                  </a:lnTo>
                  <a:lnTo>
                    <a:pt x="13" y="325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1" y="325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9" y="325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6" y="325"/>
                  </a:lnTo>
                  <a:lnTo>
                    <a:pt x="6" y="325"/>
                  </a:lnTo>
                  <a:lnTo>
                    <a:pt x="5" y="325"/>
                  </a:lnTo>
                  <a:lnTo>
                    <a:pt x="5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" y="325"/>
                  </a:lnTo>
                  <a:lnTo>
                    <a:pt x="3" y="325"/>
                  </a:lnTo>
                  <a:lnTo>
                    <a:pt x="3" y="325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1"/>
                  </a:lnTo>
                  <a:lnTo>
                    <a:pt x="0" y="3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11" name="Freeform 36"/>
            <p:cNvSpPr>
              <a:spLocks noEditPoints="1"/>
            </p:cNvSpPr>
            <p:nvPr/>
          </p:nvSpPr>
          <p:spPr bwMode="auto">
            <a:xfrm>
              <a:off x="4960939" y="4556126"/>
              <a:ext cx="95250" cy="519113"/>
            </a:xfrm>
            <a:custGeom>
              <a:avLst/>
              <a:gdLst>
                <a:gd name="T0" fmla="*/ 23 w 60"/>
                <a:gd name="T1" fmla="*/ 15 h 327"/>
                <a:gd name="T2" fmla="*/ 24 w 60"/>
                <a:gd name="T3" fmla="*/ 13 h 327"/>
                <a:gd name="T4" fmla="*/ 27 w 60"/>
                <a:gd name="T5" fmla="*/ 11 h 327"/>
                <a:gd name="T6" fmla="*/ 29 w 60"/>
                <a:gd name="T7" fmla="*/ 9 h 327"/>
                <a:gd name="T8" fmla="*/ 31 w 60"/>
                <a:gd name="T9" fmla="*/ 7 h 327"/>
                <a:gd name="T10" fmla="*/ 35 w 60"/>
                <a:gd name="T11" fmla="*/ 5 h 327"/>
                <a:gd name="T12" fmla="*/ 39 w 60"/>
                <a:gd name="T13" fmla="*/ 3 h 327"/>
                <a:gd name="T14" fmla="*/ 42 w 60"/>
                <a:gd name="T15" fmla="*/ 2 h 327"/>
                <a:gd name="T16" fmla="*/ 46 w 60"/>
                <a:gd name="T17" fmla="*/ 1 h 327"/>
                <a:gd name="T18" fmla="*/ 49 w 60"/>
                <a:gd name="T19" fmla="*/ 0 h 327"/>
                <a:gd name="T20" fmla="*/ 53 w 60"/>
                <a:gd name="T21" fmla="*/ 0 h 327"/>
                <a:gd name="T22" fmla="*/ 55 w 60"/>
                <a:gd name="T23" fmla="*/ 0 h 327"/>
                <a:gd name="T24" fmla="*/ 58 w 60"/>
                <a:gd name="T25" fmla="*/ 1 h 327"/>
                <a:gd name="T26" fmla="*/ 59 w 60"/>
                <a:gd name="T27" fmla="*/ 1 h 327"/>
                <a:gd name="T28" fmla="*/ 60 w 60"/>
                <a:gd name="T29" fmla="*/ 3 h 327"/>
                <a:gd name="T30" fmla="*/ 60 w 60"/>
                <a:gd name="T31" fmla="*/ 5 h 327"/>
                <a:gd name="T32" fmla="*/ 37 w 60"/>
                <a:gd name="T33" fmla="*/ 310 h 327"/>
                <a:gd name="T34" fmla="*/ 2 w 60"/>
                <a:gd name="T35" fmla="*/ 302 h 327"/>
                <a:gd name="T36" fmla="*/ 4 w 60"/>
                <a:gd name="T37" fmla="*/ 265 h 327"/>
                <a:gd name="T38" fmla="*/ 6 w 60"/>
                <a:gd name="T39" fmla="*/ 222 h 327"/>
                <a:gd name="T40" fmla="*/ 9 w 60"/>
                <a:gd name="T41" fmla="*/ 175 h 327"/>
                <a:gd name="T42" fmla="*/ 11 w 60"/>
                <a:gd name="T43" fmla="*/ 130 h 327"/>
                <a:gd name="T44" fmla="*/ 14 w 60"/>
                <a:gd name="T45" fmla="*/ 87 h 327"/>
                <a:gd name="T46" fmla="*/ 17 w 60"/>
                <a:gd name="T47" fmla="*/ 50 h 327"/>
                <a:gd name="T48" fmla="*/ 22 w 60"/>
                <a:gd name="T49" fmla="*/ 21 h 327"/>
                <a:gd name="T50" fmla="*/ 58 w 60"/>
                <a:gd name="T51" fmla="*/ 17 h 327"/>
                <a:gd name="T52" fmla="*/ 53 w 60"/>
                <a:gd name="T53" fmla="*/ 46 h 327"/>
                <a:gd name="T54" fmla="*/ 51 w 60"/>
                <a:gd name="T55" fmla="*/ 85 h 327"/>
                <a:gd name="T56" fmla="*/ 47 w 60"/>
                <a:gd name="T57" fmla="*/ 129 h 327"/>
                <a:gd name="T58" fmla="*/ 46 w 60"/>
                <a:gd name="T59" fmla="*/ 174 h 327"/>
                <a:gd name="T60" fmla="*/ 43 w 60"/>
                <a:gd name="T61" fmla="*/ 220 h 327"/>
                <a:gd name="T62" fmla="*/ 41 w 60"/>
                <a:gd name="T63" fmla="*/ 261 h 327"/>
                <a:gd name="T64" fmla="*/ 39 w 60"/>
                <a:gd name="T65" fmla="*/ 297 h 327"/>
                <a:gd name="T66" fmla="*/ 0 w 60"/>
                <a:gd name="T67" fmla="*/ 323 h 327"/>
                <a:gd name="T68" fmla="*/ 37 w 60"/>
                <a:gd name="T69" fmla="*/ 313 h 327"/>
                <a:gd name="T70" fmla="*/ 36 w 60"/>
                <a:gd name="T71" fmla="*/ 314 h 327"/>
                <a:gd name="T72" fmla="*/ 34 w 60"/>
                <a:gd name="T73" fmla="*/ 316 h 327"/>
                <a:gd name="T74" fmla="*/ 31 w 60"/>
                <a:gd name="T75" fmla="*/ 319 h 327"/>
                <a:gd name="T76" fmla="*/ 29 w 60"/>
                <a:gd name="T77" fmla="*/ 320 h 327"/>
                <a:gd name="T78" fmla="*/ 25 w 60"/>
                <a:gd name="T79" fmla="*/ 322 h 327"/>
                <a:gd name="T80" fmla="*/ 22 w 60"/>
                <a:gd name="T81" fmla="*/ 323 h 327"/>
                <a:gd name="T82" fmla="*/ 18 w 60"/>
                <a:gd name="T83" fmla="*/ 326 h 327"/>
                <a:gd name="T84" fmla="*/ 15 w 60"/>
                <a:gd name="T85" fmla="*/ 327 h 327"/>
                <a:gd name="T86" fmla="*/ 11 w 60"/>
                <a:gd name="T87" fmla="*/ 327 h 327"/>
                <a:gd name="T88" fmla="*/ 8 w 60"/>
                <a:gd name="T89" fmla="*/ 327 h 327"/>
                <a:gd name="T90" fmla="*/ 5 w 60"/>
                <a:gd name="T91" fmla="*/ 327 h 327"/>
                <a:gd name="T92" fmla="*/ 3 w 60"/>
                <a:gd name="T93" fmla="*/ 327 h 327"/>
                <a:gd name="T94" fmla="*/ 2 w 60"/>
                <a:gd name="T95" fmla="*/ 326 h 327"/>
                <a:gd name="T96" fmla="*/ 0 w 60"/>
                <a:gd name="T97" fmla="*/ 325 h 327"/>
                <a:gd name="T98" fmla="*/ 0 w 60"/>
                <a:gd name="T99" fmla="*/ 32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327">
                  <a:moveTo>
                    <a:pt x="60" y="6"/>
                  </a:moveTo>
                  <a:lnTo>
                    <a:pt x="23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7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6"/>
                  </a:lnTo>
                  <a:lnTo>
                    <a:pt x="60" y="6"/>
                  </a:lnTo>
                  <a:close/>
                  <a:moveTo>
                    <a:pt x="37" y="310"/>
                  </a:moveTo>
                  <a:lnTo>
                    <a:pt x="0" y="323"/>
                  </a:lnTo>
                  <a:lnTo>
                    <a:pt x="0" y="316"/>
                  </a:lnTo>
                  <a:lnTo>
                    <a:pt x="2" y="309"/>
                  </a:lnTo>
                  <a:lnTo>
                    <a:pt x="2" y="302"/>
                  </a:lnTo>
                  <a:lnTo>
                    <a:pt x="3" y="292"/>
                  </a:lnTo>
                  <a:lnTo>
                    <a:pt x="3" y="284"/>
                  </a:lnTo>
                  <a:lnTo>
                    <a:pt x="4" y="274"/>
                  </a:lnTo>
                  <a:lnTo>
                    <a:pt x="4" y="265"/>
                  </a:lnTo>
                  <a:lnTo>
                    <a:pt x="5" y="254"/>
                  </a:lnTo>
                  <a:lnTo>
                    <a:pt x="5" y="243"/>
                  </a:lnTo>
                  <a:lnTo>
                    <a:pt x="6" y="233"/>
                  </a:lnTo>
                  <a:lnTo>
                    <a:pt x="6" y="222"/>
                  </a:lnTo>
                  <a:lnTo>
                    <a:pt x="6" y="210"/>
                  </a:lnTo>
                  <a:lnTo>
                    <a:pt x="8" y="199"/>
                  </a:lnTo>
                  <a:lnTo>
                    <a:pt x="8" y="187"/>
                  </a:lnTo>
                  <a:lnTo>
                    <a:pt x="9" y="175"/>
                  </a:lnTo>
                  <a:lnTo>
                    <a:pt x="9" y="165"/>
                  </a:lnTo>
                  <a:lnTo>
                    <a:pt x="10" y="153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1" y="119"/>
                  </a:lnTo>
                  <a:lnTo>
                    <a:pt x="12" y="107"/>
                  </a:lnTo>
                  <a:lnTo>
                    <a:pt x="12" y="97"/>
                  </a:lnTo>
                  <a:lnTo>
                    <a:pt x="14" y="87"/>
                  </a:lnTo>
                  <a:lnTo>
                    <a:pt x="15" y="77"/>
                  </a:lnTo>
                  <a:lnTo>
                    <a:pt x="15" y="68"/>
                  </a:lnTo>
                  <a:lnTo>
                    <a:pt x="16" y="58"/>
                  </a:lnTo>
                  <a:lnTo>
                    <a:pt x="17" y="50"/>
                  </a:lnTo>
                  <a:lnTo>
                    <a:pt x="18" y="42"/>
                  </a:lnTo>
                  <a:lnTo>
                    <a:pt x="19" y="34"/>
                  </a:lnTo>
                  <a:lnTo>
                    <a:pt x="21" y="27"/>
                  </a:lnTo>
                  <a:lnTo>
                    <a:pt x="22" y="21"/>
                  </a:lnTo>
                  <a:lnTo>
                    <a:pt x="23" y="17"/>
                  </a:lnTo>
                  <a:lnTo>
                    <a:pt x="60" y="6"/>
                  </a:lnTo>
                  <a:lnTo>
                    <a:pt x="59" y="11"/>
                  </a:lnTo>
                  <a:lnTo>
                    <a:pt x="58" y="17"/>
                  </a:lnTo>
                  <a:lnTo>
                    <a:pt x="56" y="23"/>
                  </a:lnTo>
                  <a:lnTo>
                    <a:pt x="55" y="30"/>
                  </a:lnTo>
                  <a:lnTo>
                    <a:pt x="54" y="38"/>
                  </a:lnTo>
                  <a:lnTo>
                    <a:pt x="53" y="46"/>
                  </a:lnTo>
                  <a:lnTo>
                    <a:pt x="53" y="55"/>
                  </a:lnTo>
                  <a:lnTo>
                    <a:pt x="52" y="64"/>
                  </a:lnTo>
                  <a:lnTo>
                    <a:pt x="51" y="74"/>
                  </a:lnTo>
                  <a:lnTo>
                    <a:pt x="51" y="85"/>
                  </a:lnTo>
                  <a:lnTo>
                    <a:pt x="49" y="95"/>
                  </a:lnTo>
                  <a:lnTo>
                    <a:pt x="48" y="106"/>
                  </a:lnTo>
                  <a:lnTo>
                    <a:pt x="48" y="117"/>
                  </a:lnTo>
                  <a:lnTo>
                    <a:pt x="47" y="129"/>
                  </a:lnTo>
                  <a:lnTo>
                    <a:pt x="47" y="140"/>
                  </a:lnTo>
                  <a:lnTo>
                    <a:pt x="46" y="151"/>
                  </a:lnTo>
                  <a:lnTo>
                    <a:pt x="46" y="163"/>
                  </a:lnTo>
                  <a:lnTo>
                    <a:pt x="46" y="174"/>
                  </a:lnTo>
                  <a:lnTo>
                    <a:pt x="45" y="186"/>
                  </a:lnTo>
                  <a:lnTo>
                    <a:pt x="45" y="198"/>
                  </a:lnTo>
                  <a:lnTo>
                    <a:pt x="43" y="209"/>
                  </a:lnTo>
                  <a:lnTo>
                    <a:pt x="43" y="220"/>
                  </a:lnTo>
                  <a:lnTo>
                    <a:pt x="42" y="231"/>
                  </a:lnTo>
                  <a:lnTo>
                    <a:pt x="42" y="241"/>
                  </a:lnTo>
                  <a:lnTo>
                    <a:pt x="42" y="252"/>
                  </a:lnTo>
                  <a:lnTo>
                    <a:pt x="41" y="261"/>
                  </a:lnTo>
                  <a:lnTo>
                    <a:pt x="41" y="271"/>
                  </a:lnTo>
                  <a:lnTo>
                    <a:pt x="40" y="280"/>
                  </a:lnTo>
                  <a:lnTo>
                    <a:pt x="40" y="289"/>
                  </a:lnTo>
                  <a:lnTo>
                    <a:pt x="39" y="297"/>
                  </a:lnTo>
                  <a:lnTo>
                    <a:pt x="37" y="304"/>
                  </a:lnTo>
                  <a:lnTo>
                    <a:pt x="37" y="310"/>
                  </a:lnTo>
                  <a:lnTo>
                    <a:pt x="37" y="310"/>
                  </a:lnTo>
                  <a:close/>
                  <a:moveTo>
                    <a:pt x="0" y="323"/>
                  </a:moveTo>
                  <a:lnTo>
                    <a:pt x="37" y="310"/>
                  </a:lnTo>
                  <a:lnTo>
                    <a:pt x="37" y="311"/>
                  </a:lnTo>
                  <a:lnTo>
                    <a:pt x="37" y="311"/>
                  </a:lnTo>
                  <a:lnTo>
                    <a:pt x="37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4"/>
                  </a:lnTo>
                  <a:lnTo>
                    <a:pt x="36" y="314"/>
                  </a:lnTo>
                  <a:lnTo>
                    <a:pt x="35" y="315"/>
                  </a:lnTo>
                  <a:lnTo>
                    <a:pt x="35" y="315"/>
                  </a:lnTo>
                  <a:lnTo>
                    <a:pt x="35" y="316"/>
                  </a:lnTo>
                  <a:lnTo>
                    <a:pt x="34" y="316"/>
                  </a:lnTo>
                  <a:lnTo>
                    <a:pt x="34" y="316"/>
                  </a:lnTo>
                  <a:lnTo>
                    <a:pt x="33" y="317"/>
                  </a:lnTo>
                  <a:lnTo>
                    <a:pt x="33" y="317"/>
                  </a:lnTo>
                  <a:lnTo>
                    <a:pt x="31" y="319"/>
                  </a:lnTo>
                  <a:lnTo>
                    <a:pt x="31" y="319"/>
                  </a:lnTo>
                  <a:lnTo>
                    <a:pt x="30" y="319"/>
                  </a:lnTo>
                  <a:lnTo>
                    <a:pt x="30" y="320"/>
                  </a:lnTo>
                  <a:lnTo>
                    <a:pt x="29" y="320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7" y="322"/>
                  </a:lnTo>
                  <a:lnTo>
                    <a:pt x="25" y="322"/>
                  </a:lnTo>
                  <a:lnTo>
                    <a:pt x="25" y="322"/>
                  </a:lnTo>
                  <a:lnTo>
                    <a:pt x="24" y="323"/>
                  </a:lnTo>
                  <a:lnTo>
                    <a:pt x="23" y="323"/>
                  </a:lnTo>
                  <a:lnTo>
                    <a:pt x="22" y="323"/>
                  </a:lnTo>
                  <a:lnTo>
                    <a:pt x="22" y="325"/>
                  </a:lnTo>
                  <a:lnTo>
                    <a:pt x="21" y="325"/>
                  </a:lnTo>
                  <a:lnTo>
                    <a:pt x="19" y="325"/>
                  </a:lnTo>
                  <a:lnTo>
                    <a:pt x="18" y="326"/>
                  </a:lnTo>
                  <a:lnTo>
                    <a:pt x="17" y="326"/>
                  </a:lnTo>
                  <a:lnTo>
                    <a:pt x="17" y="326"/>
                  </a:lnTo>
                  <a:lnTo>
                    <a:pt x="16" y="326"/>
                  </a:lnTo>
                  <a:lnTo>
                    <a:pt x="15" y="327"/>
                  </a:lnTo>
                  <a:lnTo>
                    <a:pt x="14" y="327"/>
                  </a:lnTo>
                  <a:lnTo>
                    <a:pt x="12" y="327"/>
                  </a:lnTo>
                  <a:lnTo>
                    <a:pt x="12" y="327"/>
                  </a:lnTo>
                  <a:lnTo>
                    <a:pt x="11" y="327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9" y="327"/>
                  </a:lnTo>
                  <a:lnTo>
                    <a:pt x="8" y="327"/>
                  </a:lnTo>
                  <a:lnTo>
                    <a:pt x="8" y="327"/>
                  </a:lnTo>
                  <a:lnTo>
                    <a:pt x="6" y="327"/>
                  </a:lnTo>
                  <a:lnTo>
                    <a:pt x="6" y="327"/>
                  </a:lnTo>
                  <a:lnTo>
                    <a:pt x="5" y="327"/>
                  </a:lnTo>
                  <a:lnTo>
                    <a:pt x="5" y="327"/>
                  </a:lnTo>
                  <a:lnTo>
                    <a:pt x="4" y="327"/>
                  </a:lnTo>
                  <a:lnTo>
                    <a:pt x="4" y="327"/>
                  </a:lnTo>
                  <a:lnTo>
                    <a:pt x="3" y="327"/>
                  </a:lnTo>
                  <a:lnTo>
                    <a:pt x="3" y="327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2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12" name="Freeform 37"/>
            <p:cNvSpPr>
              <a:spLocks noEditPoints="1"/>
            </p:cNvSpPr>
            <p:nvPr/>
          </p:nvSpPr>
          <p:spPr bwMode="auto">
            <a:xfrm>
              <a:off x="5232401" y="4554539"/>
              <a:ext cx="71438" cy="523875"/>
            </a:xfrm>
            <a:custGeom>
              <a:avLst/>
              <a:gdLst>
                <a:gd name="T0" fmla="*/ 8 w 45"/>
                <a:gd name="T1" fmla="*/ 15 h 330"/>
                <a:gd name="T2" fmla="*/ 10 w 45"/>
                <a:gd name="T3" fmla="*/ 13 h 330"/>
                <a:gd name="T4" fmla="*/ 12 w 45"/>
                <a:gd name="T5" fmla="*/ 10 h 330"/>
                <a:gd name="T6" fmla="*/ 14 w 45"/>
                <a:gd name="T7" fmla="*/ 8 h 330"/>
                <a:gd name="T8" fmla="*/ 17 w 45"/>
                <a:gd name="T9" fmla="*/ 7 h 330"/>
                <a:gd name="T10" fmla="*/ 20 w 45"/>
                <a:gd name="T11" fmla="*/ 4 h 330"/>
                <a:gd name="T12" fmla="*/ 24 w 45"/>
                <a:gd name="T13" fmla="*/ 3 h 330"/>
                <a:gd name="T14" fmla="*/ 28 w 45"/>
                <a:gd name="T15" fmla="*/ 2 h 330"/>
                <a:gd name="T16" fmla="*/ 31 w 45"/>
                <a:gd name="T17" fmla="*/ 1 h 330"/>
                <a:gd name="T18" fmla="*/ 35 w 45"/>
                <a:gd name="T19" fmla="*/ 0 h 330"/>
                <a:gd name="T20" fmla="*/ 38 w 45"/>
                <a:gd name="T21" fmla="*/ 0 h 330"/>
                <a:gd name="T22" fmla="*/ 41 w 45"/>
                <a:gd name="T23" fmla="*/ 0 h 330"/>
                <a:gd name="T24" fmla="*/ 43 w 45"/>
                <a:gd name="T25" fmla="*/ 1 h 330"/>
                <a:gd name="T26" fmla="*/ 44 w 45"/>
                <a:gd name="T27" fmla="*/ 1 h 330"/>
                <a:gd name="T28" fmla="*/ 45 w 45"/>
                <a:gd name="T29" fmla="*/ 2 h 330"/>
                <a:gd name="T30" fmla="*/ 45 w 45"/>
                <a:gd name="T31" fmla="*/ 4 h 330"/>
                <a:gd name="T32" fmla="*/ 38 w 45"/>
                <a:gd name="T33" fmla="*/ 314 h 330"/>
                <a:gd name="T34" fmla="*/ 2 w 45"/>
                <a:gd name="T35" fmla="*/ 304 h 330"/>
                <a:gd name="T36" fmla="*/ 4 w 45"/>
                <a:gd name="T37" fmla="*/ 267 h 330"/>
                <a:gd name="T38" fmla="*/ 2 w 45"/>
                <a:gd name="T39" fmla="*/ 224 h 330"/>
                <a:gd name="T40" fmla="*/ 2 w 45"/>
                <a:gd name="T41" fmla="*/ 178 h 330"/>
                <a:gd name="T42" fmla="*/ 1 w 45"/>
                <a:gd name="T43" fmla="*/ 131 h 330"/>
                <a:gd name="T44" fmla="*/ 1 w 45"/>
                <a:gd name="T45" fmla="*/ 87 h 330"/>
                <a:gd name="T46" fmla="*/ 4 w 45"/>
                <a:gd name="T47" fmla="*/ 50 h 330"/>
                <a:gd name="T48" fmla="*/ 7 w 45"/>
                <a:gd name="T49" fmla="*/ 21 h 330"/>
                <a:gd name="T50" fmla="*/ 43 w 45"/>
                <a:gd name="T51" fmla="*/ 15 h 330"/>
                <a:gd name="T52" fmla="*/ 41 w 45"/>
                <a:gd name="T53" fmla="*/ 45 h 330"/>
                <a:gd name="T54" fmla="*/ 39 w 45"/>
                <a:gd name="T55" fmla="*/ 84 h 330"/>
                <a:gd name="T56" fmla="*/ 39 w 45"/>
                <a:gd name="T57" fmla="*/ 129 h 330"/>
                <a:gd name="T58" fmla="*/ 39 w 45"/>
                <a:gd name="T59" fmla="*/ 175 h 330"/>
                <a:gd name="T60" fmla="*/ 41 w 45"/>
                <a:gd name="T61" fmla="*/ 222 h 330"/>
                <a:gd name="T62" fmla="*/ 41 w 45"/>
                <a:gd name="T63" fmla="*/ 264 h 330"/>
                <a:gd name="T64" fmla="*/ 39 w 45"/>
                <a:gd name="T65" fmla="*/ 299 h 330"/>
                <a:gd name="T66" fmla="*/ 0 w 45"/>
                <a:gd name="T67" fmla="*/ 326 h 330"/>
                <a:gd name="T68" fmla="*/ 37 w 45"/>
                <a:gd name="T69" fmla="*/ 315 h 330"/>
                <a:gd name="T70" fmla="*/ 37 w 45"/>
                <a:gd name="T71" fmla="*/ 316 h 330"/>
                <a:gd name="T72" fmla="*/ 35 w 45"/>
                <a:gd name="T73" fmla="*/ 318 h 330"/>
                <a:gd name="T74" fmla="*/ 32 w 45"/>
                <a:gd name="T75" fmla="*/ 321 h 330"/>
                <a:gd name="T76" fmla="*/ 30 w 45"/>
                <a:gd name="T77" fmla="*/ 323 h 330"/>
                <a:gd name="T78" fmla="*/ 26 w 45"/>
                <a:gd name="T79" fmla="*/ 324 h 330"/>
                <a:gd name="T80" fmla="*/ 23 w 45"/>
                <a:gd name="T81" fmla="*/ 327 h 330"/>
                <a:gd name="T82" fmla="*/ 19 w 45"/>
                <a:gd name="T83" fmla="*/ 328 h 330"/>
                <a:gd name="T84" fmla="*/ 16 w 45"/>
                <a:gd name="T85" fmla="*/ 329 h 330"/>
                <a:gd name="T86" fmla="*/ 12 w 45"/>
                <a:gd name="T87" fmla="*/ 329 h 330"/>
                <a:gd name="T88" fmla="*/ 8 w 45"/>
                <a:gd name="T89" fmla="*/ 330 h 330"/>
                <a:gd name="T90" fmla="*/ 6 w 45"/>
                <a:gd name="T91" fmla="*/ 330 h 330"/>
                <a:gd name="T92" fmla="*/ 4 w 45"/>
                <a:gd name="T93" fmla="*/ 329 h 330"/>
                <a:gd name="T94" fmla="*/ 2 w 45"/>
                <a:gd name="T95" fmla="*/ 329 h 330"/>
                <a:gd name="T96" fmla="*/ 1 w 45"/>
                <a:gd name="T97" fmla="*/ 328 h 330"/>
                <a:gd name="T98" fmla="*/ 0 w 45"/>
                <a:gd name="T99" fmla="*/ 32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" h="330">
                  <a:moveTo>
                    <a:pt x="45" y="4"/>
                  </a:move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close/>
                  <a:moveTo>
                    <a:pt x="38" y="314"/>
                  </a:moveTo>
                  <a:lnTo>
                    <a:pt x="0" y="326"/>
                  </a:lnTo>
                  <a:lnTo>
                    <a:pt x="1" y="318"/>
                  </a:lnTo>
                  <a:lnTo>
                    <a:pt x="2" y="311"/>
                  </a:lnTo>
                  <a:lnTo>
                    <a:pt x="2" y="304"/>
                  </a:lnTo>
                  <a:lnTo>
                    <a:pt x="2" y="296"/>
                  </a:lnTo>
                  <a:lnTo>
                    <a:pt x="2" y="286"/>
                  </a:lnTo>
                  <a:lnTo>
                    <a:pt x="2" y="277"/>
                  </a:lnTo>
                  <a:lnTo>
                    <a:pt x="4" y="267"/>
                  </a:lnTo>
                  <a:lnTo>
                    <a:pt x="4" y="256"/>
                  </a:lnTo>
                  <a:lnTo>
                    <a:pt x="4" y="246"/>
                  </a:lnTo>
                  <a:lnTo>
                    <a:pt x="2" y="235"/>
                  </a:lnTo>
                  <a:lnTo>
                    <a:pt x="2" y="224"/>
                  </a:lnTo>
                  <a:lnTo>
                    <a:pt x="2" y="212"/>
                  </a:lnTo>
                  <a:lnTo>
                    <a:pt x="2" y="200"/>
                  </a:lnTo>
                  <a:lnTo>
                    <a:pt x="2" y="189"/>
                  </a:lnTo>
                  <a:lnTo>
                    <a:pt x="2" y="178"/>
                  </a:lnTo>
                  <a:lnTo>
                    <a:pt x="2" y="166"/>
                  </a:lnTo>
                  <a:lnTo>
                    <a:pt x="1" y="154"/>
                  </a:lnTo>
                  <a:lnTo>
                    <a:pt x="1" y="142"/>
                  </a:lnTo>
                  <a:lnTo>
                    <a:pt x="1" y="131"/>
                  </a:lnTo>
                  <a:lnTo>
                    <a:pt x="1" y="119"/>
                  </a:lnTo>
                  <a:lnTo>
                    <a:pt x="1" y="108"/>
                  </a:lnTo>
                  <a:lnTo>
                    <a:pt x="1" y="98"/>
                  </a:lnTo>
                  <a:lnTo>
                    <a:pt x="1" y="87"/>
                  </a:lnTo>
                  <a:lnTo>
                    <a:pt x="2" y="77"/>
                  </a:lnTo>
                  <a:lnTo>
                    <a:pt x="2" y="68"/>
                  </a:lnTo>
                  <a:lnTo>
                    <a:pt x="2" y="58"/>
                  </a:lnTo>
                  <a:lnTo>
                    <a:pt x="4" y="50"/>
                  </a:lnTo>
                  <a:lnTo>
                    <a:pt x="4" y="41"/>
                  </a:lnTo>
                  <a:lnTo>
                    <a:pt x="5" y="34"/>
                  </a:lnTo>
                  <a:lnTo>
                    <a:pt x="6" y="27"/>
                  </a:lnTo>
                  <a:lnTo>
                    <a:pt x="7" y="21"/>
                  </a:lnTo>
                  <a:lnTo>
                    <a:pt x="8" y="15"/>
                  </a:lnTo>
                  <a:lnTo>
                    <a:pt x="45" y="4"/>
                  </a:lnTo>
                  <a:lnTo>
                    <a:pt x="44" y="9"/>
                  </a:lnTo>
                  <a:lnTo>
                    <a:pt x="43" y="15"/>
                  </a:lnTo>
                  <a:lnTo>
                    <a:pt x="42" y="22"/>
                  </a:lnTo>
                  <a:lnTo>
                    <a:pt x="42" y="30"/>
                  </a:lnTo>
                  <a:lnTo>
                    <a:pt x="41" y="37"/>
                  </a:lnTo>
                  <a:lnTo>
                    <a:pt x="41" y="45"/>
                  </a:lnTo>
                  <a:lnTo>
                    <a:pt x="39" y="55"/>
                  </a:lnTo>
                  <a:lnTo>
                    <a:pt x="39" y="64"/>
                  </a:lnTo>
                  <a:lnTo>
                    <a:pt x="39" y="74"/>
                  </a:lnTo>
                  <a:lnTo>
                    <a:pt x="39" y="84"/>
                  </a:lnTo>
                  <a:lnTo>
                    <a:pt x="39" y="95"/>
                  </a:lnTo>
                  <a:lnTo>
                    <a:pt x="39" y="106"/>
                  </a:lnTo>
                  <a:lnTo>
                    <a:pt x="39" y="118"/>
                  </a:lnTo>
                  <a:lnTo>
                    <a:pt x="39" y="129"/>
                  </a:lnTo>
                  <a:lnTo>
                    <a:pt x="39" y="141"/>
                  </a:lnTo>
                  <a:lnTo>
                    <a:pt x="39" y="152"/>
                  </a:lnTo>
                  <a:lnTo>
                    <a:pt x="39" y="164"/>
                  </a:lnTo>
                  <a:lnTo>
                    <a:pt x="39" y="175"/>
                  </a:lnTo>
                  <a:lnTo>
                    <a:pt x="39" y="187"/>
                  </a:lnTo>
                  <a:lnTo>
                    <a:pt x="39" y="199"/>
                  </a:lnTo>
                  <a:lnTo>
                    <a:pt x="41" y="210"/>
                  </a:lnTo>
                  <a:lnTo>
                    <a:pt x="41" y="222"/>
                  </a:lnTo>
                  <a:lnTo>
                    <a:pt x="41" y="232"/>
                  </a:lnTo>
                  <a:lnTo>
                    <a:pt x="41" y="243"/>
                  </a:lnTo>
                  <a:lnTo>
                    <a:pt x="41" y="254"/>
                  </a:lnTo>
                  <a:lnTo>
                    <a:pt x="41" y="264"/>
                  </a:lnTo>
                  <a:lnTo>
                    <a:pt x="41" y="273"/>
                  </a:lnTo>
                  <a:lnTo>
                    <a:pt x="39" y="283"/>
                  </a:lnTo>
                  <a:lnTo>
                    <a:pt x="39" y="291"/>
                  </a:lnTo>
                  <a:lnTo>
                    <a:pt x="39" y="299"/>
                  </a:lnTo>
                  <a:lnTo>
                    <a:pt x="38" y="307"/>
                  </a:lnTo>
                  <a:lnTo>
                    <a:pt x="38" y="314"/>
                  </a:lnTo>
                  <a:lnTo>
                    <a:pt x="38" y="314"/>
                  </a:lnTo>
                  <a:close/>
                  <a:moveTo>
                    <a:pt x="0" y="326"/>
                  </a:moveTo>
                  <a:lnTo>
                    <a:pt x="38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7" y="315"/>
                  </a:lnTo>
                  <a:lnTo>
                    <a:pt x="37" y="315"/>
                  </a:lnTo>
                  <a:lnTo>
                    <a:pt x="37" y="316"/>
                  </a:lnTo>
                  <a:lnTo>
                    <a:pt x="37" y="316"/>
                  </a:lnTo>
                  <a:lnTo>
                    <a:pt x="37" y="316"/>
                  </a:lnTo>
                  <a:lnTo>
                    <a:pt x="36" y="317"/>
                  </a:lnTo>
                  <a:lnTo>
                    <a:pt x="36" y="317"/>
                  </a:lnTo>
                  <a:lnTo>
                    <a:pt x="35" y="318"/>
                  </a:lnTo>
                  <a:lnTo>
                    <a:pt x="35" y="318"/>
                  </a:lnTo>
                  <a:lnTo>
                    <a:pt x="35" y="320"/>
                  </a:lnTo>
                  <a:lnTo>
                    <a:pt x="33" y="320"/>
                  </a:lnTo>
                  <a:lnTo>
                    <a:pt x="33" y="320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1" y="322"/>
                  </a:lnTo>
                  <a:lnTo>
                    <a:pt x="30" y="322"/>
                  </a:lnTo>
                  <a:lnTo>
                    <a:pt x="30" y="323"/>
                  </a:lnTo>
                  <a:lnTo>
                    <a:pt x="29" y="323"/>
                  </a:lnTo>
                  <a:lnTo>
                    <a:pt x="28" y="323"/>
                  </a:lnTo>
                  <a:lnTo>
                    <a:pt x="28" y="324"/>
                  </a:lnTo>
                  <a:lnTo>
                    <a:pt x="26" y="324"/>
                  </a:lnTo>
                  <a:lnTo>
                    <a:pt x="25" y="324"/>
                  </a:lnTo>
                  <a:lnTo>
                    <a:pt x="25" y="326"/>
                  </a:lnTo>
                  <a:lnTo>
                    <a:pt x="24" y="326"/>
                  </a:lnTo>
                  <a:lnTo>
                    <a:pt x="23" y="327"/>
                  </a:lnTo>
                  <a:lnTo>
                    <a:pt x="22" y="327"/>
                  </a:lnTo>
                  <a:lnTo>
                    <a:pt x="22" y="327"/>
                  </a:lnTo>
                  <a:lnTo>
                    <a:pt x="20" y="327"/>
                  </a:lnTo>
                  <a:lnTo>
                    <a:pt x="19" y="328"/>
                  </a:lnTo>
                  <a:lnTo>
                    <a:pt x="18" y="328"/>
                  </a:lnTo>
                  <a:lnTo>
                    <a:pt x="17" y="328"/>
                  </a:lnTo>
                  <a:lnTo>
                    <a:pt x="17" y="329"/>
                  </a:lnTo>
                  <a:lnTo>
                    <a:pt x="16" y="329"/>
                  </a:lnTo>
                  <a:lnTo>
                    <a:pt x="14" y="329"/>
                  </a:lnTo>
                  <a:lnTo>
                    <a:pt x="13" y="329"/>
                  </a:lnTo>
                  <a:lnTo>
                    <a:pt x="13" y="329"/>
                  </a:lnTo>
                  <a:lnTo>
                    <a:pt x="12" y="329"/>
                  </a:lnTo>
                  <a:lnTo>
                    <a:pt x="11" y="329"/>
                  </a:lnTo>
                  <a:lnTo>
                    <a:pt x="11" y="330"/>
                  </a:lnTo>
                  <a:lnTo>
                    <a:pt x="10" y="330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6" y="330"/>
                  </a:lnTo>
                  <a:lnTo>
                    <a:pt x="5" y="330"/>
                  </a:lnTo>
                  <a:lnTo>
                    <a:pt x="5" y="329"/>
                  </a:lnTo>
                  <a:lnTo>
                    <a:pt x="5" y="329"/>
                  </a:lnTo>
                  <a:lnTo>
                    <a:pt x="4" y="329"/>
                  </a:lnTo>
                  <a:lnTo>
                    <a:pt x="4" y="329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7"/>
                  </a:lnTo>
                  <a:lnTo>
                    <a:pt x="1" y="327"/>
                  </a:lnTo>
                  <a:lnTo>
                    <a:pt x="0" y="327"/>
                  </a:lnTo>
                  <a:lnTo>
                    <a:pt x="0" y="326"/>
                  </a:lnTo>
                  <a:lnTo>
                    <a:pt x="0" y="3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13" name="Freeform 38"/>
            <p:cNvSpPr>
              <a:spLocks noEditPoints="1"/>
            </p:cNvSpPr>
            <p:nvPr/>
          </p:nvSpPr>
          <p:spPr bwMode="auto">
            <a:xfrm>
              <a:off x="6399214" y="4546601"/>
              <a:ext cx="282575" cy="538163"/>
            </a:xfrm>
            <a:custGeom>
              <a:avLst/>
              <a:gdLst>
                <a:gd name="T0" fmla="*/ 0 w 178"/>
                <a:gd name="T1" fmla="*/ 18 h 339"/>
                <a:gd name="T2" fmla="*/ 0 w 178"/>
                <a:gd name="T3" fmla="*/ 17 h 339"/>
                <a:gd name="T4" fmla="*/ 0 w 178"/>
                <a:gd name="T5" fmla="*/ 14 h 339"/>
                <a:gd name="T6" fmla="*/ 3 w 178"/>
                <a:gd name="T7" fmla="*/ 13 h 339"/>
                <a:gd name="T8" fmla="*/ 4 w 178"/>
                <a:gd name="T9" fmla="*/ 11 h 339"/>
                <a:gd name="T10" fmla="*/ 7 w 178"/>
                <a:gd name="T11" fmla="*/ 8 h 339"/>
                <a:gd name="T12" fmla="*/ 10 w 178"/>
                <a:gd name="T13" fmla="*/ 6 h 339"/>
                <a:gd name="T14" fmla="*/ 13 w 178"/>
                <a:gd name="T15" fmla="*/ 5 h 339"/>
                <a:gd name="T16" fmla="*/ 17 w 178"/>
                <a:gd name="T17" fmla="*/ 3 h 339"/>
                <a:gd name="T18" fmla="*/ 21 w 178"/>
                <a:gd name="T19" fmla="*/ 2 h 339"/>
                <a:gd name="T20" fmla="*/ 24 w 178"/>
                <a:gd name="T21" fmla="*/ 1 h 339"/>
                <a:gd name="T22" fmla="*/ 28 w 178"/>
                <a:gd name="T23" fmla="*/ 0 h 339"/>
                <a:gd name="T24" fmla="*/ 30 w 178"/>
                <a:gd name="T25" fmla="*/ 0 h 339"/>
                <a:gd name="T26" fmla="*/ 34 w 178"/>
                <a:gd name="T27" fmla="*/ 1 h 339"/>
                <a:gd name="T28" fmla="*/ 35 w 178"/>
                <a:gd name="T29" fmla="*/ 1 h 339"/>
                <a:gd name="T30" fmla="*/ 36 w 178"/>
                <a:gd name="T31" fmla="*/ 2 h 339"/>
                <a:gd name="T32" fmla="*/ 178 w 178"/>
                <a:gd name="T33" fmla="*/ 321 h 339"/>
                <a:gd name="T34" fmla="*/ 130 w 178"/>
                <a:gd name="T35" fmla="*/ 315 h 339"/>
                <a:gd name="T36" fmla="*/ 114 w 178"/>
                <a:gd name="T37" fmla="*/ 277 h 339"/>
                <a:gd name="T38" fmla="*/ 95 w 178"/>
                <a:gd name="T39" fmla="*/ 234 h 339"/>
                <a:gd name="T40" fmla="*/ 73 w 178"/>
                <a:gd name="T41" fmla="*/ 186 h 339"/>
                <a:gd name="T42" fmla="*/ 53 w 178"/>
                <a:gd name="T43" fmla="*/ 140 h 339"/>
                <a:gd name="T44" fmla="*/ 32 w 178"/>
                <a:gd name="T45" fmla="*/ 94 h 339"/>
                <a:gd name="T46" fmla="*/ 16 w 178"/>
                <a:gd name="T47" fmla="*/ 55 h 339"/>
                <a:gd name="T48" fmla="*/ 3 w 178"/>
                <a:gd name="T49" fmla="*/ 25 h 339"/>
                <a:gd name="T50" fmla="*/ 42 w 178"/>
                <a:gd name="T51" fmla="*/ 15 h 339"/>
                <a:gd name="T52" fmla="*/ 56 w 178"/>
                <a:gd name="T53" fmla="*/ 49 h 339"/>
                <a:gd name="T54" fmla="*/ 74 w 178"/>
                <a:gd name="T55" fmla="*/ 89 h 339"/>
                <a:gd name="T56" fmla="*/ 95 w 178"/>
                <a:gd name="T57" fmla="*/ 135 h 339"/>
                <a:gd name="T58" fmla="*/ 116 w 178"/>
                <a:gd name="T59" fmla="*/ 183 h 339"/>
                <a:gd name="T60" fmla="*/ 136 w 178"/>
                <a:gd name="T61" fmla="*/ 229 h 339"/>
                <a:gd name="T62" fmla="*/ 155 w 178"/>
                <a:gd name="T63" fmla="*/ 271 h 339"/>
                <a:gd name="T64" fmla="*/ 171 w 178"/>
                <a:gd name="T65" fmla="*/ 307 h 339"/>
                <a:gd name="T66" fmla="*/ 141 w 178"/>
                <a:gd name="T67" fmla="*/ 337 h 339"/>
                <a:gd name="T68" fmla="*/ 178 w 178"/>
                <a:gd name="T69" fmla="*/ 322 h 339"/>
                <a:gd name="T70" fmla="*/ 178 w 178"/>
                <a:gd name="T71" fmla="*/ 323 h 339"/>
                <a:gd name="T72" fmla="*/ 177 w 178"/>
                <a:gd name="T73" fmla="*/ 326 h 339"/>
                <a:gd name="T74" fmla="*/ 176 w 178"/>
                <a:gd name="T75" fmla="*/ 327 h 339"/>
                <a:gd name="T76" fmla="*/ 173 w 178"/>
                <a:gd name="T77" fmla="*/ 329 h 339"/>
                <a:gd name="T78" fmla="*/ 171 w 178"/>
                <a:gd name="T79" fmla="*/ 332 h 339"/>
                <a:gd name="T80" fmla="*/ 167 w 178"/>
                <a:gd name="T81" fmla="*/ 333 h 339"/>
                <a:gd name="T82" fmla="*/ 164 w 178"/>
                <a:gd name="T83" fmla="*/ 335 h 339"/>
                <a:gd name="T84" fmla="*/ 160 w 178"/>
                <a:gd name="T85" fmla="*/ 337 h 339"/>
                <a:gd name="T86" fmla="*/ 157 w 178"/>
                <a:gd name="T87" fmla="*/ 338 h 339"/>
                <a:gd name="T88" fmla="*/ 153 w 178"/>
                <a:gd name="T89" fmla="*/ 339 h 339"/>
                <a:gd name="T90" fmla="*/ 149 w 178"/>
                <a:gd name="T91" fmla="*/ 339 h 339"/>
                <a:gd name="T92" fmla="*/ 147 w 178"/>
                <a:gd name="T93" fmla="*/ 339 h 339"/>
                <a:gd name="T94" fmla="*/ 145 w 178"/>
                <a:gd name="T95" fmla="*/ 339 h 339"/>
                <a:gd name="T96" fmla="*/ 142 w 178"/>
                <a:gd name="T97" fmla="*/ 338 h 339"/>
                <a:gd name="T98" fmla="*/ 141 w 178"/>
                <a:gd name="T99" fmla="*/ 33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8" h="339">
                  <a:moveTo>
                    <a:pt x="37" y="3"/>
                  </a:move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7" y="3"/>
                  </a:lnTo>
                  <a:close/>
                  <a:moveTo>
                    <a:pt x="178" y="321"/>
                  </a:moveTo>
                  <a:lnTo>
                    <a:pt x="141" y="337"/>
                  </a:lnTo>
                  <a:lnTo>
                    <a:pt x="137" y="329"/>
                  </a:lnTo>
                  <a:lnTo>
                    <a:pt x="135" y="322"/>
                  </a:lnTo>
                  <a:lnTo>
                    <a:pt x="130" y="315"/>
                  </a:lnTo>
                  <a:lnTo>
                    <a:pt x="127" y="306"/>
                  </a:lnTo>
                  <a:lnTo>
                    <a:pt x="123" y="297"/>
                  </a:lnTo>
                  <a:lnTo>
                    <a:pt x="118" y="288"/>
                  </a:lnTo>
                  <a:lnTo>
                    <a:pt x="114" y="277"/>
                  </a:lnTo>
                  <a:lnTo>
                    <a:pt x="109" y="267"/>
                  </a:lnTo>
                  <a:lnTo>
                    <a:pt x="104" y="255"/>
                  </a:lnTo>
                  <a:lnTo>
                    <a:pt x="99" y="245"/>
                  </a:lnTo>
                  <a:lnTo>
                    <a:pt x="95" y="234"/>
                  </a:lnTo>
                  <a:lnTo>
                    <a:pt x="90" y="222"/>
                  </a:lnTo>
                  <a:lnTo>
                    <a:pt x="84" y="210"/>
                  </a:lnTo>
                  <a:lnTo>
                    <a:pt x="79" y="198"/>
                  </a:lnTo>
                  <a:lnTo>
                    <a:pt x="73" y="186"/>
                  </a:lnTo>
                  <a:lnTo>
                    <a:pt x="68" y="174"/>
                  </a:lnTo>
                  <a:lnTo>
                    <a:pt x="62" y="162"/>
                  </a:lnTo>
                  <a:lnTo>
                    <a:pt x="58" y="150"/>
                  </a:lnTo>
                  <a:lnTo>
                    <a:pt x="53" y="140"/>
                  </a:lnTo>
                  <a:lnTo>
                    <a:pt x="47" y="128"/>
                  </a:lnTo>
                  <a:lnTo>
                    <a:pt x="42" y="116"/>
                  </a:lnTo>
                  <a:lnTo>
                    <a:pt x="37" y="105"/>
                  </a:lnTo>
                  <a:lnTo>
                    <a:pt x="32" y="94"/>
                  </a:lnTo>
                  <a:lnTo>
                    <a:pt x="28" y="83"/>
                  </a:lnTo>
                  <a:lnTo>
                    <a:pt x="24" y="74"/>
                  </a:lnTo>
                  <a:lnTo>
                    <a:pt x="19" y="64"/>
                  </a:lnTo>
                  <a:lnTo>
                    <a:pt x="16" y="55"/>
                  </a:lnTo>
                  <a:lnTo>
                    <a:pt x="12" y="46"/>
                  </a:lnTo>
                  <a:lnTo>
                    <a:pt x="9" y="39"/>
                  </a:lnTo>
                  <a:lnTo>
                    <a:pt x="5" y="31"/>
                  </a:lnTo>
                  <a:lnTo>
                    <a:pt x="3" y="25"/>
                  </a:lnTo>
                  <a:lnTo>
                    <a:pt x="0" y="19"/>
                  </a:lnTo>
                  <a:lnTo>
                    <a:pt x="37" y="3"/>
                  </a:lnTo>
                  <a:lnTo>
                    <a:pt x="40" y="9"/>
                  </a:lnTo>
                  <a:lnTo>
                    <a:pt x="42" y="15"/>
                  </a:lnTo>
                  <a:lnTo>
                    <a:pt x="46" y="23"/>
                  </a:lnTo>
                  <a:lnTo>
                    <a:pt x="49" y="31"/>
                  </a:lnTo>
                  <a:lnTo>
                    <a:pt x="53" y="39"/>
                  </a:lnTo>
                  <a:lnTo>
                    <a:pt x="56" y="49"/>
                  </a:lnTo>
                  <a:lnTo>
                    <a:pt x="61" y="58"/>
                  </a:lnTo>
                  <a:lnTo>
                    <a:pt x="65" y="68"/>
                  </a:lnTo>
                  <a:lnTo>
                    <a:pt x="69" y="79"/>
                  </a:lnTo>
                  <a:lnTo>
                    <a:pt x="74" y="89"/>
                  </a:lnTo>
                  <a:lnTo>
                    <a:pt x="79" y="100"/>
                  </a:lnTo>
                  <a:lnTo>
                    <a:pt x="84" y="112"/>
                  </a:lnTo>
                  <a:lnTo>
                    <a:pt x="90" y="123"/>
                  </a:lnTo>
                  <a:lnTo>
                    <a:pt x="95" y="135"/>
                  </a:lnTo>
                  <a:lnTo>
                    <a:pt x="99" y="147"/>
                  </a:lnTo>
                  <a:lnTo>
                    <a:pt x="105" y="159"/>
                  </a:lnTo>
                  <a:lnTo>
                    <a:pt x="110" y="171"/>
                  </a:lnTo>
                  <a:lnTo>
                    <a:pt x="116" y="183"/>
                  </a:lnTo>
                  <a:lnTo>
                    <a:pt x="121" y="194"/>
                  </a:lnTo>
                  <a:lnTo>
                    <a:pt x="126" y="206"/>
                  </a:lnTo>
                  <a:lnTo>
                    <a:pt x="132" y="217"/>
                  </a:lnTo>
                  <a:lnTo>
                    <a:pt x="136" y="229"/>
                  </a:lnTo>
                  <a:lnTo>
                    <a:pt x="141" y="240"/>
                  </a:lnTo>
                  <a:lnTo>
                    <a:pt x="146" y="251"/>
                  </a:lnTo>
                  <a:lnTo>
                    <a:pt x="151" y="261"/>
                  </a:lnTo>
                  <a:lnTo>
                    <a:pt x="155" y="271"/>
                  </a:lnTo>
                  <a:lnTo>
                    <a:pt x="160" y="280"/>
                  </a:lnTo>
                  <a:lnTo>
                    <a:pt x="164" y="290"/>
                  </a:lnTo>
                  <a:lnTo>
                    <a:pt x="167" y="298"/>
                  </a:lnTo>
                  <a:lnTo>
                    <a:pt x="171" y="307"/>
                  </a:lnTo>
                  <a:lnTo>
                    <a:pt x="174" y="314"/>
                  </a:lnTo>
                  <a:lnTo>
                    <a:pt x="178" y="321"/>
                  </a:lnTo>
                  <a:lnTo>
                    <a:pt x="178" y="321"/>
                  </a:lnTo>
                  <a:close/>
                  <a:moveTo>
                    <a:pt x="141" y="337"/>
                  </a:moveTo>
                  <a:lnTo>
                    <a:pt x="178" y="321"/>
                  </a:lnTo>
                  <a:lnTo>
                    <a:pt x="178" y="321"/>
                  </a:lnTo>
                  <a:lnTo>
                    <a:pt x="178" y="321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3"/>
                  </a:lnTo>
                  <a:lnTo>
                    <a:pt x="178" y="323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7" y="325"/>
                  </a:lnTo>
                  <a:lnTo>
                    <a:pt x="177" y="326"/>
                  </a:lnTo>
                  <a:lnTo>
                    <a:pt x="177" y="326"/>
                  </a:lnTo>
                  <a:lnTo>
                    <a:pt x="176" y="327"/>
                  </a:lnTo>
                  <a:lnTo>
                    <a:pt x="176" y="327"/>
                  </a:lnTo>
                  <a:lnTo>
                    <a:pt x="176" y="327"/>
                  </a:lnTo>
                  <a:lnTo>
                    <a:pt x="174" y="328"/>
                  </a:lnTo>
                  <a:lnTo>
                    <a:pt x="174" y="328"/>
                  </a:lnTo>
                  <a:lnTo>
                    <a:pt x="173" y="329"/>
                  </a:lnTo>
                  <a:lnTo>
                    <a:pt x="173" y="329"/>
                  </a:lnTo>
                  <a:lnTo>
                    <a:pt x="172" y="331"/>
                  </a:lnTo>
                  <a:lnTo>
                    <a:pt x="172" y="331"/>
                  </a:lnTo>
                  <a:lnTo>
                    <a:pt x="171" y="331"/>
                  </a:lnTo>
                  <a:lnTo>
                    <a:pt x="171" y="332"/>
                  </a:lnTo>
                  <a:lnTo>
                    <a:pt x="170" y="332"/>
                  </a:lnTo>
                  <a:lnTo>
                    <a:pt x="169" y="333"/>
                  </a:lnTo>
                  <a:lnTo>
                    <a:pt x="169" y="333"/>
                  </a:lnTo>
                  <a:lnTo>
                    <a:pt x="167" y="333"/>
                  </a:lnTo>
                  <a:lnTo>
                    <a:pt x="166" y="334"/>
                  </a:lnTo>
                  <a:lnTo>
                    <a:pt x="166" y="334"/>
                  </a:lnTo>
                  <a:lnTo>
                    <a:pt x="165" y="335"/>
                  </a:lnTo>
                  <a:lnTo>
                    <a:pt x="164" y="335"/>
                  </a:lnTo>
                  <a:lnTo>
                    <a:pt x="163" y="335"/>
                  </a:lnTo>
                  <a:lnTo>
                    <a:pt x="161" y="337"/>
                  </a:lnTo>
                  <a:lnTo>
                    <a:pt x="161" y="337"/>
                  </a:lnTo>
                  <a:lnTo>
                    <a:pt x="160" y="337"/>
                  </a:lnTo>
                  <a:lnTo>
                    <a:pt x="159" y="338"/>
                  </a:lnTo>
                  <a:lnTo>
                    <a:pt x="158" y="338"/>
                  </a:lnTo>
                  <a:lnTo>
                    <a:pt x="157" y="338"/>
                  </a:lnTo>
                  <a:lnTo>
                    <a:pt x="157" y="338"/>
                  </a:lnTo>
                  <a:lnTo>
                    <a:pt x="155" y="338"/>
                  </a:lnTo>
                  <a:lnTo>
                    <a:pt x="154" y="339"/>
                  </a:lnTo>
                  <a:lnTo>
                    <a:pt x="154" y="339"/>
                  </a:lnTo>
                  <a:lnTo>
                    <a:pt x="153" y="339"/>
                  </a:lnTo>
                  <a:lnTo>
                    <a:pt x="152" y="339"/>
                  </a:lnTo>
                  <a:lnTo>
                    <a:pt x="151" y="339"/>
                  </a:lnTo>
                  <a:lnTo>
                    <a:pt x="151" y="339"/>
                  </a:lnTo>
                  <a:lnTo>
                    <a:pt x="149" y="339"/>
                  </a:lnTo>
                  <a:lnTo>
                    <a:pt x="148" y="339"/>
                  </a:lnTo>
                  <a:lnTo>
                    <a:pt x="148" y="339"/>
                  </a:lnTo>
                  <a:lnTo>
                    <a:pt x="147" y="339"/>
                  </a:lnTo>
                  <a:lnTo>
                    <a:pt x="147" y="339"/>
                  </a:lnTo>
                  <a:lnTo>
                    <a:pt x="146" y="339"/>
                  </a:lnTo>
                  <a:lnTo>
                    <a:pt x="146" y="339"/>
                  </a:lnTo>
                  <a:lnTo>
                    <a:pt x="145" y="339"/>
                  </a:lnTo>
                  <a:lnTo>
                    <a:pt x="145" y="339"/>
                  </a:lnTo>
                  <a:lnTo>
                    <a:pt x="143" y="339"/>
                  </a:lnTo>
                  <a:lnTo>
                    <a:pt x="143" y="339"/>
                  </a:lnTo>
                  <a:lnTo>
                    <a:pt x="143" y="339"/>
                  </a:lnTo>
                  <a:lnTo>
                    <a:pt x="142" y="338"/>
                  </a:lnTo>
                  <a:lnTo>
                    <a:pt x="142" y="338"/>
                  </a:lnTo>
                  <a:lnTo>
                    <a:pt x="142" y="338"/>
                  </a:lnTo>
                  <a:lnTo>
                    <a:pt x="141" y="338"/>
                  </a:lnTo>
                  <a:lnTo>
                    <a:pt x="141" y="337"/>
                  </a:lnTo>
                  <a:lnTo>
                    <a:pt x="141" y="3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14" name="Freeform 39"/>
            <p:cNvSpPr>
              <a:spLocks noEditPoints="1"/>
            </p:cNvSpPr>
            <p:nvPr/>
          </p:nvSpPr>
          <p:spPr bwMode="auto">
            <a:xfrm>
              <a:off x="6151564" y="4546601"/>
              <a:ext cx="184150" cy="538163"/>
            </a:xfrm>
            <a:custGeom>
              <a:avLst/>
              <a:gdLst>
                <a:gd name="T0" fmla="*/ 0 w 116"/>
                <a:gd name="T1" fmla="*/ 18 h 339"/>
                <a:gd name="T2" fmla="*/ 0 w 116"/>
                <a:gd name="T3" fmla="*/ 17 h 339"/>
                <a:gd name="T4" fmla="*/ 1 w 116"/>
                <a:gd name="T5" fmla="*/ 14 h 339"/>
                <a:gd name="T6" fmla="*/ 2 w 116"/>
                <a:gd name="T7" fmla="*/ 12 h 339"/>
                <a:gd name="T8" fmla="*/ 5 w 116"/>
                <a:gd name="T9" fmla="*/ 11 h 339"/>
                <a:gd name="T10" fmla="*/ 7 w 116"/>
                <a:gd name="T11" fmla="*/ 8 h 339"/>
                <a:gd name="T12" fmla="*/ 11 w 116"/>
                <a:gd name="T13" fmla="*/ 6 h 339"/>
                <a:gd name="T14" fmla="*/ 14 w 116"/>
                <a:gd name="T15" fmla="*/ 5 h 339"/>
                <a:gd name="T16" fmla="*/ 18 w 116"/>
                <a:gd name="T17" fmla="*/ 2 h 339"/>
                <a:gd name="T18" fmla="*/ 21 w 116"/>
                <a:gd name="T19" fmla="*/ 1 h 339"/>
                <a:gd name="T20" fmla="*/ 25 w 116"/>
                <a:gd name="T21" fmla="*/ 1 h 339"/>
                <a:gd name="T22" fmla="*/ 29 w 116"/>
                <a:gd name="T23" fmla="*/ 0 h 339"/>
                <a:gd name="T24" fmla="*/ 31 w 116"/>
                <a:gd name="T25" fmla="*/ 0 h 339"/>
                <a:gd name="T26" fmla="*/ 33 w 116"/>
                <a:gd name="T27" fmla="*/ 1 h 339"/>
                <a:gd name="T28" fmla="*/ 36 w 116"/>
                <a:gd name="T29" fmla="*/ 1 h 339"/>
                <a:gd name="T30" fmla="*/ 37 w 116"/>
                <a:gd name="T31" fmla="*/ 2 h 339"/>
                <a:gd name="T32" fmla="*/ 116 w 116"/>
                <a:gd name="T33" fmla="*/ 322 h 339"/>
                <a:gd name="T34" fmla="*/ 74 w 116"/>
                <a:gd name="T35" fmla="*/ 314 h 339"/>
                <a:gd name="T36" fmla="*/ 67 w 116"/>
                <a:gd name="T37" fmla="*/ 277 h 339"/>
                <a:gd name="T38" fmla="*/ 56 w 116"/>
                <a:gd name="T39" fmla="*/ 232 h 339"/>
                <a:gd name="T40" fmla="*/ 45 w 116"/>
                <a:gd name="T41" fmla="*/ 184 h 339"/>
                <a:gd name="T42" fmla="*/ 33 w 116"/>
                <a:gd name="T43" fmla="*/ 136 h 339"/>
                <a:gd name="T44" fmla="*/ 21 w 116"/>
                <a:gd name="T45" fmla="*/ 91 h 339"/>
                <a:gd name="T46" fmla="*/ 11 w 116"/>
                <a:gd name="T47" fmla="*/ 52 h 339"/>
                <a:gd name="T48" fmla="*/ 2 w 116"/>
                <a:gd name="T49" fmla="*/ 24 h 339"/>
                <a:gd name="T50" fmla="*/ 40 w 116"/>
                <a:gd name="T51" fmla="*/ 14 h 339"/>
                <a:gd name="T52" fmla="*/ 50 w 116"/>
                <a:gd name="T53" fmla="*/ 46 h 339"/>
                <a:gd name="T54" fmla="*/ 61 w 116"/>
                <a:gd name="T55" fmla="*/ 87 h 339"/>
                <a:gd name="T56" fmla="*/ 73 w 116"/>
                <a:gd name="T57" fmla="*/ 132 h 339"/>
                <a:gd name="T58" fmla="*/ 85 w 116"/>
                <a:gd name="T59" fmla="*/ 181 h 339"/>
                <a:gd name="T60" fmla="*/ 97 w 116"/>
                <a:gd name="T61" fmla="*/ 229 h 339"/>
                <a:gd name="T62" fmla="*/ 106 w 116"/>
                <a:gd name="T63" fmla="*/ 272 h 339"/>
                <a:gd name="T64" fmla="*/ 113 w 116"/>
                <a:gd name="T65" fmla="*/ 308 h 339"/>
                <a:gd name="T66" fmla="*/ 79 w 116"/>
                <a:gd name="T67" fmla="*/ 337 h 339"/>
                <a:gd name="T68" fmla="*/ 116 w 116"/>
                <a:gd name="T69" fmla="*/ 323 h 339"/>
                <a:gd name="T70" fmla="*/ 114 w 116"/>
                <a:gd name="T71" fmla="*/ 325 h 339"/>
                <a:gd name="T72" fmla="*/ 113 w 116"/>
                <a:gd name="T73" fmla="*/ 327 h 339"/>
                <a:gd name="T74" fmla="*/ 112 w 116"/>
                <a:gd name="T75" fmla="*/ 329 h 339"/>
                <a:gd name="T76" fmla="*/ 110 w 116"/>
                <a:gd name="T77" fmla="*/ 331 h 339"/>
                <a:gd name="T78" fmla="*/ 106 w 116"/>
                <a:gd name="T79" fmla="*/ 333 h 339"/>
                <a:gd name="T80" fmla="*/ 103 w 116"/>
                <a:gd name="T81" fmla="*/ 334 h 339"/>
                <a:gd name="T82" fmla="*/ 99 w 116"/>
                <a:gd name="T83" fmla="*/ 337 h 339"/>
                <a:gd name="T84" fmla="*/ 95 w 116"/>
                <a:gd name="T85" fmla="*/ 338 h 339"/>
                <a:gd name="T86" fmla="*/ 92 w 116"/>
                <a:gd name="T87" fmla="*/ 339 h 339"/>
                <a:gd name="T88" fmla="*/ 88 w 116"/>
                <a:gd name="T89" fmla="*/ 339 h 339"/>
                <a:gd name="T90" fmla="*/ 86 w 116"/>
                <a:gd name="T91" fmla="*/ 339 h 339"/>
                <a:gd name="T92" fmla="*/ 82 w 116"/>
                <a:gd name="T93" fmla="*/ 339 h 339"/>
                <a:gd name="T94" fmla="*/ 81 w 116"/>
                <a:gd name="T95" fmla="*/ 339 h 339"/>
                <a:gd name="T96" fmla="*/ 79 w 116"/>
                <a:gd name="T97" fmla="*/ 338 h 339"/>
                <a:gd name="T98" fmla="*/ 79 w 116"/>
                <a:gd name="T99" fmla="*/ 33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" h="339">
                  <a:moveTo>
                    <a:pt x="37" y="3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3"/>
                  </a:lnTo>
                  <a:close/>
                  <a:moveTo>
                    <a:pt x="116" y="322"/>
                  </a:moveTo>
                  <a:lnTo>
                    <a:pt x="79" y="337"/>
                  </a:lnTo>
                  <a:lnTo>
                    <a:pt x="77" y="329"/>
                  </a:lnTo>
                  <a:lnTo>
                    <a:pt x="76" y="322"/>
                  </a:lnTo>
                  <a:lnTo>
                    <a:pt x="74" y="314"/>
                  </a:lnTo>
                  <a:lnTo>
                    <a:pt x="73" y="306"/>
                  </a:lnTo>
                  <a:lnTo>
                    <a:pt x="70" y="296"/>
                  </a:lnTo>
                  <a:lnTo>
                    <a:pt x="69" y="286"/>
                  </a:lnTo>
                  <a:lnTo>
                    <a:pt x="67" y="277"/>
                  </a:lnTo>
                  <a:lnTo>
                    <a:pt x="64" y="266"/>
                  </a:lnTo>
                  <a:lnTo>
                    <a:pt x="62" y="255"/>
                  </a:lnTo>
                  <a:lnTo>
                    <a:pt x="60" y="243"/>
                  </a:lnTo>
                  <a:lnTo>
                    <a:pt x="56" y="232"/>
                  </a:lnTo>
                  <a:lnTo>
                    <a:pt x="54" y="220"/>
                  </a:lnTo>
                  <a:lnTo>
                    <a:pt x="51" y="208"/>
                  </a:lnTo>
                  <a:lnTo>
                    <a:pt x="48" y="196"/>
                  </a:lnTo>
                  <a:lnTo>
                    <a:pt x="45" y="184"/>
                  </a:lnTo>
                  <a:lnTo>
                    <a:pt x="42" y="172"/>
                  </a:lnTo>
                  <a:lnTo>
                    <a:pt x="39" y="160"/>
                  </a:lnTo>
                  <a:lnTo>
                    <a:pt x="36" y="148"/>
                  </a:lnTo>
                  <a:lnTo>
                    <a:pt x="33" y="136"/>
                  </a:lnTo>
                  <a:lnTo>
                    <a:pt x="30" y="124"/>
                  </a:lnTo>
                  <a:lnTo>
                    <a:pt x="27" y="113"/>
                  </a:lnTo>
                  <a:lnTo>
                    <a:pt x="24" y="101"/>
                  </a:lnTo>
                  <a:lnTo>
                    <a:pt x="21" y="91"/>
                  </a:lnTo>
                  <a:lnTo>
                    <a:pt x="19" y="81"/>
                  </a:lnTo>
                  <a:lnTo>
                    <a:pt x="15" y="70"/>
                  </a:lnTo>
                  <a:lnTo>
                    <a:pt x="13" y="62"/>
                  </a:lnTo>
                  <a:lnTo>
                    <a:pt x="11" y="52"/>
                  </a:lnTo>
                  <a:lnTo>
                    <a:pt x="8" y="44"/>
                  </a:lnTo>
                  <a:lnTo>
                    <a:pt x="6" y="37"/>
                  </a:lnTo>
                  <a:lnTo>
                    <a:pt x="3" y="30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37" y="3"/>
                  </a:lnTo>
                  <a:lnTo>
                    <a:pt x="39" y="8"/>
                  </a:lnTo>
                  <a:lnTo>
                    <a:pt x="40" y="14"/>
                  </a:lnTo>
                  <a:lnTo>
                    <a:pt x="43" y="21"/>
                  </a:lnTo>
                  <a:lnTo>
                    <a:pt x="45" y="30"/>
                  </a:lnTo>
                  <a:lnTo>
                    <a:pt x="48" y="37"/>
                  </a:lnTo>
                  <a:lnTo>
                    <a:pt x="50" y="46"/>
                  </a:lnTo>
                  <a:lnTo>
                    <a:pt x="52" y="56"/>
                  </a:lnTo>
                  <a:lnTo>
                    <a:pt x="56" y="66"/>
                  </a:lnTo>
                  <a:lnTo>
                    <a:pt x="58" y="76"/>
                  </a:lnTo>
                  <a:lnTo>
                    <a:pt x="61" y="87"/>
                  </a:lnTo>
                  <a:lnTo>
                    <a:pt x="64" y="98"/>
                  </a:lnTo>
                  <a:lnTo>
                    <a:pt x="67" y="110"/>
                  </a:lnTo>
                  <a:lnTo>
                    <a:pt x="70" y="120"/>
                  </a:lnTo>
                  <a:lnTo>
                    <a:pt x="73" y="132"/>
                  </a:lnTo>
                  <a:lnTo>
                    <a:pt x="76" y="144"/>
                  </a:lnTo>
                  <a:lnTo>
                    <a:pt x="79" y="157"/>
                  </a:lnTo>
                  <a:lnTo>
                    <a:pt x="82" y="169"/>
                  </a:lnTo>
                  <a:lnTo>
                    <a:pt x="85" y="181"/>
                  </a:lnTo>
                  <a:lnTo>
                    <a:pt x="88" y="193"/>
                  </a:lnTo>
                  <a:lnTo>
                    <a:pt x="91" y="205"/>
                  </a:lnTo>
                  <a:lnTo>
                    <a:pt x="93" y="217"/>
                  </a:lnTo>
                  <a:lnTo>
                    <a:pt x="97" y="229"/>
                  </a:lnTo>
                  <a:lnTo>
                    <a:pt x="99" y="240"/>
                  </a:lnTo>
                  <a:lnTo>
                    <a:pt x="101" y="251"/>
                  </a:lnTo>
                  <a:lnTo>
                    <a:pt x="104" y="261"/>
                  </a:lnTo>
                  <a:lnTo>
                    <a:pt x="106" y="272"/>
                  </a:lnTo>
                  <a:lnTo>
                    <a:pt x="109" y="282"/>
                  </a:lnTo>
                  <a:lnTo>
                    <a:pt x="110" y="291"/>
                  </a:lnTo>
                  <a:lnTo>
                    <a:pt x="112" y="300"/>
                  </a:lnTo>
                  <a:lnTo>
                    <a:pt x="113" y="308"/>
                  </a:lnTo>
                  <a:lnTo>
                    <a:pt x="114" y="315"/>
                  </a:lnTo>
                  <a:lnTo>
                    <a:pt x="116" y="322"/>
                  </a:lnTo>
                  <a:lnTo>
                    <a:pt x="116" y="322"/>
                  </a:lnTo>
                  <a:close/>
                  <a:moveTo>
                    <a:pt x="79" y="337"/>
                  </a:moveTo>
                  <a:lnTo>
                    <a:pt x="116" y="322"/>
                  </a:lnTo>
                  <a:lnTo>
                    <a:pt x="116" y="322"/>
                  </a:lnTo>
                  <a:lnTo>
                    <a:pt x="116" y="322"/>
                  </a:lnTo>
                  <a:lnTo>
                    <a:pt x="116" y="323"/>
                  </a:lnTo>
                  <a:lnTo>
                    <a:pt x="116" y="323"/>
                  </a:lnTo>
                  <a:lnTo>
                    <a:pt x="116" y="323"/>
                  </a:lnTo>
                  <a:lnTo>
                    <a:pt x="116" y="325"/>
                  </a:lnTo>
                  <a:lnTo>
                    <a:pt x="114" y="325"/>
                  </a:lnTo>
                  <a:lnTo>
                    <a:pt x="114" y="326"/>
                  </a:lnTo>
                  <a:lnTo>
                    <a:pt x="114" y="326"/>
                  </a:lnTo>
                  <a:lnTo>
                    <a:pt x="114" y="326"/>
                  </a:lnTo>
                  <a:lnTo>
                    <a:pt x="113" y="327"/>
                  </a:lnTo>
                  <a:lnTo>
                    <a:pt x="113" y="327"/>
                  </a:lnTo>
                  <a:lnTo>
                    <a:pt x="112" y="328"/>
                  </a:lnTo>
                  <a:lnTo>
                    <a:pt x="112" y="328"/>
                  </a:lnTo>
                  <a:lnTo>
                    <a:pt x="112" y="329"/>
                  </a:lnTo>
                  <a:lnTo>
                    <a:pt x="111" y="329"/>
                  </a:lnTo>
                  <a:lnTo>
                    <a:pt x="111" y="329"/>
                  </a:lnTo>
                  <a:lnTo>
                    <a:pt x="110" y="331"/>
                  </a:lnTo>
                  <a:lnTo>
                    <a:pt x="110" y="331"/>
                  </a:lnTo>
                  <a:lnTo>
                    <a:pt x="109" y="332"/>
                  </a:lnTo>
                  <a:lnTo>
                    <a:pt x="107" y="332"/>
                  </a:lnTo>
                  <a:lnTo>
                    <a:pt x="107" y="333"/>
                  </a:lnTo>
                  <a:lnTo>
                    <a:pt x="106" y="333"/>
                  </a:lnTo>
                  <a:lnTo>
                    <a:pt x="105" y="333"/>
                  </a:lnTo>
                  <a:lnTo>
                    <a:pt x="105" y="334"/>
                  </a:lnTo>
                  <a:lnTo>
                    <a:pt x="104" y="334"/>
                  </a:lnTo>
                  <a:lnTo>
                    <a:pt x="103" y="334"/>
                  </a:lnTo>
                  <a:lnTo>
                    <a:pt x="103" y="335"/>
                  </a:lnTo>
                  <a:lnTo>
                    <a:pt x="101" y="335"/>
                  </a:lnTo>
                  <a:lnTo>
                    <a:pt x="100" y="337"/>
                  </a:lnTo>
                  <a:lnTo>
                    <a:pt x="99" y="337"/>
                  </a:lnTo>
                  <a:lnTo>
                    <a:pt x="98" y="337"/>
                  </a:lnTo>
                  <a:lnTo>
                    <a:pt x="98" y="337"/>
                  </a:lnTo>
                  <a:lnTo>
                    <a:pt x="97" y="338"/>
                  </a:lnTo>
                  <a:lnTo>
                    <a:pt x="95" y="338"/>
                  </a:lnTo>
                  <a:lnTo>
                    <a:pt x="94" y="338"/>
                  </a:lnTo>
                  <a:lnTo>
                    <a:pt x="93" y="338"/>
                  </a:lnTo>
                  <a:lnTo>
                    <a:pt x="93" y="339"/>
                  </a:lnTo>
                  <a:lnTo>
                    <a:pt x="92" y="339"/>
                  </a:lnTo>
                  <a:lnTo>
                    <a:pt x="91" y="339"/>
                  </a:lnTo>
                  <a:lnTo>
                    <a:pt x="91" y="339"/>
                  </a:lnTo>
                  <a:lnTo>
                    <a:pt x="89" y="339"/>
                  </a:lnTo>
                  <a:lnTo>
                    <a:pt x="88" y="339"/>
                  </a:lnTo>
                  <a:lnTo>
                    <a:pt x="87" y="339"/>
                  </a:lnTo>
                  <a:lnTo>
                    <a:pt x="87" y="339"/>
                  </a:lnTo>
                  <a:lnTo>
                    <a:pt x="86" y="339"/>
                  </a:lnTo>
                  <a:lnTo>
                    <a:pt x="86" y="339"/>
                  </a:lnTo>
                  <a:lnTo>
                    <a:pt x="85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2" y="339"/>
                  </a:lnTo>
                  <a:lnTo>
                    <a:pt x="82" y="339"/>
                  </a:lnTo>
                  <a:lnTo>
                    <a:pt x="82" y="339"/>
                  </a:lnTo>
                  <a:lnTo>
                    <a:pt x="81" y="339"/>
                  </a:lnTo>
                  <a:lnTo>
                    <a:pt x="81" y="339"/>
                  </a:lnTo>
                  <a:lnTo>
                    <a:pt x="80" y="339"/>
                  </a:lnTo>
                  <a:lnTo>
                    <a:pt x="80" y="338"/>
                  </a:lnTo>
                  <a:lnTo>
                    <a:pt x="80" y="338"/>
                  </a:lnTo>
                  <a:lnTo>
                    <a:pt x="79" y="338"/>
                  </a:lnTo>
                  <a:lnTo>
                    <a:pt x="79" y="338"/>
                  </a:lnTo>
                  <a:lnTo>
                    <a:pt x="79" y="337"/>
                  </a:lnTo>
                  <a:lnTo>
                    <a:pt x="79" y="337"/>
                  </a:lnTo>
                  <a:lnTo>
                    <a:pt x="79" y="337"/>
                  </a:lnTo>
                  <a:lnTo>
                    <a:pt x="79" y="3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15" name="Freeform 40"/>
            <p:cNvSpPr>
              <a:spLocks noEditPoints="1"/>
            </p:cNvSpPr>
            <p:nvPr/>
          </p:nvSpPr>
          <p:spPr bwMode="auto">
            <a:xfrm>
              <a:off x="5918201" y="4548189"/>
              <a:ext cx="136525" cy="536575"/>
            </a:xfrm>
            <a:custGeom>
              <a:avLst/>
              <a:gdLst>
                <a:gd name="T0" fmla="*/ 0 w 86"/>
                <a:gd name="T1" fmla="*/ 18 h 338"/>
                <a:gd name="T2" fmla="*/ 0 w 86"/>
                <a:gd name="T3" fmla="*/ 16 h 338"/>
                <a:gd name="T4" fmla="*/ 1 w 86"/>
                <a:gd name="T5" fmla="*/ 14 h 338"/>
                <a:gd name="T6" fmla="*/ 2 w 86"/>
                <a:gd name="T7" fmla="*/ 12 h 338"/>
                <a:gd name="T8" fmla="*/ 5 w 86"/>
                <a:gd name="T9" fmla="*/ 10 h 338"/>
                <a:gd name="T10" fmla="*/ 7 w 86"/>
                <a:gd name="T11" fmla="*/ 8 h 338"/>
                <a:gd name="T12" fmla="*/ 11 w 86"/>
                <a:gd name="T13" fmla="*/ 6 h 338"/>
                <a:gd name="T14" fmla="*/ 14 w 86"/>
                <a:gd name="T15" fmla="*/ 5 h 338"/>
                <a:gd name="T16" fmla="*/ 18 w 86"/>
                <a:gd name="T17" fmla="*/ 2 h 338"/>
                <a:gd name="T18" fmla="*/ 22 w 86"/>
                <a:gd name="T19" fmla="*/ 1 h 338"/>
                <a:gd name="T20" fmla="*/ 25 w 86"/>
                <a:gd name="T21" fmla="*/ 1 h 338"/>
                <a:gd name="T22" fmla="*/ 29 w 86"/>
                <a:gd name="T23" fmla="*/ 0 h 338"/>
                <a:gd name="T24" fmla="*/ 31 w 86"/>
                <a:gd name="T25" fmla="*/ 0 h 338"/>
                <a:gd name="T26" fmla="*/ 34 w 86"/>
                <a:gd name="T27" fmla="*/ 0 h 338"/>
                <a:gd name="T28" fmla="*/ 36 w 86"/>
                <a:gd name="T29" fmla="*/ 1 h 338"/>
                <a:gd name="T30" fmla="*/ 37 w 86"/>
                <a:gd name="T31" fmla="*/ 2 h 338"/>
                <a:gd name="T32" fmla="*/ 86 w 86"/>
                <a:gd name="T33" fmla="*/ 320 h 338"/>
                <a:gd name="T34" fmla="*/ 45 w 86"/>
                <a:gd name="T35" fmla="*/ 312 h 338"/>
                <a:gd name="T36" fmla="*/ 41 w 86"/>
                <a:gd name="T37" fmla="*/ 275 h 338"/>
                <a:gd name="T38" fmla="*/ 35 w 86"/>
                <a:gd name="T39" fmla="*/ 231 h 338"/>
                <a:gd name="T40" fmla="*/ 29 w 86"/>
                <a:gd name="T41" fmla="*/ 183 h 338"/>
                <a:gd name="T42" fmla="*/ 22 w 86"/>
                <a:gd name="T43" fmla="*/ 135 h 338"/>
                <a:gd name="T44" fmla="*/ 16 w 86"/>
                <a:gd name="T45" fmla="*/ 91 h 338"/>
                <a:gd name="T46" fmla="*/ 8 w 86"/>
                <a:gd name="T47" fmla="*/ 53 h 338"/>
                <a:gd name="T48" fmla="*/ 1 w 86"/>
                <a:gd name="T49" fmla="*/ 24 h 338"/>
                <a:gd name="T50" fmla="*/ 41 w 86"/>
                <a:gd name="T51" fmla="*/ 14 h 338"/>
                <a:gd name="T52" fmla="*/ 48 w 86"/>
                <a:gd name="T53" fmla="*/ 47 h 338"/>
                <a:gd name="T54" fmla="*/ 54 w 86"/>
                <a:gd name="T55" fmla="*/ 87 h 338"/>
                <a:gd name="T56" fmla="*/ 61 w 86"/>
                <a:gd name="T57" fmla="*/ 133 h 338"/>
                <a:gd name="T58" fmla="*/ 68 w 86"/>
                <a:gd name="T59" fmla="*/ 180 h 338"/>
                <a:gd name="T60" fmla="*/ 74 w 86"/>
                <a:gd name="T61" fmla="*/ 228 h 338"/>
                <a:gd name="T62" fmla="*/ 79 w 86"/>
                <a:gd name="T63" fmla="*/ 270 h 338"/>
                <a:gd name="T64" fmla="*/ 84 w 86"/>
                <a:gd name="T65" fmla="*/ 306 h 338"/>
                <a:gd name="T66" fmla="*/ 49 w 86"/>
                <a:gd name="T67" fmla="*/ 334 h 338"/>
                <a:gd name="T68" fmla="*/ 86 w 86"/>
                <a:gd name="T69" fmla="*/ 321 h 338"/>
                <a:gd name="T70" fmla="*/ 86 w 86"/>
                <a:gd name="T71" fmla="*/ 322 h 338"/>
                <a:gd name="T72" fmla="*/ 84 w 86"/>
                <a:gd name="T73" fmla="*/ 325 h 338"/>
                <a:gd name="T74" fmla="*/ 82 w 86"/>
                <a:gd name="T75" fmla="*/ 327 h 338"/>
                <a:gd name="T76" fmla="*/ 80 w 86"/>
                <a:gd name="T77" fmla="*/ 328 h 338"/>
                <a:gd name="T78" fmla="*/ 76 w 86"/>
                <a:gd name="T79" fmla="*/ 331 h 338"/>
                <a:gd name="T80" fmla="*/ 74 w 86"/>
                <a:gd name="T81" fmla="*/ 333 h 338"/>
                <a:gd name="T82" fmla="*/ 69 w 86"/>
                <a:gd name="T83" fmla="*/ 334 h 338"/>
                <a:gd name="T84" fmla="*/ 66 w 86"/>
                <a:gd name="T85" fmla="*/ 336 h 338"/>
                <a:gd name="T86" fmla="*/ 62 w 86"/>
                <a:gd name="T87" fmla="*/ 337 h 338"/>
                <a:gd name="T88" fmla="*/ 59 w 86"/>
                <a:gd name="T89" fmla="*/ 337 h 338"/>
                <a:gd name="T90" fmla="*/ 56 w 86"/>
                <a:gd name="T91" fmla="*/ 338 h 338"/>
                <a:gd name="T92" fmla="*/ 54 w 86"/>
                <a:gd name="T93" fmla="*/ 337 h 338"/>
                <a:gd name="T94" fmla="*/ 51 w 86"/>
                <a:gd name="T95" fmla="*/ 337 h 338"/>
                <a:gd name="T96" fmla="*/ 50 w 86"/>
                <a:gd name="T97" fmla="*/ 336 h 338"/>
                <a:gd name="T98" fmla="*/ 49 w 86"/>
                <a:gd name="T99" fmla="*/ 33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6" h="338">
                  <a:moveTo>
                    <a:pt x="37" y="4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86" y="320"/>
                  </a:moveTo>
                  <a:lnTo>
                    <a:pt x="49" y="334"/>
                  </a:lnTo>
                  <a:lnTo>
                    <a:pt x="48" y="327"/>
                  </a:lnTo>
                  <a:lnTo>
                    <a:pt x="47" y="320"/>
                  </a:lnTo>
                  <a:lnTo>
                    <a:pt x="45" y="312"/>
                  </a:lnTo>
                  <a:lnTo>
                    <a:pt x="44" y="303"/>
                  </a:lnTo>
                  <a:lnTo>
                    <a:pt x="43" y="294"/>
                  </a:lnTo>
                  <a:lnTo>
                    <a:pt x="42" y="284"/>
                  </a:lnTo>
                  <a:lnTo>
                    <a:pt x="41" y="275"/>
                  </a:lnTo>
                  <a:lnTo>
                    <a:pt x="39" y="264"/>
                  </a:lnTo>
                  <a:lnTo>
                    <a:pt x="38" y="253"/>
                  </a:lnTo>
                  <a:lnTo>
                    <a:pt x="36" y="241"/>
                  </a:lnTo>
                  <a:lnTo>
                    <a:pt x="35" y="231"/>
                  </a:lnTo>
                  <a:lnTo>
                    <a:pt x="34" y="219"/>
                  </a:lnTo>
                  <a:lnTo>
                    <a:pt x="32" y="207"/>
                  </a:lnTo>
                  <a:lnTo>
                    <a:pt x="30" y="195"/>
                  </a:lnTo>
                  <a:lnTo>
                    <a:pt x="29" y="183"/>
                  </a:lnTo>
                  <a:lnTo>
                    <a:pt x="28" y="171"/>
                  </a:lnTo>
                  <a:lnTo>
                    <a:pt x="25" y="159"/>
                  </a:lnTo>
                  <a:lnTo>
                    <a:pt x="24" y="147"/>
                  </a:lnTo>
                  <a:lnTo>
                    <a:pt x="22" y="135"/>
                  </a:lnTo>
                  <a:lnTo>
                    <a:pt x="20" y="123"/>
                  </a:lnTo>
                  <a:lnTo>
                    <a:pt x="19" y="112"/>
                  </a:lnTo>
                  <a:lnTo>
                    <a:pt x="17" y="102"/>
                  </a:lnTo>
                  <a:lnTo>
                    <a:pt x="16" y="91"/>
                  </a:lnTo>
                  <a:lnTo>
                    <a:pt x="13" y="80"/>
                  </a:lnTo>
                  <a:lnTo>
                    <a:pt x="12" y="71"/>
                  </a:lnTo>
                  <a:lnTo>
                    <a:pt x="10" y="61"/>
                  </a:lnTo>
                  <a:lnTo>
                    <a:pt x="8" y="53"/>
                  </a:lnTo>
                  <a:lnTo>
                    <a:pt x="7" y="44"/>
                  </a:lnTo>
                  <a:lnTo>
                    <a:pt x="5" y="37"/>
                  </a:lnTo>
                  <a:lnTo>
                    <a:pt x="4" y="30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37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2"/>
                  </a:lnTo>
                  <a:lnTo>
                    <a:pt x="44" y="30"/>
                  </a:lnTo>
                  <a:lnTo>
                    <a:pt x="45" y="37"/>
                  </a:lnTo>
                  <a:lnTo>
                    <a:pt x="48" y="47"/>
                  </a:lnTo>
                  <a:lnTo>
                    <a:pt x="49" y="56"/>
                  </a:lnTo>
                  <a:lnTo>
                    <a:pt x="51" y="66"/>
                  </a:lnTo>
                  <a:lnTo>
                    <a:pt x="53" y="76"/>
                  </a:lnTo>
                  <a:lnTo>
                    <a:pt x="54" y="87"/>
                  </a:lnTo>
                  <a:lnTo>
                    <a:pt x="56" y="98"/>
                  </a:lnTo>
                  <a:lnTo>
                    <a:pt x="57" y="109"/>
                  </a:lnTo>
                  <a:lnTo>
                    <a:pt x="60" y="121"/>
                  </a:lnTo>
                  <a:lnTo>
                    <a:pt x="61" y="133"/>
                  </a:lnTo>
                  <a:lnTo>
                    <a:pt x="63" y="145"/>
                  </a:lnTo>
                  <a:lnTo>
                    <a:pt x="65" y="156"/>
                  </a:lnTo>
                  <a:lnTo>
                    <a:pt x="66" y="168"/>
                  </a:lnTo>
                  <a:lnTo>
                    <a:pt x="68" y="180"/>
                  </a:lnTo>
                  <a:lnTo>
                    <a:pt x="69" y="192"/>
                  </a:lnTo>
                  <a:lnTo>
                    <a:pt x="71" y="204"/>
                  </a:lnTo>
                  <a:lnTo>
                    <a:pt x="72" y="216"/>
                  </a:lnTo>
                  <a:lnTo>
                    <a:pt x="74" y="228"/>
                  </a:lnTo>
                  <a:lnTo>
                    <a:pt x="75" y="239"/>
                  </a:lnTo>
                  <a:lnTo>
                    <a:pt x="76" y="250"/>
                  </a:lnTo>
                  <a:lnTo>
                    <a:pt x="78" y="260"/>
                  </a:lnTo>
                  <a:lnTo>
                    <a:pt x="79" y="270"/>
                  </a:lnTo>
                  <a:lnTo>
                    <a:pt x="80" y="281"/>
                  </a:lnTo>
                  <a:lnTo>
                    <a:pt x="81" y="289"/>
                  </a:lnTo>
                  <a:lnTo>
                    <a:pt x="82" y="297"/>
                  </a:lnTo>
                  <a:lnTo>
                    <a:pt x="84" y="306"/>
                  </a:lnTo>
                  <a:lnTo>
                    <a:pt x="85" y="313"/>
                  </a:lnTo>
                  <a:lnTo>
                    <a:pt x="86" y="320"/>
                  </a:lnTo>
                  <a:lnTo>
                    <a:pt x="86" y="320"/>
                  </a:lnTo>
                  <a:close/>
                  <a:moveTo>
                    <a:pt x="49" y="334"/>
                  </a:moveTo>
                  <a:lnTo>
                    <a:pt x="86" y="320"/>
                  </a:lnTo>
                  <a:lnTo>
                    <a:pt x="86" y="320"/>
                  </a:lnTo>
                  <a:lnTo>
                    <a:pt x="86" y="320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2"/>
                  </a:lnTo>
                  <a:lnTo>
                    <a:pt x="86" y="322"/>
                  </a:lnTo>
                  <a:lnTo>
                    <a:pt x="86" y="322"/>
                  </a:lnTo>
                  <a:lnTo>
                    <a:pt x="85" y="324"/>
                  </a:lnTo>
                  <a:lnTo>
                    <a:pt x="85" y="324"/>
                  </a:lnTo>
                  <a:lnTo>
                    <a:pt x="85" y="325"/>
                  </a:lnTo>
                  <a:lnTo>
                    <a:pt x="84" y="325"/>
                  </a:lnTo>
                  <a:lnTo>
                    <a:pt x="84" y="325"/>
                  </a:lnTo>
                  <a:lnTo>
                    <a:pt x="84" y="326"/>
                  </a:lnTo>
                  <a:lnTo>
                    <a:pt x="82" y="326"/>
                  </a:lnTo>
                  <a:lnTo>
                    <a:pt x="82" y="327"/>
                  </a:lnTo>
                  <a:lnTo>
                    <a:pt x="81" y="327"/>
                  </a:lnTo>
                  <a:lnTo>
                    <a:pt x="81" y="328"/>
                  </a:lnTo>
                  <a:lnTo>
                    <a:pt x="80" y="328"/>
                  </a:lnTo>
                  <a:lnTo>
                    <a:pt x="80" y="328"/>
                  </a:lnTo>
                  <a:lnTo>
                    <a:pt x="79" y="330"/>
                  </a:lnTo>
                  <a:lnTo>
                    <a:pt x="79" y="330"/>
                  </a:lnTo>
                  <a:lnTo>
                    <a:pt x="78" y="33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5" y="332"/>
                  </a:lnTo>
                  <a:lnTo>
                    <a:pt x="74" y="332"/>
                  </a:lnTo>
                  <a:lnTo>
                    <a:pt x="74" y="333"/>
                  </a:lnTo>
                  <a:lnTo>
                    <a:pt x="73" y="333"/>
                  </a:lnTo>
                  <a:lnTo>
                    <a:pt x="72" y="333"/>
                  </a:lnTo>
                  <a:lnTo>
                    <a:pt x="71" y="334"/>
                  </a:lnTo>
                  <a:lnTo>
                    <a:pt x="69" y="334"/>
                  </a:lnTo>
                  <a:lnTo>
                    <a:pt x="69" y="334"/>
                  </a:lnTo>
                  <a:lnTo>
                    <a:pt x="68" y="336"/>
                  </a:lnTo>
                  <a:lnTo>
                    <a:pt x="67" y="336"/>
                  </a:lnTo>
                  <a:lnTo>
                    <a:pt x="66" y="336"/>
                  </a:lnTo>
                  <a:lnTo>
                    <a:pt x="65" y="336"/>
                  </a:lnTo>
                  <a:lnTo>
                    <a:pt x="65" y="337"/>
                  </a:lnTo>
                  <a:lnTo>
                    <a:pt x="63" y="337"/>
                  </a:lnTo>
                  <a:lnTo>
                    <a:pt x="62" y="337"/>
                  </a:lnTo>
                  <a:lnTo>
                    <a:pt x="61" y="337"/>
                  </a:lnTo>
                  <a:lnTo>
                    <a:pt x="61" y="337"/>
                  </a:lnTo>
                  <a:lnTo>
                    <a:pt x="60" y="337"/>
                  </a:lnTo>
                  <a:lnTo>
                    <a:pt x="59" y="337"/>
                  </a:lnTo>
                  <a:lnTo>
                    <a:pt x="59" y="338"/>
                  </a:lnTo>
                  <a:lnTo>
                    <a:pt x="57" y="338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4" y="338"/>
                  </a:lnTo>
                  <a:lnTo>
                    <a:pt x="54" y="337"/>
                  </a:lnTo>
                  <a:lnTo>
                    <a:pt x="53" y="337"/>
                  </a:lnTo>
                  <a:lnTo>
                    <a:pt x="53" y="337"/>
                  </a:lnTo>
                  <a:lnTo>
                    <a:pt x="51" y="337"/>
                  </a:lnTo>
                  <a:lnTo>
                    <a:pt x="51" y="337"/>
                  </a:lnTo>
                  <a:lnTo>
                    <a:pt x="51" y="337"/>
                  </a:lnTo>
                  <a:lnTo>
                    <a:pt x="50" y="337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49" y="336"/>
                  </a:lnTo>
                  <a:lnTo>
                    <a:pt x="49" y="336"/>
                  </a:lnTo>
                  <a:lnTo>
                    <a:pt x="49" y="334"/>
                  </a:lnTo>
                  <a:lnTo>
                    <a:pt x="49" y="334"/>
                  </a:lnTo>
                  <a:lnTo>
                    <a:pt x="49" y="3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16" name="Freeform 41"/>
            <p:cNvSpPr>
              <a:spLocks noEditPoints="1"/>
            </p:cNvSpPr>
            <p:nvPr/>
          </p:nvSpPr>
          <p:spPr bwMode="auto">
            <a:xfrm>
              <a:off x="5721351" y="4549776"/>
              <a:ext cx="98425" cy="533400"/>
            </a:xfrm>
            <a:custGeom>
              <a:avLst/>
              <a:gdLst>
                <a:gd name="T0" fmla="*/ 0 w 62"/>
                <a:gd name="T1" fmla="*/ 17 h 336"/>
                <a:gd name="T2" fmla="*/ 0 w 62"/>
                <a:gd name="T3" fmla="*/ 16 h 336"/>
                <a:gd name="T4" fmla="*/ 1 w 62"/>
                <a:gd name="T5" fmla="*/ 13 h 336"/>
                <a:gd name="T6" fmla="*/ 2 w 62"/>
                <a:gd name="T7" fmla="*/ 12 h 336"/>
                <a:gd name="T8" fmla="*/ 5 w 62"/>
                <a:gd name="T9" fmla="*/ 10 h 336"/>
                <a:gd name="T10" fmla="*/ 7 w 62"/>
                <a:gd name="T11" fmla="*/ 7 h 336"/>
                <a:gd name="T12" fmla="*/ 11 w 62"/>
                <a:gd name="T13" fmla="*/ 6 h 336"/>
                <a:gd name="T14" fmla="*/ 14 w 62"/>
                <a:gd name="T15" fmla="*/ 4 h 336"/>
                <a:gd name="T16" fmla="*/ 18 w 62"/>
                <a:gd name="T17" fmla="*/ 3 h 336"/>
                <a:gd name="T18" fmla="*/ 21 w 62"/>
                <a:gd name="T19" fmla="*/ 1 h 336"/>
                <a:gd name="T20" fmla="*/ 25 w 62"/>
                <a:gd name="T21" fmla="*/ 0 h 336"/>
                <a:gd name="T22" fmla="*/ 29 w 62"/>
                <a:gd name="T23" fmla="*/ 0 h 336"/>
                <a:gd name="T24" fmla="*/ 31 w 62"/>
                <a:gd name="T25" fmla="*/ 0 h 336"/>
                <a:gd name="T26" fmla="*/ 33 w 62"/>
                <a:gd name="T27" fmla="*/ 0 h 336"/>
                <a:gd name="T28" fmla="*/ 36 w 62"/>
                <a:gd name="T29" fmla="*/ 1 h 336"/>
                <a:gd name="T30" fmla="*/ 37 w 62"/>
                <a:gd name="T31" fmla="*/ 3 h 336"/>
                <a:gd name="T32" fmla="*/ 62 w 62"/>
                <a:gd name="T33" fmla="*/ 318 h 336"/>
                <a:gd name="T34" fmla="*/ 23 w 62"/>
                <a:gd name="T35" fmla="*/ 310 h 336"/>
                <a:gd name="T36" fmla="*/ 20 w 62"/>
                <a:gd name="T37" fmla="*/ 272 h 336"/>
                <a:gd name="T38" fmla="*/ 18 w 62"/>
                <a:gd name="T39" fmla="*/ 228 h 336"/>
                <a:gd name="T40" fmla="*/ 15 w 62"/>
                <a:gd name="T41" fmla="*/ 181 h 336"/>
                <a:gd name="T42" fmla="*/ 13 w 62"/>
                <a:gd name="T43" fmla="*/ 133 h 336"/>
                <a:gd name="T44" fmla="*/ 10 w 62"/>
                <a:gd name="T45" fmla="*/ 89 h 336"/>
                <a:gd name="T46" fmla="*/ 6 w 62"/>
                <a:gd name="T47" fmla="*/ 52 h 336"/>
                <a:gd name="T48" fmla="*/ 1 w 62"/>
                <a:gd name="T49" fmla="*/ 23 h 336"/>
                <a:gd name="T50" fmla="*/ 39 w 62"/>
                <a:gd name="T51" fmla="*/ 15 h 336"/>
                <a:gd name="T52" fmla="*/ 44 w 62"/>
                <a:gd name="T53" fmla="*/ 46 h 336"/>
                <a:gd name="T54" fmla="*/ 48 w 62"/>
                <a:gd name="T55" fmla="*/ 86 h 336"/>
                <a:gd name="T56" fmla="*/ 51 w 62"/>
                <a:gd name="T57" fmla="*/ 132 h 336"/>
                <a:gd name="T58" fmla="*/ 54 w 62"/>
                <a:gd name="T59" fmla="*/ 179 h 336"/>
                <a:gd name="T60" fmla="*/ 56 w 62"/>
                <a:gd name="T61" fmla="*/ 226 h 336"/>
                <a:gd name="T62" fmla="*/ 58 w 62"/>
                <a:gd name="T63" fmla="*/ 269 h 336"/>
                <a:gd name="T64" fmla="*/ 61 w 62"/>
                <a:gd name="T65" fmla="*/ 304 h 336"/>
                <a:gd name="T66" fmla="*/ 25 w 62"/>
                <a:gd name="T67" fmla="*/ 332 h 336"/>
                <a:gd name="T68" fmla="*/ 62 w 62"/>
                <a:gd name="T69" fmla="*/ 319 h 336"/>
                <a:gd name="T70" fmla="*/ 62 w 62"/>
                <a:gd name="T71" fmla="*/ 321 h 336"/>
                <a:gd name="T72" fmla="*/ 61 w 62"/>
                <a:gd name="T73" fmla="*/ 323 h 336"/>
                <a:gd name="T74" fmla="*/ 58 w 62"/>
                <a:gd name="T75" fmla="*/ 325 h 336"/>
                <a:gd name="T76" fmla="*/ 56 w 62"/>
                <a:gd name="T77" fmla="*/ 327 h 336"/>
                <a:gd name="T78" fmla="*/ 52 w 62"/>
                <a:gd name="T79" fmla="*/ 329 h 336"/>
                <a:gd name="T80" fmla="*/ 49 w 62"/>
                <a:gd name="T81" fmla="*/ 331 h 336"/>
                <a:gd name="T82" fmla="*/ 45 w 62"/>
                <a:gd name="T83" fmla="*/ 332 h 336"/>
                <a:gd name="T84" fmla="*/ 42 w 62"/>
                <a:gd name="T85" fmla="*/ 333 h 336"/>
                <a:gd name="T86" fmla="*/ 38 w 62"/>
                <a:gd name="T87" fmla="*/ 335 h 336"/>
                <a:gd name="T88" fmla="*/ 35 w 62"/>
                <a:gd name="T89" fmla="*/ 336 h 336"/>
                <a:gd name="T90" fmla="*/ 32 w 62"/>
                <a:gd name="T91" fmla="*/ 336 h 336"/>
                <a:gd name="T92" fmla="*/ 30 w 62"/>
                <a:gd name="T93" fmla="*/ 336 h 336"/>
                <a:gd name="T94" fmla="*/ 27 w 62"/>
                <a:gd name="T95" fmla="*/ 335 h 336"/>
                <a:gd name="T96" fmla="*/ 26 w 62"/>
                <a:gd name="T97" fmla="*/ 333 h 336"/>
                <a:gd name="T98" fmla="*/ 25 w 62"/>
                <a:gd name="T99" fmla="*/ 332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" h="336">
                  <a:moveTo>
                    <a:pt x="37" y="4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62" y="318"/>
                  </a:moveTo>
                  <a:lnTo>
                    <a:pt x="25" y="332"/>
                  </a:lnTo>
                  <a:lnTo>
                    <a:pt x="25" y="325"/>
                  </a:lnTo>
                  <a:lnTo>
                    <a:pt x="24" y="318"/>
                  </a:lnTo>
                  <a:lnTo>
                    <a:pt x="23" y="310"/>
                  </a:lnTo>
                  <a:lnTo>
                    <a:pt x="23" y="301"/>
                  </a:lnTo>
                  <a:lnTo>
                    <a:pt x="21" y="292"/>
                  </a:lnTo>
                  <a:lnTo>
                    <a:pt x="21" y="282"/>
                  </a:lnTo>
                  <a:lnTo>
                    <a:pt x="20" y="272"/>
                  </a:lnTo>
                  <a:lnTo>
                    <a:pt x="20" y="262"/>
                  </a:lnTo>
                  <a:lnTo>
                    <a:pt x="19" y="251"/>
                  </a:lnTo>
                  <a:lnTo>
                    <a:pt x="19" y="239"/>
                  </a:lnTo>
                  <a:lnTo>
                    <a:pt x="18" y="228"/>
                  </a:lnTo>
                  <a:lnTo>
                    <a:pt x="18" y="216"/>
                  </a:lnTo>
                  <a:lnTo>
                    <a:pt x="17" y="204"/>
                  </a:lnTo>
                  <a:lnTo>
                    <a:pt x="17" y="192"/>
                  </a:lnTo>
                  <a:lnTo>
                    <a:pt x="15" y="181"/>
                  </a:lnTo>
                  <a:lnTo>
                    <a:pt x="14" y="169"/>
                  </a:lnTo>
                  <a:lnTo>
                    <a:pt x="14" y="157"/>
                  </a:lnTo>
                  <a:lnTo>
                    <a:pt x="13" y="145"/>
                  </a:lnTo>
                  <a:lnTo>
                    <a:pt x="13" y="133"/>
                  </a:lnTo>
                  <a:lnTo>
                    <a:pt x="12" y="122"/>
                  </a:lnTo>
                  <a:lnTo>
                    <a:pt x="11" y="110"/>
                  </a:lnTo>
                  <a:lnTo>
                    <a:pt x="11" y="99"/>
                  </a:lnTo>
                  <a:lnTo>
                    <a:pt x="10" y="89"/>
                  </a:lnTo>
                  <a:lnTo>
                    <a:pt x="8" y="79"/>
                  </a:lnTo>
                  <a:lnTo>
                    <a:pt x="7" y="70"/>
                  </a:lnTo>
                  <a:lnTo>
                    <a:pt x="7" y="60"/>
                  </a:lnTo>
                  <a:lnTo>
                    <a:pt x="6" y="52"/>
                  </a:lnTo>
                  <a:lnTo>
                    <a:pt x="5" y="43"/>
                  </a:lnTo>
                  <a:lnTo>
                    <a:pt x="4" y="36"/>
                  </a:lnTo>
                  <a:lnTo>
                    <a:pt x="2" y="29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37" y="4"/>
                  </a:lnTo>
                  <a:lnTo>
                    <a:pt x="38" y="9"/>
                  </a:lnTo>
                  <a:lnTo>
                    <a:pt x="39" y="15"/>
                  </a:lnTo>
                  <a:lnTo>
                    <a:pt x="41" y="22"/>
                  </a:lnTo>
                  <a:lnTo>
                    <a:pt x="42" y="29"/>
                  </a:lnTo>
                  <a:lnTo>
                    <a:pt x="43" y="37"/>
                  </a:lnTo>
                  <a:lnTo>
                    <a:pt x="44" y="46"/>
                  </a:lnTo>
                  <a:lnTo>
                    <a:pt x="45" y="55"/>
                  </a:lnTo>
                  <a:lnTo>
                    <a:pt x="47" y="65"/>
                  </a:lnTo>
                  <a:lnTo>
                    <a:pt x="47" y="75"/>
                  </a:lnTo>
                  <a:lnTo>
                    <a:pt x="48" y="86"/>
                  </a:lnTo>
                  <a:lnTo>
                    <a:pt x="49" y="97"/>
                  </a:lnTo>
                  <a:lnTo>
                    <a:pt x="49" y="108"/>
                  </a:lnTo>
                  <a:lnTo>
                    <a:pt x="50" y="120"/>
                  </a:lnTo>
                  <a:lnTo>
                    <a:pt x="51" y="132"/>
                  </a:lnTo>
                  <a:lnTo>
                    <a:pt x="51" y="144"/>
                  </a:lnTo>
                  <a:lnTo>
                    <a:pt x="52" y="155"/>
                  </a:lnTo>
                  <a:lnTo>
                    <a:pt x="52" y="167"/>
                  </a:lnTo>
                  <a:lnTo>
                    <a:pt x="54" y="179"/>
                  </a:lnTo>
                  <a:lnTo>
                    <a:pt x="54" y="191"/>
                  </a:lnTo>
                  <a:lnTo>
                    <a:pt x="55" y="203"/>
                  </a:lnTo>
                  <a:lnTo>
                    <a:pt x="55" y="214"/>
                  </a:lnTo>
                  <a:lnTo>
                    <a:pt x="56" y="226"/>
                  </a:lnTo>
                  <a:lnTo>
                    <a:pt x="56" y="237"/>
                  </a:lnTo>
                  <a:lnTo>
                    <a:pt x="57" y="247"/>
                  </a:lnTo>
                  <a:lnTo>
                    <a:pt x="58" y="258"/>
                  </a:lnTo>
                  <a:lnTo>
                    <a:pt x="58" y="269"/>
                  </a:lnTo>
                  <a:lnTo>
                    <a:pt x="60" y="278"/>
                  </a:lnTo>
                  <a:lnTo>
                    <a:pt x="60" y="287"/>
                  </a:lnTo>
                  <a:lnTo>
                    <a:pt x="61" y="296"/>
                  </a:lnTo>
                  <a:lnTo>
                    <a:pt x="61" y="304"/>
                  </a:lnTo>
                  <a:lnTo>
                    <a:pt x="62" y="311"/>
                  </a:lnTo>
                  <a:lnTo>
                    <a:pt x="62" y="318"/>
                  </a:lnTo>
                  <a:lnTo>
                    <a:pt x="62" y="318"/>
                  </a:lnTo>
                  <a:close/>
                  <a:moveTo>
                    <a:pt x="25" y="332"/>
                  </a:moveTo>
                  <a:lnTo>
                    <a:pt x="62" y="318"/>
                  </a:lnTo>
                  <a:lnTo>
                    <a:pt x="62" y="318"/>
                  </a:lnTo>
                  <a:lnTo>
                    <a:pt x="62" y="319"/>
                  </a:lnTo>
                  <a:lnTo>
                    <a:pt x="62" y="319"/>
                  </a:lnTo>
                  <a:lnTo>
                    <a:pt x="62" y="319"/>
                  </a:lnTo>
                  <a:lnTo>
                    <a:pt x="62" y="320"/>
                  </a:lnTo>
                  <a:lnTo>
                    <a:pt x="62" y="320"/>
                  </a:lnTo>
                  <a:lnTo>
                    <a:pt x="62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61" y="323"/>
                  </a:lnTo>
                  <a:lnTo>
                    <a:pt x="61" y="323"/>
                  </a:lnTo>
                  <a:lnTo>
                    <a:pt x="60" y="324"/>
                  </a:lnTo>
                  <a:lnTo>
                    <a:pt x="60" y="324"/>
                  </a:lnTo>
                  <a:lnTo>
                    <a:pt x="58" y="325"/>
                  </a:lnTo>
                  <a:lnTo>
                    <a:pt x="58" y="325"/>
                  </a:lnTo>
                  <a:lnTo>
                    <a:pt x="57" y="325"/>
                  </a:lnTo>
                  <a:lnTo>
                    <a:pt x="57" y="326"/>
                  </a:lnTo>
                  <a:lnTo>
                    <a:pt x="56" y="326"/>
                  </a:lnTo>
                  <a:lnTo>
                    <a:pt x="56" y="327"/>
                  </a:lnTo>
                  <a:lnTo>
                    <a:pt x="55" y="327"/>
                  </a:lnTo>
                  <a:lnTo>
                    <a:pt x="55" y="329"/>
                  </a:lnTo>
                  <a:lnTo>
                    <a:pt x="54" y="329"/>
                  </a:lnTo>
                  <a:lnTo>
                    <a:pt x="52" y="329"/>
                  </a:lnTo>
                  <a:lnTo>
                    <a:pt x="52" y="330"/>
                  </a:lnTo>
                  <a:lnTo>
                    <a:pt x="51" y="330"/>
                  </a:lnTo>
                  <a:lnTo>
                    <a:pt x="50" y="331"/>
                  </a:lnTo>
                  <a:lnTo>
                    <a:pt x="49" y="331"/>
                  </a:lnTo>
                  <a:lnTo>
                    <a:pt x="49" y="331"/>
                  </a:lnTo>
                  <a:lnTo>
                    <a:pt x="48" y="332"/>
                  </a:lnTo>
                  <a:lnTo>
                    <a:pt x="47" y="332"/>
                  </a:lnTo>
                  <a:lnTo>
                    <a:pt x="45" y="332"/>
                  </a:lnTo>
                  <a:lnTo>
                    <a:pt x="45" y="333"/>
                  </a:lnTo>
                  <a:lnTo>
                    <a:pt x="44" y="333"/>
                  </a:lnTo>
                  <a:lnTo>
                    <a:pt x="43" y="333"/>
                  </a:lnTo>
                  <a:lnTo>
                    <a:pt x="42" y="333"/>
                  </a:lnTo>
                  <a:lnTo>
                    <a:pt x="41" y="335"/>
                  </a:lnTo>
                  <a:lnTo>
                    <a:pt x="41" y="335"/>
                  </a:lnTo>
                  <a:lnTo>
                    <a:pt x="39" y="335"/>
                  </a:lnTo>
                  <a:lnTo>
                    <a:pt x="38" y="335"/>
                  </a:lnTo>
                  <a:lnTo>
                    <a:pt x="37" y="335"/>
                  </a:lnTo>
                  <a:lnTo>
                    <a:pt x="37" y="335"/>
                  </a:lnTo>
                  <a:lnTo>
                    <a:pt x="36" y="336"/>
                  </a:lnTo>
                  <a:lnTo>
                    <a:pt x="35" y="336"/>
                  </a:lnTo>
                  <a:lnTo>
                    <a:pt x="35" y="336"/>
                  </a:lnTo>
                  <a:lnTo>
                    <a:pt x="33" y="336"/>
                  </a:lnTo>
                  <a:lnTo>
                    <a:pt x="32" y="336"/>
                  </a:lnTo>
                  <a:lnTo>
                    <a:pt x="32" y="336"/>
                  </a:lnTo>
                  <a:lnTo>
                    <a:pt x="31" y="336"/>
                  </a:lnTo>
                  <a:lnTo>
                    <a:pt x="31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29" y="335"/>
                  </a:lnTo>
                  <a:lnTo>
                    <a:pt x="29" y="335"/>
                  </a:lnTo>
                  <a:lnTo>
                    <a:pt x="27" y="335"/>
                  </a:lnTo>
                  <a:lnTo>
                    <a:pt x="27" y="335"/>
                  </a:lnTo>
                  <a:lnTo>
                    <a:pt x="27" y="335"/>
                  </a:lnTo>
                  <a:lnTo>
                    <a:pt x="26" y="335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5" y="333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5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17" name="Freeform 42"/>
            <p:cNvSpPr>
              <a:spLocks noEditPoints="1"/>
            </p:cNvSpPr>
            <p:nvPr/>
          </p:nvSpPr>
          <p:spPr bwMode="auto">
            <a:xfrm>
              <a:off x="5497514" y="4551364"/>
              <a:ext cx="95250" cy="530225"/>
            </a:xfrm>
            <a:custGeom>
              <a:avLst/>
              <a:gdLst>
                <a:gd name="T0" fmla="*/ 0 w 60"/>
                <a:gd name="T1" fmla="*/ 17 h 334"/>
                <a:gd name="T2" fmla="*/ 0 w 60"/>
                <a:gd name="T3" fmla="*/ 16 h 334"/>
                <a:gd name="T4" fmla="*/ 1 w 60"/>
                <a:gd name="T5" fmla="*/ 14 h 334"/>
                <a:gd name="T6" fmla="*/ 4 w 60"/>
                <a:gd name="T7" fmla="*/ 12 h 334"/>
                <a:gd name="T8" fmla="*/ 5 w 60"/>
                <a:gd name="T9" fmla="*/ 10 h 334"/>
                <a:gd name="T10" fmla="*/ 8 w 60"/>
                <a:gd name="T11" fmla="*/ 8 h 334"/>
                <a:gd name="T12" fmla="*/ 11 w 60"/>
                <a:gd name="T13" fmla="*/ 6 h 334"/>
                <a:gd name="T14" fmla="*/ 14 w 60"/>
                <a:gd name="T15" fmla="*/ 4 h 334"/>
                <a:gd name="T16" fmla="*/ 19 w 60"/>
                <a:gd name="T17" fmla="*/ 3 h 334"/>
                <a:gd name="T18" fmla="*/ 23 w 60"/>
                <a:gd name="T19" fmla="*/ 2 h 334"/>
                <a:gd name="T20" fmla="*/ 26 w 60"/>
                <a:gd name="T21" fmla="*/ 0 h 334"/>
                <a:gd name="T22" fmla="*/ 29 w 60"/>
                <a:gd name="T23" fmla="*/ 0 h 334"/>
                <a:gd name="T24" fmla="*/ 32 w 60"/>
                <a:gd name="T25" fmla="*/ 0 h 334"/>
                <a:gd name="T26" fmla="*/ 34 w 60"/>
                <a:gd name="T27" fmla="*/ 0 h 334"/>
                <a:gd name="T28" fmla="*/ 36 w 60"/>
                <a:gd name="T29" fmla="*/ 2 h 334"/>
                <a:gd name="T30" fmla="*/ 37 w 60"/>
                <a:gd name="T31" fmla="*/ 3 h 334"/>
                <a:gd name="T32" fmla="*/ 60 w 60"/>
                <a:gd name="T33" fmla="*/ 316 h 334"/>
                <a:gd name="T34" fmla="*/ 20 w 60"/>
                <a:gd name="T35" fmla="*/ 307 h 334"/>
                <a:gd name="T36" fmla="*/ 18 w 60"/>
                <a:gd name="T37" fmla="*/ 270 h 334"/>
                <a:gd name="T38" fmla="*/ 16 w 60"/>
                <a:gd name="T39" fmla="*/ 227 h 334"/>
                <a:gd name="T40" fmla="*/ 14 w 60"/>
                <a:gd name="T41" fmla="*/ 181 h 334"/>
                <a:gd name="T42" fmla="*/ 12 w 60"/>
                <a:gd name="T43" fmla="*/ 134 h 334"/>
                <a:gd name="T44" fmla="*/ 8 w 60"/>
                <a:gd name="T45" fmla="*/ 90 h 334"/>
                <a:gd name="T46" fmla="*/ 6 w 60"/>
                <a:gd name="T47" fmla="*/ 53 h 334"/>
                <a:gd name="T48" fmla="*/ 1 w 60"/>
                <a:gd name="T49" fmla="*/ 24 h 334"/>
                <a:gd name="T50" fmla="*/ 40 w 60"/>
                <a:gd name="T51" fmla="*/ 16 h 334"/>
                <a:gd name="T52" fmla="*/ 44 w 60"/>
                <a:gd name="T53" fmla="*/ 47 h 334"/>
                <a:gd name="T54" fmla="*/ 47 w 60"/>
                <a:gd name="T55" fmla="*/ 88 h 334"/>
                <a:gd name="T56" fmla="*/ 50 w 60"/>
                <a:gd name="T57" fmla="*/ 132 h 334"/>
                <a:gd name="T58" fmla="*/ 51 w 60"/>
                <a:gd name="T59" fmla="*/ 180 h 334"/>
                <a:gd name="T60" fmla="*/ 54 w 60"/>
                <a:gd name="T61" fmla="*/ 225 h 334"/>
                <a:gd name="T62" fmla="*/ 56 w 60"/>
                <a:gd name="T63" fmla="*/ 267 h 334"/>
                <a:gd name="T64" fmla="*/ 59 w 60"/>
                <a:gd name="T65" fmla="*/ 301 h 334"/>
                <a:gd name="T66" fmla="*/ 23 w 60"/>
                <a:gd name="T67" fmla="*/ 330 h 334"/>
                <a:gd name="T68" fmla="*/ 60 w 60"/>
                <a:gd name="T69" fmla="*/ 317 h 334"/>
                <a:gd name="T70" fmla="*/ 59 w 60"/>
                <a:gd name="T71" fmla="*/ 319 h 334"/>
                <a:gd name="T72" fmla="*/ 57 w 60"/>
                <a:gd name="T73" fmla="*/ 320 h 334"/>
                <a:gd name="T74" fmla="*/ 56 w 60"/>
                <a:gd name="T75" fmla="*/ 323 h 334"/>
                <a:gd name="T76" fmla="*/ 53 w 60"/>
                <a:gd name="T77" fmla="*/ 325 h 334"/>
                <a:gd name="T78" fmla="*/ 50 w 60"/>
                <a:gd name="T79" fmla="*/ 326 h 334"/>
                <a:gd name="T80" fmla="*/ 47 w 60"/>
                <a:gd name="T81" fmla="*/ 329 h 334"/>
                <a:gd name="T82" fmla="*/ 43 w 60"/>
                <a:gd name="T83" fmla="*/ 330 h 334"/>
                <a:gd name="T84" fmla="*/ 40 w 60"/>
                <a:gd name="T85" fmla="*/ 332 h 334"/>
                <a:gd name="T86" fmla="*/ 36 w 60"/>
                <a:gd name="T87" fmla="*/ 332 h 334"/>
                <a:gd name="T88" fmla="*/ 32 w 60"/>
                <a:gd name="T89" fmla="*/ 334 h 334"/>
                <a:gd name="T90" fmla="*/ 30 w 60"/>
                <a:gd name="T91" fmla="*/ 334 h 334"/>
                <a:gd name="T92" fmla="*/ 26 w 60"/>
                <a:gd name="T93" fmla="*/ 334 h 334"/>
                <a:gd name="T94" fmla="*/ 25 w 60"/>
                <a:gd name="T95" fmla="*/ 332 h 334"/>
                <a:gd name="T96" fmla="*/ 24 w 60"/>
                <a:gd name="T97" fmla="*/ 331 h 334"/>
                <a:gd name="T98" fmla="*/ 23 w 60"/>
                <a:gd name="T99" fmla="*/ 33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334">
                  <a:moveTo>
                    <a:pt x="37" y="4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60" y="316"/>
                  </a:moveTo>
                  <a:lnTo>
                    <a:pt x="23" y="330"/>
                  </a:lnTo>
                  <a:lnTo>
                    <a:pt x="22" y="323"/>
                  </a:lnTo>
                  <a:lnTo>
                    <a:pt x="22" y="316"/>
                  </a:lnTo>
                  <a:lnTo>
                    <a:pt x="20" y="307"/>
                  </a:lnTo>
                  <a:lnTo>
                    <a:pt x="20" y="299"/>
                  </a:lnTo>
                  <a:lnTo>
                    <a:pt x="19" y="291"/>
                  </a:lnTo>
                  <a:lnTo>
                    <a:pt x="19" y="281"/>
                  </a:lnTo>
                  <a:lnTo>
                    <a:pt x="18" y="270"/>
                  </a:lnTo>
                  <a:lnTo>
                    <a:pt x="18" y="261"/>
                  </a:lnTo>
                  <a:lnTo>
                    <a:pt x="17" y="250"/>
                  </a:lnTo>
                  <a:lnTo>
                    <a:pt x="17" y="238"/>
                  </a:lnTo>
                  <a:lnTo>
                    <a:pt x="16" y="227"/>
                  </a:lnTo>
                  <a:lnTo>
                    <a:pt x="16" y="215"/>
                  </a:lnTo>
                  <a:lnTo>
                    <a:pt x="14" y="205"/>
                  </a:lnTo>
                  <a:lnTo>
                    <a:pt x="14" y="193"/>
                  </a:lnTo>
                  <a:lnTo>
                    <a:pt x="14" y="181"/>
                  </a:lnTo>
                  <a:lnTo>
                    <a:pt x="13" y="169"/>
                  </a:lnTo>
                  <a:lnTo>
                    <a:pt x="13" y="157"/>
                  </a:lnTo>
                  <a:lnTo>
                    <a:pt x="12" y="146"/>
                  </a:lnTo>
                  <a:lnTo>
                    <a:pt x="12" y="134"/>
                  </a:lnTo>
                  <a:lnTo>
                    <a:pt x="11" y="123"/>
                  </a:lnTo>
                  <a:lnTo>
                    <a:pt x="11" y="112"/>
                  </a:lnTo>
                  <a:lnTo>
                    <a:pt x="10" y="101"/>
                  </a:lnTo>
                  <a:lnTo>
                    <a:pt x="8" y="90"/>
                  </a:lnTo>
                  <a:lnTo>
                    <a:pt x="8" y="80"/>
                  </a:lnTo>
                  <a:lnTo>
                    <a:pt x="7" y="71"/>
                  </a:lnTo>
                  <a:lnTo>
                    <a:pt x="6" y="61"/>
                  </a:lnTo>
                  <a:lnTo>
                    <a:pt x="6" y="53"/>
                  </a:lnTo>
                  <a:lnTo>
                    <a:pt x="5" y="45"/>
                  </a:lnTo>
                  <a:lnTo>
                    <a:pt x="4" y="36"/>
                  </a:lnTo>
                  <a:lnTo>
                    <a:pt x="3" y="30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37" y="4"/>
                  </a:lnTo>
                  <a:lnTo>
                    <a:pt x="38" y="9"/>
                  </a:lnTo>
                  <a:lnTo>
                    <a:pt x="40" y="16"/>
                  </a:lnTo>
                  <a:lnTo>
                    <a:pt x="41" y="23"/>
                  </a:lnTo>
                  <a:lnTo>
                    <a:pt x="42" y="30"/>
                  </a:lnTo>
                  <a:lnTo>
                    <a:pt x="43" y="39"/>
                  </a:lnTo>
                  <a:lnTo>
                    <a:pt x="44" y="47"/>
                  </a:lnTo>
                  <a:lnTo>
                    <a:pt x="44" y="57"/>
                  </a:lnTo>
                  <a:lnTo>
                    <a:pt x="45" y="66"/>
                  </a:lnTo>
                  <a:lnTo>
                    <a:pt x="47" y="77"/>
                  </a:lnTo>
                  <a:lnTo>
                    <a:pt x="47" y="88"/>
                  </a:lnTo>
                  <a:lnTo>
                    <a:pt x="48" y="98"/>
                  </a:lnTo>
                  <a:lnTo>
                    <a:pt x="48" y="109"/>
                  </a:lnTo>
                  <a:lnTo>
                    <a:pt x="49" y="121"/>
                  </a:lnTo>
                  <a:lnTo>
                    <a:pt x="50" y="132"/>
                  </a:lnTo>
                  <a:lnTo>
                    <a:pt x="50" y="144"/>
                  </a:lnTo>
                  <a:lnTo>
                    <a:pt x="50" y="156"/>
                  </a:lnTo>
                  <a:lnTo>
                    <a:pt x="51" y="168"/>
                  </a:lnTo>
                  <a:lnTo>
                    <a:pt x="51" y="180"/>
                  </a:lnTo>
                  <a:lnTo>
                    <a:pt x="53" y="190"/>
                  </a:lnTo>
                  <a:lnTo>
                    <a:pt x="53" y="202"/>
                  </a:lnTo>
                  <a:lnTo>
                    <a:pt x="54" y="214"/>
                  </a:lnTo>
                  <a:lnTo>
                    <a:pt x="54" y="225"/>
                  </a:lnTo>
                  <a:lnTo>
                    <a:pt x="55" y="236"/>
                  </a:lnTo>
                  <a:lnTo>
                    <a:pt x="55" y="246"/>
                  </a:lnTo>
                  <a:lnTo>
                    <a:pt x="55" y="257"/>
                  </a:lnTo>
                  <a:lnTo>
                    <a:pt x="56" y="267"/>
                  </a:lnTo>
                  <a:lnTo>
                    <a:pt x="56" y="276"/>
                  </a:lnTo>
                  <a:lnTo>
                    <a:pt x="57" y="286"/>
                  </a:lnTo>
                  <a:lnTo>
                    <a:pt x="57" y="294"/>
                  </a:lnTo>
                  <a:lnTo>
                    <a:pt x="59" y="301"/>
                  </a:lnTo>
                  <a:lnTo>
                    <a:pt x="59" y="310"/>
                  </a:lnTo>
                  <a:lnTo>
                    <a:pt x="60" y="316"/>
                  </a:lnTo>
                  <a:lnTo>
                    <a:pt x="60" y="316"/>
                  </a:lnTo>
                  <a:close/>
                  <a:moveTo>
                    <a:pt x="23" y="330"/>
                  </a:moveTo>
                  <a:lnTo>
                    <a:pt x="60" y="316"/>
                  </a:lnTo>
                  <a:lnTo>
                    <a:pt x="60" y="316"/>
                  </a:lnTo>
                  <a:lnTo>
                    <a:pt x="60" y="317"/>
                  </a:lnTo>
                  <a:lnTo>
                    <a:pt x="60" y="317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59" y="319"/>
                  </a:lnTo>
                  <a:lnTo>
                    <a:pt x="59" y="319"/>
                  </a:lnTo>
                  <a:lnTo>
                    <a:pt x="59" y="320"/>
                  </a:lnTo>
                  <a:lnTo>
                    <a:pt x="59" y="320"/>
                  </a:lnTo>
                  <a:lnTo>
                    <a:pt x="57" y="320"/>
                  </a:lnTo>
                  <a:lnTo>
                    <a:pt x="57" y="322"/>
                  </a:lnTo>
                  <a:lnTo>
                    <a:pt x="56" y="322"/>
                  </a:lnTo>
                  <a:lnTo>
                    <a:pt x="56" y="323"/>
                  </a:lnTo>
                  <a:lnTo>
                    <a:pt x="56" y="323"/>
                  </a:lnTo>
                  <a:lnTo>
                    <a:pt x="55" y="324"/>
                  </a:lnTo>
                  <a:lnTo>
                    <a:pt x="55" y="324"/>
                  </a:lnTo>
                  <a:lnTo>
                    <a:pt x="54" y="324"/>
                  </a:lnTo>
                  <a:lnTo>
                    <a:pt x="53" y="325"/>
                  </a:lnTo>
                  <a:lnTo>
                    <a:pt x="53" y="325"/>
                  </a:lnTo>
                  <a:lnTo>
                    <a:pt x="51" y="326"/>
                  </a:lnTo>
                  <a:lnTo>
                    <a:pt x="51" y="326"/>
                  </a:lnTo>
                  <a:lnTo>
                    <a:pt x="50" y="326"/>
                  </a:lnTo>
                  <a:lnTo>
                    <a:pt x="49" y="328"/>
                  </a:lnTo>
                  <a:lnTo>
                    <a:pt x="49" y="328"/>
                  </a:lnTo>
                  <a:lnTo>
                    <a:pt x="48" y="329"/>
                  </a:lnTo>
                  <a:lnTo>
                    <a:pt x="47" y="329"/>
                  </a:lnTo>
                  <a:lnTo>
                    <a:pt x="45" y="329"/>
                  </a:lnTo>
                  <a:lnTo>
                    <a:pt x="45" y="330"/>
                  </a:lnTo>
                  <a:lnTo>
                    <a:pt x="44" y="330"/>
                  </a:lnTo>
                  <a:lnTo>
                    <a:pt x="43" y="330"/>
                  </a:lnTo>
                  <a:lnTo>
                    <a:pt x="42" y="331"/>
                  </a:lnTo>
                  <a:lnTo>
                    <a:pt x="41" y="331"/>
                  </a:lnTo>
                  <a:lnTo>
                    <a:pt x="41" y="331"/>
                  </a:lnTo>
                  <a:lnTo>
                    <a:pt x="40" y="332"/>
                  </a:lnTo>
                  <a:lnTo>
                    <a:pt x="38" y="332"/>
                  </a:lnTo>
                  <a:lnTo>
                    <a:pt x="37" y="332"/>
                  </a:lnTo>
                  <a:lnTo>
                    <a:pt x="37" y="332"/>
                  </a:lnTo>
                  <a:lnTo>
                    <a:pt x="36" y="332"/>
                  </a:lnTo>
                  <a:lnTo>
                    <a:pt x="35" y="332"/>
                  </a:lnTo>
                  <a:lnTo>
                    <a:pt x="34" y="334"/>
                  </a:lnTo>
                  <a:lnTo>
                    <a:pt x="34" y="334"/>
                  </a:lnTo>
                  <a:lnTo>
                    <a:pt x="32" y="334"/>
                  </a:lnTo>
                  <a:lnTo>
                    <a:pt x="31" y="334"/>
                  </a:lnTo>
                  <a:lnTo>
                    <a:pt x="31" y="334"/>
                  </a:lnTo>
                  <a:lnTo>
                    <a:pt x="30" y="334"/>
                  </a:lnTo>
                  <a:lnTo>
                    <a:pt x="30" y="334"/>
                  </a:lnTo>
                  <a:lnTo>
                    <a:pt x="29" y="334"/>
                  </a:lnTo>
                  <a:lnTo>
                    <a:pt x="28" y="334"/>
                  </a:lnTo>
                  <a:lnTo>
                    <a:pt x="28" y="334"/>
                  </a:lnTo>
                  <a:lnTo>
                    <a:pt x="26" y="334"/>
                  </a:lnTo>
                  <a:lnTo>
                    <a:pt x="26" y="334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4" y="332"/>
                  </a:lnTo>
                  <a:lnTo>
                    <a:pt x="24" y="332"/>
                  </a:lnTo>
                  <a:lnTo>
                    <a:pt x="24" y="332"/>
                  </a:lnTo>
                  <a:lnTo>
                    <a:pt x="24" y="331"/>
                  </a:lnTo>
                  <a:lnTo>
                    <a:pt x="23" y="331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3" y="330"/>
                  </a:lnTo>
                  <a:lnTo>
                    <a:pt x="23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18" name="Freeform 43"/>
            <p:cNvSpPr>
              <a:spLocks noEditPoints="1"/>
            </p:cNvSpPr>
            <p:nvPr/>
          </p:nvSpPr>
          <p:spPr bwMode="auto">
            <a:xfrm>
              <a:off x="3744914" y="4883151"/>
              <a:ext cx="3070225" cy="49213"/>
            </a:xfrm>
            <a:custGeom>
              <a:avLst/>
              <a:gdLst>
                <a:gd name="T0" fmla="*/ 6 w 1934"/>
                <a:gd name="T1" fmla="*/ 25 h 31"/>
                <a:gd name="T2" fmla="*/ 4 w 1934"/>
                <a:gd name="T3" fmla="*/ 25 h 31"/>
                <a:gd name="T4" fmla="*/ 1 w 1934"/>
                <a:gd name="T5" fmla="*/ 24 h 31"/>
                <a:gd name="T6" fmla="*/ 0 w 1934"/>
                <a:gd name="T7" fmla="*/ 23 h 31"/>
                <a:gd name="T8" fmla="*/ 0 w 1934"/>
                <a:gd name="T9" fmla="*/ 22 h 31"/>
                <a:gd name="T10" fmla="*/ 0 w 1934"/>
                <a:gd name="T11" fmla="*/ 20 h 31"/>
                <a:gd name="T12" fmla="*/ 1 w 1934"/>
                <a:gd name="T13" fmla="*/ 18 h 31"/>
                <a:gd name="T14" fmla="*/ 4 w 1934"/>
                <a:gd name="T15" fmla="*/ 16 h 31"/>
                <a:gd name="T16" fmla="*/ 6 w 1934"/>
                <a:gd name="T17" fmla="*/ 14 h 31"/>
                <a:gd name="T18" fmla="*/ 9 w 1934"/>
                <a:gd name="T19" fmla="*/ 11 h 31"/>
                <a:gd name="T20" fmla="*/ 12 w 1934"/>
                <a:gd name="T21" fmla="*/ 10 h 31"/>
                <a:gd name="T22" fmla="*/ 16 w 1934"/>
                <a:gd name="T23" fmla="*/ 8 h 31"/>
                <a:gd name="T24" fmla="*/ 19 w 1934"/>
                <a:gd name="T25" fmla="*/ 6 h 31"/>
                <a:gd name="T26" fmla="*/ 23 w 1934"/>
                <a:gd name="T27" fmla="*/ 5 h 31"/>
                <a:gd name="T28" fmla="*/ 25 w 1934"/>
                <a:gd name="T29" fmla="*/ 5 h 31"/>
                <a:gd name="T30" fmla="*/ 29 w 1934"/>
                <a:gd name="T31" fmla="*/ 4 h 31"/>
                <a:gd name="T32" fmla="*/ 1924 w 1934"/>
                <a:gd name="T33" fmla="*/ 0 h 31"/>
                <a:gd name="T34" fmla="*/ 1814 w 1934"/>
                <a:gd name="T35" fmla="*/ 27 h 31"/>
                <a:gd name="T36" fmla="*/ 1603 w 1934"/>
                <a:gd name="T37" fmla="*/ 30 h 31"/>
                <a:gd name="T38" fmla="*/ 1320 w 1934"/>
                <a:gd name="T39" fmla="*/ 31 h 31"/>
                <a:gd name="T40" fmla="*/ 999 w 1934"/>
                <a:gd name="T41" fmla="*/ 31 h 31"/>
                <a:gd name="T42" fmla="*/ 674 w 1934"/>
                <a:gd name="T43" fmla="*/ 30 h 31"/>
                <a:gd name="T44" fmla="*/ 381 w 1934"/>
                <a:gd name="T45" fmla="*/ 28 h 31"/>
                <a:gd name="T46" fmla="*/ 151 w 1934"/>
                <a:gd name="T47" fmla="*/ 27 h 31"/>
                <a:gd name="T48" fmla="*/ 20 w 1934"/>
                <a:gd name="T49" fmla="*/ 25 h 31"/>
                <a:gd name="T50" fmla="*/ 66 w 1934"/>
                <a:gd name="T51" fmla="*/ 4 h 31"/>
                <a:gd name="T52" fmla="*/ 225 w 1934"/>
                <a:gd name="T53" fmla="*/ 6 h 31"/>
                <a:gd name="T54" fmla="*/ 473 w 1934"/>
                <a:gd name="T55" fmla="*/ 8 h 31"/>
                <a:gd name="T56" fmla="*/ 778 w 1934"/>
                <a:gd name="T57" fmla="*/ 9 h 31"/>
                <a:gd name="T58" fmla="*/ 1104 w 1934"/>
                <a:gd name="T59" fmla="*/ 10 h 31"/>
                <a:gd name="T60" fmla="*/ 1419 w 1934"/>
                <a:gd name="T61" fmla="*/ 10 h 31"/>
                <a:gd name="T62" fmla="*/ 1687 w 1934"/>
                <a:gd name="T63" fmla="*/ 8 h 31"/>
                <a:gd name="T64" fmla="*/ 1873 w 1934"/>
                <a:gd name="T65" fmla="*/ 4 h 31"/>
                <a:gd name="T66" fmla="*/ 1906 w 1934"/>
                <a:gd name="T67" fmla="*/ 22 h 31"/>
                <a:gd name="T68" fmla="*/ 1926 w 1934"/>
                <a:gd name="T69" fmla="*/ 0 h 31"/>
                <a:gd name="T70" fmla="*/ 1930 w 1934"/>
                <a:gd name="T71" fmla="*/ 2 h 31"/>
                <a:gd name="T72" fmla="*/ 1931 w 1934"/>
                <a:gd name="T73" fmla="*/ 2 h 31"/>
                <a:gd name="T74" fmla="*/ 1934 w 1934"/>
                <a:gd name="T75" fmla="*/ 3 h 31"/>
                <a:gd name="T76" fmla="*/ 1934 w 1934"/>
                <a:gd name="T77" fmla="*/ 4 h 31"/>
                <a:gd name="T78" fmla="*/ 1934 w 1934"/>
                <a:gd name="T79" fmla="*/ 5 h 31"/>
                <a:gd name="T80" fmla="*/ 1934 w 1934"/>
                <a:gd name="T81" fmla="*/ 8 h 31"/>
                <a:gd name="T82" fmla="*/ 1932 w 1934"/>
                <a:gd name="T83" fmla="*/ 10 h 31"/>
                <a:gd name="T84" fmla="*/ 1930 w 1934"/>
                <a:gd name="T85" fmla="*/ 11 h 31"/>
                <a:gd name="T86" fmla="*/ 1928 w 1934"/>
                <a:gd name="T87" fmla="*/ 14 h 31"/>
                <a:gd name="T88" fmla="*/ 1924 w 1934"/>
                <a:gd name="T89" fmla="*/ 16 h 31"/>
                <a:gd name="T90" fmla="*/ 1920 w 1934"/>
                <a:gd name="T91" fmla="*/ 17 h 31"/>
                <a:gd name="T92" fmla="*/ 1917 w 1934"/>
                <a:gd name="T93" fmla="*/ 20 h 31"/>
                <a:gd name="T94" fmla="*/ 1913 w 1934"/>
                <a:gd name="T95" fmla="*/ 21 h 31"/>
                <a:gd name="T96" fmla="*/ 1910 w 1934"/>
                <a:gd name="T97" fmla="*/ 22 h 31"/>
                <a:gd name="T98" fmla="*/ 1907 w 1934"/>
                <a:gd name="T99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4" h="31">
                  <a:moveTo>
                    <a:pt x="31" y="4"/>
                  </a:moveTo>
                  <a:lnTo>
                    <a:pt x="7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4"/>
                  </a:lnTo>
                  <a:close/>
                  <a:moveTo>
                    <a:pt x="1924" y="0"/>
                  </a:moveTo>
                  <a:lnTo>
                    <a:pt x="1906" y="22"/>
                  </a:lnTo>
                  <a:lnTo>
                    <a:pt x="1882" y="24"/>
                  </a:lnTo>
                  <a:lnTo>
                    <a:pt x="1852" y="25"/>
                  </a:lnTo>
                  <a:lnTo>
                    <a:pt x="1814" y="27"/>
                  </a:lnTo>
                  <a:lnTo>
                    <a:pt x="1770" y="28"/>
                  </a:lnTo>
                  <a:lnTo>
                    <a:pt x="1720" y="29"/>
                  </a:lnTo>
                  <a:lnTo>
                    <a:pt x="1664" y="29"/>
                  </a:lnTo>
                  <a:lnTo>
                    <a:pt x="1603" y="30"/>
                  </a:lnTo>
                  <a:lnTo>
                    <a:pt x="1539" y="30"/>
                  </a:lnTo>
                  <a:lnTo>
                    <a:pt x="1468" y="31"/>
                  </a:lnTo>
                  <a:lnTo>
                    <a:pt x="1397" y="31"/>
                  </a:lnTo>
                  <a:lnTo>
                    <a:pt x="1320" y="31"/>
                  </a:lnTo>
                  <a:lnTo>
                    <a:pt x="1243" y="31"/>
                  </a:lnTo>
                  <a:lnTo>
                    <a:pt x="1163" y="31"/>
                  </a:lnTo>
                  <a:lnTo>
                    <a:pt x="1081" y="31"/>
                  </a:lnTo>
                  <a:lnTo>
                    <a:pt x="999" y="31"/>
                  </a:lnTo>
                  <a:lnTo>
                    <a:pt x="917" y="31"/>
                  </a:lnTo>
                  <a:lnTo>
                    <a:pt x="836" y="31"/>
                  </a:lnTo>
                  <a:lnTo>
                    <a:pt x="754" y="30"/>
                  </a:lnTo>
                  <a:lnTo>
                    <a:pt x="674" y="30"/>
                  </a:lnTo>
                  <a:lnTo>
                    <a:pt x="597" y="30"/>
                  </a:lnTo>
                  <a:lnTo>
                    <a:pt x="522" y="29"/>
                  </a:lnTo>
                  <a:lnTo>
                    <a:pt x="449" y="29"/>
                  </a:lnTo>
                  <a:lnTo>
                    <a:pt x="381" y="28"/>
                  </a:lnTo>
                  <a:lnTo>
                    <a:pt x="316" y="28"/>
                  </a:lnTo>
                  <a:lnTo>
                    <a:pt x="256" y="28"/>
                  </a:lnTo>
                  <a:lnTo>
                    <a:pt x="201" y="27"/>
                  </a:lnTo>
                  <a:lnTo>
                    <a:pt x="151" y="27"/>
                  </a:lnTo>
                  <a:lnTo>
                    <a:pt x="108" y="27"/>
                  </a:lnTo>
                  <a:lnTo>
                    <a:pt x="72" y="27"/>
                  </a:lnTo>
                  <a:lnTo>
                    <a:pt x="42" y="25"/>
                  </a:lnTo>
                  <a:lnTo>
                    <a:pt x="20" y="25"/>
                  </a:lnTo>
                  <a:lnTo>
                    <a:pt x="7" y="25"/>
                  </a:lnTo>
                  <a:lnTo>
                    <a:pt x="31" y="4"/>
                  </a:lnTo>
                  <a:lnTo>
                    <a:pt x="44" y="4"/>
                  </a:lnTo>
                  <a:lnTo>
                    <a:pt x="66" y="4"/>
                  </a:lnTo>
                  <a:lnTo>
                    <a:pt x="94" y="5"/>
                  </a:lnTo>
                  <a:lnTo>
                    <a:pt x="131" y="5"/>
                  </a:lnTo>
                  <a:lnTo>
                    <a:pt x="174" y="5"/>
                  </a:lnTo>
                  <a:lnTo>
                    <a:pt x="225" y="6"/>
                  </a:lnTo>
                  <a:lnTo>
                    <a:pt x="279" y="6"/>
                  </a:lnTo>
                  <a:lnTo>
                    <a:pt x="339" y="6"/>
                  </a:lnTo>
                  <a:lnTo>
                    <a:pt x="404" y="8"/>
                  </a:lnTo>
                  <a:lnTo>
                    <a:pt x="473" y="8"/>
                  </a:lnTo>
                  <a:lnTo>
                    <a:pt x="546" y="8"/>
                  </a:lnTo>
                  <a:lnTo>
                    <a:pt x="621" y="9"/>
                  </a:lnTo>
                  <a:lnTo>
                    <a:pt x="698" y="9"/>
                  </a:lnTo>
                  <a:lnTo>
                    <a:pt x="778" y="9"/>
                  </a:lnTo>
                  <a:lnTo>
                    <a:pt x="858" y="10"/>
                  </a:lnTo>
                  <a:lnTo>
                    <a:pt x="941" y="10"/>
                  </a:lnTo>
                  <a:lnTo>
                    <a:pt x="1023" y="10"/>
                  </a:lnTo>
                  <a:lnTo>
                    <a:pt x="1104" y="10"/>
                  </a:lnTo>
                  <a:lnTo>
                    <a:pt x="1185" y="10"/>
                  </a:lnTo>
                  <a:lnTo>
                    <a:pt x="1265" y="10"/>
                  </a:lnTo>
                  <a:lnTo>
                    <a:pt x="1343" y="10"/>
                  </a:lnTo>
                  <a:lnTo>
                    <a:pt x="1419" y="10"/>
                  </a:lnTo>
                  <a:lnTo>
                    <a:pt x="1492" y="10"/>
                  </a:lnTo>
                  <a:lnTo>
                    <a:pt x="1561" y="9"/>
                  </a:lnTo>
                  <a:lnTo>
                    <a:pt x="1626" y="9"/>
                  </a:lnTo>
                  <a:lnTo>
                    <a:pt x="1687" y="8"/>
                  </a:lnTo>
                  <a:lnTo>
                    <a:pt x="1743" y="8"/>
                  </a:lnTo>
                  <a:lnTo>
                    <a:pt x="1793" y="6"/>
                  </a:lnTo>
                  <a:lnTo>
                    <a:pt x="1836" y="5"/>
                  </a:lnTo>
                  <a:lnTo>
                    <a:pt x="1873" y="4"/>
                  </a:lnTo>
                  <a:lnTo>
                    <a:pt x="1903" y="3"/>
                  </a:lnTo>
                  <a:lnTo>
                    <a:pt x="1924" y="0"/>
                  </a:lnTo>
                  <a:lnTo>
                    <a:pt x="1924" y="0"/>
                  </a:lnTo>
                  <a:close/>
                  <a:moveTo>
                    <a:pt x="1906" y="22"/>
                  </a:moveTo>
                  <a:lnTo>
                    <a:pt x="1924" y="0"/>
                  </a:lnTo>
                  <a:lnTo>
                    <a:pt x="1925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8" y="0"/>
                  </a:lnTo>
                  <a:lnTo>
                    <a:pt x="1929" y="0"/>
                  </a:lnTo>
                  <a:lnTo>
                    <a:pt x="1929" y="0"/>
                  </a:lnTo>
                  <a:lnTo>
                    <a:pt x="1930" y="2"/>
                  </a:lnTo>
                  <a:lnTo>
                    <a:pt x="1930" y="2"/>
                  </a:lnTo>
                  <a:lnTo>
                    <a:pt x="1931" y="2"/>
                  </a:lnTo>
                  <a:lnTo>
                    <a:pt x="1931" y="2"/>
                  </a:lnTo>
                  <a:lnTo>
                    <a:pt x="1931" y="2"/>
                  </a:lnTo>
                  <a:lnTo>
                    <a:pt x="1932" y="2"/>
                  </a:lnTo>
                  <a:lnTo>
                    <a:pt x="1932" y="2"/>
                  </a:lnTo>
                  <a:lnTo>
                    <a:pt x="1932" y="3"/>
                  </a:lnTo>
                  <a:lnTo>
                    <a:pt x="1934" y="3"/>
                  </a:lnTo>
                  <a:lnTo>
                    <a:pt x="1934" y="3"/>
                  </a:lnTo>
                  <a:lnTo>
                    <a:pt x="1934" y="3"/>
                  </a:lnTo>
                  <a:lnTo>
                    <a:pt x="1934" y="4"/>
                  </a:lnTo>
                  <a:lnTo>
                    <a:pt x="1934" y="4"/>
                  </a:lnTo>
                  <a:lnTo>
                    <a:pt x="1934" y="4"/>
                  </a:lnTo>
                  <a:lnTo>
                    <a:pt x="1934" y="5"/>
                  </a:lnTo>
                  <a:lnTo>
                    <a:pt x="1934" y="5"/>
                  </a:lnTo>
                  <a:lnTo>
                    <a:pt x="1934" y="5"/>
                  </a:lnTo>
                  <a:lnTo>
                    <a:pt x="1934" y="6"/>
                  </a:lnTo>
                  <a:lnTo>
                    <a:pt x="1934" y="6"/>
                  </a:lnTo>
                  <a:lnTo>
                    <a:pt x="1934" y="6"/>
                  </a:lnTo>
                  <a:lnTo>
                    <a:pt x="1934" y="8"/>
                  </a:lnTo>
                  <a:lnTo>
                    <a:pt x="1932" y="8"/>
                  </a:lnTo>
                  <a:lnTo>
                    <a:pt x="1932" y="9"/>
                  </a:lnTo>
                  <a:lnTo>
                    <a:pt x="1932" y="9"/>
                  </a:lnTo>
                  <a:lnTo>
                    <a:pt x="1932" y="10"/>
                  </a:lnTo>
                  <a:lnTo>
                    <a:pt x="1931" y="10"/>
                  </a:lnTo>
                  <a:lnTo>
                    <a:pt x="1931" y="10"/>
                  </a:lnTo>
                  <a:lnTo>
                    <a:pt x="1930" y="11"/>
                  </a:lnTo>
                  <a:lnTo>
                    <a:pt x="1930" y="11"/>
                  </a:lnTo>
                  <a:lnTo>
                    <a:pt x="1929" y="12"/>
                  </a:lnTo>
                  <a:lnTo>
                    <a:pt x="1929" y="12"/>
                  </a:lnTo>
                  <a:lnTo>
                    <a:pt x="1928" y="14"/>
                  </a:lnTo>
                  <a:lnTo>
                    <a:pt x="1928" y="14"/>
                  </a:lnTo>
                  <a:lnTo>
                    <a:pt x="1926" y="15"/>
                  </a:lnTo>
                  <a:lnTo>
                    <a:pt x="1925" y="15"/>
                  </a:lnTo>
                  <a:lnTo>
                    <a:pt x="1925" y="15"/>
                  </a:lnTo>
                  <a:lnTo>
                    <a:pt x="1924" y="16"/>
                  </a:lnTo>
                  <a:lnTo>
                    <a:pt x="1924" y="16"/>
                  </a:lnTo>
                  <a:lnTo>
                    <a:pt x="1923" y="17"/>
                  </a:lnTo>
                  <a:lnTo>
                    <a:pt x="1922" y="17"/>
                  </a:lnTo>
                  <a:lnTo>
                    <a:pt x="1920" y="17"/>
                  </a:lnTo>
                  <a:lnTo>
                    <a:pt x="1920" y="18"/>
                  </a:lnTo>
                  <a:lnTo>
                    <a:pt x="1919" y="18"/>
                  </a:lnTo>
                  <a:lnTo>
                    <a:pt x="1918" y="18"/>
                  </a:lnTo>
                  <a:lnTo>
                    <a:pt x="1917" y="20"/>
                  </a:lnTo>
                  <a:lnTo>
                    <a:pt x="1917" y="20"/>
                  </a:lnTo>
                  <a:lnTo>
                    <a:pt x="1916" y="20"/>
                  </a:lnTo>
                  <a:lnTo>
                    <a:pt x="1915" y="20"/>
                  </a:lnTo>
                  <a:lnTo>
                    <a:pt x="1913" y="21"/>
                  </a:lnTo>
                  <a:lnTo>
                    <a:pt x="1913" y="21"/>
                  </a:lnTo>
                  <a:lnTo>
                    <a:pt x="1912" y="21"/>
                  </a:lnTo>
                  <a:lnTo>
                    <a:pt x="1911" y="21"/>
                  </a:lnTo>
                  <a:lnTo>
                    <a:pt x="1910" y="22"/>
                  </a:lnTo>
                  <a:lnTo>
                    <a:pt x="1910" y="22"/>
                  </a:lnTo>
                  <a:lnTo>
                    <a:pt x="1909" y="22"/>
                  </a:lnTo>
                  <a:lnTo>
                    <a:pt x="1907" y="22"/>
                  </a:lnTo>
                  <a:lnTo>
                    <a:pt x="1907" y="22"/>
                  </a:lnTo>
                  <a:lnTo>
                    <a:pt x="1906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19" name="Freeform 44"/>
            <p:cNvSpPr>
              <a:spLocks noEditPoints="1"/>
            </p:cNvSpPr>
            <p:nvPr/>
          </p:nvSpPr>
          <p:spPr bwMode="auto">
            <a:xfrm>
              <a:off x="3790951" y="4764089"/>
              <a:ext cx="2981325" cy="47625"/>
            </a:xfrm>
            <a:custGeom>
              <a:avLst/>
              <a:gdLst>
                <a:gd name="T0" fmla="*/ 6 w 1878"/>
                <a:gd name="T1" fmla="*/ 22 h 30"/>
                <a:gd name="T2" fmla="*/ 3 w 1878"/>
                <a:gd name="T3" fmla="*/ 22 h 30"/>
                <a:gd name="T4" fmla="*/ 2 w 1878"/>
                <a:gd name="T5" fmla="*/ 20 h 30"/>
                <a:gd name="T6" fmla="*/ 1 w 1878"/>
                <a:gd name="T7" fmla="*/ 19 h 30"/>
                <a:gd name="T8" fmla="*/ 0 w 1878"/>
                <a:gd name="T9" fmla="*/ 18 h 30"/>
                <a:gd name="T10" fmla="*/ 1 w 1878"/>
                <a:gd name="T11" fmla="*/ 16 h 30"/>
                <a:gd name="T12" fmla="*/ 2 w 1878"/>
                <a:gd name="T13" fmla="*/ 15 h 30"/>
                <a:gd name="T14" fmla="*/ 3 w 1878"/>
                <a:gd name="T15" fmla="*/ 12 h 30"/>
                <a:gd name="T16" fmla="*/ 6 w 1878"/>
                <a:gd name="T17" fmla="*/ 10 h 30"/>
                <a:gd name="T18" fmla="*/ 8 w 1878"/>
                <a:gd name="T19" fmla="*/ 7 h 30"/>
                <a:gd name="T20" fmla="*/ 12 w 1878"/>
                <a:gd name="T21" fmla="*/ 6 h 30"/>
                <a:gd name="T22" fmla="*/ 15 w 1878"/>
                <a:gd name="T23" fmla="*/ 4 h 30"/>
                <a:gd name="T24" fmla="*/ 19 w 1878"/>
                <a:gd name="T25" fmla="*/ 3 h 30"/>
                <a:gd name="T26" fmla="*/ 22 w 1878"/>
                <a:gd name="T27" fmla="*/ 1 h 30"/>
                <a:gd name="T28" fmla="*/ 26 w 1878"/>
                <a:gd name="T29" fmla="*/ 1 h 30"/>
                <a:gd name="T30" fmla="*/ 30 w 1878"/>
                <a:gd name="T31" fmla="*/ 0 h 30"/>
                <a:gd name="T32" fmla="*/ 1869 w 1878"/>
                <a:gd name="T33" fmla="*/ 0 h 30"/>
                <a:gd name="T34" fmla="*/ 1759 w 1878"/>
                <a:gd name="T35" fmla="*/ 26 h 30"/>
                <a:gd name="T36" fmla="*/ 1554 w 1878"/>
                <a:gd name="T37" fmla="*/ 29 h 30"/>
                <a:gd name="T38" fmla="*/ 1279 w 1878"/>
                <a:gd name="T39" fmla="*/ 30 h 30"/>
                <a:gd name="T40" fmla="*/ 969 w 1878"/>
                <a:gd name="T41" fmla="*/ 30 h 30"/>
                <a:gd name="T42" fmla="*/ 655 w 1878"/>
                <a:gd name="T43" fmla="*/ 28 h 30"/>
                <a:gd name="T44" fmla="*/ 370 w 1878"/>
                <a:gd name="T45" fmla="*/ 25 h 30"/>
                <a:gd name="T46" fmla="*/ 148 w 1878"/>
                <a:gd name="T47" fmla="*/ 23 h 30"/>
                <a:gd name="T48" fmla="*/ 20 w 1878"/>
                <a:gd name="T49" fmla="*/ 22 h 30"/>
                <a:gd name="T50" fmla="*/ 65 w 1878"/>
                <a:gd name="T51" fmla="*/ 1 h 30"/>
                <a:gd name="T52" fmla="*/ 219 w 1878"/>
                <a:gd name="T53" fmla="*/ 3 h 30"/>
                <a:gd name="T54" fmla="*/ 460 w 1878"/>
                <a:gd name="T55" fmla="*/ 5 h 30"/>
                <a:gd name="T56" fmla="*/ 755 w 1878"/>
                <a:gd name="T57" fmla="*/ 7 h 30"/>
                <a:gd name="T58" fmla="*/ 1072 w 1878"/>
                <a:gd name="T59" fmla="*/ 9 h 30"/>
                <a:gd name="T60" fmla="*/ 1376 w 1878"/>
                <a:gd name="T61" fmla="*/ 9 h 30"/>
                <a:gd name="T62" fmla="*/ 1636 w 1878"/>
                <a:gd name="T63" fmla="*/ 7 h 30"/>
                <a:gd name="T64" fmla="*/ 1817 w 1878"/>
                <a:gd name="T65" fmla="*/ 4 h 30"/>
                <a:gd name="T66" fmla="*/ 1850 w 1878"/>
                <a:gd name="T67" fmla="*/ 22 h 30"/>
                <a:gd name="T68" fmla="*/ 1871 w 1878"/>
                <a:gd name="T69" fmla="*/ 0 h 30"/>
                <a:gd name="T70" fmla="*/ 1874 w 1878"/>
                <a:gd name="T71" fmla="*/ 0 h 30"/>
                <a:gd name="T72" fmla="*/ 1876 w 1878"/>
                <a:gd name="T73" fmla="*/ 1 h 30"/>
                <a:gd name="T74" fmla="*/ 1877 w 1878"/>
                <a:gd name="T75" fmla="*/ 3 h 30"/>
                <a:gd name="T76" fmla="*/ 1877 w 1878"/>
                <a:gd name="T77" fmla="*/ 4 h 30"/>
                <a:gd name="T78" fmla="*/ 1877 w 1878"/>
                <a:gd name="T79" fmla="*/ 5 h 30"/>
                <a:gd name="T80" fmla="*/ 1877 w 1878"/>
                <a:gd name="T81" fmla="*/ 7 h 30"/>
                <a:gd name="T82" fmla="*/ 1876 w 1878"/>
                <a:gd name="T83" fmla="*/ 9 h 30"/>
                <a:gd name="T84" fmla="*/ 1874 w 1878"/>
                <a:gd name="T85" fmla="*/ 11 h 30"/>
                <a:gd name="T86" fmla="*/ 1871 w 1878"/>
                <a:gd name="T87" fmla="*/ 13 h 30"/>
                <a:gd name="T88" fmla="*/ 1868 w 1878"/>
                <a:gd name="T89" fmla="*/ 16 h 30"/>
                <a:gd name="T90" fmla="*/ 1865 w 1878"/>
                <a:gd name="T91" fmla="*/ 17 h 30"/>
                <a:gd name="T92" fmla="*/ 1862 w 1878"/>
                <a:gd name="T93" fmla="*/ 19 h 30"/>
                <a:gd name="T94" fmla="*/ 1858 w 1878"/>
                <a:gd name="T95" fmla="*/ 20 h 30"/>
                <a:gd name="T96" fmla="*/ 1854 w 1878"/>
                <a:gd name="T97" fmla="*/ 20 h 30"/>
                <a:gd name="T98" fmla="*/ 1851 w 1878"/>
                <a:gd name="T99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78" h="30">
                  <a:moveTo>
                    <a:pt x="31" y="0"/>
                  </a:moveTo>
                  <a:lnTo>
                    <a:pt x="7" y="22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1869" y="0"/>
                  </a:moveTo>
                  <a:lnTo>
                    <a:pt x="1850" y="22"/>
                  </a:lnTo>
                  <a:lnTo>
                    <a:pt x="1827" y="23"/>
                  </a:lnTo>
                  <a:lnTo>
                    <a:pt x="1796" y="25"/>
                  </a:lnTo>
                  <a:lnTo>
                    <a:pt x="1759" y="26"/>
                  </a:lnTo>
                  <a:lnTo>
                    <a:pt x="1716" y="28"/>
                  </a:lnTo>
                  <a:lnTo>
                    <a:pt x="1667" y="28"/>
                  </a:lnTo>
                  <a:lnTo>
                    <a:pt x="1613" y="29"/>
                  </a:lnTo>
                  <a:lnTo>
                    <a:pt x="1554" y="29"/>
                  </a:lnTo>
                  <a:lnTo>
                    <a:pt x="1490" y="30"/>
                  </a:lnTo>
                  <a:lnTo>
                    <a:pt x="1424" y="30"/>
                  </a:lnTo>
                  <a:lnTo>
                    <a:pt x="1353" y="30"/>
                  </a:lnTo>
                  <a:lnTo>
                    <a:pt x="1279" y="30"/>
                  </a:lnTo>
                  <a:lnTo>
                    <a:pt x="1204" y="30"/>
                  </a:lnTo>
                  <a:lnTo>
                    <a:pt x="1126" y="30"/>
                  </a:lnTo>
                  <a:lnTo>
                    <a:pt x="1048" y="30"/>
                  </a:lnTo>
                  <a:lnTo>
                    <a:pt x="969" y="30"/>
                  </a:lnTo>
                  <a:lnTo>
                    <a:pt x="889" y="29"/>
                  </a:lnTo>
                  <a:lnTo>
                    <a:pt x="810" y="29"/>
                  </a:lnTo>
                  <a:lnTo>
                    <a:pt x="731" y="29"/>
                  </a:lnTo>
                  <a:lnTo>
                    <a:pt x="655" y="28"/>
                  </a:lnTo>
                  <a:lnTo>
                    <a:pt x="580" y="28"/>
                  </a:lnTo>
                  <a:lnTo>
                    <a:pt x="507" y="26"/>
                  </a:lnTo>
                  <a:lnTo>
                    <a:pt x="437" y="26"/>
                  </a:lnTo>
                  <a:lnTo>
                    <a:pt x="370" y="25"/>
                  </a:lnTo>
                  <a:lnTo>
                    <a:pt x="307" y="25"/>
                  </a:lnTo>
                  <a:lnTo>
                    <a:pt x="249" y="24"/>
                  </a:lnTo>
                  <a:lnTo>
                    <a:pt x="196" y="24"/>
                  </a:lnTo>
                  <a:lnTo>
                    <a:pt x="148" y="23"/>
                  </a:lnTo>
                  <a:lnTo>
                    <a:pt x="106" y="23"/>
                  </a:lnTo>
                  <a:lnTo>
                    <a:pt x="70" y="23"/>
                  </a:lnTo>
                  <a:lnTo>
                    <a:pt x="42" y="22"/>
                  </a:lnTo>
                  <a:lnTo>
                    <a:pt x="20" y="22"/>
                  </a:lnTo>
                  <a:lnTo>
                    <a:pt x="7" y="22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5" y="1"/>
                  </a:lnTo>
                  <a:lnTo>
                    <a:pt x="93" y="1"/>
                  </a:lnTo>
                  <a:lnTo>
                    <a:pt x="129" y="1"/>
                  </a:lnTo>
                  <a:lnTo>
                    <a:pt x="170" y="3"/>
                  </a:lnTo>
                  <a:lnTo>
                    <a:pt x="219" y="3"/>
                  </a:lnTo>
                  <a:lnTo>
                    <a:pt x="272" y="3"/>
                  </a:lnTo>
                  <a:lnTo>
                    <a:pt x="330" y="4"/>
                  </a:lnTo>
                  <a:lnTo>
                    <a:pt x="394" y="4"/>
                  </a:lnTo>
                  <a:lnTo>
                    <a:pt x="460" y="5"/>
                  </a:lnTo>
                  <a:lnTo>
                    <a:pt x="530" y="5"/>
                  </a:lnTo>
                  <a:lnTo>
                    <a:pt x="603" y="6"/>
                  </a:lnTo>
                  <a:lnTo>
                    <a:pt x="678" y="6"/>
                  </a:lnTo>
                  <a:lnTo>
                    <a:pt x="755" y="7"/>
                  </a:lnTo>
                  <a:lnTo>
                    <a:pt x="833" y="7"/>
                  </a:lnTo>
                  <a:lnTo>
                    <a:pt x="913" y="7"/>
                  </a:lnTo>
                  <a:lnTo>
                    <a:pt x="992" y="9"/>
                  </a:lnTo>
                  <a:lnTo>
                    <a:pt x="1072" y="9"/>
                  </a:lnTo>
                  <a:lnTo>
                    <a:pt x="1150" y="9"/>
                  </a:lnTo>
                  <a:lnTo>
                    <a:pt x="1227" y="9"/>
                  </a:lnTo>
                  <a:lnTo>
                    <a:pt x="1303" y="9"/>
                  </a:lnTo>
                  <a:lnTo>
                    <a:pt x="1376" y="9"/>
                  </a:lnTo>
                  <a:lnTo>
                    <a:pt x="1446" y="9"/>
                  </a:lnTo>
                  <a:lnTo>
                    <a:pt x="1513" y="9"/>
                  </a:lnTo>
                  <a:lnTo>
                    <a:pt x="1576" y="9"/>
                  </a:lnTo>
                  <a:lnTo>
                    <a:pt x="1636" y="7"/>
                  </a:lnTo>
                  <a:lnTo>
                    <a:pt x="1690" y="6"/>
                  </a:lnTo>
                  <a:lnTo>
                    <a:pt x="1739" y="6"/>
                  </a:lnTo>
                  <a:lnTo>
                    <a:pt x="1782" y="5"/>
                  </a:lnTo>
                  <a:lnTo>
                    <a:pt x="1817" y="4"/>
                  </a:lnTo>
                  <a:lnTo>
                    <a:pt x="1847" y="3"/>
                  </a:lnTo>
                  <a:lnTo>
                    <a:pt x="1869" y="0"/>
                  </a:lnTo>
                  <a:lnTo>
                    <a:pt x="1869" y="0"/>
                  </a:lnTo>
                  <a:close/>
                  <a:moveTo>
                    <a:pt x="1850" y="22"/>
                  </a:moveTo>
                  <a:lnTo>
                    <a:pt x="1869" y="0"/>
                  </a:lnTo>
                  <a:lnTo>
                    <a:pt x="1869" y="0"/>
                  </a:lnTo>
                  <a:lnTo>
                    <a:pt x="1870" y="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4" y="0"/>
                  </a:lnTo>
                  <a:lnTo>
                    <a:pt x="1874" y="1"/>
                  </a:lnTo>
                  <a:lnTo>
                    <a:pt x="1875" y="1"/>
                  </a:lnTo>
                  <a:lnTo>
                    <a:pt x="1875" y="1"/>
                  </a:lnTo>
                  <a:lnTo>
                    <a:pt x="1876" y="1"/>
                  </a:lnTo>
                  <a:lnTo>
                    <a:pt x="1876" y="1"/>
                  </a:lnTo>
                  <a:lnTo>
                    <a:pt x="1876" y="1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4"/>
                  </a:lnTo>
                  <a:lnTo>
                    <a:pt x="1877" y="4"/>
                  </a:lnTo>
                  <a:lnTo>
                    <a:pt x="1877" y="4"/>
                  </a:lnTo>
                  <a:lnTo>
                    <a:pt x="1878" y="4"/>
                  </a:lnTo>
                  <a:lnTo>
                    <a:pt x="1878" y="5"/>
                  </a:lnTo>
                  <a:lnTo>
                    <a:pt x="1877" y="5"/>
                  </a:lnTo>
                  <a:lnTo>
                    <a:pt x="1877" y="6"/>
                  </a:lnTo>
                  <a:lnTo>
                    <a:pt x="1877" y="6"/>
                  </a:lnTo>
                  <a:lnTo>
                    <a:pt x="1877" y="6"/>
                  </a:lnTo>
                  <a:lnTo>
                    <a:pt x="1877" y="7"/>
                  </a:lnTo>
                  <a:lnTo>
                    <a:pt x="1877" y="7"/>
                  </a:lnTo>
                  <a:lnTo>
                    <a:pt x="1876" y="9"/>
                  </a:lnTo>
                  <a:lnTo>
                    <a:pt x="1876" y="9"/>
                  </a:lnTo>
                  <a:lnTo>
                    <a:pt x="1876" y="9"/>
                  </a:lnTo>
                  <a:lnTo>
                    <a:pt x="1875" y="10"/>
                  </a:lnTo>
                  <a:lnTo>
                    <a:pt x="1875" y="10"/>
                  </a:lnTo>
                  <a:lnTo>
                    <a:pt x="1875" y="11"/>
                  </a:lnTo>
                  <a:lnTo>
                    <a:pt x="1874" y="11"/>
                  </a:lnTo>
                  <a:lnTo>
                    <a:pt x="1874" y="12"/>
                  </a:lnTo>
                  <a:lnTo>
                    <a:pt x="1872" y="12"/>
                  </a:lnTo>
                  <a:lnTo>
                    <a:pt x="1871" y="13"/>
                  </a:lnTo>
                  <a:lnTo>
                    <a:pt x="1871" y="13"/>
                  </a:lnTo>
                  <a:lnTo>
                    <a:pt x="1870" y="13"/>
                  </a:lnTo>
                  <a:lnTo>
                    <a:pt x="1870" y="15"/>
                  </a:lnTo>
                  <a:lnTo>
                    <a:pt x="1869" y="15"/>
                  </a:lnTo>
                  <a:lnTo>
                    <a:pt x="1868" y="16"/>
                  </a:lnTo>
                  <a:lnTo>
                    <a:pt x="1868" y="16"/>
                  </a:lnTo>
                  <a:lnTo>
                    <a:pt x="1866" y="16"/>
                  </a:lnTo>
                  <a:lnTo>
                    <a:pt x="1865" y="17"/>
                  </a:lnTo>
                  <a:lnTo>
                    <a:pt x="1865" y="17"/>
                  </a:lnTo>
                  <a:lnTo>
                    <a:pt x="1864" y="18"/>
                  </a:lnTo>
                  <a:lnTo>
                    <a:pt x="1863" y="18"/>
                  </a:lnTo>
                  <a:lnTo>
                    <a:pt x="1862" y="18"/>
                  </a:lnTo>
                  <a:lnTo>
                    <a:pt x="1862" y="19"/>
                  </a:lnTo>
                  <a:lnTo>
                    <a:pt x="1860" y="19"/>
                  </a:lnTo>
                  <a:lnTo>
                    <a:pt x="1859" y="19"/>
                  </a:lnTo>
                  <a:lnTo>
                    <a:pt x="1858" y="19"/>
                  </a:lnTo>
                  <a:lnTo>
                    <a:pt x="1858" y="20"/>
                  </a:lnTo>
                  <a:lnTo>
                    <a:pt x="1857" y="20"/>
                  </a:lnTo>
                  <a:lnTo>
                    <a:pt x="1856" y="20"/>
                  </a:lnTo>
                  <a:lnTo>
                    <a:pt x="1854" y="20"/>
                  </a:lnTo>
                  <a:lnTo>
                    <a:pt x="1854" y="20"/>
                  </a:lnTo>
                  <a:lnTo>
                    <a:pt x="1853" y="22"/>
                  </a:lnTo>
                  <a:lnTo>
                    <a:pt x="1852" y="22"/>
                  </a:lnTo>
                  <a:lnTo>
                    <a:pt x="1851" y="22"/>
                  </a:lnTo>
                  <a:lnTo>
                    <a:pt x="1851" y="22"/>
                  </a:lnTo>
                  <a:lnTo>
                    <a:pt x="185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20" name="Freeform 45"/>
            <p:cNvSpPr>
              <a:spLocks noEditPoints="1"/>
            </p:cNvSpPr>
            <p:nvPr/>
          </p:nvSpPr>
          <p:spPr bwMode="auto">
            <a:xfrm>
              <a:off x="3852864" y="4645026"/>
              <a:ext cx="2873375" cy="52388"/>
            </a:xfrm>
            <a:custGeom>
              <a:avLst/>
              <a:gdLst>
                <a:gd name="T0" fmla="*/ 6 w 1810"/>
                <a:gd name="T1" fmla="*/ 21 h 33"/>
                <a:gd name="T2" fmla="*/ 4 w 1810"/>
                <a:gd name="T3" fmla="*/ 21 h 33"/>
                <a:gd name="T4" fmla="*/ 3 w 1810"/>
                <a:gd name="T5" fmla="*/ 20 h 33"/>
                <a:gd name="T6" fmla="*/ 1 w 1810"/>
                <a:gd name="T7" fmla="*/ 19 h 33"/>
                <a:gd name="T8" fmla="*/ 0 w 1810"/>
                <a:gd name="T9" fmla="*/ 18 h 33"/>
                <a:gd name="T10" fmla="*/ 1 w 1810"/>
                <a:gd name="T11" fmla="*/ 15 h 33"/>
                <a:gd name="T12" fmla="*/ 1 w 1810"/>
                <a:gd name="T13" fmla="*/ 14 h 33"/>
                <a:gd name="T14" fmla="*/ 4 w 1810"/>
                <a:gd name="T15" fmla="*/ 12 h 33"/>
                <a:gd name="T16" fmla="*/ 6 w 1810"/>
                <a:gd name="T17" fmla="*/ 10 h 33"/>
                <a:gd name="T18" fmla="*/ 9 w 1810"/>
                <a:gd name="T19" fmla="*/ 7 h 33"/>
                <a:gd name="T20" fmla="*/ 12 w 1810"/>
                <a:gd name="T21" fmla="*/ 6 h 33"/>
                <a:gd name="T22" fmla="*/ 16 w 1810"/>
                <a:gd name="T23" fmla="*/ 4 h 33"/>
                <a:gd name="T24" fmla="*/ 19 w 1810"/>
                <a:gd name="T25" fmla="*/ 2 h 33"/>
                <a:gd name="T26" fmla="*/ 23 w 1810"/>
                <a:gd name="T27" fmla="*/ 1 h 33"/>
                <a:gd name="T28" fmla="*/ 26 w 1810"/>
                <a:gd name="T29" fmla="*/ 0 h 33"/>
                <a:gd name="T30" fmla="*/ 30 w 1810"/>
                <a:gd name="T31" fmla="*/ 0 h 33"/>
                <a:gd name="T32" fmla="*/ 1800 w 1810"/>
                <a:gd name="T33" fmla="*/ 5 h 33"/>
                <a:gd name="T34" fmla="*/ 1693 w 1810"/>
                <a:gd name="T35" fmla="*/ 30 h 33"/>
                <a:gd name="T36" fmla="*/ 1493 w 1810"/>
                <a:gd name="T37" fmla="*/ 33 h 33"/>
                <a:gd name="T38" fmla="*/ 1229 w 1810"/>
                <a:gd name="T39" fmla="*/ 33 h 33"/>
                <a:gd name="T40" fmla="*/ 931 w 1810"/>
                <a:gd name="T41" fmla="*/ 31 h 33"/>
                <a:gd name="T42" fmla="*/ 630 w 1810"/>
                <a:gd name="T43" fmla="*/ 29 h 33"/>
                <a:gd name="T44" fmla="*/ 357 w 1810"/>
                <a:gd name="T45" fmla="*/ 26 h 33"/>
                <a:gd name="T46" fmla="*/ 143 w 1810"/>
                <a:gd name="T47" fmla="*/ 23 h 33"/>
                <a:gd name="T48" fmla="*/ 20 w 1810"/>
                <a:gd name="T49" fmla="*/ 21 h 33"/>
                <a:gd name="T50" fmla="*/ 65 w 1810"/>
                <a:gd name="T51" fmla="*/ 0 h 33"/>
                <a:gd name="T52" fmla="*/ 213 w 1810"/>
                <a:gd name="T53" fmla="*/ 2 h 33"/>
                <a:gd name="T54" fmla="*/ 444 w 1810"/>
                <a:gd name="T55" fmla="*/ 5 h 33"/>
                <a:gd name="T56" fmla="*/ 727 w 1810"/>
                <a:gd name="T57" fmla="*/ 8 h 33"/>
                <a:gd name="T58" fmla="*/ 1031 w 1810"/>
                <a:gd name="T59" fmla="*/ 11 h 33"/>
                <a:gd name="T60" fmla="*/ 1324 w 1810"/>
                <a:gd name="T61" fmla="*/ 12 h 33"/>
                <a:gd name="T62" fmla="*/ 1573 w 1810"/>
                <a:gd name="T63" fmla="*/ 11 h 33"/>
                <a:gd name="T64" fmla="*/ 1750 w 1810"/>
                <a:gd name="T65" fmla="*/ 7 h 33"/>
                <a:gd name="T66" fmla="*/ 1781 w 1810"/>
                <a:gd name="T67" fmla="*/ 26 h 33"/>
                <a:gd name="T68" fmla="*/ 1802 w 1810"/>
                <a:gd name="T69" fmla="*/ 5 h 33"/>
                <a:gd name="T70" fmla="*/ 1805 w 1810"/>
                <a:gd name="T71" fmla="*/ 5 h 33"/>
                <a:gd name="T72" fmla="*/ 1807 w 1810"/>
                <a:gd name="T73" fmla="*/ 6 h 33"/>
                <a:gd name="T74" fmla="*/ 1808 w 1810"/>
                <a:gd name="T75" fmla="*/ 6 h 33"/>
                <a:gd name="T76" fmla="*/ 1810 w 1810"/>
                <a:gd name="T77" fmla="*/ 7 h 33"/>
                <a:gd name="T78" fmla="*/ 1810 w 1810"/>
                <a:gd name="T79" fmla="*/ 10 h 33"/>
                <a:gd name="T80" fmla="*/ 1808 w 1810"/>
                <a:gd name="T81" fmla="*/ 11 h 33"/>
                <a:gd name="T82" fmla="*/ 1807 w 1810"/>
                <a:gd name="T83" fmla="*/ 13 h 33"/>
                <a:gd name="T84" fmla="*/ 1805 w 1810"/>
                <a:gd name="T85" fmla="*/ 15 h 33"/>
                <a:gd name="T86" fmla="*/ 1802 w 1810"/>
                <a:gd name="T87" fmla="*/ 18 h 33"/>
                <a:gd name="T88" fmla="*/ 1800 w 1810"/>
                <a:gd name="T89" fmla="*/ 19 h 33"/>
                <a:gd name="T90" fmla="*/ 1796 w 1810"/>
                <a:gd name="T91" fmla="*/ 21 h 33"/>
                <a:gd name="T92" fmla="*/ 1793 w 1810"/>
                <a:gd name="T93" fmla="*/ 23 h 33"/>
                <a:gd name="T94" fmla="*/ 1789 w 1810"/>
                <a:gd name="T95" fmla="*/ 24 h 33"/>
                <a:gd name="T96" fmla="*/ 1786 w 1810"/>
                <a:gd name="T97" fmla="*/ 25 h 33"/>
                <a:gd name="T98" fmla="*/ 1782 w 1810"/>
                <a:gd name="T99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10" h="33">
                  <a:moveTo>
                    <a:pt x="31" y="0"/>
                  </a:moveTo>
                  <a:lnTo>
                    <a:pt x="7" y="21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1800" y="5"/>
                  </a:moveTo>
                  <a:lnTo>
                    <a:pt x="1781" y="26"/>
                  </a:lnTo>
                  <a:lnTo>
                    <a:pt x="1758" y="27"/>
                  </a:lnTo>
                  <a:lnTo>
                    <a:pt x="1728" y="29"/>
                  </a:lnTo>
                  <a:lnTo>
                    <a:pt x="1693" y="30"/>
                  </a:lnTo>
                  <a:lnTo>
                    <a:pt x="1651" y="31"/>
                  </a:lnTo>
                  <a:lnTo>
                    <a:pt x="1603" y="32"/>
                  </a:lnTo>
                  <a:lnTo>
                    <a:pt x="1551" y="32"/>
                  </a:lnTo>
                  <a:lnTo>
                    <a:pt x="1493" y="33"/>
                  </a:lnTo>
                  <a:lnTo>
                    <a:pt x="1432" y="33"/>
                  </a:lnTo>
                  <a:lnTo>
                    <a:pt x="1368" y="33"/>
                  </a:lnTo>
                  <a:lnTo>
                    <a:pt x="1300" y="33"/>
                  </a:lnTo>
                  <a:lnTo>
                    <a:pt x="1229" y="33"/>
                  </a:lnTo>
                  <a:lnTo>
                    <a:pt x="1157" y="33"/>
                  </a:lnTo>
                  <a:lnTo>
                    <a:pt x="1083" y="32"/>
                  </a:lnTo>
                  <a:lnTo>
                    <a:pt x="1007" y="32"/>
                  </a:lnTo>
                  <a:lnTo>
                    <a:pt x="931" y="31"/>
                  </a:lnTo>
                  <a:lnTo>
                    <a:pt x="855" y="31"/>
                  </a:lnTo>
                  <a:lnTo>
                    <a:pt x="780" y="30"/>
                  </a:lnTo>
                  <a:lnTo>
                    <a:pt x="704" y="30"/>
                  </a:lnTo>
                  <a:lnTo>
                    <a:pt x="630" y="29"/>
                  </a:lnTo>
                  <a:lnTo>
                    <a:pt x="558" y="29"/>
                  </a:lnTo>
                  <a:lnTo>
                    <a:pt x="488" y="27"/>
                  </a:lnTo>
                  <a:lnTo>
                    <a:pt x="420" y="26"/>
                  </a:lnTo>
                  <a:lnTo>
                    <a:pt x="357" y="26"/>
                  </a:lnTo>
                  <a:lnTo>
                    <a:pt x="296" y="25"/>
                  </a:lnTo>
                  <a:lnTo>
                    <a:pt x="240" y="25"/>
                  </a:lnTo>
                  <a:lnTo>
                    <a:pt x="189" y="24"/>
                  </a:lnTo>
                  <a:lnTo>
                    <a:pt x="143" y="23"/>
                  </a:lnTo>
                  <a:lnTo>
                    <a:pt x="103" y="23"/>
                  </a:lnTo>
                  <a:lnTo>
                    <a:pt x="68" y="23"/>
                  </a:lnTo>
                  <a:lnTo>
                    <a:pt x="41" y="21"/>
                  </a:lnTo>
                  <a:lnTo>
                    <a:pt x="20" y="21"/>
                  </a:lnTo>
                  <a:lnTo>
                    <a:pt x="7" y="21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5" y="0"/>
                  </a:lnTo>
                  <a:lnTo>
                    <a:pt x="92" y="1"/>
                  </a:lnTo>
                  <a:lnTo>
                    <a:pt x="127" y="1"/>
                  </a:lnTo>
                  <a:lnTo>
                    <a:pt x="167" y="2"/>
                  </a:lnTo>
                  <a:lnTo>
                    <a:pt x="213" y="2"/>
                  </a:lnTo>
                  <a:lnTo>
                    <a:pt x="264" y="4"/>
                  </a:lnTo>
                  <a:lnTo>
                    <a:pt x="320" y="4"/>
                  </a:lnTo>
                  <a:lnTo>
                    <a:pt x="381" y="5"/>
                  </a:lnTo>
                  <a:lnTo>
                    <a:pt x="444" y="5"/>
                  </a:lnTo>
                  <a:lnTo>
                    <a:pt x="511" y="6"/>
                  </a:lnTo>
                  <a:lnTo>
                    <a:pt x="581" y="7"/>
                  </a:lnTo>
                  <a:lnTo>
                    <a:pt x="653" y="7"/>
                  </a:lnTo>
                  <a:lnTo>
                    <a:pt x="727" y="8"/>
                  </a:lnTo>
                  <a:lnTo>
                    <a:pt x="802" y="10"/>
                  </a:lnTo>
                  <a:lnTo>
                    <a:pt x="879" y="10"/>
                  </a:lnTo>
                  <a:lnTo>
                    <a:pt x="955" y="11"/>
                  </a:lnTo>
                  <a:lnTo>
                    <a:pt x="1031" y="11"/>
                  </a:lnTo>
                  <a:lnTo>
                    <a:pt x="1107" y="11"/>
                  </a:lnTo>
                  <a:lnTo>
                    <a:pt x="1181" y="12"/>
                  </a:lnTo>
                  <a:lnTo>
                    <a:pt x="1253" y="12"/>
                  </a:lnTo>
                  <a:lnTo>
                    <a:pt x="1324" y="12"/>
                  </a:lnTo>
                  <a:lnTo>
                    <a:pt x="1391" y="12"/>
                  </a:lnTo>
                  <a:lnTo>
                    <a:pt x="1456" y="12"/>
                  </a:lnTo>
                  <a:lnTo>
                    <a:pt x="1517" y="12"/>
                  </a:lnTo>
                  <a:lnTo>
                    <a:pt x="1573" y="11"/>
                  </a:lnTo>
                  <a:lnTo>
                    <a:pt x="1626" y="11"/>
                  </a:lnTo>
                  <a:lnTo>
                    <a:pt x="1673" y="10"/>
                  </a:lnTo>
                  <a:lnTo>
                    <a:pt x="1714" y="8"/>
                  </a:lnTo>
                  <a:lnTo>
                    <a:pt x="1750" y="7"/>
                  </a:lnTo>
                  <a:lnTo>
                    <a:pt x="1778" y="6"/>
                  </a:lnTo>
                  <a:lnTo>
                    <a:pt x="1800" y="5"/>
                  </a:lnTo>
                  <a:lnTo>
                    <a:pt x="1800" y="5"/>
                  </a:lnTo>
                  <a:close/>
                  <a:moveTo>
                    <a:pt x="1781" y="26"/>
                  </a:moveTo>
                  <a:lnTo>
                    <a:pt x="1800" y="5"/>
                  </a:lnTo>
                  <a:lnTo>
                    <a:pt x="1801" y="5"/>
                  </a:lnTo>
                  <a:lnTo>
                    <a:pt x="1801" y="5"/>
                  </a:lnTo>
                  <a:lnTo>
                    <a:pt x="1802" y="5"/>
                  </a:lnTo>
                  <a:lnTo>
                    <a:pt x="1802" y="5"/>
                  </a:lnTo>
                  <a:lnTo>
                    <a:pt x="1804" y="5"/>
                  </a:lnTo>
                  <a:lnTo>
                    <a:pt x="1805" y="5"/>
                  </a:lnTo>
                  <a:lnTo>
                    <a:pt x="1805" y="5"/>
                  </a:lnTo>
                  <a:lnTo>
                    <a:pt x="1805" y="5"/>
                  </a:lnTo>
                  <a:lnTo>
                    <a:pt x="1806" y="5"/>
                  </a:lnTo>
                  <a:lnTo>
                    <a:pt x="1806" y="5"/>
                  </a:lnTo>
                  <a:lnTo>
                    <a:pt x="1807" y="6"/>
                  </a:lnTo>
                  <a:lnTo>
                    <a:pt x="1807" y="6"/>
                  </a:lnTo>
                  <a:lnTo>
                    <a:pt x="1807" y="6"/>
                  </a:lnTo>
                  <a:lnTo>
                    <a:pt x="1808" y="6"/>
                  </a:lnTo>
                  <a:lnTo>
                    <a:pt x="1808" y="6"/>
                  </a:lnTo>
                  <a:lnTo>
                    <a:pt x="1808" y="7"/>
                  </a:lnTo>
                  <a:lnTo>
                    <a:pt x="1808" y="7"/>
                  </a:lnTo>
                  <a:lnTo>
                    <a:pt x="1808" y="7"/>
                  </a:lnTo>
                  <a:lnTo>
                    <a:pt x="1810" y="7"/>
                  </a:lnTo>
                  <a:lnTo>
                    <a:pt x="1810" y="8"/>
                  </a:lnTo>
                  <a:lnTo>
                    <a:pt x="1810" y="8"/>
                  </a:lnTo>
                  <a:lnTo>
                    <a:pt x="1810" y="8"/>
                  </a:lnTo>
                  <a:lnTo>
                    <a:pt x="1810" y="10"/>
                  </a:lnTo>
                  <a:lnTo>
                    <a:pt x="1810" y="10"/>
                  </a:lnTo>
                  <a:lnTo>
                    <a:pt x="1808" y="10"/>
                  </a:lnTo>
                  <a:lnTo>
                    <a:pt x="1808" y="11"/>
                  </a:lnTo>
                  <a:lnTo>
                    <a:pt x="1808" y="11"/>
                  </a:lnTo>
                  <a:lnTo>
                    <a:pt x="1808" y="12"/>
                  </a:lnTo>
                  <a:lnTo>
                    <a:pt x="1808" y="12"/>
                  </a:lnTo>
                  <a:lnTo>
                    <a:pt x="1807" y="13"/>
                  </a:lnTo>
                  <a:lnTo>
                    <a:pt x="1807" y="13"/>
                  </a:lnTo>
                  <a:lnTo>
                    <a:pt x="1807" y="13"/>
                  </a:lnTo>
                  <a:lnTo>
                    <a:pt x="1806" y="14"/>
                  </a:lnTo>
                  <a:lnTo>
                    <a:pt x="1806" y="14"/>
                  </a:lnTo>
                  <a:lnTo>
                    <a:pt x="1805" y="15"/>
                  </a:lnTo>
                  <a:lnTo>
                    <a:pt x="1805" y="15"/>
                  </a:lnTo>
                  <a:lnTo>
                    <a:pt x="1804" y="17"/>
                  </a:lnTo>
                  <a:lnTo>
                    <a:pt x="1804" y="17"/>
                  </a:lnTo>
                  <a:lnTo>
                    <a:pt x="1802" y="18"/>
                  </a:lnTo>
                  <a:lnTo>
                    <a:pt x="1801" y="18"/>
                  </a:lnTo>
                  <a:lnTo>
                    <a:pt x="1801" y="18"/>
                  </a:lnTo>
                  <a:lnTo>
                    <a:pt x="1800" y="19"/>
                  </a:lnTo>
                  <a:lnTo>
                    <a:pt x="1800" y="19"/>
                  </a:lnTo>
                  <a:lnTo>
                    <a:pt x="1799" y="20"/>
                  </a:lnTo>
                  <a:lnTo>
                    <a:pt x="1798" y="20"/>
                  </a:lnTo>
                  <a:lnTo>
                    <a:pt x="1798" y="20"/>
                  </a:lnTo>
                  <a:lnTo>
                    <a:pt x="1796" y="21"/>
                  </a:lnTo>
                  <a:lnTo>
                    <a:pt x="1795" y="21"/>
                  </a:lnTo>
                  <a:lnTo>
                    <a:pt x="1794" y="21"/>
                  </a:lnTo>
                  <a:lnTo>
                    <a:pt x="1794" y="23"/>
                  </a:lnTo>
                  <a:lnTo>
                    <a:pt x="1793" y="23"/>
                  </a:lnTo>
                  <a:lnTo>
                    <a:pt x="1792" y="23"/>
                  </a:lnTo>
                  <a:lnTo>
                    <a:pt x="1790" y="24"/>
                  </a:lnTo>
                  <a:lnTo>
                    <a:pt x="1790" y="24"/>
                  </a:lnTo>
                  <a:lnTo>
                    <a:pt x="1789" y="24"/>
                  </a:lnTo>
                  <a:lnTo>
                    <a:pt x="1788" y="24"/>
                  </a:lnTo>
                  <a:lnTo>
                    <a:pt x="1787" y="25"/>
                  </a:lnTo>
                  <a:lnTo>
                    <a:pt x="1787" y="25"/>
                  </a:lnTo>
                  <a:lnTo>
                    <a:pt x="1786" y="25"/>
                  </a:lnTo>
                  <a:lnTo>
                    <a:pt x="1784" y="25"/>
                  </a:lnTo>
                  <a:lnTo>
                    <a:pt x="1783" y="25"/>
                  </a:lnTo>
                  <a:lnTo>
                    <a:pt x="1783" y="25"/>
                  </a:lnTo>
                  <a:lnTo>
                    <a:pt x="1782" y="26"/>
                  </a:lnTo>
                  <a:lnTo>
                    <a:pt x="178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21" name="Freeform 46"/>
            <p:cNvSpPr>
              <a:spLocks noEditPoints="1"/>
            </p:cNvSpPr>
            <p:nvPr/>
          </p:nvSpPr>
          <p:spPr bwMode="auto">
            <a:xfrm>
              <a:off x="3656014" y="2608264"/>
              <a:ext cx="3270250" cy="1900238"/>
            </a:xfrm>
            <a:custGeom>
              <a:avLst/>
              <a:gdLst>
                <a:gd name="T0" fmla="*/ 37 w 2060"/>
                <a:gd name="T1" fmla="*/ 1131 h 1197"/>
                <a:gd name="T2" fmla="*/ 39 w 2060"/>
                <a:gd name="T3" fmla="*/ 1158 h 1197"/>
                <a:gd name="T4" fmla="*/ 51 w 2060"/>
                <a:gd name="T5" fmla="*/ 1168 h 1197"/>
                <a:gd name="T6" fmla="*/ 50 w 2060"/>
                <a:gd name="T7" fmla="*/ 1191 h 1197"/>
                <a:gd name="T8" fmla="*/ 17 w 2060"/>
                <a:gd name="T9" fmla="*/ 1187 h 1197"/>
                <a:gd name="T10" fmla="*/ 2 w 2060"/>
                <a:gd name="T11" fmla="*/ 1171 h 1197"/>
                <a:gd name="T12" fmla="*/ 0 w 2060"/>
                <a:gd name="T13" fmla="*/ 1140 h 1197"/>
                <a:gd name="T14" fmla="*/ 47 w 2060"/>
                <a:gd name="T15" fmla="*/ 165 h 1197"/>
                <a:gd name="T16" fmla="*/ 51 w 2060"/>
                <a:gd name="T17" fmla="*/ 341 h 1197"/>
                <a:gd name="T18" fmla="*/ 51 w 2060"/>
                <a:gd name="T19" fmla="*/ 687 h 1197"/>
                <a:gd name="T20" fmla="*/ 45 w 2060"/>
                <a:gd name="T21" fmla="*/ 1004 h 1197"/>
                <a:gd name="T22" fmla="*/ 5 w 2060"/>
                <a:gd name="T23" fmla="*/ 1098 h 1197"/>
                <a:gd name="T24" fmla="*/ 12 w 2060"/>
                <a:gd name="T25" fmla="*/ 857 h 1197"/>
                <a:gd name="T26" fmla="*/ 14 w 2060"/>
                <a:gd name="T27" fmla="*/ 500 h 1197"/>
                <a:gd name="T28" fmla="*/ 12 w 2060"/>
                <a:gd name="T29" fmla="*/ 222 h 1197"/>
                <a:gd name="T30" fmla="*/ 115 w 2060"/>
                <a:gd name="T31" fmla="*/ 21 h 1197"/>
                <a:gd name="T32" fmla="*/ 62 w 2060"/>
                <a:gd name="T33" fmla="*/ 31 h 1197"/>
                <a:gd name="T34" fmla="*/ 43 w 2060"/>
                <a:gd name="T35" fmla="*/ 69 h 1197"/>
                <a:gd name="T36" fmla="*/ 43 w 2060"/>
                <a:gd name="T37" fmla="*/ 133 h 1197"/>
                <a:gd name="T38" fmla="*/ 6 w 2060"/>
                <a:gd name="T39" fmla="*/ 148 h 1197"/>
                <a:gd name="T40" fmla="*/ 5 w 2060"/>
                <a:gd name="T41" fmla="*/ 81 h 1197"/>
                <a:gd name="T42" fmla="*/ 39 w 2060"/>
                <a:gd name="T43" fmla="*/ 26 h 1197"/>
                <a:gd name="T44" fmla="*/ 139 w 2060"/>
                <a:gd name="T45" fmla="*/ 0 h 1197"/>
                <a:gd name="T46" fmla="*/ 1826 w 2060"/>
                <a:gd name="T47" fmla="*/ 45 h 1197"/>
                <a:gd name="T48" fmla="*/ 1330 w 2060"/>
                <a:gd name="T49" fmla="*/ 44 h 1197"/>
                <a:gd name="T50" fmla="*/ 655 w 2060"/>
                <a:gd name="T51" fmla="*/ 34 h 1197"/>
                <a:gd name="T52" fmla="*/ 172 w 2060"/>
                <a:gd name="T53" fmla="*/ 23 h 1197"/>
                <a:gd name="T54" fmla="*/ 364 w 2060"/>
                <a:gd name="T55" fmla="*/ 7 h 1197"/>
                <a:gd name="T56" fmla="*/ 978 w 2060"/>
                <a:gd name="T57" fmla="*/ 17 h 1197"/>
                <a:gd name="T58" fmla="*/ 1617 w 2060"/>
                <a:gd name="T59" fmla="*/ 23 h 1197"/>
                <a:gd name="T60" fmla="*/ 1908 w 2060"/>
                <a:gd name="T61" fmla="*/ 21 h 1197"/>
                <a:gd name="T62" fmla="*/ 2012 w 2060"/>
                <a:gd name="T63" fmla="*/ 107 h 1197"/>
                <a:gd name="T64" fmla="*/ 1988 w 2060"/>
                <a:gd name="T65" fmla="*/ 63 h 1197"/>
                <a:gd name="T66" fmla="*/ 1948 w 2060"/>
                <a:gd name="T67" fmla="*/ 41 h 1197"/>
                <a:gd name="T68" fmla="*/ 1892 w 2060"/>
                <a:gd name="T69" fmla="*/ 41 h 1197"/>
                <a:gd name="T70" fmla="*/ 1969 w 2060"/>
                <a:gd name="T71" fmla="*/ 20 h 1197"/>
                <a:gd name="T72" fmla="*/ 2019 w 2060"/>
                <a:gd name="T73" fmla="*/ 40 h 1197"/>
                <a:gd name="T74" fmla="*/ 2047 w 2060"/>
                <a:gd name="T75" fmla="*/ 85 h 1197"/>
                <a:gd name="T76" fmla="*/ 2052 w 2060"/>
                <a:gd name="T77" fmla="*/ 1068 h 1197"/>
                <a:gd name="T78" fmla="*/ 2011 w 2060"/>
                <a:gd name="T79" fmla="*/ 969 h 1197"/>
                <a:gd name="T80" fmla="*/ 2011 w 2060"/>
                <a:gd name="T81" fmla="*/ 645 h 1197"/>
                <a:gd name="T82" fmla="*/ 2012 w 2060"/>
                <a:gd name="T83" fmla="*/ 302 h 1197"/>
                <a:gd name="T84" fmla="*/ 2052 w 2060"/>
                <a:gd name="T85" fmla="*/ 143 h 1197"/>
                <a:gd name="T86" fmla="*/ 2049 w 2060"/>
                <a:gd name="T87" fmla="*/ 394 h 1197"/>
                <a:gd name="T88" fmla="*/ 2048 w 2060"/>
                <a:gd name="T89" fmla="*/ 753 h 1197"/>
                <a:gd name="T90" fmla="*/ 2050 w 2060"/>
                <a:gd name="T91" fmla="*/ 1025 h 1197"/>
                <a:gd name="T92" fmla="*/ 1981 w 2060"/>
                <a:gd name="T93" fmla="*/ 1176 h 1197"/>
                <a:gd name="T94" fmla="*/ 2009 w 2060"/>
                <a:gd name="T95" fmla="*/ 1172 h 1197"/>
                <a:gd name="T96" fmla="*/ 2021 w 2060"/>
                <a:gd name="T97" fmla="*/ 1152 h 1197"/>
                <a:gd name="T98" fmla="*/ 2021 w 2060"/>
                <a:gd name="T99" fmla="*/ 1110 h 1197"/>
                <a:gd name="T100" fmla="*/ 2055 w 2060"/>
                <a:gd name="T101" fmla="*/ 1085 h 1197"/>
                <a:gd name="T102" fmla="*/ 2059 w 2060"/>
                <a:gd name="T103" fmla="*/ 1131 h 1197"/>
                <a:gd name="T104" fmla="*/ 2041 w 2060"/>
                <a:gd name="T105" fmla="*/ 1170 h 1197"/>
                <a:gd name="T106" fmla="*/ 1974 w 2060"/>
                <a:gd name="T107" fmla="*/ 1197 h 1197"/>
                <a:gd name="T108" fmla="*/ 122 w 2060"/>
                <a:gd name="T109" fmla="*/ 1168 h 1197"/>
                <a:gd name="T110" fmla="*/ 655 w 2060"/>
                <a:gd name="T111" fmla="*/ 1166 h 1197"/>
                <a:gd name="T112" fmla="*/ 1390 w 2060"/>
                <a:gd name="T113" fmla="*/ 1171 h 1197"/>
                <a:gd name="T114" fmla="*/ 1920 w 2060"/>
                <a:gd name="T115" fmla="*/ 1176 h 1197"/>
                <a:gd name="T116" fmla="*/ 1818 w 2060"/>
                <a:gd name="T117" fmla="*/ 1196 h 1197"/>
                <a:gd name="T118" fmla="*/ 1207 w 2060"/>
                <a:gd name="T119" fmla="*/ 1191 h 1197"/>
                <a:gd name="T120" fmla="*/ 482 w 2060"/>
                <a:gd name="T121" fmla="*/ 1187 h 1197"/>
                <a:gd name="T122" fmla="*/ 50 w 2060"/>
                <a:gd name="T123" fmla="*/ 1191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60" h="1197">
                  <a:moveTo>
                    <a:pt x="4" y="1116"/>
                  </a:moveTo>
                  <a:lnTo>
                    <a:pt x="41" y="1104"/>
                  </a:lnTo>
                  <a:lnTo>
                    <a:pt x="41" y="1104"/>
                  </a:lnTo>
                  <a:lnTo>
                    <a:pt x="39" y="1110"/>
                  </a:lnTo>
                  <a:lnTo>
                    <a:pt x="39" y="1115"/>
                  </a:lnTo>
                  <a:lnTo>
                    <a:pt x="38" y="1119"/>
                  </a:lnTo>
                  <a:lnTo>
                    <a:pt x="38" y="1123"/>
                  </a:lnTo>
                  <a:lnTo>
                    <a:pt x="37" y="1128"/>
                  </a:lnTo>
                  <a:lnTo>
                    <a:pt x="37" y="1131"/>
                  </a:lnTo>
                  <a:lnTo>
                    <a:pt x="37" y="1135"/>
                  </a:lnTo>
                  <a:lnTo>
                    <a:pt x="37" y="1139"/>
                  </a:lnTo>
                  <a:lnTo>
                    <a:pt x="37" y="1142"/>
                  </a:lnTo>
                  <a:lnTo>
                    <a:pt x="37" y="1144"/>
                  </a:lnTo>
                  <a:lnTo>
                    <a:pt x="37" y="1148"/>
                  </a:lnTo>
                  <a:lnTo>
                    <a:pt x="38" y="1150"/>
                  </a:lnTo>
                  <a:lnTo>
                    <a:pt x="38" y="1153"/>
                  </a:lnTo>
                  <a:lnTo>
                    <a:pt x="39" y="1155"/>
                  </a:lnTo>
                  <a:lnTo>
                    <a:pt x="39" y="1158"/>
                  </a:lnTo>
                  <a:lnTo>
                    <a:pt x="41" y="1159"/>
                  </a:lnTo>
                  <a:lnTo>
                    <a:pt x="42" y="1161"/>
                  </a:lnTo>
                  <a:lnTo>
                    <a:pt x="43" y="1162"/>
                  </a:lnTo>
                  <a:lnTo>
                    <a:pt x="44" y="1164"/>
                  </a:lnTo>
                  <a:lnTo>
                    <a:pt x="45" y="1165"/>
                  </a:lnTo>
                  <a:lnTo>
                    <a:pt x="47" y="1166"/>
                  </a:lnTo>
                  <a:lnTo>
                    <a:pt x="48" y="1167"/>
                  </a:lnTo>
                  <a:lnTo>
                    <a:pt x="49" y="1168"/>
                  </a:lnTo>
                  <a:lnTo>
                    <a:pt x="51" y="1168"/>
                  </a:lnTo>
                  <a:lnTo>
                    <a:pt x="53" y="1170"/>
                  </a:lnTo>
                  <a:lnTo>
                    <a:pt x="55" y="1170"/>
                  </a:lnTo>
                  <a:lnTo>
                    <a:pt x="57" y="1170"/>
                  </a:lnTo>
                  <a:lnTo>
                    <a:pt x="60" y="1170"/>
                  </a:lnTo>
                  <a:lnTo>
                    <a:pt x="62" y="1171"/>
                  </a:lnTo>
                  <a:lnTo>
                    <a:pt x="65" y="1171"/>
                  </a:lnTo>
                  <a:lnTo>
                    <a:pt x="67" y="1171"/>
                  </a:lnTo>
                  <a:lnTo>
                    <a:pt x="70" y="1170"/>
                  </a:lnTo>
                  <a:lnTo>
                    <a:pt x="50" y="1191"/>
                  </a:lnTo>
                  <a:lnTo>
                    <a:pt x="45" y="1191"/>
                  </a:lnTo>
                  <a:lnTo>
                    <a:pt x="42" y="1192"/>
                  </a:lnTo>
                  <a:lnTo>
                    <a:pt x="37" y="1191"/>
                  </a:lnTo>
                  <a:lnTo>
                    <a:pt x="33" y="1191"/>
                  </a:lnTo>
                  <a:lnTo>
                    <a:pt x="30" y="1191"/>
                  </a:lnTo>
                  <a:lnTo>
                    <a:pt x="26" y="1190"/>
                  </a:lnTo>
                  <a:lnTo>
                    <a:pt x="23" y="1190"/>
                  </a:lnTo>
                  <a:lnTo>
                    <a:pt x="20" y="1189"/>
                  </a:lnTo>
                  <a:lnTo>
                    <a:pt x="17" y="1187"/>
                  </a:lnTo>
                  <a:lnTo>
                    <a:pt x="14" y="1186"/>
                  </a:lnTo>
                  <a:lnTo>
                    <a:pt x="12" y="1185"/>
                  </a:lnTo>
                  <a:lnTo>
                    <a:pt x="10" y="1184"/>
                  </a:lnTo>
                  <a:lnTo>
                    <a:pt x="8" y="1181"/>
                  </a:lnTo>
                  <a:lnTo>
                    <a:pt x="6" y="1179"/>
                  </a:lnTo>
                  <a:lnTo>
                    <a:pt x="5" y="1178"/>
                  </a:lnTo>
                  <a:lnTo>
                    <a:pt x="4" y="1176"/>
                  </a:lnTo>
                  <a:lnTo>
                    <a:pt x="2" y="1173"/>
                  </a:lnTo>
                  <a:lnTo>
                    <a:pt x="2" y="1171"/>
                  </a:lnTo>
                  <a:lnTo>
                    <a:pt x="1" y="1167"/>
                  </a:lnTo>
                  <a:lnTo>
                    <a:pt x="0" y="1165"/>
                  </a:lnTo>
                  <a:lnTo>
                    <a:pt x="0" y="1161"/>
                  </a:lnTo>
                  <a:lnTo>
                    <a:pt x="0" y="1159"/>
                  </a:lnTo>
                  <a:lnTo>
                    <a:pt x="0" y="1155"/>
                  </a:lnTo>
                  <a:lnTo>
                    <a:pt x="0" y="1152"/>
                  </a:lnTo>
                  <a:lnTo>
                    <a:pt x="0" y="1148"/>
                  </a:lnTo>
                  <a:lnTo>
                    <a:pt x="0" y="1144"/>
                  </a:lnTo>
                  <a:lnTo>
                    <a:pt x="0" y="1140"/>
                  </a:lnTo>
                  <a:lnTo>
                    <a:pt x="1" y="1135"/>
                  </a:lnTo>
                  <a:lnTo>
                    <a:pt x="1" y="1131"/>
                  </a:lnTo>
                  <a:lnTo>
                    <a:pt x="2" y="1127"/>
                  </a:lnTo>
                  <a:lnTo>
                    <a:pt x="2" y="1122"/>
                  </a:lnTo>
                  <a:lnTo>
                    <a:pt x="4" y="1116"/>
                  </a:lnTo>
                  <a:lnTo>
                    <a:pt x="4" y="1116"/>
                  </a:lnTo>
                  <a:lnTo>
                    <a:pt x="4" y="1116"/>
                  </a:lnTo>
                  <a:close/>
                  <a:moveTo>
                    <a:pt x="10" y="180"/>
                  </a:moveTo>
                  <a:lnTo>
                    <a:pt x="47" y="165"/>
                  </a:lnTo>
                  <a:lnTo>
                    <a:pt x="47" y="165"/>
                  </a:lnTo>
                  <a:lnTo>
                    <a:pt x="48" y="176"/>
                  </a:lnTo>
                  <a:lnTo>
                    <a:pt x="49" y="191"/>
                  </a:lnTo>
                  <a:lnTo>
                    <a:pt x="50" y="207"/>
                  </a:lnTo>
                  <a:lnTo>
                    <a:pt x="50" y="229"/>
                  </a:lnTo>
                  <a:lnTo>
                    <a:pt x="50" y="253"/>
                  </a:lnTo>
                  <a:lnTo>
                    <a:pt x="51" y="280"/>
                  </a:lnTo>
                  <a:lnTo>
                    <a:pt x="51" y="310"/>
                  </a:lnTo>
                  <a:lnTo>
                    <a:pt x="51" y="341"/>
                  </a:lnTo>
                  <a:lnTo>
                    <a:pt x="53" y="376"/>
                  </a:lnTo>
                  <a:lnTo>
                    <a:pt x="53" y="411"/>
                  </a:lnTo>
                  <a:lnTo>
                    <a:pt x="53" y="448"/>
                  </a:lnTo>
                  <a:lnTo>
                    <a:pt x="53" y="487"/>
                  </a:lnTo>
                  <a:lnTo>
                    <a:pt x="53" y="526"/>
                  </a:lnTo>
                  <a:lnTo>
                    <a:pt x="51" y="565"/>
                  </a:lnTo>
                  <a:lnTo>
                    <a:pt x="51" y="606"/>
                  </a:lnTo>
                  <a:lnTo>
                    <a:pt x="51" y="647"/>
                  </a:lnTo>
                  <a:lnTo>
                    <a:pt x="51" y="687"/>
                  </a:lnTo>
                  <a:lnTo>
                    <a:pt x="50" y="728"/>
                  </a:lnTo>
                  <a:lnTo>
                    <a:pt x="50" y="767"/>
                  </a:lnTo>
                  <a:lnTo>
                    <a:pt x="50" y="805"/>
                  </a:lnTo>
                  <a:lnTo>
                    <a:pt x="49" y="844"/>
                  </a:lnTo>
                  <a:lnTo>
                    <a:pt x="49" y="879"/>
                  </a:lnTo>
                  <a:lnTo>
                    <a:pt x="48" y="914"/>
                  </a:lnTo>
                  <a:lnTo>
                    <a:pt x="47" y="946"/>
                  </a:lnTo>
                  <a:lnTo>
                    <a:pt x="47" y="976"/>
                  </a:lnTo>
                  <a:lnTo>
                    <a:pt x="45" y="1004"/>
                  </a:lnTo>
                  <a:lnTo>
                    <a:pt x="45" y="1029"/>
                  </a:lnTo>
                  <a:lnTo>
                    <a:pt x="44" y="1051"/>
                  </a:lnTo>
                  <a:lnTo>
                    <a:pt x="43" y="1070"/>
                  </a:lnTo>
                  <a:lnTo>
                    <a:pt x="43" y="1085"/>
                  </a:lnTo>
                  <a:lnTo>
                    <a:pt x="42" y="1097"/>
                  </a:lnTo>
                  <a:lnTo>
                    <a:pt x="41" y="1104"/>
                  </a:lnTo>
                  <a:lnTo>
                    <a:pt x="4" y="1116"/>
                  </a:lnTo>
                  <a:lnTo>
                    <a:pt x="5" y="1110"/>
                  </a:lnTo>
                  <a:lnTo>
                    <a:pt x="5" y="1098"/>
                  </a:lnTo>
                  <a:lnTo>
                    <a:pt x="6" y="1082"/>
                  </a:lnTo>
                  <a:lnTo>
                    <a:pt x="7" y="1064"/>
                  </a:lnTo>
                  <a:lnTo>
                    <a:pt x="7" y="1042"/>
                  </a:lnTo>
                  <a:lnTo>
                    <a:pt x="8" y="1017"/>
                  </a:lnTo>
                  <a:lnTo>
                    <a:pt x="10" y="989"/>
                  </a:lnTo>
                  <a:lnTo>
                    <a:pt x="10" y="959"/>
                  </a:lnTo>
                  <a:lnTo>
                    <a:pt x="11" y="927"/>
                  </a:lnTo>
                  <a:lnTo>
                    <a:pt x="11" y="893"/>
                  </a:lnTo>
                  <a:lnTo>
                    <a:pt x="12" y="857"/>
                  </a:lnTo>
                  <a:lnTo>
                    <a:pt x="12" y="819"/>
                  </a:lnTo>
                  <a:lnTo>
                    <a:pt x="13" y="780"/>
                  </a:lnTo>
                  <a:lnTo>
                    <a:pt x="13" y="741"/>
                  </a:lnTo>
                  <a:lnTo>
                    <a:pt x="13" y="700"/>
                  </a:lnTo>
                  <a:lnTo>
                    <a:pt x="14" y="660"/>
                  </a:lnTo>
                  <a:lnTo>
                    <a:pt x="14" y="619"/>
                  </a:lnTo>
                  <a:lnTo>
                    <a:pt x="14" y="579"/>
                  </a:lnTo>
                  <a:lnTo>
                    <a:pt x="14" y="539"/>
                  </a:lnTo>
                  <a:lnTo>
                    <a:pt x="14" y="500"/>
                  </a:lnTo>
                  <a:lnTo>
                    <a:pt x="14" y="462"/>
                  </a:lnTo>
                  <a:lnTo>
                    <a:pt x="14" y="425"/>
                  </a:lnTo>
                  <a:lnTo>
                    <a:pt x="14" y="389"/>
                  </a:lnTo>
                  <a:lnTo>
                    <a:pt x="14" y="355"/>
                  </a:lnTo>
                  <a:lnTo>
                    <a:pt x="14" y="323"/>
                  </a:lnTo>
                  <a:lnTo>
                    <a:pt x="14" y="293"/>
                  </a:lnTo>
                  <a:lnTo>
                    <a:pt x="13" y="267"/>
                  </a:lnTo>
                  <a:lnTo>
                    <a:pt x="13" y="242"/>
                  </a:lnTo>
                  <a:lnTo>
                    <a:pt x="12" y="222"/>
                  </a:lnTo>
                  <a:lnTo>
                    <a:pt x="12" y="204"/>
                  </a:lnTo>
                  <a:lnTo>
                    <a:pt x="11" y="189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0" y="180"/>
                  </a:lnTo>
                  <a:close/>
                  <a:moveTo>
                    <a:pt x="152" y="1"/>
                  </a:moveTo>
                  <a:lnTo>
                    <a:pt x="127" y="22"/>
                  </a:lnTo>
                  <a:lnTo>
                    <a:pt x="127" y="22"/>
                  </a:lnTo>
                  <a:lnTo>
                    <a:pt x="115" y="21"/>
                  </a:lnTo>
                  <a:lnTo>
                    <a:pt x="105" y="21"/>
                  </a:lnTo>
                  <a:lnTo>
                    <a:pt x="96" y="22"/>
                  </a:lnTo>
                  <a:lnTo>
                    <a:pt x="87" y="23"/>
                  </a:lnTo>
                  <a:lnTo>
                    <a:pt x="80" y="25"/>
                  </a:lnTo>
                  <a:lnTo>
                    <a:pt x="74" y="26"/>
                  </a:lnTo>
                  <a:lnTo>
                    <a:pt x="70" y="27"/>
                  </a:lnTo>
                  <a:lnTo>
                    <a:pt x="67" y="28"/>
                  </a:lnTo>
                  <a:lnTo>
                    <a:pt x="65" y="29"/>
                  </a:lnTo>
                  <a:lnTo>
                    <a:pt x="62" y="31"/>
                  </a:lnTo>
                  <a:lnTo>
                    <a:pt x="60" y="33"/>
                  </a:lnTo>
                  <a:lnTo>
                    <a:pt x="57" y="35"/>
                  </a:lnTo>
                  <a:lnTo>
                    <a:pt x="55" y="39"/>
                  </a:lnTo>
                  <a:lnTo>
                    <a:pt x="51" y="43"/>
                  </a:lnTo>
                  <a:lnTo>
                    <a:pt x="49" y="47"/>
                  </a:lnTo>
                  <a:lnTo>
                    <a:pt x="47" y="52"/>
                  </a:lnTo>
                  <a:lnTo>
                    <a:pt x="45" y="57"/>
                  </a:lnTo>
                  <a:lnTo>
                    <a:pt x="44" y="63"/>
                  </a:lnTo>
                  <a:lnTo>
                    <a:pt x="43" y="69"/>
                  </a:lnTo>
                  <a:lnTo>
                    <a:pt x="42" y="75"/>
                  </a:lnTo>
                  <a:lnTo>
                    <a:pt x="41" y="82"/>
                  </a:lnTo>
                  <a:lnTo>
                    <a:pt x="41" y="88"/>
                  </a:lnTo>
                  <a:lnTo>
                    <a:pt x="41" y="95"/>
                  </a:lnTo>
                  <a:lnTo>
                    <a:pt x="41" y="102"/>
                  </a:lnTo>
                  <a:lnTo>
                    <a:pt x="41" y="111"/>
                  </a:lnTo>
                  <a:lnTo>
                    <a:pt x="42" y="118"/>
                  </a:lnTo>
                  <a:lnTo>
                    <a:pt x="42" y="125"/>
                  </a:lnTo>
                  <a:lnTo>
                    <a:pt x="43" y="133"/>
                  </a:lnTo>
                  <a:lnTo>
                    <a:pt x="44" y="140"/>
                  </a:lnTo>
                  <a:lnTo>
                    <a:pt x="45" y="149"/>
                  </a:lnTo>
                  <a:lnTo>
                    <a:pt x="47" y="157"/>
                  </a:lnTo>
                  <a:lnTo>
                    <a:pt x="47" y="165"/>
                  </a:lnTo>
                  <a:lnTo>
                    <a:pt x="10" y="180"/>
                  </a:lnTo>
                  <a:lnTo>
                    <a:pt x="8" y="171"/>
                  </a:lnTo>
                  <a:lnTo>
                    <a:pt x="7" y="163"/>
                  </a:lnTo>
                  <a:lnTo>
                    <a:pt x="7" y="155"/>
                  </a:lnTo>
                  <a:lnTo>
                    <a:pt x="6" y="148"/>
                  </a:lnTo>
                  <a:lnTo>
                    <a:pt x="5" y="139"/>
                  </a:lnTo>
                  <a:lnTo>
                    <a:pt x="5" y="131"/>
                  </a:lnTo>
                  <a:lnTo>
                    <a:pt x="4" y="124"/>
                  </a:lnTo>
                  <a:lnTo>
                    <a:pt x="4" y="117"/>
                  </a:lnTo>
                  <a:lnTo>
                    <a:pt x="4" y="108"/>
                  </a:lnTo>
                  <a:lnTo>
                    <a:pt x="4" y="101"/>
                  </a:lnTo>
                  <a:lnTo>
                    <a:pt x="4" y="94"/>
                  </a:lnTo>
                  <a:lnTo>
                    <a:pt x="5" y="88"/>
                  </a:lnTo>
                  <a:lnTo>
                    <a:pt x="5" y="81"/>
                  </a:lnTo>
                  <a:lnTo>
                    <a:pt x="6" y="74"/>
                  </a:lnTo>
                  <a:lnTo>
                    <a:pt x="8" y="68"/>
                  </a:lnTo>
                  <a:lnTo>
                    <a:pt x="11" y="62"/>
                  </a:lnTo>
                  <a:lnTo>
                    <a:pt x="13" y="56"/>
                  </a:lnTo>
                  <a:lnTo>
                    <a:pt x="17" y="48"/>
                  </a:lnTo>
                  <a:lnTo>
                    <a:pt x="20" y="44"/>
                  </a:lnTo>
                  <a:lnTo>
                    <a:pt x="26" y="38"/>
                  </a:lnTo>
                  <a:lnTo>
                    <a:pt x="32" y="32"/>
                  </a:lnTo>
                  <a:lnTo>
                    <a:pt x="39" y="26"/>
                  </a:lnTo>
                  <a:lnTo>
                    <a:pt x="49" y="20"/>
                  </a:lnTo>
                  <a:lnTo>
                    <a:pt x="59" y="14"/>
                  </a:lnTo>
                  <a:lnTo>
                    <a:pt x="70" y="10"/>
                  </a:lnTo>
                  <a:lnTo>
                    <a:pt x="81" y="7"/>
                  </a:lnTo>
                  <a:lnTo>
                    <a:pt x="92" y="4"/>
                  </a:lnTo>
                  <a:lnTo>
                    <a:pt x="103" y="2"/>
                  </a:lnTo>
                  <a:lnTo>
                    <a:pt x="115" y="1"/>
                  </a:lnTo>
                  <a:lnTo>
                    <a:pt x="127" y="1"/>
                  </a:lnTo>
                  <a:lnTo>
                    <a:pt x="139" y="0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close/>
                  <a:moveTo>
                    <a:pt x="1908" y="21"/>
                  </a:moveTo>
                  <a:lnTo>
                    <a:pt x="1892" y="41"/>
                  </a:lnTo>
                  <a:lnTo>
                    <a:pt x="1892" y="41"/>
                  </a:lnTo>
                  <a:lnTo>
                    <a:pt x="1876" y="43"/>
                  </a:lnTo>
                  <a:lnTo>
                    <a:pt x="1855" y="44"/>
                  </a:lnTo>
                  <a:lnTo>
                    <a:pt x="1826" y="45"/>
                  </a:lnTo>
                  <a:lnTo>
                    <a:pt x="1791" y="45"/>
                  </a:lnTo>
                  <a:lnTo>
                    <a:pt x="1750" y="45"/>
                  </a:lnTo>
                  <a:lnTo>
                    <a:pt x="1703" y="45"/>
                  </a:lnTo>
                  <a:lnTo>
                    <a:pt x="1651" y="45"/>
                  </a:lnTo>
                  <a:lnTo>
                    <a:pt x="1595" y="45"/>
                  </a:lnTo>
                  <a:lnTo>
                    <a:pt x="1534" y="45"/>
                  </a:lnTo>
                  <a:lnTo>
                    <a:pt x="1468" y="45"/>
                  </a:lnTo>
                  <a:lnTo>
                    <a:pt x="1400" y="44"/>
                  </a:lnTo>
                  <a:lnTo>
                    <a:pt x="1330" y="44"/>
                  </a:lnTo>
                  <a:lnTo>
                    <a:pt x="1257" y="43"/>
                  </a:lnTo>
                  <a:lnTo>
                    <a:pt x="1182" y="41"/>
                  </a:lnTo>
                  <a:lnTo>
                    <a:pt x="1106" y="40"/>
                  </a:lnTo>
                  <a:lnTo>
                    <a:pt x="1030" y="40"/>
                  </a:lnTo>
                  <a:lnTo>
                    <a:pt x="954" y="39"/>
                  </a:lnTo>
                  <a:lnTo>
                    <a:pt x="877" y="38"/>
                  </a:lnTo>
                  <a:lnTo>
                    <a:pt x="802" y="37"/>
                  </a:lnTo>
                  <a:lnTo>
                    <a:pt x="728" y="35"/>
                  </a:lnTo>
                  <a:lnTo>
                    <a:pt x="655" y="34"/>
                  </a:lnTo>
                  <a:lnTo>
                    <a:pt x="585" y="33"/>
                  </a:lnTo>
                  <a:lnTo>
                    <a:pt x="518" y="32"/>
                  </a:lnTo>
                  <a:lnTo>
                    <a:pt x="455" y="31"/>
                  </a:lnTo>
                  <a:lnTo>
                    <a:pt x="395" y="29"/>
                  </a:lnTo>
                  <a:lnTo>
                    <a:pt x="339" y="28"/>
                  </a:lnTo>
                  <a:lnTo>
                    <a:pt x="289" y="27"/>
                  </a:lnTo>
                  <a:lnTo>
                    <a:pt x="244" y="26"/>
                  </a:lnTo>
                  <a:lnTo>
                    <a:pt x="204" y="25"/>
                  </a:lnTo>
                  <a:lnTo>
                    <a:pt x="172" y="23"/>
                  </a:lnTo>
                  <a:lnTo>
                    <a:pt x="146" y="22"/>
                  </a:lnTo>
                  <a:lnTo>
                    <a:pt x="127" y="22"/>
                  </a:lnTo>
                  <a:lnTo>
                    <a:pt x="152" y="1"/>
                  </a:lnTo>
                  <a:lnTo>
                    <a:pt x="170" y="1"/>
                  </a:lnTo>
                  <a:lnTo>
                    <a:pt x="196" y="2"/>
                  </a:lnTo>
                  <a:lnTo>
                    <a:pt x="229" y="3"/>
                  </a:lnTo>
                  <a:lnTo>
                    <a:pt x="267" y="4"/>
                  </a:lnTo>
                  <a:lnTo>
                    <a:pt x="313" y="5"/>
                  </a:lnTo>
                  <a:lnTo>
                    <a:pt x="364" y="7"/>
                  </a:lnTo>
                  <a:lnTo>
                    <a:pt x="419" y="8"/>
                  </a:lnTo>
                  <a:lnTo>
                    <a:pt x="479" y="9"/>
                  </a:lnTo>
                  <a:lnTo>
                    <a:pt x="542" y="10"/>
                  </a:lnTo>
                  <a:lnTo>
                    <a:pt x="609" y="11"/>
                  </a:lnTo>
                  <a:lnTo>
                    <a:pt x="679" y="13"/>
                  </a:lnTo>
                  <a:lnTo>
                    <a:pt x="751" y="14"/>
                  </a:lnTo>
                  <a:lnTo>
                    <a:pt x="826" y="15"/>
                  </a:lnTo>
                  <a:lnTo>
                    <a:pt x="901" y="16"/>
                  </a:lnTo>
                  <a:lnTo>
                    <a:pt x="978" y="17"/>
                  </a:lnTo>
                  <a:lnTo>
                    <a:pt x="1054" y="19"/>
                  </a:lnTo>
                  <a:lnTo>
                    <a:pt x="1130" y="20"/>
                  </a:lnTo>
                  <a:lnTo>
                    <a:pt x="1205" y="20"/>
                  </a:lnTo>
                  <a:lnTo>
                    <a:pt x="1281" y="21"/>
                  </a:lnTo>
                  <a:lnTo>
                    <a:pt x="1353" y="22"/>
                  </a:lnTo>
                  <a:lnTo>
                    <a:pt x="1424" y="22"/>
                  </a:lnTo>
                  <a:lnTo>
                    <a:pt x="1492" y="23"/>
                  </a:lnTo>
                  <a:lnTo>
                    <a:pt x="1556" y="23"/>
                  </a:lnTo>
                  <a:lnTo>
                    <a:pt x="1617" y="23"/>
                  </a:lnTo>
                  <a:lnTo>
                    <a:pt x="1675" y="25"/>
                  </a:lnTo>
                  <a:lnTo>
                    <a:pt x="1726" y="25"/>
                  </a:lnTo>
                  <a:lnTo>
                    <a:pt x="1774" y="23"/>
                  </a:lnTo>
                  <a:lnTo>
                    <a:pt x="1814" y="23"/>
                  </a:lnTo>
                  <a:lnTo>
                    <a:pt x="1849" y="23"/>
                  </a:lnTo>
                  <a:lnTo>
                    <a:pt x="1877" y="22"/>
                  </a:lnTo>
                  <a:lnTo>
                    <a:pt x="1898" y="21"/>
                  </a:lnTo>
                  <a:lnTo>
                    <a:pt x="1908" y="21"/>
                  </a:lnTo>
                  <a:lnTo>
                    <a:pt x="1908" y="21"/>
                  </a:lnTo>
                  <a:lnTo>
                    <a:pt x="1908" y="21"/>
                  </a:lnTo>
                  <a:close/>
                  <a:moveTo>
                    <a:pt x="2052" y="130"/>
                  </a:moveTo>
                  <a:lnTo>
                    <a:pt x="2015" y="143"/>
                  </a:lnTo>
                  <a:lnTo>
                    <a:pt x="2015" y="143"/>
                  </a:lnTo>
                  <a:lnTo>
                    <a:pt x="2015" y="134"/>
                  </a:lnTo>
                  <a:lnTo>
                    <a:pt x="2015" y="127"/>
                  </a:lnTo>
                  <a:lnTo>
                    <a:pt x="2013" y="120"/>
                  </a:lnTo>
                  <a:lnTo>
                    <a:pt x="2012" y="113"/>
                  </a:lnTo>
                  <a:lnTo>
                    <a:pt x="2012" y="107"/>
                  </a:lnTo>
                  <a:lnTo>
                    <a:pt x="2010" y="101"/>
                  </a:lnTo>
                  <a:lnTo>
                    <a:pt x="2009" y="95"/>
                  </a:lnTo>
                  <a:lnTo>
                    <a:pt x="2006" y="89"/>
                  </a:lnTo>
                  <a:lnTo>
                    <a:pt x="2004" y="84"/>
                  </a:lnTo>
                  <a:lnTo>
                    <a:pt x="2002" y="78"/>
                  </a:lnTo>
                  <a:lnTo>
                    <a:pt x="1999" y="75"/>
                  </a:lnTo>
                  <a:lnTo>
                    <a:pt x="1996" y="70"/>
                  </a:lnTo>
                  <a:lnTo>
                    <a:pt x="1992" y="66"/>
                  </a:lnTo>
                  <a:lnTo>
                    <a:pt x="1988" y="63"/>
                  </a:lnTo>
                  <a:lnTo>
                    <a:pt x="1985" y="59"/>
                  </a:lnTo>
                  <a:lnTo>
                    <a:pt x="1981" y="56"/>
                  </a:lnTo>
                  <a:lnTo>
                    <a:pt x="1976" y="53"/>
                  </a:lnTo>
                  <a:lnTo>
                    <a:pt x="1973" y="51"/>
                  </a:lnTo>
                  <a:lnTo>
                    <a:pt x="1968" y="48"/>
                  </a:lnTo>
                  <a:lnTo>
                    <a:pt x="1963" y="46"/>
                  </a:lnTo>
                  <a:lnTo>
                    <a:pt x="1957" y="45"/>
                  </a:lnTo>
                  <a:lnTo>
                    <a:pt x="1953" y="43"/>
                  </a:lnTo>
                  <a:lnTo>
                    <a:pt x="1948" y="41"/>
                  </a:lnTo>
                  <a:lnTo>
                    <a:pt x="1942" y="41"/>
                  </a:lnTo>
                  <a:lnTo>
                    <a:pt x="1936" y="40"/>
                  </a:lnTo>
                  <a:lnTo>
                    <a:pt x="1930" y="39"/>
                  </a:lnTo>
                  <a:lnTo>
                    <a:pt x="1924" y="39"/>
                  </a:lnTo>
                  <a:lnTo>
                    <a:pt x="1918" y="39"/>
                  </a:lnTo>
                  <a:lnTo>
                    <a:pt x="1912" y="39"/>
                  </a:lnTo>
                  <a:lnTo>
                    <a:pt x="1905" y="40"/>
                  </a:lnTo>
                  <a:lnTo>
                    <a:pt x="1899" y="40"/>
                  </a:lnTo>
                  <a:lnTo>
                    <a:pt x="1892" y="41"/>
                  </a:lnTo>
                  <a:lnTo>
                    <a:pt x="1908" y="21"/>
                  </a:lnTo>
                  <a:lnTo>
                    <a:pt x="1917" y="20"/>
                  </a:lnTo>
                  <a:lnTo>
                    <a:pt x="1925" y="19"/>
                  </a:lnTo>
                  <a:lnTo>
                    <a:pt x="1934" y="19"/>
                  </a:lnTo>
                  <a:lnTo>
                    <a:pt x="1941" y="17"/>
                  </a:lnTo>
                  <a:lnTo>
                    <a:pt x="1948" y="17"/>
                  </a:lnTo>
                  <a:lnTo>
                    <a:pt x="1956" y="19"/>
                  </a:lnTo>
                  <a:lnTo>
                    <a:pt x="1963" y="19"/>
                  </a:lnTo>
                  <a:lnTo>
                    <a:pt x="1969" y="20"/>
                  </a:lnTo>
                  <a:lnTo>
                    <a:pt x="1976" y="21"/>
                  </a:lnTo>
                  <a:lnTo>
                    <a:pt x="1982" y="22"/>
                  </a:lnTo>
                  <a:lnTo>
                    <a:pt x="1988" y="25"/>
                  </a:lnTo>
                  <a:lnTo>
                    <a:pt x="1994" y="26"/>
                  </a:lnTo>
                  <a:lnTo>
                    <a:pt x="2000" y="28"/>
                  </a:lnTo>
                  <a:lnTo>
                    <a:pt x="2006" y="31"/>
                  </a:lnTo>
                  <a:lnTo>
                    <a:pt x="2011" y="34"/>
                  </a:lnTo>
                  <a:lnTo>
                    <a:pt x="2016" y="37"/>
                  </a:lnTo>
                  <a:lnTo>
                    <a:pt x="2019" y="40"/>
                  </a:lnTo>
                  <a:lnTo>
                    <a:pt x="2024" y="45"/>
                  </a:lnTo>
                  <a:lnTo>
                    <a:pt x="2028" y="48"/>
                  </a:lnTo>
                  <a:lnTo>
                    <a:pt x="2031" y="53"/>
                  </a:lnTo>
                  <a:lnTo>
                    <a:pt x="2035" y="58"/>
                  </a:lnTo>
                  <a:lnTo>
                    <a:pt x="2039" y="63"/>
                  </a:lnTo>
                  <a:lnTo>
                    <a:pt x="2041" y="68"/>
                  </a:lnTo>
                  <a:lnTo>
                    <a:pt x="2043" y="74"/>
                  </a:lnTo>
                  <a:lnTo>
                    <a:pt x="2046" y="80"/>
                  </a:lnTo>
                  <a:lnTo>
                    <a:pt x="2047" y="85"/>
                  </a:lnTo>
                  <a:lnTo>
                    <a:pt x="2049" y="93"/>
                  </a:lnTo>
                  <a:lnTo>
                    <a:pt x="2050" y="99"/>
                  </a:lnTo>
                  <a:lnTo>
                    <a:pt x="2050" y="106"/>
                  </a:lnTo>
                  <a:lnTo>
                    <a:pt x="2052" y="114"/>
                  </a:lnTo>
                  <a:lnTo>
                    <a:pt x="2052" y="121"/>
                  </a:lnTo>
                  <a:lnTo>
                    <a:pt x="2052" y="130"/>
                  </a:lnTo>
                  <a:lnTo>
                    <a:pt x="2052" y="130"/>
                  </a:lnTo>
                  <a:lnTo>
                    <a:pt x="2052" y="130"/>
                  </a:lnTo>
                  <a:close/>
                  <a:moveTo>
                    <a:pt x="2052" y="1068"/>
                  </a:moveTo>
                  <a:lnTo>
                    <a:pt x="2015" y="1082"/>
                  </a:lnTo>
                  <a:lnTo>
                    <a:pt x="2015" y="1082"/>
                  </a:lnTo>
                  <a:lnTo>
                    <a:pt x="2013" y="1078"/>
                  </a:lnTo>
                  <a:lnTo>
                    <a:pt x="2013" y="1068"/>
                  </a:lnTo>
                  <a:lnTo>
                    <a:pt x="2013" y="1055"/>
                  </a:lnTo>
                  <a:lnTo>
                    <a:pt x="2012" y="1039"/>
                  </a:lnTo>
                  <a:lnTo>
                    <a:pt x="2012" y="1019"/>
                  </a:lnTo>
                  <a:lnTo>
                    <a:pt x="2012" y="995"/>
                  </a:lnTo>
                  <a:lnTo>
                    <a:pt x="2011" y="969"/>
                  </a:lnTo>
                  <a:lnTo>
                    <a:pt x="2011" y="940"/>
                  </a:lnTo>
                  <a:lnTo>
                    <a:pt x="2011" y="909"/>
                  </a:lnTo>
                  <a:lnTo>
                    <a:pt x="2011" y="876"/>
                  </a:lnTo>
                  <a:lnTo>
                    <a:pt x="2011" y="840"/>
                  </a:lnTo>
                  <a:lnTo>
                    <a:pt x="2011" y="804"/>
                  </a:lnTo>
                  <a:lnTo>
                    <a:pt x="2011" y="766"/>
                  </a:lnTo>
                  <a:lnTo>
                    <a:pt x="2011" y="727"/>
                  </a:lnTo>
                  <a:lnTo>
                    <a:pt x="2011" y="686"/>
                  </a:lnTo>
                  <a:lnTo>
                    <a:pt x="2011" y="645"/>
                  </a:lnTo>
                  <a:lnTo>
                    <a:pt x="2011" y="605"/>
                  </a:lnTo>
                  <a:lnTo>
                    <a:pt x="2011" y="564"/>
                  </a:lnTo>
                  <a:lnTo>
                    <a:pt x="2011" y="524"/>
                  </a:lnTo>
                  <a:lnTo>
                    <a:pt x="2011" y="484"/>
                  </a:lnTo>
                  <a:lnTo>
                    <a:pt x="2011" y="445"/>
                  </a:lnTo>
                  <a:lnTo>
                    <a:pt x="2012" y="407"/>
                  </a:lnTo>
                  <a:lnTo>
                    <a:pt x="2012" y="370"/>
                  </a:lnTo>
                  <a:lnTo>
                    <a:pt x="2012" y="335"/>
                  </a:lnTo>
                  <a:lnTo>
                    <a:pt x="2012" y="302"/>
                  </a:lnTo>
                  <a:lnTo>
                    <a:pt x="2012" y="271"/>
                  </a:lnTo>
                  <a:lnTo>
                    <a:pt x="2013" y="242"/>
                  </a:lnTo>
                  <a:lnTo>
                    <a:pt x="2013" y="216"/>
                  </a:lnTo>
                  <a:lnTo>
                    <a:pt x="2013" y="192"/>
                  </a:lnTo>
                  <a:lnTo>
                    <a:pt x="2013" y="173"/>
                  </a:lnTo>
                  <a:lnTo>
                    <a:pt x="2015" y="156"/>
                  </a:lnTo>
                  <a:lnTo>
                    <a:pt x="2015" y="143"/>
                  </a:lnTo>
                  <a:lnTo>
                    <a:pt x="2052" y="130"/>
                  </a:lnTo>
                  <a:lnTo>
                    <a:pt x="2052" y="143"/>
                  </a:lnTo>
                  <a:lnTo>
                    <a:pt x="2052" y="160"/>
                  </a:lnTo>
                  <a:lnTo>
                    <a:pt x="2050" y="179"/>
                  </a:lnTo>
                  <a:lnTo>
                    <a:pt x="2050" y="202"/>
                  </a:lnTo>
                  <a:lnTo>
                    <a:pt x="2050" y="229"/>
                  </a:lnTo>
                  <a:lnTo>
                    <a:pt x="2050" y="257"/>
                  </a:lnTo>
                  <a:lnTo>
                    <a:pt x="2049" y="288"/>
                  </a:lnTo>
                  <a:lnTo>
                    <a:pt x="2049" y="322"/>
                  </a:lnTo>
                  <a:lnTo>
                    <a:pt x="2049" y="357"/>
                  </a:lnTo>
                  <a:lnTo>
                    <a:pt x="2049" y="394"/>
                  </a:lnTo>
                  <a:lnTo>
                    <a:pt x="2049" y="432"/>
                  </a:lnTo>
                  <a:lnTo>
                    <a:pt x="2049" y="471"/>
                  </a:lnTo>
                  <a:lnTo>
                    <a:pt x="2048" y="511"/>
                  </a:lnTo>
                  <a:lnTo>
                    <a:pt x="2048" y="551"/>
                  </a:lnTo>
                  <a:lnTo>
                    <a:pt x="2048" y="592"/>
                  </a:lnTo>
                  <a:lnTo>
                    <a:pt x="2048" y="632"/>
                  </a:lnTo>
                  <a:lnTo>
                    <a:pt x="2048" y="673"/>
                  </a:lnTo>
                  <a:lnTo>
                    <a:pt x="2048" y="713"/>
                  </a:lnTo>
                  <a:lnTo>
                    <a:pt x="2048" y="753"/>
                  </a:lnTo>
                  <a:lnTo>
                    <a:pt x="2048" y="791"/>
                  </a:lnTo>
                  <a:lnTo>
                    <a:pt x="2048" y="827"/>
                  </a:lnTo>
                  <a:lnTo>
                    <a:pt x="2048" y="863"/>
                  </a:lnTo>
                  <a:lnTo>
                    <a:pt x="2048" y="896"/>
                  </a:lnTo>
                  <a:lnTo>
                    <a:pt x="2049" y="927"/>
                  </a:lnTo>
                  <a:lnTo>
                    <a:pt x="2049" y="956"/>
                  </a:lnTo>
                  <a:lnTo>
                    <a:pt x="2049" y="982"/>
                  </a:lnTo>
                  <a:lnTo>
                    <a:pt x="2049" y="1006"/>
                  </a:lnTo>
                  <a:lnTo>
                    <a:pt x="2050" y="1025"/>
                  </a:lnTo>
                  <a:lnTo>
                    <a:pt x="2050" y="1042"/>
                  </a:lnTo>
                  <a:lnTo>
                    <a:pt x="2050" y="1055"/>
                  </a:lnTo>
                  <a:lnTo>
                    <a:pt x="2052" y="1063"/>
                  </a:lnTo>
                  <a:lnTo>
                    <a:pt x="2052" y="1068"/>
                  </a:lnTo>
                  <a:lnTo>
                    <a:pt x="2052" y="1068"/>
                  </a:lnTo>
                  <a:lnTo>
                    <a:pt x="2052" y="1068"/>
                  </a:lnTo>
                  <a:close/>
                  <a:moveTo>
                    <a:pt x="1959" y="1197"/>
                  </a:moveTo>
                  <a:lnTo>
                    <a:pt x="1981" y="1176"/>
                  </a:lnTo>
                  <a:lnTo>
                    <a:pt x="1981" y="1176"/>
                  </a:lnTo>
                  <a:lnTo>
                    <a:pt x="1987" y="1176"/>
                  </a:lnTo>
                  <a:lnTo>
                    <a:pt x="1993" y="1176"/>
                  </a:lnTo>
                  <a:lnTo>
                    <a:pt x="1998" y="1174"/>
                  </a:lnTo>
                  <a:lnTo>
                    <a:pt x="2002" y="1174"/>
                  </a:lnTo>
                  <a:lnTo>
                    <a:pt x="2005" y="1173"/>
                  </a:lnTo>
                  <a:lnTo>
                    <a:pt x="2006" y="1173"/>
                  </a:lnTo>
                  <a:lnTo>
                    <a:pt x="2008" y="1173"/>
                  </a:lnTo>
                  <a:lnTo>
                    <a:pt x="2009" y="1172"/>
                  </a:lnTo>
                  <a:lnTo>
                    <a:pt x="2009" y="1172"/>
                  </a:lnTo>
                  <a:lnTo>
                    <a:pt x="2010" y="1172"/>
                  </a:lnTo>
                  <a:lnTo>
                    <a:pt x="2011" y="1171"/>
                  </a:lnTo>
                  <a:lnTo>
                    <a:pt x="2012" y="1168"/>
                  </a:lnTo>
                  <a:lnTo>
                    <a:pt x="2013" y="1167"/>
                  </a:lnTo>
                  <a:lnTo>
                    <a:pt x="2016" y="1165"/>
                  </a:lnTo>
                  <a:lnTo>
                    <a:pt x="2017" y="1161"/>
                  </a:lnTo>
                  <a:lnTo>
                    <a:pt x="2018" y="1159"/>
                  </a:lnTo>
                  <a:lnTo>
                    <a:pt x="2019" y="1155"/>
                  </a:lnTo>
                  <a:lnTo>
                    <a:pt x="2021" y="1152"/>
                  </a:lnTo>
                  <a:lnTo>
                    <a:pt x="2022" y="1147"/>
                  </a:lnTo>
                  <a:lnTo>
                    <a:pt x="2022" y="1143"/>
                  </a:lnTo>
                  <a:lnTo>
                    <a:pt x="2022" y="1139"/>
                  </a:lnTo>
                  <a:lnTo>
                    <a:pt x="2022" y="1135"/>
                  </a:lnTo>
                  <a:lnTo>
                    <a:pt x="2022" y="1130"/>
                  </a:lnTo>
                  <a:lnTo>
                    <a:pt x="2022" y="1125"/>
                  </a:lnTo>
                  <a:lnTo>
                    <a:pt x="2022" y="1119"/>
                  </a:lnTo>
                  <a:lnTo>
                    <a:pt x="2021" y="1115"/>
                  </a:lnTo>
                  <a:lnTo>
                    <a:pt x="2021" y="1110"/>
                  </a:lnTo>
                  <a:lnTo>
                    <a:pt x="2019" y="1105"/>
                  </a:lnTo>
                  <a:lnTo>
                    <a:pt x="2018" y="1099"/>
                  </a:lnTo>
                  <a:lnTo>
                    <a:pt x="2017" y="1094"/>
                  </a:lnTo>
                  <a:lnTo>
                    <a:pt x="2016" y="1088"/>
                  </a:lnTo>
                  <a:lnTo>
                    <a:pt x="2015" y="1082"/>
                  </a:lnTo>
                  <a:lnTo>
                    <a:pt x="2052" y="1068"/>
                  </a:lnTo>
                  <a:lnTo>
                    <a:pt x="2053" y="1074"/>
                  </a:lnTo>
                  <a:lnTo>
                    <a:pt x="2054" y="1079"/>
                  </a:lnTo>
                  <a:lnTo>
                    <a:pt x="2055" y="1085"/>
                  </a:lnTo>
                  <a:lnTo>
                    <a:pt x="2056" y="1090"/>
                  </a:lnTo>
                  <a:lnTo>
                    <a:pt x="2058" y="1096"/>
                  </a:lnTo>
                  <a:lnTo>
                    <a:pt x="2059" y="1100"/>
                  </a:lnTo>
                  <a:lnTo>
                    <a:pt x="2059" y="1106"/>
                  </a:lnTo>
                  <a:lnTo>
                    <a:pt x="2059" y="1111"/>
                  </a:lnTo>
                  <a:lnTo>
                    <a:pt x="2060" y="1116"/>
                  </a:lnTo>
                  <a:lnTo>
                    <a:pt x="2060" y="1121"/>
                  </a:lnTo>
                  <a:lnTo>
                    <a:pt x="2060" y="1127"/>
                  </a:lnTo>
                  <a:lnTo>
                    <a:pt x="2059" y="1131"/>
                  </a:lnTo>
                  <a:lnTo>
                    <a:pt x="2059" y="1135"/>
                  </a:lnTo>
                  <a:lnTo>
                    <a:pt x="2058" y="1140"/>
                  </a:lnTo>
                  <a:lnTo>
                    <a:pt x="2056" y="1144"/>
                  </a:lnTo>
                  <a:lnTo>
                    <a:pt x="2055" y="1149"/>
                  </a:lnTo>
                  <a:lnTo>
                    <a:pt x="2053" y="1153"/>
                  </a:lnTo>
                  <a:lnTo>
                    <a:pt x="2050" y="1158"/>
                  </a:lnTo>
                  <a:lnTo>
                    <a:pt x="2048" y="1161"/>
                  </a:lnTo>
                  <a:lnTo>
                    <a:pt x="2045" y="1166"/>
                  </a:lnTo>
                  <a:lnTo>
                    <a:pt x="2041" y="1170"/>
                  </a:lnTo>
                  <a:lnTo>
                    <a:pt x="2035" y="1174"/>
                  </a:lnTo>
                  <a:lnTo>
                    <a:pt x="2029" y="1179"/>
                  </a:lnTo>
                  <a:lnTo>
                    <a:pt x="2022" y="1183"/>
                  </a:lnTo>
                  <a:lnTo>
                    <a:pt x="2015" y="1187"/>
                  </a:lnTo>
                  <a:lnTo>
                    <a:pt x="2006" y="1190"/>
                  </a:lnTo>
                  <a:lnTo>
                    <a:pt x="1998" y="1192"/>
                  </a:lnTo>
                  <a:lnTo>
                    <a:pt x="1990" y="1195"/>
                  </a:lnTo>
                  <a:lnTo>
                    <a:pt x="1982" y="1196"/>
                  </a:lnTo>
                  <a:lnTo>
                    <a:pt x="1974" y="1197"/>
                  </a:lnTo>
                  <a:lnTo>
                    <a:pt x="1967" y="1197"/>
                  </a:lnTo>
                  <a:lnTo>
                    <a:pt x="1959" y="1197"/>
                  </a:lnTo>
                  <a:lnTo>
                    <a:pt x="1959" y="1197"/>
                  </a:lnTo>
                  <a:lnTo>
                    <a:pt x="1959" y="1197"/>
                  </a:lnTo>
                  <a:close/>
                  <a:moveTo>
                    <a:pt x="50" y="1191"/>
                  </a:moveTo>
                  <a:lnTo>
                    <a:pt x="70" y="1170"/>
                  </a:lnTo>
                  <a:lnTo>
                    <a:pt x="70" y="1170"/>
                  </a:lnTo>
                  <a:lnTo>
                    <a:pt x="92" y="1170"/>
                  </a:lnTo>
                  <a:lnTo>
                    <a:pt x="122" y="1168"/>
                  </a:lnTo>
                  <a:lnTo>
                    <a:pt x="159" y="1167"/>
                  </a:lnTo>
                  <a:lnTo>
                    <a:pt x="202" y="1167"/>
                  </a:lnTo>
                  <a:lnTo>
                    <a:pt x="252" y="1166"/>
                  </a:lnTo>
                  <a:lnTo>
                    <a:pt x="308" y="1166"/>
                  </a:lnTo>
                  <a:lnTo>
                    <a:pt x="369" y="1166"/>
                  </a:lnTo>
                  <a:lnTo>
                    <a:pt x="436" y="1166"/>
                  </a:lnTo>
                  <a:lnTo>
                    <a:pt x="505" y="1166"/>
                  </a:lnTo>
                  <a:lnTo>
                    <a:pt x="579" y="1166"/>
                  </a:lnTo>
                  <a:lnTo>
                    <a:pt x="655" y="1166"/>
                  </a:lnTo>
                  <a:lnTo>
                    <a:pt x="734" y="1167"/>
                  </a:lnTo>
                  <a:lnTo>
                    <a:pt x="815" y="1167"/>
                  </a:lnTo>
                  <a:lnTo>
                    <a:pt x="898" y="1167"/>
                  </a:lnTo>
                  <a:lnTo>
                    <a:pt x="981" y="1168"/>
                  </a:lnTo>
                  <a:lnTo>
                    <a:pt x="1065" y="1168"/>
                  </a:lnTo>
                  <a:lnTo>
                    <a:pt x="1148" y="1170"/>
                  </a:lnTo>
                  <a:lnTo>
                    <a:pt x="1231" y="1170"/>
                  </a:lnTo>
                  <a:lnTo>
                    <a:pt x="1312" y="1171"/>
                  </a:lnTo>
                  <a:lnTo>
                    <a:pt x="1390" y="1171"/>
                  </a:lnTo>
                  <a:lnTo>
                    <a:pt x="1467" y="1172"/>
                  </a:lnTo>
                  <a:lnTo>
                    <a:pt x="1540" y="1172"/>
                  </a:lnTo>
                  <a:lnTo>
                    <a:pt x="1610" y="1173"/>
                  </a:lnTo>
                  <a:lnTo>
                    <a:pt x="1676" y="1173"/>
                  </a:lnTo>
                  <a:lnTo>
                    <a:pt x="1735" y="1174"/>
                  </a:lnTo>
                  <a:lnTo>
                    <a:pt x="1791" y="1174"/>
                  </a:lnTo>
                  <a:lnTo>
                    <a:pt x="1840" y="1174"/>
                  </a:lnTo>
                  <a:lnTo>
                    <a:pt x="1885" y="1176"/>
                  </a:lnTo>
                  <a:lnTo>
                    <a:pt x="1920" y="1176"/>
                  </a:lnTo>
                  <a:lnTo>
                    <a:pt x="1949" y="1176"/>
                  </a:lnTo>
                  <a:lnTo>
                    <a:pt x="1969" y="1176"/>
                  </a:lnTo>
                  <a:lnTo>
                    <a:pt x="1981" y="1176"/>
                  </a:lnTo>
                  <a:lnTo>
                    <a:pt x="1959" y="1197"/>
                  </a:lnTo>
                  <a:lnTo>
                    <a:pt x="1947" y="1197"/>
                  </a:lnTo>
                  <a:lnTo>
                    <a:pt x="1925" y="1197"/>
                  </a:lnTo>
                  <a:lnTo>
                    <a:pt x="1897" y="1197"/>
                  </a:lnTo>
                  <a:lnTo>
                    <a:pt x="1861" y="1197"/>
                  </a:lnTo>
                  <a:lnTo>
                    <a:pt x="1818" y="1196"/>
                  </a:lnTo>
                  <a:lnTo>
                    <a:pt x="1768" y="1196"/>
                  </a:lnTo>
                  <a:lnTo>
                    <a:pt x="1713" y="1196"/>
                  </a:lnTo>
                  <a:lnTo>
                    <a:pt x="1652" y="1195"/>
                  </a:lnTo>
                  <a:lnTo>
                    <a:pt x="1586" y="1195"/>
                  </a:lnTo>
                  <a:lnTo>
                    <a:pt x="1517" y="1193"/>
                  </a:lnTo>
                  <a:lnTo>
                    <a:pt x="1443" y="1193"/>
                  </a:lnTo>
                  <a:lnTo>
                    <a:pt x="1367" y="1192"/>
                  </a:lnTo>
                  <a:lnTo>
                    <a:pt x="1288" y="1192"/>
                  </a:lnTo>
                  <a:lnTo>
                    <a:pt x="1207" y="1191"/>
                  </a:lnTo>
                  <a:lnTo>
                    <a:pt x="1124" y="1191"/>
                  </a:lnTo>
                  <a:lnTo>
                    <a:pt x="1041" y="1190"/>
                  </a:lnTo>
                  <a:lnTo>
                    <a:pt x="958" y="1190"/>
                  </a:lnTo>
                  <a:lnTo>
                    <a:pt x="875" y="1189"/>
                  </a:lnTo>
                  <a:lnTo>
                    <a:pt x="793" y="1189"/>
                  </a:lnTo>
                  <a:lnTo>
                    <a:pt x="711" y="1187"/>
                  </a:lnTo>
                  <a:lnTo>
                    <a:pt x="633" y="1187"/>
                  </a:lnTo>
                  <a:lnTo>
                    <a:pt x="555" y="1187"/>
                  </a:lnTo>
                  <a:lnTo>
                    <a:pt x="482" y="1187"/>
                  </a:lnTo>
                  <a:lnTo>
                    <a:pt x="412" y="1187"/>
                  </a:lnTo>
                  <a:lnTo>
                    <a:pt x="346" y="1187"/>
                  </a:lnTo>
                  <a:lnTo>
                    <a:pt x="285" y="1187"/>
                  </a:lnTo>
                  <a:lnTo>
                    <a:pt x="229" y="1187"/>
                  </a:lnTo>
                  <a:lnTo>
                    <a:pt x="179" y="1189"/>
                  </a:lnTo>
                  <a:lnTo>
                    <a:pt x="136" y="1189"/>
                  </a:lnTo>
                  <a:lnTo>
                    <a:pt x="99" y="1190"/>
                  </a:lnTo>
                  <a:lnTo>
                    <a:pt x="70" y="1190"/>
                  </a:lnTo>
                  <a:lnTo>
                    <a:pt x="50" y="1191"/>
                  </a:lnTo>
                  <a:lnTo>
                    <a:pt x="50" y="1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</p:grpSp>
      <p:sp>
        <p:nvSpPr>
          <p:cNvPr id="122" name="矩形 121"/>
          <p:cNvSpPr/>
          <p:nvPr/>
        </p:nvSpPr>
        <p:spPr>
          <a:xfrm>
            <a:off x="-1" y="3043451"/>
            <a:ext cx="3398293" cy="59400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23" name="矩形 122"/>
          <p:cNvSpPr/>
          <p:nvPr/>
        </p:nvSpPr>
        <p:spPr>
          <a:xfrm>
            <a:off x="8789157" y="3055312"/>
            <a:ext cx="3403687" cy="57028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24" name="文本框 123"/>
          <p:cNvSpPr txBox="1"/>
          <p:nvPr/>
        </p:nvSpPr>
        <p:spPr>
          <a:xfrm>
            <a:off x="4785814" y="670816"/>
            <a:ext cx="256577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商业</a:t>
            </a:r>
            <a:r>
              <a:rPr lang="zh-CN" altLang="en-US" sz="32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汇报</a:t>
            </a:r>
            <a:endParaRPr lang="zh-CN" altLang="en-US" sz="32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125" name="文本框 124"/>
          <p:cNvSpPr txBox="1"/>
          <p:nvPr/>
        </p:nvSpPr>
        <p:spPr>
          <a:xfrm>
            <a:off x="4018933" y="5505215"/>
            <a:ext cx="41905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请在此添加本章标题</a:t>
            </a:r>
            <a:endParaRPr lang="zh-CN" altLang="en-US" sz="32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grpSp>
        <p:nvGrpSpPr>
          <p:cNvPr id="126" name="组合 125"/>
          <p:cNvGrpSpPr/>
          <p:nvPr/>
        </p:nvGrpSpPr>
        <p:grpSpPr>
          <a:xfrm>
            <a:off x="5747982" y="1306498"/>
            <a:ext cx="696036" cy="696036"/>
            <a:chOff x="11495964" y="1269237"/>
            <a:chExt cx="696036" cy="696036"/>
          </a:xfrm>
        </p:grpSpPr>
        <p:sp>
          <p:nvSpPr>
            <p:cNvPr id="127" name="椭圆 126"/>
            <p:cNvSpPr/>
            <p:nvPr/>
          </p:nvSpPr>
          <p:spPr>
            <a:xfrm>
              <a:off x="11495964" y="1269237"/>
              <a:ext cx="696036" cy="6960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28" name="文本框 127"/>
            <p:cNvSpPr txBox="1"/>
            <p:nvPr/>
          </p:nvSpPr>
          <p:spPr>
            <a:xfrm>
              <a:off x="11591498" y="1327213"/>
              <a:ext cx="60050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之</a:t>
              </a:r>
              <a:endParaRPr lang="zh-CN" altLang="en-US" sz="2800" b="1" dirty="0">
                <a:solidFill>
                  <a:schemeClr val="bg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129" name="组合 128"/>
          <p:cNvGrpSpPr/>
          <p:nvPr/>
        </p:nvGrpSpPr>
        <p:grpSpPr>
          <a:xfrm>
            <a:off x="5357339" y="2581343"/>
            <a:ext cx="1393392" cy="1055780"/>
            <a:chOff x="5357339" y="2581343"/>
            <a:chExt cx="1393392" cy="1055780"/>
          </a:xfrm>
        </p:grpSpPr>
        <p:grpSp>
          <p:nvGrpSpPr>
            <p:cNvPr id="130" name="组合 129"/>
            <p:cNvGrpSpPr/>
            <p:nvPr/>
          </p:nvGrpSpPr>
          <p:grpSpPr>
            <a:xfrm>
              <a:off x="5357339" y="2611398"/>
              <a:ext cx="640845" cy="1015983"/>
              <a:chOff x="5748338" y="1409700"/>
              <a:chExt cx="544513" cy="960438"/>
            </a:xfrm>
          </p:grpSpPr>
          <p:sp>
            <p:nvSpPr>
              <p:cNvPr id="140" name="Freeform 33"/>
              <p:cNvSpPr/>
              <p:nvPr/>
            </p:nvSpPr>
            <p:spPr bwMode="auto">
              <a:xfrm>
                <a:off x="6011863" y="1454150"/>
                <a:ext cx="280988" cy="7493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116" y="5"/>
                  </a:cxn>
                  <a:cxn ang="0">
                    <a:pos x="122" y="9"/>
                  </a:cxn>
                  <a:cxn ang="0">
                    <a:pos x="130" y="15"/>
                  </a:cxn>
                  <a:cxn ang="0">
                    <a:pos x="138" y="22"/>
                  </a:cxn>
                  <a:cxn ang="0">
                    <a:pos x="145" y="30"/>
                  </a:cxn>
                  <a:cxn ang="0">
                    <a:pos x="147" y="35"/>
                  </a:cxn>
                  <a:cxn ang="0">
                    <a:pos x="151" y="40"/>
                  </a:cxn>
                  <a:cxn ang="0">
                    <a:pos x="156" y="48"/>
                  </a:cxn>
                  <a:cxn ang="0">
                    <a:pos x="159" y="54"/>
                  </a:cxn>
                  <a:cxn ang="0">
                    <a:pos x="164" y="64"/>
                  </a:cxn>
                  <a:cxn ang="0">
                    <a:pos x="167" y="73"/>
                  </a:cxn>
                  <a:cxn ang="0">
                    <a:pos x="169" y="81"/>
                  </a:cxn>
                  <a:cxn ang="0">
                    <a:pos x="171" y="91"/>
                  </a:cxn>
                  <a:cxn ang="0">
                    <a:pos x="172" y="97"/>
                  </a:cxn>
                  <a:cxn ang="0">
                    <a:pos x="173" y="108"/>
                  </a:cxn>
                  <a:cxn ang="0">
                    <a:pos x="175" y="120"/>
                  </a:cxn>
                  <a:cxn ang="0">
                    <a:pos x="175" y="127"/>
                  </a:cxn>
                  <a:cxn ang="0">
                    <a:pos x="176" y="139"/>
                  </a:cxn>
                  <a:cxn ang="0">
                    <a:pos x="176" y="147"/>
                  </a:cxn>
                  <a:cxn ang="0">
                    <a:pos x="176" y="155"/>
                  </a:cxn>
                  <a:cxn ang="0">
                    <a:pos x="176" y="163"/>
                  </a:cxn>
                  <a:cxn ang="0">
                    <a:pos x="176" y="172"/>
                  </a:cxn>
                  <a:cxn ang="0">
                    <a:pos x="177" y="184"/>
                  </a:cxn>
                  <a:cxn ang="0">
                    <a:pos x="177" y="190"/>
                  </a:cxn>
                  <a:cxn ang="0">
                    <a:pos x="177" y="201"/>
                  </a:cxn>
                  <a:cxn ang="0">
                    <a:pos x="177" y="208"/>
                  </a:cxn>
                  <a:cxn ang="0">
                    <a:pos x="177" y="219"/>
                  </a:cxn>
                  <a:cxn ang="0">
                    <a:pos x="177" y="229"/>
                  </a:cxn>
                  <a:cxn ang="0">
                    <a:pos x="177" y="240"/>
                  </a:cxn>
                  <a:cxn ang="0">
                    <a:pos x="177" y="247"/>
                  </a:cxn>
                  <a:cxn ang="0">
                    <a:pos x="177" y="257"/>
                  </a:cxn>
                  <a:cxn ang="0">
                    <a:pos x="177" y="266"/>
                  </a:cxn>
                  <a:cxn ang="0">
                    <a:pos x="177" y="272"/>
                  </a:cxn>
                  <a:cxn ang="0">
                    <a:pos x="177" y="277"/>
                  </a:cxn>
                  <a:cxn ang="0">
                    <a:pos x="177" y="285"/>
                  </a:cxn>
                  <a:cxn ang="0">
                    <a:pos x="177" y="296"/>
                  </a:cxn>
                  <a:cxn ang="0">
                    <a:pos x="177" y="301"/>
                  </a:cxn>
                  <a:cxn ang="0">
                    <a:pos x="177" y="309"/>
                  </a:cxn>
                  <a:cxn ang="0">
                    <a:pos x="177" y="319"/>
                  </a:cxn>
                  <a:cxn ang="0">
                    <a:pos x="177" y="327"/>
                  </a:cxn>
                  <a:cxn ang="0">
                    <a:pos x="177" y="336"/>
                  </a:cxn>
                  <a:cxn ang="0">
                    <a:pos x="177" y="343"/>
                  </a:cxn>
                  <a:cxn ang="0">
                    <a:pos x="177" y="353"/>
                  </a:cxn>
                  <a:cxn ang="0">
                    <a:pos x="177" y="361"/>
                  </a:cxn>
                  <a:cxn ang="0">
                    <a:pos x="177" y="367"/>
                  </a:cxn>
                  <a:cxn ang="0">
                    <a:pos x="177" y="375"/>
                  </a:cxn>
                  <a:cxn ang="0">
                    <a:pos x="176" y="386"/>
                  </a:cxn>
                </a:cxnLst>
                <a:rect l="0" t="0" r="r" b="b"/>
                <a:pathLst>
                  <a:path w="177" h="472">
                    <a:moveTo>
                      <a:pt x="0" y="62"/>
                    </a:moveTo>
                    <a:lnTo>
                      <a:pt x="108" y="0"/>
                    </a:lnTo>
                    <a:lnTo>
                      <a:pt x="16" y="62"/>
                    </a:lnTo>
                    <a:lnTo>
                      <a:pt x="116" y="5"/>
                    </a:lnTo>
                    <a:lnTo>
                      <a:pt x="22" y="66"/>
                    </a:lnTo>
                    <a:lnTo>
                      <a:pt x="122" y="9"/>
                    </a:lnTo>
                    <a:lnTo>
                      <a:pt x="27" y="74"/>
                    </a:lnTo>
                    <a:lnTo>
                      <a:pt x="130" y="15"/>
                    </a:lnTo>
                    <a:lnTo>
                      <a:pt x="30" y="84"/>
                    </a:lnTo>
                    <a:lnTo>
                      <a:pt x="138" y="22"/>
                    </a:lnTo>
                    <a:lnTo>
                      <a:pt x="31" y="95"/>
                    </a:lnTo>
                    <a:lnTo>
                      <a:pt x="145" y="30"/>
                    </a:lnTo>
                    <a:lnTo>
                      <a:pt x="31" y="101"/>
                    </a:lnTo>
                    <a:lnTo>
                      <a:pt x="147" y="35"/>
                    </a:lnTo>
                    <a:lnTo>
                      <a:pt x="31" y="109"/>
                    </a:lnTo>
                    <a:lnTo>
                      <a:pt x="151" y="40"/>
                    </a:lnTo>
                    <a:lnTo>
                      <a:pt x="31" y="120"/>
                    </a:lnTo>
                    <a:lnTo>
                      <a:pt x="156" y="48"/>
                    </a:lnTo>
                    <a:lnTo>
                      <a:pt x="31" y="127"/>
                    </a:lnTo>
                    <a:lnTo>
                      <a:pt x="159" y="54"/>
                    </a:lnTo>
                    <a:lnTo>
                      <a:pt x="31" y="139"/>
                    </a:lnTo>
                    <a:lnTo>
                      <a:pt x="164" y="64"/>
                    </a:lnTo>
                    <a:lnTo>
                      <a:pt x="31" y="150"/>
                    </a:lnTo>
                    <a:lnTo>
                      <a:pt x="167" y="73"/>
                    </a:lnTo>
                    <a:lnTo>
                      <a:pt x="31" y="160"/>
                    </a:lnTo>
                    <a:lnTo>
                      <a:pt x="169" y="81"/>
                    </a:lnTo>
                    <a:lnTo>
                      <a:pt x="31" y="171"/>
                    </a:lnTo>
                    <a:lnTo>
                      <a:pt x="171" y="91"/>
                    </a:lnTo>
                    <a:lnTo>
                      <a:pt x="31" y="180"/>
                    </a:lnTo>
                    <a:lnTo>
                      <a:pt x="172" y="97"/>
                    </a:lnTo>
                    <a:lnTo>
                      <a:pt x="31" y="190"/>
                    </a:lnTo>
                    <a:lnTo>
                      <a:pt x="173" y="108"/>
                    </a:lnTo>
                    <a:lnTo>
                      <a:pt x="31" y="202"/>
                    </a:lnTo>
                    <a:lnTo>
                      <a:pt x="175" y="120"/>
                    </a:lnTo>
                    <a:lnTo>
                      <a:pt x="31" y="210"/>
                    </a:lnTo>
                    <a:lnTo>
                      <a:pt x="175" y="127"/>
                    </a:lnTo>
                    <a:lnTo>
                      <a:pt x="31" y="221"/>
                    </a:lnTo>
                    <a:lnTo>
                      <a:pt x="176" y="139"/>
                    </a:lnTo>
                    <a:lnTo>
                      <a:pt x="31" y="231"/>
                    </a:lnTo>
                    <a:lnTo>
                      <a:pt x="176" y="147"/>
                    </a:lnTo>
                    <a:lnTo>
                      <a:pt x="31" y="238"/>
                    </a:lnTo>
                    <a:lnTo>
                      <a:pt x="176" y="155"/>
                    </a:lnTo>
                    <a:lnTo>
                      <a:pt x="31" y="246"/>
                    </a:lnTo>
                    <a:lnTo>
                      <a:pt x="176" y="163"/>
                    </a:lnTo>
                    <a:lnTo>
                      <a:pt x="31" y="255"/>
                    </a:lnTo>
                    <a:lnTo>
                      <a:pt x="176" y="172"/>
                    </a:lnTo>
                    <a:lnTo>
                      <a:pt x="31" y="267"/>
                    </a:lnTo>
                    <a:lnTo>
                      <a:pt x="177" y="184"/>
                    </a:lnTo>
                    <a:lnTo>
                      <a:pt x="31" y="274"/>
                    </a:lnTo>
                    <a:lnTo>
                      <a:pt x="177" y="190"/>
                    </a:lnTo>
                    <a:lnTo>
                      <a:pt x="31" y="284"/>
                    </a:lnTo>
                    <a:lnTo>
                      <a:pt x="177" y="201"/>
                    </a:lnTo>
                    <a:lnTo>
                      <a:pt x="31" y="292"/>
                    </a:lnTo>
                    <a:lnTo>
                      <a:pt x="177" y="208"/>
                    </a:lnTo>
                    <a:lnTo>
                      <a:pt x="31" y="302"/>
                    </a:lnTo>
                    <a:lnTo>
                      <a:pt x="177" y="219"/>
                    </a:lnTo>
                    <a:lnTo>
                      <a:pt x="31" y="313"/>
                    </a:lnTo>
                    <a:lnTo>
                      <a:pt x="177" y="229"/>
                    </a:lnTo>
                    <a:lnTo>
                      <a:pt x="31" y="323"/>
                    </a:lnTo>
                    <a:lnTo>
                      <a:pt x="177" y="240"/>
                    </a:lnTo>
                    <a:lnTo>
                      <a:pt x="31" y="332"/>
                    </a:lnTo>
                    <a:lnTo>
                      <a:pt x="177" y="247"/>
                    </a:lnTo>
                    <a:lnTo>
                      <a:pt x="31" y="341"/>
                    </a:lnTo>
                    <a:lnTo>
                      <a:pt x="177" y="257"/>
                    </a:lnTo>
                    <a:lnTo>
                      <a:pt x="31" y="349"/>
                    </a:lnTo>
                    <a:lnTo>
                      <a:pt x="177" y="266"/>
                    </a:lnTo>
                    <a:lnTo>
                      <a:pt x="31" y="356"/>
                    </a:lnTo>
                    <a:lnTo>
                      <a:pt x="177" y="272"/>
                    </a:lnTo>
                    <a:lnTo>
                      <a:pt x="31" y="362"/>
                    </a:lnTo>
                    <a:lnTo>
                      <a:pt x="177" y="277"/>
                    </a:lnTo>
                    <a:lnTo>
                      <a:pt x="31" y="369"/>
                    </a:lnTo>
                    <a:lnTo>
                      <a:pt x="177" y="285"/>
                    </a:lnTo>
                    <a:lnTo>
                      <a:pt x="31" y="379"/>
                    </a:lnTo>
                    <a:lnTo>
                      <a:pt x="177" y="296"/>
                    </a:lnTo>
                    <a:lnTo>
                      <a:pt x="31" y="386"/>
                    </a:lnTo>
                    <a:lnTo>
                      <a:pt x="177" y="301"/>
                    </a:lnTo>
                    <a:lnTo>
                      <a:pt x="31" y="392"/>
                    </a:lnTo>
                    <a:lnTo>
                      <a:pt x="177" y="309"/>
                    </a:lnTo>
                    <a:lnTo>
                      <a:pt x="31" y="403"/>
                    </a:lnTo>
                    <a:lnTo>
                      <a:pt x="177" y="319"/>
                    </a:lnTo>
                    <a:lnTo>
                      <a:pt x="31" y="412"/>
                    </a:lnTo>
                    <a:lnTo>
                      <a:pt x="177" y="327"/>
                    </a:lnTo>
                    <a:lnTo>
                      <a:pt x="31" y="420"/>
                    </a:lnTo>
                    <a:lnTo>
                      <a:pt x="177" y="336"/>
                    </a:lnTo>
                    <a:lnTo>
                      <a:pt x="31" y="426"/>
                    </a:lnTo>
                    <a:lnTo>
                      <a:pt x="177" y="343"/>
                    </a:lnTo>
                    <a:lnTo>
                      <a:pt x="31" y="437"/>
                    </a:lnTo>
                    <a:lnTo>
                      <a:pt x="177" y="353"/>
                    </a:lnTo>
                    <a:lnTo>
                      <a:pt x="31" y="444"/>
                    </a:lnTo>
                    <a:lnTo>
                      <a:pt x="177" y="361"/>
                    </a:lnTo>
                    <a:lnTo>
                      <a:pt x="31" y="452"/>
                    </a:lnTo>
                    <a:lnTo>
                      <a:pt x="177" y="367"/>
                    </a:lnTo>
                    <a:lnTo>
                      <a:pt x="30" y="460"/>
                    </a:lnTo>
                    <a:lnTo>
                      <a:pt x="177" y="375"/>
                    </a:lnTo>
                    <a:lnTo>
                      <a:pt x="27" y="472"/>
                    </a:lnTo>
                    <a:lnTo>
                      <a:pt x="176" y="386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41" name="Freeform 34"/>
              <p:cNvSpPr/>
              <p:nvPr/>
            </p:nvSpPr>
            <p:spPr bwMode="auto">
              <a:xfrm>
                <a:off x="5748338" y="1409700"/>
                <a:ext cx="542925" cy="960438"/>
              </a:xfrm>
              <a:custGeom>
                <a:avLst/>
                <a:gdLst/>
                <a:ahLst/>
                <a:cxnLst>
                  <a:cxn ang="0">
                    <a:pos x="33" y="55"/>
                  </a:cxn>
                  <a:cxn ang="0">
                    <a:pos x="133" y="3"/>
                  </a:cxn>
                  <a:cxn ang="0">
                    <a:pos x="13" y="90"/>
                  </a:cxn>
                  <a:cxn ang="0">
                    <a:pos x="183" y="2"/>
                  </a:cxn>
                  <a:cxn ang="0">
                    <a:pos x="7" y="120"/>
                  </a:cxn>
                  <a:cxn ang="0">
                    <a:pos x="221" y="7"/>
                  </a:cxn>
                  <a:cxn ang="0">
                    <a:pos x="3" y="149"/>
                  </a:cxn>
                  <a:cxn ang="0">
                    <a:pos x="252" y="16"/>
                  </a:cxn>
                  <a:cxn ang="0">
                    <a:pos x="0" y="175"/>
                  </a:cxn>
                  <a:cxn ang="0">
                    <a:pos x="273" y="26"/>
                  </a:cxn>
                  <a:cxn ang="0">
                    <a:pos x="0" y="201"/>
                  </a:cxn>
                  <a:cxn ang="0">
                    <a:pos x="146" y="129"/>
                  </a:cxn>
                  <a:cxn ang="0">
                    <a:pos x="0" y="230"/>
                  </a:cxn>
                  <a:cxn ang="0">
                    <a:pos x="145" y="155"/>
                  </a:cxn>
                  <a:cxn ang="0">
                    <a:pos x="0" y="260"/>
                  </a:cxn>
                  <a:cxn ang="0">
                    <a:pos x="145" y="184"/>
                  </a:cxn>
                  <a:cxn ang="0">
                    <a:pos x="0" y="289"/>
                  </a:cxn>
                  <a:cxn ang="0">
                    <a:pos x="145" y="212"/>
                  </a:cxn>
                  <a:cxn ang="0">
                    <a:pos x="0" y="311"/>
                  </a:cxn>
                  <a:cxn ang="0">
                    <a:pos x="145" y="232"/>
                  </a:cxn>
                  <a:cxn ang="0">
                    <a:pos x="0" y="338"/>
                  </a:cxn>
                  <a:cxn ang="0">
                    <a:pos x="145" y="261"/>
                  </a:cxn>
                  <a:cxn ang="0">
                    <a:pos x="0" y="359"/>
                  </a:cxn>
                  <a:cxn ang="0">
                    <a:pos x="145" y="287"/>
                  </a:cxn>
                  <a:cxn ang="0">
                    <a:pos x="0" y="386"/>
                  </a:cxn>
                  <a:cxn ang="0">
                    <a:pos x="145" y="312"/>
                  </a:cxn>
                  <a:cxn ang="0">
                    <a:pos x="0" y="415"/>
                  </a:cxn>
                  <a:cxn ang="0">
                    <a:pos x="145" y="339"/>
                  </a:cxn>
                  <a:cxn ang="0">
                    <a:pos x="0" y="440"/>
                  </a:cxn>
                  <a:cxn ang="0">
                    <a:pos x="145" y="367"/>
                  </a:cxn>
                  <a:cxn ang="0">
                    <a:pos x="3" y="469"/>
                  </a:cxn>
                  <a:cxn ang="0">
                    <a:pos x="145" y="395"/>
                  </a:cxn>
                  <a:cxn ang="0">
                    <a:pos x="7" y="492"/>
                  </a:cxn>
                  <a:cxn ang="0">
                    <a:pos x="145" y="419"/>
                  </a:cxn>
                  <a:cxn ang="0">
                    <a:pos x="15" y="515"/>
                  </a:cxn>
                  <a:cxn ang="0">
                    <a:pos x="145" y="446"/>
                  </a:cxn>
                  <a:cxn ang="0">
                    <a:pos x="24" y="535"/>
                  </a:cxn>
                  <a:cxn ang="0">
                    <a:pos x="145" y="474"/>
                  </a:cxn>
                  <a:cxn ang="0">
                    <a:pos x="37" y="555"/>
                  </a:cxn>
                  <a:cxn ang="0">
                    <a:pos x="149" y="501"/>
                  </a:cxn>
                  <a:cxn ang="0">
                    <a:pos x="59" y="575"/>
                  </a:cxn>
                  <a:cxn ang="0">
                    <a:pos x="342" y="423"/>
                  </a:cxn>
                  <a:cxn ang="0">
                    <a:pos x="84" y="590"/>
                  </a:cxn>
                  <a:cxn ang="0">
                    <a:pos x="342" y="449"/>
                  </a:cxn>
                  <a:cxn ang="0">
                    <a:pos x="109" y="598"/>
                  </a:cxn>
                  <a:cxn ang="0">
                    <a:pos x="339" y="471"/>
                  </a:cxn>
                  <a:cxn ang="0">
                    <a:pos x="141" y="603"/>
                  </a:cxn>
                  <a:cxn ang="0">
                    <a:pos x="335" y="499"/>
                  </a:cxn>
                  <a:cxn ang="0">
                    <a:pos x="179" y="605"/>
                  </a:cxn>
                  <a:cxn ang="0">
                    <a:pos x="324" y="530"/>
                  </a:cxn>
                  <a:cxn ang="0">
                    <a:pos x="228" y="600"/>
                  </a:cxn>
                  <a:cxn ang="0">
                    <a:pos x="285" y="575"/>
                  </a:cxn>
                </a:cxnLst>
                <a:rect l="0" t="0" r="r" b="b"/>
                <a:pathLst>
                  <a:path w="342" h="605">
                    <a:moveTo>
                      <a:pt x="55" y="34"/>
                    </a:moveTo>
                    <a:lnTo>
                      <a:pt x="85" y="16"/>
                    </a:lnTo>
                    <a:lnTo>
                      <a:pt x="33" y="55"/>
                    </a:lnTo>
                    <a:lnTo>
                      <a:pt x="118" y="5"/>
                    </a:lnTo>
                    <a:lnTo>
                      <a:pt x="25" y="65"/>
                    </a:lnTo>
                    <a:lnTo>
                      <a:pt x="133" y="3"/>
                    </a:lnTo>
                    <a:lnTo>
                      <a:pt x="17" y="81"/>
                    </a:lnTo>
                    <a:lnTo>
                      <a:pt x="155" y="2"/>
                    </a:lnTo>
                    <a:lnTo>
                      <a:pt x="13" y="90"/>
                    </a:lnTo>
                    <a:lnTo>
                      <a:pt x="168" y="0"/>
                    </a:lnTo>
                    <a:lnTo>
                      <a:pt x="11" y="101"/>
                    </a:lnTo>
                    <a:lnTo>
                      <a:pt x="183" y="2"/>
                    </a:lnTo>
                    <a:lnTo>
                      <a:pt x="8" y="114"/>
                    </a:lnTo>
                    <a:lnTo>
                      <a:pt x="200" y="3"/>
                    </a:lnTo>
                    <a:lnTo>
                      <a:pt x="7" y="120"/>
                    </a:lnTo>
                    <a:lnTo>
                      <a:pt x="209" y="4"/>
                    </a:lnTo>
                    <a:lnTo>
                      <a:pt x="4" y="131"/>
                    </a:lnTo>
                    <a:lnTo>
                      <a:pt x="221" y="7"/>
                    </a:lnTo>
                    <a:lnTo>
                      <a:pt x="3" y="142"/>
                    </a:lnTo>
                    <a:lnTo>
                      <a:pt x="234" y="9"/>
                    </a:lnTo>
                    <a:lnTo>
                      <a:pt x="3" y="149"/>
                    </a:lnTo>
                    <a:lnTo>
                      <a:pt x="240" y="12"/>
                    </a:lnTo>
                    <a:lnTo>
                      <a:pt x="2" y="161"/>
                    </a:lnTo>
                    <a:lnTo>
                      <a:pt x="252" y="16"/>
                    </a:lnTo>
                    <a:lnTo>
                      <a:pt x="2" y="169"/>
                    </a:lnTo>
                    <a:lnTo>
                      <a:pt x="260" y="20"/>
                    </a:lnTo>
                    <a:lnTo>
                      <a:pt x="0" y="175"/>
                    </a:lnTo>
                    <a:lnTo>
                      <a:pt x="265" y="22"/>
                    </a:lnTo>
                    <a:lnTo>
                      <a:pt x="0" y="184"/>
                    </a:lnTo>
                    <a:lnTo>
                      <a:pt x="273" y="26"/>
                    </a:lnTo>
                    <a:lnTo>
                      <a:pt x="0" y="192"/>
                    </a:lnTo>
                    <a:lnTo>
                      <a:pt x="149" y="106"/>
                    </a:lnTo>
                    <a:lnTo>
                      <a:pt x="0" y="201"/>
                    </a:lnTo>
                    <a:lnTo>
                      <a:pt x="148" y="116"/>
                    </a:lnTo>
                    <a:lnTo>
                      <a:pt x="0" y="214"/>
                    </a:lnTo>
                    <a:lnTo>
                      <a:pt x="146" y="129"/>
                    </a:lnTo>
                    <a:lnTo>
                      <a:pt x="0" y="221"/>
                    </a:lnTo>
                    <a:lnTo>
                      <a:pt x="145" y="137"/>
                    </a:lnTo>
                    <a:lnTo>
                      <a:pt x="0" y="230"/>
                    </a:lnTo>
                    <a:lnTo>
                      <a:pt x="145" y="146"/>
                    </a:lnTo>
                    <a:lnTo>
                      <a:pt x="0" y="239"/>
                    </a:lnTo>
                    <a:lnTo>
                      <a:pt x="145" y="155"/>
                    </a:lnTo>
                    <a:lnTo>
                      <a:pt x="0" y="251"/>
                    </a:lnTo>
                    <a:lnTo>
                      <a:pt x="145" y="166"/>
                    </a:lnTo>
                    <a:lnTo>
                      <a:pt x="0" y="260"/>
                    </a:lnTo>
                    <a:lnTo>
                      <a:pt x="145" y="176"/>
                    </a:lnTo>
                    <a:lnTo>
                      <a:pt x="0" y="268"/>
                    </a:lnTo>
                    <a:lnTo>
                      <a:pt x="145" y="184"/>
                    </a:lnTo>
                    <a:lnTo>
                      <a:pt x="0" y="278"/>
                    </a:lnTo>
                    <a:lnTo>
                      <a:pt x="145" y="193"/>
                    </a:lnTo>
                    <a:lnTo>
                      <a:pt x="0" y="289"/>
                    </a:lnTo>
                    <a:lnTo>
                      <a:pt x="145" y="205"/>
                    </a:lnTo>
                    <a:lnTo>
                      <a:pt x="0" y="295"/>
                    </a:lnTo>
                    <a:lnTo>
                      <a:pt x="145" y="212"/>
                    </a:lnTo>
                    <a:lnTo>
                      <a:pt x="0" y="304"/>
                    </a:lnTo>
                    <a:lnTo>
                      <a:pt x="145" y="221"/>
                    </a:lnTo>
                    <a:lnTo>
                      <a:pt x="0" y="311"/>
                    </a:lnTo>
                    <a:lnTo>
                      <a:pt x="145" y="227"/>
                    </a:lnTo>
                    <a:lnTo>
                      <a:pt x="0" y="316"/>
                    </a:lnTo>
                    <a:lnTo>
                      <a:pt x="145" y="232"/>
                    </a:lnTo>
                    <a:lnTo>
                      <a:pt x="0" y="328"/>
                    </a:lnTo>
                    <a:lnTo>
                      <a:pt x="145" y="244"/>
                    </a:lnTo>
                    <a:lnTo>
                      <a:pt x="0" y="338"/>
                    </a:lnTo>
                    <a:lnTo>
                      <a:pt x="145" y="255"/>
                    </a:lnTo>
                    <a:lnTo>
                      <a:pt x="0" y="345"/>
                    </a:lnTo>
                    <a:lnTo>
                      <a:pt x="145" y="261"/>
                    </a:lnTo>
                    <a:lnTo>
                      <a:pt x="0" y="351"/>
                    </a:lnTo>
                    <a:lnTo>
                      <a:pt x="145" y="268"/>
                    </a:lnTo>
                    <a:lnTo>
                      <a:pt x="0" y="359"/>
                    </a:lnTo>
                    <a:lnTo>
                      <a:pt x="145" y="275"/>
                    </a:lnTo>
                    <a:lnTo>
                      <a:pt x="0" y="371"/>
                    </a:lnTo>
                    <a:lnTo>
                      <a:pt x="145" y="287"/>
                    </a:lnTo>
                    <a:lnTo>
                      <a:pt x="0" y="377"/>
                    </a:lnTo>
                    <a:lnTo>
                      <a:pt x="145" y="294"/>
                    </a:lnTo>
                    <a:lnTo>
                      <a:pt x="0" y="386"/>
                    </a:lnTo>
                    <a:lnTo>
                      <a:pt x="145" y="303"/>
                    </a:lnTo>
                    <a:lnTo>
                      <a:pt x="0" y="395"/>
                    </a:lnTo>
                    <a:lnTo>
                      <a:pt x="145" y="312"/>
                    </a:lnTo>
                    <a:lnTo>
                      <a:pt x="0" y="405"/>
                    </a:lnTo>
                    <a:lnTo>
                      <a:pt x="145" y="321"/>
                    </a:lnTo>
                    <a:lnTo>
                      <a:pt x="0" y="415"/>
                    </a:lnTo>
                    <a:lnTo>
                      <a:pt x="145" y="332"/>
                    </a:lnTo>
                    <a:lnTo>
                      <a:pt x="0" y="423"/>
                    </a:lnTo>
                    <a:lnTo>
                      <a:pt x="145" y="339"/>
                    </a:lnTo>
                    <a:lnTo>
                      <a:pt x="0" y="435"/>
                    </a:lnTo>
                    <a:lnTo>
                      <a:pt x="145" y="351"/>
                    </a:lnTo>
                    <a:lnTo>
                      <a:pt x="0" y="440"/>
                    </a:lnTo>
                    <a:lnTo>
                      <a:pt x="145" y="356"/>
                    </a:lnTo>
                    <a:lnTo>
                      <a:pt x="2" y="449"/>
                    </a:lnTo>
                    <a:lnTo>
                      <a:pt x="145" y="367"/>
                    </a:lnTo>
                    <a:lnTo>
                      <a:pt x="2" y="459"/>
                    </a:lnTo>
                    <a:lnTo>
                      <a:pt x="145" y="377"/>
                    </a:lnTo>
                    <a:lnTo>
                      <a:pt x="3" y="469"/>
                    </a:lnTo>
                    <a:lnTo>
                      <a:pt x="145" y="386"/>
                    </a:lnTo>
                    <a:lnTo>
                      <a:pt x="4" y="478"/>
                    </a:lnTo>
                    <a:lnTo>
                      <a:pt x="145" y="395"/>
                    </a:lnTo>
                    <a:lnTo>
                      <a:pt x="6" y="485"/>
                    </a:lnTo>
                    <a:lnTo>
                      <a:pt x="145" y="405"/>
                    </a:lnTo>
                    <a:lnTo>
                      <a:pt x="7" y="492"/>
                    </a:lnTo>
                    <a:lnTo>
                      <a:pt x="145" y="412"/>
                    </a:lnTo>
                    <a:lnTo>
                      <a:pt x="8" y="499"/>
                    </a:lnTo>
                    <a:lnTo>
                      <a:pt x="145" y="419"/>
                    </a:lnTo>
                    <a:lnTo>
                      <a:pt x="11" y="508"/>
                    </a:lnTo>
                    <a:lnTo>
                      <a:pt x="145" y="429"/>
                    </a:lnTo>
                    <a:lnTo>
                      <a:pt x="15" y="515"/>
                    </a:lnTo>
                    <a:lnTo>
                      <a:pt x="145" y="440"/>
                    </a:lnTo>
                    <a:lnTo>
                      <a:pt x="16" y="521"/>
                    </a:lnTo>
                    <a:lnTo>
                      <a:pt x="145" y="446"/>
                    </a:lnTo>
                    <a:lnTo>
                      <a:pt x="20" y="527"/>
                    </a:lnTo>
                    <a:lnTo>
                      <a:pt x="145" y="454"/>
                    </a:lnTo>
                    <a:lnTo>
                      <a:pt x="24" y="535"/>
                    </a:lnTo>
                    <a:lnTo>
                      <a:pt x="145" y="465"/>
                    </a:lnTo>
                    <a:lnTo>
                      <a:pt x="28" y="542"/>
                    </a:lnTo>
                    <a:lnTo>
                      <a:pt x="145" y="474"/>
                    </a:lnTo>
                    <a:lnTo>
                      <a:pt x="32" y="547"/>
                    </a:lnTo>
                    <a:lnTo>
                      <a:pt x="146" y="480"/>
                    </a:lnTo>
                    <a:lnTo>
                      <a:pt x="37" y="555"/>
                    </a:lnTo>
                    <a:lnTo>
                      <a:pt x="146" y="491"/>
                    </a:lnTo>
                    <a:lnTo>
                      <a:pt x="43" y="561"/>
                    </a:lnTo>
                    <a:lnTo>
                      <a:pt x="149" y="501"/>
                    </a:lnTo>
                    <a:lnTo>
                      <a:pt x="50" y="569"/>
                    </a:lnTo>
                    <a:lnTo>
                      <a:pt x="153" y="509"/>
                    </a:lnTo>
                    <a:lnTo>
                      <a:pt x="59" y="575"/>
                    </a:lnTo>
                    <a:lnTo>
                      <a:pt x="162" y="515"/>
                    </a:lnTo>
                    <a:lnTo>
                      <a:pt x="68" y="581"/>
                    </a:lnTo>
                    <a:lnTo>
                      <a:pt x="342" y="423"/>
                    </a:lnTo>
                    <a:lnTo>
                      <a:pt x="73" y="585"/>
                    </a:lnTo>
                    <a:lnTo>
                      <a:pt x="342" y="428"/>
                    </a:lnTo>
                    <a:lnTo>
                      <a:pt x="84" y="590"/>
                    </a:lnTo>
                    <a:lnTo>
                      <a:pt x="342" y="441"/>
                    </a:lnTo>
                    <a:lnTo>
                      <a:pt x="93" y="592"/>
                    </a:lnTo>
                    <a:lnTo>
                      <a:pt x="342" y="449"/>
                    </a:lnTo>
                    <a:lnTo>
                      <a:pt x="99" y="595"/>
                    </a:lnTo>
                    <a:lnTo>
                      <a:pt x="341" y="455"/>
                    </a:lnTo>
                    <a:lnTo>
                      <a:pt x="109" y="598"/>
                    </a:lnTo>
                    <a:lnTo>
                      <a:pt x="341" y="463"/>
                    </a:lnTo>
                    <a:lnTo>
                      <a:pt x="118" y="599"/>
                    </a:lnTo>
                    <a:lnTo>
                      <a:pt x="339" y="471"/>
                    </a:lnTo>
                    <a:lnTo>
                      <a:pt x="127" y="602"/>
                    </a:lnTo>
                    <a:lnTo>
                      <a:pt x="339" y="479"/>
                    </a:lnTo>
                    <a:lnTo>
                      <a:pt x="141" y="603"/>
                    </a:lnTo>
                    <a:lnTo>
                      <a:pt x="337" y="491"/>
                    </a:lnTo>
                    <a:lnTo>
                      <a:pt x="153" y="604"/>
                    </a:lnTo>
                    <a:lnTo>
                      <a:pt x="335" y="499"/>
                    </a:lnTo>
                    <a:lnTo>
                      <a:pt x="168" y="604"/>
                    </a:lnTo>
                    <a:lnTo>
                      <a:pt x="331" y="510"/>
                    </a:lnTo>
                    <a:lnTo>
                      <a:pt x="179" y="605"/>
                    </a:lnTo>
                    <a:lnTo>
                      <a:pt x="329" y="518"/>
                    </a:lnTo>
                    <a:lnTo>
                      <a:pt x="193" y="604"/>
                    </a:lnTo>
                    <a:lnTo>
                      <a:pt x="324" y="530"/>
                    </a:lnTo>
                    <a:lnTo>
                      <a:pt x="205" y="604"/>
                    </a:lnTo>
                    <a:lnTo>
                      <a:pt x="318" y="538"/>
                    </a:lnTo>
                    <a:lnTo>
                      <a:pt x="228" y="600"/>
                    </a:lnTo>
                    <a:lnTo>
                      <a:pt x="307" y="555"/>
                    </a:lnTo>
                    <a:lnTo>
                      <a:pt x="258" y="590"/>
                    </a:lnTo>
                    <a:lnTo>
                      <a:pt x="285" y="575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42" name="Freeform 63"/>
              <p:cNvSpPr/>
              <p:nvPr/>
            </p:nvSpPr>
            <p:spPr bwMode="auto">
              <a:xfrm>
                <a:off x="6011863" y="1454150"/>
                <a:ext cx="280988" cy="7493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116" y="5"/>
                  </a:cxn>
                  <a:cxn ang="0">
                    <a:pos x="122" y="9"/>
                  </a:cxn>
                  <a:cxn ang="0">
                    <a:pos x="130" y="15"/>
                  </a:cxn>
                  <a:cxn ang="0">
                    <a:pos x="138" y="22"/>
                  </a:cxn>
                  <a:cxn ang="0">
                    <a:pos x="145" y="30"/>
                  </a:cxn>
                  <a:cxn ang="0">
                    <a:pos x="147" y="35"/>
                  </a:cxn>
                  <a:cxn ang="0">
                    <a:pos x="151" y="40"/>
                  </a:cxn>
                  <a:cxn ang="0">
                    <a:pos x="156" y="48"/>
                  </a:cxn>
                  <a:cxn ang="0">
                    <a:pos x="159" y="54"/>
                  </a:cxn>
                  <a:cxn ang="0">
                    <a:pos x="164" y="64"/>
                  </a:cxn>
                  <a:cxn ang="0">
                    <a:pos x="167" y="73"/>
                  </a:cxn>
                  <a:cxn ang="0">
                    <a:pos x="169" y="81"/>
                  </a:cxn>
                  <a:cxn ang="0">
                    <a:pos x="171" y="91"/>
                  </a:cxn>
                  <a:cxn ang="0">
                    <a:pos x="172" y="97"/>
                  </a:cxn>
                  <a:cxn ang="0">
                    <a:pos x="173" y="108"/>
                  </a:cxn>
                  <a:cxn ang="0">
                    <a:pos x="175" y="120"/>
                  </a:cxn>
                  <a:cxn ang="0">
                    <a:pos x="175" y="127"/>
                  </a:cxn>
                  <a:cxn ang="0">
                    <a:pos x="176" y="139"/>
                  </a:cxn>
                  <a:cxn ang="0">
                    <a:pos x="176" y="147"/>
                  </a:cxn>
                  <a:cxn ang="0">
                    <a:pos x="176" y="155"/>
                  </a:cxn>
                  <a:cxn ang="0">
                    <a:pos x="176" y="163"/>
                  </a:cxn>
                  <a:cxn ang="0">
                    <a:pos x="176" y="172"/>
                  </a:cxn>
                  <a:cxn ang="0">
                    <a:pos x="177" y="184"/>
                  </a:cxn>
                  <a:cxn ang="0">
                    <a:pos x="177" y="190"/>
                  </a:cxn>
                  <a:cxn ang="0">
                    <a:pos x="177" y="201"/>
                  </a:cxn>
                  <a:cxn ang="0">
                    <a:pos x="177" y="208"/>
                  </a:cxn>
                  <a:cxn ang="0">
                    <a:pos x="177" y="219"/>
                  </a:cxn>
                  <a:cxn ang="0">
                    <a:pos x="177" y="229"/>
                  </a:cxn>
                  <a:cxn ang="0">
                    <a:pos x="177" y="240"/>
                  </a:cxn>
                  <a:cxn ang="0">
                    <a:pos x="177" y="247"/>
                  </a:cxn>
                  <a:cxn ang="0">
                    <a:pos x="177" y="257"/>
                  </a:cxn>
                  <a:cxn ang="0">
                    <a:pos x="177" y="266"/>
                  </a:cxn>
                  <a:cxn ang="0">
                    <a:pos x="177" y="272"/>
                  </a:cxn>
                  <a:cxn ang="0">
                    <a:pos x="177" y="277"/>
                  </a:cxn>
                  <a:cxn ang="0">
                    <a:pos x="177" y="285"/>
                  </a:cxn>
                  <a:cxn ang="0">
                    <a:pos x="177" y="296"/>
                  </a:cxn>
                  <a:cxn ang="0">
                    <a:pos x="177" y="301"/>
                  </a:cxn>
                  <a:cxn ang="0">
                    <a:pos x="177" y="309"/>
                  </a:cxn>
                  <a:cxn ang="0">
                    <a:pos x="177" y="319"/>
                  </a:cxn>
                  <a:cxn ang="0">
                    <a:pos x="177" y="327"/>
                  </a:cxn>
                  <a:cxn ang="0">
                    <a:pos x="177" y="336"/>
                  </a:cxn>
                  <a:cxn ang="0">
                    <a:pos x="177" y="343"/>
                  </a:cxn>
                  <a:cxn ang="0">
                    <a:pos x="177" y="353"/>
                  </a:cxn>
                  <a:cxn ang="0">
                    <a:pos x="177" y="361"/>
                  </a:cxn>
                  <a:cxn ang="0">
                    <a:pos x="177" y="367"/>
                  </a:cxn>
                  <a:cxn ang="0">
                    <a:pos x="177" y="375"/>
                  </a:cxn>
                  <a:cxn ang="0">
                    <a:pos x="176" y="386"/>
                  </a:cxn>
                </a:cxnLst>
                <a:rect l="0" t="0" r="r" b="b"/>
                <a:pathLst>
                  <a:path w="177" h="472">
                    <a:moveTo>
                      <a:pt x="0" y="62"/>
                    </a:moveTo>
                    <a:lnTo>
                      <a:pt x="108" y="0"/>
                    </a:lnTo>
                    <a:lnTo>
                      <a:pt x="16" y="62"/>
                    </a:lnTo>
                    <a:lnTo>
                      <a:pt x="116" y="5"/>
                    </a:lnTo>
                    <a:lnTo>
                      <a:pt x="22" y="66"/>
                    </a:lnTo>
                    <a:lnTo>
                      <a:pt x="122" y="9"/>
                    </a:lnTo>
                    <a:lnTo>
                      <a:pt x="27" y="74"/>
                    </a:lnTo>
                    <a:lnTo>
                      <a:pt x="130" y="15"/>
                    </a:lnTo>
                    <a:lnTo>
                      <a:pt x="30" y="84"/>
                    </a:lnTo>
                    <a:lnTo>
                      <a:pt x="138" y="22"/>
                    </a:lnTo>
                    <a:lnTo>
                      <a:pt x="31" y="95"/>
                    </a:lnTo>
                    <a:lnTo>
                      <a:pt x="145" y="30"/>
                    </a:lnTo>
                    <a:lnTo>
                      <a:pt x="31" y="101"/>
                    </a:lnTo>
                    <a:lnTo>
                      <a:pt x="147" y="35"/>
                    </a:lnTo>
                    <a:lnTo>
                      <a:pt x="31" y="109"/>
                    </a:lnTo>
                    <a:lnTo>
                      <a:pt x="151" y="40"/>
                    </a:lnTo>
                    <a:lnTo>
                      <a:pt x="31" y="120"/>
                    </a:lnTo>
                    <a:lnTo>
                      <a:pt x="156" y="48"/>
                    </a:lnTo>
                    <a:lnTo>
                      <a:pt x="31" y="127"/>
                    </a:lnTo>
                    <a:lnTo>
                      <a:pt x="159" y="54"/>
                    </a:lnTo>
                    <a:lnTo>
                      <a:pt x="31" y="139"/>
                    </a:lnTo>
                    <a:lnTo>
                      <a:pt x="164" y="64"/>
                    </a:lnTo>
                    <a:lnTo>
                      <a:pt x="31" y="150"/>
                    </a:lnTo>
                    <a:lnTo>
                      <a:pt x="167" y="73"/>
                    </a:lnTo>
                    <a:lnTo>
                      <a:pt x="31" y="160"/>
                    </a:lnTo>
                    <a:lnTo>
                      <a:pt x="169" y="81"/>
                    </a:lnTo>
                    <a:lnTo>
                      <a:pt x="31" y="171"/>
                    </a:lnTo>
                    <a:lnTo>
                      <a:pt x="171" y="91"/>
                    </a:lnTo>
                    <a:lnTo>
                      <a:pt x="31" y="180"/>
                    </a:lnTo>
                    <a:lnTo>
                      <a:pt x="172" y="97"/>
                    </a:lnTo>
                    <a:lnTo>
                      <a:pt x="31" y="190"/>
                    </a:lnTo>
                    <a:lnTo>
                      <a:pt x="173" y="108"/>
                    </a:lnTo>
                    <a:lnTo>
                      <a:pt x="31" y="202"/>
                    </a:lnTo>
                    <a:lnTo>
                      <a:pt x="175" y="120"/>
                    </a:lnTo>
                    <a:lnTo>
                      <a:pt x="31" y="210"/>
                    </a:lnTo>
                    <a:lnTo>
                      <a:pt x="175" y="127"/>
                    </a:lnTo>
                    <a:lnTo>
                      <a:pt x="31" y="221"/>
                    </a:lnTo>
                    <a:lnTo>
                      <a:pt x="176" y="139"/>
                    </a:lnTo>
                    <a:lnTo>
                      <a:pt x="31" y="231"/>
                    </a:lnTo>
                    <a:lnTo>
                      <a:pt x="176" y="147"/>
                    </a:lnTo>
                    <a:lnTo>
                      <a:pt x="31" y="238"/>
                    </a:lnTo>
                    <a:lnTo>
                      <a:pt x="176" y="155"/>
                    </a:lnTo>
                    <a:lnTo>
                      <a:pt x="31" y="246"/>
                    </a:lnTo>
                    <a:lnTo>
                      <a:pt x="176" y="163"/>
                    </a:lnTo>
                    <a:lnTo>
                      <a:pt x="31" y="255"/>
                    </a:lnTo>
                    <a:lnTo>
                      <a:pt x="176" y="172"/>
                    </a:lnTo>
                    <a:lnTo>
                      <a:pt x="31" y="267"/>
                    </a:lnTo>
                    <a:lnTo>
                      <a:pt x="177" y="184"/>
                    </a:lnTo>
                    <a:lnTo>
                      <a:pt x="31" y="274"/>
                    </a:lnTo>
                    <a:lnTo>
                      <a:pt x="177" y="190"/>
                    </a:lnTo>
                    <a:lnTo>
                      <a:pt x="31" y="284"/>
                    </a:lnTo>
                    <a:lnTo>
                      <a:pt x="177" y="201"/>
                    </a:lnTo>
                    <a:lnTo>
                      <a:pt x="31" y="292"/>
                    </a:lnTo>
                    <a:lnTo>
                      <a:pt x="177" y="208"/>
                    </a:lnTo>
                    <a:lnTo>
                      <a:pt x="31" y="302"/>
                    </a:lnTo>
                    <a:lnTo>
                      <a:pt x="177" y="219"/>
                    </a:lnTo>
                    <a:lnTo>
                      <a:pt x="31" y="313"/>
                    </a:lnTo>
                    <a:lnTo>
                      <a:pt x="177" y="229"/>
                    </a:lnTo>
                    <a:lnTo>
                      <a:pt x="31" y="323"/>
                    </a:lnTo>
                    <a:lnTo>
                      <a:pt x="177" y="240"/>
                    </a:lnTo>
                    <a:lnTo>
                      <a:pt x="31" y="332"/>
                    </a:lnTo>
                    <a:lnTo>
                      <a:pt x="177" y="247"/>
                    </a:lnTo>
                    <a:lnTo>
                      <a:pt x="31" y="341"/>
                    </a:lnTo>
                    <a:lnTo>
                      <a:pt x="177" y="257"/>
                    </a:lnTo>
                    <a:lnTo>
                      <a:pt x="31" y="349"/>
                    </a:lnTo>
                    <a:lnTo>
                      <a:pt x="177" y="266"/>
                    </a:lnTo>
                    <a:lnTo>
                      <a:pt x="31" y="356"/>
                    </a:lnTo>
                    <a:lnTo>
                      <a:pt x="177" y="272"/>
                    </a:lnTo>
                    <a:lnTo>
                      <a:pt x="31" y="362"/>
                    </a:lnTo>
                    <a:lnTo>
                      <a:pt x="177" y="277"/>
                    </a:lnTo>
                    <a:lnTo>
                      <a:pt x="31" y="369"/>
                    </a:lnTo>
                    <a:lnTo>
                      <a:pt x="177" y="285"/>
                    </a:lnTo>
                    <a:lnTo>
                      <a:pt x="31" y="379"/>
                    </a:lnTo>
                    <a:lnTo>
                      <a:pt x="177" y="296"/>
                    </a:lnTo>
                    <a:lnTo>
                      <a:pt x="31" y="386"/>
                    </a:lnTo>
                    <a:lnTo>
                      <a:pt x="177" y="301"/>
                    </a:lnTo>
                    <a:lnTo>
                      <a:pt x="31" y="392"/>
                    </a:lnTo>
                    <a:lnTo>
                      <a:pt x="177" y="309"/>
                    </a:lnTo>
                    <a:lnTo>
                      <a:pt x="31" y="403"/>
                    </a:lnTo>
                    <a:lnTo>
                      <a:pt x="177" y="319"/>
                    </a:lnTo>
                    <a:lnTo>
                      <a:pt x="31" y="412"/>
                    </a:lnTo>
                    <a:lnTo>
                      <a:pt x="177" y="327"/>
                    </a:lnTo>
                    <a:lnTo>
                      <a:pt x="31" y="420"/>
                    </a:lnTo>
                    <a:lnTo>
                      <a:pt x="177" y="336"/>
                    </a:lnTo>
                    <a:lnTo>
                      <a:pt x="31" y="426"/>
                    </a:lnTo>
                    <a:lnTo>
                      <a:pt x="177" y="343"/>
                    </a:lnTo>
                    <a:lnTo>
                      <a:pt x="31" y="437"/>
                    </a:lnTo>
                    <a:lnTo>
                      <a:pt x="177" y="353"/>
                    </a:lnTo>
                    <a:lnTo>
                      <a:pt x="31" y="444"/>
                    </a:lnTo>
                    <a:lnTo>
                      <a:pt x="177" y="361"/>
                    </a:lnTo>
                    <a:lnTo>
                      <a:pt x="31" y="452"/>
                    </a:lnTo>
                    <a:lnTo>
                      <a:pt x="177" y="367"/>
                    </a:lnTo>
                    <a:lnTo>
                      <a:pt x="30" y="460"/>
                    </a:lnTo>
                    <a:lnTo>
                      <a:pt x="177" y="375"/>
                    </a:lnTo>
                    <a:lnTo>
                      <a:pt x="27" y="472"/>
                    </a:lnTo>
                    <a:lnTo>
                      <a:pt x="176" y="386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43" name="Freeform 64"/>
              <p:cNvSpPr/>
              <p:nvPr/>
            </p:nvSpPr>
            <p:spPr bwMode="auto">
              <a:xfrm>
                <a:off x="5748338" y="1409700"/>
                <a:ext cx="542925" cy="960438"/>
              </a:xfrm>
              <a:custGeom>
                <a:avLst/>
                <a:gdLst/>
                <a:ahLst/>
                <a:cxnLst>
                  <a:cxn ang="0">
                    <a:pos x="33" y="55"/>
                  </a:cxn>
                  <a:cxn ang="0">
                    <a:pos x="133" y="3"/>
                  </a:cxn>
                  <a:cxn ang="0">
                    <a:pos x="13" y="90"/>
                  </a:cxn>
                  <a:cxn ang="0">
                    <a:pos x="183" y="2"/>
                  </a:cxn>
                  <a:cxn ang="0">
                    <a:pos x="7" y="120"/>
                  </a:cxn>
                  <a:cxn ang="0">
                    <a:pos x="221" y="7"/>
                  </a:cxn>
                  <a:cxn ang="0">
                    <a:pos x="3" y="149"/>
                  </a:cxn>
                  <a:cxn ang="0">
                    <a:pos x="252" y="16"/>
                  </a:cxn>
                  <a:cxn ang="0">
                    <a:pos x="0" y="175"/>
                  </a:cxn>
                  <a:cxn ang="0">
                    <a:pos x="273" y="26"/>
                  </a:cxn>
                  <a:cxn ang="0">
                    <a:pos x="0" y="201"/>
                  </a:cxn>
                  <a:cxn ang="0">
                    <a:pos x="146" y="129"/>
                  </a:cxn>
                  <a:cxn ang="0">
                    <a:pos x="0" y="230"/>
                  </a:cxn>
                  <a:cxn ang="0">
                    <a:pos x="145" y="155"/>
                  </a:cxn>
                  <a:cxn ang="0">
                    <a:pos x="0" y="260"/>
                  </a:cxn>
                  <a:cxn ang="0">
                    <a:pos x="145" y="184"/>
                  </a:cxn>
                  <a:cxn ang="0">
                    <a:pos x="0" y="289"/>
                  </a:cxn>
                  <a:cxn ang="0">
                    <a:pos x="145" y="212"/>
                  </a:cxn>
                  <a:cxn ang="0">
                    <a:pos x="0" y="311"/>
                  </a:cxn>
                  <a:cxn ang="0">
                    <a:pos x="145" y="232"/>
                  </a:cxn>
                  <a:cxn ang="0">
                    <a:pos x="0" y="338"/>
                  </a:cxn>
                  <a:cxn ang="0">
                    <a:pos x="145" y="261"/>
                  </a:cxn>
                  <a:cxn ang="0">
                    <a:pos x="0" y="359"/>
                  </a:cxn>
                  <a:cxn ang="0">
                    <a:pos x="145" y="287"/>
                  </a:cxn>
                  <a:cxn ang="0">
                    <a:pos x="0" y="386"/>
                  </a:cxn>
                  <a:cxn ang="0">
                    <a:pos x="145" y="312"/>
                  </a:cxn>
                  <a:cxn ang="0">
                    <a:pos x="0" y="415"/>
                  </a:cxn>
                  <a:cxn ang="0">
                    <a:pos x="145" y="339"/>
                  </a:cxn>
                  <a:cxn ang="0">
                    <a:pos x="0" y="440"/>
                  </a:cxn>
                  <a:cxn ang="0">
                    <a:pos x="145" y="367"/>
                  </a:cxn>
                  <a:cxn ang="0">
                    <a:pos x="3" y="469"/>
                  </a:cxn>
                  <a:cxn ang="0">
                    <a:pos x="145" y="395"/>
                  </a:cxn>
                  <a:cxn ang="0">
                    <a:pos x="7" y="492"/>
                  </a:cxn>
                  <a:cxn ang="0">
                    <a:pos x="145" y="419"/>
                  </a:cxn>
                  <a:cxn ang="0">
                    <a:pos x="15" y="515"/>
                  </a:cxn>
                  <a:cxn ang="0">
                    <a:pos x="145" y="446"/>
                  </a:cxn>
                  <a:cxn ang="0">
                    <a:pos x="24" y="535"/>
                  </a:cxn>
                  <a:cxn ang="0">
                    <a:pos x="145" y="474"/>
                  </a:cxn>
                  <a:cxn ang="0">
                    <a:pos x="37" y="555"/>
                  </a:cxn>
                  <a:cxn ang="0">
                    <a:pos x="149" y="501"/>
                  </a:cxn>
                  <a:cxn ang="0">
                    <a:pos x="59" y="575"/>
                  </a:cxn>
                  <a:cxn ang="0">
                    <a:pos x="342" y="423"/>
                  </a:cxn>
                  <a:cxn ang="0">
                    <a:pos x="84" y="590"/>
                  </a:cxn>
                  <a:cxn ang="0">
                    <a:pos x="342" y="449"/>
                  </a:cxn>
                  <a:cxn ang="0">
                    <a:pos x="109" y="598"/>
                  </a:cxn>
                  <a:cxn ang="0">
                    <a:pos x="339" y="471"/>
                  </a:cxn>
                  <a:cxn ang="0">
                    <a:pos x="141" y="603"/>
                  </a:cxn>
                  <a:cxn ang="0">
                    <a:pos x="335" y="499"/>
                  </a:cxn>
                  <a:cxn ang="0">
                    <a:pos x="179" y="605"/>
                  </a:cxn>
                  <a:cxn ang="0">
                    <a:pos x="324" y="530"/>
                  </a:cxn>
                  <a:cxn ang="0">
                    <a:pos x="228" y="600"/>
                  </a:cxn>
                  <a:cxn ang="0">
                    <a:pos x="285" y="575"/>
                  </a:cxn>
                </a:cxnLst>
                <a:rect l="0" t="0" r="r" b="b"/>
                <a:pathLst>
                  <a:path w="342" h="605">
                    <a:moveTo>
                      <a:pt x="55" y="34"/>
                    </a:moveTo>
                    <a:lnTo>
                      <a:pt x="85" y="16"/>
                    </a:lnTo>
                    <a:lnTo>
                      <a:pt x="33" y="55"/>
                    </a:lnTo>
                    <a:lnTo>
                      <a:pt x="118" y="5"/>
                    </a:lnTo>
                    <a:lnTo>
                      <a:pt x="25" y="65"/>
                    </a:lnTo>
                    <a:lnTo>
                      <a:pt x="133" y="3"/>
                    </a:lnTo>
                    <a:lnTo>
                      <a:pt x="17" y="81"/>
                    </a:lnTo>
                    <a:lnTo>
                      <a:pt x="155" y="2"/>
                    </a:lnTo>
                    <a:lnTo>
                      <a:pt x="13" y="90"/>
                    </a:lnTo>
                    <a:lnTo>
                      <a:pt x="168" y="0"/>
                    </a:lnTo>
                    <a:lnTo>
                      <a:pt x="11" y="101"/>
                    </a:lnTo>
                    <a:lnTo>
                      <a:pt x="183" y="2"/>
                    </a:lnTo>
                    <a:lnTo>
                      <a:pt x="8" y="114"/>
                    </a:lnTo>
                    <a:lnTo>
                      <a:pt x="200" y="3"/>
                    </a:lnTo>
                    <a:lnTo>
                      <a:pt x="7" y="120"/>
                    </a:lnTo>
                    <a:lnTo>
                      <a:pt x="209" y="4"/>
                    </a:lnTo>
                    <a:lnTo>
                      <a:pt x="4" y="131"/>
                    </a:lnTo>
                    <a:lnTo>
                      <a:pt x="221" y="7"/>
                    </a:lnTo>
                    <a:lnTo>
                      <a:pt x="3" y="142"/>
                    </a:lnTo>
                    <a:lnTo>
                      <a:pt x="234" y="9"/>
                    </a:lnTo>
                    <a:lnTo>
                      <a:pt x="3" y="149"/>
                    </a:lnTo>
                    <a:lnTo>
                      <a:pt x="240" y="12"/>
                    </a:lnTo>
                    <a:lnTo>
                      <a:pt x="2" y="161"/>
                    </a:lnTo>
                    <a:lnTo>
                      <a:pt x="252" y="16"/>
                    </a:lnTo>
                    <a:lnTo>
                      <a:pt x="2" y="169"/>
                    </a:lnTo>
                    <a:lnTo>
                      <a:pt x="260" y="20"/>
                    </a:lnTo>
                    <a:lnTo>
                      <a:pt x="0" y="175"/>
                    </a:lnTo>
                    <a:lnTo>
                      <a:pt x="265" y="22"/>
                    </a:lnTo>
                    <a:lnTo>
                      <a:pt x="0" y="184"/>
                    </a:lnTo>
                    <a:lnTo>
                      <a:pt x="273" y="26"/>
                    </a:lnTo>
                    <a:lnTo>
                      <a:pt x="0" y="192"/>
                    </a:lnTo>
                    <a:lnTo>
                      <a:pt x="149" y="106"/>
                    </a:lnTo>
                    <a:lnTo>
                      <a:pt x="0" y="201"/>
                    </a:lnTo>
                    <a:lnTo>
                      <a:pt x="148" y="116"/>
                    </a:lnTo>
                    <a:lnTo>
                      <a:pt x="0" y="214"/>
                    </a:lnTo>
                    <a:lnTo>
                      <a:pt x="146" y="129"/>
                    </a:lnTo>
                    <a:lnTo>
                      <a:pt x="0" y="221"/>
                    </a:lnTo>
                    <a:lnTo>
                      <a:pt x="145" y="137"/>
                    </a:lnTo>
                    <a:lnTo>
                      <a:pt x="0" y="230"/>
                    </a:lnTo>
                    <a:lnTo>
                      <a:pt x="145" y="146"/>
                    </a:lnTo>
                    <a:lnTo>
                      <a:pt x="0" y="239"/>
                    </a:lnTo>
                    <a:lnTo>
                      <a:pt x="145" y="155"/>
                    </a:lnTo>
                    <a:lnTo>
                      <a:pt x="0" y="251"/>
                    </a:lnTo>
                    <a:lnTo>
                      <a:pt x="145" y="166"/>
                    </a:lnTo>
                    <a:lnTo>
                      <a:pt x="0" y="260"/>
                    </a:lnTo>
                    <a:lnTo>
                      <a:pt x="145" y="176"/>
                    </a:lnTo>
                    <a:lnTo>
                      <a:pt x="0" y="268"/>
                    </a:lnTo>
                    <a:lnTo>
                      <a:pt x="145" y="184"/>
                    </a:lnTo>
                    <a:lnTo>
                      <a:pt x="0" y="278"/>
                    </a:lnTo>
                    <a:lnTo>
                      <a:pt x="145" y="193"/>
                    </a:lnTo>
                    <a:lnTo>
                      <a:pt x="0" y="289"/>
                    </a:lnTo>
                    <a:lnTo>
                      <a:pt x="145" y="205"/>
                    </a:lnTo>
                    <a:lnTo>
                      <a:pt x="0" y="295"/>
                    </a:lnTo>
                    <a:lnTo>
                      <a:pt x="145" y="212"/>
                    </a:lnTo>
                    <a:lnTo>
                      <a:pt x="0" y="304"/>
                    </a:lnTo>
                    <a:lnTo>
                      <a:pt x="145" y="221"/>
                    </a:lnTo>
                    <a:lnTo>
                      <a:pt x="0" y="311"/>
                    </a:lnTo>
                    <a:lnTo>
                      <a:pt x="145" y="227"/>
                    </a:lnTo>
                    <a:lnTo>
                      <a:pt x="0" y="316"/>
                    </a:lnTo>
                    <a:lnTo>
                      <a:pt x="145" y="232"/>
                    </a:lnTo>
                    <a:lnTo>
                      <a:pt x="0" y="328"/>
                    </a:lnTo>
                    <a:lnTo>
                      <a:pt x="145" y="244"/>
                    </a:lnTo>
                    <a:lnTo>
                      <a:pt x="0" y="338"/>
                    </a:lnTo>
                    <a:lnTo>
                      <a:pt x="145" y="255"/>
                    </a:lnTo>
                    <a:lnTo>
                      <a:pt x="0" y="345"/>
                    </a:lnTo>
                    <a:lnTo>
                      <a:pt x="145" y="261"/>
                    </a:lnTo>
                    <a:lnTo>
                      <a:pt x="0" y="351"/>
                    </a:lnTo>
                    <a:lnTo>
                      <a:pt x="145" y="268"/>
                    </a:lnTo>
                    <a:lnTo>
                      <a:pt x="0" y="359"/>
                    </a:lnTo>
                    <a:lnTo>
                      <a:pt x="145" y="275"/>
                    </a:lnTo>
                    <a:lnTo>
                      <a:pt x="0" y="371"/>
                    </a:lnTo>
                    <a:lnTo>
                      <a:pt x="145" y="287"/>
                    </a:lnTo>
                    <a:lnTo>
                      <a:pt x="0" y="377"/>
                    </a:lnTo>
                    <a:lnTo>
                      <a:pt x="145" y="294"/>
                    </a:lnTo>
                    <a:lnTo>
                      <a:pt x="0" y="386"/>
                    </a:lnTo>
                    <a:lnTo>
                      <a:pt x="145" y="303"/>
                    </a:lnTo>
                    <a:lnTo>
                      <a:pt x="0" y="395"/>
                    </a:lnTo>
                    <a:lnTo>
                      <a:pt x="145" y="312"/>
                    </a:lnTo>
                    <a:lnTo>
                      <a:pt x="0" y="405"/>
                    </a:lnTo>
                    <a:lnTo>
                      <a:pt x="145" y="321"/>
                    </a:lnTo>
                    <a:lnTo>
                      <a:pt x="0" y="415"/>
                    </a:lnTo>
                    <a:lnTo>
                      <a:pt x="145" y="332"/>
                    </a:lnTo>
                    <a:lnTo>
                      <a:pt x="0" y="423"/>
                    </a:lnTo>
                    <a:lnTo>
                      <a:pt x="145" y="339"/>
                    </a:lnTo>
                    <a:lnTo>
                      <a:pt x="0" y="435"/>
                    </a:lnTo>
                    <a:lnTo>
                      <a:pt x="145" y="351"/>
                    </a:lnTo>
                    <a:lnTo>
                      <a:pt x="0" y="440"/>
                    </a:lnTo>
                    <a:lnTo>
                      <a:pt x="145" y="356"/>
                    </a:lnTo>
                    <a:lnTo>
                      <a:pt x="2" y="449"/>
                    </a:lnTo>
                    <a:lnTo>
                      <a:pt x="145" y="367"/>
                    </a:lnTo>
                    <a:lnTo>
                      <a:pt x="2" y="459"/>
                    </a:lnTo>
                    <a:lnTo>
                      <a:pt x="145" y="377"/>
                    </a:lnTo>
                    <a:lnTo>
                      <a:pt x="3" y="469"/>
                    </a:lnTo>
                    <a:lnTo>
                      <a:pt x="145" y="386"/>
                    </a:lnTo>
                    <a:lnTo>
                      <a:pt x="4" y="478"/>
                    </a:lnTo>
                    <a:lnTo>
                      <a:pt x="145" y="395"/>
                    </a:lnTo>
                    <a:lnTo>
                      <a:pt x="6" y="485"/>
                    </a:lnTo>
                    <a:lnTo>
                      <a:pt x="145" y="405"/>
                    </a:lnTo>
                    <a:lnTo>
                      <a:pt x="7" y="492"/>
                    </a:lnTo>
                    <a:lnTo>
                      <a:pt x="145" y="412"/>
                    </a:lnTo>
                    <a:lnTo>
                      <a:pt x="8" y="499"/>
                    </a:lnTo>
                    <a:lnTo>
                      <a:pt x="145" y="419"/>
                    </a:lnTo>
                    <a:lnTo>
                      <a:pt x="11" y="508"/>
                    </a:lnTo>
                    <a:lnTo>
                      <a:pt x="145" y="429"/>
                    </a:lnTo>
                    <a:lnTo>
                      <a:pt x="15" y="515"/>
                    </a:lnTo>
                    <a:lnTo>
                      <a:pt x="145" y="440"/>
                    </a:lnTo>
                    <a:lnTo>
                      <a:pt x="16" y="521"/>
                    </a:lnTo>
                    <a:lnTo>
                      <a:pt x="145" y="446"/>
                    </a:lnTo>
                    <a:lnTo>
                      <a:pt x="20" y="527"/>
                    </a:lnTo>
                    <a:lnTo>
                      <a:pt x="145" y="454"/>
                    </a:lnTo>
                    <a:lnTo>
                      <a:pt x="24" y="535"/>
                    </a:lnTo>
                    <a:lnTo>
                      <a:pt x="145" y="465"/>
                    </a:lnTo>
                    <a:lnTo>
                      <a:pt x="28" y="542"/>
                    </a:lnTo>
                    <a:lnTo>
                      <a:pt x="145" y="474"/>
                    </a:lnTo>
                    <a:lnTo>
                      <a:pt x="32" y="547"/>
                    </a:lnTo>
                    <a:lnTo>
                      <a:pt x="146" y="480"/>
                    </a:lnTo>
                    <a:lnTo>
                      <a:pt x="37" y="555"/>
                    </a:lnTo>
                    <a:lnTo>
                      <a:pt x="146" y="491"/>
                    </a:lnTo>
                    <a:lnTo>
                      <a:pt x="43" y="561"/>
                    </a:lnTo>
                    <a:lnTo>
                      <a:pt x="149" y="501"/>
                    </a:lnTo>
                    <a:lnTo>
                      <a:pt x="50" y="569"/>
                    </a:lnTo>
                    <a:lnTo>
                      <a:pt x="153" y="509"/>
                    </a:lnTo>
                    <a:lnTo>
                      <a:pt x="59" y="575"/>
                    </a:lnTo>
                    <a:lnTo>
                      <a:pt x="162" y="515"/>
                    </a:lnTo>
                    <a:lnTo>
                      <a:pt x="68" y="581"/>
                    </a:lnTo>
                    <a:lnTo>
                      <a:pt x="342" y="423"/>
                    </a:lnTo>
                    <a:lnTo>
                      <a:pt x="73" y="585"/>
                    </a:lnTo>
                    <a:lnTo>
                      <a:pt x="342" y="428"/>
                    </a:lnTo>
                    <a:lnTo>
                      <a:pt x="84" y="590"/>
                    </a:lnTo>
                    <a:lnTo>
                      <a:pt x="342" y="441"/>
                    </a:lnTo>
                    <a:lnTo>
                      <a:pt x="93" y="592"/>
                    </a:lnTo>
                    <a:lnTo>
                      <a:pt x="342" y="449"/>
                    </a:lnTo>
                    <a:lnTo>
                      <a:pt x="99" y="595"/>
                    </a:lnTo>
                    <a:lnTo>
                      <a:pt x="341" y="455"/>
                    </a:lnTo>
                    <a:lnTo>
                      <a:pt x="109" y="598"/>
                    </a:lnTo>
                    <a:lnTo>
                      <a:pt x="341" y="463"/>
                    </a:lnTo>
                    <a:lnTo>
                      <a:pt x="118" y="599"/>
                    </a:lnTo>
                    <a:lnTo>
                      <a:pt x="339" y="471"/>
                    </a:lnTo>
                    <a:lnTo>
                      <a:pt x="127" y="602"/>
                    </a:lnTo>
                    <a:lnTo>
                      <a:pt x="339" y="479"/>
                    </a:lnTo>
                    <a:lnTo>
                      <a:pt x="141" y="603"/>
                    </a:lnTo>
                    <a:lnTo>
                      <a:pt x="337" y="491"/>
                    </a:lnTo>
                    <a:lnTo>
                      <a:pt x="153" y="604"/>
                    </a:lnTo>
                    <a:lnTo>
                      <a:pt x="335" y="499"/>
                    </a:lnTo>
                    <a:lnTo>
                      <a:pt x="168" y="604"/>
                    </a:lnTo>
                    <a:lnTo>
                      <a:pt x="331" y="510"/>
                    </a:lnTo>
                    <a:lnTo>
                      <a:pt x="179" y="605"/>
                    </a:lnTo>
                    <a:lnTo>
                      <a:pt x="329" y="518"/>
                    </a:lnTo>
                    <a:lnTo>
                      <a:pt x="193" y="604"/>
                    </a:lnTo>
                    <a:lnTo>
                      <a:pt x="324" y="530"/>
                    </a:lnTo>
                    <a:lnTo>
                      <a:pt x="205" y="604"/>
                    </a:lnTo>
                    <a:lnTo>
                      <a:pt x="318" y="538"/>
                    </a:lnTo>
                    <a:lnTo>
                      <a:pt x="228" y="600"/>
                    </a:lnTo>
                    <a:lnTo>
                      <a:pt x="307" y="555"/>
                    </a:lnTo>
                    <a:lnTo>
                      <a:pt x="258" y="590"/>
                    </a:lnTo>
                    <a:lnTo>
                      <a:pt x="285" y="575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grpSp>
          <p:nvGrpSpPr>
            <p:cNvPr id="131" name="组合 130"/>
            <p:cNvGrpSpPr/>
            <p:nvPr/>
          </p:nvGrpSpPr>
          <p:grpSpPr>
            <a:xfrm>
              <a:off x="6103097" y="2581343"/>
              <a:ext cx="647634" cy="1055780"/>
              <a:chOff x="2457439" y="1489066"/>
              <a:chExt cx="542925" cy="960438"/>
            </a:xfrm>
          </p:grpSpPr>
          <p:sp>
            <p:nvSpPr>
              <p:cNvPr id="132" name="Freeform 9"/>
              <p:cNvSpPr/>
              <p:nvPr/>
            </p:nvSpPr>
            <p:spPr bwMode="auto">
              <a:xfrm>
                <a:off x="2457439" y="2063741"/>
                <a:ext cx="542925" cy="385763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3" y="0"/>
                  </a:cxn>
                  <a:cxn ang="0">
                    <a:pos x="36" y="0"/>
                  </a:cxn>
                  <a:cxn ang="0">
                    <a:pos x="50" y="0"/>
                  </a:cxn>
                  <a:cxn ang="0">
                    <a:pos x="63" y="0"/>
                  </a:cxn>
                  <a:cxn ang="0">
                    <a:pos x="83" y="0"/>
                  </a:cxn>
                  <a:cxn ang="0">
                    <a:pos x="99" y="0"/>
                  </a:cxn>
                  <a:cxn ang="0">
                    <a:pos x="117" y="0"/>
                  </a:cxn>
                  <a:cxn ang="0">
                    <a:pos x="130" y="0"/>
                  </a:cxn>
                  <a:cxn ang="0">
                    <a:pos x="143" y="0"/>
                  </a:cxn>
                  <a:cxn ang="0">
                    <a:pos x="146" y="11"/>
                  </a:cxn>
                  <a:cxn ang="0">
                    <a:pos x="146" y="21"/>
                  </a:cxn>
                  <a:cxn ang="0">
                    <a:pos x="146" y="30"/>
                  </a:cxn>
                  <a:cxn ang="0">
                    <a:pos x="146" y="37"/>
                  </a:cxn>
                  <a:cxn ang="0">
                    <a:pos x="146" y="45"/>
                  </a:cxn>
                  <a:cxn ang="0">
                    <a:pos x="146" y="55"/>
                  </a:cxn>
                  <a:cxn ang="0">
                    <a:pos x="146" y="67"/>
                  </a:cxn>
                  <a:cxn ang="0">
                    <a:pos x="146" y="78"/>
                  </a:cxn>
                  <a:cxn ang="0">
                    <a:pos x="146" y="88"/>
                  </a:cxn>
                  <a:cxn ang="0">
                    <a:pos x="146" y="95"/>
                  </a:cxn>
                  <a:cxn ang="0">
                    <a:pos x="146" y="107"/>
                  </a:cxn>
                  <a:cxn ang="0">
                    <a:pos x="146" y="112"/>
                  </a:cxn>
                  <a:cxn ang="0">
                    <a:pos x="146" y="122"/>
                  </a:cxn>
                  <a:cxn ang="0">
                    <a:pos x="147" y="128"/>
                  </a:cxn>
                  <a:cxn ang="0">
                    <a:pos x="147" y="136"/>
                  </a:cxn>
                  <a:cxn ang="0">
                    <a:pos x="151" y="145"/>
                  </a:cxn>
                  <a:cxn ang="0">
                    <a:pos x="159" y="152"/>
                  </a:cxn>
                  <a:cxn ang="0">
                    <a:pos x="173" y="153"/>
                  </a:cxn>
                  <a:cxn ang="0">
                    <a:pos x="342" y="63"/>
                  </a:cxn>
                  <a:cxn ang="0">
                    <a:pos x="342" y="69"/>
                  </a:cxn>
                  <a:cxn ang="0">
                    <a:pos x="342" y="77"/>
                  </a:cxn>
                  <a:cxn ang="0">
                    <a:pos x="341" y="89"/>
                  </a:cxn>
                  <a:cxn ang="0">
                    <a:pos x="341" y="97"/>
                  </a:cxn>
                  <a:cxn ang="0">
                    <a:pos x="341" y="103"/>
                  </a:cxn>
                  <a:cxn ang="0">
                    <a:pos x="340" y="112"/>
                  </a:cxn>
                  <a:cxn ang="0">
                    <a:pos x="337" y="124"/>
                  </a:cxn>
                  <a:cxn ang="0">
                    <a:pos x="336" y="135"/>
                  </a:cxn>
                  <a:cxn ang="0">
                    <a:pos x="333" y="144"/>
                  </a:cxn>
                  <a:cxn ang="0">
                    <a:pos x="331" y="155"/>
                  </a:cxn>
                  <a:cxn ang="0">
                    <a:pos x="324" y="171"/>
                  </a:cxn>
                  <a:cxn ang="0">
                    <a:pos x="315" y="187"/>
                  </a:cxn>
                  <a:cxn ang="0">
                    <a:pos x="301" y="204"/>
                  </a:cxn>
                </a:cxnLst>
                <a:rect l="0" t="0" r="r" b="b"/>
                <a:pathLst>
                  <a:path w="342" h="243">
                    <a:moveTo>
                      <a:pt x="0" y="3"/>
                    </a:moveTo>
                    <a:lnTo>
                      <a:pt x="2" y="2"/>
                    </a:lnTo>
                    <a:lnTo>
                      <a:pt x="0" y="15"/>
                    </a:lnTo>
                    <a:lnTo>
                      <a:pt x="23" y="0"/>
                    </a:lnTo>
                    <a:lnTo>
                      <a:pt x="0" y="22"/>
                    </a:lnTo>
                    <a:lnTo>
                      <a:pt x="36" y="0"/>
                    </a:lnTo>
                    <a:lnTo>
                      <a:pt x="0" y="30"/>
                    </a:lnTo>
                    <a:lnTo>
                      <a:pt x="50" y="0"/>
                    </a:lnTo>
                    <a:lnTo>
                      <a:pt x="0" y="37"/>
                    </a:lnTo>
                    <a:lnTo>
                      <a:pt x="63" y="0"/>
                    </a:lnTo>
                    <a:lnTo>
                      <a:pt x="0" y="48"/>
                    </a:lnTo>
                    <a:lnTo>
                      <a:pt x="83" y="0"/>
                    </a:lnTo>
                    <a:lnTo>
                      <a:pt x="0" y="58"/>
                    </a:lnTo>
                    <a:lnTo>
                      <a:pt x="99" y="0"/>
                    </a:lnTo>
                    <a:lnTo>
                      <a:pt x="1" y="68"/>
                    </a:lnTo>
                    <a:lnTo>
                      <a:pt x="117" y="0"/>
                    </a:lnTo>
                    <a:lnTo>
                      <a:pt x="1" y="76"/>
                    </a:lnTo>
                    <a:lnTo>
                      <a:pt x="130" y="0"/>
                    </a:lnTo>
                    <a:lnTo>
                      <a:pt x="1" y="82"/>
                    </a:lnTo>
                    <a:lnTo>
                      <a:pt x="143" y="0"/>
                    </a:lnTo>
                    <a:lnTo>
                      <a:pt x="1" y="94"/>
                    </a:lnTo>
                    <a:lnTo>
                      <a:pt x="146" y="11"/>
                    </a:lnTo>
                    <a:lnTo>
                      <a:pt x="2" y="103"/>
                    </a:lnTo>
                    <a:lnTo>
                      <a:pt x="146" y="21"/>
                    </a:lnTo>
                    <a:lnTo>
                      <a:pt x="2" y="112"/>
                    </a:lnTo>
                    <a:lnTo>
                      <a:pt x="146" y="30"/>
                    </a:lnTo>
                    <a:lnTo>
                      <a:pt x="3" y="119"/>
                    </a:lnTo>
                    <a:lnTo>
                      <a:pt x="146" y="37"/>
                    </a:lnTo>
                    <a:lnTo>
                      <a:pt x="5" y="125"/>
                    </a:lnTo>
                    <a:lnTo>
                      <a:pt x="146" y="45"/>
                    </a:lnTo>
                    <a:lnTo>
                      <a:pt x="6" y="136"/>
                    </a:lnTo>
                    <a:lnTo>
                      <a:pt x="146" y="55"/>
                    </a:lnTo>
                    <a:lnTo>
                      <a:pt x="7" y="146"/>
                    </a:lnTo>
                    <a:lnTo>
                      <a:pt x="146" y="67"/>
                    </a:lnTo>
                    <a:lnTo>
                      <a:pt x="10" y="157"/>
                    </a:lnTo>
                    <a:lnTo>
                      <a:pt x="146" y="78"/>
                    </a:lnTo>
                    <a:lnTo>
                      <a:pt x="13" y="163"/>
                    </a:lnTo>
                    <a:lnTo>
                      <a:pt x="146" y="88"/>
                    </a:lnTo>
                    <a:lnTo>
                      <a:pt x="15" y="171"/>
                    </a:lnTo>
                    <a:lnTo>
                      <a:pt x="146" y="95"/>
                    </a:lnTo>
                    <a:lnTo>
                      <a:pt x="20" y="179"/>
                    </a:lnTo>
                    <a:lnTo>
                      <a:pt x="146" y="107"/>
                    </a:lnTo>
                    <a:lnTo>
                      <a:pt x="23" y="183"/>
                    </a:lnTo>
                    <a:lnTo>
                      <a:pt x="146" y="112"/>
                    </a:lnTo>
                    <a:lnTo>
                      <a:pt x="27" y="189"/>
                    </a:lnTo>
                    <a:lnTo>
                      <a:pt x="146" y="122"/>
                    </a:lnTo>
                    <a:lnTo>
                      <a:pt x="32" y="195"/>
                    </a:lnTo>
                    <a:lnTo>
                      <a:pt x="147" y="128"/>
                    </a:lnTo>
                    <a:lnTo>
                      <a:pt x="37" y="200"/>
                    </a:lnTo>
                    <a:lnTo>
                      <a:pt x="147" y="136"/>
                    </a:lnTo>
                    <a:lnTo>
                      <a:pt x="45" y="206"/>
                    </a:lnTo>
                    <a:lnTo>
                      <a:pt x="151" y="145"/>
                    </a:lnTo>
                    <a:lnTo>
                      <a:pt x="53" y="213"/>
                    </a:lnTo>
                    <a:lnTo>
                      <a:pt x="159" y="152"/>
                    </a:lnTo>
                    <a:lnTo>
                      <a:pt x="61" y="218"/>
                    </a:lnTo>
                    <a:lnTo>
                      <a:pt x="173" y="153"/>
                    </a:lnTo>
                    <a:lnTo>
                      <a:pt x="66" y="222"/>
                    </a:lnTo>
                    <a:lnTo>
                      <a:pt x="342" y="63"/>
                    </a:lnTo>
                    <a:lnTo>
                      <a:pt x="73" y="225"/>
                    </a:lnTo>
                    <a:lnTo>
                      <a:pt x="342" y="69"/>
                    </a:lnTo>
                    <a:lnTo>
                      <a:pt x="80" y="228"/>
                    </a:lnTo>
                    <a:lnTo>
                      <a:pt x="342" y="77"/>
                    </a:lnTo>
                    <a:lnTo>
                      <a:pt x="92" y="232"/>
                    </a:lnTo>
                    <a:lnTo>
                      <a:pt x="341" y="89"/>
                    </a:lnTo>
                    <a:lnTo>
                      <a:pt x="100" y="235"/>
                    </a:lnTo>
                    <a:lnTo>
                      <a:pt x="341" y="97"/>
                    </a:lnTo>
                    <a:lnTo>
                      <a:pt x="109" y="238"/>
                    </a:lnTo>
                    <a:lnTo>
                      <a:pt x="341" y="103"/>
                    </a:lnTo>
                    <a:lnTo>
                      <a:pt x="120" y="239"/>
                    </a:lnTo>
                    <a:lnTo>
                      <a:pt x="340" y="112"/>
                    </a:lnTo>
                    <a:lnTo>
                      <a:pt x="134" y="242"/>
                    </a:lnTo>
                    <a:lnTo>
                      <a:pt x="337" y="124"/>
                    </a:lnTo>
                    <a:lnTo>
                      <a:pt x="150" y="243"/>
                    </a:lnTo>
                    <a:lnTo>
                      <a:pt x="336" y="135"/>
                    </a:lnTo>
                    <a:lnTo>
                      <a:pt x="163" y="243"/>
                    </a:lnTo>
                    <a:lnTo>
                      <a:pt x="333" y="144"/>
                    </a:lnTo>
                    <a:lnTo>
                      <a:pt x="178" y="243"/>
                    </a:lnTo>
                    <a:lnTo>
                      <a:pt x="331" y="155"/>
                    </a:lnTo>
                    <a:lnTo>
                      <a:pt x="200" y="243"/>
                    </a:lnTo>
                    <a:lnTo>
                      <a:pt x="324" y="171"/>
                    </a:lnTo>
                    <a:lnTo>
                      <a:pt x="224" y="239"/>
                    </a:lnTo>
                    <a:lnTo>
                      <a:pt x="315" y="187"/>
                    </a:lnTo>
                    <a:lnTo>
                      <a:pt x="250" y="232"/>
                    </a:lnTo>
                    <a:lnTo>
                      <a:pt x="301" y="204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3" name="Freeform 10"/>
              <p:cNvSpPr/>
              <p:nvPr/>
            </p:nvSpPr>
            <p:spPr bwMode="auto">
              <a:xfrm>
                <a:off x="2632064" y="1711316"/>
                <a:ext cx="368300" cy="582613"/>
              </a:xfrm>
              <a:custGeom>
                <a:avLst/>
                <a:gdLst/>
                <a:ahLst/>
                <a:cxnLst>
                  <a:cxn ang="0">
                    <a:pos x="3" y="96"/>
                  </a:cxn>
                  <a:cxn ang="0">
                    <a:pos x="23" y="96"/>
                  </a:cxn>
                  <a:cxn ang="0">
                    <a:pos x="34" y="94"/>
                  </a:cxn>
                  <a:cxn ang="0">
                    <a:pos x="49" y="94"/>
                  </a:cxn>
                  <a:cxn ang="0">
                    <a:pos x="227" y="0"/>
                  </a:cxn>
                  <a:cxn ang="0">
                    <a:pos x="227" y="8"/>
                  </a:cxn>
                  <a:cxn ang="0">
                    <a:pos x="227" y="16"/>
                  </a:cxn>
                  <a:cxn ang="0">
                    <a:pos x="227" y="25"/>
                  </a:cxn>
                  <a:cxn ang="0">
                    <a:pos x="227" y="32"/>
                  </a:cxn>
                  <a:cxn ang="0">
                    <a:pos x="226" y="44"/>
                  </a:cxn>
                  <a:cxn ang="0">
                    <a:pos x="223" y="55"/>
                  </a:cxn>
                  <a:cxn ang="0">
                    <a:pos x="221" y="67"/>
                  </a:cxn>
                  <a:cxn ang="0">
                    <a:pos x="218" y="76"/>
                  </a:cxn>
                  <a:cxn ang="0">
                    <a:pos x="210" y="89"/>
                  </a:cxn>
                  <a:cxn ang="0">
                    <a:pos x="192" y="107"/>
                  </a:cxn>
                  <a:cxn ang="0">
                    <a:pos x="173" y="127"/>
                  </a:cxn>
                  <a:cxn ang="0">
                    <a:pos x="182" y="130"/>
                  </a:cxn>
                  <a:cxn ang="0">
                    <a:pos x="191" y="135"/>
                  </a:cxn>
                  <a:cxn ang="0">
                    <a:pos x="199" y="141"/>
                  </a:cxn>
                  <a:cxn ang="0">
                    <a:pos x="204" y="147"/>
                  </a:cxn>
                  <a:cxn ang="0">
                    <a:pos x="209" y="150"/>
                  </a:cxn>
                  <a:cxn ang="0">
                    <a:pos x="214" y="157"/>
                  </a:cxn>
                  <a:cxn ang="0">
                    <a:pos x="218" y="164"/>
                  </a:cxn>
                  <a:cxn ang="0">
                    <a:pos x="222" y="171"/>
                  </a:cxn>
                  <a:cxn ang="0">
                    <a:pos x="225" y="180"/>
                  </a:cxn>
                  <a:cxn ang="0">
                    <a:pos x="226" y="187"/>
                  </a:cxn>
                  <a:cxn ang="0">
                    <a:pos x="227" y="195"/>
                  </a:cxn>
                  <a:cxn ang="0">
                    <a:pos x="229" y="203"/>
                  </a:cxn>
                  <a:cxn ang="0">
                    <a:pos x="230" y="210"/>
                  </a:cxn>
                  <a:cxn ang="0">
                    <a:pos x="230" y="218"/>
                  </a:cxn>
                  <a:cxn ang="0">
                    <a:pos x="231" y="229"/>
                  </a:cxn>
                  <a:cxn ang="0">
                    <a:pos x="231" y="235"/>
                  </a:cxn>
                  <a:cxn ang="0">
                    <a:pos x="232" y="246"/>
                  </a:cxn>
                  <a:cxn ang="0">
                    <a:pos x="232" y="252"/>
                  </a:cxn>
                  <a:cxn ang="0">
                    <a:pos x="232" y="263"/>
                  </a:cxn>
                  <a:cxn ang="0">
                    <a:pos x="232" y="272"/>
                  </a:cxn>
                  <a:cxn ang="0">
                    <a:pos x="232" y="278"/>
                  </a:cxn>
                </a:cxnLst>
                <a:rect l="0" t="0" r="r" b="b"/>
                <a:pathLst>
                  <a:path w="232" h="367">
                    <a:moveTo>
                      <a:pt x="0" y="97"/>
                    </a:moveTo>
                    <a:lnTo>
                      <a:pt x="3" y="96"/>
                    </a:lnTo>
                    <a:lnTo>
                      <a:pt x="0" y="107"/>
                    </a:lnTo>
                    <a:lnTo>
                      <a:pt x="23" y="96"/>
                    </a:lnTo>
                    <a:lnTo>
                      <a:pt x="0" y="115"/>
                    </a:lnTo>
                    <a:lnTo>
                      <a:pt x="34" y="94"/>
                    </a:lnTo>
                    <a:lnTo>
                      <a:pt x="0" y="122"/>
                    </a:lnTo>
                    <a:lnTo>
                      <a:pt x="49" y="94"/>
                    </a:lnTo>
                    <a:lnTo>
                      <a:pt x="0" y="131"/>
                    </a:lnTo>
                    <a:lnTo>
                      <a:pt x="227" y="0"/>
                    </a:lnTo>
                    <a:lnTo>
                      <a:pt x="0" y="140"/>
                    </a:lnTo>
                    <a:lnTo>
                      <a:pt x="227" y="8"/>
                    </a:lnTo>
                    <a:lnTo>
                      <a:pt x="0" y="147"/>
                    </a:lnTo>
                    <a:lnTo>
                      <a:pt x="227" y="16"/>
                    </a:lnTo>
                    <a:lnTo>
                      <a:pt x="0" y="156"/>
                    </a:lnTo>
                    <a:lnTo>
                      <a:pt x="227" y="25"/>
                    </a:lnTo>
                    <a:lnTo>
                      <a:pt x="0" y="162"/>
                    </a:lnTo>
                    <a:lnTo>
                      <a:pt x="227" y="32"/>
                    </a:lnTo>
                    <a:lnTo>
                      <a:pt x="0" y="173"/>
                    </a:lnTo>
                    <a:lnTo>
                      <a:pt x="226" y="44"/>
                    </a:lnTo>
                    <a:lnTo>
                      <a:pt x="8" y="180"/>
                    </a:lnTo>
                    <a:lnTo>
                      <a:pt x="223" y="55"/>
                    </a:lnTo>
                    <a:lnTo>
                      <a:pt x="25" y="180"/>
                    </a:lnTo>
                    <a:lnTo>
                      <a:pt x="221" y="67"/>
                    </a:lnTo>
                    <a:lnTo>
                      <a:pt x="36" y="182"/>
                    </a:lnTo>
                    <a:lnTo>
                      <a:pt x="218" y="76"/>
                    </a:lnTo>
                    <a:lnTo>
                      <a:pt x="47" y="183"/>
                    </a:lnTo>
                    <a:lnTo>
                      <a:pt x="210" y="89"/>
                    </a:lnTo>
                    <a:lnTo>
                      <a:pt x="58" y="186"/>
                    </a:lnTo>
                    <a:lnTo>
                      <a:pt x="192" y="107"/>
                    </a:lnTo>
                    <a:lnTo>
                      <a:pt x="64" y="188"/>
                    </a:lnTo>
                    <a:lnTo>
                      <a:pt x="173" y="127"/>
                    </a:lnTo>
                    <a:lnTo>
                      <a:pt x="71" y="194"/>
                    </a:lnTo>
                    <a:lnTo>
                      <a:pt x="182" y="130"/>
                    </a:lnTo>
                    <a:lnTo>
                      <a:pt x="77" y="200"/>
                    </a:lnTo>
                    <a:lnTo>
                      <a:pt x="191" y="135"/>
                    </a:lnTo>
                    <a:lnTo>
                      <a:pt x="81" y="209"/>
                    </a:lnTo>
                    <a:lnTo>
                      <a:pt x="199" y="141"/>
                    </a:lnTo>
                    <a:lnTo>
                      <a:pt x="84" y="216"/>
                    </a:lnTo>
                    <a:lnTo>
                      <a:pt x="204" y="147"/>
                    </a:lnTo>
                    <a:lnTo>
                      <a:pt x="85" y="221"/>
                    </a:lnTo>
                    <a:lnTo>
                      <a:pt x="209" y="150"/>
                    </a:lnTo>
                    <a:lnTo>
                      <a:pt x="86" y="230"/>
                    </a:lnTo>
                    <a:lnTo>
                      <a:pt x="214" y="157"/>
                    </a:lnTo>
                    <a:lnTo>
                      <a:pt x="86" y="239"/>
                    </a:lnTo>
                    <a:lnTo>
                      <a:pt x="218" y="164"/>
                    </a:lnTo>
                    <a:lnTo>
                      <a:pt x="88" y="248"/>
                    </a:lnTo>
                    <a:lnTo>
                      <a:pt x="222" y="171"/>
                    </a:lnTo>
                    <a:lnTo>
                      <a:pt x="88" y="259"/>
                    </a:lnTo>
                    <a:lnTo>
                      <a:pt x="225" y="180"/>
                    </a:lnTo>
                    <a:lnTo>
                      <a:pt x="88" y="267"/>
                    </a:lnTo>
                    <a:lnTo>
                      <a:pt x="226" y="187"/>
                    </a:lnTo>
                    <a:lnTo>
                      <a:pt x="88" y="276"/>
                    </a:lnTo>
                    <a:lnTo>
                      <a:pt x="227" y="195"/>
                    </a:lnTo>
                    <a:lnTo>
                      <a:pt x="88" y="284"/>
                    </a:lnTo>
                    <a:lnTo>
                      <a:pt x="229" y="203"/>
                    </a:lnTo>
                    <a:lnTo>
                      <a:pt x="88" y="293"/>
                    </a:lnTo>
                    <a:lnTo>
                      <a:pt x="230" y="210"/>
                    </a:lnTo>
                    <a:lnTo>
                      <a:pt x="88" y="300"/>
                    </a:lnTo>
                    <a:lnTo>
                      <a:pt x="230" y="218"/>
                    </a:lnTo>
                    <a:lnTo>
                      <a:pt x="88" y="312"/>
                    </a:lnTo>
                    <a:lnTo>
                      <a:pt x="231" y="229"/>
                    </a:lnTo>
                    <a:lnTo>
                      <a:pt x="88" y="319"/>
                    </a:lnTo>
                    <a:lnTo>
                      <a:pt x="231" y="235"/>
                    </a:lnTo>
                    <a:lnTo>
                      <a:pt x="86" y="330"/>
                    </a:lnTo>
                    <a:lnTo>
                      <a:pt x="232" y="246"/>
                    </a:lnTo>
                    <a:lnTo>
                      <a:pt x="86" y="337"/>
                    </a:lnTo>
                    <a:lnTo>
                      <a:pt x="232" y="252"/>
                    </a:lnTo>
                    <a:lnTo>
                      <a:pt x="85" y="347"/>
                    </a:lnTo>
                    <a:lnTo>
                      <a:pt x="232" y="263"/>
                    </a:lnTo>
                    <a:lnTo>
                      <a:pt x="84" y="358"/>
                    </a:lnTo>
                    <a:lnTo>
                      <a:pt x="232" y="272"/>
                    </a:lnTo>
                    <a:lnTo>
                      <a:pt x="80" y="367"/>
                    </a:lnTo>
                    <a:lnTo>
                      <a:pt x="232" y="278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4" name="Freeform 11"/>
              <p:cNvSpPr/>
              <p:nvPr/>
            </p:nvSpPr>
            <p:spPr bwMode="auto">
              <a:xfrm>
                <a:off x="2719377" y="1527166"/>
                <a:ext cx="271463" cy="317500"/>
              </a:xfrm>
              <a:custGeom>
                <a:avLst/>
                <a:gdLst/>
                <a:ahLst/>
                <a:cxnLst>
                  <a:cxn ang="0">
                    <a:pos x="0" y="67"/>
                  </a:cxn>
                  <a:cxn ang="0">
                    <a:pos x="115" y="0"/>
                  </a:cxn>
                  <a:cxn ang="0">
                    <a:pos x="15" y="67"/>
                  </a:cxn>
                  <a:cxn ang="0">
                    <a:pos x="123" y="6"/>
                  </a:cxn>
                  <a:cxn ang="0">
                    <a:pos x="21" y="70"/>
                  </a:cxn>
                  <a:cxn ang="0">
                    <a:pos x="127" y="10"/>
                  </a:cxn>
                  <a:cxn ang="0">
                    <a:pos x="28" y="79"/>
                  </a:cxn>
                  <a:cxn ang="0">
                    <a:pos x="134" y="16"/>
                  </a:cxn>
                  <a:cxn ang="0">
                    <a:pos x="30" y="88"/>
                  </a:cxn>
                  <a:cxn ang="0">
                    <a:pos x="141" y="24"/>
                  </a:cxn>
                  <a:cxn ang="0">
                    <a:pos x="31" y="98"/>
                  </a:cxn>
                  <a:cxn ang="0">
                    <a:pos x="148" y="32"/>
                  </a:cxn>
                  <a:cxn ang="0">
                    <a:pos x="33" y="105"/>
                  </a:cxn>
                  <a:cxn ang="0">
                    <a:pos x="150" y="37"/>
                  </a:cxn>
                  <a:cxn ang="0">
                    <a:pos x="33" y="113"/>
                  </a:cxn>
                  <a:cxn ang="0">
                    <a:pos x="153" y="42"/>
                  </a:cxn>
                  <a:cxn ang="0">
                    <a:pos x="33" y="123"/>
                  </a:cxn>
                  <a:cxn ang="0">
                    <a:pos x="158" y="51"/>
                  </a:cxn>
                  <a:cxn ang="0">
                    <a:pos x="33" y="131"/>
                  </a:cxn>
                  <a:cxn ang="0">
                    <a:pos x="161" y="58"/>
                  </a:cxn>
                  <a:cxn ang="0">
                    <a:pos x="33" y="143"/>
                  </a:cxn>
                  <a:cxn ang="0">
                    <a:pos x="163" y="67"/>
                  </a:cxn>
                  <a:cxn ang="0">
                    <a:pos x="33" y="153"/>
                  </a:cxn>
                  <a:cxn ang="0">
                    <a:pos x="166" y="76"/>
                  </a:cxn>
                  <a:cxn ang="0">
                    <a:pos x="31" y="163"/>
                  </a:cxn>
                  <a:cxn ang="0">
                    <a:pos x="168" y="85"/>
                  </a:cxn>
                  <a:cxn ang="0">
                    <a:pos x="30" y="175"/>
                  </a:cxn>
                  <a:cxn ang="0">
                    <a:pos x="170" y="96"/>
                  </a:cxn>
                  <a:cxn ang="0">
                    <a:pos x="29" y="184"/>
                  </a:cxn>
                  <a:cxn ang="0">
                    <a:pos x="171" y="102"/>
                  </a:cxn>
                  <a:cxn ang="0">
                    <a:pos x="21" y="200"/>
                  </a:cxn>
                  <a:cxn ang="0">
                    <a:pos x="171" y="113"/>
                  </a:cxn>
                </a:cxnLst>
                <a:rect l="0" t="0" r="r" b="b"/>
                <a:pathLst>
                  <a:path w="171" h="200">
                    <a:moveTo>
                      <a:pt x="0" y="67"/>
                    </a:moveTo>
                    <a:lnTo>
                      <a:pt x="115" y="0"/>
                    </a:lnTo>
                    <a:lnTo>
                      <a:pt x="15" y="67"/>
                    </a:lnTo>
                    <a:lnTo>
                      <a:pt x="123" y="6"/>
                    </a:lnTo>
                    <a:lnTo>
                      <a:pt x="21" y="70"/>
                    </a:lnTo>
                    <a:lnTo>
                      <a:pt x="127" y="10"/>
                    </a:lnTo>
                    <a:lnTo>
                      <a:pt x="28" y="79"/>
                    </a:lnTo>
                    <a:lnTo>
                      <a:pt x="134" y="16"/>
                    </a:lnTo>
                    <a:lnTo>
                      <a:pt x="30" y="88"/>
                    </a:lnTo>
                    <a:lnTo>
                      <a:pt x="141" y="24"/>
                    </a:lnTo>
                    <a:lnTo>
                      <a:pt x="31" y="98"/>
                    </a:lnTo>
                    <a:lnTo>
                      <a:pt x="148" y="32"/>
                    </a:lnTo>
                    <a:lnTo>
                      <a:pt x="33" y="105"/>
                    </a:lnTo>
                    <a:lnTo>
                      <a:pt x="150" y="37"/>
                    </a:lnTo>
                    <a:lnTo>
                      <a:pt x="33" y="113"/>
                    </a:lnTo>
                    <a:lnTo>
                      <a:pt x="153" y="42"/>
                    </a:lnTo>
                    <a:lnTo>
                      <a:pt x="33" y="123"/>
                    </a:lnTo>
                    <a:lnTo>
                      <a:pt x="158" y="51"/>
                    </a:lnTo>
                    <a:lnTo>
                      <a:pt x="33" y="131"/>
                    </a:lnTo>
                    <a:lnTo>
                      <a:pt x="161" y="58"/>
                    </a:lnTo>
                    <a:lnTo>
                      <a:pt x="33" y="143"/>
                    </a:lnTo>
                    <a:lnTo>
                      <a:pt x="163" y="67"/>
                    </a:lnTo>
                    <a:lnTo>
                      <a:pt x="33" y="153"/>
                    </a:lnTo>
                    <a:lnTo>
                      <a:pt x="166" y="76"/>
                    </a:lnTo>
                    <a:lnTo>
                      <a:pt x="31" y="163"/>
                    </a:lnTo>
                    <a:lnTo>
                      <a:pt x="168" y="85"/>
                    </a:lnTo>
                    <a:lnTo>
                      <a:pt x="30" y="175"/>
                    </a:lnTo>
                    <a:lnTo>
                      <a:pt x="170" y="96"/>
                    </a:lnTo>
                    <a:lnTo>
                      <a:pt x="29" y="184"/>
                    </a:lnTo>
                    <a:lnTo>
                      <a:pt x="171" y="102"/>
                    </a:lnTo>
                    <a:lnTo>
                      <a:pt x="21" y="200"/>
                    </a:lnTo>
                    <a:lnTo>
                      <a:pt x="171" y="113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5" name="Freeform 12"/>
              <p:cNvSpPr/>
              <p:nvPr/>
            </p:nvSpPr>
            <p:spPr bwMode="auto">
              <a:xfrm>
                <a:off x="2457439" y="1489066"/>
                <a:ext cx="433388" cy="303213"/>
              </a:xfrm>
              <a:custGeom>
                <a:avLst/>
                <a:gdLst/>
                <a:ahLst/>
                <a:cxnLst>
                  <a:cxn ang="0">
                    <a:pos x="36" y="31"/>
                  </a:cxn>
                  <a:cxn ang="0">
                    <a:pos x="63" y="15"/>
                  </a:cxn>
                  <a:cxn ang="0">
                    <a:pos x="22" y="48"/>
                  </a:cxn>
                  <a:cxn ang="0">
                    <a:pos x="93" y="6"/>
                  </a:cxn>
                  <a:cxn ang="0">
                    <a:pos x="17" y="57"/>
                  </a:cxn>
                  <a:cxn ang="0">
                    <a:pos x="109" y="4"/>
                  </a:cxn>
                  <a:cxn ang="0">
                    <a:pos x="10" y="71"/>
                  </a:cxn>
                  <a:cxn ang="0">
                    <a:pos x="131" y="1"/>
                  </a:cxn>
                  <a:cxn ang="0">
                    <a:pos x="7" y="79"/>
                  </a:cxn>
                  <a:cxn ang="0">
                    <a:pos x="144" y="1"/>
                  </a:cxn>
                  <a:cxn ang="0">
                    <a:pos x="5" y="90"/>
                  </a:cxn>
                  <a:cxn ang="0">
                    <a:pos x="160" y="0"/>
                  </a:cxn>
                  <a:cxn ang="0">
                    <a:pos x="3" y="103"/>
                  </a:cxn>
                  <a:cxn ang="0">
                    <a:pos x="180" y="1"/>
                  </a:cxn>
                  <a:cxn ang="0">
                    <a:pos x="2" y="109"/>
                  </a:cxn>
                  <a:cxn ang="0">
                    <a:pos x="189" y="1"/>
                  </a:cxn>
                  <a:cxn ang="0">
                    <a:pos x="1" y="120"/>
                  </a:cxn>
                  <a:cxn ang="0">
                    <a:pos x="203" y="2"/>
                  </a:cxn>
                  <a:cxn ang="0">
                    <a:pos x="1" y="130"/>
                  </a:cxn>
                  <a:cxn ang="0">
                    <a:pos x="219" y="5"/>
                  </a:cxn>
                  <a:cxn ang="0">
                    <a:pos x="0" y="137"/>
                  </a:cxn>
                  <a:cxn ang="0">
                    <a:pos x="228" y="6"/>
                  </a:cxn>
                  <a:cxn ang="0">
                    <a:pos x="0" y="147"/>
                  </a:cxn>
                  <a:cxn ang="0">
                    <a:pos x="241" y="9"/>
                  </a:cxn>
                  <a:cxn ang="0">
                    <a:pos x="0" y="155"/>
                  </a:cxn>
                  <a:cxn ang="0">
                    <a:pos x="250" y="11"/>
                  </a:cxn>
                  <a:cxn ang="0">
                    <a:pos x="0" y="163"/>
                  </a:cxn>
                  <a:cxn ang="0">
                    <a:pos x="258" y="14"/>
                  </a:cxn>
                  <a:cxn ang="0">
                    <a:pos x="0" y="170"/>
                  </a:cxn>
                  <a:cxn ang="0">
                    <a:pos x="266" y="17"/>
                  </a:cxn>
                  <a:cxn ang="0">
                    <a:pos x="0" y="178"/>
                  </a:cxn>
                  <a:cxn ang="0">
                    <a:pos x="273" y="20"/>
                  </a:cxn>
                  <a:cxn ang="0">
                    <a:pos x="0" y="187"/>
                  </a:cxn>
                  <a:cxn ang="0">
                    <a:pos x="151" y="101"/>
                  </a:cxn>
                  <a:cxn ang="0">
                    <a:pos x="14" y="191"/>
                  </a:cxn>
                  <a:cxn ang="0">
                    <a:pos x="147" y="116"/>
                  </a:cxn>
                  <a:cxn ang="0">
                    <a:pos x="27" y="191"/>
                  </a:cxn>
                  <a:cxn ang="0">
                    <a:pos x="146" y="122"/>
                  </a:cxn>
                  <a:cxn ang="0">
                    <a:pos x="41" y="191"/>
                  </a:cxn>
                  <a:cxn ang="0">
                    <a:pos x="146" y="131"/>
                  </a:cxn>
                  <a:cxn ang="0">
                    <a:pos x="58" y="191"/>
                  </a:cxn>
                  <a:cxn ang="0">
                    <a:pos x="146" y="142"/>
                  </a:cxn>
                  <a:cxn ang="0">
                    <a:pos x="76" y="191"/>
                  </a:cxn>
                  <a:cxn ang="0">
                    <a:pos x="146" y="152"/>
                  </a:cxn>
                  <a:cxn ang="0">
                    <a:pos x="95" y="191"/>
                  </a:cxn>
                  <a:cxn ang="0">
                    <a:pos x="146" y="163"/>
                  </a:cxn>
                  <a:cxn ang="0">
                    <a:pos x="106" y="191"/>
                  </a:cxn>
                  <a:cxn ang="0">
                    <a:pos x="146" y="169"/>
                  </a:cxn>
                  <a:cxn ang="0">
                    <a:pos x="125" y="191"/>
                  </a:cxn>
                  <a:cxn ang="0">
                    <a:pos x="146" y="180"/>
                  </a:cxn>
                  <a:cxn ang="0">
                    <a:pos x="143" y="191"/>
                  </a:cxn>
                  <a:cxn ang="0">
                    <a:pos x="146" y="190"/>
                  </a:cxn>
                </a:cxnLst>
                <a:rect l="0" t="0" r="r" b="b"/>
                <a:pathLst>
                  <a:path w="273" h="191">
                    <a:moveTo>
                      <a:pt x="36" y="31"/>
                    </a:moveTo>
                    <a:lnTo>
                      <a:pt x="63" y="15"/>
                    </a:lnTo>
                    <a:lnTo>
                      <a:pt x="22" y="48"/>
                    </a:lnTo>
                    <a:lnTo>
                      <a:pt x="93" y="6"/>
                    </a:lnTo>
                    <a:lnTo>
                      <a:pt x="17" y="57"/>
                    </a:lnTo>
                    <a:lnTo>
                      <a:pt x="109" y="4"/>
                    </a:lnTo>
                    <a:lnTo>
                      <a:pt x="10" y="71"/>
                    </a:lnTo>
                    <a:lnTo>
                      <a:pt x="131" y="1"/>
                    </a:lnTo>
                    <a:lnTo>
                      <a:pt x="7" y="79"/>
                    </a:lnTo>
                    <a:lnTo>
                      <a:pt x="144" y="1"/>
                    </a:lnTo>
                    <a:lnTo>
                      <a:pt x="5" y="90"/>
                    </a:lnTo>
                    <a:lnTo>
                      <a:pt x="160" y="0"/>
                    </a:lnTo>
                    <a:lnTo>
                      <a:pt x="3" y="103"/>
                    </a:lnTo>
                    <a:lnTo>
                      <a:pt x="180" y="1"/>
                    </a:lnTo>
                    <a:lnTo>
                      <a:pt x="2" y="109"/>
                    </a:lnTo>
                    <a:lnTo>
                      <a:pt x="189" y="1"/>
                    </a:lnTo>
                    <a:lnTo>
                      <a:pt x="1" y="120"/>
                    </a:lnTo>
                    <a:lnTo>
                      <a:pt x="203" y="2"/>
                    </a:lnTo>
                    <a:lnTo>
                      <a:pt x="1" y="130"/>
                    </a:lnTo>
                    <a:lnTo>
                      <a:pt x="219" y="5"/>
                    </a:lnTo>
                    <a:lnTo>
                      <a:pt x="0" y="137"/>
                    </a:lnTo>
                    <a:lnTo>
                      <a:pt x="228" y="6"/>
                    </a:lnTo>
                    <a:lnTo>
                      <a:pt x="0" y="147"/>
                    </a:lnTo>
                    <a:lnTo>
                      <a:pt x="241" y="9"/>
                    </a:lnTo>
                    <a:lnTo>
                      <a:pt x="0" y="155"/>
                    </a:lnTo>
                    <a:lnTo>
                      <a:pt x="250" y="11"/>
                    </a:lnTo>
                    <a:lnTo>
                      <a:pt x="0" y="163"/>
                    </a:lnTo>
                    <a:lnTo>
                      <a:pt x="258" y="14"/>
                    </a:lnTo>
                    <a:lnTo>
                      <a:pt x="0" y="170"/>
                    </a:lnTo>
                    <a:lnTo>
                      <a:pt x="266" y="17"/>
                    </a:lnTo>
                    <a:lnTo>
                      <a:pt x="0" y="178"/>
                    </a:lnTo>
                    <a:lnTo>
                      <a:pt x="273" y="20"/>
                    </a:lnTo>
                    <a:lnTo>
                      <a:pt x="0" y="187"/>
                    </a:lnTo>
                    <a:lnTo>
                      <a:pt x="151" y="101"/>
                    </a:lnTo>
                    <a:lnTo>
                      <a:pt x="14" y="191"/>
                    </a:lnTo>
                    <a:lnTo>
                      <a:pt x="147" y="116"/>
                    </a:lnTo>
                    <a:lnTo>
                      <a:pt x="27" y="191"/>
                    </a:lnTo>
                    <a:lnTo>
                      <a:pt x="146" y="122"/>
                    </a:lnTo>
                    <a:lnTo>
                      <a:pt x="41" y="191"/>
                    </a:lnTo>
                    <a:lnTo>
                      <a:pt x="146" y="131"/>
                    </a:lnTo>
                    <a:lnTo>
                      <a:pt x="58" y="191"/>
                    </a:lnTo>
                    <a:lnTo>
                      <a:pt x="146" y="142"/>
                    </a:lnTo>
                    <a:lnTo>
                      <a:pt x="76" y="191"/>
                    </a:lnTo>
                    <a:lnTo>
                      <a:pt x="146" y="152"/>
                    </a:lnTo>
                    <a:lnTo>
                      <a:pt x="95" y="191"/>
                    </a:lnTo>
                    <a:lnTo>
                      <a:pt x="146" y="163"/>
                    </a:lnTo>
                    <a:lnTo>
                      <a:pt x="106" y="191"/>
                    </a:lnTo>
                    <a:lnTo>
                      <a:pt x="146" y="169"/>
                    </a:lnTo>
                    <a:lnTo>
                      <a:pt x="125" y="191"/>
                    </a:lnTo>
                    <a:lnTo>
                      <a:pt x="146" y="180"/>
                    </a:lnTo>
                    <a:lnTo>
                      <a:pt x="143" y="191"/>
                    </a:lnTo>
                    <a:lnTo>
                      <a:pt x="146" y="190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6" name="Freeform 39"/>
              <p:cNvSpPr/>
              <p:nvPr/>
            </p:nvSpPr>
            <p:spPr bwMode="auto">
              <a:xfrm>
                <a:off x="2457439" y="2063741"/>
                <a:ext cx="542925" cy="385763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3" y="0"/>
                  </a:cxn>
                  <a:cxn ang="0">
                    <a:pos x="36" y="0"/>
                  </a:cxn>
                  <a:cxn ang="0">
                    <a:pos x="50" y="0"/>
                  </a:cxn>
                  <a:cxn ang="0">
                    <a:pos x="63" y="0"/>
                  </a:cxn>
                  <a:cxn ang="0">
                    <a:pos x="83" y="0"/>
                  </a:cxn>
                  <a:cxn ang="0">
                    <a:pos x="99" y="0"/>
                  </a:cxn>
                  <a:cxn ang="0">
                    <a:pos x="117" y="0"/>
                  </a:cxn>
                  <a:cxn ang="0">
                    <a:pos x="130" y="0"/>
                  </a:cxn>
                  <a:cxn ang="0">
                    <a:pos x="143" y="0"/>
                  </a:cxn>
                  <a:cxn ang="0">
                    <a:pos x="146" y="11"/>
                  </a:cxn>
                  <a:cxn ang="0">
                    <a:pos x="146" y="21"/>
                  </a:cxn>
                  <a:cxn ang="0">
                    <a:pos x="146" y="30"/>
                  </a:cxn>
                  <a:cxn ang="0">
                    <a:pos x="146" y="37"/>
                  </a:cxn>
                  <a:cxn ang="0">
                    <a:pos x="146" y="45"/>
                  </a:cxn>
                  <a:cxn ang="0">
                    <a:pos x="146" y="55"/>
                  </a:cxn>
                  <a:cxn ang="0">
                    <a:pos x="146" y="67"/>
                  </a:cxn>
                  <a:cxn ang="0">
                    <a:pos x="146" y="78"/>
                  </a:cxn>
                  <a:cxn ang="0">
                    <a:pos x="146" y="88"/>
                  </a:cxn>
                  <a:cxn ang="0">
                    <a:pos x="146" y="95"/>
                  </a:cxn>
                  <a:cxn ang="0">
                    <a:pos x="146" y="107"/>
                  </a:cxn>
                  <a:cxn ang="0">
                    <a:pos x="146" y="112"/>
                  </a:cxn>
                  <a:cxn ang="0">
                    <a:pos x="146" y="122"/>
                  </a:cxn>
                  <a:cxn ang="0">
                    <a:pos x="147" y="128"/>
                  </a:cxn>
                  <a:cxn ang="0">
                    <a:pos x="147" y="136"/>
                  </a:cxn>
                  <a:cxn ang="0">
                    <a:pos x="151" y="145"/>
                  </a:cxn>
                  <a:cxn ang="0">
                    <a:pos x="159" y="152"/>
                  </a:cxn>
                  <a:cxn ang="0">
                    <a:pos x="173" y="153"/>
                  </a:cxn>
                  <a:cxn ang="0">
                    <a:pos x="342" y="63"/>
                  </a:cxn>
                  <a:cxn ang="0">
                    <a:pos x="342" y="69"/>
                  </a:cxn>
                  <a:cxn ang="0">
                    <a:pos x="342" y="77"/>
                  </a:cxn>
                  <a:cxn ang="0">
                    <a:pos x="341" y="89"/>
                  </a:cxn>
                  <a:cxn ang="0">
                    <a:pos x="341" y="97"/>
                  </a:cxn>
                  <a:cxn ang="0">
                    <a:pos x="341" y="103"/>
                  </a:cxn>
                  <a:cxn ang="0">
                    <a:pos x="340" y="112"/>
                  </a:cxn>
                  <a:cxn ang="0">
                    <a:pos x="337" y="124"/>
                  </a:cxn>
                  <a:cxn ang="0">
                    <a:pos x="336" y="135"/>
                  </a:cxn>
                  <a:cxn ang="0">
                    <a:pos x="333" y="144"/>
                  </a:cxn>
                  <a:cxn ang="0">
                    <a:pos x="331" y="155"/>
                  </a:cxn>
                  <a:cxn ang="0">
                    <a:pos x="324" y="171"/>
                  </a:cxn>
                  <a:cxn ang="0">
                    <a:pos x="315" y="187"/>
                  </a:cxn>
                  <a:cxn ang="0">
                    <a:pos x="301" y="204"/>
                  </a:cxn>
                </a:cxnLst>
                <a:rect l="0" t="0" r="r" b="b"/>
                <a:pathLst>
                  <a:path w="342" h="243">
                    <a:moveTo>
                      <a:pt x="0" y="3"/>
                    </a:moveTo>
                    <a:lnTo>
                      <a:pt x="2" y="2"/>
                    </a:lnTo>
                    <a:lnTo>
                      <a:pt x="0" y="15"/>
                    </a:lnTo>
                    <a:lnTo>
                      <a:pt x="23" y="0"/>
                    </a:lnTo>
                    <a:lnTo>
                      <a:pt x="0" y="22"/>
                    </a:lnTo>
                    <a:lnTo>
                      <a:pt x="36" y="0"/>
                    </a:lnTo>
                    <a:lnTo>
                      <a:pt x="0" y="30"/>
                    </a:lnTo>
                    <a:lnTo>
                      <a:pt x="50" y="0"/>
                    </a:lnTo>
                    <a:lnTo>
                      <a:pt x="0" y="37"/>
                    </a:lnTo>
                    <a:lnTo>
                      <a:pt x="63" y="0"/>
                    </a:lnTo>
                    <a:lnTo>
                      <a:pt x="0" y="48"/>
                    </a:lnTo>
                    <a:lnTo>
                      <a:pt x="83" y="0"/>
                    </a:lnTo>
                    <a:lnTo>
                      <a:pt x="0" y="58"/>
                    </a:lnTo>
                    <a:lnTo>
                      <a:pt x="99" y="0"/>
                    </a:lnTo>
                    <a:lnTo>
                      <a:pt x="1" y="68"/>
                    </a:lnTo>
                    <a:lnTo>
                      <a:pt x="117" y="0"/>
                    </a:lnTo>
                    <a:lnTo>
                      <a:pt x="1" y="76"/>
                    </a:lnTo>
                    <a:lnTo>
                      <a:pt x="130" y="0"/>
                    </a:lnTo>
                    <a:lnTo>
                      <a:pt x="1" y="82"/>
                    </a:lnTo>
                    <a:lnTo>
                      <a:pt x="143" y="0"/>
                    </a:lnTo>
                    <a:lnTo>
                      <a:pt x="1" y="94"/>
                    </a:lnTo>
                    <a:lnTo>
                      <a:pt x="146" y="11"/>
                    </a:lnTo>
                    <a:lnTo>
                      <a:pt x="2" y="103"/>
                    </a:lnTo>
                    <a:lnTo>
                      <a:pt x="146" y="21"/>
                    </a:lnTo>
                    <a:lnTo>
                      <a:pt x="2" y="112"/>
                    </a:lnTo>
                    <a:lnTo>
                      <a:pt x="146" y="30"/>
                    </a:lnTo>
                    <a:lnTo>
                      <a:pt x="3" y="119"/>
                    </a:lnTo>
                    <a:lnTo>
                      <a:pt x="146" y="37"/>
                    </a:lnTo>
                    <a:lnTo>
                      <a:pt x="5" y="125"/>
                    </a:lnTo>
                    <a:lnTo>
                      <a:pt x="146" y="45"/>
                    </a:lnTo>
                    <a:lnTo>
                      <a:pt x="6" y="136"/>
                    </a:lnTo>
                    <a:lnTo>
                      <a:pt x="146" y="55"/>
                    </a:lnTo>
                    <a:lnTo>
                      <a:pt x="7" y="146"/>
                    </a:lnTo>
                    <a:lnTo>
                      <a:pt x="146" y="67"/>
                    </a:lnTo>
                    <a:lnTo>
                      <a:pt x="10" y="157"/>
                    </a:lnTo>
                    <a:lnTo>
                      <a:pt x="146" y="78"/>
                    </a:lnTo>
                    <a:lnTo>
                      <a:pt x="13" y="163"/>
                    </a:lnTo>
                    <a:lnTo>
                      <a:pt x="146" y="88"/>
                    </a:lnTo>
                    <a:lnTo>
                      <a:pt x="15" y="171"/>
                    </a:lnTo>
                    <a:lnTo>
                      <a:pt x="146" y="95"/>
                    </a:lnTo>
                    <a:lnTo>
                      <a:pt x="20" y="179"/>
                    </a:lnTo>
                    <a:lnTo>
                      <a:pt x="146" y="107"/>
                    </a:lnTo>
                    <a:lnTo>
                      <a:pt x="23" y="183"/>
                    </a:lnTo>
                    <a:lnTo>
                      <a:pt x="146" y="112"/>
                    </a:lnTo>
                    <a:lnTo>
                      <a:pt x="27" y="189"/>
                    </a:lnTo>
                    <a:lnTo>
                      <a:pt x="146" y="122"/>
                    </a:lnTo>
                    <a:lnTo>
                      <a:pt x="32" y="195"/>
                    </a:lnTo>
                    <a:lnTo>
                      <a:pt x="147" y="128"/>
                    </a:lnTo>
                    <a:lnTo>
                      <a:pt x="37" y="200"/>
                    </a:lnTo>
                    <a:lnTo>
                      <a:pt x="147" y="136"/>
                    </a:lnTo>
                    <a:lnTo>
                      <a:pt x="45" y="206"/>
                    </a:lnTo>
                    <a:lnTo>
                      <a:pt x="151" y="145"/>
                    </a:lnTo>
                    <a:lnTo>
                      <a:pt x="53" y="213"/>
                    </a:lnTo>
                    <a:lnTo>
                      <a:pt x="159" y="152"/>
                    </a:lnTo>
                    <a:lnTo>
                      <a:pt x="61" y="218"/>
                    </a:lnTo>
                    <a:lnTo>
                      <a:pt x="173" y="153"/>
                    </a:lnTo>
                    <a:lnTo>
                      <a:pt x="66" y="222"/>
                    </a:lnTo>
                    <a:lnTo>
                      <a:pt x="342" y="63"/>
                    </a:lnTo>
                    <a:lnTo>
                      <a:pt x="73" y="225"/>
                    </a:lnTo>
                    <a:lnTo>
                      <a:pt x="342" y="69"/>
                    </a:lnTo>
                    <a:lnTo>
                      <a:pt x="80" y="228"/>
                    </a:lnTo>
                    <a:lnTo>
                      <a:pt x="342" y="77"/>
                    </a:lnTo>
                    <a:lnTo>
                      <a:pt x="92" y="232"/>
                    </a:lnTo>
                    <a:lnTo>
                      <a:pt x="341" y="89"/>
                    </a:lnTo>
                    <a:lnTo>
                      <a:pt x="100" y="235"/>
                    </a:lnTo>
                    <a:lnTo>
                      <a:pt x="341" y="97"/>
                    </a:lnTo>
                    <a:lnTo>
                      <a:pt x="109" y="238"/>
                    </a:lnTo>
                    <a:lnTo>
                      <a:pt x="341" y="103"/>
                    </a:lnTo>
                    <a:lnTo>
                      <a:pt x="120" y="239"/>
                    </a:lnTo>
                    <a:lnTo>
                      <a:pt x="340" y="112"/>
                    </a:lnTo>
                    <a:lnTo>
                      <a:pt x="134" y="242"/>
                    </a:lnTo>
                    <a:lnTo>
                      <a:pt x="337" y="124"/>
                    </a:lnTo>
                    <a:lnTo>
                      <a:pt x="150" y="243"/>
                    </a:lnTo>
                    <a:lnTo>
                      <a:pt x="336" y="135"/>
                    </a:lnTo>
                    <a:lnTo>
                      <a:pt x="163" y="243"/>
                    </a:lnTo>
                    <a:lnTo>
                      <a:pt x="333" y="144"/>
                    </a:lnTo>
                    <a:lnTo>
                      <a:pt x="178" y="243"/>
                    </a:lnTo>
                    <a:lnTo>
                      <a:pt x="331" y="155"/>
                    </a:lnTo>
                    <a:lnTo>
                      <a:pt x="200" y="243"/>
                    </a:lnTo>
                    <a:lnTo>
                      <a:pt x="324" y="171"/>
                    </a:lnTo>
                    <a:lnTo>
                      <a:pt x="224" y="239"/>
                    </a:lnTo>
                    <a:lnTo>
                      <a:pt x="315" y="187"/>
                    </a:lnTo>
                    <a:lnTo>
                      <a:pt x="250" y="232"/>
                    </a:lnTo>
                    <a:lnTo>
                      <a:pt x="301" y="204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7" name="Freeform 40"/>
              <p:cNvSpPr/>
              <p:nvPr/>
            </p:nvSpPr>
            <p:spPr bwMode="auto">
              <a:xfrm>
                <a:off x="2632064" y="1711316"/>
                <a:ext cx="368300" cy="582613"/>
              </a:xfrm>
              <a:custGeom>
                <a:avLst/>
                <a:gdLst/>
                <a:ahLst/>
                <a:cxnLst>
                  <a:cxn ang="0">
                    <a:pos x="3" y="96"/>
                  </a:cxn>
                  <a:cxn ang="0">
                    <a:pos x="23" y="96"/>
                  </a:cxn>
                  <a:cxn ang="0">
                    <a:pos x="34" y="94"/>
                  </a:cxn>
                  <a:cxn ang="0">
                    <a:pos x="49" y="94"/>
                  </a:cxn>
                  <a:cxn ang="0">
                    <a:pos x="227" y="0"/>
                  </a:cxn>
                  <a:cxn ang="0">
                    <a:pos x="227" y="8"/>
                  </a:cxn>
                  <a:cxn ang="0">
                    <a:pos x="227" y="16"/>
                  </a:cxn>
                  <a:cxn ang="0">
                    <a:pos x="227" y="25"/>
                  </a:cxn>
                  <a:cxn ang="0">
                    <a:pos x="227" y="32"/>
                  </a:cxn>
                  <a:cxn ang="0">
                    <a:pos x="226" y="44"/>
                  </a:cxn>
                  <a:cxn ang="0">
                    <a:pos x="223" y="55"/>
                  </a:cxn>
                  <a:cxn ang="0">
                    <a:pos x="221" y="67"/>
                  </a:cxn>
                  <a:cxn ang="0">
                    <a:pos x="218" y="76"/>
                  </a:cxn>
                  <a:cxn ang="0">
                    <a:pos x="210" y="89"/>
                  </a:cxn>
                  <a:cxn ang="0">
                    <a:pos x="192" y="107"/>
                  </a:cxn>
                  <a:cxn ang="0">
                    <a:pos x="173" y="127"/>
                  </a:cxn>
                  <a:cxn ang="0">
                    <a:pos x="182" y="130"/>
                  </a:cxn>
                  <a:cxn ang="0">
                    <a:pos x="191" y="135"/>
                  </a:cxn>
                  <a:cxn ang="0">
                    <a:pos x="199" y="141"/>
                  </a:cxn>
                  <a:cxn ang="0">
                    <a:pos x="204" y="147"/>
                  </a:cxn>
                  <a:cxn ang="0">
                    <a:pos x="209" y="150"/>
                  </a:cxn>
                  <a:cxn ang="0">
                    <a:pos x="214" y="157"/>
                  </a:cxn>
                  <a:cxn ang="0">
                    <a:pos x="218" y="164"/>
                  </a:cxn>
                  <a:cxn ang="0">
                    <a:pos x="222" y="171"/>
                  </a:cxn>
                  <a:cxn ang="0">
                    <a:pos x="225" y="180"/>
                  </a:cxn>
                  <a:cxn ang="0">
                    <a:pos x="226" y="187"/>
                  </a:cxn>
                  <a:cxn ang="0">
                    <a:pos x="227" y="195"/>
                  </a:cxn>
                  <a:cxn ang="0">
                    <a:pos x="229" y="203"/>
                  </a:cxn>
                  <a:cxn ang="0">
                    <a:pos x="230" y="210"/>
                  </a:cxn>
                  <a:cxn ang="0">
                    <a:pos x="230" y="218"/>
                  </a:cxn>
                  <a:cxn ang="0">
                    <a:pos x="231" y="229"/>
                  </a:cxn>
                  <a:cxn ang="0">
                    <a:pos x="231" y="235"/>
                  </a:cxn>
                  <a:cxn ang="0">
                    <a:pos x="232" y="246"/>
                  </a:cxn>
                  <a:cxn ang="0">
                    <a:pos x="232" y="252"/>
                  </a:cxn>
                  <a:cxn ang="0">
                    <a:pos x="232" y="263"/>
                  </a:cxn>
                  <a:cxn ang="0">
                    <a:pos x="232" y="272"/>
                  </a:cxn>
                  <a:cxn ang="0">
                    <a:pos x="232" y="278"/>
                  </a:cxn>
                </a:cxnLst>
                <a:rect l="0" t="0" r="r" b="b"/>
                <a:pathLst>
                  <a:path w="232" h="367">
                    <a:moveTo>
                      <a:pt x="0" y="97"/>
                    </a:moveTo>
                    <a:lnTo>
                      <a:pt x="3" y="96"/>
                    </a:lnTo>
                    <a:lnTo>
                      <a:pt x="0" y="107"/>
                    </a:lnTo>
                    <a:lnTo>
                      <a:pt x="23" y="96"/>
                    </a:lnTo>
                    <a:lnTo>
                      <a:pt x="0" y="115"/>
                    </a:lnTo>
                    <a:lnTo>
                      <a:pt x="34" y="94"/>
                    </a:lnTo>
                    <a:lnTo>
                      <a:pt x="0" y="122"/>
                    </a:lnTo>
                    <a:lnTo>
                      <a:pt x="49" y="94"/>
                    </a:lnTo>
                    <a:lnTo>
                      <a:pt x="0" y="131"/>
                    </a:lnTo>
                    <a:lnTo>
                      <a:pt x="227" y="0"/>
                    </a:lnTo>
                    <a:lnTo>
                      <a:pt x="0" y="140"/>
                    </a:lnTo>
                    <a:lnTo>
                      <a:pt x="227" y="8"/>
                    </a:lnTo>
                    <a:lnTo>
                      <a:pt x="0" y="147"/>
                    </a:lnTo>
                    <a:lnTo>
                      <a:pt x="227" y="16"/>
                    </a:lnTo>
                    <a:lnTo>
                      <a:pt x="0" y="156"/>
                    </a:lnTo>
                    <a:lnTo>
                      <a:pt x="227" y="25"/>
                    </a:lnTo>
                    <a:lnTo>
                      <a:pt x="0" y="162"/>
                    </a:lnTo>
                    <a:lnTo>
                      <a:pt x="227" y="32"/>
                    </a:lnTo>
                    <a:lnTo>
                      <a:pt x="0" y="173"/>
                    </a:lnTo>
                    <a:lnTo>
                      <a:pt x="226" y="44"/>
                    </a:lnTo>
                    <a:lnTo>
                      <a:pt x="8" y="180"/>
                    </a:lnTo>
                    <a:lnTo>
                      <a:pt x="223" y="55"/>
                    </a:lnTo>
                    <a:lnTo>
                      <a:pt x="25" y="180"/>
                    </a:lnTo>
                    <a:lnTo>
                      <a:pt x="221" y="67"/>
                    </a:lnTo>
                    <a:lnTo>
                      <a:pt x="36" y="182"/>
                    </a:lnTo>
                    <a:lnTo>
                      <a:pt x="218" y="76"/>
                    </a:lnTo>
                    <a:lnTo>
                      <a:pt x="47" y="183"/>
                    </a:lnTo>
                    <a:lnTo>
                      <a:pt x="210" y="89"/>
                    </a:lnTo>
                    <a:lnTo>
                      <a:pt x="58" y="186"/>
                    </a:lnTo>
                    <a:lnTo>
                      <a:pt x="192" y="107"/>
                    </a:lnTo>
                    <a:lnTo>
                      <a:pt x="64" y="188"/>
                    </a:lnTo>
                    <a:lnTo>
                      <a:pt x="173" y="127"/>
                    </a:lnTo>
                    <a:lnTo>
                      <a:pt x="71" y="194"/>
                    </a:lnTo>
                    <a:lnTo>
                      <a:pt x="182" y="130"/>
                    </a:lnTo>
                    <a:lnTo>
                      <a:pt x="77" y="200"/>
                    </a:lnTo>
                    <a:lnTo>
                      <a:pt x="191" y="135"/>
                    </a:lnTo>
                    <a:lnTo>
                      <a:pt x="81" y="209"/>
                    </a:lnTo>
                    <a:lnTo>
                      <a:pt x="199" y="141"/>
                    </a:lnTo>
                    <a:lnTo>
                      <a:pt x="84" y="216"/>
                    </a:lnTo>
                    <a:lnTo>
                      <a:pt x="204" y="147"/>
                    </a:lnTo>
                    <a:lnTo>
                      <a:pt x="85" y="221"/>
                    </a:lnTo>
                    <a:lnTo>
                      <a:pt x="209" y="150"/>
                    </a:lnTo>
                    <a:lnTo>
                      <a:pt x="86" y="230"/>
                    </a:lnTo>
                    <a:lnTo>
                      <a:pt x="214" y="157"/>
                    </a:lnTo>
                    <a:lnTo>
                      <a:pt x="86" y="239"/>
                    </a:lnTo>
                    <a:lnTo>
                      <a:pt x="218" y="164"/>
                    </a:lnTo>
                    <a:lnTo>
                      <a:pt x="88" y="248"/>
                    </a:lnTo>
                    <a:lnTo>
                      <a:pt x="222" y="171"/>
                    </a:lnTo>
                    <a:lnTo>
                      <a:pt x="88" y="259"/>
                    </a:lnTo>
                    <a:lnTo>
                      <a:pt x="225" y="180"/>
                    </a:lnTo>
                    <a:lnTo>
                      <a:pt x="88" y="267"/>
                    </a:lnTo>
                    <a:lnTo>
                      <a:pt x="226" y="187"/>
                    </a:lnTo>
                    <a:lnTo>
                      <a:pt x="88" y="276"/>
                    </a:lnTo>
                    <a:lnTo>
                      <a:pt x="227" y="195"/>
                    </a:lnTo>
                    <a:lnTo>
                      <a:pt x="88" y="284"/>
                    </a:lnTo>
                    <a:lnTo>
                      <a:pt x="229" y="203"/>
                    </a:lnTo>
                    <a:lnTo>
                      <a:pt x="88" y="293"/>
                    </a:lnTo>
                    <a:lnTo>
                      <a:pt x="230" y="210"/>
                    </a:lnTo>
                    <a:lnTo>
                      <a:pt x="88" y="300"/>
                    </a:lnTo>
                    <a:lnTo>
                      <a:pt x="230" y="218"/>
                    </a:lnTo>
                    <a:lnTo>
                      <a:pt x="88" y="312"/>
                    </a:lnTo>
                    <a:lnTo>
                      <a:pt x="231" y="229"/>
                    </a:lnTo>
                    <a:lnTo>
                      <a:pt x="88" y="319"/>
                    </a:lnTo>
                    <a:lnTo>
                      <a:pt x="231" y="235"/>
                    </a:lnTo>
                    <a:lnTo>
                      <a:pt x="86" y="330"/>
                    </a:lnTo>
                    <a:lnTo>
                      <a:pt x="232" y="246"/>
                    </a:lnTo>
                    <a:lnTo>
                      <a:pt x="86" y="337"/>
                    </a:lnTo>
                    <a:lnTo>
                      <a:pt x="232" y="252"/>
                    </a:lnTo>
                    <a:lnTo>
                      <a:pt x="85" y="347"/>
                    </a:lnTo>
                    <a:lnTo>
                      <a:pt x="232" y="263"/>
                    </a:lnTo>
                    <a:lnTo>
                      <a:pt x="84" y="358"/>
                    </a:lnTo>
                    <a:lnTo>
                      <a:pt x="232" y="272"/>
                    </a:lnTo>
                    <a:lnTo>
                      <a:pt x="80" y="367"/>
                    </a:lnTo>
                    <a:lnTo>
                      <a:pt x="232" y="278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8" name="Freeform 41"/>
              <p:cNvSpPr/>
              <p:nvPr/>
            </p:nvSpPr>
            <p:spPr bwMode="auto">
              <a:xfrm>
                <a:off x="2719377" y="1527166"/>
                <a:ext cx="271463" cy="317500"/>
              </a:xfrm>
              <a:custGeom>
                <a:avLst/>
                <a:gdLst/>
                <a:ahLst/>
                <a:cxnLst>
                  <a:cxn ang="0">
                    <a:pos x="0" y="67"/>
                  </a:cxn>
                  <a:cxn ang="0">
                    <a:pos x="115" y="0"/>
                  </a:cxn>
                  <a:cxn ang="0">
                    <a:pos x="15" y="67"/>
                  </a:cxn>
                  <a:cxn ang="0">
                    <a:pos x="123" y="6"/>
                  </a:cxn>
                  <a:cxn ang="0">
                    <a:pos x="21" y="70"/>
                  </a:cxn>
                  <a:cxn ang="0">
                    <a:pos x="127" y="10"/>
                  </a:cxn>
                  <a:cxn ang="0">
                    <a:pos x="28" y="79"/>
                  </a:cxn>
                  <a:cxn ang="0">
                    <a:pos x="134" y="16"/>
                  </a:cxn>
                  <a:cxn ang="0">
                    <a:pos x="30" y="88"/>
                  </a:cxn>
                  <a:cxn ang="0">
                    <a:pos x="141" y="24"/>
                  </a:cxn>
                  <a:cxn ang="0">
                    <a:pos x="31" y="98"/>
                  </a:cxn>
                  <a:cxn ang="0">
                    <a:pos x="148" y="32"/>
                  </a:cxn>
                  <a:cxn ang="0">
                    <a:pos x="33" y="105"/>
                  </a:cxn>
                  <a:cxn ang="0">
                    <a:pos x="150" y="37"/>
                  </a:cxn>
                  <a:cxn ang="0">
                    <a:pos x="33" y="113"/>
                  </a:cxn>
                  <a:cxn ang="0">
                    <a:pos x="153" y="42"/>
                  </a:cxn>
                  <a:cxn ang="0">
                    <a:pos x="33" y="123"/>
                  </a:cxn>
                  <a:cxn ang="0">
                    <a:pos x="158" y="51"/>
                  </a:cxn>
                  <a:cxn ang="0">
                    <a:pos x="33" y="131"/>
                  </a:cxn>
                  <a:cxn ang="0">
                    <a:pos x="161" y="58"/>
                  </a:cxn>
                  <a:cxn ang="0">
                    <a:pos x="33" y="143"/>
                  </a:cxn>
                  <a:cxn ang="0">
                    <a:pos x="163" y="67"/>
                  </a:cxn>
                  <a:cxn ang="0">
                    <a:pos x="33" y="153"/>
                  </a:cxn>
                  <a:cxn ang="0">
                    <a:pos x="166" y="76"/>
                  </a:cxn>
                  <a:cxn ang="0">
                    <a:pos x="31" y="163"/>
                  </a:cxn>
                  <a:cxn ang="0">
                    <a:pos x="168" y="85"/>
                  </a:cxn>
                  <a:cxn ang="0">
                    <a:pos x="30" y="175"/>
                  </a:cxn>
                  <a:cxn ang="0">
                    <a:pos x="170" y="96"/>
                  </a:cxn>
                  <a:cxn ang="0">
                    <a:pos x="29" y="184"/>
                  </a:cxn>
                  <a:cxn ang="0">
                    <a:pos x="171" y="102"/>
                  </a:cxn>
                  <a:cxn ang="0">
                    <a:pos x="21" y="200"/>
                  </a:cxn>
                  <a:cxn ang="0">
                    <a:pos x="171" y="113"/>
                  </a:cxn>
                </a:cxnLst>
                <a:rect l="0" t="0" r="r" b="b"/>
                <a:pathLst>
                  <a:path w="171" h="200">
                    <a:moveTo>
                      <a:pt x="0" y="67"/>
                    </a:moveTo>
                    <a:lnTo>
                      <a:pt x="115" y="0"/>
                    </a:lnTo>
                    <a:lnTo>
                      <a:pt x="15" y="67"/>
                    </a:lnTo>
                    <a:lnTo>
                      <a:pt x="123" y="6"/>
                    </a:lnTo>
                    <a:lnTo>
                      <a:pt x="21" y="70"/>
                    </a:lnTo>
                    <a:lnTo>
                      <a:pt x="127" y="10"/>
                    </a:lnTo>
                    <a:lnTo>
                      <a:pt x="28" y="79"/>
                    </a:lnTo>
                    <a:lnTo>
                      <a:pt x="134" y="16"/>
                    </a:lnTo>
                    <a:lnTo>
                      <a:pt x="30" y="88"/>
                    </a:lnTo>
                    <a:lnTo>
                      <a:pt x="141" y="24"/>
                    </a:lnTo>
                    <a:lnTo>
                      <a:pt x="31" y="98"/>
                    </a:lnTo>
                    <a:lnTo>
                      <a:pt x="148" y="32"/>
                    </a:lnTo>
                    <a:lnTo>
                      <a:pt x="33" y="105"/>
                    </a:lnTo>
                    <a:lnTo>
                      <a:pt x="150" y="37"/>
                    </a:lnTo>
                    <a:lnTo>
                      <a:pt x="33" y="113"/>
                    </a:lnTo>
                    <a:lnTo>
                      <a:pt x="153" y="42"/>
                    </a:lnTo>
                    <a:lnTo>
                      <a:pt x="33" y="123"/>
                    </a:lnTo>
                    <a:lnTo>
                      <a:pt x="158" y="51"/>
                    </a:lnTo>
                    <a:lnTo>
                      <a:pt x="33" y="131"/>
                    </a:lnTo>
                    <a:lnTo>
                      <a:pt x="161" y="58"/>
                    </a:lnTo>
                    <a:lnTo>
                      <a:pt x="33" y="143"/>
                    </a:lnTo>
                    <a:lnTo>
                      <a:pt x="163" y="67"/>
                    </a:lnTo>
                    <a:lnTo>
                      <a:pt x="33" y="153"/>
                    </a:lnTo>
                    <a:lnTo>
                      <a:pt x="166" y="76"/>
                    </a:lnTo>
                    <a:lnTo>
                      <a:pt x="31" y="163"/>
                    </a:lnTo>
                    <a:lnTo>
                      <a:pt x="168" y="85"/>
                    </a:lnTo>
                    <a:lnTo>
                      <a:pt x="30" y="175"/>
                    </a:lnTo>
                    <a:lnTo>
                      <a:pt x="170" y="96"/>
                    </a:lnTo>
                    <a:lnTo>
                      <a:pt x="29" y="184"/>
                    </a:lnTo>
                    <a:lnTo>
                      <a:pt x="171" y="102"/>
                    </a:lnTo>
                    <a:lnTo>
                      <a:pt x="21" y="200"/>
                    </a:lnTo>
                    <a:lnTo>
                      <a:pt x="171" y="113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9" name="Freeform 42"/>
              <p:cNvSpPr/>
              <p:nvPr/>
            </p:nvSpPr>
            <p:spPr bwMode="auto">
              <a:xfrm>
                <a:off x="2457439" y="1489066"/>
                <a:ext cx="433388" cy="303213"/>
              </a:xfrm>
              <a:custGeom>
                <a:avLst/>
                <a:gdLst/>
                <a:ahLst/>
                <a:cxnLst>
                  <a:cxn ang="0">
                    <a:pos x="36" y="31"/>
                  </a:cxn>
                  <a:cxn ang="0">
                    <a:pos x="63" y="15"/>
                  </a:cxn>
                  <a:cxn ang="0">
                    <a:pos x="22" y="48"/>
                  </a:cxn>
                  <a:cxn ang="0">
                    <a:pos x="93" y="6"/>
                  </a:cxn>
                  <a:cxn ang="0">
                    <a:pos x="17" y="57"/>
                  </a:cxn>
                  <a:cxn ang="0">
                    <a:pos x="109" y="4"/>
                  </a:cxn>
                  <a:cxn ang="0">
                    <a:pos x="10" y="71"/>
                  </a:cxn>
                  <a:cxn ang="0">
                    <a:pos x="131" y="1"/>
                  </a:cxn>
                  <a:cxn ang="0">
                    <a:pos x="7" y="79"/>
                  </a:cxn>
                  <a:cxn ang="0">
                    <a:pos x="144" y="1"/>
                  </a:cxn>
                  <a:cxn ang="0">
                    <a:pos x="5" y="90"/>
                  </a:cxn>
                  <a:cxn ang="0">
                    <a:pos x="160" y="0"/>
                  </a:cxn>
                  <a:cxn ang="0">
                    <a:pos x="3" y="103"/>
                  </a:cxn>
                  <a:cxn ang="0">
                    <a:pos x="180" y="1"/>
                  </a:cxn>
                  <a:cxn ang="0">
                    <a:pos x="2" y="109"/>
                  </a:cxn>
                  <a:cxn ang="0">
                    <a:pos x="189" y="1"/>
                  </a:cxn>
                  <a:cxn ang="0">
                    <a:pos x="1" y="120"/>
                  </a:cxn>
                  <a:cxn ang="0">
                    <a:pos x="203" y="2"/>
                  </a:cxn>
                  <a:cxn ang="0">
                    <a:pos x="1" y="130"/>
                  </a:cxn>
                  <a:cxn ang="0">
                    <a:pos x="219" y="5"/>
                  </a:cxn>
                  <a:cxn ang="0">
                    <a:pos x="0" y="137"/>
                  </a:cxn>
                  <a:cxn ang="0">
                    <a:pos x="228" y="6"/>
                  </a:cxn>
                  <a:cxn ang="0">
                    <a:pos x="0" y="147"/>
                  </a:cxn>
                  <a:cxn ang="0">
                    <a:pos x="241" y="9"/>
                  </a:cxn>
                  <a:cxn ang="0">
                    <a:pos x="0" y="155"/>
                  </a:cxn>
                  <a:cxn ang="0">
                    <a:pos x="250" y="11"/>
                  </a:cxn>
                  <a:cxn ang="0">
                    <a:pos x="0" y="163"/>
                  </a:cxn>
                  <a:cxn ang="0">
                    <a:pos x="258" y="14"/>
                  </a:cxn>
                  <a:cxn ang="0">
                    <a:pos x="0" y="170"/>
                  </a:cxn>
                  <a:cxn ang="0">
                    <a:pos x="266" y="17"/>
                  </a:cxn>
                  <a:cxn ang="0">
                    <a:pos x="0" y="178"/>
                  </a:cxn>
                  <a:cxn ang="0">
                    <a:pos x="273" y="20"/>
                  </a:cxn>
                  <a:cxn ang="0">
                    <a:pos x="0" y="187"/>
                  </a:cxn>
                  <a:cxn ang="0">
                    <a:pos x="151" y="101"/>
                  </a:cxn>
                  <a:cxn ang="0">
                    <a:pos x="14" y="191"/>
                  </a:cxn>
                  <a:cxn ang="0">
                    <a:pos x="147" y="116"/>
                  </a:cxn>
                  <a:cxn ang="0">
                    <a:pos x="27" y="191"/>
                  </a:cxn>
                  <a:cxn ang="0">
                    <a:pos x="146" y="122"/>
                  </a:cxn>
                  <a:cxn ang="0">
                    <a:pos x="41" y="191"/>
                  </a:cxn>
                  <a:cxn ang="0">
                    <a:pos x="146" y="131"/>
                  </a:cxn>
                  <a:cxn ang="0">
                    <a:pos x="58" y="191"/>
                  </a:cxn>
                  <a:cxn ang="0">
                    <a:pos x="146" y="142"/>
                  </a:cxn>
                  <a:cxn ang="0">
                    <a:pos x="76" y="191"/>
                  </a:cxn>
                  <a:cxn ang="0">
                    <a:pos x="146" y="152"/>
                  </a:cxn>
                  <a:cxn ang="0">
                    <a:pos x="95" y="191"/>
                  </a:cxn>
                  <a:cxn ang="0">
                    <a:pos x="146" y="163"/>
                  </a:cxn>
                  <a:cxn ang="0">
                    <a:pos x="106" y="191"/>
                  </a:cxn>
                  <a:cxn ang="0">
                    <a:pos x="146" y="169"/>
                  </a:cxn>
                  <a:cxn ang="0">
                    <a:pos x="125" y="191"/>
                  </a:cxn>
                  <a:cxn ang="0">
                    <a:pos x="146" y="180"/>
                  </a:cxn>
                  <a:cxn ang="0">
                    <a:pos x="143" y="191"/>
                  </a:cxn>
                  <a:cxn ang="0">
                    <a:pos x="146" y="190"/>
                  </a:cxn>
                </a:cxnLst>
                <a:rect l="0" t="0" r="r" b="b"/>
                <a:pathLst>
                  <a:path w="273" h="191">
                    <a:moveTo>
                      <a:pt x="36" y="31"/>
                    </a:moveTo>
                    <a:lnTo>
                      <a:pt x="63" y="15"/>
                    </a:lnTo>
                    <a:lnTo>
                      <a:pt x="22" y="48"/>
                    </a:lnTo>
                    <a:lnTo>
                      <a:pt x="93" y="6"/>
                    </a:lnTo>
                    <a:lnTo>
                      <a:pt x="17" y="57"/>
                    </a:lnTo>
                    <a:lnTo>
                      <a:pt x="109" y="4"/>
                    </a:lnTo>
                    <a:lnTo>
                      <a:pt x="10" y="71"/>
                    </a:lnTo>
                    <a:lnTo>
                      <a:pt x="131" y="1"/>
                    </a:lnTo>
                    <a:lnTo>
                      <a:pt x="7" y="79"/>
                    </a:lnTo>
                    <a:lnTo>
                      <a:pt x="144" y="1"/>
                    </a:lnTo>
                    <a:lnTo>
                      <a:pt x="5" y="90"/>
                    </a:lnTo>
                    <a:lnTo>
                      <a:pt x="160" y="0"/>
                    </a:lnTo>
                    <a:lnTo>
                      <a:pt x="3" y="103"/>
                    </a:lnTo>
                    <a:lnTo>
                      <a:pt x="180" y="1"/>
                    </a:lnTo>
                    <a:lnTo>
                      <a:pt x="2" y="109"/>
                    </a:lnTo>
                    <a:lnTo>
                      <a:pt x="189" y="1"/>
                    </a:lnTo>
                    <a:lnTo>
                      <a:pt x="1" y="120"/>
                    </a:lnTo>
                    <a:lnTo>
                      <a:pt x="203" y="2"/>
                    </a:lnTo>
                    <a:lnTo>
                      <a:pt x="1" y="130"/>
                    </a:lnTo>
                    <a:lnTo>
                      <a:pt x="219" y="5"/>
                    </a:lnTo>
                    <a:lnTo>
                      <a:pt x="0" y="137"/>
                    </a:lnTo>
                    <a:lnTo>
                      <a:pt x="228" y="6"/>
                    </a:lnTo>
                    <a:lnTo>
                      <a:pt x="0" y="147"/>
                    </a:lnTo>
                    <a:lnTo>
                      <a:pt x="241" y="9"/>
                    </a:lnTo>
                    <a:lnTo>
                      <a:pt x="0" y="155"/>
                    </a:lnTo>
                    <a:lnTo>
                      <a:pt x="250" y="11"/>
                    </a:lnTo>
                    <a:lnTo>
                      <a:pt x="0" y="163"/>
                    </a:lnTo>
                    <a:lnTo>
                      <a:pt x="258" y="14"/>
                    </a:lnTo>
                    <a:lnTo>
                      <a:pt x="0" y="170"/>
                    </a:lnTo>
                    <a:lnTo>
                      <a:pt x="266" y="17"/>
                    </a:lnTo>
                    <a:lnTo>
                      <a:pt x="0" y="178"/>
                    </a:lnTo>
                    <a:lnTo>
                      <a:pt x="273" y="20"/>
                    </a:lnTo>
                    <a:lnTo>
                      <a:pt x="0" y="187"/>
                    </a:lnTo>
                    <a:lnTo>
                      <a:pt x="151" y="101"/>
                    </a:lnTo>
                    <a:lnTo>
                      <a:pt x="14" y="191"/>
                    </a:lnTo>
                    <a:lnTo>
                      <a:pt x="147" y="116"/>
                    </a:lnTo>
                    <a:lnTo>
                      <a:pt x="27" y="191"/>
                    </a:lnTo>
                    <a:lnTo>
                      <a:pt x="146" y="122"/>
                    </a:lnTo>
                    <a:lnTo>
                      <a:pt x="41" y="191"/>
                    </a:lnTo>
                    <a:lnTo>
                      <a:pt x="146" y="131"/>
                    </a:lnTo>
                    <a:lnTo>
                      <a:pt x="58" y="191"/>
                    </a:lnTo>
                    <a:lnTo>
                      <a:pt x="146" y="142"/>
                    </a:lnTo>
                    <a:lnTo>
                      <a:pt x="76" y="191"/>
                    </a:lnTo>
                    <a:lnTo>
                      <a:pt x="146" y="152"/>
                    </a:lnTo>
                    <a:lnTo>
                      <a:pt x="95" y="191"/>
                    </a:lnTo>
                    <a:lnTo>
                      <a:pt x="146" y="163"/>
                    </a:lnTo>
                    <a:lnTo>
                      <a:pt x="106" y="191"/>
                    </a:lnTo>
                    <a:lnTo>
                      <a:pt x="146" y="169"/>
                    </a:lnTo>
                    <a:lnTo>
                      <a:pt x="125" y="191"/>
                    </a:lnTo>
                    <a:lnTo>
                      <a:pt x="146" y="180"/>
                    </a:lnTo>
                    <a:lnTo>
                      <a:pt x="143" y="191"/>
                    </a:lnTo>
                    <a:lnTo>
                      <a:pt x="146" y="190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4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6" name="文本框 5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服务类型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sp>
        <p:nvSpPr>
          <p:cNvPr id="96" name="Rectangle à coins arrondis 45"/>
          <p:cNvSpPr/>
          <p:nvPr/>
        </p:nvSpPr>
        <p:spPr>
          <a:xfrm>
            <a:off x="8203177" y="1750401"/>
            <a:ext cx="3142908" cy="3000049"/>
          </a:xfrm>
          <a:prstGeom prst="roundRect">
            <a:avLst>
              <a:gd name="adj" fmla="val 8830"/>
            </a:avLst>
          </a:prstGeom>
          <a:solidFill>
            <a:schemeClr val="bg1">
              <a:alpha val="20000"/>
            </a:schemeClr>
          </a:solidFill>
          <a:ln w="38100">
            <a:solidFill>
              <a:srgbClr val="58595B">
                <a:alpha val="2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900" dirty="0">
              <a:solidFill>
                <a:schemeClr val="tx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97" name="Rectangle à coins arrondis 44"/>
          <p:cNvSpPr/>
          <p:nvPr/>
        </p:nvSpPr>
        <p:spPr>
          <a:xfrm>
            <a:off x="4453116" y="1750401"/>
            <a:ext cx="3142908" cy="3000049"/>
          </a:xfrm>
          <a:prstGeom prst="roundRect">
            <a:avLst>
              <a:gd name="adj" fmla="val 8830"/>
            </a:avLst>
          </a:prstGeom>
          <a:solidFill>
            <a:schemeClr val="bg1">
              <a:alpha val="20000"/>
            </a:schemeClr>
          </a:solidFill>
          <a:ln w="38100">
            <a:solidFill>
              <a:srgbClr val="58595B">
                <a:alpha val="2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900">
              <a:solidFill>
                <a:schemeClr val="tx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98" name="Rectangle à coins arrondis 43"/>
          <p:cNvSpPr/>
          <p:nvPr/>
        </p:nvSpPr>
        <p:spPr>
          <a:xfrm>
            <a:off x="738770" y="1750401"/>
            <a:ext cx="3142908" cy="3000049"/>
          </a:xfrm>
          <a:prstGeom prst="roundRect">
            <a:avLst>
              <a:gd name="adj" fmla="val 8830"/>
            </a:avLst>
          </a:prstGeom>
          <a:solidFill>
            <a:schemeClr val="bg1">
              <a:alpha val="20000"/>
            </a:schemeClr>
          </a:solidFill>
          <a:ln w="38100">
            <a:solidFill>
              <a:srgbClr val="58595B">
                <a:alpha val="2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900">
              <a:solidFill>
                <a:schemeClr val="tx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99" name="ZoneTexte 27"/>
          <p:cNvSpPr txBox="1"/>
          <p:nvPr/>
        </p:nvSpPr>
        <p:spPr>
          <a:xfrm>
            <a:off x="667340" y="5000454"/>
            <a:ext cx="109287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200</a:t>
            </a:r>
            <a:r>
              <a:rPr lang="zh-CN" altLang="en-US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字以内，据统计每页幻灯片的最好控制在</a:t>
            </a:r>
            <a:r>
              <a:rPr lang="en-US" altLang="zh-CN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5</a:t>
            </a:r>
            <a:r>
              <a:rPr lang="zh-CN" altLang="en-US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分钟之内。</a:t>
            </a:r>
            <a:endParaRPr lang="zh-CN" altLang="en-US" sz="20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100" name="ZoneTexte 29"/>
          <p:cNvSpPr txBox="1"/>
          <p:nvPr/>
        </p:nvSpPr>
        <p:spPr>
          <a:xfrm>
            <a:off x="1234278" y="3129422"/>
            <a:ext cx="2156360" cy="5538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000" b="1" cap="all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目标消费者</a:t>
            </a:r>
            <a:endParaRPr lang="fr-FR" sz="3000" b="1" cap="all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101" name="ZoneTexte 30"/>
          <p:cNvSpPr txBox="1"/>
          <p:nvPr/>
        </p:nvSpPr>
        <p:spPr>
          <a:xfrm>
            <a:off x="5187164" y="3129422"/>
            <a:ext cx="1762022" cy="5538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000" b="1" cap="all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吸引消费</a:t>
            </a:r>
            <a:endParaRPr lang="fr-FR" sz="3000" b="1" cap="all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102" name="ZoneTexte 31"/>
          <p:cNvSpPr txBox="1"/>
          <p:nvPr/>
        </p:nvSpPr>
        <p:spPr>
          <a:xfrm>
            <a:off x="8946490" y="3129422"/>
            <a:ext cx="1762022" cy="5538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000" b="1" cap="all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杀伤效果</a:t>
            </a:r>
            <a:endParaRPr lang="fr-FR" sz="3000" b="1" cap="all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103" name="ZoneTexte 38"/>
          <p:cNvSpPr txBox="1"/>
          <p:nvPr/>
        </p:nvSpPr>
        <p:spPr>
          <a:xfrm>
            <a:off x="948024" y="3833854"/>
            <a:ext cx="2750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</a:t>
            </a:r>
            <a:endParaRPr lang="fr-FR" sz="20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104" name="ZoneTexte 39"/>
          <p:cNvSpPr txBox="1"/>
          <p:nvPr/>
        </p:nvSpPr>
        <p:spPr>
          <a:xfrm>
            <a:off x="4662370" y="3833854"/>
            <a:ext cx="2750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</a:t>
            </a:r>
            <a:endParaRPr lang="fr-FR" sz="20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105" name="ZoneTexte 40"/>
          <p:cNvSpPr txBox="1"/>
          <p:nvPr/>
        </p:nvSpPr>
        <p:spPr>
          <a:xfrm>
            <a:off x="8448146" y="3833854"/>
            <a:ext cx="2750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</a:t>
            </a:r>
            <a:endParaRPr lang="fr-FR" altLang="zh-CN" sz="20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pic>
        <p:nvPicPr>
          <p:cNvPr id="106" name="Image 46" descr="Gun.png"/>
          <p:cNvPicPr>
            <a:picLocks noChangeAspect="1"/>
          </p:cNvPicPr>
          <p:nvPr/>
        </p:nvPicPr>
        <p:blipFill>
          <a:blip r:embed="rId2">
            <a:biLevel thresh="75000"/>
          </a:blip>
          <a:stretch>
            <a:fillRect/>
          </a:stretch>
        </p:blipFill>
        <p:spPr>
          <a:xfrm>
            <a:off x="9238909" y="2178980"/>
            <a:ext cx="1091937" cy="704680"/>
          </a:xfrm>
          <a:prstGeom prst="rect">
            <a:avLst/>
          </a:prstGeom>
        </p:spPr>
      </p:pic>
      <p:pic>
        <p:nvPicPr>
          <p:cNvPr id="107" name="Image 47" descr="Magnet.png"/>
          <p:cNvPicPr>
            <a:picLocks noChangeAspect="1"/>
          </p:cNvPicPr>
          <p:nvPr/>
        </p:nvPicPr>
        <p:blipFill>
          <a:blip r:embed="rId3">
            <a:biLevel thresh="75000"/>
          </a:blip>
          <a:stretch>
            <a:fillRect/>
          </a:stretch>
        </p:blipFill>
        <p:spPr>
          <a:xfrm>
            <a:off x="5381703" y="2000406"/>
            <a:ext cx="1269695" cy="1003058"/>
          </a:xfrm>
          <a:prstGeom prst="rect">
            <a:avLst/>
          </a:prstGeom>
        </p:spPr>
      </p:pic>
      <p:pic>
        <p:nvPicPr>
          <p:cNvPr id="108" name="Image 48" descr="Men.png"/>
          <p:cNvPicPr>
            <a:picLocks noChangeAspect="1"/>
          </p:cNvPicPr>
          <p:nvPr/>
        </p:nvPicPr>
        <p:blipFill>
          <a:blip r:embed="rId4">
            <a:biLevel thresh="75000"/>
          </a:blip>
          <a:stretch>
            <a:fillRect/>
          </a:stretch>
        </p:blipFill>
        <p:spPr>
          <a:xfrm>
            <a:off x="2095935" y="1928976"/>
            <a:ext cx="425348" cy="1136376"/>
          </a:xfrm>
          <a:prstGeom prst="rect">
            <a:avLst/>
          </a:prstGeom>
        </p:spPr>
      </p:pic>
      <p:pic>
        <p:nvPicPr>
          <p:cNvPr id="109" name="Picture 3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25776" y="3203118"/>
            <a:ext cx="471104" cy="400116"/>
          </a:xfrm>
          <a:prstGeom prst="rect">
            <a:avLst/>
          </a:prstGeom>
        </p:spPr>
      </p:pic>
      <p:pic>
        <p:nvPicPr>
          <p:cNvPr id="110" name="Picture 3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720553" y="3203118"/>
            <a:ext cx="471104" cy="40011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4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6" name="文本框 5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服务类型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sp>
        <p:nvSpPr>
          <p:cNvPr id="7" name="ZoneTexte 53"/>
          <p:cNvSpPr txBox="1"/>
          <p:nvPr/>
        </p:nvSpPr>
        <p:spPr>
          <a:xfrm>
            <a:off x="9232911" y="3028372"/>
            <a:ext cx="1762022" cy="5538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0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添加标题</a:t>
            </a:r>
            <a:endParaRPr lang="zh-CN" altLang="en-US" sz="30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cxnSp>
        <p:nvCxnSpPr>
          <p:cNvPr id="8" name="Connecteur droit 55"/>
          <p:cNvCxnSpPr/>
          <p:nvPr/>
        </p:nvCxnSpPr>
        <p:spPr>
          <a:xfrm rot="5400000">
            <a:off x="5970998" y="3696861"/>
            <a:ext cx="4321499" cy="794"/>
          </a:xfrm>
          <a:prstGeom prst="line">
            <a:avLst/>
          </a:prstGeom>
          <a:ln w="76200"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ZoneTexte 43"/>
          <p:cNvSpPr txBox="1"/>
          <p:nvPr/>
        </p:nvSpPr>
        <p:spPr>
          <a:xfrm>
            <a:off x="8560326" y="3607574"/>
            <a:ext cx="3107193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此处添加详细文本描述，建议与标题相关并符合整体语言风格，语言描述尽量简洁生动。尽量将每页幻灯片的字数控制</a:t>
            </a:r>
            <a:endParaRPr lang="zh-CN" altLang="en-US" sz="20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9536520" y="1593913"/>
            <a:ext cx="1154805" cy="1154805"/>
            <a:chOff x="19550908" y="4429902"/>
            <a:chExt cx="1357322" cy="1357322"/>
          </a:xfrm>
        </p:grpSpPr>
        <p:sp>
          <p:nvSpPr>
            <p:cNvPr id="11" name="Ellipse 70"/>
            <p:cNvSpPr/>
            <p:nvPr/>
          </p:nvSpPr>
          <p:spPr>
            <a:xfrm>
              <a:off x="19550908" y="4429902"/>
              <a:ext cx="1357322" cy="13573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900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pic>
          <p:nvPicPr>
            <p:cNvPr id="12" name="Image 66" descr="Tips icon.png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9924807" y="4644216"/>
              <a:ext cx="609524" cy="914286"/>
            </a:xfrm>
            <a:prstGeom prst="rect">
              <a:avLst/>
            </a:prstGeom>
          </p:spPr>
        </p:pic>
      </p:grpSp>
      <p:sp>
        <p:nvSpPr>
          <p:cNvPr id="13" name="ZoneTexte 50"/>
          <p:cNvSpPr txBox="1"/>
          <p:nvPr/>
        </p:nvSpPr>
        <p:spPr>
          <a:xfrm>
            <a:off x="867577" y="1839293"/>
            <a:ext cx="2199902" cy="553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000" b="1" cap="all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添加标题</a:t>
            </a:r>
            <a:endParaRPr lang="zh-CN" altLang="en-US" sz="3000" b="1" cap="all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14" name="ZoneTexte 51"/>
          <p:cNvSpPr txBox="1"/>
          <p:nvPr/>
        </p:nvSpPr>
        <p:spPr>
          <a:xfrm>
            <a:off x="831862" y="2382781"/>
            <a:ext cx="307147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此处添加详细文本描述，建议与标题相关并符合整体</a:t>
            </a:r>
            <a:endParaRPr lang="fr-FR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grpSp>
        <p:nvGrpSpPr>
          <p:cNvPr id="15" name="Groupe 89"/>
          <p:cNvGrpSpPr/>
          <p:nvPr/>
        </p:nvGrpSpPr>
        <p:grpSpPr>
          <a:xfrm>
            <a:off x="2444538" y="3126452"/>
            <a:ext cx="4321896" cy="714297"/>
            <a:chOff x="3834548" y="5644348"/>
            <a:chExt cx="8644792" cy="1428760"/>
          </a:xfrm>
        </p:grpSpPr>
        <p:cxnSp>
          <p:nvCxnSpPr>
            <p:cNvPr id="16" name="Connecteur droit 63"/>
            <p:cNvCxnSpPr/>
            <p:nvPr/>
          </p:nvCxnSpPr>
          <p:spPr>
            <a:xfrm rot="10800000">
              <a:off x="3834548" y="6358728"/>
              <a:ext cx="8643998" cy="1588"/>
            </a:xfrm>
            <a:prstGeom prst="line">
              <a:avLst/>
            </a:prstGeom>
            <a:ln w="38100">
              <a:solidFill>
                <a:srgbClr val="58595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Connecteur droit 82"/>
            <p:cNvCxnSpPr/>
            <p:nvPr/>
          </p:nvCxnSpPr>
          <p:spPr>
            <a:xfrm rot="5400000">
              <a:off x="12121753" y="6715521"/>
              <a:ext cx="714380" cy="794"/>
            </a:xfrm>
            <a:prstGeom prst="line">
              <a:avLst/>
            </a:prstGeom>
            <a:ln w="38100">
              <a:solidFill>
                <a:srgbClr val="58595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Connecteur droit 86"/>
            <p:cNvCxnSpPr/>
            <p:nvPr/>
          </p:nvCxnSpPr>
          <p:spPr>
            <a:xfrm rot="5400000">
              <a:off x="7763240" y="6715521"/>
              <a:ext cx="714380" cy="794"/>
            </a:xfrm>
            <a:prstGeom prst="line">
              <a:avLst/>
            </a:prstGeom>
            <a:ln w="38100">
              <a:solidFill>
                <a:srgbClr val="58595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Connecteur droit 87"/>
            <p:cNvCxnSpPr/>
            <p:nvPr/>
          </p:nvCxnSpPr>
          <p:spPr>
            <a:xfrm rot="5400000">
              <a:off x="3477755" y="6715521"/>
              <a:ext cx="714380" cy="794"/>
            </a:xfrm>
            <a:prstGeom prst="line">
              <a:avLst/>
            </a:prstGeom>
            <a:ln w="38100">
              <a:solidFill>
                <a:srgbClr val="58595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necteur droit 88"/>
            <p:cNvCxnSpPr/>
            <p:nvPr/>
          </p:nvCxnSpPr>
          <p:spPr>
            <a:xfrm rot="5400000">
              <a:off x="9335671" y="6001141"/>
              <a:ext cx="714380" cy="794"/>
            </a:xfrm>
            <a:prstGeom prst="line">
              <a:avLst/>
            </a:prstGeom>
            <a:ln w="38100">
              <a:solidFill>
                <a:srgbClr val="58595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1" name="Connecteur droit 90"/>
          <p:cNvCxnSpPr/>
          <p:nvPr/>
        </p:nvCxnSpPr>
        <p:spPr>
          <a:xfrm rot="5400000">
            <a:off x="6569605" y="5107833"/>
            <a:ext cx="393657" cy="794"/>
          </a:xfrm>
          <a:prstGeom prst="line">
            <a:avLst/>
          </a:prstGeom>
          <a:ln w="76200"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100"/>
          <p:cNvCxnSpPr/>
          <p:nvPr/>
        </p:nvCxnSpPr>
        <p:spPr>
          <a:xfrm rot="5400000">
            <a:off x="4390998" y="5107833"/>
            <a:ext cx="393657" cy="794"/>
          </a:xfrm>
          <a:prstGeom prst="line">
            <a:avLst/>
          </a:prstGeom>
          <a:ln w="76200"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droit 101"/>
          <p:cNvCxnSpPr/>
          <p:nvPr/>
        </p:nvCxnSpPr>
        <p:spPr>
          <a:xfrm rot="5400000">
            <a:off x="2248106" y="5107833"/>
            <a:ext cx="393657" cy="794"/>
          </a:xfrm>
          <a:prstGeom prst="line">
            <a:avLst/>
          </a:prstGeom>
          <a:ln w="76200"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" name="Image 102" descr="Bucket.png"/>
          <p:cNvPicPr>
            <a:picLocks noChangeAspect="1"/>
          </p:cNvPicPr>
          <p:nvPr/>
        </p:nvPicPr>
        <p:blipFill>
          <a:blip r:embed="rId3">
            <a:biLevel thresh="75000"/>
          </a:blip>
          <a:stretch>
            <a:fillRect/>
          </a:stretch>
        </p:blipFill>
        <p:spPr>
          <a:xfrm>
            <a:off x="6194599" y="4096750"/>
            <a:ext cx="1104634" cy="666589"/>
          </a:xfrm>
          <a:prstGeom prst="rect">
            <a:avLst/>
          </a:prstGeom>
        </p:spPr>
      </p:pic>
      <p:pic>
        <p:nvPicPr>
          <p:cNvPr id="25" name="Image 103" descr="Container.png"/>
          <p:cNvPicPr>
            <a:picLocks noChangeAspect="1"/>
          </p:cNvPicPr>
          <p:nvPr/>
        </p:nvPicPr>
        <p:blipFill>
          <a:blip r:embed="rId4">
            <a:biLevel thresh="75000"/>
          </a:blip>
          <a:stretch>
            <a:fillRect/>
          </a:stretch>
        </p:blipFill>
        <p:spPr>
          <a:xfrm>
            <a:off x="5337442" y="1805001"/>
            <a:ext cx="1714088" cy="1498240"/>
          </a:xfrm>
          <a:prstGeom prst="rect">
            <a:avLst/>
          </a:prstGeom>
        </p:spPr>
      </p:pic>
      <p:pic>
        <p:nvPicPr>
          <p:cNvPr id="26" name="Image 104" descr="Drop.png"/>
          <p:cNvPicPr>
            <a:picLocks noChangeAspect="1"/>
          </p:cNvPicPr>
          <p:nvPr/>
        </p:nvPicPr>
        <p:blipFill>
          <a:blip r:embed="rId5">
            <a:biLevel thresh="75000"/>
          </a:blip>
          <a:stretch>
            <a:fillRect/>
          </a:stretch>
        </p:blipFill>
        <p:spPr>
          <a:xfrm>
            <a:off x="6678754" y="3876464"/>
            <a:ext cx="158712" cy="234893"/>
          </a:xfrm>
          <a:prstGeom prst="rect">
            <a:avLst/>
          </a:prstGeom>
        </p:spPr>
      </p:pic>
      <p:pic>
        <p:nvPicPr>
          <p:cNvPr id="27" name="Image 105" descr="Bucket.png"/>
          <p:cNvPicPr>
            <a:picLocks noChangeAspect="1"/>
          </p:cNvPicPr>
          <p:nvPr/>
        </p:nvPicPr>
        <p:blipFill>
          <a:blip r:embed="rId3">
            <a:biLevel thresh="75000"/>
          </a:blip>
          <a:stretch>
            <a:fillRect/>
          </a:stretch>
        </p:blipFill>
        <p:spPr>
          <a:xfrm>
            <a:off x="4054233" y="4096750"/>
            <a:ext cx="1104634" cy="666589"/>
          </a:xfrm>
          <a:prstGeom prst="rect">
            <a:avLst/>
          </a:prstGeom>
        </p:spPr>
      </p:pic>
      <p:pic>
        <p:nvPicPr>
          <p:cNvPr id="28" name="Image 106" descr="Bucket.png"/>
          <p:cNvPicPr>
            <a:picLocks noChangeAspect="1"/>
          </p:cNvPicPr>
          <p:nvPr/>
        </p:nvPicPr>
        <p:blipFill>
          <a:blip r:embed="rId3">
            <a:biLevel thresh="75000"/>
          </a:blip>
          <a:stretch>
            <a:fillRect/>
          </a:stretch>
        </p:blipFill>
        <p:spPr>
          <a:xfrm>
            <a:off x="1911341" y="4096750"/>
            <a:ext cx="1104634" cy="666589"/>
          </a:xfrm>
          <a:prstGeom prst="rect">
            <a:avLst/>
          </a:prstGeom>
        </p:spPr>
      </p:pic>
      <p:pic>
        <p:nvPicPr>
          <p:cNvPr id="29" name="Image 107" descr="Drop.png"/>
          <p:cNvPicPr>
            <a:picLocks noChangeAspect="1"/>
          </p:cNvPicPr>
          <p:nvPr/>
        </p:nvPicPr>
        <p:blipFill>
          <a:blip r:embed="rId5">
            <a:biLevel thresh="75000"/>
          </a:blip>
          <a:stretch>
            <a:fillRect/>
          </a:stretch>
        </p:blipFill>
        <p:spPr>
          <a:xfrm>
            <a:off x="4516000" y="3876464"/>
            <a:ext cx="158712" cy="234893"/>
          </a:xfrm>
          <a:prstGeom prst="rect">
            <a:avLst/>
          </a:prstGeom>
        </p:spPr>
      </p:pic>
      <p:pic>
        <p:nvPicPr>
          <p:cNvPr id="30" name="Image 108" descr="Drop.png"/>
          <p:cNvPicPr>
            <a:picLocks noChangeAspect="1"/>
          </p:cNvPicPr>
          <p:nvPr/>
        </p:nvPicPr>
        <p:blipFill>
          <a:blip r:embed="rId5">
            <a:biLevel thresh="75000"/>
          </a:blip>
          <a:stretch>
            <a:fillRect/>
          </a:stretch>
        </p:blipFill>
        <p:spPr>
          <a:xfrm>
            <a:off x="2373108" y="3876464"/>
            <a:ext cx="158712" cy="234893"/>
          </a:xfrm>
          <a:prstGeom prst="rect">
            <a:avLst/>
          </a:prstGeom>
        </p:spPr>
      </p:pic>
      <p:pic>
        <p:nvPicPr>
          <p:cNvPr id="31" name="Image 109" descr="Drop.png"/>
          <p:cNvPicPr>
            <a:picLocks noChangeAspect="1"/>
          </p:cNvPicPr>
          <p:nvPr/>
        </p:nvPicPr>
        <p:blipFill>
          <a:blip r:embed="rId5">
            <a:biLevel thresh="75000"/>
          </a:blip>
          <a:stretch>
            <a:fillRect/>
          </a:stretch>
        </p:blipFill>
        <p:spPr>
          <a:xfrm>
            <a:off x="5285875" y="2590729"/>
            <a:ext cx="158712" cy="234893"/>
          </a:xfrm>
          <a:prstGeom prst="rect">
            <a:avLst/>
          </a:prstGeom>
        </p:spPr>
      </p:pic>
      <p:pic>
        <p:nvPicPr>
          <p:cNvPr id="32" name="Image 110" descr="Drop.png"/>
          <p:cNvPicPr>
            <a:picLocks noChangeAspect="1"/>
          </p:cNvPicPr>
          <p:nvPr/>
        </p:nvPicPr>
        <p:blipFill>
          <a:blip r:embed="rId5">
            <a:biLevel thresh="75000"/>
          </a:blip>
          <a:stretch>
            <a:fillRect/>
          </a:stretch>
        </p:blipFill>
        <p:spPr>
          <a:xfrm>
            <a:off x="5285875" y="2855844"/>
            <a:ext cx="158712" cy="234893"/>
          </a:xfrm>
          <a:prstGeom prst="rect">
            <a:avLst/>
          </a:prstGeom>
        </p:spPr>
      </p:pic>
      <p:grpSp>
        <p:nvGrpSpPr>
          <p:cNvPr id="33" name="Groupe 116"/>
          <p:cNvGrpSpPr/>
          <p:nvPr/>
        </p:nvGrpSpPr>
        <p:grpSpPr>
          <a:xfrm>
            <a:off x="2118105" y="5305058"/>
            <a:ext cx="617478" cy="784702"/>
            <a:chOff x="3181605" y="10002066"/>
            <a:chExt cx="1235098" cy="1569587"/>
          </a:xfrm>
        </p:grpSpPr>
        <p:sp>
          <p:nvSpPr>
            <p:cNvPr id="34" name="Ellipse 111"/>
            <p:cNvSpPr/>
            <p:nvPr/>
          </p:nvSpPr>
          <p:spPr>
            <a:xfrm>
              <a:off x="3191606" y="10144942"/>
              <a:ext cx="1214446" cy="1214446"/>
            </a:xfrm>
            <a:prstGeom prst="ellipse">
              <a:avLst/>
            </a:prstGeom>
            <a:solidFill>
              <a:schemeClr val="bg1"/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900" dirty="0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35" name="ZoneTexte 112"/>
            <p:cNvSpPr txBox="1"/>
            <p:nvPr/>
          </p:nvSpPr>
          <p:spPr>
            <a:xfrm>
              <a:off x="3181605" y="10002066"/>
              <a:ext cx="1235098" cy="156958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45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A</a:t>
              </a:r>
              <a:endParaRPr lang="fr-FR" sz="45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36" name="Groupe 117"/>
          <p:cNvGrpSpPr/>
          <p:nvPr/>
        </p:nvGrpSpPr>
        <p:grpSpPr>
          <a:xfrm>
            <a:off x="4301711" y="5310774"/>
            <a:ext cx="607153" cy="784702"/>
            <a:chOff x="3191606" y="10013501"/>
            <a:chExt cx="1214446" cy="1569585"/>
          </a:xfrm>
        </p:grpSpPr>
        <p:sp>
          <p:nvSpPr>
            <p:cNvPr id="37" name="Ellipse 118"/>
            <p:cNvSpPr/>
            <p:nvPr/>
          </p:nvSpPr>
          <p:spPr>
            <a:xfrm>
              <a:off x="3191606" y="10144942"/>
              <a:ext cx="1214446" cy="1214446"/>
            </a:xfrm>
            <a:prstGeom prst="ellipse">
              <a:avLst/>
            </a:prstGeom>
            <a:solidFill>
              <a:schemeClr val="bg1"/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900" dirty="0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38" name="ZoneTexte 119"/>
            <p:cNvSpPr txBox="1"/>
            <p:nvPr/>
          </p:nvSpPr>
          <p:spPr>
            <a:xfrm>
              <a:off x="3203725" y="10013501"/>
              <a:ext cx="1190207" cy="1569585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45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B</a:t>
              </a:r>
              <a:endParaRPr lang="fr-FR" sz="45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39" name="Groupe 120"/>
          <p:cNvGrpSpPr/>
          <p:nvPr/>
        </p:nvGrpSpPr>
        <p:grpSpPr>
          <a:xfrm>
            <a:off x="6480317" y="5310774"/>
            <a:ext cx="607153" cy="784702"/>
            <a:chOff x="3191606" y="10013501"/>
            <a:chExt cx="1214446" cy="1569585"/>
          </a:xfrm>
        </p:grpSpPr>
        <p:sp>
          <p:nvSpPr>
            <p:cNvPr id="40" name="Ellipse 121"/>
            <p:cNvSpPr/>
            <p:nvPr/>
          </p:nvSpPr>
          <p:spPr>
            <a:xfrm>
              <a:off x="3191606" y="10144942"/>
              <a:ext cx="1214446" cy="1214446"/>
            </a:xfrm>
            <a:prstGeom prst="ellipse">
              <a:avLst/>
            </a:prstGeom>
            <a:solidFill>
              <a:schemeClr val="bg1"/>
            </a:solidFill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900" dirty="0">
                <a:ln>
                  <a:solidFill>
                    <a:schemeClr val="bg1"/>
                  </a:solidFill>
                </a:ln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1" name="ZoneTexte 122"/>
            <p:cNvSpPr txBox="1"/>
            <p:nvPr/>
          </p:nvSpPr>
          <p:spPr>
            <a:xfrm>
              <a:off x="3421733" y="10013501"/>
              <a:ext cx="703145" cy="156958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45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C</a:t>
              </a:r>
              <a:endParaRPr lang="fr-FR" sz="45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4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6" name="文本框 5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服务类型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34" name="Group 26"/>
          <p:cNvGrpSpPr>
            <a:grpSpLocks noChangeAspect="1"/>
          </p:cNvGrpSpPr>
          <p:nvPr/>
        </p:nvGrpSpPr>
        <p:grpSpPr bwMode="auto">
          <a:xfrm rot="5400000">
            <a:off x="6466637" y="3012893"/>
            <a:ext cx="1200149" cy="1973263"/>
            <a:chOff x="5100" y="1511"/>
            <a:chExt cx="756" cy="1243"/>
          </a:xfrm>
          <a:solidFill>
            <a:schemeClr val="tx1"/>
          </a:solidFill>
        </p:grpSpPr>
        <p:sp>
          <p:nvSpPr>
            <p:cNvPr id="35" name="Freeform 27"/>
            <p:cNvSpPr/>
            <p:nvPr/>
          </p:nvSpPr>
          <p:spPr bwMode="auto">
            <a:xfrm>
              <a:off x="5459" y="2603"/>
              <a:ext cx="57" cy="48"/>
            </a:xfrm>
            <a:custGeom>
              <a:avLst/>
              <a:gdLst>
                <a:gd name="T0" fmla="*/ 0 w 54"/>
                <a:gd name="T1" fmla="*/ 18 h 45"/>
                <a:gd name="T2" fmla="*/ 54 w 54"/>
                <a:gd name="T3" fmla="*/ 0 h 45"/>
                <a:gd name="T4" fmla="*/ 46 w 54"/>
                <a:gd name="T5" fmla="*/ 45 h 45"/>
                <a:gd name="T6" fmla="*/ 40 w 54"/>
                <a:gd name="T7" fmla="*/ 23 h 45"/>
                <a:gd name="T8" fmla="*/ 0 w 54"/>
                <a:gd name="T9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5">
                  <a:moveTo>
                    <a:pt x="0" y="18"/>
                  </a:moveTo>
                  <a:cubicBezTo>
                    <a:pt x="0" y="18"/>
                    <a:pt x="30" y="19"/>
                    <a:pt x="54" y="0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29" y="31"/>
                    <a:pt x="0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6" name="Freeform 28"/>
            <p:cNvSpPr>
              <a:spLocks noEditPoints="1"/>
            </p:cNvSpPr>
            <p:nvPr/>
          </p:nvSpPr>
          <p:spPr bwMode="auto">
            <a:xfrm>
              <a:off x="5100" y="1511"/>
              <a:ext cx="756" cy="1243"/>
            </a:xfrm>
            <a:custGeom>
              <a:avLst/>
              <a:gdLst>
                <a:gd name="T0" fmla="*/ 638 w 716"/>
                <a:gd name="T1" fmla="*/ 356 h 1179"/>
                <a:gd name="T2" fmla="*/ 533 w 716"/>
                <a:gd name="T3" fmla="*/ 162 h 1179"/>
                <a:gd name="T4" fmla="*/ 380 w 716"/>
                <a:gd name="T5" fmla="*/ 2 h 1179"/>
                <a:gd name="T6" fmla="*/ 296 w 716"/>
                <a:gd name="T7" fmla="*/ 488 h 1179"/>
                <a:gd name="T8" fmla="*/ 92 w 716"/>
                <a:gd name="T9" fmla="*/ 55 h 1179"/>
                <a:gd name="T10" fmla="*/ 132 w 716"/>
                <a:gd name="T11" fmla="*/ 487 h 1179"/>
                <a:gd name="T12" fmla="*/ 232 w 716"/>
                <a:gd name="T13" fmla="*/ 1045 h 1179"/>
                <a:gd name="T14" fmla="*/ 181 w 716"/>
                <a:gd name="T15" fmla="*/ 1178 h 1179"/>
                <a:gd name="T16" fmla="*/ 260 w 716"/>
                <a:gd name="T17" fmla="*/ 1045 h 1179"/>
                <a:gd name="T18" fmla="*/ 105 w 716"/>
                <a:gd name="T19" fmla="*/ 852 h 1179"/>
                <a:gd name="T20" fmla="*/ 154 w 716"/>
                <a:gd name="T21" fmla="*/ 431 h 1179"/>
                <a:gd name="T22" fmla="*/ 99 w 716"/>
                <a:gd name="T23" fmla="*/ 84 h 1179"/>
                <a:gd name="T24" fmla="*/ 297 w 716"/>
                <a:gd name="T25" fmla="*/ 549 h 1179"/>
                <a:gd name="T26" fmla="*/ 161 w 716"/>
                <a:gd name="T27" fmla="*/ 656 h 1179"/>
                <a:gd name="T28" fmla="*/ 399 w 716"/>
                <a:gd name="T29" fmla="*/ 516 h 1179"/>
                <a:gd name="T30" fmla="*/ 553 w 716"/>
                <a:gd name="T31" fmla="*/ 619 h 1179"/>
                <a:gd name="T32" fmla="*/ 319 w 716"/>
                <a:gd name="T33" fmla="*/ 793 h 1179"/>
                <a:gd name="T34" fmla="*/ 415 w 716"/>
                <a:gd name="T35" fmla="*/ 798 h 1179"/>
                <a:gd name="T36" fmla="*/ 438 w 716"/>
                <a:gd name="T37" fmla="*/ 814 h 1179"/>
                <a:gd name="T38" fmla="*/ 569 w 716"/>
                <a:gd name="T39" fmla="*/ 720 h 1179"/>
                <a:gd name="T40" fmla="*/ 547 w 716"/>
                <a:gd name="T41" fmla="*/ 720 h 1179"/>
                <a:gd name="T42" fmla="*/ 561 w 716"/>
                <a:gd name="T43" fmla="*/ 729 h 1179"/>
                <a:gd name="T44" fmla="*/ 414 w 716"/>
                <a:gd name="T45" fmla="*/ 667 h 1179"/>
                <a:gd name="T46" fmla="*/ 574 w 716"/>
                <a:gd name="T47" fmla="*/ 577 h 1179"/>
                <a:gd name="T48" fmla="*/ 485 w 716"/>
                <a:gd name="T49" fmla="*/ 1018 h 1179"/>
                <a:gd name="T50" fmla="*/ 492 w 716"/>
                <a:gd name="T51" fmla="*/ 1175 h 1179"/>
                <a:gd name="T52" fmla="*/ 671 w 716"/>
                <a:gd name="T53" fmla="*/ 840 h 1179"/>
                <a:gd name="T54" fmla="*/ 325 w 716"/>
                <a:gd name="T55" fmla="*/ 522 h 1179"/>
                <a:gd name="T56" fmla="*/ 325 w 716"/>
                <a:gd name="T57" fmla="*/ 142 h 1179"/>
                <a:gd name="T58" fmla="*/ 423 w 716"/>
                <a:gd name="T59" fmla="*/ 507 h 1179"/>
                <a:gd name="T60" fmla="*/ 325 w 716"/>
                <a:gd name="T61" fmla="*/ 522 h 1179"/>
                <a:gd name="T62" fmla="*/ 483 w 716"/>
                <a:gd name="T63" fmla="*/ 355 h 1179"/>
                <a:gd name="T64" fmla="*/ 652 w 716"/>
                <a:gd name="T65" fmla="*/ 186 h 1179"/>
                <a:gd name="T66" fmla="*/ 553 w 716"/>
                <a:gd name="T67" fmla="*/ 552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6" h="1179">
                  <a:moveTo>
                    <a:pt x="580" y="551"/>
                  </a:moveTo>
                  <a:cubicBezTo>
                    <a:pt x="582" y="527"/>
                    <a:pt x="593" y="449"/>
                    <a:pt x="638" y="356"/>
                  </a:cubicBezTo>
                  <a:cubicBezTo>
                    <a:pt x="691" y="244"/>
                    <a:pt x="716" y="90"/>
                    <a:pt x="605" y="79"/>
                  </a:cubicBezTo>
                  <a:cubicBezTo>
                    <a:pt x="555" y="74"/>
                    <a:pt x="544" y="134"/>
                    <a:pt x="533" y="162"/>
                  </a:cubicBezTo>
                  <a:cubicBezTo>
                    <a:pt x="522" y="190"/>
                    <a:pt x="488" y="280"/>
                    <a:pt x="488" y="280"/>
                  </a:cubicBezTo>
                  <a:cubicBezTo>
                    <a:pt x="488" y="280"/>
                    <a:pt x="523" y="6"/>
                    <a:pt x="380" y="2"/>
                  </a:cubicBezTo>
                  <a:cubicBezTo>
                    <a:pt x="279" y="0"/>
                    <a:pt x="298" y="136"/>
                    <a:pt x="301" y="167"/>
                  </a:cubicBezTo>
                  <a:cubicBezTo>
                    <a:pt x="303" y="197"/>
                    <a:pt x="301" y="456"/>
                    <a:pt x="296" y="488"/>
                  </a:cubicBezTo>
                  <a:cubicBezTo>
                    <a:pt x="296" y="488"/>
                    <a:pt x="271" y="422"/>
                    <a:pt x="265" y="349"/>
                  </a:cubicBezTo>
                  <a:cubicBezTo>
                    <a:pt x="259" y="276"/>
                    <a:pt x="259" y="1"/>
                    <a:pt x="92" y="55"/>
                  </a:cubicBezTo>
                  <a:cubicBezTo>
                    <a:pt x="0" y="84"/>
                    <a:pt x="49" y="194"/>
                    <a:pt x="63" y="228"/>
                  </a:cubicBezTo>
                  <a:cubicBezTo>
                    <a:pt x="76" y="262"/>
                    <a:pt x="128" y="408"/>
                    <a:pt x="132" y="487"/>
                  </a:cubicBezTo>
                  <a:cubicBezTo>
                    <a:pt x="137" y="582"/>
                    <a:pt x="111" y="639"/>
                    <a:pt x="89" y="707"/>
                  </a:cubicBezTo>
                  <a:cubicBezTo>
                    <a:pt x="67" y="774"/>
                    <a:pt x="33" y="942"/>
                    <a:pt x="232" y="1045"/>
                  </a:cubicBezTo>
                  <a:cubicBezTo>
                    <a:pt x="232" y="1045"/>
                    <a:pt x="234" y="1122"/>
                    <a:pt x="180" y="1174"/>
                  </a:cubicBezTo>
                  <a:cubicBezTo>
                    <a:pt x="181" y="1178"/>
                    <a:pt x="181" y="1178"/>
                    <a:pt x="181" y="1178"/>
                  </a:cubicBezTo>
                  <a:cubicBezTo>
                    <a:pt x="208" y="1179"/>
                    <a:pt x="208" y="1179"/>
                    <a:pt x="208" y="1179"/>
                  </a:cubicBezTo>
                  <a:cubicBezTo>
                    <a:pt x="208" y="1179"/>
                    <a:pt x="269" y="1095"/>
                    <a:pt x="260" y="1045"/>
                  </a:cubicBezTo>
                  <a:cubicBezTo>
                    <a:pt x="273" y="1038"/>
                    <a:pt x="273" y="1038"/>
                    <a:pt x="273" y="1038"/>
                  </a:cubicBezTo>
                  <a:cubicBezTo>
                    <a:pt x="273" y="1038"/>
                    <a:pt x="129" y="974"/>
                    <a:pt x="105" y="852"/>
                  </a:cubicBezTo>
                  <a:cubicBezTo>
                    <a:pt x="82" y="730"/>
                    <a:pt x="129" y="686"/>
                    <a:pt x="142" y="637"/>
                  </a:cubicBezTo>
                  <a:cubicBezTo>
                    <a:pt x="155" y="588"/>
                    <a:pt x="174" y="515"/>
                    <a:pt x="154" y="431"/>
                  </a:cubicBezTo>
                  <a:cubicBezTo>
                    <a:pt x="135" y="346"/>
                    <a:pt x="93" y="234"/>
                    <a:pt x="77" y="200"/>
                  </a:cubicBezTo>
                  <a:cubicBezTo>
                    <a:pt x="61" y="166"/>
                    <a:pt x="39" y="112"/>
                    <a:pt x="99" y="84"/>
                  </a:cubicBezTo>
                  <a:cubicBezTo>
                    <a:pt x="159" y="56"/>
                    <a:pt x="229" y="158"/>
                    <a:pt x="237" y="251"/>
                  </a:cubicBezTo>
                  <a:cubicBezTo>
                    <a:pt x="246" y="343"/>
                    <a:pt x="247" y="488"/>
                    <a:pt x="297" y="549"/>
                  </a:cubicBezTo>
                  <a:cubicBezTo>
                    <a:pt x="277" y="569"/>
                    <a:pt x="260" y="583"/>
                    <a:pt x="242" y="595"/>
                  </a:cubicBezTo>
                  <a:cubicBezTo>
                    <a:pt x="217" y="612"/>
                    <a:pt x="165" y="643"/>
                    <a:pt x="161" y="656"/>
                  </a:cubicBezTo>
                  <a:cubicBezTo>
                    <a:pt x="160" y="660"/>
                    <a:pt x="260" y="603"/>
                    <a:pt x="289" y="574"/>
                  </a:cubicBezTo>
                  <a:cubicBezTo>
                    <a:pt x="317" y="544"/>
                    <a:pt x="371" y="494"/>
                    <a:pt x="399" y="516"/>
                  </a:cubicBezTo>
                  <a:cubicBezTo>
                    <a:pt x="428" y="538"/>
                    <a:pt x="498" y="570"/>
                    <a:pt x="527" y="570"/>
                  </a:cubicBezTo>
                  <a:cubicBezTo>
                    <a:pt x="555" y="570"/>
                    <a:pt x="562" y="575"/>
                    <a:pt x="553" y="619"/>
                  </a:cubicBezTo>
                  <a:cubicBezTo>
                    <a:pt x="542" y="671"/>
                    <a:pt x="453" y="701"/>
                    <a:pt x="401" y="633"/>
                  </a:cubicBezTo>
                  <a:cubicBezTo>
                    <a:pt x="401" y="633"/>
                    <a:pt x="403" y="759"/>
                    <a:pt x="319" y="793"/>
                  </a:cubicBezTo>
                  <a:cubicBezTo>
                    <a:pt x="319" y="793"/>
                    <a:pt x="364" y="794"/>
                    <a:pt x="391" y="755"/>
                  </a:cubicBezTo>
                  <a:cubicBezTo>
                    <a:pt x="391" y="755"/>
                    <a:pt x="396" y="779"/>
                    <a:pt x="415" y="798"/>
                  </a:cubicBezTo>
                  <a:cubicBezTo>
                    <a:pt x="416" y="829"/>
                    <a:pt x="415" y="914"/>
                    <a:pt x="367" y="983"/>
                  </a:cubicBezTo>
                  <a:cubicBezTo>
                    <a:pt x="367" y="983"/>
                    <a:pt x="432" y="943"/>
                    <a:pt x="438" y="814"/>
                  </a:cubicBezTo>
                  <a:cubicBezTo>
                    <a:pt x="455" y="820"/>
                    <a:pt x="476" y="823"/>
                    <a:pt x="504" y="816"/>
                  </a:cubicBezTo>
                  <a:cubicBezTo>
                    <a:pt x="601" y="794"/>
                    <a:pt x="572" y="732"/>
                    <a:pt x="569" y="720"/>
                  </a:cubicBezTo>
                  <a:cubicBezTo>
                    <a:pt x="569" y="720"/>
                    <a:pt x="588" y="711"/>
                    <a:pt x="602" y="708"/>
                  </a:cubicBezTo>
                  <a:cubicBezTo>
                    <a:pt x="602" y="708"/>
                    <a:pt x="595" y="687"/>
                    <a:pt x="547" y="720"/>
                  </a:cubicBezTo>
                  <a:cubicBezTo>
                    <a:pt x="498" y="753"/>
                    <a:pt x="514" y="756"/>
                    <a:pt x="514" y="756"/>
                  </a:cubicBezTo>
                  <a:cubicBezTo>
                    <a:pt x="514" y="756"/>
                    <a:pt x="550" y="733"/>
                    <a:pt x="561" y="729"/>
                  </a:cubicBezTo>
                  <a:cubicBezTo>
                    <a:pt x="561" y="729"/>
                    <a:pt x="570" y="795"/>
                    <a:pt x="497" y="801"/>
                  </a:cubicBezTo>
                  <a:cubicBezTo>
                    <a:pt x="425" y="808"/>
                    <a:pt x="387" y="749"/>
                    <a:pt x="414" y="667"/>
                  </a:cubicBezTo>
                  <a:cubicBezTo>
                    <a:pt x="414" y="667"/>
                    <a:pt x="461" y="713"/>
                    <a:pt x="528" y="682"/>
                  </a:cubicBezTo>
                  <a:cubicBezTo>
                    <a:pt x="596" y="651"/>
                    <a:pt x="574" y="577"/>
                    <a:pt x="574" y="577"/>
                  </a:cubicBezTo>
                  <a:cubicBezTo>
                    <a:pt x="574" y="577"/>
                    <a:pt x="626" y="558"/>
                    <a:pt x="650" y="626"/>
                  </a:cubicBezTo>
                  <a:cubicBezTo>
                    <a:pt x="674" y="694"/>
                    <a:pt x="687" y="923"/>
                    <a:pt x="485" y="1018"/>
                  </a:cubicBezTo>
                  <a:cubicBezTo>
                    <a:pt x="485" y="1018"/>
                    <a:pt x="486" y="1134"/>
                    <a:pt x="474" y="1171"/>
                  </a:cubicBezTo>
                  <a:cubicBezTo>
                    <a:pt x="492" y="1175"/>
                    <a:pt x="492" y="1175"/>
                    <a:pt x="492" y="1175"/>
                  </a:cubicBezTo>
                  <a:cubicBezTo>
                    <a:pt x="492" y="1175"/>
                    <a:pt x="517" y="1126"/>
                    <a:pt x="509" y="1032"/>
                  </a:cubicBezTo>
                  <a:cubicBezTo>
                    <a:pt x="509" y="1032"/>
                    <a:pt x="626" y="983"/>
                    <a:pt x="671" y="840"/>
                  </a:cubicBezTo>
                  <a:cubicBezTo>
                    <a:pt x="715" y="700"/>
                    <a:pt x="694" y="549"/>
                    <a:pt x="580" y="551"/>
                  </a:cubicBezTo>
                  <a:close/>
                  <a:moveTo>
                    <a:pt x="325" y="522"/>
                  </a:moveTo>
                  <a:cubicBezTo>
                    <a:pt x="322" y="525"/>
                    <a:pt x="319" y="528"/>
                    <a:pt x="316" y="532"/>
                  </a:cubicBezTo>
                  <a:cubicBezTo>
                    <a:pt x="317" y="487"/>
                    <a:pt x="327" y="174"/>
                    <a:pt x="325" y="142"/>
                  </a:cubicBezTo>
                  <a:cubicBezTo>
                    <a:pt x="323" y="108"/>
                    <a:pt x="313" y="36"/>
                    <a:pt x="384" y="28"/>
                  </a:cubicBezTo>
                  <a:cubicBezTo>
                    <a:pt x="454" y="19"/>
                    <a:pt x="506" y="187"/>
                    <a:pt x="423" y="507"/>
                  </a:cubicBezTo>
                  <a:cubicBezTo>
                    <a:pt x="422" y="506"/>
                    <a:pt x="421" y="505"/>
                    <a:pt x="420" y="504"/>
                  </a:cubicBezTo>
                  <a:cubicBezTo>
                    <a:pt x="403" y="489"/>
                    <a:pt x="360" y="487"/>
                    <a:pt x="325" y="522"/>
                  </a:cubicBezTo>
                  <a:close/>
                  <a:moveTo>
                    <a:pt x="433" y="515"/>
                  </a:moveTo>
                  <a:cubicBezTo>
                    <a:pt x="441" y="488"/>
                    <a:pt x="467" y="405"/>
                    <a:pt x="483" y="355"/>
                  </a:cubicBezTo>
                  <a:cubicBezTo>
                    <a:pt x="501" y="295"/>
                    <a:pt x="561" y="140"/>
                    <a:pt x="575" y="128"/>
                  </a:cubicBezTo>
                  <a:cubicBezTo>
                    <a:pt x="590" y="116"/>
                    <a:pt x="639" y="92"/>
                    <a:pt x="652" y="186"/>
                  </a:cubicBezTo>
                  <a:cubicBezTo>
                    <a:pt x="666" y="280"/>
                    <a:pt x="616" y="329"/>
                    <a:pt x="590" y="398"/>
                  </a:cubicBezTo>
                  <a:cubicBezTo>
                    <a:pt x="567" y="459"/>
                    <a:pt x="551" y="522"/>
                    <a:pt x="553" y="552"/>
                  </a:cubicBezTo>
                  <a:cubicBezTo>
                    <a:pt x="498" y="552"/>
                    <a:pt x="455" y="531"/>
                    <a:pt x="433" y="51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1244120" y="1939522"/>
            <a:ext cx="2234487" cy="4194738"/>
            <a:chOff x="1404307" y="1897188"/>
            <a:chExt cx="2234487" cy="4194738"/>
          </a:xfrm>
        </p:grpSpPr>
        <p:grpSp>
          <p:nvGrpSpPr>
            <p:cNvPr id="28" name="Group 16"/>
            <p:cNvGrpSpPr>
              <a:grpSpLocks noChangeAspect="1"/>
            </p:cNvGrpSpPr>
            <p:nvPr/>
          </p:nvGrpSpPr>
          <p:grpSpPr bwMode="auto">
            <a:xfrm rot="5400000">
              <a:off x="2059232" y="1476501"/>
              <a:ext cx="1158875" cy="2000249"/>
              <a:chOff x="1449" y="1496"/>
              <a:chExt cx="730" cy="1260"/>
            </a:xfrm>
            <a:solidFill>
              <a:schemeClr val="tx1"/>
            </a:solidFill>
          </p:grpSpPr>
          <p:sp>
            <p:nvSpPr>
              <p:cNvPr id="29" name="Freeform 17"/>
              <p:cNvSpPr>
                <a:spLocks noEditPoints="1"/>
              </p:cNvSpPr>
              <p:nvPr/>
            </p:nvSpPr>
            <p:spPr bwMode="auto">
              <a:xfrm>
                <a:off x="1449" y="1496"/>
                <a:ext cx="730" cy="1260"/>
              </a:xfrm>
              <a:custGeom>
                <a:avLst/>
                <a:gdLst>
                  <a:gd name="T0" fmla="*/ 609 w 684"/>
                  <a:gd name="T1" fmla="*/ 553 h 1183"/>
                  <a:gd name="T2" fmla="*/ 448 w 684"/>
                  <a:gd name="T3" fmla="*/ 401 h 1183"/>
                  <a:gd name="T4" fmla="*/ 269 w 684"/>
                  <a:gd name="T5" fmla="*/ 315 h 1183"/>
                  <a:gd name="T6" fmla="*/ 94 w 684"/>
                  <a:gd name="T7" fmla="*/ 233 h 1183"/>
                  <a:gd name="T8" fmla="*/ 88 w 684"/>
                  <a:gd name="T9" fmla="*/ 655 h 1183"/>
                  <a:gd name="T10" fmla="*/ 70 w 684"/>
                  <a:gd name="T11" fmla="*/ 918 h 1183"/>
                  <a:gd name="T12" fmla="*/ 139 w 684"/>
                  <a:gd name="T13" fmla="*/ 1167 h 1183"/>
                  <a:gd name="T14" fmla="*/ 202 w 684"/>
                  <a:gd name="T15" fmla="*/ 975 h 1183"/>
                  <a:gd name="T16" fmla="*/ 70 w 684"/>
                  <a:gd name="T17" fmla="*/ 734 h 1183"/>
                  <a:gd name="T18" fmla="*/ 278 w 684"/>
                  <a:gd name="T19" fmla="*/ 562 h 1183"/>
                  <a:gd name="T20" fmla="*/ 307 w 684"/>
                  <a:gd name="T21" fmla="*/ 754 h 1183"/>
                  <a:gd name="T22" fmla="*/ 323 w 684"/>
                  <a:gd name="T23" fmla="*/ 769 h 1183"/>
                  <a:gd name="T24" fmla="*/ 322 w 684"/>
                  <a:gd name="T25" fmla="*/ 948 h 1183"/>
                  <a:gd name="T26" fmla="*/ 345 w 684"/>
                  <a:gd name="T27" fmla="*/ 765 h 1183"/>
                  <a:gd name="T28" fmla="*/ 457 w 684"/>
                  <a:gd name="T29" fmla="*/ 753 h 1183"/>
                  <a:gd name="T30" fmla="*/ 553 w 684"/>
                  <a:gd name="T31" fmla="*/ 815 h 1183"/>
                  <a:gd name="T32" fmla="*/ 388 w 684"/>
                  <a:gd name="T33" fmla="*/ 1179 h 1183"/>
                  <a:gd name="T34" fmla="*/ 445 w 684"/>
                  <a:gd name="T35" fmla="*/ 1002 h 1183"/>
                  <a:gd name="T36" fmla="*/ 666 w 684"/>
                  <a:gd name="T37" fmla="*/ 692 h 1183"/>
                  <a:gd name="T38" fmla="*/ 200 w 684"/>
                  <a:gd name="T39" fmla="*/ 558 h 1183"/>
                  <a:gd name="T40" fmla="*/ 132 w 684"/>
                  <a:gd name="T41" fmla="*/ 509 h 1183"/>
                  <a:gd name="T42" fmla="*/ 123 w 684"/>
                  <a:gd name="T43" fmla="*/ 61 h 1183"/>
                  <a:gd name="T44" fmla="*/ 241 w 684"/>
                  <a:gd name="T45" fmla="*/ 532 h 1183"/>
                  <a:gd name="T46" fmla="*/ 388 w 684"/>
                  <a:gd name="T47" fmla="*/ 620 h 1183"/>
                  <a:gd name="T48" fmla="*/ 406 w 684"/>
                  <a:gd name="T49" fmla="*/ 459 h 1183"/>
                  <a:gd name="T50" fmla="*/ 305 w 684"/>
                  <a:gd name="T51" fmla="*/ 567 h 1183"/>
                  <a:gd name="T52" fmla="*/ 444 w 684"/>
                  <a:gd name="T53" fmla="*/ 423 h 1183"/>
                  <a:gd name="T54" fmla="*/ 423 w 684"/>
                  <a:gd name="T55" fmla="*/ 643 h 1183"/>
                  <a:gd name="T56" fmla="*/ 415 w 684"/>
                  <a:gd name="T57" fmla="*/ 724 h 1183"/>
                  <a:gd name="T58" fmla="*/ 428 w 684"/>
                  <a:gd name="T59" fmla="*/ 654 h 1183"/>
                  <a:gd name="T60" fmla="*/ 574 w 684"/>
                  <a:gd name="T61" fmla="*/ 534 h 1183"/>
                  <a:gd name="T62" fmla="*/ 415 w 684"/>
                  <a:gd name="T63" fmla="*/ 724 h 1183"/>
                  <a:gd name="T64" fmla="*/ 476 w 684"/>
                  <a:gd name="T65" fmla="*/ 750 h 1183"/>
                  <a:gd name="T66" fmla="*/ 607 w 684"/>
                  <a:gd name="T67" fmla="*/ 631 h 1183"/>
                  <a:gd name="T68" fmla="*/ 517 w 684"/>
                  <a:gd name="T69" fmla="*/ 804 h 1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84" h="1183">
                    <a:moveTo>
                      <a:pt x="612" y="606"/>
                    </a:moveTo>
                    <a:cubicBezTo>
                      <a:pt x="615" y="584"/>
                      <a:pt x="613" y="565"/>
                      <a:pt x="609" y="553"/>
                    </a:cubicBezTo>
                    <a:cubicBezTo>
                      <a:pt x="599" y="516"/>
                      <a:pt x="568" y="479"/>
                      <a:pt x="517" y="483"/>
                    </a:cubicBezTo>
                    <a:cubicBezTo>
                      <a:pt x="514" y="445"/>
                      <a:pt x="477" y="404"/>
                      <a:pt x="448" y="401"/>
                    </a:cubicBezTo>
                    <a:cubicBezTo>
                      <a:pt x="329" y="387"/>
                      <a:pt x="263" y="490"/>
                      <a:pt x="263" y="490"/>
                    </a:cubicBezTo>
                    <a:cubicBezTo>
                      <a:pt x="263" y="490"/>
                      <a:pt x="253" y="433"/>
                      <a:pt x="269" y="315"/>
                    </a:cubicBezTo>
                    <a:cubicBezTo>
                      <a:pt x="290" y="158"/>
                      <a:pt x="232" y="0"/>
                      <a:pt x="116" y="36"/>
                    </a:cubicBezTo>
                    <a:cubicBezTo>
                      <a:pt x="0" y="72"/>
                      <a:pt x="71" y="136"/>
                      <a:pt x="94" y="233"/>
                    </a:cubicBezTo>
                    <a:cubicBezTo>
                      <a:pt x="117" y="330"/>
                      <a:pt x="117" y="454"/>
                      <a:pt x="110" y="505"/>
                    </a:cubicBezTo>
                    <a:cubicBezTo>
                      <a:pt x="104" y="546"/>
                      <a:pt x="92" y="624"/>
                      <a:pt x="88" y="655"/>
                    </a:cubicBezTo>
                    <a:cubicBezTo>
                      <a:pt x="69" y="678"/>
                      <a:pt x="57" y="697"/>
                      <a:pt x="54" y="711"/>
                    </a:cubicBezTo>
                    <a:cubicBezTo>
                      <a:pt x="45" y="741"/>
                      <a:pt x="31" y="868"/>
                      <a:pt x="70" y="918"/>
                    </a:cubicBezTo>
                    <a:cubicBezTo>
                      <a:pt x="109" y="969"/>
                      <a:pt x="148" y="980"/>
                      <a:pt x="177" y="979"/>
                    </a:cubicBezTo>
                    <a:cubicBezTo>
                      <a:pt x="203" y="1073"/>
                      <a:pt x="139" y="1167"/>
                      <a:pt x="139" y="1167"/>
                    </a:cubicBezTo>
                    <a:cubicBezTo>
                      <a:pt x="153" y="1174"/>
                      <a:pt x="153" y="1174"/>
                      <a:pt x="153" y="1174"/>
                    </a:cubicBezTo>
                    <a:cubicBezTo>
                      <a:pt x="220" y="1102"/>
                      <a:pt x="207" y="1002"/>
                      <a:pt x="202" y="975"/>
                    </a:cubicBezTo>
                    <a:cubicBezTo>
                      <a:pt x="215" y="971"/>
                      <a:pt x="223" y="966"/>
                      <a:pt x="223" y="966"/>
                    </a:cubicBezTo>
                    <a:cubicBezTo>
                      <a:pt x="50" y="954"/>
                      <a:pt x="64" y="794"/>
                      <a:pt x="70" y="734"/>
                    </a:cubicBezTo>
                    <a:cubicBezTo>
                      <a:pt x="76" y="674"/>
                      <a:pt x="155" y="611"/>
                      <a:pt x="205" y="572"/>
                    </a:cubicBezTo>
                    <a:cubicBezTo>
                      <a:pt x="254" y="533"/>
                      <a:pt x="270" y="550"/>
                      <a:pt x="278" y="562"/>
                    </a:cubicBezTo>
                    <a:cubicBezTo>
                      <a:pt x="326" y="637"/>
                      <a:pt x="384" y="625"/>
                      <a:pt x="408" y="655"/>
                    </a:cubicBezTo>
                    <a:cubicBezTo>
                      <a:pt x="432" y="685"/>
                      <a:pt x="388" y="757"/>
                      <a:pt x="307" y="754"/>
                    </a:cubicBezTo>
                    <a:cubicBezTo>
                      <a:pt x="226" y="751"/>
                      <a:pt x="207" y="675"/>
                      <a:pt x="207" y="675"/>
                    </a:cubicBezTo>
                    <a:cubicBezTo>
                      <a:pt x="216" y="753"/>
                      <a:pt x="271" y="775"/>
                      <a:pt x="323" y="769"/>
                    </a:cubicBezTo>
                    <a:cubicBezTo>
                      <a:pt x="342" y="782"/>
                      <a:pt x="376" y="814"/>
                      <a:pt x="370" y="868"/>
                    </a:cubicBezTo>
                    <a:cubicBezTo>
                      <a:pt x="363" y="933"/>
                      <a:pt x="322" y="948"/>
                      <a:pt x="322" y="948"/>
                    </a:cubicBezTo>
                    <a:cubicBezTo>
                      <a:pt x="322" y="948"/>
                      <a:pt x="390" y="939"/>
                      <a:pt x="390" y="866"/>
                    </a:cubicBezTo>
                    <a:cubicBezTo>
                      <a:pt x="390" y="808"/>
                      <a:pt x="363" y="777"/>
                      <a:pt x="345" y="765"/>
                    </a:cubicBezTo>
                    <a:cubicBezTo>
                      <a:pt x="366" y="759"/>
                      <a:pt x="386" y="749"/>
                      <a:pt x="400" y="738"/>
                    </a:cubicBezTo>
                    <a:cubicBezTo>
                      <a:pt x="409" y="745"/>
                      <a:pt x="427" y="755"/>
                      <a:pt x="457" y="753"/>
                    </a:cubicBezTo>
                    <a:cubicBezTo>
                      <a:pt x="456" y="773"/>
                      <a:pt x="463" y="815"/>
                      <a:pt x="523" y="817"/>
                    </a:cubicBezTo>
                    <a:cubicBezTo>
                      <a:pt x="534" y="817"/>
                      <a:pt x="544" y="816"/>
                      <a:pt x="553" y="815"/>
                    </a:cubicBezTo>
                    <a:cubicBezTo>
                      <a:pt x="559" y="845"/>
                      <a:pt x="569" y="952"/>
                      <a:pt x="418" y="982"/>
                    </a:cubicBezTo>
                    <a:cubicBezTo>
                      <a:pt x="418" y="982"/>
                      <a:pt x="425" y="1121"/>
                      <a:pt x="388" y="1179"/>
                    </a:cubicBezTo>
                    <a:cubicBezTo>
                      <a:pt x="408" y="1183"/>
                      <a:pt x="408" y="1183"/>
                      <a:pt x="408" y="1183"/>
                    </a:cubicBezTo>
                    <a:cubicBezTo>
                      <a:pt x="408" y="1183"/>
                      <a:pt x="446" y="1121"/>
                      <a:pt x="445" y="1002"/>
                    </a:cubicBezTo>
                    <a:cubicBezTo>
                      <a:pt x="445" y="1002"/>
                      <a:pt x="592" y="979"/>
                      <a:pt x="582" y="806"/>
                    </a:cubicBezTo>
                    <a:cubicBezTo>
                      <a:pt x="625" y="787"/>
                      <a:pt x="651" y="744"/>
                      <a:pt x="666" y="692"/>
                    </a:cubicBezTo>
                    <a:cubicBezTo>
                      <a:pt x="684" y="633"/>
                      <a:pt x="636" y="608"/>
                      <a:pt x="612" y="606"/>
                    </a:cubicBezTo>
                    <a:close/>
                    <a:moveTo>
                      <a:pt x="200" y="558"/>
                    </a:moveTo>
                    <a:cubicBezTo>
                      <a:pt x="162" y="583"/>
                      <a:pt x="132" y="608"/>
                      <a:pt x="109" y="632"/>
                    </a:cubicBezTo>
                    <a:cubicBezTo>
                      <a:pt x="111" y="609"/>
                      <a:pt x="122" y="580"/>
                      <a:pt x="132" y="509"/>
                    </a:cubicBezTo>
                    <a:cubicBezTo>
                      <a:pt x="146" y="422"/>
                      <a:pt x="128" y="293"/>
                      <a:pt x="113" y="228"/>
                    </a:cubicBezTo>
                    <a:cubicBezTo>
                      <a:pt x="100" y="171"/>
                      <a:pt x="31" y="75"/>
                      <a:pt x="123" y="61"/>
                    </a:cubicBezTo>
                    <a:cubicBezTo>
                      <a:pt x="254" y="41"/>
                      <a:pt x="256" y="256"/>
                      <a:pt x="250" y="311"/>
                    </a:cubicBezTo>
                    <a:cubicBezTo>
                      <a:pt x="244" y="359"/>
                      <a:pt x="241" y="500"/>
                      <a:pt x="241" y="532"/>
                    </a:cubicBezTo>
                    <a:cubicBezTo>
                      <a:pt x="230" y="538"/>
                      <a:pt x="217" y="546"/>
                      <a:pt x="200" y="558"/>
                    </a:cubicBezTo>
                    <a:close/>
                    <a:moveTo>
                      <a:pt x="388" y="620"/>
                    </a:moveTo>
                    <a:cubicBezTo>
                      <a:pt x="378" y="617"/>
                      <a:pt x="365" y="611"/>
                      <a:pt x="352" y="603"/>
                    </a:cubicBezTo>
                    <a:cubicBezTo>
                      <a:pt x="335" y="522"/>
                      <a:pt x="406" y="459"/>
                      <a:pt x="406" y="459"/>
                    </a:cubicBezTo>
                    <a:cubicBezTo>
                      <a:pt x="324" y="501"/>
                      <a:pt x="330" y="567"/>
                      <a:pt x="336" y="593"/>
                    </a:cubicBezTo>
                    <a:cubicBezTo>
                      <a:pt x="325" y="585"/>
                      <a:pt x="314" y="577"/>
                      <a:pt x="305" y="567"/>
                    </a:cubicBezTo>
                    <a:cubicBezTo>
                      <a:pt x="281" y="542"/>
                      <a:pt x="282" y="520"/>
                      <a:pt x="261" y="524"/>
                    </a:cubicBezTo>
                    <a:cubicBezTo>
                      <a:pt x="287" y="485"/>
                      <a:pt x="396" y="408"/>
                      <a:pt x="444" y="423"/>
                    </a:cubicBezTo>
                    <a:cubicBezTo>
                      <a:pt x="496" y="439"/>
                      <a:pt x="508" y="509"/>
                      <a:pt x="485" y="574"/>
                    </a:cubicBezTo>
                    <a:cubicBezTo>
                      <a:pt x="469" y="620"/>
                      <a:pt x="439" y="637"/>
                      <a:pt x="423" y="643"/>
                    </a:cubicBezTo>
                    <a:cubicBezTo>
                      <a:pt x="414" y="629"/>
                      <a:pt x="400" y="624"/>
                      <a:pt x="388" y="620"/>
                    </a:cubicBezTo>
                    <a:close/>
                    <a:moveTo>
                      <a:pt x="415" y="724"/>
                    </a:moveTo>
                    <a:cubicBezTo>
                      <a:pt x="420" y="717"/>
                      <a:pt x="424" y="710"/>
                      <a:pt x="426" y="703"/>
                    </a:cubicBezTo>
                    <a:cubicBezTo>
                      <a:pt x="431" y="681"/>
                      <a:pt x="431" y="666"/>
                      <a:pt x="428" y="654"/>
                    </a:cubicBezTo>
                    <a:cubicBezTo>
                      <a:pt x="510" y="623"/>
                      <a:pt x="514" y="552"/>
                      <a:pt x="516" y="508"/>
                    </a:cubicBezTo>
                    <a:cubicBezTo>
                      <a:pt x="531" y="508"/>
                      <a:pt x="558" y="512"/>
                      <a:pt x="574" y="534"/>
                    </a:cubicBezTo>
                    <a:cubicBezTo>
                      <a:pt x="597" y="567"/>
                      <a:pt x="601" y="681"/>
                      <a:pt x="508" y="721"/>
                    </a:cubicBezTo>
                    <a:cubicBezTo>
                      <a:pt x="444" y="748"/>
                      <a:pt x="422" y="735"/>
                      <a:pt x="415" y="724"/>
                    </a:cubicBezTo>
                    <a:close/>
                    <a:moveTo>
                      <a:pt x="517" y="804"/>
                    </a:moveTo>
                    <a:cubicBezTo>
                      <a:pt x="469" y="797"/>
                      <a:pt x="471" y="766"/>
                      <a:pt x="476" y="750"/>
                    </a:cubicBezTo>
                    <a:cubicBezTo>
                      <a:pt x="488" y="747"/>
                      <a:pt x="502" y="742"/>
                      <a:pt x="519" y="734"/>
                    </a:cubicBezTo>
                    <a:cubicBezTo>
                      <a:pt x="570" y="710"/>
                      <a:pt x="596" y="669"/>
                      <a:pt x="607" y="631"/>
                    </a:cubicBezTo>
                    <a:cubicBezTo>
                      <a:pt x="622" y="636"/>
                      <a:pt x="644" y="647"/>
                      <a:pt x="643" y="675"/>
                    </a:cubicBezTo>
                    <a:cubicBezTo>
                      <a:pt x="642" y="718"/>
                      <a:pt x="584" y="812"/>
                      <a:pt x="517" y="80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0" name="Freeform 18"/>
              <p:cNvSpPr/>
              <p:nvPr/>
            </p:nvSpPr>
            <p:spPr bwMode="auto">
              <a:xfrm>
                <a:off x="1760" y="2545"/>
                <a:ext cx="57" cy="47"/>
              </a:xfrm>
              <a:custGeom>
                <a:avLst/>
                <a:gdLst>
                  <a:gd name="T0" fmla="*/ 0 w 54"/>
                  <a:gd name="T1" fmla="*/ 18 h 44"/>
                  <a:gd name="T2" fmla="*/ 54 w 54"/>
                  <a:gd name="T3" fmla="*/ 0 h 44"/>
                  <a:gd name="T4" fmla="*/ 46 w 54"/>
                  <a:gd name="T5" fmla="*/ 44 h 44"/>
                  <a:gd name="T6" fmla="*/ 39 w 54"/>
                  <a:gd name="T7" fmla="*/ 23 h 44"/>
                  <a:gd name="T8" fmla="*/ 0 w 54"/>
                  <a:gd name="T9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0" y="18"/>
                    </a:moveTo>
                    <a:cubicBezTo>
                      <a:pt x="0" y="18"/>
                      <a:pt x="30" y="19"/>
                      <a:pt x="54" y="0"/>
                    </a:cubicBezTo>
                    <a:cubicBezTo>
                      <a:pt x="46" y="44"/>
                      <a:pt x="46" y="44"/>
                      <a:pt x="46" y="44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3"/>
                      <a:pt x="28" y="31"/>
                      <a:pt x="0" y="1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31" name="Group 21"/>
            <p:cNvGrpSpPr>
              <a:grpSpLocks noChangeAspect="1"/>
            </p:cNvGrpSpPr>
            <p:nvPr/>
          </p:nvGrpSpPr>
          <p:grpSpPr bwMode="auto">
            <a:xfrm rot="5400000">
              <a:off x="1789276" y="4497282"/>
              <a:ext cx="1209675" cy="1979613"/>
              <a:chOff x="3270" y="1510"/>
              <a:chExt cx="762" cy="1247"/>
            </a:xfrm>
            <a:solidFill>
              <a:schemeClr val="tx1"/>
            </a:solidFill>
          </p:grpSpPr>
          <p:sp>
            <p:nvSpPr>
              <p:cNvPr id="32" name="Freeform 22"/>
              <p:cNvSpPr/>
              <p:nvPr/>
            </p:nvSpPr>
            <p:spPr bwMode="auto">
              <a:xfrm>
                <a:off x="3616" y="2549"/>
                <a:ext cx="56" cy="46"/>
              </a:xfrm>
              <a:custGeom>
                <a:avLst/>
                <a:gdLst>
                  <a:gd name="T0" fmla="*/ 0 w 54"/>
                  <a:gd name="T1" fmla="*/ 18 h 44"/>
                  <a:gd name="T2" fmla="*/ 54 w 54"/>
                  <a:gd name="T3" fmla="*/ 0 h 44"/>
                  <a:gd name="T4" fmla="*/ 46 w 54"/>
                  <a:gd name="T5" fmla="*/ 44 h 44"/>
                  <a:gd name="T6" fmla="*/ 39 w 54"/>
                  <a:gd name="T7" fmla="*/ 23 h 44"/>
                  <a:gd name="T8" fmla="*/ 0 w 54"/>
                  <a:gd name="T9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0" y="18"/>
                    </a:moveTo>
                    <a:cubicBezTo>
                      <a:pt x="0" y="18"/>
                      <a:pt x="29" y="19"/>
                      <a:pt x="54" y="0"/>
                    </a:cubicBezTo>
                    <a:cubicBezTo>
                      <a:pt x="46" y="44"/>
                      <a:pt x="46" y="44"/>
                      <a:pt x="46" y="44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3"/>
                      <a:pt x="28" y="31"/>
                      <a:pt x="0" y="1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3" name="Freeform 23"/>
              <p:cNvSpPr>
                <a:spLocks noEditPoints="1"/>
              </p:cNvSpPr>
              <p:nvPr/>
            </p:nvSpPr>
            <p:spPr bwMode="auto">
              <a:xfrm>
                <a:off x="3270" y="1510"/>
                <a:ext cx="762" cy="1247"/>
              </a:xfrm>
              <a:custGeom>
                <a:avLst/>
                <a:gdLst>
                  <a:gd name="T0" fmla="*/ 629 w 729"/>
                  <a:gd name="T1" fmla="*/ 554 h 1195"/>
                  <a:gd name="T2" fmla="*/ 512 w 729"/>
                  <a:gd name="T3" fmla="*/ 454 h 1195"/>
                  <a:gd name="T4" fmla="*/ 509 w 729"/>
                  <a:gd name="T5" fmla="*/ 405 h 1195"/>
                  <a:gd name="T6" fmla="*/ 591 w 729"/>
                  <a:gd name="T7" fmla="*/ 78 h 1195"/>
                  <a:gd name="T8" fmla="*/ 415 w 729"/>
                  <a:gd name="T9" fmla="*/ 118 h 1195"/>
                  <a:gd name="T10" fmla="*/ 276 w 729"/>
                  <a:gd name="T11" fmla="*/ 309 h 1195"/>
                  <a:gd name="T12" fmla="*/ 37 w 729"/>
                  <a:gd name="T13" fmla="*/ 50 h 1195"/>
                  <a:gd name="T14" fmla="*/ 151 w 729"/>
                  <a:gd name="T15" fmla="*/ 585 h 1195"/>
                  <a:gd name="T16" fmla="*/ 202 w 729"/>
                  <a:gd name="T17" fmla="*/ 988 h 1195"/>
                  <a:gd name="T18" fmla="*/ 160 w 729"/>
                  <a:gd name="T19" fmla="*/ 1169 h 1195"/>
                  <a:gd name="T20" fmla="*/ 135 w 729"/>
                  <a:gd name="T21" fmla="*/ 904 h 1195"/>
                  <a:gd name="T22" fmla="*/ 298 w 729"/>
                  <a:gd name="T23" fmla="*/ 556 h 1195"/>
                  <a:gd name="T24" fmla="*/ 447 w 729"/>
                  <a:gd name="T25" fmla="*/ 694 h 1195"/>
                  <a:gd name="T26" fmla="*/ 268 w 729"/>
                  <a:gd name="T27" fmla="*/ 812 h 1195"/>
                  <a:gd name="T28" fmla="*/ 373 w 729"/>
                  <a:gd name="T29" fmla="*/ 737 h 1195"/>
                  <a:gd name="T30" fmla="*/ 391 w 729"/>
                  <a:gd name="T31" fmla="*/ 740 h 1195"/>
                  <a:gd name="T32" fmla="*/ 440 w 729"/>
                  <a:gd name="T33" fmla="*/ 778 h 1195"/>
                  <a:gd name="T34" fmla="*/ 593 w 729"/>
                  <a:gd name="T35" fmla="*/ 811 h 1195"/>
                  <a:gd name="T36" fmla="*/ 460 w 729"/>
                  <a:gd name="T37" fmla="*/ 992 h 1195"/>
                  <a:gd name="T38" fmla="*/ 465 w 729"/>
                  <a:gd name="T39" fmla="*/ 1195 h 1195"/>
                  <a:gd name="T40" fmla="*/ 647 w 729"/>
                  <a:gd name="T41" fmla="*/ 784 h 1195"/>
                  <a:gd name="T42" fmla="*/ 437 w 729"/>
                  <a:gd name="T43" fmla="*/ 585 h 1195"/>
                  <a:gd name="T44" fmla="*/ 210 w 729"/>
                  <a:gd name="T45" fmla="*/ 547 h 1195"/>
                  <a:gd name="T46" fmla="*/ 54 w 729"/>
                  <a:gd name="T47" fmla="*/ 143 h 1195"/>
                  <a:gd name="T48" fmla="*/ 240 w 729"/>
                  <a:gd name="T49" fmla="*/ 230 h 1195"/>
                  <a:gd name="T50" fmla="*/ 374 w 729"/>
                  <a:gd name="T51" fmla="*/ 387 h 1195"/>
                  <a:gd name="T52" fmla="*/ 520 w 729"/>
                  <a:gd name="T53" fmla="*/ 52 h 1195"/>
                  <a:gd name="T54" fmla="*/ 468 w 729"/>
                  <a:gd name="T55" fmla="*/ 505 h 1195"/>
                  <a:gd name="T56" fmla="*/ 437 w 729"/>
                  <a:gd name="T57" fmla="*/ 585 h 1195"/>
                  <a:gd name="T58" fmla="*/ 494 w 729"/>
                  <a:gd name="T59" fmla="*/ 673 h 1195"/>
                  <a:gd name="T60" fmla="*/ 529 w 729"/>
                  <a:gd name="T61" fmla="*/ 484 h 1195"/>
                  <a:gd name="T62" fmla="*/ 429 w 729"/>
                  <a:gd name="T63" fmla="*/ 736 h 1195"/>
                  <a:gd name="T64" fmla="*/ 603 w 729"/>
                  <a:gd name="T65" fmla="*/ 672 h 1195"/>
                  <a:gd name="T66" fmla="*/ 691 w 729"/>
                  <a:gd name="T67" fmla="*/ 638 h 1195"/>
                  <a:gd name="T68" fmla="*/ 520 w 729"/>
                  <a:gd name="T69" fmla="*/ 768 h 1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29" h="1195">
                    <a:moveTo>
                      <a:pt x="700" y="569"/>
                    </a:moveTo>
                    <a:cubicBezTo>
                      <a:pt x="676" y="543"/>
                      <a:pt x="646" y="548"/>
                      <a:pt x="629" y="554"/>
                    </a:cubicBezTo>
                    <a:cubicBezTo>
                      <a:pt x="629" y="543"/>
                      <a:pt x="629" y="534"/>
                      <a:pt x="629" y="528"/>
                    </a:cubicBezTo>
                    <a:cubicBezTo>
                      <a:pt x="629" y="504"/>
                      <a:pt x="601" y="415"/>
                      <a:pt x="512" y="454"/>
                    </a:cubicBezTo>
                    <a:cubicBezTo>
                      <a:pt x="508" y="455"/>
                      <a:pt x="504" y="457"/>
                      <a:pt x="501" y="459"/>
                    </a:cubicBezTo>
                    <a:cubicBezTo>
                      <a:pt x="498" y="447"/>
                      <a:pt x="498" y="427"/>
                      <a:pt x="509" y="405"/>
                    </a:cubicBezTo>
                    <a:cubicBezTo>
                      <a:pt x="528" y="366"/>
                      <a:pt x="597" y="273"/>
                      <a:pt x="606" y="211"/>
                    </a:cubicBezTo>
                    <a:cubicBezTo>
                      <a:pt x="614" y="149"/>
                      <a:pt x="602" y="102"/>
                      <a:pt x="591" y="78"/>
                    </a:cubicBezTo>
                    <a:cubicBezTo>
                      <a:pt x="580" y="53"/>
                      <a:pt x="554" y="23"/>
                      <a:pt x="514" y="23"/>
                    </a:cubicBezTo>
                    <a:cubicBezTo>
                      <a:pt x="474" y="23"/>
                      <a:pt x="426" y="50"/>
                      <a:pt x="415" y="118"/>
                    </a:cubicBezTo>
                    <a:cubicBezTo>
                      <a:pt x="405" y="185"/>
                      <a:pt x="346" y="432"/>
                      <a:pt x="315" y="482"/>
                    </a:cubicBezTo>
                    <a:cubicBezTo>
                      <a:pt x="315" y="482"/>
                      <a:pt x="283" y="384"/>
                      <a:pt x="276" y="309"/>
                    </a:cubicBezTo>
                    <a:cubicBezTo>
                      <a:pt x="269" y="234"/>
                      <a:pt x="258" y="133"/>
                      <a:pt x="188" y="67"/>
                    </a:cubicBezTo>
                    <a:cubicBezTo>
                      <a:pt x="117" y="0"/>
                      <a:pt x="58" y="38"/>
                      <a:pt x="37" y="50"/>
                    </a:cubicBezTo>
                    <a:cubicBezTo>
                      <a:pt x="17" y="62"/>
                      <a:pt x="0" y="93"/>
                      <a:pt x="35" y="161"/>
                    </a:cubicBezTo>
                    <a:cubicBezTo>
                      <a:pt x="69" y="228"/>
                      <a:pt x="116" y="381"/>
                      <a:pt x="151" y="585"/>
                    </a:cubicBezTo>
                    <a:cubicBezTo>
                      <a:pt x="113" y="616"/>
                      <a:pt x="74" y="669"/>
                      <a:pt x="68" y="769"/>
                    </a:cubicBezTo>
                    <a:cubicBezTo>
                      <a:pt x="59" y="931"/>
                      <a:pt x="166" y="940"/>
                      <a:pt x="202" y="988"/>
                    </a:cubicBezTo>
                    <a:cubicBezTo>
                      <a:pt x="238" y="1037"/>
                      <a:pt x="151" y="1155"/>
                      <a:pt x="151" y="1155"/>
                    </a:cubicBezTo>
                    <a:cubicBezTo>
                      <a:pt x="160" y="1169"/>
                      <a:pt x="160" y="1169"/>
                      <a:pt x="160" y="1169"/>
                    </a:cubicBezTo>
                    <a:cubicBezTo>
                      <a:pt x="198" y="1124"/>
                      <a:pt x="228" y="1059"/>
                      <a:pt x="234" y="1007"/>
                    </a:cubicBezTo>
                    <a:cubicBezTo>
                      <a:pt x="240" y="954"/>
                      <a:pt x="198" y="969"/>
                      <a:pt x="135" y="904"/>
                    </a:cubicBezTo>
                    <a:cubicBezTo>
                      <a:pt x="71" y="838"/>
                      <a:pt x="76" y="706"/>
                      <a:pt x="135" y="632"/>
                    </a:cubicBezTo>
                    <a:cubicBezTo>
                      <a:pt x="194" y="558"/>
                      <a:pt x="275" y="538"/>
                      <a:pt x="298" y="556"/>
                    </a:cubicBezTo>
                    <a:cubicBezTo>
                      <a:pt x="321" y="575"/>
                      <a:pt x="392" y="615"/>
                      <a:pt x="432" y="602"/>
                    </a:cubicBezTo>
                    <a:cubicBezTo>
                      <a:pt x="472" y="589"/>
                      <a:pt x="508" y="654"/>
                      <a:pt x="447" y="694"/>
                    </a:cubicBezTo>
                    <a:cubicBezTo>
                      <a:pt x="369" y="746"/>
                      <a:pt x="280" y="674"/>
                      <a:pt x="280" y="674"/>
                    </a:cubicBezTo>
                    <a:cubicBezTo>
                      <a:pt x="302" y="738"/>
                      <a:pt x="268" y="812"/>
                      <a:pt x="268" y="812"/>
                    </a:cubicBezTo>
                    <a:cubicBezTo>
                      <a:pt x="319" y="788"/>
                      <a:pt x="306" y="705"/>
                      <a:pt x="306" y="705"/>
                    </a:cubicBezTo>
                    <a:cubicBezTo>
                      <a:pt x="331" y="722"/>
                      <a:pt x="353" y="732"/>
                      <a:pt x="373" y="737"/>
                    </a:cubicBezTo>
                    <a:cubicBezTo>
                      <a:pt x="385" y="769"/>
                      <a:pt x="408" y="853"/>
                      <a:pt x="346" y="923"/>
                    </a:cubicBezTo>
                    <a:cubicBezTo>
                      <a:pt x="346" y="923"/>
                      <a:pt x="434" y="880"/>
                      <a:pt x="391" y="740"/>
                    </a:cubicBezTo>
                    <a:cubicBezTo>
                      <a:pt x="395" y="740"/>
                      <a:pt x="400" y="740"/>
                      <a:pt x="405" y="740"/>
                    </a:cubicBezTo>
                    <a:cubicBezTo>
                      <a:pt x="408" y="751"/>
                      <a:pt x="417" y="766"/>
                      <a:pt x="440" y="778"/>
                    </a:cubicBezTo>
                    <a:cubicBezTo>
                      <a:pt x="456" y="787"/>
                      <a:pt x="480" y="786"/>
                      <a:pt x="505" y="775"/>
                    </a:cubicBezTo>
                    <a:cubicBezTo>
                      <a:pt x="514" y="792"/>
                      <a:pt x="540" y="824"/>
                      <a:pt x="593" y="811"/>
                    </a:cubicBezTo>
                    <a:cubicBezTo>
                      <a:pt x="604" y="809"/>
                      <a:pt x="614" y="805"/>
                      <a:pt x="623" y="800"/>
                    </a:cubicBezTo>
                    <a:cubicBezTo>
                      <a:pt x="621" y="839"/>
                      <a:pt x="605" y="966"/>
                      <a:pt x="460" y="992"/>
                    </a:cubicBezTo>
                    <a:cubicBezTo>
                      <a:pt x="460" y="992"/>
                      <a:pt x="475" y="1138"/>
                      <a:pt x="439" y="1194"/>
                    </a:cubicBezTo>
                    <a:cubicBezTo>
                      <a:pt x="465" y="1195"/>
                      <a:pt x="465" y="1195"/>
                      <a:pt x="465" y="1195"/>
                    </a:cubicBezTo>
                    <a:cubicBezTo>
                      <a:pt x="465" y="1195"/>
                      <a:pt x="501" y="1143"/>
                      <a:pt x="485" y="1007"/>
                    </a:cubicBezTo>
                    <a:cubicBezTo>
                      <a:pt x="485" y="1007"/>
                      <a:pt x="636" y="1001"/>
                      <a:pt x="647" y="784"/>
                    </a:cubicBezTo>
                    <a:cubicBezTo>
                      <a:pt x="720" y="725"/>
                      <a:pt x="729" y="601"/>
                      <a:pt x="700" y="569"/>
                    </a:cubicBezTo>
                    <a:close/>
                    <a:moveTo>
                      <a:pt x="437" y="585"/>
                    </a:moveTo>
                    <a:cubicBezTo>
                      <a:pt x="381" y="593"/>
                      <a:pt x="339" y="562"/>
                      <a:pt x="309" y="545"/>
                    </a:cubicBezTo>
                    <a:cubicBezTo>
                      <a:pt x="280" y="528"/>
                      <a:pt x="246" y="525"/>
                      <a:pt x="210" y="547"/>
                    </a:cubicBezTo>
                    <a:cubicBezTo>
                      <a:pt x="200" y="552"/>
                      <a:pt x="187" y="559"/>
                      <a:pt x="172" y="569"/>
                    </a:cubicBezTo>
                    <a:cubicBezTo>
                      <a:pt x="161" y="511"/>
                      <a:pt x="103" y="226"/>
                      <a:pt x="54" y="143"/>
                    </a:cubicBezTo>
                    <a:cubicBezTo>
                      <a:pt x="4" y="59"/>
                      <a:pt x="91" y="56"/>
                      <a:pt x="106" y="58"/>
                    </a:cubicBezTo>
                    <a:cubicBezTo>
                      <a:pt x="141" y="63"/>
                      <a:pt x="228" y="130"/>
                      <a:pt x="240" y="230"/>
                    </a:cubicBezTo>
                    <a:cubicBezTo>
                      <a:pt x="252" y="331"/>
                      <a:pt x="269" y="478"/>
                      <a:pt x="314" y="536"/>
                    </a:cubicBezTo>
                    <a:cubicBezTo>
                      <a:pt x="314" y="536"/>
                      <a:pt x="346" y="484"/>
                      <a:pt x="374" y="387"/>
                    </a:cubicBezTo>
                    <a:cubicBezTo>
                      <a:pt x="402" y="290"/>
                      <a:pt x="432" y="177"/>
                      <a:pt x="440" y="130"/>
                    </a:cubicBezTo>
                    <a:cubicBezTo>
                      <a:pt x="447" y="82"/>
                      <a:pt x="470" y="40"/>
                      <a:pt x="520" y="52"/>
                    </a:cubicBezTo>
                    <a:cubicBezTo>
                      <a:pt x="569" y="64"/>
                      <a:pt x="597" y="151"/>
                      <a:pt x="568" y="231"/>
                    </a:cubicBezTo>
                    <a:cubicBezTo>
                      <a:pt x="541" y="306"/>
                      <a:pt x="452" y="400"/>
                      <a:pt x="468" y="505"/>
                    </a:cubicBezTo>
                    <a:cubicBezTo>
                      <a:pt x="454" y="536"/>
                      <a:pt x="450" y="572"/>
                      <a:pt x="449" y="585"/>
                    </a:cubicBezTo>
                    <a:cubicBezTo>
                      <a:pt x="445" y="585"/>
                      <a:pt x="441" y="585"/>
                      <a:pt x="437" y="585"/>
                    </a:cubicBezTo>
                    <a:close/>
                    <a:moveTo>
                      <a:pt x="429" y="736"/>
                    </a:moveTo>
                    <a:cubicBezTo>
                      <a:pt x="464" y="725"/>
                      <a:pt x="486" y="695"/>
                      <a:pt x="494" y="673"/>
                    </a:cubicBezTo>
                    <a:cubicBezTo>
                      <a:pt x="507" y="639"/>
                      <a:pt x="498" y="597"/>
                      <a:pt x="465" y="587"/>
                    </a:cubicBezTo>
                    <a:cubicBezTo>
                      <a:pt x="469" y="565"/>
                      <a:pt x="486" y="497"/>
                      <a:pt x="529" y="484"/>
                    </a:cubicBezTo>
                    <a:cubicBezTo>
                      <a:pt x="580" y="468"/>
                      <a:pt x="609" y="509"/>
                      <a:pt x="596" y="585"/>
                    </a:cubicBezTo>
                    <a:cubicBezTo>
                      <a:pt x="584" y="659"/>
                      <a:pt x="518" y="804"/>
                      <a:pt x="429" y="736"/>
                    </a:cubicBezTo>
                    <a:close/>
                    <a:moveTo>
                      <a:pt x="520" y="768"/>
                    </a:moveTo>
                    <a:cubicBezTo>
                      <a:pt x="554" y="749"/>
                      <a:pt x="586" y="716"/>
                      <a:pt x="603" y="672"/>
                    </a:cubicBezTo>
                    <a:cubicBezTo>
                      <a:pt x="616" y="636"/>
                      <a:pt x="622" y="606"/>
                      <a:pt x="626" y="581"/>
                    </a:cubicBezTo>
                    <a:cubicBezTo>
                      <a:pt x="680" y="564"/>
                      <a:pt x="696" y="608"/>
                      <a:pt x="691" y="638"/>
                    </a:cubicBezTo>
                    <a:cubicBezTo>
                      <a:pt x="687" y="669"/>
                      <a:pt x="664" y="771"/>
                      <a:pt x="595" y="789"/>
                    </a:cubicBezTo>
                    <a:cubicBezTo>
                      <a:pt x="547" y="802"/>
                      <a:pt x="527" y="781"/>
                      <a:pt x="520" y="76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7" name="Freeform 5"/>
            <p:cNvSpPr/>
            <p:nvPr/>
          </p:nvSpPr>
          <p:spPr bwMode="auto">
            <a:xfrm rot="11700000">
              <a:off x="1885851" y="3625463"/>
              <a:ext cx="675370" cy="687388"/>
            </a:xfrm>
            <a:custGeom>
              <a:avLst/>
              <a:gdLst>
                <a:gd name="T0" fmla="*/ 79 w 188"/>
                <a:gd name="T1" fmla="*/ 206 h 211"/>
                <a:gd name="T2" fmla="*/ 87 w 188"/>
                <a:gd name="T3" fmla="*/ 206 h 211"/>
                <a:gd name="T4" fmla="*/ 80 w 188"/>
                <a:gd name="T5" fmla="*/ 146 h 211"/>
                <a:gd name="T6" fmla="*/ 68 w 188"/>
                <a:gd name="T7" fmla="*/ 103 h 211"/>
                <a:gd name="T8" fmla="*/ 16 w 188"/>
                <a:gd name="T9" fmla="*/ 115 h 211"/>
                <a:gd name="T10" fmla="*/ 72 w 188"/>
                <a:gd name="T11" fmla="*/ 12 h 211"/>
                <a:gd name="T12" fmla="*/ 163 w 188"/>
                <a:gd name="T13" fmla="*/ 98 h 211"/>
                <a:gd name="T14" fmla="*/ 115 w 188"/>
                <a:gd name="T15" fmla="*/ 100 h 211"/>
                <a:gd name="T16" fmla="*/ 89 w 188"/>
                <a:gd name="T17" fmla="*/ 106 h 211"/>
                <a:gd name="T18" fmla="*/ 138 w 188"/>
                <a:gd name="T19" fmla="*/ 183 h 211"/>
                <a:gd name="T20" fmla="*/ 92 w 188"/>
                <a:gd name="T21" fmla="*/ 196 h 211"/>
                <a:gd name="T22" fmla="*/ 122 w 188"/>
                <a:gd name="T23" fmla="*/ 195 h 211"/>
                <a:gd name="T24" fmla="*/ 139 w 188"/>
                <a:gd name="T25" fmla="*/ 164 h 211"/>
                <a:gd name="T26" fmla="*/ 102 w 188"/>
                <a:gd name="T27" fmla="*/ 108 h 211"/>
                <a:gd name="T28" fmla="*/ 162 w 188"/>
                <a:gd name="T29" fmla="*/ 106 h 211"/>
                <a:gd name="T30" fmla="*/ 160 w 188"/>
                <a:gd name="T31" fmla="*/ 84 h 211"/>
                <a:gd name="T32" fmla="*/ 116 w 188"/>
                <a:gd name="T33" fmla="*/ 44 h 211"/>
                <a:gd name="T34" fmla="*/ 70 w 188"/>
                <a:gd name="T35" fmla="*/ 1 h 211"/>
                <a:gd name="T36" fmla="*/ 28 w 188"/>
                <a:gd name="T37" fmla="*/ 87 h 211"/>
                <a:gd name="T38" fmla="*/ 1 w 188"/>
                <a:gd name="T39" fmla="*/ 119 h 211"/>
                <a:gd name="T40" fmla="*/ 64 w 188"/>
                <a:gd name="T41" fmla="*/ 112 h 211"/>
                <a:gd name="T42" fmla="*/ 79 w 188"/>
                <a:gd name="T43" fmla="*/ 206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8" h="211">
                  <a:moveTo>
                    <a:pt x="79" y="206"/>
                  </a:moveTo>
                  <a:cubicBezTo>
                    <a:pt x="79" y="211"/>
                    <a:pt x="87" y="211"/>
                    <a:pt x="87" y="206"/>
                  </a:cubicBezTo>
                  <a:cubicBezTo>
                    <a:pt x="87" y="186"/>
                    <a:pt x="84" y="165"/>
                    <a:pt x="80" y="146"/>
                  </a:cubicBezTo>
                  <a:cubicBezTo>
                    <a:pt x="79" y="138"/>
                    <a:pt x="76" y="106"/>
                    <a:pt x="68" y="103"/>
                  </a:cubicBezTo>
                  <a:cubicBezTo>
                    <a:pt x="60" y="100"/>
                    <a:pt x="27" y="115"/>
                    <a:pt x="16" y="115"/>
                  </a:cubicBezTo>
                  <a:cubicBezTo>
                    <a:pt x="45" y="88"/>
                    <a:pt x="54" y="46"/>
                    <a:pt x="72" y="12"/>
                  </a:cubicBezTo>
                  <a:cubicBezTo>
                    <a:pt x="100" y="43"/>
                    <a:pt x="132" y="70"/>
                    <a:pt x="163" y="98"/>
                  </a:cubicBezTo>
                  <a:cubicBezTo>
                    <a:pt x="147" y="98"/>
                    <a:pt x="131" y="100"/>
                    <a:pt x="115" y="100"/>
                  </a:cubicBezTo>
                  <a:cubicBezTo>
                    <a:pt x="113" y="100"/>
                    <a:pt x="80" y="96"/>
                    <a:pt x="89" y="106"/>
                  </a:cubicBezTo>
                  <a:cubicBezTo>
                    <a:pt x="110" y="128"/>
                    <a:pt x="128" y="153"/>
                    <a:pt x="138" y="183"/>
                  </a:cubicBezTo>
                  <a:cubicBezTo>
                    <a:pt x="129" y="185"/>
                    <a:pt x="96" y="188"/>
                    <a:pt x="92" y="196"/>
                  </a:cubicBezTo>
                  <a:cubicBezTo>
                    <a:pt x="85" y="207"/>
                    <a:pt x="121" y="196"/>
                    <a:pt x="122" y="195"/>
                  </a:cubicBezTo>
                  <a:cubicBezTo>
                    <a:pt x="147" y="189"/>
                    <a:pt x="150" y="189"/>
                    <a:pt x="139" y="164"/>
                  </a:cubicBezTo>
                  <a:cubicBezTo>
                    <a:pt x="130" y="143"/>
                    <a:pt x="117" y="125"/>
                    <a:pt x="102" y="108"/>
                  </a:cubicBezTo>
                  <a:cubicBezTo>
                    <a:pt x="122" y="109"/>
                    <a:pt x="142" y="106"/>
                    <a:pt x="162" y="106"/>
                  </a:cubicBezTo>
                  <a:cubicBezTo>
                    <a:pt x="188" y="106"/>
                    <a:pt x="173" y="96"/>
                    <a:pt x="160" y="84"/>
                  </a:cubicBezTo>
                  <a:cubicBezTo>
                    <a:pt x="145" y="71"/>
                    <a:pt x="130" y="58"/>
                    <a:pt x="116" y="44"/>
                  </a:cubicBezTo>
                  <a:cubicBezTo>
                    <a:pt x="109" y="38"/>
                    <a:pt x="79" y="0"/>
                    <a:pt x="70" y="1"/>
                  </a:cubicBezTo>
                  <a:cubicBezTo>
                    <a:pt x="57" y="3"/>
                    <a:pt x="35" y="75"/>
                    <a:pt x="28" y="87"/>
                  </a:cubicBezTo>
                  <a:cubicBezTo>
                    <a:pt x="24" y="93"/>
                    <a:pt x="0" y="115"/>
                    <a:pt x="1" y="119"/>
                  </a:cubicBezTo>
                  <a:cubicBezTo>
                    <a:pt x="4" y="133"/>
                    <a:pt x="56" y="116"/>
                    <a:pt x="64" y="112"/>
                  </a:cubicBezTo>
                  <a:cubicBezTo>
                    <a:pt x="73" y="141"/>
                    <a:pt x="79" y="179"/>
                    <a:pt x="79" y="206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38" name="Freeform 5"/>
          <p:cNvSpPr/>
          <p:nvPr/>
        </p:nvSpPr>
        <p:spPr bwMode="auto">
          <a:xfrm rot="5844680">
            <a:off x="5230719" y="3655830"/>
            <a:ext cx="675370" cy="687388"/>
          </a:xfrm>
          <a:custGeom>
            <a:avLst/>
            <a:gdLst>
              <a:gd name="T0" fmla="*/ 79 w 188"/>
              <a:gd name="T1" fmla="*/ 206 h 211"/>
              <a:gd name="T2" fmla="*/ 87 w 188"/>
              <a:gd name="T3" fmla="*/ 206 h 211"/>
              <a:gd name="T4" fmla="*/ 80 w 188"/>
              <a:gd name="T5" fmla="*/ 146 h 211"/>
              <a:gd name="T6" fmla="*/ 68 w 188"/>
              <a:gd name="T7" fmla="*/ 103 h 211"/>
              <a:gd name="T8" fmla="*/ 16 w 188"/>
              <a:gd name="T9" fmla="*/ 115 h 211"/>
              <a:gd name="T10" fmla="*/ 72 w 188"/>
              <a:gd name="T11" fmla="*/ 12 h 211"/>
              <a:gd name="T12" fmla="*/ 163 w 188"/>
              <a:gd name="T13" fmla="*/ 98 h 211"/>
              <a:gd name="T14" fmla="*/ 115 w 188"/>
              <a:gd name="T15" fmla="*/ 100 h 211"/>
              <a:gd name="T16" fmla="*/ 89 w 188"/>
              <a:gd name="T17" fmla="*/ 106 h 211"/>
              <a:gd name="T18" fmla="*/ 138 w 188"/>
              <a:gd name="T19" fmla="*/ 183 h 211"/>
              <a:gd name="T20" fmla="*/ 92 w 188"/>
              <a:gd name="T21" fmla="*/ 196 h 211"/>
              <a:gd name="T22" fmla="*/ 122 w 188"/>
              <a:gd name="T23" fmla="*/ 195 h 211"/>
              <a:gd name="T24" fmla="*/ 139 w 188"/>
              <a:gd name="T25" fmla="*/ 164 h 211"/>
              <a:gd name="T26" fmla="*/ 102 w 188"/>
              <a:gd name="T27" fmla="*/ 108 h 211"/>
              <a:gd name="T28" fmla="*/ 162 w 188"/>
              <a:gd name="T29" fmla="*/ 106 h 211"/>
              <a:gd name="T30" fmla="*/ 160 w 188"/>
              <a:gd name="T31" fmla="*/ 84 h 211"/>
              <a:gd name="T32" fmla="*/ 116 w 188"/>
              <a:gd name="T33" fmla="*/ 44 h 211"/>
              <a:gd name="T34" fmla="*/ 70 w 188"/>
              <a:gd name="T35" fmla="*/ 1 h 211"/>
              <a:gd name="T36" fmla="*/ 28 w 188"/>
              <a:gd name="T37" fmla="*/ 87 h 211"/>
              <a:gd name="T38" fmla="*/ 1 w 188"/>
              <a:gd name="T39" fmla="*/ 119 h 211"/>
              <a:gd name="T40" fmla="*/ 64 w 188"/>
              <a:gd name="T41" fmla="*/ 112 h 211"/>
              <a:gd name="T42" fmla="*/ 79 w 188"/>
              <a:gd name="T43" fmla="*/ 206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8" h="211">
                <a:moveTo>
                  <a:pt x="79" y="206"/>
                </a:moveTo>
                <a:cubicBezTo>
                  <a:pt x="79" y="211"/>
                  <a:pt x="87" y="211"/>
                  <a:pt x="87" y="206"/>
                </a:cubicBezTo>
                <a:cubicBezTo>
                  <a:pt x="87" y="186"/>
                  <a:pt x="84" y="165"/>
                  <a:pt x="80" y="146"/>
                </a:cubicBezTo>
                <a:cubicBezTo>
                  <a:pt x="79" y="138"/>
                  <a:pt x="76" y="106"/>
                  <a:pt x="68" y="103"/>
                </a:cubicBezTo>
                <a:cubicBezTo>
                  <a:pt x="60" y="100"/>
                  <a:pt x="27" y="115"/>
                  <a:pt x="16" y="115"/>
                </a:cubicBezTo>
                <a:cubicBezTo>
                  <a:pt x="45" y="88"/>
                  <a:pt x="54" y="46"/>
                  <a:pt x="72" y="12"/>
                </a:cubicBezTo>
                <a:cubicBezTo>
                  <a:pt x="100" y="43"/>
                  <a:pt x="132" y="70"/>
                  <a:pt x="163" y="98"/>
                </a:cubicBezTo>
                <a:cubicBezTo>
                  <a:pt x="147" y="98"/>
                  <a:pt x="131" y="100"/>
                  <a:pt x="115" y="100"/>
                </a:cubicBezTo>
                <a:cubicBezTo>
                  <a:pt x="113" y="100"/>
                  <a:pt x="80" y="96"/>
                  <a:pt x="89" y="106"/>
                </a:cubicBezTo>
                <a:cubicBezTo>
                  <a:pt x="110" y="128"/>
                  <a:pt x="128" y="153"/>
                  <a:pt x="138" y="183"/>
                </a:cubicBezTo>
                <a:cubicBezTo>
                  <a:pt x="129" y="185"/>
                  <a:pt x="96" y="188"/>
                  <a:pt x="92" y="196"/>
                </a:cubicBezTo>
                <a:cubicBezTo>
                  <a:pt x="85" y="207"/>
                  <a:pt x="121" y="196"/>
                  <a:pt x="122" y="195"/>
                </a:cubicBezTo>
                <a:cubicBezTo>
                  <a:pt x="147" y="189"/>
                  <a:pt x="150" y="189"/>
                  <a:pt x="139" y="164"/>
                </a:cubicBezTo>
                <a:cubicBezTo>
                  <a:pt x="130" y="143"/>
                  <a:pt x="117" y="125"/>
                  <a:pt x="102" y="108"/>
                </a:cubicBezTo>
                <a:cubicBezTo>
                  <a:pt x="122" y="109"/>
                  <a:pt x="142" y="106"/>
                  <a:pt x="162" y="106"/>
                </a:cubicBezTo>
                <a:cubicBezTo>
                  <a:pt x="188" y="106"/>
                  <a:pt x="173" y="96"/>
                  <a:pt x="160" y="84"/>
                </a:cubicBezTo>
                <a:cubicBezTo>
                  <a:pt x="145" y="71"/>
                  <a:pt x="130" y="58"/>
                  <a:pt x="116" y="44"/>
                </a:cubicBezTo>
                <a:cubicBezTo>
                  <a:pt x="109" y="38"/>
                  <a:pt x="79" y="0"/>
                  <a:pt x="70" y="1"/>
                </a:cubicBezTo>
                <a:cubicBezTo>
                  <a:pt x="57" y="3"/>
                  <a:pt x="35" y="75"/>
                  <a:pt x="28" y="87"/>
                </a:cubicBezTo>
                <a:cubicBezTo>
                  <a:pt x="24" y="93"/>
                  <a:pt x="0" y="115"/>
                  <a:pt x="1" y="119"/>
                </a:cubicBezTo>
                <a:cubicBezTo>
                  <a:pt x="4" y="133"/>
                  <a:pt x="56" y="116"/>
                  <a:pt x="64" y="112"/>
                </a:cubicBezTo>
                <a:cubicBezTo>
                  <a:pt x="73" y="141"/>
                  <a:pt x="79" y="179"/>
                  <a:pt x="79" y="20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40" name="ZoneTexte 43"/>
          <p:cNvSpPr txBox="1"/>
          <p:nvPr/>
        </p:nvSpPr>
        <p:spPr>
          <a:xfrm>
            <a:off x="3738957" y="1694570"/>
            <a:ext cx="6340327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此处添加详细文本描述，建议与标题相关并符合整体语言风格，语言描述尽量简洁生动。尽量将每页幻灯片的字数控制</a:t>
            </a:r>
            <a:endParaRPr lang="zh-CN" altLang="en-US" sz="20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2" name="ZoneTexte 43"/>
          <p:cNvSpPr txBox="1"/>
          <p:nvPr/>
        </p:nvSpPr>
        <p:spPr>
          <a:xfrm>
            <a:off x="3738957" y="5043551"/>
            <a:ext cx="6340327" cy="14178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此处添加详细文本描述，建议与标题相关并符合整体语言风格，语言描述尽量简洁生动。尽量将每页幻灯片的字数控制</a:t>
            </a:r>
            <a:endParaRPr lang="zh-CN" altLang="en-US" sz="20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3" name="ZoneTexte 43"/>
          <p:cNvSpPr txBox="1"/>
          <p:nvPr/>
        </p:nvSpPr>
        <p:spPr>
          <a:xfrm>
            <a:off x="8216855" y="3191729"/>
            <a:ext cx="3889443" cy="14178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此处添加详细文本描述，建议与标题相关并符合整体语言风格，语言描述尽量简洁生动</a:t>
            </a:r>
            <a:r>
              <a:rPr lang="zh-CN" altLang="en-US" sz="2000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。</a:t>
            </a:r>
            <a:endParaRPr lang="zh-CN" altLang="en-US" sz="20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3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服务类型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5458885" y="1919818"/>
            <a:ext cx="1071033" cy="1071033"/>
            <a:chOff x="848110" y="2494995"/>
            <a:chExt cx="636196" cy="636164"/>
          </a:xfrm>
        </p:grpSpPr>
        <p:sp>
          <p:nvSpPr>
            <p:cNvPr id="7" name="Rectangle 22"/>
            <p:cNvSpPr/>
            <p:nvPr/>
          </p:nvSpPr>
          <p:spPr>
            <a:xfrm>
              <a:off x="848110" y="2494995"/>
              <a:ext cx="636196" cy="636164"/>
            </a:xfrm>
            <a:prstGeom prst="ellipse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65">
                <a:defRPr/>
              </a:pPr>
              <a:endParaRPr lang="en-US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Lao UI" panose="020B0502040204020203" pitchFamily="34" charset="0"/>
              </a:endParaRPr>
            </a:p>
          </p:txBody>
        </p:sp>
        <p:sp>
          <p:nvSpPr>
            <p:cNvPr id="8" name="Freeform 23"/>
            <p:cNvSpPr>
              <a:spLocks noEditPoints="1"/>
            </p:cNvSpPr>
            <p:nvPr/>
          </p:nvSpPr>
          <p:spPr bwMode="auto">
            <a:xfrm>
              <a:off x="968176" y="2655623"/>
              <a:ext cx="389082" cy="322810"/>
            </a:xfrm>
            <a:custGeom>
              <a:avLst/>
              <a:gdLst/>
              <a:ahLst/>
              <a:cxnLst>
                <a:cxn ang="0">
                  <a:pos x="312" y="110"/>
                </a:cxn>
                <a:cxn ang="0">
                  <a:pos x="323" y="138"/>
                </a:cxn>
                <a:cxn ang="0">
                  <a:pos x="350" y="127"/>
                </a:cxn>
                <a:cxn ang="0">
                  <a:pos x="339" y="100"/>
                </a:cxn>
                <a:cxn ang="0">
                  <a:pos x="25" y="100"/>
                </a:cxn>
                <a:cxn ang="0">
                  <a:pos x="15" y="127"/>
                </a:cxn>
                <a:cxn ang="0">
                  <a:pos x="42" y="138"/>
                </a:cxn>
                <a:cxn ang="0">
                  <a:pos x="53" y="110"/>
                </a:cxn>
                <a:cxn ang="0">
                  <a:pos x="270" y="60"/>
                </a:cxn>
                <a:cxn ang="0">
                  <a:pos x="248" y="69"/>
                </a:cxn>
                <a:cxn ang="0">
                  <a:pos x="239" y="91"/>
                </a:cxn>
                <a:cxn ang="0">
                  <a:pos x="252" y="116"/>
                </a:cxn>
                <a:cxn ang="0">
                  <a:pos x="276" y="121"/>
                </a:cxn>
                <a:cxn ang="0">
                  <a:pos x="297" y="103"/>
                </a:cxn>
                <a:cxn ang="0">
                  <a:pos x="297" y="80"/>
                </a:cxn>
                <a:cxn ang="0">
                  <a:pos x="276" y="62"/>
                </a:cxn>
                <a:cxn ang="0">
                  <a:pos x="330" y="183"/>
                </a:cxn>
                <a:cxn ang="0">
                  <a:pos x="321" y="152"/>
                </a:cxn>
                <a:cxn ang="0">
                  <a:pos x="350" y="158"/>
                </a:cxn>
                <a:cxn ang="0">
                  <a:pos x="364" y="185"/>
                </a:cxn>
                <a:cxn ang="0">
                  <a:pos x="83" y="63"/>
                </a:cxn>
                <a:cxn ang="0">
                  <a:pos x="65" y="85"/>
                </a:cxn>
                <a:cxn ang="0">
                  <a:pos x="71" y="109"/>
                </a:cxn>
                <a:cxn ang="0">
                  <a:pos x="96" y="121"/>
                </a:cxn>
                <a:cxn ang="0">
                  <a:pos x="118" y="112"/>
                </a:cxn>
                <a:cxn ang="0">
                  <a:pos x="127" y="91"/>
                </a:cxn>
                <a:cxn ang="0">
                  <a:pos x="112" y="65"/>
                </a:cxn>
                <a:cxn ang="0">
                  <a:pos x="35" y="150"/>
                </a:cxn>
                <a:cxn ang="0">
                  <a:pos x="36" y="176"/>
                </a:cxn>
                <a:cxn ang="0">
                  <a:pos x="0" y="185"/>
                </a:cxn>
                <a:cxn ang="0">
                  <a:pos x="15" y="158"/>
                </a:cxn>
                <a:cxn ang="0">
                  <a:pos x="183" y="0"/>
                </a:cxn>
                <a:cxn ang="0">
                  <a:pos x="151" y="13"/>
                </a:cxn>
                <a:cxn ang="0">
                  <a:pos x="138" y="45"/>
                </a:cxn>
                <a:cxn ang="0">
                  <a:pos x="158" y="81"/>
                </a:cxn>
                <a:cxn ang="0">
                  <a:pos x="192" y="89"/>
                </a:cxn>
                <a:cxn ang="0">
                  <a:pos x="225" y="62"/>
                </a:cxn>
                <a:cxn ang="0">
                  <a:pos x="225" y="27"/>
                </a:cxn>
                <a:cxn ang="0">
                  <a:pos x="192" y="0"/>
                </a:cxn>
                <a:cxn ang="0">
                  <a:pos x="265" y="174"/>
                </a:cxn>
                <a:cxn ang="0">
                  <a:pos x="256" y="136"/>
                </a:cxn>
                <a:cxn ang="0">
                  <a:pos x="279" y="136"/>
                </a:cxn>
                <a:cxn ang="0">
                  <a:pos x="316" y="165"/>
                </a:cxn>
                <a:cxn ang="0">
                  <a:pos x="100" y="272"/>
                </a:cxn>
                <a:cxn ang="0">
                  <a:pos x="51" y="165"/>
                </a:cxn>
                <a:cxn ang="0">
                  <a:pos x="85" y="136"/>
                </a:cxn>
                <a:cxn ang="0">
                  <a:pos x="109" y="136"/>
                </a:cxn>
                <a:cxn ang="0">
                  <a:pos x="100" y="174"/>
                </a:cxn>
                <a:cxn ang="0">
                  <a:pos x="252" y="159"/>
                </a:cxn>
                <a:cxn ang="0">
                  <a:pos x="210" y="109"/>
                </a:cxn>
                <a:cxn ang="0">
                  <a:pos x="154" y="109"/>
                </a:cxn>
                <a:cxn ang="0">
                  <a:pos x="112" y="159"/>
                </a:cxn>
              </a:cxnLst>
              <a:rect l="0" t="0" r="r" b="b"/>
              <a:pathLst>
                <a:path w="364" h="301">
                  <a:moveTo>
                    <a:pt x="332" y="98"/>
                  </a:moveTo>
                  <a:lnTo>
                    <a:pt x="332" y="98"/>
                  </a:lnTo>
                  <a:lnTo>
                    <a:pt x="323" y="100"/>
                  </a:lnTo>
                  <a:lnTo>
                    <a:pt x="317" y="105"/>
                  </a:lnTo>
                  <a:lnTo>
                    <a:pt x="312" y="110"/>
                  </a:lnTo>
                  <a:lnTo>
                    <a:pt x="310" y="120"/>
                  </a:lnTo>
                  <a:lnTo>
                    <a:pt x="310" y="120"/>
                  </a:lnTo>
                  <a:lnTo>
                    <a:pt x="312" y="127"/>
                  </a:lnTo>
                  <a:lnTo>
                    <a:pt x="317" y="134"/>
                  </a:lnTo>
                  <a:lnTo>
                    <a:pt x="323" y="138"/>
                  </a:lnTo>
                  <a:lnTo>
                    <a:pt x="332" y="139"/>
                  </a:lnTo>
                  <a:lnTo>
                    <a:pt x="332" y="139"/>
                  </a:lnTo>
                  <a:lnTo>
                    <a:pt x="339" y="138"/>
                  </a:lnTo>
                  <a:lnTo>
                    <a:pt x="346" y="134"/>
                  </a:lnTo>
                  <a:lnTo>
                    <a:pt x="350" y="127"/>
                  </a:lnTo>
                  <a:lnTo>
                    <a:pt x="352" y="120"/>
                  </a:lnTo>
                  <a:lnTo>
                    <a:pt x="352" y="120"/>
                  </a:lnTo>
                  <a:lnTo>
                    <a:pt x="350" y="110"/>
                  </a:lnTo>
                  <a:lnTo>
                    <a:pt x="346" y="105"/>
                  </a:lnTo>
                  <a:lnTo>
                    <a:pt x="339" y="100"/>
                  </a:lnTo>
                  <a:lnTo>
                    <a:pt x="332" y="98"/>
                  </a:lnTo>
                  <a:lnTo>
                    <a:pt x="332" y="98"/>
                  </a:lnTo>
                  <a:close/>
                  <a:moveTo>
                    <a:pt x="35" y="98"/>
                  </a:moveTo>
                  <a:lnTo>
                    <a:pt x="35" y="98"/>
                  </a:lnTo>
                  <a:lnTo>
                    <a:pt x="25" y="100"/>
                  </a:lnTo>
                  <a:lnTo>
                    <a:pt x="20" y="105"/>
                  </a:lnTo>
                  <a:lnTo>
                    <a:pt x="15" y="110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5" y="127"/>
                  </a:lnTo>
                  <a:lnTo>
                    <a:pt x="20" y="134"/>
                  </a:lnTo>
                  <a:lnTo>
                    <a:pt x="25" y="138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42" y="138"/>
                  </a:lnTo>
                  <a:lnTo>
                    <a:pt x="49" y="134"/>
                  </a:lnTo>
                  <a:lnTo>
                    <a:pt x="53" y="127"/>
                  </a:lnTo>
                  <a:lnTo>
                    <a:pt x="54" y="120"/>
                  </a:lnTo>
                  <a:lnTo>
                    <a:pt x="54" y="120"/>
                  </a:lnTo>
                  <a:lnTo>
                    <a:pt x="53" y="110"/>
                  </a:lnTo>
                  <a:lnTo>
                    <a:pt x="49" y="105"/>
                  </a:lnTo>
                  <a:lnTo>
                    <a:pt x="42" y="100"/>
                  </a:lnTo>
                  <a:lnTo>
                    <a:pt x="35" y="98"/>
                  </a:lnTo>
                  <a:lnTo>
                    <a:pt x="35" y="98"/>
                  </a:lnTo>
                  <a:close/>
                  <a:moveTo>
                    <a:pt x="270" y="60"/>
                  </a:moveTo>
                  <a:lnTo>
                    <a:pt x="270" y="60"/>
                  </a:lnTo>
                  <a:lnTo>
                    <a:pt x="263" y="62"/>
                  </a:lnTo>
                  <a:lnTo>
                    <a:pt x="258" y="63"/>
                  </a:lnTo>
                  <a:lnTo>
                    <a:pt x="252" y="65"/>
                  </a:lnTo>
                  <a:lnTo>
                    <a:pt x="248" y="69"/>
                  </a:lnTo>
                  <a:lnTo>
                    <a:pt x="245" y="74"/>
                  </a:lnTo>
                  <a:lnTo>
                    <a:pt x="241" y="80"/>
                  </a:lnTo>
                  <a:lnTo>
                    <a:pt x="239" y="85"/>
                  </a:lnTo>
                  <a:lnTo>
                    <a:pt x="239" y="91"/>
                  </a:lnTo>
                  <a:lnTo>
                    <a:pt x="239" y="91"/>
                  </a:lnTo>
                  <a:lnTo>
                    <a:pt x="239" y="98"/>
                  </a:lnTo>
                  <a:lnTo>
                    <a:pt x="241" y="103"/>
                  </a:lnTo>
                  <a:lnTo>
                    <a:pt x="245" y="109"/>
                  </a:lnTo>
                  <a:lnTo>
                    <a:pt x="248" y="112"/>
                  </a:lnTo>
                  <a:lnTo>
                    <a:pt x="252" y="116"/>
                  </a:lnTo>
                  <a:lnTo>
                    <a:pt x="258" y="120"/>
                  </a:lnTo>
                  <a:lnTo>
                    <a:pt x="263" y="121"/>
                  </a:lnTo>
                  <a:lnTo>
                    <a:pt x="270" y="121"/>
                  </a:lnTo>
                  <a:lnTo>
                    <a:pt x="270" y="121"/>
                  </a:lnTo>
                  <a:lnTo>
                    <a:pt x="276" y="121"/>
                  </a:lnTo>
                  <a:lnTo>
                    <a:pt x="281" y="120"/>
                  </a:lnTo>
                  <a:lnTo>
                    <a:pt x="287" y="116"/>
                  </a:lnTo>
                  <a:lnTo>
                    <a:pt x="292" y="112"/>
                  </a:lnTo>
                  <a:lnTo>
                    <a:pt x="296" y="109"/>
                  </a:lnTo>
                  <a:lnTo>
                    <a:pt x="297" y="103"/>
                  </a:lnTo>
                  <a:lnTo>
                    <a:pt x="299" y="98"/>
                  </a:lnTo>
                  <a:lnTo>
                    <a:pt x="301" y="91"/>
                  </a:lnTo>
                  <a:lnTo>
                    <a:pt x="301" y="91"/>
                  </a:lnTo>
                  <a:lnTo>
                    <a:pt x="299" y="85"/>
                  </a:lnTo>
                  <a:lnTo>
                    <a:pt x="297" y="80"/>
                  </a:lnTo>
                  <a:lnTo>
                    <a:pt x="296" y="74"/>
                  </a:lnTo>
                  <a:lnTo>
                    <a:pt x="292" y="69"/>
                  </a:lnTo>
                  <a:lnTo>
                    <a:pt x="287" y="65"/>
                  </a:lnTo>
                  <a:lnTo>
                    <a:pt x="281" y="63"/>
                  </a:lnTo>
                  <a:lnTo>
                    <a:pt x="276" y="62"/>
                  </a:lnTo>
                  <a:lnTo>
                    <a:pt x="270" y="60"/>
                  </a:lnTo>
                  <a:lnTo>
                    <a:pt x="270" y="60"/>
                  </a:lnTo>
                  <a:close/>
                  <a:moveTo>
                    <a:pt x="364" y="248"/>
                  </a:moveTo>
                  <a:lnTo>
                    <a:pt x="330" y="248"/>
                  </a:lnTo>
                  <a:lnTo>
                    <a:pt x="330" y="183"/>
                  </a:lnTo>
                  <a:lnTo>
                    <a:pt x="330" y="183"/>
                  </a:lnTo>
                  <a:lnTo>
                    <a:pt x="330" y="176"/>
                  </a:lnTo>
                  <a:lnTo>
                    <a:pt x="328" y="167"/>
                  </a:lnTo>
                  <a:lnTo>
                    <a:pt x="321" y="152"/>
                  </a:lnTo>
                  <a:lnTo>
                    <a:pt x="321" y="152"/>
                  </a:lnTo>
                  <a:lnTo>
                    <a:pt x="332" y="150"/>
                  </a:lnTo>
                  <a:lnTo>
                    <a:pt x="332" y="150"/>
                  </a:lnTo>
                  <a:lnTo>
                    <a:pt x="337" y="152"/>
                  </a:lnTo>
                  <a:lnTo>
                    <a:pt x="345" y="154"/>
                  </a:lnTo>
                  <a:lnTo>
                    <a:pt x="350" y="158"/>
                  </a:lnTo>
                  <a:lnTo>
                    <a:pt x="355" y="161"/>
                  </a:lnTo>
                  <a:lnTo>
                    <a:pt x="359" y="167"/>
                  </a:lnTo>
                  <a:lnTo>
                    <a:pt x="363" y="172"/>
                  </a:lnTo>
                  <a:lnTo>
                    <a:pt x="364" y="178"/>
                  </a:lnTo>
                  <a:lnTo>
                    <a:pt x="364" y="185"/>
                  </a:lnTo>
                  <a:lnTo>
                    <a:pt x="364" y="248"/>
                  </a:lnTo>
                  <a:close/>
                  <a:moveTo>
                    <a:pt x="96" y="60"/>
                  </a:moveTo>
                  <a:lnTo>
                    <a:pt x="96" y="60"/>
                  </a:lnTo>
                  <a:lnTo>
                    <a:pt x="89" y="62"/>
                  </a:lnTo>
                  <a:lnTo>
                    <a:pt x="83" y="63"/>
                  </a:lnTo>
                  <a:lnTo>
                    <a:pt x="78" y="65"/>
                  </a:lnTo>
                  <a:lnTo>
                    <a:pt x="74" y="69"/>
                  </a:lnTo>
                  <a:lnTo>
                    <a:pt x="71" y="74"/>
                  </a:lnTo>
                  <a:lnTo>
                    <a:pt x="67" y="80"/>
                  </a:lnTo>
                  <a:lnTo>
                    <a:pt x="65" y="85"/>
                  </a:lnTo>
                  <a:lnTo>
                    <a:pt x="65" y="91"/>
                  </a:lnTo>
                  <a:lnTo>
                    <a:pt x="65" y="91"/>
                  </a:lnTo>
                  <a:lnTo>
                    <a:pt x="65" y="98"/>
                  </a:lnTo>
                  <a:lnTo>
                    <a:pt x="67" y="103"/>
                  </a:lnTo>
                  <a:lnTo>
                    <a:pt x="71" y="109"/>
                  </a:lnTo>
                  <a:lnTo>
                    <a:pt x="74" y="112"/>
                  </a:lnTo>
                  <a:lnTo>
                    <a:pt x="78" y="116"/>
                  </a:lnTo>
                  <a:lnTo>
                    <a:pt x="83" y="120"/>
                  </a:lnTo>
                  <a:lnTo>
                    <a:pt x="89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102" y="121"/>
                  </a:lnTo>
                  <a:lnTo>
                    <a:pt x="107" y="120"/>
                  </a:lnTo>
                  <a:lnTo>
                    <a:pt x="112" y="116"/>
                  </a:lnTo>
                  <a:lnTo>
                    <a:pt x="118" y="112"/>
                  </a:lnTo>
                  <a:lnTo>
                    <a:pt x="122" y="109"/>
                  </a:lnTo>
                  <a:lnTo>
                    <a:pt x="123" y="103"/>
                  </a:lnTo>
                  <a:lnTo>
                    <a:pt x="125" y="98"/>
                  </a:lnTo>
                  <a:lnTo>
                    <a:pt x="127" y="91"/>
                  </a:lnTo>
                  <a:lnTo>
                    <a:pt x="127" y="91"/>
                  </a:lnTo>
                  <a:lnTo>
                    <a:pt x="125" y="85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18" y="69"/>
                  </a:lnTo>
                  <a:lnTo>
                    <a:pt x="112" y="65"/>
                  </a:lnTo>
                  <a:lnTo>
                    <a:pt x="107" y="63"/>
                  </a:lnTo>
                  <a:lnTo>
                    <a:pt x="102" y="62"/>
                  </a:lnTo>
                  <a:lnTo>
                    <a:pt x="96" y="60"/>
                  </a:lnTo>
                  <a:lnTo>
                    <a:pt x="96" y="60"/>
                  </a:lnTo>
                  <a:close/>
                  <a:moveTo>
                    <a:pt x="35" y="150"/>
                  </a:moveTo>
                  <a:lnTo>
                    <a:pt x="35" y="150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8" y="167"/>
                  </a:lnTo>
                  <a:lnTo>
                    <a:pt x="36" y="176"/>
                  </a:lnTo>
                  <a:lnTo>
                    <a:pt x="35" y="183"/>
                  </a:lnTo>
                  <a:lnTo>
                    <a:pt x="35" y="248"/>
                  </a:lnTo>
                  <a:lnTo>
                    <a:pt x="0" y="248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78"/>
                  </a:lnTo>
                  <a:lnTo>
                    <a:pt x="2" y="172"/>
                  </a:lnTo>
                  <a:lnTo>
                    <a:pt x="6" y="167"/>
                  </a:lnTo>
                  <a:lnTo>
                    <a:pt x="9" y="161"/>
                  </a:lnTo>
                  <a:lnTo>
                    <a:pt x="15" y="158"/>
                  </a:lnTo>
                  <a:lnTo>
                    <a:pt x="20" y="154"/>
                  </a:lnTo>
                  <a:lnTo>
                    <a:pt x="27" y="152"/>
                  </a:lnTo>
                  <a:lnTo>
                    <a:pt x="35" y="150"/>
                  </a:lnTo>
                  <a:lnTo>
                    <a:pt x="35" y="150"/>
                  </a:lnTo>
                  <a:close/>
                  <a:moveTo>
                    <a:pt x="183" y="0"/>
                  </a:moveTo>
                  <a:lnTo>
                    <a:pt x="183" y="0"/>
                  </a:lnTo>
                  <a:lnTo>
                    <a:pt x="174" y="0"/>
                  </a:lnTo>
                  <a:lnTo>
                    <a:pt x="165" y="4"/>
                  </a:lnTo>
                  <a:lnTo>
                    <a:pt x="158" y="7"/>
                  </a:lnTo>
                  <a:lnTo>
                    <a:pt x="151" y="13"/>
                  </a:lnTo>
                  <a:lnTo>
                    <a:pt x="145" y="20"/>
                  </a:lnTo>
                  <a:lnTo>
                    <a:pt x="141" y="27"/>
                  </a:lnTo>
                  <a:lnTo>
                    <a:pt x="138" y="36"/>
                  </a:lnTo>
                  <a:lnTo>
                    <a:pt x="138" y="45"/>
                  </a:lnTo>
                  <a:lnTo>
                    <a:pt x="138" y="45"/>
                  </a:lnTo>
                  <a:lnTo>
                    <a:pt x="138" y="54"/>
                  </a:lnTo>
                  <a:lnTo>
                    <a:pt x="141" y="62"/>
                  </a:lnTo>
                  <a:lnTo>
                    <a:pt x="145" y="71"/>
                  </a:lnTo>
                  <a:lnTo>
                    <a:pt x="151" y="76"/>
                  </a:lnTo>
                  <a:lnTo>
                    <a:pt x="158" y="81"/>
                  </a:lnTo>
                  <a:lnTo>
                    <a:pt x="165" y="87"/>
                  </a:lnTo>
                  <a:lnTo>
                    <a:pt x="174" y="89"/>
                  </a:lnTo>
                  <a:lnTo>
                    <a:pt x="183" y="91"/>
                  </a:lnTo>
                  <a:lnTo>
                    <a:pt x="183" y="91"/>
                  </a:lnTo>
                  <a:lnTo>
                    <a:pt x="192" y="89"/>
                  </a:lnTo>
                  <a:lnTo>
                    <a:pt x="200" y="87"/>
                  </a:lnTo>
                  <a:lnTo>
                    <a:pt x="209" y="81"/>
                  </a:lnTo>
                  <a:lnTo>
                    <a:pt x="214" y="76"/>
                  </a:lnTo>
                  <a:lnTo>
                    <a:pt x="219" y="71"/>
                  </a:lnTo>
                  <a:lnTo>
                    <a:pt x="225" y="62"/>
                  </a:lnTo>
                  <a:lnTo>
                    <a:pt x="227" y="54"/>
                  </a:lnTo>
                  <a:lnTo>
                    <a:pt x="229" y="45"/>
                  </a:lnTo>
                  <a:lnTo>
                    <a:pt x="229" y="45"/>
                  </a:lnTo>
                  <a:lnTo>
                    <a:pt x="227" y="36"/>
                  </a:lnTo>
                  <a:lnTo>
                    <a:pt x="225" y="27"/>
                  </a:lnTo>
                  <a:lnTo>
                    <a:pt x="219" y="20"/>
                  </a:lnTo>
                  <a:lnTo>
                    <a:pt x="214" y="13"/>
                  </a:lnTo>
                  <a:lnTo>
                    <a:pt x="209" y="7"/>
                  </a:lnTo>
                  <a:lnTo>
                    <a:pt x="200" y="4"/>
                  </a:lnTo>
                  <a:lnTo>
                    <a:pt x="192" y="0"/>
                  </a:lnTo>
                  <a:lnTo>
                    <a:pt x="183" y="0"/>
                  </a:lnTo>
                  <a:lnTo>
                    <a:pt x="183" y="0"/>
                  </a:lnTo>
                  <a:close/>
                  <a:moveTo>
                    <a:pt x="319" y="272"/>
                  </a:moveTo>
                  <a:lnTo>
                    <a:pt x="265" y="272"/>
                  </a:lnTo>
                  <a:lnTo>
                    <a:pt x="265" y="174"/>
                  </a:lnTo>
                  <a:lnTo>
                    <a:pt x="265" y="174"/>
                  </a:lnTo>
                  <a:lnTo>
                    <a:pt x="265" y="163"/>
                  </a:lnTo>
                  <a:lnTo>
                    <a:pt x="263" y="154"/>
                  </a:lnTo>
                  <a:lnTo>
                    <a:pt x="259" y="145"/>
                  </a:lnTo>
                  <a:lnTo>
                    <a:pt x="256" y="136"/>
                  </a:lnTo>
                  <a:lnTo>
                    <a:pt x="256" y="136"/>
                  </a:lnTo>
                  <a:lnTo>
                    <a:pt x="263" y="134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9" y="136"/>
                  </a:lnTo>
                  <a:lnTo>
                    <a:pt x="288" y="138"/>
                  </a:lnTo>
                  <a:lnTo>
                    <a:pt x="297" y="143"/>
                  </a:lnTo>
                  <a:lnTo>
                    <a:pt x="305" y="149"/>
                  </a:lnTo>
                  <a:lnTo>
                    <a:pt x="310" y="156"/>
                  </a:lnTo>
                  <a:lnTo>
                    <a:pt x="316" y="165"/>
                  </a:lnTo>
                  <a:lnTo>
                    <a:pt x="317" y="174"/>
                  </a:lnTo>
                  <a:lnTo>
                    <a:pt x="319" y="183"/>
                  </a:lnTo>
                  <a:lnTo>
                    <a:pt x="319" y="272"/>
                  </a:lnTo>
                  <a:close/>
                  <a:moveTo>
                    <a:pt x="100" y="174"/>
                  </a:moveTo>
                  <a:lnTo>
                    <a:pt x="100" y="272"/>
                  </a:lnTo>
                  <a:lnTo>
                    <a:pt x="45" y="272"/>
                  </a:lnTo>
                  <a:lnTo>
                    <a:pt x="45" y="183"/>
                  </a:lnTo>
                  <a:lnTo>
                    <a:pt x="45" y="183"/>
                  </a:lnTo>
                  <a:lnTo>
                    <a:pt x="47" y="174"/>
                  </a:lnTo>
                  <a:lnTo>
                    <a:pt x="51" y="165"/>
                  </a:lnTo>
                  <a:lnTo>
                    <a:pt x="54" y="156"/>
                  </a:lnTo>
                  <a:lnTo>
                    <a:pt x="60" y="149"/>
                  </a:lnTo>
                  <a:lnTo>
                    <a:pt x="67" y="143"/>
                  </a:lnTo>
                  <a:lnTo>
                    <a:pt x="76" y="138"/>
                  </a:lnTo>
                  <a:lnTo>
                    <a:pt x="85" y="136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3" y="134"/>
                  </a:lnTo>
                  <a:lnTo>
                    <a:pt x="109" y="136"/>
                  </a:lnTo>
                  <a:lnTo>
                    <a:pt x="109" y="136"/>
                  </a:lnTo>
                  <a:lnTo>
                    <a:pt x="105" y="145"/>
                  </a:lnTo>
                  <a:lnTo>
                    <a:pt x="102" y="154"/>
                  </a:lnTo>
                  <a:lnTo>
                    <a:pt x="100" y="163"/>
                  </a:lnTo>
                  <a:lnTo>
                    <a:pt x="100" y="174"/>
                  </a:lnTo>
                  <a:lnTo>
                    <a:pt x="100" y="174"/>
                  </a:lnTo>
                  <a:close/>
                  <a:moveTo>
                    <a:pt x="111" y="301"/>
                  </a:moveTo>
                  <a:lnTo>
                    <a:pt x="254" y="301"/>
                  </a:lnTo>
                  <a:lnTo>
                    <a:pt x="254" y="174"/>
                  </a:lnTo>
                  <a:lnTo>
                    <a:pt x="254" y="174"/>
                  </a:lnTo>
                  <a:lnTo>
                    <a:pt x="252" y="159"/>
                  </a:lnTo>
                  <a:lnTo>
                    <a:pt x="248" y="145"/>
                  </a:lnTo>
                  <a:lnTo>
                    <a:pt x="241" y="134"/>
                  </a:lnTo>
                  <a:lnTo>
                    <a:pt x="232" y="123"/>
                  </a:lnTo>
                  <a:lnTo>
                    <a:pt x="223" y="114"/>
                  </a:lnTo>
                  <a:lnTo>
                    <a:pt x="210" y="109"/>
                  </a:lnTo>
                  <a:lnTo>
                    <a:pt x="198" y="103"/>
                  </a:lnTo>
                  <a:lnTo>
                    <a:pt x="183" y="101"/>
                  </a:lnTo>
                  <a:lnTo>
                    <a:pt x="183" y="101"/>
                  </a:lnTo>
                  <a:lnTo>
                    <a:pt x="169" y="103"/>
                  </a:lnTo>
                  <a:lnTo>
                    <a:pt x="154" y="109"/>
                  </a:lnTo>
                  <a:lnTo>
                    <a:pt x="143" y="114"/>
                  </a:lnTo>
                  <a:lnTo>
                    <a:pt x="132" y="123"/>
                  </a:lnTo>
                  <a:lnTo>
                    <a:pt x="123" y="134"/>
                  </a:lnTo>
                  <a:lnTo>
                    <a:pt x="116" y="145"/>
                  </a:lnTo>
                  <a:lnTo>
                    <a:pt x="112" y="159"/>
                  </a:lnTo>
                  <a:lnTo>
                    <a:pt x="111" y="174"/>
                  </a:lnTo>
                  <a:lnTo>
                    <a:pt x="111" y="30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913765">
                <a:defRPr/>
              </a:pPr>
              <a:endParaRPr 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Lao UI" panose="020B0502040204020203" pitchFamily="34" charset="0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1979085" y="1919818"/>
            <a:ext cx="1071033" cy="1071033"/>
            <a:chOff x="848110" y="1423425"/>
            <a:chExt cx="636196" cy="636164"/>
          </a:xfrm>
        </p:grpSpPr>
        <p:sp>
          <p:nvSpPr>
            <p:cNvPr id="10" name="Rectangle 13"/>
            <p:cNvSpPr/>
            <p:nvPr/>
          </p:nvSpPr>
          <p:spPr>
            <a:xfrm>
              <a:off x="848110" y="1423425"/>
              <a:ext cx="636196" cy="636164"/>
            </a:xfrm>
            <a:prstGeom prst="ellipse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65">
                <a:defRPr/>
              </a:pPr>
              <a:endParaRPr lang="en-US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Lao UI" panose="020B0502040204020203" pitchFamily="34" charset="0"/>
              </a:endParaRPr>
            </a:p>
          </p:txBody>
        </p:sp>
        <p:sp>
          <p:nvSpPr>
            <p:cNvPr id="11" name="Freeform 100"/>
            <p:cNvSpPr/>
            <p:nvPr/>
          </p:nvSpPr>
          <p:spPr bwMode="auto">
            <a:xfrm>
              <a:off x="990986" y="1566301"/>
              <a:ext cx="303570" cy="342050"/>
            </a:xfrm>
            <a:custGeom>
              <a:avLst/>
              <a:gdLst/>
              <a:ahLst/>
              <a:cxnLst>
                <a:cxn ang="0">
                  <a:pos x="230" y="212"/>
                </a:cxn>
                <a:cxn ang="0">
                  <a:pos x="212" y="216"/>
                </a:cxn>
                <a:cxn ang="0">
                  <a:pos x="197" y="223"/>
                </a:cxn>
                <a:cxn ang="0">
                  <a:pos x="105" y="169"/>
                </a:cxn>
                <a:cxn ang="0">
                  <a:pos x="105" y="160"/>
                </a:cxn>
                <a:cxn ang="0">
                  <a:pos x="197" y="96"/>
                </a:cxn>
                <a:cxn ang="0">
                  <a:pos x="204" y="100"/>
                </a:cxn>
                <a:cxn ang="0">
                  <a:pos x="221" y="105"/>
                </a:cxn>
                <a:cxn ang="0">
                  <a:pos x="230" y="107"/>
                </a:cxn>
                <a:cxn ang="0">
                  <a:pos x="250" y="102"/>
                </a:cxn>
                <a:cxn ang="0">
                  <a:pos x="266" y="91"/>
                </a:cxn>
                <a:cxn ang="0">
                  <a:pos x="277" y="75"/>
                </a:cxn>
                <a:cxn ang="0">
                  <a:pos x="282" y="53"/>
                </a:cxn>
                <a:cxn ang="0">
                  <a:pos x="281" y="44"/>
                </a:cxn>
                <a:cxn ang="0">
                  <a:pos x="273" y="24"/>
                </a:cxn>
                <a:cxn ang="0">
                  <a:pos x="259" y="9"/>
                </a:cxn>
                <a:cxn ang="0">
                  <a:pos x="239" y="2"/>
                </a:cxn>
                <a:cxn ang="0">
                  <a:pos x="230" y="0"/>
                </a:cxn>
                <a:cxn ang="0">
                  <a:pos x="208" y="4"/>
                </a:cxn>
                <a:cxn ang="0">
                  <a:pos x="192" y="17"/>
                </a:cxn>
                <a:cxn ang="0">
                  <a:pos x="181" y="33"/>
                </a:cxn>
                <a:cxn ang="0">
                  <a:pos x="175" y="53"/>
                </a:cxn>
                <a:cxn ang="0">
                  <a:pos x="177" y="62"/>
                </a:cxn>
                <a:cxn ang="0">
                  <a:pos x="85" y="118"/>
                </a:cxn>
                <a:cxn ang="0">
                  <a:pos x="68" y="109"/>
                </a:cxn>
                <a:cxn ang="0">
                  <a:pos x="52" y="107"/>
                </a:cxn>
                <a:cxn ang="0">
                  <a:pos x="41" y="107"/>
                </a:cxn>
                <a:cxn ang="0">
                  <a:pos x="23" y="116"/>
                </a:cxn>
                <a:cxn ang="0">
                  <a:pos x="9" y="131"/>
                </a:cxn>
                <a:cxn ang="0">
                  <a:pos x="0" y="149"/>
                </a:cxn>
                <a:cxn ang="0">
                  <a:pos x="0" y="160"/>
                </a:cxn>
                <a:cxn ang="0">
                  <a:pos x="3" y="180"/>
                </a:cxn>
                <a:cxn ang="0">
                  <a:pos x="14" y="198"/>
                </a:cxn>
                <a:cxn ang="0">
                  <a:pos x="30" y="209"/>
                </a:cxn>
                <a:cxn ang="0">
                  <a:pos x="52" y="212"/>
                </a:cxn>
                <a:cxn ang="0">
                  <a:pos x="61" y="212"/>
                </a:cxn>
                <a:cxn ang="0">
                  <a:pos x="78" y="207"/>
                </a:cxn>
                <a:cxn ang="0">
                  <a:pos x="177" y="258"/>
                </a:cxn>
                <a:cxn ang="0">
                  <a:pos x="175" y="267"/>
                </a:cxn>
                <a:cxn ang="0">
                  <a:pos x="177" y="278"/>
                </a:cxn>
                <a:cxn ang="0">
                  <a:pos x="184" y="296"/>
                </a:cxn>
                <a:cxn ang="0">
                  <a:pos x="199" y="310"/>
                </a:cxn>
                <a:cxn ang="0">
                  <a:pos x="219" y="318"/>
                </a:cxn>
                <a:cxn ang="0">
                  <a:pos x="230" y="319"/>
                </a:cxn>
                <a:cxn ang="0">
                  <a:pos x="250" y="316"/>
                </a:cxn>
                <a:cxn ang="0">
                  <a:pos x="266" y="303"/>
                </a:cxn>
                <a:cxn ang="0">
                  <a:pos x="277" y="287"/>
                </a:cxn>
                <a:cxn ang="0">
                  <a:pos x="282" y="267"/>
                </a:cxn>
                <a:cxn ang="0">
                  <a:pos x="281" y="256"/>
                </a:cxn>
                <a:cxn ang="0">
                  <a:pos x="273" y="236"/>
                </a:cxn>
                <a:cxn ang="0">
                  <a:pos x="259" y="221"/>
                </a:cxn>
                <a:cxn ang="0">
                  <a:pos x="239" y="214"/>
                </a:cxn>
                <a:cxn ang="0">
                  <a:pos x="230" y="212"/>
                </a:cxn>
              </a:cxnLst>
              <a:rect l="0" t="0" r="r" b="b"/>
              <a:pathLst>
                <a:path w="282" h="319">
                  <a:moveTo>
                    <a:pt x="230" y="212"/>
                  </a:moveTo>
                  <a:lnTo>
                    <a:pt x="230" y="212"/>
                  </a:lnTo>
                  <a:lnTo>
                    <a:pt x="221" y="214"/>
                  </a:lnTo>
                  <a:lnTo>
                    <a:pt x="212" y="216"/>
                  </a:lnTo>
                  <a:lnTo>
                    <a:pt x="204" y="220"/>
                  </a:lnTo>
                  <a:lnTo>
                    <a:pt x="197" y="223"/>
                  </a:lnTo>
                  <a:lnTo>
                    <a:pt x="105" y="169"/>
                  </a:lnTo>
                  <a:lnTo>
                    <a:pt x="105" y="169"/>
                  </a:lnTo>
                  <a:lnTo>
                    <a:pt x="105" y="160"/>
                  </a:lnTo>
                  <a:lnTo>
                    <a:pt x="105" y="160"/>
                  </a:lnTo>
                  <a:lnTo>
                    <a:pt x="105" y="151"/>
                  </a:lnTo>
                  <a:lnTo>
                    <a:pt x="197" y="96"/>
                  </a:lnTo>
                  <a:lnTo>
                    <a:pt x="197" y="96"/>
                  </a:lnTo>
                  <a:lnTo>
                    <a:pt x="204" y="100"/>
                  </a:lnTo>
                  <a:lnTo>
                    <a:pt x="212" y="104"/>
                  </a:lnTo>
                  <a:lnTo>
                    <a:pt x="221" y="105"/>
                  </a:lnTo>
                  <a:lnTo>
                    <a:pt x="230" y="107"/>
                  </a:lnTo>
                  <a:lnTo>
                    <a:pt x="230" y="107"/>
                  </a:lnTo>
                  <a:lnTo>
                    <a:pt x="239" y="105"/>
                  </a:lnTo>
                  <a:lnTo>
                    <a:pt x="250" y="102"/>
                  </a:lnTo>
                  <a:lnTo>
                    <a:pt x="259" y="98"/>
                  </a:lnTo>
                  <a:lnTo>
                    <a:pt x="266" y="91"/>
                  </a:lnTo>
                  <a:lnTo>
                    <a:pt x="273" y="84"/>
                  </a:lnTo>
                  <a:lnTo>
                    <a:pt x="277" y="75"/>
                  </a:lnTo>
                  <a:lnTo>
                    <a:pt x="281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81" y="44"/>
                  </a:lnTo>
                  <a:lnTo>
                    <a:pt x="277" y="33"/>
                  </a:lnTo>
                  <a:lnTo>
                    <a:pt x="273" y="24"/>
                  </a:lnTo>
                  <a:lnTo>
                    <a:pt x="266" y="17"/>
                  </a:lnTo>
                  <a:lnTo>
                    <a:pt x="259" y="9"/>
                  </a:lnTo>
                  <a:lnTo>
                    <a:pt x="250" y="4"/>
                  </a:lnTo>
                  <a:lnTo>
                    <a:pt x="239" y="2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19" y="2"/>
                  </a:lnTo>
                  <a:lnTo>
                    <a:pt x="208" y="4"/>
                  </a:lnTo>
                  <a:lnTo>
                    <a:pt x="199" y="9"/>
                  </a:lnTo>
                  <a:lnTo>
                    <a:pt x="192" y="17"/>
                  </a:lnTo>
                  <a:lnTo>
                    <a:pt x="184" y="24"/>
                  </a:lnTo>
                  <a:lnTo>
                    <a:pt x="181" y="33"/>
                  </a:lnTo>
                  <a:lnTo>
                    <a:pt x="177" y="44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7" y="62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78" y="113"/>
                  </a:lnTo>
                  <a:lnTo>
                    <a:pt x="68" y="109"/>
                  </a:lnTo>
                  <a:lnTo>
                    <a:pt x="61" y="107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41" y="107"/>
                  </a:lnTo>
                  <a:lnTo>
                    <a:pt x="30" y="111"/>
                  </a:lnTo>
                  <a:lnTo>
                    <a:pt x="23" y="116"/>
                  </a:lnTo>
                  <a:lnTo>
                    <a:pt x="14" y="122"/>
                  </a:lnTo>
                  <a:lnTo>
                    <a:pt x="9" y="131"/>
                  </a:lnTo>
                  <a:lnTo>
                    <a:pt x="3" y="140"/>
                  </a:lnTo>
                  <a:lnTo>
                    <a:pt x="0" y="149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71"/>
                  </a:lnTo>
                  <a:lnTo>
                    <a:pt x="3" y="180"/>
                  </a:lnTo>
                  <a:lnTo>
                    <a:pt x="9" y="189"/>
                  </a:lnTo>
                  <a:lnTo>
                    <a:pt x="14" y="198"/>
                  </a:lnTo>
                  <a:lnTo>
                    <a:pt x="23" y="203"/>
                  </a:lnTo>
                  <a:lnTo>
                    <a:pt x="30" y="209"/>
                  </a:lnTo>
                  <a:lnTo>
                    <a:pt x="41" y="212"/>
                  </a:lnTo>
                  <a:lnTo>
                    <a:pt x="52" y="212"/>
                  </a:lnTo>
                  <a:lnTo>
                    <a:pt x="52" y="212"/>
                  </a:lnTo>
                  <a:lnTo>
                    <a:pt x="61" y="212"/>
                  </a:lnTo>
                  <a:lnTo>
                    <a:pt x="68" y="211"/>
                  </a:lnTo>
                  <a:lnTo>
                    <a:pt x="78" y="207"/>
                  </a:lnTo>
                  <a:lnTo>
                    <a:pt x="85" y="202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5" y="267"/>
                  </a:lnTo>
                  <a:lnTo>
                    <a:pt x="175" y="267"/>
                  </a:lnTo>
                  <a:lnTo>
                    <a:pt x="177" y="278"/>
                  </a:lnTo>
                  <a:lnTo>
                    <a:pt x="181" y="287"/>
                  </a:lnTo>
                  <a:lnTo>
                    <a:pt x="184" y="296"/>
                  </a:lnTo>
                  <a:lnTo>
                    <a:pt x="192" y="303"/>
                  </a:lnTo>
                  <a:lnTo>
                    <a:pt x="199" y="310"/>
                  </a:lnTo>
                  <a:lnTo>
                    <a:pt x="208" y="316"/>
                  </a:lnTo>
                  <a:lnTo>
                    <a:pt x="219" y="318"/>
                  </a:lnTo>
                  <a:lnTo>
                    <a:pt x="230" y="319"/>
                  </a:lnTo>
                  <a:lnTo>
                    <a:pt x="230" y="319"/>
                  </a:lnTo>
                  <a:lnTo>
                    <a:pt x="239" y="318"/>
                  </a:lnTo>
                  <a:lnTo>
                    <a:pt x="250" y="316"/>
                  </a:lnTo>
                  <a:lnTo>
                    <a:pt x="259" y="310"/>
                  </a:lnTo>
                  <a:lnTo>
                    <a:pt x="266" y="303"/>
                  </a:lnTo>
                  <a:lnTo>
                    <a:pt x="273" y="296"/>
                  </a:lnTo>
                  <a:lnTo>
                    <a:pt x="277" y="287"/>
                  </a:lnTo>
                  <a:lnTo>
                    <a:pt x="281" y="278"/>
                  </a:lnTo>
                  <a:lnTo>
                    <a:pt x="282" y="267"/>
                  </a:lnTo>
                  <a:lnTo>
                    <a:pt x="282" y="267"/>
                  </a:lnTo>
                  <a:lnTo>
                    <a:pt x="281" y="256"/>
                  </a:lnTo>
                  <a:lnTo>
                    <a:pt x="277" y="245"/>
                  </a:lnTo>
                  <a:lnTo>
                    <a:pt x="273" y="236"/>
                  </a:lnTo>
                  <a:lnTo>
                    <a:pt x="266" y="229"/>
                  </a:lnTo>
                  <a:lnTo>
                    <a:pt x="259" y="221"/>
                  </a:lnTo>
                  <a:lnTo>
                    <a:pt x="250" y="218"/>
                  </a:lnTo>
                  <a:lnTo>
                    <a:pt x="239" y="214"/>
                  </a:lnTo>
                  <a:lnTo>
                    <a:pt x="230" y="212"/>
                  </a:lnTo>
                  <a:lnTo>
                    <a:pt x="230" y="212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913765">
                <a:defRPr/>
              </a:pPr>
              <a:endParaRPr lang="en-US">
                <a:ln>
                  <a:solidFill>
                    <a:schemeClr val="accent1"/>
                  </a:solidFill>
                </a:ln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Lao UI" panose="020B0502040204020203" pitchFamily="34" charset="0"/>
              </a:endParaRPr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7317318" y="4269318"/>
            <a:ext cx="1071033" cy="1071033"/>
            <a:chOff x="4937249" y="3638003"/>
            <a:chExt cx="636196" cy="636164"/>
          </a:xfrm>
        </p:grpSpPr>
        <p:sp>
          <p:nvSpPr>
            <p:cNvPr id="13" name="Rectangle 27"/>
            <p:cNvSpPr/>
            <p:nvPr/>
          </p:nvSpPr>
          <p:spPr>
            <a:xfrm>
              <a:off x="4937249" y="3638003"/>
              <a:ext cx="636196" cy="636164"/>
            </a:xfrm>
            <a:prstGeom prst="ellipse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65">
                <a:defRPr/>
              </a:pPr>
              <a:endParaRPr lang="en-US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Lao UI" panose="020B0502040204020203" pitchFamily="34" charset="0"/>
              </a:endParaRPr>
            </a:p>
          </p:txBody>
        </p:sp>
        <p:sp>
          <p:nvSpPr>
            <p:cNvPr id="14" name="Freeform 107"/>
            <p:cNvSpPr>
              <a:spLocks noEditPoints="1"/>
            </p:cNvSpPr>
            <p:nvPr/>
          </p:nvSpPr>
          <p:spPr bwMode="auto">
            <a:xfrm>
              <a:off x="5080125" y="3780879"/>
              <a:ext cx="365566" cy="314258"/>
            </a:xfrm>
            <a:custGeom>
              <a:avLst/>
              <a:gdLst/>
              <a:ahLst/>
              <a:cxnLst>
                <a:cxn ang="0">
                  <a:pos x="337" y="165"/>
                </a:cxn>
                <a:cxn ang="0">
                  <a:pos x="170" y="0"/>
                </a:cxn>
                <a:cxn ang="0">
                  <a:pos x="5" y="165"/>
                </a:cxn>
                <a:cxn ang="0">
                  <a:pos x="5" y="165"/>
                </a:cxn>
                <a:cxn ang="0">
                  <a:pos x="0" y="172"/>
                </a:cxn>
                <a:cxn ang="0">
                  <a:pos x="0" y="181"/>
                </a:cxn>
                <a:cxn ang="0">
                  <a:pos x="0" y="189"/>
                </a:cxn>
                <a:cxn ang="0">
                  <a:pos x="5" y="196"/>
                </a:cxn>
                <a:cxn ang="0">
                  <a:pos x="5" y="196"/>
                </a:cxn>
                <a:cxn ang="0">
                  <a:pos x="13" y="201"/>
                </a:cxn>
                <a:cxn ang="0">
                  <a:pos x="20" y="201"/>
                </a:cxn>
                <a:cxn ang="0">
                  <a:pos x="29" y="201"/>
                </a:cxn>
                <a:cxn ang="0">
                  <a:pos x="36" y="196"/>
                </a:cxn>
                <a:cxn ang="0">
                  <a:pos x="42" y="189"/>
                </a:cxn>
                <a:cxn ang="0">
                  <a:pos x="42" y="294"/>
                </a:cxn>
                <a:cxn ang="0">
                  <a:pos x="301" y="294"/>
                </a:cxn>
                <a:cxn ang="0">
                  <a:pos x="301" y="189"/>
                </a:cxn>
                <a:cxn ang="0">
                  <a:pos x="306" y="196"/>
                </a:cxn>
                <a:cxn ang="0">
                  <a:pos x="306" y="196"/>
                </a:cxn>
                <a:cxn ang="0">
                  <a:pos x="314" y="201"/>
                </a:cxn>
                <a:cxn ang="0">
                  <a:pos x="321" y="201"/>
                </a:cxn>
                <a:cxn ang="0">
                  <a:pos x="321" y="201"/>
                </a:cxn>
                <a:cxn ang="0">
                  <a:pos x="330" y="201"/>
                </a:cxn>
                <a:cxn ang="0">
                  <a:pos x="337" y="196"/>
                </a:cxn>
                <a:cxn ang="0">
                  <a:pos x="337" y="196"/>
                </a:cxn>
                <a:cxn ang="0">
                  <a:pos x="341" y="189"/>
                </a:cxn>
                <a:cxn ang="0">
                  <a:pos x="343" y="181"/>
                </a:cxn>
                <a:cxn ang="0">
                  <a:pos x="341" y="172"/>
                </a:cxn>
                <a:cxn ang="0">
                  <a:pos x="337" y="165"/>
                </a:cxn>
                <a:cxn ang="0">
                  <a:pos x="337" y="165"/>
                </a:cxn>
                <a:cxn ang="0">
                  <a:pos x="279" y="272"/>
                </a:cxn>
                <a:cxn ang="0">
                  <a:pos x="214" y="272"/>
                </a:cxn>
                <a:cxn ang="0">
                  <a:pos x="214" y="187"/>
                </a:cxn>
                <a:cxn ang="0">
                  <a:pos x="129" y="187"/>
                </a:cxn>
                <a:cxn ang="0">
                  <a:pos x="129" y="272"/>
                </a:cxn>
                <a:cxn ang="0">
                  <a:pos x="63" y="272"/>
                </a:cxn>
                <a:cxn ang="0">
                  <a:pos x="63" y="169"/>
                </a:cxn>
                <a:cxn ang="0">
                  <a:pos x="170" y="60"/>
                </a:cxn>
                <a:cxn ang="0">
                  <a:pos x="279" y="169"/>
                </a:cxn>
                <a:cxn ang="0">
                  <a:pos x="279" y="272"/>
                </a:cxn>
              </a:cxnLst>
              <a:rect l="0" t="0" r="r" b="b"/>
              <a:pathLst>
                <a:path w="343" h="294">
                  <a:moveTo>
                    <a:pt x="337" y="165"/>
                  </a:moveTo>
                  <a:lnTo>
                    <a:pt x="170" y="0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0" y="172"/>
                  </a:lnTo>
                  <a:lnTo>
                    <a:pt x="0" y="181"/>
                  </a:lnTo>
                  <a:lnTo>
                    <a:pt x="0" y="189"/>
                  </a:lnTo>
                  <a:lnTo>
                    <a:pt x="5" y="196"/>
                  </a:lnTo>
                  <a:lnTo>
                    <a:pt x="5" y="196"/>
                  </a:lnTo>
                  <a:lnTo>
                    <a:pt x="13" y="201"/>
                  </a:lnTo>
                  <a:lnTo>
                    <a:pt x="20" y="201"/>
                  </a:lnTo>
                  <a:lnTo>
                    <a:pt x="29" y="201"/>
                  </a:lnTo>
                  <a:lnTo>
                    <a:pt x="36" y="196"/>
                  </a:lnTo>
                  <a:lnTo>
                    <a:pt x="42" y="189"/>
                  </a:lnTo>
                  <a:lnTo>
                    <a:pt x="42" y="294"/>
                  </a:lnTo>
                  <a:lnTo>
                    <a:pt x="301" y="294"/>
                  </a:lnTo>
                  <a:lnTo>
                    <a:pt x="301" y="189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14" y="201"/>
                  </a:lnTo>
                  <a:lnTo>
                    <a:pt x="321" y="201"/>
                  </a:lnTo>
                  <a:lnTo>
                    <a:pt x="321" y="201"/>
                  </a:lnTo>
                  <a:lnTo>
                    <a:pt x="330" y="201"/>
                  </a:lnTo>
                  <a:lnTo>
                    <a:pt x="337" y="196"/>
                  </a:lnTo>
                  <a:lnTo>
                    <a:pt x="337" y="196"/>
                  </a:lnTo>
                  <a:lnTo>
                    <a:pt x="341" y="189"/>
                  </a:lnTo>
                  <a:lnTo>
                    <a:pt x="343" y="181"/>
                  </a:lnTo>
                  <a:lnTo>
                    <a:pt x="341" y="172"/>
                  </a:lnTo>
                  <a:lnTo>
                    <a:pt x="337" y="165"/>
                  </a:lnTo>
                  <a:lnTo>
                    <a:pt x="337" y="165"/>
                  </a:lnTo>
                  <a:close/>
                  <a:moveTo>
                    <a:pt x="279" y="272"/>
                  </a:moveTo>
                  <a:lnTo>
                    <a:pt x="214" y="272"/>
                  </a:lnTo>
                  <a:lnTo>
                    <a:pt x="214" y="187"/>
                  </a:lnTo>
                  <a:lnTo>
                    <a:pt x="129" y="187"/>
                  </a:lnTo>
                  <a:lnTo>
                    <a:pt x="129" y="272"/>
                  </a:lnTo>
                  <a:lnTo>
                    <a:pt x="63" y="272"/>
                  </a:lnTo>
                  <a:lnTo>
                    <a:pt x="63" y="169"/>
                  </a:lnTo>
                  <a:lnTo>
                    <a:pt x="170" y="60"/>
                  </a:lnTo>
                  <a:lnTo>
                    <a:pt x="279" y="169"/>
                  </a:lnTo>
                  <a:lnTo>
                    <a:pt x="279" y="272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defTabSz="913765">
                <a:defRPr/>
              </a:pPr>
              <a:endParaRPr 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Lao UI" panose="020B0502040204020203" pitchFamily="34" charset="0"/>
              </a:endParaRPr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3670301" y="4269318"/>
            <a:ext cx="1071033" cy="1071033"/>
            <a:chOff x="848110" y="3638003"/>
            <a:chExt cx="636196" cy="636164"/>
          </a:xfrm>
        </p:grpSpPr>
        <p:sp>
          <p:nvSpPr>
            <p:cNvPr id="16" name="Rectangle 26"/>
            <p:cNvSpPr/>
            <p:nvPr/>
          </p:nvSpPr>
          <p:spPr>
            <a:xfrm>
              <a:off x="848110" y="3638003"/>
              <a:ext cx="636196" cy="636164"/>
            </a:xfrm>
            <a:prstGeom prst="ellipse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65">
                <a:defRPr/>
              </a:pPr>
              <a:endParaRPr lang="en-US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Lao UI" panose="020B0502040204020203" pitchFamily="34" charset="0"/>
              </a:endParaRPr>
            </a:p>
          </p:txBody>
        </p:sp>
        <p:grpSp>
          <p:nvGrpSpPr>
            <p:cNvPr id="17" name="Group 67"/>
            <p:cNvGrpSpPr/>
            <p:nvPr/>
          </p:nvGrpSpPr>
          <p:grpSpPr>
            <a:xfrm>
              <a:off x="919548" y="3852317"/>
              <a:ext cx="503238" cy="177800"/>
              <a:chOff x="1441430" y="4357700"/>
              <a:chExt cx="503238" cy="177800"/>
            </a:xfrm>
            <a:noFill/>
          </p:grpSpPr>
          <p:sp>
            <p:nvSpPr>
              <p:cNvPr id="18" name="Freeform 19"/>
              <p:cNvSpPr/>
              <p:nvPr/>
            </p:nvSpPr>
            <p:spPr bwMode="auto">
              <a:xfrm>
                <a:off x="1441430" y="4357700"/>
                <a:ext cx="231775" cy="177800"/>
              </a:xfrm>
              <a:custGeom>
                <a:avLst/>
                <a:gdLst/>
                <a:ahLst/>
                <a:cxnLst>
                  <a:cxn ang="0">
                    <a:pos x="192" y="0"/>
                  </a:cxn>
                  <a:cxn ang="0">
                    <a:pos x="203" y="0"/>
                  </a:cxn>
                  <a:cxn ang="0">
                    <a:pos x="225" y="5"/>
                  </a:cxn>
                  <a:cxn ang="0">
                    <a:pos x="245" y="13"/>
                  </a:cxn>
                  <a:cxn ang="0">
                    <a:pos x="262" y="26"/>
                  </a:cxn>
                  <a:cxn ang="0">
                    <a:pos x="271" y="32"/>
                  </a:cxn>
                  <a:cxn ang="0">
                    <a:pos x="282" y="47"/>
                  </a:cxn>
                  <a:cxn ang="0">
                    <a:pos x="292" y="63"/>
                  </a:cxn>
                  <a:cxn ang="0">
                    <a:pos x="232" y="63"/>
                  </a:cxn>
                  <a:cxn ang="0">
                    <a:pos x="213" y="53"/>
                  </a:cxn>
                  <a:cxn ang="0">
                    <a:pos x="192" y="49"/>
                  </a:cxn>
                  <a:cxn ang="0">
                    <a:pos x="112" y="49"/>
                  </a:cxn>
                  <a:cxn ang="0">
                    <a:pos x="88" y="54"/>
                  </a:cxn>
                  <a:cxn ang="0">
                    <a:pos x="68" y="68"/>
                  </a:cxn>
                  <a:cxn ang="0">
                    <a:pos x="61" y="77"/>
                  </a:cxn>
                  <a:cxn ang="0">
                    <a:pos x="51" y="99"/>
                  </a:cxn>
                  <a:cxn ang="0">
                    <a:pos x="50" y="111"/>
                  </a:cxn>
                  <a:cxn ang="0">
                    <a:pos x="51" y="124"/>
                  </a:cxn>
                  <a:cxn ang="0">
                    <a:pos x="61" y="146"/>
                  </a:cxn>
                  <a:cxn ang="0">
                    <a:pos x="68" y="154"/>
                  </a:cxn>
                  <a:cxn ang="0">
                    <a:pos x="88" y="168"/>
                  </a:cxn>
                  <a:cxn ang="0">
                    <a:pos x="112" y="173"/>
                  </a:cxn>
                  <a:cxn ang="0">
                    <a:pos x="192" y="173"/>
                  </a:cxn>
                  <a:cxn ang="0">
                    <a:pos x="213" y="169"/>
                  </a:cxn>
                  <a:cxn ang="0">
                    <a:pos x="232" y="158"/>
                  </a:cxn>
                  <a:cxn ang="0">
                    <a:pos x="292" y="158"/>
                  </a:cxn>
                  <a:cxn ang="0">
                    <a:pos x="282" y="175"/>
                  </a:cxn>
                  <a:cxn ang="0">
                    <a:pos x="271" y="189"/>
                  </a:cxn>
                  <a:cxn ang="0">
                    <a:pos x="262" y="196"/>
                  </a:cxn>
                  <a:cxn ang="0">
                    <a:pos x="245" y="209"/>
                  </a:cxn>
                  <a:cxn ang="0">
                    <a:pos x="225" y="217"/>
                  </a:cxn>
                  <a:cxn ang="0">
                    <a:pos x="203" y="221"/>
                  </a:cxn>
                  <a:cxn ang="0">
                    <a:pos x="112" y="222"/>
                  </a:cxn>
                  <a:cxn ang="0">
                    <a:pos x="100" y="221"/>
                  </a:cxn>
                  <a:cxn ang="0">
                    <a:pos x="78" y="217"/>
                  </a:cxn>
                  <a:cxn ang="0">
                    <a:pos x="58" y="209"/>
                  </a:cxn>
                  <a:cxn ang="0">
                    <a:pos x="41" y="196"/>
                  </a:cxn>
                  <a:cxn ang="0">
                    <a:pos x="34" y="189"/>
                  </a:cxn>
                  <a:cxn ang="0">
                    <a:pos x="20" y="173"/>
                  </a:cxn>
                  <a:cxn ang="0">
                    <a:pos x="9" y="154"/>
                  </a:cxn>
                  <a:cxn ang="0">
                    <a:pos x="3" y="133"/>
                  </a:cxn>
                  <a:cxn ang="0">
                    <a:pos x="0" y="111"/>
                  </a:cxn>
                  <a:cxn ang="0">
                    <a:pos x="0" y="111"/>
                  </a:cxn>
                  <a:cxn ang="0">
                    <a:pos x="3" y="89"/>
                  </a:cxn>
                  <a:cxn ang="0">
                    <a:pos x="9" y="68"/>
                  </a:cxn>
                  <a:cxn ang="0">
                    <a:pos x="20" y="49"/>
                  </a:cxn>
                  <a:cxn ang="0">
                    <a:pos x="34" y="32"/>
                  </a:cxn>
                  <a:cxn ang="0">
                    <a:pos x="41" y="26"/>
                  </a:cxn>
                  <a:cxn ang="0">
                    <a:pos x="58" y="13"/>
                  </a:cxn>
                  <a:cxn ang="0">
                    <a:pos x="78" y="5"/>
                  </a:cxn>
                  <a:cxn ang="0">
                    <a:pos x="100" y="0"/>
                  </a:cxn>
                  <a:cxn ang="0">
                    <a:pos x="112" y="0"/>
                  </a:cxn>
                </a:cxnLst>
                <a:rect l="0" t="0" r="r" b="b"/>
                <a:pathLst>
                  <a:path w="292" h="222">
                    <a:moveTo>
                      <a:pt x="112" y="0"/>
                    </a:moveTo>
                    <a:lnTo>
                      <a:pt x="192" y="0"/>
                    </a:lnTo>
                    <a:lnTo>
                      <a:pt x="192" y="0"/>
                    </a:lnTo>
                    <a:lnTo>
                      <a:pt x="203" y="0"/>
                    </a:lnTo>
                    <a:lnTo>
                      <a:pt x="214" y="2"/>
                    </a:lnTo>
                    <a:lnTo>
                      <a:pt x="225" y="5"/>
                    </a:lnTo>
                    <a:lnTo>
                      <a:pt x="235" y="9"/>
                    </a:lnTo>
                    <a:lnTo>
                      <a:pt x="245" y="13"/>
                    </a:lnTo>
                    <a:lnTo>
                      <a:pt x="254" y="18"/>
                    </a:lnTo>
                    <a:lnTo>
                      <a:pt x="262" y="26"/>
                    </a:lnTo>
                    <a:lnTo>
                      <a:pt x="271" y="32"/>
                    </a:lnTo>
                    <a:lnTo>
                      <a:pt x="271" y="32"/>
                    </a:lnTo>
                    <a:lnTo>
                      <a:pt x="277" y="39"/>
                    </a:lnTo>
                    <a:lnTo>
                      <a:pt x="282" y="47"/>
                    </a:lnTo>
                    <a:lnTo>
                      <a:pt x="288" y="56"/>
                    </a:lnTo>
                    <a:lnTo>
                      <a:pt x="292" y="63"/>
                    </a:lnTo>
                    <a:lnTo>
                      <a:pt x="232" y="63"/>
                    </a:lnTo>
                    <a:lnTo>
                      <a:pt x="232" y="63"/>
                    </a:lnTo>
                    <a:lnTo>
                      <a:pt x="223" y="58"/>
                    </a:lnTo>
                    <a:lnTo>
                      <a:pt x="213" y="53"/>
                    </a:lnTo>
                    <a:lnTo>
                      <a:pt x="203" y="51"/>
                    </a:lnTo>
                    <a:lnTo>
                      <a:pt x="192" y="49"/>
                    </a:lnTo>
                    <a:lnTo>
                      <a:pt x="112" y="49"/>
                    </a:lnTo>
                    <a:lnTo>
                      <a:pt x="112" y="49"/>
                    </a:lnTo>
                    <a:lnTo>
                      <a:pt x="99" y="51"/>
                    </a:lnTo>
                    <a:lnTo>
                      <a:pt x="88" y="54"/>
                    </a:lnTo>
                    <a:lnTo>
                      <a:pt x="77" y="60"/>
                    </a:lnTo>
                    <a:lnTo>
                      <a:pt x="68" y="68"/>
                    </a:lnTo>
                    <a:lnTo>
                      <a:pt x="68" y="68"/>
                    </a:lnTo>
                    <a:lnTo>
                      <a:pt x="61" y="77"/>
                    </a:lnTo>
                    <a:lnTo>
                      <a:pt x="55" y="86"/>
                    </a:lnTo>
                    <a:lnTo>
                      <a:pt x="51" y="99"/>
                    </a:lnTo>
                    <a:lnTo>
                      <a:pt x="50" y="111"/>
                    </a:lnTo>
                    <a:lnTo>
                      <a:pt x="50" y="111"/>
                    </a:lnTo>
                    <a:lnTo>
                      <a:pt x="50" y="111"/>
                    </a:lnTo>
                    <a:lnTo>
                      <a:pt x="51" y="124"/>
                    </a:lnTo>
                    <a:lnTo>
                      <a:pt x="55" y="135"/>
                    </a:lnTo>
                    <a:lnTo>
                      <a:pt x="61" y="146"/>
                    </a:lnTo>
                    <a:lnTo>
                      <a:pt x="68" y="154"/>
                    </a:lnTo>
                    <a:lnTo>
                      <a:pt x="68" y="154"/>
                    </a:lnTo>
                    <a:lnTo>
                      <a:pt x="77" y="162"/>
                    </a:lnTo>
                    <a:lnTo>
                      <a:pt x="88" y="168"/>
                    </a:lnTo>
                    <a:lnTo>
                      <a:pt x="99" y="172"/>
                    </a:lnTo>
                    <a:lnTo>
                      <a:pt x="112" y="173"/>
                    </a:lnTo>
                    <a:lnTo>
                      <a:pt x="192" y="173"/>
                    </a:lnTo>
                    <a:lnTo>
                      <a:pt x="192" y="173"/>
                    </a:lnTo>
                    <a:lnTo>
                      <a:pt x="203" y="172"/>
                    </a:lnTo>
                    <a:lnTo>
                      <a:pt x="213" y="169"/>
                    </a:lnTo>
                    <a:lnTo>
                      <a:pt x="223" y="164"/>
                    </a:lnTo>
                    <a:lnTo>
                      <a:pt x="232" y="158"/>
                    </a:lnTo>
                    <a:lnTo>
                      <a:pt x="292" y="158"/>
                    </a:lnTo>
                    <a:lnTo>
                      <a:pt x="292" y="158"/>
                    </a:lnTo>
                    <a:lnTo>
                      <a:pt x="288" y="167"/>
                    </a:lnTo>
                    <a:lnTo>
                      <a:pt x="282" y="175"/>
                    </a:lnTo>
                    <a:lnTo>
                      <a:pt x="277" y="183"/>
                    </a:lnTo>
                    <a:lnTo>
                      <a:pt x="271" y="189"/>
                    </a:lnTo>
                    <a:lnTo>
                      <a:pt x="271" y="189"/>
                    </a:lnTo>
                    <a:lnTo>
                      <a:pt x="262" y="196"/>
                    </a:lnTo>
                    <a:lnTo>
                      <a:pt x="254" y="203"/>
                    </a:lnTo>
                    <a:lnTo>
                      <a:pt x="245" y="209"/>
                    </a:lnTo>
                    <a:lnTo>
                      <a:pt x="235" y="214"/>
                    </a:lnTo>
                    <a:lnTo>
                      <a:pt x="225" y="217"/>
                    </a:lnTo>
                    <a:lnTo>
                      <a:pt x="214" y="220"/>
                    </a:lnTo>
                    <a:lnTo>
                      <a:pt x="203" y="221"/>
                    </a:lnTo>
                    <a:lnTo>
                      <a:pt x="192" y="222"/>
                    </a:lnTo>
                    <a:lnTo>
                      <a:pt x="112" y="222"/>
                    </a:lnTo>
                    <a:lnTo>
                      <a:pt x="112" y="222"/>
                    </a:lnTo>
                    <a:lnTo>
                      <a:pt x="100" y="221"/>
                    </a:lnTo>
                    <a:lnTo>
                      <a:pt x="89" y="220"/>
                    </a:lnTo>
                    <a:lnTo>
                      <a:pt x="78" y="217"/>
                    </a:lnTo>
                    <a:lnTo>
                      <a:pt x="68" y="214"/>
                    </a:lnTo>
                    <a:lnTo>
                      <a:pt x="58" y="209"/>
                    </a:lnTo>
                    <a:lnTo>
                      <a:pt x="50" y="203"/>
                    </a:lnTo>
                    <a:lnTo>
                      <a:pt x="41" y="196"/>
                    </a:lnTo>
                    <a:lnTo>
                      <a:pt x="34" y="189"/>
                    </a:lnTo>
                    <a:lnTo>
                      <a:pt x="34" y="189"/>
                    </a:lnTo>
                    <a:lnTo>
                      <a:pt x="26" y="182"/>
                    </a:lnTo>
                    <a:lnTo>
                      <a:pt x="20" y="173"/>
                    </a:lnTo>
                    <a:lnTo>
                      <a:pt x="14" y="164"/>
                    </a:lnTo>
                    <a:lnTo>
                      <a:pt x="9" y="154"/>
                    </a:lnTo>
                    <a:lnTo>
                      <a:pt x="5" y="143"/>
                    </a:lnTo>
                    <a:lnTo>
                      <a:pt x="3" y="133"/>
                    </a:lnTo>
                    <a:lnTo>
                      <a:pt x="2" y="122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2" y="100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9" y="68"/>
                    </a:lnTo>
                    <a:lnTo>
                      <a:pt x="14" y="58"/>
                    </a:lnTo>
                    <a:lnTo>
                      <a:pt x="20" y="49"/>
                    </a:lnTo>
                    <a:lnTo>
                      <a:pt x="26" y="41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41" y="26"/>
                    </a:lnTo>
                    <a:lnTo>
                      <a:pt x="50" y="18"/>
                    </a:lnTo>
                    <a:lnTo>
                      <a:pt x="58" y="13"/>
                    </a:lnTo>
                    <a:lnTo>
                      <a:pt x="68" y="9"/>
                    </a:lnTo>
                    <a:lnTo>
                      <a:pt x="78" y="5"/>
                    </a:lnTo>
                    <a:lnTo>
                      <a:pt x="89" y="2"/>
                    </a:lnTo>
                    <a:lnTo>
                      <a:pt x="100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pPr defTabSz="913765">
                  <a:defRPr/>
                </a:pPr>
                <a:endParaRPr lang="en-US">
                  <a:latin typeface="冬青黑体简体中文 W3" panose="020B0300000000000000" pitchFamily="34" charset="-122"/>
                  <a:ea typeface="冬青黑体简体中文 W3" panose="020B0300000000000000" pitchFamily="34" charset="-122"/>
                  <a:cs typeface="Lao UI" panose="020B0502040204020203" pitchFamily="34" charset="0"/>
                </a:endParaRPr>
              </a:p>
            </p:txBody>
          </p:sp>
          <p:sp>
            <p:nvSpPr>
              <p:cNvPr id="19" name="Freeform 20"/>
              <p:cNvSpPr/>
              <p:nvPr/>
            </p:nvSpPr>
            <p:spPr bwMode="auto">
              <a:xfrm>
                <a:off x="1714480" y="4357700"/>
                <a:ext cx="230188" cy="177800"/>
              </a:xfrm>
              <a:custGeom>
                <a:avLst/>
                <a:gdLst/>
                <a:ahLst/>
                <a:cxnLst>
                  <a:cxn ang="0">
                    <a:pos x="181" y="0"/>
                  </a:cxn>
                  <a:cxn ang="0">
                    <a:pos x="192" y="0"/>
                  </a:cxn>
                  <a:cxn ang="0">
                    <a:pos x="213" y="5"/>
                  </a:cxn>
                  <a:cxn ang="0">
                    <a:pos x="234" y="13"/>
                  </a:cxn>
                  <a:cxn ang="0">
                    <a:pos x="251" y="26"/>
                  </a:cxn>
                  <a:cxn ang="0">
                    <a:pos x="258" y="32"/>
                  </a:cxn>
                  <a:cxn ang="0">
                    <a:pos x="272" y="49"/>
                  </a:cxn>
                  <a:cxn ang="0">
                    <a:pos x="283" y="68"/>
                  </a:cxn>
                  <a:cxn ang="0">
                    <a:pos x="289" y="89"/>
                  </a:cxn>
                  <a:cxn ang="0">
                    <a:pos x="292" y="111"/>
                  </a:cxn>
                  <a:cxn ang="0">
                    <a:pos x="292" y="111"/>
                  </a:cxn>
                  <a:cxn ang="0">
                    <a:pos x="289" y="133"/>
                  </a:cxn>
                  <a:cxn ang="0">
                    <a:pos x="283" y="154"/>
                  </a:cxn>
                  <a:cxn ang="0">
                    <a:pos x="272" y="173"/>
                  </a:cxn>
                  <a:cxn ang="0">
                    <a:pos x="258" y="189"/>
                  </a:cxn>
                  <a:cxn ang="0">
                    <a:pos x="251" y="196"/>
                  </a:cxn>
                  <a:cxn ang="0">
                    <a:pos x="234" y="209"/>
                  </a:cxn>
                  <a:cxn ang="0">
                    <a:pos x="213" y="217"/>
                  </a:cxn>
                  <a:cxn ang="0">
                    <a:pos x="192" y="221"/>
                  </a:cxn>
                  <a:cxn ang="0">
                    <a:pos x="100" y="222"/>
                  </a:cxn>
                  <a:cxn ang="0">
                    <a:pos x="89" y="221"/>
                  </a:cxn>
                  <a:cxn ang="0">
                    <a:pos x="67" y="217"/>
                  </a:cxn>
                  <a:cxn ang="0">
                    <a:pos x="47" y="209"/>
                  </a:cxn>
                  <a:cxn ang="0">
                    <a:pos x="30" y="196"/>
                  </a:cxn>
                  <a:cxn ang="0">
                    <a:pos x="21" y="189"/>
                  </a:cxn>
                  <a:cxn ang="0">
                    <a:pos x="9" y="175"/>
                  </a:cxn>
                  <a:cxn ang="0">
                    <a:pos x="0" y="158"/>
                  </a:cxn>
                  <a:cxn ang="0">
                    <a:pos x="61" y="158"/>
                  </a:cxn>
                  <a:cxn ang="0">
                    <a:pos x="79" y="169"/>
                  </a:cxn>
                  <a:cxn ang="0">
                    <a:pos x="100" y="173"/>
                  </a:cxn>
                  <a:cxn ang="0">
                    <a:pos x="181" y="173"/>
                  </a:cxn>
                  <a:cxn ang="0">
                    <a:pos x="204" y="168"/>
                  </a:cxn>
                  <a:cxn ang="0">
                    <a:pos x="224" y="154"/>
                  </a:cxn>
                  <a:cxn ang="0">
                    <a:pos x="231" y="146"/>
                  </a:cxn>
                  <a:cxn ang="0">
                    <a:pos x="241" y="124"/>
                  </a:cxn>
                  <a:cxn ang="0">
                    <a:pos x="242" y="111"/>
                  </a:cxn>
                  <a:cxn ang="0">
                    <a:pos x="241" y="99"/>
                  </a:cxn>
                  <a:cxn ang="0">
                    <a:pos x="231" y="77"/>
                  </a:cxn>
                  <a:cxn ang="0">
                    <a:pos x="224" y="68"/>
                  </a:cxn>
                  <a:cxn ang="0">
                    <a:pos x="204" y="54"/>
                  </a:cxn>
                  <a:cxn ang="0">
                    <a:pos x="181" y="49"/>
                  </a:cxn>
                  <a:cxn ang="0">
                    <a:pos x="100" y="49"/>
                  </a:cxn>
                  <a:cxn ang="0">
                    <a:pos x="79" y="53"/>
                  </a:cxn>
                  <a:cxn ang="0">
                    <a:pos x="61" y="63"/>
                  </a:cxn>
                  <a:cxn ang="0">
                    <a:pos x="0" y="63"/>
                  </a:cxn>
                  <a:cxn ang="0">
                    <a:pos x="9" y="47"/>
                  </a:cxn>
                  <a:cxn ang="0">
                    <a:pos x="21" y="32"/>
                  </a:cxn>
                  <a:cxn ang="0">
                    <a:pos x="30" y="26"/>
                  </a:cxn>
                  <a:cxn ang="0">
                    <a:pos x="47" y="13"/>
                  </a:cxn>
                  <a:cxn ang="0">
                    <a:pos x="67" y="5"/>
                  </a:cxn>
                  <a:cxn ang="0">
                    <a:pos x="89" y="0"/>
                  </a:cxn>
                  <a:cxn ang="0">
                    <a:pos x="100" y="0"/>
                  </a:cxn>
                </a:cxnLst>
                <a:rect l="0" t="0" r="r" b="b"/>
                <a:pathLst>
                  <a:path w="292" h="222">
                    <a:moveTo>
                      <a:pt x="100" y="0"/>
                    </a:moveTo>
                    <a:lnTo>
                      <a:pt x="181" y="0"/>
                    </a:lnTo>
                    <a:lnTo>
                      <a:pt x="181" y="0"/>
                    </a:lnTo>
                    <a:lnTo>
                      <a:pt x="192" y="0"/>
                    </a:lnTo>
                    <a:lnTo>
                      <a:pt x="203" y="2"/>
                    </a:lnTo>
                    <a:lnTo>
                      <a:pt x="213" y="5"/>
                    </a:lnTo>
                    <a:lnTo>
                      <a:pt x="224" y="9"/>
                    </a:lnTo>
                    <a:lnTo>
                      <a:pt x="234" y="13"/>
                    </a:lnTo>
                    <a:lnTo>
                      <a:pt x="242" y="18"/>
                    </a:lnTo>
                    <a:lnTo>
                      <a:pt x="251" y="26"/>
                    </a:lnTo>
                    <a:lnTo>
                      <a:pt x="258" y="32"/>
                    </a:lnTo>
                    <a:lnTo>
                      <a:pt x="258" y="32"/>
                    </a:lnTo>
                    <a:lnTo>
                      <a:pt x="266" y="41"/>
                    </a:lnTo>
                    <a:lnTo>
                      <a:pt x="272" y="49"/>
                    </a:lnTo>
                    <a:lnTo>
                      <a:pt x="278" y="58"/>
                    </a:lnTo>
                    <a:lnTo>
                      <a:pt x="283" y="68"/>
                    </a:lnTo>
                    <a:lnTo>
                      <a:pt x="287" y="78"/>
                    </a:lnTo>
                    <a:lnTo>
                      <a:pt x="289" y="89"/>
                    </a:lnTo>
                    <a:lnTo>
                      <a:pt x="291" y="100"/>
                    </a:lnTo>
                    <a:lnTo>
                      <a:pt x="292" y="111"/>
                    </a:lnTo>
                    <a:lnTo>
                      <a:pt x="292" y="111"/>
                    </a:lnTo>
                    <a:lnTo>
                      <a:pt x="292" y="111"/>
                    </a:lnTo>
                    <a:lnTo>
                      <a:pt x="291" y="122"/>
                    </a:lnTo>
                    <a:lnTo>
                      <a:pt x="289" y="133"/>
                    </a:lnTo>
                    <a:lnTo>
                      <a:pt x="287" y="143"/>
                    </a:lnTo>
                    <a:lnTo>
                      <a:pt x="283" y="154"/>
                    </a:lnTo>
                    <a:lnTo>
                      <a:pt x="278" y="164"/>
                    </a:lnTo>
                    <a:lnTo>
                      <a:pt x="272" y="173"/>
                    </a:lnTo>
                    <a:lnTo>
                      <a:pt x="266" y="182"/>
                    </a:lnTo>
                    <a:lnTo>
                      <a:pt x="258" y="189"/>
                    </a:lnTo>
                    <a:lnTo>
                      <a:pt x="258" y="189"/>
                    </a:lnTo>
                    <a:lnTo>
                      <a:pt x="251" y="196"/>
                    </a:lnTo>
                    <a:lnTo>
                      <a:pt x="242" y="203"/>
                    </a:lnTo>
                    <a:lnTo>
                      <a:pt x="234" y="209"/>
                    </a:lnTo>
                    <a:lnTo>
                      <a:pt x="224" y="214"/>
                    </a:lnTo>
                    <a:lnTo>
                      <a:pt x="213" y="217"/>
                    </a:lnTo>
                    <a:lnTo>
                      <a:pt x="203" y="220"/>
                    </a:lnTo>
                    <a:lnTo>
                      <a:pt x="192" y="221"/>
                    </a:lnTo>
                    <a:lnTo>
                      <a:pt x="181" y="222"/>
                    </a:lnTo>
                    <a:lnTo>
                      <a:pt x="100" y="222"/>
                    </a:lnTo>
                    <a:lnTo>
                      <a:pt x="100" y="222"/>
                    </a:lnTo>
                    <a:lnTo>
                      <a:pt x="89" y="221"/>
                    </a:lnTo>
                    <a:lnTo>
                      <a:pt x="78" y="220"/>
                    </a:lnTo>
                    <a:lnTo>
                      <a:pt x="67" y="217"/>
                    </a:lnTo>
                    <a:lnTo>
                      <a:pt x="57" y="214"/>
                    </a:lnTo>
                    <a:lnTo>
                      <a:pt x="47" y="209"/>
                    </a:lnTo>
                    <a:lnTo>
                      <a:pt x="38" y="203"/>
                    </a:lnTo>
                    <a:lnTo>
                      <a:pt x="30" y="196"/>
                    </a:lnTo>
                    <a:lnTo>
                      <a:pt x="21" y="189"/>
                    </a:lnTo>
                    <a:lnTo>
                      <a:pt x="21" y="189"/>
                    </a:lnTo>
                    <a:lnTo>
                      <a:pt x="15" y="183"/>
                    </a:lnTo>
                    <a:lnTo>
                      <a:pt x="9" y="175"/>
                    </a:lnTo>
                    <a:lnTo>
                      <a:pt x="4" y="167"/>
                    </a:lnTo>
                    <a:lnTo>
                      <a:pt x="0" y="158"/>
                    </a:lnTo>
                    <a:lnTo>
                      <a:pt x="61" y="158"/>
                    </a:lnTo>
                    <a:lnTo>
                      <a:pt x="61" y="158"/>
                    </a:lnTo>
                    <a:lnTo>
                      <a:pt x="69" y="164"/>
                    </a:lnTo>
                    <a:lnTo>
                      <a:pt x="79" y="169"/>
                    </a:lnTo>
                    <a:lnTo>
                      <a:pt x="89" y="172"/>
                    </a:lnTo>
                    <a:lnTo>
                      <a:pt x="100" y="173"/>
                    </a:lnTo>
                    <a:lnTo>
                      <a:pt x="181" y="173"/>
                    </a:lnTo>
                    <a:lnTo>
                      <a:pt x="181" y="173"/>
                    </a:lnTo>
                    <a:lnTo>
                      <a:pt x="193" y="172"/>
                    </a:lnTo>
                    <a:lnTo>
                      <a:pt x="204" y="168"/>
                    </a:lnTo>
                    <a:lnTo>
                      <a:pt x="215" y="162"/>
                    </a:lnTo>
                    <a:lnTo>
                      <a:pt x="224" y="154"/>
                    </a:lnTo>
                    <a:lnTo>
                      <a:pt x="224" y="154"/>
                    </a:lnTo>
                    <a:lnTo>
                      <a:pt x="231" y="146"/>
                    </a:lnTo>
                    <a:lnTo>
                      <a:pt x="237" y="135"/>
                    </a:lnTo>
                    <a:lnTo>
                      <a:pt x="241" y="124"/>
                    </a:lnTo>
                    <a:lnTo>
                      <a:pt x="242" y="111"/>
                    </a:lnTo>
                    <a:lnTo>
                      <a:pt x="242" y="111"/>
                    </a:lnTo>
                    <a:lnTo>
                      <a:pt x="242" y="111"/>
                    </a:lnTo>
                    <a:lnTo>
                      <a:pt x="241" y="99"/>
                    </a:lnTo>
                    <a:lnTo>
                      <a:pt x="237" y="86"/>
                    </a:lnTo>
                    <a:lnTo>
                      <a:pt x="231" y="77"/>
                    </a:lnTo>
                    <a:lnTo>
                      <a:pt x="224" y="68"/>
                    </a:lnTo>
                    <a:lnTo>
                      <a:pt x="224" y="68"/>
                    </a:lnTo>
                    <a:lnTo>
                      <a:pt x="215" y="60"/>
                    </a:lnTo>
                    <a:lnTo>
                      <a:pt x="204" y="54"/>
                    </a:lnTo>
                    <a:lnTo>
                      <a:pt x="193" y="51"/>
                    </a:lnTo>
                    <a:lnTo>
                      <a:pt x="181" y="49"/>
                    </a:lnTo>
                    <a:lnTo>
                      <a:pt x="100" y="49"/>
                    </a:lnTo>
                    <a:lnTo>
                      <a:pt x="100" y="49"/>
                    </a:lnTo>
                    <a:lnTo>
                      <a:pt x="89" y="51"/>
                    </a:lnTo>
                    <a:lnTo>
                      <a:pt x="79" y="53"/>
                    </a:lnTo>
                    <a:lnTo>
                      <a:pt x="69" y="58"/>
                    </a:lnTo>
                    <a:lnTo>
                      <a:pt x="61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4" y="56"/>
                    </a:lnTo>
                    <a:lnTo>
                      <a:pt x="9" y="47"/>
                    </a:lnTo>
                    <a:lnTo>
                      <a:pt x="15" y="39"/>
                    </a:lnTo>
                    <a:lnTo>
                      <a:pt x="21" y="32"/>
                    </a:lnTo>
                    <a:lnTo>
                      <a:pt x="21" y="32"/>
                    </a:lnTo>
                    <a:lnTo>
                      <a:pt x="30" y="26"/>
                    </a:lnTo>
                    <a:lnTo>
                      <a:pt x="38" y="18"/>
                    </a:lnTo>
                    <a:lnTo>
                      <a:pt x="47" y="13"/>
                    </a:lnTo>
                    <a:lnTo>
                      <a:pt x="57" y="9"/>
                    </a:lnTo>
                    <a:lnTo>
                      <a:pt x="67" y="5"/>
                    </a:lnTo>
                    <a:lnTo>
                      <a:pt x="78" y="2"/>
                    </a:lnTo>
                    <a:lnTo>
                      <a:pt x="89" y="0"/>
                    </a:lnTo>
                    <a:lnTo>
                      <a:pt x="100" y="0"/>
                    </a:lnTo>
                    <a:lnTo>
                      <a:pt x="10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pPr defTabSz="913765">
                  <a:defRPr/>
                </a:pPr>
                <a:endParaRPr lang="en-US">
                  <a:latin typeface="冬青黑体简体中文 W3" panose="020B0300000000000000" pitchFamily="34" charset="-122"/>
                  <a:ea typeface="冬青黑体简体中文 W3" panose="020B0300000000000000" pitchFamily="34" charset="-122"/>
                  <a:cs typeface="Lao UI" panose="020B0502040204020203" pitchFamily="34" charset="0"/>
                </a:endParaRPr>
              </a:p>
            </p:txBody>
          </p:sp>
          <p:sp>
            <p:nvSpPr>
              <p:cNvPr id="20" name="Freeform 21"/>
              <p:cNvSpPr/>
              <p:nvPr/>
            </p:nvSpPr>
            <p:spPr bwMode="auto">
              <a:xfrm>
                <a:off x="1601767" y="4427550"/>
                <a:ext cx="195263" cy="36513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24" y="0"/>
                  </a:cxn>
                  <a:cxn ang="0">
                    <a:pos x="224" y="0"/>
                  </a:cxn>
                  <a:cxn ang="0">
                    <a:pos x="229" y="1"/>
                  </a:cxn>
                  <a:cxn ang="0">
                    <a:pos x="233" y="2"/>
                  </a:cxn>
                  <a:cxn ang="0">
                    <a:pos x="236" y="5"/>
                  </a:cxn>
                  <a:cxn ang="0">
                    <a:pos x="240" y="7"/>
                  </a:cxn>
                  <a:cxn ang="0">
                    <a:pos x="242" y="11"/>
                  </a:cxn>
                  <a:cxn ang="0">
                    <a:pos x="245" y="14"/>
                  </a:cxn>
                  <a:cxn ang="0">
                    <a:pos x="246" y="18"/>
                  </a:cxn>
                  <a:cxn ang="0">
                    <a:pos x="246" y="23"/>
                  </a:cxn>
                  <a:cxn ang="0">
                    <a:pos x="246" y="23"/>
                  </a:cxn>
                  <a:cxn ang="0">
                    <a:pos x="246" y="23"/>
                  </a:cxn>
                  <a:cxn ang="0">
                    <a:pos x="246" y="28"/>
                  </a:cxn>
                  <a:cxn ang="0">
                    <a:pos x="245" y="32"/>
                  </a:cxn>
                  <a:cxn ang="0">
                    <a:pos x="242" y="36"/>
                  </a:cxn>
                  <a:cxn ang="0">
                    <a:pos x="240" y="39"/>
                  </a:cxn>
                  <a:cxn ang="0">
                    <a:pos x="236" y="42"/>
                  </a:cxn>
                  <a:cxn ang="0">
                    <a:pos x="233" y="44"/>
                  </a:cxn>
                  <a:cxn ang="0">
                    <a:pos x="229" y="45"/>
                  </a:cxn>
                  <a:cxn ang="0">
                    <a:pos x="224" y="45"/>
                  </a:cxn>
                  <a:cxn ang="0">
                    <a:pos x="24" y="45"/>
                  </a:cxn>
                  <a:cxn ang="0">
                    <a:pos x="24" y="45"/>
                  </a:cxn>
                  <a:cxn ang="0">
                    <a:pos x="19" y="45"/>
                  </a:cxn>
                  <a:cxn ang="0">
                    <a:pos x="14" y="44"/>
                  </a:cxn>
                  <a:cxn ang="0">
                    <a:pos x="10" y="42"/>
                  </a:cxn>
                  <a:cxn ang="0">
                    <a:pos x="6" y="39"/>
                  </a:cxn>
                  <a:cxn ang="0">
                    <a:pos x="4" y="36"/>
                  </a:cxn>
                  <a:cxn ang="0">
                    <a:pos x="3" y="32"/>
                  </a:cxn>
                  <a:cxn ang="0">
                    <a:pos x="0" y="28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0" y="18"/>
                  </a:cxn>
                  <a:cxn ang="0">
                    <a:pos x="3" y="14"/>
                  </a:cxn>
                  <a:cxn ang="0">
                    <a:pos x="4" y="11"/>
                  </a:cxn>
                  <a:cxn ang="0">
                    <a:pos x="6" y="7"/>
                  </a:cxn>
                  <a:cxn ang="0">
                    <a:pos x="10" y="5"/>
                  </a:cxn>
                  <a:cxn ang="0">
                    <a:pos x="14" y="2"/>
                  </a:cxn>
                  <a:cxn ang="0">
                    <a:pos x="19" y="1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246" h="45">
                    <a:moveTo>
                      <a:pt x="24" y="0"/>
                    </a:moveTo>
                    <a:lnTo>
                      <a:pt x="224" y="0"/>
                    </a:lnTo>
                    <a:lnTo>
                      <a:pt x="224" y="0"/>
                    </a:lnTo>
                    <a:lnTo>
                      <a:pt x="229" y="1"/>
                    </a:lnTo>
                    <a:lnTo>
                      <a:pt x="233" y="2"/>
                    </a:lnTo>
                    <a:lnTo>
                      <a:pt x="236" y="5"/>
                    </a:lnTo>
                    <a:lnTo>
                      <a:pt x="240" y="7"/>
                    </a:lnTo>
                    <a:lnTo>
                      <a:pt x="242" y="11"/>
                    </a:lnTo>
                    <a:lnTo>
                      <a:pt x="245" y="14"/>
                    </a:lnTo>
                    <a:lnTo>
                      <a:pt x="246" y="18"/>
                    </a:lnTo>
                    <a:lnTo>
                      <a:pt x="246" y="23"/>
                    </a:lnTo>
                    <a:lnTo>
                      <a:pt x="246" y="23"/>
                    </a:lnTo>
                    <a:lnTo>
                      <a:pt x="246" y="23"/>
                    </a:lnTo>
                    <a:lnTo>
                      <a:pt x="246" y="28"/>
                    </a:lnTo>
                    <a:lnTo>
                      <a:pt x="245" y="32"/>
                    </a:lnTo>
                    <a:lnTo>
                      <a:pt x="242" y="36"/>
                    </a:lnTo>
                    <a:lnTo>
                      <a:pt x="240" y="39"/>
                    </a:lnTo>
                    <a:lnTo>
                      <a:pt x="236" y="42"/>
                    </a:lnTo>
                    <a:lnTo>
                      <a:pt x="233" y="44"/>
                    </a:lnTo>
                    <a:lnTo>
                      <a:pt x="229" y="45"/>
                    </a:lnTo>
                    <a:lnTo>
                      <a:pt x="224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19" y="45"/>
                    </a:lnTo>
                    <a:lnTo>
                      <a:pt x="14" y="44"/>
                    </a:lnTo>
                    <a:lnTo>
                      <a:pt x="10" y="42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3" y="14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10" y="5"/>
                    </a:lnTo>
                    <a:lnTo>
                      <a:pt x="14" y="2"/>
                    </a:lnTo>
                    <a:lnTo>
                      <a:pt x="19" y="1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pPr defTabSz="913765">
                  <a:defRPr/>
                </a:pPr>
                <a:endParaRPr lang="en-US">
                  <a:latin typeface="冬青黑体简体中文 W3" panose="020B0300000000000000" pitchFamily="34" charset="-122"/>
                  <a:ea typeface="冬青黑体简体中文 W3" panose="020B0300000000000000" pitchFamily="34" charset="-122"/>
                  <a:cs typeface="Lao UI" panose="020B0502040204020203" pitchFamily="34" charset="0"/>
                </a:endParaRPr>
              </a:p>
            </p:txBody>
          </p:sp>
        </p:grpSp>
      </p:grpSp>
      <p:grpSp>
        <p:nvGrpSpPr>
          <p:cNvPr id="21" name="组合 20"/>
          <p:cNvGrpSpPr/>
          <p:nvPr/>
        </p:nvGrpSpPr>
        <p:grpSpPr>
          <a:xfrm>
            <a:off x="8938685" y="1919818"/>
            <a:ext cx="1071033" cy="1071033"/>
            <a:chOff x="4937249" y="1423425"/>
            <a:chExt cx="636196" cy="636164"/>
          </a:xfrm>
        </p:grpSpPr>
        <p:sp>
          <p:nvSpPr>
            <p:cNvPr id="22" name="Rectangle 16"/>
            <p:cNvSpPr/>
            <p:nvPr/>
          </p:nvSpPr>
          <p:spPr>
            <a:xfrm>
              <a:off x="4937249" y="1423425"/>
              <a:ext cx="636196" cy="636164"/>
            </a:xfrm>
            <a:prstGeom prst="ellipse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65">
                <a:defRPr/>
              </a:pPr>
              <a:endParaRPr lang="en-US">
                <a:solidFill>
                  <a:schemeClr val="tx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Lao UI" panose="020B0502040204020203" pitchFamily="34" charset="0"/>
              </a:endParaRPr>
            </a:p>
          </p:txBody>
        </p:sp>
        <p:sp>
          <p:nvSpPr>
            <p:cNvPr id="23" name="Freeform 108"/>
            <p:cNvSpPr>
              <a:spLocks noChangeAspect="1" noEditPoints="1"/>
            </p:cNvSpPr>
            <p:nvPr/>
          </p:nvSpPr>
          <p:spPr>
            <a:xfrm>
              <a:off x="5110014" y="1561319"/>
              <a:ext cx="288000" cy="382739"/>
            </a:xfrm>
            <a:custGeom>
              <a:avLst/>
              <a:gdLst/>
              <a:ahLst/>
              <a:cxnLst>
                <a:cxn ang="0">
                  <a:pos x="136" y="2"/>
                </a:cxn>
                <a:cxn ang="0">
                  <a:pos x="92" y="13"/>
                </a:cxn>
                <a:cxn ang="0">
                  <a:pos x="56" y="35"/>
                </a:cxn>
                <a:cxn ang="0">
                  <a:pos x="25" y="67"/>
                </a:cxn>
                <a:cxn ang="0">
                  <a:pos x="7" y="107"/>
                </a:cxn>
                <a:cxn ang="0">
                  <a:pos x="0" y="153"/>
                </a:cxn>
                <a:cxn ang="0">
                  <a:pos x="5" y="187"/>
                </a:cxn>
                <a:cxn ang="0">
                  <a:pos x="25" y="236"/>
                </a:cxn>
                <a:cxn ang="0">
                  <a:pos x="63" y="274"/>
                </a:cxn>
                <a:cxn ang="0">
                  <a:pos x="69" y="278"/>
                </a:cxn>
                <a:cxn ang="0">
                  <a:pos x="76" y="301"/>
                </a:cxn>
                <a:cxn ang="0">
                  <a:pos x="76" y="354"/>
                </a:cxn>
                <a:cxn ang="0">
                  <a:pos x="83" y="372"/>
                </a:cxn>
                <a:cxn ang="0">
                  <a:pos x="140" y="401"/>
                </a:cxn>
                <a:cxn ang="0">
                  <a:pos x="150" y="405"/>
                </a:cxn>
                <a:cxn ang="0">
                  <a:pos x="214" y="376"/>
                </a:cxn>
                <a:cxn ang="0">
                  <a:pos x="225" y="367"/>
                </a:cxn>
                <a:cxn ang="0">
                  <a:pos x="228" y="303"/>
                </a:cxn>
                <a:cxn ang="0">
                  <a:pos x="230" y="289"/>
                </a:cxn>
                <a:cxn ang="0">
                  <a:pos x="243" y="270"/>
                </a:cxn>
                <a:cxn ang="0">
                  <a:pos x="261" y="256"/>
                </a:cxn>
                <a:cxn ang="0">
                  <a:pos x="288" y="216"/>
                </a:cxn>
                <a:cxn ang="0">
                  <a:pos x="301" y="169"/>
                </a:cxn>
                <a:cxn ang="0">
                  <a:pos x="301" y="136"/>
                </a:cxn>
                <a:cxn ang="0">
                  <a:pos x="290" y="93"/>
                </a:cxn>
                <a:cxn ang="0">
                  <a:pos x="268" y="57"/>
                </a:cxn>
                <a:cxn ang="0">
                  <a:pos x="236" y="28"/>
                </a:cxn>
                <a:cxn ang="0">
                  <a:pos x="196" y="8"/>
                </a:cxn>
                <a:cxn ang="0">
                  <a:pos x="150" y="0"/>
                </a:cxn>
                <a:cxn ang="0">
                  <a:pos x="100" y="354"/>
                </a:cxn>
                <a:cxn ang="0">
                  <a:pos x="203" y="303"/>
                </a:cxn>
                <a:cxn ang="0">
                  <a:pos x="100" y="303"/>
                </a:cxn>
                <a:cxn ang="0">
                  <a:pos x="203" y="303"/>
                </a:cxn>
                <a:cxn ang="0">
                  <a:pos x="230" y="249"/>
                </a:cxn>
                <a:cxn ang="0">
                  <a:pos x="210" y="270"/>
                </a:cxn>
                <a:cxn ang="0">
                  <a:pos x="96" y="278"/>
                </a:cxn>
                <a:cxn ang="0">
                  <a:pos x="85" y="260"/>
                </a:cxn>
                <a:cxn ang="0">
                  <a:pos x="67" y="245"/>
                </a:cxn>
                <a:cxn ang="0">
                  <a:pos x="40" y="211"/>
                </a:cxn>
                <a:cxn ang="0">
                  <a:pos x="27" y="167"/>
                </a:cxn>
                <a:cxn ang="0">
                  <a:pos x="25" y="140"/>
                </a:cxn>
                <a:cxn ang="0">
                  <a:pos x="36" y="104"/>
                </a:cxn>
                <a:cxn ang="0">
                  <a:pos x="54" y="71"/>
                </a:cxn>
                <a:cxn ang="0">
                  <a:pos x="82" y="47"/>
                </a:cxn>
                <a:cxn ang="0">
                  <a:pos x="114" y="31"/>
                </a:cxn>
                <a:cxn ang="0">
                  <a:pos x="150" y="26"/>
                </a:cxn>
                <a:cxn ang="0">
                  <a:pos x="176" y="29"/>
                </a:cxn>
                <a:cxn ang="0">
                  <a:pos x="212" y="42"/>
                </a:cxn>
                <a:cxn ang="0">
                  <a:pos x="239" y="64"/>
                </a:cxn>
                <a:cxn ang="0">
                  <a:pos x="261" y="93"/>
                </a:cxn>
                <a:cxn ang="0">
                  <a:pos x="274" y="127"/>
                </a:cxn>
                <a:cxn ang="0">
                  <a:pos x="277" y="153"/>
                </a:cxn>
                <a:cxn ang="0">
                  <a:pos x="270" y="192"/>
                </a:cxn>
                <a:cxn ang="0">
                  <a:pos x="250" y="229"/>
                </a:cxn>
                <a:cxn ang="0">
                  <a:pos x="232" y="249"/>
                </a:cxn>
              </a:cxnLst>
              <a:rect l="0" t="0" r="0" b="0"/>
              <a:pathLst>
                <a:path w="303" h="405">
                  <a:moveTo>
                    <a:pt x="150" y="0"/>
                  </a:moveTo>
                  <a:lnTo>
                    <a:pt x="150" y="0"/>
                  </a:lnTo>
                  <a:lnTo>
                    <a:pt x="136" y="2"/>
                  </a:lnTo>
                  <a:lnTo>
                    <a:pt x="121" y="4"/>
                  </a:lnTo>
                  <a:lnTo>
                    <a:pt x="107" y="8"/>
                  </a:lnTo>
                  <a:lnTo>
                    <a:pt x="92" y="13"/>
                  </a:lnTo>
                  <a:lnTo>
                    <a:pt x="80" y="18"/>
                  </a:lnTo>
                  <a:lnTo>
                    <a:pt x="67" y="28"/>
                  </a:lnTo>
                  <a:lnTo>
                    <a:pt x="56" y="35"/>
                  </a:lnTo>
                  <a:lnTo>
                    <a:pt x="45" y="46"/>
                  </a:lnTo>
                  <a:lnTo>
                    <a:pt x="34" y="57"/>
                  </a:lnTo>
                  <a:lnTo>
                    <a:pt x="25" y="67"/>
                  </a:lnTo>
                  <a:lnTo>
                    <a:pt x="18" y="80"/>
                  </a:lnTo>
                  <a:lnTo>
                    <a:pt x="13" y="93"/>
                  </a:lnTo>
                  <a:lnTo>
                    <a:pt x="7" y="107"/>
                  </a:lnTo>
                  <a:lnTo>
                    <a:pt x="4" y="122"/>
                  </a:lnTo>
                  <a:lnTo>
                    <a:pt x="2" y="136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2" y="171"/>
                  </a:lnTo>
                  <a:lnTo>
                    <a:pt x="5" y="187"/>
                  </a:lnTo>
                  <a:lnTo>
                    <a:pt x="9" y="205"/>
                  </a:lnTo>
                  <a:lnTo>
                    <a:pt x="16" y="221"/>
                  </a:lnTo>
                  <a:lnTo>
                    <a:pt x="25" y="236"/>
                  </a:lnTo>
                  <a:lnTo>
                    <a:pt x="36" y="251"/>
                  </a:lnTo>
                  <a:lnTo>
                    <a:pt x="49" y="263"/>
                  </a:lnTo>
                  <a:lnTo>
                    <a:pt x="63" y="274"/>
                  </a:lnTo>
                  <a:lnTo>
                    <a:pt x="65" y="276"/>
                  </a:lnTo>
                  <a:lnTo>
                    <a:pt x="65" y="276"/>
                  </a:lnTo>
                  <a:lnTo>
                    <a:pt x="69" y="278"/>
                  </a:lnTo>
                  <a:lnTo>
                    <a:pt x="71" y="281"/>
                  </a:lnTo>
                  <a:lnTo>
                    <a:pt x="74" y="290"/>
                  </a:lnTo>
                  <a:lnTo>
                    <a:pt x="76" y="301"/>
                  </a:lnTo>
                  <a:lnTo>
                    <a:pt x="76" y="303"/>
                  </a:lnTo>
                  <a:lnTo>
                    <a:pt x="76" y="354"/>
                  </a:lnTo>
                  <a:lnTo>
                    <a:pt x="76" y="354"/>
                  </a:lnTo>
                  <a:lnTo>
                    <a:pt x="76" y="359"/>
                  </a:lnTo>
                  <a:lnTo>
                    <a:pt x="80" y="367"/>
                  </a:lnTo>
                  <a:lnTo>
                    <a:pt x="83" y="372"/>
                  </a:lnTo>
                  <a:lnTo>
                    <a:pt x="89" y="376"/>
                  </a:lnTo>
                  <a:lnTo>
                    <a:pt x="140" y="401"/>
                  </a:lnTo>
                  <a:lnTo>
                    <a:pt x="140" y="401"/>
                  </a:lnTo>
                  <a:lnTo>
                    <a:pt x="145" y="403"/>
                  </a:lnTo>
                  <a:lnTo>
                    <a:pt x="150" y="405"/>
                  </a:lnTo>
                  <a:lnTo>
                    <a:pt x="150" y="405"/>
                  </a:lnTo>
                  <a:lnTo>
                    <a:pt x="158" y="403"/>
                  </a:lnTo>
                  <a:lnTo>
                    <a:pt x="163" y="401"/>
                  </a:lnTo>
                  <a:lnTo>
                    <a:pt x="214" y="376"/>
                  </a:lnTo>
                  <a:lnTo>
                    <a:pt x="214" y="376"/>
                  </a:lnTo>
                  <a:lnTo>
                    <a:pt x="219" y="372"/>
                  </a:lnTo>
                  <a:lnTo>
                    <a:pt x="225" y="367"/>
                  </a:lnTo>
                  <a:lnTo>
                    <a:pt x="227" y="359"/>
                  </a:lnTo>
                  <a:lnTo>
                    <a:pt x="228" y="354"/>
                  </a:lnTo>
                  <a:lnTo>
                    <a:pt x="228" y="303"/>
                  </a:lnTo>
                  <a:lnTo>
                    <a:pt x="228" y="303"/>
                  </a:lnTo>
                  <a:lnTo>
                    <a:pt x="228" y="296"/>
                  </a:lnTo>
                  <a:lnTo>
                    <a:pt x="230" y="289"/>
                  </a:lnTo>
                  <a:lnTo>
                    <a:pt x="236" y="278"/>
                  </a:lnTo>
                  <a:lnTo>
                    <a:pt x="241" y="272"/>
                  </a:lnTo>
                  <a:lnTo>
                    <a:pt x="243" y="270"/>
                  </a:lnTo>
                  <a:lnTo>
                    <a:pt x="248" y="267"/>
                  </a:lnTo>
                  <a:lnTo>
                    <a:pt x="248" y="267"/>
                  </a:lnTo>
                  <a:lnTo>
                    <a:pt x="261" y="256"/>
                  </a:lnTo>
                  <a:lnTo>
                    <a:pt x="272" y="243"/>
                  </a:lnTo>
                  <a:lnTo>
                    <a:pt x="281" y="231"/>
                  </a:lnTo>
                  <a:lnTo>
                    <a:pt x="288" y="216"/>
                  </a:lnTo>
                  <a:lnTo>
                    <a:pt x="294" y="200"/>
                  </a:lnTo>
                  <a:lnTo>
                    <a:pt x="299" y="185"/>
                  </a:lnTo>
                  <a:lnTo>
                    <a:pt x="301" y="169"/>
                  </a:lnTo>
                  <a:lnTo>
                    <a:pt x="303" y="153"/>
                  </a:lnTo>
                  <a:lnTo>
                    <a:pt x="303" y="153"/>
                  </a:lnTo>
                  <a:lnTo>
                    <a:pt x="301" y="136"/>
                  </a:lnTo>
                  <a:lnTo>
                    <a:pt x="299" y="122"/>
                  </a:lnTo>
                  <a:lnTo>
                    <a:pt x="295" y="107"/>
                  </a:lnTo>
                  <a:lnTo>
                    <a:pt x="290" y="93"/>
                  </a:lnTo>
                  <a:lnTo>
                    <a:pt x="285" y="80"/>
                  </a:lnTo>
                  <a:lnTo>
                    <a:pt x="275" y="67"/>
                  </a:lnTo>
                  <a:lnTo>
                    <a:pt x="268" y="57"/>
                  </a:lnTo>
                  <a:lnTo>
                    <a:pt x="257" y="46"/>
                  </a:lnTo>
                  <a:lnTo>
                    <a:pt x="246" y="35"/>
                  </a:lnTo>
                  <a:lnTo>
                    <a:pt x="236" y="28"/>
                  </a:lnTo>
                  <a:lnTo>
                    <a:pt x="223" y="18"/>
                  </a:lnTo>
                  <a:lnTo>
                    <a:pt x="210" y="13"/>
                  </a:lnTo>
                  <a:lnTo>
                    <a:pt x="196" y="8"/>
                  </a:lnTo>
                  <a:lnTo>
                    <a:pt x="181" y="4"/>
                  </a:lnTo>
                  <a:lnTo>
                    <a:pt x="167" y="2"/>
                  </a:lnTo>
                  <a:lnTo>
                    <a:pt x="150" y="0"/>
                  </a:lnTo>
                  <a:lnTo>
                    <a:pt x="150" y="0"/>
                  </a:lnTo>
                  <a:close/>
                  <a:moveTo>
                    <a:pt x="150" y="379"/>
                  </a:moveTo>
                  <a:lnTo>
                    <a:pt x="100" y="354"/>
                  </a:lnTo>
                  <a:lnTo>
                    <a:pt x="203" y="354"/>
                  </a:lnTo>
                  <a:lnTo>
                    <a:pt x="150" y="379"/>
                  </a:lnTo>
                  <a:close/>
                  <a:moveTo>
                    <a:pt x="203" y="303"/>
                  </a:moveTo>
                  <a:lnTo>
                    <a:pt x="203" y="328"/>
                  </a:lnTo>
                  <a:lnTo>
                    <a:pt x="100" y="328"/>
                  </a:lnTo>
                  <a:lnTo>
                    <a:pt x="100" y="303"/>
                  </a:lnTo>
                  <a:lnTo>
                    <a:pt x="100" y="303"/>
                  </a:lnTo>
                  <a:lnTo>
                    <a:pt x="203" y="303"/>
                  </a:lnTo>
                  <a:lnTo>
                    <a:pt x="203" y="303"/>
                  </a:lnTo>
                  <a:close/>
                  <a:moveTo>
                    <a:pt x="232" y="249"/>
                  </a:moveTo>
                  <a:lnTo>
                    <a:pt x="232" y="249"/>
                  </a:lnTo>
                  <a:lnTo>
                    <a:pt x="230" y="249"/>
                  </a:lnTo>
                  <a:lnTo>
                    <a:pt x="223" y="254"/>
                  </a:lnTo>
                  <a:lnTo>
                    <a:pt x="214" y="263"/>
                  </a:lnTo>
                  <a:lnTo>
                    <a:pt x="210" y="270"/>
                  </a:lnTo>
                  <a:lnTo>
                    <a:pt x="207" y="278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4" y="270"/>
                  </a:lnTo>
                  <a:lnTo>
                    <a:pt x="91" y="265"/>
                  </a:lnTo>
                  <a:lnTo>
                    <a:pt x="85" y="260"/>
                  </a:lnTo>
                  <a:lnTo>
                    <a:pt x="78" y="254"/>
                  </a:lnTo>
                  <a:lnTo>
                    <a:pt x="78" y="254"/>
                  </a:lnTo>
                  <a:lnTo>
                    <a:pt x="67" y="245"/>
                  </a:lnTo>
                  <a:lnTo>
                    <a:pt x="56" y="234"/>
                  </a:lnTo>
                  <a:lnTo>
                    <a:pt x="47" y="223"/>
                  </a:lnTo>
                  <a:lnTo>
                    <a:pt x="40" y="211"/>
                  </a:lnTo>
                  <a:lnTo>
                    <a:pt x="34" y="196"/>
                  </a:lnTo>
                  <a:lnTo>
                    <a:pt x="29" y="182"/>
                  </a:lnTo>
                  <a:lnTo>
                    <a:pt x="27" y="167"/>
                  </a:lnTo>
                  <a:lnTo>
                    <a:pt x="25" y="153"/>
                  </a:lnTo>
                  <a:lnTo>
                    <a:pt x="25" y="153"/>
                  </a:lnTo>
                  <a:lnTo>
                    <a:pt x="25" y="140"/>
                  </a:lnTo>
                  <a:lnTo>
                    <a:pt x="27" y="127"/>
                  </a:lnTo>
                  <a:lnTo>
                    <a:pt x="31" y="115"/>
                  </a:lnTo>
                  <a:lnTo>
                    <a:pt x="36" y="104"/>
                  </a:lnTo>
                  <a:lnTo>
                    <a:pt x="40" y="93"/>
                  </a:lnTo>
                  <a:lnTo>
                    <a:pt x="47" y="82"/>
                  </a:lnTo>
                  <a:lnTo>
                    <a:pt x="54" y="71"/>
                  </a:lnTo>
                  <a:lnTo>
                    <a:pt x="62" y="64"/>
                  </a:lnTo>
                  <a:lnTo>
                    <a:pt x="71" y="55"/>
                  </a:lnTo>
                  <a:lnTo>
                    <a:pt x="82" y="47"/>
                  </a:lnTo>
                  <a:lnTo>
                    <a:pt x="91" y="42"/>
                  </a:lnTo>
                  <a:lnTo>
                    <a:pt x="101" y="37"/>
                  </a:lnTo>
                  <a:lnTo>
                    <a:pt x="114" y="31"/>
                  </a:lnTo>
                  <a:lnTo>
                    <a:pt x="125" y="29"/>
                  </a:lnTo>
                  <a:lnTo>
                    <a:pt x="138" y="28"/>
                  </a:lnTo>
                  <a:lnTo>
                    <a:pt x="150" y="26"/>
                  </a:lnTo>
                  <a:lnTo>
                    <a:pt x="150" y="26"/>
                  </a:lnTo>
                  <a:lnTo>
                    <a:pt x="165" y="28"/>
                  </a:lnTo>
                  <a:lnTo>
                    <a:pt x="176" y="29"/>
                  </a:lnTo>
                  <a:lnTo>
                    <a:pt x="188" y="31"/>
                  </a:lnTo>
                  <a:lnTo>
                    <a:pt x="199" y="37"/>
                  </a:lnTo>
                  <a:lnTo>
                    <a:pt x="212" y="42"/>
                  </a:lnTo>
                  <a:lnTo>
                    <a:pt x="221" y="47"/>
                  </a:lnTo>
                  <a:lnTo>
                    <a:pt x="232" y="55"/>
                  </a:lnTo>
                  <a:lnTo>
                    <a:pt x="239" y="64"/>
                  </a:lnTo>
                  <a:lnTo>
                    <a:pt x="248" y="71"/>
                  </a:lnTo>
                  <a:lnTo>
                    <a:pt x="256" y="82"/>
                  </a:lnTo>
                  <a:lnTo>
                    <a:pt x="261" y="93"/>
                  </a:lnTo>
                  <a:lnTo>
                    <a:pt x="266" y="104"/>
                  </a:lnTo>
                  <a:lnTo>
                    <a:pt x="272" y="115"/>
                  </a:lnTo>
                  <a:lnTo>
                    <a:pt x="274" y="127"/>
                  </a:lnTo>
                  <a:lnTo>
                    <a:pt x="275" y="140"/>
                  </a:lnTo>
                  <a:lnTo>
                    <a:pt x="277" y="153"/>
                  </a:lnTo>
                  <a:lnTo>
                    <a:pt x="277" y="153"/>
                  </a:lnTo>
                  <a:lnTo>
                    <a:pt x="275" y="165"/>
                  </a:lnTo>
                  <a:lnTo>
                    <a:pt x="274" y="180"/>
                  </a:lnTo>
                  <a:lnTo>
                    <a:pt x="270" y="192"/>
                  </a:lnTo>
                  <a:lnTo>
                    <a:pt x="265" y="205"/>
                  </a:lnTo>
                  <a:lnTo>
                    <a:pt x="259" y="218"/>
                  </a:lnTo>
                  <a:lnTo>
                    <a:pt x="250" y="229"/>
                  </a:lnTo>
                  <a:lnTo>
                    <a:pt x="243" y="240"/>
                  </a:lnTo>
                  <a:lnTo>
                    <a:pt x="232" y="249"/>
                  </a:lnTo>
                  <a:lnTo>
                    <a:pt x="232" y="249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817034" y="3132667"/>
            <a:ext cx="3316817" cy="983216"/>
            <a:chOff x="1572182" y="1415852"/>
            <a:chExt cx="2922980" cy="737011"/>
          </a:xfrm>
        </p:grpSpPr>
        <p:sp>
          <p:nvSpPr>
            <p:cNvPr id="25" name="文本框 24"/>
            <p:cNvSpPr txBox="1"/>
            <p:nvPr/>
          </p:nvSpPr>
          <p:spPr>
            <a:xfrm>
              <a:off x="1572182" y="1415852"/>
              <a:ext cx="2922980" cy="2768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3765">
                <a:defRPr/>
              </a:pPr>
              <a:r>
                <a:rPr lang="zh-CN" altLang="en-US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示例一</a:t>
              </a:r>
              <a:endParaRPr lang="zh-CN" altLang="en-US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26" name="Rectangle 37"/>
            <p:cNvSpPr/>
            <p:nvPr/>
          </p:nvSpPr>
          <p:spPr>
            <a:xfrm>
              <a:off x="1572182" y="1668378"/>
              <a:ext cx="2780621" cy="484485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lvl="0" algn="ctr" eaLnBrk="1" hangingPunct="1">
                <a:lnSpc>
                  <a:spcPct val="150000"/>
                </a:lnSpc>
              </a:pPr>
              <a:r>
                <a:rPr lang="zh-CN" altLang="en-US" sz="12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您的内容打在这里，或者通过复制您的文本后在此框中选择粘贴，并选择只保留</a:t>
              </a:r>
              <a:endParaRPr lang="en-US" altLang="zh-CN" sz="12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4330701" y="3132667"/>
            <a:ext cx="3316817" cy="983216"/>
            <a:chOff x="1572182" y="1415852"/>
            <a:chExt cx="2922980" cy="737011"/>
          </a:xfrm>
        </p:grpSpPr>
        <p:sp>
          <p:nvSpPr>
            <p:cNvPr id="28" name="文本框 27"/>
            <p:cNvSpPr txBox="1"/>
            <p:nvPr/>
          </p:nvSpPr>
          <p:spPr>
            <a:xfrm>
              <a:off x="1572182" y="1415852"/>
              <a:ext cx="2922980" cy="2768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3765">
                <a:defRPr/>
              </a:pPr>
              <a:r>
                <a:rPr lang="zh-CN" altLang="en-US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示例二</a:t>
              </a:r>
              <a:endParaRPr lang="zh-CN" altLang="en-US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29" name="Rectangle 37"/>
            <p:cNvSpPr/>
            <p:nvPr/>
          </p:nvSpPr>
          <p:spPr>
            <a:xfrm>
              <a:off x="1572182" y="1668378"/>
              <a:ext cx="2780621" cy="484485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lvl="0" algn="ctr" eaLnBrk="1" hangingPunct="1">
                <a:lnSpc>
                  <a:spcPct val="150000"/>
                </a:lnSpc>
              </a:pPr>
              <a:r>
                <a:rPr lang="zh-CN" altLang="en-US" sz="12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您的内容打在这里，或者通过复制您的文本后在此框中选择粘贴，并选择只保留</a:t>
              </a:r>
              <a:endParaRPr lang="en-US" altLang="zh-CN" sz="12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7865534" y="3132667"/>
            <a:ext cx="3316817" cy="983216"/>
            <a:chOff x="1572182" y="1415852"/>
            <a:chExt cx="2922980" cy="737011"/>
          </a:xfrm>
        </p:grpSpPr>
        <p:sp>
          <p:nvSpPr>
            <p:cNvPr id="31" name="文本框 30"/>
            <p:cNvSpPr txBox="1"/>
            <p:nvPr/>
          </p:nvSpPr>
          <p:spPr>
            <a:xfrm>
              <a:off x="1572182" y="1415852"/>
              <a:ext cx="2922980" cy="2768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3765">
                <a:defRPr/>
              </a:pPr>
              <a:r>
                <a:rPr lang="zh-CN" altLang="en-US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示例三</a:t>
              </a:r>
              <a:endParaRPr lang="zh-CN" altLang="en-US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32" name="Rectangle 37"/>
            <p:cNvSpPr/>
            <p:nvPr/>
          </p:nvSpPr>
          <p:spPr>
            <a:xfrm>
              <a:off x="1572182" y="1668378"/>
              <a:ext cx="2780621" cy="484485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lvl="0" algn="ctr" eaLnBrk="1" hangingPunct="1">
                <a:lnSpc>
                  <a:spcPct val="150000"/>
                </a:lnSpc>
              </a:pPr>
              <a:r>
                <a:rPr lang="zh-CN" altLang="en-US" sz="12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您的内容打在这里，或者通过复制您的文本后在此框中选择粘贴，并选择只保留</a:t>
              </a:r>
              <a:endParaRPr lang="en-US" altLang="zh-CN" sz="12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6316134" y="5494867"/>
            <a:ext cx="3316817" cy="983216"/>
            <a:chOff x="1572182" y="1415852"/>
            <a:chExt cx="2922980" cy="737011"/>
          </a:xfrm>
        </p:grpSpPr>
        <p:sp>
          <p:nvSpPr>
            <p:cNvPr id="34" name="文本框 33"/>
            <p:cNvSpPr txBox="1"/>
            <p:nvPr/>
          </p:nvSpPr>
          <p:spPr>
            <a:xfrm>
              <a:off x="1572182" y="1415852"/>
              <a:ext cx="2922980" cy="2768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3765">
                <a:defRPr/>
              </a:pPr>
              <a:r>
                <a:rPr lang="zh-CN" altLang="en-US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示例五</a:t>
              </a:r>
              <a:endParaRPr lang="zh-CN" altLang="en-US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35" name="Rectangle 37"/>
            <p:cNvSpPr/>
            <p:nvPr/>
          </p:nvSpPr>
          <p:spPr>
            <a:xfrm>
              <a:off x="1572182" y="1668378"/>
              <a:ext cx="2780621" cy="484485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lvl="0" algn="ctr" eaLnBrk="1" hangingPunct="1">
                <a:lnSpc>
                  <a:spcPct val="150000"/>
                </a:lnSpc>
              </a:pPr>
              <a:r>
                <a:rPr lang="zh-CN" altLang="en-US" sz="12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您的内容打在这里，或者通过复制您的文本后在此框中选择粘贴，并选择只保留</a:t>
              </a:r>
              <a:endParaRPr lang="en-US" altLang="zh-CN" sz="12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2474384" y="5494867"/>
            <a:ext cx="3318933" cy="983216"/>
            <a:chOff x="1572182" y="1415852"/>
            <a:chExt cx="2922980" cy="737011"/>
          </a:xfrm>
        </p:grpSpPr>
        <p:sp>
          <p:nvSpPr>
            <p:cNvPr id="37" name="文本框 36"/>
            <p:cNvSpPr txBox="1"/>
            <p:nvPr/>
          </p:nvSpPr>
          <p:spPr>
            <a:xfrm>
              <a:off x="1572182" y="1415852"/>
              <a:ext cx="2922980" cy="2768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3765">
                <a:defRPr/>
              </a:pPr>
              <a:r>
                <a:rPr lang="zh-CN" altLang="en-US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示例四</a:t>
              </a:r>
              <a:endParaRPr lang="zh-CN" altLang="en-US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1572182" y="1668378"/>
              <a:ext cx="2780622" cy="484485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lvl="0" algn="ctr" eaLnBrk="1" hangingPunct="1">
                <a:lnSpc>
                  <a:spcPct val="150000"/>
                </a:lnSpc>
              </a:pPr>
              <a:r>
                <a:rPr lang="zh-CN" altLang="en-US" sz="12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您的内容打在这里，或者通过复制您的文本后在此框中选择粘贴，并选择只保留</a:t>
              </a:r>
              <a:endParaRPr lang="en-US" altLang="zh-CN" sz="12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553611" y="1641322"/>
            <a:ext cx="6770906" cy="4595214"/>
          </a:xfrm>
          <a:prstGeom prst="rect">
            <a:avLst/>
          </a:prstGeom>
          <a:blipFill>
            <a:blip r:embed="rId2" cstate="email"/>
            <a:srcRect/>
            <a:stretch>
              <a:fillRect/>
            </a:stretch>
          </a:blip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73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8586" y="1481896"/>
            <a:ext cx="6939711" cy="4857798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1600919">
            <a:off x="-277481" y="3829401"/>
            <a:ext cx="3524498" cy="3541917"/>
          </a:xfrm>
          <a:prstGeom prst="rect">
            <a:avLst/>
          </a:prstGeom>
        </p:spPr>
      </p:pic>
      <p:sp>
        <p:nvSpPr>
          <p:cNvPr id="11" name="TextBox 28"/>
          <p:cNvSpPr txBox="1"/>
          <p:nvPr/>
        </p:nvSpPr>
        <p:spPr>
          <a:xfrm>
            <a:off x="7735747" y="2684231"/>
            <a:ext cx="401519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Open Sans Semibold" pitchFamily="34" charset="0"/>
              </a:rPr>
              <a:t>此处添加详细文本描述，建议与标题相关并符合整体语言风格，语言描述尽量简洁生动。</a:t>
            </a:r>
            <a:endParaRPr lang="en-US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Open Sans" pitchFamily="34" charset="0"/>
            </a:endParaRPr>
          </a:p>
          <a:p>
            <a:pPr marL="228600" indent="-2286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Open Sans" pitchFamily="34" charset="0"/>
              </a:rPr>
              <a:t>此处添加详细文本描述，建议与标题相关并符合整体语言风格，语言描述尽量简洁生动。</a:t>
            </a:r>
            <a:endParaRPr lang="en-US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Open Sans" pitchFamily="34" charset="0"/>
            </a:endParaRPr>
          </a:p>
          <a:p>
            <a:pPr marL="228600" indent="-2286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Open Sans" pitchFamily="34" charset="0"/>
              </a:rPr>
              <a:t>此处添加详细文本描述，建议与标题相关并符合整体语言风格</a:t>
            </a:r>
            <a:endParaRPr lang="en-US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Open Sans" pitchFamily="34" charset="0"/>
            </a:endParaRPr>
          </a:p>
        </p:txBody>
      </p:sp>
      <p:sp>
        <p:nvSpPr>
          <p:cNvPr id="12" name="TextBox 31"/>
          <p:cNvSpPr txBox="1"/>
          <p:nvPr/>
        </p:nvSpPr>
        <p:spPr>
          <a:xfrm>
            <a:off x="8752496" y="1641322"/>
            <a:ext cx="2998441" cy="7385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48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添加标题</a:t>
            </a:r>
            <a:endParaRPr lang="zh-CN" altLang="en-US" sz="48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pic>
        <p:nvPicPr>
          <p:cNvPr id="16" name="Picture 1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7735748" y="1646802"/>
            <a:ext cx="850105" cy="850105"/>
          </a:xfrm>
          <a:prstGeom prst="rect">
            <a:avLst/>
          </a:prstGeom>
        </p:spPr>
      </p:pic>
      <p:grpSp>
        <p:nvGrpSpPr>
          <p:cNvPr id="9" name="组合 8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10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3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5" name="文本框 14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视频展示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 advTm="5000">
        <p:fade/>
      </p:transition>
    </mc:Choice>
    <mc:Fallback>
      <p:transition spd="med" advTm="5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组合 72"/>
          <p:cNvGrpSpPr/>
          <p:nvPr/>
        </p:nvGrpSpPr>
        <p:grpSpPr>
          <a:xfrm>
            <a:off x="4138570" y="2116383"/>
            <a:ext cx="3987911" cy="3135110"/>
            <a:chOff x="3154364" y="2608264"/>
            <a:chExt cx="4337050" cy="3062288"/>
          </a:xfrm>
          <a:solidFill>
            <a:schemeClr val="tx1"/>
          </a:solidFill>
        </p:grpSpPr>
        <p:sp>
          <p:nvSpPr>
            <p:cNvPr id="74" name="Freeform 28"/>
            <p:cNvSpPr>
              <a:spLocks noEditPoints="1"/>
            </p:cNvSpPr>
            <p:nvPr/>
          </p:nvSpPr>
          <p:spPr bwMode="auto">
            <a:xfrm>
              <a:off x="3775076" y="2779714"/>
              <a:ext cx="3013075" cy="1584325"/>
            </a:xfrm>
            <a:custGeom>
              <a:avLst/>
              <a:gdLst>
                <a:gd name="T0" fmla="*/ 1641 w 1898"/>
                <a:gd name="T1" fmla="*/ 31 h 998"/>
                <a:gd name="T2" fmla="*/ 1035 w 1898"/>
                <a:gd name="T3" fmla="*/ 28 h 998"/>
                <a:gd name="T4" fmla="*/ 376 w 1898"/>
                <a:gd name="T5" fmla="*/ 23 h 998"/>
                <a:gd name="T6" fmla="*/ 101 w 1898"/>
                <a:gd name="T7" fmla="*/ 1 h 998"/>
                <a:gd name="T8" fmla="*/ 462 w 1898"/>
                <a:gd name="T9" fmla="*/ 3 h 998"/>
                <a:gd name="T10" fmla="*/ 1135 w 1898"/>
                <a:gd name="T11" fmla="*/ 6 h 998"/>
                <a:gd name="T12" fmla="*/ 1712 w 1898"/>
                <a:gd name="T13" fmla="*/ 11 h 998"/>
                <a:gd name="T14" fmla="*/ 1850 w 1898"/>
                <a:gd name="T15" fmla="*/ 84 h 998"/>
                <a:gd name="T16" fmla="*/ 1853 w 1898"/>
                <a:gd name="T17" fmla="*/ 54 h 998"/>
                <a:gd name="T18" fmla="*/ 1851 w 1898"/>
                <a:gd name="T19" fmla="*/ 38 h 998"/>
                <a:gd name="T20" fmla="*/ 1839 w 1898"/>
                <a:gd name="T21" fmla="*/ 34 h 998"/>
                <a:gd name="T22" fmla="*/ 1849 w 1898"/>
                <a:gd name="T23" fmla="*/ 11 h 998"/>
                <a:gd name="T24" fmla="*/ 1881 w 1898"/>
                <a:gd name="T25" fmla="*/ 16 h 998"/>
                <a:gd name="T26" fmla="*/ 1891 w 1898"/>
                <a:gd name="T27" fmla="*/ 31 h 998"/>
                <a:gd name="T28" fmla="*/ 1888 w 1898"/>
                <a:gd name="T29" fmla="*/ 59 h 998"/>
                <a:gd name="T30" fmla="*/ 1861 w 1898"/>
                <a:gd name="T31" fmla="*/ 959 h 998"/>
                <a:gd name="T32" fmla="*/ 1859 w 1898"/>
                <a:gd name="T33" fmla="*/ 752 h 998"/>
                <a:gd name="T34" fmla="*/ 1854 w 1898"/>
                <a:gd name="T35" fmla="*/ 412 h 998"/>
                <a:gd name="T36" fmla="*/ 1850 w 1898"/>
                <a:gd name="T37" fmla="*/ 135 h 998"/>
                <a:gd name="T38" fmla="*/ 1887 w 1898"/>
                <a:gd name="T39" fmla="*/ 122 h 998"/>
                <a:gd name="T40" fmla="*/ 1891 w 1898"/>
                <a:gd name="T41" fmla="*/ 398 h 998"/>
                <a:gd name="T42" fmla="*/ 1896 w 1898"/>
                <a:gd name="T43" fmla="*/ 739 h 998"/>
                <a:gd name="T44" fmla="*/ 1898 w 1898"/>
                <a:gd name="T45" fmla="*/ 946 h 998"/>
                <a:gd name="T46" fmla="*/ 1833 w 1898"/>
                <a:gd name="T47" fmla="*/ 974 h 998"/>
                <a:gd name="T48" fmla="*/ 1866 w 1898"/>
                <a:gd name="T49" fmla="*/ 977 h 998"/>
                <a:gd name="T50" fmla="*/ 1857 w 1898"/>
                <a:gd name="T51" fmla="*/ 983 h 998"/>
                <a:gd name="T52" fmla="*/ 1860 w 1898"/>
                <a:gd name="T53" fmla="*/ 972 h 998"/>
                <a:gd name="T54" fmla="*/ 1894 w 1898"/>
                <a:gd name="T55" fmla="*/ 971 h 998"/>
                <a:gd name="T56" fmla="*/ 1860 w 1898"/>
                <a:gd name="T57" fmla="*/ 997 h 998"/>
                <a:gd name="T58" fmla="*/ 1829 w 1898"/>
                <a:gd name="T59" fmla="*/ 997 h 998"/>
                <a:gd name="T60" fmla="*/ 1794 w 1898"/>
                <a:gd name="T61" fmla="*/ 996 h 998"/>
                <a:gd name="T62" fmla="*/ 235 w 1898"/>
                <a:gd name="T63" fmla="*/ 974 h 998"/>
                <a:gd name="T64" fmla="*/ 813 w 1898"/>
                <a:gd name="T65" fmla="*/ 974 h 998"/>
                <a:gd name="T66" fmla="*/ 1475 w 1898"/>
                <a:gd name="T67" fmla="*/ 974 h 998"/>
                <a:gd name="T68" fmla="*/ 1818 w 1898"/>
                <a:gd name="T69" fmla="*/ 974 h 998"/>
                <a:gd name="T70" fmla="*/ 1514 w 1898"/>
                <a:gd name="T71" fmla="*/ 996 h 998"/>
                <a:gd name="T72" fmla="*/ 867 w 1898"/>
                <a:gd name="T73" fmla="*/ 996 h 998"/>
                <a:gd name="T74" fmla="*/ 259 w 1898"/>
                <a:gd name="T75" fmla="*/ 996 h 998"/>
                <a:gd name="T76" fmla="*/ 7 w 1898"/>
                <a:gd name="T77" fmla="*/ 936 h 998"/>
                <a:gd name="T78" fmla="*/ 47 w 1898"/>
                <a:gd name="T79" fmla="*/ 949 h 998"/>
                <a:gd name="T80" fmla="*/ 50 w 1898"/>
                <a:gd name="T81" fmla="*/ 967 h 998"/>
                <a:gd name="T82" fmla="*/ 66 w 1898"/>
                <a:gd name="T83" fmla="*/ 973 h 998"/>
                <a:gd name="T84" fmla="*/ 71 w 1898"/>
                <a:gd name="T85" fmla="*/ 996 h 998"/>
                <a:gd name="T86" fmla="*/ 28 w 1898"/>
                <a:gd name="T87" fmla="*/ 992 h 998"/>
                <a:gd name="T88" fmla="*/ 11 w 1898"/>
                <a:gd name="T89" fmla="*/ 978 h 998"/>
                <a:gd name="T90" fmla="*/ 9 w 1898"/>
                <a:gd name="T91" fmla="*/ 953 h 998"/>
                <a:gd name="T92" fmla="*/ 46 w 1898"/>
                <a:gd name="T93" fmla="*/ 50 h 998"/>
                <a:gd name="T94" fmla="*/ 40 w 1898"/>
                <a:gd name="T95" fmla="*/ 234 h 998"/>
                <a:gd name="T96" fmla="*/ 38 w 1898"/>
                <a:gd name="T97" fmla="*/ 565 h 998"/>
                <a:gd name="T98" fmla="*/ 42 w 1898"/>
                <a:gd name="T99" fmla="*/ 851 h 998"/>
                <a:gd name="T100" fmla="*/ 6 w 1898"/>
                <a:gd name="T101" fmla="*/ 904 h 998"/>
                <a:gd name="T102" fmla="*/ 1 w 1898"/>
                <a:gd name="T103" fmla="*/ 652 h 998"/>
                <a:gd name="T104" fmla="*/ 1 w 1898"/>
                <a:gd name="T105" fmla="*/ 314 h 998"/>
                <a:gd name="T106" fmla="*/ 6 w 1898"/>
                <a:gd name="T107" fmla="*/ 81 h 998"/>
                <a:gd name="T108" fmla="*/ 65 w 1898"/>
                <a:gd name="T109" fmla="*/ 23 h 998"/>
                <a:gd name="T110" fmla="*/ 31 w 1898"/>
                <a:gd name="T111" fmla="*/ 22 h 998"/>
                <a:gd name="T112" fmla="*/ 52 w 1898"/>
                <a:gd name="T113" fmla="*/ 12 h 998"/>
                <a:gd name="T114" fmla="*/ 48 w 1898"/>
                <a:gd name="T115" fmla="*/ 36 h 998"/>
                <a:gd name="T116" fmla="*/ 12 w 1898"/>
                <a:gd name="T117" fmla="*/ 41 h 998"/>
                <a:gd name="T118" fmla="*/ 16 w 1898"/>
                <a:gd name="T119" fmla="*/ 19 h 998"/>
                <a:gd name="T120" fmla="*/ 58 w 1898"/>
                <a:gd name="T121" fmla="*/ 0 h 998"/>
                <a:gd name="T122" fmla="*/ 101 w 1898"/>
                <a:gd name="T123" fmla="*/ 1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98" h="998">
                  <a:moveTo>
                    <a:pt x="1839" y="11"/>
                  </a:moveTo>
                  <a:lnTo>
                    <a:pt x="1816" y="32"/>
                  </a:lnTo>
                  <a:lnTo>
                    <a:pt x="1816" y="32"/>
                  </a:lnTo>
                  <a:lnTo>
                    <a:pt x="1806" y="32"/>
                  </a:lnTo>
                  <a:lnTo>
                    <a:pt x="1788" y="32"/>
                  </a:lnTo>
                  <a:lnTo>
                    <a:pt x="1762" y="32"/>
                  </a:lnTo>
                  <a:lnTo>
                    <a:pt x="1728" y="32"/>
                  </a:lnTo>
                  <a:lnTo>
                    <a:pt x="1688" y="31"/>
                  </a:lnTo>
                  <a:lnTo>
                    <a:pt x="1641" y="31"/>
                  </a:lnTo>
                  <a:lnTo>
                    <a:pt x="1589" y="31"/>
                  </a:lnTo>
                  <a:lnTo>
                    <a:pt x="1532" y="31"/>
                  </a:lnTo>
                  <a:lnTo>
                    <a:pt x="1469" y="30"/>
                  </a:lnTo>
                  <a:lnTo>
                    <a:pt x="1404" y="30"/>
                  </a:lnTo>
                  <a:lnTo>
                    <a:pt x="1335" y="29"/>
                  </a:lnTo>
                  <a:lnTo>
                    <a:pt x="1263" y="29"/>
                  </a:lnTo>
                  <a:lnTo>
                    <a:pt x="1188" y="29"/>
                  </a:lnTo>
                  <a:lnTo>
                    <a:pt x="1111" y="28"/>
                  </a:lnTo>
                  <a:lnTo>
                    <a:pt x="1035" y="28"/>
                  </a:lnTo>
                  <a:lnTo>
                    <a:pt x="956" y="26"/>
                  </a:lnTo>
                  <a:lnTo>
                    <a:pt x="879" y="26"/>
                  </a:lnTo>
                  <a:lnTo>
                    <a:pt x="801" y="25"/>
                  </a:lnTo>
                  <a:lnTo>
                    <a:pt x="724" y="25"/>
                  </a:lnTo>
                  <a:lnTo>
                    <a:pt x="650" y="25"/>
                  </a:lnTo>
                  <a:lnTo>
                    <a:pt x="576" y="24"/>
                  </a:lnTo>
                  <a:lnTo>
                    <a:pt x="506" y="24"/>
                  </a:lnTo>
                  <a:lnTo>
                    <a:pt x="439" y="24"/>
                  </a:lnTo>
                  <a:lnTo>
                    <a:pt x="376" y="23"/>
                  </a:lnTo>
                  <a:lnTo>
                    <a:pt x="318" y="23"/>
                  </a:lnTo>
                  <a:lnTo>
                    <a:pt x="264" y="23"/>
                  </a:lnTo>
                  <a:lnTo>
                    <a:pt x="216" y="23"/>
                  </a:lnTo>
                  <a:lnTo>
                    <a:pt x="175" y="23"/>
                  </a:lnTo>
                  <a:lnTo>
                    <a:pt x="139" y="22"/>
                  </a:lnTo>
                  <a:lnTo>
                    <a:pt x="110" y="22"/>
                  </a:lnTo>
                  <a:lnTo>
                    <a:pt x="90" y="22"/>
                  </a:lnTo>
                  <a:lnTo>
                    <a:pt x="78" y="23"/>
                  </a:lnTo>
                  <a:lnTo>
                    <a:pt x="101" y="1"/>
                  </a:lnTo>
                  <a:lnTo>
                    <a:pt x="114" y="1"/>
                  </a:lnTo>
                  <a:lnTo>
                    <a:pt x="134" y="0"/>
                  </a:lnTo>
                  <a:lnTo>
                    <a:pt x="161" y="1"/>
                  </a:lnTo>
                  <a:lnTo>
                    <a:pt x="197" y="1"/>
                  </a:lnTo>
                  <a:lnTo>
                    <a:pt x="239" y="1"/>
                  </a:lnTo>
                  <a:lnTo>
                    <a:pt x="288" y="1"/>
                  </a:lnTo>
                  <a:lnTo>
                    <a:pt x="340" y="1"/>
                  </a:lnTo>
                  <a:lnTo>
                    <a:pt x="400" y="1"/>
                  </a:lnTo>
                  <a:lnTo>
                    <a:pt x="462" y="3"/>
                  </a:lnTo>
                  <a:lnTo>
                    <a:pt x="529" y="3"/>
                  </a:lnTo>
                  <a:lnTo>
                    <a:pt x="599" y="3"/>
                  </a:lnTo>
                  <a:lnTo>
                    <a:pt x="672" y="4"/>
                  </a:lnTo>
                  <a:lnTo>
                    <a:pt x="747" y="4"/>
                  </a:lnTo>
                  <a:lnTo>
                    <a:pt x="824" y="5"/>
                  </a:lnTo>
                  <a:lnTo>
                    <a:pt x="901" y="5"/>
                  </a:lnTo>
                  <a:lnTo>
                    <a:pt x="980" y="5"/>
                  </a:lnTo>
                  <a:lnTo>
                    <a:pt x="1058" y="6"/>
                  </a:lnTo>
                  <a:lnTo>
                    <a:pt x="1135" y="6"/>
                  </a:lnTo>
                  <a:lnTo>
                    <a:pt x="1212" y="7"/>
                  </a:lnTo>
                  <a:lnTo>
                    <a:pt x="1286" y="7"/>
                  </a:lnTo>
                  <a:lnTo>
                    <a:pt x="1358" y="9"/>
                  </a:lnTo>
                  <a:lnTo>
                    <a:pt x="1428" y="9"/>
                  </a:lnTo>
                  <a:lnTo>
                    <a:pt x="1493" y="9"/>
                  </a:lnTo>
                  <a:lnTo>
                    <a:pt x="1555" y="10"/>
                  </a:lnTo>
                  <a:lnTo>
                    <a:pt x="1613" y="10"/>
                  </a:lnTo>
                  <a:lnTo>
                    <a:pt x="1665" y="10"/>
                  </a:lnTo>
                  <a:lnTo>
                    <a:pt x="1712" y="11"/>
                  </a:lnTo>
                  <a:lnTo>
                    <a:pt x="1751" y="11"/>
                  </a:lnTo>
                  <a:lnTo>
                    <a:pt x="1785" y="11"/>
                  </a:lnTo>
                  <a:lnTo>
                    <a:pt x="1811" y="11"/>
                  </a:lnTo>
                  <a:lnTo>
                    <a:pt x="1830" y="11"/>
                  </a:lnTo>
                  <a:lnTo>
                    <a:pt x="1839" y="11"/>
                  </a:lnTo>
                  <a:lnTo>
                    <a:pt x="1839" y="11"/>
                  </a:lnTo>
                  <a:lnTo>
                    <a:pt x="1839" y="11"/>
                  </a:lnTo>
                  <a:close/>
                  <a:moveTo>
                    <a:pt x="1887" y="71"/>
                  </a:moveTo>
                  <a:lnTo>
                    <a:pt x="1850" y="84"/>
                  </a:lnTo>
                  <a:lnTo>
                    <a:pt x="1850" y="84"/>
                  </a:lnTo>
                  <a:lnTo>
                    <a:pt x="1850" y="79"/>
                  </a:lnTo>
                  <a:lnTo>
                    <a:pt x="1850" y="75"/>
                  </a:lnTo>
                  <a:lnTo>
                    <a:pt x="1851" y="71"/>
                  </a:lnTo>
                  <a:lnTo>
                    <a:pt x="1851" y="67"/>
                  </a:lnTo>
                  <a:lnTo>
                    <a:pt x="1851" y="63"/>
                  </a:lnTo>
                  <a:lnTo>
                    <a:pt x="1853" y="60"/>
                  </a:lnTo>
                  <a:lnTo>
                    <a:pt x="1853" y="57"/>
                  </a:lnTo>
                  <a:lnTo>
                    <a:pt x="1853" y="54"/>
                  </a:lnTo>
                  <a:lnTo>
                    <a:pt x="1854" y="52"/>
                  </a:lnTo>
                  <a:lnTo>
                    <a:pt x="1854" y="49"/>
                  </a:lnTo>
                  <a:lnTo>
                    <a:pt x="1854" y="47"/>
                  </a:lnTo>
                  <a:lnTo>
                    <a:pt x="1854" y="44"/>
                  </a:lnTo>
                  <a:lnTo>
                    <a:pt x="1854" y="43"/>
                  </a:lnTo>
                  <a:lnTo>
                    <a:pt x="1853" y="42"/>
                  </a:lnTo>
                  <a:lnTo>
                    <a:pt x="1853" y="40"/>
                  </a:lnTo>
                  <a:lnTo>
                    <a:pt x="1853" y="38"/>
                  </a:lnTo>
                  <a:lnTo>
                    <a:pt x="1851" y="38"/>
                  </a:lnTo>
                  <a:lnTo>
                    <a:pt x="1851" y="37"/>
                  </a:lnTo>
                  <a:lnTo>
                    <a:pt x="1850" y="36"/>
                  </a:lnTo>
                  <a:lnTo>
                    <a:pt x="1849" y="36"/>
                  </a:lnTo>
                  <a:lnTo>
                    <a:pt x="1849" y="35"/>
                  </a:lnTo>
                  <a:lnTo>
                    <a:pt x="1848" y="35"/>
                  </a:lnTo>
                  <a:lnTo>
                    <a:pt x="1845" y="35"/>
                  </a:lnTo>
                  <a:lnTo>
                    <a:pt x="1844" y="34"/>
                  </a:lnTo>
                  <a:lnTo>
                    <a:pt x="1842" y="34"/>
                  </a:lnTo>
                  <a:lnTo>
                    <a:pt x="1839" y="34"/>
                  </a:lnTo>
                  <a:lnTo>
                    <a:pt x="1837" y="34"/>
                  </a:lnTo>
                  <a:lnTo>
                    <a:pt x="1833" y="32"/>
                  </a:lnTo>
                  <a:lnTo>
                    <a:pt x="1830" y="32"/>
                  </a:lnTo>
                  <a:lnTo>
                    <a:pt x="1825" y="32"/>
                  </a:lnTo>
                  <a:lnTo>
                    <a:pt x="1822" y="32"/>
                  </a:lnTo>
                  <a:lnTo>
                    <a:pt x="1816" y="32"/>
                  </a:lnTo>
                  <a:lnTo>
                    <a:pt x="1839" y="11"/>
                  </a:lnTo>
                  <a:lnTo>
                    <a:pt x="1844" y="11"/>
                  </a:lnTo>
                  <a:lnTo>
                    <a:pt x="1849" y="11"/>
                  </a:lnTo>
                  <a:lnTo>
                    <a:pt x="1854" y="11"/>
                  </a:lnTo>
                  <a:lnTo>
                    <a:pt x="1859" y="11"/>
                  </a:lnTo>
                  <a:lnTo>
                    <a:pt x="1862" y="12"/>
                  </a:lnTo>
                  <a:lnTo>
                    <a:pt x="1866" y="12"/>
                  </a:lnTo>
                  <a:lnTo>
                    <a:pt x="1869" y="12"/>
                  </a:lnTo>
                  <a:lnTo>
                    <a:pt x="1873" y="13"/>
                  </a:lnTo>
                  <a:lnTo>
                    <a:pt x="1876" y="13"/>
                  </a:lnTo>
                  <a:lnTo>
                    <a:pt x="1879" y="14"/>
                  </a:lnTo>
                  <a:lnTo>
                    <a:pt x="1881" y="16"/>
                  </a:lnTo>
                  <a:lnTo>
                    <a:pt x="1884" y="17"/>
                  </a:lnTo>
                  <a:lnTo>
                    <a:pt x="1885" y="18"/>
                  </a:lnTo>
                  <a:lnTo>
                    <a:pt x="1887" y="19"/>
                  </a:lnTo>
                  <a:lnTo>
                    <a:pt x="1888" y="22"/>
                  </a:lnTo>
                  <a:lnTo>
                    <a:pt x="1890" y="23"/>
                  </a:lnTo>
                  <a:lnTo>
                    <a:pt x="1890" y="25"/>
                  </a:lnTo>
                  <a:lnTo>
                    <a:pt x="1891" y="26"/>
                  </a:lnTo>
                  <a:lnTo>
                    <a:pt x="1891" y="29"/>
                  </a:lnTo>
                  <a:lnTo>
                    <a:pt x="1891" y="31"/>
                  </a:lnTo>
                  <a:lnTo>
                    <a:pt x="1891" y="34"/>
                  </a:lnTo>
                  <a:lnTo>
                    <a:pt x="1891" y="36"/>
                  </a:lnTo>
                  <a:lnTo>
                    <a:pt x="1891" y="38"/>
                  </a:lnTo>
                  <a:lnTo>
                    <a:pt x="1891" y="42"/>
                  </a:lnTo>
                  <a:lnTo>
                    <a:pt x="1890" y="44"/>
                  </a:lnTo>
                  <a:lnTo>
                    <a:pt x="1890" y="48"/>
                  </a:lnTo>
                  <a:lnTo>
                    <a:pt x="1890" y="52"/>
                  </a:lnTo>
                  <a:lnTo>
                    <a:pt x="1888" y="55"/>
                  </a:lnTo>
                  <a:lnTo>
                    <a:pt x="1888" y="59"/>
                  </a:lnTo>
                  <a:lnTo>
                    <a:pt x="1888" y="62"/>
                  </a:lnTo>
                  <a:lnTo>
                    <a:pt x="1887" y="67"/>
                  </a:lnTo>
                  <a:lnTo>
                    <a:pt x="1887" y="71"/>
                  </a:lnTo>
                  <a:lnTo>
                    <a:pt x="1887" y="71"/>
                  </a:lnTo>
                  <a:lnTo>
                    <a:pt x="1887" y="71"/>
                  </a:lnTo>
                  <a:close/>
                  <a:moveTo>
                    <a:pt x="1898" y="952"/>
                  </a:moveTo>
                  <a:lnTo>
                    <a:pt x="1861" y="965"/>
                  </a:lnTo>
                  <a:lnTo>
                    <a:pt x="1861" y="965"/>
                  </a:lnTo>
                  <a:lnTo>
                    <a:pt x="1861" y="959"/>
                  </a:lnTo>
                  <a:lnTo>
                    <a:pt x="1861" y="949"/>
                  </a:lnTo>
                  <a:lnTo>
                    <a:pt x="1861" y="935"/>
                  </a:lnTo>
                  <a:lnTo>
                    <a:pt x="1861" y="917"/>
                  </a:lnTo>
                  <a:lnTo>
                    <a:pt x="1861" y="897"/>
                  </a:lnTo>
                  <a:lnTo>
                    <a:pt x="1860" y="873"/>
                  </a:lnTo>
                  <a:lnTo>
                    <a:pt x="1860" y="847"/>
                  </a:lnTo>
                  <a:lnTo>
                    <a:pt x="1860" y="817"/>
                  </a:lnTo>
                  <a:lnTo>
                    <a:pt x="1860" y="786"/>
                  </a:lnTo>
                  <a:lnTo>
                    <a:pt x="1859" y="752"/>
                  </a:lnTo>
                  <a:lnTo>
                    <a:pt x="1859" y="718"/>
                  </a:lnTo>
                  <a:lnTo>
                    <a:pt x="1857" y="682"/>
                  </a:lnTo>
                  <a:lnTo>
                    <a:pt x="1857" y="644"/>
                  </a:lnTo>
                  <a:lnTo>
                    <a:pt x="1856" y="605"/>
                  </a:lnTo>
                  <a:lnTo>
                    <a:pt x="1856" y="567"/>
                  </a:lnTo>
                  <a:lnTo>
                    <a:pt x="1855" y="528"/>
                  </a:lnTo>
                  <a:lnTo>
                    <a:pt x="1855" y="488"/>
                  </a:lnTo>
                  <a:lnTo>
                    <a:pt x="1854" y="450"/>
                  </a:lnTo>
                  <a:lnTo>
                    <a:pt x="1854" y="412"/>
                  </a:lnTo>
                  <a:lnTo>
                    <a:pt x="1853" y="374"/>
                  </a:lnTo>
                  <a:lnTo>
                    <a:pt x="1853" y="338"/>
                  </a:lnTo>
                  <a:lnTo>
                    <a:pt x="1851" y="302"/>
                  </a:lnTo>
                  <a:lnTo>
                    <a:pt x="1851" y="269"/>
                  </a:lnTo>
                  <a:lnTo>
                    <a:pt x="1850" y="237"/>
                  </a:lnTo>
                  <a:lnTo>
                    <a:pt x="1850" y="208"/>
                  </a:lnTo>
                  <a:lnTo>
                    <a:pt x="1850" y="180"/>
                  </a:lnTo>
                  <a:lnTo>
                    <a:pt x="1850" y="157"/>
                  </a:lnTo>
                  <a:lnTo>
                    <a:pt x="1850" y="135"/>
                  </a:lnTo>
                  <a:lnTo>
                    <a:pt x="1850" y="116"/>
                  </a:lnTo>
                  <a:lnTo>
                    <a:pt x="1850" y="102"/>
                  </a:lnTo>
                  <a:lnTo>
                    <a:pt x="1850" y="91"/>
                  </a:lnTo>
                  <a:lnTo>
                    <a:pt x="1850" y="84"/>
                  </a:lnTo>
                  <a:lnTo>
                    <a:pt x="1887" y="71"/>
                  </a:lnTo>
                  <a:lnTo>
                    <a:pt x="1887" y="78"/>
                  </a:lnTo>
                  <a:lnTo>
                    <a:pt x="1887" y="89"/>
                  </a:lnTo>
                  <a:lnTo>
                    <a:pt x="1887" y="103"/>
                  </a:lnTo>
                  <a:lnTo>
                    <a:pt x="1887" y="122"/>
                  </a:lnTo>
                  <a:lnTo>
                    <a:pt x="1887" y="142"/>
                  </a:lnTo>
                  <a:lnTo>
                    <a:pt x="1887" y="167"/>
                  </a:lnTo>
                  <a:lnTo>
                    <a:pt x="1887" y="195"/>
                  </a:lnTo>
                  <a:lnTo>
                    <a:pt x="1888" y="223"/>
                  </a:lnTo>
                  <a:lnTo>
                    <a:pt x="1888" y="256"/>
                  </a:lnTo>
                  <a:lnTo>
                    <a:pt x="1890" y="289"/>
                  </a:lnTo>
                  <a:lnTo>
                    <a:pt x="1890" y="324"/>
                  </a:lnTo>
                  <a:lnTo>
                    <a:pt x="1890" y="361"/>
                  </a:lnTo>
                  <a:lnTo>
                    <a:pt x="1891" y="398"/>
                  </a:lnTo>
                  <a:lnTo>
                    <a:pt x="1891" y="437"/>
                  </a:lnTo>
                  <a:lnTo>
                    <a:pt x="1892" y="475"/>
                  </a:lnTo>
                  <a:lnTo>
                    <a:pt x="1893" y="515"/>
                  </a:lnTo>
                  <a:lnTo>
                    <a:pt x="1893" y="554"/>
                  </a:lnTo>
                  <a:lnTo>
                    <a:pt x="1894" y="592"/>
                  </a:lnTo>
                  <a:lnTo>
                    <a:pt x="1894" y="631"/>
                  </a:lnTo>
                  <a:lnTo>
                    <a:pt x="1896" y="668"/>
                  </a:lnTo>
                  <a:lnTo>
                    <a:pt x="1896" y="705"/>
                  </a:lnTo>
                  <a:lnTo>
                    <a:pt x="1896" y="739"/>
                  </a:lnTo>
                  <a:lnTo>
                    <a:pt x="1897" y="773"/>
                  </a:lnTo>
                  <a:lnTo>
                    <a:pt x="1897" y="804"/>
                  </a:lnTo>
                  <a:lnTo>
                    <a:pt x="1898" y="832"/>
                  </a:lnTo>
                  <a:lnTo>
                    <a:pt x="1898" y="860"/>
                  </a:lnTo>
                  <a:lnTo>
                    <a:pt x="1898" y="884"/>
                  </a:lnTo>
                  <a:lnTo>
                    <a:pt x="1898" y="904"/>
                  </a:lnTo>
                  <a:lnTo>
                    <a:pt x="1898" y="922"/>
                  </a:lnTo>
                  <a:lnTo>
                    <a:pt x="1898" y="936"/>
                  </a:lnTo>
                  <a:lnTo>
                    <a:pt x="1898" y="946"/>
                  </a:lnTo>
                  <a:lnTo>
                    <a:pt x="1898" y="952"/>
                  </a:lnTo>
                  <a:lnTo>
                    <a:pt x="1898" y="952"/>
                  </a:lnTo>
                  <a:lnTo>
                    <a:pt x="1898" y="952"/>
                  </a:lnTo>
                  <a:close/>
                  <a:moveTo>
                    <a:pt x="1794" y="996"/>
                  </a:moveTo>
                  <a:lnTo>
                    <a:pt x="1818" y="974"/>
                  </a:lnTo>
                  <a:lnTo>
                    <a:pt x="1818" y="974"/>
                  </a:lnTo>
                  <a:lnTo>
                    <a:pt x="1823" y="974"/>
                  </a:lnTo>
                  <a:lnTo>
                    <a:pt x="1829" y="974"/>
                  </a:lnTo>
                  <a:lnTo>
                    <a:pt x="1833" y="974"/>
                  </a:lnTo>
                  <a:lnTo>
                    <a:pt x="1838" y="974"/>
                  </a:lnTo>
                  <a:lnTo>
                    <a:pt x="1843" y="974"/>
                  </a:lnTo>
                  <a:lnTo>
                    <a:pt x="1847" y="976"/>
                  </a:lnTo>
                  <a:lnTo>
                    <a:pt x="1850" y="976"/>
                  </a:lnTo>
                  <a:lnTo>
                    <a:pt x="1854" y="976"/>
                  </a:lnTo>
                  <a:lnTo>
                    <a:pt x="1857" y="976"/>
                  </a:lnTo>
                  <a:lnTo>
                    <a:pt x="1861" y="977"/>
                  </a:lnTo>
                  <a:lnTo>
                    <a:pt x="1863" y="977"/>
                  </a:lnTo>
                  <a:lnTo>
                    <a:pt x="1866" y="977"/>
                  </a:lnTo>
                  <a:lnTo>
                    <a:pt x="1868" y="977"/>
                  </a:lnTo>
                  <a:lnTo>
                    <a:pt x="1869" y="977"/>
                  </a:lnTo>
                  <a:lnTo>
                    <a:pt x="1870" y="977"/>
                  </a:lnTo>
                  <a:lnTo>
                    <a:pt x="1870" y="977"/>
                  </a:lnTo>
                  <a:lnTo>
                    <a:pt x="1870" y="977"/>
                  </a:lnTo>
                  <a:lnTo>
                    <a:pt x="1868" y="977"/>
                  </a:lnTo>
                  <a:lnTo>
                    <a:pt x="1864" y="979"/>
                  </a:lnTo>
                  <a:lnTo>
                    <a:pt x="1861" y="980"/>
                  </a:lnTo>
                  <a:lnTo>
                    <a:pt x="1857" y="983"/>
                  </a:lnTo>
                  <a:lnTo>
                    <a:pt x="1856" y="984"/>
                  </a:lnTo>
                  <a:lnTo>
                    <a:pt x="1856" y="984"/>
                  </a:lnTo>
                  <a:lnTo>
                    <a:pt x="1856" y="984"/>
                  </a:lnTo>
                  <a:lnTo>
                    <a:pt x="1857" y="983"/>
                  </a:lnTo>
                  <a:lnTo>
                    <a:pt x="1857" y="982"/>
                  </a:lnTo>
                  <a:lnTo>
                    <a:pt x="1859" y="979"/>
                  </a:lnTo>
                  <a:lnTo>
                    <a:pt x="1859" y="977"/>
                  </a:lnTo>
                  <a:lnTo>
                    <a:pt x="1860" y="974"/>
                  </a:lnTo>
                  <a:lnTo>
                    <a:pt x="1860" y="972"/>
                  </a:lnTo>
                  <a:lnTo>
                    <a:pt x="1860" y="968"/>
                  </a:lnTo>
                  <a:lnTo>
                    <a:pt x="1861" y="965"/>
                  </a:lnTo>
                  <a:lnTo>
                    <a:pt x="1898" y="952"/>
                  </a:lnTo>
                  <a:lnTo>
                    <a:pt x="1898" y="956"/>
                  </a:lnTo>
                  <a:lnTo>
                    <a:pt x="1897" y="959"/>
                  </a:lnTo>
                  <a:lnTo>
                    <a:pt x="1897" y="962"/>
                  </a:lnTo>
                  <a:lnTo>
                    <a:pt x="1896" y="966"/>
                  </a:lnTo>
                  <a:lnTo>
                    <a:pt x="1896" y="968"/>
                  </a:lnTo>
                  <a:lnTo>
                    <a:pt x="1894" y="971"/>
                  </a:lnTo>
                  <a:lnTo>
                    <a:pt x="1893" y="973"/>
                  </a:lnTo>
                  <a:lnTo>
                    <a:pt x="1892" y="976"/>
                  </a:lnTo>
                  <a:lnTo>
                    <a:pt x="1891" y="979"/>
                  </a:lnTo>
                  <a:lnTo>
                    <a:pt x="1888" y="982"/>
                  </a:lnTo>
                  <a:lnTo>
                    <a:pt x="1884" y="985"/>
                  </a:lnTo>
                  <a:lnTo>
                    <a:pt x="1879" y="989"/>
                  </a:lnTo>
                  <a:lnTo>
                    <a:pt x="1872" y="992"/>
                  </a:lnTo>
                  <a:lnTo>
                    <a:pt x="1864" y="995"/>
                  </a:lnTo>
                  <a:lnTo>
                    <a:pt x="1860" y="997"/>
                  </a:lnTo>
                  <a:lnTo>
                    <a:pt x="1855" y="997"/>
                  </a:lnTo>
                  <a:lnTo>
                    <a:pt x="1851" y="998"/>
                  </a:lnTo>
                  <a:lnTo>
                    <a:pt x="1848" y="998"/>
                  </a:lnTo>
                  <a:lnTo>
                    <a:pt x="1844" y="998"/>
                  </a:lnTo>
                  <a:lnTo>
                    <a:pt x="1841" y="998"/>
                  </a:lnTo>
                  <a:lnTo>
                    <a:pt x="1838" y="998"/>
                  </a:lnTo>
                  <a:lnTo>
                    <a:pt x="1835" y="997"/>
                  </a:lnTo>
                  <a:lnTo>
                    <a:pt x="1831" y="997"/>
                  </a:lnTo>
                  <a:lnTo>
                    <a:pt x="1829" y="997"/>
                  </a:lnTo>
                  <a:lnTo>
                    <a:pt x="1825" y="997"/>
                  </a:lnTo>
                  <a:lnTo>
                    <a:pt x="1820" y="997"/>
                  </a:lnTo>
                  <a:lnTo>
                    <a:pt x="1817" y="996"/>
                  </a:lnTo>
                  <a:lnTo>
                    <a:pt x="1813" y="996"/>
                  </a:lnTo>
                  <a:lnTo>
                    <a:pt x="1808" y="996"/>
                  </a:lnTo>
                  <a:lnTo>
                    <a:pt x="1804" y="996"/>
                  </a:lnTo>
                  <a:lnTo>
                    <a:pt x="1800" y="996"/>
                  </a:lnTo>
                  <a:lnTo>
                    <a:pt x="1794" y="996"/>
                  </a:lnTo>
                  <a:lnTo>
                    <a:pt x="1794" y="996"/>
                  </a:lnTo>
                  <a:lnTo>
                    <a:pt x="1794" y="996"/>
                  </a:lnTo>
                  <a:close/>
                  <a:moveTo>
                    <a:pt x="78" y="996"/>
                  </a:moveTo>
                  <a:lnTo>
                    <a:pt x="102" y="974"/>
                  </a:lnTo>
                  <a:lnTo>
                    <a:pt x="102" y="974"/>
                  </a:lnTo>
                  <a:lnTo>
                    <a:pt x="112" y="974"/>
                  </a:lnTo>
                  <a:lnTo>
                    <a:pt x="133" y="974"/>
                  </a:lnTo>
                  <a:lnTo>
                    <a:pt x="160" y="974"/>
                  </a:lnTo>
                  <a:lnTo>
                    <a:pt x="195" y="974"/>
                  </a:lnTo>
                  <a:lnTo>
                    <a:pt x="235" y="974"/>
                  </a:lnTo>
                  <a:lnTo>
                    <a:pt x="283" y="974"/>
                  </a:lnTo>
                  <a:lnTo>
                    <a:pt x="336" y="974"/>
                  </a:lnTo>
                  <a:lnTo>
                    <a:pt x="393" y="974"/>
                  </a:lnTo>
                  <a:lnTo>
                    <a:pt x="455" y="974"/>
                  </a:lnTo>
                  <a:lnTo>
                    <a:pt x="522" y="974"/>
                  </a:lnTo>
                  <a:lnTo>
                    <a:pt x="591" y="974"/>
                  </a:lnTo>
                  <a:lnTo>
                    <a:pt x="663" y="974"/>
                  </a:lnTo>
                  <a:lnTo>
                    <a:pt x="737" y="974"/>
                  </a:lnTo>
                  <a:lnTo>
                    <a:pt x="813" y="974"/>
                  </a:lnTo>
                  <a:lnTo>
                    <a:pt x="889" y="974"/>
                  </a:lnTo>
                  <a:lnTo>
                    <a:pt x="967" y="974"/>
                  </a:lnTo>
                  <a:lnTo>
                    <a:pt x="1043" y="974"/>
                  </a:lnTo>
                  <a:lnTo>
                    <a:pt x="1121" y="974"/>
                  </a:lnTo>
                  <a:lnTo>
                    <a:pt x="1196" y="974"/>
                  </a:lnTo>
                  <a:lnTo>
                    <a:pt x="1270" y="974"/>
                  </a:lnTo>
                  <a:lnTo>
                    <a:pt x="1341" y="974"/>
                  </a:lnTo>
                  <a:lnTo>
                    <a:pt x="1410" y="974"/>
                  </a:lnTo>
                  <a:lnTo>
                    <a:pt x="1475" y="974"/>
                  </a:lnTo>
                  <a:lnTo>
                    <a:pt x="1536" y="974"/>
                  </a:lnTo>
                  <a:lnTo>
                    <a:pt x="1592" y="974"/>
                  </a:lnTo>
                  <a:lnTo>
                    <a:pt x="1645" y="974"/>
                  </a:lnTo>
                  <a:lnTo>
                    <a:pt x="1690" y="974"/>
                  </a:lnTo>
                  <a:lnTo>
                    <a:pt x="1731" y="974"/>
                  </a:lnTo>
                  <a:lnTo>
                    <a:pt x="1764" y="974"/>
                  </a:lnTo>
                  <a:lnTo>
                    <a:pt x="1789" y="974"/>
                  </a:lnTo>
                  <a:lnTo>
                    <a:pt x="1808" y="974"/>
                  </a:lnTo>
                  <a:lnTo>
                    <a:pt x="1818" y="974"/>
                  </a:lnTo>
                  <a:lnTo>
                    <a:pt x="1794" y="996"/>
                  </a:lnTo>
                  <a:lnTo>
                    <a:pt x="1785" y="996"/>
                  </a:lnTo>
                  <a:lnTo>
                    <a:pt x="1767" y="996"/>
                  </a:lnTo>
                  <a:lnTo>
                    <a:pt x="1740" y="996"/>
                  </a:lnTo>
                  <a:lnTo>
                    <a:pt x="1708" y="996"/>
                  </a:lnTo>
                  <a:lnTo>
                    <a:pt x="1668" y="996"/>
                  </a:lnTo>
                  <a:lnTo>
                    <a:pt x="1621" y="996"/>
                  </a:lnTo>
                  <a:lnTo>
                    <a:pt x="1570" y="996"/>
                  </a:lnTo>
                  <a:lnTo>
                    <a:pt x="1514" y="996"/>
                  </a:lnTo>
                  <a:lnTo>
                    <a:pt x="1452" y="996"/>
                  </a:lnTo>
                  <a:lnTo>
                    <a:pt x="1387" y="996"/>
                  </a:lnTo>
                  <a:lnTo>
                    <a:pt x="1318" y="996"/>
                  </a:lnTo>
                  <a:lnTo>
                    <a:pt x="1246" y="996"/>
                  </a:lnTo>
                  <a:lnTo>
                    <a:pt x="1172" y="996"/>
                  </a:lnTo>
                  <a:lnTo>
                    <a:pt x="1097" y="996"/>
                  </a:lnTo>
                  <a:lnTo>
                    <a:pt x="1021" y="996"/>
                  </a:lnTo>
                  <a:lnTo>
                    <a:pt x="943" y="996"/>
                  </a:lnTo>
                  <a:lnTo>
                    <a:pt x="867" y="996"/>
                  </a:lnTo>
                  <a:lnTo>
                    <a:pt x="789" y="996"/>
                  </a:lnTo>
                  <a:lnTo>
                    <a:pt x="714" y="996"/>
                  </a:lnTo>
                  <a:lnTo>
                    <a:pt x="640" y="996"/>
                  </a:lnTo>
                  <a:lnTo>
                    <a:pt x="567" y="996"/>
                  </a:lnTo>
                  <a:lnTo>
                    <a:pt x="498" y="996"/>
                  </a:lnTo>
                  <a:lnTo>
                    <a:pt x="432" y="996"/>
                  </a:lnTo>
                  <a:lnTo>
                    <a:pt x="370" y="996"/>
                  </a:lnTo>
                  <a:lnTo>
                    <a:pt x="313" y="996"/>
                  </a:lnTo>
                  <a:lnTo>
                    <a:pt x="259" y="996"/>
                  </a:lnTo>
                  <a:lnTo>
                    <a:pt x="213" y="996"/>
                  </a:lnTo>
                  <a:lnTo>
                    <a:pt x="171" y="996"/>
                  </a:lnTo>
                  <a:lnTo>
                    <a:pt x="136" y="996"/>
                  </a:lnTo>
                  <a:lnTo>
                    <a:pt x="109" y="996"/>
                  </a:lnTo>
                  <a:lnTo>
                    <a:pt x="90" y="996"/>
                  </a:lnTo>
                  <a:lnTo>
                    <a:pt x="78" y="996"/>
                  </a:lnTo>
                  <a:lnTo>
                    <a:pt x="78" y="996"/>
                  </a:lnTo>
                  <a:lnTo>
                    <a:pt x="78" y="996"/>
                  </a:lnTo>
                  <a:close/>
                  <a:moveTo>
                    <a:pt x="7" y="936"/>
                  </a:moveTo>
                  <a:lnTo>
                    <a:pt x="44" y="922"/>
                  </a:lnTo>
                  <a:lnTo>
                    <a:pt x="44" y="922"/>
                  </a:lnTo>
                  <a:lnTo>
                    <a:pt x="46" y="927"/>
                  </a:lnTo>
                  <a:lnTo>
                    <a:pt x="46" y="931"/>
                  </a:lnTo>
                  <a:lnTo>
                    <a:pt x="46" y="935"/>
                  </a:lnTo>
                  <a:lnTo>
                    <a:pt x="47" y="939"/>
                  </a:lnTo>
                  <a:lnTo>
                    <a:pt x="47" y="942"/>
                  </a:lnTo>
                  <a:lnTo>
                    <a:pt x="47" y="946"/>
                  </a:lnTo>
                  <a:lnTo>
                    <a:pt x="47" y="949"/>
                  </a:lnTo>
                  <a:lnTo>
                    <a:pt x="47" y="952"/>
                  </a:lnTo>
                  <a:lnTo>
                    <a:pt x="47" y="955"/>
                  </a:lnTo>
                  <a:lnTo>
                    <a:pt x="47" y="958"/>
                  </a:lnTo>
                  <a:lnTo>
                    <a:pt x="47" y="959"/>
                  </a:lnTo>
                  <a:lnTo>
                    <a:pt x="48" y="961"/>
                  </a:lnTo>
                  <a:lnTo>
                    <a:pt x="48" y="964"/>
                  </a:lnTo>
                  <a:lnTo>
                    <a:pt x="48" y="965"/>
                  </a:lnTo>
                  <a:lnTo>
                    <a:pt x="49" y="966"/>
                  </a:lnTo>
                  <a:lnTo>
                    <a:pt x="50" y="967"/>
                  </a:lnTo>
                  <a:lnTo>
                    <a:pt x="50" y="968"/>
                  </a:lnTo>
                  <a:lnTo>
                    <a:pt x="52" y="968"/>
                  </a:lnTo>
                  <a:lnTo>
                    <a:pt x="53" y="970"/>
                  </a:lnTo>
                  <a:lnTo>
                    <a:pt x="54" y="971"/>
                  </a:lnTo>
                  <a:lnTo>
                    <a:pt x="55" y="971"/>
                  </a:lnTo>
                  <a:lnTo>
                    <a:pt x="58" y="972"/>
                  </a:lnTo>
                  <a:lnTo>
                    <a:pt x="60" y="972"/>
                  </a:lnTo>
                  <a:lnTo>
                    <a:pt x="62" y="972"/>
                  </a:lnTo>
                  <a:lnTo>
                    <a:pt x="66" y="973"/>
                  </a:lnTo>
                  <a:lnTo>
                    <a:pt x="69" y="973"/>
                  </a:lnTo>
                  <a:lnTo>
                    <a:pt x="73" y="973"/>
                  </a:lnTo>
                  <a:lnTo>
                    <a:pt x="78" y="973"/>
                  </a:lnTo>
                  <a:lnTo>
                    <a:pt x="83" y="974"/>
                  </a:lnTo>
                  <a:lnTo>
                    <a:pt x="89" y="974"/>
                  </a:lnTo>
                  <a:lnTo>
                    <a:pt x="95" y="974"/>
                  </a:lnTo>
                  <a:lnTo>
                    <a:pt x="102" y="974"/>
                  </a:lnTo>
                  <a:lnTo>
                    <a:pt x="78" y="996"/>
                  </a:lnTo>
                  <a:lnTo>
                    <a:pt x="71" y="996"/>
                  </a:lnTo>
                  <a:lnTo>
                    <a:pt x="65" y="996"/>
                  </a:lnTo>
                  <a:lnTo>
                    <a:pt x="59" y="996"/>
                  </a:lnTo>
                  <a:lnTo>
                    <a:pt x="53" y="995"/>
                  </a:lnTo>
                  <a:lnTo>
                    <a:pt x="48" y="995"/>
                  </a:lnTo>
                  <a:lnTo>
                    <a:pt x="43" y="995"/>
                  </a:lnTo>
                  <a:lnTo>
                    <a:pt x="38" y="995"/>
                  </a:lnTo>
                  <a:lnTo>
                    <a:pt x="35" y="994"/>
                  </a:lnTo>
                  <a:lnTo>
                    <a:pt x="31" y="994"/>
                  </a:lnTo>
                  <a:lnTo>
                    <a:pt x="28" y="992"/>
                  </a:lnTo>
                  <a:lnTo>
                    <a:pt x="24" y="991"/>
                  </a:lnTo>
                  <a:lnTo>
                    <a:pt x="22" y="990"/>
                  </a:lnTo>
                  <a:lnTo>
                    <a:pt x="19" y="989"/>
                  </a:lnTo>
                  <a:lnTo>
                    <a:pt x="17" y="988"/>
                  </a:lnTo>
                  <a:lnTo>
                    <a:pt x="15" y="986"/>
                  </a:lnTo>
                  <a:lnTo>
                    <a:pt x="13" y="984"/>
                  </a:lnTo>
                  <a:lnTo>
                    <a:pt x="12" y="983"/>
                  </a:lnTo>
                  <a:lnTo>
                    <a:pt x="12" y="980"/>
                  </a:lnTo>
                  <a:lnTo>
                    <a:pt x="11" y="978"/>
                  </a:lnTo>
                  <a:lnTo>
                    <a:pt x="11" y="976"/>
                  </a:lnTo>
                  <a:lnTo>
                    <a:pt x="10" y="973"/>
                  </a:lnTo>
                  <a:lnTo>
                    <a:pt x="10" y="971"/>
                  </a:lnTo>
                  <a:lnTo>
                    <a:pt x="10" y="968"/>
                  </a:lnTo>
                  <a:lnTo>
                    <a:pt x="10" y="966"/>
                  </a:lnTo>
                  <a:lnTo>
                    <a:pt x="10" y="962"/>
                  </a:lnTo>
                  <a:lnTo>
                    <a:pt x="10" y="960"/>
                  </a:lnTo>
                  <a:lnTo>
                    <a:pt x="9" y="956"/>
                  </a:lnTo>
                  <a:lnTo>
                    <a:pt x="9" y="953"/>
                  </a:lnTo>
                  <a:lnTo>
                    <a:pt x="9" y="949"/>
                  </a:lnTo>
                  <a:lnTo>
                    <a:pt x="9" y="945"/>
                  </a:lnTo>
                  <a:lnTo>
                    <a:pt x="9" y="941"/>
                  </a:lnTo>
                  <a:lnTo>
                    <a:pt x="7" y="936"/>
                  </a:lnTo>
                  <a:lnTo>
                    <a:pt x="7" y="936"/>
                  </a:lnTo>
                  <a:lnTo>
                    <a:pt x="7" y="936"/>
                  </a:lnTo>
                  <a:close/>
                  <a:moveTo>
                    <a:pt x="9" y="62"/>
                  </a:moveTo>
                  <a:lnTo>
                    <a:pt x="46" y="50"/>
                  </a:lnTo>
                  <a:lnTo>
                    <a:pt x="46" y="50"/>
                  </a:lnTo>
                  <a:lnTo>
                    <a:pt x="44" y="57"/>
                  </a:lnTo>
                  <a:lnTo>
                    <a:pt x="43" y="68"/>
                  </a:lnTo>
                  <a:lnTo>
                    <a:pt x="43" y="83"/>
                  </a:lnTo>
                  <a:lnTo>
                    <a:pt x="42" y="102"/>
                  </a:lnTo>
                  <a:lnTo>
                    <a:pt x="41" y="122"/>
                  </a:lnTo>
                  <a:lnTo>
                    <a:pt x="41" y="147"/>
                  </a:lnTo>
                  <a:lnTo>
                    <a:pt x="40" y="173"/>
                  </a:lnTo>
                  <a:lnTo>
                    <a:pt x="40" y="203"/>
                  </a:lnTo>
                  <a:lnTo>
                    <a:pt x="40" y="234"/>
                  </a:lnTo>
                  <a:lnTo>
                    <a:pt x="38" y="266"/>
                  </a:lnTo>
                  <a:lnTo>
                    <a:pt x="38" y="301"/>
                  </a:lnTo>
                  <a:lnTo>
                    <a:pt x="38" y="337"/>
                  </a:lnTo>
                  <a:lnTo>
                    <a:pt x="38" y="374"/>
                  </a:lnTo>
                  <a:lnTo>
                    <a:pt x="38" y="412"/>
                  </a:lnTo>
                  <a:lnTo>
                    <a:pt x="38" y="450"/>
                  </a:lnTo>
                  <a:lnTo>
                    <a:pt x="38" y="488"/>
                  </a:lnTo>
                  <a:lnTo>
                    <a:pt x="38" y="527"/>
                  </a:lnTo>
                  <a:lnTo>
                    <a:pt x="38" y="565"/>
                  </a:lnTo>
                  <a:lnTo>
                    <a:pt x="38" y="602"/>
                  </a:lnTo>
                  <a:lnTo>
                    <a:pt x="40" y="639"/>
                  </a:lnTo>
                  <a:lnTo>
                    <a:pt x="40" y="675"/>
                  </a:lnTo>
                  <a:lnTo>
                    <a:pt x="40" y="709"/>
                  </a:lnTo>
                  <a:lnTo>
                    <a:pt x="40" y="742"/>
                  </a:lnTo>
                  <a:lnTo>
                    <a:pt x="41" y="773"/>
                  </a:lnTo>
                  <a:lnTo>
                    <a:pt x="41" y="801"/>
                  </a:lnTo>
                  <a:lnTo>
                    <a:pt x="42" y="828"/>
                  </a:lnTo>
                  <a:lnTo>
                    <a:pt x="42" y="851"/>
                  </a:lnTo>
                  <a:lnTo>
                    <a:pt x="43" y="873"/>
                  </a:lnTo>
                  <a:lnTo>
                    <a:pt x="43" y="891"/>
                  </a:lnTo>
                  <a:lnTo>
                    <a:pt x="43" y="905"/>
                  </a:lnTo>
                  <a:lnTo>
                    <a:pt x="44" y="916"/>
                  </a:lnTo>
                  <a:lnTo>
                    <a:pt x="44" y="922"/>
                  </a:lnTo>
                  <a:lnTo>
                    <a:pt x="7" y="936"/>
                  </a:lnTo>
                  <a:lnTo>
                    <a:pt x="7" y="929"/>
                  </a:lnTo>
                  <a:lnTo>
                    <a:pt x="6" y="918"/>
                  </a:lnTo>
                  <a:lnTo>
                    <a:pt x="6" y="904"/>
                  </a:lnTo>
                  <a:lnTo>
                    <a:pt x="5" y="886"/>
                  </a:lnTo>
                  <a:lnTo>
                    <a:pt x="5" y="866"/>
                  </a:lnTo>
                  <a:lnTo>
                    <a:pt x="4" y="842"/>
                  </a:lnTo>
                  <a:lnTo>
                    <a:pt x="4" y="816"/>
                  </a:lnTo>
                  <a:lnTo>
                    <a:pt x="4" y="786"/>
                  </a:lnTo>
                  <a:lnTo>
                    <a:pt x="3" y="755"/>
                  </a:lnTo>
                  <a:lnTo>
                    <a:pt x="3" y="722"/>
                  </a:lnTo>
                  <a:lnTo>
                    <a:pt x="3" y="688"/>
                  </a:lnTo>
                  <a:lnTo>
                    <a:pt x="1" y="652"/>
                  </a:lnTo>
                  <a:lnTo>
                    <a:pt x="1" y="615"/>
                  </a:lnTo>
                  <a:lnTo>
                    <a:pt x="1" y="578"/>
                  </a:lnTo>
                  <a:lnTo>
                    <a:pt x="1" y="540"/>
                  </a:lnTo>
                  <a:lnTo>
                    <a:pt x="1" y="502"/>
                  </a:lnTo>
                  <a:lnTo>
                    <a:pt x="1" y="463"/>
                  </a:lnTo>
                  <a:lnTo>
                    <a:pt x="0" y="425"/>
                  </a:lnTo>
                  <a:lnTo>
                    <a:pt x="1" y="387"/>
                  </a:lnTo>
                  <a:lnTo>
                    <a:pt x="1" y="350"/>
                  </a:lnTo>
                  <a:lnTo>
                    <a:pt x="1" y="314"/>
                  </a:lnTo>
                  <a:lnTo>
                    <a:pt x="1" y="280"/>
                  </a:lnTo>
                  <a:lnTo>
                    <a:pt x="1" y="247"/>
                  </a:lnTo>
                  <a:lnTo>
                    <a:pt x="3" y="215"/>
                  </a:lnTo>
                  <a:lnTo>
                    <a:pt x="3" y="186"/>
                  </a:lnTo>
                  <a:lnTo>
                    <a:pt x="3" y="160"/>
                  </a:lnTo>
                  <a:lnTo>
                    <a:pt x="4" y="135"/>
                  </a:lnTo>
                  <a:lnTo>
                    <a:pt x="5" y="114"/>
                  </a:lnTo>
                  <a:lnTo>
                    <a:pt x="5" y="96"/>
                  </a:lnTo>
                  <a:lnTo>
                    <a:pt x="6" y="81"/>
                  </a:lnTo>
                  <a:lnTo>
                    <a:pt x="7" y="69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close/>
                  <a:moveTo>
                    <a:pt x="101" y="1"/>
                  </a:moveTo>
                  <a:lnTo>
                    <a:pt x="78" y="23"/>
                  </a:lnTo>
                  <a:lnTo>
                    <a:pt x="78" y="23"/>
                  </a:lnTo>
                  <a:lnTo>
                    <a:pt x="72" y="23"/>
                  </a:lnTo>
                  <a:lnTo>
                    <a:pt x="65" y="23"/>
                  </a:lnTo>
                  <a:lnTo>
                    <a:pt x="59" y="23"/>
                  </a:lnTo>
                  <a:lnTo>
                    <a:pt x="54" y="23"/>
                  </a:lnTo>
                  <a:lnTo>
                    <a:pt x="49" y="22"/>
                  </a:lnTo>
                  <a:lnTo>
                    <a:pt x="44" y="22"/>
                  </a:lnTo>
                  <a:lnTo>
                    <a:pt x="41" y="22"/>
                  </a:lnTo>
                  <a:lnTo>
                    <a:pt x="37" y="22"/>
                  </a:lnTo>
                  <a:lnTo>
                    <a:pt x="35" y="22"/>
                  </a:lnTo>
                  <a:lnTo>
                    <a:pt x="32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4" y="22"/>
                  </a:lnTo>
                  <a:lnTo>
                    <a:pt x="37" y="20"/>
                  </a:lnTo>
                  <a:lnTo>
                    <a:pt x="44" y="17"/>
                  </a:lnTo>
                  <a:lnTo>
                    <a:pt x="49" y="13"/>
                  </a:lnTo>
                  <a:lnTo>
                    <a:pt x="52" y="1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0" y="13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50" y="23"/>
                  </a:lnTo>
                  <a:lnTo>
                    <a:pt x="50" y="25"/>
                  </a:lnTo>
                  <a:lnTo>
                    <a:pt x="49" y="29"/>
                  </a:lnTo>
                  <a:lnTo>
                    <a:pt x="49" y="32"/>
                  </a:lnTo>
                  <a:lnTo>
                    <a:pt x="48" y="36"/>
                  </a:lnTo>
                  <a:lnTo>
                    <a:pt x="48" y="41"/>
                  </a:lnTo>
                  <a:lnTo>
                    <a:pt x="47" y="46"/>
                  </a:lnTo>
                  <a:lnTo>
                    <a:pt x="46" y="50"/>
                  </a:lnTo>
                  <a:lnTo>
                    <a:pt x="9" y="62"/>
                  </a:lnTo>
                  <a:lnTo>
                    <a:pt x="10" y="57"/>
                  </a:lnTo>
                  <a:lnTo>
                    <a:pt x="11" y="53"/>
                  </a:lnTo>
                  <a:lnTo>
                    <a:pt x="11" y="48"/>
                  </a:lnTo>
                  <a:lnTo>
                    <a:pt x="12" y="44"/>
                  </a:lnTo>
                  <a:lnTo>
                    <a:pt x="12" y="41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6" y="19"/>
                  </a:lnTo>
                  <a:lnTo>
                    <a:pt x="17" y="17"/>
                  </a:lnTo>
                  <a:lnTo>
                    <a:pt x="21" y="13"/>
                  </a:lnTo>
                  <a:lnTo>
                    <a:pt x="28" y="9"/>
                  </a:lnTo>
                  <a:lnTo>
                    <a:pt x="36" y="4"/>
                  </a:lnTo>
                  <a:lnTo>
                    <a:pt x="43" y="3"/>
                  </a:lnTo>
                  <a:lnTo>
                    <a:pt x="48" y="1"/>
                  </a:lnTo>
                  <a:lnTo>
                    <a:pt x="52" y="1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68" y="1"/>
                  </a:lnTo>
                  <a:lnTo>
                    <a:pt x="73" y="1"/>
                  </a:lnTo>
                  <a:lnTo>
                    <a:pt x="78" y="1"/>
                  </a:lnTo>
                  <a:lnTo>
                    <a:pt x="83" y="1"/>
                  </a:lnTo>
                  <a:lnTo>
                    <a:pt x="89" y="1"/>
                  </a:lnTo>
                  <a:lnTo>
                    <a:pt x="95" y="1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75" name="Freeform 29"/>
            <p:cNvSpPr>
              <a:spLocks noEditPoints="1"/>
            </p:cNvSpPr>
            <p:nvPr/>
          </p:nvSpPr>
          <p:spPr bwMode="auto">
            <a:xfrm>
              <a:off x="3154364" y="4465639"/>
              <a:ext cx="4337050" cy="1204913"/>
            </a:xfrm>
            <a:custGeom>
              <a:avLst/>
              <a:gdLst>
                <a:gd name="T0" fmla="*/ 385 w 2732"/>
                <a:gd name="T1" fmla="*/ 0 h 759"/>
                <a:gd name="T2" fmla="*/ 391 w 2732"/>
                <a:gd name="T3" fmla="*/ 1 h 759"/>
                <a:gd name="T4" fmla="*/ 394 w 2732"/>
                <a:gd name="T5" fmla="*/ 4 h 759"/>
                <a:gd name="T6" fmla="*/ 390 w 2732"/>
                <a:gd name="T7" fmla="*/ 9 h 759"/>
                <a:gd name="T8" fmla="*/ 384 w 2732"/>
                <a:gd name="T9" fmla="*/ 14 h 759"/>
                <a:gd name="T10" fmla="*/ 376 w 2732"/>
                <a:gd name="T11" fmla="*/ 19 h 759"/>
                <a:gd name="T12" fmla="*/ 281 w 2732"/>
                <a:gd name="T13" fmla="*/ 66 h 759"/>
                <a:gd name="T14" fmla="*/ 310 w 2732"/>
                <a:gd name="T15" fmla="*/ 20 h 759"/>
                <a:gd name="T16" fmla="*/ 359 w 2732"/>
                <a:gd name="T17" fmla="*/ 1 h 759"/>
                <a:gd name="T18" fmla="*/ 381 w 2732"/>
                <a:gd name="T19" fmla="*/ 1 h 759"/>
                <a:gd name="T20" fmla="*/ 348 w 2732"/>
                <a:gd name="T21" fmla="*/ 21 h 759"/>
                <a:gd name="T22" fmla="*/ 336 w 2732"/>
                <a:gd name="T23" fmla="*/ 22 h 759"/>
                <a:gd name="T24" fmla="*/ 329 w 2732"/>
                <a:gd name="T25" fmla="*/ 33 h 759"/>
                <a:gd name="T26" fmla="*/ 15 w 2732"/>
                <a:gd name="T27" fmla="*/ 632 h 759"/>
                <a:gd name="T28" fmla="*/ 88 w 2732"/>
                <a:gd name="T29" fmla="*/ 484 h 759"/>
                <a:gd name="T30" fmla="*/ 198 w 2732"/>
                <a:gd name="T31" fmla="*/ 254 h 759"/>
                <a:gd name="T32" fmla="*/ 275 w 2732"/>
                <a:gd name="T33" fmla="*/ 81 h 759"/>
                <a:gd name="T34" fmla="*/ 281 w 2732"/>
                <a:gd name="T35" fmla="*/ 143 h 759"/>
                <a:gd name="T36" fmla="*/ 179 w 2732"/>
                <a:gd name="T37" fmla="*/ 361 h 759"/>
                <a:gd name="T38" fmla="*/ 79 w 2732"/>
                <a:gd name="T39" fmla="*/ 569 h 759"/>
                <a:gd name="T40" fmla="*/ 93 w 2732"/>
                <a:gd name="T41" fmla="*/ 747 h 759"/>
                <a:gd name="T42" fmla="*/ 26 w 2732"/>
                <a:gd name="T43" fmla="*/ 736 h 759"/>
                <a:gd name="T44" fmla="*/ 0 w 2732"/>
                <a:gd name="T45" fmla="*/ 699 h 759"/>
                <a:gd name="T46" fmla="*/ 9 w 2732"/>
                <a:gd name="T47" fmla="*/ 644 h 759"/>
                <a:gd name="T48" fmla="*/ 38 w 2732"/>
                <a:gd name="T49" fmla="*/ 661 h 759"/>
                <a:gd name="T50" fmla="*/ 45 w 2732"/>
                <a:gd name="T51" fmla="*/ 704 h 759"/>
                <a:gd name="T52" fmla="*/ 82 w 2732"/>
                <a:gd name="T53" fmla="*/ 725 h 759"/>
                <a:gd name="T54" fmla="*/ 2569 w 2732"/>
                <a:gd name="T55" fmla="*/ 755 h 759"/>
                <a:gd name="T56" fmla="*/ 1975 w 2732"/>
                <a:gd name="T57" fmla="*/ 743 h 759"/>
                <a:gd name="T58" fmla="*/ 909 w 2732"/>
                <a:gd name="T59" fmla="*/ 739 h 759"/>
                <a:gd name="T60" fmla="*/ 142 w 2732"/>
                <a:gd name="T61" fmla="*/ 745 h 759"/>
                <a:gd name="T62" fmla="*/ 463 w 2732"/>
                <a:gd name="T63" fmla="*/ 719 h 759"/>
                <a:gd name="T64" fmla="*/ 1476 w 2732"/>
                <a:gd name="T65" fmla="*/ 718 h 759"/>
                <a:gd name="T66" fmla="*/ 2403 w 2732"/>
                <a:gd name="T67" fmla="*/ 727 h 759"/>
                <a:gd name="T68" fmla="*/ 2721 w 2732"/>
                <a:gd name="T69" fmla="*/ 666 h 759"/>
                <a:gd name="T70" fmla="*/ 2728 w 2732"/>
                <a:gd name="T71" fmla="*/ 700 h 759"/>
                <a:gd name="T72" fmla="*/ 2679 w 2732"/>
                <a:gd name="T73" fmla="*/ 743 h 759"/>
                <a:gd name="T74" fmla="*/ 2590 w 2732"/>
                <a:gd name="T75" fmla="*/ 758 h 759"/>
                <a:gd name="T76" fmla="*/ 2651 w 2732"/>
                <a:gd name="T77" fmla="*/ 736 h 759"/>
                <a:gd name="T78" fmla="*/ 2683 w 2732"/>
                <a:gd name="T79" fmla="*/ 722 h 759"/>
                <a:gd name="T80" fmla="*/ 2693 w 2732"/>
                <a:gd name="T81" fmla="*/ 696 h 759"/>
                <a:gd name="T82" fmla="*/ 2402 w 2732"/>
                <a:gd name="T83" fmla="*/ 50 h 759"/>
                <a:gd name="T84" fmla="*/ 2477 w 2732"/>
                <a:gd name="T85" fmla="*/ 213 h 759"/>
                <a:gd name="T86" fmla="*/ 2612 w 2732"/>
                <a:gd name="T87" fmla="*/ 477 h 759"/>
                <a:gd name="T88" fmla="*/ 2714 w 2732"/>
                <a:gd name="T89" fmla="*/ 657 h 759"/>
                <a:gd name="T90" fmla="*/ 2636 w 2732"/>
                <a:gd name="T91" fmla="*/ 605 h 759"/>
                <a:gd name="T92" fmla="*/ 2506 w 2732"/>
                <a:gd name="T93" fmla="*/ 360 h 759"/>
                <a:gd name="T94" fmla="*/ 2390 w 2732"/>
                <a:gd name="T95" fmla="*/ 123 h 759"/>
                <a:gd name="T96" fmla="*/ 2310 w 2732"/>
                <a:gd name="T97" fmla="*/ 6 h 759"/>
                <a:gd name="T98" fmla="*/ 2353 w 2732"/>
                <a:gd name="T99" fmla="*/ 4 h 759"/>
                <a:gd name="T100" fmla="*/ 2384 w 2732"/>
                <a:gd name="T101" fmla="*/ 15 h 759"/>
                <a:gd name="T102" fmla="*/ 2401 w 2732"/>
                <a:gd name="T103" fmla="*/ 46 h 759"/>
                <a:gd name="T104" fmla="*/ 2353 w 2732"/>
                <a:gd name="T105" fmla="*/ 39 h 759"/>
                <a:gd name="T106" fmla="*/ 2335 w 2732"/>
                <a:gd name="T107" fmla="*/ 27 h 759"/>
                <a:gd name="T108" fmla="*/ 2303 w 2732"/>
                <a:gd name="T109" fmla="*/ 27 h 759"/>
                <a:gd name="T110" fmla="*/ 2281 w 2732"/>
                <a:gd name="T111" fmla="*/ 27 h 759"/>
                <a:gd name="T112" fmla="*/ 2276 w 2732"/>
                <a:gd name="T113" fmla="*/ 25 h 759"/>
                <a:gd name="T114" fmla="*/ 2276 w 2732"/>
                <a:gd name="T115" fmla="*/ 21 h 759"/>
                <a:gd name="T116" fmla="*/ 2279 w 2732"/>
                <a:gd name="T117" fmla="*/ 16 h 759"/>
                <a:gd name="T118" fmla="*/ 2287 w 2732"/>
                <a:gd name="T119" fmla="*/ 11 h 759"/>
                <a:gd name="T120" fmla="*/ 2296 w 2732"/>
                <a:gd name="T121" fmla="*/ 8 h 759"/>
                <a:gd name="T122" fmla="*/ 2304 w 2732"/>
                <a:gd name="T123" fmla="*/ 6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32" h="759">
                  <a:moveTo>
                    <a:pt x="370" y="20"/>
                  </a:moveTo>
                  <a:lnTo>
                    <a:pt x="379" y="1"/>
                  </a:lnTo>
                  <a:lnTo>
                    <a:pt x="381" y="1"/>
                  </a:lnTo>
                  <a:lnTo>
                    <a:pt x="381" y="1"/>
                  </a:lnTo>
                  <a:lnTo>
                    <a:pt x="382" y="0"/>
                  </a:lnTo>
                  <a:lnTo>
                    <a:pt x="383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5" y="0"/>
                  </a:lnTo>
                  <a:lnTo>
                    <a:pt x="385" y="0"/>
                  </a:lnTo>
                  <a:lnTo>
                    <a:pt x="386" y="0"/>
                  </a:lnTo>
                  <a:lnTo>
                    <a:pt x="388" y="0"/>
                  </a:lnTo>
                  <a:lnTo>
                    <a:pt x="388" y="0"/>
                  </a:lnTo>
                  <a:lnTo>
                    <a:pt x="389" y="0"/>
                  </a:lnTo>
                  <a:lnTo>
                    <a:pt x="389" y="0"/>
                  </a:lnTo>
                  <a:lnTo>
                    <a:pt x="390" y="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91" y="1"/>
                  </a:lnTo>
                  <a:lnTo>
                    <a:pt x="391" y="1"/>
                  </a:lnTo>
                  <a:lnTo>
                    <a:pt x="391" y="1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3"/>
                  </a:lnTo>
                  <a:lnTo>
                    <a:pt x="394" y="3"/>
                  </a:lnTo>
                  <a:lnTo>
                    <a:pt x="394" y="3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392" y="7"/>
                  </a:lnTo>
                  <a:lnTo>
                    <a:pt x="392" y="7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1" y="9"/>
                  </a:lnTo>
                  <a:lnTo>
                    <a:pt x="390" y="9"/>
                  </a:lnTo>
                  <a:lnTo>
                    <a:pt x="390" y="10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88" y="11"/>
                  </a:lnTo>
                  <a:lnTo>
                    <a:pt x="388" y="11"/>
                  </a:lnTo>
                  <a:lnTo>
                    <a:pt x="386" y="13"/>
                  </a:lnTo>
                  <a:lnTo>
                    <a:pt x="386" y="13"/>
                  </a:lnTo>
                  <a:lnTo>
                    <a:pt x="385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3" y="15"/>
                  </a:lnTo>
                  <a:lnTo>
                    <a:pt x="383" y="15"/>
                  </a:lnTo>
                  <a:lnTo>
                    <a:pt x="382" y="15"/>
                  </a:lnTo>
                  <a:lnTo>
                    <a:pt x="381" y="16"/>
                  </a:lnTo>
                  <a:lnTo>
                    <a:pt x="379" y="16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9"/>
                  </a:lnTo>
                  <a:lnTo>
                    <a:pt x="376" y="19"/>
                  </a:lnTo>
                  <a:lnTo>
                    <a:pt x="375" y="19"/>
                  </a:lnTo>
                  <a:lnTo>
                    <a:pt x="373" y="19"/>
                  </a:lnTo>
                  <a:lnTo>
                    <a:pt x="372" y="20"/>
                  </a:lnTo>
                  <a:lnTo>
                    <a:pt x="372" y="20"/>
                  </a:lnTo>
                  <a:lnTo>
                    <a:pt x="371" y="20"/>
                  </a:lnTo>
                  <a:lnTo>
                    <a:pt x="370" y="20"/>
                  </a:lnTo>
                  <a:lnTo>
                    <a:pt x="370" y="20"/>
                  </a:lnTo>
                  <a:close/>
                  <a:moveTo>
                    <a:pt x="318" y="56"/>
                  </a:moveTo>
                  <a:lnTo>
                    <a:pt x="281" y="66"/>
                  </a:lnTo>
                  <a:lnTo>
                    <a:pt x="281" y="66"/>
                  </a:lnTo>
                  <a:lnTo>
                    <a:pt x="284" y="60"/>
                  </a:lnTo>
                  <a:lnTo>
                    <a:pt x="286" y="54"/>
                  </a:lnTo>
                  <a:lnTo>
                    <a:pt x="289" y="49"/>
                  </a:lnTo>
                  <a:lnTo>
                    <a:pt x="291" y="44"/>
                  </a:lnTo>
                  <a:lnTo>
                    <a:pt x="293" y="39"/>
                  </a:lnTo>
                  <a:lnTo>
                    <a:pt x="297" y="35"/>
                  </a:lnTo>
                  <a:lnTo>
                    <a:pt x="299" y="32"/>
                  </a:lnTo>
                  <a:lnTo>
                    <a:pt x="303" y="27"/>
                  </a:lnTo>
                  <a:lnTo>
                    <a:pt x="307" y="23"/>
                  </a:lnTo>
                  <a:lnTo>
                    <a:pt x="310" y="20"/>
                  </a:lnTo>
                  <a:lnTo>
                    <a:pt x="314" y="17"/>
                  </a:lnTo>
                  <a:lnTo>
                    <a:pt x="318" y="14"/>
                  </a:lnTo>
                  <a:lnTo>
                    <a:pt x="324" y="10"/>
                  </a:lnTo>
                  <a:lnTo>
                    <a:pt x="330" y="8"/>
                  </a:lnTo>
                  <a:lnTo>
                    <a:pt x="336" y="6"/>
                  </a:lnTo>
                  <a:lnTo>
                    <a:pt x="341" y="3"/>
                  </a:lnTo>
                  <a:lnTo>
                    <a:pt x="347" y="2"/>
                  </a:lnTo>
                  <a:lnTo>
                    <a:pt x="351" y="1"/>
                  </a:lnTo>
                  <a:lnTo>
                    <a:pt x="355" y="1"/>
                  </a:lnTo>
                  <a:lnTo>
                    <a:pt x="359" y="1"/>
                  </a:lnTo>
                  <a:lnTo>
                    <a:pt x="363" y="1"/>
                  </a:lnTo>
                  <a:lnTo>
                    <a:pt x="365" y="0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2" y="1"/>
                  </a:lnTo>
                  <a:lnTo>
                    <a:pt x="375" y="1"/>
                  </a:lnTo>
                  <a:lnTo>
                    <a:pt x="377" y="1"/>
                  </a:lnTo>
                  <a:lnTo>
                    <a:pt x="378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1" y="1"/>
                  </a:lnTo>
                  <a:lnTo>
                    <a:pt x="379" y="1"/>
                  </a:lnTo>
                  <a:lnTo>
                    <a:pt x="370" y="20"/>
                  </a:lnTo>
                  <a:lnTo>
                    <a:pt x="365" y="21"/>
                  </a:lnTo>
                  <a:lnTo>
                    <a:pt x="361" y="21"/>
                  </a:lnTo>
                  <a:lnTo>
                    <a:pt x="358" y="22"/>
                  </a:lnTo>
                  <a:lnTo>
                    <a:pt x="355" y="22"/>
                  </a:lnTo>
                  <a:lnTo>
                    <a:pt x="353" y="22"/>
                  </a:lnTo>
                  <a:lnTo>
                    <a:pt x="351" y="22"/>
                  </a:lnTo>
                  <a:lnTo>
                    <a:pt x="348" y="21"/>
                  </a:lnTo>
                  <a:lnTo>
                    <a:pt x="346" y="21"/>
                  </a:lnTo>
                  <a:lnTo>
                    <a:pt x="344" y="21"/>
                  </a:lnTo>
                  <a:lnTo>
                    <a:pt x="342" y="21"/>
                  </a:lnTo>
                  <a:lnTo>
                    <a:pt x="340" y="21"/>
                  </a:lnTo>
                  <a:lnTo>
                    <a:pt x="339" y="21"/>
                  </a:lnTo>
                  <a:lnTo>
                    <a:pt x="338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8" y="21"/>
                  </a:lnTo>
                  <a:lnTo>
                    <a:pt x="336" y="22"/>
                  </a:lnTo>
                  <a:lnTo>
                    <a:pt x="335" y="25"/>
                  </a:lnTo>
                  <a:lnTo>
                    <a:pt x="333" y="27"/>
                  </a:lnTo>
                  <a:lnTo>
                    <a:pt x="332" y="29"/>
                  </a:lnTo>
                  <a:lnTo>
                    <a:pt x="329" y="33"/>
                  </a:lnTo>
                  <a:lnTo>
                    <a:pt x="327" y="37"/>
                  </a:lnTo>
                  <a:lnTo>
                    <a:pt x="324" y="40"/>
                  </a:lnTo>
                  <a:lnTo>
                    <a:pt x="323" y="45"/>
                  </a:lnTo>
                  <a:lnTo>
                    <a:pt x="321" y="50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8" y="56"/>
                  </a:lnTo>
                  <a:close/>
                  <a:moveTo>
                    <a:pt x="51" y="624"/>
                  </a:moveTo>
                  <a:lnTo>
                    <a:pt x="15" y="632"/>
                  </a:lnTo>
                  <a:lnTo>
                    <a:pt x="15" y="632"/>
                  </a:lnTo>
                  <a:lnTo>
                    <a:pt x="19" y="625"/>
                  </a:lnTo>
                  <a:lnTo>
                    <a:pt x="24" y="616"/>
                  </a:lnTo>
                  <a:lnTo>
                    <a:pt x="30" y="605"/>
                  </a:lnTo>
                  <a:lnTo>
                    <a:pt x="36" y="592"/>
                  </a:lnTo>
                  <a:lnTo>
                    <a:pt x="43" y="577"/>
                  </a:lnTo>
                  <a:lnTo>
                    <a:pt x="51" y="561"/>
                  </a:lnTo>
                  <a:lnTo>
                    <a:pt x="59" y="543"/>
                  </a:lnTo>
                  <a:lnTo>
                    <a:pt x="69" y="525"/>
                  </a:lnTo>
                  <a:lnTo>
                    <a:pt x="79" y="505"/>
                  </a:lnTo>
                  <a:lnTo>
                    <a:pt x="88" y="484"/>
                  </a:lnTo>
                  <a:lnTo>
                    <a:pt x="99" y="462"/>
                  </a:lnTo>
                  <a:lnTo>
                    <a:pt x="110" y="440"/>
                  </a:lnTo>
                  <a:lnTo>
                    <a:pt x="120" y="417"/>
                  </a:lnTo>
                  <a:lnTo>
                    <a:pt x="131" y="394"/>
                  </a:lnTo>
                  <a:lnTo>
                    <a:pt x="143" y="370"/>
                  </a:lnTo>
                  <a:lnTo>
                    <a:pt x="154" y="347"/>
                  </a:lnTo>
                  <a:lnTo>
                    <a:pt x="164" y="323"/>
                  </a:lnTo>
                  <a:lnTo>
                    <a:pt x="176" y="299"/>
                  </a:lnTo>
                  <a:lnTo>
                    <a:pt x="187" y="277"/>
                  </a:lnTo>
                  <a:lnTo>
                    <a:pt x="198" y="254"/>
                  </a:lnTo>
                  <a:lnTo>
                    <a:pt x="207" y="231"/>
                  </a:lnTo>
                  <a:lnTo>
                    <a:pt x="218" y="210"/>
                  </a:lnTo>
                  <a:lnTo>
                    <a:pt x="228" y="189"/>
                  </a:lnTo>
                  <a:lnTo>
                    <a:pt x="236" y="170"/>
                  </a:lnTo>
                  <a:lnTo>
                    <a:pt x="244" y="151"/>
                  </a:lnTo>
                  <a:lnTo>
                    <a:pt x="253" y="134"/>
                  </a:lnTo>
                  <a:lnTo>
                    <a:pt x="260" y="119"/>
                  </a:lnTo>
                  <a:lnTo>
                    <a:pt x="266" y="105"/>
                  </a:lnTo>
                  <a:lnTo>
                    <a:pt x="271" y="91"/>
                  </a:lnTo>
                  <a:lnTo>
                    <a:pt x="275" y="81"/>
                  </a:lnTo>
                  <a:lnTo>
                    <a:pt x="279" y="72"/>
                  </a:lnTo>
                  <a:lnTo>
                    <a:pt x="281" y="66"/>
                  </a:lnTo>
                  <a:lnTo>
                    <a:pt x="318" y="56"/>
                  </a:lnTo>
                  <a:lnTo>
                    <a:pt x="316" y="63"/>
                  </a:lnTo>
                  <a:lnTo>
                    <a:pt x="312" y="72"/>
                  </a:lnTo>
                  <a:lnTo>
                    <a:pt x="308" y="83"/>
                  </a:lnTo>
                  <a:lnTo>
                    <a:pt x="302" y="95"/>
                  </a:lnTo>
                  <a:lnTo>
                    <a:pt x="296" y="109"/>
                  </a:lnTo>
                  <a:lnTo>
                    <a:pt x="289" y="126"/>
                  </a:lnTo>
                  <a:lnTo>
                    <a:pt x="281" y="143"/>
                  </a:lnTo>
                  <a:lnTo>
                    <a:pt x="273" y="161"/>
                  </a:lnTo>
                  <a:lnTo>
                    <a:pt x="264" y="181"/>
                  </a:lnTo>
                  <a:lnTo>
                    <a:pt x="254" y="201"/>
                  </a:lnTo>
                  <a:lnTo>
                    <a:pt x="244" y="223"/>
                  </a:lnTo>
                  <a:lnTo>
                    <a:pt x="234" y="245"/>
                  </a:lnTo>
                  <a:lnTo>
                    <a:pt x="223" y="268"/>
                  </a:lnTo>
                  <a:lnTo>
                    <a:pt x="212" y="291"/>
                  </a:lnTo>
                  <a:lnTo>
                    <a:pt x="201" y="315"/>
                  </a:lnTo>
                  <a:lnTo>
                    <a:pt x="190" y="337"/>
                  </a:lnTo>
                  <a:lnTo>
                    <a:pt x="179" y="361"/>
                  </a:lnTo>
                  <a:lnTo>
                    <a:pt x="168" y="385"/>
                  </a:lnTo>
                  <a:lnTo>
                    <a:pt x="156" y="408"/>
                  </a:lnTo>
                  <a:lnTo>
                    <a:pt x="145" y="432"/>
                  </a:lnTo>
                  <a:lnTo>
                    <a:pt x="135" y="453"/>
                  </a:lnTo>
                  <a:lnTo>
                    <a:pt x="124" y="475"/>
                  </a:lnTo>
                  <a:lnTo>
                    <a:pt x="114" y="496"/>
                  </a:lnTo>
                  <a:lnTo>
                    <a:pt x="105" y="515"/>
                  </a:lnTo>
                  <a:lnTo>
                    <a:pt x="95" y="534"/>
                  </a:lnTo>
                  <a:lnTo>
                    <a:pt x="87" y="552"/>
                  </a:lnTo>
                  <a:lnTo>
                    <a:pt x="79" y="569"/>
                  </a:lnTo>
                  <a:lnTo>
                    <a:pt x="71" y="583"/>
                  </a:lnTo>
                  <a:lnTo>
                    <a:pt x="65" y="597"/>
                  </a:lnTo>
                  <a:lnTo>
                    <a:pt x="59" y="607"/>
                  </a:lnTo>
                  <a:lnTo>
                    <a:pt x="55" y="617"/>
                  </a:lnTo>
                  <a:lnTo>
                    <a:pt x="51" y="624"/>
                  </a:lnTo>
                  <a:lnTo>
                    <a:pt x="51" y="624"/>
                  </a:lnTo>
                  <a:lnTo>
                    <a:pt x="51" y="624"/>
                  </a:lnTo>
                  <a:close/>
                  <a:moveTo>
                    <a:pt x="112" y="725"/>
                  </a:moveTo>
                  <a:lnTo>
                    <a:pt x="93" y="747"/>
                  </a:lnTo>
                  <a:lnTo>
                    <a:pt x="93" y="747"/>
                  </a:lnTo>
                  <a:lnTo>
                    <a:pt x="85" y="747"/>
                  </a:lnTo>
                  <a:lnTo>
                    <a:pt x="76" y="748"/>
                  </a:lnTo>
                  <a:lnTo>
                    <a:pt x="69" y="747"/>
                  </a:lnTo>
                  <a:lnTo>
                    <a:pt x="62" y="747"/>
                  </a:lnTo>
                  <a:lnTo>
                    <a:pt x="55" y="746"/>
                  </a:lnTo>
                  <a:lnTo>
                    <a:pt x="48" y="745"/>
                  </a:lnTo>
                  <a:lnTo>
                    <a:pt x="42" y="743"/>
                  </a:lnTo>
                  <a:lnTo>
                    <a:pt x="37" y="741"/>
                  </a:lnTo>
                  <a:lnTo>
                    <a:pt x="31" y="739"/>
                  </a:lnTo>
                  <a:lnTo>
                    <a:pt x="26" y="736"/>
                  </a:lnTo>
                  <a:lnTo>
                    <a:pt x="22" y="734"/>
                  </a:lnTo>
                  <a:lnTo>
                    <a:pt x="19" y="731"/>
                  </a:lnTo>
                  <a:lnTo>
                    <a:pt x="15" y="728"/>
                  </a:lnTo>
                  <a:lnTo>
                    <a:pt x="12" y="724"/>
                  </a:lnTo>
                  <a:lnTo>
                    <a:pt x="9" y="721"/>
                  </a:lnTo>
                  <a:lnTo>
                    <a:pt x="6" y="717"/>
                  </a:lnTo>
                  <a:lnTo>
                    <a:pt x="5" y="712"/>
                  </a:lnTo>
                  <a:lnTo>
                    <a:pt x="2" y="708"/>
                  </a:lnTo>
                  <a:lnTo>
                    <a:pt x="1" y="704"/>
                  </a:lnTo>
                  <a:lnTo>
                    <a:pt x="0" y="699"/>
                  </a:lnTo>
                  <a:lnTo>
                    <a:pt x="0" y="694"/>
                  </a:lnTo>
                  <a:lnTo>
                    <a:pt x="0" y="690"/>
                  </a:lnTo>
                  <a:lnTo>
                    <a:pt x="0" y="684"/>
                  </a:lnTo>
                  <a:lnTo>
                    <a:pt x="0" y="679"/>
                  </a:lnTo>
                  <a:lnTo>
                    <a:pt x="0" y="673"/>
                  </a:lnTo>
                  <a:lnTo>
                    <a:pt x="1" y="668"/>
                  </a:lnTo>
                  <a:lnTo>
                    <a:pt x="3" y="662"/>
                  </a:lnTo>
                  <a:lnTo>
                    <a:pt x="5" y="656"/>
                  </a:lnTo>
                  <a:lnTo>
                    <a:pt x="7" y="650"/>
                  </a:lnTo>
                  <a:lnTo>
                    <a:pt x="9" y="644"/>
                  </a:lnTo>
                  <a:lnTo>
                    <a:pt x="12" y="638"/>
                  </a:lnTo>
                  <a:lnTo>
                    <a:pt x="15" y="632"/>
                  </a:lnTo>
                  <a:lnTo>
                    <a:pt x="51" y="624"/>
                  </a:lnTo>
                  <a:lnTo>
                    <a:pt x="48" y="630"/>
                  </a:lnTo>
                  <a:lnTo>
                    <a:pt x="45" y="636"/>
                  </a:lnTo>
                  <a:lnTo>
                    <a:pt x="43" y="641"/>
                  </a:lnTo>
                  <a:lnTo>
                    <a:pt x="42" y="645"/>
                  </a:lnTo>
                  <a:lnTo>
                    <a:pt x="40" y="651"/>
                  </a:lnTo>
                  <a:lnTo>
                    <a:pt x="39" y="656"/>
                  </a:lnTo>
                  <a:lnTo>
                    <a:pt x="38" y="661"/>
                  </a:lnTo>
                  <a:lnTo>
                    <a:pt x="37" y="666"/>
                  </a:lnTo>
                  <a:lnTo>
                    <a:pt x="37" y="671"/>
                  </a:lnTo>
                  <a:lnTo>
                    <a:pt x="37" y="675"/>
                  </a:lnTo>
                  <a:lnTo>
                    <a:pt x="37" y="680"/>
                  </a:lnTo>
                  <a:lnTo>
                    <a:pt x="38" y="685"/>
                  </a:lnTo>
                  <a:lnTo>
                    <a:pt x="38" y="688"/>
                  </a:lnTo>
                  <a:lnTo>
                    <a:pt x="39" y="693"/>
                  </a:lnTo>
                  <a:lnTo>
                    <a:pt x="42" y="697"/>
                  </a:lnTo>
                  <a:lnTo>
                    <a:pt x="43" y="700"/>
                  </a:lnTo>
                  <a:lnTo>
                    <a:pt x="45" y="704"/>
                  </a:lnTo>
                  <a:lnTo>
                    <a:pt x="48" y="706"/>
                  </a:lnTo>
                  <a:lnTo>
                    <a:pt x="50" y="710"/>
                  </a:lnTo>
                  <a:lnTo>
                    <a:pt x="53" y="712"/>
                  </a:lnTo>
                  <a:lnTo>
                    <a:pt x="57" y="715"/>
                  </a:lnTo>
                  <a:lnTo>
                    <a:pt x="61" y="717"/>
                  </a:lnTo>
                  <a:lnTo>
                    <a:pt x="64" y="719"/>
                  </a:lnTo>
                  <a:lnTo>
                    <a:pt x="68" y="721"/>
                  </a:lnTo>
                  <a:lnTo>
                    <a:pt x="73" y="723"/>
                  </a:lnTo>
                  <a:lnTo>
                    <a:pt x="77" y="724"/>
                  </a:lnTo>
                  <a:lnTo>
                    <a:pt x="82" y="725"/>
                  </a:lnTo>
                  <a:lnTo>
                    <a:pt x="88" y="725"/>
                  </a:lnTo>
                  <a:lnTo>
                    <a:pt x="94" y="727"/>
                  </a:lnTo>
                  <a:lnTo>
                    <a:pt x="99" y="727"/>
                  </a:lnTo>
                  <a:lnTo>
                    <a:pt x="106" y="725"/>
                  </a:lnTo>
                  <a:lnTo>
                    <a:pt x="112" y="725"/>
                  </a:lnTo>
                  <a:lnTo>
                    <a:pt x="112" y="725"/>
                  </a:lnTo>
                  <a:lnTo>
                    <a:pt x="112" y="725"/>
                  </a:lnTo>
                  <a:close/>
                  <a:moveTo>
                    <a:pt x="2598" y="735"/>
                  </a:moveTo>
                  <a:lnTo>
                    <a:pt x="2569" y="755"/>
                  </a:lnTo>
                  <a:lnTo>
                    <a:pt x="2569" y="755"/>
                  </a:lnTo>
                  <a:lnTo>
                    <a:pt x="2554" y="754"/>
                  </a:lnTo>
                  <a:lnTo>
                    <a:pt x="2526" y="753"/>
                  </a:lnTo>
                  <a:lnTo>
                    <a:pt x="2487" y="751"/>
                  </a:lnTo>
                  <a:lnTo>
                    <a:pt x="2438" y="749"/>
                  </a:lnTo>
                  <a:lnTo>
                    <a:pt x="2380" y="748"/>
                  </a:lnTo>
                  <a:lnTo>
                    <a:pt x="2313" y="747"/>
                  </a:lnTo>
                  <a:lnTo>
                    <a:pt x="2238" y="746"/>
                  </a:lnTo>
                  <a:lnTo>
                    <a:pt x="2156" y="745"/>
                  </a:lnTo>
                  <a:lnTo>
                    <a:pt x="2068" y="743"/>
                  </a:lnTo>
                  <a:lnTo>
                    <a:pt x="1975" y="743"/>
                  </a:lnTo>
                  <a:lnTo>
                    <a:pt x="1877" y="742"/>
                  </a:lnTo>
                  <a:lnTo>
                    <a:pt x="1775" y="741"/>
                  </a:lnTo>
                  <a:lnTo>
                    <a:pt x="1669" y="741"/>
                  </a:lnTo>
                  <a:lnTo>
                    <a:pt x="1562" y="740"/>
                  </a:lnTo>
                  <a:lnTo>
                    <a:pt x="1452" y="740"/>
                  </a:lnTo>
                  <a:lnTo>
                    <a:pt x="1342" y="740"/>
                  </a:lnTo>
                  <a:lnTo>
                    <a:pt x="1233" y="739"/>
                  </a:lnTo>
                  <a:lnTo>
                    <a:pt x="1123" y="739"/>
                  </a:lnTo>
                  <a:lnTo>
                    <a:pt x="1014" y="739"/>
                  </a:lnTo>
                  <a:lnTo>
                    <a:pt x="909" y="739"/>
                  </a:lnTo>
                  <a:lnTo>
                    <a:pt x="805" y="739"/>
                  </a:lnTo>
                  <a:lnTo>
                    <a:pt x="706" y="739"/>
                  </a:lnTo>
                  <a:lnTo>
                    <a:pt x="612" y="740"/>
                  </a:lnTo>
                  <a:lnTo>
                    <a:pt x="523" y="740"/>
                  </a:lnTo>
                  <a:lnTo>
                    <a:pt x="440" y="740"/>
                  </a:lnTo>
                  <a:lnTo>
                    <a:pt x="364" y="741"/>
                  </a:lnTo>
                  <a:lnTo>
                    <a:pt x="295" y="742"/>
                  </a:lnTo>
                  <a:lnTo>
                    <a:pt x="234" y="742"/>
                  </a:lnTo>
                  <a:lnTo>
                    <a:pt x="182" y="743"/>
                  </a:lnTo>
                  <a:lnTo>
                    <a:pt x="142" y="745"/>
                  </a:lnTo>
                  <a:lnTo>
                    <a:pt x="111" y="746"/>
                  </a:lnTo>
                  <a:lnTo>
                    <a:pt x="93" y="747"/>
                  </a:lnTo>
                  <a:lnTo>
                    <a:pt x="112" y="725"/>
                  </a:lnTo>
                  <a:lnTo>
                    <a:pt x="132" y="724"/>
                  </a:lnTo>
                  <a:lnTo>
                    <a:pt x="163" y="723"/>
                  </a:lnTo>
                  <a:lnTo>
                    <a:pt x="205" y="722"/>
                  </a:lnTo>
                  <a:lnTo>
                    <a:pt x="256" y="721"/>
                  </a:lnTo>
                  <a:lnTo>
                    <a:pt x="317" y="721"/>
                  </a:lnTo>
                  <a:lnTo>
                    <a:pt x="386" y="719"/>
                  </a:lnTo>
                  <a:lnTo>
                    <a:pt x="463" y="719"/>
                  </a:lnTo>
                  <a:lnTo>
                    <a:pt x="546" y="718"/>
                  </a:lnTo>
                  <a:lnTo>
                    <a:pt x="635" y="718"/>
                  </a:lnTo>
                  <a:lnTo>
                    <a:pt x="730" y="718"/>
                  </a:lnTo>
                  <a:lnTo>
                    <a:pt x="829" y="717"/>
                  </a:lnTo>
                  <a:lnTo>
                    <a:pt x="932" y="717"/>
                  </a:lnTo>
                  <a:lnTo>
                    <a:pt x="1038" y="717"/>
                  </a:lnTo>
                  <a:lnTo>
                    <a:pt x="1146" y="717"/>
                  </a:lnTo>
                  <a:lnTo>
                    <a:pt x="1255" y="717"/>
                  </a:lnTo>
                  <a:lnTo>
                    <a:pt x="1365" y="718"/>
                  </a:lnTo>
                  <a:lnTo>
                    <a:pt x="1476" y="718"/>
                  </a:lnTo>
                  <a:lnTo>
                    <a:pt x="1585" y="718"/>
                  </a:lnTo>
                  <a:lnTo>
                    <a:pt x="1693" y="719"/>
                  </a:lnTo>
                  <a:lnTo>
                    <a:pt x="1798" y="719"/>
                  </a:lnTo>
                  <a:lnTo>
                    <a:pt x="1900" y="721"/>
                  </a:lnTo>
                  <a:lnTo>
                    <a:pt x="1999" y="722"/>
                  </a:lnTo>
                  <a:lnTo>
                    <a:pt x="2092" y="722"/>
                  </a:lnTo>
                  <a:lnTo>
                    <a:pt x="2180" y="723"/>
                  </a:lnTo>
                  <a:lnTo>
                    <a:pt x="2261" y="724"/>
                  </a:lnTo>
                  <a:lnTo>
                    <a:pt x="2337" y="725"/>
                  </a:lnTo>
                  <a:lnTo>
                    <a:pt x="2403" y="727"/>
                  </a:lnTo>
                  <a:lnTo>
                    <a:pt x="2462" y="728"/>
                  </a:lnTo>
                  <a:lnTo>
                    <a:pt x="2512" y="730"/>
                  </a:lnTo>
                  <a:lnTo>
                    <a:pt x="2551" y="731"/>
                  </a:lnTo>
                  <a:lnTo>
                    <a:pt x="2580" y="733"/>
                  </a:lnTo>
                  <a:lnTo>
                    <a:pt x="2598" y="735"/>
                  </a:lnTo>
                  <a:lnTo>
                    <a:pt x="2598" y="735"/>
                  </a:lnTo>
                  <a:lnTo>
                    <a:pt x="2598" y="735"/>
                  </a:lnTo>
                  <a:close/>
                  <a:moveTo>
                    <a:pt x="2686" y="685"/>
                  </a:moveTo>
                  <a:lnTo>
                    <a:pt x="2721" y="666"/>
                  </a:lnTo>
                  <a:lnTo>
                    <a:pt x="2721" y="666"/>
                  </a:lnTo>
                  <a:lnTo>
                    <a:pt x="2725" y="669"/>
                  </a:lnTo>
                  <a:lnTo>
                    <a:pt x="2727" y="672"/>
                  </a:lnTo>
                  <a:lnTo>
                    <a:pt x="2728" y="674"/>
                  </a:lnTo>
                  <a:lnTo>
                    <a:pt x="2729" y="678"/>
                  </a:lnTo>
                  <a:lnTo>
                    <a:pt x="2730" y="681"/>
                  </a:lnTo>
                  <a:lnTo>
                    <a:pt x="2732" y="685"/>
                  </a:lnTo>
                  <a:lnTo>
                    <a:pt x="2730" y="688"/>
                  </a:lnTo>
                  <a:lnTo>
                    <a:pt x="2730" y="692"/>
                  </a:lnTo>
                  <a:lnTo>
                    <a:pt x="2729" y="697"/>
                  </a:lnTo>
                  <a:lnTo>
                    <a:pt x="2728" y="700"/>
                  </a:lnTo>
                  <a:lnTo>
                    <a:pt x="2726" y="704"/>
                  </a:lnTo>
                  <a:lnTo>
                    <a:pt x="2723" y="709"/>
                  </a:lnTo>
                  <a:lnTo>
                    <a:pt x="2720" y="714"/>
                  </a:lnTo>
                  <a:lnTo>
                    <a:pt x="2716" y="717"/>
                  </a:lnTo>
                  <a:lnTo>
                    <a:pt x="2713" y="722"/>
                  </a:lnTo>
                  <a:lnTo>
                    <a:pt x="2707" y="727"/>
                  </a:lnTo>
                  <a:lnTo>
                    <a:pt x="2701" y="730"/>
                  </a:lnTo>
                  <a:lnTo>
                    <a:pt x="2695" y="735"/>
                  </a:lnTo>
                  <a:lnTo>
                    <a:pt x="2688" y="739"/>
                  </a:lnTo>
                  <a:lnTo>
                    <a:pt x="2679" y="743"/>
                  </a:lnTo>
                  <a:lnTo>
                    <a:pt x="2671" y="747"/>
                  </a:lnTo>
                  <a:lnTo>
                    <a:pt x="2662" y="749"/>
                  </a:lnTo>
                  <a:lnTo>
                    <a:pt x="2654" y="753"/>
                  </a:lnTo>
                  <a:lnTo>
                    <a:pt x="2645" y="754"/>
                  </a:lnTo>
                  <a:lnTo>
                    <a:pt x="2636" y="756"/>
                  </a:lnTo>
                  <a:lnTo>
                    <a:pt x="2627" y="758"/>
                  </a:lnTo>
                  <a:lnTo>
                    <a:pt x="2618" y="759"/>
                  </a:lnTo>
                  <a:lnTo>
                    <a:pt x="2609" y="759"/>
                  </a:lnTo>
                  <a:lnTo>
                    <a:pt x="2599" y="759"/>
                  </a:lnTo>
                  <a:lnTo>
                    <a:pt x="2590" y="758"/>
                  </a:lnTo>
                  <a:lnTo>
                    <a:pt x="2580" y="758"/>
                  </a:lnTo>
                  <a:lnTo>
                    <a:pt x="2569" y="755"/>
                  </a:lnTo>
                  <a:lnTo>
                    <a:pt x="2598" y="735"/>
                  </a:lnTo>
                  <a:lnTo>
                    <a:pt x="2606" y="736"/>
                  </a:lnTo>
                  <a:lnTo>
                    <a:pt x="2615" y="737"/>
                  </a:lnTo>
                  <a:lnTo>
                    <a:pt x="2623" y="737"/>
                  </a:lnTo>
                  <a:lnTo>
                    <a:pt x="2631" y="737"/>
                  </a:lnTo>
                  <a:lnTo>
                    <a:pt x="2639" y="737"/>
                  </a:lnTo>
                  <a:lnTo>
                    <a:pt x="2645" y="736"/>
                  </a:lnTo>
                  <a:lnTo>
                    <a:pt x="2651" y="736"/>
                  </a:lnTo>
                  <a:lnTo>
                    <a:pt x="2655" y="735"/>
                  </a:lnTo>
                  <a:lnTo>
                    <a:pt x="2660" y="734"/>
                  </a:lnTo>
                  <a:lnTo>
                    <a:pt x="2664" y="733"/>
                  </a:lnTo>
                  <a:lnTo>
                    <a:pt x="2667" y="731"/>
                  </a:lnTo>
                  <a:lnTo>
                    <a:pt x="2671" y="730"/>
                  </a:lnTo>
                  <a:lnTo>
                    <a:pt x="2673" y="729"/>
                  </a:lnTo>
                  <a:lnTo>
                    <a:pt x="2676" y="728"/>
                  </a:lnTo>
                  <a:lnTo>
                    <a:pt x="2678" y="725"/>
                  </a:lnTo>
                  <a:lnTo>
                    <a:pt x="2680" y="724"/>
                  </a:lnTo>
                  <a:lnTo>
                    <a:pt x="2683" y="722"/>
                  </a:lnTo>
                  <a:lnTo>
                    <a:pt x="2685" y="719"/>
                  </a:lnTo>
                  <a:lnTo>
                    <a:pt x="2686" y="717"/>
                  </a:lnTo>
                  <a:lnTo>
                    <a:pt x="2689" y="715"/>
                  </a:lnTo>
                  <a:lnTo>
                    <a:pt x="2690" y="712"/>
                  </a:lnTo>
                  <a:lnTo>
                    <a:pt x="2691" y="710"/>
                  </a:lnTo>
                  <a:lnTo>
                    <a:pt x="2692" y="706"/>
                  </a:lnTo>
                  <a:lnTo>
                    <a:pt x="2693" y="704"/>
                  </a:lnTo>
                  <a:lnTo>
                    <a:pt x="2693" y="702"/>
                  </a:lnTo>
                  <a:lnTo>
                    <a:pt x="2693" y="698"/>
                  </a:lnTo>
                  <a:lnTo>
                    <a:pt x="2693" y="696"/>
                  </a:lnTo>
                  <a:lnTo>
                    <a:pt x="2692" y="693"/>
                  </a:lnTo>
                  <a:lnTo>
                    <a:pt x="2692" y="691"/>
                  </a:lnTo>
                  <a:lnTo>
                    <a:pt x="2690" y="688"/>
                  </a:lnTo>
                  <a:lnTo>
                    <a:pt x="2689" y="687"/>
                  </a:lnTo>
                  <a:lnTo>
                    <a:pt x="2686" y="685"/>
                  </a:lnTo>
                  <a:lnTo>
                    <a:pt x="2686" y="685"/>
                  </a:lnTo>
                  <a:lnTo>
                    <a:pt x="2686" y="685"/>
                  </a:lnTo>
                  <a:close/>
                  <a:moveTo>
                    <a:pt x="2365" y="65"/>
                  </a:moveTo>
                  <a:lnTo>
                    <a:pt x="2402" y="50"/>
                  </a:lnTo>
                  <a:lnTo>
                    <a:pt x="2402" y="50"/>
                  </a:lnTo>
                  <a:lnTo>
                    <a:pt x="2405" y="57"/>
                  </a:lnTo>
                  <a:lnTo>
                    <a:pt x="2408" y="65"/>
                  </a:lnTo>
                  <a:lnTo>
                    <a:pt x="2413" y="77"/>
                  </a:lnTo>
                  <a:lnTo>
                    <a:pt x="2419" y="91"/>
                  </a:lnTo>
                  <a:lnTo>
                    <a:pt x="2426" y="107"/>
                  </a:lnTo>
                  <a:lnTo>
                    <a:pt x="2436" y="125"/>
                  </a:lnTo>
                  <a:lnTo>
                    <a:pt x="2444" y="145"/>
                  </a:lnTo>
                  <a:lnTo>
                    <a:pt x="2455" y="167"/>
                  </a:lnTo>
                  <a:lnTo>
                    <a:pt x="2466" y="189"/>
                  </a:lnTo>
                  <a:lnTo>
                    <a:pt x="2477" y="213"/>
                  </a:lnTo>
                  <a:lnTo>
                    <a:pt x="2489" y="237"/>
                  </a:lnTo>
                  <a:lnTo>
                    <a:pt x="2503" y="263"/>
                  </a:lnTo>
                  <a:lnTo>
                    <a:pt x="2516" y="290"/>
                  </a:lnTo>
                  <a:lnTo>
                    <a:pt x="2530" y="317"/>
                  </a:lnTo>
                  <a:lnTo>
                    <a:pt x="2543" y="343"/>
                  </a:lnTo>
                  <a:lnTo>
                    <a:pt x="2557" y="371"/>
                  </a:lnTo>
                  <a:lnTo>
                    <a:pt x="2571" y="398"/>
                  </a:lnTo>
                  <a:lnTo>
                    <a:pt x="2585" y="425"/>
                  </a:lnTo>
                  <a:lnTo>
                    <a:pt x="2599" y="451"/>
                  </a:lnTo>
                  <a:lnTo>
                    <a:pt x="2612" y="477"/>
                  </a:lnTo>
                  <a:lnTo>
                    <a:pt x="2625" y="502"/>
                  </a:lnTo>
                  <a:lnTo>
                    <a:pt x="2639" y="526"/>
                  </a:lnTo>
                  <a:lnTo>
                    <a:pt x="2651" y="548"/>
                  </a:lnTo>
                  <a:lnTo>
                    <a:pt x="2662" y="569"/>
                  </a:lnTo>
                  <a:lnTo>
                    <a:pt x="2673" y="589"/>
                  </a:lnTo>
                  <a:lnTo>
                    <a:pt x="2683" y="607"/>
                  </a:lnTo>
                  <a:lnTo>
                    <a:pt x="2692" y="623"/>
                  </a:lnTo>
                  <a:lnTo>
                    <a:pt x="2701" y="637"/>
                  </a:lnTo>
                  <a:lnTo>
                    <a:pt x="2708" y="648"/>
                  </a:lnTo>
                  <a:lnTo>
                    <a:pt x="2714" y="657"/>
                  </a:lnTo>
                  <a:lnTo>
                    <a:pt x="2719" y="663"/>
                  </a:lnTo>
                  <a:lnTo>
                    <a:pt x="2721" y="666"/>
                  </a:lnTo>
                  <a:lnTo>
                    <a:pt x="2686" y="685"/>
                  </a:lnTo>
                  <a:lnTo>
                    <a:pt x="2683" y="681"/>
                  </a:lnTo>
                  <a:lnTo>
                    <a:pt x="2678" y="674"/>
                  </a:lnTo>
                  <a:lnTo>
                    <a:pt x="2672" y="665"/>
                  </a:lnTo>
                  <a:lnTo>
                    <a:pt x="2664" y="654"/>
                  </a:lnTo>
                  <a:lnTo>
                    <a:pt x="2657" y="639"/>
                  </a:lnTo>
                  <a:lnTo>
                    <a:pt x="2647" y="624"/>
                  </a:lnTo>
                  <a:lnTo>
                    <a:pt x="2636" y="605"/>
                  </a:lnTo>
                  <a:lnTo>
                    <a:pt x="2625" y="586"/>
                  </a:lnTo>
                  <a:lnTo>
                    <a:pt x="2614" y="564"/>
                  </a:lnTo>
                  <a:lnTo>
                    <a:pt x="2602" y="542"/>
                  </a:lnTo>
                  <a:lnTo>
                    <a:pt x="2588" y="518"/>
                  </a:lnTo>
                  <a:lnTo>
                    <a:pt x="2575" y="493"/>
                  </a:lnTo>
                  <a:lnTo>
                    <a:pt x="2562" y="468"/>
                  </a:lnTo>
                  <a:lnTo>
                    <a:pt x="2548" y="441"/>
                  </a:lnTo>
                  <a:lnTo>
                    <a:pt x="2535" y="414"/>
                  </a:lnTo>
                  <a:lnTo>
                    <a:pt x="2520" y="388"/>
                  </a:lnTo>
                  <a:lnTo>
                    <a:pt x="2506" y="360"/>
                  </a:lnTo>
                  <a:lnTo>
                    <a:pt x="2493" y="333"/>
                  </a:lnTo>
                  <a:lnTo>
                    <a:pt x="2479" y="306"/>
                  </a:lnTo>
                  <a:lnTo>
                    <a:pt x="2466" y="279"/>
                  </a:lnTo>
                  <a:lnTo>
                    <a:pt x="2454" y="254"/>
                  </a:lnTo>
                  <a:lnTo>
                    <a:pt x="2440" y="229"/>
                  </a:lnTo>
                  <a:lnTo>
                    <a:pt x="2429" y="205"/>
                  </a:lnTo>
                  <a:lnTo>
                    <a:pt x="2418" y="182"/>
                  </a:lnTo>
                  <a:lnTo>
                    <a:pt x="2408" y="161"/>
                  </a:lnTo>
                  <a:lnTo>
                    <a:pt x="2399" y="142"/>
                  </a:lnTo>
                  <a:lnTo>
                    <a:pt x="2390" y="123"/>
                  </a:lnTo>
                  <a:lnTo>
                    <a:pt x="2382" y="107"/>
                  </a:lnTo>
                  <a:lnTo>
                    <a:pt x="2376" y="93"/>
                  </a:lnTo>
                  <a:lnTo>
                    <a:pt x="2371" y="81"/>
                  </a:lnTo>
                  <a:lnTo>
                    <a:pt x="2368" y="72"/>
                  </a:lnTo>
                  <a:lnTo>
                    <a:pt x="2365" y="65"/>
                  </a:lnTo>
                  <a:lnTo>
                    <a:pt x="2365" y="65"/>
                  </a:lnTo>
                  <a:lnTo>
                    <a:pt x="2365" y="65"/>
                  </a:lnTo>
                  <a:close/>
                  <a:moveTo>
                    <a:pt x="2283" y="27"/>
                  </a:moveTo>
                  <a:lnTo>
                    <a:pt x="2306" y="6"/>
                  </a:lnTo>
                  <a:lnTo>
                    <a:pt x="2310" y="6"/>
                  </a:lnTo>
                  <a:lnTo>
                    <a:pt x="2315" y="6"/>
                  </a:lnTo>
                  <a:lnTo>
                    <a:pt x="2320" y="6"/>
                  </a:lnTo>
                  <a:lnTo>
                    <a:pt x="2325" y="6"/>
                  </a:lnTo>
                  <a:lnTo>
                    <a:pt x="2328" y="6"/>
                  </a:lnTo>
                  <a:lnTo>
                    <a:pt x="2333" y="4"/>
                  </a:lnTo>
                  <a:lnTo>
                    <a:pt x="2338" y="4"/>
                  </a:lnTo>
                  <a:lnTo>
                    <a:pt x="2341" y="4"/>
                  </a:lnTo>
                  <a:lnTo>
                    <a:pt x="2345" y="4"/>
                  </a:lnTo>
                  <a:lnTo>
                    <a:pt x="2350" y="4"/>
                  </a:lnTo>
                  <a:lnTo>
                    <a:pt x="2353" y="4"/>
                  </a:lnTo>
                  <a:lnTo>
                    <a:pt x="2357" y="6"/>
                  </a:lnTo>
                  <a:lnTo>
                    <a:pt x="2361" y="6"/>
                  </a:lnTo>
                  <a:lnTo>
                    <a:pt x="2364" y="6"/>
                  </a:lnTo>
                  <a:lnTo>
                    <a:pt x="2368" y="7"/>
                  </a:lnTo>
                  <a:lnTo>
                    <a:pt x="2370" y="8"/>
                  </a:lnTo>
                  <a:lnTo>
                    <a:pt x="2374" y="9"/>
                  </a:lnTo>
                  <a:lnTo>
                    <a:pt x="2376" y="10"/>
                  </a:lnTo>
                  <a:lnTo>
                    <a:pt x="2378" y="11"/>
                  </a:lnTo>
                  <a:lnTo>
                    <a:pt x="2382" y="13"/>
                  </a:lnTo>
                  <a:lnTo>
                    <a:pt x="2384" y="15"/>
                  </a:lnTo>
                  <a:lnTo>
                    <a:pt x="2386" y="16"/>
                  </a:lnTo>
                  <a:lnTo>
                    <a:pt x="2388" y="19"/>
                  </a:lnTo>
                  <a:lnTo>
                    <a:pt x="2390" y="21"/>
                  </a:lnTo>
                  <a:lnTo>
                    <a:pt x="2392" y="25"/>
                  </a:lnTo>
                  <a:lnTo>
                    <a:pt x="2394" y="27"/>
                  </a:lnTo>
                  <a:lnTo>
                    <a:pt x="2395" y="31"/>
                  </a:lnTo>
                  <a:lnTo>
                    <a:pt x="2396" y="34"/>
                  </a:lnTo>
                  <a:lnTo>
                    <a:pt x="2399" y="38"/>
                  </a:lnTo>
                  <a:lnTo>
                    <a:pt x="2400" y="41"/>
                  </a:lnTo>
                  <a:lnTo>
                    <a:pt x="2401" y="46"/>
                  </a:lnTo>
                  <a:lnTo>
                    <a:pt x="2402" y="50"/>
                  </a:lnTo>
                  <a:lnTo>
                    <a:pt x="2365" y="65"/>
                  </a:lnTo>
                  <a:lnTo>
                    <a:pt x="2364" y="60"/>
                  </a:lnTo>
                  <a:lnTo>
                    <a:pt x="2363" y="57"/>
                  </a:lnTo>
                  <a:lnTo>
                    <a:pt x="2362" y="53"/>
                  </a:lnTo>
                  <a:lnTo>
                    <a:pt x="2361" y="50"/>
                  </a:lnTo>
                  <a:lnTo>
                    <a:pt x="2358" y="46"/>
                  </a:lnTo>
                  <a:lnTo>
                    <a:pt x="2357" y="44"/>
                  </a:lnTo>
                  <a:lnTo>
                    <a:pt x="2356" y="40"/>
                  </a:lnTo>
                  <a:lnTo>
                    <a:pt x="2353" y="39"/>
                  </a:lnTo>
                  <a:lnTo>
                    <a:pt x="2352" y="37"/>
                  </a:lnTo>
                  <a:lnTo>
                    <a:pt x="2351" y="34"/>
                  </a:lnTo>
                  <a:lnTo>
                    <a:pt x="2349" y="33"/>
                  </a:lnTo>
                  <a:lnTo>
                    <a:pt x="2347" y="32"/>
                  </a:lnTo>
                  <a:lnTo>
                    <a:pt x="2345" y="31"/>
                  </a:lnTo>
                  <a:lnTo>
                    <a:pt x="2344" y="29"/>
                  </a:lnTo>
                  <a:lnTo>
                    <a:pt x="2341" y="28"/>
                  </a:lnTo>
                  <a:lnTo>
                    <a:pt x="2339" y="28"/>
                  </a:lnTo>
                  <a:lnTo>
                    <a:pt x="2338" y="27"/>
                  </a:lnTo>
                  <a:lnTo>
                    <a:pt x="2335" y="27"/>
                  </a:lnTo>
                  <a:lnTo>
                    <a:pt x="2333" y="27"/>
                  </a:lnTo>
                  <a:lnTo>
                    <a:pt x="2331" y="26"/>
                  </a:lnTo>
                  <a:lnTo>
                    <a:pt x="2328" y="26"/>
                  </a:lnTo>
                  <a:lnTo>
                    <a:pt x="2325" y="26"/>
                  </a:lnTo>
                  <a:lnTo>
                    <a:pt x="2322" y="26"/>
                  </a:lnTo>
                  <a:lnTo>
                    <a:pt x="2319" y="26"/>
                  </a:lnTo>
                  <a:lnTo>
                    <a:pt x="2315" y="26"/>
                  </a:lnTo>
                  <a:lnTo>
                    <a:pt x="2312" y="26"/>
                  </a:lnTo>
                  <a:lnTo>
                    <a:pt x="2307" y="26"/>
                  </a:lnTo>
                  <a:lnTo>
                    <a:pt x="2303" y="27"/>
                  </a:lnTo>
                  <a:lnTo>
                    <a:pt x="2298" y="27"/>
                  </a:lnTo>
                  <a:lnTo>
                    <a:pt x="2294" y="27"/>
                  </a:lnTo>
                  <a:lnTo>
                    <a:pt x="2288" y="27"/>
                  </a:lnTo>
                  <a:lnTo>
                    <a:pt x="2283" y="27"/>
                  </a:lnTo>
                  <a:lnTo>
                    <a:pt x="2283" y="27"/>
                  </a:lnTo>
                  <a:close/>
                  <a:moveTo>
                    <a:pt x="2306" y="6"/>
                  </a:moveTo>
                  <a:lnTo>
                    <a:pt x="2283" y="27"/>
                  </a:lnTo>
                  <a:lnTo>
                    <a:pt x="2282" y="27"/>
                  </a:lnTo>
                  <a:lnTo>
                    <a:pt x="2282" y="27"/>
                  </a:lnTo>
                  <a:lnTo>
                    <a:pt x="2281" y="27"/>
                  </a:lnTo>
                  <a:lnTo>
                    <a:pt x="2279" y="27"/>
                  </a:lnTo>
                  <a:lnTo>
                    <a:pt x="2279" y="27"/>
                  </a:lnTo>
                  <a:lnTo>
                    <a:pt x="2278" y="27"/>
                  </a:lnTo>
                  <a:lnTo>
                    <a:pt x="2278" y="27"/>
                  </a:lnTo>
                  <a:lnTo>
                    <a:pt x="2278" y="26"/>
                  </a:lnTo>
                  <a:lnTo>
                    <a:pt x="2277" y="26"/>
                  </a:lnTo>
                  <a:lnTo>
                    <a:pt x="2277" y="26"/>
                  </a:lnTo>
                  <a:lnTo>
                    <a:pt x="2277" y="26"/>
                  </a:lnTo>
                  <a:lnTo>
                    <a:pt x="2276" y="26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3"/>
                  </a:lnTo>
                  <a:lnTo>
                    <a:pt x="2276" y="23"/>
                  </a:lnTo>
                  <a:lnTo>
                    <a:pt x="2275" y="23"/>
                  </a:lnTo>
                  <a:lnTo>
                    <a:pt x="2276" y="22"/>
                  </a:lnTo>
                  <a:lnTo>
                    <a:pt x="2276" y="22"/>
                  </a:lnTo>
                  <a:lnTo>
                    <a:pt x="2276" y="22"/>
                  </a:lnTo>
                  <a:lnTo>
                    <a:pt x="2276" y="21"/>
                  </a:lnTo>
                  <a:lnTo>
                    <a:pt x="2276" y="21"/>
                  </a:lnTo>
                  <a:lnTo>
                    <a:pt x="2276" y="20"/>
                  </a:lnTo>
                  <a:lnTo>
                    <a:pt x="2276" y="20"/>
                  </a:lnTo>
                  <a:lnTo>
                    <a:pt x="2277" y="20"/>
                  </a:lnTo>
                  <a:lnTo>
                    <a:pt x="2277" y="19"/>
                  </a:lnTo>
                  <a:lnTo>
                    <a:pt x="2277" y="19"/>
                  </a:lnTo>
                  <a:lnTo>
                    <a:pt x="2278" y="17"/>
                  </a:lnTo>
                  <a:lnTo>
                    <a:pt x="2278" y="17"/>
                  </a:lnTo>
                  <a:lnTo>
                    <a:pt x="2279" y="16"/>
                  </a:lnTo>
                  <a:lnTo>
                    <a:pt x="2279" y="16"/>
                  </a:lnTo>
                  <a:lnTo>
                    <a:pt x="2281" y="15"/>
                  </a:lnTo>
                  <a:lnTo>
                    <a:pt x="2281" y="15"/>
                  </a:lnTo>
                  <a:lnTo>
                    <a:pt x="2282" y="15"/>
                  </a:lnTo>
                  <a:lnTo>
                    <a:pt x="2282" y="14"/>
                  </a:lnTo>
                  <a:lnTo>
                    <a:pt x="2283" y="14"/>
                  </a:lnTo>
                  <a:lnTo>
                    <a:pt x="2284" y="13"/>
                  </a:lnTo>
                  <a:lnTo>
                    <a:pt x="2284" y="13"/>
                  </a:lnTo>
                  <a:lnTo>
                    <a:pt x="2285" y="11"/>
                  </a:lnTo>
                  <a:lnTo>
                    <a:pt x="2287" y="11"/>
                  </a:lnTo>
                  <a:lnTo>
                    <a:pt x="2287" y="11"/>
                  </a:lnTo>
                  <a:lnTo>
                    <a:pt x="2288" y="10"/>
                  </a:lnTo>
                  <a:lnTo>
                    <a:pt x="2289" y="10"/>
                  </a:lnTo>
                  <a:lnTo>
                    <a:pt x="2289" y="10"/>
                  </a:lnTo>
                  <a:lnTo>
                    <a:pt x="2290" y="9"/>
                  </a:lnTo>
                  <a:lnTo>
                    <a:pt x="2291" y="9"/>
                  </a:lnTo>
                  <a:lnTo>
                    <a:pt x="2292" y="9"/>
                  </a:lnTo>
                  <a:lnTo>
                    <a:pt x="2292" y="8"/>
                  </a:lnTo>
                  <a:lnTo>
                    <a:pt x="2294" y="8"/>
                  </a:lnTo>
                  <a:lnTo>
                    <a:pt x="2295" y="8"/>
                  </a:lnTo>
                  <a:lnTo>
                    <a:pt x="2296" y="8"/>
                  </a:lnTo>
                  <a:lnTo>
                    <a:pt x="2296" y="7"/>
                  </a:lnTo>
                  <a:lnTo>
                    <a:pt x="2297" y="7"/>
                  </a:lnTo>
                  <a:lnTo>
                    <a:pt x="2298" y="7"/>
                  </a:lnTo>
                  <a:lnTo>
                    <a:pt x="2300" y="7"/>
                  </a:lnTo>
                  <a:lnTo>
                    <a:pt x="2300" y="7"/>
                  </a:lnTo>
                  <a:lnTo>
                    <a:pt x="2301" y="7"/>
                  </a:lnTo>
                  <a:lnTo>
                    <a:pt x="2302" y="6"/>
                  </a:lnTo>
                  <a:lnTo>
                    <a:pt x="2303" y="6"/>
                  </a:lnTo>
                  <a:lnTo>
                    <a:pt x="2303" y="6"/>
                  </a:lnTo>
                  <a:lnTo>
                    <a:pt x="2304" y="6"/>
                  </a:lnTo>
                  <a:lnTo>
                    <a:pt x="230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76" name="Freeform 30"/>
            <p:cNvSpPr>
              <a:spLocks noEditPoints="1"/>
            </p:cNvSpPr>
            <p:nvPr/>
          </p:nvSpPr>
          <p:spPr bwMode="auto">
            <a:xfrm>
              <a:off x="4691064" y="5149851"/>
              <a:ext cx="1200150" cy="415925"/>
            </a:xfrm>
            <a:custGeom>
              <a:avLst/>
              <a:gdLst>
                <a:gd name="T0" fmla="*/ 563 w 756"/>
                <a:gd name="T1" fmla="*/ 21 h 262"/>
                <a:gd name="T2" fmla="*/ 386 w 756"/>
                <a:gd name="T3" fmla="*/ 23 h 262"/>
                <a:gd name="T4" fmla="*/ 198 w 756"/>
                <a:gd name="T5" fmla="*/ 26 h 262"/>
                <a:gd name="T6" fmla="*/ 119 w 756"/>
                <a:gd name="T7" fmla="*/ 8 h 262"/>
                <a:gd name="T8" fmla="*/ 238 w 756"/>
                <a:gd name="T9" fmla="*/ 4 h 262"/>
                <a:gd name="T10" fmla="*/ 431 w 756"/>
                <a:gd name="T11" fmla="*/ 2 h 262"/>
                <a:gd name="T12" fmla="*/ 601 w 756"/>
                <a:gd name="T13" fmla="*/ 0 h 262"/>
                <a:gd name="T14" fmla="*/ 696 w 756"/>
                <a:gd name="T15" fmla="*/ 71 h 262"/>
                <a:gd name="T16" fmla="*/ 688 w 756"/>
                <a:gd name="T17" fmla="*/ 47 h 262"/>
                <a:gd name="T18" fmla="*/ 676 w 756"/>
                <a:gd name="T19" fmla="*/ 31 h 262"/>
                <a:gd name="T20" fmla="*/ 653 w 756"/>
                <a:gd name="T21" fmla="*/ 22 h 262"/>
                <a:gd name="T22" fmla="*/ 662 w 756"/>
                <a:gd name="T23" fmla="*/ 0 h 262"/>
                <a:gd name="T24" fmla="*/ 699 w 756"/>
                <a:gd name="T25" fmla="*/ 6 h 262"/>
                <a:gd name="T26" fmla="*/ 721 w 756"/>
                <a:gd name="T27" fmla="*/ 22 h 262"/>
                <a:gd name="T28" fmla="*/ 730 w 756"/>
                <a:gd name="T29" fmla="*/ 46 h 262"/>
                <a:gd name="T30" fmla="*/ 718 w 756"/>
                <a:gd name="T31" fmla="*/ 197 h 262"/>
                <a:gd name="T32" fmla="*/ 713 w 756"/>
                <a:gd name="T33" fmla="*/ 163 h 262"/>
                <a:gd name="T34" fmla="*/ 706 w 756"/>
                <a:gd name="T35" fmla="*/ 125 h 262"/>
                <a:gd name="T36" fmla="*/ 699 w 756"/>
                <a:gd name="T37" fmla="*/ 87 h 262"/>
                <a:gd name="T38" fmla="*/ 736 w 756"/>
                <a:gd name="T39" fmla="*/ 72 h 262"/>
                <a:gd name="T40" fmla="*/ 743 w 756"/>
                <a:gd name="T41" fmla="*/ 111 h 262"/>
                <a:gd name="T42" fmla="*/ 750 w 756"/>
                <a:gd name="T43" fmla="*/ 149 h 262"/>
                <a:gd name="T44" fmla="*/ 755 w 756"/>
                <a:gd name="T45" fmla="*/ 182 h 262"/>
                <a:gd name="T46" fmla="*/ 666 w 756"/>
                <a:gd name="T47" fmla="*/ 241 h 262"/>
                <a:gd name="T48" fmla="*/ 707 w 756"/>
                <a:gd name="T49" fmla="*/ 234 h 262"/>
                <a:gd name="T50" fmla="*/ 715 w 756"/>
                <a:gd name="T51" fmla="*/ 228 h 262"/>
                <a:gd name="T52" fmla="*/ 719 w 756"/>
                <a:gd name="T53" fmla="*/ 206 h 262"/>
                <a:gd name="T54" fmla="*/ 755 w 756"/>
                <a:gd name="T55" fmla="*/ 205 h 262"/>
                <a:gd name="T56" fmla="*/ 738 w 756"/>
                <a:gd name="T57" fmla="*/ 234 h 262"/>
                <a:gd name="T58" fmla="*/ 682 w 756"/>
                <a:gd name="T59" fmla="*/ 257 h 262"/>
                <a:gd name="T60" fmla="*/ 618 w 756"/>
                <a:gd name="T61" fmla="*/ 262 h 262"/>
                <a:gd name="T62" fmla="*/ 148 w 756"/>
                <a:gd name="T63" fmla="*/ 236 h 262"/>
                <a:gd name="T64" fmla="*/ 312 w 756"/>
                <a:gd name="T65" fmla="*/ 238 h 262"/>
                <a:gd name="T66" fmla="*/ 503 w 756"/>
                <a:gd name="T67" fmla="*/ 241 h 262"/>
                <a:gd name="T68" fmla="*/ 641 w 756"/>
                <a:gd name="T69" fmla="*/ 241 h 262"/>
                <a:gd name="T70" fmla="*/ 500 w 756"/>
                <a:gd name="T71" fmla="*/ 262 h 262"/>
                <a:gd name="T72" fmla="*/ 310 w 756"/>
                <a:gd name="T73" fmla="*/ 260 h 262"/>
                <a:gd name="T74" fmla="*/ 138 w 756"/>
                <a:gd name="T75" fmla="*/ 257 h 262"/>
                <a:gd name="T76" fmla="*/ 2 w 756"/>
                <a:gd name="T77" fmla="*/ 163 h 262"/>
                <a:gd name="T78" fmla="*/ 37 w 756"/>
                <a:gd name="T79" fmla="*/ 183 h 262"/>
                <a:gd name="T80" fmla="*/ 44 w 756"/>
                <a:gd name="T81" fmla="*/ 214 h 262"/>
                <a:gd name="T82" fmla="*/ 67 w 756"/>
                <a:gd name="T83" fmla="*/ 232 h 262"/>
                <a:gd name="T84" fmla="*/ 67 w 756"/>
                <a:gd name="T85" fmla="*/ 257 h 262"/>
                <a:gd name="T86" fmla="*/ 24 w 756"/>
                <a:gd name="T87" fmla="*/ 247 h 262"/>
                <a:gd name="T88" fmla="*/ 3 w 756"/>
                <a:gd name="T89" fmla="*/ 222 h 262"/>
                <a:gd name="T90" fmla="*/ 0 w 756"/>
                <a:gd name="T91" fmla="*/ 183 h 262"/>
                <a:gd name="T92" fmla="*/ 62 w 756"/>
                <a:gd name="T93" fmla="*/ 51 h 262"/>
                <a:gd name="T94" fmla="*/ 56 w 756"/>
                <a:gd name="T95" fmla="*/ 76 h 262"/>
                <a:gd name="T96" fmla="*/ 50 w 756"/>
                <a:gd name="T97" fmla="*/ 97 h 262"/>
                <a:gd name="T98" fmla="*/ 43 w 756"/>
                <a:gd name="T99" fmla="*/ 127 h 262"/>
                <a:gd name="T100" fmla="*/ 4 w 756"/>
                <a:gd name="T101" fmla="*/ 148 h 262"/>
                <a:gd name="T102" fmla="*/ 10 w 756"/>
                <a:gd name="T103" fmla="*/ 114 h 262"/>
                <a:gd name="T104" fmla="*/ 18 w 756"/>
                <a:gd name="T105" fmla="*/ 91 h 262"/>
                <a:gd name="T106" fmla="*/ 24 w 756"/>
                <a:gd name="T107" fmla="*/ 68 h 262"/>
                <a:gd name="T108" fmla="*/ 89 w 756"/>
                <a:gd name="T109" fmla="*/ 29 h 262"/>
                <a:gd name="T110" fmla="*/ 68 w 756"/>
                <a:gd name="T111" fmla="*/ 32 h 262"/>
                <a:gd name="T112" fmla="*/ 71 w 756"/>
                <a:gd name="T113" fmla="*/ 29 h 262"/>
                <a:gd name="T114" fmla="*/ 64 w 756"/>
                <a:gd name="T115" fmla="*/ 43 h 262"/>
                <a:gd name="T116" fmla="*/ 30 w 756"/>
                <a:gd name="T117" fmla="*/ 47 h 262"/>
                <a:gd name="T118" fmla="*/ 45 w 756"/>
                <a:gd name="T119" fmla="*/ 26 h 262"/>
                <a:gd name="T120" fmla="*/ 83 w 756"/>
                <a:gd name="T121" fmla="*/ 10 h 262"/>
                <a:gd name="T122" fmla="*/ 119 w 756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6" h="262">
                  <a:moveTo>
                    <a:pt x="651" y="0"/>
                  </a:moveTo>
                  <a:lnTo>
                    <a:pt x="627" y="21"/>
                  </a:lnTo>
                  <a:lnTo>
                    <a:pt x="627" y="21"/>
                  </a:lnTo>
                  <a:lnTo>
                    <a:pt x="622" y="21"/>
                  </a:lnTo>
                  <a:lnTo>
                    <a:pt x="613" y="21"/>
                  </a:lnTo>
                  <a:lnTo>
                    <a:pt x="604" y="21"/>
                  </a:lnTo>
                  <a:lnTo>
                    <a:pt x="592" y="21"/>
                  </a:lnTo>
                  <a:lnTo>
                    <a:pt x="579" y="21"/>
                  </a:lnTo>
                  <a:lnTo>
                    <a:pt x="563" y="21"/>
                  </a:lnTo>
                  <a:lnTo>
                    <a:pt x="548" y="21"/>
                  </a:lnTo>
                  <a:lnTo>
                    <a:pt x="530" y="22"/>
                  </a:lnTo>
                  <a:lnTo>
                    <a:pt x="512" y="22"/>
                  </a:lnTo>
                  <a:lnTo>
                    <a:pt x="493" y="22"/>
                  </a:lnTo>
                  <a:lnTo>
                    <a:pt x="472" y="22"/>
                  </a:lnTo>
                  <a:lnTo>
                    <a:pt x="452" y="22"/>
                  </a:lnTo>
                  <a:lnTo>
                    <a:pt x="431" y="23"/>
                  </a:lnTo>
                  <a:lnTo>
                    <a:pt x="409" y="23"/>
                  </a:lnTo>
                  <a:lnTo>
                    <a:pt x="386" y="23"/>
                  </a:lnTo>
                  <a:lnTo>
                    <a:pt x="365" y="23"/>
                  </a:lnTo>
                  <a:lnTo>
                    <a:pt x="342" y="25"/>
                  </a:lnTo>
                  <a:lnTo>
                    <a:pt x="321" y="25"/>
                  </a:lnTo>
                  <a:lnTo>
                    <a:pt x="298" y="25"/>
                  </a:lnTo>
                  <a:lnTo>
                    <a:pt x="277" y="25"/>
                  </a:lnTo>
                  <a:lnTo>
                    <a:pt x="256" y="26"/>
                  </a:lnTo>
                  <a:lnTo>
                    <a:pt x="236" y="26"/>
                  </a:lnTo>
                  <a:lnTo>
                    <a:pt x="217" y="26"/>
                  </a:lnTo>
                  <a:lnTo>
                    <a:pt x="198" y="26"/>
                  </a:lnTo>
                  <a:lnTo>
                    <a:pt x="180" y="27"/>
                  </a:lnTo>
                  <a:lnTo>
                    <a:pt x="164" y="27"/>
                  </a:lnTo>
                  <a:lnTo>
                    <a:pt x="149" y="27"/>
                  </a:lnTo>
                  <a:lnTo>
                    <a:pt x="135" y="27"/>
                  </a:lnTo>
                  <a:lnTo>
                    <a:pt x="123" y="28"/>
                  </a:lnTo>
                  <a:lnTo>
                    <a:pt x="113" y="28"/>
                  </a:lnTo>
                  <a:lnTo>
                    <a:pt x="104" y="28"/>
                  </a:lnTo>
                  <a:lnTo>
                    <a:pt x="98" y="28"/>
                  </a:lnTo>
                  <a:lnTo>
                    <a:pt x="119" y="8"/>
                  </a:lnTo>
                  <a:lnTo>
                    <a:pt x="125" y="7"/>
                  </a:lnTo>
                  <a:lnTo>
                    <a:pt x="135" y="7"/>
                  </a:lnTo>
                  <a:lnTo>
                    <a:pt x="145" y="7"/>
                  </a:lnTo>
                  <a:lnTo>
                    <a:pt x="157" y="7"/>
                  </a:lnTo>
                  <a:lnTo>
                    <a:pt x="172" y="6"/>
                  </a:lnTo>
                  <a:lnTo>
                    <a:pt x="186" y="6"/>
                  </a:lnTo>
                  <a:lnTo>
                    <a:pt x="203" y="6"/>
                  </a:lnTo>
                  <a:lnTo>
                    <a:pt x="221" y="4"/>
                  </a:lnTo>
                  <a:lnTo>
                    <a:pt x="238" y="4"/>
                  </a:lnTo>
                  <a:lnTo>
                    <a:pt x="259" y="4"/>
                  </a:lnTo>
                  <a:lnTo>
                    <a:pt x="279" y="4"/>
                  </a:lnTo>
                  <a:lnTo>
                    <a:pt x="299" y="3"/>
                  </a:lnTo>
                  <a:lnTo>
                    <a:pt x="321" y="3"/>
                  </a:lnTo>
                  <a:lnTo>
                    <a:pt x="342" y="3"/>
                  </a:lnTo>
                  <a:lnTo>
                    <a:pt x="365" y="3"/>
                  </a:lnTo>
                  <a:lnTo>
                    <a:pt x="388" y="2"/>
                  </a:lnTo>
                  <a:lnTo>
                    <a:pt x="409" y="2"/>
                  </a:lnTo>
                  <a:lnTo>
                    <a:pt x="431" y="2"/>
                  </a:lnTo>
                  <a:lnTo>
                    <a:pt x="453" y="2"/>
                  </a:lnTo>
                  <a:lnTo>
                    <a:pt x="475" y="1"/>
                  </a:lnTo>
                  <a:lnTo>
                    <a:pt x="495" y="1"/>
                  </a:lnTo>
                  <a:lnTo>
                    <a:pt x="515" y="1"/>
                  </a:lnTo>
                  <a:lnTo>
                    <a:pt x="534" y="1"/>
                  </a:lnTo>
                  <a:lnTo>
                    <a:pt x="552" y="1"/>
                  </a:lnTo>
                  <a:lnTo>
                    <a:pt x="570" y="1"/>
                  </a:lnTo>
                  <a:lnTo>
                    <a:pt x="586" y="0"/>
                  </a:lnTo>
                  <a:lnTo>
                    <a:pt x="601" y="0"/>
                  </a:lnTo>
                  <a:lnTo>
                    <a:pt x="614" y="0"/>
                  </a:lnTo>
                  <a:lnTo>
                    <a:pt x="626" y="0"/>
                  </a:lnTo>
                  <a:lnTo>
                    <a:pt x="637" y="0"/>
                  </a:lnTo>
                  <a:lnTo>
                    <a:pt x="644" y="0"/>
                  </a:lnTo>
                  <a:lnTo>
                    <a:pt x="651" y="0"/>
                  </a:lnTo>
                  <a:lnTo>
                    <a:pt x="651" y="0"/>
                  </a:lnTo>
                  <a:lnTo>
                    <a:pt x="651" y="0"/>
                  </a:lnTo>
                  <a:close/>
                  <a:moveTo>
                    <a:pt x="733" y="57"/>
                  </a:moveTo>
                  <a:lnTo>
                    <a:pt x="696" y="71"/>
                  </a:lnTo>
                  <a:lnTo>
                    <a:pt x="696" y="71"/>
                  </a:lnTo>
                  <a:lnTo>
                    <a:pt x="694" y="68"/>
                  </a:lnTo>
                  <a:lnTo>
                    <a:pt x="694" y="65"/>
                  </a:lnTo>
                  <a:lnTo>
                    <a:pt x="693" y="62"/>
                  </a:lnTo>
                  <a:lnTo>
                    <a:pt x="692" y="58"/>
                  </a:lnTo>
                  <a:lnTo>
                    <a:pt x="692" y="56"/>
                  </a:lnTo>
                  <a:lnTo>
                    <a:pt x="691" y="52"/>
                  </a:lnTo>
                  <a:lnTo>
                    <a:pt x="690" y="50"/>
                  </a:lnTo>
                  <a:lnTo>
                    <a:pt x="688" y="47"/>
                  </a:lnTo>
                  <a:lnTo>
                    <a:pt x="687" y="45"/>
                  </a:lnTo>
                  <a:lnTo>
                    <a:pt x="686" y="43"/>
                  </a:lnTo>
                  <a:lnTo>
                    <a:pt x="685" y="40"/>
                  </a:lnTo>
                  <a:lnTo>
                    <a:pt x="684" y="39"/>
                  </a:lnTo>
                  <a:lnTo>
                    <a:pt x="682" y="37"/>
                  </a:lnTo>
                  <a:lnTo>
                    <a:pt x="681" y="35"/>
                  </a:lnTo>
                  <a:lnTo>
                    <a:pt x="680" y="33"/>
                  </a:lnTo>
                  <a:lnTo>
                    <a:pt x="678" y="32"/>
                  </a:lnTo>
                  <a:lnTo>
                    <a:pt x="676" y="31"/>
                  </a:lnTo>
                  <a:lnTo>
                    <a:pt x="674" y="29"/>
                  </a:lnTo>
                  <a:lnTo>
                    <a:pt x="672" y="28"/>
                  </a:lnTo>
                  <a:lnTo>
                    <a:pt x="669" y="27"/>
                  </a:lnTo>
                  <a:lnTo>
                    <a:pt x="667" y="26"/>
                  </a:lnTo>
                  <a:lnTo>
                    <a:pt x="664" y="26"/>
                  </a:lnTo>
                  <a:lnTo>
                    <a:pt x="662" y="25"/>
                  </a:lnTo>
                  <a:lnTo>
                    <a:pt x="660" y="23"/>
                  </a:lnTo>
                  <a:lnTo>
                    <a:pt x="656" y="23"/>
                  </a:lnTo>
                  <a:lnTo>
                    <a:pt x="653" y="22"/>
                  </a:lnTo>
                  <a:lnTo>
                    <a:pt x="649" y="22"/>
                  </a:lnTo>
                  <a:lnTo>
                    <a:pt x="645" y="22"/>
                  </a:lnTo>
                  <a:lnTo>
                    <a:pt x="642" y="21"/>
                  </a:lnTo>
                  <a:lnTo>
                    <a:pt x="637" y="21"/>
                  </a:lnTo>
                  <a:lnTo>
                    <a:pt x="633" y="21"/>
                  </a:lnTo>
                  <a:lnTo>
                    <a:pt x="627" y="21"/>
                  </a:lnTo>
                  <a:lnTo>
                    <a:pt x="651" y="0"/>
                  </a:lnTo>
                  <a:lnTo>
                    <a:pt x="656" y="0"/>
                  </a:lnTo>
                  <a:lnTo>
                    <a:pt x="662" y="0"/>
                  </a:lnTo>
                  <a:lnTo>
                    <a:pt x="667" y="0"/>
                  </a:lnTo>
                  <a:lnTo>
                    <a:pt x="672" y="1"/>
                  </a:lnTo>
                  <a:lnTo>
                    <a:pt x="676" y="1"/>
                  </a:lnTo>
                  <a:lnTo>
                    <a:pt x="681" y="2"/>
                  </a:lnTo>
                  <a:lnTo>
                    <a:pt x="685" y="2"/>
                  </a:lnTo>
                  <a:lnTo>
                    <a:pt x="688" y="3"/>
                  </a:lnTo>
                  <a:lnTo>
                    <a:pt x="692" y="4"/>
                  </a:lnTo>
                  <a:lnTo>
                    <a:pt x="696" y="6"/>
                  </a:lnTo>
                  <a:lnTo>
                    <a:pt x="699" y="6"/>
                  </a:lnTo>
                  <a:lnTo>
                    <a:pt x="703" y="8"/>
                  </a:lnTo>
                  <a:lnTo>
                    <a:pt x="705" y="9"/>
                  </a:lnTo>
                  <a:lnTo>
                    <a:pt x="707" y="10"/>
                  </a:lnTo>
                  <a:lnTo>
                    <a:pt x="710" y="11"/>
                  </a:lnTo>
                  <a:lnTo>
                    <a:pt x="712" y="14"/>
                  </a:lnTo>
                  <a:lnTo>
                    <a:pt x="715" y="15"/>
                  </a:lnTo>
                  <a:lnTo>
                    <a:pt x="717" y="17"/>
                  </a:lnTo>
                  <a:lnTo>
                    <a:pt x="718" y="20"/>
                  </a:lnTo>
                  <a:lnTo>
                    <a:pt x="721" y="22"/>
                  </a:lnTo>
                  <a:lnTo>
                    <a:pt x="722" y="25"/>
                  </a:lnTo>
                  <a:lnTo>
                    <a:pt x="723" y="27"/>
                  </a:lnTo>
                  <a:lnTo>
                    <a:pt x="724" y="29"/>
                  </a:lnTo>
                  <a:lnTo>
                    <a:pt x="725" y="32"/>
                  </a:lnTo>
                  <a:lnTo>
                    <a:pt x="727" y="34"/>
                  </a:lnTo>
                  <a:lnTo>
                    <a:pt x="728" y="38"/>
                  </a:lnTo>
                  <a:lnTo>
                    <a:pt x="729" y="40"/>
                  </a:lnTo>
                  <a:lnTo>
                    <a:pt x="730" y="44"/>
                  </a:lnTo>
                  <a:lnTo>
                    <a:pt x="730" y="46"/>
                  </a:lnTo>
                  <a:lnTo>
                    <a:pt x="731" y="50"/>
                  </a:lnTo>
                  <a:lnTo>
                    <a:pt x="733" y="53"/>
                  </a:lnTo>
                  <a:lnTo>
                    <a:pt x="733" y="57"/>
                  </a:lnTo>
                  <a:lnTo>
                    <a:pt x="733" y="57"/>
                  </a:lnTo>
                  <a:lnTo>
                    <a:pt x="733" y="57"/>
                  </a:lnTo>
                  <a:close/>
                  <a:moveTo>
                    <a:pt x="756" y="186"/>
                  </a:moveTo>
                  <a:lnTo>
                    <a:pt x="718" y="200"/>
                  </a:lnTo>
                  <a:lnTo>
                    <a:pt x="718" y="200"/>
                  </a:lnTo>
                  <a:lnTo>
                    <a:pt x="718" y="197"/>
                  </a:lnTo>
                  <a:lnTo>
                    <a:pt x="718" y="193"/>
                  </a:lnTo>
                  <a:lnTo>
                    <a:pt x="717" y="189"/>
                  </a:lnTo>
                  <a:lnTo>
                    <a:pt x="717" y="186"/>
                  </a:lnTo>
                  <a:lnTo>
                    <a:pt x="717" y="182"/>
                  </a:lnTo>
                  <a:lnTo>
                    <a:pt x="716" y="179"/>
                  </a:lnTo>
                  <a:lnTo>
                    <a:pt x="716" y="175"/>
                  </a:lnTo>
                  <a:lnTo>
                    <a:pt x="715" y="171"/>
                  </a:lnTo>
                  <a:lnTo>
                    <a:pt x="715" y="167"/>
                  </a:lnTo>
                  <a:lnTo>
                    <a:pt x="713" y="163"/>
                  </a:lnTo>
                  <a:lnTo>
                    <a:pt x="713" y="160"/>
                  </a:lnTo>
                  <a:lnTo>
                    <a:pt x="712" y="155"/>
                  </a:lnTo>
                  <a:lnTo>
                    <a:pt x="711" y="151"/>
                  </a:lnTo>
                  <a:lnTo>
                    <a:pt x="711" y="146"/>
                  </a:lnTo>
                  <a:lnTo>
                    <a:pt x="710" y="142"/>
                  </a:lnTo>
                  <a:lnTo>
                    <a:pt x="709" y="138"/>
                  </a:lnTo>
                  <a:lnTo>
                    <a:pt x="709" y="133"/>
                  </a:lnTo>
                  <a:lnTo>
                    <a:pt x="707" y="128"/>
                  </a:lnTo>
                  <a:lnTo>
                    <a:pt x="706" y="125"/>
                  </a:lnTo>
                  <a:lnTo>
                    <a:pt x="705" y="120"/>
                  </a:lnTo>
                  <a:lnTo>
                    <a:pt x="705" y="117"/>
                  </a:lnTo>
                  <a:lnTo>
                    <a:pt x="704" y="112"/>
                  </a:lnTo>
                  <a:lnTo>
                    <a:pt x="703" y="107"/>
                  </a:lnTo>
                  <a:lnTo>
                    <a:pt x="701" y="103"/>
                  </a:lnTo>
                  <a:lnTo>
                    <a:pt x="701" y="99"/>
                  </a:lnTo>
                  <a:lnTo>
                    <a:pt x="700" y="95"/>
                  </a:lnTo>
                  <a:lnTo>
                    <a:pt x="699" y="90"/>
                  </a:lnTo>
                  <a:lnTo>
                    <a:pt x="699" y="87"/>
                  </a:lnTo>
                  <a:lnTo>
                    <a:pt x="698" y="83"/>
                  </a:lnTo>
                  <a:lnTo>
                    <a:pt x="697" y="80"/>
                  </a:lnTo>
                  <a:lnTo>
                    <a:pt x="697" y="75"/>
                  </a:lnTo>
                  <a:lnTo>
                    <a:pt x="696" y="71"/>
                  </a:lnTo>
                  <a:lnTo>
                    <a:pt x="733" y="57"/>
                  </a:lnTo>
                  <a:lnTo>
                    <a:pt x="734" y="60"/>
                  </a:lnTo>
                  <a:lnTo>
                    <a:pt x="734" y="64"/>
                  </a:lnTo>
                  <a:lnTo>
                    <a:pt x="735" y="69"/>
                  </a:lnTo>
                  <a:lnTo>
                    <a:pt x="736" y="72"/>
                  </a:lnTo>
                  <a:lnTo>
                    <a:pt x="736" y="76"/>
                  </a:lnTo>
                  <a:lnTo>
                    <a:pt x="737" y="81"/>
                  </a:lnTo>
                  <a:lnTo>
                    <a:pt x="738" y="84"/>
                  </a:lnTo>
                  <a:lnTo>
                    <a:pt x="740" y="89"/>
                  </a:lnTo>
                  <a:lnTo>
                    <a:pt x="740" y="93"/>
                  </a:lnTo>
                  <a:lnTo>
                    <a:pt x="741" y="97"/>
                  </a:lnTo>
                  <a:lnTo>
                    <a:pt x="742" y="101"/>
                  </a:lnTo>
                  <a:lnTo>
                    <a:pt x="743" y="106"/>
                  </a:lnTo>
                  <a:lnTo>
                    <a:pt x="743" y="111"/>
                  </a:lnTo>
                  <a:lnTo>
                    <a:pt x="744" y="114"/>
                  </a:lnTo>
                  <a:lnTo>
                    <a:pt x="746" y="119"/>
                  </a:lnTo>
                  <a:lnTo>
                    <a:pt x="746" y="124"/>
                  </a:lnTo>
                  <a:lnTo>
                    <a:pt x="747" y="127"/>
                  </a:lnTo>
                  <a:lnTo>
                    <a:pt x="748" y="132"/>
                  </a:lnTo>
                  <a:lnTo>
                    <a:pt x="749" y="136"/>
                  </a:lnTo>
                  <a:lnTo>
                    <a:pt x="749" y="140"/>
                  </a:lnTo>
                  <a:lnTo>
                    <a:pt x="750" y="144"/>
                  </a:lnTo>
                  <a:lnTo>
                    <a:pt x="750" y="149"/>
                  </a:lnTo>
                  <a:lnTo>
                    <a:pt x="752" y="152"/>
                  </a:lnTo>
                  <a:lnTo>
                    <a:pt x="753" y="157"/>
                  </a:lnTo>
                  <a:lnTo>
                    <a:pt x="753" y="161"/>
                  </a:lnTo>
                  <a:lnTo>
                    <a:pt x="754" y="164"/>
                  </a:lnTo>
                  <a:lnTo>
                    <a:pt x="754" y="168"/>
                  </a:lnTo>
                  <a:lnTo>
                    <a:pt x="754" y="173"/>
                  </a:lnTo>
                  <a:lnTo>
                    <a:pt x="755" y="176"/>
                  </a:lnTo>
                  <a:lnTo>
                    <a:pt x="755" y="180"/>
                  </a:lnTo>
                  <a:lnTo>
                    <a:pt x="755" y="182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close/>
                  <a:moveTo>
                    <a:pt x="618" y="262"/>
                  </a:moveTo>
                  <a:lnTo>
                    <a:pt x="641" y="241"/>
                  </a:lnTo>
                  <a:lnTo>
                    <a:pt x="641" y="241"/>
                  </a:lnTo>
                  <a:lnTo>
                    <a:pt x="650" y="241"/>
                  </a:lnTo>
                  <a:lnTo>
                    <a:pt x="657" y="241"/>
                  </a:lnTo>
                  <a:lnTo>
                    <a:pt x="666" y="241"/>
                  </a:lnTo>
                  <a:lnTo>
                    <a:pt x="673" y="240"/>
                  </a:lnTo>
                  <a:lnTo>
                    <a:pt x="679" y="240"/>
                  </a:lnTo>
                  <a:lnTo>
                    <a:pt x="685" y="238"/>
                  </a:lnTo>
                  <a:lnTo>
                    <a:pt x="691" y="238"/>
                  </a:lnTo>
                  <a:lnTo>
                    <a:pt x="696" y="237"/>
                  </a:lnTo>
                  <a:lnTo>
                    <a:pt x="699" y="236"/>
                  </a:lnTo>
                  <a:lnTo>
                    <a:pt x="703" y="236"/>
                  </a:lnTo>
                  <a:lnTo>
                    <a:pt x="705" y="235"/>
                  </a:lnTo>
                  <a:lnTo>
                    <a:pt x="707" y="234"/>
                  </a:lnTo>
                  <a:lnTo>
                    <a:pt x="709" y="234"/>
                  </a:lnTo>
                  <a:lnTo>
                    <a:pt x="709" y="234"/>
                  </a:lnTo>
                  <a:lnTo>
                    <a:pt x="710" y="232"/>
                  </a:lnTo>
                  <a:lnTo>
                    <a:pt x="710" y="232"/>
                  </a:lnTo>
                  <a:lnTo>
                    <a:pt x="711" y="232"/>
                  </a:lnTo>
                  <a:lnTo>
                    <a:pt x="711" y="231"/>
                  </a:lnTo>
                  <a:lnTo>
                    <a:pt x="712" y="230"/>
                  </a:lnTo>
                  <a:lnTo>
                    <a:pt x="713" y="229"/>
                  </a:lnTo>
                  <a:lnTo>
                    <a:pt x="715" y="228"/>
                  </a:lnTo>
                  <a:lnTo>
                    <a:pt x="716" y="225"/>
                  </a:lnTo>
                  <a:lnTo>
                    <a:pt x="716" y="224"/>
                  </a:lnTo>
                  <a:lnTo>
                    <a:pt x="717" y="222"/>
                  </a:lnTo>
                  <a:lnTo>
                    <a:pt x="718" y="219"/>
                  </a:lnTo>
                  <a:lnTo>
                    <a:pt x="718" y="217"/>
                  </a:lnTo>
                  <a:lnTo>
                    <a:pt x="718" y="214"/>
                  </a:lnTo>
                  <a:lnTo>
                    <a:pt x="718" y="211"/>
                  </a:lnTo>
                  <a:lnTo>
                    <a:pt x="719" y="208"/>
                  </a:lnTo>
                  <a:lnTo>
                    <a:pt x="719" y="206"/>
                  </a:lnTo>
                  <a:lnTo>
                    <a:pt x="718" y="203"/>
                  </a:lnTo>
                  <a:lnTo>
                    <a:pt x="718" y="200"/>
                  </a:lnTo>
                  <a:lnTo>
                    <a:pt x="756" y="186"/>
                  </a:lnTo>
                  <a:lnTo>
                    <a:pt x="756" y="189"/>
                  </a:lnTo>
                  <a:lnTo>
                    <a:pt x="756" y="192"/>
                  </a:lnTo>
                  <a:lnTo>
                    <a:pt x="756" y="195"/>
                  </a:lnTo>
                  <a:lnTo>
                    <a:pt x="756" y="199"/>
                  </a:lnTo>
                  <a:lnTo>
                    <a:pt x="756" y="201"/>
                  </a:lnTo>
                  <a:lnTo>
                    <a:pt x="755" y="205"/>
                  </a:lnTo>
                  <a:lnTo>
                    <a:pt x="755" y="207"/>
                  </a:lnTo>
                  <a:lnTo>
                    <a:pt x="754" y="211"/>
                  </a:lnTo>
                  <a:lnTo>
                    <a:pt x="753" y="214"/>
                  </a:lnTo>
                  <a:lnTo>
                    <a:pt x="752" y="217"/>
                  </a:lnTo>
                  <a:lnTo>
                    <a:pt x="750" y="220"/>
                  </a:lnTo>
                  <a:lnTo>
                    <a:pt x="748" y="223"/>
                  </a:lnTo>
                  <a:lnTo>
                    <a:pt x="746" y="226"/>
                  </a:lnTo>
                  <a:lnTo>
                    <a:pt x="742" y="230"/>
                  </a:lnTo>
                  <a:lnTo>
                    <a:pt x="738" y="234"/>
                  </a:lnTo>
                  <a:lnTo>
                    <a:pt x="734" y="237"/>
                  </a:lnTo>
                  <a:lnTo>
                    <a:pt x="728" y="241"/>
                  </a:lnTo>
                  <a:lnTo>
                    <a:pt x="722" y="244"/>
                  </a:lnTo>
                  <a:lnTo>
                    <a:pt x="716" y="247"/>
                  </a:lnTo>
                  <a:lnTo>
                    <a:pt x="710" y="250"/>
                  </a:lnTo>
                  <a:lnTo>
                    <a:pt x="703" y="253"/>
                  </a:lnTo>
                  <a:lnTo>
                    <a:pt x="697" y="254"/>
                  </a:lnTo>
                  <a:lnTo>
                    <a:pt x="690" y="256"/>
                  </a:lnTo>
                  <a:lnTo>
                    <a:pt x="682" y="257"/>
                  </a:lnTo>
                  <a:lnTo>
                    <a:pt x="675" y="259"/>
                  </a:lnTo>
                  <a:lnTo>
                    <a:pt x="668" y="260"/>
                  </a:lnTo>
                  <a:lnTo>
                    <a:pt x="661" y="261"/>
                  </a:lnTo>
                  <a:lnTo>
                    <a:pt x="653" y="261"/>
                  </a:lnTo>
                  <a:lnTo>
                    <a:pt x="645" y="262"/>
                  </a:lnTo>
                  <a:lnTo>
                    <a:pt x="636" y="262"/>
                  </a:lnTo>
                  <a:lnTo>
                    <a:pt x="627" y="262"/>
                  </a:lnTo>
                  <a:lnTo>
                    <a:pt x="618" y="262"/>
                  </a:lnTo>
                  <a:lnTo>
                    <a:pt x="618" y="262"/>
                  </a:lnTo>
                  <a:lnTo>
                    <a:pt x="618" y="262"/>
                  </a:lnTo>
                  <a:close/>
                  <a:moveTo>
                    <a:pt x="74" y="257"/>
                  </a:moveTo>
                  <a:lnTo>
                    <a:pt x="96" y="236"/>
                  </a:lnTo>
                  <a:lnTo>
                    <a:pt x="96" y="236"/>
                  </a:lnTo>
                  <a:lnTo>
                    <a:pt x="104" y="236"/>
                  </a:lnTo>
                  <a:lnTo>
                    <a:pt x="112" y="236"/>
                  </a:lnTo>
                  <a:lnTo>
                    <a:pt x="123" y="236"/>
                  </a:lnTo>
                  <a:lnTo>
                    <a:pt x="135" y="236"/>
                  </a:lnTo>
                  <a:lnTo>
                    <a:pt x="148" y="236"/>
                  </a:lnTo>
                  <a:lnTo>
                    <a:pt x="162" y="236"/>
                  </a:lnTo>
                  <a:lnTo>
                    <a:pt x="178" y="237"/>
                  </a:lnTo>
                  <a:lnTo>
                    <a:pt x="194" y="237"/>
                  </a:lnTo>
                  <a:lnTo>
                    <a:pt x="212" y="237"/>
                  </a:lnTo>
                  <a:lnTo>
                    <a:pt x="231" y="237"/>
                  </a:lnTo>
                  <a:lnTo>
                    <a:pt x="250" y="237"/>
                  </a:lnTo>
                  <a:lnTo>
                    <a:pt x="271" y="237"/>
                  </a:lnTo>
                  <a:lnTo>
                    <a:pt x="291" y="238"/>
                  </a:lnTo>
                  <a:lnTo>
                    <a:pt x="312" y="238"/>
                  </a:lnTo>
                  <a:lnTo>
                    <a:pt x="334" y="238"/>
                  </a:lnTo>
                  <a:lnTo>
                    <a:pt x="355" y="238"/>
                  </a:lnTo>
                  <a:lnTo>
                    <a:pt x="377" y="238"/>
                  </a:lnTo>
                  <a:lnTo>
                    <a:pt x="398" y="240"/>
                  </a:lnTo>
                  <a:lnTo>
                    <a:pt x="420" y="240"/>
                  </a:lnTo>
                  <a:lnTo>
                    <a:pt x="441" y="240"/>
                  </a:lnTo>
                  <a:lnTo>
                    <a:pt x="463" y="240"/>
                  </a:lnTo>
                  <a:lnTo>
                    <a:pt x="483" y="240"/>
                  </a:lnTo>
                  <a:lnTo>
                    <a:pt x="503" y="241"/>
                  </a:lnTo>
                  <a:lnTo>
                    <a:pt x="522" y="241"/>
                  </a:lnTo>
                  <a:lnTo>
                    <a:pt x="542" y="241"/>
                  </a:lnTo>
                  <a:lnTo>
                    <a:pt x="559" y="241"/>
                  </a:lnTo>
                  <a:lnTo>
                    <a:pt x="576" y="241"/>
                  </a:lnTo>
                  <a:lnTo>
                    <a:pt x="592" y="241"/>
                  </a:lnTo>
                  <a:lnTo>
                    <a:pt x="606" y="241"/>
                  </a:lnTo>
                  <a:lnTo>
                    <a:pt x="619" y="241"/>
                  </a:lnTo>
                  <a:lnTo>
                    <a:pt x="631" y="241"/>
                  </a:lnTo>
                  <a:lnTo>
                    <a:pt x="641" y="241"/>
                  </a:lnTo>
                  <a:lnTo>
                    <a:pt x="618" y="262"/>
                  </a:lnTo>
                  <a:lnTo>
                    <a:pt x="607" y="262"/>
                  </a:lnTo>
                  <a:lnTo>
                    <a:pt x="595" y="262"/>
                  </a:lnTo>
                  <a:lnTo>
                    <a:pt x="582" y="262"/>
                  </a:lnTo>
                  <a:lnTo>
                    <a:pt x="568" y="262"/>
                  </a:lnTo>
                  <a:lnTo>
                    <a:pt x="552" y="262"/>
                  </a:lnTo>
                  <a:lnTo>
                    <a:pt x="536" y="262"/>
                  </a:lnTo>
                  <a:lnTo>
                    <a:pt x="518" y="262"/>
                  </a:lnTo>
                  <a:lnTo>
                    <a:pt x="500" y="262"/>
                  </a:lnTo>
                  <a:lnTo>
                    <a:pt x="479" y="261"/>
                  </a:lnTo>
                  <a:lnTo>
                    <a:pt x="460" y="261"/>
                  </a:lnTo>
                  <a:lnTo>
                    <a:pt x="439" y="261"/>
                  </a:lnTo>
                  <a:lnTo>
                    <a:pt x="419" y="261"/>
                  </a:lnTo>
                  <a:lnTo>
                    <a:pt x="397" y="261"/>
                  </a:lnTo>
                  <a:lnTo>
                    <a:pt x="376" y="261"/>
                  </a:lnTo>
                  <a:lnTo>
                    <a:pt x="353" y="260"/>
                  </a:lnTo>
                  <a:lnTo>
                    <a:pt x="332" y="260"/>
                  </a:lnTo>
                  <a:lnTo>
                    <a:pt x="310" y="260"/>
                  </a:lnTo>
                  <a:lnTo>
                    <a:pt x="289" y="260"/>
                  </a:lnTo>
                  <a:lnTo>
                    <a:pt x="268" y="260"/>
                  </a:lnTo>
                  <a:lnTo>
                    <a:pt x="247" y="259"/>
                  </a:lnTo>
                  <a:lnTo>
                    <a:pt x="228" y="259"/>
                  </a:lnTo>
                  <a:lnTo>
                    <a:pt x="207" y="259"/>
                  </a:lnTo>
                  <a:lnTo>
                    <a:pt x="189" y="259"/>
                  </a:lnTo>
                  <a:lnTo>
                    <a:pt x="172" y="259"/>
                  </a:lnTo>
                  <a:lnTo>
                    <a:pt x="155" y="257"/>
                  </a:lnTo>
                  <a:lnTo>
                    <a:pt x="138" y="257"/>
                  </a:lnTo>
                  <a:lnTo>
                    <a:pt x="124" y="257"/>
                  </a:lnTo>
                  <a:lnTo>
                    <a:pt x="111" y="257"/>
                  </a:lnTo>
                  <a:lnTo>
                    <a:pt x="99" y="257"/>
                  </a:lnTo>
                  <a:lnTo>
                    <a:pt x="89" y="257"/>
                  </a:lnTo>
                  <a:lnTo>
                    <a:pt x="80" y="257"/>
                  </a:lnTo>
                  <a:lnTo>
                    <a:pt x="74" y="257"/>
                  </a:lnTo>
                  <a:lnTo>
                    <a:pt x="74" y="257"/>
                  </a:lnTo>
                  <a:lnTo>
                    <a:pt x="74" y="257"/>
                  </a:lnTo>
                  <a:close/>
                  <a:moveTo>
                    <a:pt x="2" y="163"/>
                  </a:moveTo>
                  <a:lnTo>
                    <a:pt x="39" y="151"/>
                  </a:lnTo>
                  <a:lnTo>
                    <a:pt x="39" y="151"/>
                  </a:lnTo>
                  <a:lnTo>
                    <a:pt x="39" y="156"/>
                  </a:lnTo>
                  <a:lnTo>
                    <a:pt x="38" y="161"/>
                  </a:lnTo>
                  <a:lnTo>
                    <a:pt x="38" y="166"/>
                  </a:lnTo>
                  <a:lnTo>
                    <a:pt x="37" y="170"/>
                  </a:lnTo>
                  <a:lnTo>
                    <a:pt x="37" y="175"/>
                  </a:lnTo>
                  <a:lnTo>
                    <a:pt x="37" y="180"/>
                  </a:lnTo>
                  <a:lnTo>
                    <a:pt x="37" y="183"/>
                  </a:lnTo>
                  <a:lnTo>
                    <a:pt x="37" y="188"/>
                  </a:lnTo>
                  <a:lnTo>
                    <a:pt x="38" y="192"/>
                  </a:lnTo>
                  <a:lnTo>
                    <a:pt x="38" y="195"/>
                  </a:lnTo>
                  <a:lnTo>
                    <a:pt x="38" y="199"/>
                  </a:lnTo>
                  <a:lnTo>
                    <a:pt x="39" y="203"/>
                  </a:lnTo>
                  <a:lnTo>
                    <a:pt x="40" y="206"/>
                  </a:lnTo>
                  <a:lnTo>
                    <a:pt x="41" y="208"/>
                  </a:lnTo>
                  <a:lnTo>
                    <a:pt x="43" y="212"/>
                  </a:lnTo>
                  <a:lnTo>
                    <a:pt x="44" y="214"/>
                  </a:lnTo>
                  <a:lnTo>
                    <a:pt x="46" y="217"/>
                  </a:lnTo>
                  <a:lnTo>
                    <a:pt x="47" y="219"/>
                  </a:lnTo>
                  <a:lnTo>
                    <a:pt x="50" y="222"/>
                  </a:lnTo>
                  <a:lnTo>
                    <a:pt x="52" y="224"/>
                  </a:lnTo>
                  <a:lnTo>
                    <a:pt x="55" y="226"/>
                  </a:lnTo>
                  <a:lnTo>
                    <a:pt x="57" y="228"/>
                  </a:lnTo>
                  <a:lnTo>
                    <a:pt x="59" y="229"/>
                  </a:lnTo>
                  <a:lnTo>
                    <a:pt x="63" y="231"/>
                  </a:lnTo>
                  <a:lnTo>
                    <a:pt x="67" y="232"/>
                  </a:lnTo>
                  <a:lnTo>
                    <a:pt x="70" y="234"/>
                  </a:lnTo>
                  <a:lnTo>
                    <a:pt x="74" y="234"/>
                  </a:lnTo>
                  <a:lnTo>
                    <a:pt x="77" y="235"/>
                  </a:lnTo>
                  <a:lnTo>
                    <a:pt x="82" y="235"/>
                  </a:lnTo>
                  <a:lnTo>
                    <a:pt x="87" y="236"/>
                  </a:lnTo>
                  <a:lnTo>
                    <a:pt x="92" y="236"/>
                  </a:lnTo>
                  <a:lnTo>
                    <a:pt x="96" y="236"/>
                  </a:lnTo>
                  <a:lnTo>
                    <a:pt x="74" y="257"/>
                  </a:lnTo>
                  <a:lnTo>
                    <a:pt x="67" y="257"/>
                  </a:lnTo>
                  <a:lnTo>
                    <a:pt x="61" y="257"/>
                  </a:lnTo>
                  <a:lnTo>
                    <a:pt x="55" y="256"/>
                  </a:lnTo>
                  <a:lnTo>
                    <a:pt x="50" y="256"/>
                  </a:lnTo>
                  <a:lnTo>
                    <a:pt x="44" y="255"/>
                  </a:lnTo>
                  <a:lnTo>
                    <a:pt x="39" y="254"/>
                  </a:lnTo>
                  <a:lnTo>
                    <a:pt x="34" y="253"/>
                  </a:lnTo>
                  <a:lnTo>
                    <a:pt x="31" y="250"/>
                  </a:lnTo>
                  <a:lnTo>
                    <a:pt x="27" y="249"/>
                  </a:lnTo>
                  <a:lnTo>
                    <a:pt x="24" y="247"/>
                  </a:lnTo>
                  <a:lnTo>
                    <a:pt x="20" y="244"/>
                  </a:lnTo>
                  <a:lnTo>
                    <a:pt x="16" y="242"/>
                  </a:lnTo>
                  <a:lnTo>
                    <a:pt x="14" y="240"/>
                  </a:lnTo>
                  <a:lnTo>
                    <a:pt x="12" y="237"/>
                  </a:lnTo>
                  <a:lnTo>
                    <a:pt x="9" y="235"/>
                  </a:lnTo>
                  <a:lnTo>
                    <a:pt x="8" y="231"/>
                  </a:lnTo>
                  <a:lnTo>
                    <a:pt x="6" y="228"/>
                  </a:lnTo>
                  <a:lnTo>
                    <a:pt x="4" y="225"/>
                  </a:lnTo>
                  <a:lnTo>
                    <a:pt x="3" y="222"/>
                  </a:lnTo>
                  <a:lnTo>
                    <a:pt x="2" y="218"/>
                  </a:lnTo>
                  <a:lnTo>
                    <a:pt x="1" y="213"/>
                  </a:lnTo>
                  <a:lnTo>
                    <a:pt x="1" y="210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0" y="197"/>
                  </a:lnTo>
                  <a:lnTo>
                    <a:pt x="0" y="193"/>
                  </a:lnTo>
                  <a:lnTo>
                    <a:pt x="0" y="188"/>
                  </a:lnTo>
                  <a:lnTo>
                    <a:pt x="0" y="183"/>
                  </a:lnTo>
                  <a:lnTo>
                    <a:pt x="0" y="179"/>
                  </a:lnTo>
                  <a:lnTo>
                    <a:pt x="1" y="174"/>
                  </a:lnTo>
                  <a:lnTo>
                    <a:pt x="1" y="168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2" y="163"/>
                  </a:lnTo>
                  <a:close/>
                  <a:moveTo>
                    <a:pt x="25" y="62"/>
                  </a:moveTo>
                  <a:lnTo>
                    <a:pt x="62" y="51"/>
                  </a:lnTo>
                  <a:lnTo>
                    <a:pt x="62" y="51"/>
                  </a:lnTo>
                  <a:lnTo>
                    <a:pt x="62" y="54"/>
                  </a:lnTo>
                  <a:lnTo>
                    <a:pt x="61" y="57"/>
                  </a:lnTo>
                  <a:lnTo>
                    <a:pt x="61" y="60"/>
                  </a:lnTo>
                  <a:lnTo>
                    <a:pt x="59" y="63"/>
                  </a:lnTo>
                  <a:lnTo>
                    <a:pt x="58" y="65"/>
                  </a:lnTo>
                  <a:lnTo>
                    <a:pt x="58" y="68"/>
                  </a:lnTo>
                  <a:lnTo>
                    <a:pt x="57" y="70"/>
                  </a:lnTo>
                  <a:lnTo>
                    <a:pt x="57" y="74"/>
                  </a:lnTo>
                  <a:lnTo>
                    <a:pt x="56" y="76"/>
                  </a:lnTo>
                  <a:lnTo>
                    <a:pt x="55" y="78"/>
                  </a:lnTo>
                  <a:lnTo>
                    <a:pt x="55" y="81"/>
                  </a:lnTo>
                  <a:lnTo>
                    <a:pt x="53" y="83"/>
                  </a:lnTo>
                  <a:lnTo>
                    <a:pt x="53" y="86"/>
                  </a:lnTo>
                  <a:lnTo>
                    <a:pt x="52" y="88"/>
                  </a:lnTo>
                  <a:lnTo>
                    <a:pt x="51" y="90"/>
                  </a:lnTo>
                  <a:lnTo>
                    <a:pt x="51" y="93"/>
                  </a:lnTo>
                  <a:lnTo>
                    <a:pt x="50" y="95"/>
                  </a:lnTo>
                  <a:lnTo>
                    <a:pt x="50" y="97"/>
                  </a:lnTo>
                  <a:lnTo>
                    <a:pt x="49" y="101"/>
                  </a:lnTo>
                  <a:lnTo>
                    <a:pt x="47" y="103"/>
                  </a:lnTo>
                  <a:lnTo>
                    <a:pt x="47" y="107"/>
                  </a:lnTo>
                  <a:lnTo>
                    <a:pt x="46" y="109"/>
                  </a:lnTo>
                  <a:lnTo>
                    <a:pt x="46" y="113"/>
                  </a:lnTo>
                  <a:lnTo>
                    <a:pt x="45" y="117"/>
                  </a:lnTo>
                  <a:lnTo>
                    <a:pt x="44" y="120"/>
                  </a:lnTo>
                  <a:lnTo>
                    <a:pt x="44" y="124"/>
                  </a:lnTo>
                  <a:lnTo>
                    <a:pt x="43" y="127"/>
                  </a:lnTo>
                  <a:lnTo>
                    <a:pt x="43" y="132"/>
                  </a:lnTo>
                  <a:lnTo>
                    <a:pt x="41" y="136"/>
                  </a:lnTo>
                  <a:lnTo>
                    <a:pt x="40" y="140"/>
                  </a:lnTo>
                  <a:lnTo>
                    <a:pt x="40" y="145"/>
                  </a:lnTo>
                  <a:lnTo>
                    <a:pt x="39" y="151"/>
                  </a:lnTo>
                  <a:lnTo>
                    <a:pt x="2" y="163"/>
                  </a:lnTo>
                  <a:lnTo>
                    <a:pt x="3" y="157"/>
                  </a:lnTo>
                  <a:lnTo>
                    <a:pt x="3" y="152"/>
                  </a:lnTo>
                  <a:lnTo>
                    <a:pt x="4" y="148"/>
                  </a:lnTo>
                  <a:lnTo>
                    <a:pt x="4" y="144"/>
                  </a:lnTo>
                  <a:lnTo>
                    <a:pt x="6" y="139"/>
                  </a:lnTo>
                  <a:lnTo>
                    <a:pt x="7" y="136"/>
                  </a:lnTo>
                  <a:lnTo>
                    <a:pt x="7" y="131"/>
                  </a:lnTo>
                  <a:lnTo>
                    <a:pt x="8" y="127"/>
                  </a:lnTo>
                  <a:lnTo>
                    <a:pt x="8" y="124"/>
                  </a:lnTo>
                  <a:lnTo>
                    <a:pt x="9" y="121"/>
                  </a:lnTo>
                  <a:lnTo>
                    <a:pt x="10" y="118"/>
                  </a:lnTo>
                  <a:lnTo>
                    <a:pt x="10" y="114"/>
                  </a:lnTo>
                  <a:lnTo>
                    <a:pt x="12" y="112"/>
                  </a:lnTo>
                  <a:lnTo>
                    <a:pt x="12" y="109"/>
                  </a:lnTo>
                  <a:lnTo>
                    <a:pt x="13" y="106"/>
                  </a:lnTo>
                  <a:lnTo>
                    <a:pt x="14" y="103"/>
                  </a:lnTo>
                  <a:lnTo>
                    <a:pt x="14" y="101"/>
                  </a:lnTo>
                  <a:lnTo>
                    <a:pt x="15" y="99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8" y="91"/>
                  </a:lnTo>
                  <a:lnTo>
                    <a:pt x="18" y="89"/>
                  </a:lnTo>
                  <a:lnTo>
                    <a:pt x="19" y="86"/>
                  </a:lnTo>
                  <a:lnTo>
                    <a:pt x="20" y="83"/>
                  </a:lnTo>
                  <a:lnTo>
                    <a:pt x="20" y="81"/>
                  </a:lnTo>
                  <a:lnTo>
                    <a:pt x="21" y="78"/>
                  </a:lnTo>
                  <a:lnTo>
                    <a:pt x="21" y="76"/>
                  </a:lnTo>
                  <a:lnTo>
                    <a:pt x="22" y="74"/>
                  </a:lnTo>
                  <a:lnTo>
                    <a:pt x="24" y="71"/>
                  </a:lnTo>
                  <a:lnTo>
                    <a:pt x="24" y="68"/>
                  </a:lnTo>
                  <a:lnTo>
                    <a:pt x="25" y="65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5" y="62"/>
                  </a:lnTo>
                  <a:close/>
                  <a:moveTo>
                    <a:pt x="119" y="8"/>
                  </a:moveTo>
                  <a:lnTo>
                    <a:pt x="98" y="28"/>
                  </a:lnTo>
                  <a:lnTo>
                    <a:pt x="98" y="28"/>
                  </a:lnTo>
                  <a:lnTo>
                    <a:pt x="93" y="29"/>
                  </a:lnTo>
                  <a:lnTo>
                    <a:pt x="89" y="29"/>
                  </a:lnTo>
                  <a:lnTo>
                    <a:pt x="86" y="29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6" y="31"/>
                  </a:lnTo>
                  <a:lnTo>
                    <a:pt x="74" y="31"/>
                  </a:lnTo>
                  <a:lnTo>
                    <a:pt x="71" y="31"/>
                  </a:lnTo>
                  <a:lnTo>
                    <a:pt x="70" y="31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9" y="31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7" y="37"/>
                  </a:lnTo>
                  <a:lnTo>
                    <a:pt x="67" y="38"/>
                  </a:lnTo>
                  <a:lnTo>
                    <a:pt x="65" y="40"/>
                  </a:lnTo>
                  <a:lnTo>
                    <a:pt x="64" y="43"/>
                  </a:lnTo>
                  <a:lnTo>
                    <a:pt x="64" y="45"/>
                  </a:lnTo>
                  <a:lnTo>
                    <a:pt x="63" y="49"/>
                  </a:lnTo>
                  <a:lnTo>
                    <a:pt x="62" y="51"/>
                  </a:lnTo>
                  <a:lnTo>
                    <a:pt x="25" y="62"/>
                  </a:lnTo>
                  <a:lnTo>
                    <a:pt x="26" y="59"/>
                  </a:lnTo>
                  <a:lnTo>
                    <a:pt x="27" y="56"/>
                  </a:lnTo>
                  <a:lnTo>
                    <a:pt x="27" y="53"/>
                  </a:lnTo>
                  <a:lnTo>
                    <a:pt x="28" y="51"/>
                  </a:lnTo>
                  <a:lnTo>
                    <a:pt x="30" y="47"/>
                  </a:lnTo>
                  <a:lnTo>
                    <a:pt x="31" y="45"/>
                  </a:lnTo>
                  <a:lnTo>
                    <a:pt x="32" y="43"/>
                  </a:lnTo>
                  <a:lnTo>
                    <a:pt x="33" y="40"/>
                  </a:lnTo>
                  <a:lnTo>
                    <a:pt x="34" y="38"/>
                  </a:lnTo>
                  <a:lnTo>
                    <a:pt x="36" y="35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3" y="28"/>
                  </a:lnTo>
                  <a:lnTo>
                    <a:pt x="45" y="26"/>
                  </a:lnTo>
                  <a:lnTo>
                    <a:pt x="50" y="23"/>
                  </a:lnTo>
                  <a:lnTo>
                    <a:pt x="53" y="21"/>
                  </a:lnTo>
                  <a:lnTo>
                    <a:pt x="58" y="19"/>
                  </a:lnTo>
                  <a:lnTo>
                    <a:pt x="63" y="16"/>
                  </a:lnTo>
                  <a:lnTo>
                    <a:pt x="68" y="15"/>
                  </a:lnTo>
                  <a:lnTo>
                    <a:pt x="73" y="13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3" y="10"/>
                  </a:lnTo>
                  <a:lnTo>
                    <a:pt x="87" y="10"/>
                  </a:lnTo>
                  <a:lnTo>
                    <a:pt x="90" y="9"/>
                  </a:lnTo>
                  <a:lnTo>
                    <a:pt x="95" y="9"/>
                  </a:lnTo>
                  <a:lnTo>
                    <a:pt x="99" y="9"/>
                  </a:lnTo>
                  <a:lnTo>
                    <a:pt x="102" y="8"/>
                  </a:lnTo>
                  <a:lnTo>
                    <a:pt x="106" y="8"/>
                  </a:lnTo>
                  <a:lnTo>
                    <a:pt x="110" y="8"/>
                  </a:lnTo>
                  <a:lnTo>
                    <a:pt x="114" y="8"/>
                  </a:lnTo>
                  <a:lnTo>
                    <a:pt x="119" y="8"/>
                  </a:lnTo>
                  <a:lnTo>
                    <a:pt x="11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77" name="Freeform 31"/>
            <p:cNvSpPr>
              <a:spLocks noEditPoints="1"/>
            </p:cNvSpPr>
            <p:nvPr/>
          </p:nvSpPr>
          <p:spPr bwMode="auto">
            <a:xfrm>
              <a:off x="3714751" y="4546601"/>
              <a:ext cx="3133725" cy="539750"/>
            </a:xfrm>
            <a:custGeom>
              <a:avLst/>
              <a:gdLst>
                <a:gd name="T0" fmla="*/ 90 w 1974"/>
                <a:gd name="T1" fmla="*/ 74 h 340"/>
                <a:gd name="T2" fmla="*/ 111 w 1974"/>
                <a:gd name="T3" fmla="*/ 48 h 340"/>
                <a:gd name="T4" fmla="*/ 148 w 1974"/>
                <a:gd name="T5" fmla="*/ 23 h 340"/>
                <a:gd name="T6" fmla="*/ 170 w 1974"/>
                <a:gd name="T7" fmla="*/ 36 h 340"/>
                <a:gd name="T8" fmla="*/ 150 w 1974"/>
                <a:gd name="T9" fmla="*/ 39 h 340"/>
                <a:gd name="T10" fmla="*/ 140 w 1974"/>
                <a:gd name="T11" fmla="*/ 48 h 340"/>
                <a:gd name="T12" fmla="*/ 123 w 1974"/>
                <a:gd name="T13" fmla="*/ 72 h 340"/>
                <a:gd name="T14" fmla="*/ 5 w 1974"/>
                <a:gd name="T15" fmla="*/ 273 h 340"/>
                <a:gd name="T16" fmla="*/ 18 w 1974"/>
                <a:gd name="T17" fmla="*/ 236 h 340"/>
                <a:gd name="T18" fmla="*/ 38 w 1974"/>
                <a:gd name="T19" fmla="*/ 180 h 340"/>
                <a:gd name="T20" fmla="*/ 61 w 1974"/>
                <a:gd name="T21" fmla="*/ 125 h 340"/>
                <a:gd name="T22" fmla="*/ 106 w 1974"/>
                <a:gd name="T23" fmla="*/ 97 h 340"/>
                <a:gd name="T24" fmla="*/ 85 w 1974"/>
                <a:gd name="T25" fmla="*/ 146 h 340"/>
                <a:gd name="T26" fmla="*/ 63 w 1974"/>
                <a:gd name="T27" fmla="*/ 203 h 340"/>
                <a:gd name="T28" fmla="*/ 45 w 1974"/>
                <a:gd name="T29" fmla="*/ 252 h 340"/>
                <a:gd name="T30" fmla="*/ 111 w 1974"/>
                <a:gd name="T31" fmla="*/ 328 h 340"/>
                <a:gd name="T32" fmla="*/ 45 w 1974"/>
                <a:gd name="T33" fmla="*/ 325 h 340"/>
                <a:gd name="T34" fmla="*/ 10 w 1974"/>
                <a:gd name="T35" fmla="*/ 312 h 340"/>
                <a:gd name="T36" fmla="*/ 0 w 1974"/>
                <a:gd name="T37" fmla="*/ 288 h 340"/>
                <a:gd name="T38" fmla="*/ 37 w 1974"/>
                <a:gd name="T39" fmla="*/ 276 h 340"/>
                <a:gd name="T40" fmla="*/ 44 w 1974"/>
                <a:gd name="T41" fmla="*/ 294 h 340"/>
                <a:gd name="T42" fmla="*/ 74 w 1974"/>
                <a:gd name="T43" fmla="*/ 303 h 340"/>
                <a:gd name="T44" fmla="*/ 134 w 1974"/>
                <a:gd name="T45" fmla="*/ 307 h 340"/>
                <a:gd name="T46" fmla="*/ 1782 w 1974"/>
                <a:gd name="T47" fmla="*/ 340 h 340"/>
                <a:gd name="T48" fmla="*/ 1288 w 1974"/>
                <a:gd name="T49" fmla="*/ 338 h 340"/>
                <a:gd name="T50" fmla="*/ 615 w 1974"/>
                <a:gd name="T51" fmla="*/ 332 h 340"/>
                <a:gd name="T52" fmla="*/ 154 w 1974"/>
                <a:gd name="T53" fmla="*/ 328 h 340"/>
                <a:gd name="T54" fmla="*/ 332 w 1974"/>
                <a:gd name="T55" fmla="*/ 308 h 340"/>
                <a:gd name="T56" fmla="*/ 935 w 1974"/>
                <a:gd name="T57" fmla="*/ 313 h 340"/>
                <a:gd name="T58" fmla="*/ 1575 w 1974"/>
                <a:gd name="T59" fmla="*/ 317 h 340"/>
                <a:gd name="T60" fmla="*/ 1861 w 1974"/>
                <a:gd name="T61" fmla="*/ 317 h 340"/>
                <a:gd name="T62" fmla="*/ 1974 w 1974"/>
                <a:gd name="T63" fmla="*/ 274 h 340"/>
                <a:gd name="T64" fmla="*/ 1956 w 1974"/>
                <a:gd name="T65" fmla="*/ 312 h 340"/>
                <a:gd name="T66" fmla="*/ 1899 w 1974"/>
                <a:gd name="T67" fmla="*/ 334 h 340"/>
                <a:gd name="T68" fmla="*/ 1840 w 1974"/>
                <a:gd name="T69" fmla="*/ 339 h 340"/>
                <a:gd name="T70" fmla="*/ 1908 w 1974"/>
                <a:gd name="T71" fmla="*/ 314 h 340"/>
                <a:gd name="T72" fmla="*/ 1930 w 1974"/>
                <a:gd name="T73" fmla="*/ 309 h 340"/>
                <a:gd name="T74" fmla="*/ 1936 w 1974"/>
                <a:gd name="T75" fmla="*/ 292 h 340"/>
                <a:gd name="T76" fmla="*/ 1848 w 1974"/>
                <a:gd name="T77" fmla="*/ 68 h 340"/>
                <a:gd name="T78" fmla="*/ 1901 w 1974"/>
                <a:gd name="T79" fmla="*/ 81 h 340"/>
                <a:gd name="T80" fmla="*/ 1925 w 1974"/>
                <a:gd name="T81" fmla="*/ 140 h 340"/>
                <a:gd name="T82" fmla="*/ 1949 w 1974"/>
                <a:gd name="T83" fmla="*/ 205 h 340"/>
                <a:gd name="T84" fmla="*/ 1928 w 1974"/>
                <a:gd name="T85" fmla="*/ 260 h 340"/>
                <a:gd name="T86" fmla="*/ 1904 w 1974"/>
                <a:gd name="T87" fmla="*/ 198 h 340"/>
                <a:gd name="T88" fmla="*/ 1880 w 1974"/>
                <a:gd name="T89" fmla="*/ 134 h 340"/>
                <a:gd name="T90" fmla="*/ 1857 w 1974"/>
                <a:gd name="T91" fmla="*/ 82 h 340"/>
                <a:gd name="T92" fmla="*/ 1690 w 1974"/>
                <a:gd name="T93" fmla="*/ 0 h 340"/>
                <a:gd name="T94" fmla="*/ 1763 w 1974"/>
                <a:gd name="T95" fmla="*/ 3 h 340"/>
                <a:gd name="T96" fmla="*/ 1823 w 1974"/>
                <a:gd name="T97" fmla="*/ 17 h 340"/>
                <a:gd name="T98" fmla="*/ 1867 w 1974"/>
                <a:gd name="T99" fmla="*/ 36 h 340"/>
                <a:gd name="T100" fmla="*/ 1839 w 1974"/>
                <a:gd name="T101" fmla="*/ 60 h 340"/>
                <a:gd name="T102" fmla="*/ 1802 w 1974"/>
                <a:gd name="T103" fmla="*/ 40 h 340"/>
                <a:gd name="T104" fmla="*/ 1749 w 1974"/>
                <a:gd name="T105" fmla="*/ 27 h 340"/>
                <a:gd name="T106" fmla="*/ 1683 w 1974"/>
                <a:gd name="T107" fmla="*/ 21 h 340"/>
                <a:gd name="T108" fmla="*/ 227 w 1974"/>
                <a:gd name="T109" fmla="*/ 13 h 340"/>
                <a:gd name="T110" fmla="*/ 635 w 1974"/>
                <a:gd name="T111" fmla="*/ 8 h 340"/>
                <a:gd name="T112" fmla="*/ 1209 w 1974"/>
                <a:gd name="T113" fmla="*/ 2 h 340"/>
                <a:gd name="T114" fmla="*/ 1635 w 1974"/>
                <a:gd name="T115" fmla="*/ 0 h 340"/>
                <a:gd name="T116" fmla="*/ 1546 w 1974"/>
                <a:gd name="T117" fmla="*/ 21 h 340"/>
                <a:gd name="T118" fmla="*/ 1060 w 1974"/>
                <a:gd name="T119" fmla="*/ 25 h 340"/>
                <a:gd name="T120" fmla="*/ 497 w 1974"/>
                <a:gd name="T121" fmla="*/ 31 h 340"/>
                <a:gd name="T122" fmla="*/ 170 w 1974"/>
                <a:gd name="T123" fmla="*/ 3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4" h="340">
                  <a:moveTo>
                    <a:pt x="111" y="89"/>
                  </a:moveTo>
                  <a:lnTo>
                    <a:pt x="76" y="95"/>
                  </a:lnTo>
                  <a:lnTo>
                    <a:pt x="76" y="95"/>
                  </a:lnTo>
                  <a:lnTo>
                    <a:pt x="79" y="92"/>
                  </a:lnTo>
                  <a:lnTo>
                    <a:pt x="81" y="88"/>
                  </a:lnTo>
                  <a:lnTo>
                    <a:pt x="84" y="85"/>
                  </a:lnTo>
                  <a:lnTo>
                    <a:pt x="86" y="81"/>
                  </a:lnTo>
                  <a:lnTo>
                    <a:pt x="87" y="77"/>
                  </a:lnTo>
                  <a:lnTo>
                    <a:pt x="90" y="74"/>
                  </a:lnTo>
                  <a:lnTo>
                    <a:pt x="92" y="72"/>
                  </a:lnTo>
                  <a:lnTo>
                    <a:pt x="94" y="68"/>
                  </a:lnTo>
                  <a:lnTo>
                    <a:pt x="97" y="64"/>
                  </a:lnTo>
                  <a:lnTo>
                    <a:pt x="98" y="62"/>
                  </a:lnTo>
                  <a:lnTo>
                    <a:pt x="100" y="58"/>
                  </a:lnTo>
                  <a:lnTo>
                    <a:pt x="103" y="56"/>
                  </a:lnTo>
                  <a:lnTo>
                    <a:pt x="105" y="52"/>
                  </a:lnTo>
                  <a:lnTo>
                    <a:pt x="107" y="50"/>
                  </a:lnTo>
                  <a:lnTo>
                    <a:pt x="111" y="48"/>
                  </a:lnTo>
                  <a:lnTo>
                    <a:pt x="113" y="44"/>
                  </a:lnTo>
                  <a:lnTo>
                    <a:pt x="117" y="42"/>
                  </a:lnTo>
                  <a:lnTo>
                    <a:pt x="121" y="39"/>
                  </a:lnTo>
                  <a:lnTo>
                    <a:pt x="124" y="36"/>
                  </a:lnTo>
                  <a:lnTo>
                    <a:pt x="128" y="33"/>
                  </a:lnTo>
                  <a:lnTo>
                    <a:pt x="133" y="30"/>
                  </a:lnTo>
                  <a:lnTo>
                    <a:pt x="137" y="27"/>
                  </a:lnTo>
                  <a:lnTo>
                    <a:pt x="143" y="25"/>
                  </a:lnTo>
                  <a:lnTo>
                    <a:pt x="148" y="23"/>
                  </a:lnTo>
                  <a:lnTo>
                    <a:pt x="154" y="21"/>
                  </a:lnTo>
                  <a:lnTo>
                    <a:pt x="159" y="19"/>
                  </a:lnTo>
                  <a:lnTo>
                    <a:pt x="165" y="18"/>
                  </a:lnTo>
                  <a:lnTo>
                    <a:pt x="170" y="17"/>
                  </a:lnTo>
                  <a:lnTo>
                    <a:pt x="176" y="15"/>
                  </a:lnTo>
                  <a:lnTo>
                    <a:pt x="180" y="15"/>
                  </a:lnTo>
                  <a:lnTo>
                    <a:pt x="185" y="15"/>
                  </a:lnTo>
                  <a:lnTo>
                    <a:pt x="191" y="14"/>
                  </a:lnTo>
                  <a:lnTo>
                    <a:pt x="170" y="36"/>
                  </a:lnTo>
                  <a:lnTo>
                    <a:pt x="166" y="36"/>
                  </a:lnTo>
                  <a:lnTo>
                    <a:pt x="162" y="37"/>
                  </a:lnTo>
                  <a:lnTo>
                    <a:pt x="159" y="37"/>
                  </a:lnTo>
                  <a:lnTo>
                    <a:pt x="156" y="37"/>
                  </a:lnTo>
                  <a:lnTo>
                    <a:pt x="155" y="38"/>
                  </a:lnTo>
                  <a:lnTo>
                    <a:pt x="153" y="38"/>
                  </a:lnTo>
                  <a:lnTo>
                    <a:pt x="152" y="38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8" y="40"/>
                  </a:lnTo>
                  <a:lnTo>
                    <a:pt x="147" y="40"/>
                  </a:lnTo>
                  <a:lnTo>
                    <a:pt x="146" y="42"/>
                  </a:lnTo>
                  <a:lnTo>
                    <a:pt x="144" y="43"/>
                  </a:lnTo>
                  <a:lnTo>
                    <a:pt x="143" y="44"/>
                  </a:lnTo>
                  <a:lnTo>
                    <a:pt x="142" y="45"/>
                  </a:lnTo>
                  <a:lnTo>
                    <a:pt x="140" y="48"/>
                  </a:lnTo>
                  <a:lnTo>
                    <a:pt x="139" y="50"/>
                  </a:lnTo>
                  <a:lnTo>
                    <a:pt x="136" y="51"/>
                  </a:lnTo>
                  <a:lnTo>
                    <a:pt x="135" y="54"/>
                  </a:lnTo>
                  <a:lnTo>
                    <a:pt x="133" y="56"/>
                  </a:lnTo>
                  <a:lnTo>
                    <a:pt x="130" y="60"/>
                  </a:lnTo>
                  <a:lnTo>
                    <a:pt x="129" y="62"/>
                  </a:lnTo>
                  <a:lnTo>
                    <a:pt x="127" y="66"/>
                  </a:lnTo>
                  <a:lnTo>
                    <a:pt x="124" y="68"/>
                  </a:lnTo>
                  <a:lnTo>
                    <a:pt x="123" y="72"/>
                  </a:lnTo>
                  <a:lnTo>
                    <a:pt x="121" y="75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3" y="86"/>
                  </a:lnTo>
                  <a:lnTo>
                    <a:pt x="111" y="89"/>
                  </a:lnTo>
                  <a:lnTo>
                    <a:pt x="111" y="89"/>
                  </a:lnTo>
                  <a:lnTo>
                    <a:pt x="111" y="89"/>
                  </a:lnTo>
                  <a:close/>
                  <a:moveTo>
                    <a:pt x="41" y="264"/>
                  </a:moveTo>
                  <a:lnTo>
                    <a:pt x="5" y="273"/>
                  </a:lnTo>
                  <a:lnTo>
                    <a:pt x="5" y="273"/>
                  </a:lnTo>
                  <a:lnTo>
                    <a:pt x="6" y="270"/>
                  </a:lnTo>
                  <a:lnTo>
                    <a:pt x="7" y="266"/>
                  </a:lnTo>
                  <a:lnTo>
                    <a:pt x="8" y="261"/>
                  </a:lnTo>
                  <a:lnTo>
                    <a:pt x="11" y="257"/>
                  </a:lnTo>
                  <a:lnTo>
                    <a:pt x="12" y="252"/>
                  </a:lnTo>
                  <a:lnTo>
                    <a:pt x="14" y="247"/>
                  </a:lnTo>
                  <a:lnTo>
                    <a:pt x="16" y="242"/>
                  </a:lnTo>
                  <a:lnTo>
                    <a:pt x="18" y="236"/>
                  </a:lnTo>
                  <a:lnTo>
                    <a:pt x="20" y="230"/>
                  </a:lnTo>
                  <a:lnTo>
                    <a:pt x="22" y="224"/>
                  </a:lnTo>
                  <a:lnTo>
                    <a:pt x="24" y="218"/>
                  </a:lnTo>
                  <a:lnTo>
                    <a:pt x="26" y="212"/>
                  </a:lnTo>
                  <a:lnTo>
                    <a:pt x="29" y="206"/>
                  </a:lnTo>
                  <a:lnTo>
                    <a:pt x="31" y="199"/>
                  </a:lnTo>
                  <a:lnTo>
                    <a:pt x="33" y="193"/>
                  </a:lnTo>
                  <a:lnTo>
                    <a:pt x="36" y="187"/>
                  </a:lnTo>
                  <a:lnTo>
                    <a:pt x="38" y="180"/>
                  </a:lnTo>
                  <a:lnTo>
                    <a:pt x="41" y="174"/>
                  </a:lnTo>
                  <a:lnTo>
                    <a:pt x="43" y="168"/>
                  </a:lnTo>
                  <a:lnTo>
                    <a:pt x="45" y="161"/>
                  </a:lnTo>
                  <a:lnTo>
                    <a:pt x="48" y="155"/>
                  </a:lnTo>
                  <a:lnTo>
                    <a:pt x="50" y="149"/>
                  </a:lnTo>
                  <a:lnTo>
                    <a:pt x="53" y="143"/>
                  </a:lnTo>
                  <a:lnTo>
                    <a:pt x="55" y="137"/>
                  </a:lnTo>
                  <a:lnTo>
                    <a:pt x="59" y="131"/>
                  </a:lnTo>
                  <a:lnTo>
                    <a:pt x="61" y="125"/>
                  </a:lnTo>
                  <a:lnTo>
                    <a:pt x="63" y="120"/>
                  </a:lnTo>
                  <a:lnTo>
                    <a:pt x="66" y="115"/>
                  </a:lnTo>
                  <a:lnTo>
                    <a:pt x="68" y="110"/>
                  </a:lnTo>
                  <a:lnTo>
                    <a:pt x="70" y="105"/>
                  </a:lnTo>
                  <a:lnTo>
                    <a:pt x="74" y="100"/>
                  </a:lnTo>
                  <a:lnTo>
                    <a:pt x="76" y="95"/>
                  </a:lnTo>
                  <a:lnTo>
                    <a:pt x="111" y="89"/>
                  </a:lnTo>
                  <a:lnTo>
                    <a:pt x="109" y="93"/>
                  </a:lnTo>
                  <a:lnTo>
                    <a:pt x="106" y="97"/>
                  </a:lnTo>
                  <a:lnTo>
                    <a:pt x="104" y="101"/>
                  </a:lnTo>
                  <a:lnTo>
                    <a:pt x="102" y="106"/>
                  </a:lnTo>
                  <a:lnTo>
                    <a:pt x="99" y="111"/>
                  </a:lnTo>
                  <a:lnTo>
                    <a:pt x="97" y="117"/>
                  </a:lnTo>
                  <a:lnTo>
                    <a:pt x="94" y="122"/>
                  </a:lnTo>
                  <a:lnTo>
                    <a:pt x="92" y="128"/>
                  </a:lnTo>
                  <a:lnTo>
                    <a:pt x="90" y="134"/>
                  </a:lnTo>
                  <a:lnTo>
                    <a:pt x="87" y="140"/>
                  </a:lnTo>
                  <a:lnTo>
                    <a:pt x="85" y="146"/>
                  </a:lnTo>
                  <a:lnTo>
                    <a:pt x="82" y="152"/>
                  </a:lnTo>
                  <a:lnTo>
                    <a:pt x="80" y="157"/>
                  </a:lnTo>
                  <a:lnTo>
                    <a:pt x="78" y="165"/>
                  </a:lnTo>
                  <a:lnTo>
                    <a:pt x="75" y="171"/>
                  </a:lnTo>
                  <a:lnTo>
                    <a:pt x="73" y="177"/>
                  </a:lnTo>
                  <a:lnTo>
                    <a:pt x="70" y="184"/>
                  </a:lnTo>
                  <a:lnTo>
                    <a:pt x="68" y="190"/>
                  </a:lnTo>
                  <a:lnTo>
                    <a:pt x="66" y="196"/>
                  </a:lnTo>
                  <a:lnTo>
                    <a:pt x="63" y="203"/>
                  </a:lnTo>
                  <a:lnTo>
                    <a:pt x="61" y="209"/>
                  </a:lnTo>
                  <a:lnTo>
                    <a:pt x="59" y="215"/>
                  </a:lnTo>
                  <a:lnTo>
                    <a:pt x="56" y="221"/>
                  </a:lnTo>
                  <a:lnTo>
                    <a:pt x="55" y="227"/>
                  </a:lnTo>
                  <a:lnTo>
                    <a:pt x="53" y="232"/>
                  </a:lnTo>
                  <a:lnTo>
                    <a:pt x="51" y="237"/>
                  </a:lnTo>
                  <a:lnTo>
                    <a:pt x="49" y="242"/>
                  </a:lnTo>
                  <a:lnTo>
                    <a:pt x="48" y="247"/>
                  </a:lnTo>
                  <a:lnTo>
                    <a:pt x="45" y="252"/>
                  </a:lnTo>
                  <a:lnTo>
                    <a:pt x="44" y="257"/>
                  </a:lnTo>
                  <a:lnTo>
                    <a:pt x="42" y="260"/>
                  </a:lnTo>
                  <a:lnTo>
                    <a:pt x="41" y="264"/>
                  </a:lnTo>
                  <a:lnTo>
                    <a:pt x="41" y="264"/>
                  </a:lnTo>
                  <a:lnTo>
                    <a:pt x="41" y="264"/>
                  </a:lnTo>
                  <a:close/>
                  <a:moveTo>
                    <a:pt x="143" y="307"/>
                  </a:moveTo>
                  <a:lnTo>
                    <a:pt x="119" y="328"/>
                  </a:lnTo>
                  <a:lnTo>
                    <a:pt x="119" y="328"/>
                  </a:lnTo>
                  <a:lnTo>
                    <a:pt x="111" y="328"/>
                  </a:lnTo>
                  <a:lnTo>
                    <a:pt x="102" y="328"/>
                  </a:lnTo>
                  <a:lnTo>
                    <a:pt x="93" y="328"/>
                  </a:lnTo>
                  <a:lnTo>
                    <a:pt x="86" y="327"/>
                  </a:lnTo>
                  <a:lnTo>
                    <a:pt x="78" y="327"/>
                  </a:lnTo>
                  <a:lnTo>
                    <a:pt x="70" y="327"/>
                  </a:lnTo>
                  <a:lnTo>
                    <a:pt x="65" y="326"/>
                  </a:lnTo>
                  <a:lnTo>
                    <a:pt x="57" y="326"/>
                  </a:lnTo>
                  <a:lnTo>
                    <a:pt x="51" y="325"/>
                  </a:lnTo>
                  <a:lnTo>
                    <a:pt x="45" y="325"/>
                  </a:lnTo>
                  <a:lnTo>
                    <a:pt x="41" y="323"/>
                  </a:lnTo>
                  <a:lnTo>
                    <a:pt x="36" y="322"/>
                  </a:lnTo>
                  <a:lnTo>
                    <a:pt x="31" y="321"/>
                  </a:lnTo>
                  <a:lnTo>
                    <a:pt x="26" y="320"/>
                  </a:lnTo>
                  <a:lnTo>
                    <a:pt x="23" y="319"/>
                  </a:lnTo>
                  <a:lnTo>
                    <a:pt x="18" y="317"/>
                  </a:lnTo>
                  <a:lnTo>
                    <a:pt x="16" y="315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7" y="309"/>
                  </a:lnTo>
                  <a:lnTo>
                    <a:pt x="5" y="307"/>
                  </a:lnTo>
                  <a:lnTo>
                    <a:pt x="4" y="304"/>
                  </a:lnTo>
                  <a:lnTo>
                    <a:pt x="2" y="302"/>
                  </a:lnTo>
                  <a:lnTo>
                    <a:pt x="1" y="300"/>
                  </a:lnTo>
                  <a:lnTo>
                    <a:pt x="0" y="297"/>
                  </a:lnTo>
                  <a:lnTo>
                    <a:pt x="0" y="294"/>
                  </a:lnTo>
                  <a:lnTo>
                    <a:pt x="0" y="291"/>
                  </a:lnTo>
                  <a:lnTo>
                    <a:pt x="0" y="288"/>
                  </a:lnTo>
                  <a:lnTo>
                    <a:pt x="1" y="284"/>
                  </a:lnTo>
                  <a:lnTo>
                    <a:pt x="1" y="280"/>
                  </a:lnTo>
                  <a:lnTo>
                    <a:pt x="2" y="277"/>
                  </a:lnTo>
                  <a:lnTo>
                    <a:pt x="5" y="273"/>
                  </a:lnTo>
                  <a:lnTo>
                    <a:pt x="41" y="264"/>
                  </a:lnTo>
                  <a:lnTo>
                    <a:pt x="39" y="267"/>
                  </a:lnTo>
                  <a:lnTo>
                    <a:pt x="38" y="270"/>
                  </a:lnTo>
                  <a:lnTo>
                    <a:pt x="38" y="273"/>
                  </a:lnTo>
                  <a:lnTo>
                    <a:pt x="37" y="276"/>
                  </a:lnTo>
                  <a:lnTo>
                    <a:pt x="37" y="278"/>
                  </a:lnTo>
                  <a:lnTo>
                    <a:pt x="37" y="280"/>
                  </a:lnTo>
                  <a:lnTo>
                    <a:pt x="37" y="283"/>
                  </a:lnTo>
                  <a:lnTo>
                    <a:pt x="38" y="284"/>
                  </a:lnTo>
                  <a:lnTo>
                    <a:pt x="38" y="286"/>
                  </a:lnTo>
                  <a:lnTo>
                    <a:pt x="39" y="289"/>
                  </a:lnTo>
                  <a:lnTo>
                    <a:pt x="41" y="290"/>
                  </a:lnTo>
                  <a:lnTo>
                    <a:pt x="42" y="291"/>
                  </a:lnTo>
                  <a:lnTo>
                    <a:pt x="44" y="294"/>
                  </a:lnTo>
                  <a:lnTo>
                    <a:pt x="47" y="295"/>
                  </a:lnTo>
                  <a:lnTo>
                    <a:pt x="49" y="296"/>
                  </a:lnTo>
                  <a:lnTo>
                    <a:pt x="51" y="297"/>
                  </a:lnTo>
                  <a:lnTo>
                    <a:pt x="54" y="298"/>
                  </a:lnTo>
                  <a:lnTo>
                    <a:pt x="57" y="300"/>
                  </a:lnTo>
                  <a:lnTo>
                    <a:pt x="61" y="301"/>
                  </a:lnTo>
                  <a:lnTo>
                    <a:pt x="65" y="302"/>
                  </a:lnTo>
                  <a:lnTo>
                    <a:pt x="69" y="302"/>
                  </a:lnTo>
                  <a:lnTo>
                    <a:pt x="74" y="303"/>
                  </a:lnTo>
                  <a:lnTo>
                    <a:pt x="79" y="304"/>
                  </a:lnTo>
                  <a:lnTo>
                    <a:pt x="85" y="304"/>
                  </a:lnTo>
                  <a:lnTo>
                    <a:pt x="91" y="306"/>
                  </a:lnTo>
                  <a:lnTo>
                    <a:pt x="97" y="306"/>
                  </a:lnTo>
                  <a:lnTo>
                    <a:pt x="103" y="306"/>
                  </a:lnTo>
                  <a:lnTo>
                    <a:pt x="110" y="307"/>
                  </a:lnTo>
                  <a:lnTo>
                    <a:pt x="118" y="307"/>
                  </a:lnTo>
                  <a:lnTo>
                    <a:pt x="125" y="307"/>
                  </a:lnTo>
                  <a:lnTo>
                    <a:pt x="134" y="307"/>
                  </a:lnTo>
                  <a:lnTo>
                    <a:pt x="143" y="307"/>
                  </a:lnTo>
                  <a:lnTo>
                    <a:pt x="143" y="307"/>
                  </a:lnTo>
                  <a:lnTo>
                    <a:pt x="143" y="307"/>
                  </a:lnTo>
                  <a:close/>
                  <a:moveTo>
                    <a:pt x="1861" y="317"/>
                  </a:moveTo>
                  <a:lnTo>
                    <a:pt x="1840" y="339"/>
                  </a:lnTo>
                  <a:lnTo>
                    <a:pt x="1840" y="339"/>
                  </a:lnTo>
                  <a:lnTo>
                    <a:pt x="1828" y="340"/>
                  </a:lnTo>
                  <a:lnTo>
                    <a:pt x="1808" y="340"/>
                  </a:lnTo>
                  <a:lnTo>
                    <a:pt x="1782" y="340"/>
                  </a:lnTo>
                  <a:lnTo>
                    <a:pt x="1747" y="340"/>
                  </a:lnTo>
                  <a:lnTo>
                    <a:pt x="1707" y="340"/>
                  </a:lnTo>
                  <a:lnTo>
                    <a:pt x="1660" y="340"/>
                  </a:lnTo>
                  <a:lnTo>
                    <a:pt x="1609" y="339"/>
                  </a:lnTo>
                  <a:lnTo>
                    <a:pt x="1553" y="339"/>
                  </a:lnTo>
                  <a:lnTo>
                    <a:pt x="1491" y="339"/>
                  </a:lnTo>
                  <a:lnTo>
                    <a:pt x="1426" y="339"/>
                  </a:lnTo>
                  <a:lnTo>
                    <a:pt x="1358" y="338"/>
                  </a:lnTo>
                  <a:lnTo>
                    <a:pt x="1288" y="338"/>
                  </a:lnTo>
                  <a:lnTo>
                    <a:pt x="1215" y="337"/>
                  </a:lnTo>
                  <a:lnTo>
                    <a:pt x="1140" y="337"/>
                  </a:lnTo>
                  <a:lnTo>
                    <a:pt x="1063" y="335"/>
                  </a:lnTo>
                  <a:lnTo>
                    <a:pt x="987" y="335"/>
                  </a:lnTo>
                  <a:lnTo>
                    <a:pt x="911" y="334"/>
                  </a:lnTo>
                  <a:lnTo>
                    <a:pt x="836" y="334"/>
                  </a:lnTo>
                  <a:lnTo>
                    <a:pt x="760" y="333"/>
                  </a:lnTo>
                  <a:lnTo>
                    <a:pt x="686" y="333"/>
                  </a:lnTo>
                  <a:lnTo>
                    <a:pt x="615" y="332"/>
                  </a:lnTo>
                  <a:lnTo>
                    <a:pt x="547" y="332"/>
                  </a:lnTo>
                  <a:lnTo>
                    <a:pt x="481" y="331"/>
                  </a:lnTo>
                  <a:lnTo>
                    <a:pt x="419" y="331"/>
                  </a:lnTo>
                  <a:lnTo>
                    <a:pt x="360" y="329"/>
                  </a:lnTo>
                  <a:lnTo>
                    <a:pt x="308" y="329"/>
                  </a:lnTo>
                  <a:lnTo>
                    <a:pt x="260" y="329"/>
                  </a:lnTo>
                  <a:lnTo>
                    <a:pt x="218" y="328"/>
                  </a:lnTo>
                  <a:lnTo>
                    <a:pt x="183" y="328"/>
                  </a:lnTo>
                  <a:lnTo>
                    <a:pt x="154" y="328"/>
                  </a:lnTo>
                  <a:lnTo>
                    <a:pt x="133" y="328"/>
                  </a:lnTo>
                  <a:lnTo>
                    <a:pt x="119" y="328"/>
                  </a:lnTo>
                  <a:lnTo>
                    <a:pt x="143" y="307"/>
                  </a:lnTo>
                  <a:lnTo>
                    <a:pt x="156" y="307"/>
                  </a:lnTo>
                  <a:lnTo>
                    <a:pt x="178" y="307"/>
                  </a:lnTo>
                  <a:lnTo>
                    <a:pt x="207" y="307"/>
                  </a:lnTo>
                  <a:lnTo>
                    <a:pt x="241" y="308"/>
                  </a:lnTo>
                  <a:lnTo>
                    <a:pt x="284" y="308"/>
                  </a:lnTo>
                  <a:lnTo>
                    <a:pt x="332" y="308"/>
                  </a:lnTo>
                  <a:lnTo>
                    <a:pt x="384" y="309"/>
                  </a:lnTo>
                  <a:lnTo>
                    <a:pt x="442" y="309"/>
                  </a:lnTo>
                  <a:lnTo>
                    <a:pt x="504" y="309"/>
                  </a:lnTo>
                  <a:lnTo>
                    <a:pt x="569" y="310"/>
                  </a:lnTo>
                  <a:lnTo>
                    <a:pt x="639" y="310"/>
                  </a:lnTo>
                  <a:lnTo>
                    <a:pt x="710" y="312"/>
                  </a:lnTo>
                  <a:lnTo>
                    <a:pt x="783" y="312"/>
                  </a:lnTo>
                  <a:lnTo>
                    <a:pt x="858" y="313"/>
                  </a:lnTo>
                  <a:lnTo>
                    <a:pt x="935" y="313"/>
                  </a:lnTo>
                  <a:lnTo>
                    <a:pt x="1011" y="314"/>
                  </a:lnTo>
                  <a:lnTo>
                    <a:pt x="1087" y="314"/>
                  </a:lnTo>
                  <a:lnTo>
                    <a:pt x="1164" y="315"/>
                  </a:lnTo>
                  <a:lnTo>
                    <a:pt x="1238" y="315"/>
                  </a:lnTo>
                  <a:lnTo>
                    <a:pt x="1311" y="316"/>
                  </a:lnTo>
                  <a:lnTo>
                    <a:pt x="1382" y="316"/>
                  </a:lnTo>
                  <a:lnTo>
                    <a:pt x="1450" y="317"/>
                  </a:lnTo>
                  <a:lnTo>
                    <a:pt x="1515" y="317"/>
                  </a:lnTo>
                  <a:lnTo>
                    <a:pt x="1575" y="317"/>
                  </a:lnTo>
                  <a:lnTo>
                    <a:pt x="1633" y="319"/>
                  </a:lnTo>
                  <a:lnTo>
                    <a:pt x="1684" y="319"/>
                  </a:lnTo>
                  <a:lnTo>
                    <a:pt x="1731" y="319"/>
                  </a:lnTo>
                  <a:lnTo>
                    <a:pt x="1771" y="319"/>
                  </a:lnTo>
                  <a:lnTo>
                    <a:pt x="1805" y="319"/>
                  </a:lnTo>
                  <a:lnTo>
                    <a:pt x="1831" y="319"/>
                  </a:lnTo>
                  <a:lnTo>
                    <a:pt x="1850" y="319"/>
                  </a:lnTo>
                  <a:lnTo>
                    <a:pt x="1861" y="317"/>
                  </a:lnTo>
                  <a:lnTo>
                    <a:pt x="1861" y="317"/>
                  </a:lnTo>
                  <a:lnTo>
                    <a:pt x="1861" y="317"/>
                  </a:lnTo>
                  <a:close/>
                  <a:moveTo>
                    <a:pt x="1930" y="265"/>
                  </a:moveTo>
                  <a:lnTo>
                    <a:pt x="1966" y="249"/>
                  </a:lnTo>
                  <a:lnTo>
                    <a:pt x="1966" y="249"/>
                  </a:lnTo>
                  <a:lnTo>
                    <a:pt x="1968" y="255"/>
                  </a:lnTo>
                  <a:lnTo>
                    <a:pt x="1971" y="260"/>
                  </a:lnTo>
                  <a:lnTo>
                    <a:pt x="1972" y="266"/>
                  </a:lnTo>
                  <a:lnTo>
                    <a:pt x="1973" y="271"/>
                  </a:lnTo>
                  <a:lnTo>
                    <a:pt x="1974" y="274"/>
                  </a:lnTo>
                  <a:lnTo>
                    <a:pt x="1974" y="279"/>
                  </a:lnTo>
                  <a:lnTo>
                    <a:pt x="1973" y="284"/>
                  </a:lnTo>
                  <a:lnTo>
                    <a:pt x="1973" y="288"/>
                  </a:lnTo>
                  <a:lnTo>
                    <a:pt x="1972" y="291"/>
                  </a:lnTo>
                  <a:lnTo>
                    <a:pt x="1971" y="296"/>
                  </a:lnTo>
                  <a:lnTo>
                    <a:pt x="1968" y="300"/>
                  </a:lnTo>
                  <a:lnTo>
                    <a:pt x="1965" y="303"/>
                  </a:lnTo>
                  <a:lnTo>
                    <a:pt x="1961" y="308"/>
                  </a:lnTo>
                  <a:lnTo>
                    <a:pt x="1956" y="312"/>
                  </a:lnTo>
                  <a:lnTo>
                    <a:pt x="1950" y="315"/>
                  </a:lnTo>
                  <a:lnTo>
                    <a:pt x="1944" y="320"/>
                  </a:lnTo>
                  <a:lnTo>
                    <a:pt x="1937" y="322"/>
                  </a:lnTo>
                  <a:lnTo>
                    <a:pt x="1931" y="326"/>
                  </a:lnTo>
                  <a:lnTo>
                    <a:pt x="1924" y="328"/>
                  </a:lnTo>
                  <a:lnTo>
                    <a:pt x="1918" y="329"/>
                  </a:lnTo>
                  <a:lnTo>
                    <a:pt x="1912" y="332"/>
                  </a:lnTo>
                  <a:lnTo>
                    <a:pt x="1906" y="333"/>
                  </a:lnTo>
                  <a:lnTo>
                    <a:pt x="1899" y="334"/>
                  </a:lnTo>
                  <a:lnTo>
                    <a:pt x="1893" y="335"/>
                  </a:lnTo>
                  <a:lnTo>
                    <a:pt x="1887" y="335"/>
                  </a:lnTo>
                  <a:lnTo>
                    <a:pt x="1881" y="337"/>
                  </a:lnTo>
                  <a:lnTo>
                    <a:pt x="1874" y="337"/>
                  </a:lnTo>
                  <a:lnTo>
                    <a:pt x="1868" y="338"/>
                  </a:lnTo>
                  <a:lnTo>
                    <a:pt x="1861" y="338"/>
                  </a:lnTo>
                  <a:lnTo>
                    <a:pt x="1854" y="339"/>
                  </a:lnTo>
                  <a:lnTo>
                    <a:pt x="1848" y="339"/>
                  </a:lnTo>
                  <a:lnTo>
                    <a:pt x="1840" y="339"/>
                  </a:lnTo>
                  <a:lnTo>
                    <a:pt x="1861" y="317"/>
                  </a:lnTo>
                  <a:lnTo>
                    <a:pt x="1868" y="317"/>
                  </a:lnTo>
                  <a:lnTo>
                    <a:pt x="1874" y="317"/>
                  </a:lnTo>
                  <a:lnTo>
                    <a:pt x="1881" y="316"/>
                  </a:lnTo>
                  <a:lnTo>
                    <a:pt x="1887" y="316"/>
                  </a:lnTo>
                  <a:lnTo>
                    <a:pt x="1893" y="316"/>
                  </a:lnTo>
                  <a:lnTo>
                    <a:pt x="1899" y="315"/>
                  </a:lnTo>
                  <a:lnTo>
                    <a:pt x="1904" y="315"/>
                  </a:lnTo>
                  <a:lnTo>
                    <a:pt x="1908" y="314"/>
                  </a:lnTo>
                  <a:lnTo>
                    <a:pt x="1913" y="314"/>
                  </a:lnTo>
                  <a:lnTo>
                    <a:pt x="1918" y="313"/>
                  </a:lnTo>
                  <a:lnTo>
                    <a:pt x="1922" y="312"/>
                  </a:lnTo>
                  <a:lnTo>
                    <a:pt x="1924" y="312"/>
                  </a:lnTo>
                  <a:lnTo>
                    <a:pt x="1926" y="310"/>
                  </a:lnTo>
                  <a:lnTo>
                    <a:pt x="1929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1" y="308"/>
                  </a:lnTo>
                  <a:lnTo>
                    <a:pt x="1932" y="307"/>
                  </a:lnTo>
                  <a:lnTo>
                    <a:pt x="1932" y="306"/>
                  </a:lnTo>
                  <a:lnTo>
                    <a:pt x="1934" y="304"/>
                  </a:lnTo>
                  <a:lnTo>
                    <a:pt x="1935" y="302"/>
                  </a:lnTo>
                  <a:lnTo>
                    <a:pt x="1936" y="300"/>
                  </a:lnTo>
                  <a:lnTo>
                    <a:pt x="1936" y="296"/>
                  </a:lnTo>
                  <a:lnTo>
                    <a:pt x="1936" y="292"/>
                  </a:lnTo>
                  <a:lnTo>
                    <a:pt x="1936" y="289"/>
                  </a:lnTo>
                  <a:lnTo>
                    <a:pt x="1936" y="285"/>
                  </a:lnTo>
                  <a:lnTo>
                    <a:pt x="1935" y="280"/>
                  </a:lnTo>
                  <a:lnTo>
                    <a:pt x="1934" y="276"/>
                  </a:lnTo>
                  <a:lnTo>
                    <a:pt x="1931" y="271"/>
                  </a:lnTo>
                  <a:lnTo>
                    <a:pt x="1930" y="265"/>
                  </a:lnTo>
                  <a:lnTo>
                    <a:pt x="1930" y="265"/>
                  </a:lnTo>
                  <a:lnTo>
                    <a:pt x="1930" y="265"/>
                  </a:lnTo>
                  <a:close/>
                  <a:moveTo>
                    <a:pt x="1848" y="68"/>
                  </a:moveTo>
                  <a:lnTo>
                    <a:pt x="1883" y="50"/>
                  </a:lnTo>
                  <a:lnTo>
                    <a:pt x="1883" y="50"/>
                  </a:lnTo>
                  <a:lnTo>
                    <a:pt x="1886" y="54"/>
                  </a:lnTo>
                  <a:lnTo>
                    <a:pt x="1888" y="57"/>
                  </a:lnTo>
                  <a:lnTo>
                    <a:pt x="1891" y="61"/>
                  </a:lnTo>
                  <a:lnTo>
                    <a:pt x="1894" y="66"/>
                  </a:lnTo>
                  <a:lnTo>
                    <a:pt x="1897" y="70"/>
                  </a:lnTo>
                  <a:lnTo>
                    <a:pt x="1899" y="75"/>
                  </a:lnTo>
                  <a:lnTo>
                    <a:pt x="1901" y="81"/>
                  </a:lnTo>
                  <a:lnTo>
                    <a:pt x="1904" y="86"/>
                  </a:lnTo>
                  <a:lnTo>
                    <a:pt x="1907" y="92"/>
                  </a:lnTo>
                  <a:lnTo>
                    <a:pt x="1910" y="98"/>
                  </a:lnTo>
                  <a:lnTo>
                    <a:pt x="1912" y="105"/>
                  </a:lnTo>
                  <a:lnTo>
                    <a:pt x="1914" y="111"/>
                  </a:lnTo>
                  <a:lnTo>
                    <a:pt x="1917" y="118"/>
                  </a:lnTo>
                  <a:lnTo>
                    <a:pt x="1920" y="125"/>
                  </a:lnTo>
                  <a:lnTo>
                    <a:pt x="1923" y="132"/>
                  </a:lnTo>
                  <a:lnTo>
                    <a:pt x="1925" y="140"/>
                  </a:lnTo>
                  <a:lnTo>
                    <a:pt x="1928" y="147"/>
                  </a:lnTo>
                  <a:lnTo>
                    <a:pt x="1930" y="154"/>
                  </a:lnTo>
                  <a:lnTo>
                    <a:pt x="1934" y="161"/>
                  </a:lnTo>
                  <a:lnTo>
                    <a:pt x="1936" y="168"/>
                  </a:lnTo>
                  <a:lnTo>
                    <a:pt x="1938" y="175"/>
                  </a:lnTo>
                  <a:lnTo>
                    <a:pt x="1941" y="184"/>
                  </a:lnTo>
                  <a:lnTo>
                    <a:pt x="1943" y="191"/>
                  </a:lnTo>
                  <a:lnTo>
                    <a:pt x="1947" y="198"/>
                  </a:lnTo>
                  <a:lnTo>
                    <a:pt x="1949" y="205"/>
                  </a:lnTo>
                  <a:lnTo>
                    <a:pt x="1951" y="211"/>
                  </a:lnTo>
                  <a:lnTo>
                    <a:pt x="1954" y="218"/>
                  </a:lnTo>
                  <a:lnTo>
                    <a:pt x="1956" y="226"/>
                  </a:lnTo>
                  <a:lnTo>
                    <a:pt x="1959" y="232"/>
                  </a:lnTo>
                  <a:lnTo>
                    <a:pt x="1961" y="237"/>
                  </a:lnTo>
                  <a:lnTo>
                    <a:pt x="1963" y="243"/>
                  </a:lnTo>
                  <a:lnTo>
                    <a:pt x="1966" y="249"/>
                  </a:lnTo>
                  <a:lnTo>
                    <a:pt x="1930" y="265"/>
                  </a:lnTo>
                  <a:lnTo>
                    <a:pt x="1928" y="260"/>
                  </a:lnTo>
                  <a:lnTo>
                    <a:pt x="1924" y="253"/>
                  </a:lnTo>
                  <a:lnTo>
                    <a:pt x="1922" y="247"/>
                  </a:lnTo>
                  <a:lnTo>
                    <a:pt x="1919" y="241"/>
                  </a:lnTo>
                  <a:lnTo>
                    <a:pt x="1917" y="234"/>
                  </a:lnTo>
                  <a:lnTo>
                    <a:pt x="1914" y="227"/>
                  </a:lnTo>
                  <a:lnTo>
                    <a:pt x="1912" y="221"/>
                  </a:lnTo>
                  <a:lnTo>
                    <a:pt x="1910" y="214"/>
                  </a:lnTo>
                  <a:lnTo>
                    <a:pt x="1906" y="206"/>
                  </a:lnTo>
                  <a:lnTo>
                    <a:pt x="1904" y="198"/>
                  </a:lnTo>
                  <a:lnTo>
                    <a:pt x="1901" y="191"/>
                  </a:lnTo>
                  <a:lnTo>
                    <a:pt x="1899" y="184"/>
                  </a:lnTo>
                  <a:lnTo>
                    <a:pt x="1897" y="177"/>
                  </a:lnTo>
                  <a:lnTo>
                    <a:pt x="1893" y="169"/>
                  </a:lnTo>
                  <a:lnTo>
                    <a:pt x="1891" y="162"/>
                  </a:lnTo>
                  <a:lnTo>
                    <a:pt x="1888" y="155"/>
                  </a:lnTo>
                  <a:lnTo>
                    <a:pt x="1886" y="148"/>
                  </a:lnTo>
                  <a:lnTo>
                    <a:pt x="1883" y="141"/>
                  </a:lnTo>
                  <a:lnTo>
                    <a:pt x="1880" y="134"/>
                  </a:lnTo>
                  <a:lnTo>
                    <a:pt x="1877" y="126"/>
                  </a:lnTo>
                  <a:lnTo>
                    <a:pt x="1875" y="120"/>
                  </a:lnTo>
                  <a:lnTo>
                    <a:pt x="1873" y="115"/>
                  </a:lnTo>
                  <a:lnTo>
                    <a:pt x="1870" y="109"/>
                  </a:lnTo>
                  <a:lnTo>
                    <a:pt x="1868" y="103"/>
                  </a:lnTo>
                  <a:lnTo>
                    <a:pt x="1864" y="97"/>
                  </a:lnTo>
                  <a:lnTo>
                    <a:pt x="1862" y="92"/>
                  </a:lnTo>
                  <a:lnTo>
                    <a:pt x="1860" y="86"/>
                  </a:lnTo>
                  <a:lnTo>
                    <a:pt x="1857" y="82"/>
                  </a:lnTo>
                  <a:lnTo>
                    <a:pt x="1855" y="77"/>
                  </a:lnTo>
                  <a:lnTo>
                    <a:pt x="1852" y="74"/>
                  </a:lnTo>
                  <a:lnTo>
                    <a:pt x="1850" y="70"/>
                  </a:lnTo>
                  <a:lnTo>
                    <a:pt x="1848" y="68"/>
                  </a:lnTo>
                  <a:lnTo>
                    <a:pt x="1848" y="68"/>
                  </a:lnTo>
                  <a:lnTo>
                    <a:pt x="1848" y="68"/>
                  </a:lnTo>
                  <a:close/>
                  <a:moveTo>
                    <a:pt x="1666" y="21"/>
                  </a:moveTo>
                  <a:lnTo>
                    <a:pt x="1690" y="0"/>
                  </a:lnTo>
                  <a:lnTo>
                    <a:pt x="1690" y="0"/>
                  </a:lnTo>
                  <a:lnTo>
                    <a:pt x="1698" y="0"/>
                  </a:lnTo>
                  <a:lnTo>
                    <a:pt x="1707" y="0"/>
                  </a:lnTo>
                  <a:lnTo>
                    <a:pt x="1715" y="0"/>
                  </a:lnTo>
                  <a:lnTo>
                    <a:pt x="1723" y="0"/>
                  </a:lnTo>
                  <a:lnTo>
                    <a:pt x="1732" y="1"/>
                  </a:lnTo>
                  <a:lnTo>
                    <a:pt x="1740" y="1"/>
                  </a:lnTo>
                  <a:lnTo>
                    <a:pt x="1747" y="2"/>
                  </a:lnTo>
                  <a:lnTo>
                    <a:pt x="1756" y="3"/>
                  </a:lnTo>
                  <a:lnTo>
                    <a:pt x="1763" y="3"/>
                  </a:lnTo>
                  <a:lnTo>
                    <a:pt x="1770" y="5"/>
                  </a:lnTo>
                  <a:lnTo>
                    <a:pt x="1777" y="6"/>
                  </a:lnTo>
                  <a:lnTo>
                    <a:pt x="1784" y="7"/>
                  </a:lnTo>
                  <a:lnTo>
                    <a:pt x="1791" y="8"/>
                  </a:lnTo>
                  <a:lnTo>
                    <a:pt x="1797" y="9"/>
                  </a:lnTo>
                  <a:lnTo>
                    <a:pt x="1805" y="12"/>
                  </a:lnTo>
                  <a:lnTo>
                    <a:pt x="1811" y="13"/>
                  </a:lnTo>
                  <a:lnTo>
                    <a:pt x="1817" y="14"/>
                  </a:lnTo>
                  <a:lnTo>
                    <a:pt x="1823" y="17"/>
                  </a:lnTo>
                  <a:lnTo>
                    <a:pt x="1828" y="18"/>
                  </a:lnTo>
                  <a:lnTo>
                    <a:pt x="1834" y="20"/>
                  </a:lnTo>
                  <a:lnTo>
                    <a:pt x="1839" y="23"/>
                  </a:lnTo>
                  <a:lnTo>
                    <a:pt x="1845" y="25"/>
                  </a:lnTo>
                  <a:lnTo>
                    <a:pt x="1850" y="26"/>
                  </a:lnTo>
                  <a:lnTo>
                    <a:pt x="1855" y="29"/>
                  </a:lnTo>
                  <a:lnTo>
                    <a:pt x="1858" y="31"/>
                  </a:lnTo>
                  <a:lnTo>
                    <a:pt x="1863" y="33"/>
                  </a:lnTo>
                  <a:lnTo>
                    <a:pt x="1867" y="36"/>
                  </a:lnTo>
                  <a:lnTo>
                    <a:pt x="1870" y="39"/>
                  </a:lnTo>
                  <a:lnTo>
                    <a:pt x="1874" y="42"/>
                  </a:lnTo>
                  <a:lnTo>
                    <a:pt x="1877" y="44"/>
                  </a:lnTo>
                  <a:lnTo>
                    <a:pt x="1881" y="48"/>
                  </a:lnTo>
                  <a:lnTo>
                    <a:pt x="1883" y="50"/>
                  </a:lnTo>
                  <a:lnTo>
                    <a:pt x="1848" y="68"/>
                  </a:lnTo>
                  <a:lnTo>
                    <a:pt x="1845" y="66"/>
                  </a:lnTo>
                  <a:lnTo>
                    <a:pt x="1843" y="62"/>
                  </a:lnTo>
                  <a:lnTo>
                    <a:pt x="1839" y="60"/>
                  </a:lnTo>
                  <a:lnTo>
                    <a:pt x="1837" y="57"/>
                  </a:lnTo>
                  <a:lnTo>
                    <a:pt x="1833" y="55"/>
                  </a:lnTo>
                  <a:lnTo>
                    <a:pt x="1830" y="52"/>
                  </a:lnTo>
                  <a:lnTo>
                    <a:pt x="1825" y="50"/>
                  </a:lnTo>
                  <a:lnTo>
                    <a:pt x="1821" y="49"/>
                  </a:lnTo>
                  <a:lnTo>
                    <a:pt x="1817" y="46"/>
                  </a:lnTo>
                  <a:lnTo>
                    <a:pt x="1812" y="44"/>
                  </a:lnTo>
                  <a:lnTo>
                    <a:pt x="1807" y="42"/>
                  </a:lnTo>
                  <a:lnTo>
                    <a:pt x="1802" y="40"/>
                  </a:lnTo>
                  <a:lnTo>
                    <a:pt x="1797" y="38"/>
                  </a:lnTo>
                  <a:lnTo>
                    <a:pt x="1791" y="37"/>
                  </a:lnTo>
                  <a:lnTo>
                    <a:pt x="1787" y="36"/>
                  </a:lnTo>
                  <a:lnTo>
                    <a:pt x="1781" y="33"/>
                  </a:lnTo>
                  <a:lnTo>
                    <a:pt x="1775" y="32"/>
                  </a:lnTo>
                  <a:lnTo>
                    <a:pt x="1769" y="31"/>
                  </a:lnTo>
                  <a:lnTo>
                    <a:pt x="1762" y="30"/>
                  </a:lnTo>
                  <a:lnTo>
                    <a:pt x="1756" y="29"/>
                  </a:lnTo>
                  <a:lnTo>
                    <a:pt x="1749" y="27"/>
                  </a:lnTo>
                  <a:lnTo>
                    <a:pt x="1743" y="26"/>
                  </a:lnTo>
                  <a:lnTo>
                    <a:pt x="1735" y="25"/>
                  </a:lnTo>
                  <a:lnTo>
                    <a:pt x="1728" y="24"/>
                  </a:lnTo>
                  <a:lnTo>
                    <a:pt x="1721" y="24"/>
                  </a:lnTo>
                  <a:lnTo>
                    <a:pt x="1714" y="23"/>
                  </a:lnTo>
                  <a:lnTo>
                    <a:pt x="1706" y="23"/>
                  </a:lnTo>
                  <a:lnTo>
                    <a:pt x="1698" y="21"/>
                  </a:lnTo>
                  <a:lnTo>
                    <a:pt x="1690" y="21"/>
                  </a:lnTo>
                  <a:lnTo>
                    <a:pt x="1683" y="21"/>
                  </a:lnTo>
                  <a:lnTo>
                    <a:pt x="1675" y="21"/>
                  </a:lnTo>
                  <a:lnTo>
                    <a:pt x="1666" y="21"/>
                  </a:lnTo>
                  <a:lnTo>
                    <a:pt x="1666" y="21"/>
                  </a:lnTo>
                  <a:lnTo>
                    <a:pt x="1666" y="21"/>
                  </a:lnTo>
                  <a:close/>
                  <a:moveTo>
                    <a:pt x="170" y="36"/>
                  </a:moveTo>
                  <a:lnTo>
                    <a:pt x="191" y="14"/>
                  </a:lnTo>
                  <a:lnTo>
                    <a:pt x="191" y="14"/>
                  </a:lnTo>
                  <a:lnTo>
                    <a:pt x="205" y="14"/>
                  </a:lnTo>
                  <a:lnTo>
                    <a:pt x="227" y="13"/>
                  </a:lnTo>
                  <a:lnTo>
                    <a:pt x="254" y="13"/>
                  </a:lnTo>
                  <a:lnTo>
                    <a:pt x="288" y="12"/>
                  </a:lnTo>
                  <a:lnTo>
                    <a:pt x="325" y="12"/>
                  </a:lnTo>
                  <a:lnTo>
                    <a:pt x="368" y="11"/>
                  </a:lnTo>
                  <a:lnTo>
                    <a:pt x="414" y="11"/>
                  </a:lnTo>
                  <a:lnTo>
                    <a:pt x="464" y="9"/>
                  </a:lnTo>
                  <a:lnTo>
                    <a:pt x="518" y="9"/>
                  </a:lnTo>
                  <a:lnTo>
                    <a:pt x="575" y="8"/>
                  </a:lnTo>
                  <a:lnTo>
                    <a:pt x="635" y="8"/>
                  </a:lnTo>
                  <a:lnTo>
                    <a:pt x="696" y="7"/>
                  </a:lnTo>
                  <a:lnTo>
                    <a:pt x="759" y="7"/>
                  </a:lnTo>
                  <a:lnTo>
                    <a:pt x="822" y="6"/>
                  </a:lnTo>
                  <a:lnTo>
                    <a:pt x="888" y="6"/>
                  </a:lnTo>
                  <a:lnTo>
                    <a:pt x="952" y="5"/>
                  </a:lnTo>
                  <a:lnTo>
                    <a:pt x="1018" y="5"/>
                  </a:lnTo>
                  <a:lnTo>
                    <a:pt x="1083" y="3"/>
                  </a:lnTo>
                  <a:lnTo>
                    <a:pt x="1146" y="3"/>
                  </a:lnTo>
                  <a:lnTo>
                    <a:pt x="1209" y="2"/>
                  </a:lnTo>
                  <a:lnTo>
                    <a:pt x="1269" y="2"/>
                  </a:lnTo>
                  <a:lnTo>
                    <a:pt x="1327" y="2"/>
                  </a:lnTo>
                  <a:lnTo>
                    <a:pt x="1382" y="1"/>
                  </a:lnTo>
                  <a:lnTo>
                    <a:pt x="1435" y="1"/>
                  </a:lnTo>
                  <a:lnTo>
                    <a:pt x="1484" y="1"/>
                  </a:lnTo>
                  <a:lnTo>
                    <a:pt x="1529" y="0"/>
                  </a:lnTo>
                  <a:lnTo>
                    <a:pt x="1570" y="0"/>
                  </a:lnTo>
                  <a:lnTo>
                    <a:pt x="1604" y="0"/>
                  </a:lnTo>
                  <a:lnTo>
                    <a:pt x="1635" y="0"/>
                  </a:lnTo>
                  <a:lnTo>
                    <a:pt x="1659" y="0"/>
                  </a:lnTo>
                  <a:lnTo>
                    <a:pt x="1678" y="0"/>
                  </a:lnTo>
                  <a:lnTo>
                    <a:pt x="1690" y="0"/>
                  </a:lnTo>
                  <a:lnTo>
                    <a:pt x="1666" y="21"/>
                  </a:lnTo>
                  <a:lnTo>
                    <a:pt x="1654" y="21"/>
                  </a:lnTo>
                  <a:lnTo>
                    <a:pt x="1636" y="21"/>
                  </a:lnTo>
                  <a:lnTo>
                    <a:pt x="1612" y="21"/>
                  </a:lnTo>
                  <a:lnTo>
                    <a:pt x="1581" y="21"/>
                  </a:lnTo>
                  <a:lnTo>
                    <a:pt x="1546" y="21"/>
                  </a:lnTo>
                  <a:lnTo>
                    <a:pt x="1506" y="21"/>
                  </a:lnTo>
                  <a:lnTo>
                    <a:pt x="1461" y="23"/>
                  </a:lnTo>
                  <a:lnTo>
                    <a:pt x="1412" y="23"/>
                  </a:lnTo>
                  <a:lnTo>
                    <a:pt x="1359" y="23"/>
                  </a:lnTo>
                  <a:lnTo>
                    <a:pt x="1305" y="24"/>
                  </a:lnTo>
                  <a:lnTo>
                    <a:pt x="1246" y="24"/>
                  </a:lnTo>
                  <a:lnTo>
                    <a:pt x="1185" y="24"/>
                  </a:lnTo>
                  <a:lnTo>
                    <a:pt x="1123" y="25"/>
                  </a:lnTo>
                  <a:lnTo>
                    <a:pt x="1060" y="25"/>
                  </a:lnTo>
                  <a:lnTo>
                    <a:pt x="995" y="26"/>
                  </a:lnTo>
                  <a:lnTo>
                    <a:pt x="930" y="26"/>
                  </a:lnTo>
                  <a:lnTo>
                    <a:pt x="865" y="27"/>
                  </a:lnTo>
                  <a:lnTo>
                    <a:pt x="800" y="27"/>
                  </a:lnTo>
                  <a:lnTo>
                    <a:pt x="736" y="29"/>
                  </a:lnTo>
                  <a:lnTo>
                    <a:pt x="673" y="29"/>
                  </a:lnTo>
                  <a:lnTo>
                    <a:pt x="612" y="30"/>
                  </a:lnTo>
                  <a:lnTo>
                    <a:pt x="553" y="30"/>
                  </a:lnTo>
                  <a:lnTo>
                    <a:pt x="497" y="31"/>
                  </a:lnTo>
                  <a:lnTo>
                    <a:pt x="442" y="31"/>
                  </a:lnTo>
                  <a:lnTo>
                    <a:pt x="392" y="32"/>
                  </a:lnTo>
                  <a:lnTo>
                    <a:pt x="345" y="32"/>
                  </a:lnTo>
                  <a:lnTo>
                    <a:pt x="303" y="33"/>
                  </a:lnTo>
                  <a:lnTo>
                    <a:pt x="265" y="33"/>
                  </a:lnTo>
                  <a:lnTo>
                    <a:pt x="232" y="35"/>
                  </a:lnTo>
                  <a:lnTo>
                    <a:pt x="205" y="35"/>
                  </a:lnTo>
                  <a:lnTo>
                    <a:pt x="184" y="36"/>
                  </a:lnTo>
                  <a:lnTo>
                    <a:pt x="170" y="36"/>
                  </a:lnTo>
                  <a:lnTo>
                    <a:pt x="17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78" name="Freeform 32"/>
            <p:cNvSpPr>
              <a:spLocks noEditPoints="1"/>
            </p:cNvSpPr>
            <p:nvPr/>
          </p:nvSpPr>
          <p:spPr bwMode="auto">
            <a:xfrm>
              <a:off x="3892551" y="4567239"/>
              <a:ext cx="258763" cy="500063"/>
            </a:xfrm>
            <a:custGeom>
              <a:avLst/>
              <a:gdLst>
                <a:gd name="T0" fmla="*/ 126 w 163"/>
                <a:gd name="T1" fmla="*/ 14 h 315"/>
                <a:gd name="T2" fmla="*/ 128 w 163"/>
                <a:gd name="T3" fmla="*/ 12 h 315"/>
                <a:gd name="T4" fmla="*/ 129 w 163"/>
                <a:gd name="T5" fmla="*/ 11 h 315"/>
                <a:gd name="T6" fmla="*/ 133 w 163"/>
                <a:gd name="T7" fmla="*/ 8 h 315"/>
                <a:gd name="T8" fmla="*/ 135 w 163"/>
                <a:gd name="T9" fmla="*/ 6 h 315"/>
                <a:gd name="T10" fmla="*/ 139 w 163"/>
                <a:gd name="T11" fmla="*/ 5 h 315"/>
                <a:gd name="T12" fmla="*/ 142 w 163"/>
                <a:gd name="T13" fmla="*/ 2 h 315"/>
                <a:gd name="T14" fmla="*/ 146 w 163"/>
                <a:gd name="T15" fmla="*/ 1 h 315"/>
                <a:gd name="T16" fmla="*/ 149 w 163"/>
                <a:gd name="T17" fmla="*/ 1 h 315"/>
                <a:gd name="T18" fmla="*/ 153 w 163"/>
                <a:gd name="T19" fmla="*/ 0 h 315"/>
                <a:gd name="T20" fmla="*/ 155 w 163"/>
                <a:gd name="T21" fmla="*/ 0 h 315"/>
                <a:gd name="T22" fmla="*/ 159 w 163"/>
                <a:gd name="T23" fmla="*/ 0 h 315"/>
                <a:gd name="T24" fmla="*/ 160 w 163"/>
                <a:gd name="T25" fmla="*/ 1 h 315"/>
                <a:gd name="T26" fmla="*/ 161 w 163"/>
                <a:gd name="T27" fmla="*/ 2 h 315"/>
                <a:gd name="T28" fmla="*/ 163 w 163"/>
                <a:gd name="T29" fmla="*/ 4 h 315"/>
                <a:gd name="T30" fmla="*/ 163 w 163"/>
                <a:gd name="T31" fmla="*/ 5 h 315"/>
                <a:gd name="T32" fmla="*/ 37 w 163"/>
                <a:gd name="T33" fmla="*/ 300 h 315"/>
                <a:gd name="T34" fmla="*/ 11 w 163"/>
                <a:gd name="T35" fmla="*/ 288 h 315"/>
                <a:gd name="T36" fmla="*/ 27 w 163"/>
                <a:gd name="T37" fmla="*/ 252 h 315"/>
                <a:gd name="T38" fmla="*/ 43 w 163"/>
                <a:gd name="T39" fmla="*/ 213 h 315"/>
                <a:gd name="T40" fmla="*/ 61 w 163"/>
                <a:gd name="T41" fmla="*/ 170 h 315"/>
                <a:gd name="T42" fmla="*/ 79 w 163"/>
                <a:gd name="T43" fmla="*/ 127 h 315"/>
                <a:gd name="T44" fmla="*/ 96 w 163"/>
                <a:gd name="T45" fmla="*/ 86 h 315"/>
                <a:gd name="T46" fmla="*/ 111 w 163"/>
                <a:gd name="T47" fmla="*/ 50 h 315"/>
                <a:gd name="T48" fmla="*/ 123 w 163"/>
                <a:gd name="T49" fmla="*/ 22 h 315"/>
                <a:gd name="T50" fmla="*/ 157 w 163"/>
                <a:gd name="T51" fmla="*/ 18 h 315"/>
                <a:gd name="T52" fmla="*/ 143 w 163"/>
                <a:gd name="T53" fmla="*/ 49 h 315"/>
                <a:gd name="T54" fmla="*/ 128 w 163"/>
                <a:gd name="T55" fmla="*/ 87 h 315"/>
                <a:gd name="T56" fmla="*/ 111 w 163"/>
                <a:gd name="T57" fmla="*/ 128 h 315"/>
                <a:gd name="T58" fmla="*/ 93 w 163"/>
                <a:gd name="T59" fmla="*/ 171 h 315"/>
                <a:gd name="T60" fmla="*/ 75 w 163"/>
                <a:gd name="T61" fmla="*/ 214 h 315"/>
                <a:gd name="T62" fmla="*/ 59 w 163"/>
                <a:gd name="T63" fmla="*/ 253 h 315"/>
                <a:gd name="T64" fmla="*/ 43 w 163"/>
                <a:gd name="T65" fmla="*/ 287 h 315"/>
                <a:gd name="T66" fmla="*/ 1 w 163"/>
                <a:gd name="T67" fmla="*/ 309 h 315"/>
                <a:gd name="T68" fmla="*/ 36 w 163"/>
                <a:gd name="T69" fmla="*/ 302 h 315"/>
                <a:gd name="T70" fmla="*/ 35 w 163"/>
                <a:gd name="T71" fmla="*/ 303 h 315"/>
                <a:gd name="T72" fmla="*/ 32 w 163"/>
                <a:gd name="T73" fmla="*/ 306 h 315"/>
                <a:gd name="T74" fmla="*/ 30 w 163"/>
                <a:gd name="T75" fmla="*/ 308 h 315"/>
                <a:gd name="T76" fmla="*/ 27 w 163"/>
                <a:gd name="T77" fmla="*/ 309 h 315"/>
                <a:gd name="T78" fmla="*/ 23 w 163"/>
                <a:gd name="T79" fmla="*/ 312 h 315"/>
                <a:gd name="T80" fmla="*/ 19 w 163"/>
                <a:gd name="T81" fmla="*/ 313 h 315"/>
                <a:gd name="T82" fmla="*/ 16 w 163"/>
                <a:gd name="T83" fmla="*/ 314 h 315"/>
                <a:gd name="T84" fmla="*/ 12 w 163"/>
                <a:gd name="T85" fmla="*/ 315 h 315"/>
                <a:gd name="T86" fmla="*/ 9 w 163"/>
                <a:gd name="T87" fmla="*/ 315 h 315"/>
                <a:gd name="T88" fmla="*/ 6 w 163"/>
                <a:gd name="T89" fmla="*/ 315 h 315"/>
                <a:gd name="T90" fmla="*/ 4 w 163"/>
                <a:gd name="T91" fmla="*/ 314 h 315"/>
                <a:gd name="T92" fmla="*/ 1 w 163"/>
                <a:gd name="T93" fmla="*/ 314 h 315"/>
                <a:gd name="T94" fmla="*/ 1 w 163"/>
                <a:gd name="T95" fmla="*/ 313 h 315"/>
                <a:gd name="T96" fmla="*/ 0 w 163"/>
                <a:gd name="T97" fmla="*/ 312 h 315"/>
                <a:gd name="T98" fmla="*/ 1 w 163"/>
                <a:gd name="T99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3" h="315">
                  <a:moveTo>
                    <a:pt x="161" y="6"/>
                  </a:moveTo>
                  <a:lnTo>
                    <a:pt x="126" y="16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3" y="7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5" y="6"/>
                  </a:lnTo>
                  <a:lnTo>
                    <a:pt x="136" y="6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9" y="5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41" y="4"/>
                  </a:lnTo>
                  <a:lnTo>
                    <a:pt x="142" y="2"/>
                  </a:lnTo>
                  <a:lnTo>
                    <a:pt x="143" y="2"/>
                  </a:lnTo>
                  <a:lnTo>
                    <a:pt x="143" y="2"/>
                  </a:lnTo>
                  <a:lnTo>
                    <a:pt x="145" y="2"/>
                  </a:lnTo>
                  <a:lnTo>
                    <a:pt x="146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48" y="1"/>
                  </a:lnTo>
                  <a:lnTo>
                    <a:pt x="149" y="1"/>
                  </a:lnTo>
                  <a:lnTo>
                    <a:pt x="151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1"/>
                  </a:lnTo>
                  <a:lnTo>
                    <a:pt x="160" y="1"/>
                  </a:lnTo>
                  <a:lnTo>
                    <a:pt x="161" y="1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6"/>
                  </a:lnTo>
                  <a:lnTo>
                    <a:pt x="161" y="6"/>
                  </a:lnTo>
                  <a:lnTo>
                    <a:pt x="161" y="6"/>
                  </a:lnTo>
                  <a:close/>
                  <a:moveTo>
                    <a:pt x="37" y="300"/>
                  </a:moveTo>
                  <a:lnTo>
                    <a:pt x="1" y="309"/>
                  </a:lnTo>
                  <a:lnTo>
                    <a:pt x="4" y="302"/>
                  </a:lnTo>
                  <a:lnTo>
                    <a:pt x="7" y="295"/>
                  </a:lnTo>
                  <a:lnTo>
                    <a:pt x="11" y="288"/>
                  </a:lnTo>
                  <a:lnTo>
                    <a:pt x="15" y="279"/>
                  </a:lnTo>
                  <a:lnTo>
                    <a:pt x="18" y="271"/>
                  </a:lnTo>
                  <a:lnTo>
                    <a:pt x="22" y="261"/>
                  </a:lnTo>
                  <a:lnTo>
                    <a:pt x="27" y="252"/>
                  </a:lnTo>
                  <a:lnTo>
                    <a:pt x="30" y="242"/>
                  </a:lnTo>
                  <a:lnTo>
                    <a:pt x="35" y="233"/>
                  </a:lnTo>
                  <a:lnTo>
                    <a:pt x="38" y="223"/>
                  </a:lnTo>
                  <a:lnTo>
                    <a:pt x="43" y="213"/>
                  </a:lnTo>
                  <a:lnTo>
                    <a:pt x="48" y="202"/>
                  </a:lnTo>
                  <a:lnTo>
                    <a:pt x="52" y="191"/>
                  </a:lnTo>
                  <a:lnTo>
                    <a:pt x="56" y="180"/>
                  </a:lnTo>
                  <a:lnTo>
                    <a:pt x="61" y="170"/>
                  </a:lnTo>
                  <a:lnTo>
                    <a:pt x="66" y="159"/>
                  </a:lnTo>
                  <a:lnTo>
                    <a:pt x="71" y="148"/>
                  </a:lnTo>
                  <a:lnTo>
                    <a:pt x="74" y="137"/>
                  </a:lnTo>
                  <a:lnTo>
                    <a:pt x="79" y="127"/>
                  </a:lnTo>
                  <a:lnTo>
                    <a:pt x="84" y="117"/>
                  </a:lnTo>
                  <a:lnTo>
                    <a:pt x="87" y="106"/>
                  </a:lnTo>
                  <a:lnTo>
                    <a:pt x="92" y="96"/>
                  </a:lnTo>
                  <a:lnTo>
                    <a:pt x="96" y="86"/>
                  </a:lnTo>
                  <a:lnTo>
                    <a:pt x="99" y="76"/>
                  </a:lnTo>
                  <a:lnTo>
                    <a:pt x="104" y="68"/>
                  </a:lnTo>
                  <a:lnTo>
                    <a:pt x="108" y="59"/>
                  </a:lnTo>
                  <a:lnTo>
                    <a:pt x="111" y="50"/>
                  </a:lnTo>
                  <a:lnTo>
                    <a:pt x="114" y="42"/>
                  </a:lnTo>
                  <a:lnTo>
                    <a:pt x="117" y="35"/>
                  </a:lnTo>
                  <a:lnTo>
                    <a:pt x="121" y="27"/>
                  </a:lnTo>
                  <a:lnTo>
                    <a:pt x="123" y="22"/>
                  </a:lnTo>
                  <a:lnTo>
                    <a:pt x="126" y="16"/>
                  </a:lnTo>
                  <a:lnTo>
                    <a:pt x="161" y="6"/>
                  </a:lnTo>
                  <a:lnTo>
                    <a:pt x="159" y="12"/>
                  </a:lnTo>
                  <a:lnTo>
                    <a:pt x="157" y="18"/>
                  </a:lnTo>
                  <a:lnTo>
                    <a:pt x="154" y="25"/>
                  </a:lnTo>
                  <a:lnTo>
                    <a:pt x="151" y="33"/>
                  </a:lnTo>
                  <a:lnTo>
                    <a:pt x="147" y="41"/>
                  </a:lnTo>
                  <a:lnTo>
                    <a:pt x="143" y="49"/>
                  </a:lnTo>
                  <a:lnTo>
                    <a:pt x="140" y="59"/>
                  </a:lnTo>
                  <a:lnTo>
                    <a:pt x="136" y="67"/>
                  </a:lnTo>
                  <a:lnTo>
                    <a:pt x="133" y="76"/>
                  </a:lnTo>
                  <a:lnTo>
                    <a:pt x="128" y="87"/>
                  </a:lnTo>
                  <a:lnTo>
                    <a:pt x="124" y="97"/>
                  </a:lnTo>
                  <a:lnTo>
                    <a:pt x="120" y="107"/>
                  </a:lnTo>
                  <a:lnTo>
                    <a:pt x="116" y="118"/>
                  </a:lnTo>
                  <a:lnTo>
                    <a:pt x="111" y="128"/>
                  </a:lnTo>
                  <a:lnTo>
                    <a:pt x="106" y="139"/>
                  </a:lnTo>
                  <a:lnTo>
                    <a:pt x="102" y="149"/>
                  </a:lnTo>
                  <a:lnTo>
                    <a:pt x="98" y="160"/>
                  </a:lnTo>
                  <a:lnTo>
                    <a:pt x="93" y="171"/>
                  </a:lnTo>
                  <a:lnTo>
                    <a:pt x="89" y="181"/>
                  </a:lnTo>
                  <a:lnTo>
                    <a:pt x="84" y="192"/>
                  </a:lnTo>
                  <a:lnTo>
                    <a:pt x="79" y="203"/>
                  </a:lnTo>
                  <a:lnTo>
                    <a:pt x="75" y="214"/>
                  </a:lnTo>
                  <a:lnTo>
                    <a:pt x="71" y="223"/>
                  </a:lnTo>
                  <a:lnTo>
                    <a:pt x="67" y="234"/>
                  </a:lnTo>
                  <a:lnTo>
                    <a:pt x="62" y="244"/>
                  </a:lnTo>
                  <a:lnTo>
                    <a:pt x="59" y="253"/>
                  </a:lnTo>
                  <a:lnTo>
                    <a:pt x="54" y="261"/>
                  </a:lnTo>
                  <a:lnTo>
                    <a:pt x="50" y="270"/>
                  </a:lnTo>
                  <a:lnTo>
                    <a:pt x="47" y="278"/>
                  </a:lnTo>
                  <a:lnTo>
                    <a:pt x="43" y="287"/>
                  </a:lnTo>
                  <a:lnTo>
                    <a:pt x="41" y="294"/>
                  </a:lnTo>
                  <a:lnTo>
                    <a:pt x="37" y="300"/>
                  </a:lnTo>
                  <a:lnTo>
                    <a:pt x="37" y="300"/>
                  </a:lnTo>
                  <a:close/>
                  <a:moveTo>
                    <a:pt x="1" y="309"/>
                  </a:moveTo>
                  <a:lnTo>
                    <a:pt x="37" y="300"/>
                  </a:lnTo>
                  <a:lnTo>
                    <a:pt x="37" y="301"/>
                  </a:lnTo>
                  <a:lnTo>
                    <a:pt x="37" y="301"/>
                  </a:lnTo>
                  <a:lnTo>
                    <a:pt x="36" y="302"/>
                  </a:lnTo>
                  <a:lnTo>
                    <a:pt x="36" y="302"/>
                  </a:lnTo>
                  <a:lnTo>
                    <a:pt x="36" y="302"/>
                  </a:lnTo>
                  <a:lnTo>
                    <a:pt x="35" y="303"/>
                  </a:lnTo>
                  <a:lnTo>
                    <a:pt x="35" y="303"/>
                  </a:lnTo>
                  <a:lnTo>
                    <a:pt x="34" y="304"/>
                  </a:lnTo>
                  <a:lnTo>
                    <a:pt x="34" y="304"/>
                  </a:lnTo>
                  <a:lnTo>
                    <a:pt x="32" y="306"/>
                  </a:lnTo>
                  <a:lnTo>
                    <a:pt x="32" y="306"/>
                  </a:lnTo>
                  <a:lnTo>
                    <a:pt x="31" y="307"/>
                  </a:lnTo>
                  <a:lnTo>
                    <a:pt x="31" y="307"/>
                  </a:lnTo>
                  <a:lnTo>
                    <a:pt x="30" y="307"/>
                  </a:lnTo>
                  <a:lnTo>
                    <a:pt x="30" y="308"/>
                  </a:lnTo>
                  <a:lnTo>
                    <a:pt x="29" y="308"/>
                  </a:lnTo>
                  <a:lnTo>
                    <a:pt x="28" y="309"/>
                  </a:lnTo>
                  <a:lnTo>
                    <a:pt x="28" y="309"/>
                  </a:lnTo>
                  <a:lnTo>
                    <a:pt x="27" y="309"/>
                  </a:lnTo>
                  <a:lnTo>
                    <a:pt x="25" y="310"/>
                  </a:lnTo>
                  <a:lnTo>
                    <a:pt x="25" y="310"/>
                  </a:lnTo>
                  <a:lnTo>
                    <a:pt x="24" y="310"/>
                  </a:lnTo>
                  <a:lnTo>
                    <a:pt x="23" y="312"/>
                  </a:lnTo>
                  <a:lnTo>
                    <a:pt x="22" y="312"/>
                  </a:lnTo>
                  <a:lnTo>
                    <a:pt x="22" y="312"/>
                  </a:lnTo>
                  <a:lnTo>
                    <a:pt x="21" y="313"/>
                  </a:lnTo>
                  <a:lnTo>
                    <a:pt x="19" y="313"/>
                  </a:lnTo>
                  <a:lnTo>
                    <a:pt x="18" y="313"/>
                  </a:lnTo>
                  <a:lnTo>
                    <a:pt x="17" y="313"/>
                  </a:lnTo>
                  <a:lnTo>
                    <a:pt x="17" y="314"/>
                  </a:lnTo>
                  <a:lnTo>
                    <a:pt x="16" y="314"/>
                  </a:lnTo>
                  <a:lnTo>
                    <a:pt x="15" y="314"/>
                  </a:lnTo>
                  <a:lnTo>
                    <a:pt x="13" y="314"/>
                  </a:lnTo>
                  <a:lnTo>
                    <a:pt x="13" y="314"/>
                  </a:lnTo>
                  <a:lnTo>
                    <a:pt x="12" y="315"/>
                  </a:lnTo>
                  <a:lnTo>
                    <a:pt x="11" y="315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9" y="315"/>
                  </a:lnTo>
                  <a:lnTo>
                    <a:pt x="7" y="315"/>
                  </a:lnTo>
                  <a:lnTo>
                    <a:pt x="7" y="315"/>
                  </a:lnTo>
                  <a:lnTo>
                    <a:pt x="6" y="315"/>
                  </a:lnTo>
                  <a:lnTo>
                    <a:pt x="6" y="315"/>
                  </a:lnTo>
                  <a:lnTo>
                    <a:pt x="5" y="315"/>
                  </a:lnTo>
                  <a:lnTo>
                    <a:pt x="5" y="315"/>
                  </a:lnTo>
                  <a:lnTo>
                    <a:pt x="4" y="315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3" y="314"/>
                  </a:lnTo>
                  <a:lnTo>
                    <a:pt x="3" y="314"/>
                  </a:lnTo>
                  <a:lnTo>
                    <a:pt x="1" y="314"/>
                  </a:lnTo>
                  <a:lnTo>
                    <a:pt x="1" y="314"/>
                  </a:lnTo>
                  <a:lnTo>
                    <a:pt x="1" y="313"/>
                  </a:lnTo>
                  <a:lnTo>
                    <a:pt x="1" y="313"/>
                  </a:lnTo>
                  <a:lnTo>
                    <a:pt x="1" y="313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09"/>
                  </a:lnTo>
                  <a:lnTo>
                    <a:pt x="1" y="309"/>
                  </a:lnTo>
                  <a:lnTo>
                    <a:pt x="1" y="3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79" name="Freeform 33"/>
            <p:cNvSpPr>
              <a:spLocks noEditPoints="1"/>
            </p:cNvSpPr>
            <p:nvPr/>
          </p:nvSpPr>
          <p:spPr bwMode="auto">
            <a:xfrm>
              <a:off x="4219576" y="4564064"/>
              <a:ext cx="179388" cy="504825"/>
            </a:xfrm>
            <a:custGeom>
              <a:avLst/>
              <a:gdLst>
                <a:gd name="T0" fmla="*/ 76 w 113"/>
                <a:gd name="T1" fmla="*/ 15 h 318"/>
                <a:gd name="T2" fmla="*/ 77 w 113"/>
                <a:gd name="T3" fmla="*/ 13 h 318"/>
                <a:gd name="T4" fmla="*/ 79 w 113"/>
                <a:gd name="T5" fmla="*/ 10 h 318"/>
                <a:gd name="T6" fmla="*/ 82 w 113"/>
                <a:gd name="T7" fmla="*/ 9 h 318"/>
                <a:gd name="T8" fmla="*/ 85 w 113"/>
                <a:gd name="T9" fmla="*/ 7 h 318"/>
                <a:gd name="T10" fmla="*/ 88 w 113"/>
                <a:gd name="T11" fmla="*/ 4 h 318"/>
                <a:gd name="T12" fmla="*/ 91 w 113"/>
                <a:gd name="T13" fmla="*/ 3 h 318"/>
                <a:gd name="T14" fmla="*/ 95 w 113"/>
                <a:gd name="T15" fmla="*/ 2 h 318"/>
                <a:gd name="T16" fmla="*/ 100 w 113"/>
                <a:gd name="T17" fmla="*/ 1 h 318"/>
                <a:gd name="T18" fmla="*/ 103 w 113"/>
                <a:gd name="T19" fmla="*/ 1 h 318"/>
                <a:gd name="T20" fmla="*/ 106 w 113"/>
                <a:gd name="T21" fmla="*/ 0 h 318"/>
                <a:gd name="T22" fmla="*/ 108 w 113"/>
                <a:gd name="T23" fmla="*/ 1 h 318"/>
                <a:gd name="T24" fmla="*/ 111 w 113"/>
                <a:gd name="T25" fmla="*/ 1 h 318"/>
                <a:gd name="T26" fmla="*/ 112 w 113"/>
                <a:gd name="T27" fmla="*/ 2 h 318"/>
                <a:gd name="T28" fmla="*/ 113 w 113"/>
                <a:gd name="T29" fmla="*/ 3 h 318"/>
                <a:gd name="T30" fmla="*/ 113 w 113"/>
                <a:gd name="T31" fmla="*/ 4 h 318"/>
                <a:gd name="T32" fmla="*/ 37 w 113"/>
                <a:gd name="T33" fmla="*/ 302 h 318"/>
                <a:gd name="T34" fmla="*/ 3 w 113"/>
                <a:gd name="T35" fmla="*/ 292 h 318"/>
                <a:gd name="T36" fmla="*/ 11 w 113"/>
                <a:gd name="T37" fmla="*/ 256 h 318"/>
                <a:gd name="T38" fmla="*/ 21 w 113"/>
                <a:gd name="T39" fmla="*/ 215 h 318"/>
                <a:gd name="T40" fmla="*/ 32 w 113"/>
                <a:gd name="T41" fmla="*/ 170 h 318"/>
                <a:gd name="T42" fmla="*/ 44 w 113"/>
                <a:gd name="T43" fmla="*/ 126 h 318"/>
                <a:gd name="T44" fmla="*/ 54 w 113"/>
                <a:gd name="T45" fmla="*/ 84 h 318"/>
                <a:gd name="T46" fmla="*/ 65 w 113"/>
                <a:gd name="T47" fmla="*/ 49 h 318"/>
                <a:gd name="T48" fmla="*/ 74 w 113"/>
                <a:gd name="T49" fmla="*/ 21 h 318"/>
                <a:gd name="T50" fmla="*/ 109 w 113"/>
                <a:gd name="T51" fmla="*/ 16 h 318"/>
                <a:gd name="T52" fmla="*/ 100 w 113"/>
                <a:gd name="T53" fmla="*/ 46 h 318"/>
                <a:gd name="T54" fmla="*/ 89 w 113"/>
                <a:gd name="T55" fmla="*/ 84 h 318"/>
                <a:gd name="T56" fmla="*/ 77 w 113"/>
                <a:gd name="T57" fmla="*/ 126 h 318"/>
                <a:gd name="T58" fmla="*/ 66 w 113"/>
                <a:gd name="T59" fmla="*/ 170 h 318"/>
                <a:gd name="T60" fmla="*/ 56 w 113"/>
                <a:gd name="T61" fmla="*/ 215 h 318"/>
                <a:gd name="T62" fmla="*/ 46 w 113"/>
                <a:gd name="T63" fmla="*/ 254 h 318"/>
                <a:gd name="T64" fmla="*/ 39 w 113"/>
                <a:gd name="T65" fmla="*/ 289 h 318"/>
                <a:gd name="T66" fmla="*/ 0 w 113"/>
                <a:gd name="T67" fmla="*/ 314 h 318"/>
                <a:gd name="T68" fmla="*/ 37 w 113"/>
                <a:gd name="T69" fmla="*/ 303 h 318"/>
                <a:gd name="T70" fmla="*/ 35 w 113"/>
                <a:gd name="T71" fmla="*/ 305 h 318"/>
                <a:gd name="T72" fmla="*/ 33 w 113"/>
                <a:gd name="T73" fmla="*/ 308 h 318"/>
                <a:gd name="T74" fmla="*/ 31 w 113"/>
                <a:gd name="T75" fmla="*/ 309 h 318"/>
                <a:gd name="T76" fmla="*/ 28 w 113"/>
                <a:gd name="T77" fmla="*/ 311 h 318"/>
                <a:gd name="T78" fmla="*/ 25 w 113"/>
                <a:gd name="T79" fmla="*/ 314 h 318"/>
                <a:gd name="T80" fmla="*/ 21 w 113"/>
                <a:gd name="T81" fmla="*/ 315 h 318"/>
                <a:gd name="T82" fmla="*/ 17 w 113"/>
                <a:gd name="T83" fmla="*/ 316 h 318"/>
                <a:gd name="T84" fmla="*/ 14 w 113"/>
                <a:gd name="T85" fmla="*/ 317 h 318"/>
                <a:gd name="T86" fmla="*/ 10 w 113"/>
                <a:gd name="T87" fmla="*/ 318 h 318"/>
                <a:gd name="T88" fmla="*/ 7 w 113"/>
                <a:gd name="T89" fmla="*/ 318 h 318"/>
                <a:gd name="T90" fmla="*/ 4 w 113"/>
                <a:gd name="T91" fmla="*/ 318 h 318"/>
                <a:gd name="T92" fmla="*/ 2 w 113"/>
                <a:gd name="T93" fmla="*/ 317 h 318"/>
                <a:gd name="T94" fmla="*/ 1 w 113"/>
                <a:gd name="T95" fmla="*/ 317 h 318"/>
                <a:gd name="T96" fmla="*/ 0 w 113"/>
                <a:gd name="T97" fmla="*/ 316 h 318"/>
                <a:gd name="T98" fmla="*/ 0 w 113"/>
                <a:gd name="T99" fmla="*/ 31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" h="318">
                  <a:moveTo>
                    <a:pt x="113" y="6"/>
                  </a:moveTo>
                  <a:lnTo>
                    <a:pt x="76" y="16"/>
                  </a:lnTo>
                  <a:lnTo>
                    <a:pt x="76" y="15"/>
                  </a:lnTo>
                  <a:lnTo>
                    <a:pt x="76" y="15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8" y="13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79" y="10"/>
                  </a:lnTo>
                  <a:lnTo>
                    <a:pt x="81" y="10"/>
                  </a:lnTo>
                  <a:lnTo>
                    <a:pt x="81" y="9"/>
                  </a:lnTo>
                  <a:lnTo>
                    <a:pt x="82" y="9"/>
                  </a:lnTo>
                  <a:lnTo>
                    <a:pt x="82" y="9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4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0" y="4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3" y="3"/>
                  </a:lnTo>
                  <a:lnTo>
                    <a:pt x="94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1"/>
                  </a:lnTo>
                  <a:lnTo>
                    <a:pt x="99" y="1"/>
                  </a:lnTo>
                  <a:lnTo>
                    <a:pt x="100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3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08" y="1"/>
                  </a:lnTo>
                  <a:lnTo>
                    <a:pt x="109" y="1"/>
                  </a:lnTo>
                  <a:lnTo>
                    <a:pt x="109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13" y="2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37" y="302"/>
                  </a:moveTo>
                  <a:lnTo>
                    <a:pt x="0" y="314"/>
                  </a:lnTo>
                  <a:lnTo>
                    <a:pt x="1" y="306"/>
                  </a:lnTo>
                  <a:lnTo>
                    <a:pt x="2" y="299"/>
                  </a:lnTo>
                  <a:lnTo>
                    <a:pt x="3" y="292"/>
                  </a:lnTo>
                  <a:lnTo>
                    <a:pt x="5" y="284"/>
                  </a:lnTo>
                  <a:lnTo>
                    <a:pt x="7" y="275"/>
                  </a:lnTo>
                  <a:lnTo>
                    <a:pt x="9" y="266"/>
                  </a:lnTo>
                  <a:lnTo>
                    <a:pt x="11" y="256"/>
                  </a:lnTo>
                  <a:lnTo>
                    <a:pt x="14" y="246"/>
                  </a:lnTo>
                  <a:lnTo>
                    <a:pt x="16" y="236"/>
                  </a:lnTo>
                  <a:lnTo>
                    <a:pt x="19" y="225"/>
                  </a:lnTo>
                  <a:lnTo>
                    <a:pt x="21" y="215"/>
                  </a:lnTo>
                  <a:lnTo>
                    <a:pt x="23" y="204"/>
                  </a:lnTo>
                  <a:lnTo>
                    <a:pt x="26" y="193"/>
                  </a:lnTo>
                  <a:lnTo>
                    <a:pt x="29" y="181"/>
                  </a:lnTo>
                  <a:lnTo>
                    <a:pt x="32" y="170"/>
                  </a:lnTo>
                  <a:lnTo>
                    <a:pt x="35" y="160"/>
                  </a:lnTo>
                  <a:lnTo>
                    <a:pt x="38" y="148"/>
                  </a:lnTo>
                  <a:lnTo>
                    <a:pt x="40" y="137"/>
                  </a:lnTo>
                  <a:lnTo>
                    <a:pt x="44" y="126"/>
                  </a:lnTo>
                  <a:lnTo>
                    <a:pt x="46" y="115"/>
                  </a:lnTo>
                  <a:lnTo>
                    <a:pt x="50" y="105"/>
                  </a:lnTo>
                  <a:lnTo>
                    <a:pt x="52" y="95"/>
                  </a:lnTo>
                  <a:lnTo>
                    <a:pt x="54" y="84"/>
                  </a:lnTo>
                  <a:lnTo>
                    <a:pt x="58" y="75"/>
                  </a:lnTo>
                  <a:lnTo>
                    <a:pt x="60" y="66"/>
                  </a:lnTo>
                  <a:lnTo>
                    <a:pt x="63" y="57"/>
                  </a:lnTo>
                  <a:lnTo>
                    <a:pt x="65" y="49"/>
                  </a:lnTo>
                  <a:lnTo>
                    <a:pt x="68" y="41"/>
                  </a:lnTo>
                  <a:lnTo>
                    <a:pt x="70" y="34"/>
                  </a:lnTo>
                  <a:lnTo>
                    <a:pt x="72" y="27"/>
                  </a:lnTo>
                  <a:lnTo>
                    <a:pt x="74" y="21"/>
                  </a:lnTo>
                  <a:lnTo>
                    <a:pt x="76" y="16"/>
                  </a:lnTo>
                  <a:lnTo>
                    <a:pt x="113" y="6"/>
                  </a:lnTo>
                  <a:lnTo>
                    <a:pt x="111" y="10"/>
                  </a:lnTo>
                  <a:lnTo>
                    <a:pt x="109" y="16"/>
                  </a:lnTo>
                  <a:lnTo>
                    <a:pt x="107" y="24"/>
                  </a:lnTo>
                  <a:lnTo>
                    <a:pt x="105" y="31"/>
                  </a:lnTo>
                  <a:lnTo>
                    <a:pt x="102" y="38"/>
                  </a:lnTo>
                  <a:lnTo>
                    <a:pt x="100" y="46"/>
                  </a:lnTo>
                  <a:lnTo>
                    <a:pt x="97" y="56"/>
                  </a:lnTo>
                  <a:lnTo>
                    <a:pt x="95" y="64"/>
                  </a:lnTo>
                  <a:lnTo>
                    <a:pt x="91" y="74"/>
                  </a:lnTo>
                  <a:lnTo>
                    <a:pt x="89" y="84"/>
                  </a:lnTo>
                  <a:lnTo>
                    <a:pt x="87" y="94"/>
                  </a:lnTo>
                  <a:lnTo>
                    <a:pt x="83" y="105"/>
                  </a:lnTo>
                  <a:lnTo>
                    <a:pt x="81" y="115"/>
                  </a:lnTo>
                  <a:lnTo>
                    <a:pt x="77" y="126"/>
                  </a:lnTo>
                  <a:lnTo>
                    <a:pt x="75" y="137"/>
                  </a:lnTo>
                  <a:lnTo>
                    <a:pt x="72" y="149"/>
                  </a:lnTo>
                  <a:lnTo>
                    <a:pt x="69" y="160"/>
                  </a:lnTo>
                  <a:lnTo>
                    <a:pt x="66" y="170"/>
                  </a:lnTo>
                  <a:lnTo>
                    <a:pt x="63" y="181"/>
                  </a:lnTo>
                  <a:lnTo>
                    <a:pt x="60" y="193"/>
                  </a:lnTo>
                  <a:lnTo>
                    <a:pt x="58" y="204"/>
                  </a:lnTo>
                  <a:lnTo>
                    <a:pt x="56" y="215"/>
                  </a:lnTo>
                  <a:lnTo>
                    <a:pt x="53" y="224"/>
                  </a:lnTo>
                  <a:lnTo>
                    <a:pt x="51" y="235"/>
                  </a:lnTo>
                  <a:lnTo>
                    <a:pt x="48" y="244"/>
                  </a:lnTo>
                  <a:lnTo>
                    <a:pt x="46" y="254"/>
                  </a:lnTo>
                  <a:lnTo>
                    <a:pt x="44" y="263"/>
                  </a:lnTo>
                  <a:lnTo>
                    <a:pt x="42" y="272"/>
                  </a:lnTo>
                  <a:lnTo>
                    <a:pt x="40" y="280"/>
                  </a:lnTo>
                  <a:lnTo>
                    <a:pt x="39" y="289"/>
                  </a:lnTo>
                  <a:lnTo>
                    <a:pt x="38" y="296"/>
                  </a:lnTo>
                  <a:lnTo>
                    <a:pt x="37" y="302"/>
                  </a:lnTo>
                  <a:lnTo>
                    <a:pt x="37" y="302"/>
                  </a:lnTo>
                  <a:close/>
                  <a:moveTo>
                    <a:pt x="0" y="314"/>
                  </a:moveTo>
                  <a:lnTo>
                    <a:pt x="37" y="302"/>
                  </a:lnTo>
                  <a:lnTo>
                    <a:pt x="37" y="302"/>
                  </a:lnTo>
                  <a:lnTo>
                    <a:pt x="37" y="303"/>
                  </a:lnTo>
                  <a:lnTo>
                    <a:pt x="37" y="303"/>
                  </a:lnTo>
                  <a:lnTo>
                    <a:pt x="35" y="304"/>
                  </a:lnTo>
                  <a:lnTo>
                    <a:pt x="35" y="304"/>
                  </a:lnTo>
                  <a:lnTo>
                    <a:pt x="35" y="304"/>
                  </a:lnTo>
                  <a:lnTo>
                    <a:pt x="35" y="305"/>
                  </a:lnTo>
                  <a:lnTo>
                    <a:pt x="34" y="305"/>
                  </a:lnTo>
                  <a:lnTo>
                    <a:pt x="34" y="306"/>
                  </a:lnTo>
                  <a:lnTo>
                    <a:pt x="34" y="306"/>
                  </a:lnTo>
                  <a:lnTo>
                    <a:pt x="33" y="308"/>
                  </a:lnTo>
                  <a:lnTo>
                    <a:pt x="33" y="308"/>
                  </a:lnTo>
                  <a:lnTo>
                    <a:pt x="32" y="308"/>
                  </a:lnTo>
                  <a:lnTo>
                    <a:pt x="32" y="309"/>
                  </a:lnTo>
                  <a:lnTo>
                    <a:pt x="31" y="309"/>
                  </a:lnTo>
                  <a:lnTo>
                    <a:pt x="31" y="310"/>
                  </a:lnTo>
                  <a:lnTo>
                    <a:pt x="29" y="310"/>
                  </a:lnTo>
                  <a:lnTo>
                    <a:pt x="28" y="311"/>
                  </a:lnTo>
                  <a:lnTo>
                    <a:pt x="28" y="311"/>
                  </a:lnTo>
                  <a:lnTo>
                    <a:pt x="27" y="311"/>
                  </a:lnTo>
                  <a:lnTo>
                    <a:pt x="26" y="312"/>
                  </a:lnTo>
                  <a:lnTo>
                    <a:pt x="26" y="312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21" y="315"/>
                  </a:lnTo>
                  <a:lnTo>
                    <a:pt x="20" y="315"/>
                  </a:lnTo>
                  <a:lnTo>
                    <a:pt x="20" y="316"/>
                  </a:lnTo>
                  <a:lnTo>
                    <a:pt x="19" y="316"/>
                  </a:lnTo>
                  <a:lnTo>
                    <a:pt x="17" y="316"/>
                  </a:lnTo>
                  <a:lnTo>
                    <a:pt x="16" y="316"/>
                  </a:lnTo>
                  <a:lnTo>
                    <a:pt x="15" y="317"/>
                  </a:lnTo>
                  <a:lnTo>
                    <a:pt x="15" y="317"/>
                  </a:lnTo>
                  <a:lnTo>
                    <a:pt x="14" y="317"/>
                  </a:lnTo>
                  <a:lnTo>
                    <a:pt x="13" y="317"/>
                  </a:lnTo>
                  <a:lnTo>
                    <a:pt x="11" y="317"/>
                  </a:lnTo>
                  <a:lnTo>
                    <a:pt x="11" y="318"/>
                  </a:lnTo>
                  <a:lnTo>
                    <a:pt x="10" y="318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8" y="318"/>
                  </a:lnTo>
                  <a:lnTo>
                    <a:pt x="7" y="318"/>
                  </a:lnTo>
                  <a:lnTo>
                    <a:pt x="7" y="318"/>
                  </a:lnTo>
                  <a:lnTo>
                    <a:pt x="5" y="318"/>
                  </a:lnTo>
                  <a:lnTo>
                    <a:pt x="5" y="318"/>
                  </a:lnTo>
                  <a:lnTo>
                    <a:pt x="4" y="318"/>
                  </a:lnTo>
                  <a:lnTo>
                    <a:pt x="3" y="318"/>
                  </a:lnTo>
                  <a:lnTo>
                    <a:pt x="3" y="318"/>
                  </a:lnTo>
                  <a:lnTo>
                    <a:pt x="3" y="318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1" y="317"/>
                  </a:lnTo>
                  <a:lnTo>
                    <a:pt x="1" y="317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4"/>
                  </a:lnTo>
                  <a:lnTo>
                    <a:pt x="0" y="3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80" name="Freeform 34"/>
            <p:cNvSpPr>
              <a:spLocks noEditPoints="1"/>
            </p:cNvSpPr>
            <p:nvPr/>
          </p:nvSpPr>
          <p:spPr bwMode="auto">
            <a:xfrm>
              <a:off x="4491039" y="4559301"/>
              <a:ext cx="144463" cy="512763"/>
            </a:xfrm>
            <a:custGeom>
              <a:avLst/>
              <a:gdLst>
                <a:gd name="T0" fmla="*/ 55 w 91"/>
                <a:gd name="T1" fmla="*/ 16 h 323"/>
                <a:gd name="T2" fmla="*/ 56 w 91"/>
                <a:gd name="T3" fmla="*/ 13 h 323"/>
                <a:gd name="T4" fmla="*/ 58 w 91"/>
                <a:gd name="T5" fmla="*/ 11 h 323"/>
                <a:gd name="T6" fmla="*/ 61 w 91"/>
                <a:gd name="T7" fmla="*/ 10 h 323"/>
                <a:gd name="T8" fmla="*/ 64 w 91"/>
                <a:gd name="T9" fmla="*/ 7 h 323"/>
                <a:gd name="T10" fmla="*/ 67 w 91"/>
                <a:gd name="T11" fmla="*/ 5 h 323"/>
                <a:gd name="T12" fmla="*/ 71 w 91"/>
                <a:gd name="T13" fmla="*/ 4 h 323"/>
                <a:gd name="T14" fmla="*/ 74 w 91"/>
                <a:gd name="T15" fmla="*/ 3 h 323"/>
                <a:gd name="T16" fmla="*/ 78 w 91"/>
                <a:gd name="T17" fmla="*/ 1 h 323"/>
                <a:gd name="T18" fmla="*/ 82 w 91"/>
                <a:gd name="T19" fmla="*/ 1 h 323"/>
                <a:gd name="T20" fmla="*/ 84 w 91"/>
                <a:gd name="T21" fmla="*/ 0 h 323"/>
                <a:gd name="T22" fmla="*/ 88 w 91"/>
                <a:gd name="T23" fmla="*/ 1 h 323"/>
                <a:gd name="T24" fmla="*/ 89 w 91"/>
                <a:gd name="T25" fmla="*/ 1 h 323"/>
                <a:gd name="T26" fmla="*/ 91 w 91"/>
                <a:gd name="T27" fmla="*/ 3 h 323"/>
                <a:gd name="T28" fmla="*/ 91 w 91"/>
                <a:gd name="T29" fmla="*/ 4 h 323"/>
                <a:gd name="T30" fmla="*/ 91 w 91"/>
                <a:gd name="T31" fmla="*/ 5 h 323"/>
                <a:gd name="T32" fmla="*/ 39 w 91"/>
                <a:gd name="T33" fmla="*/ 306 h 323"/>
                <a:gd name="T34" fmla="*/ 4 w 91"/>
                <a:gd name="T35" fmla="*/ 296 h 323"/>
                <a:gd name="T36" fmla="*/ 10 w 91"/>
                <a:gd name="T37" fmla="*/ 261 h 323"/>
                <a:gd name="T38" fmla="*/ 16 w 91"/>
                <a:gd name="T39" fmla="*/ 219 h 323"/>
                <a:gd name="T40" fmla="*/ 23 w 91"/>
                <a:gd name="T41" fmla="*/ 173 h 323"/>
                <a:gd name="T42" fmla="*/ 30 w 91"/>
                <a:gd name="T43" fmla="*/ 129 h 323"/>
                <a:gd name="T44" fmla="*/ 37 w 91"/>
                <a:gd name="T45" fmla="*/ 86 h 323"/>
                <a:gd name="T46" fmla="*/ 46 w 91"/>
                <a:gd name="T47" fmla="*/ 50 h 323"/>
                <a:gd name="T48" fmla="*/ 53 w 91"/>
                <a:gd name="T49" fmla="*/ 22 h 323"/>
                <a:gd name="T50" fmla="*/ 88 w 91"/>
                <a:gd name="T51" fmla="*/ 17 h 323"/>
                <a:gd name="T52" fmla="*/ 80 w 91"/>
                <a:gd name="T53" fmla="*/ 47 h 323"/>
                <a:gd name="T54" fmla="*/ 73 w 91"/>
                <a:gd name="T55" fmla="*/ 85 h 323"/>
                <a:gd name="T56" fmla="*/ 66 w 91"/>
                <a:gd name="T57" fmla="*/ 128 h 323"/>
                <a:gd name="T58" fmla="*/ 59 w 91"/>
                <a:gd name="T59" fmla="*/ 173 h 323"/>
                <a:gd name="T60" fmla="*/ 52 w 91"/>
                <a:gd name="T61" fmla="*/ 218 h 323"/>
                <a:gd name="T62" fmla="*/ 46 w 91"/>
                <a:gd name="T63" fmla="*/ 258 h 323"/>
                <a:gd name="T64" fmla="*/ 41 w 91"/>
                <a:gd name="T65" fmla="*/ 293 h 323"/>
                <a:gd name="T66" fmla="*/ 0 w 91"/>
                <a:gd name="T67" fmla="*/ 318 h 323"/>
                <a:gd name="T68" fmla="*/ 37 w 91"/>
                <a:gd name="T69" fmla="*/ 308 h 323"/>
                <a:gd name="T70" fmla="*/ 36 w 91"/>
                <a:gd name="T71" fmla="*/ 309 h 323"/>
                <a:gd name="T72" fmla="*/ 35 w 91"/>
                <a:gd name="T73" fmla="*/ 312 h 323"/>
                <a:gd name="T74" fmla="*/ 33 w 91"/>
                <a:gd name="T75" fmla="*/ 314 h 323"/>
                <a:gd name="T76" fmla="*/ 29 w 91"/>
                <a:gd name="T77" fmla="*/ 315 h 323"/>
                <a:gd name="T78" fmla="*/ 27 w 91"/>
                <a:gd name="T79" fmla="*/ 318 h 323"/>
                <a:gd name="T80" fmla="*/ 23 w 91"/>
                <a:gd name="T81" fmla="*/ 319 h 323"/>
                <a:gd name="T82" fmla="*/ 19 w 91"/>
                <a:gd name="T83" fmla="*/ 321 h 323"/>
                <a:gd name="T84" fmla="*/ 15 w 91"/>
                <a:gd name="T85" fmla="*/ 323 h 323"/>
                <a:gd name="T86" fmla="*/ 12 w 91"/>
                <a:gd name="T87" fmla="*/ 323 h 323"/>
                <a:gd name="T88" fmla="*/ 9 w 91"/>
                <a:gd name="T89" fmla="*/ 323 h 323"/>
                <a:gd name="T90" fmla="*/ 6 w 91"/>
                <a:gd name="T91" fmla="*/ 323 h 323"/>
                <a:gd name="T92" fmla="*/ 4 w 91"/>
                <a:gd name="T93" fmla="*/ 323 h 323"/>
                <a:gd name="T94" fmla="*/ 2 w 91"/>
                <a:gd name="T95" fmla="*/ 321 h 323"/>
                <a:gd name="T96" fmla="*/ 2 w 91"/>
                <a:gd name="T97" fmla="*/ 320 h 323"/>
                <a:gd name="T98" fmla="*/ 0 w 91"/>
                <a:gd name="T99" fmla="*/ 31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1" h="323">
                  <a:moveTo>
                    <a:pt x="91" y="6"/>
                  </a:moveTo>
                  <a:lnTo>
                    <a:pt x="54" y="17"/>
                  </a:lnTo>
                  <a:lnTo>
                    <a:pt x="54" y="16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5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1" y="10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8" y="5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90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6"/>
                  </a:lnTo>
                  <a:close/>
                  <a:moveTo>
                    <a:pt x="39" y="306"/>
                  </a:moveTo>
                  <a:lnTo>
                    <a:pt x="0" y="318"/>
                  </a:lnTo>
                  <a:lnTo>
                    <a:pt x="2" y="312"/>
                  </a:lnTo>
                  <a:lnTo>
                    <a:pt x="3" y="305"/>
                  </a:lnTo>
                  <a:lnTo>
                    <a:pt x="4" y="296"/>
                  </a:lnTo>
                  <a:lnTo>
                    <a:pt x="5" y="288"/>
                  </a:lnTo>
                  <a:lnTo>
                    <a:pt x="6" y="280"/>
                  </a:lnTo>
                  <a:lnTo>
                    <a:pt x="9" y="270"/>
                  </a:lnTo>
                  <a:lnTo>
                    <a:pt x="10" y="261"/>
                  </a:lnTo>
                  <a:lnTo>
                    <a:pt x="11" y="251"/>
                  </a:lnTo>
                  <a:lnTo>
                    <a:pt x="12" y="240"/>
                  </a:lnTo>
                  <a:lnTo>
                    <a:pt x="15" y="229"/>
                  </a:lnTo>
                  <a:lnTo>
                    <a:pt x="16" y="219"/>
                  </a:lnTo>
                  <a:lnTo>
                    <a:pt x="18" y="208"/>
                  </a:lnTo>
                  <a:lnTo>
                    <a:pt x="19" y="196"/>
                  </a:lnTo>
                  <a:lnTo>
                    <a:pt x="21" y="185"/>
                  </a:lnTo>
                  <a:lnTo>
                    <a:pt x="23" y="173"/>
                  </a:lnTo>
                  <a:lnTo>
                    <a:pt x="24" y="163"/>
                  </a:lnTo>
                  <a:lnTo>
                    <a:pt x="27" y="151"/>
                  </a:lnTo>
                  <a:lnTo>
                    <a:pt x="29" y="140"/>
                  </a:lnTo>
                  <a:lnTo>
                    <a:pt x="30" y="129"/>
                  </a:lnTo>
                  <a:lnTo>
                    <a:pt x="33" y="118"/>
                  </a:lnTo>
                  <a:lnTo>
                    <a:pt x="34" y="108"/>
                  </a:lnTo>
                  <a:lnTo>
                    <a:pt x="36" y="97"/>
                  </a:lnTo>
                  <a:lnTo>
                    <a:pt x="37" y="86"/>
                  </a:lnTo>
                  <a:lnTo>
                    <a:pt x="40" y="77"/>
                  </a:lnTo>
                  <a:lnTo>
                    <a:pt x="42" y="67"/>
                  </a:lnTo>
                  <a:lnTo>
                    <a:pt x="43" y="59"/>
                  </a:lnTo>
                  <a:lnTo>
                    <a:pt x="46" y="50"/>
                  </a:lnTo>
                  <a:lnTo>
                    <a:pt x="47" y="42"/>
                  </a:lnTo>
                  <a:lnTo>
                    <a:pt x="49" y="35"/>
                  </a:lnTo>
                  <a:lnTo>
                    <a:pt x="51" y="28"/>
                  </a:lnTo>
                  <a:lnTo>
                    <a:pt x="53" y="22"/>
                  </a:lnTo>
                  <a:lnTo>
                    <a:pt x="54" y="17"/>
                  </a:lnTo>
                  <a:lnTo>
                    <a:pt x="91" y="6"/>
                  </a:lnTo>
                  <a:lnTo>
                    <a:pt x="90" y="11"/>
                  </a:lnTo>
                  <a:lnTo>
                    <a:pt x="88" y="17"/>
                  </a:lnTo>
                  <a:lnTo>
                    <a:pt x="86" y="24"/>
                  </a:lnTo>
                  <a:lnTo>
                    <a:pt x="84" y="31"/>
                  </a:lnTo>
                  <a:lnTo>
                    <a:pt x="83" y="38"/>
                  </a:lnTo>
                  <a:lnTo>
                    <a:pt x="80" y="47"/>
                  </a:lnTo>
                  <a:lnTo>
                    <a:pt x="79" y="56"/>
                  </a:lnTo>
                  <a:lnTo>
                    <a:pt x="77" y="65"/>
                  </a:lnTo>
                  <a:lnTo>
                    <a:pt x="76" y="75"/>
                  </a:lnTo>
                  <a:lnTo>
                    <a:pt x="73" y="85"/>
                  </a:lnTo>
                  <a:lnTo>
                    <a:pt x="71" y="96"/>
                  </a:lnTo>
                  <a:lnTo>
                    <a:pt x="70" y="107"/>
                  </a:lnTo>
                  <a:lnTo>
                    <a:pt x="67" y="117"/>
                  </a:lnTo>
                  <a:lnTo>
                    <a:pt x="66" y="128"/>
                  </a:lnTo>
                  <a:lnTo>
                    <a:pt x="64" y="139"/>
                  </a:lnTo>
                  <a:lnTo>
                    <a:pt x="62" y="151"/>
                  </a:lnTo>
                  <a:lnTo>
                    <a:pt x="60" y="161"/>
                  </a:lnTo>
                  <a:lnTo>
                    <a:pt x="59" y="173"/>
                  </a:lnTo>
                  <a:lnTo>
                    <a:pt x="56" y="184"/>
                  </a:lnTo>
                  <a:lnTo>
                    <a:pt x="55" y="196"/>
                  </a:lnTo>
                  <a:lnTo>
                    <a:pt x="53" y="207"/>
                  </a:lnTo>
                  <a:lnTo>
                    <a:pt x="52" y="218"/>
                  </a:lnTo>
                  <a:lnTo>
                    <a:pt x="51" y="228"/>
                  </a:lnTo>
                  <a:lnTo>
                    <a:pt x="48" y="239"/>
                  </a:lnTo>
                  <a:lnTo>
                    <a:pt x="47" y="249"/>
                  </a:lnTo>
                  <a:lnTo>
                    <a:pt x="46" y="258"/>
                  </a:lnTo>
                  <a:lnTo>
                    <a:pt x="45" y="268"/>
                  </a:lnTo>
                  <a:lnTo>
                    <a:pt x="43" y="276"/>
                  </a:lnTo>
                  <a:lnTo>
                    <a:pt x="42" y="284"/>
                  </a:lnTo>
                  <a:lnTo>
                    <a:pt x="41" y="293"/>
                  </a:lnTo>
                  <a:lnTo>
                    <a:pt x="40" y="300"/>
                  </a:lnTo>
                  <a:lnTo>
                    <a:pt x="39" y="306"/>
                  </a:lnTo>
                  <a:lnTo>
                    <a:pt x="39" y="306"/>
                  </a:lnTo>
                  <a:close/>
                  <a:moveTo>
                    <a:pt x="0" y="318"/>
                  </a:moveTo>
                  <a:lnTo>
                    <a:pt x="39" y="306"/>
                  </a:lnTo>
                  <a:lnTo>
                    <a:pt x="39" y="307"/>
                  </a:lnTo>
                  <a:lnTo>
                    <a:pt x="37" y="307"/>
                  </a:lnTo>
                  <a:lnTo>
                    <a:pt x="37" y="308"/>
                  </a:lnTo>
                  <a:lnTo>
                    <a:pt x="37" y="308"/>
                  </a:lnTo>
                  <a:lnTo>
                    <a:pt x="37" y="308"/>
                  </a:lnTo>
                  <a:lnTo>
                    <a:pt x="37" y="309"/>
                  </a:lnTo>
                  <a:lnTo>
                    <a:pt x="36" y="309"/>
                  </a:lnTo>
                  <a:lnTo>
                    <a:pt x="36" y="311"/>
                  </a:lnTo>
                  <a:lnTo>
                    <a:pt x="36" y="311"/>
                  </a:lnTo>
                  <a:lnTo>
                    <a:pt x="35" y="312"/>
                  </a:lnTo>
                  <a:lnTo>
                    <a:pt x="35" y="312"/>
                  </a:lnTo>
                  <a:lnTo>
                    <a:pt x="34" y="312"/>
                  </a:lnTo>
                  <a:lnTo>
                    <a:pt x="34" y="313"/>
                  </a:lnTo>
                  <a:lnTo>
                    <a:pt x="33" y="313"/>
                  </a:lnTo>
                  <a:lnTo>
                    <a:pt x="33" y="314"/>
                  </a:lnTo>
                  <a:lnTo>
                    <a:pt x="31" y="314"/>
                  </a:lnTo>
                  <a:lnTo>
                    <a:pt x="31" y="315"/>
                  </a:lnTo>
                  <a:lnTo>
                    <a:pt x="30" y="315"/>
                  </a:lnTo>
                  <a:lnTo>
                    <a:pt x="29" y="315"/>
                  </a:lnTo>
                  <a:lnTo>
                    <a:pt x="29" y="317"/>
                  </a:lnTo>
                  <a:lnTo>
                    <a:pt x="28" y="317"/>
                  </a:lnTo>
                  <a:lnTo>
                    <a:pt x="27" y="318"/>
                  </a:lnTo>
                  <a:lnTo>
                    <a:pt x="27" y="318"/>
                  </a:lnTo>
                  <a:lnTo>
                    <a:pt x="25" y="318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23" y="319"/>
                  </a:lnTo>
                  <a:lnTo>
                    <a:pt x="22" y="320"/>
                  </a:lnTo>
                  <a:lnTo>
                    <a:pt x="21" y="320"/>
                  </a:lnTo>
                  <a:lnTo>
                    <a:pt x="19" y="320"/>
                  </a:lnTo>
                  <a:lnTo>
                    <a:pt x="19" y="321"/>
                  </a:lnTo>
                  <a:lnTo>
                    <a:pt x="18" y="321"/>
                  </a:lnTo>
                  <a:lnTo>
                    <a:pt x="17" y="321"/>
                  </a:lnTo>
                  <a:lnTo>
                    <a:pt x="16" y="321"/>
                  </a:lnTo>
                  <a:lnTo>
                    <a:pt x="15" y="323"/>
                  </a:lnTo>
                  <a:lnTo>
                    <a:pt x="15" y="323"/>
                  </a:lnTo>
                  <a:lnTo>
                    <a:pt x="14" y="323"/>
                  </a:lnTo>
                  <a:lnTo>
                    <a:pt x="12" y="323"/>
                  </a:lnTo>
                  <a:lnTo>
                    <a:pt x="12" y="323"/>
                  </a:lnTo>
                  <a:lnTo>
                    <a:pt x="11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9" y="323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6" y="323"/>
                  </a:lnTo>
                  <a:lnTo>
                    <a:pt x="5" y="323"/>
                  </a:lnTo>
                  <a:lnTo>
                    <a:pt x="5" y="323"/>
                  </a:lnTo>
                  <a:lnTo>
                    <a:pt x="4" y="323"/>
                  </a:lnTo>
                  <a:lnTo>
                    <a:pt x="4" y="323"/>
                  </a:lnTo>
                  <a:lnTo>
                    <a:pt x="3" y="323"/>
                  </a:lnTo>
                  <a:lnTo>
                    <a:pt x="3" y="323"/>
                  </a:lnTo>
                  <a:lnTo>
                    <a:pt x="3" y="321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81" name="Freeform 35"/>
            <p:cNvSpPr>
              <a:spLocks noEditPoints="1"/>
            </p:cNvSpPr>
            <p:nvPr/>
          </p:nvSpPr>
          <p:spPr bwMode="auto">
            <a:xfrm>
              <a:off x="4735514" y="4557714"/>
              <a:ext cx="96838" cy="515938"/>
            </a:xfrm>
            <a:custGeom>
              <a:avLst/>
              <a:gdLst>
                <a:gd name="T0" fmla="*/ 24 w 61"/>
                <a:gd name="T1" fmla="*/ 17 h 325"/>
                <a:gd name="T2" fmla="*/ 25 w 61"/>
                <a:gd name="T3" fmla="*/ 14 h 325"/>
                <a:gd name="T4" fmla="*/ 27 w 61"/>
                <a:gd name="T5" fmla="*/ 12 h 325"/>
                <a:gd name="T6" fmla="*/ 29 w 61"/>
                <a:gd name="T7" fmla="*/ 11 h 325"/>
                <a:gd name="T8" fmla="*/ 31 w 61"/>
                <a:gd name="T9" fmla="*/ 8 h 325"/>
                <a:gd name="T10" fmla="*/ 35 w 61"/>
                <a:gd name="T11" fmla="*/ 6 h 325"/>
                <a:gd name="T12" fmla="*/ 39 w 61"/>
                <a:gd name="T13" fmla="*/ 5 h 325"/>
                <a:gd name="T14" fmla="*/ 42 w 61"/>
                <a:gd name="T15" fmla="*/ 2 h 325"/>
                <a:gd name="T16" fmla="*/ 46 w 61"/>
                <a:gd name="T17" fmla="*/ 1 h 325"/>
                <a:gd name="T18" fmla="*/ 49 w 61"/>
                <a:gd name="T19" fmla="*/ 1 h 325"/>
                <a:gd name="T20" fmla="*/ 53 w 61"/>
                <a:gd name="T21" fmla="*/ 0 h 325"/>
                <a:gd name="T22" fmla="*/ 55 w 61"/>
                <a:gd name="T23" fmla="*/ 0 h 325"/>
                <a:gd name="T24" fmla="*/ 58 w 61"/>
                <a:gd name="T25" fmla="*/ 1 h 325"/>
                <a:gd name="T26" fmla="*/ 60 w 61"/>
                <a:gd name="T27" fmla="*/ 1 h 325"/>
                <a:gd name="T28" fmla="*/ 61 w 61"/>
                <a:gd name="T29" fmla="*/ 2 h 325"/>
                <a:gd name="T30" fmla="*/ 61 w 61"/>
                <a:gd name="T31" fmla="*/ 4 h 325"/>
                <a:gd name="T32" fmla="*/ 37 w 61"/>
                <a:gd name="T33" fmla="*/ 308 h 325"/>
                <a:gd name="T34" fmla="*/ 4 w 61"/>
                <a:gd name="T35" fmla="*/ 276 h 325"/>
                <a:gd name="T36" fmla="*/ 8 w 61"/>
                <a:gd name="T37" fmla="*/ 223 h 325"/>
                <a:gd name="T38" fmla="*/ 11 w 61"/>
                <a:gd name="T39" fmla="*/ 177 h 325"/>
                <a:gd name="T40" fmla="*/ 15 w 61"/>
                <a:gd name="T41" fmla="*/ 136 h 325"/>
                <a:gd name="T42" fmla="*/ 17 w 61"/>
                <a:gd name="T43" fmla="*/ 102 h 325"/>
                <a:gd name="T44" fmla="*/ 19 w 61"/>
                <a:gd name="T45" fmla="*/ 72 h 325"/>
                <a:gd name="T46" fmla="*/ 21 w 61"/>
                <a:gd name="T47" fmla="*/ 45 h 325"/>
                <a:gd name="T48" fmla="*/ 23 w 61"/>
                <a:gd name="T49" fmla="*/ 23 h 325"/>
                <a:gd name="T50" fmla="*/ 60 w 61"/>
                <a:gd name="T51" fmla="*/ 16 h 325"/>
                <a:gd name="T52" fmla="*/ 58 w 61"/>
                <a:gd name="T53" fmla="*/ 38 h 325"/>
                <a:gd name="T54" fmla="*/ 55 w 61"/>
                <a:gd name="T55" fmla="*/ 66 h 325"/>
                <a:gd name="T56" fmla="*/ 54 w 61"/>
                <a:gd name="T57" fmla="*/ 97 h 325"/>
                <a:gd name="T58" fmla="*/ 50 w 61"/>
                <a:gd name="T59" fmla="*/ 133 h 325"/>
                <a:gd name="T60" fmla="*/ 48 w 61"/>
                <a:gd name="T61" fmla="*/ 174 h 325"/>
                <a:gd name="T62" fmla="*/ 45 w 61"/>
                <a:gd name="T63" fmla="*/ 223 h 325"/>
                <a:gd name="T64" fmla="*/ 40 w 61"/>
                <a:gd name="T65" fmla="*/ 278 h 325"/>
                <a:gd name="T66" fmla="*/ 0 w 61"/>
                <a:gd name="T67" fmla="*/ 321 h 325"/>
                <a:gd name="T68" fmla="*/ 37 w 61"/>
                <a:gd name="T69" fmla="*/ 309 h 325"/>
                <a:gd name="T70" fmla="*/ 36 w 61"/>
                <a:gd name="T71" fmla="*/ 312 h 325"/>
                <a:gd name="T72" fmla="*/ 35 w 61"/>
                <a:gd name="T73" fmla="*/ 314 h 325"/>
                <a:gd name="T74" fmla="*/ 33 w 61"/>
                <a:gd name="T75" fmla="*/ 316 h 325"/>
                <a:gd name="T76" fmla="*/ 30 w 61"/>
                <a:gd name="T77" fmla="*/ 318 h 325"/>
                <a:gd name="T78" fmla="*/ 27 w 61"/>
                <a:gd name="T79" fmla="*/ 320 h 325"/>
                <a:gd name="T80" fmla="*/ 23 w 61"/>
                <a:gd name="T81" fmla="*/ 321 h 325"/>
                <a:gd name="T82" fmla="*/ 19 w 61"/>
                <a:gd name="T83" fmla="*/ 322 h 325"/>
                <a:gd name="T84" fmla="*/ 16 w 61"/>
                <a:gd name="T85" fmla="*/ 324 h 325"/>
                <a:gd name="T86" fmla="*/ 12 w 61"/>
                <a:gd name="T87" fmla="*/ 325 h 325"/>
                <a:gd name="T88" fmla="*/ 9 w 61"/>
                <a:gd name="T89" fmla="*/ 325 h 325"/>
                <a:gd name="T90" fmla="*/ 6 w 61"/>
                <a:gd name="T91" fmla="*/ 325 h 325"/>
                <a:gd name="T92" fmla="*/ 4 w 61"/>
                <a:gd name="T93" fmla="*/ 325 h 325"/>
                <a:gd name="T94" fmla="*/ 2 w 61"/>
                <a:gd name="T95" fmla="*/ 324 h 325"/>
                <a:gd name="T96" fmla="*/ 0 w 61"/>
                <a:gd name="T97" fmla="*/ 322 h 325"/>
                <a:gd name="T98" fmla="*/ 0 w 61"/>
                <a:gd name="T99" fmla="*/ 3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" h="325">
                  <a:moveTo>
                    <a:pt x="61" y="5"/>
                  </a:move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close/>
                  <a:moveTo>
                    <a:pt x="37" y="308"/>
                  </a:moveTo>
                  <a:lnTo>
                    <a:pt x="0" y="321"/>
                  </a:lnTo>
                  <a:lnTo>
                    <a:pt x="2" y="306"/>
                  </a:lnTo>
                  <a:lnTo>
                    <a:pt x="3" y="290"/>
                  </a:lnTo>
                  <a:lnTo>
                    <a:pt x="4" y="276"/>
                  </a:lnTo>
                  <a:lnTo>
                    <a:pt x="5" y="263"/>
                  </a:lnTo>
                  <a:lnTo>
                    <a:pt x="6" y="248"/>
                  </a:lnTo>
                  <a:lnTo>
                    <a:pt x="8" y="235"/>
                  </a:lnTo>
                  <a:lnTo>
                    <a:pt x="8" y="223"/>
                  </a:lnTo>
                  <a:lnTo>
                    <a:pt x="9" y="210"/>
                  </a:lnTo>
                  <a:lnTo>
                    <a:pt x="10" y="199"/>
                  </a:lnTo>
                  <a:lnTo>
                    <a:pt x="11" y="187"/>
                  </a:lnTo>
                  <a:lnTo>
                    <a:pt x="11" y="177"/>
                  </a:lnTo>
                  <a:lnTo>
                    <a:pt x="12" y="166"/>
                  </a:lnTo>
                  <a:lnTo>
                    <a:pt x="13" y="155"/>
                  </a:lnTo>
                  <a:lnTo>
                    <a:pt x="13" y="146"/>
                  </a:lnTo>
                  <a:lnTo>
                    <a:pt x="15" y="136"/>
                  </a:lnTo>
                  <a:lnTo>
                    <a:pt x="15" y="127"/>
                  </a:lnTo>
                  <a:lnTo>
                    <a:pt x="16" y="118"/>
                  </a:lnTo>
                  <a:lnTo>
                    <a:pt x="16" y="110"/>
                  </a:lnTo>
                  <a:lnTo>
                    <a:pt x="17" y="102"/>
                  </a:lnTo>
                  <a:lnTo>
                    <a:pt x="17" y="93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19" y="72"/>
                  </a:lnTo>
                  <a:lnTo>
                    <a:pt x="19" y="65"/>
                  </a:lnTo>
                  <a:lnTo>
                    <a:pt x="21" y="57"/>
                  </a:lnTo>
                  <a:lnTo>
                    <a:pt x="21" y="51"/>
                  </a:lnTo>
                  <a:lnTo>
                    <a:pt x="21" y="45"/>
                  </a:lnTo>
                  <a:lnTo>
                    <a:pt x="22" y="39"/>
                  </a:lnTo>
                  <a:lnTo>
                    <a:pt x="22" y="33"/>
                  </a:lnTo>
                  <a:lnTo>
                    <a:pt x="23" y="28"/>
                  </a:lnTo>
                  <a:lnTo>
                    <a:pt x="23" y="23"/>
                  </a:lnTo>
                  <a:lnTo>
                    <a:pt x="24" y="17"/>
                  </a:lnTo>
                  <a:lnTo>
                    <a:pt x="61" y="5"/>
                  </a:lnTo>
                  <a:lnTo>
                    <a:pt x="61" y="10"/>
                  </a:lnTo>
                  <a:lnTo>
                    <a:pt x="60" y="16"/>
                  </a:lnTo>
                  <a:lnTo>
                    <a:pt x="60" y="22"/>
                  </a:lnTo>
                  <a:lnTo>
                    <a:pt x="59" y="26"/>
                  </a:lnTo>
                  <a:lnTo>
                    <a:pt x="59" y="32"/>
                  </a:lnTo>
                  <a:lnTo>
                    <a:pt x="58" y="38"/>
                  </a:lnTo>
                  <a:lnTo>
                    <a:pt x="58" y="45"/>
                  </a:lnTo>
                  <a:lnTo>
                    <a:pt x="56" y="51"/>
                  </a:lnTo>
                  <a:lnTo>
                    <a:pt x="56" y="59"/>
                  </a:lnTo>
                  <a:lnTo>
                    <a:pt x="55" y="66"/>
                  </a:lnTo>
                  <a:lnTo>
                    <a:pt x="55" y="73"/>
                  </a:lnTo>
                  <a:lnTo>
                    <a:pt x="55" y="81"/>
                  </a:lnTo>
                  <a:lnTo>
                    <a:pt x="54" y="88"/>
                  </a:lnTo>
                  <a:lnTo>
                    <a:pt x="54" y="97"/>
                  </a:lnTo>
                  <a:lnTo>
                    <a:pt x="53" y="105"/>
                  </a:lnTo>
                  <a:lnTo>
                    <a:pt x="52" y="115"/>
                  </a:lnTo>
                  <a:lnTo>
                    <a:pt x="52" y="123"/>
                  </a:lnTo>
                  <a:lnTo>
                    <a:pt x="50" y="133"/>
                  </a:lnTo>
                  <a:lnTo>
                    <a:pt x="50" y="143"/>
                  </a:lnTo>
                  <a:lnTo>
                    <a:pt x="49" y="153"/>
                  </a:lnTo>
                  <a:lnTo>
                    <a:pt x="49" y="164"/>
                  </a:lnTo>
                  <a:lnTo>
                    <a:pt x="48" y="174"/>
                  </a:lnTo>
                  <a:lnTo>
                    <a:pt x="47" y="186"/>
                  </a:lnTo>
                  <a:lnTo>
                    <a:pt x="46" y="198"/>
                  </a:lnTo>
                  <a:lnTo>
                    <a:pt x="46" y="210"/>
                  </a:lnTo>
                  <a:lnTo>
                    <a:pt x="45" y="223"/>
                  </a:lnTo>
                  <a:lnTo>
                    <a:pt x="43" y="236"/>
                  </a:lnTo>
                  <a:lnTo>
                    <a:pt x="42" y="250"/>
                  </a:lnTo>
                  <a:lnTo>
                    <a:pt x="41" y="264"/>
                  </a:lnTo>
                  <a:lnTo>
                    <a:pt x="40" y="278"/>
                  </a:lnTo>
                  <a:lnTo>
                    <a:pt x="39" y="293"/>
                  </a:lnTo>
                  <a:lnTo>
                    <a:pt x="37" y="308"/>
                  </a:lnTo>
                  <a:lnTo>
                    <a:pt x="37" y="308"/>
                  </a:lnTo>
                  <a:close/>
                  <a:moveTo>
                    <a:pt x="0" y="321"/>
                  </a:moveTo>
                  <a:lnTo>
                    <a:pt x="37" y="308"/>
                  </a:lnTo>
                  <a:lnTo>
                    <a:pt x="37" y="309"/>
                  </a:lnTo>
                  <a:lnTo>
                    <a:pt x="37" y="309"/>
                  </a:lnTo>
                  <a:lnTo>
                    <a:pt x="37" y="309"/>
                  </a:lnTo>
                  <a:lnTo>
                    <a:pt x="37" y="310"/>
                  </a:lnTo>
                  <a:lnTo>
                    <a:pt x="37" y="310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3"/>
                  </a:lnTo>
                  <a:lnTo>
                    <a:pt x="35" y="313"/>
                  </a:lnTo>
                  <a:lnTo>
                    <a:pt x="35" y="313"/>
                  </a:lnTo>
                  <a:lnTo>
                    <a:pt x="35" y="314"/>
                  </a:lnTo>
                  <a:lnTo>
                    <a:pt x="34" y="314"/>
                  </a:lnTo>
                  <a:lnTo>
                    <a:pt x="34" y="315"/>
                  </a:lnTo>
                  <a:lnTo>
                    <a:pt x="33" y="315"/>
                  </a:lnTo>
                  <a:lnTo>
                    <a:pt x="33" y="316"/>
                  </a:lnTo>
                  <a:lnTo>
                    <a:pt x="31" y="316"/>
                  </a:lnTo>
                  <a:lnTo>
                    <a:pt x="31" y="316"/>
                  </a:lnTo>
                  <a:lnTo>
                    <a:pt x="30" y="318"/>
                  </a:lnTo>
                  <a:lnTo>
                    <a:pt x="30" y="318"/>
                  </a:lnTo>
                  <a:lnTo>
                    <a:pt x="29" y="319"/>
                  </a:lnTo>
                  <a:lnTo>
                    <a:pt x="28" y="319"/>
                  </a:lnTo>
                  <a:lnTo>
                    <a:pt x="28" y="319"/>
                  </a:lnTo>
                  <a:lnTo>
                    <a:pt x="27" y="320"/>
                  </a:lnTo>
                  <a:lnTo>
                    <a:pt x="25" y="320"/>
                  </a:lnTo>
                  <a:lnTo>
                    <a:pt x="24" y="321"/>
                  </a:lnTo>
                  <a:lnTo>
                    <a:pt x="24" y="321"/>
                  </a:lnTo>
                  <a:lnTo>
                    <a:pt x="23" y="321"/>
                  </a:lnTo>
                  <a:lnTo>
                    <a:pt x="22" y="322"/>
                  </a:lnTo>
                  <a:lnTo>
                    <a:pt x="21" y="322"/>
                  </a:lnTo>
                  <a:lnTo>
                    <a:pt x="21" y="322"/>
                  </a:lnTo>
                  <a:lnTo>
                    <a:pt x="19" y="322"/>
                  </a:lnTo>
                  <a:lnTo>
                    <a:pt x="18" y="324"/>
                  </a:lnTo>
                  <a:lnTo>
                    <a:pt x="17" y="324"/>
                  </a:lnTo>
                  <a:lnTo>
                    <a:pt x="16" y="324"/>
                  </a:lnTo>
                  <a:lnTo>
                    <a:pt x="16" y="324"/>
                  </a:lnTo>
                  <a:lnTo>
                    <a:pt x="15" y="325"/>
                  </a:lnTo>
                  <a:lnTo>
                    <a:pt x="13" y="325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1" y="325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9" y="325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6" y="325"/>
                  </a:lnTo>
                  <a:lnTo>
                    <a:pt x="6" y="325"/>
                  </a:lnTo>
                  <a:lnTo>
                    <a:pt x="5" y="325"/>
                  </a:lnTo>
                  <a:lnTo>
                    <a:pt x="5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" y="325"/>
                  </a:lnTo>
                  <a:lnTo>
                    <a:pt x="3" y="325"/>
                  </a:lnTo>
                  <a:lnTo>
                    <a:pt x="3" y="325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1"/>
                  </a:lnTo>
                  <a:lnTo>
                    <a:pt x="0" y="3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82" name="Freeform 36"/>
            <p:cNvSpPr>
              <a:spLocks noEditPoints="1"/>
            </p:cNvSpPr>
            <p:nvPr/>
          </p:nvSpPr>
          <p:spPr bwMode="auto">
            <a:xfrm>
              <a:off x="4960939" y="4556126"/>
              <a:ext cx="95250" cy="519113"/>
            </a:xfrm>
            <a:custGeom>
              <a:avLst/>
              <a:gdLst>
                <a:gd name="T0" fmla="*/ 23 w 60"/>
                <a:gd name="T1" fmla="*/ 15 h 327"/>
                <a:gd name="T2" fmla="*/ 24 w 60"/>
                <a:gd name="T3" fmla="*/ 13 h 327"/>
                <a:gd name="T4" fmla="*/ 27 w 60"/>
                <a:gd name="T5" fmla="*/ 11 h 327"/>
                <a:gd name="T6" fmla="*/ 29 w 60"/>
                <a:gd name="T7" fmla="*/ 9 h 327"/>
                <a:gd name="T8" fmla="*/ 31 w 60"/>
                <a:gd name="T9" fmla="*/ 7 h 327"/>
                <a:gd name="T10" fmla="*/ 35 w 60"/>
                <a:gd name="T11" fmla="*/ 5 h 327"/>
                <a:gd name="T12" fmla="*/ 39 w 60"/>
                <a:gd name="T13" fmla="*/ 3 h 327"/>
                <a:gd name="T14" fmla="*/ 42 w 60"/>
                <a:gd name="T15" fmla="*/ 2 h 327"/>
                <a:gd name="T16" fmla="*/ 46 w 60"/>
                <a:gd name="T17" fmla="*/ 1 h 327"/>
                <a:gd name="T18" fmla="*/ 49 w 60"/>
                <a:gd name="T19" fmla="*/ 0 h 327"/>
                <a:gd name="T20" fmla="*/ 53 w 60"/>
                <a:gd name="T21" fmla="*/ 0 h 327"/>
                <a:gd name="T22" fmla="*/ 55 w 60"/>
                <a:gd name="T23" fmla="*/ 0 h 327"/>
                <a:gd name="T24" fmla="*/ 58 w 60"/>
                <a:gd name="T25" fmla="*/ 1 h 327"/>
                <a:gd name="T26" fmla="*/ 59 w 60"/>
                <a:gd name="T27" fmla="*/ 1 h 327"/>
                <a:gd name="T28" fmla="*/ 60 w 60"/>
                <a:gd name="T29" fmla="*/ 3 h 327"/>
                <a:gd name="T30" fmla="*/ 60 w 60"/>
                <a:gd name="T31" fmla="*/ 5 h 327"/>
                <a:gd name="T32" fmla="*/ 37 w 60"/>
                <a:gd name="T33" fmla="*/ 310 h 327"/>
                <a:gd name="T34" fmla="*/ 2 w 60"/>
                <a:gd name="T35" fmla="*/ 302 h 327"/>
                <a:gd name="T36" fmla="*/ 4 w 60"/>
                <a:gd name="T37" fmla="*/ 265 h 327"/>
                <a:gd name="T38" fmla="*/ 6 w 60"/>
                <a:gd name="T39" fmla="*/ 222 h 327"/>
                <a:gd name="T40" fmla="*/ 9 w 60"/>
                <a:gd name="T41" fmla="*/ 175 h 327"/>
                <a:gd name="T42" fmla="*/ 11 w 60"/>
                <a:gd name="T43" fmla="*/ 130 h 327"/>
                <a:gd name="T44" fmla="*/ 14 w 60"/>
                <a:gd name="T45" fmla="*/ 87 h 327"/>
                <a:gd name="T46" fmla="*/ 17 w 60"/>
                <a:gd name="T47" fmla="*/ 50 h 327"/>
                <a:gd name="T48" fmla="*/ 22 w 60"/>
                <a:gd name="T49" fmla="*/ 21 h 327"/>
                <a:gd name="T50" fmla="*/ 58 w 60"/>
                <a:gd name="T51" fmla="*/ 17 h 327"/>
                <a:gd name="T52" fmla="*/ 53 w 60"/>
                <a:gd name="T53" fmla="*/ 46 h 327"/>
                <a:gd name="T54" fmla="*/ 51 w 60"/>
                <a:gd name="T55" fmla="*/ 85 h 327"/>
                <a:gd name="T56" fmla="*/ 47 w 60"/>
                <a:gd name="T57" fmla="*/ 129 h 327"/>
                <a:gd name="T58" fmla="*/ 46 w 60"/>
                <a:gd name="T59" fmla="*/ 174 h 327"/>
                <a:gd name="T60" fmla="*/ 43 w 60"/>
                <a:gd name="T61" fmla="*/ 220 h 327"/>
                <a:gd name="T62" fmla="*/ 41 w 60"/>
                <a:gd name="T63" fmla="*/ 261 h 327"/>
                <a:gd name="T64" fmla="*/ 39 w 60"/>
                <a:gd name="T65" fmla="*/ 297 h 327"/>
                <a:gd name="T66" fmla="*/ 0 w 60"/>
                <a:gd name="T67" fmla="*/ 323 h 327"/>
                <a:gd name="T68" fmla="*/ 37 w 60"/>
                <a:gd name="T69" fmla="*/ 313 h 327"/>
                <a:gd name="T70" fmla="*/ 36 w 60"/>
                <a:gd name="T71" fmla="*/ 314 h 327"/>
                <a:gd name="T72" fmla="*/ 34 w 60"/>
                <a:gd name="T73" fmla="*/ 316 h 327"/>
                <a:gd name="T74" fmla="*/ 31 w 60"/>
                <a:gd name="T75" fmla="*/ 319 h 327"/>
                <a:gd name="T76" fmla="*/ 29 w 60"/>
                <a:gd name="T77" fmla="*/ 320 h 327"/>
                <a:gd name="T78" fmla="*/ 25 w 60"/>
                <a:gd name="T79" fmla="*/ 322 h 327"/>
                <a:gd name="T80" fmla="*/ 22 w 60"/>
                <a:gd name="T81" fmla="*/ 323 h 327"/>
                <a:gd name="T82" fmla="*/ 18 w 60"/>
                <a:gd name="T83" fmla="*/ 326 h 327"/>
                <a:gd name="T84" fmla="*/ 15 w 60"/>
                <a:gd name="T85" fmla="*/ 327 h 327"/>
                <a:gd name="T86" fmla="*/ 11 w 60"/>
                <a:gd name="T87" fmla="*/ 327 h 327"/>
                <a:gd name="T88" fmla="*/ 8 w 60"/>
                <a:gd name="T89" fmla="*/ 327 h 327"/>
                <a:gd name="T90" fmla="*/ 5 w 60"/>
                <a:gd name="T91" fmla="*/ 327 h 327"/>
                <a:gd name="T92" fmla="*/ 3 w 60"/>
                <a:gd name="T93" fmla="*/ 327 h 327"/>
                <a:gd name="T94" fmla="*/ 2 w 60"/>
                <a:gd name="T95" fmla="*/ 326 h 327"/>
                <a:gd name="T96" fmla="*/ 0 w 60"/>
                <a:gd name="T97" fmla="*/ 325 h 327"/>
                <a:gd name="T98" fmla="*/ 0 w 60"/>
                <a:gd name="T99" fmla="*/ 32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327">
                  <a:moveTo>
                    <a:pt x="60" y="6"/>
                  </a:moveTo>
                  <a:lnTo>
                    <a:pt x="23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7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6"/>
                  </a:lnTo>
                  <a:lnTo>
                    <a:pt x="60" y="6"/>
                  </a:lnTo>
                  <a:close/>
                  <a:moveTo>
                    <a:pt x="37" y="310"/>
                  </a:moveTo>
                  <a:lnTo>
                    <a:pt x="0" y="323"/>
                  </a:lnTo>
                  <a:lnTo>
                    <a:pt x="0" y="316"/>
                  </a:lnTo>
                  <a:lnTo>
                    <a:pt x="2" y="309"/>
                  </a:lnTo>
                  <a:lnTo>
                    <a:pt x="2" y="302"/>
                  </a:lnTo>
                  <a:lnTo>
                    <a:pt x="3" y="292"/>
                  </a:lnTo>
                  <a:lnTo>
                    <a:pt x="3" y="284"/>
                  </a:lnTo>
                  <a:lnTo>
                    <a:pt x="4" y="274"/>
                  </a:lnTo>
                  <a:lnTo>
                    <a:pt x="4" y="265"/>
                  </a:lnTo>
                  <a:lnTo>
                    <a:pt x="5" y="254"/>
                  </a:lnTo>
                  <a:lnTo>
                    <a:pt x="5" y="243"/>
                  </a:lnTo>
                  <a:lnTo>
                    <a:pt x="6" y="233"/>
                  </a:lnTo>
                  <a:lnTo>
                    <a:pt x="6" y="222"/>
                  </a:lnTo>
                  <a:lnTo>
                    <a:pt x="6" y="210"/>
                  </a:lnTo>
                  <a:lnTo>
                    <a:pt x="8" y="199"/>
                  </a:lnTo>
                  <a:lnTo>
                    <a:pt x="8" y="187"/>
                  </a:lnTo>
                  <a:lnTo>
                    <a:pt x="9" y="175"/>
                  </a:lnTo>
                  <a:lnTo>
                    <a:pt x="9" y="165"/>
                  </a:lnTo>
                  <a:lnTo>
                    <a:pt x="10" y="153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1" y="119"/>
                  </a:lnTo>
                  <a:lnTo>
                    <a:pt x="12" y="107"/>
                  </a:lnTo>
                  <a:lnTo>
                    <a:pt x="12" y="97"/>
                  </a:lnTo>
                  <a:lnTo>
                    <a:pt x="14" y="87"/>
                  </a:lnTo>
                  <a:lnTo>
                    <a:pt x="15" y="77"/>
                  </a:lnTo>
                  <a:lnTo>
                    <a:pt x="15" y="68"/>
                  </a:lnTo>
                  <a:lnTo>
                    <a:pt x="16" y="58"/>
                  </a:lnTo>
                  <a:lnTo>
                    <a:pt x="17" y="50"/>
                  </a:lnTo>
                  <a:lnTo>
                    <a:pt x="18" y="42"/>
                  </a:lnTo>
                  <a:lnTo>
                    <a:pt x="19" y="34"/>
                  </a:lnTo>
                  <a:lnTo>
                    <a:pt x="21" y="27"/>
                  </a:lnTo>
                  <a:lnTo>
                    <a:pt x="22" y="21"/>
                  </a:lnTo>
                  <a:lnTo>
                    <a:pt x="23" y="17"/>
                  </a:lnTo>
                  <a:lnTo>
                    <a:pt x="60" y="6"/>
                  </a:lnTo>
                  <a:lnTo>
                    <a:pt x="59" y="11"/>
                  </a:lnTo>
                  <a:lnTo>
                    <a:pt x="58" y="17"/>
                  </a:lnTo>
                  <a:lnTo>
                    <a:pt x="56" y="23"/>
                  </a:lnTo>
                  <a:lnTo>
                    <a:pt x="55" y="30"/>
                  </a:lnTo>
                  <a:lnTo>
                    <a:pt x="54" y="38"/>
                  </a:lnTo>
                  <a:lnTo>
                    <a:pt x="53" y="46"/>
                  </a:lnTo>
                  <a:lnTo>
                    <a:pt x="53" y="55"/>
                  </a:lnTo>
                  <a:lnTo>
                    <a:pt x="52" y="64"/>
                  </a:lnTo>
                  <a:lnTo>
                    <a:pt x="51" y="74"/>
                  </a:lnTo>
                  <a:lnTo>
                    <a:pt x="51" y="85"/>
                  </a:lnTo>
                  <a:lnTo>
                    <a:pt x="49" y="95"/>
                  </a:lnTo>
                  <a:lnTo>
                    <a:pt x="48" y="106"/>
                  </a:lnTo>
                  <a:lnTo>
                    <a:pt x="48" y="117"/>
                  </a:lnTo>
                  <a:lnTo>
                    <a:pt x="47" y="129"/>
                  </a:lnTo>
                  <a:lnTo>
                    <a:pt x="47" y="140"/>
                  </a:lnTo>
                  <a:lnTo>
                    <a:pt x="46" y="151"/>
                  </a:lnTo>
                  <a:lnTo>
                    <a:pt x="46" y="163"/>
                  </a:lnTo>
                  <a:lnTo>
                    <a:pt x="46" y="174"/>
                  </a:lnTo>
                  <a:lnTo>
                    <a:pt x="45" y="186"/>
                  </a:lnTo>
                  <a:lnTo>
                    <a:pt x="45" y="198"/>
                  </a:lnTo>
                  <a:lnTo>
                    <a:pt x="43" y="209"/>
                  </a:lnTo>
                  <a:lnTo>
                    <a:pt x="43" y="220"/>
                  </a:lnTo>
                  <a:lnTo>
                    <a:pt x="42" y="231"/>
                  </a:lnTo>
                  <a:lnTo>
                    <a:pt x="42" y="241"/>
                  </a:lnTo>
                  <a:lnTo>
                    <a:pt x="42" y="252"/>
                  </a:lnTo>
                  <a:lnTo>
                    <a:pt x="41" y="261"/>
                  </a:lnTo>
                  <a:lnTo>
                    <a:pt x="41" y="271"/>
                  </a:lnTo>
                  <a:lnTo>
                    <a:pt x="40" y="280"/>
                  </a:lnTo>
                  <a:lnTo>
                    <a:pt x="40" y="289"/>
                  </a:lnTo>
                  <a:lnTo>
                    <a:pt x="39" y="297"/>
                  </a:lnTo>
                  <a:lnTo>
                    <a:pt x="37" y="304"/>
                  </a:lnTo>
                  <a:lnTo>
                    <a:pt x="37" y="310"/>
                  </a:lnTo>
                  <a:lnTo>
                    <a:pt x="37" y="310"/>
                  </a:lnTo>
                  <a:close/>
                  <a:moveTo>
                    <a:pt x="0" y="323"/>
                  </a:moveTo>
                  <a:lnTo>
                    <a:pt x="37" y="310"/>
                  </a:lnTo>
                  <a:lnTo>
                    <a:pt x="37" y="311"/>
                  </a:lnTo>
                  <a:lnTo>
                    <a:pt x="37" y="311"/>
                  </a:lnTo>
                  <a:lnTo>
                    <a:pt x="37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4"/>
                  </a:lnTo>
                  <a:lnTo>
                    <a:pt x="36" y="314"/>
                  </a:lnTo>
                  <a:lnTo>
                    <a:pt x="35" y="315"/>
                  </a:lnTo>
                  <a:lnTo>
                    <a:pt x="35" y="315"/>
                  </a:lnTo>
                  <a:lnTo>
                    <a:pt x="35" y="316"/>
                  </a:lnTo>
                  <a:lnTo>
                    <a:pt x="34" y="316"/>
                  </a:lnTo>
                  <a:lnTo>
                    <a:pt x="34" y="316"/>
                  </a:lnTo>
                  <a:lnTo>
                    <a:pt x="33" y="317"/>
                  </a:lnTo>
                  <a:lnTo>
                    <a:pt x="33" y="317"/>
                  </a:lnTo>
                  <a:lnTo>
                    <a:pt x="31" y="319"/>
                  </a:lnTo>
                  <a:lnTo>
                    <a:pt x="31" y="319"/>
                  </a:lnTo>
                  <a:lnTo>
                    <a:pt x="30" y="319"/>
                  </a:lnTo>
                  <a:lnTo>
                    <a:pt x="30" y="320"/>
                  </a:lnTo>
                  <a:lnTo>
                    <a:pt x="29" y="320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7" y="322"/>
                  </a:lnTo>
                  <a:lnTo>
                    <a:pt x="25" y="322"/>
                  </a:lnTo>
                  <a:lnTo>
                    <a:pt x="25" y="322"/>
                  </a:lnTo>
                  <a:lnTo>
                    <a:pt x="24" y="323"/>
                  </a:lnTo>
                  <a:lnTo>
                    <a:pt x="23" y="323"/>
                  </a:lnTo>
                  <a:lnTo>
                    <a:pt x="22" y="323"/>
                  </a:lnTo>
                  <a:lnTo>
                    <a:pt x="22" y="325"/>
                  </a:lnTo>
                  <a:lnTo>
                    <a:pt x="21" y="325"/>
                  </a:lnTo>
                  <a:lnTo>
                    <a:pt x="19" y="325"/>
                  </a:lnTo>
                  <a:lnTo>
                    <a:pt x="18" y="326"/>
                  </a:lnTo>
                  <a:lnTo>
                    <a:pt x="17" y="326"/>
                  </a:lnTo>
                  <a:lnTo>
                    <a:pt x="17" y="326"/>
                  </a:lnTo>
                  <a:lnTo>
                    <a:pt x="16" y="326"/>
                  </a:lnTo>
                  <a:lnTo>
                    <a:pt x="15" y="327"/>
                  </a:lnTo>
                  <a:lnTo>
                    <a:pt x="14" y="327"/>
                  </a:lnTo>
                  <a:lnTo>
                    <a:pt x="12" y="327"/>
                  </a:lnTo>
                  <a:lnTo>
                    <a:pt x="12" y="327"/>
                  </a:lnTo>
                  <a:lnTo>
                    <a:pt x="11" y="327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9" y="327"/>
                  </a:lnTo>
                  <a:lnTo>
                    <a:pt x="8" y="327"/>
                  </a:lnTo>
                  <a:lnTo>
                    <a:pt x="8" y="327"/>
                  </a:lnTo>
                  <a:lnTo>
                    <a:pt x="6" y="327"/>
                  </a:lnTo>
                  <a:lnTo>
                    <a:pt x="6" y="327"/>
                  </a:lnTo>
                  <a:lnTo>
                    <a:pt x="5" y="327"/>
                  </a:lnTo>
                  <a:lnTo>
                    <a:pt x="5" y="327"/>
                  </a:lnTo>
                  <a:lnTo>
                    <a:pt x="4" y="327"/>
                  </a:lnTo>
                  <a:lnTo>
                    <a:pt x="4" y="327"/>
                  </a:lnTo>
                  <a:lnTo>
                    <a:pt x="3" y="327"/>
                  </a:lnTo>
                  <a:lnTo>
                    <a:pt x="3" y="327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2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83" name="Freeform 37"/>
            <p:cNvSpPr>
              <a:spLocks noEditPoints="1"/>
            </p:cNvSpPr>
            <p:nvPr/>
          </p:nvSpPr>
          <p:spPr bwMode="auto">
            <a:xfrm>
              <a:off x="5232401" y="4554539"/>
              <a:ext cx="71438" cy="523875"/>
            </a:xfrm>
            <a:custGeom>
              <a:avLst/>
              <a:gdLst>
                <a:gd name="T0" fmla="*/ 8 w 45"/>
                <a:gd name="T1" fmla="*/ 15 h 330"/>
                <a:gd name="T2" fmla="*/ 10 w 45"/>
                <a:gd name="T3" fmla="*/ 13 h 330"/>
                <a:gd name="T4" fmla="*/ 12 w 45"/>
                <a:gd name="T5" fmla="*/ 10 h 330"/>
                <a:gd name="T6" fmla="*/ 14 w 45"/>
                <a:gd name="T7" fmla="*/ 8 h 330"/>
                <a:gd name="T8" fmla="*/ 17 w 45"/>
                <a:gd name="T9" fmla="*/ 7 h 330"/>
                <a:gd name="T10" fmla="*/ 20 w 45"/>
                <a:gd name="T11" fmla="*/ 4 h 330"/>
                <a:gd name="T12" fmla="*/ 24 w 45"/>
                <a:gd name="T13" fmla="*/ 3 h 330"/>
                <a:gd name="T14" fmla="*/ 28 w 45"/>
                <a:gd name="T15" fmla="*/ 2 h 330"/>
                <a:gd name="T16" fmla="*/ 31 w 45"/>
                <a:gd name="T17" fmla="*/ 1 h 330"/>
                <a:gd name="T18" fmla="*/ 35 w 45"/>
                <a:gd name="T19" fmla="*/ 0 h 330"/>
                <a:gd name="T20" fmla="*/ 38 w 45"/>
                <a:gd name="T21" fmla="*/ 0 h 330"/>
                <a:gd name="T22" fmla="*/ 41 w 45"/>
                <a:gd name="T23" fmla="*/ 0 h 330"/>
                <a:gd name="T24" fmla="*/ 43 w 45"/>
                <a:gd name="T25" fmla="*/ 1 h 330"/>
                <a:gd name="T26" fmla="*/ 44 w 45"/>
                <a:gd name="T27" fmla="*/ 1 h 330"/>
                <a:gd name="T28" fmla="*/ 45 w 45"/>
                <a:gd name="T29" fmla="*/ 2 h 330"/>
                <a:gd name="T30" fmla="*/ 45 w 45"/>
                <a:gd name="T31" fmla="*/ 4 h 330"/>
                <a:gd name="T32" fmla="*/ 38 w 45"/>
                <a:gd name="T33" fmla="*/ 314 h 330"/>
                <a:gd name="T34" fmla="*/ 2 w 45"/>
                <a:gd name="T35" fmla="*/ 304 h 330"/>
                <a:gd name="T36" fmla="*/ 4 w 45"/>
                <a:gd name="T37" fmla="*/ 267 h 330"/>
                <a:gd name="T38" fmla="*/ 2 w 45"/>
                <a:gd name="T39" fmla="*/ 224 h 330"/>
                <a:gd name="T40" fmla="*/ 2 w 45"/>
                <a:gd name="T41" fmla="*/ 178 h 330"/>
                <a:gd name="T42" fmla="*/ 1 w 45"/>
                <a:gd name="T43" fmla="*/ 131 h 330"/>
                <a:gd name="T44" fmla="*/ 1 w 45"/>
                <a:gd name="T45" fmla="*/ 87 h 330"/>
                <a:gd name="T46" fmla="*/ 4 w 45"/>
                <a:gd name="T47" fmla="*/ 50 h 330"/>
                <a:gd name="T48" fmla="*/ 7 w 45"/>
                <a:gd name="T49" fmla="*/ 21 h 330"/>
                <a:gd name="T50" fmla="*/ 43 w 45"/>
                <a:gd name="T51" fmla="*/ 15 h 330"/>
                <a:gd name="T52" fmla="*/ 41 w 45"/>
                <a:gd name="T53" fmla="*/ 45 h 330"/>
                <a:gd name="T54" fmla="*/ 39 w 45"/>
                <a:gd name="T55" fmla="*/ 84 h 330"/>
                <a:gd name="T56" fmla="*/ 39 w 45"/>
                <a:gd name="T57" fmla="*/ 129 h 330"/>
                <a:gd name="T58" fmla="*/ 39 w 45"/>
                <a:gd name="T59" fmla="*/ 175 h 330"/>
                <a:gd name="T60" fmla="*/ 41 w 45"/>
                <a:gd name="T61" fmla="*/ 222 h 330"/>
                <a:gd name="T62" fmla="*/ 41 w 45"/>
                <a:gd name="T63" fmla="*/ 264 h 330"/>
                <a:gd name="T64" fmla="*/ 39 w 45"/>
                <a:gd name="T65" fmla="*/ 299 h 330"/>
                <a:gd name="T66" fmla="*/ 0 w 45"/>
                <a:gd name="T67" fmla="*/ 326 h 330"/>
                <a:gd name="T68" fmla="*/ 37 w 45"/>
                <a:gd name="T69" fmla="*/ 315 h 330"/>
                <a:gd name="T70" fmla="*/ 37 w 45"/>
                <a:gd name="T71" fmla="*/ 316 h 330"/>
                <a:gd name="T72" fmla="*/ 35 w 45"/>
                <a:gd name="T73" fmla="*/ 318 h 330"/>
                <a:gd name="T74" fmla="*/ 32 w 45"/>
                <a:gd name="T75" fmla="*/ 321 h 330"/>
                <a:gd name="T76" fmla="*/ 30 w 45"/>
                <a:gd name="T77" fmla="*/ 323 h 330"/>
                <a:gd name="T78" fmla="*/ 26 w 45"/>
                <a:gd name="T79" fmla="*/ 324 h 330"/>
                <a:gd name="T80" fmla="*/ 23 w 45"/>
                <a:gd name="T81" fmla="*/ 327 h 330"/>
                <a:gd name="T82" fmla="*/ 19 w 45"/>
                <a:gd name="T83" fmla="*/ 328 h 330"/>
                <a:gd name="T84" fmla="*/ 16 w 45"/>
                <a:gd name="T85" fmla="*/ 329 h 330"/>
                <a:gd name="T86" fmla="*/ 12 w 45"/>
                <a:gd name="T87" fmla="*/ 329 h 330"/>
                <a:gd name="T88" fmla="*/ 8 w 45"/>
                <a:gd name="T89" fmla="*/ 330 h 330"/>
                <a:gd name="T90" fmla="*/ 6 w 45"/>
                <a:gd name="T91" fmla="*/ 330 h 330"/>
                <a:gd name="T92" fmla="*/ 4 w 45"/>
                <a:gd name="T93" fmla="*/ 329 h 330"/>
                <a:gd name="T94" fmla="*/ 2 w 45"/>
                <a:gd name="T95" fmla="*/ 329 h 330"/>
                <a:gd name="T96" fmla="*/ 1 w 45"/>
                <a:gd name="T97" fmla="*/ 328 h 330"/>
                <a:gd name="T98" fmla="*/ 0 w 45"/>
                <a:gd name="T99" fmla="*/ 32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" h="330">
                  <a:moveTo>
                    <a:pt x="45" y="4"/>
                  </a:move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close/>
                  <a:moveTo>
                    <a:pt x="38" y="314"/>
                  </a:moveTo>
                  <a:lnTo>
                    <a:pt x="0" y="326"/>
                  </a:lnTo>
                  <a:lnTo>
                    <a:pt x="1" y="318"/>
                  </a:lnTo>
                  <a:lnTo>
                    <a:pt x="2" y="311"/>
                  </a:lnTo>
                  <a:lnTo>
                    <a:pt x="2" y="304"/>
                  </a:lnTo>
                  <a:lnTo>
                    <a:pt x="2" y="296"/>
                  </a:lnTo>
                  <a:lnTo>
                    <a:pt x="2" y="286"/>
                  </a:lnTo>
                  <a:lnTo>
                    <a:pt x="2" y="277"/>
                  </a:lnTo>
                  <a:lnTo>
                    <a:pt x="4" y="267"/>
                  </a:lnTo>
                  <a:lnTo>
                    <a:pt x="4" y="256"/>
                  </a:lnTo>
                  <a:lnTo>
                    <a:pt x="4" y="246"/>
                  </a:lnTo>
                  <a:lnTo>
                    <a:pt x="2" y="235"/>
                  </a:lnTo>
                  <a:lnTo>
                    <a:pt x="2" y="224"/>
                  </a:lnTo>
                  <a:lnTo>
                    <a:pt x="2" y="212"/>
                  </a:lnTo>
                  <a:lnTo>
                    <a:pt x="2" y="200"/>
                  </a:lnTo>
                  <a:lnTo>
                    <a:pt x="2" y="189"/>
                  </a:lnTo>
                  <a:lnTo>
                    <a:pt x="2" y="178"/>
                  </a:lnTo>
                  <a:lnTo>
                    <a:pt x="2" y="166"/>
                  </a:lnTo>
                  <a:lnTo>
                    <a:pt x="1" y="154"/>
                  </a:lnTo>
                  <a:lnTo>
                    <a:pt x="1" y="142"/>
                  </a:lnTo>
                  <a:lnTo>
                    <a:pt x="1" y="131"/>
                  </a:lnTo>
                  <a:lnTo>
                    <a:pt x="1" y="119"/>
                  </a:lnTo>
                  <a:lnTo>
                    <a:pt x="1" y="108"/>
                  </a:lnTo>
                  <a:lnTo>
                    <a:pt x="1" y="98"/>
                  </a:lnTo>
                  <a:lnTo>
                    <a:pt x="1" y="87"/>
                  </a:lnTo>
                  <a:lnTo>
                    <a:pt x="2" y="77"/>
                  </a:lnTo>
                  <a:lnTo>
                    <a:pt x="2" y="68"/>
                  </a:lnTo>
                  <a:lnTo>
                    <a:pt x="2" y="58"/>
                  </a:lnTo>
                  <a:lnTo>
                    <a:pt x="4" y="50"/>
                  </a:lnTo>
                  <a:lnTo>
                    <a:pt x="4" y="41"/>
                  </a:lnTo>
                  <a:lnTo>
                    <a:pt x="5" y="34"/>
                  </a:lnTo>
                  <a:lnTo>
                    <a:pt x="6" y="27"/>
                  </a:lnTo>
                  <a:lnTo>
                    <a:pt x="7" y="21"/>
                  </a:lnTo>
                  <a:lnTo>
                    <a:pt x="8" y="15"/>
                  </a:lnTo>
                  <a:lnTo>
                    <a:pt x="45" y="4"/>
                  </a:lnTo>
                  <a:lnTo>
                    <a:pt x="44" y="9"/>
                  </a:lnTo>
                  <a:lnTo>
                    <a:pt x="43" y="15"/>
                  </a:lnTo>
                  <a:lnTo>
                    <a:pt x="42" y="22"/>
                  </a:lnTo>
                  <a:lnTo>
                    <a:pt x="42" y="30"/>
                  </a:lnTo>
                  <a:lnTo>
                    <a:pt x="41" y="37"/>
                  </a:lnTo>
                  <a:lnTo>
                    <a:pt x="41" y="45"/>
                  </a:lnTo>
                  <a:lnTo>
                    <a:pt x="39" y="55"/>
                  </a:lnTo>
                  <a:lnTo>
                    <a:pt x="39" y="64"/>
                  </a:lnTo>
                  <a:lnTo>
                    <a:pt x="39" y="74"/>
                  </a:lnTo>
                  <a:lnTo>
                    <a:pt x="39" y="84"/>
                  </a:lnTo>
                  <a:lnTo>
                    <a:pt x="39" y="95"/>
                  </a:lnTo>
                  <a:lnTo>
                    <a:pt x="39" y="106"/>
                  </a:lnTo>
                  <a:lnTo>
                    <a:pt x="39" y="118"/>
                  </a:lnTo>
                  <a:lnTo>
                    <a:pt x="39" y="129"/>
                  </a:lnTo>
                  <a:lnTo>
                    <a:pt x="39" y="141"/>
                  </a:lnTo>
                  <a:lnTo>
                    <a:pt x="39" y="152"/>
                  </a:lnTo>
                  <a:lnTo>
                    <a:pt x="39" y="164"/>
                  </a:lnTo>
                  <a:lnTo>
                    <a:pt x="39" y="175"/>
                  </a:lnTo>
                  <a:lnTo>
                    <a:pt x="39" y="187"/>
                  </a:lnTo>
                  <a:lnTo>
                    <a:pt x="39" y="199"/>
                  </a:lnTo>
                  <a:lnTo>
                    <a:pt x="41" y="210"/>
                  </a:lnTo>
                  <a:lnTo>
                    <a:pt x="41" y="222"/>
                  </a:lnTo>
                  <a:lnTo>
                    <a:pt x="41" y="232"/>
                  </a:lnTo>
                  <a:lnTo>
                    <a:pt x="41" y="243"/>
                  </a:lnTo>
                  <a:lnTo>
                    <a:pt x="41" y="254"/>
                  </a:lnTo>
                  <a:lnTo>
                    <a:pt x="41" y="264"/>
                  </a:lnTo>
                  <a:lnTo>
                    <a:pt x="41" y="273"/>
                  </a:lnTo>
                  <a:lnTo>
                    <a:pt x="39" y="283"/>
                  </a:lnTo>
                  <a:lnTo>
                    <a:pt x="39" y="291"/>
                  </a:lnTo>
                  <a:lnTo>
                    <a:pt x="39" y="299"/>
                  </a:lnTo>
                  <a:lnTo>
                    <a:pt x="38" y="307"/>
                  </a:lnTo>
                  <a:lnTo>
                    <a:pt x="38" y="314"/>
                  </a:lnTo>
                  <a:lnTo>
                    <a:pt x="38" y="314"/>
                  </a:lnTo>
                  <a:close/>
                  <a:moveTo>
                    <a:pt x="0" y="326"/>
                  </a:moveTo>
                  <a:lnTo>
                    <a:pt x="38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7" y="315"/>
                  </a:lnTo>
                  <a:lnTo>
                    <a:pt x="37" y="315"/>
                  </a:lnTo>
                  <a:lnTo>
                    <a:pt x="37" y="316"/>
                  </a:lnTo>
                  <a:lnTo>
                    <a:pt x="37" y="316"/>
                  </a:lnTo>
                  <a:lnTo>
                    <a:pt x="37" y="316"/>
                  </a:lnTo>
                  <a:lnTo>
                    <a:pt x="36" y="317"/>
                  </a:lnTo>
                  <a:lnTo>
                    <a:pt x="36" y="317"/>
                  </a:lnTo>
                  <a:lnTo>
                    <a:pt x="35" y="318"/>
                  </a:lnTo>
                  <a:lnTo>
                    <a:pt x="35" y="318"/>
                  </a:lnTo>
                  <a:lnTo>
                    <a:pt x="35" y="320"/>
                  </a:lnTo>
                  <a:lnTo>
                    <a:pt x="33" y="320"/>
                  </a:lnTo>
                  <a:lnTo>
                    <a:pt x="33" y="320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1" y="322"/>
                  </a:lnTo>
                  <a:lnTo>
                    <a:pt x="30" y="322"/>
                  </a:lnTo>
                  <a:lnTo>
                    <a:pt x="30" y="323"/>
                  </a:lnTo>
                  <a:lnTo>
                    <a:pt x="29" y="323"/>
                  </a:lnTo>
                  <a:lnTo>
                    <a:pt x="28" y="323"/>
                  </a:lnTo>
                  <a:lnTo>
                    <a:pt x="28" y="324"/>
                  </a:lnTo>
                  <a:lnTo>
                    <a:pt x="26" y="324"/>
                  </a:lnTo>
                  <a:lnTo>
                    <a:pt x="25" y="324"/>
                  </a:lnTo>
                  <a:lnTo>
                    <a:pt x="25" y="326"/>
                  </a:lnTo>
                  <a:lnTo>
                    <a:pt x="24" y="326"/>
                  </a:lnTo>
                  <a:lnTo>
                    <a:pt x="23" y="327"/>
                  </a:lnTo>
                  <a:lnTo>
                    <a:pt x="22" y="327"/>
                  </a:lnTo>
                  <a:lnTo>
                    <a:pt x="22" y="327"/>
                  </a:lnTo>
                  <a:lnTo>
                    <a:pt x="20" y="327"/>
                  </a:lnTo>
                  <a:lnTo>
                    <a:pt x="19" y="328"/>
                  </a:lnTo>
                  <a:lnTo>
                    <a:pt x="18" y="328"/>
                  </a:lnTo>
                  <a:lnTo>
                    <a:pt x="17" y="328"/>
                  </a:lnTo>
                  <a:lnTo>
                    <a:pt x="17" y="329"/>
                  </a:lnTo>
                  <a:lnTo>
                    <a:pt x="16" y="329"/>
                  </a:lnTo>
                  <a:lnTo>
                    <a:pt x="14" y="329"/>
                  </a:lnTo>
                  <a:lnTo>
                    <a:pt x="13" y="329"/>
                  </a:lnTo>
                  <a:lnTo>
                    <a:pt x="13" y="329"/>
                  </a:lnTo>
                  <a:lnTo>
                    <a:pt x="12" y="329"/>
                  </a:lnTo>
                  <a:lnTo>
                    <a:pt x="11" y="329"/>
                  </a:lnTo>
                  <a:lnTo>
                    <a:pt x="11" y="330"/>
                  </a:lnTo>
                  <a:lnTo>
                    <a:pt x="10" y="330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6" y="330"/>
                  </a:lnTo>
                  <a:lnTo>
                    <a:pt x="5" y="330"/>
                  </a:lnTo>
                  <a:lnTo>
                    <a:pt x="5" y="329"/>
                  </a:lnTo>
                  <a:lnTo>
                    <a:pt x="5" y="329"/>
                  </a:lnTo>
                  <a:lnTo>
                    <a:pt x="4" y="329"/>
                  </a:lnTo>
                  <a:lnTo>
                    <a:pt x="4" y="329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7"/>
                  </a:lnTo>
                  <a:lnTo>
                    <a:pt x="1" y="327"/>
                  </a:lnTo>
                  <a:lnTo>
                    <a:pt x="0" y="327"/>
                  </a:lnTo>
                  <a:lnTo>
                    <a:pt x="0" y="326"/>
                  </a:lnTo>
                  <a:lnTo>
                    <a:pt x="0" y="3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84" name="Freeform 38"/>
            <p:cNvSpPr>
              <a:spLocks noEditPoints="1"/>
            </p:cNvSpPr>
            <p:nvPr/>
          </p:nvSpPr>
          <p:spPr bwMode="auto">
            <a:xfrm>
              <a:off x="6399214" y="4546601"/>
              <a:ext cx="282575" cy="538163"/>
            </a:xfrm>
            <a:custGeom>
              <a:avLst/>
              <a:gdLst>
                <a:gd name="T0" fmla="*/ 0 w 178"/>
                <a:gd name="T1" fmla="*/ 18 h 339"/>
                <a:gd name="T2" fmla="*/ 0 w 178"/>
                <a:gd name="T3" fmla="*/ 17 h 339"/>
                <a:gd name="T4" fmla="*/ 0 w 178"/>
                <a:gd name="T5" fmla="*/ 14 h 339"/>
                <a:gd name="T6" fmla="*/ 3 w 178"/>
                <a:gd name="T7" fmla="*/ 13 h 339"/>
                <a:gd name="T8" fmla="*/ 4 w 178"/>
                <a:gd name="T9" fmla="*/ 11 h 339"/>
                <a:gd name="T10" fmla="*/ 7 w 178"/>
                <a:gd name="T11" fmla="*/ 8 h 339"/>
                <a:gd name="T12" fmla="*/ 10 w 178"/>
                <a:gd name="T13" fmla="*/ 6 h 339"/>
                <a:gd name="T14" fmla="*/ 13 w 178"/>
                <a:gd name="T15" fmla="*/ 5 h 339"/>
                <a:gd name="T16" fmla="*/ 17 w 178"/>
                <a:gd name="T17" fmla="*/ 3 h 339"/>
                <a:gd name="T18" fmla="*/ 21 w 178"/>
                <a:gd name="T19" fmla="*/ 2 h 339"/>
                <a:gd name="T20" fmla="*/ 24 w 178"/>
                <a:gd name="T21" fmla="*/ 1 h 339"/>
                <a:gd name="T22" fmla="*/ 28 w 178"/>
                <a:gd name="T23" fmla="*/ 0 h 339"/>
                <a:gd name="T24" fmla="*/ 30 w 178"/>
                <a:gd name="T25" fmla="*/ 0 h 339"/>
                <a:gd name="T26" fmla="*/ 34 w 178"/>
                <a:gd name="T27" fmla="*/ 1 h 339"/>
                <a:gd name="T28" fmla="*/ 35 w 178"/>
                <a:gd name="T29" fmla="*/ 1 h 339"/>
                <a:gd name="T30" fmla="*/ 36 w 178"/>
                <a:gd name="T31" fmla="*/ 2 h 339"/>
                <a:gd name="T32" fmla="*/ 178 w 178"/>
                <a:gd name="T33" fmla="*/ 321 h 339"/>
                <a:gd name="T34" fmla="*/ 130 w 178"/>
                <a:gd name="T35" fmla="*/ 315 h 339"/>
                <a:gd name="T36" fmla="*/ 114 w 178"/>
                <a:gd name="T37" fmla="*/ 277 h 339"/>
                <a:gd name="T38" fmla="*/ 95 w 178"/>
                <a:gd name="T39" fmla="*/ 234 h 339"/>
                <a:gd name="T40" fmla="*/ 73 w 178"/>
                <a:gd name="T41" fmla="*/ 186 h 339"/>
                <a:gd name="T42" fmla="*/ 53 w 178"/>
                <a:gd name="T43" fmla="*/ 140 h 339"/>
                <a:gd name="T44" fmla="*/ 32 w 178"/>
                <a:gd name="T45" fmla="*/ 94 h 339"/>
                <a:gd name="T46" fmla="*/ 16 w 178"/>
                <a:gd name="T47" fmla="*/ 55 h 339"/>
                <a:gd name="T48" fmla="*/ 3 w 178"/>
                <a:gd name="T49" fmla="*/ 25 h 339"/>
                <a:gd name="T50" fmla="*/ 42 w 178"/>
                <a:gd name="T51" fmla="*/ 15 h 339"/>
                <a:gd name="T52" fmla="*/ 56 w 178"/>
                <a:gd name="T53" fmla="*/ 49 h 339"/>
                <a:gd name="T54" fmla="*/ 74 w 178"/>
                <a:gd name="T55" fmla="*/ 89 h 339"/>
                <a:gd name="T56" fmla="*/ 95 w 178"/>
                <a:gd name="T57" fmla="*/ 135 h 339"/>
                <a:gd name="T58" fmla="*/ 116 w 178"/>
                <a:gd name="T59" fmla="*/ 183 h 339"/>
                <a:gd name="T60" fmla="*/ 136 w 178"/>
                <a:gd name="T61" fmla="*/ 229 h 339"/>
                <a:gd name="T62" fmla="*/ 155 w 178"/>
                <a:gd name="T63" fmla="*/ 271 h 339"/>
                <a:gd name="T64" fmla="*/ 171 w 178"/>
                <a:gd name="T65" fmla="*/ 307 h 339"/>
                <a:gd name="T66" fmla="*/ 141 w 178"/>
                <a:gd name="T67" fmla="*/ 337 h 339"/>
                <a:gd name="T68" fmla="*/ 178 w 178"/>
                <a:gd name="T69" fmla="*/ 322 h 339"/>
                <a:gd name="T70" fmla="*/ 178 w 178"/>
                <a:gd name="T71" fmla="*/ 323 h 339"/>
                <a:gd name="T72" fmla="*/ 177 w 178"/>
                <a:gd name="T73" fmla="*/ 326 h 339"/>
                <a:gd name="T74" fmla="*/ 176 w 178"/>
                <a:gd name="T75" fmla="*/ 327 h 339"/>
                <a:gd name="T76" fmla="*/ 173 w 178"/>
                <a:gd name="T77" fmla="*/ 329 h 339"/>
                <a:gd name="T78" fmla="*/ 171 w 178"/>
                <a:gd name="T79" fmla="*/ 332 h 339"/>
                <a:gd name="T80" fmla="*/ 167 w 178"/>
                <a:gd name="T81" fmla="*/ 333 h 339"/>
                <a:gd name="T82" fmla="*/ 164 w 178"/>
                <a:gd name="T83" fmla="*/ 335 h 339"/>
                <a:gd name="T84" fmla="*/ 160 w 178"/>
                <a:gd name="T85" fmla="*/ 337 h 339"/>
                <a:gd name="T86" fmla="*/ 157 w 178"/>
                <a:gd name="T87" fmla="*/ 338 h 339"/>
                <a:gd name="T88" fmla="*/ 153 w 178"/>
                <a:gd name="T89" fmla="*/ 339 h 339"/>
                <a:gd name="T90" fmla="*/ 149 w 178"/>
                <a:gd name="T91" fmla="*/ 339 h 339"/>
                <a:gd name="T92" fmla="*/ 147 w 178"/>
                <a:gd name="T93" fmla="*/ 339 h 339"/>
                <a:gd name="T94" fmla="*/ 145 w 178"/>
                <a:gd name="T95" fmla="*/ 339 h 339"/>
                <a:gd name="T96" fmla="*/ 142 w 178"/>
                <a:gd name="T97" fmla="*/ 338 h 339"/>
                <a:gd name="T98" fmla="*/ 141 w 178"/>
                <a:gd name="T99" fmla="*/ 33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8" h="339">
                  <a:moveTo>
                    <a:pt x="37" y="3"/>
                  </a:move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7" y="3"/>
                  </a:lnTo>
                  <a:close/>
                  <a:moveTo>
                    <a:pt x="178" y="321"/>
                  </a:moveTo>
                  <a:lnTo>
                    <a:pt x="141" y="337"/>
                  </a:lnTo>
                  <a:lnTo>
                    <a:pt x="137" y="329"/>
                  </a:lnTo>
                  <a:lnTo>
                    <a:pt x="135" y="322"/>
                  </a:lnTo>
                  <a:lnTo>
                    <a:pt x="130" y="315"/>
                  </a:lnTo>
                  <a:lnTo>
                    <a:pt x="127" y="306"/>
                  </a:lnTo>
                  <a:lnTo>
                    <a:pt x="123" y="297"/>
                  </a:lnTo>
                  <a:lnTo>
                    <a:pt x="118" y="288"/>
                  </a:lnTo>
                  <a:lnTo>
                    <a:pt x="114" y="277"/>
                  </a:lnTo>
                  <a:lnTo>
                    <a:pt x="109" y="267"/>
                  </a:lnTo>
                  <a:lnTo>
                    <a:pt x="104" y="255"/>
                  </a:lnTo>
                  <a:lnTo>
                    <a:pt x="99" y="245"/>
                  </a:lnTo>
                  <a:lnTo>
                    <a:pt x="95" y="234"/>
                  </a:lnTo>
                  <a:lnTo>
                    <a:pt x="90" y="222"/>
                  </a:lnTo>
                  <a:lnTo>
                    <a:pt x="84" y="210"/>
                  </a:lnTo>
                  <a:lnTo>
                    <a:pt x="79" y="198"/>
                  </a:lnTo>
                  <a:lnTo>
                    <a:pt x="73" y="186"/>
                  </a:lnTo>
                  <a:lnTo>
                    <a:pt x="68" y="174"/>
                  </a:lnTo>
                  <a:lnTo>
                    <a:pt x="62" y="162"/>
                  </a:lnTo>
                  <a:lnTo>
                    <a:pt x="58" y="150"/>
                  </a:lnTo>
                  <a:lnTo>
                    <a:pt x="53" y="140"/>
                  </a:lnTo>
                  <a:lnTo>
                    <a:pt x="47" y="128"/>
                  </a:lnTo>
                  <a:lnTo>
                    <a:pt x="42" y="116"/>
                  </a:lnTo>
                  <a:lnTo>
                    <a:pt x="37" y="105"/>
                  </a:lnTo>
                  <a:lnTo>
                    <a:pt x="32" y="94"/>
                  </a:lnTo>
                  <a:lnTo>
                    <a:pt x="28" y="83"/>
                  </a:lnTo>
                  <a:lnTo>
                    <a:pt x="24" y="74"/>
                  </a:lnTo>
                  <a:lnTo>
                    <a:pt x="19" y="64"/>
                  </a:lnTo>
                  <a:lnTo>
                    <a:pt x="16" y="55"/>
                  </a:lnTo>
                  <a:lnTo>
                    <a:pt x="12" y="46"/>
                  </a:lnTo>
                  <a:lnTo>
                    <a:pt x="9" y="39"/>
                  </a:lnTo>
                  <a:lnTo>
                    <a:pt x="5" y="31"/>
                  </a:lnTo>
                  <a:lnTo>
                    <a:pt x="3" y="25"/>
                  </a:lnTo>
                  <a:lnTo>
                    <a:pt x="0" y="19"/>
                  </a:lnTo>
                  <a:lnTo>
                    <a:pt x="37" y="3"/>
                  </a:lnTo>
                  <a:lnTo>
                    <a:pt x="40" y="9"/>
                  </a:lnTo>
                  <a:lnTo>
                    <a:pt x="42" y="15"/>
                  </a:lnTo>
                  <a:lnTo>
                    <a:pt x="46" y="23"/>
                  </a:lnTo>
                  <a:lnTo>
                    <a:pt x="49" y="31"/>
                  </a:lnTo>
                  <a:lnTo>
                    <a:pt x="53" y="39"/>
                  </a:lnTo>
                  <a:lnTo>
                    <a:pt x="56" y="49"/>
                  </a:lnTo>
                  <a:lnTo>
                    <a:pt x="61" y="58"/>
                  </a:lnTo>
                  <a:lnTo>
                    <a:pt x="65" y="68"/>
                  </a:lnTo>
                  <a:lnTo>
                    <a:pt x="69" y="79"/>
                  </a:lnTo>
                  <a:lnTo>
                    <a:pt x="74" y="89"/>
                  </a:lnTo>
                  <a:lnTo>
                    <a:pt x="79" y="100"/>
                  </a:lnTo>
                  <a:lnTo>
                    <a:pt x="84" y="112"/>
                  </a:lnTo>
                  <a:lnTo>
                    <a:pt x="90" y="123"/>
                  </a:lnTo>
                  <a:lnTo>
                    <a:pt x="95" y="135"/>
                  </a:lnTo>
                  <a:lnTo>
                    <a:pt x="99" y="147"/>
                  </a:lnTo>
                  <a:lnTo>
                    <a:pt x="105" y="159"/>
                  </a:lnTo>
                  <a:lnTo>
                    <a:pt x="110" y="171"/>
                  </a:lnTo>
                  <a:lnTo>
                    <a:pt x="116" y="183"/>
                  </a:lnTo>
                  <a:lnTo>
                    <a:pt x="121" y="194"/>
                  </a:lnTo>
                  <a:lnTo>
                    <a:pt x="126" y="206"/>
                  </a:lnTo>
                  <a:lnTo>
                    <a:pt x="132" y="217"/>
                  </a:lnTo>
                  <a:lnTo>
                    <a:pt x="136" y="229"/>
                  </a:lnTo>
                  <a:lnTo>
                    <a:pt x="141" y="240"/>
                  </a:lnTo>
                  <a:lnTo>
                    <a:pt x="146" y="251"/>
                  </a:lnTo>
                  <a:lnTo>
                    <a:pt x="151" y="261"/>
                  </a:lnTo>
                  <a:lnTo>
                    <a:pt x="155" y="271"/>
                  </a:lnTo>
                  <a:lnTo>
                    <a:pt x="160" y="280"/>
                  </a:lnTo>
                  <a:lnTo>
                    <a:pt x="164" y="290"/>
                  </a:lnTo>
                  <a:lnTo>
                    <a:pt x="167" y="298"/>
                  </a:lnTo>
                  <a:lnTo>
                    <a:pt x="171" y="307"/>
                  </a:lnTo>
                  <a:lnTo>
                    <a:pt x="174" y="314"/>
                  </a:lnTo>
                  <a:lnTo>
                    <a:pt x="178" y="321"/>
                  </a:lnTo>
                  <a:lnTo>
                    <a:pt x="178" y="321"/>
                  </a:lnTo>
                  <a:close/>
                  <a:moveTo>
                    <a:pt x="141" y="337"/>
                  </a:moveTo>
                  <a:lnTo>
                    <a:pt x="178" y="321"/>
                  </a:lnTo>
                  <a:lnTo>
                    <a:pt x="178" y="321"/>
                  </a:lnTo>
                  <a:lnTo>
                    <a:pt x="178" y="321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3"/>
                  </a:lnTo>
                  <a:lnTo>
                    <a:pt x="178" y="323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7" y="325"/>
                  </a:lnTo>
                  <a:lnTo>
                    <a:pt x="177" y="326"/>
                  </a:lnTo>
                  <a:lnTo>
                    <a:pt x="177" y="326"/>
                  </a:lnTo>
                  <a:lnTo>
                    <a:pt x="176" y="327"/>
                  </a:lnTo>
                  <a:lnTo>
                    <a:pt x="176" y="327"/>
                  </a:lnTo>
                  <a:lnTo>
                    <a:pt x="176" y="327"/>
                  </a:lnTo>
                  <a:lnTo>
                    <a:pt x="174" y="328"/>
                  </a:lnTo>
                  <a:lnTo>
                    <a:pt x="174" y="328"/>
                  </a:lnTo>
                  <a:lnTo>
                    <a:pt x="173" y="329"/>
                  </a:lnTo>
                  <a:lnTo>
                    <a:pt x="173" y="329"/>
                  </a:lnTo>
                  <a:lnTo>
                    <a:pt x="172" y="331"/>
                  </a:lnTo>
                  <a:lnTo>
                    <a:pt x="172" y="331"/>
                  </a:lnTo>
                  <a:lnTo>
                    <a:pt x="171" y="331"/>
                  </a:lnTo>
                  <a:lnTo>
                    <a:pt x="171" y="332"/>
                  </a:lnTo>
                  <a:lnTo>
                    <a:pt x="170" y="332"/>
                  </a:lnTo>
                  <a:lnTo>
                    <a:pt x="169" y="333"/>
                  </a:lnTo>
                  <a:lnTo>
                    <a:pt x="169" y="333"/>
                  </a:lnTo>
                  <a:lnTo>
                    <a:pt x="167" y="333"/>
                  </a:lnTo>
                  <a:lnTo>
                    <a:pt x="166" y="334"/>
                  </a:lnTo>
                  <a:lnTo>
                    <a:pt x="166" y="334"/>
                  </a:lnTo>
                  <a:lnTo>
                    <a:pt x="165" y="335"/>
                  </a:lnTo>
                  <a:lnTo>
                    <a:pt x="164" y="335"/>
                  </a:lnTo>
                  <a:lnTo>
                    <a:pt x="163" y="335"/>
                  </a:lnTo>
                  <a:lnTo>
                    <a:pt x="161" y="337"/>
                  </a:lnTo>
                  <a:lnTo>
                    <a:pt x="161" y="337"/>
                  </a:lnTo>
                  <a:lnTo>
                    <a:pt x="160" y="337"/>
                  </a:lnTo>
                  <a:lnTo>
                    <a:pt x="159" y="338"/>
                  </a:lnTo>
                  <a:lnTo>
                    <a:pt x="158" y="338"/>
                  </a:lnTo>
                  <a:lnTo>
                    <a:pt x="157" y="338"/>
                  </a:lnTo>
                  <a:lnTo>
                    <a:pt x="157" y="338"/>
                  </a:lnTo>
                  <a:lnTo>
                    <a:pt x="155" y="338"/>
                  </a:lnTo>
                  <a:lnTo>
                    <a:pt x="154" y="339"/>
                  </a:lnTo>
                  <a:lnTo>
                    <a:pt x="154" y="339"/>
                  </a:lnTo>
                  <a:lnTo>
                    <a:pt x="153" y="339"/>
                  </a:lnTo>
                  <a:lnTo>
                    <a:pt x="152" y="339"/>
                  </a:lnTo>
                  <a:lnTo>
                    <a:pt x="151" y="339"/>
                  </a:lnTo>
                  <a:lnTo>
                    <a:pt x="151" y="339"/>
                  </a:lnTo>
                  <a:lnTo>
                    <a:pt x="149" y="339"/>
                  </a:lnTo>
                  <a:lnTo>
                    <a:pt x="148" y="339"/>
                  </a:lnTo>
                  <a:lnTo>
                    <a:pt x="148" y="339"/>
                  </a:lnTo>
                  <a:lnTo>
                    <a:pt x="147" y="339"/>
                  </a:lnTo>
                  <a:lnTo>
                    <a:pt x="147" y="339"/>
                  </a:lnTo>
                  <a:lnTo>
                    <a:pt x="146" y="339"/>
                  </a:lnTo>
                  <a:lnTo>
                    <a:pt x="146" y="339"/>
                  </a:lnTo>
                  <a:lnTo>
                    <a:pt x="145" y="339"/>
                  </a:lnTo>
                  <a:lnTo>
                    <a:pt x="145" y="339"/>
                  </a:lnTo>
                  <a:lnTo>
                    <a:pt x="143" y="339"/>
                  </a:lnTo>
                  <a:lnTo>
                    <a:pt x="143" y="339"/>
                  </a:lnTo>
                  <a:lnTo>
                    <a:pt x="143" y="339"/>
                  </a:lnTo>
                  <a:lnTo>
                    <a:pt x="142" y="338"/>
                  </a:lnTo>
                  <a:lnTo>
                    <a:pt x="142" y="338"/>
                  </a:lnTo>
                  <a:lnTo>
                    <a:pt x="142" y="338"/>
                  </a:lnTo>
                  <a:lnTo>
                    <a:pt x="141" y="338"/>
                  </a:lnTo>
                  <a:lnTo>
                    <a:pt x="141" y="337"/>
                  </a:lnTo>
                  <a:lnTo>
                    <a:pt x="141" y="3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85" name="Freeform 39"/>
            <p:cNvSpPr>
              <a:spLocks noEditPoints="1"/>
            </p:cNvSpPr>
            <p:nvPr/>
          </p:nvSpPr>
          <p:spPr bwMode="auto">
            <a:xfrm>
              <a:off x="6151564" y="4546601"/>
              <a:ext cx="184150" cy="538163"/>
            </a:xfrm>
            <a:custGeom>
              <a:avLst/>
              <a:gdLst>
                <a:gd name="T0" fmla="*/ 0 w 116"/>
                <a:gd name="T1" fmla="*/ 18 h 339"/>
                <a:gd name="T2" fmla="*/ 0 w 116"/>
                <a:gd name="T3" fmla="*/ 17 h 339"/>
                <a:gd name="T4" fmla="*/ 1 w 116"/>
                <a:gd name="T5" fmla="*/ 14 h 339"/>
                <a:gd name="T6" fmla="*/ 2 w 116"/>
                <a:gd name="T7" fmla="*/ 12 h 339"/>
                <a:gd name="T8" fmla="*/ 5 w 116"/>
                <a:gd name="T9" fmla="*/ 11 h 339"/>
                <a:gd name="T10" fmla="*/ 7 w 116"/>
                <a:gd name="T11" fmla="*/ 8 h 339"/>
                <a:gd name="T12" fmla="*/ 11 w 116"/>
                <a:gd name="T13" fmla="*/ 6 h 339"/>
                <a:gd name="T14" fmla="*/ 14 w 116"/>
                <a:gd name="T15" fmla="*/ 5 h 339"/>
                <a:gd name="T16" fmla="*/ 18 w 116"/>
                <a:gd name="T17" fmla="*/ 2 h 339"/>
                <a:gd name="T18" fmla="*/ 21 w 116"/>
                <a:gd name="T19" fmla="*/ 1 h 339"/>
                <a:gd name="T20" fmla="*/ 25 w 116"/>
                <a:gd name="T21" fmla="*/ 1 h 339"/>
                <a:gd name="T22" fmla="*/ 29 w 116"/>
                <a:gd name="T23" fmla="*/ 0 h 339"/>
                <a:gd name="T24" fmla="*/ 31 w 116"/>
                <a:gd name="T25" fmla="*/ 0 h 339"/>
                <a:gd name="T26" fmla="*/ 33 w 116"/>
                <a:gd name="T27" fmla="*/ 1 h 339"/>
                <a:gd name="T28" fmla="*/ 36 w 116"/>
                <a:gd name="T29" fmla="*/ 1 h 339"/>
                <a:gd name="T30" fmla="*/ 37 w 116"/>
                <a:gd name="T31" fmla="*/ 2 h 339"/>
                <a:gd name="T32" fmla="*/ 116 w 116"/>
                <a:gd name="T33" fmla="*/ 322 h 339"/>
                <a:gd name="T34" fmla="*/ 74 w 116"/>
                <a:gd name="T35" fmla="*/ 314 h 339"/>
                <a:gd name="T36" fmla="*/ 67 w 116"/>
                <a:gd name="T37" fmla="*/ 277 h 339"/>
                <a:gd name="T38" fmla="*/ 56 w 116"/>
                <a:gd name="T39" fmla="*/ 232 h 339"/>
                <a:gd name="T40" fmla="*/ 45 w 116"/>
                <a:gd name="T41" fmla="*/ 184 h 339"/>
                <a:gd name="T42" fmla="*/ 33 w 116"/>
                <a:gd name="T43" fmla="*/ 136 h 339"/>
                <a:gd name="T44" fmla="*/ 21 w 116"/>
                <a:gd name="T45" fmla="*/ 91 h 339"/>
                <a:gd name="T46" fmla="*/ 11 w 116"/>
                <a:gd name="T47" fmla="*/ 52 h 339"/>
                <a:gd name="T48" fmla="*/ 2 w 116"/>
                <a:gd name="T49" fmla="*/ 24 h 339"/>
                <a:gd name="T50" fmla="*/ 40 w 116"/>
                <a:gd name="T51" fmla="*/ 14 h 339"/>
                <a:gd name="T52" fmla="*/ 50 w 116"/>
                <a:gd name="T53" fmla="*/ 46 h 339"/>
                <a:gd name="T54" fmla="*/ 61 w 116"/>
                <a:gd name="T55" fmla="*/ 87 h 339"/>
                <a:gd name="T56" fmla="*/ 73 w 116"/>
                <a:gd name="T57" fmla="*/ 132 h 339"/>
                <a:gd name="T58" fmla="*/ 85 w 116"/>
                <a:gd name="T59" fmla="*/ 181 h 339"/>
                <a:gd name="T60" fmla="*/ 97 w 116"/>
                <a:gd name="T61" fmla="*/ 229 h 339"/>
                <a:gd name="T62" fmla="*/ 106 w 116"/>
                <a:gd name="T63" fmla="*/ 272 h 339"/>
                <a:gd name="T64" fmla="*/ 113 w 116"/>
                <a:gd name="T65" fmla="*/ 308 h 339"/>
                <a:gd name="T66" fmla="*/ 79 w 116"/>
                <a:gd name="T67" fmla="*/ 337 h 339"/>
                <a:gd name="T68" fmla="*/ 116 w 116"/>
                <a:gd name="T69" fmla="*/ 323 h 339"/>
                <a:gd name="T70" fmla="*/ 114 w 116"/>
                <a:gd name="T71" fmla="*/ 325 h 339"/>
                <a:gd name="T72" fmla="*/ 113 w 116"/>
                <a:gd name="T73" fmla="*/ 327 h 339"/>
                <a:gd name="T74" fmla="*/ 112 w 116"/>
                <a:gd name="T75" fmla="*/ 329 h 339"/>
                <a:gd name="T76" fmla="*/ 110 w 116"/>
                <a:gd name="T77" fmla="*/ 331 h 339"/>
                <a:gd name="T78" fmla="*/ 106 w 116"/>
                <a:gd name="T79" fmla="*/ 333 h 339"/>
                <a:gd name="T80" fmla="*/ 103 w 116"/>
                <a:gd name="T81" fmla="*/ 334 h 339"/>
                <a:gd name="T82" fmla="*/ 99 w 116"/>
                <a:gd name="T83" fmla="*/ 337 h 339"/>
                <a:gd name="T84" fmla="*/ 95 w 116"/>
                <a:gd name="T85" fmla="*/ 338 h 339"/>
                <a:gd name="T86" fmla="*/ 92 w 116"/>
                <a:gd name="T87" fmla="*/ 339 h 339"/>
                <a:gd name="T88" fmla="*/ 88 w 116"/>
                <a:gd name="T89" fmla="*/ 339 h 339"/>
                <a:gd name="T90" fmla="*/ 86 w 116"/>
                <a:gd name="T91" fmla="*/ 339 h 339"/>
                <a:gd name="T92" fmla="*/ 82 w 116"/>
                <a:gd name="T93" fmla="*/ 339 h 339"/>
                <a:gd name="T94" fmla="*/ 81 w 116"/>
                <a:gd name="T95" fmla="*/ 339 h 339"/>
                <a:gd name="T96" fmla="*/ 79 w 116"/>
                <a:gd name="T97" fmla="*/ 338 h 339"/>
                <a:gd name="T98" fmla="*/ 79 w 116"/>
                <a:gd name="T99" fmla="*/ 33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" h="339">
                  <a:moveTo>
                    <a:pt x="37" y="3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3"/>
                  </a:lnTo>
                  <a:close/>
                  <a:moveTo>
                    <a:pt x="116" y="322"/>
                  </a:moveTo>
                  <a:lnTo>
                    <a:pt x="79" y="337"/>
                  </a:lnTo>
                  <a:lnTo>
                    <a:pt x="77" y="329"/>
                  </a:lnTo>
                  <a:lnTo>
                    <a:pt x="76" y="322"/>
                  </a:lnTo>
                  <a:lnTo>
                    <a:pt x="74" y="314"/>
                  </a:lnTo>
                  <a:lnTo>
                    <a:pt x="73" y="306"/>
                  </a:lnTo>
                  <a:lnTo>
                    <a:pt x="70" y="296"/>
                  </a:lnTo>
                  <a:lnTo>
                    <a:pt x="69" y="286"/>
                  </a:lnTo>
                  <a:lnTo>
                    <a:pt x="67" y="277"/>
                  </a:lnTo>
                  <a:lnTo>
                    <a:pt x="64" y="266"/>
                  </a:lnTo>
                  <a:lnTo>
                    <a:pt x="62" y="255"/>
                  </a:lnTo>
                  <a:lnTo>
                    <a:pt x="60" y="243"/>
                  </a:lnTo>
                  <a:lnTo>
                    <a:pt x="56" y="232"/>
                  </a:lnTo>
                  <a:lnTo>
                    <a:pt x="54" y="220"/>
                  </a:lnTo>
                  <a:lnTo>
                    <a:pt x="51" y="208"/>
                  </a:lnTo>
                  <a:lnTo>
                    <a:pt x="48" y="196"/>
                  </a:lnTo>
                  <a:lnTo>
                    <a:pt x="45" y="184"/>
                  </a:lnTo>
                  <a:lnTo>
                    <a:pt x="42" y="172"/>
                  </a:lnTo>
                  <a:lnTo>
                    <a:pt x="39" y="160"/>
                  </a:lnTo>
                  <a:lnTo>
                    <a:pt x="36" y="148"/>
                  </a:lnTo>
                  <a:lnTo>
                    <a:pt x="33" y="136"/>
                  </a:lnTo>
                  <a:lnTo>
                    <a:pt x="30" y="124"/>
                  </a:lnTo>
                  <a:lnTo>
                    <a:pt x="27" y="113"/>
                  </a:lnTo>
                  <a:lnTo>
                    <a:pt x="24" y="101"/>
                  </a:lnTo>
                  <a:lnTo>
                    <a:pt x="21" y="91"/>
                  </a:lnTo>
                  <a:lnTo>
                    <a:pt x="19" y="81"/>
                  </a:lnTo>
                  <a:lnTo>
                    <a:pt x="15" y="70"/>
                  </a:lnTo>
                  <a:lnTo>
                    <a:pt x="13" y="62"/>
                  </a:lnTo>
                  <a:lnTo>
                    <a:pt x="11" y="52"/>
                  </a:lnTo>
                  <a:lnTo>
                    <a:pt x="8" y="44"/>
                  </a:lnTo>
                  <a:lnTo>
                    <a:pt x="6" y="37"/>
                  </a:lnTo>
                  <a:lnTo>
                    <a:pt x="3" y="30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37" y="3"/>
                  </a:lnTo>
                  <a:lnTo>
                    <a:pt x="39" y="8"/>
                  </a:lnTo>
                  <a:lnTo>
                    <a:pt x="40" y="14"/>
                  </a:lnTo>
                  <a:lnTo>
                    <a:pt x="43" y="21"/>
                  </a:lnTo>
                  <a:lnTo>
                    <a:pt x="45" y="30"/>
                  </a:lnTo>
                  <a:lnTo>
                    <a:pt x="48" y="37"/>
                  </a:lnTo>
                  <a:lnTo>
                    <a:pt x="50" y="46"/>
                  </a:lnTo>
                  <a:lnTo>
                    <a:pt x="52" y="56"/>
                  </a:lnTo>
                  <a:lnTo>
                    <a:pt x="56" y="66"/>
                  </a:lnTo>
                  <a:lnTo>
                    <a:pt x="58" y="76"/>
                  </a:lnTo>
                  <a:lnTo>
                    <a:pt x="61" y="87"/>
                  </a:lnTo>
                  <a:lnTo>
                    <a:pt x="64" y="98"/>
                  </a:lnTo>
                  <a:lnTo>
                    <a:pt x="67" y="110"/>
                  </a:lnTo>
                  <a:lnTo>
                    <a:pt x="70" y="120"/>
                  </a:lnTo>
                  <a:lnTo>
                    <a:pt x="73" y="132"/>
                  </a:lnTo>
                  <a:lnTo>
                    <a:pt x="76" y="144"/>
                  </a:lnTo>
                  <a:lnTo>
                    <a:pt x="79" y="157"/>
                  </a:lnTo>
                  <a:lnTo>
                    <a:pt x="82" y="169"/>
                  </a:lnTo>
                  <a:lnTo>
                    <a:pt x="85" y="181"/>
                  </a:lnTo>
                  <a:lnTo>
                    <a:pt x="88" y="193"/>
                  </a:lnTo>
                  <a:lnTo>
                    <a:pt x="91" y="205"/>
                  </a:lnTo>
                  <a:lnTo>
                    <a:pt x="93" y="217"/>
                  </a:lnTo>
                  <a:lnTo>
                    <a:pt x="97" y="229"/>
                  </a:lnTo>
                  <a:lnTo>
                    <a:pt x="99" y="240"/>
                  </a:lnTo>
                  <a:lnTo>
                    <a:pt x="101" y="251"/>
                  </a:lnTo>
                  <a:lnTo>
                    <a:pt x="104" y="261"/>
                  </a:lnTo>
                  <a:lnTo>
                    <a:pt x="106" y="272"/>
                  </a:lnTo>
                  <a:lnTo>
                    <a:pt x="109" y="282"/>
                  </a:lnTo>
                  <a:lnTo>
                    <a:pt x="110" y="291"/>
                  </a:lnTo>
                  <a:lnTo>
                    <a:pt x="112" y="300"/>
                  </a:lnTo>
                  <a:lnTo>
                    <a:pt x="113" y="308"/>
                  </a:lnTo>
                  <a:lnTo>
                    <a:pt x="114" y="315"/>
                  </a:lnTo>
                  <a:lnTo>
                    <a:pt x="116" y="322"/>
                  </a:lnTo>
                  <a:lnTo>
                    <a:pt x="116" y="322"/>
                  </a:lnTo>
                  <a:close/>
                  <a:moveTo>
                    <a:pt x="79" y="337"/>
                  </a:moveTo>
                  <a:lnTo>
                    <a:pt x="116" y="322"/>
                  </a:lnTo>
                  <a:lnTo>
                    <a:pt x="116" y="322"/>
                  </a:lnTo>
                  <a:lnTo>
                    <a:pt x="116" y="322"/>
                  </a:lnTo>
                  <a:lnTo>
                    <a:pt x="116" y="323"/>
                  </a:lnTo>
                  <a:lnTo>
                    <a:pt x="116" y="323"/>
                  </a:lnTo>
                  <a:lnTo>
                    <a:pt x="116" y="323"/>
                  </a:lnTo>
                  <a:lnTo>
                    <a:pt x="116" y="325"/>
                  </a:lnTo>
                  <a:lnTo>
                    <a:pt x="114" y="325"/>
                  </a:lnTo>
                  <a:lnTo>
                    <a:pt x="114" y="326"/>
                  </a:lnTo>
                  <a:lnTo>
                    <a:pt x="114" y="326"/>
                  </a:lnTo>
                  <a:lnTo>
                    <a:pt x="114" y="326"/>
                  </a:lnTo>
                  <a:lnTo>
                    <a:pt x="113" y="327"/>
                  </a:lnTo>
                  <a:lnTo>
                    <a:pt x="113" y="327"/>
                  </a:lnTo>
                  <a:lnTo>
                    <a:pt x="112" y="328"/>
                  </a:lnTo>
                  <a:lnTo>
                    <a:pt x="112" y="328"/>
                  </a:lnTo>
                  <a:lnTo>
                    <a:pt x="112" y="329"/>
                  </a:lnTo>
                  <a:lnTo>
                    <a:pt x="111" y="329"/>
                  </a:lnTo>
                  <a:lnTo>
                    <a:pt x="111" y="329"/>
                  </a:lnTo>
                  <a:lnTo>
                    <a:pt x="110" y="331"/>
                  </a:lnTo>
                  <a:lnTo>
                    <a:pt x="110" y="331"/>
                  </a:lnTo>
                  <a:lnTo>
                    <a:pt x="109" y="332"/>
                  </a:lnTo>
                  <a:lnTo>
                    <a:pt x="107" y="332"/>
                  </a:lnTo>
                  <a:lnTo>
                    <a:pt x="107" y="333"/>
                  </a:lnTo>
                  <a:lnTo>
                    <a:pt x="106" y="333"/>
                  </a:lnTo>
                  <a:lnTo>
                    <a:pt x="105" y="333"/>
                  </a:lnTo>
                  <a:lnTo>
                    <a:pt x="105" y="334"/>
                  </a:lnTo>
                  <a:lnTo>
                    <a:pt x="104" y="334"/>
                  </a:lnTo>
                  <a:lnTo>
                    <a:pt x="103" y="334"/>
                  </a:lnTo>
                  <a:lnTo>
                    <a:pt x="103" y="335"/>
                  </a:lnTo>
                  <a:lnTo>
                    <a:pt x="101" y="335"/>
                  </a:lnTo>
                  <a:lnTo>
                    <a:pt x="100" y="337"/>
                  </a:lnTo>
                  <a:lnTo>
                    <a:pt x="99" y="337"/>
                  </a:lnTo>
                  <a:lnTo>
                    <a:pt x="98" y="337"/>
                  </a:lnTo>
                  <a:lnTo>
                    <a:pt x="98" y="337"/>
                  </a:lnTo>
                  <a:lnTo>
                    <a:pt x="97" y="338"/>
                  </a:lnTo>
                  <a:lnTo>
                    <a:pt x="95" y="338"/>
                  </a:lnTo>
                  <a:lnTo>
                    <a:pt x="94" y="338"/>
                  </a:lnTo>
                  <a:lnTo>
                    <a:pt x="93" y="338"/>
                  </a:lnTo>
                  <a:lnTo>
                    <a:pt x="93" y="339"/>
                  </a:lnTo>
                  <a:lnTo>
                    <a:pt x="92" y="339"/>
                  </a:lnTo>
                  <a:lnTo>
                    <a:pt x="91" y="339"/>
                  </a:lnTo>
                  <a:lnTo>
                    <a:pt x="91" y="339"/>
                  </a:lnTo>
                  <a:lnTo>
                    <a:pt x="89" y="339"/>
                  </a:lnTo>
                  <a:lnTo>
                    <a:pt x="88" y="339"/>
                  </a:lnTo>
                  <a:lnTo>
                    <a:pt x="87" y="339"/>
                  </a:lnTo>
                  <a:lnTo>
                    <a:pt x="87" y="339"/>
                  </a:lnTo>
                  <a:lnTo>
                    <a:pt x="86" y="339"/>
                  </a:lnTo>
                  <a:lnTo>
                    <a:pt x="86" y="339"/>
                  </a:lnTo>
                  <a:lnTo>
                    <a:pt x="85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2" y="339"/>
                  </a:lnTo>
                  <a:lnTo>
                    <a:pt x="82" y="339"/>
                  </a:lnTo>
                  <a:lnTo>
                    <a:pt x="82" y="339"/>
                  </a:lnTo>
                  <a:lnTo>
                    <a:pt x="81" y="339"/>
                  </a:lnTo>
                  <a:lnTo>
                    <a:pt x="81" y="339"/>
                  </a:lnTo>
                  <a:lnTo>
                    <a:pt x="80" y="339"/>
                  </a:lnTo>
                  <a:lnTo>
                    <a:pt x="80" y="338"/>
                  </a:lnTo>
                  <a:lnTo>
                    <a:pt x="80" y="338"/>
                  </a:lnTo>
                  <a:lnTo>
                    <a:pt x="79" y="338"/>
                  </a:lnTo>
                  <a:lnTo>
                    <a:pt x="79" y="338"/>
                  </a:lnTo>
                  <a:lnTo>
                    <a:pt x="79" y="337"/>
                  </a:lnTo>
                  <a:lnTo>
                    <a:pt x="79" y="337"/>
                  </a:lnTo>
                  <a:lnTo>
                    <a:pt x="79" y="337"/>
                  </a:lnTo>
                  <a:lnTo>
                    <a:pt x="79" y="3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86" name="Freeform 40"/>
            <p:cNvSpPr>
              <a:spLocks noEditPoints="1"/>
            </p:cNvSpPr>
            <p:nvPr/>
          </p:nvSpPr>
          <p:spPr bwMode="auto">
            <a:xfrm>
              <a:off x="5918201" y="4548189"/>
              <a:ext cx="136525" cy="536575"/>
            </a:xfrm>
            <a:custGeom>
              <a:avLst/>
              <a:gdLst>
                <a:gd name="T0" fmla="*/ 0 w 86"/>
                <a:gd name="T1" fmla="*/ 18 h 338"/>
                <a:gd name="T2" fmla="*/ 0 w 86"/>
                <a:gd name="T3" fmla="*/ 16 h 338"/>
                <a:gd name="T4" fmla="*/ 1 w 86"/>
                <a:gd name="T5" fmla="*/ 14 h 338"/>
                <a:gd name="T6" fmla="*/ 2 w 86"/>
                <a:gd name="T7" fmla="*/ 12 h 338"/>
                <a:gd name="T8" fmla="*/ 5 w 86"/>
                <a:gd name="T9" fmla="*/ 10 h 338"/>
                <a:gd name="T10" fmla="*/ 7 w 86"/>
                <a:gd name="T11" fmla="*/ 8 h 338"/>
                <a:gd name="T12" fmla="*/ 11 w 86"/>
                <a:gd name="T13" fmla="*/ 6 h 338"/>
                <a:gd name="T14" fmla="*/ 14 w 86"/>
                <a:gd name="T15" fmla="*/ 5 h 338"/>
                <a:gd name="T16" fmla="*/ 18 w 86"/>
                <a:gd name="T17" fmla="*/ 2 h 338"/>
                <a:gd name="T18" fmla="*/ 22 w 86"/>
                <a:gd name="T19" fmla="*/ 1 h 338"/>
                <a:gd name="T20" fmla="*/ 25 w 86"/>
                <a:gd name="T21" fmla="*/ 1 h 338"/>
                <a:gd name="T22" fmla="*/ 29 w 86"/>
                <a:gd name="T23" fmla="*/ 0 h 338"/>
                <a:gd name="T24" fmla="*/ 31 w 86"/>
                <a:gd name="T25" fmla="*/ 0 h 338"/>
                <a:gd name="T26" fmla="*/ 34 w 86"/>
                <a:gd name="T27" fmla="*/ 0 h 338"/>
                <a:gd name="T28" fmla="*/ 36 w 86"/>
                <a:gd name="T29" fmla="*/ 1 h 338"/>
                <a:gd name="T30" fmla="*/ 37 w 86"/>
                <a:gd name="T31" fmla="*/ 2 h 338"/>
                <a:gd name="T32" fmla="*/ 86 w 86"/>
                <a:gd name="T33" fmla="*/ 320 h 338"/>
                <a:gd name="T34" fmla="*/ 45 w 86"/>
                <a:gd name="T35" fmla="*/ 312 h 338"/>
                <a:gd name="T36" fmla="*/ 41 w 86"/>
                <a:gd name="T37" fmla="*/ 275 h 338"/>
                <a:gd name="T38" fmla="*/ 35 w 86"/>
                <a:gd name="T39" fmla="*/ 231 h 338"/>
                <a:gd name="T40" fmla="*/ 29 w 86"/>
                <a:gd name="T41" fmla="*/ 183 h 338"/>
                <a:gd name="T42" fmla="*/ 22 w 86"/>
                <a:gd name="T43" fmla="*/ 135 h 338"/>
                <a:gd name="T44" fmla="*/ 16 w 86"/>
                <a:gd name="T45" fmla="*/ 91 h 338"/>
                <a:gd name="T46" fmla="*/ 8 w 86"/>
                <a:gd name="T47" fmla="*/ 53 h 338"/>
                <a:gd name="T48" fmla="*/ 1 w 86"/>
                <a:gd name="T49" fmla="*/ 24 h 338"/>
                <a:gd name="T50" fmla="*/ 41 w 86"/>
                <a:gd name="T51" fmla="*/ 14 h 338"/>
                <a:gd name="T52" fmla="*/ 48 w 86"/>
                <a:gd name="T53" fmla="*/ 47 h 338"/>
                <a:gd name="T54" fmla="*/ 54 w 86"/>
                <a:gd name="T55" fmla="*/ 87 h 338"/>
                <a:gd name="T56" fmla="*/ 61 w 86"/>
                <a:gd name="T57" fmla="*/ 133 h 338"/>
                <a:gd name="T58" fmla="*/ 68 w 86"/>
                <a:gd name="T59" fmla="*/ 180 h 338"/>
                <a:gd name="T60" fmla="*/ 74 w 86"/>
                <a:gd name="T61" fmla="*/ 228 h 338"/>
                <a:gd name="T62" fmla="*/ 79 w 86"/>
                <a:gd name="T63" fmla="*/ 270 h 338"/>
                <a:gd name="T64" fmla="*/ 84 w 86"/>
                <a:gd name="T65" fmla="*/ 306 h 338"/>
                <a:gd name="T66" fmla="*/ 49 w 86"/>
                <a:gd name="T67" fmla="*/ 334 h 338"/>
                <a:gd name="T68" fmla="*/ 86 w 86"/>
                <a:gd name="T69" fmla="*/ 321 h 338"/>
                <a:gd name="T70" fmla="*/ 86 w 86"/>
                <a:gd name="T71" fmla="*/ 322 h 338"/>
                <a:gd name="T72" fmla="*/ 84 w 86"/>
                <a:gd name="T73" fmla="*/ 325 h 338"/>
                <a:gd name="T74" fmla="*/ 82 w 86"/>
                <a:gd name="T75" fmla="*/ 327 h 338"/>
                <a:gd name="T76" fmla="*/ 80 w 86"/>
                <a:gd name="T77" fmla="*/ 328 h 338"/>
                <a:gd name="T78" fmla="*/ 76 w 86"/>
                <a:gd name="T79" fmla="*/ 331 h 338"/>
                <a:gd name="T80" fmla="*/ 74 w 86"/>
                <a:gd name="T81" fmla="*/ 333 h 338"/>
                <a:gd name="T82" fmla="*/ 69 w 86"/>
                <a:gd name="T83" fmla="*/ 334 h 338"/>
                <a:gd name="T84" fmla="*/ 66 w 86"/>
                <a:gd name="T85" fmla="*/ 336 h 338"/>
                <a:gd name="T86" fmla="*/ 62 w 86"/>
                <a:gd name="T87" fmla="*/ 337 h 338"/>
                <a:gd name="T88" fmla="*/ 59 w 86"/>
                <a:gd name="T89" fmla="*/ 337 h 338"/>
                <a:gd name="T90" fmla="*/ 56 w 86"/>
                <a:gd name="T91" fmla="*/ 338 h 338"/>
                <a:gd name="T92" fmla="*/ 54 w 86"/>
                <a:gd name="T93" fmla="*/ 337 h 338"/>
                <a:gd name="T94" fmla="*/ 51 w 86"/>
                <a:gd name="T95" fmla="*/ 337 h 338"/>
                <a:gd name="T96" fmla="*/ 50 w 86"/>
                <a:gd name="T97" fmla="*/ 336 h 338"/>
                <a:gd name="T98" fmla="*/ 49 w 86"/>
                <a:gd name="T99" fmla="*/ 33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6" h="338">
                  <a:moveTo>
                    <a:pt x="37" y="4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86" y="320"/>
                  </a:moveTo>
                  <a:lnTo>
                    <a:pt x="49" y="334"/>
                  </a:lnTo>
                  <a:lnTo>
                    <a:pt x="48" y="327"/>
                  </a:lnTo>
                  <a:lnTo>
                    <a:pt x="47" y="320"/>
                  </a:lnTo>
                  <a:lnTo>
                    <a:pt x="45" y="312"/>
                  </a:lnTo>
                  <a:lnTo>
                    <a:pt x="44" y="303"/>
                  </a:lnTo>
                  <a:lnTo>
                    <a:pt x="43" y="294"/>
                  </a:lnTo>
                  <a:lnTo>
                    <a:pt x="42" y="284"/>
                  </a:lnTo>
                  <a:lnTo>
                    <a:pt x="41" y="275"/>
                  </a:lnTo>
                  <a:lnTo>
                    <a:pt x="39" y="264"/>
                  </a:lnTo>
                  <a:lnTo>
                    <a:pt x="38" y="253"/>
                  </a:lnTo>
                  <a:lnTo>
                    <a:pt x="36" y="241"/>
                  </a:lnTo>
                  <a:lnTo>
                    <a:pt x="35" y="231"/>
                  </a:lnTo>
                  <a:lnTo>
                    <a:pt x="34" y="219"/>
                  </a:lnTo>
                  <a:lnTo>
                    <a:pt x="32" y="207"/>
                  </a:lnTo>
                  <a:lnTo>
                    <a:pt x="30" y="195"/>
                  </a:lnTo>
                  <a:lnTo>
                    <a:pt x="29" y="183"/>
                  </a:lnTo>
                  <a:lnTo>
                    <a:pt x="28" y="171"/>
                  </a:lnTo>
                  <a:lnTo>
                    <a:pt x="25" y="159"/>
                  </a:lnTo>
                  <a:lnTo>
                    <a:pt x="24" y="147"/>
                  </a:lnTo>
                  <a:lnTo>
                    <a:pt x="22" y="135"/>
                  </a:lnTo>
                  <a:lnTo>
                    <a:pt x="20" y="123"/>
                  </a:lnTo>
                  <a:lnTo>
                    <a:pt x="19" y="112"/>
                  </a:lnTo>
                  <a:lnTo>
                    <a:pt x="17" y="102"/>
                  </a:lnTo>
                  <a:lnTo>
                    <a:pt x="16" y="91"/>
                  </a:lnTo>
                  <a:lnTo>
                    <a:pt x="13" y="80"/>
                  </a:lnTo>
                  <a:lnTo>
                    <a:pt x="12" y="71"/>
                  </a:lnTo>
                  <a:lnTo>
                    <a:pt x="10" y="61"/>
                  </a:lnTo>
                  <a:lnTo>
                    <a:pt x="8" y="53"/>
                  </a:lnTo>
                  <a:lnTo>
                    <a:pt x="7" y="44"/>
                  </a:lnTo>
                  <a:lnTo>
                    <a:pt x="5" y="37"/>
                  </a:lnTo>
                  <a:lnTo>
                    <a:pt x="4" y="30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37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2"/>
                  </a:lnTo>
                  <a:lnTo>
                    <a:pt x="44" y="30"/>
                  </a:lnTo>
                  <a:lnTo>
                    <a:pt x="45" y="37"/>
                  </a:lnTo>
                  <a:lnTo>
                    <a:pt x="48" y="47"/>
                  </a:lnTo>
                  <a:lnTo>
                    <a:pt x="49" y="56"/>
                  </a:lnTo>
                  <a:lnTo>
                    <a:pt x="51" y="66"/>
                  </a:lnTo>
                  <a:lnTo>
                    <a:pt x="53" y="76"/>
                  </a:lnTo>
                  <a:lnTo>
                    <a:pt x="54" y="87"/>
                  </a:lnTo>
                  <a:lnTo>
                    <a:pt x="56" y="98"/>
                  </a:lnTo>
                  <a:lnTo>
                    <a:pt x="57" y="109"/>
                  </a:lnTo>
                  <a:lnTo>
                    <a:pt x="60" y="121"/>
                  </a:lnTo>
                  <a:lnTo>
                    <a:pt x="61" y="133"/>
                  </a:lnTo>
                  <a:lnTo>
                    <a:pt x="63" y="145"/>
                  </a:lnTo>
                  <a:lnTo>
                    <a:pt x="65" y="156"/>
                  </a:lnTo>
                  <a:lnTo>
                    <a:pt x="66" y="168"/>
                  </a:lnTo>
                  <a:lnTo>
                    <a:pt x="68" y="180"/>
                  </a:lnTo>
                  <a:lnTo>
                    <a:pt x="69" y="192"/>
                  </a:lnTo>
                  <a:lnTo>
                    <a:pt x="71" y="204"/>
                  </a:lnTo>
                  <a:lnTo>
                    <a:pt x="72" y="216"/>
                  </a:lnTo>
                  <a:lnTo>
                    <a:pt x="74" y="228"/>
                  </a:lnTo>
                  <a:lnTo>
                    <a:pt x="75" y="239"/>
                  </a:lnTo>
                  <a:lnTo>
                    <a:pt x="76" y="250"/>
                  </a:lnTo>
                  <a:lnTo>
                    <a:pt x="78" y="260"/>
                  </a:lnTo>
                  <a:lnTo>
                    <a:pt x="79" y="270"/>
                  </a:lnTo>
                  <a:lnTo>
                    <a:pt x="80" y="281"/>
                  </a:lnTo>
                  <a:lnTo>
                    <a:pt x="81" y="289"/>
                  </a:lnTo>
                  <a:lnTo>
                    <a:pt x="82" y="297"/>
                  </a:lnTo>
                  <a:lnTo>
                    <a:pt x="84" y="306"/>
                  </a:lnTo>
                  <a:lnTo>
                    <a:pt x="85" y="313"/>
                  </a:lnTo>
                  <a:lnTo>
                    <a:pt x="86" y="320"/>
                  </a:lnTo>
                  <a:lnTo>
                    <a:pt x="86" y="320"/>
                  </a:lnTo>
                  <a:close/>
                  <a:moveTo>
                    <a:pt x="49" y="334"/>
                  </a:moveTo>
                  <a:lnTo>
                    <a:pt x="86" y="320"/>
                  </a:lnTo>
                  <a:lnTo>
                    <a:pt x="86" y="320"/>
                  </a:lnTo>
                  <a:lnTo>
                    <a:pt x="86" y="320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2"/>
                  </a:lnTo>
                  <a:lnTo>
                    <a:pt x="86" y="322"/>
                  </a:lnTo>
                  <a:lnTo>
                    <a:pt x="86" y="322"/>
                  </a:lnTo>
                  <a:lnTo>
                    <a:pt x="85" y="324"/>
                  </a:lnTo>
                  <a:lnTo>
                    <a:pt x="85" y="324"/>
                  </a:lnTo>
                  <a:lnTo>
                    <a:pt x="85" y="325"/>
                  </a:lnTo>
                  <a:lnTo>
                    <a:pt x="84" y="325"/>
                  </a:lnTo>
                  <a:lnTo>
                    <a:pt x="84" y="325"/>
                  </a:lnTo>
                  <a:lnTo>
                    <a:pt x="84" y="326"/>
                  </a:lnTo>
                  <a:lnTo>
                    <a:pt x="82" y="326"/>
                  </a:lnTo>
                  <a:lnTo>
                    <a:pt x="82" y="327"/>
                  </a:lnTo>
                  <a:lnTo>
                    <a:pt x="81" y="327"/>
                  </a:lnTo>
                  <a:lnTo>
                    <a:pt x="81" y="328"/>
                  </a:lnTo>
                  <a:lnTo>
                    <a:pt x="80" y="328"/>
                  </a:lnTo>
                  <a:lnTo>
                    <a:pt x="80" y="328"/>
                  </a:lnTo>
                  <a:lnTo>
                    <a:pt x="79" y="330"/>
                  </a:lnTo>
                  <a:lnTo>
                    <a:pt x="79" y="330"/>
                  </a:lnTo>
                  <a:lnTo>
                    <a:pt x="78" y="33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5" y="332"/>
                  </a:lnTo>
                  <a:lnTo>
                    <a:pt x="74" y="332"/>
                  </a:lnTo>
                  <a:lnTo>
                    <a:pt x="74" y="333"/>
                  </a:lnTo>
                  <a:lnTo>
                    <a:pt x="73" y="333"/>
                  </a:lnTo>
                  <a:lnTo>
                    <a:pt x="72" y="333"/>
                  </a:lnTo>
                  <a:lnTo>
                    <a:pt x="71" y="334"/>
                  </a:lnTo>
                  <a:lnTo>
                    <a:pt x="69" y="334"/>
                  </a:lnTo>
                  <a:lnTo>
                    <a:pt x="69" y="334"/>
                  </a:lnTo>
                  <a:lnTo>
                    <a:pt x="68" y="336"/>
                  </a:lnTo>
                  <a:lnTo>
                    <a:pt x="67" y="336"/>
                  </a:lnTo>
                  <a:lnTo>
                    <a:pt x="66" y="336"/>
                  </a:lnTo>
                  <a:lnTo>
                    <a:pt x="65" y="336"/>
                  </a:lnTo>
                  <a:lnTo>
                    <a:pt x="65" y="337"/>
                  </a:lnTo>
                  <a:lnTo>
                    <a:pt x="63" y="337"/>
                  </a:lnTo>
                  <a:lnTo>
                    <a:pt x="62" y="337"/>
                  </a:lnTo>
                  <a:lnTo>
                    <a:pt x="61" y="337"/>
                  </a:lnTo>
                  <a:lnTo>
                    <a:pt x="61" y="337"/>
                  </a:lnTo>
                  <a:lnTo>
                    <a:pt x="60" y="337"/>
                  </a:lnTo>
                  <a:lnTo>
                    <a:pt x="59" y="337"/>
                  </a:lnTo>
                  <a:lnTo>
                    <a:pt x="59" y="338"/>
                  </a:lnTo>
                  <a:lnTo>
                    <a:pt x="57" y="338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4" y="338"/>
                  </a:lnTo>
                  <a:lnTo>
                    <a:pt x="54" y="337"/>
                  </a:lnTo>
                  <a:lnTo>
                    <a:pt x="53" y="337"/>
                  </a:lnTo>
                  <a:lnTo>
                    <a:pt x="53" y="337"/>
                  </a:lnTo>
                  <a:lnTo>
                    <a:pt x="51" y="337"/>
                  </a:lnTo>
                  <a:lnTo>
                    <a:pt x="51" y="337"/>
                  </a:lnTo>
                  <a:lnTo>
                    <a:pt x="51" y="337"/>
                  </a:lnTo>
                  <a:lnTo>
                    <a:pt x="50" y="337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49" y="336"/>
                  </a:lnTo>
                  <a:lnTo>
                    <a:pt x="49" y="336"/>
                  </a:lnTo>
                  <a:lnTo>
                    <a:pt x="49" y="334"/>
                  </a:lnTo>
                  <a:lnTo>
                    <a:pt x="49" y="334"/>
                  </a:lnTo>
                  <a:lnTo>
                    <a:pt x="49" y="3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87" name="Freeform 41"/>
            <p:cNvSpPr>
              <a:spLocks noEditPoints="1"/>
            </p:cNvSpPr>
            <p:nvPr/>
          </p:nvSpPr>
          <p:spPr bwMode="auto">
            <a:xfrm>
              <a:off x="5721351" y="4549776"/>
              <a:ext cx="98425" cy="533400"/>
            </a:xfrm>
            <a:custGeom>
              <a:avLst/>
              <a:gdLst>
                <a:gd name="T0" fmla="*/ 0 w 62"/>
                <a:gd name="T1" fmla="*/ 17 h 336"/>
                <a:gd name="T2" fmla="*/ 0 w 62"/>
                <a:gd name="T3" fmla="*/ 16 h 336"/>
                <a:gd name="T4" fmla="*/ 1 w 62"/>
                <a:gd name="T5" fmla="*/ 13 h 336"/>
                <a:gd name="T6" fmla="*/ 2 w 62"/>
                <a:gd name="T7" fmla="*/ 12 h 336"/>
                <a:gd name="T8" fmla="*/ 5 w 62"/>
                <a:gd name="T9" fmla="*/ 10 h 336"/>
                <a:gd name="T10" fmla="*/ 7 w 62"/>
                <a:gd name="T11" fmla="*/ 7 h 336"/>
                <a:gd name="T12" fmla="*/ 11 w 62"/>
                <a:gd name="T13" fmla="*/ 6 h 336"/>
                <a:gd name="T14" fmla="*/ 14 w 62"/>
                <a:gd name="T15" fmla="*/ 4 h 336"/>
                <a:gd name="T16" fmla="*/ 18 w 62"/>
                <a:gd name="T17" fmla="*/ 3 h 336"/>
                <a:gd name="T18" fmla="*/ 21 w 62"/>
                <a:gd name="T19" fmla="*/ 1 h 336"/>
                <a:gd name="T20" fmla="*/ 25 w 62"/>
                <a:gd name="T21" fmla="*/ 0 h 336"/>
                <a:gd name="T22" fmla="*/ 29 w 62"/>
                <a:gd name="T23" fmla="*/ 0 h 336"/>
                <a:gd name="T24" fmla="*/ 31 w 62"/>
                <a:gd name="T25" fmla="*/ 0 h 336"/>
                <a:gd name="T26" fmla="*/ 33 w 62"/>
                <a:gd name="T27" fmla="*/ 0 h 336"/>
                <a:gd name="T28" fmla="*/ 36 w 62"/>
                <a:gd name="T29" fmla="*/ 1 h 336"/>
                <a:gd name="T30" fmla="*/ 37 w 62"/>
                <a:gd name="T31" fmla="*/ 3 h 336"/>
                <a:gd name="T32" fmla="*/ 62 w 62"/>
                <a:gd name="T33" fmla="*/ 318 h 336"/>
                <a:gd name="T34" fmla="*/ 23 w 62"/>
                <a:gd name="T35" fmla="*/ 310 h 336"/>
                <a:gd name="T36" fmla="*/ 20 w 62"/>
                <a:gd name="T37" fmla="*/ 272 h 336"/>
                <a:gd name="T38" fmla="*/ 18 w 62"/>
                <a:gd name="T39" fmla="*/ 228 h 336"/>
                <a:gd name="T40" fmla="*/ 15 w 62"/>
                <a:gd name="T41" fmla="*/ 181 h 336"/>
                <a:gd name="T42" fmla="*/ 13 w 62"/>
                <a:gd name="T43" fmla="*/ 133 h 336"/>
                <a:gd name="T44" fmla="*/ 10 w 62"/>
                <a:gd name="T45" fmla="*/ 89 h 336"/>
                <a:gd name="T46" fmla="*/ 6 w 62"/>
                <a:gd name="T47" fmla="*/ 52 h 336"/>
                <a:gd name="T48" fmla="*/ 1 w 62"/>
                <a:gd name="T49" fmla="*/ 23 h 336"/>
                <a:gd name="T50" fmla="*/ 39 w 62"/>
                <a:gd name="T51" fmla="*/ 15 h 336"/>
                <a:gd name="T52" fmla="*/ 44 w 62"/>
                <a:gd name="T53" fmla="*/ 46 h 336"/>
                <a:gd name="T54" fmla="*/ 48 w 62"/>
                <a:gd name="T55" fmla="*/ 86 h 336"/>
                <a:gd name="T56" fmla="*/ 51 w 62"/>
                <a:gd name="T57" fmla="*/ 132 h 336"/>
                <a:gd name="T58" fmla="*/ 54 w 62"/>
                <a:gd name="T59" fmla="*/ 179 h 336"/>
                <a:gd name="T60" fmla="*/ 56 w 62"/>
                <a:gd name="T61" fmla="*/ 226 h 336"/>
                <a:gd name="T62" fmla="*/ 58 w 62"/>
                <a:gd name="T63" fmla="*/ 269 h 336"/>
                <a:gd name="T64" fmla="*/ 61 w 62"/>
                <a:gd name="T65" fmla="*/ 304 h 336"/>
                <a:gd name="T66" fmla="*/ 25 w 62"/>
                <a:gd name="T67" fmla="*/ 332 h 336"/>
                <a:gd name="T68" fmla="*/ 62 w 62"/>
                <a:gd name="T69" fmla="*/ 319 h 336"/>
                <a:gd name="T70" fmla="*/ 62 w 62"/>
                <a:gd name="T71" fmla="*/ 321 h 336"/>
                <a:gd name="T72" fmla="*/ 61 w 62"/>
                <a:gd name="T73" fmla="*/ 323 h 336"/>
                <a:gd name="T74" fmla="*/ 58 w 62"/>
                <a:gd name="T75" fmla="*/ 325 h 336"/>
                <a:gd name="T76" fmla="*/ 56 w 62"/>
                <a:gd name="T77" fmla="*/ 327 h 336"/>
                <a:gd name="T78" fmla="*/ 52 w 62"/>
                <a:gd name="T79" fmla="*/ 329 h 336"/>
                <a:gd name="T80" fmla="*/ 49 w 62"/>
                <a:gd name="T81" fmla="*/ 331 h 336"/>
                <a:gd name="T82" fmla="*/ 45 w 62"/>
                <a:gd name="T83" fmla="*/ 332 h 336"/>
                <a:gd name="T84" fmla="*/ 42 w 62"/>
                <a:gd name="T85" fmla="*/ 333 h 336"/>
                <a:gd name="T86" fmla="*/ 38 w 62"/>
                <a:gd name="T87" fmla="*/ 335 h 336"/>
                <a:gd name="T88" fmla="*/ 35 w 62"/>
                <a:gd name="T89" fmla="*/ 336 h 336"/>
                <a:gd name="T90" fmla="*/ 32 w 62"/>
                <a:gd name="T91" fmla="*/ 336 h 336"/>
                <a:gd name="T92" fmla="*/ 30 w 62"/>
                <a:gd name="T93" fmla="*/ 336 h 336"/>
                <a:gd name="T94" fmla="*/ 27 w 62"/>
                <a:gd name="T95" fmla="*/ 335 h 336"/>
                <a:gd name="T96" fmla="*/ 26 w 62"/>
                <a:gd name="T97" fmla="*/ 333 h 336"/>
                <a:gd name="T98" fmla="*/ 25 w 62"/>
                <a:gd name="T99" fmla="*/ 332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" h="336">
                  <a:moveTo>
                    <a:pt x="37" y="4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62" y="318"/>
                  </a:moveTo>
                  <a:lnTo>
                    <a:pt x="25" y="332"/>
                  </a:lnTo>
                  <a:lnTo>
                    <a:pt x="25" y="325"/>
                  </a:lnTo>
                  <a:lnTo>
                    <a:pt x="24" y="318"/>
                  </a:lnTo>
                  <a:lnTo>
                    <a:pt x="23" y="310"/>
                  </a:lnTo>
                  <a:lnTo>
                    <a:pt x="23" y="301"/>
                  </a:lnTo>
                  <a:lnTo>
                    <a:pt x="21" y="292"/>
                  </a:lnTo>
                  <a:lnTo>
                    <a:pt x="21" y="282"/>
                  </a:lnTo>
                  <a:lnTo>
                    <a:pt x="20" y="272"/>
                  </a:lnTo>
                  <a:lnTo>
                    <a:pt x="20" y="262"/>
                  </a:lnTo>
                  <a:lnTo>
                    <a:pt x="19" y="251"/>
                  </a:lnTo>
                  <a:lnTo>
                    <a:pt x="19" y="239"/>
                  </a:lnTo>
                  <a:lnTo>
                    <a:pt x="18" y="228"/>
                  </a:lnTo>
                  <a:lnTo>
                    <a:pt x="18" y="216"/>
                  </a:lnTo>
                  <a:lnTo>
                    <a:pt x="17" y="204"/>
                  </a:lnTo>
                  <a:lnTo>
                    <a:pt x="17" y="192"/>
                  </a:lnTo>
                  <a:lnTo>
                    <a:pt x="15" y="181"/>
                  </a:lnTo>
                  <a:lnTo>
                    <a:pt x="14" y="169"/>
                  </a:lnTo>
                  <a:lnTo>
                    <a:pt x="14" y="157"/>
                  </a:lnTo>
                  <a:lnTo>
                    <a:pt x="13" y="145"/>
                  </a:lnTo>
                  <a:lnTo>
                    <a:pt x="13" y="133"/>
                  </a:lnTo>
                  <a:lnTo>
                    <a:pt x="12" y="122"/>
                  </a:lnTo>
                  <a:lnTo>
                    <a:pt x="11" y="110"/>
                  </a:lnTo>
                  <a:lnTo>
                    <a:pt x="11" y="99"/>
                  </a:lnTo>
                  <a:lnTo>
                    <a:pt x="10" y="89"/>
                  </a:lnTo>
                  <a:lnTo>
                    <a:pt x="8" y="79"/>
                  </a:lnTo>
                  <a:lnTo>
                    <a:pt x="7" y="70"/>
                  </a:lnTo>
                  <a:lnTo>
                    <a:pt x="7" y="60"/>
                  </a:lnTo>
                  <a:lnTo>
                    <a:pt x="6" y="52"/>
                  </a:lnTo>
                  <a:lnTo>
                    <a:pt x="5" y="43"/>
                  </a:lnTo>
                  <a:lnTo>
                    <a:pt x="4" y="36"/>
                  </a:lnTo>
                  <a:lnTo>
                    <a:pt x="2" y="29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37" y="4"/>
                  </a:lnTo>
                  <a:lnTo>
                    <a:pt x="38" y="9"/>
                  </a:lnTo>
                  <a:lnTo>
                    <a:pt x="39" y="15"/>
                  </a:lnTo>
                  <a:lnTo>
                    <a:pt x="41" y="22"/>
                  </a:lnTo>
                  <a:lnTo>
                    <a:pt x="42" y="29"/>
                  </a:lnTo>
                  <a:lnTo>
                    <a:pt x="43" y="37"/>
                  </a:lnTo>
                  <a:lnTo>
                    <a:pt x="44" y="46"/>
                  </a:lnTo>
                  <a:lnTo>
                    <a:pt x="45" y="55"/>
                  </a:lnTo>
                  <a:lnTo>
                    <a:pt x="47" y="65"/>
                  </a:lnTo>
                  <a:lnTo>
                    <a:pt x="47" y="75"/>
                  </a:lnTo>
                  <a:lnTo>
                    <a:pt x="48" y="86"/>
                  </a:lnTo>
                  <a:lnTo>
                    <a:pt x="49" y="97"/>
                  </a:lnTo>
                  <a:lnTo>
                    <a:pt x="49" y="108"/>
                  </a:lnTo>
                  <a:lnTo>
                    <a:pt x="50" y="120"/>
                  </a:lnTo>
                  <a:lnTo>
                    <a:pt x="51" y="132"/>
                  </a:lnTo>
                  <a:lnTo>
                    <a:pt x="51" y="144"/>
                  </a:lnTo>
                  <a:lnTo>
                    <a:pt x="52" y="155"/>
                  </a:lnTo>
                  <a:lnTo>
                    <a:pt x="52" y="167"/>
                  </a:lnTo>
                  <a:lnTo>
                    <a:pt x="54" y="179"/>
                  </a:lnTo>
                  <a:lnTo>
                    <a:pt x="54" y="191"/>
                  </a:lnTo>
                  <a:lnTo>
                    <a:pt x="55" y="203"/>
                  </a:lnTo>
                  <a:lnTo>
                    <a:pt x="55" y="214"/>
                  </a:lnTo>
                  <a:lnTo>
                    <a:pt x="56" y="226"/>
                  </a:lnTo>
                  <a:lnTo>
                    <a:pt x="56" y="237"/>
                  </a:lnTo>
                  <a:lnTo>
                    <a:pt x="57" y="247"/>
                  </a:lnTo>
                  <a:lnTo>
                    <a:pt x="58" y="258"/>
                  </a:lnTo>
                  <a:lnTo>
                    <a:pt x="58" y="269"/>
                  </a:lnTo>
                  <a:lnTo>
                    <a:pt x="60" y="278"/>
                  </a:lnTo>
                  <a:lnTo>
                    <a:pt x="60" y="287"/>
                  </a:lnTo>
                  <a:lnTo>
                    <a:pt x="61" y="296"/>
                  </a:lnTo>
                  <a:lnTo>
                    <a:pt x="61" y="304"/>
                  </a:lnTo>
                  <a:lnTo>
                    <a:pt x="62" y="311"/>
                  </a:lnTo>
                  <a:lnTo>
                    <a:pt x="62" y="318"/>
                  </a:lnTo>
                  <a:lnTo>
                    <a:pt x="62" y="318"/>
                  </a:lnTo>
                  <a:close/>
                  <a:moveTo>
                    <a:pt x="25" y="332"/>
                  </a:moveTo>
                  <a:lnTo>
                    <a:pt x="62" y="318"/>
                  </a:lnTo>
                  <a:lnTo>
                    <a:pt x="62" y="318"/>
                  </a:lnTo>
                  <a:lnTo>
                    <a:pt x="62" y="319"/>
                  </a:lnTo>
                  <a:lnTo>
                    <a:pt x="62" y="319"/>
                  </a:lnTo>
                  <a:lnTo>
                    <a:pt x="62" y="319"/>
                  </a:lnTo>
                  <a:lnTo>
                    <a:pt x="62" y="320"/>
                  </a:lnTo>
                  <a:lnTo>
                    <a:pt x="62" y="320"/>
                  </a:lnTo>
                  <a:lnTo>
                    <a:pt x="62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61" y="323"/>
                  </a:lnTo>
                  <a:lnTo>
                    <a:pt x="61" y="323"/>
                  </a:lnTo>
                  <a:lnTo>
                    <a:pt x="60" y="324"/>
                  </a:lnTo>
                  <a:lnTo>
                    <a:pt x="60" y="324"/>
                  </a:lnTo>
                  <a:lnTo>
                    <a:pt x="58" y="325"/>
                  </a:lnTo>
                  <a:lnTo>
                    <a:pt x="58" y="325"/>
                  </a:lnTo>
                  <a:lnTo>
                    <a:pt x="57" y="325"/>
                  </a:lnTo>
                  <a:lnTo>
                    <a:pt x="57" y="326"/>
                  </a:lnTo>
                  <a:lnTo>
                    <a:pt x="56" y="326"/>
                  </a:lnTo>
                  <a:lnTo>
                    <a:pt x="56" y="327"/>
                  </a:lnTo>
                  <a:lnTo>
                    <a:pt x="55" y="327"/>
                  </a:lnTo>
                  <a:lnTo>
                    <a:pt x="55" y="329"/>
                  </a:lnTo>
                  <a:lnTo>
                    <a:pt x="54" y="329"/>
                  </a:lnTo>
                  <a:lnTo>
                    <a:pt x="52" y="329"/>
                  </a:lnTo>
                  <a:lnTo>
                    <a:pt x="52" y="330"/>
                  </a:lnTo>
                  <a:lnTo>
                    <a:pt x="51" y="330"/>
                  </a:lnTo>
                  <a:lnTo>
                    <a:pt x="50" y="331"/>
                  </a:lnTo>
                  <a:lnTo>
                    <a:pt x="49" y="331"/>
                  </a:lnTo>
                  <a:lnTo>
                    <a:pt x="49" y="331"/>
                  </a:lnTo>
                  <a:lnTo>
                    <a:pt x="48" y="332"/>
                  </a:lnTo>
                  <a:lnTo>
                    <a:pt x="47" y="332"/>
                  </a:lnTo>
                  <a:lnTo>
                    <a:pt x="45" y="332"/>
                  </a:lnTo>
                  <a:lnTo>
                    <a:pt x="45" y="333"/>
                  </a:lnTo>
                  <a:lnTo>
                    <a:pt x="44" y="333"/>
                  </a:lnTo>
                  <a:lnTo>
                    <a:pt x="43" y="333"/>
                  </a:lnTo>
                  <a:lnTo>
                    <a:pt x="42" y="333"/>
                  </a:lnTo>
                  <a:lnTo>
                    <a:pt x="41" y="335"/>
                  </a:lnTo>
                  <a:lnTo>
                    <a:pt x="41" y="335"/>
                  </a:lnTo>
                  <a:lnTo>
                    <a:pt x="39" y="335"/>
                  </a:lnTo>
                  <a:lnTo>
                    <a:pt x="38" y="335"/>
                  </a:lnTo>
                  <a:lnTo>
                    <a:pt x="37" y="335"/>
                  </a:lnTo>
                  <a:lnTo>
                    <a:pt x="37" y="335"/>
                  </a:lnTo>
                  <a:lnTo>
                    <a:pt x="36" y="336"/>
                  </a:lnTo>
                  <a:lnTo>
                    <a:pt x="35" y="336"/>
                  </a:lnTo>
                  <a:lnTo>
                    <a:pt x="35" y="336"/>
                  </a:lnTo>
                  <a:lnTo>
                    <a:pt x="33" y="336"/>
                  </a:lnTo>
                  <a:lnTo>
                    <a:pt x="32" y="336"/>
                  </a:lnTo>
                  <a:lnTo>
                    <a:pt x="32" y="336"/>
                  </a:lnTo>
                  <a:lnTo>
                    <a:pt x="31" y="336"/>
                  </a:lnTo>
                  <a:lnTo>
                    <a:pt x="31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29" y="335"/>
                  </a:lnTo>
                  <a:lnTo>
                    <a:pt x="29" y="335"/>
                  </a:lnTo>
                  <a:lnTo>
                    <a:pt x="27" y="335"/>
                  </a:lnTo>
                  <a:lnTo>
                    <a:pt x="27" y="335"/>
                  </a:lnTo>
                  <a:lnTo>
                    <a:pt x="27" y="335"/>
                  </a:lnTo>
                  <a:lnTo>
                    <a:pt x="26" y="335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5" y="333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5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88" name="Freeform 42"/>
            <p:cNvSpPr>
              <a:spLocks noEditPoints="1"/>
            </p:cNvSpPr>
            <p:nvPr/>
          </p:nvSpPr>
          <p:spPr bwMode="auto">
            <a:xfrm>
              <a:off x="5497514" y="4551364"/>
              <a:ext cx="95250" cy="530225"/>
            </a:xfrm>
            <a:custGeom>
              <a:avLst/>
              <a:gdLst>
                <a:gd name="T0" fmla="*/ 0 w 60"/>
                <a:gd name="T1" fmla="*/ 17 h 334"/>
                <a:gd name="T2" fmla="*/ 0 w 60"/>
                <a:gd name="T3" fmla="*/ 16 h 334"/>
                <a:gd name="T4" fmla="*/ 1 w 60"/>
                <a:gd name="T5" fmla="*/ 14 h 334"/>
                <a:gd name="T6" fmla="*/ 4 w 60"/>
                <a:gd name="T7" fmla="*/ 12 h 334"/>
                <a:gd name="T8" fmla="*/ 5 w 60"/>
                <a:gd name="T9" fmla="*/ 10 h 334"/>
                <a:gd name="T10" fmla="*/ 8 w 60"/>
                <a:gd name="T11" fmla="*/ 8 h 334"/>
                <a:gd name="T12" fmla="*/ 11 w 60"/>
                <a:gd name="T13" fmla="*/ 6 h 334"/>
                <a:gd name="T14" fmla="*/ 14 w 60"/>
                <a:gd name="T15" fmla="*/ 4 h 334"/>
                <a:gd name="T16" fmla="*/ 19 w 60"/>
                <a:gd name="T17" fmla="*/ 3 h 334"/>
                <a:gd name="T18" fmla="*/ 23 w 60"/>
                <a:gd name="T19" fmla="*/ 2 h 334"/>
                <a:gd name="T20" fmla="*/ 26 w 60"/>
                <a:gd name="T21" fmla="*/ 0 h 334"/>
                <a:gd name="T22" fmla="*/ 29 w 60"/>
                <a:gd name="T23" fmla="*/ 0 h 334"/>
                <a:gd name="T24" fmla="*/ 32 w 60"/>
                <a:gd name="T25" fmla="*/ 0 h 334"/>
                <a:gd name="T26" fmla="*/ 34 w 60"/>
                <a:gd name="T27" fmla="*/ 0 h 334"/>
                <a:gd name="T28" fmla="*/ 36 w 60"/>
                <a:gd name="T29" fmla="*/ 2 h 334"/>
                <a:gd name="T30" fmla="*/ 37 w 60"/>
                <a:gd name="T31" fmla="*/ 3 h 334"/>
                <a:gd name="T32" fmla="*/ 60 w 60"/>
                <a:gd name="T33" fmla="*/ 316 h 334"/>
                <a:gd name="T34" fmla="*/ 20 w 60"/>
                <a:gd name="T35" fmla="*/ 307 h 334"/>
                <a:gd name="T36" fmla="*/ 18 w 60"/>
                <a:gd name="T37" fmla="*/ 270 h 334"/>
                <a:gd name="T38" fmla="*/ 16 w 60"/>
                <a:gd name="T39" fmla="*/ 227 h 334"/>
                <a:gd name="T40" fmla="*/ 14 w 60"/>
                <a:gd name="T41" fmla="*/ 181 h 334"/>
                <a:gd name="T42" fmla="*/ 12 w 60"/>
                <a:gd name="T43" fmla="*/ 134 h 334"/>
                <a:gd name="T44" fmla="*/ 8 w 60"/>
                <a:gd name="T45" fmla="*/ 90 h 334"/>
                <a:gd name="T46" fmla="*/ 6 w 60"/>
                <a:gd name="T47" fmla="*/ 53 h 334"/>
                <a:gd name="T48" fmla="*/ 1 w 60"/>
                <a:gd name="T49" fmla="*/ 24 h 334"/>
                <a:gd name="T50" fmla="*/ 40 w 60"/>
                <a:gd name="T51" fmla="*/ 16 h 334"/>
                <a:gd name="T52" fmla="*/ 44 w 60"/>
                <a:gd name="T53" fmla="*/ 47 h 334"/>
                <a:gd name="T54" fmla="*/ 47 w 60"/>
                <a:gd name="T55" fmla="*/ 88 h 334"/>
                <a:gd name="T56" fmla="*/ 50 w 60"/>
                <a:gd name="T57" fmla="*/ 132 h 334"/>
                <a:gd name="T58" fmla="*/ 51 w 60"/>
                <a:gd name="T59" fmla="*/ 180 h 334"/>
                <a:gd name="T60" fmla="*/ 54 w 60"/>
                <a:gd name="T61" fmla="*/ 225 h 334"/>
                <a:gd name="T62" fmla="*/ 56 w 60"/>
                <a:gd name="T63" fmla="*/ 267 h 334"/>
                <a:gd name="T64" fmla="*/ 59 w 60"/>
                <a:gd name="T65" fmla="*/ 301 h 334"/>
                <a:gd name="T66" fmla="*/ 23 w 60"/>
                <a:gd name="T67" fmla="*/ 330 h 334"/>
                <a:gd name="T68" fmla="*/ 60 w 60"/>
                <a:gd name="T69" fmla="*/ 317 h 334"/>
                <a:gd name="T70" fmla="*/ 59 w 60"/>
                <a:gd name="T71" fmla="*/ 319 h 334"/>
                <a:gd name="T72" fmla="*/ 57 w 60"/>
                <a:gd name="T73" fmla="*/ 320 h 334"/>
                <a:gd name="T74" fmla="*/ 56 w 60"/>
                <a:gd name="T75" fmla="*/ 323 h 334"/>
                <a:gd name="T76" fmla="*/ 53 w 60"/>
                <a:gd name="T77" fmla="*/ 325 h 334"/>
                <a:gd name="T78" fmla="*/ 50 w 60"/>
                <a:gd name="T79" fmla="*/ 326 h 334"/>
                <a:gd name="T80" fmla="*/ 47 w 60"/>
                <a:gd name="T81" fmla="*/ 329 h 334"/>
                <a:gd name="T82" fmla="*/ 43 w 60"/>
                <a:gd name="T83" fmla="*/ 330 h 334"/>
                <a:gd name="T84" fmla="*/ 40 w 60"/>
                <a:gd name="T85" fmla="*/ 332 h 334"/>
                <a:gd name="T86" fmla="*/ 36 w 60"/>
                <a:gd name="T87" fmla="*/ 332 h 334"/>
                <a:gd name="T88" fmla="*/ 32 w 60"/>
                <a:gd name="T89" fmla="*/ 334 h 334"/>
                <a:gd name="T90" fmla="*/ 30 w 60"/>
                <a:gd name="T91" fmla="*/ 334 h 334"/>
                <a:gd name="T92" fmla="*/ 26 w 60"/>
                <a:gd name="T93" fmla="*/ 334 h 334"/>
                <a:gd name="T94" fmla="*/ 25 w 60"/>
                <a:gd name="T95" fmla="*/ 332 h 334"/>
                <a:gd name="T96" fmla="*/ 24 w 60"/>
                <a:gd name="T97" fmla="*/ 331 h 334"/>
                <a:gd name="T98" fmla="*/ 23 w 60"/>
                <a:gd name="T99" fmla="*/ 33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334">
                  <a:moveTo>
                    <a:pt x="37" y="4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60" y="316"/>
                  </a:moveTo>
                  <a:lnTo>
                    <a:pt x="23" y="330"/>
                  </a:lnTo>
                  <a:lnTo>
                    <a:pt x="22" y="323"/>
                  </a:lnTo>
                  <a:lnTo>
                    <a:pt x="22" y="316"/>
                  </a:lnTo>
                  <a:lnTo>
                    <a:pt x="20" y="307"/>
                  </a:lnTo>
                  <a:lnTo>
                    <a:pt x="20" y="299"/>
                  </a:lnTo>
                  <a:lnTo>
                    <a:pt x="19" y="291"/>
                  </a:lnTo>
                  <a:lnTo>
                    <a:pt x="19" y="281"/>
                  </a:lnTo>
                  <a:lnTo>
                    <a:pt x="18" y="270"/>
                  </a:lnTo>
                  <a:lnTo>
                    <a:pt x="18" y="261"/>
                  </a:lnTo>
                  <a:lnTo>
                    <a:pt x="17" y="250"/>
                  </a:lnTo>
                  <a:lnTo>
                    <a:pt x="17" y="238"/>
                  </a:lnTo>
                  <a:lnTo>
                    <a:pt x="16" y="227"/>
                  </a:lnTo>
                  <a:lnTo>
                    <a:pt x="16" y="215"/>
                  </a:lnTo>
                  <a:lnTo>
                    <a:pt x="14" y="205"/>
                  </a:lnTo>
                  <a:lnTo>
                    <a:pt x="14" y="193"/>
                  </a:lnTo>
                  <a:lnTo>
                    <a:pt x="14" y="181"/>
                  </a:lnTo>
                  <a:lnTo>
                    <a:pt x="13" y="169"/>
                  </a:lnTo>
                  <a:lnTo>
                    <a:pt x="13" y="157"/>
                  </a:lnTo>
                  <a:lnTo>
                    <a:pt x="12" y="146"/>
                  </a:lnTo>
                  <a:lnTo>
                    <a:pt x="12" y="134"/>
                  </a:lnTo>
                  <a:lnTo>
                    <a:pt x="11" y="123"/>
                  </a:lnTo>
                  <a:lnTo>
                    <a:pt x="11" y="112"/>
                  </a:lnTo>
                  <a:lnTo>
                    <a:pt x="10" y="101"/>
                  </a:lnTo>
                  <a:lnTo>
                    <a:pt x="8" y="90"/>
                  </a:lnTo>
                  <a:lnTo>
                    <a:pt x="8" y="80"/>
                  </a:lnTo>
                  <a:lnTo>
                    <a:pt x="7" y="71"/>
                  </a:lnTo>
                  <a:lnTo>
                    <a:pt x="6" y="61"/>
                  </a:lnTo>
                  <a:lnTo>
                    <a:pt x="6" y="53"/>
                  </a:lnTo>
                  <a:lnTo>
                    <a:pt x="5" y="45"/>
                  </a:lnTo>
                  <a:lnTo>
                    <a:pt x="4" y="36"/>
                  </a:lnTo>
                  <a:lnTo>
                    <a:pt x="3" y="30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37" y="4"/>
                  </a:lnTo>
                  <a:lnTo>
                    <a:pt x="38" y="9"/>
                  </a:lnTo>
                  <a:lnTo>
                    <a:pt x="40" y="16"/>
                  </a:lnTo>
                  <a:lnTo>
                    <a:pt x="41" y="23"/>
                  </a:lnTo>
                  <a:lnTo>
                    <a:pt x="42" y="30"/>
                  </a:lnTo>
                  <a:lnTo>
                    <a:pt x="43" y="39"/>
                  </a:lnTo>
                  <a:lnTo>
                    <a:pt x="44" y="47"/>
                  </a:lnTo>
                  <a:lnTo>
                    <a:pt x="44" y="57"/>
                  </a:lnTo>
                  <a:lnTo>
                    <a:pt x="45" y="66"/>
                  </a:lnTo>
                  <a:lnTo>
                    <a:pt x="47" y="77"/>
                  </a:lnTo>
                  <a:lnTo>
                    <a:pt x="47" y="88"/>
                  </a:lnTo>
                  <a:lnTo>
                    <a:pt x="48" y="98"/>
                  </a:lnTo>
                  <a:lnTo>
                    <a:pt x="48" y="109"/>
                  </a:lnTo>
                  <a:lnTo>
                    <a:pt x="49" y="121"/>
                  </a:lnTo>
                  <a:lnTo>
                    <a:pt x="50" y="132"/>
                  </a:lnTo>
                  <a:lnTo>
                    <a:pt x="50" y="144"/>
                  </a:lnTo>
                  <a:lnTo>
                    <a:pt x="50" y="156"/>
                  </a:lnTo>
                  <a:lnTo>
                    <a:pt x="51" y="168"/>
                  </a:lnTo>
                  <a:lnTo>
                    <a:pt x="51" y="180"/>
                  </a:lnTo>
                  <a:lnTo>
                    <a:pt x="53" y="190"/>
                  </a:lnTo>
                  <a:lnTo>
                    <a:pt x="53" y="202"/>
                  </a:lnTo>
                  <a:lnTo>
                    <a:pt x="54" y="214"/>
                  </a:lnTo>
                  <a:lnTo>
                    <a:pt x="54" y="225"/>
                  </a:lnTo>
                  <a:lnTo>
                    <a:pt x="55" y="236"/>
                  </a:lnTo>
                  <a:lnTo>
                    <a:pt x="55" y="246"/>
                  </a:lnTo>
                  <a:lnTo>
                    <a:pt x="55" y="257"/>
                  </a:lnTo>
                  <a:lnTo>
                    <a:pt x="56" y="267"/>
                  </a:lnTo>
                  <a:lnTo>
                    <a:pt x="56" y="276"/>
                  </a:lnTo>
                  <a:lnTo>
                    <a:pt x="57" y="286"/>
                  </a:lnTo>
                  <a:lnTo>
                    <a:pt x="57" y="294"/>
                  </a:lnTo>
                  <a:lnTo>
                    <a:pt x="59" y="301"/>
                  </a:lnTo>
                  <a:lnTo>
                    <a:pt x="59" y="310"/>
                  </a:lnTo>
                  <a:lnTo>
                    <a:pt x="60" y="316"/>
                  </a:lnTo>
                  <a:lnTo>
                    <a:pt x="60" y="316"/>
                  </a:lnTo>
                  <a:close/>
                  <a:moveTo>
                    <a:pt x="23" y="330"/>
                  </a:moveTo>
                  <a:lnTo>
                    <a:pt x="60" y="316"/>
                  </a:lnTo>
                  <a:lnTo>
                    <a:pt x="60" y="316"/>
                  </a:lnTo>
                  <a:lnTo>
                    <a:pt x="60" y="317"/>
                  </a:lnTo>
                  <a:lnTo>
                    <a:pt x="60" y="317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59" y="319"/>
                  </a:lnTo>
                  <a:lnTo>
                    <a:pt x="59" y="319"/>
                  </a:lnTo>
                  <a:lnTo>
                    <a:pt x="59" y="320"/>
                  </a:lnTo>
                  <a:lnTo>
                    <a:pt x="59" y="320"/>
                  </a:lnTo>
                  <a:lnTo>
                    <a:pt x="57" y="320"/>
                  </a:lnTo>
                  <a:lnTo>
                    <a:pt x="57" y="322"/>
                  </a:lnTo>
                  <a:lnTo>
                    <a:pt x="56" y="322"/>
                  </a:lnTo>
                  <a:lnTo>
                    <a:pt x="56" y="323"/>
                  </a:lnTo>
                  <a:lnTo>
                    <a:pt x="56" y="323"/>
                  </a:lnTo>
                  <a:lnTo>
                    <a:pt x="55" y="324"/>
                  </a:lnTo>
                  <a:lnTo>
                    <a:pt x="55" y="324"/>
                  </a:lnTo>
                  <a:lnTo>
                    <a:pt x="54" y="324"/>
                  </a:lnTo>
                  <a:lnTo>
                    <a:pt x="53" y="325"/>
                  </a:lnTo>
                  <a:lnTo>
                    <a:pt x="53" y="325"/>
                  </a:lnTo>
                  <a:lnTo>
                    <a:pt x="51" y="326"/>
                  </a:lnTo>
                  <a:lnTo>
                    <a:pt x="51" y="326"/>
                  </a:lnTo>
                  <a:lnTo>
                    <a:pt x="50" y="326"/>
                  </a:lnTo>
                  <a:lnTo>
                    <a:pt x="49" y="328"/>
                  </a:lnTo>
                  <a:lnTo>
                    <a:pt x="49" y="328"/>
                  </a:lnTo>
                  <a:lnTo>
                    <a:pt x="48" y="329"/>
                  </a:lnTo>
                  <a:lnTo>
                    <a:pt x="47" y="329"/>
                  </a:lnTo>
                  <a:lnTo>
                    <a:pt x="45" y="329"/>
                  </a:lnTo>
                  <a:lnTo>
                    <a:pt x="45" y="330"/>
                  </a:lnTo>
                  <a:lnTo>
                    <a:pt x="44" y="330"/>
                  </a:lnTo>
                  <a:lnTo>
                    <a:pt x="43" y="330"/>
                  </a:lnTo>
                  <a:lnTo>
                    <a:pt x="42" y="331"/>
                  </a:lnTo>
                  <a:lnTo>
                    <a:pt x="41" y="331"/>
                  </a:lnTo>
                  <a:lnTo>
                    <a:pt x="41" y="331"/>
                  </a:lnTo>
                  <a:lnTo>
                    <a:pt x="40" y="332"/>
                  </a:lnTo>
                  <a:lnTo>
                    <a:pt x="38" y="332"/>
                  </a:lnTo>
                  <a:lnTo>
                    <a:pt x="37" y="332"/>
                  </a:lnTo>
                  <a:lnTo>
                    <a:pt x="37" y="332"/>
                  </a:lnTo>
                  <a:lnTo>
                    <a:pt x="36" y="332"/>
                  </a:lnTo>
                  <a:lnTo>
                    <a:pt x="35" y="332"/>
                  </a:lnTo>
                  <a:lnTo>
                    <a:pt x="34" y="334"/>
                  </a:lnTo>
                  <a:lnTo>
                    <a:pt x="34" y="334"/>
                  </a:lnTo>
                  <a:lnTo>
                    <a:pt x="32" y="334"/>
                  </a:lnTo>
                  <a:lnTo>
                    <a:pt x="31" y="334"/>
                  </a:lnTo>
                  <a:lnTo>
                    <a:pt x="31" y="334"/>
                  </a:lnTo>
                  <a:lnTo>
                    <a:pt x="30" y="334"/>
                  </a:lnTo>
                  <a:lnTo>
                    <a:pt x="30" y="334"/>
                  </a:lnTo>
                  <a:lnTo>
                    <a:pt x="29" y="334"/>
                  </a:lnTo>
                  <a:lnTo>
                    <a:pt x="28" y="334"/>
                  </a:lnTo>
                  <a:lnTo>
                    <a:pt x="28" y="334"/>
                  </a:lnTo>
                  <a:lnTo>
                    <a:pt x="26" y="334"/>
                  </a:lnTo>
                  <a:lnTo>
                    <a:pt x="26" y="334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4" y="332"/>
                  </a:lnTo>
                  <a:lnTo>
                    <a:pt x="24" y="332"/>
                  </a:lnTo>
                  <a:lnTo>
                    <a:pt x="24" y="332"/>
                  </a:lnTo>
                  <a:lnTo>
                    <a:pt x="24" y="331"/>
                  </a:lnTo>
                  <a:lnTo>
                    <a:pt x="23" y="331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3" y="330"/>
                  </a:lnTo>
                  <a:lnTo>
                    <a:pt x="23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89" name="Freeform 43"/>
            <p:cNvSpPr>
              <a:spLocks noEditPoints="1"/>
            </p:cNvSpPr>
            <p:nvPr/>
          </p:nvSpPr>
          <p:spPr bwMode="auto">
            <a:xfrm>
              <a:off x="3744914" y="4883151"/>
              <a:ext cx="3070225" cy="49213"/>
            </a:xfrm>
            <a:custGeom>
              <a:avLst/>
              <a:gdLst>
                <a:gd name="T0" fmla="*/ 6 w 1934"/>
                <a:gd name="T1" fmla="*/ 25 h 31"/>
                <a:gd name="T2" fmla="*/ 4 w 1934"/>
                <a:gd name="T3" fmla="*/ 25 h 31"/>
                <a:gd name="T4" fmla="*/ 1 w 1934"/>
                <a:gd name="T5" fmla="*/ 24 h 31"/>
                <a:gd name="T6" fmla="*/ 0 w 1934"/>
                <a:gd name="T7" fmla="*/ 23 h 31"/>
                <a:gd name="T8" fmla="*/ 0 w 1934"/>
                <a:gd name="T9" fmla="*/ 22 h 31"/>
                <a:gd name="T10" fmla="*/ 0 w 1934"/>
                <a:gd name="T11" fmla="*/ 20 h 31"/>
                <a:gd name="T12" fmla="*/ 1 w 1934"/>
                <a:gd name="T13" fmla="*/ 18 h 31"/>
                <a:gd name="T14" fmla="*/ 4 w 1934"/>
                <a:gd name="T15" fmla="*/ 16 h 31"/>
                <a:gd name="T16" fmla="*/ 6 w 1934"/>
                <a:gd name="T17" fmla="*/ 14 h 31"/>
                <a:gd name="T18" fmla="*/ 9 w 1934"/>
                <a:gd name="T19" fmla="*/ 11 h 31"/>
                <a:gd name="T20" fmla="*/ 12 w 1934"/>
                <a:gd name="T21" fmla="*/ 10 h 31"/>
                <a:gd name="T22" fmla="*/ 16 w 1934"/>
                <a:gd name="T23" fmla="*/ 8 h 31"/>
                <a:gd name="T24" fmla="*/ 19 w 1934"/>
                <a:gd name="T25" fmla="*/ 6 h 31"/>
                <a:gd name="T26" fmla="*/ 23 w 1934"/>
                <a:gd name="T27" fmla="*/ 5 h 31"/>
                <a:gd name="T28" fmla="*/ 25 w 1934"/>
                <a:gd name="T29" fmla="*/ 5 h 31"/>
                <a:gd name="T30" fmla="*/ 29 w 1934"/>
                <a:gd name="T31" fmla="*/ 4 h 31"/>
                <a:gd name="T32" fmla="*/ 1924 w 1934"/>
                <a:gd name="T33" fmla="*/ 0 h 31"/>
                <a:gd name="T34" fmla="*/ 1814 w 1934"/>
                <a:gd name="T35" fmla="*/ 27 h 31"/>
                <a:gd name="T36" fmla="*/ 1603 w 1934"/>
                <a:gd name="T37" fmla="*/ 30 h 31"/>
                <a:gd name="T38" fmla="*/ 1320 w 1934"/>
                <a:gd name="T39" fmla="*/ 31 h 31"/>
                <a:gd name="T40" fmla="*/ 999 w 1934"/>
                <a:gd name="T41" fmla="*/ 31 h 31"/>
                <a:gd name="T42" fmla="*/ 674 w 1934"/>
                <a:gd name="T43" fmla="*/ 30 h 31"/>
                <a:gd name="T44" fmla="*/ 381 w 1934"/>
                <a:gd name="T45" fmla="*/ 28 h 31"/>
                <a:gd name="T46" fmla="*/ 151 w 1934"/>
                <a:gd name="T47" fmla="*/ 27 h 31"/>
                <a:gd name="T48" fmla="*/ 20 w 1934"/>
                <a:gd name="T49" fmla="*/ 25 h 31"/>
                <a:gd name="T50" fmla="*/ 66 w 1934"/>
                <a:gd name="T51" fmla="*/ 4 h 31"/>
                <a:gd name="T52" fmla="*/ 225 w 1934"/>
                <a:gd name="T53" fmla="*/ 6 h 31"/>
                <a:gd name="T54" fmla="*/ 473 w 1934"/>
                <a:gd name="T55" fmla="*/ 8 h 31"/>
                <a:gd name="T56" fmla="*/ 778 w 1934"/>
                <a:gd name="T57" fmla="*/ 9 h 31"/>
                <a:gd name="T58" fmla="*/ 1104 w 1934"/>
                <a:gd name="T59" fmla="*/ 10 h 31"/>
                <a:gd name="T60" fmla="*/ 1419 w 1934"/>
                <a:gd name="T61" fmla="*/ 10 h 31"/>
                <a:gd name="T62" fmla="*/ 1687 w 1934"/>
                <a:gd name="T63" fmla="*/ 8 h 31"/>
                <a:gd name="T64" fmla="*/ 1873 w 1934"/>
                <a:gd name="T65" fmla="*/ 4 h 31"/>
                <a:gd name="T66" fmla="*/ 1906 w 1934"/>
                <a:gd name="T67" fmla="*/ 22 h 31"/>
                <a:gd name="T68" fmla="*/ 1926 w 1934"/>
                <a:gd name="T69" fmla="*/ 0 h 31"/>
                <a:gd name="T70" fmla="*/ 1930 w 1934"/>
                <a:gd name="T71" fmla="*/ 2 h 31"/>
                <a:gd name="T72" fmla="*/ 1931 w 1934"/>
                <a:gd name="T73" fmla="*/ 2 h 31"/>
                <a:gd name="T74" fmla="*/ 1934 w 1934"/>
                <a:gd name="T75" fmla="*/ 3 h 31"/>
                <a:gd name="T76" fmla="*/ 1934 w 1934"/>
                <a:gd name="T77" fmla="*/ 4 h 31"/>
                <a:gd name="T78" fmla="*/ 1934 w 1934"/>
                <a:gd name="T79" fmla="*/ 5 h 31"/>
                <a:gd name="T80" fmla="*/ 1934 w 1934"/>
                <a:gd name="T81" fmla="*/ 8 h 31"/>
                <a:gd name="T82" fmla="*/ 1932 w 1934"/>
                <a:gd name="T83" fmla="*/ 10 h 31"/>
                <a:gd name="T84" fmla="*/ 1930 w 1934"/>
                <a:gd name="T85" fmla="*/ 11 h 31"/>
                <a:gd name="T86" fmla="*/ 1928 w 1934"/>
                <a:gd name="T87" fmla="*/ 14 h 31"/>
                <a:gd name="T88" fmla="*/ 1924 w 1934"/>
                <a:gd name="T89" fmla="*/ 16 h 31"/>
                <a:gd name="T90" fmla="*/ 1920 w 1934"/>
                <a:gd name="T91" fmla="*/ 17 h 31"/>
                <a:gd name="T92" fmla="*/ 1917 w 1934"/>
                <a:gd name="T93" fmla="*/ 20 h 31"/>
                <a:gd name="T94" fmla="*/ 1913 w 1934"/>
                <a:gd name="T95" fmla="*/ 21 h 31"/>
                <a:gd name="T96" fmla="*/ 1910 w 1934"/>
                <a:gd name="T97" fmla="*/ 22 h 31"/>
                <a:gd name="T98" fmla="*/ 1907 w 1934"/>
                <a:gd name="T99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4" h="31">
                  <a:moveTo>
                    <a:pt x="31" y="4"/>
                  </a:moveTo>
                  <a:lnTo>
                    <a:pt x="7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4"/>
                  </a:lnTo>
                  <a:close/>
                  <a:moveTo>
                    <a:pt x="1924" y="0"/>
                  </a:moveTo>
                  <a:lnTo>
                    <a:pt x="1906" y="22"/>
                  </a:lnTo>
                  <a:lnTo>
                    <a:pt x="1882" y="24"/>
                  </a:lnTo>
                  <a:lnTo>
                    <a:pt x="1852" y="25"/>
                  </a:lnTo>
                  <a:lnTo>
                    <a:pt x="1814" y="27"/>
                  </a:lnTo>
                  <a:lnTo>
                    <a:pt x="1770" y="28"/>
                  </a:lnTo>
                  <a:lnTo>
                    <a:pt x="1720" y="29"/>
                  </a:lnTo>
                  <a:lnTo>
                    <a:pt x="1664" y="29"/>
                  </a:lnTo>
                  <a:lnTo>
                    <a:pt x="1603" y="30"/>
                  </a:lnTo>
                  <a:lnTo>
                    <a:pt x="1539" y="30"/>
                  </a:lnTo>
                  <a:lnTo>
                    <a:pt x="1468" y="31"/>
                  </a:lnTo>
                  <a:lnTo>
                    <a:pt x="1397" y="31"/>
                  </a:lnTo>
                  <a:lnTo>
                    <a:pt x="1320" y="31"/>
                  </a:lnTo>
                  <a:lnTo>
                    <a:pt x="1243" y="31"/>
                  </a:lnTo>
                  <a:lnTo>
                    <a:pt x="1163" y="31"/>
                  </a:lnTo>
                  <a:lnTo>
                    <a:pt x="1081" y="31"/>
                  </a:lnTo>
                  <a:lnTo>
                    <a:pt x="999" y="31"/>
                  </a:lnTo>
                  <a:lnTo>
                    <a:pt x="917" y="31"/>
                  </a:lnTo>
                  <a:lnTo>
                    <a:pt x="836" y="31"/>
                  </a:lnTo>
                  <a:lnTo>
                    <a:pt x="754" y="30"/>
                  </a:lnTo>
                  <a:lnTo>
                    <a:pt x="674" y="30"/>
                  </a:lnTo>
                  <a:lnTo>
                    <a:pt x="597" y="30"/>
                  </a:lnTo>
                  <a:lnTo>
                    <a:pt x="522" y="29"/>
                  </a:lnTo>
                  <a:lnTo>
                    <a:pt x="449" y="29"/>
                  </a:lnTo>
                  <a:lnTo>
                    <a:pt x="381" y="28"/>
                  </a:lnTo>
                  <a:lnTo>
                    <a:pt x="316" y="28"/>
                  </a:lnTo>
                  <a:lnTo>
                    <a:pt x="256" y="28"/>
                  </a:lnTo>
                  <a:lnTo>
                    <a:pt x="201" y="27"/>
                  </a:lnTo>
                  <a:lnTo>
                    <a:pt x="151" y="27"/>
                  </a:lnTo>
                  <a:lnTo>
                    <a:pt x="108" y="27"/>
                  </a:lnTo>
                  <a:lnTo>
                    <a:pt x="72" y="27"/>
                  </a:lnTo>
                  <a:lnTo>
                    <a:pt x="42" y="25"/>
                  </a:lnTo>
                  <a:lnTo>
                    <a:pt x="20" y="25"/>
                  </a:lnTo>
                  <a:lnTo>
                    <a:pt x="7" y="25"/>
                  </a:lnTo>
                  <a:lnTo>
                    <a:pt x="31" y="4"/>
                  </a:lnTo>
                  <a:lnTo>
                    <a:pt x="44" y="4"/>
                  </a:lnTo>
                  <a:lnTo>
                    <a:pt x="66" y="4"/>
                  </a:lnTo>
                  <a:lnTo>
                    <a:pt x="94" y="5"/>
                  </a:lnTo>
                  <a:lnTo>
                    <a:pt x="131" y="5"/>
                  </a:lnTo>
                  <a:lnTo>
                    <a:pt x="174" y="5"/>
                  </a:lnTo>
                  <a:lnTo>
                    <a:pt x="225" y="6"/>
                  </a:lnTo>
                  <a:lnTo>
                    <a:pt x="279" y="6"/>
                  </a:lnTo>
                  <a:lnTo>
                    <a:pt x="339" y="6"/>
                  </a:lnTo>
                  <a:lnTo>
                    <a:pt x="404" y="8"/>
                  </a:lnTo>
                  <a:lnTo>
                    <a:pt x="473" y="8"/>
                  </a:lnTo>
                  <a:lnTo>
                    <a:pt x="546" y="8"/>
                  </a:lnTo>
                  <a:lnTo>
                    <a:pt x="621" y="9"/>
                  </a:lnTo>
                  <a:lnTo>
                    <a:pt x="698" y="9"/>
                  </a:lnTo>
                  <a:lnTo>
                    <a:pt x="778" y="9"/>
                  </a:lnTo>
                  <a:lnTo>
                    <a:pt x="858" y="10"/>
                  </a:lnTo>
                  <a:lnTo>
                    <a:pt x="941" y="10"/>
                  </a:lnTo>
                  <a:lnTo>
                    <a:pt x="1023" y="10"/>
                  </a:lnTo>
                  <a:lnTo>
                    <a:pt x="1104" y="10"/>
                  </a:lnTo>
                  <a:lnTo>
                    <a:pt x="1185" y="10"/>
                  </a:lnTo>
                  <a:lnTo>
                    <a:pt x="1265" y="10"/>
                  </a:lnTo>
                  <a:lnTo>
                    <a:pt x="1343" y="10"/>
                  </a:lnTo>
                  <a:lnTo>
                    <a:pt x="1419" y="10"/>
                  </a:lnTo>
                  <a:lnTo>
                    <a:pt x="1492" y="10"/>
                  </a:lnTo>
                  <a:lnTo>
                    <a:pt x="1561" y="9"/>
                  </a:lnTo>
                  <a:lnTo>
                    <a:pt x="1626" y="9"/>
                  </a:lnTo>
                  <a:lnTo>
                    <a:pt x="1687" y="8"/>
                  </a:lnTo>
                  <a:lnTo>
                    <a:pt x="1743" y="8"/>
                  </a:lnTo>
                  <a:lnTo>
                    <a:pt x="1793" y="6"/>
                  </a:lnTo>
                  <a:lnTo>
                    <a:pt x="1836" y="5"/>
                  </a:lnTo>
                  <a:lnTo>
                    <a:pt x="1873" y="4"/>
                  </a:lnTo>
                  <a:lnTo>
                    <a:pt x="1903" y="3"/>
                  </a:lnTo>
                  <a:lnTo>
                    <a:pt x="1924" y="0"/>
                  </a:lnTo>
                  <a:lnTo>
                    <a:pt x="1924" y="0"/>
                  </a:lnTo>
                  <a:close/>
                  <a:moveTo>
                    <a:pt x="1906" y="22"/>
                  </a:moveTo>
                  <a:lnTo>
                    <a:pt x="1924" y="0"/>
                  </a:lnTo>
                  <a:lnTo>
                    <a:pt x="1925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8" y="0"/>
                  </a:lnTo>
                  <a:lnTo>
                    <a:pt x="1929" y="0"/>
                  </a:lnTo>
                  <a:lnTo>
                    <a:pt x="1929" y="0"/>
                  </a:lnTo>
                  <a:lnTo>
                    <a:pt x="1930" y="2"/>
                  </a:lnTo>
                  <a:lnTo>
                    <a:pt x="1930" y="2"/>
                  </a:lnTo>
                  <a:lnTo>
                    <a:pt x="1931" y="2"/>
                  </a:lnTo>
                  <a:lnTo>
                    <a:pt x="1931" y="2"/>
                  </a:lnTo>
                  <a:lnTo>
                    <a:pt x="1931" y="2"/>
                  </a:lnTo>
                  <a:lnTo>
                    <a:pt x="1932" y="2"/>
                  </a:lnTo>
                  <a:lnTo>
                    <a:pt x="1932" y="2"/>
                  </a:lnTo>
                  <a:lnTo>
                    <a:pt x="1932" y="3"/>
                  </a:lnTo>
                  <a:lnTo>
                    <a:pt x="1934" y="3"/>
                  </a:lnTo>
                  <a:lnTo>
                    <a:pt x="1934" y="3"/>
                  </a:lnTo>
                  <a:lnTo>
                    <a:pt x="1934" y="3"/>
                  </a:lnTo>
                  <a:lnTo>
                    <a:pt x="1934" y="4"/>
                  </a:lnTo>
                  <a:lnTo>
                    <a:pt x="1934" y="4"/>
                  </a:lnTo>
                  <a:lnTo>
                    <a:pt x="1934" y="4"/>
                  </a:lnTo>
                  <a:lnTo>
                    <a:pt x="1934" y="5"/>
                  </a:lnTo>
                  <a:lnTo>
                    <a:pt x="1934" y="5"/>
                  </a:lnTo>
                  <a:lnTo>
                    <a:pt x="1934" y="5"/>
                  </a:lnTo>
                  <a:lnTo>
                    <a:pt x="1934" y="6"/>
                  </a:lnTo>
                  <a:lnTo>
                    <a:pt x="1934" y="6"/>
                  </a:lnTo>
                  <a:lnTo>
                    <a:pt x="1934" y="6"/>
                  </a:lnTo>
                  <a:lnTo>
                    <a:pt x="1934" y="8"/>
                  </a:lnTo>
                  <a:lnTo>
                    <a:pt x="1932" y="8"/>
                  </a:lnTo>
                  <a:lnTo>
                    <a:pt x="1932" y="9"/>
                  </a:lnTo>
                  <a:lnTo>
                    <a:pt x="1932" y="9"/>
                  </a:lnTo>
                  <a:lnTo>
                    <a:pt x="1932" y="10"/>
                  </a:lnTo>
                  <a:lnTo>
                    <a:pt x="1931" y="10"/>
                  </a:lnTo>
                  <a:lnTo>
                    <a:pt x="1931" y="10"/>
                  </a:lnTo>
                  <a:lnTo>
                    <a:pt x="1930" y="11"/>
                  </a:lnTo>
                  <a:lnTo>
                    <a:pt x="1930" y="11"/>
                  </a:lnTo>
                  <a:lnTo>
                    <a:pt x="1929" y="12"/>
                  </a:lnTo>
                  <a:lnTo>
                    <a:pt x="1929" y="12"/>
                  </a:lnTo>
                  <a:lnTo>
                    <a:pt x="1928" y="14"/>
                  </a:lnTo>
                  <a:lnTo>
                    <a:pt x="1928" y="14"/>
                  </a:lnTo>
                  <a:lnTo>
                    <a:pt x="1926" y="15"/>
                  </a:lnTo>
                  <a:lnTo>
                    <a:pt x="1925" y="15"/>
                  </a:lnTo>
                  <a:lnTo>
                    <a:pt x="1925" y="15"/>
                  </a:lnTo>
                  <a:lnTo>
                    <a:pt x="1924" y="16"/>
                  </a:lnTo>
                  <a:lnTo>
                    <a:pt x="1924" y="16"/>
                  </a:lnTo>
                  <a:lnTo>
                    <a:pt x="1923" y="17"/>
                  </a:lnTo>
                  <a:lnTo>
                    <a:pt x="1922" y="17"/>
                  </a:lnTo>
                  <a:lnTo>
                    <a:pt x="1920" y="17"/>
                  </a:lnTo>
                  <a:lnTo>
                    <a:pt x="1920" y="18"/>
                  </a:lnTo>
                  <a:lnTo>
                    <a:pt x="1919" y="18"/>
                  </a:lnTo>
                  <a:lnTo>
                    <a:pt x="1918" y="18"/>
                  </a:lnTo>
                  <a:lnTo>
                    <a:pt x="1917" y="20"/>
                  </a:lnTo>
                  <a:lnTo>
                    <a:pt x="1917" y="20"/>
                  </a:lnTo>
                  <a:lnTo>
                    <a:pt x="1916" y="20"/>
                  </a:lnTo>
                  <a:lnTo>
                    <a:pt x="1915" y="20"/>
                  </a:lnTo>
                  <a:lnTo>
                    <a:pt x="1913" y="21"/>
                  </a:lnTo>
                  <a:lnTo>
                    <a:pt x="1913" y="21"/>
                  </a:lnTo>
                  <a:lnTo>
                    <a:pt x="1912" y="21"/>
                  </a:lnTo>
                  <a:lnTo>
                    <a:pt x="1911" y="21"/>
                  </a:lnTo>
                  <a:lnTo>
                    <a:pt x="1910" y="22"/>
                  </a:lnTo>
                  <a:lnTo>
                    <a:pt x="1910" y="22"/>
                  </a:lnTo>
                  <a:lnTo>
                    <a:pt x="1909" y="22"/>
                  </a:lnTo>
                  <a:lnTo>
                    <a:pt x="1907" y="22"/>
                  </a:lnTo>
                  <a:lnTo>
                    <a:pt x="1907" y="22"/>
                  </a:lnTo>
                  <a:lnTo>
                    <a:pt x="1906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90" name="Freeform 44"/>
            <p:cNvSpPr>
              <a:spLocks noEditPoints="1"/>
            </p:cNvSpPr>
            <p:nvPr/>
          </p:nvSpPr>
          <p:spPr bwMode="auto">
            <a:xfrm>
              <a:off x="3790951" y="4764089"/>
              <a:ext cx="2981325" cy="47625"/>
            </a:xfrm>
            <a:custGeom>
              <a:avLst/>
              <a:gdLst>
                <a:gd name="T0" fmla="*/ 6 w 1878"/>
                <a:gd name="T1" fmla="*/ 22 h 30"/>
                <a:gd name="T2" fmla="*/ 3 w 1878"/>
                <a:gd name="T3" fmla="*/ 22 h 30"/>
                <a:gd name="T4" fmla="*/ 2 w 1878"/>
                <a:gd name="T5" fmla="*/ 20 h 30"/>
                <a:gd name="T6" fmla="*/ 1 w 1878"/>
                <a:gd name="T7" fmla="*/ 19 h 30"/>
                <a:gd name="T8" fmla="*/ 0 w 1878"/>
                <a:gd name="T9" fmla="*/ 18 h 30"/>
                <a:gd name="T10" fmla="*/ 1 w 1878"/>
                <a:gd name="T11" fmla="*/ 16 h 30"/>
                <a:gd name="T12" fmla="*/ 2 w 1878"/>
                <a:gd name="T13" fmla="*/ 15 h 30"/>
                <a:gd name="T14" fmla="*/ 3 w 1878"/>
                <a:gd name="T15" fmla="*/ 12 h 30"/>
                <a:gd name="T16" fmla="*/ 6 w 1878"/>
                <a:gd name="T17" fmla="*/ 10 h 30"/>
                <a:gd name="T18" fmla="*/ 8 w 1878"/>
                <a:gd name="T19" fmla="*/ 7 h 30"/>
                <a:gd name="T20" fmla="*/ 12 w 1878"/>
                <a:gd name="T21" fmla="*/ 6 h 30"/>
                <a:gd name="T22" fmla="*/ 15 w 1878"/>
                <a:gd name="T23" fmla="*/ 4 h 30"/>
                <a:gd name="T24" fmla="*/ 19 w 1878"/>
                <a:gd name="T25" fmla="*/ 3 h 30"/>
                <a:gd name="T26" fmla="*/ 22 w 1878"/>
                <a:gd name="T27" fmla="*/ 1 h 30"/>
                <a:gd name="T28" fmla="*/ 26 w 1878"/>
                <a:gd name="T29" fmla="*/ 1 h 30"/>
                <a:gd name="T30" fmla="*/ 30 w 1878"/>
                <a:gd name="T31" fmla="*/ 0 h 30"/>
                <a:gd name="T32" fmla="*/ 1869 w 1878"/>
                <a:gd name="T33" fmla="*/ 0 h 30"/>
                <a:gd name="T34" fmla="*/ 1759 w 1878"/>
                <a:gd name="T35" fmla="*/ 26 h 30"/>
                <a:gd name="T36" fmla="*/ 1554 w 1878"/>
                <a:gd name="T37" fmla="*/ 29 h 30"/>
                <a:gd name="T38" fmla="*/ 1279 w 1878"/>
                <a:gd name="T39" fmla="*/ 30 h 30"/>
                <a:gd name="T40" fmla="*/ 969 w 1878"/>
                <a:gd name="T41" fmla="*/ 30 h 30"/>
                <a:gd name="T42" fmla="*/ 655 w 1878"/>
                <a:gd name="T43" fmla="*/ 28 h 30"/>
                <a:gd name="T44" fmla="*/ 370 w 1878"/>
                <a:gd name="T45" fmla="*/ 25 h 30"/>
                <a:gd name="T46" fmla="*/ 148 w 1878"/>
                <a:gd name="T47" fmla="*/ 23 h 30"/>
                <a:gd name="T48" fmla="*/ 20 w 1878"/>
                <a:gd name="T49" fmla="*/ 22 h 30"/>
                <a:gd name="T50" fmla="*/ 65 w 1878"/>
                <a:gd name="T51" fmla="*/ 1 h 30"/>
                <a:gd name="T52" fmla="*/ 219 w 1878"/>
                <a:gd name="T53" fmla="*/ 3 h 30"/>
                <a:gd name="T54" fmla="*/ 460 w 1878"/>
                <a:gd name="T55" fmla="*/ 5 h 30"/>
                <a:gd name="T56" fmla="*/ 755 w 1878"/>
                <a:gd name="T57" fmla="*/ 7 h 30"/>
                <a:gd name="T58" fmla="*/ 1072 w 1878"/>
                <a:gd name="T59" fmla="*/ 9 h 30"/>
                <a:gd name="T60" fmla="*/ 1376 w 1878"/>
                <a:gd name="T61" fmla="*/ 9 h 30"/>
                <a:gd name="T62" fmla="*/ 1636 w 1878"/>
                <a:gd name="T63" fmla="*/ 7 h 30"/>
                <a:gd name="T64" fmla="*/ 1817 w 1878"/>
                <a:gd name="T65" fmla="*/ 4 h 30"/>
                <a:gd name="T66" fmla="*/ 1850 w 1878"/>
                <a:gd name="T67" fmla="*/ 22 h 30"/>
                <a:gd name="T68" fmla="*/ 1871 w 1878"/>
                <a:gd name="T69" fmla="*/ 0 h 30"/>
                <a:gd name="T70" fmla="*/ 1874 w 1878"/>
                <a:gd name="T71" fmla="*/ 0 h 30"/>
                <a:gd name="T72" fmla="*/ 1876 w 1878"/>
                <a:gd name="T73" fmla="*/ 1 h 30"/>
                <a:gd name="T74" fmla="*/ 1877 w 1878"/>
                <a:gd name="T75" fmla="*/ 3 h 30"/>
                <a:gd name="T76" fmla="*/ 1877 w 1878"/>
                <a:gd name="T77" fmla="*/ 4 h 30"/>
                <a:gd name="T78" fmla="*/ 1877 w 1878"/>
                <a:gd name="T79" fmla="*/ 5 h 30"/>
                <a:gd name="T80" fmla="*/ 1877 w 1878"/>
                <a:gd name="T81" fmla="*/ 7 h 30"/>
                <a:gd name="T82" fmla="*/ 1876 w 1878"/>
                <a:gd name="T83" fmla="*/ 9 h 30"/>
                <a:gd name="T84" fmla="*/ 1874 w 1878"/>
                <a:gd name="T85" fmla="*/ 11 h 30"/>
                <a:gd name="T86" fmla="*/ 1871 w 1878"/>
                <a:gd name="T87" fmla="*/ 13 h 30"/>
                <a:gd name="T88" fmla="*/ 1868 w 1878"/>
                <a:gd name="T89" fmla="*/ 16 h 30"/>
                <a:gd name="T90" fmla="*/ 1865 w 1878"/>
                <a:gd name="T91" fmla="*/ 17 h 30"/>
                <a:gd name="T92" fmla="*/ 1862 w 1878"/>
                <a:gd name="T93" fmla="*/ 19 h 30"/>
                <a:gd name="T94" fmla="*/ 1858 w 1878"/>
                <a:gd name="T95" fmla="*/ 20 h 30"/>
                <a:gd name="T96" fmla="*/ 1854 w 1878"/>
                <a:gd name="T97" fmla="*/ 20 h 30"/>
                <a:gd name="T98" fmla="*/ 1851 w 1878"/>
                <a:gd name="T99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78" h="30">
                  <a:moveTo>
                    <a:pt x="31" y="0"/>
                  </a:moveTo>
                  <a:lnTo>
                    <a:pt x="7" y="22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1869" y="0"/>
                  </a:moveTo>
                  <a:lnTo>
                    <a:pt x="1850" y="22"/>
                  </a:lnTo>
                  <a:lnTo>
                    <a:pt x="1827" y="23"/>
                  </a:lnTo>
                  <a:lnTo>
                    <a:pt x="1796" y="25"/>
                  </a:lnTo>
                  <a:lnTo>
                    <a:pt x="1759" y="26"/>
                  </a:lnTo>
                  <a:lnTo>
                    <a:pt x="1716" y="28"/>
                  </a:lnTo>
                  <a:lnTo>
                    <a:pt x="1667" y="28"/>
                  </a:lnTo>
                  <a:lnTo>
                    <a:pt x="1613" y="29"/>
                  </a:lnTo>
                  <a:lnTo>
                    <a:pt x="1554" y="29"/>
                  </a:lnTo>
                  <a:lnTo>
                    <a:pt x="1490" y="30"/>
                  </a:lnTo>
                  <a:lnTo>
                    <a:pt x="1424" y="30"/>
                  </a:lnTo>
                  <a:lnTo>
                    <a:pt x="1353" y="30"/>
                  </a:lnTo>
                  <a:lnTo>
                    <a:pt x="1279" y="30"/>
                  </a:lnTo>
                  <a:lnTo>
                    <a:pt x="1204" y="30"/>
                  </a:lnTo>
                  <a:lnTo>
                    <a:pt x="1126" y="30"/>
                  </a:lnTo>
                  <a:lnTo>
                    <a:pt x="1048" y="30"/>
                  </a:lnTo>
                  <a:lnTo>
                    <a:pt x="969" y="30"/>
                  </a:lnTo>
                  <a:lnTo>
                    <a:pt x="889" y="29"/>
                  </a:lnTo>
                  <a:lnTo>
                    <a:pt x="810" y="29"/>
                  </a:lnTo>
                  <a:lnTo>
                    <a:pt x="731" y="29"/>
                  </a:lnTo>
                  <a:lnTo>
                    <a:pt x="655" y="28"/>
                  </a:lnTo>
                  <a:lnTo>
                    <a:pt x="580" y="28"/>
                  </a:lnTo>
                  <a:lnTo>
                    <a:pt x="507" y="26"/>
                  </a:lnTo>
                  <a:lnTo>
                    <a:pt x="437" y="26"/>
                  </a:lnTo>
                  <a:lnTo>
                    <a:pt x="370" y="25"/>
                  </a:lnTo>
                  <a:lnTo>
                    <a:pt x="307" y="25"/>
                  </a:lnTo>
                  <a:lnTo>
                    <a:pt x="249" y="24"/>
                  </a:lnTo>
                  <a:lnTo>
                    <a:pt x="196" y="24"/>
                  </a:lnTo>
                  <a:lnTo>
                    <a:pt x="148" y="23"/>
                  </a:lnTo>
                  <a:lnTo>
                    <a:pt x="106" y="23"/>
                  </a:lnTo>
                  <a:lnTo>
                    <a:pt x="70" y="23"/>
                  </a:lnTo>
                  <a:lnTo>
                    <a:pt x="42" y="22"/>
                  </a:lnTo>
                  <a:lnTo>
                    <a:pt x="20" y="22"/>
                  </a:lnTo>
                  <a:lnTo>
                    <a:pt x="7" y="22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5" y="1"/>
                  </a:lnTo>
                  <a:lnTo>
                    <a:pt x="93" y="1"/>
                  </a:lnTo>
                  <a:lnTo>
                    <a:pt x="129" y="1"/>
                  </a:lnTo>
                  <a:lnTo>
                    <a:pt x="170" y="3"/>
                  </a:lnTo>
                  <a:lnTo>
                    <a:pt x="219" y="3"/>
                  </a:lnTo>
                  <a:lnTo>
                    <a:pt x="272" y="3"/>
                  </a:lnTo>
                  <a:lnTo>
                    <a:pt x="330" y="4"/>
                  </a:lnTo>
                  <a:lnTo>
                    <a:pt x="394" y="4"/>
                  </a:lnTo>
                  <a:lnTo>
                    <a:pt x="460" y="5"/>
                  </a:lnTo>
                  <a:lnTo>
                    <a:pt x="530" y="5"/>
                  </a:lnTo>
                  <a:lnTo>
                    <a:pt x="603" y="6"/>
                  </a:lnTo>
                  <a:lnTo>
                    <a:pt x="678" y="6"/>
                  </a:lnTo>
                  <a:lnTo>
                    <a:pt x="755" y="7"/>
                  </a:lnTo>
                  <a:lnTo>
                    <a:pt x="833" y="7"/>
                  </a:lnTo>
                  <a:lnTo>
                    <a:pt x="913" y="7"/>
                  </a:lnTo>
                  <a:lnTo>
                    <a:pt x="992" y="9"/>
                  </a:lnTo>
                  <a:lnTo>
                    <a:pt x="1072" y="9"/>
                  </a:lnTo>
                  <a:lnTo>
                    <a:pt x="1150" y="9"/>
                  </a:lnTo>
                  <a:lnTo>
                    <a:pt x="1227" y="9"/>
                  </a:lnTo>
                  <a:lnTo>
                    <a:pt x="1303" y="9"/>
                  </a:lnTo>
                  <a:lnTo>
                    <a:pt x="1376" y="9"/>
                  </a:lnTo>
                  <a:lnTo>
                    <a:pt x="1446" y="9"/>
                  </a:lnTo>
                  <a:lnTo>
                    <a:pt x="1513" y="9"/>
                  </a:lnTo>
                  <a:lnTo>
                    <a:pt x="1576" y="9"/>
                  </a:lnTo>
                  <a:lnTo>
                    <a:pt x="1636" y="7"/>
                  </a:lnTo>
                  <a:lnTo>
                    <a:pt x="1690" y="6"/>
                  </a:lnTo>
                  <a:lnTo>
                    <a:pt x="1739" y="6"/>
                  </a:lnTo>
                  <a:lnTo>
                    <a:pt x="1782" y="5"/>
                  </a:lnTo>
                  <a:lnTo>
                    <a:pt x="1817" y="4"/>
                  </a:lnTo>
                  <a:lnTo>
                    <a:pt x="1847" y="3"/>
                  </a:lnTo>
                  <a:lnTo>
                    <a:pt x="1869" y="0"/>
                  </a:lnTo>
                  <a:lnTo>
                    <a:pt x="1869" y="0"/>
                  </a:lnTo>
                  <a:close/>
                  <a:moveTo>
                    <a:pt x="1850" y="22"/>
                  </a:moveTo>
                  <a:lnTo>
                    <a:pt x="1869" y="0"/>
                  </a:lnTo>
                  <a:lnTo>
                    <a:pt x="1869" y="0"/>
                  </a:lnTo>
                  <a:lnTo>
                    <a:pt x="1870" y="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4" y="0"/>
                  </a:lnTo>
                  <a:lnTo>
                    <a:pt x="1874" y="1"/>
                  </a:lnTo>
                  <a:lnTo>
                    <a:pt x="1875" y="1"/>
                  </a:lnTo>
                  <a:lnTo>
                    <a:pt x="1875" y="1"/>
                  </a:lnTo>
                  <a:lnTo>
                    <a:pt x="1876" y="1"/>
                  </a:lnTo>
                  <a:lnTo>
                    <a:pt x="1876" y="1"/>
                  </a:lnTo>
                  <a:lnTo>
                    <a:pt x="1876" y="1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4"/>
                  </a:lnTo>
                  <a:lnTo>
                    <a:pt x="1877" y="4"/>
                  </a:lnTo>
                  <a:lnTo>
                    <a:pt x="1877" y="4"/>
                  </a:lnTo>
                  <a:lnTo>
                    <a:pt x="1878" y="4"/>
                  </a:lnTo>
                  <a:lnTo>
                    <a:pt x="1878" y="5"/>
                  </a:lnTo>
                  <a:lnTo>
                    <a:pt x="1877" y="5"/>
                  </a:lnTo>
                  <a:lnTo>
                    <a:pt x="1877" y="6"/>
                  </a:lnTo>
                  <a:lnTo>
                    <a:pt x="1877" y="6"/>
                  </a:lnTo>
                  <a:lnTo>
                    <a:pt x="1877" y="6"/>
                  </a:lnTo>
                  <a:lnTo>
                    <a:pt x="1877" y="7"/>
                  </a:lnTo>
                  <a:lnTo>
                    <a:pt x="1877" y="7"/>
                  </a:lnTo>
                  <a:lnTo>
                    <a:pt x="1876" y="9"/>
                  </a:lnTo>
                  <a:lnTo>
                    <a:pt x="1876" y="9"/>
                  </a:lnTo>
                  <a:lnTo>
                    <a:pt x="1876" y="9"/>
                  </a:lnTo>
                  <a:lnTo>
                    <a:pt x="1875" y="10"/>
                  </a:lnTo>
                  <a:lnTo>
                    <a:pt x="1875" y="10"/>
                  </a:lnTo>
                  <a:lnTo>
                    <a:pt x="1875" y="11"/>
                  </a:lnTo>
                  <a:lnTo>
                    <a:pt x="1874" y="11"/>
                  </a:lnTo>
                  <a:lnTo>
                    <a:pt x="1874" y="12"/>
                  </a:lnTo>
                  <a:lnTo>
                    <a:pt x="1872" y="12"/>
                  </a:lnTo>
                  <a:lnTo>
                    <a:pt x="1871" y="13"/>
                  </a:lnTo>
                  <a:lnTo>
                    <a:pt x="1871" y="13"/>
                  </a:lnTo>
                  <a:lnTo>
                    <a:pt x="1870" y="13"/>
                  </a:lnTo>
                  <a:lnTo>
                    <a:pt x="1870" y="15"/>
                  </a:lnTo>
                  <a:lnTo>
                    <a:pt x="1869" y="15"/>
                  </a:lnTo>
                  <a:lnTo>
                    <a:pt x="1868" y="16"/>
                  </a:lnTo>
                  <a:lnTo>
                    <a:pt x="1868" y="16"/>
                  </a:lnTo>
                  <a:lnTo>
                    <a:pt x="1866" y="16"/>
                  </a:lnTo>
                  <a:lnTo>
                    <a:pt x="1865" y="17"/>
                  </a:lnTo>
                  <a:lnTo>
                    <a:pt x="1865" y="17"/>
                  </a:lnTo>
                  <a:lnTo>
                    <a:pt x="1864" y="18"/>
                  </a:lnTo>
                  <a:lnTo>
                    <a:pt x="1863" y="18"/>
                  </a:lnTo>
                  <a:lnTo>
                    <a:pt x="1862" y="18"/>
                  </a:lnTo>
                  <a:lnTo>
                    <a:pt x="1862" y="19"/>
                  </a:lnTo>
                  <a:lnTo>
                    <a:pt x="1860" y="19"/>
                  </a:lnTo>
                  <a:lnTo>
                    <a:pt x="1859" y="19"/>
                  </a:lnTo>
                  <a:lnTo>
                    <a:pt x="1858" y="19"/>
                  </a:lnTo>
                  <a:lnTo>
                    <a:pt x="1858" y="20"/>
                  </a:lnTo>
                  <a:lnTo>
                    <a:pt x="1857" y="20"/>
                  </a:lnTo>
                  <a:lnTo>
                    <a:pt x="1856" y="20"/>
                  </a:lnTo>
                  <a:lnTo>
                    <a:pt x="1854" y="20"/>
                  </a:lnTo>
                  <a:lnTo>
                    <a:pt x="1854" y="20"/>
                  </a:lnTo>
                  <a:lnTo>
                    <a:pt x="1853" y="22"/>
                  </a:lnTo>
                  <a:lnTo>
                    <a:pt x="1852" y="22"/>
                  </a:lnTo>
                  <a:lnTo>
                    <a:pt x="1851" y="22"/>
                  </a:lnTo>
                  <a:lnTo>
                    <a:pt x="1851" y="22"/>
                  </a:lnTo>
                  <a:lnTo>
                    <a:pt x="185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91" name="Freeform 45"/>
            <p:cNvSpPr>
              <a:spLocks noEditPoints="1"/>
            </p:cNvSpPr>
            <p:nvPr/>
          </p:nvSpPr>
          <p:spPr bwMode="auto">
            <a:xfrm>
              <a:off x="3852864" y="4645026"/>
              <a:ext cx="2873375" cy="52388"/>
            </a:xfrm>
            <a:custGeom>
              <a:avLst/>
              <a:gdLst>
                <a:gd name="T0" fmla="*/ 6 w 1810"/>
                <a:gd name="T1" fmla="*/ 21 h 33"/>
                <a:gd name="T2" fmla="*/ 4 w 1810"/>
                <a:gd name="T3" fmla="*/ 21 h 33"/>
                <a:gd name="T4" fmla="*/ 3 w 1810"/>
                <a:gd name="T5" fmla="*/ 20 h 33"/>
                <a:gd name="T6" fmla="*/ 1 w 1810"/>
                <a:gd name="T7" fmla="*/ 19 h 33"/>
                <a:gd name="T8" fmla="*/ 0 w 1810"/>
                <a:gd name="T9" fmla="*/ 18 h 33"/>
                <a:gd name="T10" fmla="*/ 1 w 1810"/>
                <a:gd name="T11" fmla="*/ 15 h 33"/>
                <a:gd name="T12" fmla="*/ 1 w 1810"/>
                <a:gd name="T13" fmla="*/ 14 h 33"/>
                <a:gd name="T14" fmla="*/ 4 w 1810"/>
                <a:gd name="T15" fmla="*/ 12 h 33"/>
                <a:gd name="T16" fmla="*/ 6 w 1810"/>
                <a:gd name="T17" fmla="*/ 10 h 33"/>
                <a:gd name="T18" fmla="*/ 9 w 1810"/>
                <a:gd name="T19" fmla="*/ 7 h 33"/>
                <a:gd name="T20" fmla="*/ 12 w 1810"/>
                <a:gd name="T21" fmla="*/ 6 h 33"/>
                <a:gd name="T22" fmla="*/ 16 w 1810"/>
                <a:gd name="T23" fmla="*/ 4 h 33"/>
                <a:gd name="T24" fmla="*/ 19 w 1810"/>
                <a:gd name="T25" fmla="*/ 2 h 33"/>
                <a:gd name="T26" fmla="*/ 23 w 1810"/>
                <a:gd name="T27" fmla="*/ 1 h 33"/>
                <a:gd name="T28" fmla="*/ 26 w 1810"/>
                <a:gd name="T29" fmla="*/ 0 h 33"/>
                <a:gd name="T30" fmla="*/ 30 w 1810"/>
                <a:gd name="T31" fmla="*/ 0 h 33"/>
                <a:gd name="T32" fmla="*/ 1800 w 1810"/>
                <a:gd name="T33" fmla="*/ 5 h 33"/>
                <a:gd name="T34" fmla="*/ 1693 w 1810"/>
                <a:gd name="T35" fmla="*/ 30 h 33"/>
                <a:gd name="T36" fmla="*/ 1493 w 1810"/>
                <a:gd name="T37" fmla="*/ 33 h 33"/>
                <a:gd name="T38" fmla="*/ 1229 w 1810"/>
                <a:gd name="T39" fmla="*/ 33 h 33"/>
                <a:gd name="T40" fmla="*/ 931 w 1810"/>
                <a:gd name="T41" fmla="*/ 31 h 33"/>
                <a:gd name="T42" fmla="*/ 630 w 1810"/>
                <a:gd name="T43" fmla="*/ 29 h 33"/>
                <a:gd name="T44" fmla="*/ 357 w 1810"/>
                <a:gd name="T45" fmla="*/ 26 h 33"/>
                <a:gd name="T46" fmla="*/ 143 w 1810"/>
                <a:gd name="T47" fmla="*/ 23 h 33"/>
                <a:gd name="T48" fmla="*/ 20 w 1810"/>
                <a:gd name="T49" fmla="*/ 21 h 33"/>
                <a:gd name="T50" fmla="*/ 65 w 1810"/>
                <a:gd name="T51" fmla="*/ 0 h 33"/>
                <a:gd name="T52" fmla="*/ 213 w 1810"/>
                <a:gd name="T53" fmla="*/ 2 h 33"/>
                <a:gd name="T54" fmla="*/ 444 w 1810"/>
                <a:gd name="T55" fmla="*/ 5 h 33"/>
                <a:gd name="T56" fmla="*/ 727 w 1810"/>
                <a:gd name="T57" fmla="*/ 8 h 33"/>
                <a:gd name="T58" fmla="*/ 1031 w 1810"/>
                <a:gd name="T59" fmla="*/ 11 h 33"/>
                <a:gd name="T60" fmla="*/ 1324 w 1810"/>
                <a:gd name="T61" fmla="*/ 12 h 33"/>
                <a:gd name="T62" fmla="*/ 1573 w 1810"/>
                <a:gd name="T63" fmla="*/ 11 h 33"/>
                <a:gd name="T64" fmla="*/ 1750 w 1810"/>
                <a:gd name="T65" fmla="*/ 7 h 33"/>
                <a:gd name="T66" fmla="*/ 1781 w 1810"/>
                <a:gd name="T67" fmla="*/ 26 h 33"/>
                <a:gd name="T68" fmla="*/ 1802 w 1810"/>
                <a:gd name="T69" fmla="*/ 5 h 33"/>
                <a:gd name="T70" fmla="*/ 1805 w 1810"/>
                <a:gd name="T71" fmla="*/ 5 h 33"/>
                <a:gd name="T72" fmla="*/ 1807 w 1810"/>
                <a:gd name="T73" fmla="*/ 6 h 33"/>
                <a:gd name="T74" fmla="*/ 1808 w 1810"/>
                <a:gd name="T75" fmla="*/ 6 h 33"/>
                <a:gd name="T76" fmla="*/ 1810 w 1810"/>
                <a:gd name="T77" fmla="*/ 7 h 33"/>
                <a:gd name="T78" fmla="*/ 1810 w 1810"/>
                <a:gd name="T79" fmla="*/ 10 h 33"/>
                <a:gd name="T80" fmla="*/ 1808 w 1810"/>
                <a:gd name="T81" fmla="*/ 11 h 33"/>
                <a:gd name="T82" fmla="*/ 1807 w 1810"/>
                <a:gd name="T83" fmla="*/ 13 h 33"/>
                <a:gd name="T84" fmla="*/ 1805 w 1810"/>
                <a:gd name="T85" fmla="*/ 15 h 33"/>
                <a:gd name="T86" fmla="*/ 1802 w 1810"/>
                <a:gd name="T87" fmla="*/ 18 h 33"/>
                <a:gd name="T88" fmla="*/ 1800 w 1810"/>
                <a:gd name="T89" fmla="*/ 19 h 33"/>
                <a:gd name="T90" fmla="*/ 1796 w 1810"/>
                <a:gd name="T91" fmla="*/ 21 h 33"/>
                <a:gd name="T92" fmla="*/ 1793 w 1810"/>
                <a:gd name="T93" fmla="*/ 23 h 33"/>
                <a:gd name="T94" fmla="*/ 1789 w 1810"/>
                <a:gd name="T95" fmla="*/ 24 h 33"/>
                <a:gd name="T96" fmla="*/ 1786 w 1810"/>
                <a:gd name="T97" fmla="*/ 25 h 33"/>
                <a:gd name="T98" fmla="*/ 1782 w 1810"/>
                <a:gd name="T99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10" h="33">
                  <a:moveTo>
                    <a:pt x="31" y="0"/>
                  </a:moveTo>
                  <a:lnTo>
                    <a:pt x="7" y="21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1800" y="5"/>
                  </a:moveTo>
                  <a:lnTo>
                    <a:pt x="1781" y="26"/>
                  </a:lnTo>
                  <a:lnTo>
                    <a:pt x="1758" y="27"/>
                  </a:lnTo>
                  <a:lnTo>
                    <a:pt x="1728" y="29"/>
                  </a:lnTo>
                  <a:lnTo>
                    <a:pt x="1693" y="30"/>
                  </a:lnTo>
                  <a:lnTo>
                    <a:pt x="1651" y="31"/>
                  </a:lnTo>
                  <a:lnTo>
                    <a:pt x="1603" y="32"/>
                  </a:lnTo>
                  <a:lnTo>
                    <a:pt x="1551" y="32"/>
                  </a:lnTo>
                  <a:lnTo>
                    <a:pt x="1493" y="33"/>
                  </a:lnTo>
                  <a:lnTo>
                    <a:pt x="1432" y="33"/>
                  </a:lnTo>
                  <a:lnTo>
                    <a:pt x="1368" y="33"/>
                  </a:lnTo>
                  <a:lnTo>
                    <a:pt x="1300" y="33"/>
                  </a:lnTo>
                  <a:lnTo>
                    <a:pt x="1229" y="33"/>
                  </a:lnTo>
                  <a:lnTo>
                    <a:pt x="1157" y="33"/>
                  </a:lnTo>
                  <a:lnTo>
                    <a:pt x="1083" y="32"/>
                  </a:lnTo>
                  <a:lnTo>
                    <a:pt x="1007" y="32"/>
                  </a:lnTo>
                  <a:lnTo>
                    <a:pt x="931" y="31"/>
                  </a:lnTo>
                  <a:lnTo>
                    <a:pt x="855" y="31"/>
                  </a:lnTo>
                  <a:lnTo>
                    <a:pt x="780" y="30"/>
                  </a:lnTo>
                  <a:lnTo>
                    <a:pt x="704" y="30"/>
                  </a:lnTo>
                  <a:lnTo>
                    <a:pt x="630" y="29"/>
                  </a:lnTo>
                  <a:lnTo>
                    <a:pt x="558" y="29"/>
                  </a:lnTo>
                  <a:lnTo>
                    <a:pt x="488" y="27"/>
                  </a:lnTo>
                  <a:lnTo>
                    <a:pt x="420" y="26"/>
                  </a:lnTo>
                  <a:lnTo>
                    <a:pt x="357" y="26"/>
                  </a:lnTo>
                  <a:lnTo>
                    <a:pt x="296" y="25"/>
                  </a:lnTo>
                  <a:lnTo>
                    <a:pt x="240" y="25"/>
                  </a:lnTo>
                  <a:lnTo>
                    <a:pt x="189" y="24"/>
                  </a:lnTo>
                  <a:lnTo>
                    <a:pt x="143" y="23"/>
                  </a:lnTo>
                  <a:lnTo>
                    <a:pt x="103" y="23"/>
                  </a:lnTo>
                  <a:lnTo>
                    <a:pt x="68" y="23"/>
                  </a:lnTo>
                  <a:lnTo>
                    <a:pt x="41" y="21"/>
                  </a:lnTo>
                  <a:lnTo>
                    <a:pt x="20" y="21"/>
                  </a:lnTo>
                  <a:lnTo>
                    <a:pt x="7" y="21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5" y="0"/>
                  </a:lnTo>
                  <a:lnTo>
                    <a:pt x="92" y="1"/>
                  </a:lnTo>
                  <a:lnTo>
                    <a:pt x="127" y="1"/>
                  </a:lnTo>
                  <a:lnTo>
                    <a:pt x="167" y="2"/>
                  </a:lnTo>
                  <a:lnTo>
                    <a:pt x="213" y="2"/>
                  </a:lnTo>
                  <a:lnTo>
                    <a:pt x="264" y="4"/>
                  </a:lnTo>
                  <a:lnTo>
                    <a:pt x="320" y="4"/>
                  </a:lnTo>
                  <a:lnTo>
                    <a:pt x="381" y="5"/>
                  </a:lnTo>
                  <a:lnTo>
                    <a:pt x="444" y="5"/>
                  </a:lnTo>
                  <a:lnTo>
                    <a:pt x="511" y="6"/>
                  </a:lnTo>
                  <a:lnTo>
                    <a:pt x="581" y="7"/>
                  </a:lnTo>
                  <a:lnTo>
                    <a:pt x="653" y="7"/>
                  </a:lnTo>
                  <a:lnTo>
                    <a:pt x="727" y="8"/>
                  </a:lnTo>
                  <a:lnTo>
                    <a:pt x="802" y="10"/>
                  </a:lnTo>
                  <a:lnTo>
                    <a:pt x="879" y="10"/>
                  </a:lnTo>
                  <a:lnTo>
                    <a:pt x="955" y="11"/>
                  </a:lnTo>
                  <a:lnTo>
                    <a:pt x="1031" y="11"/>
                  </a:lnTo>
                  <a:lnTo>
                    <a:pt x="1107" y="11"/>
                  </a:lnTo>
                  <a:lnTo>
                    <a:pt x="1181" y="12"/>
                  </a:lnTo>
                  <a:lnTo>
                    <a:pt x="1253" y="12"/>
                  </a:lnTo>
                  <a:lnTo>
                    <a:pt x="1324" y="12"/>
                  </a:lnTo>
                  <a:lnTo>
                    <a:pt x="1391" y="12"/>
                  </a:lnTo>
                  <a:lnTo>
                    <a:pt x="1456" y="12"/>
                  </a:lnTo>
                  <a:lnTo>
                    <a:pt x="1517" y="12"/>
                  </a:lnTo>
                  <a:lnTo>
                    <a:pt x="1573" y="11"/>
                  </a:lnTo>
                  <a:lnTo>
                    <a:pt x="1626" y="11"/>
                  </a:lnTo>
                  <a:lnTo>
                    <a:pt x="1673" y="10"/>
                  </a:lnTo>
                  <a:lnTo>
                    <a:pt x="1714" y="8"/>
                  </a:lnTo>
                  <a:lnTo>
                    <a:pt x="1750" y="7"/>
                  </a:lnTo>
                  <a:lnTo>
                    <a:pt x="1778" y="6"/>
                  </a:lnTo>
                  <a:lnTo>
                    <a:pt x="1800" y="5"/>
                  </a:lnTo>
                  <a:lnTo>
                    <a:pt x="1800" y="5"/>
                  </a:lnTo>
                  <a:close/>
                  <a:moveTo>
                    <a:pt x="1781" y="26"/>
                  </a:moveTo>
                  <a:lnTo>
                    <a:pt x="1800" y="5"/>
                  </a:lnTo>
                  <a:lnTo>
                    <a:pt x="1801" y="5"/>
                  </a:lnTo>
                  <a:lnTo>
                    <a:pt x="1801" y="5"/>
                  </a:lnTo>
                  <a:lnTo>
                    <a:pt x="1802" y="5"/>
                  </a:lnTo>
                  <a:lnTo>
                    <a:pt x="1802" y="5"/>
                  </a:lnTo>
                  <a:lnTo>
                    <a:pt x="1804" y="5"/>
                  </a:lnTo>
                  <a:lnTo>
                    <a:pt x="1805" y="5"/>
                  </a:lnTo>
                  <a:lnTo>
                    <a:pt x="1805" y="5"/>
                  </a:lnTo>
                  <a:lnTo>
                    <a:pt x="1805" y="5"/>
                  </a:lnTo>
                  <a:lnTo>
                    <a:pt x="1806" y="5"/>
                  </a:lnTo>
                  <a:lnTo>
                    <a:pt x="1806" y="5"/>
                  </a:lnTo>
                  <a:lnTo>
                    <a:pt x="1807" y="6"/>
                  </a:lnTo>
                  <a:lnTo>
                    <a:pt x="1807" y="6"/>
                  </a:lnTo>
                  <a:lnTo>
                    <a:pt x="1807" y="6"/>
                  </a:lnTo>
                  <a:lnTo>
                    <a:pt x="1808" y="6"/>
                  </a:lnTo>
                  <a:lnTo>
                    <a:pt x="1808" y="6"/>
                  </a:lnTo>
                  <a:lnTo>
                    <a:pt x="1808" y="7"/>
                  </a:lnTo>
                  <a:lnTo>
                    <a:pt x="1808" y="7"/>
                  </a:lnTo>
                  <a:lnTo>
                    <a:pt x="1808" y="7"/>
                  </a:lnTo>
                  <a:lnTo>
                    <a:pt x="1810" y="7"/>
                  </a:lnTo>
                  <a:lnTo>
                    <a:pt x="1810" y="8"/>
                  </a:lnTo>
                  <a:lnTo>
                    <a:pt x="1810" y="8"/>
                  </a:lnTo>
                  <a:lnTo>
                    <a:pt x="1810" y="8"/>
                  </a:lnTo>
                  <a:lnTo>
                    <a:pt x="1810" y="10"/>
                  </a:lnTo>
                  <a:lnTo>
                    <a:pt x="1810" y="10"/>
                  </a:lnTo>
                  <a:lnTo>
                    <a:pt x="1808" y="10"/>
                  </a:lnTo>
                  <a:lnTo>
                    <a:pt x="1808" y="11"/>
                  </a:lnTo>
                  <a:lnTo>
                    <a:pt x="1808" y="11"/>
                  </a:lnTo>
                  <a:lnTo>
                    <a:pt x="1808" y="12"/>
                  </a:lnTo>
                  <a:lnTo>
                    <a:pt x="1808" y="12"/>
                  </a:lnTo>
                  <a:lnTo>
                    <a:pt x="1807" y="13"/>
                  </a:lnTo>
                  <a:lnTo>
                    <a:pt x="1807" y="13"/>
                  </a:lnTo>
                  <a:lnTo>
                    <a:pt x="1807" y="13"/>
                  </a:lnTo>
                  <a:lnTo>
                    <a:pt x="1806" y="14"/>
                  </a:lnTo>
                  <a:lnTo>
                    <a:pt x="1806" y="14"/>
                  </a:lnTo>
                  <a:lnTo>
                    <a:pt x="1805" y="15"/>
                  </a:lnTo>
                  <a:lnTo>
                    <a:pt x="1805" y="15"/>
                  </a:lnTo>
                  <a:lnTo>
                    <a:pt x="1804" y="17"/>
                  </a:lnTo>
                  <a:lnTo>
                    <a:pt x="1804" y="17"/>
                  </a:lnTo>
                  <a:lnTo>
                    <a:pt x="1802" y="18"/>
                  </a:lnTo>
                  <a:lnTo>
                    <a:pt x="1801" y="18"/>
                  </a:lnTo>
                  <a:lnTo>
                    <a:pt x="1801" y="18"/>
                  </a:lnTo>
                  <a:lnTo>
                    <a:pt x="1800" y="19"/>
                  </a:lnTo>
                  <a:lnTo>
                    <a:pt x="1800" y="19"/>
                  </a:lnTo>
                  <a:lnTo>
                    <a:pt x="1799" y="20"/>
                  </a:lnTo>
                  <a:lnTo>
                    <a:pt x="1798" y="20"/>
                  </a:lnTo>
                  <a:lnTo>
                    <a:pt x="1798" y="20"/>
                  </a:lnTo>
                  <a:lnTo>
                    <a:pt x="1796" y="21"/>
                  </a:lnTo>
                  <a:lnTo>
                    <a:pt x="1795" y="21"/>
                  </a:lnTo>
                  <a:lnTo>
                    <a:pt x="1794" y="21"/>
                  </a:lnTo>
                  <a:lnTo>
                    <a:pt x="1794" y="23"/>
                  </a:lnTo>
                  <a:lnTo>
                    <a:pt x="1793" y="23"/>
                  </a:lnTo>
                  <a:lnTo>
                    <a:pt x="1792" y="23"/>
                  </a:lnTo>
                  <a:lnTo>
                    <a:pt x="1790" y="24"/>
                  </a:lnTo>
                  <a:lnTo>
                    <a:pt x="1790" y="24"/>
                  </a:lnTo>
                  <a:lnTo>
                    <a:pt x="1789" y="24"/>
                  </a:lnTo>
                  <a:lnTo>
                    <a:pt x="1788" y="24"/>
                  </a:lnTo>
                  <a:lnTo>
                    <a:pt x="1787" y="25"/>
                  </a:lnTo>
                  <a:lnTo>
                    <a:pt x="1787" y="25"/>
                  </a:lnTo>
                  <a:lnTo>
                    <a:pt x="1786" y="25"/>
                  </a:lnTo>
                  <a:lnTo>
                    <a:pt x="1784" y="25"/>
                  </a:lnTo>
                  <a:lnTo>
                    <a:pt x="1783" y="25"/>
                  </a:lnTo>
                  <a:lnTo>
                    <a:pt x="1783" y="25"/>
                  </a:lnTo>
                  <a:lnTo>
                    <a:pt x="1782" y="26"/>
                  </a:lnTo>
                  <a:lnTo>
                    <a:pt x="178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92" name="Freeform 46"/>
            <p:cNvSpPr>
              <a:spLocks noEditPoints="1"/>
            </p:cNvSpPr>
            <p:nvPr/>
          </p:nvSpPr>
          <p:spPr bwMode="auto">
            <a:xfrm>
              <a:off x="3656014" y="2608264"/>
              <a:ext cx="3270250" cy="1900238"/>
            </a:xfrm>
            <a:custGeom>
              <a:avLst/>
              <a:gdLst>
                <a:gd name="T0" fmla="*/ 37 w 2060"/>
                <a:gd name="T1" fmla="*/ 1131 h 1197"/>
                <a:gd name="T2" fmla="*/ 39 w 2060"/>
                <a:gd name="T3" fmla="*/ 1158 h 1197"/>
                <a:gd name="T4" fmla="*/ 51 w 2060"/>
                <a:gd name="T5" fmla="*/ 1168 h 1197"/>
                <a:gd name="T6" fmla="*/ 50 w 2060"/>
                <a:gd name="T7" fmla="*/ 1191 h 1197"/>
                <a:gd name="T8" fmla="*/ 17 w 2060"/>
                <a:gd name="T9" fmla="*/ 1187 h 1197"/>
                <a:gd name="T10" fmla="*/ 2 w 2060"/>
                <a:gd name="T11" fmla="*/ 1171 h 1197"/>
                <a:gd name="T12" fmla="*/ 0 w 2060"/>
                <a:gd name="T13" fmla="*/ 1140 h 1197"/>
                <a:gd name="T14" fmla="*/ 47 w 2060"/>
                <a:gd name="T15" fmla="*/ 165 h 1197"/>
                <a:gd name="T16" fmla="*/ 51 w 2060"/>
                <a:gd name="T17" fmla="*/ 341 h 1197"/>
                <a:gd name="T18" fmla="*/ 51 w 2060"/>
                <a:gd name="T19" fmla="*/ 687 h 1197"/>
                <a:gd name="T20" fmla="*/ 45 w 2060"/>
                <a:gd name="T21" fmla="*/ 1004 h 1197"/>
                <a:gd name="T22" fmla="*/ 5 w 2060"/>
                <a:gd name="T23" fmla="*/ 1098 h 1197"/>
                <a:gd name="T24" fmla="*/ 12 w 2060"/>
                <a:gd name="T25" fmla="*/ 857 h 1197"/>
                <a:gd name="T26" fmla="*/ 14 w 2060"/>
                <a:gd name="T27" fmla="*/ 500 h 1197"/>
                <a:gd name="T28" fmla="*/ 12 w 2060"/>
                <a:gd name="T29" fmla="*/ 222 h 1197"/>
                <a:gd name="T30" fmla="*/ 115 w 2060"/>
                <a:gd name="T31" fmla="*/ 21 h 1197"/>
                <a:gd name="T32" fmla="*/ 62 w 2060"/>
                <a:gd name="T33" fmla="*/ 31 h 1197"/>
                <a:gd name="T34" fmla="*/ 43 w 2060"/>
                <a:gd name="T35" fmla="*/ 69 h 1197"/>
                <a:gd name="T36" fmla="*/ 43 w 2060"/>
                <a:gd name="T37" fmla="*/ 133 h 1197"/>
                <a:gd name="T38" fmla="*/ 6 w 2060"/>
                <a:gd name="T39" fmla="*/ 148 h 1197"/>
                <a:gd name="T40" fmla="*/ 5 w 2060"/>
                <a:gd name="T41" fmla="*/ 81 h 1197"/>
                <a:gd name="T42" fmla="*/ 39 w 2060"/>
                <a:gd name="T43" fmla="*/ 26 h 1197"/>
                <a:gd name="T44" fmla="*/ 139 w 2060"/>
                <a:gd name="T45" fmla="*/ 0 h 1197"/>
                <a:gd name="T46" fmla="*/ 1826 w 2060"/>
                <a:gd name="T47" fmla="*/ 45 h 1197"/>
                <a:gd name="T48" fmla="*/ 1330 w 2060"/>
                <a:gd name="T49" fmla="*/ 44 h 1197"/>
                <a:gd name="T50" fmla="*/ 655 w 2060"/>
                <a:gd name="T51" fmla="*/ 34 h 1197"/>
                <a:gd name="T52" fmla="*/ 172 w 2060"/>
                <a:gd name="T53" fmla="*/ 23 h 1197"/>
                <a:gd name="T54" fmla="*/ 364 w 2060"/>
                <a:gd name="T55" fmla="*/ 7 h 1197"/>
                <a:gd name="T56" fmla="*/ 978 w 2060"/>
                <a:gd name="T57" fmla="*/ 17 h 1197"/>
                <a:gd name="T58" fmla="*/ 1617 w 2060"/>
                <a:gd name="T59" fmla="*/ 23 h 1197"/>
                <a:gd name="T60" fmla="*/ 1908 w 2060"/>
                <a:gd name="T61" fmla="*/ 21 h 1197"/>
                <a:gd name="T62" fmla="*/ 2012 w 2060"/>
                <a:gd name="T63" fmla="*/ 107 h 1197"/>
                <a:gd name="T64" fmla="*/ 1988 w 2060"/>
                <a:gd name="T65" fmla="*/ 63 h 1197"/>
                <a:gd name="T66" fmla="*/ 1948 w 2060"/>
                <a:gd name="T67" fmla="*/ 41 h 1197"/>
                <a:gd name="T68" fmla="*/ 1892 w 2060"/>
                <a:gd name="T69" fmla="*/ 41 h 1197"/>
                <a:gd name="T70" fmla="*/ 1969 w 2060"/>
                <a:gd name="T71" fmla="*/ 20 h 1197"/>
                <a:gd name="T72" fmla="*/ 2019 w 2060"/>
                <a:gd name="T73" fmla="*/ 40 h 1197"/>
                <a:gd name="T74" fmla="*/ 2047 w 2060"/>
                <a:gd name="T75" fmla="*/ 85 h 1197"/>
                <a:gd name="T76" fmla="*/ 2052 w 2060"/>
                <a:gd name="T77" fmla="*/ 1068 h 1197"/>
                <a:gd name="T78" fmla="*/ 2011 w 2060"/>
                <a:gd name="T79" fmla="*/ 969 h 1197"/>
                <a:gd name="T80" fmla="*/ 2011 w 2060"/>
                <a:gd name="T81" fmla="*/ 645 h 1197"/>
                <a:gd name="T82" fmla="*/ 2012 w 2060"/>
                <a:gd name="T83" fmla="*/ 302 h 1197"/>
                <a:gd name="T84" fmla="*/ 2052 w 2060"/>
                <a:gd name="T85" fmla="*/ 143 h 1197"/>
                <a:gd name="T86" fmla="*/ 2049 w 2060"/>
                <a:gd name="T87" fmla="*/ 394 h 1197"/>
                <a:gd name="T88" fmla="*/ 2048 w 2060"/>
                <a:gd name="T89" fmla="*/ 753 h 1197"/>
                <a:gd name="T90" fmla="*/ 2050 w 2060"/>
                <a:gd name="T91" fmla="*/ 1025 h 1197"/>
                <a:gd name="T92" fmla="*/ 1981 w 2060"/>
                <a:gd name="T93" fmla="*/ 1176 h 1197"/>
                <a:gd name="T94" fmla="*/ 2009 w 2060"/>
                <a:gd name="T95" fmla="*/ 1172 h 1197"/>
                <a:gd name="T96" fmla="*/ 2021 w 2060"/>
                <a:gd name="T97" fmla="*/ 1152 h 1197"/>
                <a:gd name="T98" fmla="*/ 2021 w 2060"/>
                <a:gd name="T99" fmla="*/ 1110 h 1197"/>
                <a:gd name="T100" fmla="*/ 2055 w 2060"/>
                <a:gd name="T101" fmla="*/ 1085 h 1197"/>
                <a:gd name="T102" fmla="*/ 2059 w 2060"/>
                <a:gd name="T103" fmla="*/ 1131 h 1197"/>
                <a:gd name="T104" fmla="*/ 2041 w 2060"/>
                <a:gd name="T105" fmla="*/ 1170 h 1197"/>
                <a:gd name="T106" fmla="*/ 1974 w 2060"/>
                <a:gd name="T107" fmla="*/ 1197 h 1197"/>
                <a:gd name="T108" fmla="*/ 122 w 2060"/>
                <a:gd name="T109" fmla="*/ 1168 h 1197"/>
                <a:gd name="T110" fmla="*/ 655 w 2060"/>
                <a:gd name="T111" fmla="*/ 1166 h 1197"/>
                <a:gd name="T112" fmla="*/ 1390 w 2060"/>
                <a:gd name="T113" fmla="*/ 1171 h 1197"/>
                <a:gd name="T114" fmla="*/ 1920 w 2060"/>
                <a:gd name="T115" fmla="*/ 1176 h 1197"/>
                <a:gd name="T116" fmla="*/ 1818 w 2060"/>
                <a:gd name="T117" fmla="*/ 1196 h 1197"/>
                <a:gd name="T118" fmla="*/ 1207 w 2060"/>
                <a:gd name="T119" fmla="*/ 1191 h 1197"/>
                <a:gd name="T120" fmla="*/ 482 w 2060"/>
                <a:gd name="T121" fmla="*/ 1187 h 1197"/>
                <a:gd name="T122" fmla="*/ 50 w 2060"/>
                <a:gd name="T123" fmla="*/ 1191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60" h="1197">
                  <a:moveTo>
                    <a:pt x="4" y="1116"/>
                  </a:moveTo>
                  <a:lnTo>
                    <a:pt x="41" y="1104"/>
                  </a:lnTo>
                  <a:lnTo>
                    <a:pt x="41" y="1104"/>
                  </a:lnTo>
                  <a:lnTo>
                    <a:pt x="39" y="1110"/>
                  </a:lnTo>
                  <a:lnTo>
                    <a:pt x="39" y="1115"/>
                  </a:lnTo>
                  <a:lnTo>
                    <a:pt x="38" y="1119"/>
                  </a:lnTo>
                  <a:lnTo>
                    <a:pt x="38" y="1123"/>
                  </a:lnTo>
                  <a:lnTo>
                    <a:pt x="37" y="1128"/>
                  </a:lnTo>
                  <a:lnTo>
                    <a:pt x="37" y="1131"/>
                  </a:lnTo>
                  <a:lnTo>
                    <a:pt x="37" y="1135"/>
                  </a:lnTo>
                  <a:lnTo>
                    <a:pt x="37" y="1139"/>
                  </a:lnTo>
                  <a:lnTo>
                    <a:pt x="37" y="1142"/>
                  </a:lnTo>
                  <a:lnTo>
                    <a:pt x="37" y="1144"/>
                  </a:lnTo>
                  <a:lnTo>
                    <a:pt x="37" y="1148"/>
                  </a:lnTo>
                  <a:lnTo>
                    <a:pt x="38" y="1150"/>
                  </a:lnTo>
                  <a:lnTo>
                    <a:pt x="38" y="1153"/>
                  </a:lnTo>
                  <a:lnTo>
                    <a:pt x="39" y="1155"/>
                  </a:lnTo>
                  <a:lnTo>
                    <a:pt x="39" y="1158"/>
                  </a:lnTo>
                  <a:lnTo>
                    <a:pt x="41" y="1159"/>
                  </a:lnTo>
                  <a:lnTo>
                    <a:pt x="42" y="1161"/>
                  </a:lnTo>
                  <a:lnTo>
                    <a:pt x="43" y="1162"/>
                  </a:lnTo>
                  <a:lnTo>
                    <a:pt x="44" y="1164"/>
                  </a:lnTo>
                  <a:lnTo>
                    <a:pt x="45" y="1165"/>
                  </a:lnTo>
                  <a:lnTo>
                    <a:pt x="47" y="1166"/>
                  </a:lnTo>
                  <a:lnTo>
                    <a:pt x="48" y="1167"/>
                  </a:lnTo>
                  <a:lnTo>
                    <a:pt x="49" y="1168"/>
                  </a:lnTo>
                  <a:lnTo>
                    <a:pt x="51" y="1168"/>
                  </a:lnTo>
                  <a:lnTo>
                    <a:pt x="53" y="1170"/>
                  </a:lnTo>
                  <a:lnTo>
                    <a:pt x="55" y="1170"/>
                  </a:lnTo>
                  <a:lnTo>
                    <a:pt x="57" y="1170"/>
                  </a:lnTo>
                  <a:lnTo>
                    <a:pt x="60" y="1170"/>
                  </a:lnTo>
                  <a:lnTo>
                    <a:pt x="62" y="1171"/>
                  </a:lnTo>
                  <a:lnTo>
                    <a:pt x="65" y="1171"/>
                  </a:lnTo>
                  <a:lnTo>
                    <a:pt x="67" y="1171"/>
                  </a:lnTo>
                  <a:lnTo>
                    <a:pt x="70" y="1170"/>
                  </a:lnTo>
                  <a:lnTo>
                    <a:pt x="50" y="1191"/>
                  </a:lnTo>
                  <a:lnTo>
                    <a:pt x="45" y="1191"/>
                  </a:lnTo>
                  <a:lnTo>
                    <a:pt x="42" y="1192"/>
                  </a:lnTo>
                  <a:lnTo>
                    <a:pt x="37" y="1191"/>
                  </a:lnTo>
                  <a:lnTo>
                    <a:pt x="33" y="1191"/>
                  </a:lnTo>
                  <a:lnTo>
                    <a:pt x="30" y="1191"/>
                  </a:lnTo>
                  <a:lnTo>
                    <a:pt x="26" y="1190"/>
                  </a:lnTo>
                  <a:lnTo>
                    <a:pt x="23" y="1190"/>
                  </a:lnTo>
                  <a:lnTo>
                    <a:pt x="20" y="1189"/>
                  </a:lnTo>
                  <a:lnTo>
                    <a:pt x="17" y="1187"/>
                  </a:lnTo>
                  <a:lnTo>
                    <a:pt x="14" y="1186"/>
                  </a:lnTo>
                  <a:lnTo>
                    <a:pt x="12" y="1185"/>
                  </a:lnTo>
                  <a:lnTo>
                    <a:pt x="10" y="1184"/>
                  </a:lnTo>
                  <a:lnTo>
                    <a:pt x="8" y="1181"/>
                  </a:lnTo>
                  <a:lnTo>
                    <a:pt x="6" y="1179"/>
                  </a:lnTo>
                  <a:lnTo>
                    <a:pt x="5" y="1178"/>
                  </a:lnTo>
                  <a:lnTo>
                    <a:pt x="4" y="1176"/>
                  </a:lnTo>
                  <a:lnTo>
                    <a:pt x="2" y="1173"/>
                  </a:lnTo>
                  <a:lnTo>
                    <a:pt x="2" y="1171"/>
                  </a:lnTo>
                  <a:lnTo>
                    <a:pt x="1" y="1167"/>
                  </a:lnTo>
                  <a:lnTo>
                    <a:pt x="0" y="1165"/>
                  </a:lnTo>
                  <a:lnTo>
                    <a:pt x="0" y="1161"/>
                  </a:lnTo>
                  <a:lnTo>
                    <a:pt x="0" y="1159"/>
                  </a:lnTo>
                  <a:lnTo>
                    <a:pt x="0" y="1155"/>
                  </a:lnTo>
                  <a:lnTo>
                    <a:pt x="0" y="1152"/>
                  </a:lnTo>
                  <a:lnTo>
                    <a:pt x="0" y="1148"/>
                  </a:lnTo>
                  <a:lnTo>
                    <a:pt x="0" y="1144"/>
                  </a:lnTo>
                  <a:lnTo>
                    <a:pt x="0" y="1140"/>
                  </a:lnTo>
                  <a:lnTo>
                    <a:pt x="1" y="1135"/>
                  </a:lnTo>
                  <a:lnTo>
                    <a:pt x="1" y="1131"/>
                  </a:lnTo>
                  <a:lnTo>
                    <a:pt x="2" y="1127"/>
                  </a:lnTo>
                  <a:lnTo>
                    <a:pt x="2" y="1122"/>
                  </a:lnTo>
                  <a:lnTo>
                    <a:pt x="4" y="1116"/>
                  </a:lnTo>
                  <a:lnTo>
                    <a:pt x="4" y="1116"/>
                  </a:lnTo>
                  <a:lnTo>
                    <a:pt x="4" y="1116"/>
                  </a:lnTo>
                  <a:close/>
                  <a:moveTo>
                    <a:pt x="10" y="180"/>
                  </a:moveTo>
                  <a:lnTo>
                    <a:pt x="47" y="165"/>
                  </a:lnTo>
                  <a:lnTo>
                    <a:pt x="47" y="165"/>
                  </a:lnTo>
                  <a:lnTo>
                    <a:pt x="48" y="176"/>
                  </a:lnTo>
                  <a:lnTo>
                    <a:pt x="49" y="191"/>
                  </a:lnTo>
                  <a:lnTo>
                    <a:pt x="50" y="207"/>
                  </a:lnTo>
                  <a:lnTo>
                    <a:pt x="50" y="229"/>
                  </a:lnTo>
                  <a:lnTo>
                    <a:pt x="50" y="253"/>
                  </a:lnTo>
                  <a:lnTo>
                    <a:pt x="51" y="280"/>
                  </a:lnTo>
                  <a:lnTo>
                    <a:pt x="51" y="310"/>
                  </a:lnTo>
                  <a:lnTo>
                    <a:pt x="51" y="341"/>
                  </a:lnTo>
                  <a:lnTo>
                    <a:pt x="53" y="376"/>
                  </a:lnTo>
                  <a:lnTo>
                    <a:pt x="53" y="411"/>
                  </a:lnTo>
                  <a:lnTo>
                    <a:pt x="53" y="448"/>
                  </a:lnTo>
                  <a:lnTo>
                    <a:pt x="53" y="487"/>
                  </a:lnTo>
                  <a:lnTo>
                    <a:pt x="53" y="526"/>
                  </a:lnTo>
                  <a:lnTo>
                    <a:pt x="51" y="565"/>
                  </a:lnTo>
                  <a:lnTo>
                    <a:pt x="51" y="606"/>
                  </a:lnTo>
                  <a:lnTo>
                    <a:pt x="51" y="647"/>
                  </a:lnTo>
                  <a:lnTo>
                    <a:pt x="51" y="687"/>
                  </a:lnTo>
                  <a:lnTo>
                    <a:pt x="50" y="728"/>
                  </a:lnTo>
                  <a:lnTo>
                    <a:pt x="50" y="767"/>
                  </a:lnTo>
                  <a:lnTo>
                    <a:pt x="50" y="805"/>
                  </a:lnTo>
                  <a:lnTo>
                    <a:pt x="49" y="844"/>
                  </a:lnTo>
                  <a:lnTo>
                    <a:pt x="49" y="879"/>
                  </a:lnTo>
                  <a:lnTo>
                    <a:pt x="48" y="914"/>
                  </a:lnTo>
                  <a:lnTo>
                    <a:pt x="47" y="946"/>
                  </a:lnTo>
                  <a:lnTo>
                    <a:pt x="47" y="976"/>
                  </a:lnTo>
                  <a:lnTo>
                    <a:pt x="45" y="1004"/>
                  </a:lnTo>
                  <a:lnTo>
                    <a:pt x="45" y="1029"/>
                  </a:lnTo>
                  <a:lnTo>
                    <a:pt x="44" y="1051"/>
                  </a:lnTo>
                  <a:lnTo>
                    <a:pt x="43" y="1070"/>
                  </a:lnTo>
                  <a:lnTo>
                    <a:pt x="43" y="1085"/>
                  </a:lnTo>
                  <a:lnTo>
                    <a:pt x="42" y="1097"/>
                  </a:lnTo>
                  <a:lnTo>
                    <a:pt x="41" y="1104"/>
                  </a:lnTo>
                  <a:lnTo>
                    <a:pt x="4" y="1116"/>
                  </a:lnTo>
                  <a:lnTo>
                    <a:pt x="5" y="1110"/>
                  </a:lnTo>
                  <a:lnTo>
                    <a:pt x="5" y="1098"/>
                  </a:lnTo>
                  <a:lnTo>
                    <a:pt x="6" y="1082"/>
                  </a:lnTo>
                  <a:lnTo>
                    <a:pt x="7" y="1064"/>
                  </a:lnTo>
                  <a:lnTo>
                    <a:pt x="7" y="1042"/>
                  </a:lnTo>
                  <a:lnTo>
                    <a:pt x="8" y="1017"/>
                  </a:lnTo>
                  <a:lnTo>
                    <a:pt x="10" y="989"/>
                  </a:lnTo>
                  <a:lnTo>
                    <a:pt x="10" y="959"/>
                  </a:lnTo>
                  <a:lnTo>
                    <a:pt x="11" y="927"/>
                  </a:lnTo>
                  <a:lnTo>
                    <a:pt x="11" y="893"/>
                  </a:lnTo>
                  <a:lnTo>
                    <a:pt x="12" y="857"/>
                  </a:lnTo>
                  <a:lnTo>
                    <a:pt x="12" y="819"/>
                  </a:lnTo>
                  <a:lnTo>
                    <a:pt x="13" y="780"/>
                  </a:lnTo>
                  <a:lnTo>
                    <a:pt x="13" y="741"/>
                  </a:lnTo>
                  <a:lnTo>
                    <a:pt x="13" y="700"/>
                  </a:lnTo>
                  <a:lnTo>
                    <a:pt x="14" y="660"/>
                  </a:lnTo>
                  <a:lnTo>
                    <a:pt x="14" y="619"/>
                  </a:lnTo>
                  <a:lnTo>
                    <a:pt x="14" y="579"/>
                  </a:lnTo>
                  <a:lnTo>
                    <a:pt x="14" y="539"/>
                  </a:lnTo>
                  <a:lnTo>
                    <a:pt x="14" y="500"/>
                  </a:lnTo>
                  <a:lnTo>
                    <a:pt x="14" y="462"/>
                  </a:lnTo>
                  <a:lnTo>
                    <a:pt x="14" y="425"/>
                  </a:lnTo>
                  <a:lnTo>
                    <a:pt x="14" y="389"/>
                  </a:lnTo>
                  <a:lnTo>
                    <a:pt x="14" y="355"/>
                  </a:lnTo>
                  <a:lnTo>
                    <a:pt x="14" y="323"/>
                  </a:lnTo>
                  <a:lnTo>
                    <a:pt x="14" y="293"/>
                  </a:lnTo>
                  <a:lnTo>
                    <a:pt x="13" y="267"/>
                  </a:lnTo>
                  <a:lnTo>
                    <a:pt x="13" y="242"/>
                  </a:lnTo>
                  <a:lnTo>
                    <a:pt x="12" y="222"/>
                  </a:lnTo>
                  <a:lnTo>
                    <a:pt x="12" y="204"/>
                  </a:lnTo>
                  <a:lnTo>
                    <a:pt x="11" y="189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0" y="180"/>
                  </a:lnTo>
                  <a:close/>
                  <a:moveTo>
                    <a:pt x="152" y="1"/>
                  </a:moveTo>
                  <a:lnTo>
                    <a:pt x="127" y="22"/>
                  </a:lnTo>
                  <a:lnTo>
                    <a:pt x="127" y="22"/>
                  </a:lnTo>
                  <a:lnTo>
                    <a:pt x="115" y="21"/>
                  </a:lnTo>
                  <a:lnTo>
                    <a:pt x="105" y="21"/>
                  </a:lnTo>
                  <a:lnTo>
                    <a:pt x="96" y="22"/>
                  </a:lnTo>
                  <a:lnTo>
                    <a:pt x="87" y="23"/>
                  </a:lnTo>
                  <a:lnTo>
                    <a:pt x="80" y="25"/>
                  </a:lnTo>
                  <a:lnTo>
                    <a:pt x="74" y="26"/>
                  </a:lnTo>
                  <a:lnTo>
                    <a:pt x="70" y="27"/>
                  </a:lnTo>
                  <a:lnTo>
                    <a:pt x="67" y="28"/>
                  </a:lnTo>
                  <a:lnTo>
                    <a:pt x="65" y="29"/>
                  </a:lnTo>
                  <a:lnTo>
                    <a:pt x="62" y="31"/>
                  </a:lnTo>
                  <a:lnTo>
                    <a:pt x="60" y="33"/>
                  </a:lnTo>
                  <a:lnTo>
                    <a:pt x="57" y="35"/>
                  </a:lnTo>
                  <a:lnTo>
                    <a:pt x="55" y="39"/>
                  </a:lnTo>
                  <a:lnTo>
                    <a:pt x="51" y="43"/>
                  </a:lnTo>
                  <a:lnTo>
                    <a:pt x="49" y="47"/>
                  </a:lnTo>
                  <a:lnTo>
                    <a:pt x="47" y="52"/>
                  </a:lnTo>
                  <a:lnTo>
                    <a:pt x="45" y="57"/>
                  </a:lnTo>
                  <a:lnTo>
                    <a:pt x="44" y="63"/>
                  </a:lnTo>
                  <a:lnTo>
                    <a:pt x="43" y="69"/>
                  </a:lnTo>
                  <a:lnTo>
                    <a:pt x="42" y="75"/>
                  </a:lnTo>
                  <a:lnTo>
                    <a:pt x="41" y="82"/>
                  </a:lnTo>
                  <a:lnTo>
                    <a:pt x="41" y="88"/>
                  </a:lnTo>
                  <a:lnTo>
                    <a:pt x="41" y="95"/>
                  </a:lnTo>
                  <a:lnTo>
                    <a:pt x="41" y="102"/>
                  </a:lnTo>
                  <a:lnTo>
                    <a:pt x="41" y="111"/>
                  </a:lnTo>
                  <a:lnTo>
                    <a:pt x="42" y="118"/>
                  </a:lnTo>
                  <a:lnTo>
                    <a:pt x="42" y="125"/>
                  </a:lnTo>
                  <a:lnTo>
                    <a:pt x="43" y="133"/>
                  </a:lnTo>
                  <a:lnTo>
                    <a:pt x="44" y="140"/>
                  </a:lnTo>
                  <a:lnTo>
                    <a:pt x="45" y="149"/>
                  </a:lnTo>
                  <a:lnTo>
                    <a:pt x="47" y="157"/>
                  </a:lnTo>
                  <a:lnTo>
                    <a:pt x="47" y="165"/>
                  </a:lnTo>
                  <a:lnTo>
                    <a:pt x="10" y="180"/>
                  </a:lnTo>
                  <a:lnTo>
                    <a:pt x="8" y="171"/>
                  </a:lnTo>
                  <a:lnTo>
                    <a:pt x="7" y="163"/>
                  </a:lnTo>
                  <a:lnTo>
                    <a:pt x="7" y="155"/>
                  </a:lnTo>
                  <a:lnTo>
                    <a:pt x="6" y="148"/>
                  </a:lnTo>
                  <a:lnTo>
                    <a:pt x="5" y="139"/>
                  </a:lnTo>
                  <a:lnTo>
                    <a:pt x="5" y="131"/>
                  </a:lnTo>
                  <a:lnTo>
                    <a:pt x="4" y="124"/>
                  </a:lnTo>
                  <a:lnTo>
                    <a:pt x="4" y="117"/>
                  </a:lnTo>
                  <a:lnTo>
                    <a:pt x="4" y="108"/>
                  </a:lnTo>
                  <a:lnTo>
                    <a:pt x="4" y="101"/>
                  </a:lnTo>
                  <a:lnTo>
                    <a:pt x="4" y="94"/>
                  </a:lnTo>
                  <a:lnTo>
                    <a:pt x="5" y="88"/>
                  </a:lnTo>
                  <a:lnTo>
                    <a:pt x="5" y="81"/>
                  </a:lnTo>
                  <a:lnTo>
                    <a:pt x="6" y="74"/>
                  </a:lnTo>
                  <a:lnTo>
                    <a:pt x="8" y="68"/>
                  </a:lnTo>
                  <a:lnTo>
                    <a:pt x="11" y="62"/>
                  </a:lnTo>
                  <a:lnTo>
                    <a:pt x="13" y="56"/>
                  </a:lnTo>
                  <a:lnTo>
                    <a:pt x="17" y="48"/>
                  </a:lnTo>
                  <a:lnTo>
                    <a:pt x="20" y="44"/>
                  </a:lnTo>
                  <a:lnTo>
                    <a:pt x="26" y="38"/>
                  </a:lnTo>
                  <a:lnTo>
                    <a:pt x="32" y="32"/>
                  </a:lnTo>
                  <a:lnTo>
                    <a:pt x="39" y="26"/>
                  </a:lnTo>
                  <a:lnTo>
                    <a:pt x="49" y="20"/>
                  </a:lnTo>
                  <a:lnTo>
                    <a:pt x="59" y="14"/>
                  </a:lnTo>
                  <a:lnTo>
                    <a:pt x="70" y="10"/>
                  </a:lnTo>
                  <a:lnTo>
                    <a:pt x="81" y="7"/>
                  </a:lnTo>
                  <a:lnTo>
                    <a:pt x="92" y="4"/>
                  </a:lnTo>
                  <a:lnTo>
                    <a:pt x="103" y="2"/>
                  </a:lnTo>
                  <a:lnTo>
                    <a:pt x="115" y="1"/>
                  </a:lnTo>
                  <a:lnTo>
                    <a:pt x="127" y="1"/>
                  </a:lnTo>
                  <a:lnTo>
                    <a:pt x="139" y="0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close/>
                  <a:moveTo>
                    <a:pt x="1908" y="21"/>
                  </a:moveTo>
                  <a:lnTo>
                    <a:pt x="1892" y="41"/>
                  </a:lnTo>
                  <a:lnTo>
                    <a:pt x="1892" y="41"/>
                  </a:lnTo>
                  <a:lnTo>
                    <a:pt x="1876" y="43"/>
                  </a:lnTo>
                  <a:lnTo>
                    <a:pt x="1855" y="44"/>
                  </a:lnTo>
                  <a:lnTo>
                    <a:pt x="1826" y="45"/>
                  </a:lnTo>
                  <a:lnTo>
                    <a:pt x="1791" y="45"/>
                  </a:lnTo>
                  <a:lnTo>
                    <a:pt x="1750" y="45"/>
                  </a:lnTo>
                  <a:lnTo>
                    <a:pt x="1703" y="45"/>
                  </a:lnTo>
                  <a:lnTo>
                    <a:pt x="1651" y="45"/>
                  </a:lnTo>
                  <a:lnTo>
                    <a:pt x="1595" y="45"/>
                  </a:lnTo>
                  <a:lnTo>
                    <a:pt x="1534" y="45"/>
                  </a:lnTo>
                  <a:lnTo>
                    <a:pt x="1468" y="45"/>
                  </a:lnTo>
                  <a:lnTo>
                    <a:pt x="1400" y="44"/>
                  </a:lnTo>
                  <a:lnTo>
                    <a:pt x="1330" y="44"/>
                  </a:lnTo>
                  <a:lnTo>
                    <a:pt x="1257" y="43"/>
                  </a:lnTo>
                  <a:lnTo>
                    <a:pt x="1182" y="41"/>
                  </a:lnTo>
                  <a:lnTo>
                    <a:pt x="1106" y="40"/>
                  </a:lnTo>
                  <a:lnTo>
                    <a:pt x="1030" y="40"/>
                  </a:lnTo>
                  <a:lnTo>
                    <a:pt x="954" y="39"/>
                  </a:lnTo>
                  <a:lnTo>
                    <a:pt x="877" y="38"/>
                  </a:lnTo>
                  <a:lnTo>
                    <a:pt x="802" y="37"/>
                  </a:lnTo>
                  <a:lnTo>
                    <a:pt x="728" y="35"/>
                  </a:lnTo>
                  <a:lnTo>
                    <a:pt x="655" y="34"/>
                  </a:lnTo>
                  <a:lnTo>
                    <a:pt x="585" y="33"/>
                  </a:lnTo>
                  <a:lnTo>
                    <a:pt x="518" y="32"/>
                  </a:lnTo>
                  <a:lnTo>
                    <a:pt x="455" y="31"/>
                  </a:lnTo>
                  <a:lnTo>
                    <a:pt x="395" y="29"/>
                  </a:lnTo>
                  <a:lnTo>
                    <a:pt x="339" y="28"/>
                  </a:lnTo>
                  <a:lnTo>
                    <a:pt x="289" y="27"/>
                  </a:lnTo>
                  <a:lnTo>
                    <a:pt x="244" y="26"/>
                  </a:lnTo>
                  <a:lnTo>
                    <a:pt x="204" y="25"/>
                  </a:lnTo>
                  <a:lnTo>
                    <a:pt x="172" y="23"/>
                  </a:lnTo>
                  <a:lnTo>
                    <a:pt x="146" y="22"/>
                  </a:lnTo>
                  <a:lnTo>
                    <a:pt x="127" y="22"/>
                  </a:lnTo>
                  <a:lnTo>
                    <a:pt x="152" y="1"/>
                  </a:lnTo>
                  <a:lnTo>
                    <a:pt x="170" y="1"/>
                  </a:lnTo>
                  <a:lnTo>
                    <a:pt x="196" y="2"/>
                  </a:lnTo>
                  <a:lnTo>
                    <a:pt x="229" y="3"/>
                  </a:lnTo>
                  <a:lnTo>
                    <a:pt x="267" y="4"/>
                  </a:lnTo>
                  <a:lnTo>
                    <a:pt x="313" y="5"/>
                  </a:lnTo>
                  <a:lnTo>
                    <a:pt x="364" y="7"/>
                  </a:lnTo>
                  <a:lnTo>
                    <a:pt x="419" y="8"/>
                  </a:lnTo>
                  <a:lnTo>
                    <a:pt x="479" y="9"/>
                  </a:lnTo>
                  <a:lnTo>
                    <a:pt x="542" y="10"/>
                  </a:lnTo>
                  <a:lnTo>
                    <a:pt x="609" y="11"/>
                  </a:lnTo>
                  <a:lnTo>
                    <a:pt x="679" y="13"/>
                  </a:lnTo>
                  <a:lnTo>
                    <a:pt x="751" y="14"/>
                  </a:lnTo>
                  <a:lnTo>
                    <a:pt x="826" y="15"/>
                  </a:lnTo>
                  <a:lnTo>
                    <a:pt x="901" y="16"/>
                  </a:lnTo>
                  <a:lnTo>
                    <a:pt x="978" y="17"/>
                  </a:lnTo>
                  <a:lnTo>
                    <a:pt x="1054" y="19"/>
                  </a:lnTo>
                  <a:lnTo>
                    <a:pt x="1130" y="20"/>
                  </a:lnTo>
                  <a:lnTo>
                    <a:pt x="1205" y="20"/>
                  </a:lnTo>
                  <a:lnTo>
                    <a:pt x="1281" y="21"/>
                  </a:lnTo>
                  <a:lnTo>
                    <a:pt x="1353" y="22"/>
                  </a:lnTo>
                  <a:lnTo>
                    <a:pt x="1424" y="22"/>
                  </a:lnTo>
                  <a:lnTo>
                    <a:pt x="1492" y="23"/>
                  </a:lnTo>
                  <a:lnTo>
                    <a:pt x="1556" y="23"/>
                  </a:lnTo>
                  <a:lnTo>
                    <a:pt x="1617" y="23"/>
                  </a:lnTo>
                  <a:lnTo>
                    <a:pt x="1675" y="25"/>
                  </a:lnTo>
                  <a:lnTo>
                    <a:pt x="1726" y="25"/>
                  </a:lnTo>
                  <a:lnTo>
                    <a:pt x="1774" y="23"/>
                  </a:lnTo>
                  <a:lnTo>
                    <a:pt x="1814" y="23"/>
                  </a:lnTo>
                  <a:lnTo>
                    <a:pt x="1849" y="23"/>
                  </a:lnTo>
                  <a:lnTo>
                    <a:pt x="1877" y="22"/>
                  </a:lnTo>
                  <a:lnTo>
                    <a:pt x="1898" y="21"/>
                  </a:lnTo>
                  <a:lnTo>
                    <a:pt x="1908" y="21"/>
                  </a:lnTo>
                  <a:lnTo>
                    <a:pt x="1908" y="21"/>
                  </a:lnTo>
                  <a:lnTo>
                    <a:pt x="1908" y="21"/>
                  </a:lnTo>
                  <a:close/>
                  <a:moveTo>
                    <a:pt x="2052" y="130"/>
                  </a:moveTo>
                  <a:lnTo>
                    <a:pt x="2015" y="143"/>
                  </a:lnTo>
                  <a:lnTo>
                    <a:pt x="2015" y="143"/>
                  </a:lnTo>
                  <a:lnTo>
                    <a:pt x="2015" y="134"/>
                  </a:lnTo>
                  <a:lnTo>
                    <a:pt x="2015" y="127"/>
                  </a:lnTo>
                  <a:lnTo>
                    <a:pt x="2013" y="120"/>
                  </a:lnTo>
                  <a:lnTo>
                    <a:pt x="2012" y="113"/>
                  </a:lnTo>
                  <a:lnTo>
                    <a:pt x="2012" y="107"/>
                  </a:lnTo>
                  <a:lnTo>
                    <a:pt x="2010" y="101"/>
                  </a:lnTo>
                  <a:lnTo>
                    <a:pt x="2009" y="95"/>
                  </a:lnTo>
                  <a:lnTo>
                    <a:pt x="2006" y="89"/>
                  </a:lnTo>
                  <a:lnTo>
                    <a:pt x="2004" y="84"/>
                  </a:lnTo>
                  <a:lnTo>
                    <a:pt x="2002" y="78"/>
                  </a:lnTo>
                  <a:lnTo>
                    <a:pt x="1999" y="75"/>
                  </a:lnTo>
                  <a:lnTo>
                    <a:pt x="1996" y="70"/>
                  </a:lnTo>
                  <a:lnTo>
                    <a:pt x="1992" y="66"/>
                  </a:lnTo>
                  <a:lnTo>
                    <a:pt x="1988" y="63"/>
                  </a:lnTo>
                  <a:lnTo>
                    <a:pt x="1985" y="59"/>
                  </a:lnTo>
                  <a:lnTo>
                    <a:pt x="1981" y="56"/>
                  </a:lnTo>
                  <a:lnTo>
                    <a:pt x="1976" y="53"/>
                  </a:lnTo>
                  <a:lnTo>
                    <a:pt x="1973" y="51"/>
                  </a:lnTo>
                  <a:lnTo>
                    <a:pt x="1968" y="48"/>
                  </a:lnTo>
                  <a:lnTo>
                    <a:pt x="1963" y="46"/>
                  </a:lnTo>
                  <a:lnTo>
                    <a:pt x="1957" y="45"/>
                  </a:lnTo>
                  <a:lnTo>
                    <a:pt x="1953" y="43"/>
                  </a:lnTo>
                  <a:lnTo>
                    <a:pt x="1948" y="41"/>
                  </a:lnTo>
                  <a:lnTo>
                    <a:pt x="1942" y="41"/>
                  </a:lnTo>
                  <a:lnTo>
                    <a:pt x="1936" y="40"/>
                  </a:lnTo>
                  <a:lnTo>
                    <a:pt x="1930" y="39"/>
                  </a:lnTo>
                  <a:lnTo>
                    <a:pt x="1924" y="39"/>
                  </a:lnTo>
                  <a:lnTo>
                    <a:pt x="1918" y="39"/>
                  </a:lnTo>
                  <a:lnTo>
                    <a:pt x="1912" y="39"/>
                  </a:lnTo>
                  <a:lnTo>
                    <a:pt x="1905" y="40"/>
                  </a:lnTo>
                  <a:lnTo>
                    <a:pt x="1899" y="40"/>
                  </a:lnTo>
                  <a:lnTo>
                    <a:pt x="1892" y="41"/>
                  </a:lnTo>
                  <a:lnTo>
                    <a:pt x="1908" y="21"/>
                  </a:lnTo>
                  <a:lnTo>
                    <a:pt x="1917" y="20"/>
                  </a:lnTo>
                  <a:lnTo>
                    <a:pt x="1925" y="19"/>
                  </a:lnTo>
                  <a:lnTo>
                    <a:pt x="1934" y="19"/>
                  </a:lnTo>
                  <a:lnTo>
                    <a:pt x="1941" y="17"/>
                  </a:lnTo>
                  <a:lnTo>
                    <a:pt x="1948" y="17"/>
                  </a:lnTo>
                  <a:lnTo>
                    <a:pt x="1956" y="19"/>
                  </a:lnTo>
                  <a:lnTo>
                    <a:pt x="1963" y="19"/>
                  </a:lnTo>
                  <a:lnTo>
                    <a:pt x="1969" y="20"/>
                  </a:lnTo>
                  <a:lnTo>
                    <a:pt x="1976" y="21"/>
                  </a:lnTo>
                  <a:lnTo>
                    <a:pt x="1982" y="22"/>
                  </a:lnTo>
                  <a:lnTo>
                    <a:pt x="1988" y="25"/>
                  </a:lnTo>
                  <a:lnTo>
                    <a:pt x="1994" y="26"/>
                  </a:lnTo>
                  <a:lnTo>
                    <a:pt x="2000" y="28"/>
                  </a:lnTo>
                  <a:lnTo>
                    <a:pt x="2006" y="31"/>
                  </a:lnTo>
                  <a:lnTo>
                    <a:pt x="2011" y="34"/>
                  </a:lnTo>
                  <a:lnTo>
                    <a:pt x="2016" y="37"/>
                  </a:lnTo>
                  <a:lnTo>
                    <a:pt x="2019" y="40"/>
                  </a:lnTo>
                  <a:lnTo>
                    <a:pt x="2024" y="45"/>
                  </a:lnTo>
                  <a:lnTo>
                    <a:pt x="2028" y="48"/>
                  </a:lnTo>
                  <a:lnTo>
                    <a:pt x="2031" y="53"/>
                  </a:lnTo>
                  <a:lnTo>
                    <a:pt x="2035" y="58"/>
                  </a:lnTo>
                  <a:lnTo>
                    <a:pt x="2039" y="63"/>
                  </a:lnTo>
                  <a:lnTo>
                    <a:pt x="2041" y="68"/>
                  </a:lnTo>
                  <a:lnTo>
                    <a:pt x="2043" y="74"/>
                  </a:lnTo>
                  <a:lnTo>
                    <a:pt x="2046" y="80"/>
                  </a:lnTo>
                  <a:lnTo>
                    <a:pt x="2047" y="85"/>
                  </a:lnTo>
                  <a:lnTo>
                    <a:pt x="2049" y="93"/>
                  </a:lnTo>
                  <a:lnTo>
                    <a:pt x="2050" y="99"/>
                  </a:lnTo>
                  <a:lnTo>
                    <a:pt x="2050" y="106"/>
                  </a:lnTo>
                  <a:lnTo>
                    <a:pt x="2052" y="114"/>
                  </a:lnTo>
                  <a:lnTo>
                    <a:pt x="2052" y="121"/>
                  </a:lnTo>
                  <a:lnTo>
                    <a:pt x="2052" y="130"/>
                  </a:lnTo>
                  <a:lnTo>
                    <a:pt x="2052" y="130"/>
                  </a:lnTo>
                  <a:lnTo>
                    <a:pt x="2052" y="130"/>
                  </a:lnTo>
                  <a:close/>
                  <a:moveTo>
                    <a:pt x="2052" y="1068"/>
                  </a:moveTo>
                  <a:lnTo>
                    <a:pt x="2015" y="1082"/>
                  </a:lnTo>
                  <a:lnTo>
                    <a:pt x="2015" y="1082"/>
                  </a:lnTo>
                  <a:lnTo>
                    <a:pt x="2013" y="1078"/>
                  </a:lnTo>
                  <a:lnTo>
                    <a:pt x="2013" y="1068"/>
                  </a:lnTo>
                  <a:lnTo>
                    <a:pt x="2013" y="1055"/>
                  </a:lnTo>
                  <a:lnTo>
                    <a:pt x="2012" y="1039"/>
                  </a:lnTo>
                  <a:lnTo>
                    <a:pt x="2012" y="1019"/>
                  </a:lnTo>
                  <a:lnTo>
                    <a:pt x="2012" y="995"/>
                  </a:lnTo>
                  <a:lnTo>
                    <a:pt x="2011" y="969"/>
                  </a:lnTo>
                  <a:lnTo>
                    <a:pt x="2011" y="940"/>
                  </a:lnTo>
                  <a:lnTo>
                    <a:pt x="2011" y="909"/>
                  </a:lnTo>
                  <a:lnTo>
                    <a:pt x="2011" y="876"/>
                  </a:lnTo>
                  <a:lnTo>
                    <a:pt x="2011" y="840"/>
                  </a:lnTo>
                  <a:lnTo>
                    <a:pt x="2011" y="804"/>
                  </a:lnTo>
                  <a:lnTo>
                    <a:pt x="2011" y="766"/>
                  </a:lnTo>
                  <a:lnTo>
                    <a:pt x="2011" y="727"/>
                  </a:lnTo>
                  <a:lnTo>
                    <a:pt x="2011" y="686"/>
                  </a:lnTo>
                  <a:lnTo>
                    <a:pt x="2011" y="645"/>
                  </a:lnTo>
                  <a:lnTo>
                    <a:pt x="2011" y="605"/>
                  </a:lnTo>
                  <a:lnTo>
                    <a:pt x="2011" y="564"/>
                  </a:lnTo>
                  <a:lnTo>
                    <a:pt x="2011" y="524"/>
                  </a:lnTo>
                  <a:lnTo>
                    <a:pt x="2011" y="484"/>
                  </a:lnTo>
                  <a:lnTo>
                    <a:pt x="2011" y="445"/>
                  </a:lnTo>
                  <a:lnTo>
                    <a:pt x="2012" y="407"/>
                  </a:lnTo>
                  <a:lnTo>
                    <a:pt x="2012" y="370"/>
                  </a:lnTo>
                  <a:lnTo>
                    <a:pt x="2012" y="335"/>
                  </a:lnTo>
                  <a:lnTo>
                    <a:pt x="2012" y="302"/>
                  </a:lnTo>
                  <a:lnTo>
                    <a:pt x="2012" y="271"/>
                  </a:lnTo>
                  <a:lnTo>
                    <a:pt x="2013" y="242"/>
                  </a:lnTo>
                  <a:lnTo>
                    <a:pt x="2013" y="216"/>
                  </a:lnTo>
                  <a:lnTo>
                    <a:pt x="2013" y="192"/>
                  </a:lnTo>
                  <a:lnTo>
                    <a:pt x="2013" y="173"/>
                  </a:lnTo>
                  <a:lnTo>
                    <a:pt x="2015" y="156"/>
                  </a:lnTo>
                  <a:lnTo>
                    <a:pt x="2015" y="143"/>
                  </a:lnTo>
                  <a:lnTo>
                    <a:pt x="2052" y="130"/>
                  </a:lnTo>
                  <a:lnTo>
                    <a:pt x="2052" y="143"/>
                  </a:lnTo>
                  <a:lnTo>
                    <a:pt x="2052" y="160"/>
                  </a:lnTo>
                  <a:lnTo>
                    <a:pt x="2050" y="179"/>
                  </a:lnTo>
                  <a:lnTo>
                    <a:pt x="2050" y="202"/>
                  </a:lnTo>
                  <a:lnTo>
                    <a:pt x="2050" y="229"/>
                  </a:lnTo>
                  <a:lnTo>
                    <a:pt x="2050" y="257"/>
                  </a:lnTo>
                  <a:lnTo>
                    <a:pt x="2049" y="288"/>
                  </a:lnTo>
                  <a:lnTo>
                    <a:pt x="2049" y="322"/>
                  </a:lnTo>
                  <a:lnTo>
                    <a:pt x="2049" y="357"/>
                  </a:lnTo>
                  <a:lnTo>
                    <a:pt x="2049" y="394"/>
                  </a:lnTo>
                  <a:lnTo>
                    <a:pt x="2049" y="432"/>
                  </a:lnTo>
                  <a:lnTo>
                    <a:pt x="2049" y="471"/>
                  </a:lnTo>
                  <a:lnTo>
                    <a:pt x="2048" y="511"/>
                  </a:lnTo>
                  <a:lnTo>
                    <a:pt x="2048" y="551"/>
                  </a:lnTo>
                  <a:lnTo>
                    <a:pt x="2048" y="592"/>
                  </a:lnTo>
                  <a:lnTo>
                    <a:pt x="2048" y="632"/>
                  </a:lnTo>
                  <a:lnTo>
                    <a:pt x="2048" y="673"/>
                  </a:lnTo>
                  <a:lnTo>
                    <a:pt x="2048" y="713"/>
                  </a:lnTo>
                  <a:lnTo>
                    <a:pt x="2048" y="753"/>
                  </a:lnTo>
                  <a:lnTo>
                    <a:pt x="2048" y="791"/>
                  </a:lnTo>
                  <a:lnTo>
                    <a:pt x="2048" y="827"/>
                  </a:lnTo>
                  <a:lnTo>
                    <a:pt x="2048" y="863"/>
                  </a:lnTo>
                  <a:lnTo>
                    <a:pt x="2048" y="896"/>
                  </a:lnTo>
                  <a:lnTo>
                    <a:pt x="2049" y="927"/>
                  </a:lnTo>
                  <a:lnTo>
                    <a:pt x="2049" y="956"/>
                  </a:lnTo>
                  <a:lnTo>
                    <a:pt x="2049" y="982"/>
                  </a:lnTo>
                  <a:lnTo>
                    <a:pt x="2049" y="1006"/>
                  </a:lnTo>
                  <a:lnTo>
                    <a:pt x="2050" y="1025"/>
                  </a:lnTo>
                  <a:lnTo>
                    <a:pt x="2050" y="1042"/>
                  </a:lnTo>
                  <a:lnTo>
                    <a:pt x="2050" y="1055"/>
                  </a:lnTo>
                  <a:lnTo>
                    <a:pt x="2052" y="1063"/>
                  </a:lnTo>
                  <a:lnTo>
                    <a:pt x="2052" y="1068"/>
                  </a:lnTo>
                  <a:lnTo>
                    <a:pt x="2052" y="1068"/>
                  </a:lnTo>
                  <a:lnTo>
                    <a:pt x="2052" y="1068"/>
                  </a:lnTo>
                  <a:close/>
                  <a:moveTo>
                    <a:pt x="1959" y="1197"/>
                  </a:moveTo>
                  <a:lnTo>
                    <a:pt x="1981" y="1176"/>
                  </a:lnTo>
                  <a:lnTo>
                    <a:pt x="1981" y="1176"/>
                  </a:lnTo>
                  <a:lnTo>
                    <a:pt x="1987" y="1176"/>
                  </a:lnTo>
                  <a:lnTo>
                    <a:pt x="1993" y="1176"/>
                  </a:lnTo>
                  <a:lnTo>
                    <a:pt x="1998" y="1174"/>
                  </a:lnTo>
                  <a:lnTo>
                    <a:pt x="2002" y="1174"/>
                  </a:lnTo>
                  <a:lnTo>
                    <a:pt x="2005" y="1173"/>
                  </a:lnTo>
                  <a:lnTo>
                    <a:pt x="2006" y="1173"/>
                  </a:lnTo>
                  <a:lnTo>
                    <a:pt x="2008" y="1173"/>
                  </a:lnTo>
                  <a:lnTo>
                    <a:pt x="2009" y="1172"/>
                  </a:lnTo>
                  <a:lnTo>
                    <a:pt x="2009" y="1172"/>
                  </a:lnTo>
                  <a:lnTo>
                    <a:pt x="2010" y="1172"/>
                  </a:lnTo>
                  <a:lnTo>
                    <a:pt x="2011" y="1171"/>
                  </a:lnTo>
                  <a:lnTo>
                    <a:pt x="2012" y="1168"/>
                  </a:lnTo>
                  <a:lnTo>
                    <a:pt x="2013" y="1167"/>
                  </a:lnTo>
                  <a:lnTo>
                    <a:pt x="2016" y="1165"/>
                  </a:lnTo>
                  <a:lnTo>
                    <a:pt x="2017" y="1161"/>
                  </a:lnTo>
                  <a:lnTo>
                    <a:pt x="2018" y="1159"/>
                  </a:lnTo>
                  <a:lnTo>
                    <a:pt x="2019" y="1155"/>
                  </a:lnTo>
                  <a:lnTo>
                    <a:pt x="2021" y="1152"/>
                  </a:lnTo>
                  <a:lnTo>
                    <a:pt x="2022" y="1147"/>
                  </a:lnTo>
                  <a:lnTo>
                    <a:pt x="2022" y="1143"/>
                  </a:lnTo>
                  <a:lnTo>
                    <a:pt x="2022" y="1139"/>
                  </a:lnTo>
                  <a:lnTo>
                    <a:pt x="2022" y="1135"/>
                  </a:lnTo>
                  <a:lnTo>
                    <a:pt x="2022" y="1130"/>
                  </a:lnTo>
                  <a:lnTo>
                    <a:pt x="2022" y="1125"/>
                  </a:lnTo>
                  <a:lnTo>
                    <a:pt x="2022" y="1119"/>
                  </a:lnTo>
                  <a:lnTo>
                    <a:pt x="2021" y="1115"/>
                  </a:lnTo>
                  <a:lnTo>
                    <a:pt x="2021" y="1110"/>
                  </a:lnTo>
                  <a:lnTo>
                    <a:pt x="2019" y="1105"/>
                  </a:lnTo>
                  <a:lnTo>
                    <a:pt x="2018" y="1099"/>
                  </a:lnTo>
                  <a:lnTo>
                    <a:pt x="2017" y="1094"/>
                  </a:lnTo>
                  <a:lnTo>
                    <a:pt x="2016" y="1088"/>
                  </a:lnTo>
                  <a:lnTo>
                    <a:pt x="2015" y="1082"/>
                  </a:lnTo>
                  <a:lnTo>
                    <a:pt x="2052" y="1068"/>
                  </a:lnTo>
                  <a:lnTo>
                    <a:pt x="2053" y="1074"/>
                  </a:lnTo>
                  <a:lnTo>
                    <a:pt x="2054" y="1079"/>
                  </a:lnTo>
                  <a:lnTo>
                    <a:pt x="2055" y="1085"/>
                  </a:lnTo>
                  <a:lnTo>
                    <a:pt x="2056" y="1090"/>
                  </a:lnTo>
                  <a:lnTo>
                    <a:pt x="2058" y="1096"/>
                  </a:lnTo>
                  <a:lnTo>
                    <a:pt x="2059" y="1100"/>
                  </a:lnTo>
                  <a:lnTo>
                    <a:pt x="2059" y="1106"/>
                  </a:lnTo>
                  <a:lnTo>
                    <a:pt x="2059" y="1111"/>
                  </a:lnTo>
                  <a:lnTo>
                    <a:pt x="2060" y="1116"/>
                  </a:lnTo>
                  <a:lnTo>
                    <a:pt x="2060" y="1121"/>
                  </a:lnTo>
                  <a:lnTo>
                    <a:pt x="2060" y="1127"/>
                  </a:lnTo>
                  <a:lnTo>
                    <a:pt x="2059" y="1131"/>
                  </a:lnTo>
                  <a:lnTo>
                    <a:pt x="2059" y="1135"/>
                  </a:lnTo>
                  <a:lnTo>
                    <a:pt x="2058" y="1140"/>
                  </a:lnTo>
                  <a:lnTo>
                    <a:pt x="2056" y="1144"/>
                  </a:lnTo>
                  <a:lnTo>
                    <a:pt x="2055" y="1149"/>
                  </a:lnTo>
                  <a:lnTo>
                    <a:pt x="2053" y="1153"/>
                  </a:lnTo>
                  <a:lnTo>
                    <a:pt x="2050" y="1158"/>
                  </a:lnTo>
                  <a:lnTo>
                    <a:pt x="2048" y="1161"/>
                  </a:lnTo>
                  <a:lnTo>
                    <a:pt x="2045" y="1166"/>
                  </a:lnTo>
                  <a:lnTo>
                    <a:pt x="2041" y="1170"/>
                  </a:lnTo>
                  <a:lnTo>
                    <a:pt x="2035" y="1174"/>
                  </a:lnTo>
                  <a:lnTo>
                    <a:pt x="2029" y="1179"/>
                  </a:lnTo>
                  <a:lnTo>
                    <a:pt x="2022" y="1183"/>
                  </a:lnTo>
                  <a:lnTo>
                    <a:pt x="2015" y="1187"/>
                  </a:lnTo>
                  <a:lnTo>
                    <a:pt x="2006" y="1190"/>
                  </a:lnTo>
                  <a:lnTo>
                    <a:pt x="1998" y="1192"/>
                  </a:lnTo>
                  <a:lnTo>
                    <a:pt x="1990" y="1195"/>
                  </a:lnTo>
                  <a:lnTo>
                    <a:pt x="1982" y="1196"/>
                  </a:lnTo>
                  <a:lnTo>
                    <a:pt x="1974" y="1197"/>
                  </a:lnTo>
                  <a:lnTo>
                    <a:pt x="1967" y="1197"/>
                  </a:lnTo>
                  <a:lnTo>
                    <a:pt x="1959" y="1197"/>
                  </a:lnTo>
                  <a:lnTo>
                    <a:pt x="1959" y="1197"/>
                  </a:lnTo>
                  <a:lnTo>
                    <a:pt x="1959" y="1197"/>
                  </a:lnTo>
                  <a:close/>
                  <a:moveTo>
                    <a:pt x="50" y="1191"/>
                  </a:moveTo>
                  <a:lnTo>
                    <a:pt x="70" y="1170"/>
                  </a:lnTo>
                  <a:lnTo>
                    <a:pt x="70" y="1170"/>
                  </a:lnTo>
                  <a:lnTo>
                    <a:pt x="92" y="1170"/>
                  </a:lnTo>
                  <a:lnTo>
                    <a:pt x="122" y="1168"/>
                  </a:lnTo>
                  <a:lnTo>
                    <a:pt x="159" y="1167"/>
                  </a:lnTo>
                  <a:lnTo>
                    <a:pt x="202" y="1167"/>
                  </a:lnTo>
                  <a:lnTo>
                    <a:pt x="252" y="1166"/>
                  </a:lnTo>
                  <a:lnTo>
                    <a:pt x="308" y="1166"/>
                  </a:lnTo>
                  <a:lnTo>
                    <a:pt x="369" y="1166"/>
                  </a:lnTo>
                  <a:lnTo>
                    <a:pt x="436" y="1166"/>
                  </a:lnTo>
                  <a:lnTo>
                    <a:pt x="505" y="1166"/>
                  </a:lnTo>
                  <a:lnTo>
                    <a:pt x="579" y="1166"/>
                  </a:lnTo>
                  <a:lnTo>
                    <a:pt x="655" y="1166"/>
                  </a:lnTo>
                  <a:lnTo>
                    <a:pt x="734" y="1167"/>
                  </a:lnTo>
                  <a:lnTo>
                    <a:pt x="815" y="1167"/>
                  </a:lnTo>
                  <a:lnTo>
                    <a:pt x="898" y="1167"/>
                  </a:lnTo>
                  <a:lnTo>
                    <a:pt x="981" y="1168"/>
                  </a:lnTo>
                  <a:lnTo>
                    <a:pt x="1065" y="1168"/>
                  </a:lnTo>
                  <a:lnTo>
                    <a:pt x="1148" y="1170"/>
                  </a:lnTo>
                  <a:lnTo>
                    <a:pt x="1231" y="1170"/>
                  </a:lnTo>
                  <a:lnTo>
                    <a:pt x="1312" y="1171"/>
                  </a:lnTo>
                  <a:lnTo>
                    <a:pt x="1390" y="1171"/>
                  </a:lnTo>
                  <a:lnTo>
                    <a:pt x="1467" y="1172"/>
                  </a:lnTo>
                  <a:lnTo>
                    <a:pt x="1540" y="1172"/>
                  </a:lnTo>
                  <a:lnTo>
                    <a:pt x="1610" y="1173"/>
                  </a:lnTo>
                  <a:lnTo>
                    <a:pt x="1676" y="1173"/>
                  </a:lnTo>
                  <a:lnTo>
                    <a:pt x="1735" y="1174"/>
                  </a:lnTo>
                  <a:lnTo>
                    <a:pt x="1791" y="1174"/>
                  </a:lnTo>
                  <a:lnTo>
                    <a:pt x="1840" y="1174"/>
                  </a:lnTo>
                  <a:lnTo>
                    <a:pt x="1885" y="1176"/>
                  </a:lnTo>
                  <a:lnTo>
                    <a:pt x="1920" y="1176"/>
                  </a:lnTo>
                  <a:lnTo>
                    <a:pt x="1949" y="1176"/>
                  </a:lnTo>
                  <a:lnTo>
                    <a:pt x="1969" y="1176"/>
                  </a:lnTo>
                  <a:lnTo>
                    <a:pt x="1981" y="1176"/>
                  </a:lnTo>
                  <a:lnTo>
                    <a:pt x="1959" y="1197"/>
                  </a:lnTo>
                  <a:lnTo>
                    <a:pt x="1947" y="1197"/>
                  </a:lnTo>
                  <a:lnTo>
                    <a:pt x="1925" y="1197"/>
                  </a:lnTo>
                  <a:lnTo>
                    <a:pt x="1897" y="1197"/>
                  </a:lnTo>
                  <a:lnTo>
                    <a:pt x="1861" y="1197"/>
                  </a:lnTo>
                  <a:lnTo>
                    <a:pt x="1818" y="1196"/>
                  </a:lnTo>
                  <a:lnTo>
                    <a:pt x="1768" y="1196"/>
                  </a:lnTo>
                  <a:lnTo>
                    <a:pt x="1713" y="1196"/>
                  </a:lnTo>
                  <a:lnTo>
                    <a:pt x="1652" y="1195"/>
                  </a:lnTo>
                  <a:lnTo>
                    <a:pt x="1586" y="1195"/>
                  </a:lnTo>
                  <a:lnTo>
                    <a:pt x="1517" y="1193"/>
                  </a:lnTo>
                  <a:lnTo>
                    <a:pt x="1443" y="1193"/>
                  </a:lnTo>
                  <a:lnTo>
                    <a:pt x="1367" y="1192"/>
                  </a:lnTo>
                  <a:lnTo>
                    <a:pt x="1288" y="1192"/>
                  </a:lnTo>
                  <a:lnTo>
                    <a:pt x="1207" y="1191"/>
                  </a:lnTo>
                  <a:lnTo>
                    <a:pt x="1124" y="1191"/>
                  </a:lnTo>
                  <a:lnTo>
                    <a:pt x="1041" y="1190"/>
                  </a:lnTo>
                  <a:lnTo>
                    <a:pt x="958" y="1190"/>
                  </a:lnTo>
                  <a:lnTo>
                    <a:pt x="875" y="1189"/>
                  </a:lnTo>
                  <a:lnTo>
                    <a:pt x="793" y="1189"/>
                  </a:lnTo>
                  <a:lnTo>
                    <a:pt x="711" y="1187"/>
                  </a:lnTo>
                  <a:lnTo>
                    <a:pt x="633" y="1187"/>
                  </a:lnTo>
                  <a:lnTo>
                    <a:pt x="555" y="1187"/>
                  </a:lnTo>
                  <a:lnTo>
                    <a:pt x="482" y="1187"/>
                  </a:lnTo>
                  <a:lnTo>
                    <a:pt x="412" y="1187"/>
                  </a:lnTo>
                  <a:lnTo>
                    <a:pt x="346" y="1187"/>
                  </a:lnTo>
                  <a:lnTo>
                    <a:pt x="285" y="1187"/>
                  </a:lnTo>
                  <a:lnTo>
                    <a:pt x="229" y="1187"/>
                  </a:lnTo>
                  <a:lnTo>
                    <a:pt x="179" y="1189"/>
                  </a:lnTo>
                  <a:lnTo>
                    <a:pt x="136" y="1189"/>
                  </a:lnTo>
                  <a:lnTo>
                    <a:pt x="99" y="1190"/>
                  </a:lnTo>
                  <a:lnTo>
                    <a:pt x="70" y="1190"/>
                  </a:lnTo>
                  <a:lnTo>
                    <a:pt x="50" y="1191"/>
                  </a:lnTo>
                  <a:lnTo>
                    <a:pt x="50" y="1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</p:grpSp>
      <p:sp>
        <p:nvSpPr>
          <p:cNvPr id="93" name="矩形 92"/>
          <p:cNvSpPr/>
          <p:nvPr/>
        </p:nvSpPr>
        <p:spPr>
          <a:xfrm>
            <a:off x="-1" y="3043451"/>
            <a:ext cx="3398293" cy="59400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94" name="矩形 93"/>
          <p:cNvSpPr/>
          <p:nvPr/>
        </p:nvSpPr>
        <p:spPr>
          <a:xfrm>
            <a:off x="8789157" y="3055312"/>
            <a:ext cx="3403687" cy="57028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96" name="文本框 95"/>
          <p:cNvSpPr txBox="1"/>
          <p:nvPr/>
        </p:nvSpPr>
        <p:spPr>
          <a:xfrm>
            <a:off x="4785814" y="670816"/>
            <a:ext cx="256577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商业</a:t>
            </a:r>
            <a:r>
              <a:rPr lang="zh-CN" altLang="en-US" sz="32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汇报</a:t>
            </a:r>
            <a:endParaRPr lang="zh-CN" altLang="en-US" sz="32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4018933" y="5505215"/>
            <a:ext cx="41905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请在此添加本章标题</a:t>
            </a:r>
            <a:endParaRPr lang="zh-CN" altLang="en-US" sz="32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grpSp>
        <p:nvGrpSpPr>
          <p:cNvPr id="112" name="组合 111"/>
          <p:cNvGrpSpPr/>
          <p:nvPr/>
        </p:nvGrpSpPr>
        <p:grpSpPr>
          <a:xfrm>
            <a:off x="5747982" y="1306498"/>
            <a:ext cx="696036" cy="696036"/>
            <a:chOff x="11495964" y="1269237"/>
            <a:chExt cx="696036" cy="696036"/>
          </a:xfrm>
        </p:grpSpPr>
        <p:sp>
          <p:nvSpPr>
            <p:cNvPr id="113" name="椭圆 112"/>
            <p:cNvSpPr/>
            <p:nvPr/>
          </p:nvSpPr>
          <p:spPr>
            <a:xfrm>
              <a:off x="11495964" y="1269237"/>
              <a:ext cx="696036" cy="6960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14" name="文本框 113"/>
            <p:cNvSpPr txBox="1"/>
            <p:nvPr/>
          </p:nvSpPr>
          <p:spPr>
            <a:xfrm>
              <a:off x="11591498" y="1327213"/>
              <a:ext cx="60050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之</a:t>
              </a:r>
              <a:endParaRPr lang="zh-CN" altLang="en-US" sz="2800" b="1" dirty="0">
                <a:solidFill>
                  <a:schemeClr val="bg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115" name="组合 114"/>
          <p:cNvGrpSpPr/>
          <p:nvPr/>
        </p:nvGrpSpPr>
        <p:grpSpPr>
          <a:xfrm>
            <a:off x="5357339" y="2591457"/>
            <a:ext cx="1385342" cy="1035924"/>
            <a:chOff x="5357339" y="2591457"/>
            <a:chExt cx="1385342" cy="1035924"/>
          </a:xfrm>
        </p:grpSpPr>
        <p:grpSp>
          <p:nvGrpSpPr>
            <p:cNvPr id="116" name="组合 115"/>
            <p:cNvGrpSpPr/>
            <p:nvPr/>
          </p:nvGrpSpPr>
          <p:grpSpPr>
            <a:xfrm>
              <a:off x="5357339" y="2611398"/>
              <a:ext cx="640845" cy="1015983"/>
              <a:chOff x="5748338" y="1409700"/>
              <a:chExt cx="544513" cy="960438"/>
            </a:xfrm>
          </p:grpSpPr>
          <p:sp>
            <p:nvSpPr>
              <p:cNvPr id="124" name="Freeform 33"/>
              <p:cNvSpPr/>
              <p:nvPr/>
            </p:nvSpPr>
            <p:spPr bwMode="auto">
              <a:xfrm>
                <a:off x="6011863" y="1454150"/>
                <a:ext cx="280988" cy="7493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116" y="5"/>
                  </a:cxn>
                  <a:cxn ang="0">
                    <a:pos x="122" y="9"/>
                  </a:cxn>
                  <a:cxn ang="0">
                    <a:pos x="130" y="15"/>
                  </a:cxn>
                  <a:cxn ang="0">
                    <a:pos x="138" y="22"/>
                  </a:cxn>
                  <a:cxn ang="0">
                    <a:pos x="145" y="30"/>
                  </a:cxn>
                  <a:cxn ang="0">
                    <a:pos x="147" y="35"/>
                  </a:cxn>
                  <a:cxn ang="0">
                    <a:pos x="151" y="40"/>
                  </a:cxn>
                  <a:cxn ang="0">
                    <a:pos x="156" y="48"/>
                  </a:cxn>
                  <a:cxn ang="0">
                    <a:pos x="159" y="54"/>
                  </a:cxn>
                  <a:cxn ang="0">
                    <a:pos x="164" y="64"/>
                  </a:cxn>
                  <a:cxn ang="0">
                    <a:pos x="167" y="73"/>
                  </a:cxn>
                  <a:cxn ang="0">
                    <a:pos x="169" y="81"/>
                  </a:cxn>
                  <a:cxn ang="0">
                    <a:pos x="171" y="91"/>
                  </a:cxn>
                  <a:cxn ang="0">
                    <a:pos x="172" y="97"/>
                  </a:cxn>
                  <a:cxn ang="0">
                    <a:pos x="173" y="108"/>
                  </a:cxn>
                  <a:cxn ang="0">
                    <a:pos x="175" y="120"/>
                  </a:cxn>
                  <a:cxn ang="0">
                    <a:pos x="175" y="127"/>
                  </a:cxn>
                  <a:cxn ang="0">
                    <a:pos x="176" y="139"/>
                  </a:cxn>
                  <a:cxn ang="0">
                    <a:pos x="176" y="147"/>
                  </a:cxn>
                  <a:cxn ang="0">
                    <a:pos x="176" y="155"/>
                  </a:cxn>
                  <a:cxn ang="0">
                    <a:pos x="176" y="163"/>
                  </a:cxn>
                  <a:cxn ang="0">
                    <a:pos x="176" y="172"/>
                  </a:cxn>
                  <a:cxn ang="0">
                    <a:pos x="177" y="184"/>
                  </a:cxn>
                  <a:cxn ang="0">
                    <a:pos x="177" y="190"/>
                  </a:cxn>
                  <a:cxn ang="0">
                    <a:pos x="177" y="201"/>
                  </a:cxn>
                  <a:cxn ang="0">
                    <a:pos x="177" y="208"/>
                  </a:cxn>
                  <a:cxn ang="0">
                    <a:pos x="177" y="219"/>
                  </a:cxn>
                  <a:cxn ang="0">
                    <a:pos x="177" y="229"/>
                  </a:cxn>
                  <a:cxn ang="0">
                    <a:pos x="177" y="240"/>
                  </a:cxn>
                  <a:cxn ang="0">
                    <a:pos x="177" y="247"/>
                  </a:cxn>
                  <a:cxn ang="0">
                    <a:pos x="177" y="257"/>
                  </a:cxn>
                  <a:cxn ang="0">
                    <a:pos x="177" y="266"/>
                  </a:cxn>
                  <a:cxn ang="0">
                    <a:pos x="177" y="272"/>
                  </a:cxn>
                  <a:cxn ang="0">
                    <a:pos x="177" y="277"/>
                  </a:cxn>
                  <a:cxn ang="0">
                    <a:pos x="177" y="285"/>
                  </a:cxn>
                  <a:cxn ang="0">
                    <a:pos x="177" y="296"/>
                  </a:cxn>
                  <a:cxn ang="0">
                    <a:pos x="177" y="301"/>
                  </a:cxn>
                  <a:cxn ang="0">
                    <a:pos x="177" y="309"/>
                  </a:cxn>
                  <a:cxn ang="0">
                    <a:pos x="177" y="319"/>
                  </a:cxn>
                  <a:cxn ang="0">
                    <a:pos x="177" y="327"/>
                  </a:cxn>
                  <a:cxn ang="0">
                    <a:pos x="177" y="336"/>
                  </a:cxn>
                  <a:cxn ang="0">
                    <a:pos x="177" y="343"/>
                  </a:cxn>
                  <a:cxn ang="0">
                    <a:pos x="177" y="353"/>
                  </a:cxn>
                  <a:cxn ang="0">
                    <a:pos x="177" y="361"/>
                  </a:cxn>
                  <a:cxn ang="0">
                    <a:pos x="177" y="367"/>
                  </a:cxn>
                  <a:cxn ang="0">
                    <a:pos x="177" y="375"/>
                  </a:cxn>
                  <a:cxn ang="0">
                    <a:pos x="176" y="386"/>
                  </a:cxn>
                </a:cxnLst>
                <a:rect l="0" t="0" r="r" b="b"/>
                <a:pathLst>
                  <a:path w="177" h="472">
                    <a:moveTo>
                      <a:pt x="0" y="62"/>
                    </a:moveTo>
                    <a:lnTo>
                      <a:pt x="108" y="0"/>
                    </a:lnTo>
                    <a:lnTo>
                      <a:pt x="16" y="62"/>
                    </a:lnTo>
                    <a:lnTo>
                      <a:pt x="116" y="5"/>
                    </a:lnTo>
                    <a:lnTo>
                      <a:pt x="22" y="66"/>
                    </a:lnTo>
                    <a:lnTo>
                      <a:pt x="122" y="9"/>
                    </a:lnTo>
                    <a:lnTo>
                      <a:pt x="27" y="74"/>
                    </a:lnTo>
                    <a:lnTo>
                      <a:pt x="130" y="15"/>
                    </a:lnTo>
                    <a:lnTo>
                      <a:pt x="30" y="84"/>
                    </a:lnTo>
                    <a:lnTo>
                      <a:pt x="138" y="22"/>
                    </a:lnTo>
                    <a:lnTo>
                      <a:pt x="31" y="95"/>
                    </a:lnTo>
                    <a:lnTo>
                      <a:pt x="145" y="30"/>
                    </a:lnTo>
                    <a:lnTo>
                      <a:pt x="31" y="101"/>
                    </a:lnTo>
                    <a:lnTo>
                      <a:pt x="147" y="35"/>
                    </a:lnTo>
                    <a:lnTo>
                      <a:pt x="31" y="109"/>
                    </a:lnTo>
                    <a:lnTo>
                      <a:pt x="151" y="40"/>
                    </a:lnTo>
                    <a:lnTo>
                      <a:pt x="31" y="120"/>
                    </a:lnTo>
                    <a:lnTo>
                      <a:pt x="156" y="48"/>
                    </a:lnTo>
                    <a:lnTo>
                      <a:pt x="31" y="127"/>
                    </a:lnTo>
                    <a:lnTo>
                      <a:pt x="159" y="54"/>
                    </a:lnTo>
                    <a:lnTo>
                      <a:pt x="31" y="139"/>
                    </a:lnTo>
                    <a:lnTo>
                      <a:pt x="164" y="64"/>
                    </a:lnTo>
                    <a:lnTo>
                      <a:pt x="31" y="150"/>
                    </a:lnTo>
                    <a:lnTo>
                      <a:pt x="167" y="73"/>
                    </a:lnTo>
                    <a:lnTo>
                      <a:pt x="31" y="160"/>
                    </a:lnTo>
                    <a:lnTo>
                      <a:pt x="169" y="81"/>
                    </a:lnTo>
                    <a:lnTo>
                      <a:pt x="31" y="171"/>
                    </a:lnTo>
                    <a:lnTo>
                      <a:pt x="171" y="91"/>
                    </a:lnTo>
                    <a:lnTo>
                      <a:pt x="31" y="180"/>
                    </a:lnTo>
                    <a:lnTo>
                      <a:pt x="172" y="97"/>
                    </a:lnTo>
                    <a:lnTo>
                      <a:pt x="31" y="190"/>
                    </a:lnTo>
                    <a:lnTo>
                      <a:pt x="173" y="108"/>
                    </a:lnTo>
                    <a:lnTo>
                      <a:pt x="31" y="202"/>
                    </a:lnTo>
                    <a:lnTo>
                      <a:pt x="175" y="120"/>
                    </a:lnTo>
                    <a:lnTo>
                      <a:pt x="31" y="210"/>
                    </a:lnTo>
                    <a:lnTo>
                      <a:pt x="175" y="127"/>
                    </a:lnTo>
                    <a:lnTo>
                      <a:pt x="31" y="221"/>
                    </a:lnTo>
                    <a:lnTo>
                      <a:pt x="176" y="139"/>
                    </a:lnTo>
                    <a:lnTo>
                      <a:pt x="31" y="231"/>
                    </a:lnTo>
                    <a:lnTo>
                      <a:pt x="176" y="147"/>
                    </a:lnTo>
                    <a:lnTo>
                      <a:pt x="31" y="238"/>
                    </a:lnTo>
                    <a:lnTo>
                      <a:pt x="176" y="155"/>
                    </a:lnTo>
                    <a:lnTo>
                      <a:pt x="31" y="246"/>
                    </a:lnTo>
                    <a:lnTo>
                      <a:pt x="176" y="163"/>
                    </a:lnTo>
                    <a:lnTo>
                      <a:pt x="31" y="255"/>
                    </a:lnTo>
                    <a:lnTo>
                      <a:pt x="176" y="172"/>
                    </a:lnTo>
                    <a:lnTo>
                      <a:pt x="31" y="267"/>
                    </a:lnTo>
                    <a:lnTo>
                      <a:pt x="177" y="184"/>
                    </a:lnTo>
                    <a:lnTo>
                      <a:pt x="31" y="274"/>
                    </a:lnTo>
                    <a:lnTo>
                      <a:pt x="177" y="190"/>
                    </a:lnTo>
                    <a:lnTo>
                      <a:pt x="31" y="284"/>
                    </a:lnTo>
                    <a:lnTo>
                      <a:pt x="177" y="201"/>
                    </a:lnTo>
                    <a:lnTo>
                      <a:pt x="31" y="292"/>
                    </a:lnTo>
                    <a:lnTo>
                      <a:pt x="177" y="208"/>
                    </a:lnTo>
                    <a:lnTo>
                      <a:pt x="31" y="302"/>
                    </a:lnTo>
                    <a:lnTo>
                      <a:pt x="177" y="219"/>
                    </a:lnTo>
                    <a:lnTo>
                      <a:pt x="31" y="313"/>
                    </a:lnTo>
                    <a:lnTo>
                      <a:pt x="177" y="229"/>
                    </a:lnTo>
                    <a:lnTo>
                      <a:pt x="31" y="323"/>
                    </a:lnTo>
                    <a:lnTo>
                      <a:pt x="177" y="240"/>
                    </a:lnTo>
                    <a:lnTo>
                      <a:pt x="31" y="332"/>
                    </a:lnTo>
                    <a:lnTo>
                      <a:pt x="177" y="247"/>
                    </a:lnTo>
                    <a:lnTo>
                      <a:pt x="31" y="341"/>
                    </a:lnTo>
                    <a:lnTo>
                      <a:pt x="177" y="257"/>
                    </a:lnTo>
                    <a:lnTo>
                      <a:pt x="31" y="349"/>
                    </a:lnTo>
                    <a:lnTo>
                      <a:pt x="177" y="266"/>
                    </a:lnTo>
                    <a:lnTo>
                      <a:pt x="31" y="356"/>
                    </a:lnTo>
                    <a:lnTo>
                      <a:pt x="177" y="272"/>
                    </a:lnTo>
                    <a:lnTo>
                      <a:pt x="31" y="362"/>
                    </a:lnTo>
                    <a:lnTo>
                      <a:pt x="177" y="277"/>
                    </a:lnTo>
                    <a:lnTo>
                      <a:pt x="31" y="369"/>
                    </a:lnTo>
                    <a:lnTo>
                      <a:pt x="177" y="285"/>
                    </a:lnTo>
                    <a:lnTo>
                      <a:pt x="31" y="379"/>
                    </a:lnTo>
                    <a:lnTo>
                      <a:pt x="177" y="296"/>
                    </a:lnTo>
                    <a:lnTo>
                      <a:pt x="31" y="386"/>
                    </a:lnTo>
                    <a:lnTo>
                      <a:pt x="177" y="301"/>
                    </a:lnTo>
                    <a:lnTo>
                      <a:pt x="31" y="392"/>
                    </a:lnTo>
                    <a:lnTo>
                      <a:pt x="177" y="309"/>
                    </a:lnTo>
                    <a:lnTo>
                      <a:pt x="31" y="403"/>
                    </a:lnTo>
                    <a:lnTo>
                      <a:pt x="177" y="319"/>
                    </a:lnTo>
                    <a:lnTo>
                      <a:pt x="31" y="412"/>
                    </a:lnTo>
                    <a:lnTo>
                      <a:pt x="177" y="327"/>
                    </a:lnTo>
                    <a:lnTo>
                      <a:pt x="31" y="420"/>
                    </a:lnTo>
                    <a:lnTo>
                      <a:pt x="177" y="336"/>
                    </a:lnTo>
                    <a:lnTo>
                      <a:pt x="31" y="426"/>
                    </a:lnTo>
                    <a:lnTo>
                      <a:pt x="177" y="343"/>
                    </a:lnTo>
                    <a:lnTo>
                      <a:pt x="31" y="437"/>
                    </a:lnTo>
                    <a:lnTo>
                      <a:pt x="177" y="353"/>
                    </a:lnTo>
                    <a:lnTo>
                      <a:pt x="31" y="444"/>
                    </a:lnTo>
                    <a:lnTo>
                      <a:pt x="177" y="361"/>
                    </a:lnTo>
                    <a:lnTo>
                      <a:pt x="31" y="452"/>
                    </a:lnTo>
                    <a:lnTo>
                      <a:pt x="177" y="367"/>
                    </a:lnTo>
                    <a:lnTo>
                      <a:pt x="30" y="460"/>
                    </a:lnTo>
                    <a:lnTo>
                      <a:pt x="177" y="375"/>
                    </a:lnTo>
                    <a:lnTo>
                      <a:pt x="27" y="472"/>
                    </a:lnTo>
                    <a:lnTo>
                      <a:pt x="176" y="386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25" name="Freeform 34"/>
              <p:cNvSpPr/>
              <p:nvPr/>
            </p:nvSpPr>
            <p:spPr bwMode="auto">
              <a:xfrm>
                <a:off x="5748338" y="1409700"/>
                <a:ext cx="542925" cy="960438"/>
              </a:xfrm>
              <a:custGeom>
                <a:avLst/>
                <a:gdLst/>
                <a:ahLst/>
                <a:cxnLst>
                  <a:cxn ang="0">
                    <a:pos x="33" y="55"/>
                  </a:cxn>
                  <a:cxn ang="0">
                    <a:pos x="133" y="3"/>
                  </a:cxn>
                  <a:cxn ang="0">
                    <a:pos x="13" y="90"/>
                  </a:cxn>
                  <a:cxn ang="0">
                    <a:pos x="183" y="2"/>
                  </a:cxn>
                  <a:cxn ang="0">
                    <a:pos x="7" y="120"/>
                  </a:cxn>
                  <a:cxn ang="0">
                    <a:pos x="221" y="7"/>
                  </a:cxn>
                  <a:cxn ang="0">
                    <a:pos x="3" y="149"/>
                  </a:cxn>
                  <a:cxn ang="0">
                    <a:pos x="252" y="16"/>
                  </a:cxn>
                  <a:cxn ang="0">
                    <a:pos x="0" y="175"/>
                  </a:cxn>
                  <a:cxn ang="0">
                    <a:pos x="273" y="26"/>
                  </a:cxn>
                  <a:cxn ang="0">
                    <a:pos x="0" y="201"/>
                  </a:cxn>
                  <a:cxn ang="0">
                    <a:pos x="146" y="129"/>
                  </a:cxn>
                  <a:cxn ang="0">
                    <a:pos x="0" y="230"/>
                  </a:cxn>
                  <a:cxn ang="0">
                    <a:pos x="145" y="155"/>
                  </a:cxn>
                  <a:cxn ang="0">
                    <a:pos x="0" y="260"/>
                  </a:cxn>
                  <a:cxn ang="0">
                    <a:pos x="145" y="184"/>
                  </a:cxn>
                  <a:cxn ang="0">
                    <a:pos x="0" y="289"/>
                  </a:cxn>
                  <a:cxn ang="0">
                    <a:pos x="145" y="212"/>
                  </a:cxn>
                  <a:cxn ang="0">
                    <a:pos x="0" y="311"/>
                  </a:cxn>
                  <a:cxn ang="0">
                    <a:pos x="145" y="232"/>
                  </a:cxn>
                  <a:cxn ang="0">
                    <a:pos x="0" y="338"/>
                  </a:cxn>
                  <a:cxn ang="0">
                    <a:pos x="145" y="261"/>
                  </a:cxn>
                  <a:cxn ang="0">
                    <a:pos x="0" y="359"/>
                  </a:cxn>
                  <a:cxn ang="0">
                    <a:pos x="145" y="287"/>
                  </a:cxn>
                  <a:cxn ang="0">
                    <a:pos x="0" y="386"/>
                  </a:cxn>
                  <a:cxn ang="0">
                    <a:pos x="145" y="312"/>
                  </a:cxn>
                  <a:cxn ang="0">
                    <a:pos x="0" y="415"/>
                  </a:cxn>
                  <a:cxn ang="0">
                    <a:pos x="145" y="339"/>
                  </a:cxn>
                  <a:cxn ang="0">
                    <a:pos x="0" y="440"/>
                  </a:cxn>
                  <a:cxn ang="0">
                    <a:pos x="145" y="367"/>
                  </a:cxn>
                  <a:cxn ang="0">
                    <a:pos x="3" y="469"/>
                  </a:cxn>
                  <a:cxn ang="0">
                    <a:pos x="145" y="395"/>
                  </a:cxn>
                  <a:cxn ang="0">
                    <a:pos x="7" y="492"/>
                  </a:cxn>
                  <a:cxn ang="0">
                    <a:pos x="145" y="419"/>
                  </a:cxn>
                  <a:cxn ang="0">
                    <a:pos x="15" y="515"/>
                  </a:cxn>
                  <a:cxn ang="0">
                    <a:pos x="145" y="446"/>
                  </a:cxn>
                  <a:cxn ang="0">
                    <a:pos x="24" y="535"/>
                  </a:cxn>
                  <a:cxn ang="0">
                    <a:pos x="145" y="474"/>
                  </a:cxn>
                  <a:cxn ang="0">
                    <a:pos x="37" y="555"/>
                  </a:cxn>
                  <a:cxn ang="0">
                    <a:pos x="149" y="501"/>
                  </a:cxn>
                  <a:cxn ang="0">
                    <a:pos x="59" y="575"/>
                  </a:cxn>
                  <a:cxn ang="0">
                    <a:pos x="342" y="423"/>
                  </a:cxn>
                  <a:cxn ang="0">
                    <a:pos x="84" y="590"/>
                  </a:cxn>
                  <a:cxn ang="0">
                    <a:pos x="342" y="449"/>
                  </a:cxn>
                  <a:cxn ang="0">
                    <a:pos x="109" y="598"/>
                  </a:cxn>
                  <a:cxn ang="0">
                    <a:pos x="339" y="471"/>
                  </a:cxn>
                  <a:cxn ang="0">
                    <a:pos x="141" y="603"/>
                  </a:cxn>
                  <a:cxn ang="0">
                    <a:pos x="335" y="499"/>
                  </a:cxn>
                  <a:cxn ang="0">
                    <a:pos x="179" y="605"/>
                  </a:cxn>
                  <a:cxn ang="0">
                    <a:pos x="324" y="530"/>
                  </a:cxn>
                  <a:cxn ang="0">
                    <a:pos x="228" y="600"/>
                  </a:cxn>
                  <a:cxn ang="0">
                    <a:pos x="285" y="575"/>
                  </a:cxn>
                </a:cxnLst>
                <a:rect l="0" t="0" r="r" b="b"/>
                <a:pathLst>
                  <a:path w="342" h="605">
                    <a:moveTo>
                      <a:pt x="55" y="34"/>
                    </a:moveTo>
                    <a:lnTo>
                      <a:pt x="85" y="16"/>
                    </a:lnTo>
                    <a:lnTo>
                      <a:pt x="33" y="55"/>
                    </a:lnTo>
                    <a:lnTo>
                      <a:pt x="118" y="5"/>
                    </a:lnTo>
                    <a:lnTo>
                      <a:pt x="25" y="65"/>
                    </a:lnTo>
                    <a:lnTo>
                      <a:pt x="133" y="3"/>
                    </a:lnTo>
                    <a:lnTo>
                      <a:pt x="17" y="81"/>
                    </a:lnTo>
                    <a:lnTo>
                      <a:pt x="155" y="2"/>
                    </a:lnTo>
                    <a:lnTo>
                      <a:pt x="13" y="90"/>
                    </a:lnTo>
                    <a:lnTo>
                      <a:pt x="168" y="0"/>
                    </a:lnTo>
                    <a:lnTo>
                      <a:pt x="11" y="101"/>
                    </a:lnTo>
                    <a:lnTo>
                      <a:pt x="183" y="2"/>
                    </a:lnTo>
                    <a:lnTo>
                      <a:pt x="8" y="114"/>
                    </a:lnTo>
                    <a:lnTo>
                      <a:pt x="200" y="3"/>
                    </a:lnTo>
                    <a:lnTo>
                      <a:pt x="7" y="120"/>
                    </a:lnTo>
                    <a:lnTo>
                      <a:pt x="209" y="4"/>
                    </a:lnTo>
                    <a:lnTo>
                      <a:pt x="4" y="131"/>
                    </a:lnTo>
                    <a:lnTo>
                      <a:pt x="221" y="7"/>
                    </a:lnTo>
                    <a:lnTo>
                      <a:pt x="3" y="142"/>
                    </a:lnTo>
                    <a:lnTo>
                      <a:pt x="234" y="9"/>
                    </a:lnTo>
                    <a:lnTo>
                      <a:pt x="3" y="149"/>
                    </a:lnTo>
                    <a:lnTo>
                      <a:pt x="240" y="12"/>
                    </a:lnTo>
                    <a:lnTo>
                      <a:pt x="2" y="161"/>
                    </a:lnTo>
                    <a:lnTo>
                      <a:pt x="252" y="16"/>
                    </a:lnTo>
                    <a:lnTo>
                      <a:pt x="2" y="169"/>
                    </a:lnTo>
                    <a:lnTo>
                      <a:pt x="260" y="20"/>
                    </a:lnTo>
                    <a:lnTo>
                      <a:pt x="0" y="175"/>
                    </a:lnTo>
                    <a:lnTo>
                      <a:pt x="265" y="22"/>
                    </a:lnTo>
                    <a:lnTo>
                      <a:pt x="0" y="184"/>
                    </a:lnTo>
                    <a:lnTo>
                      <a:pt x="273" y="26"/>
                    </a:lnTo>
                    <a:lnTo>
                      <a:pt x="0" y="192"/>
                    </a:lnTo>
                    <a:lnTo>
                      <a:pt x="149" y="106"/>
                    </a:lnTo>
                    <a:lnTo>
                      <a:pt x="0" y="201"/>
                    </a:lnTo>
                    <a:lnTo>
                      <a:pt x="148" y="116"/>
                    </a:lnTo>
                    <a:lnTo>
                      <a:pt x="0" y="214"/>
                    </a:lnTo>
                    <a:lnTo>
                      <a:pt x="146" y="129"/>
                    </a:lnTo>
                    <a:lnTo>
                      <a:pt x="0" y="221"/>
                    </a:lnTo>
                    <a:lnTo>
                      <a:pt x="145" y="137"/>
                    </a:lnTo>
                    <a:lnTo>
                      <a:pt x="0" y="230"/>
                    </a:lnTo>
                    <a:lnTo>
                      <a:pt x="145" y="146"/>
                    </a:lnTo>
                    <a:lnTo>
                      <a:pt x="0" y="239"/>
                    </a:lnTo>
                    <a:lnTo>
                      <a:pt x="145" y="155"/>
                    </a:lnTo>
                    <a:lnTo>
                      <a:pt x="0" y="251"/>
                    </a:lnTo>
                    <a:lnTo>
                      <a:pt x="145" y="166"/>
                    </a:lnTo>
                    <a:lnTo>
                      <a:pt x="0" y="260"/>
                    </a:lnTo>
                    <a:lnTo>
                      <a:pt x="145" y="176"/>
                    </a:lnTo>
                    <a:lnTo>
                      <a:pt x="0" y="268"/>
                    </a:lnTo>
                    <a:lnTo>
                      <a:pt x="145" y="184"/>
                    </a:lnTo>
                    <a:lnTo>
                      <a:pt x="0" y="278"/>
                    </a:lnTo>
                    <a:lnTo>
                      <a:pt x="145" y="193"/>
                    </a:lnTo>
                    <a:lnTo>
                      <a:pt x="0" y="289"/>
                    </a:lnTo>
                    <a:lnTo>
                      <a:pt x="145" y="205"/>
                    </a:lnTo>
                    <a:lnTo>
                      <a:pt x="0" y="295"/>
                    </a:lnTo>
                    <a:lnTo>
                      <a:pt x="145" y="212"/>
                    </a:lnTo>
                    <a:lnTo>
                      <a:pt x="0" y="304"/>
                    </a:lnTo>
                    <a:lnTo>
                      <a:pt x="145" y="221"/>
                    </a:lnTo>
                    <a:lnTo>
                      <a:pt x="0" y="311"/>
                    </a:lnTo>
                    <a:lnTo>
                      <a:pt x="145" y="227"/>
                    </a:lnTo>
                    <a:lnTo>
                      <a:pt x="0" y="316"/>
                    </a:lnTo>
                    <a:lnTo>
                      <a:pt x="145" y="232"/>
                    </a:lnTo>
                    <a:lnTo>
                      <a:pt x="0" y="328"/>
                    </a:lnTo>
                    <a:lnTo>
                      <a:pt x="145" y="244"/>
                    </a:lnTo>
                    <a:lnTo>
                      <a:pt x="0" y="338"/>
                    </a:lnTo>
                    <a:lnTo>
                      <a:pt x="145" y="255"/>
                    </a:lnTo>
                    <a:lnTo>
                      <a:pt x="0" y="345"/>
                    </a:lnTo>
                    <a:lnTo>
                      <a:pt x="145" y="261"/>
                    </a:lnTo>
                    <a:lnTo>
                      <a:pt x="0" y="351"/>
                    </a:lnTo>
                    <a:lnTo>
                      <a:pt x="145" y="268"/>
                    </a:lnTo>
                    <a:lnTo>
                      <a:pt x="0" y="359"/>
                    </a:lnTo>
                    <a:lnTo>
                      <a:pt x="145" y="275"/>
                    </a:lnTo>
                    <a:lnTo>
                      <a:pt x="0" y="371"/>
                    </a:lnTo>
                    <a:lnTo>
                      <a:pt x="145" y="287"/>
                    </a:lnTo>
                    <a:lnTo>
                      <a:pt x="0" y="377"/>
                    </a:lnTo>
                    <a:lnTo>
                      <a:pt x="145" y="294"/>
                    </a:lnTo>
                    <a:lnTo>
                      <a:pt x="0" y="386"/>
                    </a:lnTo>
                    <a:lnTo>
                      <a:pt x="145" y="303"/>
                    </a:lnTo>
                    <a:lnTo>
                      <a:pt x="0" y="395"/>
                    </a:lnTo>
                    <a:lnTo>
                      <a:pt x="145" y="312"/>
                    </a:lnTo>
                    <a:lnTo>
                      <a:pt x="0" y="405"/>
                    </a:lnTo>
                    <a:lnTo>
                      <a:pt x="145" y="321"/>
                    </a:lnTo>
                    <a:lnTo>
                      <a:pt x="0" y="415"/>
                    </a:lnTo>
                    <a:lnTo>
                      <a:pt x="145" y="332"/>
                    </a:lnTo>
                    <a:lnTo>
                      <a:pt x="0" y="423"/>
                    </a:lnTo>
                    <a:lnTo>
                      <a:pt x="145" y="339"/>
                    </a:lnTo>
                    <a:lnTo>
                      <a:pt x="0" y="435"/>
                    </a:lnTo>
                    <a:lnTo>
                      <a:pt x="145" y="351"/>
                    </a:lnTo>
                    <a:lnTo>
                      <a:pt x="0" y="440"/>
                    </a:lnTo>
                    <a:lnTo>
                      <a:pt x="145" y="356"/>
                    </a:lnTo>
                    <a:lnTo>
                      <a:pt x="2" y="449"/>
                    </a:lnTo>
                    <a:lnTo>
                      <a:pt x="145" y="367"/>
                    </a:lnTo>
                    <a:lnTo>
                      <a:pt x="2" y="459"/>
                    </a:lnTo>
                    <a:lnTo>
                      <a:pt x="145" y="377"/>
                    </a:lnTo>
                    <a:lnTo>
                      <a:pt x="3" y="469"/>
                    </a:lnTo>
                    <a:lnTo>
                      <a:pt x="145" y="386"/>
                    </a:lnTo>
                    <a:lnTo>
                      <a:pt x="4" y="478"/>
                    </a:lnTo>
                    <a:lnTo>
                      <a:pt x="145" y="395"/>
                    </a:lnTo>
                    <a:lnTo>
                      <a:pt x="6" y="485"/>
                    </a:lnTo>
                    <a:lnTo>
                      <a:pt x="145" y="405"/>
                    </a:lnTo>
                    <a:lnTo>
                      <a:pt x="7" y="492"/>
                    </a:lnTo>
                    <a:lnTo>
                      <a:pt x="145" y="412"/>
                    </a:lnTo>
                    <a:lnTo>
                      <a:pt x="8" y="499"/>
                    </a:lnTo>
                    <a:lnTo>
                      <a:pt x="145" y="419"/>
                    </a:lnTo>
                    <a:lnTo>
                      <a:pt x="11" y="508"/>
                    </a:lnTo>
                    <a:lnTo>
                      <a:pt x="145" y="429"/>
                    </a:lnTo>
                    <a:lnTo>
                      <a:pt x="15" y="515"/>
                    </a:lnTo>
                    <a:lnTo>
                      <a:pt x="145" y="440"/>
                    </a:lnTo>
                    <a:lnTo>
                      <a:pt x="16" y="521"/>
                    </a:lnTo>
                    <a:lnTo>
                      <a:pt x="145" y="446"/>
                    </a:lnTo>
                    <a:lnTo>
                      <a:pt x="20" y="527"/>
                    </a:lnTo>
                    <a:lnTo>
                      <a:pt x="145" y="454"/>
                    </a:lnTo>
                    <a:lnTo>
                      <a:pt x="24" y="535"/>
                    </a:lnTo>
                    <a:lnTo>
                      <a:pt x="145" y="465"/>
                    </a:lnTo>
                    <a:lnTo>
                      <a:pt x="28" y="542"/>
                    </a:lnTo>
                    <a:lnTo>
                      <a:pt x="145" y="474"/>
                    </a:lnTo>
                    <a:lnTo>
                      <a:pt x="32" y="547"/>
                    </a:lnTo>
                    <a:lnTo>
                      <a:pt x="146" y="480"/>
                    </a:lnTo>
                    <a:lnTo>
                      <a:pt x="37" y="555"/>
                    </a:lnTo>
                    <a:lnTo>
                      <a:pt x="146" y="491"/>
                    </a:lnTo>
                    <a:lnTo>
                      <a:pt x="43" y="561"/>
                    </a:lnTo>
                    <a:lnTo>
                      <a:pt x="149" y="501"/>
                    </a:lnTo>
                    <a:lnTo>
                      <a:pt x="50" y="569"/>
                    </a:lnTo>
                    <a:lnTo>
                      <a:pt x="153" y="509"/>
                    </a:lnTo>
                    <a:lnTo>
                      <a:pt x="59" y="575"/>
                    </a:lnTo>
                    <a:lnTo>
                      <a:pt x="162" y="515"/>
                    </a:lnTo>
                    <a:lnTo>
                      <a:pt x="68" y="581"/>
                    </a:lnTo>
                    <a:lnTo>
                      <a:pt x="342" y="423"/>
                    </a:lnTo>
                    <a:lnTo>
                      <a:pt x="73" y="585"/>
                    </a:lnTo>
                    <a:lnTo>
                      <a:pt x="342" y="428"/>
                    </a:lnTo>
                    <a:lnTo>
                      <a:pt x="84" y="590"/>
                    </a:lnTo>
                    <a:lnTo>
                      <a:pt x="342" y="441"/>
                    </a:lnTo>
                    <a:lnTo>
                      <a:pt x="93" y="592"/>
                    </a:lnTo>
                    <a:lnTo>
                      <a:pt x="342" y="449"/>
                    </a:lnTo>
                    <a:lnTo>
                      <a:pt x="99" y="595"/>
                    </a:lnTo>
                    <a:lnTo>
                      <a:pt x="341" y="455"/>
                    </a:lnTo>
                    <a:lnTo>
                      <a:pt x="109" y="598"/>
                    </a:lnTo>
                    <a:lnTo>
                      <a:pt x="341" y="463"/>
                    </a:lnTo>
                    <a:lnTo>
                      <a:pt x="118" y="599"/>
                    </a:lnTo>
                    <a:lnTo>
                      <a:pt x="339" y="471"/>
                    </a:lnTo>
                    <a:lnTo>
                      <a:pt x="127" y="602"/>
                    </a:lnTo>
                    <a:lnTo>
                      <a:pt x="339" y="479"/>
                    </a:lnTo>
                    <a:lnTo>
                      <a:pt x="141" y="603"/>
                    </a:lnTo>
                    <a:lnTo>
                      <a:pt x="337" y="491"/>
                    </a:lnTo>
                    <a:lnTo>
                      <a:pt x="153" y="604"/>
                    </a:lnTo>
                    <a:lnTo>
                      <a:pt x="335" y="499"/>
                    </a:lnTo>
                    <a:lnTo>
                      <a:pt x="168" y="604"/>
                    </a:lnTo>
                    <a:lnTo>
                      <a:pt x="331" y="510"/>
                    </a:lnTo>
                    <a:lnTo>
                      <a:pt x="179" y="605"/>
                    </a:lnTo>
                    <a:lnTo>
                      <a:pt x="329" y="518"/>
                    </a:lnTo>
                    <a:lnTo>
                      <a:pt x="193" y="604"/>
                    </a:lnTo>
                    <a:lnTo>
                      <a:pt x="324" y="530"/>
                    </a:lnTo>
                    <a:lnTo>
                      <a:pt x="205" y="604"/>
                    </a:lnTo>
                    <a:lnTo>
                      <a:pt x="318" y="538"/>
                    </a:lnTo>
                    <a:lnTo>
                      <a:pt x="228" y="600"/>
                    </a:lnTo>
                    <a:lnTo>
                      <a:pt x="307" y="555"/>
                    </a:lnTo>
                    <a:lnTo>
                      <a:pt x="258" y="590"/>
                    </a:lnTo>
                    <a:lnTo>
                      <a:pt x="285" y="575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26" name="Freeform 63"/>
              <p:cNvSpPr/>
              <p:nvPr/>
            </p:nvSpPr>
            <p:spPr bwMode="auto">
              <a:xfrm>
                <a:off x="6011863" y="1454150"/>
                <a:ext cx="280988" cy="7493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116" y="5"/>
                  </a:cxn>
                  <a:cxn ang="0">
                    <a:pos x="122" y="9"/>
                  </a:cxn>
                  <a:cxn ang="0">
                    <a:pos x="130" y="15"/>
                  </a:cxn>
                  <a:cxn ang="0">
                    <a:pos x="138" y="22"/>
                  </a:cxn>
                  <a:cxn ang="0">
                    <a:pos x="145" y="30"/>
                  </a:cxn>
                  <a:cxn ang="0">
                    <a:pos x="147" y="35"/>
                  </a:cxn>
                  <a:cxn ang="0">
                    <a:pos x="151" y="40"/>
                  </a:cxn>
                  <a:cxn ang="0">
                    <a:pos x="156" y="48"/>
                  </a:cxn>
                  <a:cxn ang="0">
                    <a:pos x="159" y="54"/>
                  </a:cxn>
                  <a:cxn ang="0">
                    <a:pos x="164" y="64"/>
                  </a:cxn>
                  <a:cxn ang="0">
                    <a:pos x="167" y="73"/>
                  </a:cxn>
                  <a:cxn ang="0">
                    <a:pos x="169" y="81"/>
                  </a:cxn>
                  <a:cxn ang="0">
                    <a:pos x="171" y="91"/>
                  </a:cxn>
                  <a:cxn ang="0">
                    <a:pos x="172" y="97"/>
                  </a:cxn>
                  <a:cxn ang="0">
                    <a:pos x="173" y="108"/>
                  </a:cxn>
                  <a:cxn ang="0">
                    <a:pos x="175" y="120"/>
                  </a:cxn>
                  <a:cxn ang="0">
                    <a:pos x="175" y="127"/>
                  </a:cxn>
                  <a:cxn ang="0">
                    <a:pos x="176" y="139"/>
                  </a:cxn>
                  <a:cxn ang="0">
                    <a:pos x="176" y="147"/>
                  </a:cxn>
                  <a:cxn ang="0">
                    <a:pos x="176" y="155"/>
                  </a:cxn>
                  <a:cxn ang="0">
                    <a:pos x="176" y="163"/>
                  </a:cxn>
                  <a:cxn ang="0">
                    <a:pos x="176" y="172"/>
                  </a:cxn>
                  <a:cxn ang="0">
                    <a:pos x="177" y="184"/>
                  </a:cxn>
                  <a:cxn ang="0">
                    <a:pos x="177" y="190"/>
                  </a:cxn>
                  <a:cxn ang="0">
                    <a:pos x="177" y="201"/>
                  </a:cxn>
                  <a:cxn ang="0">
                    <a:pos x="177" y="208"/>
                  </a:cxn>
                  <a:cxn ang="0">
                    <a:pos x="177" y="219"/>
                  </a:cxn>
                  <a:cxn ang="0">
                    <a:pos x="177" y="229"/>
                  </a:cxn>
                  <a:cxn ang="0">
                    <a:pos x="177" y="240"/>
                  </a:cxn>
                  <a:cxn ang="0">
                    <a:pos x="177" y="247"/>
                  </a:cxn>
                  <a:cxn ang="0">
                    <a:pos x="177" y="257"/>
                  </a:cxn>
                  <a:cxn ang="0">
                    <a:pos x="177" y="266"/>
                  </a:cxn>
                  <a:cxn ang="0">
                    <a:pos x="177" y="272"/>
                  </a:cxn>
                  <a:cxn ang="0">
                    <a:pos x="177" y="277"/>
                  </a:cxn>
                  <a:cxn ang="0">
                    <a:pos x="177" y="285"/>
                  </a:cxn>
                  <a:cxn ang="0">
                    <a:pos x="177" y="296"/>
                  </a:cxn>
                  <a:cxn ang="0">
                    <a:pos x="177" y="301"/>
                  </a:cxn>
                  <a:cxn ang="0">
                    <a:pos x="177" y="309"/>
                  </a:cxn>
                  <a:cxn ang="0">
                    <a:pos x="177" y="319"/>
                  </a:cxn>
                  <a:cxn ang="0">
                    <a:pos x="177" y="327"/>
                  </a:cxn>
                  <a:cxn ang="0">
                    <a:pos x="177" y="336"/>
                  </a:cxn>
                  <a:cxn ang="0">
                    <a:pos x="177" y="343"/>
                  </a:cxn>
                  <a:cxn ang="0">
                    <a:pos x="177" y="353"/>
                  </a:cxn>
                  <a:cxn ang="0">
                    <a:pos x="177" y="361"/>
                  </a:cxn>
                  <a:cxn ang="0">
                    <a:pos x="177" y="367"/>
                  </a:cxn>
                  <a:cxn ang="0">
                    <a:pos x="177" y="375"/>
                  </a:cxn>
                  <a:cxn ang="0">
                    <a:pos x="176" y="386"/>
                  </a:cxn>
                </a:cxnLst>
                <a:rect l="0" t="0" r="r" b="b"/>
                <a:pathLst>
                  <a:path w="177" h="472">
                    <a:moveTo>
                      <a:pt x="0" y="62"/>
                    </a:moveTo>
                    <a:lnTo>
                      <a:pt x="108" y="0"/>
                    </a:lnTo>
                    <a:lnTo>
                      <a:pt x="16" y="62"/>
                    </a:lnTo>
                    <a:lnTo>
                      <a:pt x="116" y="5"/>
                    </a:lnTo>
                    <a:lnTo>
                      <a:pt x="22" y="66"/>
                    </a:lnTo>
                    <a:lnTo>
                      <a:pt x="122" y="9"/>
                    </a:lnTo>
                    <a:lnTo>
                      <a:pt x="27" y="74"/>
                    </a:lnTo>
                    <a:lnTo>
                      <a:pt x="130" y="15"/>
                    </a:lnTo>
                    <a:lnTo>
                      <a:pt x="30" y="84"/>
                    </a:lnTo>
                    <a:lnTo>
                      <a:pt x="138" y="22"/>
                    </a:lnTo>
                    <a:lnTo>
                      <a:pt x="31" y="95"/>
                    </a:lnTo>
                    <a:lnTo>
                      <a:pt x="145" y="30"/>
                    </a:lnTo>
                    <a:lnTo>
                      <a:pt x="31" y="101"/>
                    </a:lnTo>
                    <a:lnTo>
                      <a:pt x="147" y="35"/>
                    </a:lnTo>
                    <a:lnTo>
                      <a:pt x="31" y="109"/>
                    </a:lnTo>
                    <a:lnTo>
                      <a:pt x="151" y="40"/>
                    </a:lnTo>
                    <a:lnTo>
                      <a:pt x="31" y="120"/>
                    </a:lnTo>
                    <a:lnTo>
                      <a:pt x="156" y="48"/>
                    </a:lnTo>
                    <a:lnTo>
                      <a:pt x="31" y="127"/>
                    </a:lnTo>
                    <a:lnTo>
                      <a:pt x="159" y="54"/>
                    </a:lnTo>
                    <a:lnTo>
                      <a:pt x="31" y="139"/>
                    </a:lnTo>
                    <a:lnTo>
                      <a:pt x="164" y="64"/>
                    </a:lnTo>
                    <a:lnTo>
                      <a:pt x="31" y="150"/>
                    </a:lnTo>
                    <a:lnTo>
                      <a:pt x="167" y="73"/>
                    </a:lnTo>
                    <a:lnTo>
                      <a:pt x="31" y="160"/>
                    </a:lnTo>
                    <a:lnTo>
                      <a:pt x="169" y="81"/>
                    </a:lnTo>
                    <a:lnTo>
                      <a:pt x="31" y="171"/>
                    </a:lnTo>
                    <a:lnTo>
                      <a:pt x="171" y="91"/>
                    </a:lnTo>
                    <a:lnTo>
                      <a:pt x="31" y="180"/>
                    </a:lnTo>
                    <a:lnTo>
                      <a:pt x="172" y="97"/>
                    </a:lnTo>
                    <a:lnTo>
                      <a:pt x="31" y="190"/>
                    </a:lnTo>
                    <a:lnTo>
                      <a:pt x="173" y="108"/>
                    </a:lnTo>
                    <a:lnTo>
                      <a:pt x="31" y="202"/>
                    </a:lnTo>
                    <a:lnTo>
                      <a:pt x="175" y="120"/>
                    </a:lnTo>
                    <a:lnTo>
                      <a:pt x="31" y="210"/>
                    </a:lnTo>
                    <a:lnTo>
                      <a:pt x="175" y="127"/>
                    </a:lnTo>
                    <a:lnTo>
                      <a:pt x="31" y="221"/>
                    </a:lnTo>
                    <a:lnTo>
                      <a:pt x="176" y="139"/>
                    </a:lnTo>
                    <a:lnTo>
                      <a:pt x="31" y="231"/>
                    </a:lnTo>
                    <a:lnTo>
                      <a:pt x="176" y="147"/>
                    </a:lnTo>
                    <a:lnTo>
                      <a:pt x="31" y="238"/>
                    </a:lnTo>
                    <a:lnTo>
                      <a:pt x="176" y="155"/>
                    </a:lnTo>
                    <a:lnTo>
                      <a:pt x="31" y="246"/>
                    </a:lnTo>
                    <a:lnTo>
                      <a:pt x="176" y="163"/>
                    </a:lnTo>
                    <a:lnTo>
                      <a:pt x="31" y="255"/>
                    </a:lnTo>
                    <a:lnTo>
                      <a:pt x="176" y="172"/>
                    </a:lnTo>
                    <a:lnTo>
                      <a:pt x="31" y="267"/>
                    </a:lnTo>
                    <a:lnTo>
                      <a:pt x="177" y="184"/>
                    </a:lnTo>
                    <a:lnTo>
                      <a:pt x="31" y="274"/>
                    </a:lnTo>
                    <a:lnTo>
                      <a:pt x="177" y="190"/>
                    </a:lnTo>
                    <a:lnTo>
                      <a:pt x="31" y="284"/>
                    </a:lnTo>
                    <a:lnTo>
                      <a:pt x="177" y="201"/>
                    </a:lnTo>
                    <a:lnTo>
                      <a:pt x="31" y="292"/>
                    </a:lnTo>
                    <a:lnTo>
                      <a:pt x="177" y="208"/>
                    </a:lnTo>
                    <a:lnTo>
                      <a:pt x="31" y="302"/>
                    </a:lnTo>
                    <a:lnTo>
                      <a:pt x="177" y="219"/>
                    </a:lnTo>
                    <a:lnTo>
                      <a:pt x="31" y="313"/>
                    </a:lnTo>
                    <a:lnTo>
                      <a:pt x="177" y="229"/>
                    </a:lnTo>
                    <a:lnTo>
                      <a:pt x="31" y="323"/>
                    </a:lnTo>
                    <a:lnTo>
                      <a:pt x="177" y="240"/>
                    </a:lnTo>
                    <a:lnTo>
                      <a:pt x="31" y="332"/>
                    </a:lnTo>
                    <a:lnTo>
                      <a:pt x="177" y="247"/>
                    </a:lnTo>
                    <a:lnTo>
                      <a:pt x="31" y="341"/>
                    </a:lnTo>
                    <a:lnTo>
                      <a:pt x="177" y="257"/>
                    </a:lnTo>
                    <a:lnTo>
                      <a:pt x="31" y="349"/>
                    </a:lnTo>
                    <a:lnTo>
                      <a:pt x="177" y="266"/>
                    </a:lnTo>
                    <a:lnTo>
                      <a:pt x="31" y="356"/>
                    </a:lnTo>
                    <a:lnTo>
                      <a:pt x="177" y="272"/>
                    </a:lnTo>
                    <a:lnTo>
                      <a:pt x="31" y="362"/>
                    </a:lnTo>
                    <a:lnTo>
                      <a:pt x="177" y="277"/>
                    </a:lnTo>
                    <a:lnTo>
                      <a:pt x="31" y="369"/>
                    </a:lnTo>
                    <a:lnTo>
                      <a:pt x="177" y="285"/>
                    </a:lnTo>
                    <a:lnTo>
                      <a:pt x="31" y="379"/>
                    </a:lnTo>
                    <a:lnTo>
                      <a:pt x="177" y="296"/>
                    </a:lnTo>
                    <a:lnTo>
                      <a:pt x="31" y="386"/>
                    </a:lnTo>
                    <a:lnTo>
                      <a:pt x="177" y="301"/>
                    </a:lnTo>
                    <a:lnTo>
                      <a:pt x="31" y="392"/>
                    </a:lnTo>
                    <a:lnTo>
                      <a:pt x="177" y="309"/>
                    </a:lnTo>
                    <a:lnTo>
                      <a:pt x="31" y="403"/>
                    </a:lnTo>
                    <a:lnTo>
                      <a:pt x="177" y="319"/>
                    </a:lnTo>
                    <a:lnTo>
                      <a:pt x="31" y="412"/>
                    </a:lnTo>
                    <a:lnTo>
                      <a:pt x="177" y="327"/>
                    </a:lnTo>
                    <a:lnTo>
                      <a:pt x="31" y="420"/>
                    </a:lnTo>
                    <a:lnTo>
                      <a:pt x="177" y="336"/>
                    </a:lnTo>
                    <a:lnTo>
                      <a:pt x="31" y="426"/>
                    </a:lnTo>
                    <a:lnTo>
                      <a:pt x="177" y="343"/>
                    </a:lnTo>
                    <a:lnTo>
                      <a:pt x="31" y="437"/>
                    </a:lnTo>
                    <a:lnTo>
                      <a:pt x="177" y="353"/>
                    </a:lnTo>
                    <a:lnTo>
                      <a:pt x="31" y="444"/>
                    </a:lnTo>
                    <a:lnTo>
                      <a:pt x="177" y="361"/>
                    </a:lnTo>
                    <a:lnTo>
                      <a:pt x="31" y="452"/>
                    </a:lnTo>
                    <a:lnTo>
                      <a:pt x="177" y="367"/>
                    </a:lnTo>
                    <a:lnTo>
                      <a:pt x="30" y="460"/>
                    </a:lnTo>
                    <a:lnTo>
                      <a:pt x="177" y="375"/>
                    </a:lnTo>
                    <a:lnTo>
                      <a:pt x="27" y="472"/>
                    </a:lnTo>
                    <a:lnTo>
                      <a:pt x="176" y="386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27" name="Freeform 64"/>
              <p:cNvSpPr/>
              <p:nvPr/>
            </p:nvSpPr>
            <p:spPr bwMode="auto">
              <a:xfrm>
                <a:off x="5748338" y="1409700"/>
                <a:ext cx="542925" cy="960438"/>
              </a:xfrm>
              <a:custGeom>
                <a:avLst/>
                <a:gdLst/>
                <a:ahLst/>
                <a:cxnLst>
                  <a:cxn ang="0">
                    <a:pos x="33" y="55"/>
                  </a:cxn>
                  <a:cxn ang="0">
                    <a:pos x="133" y="3"/>
                  </a:cxn>
                  <a:cxn ang="0">
                    <a:pos x="13" y="90"/>
                  </a:cxn>
                  <a:cxn ang="0">
                    <a:pos x="183" y="2"/>
                  </a:cxn>
                  <a:cxn ang="0">
                    <a:pos x="7" y="120"/>
                  </a:cxn>
                  <a:cxn ang="0">
                    <a:pos x="221" y="7"/>
                  </a:cxn>
                  <a:cxn ang="0">
                    <a:pos x="3" y="149"/>
                  </a:cxn>
                  <a:cxn ang="0">
                    <a:pos x="252" y="16"/>
                  </a:cxn>
                  <a:cxn ang="0">
                    <a:pos x="0" y="175"/>
                  </a:cxn>
                  <a:cxn ang="0">
                    <a:pos x="273" y="26"/>
                  </a:cxn>
                  <a:cxn ang="0">
                    <a:pos x="0" y="201"/>
                  </a:cxn>
                  <a:cxn ang="0">
                    <a:pos x="146" y="129"/>
                  </a:cxn>
                  <a:cxn ang="0">
                    <a:pos x="0" y="230"/>
                  </a:cxn>
                  <a:cxn ang="0">
                    <a:pos x="145" y="155"/>
                  </a:cxn>
                  <a:cxn ang="0">
                    <a:pos x="0" y="260"/>
                  </a:cxn>
                  <a:cxn ang="0">
                    <a:pos x="145" y="184"/>
                  </a:cxn>
                  <a:cxn ang="0">
                    <a:pos x="0" y="289"/>
                  </a:cxn>
                  <a:cxn ang="0">
                    <a:pos x="145" y="212"/>
                  </a:cxn>
                  <a:cxn ang="0">
                    <a:pos x="0" y="311"/>
                  </a:cxn>
                  <a:cxn ang="0">
                    <a:pos x="145" y="232"/>
                  </a:cxn>
                  <a:cxn ang="0">
                    <a:pos x="0" y="338"/>
                  </a:cxn>
                  <a:cxn ang="0">
                    <a:pos x="145" y="261"/>
                  </a:cxn>
                  <a:cxn ang="0">
                    <a:pos x="0" y="359"/>
                  </a:cxn>
                  <a:cxn ang="0">
                    <a:pos x="145" y="287"/>
                  </a:cxn>
                  <a:cxn ang="0">
                    <a:pos x="0" y="386"/>
                  </a:cxn>
                  <a:cxn ang="0">
                    <a:pos x="145" y="312"/>
                  </a:cxn>
                  <a:cxn ang="0">
                    <a:pos x="0" y="415"/>
                  </a:cxn>
                  <a:cxn ang="0">
                    <a:pos x="145" y="339"/>
                  </a:cxn>
                  <a:cxn ang="0">
                    <a:pos x="0" y="440"/>
                  </a:cxn>
                  <a:cxn ang="0">
                    <a:pos x="145" y="367"/>
                  </a:cxn>
                  <a:cxn ang="0">
                    <a:pos x="3" y="469"/>
                  </a:cxn>
                  <a:cxn ang="0">
                    <a:pos x="145" y="395"/>
                  </a:cxn>
                  <a:cxn ang="0">
                    <a:pos x="7" y="492"/>
                  </a:cxn>
                  <a:cxn ang="0">
                    <a:pos x="145" y="419"/>
                  </a:cxn>
                  <a:cxn ang="0">
                    <a:pos x="15" y="515"/>
                  </a:cxn>
                  <a:cxn ang="0">
                    <a:pos x="145" y="446"/>
                  </a:cxn>
                  <a:cxn ang="0">
                    <a:pos x="24" y="535"/>
                  </a:cxn>
                  <a:cxn ang="0">
                    <a:pos x="145" y="474"/>
                  </a:cxn>
                  <a:cxn ang="0">
                    <a:pos x="37" y="555"/>
                  </a:cxn>
                  <a:cxn ang="0">
                    <a:pos x="149" y="501"/>
                  </a:cxn>
                  <a:cxn ang="0">
                    <a:pos x="59" y="575"/>
                  </a:cxn>
                  <a:cxn ang="0">
                    <a:pos x="342" y="423"/>
                  </a:cxn>
                  <a:cxn ang="0">
                    <a:pos x="84" y="590"/>
                  </a:cxn>
                  <a:cxn ang="0">
                    <a:pos x="342" y="449"/>
                  </a:cxn>
                  <a:cxn ang="0">
                    <a:pos x="109" y="598"/>
                  </a:cxn>
                  <a:cxn ang="0">
                    <a:pos x="339" y="471"/>
                  </a:cxn>
                  <a:cxn ang="0">
                    <a:pos x="141" y="603"/>
                  </a:cxn>
                  <a:cxn ang="0">
                    <a:pos x="335" y="499"/>
                  </a:cxn>
                  <a:cxn ang="0">
                    <a:pos x="179" y="605"/>
                  </a:cxn>
                  <a:cxn ang="0">
                    <a:pos x="324" y="530"/>
                  </a:cxn>
                  <a:cxn ang="0">
                    <a:pos x="228" y="600"/>
                  </a:cxn>
                  <a:cxn ang="0">
                    <a:pos x="285" y="575"/>
                  </a:cxn>
                </a:cxnLst>
                <a:rect l="0" t="0" r="r" b="b"/>
                <a:pathLst>
                  <a:path w="342" h="605">
                    <a:moveTo>
                      <a:pt x="55" y="34"/>
                    </a:moveTo>
                    <a:lnTo>
                      <a:pt x="85" y="16"/>
                    </a:lnTo>
                    <a:lnTo>
                      <a:pt x="33" y="55"/>
                    </a:lnTo>
                    <a:lnTo>
                      <a:pt x="118" y="5"/>
                    </a:lnTo>
                    <a:lnTo>
                      <a:pt x="25" y="65"/>
                    </a:lnTo>
                    <a:lnTo>
                      <a:pt x="133" y="3"/>
                    </a:lnTo>
                    <a:lnTo>
                      <a:pt x="17" y="81"/>
                    </a:lnTo>
                    <a:lnTo>
                      <a:pt x="155" y="2"/>
                    </a:lnTo>
                    <a:lnTo>
                      <a:pt x="13" y="90"/>
                    </a:lnTo>
                    <a:lnTo>
                      <a:pt x="168" y="0"/>
                    </a:lnTo>
                    <a:lnTo>
                      <a:pt x="11" y="101"/>
                    </a:lnTo>
                    <a:lnTo>
                      <a:pt x="183" y="2"/>
                    </a:lnTo>
                    <a:lnTo>
                      <a:pt x="8" y="114"/>
                    </a:lnTo>
                    <a:lnTo>
                      <a:pt x="200" y="3"/>
                    </a:lnTo>
                    <a:lnTo>
                      <a:pt x="7" y="120"/>
                    </a:lnTo>
                    <a:lnTo>
                      <a:pt x="209" y="4"/>
                    </a:lnTo>
                    <a:lnTo>
                      <a:pt x="4" y="131"/>
                    </a:lnTo>
                    <a:lnTo>
                      <a:pt x="221" y="7"/>
                    </a:lnTo>
                    <a:lnTo>
                      <a:pt x="3" y="142"/>
                    </a:lnTo>
                    <a:lnTo>
                      <a:pt x="234" y="9"/>
                    </a:lnTo>
                    <a:lnTo>
                      <a:pt x="3" y="149"/>
                    </a:lnTo>
                    <a:lnTo>
                      <a:pt x="240" y="12"/>
                    </a:lnTo>
                    <a:lnTo>
                      <a:pt x="2" y="161"/>
                    </a:lnTo>
                    <a:lnTo>
                      <a:pt x="252" y="16"/>
                    </a:lnTo>
                    <a:lnTo>
                      <a:pt x="2" y="169"/>
                    </a:lnTo>
                    <a:lnTo>
                      <a:pt x="260" y="20"/>
                    </a:lnTo>
                    <a:lnTo>
                      <a:pt x="0" y="175"/>
                    </a:lnTo>
                    <a:lnTo>
                      <a:pt x="265" y="22"/>
                    </a:lnTo>
                    <a:lnTo>
                      <a:pt x="0" y="184"/>
                    </a:lnTo>
                    <a:lnTo>
                      <a:pt x="273" y="26"/>
                    </a:lnTo>
                    <a:lnTo>
                      <a:pt x="0" y="192"/>
                    </a:lnTo>
                    <a:lnTo>
                      <a:pt x="149" y="106"/>
                    </a:lnTo>
                    <a:lnTo>
                      <a:pt x="0" y="201"/>
                    </a:lnTo>
                    <a:lnTo>
                      <a:pt x="148" y="116"/>
                    </a:lnTo>
                    <a:lnTo>
                      <a:pt x="0" y="214"/>
                    </a:lnTo>
                    <a:lnTo>
                      <a:pt x="146" y="129"/>
                    </a:lnTo>
                    <a:lnTo>
                      <a:pt x="0" y="221"/>
                    </a:lnTo>
                    <a:lnTo>
                      <a:pt x="145" y="137"/>
                    </a:lnTo>
                    <a:lnTo>
                      <a:pt x="0" y="230"/>
                    </a:lnTo>
                    <a:lnTo>
                      <a:pt x="145" y="146"/>
                    </a:lnTo>
                    <a:lnTo>
                      <a:pt x="0" y="239"/>
                    </a:lnTo>
                    <a:lnTo>
                      <a:pt x="145" y="155"/>
                    </a:lnTo>
                    <a:lnTo>
                      <a:pt x="0" y="251"/>
                    </a:lnTo>
                    <a:lnTo>
                      <a:pt x="145" y="166"/>
                    </a:lnTo>
                    <a:lnTo>
                      <a:pt x="0" y="260"/>
                    </a:lnTo>
                    <a:lnTo>
                      <a:pt x="145" y="176"/>
                    </a:lnTo>
                    <a:lnTo>
                      <a:pt x="0" y="268"/>
                    </a:lnTo>
                    <a:lnTo>
                      <a:pt x="145" y="184"/>
                    </a:lnTo>
                    <a:lnTo>
                      <a:pt x="0" y="278"/>
                    </a:lnTo>
                    <a:lnTo>
                      <a:pt x="145" y="193"/>
                    </a:lnTo>
                    <a:lnTo>
                      <a:pt x="0" y="289"/>
                    </a:lnTo>
                    <a:lnTo>
                      <a:pt x="145" y="205"/>
                    </a:lnTo>
                    <a:lnTo>
                      <a:pt x="0" y="295"/>
                    </a:lnTo>
                    <a:lnTo>
                      <a:pt x="145" y="212"/>
                    </a:lnTo>
                    <a:lnTo>
                      <a:pt x="0" y="304"/>
                    </a:lnTo>
                    <a:lnTo>
                      <a:pt x="145" y="221"/>
                    </a:lnTo>
                    <a:lnTo>
                      <a:pt x="0" y="311"/>
                    </a:lnTo>
                    <a:lnTo>
                      <a:pt x="145" y="227"/>
                    </a:lnTo>
                    <a:lnTo>
                      <a:pt x="0" y="316"/>
                    </a:lnTo>
                    <a:lnTo>
                      <a:pt x="145" y="232"/>
                    </a:lnTo>
                    <a:lnTo>
                      <a:pt x="0" y="328"/>
                    </a:lnTo>
                    <a:lnTo>
                      <a:pt x="145" y="244"/>
                    </a:lnTo>
                    <a:lnTo>
                      <a:pt x="0" y="338"/>
                    </a:lnTo>
                    <a:lnTo>
                      <a:pt x="145" y="255"/>
                    </a:lnTo>
                    <a:lnTo>
                      <a:pt x="0" y="345"/>
                    </a:lnTo>
                    <a:lnTo>
                      <a:pt x="145" y="261"/>
                    </a:lnTo>
                    <a:lnTo>
                      <a:pt x="0" y="351"/>
                    </a:lnTo>
                    <a:lnTo>
                      <a:pt x="145" y="268"/>
                    </a:lnTo>
                    <a:lnTo>
                      <a:pt x="0" y="359"/>
                    </a:lnTo>
                    <a:lnTo>
                      <a:pt x="145" y="275"/>
                    </a:lnTo>
                    <a:lnTo>
                      <a:pt x="0" y="371"/>
                    </a:lnTo>
                    <a:lnTo>
                      <a:pt x="145" y="287"/>
                    </a:lnTo>
                    <a:lnTo>
                      <a:pt x="0" y="377"/>
                    </a:lnTo>
                    <a:lnTo>
                      <a:pt x="145" y="294"/>
                    </a:lnTo>
                    <a:lnTo>
                      <a:pt x="0" y="386"/>
                    </a:lnTo>
                    <a:lnTo>
                      <a:pt x="145" y="303"/>
                    </a:lnTo>
                    <a:lnTo>
                      <a:pt x="0" y="395"/>
                    </a:lnTo>
                    <a:lnTo>
                      <a:pt x="145" y="312"/>
                    </a:lnTo>
                    <a:lnTo>
                      <a:pt x="0" y="405"/>
                    </a:lnTo>
                    <a:lnTo>
                      <a:pt x="145" y="321"/>
                    </a:lnTo>
                    <a:lnTo>
                      <a:pt x="0" y="415"/>
                    </a:lnTo>
                    <a:lnTo>
                      <a:pt x="145" y="332"/>
                    </a:lnTo>
                    <a:lnTo>
                      <a:pt x="0" y="423"/>
                    </a:lnTo>
                    <a:lnTo>
                      <a:pt x="145" y="339"/>
                    </a:lnTo>
                    <a:lnTo>
                      <a:pt x="0" y="435"/>
                    </a:lnTo>
                    <a:lnTo>
                      <a:pt x="145" y="351"/>
                    </a:lnTo>
                    <a:lnTo>
                      <a:pt x="0" y="440"/>
                    </a:lnTo>
                    <a:lnTo>
                      <a:pt x="145" y="356"/>
                    </a:lnTo>
                    <a:lnTo>
                      <a:pt x="2" y="449"/>
                    </a:lnTo>
                    <a:lnTo>
                      <a:pt x="145" y="367"/>
                    </a:lnTo>
                    <a:lnTo>
                      <a:pt x="2" y="459"/>
                    </a:lnTo>
                    <a:lnTo>
                      <a:pt x="145" y="377"/>
                    </a:lnTo>
                    <a:lnTo>
                      <a:pt x="3" y="469"/>
                    </a:lnTo>
                    <a:lnTo>
                      <a:pt x="145" y="386"/>
                    </a:lnTo>
                    <a:lnTo>
                      <a:pt x="4" y="478"/>
                    </a:lnTo>
                    <a:lnTo>
                      <a:pt x="145" y="395"/>
                    </a:lnTo>
                    <a:lnTo>
                      <a:pt x="6" y="485"/>
                    </a:lnTo>
                    <a:lnTo>
                      <a:pt x="145" y="405"/>
                    </a:lnTo>
                    <a:lnTo>
                      <a:pt x="7" y="492"/>
                    </a:lnTo>
                    <a:lnTo>
                      <a:pt x="145" y="412"/>
                    </a:lnTo>
                    <a:lnTo>
                      <a:pt x="8" y="499"/>
                    </a:lnTo>
                    <a:lnTo>
                      <a:pt x="145" y="419"/>
                    </a:lnTo>
                    <a:lnTo>
                      <a:pt x="11" y="508"/>
                    </a:lnTo>
                    <a:lnTo>
                      <a:pt x="145" y="429"/>
                    </a:lnTo>
                    <a:lnTo>
                      <a:pt x="15" y="515"/>
                    </a:lnTo>
                    <a:lnTo>
                      <a:pt x="145" y="440"/>
                    </a:lnTo>
                    <a:lnTo>
                      <a:pt x="16" y="521"/>
                    </a:lnTo>
                    <a:lnTo>
                      <a:pt x="145" y="446"/>
                    </a:lnTo>
                    <a:lnTo>
                      <a:pt x="20" y="527"/>
                    </a:lnTo>
                    <a:lnTo>
                      <a:pt x="145" y="454"/>
                    </a:lnTo>
                    <a:lnTo>
                      <a:pt x="24" y="535"/>
                    </a:lnTo>
                    <a:lnTo>
                      <a:pt x="145" y="465"/>
                    </a:lnTo>
                    <a:lnTo>
                      <a:pt x="28" y="542"/>
                    </a:lnTo>
                    <a:lnTo>
                      <a:pt x="145" y="474"/>
                    </a:lnTo>
                    <a:lnTo>
                      <a:pt x="32" y="547"/>
                    </a:lnTo>
                    <a:lnTo>
                      <a:pt x="146" y="480"/>
                    </a:lnTo>
                    <a:lnTo>
                      <a:pt x="37" y="555"/>
                    </a:lnTo>
                    <a:lnTo>
                      <a:pt x="146" y="491"/>
                    </a:lnTo>
                    <a:lnTo>
                      <a:pt x="43" y="561"/>
                    </a:lnTo>
                    <a:lnTo>
                      <a:pt x="149" y="501"/>
                    </a:lnTo>
                    <a:lnTo>
                      <a:pt x="50" y="569"/>
                    </a:lnTo>
                    <a:lnTo>
                      <a:pt x="153" y="509"/>
                    </a:lnTo>
                    <a:lnTo>
                      <a:pt x="59" y="575"/>
                    </a:lnTo>
                    <a:lnTo>
                      <a:pt x="162" y="515"/>
                    </a:lnTo>
                    <a:lnTo>
                      <a:pt x="68" y="581"/>
                    </a:lnTo>
                    <a:lnTo>
                      <a:pt x="342" y="423"/>
                    </a:lnTo>
                    <a:lnTo>
                      <a:pt x="73" y="585"/>
                    </a:lnTo>
                    <a:lnTo>
                      <a:pt x="342" y="428"/>
                    </a:lnTo>
                    <a:lnTo>
                      <a:pt x="84" y="590"/>
                    </a:lnTo>
                    <a:lnTo>
                      <a:pt x="342" y="441"/>
                    </a:lnTo>
                    <a:lnTo>
                      <a:pt x="93" y="592"/>
                    </a:lnTo>
                    <a:lnTo>
                      <a:pt x="342" y="449"/>
                    </a:lnTo>
                    <a:lnTo>
                      <a:pt x="99" y="595"/>
                    </a:lnTo>
                    <a:lnTo>
                      <a:pt x="341" y="455"/>
                    </a:lnTo>
                    <a:lnTo>
                      <a:pt x="109" y="598"/>
                    </a:lnTo>
                    <a:lnTo>
                      <a:pt x="341" y="463"/>
                    </a:lnTo>
                    <a:lnTo>
                      <a:pt x="118" y="599"/>
                    </a:lnTo>
                    <a:lnTo>
                      <a:pt x="339" y="471"/>
                    </a:lnTo>
                    <a:lnTo>
                      <a:pt x="127" y="602"/>
                    </a:lnTo>
                    <a:lnTo>
                      <a:pt x="339" y="479"/>
                    </a:lnTo>
                    <a:lnTo>
                      <a:pt x="141" y="603"/>
                    </a:lnTo>
                    <a:lnTo>
                      <a:pt x="337" y="491"/>
                    </a:lnTo>
                    <a:lnTo>
                      <a:pt x="153" y="604"/>
                    </a:lnTo>
                    <a:lnTo>
                      <a:pt x="335" y="499"/>
                    </a:lnTo>
                    <a:lnTo>
                      <a:pt x="168" y="604"/>
                    </a:lnTo>
                    <a:lnTo>
                      <a:pt x="331" y="510"/>
                    </a:lnTo>
                    <a:lnTo>
                      <a:pt x="179" y="605"/>
                    </a:lnTo>
                    <a:lnTo>
                      <a:pt x="329" y="518"/>
                    </a:lnTo>
                    <a:lnTo>
                      <a:pt x="193" y="604"/>
                    </a:lnTo>
                    <a:lnTo>
                      <a:pt x="324" y="530"/>
                    </a:lnTo>
                    <a:lnTo>
                      <a:pt x="205" y="604"/>
                    </a:lnTo>
                    <a:lnTo>
                      <a:pt x="318" y="538"/>
                    </a:lnTo>
                    <a:lnTo>
                      <a:pt x="228" y="600"/>
                    </a:lnTo>
                    <a:lnTo>
                      <a:pt x="307" y="555"/>
                    </a:lnTo>
                    <a:lnTo>
                      <a:pt x="258" y="590"/>
                    </a:lnTo>
                    <a:lnTo>
                      <a:pt x="285" y="575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grpSp>
          <p:nvGrpSpPr>
            <p:cNvPr id="117" name="组合 116"/>
            <p:cNvGrpSpPr/>
            <p:nvPr/>
          </p:nvGrpSpPr>
          <p:grpSpPr>
            <a:xfrm>
              <a:off x="6062854" y="2591457"/>
              <a:ext cx="679827" cy="1017387"/>
              <a:chOff x="3190874" y="1506528"/>
              <a:chExt cx="569913" cy="925513"/>
            </a:xfrm>
          </p:grpSpPr>
          <p:sp>
            <p:nvSpPr>
              <p:cNvPr id="118" name="Freeform 13"/>
              <p:cNvSpPr/>
              <p:nvPr/>
            </p:nvSpPr>
            <p:spPr bwMode="auto">
              <a:xfrm>
                <a:off x="3698874" y="2233603"/>
                <a:ext cx="61913" cy="34925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39" y="0"/>
                  </a:cxn>
                  <a:cxn ang="0">
                    <a:pos x="19" y="22"/>
                  </a:cxn>
                  <a:cxn ang="0">
                    <a:pos x="39" y="11"/>
                  </a:cxn>
                  <a:cxn ang="0">
                    <a:pos x="31" y="22"/>
                  </a:cxn>
                  <a:cxn ang="0">
                    <a:pos x="39" y="18"/>
                  </a:cxn>
                </a:cxnLst>
                <a:rect l="0" t="0" r="r" b="b"/>
                <a:pathLst>
                  <a:path w="39" h="22">
                    <a:moveTo>
                      <a:pt x="0" y="22"/>
                    </a:moveTo>
                    <a:lnTo>
                      <a:pt x="39" y="0"/>
                    </a:lnTo>
                    <a:lnTo>
                      <a:pt x="19" y="22"/>
                    </a:lnTo>
                    <a:lnTo>
                      <a:pt x="39" y="11"/>
                    </a:lnTo>
                    <a:lnTo>
                      <a:pt x="31" y="22"/>
                    </a:lnTo>
                    <a:lnTo>
                      <a:pt x="39" y="18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9" name="Freeform 14"/>
              <p:cNvSpPr/>
              <p:nvPr/>
            </p:nvSpPr>
            <p:spPr bwMode="auto">
              <a:xfrm>
                <a:off x="3465512" y="1587491"/>
                <a:ext cx="231775" cy="514350"/>
              </a:xfrm>
              <a:custGeom>
                <a:avLst/>
                <a:gdLst/>
                <a:ahLst/>
                <a:cxnLst>
                  <a:cxn ang="0">
                    <a:pos x="0" y="84"/>
                  </a:cxn>
                  <a:cxn ang="0">
                    <a:pos x="144" y="0"/>
                  </a:cxn>
                  <a:cxn ang="0">
                    <a:pos x="0" y="93"/>
                  </a:cxn>
                  <a:cxn ang="0">
                    <a:pos x="144" y="9"/>
                  </a:cxn>
                  <a:cxn ang="0">
                    <a:pos x="0" y="99"/>
                  </a:cxn>
                  <a:cxn ang="0">
                    <a:pos x="144" y="16"/>
                  </a:cxn>
                  <a:cxn ang="0">
                    <a:pos x="0" y="111"/>
                  </a:cxn>
                  <a:cxn ang="0">
                    <a:pos x="144" y="28"/>
                  </a:cxn>
                  <a:cxn ang="0">
                    <a:pos x="0" y="123"/>
                  </a:cxn>
                  <a:cxn ang="0">
                    <a:pos x="144" y="39"/>
                  </a:cxn>
                  <a:cxn ang="0">
                    <a:pos x="0" y="135"/>
                  </a:cxn>
                  <a:cxn ang="0">
                    <a:pos x="144" y="51"/>
                  </a:cxn>
                  <a:cxn ang="0">
                    <a:pos x="0" y="141"/>
                  </a:cxn>
                  <a:cxn ang="0">
                    <a:pos x="144" y="58"/>
                  </a:cxn>
                  <a:cxn ang="0">
                    <a:pos x="0" y="149"/>
                  </a:cxn>
                  <a:cxn ang="0">
                    <a:pos x="144" y="64"/>
                  </a:cxn>
                  <a:cxn ang="0">
                    <a:pos x="0" y="159"/>
                  </a:cxn>
                  <a:cxn ang="0">
                    <a:pos x="146" y="76"/>
                  </a:cxn>
                  <a:cxn ang="0">
                    <a:pos x="0" y="167"/>
                  </a:cxn>
                  <a:cxn ang="0">
                    <a:pos x="146" y="84"/>
                  </a:cxn>
                  <a:cxn ang="0">
                    <a:pos x="0" y="179"/>
                  </a:cxn>
                  <a:cxn ang="0">
                    <a:pos x="146" y="95"/>
                  </a:cxn>
                  <a:cxn ang="0">
                    <a:pos x="0" y="189"/>
                  </a:cxn>
                  <a:cxn ang="0">
                    <a:pos x="146" y="106"/>
                  </a:cxn>
                  <a:cxn ang="0">
                    <a:pos x="0" y="200"/>
                  </a:cxn>
                  <a:cxn ang="0">
                    <a:pos x="146" y="116"/>
                  </a:cxn>
                  <a:cxn ang="0">
                    <a:pos x="0" y="210"/>
                  </a:cxn>
                  <a:cxn ang="0">
                    <a:pos x="146" y="127"/>
                  </a:cxn>
                  <a:cxn ang="0">
                    <a:pos x="0" y="218"/>
                  </a:cxn>
                  <a:cxn ang="0">
                    <a:pos x="146" y="135"/>
                  </a:cxn>
                  <a:cxn ang="0">
                    <a:pos x="0" y="230"/>
                  </a:cxn>
                  <a:cxn ang="0">
                    <a:pos x="146" y="146"/>
                  </a:cxn>
                  <a:cxn ang="0">
                    <a:pos x="0" y="242"/>
                  </a:cxn>
                  <a:cxn ang="0">
                    <a:pos x="146" y="158"/>
                  </a:cxn>
                  <a:cxn ang="0">
                    <a:pos x="0" y="249"/>
                  </a:cxn>
                  <a:cxn ang="0">
                    <a:pos x="146" y="166"/>
                  </a:cxn>
                  <a:cxn ang="0">
                    <a:pos x="0" y="261"/>
                  </a:cxn>
                  <a:cxn ang="0">
                    <a:pos x="146" y="178"/>
                  </a:cxn>
                  <a:cxn ang="0">
                    <a:pos x="0" y="270"/>
                  </a:cxn>
                  <a:cxn ang="0">
                    <a:pos x="146" y="187"/>
                  </a:cxn>
                  <a:cxn ang="0">
                    <a:pos x="0" y="278"/>
                  </a:cxn>
                  <a:cxn ang="0">
                    <a:pos x="146" y="195"/>
                  </a:cxn>
                  <a:cxn ang="0">
                    <a:pos x="0" y="286"/>
                  </a:cxn>
                  <a:cxn ang="0">
                    <a:pos x="146" y="201"/>
                  </a:cxn>
                  <a:cxn ang="0">
                    <a:pos x="0" y="295"/>
                  </a:cxn>
                  <a:cxn ang="0">
                    <a:pos x="146" y="212"/>
                  </a:cxn>
                  <a:cxn ang="0">
                    <a:pos x="0" y="307"/>
                  </a:cxn>
                  <a:cxn ang="0">
                    <a:pos x="146" y="222"/>
                  </a:cxn>
                  <a:cxn ang="0">
                    <a:pos x="0" y="313"/>
                  </a:cxn>
                  <a:cxn ang="0">
                    <a:pos x="146" y="230"/>
                  </a:cxn>
                  <a:cxn ang="0">
                    <a:pos x="0" y="324"/>
                  </a:cxn>
                  <a:cxn ang="0">
                    <a:pos x="146" y="239"/>
                  </a:cxn>
                </a:cxnLst>
                <a:rect l="0" t="0" r="r" b="b"/>
                <a:pathLst>
                  <a:path w="146" h="324">
                    <a:moveTo>
                      <a:pt x="0" y="84"/>
                    </a:moveTo>
                    <a:lnTo>
                      <a:pt x="144" y="0"/>
                    </a:lnTo>
                    <a:lnTo>
                      <a:pt x="0" y="93"/>
                    </a:lnTo>
                    <a:lnTo>
                      <a:pt x="144" y="9"/>
                    </a:lnTo>
                    <a:lnTo>
                      <a:pt x="0" y="99"/>
                    </a:lnTo>
                    <a:lnTo>
                      <a:pt x="144" y="16"/>
                    </a:lnTo>
                    <a:lnTo>
                      <a:pt x="0" y="111"/>
                    </a:lnTo>
                    <a:lnTo>
                      <a:pt x="144" y="28"/>
                    </a:lnTo>
                    <a:lnTo>
                      <a:pt x="0" y="123"/>
                    </a:lnTo>
                    <a:lnTo>
                      <a:pt x="144" y="39"/>
                    </a:lnTo>
                    <a:lnTo>
                      <a:pt x="0" y="135"/>
                    </a:lnTo>
                    <a:lnTo>
                      <a:pt x="144" y="51"/>
                    </a:lnTo>
                    <a:lnTo>
                      <a:pt x="0" y="141"/>
                    </a:lnTo>
                    <a:lnTo>
                      <a:pt x="144" y="58"/>
                    </a:lnTo>
                    <a:lnTo>
                      <a:pt x="0" y="149"/>
                    </a:lnTo>
                    <a:lnTo>
                      <a:pt x="144" y="64"/>
                    </a:lnTo>
                    <a:lnTo>
                      <a:pt x="0" y="159"/>
                    </a:lnTo>
                    <a:lnTo>
                      <a:pt x="146" y="76"/>
                    </a:lnTo>
                    <a:lnTo>
                      <a:pt x="0" y="167"/>
                    </a:lnTo>
                    <a:lnTo>
                      <a:pt x="146" y="84"/>
                    </a:lnTo>
                    <a:lnTo>
                      <a:pt x="0" y="179"/>
                    </a:lnTo>
                    <a:lnTo>
                      <a:pt x="146" y="95"/>
                    </a:lnTo>
                    <a:lnTo>
                      <a:pt x="0" y="189"/>
                    </a:lnTo>
                    <a:lnTo>
                      <a:pt x="146" y="106"/>
                    </a:lnTo>
                    <a:lnTo>
                      <a:pt x="0" y="200"/>
                    </a:lnTo>
                    <a:lnTo>
                      <a:pt x="146" y="116"/>
                    </a:lnTo>
                    <a:lnTo>
                      <a:pt x="0" y="210"/>
                    </a:lnTo>
                    <a:lnTo>
                      <a:pt x="146" y="127"/>
                    </a:lnTo>
                    <a:lnTo>
                      <a:pt x="0" y="218"/>
                    </a:lnTo>
                    <a:lnTo>
                      <a:pt x="146" y="135"/>
                    </a:lnTo>
                    <a:lnTo>
                      <a:pt x="0" y="230"/>
                    </a:lnTo>
                    <a:lnTo>
                      <a:pt x="146" y="146"/>
                    </a:lnTo>
                    <a:lnTo>
                      <a:pt x="0" y="242"/>
                    </a:lnTo>
                    <a:lnTo>
                      <a:pt x="146" y="158"/>
                    </a:lnTo>
                    <a:lnTo>
                      <a:pt x="0" y="249"/>
                    </a:lnTo>
                    <a:lnTo>
                      <a:pt x="146" y="166"/>
                    </a:lnTo>
                    <a:lnTo>
                      <a:pt x="0" y="261"/>
                    </a:lnTo>
                    <a:lnTo>
                      <a:pt x="146" y="178"/>
                    </a:lnTo>
                    <a:lnTo>
                      <a:pt x="0" y="270"/>
                    </a:lnTo>
                    <a:lnTo>
                      <a:pt x="146" y="187"/>
                    </a:lnTo>
                    <a:lnTo>
                      <a:pt x="0" y="278"/>
                    </a:lnTo>
                    <a:lnTo>
                      <a:pt x="146" y="195"/>
                    </a:lnTo>
                    <a:lnTo>
                      <a:pt x="0" y="286"/>
                    </a:lnTo>
                    <a:lnTo>
                      <a:pt x="146" y="201"/>
                    </a:lnTo>
                    <a:lnTo>
                      <a:pt x="0" y="295"/>
                    </a:lnTo>
                    <a:lnTo>
                      <a:pt x="146" y="212"/>
                    </a:lnTo>
                    <a:lnTo>
                      <a:pt x="0" y="307"/>
                    </a:lnTo>
                    <a:lnTo>
                      <a:pt x="146" y="222"/>
                    </a:lnTo>
                    <a:lnTo>
                      <a:pt x="0" y="313"/>
                    </a:lnTo>
                    <a:lnTo>
                      <a:pt x="146" y="230"/>
                    </a:lnTo>
                    <a:lnTo>
                      <a:pt x="0" y="324"/>
                    </a:lnTo>
                    <a:lnTo>
                      <a:pt x="146" y="239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0" name="Freeform 15"/>
              <p:cNvSpPr/>
              <p:nvPr/>
            </p:nvSpPr>
            <p:spPr bwMode="auto">
              <a:xfrm>
                <a:off x="3190874" y="1506528"/>
                <a:ext cx="569913" cy="925513"/>
              </a:xfrm>
              <a:custGeom>
                <a:avLst/>
                <a:gdLst/>
                <a:ahLst/>
                <a:cxnLst>
                  <a:cxn ang="0">
                    <a:pos x="122" y="12"/>
                  </a:cxn>
                  <a:cxn ang="0">
                    <a:pos x="153" y="0"/>
                  </a:cxn>
                  <a:cxn ang="0">
                    <a:pos x="113" y="42"/>
                  </a:cxn>
                  <a:cxn ang="0">
                    <a:pos x="199" y="0"/>
                  </a:cxn>
                  <a:cxn ang="0">
                    <a:pos x="101" y="75"/>
                  </a:cxn>
                  <a:cxn ang="0">
                    <a:pos x="247" y="0"/>
                  </a:cxn>
                  <a:cxn ang="0">
                    <a:pos x="90" y="107"/>
                  </a:cxn>
                  <a:cxn ang="0">
                    <a:pos x="294" y="0"/>
                  </a:cxn>
                  <a:cxn ang="0">
                    <a:pos x="80" y="139"/>
                  </a:cxn>
                  <a:cxn ang="0">
                    <a:pos x="317" y="9"/>
                  </a:cxn>
                  <a:cxn ang="0">
                    <a:pos x="70" y="170"/>
                  </a:cxn>
                  <a:cxn ang="0">
                    <a:pos x="317" y="39"/>
                  </a:cxn>
                  <a:cxn ang="0">
                    <a:pos x="58" y="205"/>
                  </a:cxn>
                  <a:cxn ang="0">
                    <a:pos x="167" y="152"/>
                  </a:cxn>
                  <a:cxn ang="0">
                    <a:pos x="46" y="243"/>
                  </a:cxn>
                  <a:cxn ang="0">
                    <a:pos x="160" y="184"/>
                  </a:cxn>
                  <a:cxn ang="0">
                    <a:pos x="34" y="278"/>
                  </a:cxn>
                  <a:cxn ang="0">
                    <a:pos x="150" y="217"/>
                  </a:cxn>
                  <a:cxn ang="0">
                    <a:pos x="25" y="304"/>
                  </a:cxn>
                  <a:cxn ang="0">
                    <a:pos x="144" y="242"/>
                  </a:cxn>
                  <a:cxn ang="0">
                    <a:pos x="13" y="339"/>
                  </a:cxn>
                  <a:cxn ang="0">
                    <a:pos x="136" y="276"/>
                  </a:cxn>
                  <a:cxn ang="0">
                    <a:pos x="6" y="364"/>
                  </a:cxn>
                  <a:cxn ang="0">
                    <a:pos x="128" y="306"/>
                  </a:cxn>
                  <a:cxn ang="0">
                    <a:pos x="0" y="396"/>
                  </a:cxn>
                  <a:cxn ang="0">
                    <a:pos x="120" y="336"/>
                  </a:cxn>
                  <a:cxn ang="0">
                    <a:pos x="0" y="424"/>
                  </a:cxn>
                  <a:cxn ang="0">
                    <a:pos x="113" y="368"/>
                  </a:cxn>
                  <a:cxn ang="0">
                    <a:pos x="0" y="449"/>
                  </a:cxn>
                  <a:cxn ang="0">
                    <a:pos x="133" y="381"/>
                  </a:cxn>
                  <a:cxn ang="0">
                    <a:pos x="0" y="479"/>
                  </a:cxn>
                  <a:cxn ang="0">
                    <a:pos x="319" y="304"/>
                  </a:cxn>
                  <a:cxn ang="0">
                    <a:pos x="42" y="480"/>
                  </a:cxn>
                  <a:cxn ang="0">
                    <a:pos x="319" y="328"/>
                  </a:cxn>
                  <a:cxn ang="0">
                    <a:pos x="90" y="480"/>
                  </a:cxn>
                  <a:cxn ang="0">
                    <a:pos x="319" y="355"/>
                  </a:cxn>
                  <a:cxn ang="0">
                    <a:pos x="135" y="480"/>
                  </a:cxn>
                  <a:cxn ang="0">
                    <a:pos x="321" y="381"/>
                  </a:cxn>
                  <a:cxn ang="0">
                    <a:pos x="173" y="486"/>
                  </a:cxn>
                  <a:cxn ang="0">
                    <a:pos x="359" y="388"/>
                  </a:cxn>
                  <a:cxn ang="0">
                    <a:pos x="173" y="518"/>
                  </a:cxn>
                  <a:cxn ang="0">
                    <a:pos x="359" y="422"/>
                  </a:cxn>
                  <a:cxn ang="0">
                    <a:pos x="173" y="547"/>
                  </a:cxn>
                  <a:cxn ang="0">
                    <a:pos x="359" y="448"/>
                  </a:cxn>
                  <a:cxn ang="0">
                    <a:pos x="173" y="569"/>
                  </a:cxn>
                  <a:cxn ang="0">
                    <a:pos x="317" y="493"/>
                  </a:cxn>
                  <a:cxn ang="0">
                    <a:pos x="192" y="583"/>
                  </a:cxn>
                  <a:cxn ang="0">
                    <a:pos x="319" y="517"/>
                  </a:cxn>
                  <a:cxn ang="0">
                    <a:pos x="233" y="583"/>
                  </a:cxn>
                  <a:cxn ang="0">
                    <a:pos x="319" y="542"/>
                  </a:cxn>
                  <a:cxn ang="0">
                    <a:pos x="273" y="583"/>
                  </a:cxn>
                  <a:cxn ang="0">
                    <a:pos x="319" y="566"/>
                  </a:cxn>
                  <a:cxn ang="0">
                    <a:pos x="316" y="583"/>
                  </a:cxn>
                </a:cxnLst>
                <a:rect l="0" t="0" r="r" b="b"/>
                <a:pathLst>
                  <a:path w="359" h="583">
                    <a:moveTo>
                      <a:pt x="126" y="3"/>
                    </a:moveTo>
                    <a:lnTo>
                      <a:pt x="128" y="0"/>
                    </a:lnTo>
                    <a:lnTo>
                      <a:pt x="122" y="12"/>
                    </a:lnTo>
                    <a:lnTo>
                      <a:pt x="143" y="0"/>
                    </a:lnTo>
                    <a:lnTo>
                      <a:pt x="119" y="20"/>
                    </a:lnTo>
                    <a:lnTo>
                      <a:pt x="153" y="0"/>
                    </a:lnTo>
                    <a:lnTo>
                      <a:pt x="115" y="33"/>
                    </a:lnTo>
                    <a:lnTo>
                      <a:pt x="171" y="0"/>
                    </a:lnTo>
                    <a:lnTo>
                      <a:pt x="113" y="42"/>
                    </a:lnTo>
                    <a:lnTo>
                      <a:pt x="184" y="0"/>
                    </a:lnTo>
                    <a:lnTo>
                      <a:pt x="109" y="53"/>
                    </a:lnTo>
                    <a:lnTo>
                      <a:pt x="199" y="0"/>
                    </a:lnTo>
                    <a:lnTo>
                      <a:pt x="103" y="67"/>
                    </a:lnTo>
                    <a:lnTo>
                      <a:pt x="220" y="0"/>
                    </a:lnTo>
                    <a:lnTo>
                      <a:pt x="101" y="75"/>
                    </a:lnTo>
                    <a:lnTo>
                      <a:pt x="230" y="0"/>
                    </a:lnTo>
                    <a:lnTo>
                      <a:pt x="97" y="86"/>
                    </a:lnTo>
                    <a:lnTo>
                      <a:pt x="247" y="0"/>
                    </a:lnTo>
                    <a:lnTo>
                      <a:pt x="93" y="99"/>
                    </a:lnTo>
                    <a:lnTo>
                      <a:pt x="265" y="0"/>
                    </a:lnTo>
                    <a:lnTo>
                      <a:pt x="90" y="107"/>
                    </a:lnTo>
                    <a:lnTo>
                      <a:pt x="276" y="0"/>
                    </a:lnTo>
                    <a:lnTo>
                      <a:pt x="87" y="120"/>
                    </a:lnTo>
                    <a:lnTo>
                      <a:pt x="294" y="0"/>
                    </a:lnTo>
                    <a:lnTo>
                      <a:pt x="83" y="131"/>
                    </a:lnTo>
                    <a:lnTo>
                      <a:pt x="308" y="0"/>
                    </a:lnTo>
                    <a:lnTo>
                      <a:pt x="80" y="139"/>
                    </a:lnTo>
                    <a:lnTo>
                      <a:pt x="317" y="2"/>
                    </a:lnTo>
                    <a:lnTo>
                      <a:pt x="77" y="149"/>
                    </a:lnTo>
                    <a:lnTo>
                      <a:pt x="317" y="9"/>
                    </a:lnTo>
                    <a:lnTo>
                      <a:pt x="73" y="159"/>
                    </a:lnTo>
                    <a:lnTo>
                      <a:pt x="317" y="17"/>
                    </a:lnTo>
                    <a:lnTo>
                      <a:pt x="70" y="170"/>
                    </a:lnTo>
                    <a:lnTo>
                      <a:pt x="317" y="28"/>
                    </a:lnTo>
                    <a:lnTo>
                      <a:pt x="64" y="186"/>
                    </a:lnTo>
                    <a:lnTo>
                      <a:pt x="317" y="39"/>
                    </a:lnTo>
                    <a:lnTo>
                      <a:pt x="62" y="195"/>
                    </a:lnTo>
                    <a:lnTo>
                      <a:pt x="319" y="46"/>
                    </a:lnTo>
                    <a:lnTo>
                      <a:pt x="58" y="205"/>
                    </a:lnTo>
                    <a:lnTo>
                      <a:pt x="171" y="140"/>
                    </a:lnTo>
                    <a:lnTo>
                      <a:pt x="55" y="217"/>
                    </a:lnTo>
                    <a:lnTo>
                      <a:pt x="167" y="152"/>
                    </a:lnTo>
                    <a:lnTo>
                      <a:pt x="50" y="230"/>
                    </a:lnTo>
                    <a:lnTo>
                      <a:pt x="165" y="165"/>
                    </a:lnTo>
                    <a:lnTo>
                      <a:pt x="46" y="243"/>
                    </a:lnTo>
                    <a:lnTo>
                      <a:pt x="161" y="176"/>
                    </a:lnTo>
                    <a:lnTo>
                      <a:pt x="43" y="251"/>
                    </a:lnTo>
                    <a:lnTo>
                      <a:pt x="160" y="184"/>
                    </a:lnTo>
                    <a:lnTo>
                      <a:pt x="40" y="264"/>
                    </a:lnTo>
                    <a:lnTo>
                      <a:pt x="156" y="196"/>
                    </a:lnTo>
                    <a:lnTo>
                      <a:pt x="34" y="278"/>
                    </a:lnTo>
                    <a:lnTo>
                      <a:pt x="153" y="209"/>
                    </a:lnTo>
                    <a:lnTo>
                      <a:pt x="32" y="286"/>
                    </a:lnTo>
                    <a:lnTo>
                      <a:pt x="150" y="217"/>
                    </a:lnTo>
                    <a:lnTo>
                      <a:pt x="28" y="296"/>
                    </a:lnTo>
                    <a:lnTo>
                      <a:pt x="148" y="227"/>
                    </a:lnTo>
                    <a:lnTo>
                      <a:pt x="25" y="304"/>
                    </a:lnTo>
                    <a:lnTo>
                      <a:pt x="146" y="235"/>
                    </a:lnTo>
                    <a:lnTo>
                      <a:pt x="23" y="312"/>
                    </a:lnTo>
                    <a:lnTo>
                      <a:pt x="144" y="242"/>
                    </a:lnTo>
                    <a:lnTo>
                      <a:pt x="19" y="326"/>
                    </a:lnTo>
                    <a:lnTo>
                      <a:pt x="141" y="255"/>
                    </a:lnTo>
                    <a:lnTo>
                      <a:pt x="13" y="339"/>
                    </a:lnTo>
                    <a:lnTo>
                      <a:pt x="137" y="268"/>
                    </a:lnTo>
                    <a:lnTo>
                      <a:pt x="12" y="347"/>
                    </a:lnTo>
                    <a:lnTo>
                      <a:pt x="136" y="276"/>
                    </a:lnTo>
                    <a:lnTo>
                      <a:pt x="10" y="355"/>
                    </a:lnTo>
                    <a:lnTo>
                      <a:pt x="133" y="282"/>
                    </a:lnTo>
                    <a:lnTo>
                      <a:pt x="6" y="364"/>
                    </a:lnTo>
                    <a:lnTo>
                      <a:pt x="132" y="293"/>
                    </a:lnTo>
                    <a:lnTo>
                      <a:pt x="0" y="379"/>
                    </a:lnTo>
                    <a:lnTo>
                      <a:pt x="128" y="306"/>
                    </a:lnTo>
                    <a:lnTo>
                      <a:pt x="0" y="386"/>
                    </a:lnTo>
                    <a:lnTo>
                      <a:pt x="126" y="313"/>
                    </a:lnTo>
                    <a:lnTo>
                      <a:pt x="0" y="396"/>
                    </a:lnTo>
                    <a:lnTo>
                      <a:pt x="123" y="324"/>
                    </a:lnTo>
                    <a:lnTo>
                      <a:pt x="0" y="405"/>
                    </a:lnTo>
                    <a:lnTo>
                      <a:pt x="120" y="336"/>
                    </a:lnTo>
                    <a:lnTo>
                      <a:pt x="0" y="414"/>
                    </a:lnTo>
                    <a:lnTo>
                      <a:pt x="118" y="346"/>
                    </a:lnTo>
                    <a:lnTo>
                      <a:pt x="0" y="424"/>
                    </a:lnTo>
                    <a:lnTo>
                      <a:pt x="114" y="358"/>
                    </a:lnTo>
                    <a:lnTo>
                      <a:pt x="0" y="432"/>
                    </a:lnTo>
                    <a:lnTo>
                      <a:pt x="113" y="368"/>
                    </a:lnTo>
                    <a:lnTo>
                      <a:pt x="0" y="444"/>
                    </a:lnTo>
                    <a:lnTo>
                      <a:pt x="109" y="380"/>
                    </a:lnTo>
                    <a:lnTo>
                      <a:pt x="0" y="449"/>
                    </a:lnTo>
                    <a:lnTo>
                      <a:pt x="118" y="381"/>
                    </a:lnTo>
                    <a:lnTo>
                      <a:pt x="0" y="458"/>
                    </a:lnTo>
                    <a:lnTo>
                      <a:pt x="133" y="381"/>
                    </a:lnTo>
                    <a:lnTo>
                      <a:pt x="0" y="470"/>
                    </a:lnTo>
                    <a:lnTo>
                      <a:pt x="153" y="381"/>
                    </a:lnTo>
                    <a:lnTo>
                      <a:pt x="0" y="479"/>
                    </a:lnTo>
                    <a:lnTo>
                      <a:pt x="170" y="381"/>
                    </a:lnTo>
                    <a:lnTo>
                      <a:pt x="13" y="480"/>
                    </a:lnTo>
                    <a:lnTo>
                      <a:pt x="319" y="304"/>
                    </a:lnTo>
                    <a:lnTo>
                      <a:pt x="29" y="480"/>
                    </a:lnTo>
                    <a:lnTo>
                      <a:pt x="319" y="313"/>
                    </a:lnTo>
                    <a:lnTo>
                      <a:pt x="42" y="480"/>
                    </a:lnTo>
                    <a:lnTo>
                      <a:pt x="319" y="321"/>
                    </a:lnTo>
                    <a:lnTo>
                      <a:pt x="54" y="480"/>
                    </a:lnTo>
                    <a:lnTo>
                      <a:pt x="319" y="328"/>
                    </a:lnTo>
                    <a:lnTo>
                      <a:pt x="72" y="480"/>
                    </a:lnTo>
                    <a:lnTo>
                      <a:pt x="319" y="338"/>
                    </a:lnTo>
                    <a:lnTo>
                      <a:pt x="90" y="480"/>
                    </a:lnTo>
                    <a:lnTo>
                      <a:pt x="319" y="349"/>
                    </a:lnTo>
                    <a:lnTo>
                      <a:pt x="102" y="480"/>
                    </a:lnTo>
                    <a:lnTo>
                      <a:pt x="319" y="355"/>
                    </a:lnTo>
                    <a:lnTo>
                      <a:pt x="117" y="480"/>
                    </a:lnTo>
                    <a:lnTo>
                      <a:pt x="319" y="364"/>
                    </a:lnTo>
                    <a:lnTo>
                      <a:pt x="135" y="480"/>
                    </a:lnTo>
                    <a:lnTo>
                      <a:pt x="319" y="375"/>
                    </a:lnTo>
                    <a:lnTo>
                      <a:pt x="150" y="480"/>
                    </a:lnTo>
                    <a:lnTo>
                      <a:pt x="321" y="381"/>
                    </a:lnTo>
                    <a:lnTo>
                      <a:pt x="161" y="480"/>
                    </a:lnTo>
                    <a:lnTo>
                      <a:pt x="332" y="381"/>
                    </a:lnTo>
                    <a:lnTo>
                      <a:pt x="173" y="486"/>
                    </a:lnTo>
                    <a:lnTo>
                      <a:pt x="353" y="381"/>
                    </a:lnTo>
                    <a:lnTo>
                      <a:pt x="173" y="496"/>
                    </a:lnTo>
                    <a:lnTo>
                      <a:pt x="359" y="388"/>
                    </a:lnTo>
                    <a:lnTo>
                      <a:pt x="173" y="506"/>
                    </a:lnTo>
                    <a:lnTo>
                      <a:pt x="359" y="399"/>
                    </a:lnTo>
                    <a:lnTo>
                      <a:pt x="173" y="518"/>
                    </a:lnTo>
                    <a:lnTo>
                      <a:pt x="359" y="410"/>
                    </a:lnTo>
                    <a:lnTo>
                      <a:pt x="173" y="529"/>
                    </a:lnTo>
                    <a:lnTo>
                      <a:pt x="359" y="422"/>
                    </a:lnTo>
                    <a:lnTo>
                      <a:pt x="173" y="535"/>
                    </a:lnTo>
                    <a:lnTo>
                      <a:pt x="359" y="428"/>
                    </a:lnTo>
                    <a:lnTo>
                      <a:pt x="173" y="547"/>
                    </a:lnTo>
                    <a:lnTo>
                      <a:pt x="359" y="440"/>
                    </a:lnTo>
                    <a:lnTo>
                      <a:pt x="173" y="555"/>
                    </a:lnTo>
                    <a:lnTo>
                      <a:pt x="359" y="448"/>
                    </a:lnTo>
                    <a:lnTo>
                      <a:pt x="173" y="561"/>
                    </a:lnTo>
                    <a:lnTo>
                      <a:pt x="359" y="454"/>
                    </a:lnTo>
                    <a:lnTo>
                      <a:pt x="173" y="569"/>
                    </a:lnTo>
                    <a:lnTo>
                      <a:pt x="317" y="486"/>
                    </a:lnTo>
                    <a:lnTo>
                      <a:pt x="173" y="577"/>
                    </a:lnTo>
                    <a:lnTo>
                      <a:pt x="317" y="493"/>
                    </a:lnTo>
                    <a:lnTo>
                      <a:pt x="174" y="583"/>
                    </a:lnTo>
                    <a:lnTo>
                      <a:pt x="317" y="500"/>
                    </a:lnTo>
                    <a:lnTo>
                      <a:pt x="192" y="583"/>
                    </a:lnTo>
                    <a:lnTo>
                      <a:pt x="319" y="510"/>
                    </a:lnTo>
                    <a:lnTo>
                      <a:pt x="204" y="583"/>
                    </a:lnTo>
                    <a:lnTo>
                      <a:pt x="319" y="517"/>
                    </a:lnTo>
                    <a:lnTo>
                      <a:pt x="221" y="583"/>
                    </a:lnTo>
                    <a:lnTo>
                      <a:pt x="319" y="527"/>
                    </a:lnTo>
                    <a:lnTo>
                      <a:pt x="233" y="583"/>
                    </a:lnTo>
                    <a:lnTo>
                      <a:pt x="319" y="534"/>
                    </a:lnTo>
                    <a:lnTo>
                      <a:pt x="246" y="583"/>
                    </a:lnTo>
                    <a:lnTo>
                      <a:pt x="319" y="542"/>
                    </a:lnTo>
                    <a:lnTo>
                      <a:pt x="256" y="583"/>
                    </a:lnTo>
                    <a:lnTo>
                      <a:pt x="319" y="547"/>
                    </a:lnTo>
                    <a:lnTo>
                      <a:pt x="273" y="583"/>
                    </a:lnTo>
                    <a:lnTo>
                      <a:pt x="319" y="557"/>
                    </a:lnTo>
                    <a:lnTo>
                      <a:pt x="290" y="583"/>
                    </a:lnTo>
                    <a:lnTo>
                      <a:pt x="319" y="566"/>
                    </a:lnTo>
                    <a:lnTo>
                      <a:pt x="304" y="583"/>
                    </a:lnTo>
                    <a:lnTo>
                      <a:pt x="319" y="574"/>
                    </a:lnTo>
                    <a:lnTo>
                      <a:pt x="316" y="583"/>
                    </a:lnTo>
                    <a:lnTo>
                      <a:pt x="319" y="582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1" name="Freeform 43"/>
              <p:cNvSpPr/>
              <p:nvPr/>
            </p:nvSpPr>
            <p:spPr bwMode="auto">
              <a:xfrm>
                <a:off x="3698874" y="2233603"/>
                <a:ext cx="61913" cy="34925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39" y="0"/>
                  </a:cxn>
                  <a:cxn ang="0">
                    <a:pos x="19" y="22"/>
                  </a:cxn>
                  <a:cxn ang="0">
                    <a:pos x="39" y="11"/>
                  </a:cxn>
                  <a:cxn ang="0">
                    <a:pos x="31" y="22"/>
                  </a:cxn>
                  <a:cxn ang="0">
                    <a:pos x="39" y="18"/>
                  </a:cxn>
                </a:cxnLst>
                <a:rect l="0" t="0" r="r" b="b"/>
                <a:pathLst>
                  <a:path w="39" h="22">
                    <a:moveTo>
                      <a:pt x="0" y="22"/>
                    </a:moveTo>
                    <a:lnTo>
                      <a:pt x="39" y="0"/>
                    </a:lnTo>
                    <a:lnTo>
                      <a:pt x="19" y="22"/>
                    </a:lnTo>
                    <a:lnTo>
                      <a:pt x="39" y="11"/>
                    </a:lnTo>
                    <a:lnTo>
                      <a:pt x="31" y="22"/>
                    </a:lnTo>
                    <a:lnTo>
                      <a:pt x="39" y="18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2" name="Freeform 44"/>
              <p:cNvSpPr/>
              <p:nvPr/>
            </p:nvSpPr>
            <p:spPr bwMode="auto">
              <a:xfrm>
                <a:off x="3465512" y="1587491"/>
                <a:ext cx="231775" cy="514350"/>
              </a:xfrm>
              <a:custGeom>
                <a:avLst/>
                <a:gdLst/>
                <a:ahLst/>
                <a:cxnLst>
                  <a:cxn ang="0">
                    <a:pos x="0" y="84"/>
                  </a:cxn>
                  <a:cxn ang="0">
                    <a:pos x="144" y="0"/>
                  </a:cxn>
                  <a:cxn ang="0">
                    <a:pos x="0" y="93"/>
                  </a:cxn>
                  <a:cxn ang="0">
                    <a:pos x="144" y="9"/>
                  </a:cxn>
                  <a:cxn ang="0">
                    <a:pos x="0" y="99"/>
                  </a:cxn>
                  <a:cxn ang="0">
                    <a:pos x="144" y="16"/>
                  </a:cxn>
                  <a:cxn ang="0">
                    <a:pos x="0" y="111"/>
                  </a:cxn>
                  <a:cxn ang="0">
                    <a:pos x="144" y="28"/>
                  </a:cxn>
                  <a:cxn ang="0">
                    <a:pos x="0" y="123"/>
                  </a:cxn>
                  <a:cxn ang="0">
                    <a:pos x="144" y="39"/>
                  </a:cxn>
                  <a:cxn ang="0">
                    <a:pos x="0" y="135"/>
                  </a:cxn>
                  <a:cxn ang="0">
                    <a:pos x="144" y="51"/>
                  </a:cxn>
                  <a:cxn ang="0">
                    <a:pos x="0" y="141"/>
                  </a:cxn>
                  <a:cxn ang="0">
                    <a:pos x="144" y="58"/>
                  </a:cxn>
                  <a:cxn ang="0">
                    <a:pos x="0" y="149"/>
                  </a:cxn>
                  <a:cxn ang="0">
                    <a:pos x="144" y="64"/>
                  </a:cxn>
                  <a:cxn ang="0">
                    <a:pos x="0" y="159"/>
                  </a:cxn>
                  <a:cxn ang="0">
                    <a:pos x="146" y="76"/>
                  </a:cxn>
                  <a:cxn ang="0">
                    <a:pos x="0" y="167"/>
                  </a:cxn>
                  <a:cxn ang="0">
                    <a:pos x="146" y="84"/>
                  </a:cxn>
                  <a:cxn ang="0">
                    <a:pos x="0" y="179"/>
                  </a:cxn>
                  <a:cxn ang="0">
                    <a:pos x="146" y="95"/>
                  </a:cxn>
                  <a:cxn ang="0">
                    <a:pos x="0" y="189"/>
                  </a:cxn>
                  <a:cxn ang="0">
                    <a:pos x="146" y="106"/>
                  </a:cxn>
                  <a:cxn ang="0">
                    <a:pos x="0" y="200"/>
                  </a:cxn>
                  <a:cxn ang="0">
                    <a:pos x="146" y="116"/>
                  </a:cxn>
                  <a:cxn ang="0">
                    <a:pos x="0" y="210"/>
                  </a:cxn>
                  <a:cxn ang="0">
                    <a:pos x="146" y="127"/>
                  </a:cxn>
                  <a:cxn ang="0">
                    <a:pos x="0" y="218"/>
                  </a:cxn>
                  <a:cxn ang="0">
                    <a:pos x="146" y="135"/>
                  </a:cxn>
                  <a:cxn ang="0">
                    <a:pos x="0" y="230"/>
                  </a:cxn>
                  <a:cxn ang="0">
                    <a:pos x="146" y="146"/>
                  </a:cxn>
                  <a:cxn ang="0">
                    <a:pos x="0" y="242"/>
                  </a:cxn>
                  <a:cxn ang="0">
                    <a:pos x="146" y="158"/>
                  </a:cxn>
                  <a:cxn ang="0">
                    <a:pos x="0" y="249"/>
                  </a:cxn>
                  <a:cxn ang="0">
                    <a:pos x="146" y="166"/>
                  </a:cxn>
                  <a:cxn ang="0">
                    <a:pos x="0" y="261"/>
                  </a:cxn>
                  <a:cxn ang="0">
                    <a:pos x="146" y="178"/>
                  </a:cxn>
                  <a:cxn ang="0">
                    <a:pos x="0" y="270"/>
                  </a:cxn>
                  <a:cxn ang="0">
                    <a:pos x="146" y="187"/>
                  </a:cxn>
                  <a:cxn ang="0">
                    <a:pos x="0" y="278"/>
                  </a:cxn>
                  <a:cxn ang="0">
                    <a:pos x="146" y="195"/>
                  </a:cxn>
                  <a:cxn ang="0">
                    <a:pos x="0" y="286"/>
                  </a:cxn>
                  <a:cxn ang="0">
                    <a:pos x="146" y="201"/>
                  </a:cxn>
                  <a:cxn ang="0">
                    <a:pos x="0" y="295"/>
                  </a:cxn>
                  <a:cxn ang="0">
                    <a:pos x="146" y="212"/>
                  </a:cxn>
                  <a:cxn ang="0">
                    <a:pos x="0" y="307"/>
                  </a:cxn>
                  <a:cxn ang="0">
                    <a:pos x="146" y="222"/>
                  </a:cxn>
                  <a:cxn ang="0">
                    <a:pos x="0" y="313"/>
                  </a:cxn>
                  <a:cxn ang="0">
                    <a:pos x="146" y="230"/>
                  </a:cxn>
                  <a:cxn ang="0">
                    <a:pos x="0" y="324"/>
                  </a:cxn>
                  <a:cxn ang="0">
                    <a:pos x="146" y="239"/>
                  </a:cxn>
                </a:cxnLst>
                <a:rect l="0" t="0" r="r" b="b"/>
                <a:pathLst>
                  <a:path w="146" h="324">
                    <a:moveTo>
                      <a:pt x="0" y="84"/>
                    </a:moveTo>
                    <a:lnTo>
                      <a:pt x="144" y="0"/>
                    </a:lnTo>
                    <a:lnTo>
                      <a:pt x="0" y="93"/>
                    </a:lnTo>
                    <a:lnTo>
                      <a:pt x="144" y="9"/>
                    </a:lnTo>
                    <a:lnTo>
                      <a:pt x="0" y="99"/>
                    </a:lnTo>
                    <a:lnTo>
                      <a:pt x="144" y="16"/>
                    </a:lnTo>
                    <a:lnTo>
                      <a:pt x="0" y="111"/>
                    </a:lnTo>
                    <a:lnTo>
                      <a:pt x="144" y="28"/>
                    </a:lnTo>
                    <a:lnTo>
                      <a:pt x="0" y="123"/>
                    </a:lnTo>
                    <a:lnTo>
                      <a:pt x="144" y="39"/>
                    </a:lnTo>
                    <a:lnTo>
                      <a:pt x="0" y="135"/>
                    </a:lnTo>
                    <a:lnTo>
                      <a:pt x="144" y="51"/>
                    </a:lnTo>
                    <a:lnTo>
                      <a:pt x="0" y="141"/>
                    </a:lnTo>
                    <a:lnTo>
                      <a:pt x="144" y="58"/>
                    </a:lnTo>
                    <a:lnTo>
                      <a:pt x="0" y="149"/>
                    </a:lnTo>
                    <a:lnTo>
                      <a:pt x="144" y="64"/>
                    </a:lnTo>
                    <a:lnTo>
                      <a:pt x="0" y="159"/>
                    </a:lnTo>
                    <a:lnTo>
                      <a:pt x="146" y="76"/>
                    </a:lnTo>
                    <a:lnTo>
                      <a:pt x="0" y="167"/>
                    </a:lnTo>
                    <a:lnTo>
                      <a:pt x="146" y="84"/>
                    </a:lnTo>
                    <a:lnTo>
                      <a:pt x="0" y="179"/>
                    </a:lnTo>
                    <a:lnTo>
                      <a:pt x="146" y="95"/>
                    </a:lnTo>
                    <a:lnTo>
                      <a:pt x="0" y="189"/>
                    </a:lnTo>
                    <a:lnTo>
                      <a:pt x="146" y="106"/>
                    </a:lnTo>
                    <a:lnTo>
                      <a:pt x="0" y="200"/>
                    </a:lnTo>
                    <a:lnTo>
                      <a:pt x="146" y="116"/>
                    </a:lnTo>
                    <a:lnTo>
                      <a:pt x="0" y="210"/>
                    </a:lnTo>
                    <a:lnTo>
                      <a:pt x="146" y="127"/>
                    </a:lnTo>
                    <a:lnTo>
                      <a:pt x="0" y="218"/>
                    </a:lnTo>
                    <a:lnTo>
                      <a:pt x="146" y="135"/>
                    </a:lnTo>
                    <a:lnTo>
                      <a:pt x="0" y="230"/>
                    </a:lnTo>
                    <a:lnTo>
                      <a:pt x="146" y="146"/>
                    </a:lnTo>
                    <a:lnTo>
                      <a:pt x="0" y="242"/>
                    </a:lnTo>
                    <a:lnTo>
                      <a:pt x="146" y="158"/>
                    </a:lnTo>
                    <a:lnTo>
                      <a:pt x="0" y="249"/>
                    </a:lnTo>
                    <a:lnTo>
                      <a:pt x="146" y="166"/>
                    </a:lnTo>
                    <a:lnTo>
                      <a:pt x="0" y="261"/>
                    </a:lnTo>
                    <a:lnTo>
                      <a:pt x="146" y="178"/>
                    </a:lnTo>
                    <a:lnTo>
                      <a:pt x="0" y="270"/>
                    </a:lnTo>
                    <a:lnTo>
                      <a:pt x="146" y="187"/>
                    </a:lnTo>
                    <a:lnTo>
                      <a:pt x="0" y="278"/>
                    </a:lnTo>
                    <a:lnTo>
                      <a:pt x="146" y="195"/>
                    </a:lnTo>
                    <a:lnTo>
                      <a:pt x="0" y="286"/>
                    </a:lnTo>
                    <a:lnTo>
                      <a:pt x="146" y="201"/>
                    </a:lnTo>
                    <a:lnTo>
                      <a:pt x="0" y="295"/>
                    </a:lnTo>
                    <a:lnTo>
                      <a:pt x="146" y="212"/>
                    </a:lnTo>
                    <a:lnTo>
                      <a:pt x="0" y="307"/>
                    </a:lnTo>
                    <a:lnTo>
                      <a:pt x="146" y="222"/>
                    </a:lnTo>
                    <a:lnTo>
                      <a:pt x="0" y="313"/>
                    </a:lnTo>
                    <a:lnTo>
                      <a:pt x="146" y="230"/>
                    </a:lnTo>
                    <a:lnTo>
                      <a:pt x="0" y="324"/>
                    </a:lnTo>
                    <a:lnTo>
                      <a:pt x="146" y="239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3" name="Freeform 45"/>
              <p:cNvSpPr/>
              <p:nvPr/>
            </p:nvSpPr>
            <p:spPr bwMode="auto">
              <a:xfrm>
                <a:off x="3190874" y="1506528"/>
                <a:ext cx="569913" cy="925513"/>
              </a:xfrm>
              <a:custGeom>
                <a:avLst/>
                <a:gdLst/>
                <a:ahLst/>
                <a:cxnLst>
                  <a:cxn ang="0">
                    <a:pos x="122" y="12"/>
                  </a:cxn>
                  <a:cxn ang="0">
                    <a:pos x="153" y="0"/>
                  </a:cxn>
                  <a:cxn ang="0">
                    <a:pos x="113" y="42"/>
                  </a:cxn>
                  <a:cxn ang="0">
                    <a:pos x="199" y="0"/>
                  </a:cxn>
                  <a:cxn ang="0">
                    <a:pos x="101" y="75"/>
                  </a:cxn>
                  <a:cxn ang="0">
                    <a:pos x="247" y="0"/>
                  </a:cxn>
                  <a:cxn ang="0">
                    <a:pos x="90" y="107"/>
                  </a:cxn>
                  <a:cxn ang="0">
                    <a:pos x="294" y="0"/>
                  </a:cxn>
                  <a:cxn ang="0">
                    <a:pos x="80" y="139"/>
                  </a:cxn>
                  <a:cxn ang="0">
                    <a:pos x="317" y="9"/>
                  </a:cxn>
                  <a:cxn ang="0">
                    <a:pos x="70" y="170"/>
                  </a:cxn>
                  <a:cxn ang="0">
                    <a:pos x="317" y="39"/>
                  </a:cxn>
                  <a:cxn ang="0">
                    <a:pos x="58" y="205"/>
                  </a:cxn>
                  <a:cxn ang="0">
                    <a:pos x="167" y="152"/>
                  </a:cxn>
                  <a:cxn ang="0">
                    <a:pos x="46" y="243"/>
                  </a:cxn>
                  <a:cxn ang="0">
                    <a:pos x="160" y="184"/>
                  </a:cxn>
                  <a:cxn ang="0">
                    <a:pos x="34" y="278"/>
                  </a:cxn>
                  <a:cxn ang="0">
                    <a:pos x="150" y="217"/>
                  </a:cxn>
                  <a:cxn ang="0">
                    <a:pos x="25" y="304"/>
                  </a:cxn>
                  <a:cxn ang="0">
                    <a:pos x="144" y="242"/>
                  </a:cxn>
                  <a:cxn ang="0">
                    <a:pos x="13" y="339"/>
                  </a:cxn>
                  <a:cxn ang="0">
                    <a:pos x="136" y="276"/>
                  </a:cxn>
                  <a:cxn ang="0">
                    <a:pos x="6" y="364"/>
                  </a:cxn>
                  <a:cxn ang="0">
                    <a:pos x="128" y="306"/>
                  </a:cxn>
                  <a:cxn ang="0">
                    <a:pos x="0" y="396"/>
                  </a:cxn>
                  <a:cxn ang="0">
                    <a:pos x="120" y="336"/>
                  </a:cxn>
                  <a:cxn ang="0">
                    <a:pos x="0" y="424"/>
                  </a:cxn>
                  <a:cxn ang="0">
                    <a:pos x="113" y="368"/>
                  </a:cxn>
                  <a:cxn ang="0">
                    <a:pos x="0" y="449"/>
                  </a:cxn>
                  <a:cxn ang="0">
                    <a:pos x="133" y="381"/>
                  </a:cxn>
                  <a:cxn ang="0">
                    <a:pos x="0" y="479"/>
                  </a:cxn>
                  <a:cxn ang="0">
                    <a:pos x="319" y="304"/>
                  </a:cxn>
                  <a:cxn ang="0">
                    <a:pos x="42" y="480"/>
                  </a:cxn>
                  <a:cxn ang="0">
                    <a:pos x="319" y="328"/>
                  </a:cxn>
                  <a:cxn ang="0">
                    <a:pos x="90" y="480"/>
                  </a:cxn>
                  <a:cxn ang="0">
                    <a:pos x="319" y="355"/>
                  </a:cxn>
                  <a:cxn ang="0">
                    <a:pos x="135" y="480"/>
                  </a:cxn>
                  <a:cxn ang="0">
                    <a:pos x="321" y="381"/>
                  </a:cxn>
                  <a:cxn ang="0">
                    <a:pos x="173" y="486"/>
                  </a:cxn>
                  <a:cxn ang="0">
                    <a:pos x="359" y="388"/>
                  </a:cxn>
                  <a:cxn ang="0">
                    <a:pos x="173" y="518"/>
                  </a:cxn>
                  <a:cxn ang="0">
                    <a:pos x="359" y="422"/>
                  </a:cxn>
                  <a:cxn ang="0">
                    <a:pos x="173" y="547"/>
                  </a:cxn>
                  <a:cxn ang="0">
                    <a:pos x="359" y="448"/>
                  </a:cxn>
                  <a:cxn ang="0">
                    <a:pos x="173" y="569"/>
                  </a:cxn>
                  <a:cxn ang="0">
                    <a:pos x="317" y="493"/>
                  </a:cxn>
                  <a:cxn ang="0">
                    <a:pos x="192" y="583"/>
                  </a:cxn>
                  <a:cxn ang="0">
                    <a:pos x="319" y="517"/>
                  </a:cxn>
                  <a:cxn ang="0">
                    <a:pos x="233" y="583"/>
                  </a:cxn>
                  <a:cxn ang="0">
                    <a:pos x="319" y="542"/>
                  </a:cxn>
                  <a:cxn ang="0">
                    <a:pos x="273" y="583"/>
                  </a:cxn>
                  <a:cxn ang="0">
                    <a:pos x="319" y="566"/>
                  </a:cxn>
                  <a:cxn ang="0">
                    <a:pos x="316" y="583"/>
                  </a:cxn>
                </a:cxnLst>
                <a:rect l="0" t="0" r="r" b="b"/>
                <a:pathLst>
                  <a:path w="359" h="583">
                    <a:moveTo>
                      <a:pt x="126" y="3"/>
                    </a:moveTo>
                    <a:lnTo>
                      <a:pt x="128" y="0"/>
                    </a:lnTo>
                    <a:lnTo>
                      <a:pt x="122" y="12"/>
                    </a:lnTo>
                    <a:lnTo>
                      <a:pt x="143" y="0"/>
                    </a:lnTo>
                    <a:lnTo>
                      <a:pt x="119" y="20"/>
                    </a:lnTo>
                    <a:lnTo>
                      <a:pt x="153" y="0"/>
                    </a:lnTo>
                    <a:lnTo>
                      <a:pt x="115" y="33"/>
                    </a:lnTo>
                    <a:lnTo>
                      <a:pt x="171" y="0"/>
                    </a:lnTo>
                    <a:lnTo>
                      <a:pt x="113" y="42"/>
                    </a:lnTo>
                    <a:lnTo>
                      <a:pt x="184" y="0"/>
                    </a:lnTo>
                    <a:lnTo>
                      <a:pt x="109" y="53"/>
                    </a:lnTo>
                    <a:lnTo>
                      <a:pt x="199" y="0"/>
                    </a:lnTo>
                    <a:lnTo>
                      <a:pt x="103" y="67"/>
                    </a:lnTo>
                    <a:lnTo>
                      <a:pt x="220" y="0"/>
                    </a:lnTo>
                    <a:lnTo>
                      <a:pt x="101" y="75"/>
                    </a:lnTo>
                    <a:lnTo>
                      <a:pt x="230" y="0"/>
                    </a:lnTo>
                    <a:lnTo>
                      <a:pt x="97" y="86"/>
                    </a:lnTo>
                    <a:lnTo>
                      <a:pt x="247" y="0"/>
                    </a:lnTo>
                    <a:lnTo>
                      <a:pt x="93" y="99"/>
                    </a:lnTo>
                    <a:lnTo>
                      <a:pt x="265" y="0"/>
                    </a:lnTo>
                    <a:lnTo>
                      <a:pt x="90" y="107"/>
                    </a:lnTo>
                    <a:lnTo>
                      <a:pt x="276" y="0"/>
                    </a:lnTo>
                    <a:lnTo>
                      <a:pt x="87" y="120"/>
                    </a:lnTo>
                    <a:lnTo>
                      <a:pt x="294" y="0"/>
                    </a:lnTo>
                    <a:lnTo>
                      <a:pt x="83" y="131"/>
                    </a:lnTo>
                    <a:lnTo>
                      <a:pt x="308" y="0"/>
                    </a:lnTo>
                    <a:lnTo>
                      <a:pt x="80" y="139"/>
                    </a:lnTo>
                    <a:lnTo>
                      <a:pt x="317" y="2"/>
                    </a:lnTo>
                    <a:lnTo>
                      <a:pt x="77" y="149"/>
                    </a:lnTo>
                    <a:lnTo>
                      <a:pt x="317" y="9"/>
                    </a:lnTo>
                    <a:lnTo>
                      <a:pt x="73" y="159"/>
                    </a:lnTo>
                    <a:lnTo>
                      <a:pt x="317" y="17"/>
                    </a:lnTo>
                    <a:lnTo>
                      <a:pt x="70" y="170"/>
                    </a:lnTo>
                    <a:lnTo>
                      <a:pt x="317" y="28"/>
                    </a:lnTo>
                    <a:lnTo>
                      <a:pt x="64" y="186"/>
                    </a:lnTo>
                    <a:lnTo>
                      <a:pt x="317" y="39"/>
                    </a:lnTo>
                    <a:lnTo>
                      <a:pt x="62" y="195"/>
                    </a:lnTo>
                    <a:lnTo>
                      <a:pt x="319" y="46"/>
                    </a:lnTo>
                    <a:lnTo>
                      <a:pt x="58" y="205"/>
                    </a:lnTo>
                    <a:lnTo>
                      <a:pt x="171" y="140"/>
                    </a:lnTo>
                    <a:lnTo>
                      <a:pt x="55" y="217"/>
                    </a:lnTo>
                    <a:lnTo>
                      <a:pt x="167" y="152"/>
                    </a:lnTo>
                    <a:lnTo>
                      <a:pt x="50" y="230"/>
                    </a:lnTo>
                    <a:lnTo>
                      <a:pt x="165" y="165"/>
                    </a:lnTo>
                    <a:lnTo>
                      <a:pt x="46" y="243"/>
                    </a:lnTo>
                    <a:lnTo>
                      <a:pt x="161" y="176"/>
                    </a:lnTo>
                    <a:lnTo>
                      <a:pt x="43" y="251"/>
                    </a:lnTo>
                    <a:lnTo>
                      <a:pt x="160" y="184"/>
                    </a:lnTo>
                    <a:lnTo>
                      <a:pt x="40" y="264"/>
                    </a:lnTo>
                    <a:lnTo>
                      <a:pt x="156" y="196"/>
                    </a:lnTo>
                    <a:lnTo>
                      <a:pt x="34" y="278"/>
                    </a:lnTo>
                    <a:lnTo>
                      <a:pt x="153" y="209"/>
                    </a:lnTo>
                    <a:lnTo>
                      <a:pt x="32" y="286"/>
                    </a:lnTo>
                    <a:lnTo>
                      <a:pt x="150" y="217"/>
                    </a:lnTo>
                    <a:lnTo>
                      <a:pt x="28" y="296"/>
                    </a:lnTo>
                    <a:lnTo>
                      <a:pt x="148" y="227"/>
                    </a:lnTo>
                    <a:lnTo>
                      <a:pt x="25" y="304"/>
                    </a:lnTo>
                    <a:lnTo>
                      <a:pt x="146" y="235"/>
                    </a:lnTo>
                    <a:lnTo>
                      <a:pt x="23" y="312"/>
                    </a:lnTo>
                    <a:lnTo>
                      <a:pt x="144" y="242"/>
                    </a:lnTo>
                    <a:lnTo>
                      <a:pt x="19" y="326"/>
                    </a:lnTo>
                    <a:lnTo>
                      <a:pt x="141" y="255"/>
                    </a:lnTo>
                    <a:lnTo>
                      <a:pt x="13" y="339"/>
                    </a:lnTo>
                    <a:lnTo>
                      <a:pt x="137" y="268"/>
                    </a:lnTo>
                    <a:lnTo>
                      <a:pt x="12" y="347"/>
                    </a:lnTo>
                    <a:lnTo>
                      <a:pt x="136" y="276"/>
                    </a:lnTo>
                    <a:lnTo>
                      <a:pt x="10" y="355"/>
                    </a:lnTo>
                    <a:lnTo>
                      <a:pt x="133" y="282"/>
                    </a:lnTo>
                    <a:lnTo>
                      <a:pt x="6" y="364"/>
                    </a:lnTo>
                    <a:lnTo>
                      <a:pt x="132" y="293"/>
                    </a:lnTo>
                    <a:lnTo>
                      <a:pt x="0" y="379"/>
                    </a:lnTo>
                    <a:lnTo>
                      <a:pt x="128" y="306"/>
                    </a:lnTo>
                    <a:lnTo>
                      <a:pt x="0" y="386"/>
                    </a:lnTo>
                    <a:lnTo>
                      <a:pt x="126" y="313"/>
                    </a:lnTo>
                    <a:lnTo>
                      <a:pt x="0" y="396"/>
                    </a:lnTo>
                    <a:lnTo>
                      <a:pt x="123" y="324"/>
                    </a:lnTo>
                    <a:lnTo>
                      <a:pt x="0" y="405"/>
                    </a:lnTo>
                    <a:lnTo>
                      <a:pt x="120" y="336"/>
                    </a:lnTo>
                    <a:lnTo>
                      <a:pt x="0" y="414"/>
                    </a:lnTo>
                    <a:lnTo>
                      <a:pt x="118" y="346"/>
                    </a:lnTo>
                    <a:lnTo>
                      <a:pt x="0" y="424"/>
                    </a:lnTo>
                    <a:lnTo>
                      <a:pt x="114" y="358"/>
                    </a:lnTo>
                    <a:lnTo>
                      <a:pt x="0" y="432"/>
                    </a:lnTo>
                    <a:lnTo>
                      <a:pt x="113" y="368"/>
                    </a:lnTo>
                    <a:lnTo>
                      <a:pt x="0" y="444"/>
                    </a:lnTo>
                    <a:lnTo>
                      <a:pt x="109" y="380"/>
                    </a:lnTo>
                    <a:lnTo>
                      <a:pt x="0" y="449"/>
                    </a:lnTo>
                    <a:lnTo>
                      <a:pt x="118" y="381"/>
                    </a:lnTo>
                    <a:lnTo>
                      <a:pt x="0" y="458"/>
                    </a:lnTo>
                    <a:lnTo>
                      <a:pt x="133" y="381"/>
                    </a:lnTo>
                    <a:lnTo>
                      <a:pt x="0" y="470"/>
                    </a:lnTo>
                    <a:lnTo>
                      <a:pt x="153" y="381"/>
                    </a:lnTo>
                    <a:lnTo>
                      <a:pt x="0" y="479"/>
                    </a:lnTo>
                    <a:lnTo>
                      <a:pt x="170" y="381"/>
                    </a:lnTo>
                    <a:lnTo>
                      <a:pt x="13" y="480"/>
                    </a:lnTo>
                    <a:lnTo>
                      <a:pt x="319" y="304"/>
                    </a:lnTo>
                    <a:lnTo>
                      <a:pt x="29" y="480"/>
                    </a:lnTo>
                    <a:lnTo>
                      <a:pt x="319" y="313"/>
                    </a:lnTo>
                    <a:lnTo>
                      <a:pt x="42" y="480"/>
                    </a:lnTo>
                    <a:lnTo>
                      <a:pt x="319" y="321"/>
                    </a:lnTo>
                    <a:lnTo>
                      <a:pt x="54" y="480"/>
                    </a:lnTo>
                    <a:lnTo>
                      <a:pt x="319" y="328"/>
                    </a:lnTo>
                    <a:lnTo>
                      <a:pt x="72" y="480"/>
                    </a:lnTo>
                    <a:lnTo>
                      <a:pt x="319" y="338"/>
                    </a:lnTo>
                    <a:lnTo>
                      <a:pt x="90" y="480"/>
                    </a:lnTo>
                    <a:lnTo>
                      <a:pt x="319" y="349"/>
                    </a:lnTo>
                    <a:lnTo>
                      <a:pt x="102" y="480"/>
                    </a:lnTo>
                    <a:lnTo>
                      <a:pt x="319" y="355"/>
                    </a:lnTo>
                    <a:lnTo>
                      <a:pt x="117" y="480"/>
                    </a:lnTo>
                    <a:lnTo>
                      <a:pt x="319" y="364"/>
                    </a:lnTo>
                    <a:lnTo>
                      <a:pt x="135" y="480"/>
                    </a:lnTo>
                    <a:lnTo>
                      <a:pt x="319" y="375"/>
                    </a:lnTo>
                    <a:lnTo>
                      <a:pt x="150" y="480"/>
                    </a:lnTo>
                    <a:lnTo>
                      <a:pt x="321" y="381"/>
                    </a:lnTo>
                    <a:lnTo>
                      <a:pt x="161" y="480"/>
                    </a:lnTo>
                    <a:lnTo>
                      <a:pt x="332" y="381"/>
                    </a:lnTo>
                    <a:lnTo>
                      <a:pt x="173" y="486"/>
                    </a:lnTo>
                    <a:lnTo>
                      <a:pt x="353" y="381"/>
                    </a:lnTo>
                    <a:lnTo>
                      <a:pt x="173" y="496"/>
                    </a:lnTo>
                    <a:lnTo>
                      <a:pt x="359" y="388"/>
                    </a:lnTo>
                    <a:lnTo>
                      <a:pt x="173" y="506"/>
                    </a:lnTo>
                    <a:lnTo>
                      <a:pt x="359" y="399"/>
                    </a:lnTo>
                    <a:lnTo>
                      <a:pt x="173" y="518"/>
                    </a:lnTo>
                    <a:lnTo>
                      <a:pt x="359" y="410"/>
                    </a:lnTo>
                    <a:lnTo>
                      <a:pt x="173" y="529"/>
                    </a:lnTo>
                    <a:lnTo>
                      <a:pt x="359" y="422"/>
                    </a:lnTo>
                    <a:lnTo>
                      <a:pt x="173" y="535"/>
                    </a:lnTo>
                    <a:lnTo>
                      <a:pt x="359" y="428"/>
                    </a:lnTo>
                    <a:lnTo>
                      <a:pt x="173" y="547"/>
                    </a:lnTo>
                    <a:lnTo>
                      <a:pt x="359" y="440"/>
                    </a:lnTo>
                    <a:lnTo>
                      <a:pt x="173" y="555"/>
                    </a:lnTo>
                    <a:lnTo>
                      <a:pt x="359" y="448"/>
                    </a:lnTo>
                    <a:lnTo>
                      <a:pt x="173" y="561"/>
                    </a:lnTo>
                    <a:lnTo>
                      <a:pt x="359" y="454"/>
                    </a:lnTo>
                    <a:lnTo>
                      <a:pt x="173" y="569"/>
                    </a:lnTo>
                    <a:lnTo>
                      <a:pt x="317" y="486"/>
                    </a:lnTo>
                    <a:lnTo>
                      <a:pt x="173" y="577"/>
                    </a:lnTo>
                    <a:lnTo>
                      <a:pt x="317" y="493"/>
                    </a:lnTo>
                    <a:lnTo>
                      <a:pt x="174" y="583"/>
                    </a:lnTo>
                    <a:lnTo>
                      <a:pt x="317" y="500"/>
                    </a:lnTo>
                    <a:lnTo>
                      <a:pt x="192" y="583"/>
                    </a:lnTo>
                    <a:lnTo>
                      <a:pt x="319" y="510"/>
                    </a:lnTo>
                    <a:lnTo>
                      <a:pt x="204" y="583"/>
                    </a:lnTo>
                    <a:lnTo>
                      <a:pt x="319" y="517"/>
                    </a:lnTo>
                    <a:lnTo>
                      <a:pt x="221" y="583"/>
                    </a:lnTo>
                    <a:lnTo>
                      <a:pt x="319" y="527"/>
                    </a:lnTo>
                    <a:lnTo>
                      <a:pt x="233" y="583"/>
                    </a:lnTo>
                    <a:lnTo>
                      <a:pt x="319" y="534"/>
                    </a:lnTo>
                    <a:lnTo>
                      <a:pt x="246" y="583"/>
                    </a:lnTo>
                    <a:lnTo>
                      <a:pt x="319" y="542"/>
                    </a:lnTo>
                    <a:lnTo>
                      <a:pt x="256" y="583"/>
                    </a:lnTo>
                    <a:lnTo>
                      <a:pt x="319" y="547"/>
                    </a:lnTo>
                    <a:lnTo>
                      <a:pt x="273" y="583"/>
                    </a:lnTo>
                    <a:lnTo>
                      <a:pt x="319" y="557"/>
                    </a:lnTo>
                    <a:lnTo>
                      <a:pt x="290" y="583"/>
                    </a:lnTo>
                    <a:lnTo>
                      <a:pt x="319" y="566"/>
                    </a:lnTo>
                    <a:lnTo>
                      <a:pt x="304" y="583"/>
                    </a:lnTo>
                    <a:lnTo>
                      <a:pt x="319" y="574"/>
                    </a:lnTo>
                    <a:lnTo>
                      <a:pt x="316" y="583"/>
                    </a:lnTo>
                    <a:lnTo>
                      <a:pt x="319" y="582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组合 29"/>
          <p:cNvGrpSpPr/>
          <p:nvPr/>
        </p:nvGrpSpPr>
        <p:grpSpPr>
          <a:xfrm>
            <a:off x="356015" y="1890460"/>
            <a:ext cx="4416491" cy="3077081"/>
            <a:chOff x="2935288" y="2025650"/>
            <a:chExt cx="987425" cy="582613"/>
          </a:xfrm>
          <a:solidFill>
            <a:schemeClr val="tx1"/>
          </a:solidFill>
        </p:grpSpPr>
        <p:sp>
          <p:nvSpPr>
            <p:cNvPr id="31" name="Freeform 90"/>
            <p:cNvSpPr/>
            <p:nvPr/>
          </p:nvSpPr>
          <p:spPr bwMode="auto">
            <a:xfrm>
              <a:off x="3340101" y="2036763"/>
              <a:ext cx="12700" cy="98425"/>
            </a:xfrm>
            <a:custGeom>
              <a:avLst/>
              <a:gdLst/>
              <a:ahLst/>
              <a:cxnLst>
                <a:cxn ang="0">
                  <a:pos x="5" y="62"/>
                </a:cxn>
                <a:cxn ang="0">
                  <a:pos x="5" y="62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8" y="45"/>
                </a:cxn>
                <a:cxn ang="0">
                  <a:pos x="8" y="30"/>
                </a:cxn>
                <a:cxn ang="0">
                  <a:pos x="5" y="1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0" y="16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4" y="47"/>
                </a:cxn>
                <a:cxn ang="0">
                  <a:pos x="5" y="62"/>
                </a:cxn>
                <a:cxn ang="0">
                  <a:pos x="5" y="62"/>
                </a:cxn>
              </a:cxnLst>
              <a:rect l="0" t="0" r="r" b="b"/>
              <a:pathLst>
                <a:path w="8" h="62">
                  <a:moveTo>
                    <a:pt x="5" y="62"/>
                  </a:moveTo>
                  <a:lnTo>
                    <a:pt x="5" y="62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8" y="45"/>
                  </a:lnTo>
                  <a:lnTo>
                    <a:pt x="8" y="30"/>
                  </a:lnTo>
                  <a:lnTo>
                    <a:pt x="5" y="15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9"/>
                  </a:lnTo>
                  <a:lnTo>
                    <a:pt x="0" y="16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4" y="47"/>
                  </a:lnTo>
                  <a:lnTo>
                    <a:pt x="5" y="62"/>
                  </a:lnTo>
                  <a:lnTo>
                    <a:pt x="5" y="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91"/>
            <p:cNvSpPr/>
            <p:nvPr/>
          </p:nvSpPr>
          <p:spPr bwMode="auto">
            <a:xfrm>
              <a:off x="3498851" y="2044700"/>
              <a:ext cx="11113" cy="87313"/>
            </a:xfrm>
            <a:custGeom>
              <a:avLst/>
              <a:gdLst/>
              <a:ahLst/>
              <a:cxnLst>
                <a:cxn ang="0">
                  <a:pos x="4" y="17"/>
                </a:cxn>
                <a:cxn ang="0">
                  <a:pos x="4" y="17"/>
                </a:cxn>
                <a:cxn ang="0">
                  <a:pos x="6" y="7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2"/>
                </a:cxn>
                <a:cxn ang="0">
                  <a:pos x="3" y="4"/>
                </a:cxn>
                <a:cxn ang="0">
                  <a:pos x="2" y="11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39"/>
                </a:cxn>
                <a:cxn ang="0">
                  <a:pos x="3" y="54"/>
                </a:cxn>
                <a:cxn ang="0">
                  <a:pos x="3" y="54"/>
                </a:cxn>
                <a:cxn ang="0">
                  <a:pos x="3" y="55"/>
                </a:cxn>
                <a:cxn ang="0">
                  <a:pos x="4" y="54"/>
                </a:cxn>
                <a:cxn ang="0">
                  <a:pos x="7" y="51"/>
                </a:cxn>
                <a:cxn ang="0">
                  <a:pos x="7" y="51"/>
                </a:cxn>
                <a:cxn ang="0">
                  <a:pos x="6" y="43"/>
                </a:cxn>
                <a:cxn ang="0">
                  <a:pos x="4" y="35"/>
                </a:cxn>
                <a:cxn ang="0">
                  <a:pos x="4" y="25"/>
                </a:cxn>
                <a:cxn ang="0">
                  <a:pos x="4" y="17"/>
                </a:cxn>
                <a:cxn ang="0">
                  <a:pos x="4" y="17"/>
                </a:cxn>
              </a:cxnLst>
              <a:rect l="0" t="0" r="r" b="b"/>
              <a:pathLst>
                <a:path w="7" h="55">
                  <a:moveTo>
                    <a:pt x="4" y="17"/>
                  </a:moveTo>
                  <a:lnTo>
                    <a:pt x="4" y="17"/>
                  </a:lnTo>
                  <a:lnTo>
                    <a:pt x="6" y="7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1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5"/>
                  </a:lnTo>
                  <a:lnTo>
                    <a:pt x="4" y="54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6" y="43"/>
                  </a:lnTo>
                  <a:lnTo>
                    <a:pt x="4" y="35"/>
                  </a:lnTo>
                  <a:lnTo>
                    <a:pt x="4" y="25"/>
                  </a:lnTo>
                  <a:lnTo>
                    <a:pt x="4" y="17"/>
                  </a:lnTo>
                  <a:lnTo>
                    <a:pt x="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92"/>
            <p:cNvSpPr/>
            <p:nvPr/>
          </p:nvSpPr>
          <p:spPr bwMode="auto">
            <a:xfrm>
              <a:off x="3328988" y="2409825"/>
              <a:ext cx="26988" cy="138113"/>
            </a:xfrm>
            <a:custGeom>
              <a:avLst/>
              <a:gdLst/>
              <a:ahLst/>
              <a:cxnLst>
                <a:cxn ang="0">
                  <a:pos x="14" y="10"/>
                </a:cxn>
                <a:cxn ang="0">
                  <a:pos x="14" y="10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0" y="14"/>
                </a:cxn>
                <a:cxn ang="0">
                  <a:pos x="10" y="14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1" y="28"/>
                </a:cxn>
                <a:cxn ang="0">
                  <a:pos x="1" y="28"/>
                </a:cxn>
                <a:cxn ang="0">
                  <a:pos x="6" y="24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1" y="14"/>
                </a:cxn>
                <a:cxn ang="0">
                  <a:pos x="11" y="14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10" y="28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4" y="87"/>
                </a:cxn>
                <a:cxn ang="0">
                  <a:pos x="15" y="87"/>
                </a:cxn>
                <a:cxn ang="0">
                  <a:pos x="17" y="84"/>
                </a:cxn>
                <a:cxn ang="0">
                  <a:pos x="17" y="84"/>
                </a:cxn>
                <a:cxn ang="0">
                  <a:pos x="17" y="55"/>
                </a:cxn>
                <a:cxn ang="0">
                  <a:pos x="14" y="26"/>
                </a:cxn>
                <a:cxn ang="0">
                  <a:pos x="14" y="26"/>
                </a:cxn>
                <a:cxn ang="0">
                  <a:pos x="14" y="18"/>
                </a:cxn>
                <a:cxn ang="0">
                  <a:pos x="14" y="10"/>
                </a:cxn>
                <a:cxn ang="0">
                  <a:pos x="14" y="10"/>
                </a:cxn>
              </a:cxnLst>
              <a:rect l="0" t="0" r="r" b="b"/>
              <a:pathLst>
                <a:path w="17" h="87">
                  <a:moveTo>
                    <a:pt x="14" y="10"/>
                  </a:moveTo>
                  <a:lnTo>
                    <a:pt x="14" y="10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6" y="24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28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4" y="87"/>
                  </a:lnTo>
                  <a:lnTo>
                    <a:pt x="15" y="87"/>
                  </a:lnTo>
                  <a:lnTo>
                    <a:pt x="17" y="84"/>
                  </a:lnTo>
                  <a:lnTo>
                    <a:pt x="17" y="84"/>
                  </a:lnTo>
                  <a:lnTo>
                    <a:pt x="17" y="55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18"/>
                  </a:lnTo>
                  <a:lnTo>
                    <a:pt x="14" y="10"/>
                  </a:lnTo>
                  <a:lnTo>
                    <a:pt x="14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93"/>
            <p:cNvSpPr/>
            <p:nvPr/>
          </p:nvSpPr>
          <p:spPr bwMode="auto">
            <a:xfrm>
              <a:off x="3521076" y="2403475"/>
              <a:ext cx="11113" cy="150813"/>
            </a:xfrm>
            <a:custGeom>
              <a:avLst/>
              <a:gdLst/>
              <a:ahLst/>
              <a:cxnLst>
                <a:cxn ang="0">
                  <a:pos x="6" y="52"/>
                </a:cxn>
                <a:cxn ang="0">
                  <a:pos x="6" y="52"/>
                </a:cxn>
                <a:cxn ang="0">
                  <a:pos x="4" y="26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17"/>
                </a:cxn>
                <a:cxn ang="0">
                  <a:pos x="0" y="29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1" y="76"/>
                </a:cxn>
                <a:cxn ang="0">
                  <a:pos x="1" y="8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7" y="92"/>
                </a:cxn>
                <a:cxn ang="0">
                  <a:pos x="7" y="92"/>
                </a:cxn>
                <a:cxn ang="0">
                  <a:pos x="7" y="83"/>
                </a:cxn>
                <a:cxn ang="0">
                  <a:pos x="7" y="73"/>
                </a:cxn>
                <a:cxn ang="0">
                  <a:pos x="6" y="52"/>
                </a:cxn>
                <a:cxn ang="0">
                  <a:pos x="6" y="52"/>
                </a:cxn>
              </a:cxnLst>
              <a:rect l="0" t="0" r="r" b="b"/>
              <a:pathLst>
                <a:path w="7" h="95">
                  <a:moveTo>
                    <a:pt x="6" y="52"/>
                  </a:moveTo>
                  <a:lnTo>
                    <a:pt x="6" y="52"/>
                  </a:lnTo>
                  <a:lnTo>
                    <a:pt x="4" y="26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7"/>
                  </a:lnTo>
                  <a:lnTo>
                    <a:pt x="0" y="29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1" y="76"/>
                  </a:lnTo>
                  <a:lnTo>
                    <a:pt x="1" y="8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83"/>
                  </a:lnTo>
                  <a:lnTo>
                    <a:pt x="7" y="73"/>
                  </a:lnTo>
                  <a:lnTo>
                    <a:pt x="6" y="52"/>
                  </a:lnTo>
                  <a:lnTo>
                    <a:pt x="6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94"/>
            <p:cNvSpPr/>
            <p:nvPr/>
          </p:nvSpPr>
          <p:spPr bwMode="auto">
            <a:xfrm>
              <a:off x="3300413" y="2025650"/>
              <a:ext cx="204788" cy="115888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01" y="3"/>
                </a:cxn>
                <a:cxn ang="0">
                  <a:pos x="72" y="4"/>
                </a:cxn>
                <a:cxn ang="0">
                  <a:pos x="48" y="3"/>
                </a:cxn>
                <a:cxn ang="0">
                  <a:pos x="25" y="7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2" y="7"/>
                </a:cxn>
                <a:cxn ang="0">
                  <a:pos x="15" y="14"/>
                </a:cxn>
                <a:cxn ang="0">
                  <a:pos x="8" y="22"/>
                </a:cxn>
                <a:cxn ang="0">
                  <a:pos x="3" y="26"/>
                </a:cxn>
                <a:cxn ang="0">
                  <a:pos x="2" y="23"/>
                </a:cxn>
                <a:cxn ang="0">
                  <a:pos x="0" y="25"/>
                </a:cxn>
                <a:cxn ang="0">
                  <a:pos x="2" y="29"/>
                </a:cxn>
                <a:cxn ang="0">
                  <a:pos x="0" y="45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4" y="69"/>
                </a:cxn>
                <a:cxn ang="0">
                  <a:pos x="4" y="43"/>
                </a:cxn>
                <a:cxn ang="0">
                  <a:pos x="4" y="34"/>
                </a:cxn>
                <a:cxn ang="0">
                  <a:pos x="4" y="27"/>
                </a:cxn>
                <a:cxn ang="0">
                  <a:pos x="15" y="16"/>
                </a:cxn>
                <a:cxn ang="0">
                  <a:pos x="22" y="10"/>
                </a:cxn>
                <a:cxn ang="0">
                  <a:pos x="24" y="7"/>
                </a:cxn>
                <a:cxn ang="0">
                  <a:pos x="30" y="5"/>
                </a:cxn>
                <a:cxn ang="0">
                  <a:pos x="50" y="7"/>
                </a:cxn>
                <a:cxn ang="0">
                  <a:pos x="77" y="10"/>
                </a:cxn>
                <a:cxn ang="0">
                  <a:pos x="88" y="10"/>
                </a:cxn>
                <a:cxn ang="0">
                  <a:pos x="114" y="5"/>
                </a:cxn>
                <a:cxn ang="0">
                  <a:pos x="125" y="4"/>
                </a:cxn>
                <a:cxn ang="0">
                  <a:pos x="129" y="1"/>
                </a:cxn>
                <a:cxn ang="0">
                  <a:pos x="129" y="0"/>
                </a:cxn>
              </a:cxnLst>
              <a:rect l="0" t="0" r="r" b="b"/>
              <a:pathLst>
                <a:path w="129" h="73">
                  <a:moveTo>
                    <a:pt x="129" y="0"/>
                  </a:moveTo>
                  <a:lnTo>
                    <a:pt x="129" y="0"/>
                  </a:lnTo>
                  <a:lnTo>
                    <a:pt x="114" y="1"/>
                  </a:lnTo>
                  <a:lnTo>
                    <a:pt x="101" y="3"/>
                  </a:lnTo>
                  <a:lnTo>
                    <a:pt x="85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48" y="3"/>
                  </a:lnTo>
                  <a:lnTo>
                    <a:pt x="36" y="3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7"/>
                  </a:lnTo>
                  <a:lnTo>
                    <a:pt x="19" y="10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2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1"/>
                  </a:lnTo>
                  <a:lnTo>
                    <a:pt x="4" y="69"/>
                  </a:lnTo>
                  <a:lnTo>
                    <a:pt x="4" y="69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34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10" y="22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30" y="5"/>
                  </a:lnTo>
                  <a:lnTo>
                    <a:pt x="37" y="5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8" y="10"/>
                  </a:lnTo>
                  <a:lnTo>
                    <a:pt x="101" y="8"/>
                  </a:lnTo>
                  <a:lnTo>
                    <a:pt x="114" y="5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9" y="3"/>
                  </a:lnTo>
                  <a:lnTo>
                    <a:pt x="129" y="1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95"/>
            <p:cNvSpPr/>
            <p:nvPr/>
          </p:nvSpPr>
          <p:spPr bwMode="auto">
            <a:xfrm>
              <a:off x="3305176" y="2414588"/>
              <a:ext cx="11113" cy="1127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18"/>
                </a:cxn>
                <a:cxn ang="0">
                  <a:pos x="1" y="36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0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7" y="33"/>
                </a:cxn>
                <a:cxn ang="0">
                  <a:pos x="5" y="15"/>
                </a:cxn>
                <a:cxn ang="0">
                  <a:pos x="4" y="7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7" h="71">
                  <a:moveTo>
                    <a:pt x="1" y="0"/>
                  </a:moveTo>
                  <a:lnTo>
                    <a:pt x="1" y="0"/>
                  </a:lnTo>
                  <a:lnTo>
                    <a:pt x="0" y="18"/>
                  </a:lnTo>
                  <a:lnTo>
                    <a:pt x="1" y="36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0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7" y="33"/>
                  </a:lnTo>
                  <a:lnTo>
                    <a:pt x="5" y="15"/>
                  </a:lnTo>
                  <a:lnTo>
                    <a:pt x="4" y="7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96"/>
            <p:cNvSpPr>
              <a:spLocks noEditPoints="1"/>
            </p:cNvSpPr>
            <p:nvPr/>
          </p:nvSpPr>
          <p:spPr bwMode="auto">
            <a:xfrm>
              <a:off x="3298826" y="2043113"/>
              <a:ext cx="52388" cy="98425"/>
            </a:xfrm>
            <a:custGeom>
              <a:avLst/>
              <a:gdLst/>
              <a:ahLst/>
              <a:cxnLst>
                <a:cxn ang="0">
                  <a:pos x="14" y="36"/>
                </a:cxn>
                <a:cxn ang="0">
                  <a:pos x="26" y="19"/>
                </a:cxn>
                <a:cxn ang="0">
                  <a:pos x="14" y="41"/>
                </a:cxn>
                <a:cxn ang="0">
                  <a:pos x="3" y="62"/>
                </a:cxn>
                <a:cxn ang="0">
                  <a:pos x="3" y="62"/>
                </a:cxn>
                <a:cxn ang="0">
                  <a:pos x="16" y="45"/>
                </a:cxn>
                <a:cxn ang="0">
                  <a:pos x="27" y="29"/>
                </a:cxn>
                <a:cxn ang="0">
                  <a:pos x="20" y="40"/>
                </a:cxn>
                <a:cxn ang="0">
                  <a:pos x="12" y="59"/>
                </a:cxn>
                <a:cxn ang="0">
                  <a:pos x="15" y="59"/>
                </a:cxn>
                <a:cxn ang="0">
                  <a:pos x="29" y="41"/>
                </a:cxn>
                <a:cxn ang="0">
                  <a:pos x="20" y="56"/>
                </a:cxn>
                <a:cxn ang="0">
                  <a:pos x="22" y="56"/>
                </a:cxn>
                <a:cxn ang="0">
                  <a:pos x="27" y="55"/>
                </a:cxn>
                <a:cxn ang="0">
                  <a:pos x="29" y="55"/>
                </a:cxn>
                <a:cxn ang="0">
                  <a:pos x="33" y="45"/>
                </a:cxn>
                <a:cxn ang="0">
                  <a:pos x="31" y="44"/>
                </a:cxn>
                <a:cxn ang="0">
                  <a:pos x="25" y="52"/>
                </a:cxn>
                <a:cxn ang="0">
                  <a:pos x="31" y="37"/>
                </a:cxn>
                <a:cxn ang="0">
                  <a:pos x="30" y="37"/>
                </a:cxn>
                <a:cxn ang="0">
                  <a:pos x="19" y="51"/>
                </a:cxn>
                <a:cxn ang="0">
                  <a:pos x="18" y="52"/>
                </a:cxn>
                <a:cxn ang="0">
                  <a:pos x="22" y="43"/>
                </a:cxn>
                <a:cxn ang="0">
                  <a:pos x="33" y="23"/>
                </a:cxn>
                <a:cxn ang="0">
                  <a:pos x="30" y="23"/>
                </a:cxn>
                <a:cxn ang="0">
                  <a:pos x="19" y="34"/>
                </a:cxn>
                <a:cxn ang="0">
                  <a:pos x="30" y="15"/>
                </a:cxn>
                <a:cxn ang="0">
                  <a:pos x="29" y="15"/>
                </a:cxn>
                <a:cxn ang="0">
                  <a:pos x="22" y="22"/>
                </a:cxn>
                <a:cxn ang="0">
                  <a:pos x="5" y="45"/>
                </a:cxn>
                <a:cxn ang="0">
                  <a:pos x="26" y="5"/>
                </a:cxn>
                <a:cxn ang="0">
                  <a:pos x="25" y="5"/>
                </a:cxn>
                <a:cxn ang="0">
                  <a:pos x="11" y="23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15" y="8"/>
                </a:cxn>
                <a:cxn ang="0">
                  <a:pos x="5" y="23"/>
                </a:cxn>
                <a:cxn ang="0">
                  <a:pos x="4" y="23"/>
                </a:cxn>
                <a:cxn ang="0">
                  <a:pos x="8" y="15"/>
                </a:cxn>
                <a:cxn ang="0">
                  <a:pos x="7" y="14"/>
                </a:cxn>
                <a:cxn ang="0">
                  <a:pos x="4" y="22"/>
                </a:cxn>
                <a:cxn ang="0">
                  <a:pos x="0" y="30"/>
                </a:cxn>
                <a:cxn ang="0">
                  <a:pos x="9" y="19"/>
                </a:cxn>
                <a:cxn ang="0">
                  <a:pos x="12" y="18"/>
                </a:cxn>
                <a:cxn ang="0">
                  <a:pos x="4" y="37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7" y="34"/>
                </a:cxn>
                <a:cxn ang="0">
                  <a:pos x="14" y="23"/>
                </a:cxn>
                <a:cxn ang="0">
                  <a:pos x="18" y="16"/>
                </a:cxn>
                <a:cxn ang="0">
                  <a:pos x="0" y="55"/>
                </a:cxn>
                <a:cxn ang="0">
                  <a:pos x="1" y="54"/>
                </a:cxn>
                <a:cxn ang="0">
                  <a:pos x="5" y="58"/>
                </a:cxn>
                <a:cxn ang="0">
                  <a:pos x="5" y="58"/>
                </a:cxn>
              </a:cxnLst>
              <a:rect l="0" t="0" r="r" b="b"/>
              <a:pathLst>
                <a:path w="33" h="62">
                  <a:moveTo>
                    <a:pt x="1" y="54"/>
                  </a:moveTo>
                  <a:lnTo>
                    <a:pt x="1" y="54"/>
                  </a:lnTo>
                  <a:lnTo>
                    <a:pt x="14" y="36"/>
                  </a:lnTo>
                  <a:lnTo>
                    <a:pt x="19" y="27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2" y="23"/>
                  </a:lnTo>
                  <a:lnTo>
                    <a:pt x="19" y="29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7" y="51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6" y="45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3" y="4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8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29" y="5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4"/>
                  </a:lnTo>
                  <a:lnTo>
                    <a:pt x="31" y="4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9" y="45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22" y="43"/>
                  </a:lnTo>
                  <a:lnTo>
                    <a:pt x="25" y="36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1" y="22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25" y="27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25" y="2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2" y="22"/>
                  </a:lnTo>
                  <a:lnTo>
                    <a:pt x="15" y="29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16" y="2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16" y="14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6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4"/>
                  </a:lnTo>
                  <a:lnTo>
                    <a:pt x="15" y="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4" y="26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9" y="19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8" y="3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4"/>
                  </a:lnTo>
                  <a:lnTo>
                    <a:pt x="1" y="54"/>
                  </a:lnTo>
                  <a:close/>
                  <a:moveTo>
                    <a:pt x="5" y="58"/>
                  </a:moveTo>
                  <a:lnTo>
                    <a:pt x="5" y="58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5" y="58"/>
                  </a:lnTo>
                  <a:lnTo>
                    <a:pt x="5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97"/>
            <p:cNvSpPr/>
            <p:nvPr/>
          </p:nvSpPr>
          <p:spPr bwMode="auto">
            <a:xfrm>
              <a:off x="2974976" y="2166938"/>
              <a:ext cx="68263" cy="125413"/>
            </a:xfrm>
            <a:custGeom>
              <a:avLst/>
              <a:gdLst/>
              <a:ahLst/>
              <a:cxnLst>
                <a:cxn ang="0">
                  <a:pos x="3" y="11"/>
                </a:cxn>
                <a:cxn ang="0">
                  <a:pos x="4" y="14"/>
                </a:cxn>
                <a:cxn ang="0">
                  <a:pos x="3" y="21"/>
                </a:cxn>
                <a:cxn ang="0">
                  <a:pos x="6" y="20"/>
                </a:cxn>
                <a:cxn ang="0">
                  <a:pos x="8" y="20"/>
                </a:cxn>
                <a:cxn ang="0">
                  <a:pos x="7" y="28"/>
                </a:cxn>
                <a:cxn ang="0">
                  <a:pos x="10" y="27"/>
                </a:cxn>
                <a:cxn ang="0">
                  <a:pos x="11" y="29"/>
                </a:cxn>
                <a:cxn ang="0">
                  <a:pos x="12" y="29"/>
                </a:cxn>
                <a:cxn ang="0">
                  <a:pos x="15" y="28"/>
                </a:cxn>
                <a:cxn ang="0">
                  <a:pos x="15" y="27"/>
                </a:cxn>
                <a:cxn ang="0">
                  <a:pos x="15" y="39"/>
                </a:cxn>
                <a:cxn ang="0">
                  <a:pos x="17" y="39"/>
                </a:cxn>
                <a:cxn ang="0">
                  <a:pos x="18" y="44"/>
                </a:cxn>
                <a:cxn ang="0">
                  <a:pos x="19" y="44"/>
                </a:cxn>
                <a:cxn ang="0">
                  <a:pos x="22" y="42"/>
                </a:cxn>
                <a:cxn ang="0">
                  <a:pos x="22" y="54"/>
                </a:cxn>
                <a:cxn ang="0">
                  <a:pos x="25" y="54"/>
                </a:cxn>
                <a:cxn ang="0">
                  <a:pos x="28" y="54"/>
                </a:cxn>
                <a:cxn ang="0">
                  <a:pos x="29" y="61"/>
                </a:cxn>
                <a:cxn ang="0">
                  <a:pos x="32" y="60"/>
                </a:cxn>
                <a:cxn ang="0">
                  <a:pos x="35" y="62"/>
                </a:cxn>
                <a:cxn ang="0">
                  <a:pos x="36" y="73"/>
                </a:cxn>
                <a:cxn ang="0">
                  <a:pos x="41" y="69"/>
                </a:cxn>
                <a:cxn ang="0">
                  <a:pos x="39" y="76"/>
                </a:cxn>
                <a:cxn ang="0">
                  <a:pos x="39" y="79"/>
                </a:cxn>
                <a:cxn ang="0">
                  <a:pos x="41" y="76"/>
                </a:cxn>
                <a:cxn ang="0">
                  <a:pos x="41" y="75"/>
                </a:cxn>
                <a:cxn ang="0">
                  <a:pos x="43" y="65"/>
                </a:cxn>
                <a:cxn ang="0">
                  <a:pos x="41" y="65"/>
                </a:cxn>
                <a:cxn ang="0">
                  <a:pos x="39" y="68"/>
                </a:cxn>
                <a:cxn ang="0">
                  <a:pos x="39" y="57"/>
                </a:cxn>
                <a:cxn ang="0">
                  <a:pos x="35" y="54"/>
                </a:cxn>
                <a:cxn ang="0">
                  <a:pos x="30" y="53"/>
                </a:cxn>
                <a:cxn ang="0">
                  <a:pos x="29" y="46"/>
                </a:cxn>
                <a:cxn ang="0">
                  <a:pos x="26" y="49"/>
                </a:cxn>
                <a:cxn ang="0">
                  <a:pos x="25" y="38"/>
                </a:cxn>
                <a:cxn ang="0">
                  <a:pos x="22" y="38"/>
                </a:cxn>
                <a:cxn ang="0">
                  <a:pos x="21" y="38"/>
                </a:cxn>
                <a:cxn ang="0">
                  <a:pos x="21" y="31"/>
                </a:cxn>
                <a:cxn ang="0">
                  <a:pos x="18" y="32"/>
                </a:cxn>
                <a:cxn ang="0">
                  <a:pos x="18" y="22"/>
                </a:cxn>
                <a:cxn ang="0">
                  <a:pos x="14" y="24"/>
                </a:cxn>
                <a:cxn ang="0">
                  <a:pos x="12" y="24"/>
                </a:cxn>
                <a:cxn ang="0">
                  <a:pos x="14" y="18"/>
                </a:cxn>
                <a:cxn ang="0">
                  <a:pos x="10" y="21"/>
                </a:cxn>
                <a:cxn ang="0">
                  <a:pos x="10" y="21"/>
                </a:cxn>
                <a:cxn ang="0">
                  <a:pos x="10" y="13"/>
                </a:cxn>
                <a:cxn ang="0">
                  <a:pos x="8" y="13"/>
                </a:cxn>
                <a:cxn ang="0">
                  <a:pos x="6" y="14"/>
                </a:cxn>
                <a:cxn ang="0">
                  <a:pos x="6" y="7"/>
                </a:cxn>
                <a:cxn ang="0">
                  <a:pos x="4" y="9"/>
                </a:cxn>
                <a:cxn ang="0">
                  <a:pos x="4" y="0"/>
                </a:cxn>
                <a:cxn ang="0">
                  <a:pos x="1" y="11"/>
                </a:cxn>
                <a:cxn ang="0">
                  <a:pos x="1" y="11"/>
                </a:cxn>
                <a:cxn ang="0">
                  <a:pos x="0" y="16"/>
                </a:cxn>
                <a:cxn ang="0">
                  <a:pos x="3" y="14"/>
                </a:cxn>
              </a:cxnLst>
              <a:rect l="0" t="0" r="r" b="b"/>
              <a:pathLst>
                <a:path w="43" h="79">
                  <a:moveTo>
                    <a:pt x="3" y="14"/>
                  </a:moveTo>
                  <a:lnTo>
                    <a:pt x="3" y="14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7" y="18"/>
                  </a:lnTo>
                  <a:lnTo>
                    <a:pt x="8" y="20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40"/>
                  </a:lnTo>
                  <a:lnTo>
                    <a:pt x="17" y="39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2" y="49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3" y="55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8" y="51"/>
                  </a:lnTo>
                  <a:lnTo>
                    <a:pt x="28" y="54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32" y="60"/>
                  </a:lnTo>
                  <a:lnTo>
                    <a:pt x="33" y="60"/>
                  </a:lnTo>
                  <a:lnTo>
                    <a:pt x="35" y="61"/>
                  </a:lnTo>
                  <a:lnTo>
                    <a:pt x="35" y="62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41" y="69"/>
                  </a:lnTo>
                  <a:lnTo>
                    <a:pt x="41" y="72"/>
                  </a:lnTo>
                  <a:lnTo>
                    <a:pt x="39" y="76"/>
                  </a:lnTo>
                  <a:lnTo>
                    <a:pt x="39" y="76"/>
                  </a:lnTo>
                  <a:lnTo>
                    <a:pt x="39" y="77"/>
                  </a:lnTo>
                  <a:lnTo>
                    <a:pt x="39" y="79"/>
                  </a:lnTo>
                  <a:lnTo>
                    <a:pt x="39" y="79"/>
                  </a:lnTo>
                  <a:lnTo>
                    <a:pt x="39" y="79"/>
                  </a:lnTo>
                  <a:lnTo>
                    <a:pt x="39" y="79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43" y="73"/>
                  </a:lnTo>
                  <a:lnTo>
                    <a:pt x="43" y="71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1" y="65"/>
                  </a:lnTo>
                  <a:lnTo>
                    <a:pt x="41" y="65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4"/>
                  </a:lnTo>
                  <a:lnTo>
                    <a:pt x="39" y="57"/>
                  </a:lnTo>
                  <a:lnTo>
                    <a:pt x="37" y="55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0" y="53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5" y="46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3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3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27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2" y="24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8" y="24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3" y="14"/>
                  </a:lnTo>
                  <a:lnTo>
                    <a:pt x="3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98"/>
            <p:cNvSpPr>
              <a:spLocks noEditPoints="1"/>
            </p:cNvSpPr>
            <p:nvPr/>
          </p:nvSpPr>
          <p:spPr bwMode="auto">
            <a:xfrm>
              <a:off x="2935288" y="2387600"/>
              <a:ext cx="74613" cy="31750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4" y="3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7"/>
                </a:cxn>
                <a:cxn ang="0">
                  <a:pos x="37" y="2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1" y="3"/>
                </a:cxn>
                <a:cxn ang="0">
                  <a:pos x="28" y="3"/>
                </a:cxn>
                <a:cxn ang="0">
                  <a:pos x="25" y="3"/>
                </a:cxn>
                <a:cxn ang="0">
                  <a:pos x="25" y="3"/>
                </a:cxn>
                <a:cxn ang="0">
                  <a:pos x="25" y="0"/>
                </a:cxn>
                <a:cxn ang="0">
                  <a:pos x="21" y="3"/>
                </a:cxn>
                <a:cxn ang="0">
                  <a:pos x="20" y="3"/>
                </a:cxn>
                <a:cxn ang="0">
                  <a:pos x="17" y="3"/>
                </a:cxn>
                <a:cxn ang="0">
                  <a:pos x="17" y="3"/>
                </a:cxn>
                <a:cxn ang="0">
                  <a:pos x="15" y="0"/>
                </a:cxn>
                <a:cxn ang="0">
                  <a:pos x="11" y="5"/>
                </a:cxn>
                <a:cxn ang="0">
                  <a:pos x="11" y="2"/>
                </a:cxn>
                <a:cxn ang="0">
                  <a:pos x="10" y="2"/>
                </a:cxn>
                <a:cxn ang="0">
                  <a:pos x="9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3" y="7"/>
                </a:cxn>
                <a:cxn ang="0">
                  <a:pos x="0" y="11"/>
                </a:cxn>
                <a:cxn ang="0">
                  <a:pos x="2" y="11"/>
                </a:cxn>
                <a:cxn ang="0">
                  <a:pos x="7" y="9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4" y="20"/>
                </a:cxn>
                <a:cxn ang="0">
                  <a:pos x="10" y="10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0" y="13"/>
                </a:cxn>
                <a:cxn ang="0">
                  <a:pos x="11" y="14"/>
                </a:cxn>
                <a:cxn ang="0">
                  <a:pos x="13" y="11"/>
                </a:cxn>
                <a:cxn ang="0">
                  <a:pos x="13" y="14"/>
                </a:cxn>
                <a:cxn ang="0">
                  <a:pos x="13" y="16"/>
                </a:cxn>
                <a:cxn ang="0">
                  <a:pos x="21" y="7"/>
                </a:cxn>
                <a:cxn ang="0">
                  <a:pos x="22" y="7"/>
                </a:cxn>
                <a:cxn ang="0">
                  <a:pos x="20" y="14"/>
                </a:cxn>
                <a:cxn ang="0">
                  <a:pos x="21" y="14"/>
                </a:cxn>
                <a:cxn ang="0">
                  <a:pos x="21" y="17"/>
                </a:cxn>
                <a:cxn ang="0">
                  <a:pos x="24" y="16"/>
                </a:cxn>
                <a:cxn ang="0">
                  <a:pos x="29" y="13"/>
                </a:cxn>
                <a:cxn ang="0">
                  <a:pos x="31" y="14"/>
                </a:cxn>
                <a:cxn ang="0">
                  <a:pos x="33" y="6"/>
                </a:cxn>
                <a:cxn ang="0">
                  <a:pos x="33" y="11"/>
                </a:cxn>
                <a:cxn ang="0">
                  <a:pos x="36" y="11"/>
                </a:cxn>
                <a:cxn ang="0">
                  <a:pos x="37" y="10"/>
                </a:cxn>
                <a:cxn ang="0">
                  <a:pos x="39" y="10"/>
                </a:cxn>
                <a:cxn ang="0">
                  <a:pos x="39" y="14"/>
                </a:cxn>
                <a:cxn ang="0">
                  <a:pos x="42" y="13"/>
                </a:cxn>
                <a:cxn ang="0">
                  <a:pos x="46" y="7"/>
                </a:cxn>
                <a:cxn ang="0">
                  <a:pos x="47" y="3"/>
                </a:cxn>
                <a:cxn ang="0">
                  <a:pos x="7" y="13"/>
                </a:cxn>
                <a:cxn ang="0">
                  <a:pos x="9" y="11"/>
                </a:cxn>
              </a:cxnLst>
              <a:rect l="0" t="0" r="r" b="b"/>
              <a:pathLst>
                <a:path w="47" h="20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0" y="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1" y="3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9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10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5" y="10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2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5" y="13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2" y="1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7" y="3"/>
                  </a:lnTo>
                  <a:lnTo>
                    <a:pt x="47" y="3"/>
                  </a:lnTo>
                  <a:close/>
                  <a:moveTo>
                    <a:pt x="7" y="13"/>
                  </a:moveTo>
                  <a:lnTo>
                    <a:pt x="7" y="13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7" y="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99"/>
            <p:cNvSpPr>
              <a:spLocks noEditPoints="1"/>
            </p:cNvSpPr>
            <p:nvPr/>
          </p:nvSpPr>
          <p:spPr bwMode="auto">
            <a:xfrm>
              <a:off x="3003551" y="2379663"/>
              <a:ext cx="419100" cy="176213"/>
            </a:xfrm>
            <a:custGeom>
              <a:avLst/>
              <a:gdLst/>
              <a:ahLst/>
              <a:cxnLst>
                <a:cxn ang="0">
                  <a:pos x="242" y="18"/>
                </a:cxn>
                <a:cxn ang="0">
                  <a:pos x="237" y="16"/>
                </a:cxn>
                <a:cxn ang="0">
                  <a:pos x="231" y="3"/>
                </a:cxn>
                <a:cxn ang="0">
                  <a:pos x="209" y="18"/>
                </a:cxn>
                <a:cxn ang="0">
                  <a:pos x="204" y="1"/>
                </a:cxn>
                <a:cxn ang="0">
                  <a:pos x="183" y="15"/>
                </a:cxn>
                <a:cxn ang="0">
                  <a:pos x="178" y="7"/>
                </a:cxn>
                <a:cxn ang="0">
                  <a:pos x="169" y="3"/>
                </a:cxn>
                <a:cxn ang="0">
                  <a:pos x="151" y="12"/>
                </a:cxn>
                <a:cxn ang="0">
                  <a:pos x="138" y="11"/>
                </a:cxn>
                <a:cxn ang="0">
                  <a:pos x="136" y="4"/>
                </a:cxn>
                <a:cxn ang="0">
                  <a:pos x="122" y="8"/>
                </a:cxn>
                <a:cxn ang="0">
                  <a:pos x="117" y="3"/>
                </a:cxn>
                <a:cxn ang="0">
                  <a:pos x="105" y="5"/>
                </a:cxn>
                <a:cxn ang="0">
                  <a:pos x="95" y="4"/>
                </a:cxn>
                <a:cxn ang="0">
                  <a:pos x="81" y="12"/>
                </a:cxn>
                <a:cxn ang="0">
                  <a:pos x="73" y="8"/>
                </a:cxn>
                <a:cxn ang="0">
                  <a:pos x="69" y="3"/>
                </a:cxn>
                <a:cxn ang="0">
                  <a:pos x="50" y="11"/>
                </a:cxn>
                <a:cxn ang="0">
                  <a:pos x="43" y="7"/>
                </a:cxn>
                <a:cxn ang="0">
                  <a:pos x="34" y="8"/>
                </a:cxn>
                <a:cxn ang="0">
                  <a:pos x="29" y="3"/>
                </a:cxn>
                <a:cxn ang="0">
                  <a:pos x="19" y="4"/>
                </a:cxn>
                <a:cxn ang="0">
                  <a:pos x="11" y="4"/>
                </a:cxn>
                <a:cxn ang="0">
                  <a:pos x="5" y="19"/>
                </a:cxn>
                <a:cxn ang="0">
                  <a:pos x="23" y="7"/>
                </a:cxn>
                <a:cxn ang="0">
                  <a:pos x="30" y="11"/>
                </a:cxn>
                <a:cxn ang="0">
                  <a:pos x="36" y="16"/>
                </a:cxn>
                <a:cxn ang="0">
                  <a:pos x="45" y="16"/>
                </a:cxn>
                <a:cxn ang="0">
                  <a:pos x="51" y="21"/>
                </a:cxn>
                <a:cxn ang="0">
                  <a:pos x="66" y="12"/>
                </a:cxn>
                <a:cxn ang="0">
                  <a:pos x="76" y="10"/>
                </a:cxn>
                <a:cxn ang="0">
                  <a:pos x="83" y="16"/>
                </a:cxn>
                <a:cxn ang="0">
                  <a:pos x="100" y="5"/>
                </a:cxn>
                <a:cxn ang="0">
                  <a:pos x="103" y="11"/>
                </a:cxn>
                <a:cxn ang="0">
                  <a:pos x="110" y="18"/>
                </a:cxn>
                <a:cxn ang="0">
                  <a:pos x="125" y="12"/>
                </a:cxn>
                <a:cxn ang="0">
                  <a:pos x="135" y="15"/>
                </a:cxn>
                <a:cxn ang="0">
                  <a:pos x="151" y="7"/>
                </a:cxn>
                <a:cxn ang="0">
                  <a:pos x="153" y="21"/>
                </a:cxn>
                <a:cxn ang="0">
                  <a:pos x="169" y="14"/>
                </a:cxn>
                <a:cxn ang="0">
                  <a:pos x="180" y="12"/>
                </a:cxn>
                <a:cxn ang="0">
                  <a:pos x="189" y="22"/>
                </a:cxn>
                <a:cxn ang="0">
                  <a:pos x="211" y="7"/>
                </a:cxn>
                <a:cxn ang="0">
                  <a:pos x="202" y="21"/>
                </a:cxn>
                <a:cxn ang="0">
                  <a:pos x="194" y="49"/>
                </a:cxn>
                <a:cxn ang="0">
                  <a:pos x="193" y="65"/>
                </a:cxn>
                <a:cxn ang="0">
                  <a:pos x="208" y="55"/>
                </a:cxn>
                <a:cxn ang="0">
                  <a:pos x="211" y="59"/>
                </a:cxn>
                <a:cxn ang="0">
                  <a:pos x="211" y="73"/>
                </a:cxn>
                <a:cxn ang="0">
                  <a:pos x="205" y="107"/>
                </a:cxn>
                <a:cxn ang="0">
                  <a:pos x="212" y="104"/>
                </a:cxn>
                <a:cxn ang="0">
                  <a:pos x="213" y="89"/>
                </a:cxn>
                <a:cxn ang="0">
                  <a:pos x="220" y="63"/>
                </a:cxn>
                <a:cxn ang="0">
                  <a:pos x="216" y="52"/>
                </a:cxn>
                <a:cxn ang="0">
                  <a:pos x="197" y="66"/>
                </a:cxn>
                <a:cxn ang="0">
                  <a:pos x="223" y="21"/>
                </a:cxn>
                <a:cxn ang="0">
                  <a:pos x="234" y="21"/>
                </a:cxn>
                <a:cxn ang="0">
                  <a:pos x="249" y="16"/>
                </a:cxn>
                <a:cxn ang="0">
                  <a:pos x="191" y="8"/>
                </a:cxn>
                <a:cxn ang="0">
                  <a:pos x="208" y="36"/>
                </a:cxn>
                <a:cxn ang="0">
                  <a:pos x="217" y="11"/>
                </a:cxn>
              </a:cxnLst>
              <a:rect l="0" t="0" r="r" b="b"/>
              <a:pathLst>
                <a:path w="264" h="111">
                  <a:moveTo>
                    <a:pt x="263" y="7"/>
                  </a:moveTo>
                  <a:lnTo>
                    <a:pt x="263" y="7"/>
                  </a:lnTo>
                  <a:lnTo>
                    <a:pt x="257" y="12"/>
                  </a:lnTo>
                  <a:lnTo>
                    <a:pt x="252" y="19"/>
                  </a:lnTo>
                  <a:lnTo>
                    <a:pt x="252" y="19"/>
                  </a:lnTo>
                  <a:lnTo>
                    <a:pt x="256" y="11"/>
                  </a:lnTo>
                  <a:lnTo>
                    <a:pt x="257" y="7"/>
                  </a:lnTo>
                  <a:lnTo>
                    <a:pt x="257" y="4"/>
                  </a:lnTo>
                  <a:lnTo>
                    <a:pt x="257" y="4"/>
                  </a:lnTo>
                  <a:lnTo>
                    <a:pt x="256" y="3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52" y="7"/>
                  </a:lnTo>
                  <a:lnTo>
                    <a:pt x="248" y="10"/>
                  </a:lnTo>
                  <a:lnTo>
                    <a:pt x="242" y="18"/>
                  </a:lnTo>
                  <a:lnTo>
                    <a:pt x="242" y="18"/>
                  </a:lnTo>
                  <a:lnTo>
                    <a:pt x="245" y="11"/>
                  </a:lnTo>
                  <a:lnTo>
                    <a:pt x="248" y="8"/>
                  </a:lnTo>
                  <a:lnTo>
                    <a:pt x="248" y="4"/>
                  </a:lnTo>
                  <a:lnTo>
                    <a:pt x="248" y="4"/>
                  </a:lnTo>
                  <a:lnTo>
                    <a:pt x="248" y="4"/>
                  </a:lnTo>
                  <a:lnTo>
                    <a:pt x="246" y="4"/>
                  </a:lnTo>
                  <a:lnTo>
                    <a:pt x="245" y="5"/>
                  </a:lnTo>
                  <a:lnTo>
                    <a:pt x="245" y="5"/>
                  </a:lnTo>
                  <a:lnTo>
                    <a:pt x="239" y="12"/>
                  </a:lnTo>
                  <a:lnTo>
                    <a:pt x="239" y="12"/>
                  </a:lnTo>
                  <a:lnTo>
                    <a:pt x="237" y="15"/>
                  </a:lnTo>
                  <a:lnTo>
                    <a:pt x="237" y="15"/>
                  </a:lnTo>
                  <a:lnTo>
                    <a:pt x="237" y="16"/>
                  </a:lnTo>
                  <a:lnTo>
                    <a:pt x="237" y="16"/>
                  </a:lnTo>
                  <a:lnTo>
                    <a:pt x="237" y="12"/>
                  </a:lnTo>
                  <a:lnTo>
                    <a:pt x="239" y="8"/>
                  </a:lnTo>
                  <a:lnTo>
                    <a:pt x="241" y="5"/>
                  </a:lnTo>
                  <a:lnTo>
                    <a:pt x="241" y="1"/>
                  </a:lnTo>
                  <a:lnTo>
                    <a:pt x="241" y="1"/>
                  </a:lnTo>
                  <a:lnTo>
                    <a:pt x="241" y="1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235" y="3"/>
                  </a:lnTo>
                  <a:lnTo>
                    <a:pt x="233" y="5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31" y="3"/>
                  </a:lnTo>
                  <a:lnTo>
                    <a:pt x="231" y="3"/>
                  </a:lnTo>
                  <a:lnTo>
                    <a:pt x="231" y="3"/>
                  </a:lnTo>
                  <a:lnTo>
                    <a:pt x="230" y="3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4" y="10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20" y="15"/>
                  </a:lnTo>
                  <a:lnTo>
                    <a:pt x="220" y="15"/>
                  </a:lnTo>
                  <a:lnTo>
                    <a:pt x="223" y="4"/>
                  </a:lnTo>
                  <a:lnTo>
                    <a:pt x="223" y="4"/>
                  </a:lnTo>
                  <a:lnTo>
                    <a:pt x="223" y="4"/>
                  </a:lnTo>
                  <a:lnTo>
                    <a:pt x="223" y="4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09" y="18"/>
                  </a:lnTo>
                  <a:lnTo>
                    <a:pt x="209" y="18"/>
                  </a:lnTo>
                  <a:lnTo>
                    <a:pt x="212" y="15"/>
                  </a:lnTo>
                  <a:lnTo>
                    <a:pt x="213" y="11"/>
                  </a:lnTo>
                  <a:lnTo>
                    <a:pt x="215" y="4"/>
                  </a:lnTo>
                  <a:lnTo>
                    <a:pt x="215" y="4"/>
                  </a:lnTo>
                  <a:lnTo>
                    <a:pt x="215" y="3"/>
                  </a:lnTo>
                  <a:lnTo>
                    <a:pt x="215" y="3"/>
                  </a:lnTo>
                  <a:lnTo>
                    <a:pt x="213" y="3"/>
                  </a:lnTo>
                  <a:lnTo>
                    <a:pt x="213" y="3"/>
                  </a:lnTo>
                  <a:lnTo>
                    <a:pt x="206" y="10"/>
                  </a:lnTo>
                  <a:lnTo>
                    <a:pt x="200" y="15"/>
                  </a:lnTo>
                  <a:lnTo>
                    <a:pt x="200" y="15"/>
                  </a:lnTo>
                  <a:lnTo>
                    <a:pt x="204" y="3"/>
                  </a:lnTo>
                  <a:lnTo>
                    <a:pt x="204" y="3"/>
                  </a:lnTo>
                  <a:lnTo>
                    <a:pt x="204" y="1"/>
                  </a:lnTo>
                  <a:lnTo>
                    <a:pt x="202" y="1"/>
                  </a:lnTo>
                  <a:lnTo>
                    <a:pt x="201" y="3"/>
                  </a:lnTo>
                  <a:lnTo>
                    <a:pt x="201" y="3"/>
                  </a:lnTo>
                  <a:lnTo>
                    <a:pt x="198" y="5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7" y="5"/>
                  </a:lnTo>
                  <a:lnTo>
                    <a:pt x="197" y="5"/>
                  </a:lnTo>
                  <a:lnTo>
                    <a:pt x="197" y="4"/>
                  </a:lnTo>
                  <a:lnTo>
                    <a:pt x="195" y="4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91" y="7"/>
                  </a:lnTo>
                  <a:lnTo>
                    <a:pt x="189" y="10"/>
                  </a:lnTo>
                  <a:lnTo>
                    <a:pt x="183" y="15"/>
                  </a:lnTo>
                  <a:lnTo>
                    <a:pt x="183" y="15"/>
                  </a:lnTo>
                  <a:lnTo>
                    <a:pt x="187" y="8"/>
                  </a:lnTo>
                  <a:lnTo>
                    <a:pt x="187" y="3"/>
                  </a:lnTo>
                  <a:lnTo>
                    <a:pt x="187" y="3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80" y="5"/>
                  </a:lnTo>
                  <a:lnTo>
                    <a:pt x="176" y="10"/>
                  </a:lnTo>
                  <a:lnTo>
                    <a:pt x="176" y="10"/>
                  </a:lnTo>
                  <a:lnTo>
                    <a:pt x="175" y="11"/>
                  </a:lnTo>
                  <a:lnTo>
                    <a:pt x="175" y="11"/>
                  </a:lnTo>
                  <a:lnTo>
                    <a:pt x="176" y="10"/>
                  </a:lnTo>
                  <a:lnTo>
                    <a:pt x="176" y="10"/>
                  </a:lnTo>
                  <a:lnTo>
                    <a:pt x="178" y="7"/>
                  </a:lnTo>
                  <a:lnTo>
                    <a:pt x="179" y="3"/>
                  </a:lnTo>
                  <a:lnTo>
                    <a:pt x="179" y="3"/>
                  </a:lnTo>
                  <a:lnTo>
                    <a:pt x="178" y="3"/>
                  </a:lnTo>
                  <a:lnTo>
                    <a:pt x="178" y="3"/>
                  </a:lnTo>
                  <a:lnTo>
                    <a:pt x="178" y="3"/>
                  </a:lnTo>
                  <a:lnTo>
                    <a:pt x="172" y="7"/>
                  </a:lnTo>
                  <a:lnTo>
                    <a:pt x="168" y="11"/>
                  </a:lnTo>
                  <a:lnTo>
                    <a:pt x="168" y="11"/>
                  </a:lnTo>
                  <a:lnTo>
                    <a:pt x="164" y="15"/>
                  </a:lnTo>
                  <a:lnTo>
                    <a:pt x="165" y="14"/>
                  </a:lnTo>
                  <a:lnTo>
                    <a:pt x="172" y="3"/>
                  </a:lnTo>
                  <a:lnTo>
                    <a:pt x="172" y="3"/>
                  </a:lnTo>
                  <a:lnTo>
                    <a:pt x="172" y="3"/>
                  </a:lnTo>
                  <a:lnTo>
                    <a:pt x="171" y="3"/>
                  </a:lnTo>
                  <a:lnTo>
                    <a:pt x="169" y="3"/>
                  </a:lnTo>
                  <a:lnTo>
                    <a:pt x="169" y="3"/>
                  </a:lnTo>
                  <a:lnTo>
                    <a:pt x="164" y="7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60" y="12"/>
                  </a:lnTo>
                  <a:lnTo>
                    <a:pt x="160" y="12"/>
                  </a:lnTo>
                  <a:lnTo>
                    <a:pt x="165" y="3"/>
                  </a:lnTo>
                  <a:lnTo>
                    <a:pt x="165" y="3"/>
                  </a:lnTo>
                  <a:lnTo>
                    <a:pt x="165" y="1"/>
                  </a:lnTo>
                  <a:lnTo>
                    <a:pt x="165" y="1"/>
                  </a:lnTo>
                  <a:lnTo>
                    <a:pt x="162" y="3"/>
                  </a:lnTo>
                  <a:lnTo>
                    <a:pt x="162" y="3"/>
                  </a:lnTo>
                  <a:lnTo>
                    <a:pt x="157" y="7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7" y="3"/>
                  </a:lnTo>
                  <a:lnTo>
                    <a:pt x="157" y="3"/>
                  </a:lnTo>
                  <a:lnTo>
                    <a:pt x="158" y="3"/>
                  </a:lnTo>
                  <a:lnTo>
                    <a:pt x="157" y="3"/>
                  </a:lnTo>
                  <a:lnTo>
                    <a:pt x="155" y="3"/>
                  </a:lnTo>
                  <a:lnTo>
                    <a:pt x="155" y="3"/>
                  </a:lnTo>
                  <a:lnTo>
                    <a:pt x="149" y="10"/>
                  </a:lnTo>
                  <a:lnTo>
                    <a:pt x="149" y="10"/>
                  </a:lnTo>
                  <a:lnTo>
                    <a:pt x="151" y="3"/>
                  </a:lnTo>
                  <a:lnTo>
                    <a:pt x="151" y="3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4"/>
                  </a:lnTo>
                  <a:lnTo>
                    <a:pt x="142" y="4"/>
                  </a:lnTo>
                  <a:lnTo>
                    <a:pt x="140" y="5"/>
                  </a:lnTo>
                  <a:lnTo>
                    <a:pt x="140" y="5"/>
                  </a:lnTo>
                  <a:lnTo>
                    <a:pt x="135" y="12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40" y="1"/>
                  </a:lnTo>
                  <a:lnTo>
                    <a:pt x="139" y="1"/>
                  </a:lnTo>
                  <a:lnTo>
                    <a:pt x="139" y="1"/>
                  </a:lnTo>
                  <a:lnTo>
                    <a:pt x="136" y="4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28" y="14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32" y="4"/>
                  </a:lnTo>
                  <a:lnTo>
                    <a:pt x="132" y="4"/>
                  </a:lnTo>
                  <a:lnTo>
                    <a:pt x="132" y="4"/>
                  </a:lnTo>
                  <a:lnTo>
                    <a:pt x="132" y="4"/>
                  </a:lnTo>
                  <a:lnTo>
                    <a:pt x="131" y="4"/>
                  </a:lnTo>
                  <a:lnTo>
                    <a:pt x="131" y="4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18" y="1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5" y="3"/>
                  </a:lnTo>
                  <a:lnTo>
                    <a:pt x="125" y="3"/>
                  </a:lnTo>
                  <a:lnTo>
                    <a:pt x="125" y="3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0" y="5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4" y="10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17" y="3"/>
                  </a:lnTo>
                  <a:lnTo>
                    <a:pt x="117" y="3"/>
                  </a:lnTo>
                  <a:lnTo>
                    <a:pt x="116" y="3"/>
                  </a:lnTo>
                  <a:lnTo>
                    <a:pt x="116" y="3"/>
                  </a:lnTo>
                  <a:lnTo>
                    <a:pt x="111" y="7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10" y="5"/>
                  </a:lnTo>
                  <a:lnTo>
                    <a:pt x="113" y="1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7" y="3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96" y="7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88" y="15"/>
                  </a:lnTo>
                  <a:lnTo>
                    <a:pt x="89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7"/>
                  </a:lnTo>
                  <a:lnTo>
                    <a:pt x="85" y="1"/>
                  </a:lnTo>
                  <a:lnTo>
                    <a:pt x="85" y="1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84" y="1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7" y="4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3" y="8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69" y="7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7" y="8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61" y="7"/>
                  </a:lnTo>
                  <a:lnTo>
                    <a:pt x="62" y="4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5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7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5" y="4"/>
                  </a:lnTo>
                  <a:lnTo>
                    <a:pt x="43" y="7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7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2" y="8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6" y="14"/>
                  </a:lnTo>
                  <a:lnTo>
                    <a:pt x="28" y="11"/>
                  </a:lnTo>
                  <a:lnTo>
                    <a:pt x="29" y="7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1" y="7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5" y="14"/>
                  </a:lnTo>
                  <a:lnTo>
                    <a:pt x="15" y="11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2" y="7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1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5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5" y="11"/>
                  </a:lnTo>
                  <a:lnTo>
                    <a:pt x="8" y="8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5" y="19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12" y="12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4" y="11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8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6" y="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30" y="11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8"/>
                  </a:lnTo>
                  <a:lnTo>
                    <a:pt x="29" y="18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2"/>
                  </a:lnTo>
                  <a:lnTo>
                    <a:pt x="43" y="10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9"/>
                  </a:lnTo>
                  <a:lnTo>
                    <a:pt x="40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51" y="5"/>
                  </a:lnTo>
                  <a:lnTo>
                    <a:pt x="51" y="7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51" y="12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10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63" y="15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9" y="1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69" y="18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3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3" y="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78" y="11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4" y="18"/>
                  </a:lnTo>
                  <a:lnTo>
                    <a:pt x="84" y="18"/>
                  </a:lnTo>
                  <a:lnTo>
                    <a:pt x="87" y="16"/>
                  </a:lnTo>
                  <a:lnTo>
                    <a:pt x="87" y="16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7" y="18"/>
                  </a:lnTo>
                  <a:lnTo>
                    <a:pt x="87" y="18"/>
                  </a:lnTo>
                  <a:lnTo>
                    <a:pt x="87" y="18"/>
                  </a:lnTo>
                  <a:lnTo>
                    <a:pt x="87" y="18"/>
                  </a:lnTo>
                  <a:lnTo>
                    <a:pt x="89" y="16"/>
                  </a:lnTo>
                  <a:lnTo>
                    <a:pt x="89" y="16"/>
                  </a:lnTo>
                  <a:lnTo>
                    <a:pt x="95" y="11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96" y="11"/>
                  </a:lnTo>
                  <a:lnTo>
                    <a:pt x="94" y="16"/>
                  </a:lnTo>
                  <a:lnTo>
                    <a:pt x="94" y="16"/>
                  </a:lnTo>
                  <a:lnTo>
                    <a:pt x="94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105" y="8"/>
                  </a:lnTo>
                  <a:lnTo>
                    <a:pt x="107" y="5"/>
                  </a:lnTo>
                  <a:lnTo>
                    <a:pt x="107" y="4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3" y="1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3" y="18"/>
                  </a:lnTo>
                  <a:lnTo>
                    <a:pt x="103" y="18"/>
                  </a:lnTo>
                  <a:lnTo>
                    <a:pt x="110" y="10"/>
                  </a:lnTo>
                  <a:lnTo>
                    <a:pt x="113" y="7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09" y="14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9" y="18"/>
                  </a:lnTo>
                  <a:lnTo>
                    <a:pt x="110" y="18"/>
                  </a:lnTo>
                  <a:lnTo>
                    <a:pt x="110" y="18"/>
                  </a:lnTo>
                  <a:lnTo>
                    <a:pt x="114" y="14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21" y="7"/>
                  </a:lnTo>
                  <a:lnTo>
                    <a:pt x="120" y="10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6" y="19"/>
                  </a:lnTo>
                  <a:lnTo>
                    <a:pt x="117" y="19"/>
                  </a:lnTo>
                  <a:lnTo>
                    <a:pt x="117" y="19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25" y="12"/>
                  </a:lnTo>
                  <a:lnTo>
                    <a:pt x="122" y="18"/>
                  </a:lnTo>
                  <a:lnTo>
                    <a:pt x="122" y="18"/>
                  </a:lnTo>
                  <a:lnTo>
                    <a:pt x="122" y="19"/>
                  </a:lnTo>
                  <a:lnTo>
                    <a:pt x="124" y="18"/>
                  </a:lnTo>
                  <a:lnTo>
                    <a:pt x="124" y="18"/>
                  </a:lnTo>
                  <a:lnTo>
                    <a:pt x="129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1" y="12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5" y="15"/>
                  </a:lnTo>
                  <a:lnTo>
                    <a:pt x="135" y="15"/>
                  </a:lnTo>
                  <a:lnTo>
                    <a:pt x="136" y="14"/>
                  </a:lnTo>
                  <a:lnTo>
                    <a:pt x="136" y="14"/>
                  </a:lnTo>
                  <a:lnTo>
                    <a:pt x="147" y="5"/>
                  </a:lnTo>
                  <a:lnTo>
                    <a:pt x="147" y="5"/>
                  </a:lnTo>
                  <a:lnTo>
                    <a:pt x="144" y="8"/>
                  </a:lnTo>
                  <a:lnTo>
                    <a:pt x="143" y="11"/>
                  </a:lnTo>
                  <a:lnTo>
                    <a:pt x="140" y="18"/>
                  </a:lnTo>
                  <a:lnTo>
                    <a:pt x="140" y="18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43" y="18"/>
                  </a:lnTo>
                  <a:lnTo>
                    <a:pt x="143" y="18"/>
                  </a:lnTo>
                  <a:lnTo>
                    <a:pt x="151" y="7"/>
                  </a:lnTo>
                  <a:lnTo>
                    <a:pt x="151" y="7"/>
                  </a:lnTo>
                  <a:lnTo>
                    <a:pt x="149" y="12"/>
                  </a:lnTo>
                  <a:lnTo>
                    <a:pt x="146" y="19"/>
                  </a:lnTo>
                  <a:lnTo>
                    <a:pt x="146" y="19"/>
                  </a:lnTo>
                  <a:lnTo>
                    <a:pt x="146" y="21"/>
                  </a:lnTo>
                  <a:lnTo>
                    <a:pt x="146" y="21"/>
                  </a:lnTo>
                  <a:lnTo>
                    <a:pt x="149" y="19"/>
                  </a:lnTo>
                  <a:lnTo>
                    <a:pt x="149" y="19"/>
                  </a:lnTo>
                  <a:lnTo>
                    <a:pt x="153" y="14"/>
                  </a:lnTo>
                  <a:lnTo>
                    <a:pt x="153" y="14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4" y="15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4" y="21"/>
                  </a:lnTo>
                  <a:lnTo>
                    <a:pt x="154" y="21"/>
                  </a:lnTo>
                  <a:lnTo>
                    <a:pt x="160" y="15"/>
                  </a:lnTo>
                  <a:lnTo>
                    <a:pt x="165" y="10"/>
                  </a:lnTo>
                  <a:lnTo>
                    <a:pt x="165" y="10"/>
                  </a:lnTo>
                  <a:lnTo>
                    <a:pt x="161" y="15"/>
                  </a:lnTo>
                  <a:lnTo>
                    <a:pt x="160" y="21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4" y="21"/>
                  </a:lnTo>
                  <a:lnTo>
                    <a:pt x="165" y="18"/>
                  </a:lnTo>
                  <a:lnTo>
                    <a:pt x="169" y="14"/>
                  </a:lnTo>
                  <a:lnTo>
                    <a:pt x="169" y="14"/>
                  </a:lnTo>
                  <a:lnTo>
                    <a:pt x="172" y="11"/>
                  </a:lnTo>
                  <a:lnTo>
                    <a:pt x="172" y="11"/>
                  </a:lnTo>
                  <a:lnTo>
                    <a:pt x="169" y="18"/>
                  </a:lnTo>
                  <a:lnTo>
                    <a:pt x="169" y="18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2" y="18"/>
                  </a:lnTo>
                  <a:lnTo>
                    <a:pt x="172" y="18"/>
                  </a:lnTo>
                  <a:lnTo>
                    <a:pt x="178" y="14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83" y="5"/>
                  </a:lnTo>
                  <a:lnTo>
                    <a:pt x="183" y="7"/>
                  </a:lnTo>
                  <a:lnTo>
                    <a:pt x="180" y="12"/>
                  </a:lnTo>
                  <a:lnTo>
                    <a:pt x="180" y="12"/>
                  </a:lnTo>
                  <a:lnTo>
                    <a:pt x="178" y="22"/>
                  </a:lnTo>
                  <a:lnTo>
                    <a:pt x="178" y="22"/>
                  </a:lnTo>
                  <a:lnTo>
                    <a:pt x="178" y="22"/>
                  </a:lnTo>
                  <a:lnTo>
                    <a:pt x="179" y="22"/>
                  </a:lnTo>
                  <a:lnTo>
                    <a:pt x="180" y="22"/>
                  </a:lnTo>
                  <a:lnTo>
                    <a:pt x="180" y="22"/>
                  </a:lnTo>
                  <a:lnTo>
                    <a:pt x="186" y="16"/>
                  </a:lnTo>
                  <a:lnTo>
                    <a:pt x="191" y="10"/>
                  </a:lnTo>
                  <a:lnTo>
                    <a:pt x="191" y="10"/>
                  </a:lnTo>
                  <a:lnTo>
                    <a:pt x="187" y="16"/>
                  </a:lnTo>
                  <a:lnTo>
                    <a:pt x="186" y="19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7" y="22"/>
                  </a:lnTo>
                  <a:lnTo>
                    <a:pt x="189" y="22"/>
                  </a:lnTo>
                  <a:lnTo>
                    <a:pt x="190" y="21"/>
                  </a:lnTo>
                  <a:lnTo>
                    <a:pt x="190" y="21"/>
                  </a:lnTo>
                  <a:lnTo>
                    <a:pt x="195" y="14"/>
                  </a:lnTo>
                  <a:lnTo>
                    <a:pt x="200" y="5"/>
                  </a:lnTo>
                  <a:lnTo>
                    <a:pt x="200" y="5"/>
                  </a:lnTo>
                  <a:lnTo>
                    <a:pt x="194" y="19"/>
                  </a:lnTo>
                  <a:lnTo>
                    <a:pt x="194" y="19"/>
                  </a:lnTo>
                  <a:lnTo>
                    <a:pt x="194" y="21"/>
                  </a:lnTo>
                  <a:lnTo>
                    <a:pt x="195" y="21"/>
                  </a:lnTo>
                  <a:lnTo>
                    <a:pt x="198" y="18"/>
                  </a:lnTo>
                  <a:lnTo>
                    <a:pt x="198" y="18"/>
                  </a:lnTo>
                  <a:lnTo>
                    <a:pt x="200" y="16"/>
                  </a:lnTo>
                  <a:lnTo>
                    <a:pt x="200" y="16"/>
                  </a:lnTo>
                  <a:lnTo>
                    <a:pt x="205" y="12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209" y="10"/>
                  </a:lnTo>
                  <a:lnTo>
                    <a:pt x="208" y="14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1" y="30"/>
                  </a:lnTo>
                  <a:lnTo>
                    <a:pt x="197" y="40"/>
                  </a:lnTo>
                  <a:lnTo>
                    <a:pt x="197" y="40"/>
                  </a:lnTo>
                  <a:lnTo>
                    <a:pt x="195" y="43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202" y="21"/>
                  </a:lnTo>
                  <a:lnTo>
                    <a:pt x="202" y="21"/>
                  </a:lnTo>
                  <a:lnTo>
                    <a:pt x="202" y="21"/>
                  </a:lnTo>
                  <a:lnTo>
                    <a:pt x="202" y="21"/>
                  </a:lnTo>
                  <a:lnTo>
                    <a:pt x="200" y="23"/>
                  </a:lnTo>
                  <a:lnTo>
                    <a:pt x="197" y="29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97" y="32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197" y="37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5" y="25"/>
                  </a:lnTo>
                  <a:lnTo>
                    <a:pt x="205" y="25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197" y="48"/>
                  </a:lnTo>
                  <a:lnTo>
                    <a:pt x="191" y="66"/>
                  </a:lnTo>
                  <a:lnTo>
                    <a:pt x="191" y="66"/>
                  </a:lnTo>
                  <a:lnTo>
                    <a:pt x="191" y="66"/>
                  </a:lnTo>
                  <a:lnTo>
                    <a:pt x="193" y="66"/>
                  </a:lnTo>
                  <a:lnTo>
                    <a:pt x="193" y="65"/>
                  </a:lnTo>
                  <a:lnTo>
                    <a:pt x="193" y="65"/>
                  </a:lnTo>
                  <a:lnTo>
                    <a:pt x="200" y="52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0" y="55"/>
                  </a:lnTo>
                  <a:lnTo>
                    <a:pt x="193" y="71"/>
                  </a:lnTo>
                  <a:lnTo>
                    <a:pt x="193" y="71"/>
                  </a:lnTo>
                  <a:lnTo>
                    <a:pt x="193" y="73"/>
                  </a:lnTo>
                  <a:lnTo>
                    <a:pt x="193" y="73"/>
                  </a:lnTo>
                  <a:lnTo>
                    <a:pt x="194" y="71"/>
                  </a:lnTo>
                  <a:lnTo>
                    <a:pt x="194" y="71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13" y="44"/>
                  </a:lnTo>
                  <a:lnTo>
                    <a:pt x="213" y="44"/>
                  </a:lnTo>
                  <a:lnTo>
                    <a:pt x="208" y="55"/>
                  </a:lnTo>
                  <a:lnTo>
                    <a:pt x="202" y="65"/>
                  </a:lnTo>
                  <a:lnTo>
                    <a:pt x="197" y="74"/>
                  </a:lnTo>
                  <a:lnTo>
                    <a:pt x="191" y="85"/>
                  </a:lnTo>
                  <a:lnTo>
                    <a:pt x="191" y="85"/>
                  </a:lnTo>
                  <a:lnTo>
                    <a:pt x="193" y="85"/>
                  </a:lnTo>
                  <a:lnTo>
                    <a:pt x="193" y="85"/>
                  </a:lnTo>
                  <a:lnTo>
                    <a:pt x="193" y="85"/>
                  </a:lnTo>
                  <a:lnTo>
                    <a:pt x="197" y="80"/>
                  </a:lnTo>
                  <a:lnTo>
                    <a:pt x="201" y="73"/>
                  </a:lnTo>
                  <a:lnTo>
                    <a:pt x="201" y="73"/>
                  </a:lnTo>
                  <a:lnTo>
                    <a:pt x="208" y="62"/>
                  </a:lnTo>
                  <a:lnTo>
                    <a:pt x="208" y="62"/>
                  </a:lnTo>
                  <a:lnTo>
                    <a:pt x="211" y="58"/>
                  </a:lnTo>
                  <a:lnTo>
                    <a:pt x="211" y="59"/>
                  </a:lnTo>
                  <a:lnTo>
                    <a:pt x="211" y="59"/>
                  </a:lnTo>
                  <a:lnTo>
                    <a:pt x="200" y="77"/>
                  </a:lnTo>
                  <a:lnTo>
                    <a:pt x="195" y="87"/>
                  </a:lnTo>
                  <a:lnTo>
                    <a:pt x="193" y="96"/>
                  </a:lnTo>
                  <a:lnTo>
                    <a:pt x="193" y="96"/>
                  </a:lnTo>
                  <a:lnTo>
                    <a:pt x="193" y="96"/>
                  </a:lnTo>
                  <a:lnTo>
                    <a:pt x="193" y="96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8" y="91"/>
                  </a:lnTo>
                  <a:lnTo>
                    <a:pt x="201" y="84"/>
                  </a:lnTo>
                  <a:lnTo>
                    <a:pt x="201" y="84"/>
                  </a:lnTo>
                  <a:lnTo>
                    <a:pt x="212" y="71"/>
                  </a:lnTo>
                  <a:lnTo>
                    <a:pt x="215" y="67"/>
                  </a:lnTo>
                  <a:lnTo>
                    <a:pt x="211" y="73"/>
                  </a:lnTo>
                  <a:lnTo>
                    <a:pt x="211" y="73"/>
                  </a:lnTo>
                  <a:lnTo>
                    <a:pt x="208" y="80"/>
                  </a:lnTo>
                  <a:lnTo>
                    <a:pt x="204" y="88"/>
                  </a:lnTo>
                  <a:lnTo>
                    <a:pt x="200" y="103"/>
                  </a:lnTo>
                  <a:lnTo>
                    <a:pt x="200" y="103"/>
                  </a:lnTo>
                  <a:lnTo>
                    <a:pt x="200" y="103"/>
                  </a:lnTo>
                  <a:lnTo>
                    <a:pt x="200" y="103"/>
                  </a:lnTo>
                  <a:lnTo>
                    <a:pt x="201" y="102"/>
                  </a:lnTo>
                  <a:lnTo>
                    <a:pt x="201" y="102"/>
                  </a:lnTo>
                  <a:lnTo>
                    <a:pt x="206" y="93"/>
                  </a:lnTo>
                  <a:lnTo>
                    <a:pt x="206" y="93"/>
                  </a:lnTo>
                  <a:lnTo>
                    <a:pt x="212" y="87"/>
                  </a:lnTo>
                  <a:lnTo>
                    <a:pt x="212" y="87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5" y="107"/>
                  </a:lnTo>
                  <a:lnTo>
                    <a:pt x="205" y="107"/>
                  </a:lnTo>
                  <a:lnTo>
                    <a:pt x="202" y="110"/>
                  </a:lnTo>
                  <a:lnTo>
                    <a:pt x="202" y="110"/>
                  </a:lnTo>
                  <a:lnTo>
                    <a:pt x="202" y="111"/>
                  </a:lnTo>
                  <a:lnTo>
                    <a:pt x="202" y="111"/>
                  </a:lnTo>
                  <a:lnTo>
                    <a:pt x="204" y="111"/>
                  </a:lnTo>
                  <a:lnTo>
                    <a:pt x="204" y="111"/>
                  </a:lnTo>
                  <a:lnTo>
                    <a:pt x="206" y="106"/>
                  </a:lnTo>
                  <a:lnTo>
                    <a:pt x="206" y="106"/>
                  </a:lnTo>
                  <a:lnTo>
                    <a:pt x="213" y="95"/>
                  </a:lnTo>
                  <a:lnTo>
                    <a:pt x="213" y="95"/>
                  </a:lnTo>
                  <a:lnTo>
                    <a:pt x="215" y="92"/>
                  </a:lnTo>
                  <a:lnTo>
                    <a:pt x="215" y="95"/>
                  </a:lnTo>
                  <a:lnTo>
                    <a:pt x="212" y="104"/>
                  </a:lnTo>
                  <a:lnTo>
                    <a:pt x="212" y="104"/>
                  </a:lnTo>
                  <a:lnTo>
                    <a:pt x="212" y="106"/>
                  </a:lnTo>
                  <a:lnTo>
                    <a:pt x="213" y="104"/>
                  </a:lnTo>
                  <a:lnTo>
                    <a:pt x="215" y="103"/>
                  </a:lnTo>
                  <a:lnTo>
                    <a:pt x="215" y="103"/>
                  </a:lnTo>
                  <a:lnTo>
                    <a:pt x="217" y="95"/>
                  </a:lnTo>
                  <a:lnTo>
                    <a:pt x="220" y="85"/>
                  </a:lnTo>
                  <a:lnTo>
                    <a:pt x="220" y="85"/>
                  </a:lnTo>
                  <a:lnTo>
                    <a:pt x="220" y="85"/>
                  </a:lnTo>
                  <a:lnTo>
                    <a:pt x="219" y="85"/>
                  </a:lnTo>
                  <a:lnTo>
                    <a:pt x="219" y="85"/>
                  </a:lnTo>
                  <a:lnTo>
                    <a:pt x="215" y="89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13" y="89"/>
                  </a:lnTo>
                  <a:lnTo>
                    <a:pt x="213" y="89"/>
                  </a:lnTo>
                  <a:lnTo>
                    <a:pt x="215" y="84"/>
                  </a:lnTo>
                  <a:lnTo>
                    <a:pt x="216" y="78"/>
                  </a:lnTo>
                  <a:lnTo>
                    <a:pt x="216" y="78"/>
                  </a:lnTo>
                  <a:lnTo>
                    <a:pt x="216" y="78"/>
                  </a:lnTo>
                  <a:lnTo>
                    <a:pt x="215" y="78"/>
                  </a:lnTo>
                  <a:lnTo>
                    <a:pt x="215" y="78"/>
                  </a:lnTo>
                  <a:lnTo>
                    <a:pt x="212" y="81"/>
                  </a:lnTo>
                  <a:lnTo>
                    <a:pt x="211" y="84"/>
                  </a:lnTo>
                  <a:lnTo>
                    <a:pt x="211" y="84"/>
                  </a:lnTo>
                  <a:lnTo>
                    <a:pt x="206" y="89"/>
                  </a:lnTo>
                  <a:lnTo>
                    <a:pt x="206" y="89"/>
                  </a:lnTo>
                  <a:lnTo>
                    <a:pt x="211" y="77"/>
                  </a:lnTo>
                  <a:lnTo>
                    <a:pt x="211" y="77"/>
                  </a:lnTo>
                  <a:lnTo>
                    <a:pt x="216" y="70"/>
                  </a:lnTo>
                  <a:lnTo>
                    <a:pt x="220" y="63"/>
                  </a:lnTo>
                  <a:lnTo>
                    <a:pt x="220" y="63"/>
                  </a:lnTo>
                  <a:lnTo>
                    <a:pt x="220" y="62"/>
                  </a:lnTo>
                  <a:lnTo>
                    <a:pt x="219" y="62"/>
                  </a:lnTo>
                  <a:lnTo>
                    <a:pt x="219" y="62"/>
                  </a:lnTo>
                  <a:lnTo>
                    <a:pt x="213" y="65"/>
                  </a:lnTo>
                  <a:lnTo>
                    <a:pt x="209" y="70"/>
                  </a:lnTo>
                  <a:lnTo>
                    <a:pt x="202" y="80"/>
                  </a:lnTo>
                  <a:lnTo>
                    <a:pt x="202" y="80"/>
                  </a:lnTo>
                  <a:lnTo>
                    <a:pt x="198" y="87"/>
                  </a:lnTo>
                  <a:lnTo>
                    <a:pt x="195" y="92"/>
                  </a:lnTo>
                  <a:lnTo>
                    <a:pt x="195" y="92"/>
                  </a:lnTo>
                  <a:lnTo>
                    <a:pt x="200" y="84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16" y="52"/>
                  </a:lnTo>
                  <a:lnTo>
                    <a:pt x="216" y="52"/>
                  </a:lnTo>
                  <a:lnTo>
                    <a:pt x="216" y="52"/>
                  </a:lnTo>
                  <a:lnTo>
                    <a:pt x="216" y="51"/>
                  </a:lnTo>
                  <a:lnTo>
                    <a:pt x="215" y="52"/>
                  </a:lnTo>
                  <a:lnTo>
                    <a:pt x="215" y="52"/>
                  </a:lnTo>
                  <a:lnTo>
                    <a:pt x="205" y="65"/>
                  </a:lnTo>
                  <a:lnTo>
                    <a:pt x="205" y="65"/>
                  </a:lnTo>
                  <a:lnTo>
                    <a:pt x="212" y="52"/>
                  </a:lnTo>
                  <a:lnTo>
                    <a:pt x="217" y="38"/>
                  </a:lnTo>
                  <a:lnTo>
                    <a:pt x="217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05" y="52"/>
                  </a:lnTo>
                  <a:lnTo>
                    <a:pt x="197" y="66"/>
                  </a:lnTo>
                  <a:lnTo>
                    <a:pt x="197" y="66"/>
                  </a:lnTo>
                  <a:lnTo>
                    <a:pt x="201" y="58"/>
                  </a:lnTo>
                  <a:lnTo>
                    <a:pt x="205" y="47"/>
                  </a:lnTo>
                  <a:lnTo>
                    <a:pt x="215" y="23"/>
                  </a:lnTo>
                  <a:lnTo>
                    <a:pt x="215" y="23"/>
                  </a:lnTo>
                  <a:lnTo>
                    <a:pt x="216" y="23"/>
                  </a:lnTo>
                  <a:lnTo>
                    <a:pt x="217" y="23"/>
                  </a:lnTo>
                  <a:lnTo>
                    <a:pt x="217" y="23"/>
                  </a:lnTo>
                  <a:lnTo>
                    <a:pt x="223" y="15"/>
                  </a:lnTo>
                  <a:lnTo>
                    <a:pt x="227" y="7"/>
                  </a:lnTo>
                  <a:lnTo>
                    <a:pt x="227" y="7"/>
                  </a:lnTo>
                  <a:lnTo>
                    <a:pt x="224" y="14"/>
                  </a:lnTo>
                  <a:lnTo>
                    <a:pt x="223" y="18"/>
                  </a:lnTo>
                  <a:lnTo>
                    <a:pt x="223" y="21"/>
                  </a:lnTo>
                  <a:lnTo>
                    <a:pt x="223" y="21"/>
                  </a:lnTo>
                  <a:lnTo>
                    <a:pt x="223" y="22"/>
                  </a:lnTo>
                  <a:lnTo>
                    <a:pt x="224" y="21"/>
                  </a:lnTo>
                  <a:lnTo>
                    <a:pt x="226" y="21"/>
                  </a:lnTo>
                  <a:lnTo>
                    <a:pt x="226" y="21"/>
                  </a:lnTo>
                  <a:lnTo>
                    <a:pt x="235" y="7"/>
                  </a:lnTo>
                  <a:lnTo>
                    <a:pt x="235" y="7"/>
                  </a:lnTo>
                  <a:lnTo>
                    <a:pt x="237" y="5"/>
                  </a:lnTo>
                  <a:lnTo>
                    <a:pt x="237" y="7"/>
                  </a:lnTo>
                  <a:lnTo>
                    <a:pt x="235" y="10"/>
                  </a:lnTo>
                  <a:lnTo>
                    <a:pt x="235" y="10"/>
                  </a:lnTo>
                  <a:lnTo>
                    <a:pt x="234" y="15"/>
                  </a:lnTo>
                  <a:lnTo>
                    <a:pt x="233" y="21"/>
                  </a:lnTo>
                  <a:lnTo>
                    <a:pt x="233" y="21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5" y="21"/>
                  </a:lnTo>
                  <a:lnTo>
                    <a:pt x="238" y="19"/>
                  </a:lnTo>
                  <a:lnTo>
                    <a:pt x="238" y="19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8" y="25"/>
                  </a:lnTo>
                  <a:lnTo>
                    <a:pt x="239" y="25"/>
                  </a:lnTo>
                  <a:lnTo>
                    <a:pt x="241" y="23"/>
                  </a:lnTo>
                  <a:lnTo>
                    <a:pt x="241" y="23"/>
                  </a:lnTo>
                  <a:lnTo>
                    <a:pt x="249" y="12"/>
                  </a:lnTo>
                  <a:lnTo>
                    <a:pt x="25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9" y="16"/>
                  </a:lnTo>
                  <a:lnTo>
                    <a:pt x="248" y="21"/>
                  </a:lnTo>
                  <a:lnTo>
                    <a:pt x="248" y="25"/>
                  </a:lnTo>
                  <a:lnTo>
                    <a:pt x="248" y="25"/>
                  </a:lnTo>
                  <a:lnTo>
                    <a:pt x="248" y="25"/>
                  </a:lnTo>
                  <a:lnTo>
                    <a:pt x="249" y="25"/>
                  </a:lnTo>
                  <a:lnTo>
                    <a:pt x="250" y="23"/>
                  </a:lnTo>
                  <a:lnTo>
                    <a:pt x="250" y="23"/>
                  </a:lnTo>
                  <a:lnTo>
                    <a:pt x="264" y="8"/>
                  </a:lnTo>
                  <a:lnTo>
                    <a:pt x="264" y="8"/>
                  </a:lnTo>
                  <a:lnTo>
                    <a:pt x="264" y="7"/>
                  </a:lnTo>
                  <a:lnTo>
                    <a:pt x="264" y="7"/>
                  </a:lnTo>
                  <a:lnTo>
                    <a:pt x="263" y="7"/>
                  </a:lnTo>
                  <a:lnTo>
                    <a:pt x="263" y="7"/>
                  </a:lnTo>
                  <a:close/>
                  <a:moveTo>
                    <a:pt x="191" y="8"/>
                  </a:moveTo>
                  <a:lnTo>
                    <a:pt x="191" y="8"/>
                  </a:lnTo>
                  <a:lnTo>
                    <a:pt x="191" y="10"/>
                  </a:lnTo>
                  <a:lnTo>
                    <a:pt x="191" y="10"/>
                  </a:lnTo>
                  <a:lnTo>
                    <a:pt x="191" y="8"/>
                  </a:lnTo>
                  <a:lnTo>
                    <a:pt x="191" y="8"/>
                  </a:lnTo>
                  <a:close/>
                  <a:moveTo>
                    <a:pt x="211" y="30"/>
                  </a:moveTo>
                  <a:lnTo>
                    <a:pt x="211" y="30"/>
                  </a:lnTo>
                  <a:lnTo>
                    <a:pt x="213" y="25"/>
                  </a:lnTo>
                  <a:lnTo>
                    <a:pt x="213" y="25"/>
                  </a:lnTo>
                  <a:lnTo>
                    <a:pt x="211" y="30"/>
                  </a:lnTo>
                  <a:lnTo>
                    <a:pt x="211" y="30"/>
                  </a:lnTo>
                  <a:close/>
                  <a:moveTo>
                    <a:pt x="208" y="36"/>
                  </a:moveTo>
                  <a:lnTo>
                    <a:pt x="208" y="36"/>
                  </a:lnTo>
                  <a:lnTo>
                    <a:pt x="208" y="34"/>
                  </a:lnTo>
                  <a:lnTo>
                    <a:pt x="208" y="34"/>
                  </a:lnTo>
                  <a:lnTo>
                    <a:pt x="208" y="36"/>
                  </a:lnTo>
                  <a:lnTo>
                    <a:pt x="208" y="36"/>
                  </a:lnTo>
                  <a:close/>
                  <a:moveTo>
                    <a:pt x="215" y="21"/>
                  </a:moveTo>
                  <a:lnTo>
                    <a:pt x="215" y="21"/>
                  </a:lnTo>
                  <a:lnTo>
                    <a:pt x="215" y="22"/>
                  </a:lnTo>
                  <a:lnTo>
                    <a:pt x="215" y="22"/>
                  </a:lnTo>
                  <a:lnTo>
                    <a:pt x="205" y="38"/>
                  </a:lnTo>
                  <a:lnTo>
                    <a:pt x="200" y="45"/>
                  </a:lnTo>
                  <a:lnTo>
                    <a:pt x="197" y="55"/>
                  </a:lnTo>
                  <a:lnTo>
                    <a:pt x="197" y="55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09" y="22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15" y="21"/>
                  </a:lnTo>
                  <a:lnTo>
                    <a:pt x="215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00"/>
            <p:cNvSpPr/>
            <p:nvPr/>
          </p:nvSpPr>
          <p:spPr bwMode="auto">
            <a:xfrm>
              <a:off x="3416301" y="2384425"/>
              <a:ext cx="87313" cy="34925"/>
            </a:xfrm>
            <a:custGeom>
              <a:avLst/>
              <a:gdLst/>
              <a:ahLst/>
              <a:cxnLst>
                <a:cxn ang="0">
                  <a:pos x="50" y="12"/>
                </a:cxn>
                <a:cxn ang="0">
                  <a:pos x="52" y="5"/>
                </a:cxn>
                <a:cxn ang="0">
                  <a:pos x="52" y="2"/>
                </a:cxn>
                <a:cxn ang="0">
                  <a:pos x="47" y="7"/>
                </a:cxn>
                <a:cxn ang="0">
                  <a:pos x="37" y="16"/>
                </a:cxn>
                <a:cxn ang="0">
                  <a:pos x="40" y="11"/>
                </a:cxn>
                <a:cxn ang="0">
                  <a:pos x="43" y="5"/>
                </a:cxn>
                <a:cxn ang="0">
                  <a:pos x="37" y="7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3" y="4"/>
                </a:cxn>
                <a:cxn ang="0">
                  <a:pos x="26" y="13"/>
                </a:cxn>
                <a:cxn ang="0">
                  <a:pos x="28" y="4"/>
                </a:cxn>
                <a:cxn ang="0">
                  <a:pos x="26" y="2"/>
                </a:cxn>
                <a:cxn ang="0">
                  <a:pos x="21" y="8"/>
                </a:cxn>
                <a:cxn ang="0">
                  <a:pos x="22" y="4"/>
                </a:cxn>
                <a:cxn ang="0">
                  <a:pos x="15" y="8"/>
                </a:cxn>
                <a:cxn ang="0">
                  <a:pos x="14" y="7"/>
                </a:cxn>
                <a:cxn ang="0">
                  <a:pos x="15" y="0"/>
                </a:cxn>
                <a:cxn ang="0">
                  <a:pos x="7" y="5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11" y="5"/>
                </a:cxn>
                <a:cxn ang="0">
                  <a:pos x="6" y="19"/>
                </a:cxn>
                <a:cxn ang="0">
                  <a:pos x="8" y="18"/>
                </a:cxn>
                <a:cxn ang="0">
                  <a:pos x="17" y="9"/>
                </a:cxn>
                <a:cxn ang="0">
                  <a:pos x="18" y="9"/>
                </a:cxn>
                <a:cxn ang="0">
                  <a:pos x="14" y="20"/>
                </a:cxn>
                <a:cxn ang="0">
                  <a:pos x="15" y="20"/>
                </a:cxn>
                <a:cxn ang="0">
                  <a:pos x="23" y="8"/>
                </a:cxn>
                <a:cxn ang="0">
                  <a:pos x="23" y="9"/>
                </a:cxn>
                <a:cxn ang="0">
                  <a:pos x="22" y="20"/>
                </a:cxn>
                <a:cxn ang="0">
                  <a:pos x="23" y="20"/>
                </a:cxn>
                <a:cxn ang="0">
                  <a:pos x="32" y="9"/>
                </a:cxn>
                <a:cxn ang="0">
                  <a:pos x="30" y="11"/>
                </a:cxn>
                <a:cxn ang="0">
                  <a:pos x="29" y="18"/>
                </a:cxn>
                <a:cxn ang="0">
                  <a:pos x="30" y="18"/>
                </a:cxn>
                <a:cxn ang="0">
                  <a:pos x="37" y="9"/>
                </a:cxn>
                <a:cxn ang="0">
                  <a:pos x="37" y="11"/>
                </a:cxn>
                <a:cxn ang="0">
                  <a:pos x="34" y="20"/>
                </a:cxn>
                <a:cxn ang="0">
                  <a:pos x="36" y="20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5" y="19"/>
                </a:cxn>
                <a:cxn ang="0">
                  <a:pos x="47" y="19"/>
                </a:cxn>
                <a:cxn ang="0">
                  <a:pos x="55" y="8"/>
                </a:cxn>
                <a:cxn ang="0">
                  <a:pos x="54" y="8"/>
                </a:cxn>
              </a:cxnLst>
              <a:rect l="0" t="0" r="r" b="b"/>
              <a:pathLst>
                <a:path w="55" h="22">
                  <a:moveTo>
                    <a:pt x="52" y="9"/>
                  </a:moveTo>
                  <a:lnTo>
                    <a:pt x="52" y="9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2" y="8"/>
                  </a:lnTo>
                  <a:lnTo>
                    <a:pt x="52" y="5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0" y="4"/>
                  </a:lnTo>
                  <a:lnTo>
                    <a:pt x="47" y="7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1" y="8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3" y="5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5" y="8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4" y="7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7" y="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12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5" y="15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3" y="9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9" y="18"/>
                  </a:lnTo>
                  <a:lnTo>
                    <a:pt x="41" y="15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50" y="5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7" y="13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50" y="18"/>
                  </a:lnTo>
                  <a:lnTo>
                    <a:pt x="51" y="15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4" y="8"/>
                  </a:lnTo>
                  <a:lnTo>
                    <a:pt x="52" y="9"/>
                  </a:lnTo>
                  <a:lnTo>
                    <a:pt x="52" y="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01"/>
            <p:cNvSpPr/>
            <p:nvPr/>
          </p:nvSpPr>
          <p:spPr bwMode="auto">
            <a:xfrm>
              <a:off x="3498851" y="2386013"/>
              <a:ext cx="90488" cy="2857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1"/>
                </a:cxn>
                <a:cxn ang="0">
                  <a:pos x="47" y="1"/>
                </a:cxn>
                <a:cxn ang="0">
                  <a:pos x="42" y="4"/>
                </a:cxn>
                <a:cxn ang="0">
                  <a:pos x="38" y="8"/>
                </a:cxn>
                <a:cxn ang="0">
                  <a:pos x="35" y="8"/>
                </a:cxn>
                <a:cxn ang="0">
                  <a:pos x="36" y="3"/>
                </a:cxn>
                <a:cxn ang="0">
                  <a:pos x="36" y="1"/>
                </a:cxn>
                <a:cxn ang="0">
                  <a:pos x="33" y="1"/>
                </a:cxn>
                <a:cxn ang="0">
                  <a:pos x="29" y="4"/>
                </a:cxn>
                <a:cxn ang="0">
                  <a:pos x="26" y="8"/>
                </a:cxn>
                <a:cxn ang="0">
                  <a:pos x="26" y="3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18" y="10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17" y="3"/>
                </a:cxn>
                <a:cxn ang="0">
                  <a:pos x="11" y="10"/>
                </a:cxn>
                <a:cxn ang="0">
                  <a:pos x="13" y="4"/>
                </a:cxn>
                <a:cxn ang="0">
                  <a:pos x="13" y="3"/>
                </a:cxn>
                <a:cxn ang="0">
                  <a:pos x="11" y="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2" y="14"/>
                </a:cxn>
                <a:cxn ang="0">
                  <a:pos x="2" y="12"/>
                </a:cxn>
                <a:cxn ang="0">
                  <a:pos x="7" y="8"/>
                </a:cxn>
                <a:cxn ang="0">
                  <a:pos x="10" y="8"/>
                </a:cxn>
                <a:cxn ang="0">
                  <a:pos x="9" y="14"/>
                </a:cxn>
                <a:cxn ang="0">
                  <a:pos x="7" y="17"/>
                </a:cxn>
                <a:cxn ang="0">
                  <a:pos x="9" y="17"/>
                </a:cxn>
                <a:cxn ang="0">
                  <a:pos x="10" y="15"/>
                </a:cxn>
                <a:cxn ang="0">
                  <a:pos x="17" y="7"/>
                </a:cxn>
                <a:cxn ang="0">
                  <a:pos x="14" y="15"/>
                </a:cxn>
                <a:cxn ang="0">
                  <a:pos x="15" y="15"/>
                </a:cxn>
                <a:cxn ang="0">
                  <a:pos x="17" y="14"/>
                </a:cxn>
                <a:cxn ang="0">
                  <a:pos x="21" y="10"/>
                </a:cxn>
                <a:cxn ang="0">
                  <a:pos x="22" y="8"/>
                </a:cxn>
                <a:cxn ang="0">
                  <a:pos x="22" y="14"/>
                </a:cxn>
                <a:cxn ang="0">
                  <a:pos x="24" y="15"/>
                </a:cxn>
                <a:cxn ang="0">
                  <a:pos x="25" y="14"/>
                </a:cxn>
                <a:cxn ang="0">
                  <a:pos x="32" y="6"/>
                </a:cxn>
                <a:cxn ang="0">
                  <a:pos x="31" y="10"/>
                </a:cxn>
                <a:cxn ang="0">
                  <a:pos x="31" y="14"/>
                </a:cxn>
                <a:cxn ang="0">
                  <a:pos x="32" y="15"/>
                </a:cxn>
                <a:cxn ang="0">
                  <a:pos x="38" y="11"/>
                </a:cxn>
                <a:cxn ang="0">
                  <a:pos x="40" y="7"/>
                </a:cxn>
                <a:cxn ang="0">
                  <a:pos x="43" y="8"/>
                </a:cxn>
                <a:cxn ang="0">
                  <a:pos x="42" y="15"/>
                </a:cxn>
                <a:cxn ang="0">
                  <a:pos x="43" y="15"/>
                </a:cxn>
                <a:cxn ang="0">
                  <a:pos x="44" y="14"/>
                </a:cxn>
                <a:cxn ang="0">
                  <a:pos x="49" y="8"/>
                </a:cxn>
                <a:cxn ang="0">
                  <a:pos x="53" y="4"/>
                </a:cxn>
                <a:cxn ang="0">
                  <a:pos x="53" y="11"/>
                </a:cxn>
                <a:cxn ang="0">
                  <a:pos x="54" y="11"/>
                </a:cxn>
                <a:cxn ang="0">
                  <a:pos x="55" y="8"/>
                </a:cxn>
                <a:cxn ang="0">
                  <a:pos x="57" y="0"/>
                </a:cxn>
                <a:cxn ang="0">
                  <a:pos x="55" y="0"/>
                </a:cxn>
              </a:cxnLst>
              <a:rect l="0" t="0" r="r" b="b"/>
              <a:pathLst>
                <a:path w="57" h="18">
                  <a:moveTo>
                    <a:pt x="55" y="0"/>
                  </a:moveTo>
                  <a:lnTo>
                    <a:pt x="55" y="0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44" y="1"/>
                  </a:lnTo>
                  <a:lnTo>
                    <a:pt x="42" y="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3" y="11"/>
                  </a:lnTo>
                  <a:lnTo>
                    <a:pt x="35" y="8"/>
                  </a:lnTo>
                  <a:lnTo>
                    <a:pt x="36" y="4"/>
                  </a:lnTo>
                  <a:lnTo>
                    <a:pt x="36" y="3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29" y="4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6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6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7" y="8"/>
                  </a:lnTo>
                  <a:lnTo>
                    <a:pt x="7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9" y="14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11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4" y="15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1" y="10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8" y="1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3" y="15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1" y="6"/>
                  </a:lnTo>
                  <a:lnTo>
                    <a:pt x="53" y="4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102"/>
            <p:cNvSpPr/>
            <p:nvPr/>
          </p:nvSpPr>
          <p:spPr bwMode="auto">
            <a:xfrm>
              <a:off x="3589338" y="2384425"/>
              <a:ext cx="227013" cy="25400"/>
            </a:xfrm>
            <a:custGeom>
              <a:avLst/>
              <a:gdLst/>
              <a:ahLst/>
              <a:cxnLst>
                <a:cxn ang="0">
                  <a:pos x="136" y="2"/>
                </a:cxn>
                <a:cxn ang="0">
                  <a:pos x="133" y="2"/>
                </a:cxn>
                <a:cxn ang="0">
                  <a:pos x="124" y="7"/>
                </a:cxn>
                <a:cxn ang="0">
                  <a:pos x="119" y="2"/>
                </a:cxn>
                <a:cxn ang="0">
                  <a:pos x="115" y="1"/>
                </a:cxn>
                <a:cxn ang="0">
                  <a:pos x="106" y="7"/>
                </a:cxn>
                <a:cxn ang="0">
                  <a:pos x="106" y="0"/>
                </a:cxn>
                <a:cxn ang="0">
                  <a:pos x="99" y="4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80" y="7"/>
                </a:cxn>
                <a:cxn ang="0">
                  <a:pos x="80" y="1"/>
                </a:cxn>
                <a:cxn ang="0">
                  <a:pos x="74" y="2"/>
                </a:cxn>
                <a:cxn ang="0">
                  <a:pos x="70" y="4"/>
                </a:cxn>
                <a:cxn ang="0">
                  <a:pos x="60" y="9"/>
                </a:cxn>
                <a:cxn ang="0">
                  <a:pos x="59" y="1"/>
                </a:cxn>
                <a:cxn ang="0">
                  <a:pos x="51" y="1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8" y="2"/>
                </a:cxn>
                <a:cxn ang="0">
                  <a:pos x="33" y="1"/>
                </a:cxn>
                <a:cxn ang="0">
                  <a:pos x="27" y="4"/>
                </a:cxn>
                <a:cxn ang="0">
                  <a:pos x="22" y="4"/>
                </a:cxn>
                <a:cxn ang="0">
                  <a:pos x="19" y="1"/>
                </a:cxn>
                <a:cxn ang="0">
                  <a:pos x="11" y="5"/>
                </a:cxn>
                <a:cxn ang="0">
                  <a:pos x="0" y="11"/>
                </a:cxn>
                <a:cxn ang="0">
                  <a:pos x="8" y="7"/>
                </a:cxn>
                <a:cxn ang="0">
                  <a:pos x="9" y="12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31" y="4"/>
                </a:cxn>
                <a:cxn ang="0">
                  <a:pos x="30" y="13"/>
                </a:cxn>
                <a:cxn ang="0">
                  <a:pos x="36" y="12"/>
                </a:cxn>
                <a:cxn ang="0">
                  <a:pos x="41" y="9"/>
                </a:cxn>
                <a:cxn ang="0">
                  <a:pos x="48" y="5"/>
                </a:cxn>
                <a:cxn ang="0">
                  <a:pos x="48" y="13"/>
                </a:cxn>
                <a:cxn ang="0">
                  <a:pos x="56" y="9"/>
                </a:cxn>
                <a:cxn ang="0">
                  <a:pos x="59" y="13"/>
                </a:cxn>
                <a:cxn ang="0">
                  <a:pos x="66" y="8"/>
                </a:cxn>
                <a:cxn ang="0">
                  <a:pos x="69" y="11"/>
                </a:cxn>
                <a:cxn ang="0">
                  <a:pos x="71" y="11"/>
                </a:cxn>
                <a:cxn ang="0">
                  <a:pos x="71" y="12"/>
                </a:cxn>
                <a:cxn ang="0">
                  <a:pos x="73" y="11"/>
                </a:cxn>
                <a:cxn ang="0">
                  <a:pos x="78" y="11"/>
                </a:cxn>
                <a:cxn ang="0">
                  <a:pos x="84" y="12"/>
                </a:cxn>
                <a:cxn ang="0">
                  <a:pos x="96" y="4"/>
                </a:cxn>
                <a:cxn ang="0">
                  <a:pos x="93" y="12"/>
                </a:cxn>
                <a:cxn ang="0">
                  <a:pos x="103" y="4"/>
                </a:cxn>
                <a:cxn ang="0">
                  <a:pos x="103" y="12"/>
                </a:cxn>
                <a:cxn ang="0">
                  <a:pos x="108" y="15"/>
                </a:cxn>
                <a:cxn ang="0">
                  <a:pos x="117" y="8"/>
                </a:cxn>
                <a:cxn ang="0">
                  <a:pos x="119" y="16"/>
                </a:cxn>
                <a:cxn ang="0">
                  <a:pos x="129" y="8"/>
                </a:cxn>
                <a:cxn ang="0">
                  <a:pos x="135" y="13"/>
                </a:cxn>
                <a:cxn ang="0">
                  <a:pos x="137" y="16"/>
                </a:cxn>
                <a:cxn ang="0">
                  <a:pos x="143" y="1"/>
                </a:cxn>
              </a:cxnLst>
              <a:rect l="0" t="0" r="r" b="b"/>
              <a:pathLst>
                <a:path w="143" h="16">
                  <a:moveTo>
                    <a:pt x="139" y="2"/>
                  </a:moveTo>
                  <a:lnTo>
                    <a:pt x="139" y="2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2"/>
                  </a:lnTo>
                  <a:lnTo>
                    <a:pt x="136" y="2"/>
                  </a:lnTo>
                  <a:lnTo>
                    <a:pt x="136" y="2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29" y="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4" y="11"/>
                  </a:lnTo>
                  <a:lnTo>
                    <a:pt x="124" y="9"/>
                  </a:lnTo>
                  <a:lnTo>
                    <a:pt x="124" y="7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19" y="2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08" y="2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7" y="2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9" y="4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3" y="2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88" y="8"/>
                  </a:lnTo>
                  <a:lnTo>
                    <a:pt x="89" y="5"/>
                  </a:lnTo>
                  <a:lnTo>
                    <a:pt x="92" y="1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91" y="1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4" y="2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0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66" y="4"/>
                  </a:lnTo>
                  <a:lnTo>
                    <a:pt x="64" y="5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3" y="5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48" y="2"/>
                  </a:lnTo>
                  <a:lnTo>
                    <a:pt x="45" y="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4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2" y="4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4" y="4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7" y="5"/>
                  </a:lnTo>
                  <a:lnTo>
                    <a:pt x="4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20" y="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9" y="9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30" y="13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4" y="9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7" y="13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4" y="8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4"/>
                  </a:lnTo>
                  <a:lnTo>
                    <a:pt x="48" y="5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6" y="9"/>
                  </a:lnTo>
                  <a:lnTo>
                    <a:pt x="56" y="12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9" y="1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7" y="12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7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3" y="8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3" y="12"/>
                  </a:lnTo>
                  <a:lnTo>
                    <a:pt x="93" y="12"/>
                  </a:lnTo>
                  <a:lnTo>
                    <a:pt x="96" y="11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103" y="2"/>
                  </a:lnTo>
                  <a:lnTo>
                    <a:pt x="103" y="2"/>
                  </a:lnTo>
                  <a:lnTo>
                    <a:pt x="103" y="4"/>
                  </a:lnTo>
                  <a:lnTo>
                    <a:pt x="102" y="8"/>
                  </a:lnTo>
                  <a:lnTo>
                    <a:pt x="100" y="13"/>
                  </a:lnTo>
                  <a:lnTo>
                    <a:pt x="100" y="13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3" y="12"/>
                  </a:lnTo>
                  <a:lnTo>
                    <a:pt x="103" y="12"/>
                  </a:lnTo>
                  <a:lnTo>
                    <a:pt x="108" y="5"/>
                  </a:lnTo>
                  <a:lnTo>
                    <a:pt x="111" y="4"/>
                  </a:lnTo>
                  <a:lnTo>
                    <a:pt x="110" y="8"/>
                  </a:lnTo>
                  <a:lnTo>
                    <a:pt x="110" y="8"/>
                  </a:lnTo>
                  <a:lnTo>
                    <a:pt x="108" y="15"/>
                  </a:lnTo>
                  <a:lnTo>
                    <a:pt x="108" y="15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1" y="13"/>
                  </a:lnTo>
                  <a:lnTo>
                    <a:pt x="111" y="13"/>
                  </a:lnTo>
                  <a:lnTo>
                    <a:pt x="117" y="8"/>
                  </a:lnTo>
                  <a:lnTo>
                    <a:pt x="117" y="8"/>
                  </a:lnTo>
                  <a:lnTo>
                    <a:pt x="119" y="5"/>
                  </a:lnTo>
                  <a:lnTo>
                    <a:pt x="121" y="8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9" y="16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4" y="15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9" y="8"/>
                  </a:lnTo>
                  <a:lnTo>
                    <a:pt x="130" y="8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30" y="16"/>
                  </a:lnTo>
                  <a:lnTo>
                    <a:pt x="132" y="15"/>
                  </a:lnTo>
                  <a:lnTo>
                    <a:pt x="135" y="13"/>
                  </a:lnTo>
                  <a:lnTo>
                    <a:pt x="135" y="13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6" y="15"/>
                  </a:lnTo>
                  <a:lnTo>
                    <a:pt x="136" y="15"/>
                  </a:lnTo>
                  <a:lnTo>
                    <a:pt x="137" y="16"/>
                  </a:lnTo>
                  <a:lnTo>
                    <a:pt x="139" y="15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2" y="7"/>
                  </a:lnTo>
                  <a:lnTo>
                    <a:pt x="143" y="1"/>
                  </a:lnTo>
                  <a:lnTo>
                    <a:pt x="143" y="1"/>
                  </a:lnTo>
                  <a:lnTo>
                    <a:pt x="142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103"/>
            <p:cNvSpPr/>
            <p:nvPr/>
          </p:nvSpPr>
          <p:spPr bwMode="auto">
            <a:xfrm>
              <a:off x="3811588" y="2247900"/>
              <a:ext cx="111125" cy="155575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3" y="2"/>
                </a:cxn>
                <a:cxn ang="0">
                  <a:pos x="61" y="6"/>
                </a:cxn>
                <a:cxn ang="0">
                  <a:pos x="58" y="11"/>
                </a:cxn>
                <a:cxn ang="0">
                  <a:pos x="58" y="10"/>
                </a:cxn>
                <a:cxn ang="0">
                  <a:pos x="55" y="10"/>
                </a:cxn>
                <a:cxn ang="0">
                  <a:pos x="54" y="11"/>
                </a:cxn>
                <a:cxn ang="0">
                  <a:pos x="48" y="21"/>
                </a:cxn>
                <a:cxn ang="0">
                  <a:pos x="46" y="31"/>
                </a:cxn>
                <a:cxn ang="0">
                  <a:pos x="47" y="25"/>
                </a:cxn>
                <a:cxn ang="0">
                  <a:pos x="46" y="24"/>
                </a:cxn>
                <a:cxn ang="0">
                  <a:pos x="43" y="26"/>
                </a:cxn>
                <a:cxn ang="0">
                  <a:pos x="40" y="32"/>
                </a:cxn>
                <a:cxn ang="0">
                  <a:pos x="37" y="39"/>
                </a:cxn>
                <a:cxn ang="0">
                  <a:pos x="33" y="40"/>
                </a:cxn>
                <a:cxn ang="0">
                  <a:pos x="30" y="44"/>
                </a:cxn>
                <a:cxn ang="0">
                  <a:pos x="29" y="50"/>
                </a:cxn>
                <a:cxn ang="0">
                  <a:pos x="29" y="48"/>
                </a:cxn>
                <a:cxn ang="0">
                  <a:pos x="26" y="48"/>
                </a:cxn>
                <a:cxn ang="0">
                  <a:pos x="25" y="50"/>
                </a:cxn>
                <a:cxn ang="0">
                  <a:pos x="21" y="57"/>
                </a:cxn>
                <a:cxn ang="0">
                  <a:pos x="21" y="57"/>
                </a:cxn>
                <a:cxn ang="0">
                  <a:pos x="14" y="70"/>
                </a:cxn>
                <a:cxn ang="0">
                  <a:pos x="13" y="72"/>
                </a:cxn>
                <a:cxn ang="0">
                  <a:pos x="6" y="84"/>
                </a:cxn>
                <a:cxn ang="0">
                  <a:pos x="0" y="97"/>
                </a:cxn>
                <a:cxn ang="0">
                  <a:pos x="2" y="97"/>
                </a:cxn>
                <a:cxn ang="0">
                  <a:pos x="7" y="86"/>
                </a:cxn>
                <a:cxn ang="0">
                  <a:pos x="6" y="90"/>
                </a:cxn>
                <a:cxn ang="0">
                  <a:pos x="6" y="91"/>
                </a:cxn>
                <a:cxn ang="0">
                  <a:pos x="8" y="90"/>
                </a:cxn>
                <a:cxn ang="0">
                  <a:pos x="13" y="80"/>
                </a:cxn>
                <a:cxn ang="0">
                  <a:pos x="17" y="69"/>
                </a:cxn>
                <a:cxn ang="0">
                  <a:pos x="15" y="75"/>
                </a:cxn>
                <a:cxn ang="0">
                  <a:pos x="17" y="75"/>
                </a:cxn>
                <a:cxn ang="0">
                  <a:pos x="19" y="73"/>
                </a:cxn>
                <a:cxn ang="0">
                  <a:pos x="25" y="55"/>
                </a:cxn>
                <a:cxn ang="0">
                  <a:pos x="24" y="62"/>
                </a:cxn>
                <a:cxn ang="0">
                  <a:pos x="25" y="64"/>
                </a:cxn>
                <a:cxn ang="0">
                  <a:pos x="28" y="61"/>
                </a:cxn>
                <a:cxn ang="0">
                  <a:pos x="32" y="48"/>
                </a:cxn>
                <a:cxn ang="0">
                  <a:pos x="35" y="47"/>
                </a:cxn>
                <a:cxn ang="0">
                  <a:pos x="39" y="43"/>
                </a:cxn>
                <a:cxn ang="0">
                  <a:pos x="40" y="37"/>
                </a:cxn>
                <a:cxn ang="0">
                  <a:pos x="43" y="36"/>
                </a:cxn>
                <a:cxn ang="0">
                  <a:pos x="50" y="28"/>
                </a:cxn>
                <a:cxn ang="0">
                  <a:pos x="54" y="17"/>
                </a:cxn>
                <a:cxn ang="0">
                  <a:pos x="54" y="20"/>
                </a:cxn>
                <a:cxn ang="0">
                  <a:pos x="55" y="20"/>
                </a:cxn>
                <a:cxn ang="0">
                  <a:pos x="57" y="18"/>
                </a:cxn>
                <a:cxn ang="0">
                  <a:pos x="63" y="7"/>
                </a:cxn>
                <a:cxn ang="0">
                  <a:pos x="65" y="7"/>
                </a:cxn>
                <a:cxn ang="0">
                  <a:pos x="68" y="6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8" y="0"/>
                </a:cxn>
              </a:cxnLst>
              <a:rect l="0" t="0" r="r" b="b"/>
              <a:pathLst>
                <a:path w="70" h="98">
                  <a:moveTo>
                    <a:pt x="68" y="0"/>
                  </a:moveTo>
                  <a:lnTo>
                    <a:pt x="68" y="0"/>
                  </a:lnTo>
                  <a:lnTo>
                    <a:pt x="65" y="0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1" y="6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7" y="10"/>
                  </a:lnTo>
                  <a:lnTo>
                    <a:pt x="55" y="10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1" y="15"/>
                  </a:lnTo>
                  <a:lnTo>
                    <a:pt x="48" y="21"/>
                  </a:lnTo>
                  <a:lnTo>
                    <a:pt x="47" y="26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6" y="24"/>
                  </a:lnTo>
                  <a:lnTo>
                    <a:pt x="44" y="25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0" y="32"/>
                  </a:lnTo>
                  <a:lnTo>
                    <a:pt x="37" y="39"/>
                  </a:lnTo>
                  <a:lnTo>
                    <a:pt x="37" y="39"/>
                  </a:lnTo>
                  <a:lnTo>
                    <a:pt x="35" y="39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0" y="44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17" y="6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6" y="84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3" y="80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17" y="75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5" y="55"/>
                  </a:lnTo>
                  <a:lnTo>
                    <a:pt x="25" y="55"/>
                  </a:lnTo>
                  <a:lnTo>
                    <a:pt x="24" y="59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5" y="64"/>
                  </a:lnTo>
                  <a:lnTo>
                    <a:pt x="26" y="62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9" y="4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7" y="32"/>
                  </a:lnTo>
                  <a:lnTo>
                    <a:pt x="50" y="28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5" y="20"/>
                  </a:lnTo>
                  <a:lnTo>
                    <a:pt x="57" y="18"/>
                  </a:lnTo>
                  <a:lnTo>
                    <a:pt x="57" y="18"/>
                  </a:lnTo>
                  <a:lnTo>
                    <a:pt x="61" y="13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5" y="7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104"/>
            <p:cNvSpPr>
              <a:spLocks noEditPoints="1"/>
            </p:cNvSpPr>
            <p:nvPr/>
          </p:nvSpPr>
          <p:spPr bwMode="auto">
            <a:xfrm>
              <a:off x="2938463" y="2120900"/>
              <a:ext cx="984250" cy="293688"/>
            </a:xfrm>
            <a:custGeom>
              <a:avLst/>
              <a:gdLst/>
              <a:ahLst/>
              <a:cxnLst>
                <a:cxn ang="0">
                  <a:pos x="618" y="72"/>
                </a:cxn>
                <a:cxn ang="0">
                  <a:pos x="587" y="35"/>
                </a:cxn>
                <a:cxn ang="0">
                  <a:pos x="565" y="18"/>
                </a:cxn>
                <a:cxn ang="0">
                  <a:pos x="598" y="95"/>
                </a:cxn>
                <a:cxn ang="0">
                  <a:pos x="560" y="152"/>
                </a:cxn>
                <a:cxn ang="0">
                  <a:pos x="492" y="168"/>
                </a:cxn>
                <a:cxn ang="0">
                  <a:pos x="338" y="168"/>
                </a:cxn>
                <a:cxn ang="0">
                  <a:pos x="144" y="164"/>
                </a:cxn>
                <a:cxn ang="0">
                  <a:pos x="37" y="170"/>
                </a:cxn>
                <a:cxn ang="0">
                  <a:pos x="279" y="168"/>
                </a:cxn>
                <a:cxn ang="0">
                  <a:pos x="413" y="171"/>
                </a:cxn>
                <a:cxn ang="0">
                  <a:pos x="516" y="171"/>
                </a:cxn>
                <a:cxn ang="0">
                  <a:pos x="543" y="170"/>
                </a:cxn>
                <a:cxn ang="0">
                  <a:pos x="549" y="170"/>
                </a:cxn>
                <a:cxn ang="0">
                  <a:pos x="408" y="178"/>
                </a:cxn>
                <a:cxn ang="0">
                  <a:pos x="267" y="182"/>
                </a:cxn>
                <a:cxn ang="0">
                  <a:pos x="132" y="179"/>
                </a:cxn>
                <a:cxn ang="0">
                  <a:pos x="13" y="181"/>
                </a:cxn>
                <a:cxn ang="0">
                  <a:pos x="2" y="177"/>
                </a:cxn>
                <a:cxn ang="0">
                  <a:pos x="9" y="159"/>
                </a:cxn>
                <a:cxn ang="0">
                  <a:pos x="66" y="102"/>
                </a:cxn>
                <a:cxn ang="0">
                  <a:pos x="48" y="60"/>
                </a:cxn>
                <a:cxn ang="0">
                  <a:pos x="56" y="17"/>
                </a:cxn>
                <a:cxn ang="0">
                  <a:pos x="194" y="14"/>
                </a:cxn>
                <a:cxn ang="0">
                  <a:pos x="282" y="7"/>
                </a:cxn>
                <a:cxn ang="0">
                  <a:pos x="429" y="9"/>
                </a:cxn>
                <a:cxn ang="0">
                  <a:pos x="536" y="3"/>
                </a:cxn>
                <a:cxn ang="0">
                  <a:pos x="494" y="2"/>
                </a:cxn>
                <a:cxn ang="0">
                  <a:pos x="330" y="5"/>
                </a:cxn>
                <a:cxn ang="0">
                  <a:pos x="217" y="9"/>
                </a:cxn>
                <a:cxn ang="0">
                  <a:pos x="78" y="10"/>
                </a:cxn>
                <a:cxn ang="0">
                  <a:pos x="26" y="21"/>
                </a:cxn>
                <a:cxn ang="0">
                  <a:pos x="23" y="20"/>
                </a:cxn>
                <a:cxn ang="0">
                  <a:pos x="19" y="32"/>
                </a:cxn>
                <a:cxn ang="0">
                  <a:pos x="27" y="51"/>
                </a:cxn>
                <a:cxn ang="0">
                  <a:pos x="56" y="100"/>
                </a:cxn>
                <a:cxn ang="0">
                  <a:pos x="11" y="153"/>
                </a:cxn>
                <a:cxn ang="0">
                  <a:pos x="0" y="173"/>
                </a:cxn>
                <a:cxn ang="0">
                  <a:pos x="0" y="185"/>
                </a:cxn>
                <a:cxn ang="0">
                  <a:pos x="7" y="182"/>
                </a:cxn>
                <a:cxn ang="0">
                  <a:pos x="97" y="181"/>
                </a:cxn>
                <a:cxn ang="0">
                  <a:pos x="231" y="185"/>
                </a:cxn>
                <a:cxn ang="0">
                  <a:pos x="370" y="184"/>
                </a:cxn>
                <a:cxn ang="0">
                  <a:pos x="549" y="181"/>
                </a:cxn>
                <a:cxn ang="0">
                  <a:pos x="557" y="171"/>
                </a:cxn>
                <a:cxn ang="0">
                  <a:pos x="611" y="94"/>
                </a:cxn>
                <a:cxn ang="0">
                  <a:pos x="620" y="82"/>
                </a:cxn>
                <a:cxn ang="0">
                  <a:pos x="44" y="76"/>
                </a:cxn>
                <a:cxn ang="0">
                  <a:pos x="26" y="35"/>
                </a:cxn>
                <a:cxn ang="0">
                  <a:pos x="24" y="24"/>
                </a:cxn>
                <a:cxn ang="0">
                  <a:pos x="60" y="94"/>
                </a:cxn>
                <a:cxn ang="0">
                  <a:pos x="59" y="105"/>
                </a:cxn>
                <a:cxn ang="0">
                  <a:pos x="602" y="102"/>
                </a:cxn>
                <a:cxn ang="0">
                  <a:pos x="552" y="173"/>
                </a:cxn>
                <a:cxn ang="0">
                  <a:pos x="558" y="164"/>
                </a:cxn>
                <a:cxn ang="0">
                  <a:pos x="553" y="163"/>
                </a:cxn>
                <a:cxn ang="0">
                  <a:pos x="553" y="163"/>
                </a:cxn>
                <a:cxn ang="0">
                  <a:pos x="607" y="89"/>
                </a:cxn>
                <a:cxn ang="0">
                  <a:pos x="616" y="83"/>
                </a:cxn>
                <a:cxn ang="0">
                  <a:pos x="602" y="102"/>
                </a:cxn>
              </a:cxnLst>
              <a:rect l="0" t="0" r="r" b="b"/>
              <a:pathLst>
                <a:path w="620" h="185">
                  <a:moveTo>
                    <a:pt x="620" y="80"/>
                  </a:moveTo>
                  <a:lnTo>
                    <a:pt x="620" y="80"/>
                  </a:lnTo>
                  <a:lnTo>
                    <a:pt x="619" y="78"/>
                  </a:lnTo>
                  <a:lnTo>
                    <a:pt x="619" y="78"/>
                  </a:lnTo>
                  <a:lnTo>
                    <a:pt x="619" y="75"/>
                  </a:lnTo>
                  <a:lnTo>
                    <a:pt x="618" y="72"/>
                  </a:lnTo>
                  <a:lnTo>
                    <a:pt x="618" y="72"/>
                  </a:lnTo>
                  <a:lnTo>
                    <a:pt x="618" y="72"/>
                  </a:lnTo>
                  <a:lnTo>
                    <a:pt x="618" y="72"/>
                  </a:lnTo>
                  <a:lnTo>
                    <a:pt x="602" y="54"/>
                  </a:lnTo>
                  <a:lnTo>
                    <a:pt x="587" y="35"/>
                  </a:lnTo>
                  <a:lnTo>
                    <a:pt x="587" y="35"/>
                  </a:lnTo>
                  <a:lnTo>
                    <a:pt x="569" y="17"/>
                  </a:lnTo>
                  <a:lnTo>
                    <a:pt x="552" y="0"/>
                  </a:lnTo>
                  <a:lnTo>
                    <a:pt x="552" y="0"/>
                  </a:lnTo>
                  <a:lnTo>
                    <a:pt x="550" y="2"/>
                  </a:lnTo>
                  <a:lnTo>
                    <a:pt x="550" y="2"/>
                  </a:lnTo>
                  <a:lnTo>
                    <a:pt x="565" y="18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97" y="56"/>
                  </a:lnTo>
                  <a:lnTo>
                    <a:pt x="615" y="75"/>
                  </a:lnTo>
                  <a:lnTo>
                    <a:pt x="615" y="75"/>
                  </a:lnTo>
                  <a:lnTo>
                    <a:pt x="598" y="95"/>
                  </a:lnTo>
                  <a:lnTo>
                    <a:pt x="582" y="116"/>
                  </a:lnTo>
                  <a:lnTo>
                    <a:pt x="582" y="116"/>
                  </a:lnTo>
                  <a:lnTo>
                    <a:pt x="574" y="128"/>
                  </a:lnTo>
                  <a:lnTo>
                    <a:pt x="565" y="141"/>
                  </a:lnTo>
                  <a:lnTo>
                    <a:pt x="565" y="141"/>
                  </a:lnTo>
                  <a:lnTo>
                    <a:pt x="560" y="152"/>
                  </a:lnTo>
                  <a:lnTo>
                    <a:pt x="550" y="164"/>
                  </a:lnTo>
                  <a:lnTo>
                    <a:pt x="550" y="164"/>
                  </a:lnTo>
                  <a:lnTo>
                    <a:pt x="521" y="167"/>
                  </a:lnTo>
                  <a:lnTo>
                    <a:pt x="507" y="167"/>
                  </a:lnTo>
                  <a:lnTo>
                    <a:pt x="492" y="168"/>
                  </a:lnTo>
                  <a:lnTo>
                    <a:pt x="492" y="168"/>
                  </a:lnTo>
                  <a:lnTo>
                    <a:pt x="457" y="167"/>
                  </a:lnTo>
                  <a:lnTo>
                    <a:pt x="419" y="167"/>
                  </a:lnTo>
                  <a:lnTo>
                    <a:pt x="419" y="167"/>
                  </a:lnTo>
                  <a:lnTo>
                    <a:pt x="356" y="168"/>
                  </a:lnTo>
                  <a:lnTo>
                    <a:pt x="356" y="168"/>
                  </a:lnTo>
                  <a:lnTo>
                    <a:pt x="338" y="168"/>
                  </a:lnTo>
                  <a:lnTo>
                    <a:pt x="322" y="167"/>
                  </a:lnTo>
                  <a:lnTo>
                    <a:pt x="304" y="166"/>
                  </a:lnTo>
                  <a:lnTo>
                    <a:pt x="286" y="164"/>
                  </a:lnTo>
                  <a:lnTo>
                    <a:pt x="286" y="164"/>
                  </a:lnTo>
                  <a:lnTo>
                    <a:pt x="216" y="164"/>
                  </a:lnTo>
                  <a:lnTo>
                    <a:pt x="144" y="164"/>
                  </a:lnTo>
                  <a:lnTo>
                    <a:pt x="74" y="166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37" y="170"/>
                  </a:lnTo>
                  <a:lnTo>
                    <a:pt x="70" y="168"/>
                  </a:lnTo>
                  <a:lnTo>
                    <a:pt x="103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279" y="168"/>
                  </a:lnTo>
                  <a:lnTo>
                    <a:pt x="279" y="168"/>
                  </a:lnTo>
                  <a:lnTo>
                    <a:pt x="313" y="170"/>
                  </a:lnTo>
                  <a:lnTo>
                    <a:pt x="349" y="173"/>
                  </a:lnTo>
                  <a:lnTo>
                    <a:pt x="349" y="173"/>
                  </a:lnTo>
                  <a:lnTo>
                    <a:pt x="364" y="173"/>
                  </a:lnTo>
                  <a:lnTo>
                    <a:pt x="381" y="173"/>
                  </a:lnTo>
                  <a:lnTo>
                    <a:pt x="413" y="171"/>
                  </a:lnTo>
                  <a:lnTo>
                    <a:pt x="413" y="171"/>
                  </a:lnTo>
                  <a:lnTo>
                    <a:pt x="448" y="171"/>
                  </a:lnTo>
                  <a:lnTo>
                    <a:pt x="485" y="171"/>
                  </a:lnTo>
                  <a:lnTo>
                    <a:pt x="485" y="171"/>
                  </a:lnTo>
                  <a:lnTo>
                    <a:pt x="501" y="171"/>
                  </a:lnTo>
                  <a:lnTo>
                    <a:pt x="516" y="171"/>
                  </a:lnTo>
                  <a:lnTo>
                    <a:pt x="546" y="168"/>
                  </a:lnTo>
                  <a:lnTo>
                    <a:pt x="546" y="168"/>
                  </a:lnTo>
                  <a:lnTo>
                    <a:pt x="545" y="168"/>
                  </a:lnTo>
                  <a:lnTo>
                    <a:pt x="545" y="168"/>
                  </a:lnTo>
                  <a:lnTo>
                    <a:pt x="543" y="170"/>
                  </a:lnTo>
                  <a:lnTo>
                    <a:pt x="543" y="170"/>
                  </a:lnTo>
                  <a:lnTo>
                    <a:pt x="546" y="168"/>
                  </a:lnTo>
                  <a:lnTo>
                    <a:pt x="549" y="168"/>
                  </a:lnTo>
                  <a:lnTo>
                    <a:pt x="549" y="168"/>
                  </a:lnTo>
                  <a:lnTo>
                    <a:pt x="549" y="168"/>
                  </a:lnTo>
                  <a:lnTo>
                    <a:pt x="549" y="168"/>
                  </a:lnTo>
                  <a:lnTo>
                    <a:pt x="549" y="170"/>
                  </a:lnTo>
                  <a:lnTo>
                    <a:pt x="549" y="170"/>
                  </a:lnTo>
                  <a:lnTo>
                    <a:pt x="549" y="178"/>
                  </a:lnTo>
                  <a:lnTo>
                    <a:pt x="549" y="178"/>
                  </a:lnTo>
                  <a:lnTo>
                    <a:pt x="514" y="177"/>
                  </a:lnTo>
                  <a:lnTo>
                    <a:pt x="479" y="177"/>
                  </a:lnTo>
                  <a:lnTo>
                    <a:pt x="408" y="178"/>
                  </a:lnTo>
                  <a:lnTo>
                    <a:pt x="408" y="178"/>
                  </a:lnTo>
                  <a:lnTo>
                    <a:pt x="374" y="181"/>
                  </a:lnTo>
                  <a:lnTo>
                    <a:pt x="340" y="182"/>
                  </a:lnTo>
                  <a:lnTo>
                    <a:pt x="340" y="182"/>
                  </a:lnTo>
                  <a:lnTo>
                    <a:pt x="302" y="182"/>
                  </a:lnTo>
                  <a:lnTo>
                    <a:pt x="267" y="182"/>
                  </a:lnTo>
                  <a:lnTo>
                    <a:pt x="267" y="182"/>
                  </a:lnTo>
                  <a:lnTo>
                    <a:pt x="234" y="184"/>
                  </a:lnTo>
                  <a:lnTo>
                    <a:pt x="202" y="182"/>
                  </a:lnTo>
                  <a:lnTo>
                    <a:pt x="202" y="182"/>
                  </a:lnTo>
                  <a:lnTo>
                    <a:pt x="166" y="179"/>
                  </a:lnTo>
                  <a:lnTo>
                    <a:pt x="132" y="179"/>
                  </a:lnTo>
                  <a:lnTo>
                    <a:pt x="132" y="179"/>
                  </a:lnTo>
                  <a:lnTo>
                    <a:pt x="95" y="179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29" y="179"/>
                  </a:lnTo>
                  <a:lnTo>
                    <a:pt x="13" y="181"/>
                  </a:lnTo>
                  <a:lnTo>
                    <a:pt x="7" y="182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2" y="181"/>
                  </a:lnTo>
                  <a:lnTo>
                    <a:pt x="2" y="177"/>
                  </a:lnTo>
                  <a:lnTo>
                    <a:pt x="2" y="177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67"/>
                  </a:lnTo>
                  <a:lnTo>
                    <a:pt x="5" y="167"/>
                  </a:lnTo>
                  <a:lnTo>
                    <a:pt x="7" y="163"/>
                  </a:lnTo>
                  <a:lnTo>
                    <a:pt x="9" y="159"/>
                  </a:lnTo>
                  <a:lnTo>
                    <a:pt x="15" y="152"/>
                  </a:lnTo>
                  <a:lnTo>
                    <a:pt x="15" y="152"/>
                  </a:lnTo>
                  <a:lnTo>
                    <a:pt x="34" y="133"/>
                  </a:lnTo>
                  <a:lnTo>
                    <a:pt x="34" y="133"/>
                  </a:lnTo>
                  <a:lnTo>
                    <a:pt x="49" y="117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7" y="101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59" y="79"/>
                  </a:lnTo>
                  <a:lnTo>
                    <a:pt x="48" y="60"/>
                  </a:lnTo>
                  <a:lnTo>
                    <a:pt x="37" y="42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56" y="17"/>
                  </a:lnTo>
                  <a:lnTo>
                    <a:pt x="70" y="16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161" y="16"/>
                  </a:lnTo>
                  <a:lnTo>
                    <a:pt x="161" y="16"/>
                  </a:lnTo>
                  <a:lnTo>
                    <a:pt x="194" y="14"/>
                  </a:lnTo>
                  <a:lnTo>
                    <a:pt x="227" y="13"/>
                  </a:lnTo>
                  <a:lnTo>
                    <a:pt x="227" y="13"/>
                  </a:lnTo>
                  <a:lnTo>
                    <a:pt x="243" y="10"/>
                  </a:lnTo>
                  <a:lnTo>
                    <a:pt x="261" y="7"/>
                  </a:lnTo>
                  <a:lnTo>
                    <a:pt x="261" y="7"/>
                  </a:lnTo>
                  <a:lnTo>
                    <a:pt x="282" y="7"/>
                  </a:lnTo>
                  <a:lnTo>
                    <a:pt x="301" y="9"/>
                  </a:lnTo>
                  <a:lnTo>
                    <a:pt x="301" y="9"/>
                  </a:lnTo>
                  <a:lnTo>
                    <a:pt x="334" y="9"/>
                  </a:lnTo>
                  <a:lnTo>
                    <a:pt x="366" y="9"/>
                  </a:lnTo>
                  <a:lnTo>
                    <a:pt x="429" y="9"/>
                  </a:lnTo>
                  <a:lnTo>
                    <a:pt x="429" y="9"/>
                  </a:lnTo>
                  <a:lnTo>
                    <a:pt x="461" y="7"/>
                  </a:lnTo>
                  <a:lnTo>
                    <a:pt x="491" y="6"/>
                  </a:lnTo>
                  <a:lnTo>
                    <a:pt x="491" y="6"/>
                  </a:lnTo>
                  <a:lnTo>
                    <a:pt x="521" y="5"/>
                  </a:lnTo>
                  <a:lnTo>
                    <a:pt x="521" y="5"/>
                  </a:lnTo>
                  <a:lnTo>
                    <a:pt x="536" y="3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21" y="0"/>
                  </a:lnTo>
                  <a:lnTo>
                    <a:pt x="494" y="2"/>
                  </a:lnTo>
                  <a:lnTo>
                    <a:pt x="494" y="2"/>
                  </a:lnTo>
                  <a:lnTo>
                    <a:pt x="462" y="3"/>
                  </a:lnTo>
                  <a:lnTo>
                    <a:pt x="432" y="5"/>
                  </a:lnTo>
                  <a:lnTo>
                    <a:pt x="432" y="5"/>
                  </a:lnTo>
                  <a:lnTo>
                    <a:pt x="363" y="5"/>
                  </a:lnTo>
                  <a:lnTo>
                    <a:pt x="330" y="5"/>
                  </a:lnTo>
                  <a:lnTo>
                    <a:pt x="296" y="3"/>
                  </a:lnTo>
                  <a:lnTo>
                    <a:pt x="296" y="3"/>
                  </a:lnTo>
                  <a:lnTo>
                    <a:pt x="265" y="3"/>
                  </a:lnTo>
                  <a:lnTo>
                    <a:pt x="235" y="7"/>
                  </a:lnTo>
                  <a:lnTo>
                    <a:pt x="235" y="7"/>
                  </a:lnTo>
                  <a:lnTo>
                    <a:pt x="217" y="9"/>
                  </a:lnTo>
                  <a:lnTo>
                    <a:pt x="199" y="10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93" y="10"/>
                  </a:lnTo>
                  <a:lnTo>
                    <a:pt x="93" y="10"/>
                  </a:lnTo>
                  <a:lnTo>
                    <a:pt x="78" y="10"/>
                  </a:lnTo>
                  <a:lnTo>
                    <a:pt x="62" y="11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7" y="18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3" y="20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9" y="31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27" y="51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45" y="84"/>
                  </a:lnTo>
                  <a:lnTo>
                    <a:pt x="45" y="84"/>
                  </a:lnTo>
                  <a:lnTo>
                    <a:pt x="52" y="94"/>
                  </a:lnTo>
                  <a:lnTo>
                    <a:pt x="56" y="100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26" y="137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7" y="159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7" y="182"/>
                  </a:lnTo>
                  <a:lnTo>
                    <a:pt x="13" y="182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97" y="181"/>
                  </a:lnTo>
                  <a:lnTo>
                    <a:pt x="130" y="181"/>
                  </a:lnTo>
                  <a:lnTo>
                    <a:pt x="130" y="181"/>
                  </a:lnTo>
                  <a:lnTo>
                    <a:pt x="163" y="182"/>
                  </a:lnTo>
                  <a:lnTo>
                    <a:pt x="195" y="184"/>
                  </a:lnTo>
                  <a:lnTo>
                    <a:pt x="195" y="184"/>
                  </a:lnTo>
                  <a:lnTo>
                    <a:pt x="231" y="185"/>
                  </a:lnTo>
                  <a:lnTo>
                    <a:pt x="265" y="185"/>
                  </a:lnTo>
                  <a:lnTo>
                    <a:pt x="265" y="185"/>
                  </a:lnTo>
                  <a:lnTo>
                    <a:pt x="298" y="185"/>
                  </a:lnTo>
                  <a:lnTo>
                    <a:pt x="333" y="185"/>
                  </a:lnTo>
                  <a:lnTo>
                    <a:pt x="333" y="185"/>
                  </a:lnTo>
                  <a:lnTo>
                    <a:pt x="370" y="184"/>
                  </a:lnTo>
                  <a:lnTo>
                    <a:pt x="407" y="181"/>
                  </a:lnTo>
                  <a:lnTo>
                    <a:pt x="407" y="181"/>
                  </a:lnTo>
                  <a:lnTo>
                    <a:pt x="443" y="179"/>
                  </a:lnTo>
                  <a:lnTo>
                    <a:pt x="479" y="179"/>
                  </a:lnTo>
                  <a:lnTo>
                    <a:pt x="514" y="179"/>
                  </a:lnTo>
                  <a:lnTo>
                    <a:pt x="549" y="181"/>
                  </a:lnTo>
                  <a:lnTo>
                    <a:pt x="549" y="181"/>
                  </a:lnTo>
                  <a:lnTo>
                    <a:pt x="550" y="181"/>
                  </a:lnTo>
                  <a:lnTo>
                    <a:pt x="550" y="181"/>
                  </a:lnTo>
                  <a:lnTo>
                    <a:pt x="550" y="181"/>
                  </a:lnTo>
                  <a:lnTo>
                    <a:pt x="550" y="181"/>
                  </a:lnTo>
                  <a:lnTo>
                    <a:pt x="557" y="171"/>
                  </a:lnTo>
                  <a:lnTo>
                    <a:pt x="563" y="163"/>
                  </a:lnTo>
                  <a:lnTo>
                    <a:pt x="563" y="163"/>
                  </a:lnTo>
                  <a:lnTo>
                    <a:pt x="587" y="127"/>
                  </a:lnTo>
                  <a:lnTo>
                    <a:pt x="587" y="127"/>
                  </a:lnTo>
                  <a:lnTo>
                    <a:pt x="600" y="111"/>
                  </a:lnTo>
                  <a:lnTo>
                    <a:pt x="611" y="94"/>
                  </a:lnTo>
                  <a:lnTo>
                    <a:pt x="611" y="94"/>
                  </a:lnTo>
                  <a:lnTo>
                    <a:pt x="619" y="84"/>
                  </a:lnTo>
                  <a:lnTo>
                    <a:pt x="619" y="84"/>
                  </a:lnTo>
                  <a:lnTo>
                    <a:pt x="620" y="83"/>
                  </a:lnTo>
                  <a:lnTo>
                    <a:pt x="620" y="83"/>
                  </a:lnTo>
                  <a:lnTo>
                    <a:pt x="620" y="82"/>
                  </a:lnTo>
                  <a:lnTo>
                    <a:pt x="620" y="82"/>
                  </a:lnTo>
                  <a:lnTo>
                    <a:pt x="620" y="82"/>
                  </a:lnTo>
                  <a:lnTo>
                    <a:pt x="620" y="82"/>
                  </a:lnTo>
                  <a:lnTo>
                    <a:pt x="620" y="80"/>
                  </a:lnTo>
                  <a:lnTo>
                    <a:pt x="620" y="80"/>
                  </a:lnTo>
                  <a:close/>
                  <a:moveTo>
                    <a:pt x="44" y="76"/>
                  </a:moveTo>
                  <a:lnTo>
                    <a:pt x="44" y="76"/>
                  </a:lnTo>
                  <a:lnTo>
                    <a:pt x="34" y="57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4" y="33"/>
                  </a:lnTo>
                  <a:lnTo>
                    <a:pt x="24" y="31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33" y="42"/>
                  </a:lnTo>
                  <a:lnTo>
                    <a:pt x="41" y="60"/>
                  </a:lnTo>
                  <a:lnTo>
                    <a:pt x="51" y="76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3" y="98"/>
                  </a:lnTo>
                  <a:lnTo>
                    <a:pt x="63" y="100"/>
                  </a:lnTo>
                  <a:lnTo>
                    <a:pt x="63" y="101"/>
                  </a:lnTo>
                  <a:lnTo>
                    <a:pt x="63" y="101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58" y="97"/>
                  </a:lnTo>
                  <a:lnTo>
                    <a:pt x="53" y="90"/>
                  </a:lnTo>
                  <a:lnTo>
                    <a:pt x="44" y="76"/>
                  </a:lnTo>
                  <a:lnTo>
                    <a:pt x="44" y="76"/>
                  </a:lnTo>
                  <a:close/>
                  <a:moveTo>
                    <a:pt x="602" y="102"/>
                  </a:moveTo>
                  <a:lnTo>
                    <a:pt x="602" y="102"/>
                  </a:lnTo>
                  <a:lnTo>
                    <a:pt x="582" y="133"/>
                  </a:lnTo>
                  <a:lnTo>
                    <a:pt x="582" y="133"/>
                  </a:lnTo>
                  <a:lnTo>
                    <a:pt x="552" y="178"/>
                  </a:lnTo>
                  <a:lnTo>
                    <a:pt x="552" y="178"/>
                  </a:lnTo>
                  <a:lnTo>
                    <a:pt x="552" y="173"/>
                  </a:lnTo>
                  <a:lnTo>
                    <a:pt x="552" y="173"/>
                  </a:lnTo>
                  <a:lnTo>
                    <a:pt x="552" y="168"/>
                  </a:lnTo>
                  <a:lnTo>
                    <a:pt x="552" y="168"/>
                  </a:lnTo>
                  <a:lnTo>
                    <a:pt x="556" y="167"/>
                  </a:lnTo>
                  <a:lnTo>
                    <a:pt x="556" y="167"/>
                  </a:lnTo>
                  <a:lnTo>
                    <a:pt x="558" y="166"/>
                  </a:lnTo>
                  <a:lnTo>
                    <a:pt x="558" y="164"/>
                  </a:lnTo>
                  <a:lnTo>
                    <a:pt x="558" y="164"/>
                  </a:lnTo>
                  <a:lnTo>
                    <a:pt x="558" y="164"/>
                  </a:lnTo>
                  <a:lnTo>
                    <a:pt x="553" y="164"/>
                  </a:lnTo>
                  <a:lnTo>
                    <a:pt x="553" y="164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72" y="137"/>
                  </a:lnTo>
                  <a:lnTo>
                    <a:pt x="572" y="137"/>
                  </a:lnTo>
                  <a:lnTo>
                    <a:pt x="585" y="119"/>
                  </a:lnTo>
                  <a:lnTo>
                    <a:pt x="597" y="101"/>
                  </a:lnTo>
                  <a:lnTo>
                    <a:pt x="597" y="101"/>
                  </a:lnTo>
                  <a:lnTo>
                    <a:pt x="607" y="89"/>
                  </a:lnTo>
                  <a:lnTo>
                    <a:pt x="616" y="76"/>
                  </a:lnTo>
                  <a:lnTo>
                    <a:pt x="616" y="76"/>
                  </a:lnTo>
                  <a:lnTo>
                    <a:pt x="616" y="80"/>
                  </a:lnTo>
                  <a:lnTo>
                    <a:pt x="616" y="80"/>
                  </a:lnTo>
                  <a:lnTo>
                    <a:pt x="616" y="83"/>
                  </a:lnTo>
                  <a:lnTo>
                    <a:pt x="616" y="83"/>
                  </a:lnTo>
                  <a:lnTo>
                    <a:pt x="616" y="83"/>
                  </a:lnTo>
                  <a:lnTo>
                    <a:pt x="616" y="83"/>
                  </a:lnTo>
                  <a:lnTo>
                    <a:pt x="613" y="87"/>
                  </a:lnTo>
                  <a:lnTo>
                    <a:pt x="611" y="93"/>
                  </a:lnTo>
                  <a:lnTo>
                    <a:pt x="602" y="102"/>
                  </a:lnTo>
                  <a:lnTo>
                    <a:pt x="602" y="10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105"/>
            <p:cNvSpPr>
              <a:spLocks noEditPoints="1"/>
            </p:cNvSpPr>
            <p:nvPr/>
          </p:nvSpPr>
          <p:spPr bwMode="auto">
            <a:xfrm>
              <a:off x="3405188" y="2146300"/>
              <a:ext cx="44450" cy="31750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0" y="12"/>
                </a:cxn>
                <a:cxn ang="0">
                  <a:pos x="2" y="17"/>
                </a:cxn>
                <a:cxn ang="0">
                  <a:pos x="6" y="19"/>
                </a:cxn>
                <a:cxn ang="0">
                  <a:pos x="10" y="20"/>
                </a:cxn>
                <a:cxn ang="0">
                  <a:pos x="14" y="20"/>
                </a:cxn>
                <a:cxn ang="0">
                  <a:pos x="17" y="19"/>
                </a:cxn>
                <a:cxn ang="0">
                  <a:pos x="21" y="16"/>
                </a:cxn>
                <a:cxn ang="0">
                  <a:pos x="24" y="13"/>
                </a:cxn>
                <a:cxn ang="0">
                  <a:pos x="28" y="5"/>
                </a:cxn>
                <a:cxn ang="0">
                  <a:pos x="28" y="2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7" y="4"/>
                </a:cxn>
                <a:cxn ang="0">
                  <a:pos x="3" y="6"/>
                </a:cxn>
                <a:cxn ang="0">
                  <a:pos x="3" y="13"/>
                </a:cxn>
                <a:cxn ang="0">
                  <a:pos x="4" y="15"/>
                </a:cxn>
                <a:cxn ang="0">
                  <a:pos x="4" y="16"/>
                </a:cxn>
                <a:cxn ang="0">
                  <a:pos x="3" y="13"/>
                </a:cxn>
                <a:cxn ang="0">
                  <a:pos x="2" y="11"/>
                </a:cxn>
                <a:cxn ang="0">
                  <a:pos x="3" y="8"/>
                </a:cxn>
                <a:cxn ang="0">
                  <a:pos x="8" y="5"/>
                </a:cxn>
                <a:cxn ang="0">
                  <a:pos x="19" y="4"/>
                </a:cxn>
                <a:cxn ang="0">
                  <a:pos x="22" y="4"/>
                </a:cxn>
                <a:cxn ang="0">
                  <a:pos x="25" y="4"/>
                </a:cxn>
                <a:cxn ang="0">
                  <a:pos x="26" y="9"/>
                </a:cxn>
                <a:cxn ang="0">
                  <a:pos x="22" y="13"/>
                </a:cxn>
                <a:cxn ang="0">
                  <a:pos x="22" y="12"/>
                </a:cxn>
                <a:cxn ang="0">
                  <a:pos x="21" y="12"/>
                </a:cxn>
                <a:cxn ang="0">
                  <a:pos x="19" y="15"/>
                </a:cxn>
                <a:cxn ang="0">
                  <a:pos x="17" y="15"/>
                </a:cxn>
                <a:cxn ang="0">
                  <a:pos x="7" y="13"/>
                </a:cxn>
                <a:cxn ang="0">
                  <a:pos x="10" y="11"/>
                </a:cxn>
                <a:cxn ang="0">
                  <a:pos x="10" y="11"/>
                </a:cxn>
                <a:cxn ang="0">
                  <a:pos x="7" y="12"/>
                </a:cxn>
                <a:cxn ang="0">
                  <a:pos x="4" y="11"/>
                </a:cxn>
                <a:cxn ang="0">
                  <a:pos x="6" y="8"/>
                </a:cxn>
                <a:cxn ang="0">
                  <a:pos x="8" y="5"/>
                </a:cxn>
              </a:cxnLst>
              <a:rect l="0" t="0" r="r" b="b"/>
              <a:pathLst>
                <a:path w="28" h="20">
                  <a:moveTo>
                    <a:pt x="3" y="8"/>
                  </a:move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9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10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21" y="16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6" y="11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5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7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9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3" y="8"/>
                  </a:lnTo>
                  <a:lnTo>
                    <a:pt x="3" y="8"/>
                  </a:lnTo>
                  <a:close/>
                  <a:moveTo>
                    <a:pt x="8" y="5"/>
                  </a:moveTo>
                  <a:lnTo>
                    <a:pt x="8" y="5"/>
                  </a:lnTo>
                  <a:lnTo>
                    <a:pt x="14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6" y="6"/>
                  </a:lnTo>
                  <a:lnTo>
                    <a:pt x="26" y="9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3" y="15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106"/>
            <p:cNvSpPr>
              <a:spLocks noEditPoints="1"/>
            </p:cNvSpPr>
            <p:nvPr/>
          </p:nvSpPr>
          <p:spPr bwMode="auto">
            <a:xfrm>
              <a:off x="3235326" y="2513013"/>
              <a:ext cx="379413" cy="95250"/>
            </a:xfrm>
            <a:custGeom>
              <a:avLst/>
              <a:gdLst/>
              <a:ahLst/>
              <a:cxnLst>
                <a:cxn ang="0">
                  <a:pos x="234" y="26"/>
                </a:cxn>
                <a:cxn ang="0">
                  <a:pos x="223" y="36"/>
                </a:cxn>
                <a:cxn ang="0">
                  <a:pos x="210" y="4"/>
                </a:cxn>
                <a:cxn ang="0">
                  <a:pos x="191" y="14"/>
                </a:cxn>
                <a:cxn ang="0">
                  <a:pos x="170" y="25"/>
                </a:cxn>
                <a:cxn ang="0">
                  <a:pos x="161" y="33"/>
                </a:cxn>
                <a:cxn ang="0">
                  <a:pos x="158" y="36"/>
                </a:cxn>
                <a:cxn ang="0">
                  <a:pos x="147" y="20"/>
                </a:cxn>
                <a:cxn ang="0">
                  <a:pos x="126" y="38"/>
                </a:cxn>
                <a:cxn ang="0">
                  <a:pos x="109" y="11"/>
                </a:cxn>
                <a:cxn ang="0">
                  <a:pos x="89" y="33"/>
                </a:cxn>
                <a:cxn ang="0">
                  <a:pos x="76" y="16"/>
                </a:cxn>
                <a:cxn ang="0">
                  <a:pos x="58" y="29"/>
                </a:cxn>
                <a:cxn ang="0">
                  <a:pos x="54" y="16"/>
                </a:cxn>
                <a:cxn ang="0">
                  <a:pos x="36" y="0"/>
                </a:cxn>
                <a:cxn ang="0">
                  <a:pos x="29" y="12"/>
                </a:cxn>
                <a:cxn ang="0">
                  <a:pos x="1" y="23"/>
                </a:cxn>
                <a:cxn ang="0">
                  <a:pos x="12" y="37"/>
                </a:cxn>
                <a:cxn ang="0">
                  <a:pos x="12" y="40"/>
                </a:cxn>
                <a:cxn ang="0">
                  <a:pos x="18" y="55"/>
                </a:cxn>
                <a:cxn ang="0">
                  <a:pos x="22" y="55"/>
                </a:cxn>
                <a:cxn ang="0">
                  <a:pos x="23" y="55"/>
                </a:cxn>
                <a:cxn ang="0">
                  <a:pos x="29" y="59"/>
                </a:cxn>
                <a:cxn ang="0">
                  <a:pos x="18" y="36"/>
                </a:cxn>
                <a:cxn ang="0">
                  <a:pos x="5" y="27"/>
                </a:cxn>
                <a:cxn ang="0">
                  <a:pos x="32" y="43"/>
                </a:cxn>
                <a:cxn ang="0">
                  <a:pos x="27" y="33"/>
                </a:cxn>
                <a:cxn ang="0">
                  <a:pos x="32" y="29"/>
                </a:cxn>
                <a:cxn ang="0">
                  <a:pos x="33" y="9"/>
                </a:cxn>
                <a:cxn ang="0">
                  <a:pos x="37" y="3"/>
                </a:cxn>
                <a:cxn ang="0">
                  <a:pos x="56" y="33"/>
                </a:cxn>
                <a:cxn ang="0">
                  <a:pos x="48" y="45"/>
                </a:cxn>
                <a:cxn ang="0">
                  <a:pos x="51" y="45"/>
                </a:cxn>
                <a:cxn ang="0">
                  <a:pos x="52" y="44"/>
                </a:cxn>
                <a:cxn ang="0">
                  <a:pos x="54" y="41"/>
                </a:cxn>
                <a:cxn ang="0">
                  <a:pos x="58" y="31"/>
                </a:cxn>
                <a:cxn ang="0">
                  <a:pos x="76" y="23"/>
                </a:cxn>
                <a:cxn ang="0">
                  <a:pos x="96" y="23"/>
                </a:cxn>
                <a:cxn ang="0">
                  <a:pos x="113" y="27"/>
                </a:cxn>
                <a:cxn ang="0">
                  <a:pos x="121" y="45"/>
                </a:cxn>
                <a:cxn ang="0">
                  <a:pos x="124" y="45"/>
                </a:cxn>
                <a:cxn ang="0">
                  <a:pos x="148" y="31"/>
                </a:cxn>
                <a:cxn ang="0">
                  <a:pos x="159" y="43"/>
                </a:cxn>
                <a:cxn ang="0">
                  <a:pos x="161" y="49"/>
                </a:cxn>
                <a:cxn ang="0">
                  <a:pos x="164" y="48"/>
                </a:cxn>
                <a:cxn ang="0">
                  <a:pos x="166" y="51"/>
                </a:cxn>
                <a:cxn ang="0">
                  <a:pos x="162" y="44"/>
                </a:cxn>
                <a:cxn ang="0">
                  <a:pos x="165" y="27"/>
                </a:cxn>
                <a:cxn ang="0">
                  <a:pos x="183" y="41"/>
                </a:cxn>
                <a:cxn ang="0">
                  <a:pos x="195" y="8"/>
                </a:cxn>
                <a:cxn ang="0">
                  <a:pos x="205" y="20"/>
                </a:cxn>
                <a:cxn ang="0">
                  <a:pos x="216" y="48"/>
                </a:cxn>
                <a:cxn ang="0">
                  <a:pos x="220" y="44"/>
                </a:cxn>
                <a:cxn ang="0">
                  <a:pos x="230" y="30"/>
                </a:cxn>
                <a:cxn ang="0">
                  <a:pos x="231" y="48"/>
                </a:cxn>
                <a:cxn ang="0">
                  <a:pos x="239" y="55"/>
                </a:cxn>
                <a:cxn ang="0">
                  <a:pos x="22" y="44"/>
                </a:cxn>
                <a:cxn ang="0">
                  <a:pos x="32" y="14"/>
                </a:cxn>
                <a:cxn ang="0">
                  <a:pos x="26" y="31"/>
                </a:cxn>
              </a:cxnLst>
              <a:rect l="0" t="0" r="r" b="b"/>
              <a:pathLst>
                <a:path w="239" h="60">
                  <a:moveTo>
                    <a:pt x="239" y="55"/>
                  </a:moveTo>
                  <a:lnTo>
                    <a:pt x="239" y="55"/>
                  </a:lnTo>
                  <a:lnTo>
                    <a:pt x="238" y="54"/>
                  </a:lnTo>
                  <a:lnTo>
                    <a:pt x="235" y="51"/>
                  </a:lnTo>
                  <a:lnTo>
                    <a:pt x="234" y="44"/>
                  </a:lnTo>
                  <a:lnTo>
                    <a:pt x="234" y="44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27" y="30"/>
                  </a:lnTo>
                  <a:lnTo>
                    <a:pt x="223" y="36"/>
                  </a:lnTo>
                  <a:lnTo>
                    <a:pt x="223" y="36"/>
                  </a:lnTo>
                  <a:lnTo>
                    <a:pt x="220" y="41"/>
                  </a:lnTo>
                  <a:lnTo>
                    <a:pt x="220" y="41"/>
                  </a:lnTo>
                  <a:lnTo>
                    <a:pt x="209" y="25"/>
                  </a:lnTo>
                  <a:lnTo>
                    <a:pt x="209" y="25"/>
                  </a:lnTo>
                  <a:lnTo>
                    <a:pt x="208" y="20"/>
                  </a:lnTo>
                  <a:lnTo>
                    <a:pt x="209" y="15"/>
                  </a:lnTo>
                  <a:lnTo>
                    <a:pt x="210" y="4"/>
                  </a:lnTo>
                  <a:lnTo>
                    <a:pt x="210" y="4"/>
                  </a:lnTo>
                  <a:lnTo>
                    <a:pt x="210" y="3"/>
                  </a:lnTo>
                  <a:lnTo>
                    <a:pt x="210" y="3"/>
                  </a:lnTo>
                  <a:lnTo>
                    <a:pt x="204" y="4"/>
                  </a:lnTo>
                  <a:lnTo>
                    <a:pt x="198" y="5"/>
                  </a:lnTo>
                  <a:lnTo>
                    <a:pt x="194" y="9"/>
                  </a:lnTo>
                  <a:lnTo>
                    <a:pt x="191" y="14"/>
                  </a:lnTo>
                  <a:lnTo>
                    <a:pt x="188" y="19"/>
                  </a:lnTo>
                  <a:lnTo>
                    <a:pt x="186" y="25"/>
                  </a:lnTo>
                  <a:lnTo>
                    <a:pt x="183" y="37"/>
                  </a:lnTo>
                  <a:lnTo>
                    <a:pt x="183" y="37"/>
                  </a:lnTo>
                  <a:lnTo>
                    <a:pt x="179" y="33"/>
                  </a:lnTo>
                  <a:lnTo>
                    <a:pt x="175" y="29"/>
                  </a:lnTo>
                  <a:lnTo>
                    <a:pt x="170" y="25"/>
                  </a:lnTo>
                  <a:lnTo>
                    <a:pt x="165" y="22"/>
                  </a:lnTo>
                  <a:lnTo>
                    <a:pt x="165" y="22"/>
                  </a:lnTo>
                  <a:lnTo>
                    <a:pt x="164" y="23"/>
                  </a:lnTo>
                  <a:lnTo>
                    <a:pt x="164" y="23"/>
                  </a:lnTo>
                  <a:lnTo>
                    <a:pt x="161" y="29"/>
                  </a:lnTo>
                  <a:lnTo>
                    <a:pt x="161" y="33"/>
                  </a:lnTo>
                  <a:lnTo>
                    <a:pt x="161" y="33"/>
                  </a:lnTo>
                  <a:lnTo>
                    <a:pt x="159" y="33"/>
                  </a:lnTo>
                  <a:lnTo>
                    <a:pt x="159" y="34"/>
                  </a:lnTo>
                  <a:lnTo>
                    <a:pt x="159" y="34"/>
                  </a:lnTo>
                  <a:lnTo>
                    <a:pt x="159" y="37"/>
                  </a:lnTo>
                  <a:lnTo>
                    <a:pt x="159" y="37"/>
                  </a:lnTo>
                  <a:lnTo>
                    <a:pt x="158" y="36"/>
                  </a:lnTo>
                  <a:lnTo>
                    <a:pt x="158" y="36"/>
                  </a:lnTo>
                  <a:lnTo>
                    <a:pt x="155" y="33"/>
                  </a:lnTo>
                  <a:lnTo>
                    <a:pt x="155" y="33"/>
                  </a:lnTo>
                  <a:lnTo>
                    <a:pt x="155" y="33"/>
                  </a:lnTo>
                  <a:lnTo>
                    <a:pt x="155" y="33"/>
                  </a:lnTo>
                  <a:lnTo>
                    <a:pt x="150" y="27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46" y="20"/>
                  </a:lnTo>
                  <a:lnTo>
                    <a:pt x="146" y="20"/>
                  </a:lnTo>
                  <a:lnTo>
                    <a:pt x="137" y="26"/>
                  </a:lnTo>
                  <a:lnTo>
                    <a:pt x="131" y="33"/>
                  </a:lnTo>
                  <a:lnTo>
                    <a:pt x="131" y="33"/>
                  </a:lnTo>
                  <a:lnTo>
                    <a:pt x="126" y="38"/>
                  </a:lnTo>
                  <a:lnTo>
                    <a:pt x="124" y="38"/>
                  </a:lnTo>
                  <a:lnTo>
                    <a:pt x="122" y="36"/>
                  </a:lnTo>
                  <a:lnTo>
                    <a:pt x="122" y="36"/>
                  </a:lnTo>
                  <a:lnTo>
                    <a:pt x="115" y="27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09" y="11"/>
                  </a:lnTo>
                  <a:lnTo>
                    <a:pt x="106" y="8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95" y="20"/>
                  </a:lnTo>
                  <a:lnTo>
                    <a:pt x="89" y="33"/>
                  </a:lnTo>
                  <a:lnTo>
                    <a:pt x="89" y="33"/>
                  </a:lnTo>
                  <a:lnTo>
                    <a:pt x="85" y="30"/>
                  </a:lnTo>
                  <a:lnTo>
                    <a:pt x="81" y="26"/>
                  </a:lnTo>
                  <a:lnTo>
                    <a:pt x="78" y="22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1" y="16"/>
                  </a:lnTo>
                  <a:lnTo>
                    <a:pt x="67" y="18"/>
                  </a:lnTo>
                  <a:lnTo>
                    <a:pt x="63" y="20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6" y="22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49" y="8"/>
                  </a:lnTo>
                  <a:lnTo>
                    <a:pt x="47" y="5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9" y="12"/>
                  </a:lnTo>
                  <a:lnTo>
                    <a:pt x="29" y="1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19" y="27"/>
                  </a:lnTo>
                  <a:lnTo>
                    <a:pt x="14" y="25"/>
                  </a:lnTo>
                  <a:lnTo>
                    <a:pt x="8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5" y="31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9" y="54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19" y="5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2" y="56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26" y="59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0" y="56"/>
                  </a:lnTo>
                  <a:lnTo>
                    <a:pt x="30" y="54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2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1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2" y="33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9" y="40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3" y="43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2" y="37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4" y="15"/>
                  </a:lnTo>
                  <a:lnTo>
                    <a:pt x="34" y="12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40" y="4"/>
                  </a:lnTo>
                  <a:lnTo>
                    <a:pt x="43" y="7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52" y="22"/>
                  </a:lnTo>
                  <a:lnTo>
                    <a:pt x="56" y="33"/>
                  </a:lnTo>
                  <a:lnTo>
                    <a:pt x="56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1" y="45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5" y="43"/>
                  </a:lnTo>
                  <a:lnTo>
                    <a:pt x="55" y="43"/>
                  </a:lnTo>
                  <a:lnTo>
                    <a:pt x="54" y="43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62" y="26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71" y="19"/>
                  </a:lnTo>
                  <a:lnTo>
                    <a:pt x="73" y="19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81" y="31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9" y="37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96" y="23"/>
                  </a:lnTo>
                  <a:lnTo>
                    <a:pt x="102" y="15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7" y="15"/>
                  </a:lnTo>
                  <a:lnTo>
                    <a:pt x="109" y="19"/>
                  </a:lnTo>
                  <a:lnTo>
                    <a:pt x="113" y="27"/>
                  </a:lnTo>
                  <a:lnTo>
                    <a:pt x="113" y="27"/>
                  </a:lnTo>
                  <a:lnTo>
                    <a:pt x="114" y="33"/>
                  </a:lnTo>
                  <a:lnTo>
                    <a:pt x="118" y="37"/>
                  </a:lnTo>
                  <a:lnTo>
                    <a:pt x="118" y="37"/>
                  </a:lnTo>
                  <a:lnTo>
                    <a:pt x="117" y="38"/>
                  </a:lnTo>
                  <a:lnTo>
                    <a:pt x="117" y="38"/>
                  </a:lnTo>
                  <a:lnTo>
                    <a:pt x="118" y="43"/>
                  </a:lnTo>
                  <a:lnTo>
                    <a:pt x="121" y="45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35" y="31"/>
                  </a:lnTo>
                  <a:lnTo>
                    <a:pt x="142" y="26"/>
                  </a:lnTo>
                  <a:lnTo>
                    <a:pt x="144" y="25"/>
                  </a:lnTo>
                  <a:lnTo>
                    <a:pt x="146" y="26"/>
                  </a:lnTo>
                  <a:lnTo>
                    <a:pt x="146" y="26"/>
                  </a:lnTo>
                  <a:lnTo>
                    <a:pt x="148" y="31"/>
                  </a:lnTo>
                  <a:lnTo>
                    <a:pt x="151" y="34"/>
                  </a:lnTo>
                  <a:lnTo>
                    <a:pt x="158" y="41"/>
                  </a:lnTo>
                  <a:lnTo>
                    <a:pt x="158" y="41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5"/>
                  </a:lnTo>
                  <a:lnTo>
                    <a:pt x="159" y="45"/>
                  </a:lnTo>
                  <a:lnTo>
                    <a:pt x="161" y="49"/>
                  </a:lnTo>
                  <a:lnTo>
                    <a:pt x="162" y="55"/>
                  </a:lnTo>
                  <a:lnTo>
                    <a:pt x="162" y="55"/>
                  </a:lnTo>
                  <a:lnTo>
                    <a:pt x="162" y="54"/>
                  </a:lnTo>
                  <a:lnTo>
                    <a:pt x="162" y="54"/>
                  </a:lnTo>
                  <a:lnTo>
                    <a:pt x="162" y="47"/>
                  </a:lnTo>
                  <a:lnTo>
                    <a:pt x="162" y="47"/>
                  </a:lnTo>
                  <a:lnTo>
                    <a:pt x="164" y="48"/>
                  </a:lnTo>
                  <a:lnTo>
                    <a:pt x="164" y="48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1"/>
                  </a:lnTo>
                  <a:lnTo>
                    <a:pt x="166" y="51"/>
                  </a:lnTo>
                  <a:lnTo>
                    <a:pt x="165" y="4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4" y="44"/>
                  </a:lnTo>
                  <a:lnTo>
                    <a:pt x="165" y="43"/>
                  </a:lnTo>
                  <a:lnTo>
                    <a:pt x="165" y="41"/>
                  </a:lnTo>
                  <a:lnTo>
                    <a:pt x="165" y="41"/>
                  </a:lnTo>
                  <a:lnTo>
                    <a:pt x="164" y="31"/>
                  </a:lnTo>
                  <a:lnTo>
                    <a:pt x="165" y="27"/>
                  </a:lnTo>
                  <a:lnTo>
                    <a:pt x="165" y="27"/>
                  </a:lnTo>
                  <a:lnTo>
                    <a:pt x="168" y="29"/>
                  </a:lnTo>
                  <a:lnTo>
                    <a:pt x="168" y="29"/>
                  </a:lnTo>
                  <a:lnTo>
                    <a:pt x="175" y="36"/>
                  </a:lnTo>
                  <a:lnTo>
                    <a:pt x="177" y="38"/>
                  </a:lnTo>
                  <a:lnTo>
                    <a:pt x="183" y="41"/>
                  </a:lnTo>
                  <a:lnTo>
                    <a:pt x="183" y="41"/>
                  </a:lnTo>
                  <a:lnTo>
                    <a:pt x="184" y="40"/>
                  </a:lnTo>
                  <a:lnTo>
                    <a:pt x="186" y="38"/>
                  </a:lnTo>
                  <a:lnTo>
                    <a:pt x="186" y="38"/>
                  </a:lnTo>
                  <a:lnTo>
                    <a:pt x="187" y="25"/>
                  </a:lnTo>
                  <a:lnTo>
                    <a:pt x="187" y="25"/>
                  </a:lnTo>
                  <a:lnTo>
                    <a:pt x="191" y="14"/>
                  </a:lnTo>
                  <a:lnTo>
                    <a:pt x="195" y="8"/>
                  </a:lnTo>
                  <a:lnTo>
                    <a:pt x="198" y="7"/>
                  </a:lnTo>
                  <a:lnTo>
                    <a:pt x="201" y="7"/>
                  </a:lnTo>
                  <a:lnTo>
                    <a:pt x="204" y="8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5" y="15"/>
                  </a:lnTo>
                  <a:lnTo>
                    <a:pt x="205" y="20"/>
                  </a:lnTo>
                  <a:lnTo>
                    <a:pt x="205" y="20"/>
                  </a:lnTo>
                  <a:lnTo>
                    <a:pt x="206" y="27"/>
                  </a:lnTo>
                  <a:lnTo>
                    <a:pt x="209" y="33"/>
                  </a:lnTo>
                  <a:lnTo>
                    <a:pt x="213" y="40"/>
                  </a:lnTo>
                  <a:lnTo>
                    <a:pt x="217" y="44"/>
                  </a:lnTo>
                  <a:lnTo>
                    <a:pt x="217" y="44"/>
                  </a:lnTo>
                  <a:lnTo>
                    <a:pt x="216" y="48"/>
                  </a:lnTo>
                  <a:lnTo>
                    <a:pt x="216" y="51"/>
                  </a:lnTo>
                  <a:lnTo>
                    <a:pt x="216" y="51"/>
                  </a:lnTo>
                  <a:lnTo>
                    <a:pt x="216" y="51"/>
                  </a:lnTo>
                  <a:lnTo>
                    <a:pt x="216" y="51"/>
                  </a:lnTo>
                  <a:lnTo>
                    <a:pt x="219" y="45"/>
                  </a:lnTo>
                  <a:lnTo>
                    <a:pt x="219" y="45"/>
                  </a:lnTo>
                  <a:lnTo>
                    <a:pt x="220" y="44"/>
                  </a:lnTo>
                  <a:lnTo>
                    <a:pt x="221" y="43"/>
                  </a:lnTo>
                  <a:lnTo>
                    <a:pt x="221" y="43"/>
                  </a:lnTo>
                  <a:lnTo>
                    <a:pt x="220" y="41"/>
                  </a:lnTo>
                  <a:lnTo>
                    <a:pt x="220" y="41"/>
                  </a:lnTo>
                  <a:lnTo>
                    <a:pt x="226" y="36"/>
                  </a:lnTo>
                  <a:lnTo>
                    <a:pt x="226" y="36"/>
                  </a:lnTo>
                  <a:lnTo>
                    <a:pt x="230" y="30"/>
                  </a:lnTo>
                  <a:lnTo>
                    <a:pt x="230" y="30"/>
                  </a:lnTo>
                  <a:lnTo>
                    <a:pt x="230" y="30"/>
                  </a:lnTo>
                  <a:lnTo>
                    <a:pt x="231" y="31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41"/>
                  </a:lnTo>
                  <a:lnTo>
                    <a:pt x="231" y="48"/>
                  </a:lnTo>
                  <a:lnTo>
                    <a:pt x="234" y="55"/>
                  </a:lnTo>
                  <a:lnTo>
                    <a:pt x="237" y="58"/>
                  </a:lnTo>
                  <a:lnTo>
                    <a:pt x="239" y="58"/>
                  </a:lnTo>
                  <a:lnTo>
                    <a:pt x="239" y="58"/>
                  </a:lnTo>
                  <a:lnTo>
                    <a:pt x="239" y="56"/>
                  </a:lnTo>
                  <a:lnTo>
                    <a:pt x="239" y="55"/>
                  </a:lnTo>
                  <a:lnTo>
                    <a:pt x="239" y="55"/>
                  </a:lnTo>
                  <a:close/>
                  <a:moveTo>
                    <a:pt x="29" y="58"/>
                  </a:moveTo>
                  <a:lnTo>
                    <a:pt x="29" y="58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6" y="51"/>
                  </a:lnTo>
                  <a:lnTo>
                    <a:pt x="27" y="54"/>
                  </a:lnTo>
                  <a:lnTo>
                    <a:pt x="29" y="58"/>
                  </a:lnTo>
                  <a:lnTo>
                    <a:pt x="29" y="58"/>
                  </a:lnTo>
                  <a:close/>
                  <a:moveTo>
                    <a:pt x="32" y="14"/>
                  </a:moveTo>
                  <a:lnTo>
                    <a:pt x="32" y="14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9" y="23"/>
                  </a:lnTo>
                  <a:lnTo>
                    <a:pt x="32" y="14"/>
                  </a:lnTo>
                  <a:lnTo>
                    <a:pt x="3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61" name="文本框 18"/>
          <p:cNvSpPr txBox="1"/>
          <p:nvPr/>
        </p:nvSpPr>
        <p:spPr>
          <a:xfrm>
            <a:off x="6419851" y="1443567"/>
            <a:ext cx="409786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3765">
              <a:defRPr/>
            </a:pPr>
            <a:r>
              <a:rPr lang="zh-CN" altLang="en-US" sz="32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添加第一部分标题</a:t>
            </a:r>
            <a:endParaRPr lang="zh-CN" altLang="en-US" sz="32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62" name="文本框 16"/>
          <p:cNvSpPr txBox="1"/>
          <p:nvPr/>
        </p:nvSpPr>
        <p:spPr bwMode="auto">
          <a:xfrm>
            <a:off x="5609437" y="1354667"/>
            <a:ext cx="458779" cy="7489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defTabSz="913765">
              <a:defRPr/>
            </a:pPr>
            <a:r>
              <a:rPr lang="en-US" altLang="zh-CN" sz="4265" dirty="0">
                <a:latin typeface="+mn-ea"/>
              </a:rPr>
              <a:t>1</a:t>
            </a:r>
            <a:endParaRPr lang="zh-CN" altLang="en-US" sz="4265" dirty="0">
              <a:latin typeface="+mn-ea"/>
            </a:endParaRPr>
          </a:p>
        </p:txBody>
      </p:sp>
      <p:cxnSp>
        <p:nvCxnSpPr>
          <p:cNvPr id="63" name="直接连接符 62"/>
          <p:cNvCxnSpPr/>
          <p:nvPr/>
        </p:nvCxnSpPr>
        <p:spPr bwMode="auto">
          <a:xfrm flipH="1">
            <a:off x="5820834" y="1744133"/>
            <a:ext cx="328084" cy="3302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文本框 21"/>
          <p:cNvSpPr txBox="1"/>
          <p:nvPr/>
        </p:nvSpPr>
        <p:spPr>
          <a:xfrm>
            <a:off x="6460067" y="3532717"/>
            <a:ext cx="409786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3765">
              <a:defRPr/>
            </a:pPr>
            <a:r>
              <a:rPr lang="zh-CN" altLang="en-US" sz="32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添加第三部分标题</a:t>
            </a:r>
            <a:endParaRPr lang="zh-CN" altLang="en-US" sz="32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65" name="文本框 20"/>
          <p:cNvSpPr txBox="1"/>
          <p:nvPr/>
        </p:nvSpPr>
        <p:spPr bwMode="auto">
          <a:xfrm>
            <a:off x="5609436" y="3424767"/>
            <a:ext cx="458779" cy="7489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defTabSz="913765">
              <a:defRPr/>
            </a:pPr>
            <a:r>
              <a:rPr lang="en-US" altLang="zh-CN" sz="4265" dirty="0">
                <a:latin typeface="+mn-ea"/>
              </a:rPr>
              <a:t>3</a:t>
            </a:r>
            <a:endParaRPr lang="zh-CN" altLang="en-US" sz="4265" dirty="0">
              <a:latin typeface="+mn-ea"/>
            </a:endParaRPr>
          </a:p>
        </p:txBody>
      </p:sp>
      <p:cxnSp>
        <p:nvCxnSpPr>
          <p:cNvPr id="66" name="直接连接符 65"/>
          <p:cNvCxnSpPr/>
          <p:nvPr/>
        </p:nvCxnSpPr>
        <p:spPr bwMode="auto">
          <a:xfrm flipH="1">
            <a:off x="5901267" y="3820585"/>
            <a:ext cx="328084" cy="3280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文本框 24"/>
          <p:cNvSpPr txBox="1"/>
          <p:nvPr/>
        </p:nvSpPr>
        <p:spPr>
          <a:xfrm>
            <a:off x="6419851" y="2478617"/>
            <a:ext cx="409786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3765">
              <a:defRPr/>
            </a:pPr>
            <a:r>
              <a:rPr lang="zh-CN" altLang="en-US" sz="32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添加第二部分标题</a:t>
            </a:r>
            <a:endParaRPr lang="zh-CN" altLang="en-US" sz="32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68" name="文本框 23"/>
          <p:cNvSpPr txBox="1"/>
          <p:nvPr/>
        </p:nvSpPr>
        <p:spPr bwMode="auto">
          <a:xfrm>
            <a:off x="5609437" y="2389717"/>
            <a:ext cx="458779" cy="7489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defTabSz="913765">
              <a:defRPr/>
            </a:pPr>
            <a:r>
              <a:rPr lang="en-US" altLang="zh-CN" sz="4265" dirty="0">
                <a:latin typeface="+mn-ea"/>
              </a:rPr>
              <a:t>2</a:t>
            </a:r>
            <a:endParaRPr lang="zh-CN" altLang="en-US" sz="4265" dirty="0">
              <a:latin typeface="+mn-ea"/>
            </a:endParaRPr>
          </a:p>
        </p:txBody>
      </p:sp>
      <p:cxnSp>
        <p:nvCxnSpPr>
          <p:cNvPr id="69" name="直接连接符 68"/>
          <p:cNvCxnSpPr/>
          <p:nvPr/>
        </p:nvCxnSpPr>
        <p:spPr bwMode="auto">
          <a:xfrm flipH="1">
            <a:off x="5858934" y="2798233"/>
            <a:ext cx="328084" cy="3302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文本框 27"/>
          <p:cNvSpPr txBox="1"/>
          <p:nvPr/>
        </p:nvSpPr>
        <p:spPr>
          <a:xfrm>
            <a:off x="6460067" y="4569884"/>
            <a:ext cx="409786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3765">
              <a:defRPr/>
            </a:pPr>
            <a:r>
              <a:rPr lang="zh-CN" altLang="en-US" sz="32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添加第四部分标题</a:t>
            </a:r>
            <a:endParaRPr lang="zh-CN" altLang="en-US" sz="32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71" name="文本框 26"/>
          <p:cNvSpPr txBox="1"/>
          <p:nvPr/>
        </p:nvSpPr>
        <p:spPr bwMode="auto">
          <a:xfrm>
            <a:off x="5609437" y="4461933"/>
            <a:ext cx="458779" cy="7489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defTabSz="913765">
              <a:defRPr/>
            </a:pPr>
            <a:r>
              <a:rPr lang="en-US" altLang="zh-CN" sz="4265" dirty="0">
                <a:latin typeface="+mn-ea"/>
              </a:rPr>
              <a:t>4</a:t>
            </a:r>
            <a:endParaRPr lang="zh-CN" altLang="en-US" sz="4265" dirty="0">
              <a:latin typeface="+mn-ea"/>
            </a:endParaRPr>
          </a:p>
        </p:txBody>
      </p:sp>
      <p:cxnSp>
        <p:nvCxnSpPr>
          <p:cNvPr id="72" name="直接连接符 71"/>
          <p:cNvCxnSpPr/>
          <p:nvPr/>
        </p:nvCxnSpPr>
        <p:spPr bwMode="auto">
          <a:xfrm flipH="1">
            <a:off x="5901267" y="4857751"/>
            <a:ext cx="328084" cy="32808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文本框 11"/>
          <p:cNvSpPr txBox="1"/>
          <p:nvPr/>
        </p:nvSpPr>
        <p:spPr bwMode="auto">
          <a:xfrm>
            <a:off x="1490574" y="2564782"/>
            <a:ext cx="2031325" cy="120032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defTabSz="913765">
              <a:defRPr/>
            </a:pPr>
            <a:r>
              <a:rPr lang="zh-CN" altLang="en-US" sz="72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目录</a:t>
            </a:r>
            <a:endParaRPr lang="zh-CN" altLang="en-US" sz="72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4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6" name="文本框 5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请在此添加您的标题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7505343" y="2922311"/>
            <a:ext cx="3218004" cy="3057757"/>
            <a:chOff x="5217" y="2116"/>
            <a:chExt cx="1727" cy="1641"/>
          </a:xfrm>
          <a:solidFill>
            <a:schemeClr val="tx1"/>
          </a:solidFill>
        </p:grpSpPr>
        <p:sp>
          <p:nvSpPr>
            <p:cNvPr id="10" name="Freeform 5"/>
            <p:cNvSpPr/>
            <p:nvPr/>
          </p:nvSpPr>
          <p:spPr bwMode="auto">
            <a:xfrm>
              <a:off x="6699" y="2448"/>
              <a:ext cx="14" cy="14"/>
            </a:xfrm>
            <a:custGeom>
              <a:avLst/>
              <a:gdLst>
                <a:gd name="T0" fmla="*/ 5 w 6"/>
                <a:gd name="T1" fmla="*/ 2 h 6"/>
                <a:gd name="T2" fmla="*/ 5 w 6"/>
                <a:gd name="T3" fmla="*/ 6 h 6"/>
                <a:gd name="T4" fmla="*/ 1 w 6"/>
                <a:gd name="T5" fmla="*/ 5 h 6"/>
                <a:gd name="T6" fmla="*/ 5 w 6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6" y="4"/>
                    <a:pt x="4" y="4"/>
                    <a:pt x="5" y="6"/>
                  </a:cubicBezTo>
                  <a:cubicBezTo>
                    <a:pt x="3" y="6"/>
                    <a:pt x="1" y="6"/>
                    <a:pt x="1" y="5"/>
                  </a:cubicBezTo>
                  <a:cubicBezTo>
                    <a:pt x="0" y="1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1" name="Freeform 6"/>
            <p:cNvSpPr/>
            <p:nvPr/>
          </p:nvSpPr>
          <p:spPr bwMode="auto">
            <a:xfrm>
              <a:off x="6483" y="2467"/>
              <a:ext cx="12" cy="12"/>
            </a:xfrm>
            <a:custGeom>
              <a:avLst/>
              <a:gdLst>
                <a:gd name="T0" fmla="*/ 5 w 5"/>
                <a:gd name="T1" fmla="*/ 0 h 5"/>
                <a:gd name="T2" fmla="*/ 5 w 5"/>
                <a:gd name="T3" fmla="*/ 4 h 5"/>
                <a:gd name="T4" fmla="*/ 1 w 5"/>
                <a:gd name="T5" fmla="*/ 5 h 5"/>
                <a:gd name="T6" fmla="*/ 1 w 5"/>
                <a:gd name="T7" fmla="*/ 0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1"/>
                    <a:pt x="5" y="2"/>
                    <a:pt x="5" y="4"/>
                  </a:cubicBezTo>
                  <a:cubicBezTo>
                    <a:pt x="4" y="5"/>
                    <a:pt x="4" y="4"/>
                    <a:pt x="1" y="5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2" name="Freeform 7"/>
            <p:cNvSpPr/>
            <p:nvPr/>
          </p:nvSpPr>
          <p:spPr bwMode="auto">
            <a:xfrm>
              <a:off x="6666" y="2498"/>
              <a:ext cx="14" cy="16"/>
            </a:xfrm>
            <a:custGeom>
              <a:avLst/>
              <a:gdLst>
                <a:gd name="T0" fmla="*/ 6 w 6"/>
                <a:gd name="T1" fmla="*/ 3 h 7"/>
                <a:gd name="T2" fmla="*/ 6 w 6"/>
                <a:gd name="T3" fmla="*/ 6 h 7"/>
                <a:gd name="T4" fmla="*/ 2 w 6"/>
                <a:gd name="T5" fmla="*/ 7 h 7"/>
                <a:gd name="T6" fmla="*/ 6 w 6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4"/>
                    <a:pt x="6" y="5"/>
                    <a:pt x="6" y="6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0" y="4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5283" y="2889"/>
              <a:ext cx="69" cy="71"/>
            </a:xfrm>
            <a:custGeom>
              <a:avLst/>
              <a:gdLst>
                <a:gd name="T0" fmla="*/ 27 w 29"/>
                <a:gd name="T1" fmla="*/ 10 h 30"/>
                <a:gd name="T2" fmla="*/ 23 w 29"/>
                <a:gd name="T3" fmla="*/ 25 h 30"/>
                <a:gd name="T4" fmla="*/ 0 w 29"/>
                <a:gd name="T5" fmla="*/ 15 h 30"/>
                <a:gd name="T6" fmla="*/ 17 w 29"/>
                <a:gd name="T7" fmla="*/ 7 h 30"/>
                <a:gd name="T8" fmla="*/ 27 w 29"/>
                <a:gd name="T9" fmla="*/ 10 h 30"/>
                <a:gd name="T10" fmla="*/ 22 w 29"/>
                <a:gd name="T11" fmla="*/ 20 h 30"/>
                <a:gd name="T12" fmla="*/ 11 w 29"/>
                <a:gd name="T13" fmla="*/ 10 h 30"/>
                <a:gd name="T14" fmla="*/ 22 w 29"/>
                <a:gd name="T15" fmla="*/ 20 h 30"/>
                <a:gd name="T16" fmla="*/ 17 w 29"/>
                <a:gd name="T17" fmla="*/ 23 h 30"/>
                <a:gd name="T18" fmla="*/ 5 w 29"/>
                <a:gd name="T19" fmla="*/ 13 h 30"/>
                <a:gd name="T20" fmla="*/ 17 w 29"/>
                <a:gd name="T21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0">
                  <a:moveTo>
                    <a:pt x="27" y="10"/>
                  </a:moveTo>
                  <a:cubicBezTo>
                    <a:pt x="29" y="16"/>
                    <a:pt x="27" y="20"/>
                    <a:pt x="23" y="25"/>
                  </a:cubicBezTo>
                  <a:cubicBezTo>
                    <a:pt x="16" y="30"/>
                    <a:pt x="2" y="25"/>
                    <a:pt x="0" y="15"/>
                  </a:cubicBezTo>
                  <a:cubicBezTo>
                    <a:pt x="0" y="7"/>
                    <a:pt x="12" y="0"/>
                    <a:pt x="17" y="7"/>
                  </a:cubicBezTo>
                  <a:cubicBezTo>
                    <a:pt x="22" y="7"/>
                    <a:pt x="24" y="9"/>
                    <a:pt x="27" y="10"/>
                  </a:cubicBezTo>
                  <a:close/>
                  <a:moveTo>
                    <a:pt x="22" y="20"/>
                  </a:moveTo>
                  <a:cubicBezTo>
                    <a:pt x="26" y="12"/>
                    <a:pt x="16" y="8"/>
                    <a:pt x="11" y="10"/>
                  </a:cubicBezTo>
                  <a:cubicBezTo>
                    <a:pt x="16" y="12"/>
                    <a:pt x="19" y="15"/>
                    <a:pt x="22" y="20"/>
                  </a:cubicBezTo>
                  <a:close/>
                  <a:moveTo>
                    <a:pt x="17" y="23"/>
                  </a:moveTo>
                  <a:cubicBezTo>
                    <a:pt x="17" y="17"/>
                    <a:pt x="13" y="13"/>
                    <a:pt x="5" y="13"/>
                  </a:cubicBezTo>
                  <a:cubicBezTo>
                    <a:pt x="4" y="19"/>
                    <a:pt x="9" y="23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4" name="Freeform 9"/>
            <p:cNvSpPr/>
            <p:nvPr/>
          </p:nvSpPr>
          <p:spPr bwMode="auto">
            <a:xfrm>
              <a:off x="6025" y="2927"/>
              <a:ext cx="48" cy="14"/>
            </a:xfrm>
            <a:custGeom>
              <a:avLst/>
              <a:gdLst>
                <a:gd name="T0" fmla="*/ 20 w 20"/>
                <a:gd name="T1" fmla="*/ 2 h 6"/>
                <a:gd name="T2" fmla="*/ 0 w 20"/>
                <a:gd name="T3" fmla="*/ 4 h 6"/>
                <a:gd name="T4" fmla="*/ 20 w 20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6">
                  <a:moveTo>
                    <a:pt x="20" y="2"/>
                  </a:moveTo>
                  <a:cubicBezTo>
                    <a:pt x="16" y="5"/>
                    <a:pt x="5" y="6"/>
                    <a:pt x="0" y="4"/>
                  </a:cubicBezTo>
                  <a:cubicBezTo>
                    <a:pt x="5" y="0"/>
                    <a:pt x="14" y="2"/>
                    <a:pt x="2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5" name="Freeform 10"/>
            <p:cNvSpPr/>
            <p:nvPr/>
          </p:nvSpPr>
          <p:spPr bwMode="auto">
            <a:xfrm>
              <a:off x="6227" y="3124"/>
              <a:ext cx="71" cy="9"/>
            </a:xfrm>
            <a:custGeom>
              <a:avLst/>
              <a:gdLst>
                <a:gd name="T0" fmla="*/ 30 w 30"/>
                <a:gd name="T1" fmla="*/ 3 h 4"/>
                <a:gd name="T2" fmla="*/ 0 w 30"/>
                <a:gd name="T3" fmla="*/ 4 h 4"/>
                <a:gd name="T4" fmla="*/ 18 w 30"/>
                <a:gd name="T5" fmla="*/ 1 h 4"/>
                <a:gd name="T6" fmla="*/ 30 w 30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4">
                  <a:moveTo>
                    <a:pt x="30" y="3"/>
                  </a:moveTo>
                  <a:cubicBezTo>
                    <a:pt x="20" y="4"/>
                    <a:pt x="12" y="3"/>
                    <a:pt x="0" y="4"/>
                  </a:cubicBezTo>
                  <a:cubicBezTo>
                    <a:pt x="4" y="2"/>
                    <a:pt x="12" y="2"/>
                    <a:pt x="18" y="1"/>
                  </a:cubicBezTo>
                  <a:cubicBezTo>
                    <a:pt x="23" y="1"/>
                    <a:pt x="29" y="0"/>
                    <a:pt x="3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6" name="Freeform 11"/>
            <p:cNvSpPr/>
            <p:nvPr/>
          </p:nvSpPr>
          <p:spPr bwMode="auto">
            <a:xfrm>
              <a:off x="6260" y="3392"/>
              <a:ext cx="53" cy="17"/>
            </a:xfrm>
            <a:custGeom>
              <a:avLst/>
              <a:gdLst>
                <a:gd name="T0" fmla="*/ 22 w 22"/>
                <a:gd name="T1" fmla="*/ 2 h 7"/>
                <a:gd name="T2" fmla="*/ 15 w 22"/>
                <a:gd name="T3" fmla="*/ 4 h 7"/>
                <a:gd name="T4" fmla="*/ 0 w 22"/>
                <a:gd name="T5" fmla="*/ 2 h 7"/>
                <a:gd name="T6" fmla="*/ 22 w 22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7">
                  <a:moveTo>
                    <a:pt x="22" y="2"/>
                  </a:moveTo>
                  <a:cubicBezTo>
                    <a:pt x="21" y="7"/>
                    <a:pt x="17" y="4"/>
                    <a:pt x="15" y="4"/>
                  </a:cubicBezTo>
                  <a:cubicBezTo>
                    <a:pt x="10" y="3"/>
                    <a:pt x="4" y="3"/>
                    <a:pt x="0" y="2"/>
                  </a:cubicBezTo>
                  <a:cubicBezTo>
                    <a:pt x="6" y="0"/>
                    <a:pt x="17" y="0"/>
                    <a:pt x="2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7" name="Freeform 12"/>
            <p:cNvSpPr/>
            <p:nvPr/>
          </p:nvSpPr>
          <p:spPr bwMode="auto">
            <a:xfrm>
              <a:off x="6113" y="3501"/>
              <a:ext cx="57" cy="17"/>
            </a:xfrm>
            <a:custGeom>
              <a:avLst/>
              <a:gdLst>
                <a:gd name="T0" fmla="*/ 24 w 24"/>
                <a:gd name="T1" fmla="*/ 3 h 7"/>
                <a:gd name="T2" fmla="*/ 0 w 24"/>
                <a:gd name="T3" fmla="*/ 2 h 7"/>
                <a:gd name="T4" fmla="*/ 24 w 2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7">
                  <a:moveTo>
                    <a:pt x="24" y="3"/>
                  </a:moveTo>
                  <a:cubicBezTo>
                    <a:pt x="20" y="6"/>
                    <a:pt x="4" y="7"/>
                    <a:pt x="0" y="2"/>
                  </a:cubicBezTo>
                  <a:cubicBezTo>
                    <a:pt x="6" y="0"/>
                    <a:pt x="15" y="3"/>
                    <a:pt x="2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8" name="Freeform 13"/>
            <p:cNvSpPr>
              <a:spLocks noEditPoints="1"/>
            </p:cNvSpPr>
            <p:nvPr/>
          </p:nvSpPr>
          <p:spPr bwMode="auto">
            <a:xfrm>
              <a:off x="5217" y="2116"/>
              <a:ext cx="1727" cy="1641"/>
            </a:xfrm>
            <a:custGeom>
              <a:avLst/>
              <a:gdLst>
                <a:gd name="T0" fmla="*/ 469 w 728"/>
                <a:gd name="T1" fmla="*/ 216 h 692"/>
                <a:gd name="T2" fmla="*/ 602 w 728"/>
                <a:gd name="T3" fmla="*/ 48 h 692"/>
                <a:gd name="T4" fmla="*/ 617 w 728"/>
                <a:gd name="T5" fmla="*/ 126 h 692"/>
                <a:gd name="T6" fmla="*/ 621 w 728"/>
                <a:gd name="T7" fmla="*/ 186 h 692"/>
                <a:gd name="T8" fmla="*/ 680 w 728"/>
                <a:gd name="T9" fmla="*/ 528 h 692"/>
                <a:gd name="T10" fmla="*/ 149 w 728"/>
                <a:gd name="T11" fmla="*/ 673 h 692"/>
                <a:gd name="T12" fmla="*/ 5 w 728"/>
                <a:gd name="T13" fmla="*/ 357 h 692"/>
                <a:gd name="T14" fmla="*/ 221 w 728"/>
                <a:gd name="T15" fmla="*/ 246 h 692"/>
                <a:gd name="T16" fmla="*/ 598 w 728"/>
                <a:gd name="T17" fmla="*/ 8 h 692"/>
                <a:gd name="T18" fmla="*/ 584 w 728"/>
                <a:gd name="T19" fmla="*/ 102 h 692"/>
                <a:gd name="T20" fmla="*/ 675 w 728"/>
                <a:gd name="T21" fmla="*/ 92 h 692"/>
                <a:gd name="T22" fmla="*/ 201 w 728"/>
                <a:gd name="T23" fmla="*/ 140 h 692"/>
                <a:gd name="T24" fmla="*/ 547 w 728"/>
                <a:gd name="T25" fmla="*/ 118 h 692"/>
                <a:gd name="T26" fmla="*/ 212 w 728"/>
                <a:gd name="T27" fmla="*/ 130 h 692"/>
                <a:gd name="T28" fmla="*/ 206 w 728"/>
                <a:gd name="T29" fmla="*/ 136 h 692"/>
                <a:gd name="T30" fmla="*/ 291 w 728"/>
                <a:gd name="T31" fmla="*/ 296 h 692"/>
                <a:gd name="T32" fmla="*/ 240 w 728"/>
                <a:gd name="T33" fmla="*/ 158 h 692"/>
                <a:gd name="T34" fmla="*/ 397 w 728"/>
                <a:gd name="T35" fmla="*/ 191 h 692"/>
                <a:gd name="T36" fmla="*/ 517 w 728"/>
                <a:gd name="T37" fmla="*/ 170 h 692"/>
                <a:gd name="T38" fmla="*/ 227 w 728"/>
                <a:gd name="T39" fmla="*/ 301 h 692"/>
                <a:gd name="T40" fmla="*/ 572 w 728"/>
                <a:gd name="T41" fmla="*/ 220 h 692"/>
                <a:gd name="T42" fmla="*/ 453 w 728"/>
                <a:gd name="T43" fmla="*/ 277 h 692"/>
                <a:gd name="T44" fmla="*/ 504 w 728"/>
                <a:gd name="T45" fmla="*/ 407 h 692"/>
                <a:gd name="T46" fmla="*/ 527 w 728"/>
                <a:gd name="T47" fmla="*/ 587 h 692"/>
                <a:gd name="T48" fmla="*/ 663 w 728"/>
                <a:gd name="T49" fmla="*/ 327 h 692"/>
                <a:gd name="T50" fmla="*/ 495 w 728"/>
                <a:gd name="T51" fmla="*/ 355 h 692"/>
                <a:gd name="T52" fmla="*/ 486 w 728"/>
                <a:gd name="T53" fmla="*/ 301 h 692"/>
                <a:gd name="T54" fmla="*/ 443 w 728"/>
                <a:gd name="T55" fmla="*/ 307 h 692"/>
                <a:gd name="T56" fmla="*/ 464 w 728"/>
                <a:gd name="T57" fmla="*/ 346 h 692"/>
                <a:gd name="T58" fmla="*/ 354 w 728"/>
                <a:gd name="T59" fmla="*/ 310 h 692"/>
                <a:gd name="T60" fmla="*/ 133 w 728"/>
                <a:gd name="T61" fmla="*/ 391 h 692"/>
                <a:gd name="T62" fmla="*/ 88 w 728"/>
                <a:gd name="T63" fmla="*/ 355 h 692"/>
                <a:gd name="T64" fmla="*/ 488 w 728"/>
                <a:gd name="T65" fmla="*/ 366 h 692"/>
                <a:gd name="T66" fmla="*/ 262 w 728"/>
                <a:gd name="T67" fmla="*/ 392 h 692"/>
                <a:gd name="T68" fmla="*/ 263 w 728"/>
                <a:gd name="T69" fmla="*/ 383 h 692"/>
                <a:gd name="T70" fmla="*/ 604 w 728"/>
                <a:gd name="T71" fmla="*/ 582 h 692"/>
                <a:gd name="T72" fmla="*/ 167 w 728"/>
                <a:gd name="T73" fmla="*/ 407 h 692"/>
                <a:gd name="T74" fmla="*/ 245 w 728"/>
                <a:gd name="T75" fmla="*/ 392 h 692"/>
                <a:gd name="T76" fmla="*/ 284 w 728"/>
                <a:gd name="T77" fmla="*/ 412 h 692"/>
                <a:gd name="T78" fmla="*/ 283 w 728"/>
                <a:gd name="T79" fmla="*/ 428 h 692"/>
                <a:gd name="T80" fmla="*/ 462 w 728"/>
                <a:gd name="T81" fmla="*/ 434 h 692"/>
                <a:gd name="T82" fmla="*/ 231 w 728"/>
                <a:gd name="T83" fmla="*/ 440 h 692"/>
                <a:gd name="T84" fmla="*/ 507 w 728"/>
                <a:gd name="T85" fmla="*/ 450 h 692"/>
                <a:gd name="T86" fmla="*/ 386 w 728"/>
                <a:gd name="T87" fmla="*/ 473 h 692"/>
                <a:gd name="T88" fmla="*/ 187 w 728"/>
                <a:gd name="T89" fmla="*/ 503 h 692"/>
                <a:gd name="T90" fmla="*/ 281 w 728"/>
                <a:gd name="T91" fmla="*/ 512 h 692"/>
                <a:gd name="T92" fmla="*/ 408 w 728"/>
                <a:gd name="T93" fmla="*/ 522 h 692"/>
                <a:gd name="T94" fmla="*/ 480 w 728"/>
                <a:gd name="T95" fmla="*/ 522 h 692"/>
                <a:gd name="T96" fmla="*/ 190 w 728"/>
                <a:gd name="T97" fmla="*/ 524 h 692"/>
                <a:gd name="T98" fmla="*/ 525 w 728"/>
                <a:gd name="T99" fmla="*/ 584 h 692"/>
                <a:gd name="T100" fmla="*/ 355 w 728"/>
                <a:gd name="T101" fmla="*/ 550 h 692"/>
                <a:gd name="T102" fmla="*/ 237 w 728"/>
                <a:gd name="T103" fmla="*/ 556 h 692"/>
                <a:gd name="T104" fmla="*/ 325 w 728"/>
                <a:gd name="T105" fmla="*/ 564 h 692"/>
                <a:gd name="T106" fmla="*/ 194 w 728"/>
                <a:gd name="T107" fmla="*/ 608 h 692"/>
                <a:gd name="T108" fmla="*/ 434 w 728"/>
                <a:gd name="T109" fmla="*/ 611 h 692"/>
                <a:gd name="T110" fmla="*/ 204 w 728"/>
                <a:gd name="T111" fmla="*/ 585 h 692"/>
                <a:gd name="T112" fmla="*/ 186 w 728"/>
                <a:gd name="T113" fmla="*/ 589 h 692"/>
                <a:gd name="T114" fmla="*/ 544 w 728"/>
                <a:gd name="T115" fmla="*/ 595 h 692"/>
                <a:gd name="T116" fmla="*/ 537 w 728"/>
                <a:gd name="T117" fmla="*/ 616 h 692"/>
                <a:gd name="T118" fmla="*/ 287 w 728"/>
                <a:gd name="T119" fmla="*/ 670 h 692"/>
                <a:gd name="T120" fmla="*/ 529 w 728"/>
                <a:gd name="T121" fmla="*/ 635 h 692"/>
                <a:gd name="T122" fmla="*/ 251 w 728"/>
                <a:gd name="T123" fmla="*/ 679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28" h="692">
                  <a:moveTo>
                    <a:pt x="311" y="297"/>
                  </a:moveTo>
                  <a:cubicBezTo>
                    <a:pt x="315" y="297"/>
                    <a:pt x="316" y="297"/>
                    <a:pt x="319" y="296"/>
                  </a:cubicBezTo>
                  <a:cubicBezTo>
                    <a:pt x="310" y="288"/>
                    <a:pt x="304" y="278"/>
                    <a:pt x="298" y="264"/>
                  </a:cubicBezTo>
                  <a:cubicBezTo>
                    <a:pt x="288" y="238"/>
                    <a:pt x="295" y="196"/>
                    <a:pt x="311" y="176"/>
                  </a:cubicBezTo>
                  <a:cubicBezTo>
                    <a:pt x="320" y="165"/>
                    <a:pt x="339" y="160"/>
                    <a:pt x="356" y="163"/>
                  </a:cubicBezTo>
                  <a:cubicBezTo>
                    <a:pt x="359" y="165"/>
                    <a:pt x="362" y="164"/>
                    <a:pt x="367" y="166"/>
                  </a:cubicBezTo>
                  <a:cubicBezTo>
                    <a:pt x="372" y="167"/>
                    <a:pt x="374" y="173"/>
                    <a:pt x="379" y="175"/>
                  </a:cubicBezTo>
                  <a:cubicBezTo>
                    <a:pt x="383" y="177"/>
                    <a:pt x="389" y="177"/>
                    <a:pt x="394" y="177"/>
                  </a:cubicBezTo>
                  <a:cubicBezTo>
                    <a:pt x="398" y="163"/>
                    <a:pt x="405" y="151"/>
                    <a:pt x="412" y="139"/>
                  </a:cubicBezTo>
                  <a:cubicBezTo>
                    <a:pt x="418" y="137"/>
                    <a:pt x="426" y="140"/>
                    <a:pt x="429" y="144"/>
                  </a:cubicBezTo>
                  <a:cubicBezTo>
                    <a:pt x="429" y="147"/>
                    <a:pt x="428" y="147"/>
                    <a:pt x="428" y="150"/>
                  </a:cubicBezTo>
                  <a:cubicBezTo>
                    <a:pt x="419" y="155"/>
                    <a:pt x="414" y="164"/>
                    <a:pt x="408" y="173"/>
                  </a:cubicBezTo>
                  <a:cubicBezTo>
                    <a:pt x="415" y="171"/>
                    <a:pt x="424" y="173"/>
                    <a:pt x="432" y="175"/>
                  </a:cubicBezTo>
                  <a:cubicBezTo>
                    <a:pt x="435" y="176"/>
                    <a:pt x="437" y="178"/>
                    <a:pt x="440" y="180"/>
                  </a:cubicBezTo>
                  <a:cubicBezTo>
                    <a:pt x="443" y="181"/>
                    <a:pt x="446" y="181"/>
                    <a:pt x="448" y="183"/>
                  </a:cubicBezTo>
                  <a:cubicBezTo>
                    <a:pt x="449" y="183"/>
                    <a:pt x="450" y="185"/>
                    <a:pt x="451" y="186"/>
                  </a:cubicBezTo>
                  <a:cubicBezTo>
                    <a:pt x="455" y="189"/>
                    <a:pt x="457" y="191"/>
                    <a:pt x="460" y="195"/>
                  </a:cubicBezTo>
                  <a:cubicBezTo>
                    <a:pt x="463" y="201"/>
                    <a:pt x="468" y="211"/>
                    <a:pt x="469" y="216"/>
                  </a:cubicBezTo>
                  <a:cubicBezTo>
                    <a:pt x="470" y="223"/>
                    <a:pt x="469" y="233"/>
                    <a:pt x="468" y="240"/>
                  </a:cubicBezTo>
                  <a:cubicBezTo>
                    <a:pt x="466" y="250"/>
                    <a:pt x="463" y="258"/>
                    <a:pt x="460" y="267"/>
                  </a:cubicBezTo>
                  <a:cubicBezTo>
                    <a:pt x="467" y="263"/>
                    <a:pt x="476" y="258"/>
                    <a:pt x="486" y="254"/>
                  </a:cubicBezTo>
                  <a:cubicBezTo>
                    <a:pt x="486" y="253"/>
                    <a:pt x="486" y="252"/>
                    <a:pt x="486" y="250"/>
                  </a:cubicBezTo>
                  <a:cubicBezTo>
                    <a:pt x="492" y="240"/>
                    <a:pt x="496" y="225"/>
                    <a:pt x="500" y="215"/>
                  </a:cubicBezTo>
                  <a:cubicBezTo>
                    <a:pt x="503" y="207"/>
                    <a:pt x="508" y="198"/>
                    <a:pt x="511" y="188"/>
                  </a:cubicBezTo>
                  <a:cubicBezTo>
                    <a:pt x="512" y="186"/>
                    <a:pt x="514" y="181"/>
                    <a:pt x="513" y="180"/>
                  </a:cubicBezTo>
                  <a:cubicBezTo>
                    <a:pt x="513" y="178"/>
                    <a:pt x="509" y="172"/>
                    <a:pt x="512" y="169"/>
                  </a:cubicBezTo>
                  <a:cubicBezTo>
                    <a:pt x="515" y="167"/>
                    <a:pt x="518" y="165"/>
                    <a:pt x="521" y="164"/>
                  </a:cubicBezTo>
                  <a:cubicBezTo>
                    <a:pt x="528" y="148"/>
                    <a:pt x="534" y="133"/>
                    <a:pt x="544" y="118"/>
                  </a:cubicBezTo>
                  <a:cubicBezTo>
                    <a:pt x="542" y="115"/>
                    <a:pt x="543" y="112"/>
                    <a:pt x="546" y="110"/>
                  </a:cubicBezTo>
                  <a:cubicBezTo>
                    <a:pt x="540" y="101"/>
                    <a:pt x="537" y="90"/>
                    <a:pt x="538" y="77"/>
                  </a:cubicBezTo>
                  <a:cubicBezTo>
                    <a:pt x="542" y="48"/>
                    <a:pt x="571" y="35"/>
                    <a:pt x="588" y="19"/>
                  </a:cubicBezTo>
                  <a:cubicBezTo>
                    <a:pt x="589" y="16"/>
                    <a:pt x="591" y="13"/>
                    <a:pt x="594" y="10"/>
                  </a:cubicBezTo>
                  <a:cubicBezTo>
                    <a:pt x="595" y="8"/>
                    <a:pt x="596" y="4"/>
                    <a:pt x="597" y="0"/>
                  </a:cubicBezTo>
                  <a:cubicBezTo>
                    <a:pt x="599" y="0"/>
                    <a:pt x="600" y="0"/>
                    <a:pt x="601" y="1"/>
                  </a:cubicBezTo>
                  <a:cubicBezTo>
                    <a:pt x="600" y="5"/>
                    <a:pt x="603" y="10"/>
                    <a:pt x="605" y="15"/>
                  </a:cubicBezTo>
                  <a:cubicBezTo>
                    <a:pt x="608" y="26"/>
                    <a:pt x="603" y="38"/>
                    <a:pt x="602" y="48"/>
                  </a:cubicBezTo>
                  <a:cubicBezTo>
                    <a:pt x="600" y="49"/>
                    <a:pt x="600" y="53"/>
                    <a:pt x="597" y="55"/>
                  </a:cubicBezTo>
                  <a:cubicBezTo>
                    <a:pt x="601" y="52"/>
                    <a:pt x="607" y="49"/>
                    <a:pt x="609" y="43"/>
                  </a:cubicBezTo>
                  <a:cubicBezTo>
                    <a:pt x="610" y="38"/>
                    <a:pt x="610" y="30"/>
                    <a:pt x="616" y="36"/>
                  </a:cubicBezTo>
                  <a:cubicBezTo>
                    <a:pt x="616" y="38"/>
                    <a:pt x="615" y="39"/>
                    <a:pt x="614" y="40"/>
                  </a:cubicBezTo>
                  <a:cubicBezTo>
                    <a:pt x="614" y="74"/>
                    <a:pt x="597" y="99"/>
                    <a:pt x="576" y="117"/>
                  </a:cubicBezTo>
                  <a:cubicBezTo>
                    <a:pt x="574" y="117"/>
                    <a:pt x="574" y="118"/>
                    <a:pt x="572" y="118"/>
                  </a:cubicBezTo>
                  <a:cubicBezTo>
                    <a:pt x="572" y="119"/>
                    <a:pt x="572" y="120"/>
                    <a:pt x="572" y="122"/>
                  </a:cubicBezTo>
                  <a:cubicBezTo>
                    <a:pt x="571" y="123"/>
                    <a:pt x="570" y="123"/>
                    <a:pt x="568" y="124"/>
                  </a:cubicBezTo>
                  <a:cubicBezTo>
                    <a:pt x="562" y="138"/>
                    <a:pt x="557" y="161"/>
                    <a:pt x="552" y="175"/>
                  </a:cubicBezTo>
                  <a:cubicBezTo>
                    <a:pt x="553" y="178"/>
                    <a:pt x="555" y="180"/>
                    <a:pt x="555" y="184"/>
                  </a:cubicBezTo>
                  <a:cubicBezTo>
                    <a:pt x="553" y="187"/>
                    <a:pt x="551" y="188"/>
                    <a:pt x="547" y="189"/>
                  </a:cubicBezTo>
                  <a:cubicBezTo>
                    <a:pt x="541" y="203"/>
                    <a:pt x="535" y="219"/>
                    <a:pt x="529" y="234"/>
                  </a:cubicBezTo>
                  <a:cubicBezTo>
                    <a:pt x="541" y="230"/>
                    <a:pt x="555" y="224"/>
                    <a:pt x="569" y="221"/>
                  </a:cubicBezTo>
                  <a:cubicBezTo>
                    <a:pt x="574" y="205"/>
                    <a:pt x="584" y="189"/>
                    <a:pt x="590" y="173"/>
                  </a:cubicBezTo>
                  <a:cubicBezTo>
                    <a:pt x="590" y="171"/>
                    <a:pt x="589" y="170"/>
                    <a:pt x="588" y="168"/>
                  </a:cubicBezTo>
                  <a:cubicBezTo>
                    <a:pt x="590" y="165"/>
                    <a:pt x="591" y="162"/>
                    <a:pt x="595" y="162"/>
                  </a:cubicBezTo>
                  <a:cubicBezTo>
                    <a:pt x="603" y="152"/>
                    <a:pt x="612" y="141"/>
                    <a:pt x="618" y="129"/>
                  </a:cubicBezTo>
                  <a:cubicBezTo>
                    <a:pt x="618" y="128"/>
                    <a:pt x="617" y="128"/>
                    <a:pt x="617" y="126"/>
                  </a:cubicBezTo>
                  <a:cubicBezTo>
                    <a:pt x="618" y="123"/>
                    <a:pt x="621" y="122"/>
                    <a:pt x="623" y="120"/>
                  </a:cubicBezTo>
                  <a:cubicBezTo>
                    <a:pt x="626" y="113"/>
                    <a:pt x="628" y="102"/>
                    <a:pt x="631" y="94"/>
                  </a:cubicBezTo>
                  <a:cubicBezTo>
                    <a:pt x="635" y="84"/>
                    <a:pt x="642" y="72"/>
                    <a:pt x="648" y="63"/>
                  </a:cubicBezTo>
                  <a:cubicBezTo>
                    <a:pt x="652" y="57"/>
                    <a:pt x="656" y="47"/>
                    <a:pt x="662" y="54"/>
                  </a:cubicBezTo>
                  <a:cubicBezTo>
                    <a:pt x="662" y="56"/>
                    <a:pt x="658" y="57"/>
                    <a:pt x="660" y="58"/>
                  </a:cubicBezTo>
                  <a:cubicBezTo>
                    <a:pt x="653" y="62"/>
                    <a:pt x="650" y="70"/>
                    <a:pt x="647" y="78"/>
                  </a:cubicBezTo>
                  <a:cubicBezTo>
                    <a:pt x="652" y="73"/>
                    <a:pt x="659" y="62"/>
                    <a:pt x="661" y="57"/>
                  </a:cubicBezTo>
                  <a:cubicBezTo>
                    <a:pt x="664" y="54"/>
                    <a:pt x="667" y="58"/>
                    <a:pt x="669" y="58"/>
                  </a:cubicBezTo>
                  <a:cubicBezTo>
                    <a:pt x="671" y="59"/>
                    <a:pt x="673" y="58"/>
                    <a:pt x="674" y="59"/>
                  </a:cubicBezTo>
                  <a:cubicBezTo>
                    <a:pt x="675" y="59"/>
                    <a:pt x="676" y="61"/>
                    <a:pt x="678" y="62"/>
                  </a:cubicBezTo>
                  <a:cubicBezTo>
                    <a:pt x="682" y="64"/>
                    <a:pt x="686" y="65"/>
                    <a:pt x="688" y="70"/>
                  </a:cubicBezTo>
                  <a:cubicBezTo>
                    <a:pt x="682" y="79"/>
                    <a:pt x="678" y="93"/>
                    <a:pt x="673" y="103"/>
                  </a:cubicBezTo>
                  <a:cubicBezTo>
                    <a:pt x="668" y="111"/>
                    <a:pt x="664" y="118"/>
                    <a:pt x="657" y="122"/>
                  </a:cubicBezTo>
                  <a:cubicBezTo>
                    <a:pt x="655" y="125"/>
                    <a:pt x="653" y="129"/>
                    <a:pt x="650" y="131"/>
                  </a:cubicBezTo>
                  <a:cubicBezTo>
                    <a:pt x="649" y="132"/>
                    <a:pt x="652" y="132"/>
                    <a:pt x="650" y="135"/>
                  </a:cubicBezTo>
                  <a:cubicBezTo>
                    <a:pt x="648" y="136"/>
                    <a:pt x="647" y="138"/>
                    <a:pt x="644" y="137"/>
                  </a:cubicBezTo>
                  <a:cubicBezTo>
                    <a:pt x="638" y="149"/>
                    <a:pt x="633" y="164"/>
                    <a:pt x="628" y="175"/>
                  </a:cubicBezTo>
                  <a:cubicBezTo>
                    <a:pt x="631" y="180"/>
                    <a:pt x="628" y="186"/>
                    <a:pt x="621" y="186"/>
                  </a:cubicBezTo>
                  <a:cubicBezTo>
                    <a:pt x="615" y="196"/>
                    <a:pt x="608" y="207"/>
                    <a:pt x="601" y="216"/>
                  </a:cubicBezTo>
                  <a:cubicBezTo>
                    <a:pt x="623" y="214"/>
                    <a:pt x="643" y="217"/>
                    <a:pt x="664" y="222"/>
                  </a:cubicBezTo>
                  <a:cubicBezTo>
                    <a:pt x="669" y="225"/>
                    <a:pt x="674" y="229"/>
                    <a:pt x="680" y="231"/>
                  </a:cubicBezTo>
                  <a:cubicBezTo>
                    <a:pt x="681" y="232"/>
                    <a:pt x="682" y="232"/>
                    <a:pt x="684" y="233"/>
                  </a:cubicBezTo>
                  <a:cubicBezTo>
                    <a:pt x="688" y="236"/>
                    <a:pt x="693" y="243"/>
                    <a:pt x="697" y="249"/>
                  </a:cubicBezTo>
                  <a:cubicBezTo>
                    <a:pt x="701" y="254"/>
                    <a:pt x="702" y="260"/>
                    <a:pt x="703" y="266"/>
                  </a:cubicBezTo>
                  <a:cubicBezTo>
                    <a:pt x="700" y="293"/>
                    <a:pt x="681" y="310"/>
                    <a:pt x="674" y="334"/>
                  </a:cubicBezTo>
                  <a:cubicBezTo>
                    <a:pt x="672" y="334"/>
                    <a:pt x="672" y="338"/>
                    <a:pt x="670" y="339"/>
                  </a:cubicBezTo>
                  <a:cubicBezTo>
                    <a:pt x="669" y="346"/>
                    <a:pt x="667" y="351"/>
                    <a:pt x="664" y="358"/>
                  </a:cubicBezTo>
                  <a:cubicBezTo>
                    <a:pt x="665" y="365"/>
                    <a:pt x="664" y="367"/>
                    <a:pt x="666" y="373"/>
                  </a:cubicBezTo>
                  <a:cubicBezTo>
                    <a:pt x="673" y="373"/>
                    <a:pt x="679" y="375"/>
                    <a:pt x="685" y="372"/>
                  </a:cubicBezTo>
                  <a:cubicBezTo>
                    <a:pt x="689" y="374"/>
                    <a:pt x="694" y="375"/>
                    <a:pt x="698" y="375"/>
                  </a:cubicBezTo>
                  <a:cubicBezTo>
                    <a:pt x="706" y="379"/>
                    <a:pt x="718" y="383"/>
                    <a:pt x="722" y="391"/>
                  </a:cubicBezTo>
                  <a:cubicBezTo>
                    <a:pt x="722" y="393"/>
                    <a:pt x="723" y="393"/>
                    <a:pt x="721" y="394"/>
                  </a:cubicBezTo>
                  <a:cubicBezTo>
                    <a:pt x="722" y="394"/>
                    <a:pt x="723" y="394"/>
                    <a:pt x="723" y="395"/>
                  </a:cubicBezTo>
                  <a:cubicBezTo>
                    <a:pt x="728" y="420"/>
                    <a:pt x="722" y="444"/>
                    <a:pt x="716" y="466"/>
                  </a:cubicBezTo>
                  <a:cubicBezTo>
                    <a:pt x="711" y="478"/>
                    <a:pt x="703" y="489"/>
                    <a:pt x="699" y="502"/>
                  </a:cubicBezTo>
                  <a:cubicBezTo>
                    <a:pt x="691" y="510"/>
                    <a:pt x="685" y="518"/>
                    <a:pt x="680" y="528"/>
                  </a:cubicBezTo>
                  <a:cubicBezTo>
                    <a:pt x="676" y="532"/>
                    <a:pt x="672" y="536"/>
                    <a:pt x="669" y="541"/>
                  </a:cubicBezTo>
                  <a:cubicBezTo>
                    <a:pt x="669" y="542"/>
                    <a:pt x="668" y="542"/>
                    <a:pt x="667" y="542"/>
                  </a:cubicBezTo>
                  <a:cubicBezTo>
                    <a:pt x="661" y="552"/>
                    <a:pt x="651" y="558"/>
                    <a:pt x="644" y="567"/>
                  </a:cubicBezTo>
                  <a:cubicBezTo>
                    <a:pt x="642" y="568"/>
                    <a:pt x="641" y="569"/>
                    <a:pt x="640" y="569"/>
                  </a:cubicBezTo>
                  <a:cubicBezTo>
                    <a:pt x="624" y="585"/>
                    <a:pt x="604" y="597"/>
                    <a:pt x="581" y="606"/>
                  </a:cubicBezTo>
                  <a:cubicBezTo>
                    <a:pt x="583" y="608"/>
                    <a:pt x="586" y="611"/>
                    <a:pt x="589" y="612"/>
                  </a:cubicBezTo>
                  <a:cubicBezTo>
                    <a:pt x="593" y="617"/>
                    <a:pt x="593" y="627"/>
                    <a:pt x="595" y="632"/>
                  </a:cubicBezTo>
                  <a:cubicBezTo>
                    <a:pt x="594" y="634"/>
                    <a:pt x="594" y="636"/>
                    <a:pt x="594" y="638"/>
                  </a:cubicBezTo>
                  <a:cubicBezTo>
                    <a:pt x="590" y="646"/>
                    <a:pt x="585" y="651"/>
                    <a:pt x="577" y="657"/>
                  </a:cubicBezTo>
                  <a:cubicBezTo>
                    <a:pt x="559" y="669"/>
                    <a:pt x="536" y="673"/>
                    <a:pt x="509" y="674"/>
                  </a:cubicBezTo>
                  <a:cubicBezTo>
                    <a:pt x="487" y="674"/>
                    <a:pt x="462" y="676"/>
                    <a:pt x="442" y="668"/>
                  </a:cubicBezTo>
                  <a:cubicBezTo>
                    <a:pt x="435" y="668"/>
                    <a:pt x="428" y="665"/>
                    <a:pt x="421" y="664"/>
                  </a:cubicBezTo>
                  <a:cubicBezTo>
                    <a:pt x="417" y="663"/>
                    <a:pt x="413" y="663"/>
                    <a:pt x="411" y="661"/>
                  </a:cubicBezTo>
                  <a:cubicBezTo>
                    <a:pt x="404" y="663"/>
                    <a:pt x="395" y="661"/>
                    <a:pt x="390" y="660"/>
                  </a:cubicBezTo>
                  <a:cubicBezTo>
                    <a:pt x="387" y="661"/>
                    <a:pt x="385" y="662"/>
                    <a:pt x="384" y="664"/>
                  </a:cubicBezTo>
                  <a:cubicBezTo>
                    <a:pt x="361" y="675"/>
                    <a:pt x="334" y="684"/>
                    <a:pt x="304" y="688"/>
                  </a:cubicBezTo>
                  <a:cubicBezTo>
                    <a:pt x="293" y="689"/>
                    <a:pt x="280" y="692"/>
                    <a:pt x="268" y="691"/>
                  </a:cubicBezTo>
                  <a:cubicBezTo>
                    <a:pt x="226" y="688"/>
                    <a:pt x="185" y="692"/>
                    <a:pt x="149" y="673"/>
                  </a:cubicBezTo>
                  <a:cubicBezTo>
                    <a:pt x="148" y="672"/>
                    <a:pt x="148" y="673"/>
                    <a:pt x="146" y="673"/>
                  </a:cubicBezTo>
                  <a:cubicBezTo>
                    <a:pt x="140" y="670"/>
                    <a:pt x="136" y="665"/>
                    <a:pt x="131" y="662"/>
                  </a:cubicBezTo>
                  <a:cubicBezTo>
                    <a:pt x="132" y="661"/>
                    <a:pt x="132" y="660"/>
                    <a:pt x="132" y="659"/>
                  </a:cubicBezTo>
                  <a:cubicBezTo>
                    <a:pt x="128" y="651"/>
                    <a:pt x="131" y="642"/>
                    <a:pt x="128" y="634"/>
                  </a:cubicBezTo>
                  <a:cubicBezTo>
                    <a:pt x="130" y="631"/>
                    <a:pt x="130" y="627"/>
                    <a:pt x="129" y="623"/>
                  </a:cubicBezTo>
                  <a:cubicBezTo>
                    <a:pt x="132" y="619"/>
                    <a:pt x="133" y="613"/>
                    <a:pt x="137" y="609"/>
                  </a:cubicBezTo>
                  <a:cubicBezTo>
                    <a:pt x="135" y="606"/>
                    <a:pt x="130" y="606"/>
                    <a:pt x="129" y="602"/>
                  </a:cubicBezTo>
                  <a:cubicBezTo>
                    <a:pt x="134" y="591"/>
                    <a:pt x="144" y="585"/>
                    <a:pt x="151" y="576"/>
                  </a:cubicBezTo>
                  <a:cubicBezTo>
                    <a:pt x="150" y="573"/>
                    <a:pt x="149" y="571"/>
                    <a:pt x="146" y="571"/>
                  </a:cubicBezTo>
                  <a:cubicBezTo>
                    <a:pt x="135" y="560"/>
                    <a:pt x="130" y="541"/>
                    <a:pt x="123" y="528"/>
                  </a:cubicBezTo>
                  <a:cubicBezTo>
                    <a:pt x="122" y="515"/>
                    <a:pt x="116" y="501"/>
                    <a:pt x="117" y="485"/>
                  </a:cubicBezTo>
                  <a:cubicBezTo>
                    <a:pt x="118" y="476"/>
                    <a:pt x="121" y="467"/>
                    <a:pt x="125" y="458"/>
                  </a:cubicBezTo>
                  <a:cubicBezTo>
                    <a:pt x="119" y="455"/>
                    <a:pt x="115" y="449"/>
                    <a:pt x="109" y="445"/>
                  </a:cubicBezTo>
                  <a:cubicBezTo>
                    <a:pt x="108" y="444"/>
                    <a:pt x="107" y="443"/>
                    <a:pt x="107" y="442"/>
                  </a:cubicBezTo>
                  <a:cubicBezTo>
                    <a:pt x="88" y="426"/>
                    <a:pt x="70" y="409"/>
                    <a:pt x="49" y="394"/>
                  </a:cubicBezTo>
                  <a:cubicBezTo>
                    <a:pt x="48" y="393"/>
                    <a:pt x="47" y="392"/>
                    <a:pt x="47" y="390"/>
                  </a:cubicBezTo>
                  <a:cubicBezTo>
                    <a:pt x="44" y="390"/>
                    <a:pt x="43" y="387"/>
                    <a:pt x="40" y="387"/>
                  </a:cubicBezTo>
                  <a:cubicBezTo>
                    <a:pt x="30" y="375"/>
                    <a:pt x="16" y="367"/>
                    <a:pt x="5" y="357"/>
                  </a:cubicBezTo>
                  <a:cubicBezTo>
                    <a:pt x="3" y="357"/>
                    <a:pt x="1" y="357"/>
                    <a:pt x="0" y="355"/>
                  </a:cubicBezTo>
                  <a:cubicBezTo>
                    <a:pt x="2" y="347"/>
                    <a:pt x="2" y="342"/>
                    <a:pt x="4" y="335"/>
                  </a:cubicBezTo>
                  <a:cubicBezTo>
                    <a:pt x="6" y="334"/>
                    <a:pt x="11" y="333"/>
                    <a:pt x="13" y="330"/>
                  </a:cubicBezTo>
                  <a:cubicBezTo>
                    <a:pt x="20" y="328"/>
                    <a:pt x="26" y="326"/>
                    <a:pt x="32" y="323"/>
                  </a:cubicBezTo>
                  <a:cubicBezTo>
                    <a:pt x="36" y="321"/>
                    <a:pt x="39" y="317"/>
                    <a:pt x="43" y="316"/>
                  </a:cubicBezTo>
                  <a:cubicBezTo>
                    <a:pt x="44" y="316"/>
                    <a:pt x="44" y="317"/>
                    <a:pt x="44" y="318"/>
                  </a:cubicBezTo>
                  <a:cubicBezTo>
                    <a:pt x="46" y="317"/>
                    <a:pt x="47" y="320"/>
                    <a:pt x="47" y="319"/>
                  </a:cubicBezTo>
                  <a:cubicBezTo>
                    <a:pt x="62" y="332"/>
                    <a:pt x="80" y="343"/>
                    <a:pt x="94" y="357"/>
                  </a:cubicBezTo>
                  <a:cubicBezTo>
                    <a:pt x="108" y="365"/>
                    <a:pt x="117" y="377"/>
                    <a:pt x="131" y="384"/>
                  </a:cubicBezTo>
                  <a:cubicBezTo>
                    <a:pt x="139" y="393"/>
                    <a:pt x="148" y="401"/>
                    <a:pt x="158" y="409"/>
                  </a:cubicBezTo>
                  <a:cubicBezTo>
                    <a:pt x="162" y="405"/>
                    <a:pt x="168" y="403"/>
                    <a:pt x="172" y="399"/>
                  </a:cubicBezTo>
                  <a:cubicBezTo>
                    <a:pt x="166" y="375"/>
                    <a:pt x="163" y="341"/>
                    <a:pt x="157" y="318"/>
                  </a:cubicBezTo>
                  <a:cubicBezTo>
                    <a:pt x="153" y="288"/>
                    <a:pt x="148" y="257"/>
                    <a:pt x="141" y="227"/>
                  </a:cubicBezTo>
                  <a:cubicBezTo>
                    <a:pt x="139" y="221"/>
                    <a:pt x="138" y="212"/>
                    <a:pt x="137" y="205"/>
                  </a:cubicBezTo>
                  <a:cubicBezTo>
                    <a:pt x="136" y="194"/>
                    <a:pt x="132" y="184"/>
                    <a:pt x="132" y="172"/>
                  </a:cubicBezTo>
                  <a:cubicBezTo>
                    <a:pt x="135" y="170"/>
                    <a:pt x="136" y="168"/>
                    <a:pt x="140" y="168"/>
                  </a:cubicBezTo>
                  <a:cubicBezTo>
                    <a:pt x="144" y="169"/>
                    <a:pt x="146" y="175"/>
                    <a:pt x="149" y="177"/>
                  </a:cubicBezTo>
                  <a:cubicBezTo>
                    <a:pt x="174" y="199"/>
                    <a:pt x="197" y="223"/>
                    <a:pt x="221" y="246"/>
                  </a:cubicBezTo>
                  <a:cubicBezTo>
                    <a:pt x="233" y="254"/>
                    <a:pt x="241" y="266"/>
                    <a:pt x="253" y="275"/>
                  </a:cubicBezTo>
                  <a:cubicBezTo>
                    <a:pt x="244" y="255"/>
                    <a:pt x="234" y="236"/>
                    <a:pt x="225" y="216"/>
                  </a:cubicBezTo>
                  <a:cubicBezTo>
                    <a:pt x="216" y="202"/>
                    <a:pt x="207" y="187"/>
                    <a:pt x="199" y="170"/>
                  </a:cubicBezTo>
                  <a:cubicBezTo>
                    <a:pt x="200" y="165"/>
                    <a:pt x="198" y="156"/>
                    <a:pt x="196" y="149"/>
                  </a:cubicBezTo>
                  <a:cubicBezTo>
                    <a:pt x="194" y="140"/>
                    <a:pt x="192" y="131"/>
                    <a:pt x="191" y="120"/>
                  </a:cubicBezTo>
                  <a:cubicBezTo>
                    <a:pt x="191" y="116"/>
                    <a:pt x="189" y="111"/>
                    <a:pt x="193" y="108"/>
                  </a:cubicBezTo>
                  <a:cubicBezTo>
                    <a:pt x="201" y="113"/>
                    <a:pt x="208" y="120"/>
                    <a:pt x="216" y="126"/>
                  </a:cubicBezTo>
                  <a:cubicBezTo>
                    <a:pt x="220" y="129"/>
                    <a:pt x="224" y="132"/>
                    <a:pt x="227" y="136"/>
                  </a:cubicBezTo>
                  <a:cubicBezTo>
                    <a:pt x="232" y="140"/>
                    <a:pt x="237" y="145"/>
                    <a:pt x="242" y="148"/>
                  </a:cubicBezTo>
                  <a:cubicBezTo>
                    <a:pt x="246" y="163"/>
                    <a:pt x="256" y="176"/>
                    <a:pt x="262" y="191"/>
                  </a:cubicBezTo>
                  <a:cubicBezTo>
                    <a:pt x="271" y="208"/>
                    <a:pt x="278" y="225"/>
                    <a:pt x="287" y="242"/>
                  </a:cubicBezTo>
                  <a:cubicBezTo>
                    <a:pt x="290" y="250"/>
                    <a:pt x="293" y="259"/>
                    <a:pt x="296" y="264"/>
                  </a:cubicBezTo>
                  <a:cubicBezTo>
                    <a:pt x="297" y="272"/>
                    <a:pt x="304" y="276"/>
                    <a:pt x="303" y="283"/>
                  </a:cubicBezTo>
                  <a:cubicBezTo>
                    <a:pt x="305" y="281"/>
                    <a:pt x="304" y="284"/>
                    <a:pt x="306" y="285"/>
                  </a:cubicBezTo>
                  <a:cubicBezTo>
                    <a:pt x="305" y="288"/>
                    <a:pt x="311" y="292"/>
                    <a:pt x="311" y="297"/>
                  </a:cubicBezTo>
                  <a:close/>
                  <a:moveTo>
                    <a:pt x="596" y="13"/>
                  </a:moveTo>
                  <a:cubicBezTo>
                    <a:pt x="597" y="12"/>
                    <a:pt x="597" y="14"/>
                    <a:pt x="598" y="14"/>
                  </a:cubicBezTo>
                  <a:cubicBezTo>
                    <a:pt x="597" y="12"/>
                    <a:pt x="599" y="10"/>
                    <a:pt x="598" y="8"/>
                  </a:cubicBezTo>
                  <a:cubicBezTo>
                    <a:pt x="598" y="10"/>
                    <a:pt x="597" y="11"/>
                    <a:pt x="596" y="13"/>
                  </a:cubicBezTo>
                  <a:close/>
                  <a:moveTo>
                    <a:pt x="575" y="50"/>
                  </a:moveTo>
                  <a:cubicBezTo>
                    <a:pt x="580" y="37"/>
                    <a:pt x="593" y="32"/>
                    <a:pt x="595" y="17"/>
                  </a:cubicBezTo>
                  <a:cubicBezTo>
                    <a:pt x="591" y="17"/>
                    <a:pt x="590" y="22"/>
                    <a:pt x="587" y="25"/>
                  </a:cubicBezTo>
                  <a:cubicBezTo>
                    <a:pt x="585" y="27"/>
                    <a:pt x="581" y="28"/>
                    <a:pt x="579" y="30"/>
                  </a:cubicBezTo>
                  <a:cubicBezTo>
                    <a:pt x="576" y="32"/>
                    <a:pt x="573" y="35"/>
                    <a:pt x="570" y="37"/>
                  </a:cubicBezTo>
                  <a:cubicBezTo>
                    <a:pt x="567" y="40"/>
                    <a:pt x="563" y="42"/>
                    <a:pt x="560" y="45"/>
                  </a:cubicBezTo>
                  <a:cubicBezTo>
                    <a:pt x="558" y="47"/>
                    <a:pt x="557" y="51"/>
                    <a:pt x="555" y="53"/>
                  </a:cubicBezTo>
                  <a:cubicBezTo>
                    <a:pt x="554" y="54"/>
                    <a:pt x="552" y="54"/>
                    <a:pt x="552" y="55"/>
                  </a:cubicBezTo>
                  <a:cubicBezTo>
                    <a:pt x="541" y="68"/>
                    <a:pt x="538" y="94"/>
                    <a:pt x="549" y="108"/>
                  </a:cubicBezTo>
                  <a:cubicBezTo>
                    <a:pt x="549" y="97"/>
                    <a:pt x="548" y="84"/>
                    <a:pt x="554" y="79"/>
                  </a:cubicBezTo>
                  <a:cubicBezTo>
                    <a:pt x="552" y="90"/>
                    <a:pt x="551" y="102"/>
                    <a:pt x="554" y="111"/>
                  </a:cubicBezTo>
                  <a:cubicBezTo>
                    <a:pt x="565" y="114"/>
                    <a:pt x="564" y="97"/>
                    <a:pt x="570" y="92"/>
                  </a:cubicBezTo>
                  <a:cubicBezTo>
                    <a:pt x="569" y="102"/>
                    <a:pt x="565" y="110"/>
                    <a:pt x="562" y="115"/>
                  </a:cubicBezTo>
                  <a:cubicBezTo>
                    <a:pt x="568" y="109"/>
                    <a:pt x="576" y="105"/>
                    <a:pt x="579" y="98"/>
                  </a:cubicBezTo>
                  <a:cubicBezTo>
                    <a:pt x="581" y="93"/>
                    <a:pt x="580" y="88"/>
                    <a:pt x="584" y="85"/>
                  </a:cubicBezTo>
                  <a:cubicBezTo>
                    <a:pt x="583" y="98"/>
                    <a:pt x="577" y="107"/>
                    <a:pt x="570" y="114"/>
                  </a:cubicBezTo>
                  <a:cubicBezTo>
                    <a:pt x="578" y="112"/>
                    <a:pt x="579" y="108"/>
                    <a:pt x="584" y="102"/>
                  </a:cubicBezTo>
                  <a:cubicBezTo>
                    <a:pt x="590" y="96"/>
                    <a:pt x="596" y="91"/>
                    <a:pt x="598" y="84"/>
                  </a:cubicBezTo>
                  <a:cubicBezTo>
                    <a:pt x="605" y="75"/>
                    <a:pt x="606" y="64"/>
                    <a:pt x="610" y="54"/>
                  </a:cubicBezTo>
                  <a:cubicBezTo>
                    <a:pt x="610" y="52"/>
                    <a:pt x="608" y="53"/>
                    <a:pt x="609" y="52"/>
                  </a:cubicBezTo>
                  <a:cubicBezTo>
                    <a:pt x="609" y="51"/>
                    <a:pt x="611" y="51"/>
                    <a:pt x="610" y="49"/>
                  </a:cubicBezTo>
                  <a:cubicBezTo>
                    <a:pt x="605" y="51"/>
                    <a:pt x="602" y="60"/>
                    <a:pt x="594" y="60"/>
                  </a:cubicBezTo>
                  <a:cubicBezTo>
                    <a:pt x="593" y="55"/>
                    <a:pt x="598" y="50"/>
                    <a:pt x="599" y="44"/>
                  </a:cubicBezTo>
                  <a:cubicBezTo>
                    <a:pt x="601" y="40"/>
                    <a:pt x="601" y="34"/>
                    <a:pt x="600" y="29"/>
                  </a:cubicBezTo>
                  <a:cubicBezTo>
                    <a:pt x="602" y="29"/>
                    <a:pt x="600" y="28"/>
                    <a:pt x="602" y="27"/>
                  </a:cubicBezTo>
                  <a:cubicBezTo>
                    <a:pt x="601" y="22"/>
                    <a:pt x="603" y="19"/>
                    <a:pt x="601" y="15"/>
                  </a:cubicBezTo>
                  <a:cubicBezTo>
                    <a:pt x="597" y="28"/>
                    <a:pt x="594" y="41"/>
                    <a:pt x="585" y="49"/>
                  </a:cubicBezTo>
                  <a:cubicBezTo>
                    <a:pt x="583" y="52"/>
                    <a:pt x="580" y="58"/>
                    <a:pt x="575" y="57"/>
                  </a:cubicBezTo>
                  <a:cubicBezTo>
                    <a:pt x="582" y="48"/>
                    <a:pt x="593" y="39"/>
                    <a:pt x="595" y="26"/>
                  </a:cubicBezTo>
                  <a:cubicBezTo>
                    <a:pt x="589" y="35"/>
                    <a:pt x="583" y="43"/>
                    <a:pt x="575" y="50"/>
                  </a:cubicBezTo>
                  <a:close/>
                  <a:moveTo>
                    <a:pt x="643" y="78"/>
                  </a:moveTo>
                  <a:cubicBezTo>
                    <a:pt x="636" y="91"/>
                    <a:pt x="629" y="110"/>
                    <a:pt x="628" y="122"/>
                  </a:cubicBezTo>
                  <a:cubicBezTo>
                    <a:pt x="633" y="125"/>
                    <a:pt x="638" y="128"/>
                    <a:pt x="645" y="129"/>
                  </a:cubicBezTo>
                  <a:cubicBezTo>
                    <a:pt x="646" y="127"/>
                    <a:pt x="648" y="126"/>
                    <a:pt x="649" y="124"/>
                  </a:cubicBezTo>
                  <a:cubicBezTo>
                    <a:pt x="661" y="116"/>
                    <a:pt x="667" y="104"/>
                    <a:pt x="675" y="92"/>
                  </a:cubicBezTo>
                  <a:cubicBezTo>
                    <a:pt x="675" y="87"/>
                    <a:pt x="679" y="83"/>
                    <a:pt x="680" y="78"/>
                  </a:cubicBezTo>
                  <a:cubicBezTo>
                    <a:pt x="681" y="75"/>
                    <a:pt x="683" y="71"/>
                    <a:pt x="680" y="69"/>
                  </a:cubicBezTo>
                  <a:cubicBezTo>
                    <a:pt x="676" y="84"/>
                    <a:pt x="668" y="96"/>
                    <a:pt x="659" y="107"/>
                  </a:cubicBezTo>
                  <a:cubicBezTo>
                    <a:pt x="656" y="110"/>
                    <a:pt x="654" y="116"/>
                    <a:pt x="649" y="116"/>
                  </a:cubicBezTo>
                  <a:cubicBezTo>
                    <a:pt x="657" y="105"/>
                    <a:pt x="667" y="94"/>
                    <a:pt x="673" y="80"/>
                  </a:cubicBezTo>
                  <a:cubicBezTo>
                    <a:pt x="675" y="76"/>
                    <a:pt x="678" y="69"/>
                    <a:pt x="675" y="65"/>
                  </a:cubicBezTo>
                  <a:cubicBezTo>
                    <a:pt x="670" y="67"/>
                    <a:pt x="669" y="73"/>
                    <a:pt x="667" y="78"/>
                  </a:cubicBezTo>
                  <a:cubicBezTo>
                    <a:pt x="665" y="83"/>
                    <a:pt x="663" y="90"/>
                    <a:pt x="659" y="92"/>
                  </a:cubicBezTo>
                  <a:cubicBezTo>
                    <a:pt x="660" y="82"/>
                    <a:pt x="666" y="75"/>
                    <a:pt x="668" y="67"/>
                  </a:cubicBezTo>
                  <a:cubicBezTo>
                    <a:pt x="666" y="71"/>
                    <a:pt x="663" y="74"/>
                    <a:pt x="661" y="78"/>
                  </a:cubicBezTo>
                  <a:cubicBezTo>
                    <a:pt x="659" y="81"/>
                    <a:pt x="657" y="86"/>
                    <a:pt x="654" y="88"/>
                  </a:cubicBezTo>
                  <a:cubicBezTo>
                    <a:pt x="654" y="77"/>
                    <a:pt x="664" y="72"/>
                    <a:pt x="666" y="62"/>
                  </a:cubicBezTo>
                  <a:cubicBezTo>
                    <a:pt x="662" y="60"/>
                    <a:pt x="660" y="65"/>
                    <a:pt x="659" y="68"/>
                  </a:cubicBezTo>
                  <a:cubicBezTo>
                    <a:pt x="655" y="73"/>
                    <a:pt x="650" y="79"/>
                    <a:pt x="647" y="85"/>
                  </a:cubicBezTo>
                  <a:cubicBezTo>
                    <a:pt x="646" y="88"/>
                    <a:pt x="646" y="94"/>
                    <a:pt x="642" y="94"/>
                  </a:cubicBezTo>
                  <a:cubicBezTo>
                    <a:pt x="638" y="91"/>
                    <a:pt x="643" y="81"/>
                    <a:pt x="643" y="78"/>
                  </a:cubicBezTo>
                  <a:close/>
                  <a:moveTo>
                    <a:pt x="197" y="138"/>
                  </a:moveTo>
                  <a:cubicBezTo>
                    <a:pt x="198" y="139"/>
                    <a:pt x="200" y="139"/>
                    <a:pt x="201" y="140"/>
                  </a:cubicBezTo>
                  <a:cubicBezTo>
                    <a:pt x="202" y="137"/>
                    <a:pt x="201" y="135"/>
                    <a:pt x="201" y="133"/>
                  </a:cubicBezTo>
                  <a:cubicBezTo>
                    <a:pt x="203" y="129"/>
                    <a:pt x="207" y="130"/>
                    <a:pt x="209" y="133"/>
                  </a:cubicBezTo>
                  <a:cubicBezTo>
                    <a:pt x="208" y="129"/>
                    <a:pt x="207" y="127"/>
                    <a:pt x="207" y="123"/>
                  </a:cubicBezTo>
                  <a:cubicBezTo>
                    <a:pt x="202" y="121"/>
                    <a:pt x="200" y="116"/>
                    <a:pt x="195" y="114"/>
                  </a:cubicBezTo>
                  <a:cubicBezTo>
                    <a:pt x="195" y="123"/>
                    <a:pt x="197" y="130"/>
                    <a:pt x="197" y="138"/>
                  </a:cubicBezTo>
                  <a:close/>
                  <a:moveTo>
                    <a:pt x="563" y="119"/>
                  </a:moveTo>
                  <a:cubicBezTo>
                    <a:pt x="559" y="118"/>
                    <a:pt x="555" y="114"/>
                    <a:pt x="552" y="116"/>
                  </a:cubicBezTo>
                  <a:cubicBezTo>
                    <a:pt x="554" y="118"/>
                    <a:pt x="559" y="120"/>
                    <a:pt x="563" y="119"/>
                  </a:cubicBezTo>
                  <a:close/>
                  <a:moveTo>
                    <a:pt x="531" y="148"/>
                  </a:moveTo>
                  <a:cubicBezTo>
                    <a:pt x="528" y="155"/>
                    <a:pt x="526" y="162"/>
                    <a:pt x="524" y="169"/>
                  </a:cubicBezTo>
                  <a:cubicBezTo>
                    <a:pt x="526" y="171"/>
                    <a:pt x="528" y="173"/>
                    <a:pt x="530" y="175"/>
                  </a:cubicBezTo>
                  <a:cubicBezTo>
                    <a:pt x="537" y="163"/>
                    <a:pt x="543" y="149"/>
                    <a:pt x="546" y="136"/>
                  </a:cubicBezTo>
                  <a:cubicBezTo>
                    <a:pt x="546" y="137"/>
                    <a:pt x="546" y="138"/>
                    <a:pt x="544" y="138"/>
                  </a:cubicBezTo>
                  <a:cubicBezTo>
                    <a:pt x="542" y="138"/>
                    <a:pt x="540" y="137"/>
                    <a:pt x="541" y="135"/>
                  </a:cubicBezTo>
                  <a:cubicBezTo>
                    <a:pt x="541" y="134"/>
                    <a:pt x="542" y="133"/>
                    <a:pt x="543" y="133"/>
                  </a:cubicBezTo>
                  <a:cubicBezTo>
                    <a:pt x="545" y="133"/>
                    <a:pt x="546" y="136"/>
                    <a:pt x="547" y="135"/>
                  </a:cubicBezTo>
                  <a:cubicBezTo>
                    <a:pt x="549" y="130"/>
                    <a:pt x="550" y="125"/>
                    <a:pt x="552" y="121"/>
                  </a:cubicBezTo>
                  <a:cubicBezTo>
                    <a:pt x="550" y="120"/>
                    <a:pt x="549" y="118"/>
                    <a:pt x="547" y="118"/>
                  </a:cubicBezTo>
                  <a:cubicBezTo>
                    <a:pt x="542" y="128"/>
                    <a:pt x="536" y="138"/>
                    <a:pt x="531" y="148"/>
                  </a:cubicBezTo>
                  <a:close/>
                  <a:moveTo>
                    <a:pt x="555" y="123"/>
                  </a:moveTo>
                  <a:cubicBezTo>
                    <a:pt x="547" y="141"/>
                    <a:pt x="542" y="159"/>
                    <a:pt x="534" y="177"/>
                  </a:cubicBezTo>
                  <a:cubicBezTo>
                    <a:pt x="537" y="178"/>
                    <a:pt x="541" y="179"/>
                    <a:pt x="545" y="178"/>
                  </a:cubicBezTo>
                  <a:cubicBezTo>
                    <a:pt x="546" y="176"/>
                    <a:pt x="547" y="175"/>
                    <a:pt x="548" y="174"/>
                  </a:cubicBezTo>
                  <a:cubicBezTo>
                    <a:pt x="551" y="160"/>
                    <a:pt x="560" y="142"/>
                    <a:pt x="562" y="125"/>
                  </a:cubicBezTo>
                  <a:cubicBezTo>
                    <a:pt x="560" y="124"/>
                    <a:pt x="558" y="123"/>
                    <a:pt x="555" y="123"/>
                  </a:cubicBezTo>
                  <a:close/>
                  <a:moveTo>
                    <a:pt x="645" y="133"/>
                  </a:moveTo>
                  <a:cubicBezTo>
                    <a:pt x="644" y="133"/>
                    <a:pt x="644" y="132"/>
                    <a:pt x="643" y="131"/>
                  </a:cubicBezTo>
                  <a:cubicBezTo>
                    <a:pt x="635" y="133"/>
                    <a:pt x="631" y="125"/>
                    <a:pt x="625" y="126"/>
                  </a:cubicBezTo>
                  <a:cubicBezTo>
                    <a:pt x="626" y="126"/>
                    <a:pt x="624" y="128"/>
                    <a:pt x="625" y="129"/>
                  </a:cubicBezTo>
                  <a:cubicBezTo>
                    <a:pt x="631" y="132"/>
                    <a:pt x="638" y="135"/>
                    <a:pt x="645" y="133"/>
                  </a:cubicBezTo>
                  <a:close/>
                  <a:moveTo>
                    <a:pt x="212" y="130"/>
                  </a:moveTo>
                  <a:cubicBezTo>
                    <a:pt x="213" y="132"/>
                    <a:pt x="214" y="134"/>
                    <a:pt x="215" y="136"/>
                  </a:cubicBezTo>
                  <a:cubicBezTo>
                    <a:pt x="214" y="138"/>
                    <a:pt x="213" y="138"/>
                    <a:pt x="211" y="139"/>
                  </a:cubicBezTo>
                  <a:cubicBezTo>
                    <a:pt x="218" y="147"/>
                    <a:pt x="223" y="159"/>
                    <a:pt x="235" y="160"/>
                  </a:cubicBezTo>
                  <a:cubicBezTo>
                    <a:pt x="243" y="147"/>
                    <a:pt x="221" y="142"/>
                    <a:pt x="219" y="132"/>
                  </a:cubicBezTo>
                  <a:cubicBezTo>
                    <a:pt x="216" y="133"/>
                    <a:pt x="213" y="128"/>
                    <a:pt x="212" y="130"/>
                  </a:cubicBezTo>
                  <a:close/>
                  <a:moveTo>
                    <a:pt x="620" y="132"/>
                  </a:moveTo>
                  <a:cubicBezTo>
                    <a:pt x="617" y="136"/>
                    <a:pt x="612" y="143"/>
                    <a:pt x="610" y="147"/>
                  </a:cubicBezTo>
                  <a:cubicBezTo>
                    <a:pt x="606" y="155"/>
                    <a:pt x="593" y="163"/>
                    <a:pt x="603" y="169"/>
                  </a:cubicBezTo>
                  <a:cubicBezTo>
                    <a:pt x="605" y="165"/>
                    <a:pt x="609" y="162"/>
                    <a:pt x="610" y="157"/>
                  </a:cubicBezTo>
                  <a:cubicBezTo>
                    <a:pt x="613" y="155"/>
                    <a:pt x="616" y="150"/>
                    <a:pt x="618" y="146"/>
                  </a:cubicBezTo>
                  <a:cubicBezTo>
                    <a:pt x="620" y="141"/>
                    <a:pt x="623" y="136"/>
                    <a:pt x="622" y="132"/>
                  </a:cubicBezTo>
                  <a:cubicBezTo>
                    <a:pt x="621" y="132"/>
                    <a:pt x="621" y="132"/>
                    <a:pt x="620" y="132"/>
                  </a:cubicBezTo>
                  <a:close/>
                  <a:moveTo>
                    <a:pt x="627" y="135"/>
                  </a:moveTo>
                  <a:cubicBezTo>
                    <a:pt x="620" y="148"/>
                    <a:pt x="613" y="160"/>
                    <a:pt x="605" y="172"/>
                  </a:cubicBezTo>
                  <a:cubicBezTo>
                    <a:pt x="609" y="176"/>
                    <a:pt x="615" y="177"/>
                    <a:pt x="621" y="176"/>
                  </a:cubicBezTo>
                  <a:cubicBezTo>
                    <a:pt x="630" y="164"/>
                    <a:pt x="633" y="151"/>
                    <a:pt x="639" y="137"/>
                  </a:cubicBezTo>
                  <a:cubicBezTo>
                    <a:pt x="635" y="136"/>
                    <a:pt x="632" y="136"/>
                    <a:pt x="627" y="135"/>
                  </a:cubicBezTo>
                  <a:close/>
                  <a:moveTo>
                    <a:pt x="206" y="176"/>
                  </a:moveTo>
                  <a:cubicBezTo>
                    <a:pt x="220" y="177"/>
                    <a:pt x="207" y="155"/>
                    <a:pt x="209" y="149"/>
                  </a:cubicBezTo>
                  <a:cubicBezTo>
                    <a:pt x="212" y="152"/>
                    <a:pt x="213" y="157"/>
                    <a:pt x="215" y="162"/>
                  </a:cubicBezTo>
                  <a:cubicBezTo>
                    <a:pt x="217" y="161"/>
                    <a:pt x="219" y="165"/>
                    <a:pt x="221" y="163"/>
                  </a:cubicBezTo>
                  <a:cubicBezTo>
                    <a:pt x="220" y="162"/>
                    <a:pt x="220" y="158"/>
                    <a:pt x="220" y="156"/>
                  </a:cubicBezTo>
                  <a:cubicBezTo>
                    <a:pt x="215" y="150"/>
                    <a:pt x="212" y="142"/>
                    <a:pt x="206" y="136"/>
                  </a:cubicBezTo>
                  <a:cubicBezTo>
                    <a:pt x="206" y="140"/>
                    <a:pt x="205" y="143"/>
                    <a:pt x="201" y="144"/>
                  </a:cubicBezTo>
                  <a:cubicBezTo>
                    <a:pt x="200" y="144"/>
                    <a:pt x="199" y="142"/>
                    <a:pt x="198" y="143"/>
                  </a:cubicBezTo>
                  <a:cubicBezTo>
                    <a:pt x="203" y="152"/>
                    <a:pt x="201" y="167"/>
                    <a:pt x="206" y="176"/>
                  </a:cubicBezTo>
                  <a:close/>
                  <a:moveTo>
                    <a:pt x="415" y="143"/>
                  </a:moveTo>
                  <a:cubicBezTo>
                    <a:pt x="417" y="146"/>
                    <a:pt x="422" y="148"/>
                    <a:pt x="425" y="145"/>
                  </a:cubicBezTo>
                  <a:cubicBezTo>
                    <a:pt x="422" y="144"/>
                    <a:pt x="419" y="140"/>
                    <a:pt x="415" y="143"/>
                  </a:cubicBezTo>
                  <a:close/>
                  <a:moveTo>
                    <a:pt x="391" y="194"/>
                  </a:moveTo>
                  <a:cubicBezTo>
                    <a:pt x="395" y="194"/>
                    <a:pt x="393" y="191"/>
                    <a:pt x="394" y="188"/>
                  </a:cubicBezTo>
                  <a:cubicBezTo>
                    <a:pt x="401" y="173"/>
                    <a:pt x="411" y="162"/>
                    <a:pt x="421" y="150"/>
                  </a:cubicBezTo>
                  <a:cubicBezTo>
                    <a:pt x="417" y="150"/>
                    <a:pt x="415" y="147"/>
                    <a:pt x="412" y="146"/>
                  </a:cubicBezTo>
                  <a:cubicBezTo>
                    <a:pt x="403" y="160"/>
                    <a:pt x="397" y="176"/>
                    <a:pt x="391" y="194"/>
                  </a:cubicBezTo>
                  <a:close/>
                  <a:moveTo>
                    <a:pt x="233" y="164"/>
                  </a:moveTo>
                  <a:cubicBezTo>
                    <a:pt x="230" y="164"/>
                    <a:pt x="228" y="161"/>
                    <a:pt x="226" y="163"/>
                  </a:cubicBezTo>
                  <a:cubicBezTo>
                    <a:pt x="227" y="176"/>
                    <a:pt x="242" y="189"/>
                    <a:pt x="245" y="204"/>
                  </a:cubicBezTo>
                  <a:cubicBezTo>
                    <a:pt x="248" y="205"/>
                    <a:pt x="248" y="209"/>
                    <a:pt x="250" y="211"/>
                  </a:cubicBezTo>
                  <a:cubicBezTo>
                    <a:pt x="254" y="220"/>
                    <a:pt x="258" y="227"/>
                    <a:pt x="263" y="236"/>
                  </a:cubicBezTo>
                  <a:cubicBezTo>
                    <a:pt x="271" y="252"/>
                    <a:pt x="279" y="270"/>
                    <a:pt x="287" y="286"/>
                  </a:cubicBezTo>
                  <a:cubicBezTo>
                    <a:pt x="288" y="289"/>
                    <a:pt x="290" y="293"/>
                    <a:pt x="291" y="296"/>
                  </a:cubicBezTo>
                  <a:cubicBezTo>
                    <a:pt x="290" y="296"/>
                    <a:pt x="290" y="297"/>
                    <a:pt x="289" y="297"/>
                  </a:cubicBezTo>
                  <a:cubicBezTo>
                    <a:pt x="286" y="296"/>
                    <a:pt x="284" y="291"/>
                    <a:pt x="282" y="288"/>
                  </a:cubicBezTo>
                  <a:cubicBezTo>
                    <a:pt x="278" y="279"/>
                    <a:pt x="275" y="270"/>
                    <a:pt x="271" y="262"/>
                  </a:cubicBezTo>
                  <a:cubicBezTo>
                    <a:pt x="267" y="254"/>
                    <a:pt x="263" y="246"/>
                    <a:pt x="260" y="236"/>
                  </a:cubicBezTo>
                  <a:cubicBezTo>
                    <a:pt x="247" y="215"/>
                    <a:pt x="236" y="190"/>
                    <a:pt x="222" y="168"/>
                  </a:cubicBezTo>
                  <a:cubicBezTo>
                    <a:pt x="220" y="168"/>
                    <a:pt x="219" y="168"/>
                    <a:pt x="217" y="168"/>
                  </a:cubicBezTo>
                  <a:cubicBezTo>
                    <a:pt x="217" y="175"/>
                    <a:pt x="213" y="179"/>
                    <a:pt x="208" y="181"/>
                  </a:cubicBezTo>
                  <a:cubicBezTo>
                    <a:pt x="229" y="214"/>
                    <a:pt x="246" y="251"/>
                    <a:pt x="264" y="287"/>
                  </a:cubicBezTo>
                  <a:cubicBezTo>
                    <a:pt x="271" y="292"/>
                    <a:pt x="276" y="300"/>
                    <a:pt x="285" y="305"/>
                  </a:cubicBezTo>
                  <a:cubicBezTo>
                    <a:pt x="287" y="303"/>
                    <a:pt x="287" y="300"/>
                    <a:pt x="289" y="299"/>
                  </a:cubicBezTo>
                  <a:cubicBezTo>
                    <a:pt x="293" y="296"/>
                    <a:pt x="300" y="298"/>
                    <a:pt x="303" y="298"/>
                  </a:cubicBezTo>
                  <a:cubicBezTo>
                    <a:pt x="304" y="292"/>
                    <a:pt x="300" y="290"/>
                    <a:pt x="299" y="287"/>
                  </a:cubicBezTo>
                  <a:cubicBezTo>
                    <a:pt x="298" y="283"/>
                    <a:pt x="298" y="280"/>
                    <a:pt x="295" y="277"/>
                  </a:cubicBezTo>
                  <a:cubicBezTo>
                    <a:pt x="294" y="271"/>
                    <a:pt x="290" y="266"/>
                    <a:pt x="288" y="260"/>
                  </a:cubicBezTo>
                  <a:cubicBezTo>
                    <a:pt x="282" y="247"/>
                    <a:pt x="277" y="234"/>
                    <a:pt x="271" y="221"/>
                  </a:cubicBezTo>
                  <a:cubicBezTo>
                    <a:pt x="265" y="208"/>
                    <a:pt x="257" y="196"/>
                    <a:pt x="251" y="184"/>
                  </a:cubicBezTo>
                  <a:cubicBezTo>
                    <a:pt x="248" y="178"/>
                    <a:pt x="245" y="170"/>
                    <a:pt x="244" y="164"/>
                  </a:cubicBezTo>
                  <a:cubicBezTo>
                    <a:pt x="243" y="162"/>
                    <a:pt x="241" y="160"/>
                    <a:pt x="240" y="158"/>
                  </a:cubicBezTo>
                  <a:cubicBezTo>
                    <a:pt x="239" y="162"/>
                    <a:pt x="237" y="164"/>
                    <a:pt x="233" y="164"/>
                  </a:cubicBezTo>
                  <a:close/>
                  <a:moveTo>
                    <a:pt x="378" y="179"/>
                  </a:moveTo>
                  <a:cubicBezTo>
                    <a:pt x="375" y="177"/>
                    <a:pt x="372" y="175"/>
                    <a:pt x="369" y="171"/>
                  </a:cubicBezTo>
                  <a:cubicBezTo>
                    <a:pt x="349" y="162"/>
                    <a:pt x="322" y="165"/>
                    <a:pt x="312" y="181"/>
                  </a:cubicBezTo>
                  <a:cubicBezTo>
                    <a:pt x="310" y="185"/>
                    <a:pt x="309" y="191"/>
                    <a:pt x="307" y="196"/>
                  </a:cubicBezTo>
                  <a:cubicBezTo>
                    <a:pt x="304" y="201"/>
                    <a:pt x="302" y="205"/>
                    <a:pt x="301" y="210"/>
                  </a:cubicBezTo>
                  <a:cubicBezTo>
                    <a:pt x="301" y="213"/>
                    <a:pt x="301" y="215"/>
                    <a:pt x="301" y="218"/>
                  </a:cubicBezTo>
                  <a:cubicBezTo>
                    <a:pt x="300" y="219"/>
                    <a:pt x="299" y="220"/>
                    <a:pt x="299" y="221"/>
                  </a:cubicBezTo>
                  <a:cubicBezTo>
                    <a:pt x="296" y="232"/>
                    <a:pt x="301" y="244"/>
                    <a:pt x="303" y="255"/>
                  </a:cubicBezTo>
                  <a:cubicBezTo>
                    <a:pt x="303" y="256"/>
                    <a:pt x="302" y="256"/>
                    <a:pt x="302" y="257"/>
                  </a:cubicBezTo>
                  <a:cubicBezTo>
                    <a:pt x="304" y="273"/>
                    <a:pt x="315" y="288"/>
                    <a:pt x="326" y="296"/>
                  </a:cubicBezTo>
                  <a:cubicBezTo>
                    <a:pt x="360" y="296"/>
                    <a:pt x="398" y="296"/>
                    <a:pt x="432" y="296"/>
                  </a:cubicBezTo>
                  <a:cubicBezTo>
                    <a:pt x="440" y="290"/>
                    <a:pt x="450" y="280"/>
                    <a:pt x="456" y="269"/>
                  </a:cubicBezTo>
                  <a:cubicBezTo>
                    <a:pt x="460" y="259"/>
                    <a:pt x="464" y="249"/>
                    <a:pt x="464" y="238"/>
                  </a:cubicBezTo>
                  <a:cubicBezTo>
                    <a:pt x="465" y="226"/>
                    <a:pt x="465" y="214"/>
                    <a:pt x="459" y="203"/>
                  </a:cubicBezTo>
                  <a:cubicBezTo>
                    <a:pt x="454" y="193"/>
                    <a:pt x="448" y="187"/>
                    <a:pt x="439" y="183"/>
                  </a:cubicBezTo>
                  <a:cubicBezTo>
                    <a:pt x="429" y="177"/>
                    <a:pt x="414" y="172"/>
                    <a:pt x="402" y="180"/>
                  </a:cubicBezTo>
                  <a:cubicBezTo>
                    <a:pt x="401" y="184"/>
                    <a:pt x="397" y="188"/>
                    <a:pt x="397" y="191"/>
                  </a:cubicBezTo>
                  <a:cubicBezTo>
                    <a:pt x="400" y="189"/>
                    <a:pt x="404" y="181"/>
                    <a:pt x="410" y="185"/>
                  </a:cubicBezTo>
                  <a:cubicBezTo>
                    <a:pt x="410" y="188"/>
                    <a:pt x="407" y="186"/>
                    <a:pt x="406" y="188"/>
                  </a:cubicBezTo>
                  <a:cubicBezTo>
                    <a:pt x="402" y="193"/>
                    <a:pt x="394" y="200"/>
                    <a:pt x="386" y="200"/>
                  </a:cubicBezTo>
                  <a:cubicBezTo>
                    <a:pt x="381" y="199"/>
                    <a:pt x="372" y="195"/>
                    <a:pt x="372" y="191"/>
                  </a:cubicBezTo>
                  <a:cubicBezTo>
                    <a:pt x="379" y="192"/>
                    <a:pt x="380" y="197"/>
                    <a:pt x="387" y="195"/>
                  </a:cubicBezTo>
                  <a:cubicBezTo>
                    <a:pt x="387" y="191"/>
                    <a:pt x="389" y="185"/>
                    <a:pt x="391" y="181"/>
                  </a:cubicBezTo>
                  <a:cubicBezTo>
                    <a:pt x="386" y="182"/>
                    <a:pt x="384" y="179"/>
                    <a:pt x="378" y="179"/>
                  </a:cubicBezTo>
                  <a:close/>
                  <a:moveTo>
                    <a:pt x="594" y="167"/>
                  </a:moveTo>
                  <a:cubicBezTo>
                    <a:pt x="593" y="169"/>
                    <a:pt x="596" y="169"/>
                    <a:pt x="595" y="171"/>
                  </a:cubicBezTo>
                  <a:cubicBezTo>
                    <a:pt x="599" y="176"/>
                    <a:pt x="606" y="178"/>
                    <a:pt x="610" y="182"/>
                  </a:cubicBezTo>
                  <a:cubicBezTo>
                    <a:pt x="615" y="183"/>
                    <a:pt x="623" y="186"/>
                    <a:pt x="625" y="181"/>
                  </a:cubicBezTo>
                  <a:cubicBezTo>
                    <a:pt x="623" y="178"/>
                    <a:pt x="619" y="180"/>
                    <a:pt x="616" y="180"/>
                  </a:cubicBezTo>
                  <a:cubicBezTo>
                    <a:pt x="610" y="180"/>
                    <a:pt x="606" y="178"/>
                    <a:pt x="603" y="174"/>
                  </a:cubicBezTo>
                  <a:cubicBezTo>
                    <a:pt x="602" y="174"/>
                    <a:pt x="600" y="175"/>
                    <a:pt x="600" y="174"/>
                  </a:cubicBezTo>
                  <a:cubicBezTo>
                    <a:pt x="601" y="171"/>
                    <a:pt x="597" y="169"/>
                    <a:pt x="597" y="166"/>
                  </a:cubicBezTo>
                  <a:cubicBezTo>
                    <a:pt x="597" y="167"/>
                    <a:pt x="594" y="166"/>
                    <a:pt x="594" y="167"/>
                  </a:cubicBezTo>
                  <a:close/>
                  <a:moveTo>
                    <a:pt x="519" y="169"/>
                  </a:moveTo>
                  <a:cubicBezTo>
                    <a:pt x="518" y="170"/>
                    <a:pt x="518" y="170"/>
                    <a:pt x="517" y="170"/>
                  </a:cubicBezTo>
                  <a:cubicBezTo>
                    <a:pt x="514" y="175"/>
                    <a:pt x="521" y="176"/>
                    <a:pt x="519" y="179"/>
                  </a:cubicBezTo>
                  <a:cubicBezTo>
                    <a:pt x="524" y="179"/>
                    <a:pt x="525" y="183"/>
                    <a:pt x="529" y="182"/>
                  </a:cubicBezTo>
                  <a:cubicBezTo>
                    <a:pt x="531" y="186"/>
                    <a:pt x="538" y="184"/>
                    <a:pt x="542" y="186"/>
                  </a:cubicBezTo>
                  <a:cubicBezTo>
                    <a:pt x="545" y="183"/>
                    <a:pt x="551" y="186"/>
                    <a:pt x="550" y="181"/>
                  </a:cubicBezTo>
                  <a:cubicBezTo>
                    <a:pt x="538" y="187"/>
                    <a:pt x="524" y="179"/>
                    <a:pt x="519" y="169"/>
                  </a:cubicBezTo>
                  <a:close/>
                  <a:moveTo>
                    <a:pt x="148" y="238"/>
                  </a:moveTo>
                  <a:cubicBezTo>
                    <a:pt x="149" y="239"/>
                    <a:pt x="148" y="240"/>
                    <a:pt x="148" y="241"/>
                  </a:cubicBezTo>
                  <a:cubicBezTo>
                    <a:pt x="148" y="243"/>
                    <a:pt x="150" y="243"/>
                    <a:pt x="150" y="245"/>
                  </a:cubicBezTo>
                  <a:cubicBezTo>
                    <a:pt x="154" y="269"/>
                    <a:pt x="156" y="294"/>
                    <a:pt x="162" y="318"/>
                  </a:cubicBezTo>
                  <a:cubicBezTo>
                    <a:pt x="165" y="329"/>
                    <a:pt x="167" y="342"/>
                    <a:pt x="169" y="354"/>
                  </a:cubicBezTo>
                  <a:cubicBezTo>
                    <a:pt x="171" y="364"/>
                    <a:pt x="174" y="371"/>
                    <a:pt x="173" y="380"/>
                  </a:cubicBezTo>
                  <a:cubicBezTo>
                    <a:pt x="176" y="386"/>
                    <a:pt x="175" y="391"/>
                    <a:pt x="178" y="397"/>
                  </a:cubicBezTo>
                  <a:cubicBezTo>
                    <a:pt x="188" y="392"/>
                    <a:pt x="201" y="388"/>
                    <a:pt x="215" y="387"/>
                  </a:cubicBezTo>
                  <a:cubicBezTo>
                    <a:pt x="211" y="359"/>
                    <a:pt x="204" y="331"/>
                    <a:pt x="198" y="305"/>
                  </a:cubicBezTo>
                  <a:cubicBezTo>
                    <a:pt x="197" y="299"/>
                    <a:pt x="193" y="290"/>
                    <a:pt x="193" y="283"/>
                  </a:cubicBezTo>
                  <a:cubicBezTo>
                    <a:pt x="192" y="280"/>
                    <a:pt x="192" y="278"/>
                    <a:pt x="194" y="276"/>
                  </a:cubicBezTo>
                  <a:cubicBezTo>
                    <a:pt x="202" y="275"/>
                    <a:pt x="208" y="284"/>
                    <a:pt x="213" y="288"/>
                  </a:cubicBezTo>
                  <a:cubicBezTo>
                    <a:pt x="218" y="293"/>
                    <a:pt x="222" y="298"/>
                    <a:pt x="227" y="301"/>
                  </a:cubicBezTo>
                  <a:cubicBezTo>
                    <a:pt x="239" y="318"/>
                    <a:pt x="256" y="331"/>
                    <a:pt x="270" y="347"/>
                  </a:cubicBezTo>
                  <a:cubicBezTo>
                    <a:pt x="271" y="348"/>
                    <a:pt x="270" y="348"/>
                    <a:pt x="271" y="350"/>
                  </a:cubicBezTo>
                  <a:cubicBezTo>
                    <a:pt x="273" y="352"/>
                    <a:pt x="275" y="353"/>
                    <a:pt x="277" y="355"/>
                  </a:cubicBezTo>
                  <a:cubicBezTo>
                    <a:pt x="279" y="358"/>
                    <a:pt x="281" y="364"/>
                    <a:pt x="286" y="365"/>
                  </a:cubicBezTo>
                  <a:cubicBezTo>
                    <a:pt x="285" y="361"/>
                    <a:pt x="281" y="359"/>
                    <a:pt x="278" y="354"/>
                  </a:cubicBezTo>
                  <a:cubicBezTo>
                    <a:pt x="272" y="341"/>
                    <a:pt x="275" y="323"/>
                    <a:pt x="280" y="311"/>
                  </a:cubicBezTo>
                  <a:cubicBezTo>
                    <a:pt x="275" y="306"/>
                    <a:pt x="270" y="301"/>
                    <a:pt x="266" y="294"/>
                  </a:cubicBezTo>
                  <a:cubicBezTo>
                    <a:pt x="245" y="277"/>
                    <a:pt x="227" y="255"/>
                    <a:pt x="207" y="237"/>
                  </a:cubicBezTo>
                  <a:cubicBezTo>
                    <a:pt x="194" y="226"/>
                    <a:pt x="183" y="214"/>
                    <a:pt x="172" y="203"/>
                  </a:cubicBezTo>
                  <a:cubicBezTo>
                    <a:pt x="161" y="192"/>
                    <a:pt x="149" y="183"/>
                    <a:pt x="139" y="172"/>
                  </a:cubicBezTo>
                  <a:cubicBezTo>
                    <a:pt x="139" y="172"/>
                    <a:pt x="138" y="172"/>
                    <a:pt x="138" y="172"/>
                  </a:cubicBezTo>
                  <a:cubicBezTo>
                    <a:pt x="137" y="192"/>
                    <a:pt x="143" y="218"/>
                    <a:pt x="148" y="238"/>
                  </a:cubicBezTo>
                  <a:close/>
                  <a:moveTo>
                    <a:pt x="572" y="220"/>
                  </a:moveTo>
                  <a:cubicBezTo>
                    <a:pt x="580" y="219"/>
                    <a:pt x="588" y="217"/>
                    <a:pt x="596" y="217"/>
                  </a:cubicBezTo>
                  <a:cubicBezTo>
                    <a:pt x="604" y="208"/>
                    <a:pt x="611" y="197"/>
                    <a:pt x="617" y="186"/>
                  </a:cubicBezTo>
                  <a:cubicBezTo>
                    <a:pt x="610" y="185"/>
                    <a:pt x="608" y="185"/>
                    <a:pt x="606" y="181"/>
                  </a:cubicBezTo>
                  <a:cubicBezTo>
                    <a:pt x="600" y="182"/>
                    <a:pt x="598" y="177"/>
                    <a:pt x="593" y="175"/>
                  </a:cubicBezTo>
                  <a:cubicBezTo>
                    <a:pt x="586" y="190"/>
                    <a:pt x="579" y="205"/>
                    <a:pt x="572" y="220"/>
                  </a:cubicBezTo>
                  <a:close/>
                  <a:moveTo>
                    <a:pt x="516" y="184"/>
                  </a:moveTo>
                  <a:cubicBezTo>
                    <a:pt x="507" y="205"/>
                    <a:pt x="498" y="229"/>
                    <a:pt x="492" y="251"/>
                  </a:cubicBezTo>
                  <a:cubicBezTo>
                    <a:pt x="498" y="249"/>
                    <a:pt x="501" y="244"/>
                    <a:pt x="507" y="242"/>
                  </a:cubicBezTo>
                  <a:cubicBezTo>
                    <a:pt x="513" y="239"/>
                    <a:pt x="522" y="239"/>
                    <a:pt x="525" y="234"/>
                  </a:cubicBezTo>
                  <a:cubicBezTo>
                    <a:pt x="524" y="231"/>
                    <a:pt x="526" y="231"/>
                    <a:pt x="527" y="229"/>
                  </a:cubicBezTo>
                  <a:cubicBezTo>
                    <a:pt x="528" y="226"/>
                    <a:pt x="528" y="223"/>
                    <a:pt x="529" y="220"/>
                  </a:cubicBezTo>
                  <a:cubicBezTo>
                    <a:pt x="531" y="216"/>
                    <a:pt x="534" y="212"/>
                    <a:pt x="535" y="208"/>
                  </a:cubicBezTo>
                  <a:cubicBezTo>
                    <a:pt x="538" y="202"/>
                    <a:pt x="540" y="195"/>
                    <a:pt x="541" y="190"/>
                  </a:cubicBezTo>
                  <a:cubicBezTo>
                    <a:pt x="533" y="189"/>
                    <a:pt x="523" y="186"/>
                    <a:pt x="516" y="184"/>
                  </a:cubicBezTo>
                  <a:close/>
                  <a:moveTo>
                    <a:pt x="676" y="292"/>
                  </a:moveTo>
                  <a:cubicBezTo>
                    <a:pt x="680" y="286"/>
                    <a:pt x="683" y="278"/>
                    <a:pt x="686" y="270"/>
                  </a:cubicBezTo>
                  <a:cubicBezTo>
                    <a:pt x="689" y="264"/>
                    <a:pt x="690" y="258"/>
                    <a:pt x="689" y="249"/>
                  </a:cubicBezTo>
                  <a:cubicBezTo>
                    <a:pt x="685" y="246"/>
                    <a:pt x="682" y="240"/>
                    <a:pt x="677" y="236"/>
                  </a:cubicBezTo>
                  <a:cubicBezTo>
                    <a:pt x="673" y="233"/>
                    <a:pt x="668" y="232"/>
                    <a:pt x="664" y="228"/>
                  </a:cubicBezTo>
                  <a:cubicBezTo>
                    <a:pt x="626" y="213"/>
                    <a:pt x="573" y="221"/>
                    <a:pt x="537" y="234"/>
                  </a:cubicBezTo>
                  <a:cubicBezTo>
                    <a:pt x="536" y="235"/>
                    <a:pt x="536" y="236"/>
                    <a:pt x="534" y="236"/>
                  </a:cubicBezTo>
                  <a:cubicBezTo>
                    <a:pt x="519" y="241"/>
                    <a:pt x="505" y="247"/>
                    <a:pt x="493" y="255"/>
                  </a:cubicBezTo>
                  <a:cubicBezTo>
                    <a:pt x="478" y="262"/>
                    <a:pt x="464" y="268"/>
                    <a:pt x="453" y="277"/>
                  </a:cubicBezTo>
                  <a:cubicBezTo>
                    <a:pt x="451" y="284"/>
                    <a:pt x="446" y="286"/>
                    <a:pt x="444" y="292"/>
                  </a:cubicBezTo>
                  <a:cubicBezTo>
                    <a:pt x="442" y="293"/>
                    <a:pt x="440" y="294"/>
                    <a:pt x="438" y="295"/>
                  </a:cubicBezTo>
                  <a:cubicBezTo>
                    <a:pt x="444" y="295"/>
                    <a:pt x="452" y="296"/>
                    <a:pt x="460" y="295"/>
                  </a:cubicBezTo>
                  <a:cubicBezTo>
                    <a:pt x="467" y="288"/>
                    <a:pt x="477" y="278"/>
                    <a:pt x="489" y="274"/>
                  </a:cubicBezTo>
                  <a:cubicBezTo>
                    <a:pt x="497" y="272"/>
                    <a:pt x="515" y="278"/>
                    <a:pt x="517" y="283"/>
                  </a:cubicBezTo>
                  <a:cubicBezTo>
                    <a:pt x="519" y="288"/>
                    <a:pt x="515" y="292"/>
                    <a:pt x="517" y="297"/>
                  </a:cubicBezTo>
                  <a:cubicBezTo>
                    <a:pt x="518" y="300"/>
                    <a:pt x="521" y="301"/>
                    <a:pt x="523" y="303"/>
                  </a:cubicBezTo>
                  <a:cubicBezTo>
                    <a:pt x="524" y="306"/>
                    <a:pt x="526" y="311"/>
                    <a:pt x="526" y="316"/>
                  </a:cubicBezTo>
                  <a:cubicBezTo>
                    <a:pt x="525" y="322"/>
                    <a:pt x="520" y="326"/>
                    <a:pt x="512" y="328"/>
                  </a:cubicBezTo>
                  <a:cubicBezTo>
                    <a:pt x="510" y="333"/>
                    <a:pt x="512" y="340"/>
                    <a:pt x="510" y="345"/>
                  </a:cubicBezTo>
                  <a:cubicBezTo>
                    <a:pt x="507" y="353"/>
                    <a:pt x="497" y="355"/>
                    <a:pt x="497" y="363"/>
                  </a:cubicBezTo>
                  <a:cubicBezTo>
                    <a:pt x="505" y="363"/>
                    <a:pt x="508" y="372"/>
                    <a:pt x="502" y="377"/>
                  </a:cubicBezTo>
                  <a:cubicBezTo>
                    <a:pt x="500" y="377"/>
                    <a:pt x="500" y="377"/>
                    <a:pt x="496" y="377"/>
                  </a:cubicBezTo>
                  <a:cubicBezTo>
                    <a:pt x="496" y="378"/>
                    <a:pt x="494" y="380"/>
                    <a:pt x="494" y="382"/>
                  </a:cubicBezTo>
                  <a:cubicBezTo>
                    <a:pt x="496" y="382"/>
                    <a:pt x="496" y="384"/>
                    <a:pt x="497" y="386"/>
                  </a:cubicBezTo>
                  <a:cubicBezTo>
                    <a:pt x="496" y="388"/>
                    <a:pt x="494" y="390"/>
                    <a:pt x="493" y="392"/>
                  </a:cubicBezTo>
                  <a:cubicBezTo>
                    <a:pt x="495" y="396"/>
                    <a:pt x="498" y="396"/>
                    <a:pt x="503" y="396"/>
                  </a:cubicBezTo>
                  <a:cubicBezTo>
                    <a:pt x="506" y="400"/>
                    <a:pt x="507" y="403"/>
                    <a:pt x="504" y="407"/>
                  </a:cubicBezTo>
                  <a:cubicBezTo>
                    <a:pt x="517" y="404"/>
                    <a:pt x="521" y="425"/>
                    <a:pt x="507" y="422"/>
                  </a:cubicBezTo>
                  <a:cubicBezTo>
                    <a:pt x="502" y="425"/>
                    <a:pt x="504" y="431"/>
                    <a:pt x="509" y="433"/>
                  </a:cubicBezTo>
                  <a:cubicBezTo>
                    <a:pt x="509" y="436"/>
                    <a:pt x="506" y="436"/>
                    <a:pt x="505" y="438"/>
                  </a:cubicBezTo>
                  <a:cubicBezTo>
                    <a:pt x="506" y="439"/>
                    <a:pt x="507" y="441"/>
                    <a:pt x="507" y="444"/>
                  </a:cubicBezTo>
                  <a:cubicBezTo>
                    <a:pt x="511" y="445"/>
                    <a:pt x="515" y="447"/>
                    <a:pt x="515" y="452"/>
                  </a:cubicBezTo>
                  <a:cubicBezTo>
                    <a:pt x="515" y="456"/>
                    <a:pt x="511" y="458"/>
                    <a:pt x="512" y="462"/>
                  </a:cubicBezTo>
                  <a:cubicBezTo>
                    <a:pt x="510" y="465"/>
                    <a:pt x="506" y="467"/>
                    <a:pt x="502" y="469"/>
                  </a:cubicBezTo>
                  <a:cubicBezTo>
                    <a:pt x="504" y="472"/>
                    <a:pt x="501" y="476"/>
                    <a:pt x="500" y="481"/>
                  </a:cubicBezTo>
                  <a:cubicBezTo>
                    <a:pt x="503" y="485"/>
                    <a:pt x="501" y="489"/>
                    <a:pt x="499" y="492"/>
                  </a:cubicBezTo>
                  <a:cubicBezTo>
                    <a:pt x="501" y="496"/>
                    <a:pt x="502" y="500"/>
                    <a:pt x="502" y="504"/>
                  </a:cubicBezTo>
                  <a:cubicBezTo>
                    <a:pt x="501" y="505"/>
                    <a:pt x="499" y="506"/>
                    <a:pt x="500" y="509"/>
                  </a:cubicBezTo>
                  <a:cubicBezTo>
                    <a:pt x="507" y="506"/>
                    <a:pt x="521" y="503"/>
                    <a:pt x="529" y="507"/>
                  </a:cubicBezTo>
                  <a:cubicBezTo>
                    <a:pt x="532" y="511"/>
                    <a:pt x="535" y="514"/>
                    <a:pt x="537" y="517"/>
                  </a:cubicBezTo>
                  <a:cubicBezTo>
                    <a:pt x="547" y="519"/>
                    <a:pt x="557" y="516"/>
                    <a:pt x="561" y="526"/>
                  </a:cubicBezTo>
                  <a:cubicBezTo>
                    <a:pt x="562" y="531"/>
                    <a:pt x="557" y="535"/>
                    <a:pt x="557" y="539"/>
                  </a:cubicBezTo>
                  <a:cubicBezTo>
                    <a:pt x="556" y="544"/>
                    <a:pt x="561" y="549"/>
                    <a:pt x="558" y="554"/>
                  </a:cubicBezTo>
                  <a:cubicBezTo>
                    <a:pt x="553" y="562"/>
                    <a:pt x="546" y="572"/>
                    <a:pt x="540" y="581"/>
                  </a:cubicBezTo>
                  <a:cubicBezTo>
                    <a:pt x="536" y="583"/>
                    <a:pt x="531" y="585"/>
                    <a:pt x="527" y="587"/>
                  </a:cubicBezTo>
                  <a:cubicBezTo>
                    <a:pt x="539" y="587"/>
                    <a:pt x="553" y="594"/>
                    <a:pt x="565" y="597"/>
                  </a:cubicBezTo>
                  <a:cubicBezTo>
                    <a:pt x="569" y="593"/>
                    <a:pt x="577" y="593"/>
                    <a:pt x="582" y="591"/>
                  </a:cubicBezTo>
                  <a:cubicBezTo>
                    <a:pt x="594" y="586"/>
                    <a:pt x="605" y="576"/>
                    <a:pt x="614" y="570"/>
                  </a:cubicBezTo>
                  <a:cubicBezTo>
                    <a:pt x="624" y="563"/>
                    <a:pt x="633" y="557"/>
                    <a:pt x="641" y="550"/>
                  </a:cubicBezTo>
                  <a:cubicBezTo>
                    <a:pt x="646" y="544"/>
                    <a:pt x="652" y="538"/>
                    <a:pt x="656" y="533"/>
                  </a:cubicBezTo>
                  <a:cubicBezTo>
                    <a:pt x="672" y="515"/>
                    <a:pt x="689" y="498"/>
                    <a:pt x="698" y="475"/>
                  </a:cubicBezTo>
                  <a:cubicBezTo>
                    <a:pt x="703" y="463"/>
                    <a:pt x="705" y="450"/>
                    <a:pt x="710" y="437"/>
                  </a:cubicBezTo>
                  <a:cubicBezTo>
                    <a:pt x="709" y="432"/>
                    <a:pt x="712" y="426"/>
                    <a:pt x="712" y="420"/>
                  </a:cubicBezTo>
                  <a:cubicBezTo>
                    <a:pt x="713" y="407"/>
                    <a:pt x="707" y="393"/>
                    <a:pt x="704" y="384"/>
                  </a:cubicBezTo>
                  <a:cubicBezTo>
                    <a:pt x="694" y="375"/>
                    <a:pt x="677" y="380"/>
                    <a:pt x="664" y="377"/>
                  </a:cubicBezTo>
                  <a:cubicBezTo>
                    <a:pt x="645" y="371"/>
                    <a:pt x="650" y="343"/>
                    <a:pt x="655" y="335"/>
                  </a:cubicBezTo>
                  <a:cubicBezTo>
                    <a:pt x="655" y="336"/>
                    <a:pt x="654" y="336"/>
                    <a:pt x="655" y="337"/>
                  </a:cubicBezTo>
                  <a:cubicBezTo>
                    <a:pt x="655" y="333"/>
                    <a:pt x="659" y="329"/>
                    <a:pt x="659" y="326"/>
                  </a:cubicBezTo>
                  <a:cubicBezTo>
                    <a:pt x="657" y="329"/>
                    <a:pt x="657" y="332"/>
                    <a:pt x="654" y="334"/>
                  </a:cubicBezTo>
                  <a:cubicBezTo>
                    <a:pt x="659" y="319"/>
                    <a:pt x="669" y="306"/>
                    <a:pt x="676" y="292"/>
                  </a:cubicBezTo>
                  <a:close/>
                  <a:moveTo>
                    <a:pt x="689" y="273"/>
                  </a:moveTo>
                  <a:cubicBezTo>
                    <a:pt x="690" y="281"/>
                    <a:pt x="682" y="288"/>
                    <a:pt x="681" y="298"/>
                  </a:cubicBezTo>
                  <a:cubicBezTo>
                    <a:pt x="675" y="306"/>
                    <a:pt x="669" y="317"/>
                    <a:pt x="663" y="327"/>
                  </a:cubicBezTo>
                  <a:cubicBezTo>
                    <a:pt x="657" y="338"/>
                    <a:pt x="652" y="352"/>
                    <a:pt x="655" y="365"/>
                  </a:cubicBezTo>
                  <a:cubicBezTo>
                    <a:pt x="658" y="365"/>
                    <a:pt x="658" y="371"/>
                    <a:pt x="661" y="370"/>
                  </a:cubicBezTo>
                  <a:cubicBezTo>
                    <a:pt x="659" y="365"/>
                    <a:pt x="661" y="360"/>
                    <a:pt x="661" y="356"/>
                  </a:cubicBezTo>
                  <a:cubicBezTo>
                    <a:pt x="665" y="342"/>
                    <a:pt x="671" y="330"/>
                    <a:pt x="676" y="316"/>
                  </a:cubicBezTo>
                  <a:cubicBezTo>
                    <a:pt x="683" y="301"/>
                    <a:pt x="696" y="290"/>
                    <a:pt x="697" y="273"/>
                  </a:cubicBezTo>
                  <a:cubicBezTo>
                    <a:pt x="700" y="267"/>
                    <a:pt x="697" y="258"/>
                    <a:pt x="694" y="252"/>
                  </a:cubicBezTo>
                  <a:cubicBezTo>
                    <a:pt x="694" y="260"/>
                    <a:pt x="693" y="269"/>
                    <a:pt x="689" y="273"/>
                  </a:cubicBezTo>
                  <a:close/>
                  <a:moveTo>
                    <a:pt x="490" y="277"/>
                  </a:moveTo>
                  <a:cubicBezTo>
                    <a:pt x="488" y="278"/>
                    <a:pt x="486" y="280"/>
                    <a:pt x="484" y="281"/>
                  </a:cubicBezTo>
                  <a:cubicBezTo>
                    <a:pt x="476" y="284"/>
                    <a:pt x="467" y="289"/>
                    <a:pt x="467" y="295"/>
                  </a:cubicBezTo>
                  <a:cubicBezTo>
                    <a:pt x="475" y="295"/>
                    <a:pt x="495" y="293"/>
                    <a:pt x="494" y="305"/>
                  </a:cubicBezTo>
                  <a:cubicBezTo>
                    <a:pt x="493" y="308"/>
                    <a:pt x="490" y="315"/>
                    <a:pt x="486" y="315"/>
                  </a:cubicBezTo>
                  <a:cubicBezTo>
                    <a:pt x="485" y="313"/>
                    <a:pt x="481" y="311"/>
                    <a:pt x="479" y="313"/>
                  </a:cubicBezTo>
                  <a:cubicBezTo>
                    <a:pt x="480" y="318"/>
                    <a:pt x="479" y="321"/>
                    <a:pt x="478" y="324"/>
                  </a:cubicBezTo>
                  <a:cubicBezTo>
                    <a:pt x="479" y="325"/>
                    <a:pt x="480" y="327"/>
                    <a:pt x="480" y="330"/>
                  </a:cubicBezTo>
                  <a:cubicBezTo>
                    <a:pt x="471" y="335"/>
                    <a:pt x="483" y="345"/>
                    <a:pt x="476" y="352"/>
                  </a:cubicBezTo>
                  <a:cubicBezTo>
                    <a:pt x="483" y="352"/>
                    <a:pt x="485" y="352"/>
                    <a:pt x="491" y="351"/>
                  </a:cubicBezTo>
                  <a:cubicBezTo>
                    <a:pt x="492" y="353"/>
                    <a:pt x="494" y="353"/>
                    <a:pt x="495" y="355"/>
                  </a:cubicBezTo>
                  <a:cubicBezTo>
                    <a:pt x="500" y="351"/>
                    <a:pt x="506" y="348"/>
                    <a:pt x="508" y="342"/>
                  </a:cubicBezTo>
                  <a:cubicBezTo>
                    <a:pt x="509" y="336"/>
                    <a:pt x="505" y="327"/>
                    <a:pt x="513" y="323"/>
                  </a:cubicBezTo>
                  <a:cubicBezTo>
                    <a:pt x="516" y="324"/>
                    <a:pt x="517" y="323"/>
                    <a:pt x="518" y="323"/>
                  </a:cubicBezTo>
                  <a:cubicBezTo>
                    <a:pt x="520" y="320"/>
                    <a:pt x="522" y="317"/>
                    <a:pt x="522" y="314"/>
                  </a:cubicBezTo>
                  <a:cubicBezTo>
                    <a:pt x="523" y="303"/>
                    <a:pt x="508" y="299"/>
                    <a:pt x="514" y="285"/>
                  </a:cubicBezTo>
                  <a:cubicBezTo>
                    <a:pt x="509" y="279"/>
                    <a:pt x="498" y="275"/>
                    <a:pt x="490" y="277"/>
                  </a:cubicBezTo>
                  <a:close/>
                  <a:moveTo>
                    <a:pt x="198" y="285"/>
                  </a:moveTo>
                  <a:cubicBezTo>
                    <a:pt x="200" y="293"/>
                    <a:pt x="200" y="301"/>
                    <a:pt x="203" y="307"/>
                  </a:cubicBezTo>
                  <a:cubicBezTo>
                    <a:pt x="210" y="334"/>
                    <a:pt x="216" y="360"/>
                    <a:pt x="220" y="386"/>
                  </a:cubicBezTo>
                  <a:cubicBezTo>
                    <a:pt x="228" y="385"/>
                    <a:pt x="238" y="387"/>
                    <a:pt x="244" y="388"/>
                  </a:cubicBezTo>
                  <a:cubicBezTo>
                    <a:pt x="243" y="380"/>
                    <a:pt x="249" y="367"/>
                    <a:pt x="257" y="365"/>
                  </a:cubicBezTo>
                  <a:cubicBezTo>
                    <a:pt x="265" y="363"/>
                    <a:pt x="272" y="365"/>
                    <a:pt x="278" y="364"/>
                  </a:cubicBezTo>
                  <a:cubicBezTo>
                    <a:pt x="267" y="348"/>
                    <a:pt x="252" y="334"/>
                    <a:pt x="239" y="320"/>
                  </a:cubicBezTo>
                  <a:cubicBezTo>
                    <a:pt x="238" y="318"/>
                    <a:pt x="238" y="319"/>
                    <a:pt x="236" y="319"/>
                  </a:cubicBezTo>
                  <a:cubicBezTo>
                    <a:pt x="231" y="312"/>
                    <a:pt x="225" y="307"/>
                    <a:pt x="219" y="301"/>
                  </a:cubicBezTo>
                  <a:cubicBezTo>
                    <a:pt x="212" y="294"/>
                    <a:pt x="206" y="284"/>
                    <a:pt x="196" y="281"/>
                  </a:cubicBezTo>
                  <a:cubicBezTo>
                    <a:pt x="195" y="283"/>
                    <a:pt x="197" y="283"/>
                    <a:pt x="198" y="285"/>
                  </a:cubicBezTo>
                  <a:close/>
                  <a:moveTo>
                    <a:pt x="486" y="301"/>
                  </a:moveTo>
                  <a:cubicBezTo>
                    <a:pt x="478" y="299"/>
                    <a:pt x="471" y="299"/>
                    <a:pt x="462" y="299"/>
                  </a:cubicBezTo>
                  <a:cubicBezTo>
                    <a:pt x="414" y="300"/>
                    <a:pt x="362" y="299"/>
                    <a:pt x="315" y="300"/>
                  </a:cubicBezTo>
                  <a:cubicBezTo>
                    <a:pt x="315" y="302"/>
                    <a:pt x="316" y="303"/>
                    <a:pt x="314" y="304"/>
                  </a:cubicBezTo>
                  <a:cubicBezTo>
                    <a:pt x="313" y="303"/>
                    <a:pt x="314" y="300"/>
                    <a:pt x="311" y="301"/>
                  </a:cubicBezTo>
                  <a:cubicBezTo>
                    <a:pt x="306" y="302"/>
                    <a:pt x="299" y="300"/>
                    <a:pt x="294" y="302"/>
                  </a:cubicBezTo>
                  <a:cubicBezTo>
                    <a:pt x="290" y="303"/>
                    <a:pt x="289" y="306"/>
                    <a:pt x="287" y="308"/>
                  </a:cubicBezTo>
                  <a:cubicBezTo>
                    <a:pt x="286" y="311"/>
                    <a:pt x="289" y="311"/>
                    <a:pt x="288" y="313"/>
                  </a:cubicBezTo>
                  <a:cubicBezTo>
                    <a:pt x="286" y="315"/>
                    <a:pt x="284" y="311"/>
                    <a:pt x="284" y="313"/>
                  </a:cubicBezTo>
                  <a:cubicBezTo>
                    <a:pt x="274" y="330"/>
                    <a:pt x="278" y="358"/>
                    <a:pt x="294" y="364"/>
                  </a:cubicBezTo>
                  <a:cubicBezTo>
                    <a:pt x="339" y="361"/>
                    <a:pt x="392" y="364"/>
                    <a:pt x="434" y="363"/>
                  </a:cubicBezTo>
                  <a:cubicBezTo>
                    <a:pt x="453" y="362"/>
                    <a:pt x="472" y="362"/>
                    <a:pt x="491" y="361"/>
                  </a:cubicBezTo>
                  <a:cubicBezTo>
                    <a:pt x="490" y="356"/>
                    <a:pt x="484" y="356"/>
                    <a:pt x="479" y="357"/>
                  </a:cubicBezTo>
                  <a:cubicBezTo>
                    <a:pt x="453" y="357"/>
                    <a:pt x="430" y="355"/>
                    <a:pt x="399" y="356"/>
                  </a:cubicBezTo>
                  <a:cubicBezTo>
                    <a:pt x="366" y="357"/>
                    <a:pt x="330" y="353"/>
                    <a:pt x="296" y="358"/>
                  </a:cubicBezTo>
                  <a:cubicBezTo>
                    <a:pt x="283" y="347"/>
                    <a:pt x="285" y="323"/>
                    <a:pt x="293" y="310"/>
                  </a:cubicBezTo>
                  <a:cubicBezTo>
                    <a:pt x="298" y="306"/>
                    <a:pt x="305" y="309"/>
                    <a:pt x="312" y="309"/>
                  </a:cubicBezTo>
                  <a:cubicBezTo>
                    <a:pt x="324" y="308"/>
                    <a:pt x="333" y="308"/>
                    <a:pt x="344" y="307"/>
                  </a:cubicBezTo>
                  <a:cubicBezTo>
                    <a:pt x="382" y="306"/>
                    <a:pt x="410" y="306"/>
                    <a:pt x="443" y="307"/>
                  </a:cubicBezTo>
                  <a:cubicBezTo>
                    <a:pt x="456" y="307"/>
                    <a:pt x="471" y="309"/>
                    <a:pt x="483" y="309"/>
                  </a:cubicBezTo>
                  <a:cubicBezTo>
                    <a:pt x="485" y="309"/>
                    <a:pt x="487" y="309"/>
                    <a:pt x="488" y="309"/>
                  </a:cubicBezTo>
                  <a:cubicBezTo>
                    <a:pt x="491" y="306"/>
                    <a:pt x="488" y="302"/>
                    <a:pt x="486" y="301"/>
                  </a:cubicBezTo>
                  <a:close/>
                  <a:moveTo>
                    <a:pt x="354" y="310"/>
                  </a:moveTo>
                  <a:cubicBezTo>
                    <a:pt x="335" y="314"/>
                    <a:pt x="315" y="310"/>
                    <a:pt x="299" y="313"/>
                  </a:cubicBezTo>
                  <a:cubicBezTo>
                    <a:pt x="299" y="316"/>
                    <a:pt x="299" y="321"/>
                    <a:pt x="299" y="322"/>
                  </a:cubicBezTo>
                  <a:cubicBezTo>
                    <a:pt x="308" y="324"/>
                    <a:pt x="323" y="320"/>
                    <a:pt x="330" y="324"/>
                  </a:cubicBezTo>
                  <a:cubicBezTo>
                    <a:pt x="318" y="324"/>
                    <a:pt x="310" y="325"/>
                    <a:pt x="298" y="326"/>
                  </a:cubicBezTo>
                  <a:cubicBezTo>
                    <a:pt x="301" y="329"/>
                    <a:pt x="296" y="336"/>
                    <a:pt x="300" y="339"/>
                  </a:cubicBezTo>
                  <a:cubicBezTo>
                    <a:pt x="300" y="342"/>
                    <a:pt x="296" y="343"/>
                    <a:pt x="297" y="344"/>
                  </a:cubicBezTo>
                  <a:cubicBezTo>
                    <a:pt x="306" y="343"/>
                    <a:pt x="316" y="344"/>
                    <a:pt x="326" y="345"/>
                  </a:cubicBezTo>
                  <a:cubicBezTo>
                    <a:pt x="318" y="348"/>
                    <a:pt x="309" y="345"/>
                    <a:pt x="299" y="348"/>
                  </a:cubicBezTo>
                  <a:cubicBezTo>
                    <a:pt x="299" y="349"/>
                    <a:pt x="301" y="350"/>
                    <a:pt x="301" y="352"/>
                  </a:cubicBezTo>
                  <a:cubicBezTo>
                    <a:pt x="325" y="352"/>
                    <a:pt x="348" y="351"/>
                    <a:pt x="373" y="352"/>
                  </a:cubicBezTo>
                  <a:cubicBezTo>
                    <a:pt x="403" y="354"/>
                    <a:pt x="442" y="352"/>
                    <a:pt x="473" y="353"/>
                  </a:cubicBezTo>
                  <a:cubicBezTo>
                    <a:pt x="473" y="350"/>
                    <a:pt x="472" y="349"/>
                    <a:pt x="473" y="347"/>
                  </a:cubicBezTo>
                  <a:cubicBezTo>
                    <a:pt x="471" y="346"/>
                    <a:pt x="466" y="347"/>
                    <a:pt x="467" y="345"/>
                  </a:cubicBezTo>
                  <a:cubicBezTo>
                    <a:pt x="466" y="345"/>
                    <a:pt x="467" y="347"/>
                    <a:pt x="464" y="346"/>
                  </a:cubicBezTo>
                  <a:cubicBezTo>
                    <a:pt x="450" y="344"/>
                    <a:pt x="433" y="347"/>
                    <a:pt x="416" y="344"/>
                  </a:cubicBezTo>
                  <a:cubicBezTo>
                    <a:pt x="428" y="343"/>
                    <a:pt x="445" y="343"/>
                    <a:pt x="459" y="343"/>
                  </a:cubicBezTo>
                  <a:cubicBezTo>
                    <a:pt x="464" y="343"/>
                    <a:pt x="469" y="344"/>
                    <a:pt x="472" y="342"/>
                  </a:cubicBezTo>
                  <a:cubicBezTo>
                    <a:pt x="468" y="338"/>
                    <a:pt x="456" y="343"/>
                    <a:pt x="449" y="338"/>
                  </a:cubicBezTo>
                  <a:cubicBezTo>
                    <a:pt x="456" y="338"/>
                    <a:pt x="464" y="338"/>
                    <a:pt x="472" y="337"/>
                  </a:cubicBezTo>
                  <a:cubicBezTo>
                    <a:pt x="471" y="333"/>
                    <a:pt x="471" y="332"/>
                    <a:pt x="474" y="329"/>
                  </a:cubicBezTo>
                  <a:cubicBezTo>
                    <a:pt x="457" y="328"/>
                    <a:pt x="442" y="330"/>
                    <a:pt x="425" y="331"/>
                  </a:cubicBezTo>
                  <a:cubicBezTo>
                    <a:pt x="408" y="332"/>
                    <a:pt x="391" y="331"/>
                    <a:pt x="375" y="332"/>
                  </a:cubicBezTo>
                  <a:cubicBezTo>
                    <a:pt x="361" y="333"/>
                    <a:pt x="347" y="332"/>
                    <a:pt x="334" y="334"/>
                  </a:cubicBezTo>
                  <a:cubicBezTo>
                    <a:pt x="332" y="335"/>
                    <a:pt x="330" y="337"/>
                    <a:pt x="327" y="335"/>
                  </a:cubicBezTo>
                  <a:cubicBezTo>
                    <a:pt x="354" y="326"/>
                    <a:pt x="383" y="332"/>
                    <a:pt x="416" y="329"/>
                  </a:cubicBezTo>
                  <a:cubicBezTo>
                    <a:pt x="433" y="328"/>
                    <a:pt x="448" y="327"/>
                    <a:pt x="462" y="326"/>
                  </a:cubicBezTo>
                  <a:cubicBezTo>
                    <a:pt x="466" y="326"/>
                    <a:pt x="472" y="327"/>
                    <a:pt x="473" y="323"/>
                  </a:cubicBezTo>
                  <a:cubicBezTo>
                    <a:pt x="465" y="320"/>
                    <a:pt x="450" y="325"/>
                    <a:pt x="440" y="322"/>
                  </a:cubicBezTo>
                  <a:cubicBezTo>
                    <a:pt x="448" y="321"/>
                    <a:pt x="464" y="320"/>
                    <a:pt x="475" y="319"/>
                  </a:cubicBezTo>
                  <a:cubicBezTo>
                    <a:pt x="475" y="317"/>
                    <a:pt x="473" y="314"/>
                    <a:pt x="476" y="313"/>
                  </a:cubicBezTo>
                  <a:cubicBezTo>
                    <a:pt x="476" y="313"/>
                    <a:pt x="476" y="312"/>
                    <a:pt x="476" y="312"/>
                  </a:cubicBezTo>
                  <a:cubicBezTo>
                    <a:pt x="437" y="309"/>
                    <a:pt x="392" y="311"/>
                    <a:pt x="354" y="310"/>
                  </a:cubicBezTo>
                  <a:close/>
                  <a:moveTo>
                    <a:pt x="64" y="337"/>
                  </a:moveTo>
                  <a:cubicBezTo>
                    <a:pt x="61" y="335"/>
                    <a:pt x="57" y="330"/>
                    <a:pt x="52" y="328"/>
                  </a:cubicBezTo>
                  <a:cubicBezTo>
                    <a:pt x="50" y="324"/>
                    <a:pt x="46" y="325"/>
                    <a:pt x="43" y="320"/>
                  </a:cubicBezTo>
                  <a:cubicBezTo>
                    <a:pt x="34" y="328"/>
                    <a:pt x="18" y="330"/>
                    <a:pt x="9" y="338"/>
                  </a:cubicBezTo>
                  <a:cubicBezTo>
                    <a:pt x="31" y="359"/>
                    <a:pt x="52" y="381"/>
                    <a:pt x="78" y="398"/>
                  </a:cubicBezTo>
                  <a:cubicBezTo>
                    <a:pt x="92" y="413"/>
                    <a:pt x="110" y="424"/>
                    <a:pt x="124" y="439"/>
                  </a:cubicBezTo>
                  <a:cubicBezTo>
                    <a:pt x="127" y="440"/>
                    <a:pt x="128" y="443"/>
                    <a:pt x="130" y="444"/>
                  </a:cubicBezTo>
                  <a:cubicBezTo>
                    <a:pt x="136" y="431"/>
                    <a:pt x="146" y="422"/>
                    <a:pt x="155" y="411"/>
                  </a:cubicBezTo>
                  <a:cubicBezTo>
                    <a:pt x="154" y="411"/>
                    <a:pt x="154" y="410"/>
                    <a:pt x="154" y="410"/>
                  </a:cubicBezTo>
                  <a:cubicBezTo>
                    <a:pt x="145" y="411"/>
                    <a:pt x="140" y="419"/>
                    <a:pt x="131" y="419"/>
                  </a:cubicBezTo>
                  <a:cubicBezTo>
                    <a:pt x="136" y="414"/>
                    <a:pt x="144" y="411"/>
                    <a:pt x="148" y="405"/>
                  </a:cubicBezTo>
                  <a:cubicBezTo>
                    <a:pt x="147" y="405"/>
                    <a:pt x="147" y="404"/>
                    <a:pt x="146" y="403"/>
                  </a:cubicBezTo>
                  <a:cubicBezTo>
                    <a:pt x="143" y="404"/>
                    <a:pt x="139" y="408"/>
                    <a:pt x="136" y="406"/>
                  </a:cubicBezTo>
                  <a:cubicBezTo>
                    <a:pt x="137" y="403"/>
                    <a:pt x="141" y="403"/>
                    <a:pt x="143" y="400"/>
                  </a:cubicBezTo>
                  <a:cubicBezTo>
                    <a:pt x="139" y="397"/>
                    <a:pt x="134" y="406"/>
                    <a:pt x="131" y="402"/>
                  </a:cubicBezTo>
                  <a:cubicBezTo>
                    <a:pt x="133" y="399"/>
                    <a:pt x="136" y="398"/>
                    <a:pt x="139" y="396"/>
                  </a:cubicBezTo>
                  <a:cubicBezTo>
                    <a:pt x="135" y="391"/>
                    <a:pt x="129" y="400"/>
                    <a:pt x="125" y="397"/>
                  </a:cubicBezTo>
                  <a:cubicBezTo>
                    <a:pt x="125" y="394"/>
                    <a:pt x="130" y="393"/>
                    <a:pt x="133" y="391"/>
                  </a:cubicBezTo>
                  <a:cubicBezTo>
                    <a:pt x="131" y="390"/>
                    <a:pt x="131" y="389"/>
                    <a:pt x="129" y="388"/>
                  </a:cubicBezTo>
                  <a:cubicBezTo>
                    <a:pt x="125" y="390"/>
                    <a:pt x="121" y="393"/>
                    <a:pt x="118" y="391"/>
                  </a:cubicBezTo>
                  <a:cubicBezTo>
                    <a:pt x="119" y="387"/>
                    <a:pt x="125" y="388"/>
                    <a:pt x="126" y="385"/>
                  </a:cubicBezTo>
                  <a:cubicBezTo>
                    <a:pt x="125" y="384"/>
                    <a:pt x="123" y="383"/>
                    <a:pt x="122" y="382"/>
                  </a:cubicBezTo>
                  <a:cubicBezTo>
                    <a:pt x="117" y="383"/>
                    <a:pt x="114" y="386"/>
                    <a:pt x="109" y="387"/>
                  </a:cubicBezTo>
                  <a:cubicBezTo>
                    <a:pt x="105" y="389"/>
                    <a:pt x="101" y="394"/>
                    <a:pt x="95" y="393"/>
                  </a:cubicBezTo>
                  <a:cubicBezTo>
                    <a:pt x="100" y="386"/>
                    <a:pt x="111" y="384"/>
                    <a:pt x="118" y="379"/>
                  </a:cubicBezTo>
                  <a:cubicBezTo>
                    <a:pt x="116" y="377"/>
                    <a:pt x="114" y="375"/>
                    <a:pt x="112" y="374"/>
                  </a:cubicBezTo>
                  <a:cubicBezTo>
                    <a:pt x="108" y="375"/>
                    <a:pt x="106" y="378"/>
                    <a:pt x="102" y="379"/>
                  </a:cubicBezTo>
                  <a:cubicBezTo>
                    <a:pt x="100" y="374"/>
                    <a:pt x="107" y="374"/>
                    <a:pt x="108" y="370"/>
                  </a:cubicBezTo>
                  <a:cubicBezTo>
                    <a:pt x="106" y="370"/>
                    <a:pt x="106" y="368"/>
                    <a:pt x="105" y="368"/>
                  </a:cubicBezTo>
                  <a:cubicBezTo>
                    <a:pt x="101" y="370"/>
                    <a:pt x="97" y="373"/>
                    <a:pt x="93" y="371"/>
                  </a:cubicBezTo>
                  <a:cubicBezTo>
                    <a:pt x="95" y="368"/>
                    <a:pt x="100" y="367"/>
                    <a:pt x="102" y="366"/>
                  </a:cubicBezTo>
                  <a:cubicBezTo>
                    <a:pt x="101" y="364"/>
                    <a:pt x="99" y="363"/>
                    <a:pt x="97" y="362"/>
                  </a:cubicBezTo>
                  <a:cubicBezTo>
                    <a:pt x="94" y="364"/>
                    <a:pt x="89" y="368"/>
                    <a:pt x="85" y="367"/>
                  </a:cubicBezTo>
                  <a:cubicBezTo>
                    <a:pt x="87" y="364"/>
                    <a:pt x="89" y="361"/>
                    <a:pt x="94" y="360"/>
                  </a:cubicBezTo>
                  <a:cubicBezTo>
                    <a:pt x="91" y="355"/>
                    <a:pt x="81" y="365"/>
                    <a:pt x="78" y="361"/>
                  </a:cubicBezTo>
                  <a:cubicBezTo>
                    <a:pt x="81" y="358"/>
                    <a:pt x="85" y="357"/>
                    <a:pt x="88" y="355"/>
                  </a:cubicBezTo>
                  <a:cubicBezTo>
                    <a:pt x="86" y="354"/>
                    <a:pt x="85" y="353"/>
                    <a:pt x="83" y="352"/>
                  </a:cubicBezTo>
                  <a:cubicBezTo>
                    <a:pt x="75" y="356"/>
                    <a:pt x="66" y="358"/>
                    <a:pt x="60" y="363"/>
                  </a:cubicBezTo>
                  <a:cubicBezTo>
                    <a:pt x="59" y="363"/>
                    <a:pt x="59" y="362"/>
                    <a:pt x="59" y="361"/>
                  </a:cubicBezTo>
                  <a:cubicBezTo>
                    <a:pt x="63" y="354"/>
                    <a:pt x="74" y="354"/>
                    <a:pt x="79" y="348"/>
                  </a:cubicBezTo>
                  <a:cubicBezTo>
                    <a:pt x="74" y="344"/>
                    <a:pt x="69" y="338"/>
                    <a:pt x="63" y="337"/>
                  </a:cubicBezTo>
                  <a:cubicBezTo>
                    <a:pt x="64" y="337"/>
                    <a:pt x="64" y="337"/>
                    <a:pt x="64" y="337"/>
                  </a:cubicBezTo>
                  <a:close/>
                  <a:moveTo>
                    <a:pt x="4" y="352"/>
                  </a:moveTo>
                  <a:cubicBezTo>
                    <a:pt x="46" y="385"/>
                    <a:pt x="87" y="419"/>
                    <a:pt x="126" y="454"/>
                  </a:cubicBezTo>
                  <a:cubicBezTo>
                    <a:pt x="127" y="452"/>
                    <a:pt x="128" y="450"/>
                    <a:pt x="129" y="448"/>
                  </a:cubicBezTo>
                  <a:cubicBezTo>
                    <a:pt x="126" y="447"/>
                    <a:pt x="125" y="444"/>
                    <a:pt x="122" y="443"/>
                  </a:cubicBezTo>
                  <a:cubicBezTo>
                    <a:pt x="122" y="441"/>
                    <a:pt x="119" y="441"/>
                    <a:pt x="118" y="439"/>
                  </a:cubicBezTo>
                  <a:cubicBezTo>
                    <a:pt x="111" y="431"/>
                    <a:pt x="104" y="424"/>
                    <a:pt x="95" y="418"/>
                  </a:cubicBezTo>
                  <a:cubicBezTo>
                    <a:pt x="85" y="409"/>
                    <a:pt x="75" y="401"/>
                    <a:pt x="65" y="393"/>
                  </a:cubicBezTo>
                  <a:cubicBezTo>
                    <a:pt x="54" y="385"/>
                    <a:pt x="45" y="376"/>
                    <a:pt x="34" y="368"/>
                  </a:cubicBezTo>
                  <a:cubicBezTo>
                    <a:pt x="30" y="361"/>
                    <a:pt x="19" y="353"/>
                    <a:pt x="12" y="347"/>
                  </a:cubicBezTo>
                  <a:cubicBezTo>
                    <a:pt x="11" y="344"/>
                    <a:pt x="9" y="343"/>
                    <a:pt x="7" y="341"/>
                  </a:cubicBezTo>
                  <a:cubicBezTo>
                    <a:pt x="5" y="344"/>
                    <a:pt x="5" y="349"/>
                    <a:pt x="4" y="352"/>
                  </a:cubicBezTo>
                  <a:close/>
                  <a:moveTo>
                    <a:pt x="488" y="366"/>
                  </a:moveTo>
                  <a:cubicBezTo>
                    <a:pt x="469" y="364"/>
                    <a:pt x="456" y="366"/>
                    <a:pt x="439" y="366"/>
                  </a:cubicBezTo>
                  <a:cubicBezTo>
                    <a:pt x="427" y="365"/>
                    <a:pt x="415" y="367"/>
                    <a:pt x="403" y="367"/>
                  </a:cubicBezTo>
                  <a:cubicBezTo>
                    <a:pt x="392" y="367"/>
                    <a:pt x="381" y="366"/>
                    <a:pt x="370" y="367"/>
                  </a:cubicBezTo>
                  <a:cubicBezTo>
                    <a:pt x="347" y="367"/>
                    <a:pt x="325" y="366"/>
                    <a:pt x="301" y="368"/>
                  </a:cubicBezTo>
                  <a:cubicBezTo>
                    <a:pt x="287" y="369"/>
                    <a:pt x="273" y="368"/>
                    <a:pt x="259" y="369"/>
                  </a:cubicBezTo>
                  <a:cubicBezTo>
                    <a:pt x="260" y="371"/>
                    <a:pt x="259" y="374"/>
                    <a:pt x="262" y="375"/>
                  </a:cubicBezTo>
                  <a:cubicBezTo>
                    <a:pt x="277" y="376"/>
                    <a:pt x="304" y="374"/>
                    <a:pt x="325" y="376"/>
                  </a:cubicBezTo>
                  <a:cubicBezTo>
                    <a:pt x="334" y="373"/>
                    <a:pt x="353" y="374"/>
                    <a:pt x="361" y="375"/>
                  </a:cubicBezTo>
                  <a:cubicBezTo>
                    <a:pt x="394" y="369"/>
                    <a:pt x="438" y="373"/>
                    <a:pt x="477" y="373"/>
                  </a:cubicBezTo>
                  <a:cubicBezTo>
                    <a:pt x="482" y="373"/>
                    <a:pt x="488" y="372"/>
                    <a:pt x="493" y="372"/>
                  </a:cubicBezTo>
                  <a:cubicBezTo>
                    <a:pt x="496" y="372"/>
                    <a:pt x="499" y="374"/>
                    <a:pt x="501" y="371"/>
                  </a:cubicBezTo>
                  <a:cubicBezTo>
                    <a:pt x="499" y="367"/>
                    <a:pt x="492" y="366"/>
                    <a:pt x="488" y="366"/>
                  </a:cubicBezTo>
                  <a:close/>
                  <a:moveTo>
                    <a:pt x="257" y="403"/>
                  </a:moveTo>
                  <a:cubicBezTo>
                    <a:pt x="255" y="399"/>
                    <a:pt x="253" y="395"/>
                    <a:pt x="253" y="390"/>
                  </a:cubicBezTo>
                  <a:cubicBezTo>
                    <a:pt x="253" y="383"/>
                    <a:pt x="257" y="375"/>
                    <a:pt x="254" y="372"/>
                  </a:cubicBezTo>
                  <a:cubicBezTo>
                    <a:pt x="246" y="380"/>
                    <a:pt x="247" y="400"/>
                    <a:pt x="257" y="403"/>
                  </a:cubicBezTo>
                  <a:close/>
                  <a:moveTo>
                    <a:pt x="274" y="391"/>
                  </a:moveTo>
                  <a:cubicBezTo>
                    <a:pt x="272" y="391"/>
                    <a:pt x="264" y="390"/>
                    <a:pt x="262" y="392"/>
                  </a:cubicBezTo>
                  <a:cubicBezTo>
                    <a:pt x="263" y="395"/>
                    <a:pt x="266" y="394"/>
                    <a:pt x="268" y="395"/>
                  </a:cubicBezTo>
                  <a:cubicBezTo>
                    <a:pt x="282" y="396"/>
                    <a:pt x="303" y="398"/>
                    <a:pt x="314" y="398"/>
                  </a:cubicBezTo>
                  <a:cubicBezTo>
                    <a:pt x="313" y="397"/>
                    <a:pt x="318" y="398"/>
                    <a:pt x="320" y="397"/>
                  </a:cubicBezTo>
                  <a:cubicBezTo>
                    <a:pt x="326" y="399"/>
                    <a:pt x="333" y="395"/>
                    <a:pt x="338" y="397"/>
                  </a:cubicBezTo>
                  <a:cubicBezTo>
                    <a:pt x="337" y="397"/>
                    <a:pt x="336" y="397"/>
                    <a:pt x="336" y="397"/>
                  </a:cubicBezTo>
                  <a:cubicBezTo>
                    <a:pt x="338" y="398"/>
                    <a:pt x="338" y="397"/>
                    <a:pt x="339" y="396"/>
                  </a:cubicBezTo>
                  <a:cubicBezTo>
                    <a:pt x="385" y="396"/>
                    <a:pt x="442" y="393"/>
                    <a:pt x="491" y="394"/>
                  </a:cubicBezTo>
                  <a:cubicBezTo>
                    <a:pt x="490" y="394"/>
                    <a:pt x="490" y="392"/>
                    <a:pt x="489" y="390"/>
                  </a:cubicBezTo>
                  <a:cubicBezTo>
                    <a:pt x="473" y="387"/>
                    <a:pt x="453" y="389"/>
                    <a:pt x="437" y="388"/>
                  </a:cubicBezTo>
                  <a:cubicBezTo>
                    <a:pt x="435" y="388"/>
                    <a:pt x="432" y="388"/>
                    <a:pt x="430" y="387"/>
                  </a:cubicBezTo>
                  <a:cubicBezTo>
                    <a:pt x="447" y="386"/>
                    <a:pt x="460" y="385"/>
                    <a:pt x="476" y="386"/>
                  </a:cubicBezTo>
                  <a:cubicBezTo>
                    <a:pt x="481" y="386"/>
                    <a:pt x="488" y="389"/>
                    <a:pt x="493" y="385"/>
                  </a:cubicBezTo>
                  <a:cubicBezTo>
                    <a:pt x="484" y="384"/>
                    <a:pt x="469" y="384"/>
                    <a:pt x="461" y="383"/>
                  </a:cubicBezTo>
                  <a:cubicBezTo>
                    <a:pt x="469" y="380"/>
                    <a:pt x="480" y="382"/>
                    <a:pt x="490" y="381"/>
                  </a:cubicBezTo>
                  <a:cubicBezTo>
                    <a:pt x="491" y="380"/>
                    <a:pt x="491" y="378"/>
                    <a:pt x="492" y="377"/>
                  </a:cubicBezTo>
                  <a:cubicBezTo>
                    <a:pt x="457" y="377"/>
                    <a:pt x="411" y="373"/>
                    <a:pt x="375" y="376"/>
                  </a:cubicBezTo>
                  <a:cubicBezTo>
                    <a:pt x="336" y="379"/>
                    <a:pt x="301" y="379"/>
                    <a:pt x="263" y="379"/>
                  </a:cubicBezTo>
                  <a:cubicBezTo>
                    <a:pt x="263" y="380"/>
                    <a:pt x="264" y="381"/>
                    <a:pt x="263" y="383"/>
                  </a:cubicBezTo>
                  <a:cubicBezTo>
                    <a:pt x="272" y="385"/>
                    <a:pt x="281" y="382"/>
                    <a:pt x="291" y="384"/>
                  </a:cubicBezTo>
                  <a:cubicBezTo>
                    <a:pt x="285" y="387"/>
                    <a:pt x="271" y="386"/>
                    <a:pt x="263" y="388"/>
                  </a:cubicBezTo>
                  <a:cubicBezTo>
                    <a:pt x="280" y="390"/>
                    <a:pt x="302" y="387"/>
                    <a:pt x="319" y="389"/>
                  </a:cubicBezTo>
                  <a:cubicBezTo>
                    <a:pt x="305" y="390"/>
                    <a:pt x="288" y="391"/>
                    <a:pt x="274" y="391"/>
                  </a:cubicBezTo>
                  <a:close/>
                  <a:moveTo>
                    <a:pt x="715" y="432"/>
                  </a:moveTo>
                  <a:cubicBezTo>
                    <a:pt x="714" y="438"/>
                    <a:pt x="711" y="445"/>
                    <a:pt x="709" y="452"/>
                  </a:cubicBezTo>
                  <a:cubicBezTo>
                    <a:pt x="707" y="456"/>
                    <a:pt x="707" y="461"/>
                    <a:pt x="705" y="466"/>
                  </a:cubicBezTo>
                  <a:cubicBezTo>
                    <a:pt x="705" y="467"/>
                    <a:pt x="703" y="468"/>
                    <a:pt x="703" y="470"/>
                  </a:cubicBezTo>
                  <a:cubicBezTo>
                    <a:pt x="702" y="473"/>
                    <a:pt x="701" y="477"/>
                    <a:pt x="700" y="480"/>
                  </a:cubicBezTo>
                  <a:cubicBezTo>
                    <a:pt x="694" y="493"/>
                    <a:pt x="685" y="506"/>
                    <a:pt x="677" y="516"/>
                  </a:cubicBezTo>
                  <a:cubicBezTo>
                    <a:pt x="672" y="522"/>
                    <a:pt x="667" y="528"/>
                    <a:pt x="661" y="534"/>
                  </a:cubicBezTo>
                  <a:cubicBezTo>
                    <a:pt x="658" y="538"/>
                    <a:pt x="654" y="541"/>
                    <a:pt x="650" y="544"/>
                  </a:cubicBezTo>
                  <a:cubicBezTo>
                    <a:pt x="647" y="548"/>
                    <a:pt x="645" y="552"/>
                    <a:pt x="642" y="555"/>
                  </a:cubicBezTo>
                  <a:cubicBezTo>
                    <a:pt x="640" y="556"/>
                    <a:pt x="637" y="557"/>
                    <a:pt x="635" y="558"/>
                  </a:cubicBezTo>
                  <a:cubicBezTo>
                    <a:pt x="634" y="560"/>
                    <a:pt x="633" y="562"/>
                    <a:pt x="631" y="563"/>
                  </a:cubicBezTo>
                  <a:cubicBezTo>
                    <a:pt x="628" y="565"/>
                    <a:pt x="625" y="566"/>
                    <a:pt x="622" y="569"/>
                  </a:cubicBezTo>
                  <a:cubicBezTo>
                    <a:pt x="619" y="571"/>
                    <a:pt x="616" y="574"/>
                    <a:pt x="613" y="576"/>
                  </a:cubicBezTo>
                  <a:cubicBezTo>
                    <a:pt x="611" y="578"/>
                    <a:pt x="607" y="580"/>
                    <a:pt x="604" y="582"/>
                  </a:cubicBezTo>
                  <a:cubicBezTo>
                    <a:pt x="593" y="589"/>
                    <a:pt x="582" y="597"/>
                    <a:pt x="569" y="598"/>
                  </a:cubicBezTo>
                  <a:cubicBezTo>
                    <a:pt x="572" y="600"/>
                    <a:pt x="576" y="602"/>
                    <a:pt x="579" y="604"/>
                  </a:cubicBezTo>
                  <a:cubicBezTo>
                    <a:pt x="582" y="600"/>
                    <a:pt x="588" y="599"/>
                    <a:pt x="592" y="597"/>
                  </a:cubicBezTo>
                  <a:cubicBezTo>
                    <a:pt x="597" y="595"/>
                    <a:pt x="600" y="591"/>
                    <a:pt x="605" y="590"/>
                  </a:cubicBezTo>
                  <a:cubicBezTo>
                    <a:pt x="623" y="580"/>
                    <a:pt x="638" y="567"/>
                    <a:pt x="652" y="553"/>
                  </a:cubicBezTo>
                  <a:cubicBezTo>
                    <a:pt x="656" y="548"/>
                    <a:pt x="660" y="544"/>
                    <a:pt x="664" y="540"/>
                  </a:cubicBezTo>
                  <a:cubicBezTo>
                    <a:pt x="668" y="536"/>
                    <a:pt x="672" y="532"/>
                    <a:pt x="674" y="526"/>
                  </a:cubicBezTo>
                  <a:cubicBezTo>
                    <a:pt x="675" y="525"/>
                    <a:pt x="677" y="525"/>
                    <a:pt x="678" y="523"/>
                  </a:cubicBezTo>
                  <a:cubicBezTo>
                    <a:pt x="682" y="518"/>
                    <a:pt x="686" y="510"/>
                    <a:pt x="690" y="505"/>
                  </a:cubicBezTo>
                  <a:cubicBezTo>
                    <a:pt x="693" y="499"/>
                    <a:pt x="699" y="494"/>
                    <a:pt x="702" y="488"/>
                  </a:cubicBezTo>
                  <a:cubicBezTo>
                    <a:pt x="704" y="483"/>
                    <a:pt x="707" y="477"/>
                    <a:pt x="709" y="472"/>
                  </a:cubicBezTo>
                  <a:cubicBezTo>
                    <a:pt x="715" y="459"/>
                    <a:pt x="718" y="449"/>
                    <a:pt x="719" y="435"/>
                  </a:cubicBezTo>
                  <a:cubicBezTo>
                    <a:pt x="719" y="433"/>
                    <a:pt x="720" y="430"/>
                    <a:pt x="720" y="427"/>
                  </a:cubicBezTo>
                  <a:cubicBezTo>
                    <a:pt x="721" y="418"/>
                    <a:pt x="722" y="406"/>
                    <a:pt x="720" y="398"/>
                  </a:cubicBezTo>
                  <a:cubicBezTo>
                    <a:pt x="718" y="393"/>
                    <a:pt x="713" y="387"/>
                    <a:pt x="709" y="385"/>
                  </a:cubicBezTo>
                  <a:cubicBezTo>
                    <a:pt x="714" y="400"/>
                    <a:pt x="718" y="415"/>
                    <a:pt x="715" y="432"/>
                  </a:cubicBezTo>
                  <a:close/>
                  <a:moveTo>
                    <a:pt x="191" y="395"/>
                  </a:moveTo>
                  <a:cubicBezTo>
                    <a:pt x="182" y="399"/>
                    <a:pt x="175" y="403"/>
                    <a:pt x="167" y="407"/>
                  </a:cubicBezTo>
                  <a:cubicBezTo>
                    <a:pt x="137" y="429"/>
                    <a:pt x="113" y="474"/>
                    <a:pt x="126" y="523"/>
                  </a:cubicBezTo>
                  <a:cubicBezTo>
                    <a:pt x="129" y="538"/>
                    <a:pt x="137" y="549"/>
                    <a:pt x="143" y="561"/>
                  </a:cubicBezTo>
                  <a:cubicBezTo>
                    <a:pt x="146" y="563"/>
                    <a:pt x="148" y="567"/>
                    <a:pt x="151" y="569"/>
                  </a:cubicBezTo>
                  <a:cubicBezTo>
                    <a:pt x="153" y="570"/>
                    <a:pt x="155" y="569"/>
                    <a:pt x="156" y="571"/>
                  </a:cubicBezTo>
                  <a:cubicBezTo>
                    <a:pt x="160" y="576"/>
                    <a:pt x="154" y="579"/>
                    <a:pt x="152" y="581"/>
                  </a:cubicBezTo>
                  <a:cubicBezTo>
                    <a:pt x="147" y="586"/>
                    <a:pt x="142" y="594"/>
                    <a:pt x="138" y="596"/>
                  </a:cubicBezTo>
                  <a:cubicBezTo>
                    <a:pt x="137" y="600"/>
                    <a:pt x="138" y="603"/>
                    <a:pt x="141" y="606"/>
                  </a:cubicBezTo>
                  <a:cubicBezTo>
                    <a:pt x="153" y="591"/>
                    <a:pt x="167" y="579"/>
                    <a:pt x="186" y="571"/>
                  </a:cubicBezTo>
                  <a:cubicBezTo>
                    <a:pt x="183" y="563"/>
                    <a:pt x="189" y="556"/>
                    <a:pt x="191" y="553"/>
                  </a:cubicBezTo>
                  <a:cubicBezTo>
                    <a:pt x="183" y="554"/>
                    <a:pt x="179" y="543"/>
                    <a:pt x="175" y="537"/>
                  </a:cubicBezTo>
                  <a:cubicBezTo>
                    <a:pt x="166" y="523"/>
                    <a:pt x="162" y="505"/>
                    <a:pt x="166" y="487"/>
                  </a:cubicBezTo>
                  <a:cubicBezTo>
                    <a:pt x="168" y="478"/>
                    <a:pt x="171" y="467"/>
                    <a:pt x="175" y="461"/>
                  </a:cubicBezTo>
                  <a:cubicBezTo>
                    <a:pt x="179" y="456"/>
                    <a:pt x="188" y="448"/>
                    <a:pt x="193" y="445"/>
                  </a:cubicBezTo>
                  <a:cubicBezTo>
                    <a:pt x="213" y="434"/>
                    <a:pt x="237" y="434"/>
                    <a:pt x="257" y="442"/>
                  </a:cubicBezTo>
                  <a:cubicBezTo>
                    <a:pt x="261" y="439"/>
                    <a:pt x="259" y="433"/>
                    <a:pt x="260" y="428"/>
                  </a:cubicBezTo>
                  <a:cubicBezTo>
                    <a:pt x="262" y="419"/>
                    <a:pt x="267" y="414"/>
                    <a:pt x="272" y="408"/>
                  </a:cubicBezTo>
                  <a:cubicBezTo>
                    <a:pt x="265" y="410"/>
                    <a:pt x="260" y="407"/>
                    <a:pt x="254" y="408"/>
                  </a:cubicBezTo>
                  <a:cubicBezTo>
                    <a:pt x="249" y="405"/>
                    <a:pt x="246" y="398"/>
                    <a:pt x="245" y="392"/>
                  </a:cubicBezTo>
                  <a:cubicBezTo>
                    <a:pt x="228" y="388"/>
                    <a:pt x="207" y="392"/>
                    <a:pt x="191" y="395"/>
                  </a:cubicBezTo>
                  <a:close/>
                  <a:moveTo>
                    <a:pt x="495" y="399"/>
                  </a:moveTo>
                  <a:cubicBezTo>
                    <a:pt x="486" y="398"/>
                    <a:pt x="478" y="400"/>
                    <a:pt x="470" y="399"/>
                  </a:cubicBezTo>
                  <a:cubicBezTo>
                    <a:pt x="464" y="399"/>
                    <a:pt x="459" y="398"/>
                    <a:pt x="451" y="398"/>
                  </a:cubicBezTo>
                  <a:cubicBezTo>
                    <a:pt x="442" y="398"/>
                    <a:pt x="434" y="398"/>
                    <a:pt x="426" y="398"/>
                  </a:cubicBezTo>
                  <a:cubicBezTo>
                    <a:pt x="405" y="399"/>
                    <a:pt x="382" y="400"/>
                    <a:pt x="361" y="400"/>
                  </a:cubicBezTo>
                  <a:cubicBezTo>
                    <a:pt x="348" y="400"/>
                    <a:pt x="336" y="399"/>
                    <a:pt x="323" y="400"/>
                  </a:cubicBezTo>
                  <a:cubicBezTo>
                    <a:pt x="320" y="400"/>
                    <a:pt x="316" y="401"/>
                    <a:pt x="312" y="402"/>
                  </a:cubicBezTo>
                  <a:cubicBezTo>
                    <a:pt x="297" y="402"/>
                    <a:pt x="279" y="400"/>
                    <a:pt x="263" y="399"/>
                  </a:cubicBezTo>
                  <a:cubicBezTo>
                    <a:pt x="264" y="401"/>
                    <a:pt x="260" y="403"/>
                    <a:pt x="261" y="404"/>
                  </a:cubicBezTo>
                  <a:cubicBezTo>
                    <a:pt x="267" y="405"/>
                    <a:pt x="277" y="404"/>
                    <a:pt x="281" y="407"/>
                  </a:cubicBezTo>
                  <a:cubicBezTo>
                    <a:pt x="313" y="407"/>
                    <a:pt x="345" y="407"/>
                    <a:pt x="378" y="406"/>
                  </a:cubicBezTo>
                  <a:cubicBezTo>
                    <a:pt x="389" y="406"/>
                    <a:pt x="400" y="405"/>
                    <a:pt x="411" y="406"/>
                  </a:cubicBezTo>
                  <a:cubicBezTo>
                    <a:pt x="427" y="407"/>
                    <a:pt x="443" y="406"/>
                    <a:pt x="459" y="406"/>
                  </a:cubicBezTo>
                  <a:cubicBezTo>
                    <a:pt x="474" y="406"/>
                    <a:pt x="491" y="409"/>
                    <a:pt x="501" y="407"/>
                  </a:cubicBezTo>
                  <a:cubicBezTo>
                    <a:pt x="504" y="402"/>
                    <a:pt x="498" y="400"/>
                    <a:pt x="495" y="399"/>
                  </a:cubicBezTo>
                  <a:close/>
                  <a:moveTo>
                    <a:pt x="510" y="412"/>
                  </a:moveTo>
                  <a:cubicBezTo>
                    <a:pt x="439" y="409"/>
                    <a:pt x="354" y="411"/>
                    <a:pt x="284" y="412"/>
                  </a:cubicBezTo>
                  <a:cubicBezTo>
                    <a:pt x="284" y="414"/>
                    <a:pt x="285" y="415"/>
                    <a:pt x="285" y="417"/>
                  </a:cubicBezTo>
                  <a:cubicBezTo>
                    <a:pt x="329" y="416"/>
                    <a:pt x="377" y="414"/>
                    <a:pt x="420" y="416"/>
                  </a:cubicBezTo>
                  <a:cubicBezTo>
                    <a:pt x="434" y="417"/>
                    <a:pt x="447" y="416"/>
                    <a:pt x="460" y="416"/>
                  </a:cubicBezTo>
                  <a:cubicBezTo>
                    <a:pt x="468" y="417"/>
                    <a:pt x="476" y="417"/>
                    <a:pt x="484" y="417"/>
                  </a:cubicBezTo>
                  <a:cubicBezTo>
                    <a:pt x="491" y="417"/>
                    <a:pt x="499" y="418"/>
                    <a:pt x="505" y="418"/>
                  </a:cubicBezTo>
                  <a:cubicBezTo>
                    <a:pt x="507" y="418"/>
                    <a:pt x="511" y="418"/>
                    <a:pt x="512" y="415"/>
                  </a:cubicBezTo>
                  <a:cubicBezTo>
                    <a:pt x="512" y="413"/>
                    <a:pt x="509" y="415"/>
                    <a:pt x="510" y="412"/>
                  </a:cubicBezTo>
                  <a:close/>
                  <a:moveTo>
                    <a:pt x="276" y="411"/>
                  </a:moveTo>
                  <a:cubicBezTo>
                    <a:pt x="268" y="417"/>
                    <a:pt x="264" y="427"/>
                    <a:pt x="264" y="438"/>
                  </a:cubicBezTo>
                  <a:cubicBezTo>
                    <a:pt x="264" y="439"/>
                    <a:pt x="266" y="439"/>
                    <a:pt x="266" y="440"/>
                  </a:cubicBezTo>
                  <a:cubicBezTo>
                    <a:pt x="265" y="441"/>
                    <a:pt x="265" y="442"/>
                    <a:pt x="265" y="443"/>
                  </a:cubicBezTo>
                  <a:cubicBezTo>
                    <a:pt x="268" y="448"/>
                    <a:pt x="272" y="455"/>
                    <a:pt x="279" y="455"/>
                  </a:cubicBezTo>
                  <a:cubicBezTo>
                    <a:pt x="277" y="447"/>
                    <a:pt x="272" y="438"/>
                    <a:pt x="270" y="430"/>
                  </a:cubicBezTo>
                  <a:cubicBezTo>
                    <a:pt x="273" y="425"/>
                    <a:pt x="275" y="418"/>
                    <a:pt x="278" y="413"/>
                  </a:cubicBezTo>
                  <a:cubicBezTo>
                    <a:pt x="276" y="413"/>
                    <a:pt x="277" y="412"/>
                    <a:pt x="276" y="411"/>
                  </a:cubicBezTo>
                  <a:close/>
                  <a:moveTo>
                    <a:pt x="381" y="419"/>
                  </a:moveTo>
                  <a:cubicBezTo>
                    <a:pt x="348" y="419"/>
                    <a:pt x="312" y="419"/>
                    <a:pt x="282" y="421"/>
                  </a:cubicBezTo>
                  <a:cubicBezTo>
                    <a:pt x="282" y="424"/>
                    <a:pt x="282" y="425"/>
                    <a:pt x="283" y="428"/>
                  </a:cubicBezTo>
                  <a:cubicBezTo>
                    <a:pt x="299" y="428"/>
                    <a:pt x="311" y="427"/>
                    <a:pt x="324" y="426"/>
                  </a:cubicBezTo>
                  <a:cubicBezTo>
                    <a:pt x="328" y="426"/>
                    <a:pt x="333" y="424"/>
                    <a:pt x="336" y="427"/>
                  </a:cubicBezTo>
                  <a:cubicBezTo>
                    <a:pt x="319" y="428"/>
                    <a:pt x="302" y="431"/>
                    <a:pt x="283" y="431"/>
                  </a:cubicBezTo>
                  <a:cubicBezTo>
                    <a:pt x="283" y="434"/>
                    <a:pt x="282" y="436"/>
                    <a:pt x="283" y="438"/>
                  </a:cubicBezTo>
                  <a:cubicBezTo>
                    <a:pt x="300" y="438"/>
                    <a:pt x="321" y="435"/>
                    <a:pt x="335" y="436"/>
                  </a:cubicBezTo>
                  <a:cubicBezTo>
                    <a:pt x="318" y="440"/>
                    <a:pt x="300" y="439"/>
                    <a:pt x="283" y="441"/>
                  </a:cubicBezTo>
                  <a:cubicBezTo>
                    <a:pt x="284" y="443"/>
                    <a:pt x="285" y="444"/>
                    <a:pt x="284" y="445"/>
                  </a:cubicBezTo>
                  <a:cubicBezTo>
                    <a:pt x="291" y="447"/>
                    <a:pt x="301" y="449"/>
                    <a:pt x="306" y="448"/>
                  </a:cubicBezTo>
                  <a:cubicBezTo>
                    <a:pt x="331" y="452"/>
                    <a:pt x="368" y="447"/>
                    <a:pt x="395" y="449"/>
                  </a:cubicBezTo>
                  <a:cubicBezTo>
                    <a:pt x="401" y="449"/>
                    <a:pt x="407" y="448"/>
                    <a:pt x="412" y="448"/>
                  </a:cubicBezTo>
                  <a:cubicBezTo>
                    <a:pt x="417" y="448"/>
                    <a:pt x="421" y="449"/>
                    <a:pt x="425" y="449"/>
                  </a:cubicBezTo>
                  <a:cubicBezTo>
                    <a:pt x="437" y="449"/>
                    <a:pt x="449" y="447"/>
                    <a:pt x="461" y="447"/>
                  </a:cubicBezTo>
                  <a:cubicBezTo>
                    <a:pt x="475" y="447"/>
                    <a:pt x="490" y="449"/>
                    <a:pt x="504" y="445"/>
                  </a:cubicBezTo>
                  <a:cubicBezTo>
                    <a:pt x="504" y="443"/>
                    <a:pt x="502" y="443"/>
                    <a:pt x="502" y="441"/>
                  </a:cubicBezTo>
                  <a:cubicBezTo>
                    <a:pt x="472" y="439"/>
                    <a:pt x="436" y="441"/>
                    <a:pt x="409" y="436"/>
                  </a:cubicBezTo>
                  <a:cubicBezTo>
                    <a:pt x="441" y="437"/>
                    <a:pt x="463" y="438"/>
                    <a:pt x="492" y="438"/>
                  </a:cubicBezTo>
                  <a:cubicBezTo>
                    <a:pt x="495" y="438"/>
                    <a:pt x="499" y="439"/>
                    <a:pt x="500" y="436"/>
                  </a:cubicBezTo>
                  <a:cubicBezTo>
                    <a:pt x="491" y="434"/>
                    <a:pt x="473" y="437"/>
                    <a:pt x="462" y="434"/>
                  </a:cubicBezTo>
                  <a:cubicBezTo>
                    <a:pt x="475" y="431"/>
                    <a:pt x="488" y="434"/>
                    <a:pt x="502" y="431"/>
                  </a:cubicBezTo>
                  <a:cubicBezTo>
                    <a:pt x="500" y="428"/>
                    <a:pt x="496" y="429"/>
                    <a:pt x="492" y="428"/>
                  </a:cubicBezTo>
                  <a:cubicBezTo>
                    <a:pt x="487" y="428"/>
                    <a:pt x="483" y="428"/>
                    <a:pt x="479" y="428"/>
                  </a:cubicBezTo>
                  <a:cubicBezTo>
                    <a:pt x="484" y="424"/>
                    <a:pt x="502" y="429"/>
                    <a:pt x="502" y="421"/>
                  </a:cubicBezTo>
                  <a:cubicBezTo>
                    <a:pt x="461" y="422"/>
                    <a:pt x="423" y="418"/>
                    <a:pt x="381" y="419"/>
                  </a:cubicBezTo>
                  <a:close/>
                  <a:moveTo>
                    <a:pt x="187" y="459"/>
                  </a:moveTo>
                  <a:cubicBezTo>
                    <a:pt x="189" y="460"/>
                    <a:pt x="189" y="461"/>
                    <a:pt x="189" y="463"/>
                  </a:cubicBezTo>
                  <a:cubicBezTo>
                    <a:pt x="191" y="470"/>
                    <a:pt x="190" y="479"/>
                    <a:pt x="191" y="487"/>
                  </a:cubicBezTo>
                  <a:cubicBezTo>
                    <a:pt x="191" y="492"/>
                    <a:pt x="192" y="499"/>
                    <a:pt x="193" y="504"/>
                  </a:cubicBezTo>
                  <a:cubicBezTo>
                    <a:pt x="195" y="520"/>
                    <a:pt x="198" y="534"/>
                    <a:pt x="198" y="549"/>
                  </a:cubicBezTo>
                  <a:cubicBezTo>
                    <a:pt x="205" y="547"/>
                    <a:pt x="211" y="544"/>
                    <a:pt x="216" y="540"/>
                  </a:cubicBezTo>
                  <a:cubicBezTo>
                    <a:pt x="212" y="533"/>
                    <a:pt x="207" y="519"/>
                    <a:pt x="207" y="508"/>
                  </a:cubicBezTo>
                  <a:cubicBezTo>
                    <a:pt x="207" y="485"/>
                    <a:pt x="211" y="458"/>
                    <a:pt x="229" y="453"/>
                  </a:cubicBezTo>
                  <a:cubicBezTo>
                    <a:pt x="228" y="449"/>
                    <a:pt x="228" y="444"/>
                    <a:pt x="227" y="440"/>
                  </a:cubicBezTo>
                  <a:cubicBezTo>
                    <a:pt x="208" y="442"/>
                    <a:pt x="193" y="446"/>
                    <a:pt x="187" y="459"/>
                  </a:cubicBezTo>
                  <a:close/>
                  <a:moveTo>
                    <a:pt x="234" y="452"/>
                  </a:moveTo>
                  <a:cubicBezTo>
                    <a:pt x="239" y="449"/>
                    <a:pt x="247" y="448"/>
                    <a:pt x="251" y="444"/>
                  </a:cubicBezTo>
                  <a:cubicBezTo>
                    <a:pt x="245" y="442"/>
                    <a:pt x="238" y="442"/>
                    <a:pt x="231" y="440"/>
                  </a:cubicBezTo>
                  <a:cubicBezTo>
                    <a:pt x="231" y="445"/>
                    <a:pt x="233" y="449"/>
                    <a:pt x="234" y="452"/>
                  </a:cubicBezTo>
                  <a:close/>
                  <a:moveTo>
                    <a:pt x="242" y="454"/>
                  </a:moveTo>
                  <a:cubicBezTo>
                    <a:pt x="252" y="453"/>
                    <a:pt x="261" y="455"/>
                    <a:pt x="268" y="454"/>
                  </a:cubicBezTo>
                  <a:cubicBezTo>
                    <a:pt x="264" y="452"/>
                    <a:pt x="263" y="448"/>
                    <a:pt x="260" y="445"/>
                  </a:cubicBezTo>
                  <a:cubicBezTo>
                    <a:pt x="254" y="448"/>
                    <a:pt x="248" y="450"/>
                    <a:pt x="242" y="454"/>
                  </a:cubicBezTo>
                  <a:close/>
                  <a:moveTo>
                    <a:pt x="507" y="450"/>
                  </a:moveTo>
                  <a:cubicBezTo>
                    <a:pt x="453" y="451"/>
                    <a:pt x="395" y="451"/>
                    <a:pt x="340" y="453"/>
                  </a:cubicBezTo>
                  <a:cubicBezTo>
                    <a:pt x="329" y="453"/>
                    <a:pt x="319" y="453"/>
                    <a:pt x="309" y="452"/>
                  </a:cubicBezTo>
                  <a:cubicBezTo>
                    <a:pt x="305" y="452"/>
                    <a:pt x="302" y="452"/>
                    <a:pt x="298" y="452"/>
                  </a:cubicBezTo>
                  <a:cubicBezTo>
                    <a:pt x="293" y="452"/>
                    <a:pt x="289" y="449"/>
                    <a:pt x="286" y="453"/>
                  </a:cubicBezTo>
                  <a:cubicBezTo>
                    <a:pt x="289" y="453"/>
                    <a:pt x="287" y="454"/>
                    <a:pt x="287" y="455"/>
                  </a:cubicBezTo>
                  <a:cubicBezTo>
                    <a:pt x="305" y="456"/>
                    <a:pt x="318" y="457"/>
                    <a:pt x="336" y="458"/>
                  </a:cubicBezTo>
                  <a:cubicBezTo>
                    <a:pt x="338" y="459"/>
                    <a:pt x="337" y="455"/>
                    <a:pt x="339" y="456"/>
                  </a:cubicBezTo>
                  <a:cubicBezTo>
                    <a:pt x="369" y="457"/>
                    <a:pt x="405" y="455"/>
                    <a:pt x="437" y="456"/>
                  </a:cubicBezTo>
                  <a:cubicBezTo>
                    <a:pt x="450" y="457"/>
                    <a:pt x="468" y="455"/>
                    <a:pt x="482" y="455"/>
                  </a:cubicBezTo>
                  <a:cubicBezTo>
                    <a:pt x="491" y="454"/>
                    <a:pt x="512" y="459"/>
                    <a:pt x="510" y="449"/>
                  </a:cubicBezTo>
                  <a:cubicBezTo>
                    <a:pt x="509" y="449"/>
                    <a:pt x="509" y="449"/>
                    <a:pt x="509" y="449"/>
                  </a:cubicBezTo>
                  <a:cubicBezTo>
                    <a:pt x="508" y="449"/>
                    <a:pt x="508" y="450"/>
                    <a:pt x="507" y="450"/>
                  </a:cubicBezTo>
                  <a:close/>
                  <a:moveTo>
                    <a:pt x="454" y="470"/>
                  </a:moveTo>
                  <a:cubicBezTo>
                    <a:pt x="429" y="468"/>
                    <a:pt x="403" y="465"/>
                    <a:pt x="378" y="463"/>
                  </a:cubicBezTo>
                  <a:cubicBezTo>
                    <a:pt x="372" y="463"/>
                    <a:pt x="365" y="463"/>
                    <a:pt x="359" y="463"/>
                  </a:cubicBezTo>
                  <a:cubicBezTo>
                    <a:pt x="335" y="461"/>
                    <a:pt x="316" y="461"/>
                    <a:pt x="293" y="460"/>
                  </a:cubicBezTo>
                  <a:cubicBezTo>
                    <a:pt x="289" y="460"/>
                    <a:pt x="285" y="459"/>
                    <a:pt x="281" y="459"/>
                  </a:cubicBezTo>
                  <a:cubicBezTo>
                    <a:pt x="263" y="459"/>
                    <a:pt x="252" y="457"/>
                    <a:pt x="234" y="457"/>
                  </a:cubicBezTo>
                  <a:cubicBezTo>
                    <a:pt x="234" y="457"/>
                    <a:pt x="234" y="456"/>
                    <a:pt x="233" y="456"/>
                  </a:cubicBezTo>
                  <a:cubicBezTo>
                    <a:pt x="234" y="458"/>
                    <a:pt x="232" y="458"/>
                    <a:pt x="233" y="459"/>
                  </a:cubicBezTo>
                  <a:cubicBezTo>
                    <a:pt x="227" y="456"/>
                    <a:pt x="222" y="462"/>
                    <a:pt x="219" y="465"/>
                  </a:cubicBezTo>
                  <a:cubicBezTo>
                    <a:pt x="209" y="489"/>
                    <a:pt x="209" y="519"/>
                    <a:pt x="221" y="540"/>
                  </a:cubicBezTo>
                  <a:cubicBezTo>
                    <a:pt x="239" y="542"/>
                    <a:pt x="254" y="541"/>
                    <a:pt x="272" y="540"/>
                  </a:cubicBezTo>
                  <a:cubicBezTo>
                    <a:pt x="258" y="538"/>
                    <a:pt x="242" y="539"/>
                    <a:pt x="227" y="537"/>
                  </a:cubicBezTo>
                  <a:cubicBezTo>
                    <a:pt x="226" y="535"/>
                    <a:pt x="229" y="535"/>
                    <a:pt x="228" y="534"/>
                  </a:cubicBezTo>
                  <a:cubicBezTo>
                    <a:pt x="212" y="513"/>
                    <a:pt x="216" y="483"/>
                    <a:pt x="226" y="461"/>
                  </a:cubicBezTo>
                  <a:cubicBezTo>
                    <a:pt x="231" y="460"/>
                    <a:pt x="235" y="462"/>
                    <a:pt x="239" y="463"/>
                  </a:cubicBezTo>
                  <a:cubicBezTo>
                    <a:pt x="242" y="464"/>
                    <a:pt x="245" y="464"/>
                    <a:pt x="247" y="464"/>
                  </a:cubicBezTo>
                  <a:cubicBezTo>
                    <a:pt x="257" y="466"/>
                    <a:pt x="265" y="466"/>
                    <a:pt x="273" y="466"/>
                  </a:cubicBezTo>
                  <a:cubicBezTo>
                    <a:pt x="312" y="465"/>
                    <a:pt x="350" y="469"/>
                    <a:pt x="386" y="473"/>
                  </a:cubicBezTo>
                  <a:cubicBezTo>
                    <a:pt x="394" y="472"/>
                    <a:pt x="403" y="474"/>
                    <a:pt x="412" y="474"/>
                  </a:cubicBezTo>
                  <a:cubicBezTo>
                    <a:pt x="429" y="476"/>
                    <a:pt x="448" y="476"/>
                    <a:pt x="463" y="478"/>
                  </a:cubicBezTo>
                  <a:cubicBezTo>
                    <a:pt x="463" y="472"/>
                    <a:pt x="459" y="470"/>
                    <a:pt x="454" y="470"/>
                  </a:cubicBezTo>
                  <a:close/>
                  <a:moveTo>
                    <a:pt x="379" y="459"/>
                  </a:moveTo>
                  <a:cubicBezTo>
                    <a:pt x="376" y="459"/>
                    <a:pt x="378" y="460"/>
                    <a:pt x="380" y="460"/>
                  </a:cubicBezTo>
                  <a:cubicBezTo>
                    <a:pt x="394" y="461"/>
                    <a:pt x="410" y="463"/>
                    <a:pt x="425" y="464"/>
                  </a:cubicBezTo>
                  <a:cubicBezTo>
                    <a:pt x="434" y="465"/>
                    <a:pt x="442" y="466"/>
                    <a:pt x="450" y="467"/>
                  </a:cubicBezTo>
                  <a:cubicBezTo>
                    <a:pt x="455" y="467"/>
                    <a:pt x="459" y="465"/>
                    <a:pt x="462" y="468"/>
                  </a:cubicBezTo>
                  <a:cubicBezTo>
                    <a:pt x="471" y="466"/>
                    <a:pt x="480" y="463"/>
                    <a:pt x="487" y="458"/>
                  </a:cubicBezTo>
                  <a:cubicBezTo>
                    <a:pt x="450" y="460"/>
                    <a:pt x="414" y="460"/>
                    <a:pt x="379" y="459"/>
                  </a:cubicBezTo>
                  <a:close/>
                  <a:moveTo>
                    <a:pt x="491" y="462"/>
                  </a:moveTo>
                  <a:cubicBezTo>
                    <a:pt x="481" y="464"/>
                    <a:pt x="475" y="469"/>
                    <a:pt x="466" y="471"/>
                  </a:cubicBezTo>
                  <a:cubicBezTo>
                    <a:pt x="466" y="473"/>
                    <a:pt x="467" y="473"/>
                    <a:pt x="467" y="476"/>
                  </a:cubicBezTo>
                  <a:cubicBezTo>
                    <a:pt x="481" y="471"/>
                    <a:pt x="497" y="468"/>
                    <a:pt x="507" y="459"/>
                  </a:cubicBezTo>
                  <a:cubicBezTo>
                    <a:pt x="501" y="459"/>
                    <a:pt x="498" y="459"/>
                    <a:pt x="493" y="459"/>
                  </a:cubicBezTo>
                  <a:cubicBezTo>
                    <a:pt x="492" y="460"/>
                    <a:pt x="492" y="462"/>
                    <a:pt x="491" y="462"/>
                  </a:cubicBezTo>
                  <a:close/>
                  <a:moveTo>
                    <a:pt x="172" y="488"/>
                  </a:moveTo>
                  <a:cubicBezTo>
                    <a:pt x="176" y="494"/>
                    <a:pt x="182" y="498"/>
                    <a:pt x="187" y="503"/>
                  </a:cubicBezTo>
                  <a:cubicBezTo>
                    <a:pt x="187" y="492"/>
                    <a:pt x="184" y="476"/>
                    <a:pt x="182" y="465"/>
                  </a:cubicBezTo>
                  <a:cubicBezTo>
                    <a:pt x="178" y="473"/>
                    <a:pt x="174" y="479"/>
                    <a:pt x="172" y="488"/>
                  </a:cubicBezTo>
                  <a:close/>
                  <a:moveTo>
                    <a:pt x="390" y="501"/>
                  </a:moveTo>
                  <a:cubicBezTo>
                    <a:pt x="414" y="498"/>
                    <a:pt x="435" y="498"/>
                    <a:pt x="462" y="497"/>
                  </a:cubicBezTo>
                  <a:cubicBezTo>
                    <a:pt x="464" y="491"/>
                    <a:pt x="462" y="484"/>
                    <a:pt x="459" y="481"/>
                  </a:cubicBezTo>
                  <a:cubicBezTo>
                    <a:pt x="438" y="478"/>
                    <a:pt x="421" y="480"/>
                    <a:pt x="406" y="478"/>
                  </a:cubicBezTo>
                  <a:cubicBezTo>
                    <a:pt x="396" y="477"/>
                    <a:pt x="386" y="476"/>
                    <a:pt x="377" y="475"/>
                  </a:cubicBezTo>
                  <a:cubicBezTo>
                    <a:pt x="365" y="474"/>
                    <a:pt x="352" y="471"/>
                    <a:pt x="340" y="471"/>
                  </a:cubicBezTo>
                  <a:cubicBezTo>
                    <a:pt x="302" y="471"/>
                    <a:pt x="268" y="472"/>
                    <a:pt x="230" y="467"/>
                  </a:cubicBezTo>
                  <a:cubicBezTo>
                    <a:pt x="229" y="473"/>
                    <a:pt x="232" y="475"/>
                    <a:pt x="234" y="480"/>
                  </a:cubicBezTo>
                  <a:cubicBezTo>
                    <a:pt x="256" y="483"/>
                    <a:pt x="272" y="480"/>
                    <a:pt x="292" y="482"/>
                  </a:cubicBezTo>
                  <a:cubicBezTo>
                    <a:pt x="293" y="482"/>
                    <a:pt x="297" y="483"/>
                    <a:pt x="298" y="485"/>
                  </a:cubicBezTo>
                  <a:cubicBezTo>
                    <a:pt x="273" y="483"/>
                    <a:pt x="251" y="484"/>
                    <a:pt x="233" y="484"/>
                  </a:cubicBezTo>
                  <a:cubicBezTo>
                    <a:pt x="231" y="491"/>
                    <a:pt x="240" y="490"/>
                    <a:pt x="244" y="490"/>
                  </a:cubicBezTo>
                  <a:cubicBezTo>
                    <a:pt x="254" y="491"/>
                    <a:pt x="269" y="491"/>
                    <a:pt x="281" y="491"/>
                  </a:cubicBezTo>
                  <a:cubicBezTo>
                    <a:pt x="270" y="494"/>
                    <a:pt x="245" y="493"/>
                    <a:pt x="235" y="492"/>
                  </a:cubicBezTo>
                  <a:cubicBezTo>
                    <a:pt x="234" y="500"/>
                    <a:pt x="233" y="502"/>
                    <a:pt x="235" y="509"/>
                  </a:cubicBezTo>
                  <a:cubicBezTo>
                    <a:pt x="250" y="511"/>
                    <a:pt x="268" y="511"/>
                    <a:pt x="281" y="512"/>
                  </a:cubicBezTo>
                  <a:cubicBezTo>
                    <a:pt x="280" y="512"/>
                    <a:pt x="280" y="511"/>
                    <a:pt x="281" y="511"/>
                  </a:cubicBezTo>
                  <a:cubicBezTo>
                    <a:pt x="299" y="512"/>
                    <a:pt x="317" y="512"/>
                    <a:pt x="333" y="514"/>
                  </a:cubicBezTo>
                  <a:cubicBezTo>
                    <a:pt x="300" y="512"/>
                    <a:pt x="267" y="515"/>
                    <a:pt x="233" y="513"/>
                  </a:cubicBezTo>
                  <a:cubicBezTo>
                    <a:pt x="236" y="514"/>
                    <a:pt x="232" y="518"/>
                    <a:pt x="234" y="519"/>
                  </a:cubicBezTo>
                  <a:cubicBezTo>
                    <a:pt x="241" y="519"/>
                    <a:pt x="254" y="522"/>
                    <a:pt x="262" y="522"/>
                  </a:cubicBezTo>
                  <a:cubicBezTo>
                    <a:pt x="251" y="524"/>
                    <a:pt x="241" y="523"/>
                    <a:pt x="234" y="522"/>
                  </a:cubicBezTo>
                  <a:cubicBezTo>
                    <a:pt x="234" y="526"/>
                    <a:pt x="235" y="530"/>
                    <a:pt x="236" y="534"/>
                  </a:cubicBezTo>
                  <a:cubicBezTo>
                    <a:pt x="259" y="535"/>
                    <a:pt x="276" y="538"/>
                    <a:pt x="299" y="539"/>
                  </a:cubicBezTo>
                  <a:cubicBezTo>
                    <a:pt x="301" y="540"/>
                    <a:pt x="300" y="541"/>
                    <a:pt x="301" y="541"/>
                  </a:cubicBezTo>
                  <a:cubicBezTo>
                    <a:pt x="332" y="545"/>
                    <a:pt x="369" y="545"/>
                    <a:pt x="407" y="547"/>
                  </a:cubicBezTo>
                  <a:cubicBezTo>
                    <a:pt x="416" y="547"/>
                    <a:pt x="428" y="546"/>
                    <a:pt x="435" y="547"/>
                  </a:cubicBezTo>
                  <a:cubicBezTo>
                    <a:pt x="443" y="548"/>
                    <a:pt x="456" y="549"/>
                    <a:pt x="465" y="548"/>
                  </a:cubicBezTo>
                  <a:cubicBezTo>
                    <a:pt x="465" y="544"/>
                    <a:pt x="463" y="542"/>
                    <a:pt x="463" y="538"/>
                  </a:cubicBezTo>
                  <a:cubicBezTo>
                    <a:pt x="464" y="536"/>
                    <a:pt x="467" y="534"/>
                    <a:pt x="465" y="533"/>
                  </a:cubicBezTo>
                  <a:cubicBezTo>
                    <a:pt x="451" y="531"/>
                    <a:pt x="438" y="531"/>
                    <a:pt x="425" y="528"/>
                  </a:cubicBezTo>
                  <a:cubicBezTo>
                    <a:pt x="440" y="527"/>
                    <a:pt x="453" y="530"/>
                    <a:pt x="466" y="529"/>
                  </a:cubicBezTo>
                  <a:cubicBezTo>
                    <a:pt x="465" y="528"/>
                    <a:pt x="465" y="526"/>
                    <a:pt x="464" y="525"/>
                  </a:cubicBezTo>
                  <a:cubicBezTo>
                    <a:pt x="445" y="523"/>
                    <a:pt x="427" y="523"/>
                    <a:pt x="408" y="522"/>
                  </a:cubicBezTo>
                  <a:cubicBezTo>
                    <a:pt x="394" y="521"/>
                    <a:pt x="382" y="521"/>
                    <a:pt x="369" y="522"/>
                  </a:cubicBezTo>
                  <a:cubicBezTo>
                    <a:pt x="365" y="522"/>
                    <a:pt x="359" y="524"/>
                    <a:pt x="356" y="521"/>
                  </a:cubicBezTo>
                  <a:cubicBezTo>
                    <a:pt x="389" y="517"/>
                    <a:pt x="427" y="521"/>
                    <a:pt x="462" y="521"/>
                  </a:cubicBezTo>
                  <a:cubicBezTo>
                    <a:pt x="463" y="517"/>
                    <a:pt x="466" y="515"/>
                    <a:pt x="466" y="511"/>
                  </a:cubicBezTo>
                  <a:cubicBezTo>
                    <a:pt x="465" y="501"/>
                    <a:pt x="447" y="507"/>
                    <a:pt x="440" y="505"/>
                  </a:cubicBezTo>
                  <a:cubicBezTo>
                    <a:pt x="447" y="502"/>
                    <a:pt x="454" y="503"/>
                    <a:pt x="461" y="502"/>
                  </a:cubicBezTo>
                  <a:cubicBezTo>
                    <a:pt x="449" y="498"/>
                    <a:pt x="435" y="501"/>
                    <a:pt x="422" y="502"/>
                  </a:cubicBezTo>
                  <a:cubicBezTo>
                    <a:pt x="414" y="502"/>
                    <a:pt x="405" y="502"/>
                    <a:pt x="398" y="502"/>
                  </a:cubicBezTo>
                  <a:cubicBezTo>
                    <a:pt x="394" y="504"/>
                    <a:pt x="394" y="502"/>
                    <a:pt x="390" y="501"/>
                  </a:cubicBezTo>
                  <a:close/>
                  <a:moveTo>
                    <a:pt x="465" y="482"/>
                  </a:moveTo>
                  <a:cubicBezTo>
                    <a:pt x="465" y="485"/>
                    <a:pt x="467" y="489"/>
                    <a:pt x="467" y="492"/>
                  </a:cubicBezTo>
                  <a:cubicBezTo>
                    <a:pt x="467" y="495"/>
                    <a:pt x="464" y="497"/>
                    <a:pt x="464" y="500"/>
                  </a:cubicBezTo>
                  <a:cubicBezTo>
                    <a:pt x="465" y="505"/>
                    <a:pt x="471" y="508"/>
                    <a:pt x="469" y="514"/>
                  </a:cubicBezTo>
                  <a:cubicBezTo>
                    <a:pt x="464" y="519"/>
                    <a:pt x="469" y="527"/>
                    <a:pt x="471" y="533"/>
                  </a:cubicBezTo>
                  <a:cubicBezTo>
                    <a:pt x="468" y="535"/>
                    <a:pt x="465" y="541"/>
                    <a:pt x="468" y="545"/>
                  </a:cubicBezTo>
                  <a:cubicBezTo>
                    <a:pt x="479" y="540"/>
                    <a:pt x="488" y="533"/>
                    <a:pt x="497" y="527"/>
                  </a:cubicBezTo>
                  <a:cubicBezTo>
                    <a:pt x="498" y="522"/>
                    <a:pt x="500" y="518"/>
                    <a:pt x="498" y="514"/>
                  </a:cubicBezTo>
                  <a:cubicBezTo>
                    <a:pt x="491" y="515"/>
                    <a:pt x="486" y="519"/>
                    <a:pt x="480" y="522"/>
                  </a:cubicBezTo>
                  <a:cubicBezTo>
                    <a:pt x="480" y="514"/>
                    <a:pt x="492" y="515"/>
                    <a:pt x="495" y="509"/>
                  </a:cubicBezTo>
                  <a:cubicBezTo>
                    <a:pt x="492" y="509"/>
                    <a:pt x="490" y="515"/>
                    <a:pt x="487" y="512"/>
                  </a:cubicBezTo>
                  <a:cubicBezTo>
                    <a:pt x="491" y="509"/>
                    <a:pt x="494" y="505"/>
                    <a:pt x="498" y="503"/>
                  </a:cubicBezTo>
                  <a:cubicBezTo>
                    <a:pt x="499" y="498"/>
                    <a:pt x="496" y="497"/>
                    <a:pt x="495" y="493"/>
                  </a:cubicBezTo>
                  <a:cubicBezTo>
                    <a:pt x="489" y="494"/>
                    <a:pt x="485" y="500"/>
                    <a:pt x="479" y="499"/>
                  </a:cubicBezTo>
                  <a:cubicBezTo>
                    <a:pt x="480" y="493"/>
                    <a:pt x="503" y="491"/>
                    <a:pt x="496" y="482"/>
                  </a:cubicBezTo>
                  <a:cubicBezTo>
                    <a:pt x="494" y="484"/>
                    <a:pt x="490" y="486"/>
                    <a:pt x="487" y="486"/>
                  </a:cubicBezTo>
                  <a:cubicBezTo>
                    <a:pt x="490" y="481"/>
                    <a:pt x="496" y="479"/>
                    <a:pt x="498" y="474"/>
                  </a:cubicBezTo>
                  <a:cubicBezTo>
                    <a:pt x="498" y="473"/>
                    <a:pt x="498" y="471"/>
                    <a:pt x="496" y="470"/>
                  </a:cubicBezTo>
                  <a:cubicBezTo>
                    <a:pt x="487" y="474"/>
                    <a:pt x="475" y="477"/>
                    <a:pt x="465" y="482"/>
                  </a:cubicBezTo>
                  <a:close/>
                  <a:moveTo>
                    <a:pt x="170" y="499"/>
                  </a:moveTo>
                  <a:cubicBezTo>
                    <a:pt x="175" y="506"/>
                    <a:pt x="184" y="512"/>
                    <a:pt x="190" y="519"/>
                  </a:cubicBezTo>
                  <a:cubicBezTo>
                    <a:pt x="190" y="515"/>
                    <a:pt x="188" y="514"/>
                    <a:pt x="188" y="509"/>
                  </a:cubicBezTo>
                  <a:cubicBezTo>
                    <a:pt x="183" y="504"/>
                    <a:pt x="177" y="498"/>
                    <a:pt x="171" y="493"/>
                  </a:cubicBezTo>
                  <a:cubicBezTo>
                    <a:pt x="171" y="496"/>
                    <a:pt x="170" y="497"/>
                    <a:pt x="170" y="499"/>
                  </a:cubicBezTo>
                  <a:close/>
                  <a:moveTo>
                    <a:pt x="183" y="540"/>
                  </a:moveTo>
                  <a:cubicBezTo>
                    <a:pt x="186" y="544"/>
                    <a:pt x="191" y="549"/>
                    <a:pt x="194" y="550"/>
                  </a:cubicBezTo>
                  <a:cubicBezTo>
                    <a:pt x="192" y="542"/>
                    <a:pt x="193" y="533"/>
                    <a:pt x="190" y="524"/>
                  </a:cubicBezTo>
                  <a:cubicBezTo>
                    <a:pt x="183" y="519"/>
                    <a:pt x="178" y="511"/>
                    <a:pt x="171" y="506"/>
                  </a:cubicBezTo>
                  <a:cubicBezTo>
                    <a:pt x="170" y="520"/>
                    <a:pt x="175" y="532"/>
                    <a:pt x="183" y="540"/>
                  </a:cubicBezTo>
                  <a:close/>
                  <a:moveTo>
                    <a:pt x="530" y="580"/>
                  </a:moveTo>
                  <a:cubicBezTo>
                    <a:pt x="531" y="580"/>
                    <a:pt x="533" y="580"/>
                    <a:pt x="534" y="580"/>
                  </a:cubicBezTo>
                  <a:cubicBezTo>
                    <a:pt x="540" y="578"/>
                    <a:pt x="542" y="572"/>
                    <a:pt x="546" y="567"/>
                  </a:cubicBezTo>
                  <a:cubicBezTo>
                    <a:pt x="549" y="562"/>
                    <a:pt x="552" y="557"/>
                    <a:pt x="555" y="552"/>
                  </a:cubicBezTo>
                  <a:cubicBezTo>
                    <a:pt x="554" y="546"/>
                    <a:pt x="552" y="536"/>
                    <a:pt x="557" y="529"/>
                  </a:cubicBezTo>
                  <a:cubicBezTo>
                    <a:pt x="556" y="522"/>
                    <a:pt x="553" y="522"/>
                    <a:pt x="546" y="522"/>
                  </a:cubicBezTo>
                  <a:cubicBezTo>
                    <a:pt x="540" y="521"/>
                    <a:pt x="535" y="520"/>
                    <a:pt x="532" y="517"/>
                  </a:cubicBezTo>
                  <a:cubicBezTo>
                    <a:pt x="528" y="513"/>
                    <a:pt x="528" y="509"/>
                    <a:pt x="523" y="508"/>
                  </a:cubicBezTo>
                  <a:cubicBezTo>
                    <a:pt x="514" y="506"/>
                    <a:pt x="508" y="510"/>
                    <a:pt x="501" y="514"/>
                  </a:cubicBezTo>
                  <a:cubicBezTo>
                    <a:pt x="504" y="515"/>
                    <a:pt x="502" y="519"/>
                    <a:pt x="504" y="522"/>
                  </a:cubicBezTo>
                  <a:cubicBezTo>
                    <a:pt x="509" y="519"/>
                    <a:pt x="519" y="521"/>
                    <a:pt x="519" y="529"/>
                  </a:cubicBezTo>
                  <a:cubicBezTo>
                    <a:pt x="515" y="534"/>
                    <a:pt x="508" y="535"/>
                    <a:pt x="504" y="540"/>
                  </a:cubicBezTo>
                  <a:cubicBezTo>
                    <a:pt x="516" y="545"/>
                    <a:pt x="528" y="549"/>
                    <a:pt x="536" y="557"/>
                  </a:cubicBezTo>
                  <a:cubicBezTo>
                    <a:pt x="541" y="568"/>
                    <a:pt x="531" y="574"/>
                    <a:pt x="522" y="572"/>
                  </a:cubicBezTo>
                  <a:cubicBezTo>
                    <a:pt x="521" y="574"/>
                    <a:pt x="520" y="575"/>
                    <a:pt x="519" y="578"/>
                  </a:cubicBezTo>
                  <a:cubicBezTo>
                    <a:pt x="521" y="580"/>
                    <a:pt x="522" y="582"/>
                    <a:pt x="525" y="584"/>
                  </a:cubicBezTo>
                  <a:cubicBezTo>
                    <a:pt x="527" y="582"/>
                    <a:pt x="528" y="580"/>
                    <a:pt x="530" y="580"/>
                  </a:cubicBezTo>
                  <a:close/>
                  <a:moveTo>
                    <a:pt x="510" y="524"/>
                  </a:moveTo>
                  <a:cubicBezTo>
                    <a:pt x="498" y="531"/>
                    <a:pt x="482" y="542"/>
                    <a:pt x="470" y="548"/>
                  </a:cubicBezTo>
                  <a:cubicBezTo>
                    <a:pt x="471" y="551"/>
                    <a:pt x="473" y="552"/>
                    <a:pt x="475" y="553"/>
                  </a:cubicBezTo>
                  <a:cubicBezTo>
                    <a:pt x="488" y="544"/>
                    <a:pt x="502" y="538"/>
                    <a:pt x="514" y="527"/>
                  </a:cubicBezTo>
                  <a:cubicBezTo>
                    <a:pt x="514" y="525"/>
                    <a:pt x="511" y="524"/>
                    <a:pt x="510" y="524"/>
                  </a:cubicBezTo>
                  <a:close/>
                  <a:moveTo>
                    <a:pt x="500" y="542"/>
                  </a:moveTo>
                  <a:cubicBezTo>
                    <a:pt x="492" y="547"/>
                    <a:pt x="482" y="551"/>
                    <a:pt x="475" y="557"/>
                  </a:cubicBezTo>
                  <a:cubicBezTo>
                    <a:pt x="492" y="556"/>
                    <a:pt x="508" y="557"/>
                    <a:pt x="528" y="556"/>
                  </a:cubicBezTo>
                  <a:cubicBezTo>
                    <a:pt x="521" y="549"/>
                    <a:pt x="510" y="546"/>
                    <a:pt x="500" y="542"/>
                  </a:cubicBezTo>
                  <a:close/>
                  <a:moveTo>
                    <a:pt x="453" y="552"/>
                  </a:moveTo>
                  <a:cubicBezTo>
                    <a:pt x="431" y="553"/>
                    <a:pt x="407" y="550"/>
                    <a:pt x="380" y="550"/>
                  </a:cubicBezTo>
                  <a:cubicBezTo>
                    <a:pt x="362" y="550"/>
                    <a:pt x="342" y="549"/>
                    <a:pt x="323" y="547"/>
                  </a:cubicBezTo>
                  <a:cubicBezTo>
                    <a:pt x="286" y="543"/>
                    <a:pt x="246" y="545"/>
                    <a:pt x="216" y="545"/>
                  </a:cubicBezTo>
                  <a:cubicBezTo>
                    <a:pt x="213" y="547"/>
                    <a:pt x="207" y="547"/>
                    <a:pt x="207" y="550"/>
                  </a:cubicBezTo>
                  <a:cubicBezTo>
                    <a:pt x="246" y="547"/>
                    <a:pt x="278" y="548"/>
                    <a:pt x="312" y="548"/>
                  </a:cubicBezTo>
                  <a:cubicBezTo>
                    <a:pt x="318" y="548"/>
                    <a:pt x="324" y="549"/>
                    <a:pt x="331" y="550"/>
                  </a:cubicBezTo>
                  <a:cubicBezTo>
                    <a:pt x="337" y="550"/>
                    <a:pt x="346" y="549"/>
                    <a:pt x="355" y="550"/>
                  </a:cubicBezTo>
                  <a:cubicBezTo>
                    <a:pt x="365" y="550"/>
                    <a:pt x="376" y="553"/>
                    <a:pt x="387" y="554"/>
                  </a:cubicBezTo>
                  <a:cubicBezTo>
                    <a:pt x="397" y="554"/>
                    <a:pt x="407" y="553"/>
                    <a:pt x="416" y="554"/>
                  </a:cubicBezTo>
                  <a:cubicBezTo>
                    <a:pt x="429" y="556"/>
                    <a:pt x="442" y="556"/>
                    <a:pt x="453" y="557"/>
                  </a:cubicBezTo>
                  <a:cubicBezTo>
                    <a:pt x="458" y="557"/>
                    <a:pt x="465" y="559"/>
                    <a:pt x="469" y="554"/>
                  </a:cubicBezTo>
                  <a:cubicBezTo>
                    <a:pt x="464" y="552"/>
                    <a:pt x="458" y="552"/>
                    <a:pt x="453" y="552"/>
                  </a:cubicBezTo>
                  <a:close/>
                  <a:moveTo>
                    <a:pt x="490" y="560"/>
                  </a:moveTo>
                  <a:cubicBezTo>
                    <a:pt x="471" y="563"/>
                    <a:pt x="450" y="560"/>
                    <a:pt x="434" y="559"/>
                  </a:cubicBezTo>
                  <a:cubicBezTo>
                    <a:pt x="427" y="559"/>
                    <a:pt x="421" y="558"/>
                    <a:pt x="414" y="557"/>
                  </a:cubicBezTo>
                  <a:cubicBezTo>
                    <a:pt x="400" y="556"/>
                    <a:pt x="384" y="557"/>
                    <a:pt x="368" y="556"/>
                  </a:cubicBezTo>
                  <a:cubicBezTo>
                    <a:pt x="352" y="554"/>
                    <a:pt x="336" y="554"/>
                    <a:pt x="322" y="552"/>
                  </a:cubicBezTo>
                  <a:cubicBezTo>
                    <a:pt x="315" y="555"/>
                    <a:pt x="305" y="552"/>
                    <a:pt x="297" y="552"/>
                  </a:cubicBezTo>
                  <a:cubicBezTo>
                    <a:pt x="295" y="552"/>
                    <a:pt x="293" y="553"/>
                    <a:pt x="292" y="553"/>
                  </a:cubicBezTo>
                  <a:cubicBezTo>
                    <a:pt x="288" y="553"/>
                    <a:pt x="283" y="552"/>
                    <a:pt x="279" y="552"/>
                  </a:cubicBezTo>
                  <a:cubicBezTo>
                    <a:pt x="259" y="550"/>
                    <a:pt x="236" y="551"/>
                    <a:pt x="214" y="553"/>
                  </a:cubicBezTo>
                  <a:cubicBezTo>
                    <a:pt x="207" y="553"/>
                    <a:pt x="200" y="552"/>
                    <a:pt x="195" y="555"/>
                  </a:cubicBezTo>
                  <a:cubicBezTo>
                    <a:pt x="191" y="557"/>
                    <a:pt x="189" y="564"/>
                    <a:pt x="190" y="568"/>
                  </a:cubicBezTo>
                  <a:cubicBezTo>
                    <a:pt x="205" y="564"/>
                    <a:pt x="217" y="558"/>
                    <a:pt x="232" y="557"/>
                  </a:cubicBezTo>
                  <a:cubicBezTo>
                    <a:pt x="234" y="556"/>
                    <a:pt x="235" y="556"/>
                    <a:pt x="237" y="556"/>
                  </a:cubicBezTo>
                  <a:cubicBezTo>
                    <a:pt x="267" y="551"/>
                    <a:pt x="300" y="554"/>
                    <a:pt x="326" y="561"/>
                  </a:cubicBezTo>
                  <a:cubicBezTo>
                    <a:pt x="335" y="558"/>
                    <a:pt x="347" y="561"/>
                    <a:pt x="360" y="562"/>
                  </a:cubicBezTo>
                  <a:cubicBezTo>
                    <a:pt x="370" y="562"/>
                    <a:pt x="381" y="562"/>
                    <a:pt x="391" y="563"/>
                  </a:cubicBezTo>
                  <a:cubicBezTo>
                    <a:pt x="409" y="564"/>
                    <a:pt x="428" y="567"/>
                    <a:pt x="446" y="567"/>
                  </a:cubicBezTo>
                  <a:cubicBezTo>
                    <a:pt x="460" y="568"/>
                    <a:pt x="473" y="566"/>
                    <a:pt x="484" y="567"/>
                  </a:cubicBezTo>
                  <a:cubicBezTo>
                    <a:pt x="491" y="568"/>
                    <a:pt x="497" y="569"/>
                    <a:pt x="504" y="569"/>
                  </a:cubicBezTo>
                  <a:cubicBezTo>
                    <a:pt x="508" y="569"/>
                    <a:pt x="530" y="570"/>
                    <a:pt x="532" y="567"/>
                  </a:cubicBezTo>
                  <a:cubicBezTo>
                    <a:pt x="535" y="564"/>
                    <a:pt x="532" y="562"/>
                    <a:pt x="532" y="559"/>
                  </a:cubicBezTo>
                  <a:cubicBezTo>
                    <a:pt x="520" y="560"/>
                    <a:pt x="500" y="562"/>
                    <a:pt x="490" y="560"/>
                  </a:cubicBezTo>
                  <a:close/>
                  <a:moveTo>
                    <a:pt x="170" y="644"/>
                  </a:moveTo>
                  <a:cubicBezTo>
                    <a:pt x="187" y="651"/>
                    <a:pt x="203" y="656"/>
                    <a:pt x="220" y="655"/>
                  </a:cubicBezTo>
                  <a:cubicBezTo>
                    <a:pt x="244" y="652"/>
                    <a:pt x="266" y="642"/>
                    <a:pt x="290" y="635"/>
                  </a:cubicBezTo>
                  <a:cubicBezTo>
                    <a:pt x="301" y="632"/>
                    <a:pt x="312" y="631"/>
                    <a:pt x="323" y="630"/>
                  </a:cubicBezTo>
                  <a:cubicBezTo>
                    <a:pt x="343" y="628"/>
                    <a:pt x="361" y="636"/>
                    <a:pt x="378" y="632"/>
                  </a:cubicBezTo>
                  <a:cubicBezTo>
                    <a:pt x="381" y="629"/>
                    <a:pt x="385" y="626"/>
                    <a:pt x="388" y="623"/>
                  </a:cubicBezTo>
                  <a:cubicBezTo>
                    <a:pt x="391" y="610"/>
                    <a:pt x="380" y="596"/>
                    <a:pt x="374" y="590"/>
                  </a:cubicBezTo>
                  <a:cubicBezTo>
                    <a:pt x="371" y="588"/>
                    <a:pt x="368" y="585"/>
                    <a:pt x="365" y="583"/>
                  </a:cubicBezTo>
                  <a:cubicBezTo>
                    <a:pt x="353" y="575"/>
                    <a:pt x="337" y="571"/>
                    <a:pt x="325" y="564"/>
                  </a:cubicBezTo>
                  <a:cubicBezTo>
                    <a:pt x="297" y="557"/>
                    <a:pt x="265" y="554"/>
                    <a:pt x="235" y="559"/>
                  </a:cubicBezTo>
                  <a:cubicBezTo>
                    <a:pt x="209" y="564"/>
                    <a:pt x="188" y="572"/>
                    <a:pt x="171" y="584"/>
                  </a:cubicBezTo>
                  <a:cubicBezTo>
                    <a:pt x="160" y="591"/>
                    <a:pt x="151" y="600"/>
                    <a:pt x="143" y="608"/>
                  </a:cubicBezTo>
                  <a:cubicBezTo>
                    <a:pt x="145" y="611"/>
                    <a:pt x="142" y="613"/>
                    <a:pt x="141" y="614"/>
                  </a:cubicBezTo>
                  <a:cubicBezTo>
                    <a:pt x="142" y="617"/>
                    <a:pt x="141" y="619"/>
                    <a:pt x="144" y="620"/>
                  </a:cubicBezTo>
                  <a:cubicBezTo>
                    <a:pt x="148" y="612"/>
                    <a:pt x="154" y="605"/>
                    <a:pt x="163" y="602"/>
                  </a:cubicBezTo>
                  <a:cubicBezTo>
                    <a:pt x="164" y="593"/>
                    <a:pt x="170" y="589"/>
                    <a:pt x="178" y="587"/>
                  </a:cubicBezTo>
                  <a:cubicBezTo>
                    <a:pt x="179" y="585"/>
                    <a:pt x="180" y="583"/>
                    <a:pt x="181" y="582"/>
                  </a:cubicBezTo>
                  <a:cubicBezTo>
                    <a:pt x="195" y="574"/>
                    <a:pt x="219" y="571"/>
                    <a:pt x="232" y="579"/>
                  </a:cubicBezTo>
                  <a:cubicBezTo>
                    <a:pt x="250" y="574"/>
                    <a:pt x="272" y="574"/>
                    <a:pt x="294" y="574"/>
                  </a:cubicBezTo>
                  <a:cubicBezTo>
                    <a:pt x="304" y="574"/>
                    <a:pt x="314" y="574"/>
                    <a:pt x="324" y="576"/>
                  </a:cubicBezTo>
                  <a:cubicBezTo>
                    <a:pt x="327" y="576"/>
                    <a:pt x="331" y="577"/>
                    <a:pt x="332" y="580"/>
                  </a:cubicBezTo>
                  <a:cubicBezTo>
                    <a:pt x="328" y="583"/>
                    <a:pt x="323" y="580"/>
                    <a:pt x="318" y="579"/>
                  </a:cubicBezTo>
                  <a:cubicBezTo>
                    <a:pt x="313" y="579"/>
                    <a:pt x="308" y="580"/>
                    <a:pt x="303" y="579"/>
                  </a:cubicBezTo>
                  <a:cubicBezTo>
                    <a:pt x="279" y="578"/>
                    <a:pt x="254" y="577"/>
                    <a:pt x="233" y="584"/>
                  </a:cubicBezTo>
                  <a:cubicBezTo>
                    <a:pt x="233" y="587"/>
                    <a:pt x="232" y="591"/>
                    <a:pt x="230" y="594"/>
                  </a:cubicBezTo>
                  <a:cubicBezTo>
                    <a:pt x="226" y="599"/>
                    <a:pt x="215" y="605"/>
                    <a:pt x="206" y="607"/>
                  </a:cubicBezTo>
                  <a:cubicBezTo>
                    <a:pt x="202" y="608"/>
                    <a:pt x="198" y="608"/>
                    <a:pt x="194" y="608"/>
                  </a:cubicBezTo>
                  <a:cubicBezTo>
                    <a:pt x="191" y="609"/>
                    <a:pt x="188" y="610"/>
                    <a:pt x="185" y="610"/>
                  </a:cubicBezTo>
                  <a:cubicBezTo>
                    <a:pt x="178" y="610"/>
                    <a:pt x="170" y="608"/>
                    <a:pt x="165" y="605"/>
                  </a:cubicBezTo>
                  <a:cubicBezTo>
                    <a:pt x="158" y="610"/>
                    <a:pt x="150" y="615"/>
                    <a:pt x="146" y="625"/>
                  </a:cubicBezTo>
                  <a:cubicBezTo>
                    <a:pt x="153" y="632"/>
                    <a:pt x="161" y="638"/>
                    <a:pt x="170" y="644"/>
                  </a:cubicBezTo>
                  <a:close/>
                  <a:moveTo>
                    <a:pt x="465" y="570"/>
                  </a:moveTo>
                  <a:cubicBezTo>
                    <a:pt x="462" y="569"/>
                    <a:pt x="459" y="570"/>
                    <a:pt x="455" y="570"/>
                  </a:cubicBezTo>
                  <a:cubicBezTo>
                    <a:pt x="416" y="570"/>
                    <a:pt x="375" y="565"/>
                    <a:pt x="335" y="564"/>
                  </a:cubicBezTo>
                  <a:cubicBezTo>
                    <a:pt x="345" y="569"/>
                    <a:pt x="356" y="572"/>
                    <a:pt x="363" y="579"/>
                  </a:cubicBezTo>
                  <a:cubicBezTo>
                    <a:pt x="376" y="580"/>
                    <a:pt x="389" y="579"/>
                    <a:pt x="401" y="579"/>
                  </a:cubicBezTo>
                  <a:cubicBezTo>
                    <a:pt x="405" y="579"/>
                    <a:pt x="410" y="578"/>
                    <a:pt x="414" y="580"/>
                  </a:cubicBezTo>
                  <a:cubicBezTo>
                    <a:pt x="400" y="580"/>
                    <a:pt x="386" y="583"/>
                    <a:pt x="370" y="582"/>
                  </a:cubicBezTo>
                  <a:cubicBezTo>
                    <a:pt x="371" y="586"/>
                    <a:pt x="376" y="587"/>
                    <a:pt x="378" y="589"/>
                  </a:cubicBezTo>
                  <a:cubicBezTo>
                    <a:pt x="389" y="598"/>
                    <a:pt x="393" y="615"/>
                    <a:pt x="397" y="630"/>
                  </a:cubicBezTo>
                  <a:cubicBezTo>
                    <a:pt x="403" y="630"/>
                    <a:pt x="405" y="629"/>
                    <a:pt x="410" y="629"/>
                  </a:cubicBezTo>
                  <a:cubicBezTo>
                    <a:pt x="449" y="630"/>
                    <a:pt x="485" y="625"/>
                    <a:pt x="518" y="626"/>
                  </a:cubicBezTo>
                  <a:cubicBezTo>
                    <a:pt x="520" y="624"/>
                    <a:pt x="520" y="620"/>
                    <a:pt x="518" y="617"/>
                  </a:cubicBezTo>
                  <a:cubicBezTo>
                    <a:pt x="500" y="614"/>
                    <a:pt x="468" y="616"/>
                    <a:pt x="449" y="614"/>
                  </a:cubicBezTo>
                  <a:cubicBezTo>
                    <a:pt x="444" y="614"/>
                    <a:pt x="438" y="614"/>
                    <a:pt x="434" y="611"/>
                  </a:cubicBezTo>
                  <a:cubicBezTo>
                    <a:pt x="460" y="614"/>
                    <a:pt x="489" y="614"/>
                    <a:pt x="516" y="612"/>
                  </a:cubicBezTo>
                  <a:cubicBezTo>
                    <a:pt x="514" y="609"/>
                    <a:pt x="508" y="609"/>
                    <a:pt x="503" y="608"/>
                  </a:cubicBezTo>
                  <a:cubicBezTo>
                    <a:pt x="496" y="608"/>
                    <a:pt x="488" y="611"/>
                    <a:pt x="482" y="608"/>
                  </a:cubicBezTo>
                  <a:cubicBezTo>
                    <a:pt x="494" y="606"/>
                    <a:pt x="505" y="606"/>
                    <a:pt x="515" y="606"/>
                  </a:cubicBezTo>
                  <a:cubicBezTo>
                    <a:pt x="518" y="603"/>
                    <a:pt x="517" y="600"/>
                    <a:pt x="516" y="597"/>
                  </a:cubicBezTo>
                  <a:cubicBezTo>
                    <a:pt x="509" y="595"/>
                    <a:pt x="503" y="594"/>
                    <a:pt x="496" y="594"/>
                  </a:cubicBezTo>
                  <a:cubicBezTo>
                    <a:pt x="493" y="594"/>
                    <a:pt x="488" y="596"/>
                    <a:pt x="485" y="593"/>
                  </a:cubicBezTo>
                  <a:cubicBezTo>
                    <a:pt x="494" y="593"/>
                    <a:pt x="505" y="592"/>
                    <a:pt x="515" y="593"/>
                  </a:cubicBezTo>
                  <a:cubicBezTo>
                    <a:pt x="515" y="590"/>
                    <a:pt x="518" y="589"/>
                    <a:pt x="518" y="585"/>
                  </a:cubicBezTo>
                  <a:cubicBezTo>
                    <a:pt x="504" y="580"/>
                    <a:pt x="489" y="585"/>
                    <a:pt x="476" y="584"/>
                  </a:cubicBezTo>
                  <a:cubicBezTo>
                    <a:pt x="490" y="583"/>
                    <a:pt x="502" y="580"/>
                    <a:pt x="515" y="581"/>
                  </a:cubicBezTo>
                  <a:cubicBezTo>
                    <a:pt x="514" y="578"/>
                    <a:pt x="517" y="575"/>
                    <a:pt x="517" y="572"/>
                  </a:cubicBezTo>
                  <a:cubicBezTo>
                    <a:pt x="498" y="572"/>
                    <a:pt x="482" y="570"/>
                    <a:pt x="465" y="570"/>
                  </a:cubicBezTo>
                  <a:close/>
                  <a:moveTo>
                    <a:pt x="204" y="585"/>
                  </a:moveTo>
                  <a:cubicBezTo>
                    <a:pt x="205" y="584"/>
                    <a:pt x="206" y="585"/>
                    <a:pt x="207" y="585"/>
                  </a:cubicBezTo>
                  <a:cubicBezTo>
                    <a:pt x="207" y="583"/>
                    <a:pt x="208" y="581"/>
                    <a:pt x="209" y="580"/>
                  </a:cubicBezTo>
                  <a:cubicBezTo>
                    <a:pt x="207" y="580"/>
                    <a:pt x="207" y="579"/>
                    <a:pt x="204" y="579"/>
                  </a:cubicBezTo>
                  <a:cubicBezTo>
                    <a:pt x="204" y="581"/>
                    <a:pt x="203" y="583"/>
                    <a:pt x="204" y="585"/>
                  </a:cubicBezTo>
                  <a:close/>
                  <a:moveTo>
                    <a:pt x="222" y="583"/>
                  </a:moveTo>
                  <a:cubicBezTo>
                    <a:pt x="225" y="601"/>
                    <a:pt x="189" y="606"/>
                    <a:pt x="175" y="600"/>
                  </a:cubicBezTo>
                  <a:cubicBezTo>
                    <a:pt x="173" y="597"/>
                    <a:pt x="172" y="594"/>
                    <a:pt x="175" y="591"/>
                  </a:cubicBezTo>
                  <a:cubicBezTo>
                    <a:pt x="171" y="592"/>
                    <a:pt x="168" y="597"/>
                    <a:pt x="168" y="601"/>
                  </a:cubicBezTo>
                  <a:cubicBezTo>
                    <a:pt x="180" y="613"/>
                    <a:pt x="228" y="604"/>
                    <a:pt x="229" y="586"/>
                  </a:cubicBezTo>
                  <a:cubicBezTo>
                    <a:pt x="229" y="582"/>
                    <a:pt x="224" y="579"/>
                    <a:pt x="219" y="580"/>
                  </a:cubicBezTo>
                  <a:cubicBezTo>
                    <a:pt x="222" y="580"/>
                    <a:pt x="220" y="582"/>
                    <a:pt x="222" y="583"/>
                  </a:cubicBezTo>
                  <a:close/>
                  <a:moveTo>
                    <a:pt x="194" y="585"/>
                  </a:moveTo>
                  <a:cubicBezTo>
                    <a:pt x="196" y="585"/>
                    <a:pt x="198" y="585"/>
                    <a:pt x="200" y="585"/>
                  </a:cubicBezTo>
                  <a:cubicBezTo>
                    <a:pt x="199" y="583"/>
                    <a:pt x="200" y="582"/>
                    <a:pt x="200" y="580"/>
                  </a:cubicBezTo>
                  <a:cubicBezTo>
                    <a:pt x="195" y="579"/>
                    <a:pt x="195" y="582"/>
                    <a:pt x="194" y="585"/>
                  </a:cubicBezTo>
                  <a:close/>
                  <a:moveTo>
                    <a:pt x="210" y="586"/>
                  </a:moveTo>
                  <a:cubicBezTo>
                    <a:pt x="211" y="586"/>
                    <a:pt x="212" y="588"/>
                    <a:pt x="214" y="587"/>
                  </a:cubicBezTo>
                  <a:cubicBezTo>
                    <a:pt x="213" y="588"/>
                    <a:pt x="215" y="589"/>
                    <a:pt x="216" y="589"/>
                  </a:cubicBezTo>
                  <a:cubicBezTo>
                    <a:pt x="219" y="586"/>
                    <a:pt x="216" y="583"/>
                    <a:pt x="212" y="581"/>
                  </a:cubicBezTo>
                  <a:cubicBezTo>
                    <a:pt x="212" y="584"/>
                    <a:pt x="210" y="584"/>
                    <a:pt x="210" y="586"/>
                  </a:cubicBezTo>
                  <a:close/>
                  <a:moveTo>
                    <a:pt x="185" y="585"/>
                  </a:moveTo>
                  <a:cubicBezTo>
                    <a:pt x="186" y="586"/>
                    <a:pt x="184" y="589"/>
                    <a:pt x="186" y="589"/>
                  </a:cubicBezTo>
                  <a:cubicBezTo>
                    <a:pt x="187" y="588"/>
                    <a:pt x="192" y="586"/>
                    <a:pt x="192" y="582"/>
                  </a:cubicBezTo>
                  <a:cubicBezTo>
                    <a:pt x="189" y="582"/>
                    <a:pt x="187" y="584"/>
                    <a:pt x="185" y="585"/>
                  </a:cubicBezTo>
                  <a:close/>
                  <a:moveTo>
                    <a:pt x="178" y="591"/>
                  </a:moveTo>
                  <a:cubicBezTo>
                    <a:pt x="178" y="593"/>
                    <a:pt x="179" y="593"/>
                    <a:pt x="179" y="594"/>
                  </a:cubicBezTo>
                  <a:cubicBezTo>
                    <a:pt x="180" y="594"/>
                    <a:pt x="181" y="594"/>
                    <a:pt x="182" y="593"/>
                  </a:cubicBezTo>
                  <a:cubicBezTo>
                    <a:pt x="181" y="592"/>
                    <a:pt x="183" y="590"/>
                    <a:pt x="181" y="589"/>
                  </a:cubicBezTo>
                  <a:cubicBezTo>
                    <a:pt x="181" y="590"/>
                    <a:pt x="180" y="591"/>
                    <a:pt x="178" y="591"/>
                  </a:cubicBezTo>
                  <a:close/>
                  <a:moveTo>
                    <a:pt x="428" y="662"/>
                  </a:moveTo>
                  <a:cubicBezTo>
                    <a:pt x="431" y="663"/>
                    <a:pt x="435" y="663"/>
                    <a:pt x="438" y="663"/>
                  </a:cubicBezTo>
                  <a:cubicBezTo>
                    <a:pt x="447" y="665"/>
                    <a:pt x="456" y="670"/>
                    <a:pt x="465" y="670"/>
                  </a:cubicBezTo>
                  <a:cubicBezTo>
                    <a:pt x="471" y="670"/>
                    <a:pt x="476" y="670"/>
                    <a:pt x="482" y="670"/>
                  </a:cubicBezTo>
                  <a:cubicBezTo>
                    <a:pt x="505" y="672"/>
                    <a:pt x="526" y="670"/>
                    <a:pt x="544" y="667"/>
                  </a:cubicBezTo>
                  <a:cubicBezTo>
                    <a:pt x="552" y="665"/>
                    <a:pt x="559" y="662"/>
                    <a:pt x="566" y="658"/>
                  </a:cubicBezTo>
                  <a:cubicBezTo>
                    <a:pt x="572" y="655"/>
                    <a:pt x="577" y="651"/>
                    <a:pt x="582" y="648"/>
                  </a:cubicBezTo>
                  <a:cubicBezTo>
                    <a:pt x="584" y="645"/>
                    <a:pt x="587" y="642"/>
                    <a:pt x="590" y="639"/>
                  </a:cubicBezTo>
                  <a:cubicBezTo>
                    <a:pt x="590" y="629"/>
                    <a:pt x="590" y="619"/>
                    <a:pt x="582" y="613"/>
                  </a:cubicBezTo>
                  <a:cubicBezTo>
                    <a:pt x="580" y="611"/>
                    <a:pt x="578" y="609"/>
                    <a:pt x="577" y="607"/>
                  </a:cubicBezTo>
                  <a:cubicBezTo>
                    <a:pt x="567" y="601"/>
                    <a:pt x="555" y="599"/>
                    <a:pt x="544" y="595"/>
                  </a:cubicBezTo>
                  <a:cubicBezTo>
                    <a:pt x="535" y="592"/>
                    <a:pt x="529" y="590"/>
                    <a:pt x="522" y="589"/>
                  </a:cubicBezTo>
                  <a:cubicBezTo>
                    <a:pt x="520" y="590"/>
                    <a:pt x="521" y="592"/>
                    <a:pt x="519" y="592"/>
                  </a:cubicBezTo>
                  <a:cubicBezTo>
                    <a:pt x="521" y="595"/>
                    <a:pt x="521" y="597"/>
                    <a:pt x="523" y="600"/>
                  </a:cubicBezTo>
                  <a:cubicBezTo>
                    <a:pt x="542" y="603"/>
                    <a:pt x="564" y="607"/>
                    <a:pt x="577" y="620"/>
                  </a:cubicBezTo>
                  <a:cubicBezTo>
                    <a:pt x="579" y="624"/>
                    <a:pt x="584" y="628"/>
                    <a:pt x="582" y="634"/>
                  </a:cubicBezTo>
                  <a:cubicBezTo>
                    <a:pt x="582" y="638"/>
                    <a:pt x="576" y="639"/>
                    <a:pt x="576" y="643"/>
                  </a:cubicBezTo>
                  <a:cubicBezTo>
                    <a:pt x="568" y="649"/>
                    <a:pt x="557" y="655"/>
                    <a:pt x="546" y="657"/>
                  </a:cubicBezTo>
                  <a:cubicBezTo>
                    <a:pt x="543" y="658"/>
                    <a:pt x="540" y="658"/>
                    <a:pt x="538" y="658"/>
                  </a:cubicBezTo>
                  <a:cubicBezTo>
                    <a:pt x="517" y="661"/>
                    <a:pt x="491" y="664"/>
                    <a:pt x="469" y="663"/>
                  </a:cubicBezTo>
                  <a:cubicBezTo>
                    <a:pt x="462" y="663"/>
                    <a:pt x="455" y="661"/>
                    <a:pt x="448" y="659"/>
                  </a:cubicBezTo>
                  <a:cubicBezTo>
                    <a:pt x="436" y="657"/>
                    <a:pt x="423" y="656"/>
                    <a:pt x="414" y="651"/>
                  </a:cubicBezTo>
                  <a:cubicBezTo>
                    <a:pt x="415" y="654"/>
                    <a:pt x="413" y="655"/>
                    <a:pt x="412" y="658"/>
                  </a:cubicBezTo>
                  <a:cubicBezTo>
                    <a:pt x="419" y="659"/>
                    <a:pt x="423" y="661"/>
                    <a:pt x="428" y="662"/>
                  </a:cubicBezTo>
                  <a:close/>
                  <a:moveTo>
                    <a:pt x="522" y="603"/>
                  </a:moveTo>
                  <a:cubicBezTo>
                    <a:pt x="521" y="605"/>
                    <a:pt x="519" y="607"/>
                    <a:pt x="520" y="610"/>
                  </a:cubicBezTo>
                  <a:cubicBezTo>
                    <a:pt x="525" y="609"/>
                    <a:pt x="535" y="610"/>
                    <a:pt x="540" y="607"/>
                  </a:cubicBezTo>
                  <a:cubicBezTo>
                    <a:pt x="534" y="605"/>
                    <a:pt x="530" y="603"/>
                    <a:pt x="522" y="603"/>
                  </a:cubicBezTo>
                  <a:close/>
                  <a:moveTo>
                    <a:pt x="537" y="616"/>
                  </a:moveTo>
                  <a:cubicBezTo>
                    <a:pt x="544" y="615"/>
                    <a:pt x="550" y="614"/>
                    <a:pt x="557" y="613"/>
                  </a:cubicBezTo>
                  <a:cubicBezTo>
                    <a:pt x="548" y="605"/>
                    <a:pt x="532" y="615"/>
                    <a:pt x="521" y="613"/>
                  </a:cubicBezTo>
                  <a:cubicBezTo>
                    <a:pt x="524" y="619"/>
                    <a:pt x="530" y="617"/>
                    <a:pt x="537" y="616"/>
                  </a:cubicBezTo>
                  <a:close/>
                  <a:moveTo>
                    <a:pt x="563" y="614"/>
                  </a:moveTo>
                  <a:cubicBezTo>
                    <a:pt x="551" y="618"/>
                    <a:pt x="541" y="620"/>
                    <a:pt x="525" y="621"/>
                  </a:cubicBezTo>
                  <a:cubicBezTo>
                    <a:pt x="524" y="623"/>
                    <a:pt x="521" y="626"/>
                    <a:pt x="522" y="626"/>
                  </a:cubicBezTo>
                  <a:cubicBezTo>
                    <a:pt x="530" y="626"/>
                    <a:pt x="532" y="630"/>
                    <a:pt x="534" y="635"/>
                  </a:cubicBezTo>
                  <a:cubicBezTo>
                    <a:pt x="532" y="637"/>
                    <a:pt x="531" y="639"/>
                    <a:pt x="530" y="642"/>
                  </a:cubicBezTo>
                  <a:cubicBezTo>
                    <a:pt x="490" y="648"/>
                    <a:pt x="458" y="646"/>
                    <a:pt x="419" y="650"/>
                  </a:cubicBezTo>
                  <a:cubicBezTo>
                    <a:pt x="429" y="651"/>
                    <a:pt x="443" y="655"/>
                    <a:pt x="455" y="657"/>
                  </a:cubicBezTo>
                  <a:cubicBezTo>
                    <a:pt x="470" y="660"/>
                    <a:pt x="492" y="658"/>
                    <a:pt x="508" y="657"/>
                  </a:cubicBezTo>
                  <a:cubicBezTo>
                    <a:pt x="536" y="655"/>
                    <a:pt x="570" y="652"/>
                    <a:pt x="579" y="631"/>
                  </a:cubicBezTo>
                  <a:cubicBezTo>
                    <a:pt x="576" y="624"/>
                    <a:pt x="570" y="618"/>
                    <a:pt x="563" y="614"/>
                  </a:cubicBezTo>
                  <a:close/>
                  <a:moveTo>
                    <a:pt x="133" y="644"/>
                  </a:moveTo>
                  <a:cubicBezTo>
                    <a:pt x="148" y="653"/>
                    <a:pt x="160" y="660"/>
                    <a:pt x="178" y="664"/>
                  </a:cubicBezTo>
                  <a:cubicBezTo>
                    <a:pt x="185" y="665"/>
                    <a:pt x="192" y="667"/>
                    <a:pt x="200" y="669"/>
                  </a:cubicBezTo>
                  <a:cubicBezTo>
                    <a:pt x="214" y="671"/>
                    <a:pt x="230" y="672"/>
                    <a:pt x="244" y="673"/>
                  </a:cubicBezTo>
                  <a:cubicBezTo>
                    <a:pt x="259" y="673"/>
                    <a:pt x="273" y="671"/>
                    <a:pt x="287" y="670"/>
                  </a:cubicBezTo>
                  <a:cubicBezTo>
                    <a:pt x="301" y="668"/>
                    <a:pt x="314" y="665"/>
                    <a:pt x="326" y="662"/>
                  </a:cubicBezTo>
                  <a:cubicBezTo>
                    <a:pt x="331" y="661"/>
                    <a:pt x="336" y="659"/>
                    <a:pt x="341" y="658"/>
                  </a:cubicBezTo>
                  <a:cubicBezTo>
                    <a:pt x="350" y="655"/>
                    <a:pt x="360" y="651"/>
                    <a:pt x="368" y="647"/>
                  </a:cubicBezTo>
                  <a:cubicBezTo>
                    <a:pt x="378" y="642"/>
                    <a:pt x="387" y="639"/>
                    <a:pt x="394" y="633"/>
                  </a:cubicBezTo>
                  <a:cubicBezTo>
                    <a:pt x="393" y="629"/>
                    <a:pt x="393" y="625"/>
                    <a:pt x="391" y="622"/>
                  </a:cubicBezTo>
                  <a:cubicBezTo>
                    <a:pt x="390" y="626"/>
                    <a:pt x="386" y="631"/>
                    <a:pt x="382" y="634"/>
                  </a:cubicBezTo>
                  <a:cubicBezTo>
                    <a:pt x="367" y="643"/>
                    <a:pt x="342" y="632"/>
                    <a:pt x="325" y="633"/>
                  </a:cubicBezTo>
                  <a:cubicBezTo>
                    <a:pt x="321" y="633"/>
                    <a:pt x="317" y="635"/>
                    <a:pt x="313" y="635"/>
                  </a:cubicBezTo>
                  <a:cubicBezTo>
                    <a:pt x="309" y="636"/>
                    <a:pt x="306" y="636"/>
                    <a:pt x="302" y="637"/>
                  </a:cubicBezTo>
                  <a:cubicBezTo>
                    <a:pt x="288" y="639"/>
                    <a:pt x="276" y="644"/>
                    <a:pt x="264" y="647"/>
                  </a:cubicBezTo>
                  <a:cubicBezTo>
                    <a:pt x="259" y="649"/>
                    <a:pt x="255" y="651"/>
                    <a:pt x="250" y="653"/>
                  </a:cubicBezTo>
                  <a:cubicBezTo>
                    <a:pt x="230" y="660"/>
                    <a:pt x="209" y="661"/>
                    <a:pt x="189" y="656"/>
                  </a:cubicBezTo>
                  <a:cubicBezTo>
                    <a:pt x="174" y="652"/>
                    <a:pt x="163" y="646"/>
                    <a:pt x="153" y="636"/>
                  </a:cubicBezTo>
                  <a:cubicBezTo>
                    <a:pt x="146" y="630"/>
                    <a:pt x="138" y="625"/>
                    <a:pt x="137" y="620"/>
                  </a:cubicBezTo>
                  <a:cubicBezTo>
                    <a:pt x="137" y="619"/>
                    <a:pt x="137" y="619"/>
                    <a:pt x="136" y="619"/>
                  </a:cubicBezTo>
                  <a:cubicBezTo>
                    <a:pt x="133" y="626"/>
                    <a:pt x="134" y="636"/>
                    <a:pt x="133" y="644"/>
                  </a:cubicBezTo>
                  <a:close/>
                  <a:moveTo>
                    <a:pt x="511" y="641"/>
                  </a:moveTo>
                  <a:cubicBezTo>
                    <a:pt x="516" y="640"/>
                    <a:pt x="529" y="639"/>
                    <a:pt x="529" y="635"/>
                  </a:cubicBezTo>
                  <a:cubicBezTo>
                    <a:pt x="530" y="632"/>
                    <a:pt x="524" y="630"/>
                    <a:pt x="520" y="630"/>
                  </a:cubicBezTo>
                  <a:cubicBezTo>
                    <a:pt x="510" y="629"/>
                    <a:pt x="492" y="630"/>
                    <a:pt x="487" y="630"/>
                  </a:cubicBezTo>
                  <a:cubicBezTo>
                    <a:pt x="464" y="631"/>
                    <a:pt x="440" y="633"/>
                    <a:pt x="419" y="633"/>
                  </a:cubicBezTo>
                  <a:cubicBezTo>
                    <a:pt x="412" y="633"/>
                    <a:pt x="405" y="632"/>
                    <a:pt x="398" y="635"/>
                  </a:cubicBezTo>
                  <a:cubicBezTo>
                    <a:pt x="398" y="642"/>
                    <a:pt x="413" y="637"/>
                    <a:pt x="413" y="646"/>
                  </a:cubicBezTo>
                  <a:cubicBezTo>
                    <a:pt x="441" y="645"/>
                    <a:pt x="478" y="644"/>
                    <a:pt x="511" y="641"/>
                  </a:cubicBezTo>
                  <a:close/>
                  <a:moveTo>
                    <a:pt x="136" y="660"/>
                  </a:moveTo>
                  <a:cubicBezTo>
                    <a:pt x="142" y="665"/>
                    <a:pt x="147" y="669"/>
                    <a:pt x="156" y="672"/>
                  </a:cubicBezTo>
                  <a:cubicBezTo>
                    <a:pt x="166" y="676"/>
                    <a:pt x="175" y="680"/>
                    <a:pt x="187" y="682"/>
                  </a:cubicBezTo>
                  <a:cubicBezTo>
                    <a:pt x="212" y="685"/>
                    <a:pt x="235" y="687"/>
                    <a:pt x="258" y="688"/>
                  </a:cubicBezTo>
                  <a:cubicBezTo>
                    <a:pt x="301" y="690"/>
                    <a:pt x="346" y="677"/>
                    <a:pt x="378" y="662"/>
                  </a:cubicBezTo>
                  <a:cubicBezTo>
                    <a:pt x="388" y="658"/>
                    <a:pt x="396" y="653"/>
                    <a:pt x="395" y="640"/>
                  </a:cubicBezTo>
                  <a:cubicBezTo>
                    <a:pt x="394" y="640"/>
                    <a:pt x="394" y="639"/>
                    <a:pt x="394" y="640"/>
                  </a:cubicBezTo>
                  <a:cubicBezTo>
                    <a:pt x="378" y="647"/>
                    <a:pt x="363" y="653"/>
                    <a:pt x="346" y="659"/>
                  </a:cubicBezTo>
                  <a:cubicBezTo>
                    <a:pt x="340" y="662"/>
                    <a:pt x="333" y="665"/>
                    <a:pt x="327" y="666"/>
                  </a:cubicBezTo>
                  <a:cubicBezTo>
                    <a:pt x="322" y="667"/>
                    <a:pt x="318" y="667"/>
                    <a:pt x="313" y="669"/>
                  </a:cubicBezTo>
                  <a:cubicBezTo>
                    <a:pt x="295" y="675"/>
                    <a:pt x="274" y="676"/>
                    <a:pt x="251" y="677"/>
                  </a:cubicBezTo>
                  <a:cubicBezTo>
                    <a:pt x="249" y="678"/>
                    <a:pt x="253" y="678"/>
                    <a:pt x="251" y="679"/>
                  </a:cubicBezTo>
                  <a:cubicBezTo>
                    <a:pt x="247" y="678"/>
                    <a:pt x="243" y="678"/>
                    <a:pt x="238" y="678"/>
                  </a:cubicBezTo>
                  <a:cubicBezTo>
                    <a:pt x="238" y="678"/>
                    <a:pt x="240" y="678"/>
                    <a:pt x="239" y="679"/>
                  </a:cubicBezTo>
                  <a:cubicBezTo>
                    <a:pt x="236" y="679"/>
                    <a:pt x="238" y="678"/>
                    <a:pt x="236" y="677"/>
                  </a:cubicBezTo>
                  <a:cubicBezTo>
                    <a:pt x="199" y="677"/>
                    <a:pt x="156" y="671"/>
                    <a:pt x="134" y="650"/>
                  </a:cubicBezTo>
                  <a:cubicBezTo>
                    <a:pt x="134" y="655"/>
                    <a:pt x="138" y="656"/>
                    <a:pt x="136" y="660"/>
                  </a:cubicBezTo>
                  <a:close/>
                  <a:moveTo>
                    <a:pt x="394" y="657"/>
                  </a:moveTo>
                  <a:cubicBezTo>
                    <a:pt x="397" y="657"/>
                    <a:pt x="405" y="659"/>
                    <a:pt x="409" y="655"/>
                  </a:cubicBezTo>
                  <a:cubicBezTo>
                    <a:pt x="412" y="646"/>
                    <a:pt x="405" y="643"/>
                    <a:pt x="399" y="642"/>
                  </a:cubicBezTo>
                  <a:cubicBezTo>
                    <a:pt x="398" y="647"/>
                    <a:pt x="397" y="653"/>
                    <a:pt x="394" y="6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9" name="Freeform 14"/>
            <p:cNvSpPr>
              <a:spLocks noEditPoints="1"/>
            </p:cNvSpPr>
            <p:nvPr/>
          </p:nvSpPr>
          <p:spPr bwMode="auto">
            <a:xfrm>
              <a:off x="6526" y="2680"/>
              <a:ext cx="228" cy="192"/>
            </a:xfrm>
            <a:custGeom>
              <a:avLst/>
              <a:gdLst>
                <a:gd name="T0" fmla="*/ 80 w 96"/>
                <a:gd name="T1" fmla="*/ 43 h 81"/>
                <a:gd name="T2" fmla="*/ 67 w 96"/>
                <a:gd name="T3" fmla="*/ 69 h 81"/>
                <a:gd name="T4" fmla="*/ 54 w 96"/>
                <a:gd name="T5" fmla="*/ 76 h 81"/>
                <a:gd name="T6" fmla="*/ 45 w 96"/>
                <a:gd name="T7" fmla="*/ 80 h 81"/>
                <a:gd name="T8" fmla="*/ 21 w 96"/>
                <a:gd name="T9" fmla="*/ 72 h 81"/>
                <a:gd name="T10" fmla="*/ 18 w 96"/>
                <a:gd name="T11" fmla="*/ 61 h 81"/>
                <a:gd name="T12" fmla="*/ 8 w 96"/>
                <a:gd name="T13" fmla="*/ 59 h 81"/>
                <a:gd name="T14" fmla="*/ 7 w 96"/>
                <a:gd name="T15" fmla="*/ 20 h 81"/>
                <a:gd name="T16" fmla="*/ 31 w 96"/>
                <a:gd name="T17" fmla="*/ 6 h 81"/>
                <a:gd name="T18" fmla="*/ 41 w 96"/>
                <a:gd name="T19" fmla="*/ 6 h 81"/>
                <a:gd name="T20" fmla="*/ 48 w 96"/>
                <a:gd name="T21" fmla="*/ 9 h 81"/>
                <a:gd name="T22" fmla="*/ 56 w 96"/>
                <a:gd name="T23" fmla="*/ 4 h 81"/>
                <a:gd name="T24" fmla="*/ 68 w 96"/>
                <a:gd name="T25" fmla="*/ 1 h 81"/>
                <a:gd name="T26" fmla="*/ 73 w 96"/>
                <a:gd name="T27" fmla="*/ 3 h 81"/>
                <a:gd name="T28" fmla="*/ 88 w 96"/>
                <a:gd name="T29" fmla="*/ 8 h 81"/>
                <a:gd name="T30" fmla="*/ 91 w 96"/>
                <a:gd name="T31" fmla="*/ 35 h 81"/>
                <a:gd name="T32" fmla="*/ 80 w 96"/>
                <a:gd name="T33" fmla="*/ 43 h 81"/>
                <a:gd name="T34" fmla="*/ 67 w 96"/>
                <a:gd name="T35" fmla="*/ 4 h 81"/>
                <a:gd name="T36" fmla="*/ 48 w 96"/>
                <a:gd name="T37" fmla="*/ 12 h 81"/>
                <a:gd name="T38" fmla="*/ 40 w 96"/>
                <a:gd name="T39" fmla="*/ 9 h 81"/>
                <a:gd name="T40" fmla="*/ 29 w 96"/>
                <a:gd name="T41" fmla="*/ 9 h 81"/>
                <a:gd name="T42" fmla="*/ 10 w 96"/>
                <a:gd name="T43" fmla="*/ 56 h 81"/>
                <a:gd name="T44" fmla="*/ 19 w 96"/>
                <a:gd name="T45" fmla="*/ 58 h 81"/>
                <a:gd name="T46" fmla="*/ 23 w 96"/>
                <a:gd name="T47" fmla="*/ 68 h 81"/>
                <a:gd name="T48" fmla="*/ 46 w 96"/>
                <a:gd name="T49" fmla="*/ 76 h 81"/>
                <a:gd name="T50" fmla="*/ 56 w 96"/>
                <a:gd name="T51" fmla="*/ 71 h 81"/>
                <a:gd name="T52" fmla="*/ 74 w 96"/>
                <a:gd name="T53" fmla="*/ 58 h 81"/>
                <a:gd name="T54" fmla="*/ 77 w 96"/>
                <a:gd name="T55" fmla="*/ 43 h 81"/>
                <a:gd name="T56" fmla="*/ 88 w 96"/>
                <a:gd name="T57" fmla="*/ 33 h 81"/>
                <a:gd name="T58" fmla="*/ 89 w 96"/>
                <a:gd name="T59" fmla="*/ 18 h 81"/>
                <a:gd name="T60" fmla="*/ 72 w 96"/>
                <a:gd name="T61" fmla="*/ 28 h 81"/>
                <a:gd name="T62" fmla="*/ 67 w 96"/>
                <a:gd name="T63" fmla="*/ 42 h 81"/>
                <a:gd name="T64" fmla="*/ 46 w 96"/>
                <a:gd name="T65" fmla="*/ 47 h 81"/>
                <a:gd name="T66" fmla="*/ 60 w 96"/>
                <a:gd name="T67" fmla="*/ 46 h 81"/>
                <a:gd name="T68" fmla="*/ 70 w 96"/>
                <a:gd name="T69" fmla="*/ 26 h 81"/>
                <a:gd name="T70" fmla="*/ 84 w 96"/>
                <a:gd name="T71" fmla="*/ 18 h 81"/>
                <a:gd name="T72" fmla="*/ 80 w 96"/>
                <a:gd name="T73" fmla="*/ 7 h 81"/>
                <a:gd name="T74" fmla="*/ 67 w 96"/>
                <a:gd name="T75" fmla="*/ 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6" h="81">
                  <a:moveTo>
                    <a:pt x="80" y="43"/>
                  </a:moveTo>
                  <a:cubicBezTo>
                    <a:pt x="81" y="55"/>
                    <a:pt x="75" y="63"/>
                    <a:pt x="67" y="69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50" y="77"/>
                    <a:pt x="47" y="79"/>
                    <a:pt x="45" y="80"/>
                  </a:cubicBezTo>
                  <a:cubicBezTo>
                    <a:pt x="36" y="81"/>
                    <a:pt x="27" y="78"/>
                    <a:pt x="21" y="72"/>
                  </a:cubicBezTo>
                  <a:cubicBezTo>
                    <a:pt x="20" y="69"/>
                    <a:pt x="19" y="64"/>
                    <a:pt x="18" y="61"/>
                  </a:cubicBezTo>
                  <a:cubicBezTo>
                    <a:pt x="15" y="60"/>
                    <a:pt x="11" y="60"/>
                    <a:pt x="8" y="59"/>
                  </a:cubicBezTo>
                  <a:cubicBezTo>
                    <a:pt x="0" y="48"/>
                    <a:pt x="4" y="34"/>
                    <a:pt x="7" y="20"/>
                  </a:cubicBezTo>
                  <a:cubicBezTo>
                    <a:pt x="13" y="14"/>
                    <a:pt x="21" y="7"/>
                    <a:pt x="31" y="6"/>
                  </a:cubicBezTo>
                  <a:cubicBezTo>
                    <a:pt x="33" y="6"/>
                    <a:pt x="38" y="5"/>
                    <a:pt x="41" y="6"/>
                  </a:cubicBezTo>
                  <a:cubicBezTo>
                    <a:pt x="43" y="6"/>
                    <a:pt x="46" y="9"/>
                    <a:pt x="48" y="9"/>
                  </a:cubicBezTo>
                  <a:cubicBezTo>
                    <a:pt x="51" y="9"/>
                    <a:pt x="53" y="6"/>
                    <a:pt x="56" y="4"/>
                  </a:cubicBezTo>
                  <a:cubicBezTo>
                    <a:pt x="59" y="2"/>
                    <a:pt x="64" y="0"/>
                    <a:pt x="68" y="1"/>
                  </a:cubicBezTo>
                  <a:cubicBezTo>
                    <a:pt x="70" y="1"/>
                    <a:pt x="71" y="2"/>
                    <a:pt x="73" y="3"/>
                  </a:cubicBezTo>
                  <a:cubicBezTo>
                    <a:pt x="79" y="4"/>
                    <a:pt x="83" y="5"/>
                    <a:pt x="88" y="8"/>
                  </a:cubicBezTo>
                  <a:cubicBezTo>
                    <a:pt x="91" y="16"/>
                    <a:pt x="96" y="28"/>
                    <a:pt x="91" y="35"/>
                  </a:cubicBezTo>
                  <a:cubicBezTo>
                    <a:pt x="88" y="39"/>
                    <a:pt x="84" y="39"/>
                    <a:pt x="80" y="43"/>
                  </a:cubicBezTo>
                  <a:close/>
                  <a:moveTo>
                    <a:pt x="67" y="4"/>
                  </a:moveTo>
                  <a:cubicBezTo>
                    <a:pt x="58" y="3"/>
                    <a:pt x="56" y="12"/>
                    <a:pt x="48" y="12"/>
                  </a:cubicBezTo>
                  <a:cubicBezTo>
                    <a:pt x="44" y="12"/>
                    <a:pt x="43" y="9"/>
                    <a:pt x="40" y="9"/>
                  </a:cubicBezTo>
                  <a:cubicBezTo>
                    <a:pt x="37" y="8"/>
                    <a:pt x="32" y="9"/>
                    <a:pt x="29" y="9"/>
                  </a:cubicBezTo>
                  <a:cubicBezTo>
                    <a:pt x="10" y="12"/>
                    <a:pt x="3" y="36"/>
                    <a:pt x="10" y="56"/>
                  </a:cubicBezTo>
                  <a:cubicBezTo>
                    <a:pt x="14" y="57"/>
                    <a:pt x="15" y="58"/>
                    <a:pt x="19" y="58"/>
                  </a:cubicBezTo>
                  <a:cubicBezTo>
                    <a:pt x="21" y="60"/>
                    <a:pt x="24" y="64"/>
                    <a:pt x="23" y="68"/>
                  </a:cubicBezTo>
                  <a:cubicBezTo>
                    <a:pt x="25" y="76"/>
                    <a:pt x="39" y="78"/>
                    <a:pt x="46" y="76"/>
                  </a:cubicBezTo>
                  <a:cubicBezTo>
                    <a:pt x="49" y="75"/>
                    <a:pt x="53" y="73"/>
                    <a:pt x="56" y="71"/>
                  </a:cubicBezTo>
                  <a:cubicBezTo>
                    <a:pt x="63" y="69"/>
                    <a:pt x="71" y="63"/>
                    <a:pt x="74" y="58"/>
                  </a:cubicBezTo>
                  <a:cubicBezTo>
                    <a:pt x="77" y="53"/>
                    <a:pt x="75" y="48"/>
                    <a:pt x="77" y="43"/>
                  </a:cubicBezTo>
                  <a:cubicBezTo>
                    <a:pt x="79" y="38"/>
                    <a:pt x="86" y="37"/>
                    <a:pt x="88" y="33"/>
                  </a:cubicBezTo>
                  <a:cubicBezTo>
                    <a:pt x="91" y="30"/>
                    <a:pt x="90" y="21"/>
                    <a:pt x="89" y="18"/>
                  </a:cubicBezTo>
                  <a:cubicBezTo>
                    <a:pt x="85" y="24"/>
                    <a:pt x="82" y="30"/>
                    <a:pt x="72" y="28"/>
                  </a:cubicBezTo>
                  <a:cubicBezTo>
                    <a:pt x="67" y="31"/>
                    <a:pt x="70" y="37"/>
                    <a:pt x="67" y="42"/>
                  </a:cubicBezTo>
                  <a:cubicBezTo>
                    <a:pt x="64" y="49"/>
                    <a:pt x="53" y="52"/>
                    <a:pt x="46" y="47"/>
                  </a:cubicBezTo>
                  <a:cubicBezTo>
                    <a:pt x="50" y="45"/>
                    <a:pt x="56" y="48"/>
                    <a:pt x="60" y="46"/>
                  </a:cubicBezTo>
                  <a:cubicBezTo>
                    <a:pt x="68" y="43"/>
                    <a:pt x="63" y="30"/>
                    <a:pt x="70" y="26"/>
                  </a:cubicBezTo>
                  <a:cubicBezTo>
                    <a:pt x="75" y="25"/>
                    <a:pt x="83" y="25"/>
                    <a:pt x="84" y="18"/>
                  </a:cubicBezTo>
                  <a:cubicBezTo>
                    <a:pt x="84" y="14"/>
                    <a:pt x="83" y="10"/>
                    <a:pt x="80" y="7"/>
                  </a:cubicBezTo>
                  <a:cubicBezTo>
                    <a:pt x="73" y="7"/>
                    <a:pt x="72" y="4"/>
                    <a:pt x="6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20" name="Freeform 15"/>
            <p:cNvSpPr>
              <a:spLocks noEditPoints="1"/>
            </p:cNvSpPr>
            <p:nvPr/>
          </p:nvSpPr>
          <p:spPr bwMode="auto">
            <a:xfrm>
              <a:off x="6576" y="3017"/>
              <a:ext cx="161" cy="147"/>
            </a:xfrm>
            <a:custGeom>
              <a:avLst/>
              <a:gdLst>
                <a:gd name="T0" fmla="*/ 49 w 68"/>
                <a:gd name="T1" fmla="*/ 1 h 62"/>
                <a:gd name="T2" fmla="*/ 67 w 68"/>
                <a:gd name="T3" fmla="*/ 12 h 62"/>
                <a:gd name="T4" fmla="*/ 59 w 68"/>
                <a:gd name="T5" fmla="*/ 36 h 62"/>
                <a:gd name="T6" fmla="*/ 21 w 68"/>
                <a:gd name="T7" fmla="*/ 62 h 62"/>
                <a:gd name="T8" fmla="*/ 0 w 68"/>
                <a:gd name="T9" fmla="*/ 43 h 62"/>
                <a:gd name="T10" fmla="*/ 3 w 68"/>
                <a:gd name="T11" fmla="*/ 31 h 62"/>
                <a:gd name="T12" fmla="*/ 40 w 68"/>
                <a:gd name="T13" fmla="*/ 1 h 62"/>
                <a:gd name="T14" fmla="*/ 49 w 68"/>
                <a:gd name="T15" fmla="*/ 1 h 62"/>
                <a:gd name="T16" fmla="*/ 46 w 68"/>
                <a:gd name="T17" fmla="*/ 6 h 62"/>
                <a:gd name="T18" fmla="*/ 23 w 68"/>
                <a:gd name="T19" fmla="*/ 14 h 62"/>
                <a:gd name="T20" fmla="*/ 6 w 68"/>
                <a:gd name="T21" fmla="*/ 36 h 62"/>
                <a:gd name="T22" fmla="*/ 8 w 68"/>
                <a:gd name="T23" fmla="*/ 51 h 62"/>
                <a:gd name="T24" fmla="*/ 9 w 68"/>
                <a:gd name="T25" fmla="*/ 43 h 62"/>
                <a:gd name="T26" fmla="*/ 50 w 68"/>
                <a:gd name="T27" fmla="*/ 9 h 62"/>
                <a:gd name="T28" fmla="*/ 46 w 68"/>
                <a:gd name="T29" fmla="*/ 6 h 62"/>
                <a:gd name="T30" fmla="*/ 43 w 68"/>
                <a:gd name="T31" fmla="*/ 15 h 62"/>
                <a:gd name="T32" fmla="*/ 12 w 68"/>
                <a:gd name="T33" fmla="*/ 47 h 62"/>
                <a:gd name="T34" fmla="*/ 12 w 68"/>
                <a:gd name="T35" fmla="*/ 55 h 62"/>
                <a:gd name="T36" fmla="*/ 26 w 68"/>
                <a:gd name="T37" fmla="*/ 57 h 62"/>
                <a:gd name="T38" fmla="*/ 58 w 68"/>
                <a:gd name="T39" fmla="*/ 25 h 62"/>
                <a:gd name="T40" fmla="*/ 59 w 68"/>
                <a:gd name="T41" fmla="*/ 14 h 62"/>
                <a:gd name="T42" fmla="*/ 43 w 68"/>
                <a:gd name="T43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62">
                  <a:moveTo>
                    <a:pt x="49" y="1"/>
                  </a:moveTo>
                  <a:cubicBezTo>
                    <a:pt x="54" y="0"/>
                    <a:pt x="66" y="7"/>
                    <a:pt x="67" y="12"/>
                  </a:cubicBezTo>
                  <a:cubicBezTo>
                    <a:pt x="68" y="20"/>
                    <a:pt x="58" y="27"/>
                    <a:pt x="59" y="36"/>
                  </a:cubicBezTo>
                  <a:cubicBezTo>
                    <a:pt x="50" y="48"/>
                    <a:pt x="41" y="60"/>
                    <a:pt x="21" y="62"/>
                  </a:cubicBezTo>
                  <a:cubicBezTo>
                    <a:pt x="8" y="60"/>
                    <a:pt x="1" y="55"/>
                    <a:pt x="0" y="43"/>
                  </a:cubicBezTo>
                  <a:cubicBezTo>
                    <a:pt x="0" y="41"/>
                    <a:pt x="2" y="34"/>
                    <a:pt x="3" y="31"/>
                  </a:cubicBezTo>
                  <a:cubicBezTo>
                    <a:pt x="8" y="18"/>
                    <a:pt x="26" y="3"/>
                    <a:pt x="40" y="1"/>
                  </a:cubicBezTo>
                  <a:cubicBezTo>
                    <a:pt x="43" y="0"/>
                    <a:pt x="46" y="1"/>
                    <a:pt x="49" y="1"/>
                  </a:cubicBezTo>
                  <a:close/>
                  <a:moveTo>
                    <a:pt x="46" y="6"/>
                  </a:moveTo>
                  <a:cubicBezTo>
                    <a:pt x="35" y="4"/>
                    <a:pt x="29" y="9"/>
                    <a:pt x="23" y="14"/>
                  </a:cubicBezTo>
                  <a:cubicBezTo>
                    <a:pt x="15" y="19"/>
                    <a:pt x="8" y="28"/>
                    <a:pt x="6" y="36"/>
                  </a:cubicBezTo>
                  <a:cubicBezTo>
                    <a:pt x="5" y="41"/>
                    <a:pt x="5" y="50"/>
                    <a:pt x="8" y="51"/>
                  </a:cubicBezTo>
                  <a:cubicBezTo>
                    <a:pt x="8" y="50"/>
                    <a:pt x="10" y="47"/>
                    <a:pt x="9" y="43"/>
                  </a:cubicBezTo>
                  <a:cubicBezTo>
                    <a:pt x="20" y="29"/>
                    <a:pt x="30" y="13"/>
                    <a:pt x="50" y="9"/>
                  </a:cubicBezTo>
                  <a:cubicBezTo>
                    <a:pt x="50" y="7"/>
                    <a:pt x="47" y="6"/>
                    <a:pt x="46" y="6"/>
                  </a:cubicBezTo>
                  <a:close/>
                  <a:moveTo>
                    <a:pt x="43" y="15"/>
                  </a:moveTo>
                  <a:cubicBezTo>
                    <a:pt x="29" y="22"/>
                    <a:pt x="19" y="33"/>
                    <a:pt x="12" y="47"/>
                  </a:cubicBezTo>
                  <a:cubicBezTo>
                    <a:pt x="13" y="50"/>
                    <a:pt x="12" y="53"/>
                    <a:pt x="12" y="55"/>
                  </a:cubicBezTo>
                  <a:cubicBezTo>
                    <a:pt x="16" y="57"/>
                    <a:pt x="22" y="58"/>
                    <a:pt x="26" y="57"/>
                  </a:cubicBezTo>
                  <a:cubicBezTo>
                    <a:pt x="41" y="55"/>
                    <a:pt x="55" y="38"/>
                    <a:pt x="58" y="25"/>
                  </a:cubicBezTo>
                  <a:cubicBezTo>
                    <a:pt x="60" y="21"/>
                    <a:pt x="59" y="17"/>
                    <a:pt x="59" y="14"/>
                  </a:cubicBezTo>
                  <a:cubicBezTo>
                    <a:pt x="54" y="11"/>
                    <a:pt x="49" y="13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6583" y="3190"/>
              <a:ext cx="218" cy="223"/>
            </a:xfrm>
            <a:custGeom>
              <a:avLst/>
              <a:gdLst>
                <a:gd name="T0" fmla="*/ 87 w 92"/>
                <a:gd name="T1" fmla="*/ 31 h 94"/>
                <a:gd name="T2" fmla="*/ 77 w 92"/>
                <a:gd name="T3" fmla="*/ 34 h 94"/>
                <a:gd name="T4" fmla="*/ 72 w 92"/>
                <a:gd name="T5" fmla="*/ 56 h 94"/>
                <a:gd name="T6" fmla="*/ 65 w 92"/>
                <a:gd name="T7" fmla="*/ 65 h 94"/>
                <a:gd name="T8" fmla="*/ 55 w 92"/>
                <a:gd name="T9" fmla="*/ 72 h 94"/>
                <a:gd name="T10" fmla="*/ 52 w 92"/>
                <a:gd name="T11" fmla="*/ 81 h 94"/>
                <a:gd name="T12" fmla="*/ 33 w 92"/>
                <a:gd name="T13" fmla="*/ 90 h 94"/>
                <a:gd name="T14" fmla="*/ 18 w 92"/>
                <a:gd name="T15" fmla="*/ 91 h 94"/>
                <a:gd name="T16" fmla="*/ 8 w 92"/>
                <a:gd name="T17" fmla="*/ 74 h 94"/>
                <a:gd name="T18" fmla="*/ 6 w 92"/>
                <a:gd name="T19" fmla="*/ 69 h 94"/>
                <a:gd name="T20" fmla="*/ 7 w 92"/>
                <a:gd name="T21" fmla="*/ 65 h 94"/>
                <a:gd name="T22" fmla="*/ 1 w 92"/>
                <a:gd name="T23" fmla="*/ 52 h 94"/>
                <a:gd name="T24" fmla="*/ 11 w 92"/>
                <a:gd name="T25" fmla="*/ 34 h 94"/>
                <a:gd name="T26" fmla="*/ 19 w 92"/>
                <a:gd name="T27" fmla="*/ 21 h 94"/>
                <a:gd name="T28" fmla="*/ 25 w 92"/>
                <a:gd name="T29" fmla="*/ 20 h 94"/>
                <a:gd name="T30" fmla="*/ 41 w 92"/>
                <a:gd name="T31" fmla="*/ 18 h 94"/>
                <a:gd name="T32" fmla="*/ 52 w 92"/>
                <a:gd name="T33" fmla="*/ 20 h 94"/>
                <a:gd name="T34" fmla="*/ 61 w 92"/>
                <a:gd name="T35" fmla="*/ 5 h 94"/>
                <a:gd name="T36" fmla="*/ 72 w 92"/>
                <a:gd name="T37" fmla="*/ 0 h 94"/>
                <a:gd name="T38" fmla="*/ 84 w 92"/>
                <a:gd name="T39" fmla="*/ 3 h 94"/>
                <a:gd name="T40" fmla="*/ 89 w 92"/>
                <a:gd name="T41" fmla="*/ 12 h 94"/>
                <a:gd name="T42" fmla="*/ 87 w 92"/>
                <a:gd name="T43" fmla="*/ 31 h 94"/>
                <a:gd name="T44" fmla="*/ 82 w 92"/>
                <a:gd name="T45" fmla="*/ 7 h 94"/>
                <a:gd name="T46" fmla="*/ 69 w 92"/>
                <a:gd name="T47" fmla="*/ 7 h 94"/>
                <a:gd name="T48" fmla="*/ 65 w 92"/>
                <a:gd name="T49" fmla="*/ 31 h 94"/>
                <a:gd name="T50" fmla="*/ 60 w 92"/>
                <a:gd name="T51" fmla="*/ 32 h 94"/>
                <a:gd name="T52" fmla="*/ 57 w 92"/>
                <a:gd name="T53" fmla="*/ 40 h 94"/>
                <a:gd name="T54" fmla="*/ 37 w 92"/>
                <a:gd name="T55" fmla="*/ 43 h 94"/>
                <a:gd name="T56" fmla="*/ 55 w 92"/>
                <a:gd name="T57" fmla="*/ 38 h 94"/>
                <a:gd name="T58" fmla="*/ 66 w 92"/>
                <a:gd name="T59" fmla="*/ 27 h 94"/>
                <a:gd name="T60" fmla="*/ 66 w 92"/>
                <a:gd name="T61" fmla="*/ 6 h 94"/>
                <a:gd name="T62" fmla="*/ 61 w 92"/>
                <a:gd name="T63" fmla="*/ 16 h 94"/>
                <a:gd name="T64" fmla="*/ 48 w 92"/>
                <a:gd name="T65" fmla="*/ 24 h 94"/>
                <a:gd name="T66" fmla="*/ 38 w 92"/>
                <a:gd name="T67" fmla="*/ 20 h 94"/>
                <a:gd name="T68" fmla="*/ 19 w 92"/>
                <a:gd name="T69" fmla="*/ 25 h 94"/>
                <a:gd name="T70" fmla="*/ 4 w 92"/>
                <a:gd name="T71" fmla="*/ 52 h 94"/>
                <a:gd name="T72" fmla="*/ 11 w 92"/>
                <a:gd name="T73" fmla="*/ 65 h 94"/>
                <a:gd name="T74" fmla="*/ 19 w 92"/>
                <a:gd name="T75" fmla="*/ 88 h 94"/>
                <a:gd name="T76" fmla="*/ 22 w 92"/>
                <a:gd name="T77" fmla="*/ 89 h 94"/>
                <a:gd name="T78" fmla="*/ 41 w 92"/>
                <a:gd name="T79" fmla="*/ 86 h 94"/>
                <a:gd name="T80" fmla="*/ 52 w 92"/>
                <a:gd name="T81" fmla="*/ 71 h 94"/>
                <a:gd name="T82" fmla="*/ 67 w 92"/>
                <a:gd name="T83" fmla="*/ 58 h 94"/>
                <a:gd name="T84" fmla="*/ 71 w 92"/>
                <a:gd name="T85" fmla="*/ 34 h 94"/>
                <a:gd name="T86" fmla="*/ 84 w 92"/>
                <a:gd name="T87" fmla="*/ 28 h 94"/>
                <a:gd name="T88" fmla="*/ 82 w 92"/>
                <a:gd name="T89" fmla="*/ 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4">
                  <a:moveTo>
                    <a:pt x="87" y="31"/>
                  </a:moveTo>
                  <a:cubicBezTo>
                    <a:pt x="83" y="33"/>
                    <a:pt x="80" y="32"/>
                    <a:pt x="77" y="34"/>
                  </a:cubicBezTo>
                  <a:cubicBezTo>
                    <a:pt x="70" y="37"/>
                    <a:pt x="76" y="49"/>
                    <a:pt x="72" y="56"/>
                  </a:cubicBezTo>
                  <a:cubicBezTo>
                    <a:pt x="70" y="59"/>
                    <a:pt x="68" y="62"/>
                    <a:pt x="65" y="65"/>
                  </a:cubicBezTo>
                  <a:cubicBezTo>
                    <a:pt x="62" y="68"/>
                    <a:pt x="57" y="70"/>
                    <a:pt x="55" y="72"/>
                  </a:cubicBezTo>
                  <a:cubicBezTo>
                    <a:pt x="53" y="75"/>
                    <a:pt x="53" y="79"/>
                    <a:pt x="52" y="81"/>
                  </a:cubicBezTo>
                  <a:cubicBezTo>
                    <a:pt x="47" y="87"/>
                    <a:pt x="41" y="88"/>
                    <a:pt x="33" y="90"/>
                  </a:cubicBezTo>
                  <a:cubicBezTo>
                    <a:pt x="29" y="91"/>
                    <a:pt x="24" y="94"/>
                    <a:pt x="18" y="91"/>
                  </a:cubicBezTo>
                  <a:cubicBezTo>
                    <a:pt x="13" y="88"/>
                    <a:pt x="10" y="80"/>
                    <a:pt x="8" y="74"/>
                  </a:cubicBezTo>
                  <a:cubicBezTo>
                    <a:pt x="8" y="72"/>
                    <a:pt x="7" y="70"/>
                    <a:pt x="6" y="69"/>
                  </a:cubicBezTo>
                  <a:cubicBezTo>
                    <a:pt x="6" y="67"/>
                    <a:pt x="7" y="66"/>
                    <a:pt x="7" y="65"/>
                  </a:cubicBezTo>
                  <a:cubicBezTo>
                    <a:pt x="6" y="60"/>
                    <a:pt x="1" y="57"/>
                    <a:pt x="1" y="52"/>
                  </a:cubicBezTo>
                  <a:cubicBezTo>
                    <a:pt x="0" y="45"/>
                    <a:pt x="6" y="40"/>
                    <a:pt x="11" y="34"/>
                  </a:cubicBezTo>
                  <a:cubicBezTo>
                    <a:pt x="13" y="31"/>
                    <a:pt x="15" y="23"/>
                    <a:pt x="19" y="21"/>
                  </a:cubicBezTo>
                  <a:cubicBezTo>
                    <a:pt x="20" y="20"/>
                    <a:pt x="23" y="20"/>
                    <a:pt x="25" y="20"/>
                  </a:cubicBezTo>
                  <a:cubicBezTo>
                    <a:pt x="29" y="19"/>
                    <a:pt x="35" y="17"/>
                    <a:pt x="41" y="18"/>
                  </a:cubicBezTo>
                  <a:cubicBezTo>
                    <a:pt x="45" y="18"/>
                    <a:pt x="47" y="21"/>
                    <a:pt x="52" y="20"/>
                  </a:cubicBezTo>
                  <a:cubicBezTo>
                    <a:pt x="59" y="19"/>
                    <a:pt x="58" y="12"/>
                    <a:pt x="61" y="5"/>
                  </a:cubicBezTo>
                  <a:cubicBezTo>
                    <a:pt x="65" y="3"/>
                    <a:pt x="70" y="2"/>
                    <a:pt x="72" y="0"/>
                  </a:cubicBezTo>
                  <a:cubicBezTo>
                    <a:pt x="76" y="2"/>
                    <a:pt x="80" y="1"/>
                    <a:pt x="84" y="3"/>
                  </a:cubicBezTo>
                  <a:cubicBezTo>
                    <a:pt x="84" y="7"/>
                    <a:pt x="88" y="9"/>
                    <a:pt x="89" y="12"/>
                  </a:cubicBezTo>
                  <a:cubicBezTo>
                    <a:pt x="92" y="19"/>
                    <a:pt x="89" y="25"/>
                    <a:pt x="87" y="31"/>
                  </a:cubicBezTo>
                  <a:close/>
                  <a:moveTo>
                    <a:pt x="82" y="7"/>
                  </a:moveTo>
                  <a:cubicBezTo>
                    <a:pt x="78" y="6"/>
                    <a:pt x="72" y="3"/>
                    <a:pt x="69" y="7"/>
                  </a:cubicBezTo>
                  <a:cubicBezTo>
                    <a:pt x="66" y="16"/>
                    <a:pt x="74" y="27"/>
                    <a:pt x="65" y="31"/>
                  </a:cubicBezTo>
                  <a:cubicBezTo>
                    <a:pt x="63" y="31"/>
                    <a:pt x="62" y="31"/>
                    <a:pt x="60" y="32"/>
                  </a:cubicBezTo>
                  <a:cubicBezTo>
                    <a:pt x="58" y="35"/>
                    <a:pt x="59" y="38"/>
                    <a:pt x="57" y="40"/>
                  </a:cubicBezTo>
                  <a:cubicBezTo>
                    <a:pt x="53" y="47"/>
                    <a:pt x="42" y="45"/>
                    <a:pt x="37" y="43"/>
                  </a:cubicBezTo>
                  <a:cubicBezTo>
                    <a:pt x="43" y="39"/>
                    <a:pt x="51" y="44"/>
                    <a:pt x="55" y="38"/>
                  </a:cubicBezTo>
                  <a:cubicBezTo>
                    <a:pt x="55" y="31"/>
                    <a:pt x="59" y="28"/>
                    <a:pt x="66" y="27"/>
                  </a:cubicBezTo>
                  <a:cubicBezTo>
                    <a:pt x="68" y="21"/>
                    <a:pt x="63" y="13"/>
                    <a:pt x="66" y="6"/>
                  </a:cubicBezTo>
                  <a:cubicBezTo>
                    <a:pt x="62" y="7"/>
                    <a:pt x="61" y="13"/>
                    <a:pt x="61" y="16"/>
                  </a:cubicBezTo>
                  <a:cubicBezTo>
                    <a:pt x="58" y="20"/>
                    <a:pt x="54" y="25"/>
                    <a:pt x="48" y="24"/>
                  </a:cubicBezTo>
                  <a:cubicBezTo>
                    <a:pt x="45" y="24"/>
                    <a:pt x="42" y="21"/>
                    <a:pt x="38" y="20"/>
                  </a:cubicBezTo>
                  <a:cubicBezTo>
                    <a:pt x="31" y="20"/>
                    <a:pt x="26" y="23"/>
                    <a:pt x="19" y="25"/>
                  </a:cubicBezTo>
                  <a:cubicBezTo>
                    <a:pt x="18" y="36"/>
                    <a:pt x="2" y="40"/>
                    <a:pt x="4" y="52"/>
                  </a:cubicBezTo>
                  <a:cubicBezTo>
                    <a:pt x="5" y="57"/>
                    <a:pt x="10" y="60"/>
                    <a:pt x="11" y="65"/>
                  </a:cubicBezTo>
                  <a:cubicBezTo>
                    <a:pt x="8" y="73"/>
                    <a:pt x="15" y="82"/>
                    <a:pt x="19" y="88"/>
                  </a:cubicBezTo>
                  <a:cubicBezTo>
                    <a:pt x="21" y="88"/>
                    <a:pt x="23" y="88"/>
                    <a:pt x="22" y="89"/>
                  </a:cubicBezTo>
                  <a:cubicBezTo>
                    <a:pt x="28" y="88"/>
                    <a:pt x="36" y="88"/>
                    <a:pt x="41" y="86"/>
                  </a:cubicBezTo>
                  <a:cubicBezTo>
                    <a:pt x="47" y="83"/>
                    <a:pt x="49" y="76"/>
                    <a:pt x="52" y="71"/>
                  </a:cubicBezTo>
                  <a:cubicBezTo>
                    <a:pt x="56" y="65"/>
                    <a:pt x="63" y="63"/>
                    <a:pt x="67" y="58"/>
                  </a:cubicBezTo>
                  <a:cubicBezTo>
                    <a:pt x="71" y="52"/>
                    <a:pt x="69" y="43"/>
                    <a:pt x="71" y="34"/>
                  </a:cubicBezTo>
                  <a:cubicBezTo>
                    <a:pt x="74" y="31"/>
                    <a:pt x="80" y="30"/>
                    <a:pt x="84" y="28"/>
                  </a:cubicBezTo>
                  <a:cubicBezTo>
                    <a:pt x="87" y="20"/>
                    <a:pt x="87" y="14"/>
                    <a:pt x="8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1105466" y="1169128"/>
            <a:ext cx="6790981" cy="4846880"/>
            <a:chOff x="2000997" y="1143325"/>
            <a:chExt cx="4268759" cy="2641227"/>
          </a:xfrm>
          <a:solidFill>
            <a:schemeClr val="tx1"/>
          </a:solidFill>
        </p:grpSpPr>
        <p:sp>
          <p:nvSpPr>
            <p:cNvPr id="23" name="Freeform 51"/>
            <p:cNvSpPr>
              <a:spLocks noEditPoints="1"/>
            </p:cNvSpPr>
            <p:nvPr/>
          </p:nvSpPr>
          <p:spPr bwMode="auto">
            <a:xfrm>
              <a:off x="5892039" y="3505427"/>
              <a:ext cx="377717" cy="279125"/>
            </a:xfrm>
            <a:custGeom>
              <a:avLst/>
              <a:gdLst>
                <a:gd name="T0" fmla="*/ 186 w 188"/>
                <a:gd name="T1" fmla="*/ 58 h 156"/>
                <a:gd name="T2" fmla="*/ 153 w 188"/>
                <a:gd name="T3" fmla="*/ 21 h 156"/>
                <a:gd name="T4" fmla="*/ 107 w 188"/>
                <a:gd name="T5" fmla="*/ 2 h 156"/>
                <a:gd name="T6" fmla="*/ 53 w 188"/>
                <a:gd name="T7" fmla="*/ 4 h 156"/>
                <a:gd name="T8" fmla="*/ 48 w 188"/>
                <a:gd name="T9" fmla="*/ 12 h 156"/>
                <a:gd name="T10" fmla="*/ 56 w 188"/>
                <a:gd name="T11" fmla="*/ 18 h 156"/>
                <a:gd name="T12" fmla="*/ 33 w 188"/>
                <a:gd name="T13" fmla="*/ 38 h 156"/>
                <a:gd name="T14" fmla="*/ 15 w 188"/>
                <a:gd name="T15" fmla="*/ 67 h 156"/>
                <a:gd name="T16" fmla="*/ 4 w 188"/>
                <a:gd name="T17" fmla="*/ 97 h 156"/>
                <a:gd name="T18" fmla="*/ 0 w 188"/>
                <a:gd name="T19" fmla="*/ 106 h 156"/>
                <a:gd name="T20" fmla="*/ 11 w 188"/>
                <a:gd name="T21" fmla="*/ 115 h 156"/>
                <a:gd name="T22" fmla="*/ 15 w 188"/>
                <a:gd name="T23" fmla="*/ 127 h 156"/>
                <a:gd name="T24" fmla="*/ 24 w 188"/>
                <a:gd name="T25" fmla="*/ 127 h 156"/>
                <a:gd name="T26" fmla="*/ 53 w 188"/>
                <a:gd name="T27" fmla="*/ 143 h 156"/>
                <a:gd name="T28" fmla="*/ 62 w 188"/>
                <a:gd name="T29" fmla="*/ 146 h 156"/>
                <a:gd name="T30" fmla="*/ 129 w 188"/>
                <a:gd name="T31" fmla="*/ 155 h 156"/>
                <a:gd name="T32" fmla="*/ 162 w 188"/>
                <a:gd name="T33" fmla="*/ 138 h 156"/>
                <a:gd name="T34" fmla="*/ 181 w 188"/>
                <a:gd name="T35" fmla="*/ 111 h 156"/>
                <a:gd name="T36" fmla="*/ 181 w 188"/>
                <a:gd name="T37" fmla="*/ 102 h 156"/>
                <a:gd name="T38" fmla="*/ 188 w 188"/>
                <a:gd name="T39" fmla="*/ 76 h 156"/>
                <a:gd name="T40" fmla="*/ 26 w 188"/>
                <a:gd name="T41" fmla="*/ 82 h 156"/>
                <a:gd name="T42" fmla="*/ 24 w 188"/>
                <a:gd name="T43" fmla="*/ 110 h 156"/>
                <a:gd name="T44" fmla="*/ 35 w 188"/>
                <a:gd name="T45" fmla="*/ 98 h 156"/>
                <a:gd name="T46" fmla="*/ 46 w 188"/>
                <a:gd name="T47" fmla="*/ 129 h 156"/>
                <a:gd name="T48" fmla="*/ 46 w 188"/>
                <a:gd name="T49" fmla="*/ 129 h 156"/>
                <a:gd name="T50" fmla="*/ 36 w 188"/>
                <a:gd name="T51" fmla="*/ 118 h 156"/>
                <a:gd name="T52" fmla="*/ 52 w 188"/>
                <a:gd name="T53" fmla="*/ 111 h 156"/>
                <a:gd name="T54" fmla="*/ 65 w 188"/>
                <a:gd name="T55" fmla="*/ 121 h 156"/>
                <a:gd name="T56" fmla="*/ 66 w 188"/>
                <a:gd name="T57" fmla="*/ 118 h 156"/>
                <a:gd name="T58" fmla="*/ 74 w 188"/>
                <a:gd name="T59" fmla="*/ 140 h 156"/>
                <a:gd name="T60" fmla="*/ 74 w 188"/>
                <a:gd name="T61" fmla="*/ 140 h 156"/>
                <a:gd name="T62" fmla="*/ 80 w 188"/>
                <a:gd name="T63" fmla="*/ 126 h 156"/>
                <a:gd name="T64" fmla="*/ 70 w 188"/>
                <a:gd name="T65" fmla="*/ 129 h 156"/>
                <a:gd name="T66" fmla="*/ 76 w 188"/>
                <a:gd name="T67" fmla="*/ 122 h 156"/>
                <a:gd name="T68" fmla="*/ 93 w 188"/>
                <a:gd name="T69" fmla="*/ 144 h 156"/>
                <a:gd name="T70" fmla="*/ 95 w 188"/>
                <a:gd name="T71" fmla="*/ 140 h 156"/>
                <a:gd name="T72" fmla="*/ 98 w 188"/>
                <a:gd name="T73" fmla="*/ 134 h 156"/>
                <a:gd name="T74" fmla="*/ 89 w 188"/>
                <a:gd name="T75" fmla="*/ 132 h 156"/>
                <a:gd name="T76" fmla="*/ 107 w 188"/>
                <a:gd name="T77" fmla="*/ 127 h 156"/>
                <a:gd name="T78" fmla="*/ 111 w 188"/>
                <a:gd name="T79" fmla="*/ 146 h 156"/>
                <a:gd name="T80" fmla="*/ 111 w 188"/>
                <a:gd name="T81" fmla="*/ 145 h 156"/>
                <a:gd name="T82" fmla="*/ 117 w 188"/>
                <a:gd name="T83" fmla="*/ 127 h 156"/>
                <a:gd name="T84" fmla="*/ 117 w 188"/>
                <a:gd name="T85" fmla="*/ 128 h 156"/>
                <a:gd name="T86" fmla="*/ 127 w 188"/>
                <a:gd name="T87" fmla="*/ 145 h 156"/>
                <a:gd name="T88" fmla="*/ 133 w 188"/>
                <a:gd name="T89" fmla="*/ 128 h 156"/>
                <a:gd name="T90" fmla="*/ 136 w 188"/>
                <a:gd name="T91" fmla="*/ 124 h 156"/>
                <a:gd name="T92" fmla="*/ 164 w 188"/>
                <a:gd name="T93" fmla="*/ 118 h 156"/>
                <a:gd name="T94" fmla="*/ 153 w 188"/>
                <a:gd name="T95" fmla="*/ 120 h 156"/>
                <a:gd name="T96" fmla="*/ 164 w 188"/>
                <a:gd name="T97" fmla="*/ 118 h 156"/>
                <a:gd name="T98" fmla="*/ 174 w 188"/>
                <a:gd name="T99" fmla="*/ 90 h 156"/>
                <a:gd name="T100" fmla="*/ 127 w 188"/>
                <a:gd name="T101" fmla="*/ 114 h 156"/>
                <a:gd name="T102" fmla="*/ 65 w 188"/>
                <a:gd name="T103" fmla="*/ 104 h 156"/>
                <a:gd name="T104" fmla="*/ 34 w 188"/>
                <a:gd name="T105" fmla="*/ 70 h 156"/>
                <a:gd name="T106" fmla="*/ 39 w 188"/>
                <a:gd name="T107" fmla="*/ 50 h 156"/>
                <a:gd name="T108" fmla="*/ 86 w 188"/>
                <a:gd name="T109" fmla="*/ 22 h 156"/>
                <a:gd name="T110" fmla="*/ 141 w 188"/>
                <a:gd name="T111" fmla="*/ 29 h 156"/>
                <a:gd name="T112" fmla="*/ 176 w 188"/>
                <a:gd name="T113" fmla="*/ 64 h 156"/>
                <a:gd name="T114" fmla="*/ 178 w 188"/>
                <a:gd name="T115" fmla="*/ 8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" h="156">
                  <a:moveTo>
                    <a:pt x="188" y="76"/>
                  </a:moveTo>
                  <a:lnTo>
                    <a:pt x="188" y="76"/>
                  </a:lnTo>
                  <a:lnTo>
                    <a:pt x="188" y="70"/>
                  </a:lnTo>
                  <a:lnTo>
                    <a:pt x="188" y="64"/>
                  </a:lnTo>
                  <a:lnTo>
                    <a:pt x="186" y="58"/>
                  </a:lnTo>
                  <a:lnTo>
                    <a:pt x="183" y="52"/>
                  </a:lnTo>
                  <a:lnTo>
                    <a:pt x="176" y="41"/>
                  </a:lnTo>
                  <a:lnTo>
                    <a:pt x="165" y="29"/>
                  </a:lnTo>
                  <a:lnTo>
                    <a:pt x="165" y="29"/>
                  </a:lnTo>
                  <a:lnTo>
                    <a:pt x="153" y="21"/>
                  </a:lnTo>
                  <a:lnTo>
                    <a:pt x="137" y="10"/>
                  </a:lnTo>
                  <a:lnTo>
                    <a:pt x="129" y="6"/>
                  </a:lnTo>
                  <a:lnTo>
                    <a:pt x="121" y="3"/>
                  </a:lnTo>
                  <a:lnTo>
                    <a:pt x="113" y="2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94" y="0"/>
                  </a:lnTo>
                  <a:lnTo>
                    <a:pt x="72" y="2"/>
                  </a:lnTo>
                  <a:lnTo>
                    <a:pt x="62" y="3"/>
                  </a:lnTo>
                  <a:lnTo>
                    <a:pt x="53" y="4"/>
                  </a:lnTo>
                  <a:lnTo>
                    <a:pt x="51" y="6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7" y="16"/>
                  </a:lnTo>
                  <a:lnTo>
                    <a:pt x="47" y="17"/>
                  </a:lnTo>
                  <a:lnTo>
                    <a:pt x="50" y="18"/>
                  </a:lnTo>
                  <a:lnTo>
                    <a:pt x="51" y="18"/>
                  </a:lnTo>
                  <a:lnTo>
                    <a:pt x="56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47" y="25"/>
                  </a:lnTo>
                  <a:lnTo>
                    <a:pt x="36" y="33"/>
                  </a:lnTo>
                  <a:lnTo>
                    <a:pt x="33" y="38"/>
                  </a:lnTo>
                  <a:lnTo>
                    <a:pt x="29" y="44"/>
                  </a:lnTo>
                  <a:lnTo>
                    <a:pt x="26" y="50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15" y="67"/>
                  </a:lnTo>
                  <a:lnTo>
                    <a:pt x="11" y="71"/>
                  </a:lnTo>
                  <a:lnTo>
                    <a:pt x="7" y="78"/>
                  </a:lnTo>
                  <a:lnTo>
                    <a:pt x="5" y="84"/>
                  </a:lnTo>
                  <a:lnTo>
                    <a:pt x="4" y="91"/>
                  </a:lnTo>
                  <a:lnTo>
                    <a:pt x="4" y="97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0" y="121"/>
                  </a:lnTo>
                  <a:lnTo>
                    <a:pt x="10" y="123"/>
                  </a:lnTo>
                  <a:lnTo>
                    <a:pt x="11" y="126"/>
                  </a:lnTo>
                  <a:lnTo>
                    <a:pt x="12" y="126"/>
                  </a:lnTo>
                  <a:lnTo>
                    <a:pt x="15" y="127"/>
                  </a:lnTo>
                  <a:lnTo>
                    <a:pt x="17" y="126"/>
                  </a:lnTo>
                  <a:lnTo>
                    <a:pt x="21" y="124"/>
                  </a:lnTo>
                  <a:lnTo>
                    <a:pt x="21" y="124"/>
                  </a:lnTo>
                  <a:lnTo>
                    <a:pt x="24" y="127"/>
                  </a:lnTo>
                  <a:lnTo>
                    <a:pt x="24" y="127"/>
                  </a:lnTo>
                  <a:lnTo>
                    <a:pt x="27" y="131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41" y="138"/>
                  </a:lnTo>
                  <a:lnTo>
                    <a:pt x="53" y="143"/>
                  </a:lnTo>
                  <a:lnTo>
                    <a:pt x="53" y="143"/>
                  </a:lnTo>
                  <a:lnTo>
                    <a:pt x="54" y="145"/>
                  </a:lnTo>
                  <a:lnTo>
                    <a:pt x="57" y="146"/>
                  </a:lnTo>
                  <a:lnTo>
                    <a:pt x="62" y="146"/>
                  </a:lnTo>
                  <a:lnTo>
                    <a:pt x="62" y="146"/>
                  </a:lnTo>
                  <a:lnTo>
                    <a:pt x="76" y="150"/>
                  </a:lnTo>
                  <a:lnTo>
                    <a:pt x="92" y="153"/>
                  </a:lnTo>
                  <a:lnTo>
                    <a:pt x="107" y="156"/>
                  </a:lnTo>
                  <a:lnTo>
                    <a:pt x="122" y="156"/>
                  </a:lnTo>
                  <a:lnTo>
                    <a:pt x="129" y="155"/>
                  </a:lnTo>
                  <a:lnTo>
                    <a:pt x="136" y="152"/>
                  </a:lnTo>
                  <a:lnTo>
                    <a:pt x="142" y="150"/>
                  </a:lnTo>
                  <a:lnTo>
                    <a:pt x="150" y="146"/>
                  </a:lnTo>
                  <a:lnTo>
                    <a:pt x="156" y="143"/>
                  </a:lnTo>
                  <a:lnTo>
                    <a:pt x="162" y="138"/>
                  </a:lnTo>
                  <a:lnTo>
                    <a:pt x="166" y="132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78" y="116"/>
                  </a:lnTo>
                  <a:lnTo>
                    <a:pt x="181" y="111"/>
                  </a:lnTo>
                  <a:lnTo>
                    <a:pt x="181" y="109"/>
                  </a:lnTo>
                  <a:lnTo>
                    <a:pt x="180" y="106"/>
                  </a:lnTo>
                  <a:lnTo>
                    <a:pt x="180" y="106"/>
                  </a:lnTo>
                  <a:lnTo>
                    <a:pt x="181" y="104"/>
                  </a:lnTo>
                  <a:lnTo>
                    <a:pt x="181" y="102"/>
                  </a:lnTo>
                  <a:lnTo>
                    <a:pt x="181" y="102"/>
                  </a:lnTo>
                  <a:lnTo>
                    <a:pt x="184" y="96"/>
                  </a:lnTo>
                  <a:lnTo>
                    <a:pt x="187" y="90"/>
                  </a:lnTo>
                  <a:lnTo>
                    <a:pt x="188" y="84"/>
                  </a:lnTo>
                  <a:lnTo>
                    <a:pt x="188" y="76"/>
                  </a:lnTo>
                  <a:lnTo>
                    <a:pt x="188" y="76"/>
                  </a:lnTo>
                  <a:close/>
                  <a:moveTo>
                    <a:pt x="24" y="84"/>
                  </a:moveTo>
                  <a:lnTo>
                    <a:pt x="24" y="84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4"/>
                  </a:lnTo>
                  <a:lnTo>
                    <a:pt x="24" y="84"/>
                  </a:lnTo>
                  <a:close/>
                  <a:moveTo>
                    <a:pt x="24" y="110"/>
                  </a:moveTo>
                  <a:lnTo>
                    <a:pt x="24" y="110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29" y="104"/>
                  </a:lnTo>
                  <a:lnTo>
                    <a:pt x="24" y="110"/>
                  </a:lnTo>
                  <a:lnTo>
                    <a:pt x="24" y="110"/>
                  </a:lnTo>
                  <a:close/>
                  <a:moveTo>
                    <a:pt x="46" y="129"/>
                  </a:moveTo>
                  <a:lnTo>
                    <a:pt x="46" y="129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46" y="129"/>
                  </a:lnTo>
                  <a:lnTo>
                    <a:pt x="46" y="129"/>
                  </a:lnTo>
                  <a:close/>
                  <a:moveTo>
                    <a:pt x="36" y="121"/>
                  </a:moveTo>
                  <a:lnTo>
                    <a:pt x="36" y="121"/>
                  </a:lnTo>
                  <a:lnTo>
                    <a:pt x="36" y="118"/>
                  </a:lnTo>
                  <a:lnTo>
                    <a:pt x="36" y="118"/>
                  </a:lnTo>
                  <a:lnTo>
                    <a:pt x="39" y="111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52" y="111"/>
                  </a:lnTo>
                  <a:lnTo>
                    <a:pt x="52" y="111"/>
                  </a:lnTo>
                  <a:lnTo>
                    <a:pt x="44" y="117"/>
                  </a:lnTo>
                  <a:lnTo>
                    <a:pt x="36" y="121"/>
                  </a:lnTo>
                  <a:lnTo>
                    <a:pt x="36" y="121"/>
                  </a:lnTo>
                  <a:close/>
                  <a:moveTo>
                    <a:pt x="65" y="121"/>
                  </a:moveTo>
                  <a:lnTo>
                    <a:pt x="65" y="121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62" y="116"/>
                  </a:lnTo>
                  <a:lnTo>
                    <a:pt x="62" y="116"/>
                  </a:lnTo>
                  <a:lnTo>
                    <a:pt x="66" y="118"/>
                  </a:lnTo>
                  <a:lnTo>
                    <a:pt x="66" y="118"/>
                  </a:lnTo>
                  <a:lnTo>
                    <a:pt x="65" y="121"/>
                  </a:lnTo>
                  <a:lnTo>
                    <a:pt x="65" y="121"/>
                  </a:lnTo>
                  <a:close/>
                  <a:moveTo>
                    <a:pt x="74" y="140"/>
                  </a:moveTo>
                  <a:lnTo>
                    <a:pt x="74" y="140"/>
                  </a:lnTo>
                  <a:lnTo>
                    <a:pt x="72" y="139"/>
                  </a:lnTo>
                  <a:lnTo>
                    <a:pt x="72" y="139"/>
                  </a:lnTo>
                  <a:lnTo>
                    <a:pt x="74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4" y="140"/>
                  </a:lnTo>
                  <a:close/>
                  <a:moveTo>
                    <a:pt x="81" y="127"/>
                  </a:moveTo>
                  <a:lnTo>
                    <a:pt x="81" y="127"/>
                  </a:lnTo>
                  <a:lnTo>
                    <a:pt x="80" y="126"/>
                  </a:lnTo>
                  <a:lnTo>
                    <a:pt x="80" y="126"/>
                  </a:lnTo>
                  <a:lnTo>
                    <a:pt x="77" y="126"/>
                  </a:lnTo>
                  <a:lnTo>
                    <a:pt x="75" y="126"/>
                  </a:lnTo>
                  <a:lnTo>
                    <a:pt x="72" y="127"/>
                  </a:lnTo>
                  <a:lnTo>
                    <a:pt x="70" y="129"/>
                  </a:lnTo>
                  <a:lnTo>
                    <a:pt x="70" y="129"/>
                  </a:lnTo>
                  <a:lnTo>
                    <a:pt x="71" y="127"/>
                  </a:lnTo>
                  <a:lnTo>
                    <a:pt x="71" y="127"/>
                  </a:lnTo>
                  <a:lnTo>
                    <a:pt x="75" y="124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83" y="123"/>
                  </a:lnTo>
                  <a:lnTo>
                    <a:pt x="83" y="123"/>
                  </a:lnTo>
                  <a:lnTo>
                    <a:pt x="81" y="127"/>
                  </a:lnTo>
                  <a:lnTo>
                    <a:pt x="81" y="127"/>
                  </a:lnTo>
                  <a:close/>
                  <a:moveTo>
                    <a:pt x="93" y="144"/>
                  </a:moveTo>
                  <a:lnTo>
                    <a:pt x="93" y="144"/>
                  </a:lnTo>
                  <a:lnTo>
                    <a:pt x="91" y="144"/>
                  </a:lnTo>
                  <a:lnTo>
                    <a:pt x="91" y="144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3" y="144"/>
                  </a:lnTo>
                  <a:lnTo>
                    <a:pt x="93" y="144"/>
                  </a:lnTo>
                  <a:close/>
                  <a:moveTo>
                    <a:pt x="98" y="137"/>
                  </a:moveTo>
                  <a:lnTo>
                    <a:pt x="98" y="137"/>
                  </a:lnTo>
                  <a:lnTo>
                    <a:pt x="98" y="134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4" y="132"/>
                  </a:lnTo>
                  <a:lnTo>
                    <a:pt x="92" y="132"/>
                  </a:lnTo>
                  <a:lnTo>
                    <a:pt x="89" y="132"/>
                  </a:lnTo>
                  <a:lnTo>
                    <a:pt x="87" y="134"/>
                  </a:lnTo>
                  <a:lnTo>
                    <a:pt x="87" y="134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103" y="132"/>
                  </a:lnTo>
                  <a:lnTo>
                    <a:pt x="98" y="137"/>
                  </a:lnTo>
                  <a:lnTo>
                    <a:pt x="98" y="137"/>
                  </a:lnTo>
                  <a:close/>
                  <a:moveTo>
                    <a:pt x="111" y="146"/>
                  </a:moveTo>
                  <a:lnTo>
                    <a:pt x="111" y="146"/>
                  </a:lnTo>
                  <a:lnTo>
                    <a:pt x="110" y="146"/>
                  </a:lnTo>
                  <a:lnTo>
                    <a:pt x="110" y="146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111" y="146"/>
                  </a:lnTo>
                  <a:lnTo>
                    <a:pt x="111" y="146"/>
                  </a:lnTo>
                  <a:close/>
                  <a:moveTo>
                    <a:pt x="117" y="128"/>
                  </a:moveTo>
                  <a:lnTo>
                    <a:pt x="117" y="128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7" y="128"/>
                  </a:lnTo>
                  <a:close/>
                  <a:moveTo>
                    <a:pt x="127" y="146"/>
                  </a:moveTo>
                  <a:lnTo>
                    <a:pt x="127" y="146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6"/>
                  </a:lnTo>
                  <a:lnTo>
                    <a:pt x="127" y="146"/>
                  </a:lnTo>
                  <a:close/>
                  <a:moveTo>
                    <a:pt x="133" y="128"/>
                  </a:moveTo>
                  <a:lnTo>
                    <a:pt x="133" y="128"/>
                  </a:lnTo>
                  <a:lnTo>
                    <a:pt x="134" y="127"/>
                  </a:lnTo>
                  <a:lnTo>
                    <a:pt x="134" y="127"/>
                  </a:lnTo>
                  <a:lnTo>
                    <a:pt x="135" y="126"/>
                  </a:lnTo>
                  <a:lnTo>
                    <a:pt x="135" y="126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3" y="128"/>
                  </a:lnTo>
                  <a:lnTo>
                    <a:pt x="133" y="128"/>
                  </a:lnTo>
                  <a:close/>
                  <a:moveTo>
                    <a:pt x="164" y="118"/>
                  </a:moveTo>
                  <a:lnTo>
                    <a:pt x="164" y="118"/>
                  </a:lnTo>
                  <a:lnTo>
                    <a:pt x="156" y="126"/>
                  </a:lnTo>
                  <a:lnTo>
                    <a:pt x="146" y="132"/>
                  </a:lnTo>
                  <a:lnTo>
                    <a:pt x="146" y="132"/>
                  </a:lnTo>
                  <a:lnTo>
                    <a:pt x="151" y="127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60" y="116"/>
                  </a:lnTo>
                  <a:lnTo>
                    <a:pt x="166" y="114"/>
                  </a:lnTo>
                  <a:lnTo>
                    <a:pt x="166" y="114"/>
                  </a:lnTo>
                  <a:lnTo>
                    <a:pt x="164" y="118"/>
                  </a:lnTo>
                  <a:lnTo>
                    <a:pt x="164" y="118"/>
                  </a:lnTo>
                  <a:close/>
                  <a:moveTo>
                    <a:pt x="178" y="80"/>
                  </a:moveTo>
                  <a:lnTo>
                    <a:pt x="178" y="80"/>
                  </a:lnTo>
                  <a:lnTo>
                    <a:pt x="176" y="85"/>
                  </a:lnTo>
                  <a:lnTo>
                    <a:pt x="174" y="90"/>
                  </a:lnTo>
                  <a:lnTo>
                    <a:pt x="168" y="97"/>
                  </a:lnTo>
                  <a:lnTo>
                    <a:pt x="159" y="104"/>
                  </a:lnTo>
                  <a:lnTo>
                    <a:pt x="150" y="108"/>
                  </a:lnTo>
                  <a:lnTo>
                    <a:pt x="139" y="111"/>
                  </a:lnTo>
                  <a:lnTo>
                    <a:pt x="127" y="114"/>
                  </a:lnTo>
                  <a:lnTo>
                    <a:pt x="115" y="114"/>
                  </a:lnTo>
                  <a:lnTo>
                    <a:pt x="101" y="114"/>
                  </a:lnTo>
                  <a:lnTo>
                    <a:pt x="89" y="111"/>
                  </a:lnTo>
                  <a:lnTo>
                    <a:pt x="77" y="109"/>
                  </a:lnTo>
                  <a:lnTo>
                    <a:pt x="65" y="104"/>
                  </a:lnTo>
                  <a:lnTo>
                    <a:pt x="56" y="98"/>
                  </a:lnTo>
                  <a:lnTo>
                    <a:pt x="47" y="92"/>
                  </a:lnTo>
                  <a:lnTo>
                    <a:pt x="40" y="85"/>
                  </a:lnTo>
                  <a:lnTo>
                    <a:pt x="35" y="75"/>
                  </a:lnTo>
                  <a:lnTo>
                    <a:pt x="34" y="70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4" y="61"/>
                  </a:lnTo>
                  <a:lnTo>
                    <a:pt x="36" y="55"/>
                  </a:lnTo>
                  <a:lnTo>
                    <a:pt x="39" y="50"/>
                  </a:lnTo>
                  <a:lnTo>
                    <a:pt x="42" y="45"/>
                  </a:lnTo>
                  <a:lnTo>
                    <a:pt x="51" y="38"/>
                  </a:lnTo>
                  <a:lnTo>
                    <a:pt x="62" y="32"/>
                  </a:lnTo>
                  <a:lnTo>
                    <a:pt x="74" y="26"/>
                  </a:lnTo>
                  <a:lnTo>
                    <a:pt x="86" y="22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18" y="20"/>
                  </a:lnTo>
                  <a:lnTo>
                    <a:pt x="130" y="23"/>
                  </a:lnTo>
                  <a:lnTo>
                    <a:pt x="141" y="29"/>
                  </a:lnTo>
                  <a:lnTo>
                    <a:pt x="152" y="37"/>
                  </a:lnTo>
                  <a:lnTo>
                    <a:pt x="163" y="45"/>
                  </a:lnTo>
                  <a:lnTo>
                    <a:pt x="170" y="53"/>
                  </a:lnTo>
                  <a:lnTo>
                    <a:pt x="174" y="59"/>
                  </a:lnTo>
                  <a:lnTo>
                    <a:pt x="176" y="64"/>
                  </a:lnTo>
                  <a:lnTo>
                    <a:pt x="177" y="70"/>
                  </a:lnTo>
                  <a:lnTo>
                    <a:pt x="178" y="76"/>
                  </a:lnTo>
                  <a:lnTo>
                    <a:pt x="178" y="76"/>
                  </a:lnTo>
                  <a:lnTo>
                    <a:pt x="178" y="80"/>
                  </a:lnTo>
                  <a:lnTo>
                    <a:pt x="178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" name="Freeform 52"/>
            <p:cNvSpPr>
              <a:spLocks noEditPoints="1"/>
            </p:cNvSpPr>
            <p:nvPr/>
          </p:nvSpPr>
          <p:spPr bwMode="auto">
            <a:xfrm>
              <a:off x="2000997" y="1143325"/>
              <a:ext cx="3485932" cy="2168245"/>
            </a:xfrm>
            <a:custGeom>
              <a:avLst/>
              <a:gdLst>
                <a:gd name="T0" fmla="*/ 129 w 1647"/>
                <a:gd name="T1" fmla="*/ 862 h 1092"/>
                <a:gd name="T2" fmla="*/ 301 w 1647"/>
                <a:gd name="T3" fmla="*/ 927 h 1092"/>
                <a:gd name="T4" fmla="*/ 375 w 1647"/>
                <a:gd name="T5" fmla="*/ 1018 h 1092"/>
                <a:gd name="T6" fmla="*/ 596 w 1647"/>
                <a:gd name="T7" fmla="*/ 1088 h 1092"/>
                <a:gd name="T8" fmla="*/ 1151 w 1647"/>
                <a:gd name="T9" fmla="*/ 935 h 1092"/>
                <a:gd name="T10" fmla="*/ 1472 w 1647"/>
                <a:gd name="T11" fmla="*/ 961 h 1092"/>
                <a:gd name="T12" fmla="*/ 1629 w 1647"/>
                <a:gd name="T13" fmla="*/ 469 h 1092"/>
                <a:gd name="T14" fmla="*/ 1258 w 1647"/>
                <a:gd name="T15" fmla="*/ 81 h 1092"/>
                <a:gd name="T16" fmla="*/ 741 w 1647"/>
                <a:gd name="T17" fmla="*/ 169 h 1092"/>
                <a:gd name="T18" fmla="*/ 328 w 1647"/>
                <a:gd name="T19" fmla="*/ 233 h 1092"/>
                <a:gd name="T20" fmla="*/ 147 w 1647"/>
                <a:gd name="T21" fmla="*/ 469 h 1092"/>
                <a:gd name="T22" fmla="*/ 21 w 1647"/>
                <a:gd name="T23" fmla="*/ 735 h 1092"/>
                <a:gd name="T24" fmla="*/ 97 w 1647"/>
                <a:gd name="T25" fmla="*/ 575 h 1092"/>
                <a:gd name="T26" fmla="*/ 230 w 1647"/>
                <a:gd name="T27" fmla="*/ 831 h 1092"/>
                <a:gd name="T28" fmla="*/ 136 w 1647"/>
                <a:gd name="T29" fmla="*/ 764 h 1092"/>
                <a:gd name="T30" fmla="*/ 117 w 1647"/>
                <a:gd name="T31" fmla="*/ 713 h 1092"/>
                <a:gd name="T32" fmla="*/ 91 w 1647"/>
                <a:gd name="T33" fmla="*/ 665 h 1092"/>
                <a:gd name="T34" fmla="*/ 38 w 1647"/>
                <a:gd name="T35" fmla="*/ 771 h 1092"/>
                <a:gd name="T36" fmla="*/ 165 w 1647"/>
                <a:gd name="T37" fmla="*/ 806 h 1092"/>
                <a:gd name="T38" fmla="*/ 247 w 1647"/>
                <a:gd name="T39" fmla="*/ 851 h 1092"/>
                <a:gd name="T40" fmla="*/ 345 w 1647"/>
                <a:gd name="T41" fmla="*/ 851 h 1092"/>
                <a:gd name="T42" fmla="*/ 299 w 1647"/>
                <a:gd name="T43" fmla="*/ 870 h 1092"/>
                <a:gd name="T44" fmla="*/ 331 w 1647"/>
                <a:gd name="T45" fmla="*/ 896 h 1092"/>
                <a:gd name="T46" fmla="*/ 352 w 1647"/>
                <a:gd name="T47" fmla="*/ 918 h 1092"/>
                <a:gd name="T48" fmla="*/ 355 w 1647"/>
                <a:gd name="T49" fmla="*/ 986 h 1092"/>
                <a:gd name="T50" fmla="*/ 423 w 1647"/>
                <a:gd name="T51" fmla="*/ 971 h 1092"/>
                <a:gd name="T52" fmla="*/ 491 w 1647"/>
                <a:gd name="T53" fmla="*/ 1018 h 1092"/>
                <a:gd name="T54" fmla="*/ 460 w 1647"/>
                <a:gd name="T55" fmla="*/ 1039 h 1092"/>
                <a:gd name="T56" fmla="*/ 537 w 1647"/>
                <a:gd name="T57" fmla="*/ 1018 h 1092"/>
                <a:gd name="T58" fmla="*/ 564 w 1647"/>
                <a:gd name="T59" fmla="*/ 1042 h 1092"/>
                <a:gd name="T60" fmla="*/ 614 w 1647"/>
                <a:gd name="T61" fmla="*/ 1077 h 1092"/>
                <a:gd name="T62" fmla="*/ 665 w 1647"/>
                <a:gd name="T63" fmla="*/ 1061 h 1092"/>
                <a:gd name="T64" fmla="*/ 727 w 1647"/>
                <a:gd name="T65" fmla="*/ 1063 h 1092"/>
                <a:gd name="T66" fmla="*/ 761 w 1647"/>
                <a:gd name="T67" fmla="*/ 1075 h 1092"/>
                <a:gd name="T68" fmla="*/ 816 w 1647"/>
                <a:gd name="T69" fmla="*/ 1064 h 1092"/>
                <a:gd name="T70" fmla="*/ 899 w 1647"/>
                <a:gd name="T71" fmla="*/ 1041 h 1092"/>
                <a:gd name="T72" fmla="*/ 985 w 1647"/>
                <a:gd name="T73" fmla="*/ 980 h 1092"/>
                <a:gd name="T74" fmla="*/ 1087 w 1647"/>
                <a:gd name="T75" fmla="*/ 906 h 1092"/>
                <a:gd name="T76" fmla="*/ 1129 w 1647"/>
                <a:gd name="T77" fmla="*/ 905 h 1092"/>
                <a:gd name="T78" fmla="*/ 1186 w 1647"/>
                <a:gd name="T79" fmla="*/ 927 h 1092"/>
                <a:gd name="T80" fmla="*/ 1215 w 1647"/>
                <a:gd name="T81" fmla="*/ 935 h 1092"/>
                <a:gd name="T82" fmla="*/ 1310 w 1647"/>
                <a:gd name="T83" fmla="*/ 922 h 1092"/>
                <a:gd name="T84" fmla="*/ 1273 w 1647"/>
                <a:gd name="T85" fmla="*/ 969 h 1092"/>
                <a:gd name="T86" fmla="*/ 1440 w 1647"/>
                <a:gd name="T87" fmla="*/ 928 h 1092"/>
                <a:gd name="T88" fmla="*/ 1416 w 1647"/>
                <a:gd name="T89" fmla="*/ 965 h 1092"/>
                <a:gd name="T90" fmla="*/ 1521 w 1647"/>
                <a:gd name="T91" fmla="*/ 906 h 1092"/>
                <a:gd name="T92" fmla="*/ 843 w 1647"/>
                <a:gd name="T93" fmla="*/ 114 h 1092"/>
                <a:gd name="T94" fmla="*/ 813 w 1647"/>
                <a:gd name="T95" fmla="*/ 246 h 1092"/>
                <a:gd name="T96" fmla="*/ 774 w 1647"/>
                <a:gd name="T97" fmla="*/ 220 h 1092"/>
                <a:gd name="T98" fmla="*/ 316 w 1647"/>
                <a:gd name="T99" fmla="*/ 271 h 1092"/>
                <a:gd name="T100" fmla="*/ 288 w 1647"/>
                <a:gd name="T101" fmla="*/ 400 h 1092"/>
                <a:gd name="T102" fmla="*/ 253 w 1647"/>
                <a:gd name="T103" fmla="*/ 315 h 1092"/>
                <a:gd name="T104" fmla="*/ 314 w 1647"/>
                <a:gd name="T105" fmla="*/ 418 h 1092"/>
                <a:gd name="T106" fmla="*/ 418 w 1647"/>
                <a:gd name="T107" fmla="*/ 174 h 1092"/>
                <a:gd name="T108" fmla="*/ 827 w 1647"/>
                <a:gd name="T109" fmla="*/ 194 h 1092"/>
                <a:gd name="T110" fmla="*/ 1306 w 1647"/>
                <a:gd name="T111" fmla="*/ 174 h 1092"/>
                <a:gd name="T112" fmla="*/ 1581 w 1647"/>
                <a:gd name="T113" fmla="*/ 501 h 1092"/>
                <a:gd name="T114" fmla="*/ 1523 w 1647"/>
                <a:gd name="T115" fmla="*/ 880 h 1092"/>
                <a:gd name="T116" fmla="*/ 1066 w 1647"/>
                <a:gd name="T117" fmla="*/ 907 h 1092"/>
                <a:gd name="T118" fmla="*/ 360 w 1647"/>
                <a:gd name="T119" fmla="*/ 815 h 1092"/>
                <a:gd name="T120" fmla="*/ 1563 w 1647"/>
                <a:gd name="T121" fmla="*/ 558 h 1092"/>
                <a:gd name="T122" fmla="*/ 70 w 1647"/>
                <a:gd name="T123" fmla="*/ 536 h 1092"/>
                <a:gd name="T124" fmla="*/ 14 w 1647"/>
                <a:gd name="T125" fmla="*/ 687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7" h="1092">
                  <a:moveTo>
                    <a:pt x="5" y="717"/>
                  </a:moveTo>
                  <a:lnTo>
                    <a:pt x="5" y="717"/>
                  </a:lnTo>
                  <a:lnTo>
                    <a:pt x="5" y="721"/>
                  </a:lnTo>
                  <a:lnTo>
                    <a:pt x="6" y="724"/>
                  </a:lnTo>
                  <a:lnTo>
                    <a:pt x="6" y="724"/>
                  </a:lnTo>
                  <a:lnTo>
                    <a:pt x="9" y="729"/>
                  </a:lnTo>
                  <a:lnTo>
                    <a:pt x="9" y="729"/>
                  </a:lnTo>
                  <a:lnTo>
                    <a:pt x="4" y="734"/>
                  </a:lnTo>
                  <a:lnTo>
                    <a:pt x="3" y="739"/>
                  </a:lnTo>
                  <a:lnTo>
                    <a:pt x="4" y="741"/>
                  </a:lnTo>
                  <a:lnTo>
                    <a:pt x="5" y="741"/>
                  </a:lnTo>
                  <a:lnTo>
                    <a:pt x="8" y="741"/>
                  </a:lnTo>
                  <a:lnTo>
                    <a:pt x="11" y="740"/>
                  </a:lnTo>
                  <a:lnTo>
                    <a:pt x="11" y="740"/>
                  </a:lnTo>
                  <a:lnTo>
                    <a:pt x="20" y="759"/>
                  </a:lnTo>
                  <a:lnTo>
                    <a:pt x="30" y="777"/>
                  </a:lnTo>
                  <a:lnTo>
                    <a:pt x="30" y="777"/>
                  </a:lnTo>
                  <a:lnTo>
                    <a:pt x="28" y="778"/>
                  </a:lnTo>
                  <a:lnTo>
                    <a:pt x="27" y="781"/>
                  </a:lnTo>
                  <a:lnTo>
                    <a:pt x="27" y="782"/>
                  </a:lnTo>
                  <a:lnTo>
                    <a:pt x="28" y="783"/>
                  </a:lnTo>
                  <a:lnTo>
                    <a:pt x="32" y="786"/>
                  </a:lnTo>
                  <a:lnTo>
                    <a:pt x="35" y="786"/>
                  </a:lnTo>
                  <a:lnTo>
                    <a:pt x="35" y="786"/>
                  </a:lnTo>
                  <a:lnTo>
                    <a:pt x="42" y="794"/>
                  </a:lnTo>
                  <a:lnTo>
                    <a:pt x="42" y="794"/>
                  </a:lnTo>
                  <a:lnTo>
                    <a:pt x="40" y="796"/>
                  </a:lnTo>
                  <a:lnTo>
                    <a:pt x="40" y="799"/>
                  </a:lnTo>
                  <a:lnTo>
                    <a:pt x="40" y="801"/>
                  </a:lnTo>
                  <a:lnTo>
                    <a:pt x="41" y="803"/>
                  </a:lnTo>
                  <a:lnTo>
                    <a:pt x="45" y="804"/>
                  </a:lnTo>
                  <a:lnTo>
                    <a:pt x="50" y="803"/>
                  </a:lnTo>
                  <a:lnTo>
                    <a:pt x="50" y="803"/>
                  </a:lnTo>
                  <a:lnTo>
                    <a:pt x="58" y="811"/>
                  </a:lnTo>
                  <a:lnTo>
                    <a:pt x="68" y="819"/>
                  </a:lnTo>
                  <a:lnTo>
                    <a:pt x="76" y="827"/>
                  </a:lnTo>
                  <a:lnTo>
                    <a:pt x="87" y="834"/>
                  </a:lnTo>
                  <a:lnTo>
                    <a:pt x="97" y="840"/>
                  </a:lnTo>
                  <a:lnTo>
                    <a:pt x="109" y="846"/>
                  </a:lnTo>
                  <a:lnTo>
                    <a:pt x="119" y="851"/>
                  </a:lnTo>
                  <a:lnTo>
                    <a:pt x="131" y="856"/>
                  </a:lnTo>
                  <a:lnTo>
                    <a:pt x="131" y="856"/>
                  </a:lnTo>
                  <a:lnTo>
                    <a:pt x="129" y="859"/>
                  </a:lnTo>
                  <a:lnTo>
                    <a:pt x="129" y="862"/>
                  </a:lnTo>
                  <a:lnTo>
                    <a:pt x="131" y="862"/>
                  </a:lnTo>
                  <a:lnTo>
                    <a:pt x="135" y="863"/>
                  </a:lnTo>
                  <a:lnTo>
                    <a:pt x="146" y="860"/>
                  </a:lnTo>
                  <a:lnTo>
                    <a:pt x="146" y="860"/>
                  </a:lnTo>
                  <a:lnTo>
                    <a:pt x="158" y="864"/>
                  </a:lnTo>
                  <a:lnTo>
                    <a:pt x="158" y="864"/>
                  </a:lnTo>
                  <a:lnTo>
                    <a:pt x="158" y="866"/>
                  </a:lnTo>
                  <a:lnTo>
                    <a:pt x="159" y="868"/>
                  </a:lnTo>
                  <a:lnTo>
                    <a:pt x="160" y="869"/>
                  </a:lnTo>
                  <a:lnTo>
                    <a:pt x="163" y="869"/>
                  </a:lnTo>
                  <a:lnTo>
                    <a:pt x="166" y="868"/>
                  </a:lnTo>
                  <a:lnTo>
                    <a:pt x="170" y="866"/>
                  </a:lnTo>
                  <a:lnTo>
                    <a:pt x="170" y="866"/>
                  </a:lnTo>
                  <a:lnTo>
                    <a:pt x="184" y="869"/>
                  </a:lnTo>
                  <a:lnTo>
                    <a:pt x="199" y="870"/>
                  </a:lnTo>
                  <a:lnTo>
                    <a:pt x="213" y="870"/>
                  </a:lnTo>
                  <a:lnTo>
                    <a:pt x="228" y="870"/>
                  </a:lnTo>
                  <a:lnTo>
                    <a:pt x="242" y="869"/>
                  </a:lnTo>
                  <a:lnTo>
                    <a:pt x="255" y="866"/>
                  </a:lnTo>
                  <a:lnTo>
                    <a:pt x="270" y="864"/>
                  </a:lnTo>
                  <a:lnTo>
                    <a:pt x="283" y="859"/>
                  </a:lnTo>
                  <a:lnTo>
                    <a:pt x="283" y="859"/>
                  </a:lnTo>
                  <a:lnTo>
                    <a:pt x="283" y="863"/>
                  </a:lnTo>
                  <a:lnTo>
                    <a:pt x="283" y="863"/>
                  </a:lnTo>
                  <a:lnTo>
                    <a:pt x="283" y="864"/>
                  </a:lnTo>
                  <a:lnTo>
                    <a:pt x="283" y="864"/>
                  </a:lnTo>
                  <a:lnTo>
                    <a:pt x="283" y="868"/>
                  </a:lnTo>
                  <a:lnTo>
                    <a:pt x="286" y="870"/>
                  </a:lnTo>
                  <a:lnTo>
                    <a:pt x="286" y="870"/>
                  </a:lnTo>
                  <a:lnTo>
                    <a:pt x="293" y="899"/>
                  </a:lnTo>
                  <a:lnTo>
                    <a:pt x="293" y="899"/>
                  </a:lnTo>
                  <a:lnTo>
                    <a:pt x="292" y="902"/>
                  </a:lnTo>
                  <a:lnTo>
                    <a:pt x="290" y="907"/>
                  </a:lnTo>
                  <a:lnTo>
                    <a:pt x="290" y="910"/>
                  </a:lnTo>
                  <a:lnTo>
                    <a:pt x="292" y="911"/>
                  </a:lnTo>
                  <a:lnTo>
                    <a:pt x="294" y="912"/>
                  </a:lnTo>
                  <a:lnTo>
                    <a:pt x="296" y="912"/>
                  </a:lnTo>
                  <a:lnTo>
                    <a:pt x="296" y="912"/>
                  </a:lnTo>
                  <a:lnTo>
                    <a:pt x="299" y="919"/>
                  </a:lnTo>
                  <a:lnTo>
                    <a:pt x="299" y="919"/>
                  </a:lnTo>
                  <a:lnTo>
                    <a:pt x="299" y="922"/>
                  </a:lnTo>
                  <a:lnTo>
                    <a:pt x="299" y="924"/>
                  </a:lnTo>
                  <a:lnTo>
                    <a:pt x="300" y="925"/>
                  </a:lnTo>
                  <a:lnTo>
                    <a:pt x="301" y="927"/>
                  </a:lnTo>
                  <a:lnTo>
                    <a:pt x="301" y="927"/>
                  </a:lnTo>
                  <a:lnTo>
                    <a:pt x="308" y="942"/>
                  </a:lnTo>
                  <a:lnTo>
                    <a:pt x="308" y="942"/>
                  </a:lnTo>
                  <a:lnTo>
                    <a:pt x="306" y="946"/>
                  </a:lnTo>
                  <a:lnTo>
                    <a:pt x="306" y="949"/>
                  </a:lnTo>
                  <a:lnTo>
                    <a:pt x="308" y="951"/>
                  </a:lnTo>
                  <a:lnTo>
                    <a:pt x="311" y="952"/>
                  </a:lnTo>
                  <a:lnTo>
                    <a:pt x="313" y="951"/>
                  </a:lnTo>
                  <a:lnTo>
                    <a:pt x="313" y="951"/>
                  </a:lnTo>
                  <a:lnTo>
                    <a:pt x="317" y="957"/>
                  </a:lnTo>
                  <a:lnTo>
                    <a:pt x="317" y="957"/>
                  </a:lnTo>
                  <a:lnTo>
                    <a:pt x="314" y="959"/>
                  </a:lnTo>
                  <a:lnTo>
                    <a:pt x="313" y="961"/>
                  </a:lnTo>
                  <a:lnTo>
                    <a:pt x="313" y="963"/>
                  </a:lnTo>
                  <a:lnTo>
                    <a:pt x="314" y="964"/>
                  </a:lnTo>
                  <a:lnTo>
                    <a:pt x="317" y="966"/>
                  </a:lnTo>
                  <a:lnTo>
                    <a:pt x="323" y="965"/>
                  </a:lnTo>
                  <a:lnTo>
                    <a:pt x="323" y="965"/>
                  </a:lnTo>
                  <a:lnTo>
                    <a:pt x="326" y="971"/>
                  </a:lnTo>
                  <a:lnTo>
                    <a:pt x="326" y="971"/>
                  </a:lnTo>
                  <a:lnTo>
                    <a:pt x="322" y="981"/>
                  </a:lnTo>
                  <a:lnTo>
                    <a:pt x="320" y="983"/>
                  </a:lnTo>
                  <a:lnTo>
                    <a:pt x="320" y="986"/>
                  </a:lnTo>
                  <a:lnTo>
                    <a:pt x="322" y="987"/>
                  </a:lnTo>
                  <a:lnTo>
                    <a:pt x="325" y="986"/>
                  </a:lnTo>
                  <a:lnTo>
                    <a:pt x="325" y="986"/>
                  </a:lnTo>
                  <a:lnTo>
                    <a:pt x="336" y="981"/>
                  </a:lnTo>
                  <a:lnTo>
                    <a:pt x="336" y="981"/>
                  </a:lnTo>
                  <a:lnTo>
                    <a:pt x="339" y="984"/>
                  </a:lnTo>
                  <a:lnTo>
                    <a:pt x="339" y="984"/>
                  </a:lnTo>
                  <a:lnTo>
                    <a:pt x="337" y="986"/>
                  </a:lnTo>
                  <a:lnTo>
                    <a:pt x="337" y="988"/>
                  </a:lnTo>
                  <a:lnTo>
                    <a:pt x="339" y="989"/>
                  </a:lnTo>
                  <a:lnTo>
                    <a:pt x="340" y="990"/>
                  </a:lnTo>
                  <a:lnTo>
                    <a:pt x="342" y="992"/>
                  </a:lnTo>
                  <a:lnTo>
                    <a:pt x="346" y="990"/>
                  </a:lnTo>
                  <a:lnTo>
                    <a:pt x="346" y="990"/>
                  </a:lnTo>
                  <a:lnTo>
                    <a:pt x="359" y="1001"/>
                  </a:lnTo>
                  <a:lnTo>
                    <a:pt x="373" y="1011"/>
                  </a:lnTo>
                  <a:lnTo>
                    <a:pt x="373" y="1011"/>
                  </a:lnTo>
                  <a:lnTo>
                    <a:pt x="372" y="1013"/>
                  </a:lnTo>
                  <a:lnTo>
                    <a:pt x="371" y="1016"/>
                  </a:lnTo>
                  <a:lnTo>
                    <a:pt x="372" y="1018"/>
                  </a:lnTo>
                  <a:lnTo>
                    <a:pt x="375" y="1018"/>
                  </a:lnTo>
                  <a:lnTo>
                    <a:pt x="379" y="1018"/>
                  </a:lnTo>
                  <a:lnTo>
                    <a:pt x="384" y="1017"/>
                  </a:lnTo>
                  <a:lnTo>
                    <a:pt x="384" y="1017"/>
                  </a:lnTo>
                  <a:lnTo>
                    <a:pt x="393" y="1022"/>
                  </a:lnTo>
                  <a:lnTo>
                    <a:pt x="393" y="1022"/>
                  </a:lnTo>
                  <a:lnTo>
                    <a:pt x="393" y="1025"/>
                  </a:lnTo>
                  <a:lnTo>
                    <a:pt x="395" y="1027"/>
                  </a:lnTo>
                  <a:lnTo>
                    <a:pt x="399" y="1027"/>
                  </a:lnTo>
                  <a:lnTo>
                    <a:pt x="401" y="1025"/>
                  </a:lnTo>
                  <a:lnTo>
                    <a:pt x="401" y="1025"/>
                  </a:lnTo>
                  <a:lnTo>
                    <a:pt x="424" y="1035"/>
                  </a:lnTo>
                  <a:lnTo>
                    <a:pt x="448" y="1045"/>
                  </a:lnTo>
                  <a:lnTo>
                    <a:pt x="495" y="1059"/>
                  </a:lnTo>
                  <a:lnTo>
                    <a:pt x="495" y="1059"/>
                  </a:lnTo>
                  <a:lnTo>
                    <a:pt x="496" y="1061"/>
                  </a:lnTo>
                  <a:lnTo>
                    <a:pt x="499" y="1063"/>
                  </a:lnTo>
                  <a:lnTo>
                    <a:pt x="500" y="1063"/>
                  </a:lnTo>
                  <a:lnTo>
                    <a:pt x="502" y="1061"/>
                  </a:lnTo>
                  <a:lnTo>
                    <a:pt x="502" y="1061"/>
                  </a:lnTo>
                  <a:lnTo>
                    <a:pt x="509" y="1064"/>
                  </a:lnTo>
                  <a:lnTo>
                    <a:pt x="509" y="1064"/>
                  </a:lnTo>
                  <a:lnTo>
                    <a:pt x="507" y="1069"/>
                  </a:lnTo>
                  <a:lnTo>
                    <a:pt x="506" y="1071"/>
                  </a:lnTo>
                  <a:lnTo>
                    <a:pt x="507" y="1073"/>
                  </a:lnTo>
                  <a:lnTo>
                    <a:pt x="509" y="1073"/>
                  </a:lnTo>
                  <a:lnTo>
                    <a:pt x="517" y="1072"/>
                  </a:lnTo>
                  <a:lnTo>
                    <a:pt x="524" y="1067"/>
                  </a:lnTo>
                  <a:lnTo>
                    <a:pt x="524" y="1067"/>
                  </a:lnTo>
                  <a:lnTo>
                    <a:pt x="536" y="1071"/>
                  </a:lnTo>
                  <a:lnTo>
                    <a:pt x="536" y="1071"/>
                  </a:lnTo>
                  <a:lnTo>
                    <a:pt x="537" y="1073"/>
                  </a:lnTo>
                  <a:lnTo>
                    <a:pt x="538" y="1075"/>
                  </a:lnTo>
                  <a:lnTo>
                    <a:pt x="541" y="1075"/>
                  </a:lnTo>
                  <a:lnTo>
                    <a:pt x="543" y="1073"/>
                  </a:lnTo>
                  <a:lnTo>
                    <a:pt x="544" y="1073"/>
                  </a:lnTo>
                  <a:lnTo>
                    <a:pt x="544" y="1073"/>
                  </a:lnTo>
                  <a:lnTo>
                    <a:pt x="567" y="1078"/>
                  </a:lnTo>
                  <a:lnTo>
                    <a:pt x="590" y="1083"/>
                  </a:lnTo>
                  <a:lnTo>
                    <a:pt x="590" y="1083"/>
                  </a:lnTo>
                  <a:lnTo>
                    <a:pt x="588" y="1086"/>
                  </a:lnTo>
                  <a:lnTo>
                    <a:pt x="587" y="1088"/>
                  </a:lnTo>
                  <a:lnTo>
                    <a:pt x="588" y="1089"/>
                  </a:lnTo>
                  <a:lnTo>
                    <a:pt x="590" y="1089"/>
                  </a:lnTo>
                  <a:lnTo>
                    <a:pt x="596" y="1088"/>
                  </a:lnTo>
                  <a:lnTo>
                    <a:pt x="602" y="1084"/>
                  </a:lnTo>
                  <a:lnTo>
                    <a:pt x="602" y="1084"/>
                  </a:lnTo>
                  <a:lnTo>
                    <a:pt x="641" y="1089"/>
                  </a:lnTo>
                  <a:lnTo>
                    <a:pt x="660" y="1092"/>
                  </a:lnTo>
                  <a:lnTo>
                    <a:pt x="679" y="1092"/>
                  </a:lnTo>
                  <a:lnTo>
                    <a:pt x="698" y="1092"/>
                  </a:lnTo>
                  <a:lnTo>
                    <a:pt x="718" y="1090"/>
                  </a:lnTo>
                  <a:lnTo>
                    <a:pt x="737" y="1089"/>
                  </a:lnTo>
                  <a:lnTo>
                    <a:pt x="756" y="1086"/>
                  </a:lnTo>
                  <a:lnTo>
                    <a:pt x="756" y="1086"/>
                  </a:lnTo>
                  <a:lnTo>
                    <a:pt x="782" y="1083"/>
                  </a:lnTo>
                  <a:lnTo>
                    <a:pt x="806" y="1078"/>
                  </a:lnTo>
                  <a:lnTo>
                    <a:pt x="830" y="1075"/>
                  </a:lnTo>
                  <a:lnTo>
                    <a:pt x="854" y="1069"/>
                  </a:lnTo>
                  <a:lnTo>
                    <a:pt x="878" y="1061"/>
                  </a:lnTo>
                  <a:lnTo>
                    <a:pt x="902" y="1054"/>
                  </a:lnTo>
                  <a:lnTo>
                    <a:pt x="925" y="1046"/>
                  </a:lnTo>
                  <a:lnTo>
                    <a:pt x="948" y="1035"/>
                  </a:lnTo>
                  <a:lnTo>
                    <a:pt x="948" y="1035"/>
                  </a:lnTo>
                  <a:lnTo>
                    <a:pt x="968" y="1023"/>
                  </a:lnTo>
                  <a:lnTo>
                    <a:pt x="987" y="1011"/>
                  </a:lnTo>
                  <a:lnTo>
                    <a:pt x="1005" y="996"/>
                  </a:lnTo>
                  <a:lnTo>
                    <a:pt x="1023" y="981"/>
                  </a:lnTo>
                  <a:lnTo>
                    <a:pt x="1057" y="948"/>
                  </a:lnTo>
                  <a:lnTo>
                    <a:pt x="1074" y="933"/>
                  </a:lnTo>
                  <a:lnTo>
                    <a:pt x="1092" y="917"/>
                  </a:lnTo>
                  <a:lnTo>
                    <a:pt x="1092" y="917"/>
                  </a:lnTo>
                  <a:lnTo>
                    <a:pt x="1096" y="917"/>
                  </a:lnTo>
                  <a:lnTo>
                    <a:pt x="1096" y="917"/>
                  </a:lnTo>
                  <a:lnTo>
                    <a:pt x="1096" y="921"/>
                  </a:lnTo>
                  <a:lnTo>
                    <a:pt x="1096" y="922"/>
                  </a:lnTo>
                  <a:lnTo>
                    <a:pt x="1097" y="923"/>
                  </a:lnTo>
                  <a:lnTo>
                    <a:pt x="1099" y="923"/>
                  </a:lnTo>
                  <a:lnTo>
                    <a:pt x="1104" y="922"/>
                  </a:lnTo>
                  <a:lnTo>
                    <a:pt x="1107" y="921"/>
                  </a:lnTo>
                  <a:lnTo>
                    <a:pt x="1107" y="921"/>
                  </a:lnTo>
                  <a:lnTo>
                    <a:pt x="1137" y="930"/>
                  </a:lnTo>
                  <a:lnTo>
                    <a:pt x="1137" y="930"/>
                  </a:lnTo>
                  <a:lnTo>
                    <a:pt x="1138" y="933"/>
                  </a:lnTo>
                  <a:lnTo>
                    <a:pt x="1140" y="934"/>
                  </a:lnTo>
                  <a:lnTo>
                    <a:pt x="1143" y="934"/>
                  </a:lnTo>
                  <a:lnTo>
                    <a:pt x="1145" y="933"/>
                  </a:lnTo>
                  <a:lnTo>
                    <a:pt x="1145" y="933"/>
                  </a:lnTo>
                  <a:lnTo>
                    <a:pt x="1151" y="935"/>
                  </a:lnTo>
                  <a:lnTo>
                    <a:pt x="1151" y="935"/>
                  </a:lnTo>
                  <a:lnTo>
                    <a:pt x="1151" y="937"/>
                  </a:lnTo>
                  <a:lnTo>
                    <a:pt x="1151" y="940"/>
                  </a:lnTo>
                  <a:lnTo>
                    <a:pt x="1152" y="940"/>
                  </a:lnTo>
                  <a:lnTo>
                    <a:pt x="1155" y="941"/>
                  </a:lnTo>
                  <a:lnTo>
                    <a:pt x="1159" y="940"/>
                  </a:lnTo>
                  <a:lnTo>
                    <a:pt x="1162" y="940"/>
                  </a:lnTo>
                  <a:lnTo>
                    <a:pt x="1162" y="940"/>
                  </a:lnTo>
                  <a:lnTo>
                    <a:pt x="1173" y="943"/>
                  </a:lnTo>
                  <a:lnTo>
                    <a:pt x="1173" y="943"/>
                  </a:lnTo>
                  <a:lnTo>
                    <a:pt x="1170" y="948"/>
                  </a:lnTo>
                  <a:lnTo>
                    <a:pt x="1170" y="951"/>
                  </a:lnTo>
                  <a:lnTo>
                    <a:pt x="1172" y="952"/>
                  </a:lnTo>
                  <a:lnTo>
                    <a:pt x="1174" y="953"/>
                  </a:lnTo>
                  <a:lnTo>
                    <a:pt x="1181" y="952"/>
                  </a:lnTo>
                  <a:lnTo>
                    <a:pt x="1187" y="949"/>
                  </a:lnTo>
                  <a:lnTo>
                    <a:pt x="1187" y="949"/>
                  </a:lnTo>
                  <a:lnTo>
                    <a:pt x="1202" y="954"/>
                  </a:lnTo>
                  <a:lnTo>
                    <a:pt x="1202" y="954"/>
                  </a:lnTo>
                  <a:lnTo>
                    <a:pt x="1202" y="957"/>
                  </a:lnTo>
                  <a:lnTo>
                    <a:pt x="1202" y="958"/>
                  </a:lnTo>
                  <a:lnTo>
                    <a:pt x="1204" y="959"/>
                  </a:lnTo>
                  <a:lnTo>
                    <a:pt x="1208" y="959"/>
                  </a:lnTo>
                  <a:lnTo>
                    <a:pt x="1211" y="958"/>
                  </a:lnTo>
                  <a:lnTo>
                    <a:pt x="1211" y="958"/>
                  </a:lnTo>
                  <a:lnTo>
                    <a:pt x="1224" y="963"/>
                  </a:lnTo>
                  <a:lnTo>
                    <a:pt x="1224" y="963"/>
                  </a:lnTo>
                  <a:lnTo>
                    <a:pt x="1226" y="965"/>
                  </a:lnTo>
                  <a:lnTo>
                    <a:pt x="1229" y="968"/>
                  </a:lnTo>
                  <a:lnTo>
                    <a:pt x="1239" y="972"/>
                  </a:lnTo>
                  <a:lnTo>
                    <a:pt x="1253" y="977"/>
                  </a:lnTo>
                  <a:lnTo>
                    <a:pt x="1269" y="981"/>
                  </a:lnTo>
                  <a:lnTo>
                    <a:pt x="1299" y="986"/>
                  </a:lnTo>
                  <a:lnTo>
                    <a:pt x="1321" y="989"/>
                  </a:lnTo>
                  <a:lnTo>
                    <a:pt x="1321" y="989"/>
                  </a:lnTo>
                  <a:lnTo>
                    <a:pt x="1346" y="992"/>
                  </a:lnTo>
                  <a:lnTo>
                    <a:pt x="1373" y="990"/>
                  </a:lnTo>
                  <a:lnTo>
                    <a:pt x="1399" y="987"/>
                  </a:lnTo>
                  <a:lnTo>
                    <a:pt x="1424" y="981"/>
                  </a:lnTo>
                  <a:lnTo>
                    <a:pt x="1424" y="981"/>
                  </a:lnTo>
                  <a:lnTo>
                    <a:pt x="1436" y="977"/>
                  </a:lnTo>
                  <a:lnTo>
                    <a:pt x="1450" y="972"/>
                  </a:lnTo>
                  <a:lnTo>
                    <a:pt x="1460" y="968"/>
                  </a:lnTo>
                  <a:lnTo>
                    <a:pt x="1472" y="961"/>
                  </a:lnTo>
                  <a:lnTo>
                    <a:pt x="1483" y="954"/>
                  </a:lnTo>
                  <a:lnTo>
                    <a:pt x="1493" y="947"/>
                  </a:lnTo>
                  <a:lnTo>
                    <a:pt x="1503" y="939"/>
                  </a:lnTo>
                  <a:lnTo>
                    <a:pt x="1512" y="929"/>
                  </a:lnTo>
                  <a:lnTo>
                    <a:pt x="1512" y="929"/>
                  </a:lnTo>
                  <a:lnTo>
                    <a:pt x="1545" y="895"/>
                  </a:lnTo>
                  <a:lnTo>
                    <a:pt x="1562" y="875"/>
                  </a:lnTo>
                  <a:lnTo>
                    <a:pt x="1566" y="868"/>
                  </a:lnTo>
                  <a:lnTo>
                    <a:pt x="1568" y="866"/>
                  </a:lnTo>
                  <a:lnTo>
                    <a:pt x="1568" y="865"/>
                  </a:lnTo>
                  <a:lnTo>
                    <a:pt x="1568" y="865"/>
                  </a:lnTo>
                  <a:lnTo>
                    <a:pt x="1581" y="849"/>
                  </a:lnTo>
                  <a:lnTo>
                    <a:pt x="1592" y="834"/>
                  </a:lnTo>
                  <a:lnTo>
                    <a:pt x="1601" y="816"/>
                  </a:lnTo>
                  <a:lnTo>
                    <a:pt x="1608" y="798"/>
                  </a:lnTo>
                  <a:lnTo>
                    <a:pt x="1613" y="778"/>
                  </a:lnTo>
                  <a:lnTo>
                    <a:pt x="1617" y="759"/>
                  </a:lnTo>
                  <a:lnTo>
                    <a:pt x="1618" y="739"/>
                  </a:lnTo>
                  <a:lnTo>
                    <a:pt x="1619" y="718"/>
                  </a:lnTo>
                  <a:lnTo>
                    <a:pt x="1617" y="699"/>
                  </a:lnTo>
                  <a:lnTo>
                    <a:pt x="1615" y="678"/>
                  </a:lnTo>
                  <a:lnTo>
                    <a:pt x="1610" y="658"/>
                  </a:lnTo>
                  <a:lnTo>
                    <a:pt x="1605" y="639"/>
                  </a:lnTo>
                  <a:lnTo>
                    <a:pt x="1598" y="619"/>
                  </a:lnTo>
                  <a:lnTo>
                    <a:pt x="1589" y="601"/>
                  </a:lnTo>
                  <a:lnTo>
                    <a:pt x="1581" y="585"/>
                  </a:lnTo>
                  <a:lnTo>
                    <a:pt x="1571" y="569"/>
                  </a:lnTo>
                  <a:lnTo>
                    <a:pt x="1571" y="569"/>
                  </a:lnTo>
                  <a:lnTo>
                    <a:pt x="1571" y="566"/>
                  </a:lnTo>
                  <a:lnTo>
                    <a:pt x="1571" y="566"/>
                  </a:lnTo>
                  <a:lnTo>
                    <a:pt x="1581" y="562"/>
                  </a:lnTo>
                  <a:lnTo>
                    <a:pt x="1589" y="554"/>
                  </a:lnTo>
                  <a:lnTo>
                    <a:pt x="1596" y="547"/>
                  </a:lnTo>
                  <a:lnTo>
                    <a:pt x="1602" y="539"/>
                  </a:lnTo>
                  <a:lnTo>
                    <a:pt x="1602" y="539"/>
                  </a:lnTo>
                  <a:lnTo>
                    <a:pt x="1605" y="539"/>
                  </a:lnTo>
                  <a:lnTo>
                    <a:pt x="1607" y="536"/>
                  </a:lnTo>
                  <a:lnTo>
                    <a:pt x="1608" y="534"/>
                  </a:lnTo>
                  <a:lnTo>
                    <a:pt x="1610" y="532"/>
                  </a:lnTo>
                  <a:lnTo>
                    <a:pt x="1611" y="526"/>
                  </a:lnTo>
                  <a:lnTo>
                    <a:pt x="1611" y="522"/>
                  </a:lnTo>
                  <a:lnTo>
                    <a:pt x="1611" y="522"/>
                  </a:lnTo>
                  <a:lnTo>
                    <a:pt x="1618" y="503"/>
                  </a:lnTo>
                  <a:lnTo>
                    <a:pt x="1629" y="469"/>
                  </a:lnTo>
                  <a:lnTo>
                    <a:pt x="1639" y="436"/>
                  </a:lnTo>
                  <a:lnTo>
                    <a:pt x="1641" y="426"/>
                  </a:lnTo>
                  <a:lnTo>
                    <a:pt x="1641" y="422"/>
                  </a:lnTo>
                  <a:lnTo>
                    <a:pt x="1641" y="421"/>
                  </a:lnTo>
                  <a:lnTo>
                    <a:pt x="1641" y="421"/>
                  </a:lnTo>
                  <a:lnTo>
                    <a:pt x="1645" y="405"/>
                  </a:lnTo>
                  <a:lnTo>
                    <a:pt x="1647" y="388"/>
                  </a:lnTo>
                  <a:lnTo>
                    <a:pt x="1647" y="373"/>
                  </a:lnTo>
                  <a:lnTo>
                    <a:pt x="1647" y="356"/>
                  </a:lnTo>
                  <a:lnTo>
                    <a:pt x="1645" y="340"/>
                  </a:lnTo>
                  <a:lnTo>
                    <a:pt x="1641" y="324"/>
                  </a:lnTo>
                  <a:lnTo>
                    <a:pt x="1636" y="310"/>
                  </a:lnTo>
                  <a:lnTo>
                    <a:pt x="1630" y="295"/>
                  </a:lnTo>
                  <a:lnTo>
                    <a:pt x="1624" y="281"/>
                  </a:lnTo>
                  <a:lnTo>
                    <a:pt x="1616" y="267"/>
                  </a:lnTo>
                  <a:lnTo>
                    <a:pt x="1607" y="253"/>
                  </a:lnTo>
                  <a:lnTo>
                    <a:pt x="1596" y="240"/>
                  </a:lnTo>
                  <a:lnTo>
                    <a:pt x="1587" y="228"/>
                  </a:lnTo>
                  <a:lnTo>
                    <a:pt x="1575" y="217"/>
                  </a:lnTo>
                  <a:lnTo>
                    <a:pt x="1563" y="205"/>
                  </a:lnTo>
                  <a:lnTo>
                    <a:pt x="1550" y="196"/>
                  </a:lnTo>
                  <a:lnTo>
                    <a:pt x="1536" y="186"/>
                  </a:lnTo>
                  <a:lnTo>
                    <a:pt x="1522" y="177"/>
                  </a:lnTo>
                  <a:lnTo>
                    <a:pt x="1507" y="169"/>
                  </a:lnTo>
                  <a:lnTo>
                    <a:pt x="1493" y="162"/>
                  </a:lnTo>
                  <a:lnTo>
                    <a:pt x="1477" y="156"/>
                  </a:lnTo>
                  <a:lnTo>
                    <a:pt x="1462" y="151"/>
                  </a:lnTo>
                  <a:lnTo>
                    <a:pt x="1446" y="146"/>
                  </a:lnTo>
                  <a:lnTo>
                    <a:pt x="1430" y="143"/>
                  </a:lnTo>
                  <a:lnTo>
                    <a:pt x="1413" y="141"/>
                  </a:lnTo>
                  <a:lnTo>
                    <a:pt x="1398" y="140"/>
                  </a:lnTo>
                  <a:lnTo>
                    <a:pt x="1381" y="140"/>
                  </a:lnTo>
                  <a:lnTo>
                    <a:pt x="1365" y="141"/>
                  </a:lnTo>
                  <a:lnTo>
                    <a:pt x="1350" y="144"/>
                  </a:lnTo>
                  <a:lnTo>
                    <a:pt x="1334" y="147"/>
                  </a:lnTo>
                  <a:lnTo>
                    <a:pt x="1318" y="152"/>
                  </a:lnTo>
                  <a:lnTo>
                    <a:pt x="1304" y="159"/>
                  </a:lnTo>
                  <a:lnTo>
                    <a:pt x="1304" y="159"/>
                  </a:lnTo>
                  <a:lnTo>
                    <a:pt x="1299" y="144"/>
                  </a:lnTo>
                  <a:lnTo>
                    <a:pt x="1293" y="130"/>
                  </a:lnTo>
                  <a:lnTo>
                    <a:pt x="1286" y="117"/>
                  </a:lnTo>
                  <a:lnTo>
                    <a:pt x="1277" y="104"/>
                  </a:lnTo>
                  <a:lnTo>
                    <a:pt x="1269" y="92"/>
                  </a:lnTo>
                  <a:lnTo>
                    <a:pt x="1258" y="81"/>
                  </a:lnTo>
                  <a:lnTo>
                    <a:pt x="1247" y="70"/>
                  </a:lnTo>
                  <a:lnTo>
                    <a:pt x="1237" y="61"/>
                  </a:lnTo>
                  <a:lnTo>
                    <a:pt x="1224" y="51"/>
                  </a:lnTo>
                  <a:lnTo>
                    <a:pt x="1211" y="43"/>
                  </a:lnTo>
                  <a:lnTo>
                    <a:pt x="1198" y="35"/>
                  </a:lnTo>
                  <a:lnTo>
                    <a:pt x="1185" y="28"/>
                  </a:lnTo>
                  <a:lnTo>
                    <a:pt x="1170" y="22"/>
                  </a:lnTo>
                  <a:lnTo>
                    <a:pt x="1155" y="17"/>
                  </a:lnTo>
                  <a:lnTo>
                    <a:pt x="1140" y="12"/>
                  </a:lnTo>
                  <a:lnTo>
                    <a:pt x="1125" y="9"/>
                  </a:lnTo>
                  <a:lnTo>
                    <a:pt x="1109" y="5"/>
                  </a:lnTo>
                  <a:lnTo>
                    <a:pt x="1093" y="3"/>
                  </a:lnTo>
                  <a:lnTo>
                    <a:pt x="1078" y="2"/>
                  </a:lnTo>
                  <a:lnTo>
                    <a:pt x="1062" y="0"/>
                  </a:lnTo>
                  <a:lnTo>
                    <a:pt x="1046" y="0"/>
                  </a:lnTo>
                  <a:lnTo>
                    <a:pt x="1031" y="2"/>
                  </a:lnTo>
                  <a:lnTo>
                    <a:pt x="1015" y="3"/>
                  </a:lnTo>
                  <a:lnTo>
                    <a:pt x="999" y="5"/>
                  </a:lnTo>
                  <a:lnTo>
                    <a:pt x="985" y="9"/>
                  </a:lnTo>
                  <a:lnTo>
                    <a:pt x="971" y="12"/>
                  </a:lnTo>
                  <a:lnTo>
                    <a:pt x="956" y="17"/>
                  </a:lnTo>
                  <a:lnTo>
                    <a:pt x="942" y="23"/>
                  </a:lnTo>
                  <a:lnTo>
                    <a:pt x="928" y="31"/>
                  </a:lnTo>
                  <a:lnTo>
                    <a:pt x="916" y="38"/>
                  </a:lnTo>
                  <a:lnTo>
                    <a:pt x="904" y="46"/>
                  </a:lnTo>
                  <a:lnTo>
                    <a:pt x="892" y="55"/>
                  </a:lnTo>
                  <a:lnTo>
                    <a:pt x="892" y="55"/>
                  </a:lnTo>
                  <a:lnTo>
                    <a:pt x="890" y="55"/>
                  </a:lnTo>
                  <a:lnTo>
                    <a:pt x="886" y="56"/>
                  </a:lnTo>
                  <a:lnTo>
                    <a:pt x="875" y="61"/>
                  </a:lnTo>
                  <a:lnTo>
                    <a:pt x="862" y="68"/>
                  </a:lnTo>
                  <a:lnTo>
                    <a:pt x="848" y="77"/>
                  </a:lnTo>
                  <a:lnTo>
                    <a:pt x="802" y="109"/>
                  </a:lnTo>
                  <a:lnTo>
                    <a:pt x="802" y="109"/>
                  </a:lnTo>
                  <a:lnTo>
                    <a:pt x="790" y="117"/>
                  </a:lnTo>
                  <a:lnTo>
                    <a:pt x="778" y="127"/>
                  </a:lnTo>
                  <a:lnTo>
                    <a:pt x="768" y="137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3" y="152"/>
                  </a:lnTo>
                  <a:lnTo>
                    <a:pt x="744" y="161"/>
                  </a:lnTo>
                  <a:lnTo>
                    <a:pt x="742" y="164"/>
                  </a:lnTo>
                  <a:lnTo>
                    <a:pt x="741" y="168"/>
                  </a:lnTo>
                  <a:lnTo>
                    <a:pt x="741" y="169"/>
                  </a:lnTo>
                  <a:lnTo>
                    <a:pt x="742" y="169"/>
                  </a:lnTo>
                  <a:lnTo>
                    <a:pt x="748" y="169"/>
                  </a:lnTo>
                  <a:lnTo>
                    <a:pt x="748" y="169"/>
                  </a:lnTo>
                  <a:lnTo>
                    <a:pt x="747" y="171"/>
                  </a:lnTo>
                  <a:lnTo>
                    <a:pt x="747" y="171"/>
                  </a:lnTo>
                  <a:lnTo>
                    <a:pt x="739" y="176"/>
                  </a:lnTo>
                  <a:lnTo>
                    <a:pt x="732" y="182"/>
                  </a:lnTo>
                  <a:lnTo>
                    <a:pt x="731" y="186"/>
                  </a:lnTo>
                  <a:lnTo>
                    <a:pt x="732" y="187"/>
                  </a:lnTo>
                  <a:lnTo>
                    <a:pt x="736" y="187"/>
                  </a:lnTo>
                  <a:lnTo>
                    <a:pt x="742" y="186"/>
                  </a:lnTo>
                  <a:lnTo>
                    <a:pt x="742" y="186"/>
                  </a:lnTo>
                  <a:lnTo>
                    <a:pt x="739" y="198"/>
                  </a:lnTo>
                  <a:lnTo>
                    <a:pt x="739" y="198"/>
                  </a:lnTo>
                  <a:lnTo>
                    <a:pt x="718" y="185"/>
                  </a:lnTo>
                  <a:lnTo>
                    <a:pt x="694" y="173"/>
                  </a:lnTo>
                  <a:lnTo>
                    <a:pt x="668" y="162"/>
                  </a:lnTo>
                  <a:lnTo>
                    <a:pt x="643" y="153"/>
                  </a:lnTo>
                  <a:lnTo>
                    <a:pt x="617" y="145"/>
                  </a:lnTo>
                  <a:lnTo>
                    <a:pt x="589" y="139"/>
                  </a:lnTo>
                  <a:lnTo>
                    <a:pt x="561" y="134"/>
                  </a:lnTo>
                  <a:lnTo>
                    <a:pt x="534" y="133"/>
                  </a:lnTo>
                  <a:lnTo>
                    <a:pt x="507" y="133"/>
                  </a:lnTo>
                  <a:lnTo>
                    <a:pt x="479" y="135"/>
                  </a:lnTo>
                  <a:lnTo>
                    <a:pt x="466" y="138"/>
                  </a:lnTo>
                  <a:lnTo>
                    <a:pt x="454" y="141"/>
                  </a:lnTo>
                  <a:lnTo>
                    <a:pt x="441" y="145"/>
                  </a:lnTo>
                  <a:lnTo>
                    <a:pt x="429" y="150"/>
                  </a:lnTo>
                  <a:lnTo>
                    <a:pt x="417" y="155"/>
                  </a:lnTo>
                  <a:lnTo>
                    <a:pt x="405" y="161"/>
                  </a:lnTo>
                  <a:lnTo>
                    <a:pt x="394" y="168"/>
                  </a:lnTo>
                  <a:lnTo>
                    <a:pt x="382" y="175"/>
                  </a:lnTo>
                  <a:lnTo>
                    <a:pt x="372" y="185"/>
                  </a:lnTo>
                  <a:lnTo>
                    <a:pt x="361" y="194"/>
                  </a:lnTo>
                  <a:lnTo>
                    <a:pt x="352" y="204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1" y="216"/>
                  </a:lnTo>
                  <a:lnTo>
                    <a:pt x="339" y="217"/>
                  </a:lnTo>
                  <a:lnTo>
                    <a:pt x="333" y="222"/>
                  </a:lnTo>
                  <a:lnTo>
                    <a:pt x="329" y="228"/>
                  </a:lnTo>
                  <a:lnTo>
                    <a:pt x="328" y="230"/>
                  </a:lnTo>
                  <a:lnTo>
                    <a:pt x="328" y="233"/>
                  </a:lnTo>
                  <a:lnTo>
                    <a:pt x="328" y="233"/>
                  </a:lnTo>
                  <a:lnTo>
                    <a:pt x="318" y="242"/>
                  </a:lnTo>
                  <a:lnTo>
                    <a:pt x="308" y="251"/>
                  </a:lnTo>
                  <a:lnTo>
                    <a:pt x="287" y="267"/>
                  </a:lnTo>
                  <a:lnTo>
                    <a:pt x="276" y="274"/>
                  </a:lnTo>
                  <a:lnTo>
                    <a:pt x="266" y="282"/>
                  </a:lnTo>
                  <a:lnTo>
                    <a:pt x="257" y="292"/>
                  </a:lnTo>
                  <a:lnTo>
                    <a:pt x="248" y="303"/>
                  </a:lnTo>
                  <a:lnTo>
                    <a:pt x="248" y="303"/>
                  </a:lnTo>
                  <a:lnTo>
                    <a:pt x="243" y="306"/>
                  </a:lnTo>
                  <a:lnTo>
                    <a:pt x="242" y="310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37" y="327"/>
                  </a:lnTo>
                  <a:lnTo>
                    <a:pt x="237" y="327"/>
                  </a:lnTo>
                  <a:lnTo>
                    <a:pt x="235" y="329"/>
                  </a:lnTo>
                  <a:lnTo>
                    <a:pt x="230" y="334"/>
                  </a:lnTo>
                  <a:lnTo>
                    <a:pt x="229" y="336"/>
                  </a:lnTo>
                  <a:lnTo>
                    <a:pt x="229" y="338"/>
                  </a:lnTo>
                  <a:lnTo>
                    <a:pt x="230" y="340"/>
                  </a:lnTo>
                  <a:lnTo>
                    <a:pt x="234" y="341"/>
                  </a:lnTo>
                  <a:lnTo>
                    <a:pt x="234" y="341"/>
                  </a:lnTo>
                  <a:lnTo>
                    <a:pt x="230" y="358"/>
                  </a:lnTo>
                  <a:lnTo>
                    <a:pt x="229" y="368"/>
                  </a:lnTo>
                  <a:lnTo>
                    <a:pt x="229" y="371"/>
                  </a:lnTo>
                  <a:lnTo>
                    <a:pt x="230" y="374"/>
                  </a:lnTo>
                  <a:lnTo>
                    <a:pt x="230" y="374"/>
                  </a:lnTo>
                  <a:lnTo>
                    <a:pt x="231" y="393"/>
                  </a:lnTo>
                  <a:lnTo>
                    <a:pt x="231" y="393"/>
                  </a:lnTo>
                  <a:lnTo>
                    <a:pt x="229" y="397"/>
                  </a:lnTo>
                  <a:lnTo>
                    <a:pt x="228" y="400"/>
                  </a:lnTo>
                  <a:lnTo>
                    <a:pt x="228" y="401"/>
                  </a:lnTo>
                  <a:lnTo>
                    <a:pt x="228" y="403"/>
                  </a:lnTo>
                  <a:lnTo>
                    <a:pt x="230" y="404"/>
                  </a:lnTo>
                  <a:lnTo>
                    <a:pt x="233" y="404"/>
                  </a:lnTo>
                  <a:lnTo>
                    <a:pt x="233" y="404"/>
                  </a:lnTo>
                  <a:lnTo>
                    <a:pt x="234" y="416"/>
                  </a:lnTo>
                  <a:lnTo>
                    <a:pt x="234" y="416"/>
                  </a:lnTo>
                  <a:lnTo>
                    <a:pt x="218" y="424"/>
                  </a:lnTo>
                  <a:lnTo>
                    <a:pt x="204" y="434"/>
                  </a:lnTo>
                  <a:lnTo>
                    <a:pt x="189" y="445"/>
                  </a:lnTo>
                  <a:lnTo>
                    <a:pt x="175" y="456"/>
                  </a:lnTo>
                  <a:lnTo>
                    <a:pt x="175" y="456"/>
                  </a:lnTo>
                  <a:lnTo>
                    <a:pt x="157" y="464"/>
                  </a:lnTo>
                  <a:lnTo>
                    <a:pt x="147" y="469"/>
                  </a:lnTo>
                  <a:lnTo>
                    <a:pt x="139" y="474"/>
                  </a:lnTo>
                  <a:lnTo>
                    <a:pt x="139" y="474"/>
                  </a:lnTo>
                  <a:lnTo>
                    <a:pt x="116" y="488"/>
                  </a:lnTo>
                  <a:lnTo>
                    <a:pt x="93" y="504"/>
                  </a:lnTo>
                  <a:lnTo>
                    <a:pt x="71" y="521"/>
                  </a:lnTo>
                  <a:lnTo>
                    <a:pt x="62" y="530"/>
                  </a:lnTo>
                  <a:lnTo>
                    <a:pt x="52" y="540"/>
                  </a:lnTo>
                  <a:lnTo>
                    <a:pt x="44" y="551"/>
                  </a:lnTo>
                  <a:lnTo>
                    <a:pt x="35" y="562"/>
                  </a:lnTo>
                  <a:lnTo>
                    <a:pt x="28" y="574"/>
                  </a:lnTo>
                  <a:lnTo>
                    <a:pt x="21" y="586"/>
                  </a:lnTo>
                  <a:lnTo>
                    <a:pt x="15" y="598"/>
                  </a:lnTo>
                  <a:lnTo>
                    <a:pt x="10" y="611"/>
                  </a:lnTo>
                  <a:lnTo>
                    <a:pt x="6" y="625"/>
                  </a:lnTo>
                  <a:lnTo>
                    <a:pt x="3" y="640"/>
                  </a:lnTo>
                  <a:lnTo>
                    <a:pt x="3" y="640"/>
                  </a:lnTo>
                  <a:lnTo>
                    <a:pt x="1" y="642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64"/>
                  </a:lnTo>
                  <a:lnTo>
                    <a:pt x="0" y="682"/>
                  </a:lnTo>
                  <a:lnTo>
                    <a:pt x="1" y="700"/>
                  </a:lnTo>
                  <a:lnTo>
                    <a:pt x="5" y="717"/>
                  </a:lnTo>
                  <a:lnTo>
                    <a:pt x="5" y="717"/>
                  </a:lnTo>
                  <a:close/>
                  <a:moveTo>
                    <a:pt x="14" y="709"/>
                  </a:moveTo>
                  <a:lnTo>
                    <a:pt x="14" y="709"/>
                  </a:lnTo>
                  <a:lnTo>
                    <a:pt x="24" y="703"/>
                  </a:lnTo>
                  <a:lnTo>
                    <a:pt x="24" y="703"/>
                  </a:lnTo>
                  <a:lnTo>
                    <a:pt x="14" y="710"/>
                  </a:lnTo>
                  <a:lnTo>
                    <a:pt x="14" y="710"/>
                  </a:lnTo>
                  <a:lnTo>
                    <a:pt x="14" y="709"/>
                  </a:lnTo>
                  <a:lnTo>
                    <a:pt x="14" y="709"/>
                  </a:lnTo>
                  <a:close/>
                  <a:moveTo>
                    <a:pt x="16" y="723"/>
                  </a:moveTo>
                  <a:lnTo>
                    <a:pt x="16" y="723"/>
                  </a:lnTo>
                  <a:lnTo>
                    <a:pt x="16" y="722"/>
                  </a:lnTo>
                  <a:lnTo>
                    <a:pt x="16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6" y="723"/>
                  </a:lnTo>
                  <a:lnTo>
                    <a:pt x="16" y="723"/>
                  </a:lnTo>
                  <a:close/>
                  <a:moveTo>
                    <a:pt x="30" y="759"/>
                  </a:moveTo>
                  <a:lnTo>
                    <a:pt x="30" y="759"/>
                  </a:lnTo>
                  <a:lnTo>
                    <a:pt x="26" y="747"/>
                  </a:lnTo>
                  <a:lnTo>
                    <a:pt x="21" y="735"/>
                  </a:lnTo>
                  <a:lnTo>
                    <a:pt x="21" y="735"/>
                  </a:lnTo>
                  <a:lnTo>
                    <a:pt x="48" y="724"/>
                  </a:lnTo>
                  <a:lnTo>
                    <a:pt x="48" y="724"/>
                  </a:lnTo>
                  <a:lnTo>
                    <a:pt x="42" y="728"/>
                  </a:lnTo>
                  <a:lnTo>
                    <a:pt x="34" y="736"/>
                  </a:lnTo>
                  <a:lnTo>
                    <a:pt x="29" y="740"/>
                  </a:lnTo>
                  <a:lnTo>
                    <a:pt x="28" y="745"/>
                  </a:lnTo>
                  <a:lnTo>
                    <a:pt x="27" y="746"/>
                  </a:lnTo>
                  <a:lnTo>
                    <a:pt x="28" y="747"/>
                  </a:lnTo>
                  <a:lnTo>
                    <a:pt x="29" y="747"/>
                  </a:lnTo>
                  <a:lnTo>
                    <a:pt x="32" y="748"/>
                  </a:lnTo>
                  <a:lnTo>
                    <a:pt x="32" y="748"/>
                  </a:lnTo>
                  <a:lnTo>
                    <a:pt x="38" y="747"/>
                  </a:lnTo>
                  <a:lnTo>
                    <a:pt x="45" y="745"/>
                  </a:lnTo>
                  <a:lnTo>
                    <a:pt x="59" y="737"/>
                  </a:lnTo>
                  <a:lnTo>
                    <a:pt x="73" y="730"/>
                  </a:lnTo>
                  <a:lnTo>
                    <a:pt x="85" y="723"/>
                  </a:lnTo>
                  <a:lnTo>
                    <a:pt x="85" y="723"/>
                  </a:lnTo>
                  <a:lnTo>
                    <a:pt x="58" y="741"/>
                  </a:lnTo>
                  <a:lnTo>
                    <a:pt x="44" y="750"/>
                  </a:lnTo>
                  <a:lnTo>
                    <a:pt x="30" y="759"/>
                  </a:lnTo>
                  <a:lnTo>
                    <a:pt x="30" y="759"/>
                  </a:lnTo>
                  <a:close/>
                  <a:moveTo>
                    <a:pt x="85" y="603"/>
                  </a:moveTo>
                  <a:lnTo>
                    <a:pt x="85" y="603"/>
                  </a:lnTo>
                  <a:lnTo>
                    <a:pt x="82" y="601"/>
                  </a:lnTo>
                  <a:lnTo>
                    <a:pt x="79" y="601"/>
                  </a:lnTo>
                  <a:lnTo>
                    <a:pt x="74" y="604"/>
                  </a:lnTo>
                  <a:lnTo>
                    <a:pt x="68" y="606"/>
                  </a:lnTo>
                  <a:lnTo>
                    <a:pt x="58" y="612"/>
                  </a:lnTo>
                  <a:lnTo>
                    <a:pt x="51" y="617"/>
                  </a:lnTo>
                  <a:lnTo>
                    <a:pt x="51" y="617"/>
                  </a:lnTo>
                  <a:lnTo>
                    <a:pt x="64" y="606"/>
                  </a:lnTo>
                  <a:lnTo>
                    <a:pt x="81" y="591"/>
                  </a:lnTo>
                  <a:lnTo>
                    <a:pt x="86" y="585"/>
                  </a:lnTo>
                  <a:lnTo>
                    <a:pt x="87" y="582"/>
                  </a:lnTo>
                  <a:lnTo>
                    <a:pt x="86" y="580"/>
                  </a:lnTo>
                  <a:lnTo>
                    <a:pt x="85" y="580"/>
                  </a:lnTo>
                  <a:lnTo>
                    <a:pt x="81" y="580"/>
                  </a:lnTo>
                  <a:lnTo>
                    <a:pt x="69" y="585"/>
                  </a:lnTo>
                  <a:lnTo>
                    <a:pt x="69" y="585"/>
                  </a:lnTo>
                  <a:lnTo>
                    <a:pt x="86" y="571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97" y="575"/>
                  </a:lnTo>
                  <a:lnTo>
                    <a:pt x="93" y="591"/>
                  </a:lnTo>
                  <a:lnTo>
                    <a:pt x="91" y="606"/>
                  </a:lnTo>
                  <a:lnTo>
                    <a:pt x="91" y="622"/>
                  </a:lnTo>
                  <a:lnTo>
                    <a:pt x="91" y="622"/>
                  </a:lnTo>
                  <a:lnTo>
                    <a:pt x="89" y="621"/>
                  </a:lnTo>
                  <a:lnTo>
                    <a:pt x="88" y="621"/>
                  </a:lnTo>
                  <a:lnTo>
                    <a:pt x="81" y="623"/>
                  </a:lnTo>
                  <a:lnTo>
                    <a:pt x="71" y="627"/>
                  </a:lnTo>
                  <a:lnTo>
                    <a:pt x="60" y="633"/>
                  </a:lnTo>
                  <a:lnTo>
                    <a:pt x="28" y="652"/>
                  </a:lnTo>
                  <a:lnTo>
                    <a:pt x="28" y="652"/>
                  </a:lnTo>
                  <a:lnTo>
                    <a:pt x="40" y="644"/>
                  </a:lnTo>
                  <a:lnTo>
                    <a:pt x="62" y="629"/>
                  </a:lnTo>
                  <a:lnTo>
                    <a:pt x="71" y="621"/>
                  </a:lnTo>
                  <a:lnTo>
                    <a:pt x="80" y="613"/>
                  </a:lnTo>
                  <a:lnTo>
                    <a:pt x="85" y="607"/>
                  </a:lnTo>
                  <a:lnTo>
                    <a:pt x="86" y="605"/>
                  </a:lnTo>
                  <a:lnTo>
                    <a:pt x="85" y="603"/>
                  </a:lnTo>
                  <a:lnTo>
                    <a:pt x="85" y="603"/>
                  </a:lnTo>
                  <a:close/>
                  <a:moveTo>
                    <a:pt x="166" y="841"/>
                  </a:moveTo>
                  <a:lnTo>
                    <a:pt x="166" y="841"/>
                  </a:lnTo>
                  <a:lnTo>
                    <a:pt x="174" y="835"/>
                  </a:lnTo>
                  <a:lnTo>
                    <a:pt x="174" y="835"/>
                  </a:lnTo>
                  <a:lnTo>
                    <a:pt x="184" y="828"/>
                  </a:lnTo>
                  <a:lnTo>
                    <a:pt x="201" y="817"/>
                  </a:lnTo>
                  <a:lnTo>
                    <a:pt x="209" y="811"/>
                  </a:lnTo>
                  <a:lnTo>
                    <a:pt x="216" y="805"/>
                  </a:lnTo>
                  <a:lnTo>
                    <a:pt x="219" y="800"/>
                  </a:lnTo>
                  <a:lnTo>
                    <a:pt x="221" y="798"/>
                  </a:lnTo>
                  <a:lnTo>
                    <a:pt x="222" y="795"/>
                  </a:lnTo>
                  <a:lnTo>
                    <a:pt x="222" y="795"/>
                  </a:lnTo>
                  <a:lnTo>
                    <a:pt x="237" y="801"/>
                  </a:lnTo>
                  <a:lnTo>
                    <a:pt x="237" y="801"/>
                  </a:lnTo>
                  <a:lnTo>
                    <a:pt x="219" y="811"/>
                  </a:lnTo>
                  <a:lnTo>
                    <a:pt x="201" y="821"/>
                  </a:lnTo>
                  <a:lnTo>
                    <a:pt x="184" y="831"/>
                  </a:lnTo>
                  <a:lnTo>
                    <a:pt x="166" y="841"/>
                  </a:lnTo>
                  <a:lnTo>
                    <a:pt x="166" y="841"/>
                  </a:lnTo>
                  <a:close/>
                  <a:moveTo>
                    <a:pt x="246" y="805"/>
                  </a:moveTo>
                  <a:lnTo>
                    <a:pt x="246" y="805"/>
                  </a:lnTo>
                  <a:lnTo>
                    <a:pt x="271" y="812"/>
                  </a:lnTo>
                  <a:lnTo>
                    <a:pt x="271" y="812"/>
                  </a:lnTo>
                  <a:lnTo>
                    <a:pt x="251" y="822"/>
                  </a:lnTo>
                  <a:lnTo>
                    <a:pt x="230" y="831"/>
                  </a:lnTo>
                  <a:lnTo>
                    <a:pt x="188" y="848"/>
                  </a:lnTo>
                  <a:lnTo>
                    <a:pt x="188" y="848"/>
                  </a:lnTo>
                  <a:lnTo>
                    <a:pt x="211" y="833"/>
                  </a:lnTo>
                  <a:lnTo>
                    <a:pt x="211" y="833"/>
                  </a:lnTo>
                  <a:lnTo>
                    <a:pt x="231" y="821"/>
                  </a:lnTo>
                  <a:lnTo>
                    <a:pt x="242" y="812"/>
                  </a:lnTo>
                  <a:lnTo>
                    <a:pt x="245" y="809"/>
                  </a:lnTo>
                  <a:lnTo>
                    <a:pt x="246" y="805"/>
                  </a:lnTo>
                  <a:lnTo>
                    <a:pt x="246" y="805"/>
                  </a:lnTo>
                  <a:close/>
                  <a:moveTo>
                    <a:pt x="142" y="807"/>
                  </a:moveTo>
                  <a:lnTo>
                    <a:pt x="142" y="807"/>
                  </a:lnTo>
                  <a:lnTo>
                    <a:pt x="164" y="792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96" y="782"/>
                  </a:lnTo>
                  <a:lnTo>
                    <a:pt x="196" y="782"/>
                  </a:lnTo>
                  <a:lnTo>
                    <a:pt x="169" y="794"/>
                  </a:lnTo>
                  <a:lnTo>
                    <a:pt x="142" y="807"/>
                  </a:lnTo>
                  <a:lnTo>
                    <a:pt x="142" y="807"/>
                  </a:lnTo>
                  <a:close/>
                  <a:moveTo>
                    <a:pt x="206" y="789"/>
                  </a:moveTo>
                  <a:lnTo>
                    <a:pt x="206" y="789"/>
                  </a:lnTo>
                  <a:lnTo>
                    <a:pt x="206" y="788"/>
                  </a:lnTo>
                  <a:lnTo>
                    <a:pt x="206" y="788"/>
                  </a:lnTo>
                  <a:lnTo>
                    <a:pt x="213" y="792"/>
                  </a:lnTo>
                  <a:lnTo>
                    <a:pt x="213" y="792"/>
                  </a:lnTo>
                  <a:lnTo>
                    <a:pt x="177" y="810"/>
                  </a:lnTo>
                  <a:lnTo>
                    <a:pt x="177" y="810"/>
                  </a:lnTo>
                  <a:lnTo>
                    <a:pt x="206" y="789"/>
                  </a:lnTo>
                  <a:lnTo>
                    <a:pt x="206" y="789"/>
                  </a:lnTo>
                  <a:close/>
                  <a:moveTo>
                    <a:pt x="156" y="781"/>
                  </a:moveTo>
                  <a:lnTo>
                    <a:pt x="156" y="781"/>
                  </a:lnTo>
                  <a:lnTo>
                    <a:pt x="175" y="770"/>
                  </a:lnTo>
                  <a:lnTo>
                    <a:pt x="175" y="770"/>
                  </a:lnTo>
                  <a:lnTo>
                    <a:pt x="176" y="771"/>
                  </a:lnTo>
                  <a:lnTo>
                    <a:pt x="176" y="771"/>
                  </a:lnTo>
                  <a:lnTo>
                    <a:pt x="156" y="781"/>
                  </a:lnTo>
                  <a:lnTo>
                    <a:pt x="156" y="781"/>
                  </a:lnTo>
                  <a:close/>
                  <a:moveTo>
                    <a:pt x="94" y="795"/>
                  </a:moveTo>
                  <a:lnTo>
                    <a:pt x="94" y="795"/>
                  </a:lnTo>
                  <a:lnTo>
                    <a:pt x="107" y="784"/>
                  </a:lnTo>
                  <a:lnTo>
                    <a:pt x="122" y="775"/>
                  </a:lnTo>
                  <a:lnTo>
                    <a:pt x="136" y="764"/>
                  </a:lnTo>
                  <a:lnTo>
                    <a:pt x="152" y="756"/>
                  </a:lnTo>
                  <a:lnTo>
                    <a:pt x="152" y="756"/>
                  </a:lnTo>
                  <a:lnTo>
                    <a:pt x="153" y="753"/>
                  </a:lnTo>
                  <a:lnTo>
                    <a:pt x="153" y="753"/>
                  </a:lnTo>
                  <a:lnTo>
                    <a:pt x="165" y="763"/>
                  </a:lnTo>
                  <a:lnTo>
                    <a:pt x="165" y="763"/>
                  </a:lnTo>
                  <a:lnTo>
                    <a:pt x="129" y="778"/>
                  </a:lnTo>
                  <a:lnTo>
                    <a:pt x="94" y="795"/>
                  </a:lnTo>
                  <a:lnTo>
                    <a:pt x="94" y="795"/>
                  </a:lnTo>
                  <a:close/>
                  <a:moveTo>
                    <a:pt x="68" y="784"/>
                  </a:moveTo>
                  <a:lnTo>
                    <a:pt x="68" y="784"/>
                  </a:lnTo>
                  <a:lnTo>
                    <a:pt x="105" y="762"/>
                  </a:lnTo>
                  <a:lnTo>
                    <a:pt x="116" y="753"/>
                  </a:lnTo>
                  <a:lnTo>
                    <a:pt x="125" y="746"/>
                  </a:lnTo>
                  <a:lnTo>
                    <a:pt x="130" y="740"/>
                  </a:lnTo>
                  <a:lnTo>
                    <a:pt x="131" y="737"/>
                  </a:lnTo>
                  <a:lnTo>
                    <a:pt x="131" y="735"/>
                  </a:lnTo>
                  <a:lnTo>
                    <a:pt x="131" y="735"/>
                  </a:lnTo>
                  <a:lnTo>
                    <a:pt x="130" y="735"/>
                  </a:lnTo>
                  <a:lnTo>
                    <a:pt x="128" y="735"/>
                  </a:lnTo>
                  <a:lnTo>
                    <a:pt x="122" y="737"/>
                  </a:lnTo>
                  <a:lnTo>
                    <a:pt x="103" y="746"/>
                  </a:lnTo>
                  <a:lnTo>
                    <a:pt x="71" y="763"/>
                  </a:lnTo>
                  <a:lnTo>
                    <a:pt x="71" y="763"/>
                  </a:lnTo>
                  <a:lnTo>
                    <a:pt x="85" y="756"/>
                  </a:lnTo>
                  <a:lnTo>
                    <a:pt x="101" y="746"/>
                  </a:lnTo>
                  <a:lnTo>
                    <a:pt x="110" y="740"/>
                  </a:lnTo>
                  <a:lnTo>
                    <a:pt x="116" y="733"/>
                  </a:lnTo>
                  <a:lnTo>
                    <a:pt x="121" y="727"/>
                  </a:lnTo>
                  <a:lnTo>
                    <a:pt x="122" y="724"/>
                  </a:lnTo>
                  <a:lnTo>
                    <a:pt x="122" y="721"/>
                  </a:lnTo>
                  <a:lnTo>
                    <a:pt x="122" y="721"/>
                  </a:lnTo>
                  <a:lnTo>
                    <a:pt x="134" y="734"/>
                  </a:lnTo>
                  <a:lnTo>
                    <a:pt x="146" y="747"/>
                  </a:lnTo>
                  <a:lnTo>
                    <a:pt x="146" y="747"/>
                  </a:lnTo>
                  <a:lnTo>
                    <a:pt x="106" y="766"/>
                  </a:lnTo>
                  <a:lnTo>
                    <a:pt x="68" y="784"/>
                  </a:lnTo>
                  <a:lnTo>
                    <a:pt x="68" y="784"/>
                  </a:lnTo>
                  <a:close/>
                  <a:moveTo>
                    <a:pt x="83" y="739"/>
                  </a:moveTo>
                  <a:lnTo>
                    <a:pt x="83" y="739"/>
                  </a:lnTo>
                  <a:lnTo>
                    <a:pt x="82" y="736"/>
                  </a:lnTo>
                  <a:lnTo>
                    <a:pt x="82" y="736"/>
                  </a:lnTo>
                  <a:lnTo>
                    <a:pt x="100" y="725"/>
                  </a:lnTo>
                  <a:lnTo>
                    <a:pt x="117" y="713"/>
                  </a:lnTo>
                  <a:lnTo>
                    <a:pt x="117" y="713"/>
                  </a:lnTo>
                  <a:lnTo>
                    <a:pt x="119" y="717"/>
                  </a:lnTo>
                  <a:lnTo>
                    <a:pt x="119" y="717"/>
                  </a:lnTo>
                  <a:lnTo>
                    <a:pt x="116" y="718"/>
                  </a:lnTo>
                  <a:lnTo>
                    <a:pt x="107" y="723"/>
                  </a:lnTo>
                  <a:lnTo>
                    <a:pt x="83" y="739"/>
                  </a:lnTo>
                  <a:lnTo>
                    <a:pt x="83" y="739"/>
                  </a:lnTo>
                  <a:close/>
                  <a:moveTo>
                    <a:pt x="110" y="707"/>
                  </a:moveTo>
                  <a:lnTo>
                    <a:pt x="110" y="707"/>
                  </a:lnTo>
                  <a:lnTo>
                    <a:pt x="106" y="706"/>
                  </a:lnTo>
                  <a:lnTo>
                    <a:pt x="103" y="706"/>
                  </a:lnTo>
                  <a:lnTo>
                    <a:pt x="93" y="710"/>
                  </a:lnTo>
                  <a:lnTo>
                    <a:pt x="76" y="717"/>
                  </a:lnTo>
                  <a:lnTo>
                    <a:pt x="76" y="717"/>
                  </a:lnTo>
                  <a:lnTo>
                    <a:pt x="93" y="706"/>
                  </a:lnTo>
                  <a:lnTo>
                    <a:pt x="101" y="700"/>
                  </a:lnTo>
                  <a:lnTo>
                    <a:pt x="105" y="697"/>
                  </a:lnTo>
                  <a:lnTo>
                    <a:pt x="106" y="694"/>
                  </a:lnTo>
                  <a:lnTo>
                    <a:pt x="106" y="694"/>
                  </a:lnTo>
                  <a:lnTo>
                    <a:pt x="112" y="705"/>
                  </a:lnTo>
                  <a:lnTo>
                    <a:pt x="112" y="705"/>
                  </a:lnTo>
                  <a:lnTo>
                    <a:pt x="110" y="707"/>
                  </a:lnTo>
                  <a:lnTo>
                    <a:pt x="110" y="707"/>
                  </a:lnTo>
                  <a:close/>
                  <a:moveTo>
                    <a:pt x="42" y="716"/>
                  </a:moveTo>
                  <a:lnTo>
                    <a:pt x="42" y="716"/>
                  </a:lnTo>
                  <a:lnTo>
                    <a:pt x="73" y="698"/>
                  </a:lnTo>
                  <a:lnTo>
                    <a:pt x="82" y="692"/>
                  </a:lnTo>
                  <a:lnTo>
                    <a:pt x="89" y="686"/>
                  </a:lnTo>
                  <a:lnTo>
                    <a:pt x="94" y="681"/>
                  </a:lnTo>
                  <a:lnTo>
                    <a:pt x="95" y="678"/>
                  </a:lnTo>
                  <a:lnTo>
                    <a:pt x="94" y="677"/>
                  </a:lnTo>
                  <a:lnTo>
                    <a:pt x="94" y="677"/>
                  </a:lnTo>
                  <a:lnTo>
                    <a:pt x="93" y="676"/>
                  </a:lnTo>
                  <a:lnTo>
                    <a:pt x="92" y="676"/>
                  </a:lnTo>
                  <a:lnTo>
                    <a:pt x="87" y="676"/>
                  </a:lnTo>
                  <a:lnTo>
                    <a:pt x="82" y="678"/>
                  </a:lnTo>
                  <a:lnTo>
                    <a:pt x="75" y="682"/>
                  </a:lnTo>
                  <a:lnTo>
                    <a:pt x="56" y="694"/>
                  </a:lnTo>
                  <a:lnTo>
                    <a:pt x="56" y="694"/>
                  </a:lnTo>
                  <a:lnTo>
                    <a:pt x="73" y="682"/>
                  </a:lnTo>
                  <a:lnTo>
                    <a:pt x="88" y="669"/>
                  </a:lnTo>
                  <a:lnTo>
                    <a:pt x="88" y="669"/>
                  </a:lnTo>
                  <a:lnTo>
                    <a:pt x="89" y="666"/>
                  </a:lnTo>
                  <a:lnTo>
                    <a:pt x="91" y="665"/>
                  </a:lnTo>
                  <a:lnTo>
                    <a:pt x="91" y="663"/>
                  </a:lnTo>
                  <a:lnTo>
                    <a:pt x="89" y="662"/>
                  </a:lnTo>
                  <a:lnTo>
                    <a:pt x="88" y="660"/>
                  </a:lnTo>
                  <a:lnTo>
                    <a:pt x="86" y="660"/>
                  </a:lnTo>
                  <a:lnTo>
                    <a:pt x="83" y="660"/>
                  </a:lnTo>
                  <a:lnTo>
                    <a:pt x="82" y="662"/>
                  </a:lnTo>
                  <a:lnTo>
                    <a:pt x="82" y="662"/>
                  </a:lnTo>
                  <a:lnTo>
                    <a:pt x="34" y="687"/>
                  </a:lnTo>
                  <a:lnTo>
                    <a:pt x="34" y="687"/>
                  </a:lnTo>
                  <a:lnTo>
                    <a:pt x="48" y="675"/>
                  </a:lnTo>
                  <a:lnTo>
                    <a:pt x="63" y="664"/>
                  </a:lnTo>
                  <a:lnTo>
                    <a:pt x="92" y="646"/>
                  </a:lnTo>
                  <a:lnTo>
                    <a:pt x="92" y="646"/>
                  </a:lnTo>
                  <a:lnTo>
                    <a:pt x="93" y="657"/>
                  </a:lnTo>
                  <a:lnTo>
                    <a:pt x="97" y="669"/>
                  </a:lnTo>
                  <a:lnTo>
                    <a:pt x="99" y="678"/>
                  </a:lnTo>
                  <a:lnTo>
                    <a:pt x="104" y="689"/>
                  </a:lnTo>
                  <a:lnTo>
                    <a:pt x="104" y="689"/>
                  </a:lnTo>
                  <a:lnTo>
                    <a:pt x="103" y="689"/>
                  </a:lnTo>
                  <a:lnTo>
                    <a:pt x="100" y="689"/>
                  </a:lnTo>
                  <a:lnTo>
                    <a:pt x="93" y="692"/>
                  </a:lnTo>
                  <a:lnTo>
                    <a:pt x="74" y="700"/>
                  </a:lnTo>
                  <a:lnTo>
                    <a:pt x="42" y="716"/>
                  </a:lnTo>
                  <a:lnTo>
                    <a:pt x="42" y="716"/>
                  </a:lnTo>
                  <a:close/>
                  <a:moveTo>
                    <a:pt x="63" y="646"/>
                  </a:moveTo>
                  <a:lnTo>
                    <a:pt x="63" y="646"/>
                  </a:lnTo>
                  <a:lnTo>
                    <a:pt x="81" y="633"/>
                  </a:lnTo>
                  <a:lnTo>
                    <a:pt x="88" y="627"/>
                  </a:lnTo>
                  <a:lnTo>
                    <a:pt x="89" y="624"/>
                  </a:lnTo>
                  <a:lnTo>
                    <a:pt x="91" y="622"/>
                  </a:lnTo>
                  <a:lnTo>
                    <a:pt x="91" y="622"/>
                  </a:lnTo>
                  <a:lnTo>
                    <a:pt x="91" y="636"/>
                  </a:lnTo>
                  <a:lnTo>
                    <a:pt x="91" y="636"/>
                  </a:lnTo>
                  <a:lnTo>
                    <a:pt x="86" y="638"/>
                  </a:lnTo>
                  <a:lnTo>
                    <a:pt x="80" y="641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69" y="646"/>
                  </a:lnTo>
                  <a:lnTo>
                    <a:pt x="66" y="646"/>
                  </a:lnTo>
                  <a:lnTo>
                    <a:pt x="63" y="646"/>
                  </a:lnTo>
                  <a:lnTo>
                    <a:pt x="63" y="646"/>
                  </a:lnTo>
                  <a:close/>
                  <a:moveTo>
                    <a:pt x="38" y="771"/>
                  </a:moveTo>
                  <a:lnTo>
                    <a:pt x="38" y="771"/>
                  </a:lnTo>
                  <a:lnTo>
                    <a:pt x="35" y="768"/>
                  </a:lnTo>
                  <a:lnTo>
                    <a:pt x="35" y="768"/>
                  </a:lnTo>
                  <a:lnTo>
                    <a:pt x="53" y="760"/>
                  </a:lnTo>
                  <a:lnTo>
                    <a:pt x="53" y="760"/>
                  </a:lnTo>
                  <a:lnTo>
                    <a:pt x="38" y="771"/>
                  </a:lnTo>
                  <a:lnTo>
                    <a:pt x="38" y="771"/>
                  </a:lnTo>
                  <a:close/>
                  <a:moveTo>
                    <a:pt x="50" y="787"/>
                  </a:moveTo>
                  <a:lnTo>
                    <a:pt x="50" y="787"/>
                  </a:lnTo>
                  <a:lnTo>
                    <a:pt x="45" y="782"/>
                  </a:lnTo>
                  <a:lnTo>
                    <a:pt x="45" y="782"/>
                  </a:lnTo>
                  <a:lnTo>
                    <a:pt x="64" y="776"/>
                  </a:lnTo>
                  <a:lnTo>
                    <a:pt x="64" y="776"/>
                  </a:lnTo>
                  <a:lnTo>
                    <a:pt x="50" y="787"/>
                  </a:lnTo>
                  <a:lnTo>
                    <a:pt x="50" y="787"/>
                  </a:lnTo>
                  <a:close/>
                  <a:moveTo>
                    <a:pt x="59" y="799"/>
                  </a:moveTo>
                  <a:lnTo>
                    <a:pt x="59" y="799"/>
                  </a:lnTo>
                  <a:lnTo>
                    <a:pt x="92" y="783"/>
                  </a:lnTo>
                  <a:lnTo>
                    <a:pt x="92" y="783"/>
                  </a:lnTo>
                  <a:lnTo>
                    <a:pt x="79" y="795"/>
                  </a:lnTo>
                  <a:lnTo>
                    <a:pt x="66" y="806"/>
                  </a:lnTo>
                  <a:lnTo>
                    <a:pt x="66" y="806"/>
                  </a:lnTo>
                  <a:lnTo>
                    <a:pt x="59" y="799"/>
                  </a:lnTo>
                  <a:lnTo>
                    <a:pt x="59" y="799"/>
                  </a:lnTo>
                  <a:close/>
                  <a:moveTo>
                    <a:pt x="75" y="813"/>
                  </a:moveTo>
                  <a:lnTo>
                    <a:pt x="75" y="813"/>
                  </a:lnTo>
                  <a:lnTo>
                    <a:pt x="105" y="800"/>
                  </a:lnTo>
                  <a:lnTo>
                    <a:pt x="105" y="800"/>
                  </a:lnTo>
                  <a:lnTo>
                    <a:pt x="93" y="810"/>
                  </a:lnTo>
                  <a:lnTo>
                    <a:pt x="82" y="818"/>
                  </a:lnTo>
                  <a:lnTo>
                    <a:pt x="82" y="818"/>
                  </a:lnTo>
                  <a:lnTo>
                    <a:pt x="75" y="813"/>
                  </a:lnTo>
                  <a:lnTo>
                    <a:pt x="75" y="813"/>
                  </a:lnTo>
                  <a:close/>
                  <a:moveTo>
                    <a:pt x="92" y="825"/>
                  </a:moveTo>
                  <a:lnTo>
                    <a:pt x="92" y="825"/>
                  </a:lnTo>
                  <a:lnTo>
                    <a:pt x="122" y="810"/>
                  </a:lnTo>
                  <a:lnTo>
                    <a:pt x="122" y="810"/>
                  </a:lnTo>
                  <a:lnTo>
                    <a:pt x="98" y="829"/>
                  </a:lnTo>
                  <a:lnTo>
                    <a:pt x="98" y="829"/>
                  </a:lnTo>
                  <a:lnTo>
                    <a:pt x="92" y="825"/>
                  </a:lnTo>
                  <a:lnTo>
                    <a:pt x="92" y="825"/>
                  </a:lnTo>
                  <a:close/>
                  <a:moveTo>
                    <a:pt x="107" y="835"/>
                  </a:moveTo>
                  <a:lnTo>
                    <a:pt x="107" y="835"/>
                  </a:lnTo>
                  <a:lnTo>
                    <a:pt x="165" y="806"/>
                  </a:lnTo>
                  <a:lnTo>
                    <a:pt x="165" y="806"/>
                  </a:lnTo>
                  <a:lnTo>
                    <a:pt x="140" y="822"/>
                  </a:lnTo>
                  <a:lnTo>
                    <a:pt x="128" y="830"/>
                  </a:lnTo>
                  <a:lnTo>
                    <a:pt x="116" y="839"/>
                  </a:lnTo>
                  <a:lnTo>
                    <a:pt x="116" y="839"/>
                  </a:lnTo>
                  <a:lnTo>
                    <a:pt x="107" y="835"/>
                  </a:lnTo>
                  <a:lnTo>
                    <a:pt x="107" y="835"/>
                  </a:lnTo>
                  <a:close/>
                  <a:moveTo>
                    <a:pt x="140" y="848"/>
                  </a:moveTo>
                  <a:lnTo>
                    <a:pt x="140" y="848"/>
                  </a:lnTo>
                  <a:lnTo>
                    <a:pt x="128" y="843"/>
                  </a:lnTo>
                  <a:lnTo>
                    <a:pt x="128" y="843"/>
                  </a:lnTo>
                  <a:lnTo>
                    <a:pt x="154" y="833"/>
                  </a:lnTo>
                  <a:lnTo>
                    <a:pt x="180" y="819"/>
                  </a:lnTo>
                  <a:lnTo>
                    <a:pt x="180" y="819"/>
                  </a:lnTo>
                  <a:lnTo>
                    <a:pt x="160" y="834"/>
                  </a:lnTo>
                  <a:lnTo>
                    <a:pt x="140" y="848"/>
                  </a:lnTo>
                  <a:lnTo>
                    <a:pt x="140" y="848"/>
                  </a:lnTo>
                  <a:close/>
                  <a:moveTo>
                    <a:pt x="164" y="856"/>
                  </a:moveTo>
                  <a:lnTo>
                    <a:pt x="164" y="856"/>
                  </a:lnTo>
                  <a:lnTo>
                    <a:pt x="160" y="854"/>
                  </a:lnTo>
                  <a:lnTo>
                    <a:pt x="160" y="854"/>
                  </a:lnTo>
                  <a:lnTo>
                    <a:pt x="170" y="849"/>
                  </a:lnTo>
                  <a:lnTo>
                    <a:pt x="170" y="849"/>
                  </a:lnTo>
                  <a:lnTo>
                    <a:pt x="164" y="856"/>
                  </a:lnTo>
                  <a:lnTo>
                    <a:pt x="164" y="856"/>
                  </a:lnTo>
                  <a:close/>
                  <a:moveTo>
                    <a:pt x="210" y="860"/>
                  </a:moveTo>
                  <a:lnTo>
                    <a:pt x="210" y="860"/>
                  </a:lnTo>
                  <a:lnTo>
                    <a:pt x="187" y="859"/>
                  </a:lnTo>
                  <a:lnTo>
                    <a:pt x="187" y="859"/>
                  </a:lnTo>
                  <a:lnTo>
                    <a:pt x="213" y="848"/>
                  </a:lnTo>
                  <a:lnTo>
                    <a:pt x="213" y="848"/>
                  </a:lnTo>
                  <a:lnTo>
                    <a:pt x="239" y="839"/>
                  </a:lnTo>
                  <a:lnTo>
                    <a:pt x="239" y="839"/>
                  </a:lnTo>
                  <a:lnTo>
                    <a:pt x="222" y="848"/>
                  </a:lnTo>
                  <a:lnTo>
                    <a:pt x="213" y="854"/>
                  </a:lnTo>
                  <a:lnTo>
                    <a:pt x="210" y="858"/>
                  </a:lnTo>
                  <a:lnTo>
                    <a:pt x="210" y="860"/>
                  </a:lnTo>
                  <a:lnTo>
                    <a:pt x="210" y="860"/>
                  </a:lnTo>
                  <a:close/>
                  <a:moveTo>
                    <a:pt x="241" y="859"/>
                  </a:moveTo>
                  <a:lnTo>
                    <a:pt x="241" y="859"/>
                  </a:lnTo>
                  <a:lnTo>
                    <a:pt x="227" y="860"/>
                  </a:lnTo>
                  <a:lnTo>
                    <a:pt x="227" y="860"/>
                  </a:lnTo>
                  <a:lnTo>
                    <a:pt x="247" y="851"/>
                  </a:lnTo>
                  <a:lnTo>
                    <a:pt x="247" y="851"/>
                  </a:lnTo>
                  <a:lnTo>
                    <a:pt x="243" y="854"/>
                  </a:lnTo>
                  <a:lnTo>
                    <a:pt x="241" y="859"/>
                  </a:lnTo>
                  <a:lnTo>
                    <a:pt x="241" y="859"/>
                  </a:lnTo>
                  <a:close/>
                  <a:moveTo>
                    <a:pt x="286" y="816"/>
                  </a:moveTo>
                  <a:lnTo>
                    <a:pt x="286" y="816"/>
                  </a:lnTo>
                  <a:lnTo>
                    <a:pt x="289" y="816"/>
                  </a:lnTo>
                  <a:lnTo>
                    <a:pt x="289" y="816"/>
                  </a:lnTo>
                  <a:lnTo>
                    <a:pt x="271" y="827"/>
                  </a:lnTo>
                  <a:lnTo>
                    <a:pt x="271" y="827"/>
                  </a:lnTo>
                  <a:lnTo>
                    <a:pt x="278" y="821"/>
                  </a:lnTo>
                  <a:lnTo>
                    <a:pt x="286" y="816"/>
                  </a:lnTo>
                  <a:lnTo>
                    <a:pt x="286" y="816"/>
                  </a:lnTo>
                  <a:close/>
                  <a:moveTo>
                    <a:pt x="306" y="819"/>
                  </a:moveTo>
                  <a:lnTo>
                    <a:pt x="306" y="819"/>
                  </a:lnTo>
                  <a:lnTo>
                    <a:pt x="324" y="822"/>
                  </a:lnTo>
                  <a:lnTo>
                    <a:pt x="324" y="822"/>
                  </a:lnTo>
                  <a:lnTo>
                    <a:pt x="278" y="841"/>
                  </a:lnTo>
                  <a:lnTo>
                    <a:pt x="278" y="841"/>
                  </a:lnTo>
                  <a:lnTo>
                    <a:pt x="293" y="831"/>
                  </a:lnTo>
                  <a:lnTo>
                    <a:pt x="300" y="825"/>
                  </a:lnTo>
                  <a:lnTo>
                    <a:pt x="306" y="819"/>
                  </a:lnTo>
                  <a:lnTo>
                    <a:pt x="306" y="819"/>
                  </a:lnTo>
                  <a:close/>
                  <a:moveTo>
                    <a:pt x="329" y="836"/>
                  </a:moveTo>
                  <a:lnTo>
                    <a:pt x="331" y="833"/>
                  </a:lnTo>
                  <a:lnTo>
                    <a:pt x="331" y="833"/>
                  </a:lnTo>
                  <a:lnTo>
                    <a:pt x="330" y="831"/>
                  </a:lnTo>
                  <a:lnTo>
                    <a:pt x="330" y="831"/>
                  </a:lnTo>
                  <a:lnTo>
                    <a:pt x="343" y="827"/>
                  </a:lnTo>
                  <a:lnTo>
                    <a:pt x="343" y="827"/>
                  </a:lnTo>
                  <a:lnTo>
                    <a:pt x="345" y="843"/>
                  </a:lnTo>
                  <a:lnTo>
                    <a:pt x="345" y="843"/>
                  </a:lnTo>
                  <a:lnTo>
                    <a:pt x="342" y="841"/>
                  </a:lnTo>
                  <a:lnTo>
                    <a:pt x="340" y="840"/>
                  </a:lnTo>
                  <a:lnTo>
                    <a:pt x="336" y="841"/>
                  </a:lnTo>
                  <a:lnTo>
                    <a:pt x="333" y="842"/>
                  </a:lnTo>
                  <a:lnTo>
                    <a:pt x="325" y="847"/>
                  </a:lnTo>
                  <a:lnTo>
                    <a:pt x="320" y="851"/>
                  </a:lnTo>
                  <a:lnTo>
                    <a:pt x="320" y="851"/>
                  </a:lnTo>
                  <a:lnTo>
                    <a:pt x="333" y="840"/>
                  </a:lnTo>
                  <a:lnTo>
                    <a:pt x="329" y="836"/>
                  </a:lnTo>
                  <a:close/>
                  <a:moveTo>
                    <a:pt x="345" y="845"/>
                  </a:moveTo>
                  <a:lnTo>
                    <a:pt x="345" y="845"/>
                  </a:lnTo>
                  <a:lnTo>
                    <a:pt x="345" y="851"/>
                  </a:lnTo>
                  <a:lnTo>
                    <a:pt x="345" y="851"/>
                  </a:lnTo>
                  <a:lnTo>
                    <a:pt x="337" y="856"/>
                  </a:lnTo>
                  <a:lnTo>
                    <a:pt x="333" y="862"/>
                  </a:lnTo>
                  <a:lnTo>
                    <a:pt x="333" y="862"/>
                  </a:lnTo>
                  <a:lnTo>
                    <a:pt x="331" y="860"/>
                  </a:lnTo>
                  <a:lnTo>
                    <a:pt x="329" y="860"/>
                  </a:lnTo>
                  <a:lnTo>
                    <a:pt x="329" y="860"/>
                  </a:lnTo>
                  <a:lnTo>
                    <a:pt x="337" y="853"/>
                  </a:lnTo>
                  <a:lnTo>
                    <a:pt x="342" y="849"/>
                  </a:lnTo>
                  <a:lnTo>
                    <a:pt x="343" y="847"/>
                  </a:lnTo>
                  <a:lnTo>
                    <a:pt x="345" y="845"/>
                  </a:lnTo>
                  <a:lnTo>
                    <a:pt x="345" y="845"/>
                  </a:lnTo>
                  <a:close/>
                  <a:moveTo>
                    <a:pt x="308" y="847"/>
                  </a:moveTo>
                  <a:lnTo>
                    <a:pt x="308" y="847"/>
                  </a:lnTo>
                  <a:lnTo>
                    <a:pt x="307" y="843"/>
                  </a:lnTo>
                  <a:lnTo>
                    <a:pt x="307" y="843"/>
                  </a:lnTo>
                  <a:lnTo>
                    <a:pt x="323" y="836"/>
                  </a:lnTo>
                  <a:lnTo>
                    <a:pt x="323" y="836"/>
                  </a:lnTo>
                  <a:lnTo>
                    <a:pt x="308" y="847"/>
                  </a:lnTo>
                  <a:lnTo>
                    <a:pt x="308" y="847"/>
                  </a:lnTo>
                  <a:close/>
                  <a:moveTo>
                    <a:pt x="282" y="849"/>
                  </a:moveTo>
                  <a:lnTo>
                    <a:pt x="282" y="849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2" y="849"/>
                  </a:lnTo>
                  <a:lnTo>
                    <a:pt x="282" y="849"/>
                  </a:lnTo>
                  <a:close/>
                  <a:moveTo>
                    <a:pt x="294" y="863"/>
                  </a:moveTo>
                  <a:lnTo>
                    <a:pt x="294" y="863"/>
                  </a:lnTo>
                  <a:lnTo>
                    <a:pt x="294" y="863"/>
                  </a:lnTo>
                  <a:lnTo>
                    <a:pt x="294" y="863"/>
                  </a:lnTo>
                  <a:lnTo>
                    <a:pt x="294" y="859"/>
                  </a:lnTo>
                  <a:lnTo>
                    <a:pt x="293" y="857"/>
                  </a:lnTo>
                  <a:lnTo>
                    <a:pt x="293" y="857"/>
                  </a:lnTo>
                  <a:lnTo>
                    <a:pt x="302" y="852"/>
                  </a:lnTo>
                  <a:lnTo>
                    <a:pt x="302" y="852"/>
                  </a:lnTo>
                  <a:lnTo>
                    <a:pt x="298" y="858"/>
                  </a:lnTo>
                  <a:lnTo>
                    <a:pt x="294" y="863"/>
                  </a:lnTo>
                  <a:lnTo>
                    <a:pt x="294" y="863"/>
                  </a:lnTo>
                  <a:close/>
                  <a:moveTo>
                    <a:pt x="296" y="874"/>
                  </a:moveTo>
                  <a:lnTo>
                    <a:pt x="296" y="874"/>
                  </a:lnTo>
                  <a:lnTo>
                    <a:pt x="295" y="869"/>
                  </a:lnTo>
                  <a:lnTo>
                    <a:pt x="295" y="869"/>
                  </a:lnTo>
                  <a:lnTo>
                    <a:pt x="299" y="870"/>
                  </a:lnTo>
                  <a:lnTo>
                    <a:pt x="302" y="869"/>
                  </a:lnTo>
                  <a:lnTo>
                    <a:pt x="302" y="869"/>
                  </a:lnTo>
                  <a:lnTo>
                    <a:pt x="296" y="874"/>
                  </a:lnTo>
                  <a:lnTo>
                    <a:pt x="296" y="874"/>
                  </a:lnTo>
                  <a:close/>
                  <a:moveTo>
                    <a:pt x="301" y="890"/>
                  </a:moveTo>
                  <a:lnTo>
                    <a:pt x="301" y="890"/>
                  </a:lnTo>
                  <a:lnTo>
                    <a:pt x="300" y="888"/>
                  </a:lnTo>
                  <a:lnTo>
                    <a:pt x="300" y="888"/>
                  </a:lnTo>
                  <a:lnTo>
                    <a:pt x="300" y="886"/>
                  </a:lnTo>
                  <a:lnTo>
                    <a:pt x="300" y="886"/>
                  </a:lnTo>
                  <a:lnTo>
                    <a:pt x="311" y="881"/>
                  </a:lnTo>
                  <a:lnTo>
                    <a:pt x="311" y="881"/>
                  </a:lnTo>
                  <a:lnTo>
                    <a:pt x="301" y="890"/>
                  </a:lnTo>
                  <a:lnTo>
                    <a:pt x="301" y="890"/>
                  </a:lnTo>
                  <a:close/>
                  <a:moveTo>
                    <a:pt x="306" y="910"/>
                  </a:moveTo>
                  <a:lnTo>
                    <a:pt x="306" y="910"/>
                  </a:lnTo>
                  <a:lnTo>
                    <a:pt x="305" y="906"/>
                  </a:lnTo>
                  <a:lnTo>
                    <a:pt x="305" y="906"/>
                  </a:lnTo>
                  <a:lnTo>
                    <a:pt x="305" y="904"/>
                  </a:lnTo>
                  <a:lnTo>
                    <a:pt x="304" y="901"/>
                  </a:lnTo>
                  <a:lnTo>
                    <a:pt x="304" y="901"/>
                  </a:lnTo>
                  <a:lnTo>
                    <a:pt x="314" y="890"/>
                  </a:lnTo>
                  <a:lnTo>
                    <a:pt x="325" y="881"/>
                  </a:lnTo>
                  <a:lnTo>
                    <a:pt x="336" y="872"/>
                  </a:lnTo>
                  <a:lnTo>
                    <a:pt x="346" y="862"/>
                  </a:lnTo>
                  <a:lnTo>
                    <a:pt x="346" y="862"/>
                  </a:lnTo>
                  <a:lnTo>
                    <a:pt x="347" y="868"/>
                  </a:lnTo>
                  <a:lnTo>
                    <a:pt x="347" y="868"/>
                  </a:lnTo>
                  <a:lnTo>
                    <a:pt x="345" y="869"/>
                  </a:lnTo>
                  <a:lnTo>
                    <a:pt x="340" y="872"/>
                  </a:lnTo>
                  <a:lnTo>
                    <a:pt x="326" y="886"/>
                  </a:lnTo>
                  <a:lnTo>
                    <a:pt x="306" y="910"/>
                  </a:lnTo>
                  <a:lnTo>
                    <a:pt x="306" y="910"/>
                  </a:lnTo>
                  <a:close/>
                  <a:moveTo>
                    <a:pt x="331" y="896"/>
                  </a:moveTo>
                  <a:lnTo>
                    <a:pt x="331" y="896"/>
                  </a:lnTo>
                  <a:lnTo>
                    <a:pt x="342" y="887"/>
                  </a:lnTo>
                  <a:lnTo>
                    <a:pt x="346" y="881"/>
                  </a:lnTo>
                  <a:lnTo>
                    <a:pt x="349" y="875"/>
                  </a:lnTo>
                  <a:lnTo>
                    <a:pt x="349" y="875"/>
                  </a:lnTo>
                  <a:lnTo>
                    <a:pt x="352" y="886"/>
                  </a:lnTo>
                  <a:lnTo>
                    <a:pt x="352" y="886"/>
                  </a:lnTo>
                  <a:lnTo>
                    <a:pt x="341" y="890"/>
                  </a:lnTo>
                  <a:lnTo>
                    <a:pt x="331" y="896"/>
                  </a:lnTo>
                  <a:lnTo>
                    <a:pt x="331" y="896"/>
                  </a:lnTo>
                  <a:close/>
                  <a:moveTo>
                    <a:pt x="355" y="894"/>
                  </a:moveTo>
                  <a:lnTo>
                    <a:pt x="355" y="894"/>
                  </a:lnTo>
                  <a:lnTo>
                    <a:pt x="358" y="899"/>
                  </a:lnTo>
                  <a:lnTo>
                    <a:pt x="358" y="899"/>
                  </a:lnTo>
                  <a:lnTo>
                    <a:pt x="352" y="900"/>
                  </a:lnTo>
                  <a:lnTo>
                    <a:pt x="347" y="904"/>
                  </a:lnTo>
                  <a:lnTo>
                    <a:pt x="347" y="904"/>
                  </a:lnTo>
                  <a:lnTo>
                    <a:pt x="355" y="894"/>
                  </a:lnTo>
                  <a:lnTo>
                    <a:pt x="355" y="894"/>
                  </a:lnTo>
                  <a:close/>
                  <a:moveTo>
                    <a:pt x="311" y="924"/>
                  </a:moveTo>
                  <a:lnTo>
                    <a:pt x="311" y="924"/>
                  </a:lnTo>
                  <a:lnTo>
                    <a:pt x="311" y="923"/>
                  </a:lnTo>
                  <a:lnTo>
                    <a:pt x="311" y="923"/>
                  </a:lnTo>
                  <a:lnTo>
                    <a:pt x="317" y="919"/>
                  </a:lnTo>
                  <a:lnTo>
                    <a:pt x="317" y="919"/>
                  </a:lnTo>
                  <a:lnTo>
                    <a:pt x="311" y="924"/>
                  </a:lnTo>
                  <a:lnTo>
                    <a:pt x="311" y="924"/>
                  </a:lnTo>
                  <a:close/>
                  <a:moveTo>
                    <a:pt x="316" y="936"/>
                  </a:moveTo>
                  <a:lnTo>
                    <a:pt x="316" y="936"/>
                  </a:lnTo>
                  <a:lnTo>
                    <a:pt x="316" y="935"/>
                  </a:lnTo>
                  <a:lnTo>
                    <a:pt x="316" y="935"/>
                  </a:lnTo>
                  <a:lnTo>
                    <a:pt x="319" y="934"/>
                  </a:lnTo>
                  <a:lnTo>
                    <a:pt x="319" y="934"/>
                  </a:lnTo>
                  <a:lnTo>
                    <a:pt x="316" y="936"/>
                  </a:lnTo>
                  <a:lnTo>
                    <a:pt x="316" y="936"/>
                  </a:lnTo>
                  <a:close/>
                  <a:moveTo>
                    <a:pt x="324" y="949"/>
                  </a:moveTo>
                  <a:lnTo>
                    <a:pt x="324" y="949"/>
                  </a:lnTo>
                  <a:lnTo>
                    <a:pt x="322" y="947"/>
                  </a:lnTo>
                  <a:lnTo>
                    <a:pt x="322" y="947"/>
                  </a:lnTo>
                  <a:lnTo>
                    <a:pt x="331" y="943"/>
                  </a:lnTo>
                  <a:lnTo>
                    <a:pt x="331" y="943"/>
                  </a:lnTo>
                  <a:lnTo>
                    <a:pt x="324" y="949"/>
                  </a:lnTo>
                  <a:lnTo>
                    <a:pt x="324" y="949"/>
                  </a:lnTo>
                  <a:close/>
                  <a:moveTo>
                    <a:pt x="334" y="964"/>
                  </a:moveTo>
                  <a:lnTo>
                    <a:pt x="334" y="964"/>
                  </a:lnTo>
                  <a:lnTo>
                    <a:pt x="333" y="961"/>
                  </a:lnTo>
                  <a:lnTo>
                    <a:pt x="333" y="961"/>
                  </a:lnTo>
                  <a:lnTo>
                    <a:pt x="341" y="957"/>
                  </a:lnTo>
                  <a:lnTo>
                    <a:pt x="341" y="957"/>
                  </a:lnTo>
                  <a:lnTo>
                    <a:pt x="334" y="964"/>
                  </a:lnTo>
                  <a:lnTo>
                    <a:pt x="334" y="964"/>
                  </a:lnTo>
                  <a:close/>
                  <a:moveTo>
                    <a:pt x="340" y="929"/>
                  </a:moveTo>
                  <a:lnTo>
                    <a:pt x="340" y="929"/>
                  </a:lnTo>
                  <a:lnTo>
                    <a:pt x="352" y="918"/>
                  </a:lnTo>
                  <a:lnTo>
                    <a:pt x="360" y="906"/>
                  </a:lnTo>
                  <a:lnTo>
                    <a:pt x="360" y="906"/>
                  </a:lnTo>
                  <a:lnTo>
                    <a:pt x="361" y="906"/>
                  </a:lnTo>
                  <a:lnTo>
                    <a:pt x="361" y="906"/>
                  </a:lnTo>
                  <a:lnTo>
                    <a:pt x="366" y="915"/>
                  </a:lnTo>
                  <a:lnTo>
                    <a:pt x="366" y="915"/>
                  </a:lnTo>
                  <a:lnTo>
                    <a:pt x="360" y="917"/>
                  </a:lnTo>
                  <a:lnTo>
                    <a:pt x="353" y="921"/>
                  </a:lnTo>
                  <a:lnTo>
                    <a:pt x="340" y="929"/>
                  </a:lnTo>
                  <a:lnTo>
                    <a:pt x="340" y="929"/>
                  </a:lnTo>
                  <a:close/>
                  <a:moveTo>
                    <a:pt x="345" y="976"/>
                  </a:moveTo>
                  <a:lnTo>
                    <a:pt x="345" y="976"/>
                  </a:lnTo>
                  <a:lnTo>
                    <a:pt x="345" y="976"/>
                  </a:lnTo>
                  <a:lnTo>
                    <a:pt x="345" y="976"/>
                  </a:lnTo>
                  <a:lnTo>
                    <a:pt x="346" y="976"/>
                  </a:lnTo>
                  <a:lnTo>
                    <a:pt x="346" y="976"/>
                  </a:lnTo>
                  <a:lnTo>
                    <a:pt x="345" y="976"/>
                  </a:lnTo>
                  <a:lnTo>
                    <a:pt x="345" y="976"/>
                  </a:lnTo>
                  <a:close/>
                  <a:moveTo>
                    <a:pt x="345" y="945"/>
                  </a:moveTo>
                  <a:lnTo>
                    <a:pt x="345" y="945"/>
                  </a:lnTo>
                  <a:lnTo>
                    <a:pt x="349" y="941"/>
                  </a:lnTo>
                  <a:lnTo>
                    <a:pt x="349" y="941"/>
                  </a:lnTo>
                  <a:lnTo>
                    <a:pt x="361" y="931"/>
                  </a:lnTo>
                  <a:lnTo>
                    <a:pt x="367" y="927"/>
                  </a:lnTo>
                  <a:lnTo>
                    <a:pt x="371" y="922"/>
                  </a:lnTo>
                  <a:lnTo>
                    <a:pt x="371" y="922"/>
                  </a:lnTo>
                  <a:lnTo>
                    <a:pt x="373" y="925"/>
                  </a:lnTo>
                  <a:lnTo>
                    <a:pt x="373" y="925"/>
                  </a:lnTo>
                  <a:lnTo>
                    <a:pt x="359" y="935"/>
                  </a:lnTo>
                  <a:lnTo>
                    <a:pt x="345" y="945"/>
                  </a:lnTo>
                  <a:lnTo>
                    <a:pt x="345" y="945"/>
                  </a:lnTo>
                  <a:close/>
                  <a:moveTo>
                    <a:pt x="351" y="961"/>
                  </a:moveTo>
                  <a:lnTo>
                    <a:pt x="351" y="961"/>
                  </a:lnTo>
                  <a:lnTo>
                    <a:pt x="365" y="948"/>
                  </a:lnTo>
                  <a:lnTo>
                    <a:pt x="379" y="933"/>
                  </a:lnTo>
                  <a:lnTo>
                    <a:pt x="379" y="933"/>
                  </a:lnTo>
                  <a:lnTo>
                    <a:pt x="387" y="941"/>
                  </a:lnTo>
                  <a:lnTo>
                    <a:pt x="387" y="941"/>
                  </a:lnTo>
                  <a:lnTo>
                    <a:pt x="367" y="953"/>
                  </a:lnTo>
                  <a:lnTo>
                    <a:pt x="348" y="964"/>
                  </a:lnTo>
                  <a:lnTo>
                    <a:pt x="348" y="964"/>
                  </a:lnTo>
                  <a:lnTo>
                    <a:pt x="351" y="961"/>
                  </a:lnTo>
                  <a:lnTo>
                    <a:pt x="351" y="961"/>
                  </a:lnTo>
                  <a:close/>
                  <a:moveTo>
                    <a:pt x="355" y="986"/>
                  </a:moveTo>
                  <a:lnTo>
                    <a:pt x="355" y="986"/>
                  </a:lnTo>
                  <a:lnTo>
                    <a:pt x="370" y="977"/>
                  </a:lnTo>
                  <a:lnTo>
                    <a:pt x="370" y="977"/>
                  </a:lnTo>
                  <a:lnTo>
                    <a:pt x="366" y="981"/>
                  </a:lnTo>
                  <a:lnTo>
                    <a:pt x="365" y="984"/>
                  </a:lnTo>
                  <a:lnTo>
                    <a:pt x="364" y="988"/>
                  </a:lnTo>
                  <a:lnTo>
                    <a:pt x="364" y="993"/>
                  </a:lnTo>
                  <a:lnTo>
                    <a:pt x="364" y="993"/>
                  </a:lnTo>
                  <a:lnTo>
                    <a:pt x="355" y="986"/>
                  </a:lnTo>
                  <a:lnTo>
                    <a:pt x="355" y="986"/>
                  </a:lnTo>
                  <a:close/>
                  <a:moveTo>
                    <a:pt x="370" y="996"/>
                  </a:moveTo>
                  <a:lnTo>
                    <a:pt x="370" y="996"/>
                  </a:lnTo>
                  <a:lnTo>
                    <a:pt x="366" y="994"/>
                  </a:lnTo>
                  <a:lnTo>
                    <a:pt x="366" y="994"/>
                  </a:lnTo>
                  <a:lnTo>
                    <a:pt x="369" y="994"/>
                  </a:lnTo>
                  <a:lnTo>
                    <a:pt x="372" y="993"/>
                  </a:lnTo>
                  <a:lnTo>
                    <a:pt x="377" y="989"/>
                  </a:lnTo>
                  <a:lnTo>
                    <a:pt x="377" y="989"/>
                  </a:lnTo>
                  <a:lnTo>
                    <a:pt x="370" y="996"/>
                  </a:lnTo>
                  <a:lnTo>
                    <a:pt x="370" y="996"/>
                  </a:lnTo>
                  <a:close/>
                  <a:moveTo>
                    <a:pt x="367" y="969"/>
                  </a:moveTo>
                  <a:lnTo>
                    <a:pt x="367" y="969"/>
                  </a:lnTo>
                  <a:lnTo>
                    <a:pt x="389" y="952"/>
                  </a:lnTo>
                  <a:lnTo>
                    <a:pt x="393" y="949"/>
                  </a:lnTo>
                  <a:lnTo>
                    <a:pt x="393" y="949"/>
                  </a:lnTo>
                  <a:lnTo>
                    <a:pt x="394" y="948"/>
                  </a:lnTo>
                  <a:lnTo>
                    <a:pt x="394" y="948"/>
                  </a:lnTo>
                  <a:lnTo>
                    <a:pt x="396" y="951"/>
                  </a:lnTo>
                  <a:lnTo>
                    <a:pt x="396" y="951"/>
                  </a:lnTo>
                  <a:lnTo>
                    <a:pt x="367" y="969"/>
                  </a:lnTo>
                  <a:lnTo>
                    <a:pt x="367" y="969"/>
                  </a:lnTo>
                  <a:close/>
                  <a:moveTo>
                    <a:pt x="405" y="958"/>
                  </a:moveTo>
                  <a:lnTo>
                    <a:pt x="405" y="958"/>
                  </a:lnTo>
                  <a:lnTo>
                    <a:pt x="410" y="961"/>
                  </a:lnTo>
                  <a:lnTo>
                    <a:pt x="410" y="961"/>
                  </a:lnTo>
                  <a:lnTo>
                    <a:pt x="405" y="968"/>
                  </a:lnTo>
                  <a:lnTo>
                    <a:pt x="405" y="968"/>
                  </a:lnTo>
                  <a:lnTo>
                    <a:pt x="399" y="968"/>
                  </a:lnTo>
                  <a:lnTo>
                    <a:pt x="393" y="970"/>
                  </a:lnTo>
                  <a:lnTo>
                    <a:pt x="393" y="970"/>
                  </a:lnTo>
                  <a:lnTo>
                    <a:pt x="405" y="958"/>
                  </a:lnTo>
                  <a:lnTo>
                    <a:pt x="405" y="958"/>
                  </a:lnTo>
                  <a:close/>
                  <a:moveTo>
                    <a:pt x="423" y="971"/>
                  </a:moveTo>
                  <a:lnTo>
                    <a:pt x="423" y="971"/>
                  </a:lnTo>
                  <a:lnTo>
                    <a:pt x="432" y="977"/>
                  </a:lnTo>
                  <a:lnTo>
                    <a:pt x="432" y="977"/>
                  </a:lnTo>
                  <a:lnTo>
                    <a:pt x="429" y="977"/>
                  </a:lnTo>
                  <a:lnTo>
                    <a:pt x="424" y="980"/>
                  </a:lnTo>
                  <a:lnTo>
                    <a:pt x="414" y="986"/>
                  </a:lnTo>
                  <a:lnTo>
                    <a:pt x="398" y="998"/>
                  </a:lnTo>
                  <a:lnTo>
                    <a:pt x="398" y="998"/>
                  </a:lnTo>
                  <a:lnTo>
                    <a:pt x="408" y="988"/>
                  </a:lnTo>
                  <a:lnTo>
                    <a:pt x="408" y="988"/>
                  </a:lnTo>
                  <a:lnTo>
                    <a:pt x="417" y="981"/>
                  </a:lnTo>
                  <a:lnTo>
                    <a:pt x="422" y="975"/>
                  </a:lnTo>
                  <a:lnTo>
                    <a:pt x="423" y="972"/>
                  </a:lnTo>
                  <a:lnTo>
                    <a:pt x="423" y="971"/>
                  </a:lnTo>
                  <a:lnTo>
                    <a:pt x="423" y="971"/>
                  </a:lnTo>
                  <a:close/>
                  <a:moveTo>
                    <a:pt x="437" y="980"/>
                  </a:moveTo>
                  <a:lnTo>
                    <a:pt x="437" y="980"/>
                  </a:lnTo>
                  <a:lnTo>
                    <a:pt x="446" y="984"/>
                  </a:lnTo>
                  <a:lnTo>
                    <a:pt x="446" y="984"/>
                  </a:lnTo>
                  <a:lnTo>
                    <a:pt x="417" y="1005"/>
                  </a:lnTo>
                  <a:lnTo>
                    <a:pt x="417" y="1005"/>
                  </a:lnTo>
                  <a:lnTo>
                    <a:pt x="423" y="1000"/>
                  </a:lnTo>
                  <a:lnTo>
                    <a:pt x="423" y="1000"/>
                  </a:lnTo>
                  <a:lnTo>
                    <a:pt x="432" y="990"/>
                  </a:lnTo>
                  <a:lnTo>
                    <a:pt x="437" y="984"/>
                  </a:lnTo>
                  <a:lnTo>
                    <a:pt x="437" y="982"/>
                  </a:lnTo>
                  <a:lnTo>
                    <a:pt x="437" y="980"/>
                  </a:lnTo>
                  <a:lnTo>
                    <a:pt x="437" y="980"/>
                  </a:lnTo>
                  <a:close/>
                  <a:moveTo>
                    <a:pt x="464" y="1016"/>
                  </a:moveTo>
                  <a:lnTo>
                    <a:pt x="464" y="1016"/>
                  </a:lnTo>
                  <a:lnTo>
                    <a:pt x="470" y="1010"/>
                  </a:lnTo>
                  <a:lnTo>
                    <a:pt x="470" y="1010"/>
                  </a:lnTo>
                  <a:lnTo>
                    <a:pt x="478" y="999"/>
                  </a:lnTo>
                  <a:lnTo>
                    <a:pt x="478" y="999"/>
                  </a:lnTo>
                  <a:lnTo>
                    <a:pt x="485" y="1001"/>
                  </a:lnTo>
                  <a:lnTo>
                    <a:pt x="485" y="1001"/>
                  </a:lnTo>
                  <a:lnTo>
                    <a:pt x="464" y="1016"/>
                  </a:lnTo>
                  <a:lnTo>
                    <a:pt x="464" y="1016"/>
                  </a:lnTo>
                  <a:close/>
                  <a:moveTo>
                    <a:pt x="493" y="1007"/>
                  </a:moveTo>
                  <a:lnTo>
                    <a:pt x="493" y="1007"/>
                  </a:lnTo>
                  <a:lnTo>
                    <a:pt x="494" y="1004"/>
                  </a:lnTo>
                  <a:lnTo>
                    <a:pt x="494" y="1004"/>
                  </a:lnTo>
                  <a:lnTo>
                    <a:pt x="506" y="1008"/>
                  </a:lnTo>
                  <a:lnTo>
                    <a:pt x="506" y="1008"/>
                  </a:lnTo>
                  <a:lnTo>
                    <a:pt x="491" y="1018"/>
                  </a:lnTo>
                  <a:lnTo>
                    <a:pt x="475" y="1029"/>
                  </a:lnTo>
                  <a:lnTo>
                    <a:pt x="475" y="1029"/>
                  </a:lnTo>
                  <a:lnTo>
                    <a:pt x="484" y="1018"/>
                  </a:lnTo>
                  <a:lnTo>
                    <a:pt x="493" y="1007"/>
                  </a:lnTo>
                  <a:lnTo>
                    <a:pt x="493" y="1007"/>
                  </a:lnTo>
                  <a:close/>
                  <a:moveTo>
                    <a:pt x="435" y="1013"/>
                  </a:moveTo>
                  <a:lnTo>
                    <a:pt x="435" y="1013"/>
                  </a:lnTo>
                  <a:lnTo>
                    <a:pt x="446" y="1001"/>
                  </a:lnTo>
                  <a:lnTo>
                    <a:pt x="452" y="994"/>
                  </a:lnTo>
                  <a:lnTo>
                    <a:pt x="453" y="990"/>
                  </a:lnTo>
                  <a:lnTo>
                    <a:pt x="454" y="988"/>
                  </a:lnTo>
                  <a:lnTo>
                    <a:pt x="454" y="988"/>
                  </a:lnTo>
                  <a:lnTo>
                    <a:pt x="467" y="994"/>
                  </a:lnTo>
                  <a:lnTo>
                    <a:pt x="467" y="994"/>
                  </a:lnTo>
                  <a:lnTo>
                    <a:pt x="452" y="1005"/>
                  </a:lnTo>
                  <a:lnTo>
                    <a:pt x="435" y="1013"/>
                  </a:lnTo>
                  <a:lnTo>
                    <a:pt x="435" y="1013"/>
                  </a:lnTo>
                  <a:close/>
                  <a:moveTo>
                    <a:pt x="398" y="1013"/>
                  </a:moveTo>
                  <a:lnTo>
                    <a:pt x="398" y="1013"/>
                  </a:lnTo>
                  <a:lnTo>
                    <a:pt x="394" y="1011"/>
                  </a:lnTo>
                  <a:lnTo>
                    <a:pt x="394" y="1011"/>
                  </a:lnTo>
                  <a:lnTo>
                    <a:pt x="402" y="1006"/>
                  </a:lnTo>
                  <a:lnTo>
                    <a:pt x="402" y="1006"/>
                  </a:lnTo>
                  <a:lnTo>
                    <a:pt x="398" y="1013"/>
                  </a:lnTo>
                  <a:lnTo>
                    <a:pt x="398" y="1013"/>
                  </a:lnTo>
                  <a:close/>
                  <a:moveTo>
                    <a:pt x="417" y="1022"/>
                  </a:moveTo>
                  <a:lnTo>
                    <a:pt x="417" y="1022"/>
                  </a:lnTo>
                  <a:lnTo>
                    <a:pt x="412" y="1019"/>
                  </a:lnTo>
                  <a:lnTo>
                    <a:pt x="412" y="1019"/>
                  </a:lnTo>
                  <a:lnTo>
                    <a:pt x="424" y="1011"/>
                  </a:lnTo>
                  <a:lnTo>
                    <a:pt x="424" y="1011"/>
                  </a:lnTo>
                  <a:lnTo>
                    <a:pt x="417" y="1022"/>
                  </a:lnTo>
                  <a:lnTo>
                    <a:pt x="417" y="1022"/>
                  </a:lnTo>
                  <a:close/>
                  <a:moveTo>
                    <a:pt x="440" y="1031"/>
                  </a:moveTo>
                  <a:lnTo>
                    <a:pt x="440" y="1031"/>
                  </a:lnTo>
                  <a:lnTo>
                    <a:pt x="429" y="1027"/>
                  </a:lnTo>
                  <a:lnTo>
                    <a:pt x="429" y="1027"/>
                  </a:lnTo>
                  <a:lnTo>
                    <a:pt x="440" y="1022"/>
                  </a:lnTo>
                  <a:lnTo>
                    <a:pt x="450" y="1016"/>
                  </a:lnTo>
                  <a:lnTo>
                    <a:pt x="450" y="1016"/>
                  </a:lnTo>
                  <a:lnTo>
                    <a:pt x="440" y="1031"/>
                  </a:lnTo>
                  <a:lnTo>
                    <a:pt x="440" y="1031"/>
                  </a:lnTo>
                  <a:close/>
                  <a:moveTo>
                    <a:pt x="460" y="1039"/>
                  </a:moveTo>
                  <a:lnTo>
                    <a:pt x="460" y="1039"/>
                  </a:lnTo>
                  <a:lnTo>
                    <a:pt x="453" y="1035"/>
                  </a:lnTo>
                  <a:lnTo>
                    <a:pt x="453" y="1035"/>
                  </a:lnTo>
                  <a:lnTo>
                    <a:pt x="465" y="1028"/>
                  </a:lnTo>
                  <a:lnTo>
                    <a:pt x="465" y="1028"/>
                  </a:lnTo>
                  <a:lnTo>
                    <a:pt x="461" y="1033"/>
                  </a:lnTo>
                  <a:lnTo>
                    <a:pt x="460" y="1039"/>
                  </a:lnTo>
                  <a:lnTo>
                    <a:pt x="460" y="1039"/>
                  </a:lnTo>
                  <a:close/>
                  <a:moveTo>
                    <a:pt x="499" y="1051"/>
                  </a:moveTo>
                  <a:lnTo>
                    <a:pt x="499" y="1051"/>
                  </a:lnTo>
                  <a:lnTo>
                    <a:pt x="470" y="1041"/>
                  </a:lnTo>
                  <a:lnTo>
                    <a:pt x="470" y="1041"/>
                  </a:lnTo>
                  <a:lnTo>
                    <a:pt x="478" y="1037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483" y="1039"/>
                  </a:lnTo>
                  <a:lnTo>
                    <a:pt x="483" y="1043"/>
                  </a:lnTo>
                  <a:lnTo>
                    <a:pt x="484" y="1045"/>
                  </a:lnTo>
                  <a:lnTo>
                    <a:pt x="485" y="1045"/>
                  </a:lnTo>
                  <a:lnTo>
                    <a:pt x="489" y="1045"/>
                  </a:lnTo>
                  <a:lnTo>
                    <a:pt x="500" y="1041"/>
                  </a:lnTo>
                  <a:lnTo>
                    <a:pt x="508" y="1036"/>
                  </a:lnTo>
                  <a:lnTo>
                    <a:pt x="508" y="1036"/>
                  </a:lnTo>
                  <a:lnTo>
                    <a:pt x="499" y="1051"/>
                  </a:lnTo>
                  <a:lnTo>
                    <a:pt x="499" y="1051"/>
                  </a:lnTo>
                  <a:close/>
                  <a:moveTo>
                    <a:pt x="514" y="1055"/>
                  </a:moveTo>
                  <a:lnTo>
                    <a:pt x="514" y="1055"/>
                  </a:lnTo>
                  <a:lnTo>
                    <a:pt x="512" y="1054"/>
                  </a:lnTo>
                  <a:lnTo>
                    <a:pt x="512" y="1054"/>
                  </a:lnTo>
                  <a:lnTo>
                    <a:pt x="517" y="1051"/>
                  </a:lnTo>
                  <a:lnTo>
                    <a:pt x="517" y="1051"/>
                  </a:lnTo>
                  <a:lnTo>
                    <a:pt x="514" y="1055"/>
                  </a:lnTo>
                  <a:lnTo>
                    <a:pt x="514" y="1055"/>
                  </a:lnTo>
                  <a:close/>
                  <a:moveTo>
                    <a:pt x="501" y="1029"/>
                  </a:moveTo>
                  <a:lnTo>
                    <a:pt x="501" y="1029"/>
                  </a:lnTo>
                  <a:lnTo>
                    <a:pt x="509" y="1020"/>
                  </a:lnTo>
                  <a:lnTo>
                    <a:pt x="519" y="1012"/>
                  </a:lnTo>
                  <a:lnTo>
                    <a:pt x="519" y="1012"/>
                  </a:lnTo>
                  <a:lnTo>
                    <a:pt x="528" y="1014"/>
                  </a:lnTo>
                  <a:lnTo>
                    <a:pt x="528" y="1014"/>
                  </a:lnTo>
                  <a:lnTo>
                    <a:pt x="501" y="1029"/>
                  </a:lnTo>
                  <a:lnTo>
                    <a:pt x="501" y="1029"/>
                  </a:lnTo>
                  <a:close/>
                  <a:moveTo>
                    <a:pt x="536" y="1020"/>
                  </a:moveTo>
                  <a:lnTo>
                    <a:pt x="536" y="1020"/>
                  </a:lnTo>
                  <a:lnTo>
                    <a:pt x="537" y="1018"/>
                  </a:lnTo>
                  <a:lnTo>
                    <a:pt x="537" y="1017"/>
                  </a:lnTo>
                  <a:lnTo>
                    <a:pt x="537" y="1017"/>
                  </a:lnTo>
                  <a:lnTo>
                    <a:pt x="543" y="1018"/>
                  </a:lnTo>
                  <a:lnTo>
                    <a:pt x="543" y="1018"/>
                  </a:lnTo>
                  <a:lnTo>
                    <a:pt x="524" y="1033"/>
                  </a:lnTo>
                  <a:lnTo>
                    <a:pt x="524" y="1033"/>
                  </a:lnTo>
                  <a:lnTo>
                    <a:pt x="536" y="1020"/>
                  </a:lnTo>
                  <a:lnTo>
                    <a:pt x="536" y="1020"/>
                  </a:lnTo>
                  <a:close/>
                  <a:moveTo>
                    <a:pt x="538" y="1061"/>
                  </a:moveTo>
                  <a:lnTo>
                    <a:pt x="538" y="1061"/>
                  </a:lnTo>
                  <a:lnTo>
                    <a:pt x="532" y="1060"/>
                  </a:lnTo>
                  <a:lnTo>
                    <a:pt x="532" y="1060"/>
                  </a:lnTo>
                  <a:lnTo>
                    <a:pt x="540" y="1054"/>
                  </a:lnTo>
                  <a:lnTo>
                    <a:pt x="540" y="1054"/>
                  </a:lnTo>
                  <a:lnTo>
                    <a:pt x="544" y="1049"/>
                  </a:lnTo>
                  <a:lnTo>
                    <a:pt x="544" y="1049"/>
                  </a:lnTo>
                  <a:lnTo>
                    <a:pt x="541" y="1055"/>
                  </a:lnTo>
                  <a:lnTo>
                    <a:pt x="538" y="1061"/>
                  </a:lnTo>
                  <a:lnTo>
                    <a:pt x="538" y="1061"/>
                  </a:lnTo>
                  <a:close/>
                  <a:moveTo>
                    <a:pt x="530" y="1049"/>
                  </a:moveTo>
                  <a:lnTo>
                    <a:pt x="530" y="1049"/>
                  </a:lnTo>
                  <a:lnTo>
                    <a:pt x="544" y="1034"/>
                  </a:lnTo>
                  <a:lnTo>
                    <a:pt x="544" y="1034"/>
                  </a:lnTo>
                  <a:lnTo>
                    <a:pt x="550" y="1028"/>
                  </a:lnTo>
                  <a:lnTo>
                    <a:pt x="554" y="1020"/>
                  </a:lnTo>
                  <a:lnTo>
                    <a:pt x="554" y="1020"/>
                  </a:lnTo>
                  <a:lnTo>
                    <a:pt x="565" y="1023"/>
                  </a:lnTo>
                  <a:lnTo>
                    <a:pt x="565" y="1023"/>
                  </a:lnTo>
                  <a:lnTo>
                    <a:pt x="556" y="1029"/>
                  </a:lnTo>
                  <a:lnTo>
                    <a:pt x="547" y="1035"/>
                  </a:lnTo>
                  <a:lnTo>
                    <a:pt x="530" y="1049"/>
                  </a:lnTo>
                  <a:lnTo>
                    <a:pt x="530" y="1049"/>
                  </a:lnTo>
                  <a:close/>
                  <a:moveTo>
                    <a:pt x="564" y="1042"/>
                  </a:moveTo>
                  <a:lnTo>
                    <a:pt x="564" y="1042"/>
                  </a:lnTo>
                  <a:lnTo>
                    <a:pt x="572" y="1034"/>
                  </a:lnTo>
                  <a:lnTo>
                    <a:pt x="576" y="1029"/>
                  </a:lnTo>
                  <a:lnTo>
                    <a:pt x="578" y="1025"/>
                  </a:lnTo>
                  <a:lnTo>
                    <a:pt x="578" y="1025"/>
                  </a:lnTo>
                  <a:lnTo>
                    <a:pt x="593" y="1028"/>
                  </a:lnTo>
                  <a:lnTo>
                    <a:pt x="593" y="1028"/>
                  </a:lnTo>
                  <a:lnTo>
                    <a:pt x="552" y="1057"/>
                  </a:lnTo>
                  <a:lnTo>
                    <a:pt x="552" y="1057"/>
                  </a:lnTo>
                  <a:lnTo>
                    <a:pt x="556" y="1049"/>
                  </a:lnTo>
                  <a:lnTo>
                    <a:pt x="564" y="1042"/>
                  </a:lnTo>
                  <a:lnTo>
                    <a:pt x="564" y="1042"/>
                  </a:lnTo>
                  <a:close/>
                  <a:moveTo>
                    <a:pt x="559" y="1066"/>
                  </a:moveTo>
                  <a:lnTo>
                    <a:pt x="559" y="1066"/>
                  </a:lnTo>
                  <a:lnTo>
                    <a:pt x="555" y="1065"/>
                  </a:lnTo>
                  <a:lnTo>
                    <a:pt x="555" y="1065"/>
                  </a:lnTo>
                  <a:lnTo>
                    <a:pt x="568" y="1057"/>
                  </a:lnTo>
                  <a:lnTo>
                    <a:pt x="568" y="1057"/>
                  </a:lnTo>
                  <a:lnTo>
                    <a:pt x="559" y="1066"/>
                  </a:lnTo>
                  <a:lnTo>
                    <a:pt x="559" y="1066"/>
                  </a:lnTo>
                  <a:close/>
                  <a:moveTo>
                    <a:pt x="583" y="1071"/>
                  </a:moveTo>
                  <a:lnTo>
                    <a:pt x="583" y="1071"/>
                  </a:lnTo>
                  <a:lnTo>
                    <a:pt x="573" y="1070"/>
                  </a:lnTo>
                  <a:lnTo>
                    <a:pt x="573" y="1070"/>
                  </a:lnTo>
                  <a:lnTo>
                    <a:pt x="594" y="1054"/>
                  </a:lnTo>
                  <a:lnTo>
                    <a:pt x="594" y="1054"/>
                  </a:lnTo>
                  <a:lnTo>
                    <a:pt x="583" y="1071"/>
                  </a:lnTo>
                  <a:lnTo>
                    <a:pt x="583" y="1071"/>
                  </a:lnTo>
                  <a:close/>
                  <a:moveTo>
                    <a:pt x="601" y="1063"/>
                  </a:moveTo>
                  <a:lnTo>
                    <a:pt x="601" y="1063"/>
                  </a:lnTo>
                  <a:lnTo>
                    <a:pt x="612" y="1047"/>
                  </a:lnTo>
                  <a:lnTo>
                    <a:pt x="624" y="1034"/>
                  </a:lnTo>
                  <a:lnTo>
                    <a:pt x="624" y="1034"/>
                  </a:lnTo>
                  <a:lnTo>
                    <a:pt x="625" y="1031"/>
                  </a:lnTo>
                  <a:lnTo>
                    <a:pt x="625" y="1031"/>
                  </a:lnTo>
                  <a:lnTo>
                    <a:pt x="642" y="1034"/>
                  </a:lnTo>
                  <a:lnTo>
                    <a:pt x="642" y="1034"/>
                  </a:lnTo>
                  <a:lnTo>
                    <a:pt x="621" y="1048"/>
                  </a:lnTo>
                  <a:lnTo>
                    <a:pt x="601" y="1063"/>
                  </a:lnTo>
                  <a:lnTo>
                    <a:pt x="601" y="1063"/>
                  </a:lnTo>
                  <a:close/>
                  <a:moveTo>
                    <a:pt x="599" y="1039"/>
                  </a:moveTo>
                  <a:lnTo>
                    <a:pt x="599" y="1039"/>
                  </a:lnTo>
                  <a:lnTo>
                    <a:pt x="608" y="1030"/>
                  </a:lnTo>
                  <a:lnTo>
                    <a:pt x="608" y="1030"/>
                  </a:lnTo>
                  <a:lnTo>
                    <a:pt x="612" y="1030"/>
                  </a:lnTo>
                  <a:lnTo>
                    <a:pt x="612" y="1030"/>
                  </a:lnTo>
                  <a:lnTo>
                    <a:pt x="599" y="1039"/>
                  </a:lnTo>
                  <a:lnTo>
                    <a:pt x="599" y="1039"/>
                  </a:lnTo>
                  <a:close/>
                  <a:moveTo>
                    <a:pt x="611" y="1076"/>
                  </a:moveTo>
                  <a:lnTo>
                    <a:pt x="611" y="1076"/>
                  </a:lnTo>
                  <a:lnTo>
                    <a:pt x="613" y="1073"/>
                  </a:lnTo>
                  <a:lnTo>
                    <a:pt x="613" y="1073"/>
                  </a:lnTo>
                  <a:lnTo>
                    <a:pt x="613" y="1075"/>
                  </a:lnTo>
                  <a:lnTo>
                    <a:pt x="614" y="1077"/>
                  </a:lnTo>
                  <a:lnTo>
                    <a:pt x="614" y="1077"/>
                  </a:lnTo>
                  <a:lnTo>
                    <a:pt x="611" y="1076"/>
                  </a:lnTo>
                  <a:lnTo>
                    <a:pt x="611" y="1076"/>
                  </a:lnTo>
                  <a:close/>
                  <a:moveTo>
                    <a:pt x="654" y="1035"/>
                  </a:moveTo>
                  <a:lnTo>
                    <a:pt x="654" y="1035"/>
                  </a:lnTo>
                  <a:lnTo>
                    <a:pt x="670" y="1036"/>
                  </a:lnTo>
                  <a:lnTo>
                    <a:pt x="670" y="1036"/>
                  </a:lnTo>
                  <a:lnTo>
                    <a:pt x="659" y="1051"/>
                  </a:lnTo>
                  <a:lnTo>
                    <a:pt x="659" y="1051"/>
                  </a:lnTo>
                  <a:lnTo>
                    <a:pt x="656" y="1048"/>
                  </a:lnTo>
                  <a:lnTo>
                    <a:pt x="656" y="1048"/>
                  </a:lnTo>
                  <a:lnTo>
                    <a:pt x="654" y="1048"/>
                  </a:lnTo>
                  <a:lnTo>
                    <a:pt x="650" y="1049"/>
                  </a:lnTo>
                  <a:lnTo>
                    <a:pt x="638" y="1057"/>
                  </a:lnTo>
                  <a:lnTo>
                    <a:pt x="625" y="1065"/>
                  </a:lnTo>
                  <a:lnTo>
                    <a:pt x="618" y="1070"/>
                  </a:lnTo>
                  <a:lnTo>
                    <a:pt x="618" y="1070"/>
                  </a:lnTo>
                  <a:lnTo>
                    <a:pt x="626" y="1063"/>
                  </a:lnTo>
                  <a:lnTo>
                    <a:pt x="637" y="1053"/>
                  </a:lnTo>
                  <a:lnTo>
                    <a:pt x="648" y="1043"/>
                  </a:lnTo>
                  <a:lnTo>
                    <a:pt x="652" y="1039"/>
                  </a:lnTo>
                  <a:lnTo>
                    <a:pt x="654" y="1035"/>
                  </a:lnTo>
                  <a:lnTo>
                    <a:pt x="654" y="1035"/>
                  </a:lnTo>
                  <a:close/>
                  <a:moveTo>
                    <a:pt x="643" y="1081"/>
                  </a:moveTo>
                  <a:lnTo>
                    <a:pt x="643" y="1081"/>
                  </a:lnTo>
                  <a:lnTo>
                    <a:pt x="623" y="1078"/>
                  </a:lnTo>
                  <a:lnTo>
                    <a:pt x="623" y="1078"/>
                  </a:lnTo>
                  <a:lnTo>
                    <a:pt x="633" y="1072"/>
                  </a:lnTo>
                  <a:lnTo>
                    <a:pt x="642" y="1067"/>
                  </a:lnTo>
                  <a:lnTo>
                    <a:pt x="650" y="1063"/>
                  </a:lnTo>
                  <a:lnTo>
                    <a:pt x="650" y="1063"/>
                  </a:lnTo>
                  <a:lnTo>
                    <a:pt x="644" y="1072"/>
                  </a:lnTo>
                  <a:lnTo>
                    <a:pt x="643" y="1077"/>
                  </a:lnTo>
                  <a:lnTo>
                    <a:pt x="643" y="1081"/>
                  </a:lnTo>
                  <a:lnTo>
                    <a:pt x="643" y="1081"/>
                  </a:lnTo>
                  <a:close/>
                  <a:moveTo>
                    <a:pt x="659" y="1082"/>
                  </a:moveTo>
                  <a:lnTo>
                    <a:pt x="659" y="1082"/>
                  </a:lnTo>
                  <a:lnTo>
                    <a:pt x="655" y="1081"/>
                  </a:lnTo>
                  <a:lnTo>
                    <a:pt x="655" y="1081"/>
                  </a:lnTo>
                  <a:lnTo>
                    <a:pt x="661" y="1077"/>
                  </a:lnTo>
                  <a:lnTo>
                    <a:pt x="661" y="1077"/>
                  </a:lnTo>
                  <a:lnTo>
                    <a:pt x="659" y="1082"/>
                  </a:lnTo>
                  <a:lnTo>
                    <a:pt x="659" y="1082"/>
                  </a:lnTo>
                  <a:close/>
                  <a:moveTo>
                    <a:pt x="665" y="1061"/>
                  </a:moveTo>
                  <a:lnTo>
                    <a:pt x="665" y="1061"/>
                  </a:lnTo>
                  <a:lnTo>
                    <a:pt x="680" y="1037"/>
                  </a:lnTo>
                  <a:lnTo>
                    <a:pt x="680" y="1037"/>
                  </a:lnTo>
                  <a:lnTo>
                    <a:pt x="695" y="1037"/>
                  </a:lnTo>
                  <a:lnTo>
                    <a:pt x="695" y="1037"/>
                  </a:lnTo>
                  <a:lnTo>
                    <a:pt x="679" y="1052"/>
                  </a:lnTo>
                  <a:lnTo>
                    <a:pt x="671" y="1059"/>
                  </a:lnTo>
                  <a:lnTo>
                    <a:pt x="661" y="1066"/>
                  </a:lnTo>
                  <a:lnTo>
                    <a:pt x="661" y="1066"/>
                  </a:lnTo>
                  <a:lnTo>
                    <a:pt x="665" y="1061"/>
                  </a:lnTo>
                  <a:lnTo>
                    <a:pt x="665" y="1061"/>
                  </a:lnTo>
                  <a:close/>
                  <a:moveTo>
                    <a:pt x="674" y="1082"/>
                  </a:moveTo>
                  <a:lnTo>
                    <a:pt x="674" y="1082"/>
                  </a:lnTo>
                  <a:lnTo>
                    <a:pt x="688" y="1073"/>
                  </a:lnTo>
                  <a:lnTo>
                    <a:pt x="701" y="1063"/>
                  </a:lnTo>
                  <a:lnTo>
                    <a:pt x="701" y="1063"/>
                  </a:lnTo>
                  <a:lnTo>
                    <a:pt x="694" y="1072"/>
                  </a:lnTo>
                  <a:lnTo>
                    <a:pt x="691" y="1077"/>
                  </a:lnTo>
                  <a:lnTo>
                    <a:pt x="691" y="1081"/>
                  </a:lnTo>
                  <a:lnTo>
                    <a:pt x="691" y="1082"/>
                  </a:lnTo>
                  <a:lnTo>
                    <a:pt x="691" y="1082"/>
                  </a:lnTo>
                  <a:lnTo>
                    <a:pt x="674" y="1082"/>
                  </a:lnTo>
                  <a:lnTo>
                    <a:pt x="674" y="1082"/>
                  </a:lnTo>
                  <a:close/>
                  <a:moveTo>
                    <a:pt x="701" y="1049"/>
                  </a:moveTo>
                  <a:lnTo>
                    <a:pt x="701" y="104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13" y="1039"/>
                  </a:lnTo>
                  <a:lnTo>
                    <a:pt x="713" y="1039"/>
                  </a:lnTo>
                  <a:lnTo>
                    <a:pt x="701" y="1049"/>
                  </a:lnTo>
                  <a:lnTo>
                    <a:pt x="701" y="1049"/>
                  </a:lnTo>
                  <a:close/>
                  <a:moveTo>
                    <a:pt x="718" y="1076"/>
                  </a:moveTo>
                  <a:lnTo>
                    <a:pt x="718" y="1076"/>
                  </a:lnTo>
                  <a:lnTo>
                    <a:pt x="717" y="1078"/>
                  </a:lnTo>
                  <a:lnTo>
                    <a:pt x="717" y="1078"/>
                  </a:lnTo>
                  <a:lnTo>
                    <a:pt x="713" y="1078"/>
                  </a:lnTo>
                  <a:lnTo>
                    <a:pt x="709" y="1078"/>
                  </a:lnTo>
                  <a:lnTo>
                    <a:pt x="707" y="1080"/>
                  </a:lnTo>
                  <a:lnTo>
                    <a:pt x="703" y="1082"/>
                  </a:lnTo>
                  <a:lnTo>
                    <a:pt x="703" y="1082"/>
                  </a:lnTo>
                  <a:lnTo>
                    <a:pt x="700" y="1082"/>
                  </a:lnTo>
                  <a:lnTo>
                    <a:pt x="700" y="1082"/>
                  </a:lnTo>
                  <a:lnTo>
                    <a:pt x="727" y="1063"/>
                  </a:lnTo>
                  <a:lnTo>
                    <a:pt x="727" y="1063"/>
                  </a:lnTo>
                  <a:lnTo>
                    <a:pt x="732" y="1059"/>
                  </a:lnTo>
                  <a:lnTo>
                    <a:pt x="732" y="1059"/>
                  </a:lnTo>
                  <a:lnTo>
                    <a:pt x="718" y="1076"/>
                  </a:lnTo>
                  <a:lnTo>
                    <a:pt x="718" y="1076"/>
                  </a:lnTo>
                  <a:close/>
                  <a:moveTo>
                    <a:pt x="714" y="1060"/>
                  </a:moveTo>
                  <a:lnTo>
                    <a:pt x="714" y="1060"/>
                  </a:lnTo>
                  <a:lnTo>
                    <a:pt x="721" y="1051"/>
                  </a:lnTo>
                  <a:lnTo>
                    <a:pt x="721" y="1051"/>
                  </a:lnTo>
                  <a:lnTo>
                    <a:pt x="730" y="1040"/>
                  </a:lnTo>
                  <a:lnTo>
                    <a:pt x="730" y="1040"/>
                  </a:lnTo>
                  <a:lnTo>
                    <a:pt x="742" y="1040"/>
                  </a:lnTo>
                  <a:lnTo>
                    <a:pt x="742" y="1040"/>
                  </a:lnTo>
                  <a:lnTo>
                    <a:pt x="714" y="1060"/>
                  </a:lnTo>
                  <a:lnTo>
                    <a:pt x="714" y="1060"/>
                  </a:lnTo>
                  <a:close/>
                  <a:moveTo>
                    <a:pt x="748" y="1071"/>
                  </a:moveTo>
                  <a:lnTo>
                    <a:pt x="748" y="1071"/>
                  </a:lnTo>
                  <a:lnTo>
                    <a:pt x="745" y="1073"/>
                  </a:lnTo>
                  <a:lnTo>
                    <a:pt x="744" y="1077"/>
                  </a:lnTo>
                  <a:lnTo>
                    <a:pt x="744" y="1077"/>
                  </a:lnTo>
                  <a:lnTo>
                    <a:pt x="733" y="1077"/>
                  </a:lnTo>
                  <a:lnTo>
                    <a:pt x="733" y="1077"/>
                  </a:lnTo>
                  <a:lnTo>
                    <a:pt x="744" y="1070"/>
                  </a:lnTo>
                  <a:lnTo>
                    <a:pt x="755" y="1060"/>
                  </a:lnTo>
                  <a:lnTo>
                    <a:pt x="755" y="1060"/>
                  </a:lnTo>
                  <a:lnTo>
                    <a:pt x="748" y="1071"/>
                  </a:lnTo>
                  <a:lnTo>
                    <a:pt x="748" y="1071"/>
                  </a:lnTo>
                  <a:close/>
                  <a:moveTo>
                    <a:pt x="747" y="1054"/>
                  </a:moveTo>
                  <a:lnTo>
                    <a:pt x="747" y="1054"/>
                  </a:lnTo>
                  <a:lnTo>
                    <a:pt x="747" y="1055"/>
                  </a:lnTo>
                  <a:lnTo>
                    <a:pt x="747" y="1055"/>
                  </a:lnTo>
                  <a:lnTo>
                    <a:pt x="751" y="1048"/>
                  </a:lnTo>
                  <a:lnTo>
                    <a:pt x="754" y="1043"/>
                  </a:lnTo>
                  <a:lnTo>
                    <a:pt x="755" y="1040"/>
                  </a:lnTo>
                  <a:lnTo>
                    <a:pt x="755" y="1040"/>
                  </a:lnTo>
                  <a:lnTo>
                    <a:pt x="766" y="1040"/>
                  </a:lnTo>
                  <a:lnTo>
                    <a:pt x="766" y="1040"/>
                  </a:lnTo>
                  <a:lnTo>
                    <a:pt x="756" y="1047"/>
                  </a:lnTo>
                  <a:lnTo>
                    <a:pt x="747" y="1054"/>
                  </a:lnTo>
                  <a:lnTo>
                    <a:pt x="747" y="1054"/>
                  </a:lnTo>
                  <a:close/>
                  <a:moveTo>
                    <a:pt x="774" y="1073"/>
                  </a:moveTo>
                  <a:lnTo>
                    <a:pt x="774" y="1073"/>
                  </a:lnTo>
                  <a:lnTo>
                    <a:pt x="761" y="1075"/>
                  </a:lnTo>
                  <a:lnTo>
                    <a:pt x="761" y="1075"/>
                  </a:lnTo>
                  <a:lnTo>
                    <a:pt x="771" y="1069"/>
                  </a:lnTo>
                  <a:lnTo>
                    <a:pt x="780" y="1063"/>
                  </a:lnTo>
                  <a:lnTo>
                    <a:pt x="780" y="1063"/>
                  </a:lnTo>
                  <a:lnTo>
                    <a:pt x="775" y="1067"/>
                  </a:lnTo>
                  <a:lnTo>
                    <a:pt x="774" y="1073"/>
                  </a:lnTo>
                  <a:lnTo>
                    <a:pt x="774" y="1073"/>
                  </a:lnTo>
                  <a:close/>
                  <a:moveTo>
                    <a:pt x="804" y="1040"/>
                  </a:moveTo>
                  <a:lnTo>
                    <a:pt x="804" y="1040"/>
                  </a:lnTo>
                  <a:lnTo>
                    <a:pt x="803" y="1039"/>
                  </a:lnTo>
                  <a:lnTo>
                    <a:pt x="801" y="1039"/>
                  </a:lnTo>
                  <a:lnTo>
                    <a:pt x="796" y="1039"/>
                  </a:lnTo>
                  <a:lnTo>
                    <a:pt x="791" y="1042"/>
                  </a:lnTo>
                  <a:lnTo>
                    <a:pt x="785" y="1046"/>
                  </a:lnTo>
                  <a:lnTo>
                    <a:pt x="767" y="1060"/>
                  </a:lnTo>
                  <a:lnTo>
                    <a:pt x="767" y="1060"/>
                  </a:lnTo>
                  <a:lnTo>
                    <a:pt x="774" y="1051"/>
                  </a:lnTo>
                  <a:lnTo>
                    <a:pt x="778" y="1045"/>
                  </a:lnTo>
                  <a:lnTo>
                    <a:pt x="779" y="1039"/>
                  </a:lnTo>
                  <a:lnTo>
                    <a:pt x="779" y="1039"/>
                  </a:lnTo>
                  <a:lnTo>
                    <a:pt x="801" y="1037"/>
                  </a:lnTo>
                  <a:lnTo>
                    <a:pt x="822" y="1035"/>
                  </a:lnTo>
                  <a:lnTo>
                    <a:pt x="822" y="1035"/>
                  </a:lnTo>
                  <a:lnTo>
                    <a:pt x="800" y="1054"/>
                  </a:lnTo>
                  <a:lnTo>
                    <a:pt x="800" y="1054"/>
                  </a:lnTo>
                  <a:lnTo>
                    <a:pt x="802" y="1051"/>
                  </a:lnTo>
                  <a:lnTo>
                    <a:pt x="804" y="1047"/>
                  </a:lnTo>
                  <a:lnTo>
                    <a:pt x="804" y="1043"/>
                  </a:lnTo>
                  <a:lnTo>
                    <a:pt x="804" y="1040"/>
                  </a:lnTo>
                  <a:lnTo>
                    <a:pt x="804" y="1040"/>
                  </a:lnTo>
                  <a:close/>
                  <a:moveTo>
                    <a:pt x="830" y="1057"/>
                  </a:moveTo>
                  <a:lnTo>
                    <a:pt x="830" y="1057"/>
                  </a:lnTo>
                  <a:lnTo>
                    <a:pt x="827" y="1060"/>
                  </a:lnTo>
                  <a:lnTo>
                    <a:pt x="826" y="1063"/>
                  </a:lnTo>
                  <a:lnTo>
                    <a:pt x="827" y="1065"/>
                  </a:lnTo>
                  <a:lnTo>
                    <a:pt x="827" y="1065"/>
                  </a:lnTo>
                  <a:lnTo>
                    <a:pt x="791" y="1071"/>
                  </a:lnTo>
                  <a:lnTo>
                    <a:pt x="791" y="1071"/>
                  </a:lnTo>
                  <a:lnTo>
                    <a:pt x="802" y="1065"/>
                  </a:lnTo>
                  <a:lnTo>
                    <a:pt x="810" y="1058"/>
                  </a:lnTo>
                  <a:lnTo>
                    <a:pt x="810" y="1058"/>
                  </a:lnTo>
                  <a:lnTo>
                    <a:pt x="809" y="1061"/>
                  </a:lnTo>
                  <a:lnTo>
                    <a:pt x="810" y="1064"/>
                  </a:lnTo>
                  <a:lnTo>
                    <a:pt x="813" y="1064"/>
                  </a:lnTo>
                  <a:lnTo>
                    <a:pt x="816" y="1064"/>
                  </a:lnTo>
                  <a:lnTo>
                    <a:pt x="824" y="1060"/>
                  </a:lnTo>
                  <a:lnTo>
                    <a:pt x="830" y="1057"/>
                  </a:lnTo>
                  <a:lnTo>
                    <a:pt x="830" y="1057"/>
                  </a:lnTo>
                  <a:lnTo>
                    <a:pt x="830" y="1057"/>
                  </a:lnTo>
                  <a:lnTo>
                    <a:pt x="830" y="1057"/>
                  </a:lnTo>
                  <a:close/>
                  <a:moveTo>
                    <a:pt x="833" y="1034"/>
                  </a:moveTo>
                  <a:lnTo>
                    <a:pt x="833" y="1034"/>
                  </a:lnTo>
                  <a:lnTo>
                    <a:pt x="848" y="1031"/>
                  </a:lnTo>
                  <a:lnTo>
                    <a:pt x="848" y="1031"/>
                  </a:lnTo>
                  <a:lnTo>
                    <a:pt x="828" y="1046"/>
                  </a:lnTo>
                  <a:lnTo>
                    <a:pt x="828" y="1046"/>
                  </a:lnTo>
                  <a:lnTo>
                    <a:pt x="832" y="1039"/>
                  </a:lnTo>
                  <a:lnTo>
                    <a:pt x="832" y="1039"/>
                  </a:lnTo>
                  <a:lnTo>
                    <a:pt x="833" y="1036"/>
                  </a:lnTo>
                  <a:lnTo>
                    <a:pt x="833" y="1034"/>
                  </a:lnTo>
                  <a:lnTo>
                    <a:pt x="833" y="1034"/>
                  </a:lnTo>
                  <a:close/>
                  <a:moveTo>
                    <a:pt x="860" y="1057"/>
                  </a:moveTo>
                  <a:lnTo>
                    <a:pt x="860" y="1057"/>
                  </a:lnTo>
                  <a:lnTo>
                    <a:pt x="838" y="1063"/>
                  </a:lnTo>
                  <a:lnTo>
                    <a:pt x="838" y="1063"/>
                  </a:lnTo>
                  <a:lnTo>
                    <a:pt x="860" y="1048"/>
                  </a:lnTo>
                  <a:lnTo>
                    <a:pt x="860" y="1048"/>
                  </a:lnTo>
                  <a:lnTo>
                    <a:pt x="867" y="1043"/>
                  </a:lnTo>
                  <a:lnTo>
                    <a:pt x="867" y="1043"/>
                  </a:lnTo>
                  <a:lnTo>
                    <a:pt x="863" y="1049"/>
                  </a:lnTo>
                  <a:lnTo>
                    <a:pt x="860" y="1057"/>
                  </a:lnTo>
                  <a:lnTo>
                    <a:pt x="860" y="1057"/>
                  </a:lnTo>
                  <a:close/>
                  <a:moveTo>
                    <a:pt x="857" y="1039"/>
                  </a:moveTo>
                  <a:lnTo>
                    <a:pt x="857" y="1039"/>
                  </a:lnTo>
                  <a:lnTo>
                    <a:pt x="863" y="1030"/>
                  </a:lnTo>
                  <a:lnTo>
                    <a:pt x="863" y="1030"/>
                  </a:lnTo>
                  <a:lnTo>
                    <a:pt x="865" y="1028"/>
                  </a:lnTo>
                  <a:lnTo>
                    <a:pt x="865" y="1028"/>
                  </a:lnTo>
                  <a:lnTo>
                    <a:pt x="879" y="1024"/>
                  </a:lnTo>
                  <a:lnTo>
                    <a:pt x="879" y="1024"/>
                  </a:lnTo>
                  <a:lnTo>
                    <a:pt x="857" y="1039"/>
                  </a:lnTo>
                  <a:lnTo>
                    <a:pt x="857" y="1039"/>
                  </a:lnTo>
                  <a:close/>
                  <a:moveTo>
                    <a:pt x="899" y="1045"/>
                  </a:moveTo>
                  <a:lnTo>
                    <a:pt x="899" y="1045"/>
                  </a:lnTo>
                  <a:lnTo>
                    <a:pt x="887" y="1048"/>
                  </a:lnTo>
                  <a:lnTo>
                    <a:pt x="887" y="1048"/>
                  </a:lnTo>
                  <a:lnTo>
                    <a:pt x="901" y="1037"/>
                  </a:lnTo>
                  <a:lnTo>
                    <a:pt x="901" y="1037"/>
                  </a:lnTo>
                  <a:lnTo>
                    <a:pt x="899" y="1041"/>
                  </a:lnTo>
                  <a:lnTo>
                    <a:pt x="899" y="1045"/>
                  </a:lnTo>
                  <a:lnTo>
                    <a:pt x="899" y="1045"/>
                  </a:lnTo>
                  <a:close/>
                  <a:moveTo>
                    <a:pt x="880" y="1041"/>
                  </a:moveTo>
                  <a:lnTo>
                    <a:pt x="880" y="1041"/>
                  </a:lnTo>
                  <a:lnTo>
                    <a:pt x="890" y="1031"/>
                  </a:lnTo>
                  <a:lnTo>
                    <a:pt x="895" y="1025"/>
                  </a:lnTo>
                  <a:lnTo>
                    <a:pt x="895" y="1022"/>
                  </a:lnTo>
                  <a:lnTo>
                    <a:pt x="895" y="1019"/>
                  </a:lnTo>
                  <a:lnTo>
                    <a:pt x="895" y="1019"/>
                  </a:lnTo>
                  <a:lnTo>
                    <a:pt x="912" y="1014"/>
                  </a:lnTo>
                  <a:lnTo>
                    <a:pt x="912" y="1014"/>
                  </a:lnTo>
                  <a:lnTo>
                    <a:pt x="897" y="1029"/>
                  </a:lnTo>
                  <a:lnTo>
                    <a:pt x="880" y="1041"/>
                  </a:lnTo>
                  <a:lnTo>
                    <a:pt x="880" y="1041"/>
                  </a:lnTo>
                  <a:close/>
                  <a:moveTo>
                    <a:pt x="933" y="1031"/>
                  </a:moveTo>
                  <a:lnTo>
                    <a:pt x="933" y="1031"/>
                  </a:lnTo>
                  <a:lnTo>
                    <a:pt x="920" y="1036"/>
                  </a:lnTo>
                  <a:lnTo>
                    <a:pt x="920" y="1036"/>
                  </a:lnTo>
                  <a:lnTo>
                    <a:pt x="933" y="1027"/>
                  </a:lnTo>
                  <a:lnTo>
                    <a:pt x="933" y="1027"/>
                  </a:lnTo>
                  <a:lnTo>
                    <a:pt x="932" y="1028"/>
                  </a:lnTo>
                  <a:lnTo>
                    <a:pt x="933" y="1031"/>
                  </a:lnTo>
                  <a:lnTo>
                    <a:pt x="933" y="1031"/>
                  </a:lnTo>
                  <a:close/>
                  <a:moveTo>
                    <a:pt x="920" y="1024"/>
                  </a:moveTo>
                  <a:lnTo>
                    <a:pt x="920" y="1024"/>
                  </a:lnTo>
                  <a:lnTo>
                    <a:pt x="925" y="1013"/>
                  </a:lnTo>
                  <a:lnTo>
                    <a:pt x="925" y="1013"/>
                  </a:lnTo>
                  <a:lnTo>
                    <a:pt x="926" y="1011"/>
                  </a:lnTo>
                  <a:lnTo>
                    <a:pt x="926" y="1008"/>
                  </a:lnTo>
                  <a:lnTo>
                    <a:pt x="926" y="1008"/>
                  </a:lnTo>
                  <a:lnTo>
                    <a:pt x="950" y="998"/>
                  </a:lnTo>
                  <a:lnTo>
                    <a:pt x="950" y="998"/>
                  </a:lnTo>
                  <a:lnTo>
                    <a:pt x="936" y="1011"/>
                  </a:lnTo>
                  <a:lnTo>
                    <a:pt x="920" y="1024"/>
                  </a:lnTo>
                  <a:lnTo>
                    <a:pt x="920" y="1024"/>
                  </a:lnTo>
                  <a:close/>
                  <a:moveTo>
                    <a:pt x="951" y="1016"/>
                  </a:moveTo>
                  <a:lnTo>
                    <a:pt x="951" y="1016"/>
                  </a:lnTo>
                  <a:lnTo>
                    <a:pt x="958" y="1005"/>
                  </a:lnTo>
                  <a:lnTo>
                    <a:pt x="966" y="995"/>
                  </a:lnTo>
                  <a:lnTo>
                    <a:pt x="966" y="995"/>
                  </a:lnTo>
                  <a:lnTo>
                    <a:pt x="967" y="993"/>
                  </a:lnTo>
                  <a:lnTo>
                    <a:pt x="966" y="989"/>
                  </a:lnTo>
                  <a:lnTo>
                    <a:pt x="966" y="989"/>
                  </a:lnTo>
                  <a:lnTo>
                    <a:pt x="985" y="980"/>
                  </a:lnTo>
                  <a:lnTo>
                    <a:pt x="1004" y="968"/>
                  </a:lnTo>
                  <a:lnTo>
                    <a:pt x="1004" y="968"/>
                  </a:lnTo>
                  <a:lnTo>
                    <a:pt x="1001" y="971"/>
                  </a:lnTo>
                  <a:lnTo>
                    <a:pt x="1001" y="971"/>
                  </a:lnTo>
                  <a:lnTo>
                    <a:pt x="995" y="976"/>
                  </a:lnTo>
                  <a:lnTo>
                    <a:pt x="987" y="982"/>
                  </a:lnTo>
                  <a:lnTo>
                    <a:pt x="975" y="994"/>
                  </a:lnTo>
                  <a:lnTo>
                    <a:pt x="963" y="1006"/>
                  </a:lnTo>
                  <a:lnTo>
                    <a:pt x="957" y="1011"/>
                  </a:lnTo>
                  <a:lnTo>
                    <a:pt x="951" y="1016"/>
                  </a:lnTo>
                  <a:lnTo>
                    <a:pt x="951" y="1016"/>
                  </a:lnTo>
                  <a:close/>
                  <a:moveTo>
                    <a:pt x="996" y="992"/>
                  </a:moveTo>
                  <a:lnTo>
                    <a:pt x="996" y="992"/>
                  </a:lnTo>
                  <a:lnTo>
                    <a:pt x="997" y="990"/>
                  </a:lnTo>
                  <a:lnTo>
                    <a:pt x="997" y="990"/>
                  </a:lnTo>
                  <a:lnTo>
                    <a:pt x="1011" y="975"/>
                  </a:lnTo>
                  <a:lnTo>
                    <a:pt x="1011" y="975"/>
                  </a:lnTo>
                  <a:lnTo>
                    <a:pt x="1014" y="975"/>
                  </a:lnTo>
                  <a:lnTo>
                    <a:pt x="1017" y="974"/>
                  </a:lnTo>
                  <a:lnTo>
                    <a:pt x="1017" y="974"/>
                  </a:lnTo>
                  <a:lnTo>
                    <a:pt x="996" y="992"/>
                  </a:lnTo>
                  <a:lnTo>
                    <a:pt x="996" y="992"/>
                  </a:lnTo>
                  <a:close/>
                  <a:moveTo>
                    <a:pt x="1032" y="949"/>
                  </a:moveTo>
                  <a:lnTo>
                    <a:pt x="1032" y="949"/>
                  </a:lnTo>
                  <a:lnTo>
                    <a:pt x="1032" y="949"/>
                  </a:lnTo>
                  <a:lnTo>
                    <a:pt x="1032" y="949"/>
                  </a:lnTo>
                  <a:lnTo>
                    <a:pt x="1036" y="947"/>
                  </a:lnTo>
                  <a:lnTo>
                    <a:pt x="1036" y="947"/>
                  </a:lnTo>
                  <a:lnTo>
                    <a:pt x="1032" y="949"/>
                  </a:lnTo>
                  <a:lnTo>
                    <a:pt x="1032" y="949"/>
                  </a:lnTo>
                  <a:close/>
                  <a:moveTo>
                    <a:pt x="1079" y="916"/>
                  </a:moveTo>
                  <a:lnTo>
                    <a:pt x="1079" y="916"/>
                  </a:lnTo>
                  <a:lnTo>
                    <a:pt x="1078" y="915"/>
                  </a:lnTo>
                  <a:lnTo>
                    <a:pt x="1078" y="915"/>
                  </a:lnTo>
                  <a:lnTo>
                    <a:pt x="1079" y="913"/>
                  </a:lnTo>
                  <a:lnTo>
                    <a:pt x="1079" y="913"/>
                  </a:lnTo>
                  <a:lnTo>
                    <a:pt x="1080" y="915"/>
                  </a:lnTo>
                  <a:lnTo>
                    <a:pt x="1080" y="915"/>
                  </a:lnTo>
                  <a:lnTo>
                    <a:pt x="1079" y="916"/>
                  </a:lnTo>
                  <a:lnTo>
                    <a:pt x="1079" y="916"/>
                  </a:lnTo>
                  <a:close/>
                  <a:moveTo>
                    <a:pt x="1090" y="906"/>
                  </a:moveTo>
                  <a:lnTo>
                    <a:pt x="1090" y="906"/>
                  </a:lnTo>
                  <a:lnTo>
                    <a:pt x="1087" y="906"/>
                  </a:lnTo>
                  <a:lnTo>
                    <a:pt x="1087" y="906"/>
                  </a:lnTo>
                  <a:lnTo>
                    <a:pt x="1091" y="901"/>
                  </a:lnTo>
                  <a:lnTo>
                    <a:pt x="1091" y="901"/>
                  </a:lnTo>
                  <a:lnTo>
                    <a:pt x="1090" y="906"/>
                  </a:lnTo>
                  <a:lnTo>
                    <a:pt x="1090" y="906"/>
                  </a:lnTo>
                  <a:close/>
                  <a:moveTo>
                    <a:pt x="1109" y="889"/>
                  </a:moveTo>
                  <a:lnTo>
                    <a:pt x="1109" y="889"/>
                  </a:lnTo>
                  <a:lnTo>
                    <a:pt x="1114" y="882"/>
                  </a:lnTo>
                  <a:lnTo>
                    <a:pt x="1114" y="882"/>
                  </a:lnTo>
                  <a:lnTo>
                    <a:pt x="1123" y="866"/>
                  </a:lnTo>
                  <a:lnTo>
                    <a:pt x="1132" y="851"/>
                  </a:lnTo>
                  <a:lnTo>
                    <a:pt x="1132" y="851"/>
                  </a:lnTo>
                  <a:lnTo>
                    <a:pt x="1135" y="854"/>
                  </a:lnTo>
                  <a:lnTo>
                    <a:pt x="1140" y="856"/>
                  </a:lnTo>
                  <a:lnTo>
                    <a:pt x="1140" y="856"/>
                  </a:lnTo>
                  <a:lnTo>
                    <a:pt x="1135" y="858"/>
                  </a:lnTo>
                  <a:lnTo>
                    <a:pt x="1132" y="862"/>
                  </a:lnTo>
                  <a:lnTo>
                    <a:pt x="1123" y="871"/>
                  </a:lnTo>
                  <a:lnTo>
                    <a:pt x="1116" y="882"/>
                  </a:lnTo>
                  <a:lnTo>
                    <a:pt x="1109" y="889"/>
                  </a:lnTo>
                  <a:lnTo>
                    <a:pt x="1109" y="889"/>
                  </a:lnTo>
                  <a:close/>
                  <a:moveTo>
                    <a:pt x="1127" y="887"/>
                  </a:moveTo>
                  <a:lnTo>
                    <a:pt x="1127" y="887"/>
                  </a:lnTo>
                  <a:lnTo>
                    <a:pt x="1139" y="875"/>
                  </a:lnTo>
                  <a:lnTo>
                    <a:pt x="1145" y="866"/>
                  </a:lnTo>
                  <a:lnTo>
                    <a:pt x="1146" y="863"/>
                  </a:lnTo>
                  <a:lnTo>
                    <a:pt x="1146" y="859"/>
                  </a:lnTo>
                  <a:lnTo>
                    <a:pt x="1146" y="859"/>
                  </a:lnTo>
                  <a:lnTo>
                    <a:pt x="1157" y="865"/>
                  </a:lnTo>
                  <a:lnTo>
                    <a:pt x="1157" y="865"/>
                  </a:lnTo>
                  <a:lnTo>
                    <a:pt x="1151" y="869"/>
                  </a:lnTo>
                  <a:lnTo>
                    <a:pt x="1145" y="874"/>
                  </a:lnTo>
                  <a:lnTo>
                    <a:pt x="1134" y="886"/>
                  </a:lnTo>
                  <a:lnTo>
                    <a:pt x="1122" y="898"/>
                  </a:lnTo>
                  <a:lnTo>
                    <a:pt x="1116" y="902"/>
                  </a:lnTo>
                  <a:lnTo>
                    <a:pt x="1110" y="907"/>
                  </a:lnTo>
                  <a:lnTo>
                    <a:pt x="1110" y="907"/>
                  </a:lnTo>
                  <a:lnTo>
                    <a:pt x="1119" y="898"/>
                  </a:lnTo>
                  <a:lnTo>
                    <a:pt x="1127" y="887"/>
                  </a:lnTo>
                  <a:lnTo>
                    <a:pt x="1127" y="887"/>
                  </a:lnTo>
                  <a:close/>
                  <a:moveTo>
                    <a:pt x="1123" y="916"/>
                  </a:moveTo>
                  <a:lnTo>
                    <a:pt x="1123" y="916"/>
                  </a:lnTo>
                  <a:lnTo>
                    <a:pt x="1119" y="913"/>
                  </a:lnTo>
                  <a:lnTo>
                    <a:pt x="1119" y="913"/>
                  </a:lnTo>
                  <a:lnTo>
                    <a:pt x="1129" y="905"/>
                  </a:lnTo>
                  <a:lnTo>
                    <a:pt x="1129" y="905"/>
                  </a:lnTo>
                  <a:lnTo>
                    <a:pt x="1123" y="916"/>
                  </a:lnTo>
                  <a:lnTo>
                    <a:pt x="1123" y="916"/>
                  </a:lnTo>
                  <a:close/>
                  <a:moveTo>
                    <a:pt x="1141" y="922"/>
                  </a:moveTo>
                  <a:lnTo>
                    <a:pt x="1141" y="922"/>
                  </a:lnTo>
                  <a:lnTo>
                    <a:pt x="1137" y="919"/>
                  </a:lnTo>
                  <a:lnTo>
                    <a:pt x="1137" y="919"/>
                  </a:lnTo>
                  <a:lnTo>
                    <a:pt x="1150" y="911"/>
                  </a:lnTo>
                  <a:lnTo>
                    <a:pt x="1150" y="911"/>
                  </a:lnTo>
                  <a:lnTo>
                    <a:pt x="1141" y="922"/>
                  </a:lnTo>
                  <a:lnTo>
                    <a:pt x="1141" y="922"/>
                  </a:lnTo>
                  <a:close/>
                  <a:moveTo>
                    <a:pt x="1140" y="906"/>
                  </a:moveTo>
                  <a:lnTo>
                    <a:pt x="1140" y="906"/>
                  </a:lnTo>
                  <a:lnTo>
                    <a:pt x="1155" y="886"/>
                  </a:lnTo>
                  <a:lnTo>
                    <a:pt x="1155" y="886"/>
                  </a:lnTo>
                  <a:lnTo>
                    <a:pt x="1158" y="882"/>
                  </a:lnTo>
                  <a:lnTo>
                    <a:pt x="1161" y="878"/>
                  </a:lnTo>
                  <a:lnTo>
                    <a:pt x="1163" y="874"/>
                  </a:lnTo>
                  <a:lnTo>
                    <a:pt x="1164" y="869"/>
                  </a:lnTo>
                  <a:lnTo>
                    <a:pt x="1164" y="869"/>
                  </a:lnTo>
                  <a:lnTo>
                    <a:pt x="1176" y="875"/>
                  </a:lnTo>
                  <a:lnTo>
                    <a:pt x="1176" y="875"/>
                  </a:lnTo>
                  <a:lnTo>
                    <a:pt x="1159" y="890"/>
                  </a:lnTo>
                  <a:lnTo>
                    <a:pt x="1140" y="906"/>
                  </a:lnTo>
                  <a:lnTo>
                    <a:pt x="1140" y="906"/>
                  </a:lnTo>
                  <a:close/>
                  <a:moveTo>
                    <a:pt x="1186" y="880"/>
                  </a:moveTo>
                  <a:lnTo>
                    <a:pt x="1186" y="880"/>
                  </a:lnTo>
                  <a:lnTo>
                    <a:pt x="1190" y="881"/>
                  </a:lnTo>
                  <a:lnTo>
                    <a:pt x="1190" y="881"/>
                  </a:lnTo>
                  <a:lnTo>
                    <a:pt x="1186" y="883"/>
                  </a:lnTo>
                  <a:lnTo>
                    <a:pt x="1182" y="886"/>
                  </a:lnTo>
                  <a:lnTo>
                    <a:pt x="1176" y="894"/>
                  </a:lnTo>
                  <a:lnTo>
                    <a:pt x="1169" y="902"/>
                  </a:lnTo>
                  <a:lnTo>
                    <a:pt x="1163" y="910"/>
                  </a:lnTo>
                  <a:lnTo>
                    <a:pt x="1163" y="910"/>
                  </a:lnTo>
                  <a:lnTo>
                    <a:pt x="1175" y="895"/>
                  </a:lnTo>
                  <a:lnTo>
                    <a:pt x="1186" y="880"/>
                  </a:lnTo>
                  <a:lnTo>
                    <a:pt x="1186" y="880"/>
                  </a:lnTo>
                  <a:close/>
                  <a:moveTo>
                    <a:pt x="1179" y="935"/>
                  </a:moveTo>
                  <a:lnTo>
                    <a:pt x="1179" y="935"/>
                  </a:lnTo>
                  <a:lnTo>
                    <a:pt x="1175" y="934"/>
                  </a:lnTo>
                  <a:lnTo>
                    <a:pt x="1175" y="934"/>
                  </a:lnTo>
                  <a:lnTo>
                    <a:pt x="1186" y="927"/>
                  </a:lnTo>
                  <a:lnTo>
                    <a:pt x="1186" y="927"/>
                  </a:lnTo>
                  <a:lnTo>
                    <a:pt x="1179" y="935"/>
                  </a:lnTo>
                  <a:lnTo>
                    <a:pt x="1179" y="935"/>
                  </a:lnTo>
                  <a:close/>
                  <a:moveTo>
                    <a:pt x="1166" y="928"/>
                  </a:moveTo>
                  <a:lnTo>
                    <a:pt x="1166" y="928"/>
                  </a:lnTo>
                  <a:lnTo>
                    <a:pt x="1172" y="917"/>
                  </a:lnTo>
                  <a:lnTo>
                    <a:pt x="1180" y="906"/>
                  </a:lnTo>
                  <a:lnTo>
                    <a:pt x="1180" y="906"/>
                  </a:lnTo>
                  <a:lnTo>
                    <a:pt x="1190" y="896"/>
                  </a:lnTo>
                  <a:lnTo>
                    <a:pt x="1194" y="889"/>
                  </a:lnTo>
                  <a:lnTo>
                    <a:pt x="1196" y="887"/>
                  </a:lnTo>
                  <a:lnTo>
                    <a:pt x="1196" y="884"/>
                  </a:lnTo>
                  <a:lnTo>
                    <a:pt x="1196" y="884"/>
                  </a:lnTo>
                  <a:lnTo>
                    <a:pt x="1211" y="890"/>
                  </a:lnTo>
                  <a:lnTo>
                    <a:pt x="1211" y="890"/>
                  </a:lnTo>
                  <a:lnTo>
                    <a:pt x="1200" y="901"/>
                  </a:lnTo>
                  <a:lnTo>
                    <a:pt x="1190" y="912"/>
                  </a:lnTo>
                  <a:lnTo>
                    <a:pt x="1178" y="921"/>
                  </a:lnTo>
                  <a:lnTo>
                    <a:pt x="1166" y="928"/>
                  </a:lnTo>
                  <a:lnTo>
                    <a:pt x="1166" y="928"/>
                  </a:lnTo>
                  <a:close/>
                  <a:moveTo>
                    <a:pt x="1206" y="946"/>
                  </a:moveTo>
                  <a:lnTo>
                    <a:pt x="1206" y="946"/>
                  </a:lnTo>
                  <a:lnTo>
                    <a:pt x="1198" y="942"/>
                  </a:lnTo>
                  <a:lnTo>
                    <a:pt x="1198" y="942"/>
                  </a:lnTo>
                  <a:lnTo>
                    <a:pt x="1209" y="936"/>
                  </a:lnTo>
                  <a:lnTo>
                    <a:pt x="1212" y="931"/>
                  </a:lnTo>
                  <a:lnTo>
                    <a:pt x="1214" y="929"/>
                  </a:lnTo>
                  <a:lnTo>
                    <a:pt x="1212" y="927"/>
                  </a:lnTo>
                  <a:lnTo>
                    <a:pt x="1212" y="927"/>
                  </a:lnTo>
                  <a:lnTo>
                    <a:pt x="1211" y="925"/>
                  </a:lnTo>
                  <a:lnTo>
                    <a:pt x="1208" y="925"/>
                  </a:lnTo>
                  <a:lnTo>
                    <a:pt x="1204" y="927"/>
                  </a:lnTo>
                  <a:lnTo>
                    <a:pt x="1202" y="928"/>
                  </a:lnTo>
                  <a:lnTo>
                    <a:pt x="1191" y="936"/>
                  </a:lnTo>
                  <a:lnTo>
                    <a:pt x="1191" y="936"/>
                  </a:lnTo>
                  <a:lnTo>
                    <a:pt x="1208" y="916"/>
                  </a:lnTo>
                  <a:lnTo>
                    <a:pt x="1215" y="905"/>
                  </a:lnTo>
                  <a:lnTo>
                    <a:pt x="1220" y="894"/>
                  </a:lnTo>
                  <a:lnTo>
                    <a:pt x="1220" y="894"/>
                  </a:lnTo>
                  <a:lnTo>
                    <a:pt x="1243" y="902"/>
                  </a:lnTo>
                  <a:lnTo>
                    <a:pt x="1243" y="902"/>
                  </a:lnTo>
                  <a:lnTo>
                    <a:pt x="1239" y="908"/>
                  </a:lnTo>
                  <a:lnTo>
                    <a:pt x="1235" y="915"/>
                  </a:lnTo>
                  <a:lnTo>
                    <a:pt x="1224" y="924"/>
                  </a:lnTo>
                  <a:lnTo>
                    <a:pt x="1215" y="935"/>
                  </a:lnTo>
                  <a:lnTo>
                    <a:pt x="1206" y="946"/>
                  </a:lnTo>
                  <a:lnTo>
                    <a:pt x="1206" y="946"/>
                  </a:lnTo>
                  <a:close/>
                  <a:moveTo>
                    <a:pt x="1252" y="906"/>
                  </a:moveTo>
                  <a:lnTo>
                    <a:pt x="1252" y="906"/>
                  </a:lnTo>
                  <a:lnTo>
                    <a:pt x="1267" y="911"/>
                  </a:lnTo>
                  <a:lnTo>
                    <a:pt x="1267" y="911"/>
                  </a:lnTo>
                  <a:lnTo>
                    <a:pt x="1255" y="918"/>
                  </a:lnTo>
                  <a:lnTo>
                    <a:pt x="1244" y="927"/>
                  </a:lnTo>
                  <a:lnTo>
                    <a:pt x="1233" y="935"/>
                  </a:lnTo>
                  <a:lnTo>
                    <a:pt x="1221" y="942"/>
                  </a:lnTo>
                  <a:lnTo>
                    <a:pt x="1221" y="942"/>
                  </a:lnTo>
                  <a:lnTo>
                    <a:pt x="1229" y="934"/>
                  </a:lnTo>
                  <a:lnTo>
                    <a:pt x="1238" y="925"/>
                  </a:lnTo>
                  <a:lnTo>
                    <a:pt x="1246" y="916"/>
                  </a:lnTo>
                  <a:lnTo>
                    <a:pt x="1250" y="911"/>
                  </a:lnTo>
                  <a:lnTo>
                    <a:pt x="1252" y="906"/>
                  </a:lnTo>
                  <a:lnTo>
                    <a:pt x="1252" y="906"/>
                  </a:lnTo>
                  <a:close/>
                  <a:moveTo>
                    <a:pt x="1273" y="912"/>
                  </a:moveTo>
                  <a:lnTo>
                    <a:pt x="1273" y="912"/>
                  </a:lnTo>
                  <a:lnTo>
                    <a:pt x="1289" y="917"/>
                  </a:lnTo>
                  <a:lnTo>
                    <a:pt x="1289" y="917"/>
                  </a:lnTo>
                  <a:lnTo>
                    <a:pt x="1279" y="927"/>
                  </a:lnTo>
                  <a:lnTo>
                    <a:pt x="1268" y="935"/>
                  </a:lnTo>
                  <a:lnTo>
                    <a:pt x="1256" y="941"/>
                  </a:lnTo>
                  <a:lnTo>
                    <a:pt x="1243" y="948"/>
                  </a:lnTo>
                  <a:lnTo>
                    <a:pt x="1243" y="948"/>
                  </a:lnTo>
                  <a:lnTo>
                    <a:pt x="1258" y="931"/>
                  </a:lnTo>
                  <a:lnTo>
                    <a:pt x="1258" y="931"/>
                  </a:lnTo>
                  <a:lnTo>
                    <a:pt x="1268" y="923"/>
                  </a:lnTo>
                  <a:lnTo>
                    <a:pt x="1273" y="918"/>
                  </a:lnTo>
                  <a:lnTo>
                    <a:pt x="1274" y="916"/>
                  </a:lnTo>
                  <a:lnTo>
                    <a:pt x="1273" y="912"/>
                  </a:lnTo>
                  <a:lnTo>
                    <a:pt x="1273" y="912"/>
                  </a:lnTo>
                  <a:close/>
                  <a:moveTo>
                    <a:pt x="1297" y="935"/>
                  </a:moveTo>
                  <a:lnTo>
                    <a:pt x="1297" y="935"/>
                  </a:lnTo>
                  <a:lnTo>
                    <a:pt x="1276" y="949"/>
                  </a:lnTo>
                  <a:lnTo>
                    <a:pt x="1276" y="949"/>
                  </a:lnTo>
                  <a:lnTo>
                    <a:pt x="1289" y="935"/>
                  </a:lnTo>
                  <a:lnTo>
                    <a:pt x="1296" y="927"/>
                  </a:lnTo>
                  <a:lnTo>
                    <a:pt x="1298" y="923"/>
                  </a:lnTo>
                  <a:lnTo>
                    <a:pt x="1299" y="919"/>
                  </a:lnTo>
                  <a:lnTo>
                    <a:pt x="1299" y="919"/>
                  </a:lnTo>
                  <a:lnTo>
                    <a:pt x="1310" y="922"/>
                  </a:lnTo>
                  <a:lnTo>
                    <a:pt x="1310" y="922"/>
                  </a:lnTo>
                  <a:lnTo>
                    <a:pt x="1297" y="935"/>
                  </a:lnTo>
                  <a:lnTo>
                    <a:pt x="1297" y="935"/>
                  </a:lnTo>
                  <a:close/>
                  <a:moveTo>
                    <a:pt x="1322" y="924"/>
                  </a:moveTo>
                  <a:lnTo>
                    <a:pt x="1322" y="924"/>
                  </a:lnTo>
                  <a:lnTo>
                    <a:pt x="1340" y="928"/>
                  </a:lnTo>
                  <a:lnTo>
                    <a:pt x="1340" y="928"/>
                  </a:lnTo>
                  <a:lnTo>
                    <a:pt x="1315" y="946"/>
                  </a:lnTo>
                  <a:lnTo>
                    <a:pt x="1302" y="954"/>
                  </a:lnTo>
                  <a:lnTo>
                    <a:pt x="1287" y="960"/>
                  </a:lnTo>
                  <a:lnTo>
                    <a:pt x="1287" y="960"/>
                  </a:lnTo>
                  <a:lnTo>
                    <a:pt x="1294" y="951"/>
                  </a:lnTo>
                  <a:lnTo>
                    <a:pt x="1303" y="942"/>
                  </a:lnTo>
                  <a:lnTo>
                    <a:pt x="1303" y="942"/>
                  </a:lnTo>
                  <a:lnTo>
                    <a:pt x="1312" y="934"/>
                  </a:lnTo>
                  <a:lnTo>
                    <a:pt x="1322" y="924"/>
                  </a:lnTo>
                  <a:lnTo>
                    <a:pt x="1322" y="924"/>
                  </a:lnTo>
                  <a:close/>
                  <a:moveTo>
                    <a:pt x="1227" y="953"/>
                  </a:moveTo>
                  <a:lnTo>
                    <a:pt x="1227" y="953"/>
                  </a:lnTo>
                  <a:lnTo>
                    <a:pt x="1223" y="952"/>
                  </a:lnTo>
                  <a:lnTo>
                    <a:pt x="1223" y="952"/>
                  </a:lnTo>
                  <a:lnTo>
                    <a:pt x="1231" y="947"/>
                  </a:lnTo>
                  <a:lnTo>
                    <a:pt x="1231" y="947"/>
                  </a:lnTo>
                  <a:lnTo>
                    <a:pt x="1227" y="953"/>
                  </a:lnTo>
                  <a:lnTo>
                    <a:pt x="1227" y="953"/>
                  </a:lnTo>
                  <a:close/>
                  <a:moveTo>
                    <a:pt x="1243" y="959"/>
                  </a:moveTo>
                  <a:lnTo>
                    <a:pt x="1243" y="959"/>
                  </a:lnTo>
                  <a:lnTo>
                    <a:pt x="1246" y="958"/>
                  </a:lnTo>
                  <a:lnTo>
                    <a:pt x="1246" y="958"/>
                  </a:lnTo>
                  <a:lnTo>
                    <a:pt x="1265" y="947"/>
                  </a:lnTo>
                  <a:lnTo>
                    <a:pt x="1265" y="947"/>
                  </a:lnTo>
                  <a:lnTo>
                    <a:pt x="1259" y="954"/>
                  </a:lnTo>
                  <a:lnTo>
                    <a:pt x="1256" y="959"/>
                  </a:lnTo>
                  <a:lnTo>
                    <a:pt x="1255" y="963"/>
                  </a:lnTo>
                  <a:lnTo>
                    <a:pt x="1255" y="963"/>
                  </a:lnTo>
                  <a:lnTo>
                    <a:pt x="1243" y="959"/>
                  </a:lnTo>
                  <a:lnTo>
                    <a:pt x="1243" y="959"/>
                  </a:lnTo>
                  <a:close/>
                  <a:moveTo>
                    <a:pt x="1273" y="969"/>
                  </a:moveTo>
                  <a:lnTo>
                    <a:pt x="1273" y="969"/>
                  </a:lnTo>
                  <a:lnTo>
                    <a:pt x="1264" y="966"/>
                  </a:lnTo>
                  <a:lnTo>
                    <a:pt x="1264" y="966"/>
                  </a:lnTo>
                  <a:lnTo>
                    <a:pt x="1276" y="960"/>
                  </a:lnTo>
                  <a:lnTo>
                    <a:pt x="1276" y="960"/>
                  </a:lnTo>
                  <a:lnTo>
                    <a:pt x="1274" y="964"/>
                  </a:lnTo>
                  <a:lnTo>
                    <a:pt x="1273" y="969"/>
                  </a:lnTo>
                  <a:lnTo>
                    <a:pt x="1273" y="969"/>
                  </a:lnTo>
                  <a:close/>
                  <a:moveTo>
                    <a:pt x="1302" y="976"/>
                  </a:moveTo>
                  <a:lnTo>
                    <a:pt x="1302" y="976"/>
                  </a:lnTo>
                  <a:lnTo>
                    <a:pt x="1285" y="972"/>
                  </a:lnTo>
                  <a:lnTo>
                    <a:pt x="1285" y="972"/>
                  </a:lnTo>
                  <a:lnTo>
                    <a:pt x="1300" y="965"/>
                  </a:lnTo>
                  <a:lnTo>
                    <a:pt x="1316" y="957"/>
                  </a:lnTo>
                  <a:lnTo>
                    <a:pt x="1316" y="957"/>
                  </a:lnTo>
                  <a:lnTo>
                    <a:pt x="1309" y="965"/>
                  </a:lnTo>
                  <a:lnTo>
                    <a:pt x="1304" y="971"/>
                  </a:lnTo>
                  <a:lnTo>
                    <a:pt x="1302" y="976"/>
                  </a:lnTo>
                  <a:lnTo>
                    <a:pt x="1302" y="976"/>
                  </a:lnTo>
                  <a:close/>
                  <a:moveTo>
                    <a:pt x="1346" y="935"/>
                  </a:moveTo>
                  <a:lnTo>
                    <a:pt x="1346" y="935"/>
                  </a:lnTo>
                  <a:lnTo>
                    <a:pt x="1348" y="933"/>
                  </a:lnTo>
                  <a:lnTo>
                    <a:pt x="1347" y="929"/>
                  </a:lnTo>
                  <a:lnTo>
                    <a:pt x="1347" y="929"/>
                  </a:lnTo>
                  <a:lnTo>
                    <a:pt x="1373" y="931"/>
                  </a:lnTo>
                  <a:lnTo>
                    <a:pt x="1373" y="931"/>
                  </a:lnTo>
                  <a:lnTo>
                    <a:pt x="1346" y="952"/>
                  </a:lnTo>
                  <a:lnTo>
                    <a:pt x="1333" y="961"/>
                  </a:lnTo>
                  <a:lnTo>
                    <a:pt x="1326" y="965"/>
                  </a:lnTo>
                  <a:lnTo>
                    <a:pt x="1318" y="969"/>
                  </a:lnTo>
                  <a:lnTo>
                    <a:pt x="1318" y="969"/>
                  </a:lnTo>
                  <a:lnTo>
                    <a:pt x="1333" y="951"/>
                  </a:lnTo>
                  <a:lnTo>
                    <a:pt x="1346" y="935"/>
                  </a:lnTo>
                  <a:lnTo>
                    <a:pt x="1346" y="935"/>
                  </a:lnTo>
                  <a:close/>
                  <a:moveTo>
                    <a:pt x="1352" y="966"/>
                  </a:moveTo>
                  <a:lnTo>
                    <a:pt x="1352" y="966"/>
                  </a:lnTo>
                  <a:lnTo>
                    <a:pt x="1370" y="948"/>
                  </a:lnTo>
                  <a:lnTo>
                    <a:pt x="1370" y="948"/>
                  </a:lnTo>
                  <a:lnTo>
                    <a:pt x="1375" y="945"/>
                  </a:lnTo>
                  <a:lnTo>
                    <a:pt x="1379" y="941"/>
                  </a:lnTo>
                  <a:lnTo>
                    <a:pt x="1381" y="937"/>
                  </a:lnTo>
                  <a:lnTo>
                    <a:pt x="1382" y="931"/>
                  </a:lnTo>
                  <a:lnTo>
                    <a:pt x="1382" y="931"/>
                  </a:lnTo>
                  <a:lnTo>
                    <a:pt x="1398" y="933"/>
                  </a:lnTo>
                  <a:lnTo>
                    <a:pt x="1398" y="933"/>
                  </a:lnTo>
                  <a:lnTo>
                    <a:pt x="1375" y="951"/>
                  </a:lnTo>
                  <a:lnTo>
                    <a:pt x="1352" y="966"/>
                  </a:lnTo>
                  <a:lnTo>
                    <a:pt x="1352" y="966"/>
                  </a:lnTo>
                  <a:close/>
                  <a:moveTo>
                    <a:pt x="1413" y="931"/>
                  </a:moveTo>
                  <a:lnTo>
                    <a:pt x="1413" y="931"/>
                  </a:lnTo>
                  <a:lnTo>
                    <a:pt x="1440" y="928"/>
                  </a:lnTo>
                  <a:lnTo>
                    <a:pt x="1440" y="928"/>
                  </a:lnTo>
                  <a:lnTo>
                    <a:pt x="1430" y="936"/>
                  </a:lnTo>
                  <a:lnTo>
                    <a:pt x="1421" y="946"/>
                  </a:lnTo>
                  <a:lnTo>
                    <a:pt x="1421" y="946"/>
                  </a:lnTo>
                  <a:lnTo>
                    <a:pt x="1399" y="959"/>
                  </a:lnTo>
                  <a:lnTo>
                    <a:pt x="1379" y="969"/>
                  </a:lnTo>
                  <a:lnTo>
                    <a:pt x="1379" y="969"/>
                  </a:lnTo>
                  <a:lnTo>
                    <a:pt x="1394" y="952"/>
                  </a:lnTo>
                  <a:lnTo>
                    <a:pt x="1394" y="952"/>
                  </a:lnTo>
                  <a:lnTo>
                    <a:pt x="1404" y="942"/>
                  </a:lnTo>
                  <a:lnTo>
                    <a:pt x="1413" y="931"/>
                  </a:lnTo>
                  <a:lnTo>
                    <a:pt x="1413" y="931"/>
                  </a:lnTo>
                  <a:close/>
                  <a:moveTo>
                    <a:pt x="1330" y="981"/>
                  </a:moveTo>
                  <a:lnTo>
                    <a:pt x="1330" y="981"/>
                  </a:lnTo>
                  <a:lnTo>
                    <a:pt x="1320" y="980"/>
                  </a:lnTo>
                  <a:lnTo>
                    <a:pt x="1320" y="980"/>
                  </a:lnTo>
                  <a:lnTo>
                    <a:pt x="1328" y="975"/>
                  </a:lnTo>
                  <a:lnTo>
                    <a:pt x="1336" y="970"/>
                  </a:lnTo>
                  <a:lnTo>
                    <a:pt x="1336" y="970"/>
                  </a:lnTo>
                  <a:lnTo>
                    <a:pt x="1333" y="975"/>
                  </a:lnTo>
                  <a:lnTo>
                    <a:pt x="1330" y="981"/>
                  </a:lnTo>
                  <a:lnTo>
                    <a:pt x="1330" y="981"/>
                  </a:lnTo>
                  <a:close/>
                  <a:moveTo>
                    <a:pt x="1359" y="982"/>
                  </a:moveTo>
                  <a:lnTo>
                    <a:pt x="1359" y="982"/>
                  </a:lnTo>
                  <a:lnTo>
                    <a:pt x="1346" y="982"/>
                  </a:lnTo>
                  <a:lnTo>
                    <a:pt x="1346" y="982"/>
                  </a:lnTo>
                  <a:lnTo>
                    <a:pt x="1367" y="969"/>
                  </a:lnTo>
                  <a:lnTo>
                    <a:pt x="1367" y="969"/>
                  </a:lnTo>
                  <a:lnTo>
                    <a:pt x="1362" y="975"/>
                  </a:lnTo>
                  <a:lnTo>
                    <a:pt x="1361" y="978"/>
                  </a:lnTo>
                  <a:lnTo>
                    <a:pt x="1359" y="982"/>
                  </a:lnTo>
                  <a:lnTo>
                    <a:pt x="1359" y="982"/>
                  </a:lnTo>
                  <a:close/>
                  <a:moveTo>
                    <a:pt x="1395" y="975"/>
                  </a:moveTo>
                  <a:lnTo>
                    <a:pt x="1395" y="975"/>
                  </a:lnTo>
                  <a:lnTo>
                    <a:pt x="1394" y="976"/>
                  </a:lnTo>
                  <a:lnTo>
                    <a:pt x="1394" y="978"/>
                  </a:lnTo>
                  <a:lnTo>
                    <a:pt x="1394" y="978"/>
                  </a:lnTo>
                  <a:lnTo>
                    <a:pt x="1377" y="981"/>
                  </a:lnTo>
                  <a:lnTo>
                    <a:pt x="1377" y="981"/>
                  </a:lnTo>
                  <a:lnTo>
                    <a:pt x="1399" y="970"/>
                  </a:lnTo>
                  <a:lnTo>
                    <a:pt x="1399" y="970"/>
                  </a:lnTo>
                  <a:lnTo>
                    <a:pt x="1395" y="975"/>
                  </a:lnTo>
                  <a:lnTo>
                    <a:pt x="1395" y="975"/>
                  </a:lnTo>
                  <a:close/>
                  <a:moveTo>
                    <a:pt x="1416" y="965"/>
                  </a:moveTo>
                  <a:lnTo>
                    <a:pt x="1416" y="965"/>
                  </a:lnTo>
                  <a:lnTo>
                    <a:pt x="1427" y="953"/>
                  </a:lnTo>
                  <a:lnTo>
                    <a:pt x="1427" y="953"/>
                  </a:lnTo>
                  <a:lnTo>
                    <a:pt x="1434" y="948"/>
                  </a:lnTo>
                  <a:lnTo>
                    <a:pt x="1444" y="941"/>
                  </a:lnTo>
                  <a:lnTo>
                    <a:pt x="1448" y="937"/>
                  </a:lnTo>
                  <a:lnTo>
                    <a:pt x="1452" y="933"/>
                  </a:lnTo>
                  <a:lnTo>
                    <a:pt x="1453" y="929"/>
                  </a:lnTo>
                  <a:lnTo>
                    <a:pt x="1453" y="925"/>
                  </a:lnTo>
                  <a:lnTo>
                    <a:pt x="1453" y="925"/>
                  </a:lnTo>
                  <a:lnTo>
                    <a:pt x="1465" y="922"/>
                  </a:lnTo>
                  <a:lnTo>
                    <a:pt x="1478" y="918"/>
                  </a:lnTo>
                  <a:lnTo>
                    <a:pt x="1478" y="918"/>
                  </a:lnTo>
                  <a:lnTo>
                    <a:pt x="1477" y="921"/>
                  </a:lnTo>
                  <a:lnTo>
                    <a:pt x="1477" y="921"/>
                  </a:lnTo>
                  <a:lnTo>
                    <a:pt x="1464" y="933"/>
                  </a:lnTo>
                  <a:lnTo>
                    <a:pt x="1450" y="945"/>
                  </a:lnTo>
                  <a:lnTo>
                    <a:pt x="1433" y="955"/>
                  </a:lnTo>
                  <a:lnTo>
                    <a:pt x="1416" y="965"/>
                  </a:lnTo>
                  <a:lnTo>
                    <a:pt x="1416" y="965"/>
                  </a:lnTo>
                  <a:close/>
                  <a:moveTo>
                    <a:pt x="1432" y="969"/>
                  </a:moveTo>
                  <a:lnTo>
                    <a:pt x="1432" y="969"/>
                  </a:lnTo>
                  <a:lnTo>
                    <a:pt x="1426" y="971"/>
                  </a:lnTo>
                  <a:lnTo>
                    <a:pt x="1426" y="971"/>
                  </a:lnTo>
                  <a:lnTo>
                    <a:pt x="1433" y="968"/>
                  </a:lnTo>
                  <a:lnTo>
                    <a:pt x="1433" y="968"/>
                  </a:lnTo>
                  <a:lnTo>
                    <a:pt x="1432" y="969"/>
                  </a:lnTo>
                  <a:lnTo>
                    <a:pt x="1432" y="969"/>
                  </a:lnTo>
                  <a:close/>
                  <a:moveTo>
                    <a:pt x="1486" y="916"/>
                  </a:moveTo>
                  <a:lnTo>
                    <a:pt x="1486" y="916"/>
                  </a:lnTo>
                  <a:lnTo>
                    <a:pt x="1504" y="907"/>
                  </a:lnTo>
                  <a:lnTo>
                    <a:pt x="1504" y="907"/>
                  </a:lnTo>
                  <a:lnTo>
                    <a:pt x="1497" y="917"/>
                  </a:lnTo>
                  <a:lnTo>
                    <a:pt x="1488" y="925"/>
                  </a:lnTo>
                  <a:lnTo>
                    <a:pt x="1470" y="942"/>
                  </a:lnTo>
                  <a:lnTo>
                    <a:pt x="1470" y="942"/>
                  </a:lnTo>
                  <a:lnTo>
                    <a:pt x="1475" y="937"/>
                  </a:lnTo>
                  <a:lnTo>
                    <a:pt x="1482" y="930"/>
                  </a:lnTo>
                  <a:lnTo>
                    <a:pt x="1486" y="925"/>
                  </a:lnTo>
                  <a:lnTo>
                    <a:pt x="1487" y="922"/>
                  </a:lnTo>
                  <a:lnTo>
                    <a:pt x="1488" y="918"/>
                  </a:lnTo>
                  <a:lnTo>
                    <a:pt x="1486" y="916"/>
                  </a:lnTo>
                  <a:lnTo>
                    <a:pt x="1486" y="916"/>
                  </a:lnTo>
                  <a:close/>
                  <a:moveTo>
                    <a:pt x="1521" y="906"/>
                  </a:moveTo>
                  <a:lnTo>
                    <a:pt x="1521" y="906"/>
                  </a:lnTo>
                  <a:lnTo>
                    <a:pt x="1504" y="924"/>
                  </a:lnTo>
                  <a:lnTo>
                    <a:pt x="1495" y="933"/>
                  </a:lnTo>
                  <a:lnTo>
                    <a:pt x="1486" y="941"/>
                  </a:lnTo>
                  <a:lnTo>
                    <a:pt x="1486" y="941"/>
                  </a:lnTo>
                  <a:lnTo>
                    <a:pt x="1495" y="931"/>
                  </a:lnTo>
                  <a:lnTo>
                    <a:pt x="1505" y="921"/>
                  </a:lnTo>
                  <a:lnTo>
                    <a:pt x="1515" y="910"/>
                  </a:lnTo>
                  <a:lnTo>
                    <a:pt x="1522" y="899"/>
                  </a:lnTo>
                  <a:lnTo>
                    <a:pt x="1522" y="899"/>
                  </a:lnTo>
                  <a:lnTo>
                    <a:pt x="1534" y="892"/>
                  </a:lnTo>
                  <a:lnTo>
                    <a:pt x="1534" y="892"/>
                  </a:lnTo>
                  <a:lnTo>
                    <a:pt x="1521" y="906"/>
                  </a:lnTo>
                  <a:lnTo>
                    <a:pt x="1521" y="906"/>
                  </a:lnTo>
                  <a:close/>
                  <a:moveTo>
                    <a:pt x="1599" y="526"/>
                  </a:moveTo>
                  <a:lnTo>
                    <a:pt x="1599" y="526"/>
                  </a:lnTo>
                  <a:lnTo>
                    <a:pt x="1593" y="535"/>
                  </a:lnTo>
                  <a:lnTo>
                    <a:pt x="1586" y="545"/>
                  </a:lnTo>
                  <a:lnTo>
                    <a:pt x="1586" y="545"/>
                  </a:lnTo>
                  <a:lnTo>
                    <a:pt x="1592" y="532"/>
                  </a:lnTo>
                  <a:lnTo>
                    <a:pt x="1600" y="517"/>
                  </a:lnTo>
                  <a:lnTo>
                    <a:pt x="1600" y="517"/>
                  </a:lnTo>
                  <a:lnTo>
                    <a:pt x="1599" y="526"/>
                  </a:lnTo>
                  <a:lnTo>
                    <a:pt x="1599" y="526"/>
                  </a:lnTo>
                  <a:close/>
                  <a:moveTo>
                    <a:pt x="838" y="99"/>
                  </a:moveTo>
                  <a:lnTo>
                    <a:pt x="838" y="99"/>
                  </a:lnTo>
                  <a:lnTo>
                    <a:pt x="854" y="90"/>
                  </a:lnTo>
                  <a:lnTo>
                    <a:pt x="854" y="90"/>
                  </a:lnTo>
                  <a:lnTo>
                    <a:pt x="842" y="98"/>
                  </a:lnTo>
                  <a:lnTo>
                    <a:pt x="828" y="106"/>
                  </a:lnTo>
                  <a:lnTo>
                    <a:pt x="802" y="121"/>
                  </a:lnTo>
                  <a:lnTo>
                    <a:pt x="802" y="121"/>
                  </a:lnTo>
                  <a:lnTo>
                    <a:pt x="819" y="110"/>
                  </a:lnTo>
                  <a:lnTo>
                    <a:pt x="838" y="99"/>
                  </a:lnTo>
                  <a:lnTo>
                    <a:pt x="838" y="99"/>
                  </a:lnTo>
                  <a:close/>
                  <a:moveTo>
                    <a:pt x="816" y="140"/>
                  </a:moveTo>
                  <a:lnTo>
                    <a:pt x="816" y="140"/>
                  </a:lnTo>
                  <a:lnTo>
                    <a:pt x="825" y="132"/>
                  </a:lnTo>
                  <a:lnTo>
                    <a:pt x="827" y="127"/>
                  </a:lnTo>
                  <a:lnTo>
                    <a:pt x="828" y="124"/>
                  </a:lnTo>
                  <a:lnTo>
                    <a:pt x="827" y="122"/>
                  </a:lnTo>
                  <a:lnTo>
                    <a:pt x="827" y="122"/>
                  </a:lnTo>
                  <a:lnTo>
                    <a:pt x="843" y="114"/>
                  </a:lnTo>
                  <a:lnTo>
                    <a:pt x="843" y="114"/>
                  </a:lnTo>
                  <a:lnTo>
                    <a:pt x="837" y="124"/>
                  </a:lnTo>
                  <a:lnTo>
                    <a:pt x="832" y="137"/>
                  </a:lnTo>
                  <a:lnTo>
                    <a:pt x="832" y="137"/>
                  </a:lnTo>
                  <a:lnTo>
                    <a:pt x="827" y="135"/>
                  </a:lnTo>
                  <a:lnTo>
                    <a:pt x="824" y="137"/>
                  </a:lnTo>
                  <a:lnTo>
                    <a:pt x="820" y="138"/>
                  </a:lnTo>
                  <a:lnTo>
                    <a:pt x="816" y="140"/>
                  </a:lnTo>
                  <a:lnTo>
                    <a:pt x="816" y="140"/>
                  </a:lnTo>
                  <a:close/>
                  <a:moveTo>
                    <a:pt x="827" y="147"/>
                  </a:moveTo>
                  <a:lnTo>
                    <a:pt x="827" y="147"/>
                  </a:lnTo>
                  <a:lnTo>
                    <a:pt x="824" y="158"/>
                  </a:lnTo>
                  <a:lnTo>
                    <a:pt x="824" y="158"/>
                  </a:lnTo>
                  <a:lnTo>
                    <a:pt x="821" y="156"/>
                  </a:lnTo>
                  <a:lnTo>
                    <a:pt x="819" y="156"/>
                  </a:lnTo>
                  <a:lnTo>
                    <a:pt x="815" y="157"/>
                  </a:lnTo>
                  <a:lnTo>
                    <a:pt x="810" y="158"/>
                  </a:lnTo>
                  <a:lnTo>
                    <a:pt x="810" y="158"/>
                  </a:lnTo>
                  <a:lnTo>
                    <a:pt x="827" y="147"/>
                  </a:lnTo>
                  <a:lnTo>
                    <a:pt x="827" y="147"/>
                  </a:lnTo>
                  <a:close/>
                  <a:moveTo>
                    <a:pt x="822" y="164"/>
                  </a:moveTo>
                  <a:lnTo>
                    <a:pt x="822" y="164"/>
                  </a:lnTo>
                  <a:lnTo>
                    <a:pt x="821" y="168"/>
                  </a:lnTo>
                  <a:lnTo>
                    <a:pt x="821" y="168"/>
                  </a:lnTo>
                  <a:lnTo>
                    <a:pt x="820" y="175"/>
                  </a:lnTo>
                  <a:lnTo>
                    <a:pt x="820" y="175"/>
                  </a:lnTo>
                  <a:lnTo>
                    <a:pt x="774" y="193"/>
                  </a:lnTo>
                  <a:lnTo>
                    <a:pt x="774" y="193"/>
                  </a:lnTo>
                  <a:lnTo>
                    <a:pt x="786" y="186"/>
                  </a:lnTo>
                  <a:lnTo>
                    <a:pt x="798" y="179"/>
                  </a:lnTo>
                  <a:lnTo>
                    <a:pt x="810" y="171"/>
                  </a:lnTo>
                  <a:lnTo>
                    <a:pt x="822" y="164"/>
                  </a:lnTo>
                  <a:lnTo>
                    <a:pt x="822" y="164"/>
                  </a:lnTo>
                  <a:close/>
                  <a:moveTo>
                    <a:pt x="809" y="228"/>
                  </a:moveTo>
                  <a:lnTo>
                    <a:pt x="809" y="228"/>
                  </a:lnTo>
                  <a:lnTo>
                    <a:pt x="815" y="222"/>
                  </a:lnTo>
                  <a:lnTo>
                    <a:pt x="815" y="222"/>
                  </a:lnTo>
                  <a:lnTo>
                    <a:pt x="815" y="229"/>
                  </a:lnTo>
                  <a:lnTo>
                    <a:pt x="815" y="229"/>
                  </a:lnTo>
                  <a:lnTo>
                    <a:pt x="812" y="228"/>
                  </a:lnTo>
                  <a:lnTo>
                    <a:pt x="809" y="228"/>
                  </a:lnTo>
                  <a:lnTo>
                    <a:pt x="809" y="228"/>
                  </a:lnTo>
                  <a:close/>
                  <a:moveTo>
                    <a:pt x="813" y="244"/>
                  </a:moveTo>
                  <a:lnTo>
                    <a:pt x="813" y="244"/>
                  </a:lnTo>
                  <a:lnTo>
                    <a:pt x="813" y="246"/>
                  </a:lnTo>
                  <a:lnTo>
                    <a:pt x="813" y="246"/>
                  </a:lnTo>
                  <a:lnTo>
                    <a:pt x="802" y="239"/>
                  </a:lnTo>
                  <a:lnTo>
                    <a:pt x="802" y="239"/>
                  </a:lnTo>
                  <a:lnTo>
                    <a:pt x="806" y="239"/>
                  </a:lnTo>
                  <a:lnTo>
                    <a:pt x="806" y="239"/>
                  </a:lnTo>
                  <a:lnTo>
                    <a:pt x="807" y="241"/>
                  </a:lnTo>
                  <a:lnTo>
                    <a:pt x="808" y="242"/>
                  </a:lnTo>
                  <a:lnTo>
                    <a:pt x="810" y="244"/>
                  </a:lnTo>
                  <a:lnTo>
                    <a:pt x="813" y="244"/>
                  </a:lnTo>
                  <a:lnTo>
                    <a:pt x="813" y="244"/>
                  </a:lnTo>
                  <a:close/>
                  <a:moveTo>
                    <a:pt x="803" y="216"/>
                  </a:moveTo>
                  <a:lnTo>
                    <a:pt x="803" y="216"/>
                  </a:lnTo>
                  <a:lnTo>
                    <a:pt x="816" y="208"/>
                  </a:lnTo>
                  <a:lnTo>
                    <a:pt x="816" y="208"/>
                  </a:lnTo>
                  <a:lnTo>
                    <a:pt x="816" y="214"/>
                  </a:lnTo>
                  <a:lnTo>
                    <a:pt x="816" y="214"/>
                  </a:lnTo>
                  <a:lnTo>
                    <a:pt x="813" y="212"/>
                  </a:lnTo>
                  <a:lnTo>
                    <a:pt x="809" y="212"/>
                  </a:lnTo>
                  <a:lnTo>
                    <a:pt x="807" y="214"/>
                  </a:lnTo>
                  <a:lnTo>
                    <a:pt x="803" y="216"/>
                  </a:lnTo>
                  <a:lnTo>
                    <a:pt x="803" y="216"/>
                  </a:lnTo>
                  <a:close/>
                  <a:moveTo>
                    <a:pt x="791" y="205"/>
                  </a:moveTo>
                  <a:lnTo>
                    <a:pt x="791" y="205"/>
                  </a:lnTo>
                  <a:lnTo>
                    <a:pt x="804" y="197"/>
                  </a:lnTo>
                  <a:lnTo>
                    <a:pt x="818" y="188"/>
                  </a:lnTo>
                  <a:lnTo>
                    <a:pt x="818" y="188"/>
                  </a:lnTo>
                  <a:lnTo>
                    <a:pt x="818" y="194"/>
                  </a:lnTo>
                  <a:lnTo>
                    <a:pt x="818" y="194"/>
                  </a:lnTo>
                  <a:lnTo>
                    <a:pt x="791" y="205"/>
                  </a:lnTo>
                  <a:lnTo>
                    <a:pt x="791" y="205"/>
                  </a:lnTo>
                  <a:close/>
                  <a:moveTo>
                    <a:pt x="794" y="229"/>
                  </a:moveTo>
                  <a:lnTo>
                    <a:pt x="794" y="229"/>
                  </a:lnTo>
                  <a:lnTo>
                    <a:pt x="791" y="232"/>
                  </a:lnTo>
                  <a:lnTo>
                    <a:pt x="791" y="232"/>
                  </a:lnTo>
                  <a:lnTo>
                    <a:pt x="790" y="230"/>
                  </a:lnTo>
                  <a:lnTo>
                    <a:pt x="790" y="230"/>
                  </a:lnTo>
                  <a:lnTo>
                    <a:pt x="794" y="229"/>
                  </a:lnTo>
                  <a:lnTo>
                    <a:pt x="794" y="229"/>
                  </a:lnTo>
                  <a:close/>
                  <a:moveTo>
                    <a:pt x="784" y="217"/>
                  </a:moveTo>
                  <a:lnTo>
                    <a:pt x="784" y="217"/>
                  </a:lnTo>
                  <a:lnTo>
                    <a:pt x="778" y="223"/>
                  </a:lnTo>
                  <a:lnTo>
                    <a:pt x="778" y="223"/>
                  </a:lnTo>
                  <a:lnTo>
                    <a:pt x="774" y="220"/>
                  </a:lnTo>
                  <a:lnTo>
                    <a:pt x="774" y="220"/>
                  </a:lnTo>
                  <a:lnTo>
                    <a:pt x="784" y="217"/>
                  </a:lnTo>
                  <a:lnTo>
                    <a:pt x="784" y="217"/>
                  </a:lnTo>
                  <a:close/>
                  <a:moveTo>
                    <a:pt x="801" y="164"/>
                  </a:moveTo>
                  <a:lnTo>
                    <a:pt x="801" y="164"/>
                  </a:lnTo>
                  <a:lnTo>
                    <a:pt x="798" y="167"/>
                  </a:lnTo>
                  <a:lnTo>
                    <a:pt x="798" y="167"/>
                  </a:lnTo>
                  <a:lnTo>
                    <a:pt x="801" y="164"/>
                  </a:lnTo>
                  <a:lnTo>
                    <a:pt x="801" y="164"/>
                  </a:lnTo>
                  <a:close/>
                  <a:moveTo>
                    <a:pt x="796" y="138"/>
                  </a:moveTo>
                  <a:lnTo>
                    <a:pt x="796" y="138"/>
                  </a:lnTo>
                  <a:lnTo>
                    <a:pt x="784" y="145"/>
                  </a:lnTo>
                  <a:lnTo>
                    <a:pt x="772" y="151"/>
                  </a:lnTo>
                  <a:lnTo>
                    <a:pt x="772" y="151"/>
                  </a:lnTo>
                  <a:lnTo>
                    <a:pt x="796" y="138"/>
                  </a:lnTo>
                  <a:lnTo>
                    <a:pt x="796" y="138"/>
                  </a:lnTo>
                  <a:close/>
                  <a:moveTo>
                    <a:pt x="772" y="205"/>
                  </a:moveTo>
                  <a:lnTo>
                    <a:pt x="772" y="205"/>
                  </a:lnTo>
                  <a:lnTo>
                    <a:pt x="762" y="211"/>
                  </a:lnTo>
                  <a:lnTo>
                    <a:pt x="762" y="211"/>
                  </a:lnTo>
                  <a:lnTo>
                    <a:pt x="759" y="210"/>
                  </a:lnTo>
                  <a:lnTo>
                    <a:pt x="759" y="210"/>
                  </a:lnTo>
                  <a:lnTo>
                    <a:pt x="772" y="205"/>
                  </a:lnTo>
                  <a:lnTo>
                    <a:pt x="772" y="205"/>
                  </a:lnTo>
                  <a:close/>
                  <a:moveTo>
                    <a:pt x="753" y="182"/>
                  </a:moveTo>
                  <a:lnTo>
                    <a:pt x="753" y="182"/>
                  </a:lnTo>
                  <a:lnTo>
                    <a:pt x="755" y="182"/>
                  </a:lnTo>
                  <a:lnTo>
                    <a:pt x="755" y="182"/>
                  </a:lnTo>
                  <a:lnTo>
                    <a:pt x="753" y="183"/>
                  </a:lnTo>
                  <a:lnTo>
                    <a:pt x="753" y="183"/>
                  </a:lnTo>
                  <a:lnTo>
                    <a:pt x="753" y="182"/>
                  </a:lnTo>
                  <a:lnTo>
                    <a:pt x="753" y="182"/>
                  </a:lnTo>
                  <a:close/>
                  <a:moveTo>
                    <a:pt x="750" y="192"/>
                  </a:moveTo>
                  <a:lnTo>
                    <a:pt x="750" y="192"/>
                  </a:lnTo>
                  <a:lnTo>
                    <a:pt x="755" y="193"/>
                  </a:lnTo>
                  <a:lnTo>
                    <a:pt x="761" y="191"/>
                  </a:lnTo>
                  <a:lnTo>
                    <a:pt x="761" y="191"/>
                  </a:lnTo>
                  <a:lnTo>
                    <a:pt x="749" y="199"/>
                  </a:lnTo>
                  <a:lnTo>
                    <a:pt x="749" y="199"/>
                  </a:lnTo>
                  <a:lnTo>
                    <a:pt x="750" y="192"/>
                  </a:lnTo>
                  <a:lnTo>
                    <a:pt x="750" y="192"/>
                  </a:lnTo>
                  <a:close/>
                  <a:moveTo>
                    <a:pt x="320" y="257"/>
                  </a:moveTo>
                  <a:lnTo>
                    <a:pt x="320" y="257"/>
                  </a:lnTo>
                  <a:lnTo>
                    <a:pt x="316" y="271"/>
                  </a:lnTo>
                  <a:lnTo>
                    <a:pt x="316" y="271"/>
                  </a:lnTo>
                  <a:lnTo>
                    <a:pt x="307" y="277"/>
                  </a:lnTo>
                  <a:lnTo>
                    <a:pt x="307" y="277"/>
                  </a:lnTo>
                  <a:lnTo>
                    <a:pt x="305" y="276"/>
                  </a:lnTo>
                  <a:lnTo>
                    <a:pt x="301" y="276"/>
                  </a:lnTo>
                  <a:lnTo>
                    <a:pt x="294" y="280"/>
                  </a:lnTo>
                  <a:lnTo>
                    <a:pt x="283" y="287"/>
                  </a:lnTo>
                  <a:lnTo>
                    <a:pt x="283" y="287"/>
                  </a:lnTo>
                  <a:lnTo>
                    <a:pt x="301" y="271"/>
                  </a:lnTo>
                  <a:lnTo>
                    <a:pt x="320" y="257"/>
                  </a:lnTo>
                  <a:lnTo>
                    <a:pt x="320" y="257"/>
                  </a:lnTo>
                  <a:close/>
                  <a:moveTo>
                    <a:pt x="304" y="364"/>
                  </a:moveTo>
                  <a:lnTo>
                    <a:pt x="304" y="364"/>
                  </a:lnTo>
                  <a:lnTo>
                    <a:pt x="305" y="375"/>
                  </a:lnTo>
                  <a:lnTo>
                    <a:pt x="305" y="375"/>
                  </a:lnTo>
                  <a:lnTo>
                    <a:pt x="299" y="377"/>
                  </a:lnTo>
                  <a:lnTo>
                    <a:pt x="293" y="381"/>
                  </a:lnTo>
                  <a:lnTo>
                    <a:pt x="282" y="389"/>
                  </a:lnTo>
                  <a:lnTo>
                    <a:pt x="270" y="398"/>
                  </a:lnTo>
                  <a:lnTo>
                    <a:pt x="264" y="401"/>
                  </a:lnTo>
                  <a:lnTo>
                    <a:pt x="258" y="405"/>
                  </a:lnTo>
                  <a:lnTo>
                    <a:pt x="258" y="405"/>
                  </a:lnTo>
                  <a:lnTo>
                    <a:pt x="281" y="385"/>
                  </a:lnTo>
                  <a:lnTo>
                    <a:pt x="293" y="375"/>
                  </a:lnTo>
                  <a:lnTo>
                    <a:pt x="304" y="364"/>
                  </a:lnTo>
                  <a:lnTo>
                    <a:pt x="304" y="364"/>
                  </a:lnTo>
                  <a:close/>
                  <a:moveTo>
                    <a:pt x="242" y="406"/>
                  </a:moveTo>
                  <a:lnTo>
                    <a:pt x="242" y="406"/>
                  </a:lnTo>
                  <a:lnTo>
                    <a:pt x="241" y="400"/>
                  </a:lnTo>
                  <a:lnTo>
                    <a:pt x="241" y="400"/>
                  </a:lnTo>
                  <a:lnTo>
                    <a:pt x="261" y="389"/>
                  </a:lnTo>
                  <a:lnTo>
                    <a:pt x="261" y="389"/>
                  </a:lnTo>
                  <a:lnTo>
                    <a:pt x="242" y="406"/>
                  </a:lnTo>
                  <a:lnTo>
                    <a:pt x="242" y="406"/>
                  </a:lnTo>
                  <a:close/>
                  <a:moveTo>
                    <a:pt x="306" y="386"/>
                  </a:moveTo>
                  <a:lnTo>
                    <a:pt x="306" y="386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8" y="401"/>
                  </a:lnTo>
                  <a:lnTo>
                    <a:pt x="308" y="401"/>
                  </a:lnTo>
                  <a:lnTo>
                    <a:pt x="307" y="399"/>
                  </a:lnTo>
                  <a:lnTo>
                    <a:pt x="304" y="398"/>
                  </a:lnTo>
                  <a:lnTo>
                    <a:pt x="304" y="398"/>
                  </a:lnTo>
                  <a:lnTo>
                    <a:pt x="298" y="399"/>
                  </a:lnTo>
                  <a:lnTo>
                    <a:pt x="288" y="400"/>
                  </a:lnTo>
                  <a:lnTo>
                    <a:pt x="288" y="400"/>
                  </a:lnTo>
                  <a:lnTo>
                    <a:pt x="306" y="386"/>
                  </a:lnTo>
                  <a:lnTo>
                    <a:pt x="306" y="386"/>
                  </a:lnTo>
                  <a:close/>
                  <a:moveTo>
                    <a:pt x="304" y="311"/>
                  </a:moveTo>
                  <a:lnTo>
                    <a:pt x="304" y="311"/>
                  </a:lnTo>
                  <a:lnTo>
                    <a:pt x="293" y="318"/>
                  </a:lnTo>
                  <a:lnTo>
                    <a:pt x="293" y="318"/>
                  </a:lnTo>
                  <a:lnTo>
                    <a:pt x="306" y="306"/>
                  </a:lnTo>
                  <a:lnTo>
                    <a:pt x="306" y="306"/>
                  </a:lnTo>
                  <a:lnTo>
                    <a:pt x="306" y="311"/>
                  </a:lnTo>
                  <a:lnTo>
                    <a:pt x="306" y="311"/>
                  </a:lnTo>
                  <a:lnTo>
                    <a:pt x="304" y="311"/>
                  </a:lnTo>
                  <a:lnTo>
                    <a:pt x="304" y="311"/>
                  </a:lnTo>
                  <a:close/>
                  <a:moveTo>
                    <a:pt x="304" y="323"/>
                  </a:moveTo>
                  <a:lnTo>
                    <a:pt x="304" y="323"/>
                  </a:lnTo>
                  <a:lnTo>
                    <a:pt x="304" y="328"/>
                  </a:lnTo>
                  <a:lnTo>
                    <a:pt x="304" y="328"/>
                  </a:lnTo>
                  <a:lnTo>
                    <a:pt x="299" y="329"/>
                  </a:lnTo>
                  <a:lnTo>
                    <a:pt x="294" y="334"/>
                  </a:lnTo>
                  <a:lnTo>
                    <a:pt x="294" y="334"/>
                  </a:lnTo>
                  <a:lnTo>
                    <a:pt x="292" y="334"/>
                  </a:lnTo>
                  <a:lnTo>
                    <a:pt x="292" y="334"/>
                  </a:lnTo>
                  <a:lnTo>
                    <a:pt x="282" y="340"/>
                  </a:lnTo>
                  <a:lnTo>
                    <a:pt x="282" y="340"/>
                  </a:lnTo>
                  <a:lnTo>
                    <a:pt x="304" y="323"/>
                  </a:lnTo>
                  <a:lnTo>
                    <a:pt x="304" y="323"/>
                  </a:lnTo>
                  <a:close/>
                  <a:moveTo>
                    <a:pt x="302" y="339"/>
                  </a:moveTo>
                  <a:lnTo>
                    <a:pt x="302" y="339"/>
                  </a:lnTo>
                  <a:lnTo>
                    <a:pt x="302" y="353"/>
                  </a:lnTo>
                  <a:lnTo>
                    <a:pt x="302" y="353"/>
                  </a:lnTo>
                  <a:lnTo>
                    <a:pt x="298" y="353"/>
                  </a:lnTo>
                  <a:lnTo>
                    <a:pt x="292" y="356"/>
                  </a:lnTo>
                  <a:lnTo>
                    <a:pt x="278" y="364"/>
                  </a:lnTo>
                  <a:lnTo>
                    <a:pt x="265" y="374"/>
                  </a:lnTo>
                  <a:lnTo>
                    <a:pt x="255" y="381"/>
                  </a:lnTo>
                  <a:lnTo>
                    <a:pt x="255" y="381"/>
                  </a:lnTo>
                  <a:lnTo>
                    <a:pt x="278" y="361"/>
                  </a:lnTo>
                  <a:lnTo>
                    <a:pt x="302" y="339"/>
                  </a:lnTo>
                  <a:lnTo>
                    <a:pt x="302" y="339"/>
                  </a:lnTo>
                  <a:close/>
                  <a:moveTo>
                    <a:pt x="254" y="312"/>
                  </a:moveTo>
                  <a:lnTo>
                    <a:pt x="254" y="312"/>
                  </a:lnTo>
                  <a:lnTo>
                    <a:pt x="260" y="309"/>
                  </a:lnTo>
                  <a:lnTo>
                    <a:pt x="260" y="309"/>
                  </a:lnTo>
                  <a:lnTo>
                    <a:pt x="253" y="315"/>
                  </a:lnTo>
                  <a:lnTo>
                    <a:pt x="253" y="315"/>
                  </a:lnTo>
                  <a:lnTo>
                    <a:pt x="254" y="312"/>
                  </a:lnTo>
                  <a:lnTo>
                    <a:pt x="254" y="312"/>
                  </a:lnTo>
                  <a:close/>
                  <a:moveTo>
                    <a:pt x="245" y="336"/>
                  </a:moveTo>
                  <a:lnTo>
                    <a:pt x="245" y="336"/>
                  </a:lnTo>
                  <a:lnTo>
                    <a:pt x="253" y="333"/>
                  </a:lnTo>
                  <a:lnTo>
                    <a:pt x="253" y="333"/>
                  </a:lnTo>
                  <a:lnTo>
                    <a:pt x="243" y="339"/>
                  </a:lnTo>
                  <a:lnTo>
                    <a:pt x="243" y="339"/>
                  </a:lnTo>
                  <a:lnTo>
                    <a:pt x="245" y="336"/>
                  </a:lnTo>
                  <a:lnTo>
                    <a:pt x="245" y="336"/>
                  </a:lnTo>
                  <a:close/>
                  <a:moveTo>
                    <a:pt x="241" y="354"/>
                  </a:moveTo>
                  <a:lnTo>
                    <a:pt x="241" y="354"/>
                  </a:lnTo>
                  <a:lnTo>
                    <a:pt x="255" y="350"/>
                  </a:lnTo>
                  <a:lnTo>
                    <a:pt x="255" y="350"/>
                  </a:lnTo>
                  <a:lnTo>
                    <a:pt x="240" y="361"/>
                  </a:lnTo>
                  <a:lnTo>
                    <a:pt x="240" y="361"/>
                  </a:lnTo>
                  <a:lnTo>
                    <a:pt x="241" y="354"/>
                  </a:lnTo>
                  <a:lnTo>
                    <a:pt x="241" y="354"/>
                  </a:lnTo>
                  <a:close/>
                  <a:moveTo>
                    <a:pt x="255" y="368"/>
                  </a:moveTo>
                  <a:lnTo>
                    <a:pt x="255" y="368"/>
                  </a:lnTo>
                  <a:lnTo>
                    <a:pt x="240" y="383"/>
                  </a:lnTo>
                  <a:lnTo>
                    <a:pt x="240" y="383"/>
                  </a:lnTo>
                  <a:lnTo>
                    <a:pt x="240" y="375"/>
                  </a:lnTo>
                  <a:lnTo>
                    <a:pt x="240" y="375"/>
                  </a:lnTo>
                  <a:lnTo>
                    <a:pt x="248" y="371"/>
                  </a:lnTo>
                  <a:lnTo>
                    <a:pt x="255" y="368"/>
                  </a:lnTo>
                  <a:lnTo>
                    <a:pt x="255" y="368"/>
                  </a:lnTo>
                  <a:close/>
                  <a:moveTo>
                    <a:pt x="192" y="459"/>
                  </a:moveTo>
                  <a:lnTo>
                    <a:pt x="192" y="459"/>
                  </a:lnTo>
                  <a:lnTo>
                    <a:pt x="193" y="459"/>
                  </a:lnTo>
                  <a:lnTo>
                    <a:pt x="193" y="459"/>
                  </a:lnTo>
                  <a:lnTo>
                    <a:pt x="194" y="458"/>
                  </a:lnTo>
                  <a:lnTo>
                    <a:pt x="195" y="456"/>
                  </a:lnTo>
                  <a:lnTo>
                    <a:pt x="195" y="456"/>
                  </a:lnTo>
                  <a:lnTo>
                    <a:pt x="209" y="447"/>
                  </a:lnTo>
                  <a:lnTo>
                    <a:pt x="222" y="438"/>
                  </a:lnTo>
                  <a:lnTo>
                    <a:pt x="236" y="430"/>
                  </a:lnTo>
                  <a:lnTo>
                    <a:pt x="252" y="423"/>
                  </a:lnTo>
                  <a:lnTo>
                    <a:pt x="268" y="418"/>
                  </a:lnTo>
                  <a:lnTo>
                    <a:pt x="283" y="416"/>
                  </a:lnTo>
                  <a:lnTo>
                    <a:pt x="299" y="415"/>
                  </a:lnTo>
                  <a:lnTo>
                    <a:pt x="307" y="416"/>
                  </a:lnTo>
                  <a:lnTo>
                    <a:pt x="314" y="418"/>
                  </a:lnTo>
                  <a:lnTo>
                    <a:pt x="314" y="418"/>
                  </a:lnTo>
                  <a:lnTo>
                    <a:pt x="318" y="422"/>
                  </a:lnTo>
                  <a:lnTo>
                    <a:pt x="324" y="427"/>
                  </a:lnTo>
                  <a:lnTo>
                    <a:pt x="326" y="427"/>
                  </a:lnTo>
                  <a:lnTo>
                    <a:pt x="328" y="427"/>
                  </a:lnTo>
                  <a:lnTo>
                    <a:pt x="328" y="426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31" y="423"/>
                  </a:lnTo>
                  <a:lnTo>
                    <a:pt x="336" y="424"/>
                  </a:lnTo>
                  <a:lnTo>
                    <a:pt x="339" y="424"/>
                  </a:lnTo>
                  <a:lnTo>
                    <a:pt x="341" y="423"/>
                  </a:lnTo>
                  <a:lnTo>
                    <a:pt x="341" y="422"/>
                  </a:lnTo>
                  <a:lnTo>
                    <a:pt x="340" y="418"/>
                  </a:lnTo>
                  <a:lnTo>
                    <a:pt x="340" y="418"/>
                  </a:lnTo>
                  <a:lnTo>
                    <a:pt x="341" y="416"/>
                  </a:lnTo>
                  <a:lnTo>
                    <a:pt x="340" y="414"/>
                  </a:lnTo>
                  <a:lnTo>
                    <a:pt x="337" y="411"/>
                  </a:lnTo>
                  <a:lnTo>
                    <a:pt x="334" y="409"/>
                  </a:lnTo>
                  <a:lnTo>
                    <a:pt x="328" y="406"/>
                  </a:lnTo>
                  <a:lnTo>
                    <a:pt x="322" y="405"/>
                  </a:lnTo>
                  <a:lnTo>
                    <a:pt x="322" y="405"/>
                  </a:lnTo>
                  <a:lnTo>
                    <a:pt x="317" y="389"/>
                  </a:lnTo>
                  <a:lnTo>
                    <a:pt x="314" y="373"/>
                  </a:lnTo>
                  <a:lnTo>
                    <a:pt x="313" y="357"/>
                  </a:lnTo>
                  <a:lnTo>
                    <a:pt x="313" y="340"/>
                  </a:lnTo>
                  <a:lnTo>
                    <a:pt x="314" y="323"/>
                  </a:lnTo>
                  <a:lnTo>
                    <a:pt x="317" y="308"/>
                  </a:lnTo>
                  <a:lnTo>
                    <a:pt x="320" y="291"/>
                  </a:lnTo>
                  <a:lnTo>
                    <a:pt x="325" y="275"/>
                  </a:lnTo>
                  <a:lnTo>
                    <a:pt x="325" y="275"/>
                  </a:lnTo>
                  <a:lnTo>
                    <a:pt x="328" y="273"/>
                  </a:lnTo>
                  <a:lnTo>
                    <a:pt x="328" y="270"/>
                  </a:lnTo>
                  <a:lnTo>
                    <a:pt x="328" y="270"/>
                  </a:lnTo>
                  <a:lnTo>
                    <a:pt x="333" y="257"/>
                  </a:lnTo>
                  <a:lnTo>
                    <a:pt x="340" y="245"/>
                  </a:lnTo>
                  <a:lnTo>
                    <a:pt x="347" y="233"/>
                  </a:lnTo>
                  <a:lnTo>
                    <a:pt x="355" y="222"/>
                  </a:lnTo>
                  <a:lnTo>
                    <a:pt x="364" y="212"/>
                  </a:lnTo>
                  <a:lnTo>
                    <a:pt x="373" y="204"/>
                  </a:lnTo>
                  <a:lnTo>
                    <a:pt x="383" y="194"/>
                  </a:lnTo>
                  <a:lnTo>
                    <a:pt x="394" y="187"/>
                  </a:lnTo>
                  <a:lnTo>
                    <a:pt x="406" y="180"/>
                  </a:lnTo>
                  <a:lnTo>
                    <a:pt x="418" y="174"/>
                  </a:lnTo>
                  <a:lnTo>
                    <a:pt x="430" y="168"/>
                  </a:lnTo>
                  <a:lnTo>
                    <a:pt x="442" y="163"/>
                  </a:lnTo>
                  <a:lnTo>
                    <a:pt x="469" y="155"/>
                  </a:lnTo>
                  <a:lnTo>
                    <a:pt x="496" y="150"/>
                  </a:lnTo>
                  <a:lnTo>
                    <a:pt x="496" y="150"/>
                  </a:lnTo>
                  <a:lnTo>
                    <a:pt x="512" y="147"/>
                  </a:lnTo>
                  <a:lnTo>
                    <a:pt x="528" y="146"/>
                  </a:lnTo>
                  <a:lnTo>
                    <a:pt x="544" y="146"/>
                  </a:lnTo>
                  <a:lnTo>
                    <a:pt x="560" y="147"/>
                  </a:lnTo>
                  <a:lnTo>
                    <a:pt x="576" y="149"/>
                  </a:lnTo>
                  <a:lnTo>
                    <a:pt x="590" y="151"/>
                  </a:lnTo>
                  <a:lnTo>
                    <a:pt x="606" y="155"/>
                  </a:lnTo>
                  <a:lnTo>
                    <a:pt x="621" y="158"/>
                  </a:lnTo>
                  <a:lnTo>
                    <a:pt x="650" y="169"/>
                  </a:lnTo>
                  <a:lnTo>
                    <a:pt x="680" y="181"/>
                  </a:lnTo>
                  <a:lnTo>
                    <a:pt x="708" y="196"/>
                  </a:lnTo>
                  <a:lnTo>
                    <a:pt x="736" y="211"/>
                  </a:lnTo>
                  <a:lnTo>
                    <a:pt x="736" y="211"/>
                  </a:lnTo>
                  <a:lnTo>
                    <a:pt x="737" y="214"/>
                  </a:lnTo>
                  <a:lnTo>
                    <a:pt x="738" y="215"/>
                  </a:lnTo>
                  <a:lnTo>
                    <a:pt x="741" y="216"/>
                  </a:lnTo>
                  <a:lnTo>
                    <a:pt x="743" y="216"/>
                  </a:lnTo>
                  <a:lnTo>
                    <a:pt x="743" y="216"/>
                  </a:lnTo>
                  <a:lnTo>
                    <a:pt x="777" y="238"/>
                  </a:lnTo>
                  <a:lnTo>
                    <a:pt x="809" y="262"/>
                  </a:lnTo>
                  <a:lnTo>
                    <a:pt x="809" y="262"/>
                  </a:lnTo>
                  <a:lnTo>
                    <a:pt x="809" y="264"/>
                  </a:lnTo>
                  <a:lnTo>
                    <a:pt x="812" y="267"/>
                  </a:lnTo>
                  <a:lnTo>
                    <a:pt x="814" y="268"/>
                  </a:lnTo>
                  <a:lnTo>
                    <a:pt x="818" y="267"/>
                  </a:lnTo>
                  <a:lnTo>
                    <a:pt x="818" y="267"/>
                  </a:lnTo>
                  <a:lnTo>
                    <a:pt x="820" y="268"/>
                  </a:lnTo>
                  <a:lnTo>
                    <a:pt x="824" y="267"/>
                  </a:lnTo>
                  <a:lnTo>
                    <a:pt x="825" y="264"/>
                  </a:lnTo>
                  <a:lnTo>
                    <a:pt x="825" y="263"/>
                  </a:lnTo>
                  <a:lnTo>
                    <a:pt x="825" y="261"/>
                  </a:lnTo>
                  <a:lnTo>
                    <a:pt x="825" y="261"/>
                  </a:lnTo>
                  <a:lnTo>
                    <a:pt x="825" y="256"/>
                  </a:lnTo>
                  <a:lnTo>
                    <a:pt x="824" y="255"/>
                  </a:lnTo>
                  <a:lnTo>
                    <a:pt x="821" y="253"/>
                  </a:lnTo>
                  <a:lnTo>
                    <a:pt x="821" y="253"/>
                  </a:lnTo>
                  <a:lnTo>
                    <a:pt x="825" y="234"/>
                  </a:lnTo>
                  <a:lnTo>
                    <a:pt x="826" y="214"/>
                  </a:lnTo>
                  <a:lnTo>
                    <a:pt x="827" y="194"/>
                  </a:lnTo>
                  <a:lnTo>
                    <a:pt x="828" y="185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33" y="163"/>
                  </a:lnTo>
                  <a:lnTo>
                    <a:pt x="838" y="152"/>
                  </a:lnTo>
                  <a:lnTo>
                    <a:pt x="848" y="130"/>
                  </a:lnTo>
                  <a:lnTo>
                    <a:pt x="860" y="110"/>
                  </a:lnTo>
                  <a:lnTo>
                    <a:pt x="874" y="92"/>
                  </a:lnTo>
                  <a:lnTo>
                    <a:pt x="874" y="92"/>
                  </a:lnTo>
                  <a:lnTo>
                    <a:pt x="891" y="74"/>
                  </a:lnTo>
                  <a:lnTo>
                    <a:pt x="910" y="58"/>
                  </a:lnTo>
                  <a:lnTo>
                    <a:pt x="930" y="44"/>
                  </a:lnTo>
                  <a:lnTo>
                    <a:pt x="950" y="33"/>
                  </a:lnTo>
                  <a:lnTo>
                    <a:pt x="972" y="25"/>
                  </a:lnTo>
                  <a:lnTo>
                    <a:pt x="995" y="18"/>
                  </a:lnTo>
                  <a:lnTo>
                    <a:pt x="1019" y="14"/>
                  </a:lnTo>
                  <a:lnTo>
                    <a:pt x="1044" y="14"/>
                  </a:lnTo>
                  <a:lnTo>
                    <a:pt x="1044" y="14"/>
                  </a:lnTo>
                  <a:lnTo>
                    <a:pt x="1069" y="15"/>
                  </a:lnTo>
                  <a:lnTo>
                    <a:pt x="1094" y="18"/>
                  </a:lnTo>
                  <a:lnTo>
                    <a:pt x="1121" y="23"/>
                  </a:lnTo>
                  <a:lnTo>
                    <a:pt x="1146" y="32"/>
                  </a:lnTo>
                  <a:lnTo>
                    <a:pt x="1170" y="41"/>
                  </a:lnTo>
                  <a:lnTo>
                    <a:pt x="1193" y="53"/>
                  </a:lnTo>
                  <a:lnTo>
                    <a:pt x="1216" y="67"/>
                  </a:lnTo>
                  <a:lnTo>
                    <a:pt x="1237" y="82"/>
                  </a:lnTo>
                  <a:lnTo>
                    <a:pt x="1237" y="82"/>
                  </a:lnTo>
                  <a:lnTo>
                    <a:pt x="1252" y="97"/>
                  </a:lnTo>
                  <a:lnTo>
                    <a:pt x="1267" y="112"/>
                  </a:lnTo>
                  <a:lnTo>
                    <a:pt x="1279" y="130"/>
                  </a:lnTo>
                  <a:lnTo>
                    <a:pt x="1283" y="140"/>
                  </a:lnTo>
                  <a:lnTo>
                    <a:pt x="1288" y="150"/>
                  </a:lnTo>
                  <a:lnTo>
                    <a:pt x="1288" y="150"/>
                  </a:lnTo>
                  <a:lnTo>
                    <a:pt x="1291" y="157"/>
                  </a:lnTo>
                  <a:lnTo>
                    <a:pt x="1293" y="165"/>
                  </a:lnTo>
                  <a:lnTo>
                    <a:pt x="1296" y="175"/>
                  </a:lnTo>
                  <a:lnTo>
                    <a:pt x="1297" y="179"/>
                  </a:lnTo>
                  <a:lnTo>
                    <a:pt x="1299" y="181"/>
                  </a:lnTo>
                  <a:lnTo>
                    <a:pt x="1299" y="181"/>
                  </a:lnTo>
                  <a:lnTo>
                    <a:pt x="1302" y="181"/>
                  </a:lnTo>
                  <a:lnTo>
                    <a:pt x="1303" y="181"/>
                  </a:lnTo>
                  <a:lnTo>
                    <a:pt x="1305" y="180"/>
                  </a:lnTo>
                  <a:lnTo>
                    <a:pt x="1306" y="177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18" y="168"/>
                  </a:lnTo>
                  <a:lnTo>
                    <a:pt x="1332" y="163"/>
                  </a:lnTo>
                  <a:lnTo>
                    <a:pt x="1344" y="159"/>
                  </a:lnTo>
                  <a:lnTo>
                    <a:pt x="1357" y="157"/>
                  </a:lnTo>
                  <a:lnTo>
                    <a:pt x="1370" y="156"/>
                  </a:lnTo>
                  <a:lnTo>
                    <a:pt x="1385" y="155"/>
                  </a:lnTo>
                  <a:lnTo>
                    <a:pt x="1398" y="155"/>
                  </a:lnTo>
                  <a:lnTo>
                    <a:pt x="1412" y="156"/>
                  </a:lnTo>
                  <a:lnTo>
                    <a:pt x="1426" y="158"/>
                  </a:lnTo>
                  <a:lnTo>
                    <a:pt x="1440" y="161"/>
                  </a:lnTo>
                  <a:lnTo>
                    <a:pt x="1453" y="164"/>
                  </a:lnTo>
                  <a:lnTo>
                    <a:pt x="1468" y="168"/>
                  </a:lnTo>
                  <a:lnTo>
                    <a:pt x="1481" y="173"/>
                  </a:lnTo>
                  <a:lnTo>
                    <a:pt x="1494" y="179"/>
                  </a:lnTo>
                  <a:lnTo>
                    <a:pt x="1521" y="192"/>
                  </a:lnTo>
                  <a:lnTo>
                    <a:pt x="1533" y="199"/>
                  </a:lnTo>
                  <a:lnTo>
                    <a:pt x="1545" y="208"/>
                  </a:lnTo>
                  <a:lnTo>
                    <a:pt x="1556" y="216"/>
                  </a:lnTo>
                  <a:lnTo>
                    <a:pt x="1566" y="226"/>
                  </a:lnTo>
                  <a:lnTo>
                    <a:pt x="1577" y="235"/>
                  </a:lnTo>
                  <a:lnTo>
                    <a:pt x="1587" y="245"/>
                  </a:lnTo>
                  <a:lnTo>
                    <a:pt x="1596" y="256"/>
                  </a:lnTo>
                  <a:lnTo>
                    <a:pt x="1605" y="267"/>
                  </a:lnTo>
                  <a:lnTo>
                    <a:pt x="1612" y="279"/>
                  </a:lnTo>
                  <a:lnTo>
                    <a:pt x="1618" y="291"/>
                  </a:lnTo>
                  <a:lnTo>
                    <a:pt x="1624" y="303"/>
                  </a:lnTo>
                  <a:lnTo>
                    <a:pt x="1629" y="316"/>
                  </a:lnTo>
                  <a:lnTo>
                    <a:pt x="1634" y="328"/>
                  </a:lnTo>
                  <a:lnTo>
                    <a:pt x="1636" y="341"/>
                  </a:lnTo>
                  <a:lnTo>
                    <a:pt x="1637" y="356"/>
                  </a:lnTo>
                  <a:lnTo>
                    <a:pt x="1639" y="369"/>
                  </a:lnTo>
                  <a:lnTo>
                    <a:pt x="1639" y="369"/>
                  </a:lnTo>
                  <a:lnTo>
                    <a:pt x="1637" y="382"/>
                  </a:lnTo>
                  <a:lnTo>
                    <a:pt x="1636" y="395"/>
                  </a:lnTo>
                  <a:lnTo>
                    <a:pt x="1633" y="407"/>
                  </a:lnTo>
                  <a:lnTo>
                    <a:pt x="1629" y="420"/>
                  </a:lnTo>
                  <a:lnTo>
                    <a:pt x="1625" y="430"/>
                  </a:lnTo>
                  <a:lnTo>
                    <a:pt x="1621" y="441"/>
                  </a:lnTo>
                  <a:lnTo>
                    <a:pt x="1608" y="462"/>
                  </a:lnTo>
                  <a:lnTo>
                    <a:pt x="1595" y="482"/>
                  </a:lnTo>
                  <a:lnTo>
                    <a:pt x="1581" y="501"/>
                  </a:lnTo>
                  <a:lnTo>
                    <a:pt x="1566" y="521"/>
                  </a:lnTo>
                  <a:lnTo>
                    <a:pt x="1552" y="542"/>
                  </a:lnTo>
                  <a:lnTo>
                    <a:pt x="1552" y="542"/>
                  </a:lnTo>
                  <a:lnTo>
                    <a:pt x="1550" y="540"/>
                  </a:lnTo>
                  <a:lnTo>
                    <a:pt x="1541" y="535"/>
                  </a:lnTo>
                  <a:lnTo>
                    <a:pt x="1537" y="533"/>
                  </a:lnTo>
                  <a:lnTo>
                    <a:pt x="1534" y="532"/>
                  </a:lnTo>
                  <a:lnTo>
                    <a:pt x="1534" y="532"/>
                  </a:lnTo>
                  <a:lnTo>
                    <a:pt x="1534" y="533"/>
                  </a:lnTo>
                  <a:lnTo>
                    <a:pt x="1535" y="538"/>
                  </a:lnTo>
                  <a:lnTo>
                    <a:pt x="1535" y="538"/>
                  </a:lnTo>
                  <a:lnTo>
                    <a:pt x="1535" y="540"/>
                  </a:lnTo>
                  <a:lnTo>
                    <a:pt x="1536" y="544"/>
                  </a:lnTo>
                  <a:lnTo>
                    <a:pt x="1541" y="551"/>
                  </a:lnTo>
                  <a:lnTo>
                    <a:pt x="1551" y="562"/>
                  </a:lnTo>
                  <a:lnTo>
                    <a:pt x="1551" y="562"/>
                  </a:lnTo>
                  <a:lnTo>
                    <a:pt x="1548" y="563"/>
                  </a:lnTo>
                  <a:lnTo>
                    <a:pt x="1547" y="564"/>
                  </a:lnTo>
                  <a:lnTo>
                    <a:pt x="1547" y="566"/>
                  </a:lnTo>
                  <a:lnTo>
                    <a:pt x="1548" y="568"/>
                  </a:lnTo>
                  <a:lnTo>
                    <a:pt x="1553" y="570"/>
                  </a:lnTo>
                  <a:lnTo>
                    <a:pt x="1558" y="570"/>
                  </a:lnTo>
                  <a:lnTo>
                    <a:pt x="1558" y="570"/>
                  </a:lnTo>
                  <a:lnTo>
                    <a:pt x="1569" y="588"/>
                  </a:lnTo>
                  <a:lnTo>
                    <a:pt x="1580" y="607"/>
                  </a:lnTo>
                  <a:lnTo>
                    <a:pt x="1588" y="628"/>
                  </a:lnTo>
                  <a:lnTo>
                    <a:pt x="1595" y="648"/>
                  </a:lnTo>
                  <a:lnTo>
                    <a:pt x="1601" y="670"/>
                  </a:lnTo>
                  <a:lnTo>
                    <a:pt x="1605" y="692"/>
                  </a:lnTo>
                  <a:lnTo>
                    <a:pt x="1607" y="713"/>
                  </a:lnTo>
                  <a:lnTo>
                    <a:pt x="1607" y="735"/>
                  </a:lnTo>
                  <a:lnTo>
                    <a:pt x="1605" y="757"/>
                  </a:lnTo>
                  <a:lnTo>
                    <a:pt x="1601" y="778"/>
                  </a:lnTo>
                  <a:lnTo>
                    <a:pt x="1594" y="798"/>
                  </a:lnTo>
                  <a:lnTo>
                    <a:pt x="1586" y="817"/>
                  </a:lnTo>
                  <a:lnTo>
                    <a:pt x="1575" y="835"/>
                  </a:lnTo>
                  <a:lnTo>
                    <a:pt x="1568" y="843"/>
                  </a:lnTo>
                  <a:lnTo>
                    <a:pt x="1560" y="852"/>
                  </a:lnTo>
                  <a:lnTo>
                    <a:pt x="1553" y="859"/>
                  </a:lnTo>
                  <a:lnTo>
                    <a:pt x="1545" y="868"/>
                  </a:lnTo>
                  <a:lnTo>
                    <a:pt x="1535" y="874"/>
                  </a:lnTo>
                  <a:lnTo>
                    <a:pt x="1525" y="881"/>
                  </a:lnTo>
                  <a:lnTo>
                    <a:pt x="1525" y="881"/>
                  </a:lnTo>
                  <a:lnTo>
                    <a:pt x="1523" y="880"/>
                  </a:lnTo>
                  <a:lnTo>
                    <a:pt x="1521" y="881"/>
                  </a:lnTo>
                  <a:lnTo>
                    <a:pt x="1518" y="884"/>
                  </a:lnTo>
                  <a:lnTo>
                    <a:pt x="1518" y="884"/>
                  </a:lnTo>
                  <a:lnTo>
                    <a:pt x="1505" y="892"/>
                  </a:lnTo>
                  <a:lnTo>
                    <a:pt x="1493" y="896"/>
                  </a:lnTo>
                  <a:lnTo>
                    <a:pt x="1480" y="902"/>
                  </a:lnTo>
                  <a:lnTo>
                    <a:pt x="1466" y="906"/>
                  </a:lnTo>
                  <a:lnTo>
                    <a:pt x="1453" y="910"/>
                  </a:lnTo>
                  <a:lnTo>
                    <a:pt x="1440" y="912"/>
                  </a:lnTo>
                  <a:lnTo>
                    <a:pt x="1412" y="916"/>
                  </a:lnTo>
                  <a:lnTo>
                    <a:pt x="1386" y="917"/>
                  </a:lnTo>
                  <a:lnTo>
                    <a:pt x="1358" y="916"/>
                  </a:lnTo>
                  <a:lnTo>
                    <a:pt x="1330" y="912"/>
                  </a:lnTo>
                  <a:lnTo>
                    <a:pt x="1303" y="906"/>
                  </a:lnTo>
                  <a:lnTo>
                    <a:pt x="1303" y="906"/>
                  </a:lnTo>
                  <a:lnTo>
                    <a:pt x="1277" y="899"/>
                  </a:lnTo>
                  <a:lnTo>
                    <a:pt x="1253" y="892"/>
                  </a:lnTo>
                  <a:lnTo>
                    <a:pt x="1231" y="883"/>
                  </a:lnTo>
                  <a:lnTo>
                    <a:pt x="1206" y="874"/>
                  </a:lnTo>
                  <a:lnTo>
                    <a:pt x="1206" y="874"/>
                  </a:lnTo>
                  <a:lnTo>
                    <a:pt x="1192" y="865"/>
                  </a:lnTo>
                  <a:lnTo>
                    <a:pt x="1170" y="852"/>
                  </a:lnTo>
                  <a:lnTo>
                    <a:pt x="1158" y="846"/>
                  </a:lnTo>
                  <a:lnTo>
                    <a:pt x="1147" y="841"/>
                  </a:lnTo>
                  <a:lnTo>
                    <a:pt x="1139" y="839"/>
                  </a:lnTo>
                  <a:lnTo>
                    <a:pt x="1135" y="839"/>
                  </a:lnTo>
                  <a:lnTo>
                    <a:pt x="1133" y="839"/>
                  </a:lnTo>
                  <a:lnTo>
                    <a:pt x="1133" y="839"/>
                  </a:lnTo>
                  <a:lnTo>
                    <a:pt x="1132" y="835"/>
                  </a:lnTo>
                  <a:lnTo>
                    <a:pt x="1129" y="834"/>
                  </a:lnTo>
                  <a:lnTo>
                    <a:pt x="1127" y="836"/>
                  </a:lnTo>
                  <a:lnTo>
                    <a:pt x="1125" y="839"/>
                  </a:lnTo>
                  <a:lnTo>
                    <a:pt x="1120" y="846"/>
                  </a:lnTo>
                  <a:lnTo>
                    <a:pt x="1119" y="848"/>
                  </a:lnTo>
                  <a:lnTo>
                    <a:pt x="1119" y="848"/>
                  </a:lnTo>
                  <a:lnTo>
                    <a:pt x="1108" y="864"/>
                  </a:lnTo>
                  <a:lnTo>
                    <a:pt x="1097" y="877"/>
                  </a:lnTo>
                  <a:lnTo>
                    <a:pt x="1085" y="890"/>
                  </a:lnTo>
                  <a:lnTo>
                    <a:pt x="1072" y="902"/>
                  </a:lnTo>
                  <a:lnTo>
                    <a:pt x="1072" y="902"/>
                  </a:lnTo>
                  <a:lnTo>
                    <a:pt x="1067" y="904"/>
                  </a:lnTo>
                  <a:lnTo>
                    <a:pt x="1067" y="905"/>
                  </a:lnTo>
                  <a:lnTo>
                    <a:pt x="1066" y="907"/>
                  </a:lnTo>
                  <a:lnTo>
                    <a:pt x="1066" y="907"/>
                  </a:lnTo>
                  <a:lnTo>
                    <a:pt x="1040" y="927"/>
                  </a:lnTo>
                  <a:lnTo>
                    <a:pt x="1015" y="945"/>
                  </a:lnTo>
                  <a:lnTo>
                    <a:pt x="989" y="960"/>
                  </a:lnTo>
                  <a:lnTo>
                    <a:pt x="962" y="975"/>
                  </a:lnTo>
                  <a:lnTo>
                    <a:pt x="936" y="987"/>
                  </a:lnTo>
                  <a:lnTo>
                    <a:pt x="908" y="996"/>
                  </a:lnTo>
                  <a:lnTo>
                    <a:pt x="879" y="1005"/>
                  </a:lnTo>
                  <a:lnTo>
                    <a:pt x="850" y="1012"/>
                  </a:lnTo>
                  <a:lnTo>
                    <a:pt x="821" y="1017"/>
                  </a:lnTo>
                  <a:lnTo>
                    <a:pt x="792" y="1020"/>
                  </a:lnTo>
                  <a:lnTo>
                    <a:pt x="762" y="1023"/>
                  </a:lnTo>
                  <a:lnTo>
                    <a:pt x="732" y="1024"/>
                  </a:lnTo>
                  <a:lnTo>
                    <a:pt x="702" y="1023"/>
                  </a:lnTo>
                  <a:lnTo>
                    <a:pt x="672" y="1022"/>
                  </a:lnTo>
                  <a:lnTo>
                    <a:pt x="641" y="1019"/>
                  </a:lnTo>
                  <a:lnTo>
                    <a:pt x="611" y="1016"/>
                  </a:lnTo>
                  <a:lnTo>
                    <a:pt x="611" y="1016"/>
                  </a:lnTo>
                  <a:lnTo>
                    <a:pt x="568" y="1008"/>
                  </a:lnTo>
                  <a:lnTo>
                    <a:pt x="546" y="1004"/>
                  </a:lnTo>
                  <a:lnTo>
                    <a:pt x="524" y="998"/>
                  </a:lnTo>
                  <a:lnTo>
                    <a:pt x="502" y="992"/>
                  </a:lnTo>
                  <a:lnTo>
                    <a:pt x="481" y="983"/>
                  </a:lnTo>
                  <a:lnTo>
                    <a:pt x="460" y="975"/>
                  </a:lnTo>
                  <a:lnTo>
                    <a:pt x="441" y="964"/>
                  </a:lnTo>
                  <a:lnTo>
                    <a:pt x="422" y="953"/>
                  </a:lnTo>
                  <a:lnTo>
                    <a:pt x="405" y="940"/>
                  </a:lnTo>
                  <a:lnTo>
                    <a:pt x="390" y="925"/>
                  </a:lnTo>
                  <a:lnTo>
                    <a:pt x="383" y="917"/>
                  </a:lnTo>
                  <a:lnTo>
                    <a:pt x="377" y="908"/>
                  </a:lnTo>
                  <a:lnTo>
                    <a:pt x="372" y="899"/>
                  </a:lnTo>
                  <a:lnTo>
                    <a:pt x="367" y="890"/>
                  </a:lnTo>
                  <a:lnTo>
                    <a:pt x="363" y="881"/>
                  </a:lnTo>
                  <a:lnTo>
                    <a:pt x="359" y="870"/>
                  </a:lnTo>
                  <a:lnTo>
                    <a:pt x="357" y="859"/>
                  </a:lnTo>
                  <a:lnTo>
                    <a:pt x="354" y="848"/>
                  </a:lnTo>
                  <a:lnTo>
                    <a:pt x="353" y="836"/>
                  </a:lnTo>
                  <a:lnTo>
                    <a:pt x="353" y="824"/>
                  </a:lnTo>
                  <a:lnTo>
                    <a:pt x="353" y="824"/>
                  </a:lnTo>
                  <a:lnTo>
                    <a:pt x="357" y="823"/>
                  </a:lnTo>
                  <a:lnTo>
                    <a:pt x="359" y="822"/>
                  </a:lnTo>
                  <a:lnTo>
                    <a:pt x="360" y="819"/>
                  </a:lnTo>
                  <a:lnTo>
                    <a:pt x="359" y="817"/>
                  </a:lnTo>
                  <a:lnTo>
                    <a:pt x="359" y="817"/>
                  </a:lnTo>
                  <a:lnTo>
                    <a:pt x="360" y="815"/>
                  </a:lnTo>
                  <a:lnTo>
                    <a:pt x="359" y="813"/>
                  </a:lnTo>
                  <a:lnTo>
                    <a:pt x="355" y="811"/>
                  </a:lnTo>
                  <a:lnTo>
                    <a:pt x="349" y="809"/>
                  </a:lnTo>
                  <a:lnTo>
                    <a:pt x="342" y="807"/>
                  </a:lnTo>
                  <a:lnTo>
                    <a:pt x="325" y="806"/>
                  </a:lnTo>
                  <a:lnTo>
                    <a:pt x="316" y="806"/>
                  </a:lnTo>
                  <a:lnTo>
                    <a:pt x="316" y="806"/>
                  </a:lnTo>
                  <a:lnTo>
                    <a:pt x="296" y="804"/>
                  </a:lnTo>
                  <a:lnTo>
                    <a:pt x="278" y="799"/>
                  </a:lnTo>
                  <a:lnTo>
                    <a:pt x="260" y="794"/>
                  </a:lnTo>
                  <a:lnTo>
                    <a:pt x="242" y="788"/>
                  </a:lnTo>
                  <a:lnTo>
                    <a:pt x="242" y="788"/>
                  </a:lnTo>
                  <a:lnTo>
                    <a:pt x="225" y="781"/>
                  </a:lnTo>
                  <a:lnTo>
                    <a:pt x="209" y="774"/>
                  </a:lnTo>
                  <a:lnTo>
                    <a:pt x="192" y="765"/>
                  </a:lnTo>
                  <a:lnTo>
                    <a:pt x="177" y="754"/>
                  </a:lnTo>
                  <a:lnTo>
                    <a:pt x="162" y="743"/>
                  </a:lnTo>
                  <a:lnTo>
                    <a:pt x="148" y="731"/>
                  </a:lnTo>
                  <a:lnTo>
                    <a:pt x="136" y="718"/>
                  </a:lnTo>
                  <a:lnTo>
                    <a:pt x="125" y="704"/>
                  </a:lnTo>
                  <a:lnTo>
                    <a:pt x="125" y="704"/>
                  </a:lnTo>
                  <a:lnTo>
                    <a:pt x="124" y="701"/>
                  </a:lnTo>
                  <a:lnTo>
                    <a:pt x="124" y="701"/>
                  </a:lnTo>
                  <a:lnTo>
                    <a:pt x="115" y="686"/>
                  </a:lnTo>
                  <a:lnTo>
                    <a:pt x="107" y="669"/>
                  </a:lnTo>
                  <a:lnTo>
                    <a:pt x="104" y="652"/>
                  </a:lnTo>
                  <a:lnTo>
                    <a:pt x="101" y="635"/>
                  </a:lnTo>
                  <a:lnTo>
                    <a:pt x="100" y="619"/>
                  </a:lnTo>
                  <a:lnTo>
                    <a:pt x="103" y="603"/>
                  </a:lnTo>
                  <a:lnTo>
                    <a:pt x="105" y="586"/>
                  </a:lnTo>
                  <a:lnTo>
                    <a:pt x="110" y="570"/>
                  </a:lnTo>
                  <a:lnTo>
                    <a:pt x="117" y="554"/>
                  </a:lnTo>
                  <a:lnTo>
                    <a:pt x="124" y="539"/>
                  </a:lnTo>
                  <a:lnTo>
                    <a:pt x="133" y="523"/>
                  </a:lnTo>
                  <a:lnTo>
                    <a:pt x="144" y="510"/>
                  </a:lnTo>
                  <a:lnTo>
                    <a:pt x="154" y="495"/>
                  </a:lnTo>
                  <a:lnTo>
                    <a:pt x="166" y="482"/>
                  </a:lnTo>
                  <a:lnTo>
                    <a:pt x="178" y="470"/>
                  </a:lnTo>
                  <a:lnTo>
                    <a:pt x="192" y="459"/>
                  </a:lnTo>
                  <a:lnTo>
                    <a:pt x="192" y="459"/>
                  </a:lnTo>
                  <a:close/>
                  <a:moveTo>
                    <a:pt x="1566" y="542"/>
                  </a:moveTo>
                  <a:lnTo>
                    <a:pt x="1566" y="542"/>
                  </a:lnTo>
                  <a:lnTo>
                    <a:pt x="1563" y="558"/>
                  </a:lnTo>
                  <a:lnTo>
                    <a:pt x="1563" y="558"/>
                  </a:lnTo>
                  <a:lnTo>
                    <a:pt x="1559" y="553"/>
                  </a:lnTo>
                  <a:lnTo>
                    <a:pt x="1559" y="553"/>
                  </a:lnTo>
                  <a:lnTo>
                    <a:pt x="1566" y="542"/>
                  </a:lnTo>
                  <a:lnTo>
                    <a:pt x="1566" y="542"/>
                  </a:lnTo>
                  <a:close/>
                  <a:moveTo>
                    <a:pt x="144" y="482"/>
                  </a:moveTo>
                  <a:lnTo>
                    <a:pt x="144" y="482"/>
                  </a:lnTo>
                  <a:lnTo>
                    <a:pt x="153" y="477"/>
                  </a:lnTo>
                  <a:lnTo>
                    <a:pt x="153" y="477"/>
                  </a:lnTo>
                  <a:lnTo>
                    <a:pt x="139" y="493"/>
                  </a:lnTo>
                  <a:lnTo>
                    <a:pt x="139" y="493"/>
                  </a:lnTo>
                  <a:lnTo>
                    <a:pt x="136" y="493"/>
                  </a:lnTo>
                  <a:lnTo>
                    <a:pt x="134" y="493"/>
                  </a:lnTo>
                  <a:lnTo>
                    <a:pt x="127" y="497"/>
                  </a:lnTo>
                  <a:lnTo>
                    <a:pt x="116" y="504"/>
                  </a:lnTo>
                  <a:lnTo>
                    <a:pt x="116" y="504"/>
                  </a:lnTo>
                  <a:lnTo>
                    <a:pt x="144" y="482"/>
                  </a:lnTo>
                  <a:lnTo>
                    <a:pt x="144" y="482"/>
                  </a:lnTo>
                  <a:close/>
                  <a:moveTo>
                    <a:pt x="110" y="524"/>
                  </a:moveTo>
                  <a:lnTo>
                    <a:pt x="110" y="524"/>
                  </a:lnTo>
                  <a:lnTo>
                    <a:pt x="110" y="524"/>
                  </a:lnTo>
                  <a:lnTo>
                    <a:pt x="110" y="524"/>
                  </a:lnTo>
                  <a:lnTo>
                    <a:pt x="124" y="512"/>
                  </a:lnTo>
                  <a:lnTo>
                    <a:pt x="124" y="512"/>
                  </a:lnTo>
                  <a:lnTo>
                    <a:pt x="118" y="522"/>
                  </a:lnTo>
                  <a:lnTo>
                    <a:pt x="112" y="533"/>
                  </a:lnTo>
                  <a:lnTo>
                    <a:pt x="104" y="554"/>
                  </a:lnTo>
                  <a:lnTo>
                    <a:pt x="104" y="554"/>
                  </a:lnTo>
                  <a:lnTo>
                    <a:pt x="103" y="553"/>
                  </a:lnTo>
                  <a:lnTo>
                    <a:pt x="101" y="552"/>
                  </a:lnTo>
                  <a:lnTo>
                    <a:pt x="98" y="551"/>
                  </a:lnTo>
                  <a:lnTo>
                    <a:pt x="93" y="552"/>
                  </a:lnTo>
                  <a:lnTo>
                    <a:pt x="87" y="553"/>
                  </a:lnTo>
                  <a:lnTo>
                    <a:pt x="76" y="559"/>
                  </a:lnTo>
                  <a:lnTo>
                    <a:pt x="70" y="562"/>
                  </a:lnTo>
                  <a:lnTo>
                    <a:pt x="70" y="562"/>
                  </a:lnTo>
                  <a:lnTo>
                    <a:pt x="80" y="556"/>
                  </a:lnTo>
                  <a:lnTo>
                    <a:pt x="95" y="545"/>
                  </a:lnTo>
                  <a:lnTo>
                    <a:pt x="101" y="539"/>
                  </a:lnTo>
                  <a:lnTo>
                    <a:pt x="107" y="533"/>
                  </a:lnTo>
                  <a:lnTo>
                    <a:pt x="111" y="528"/>
                  </a:lnTo>
                  <a:lnTo>
                    <a:pt x="111" y="527"/>
                  </a:lnTo>
                  <a:lnTo>
                    <a:pt x="110" y="524"/>
                  </a:lnTo>
                  <a:lnTo>
                    <a:pt x="110" y="524"/>
                  </a:lnTo>
                  <a:close/>
                  <a:moveTo>
                    <a:pt x="70" y="536"/>
                  </a:moveTo>
                  <a:lnTo>
                    <a:pt x="70" y="536"/>
                  </a:lnTo>
                  <a:lnTo>
                    <a:pt x="77" y="535"/>
                  </a:lnTo>
                  <a:lnTo>
                    <a:pt x="85" y="532"/>
                  </a:lnTo>
                  <a:lnTo>
                    <a:pt x="85" y="532"/>
                  </a:lnTo>
                  <a:lnTo>
                    <a:pt x="65" y="546"/>
                  </a:lnTo>
                  <a:lnTo>
                    <a:pt x="48" y="560"/>
                  </a:lnTo>
                  <a:lnTo>
                    <a:pt x="48" y="560"/>
                  </a:lnTo>
                  <a:lnTo>
                    <a:pt x="58" y="548"/>
                  </a:lnTo>
                  <a:lnTo>
                    <a:pt x="70" y="536"/>
                  </a:lnTo>
                  <a:lnTo>
                    <a:pt x="70" y="536"/>
                  </a:lnTo>
                  <a:close/>
                  <a:moveTo>
                    <a:pt x="28" y="594"/>
                  </a:moveTo>
                  <a:lnTo>
                    <a:pt x="28" y="594"/>
                  </a:lnTo>
                  <a:lnTo>
                    <a:pt x="65" y="575"/>
                  </a:lnTo>
                  <a:lnTo>
                    <a:pt x="65" y="575"/>
                  </a:lnTo>
                  <a:lnTo>
                    <a:pt x="23" y="604"/>
                  </a:lnTo>
                  <a:lnTo>
                    <a:pt x="23" y="604"/>
                  </a:lnTo>
                  <a:lnTo>
                    <a:pt x="28" y="594"/>
                  </a:lnTo>
                  <a:lnTo>
                    <a:pt x="28" y="594"/>
                  </a:lnTo>
                  <a:close/>
                  <a:moveTo>
                    <a:pt x="17" y="619"/>
                  </a:moveTo>
                  <a:lnTo>
                    <a:pt x="17" y="619"/>
                  </a:lnTo>
                  <a:lnTo>
                    <a:pt x="38" y="610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36" y="615"/>
                  </a:lnTo>
                  <a:lnTo>
                    <a:pt x="15" y="630"/>
                  </a:lnTo>
                  <a:lnTo>
                    <a:pt x="15" y="630"/>
                  </a:lnTo>
                  <a:lnTo>
                    <a:pt x="17" y="619"/>
                  </a:lnTo>
                  <a:lnTo>
                    <a:pt x="17" y="619"/>
                  </a:lnTo>
                  <a:close/>
                  <a:moveTo>
                    <a:pt x="12" y="647"/>
                  </a:moveTo>
                  <a:lnTo>
                    <a:pt x="12" y="647"/>
                  </a:lnTo>
                  <a:lnTo>
                    <a:pt x="27" y="641"/>
                  </a:lnTo>
                  <a:lnTo>
                    <a:pt x="27" y="641"/>
                  </a:lnTo>
                  <a:lnTo>
                    <a:pt x="11" y="653"/>
                  </a:lnTo>
                  <a:lnTo>
                    <a:pt x="11" y="653"/>
                  </a:lnTo>
                  <a:lnTo>
                    <a:pt x="12" y="647"/>
                  </a:lnTo>
                  <a:lnTo>
                    <a:pt x="12" y="647"/>
                  </a:lnTo>
                  <a:close/>
                  <a:moveTo>
                    <a:pt x="27" y="663"/>
                  </a:moveTo>
                  <a:lnTo>
                    <a:pt x="27" y="663"/>
                  </a:lnTo>
                  <a:lnTo>
                    <a:pt x="16" y="672"/>
                  </a:lnTo>
                  <a:lnTo>
                    <a:pt x="11" y="678"/>
                  </a:lnTo>
                  <a:lnTo>
                    <a:pt x="10" y="682"/>
                  </a:lnTo>
                  <a:lnTo>
                    <a:pt x="11" y="684"/>
                  </a:lnTo>
                  <a:lnTo>
                    <a:pt x="11" y="684"/>
                  </a:lnTo>
                  <a:lnTo>
                    <a:pt x="14" y="687"/>
                  </a:lnTo>
                  <a:lnTo>
                    <a:pt x="16" y="687"/>
                  </a:lnTo>
                  <a:lnTo>
                    <a:pt x="22" y="684"/>
                  </a:lnTo>
                  <a:lnTo>
                    <a:pt x="22" y="684"/>
                  </a:lnTo>
                  <a:lnTo>
                    <a:pt x="11" y="695"/>
                  </a:lnTo>
                  <a:lnTo>
                    <a:pt x="11" y="695"/>
                  </a:lnTo>
                  <a:lnTo>
                    <a:pt x="10" y="682"/>
                  </a:lnTo>
                  <a:lnTo>
                    <a:pt x="10" y="668"/>
                  </a:lnTo>
                  <a:lnTo>
                    <a:pt x="10" y="668"/>
                  </a:lnTo>
                  <a:lnTo>
                    <a:pt x="18" y="665"/>
                  </a:lnTo>
                  <a:lnTo>
                    <a:pt x="27" y="663"/>
                  </a:lnTo>
                  <a:lnTo>
                    <a:pt x="27" y="6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53"/>
            <p:cNvSpPr>
              <a:spLocks noEditPoints="1"/>
            </p:cNvSpPr>
            <p:nvPr/>
          </p:nvSpPr>
          <p:spPr bwMode="auto">
            <a:xfrm>
              <a:off x="4902860" y="3069955"/>
              <a:ext cx="888038" cy="507497"/>
            </a:xfrm>
            <a:custGeom>
              <a:avLst/>
              <a:gdLst>
                <a:gd name="T0" fmla="*/ 443 w 443"/>
                <a:gd name="T1" fmla="*/ 123 h 278"/>
                <a:gd name="T2" fmla="*/ 389 w 443"/>
                <a:gd name="T3" fmla="*/ 31 h 278"/>
                <a:gd name="T4" fmla="*/ 237 w 443"/>
                <a:gd name="T5" fmla="*/ 3 h 278"/>
                <a:gd name="T6" fmla="*/ 147 w 443"/>
                <a:gd name="T7" fmla="*/ 35 h 278"/>
                <a:gd name="T8" fmla="*/ 67 w 443"/>
                <a:gd name="T9" fmla="*/ 84 h 278"/>
                <a:gd name="T10" fmla="*/ 18 w 443"/>
                <a:gd name="T11" fmla="*/ 154 h 278"/>
                <a:gd name="T12" fmla="*/ 8 w 443"/>
                <a:gd name="T13" fmla="*/ 217 h 278"/>
                <a:gd name="T14" fmla="*/ 35 w 443"/>
                <a:gd name="T15" fmla="*/ 255 h 278"/>
                <a:gd name="T16" fmla="*/ 175 w 443"/>
                <a:gd name="T17" fmla="*/ 266 h 278"/>
                <a:gd name="T18" fmla="*/ 208 w 443"/>
                <a:gd name="T19" fmla="*/ 267 h 278"/>
                <a:gd name="T20" fmla="*/ 242 w 443"/>
                <a:gd name="T21" fmla="*/ 272 h 278"/>
                <a:gd name="T22" fmla="*/ 358 w 443"/>
                <a:gd name="T23" fmla="*/ 255 h 278"/>
                <a:gd name="T24" fmla="*/ 129 w 443"/>
                <a:gd name="T25" fmla="*/ 62 h 278"/>
                <a:gd name="T26" fmla="*/ 208 w 443"/>
                <a:gd name="T27" fmla="*/ 34 h 278"/>
                <a:gd name="T28" fmla="*/ 231 w 443"/>
                <a:gd name="T29" fmla="*/ 19 h 278"/>
                <a:gd name="T30" fmla="*/ 396 w 443"/>
                <a:gd name="T31" fmla="*/ 55 h 278"/>
                <a:gd name="T32" fmla="*/ 433 w 443"/>
                <a:gd name="T33" fmla="*/ 129 h 278"/>
                <a:gd name="T34" fmla="*/ 411 w 443"/>
                <a:gd name="T35" fmla="*/ 159 h 278"/>
                <a:gd name="T36" fmla="*/ 260 w 443"/>
                <a:gd name="T37" fmla="*/ 209 h 278"/>
                <a:gd name="T38" fmla="*/ 127 w 443"/>
                <a:gd name="T39" fmla="*/ 199 h 278"/>
                <a:gd name="T40" fmla="*/ 76 w 443"/>
                <a:gd name="T41" fmla="*/ 174 h 278"/>
                <a:gd name="T42" fmla="*/ 61 w 443"/>
                <a:gd name="T43" fmla="*/ 166 h 278"/>
                <a:gd name="T44" fmla="*/ 53 w 443"/>
                <a:gd name="T45" fmla="*/ 140 h 278"/>
                <a:gd name="T46" fmla="*/ 129 w 443"/>
                <a:gd name="T47" fmla="*/ 62 h 278"/>
                <a:gd name="T48" fmla="*/ 333 w 443"/>
                <a:gd name="T49" fmla="*/ 207 h 278"/>
                <a:gd name="T50" fmla="*/ 284 w 443"/>
                <a:gd name="T51" fmla="*/ 217 h 278"/>
                <a:gd name="T52" fmla="*/ 187 w 443"/>
                <a:gd name="T53" fmla="*/ 223 h 278"/>
                <a:gd name="T54" fmla="*/ 115 w 443"/>
                <a:gd name="T55" fmla="*/ 227 h 278"/>
                <a:gd name="T56" fmla="*/ 73 w 443"/>
                <a:gd name="T57" fmla="*/ 196 h 278"/>
                <a:gd name="T58" fmla="*/ 57 w 443"/>
                <a:gd name="T59" fmla="*/ 182 h 278"/>
                <a:gd name="T60" fmla="*/ 43 w 443"/>
                <a:gd name="T61" fmla="*/ 147 h 278"/>
                <a:gd name="T62" fmla="*/ 14 w 443"/>
                <a:gd name="T63" fmla="*/ 185 h 278"/>
                <a:gd name="T64" fmla="*/ 18 w 443"/>
                <a:gd name="T65" fmla="*/ 215 h 278"/>
                <a:gd name="T66" fmla="*/ 47 w 443"/>
                <a:gd name="T67" fmla="*/ 162 h 278"/>
                <a:gd name="T68" fmla="*/ 45 w 443"/>
                <a:gd name="T69" fmla="*/ 165 h 278"/>
                <a:gd name="T70" fmla="*/ 25 w 443"/>
                <a:gd name="T71" fmla="*/ 224 h 278"/>
                <a:gd name="T72" fmla="*/ 36 w 443"/>
                <a:gd name="T73" fmla="*/ 231 h 278"/>
                <a:gd name="T74" fmla="*/ 90 w 443"/>
                <a:gd name="T75" fmla="*/ 205 h 278"/>
                <a:gd name="T76" fmla="*/ 110 w 443"/>
                <a:gd name="T77" fmla="*/ 213 h 278"/>
                <a:gd name="T78" fmla="*/ 78 w 443"/>
                <a:gd name="T79" fmla="*/ 246 h 278"/>
                <a:gd name="T80" fmla="*/ 115 w 443"/>
                <a:gd name="T81" fmla="*/ 252 h 278"/>
                <a:gd name="T82" fmla="*/ 173 w 443"/>
                <a:gd name="T83" fmla="*/ 223 h 278"/>
                <a:gd name="T84" fmla="*/ 153 w 443"/>
                <a:gd name="T85" fmla="*/ 255 h 278"/>
                <a:gd name="T86" fmla="*/ 178 w 443"/>
                <a:gd name="T87" fmla="*/ 256 h 278"/>
                <a:gd name="T88" fmla="*/ 178 w 443"/>
                <a:gd name="T89" fmla="*/ 256 h 278"/>
                <a:gd name="T90" fmla="*/ 198 w 443"/>
                <a:gd name="T91" fmla="*/ 248 h 278"/>
                <a:gd name="T92" fmla="*/ 202 w 443"/>
                <a:gd name="T93" fmla="*/ 258 h 278"/>
                <a:gd name="T94" fmla="*/ 269 w 443"/>
                <a:gd name="T95" fmla="*/ 219 h 278"/>
                <a:gd name="T96" fmla="*/ 260 w 443"/>
                <a:gd name="T97" fmla="*/ 241 h 278"/>
                <a:gd name="T98" fmla="*/ 297 w 443"/>
                <a:gd name="T99" fmla="*/ 225 h 278"/>
                <a:gd name="T100" fmla="*/ 292 w 443"/>
                <a:gd name="T101" fmla="*/ 260 h 278"/>
                <a:gd name="T102" fmla="*/ 322 w 443"/>
                <a:gd name="T103" fmla="*/ 250 h 278"/>
                <a:gd name="T104" fmla="*/ 349 w 443"/>
                <a:gd name="T105" fmla="*/ 203 h 278"/>
                <a:gd name="T106" fmla="*/ 334 w 443"/>
                <a:gd name="T107" fmla="*/ 254 h 278"/>
                <a:gd name="T108" fmla="*/ 345 w 443"/>
                <a:gd name="T109" fmla="*/ 250 h 278"/>
                <a:gd name="T110" fmla="*/ 378 w 443"/>
                <a:gd name="T111" fmla="*/ 194 h 278"/>
                <a:gd name="T112" fmla="*/ 398 w 443"/>
                <a:gd name="T113" fmla="*/ 194 h 278"/>
                <a:gd name="T114" fmla="*/ 378 w 443"/>
                <a:gd name="T115" fmla="*/ 21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3" h="278">
                  <a:moveTo>
                    <a:pt x="417" y="172"/>
                  </a:moveTo>
                  <a:lnTo>
                    <a:pt x="417" y="172"/>
                  </a:lnTo>
                  <a:lnTo>
                    <a:pt x="428" y="162"/>
                  </a:lnTo>
                  <a:lnTo>
                    <a:pt x="432" y="156"/>
                  </a:lnTo>
                  <a:lnTo>
                    <a:pt x="437" y="150"/>
                  </a:lnTo>
                  <a:lnTo>
                    <a:pt x="439" y="144"/>
                  </a:lnTo>
                  <a:lnTo>
                    <a:pt x="441" y="137"/>
                  </a:lnTo>
                  <a:lnTo>
                    <a:pt x="443" y="131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12"/>
                  </a:lnTo>
                  <a:lnTo>
                    <a:pt x="441" y="101"/>
                  </a:lnTo>
                  <a:lnTo>
                    <a:pt x="438" y="91"/>
                  </a:lnTo>
                  <a:lnTo>
                    <a:pt x="434" y="82"/>
                  </a:lnTo>
                  <a:lnTo>
                    <a:pt x="428" y="72"/>
                  </a:lnTo>
                  <a:lnTo>
                    <a:pt x="422" y="62"/>
                  </a:lnTo>
                  <a:lnTo>
                    <a:pt x="415" y="54"/>
                  </a:lnTo>
                  <a:lnTo>
                    <a:pt x="407" y="46"/>
                  </a:lnTo>
                  <a:lnTo>
                    <a:pt x="398" y="38"/>
                  </a:lnTo>
                  <a:lnTo>
                    <a:pt x="389" y="31"/>
                  </a:lnTo>
                  <a:lnTo>
                    <a:pt x="379" y="25"/>
                  </a:lnTo>
                  <a:lnTo>
                    <a:pt x="368" y="19"/>
                  </a:lnTo>
                  <a:lnTo>
                    <a:pt x="349" y="11"/>
                  </a:lnTo>
                  <a:lnTo>
                    <a:pt x="338" y="7"/>
                  </a:lnTo>
                  <a:lnTo>
                    <a:pt x="328" y="5"/>
                  </a:lnTo>
                  <a:lnTo>
                    <a:pt x="328" y="5"/>
                  </a:lnTo>
                  <a:lnTo>
                    <a:pt x="305" y="1"/>
                  </a:lnTo>
                  <a:lnTo>
                    <a:pt x="283" y="0"/>
                  </a:lnTo>
                  <a:lnTo>
                    <a:pt x="260" y="1"/>
                  </a:lnTo>
                  <a:lnTo>
                    <a:pt x="237" y="3"/>
                  </a:lnTo>
                  <a:lnTo>
                    <a:pt x="237" y="3"/>
                  </a:lnTo>
                  <a:lnTo>
                    <a:pt x="218" y="7"/>
                  </a:lnTo>
                  <a:lnTo>
                    <a:pt x="185" y="15"/>
                  </a:lnTo>
                  <a:lnTo>
                    <a:pt x="169" y="19"/>
                  </a:lnTo>
                  <a:lnTo>
                    <a:pt x="157" y="24"/>
                  </a:lnTo>
                  <a:lnTo>
                    <a:pt x="149" y="29"/>
                  </a:lnTo>
                  <a:lnTo>
                    <a:pt x="147" y="31"/>
                  </a:lnTo>
                  <a:lnTo>
                    <a:pt x="147" y="32"/>
                  </a:lnTo>
                  <a:lnTo>
                    <a:pt x="147" y="32"/>
                  </a:lnTo>
                  <a:lnTo>
                    <a:pt x="147" y="35"/>
                  </a:lnTo>
                  <a:lnTo>
                    <a:pt x="147" y="37"/>
                  </a:lnTo>
                  <a:lnTo>
                    <a:pt x="148" y="38"/>
                  </a:lnTo>
                  <a:lnTo>
                    <a:pt x="150" y="40"/>
                  </a:lnTo>
                  <a:lnTo>
                    <a:pt x="150" y="40"/>
                  </a:lnTo>
                  <a:lnTo>
                    <a:pt x="136" y="44"/>
                  </a:lnTo>
                  <a:lnTo>
                    <a:pt x="121" y="50"/>
                  </a:lnTo>
                  <a:lnTo>
                    <a:pt x="107" y="56"/>
                  </a:lnTo>
                  <a:lnTo>
                    <a:pt x="92" y="65"/>
                  </a:lnTo>
                  <a:lnTo>
                    <a:pt x="79" y="73"/>
                  </a:lnTo>
                  <a:lnTo>
                    <a:pt x="67" y="84"/>
                  </a:lnTo>
                  <a:lnTo>
                    <a:pt x="56" y="96"/>
                  </a:lnTo>
                  <a:lnTo>
                    <a:pt x="53" y="102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5" y="112"/>
                  </a:lnTo>
                  <a:lnTo>
                    <a:pt x="42" y="117"/>
                  </a:lnTo>
                  <a:lnTo>
                    <a:pt x="35" y="125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18" y="154"/>
                  </a:lnTo>
                  <a:lnTo>
                    <a:pt x="7" y="171"/>
                  </a:lnTo>
                  <a:lnTo>
                    <a:pt x="3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1" y="193"/>
                  </a:lnTo>
                  <a:lnTo>
                    <a:pt x="3" y="191"/>
                  </a:lnTo>
                  <a:lnTo>
                    <a:pt x="3" y="191"/>
                  </a:lnTo>
                  <a:lnTo>
                    <a:pt x="3" y="201"/>
                  </a:lnTo>
                  <a:lnTo>
                    <a:pt x="5" y="209"/>
                  </a:lnTo>
                  <a:lnTo>
                    <a:pt x="8" y="217"/>
                  </a:lnTo>
                  <a:lnTo>
                    <a:pt x="12" y="224"/>
                  </a:lnTo>
                  <a:lnTo>
                    <a:pt x="18" y="230"/>
                  </a:lnTo>
                  <a:lnTo>
                    <a:pt x="24" y="235"/>
                  </a:lnTo>
                  <a:lnTo>
                    <a:pt x="31" y="239"/>
                  </a:lnTo>
                  <a:lnTo>
                    <a:pt x="39" y="244"/>
                  </a:lnTo>
                  <a:lnTo>
                    <a:pt x="39" y="244"/>
                  </a:lnTo>
                  <a:lnTo>
                    <a:pt x="36" y="249"/>
                  </a:lnTo>
                  <a:lnTo>
                    <a:pt x="36" y="249"/>
                  </a:lnTo>
                  <a:lnTo>
                    <a:pt x="35" y="253"/>
                  </a:lnTo>
                  <a:lnTo>
                    <a:pt x="35" y="255"/>
                  </a:lnTo>
                  <a:lnTo>
                    <a:pt x="38" y="255"/>
                  </a:lnTo>
                  <a:lnTo>
                    <a:pt x="42" y="255"/>
                  </a:lnTo>
                  <a:lnTo>
                    <a:pt x="50" y="253"/>
                  </a:lnTo>
                  <a:lnTo>
                    <a:pt x="56" y="250"/>
                  </a:lnTo>
                  <a:lnTo>
                    <a:pt x="56" y="250"/>
                  </a:lnTo>
                  <a:lnTo>
                    <a:pt x="70" y="254"/>
                  </a:lnTo>
                  <a:lnTo>
                    <a:pt x="85" y="258"/>
                  </a:lnTo>
                  <a:lnTo>
                    <a:pt x="116" y="261"/>
                  </a:lnTo>
                  <a:lnTo>
                    <a:pt x="148" y="265"/>
                  </a:lnTo>
                  <a:lnTo>
                    <a:pt x="175" y="266"/>
                  </a:lnTo>
                  <a:lnTo>
                    <a:pt x="175" y="266"/>
                  </a:lnTo>
                  <a:lnTo>
                    <a:pt x="175" y="270"/>
                  </a:lnTo>
                  <a:lnTo>
                    <a:pt x="177" y="271"/>
                  </a:lnTo>
                  <a:lnTo>
                    <a:pt x="179" y="271"/>
                  </a:lnTo>
                  <a:lnTo>
                    <a:pt x="181" y="271"/>
                  </a:lnTo>
                  <a:lnTo>
                    <a:pt x="186" y="268"/>
                  </a:lnTo>
                  <a:lnTo>
                    <a:pt x="190" y="267"/>
                  </a:lnTo>
                  <a:lnTo>
                    <a:pt x="190" y="267"/>
                  </a:lnTo>
                  <a:lnTo>
                    <a:pt x="208" y="267"/>
                  </a:lnTo>
                  <a:lnTo>
                    <a:pt x="208" y="267"/>
                  </a:lnTo>
                  <a:lnTo>
                    <a:pt x="206" y="273"/>
                  </a:lnTo>
                  <a:lnTo>
                    <a:pt x="206" y="277"/>
                  </a:lnTo>
                  <a:lnTo>
                    <a:pt x="208" y="278"/>
                  </a:lnTo>
                  <a:lnTo>
                    <a:pt x="212" y="278"/>
                  </a:lnTo>
                  <a:lnTo>
                    <a:pt x="220" y="273"/>
                  </a:lnTo>
                  <a:lnTo>
                    <a:pt x="227" y="268"/>
                  </a:lnTo>
                  <a:lnTo>
                    <a:pt x="227" y="268"/>
                  </a:lnTo>
                  <a:lnTo>
                    <a:pt x="239" y="270"/>
                  </a:lnTo>
                  <a:lnTo>
                    <a:pt x="239" y="270"/>
                  </a:lnTo>
                  <a:lnTo>
                    <a:pt x="242" y="272"/>
                  </a:lnTo>
                  <a:lnTo>
                    <a:pt x="244" y="272"/>
                  </a:lnTo>
                  <a:lnTo>
                    <a:pt x="248" y="271"/>
                  </a:lnTo>
                  <a:lnTo>
                    <a:pt x="250" y="270"/>
                  </a:lnTo>
                  <a:lnTo>
                    <a:pt x="250" y="270"/>
                  </a:lnTo>
                  <a:lnTo>
                    <a:pt x="277" y="270"/>
                  </a:lnTo>
                  <a:lnTo>
                    <a:pt x="305" y="270"/>
                  </a:lnTo>
                  <a:lnTo>
                    <a:pt x="319" y="267"/>
                  </a:lnTo>
                  <a:lnTo>
                    <a:pt x="333" y="265"/>
                  </a:lnTo>
                  <a:lnTo>
                    <a:pt x="345" y="261"/>
                  </a:lnTo>
                  <a:lnTo>
                    <a:pt x="358" y="255"/>
                  </a:lnTo>
                  <a:lnTo>
                    <a:pt x="358" y="255"/>
                  </a:lnTo>
                  <a:lnTo>
                    <a:pt x="369" y="249"/>
                  </a:lnTo>
                  <a:lnTo>
                    <a:pt x="380" y="241"/>
                  </a:lnTo>
                  <a:lnTo>
                    <a:pt x="389" y="231"/>
                  </a:lnTo>
                  <a:lnTo>
                    <a:pt x="396" y="220"/>
                  </a:lnTo>
                  <a:lnTo>
                    <a:pt x="402" y="208"/>
                  </a:lnTo>
                  <a:lnTo>
                    <a:pt x="408" y="196"/>
                  </a:lnTo>
                  <a:lnTo>
                    <a:pt x="417" y="172"/>
                  </a:lnTo>
                  <a:lnTo>
                    <a:pt x="417" y="172"/>
                  </a:lnTo>
                  <a:close/>
                  <a:moveTo>
                    <a:pt x="129" y="62"/>
                  </a:moveTo>
                  <a:lnTo>
                    <a:pt x="129" y="62"/>
                  </a:lnTo>
                  <a:lnTo>
                    <a:pt x="145" y="58"/>
                  </a:lnTo>
                  <a:lnTo>
                    <a:pt x="173" y="50"/>
                  </a:lnTo>
                  <a:lnTo>
                    <a:pt x="198" y="42"/>
                  </a:lnTo>
                  <a:lnTo>
                    <a:pt x="206" y="40"/>
                  </a:lnTo>
                  <a:lnTo>
                    <a:pt x="208" y="38"/>
                  </a:lnTo>
                  <a:lnTo>
                    <a:pt x="208" y="37"/>
                  </a:lnTo>
                  <a:lnTo>
                    <a:pt x="208" y="37"/>
                  </a:lnTo>
                  <a:lnTo>
                    <a:pt x="209" y="35"/>
                  </a:lnTo>
                  <a:lnTo>
                    <a:pt x="208" y="34"/>
                  </a:lnTo>
                  <a:lnTo>
                    <a:pt x="207" y="32"/>
                  </a:lnTo>
                  <a:lnTo>
                    <a:pt x="204" y="31"/>
                  </a:lnTo>
                  <a:lnTo>
                    <a:pt x="197" y="31"/>
                  </a:lnTo>
                  <a:lnTo>
                    <a:pt x="189" y="32"/>
                  </a:lnTo>
                  <a:lnTo>
                    <a:pt x="171" y="35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5" y="30"/>
                  </a:lnTo>
                  <a:lnTo>
                    <a:pt x="209" y="24"/>
                  </a:lnTo>
                  <a:lnTo>
                    <a:pt x="231" y="19"/>
                  </a:lnTo>
                  <a:lnTo>
                    <a:pt x="252" y="17"/>
                  </a:lnTo>
                  <a:lnTo>
                    <a:pt x="273" y="15"/>
                  </a:lnTo>
                  <a:lnTo>
                    <a:pt x="292" y="15"/>
                  </a:lnTo>
                  <a:lnTo>
                    <a:pt x="310" y="17"/>
                  </a:lnTo>
                  <a:lnTo>
                    <a:pt x="327" y="19"/>
                  </a:lnTo>
                  <a:lnTo>
                    <a:pt x="343" y="24"/>
                  </a:lnTo>
                  <a:lnTo>
                    <a:pt x="358" y="29"/>
                  </a:lnTo>
                  <a:lnTo>
                    <a:pt x="372" y="36"/>
                  </a:lnTo>
                  <a:lnTo>
                    <a:pt x="385" y="44"/>
                  </a:lnTo>
                  <a:lnTo>
                    <a:pt x="396" y="55"/>
                  </a:lnTo>
                  <a:lnTo>
                    <a:pt x="407" y="66"/>
                  </a:lnTo>
                  <a:lnTo>
                    <a:pt x="416" y="79"/>
                  </a:lnTo>
                  <a:lnTo>
                    <a:pt x="425" y="94"/>
                  </a:lnTo>
                  <a:lnTo>
                    <a:pt x="425" y="94"/>
                  </a:lnTo>
                  <a:lnTo>
                    <a:pt x="428" y="101"/>
                  </a:lnTo>
                  <a:lnTo>
                    <a:pt x="431" y="108"/>
                  </a:lnTo>
                  <a:lnTo>
                    <a:pt x="433" y="115"/>
                  </a:lnTo>
                  <a:lnTo>
                    <a:pt x="433" y="123"/>
                  </a:lnTo>
                  <a:lnTo>
                    <a:pt x="433" y="123"/>
                  </a:lnTo>
                  <a:lnTo>
                    <a:pt x="433" y="129"/>
                  </a:lnTo>
                  <a:lnTo>
                    <a:pt x="431" y="135"/>
                  </a:lnTo>
                  <a:lnTo>
                    <a:pt x="428" y="141"/>
                  </a:lnTo>
                  <a:lnTo>
                    <a:pt x="425" y="147"/>
                  </a:lnTo>
                  <a:lnTo>
                    <a:pt x="425" y="147"/>
                  </a:lnTo>
                  <a:lnTo>
                    <a:pt x="422" y="144"/>
                  </a:lnTo>
                  <a:lnTo>
                    <a:pt x="420" y="144"/>
                  </a:lnTo>
                  <a:lnTo>
                    <a:pt x="417" y="146"/>
                  </a:lnTo>
                  <a:lnTo>
                    <a:pt x="415" y="149"/>
                  </a:lnTo>
                  <a:lnTo>
                    <a:pt x="413" y="156"/>
                  </a:lnTo>
                  <a:lnTo>
                    <a:pt x="411" y="159"/>
                  </a:lnTo>
                  <a:lnTo>
                    <a:pt x="411" y="159"/>
                  </a:lnTo>
                  <a:lnTo>
                    <a:pt x="398" y="168"/>
                  </a:lnTo>
                  <a:lnTo>
                    <a:pt x="384" y="177"/>
                  </a:lnTo>
                  <a:lnTo>
                    <a:pt x="368" y="184"/>
                  </a:lnTo>
                  <a:lnTo>
                    <a:pt x="351" y="191"/>
                  </a:lnTo>
                  <a:lnTo>
                    <a:pt x="334" y="196"/>
                  </a:lnTo>
                  <a:lnTo>
                    <a:pt x="316" y="201"/>
                  </a:lnTo>
                  <a:lnTo>
                    <a:pt x="297" y="205"/>
                  </a:lnTo>
                  <a:lnTo>
                    <a:pt x="278" y="207"/>
                  </a:lnTo>
                  <a:lnTo>
                    <a:pt x="260" y="209"/>
                  </a:lnTo>
                  <a:lnTo>
                    <a:pt x="240" y="209"/>
                  </a:lnTo>
                  <a:lnTo>
                    <a:pt x="203" y="211"/>
                  </a:lnTo>
                  <a:lnTo>
                    <a:pt x="167" y="208"/>
                  </a:lnTo>
                  <a:lnTo>
                    <a:pt x="136" y="203"/>
                  </a:lnTo>
                  <a:lnTo>
                    <a:pt x="136" y="203"/>
                  </a:lnTo>
                  <a:lnTo>
                    <a:pt x="137" y="200"/>
                  </a:lnTo>
                  <a:lnTo>
                    <a:pt x="137" y="199"/>
                  </a:lnTo>
                  <a:lnTo>
                    <a:pt x="136" y="197"/>
                  </a:lnTo>
                  <a:lnTo>
                    <a:pt x="133" y="197"/>
                  </a:lnTo>
                  <a:lnTo>
                    <a:pt x="127" y="199"/>
                  </a:lnTo>
                  <a:lnTo>
                    <a:pt x="124" y="201"/>
                  </a:lnTo>
                  <a:lnTo>
                    <a:pt x="124" y="201"/>
                  </a:lnTo>
                  <a:lnTo>
                    <a:pt x="110" y="197"/>
                  </a:lnTo>
                  <a:lnTo>
                    <a:pt x="98" y="193"/>
                  </a:lnTo>
                  <a:lnTo>
                    <a:pt x="86" y="188"/>
                  </a:lnTo>
                  <a:lnTo>
                    <a:pt x="77" y="182"/>
                  </a:lnTo>
                  <a:lnTo>
                    <a:pt x="77" y="182"/>
                  </a:lnTo>
                  <a:lnTo>
                    <a:pt x="77" y="179"/>
                  </a:lnTo>
                  <a:lnTo>
                    <a:pt x="78" y="178"/>
                  </a:lnTo>
                  <a:lnTo>
                    <a:pt x="76" y="174"/>
                  </a:lnTo>
                  <a:lnTo>
                    <a:pt x="73" y="173"/>
                  </a:lnTo>
                  <a:lnTo>
                    <a:pt x="71" y="173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65" y="167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57" y="159"/>
                  </a:lnTo>
                  <a:lnTo>
                    <a:pt x="55" y="150"/>
                  </a:lnTo>
                  <a:lnTo>
                    <a:pt x="55" y="150"/>
                  </a:lnTo>
                  <a:lnTo>
                    <a:pt x="56" y="148"/>
                  </a:lnTo>
                  <a:lnTo>
                    <a:pt x="57" y="143"/>
                  </a:lnTo>
                  <a:lnTo>
                    <a:pt x="57" y="141"/>
                  </a:lnTo>
                  <a:lnTo>
                    <a:pt x="56" y="140"/>
                  </a:lnTo>
                  <a:lnTo>
                    <a:pt x="55" y="140"/>
                  </a:lnTo>
                  <a:lnTo>
                    <a:pt x="53" y="140"/>
                  </a:lnTo>
                  <a:lnTo>
                    <a:pt x="53" y="140"/>
                  </a:lnTo>
                  <a:lnTo>
                    <a:pt x="54" y="132"/>
                  </a:lnTo>
                  <a:lnTo>
                    <a:pt x="55" y="125"/>
                  </a:lnTo>
                  <a:lnTo>
                    <a:pt x="57" y="118"/>
                  </a:lnTo>
                  <a:lnTo>
                    <a:pt x="61" y="112"/>
                  </a:lnTo>
                  <a:lnTo>
                    <a:pt x="70" y="101"/>
                  </a:lnTo>
                  <a:lnTo>
                    <a:pt x="79" y="90"/>
                  </a:lnTo>
                  <a:lnTo>
                    <a:pt x="91" y="82"/>
                  </a:lnTo>
                  <a:lnTo>
                    <a:pt x="103" y="74"/>
                  </a:lnTo>
                  <a:lnTo>
                    <a:pt x="116" y="67"/>
                  </a:lnTo>
                  <a:lnTo>
                    <a:pt x="129" y="62"/>
                  </a:lnTo>
                  <a:lnTo>
                    <a:pt x="129" y="62"/>
                  </a:lnTo>
                  <a:close/>
                  <a:moveTo>
                    <a:pt x="333" y="207"/>
                  </a:moveTo>
                  <a:lnTo>
                    <a:pt x="333" y="207"/>
                  </a:lnTo>
                  <a:lnTo>
                    <a:pt x="316" y="226"/>
                  </a:lnTo>
                  <a:lnTo>
                    <a:pt x="298" y="243"/>
                  </a:lnTo>
                  <a:lnTo>
                    <a:pt x="298" y="243"/>
                  </a:lnTo>
                  <a:lnTo>
                    <a:pt x="307" y="227"/>
                  </a:lnTo>
                  <a:lnTo>
                    <a:pt x="314" y="212"/>
                  </a:lnTo>
                  <a:lnTo>
                    <a:pt x="314" y="212"/>
                  </a:lnTo>
                  <a:lnTo>
                    <a:pt x="333" y="207"/>
                  </a:lnTo>
                  <a:lnTo>
                    <a:pt x="333" y="207"/>
                  </a:lnTo>
                  <a:close/>
                  <a:moveTo>
                    <a:pt x="293" y="215"/>
                  </a:moveTo>
                  <a:lnTo>
                    <a:pt x="293" y="215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3" y="223"/>
                  </a:lnTo>
                  <a:lnTo>
                    <a:pt x="284" y="218"/>
                  </a:lnTo>
                  <a:lnTo>
                    <a:pt x="284" y="218"/>
                  </a:lnTo>
                  <a:lnTo>
                    <a:pt x="284" y="217"/>
                  </a:lnTo>
                  <a:lnTo>
                    <a:pt x="284" y="217"/>
                  </a:lnTo>
                  <a:lnTo>
                    <a:pt x="293" y="215"/>
                  </a:lnTo>
                  <a:lnTo>
                    <a:pt x="293" y="215"/>
                  </a:lnTo>
                  <a:close/>
                  <a:moveTo>
                    <a:pt x="190" y="223"/>
                  </a:moveTo>
                  <a:lnTo>
                    <a:pt x="190" y="223"/>
                  </a:lnTo>
                  <a:lnTo>
                    <a:pt x="172" y="241"/>
                  </a:lnTo>
                  <a:lnTo>
                    <a:pt x="172" y="241"/>
                  </a:lnTo>
                  <a:lnTo>
                    <a:pt x="178" y="232"/>
                  </a:lnTo>
                  <a:lnTo>
                    <a:pt x="185" y="225"/>
                  </a:lnTo>
                  <a:lnTo>
                    <a:pt x="185" y="225"/>
                  </a:lnTo>
                  <a:lnTo>
                    <a:pt x="187" y="223"/>
                  </a:lnTo>
                  <a:lnTo>
                    <a:pt x="187" y="223"/>
                  </a:lnTo>
                  <a:lnTo>
                    <a:pt x="190" y="223"/>
                  </a:lnTo>
                  <a:lnTo>
                    <a:pt x="190" y="223"/>
                  </a:lnTo>
                  <a:close/>
                  <a:moveTo>
                    <a:pt x="139" y="219"/>
                  </a:moveTo>
                  <a:lnTo>
                    <a:pt x="139" y="219"/>
                  </a:lnTo>
                  <a:lnTo>
                    <a:pt x="124" y="231"/>
                  </a:lnTo>
                  <a:lnTo>
                    <a:pt x="116" y="236"/>
                  </a:lnTo>
                  <a:lnTo>
                    <a:pt x="108" y="239"/>
                  </a:lnTo>
                  <a:lnTo>
                    <a:pt x="108" y="239"/>
                  </a:lnTo>
                  <a:lnTo>
                    <a:pt x="115" y="227"/>
                  </a:lnTo>
                  <a:lnTo>
                    <a:pt x="125" y="217"/>
                  </a:lnTo>
                  <a:lnTo>
                    <a:pt x="125" y="217"/>
                  </a:lnTo>
                  <a:lnTo>
                    <a:pt x="139" y="219"/>
                  </a:lnTo>
                  <a:lnTo>
                    <a:pt x="139" y="219"/>
                  </a:lnTo>
                  <a:close/>
                  <a:moveTo>
                    <a:pt x="65" y="196"/>
                  </a:moveTo>
                  <a:lnTo>
                    <a:pt x="65" y="196"/>
                  </a:lnTo>
                  <a:lnTo>
                    <a:pt x="68" y="193"/>
                  </a:lnTo>
                  <a:lnTo>
                    <a:pt x="68" y="193"/>
                  </a:lnTo>
                  <a:lnTo>
                    <a:pt x="73" y="196"/>
                  </a:lnTo>
                  <a:lnTo>
                    <a:pt x="73" y="196"/>
                  </a:lnTo>
                  <a:lnTo>
                    <a:pt x="64" y="205"/>
                  </a:lnTo>
                  <a:lnTo>
                    <a:pt x="51" y="212"/>
                  </a:lnTo>
                  <a:lnTo>
                    <a:pt x="51" y="212"/>
                  </a:lnTo>
                  <a:lnTo>
                    <a:pt x="65" y="196"/>
                  </a:lnTo>
                  <a:lnTo>
                    <a:pt x="65" y="196"/>
                  </a:lnTo>
                  <a:close/>
                  <a:moveTo>
                    <a:pt x="32" y="208"/>
                  </a:moveTo>
                  <a:lnTo>
                    <a:pt x="32" y="208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57" y="182"/>
                  </a:lnTo>
                  <a:lnTo>
                    <a:pt x="57" y="182"/>
                  </a:lnTo>
                  <a:lnTo>
                    <a:pt x="60" y="184"/>
                  </a:lnTo>
                  <a:lnTo>
                    <a:pt x="60" y="184"/>
                  </a:lnTo>
                  <a:lnTo>
                    <a:pt x="47" y="197"/>
                  </a:lnTo>
                  <a:lnTo>
                    <a:pt x="32" y="208"/>
                  </a:lnTo>
                  <a:lnTo>
                    <a:pt x="32" y="208"/>
                  </a:lnTo>
                  <a:close/>
                  <a:moveTo>
                    <a:pt x="43" y="134"/>
                  </a:moveTo>
                  <a:lnTo>
                    <a:pt x="43" y="134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8"/>
                  </a:lnTo>
                  <a:lnTo>
                    <a:pt x="39" y="146"/>
                  </a:lnTo>
                  <a:lnTo>
                    <a:pt x="37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43" y="134"/>
                  </a:lnTo>
                  <a:lnTo>
                    <a:pt x="43" y="134"/>
                  </a:lnTo>
                  <a:close/>
                  <a:moveTo>
                    <a:pt x="14" y="185"/>
                  </a:moveTo>
                  <a:lnTo>
                    <a:pt x="14" y="185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3" y="191"/>
                  </a:lnTo>
                  <a:lnTo>
                    <a:pt x="14" y="185"/>
                  </a:lnTo>
                  <a:lnTo>
                    <a:pt x="14" y="185"/>
                  </a:lnTo>
                  <a:close/>
                  <a:moveTo>
                    <a:pt x="18" y="215"/>
                  </a:moveTo>
                  <a:lnTo>
                    <a:pt x="18" y="215"/>
                  </a:lnTo>
                  <a:lnTo>
                    <a:pt x="15" y="211"/>
                  </a:lnTo>
                  <a:lnTo>
                    <a:pt x="15" y="211"/>
                  </a:lnTo>
                  <a:lnTo>
                    <a:pt x="21" y="208"/>
                  </a:lnTo>
                  <a:lnTo>
                    <a:pt x="21" y="208"/>
                  </a:lnTo>
                  <a:lnTo>
                    <a:pt x="18" y="215"/>
                  </a:lnTo>
                  <a:lnTo>
                    <a:pt x="18" y="215"/>
                  </a:lnTo>
                  <a:close/>
                  <a:moveTo>
                    <a:pt x="45" y="165"/>
                  </a:moveTo>
                  <a:lnTo>
                    <a:pt x="45" y="165"/>
                  </a:lnTo>
                  <a:lnTo>
                    <a:pt x="47" y="162"/>
                  </a:lnTo>
                  <a:lnTo>
                    <a:pt x="47" y="162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43" y="179"/>
                  </a:lnTo>
                  <a:lnTo>
                    <a:pt x="35" y="189"/>
                  </a:lnTo>
                  <a:lnTo>
                    <a:pt x="35" y="189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35" y="179"/>
                  </a:lnTo>
                  <a:lnTo>
                    <a:pt x="45" y="165"/>
                  </a:lnTo>
                  <a:lnTo>
                    <a:pt x="45" y="165"/>
                  </a:lnTo>
                  <a:close/>
                  <a:moveTo>
                    <a:pt x="25" y="224"/>
                  </a:moveTo>
                  <a:lnTo>
                    <a:pt x="25" y="224"/>
                  </a:lnTo>
                  <a:lnTo>
                    <a:pt x="37" y="218"/>
                  </a:lnTo>
                  <a:lnTo>
                    <a:pt x="37" y="218"/>
                  </a:lnTo>
                  <a:lnTo>
                    <a:pt x="35" y="220"/>
                  </a:lnTo>
                  <a:lnTo>
                    <a:pt x="32" y="223"/>
                  </a:lnTo>
                  <a:lnTo>
                    <a:pt x="32" y="226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25" y="224"/>
                  </a:lnTo>
                  <a:lnTo>
                    <a:pt x="25" y="224"/>
                  </a:lnTo>
                  <a:close/>
                  <a:moveTo>
                    <a:pt x="36" y="231"/>
                  </a:moveTo>
                  <a:lnTo>
                    <a:pt x="36" y="231"/>
                  </a:lnTo>
                  <a:lnTo>
                    <a:pt x="41" y="231"/>
                  </a:lnTo>
                  <a:lnTo>
                    <a:pt x="45" y="227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44" y="236"/>
                  </a:lnTo>
                  <a:lnTo>
                    <a:pt x="44" y="236"/>
                  </a:lnTo>
                  <a:lnTo>
                    <a:pt x="36" y="231"/>
                  </a:lnTo>
                  <a:lnTo>
                    <a:pt x="36" y="231"/>
                  </a:lnTo>
                  <a:close/>
                  <a:moveTo>
                    <a:pt x="54" y="239"/>
                  </a:move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67" y="220"/>
                  </a:lnTo>
                  <a:lnTo>
                    <a:pt x="83" y="201"/>
                  </a:lnTo>
                  <a:lnTo>
                    <a:pt x="83" y="201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80" y="213"/>
                  </a:lnTo>
                  <a:lnTo>
                    <a:pt x="72" y="223"/>
                  </a:lnTo>
                  <a:lnTo>
                    <a:pt x="64" y="231"/>
                  </a:lnTo>
                  <a:lnTo>
                    <a:pt x="54" y="239"/>
                  </a:lnTo>
                  <a:lnTo>
                    <a:pt x="54" y="239"/>
                  </a:lnTo>
                  <a:close/>
                  <a:moveTo>
                    <a:pt x="82" y="227"/>
                  </a:moveTo>
                  <a:lnTo>
                    <a:pt x="82" y="227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94" y="226"/>
                  </a:lnTo>
                  <a:lnTo>
                    <a:pt x="84" y="232"/>
                  </a:lnTo>
                  <a:lnTo>
                    <a:pt x="74" y="237"/>
                  </a:lnTo>
                  <a:lnTo>
                    <a:pt x="74" y="237"/>
                  </a:lnTo>
                  <a:lnTo>
                    <a:pt x="82" y="227"/>
                  </a:lnTo>
                  <a:lnTo>
                    <a:pt x="82" y="227"/>
                  </a:lnTo>
                  <a:close/>
                  <a:moveTo>
                    <a:pt x="95" y="249"/>
                  </a:moveTo>
                  <a:lnTo>
                    <a:pt x="95" y="249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90" y="241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97" y="241"/>
                  </a:lnTo>
                  <a:lnTo>
                    <a:pt x="96" y="246"/>
                  </a:lnTo>
                  <a:lnTo>
                    <a:pt x="95" y="249"/>
                  </a:lnTo>
                  <a:lnTo>
                    <a:pt x="95" y="249"/>
                  </a:lnTo>
                  <a:close/>
                  <a:moveTo>
                    <a:pt x="115" y="252"/>
                  </a:moveTo>
                  <a:lnTo>
                    <a:pt x="115" y="252"/>
                  </a:lnTo>
                  <a:lnTo>
                    <a:pt x="107" y="250"/>
                  </a:lnTo>
                  <a:lnTo>
                    <a:pt x="107" y="250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15" y="252"/>
                  </a:lnTo>
                  <a:lnTo>
                    <a:pt x="115" y="252"/>
                  </a:lnTo>
                  <a:close/>
                  <a:moveTo>
                    <a:pt x="153" y="220"/>
                  </a:moveTo>
                  <a:lnTo>
                    <a:pt x="153" y="220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63" y="229"/>
                  </a:lnTo>
                  <a:lnTo>
                    <a:pt x="153" y="236"/>
                  </a:lnTo>
                  <a:lnTo>
                    <a:pt x="141" y="242"/>
                  </a:lnTo>
                  <a:lnTo>
                    <a:pt x="130" y="247"/>
                  </a:lnTo>
                  <a:lnTo>
                    <a:pt x="130" y="247"/>
                  </a:lnTo>
                  <a:lnTo>
                    <a:pt x="141" y="233"/>
                  </a:lnTo>
                  <a:lnTo>
                    <a:pt x="153" y="220"/>
                  </a:lnTo>
                  <a:lnTo>
                    <a:pt x="153" y="220"/>
                  </a:lnTo>
                  <a:close/>
                  <a:moveTo>
                    <a:pt x="153" y="255"/>
                  </a:moveTo>
                  <a:lnTo>
                    <a:pt x="153" y="255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48" y="249"/>
                  </a:lnTo>
                  <a:lnTo>
                    <a:pt x="159" y="243"/>
                  </a:lnTo>
                  <a:lnTo>
                    <a:pt x="159" y="243"/>
                  </a:lnTo>
                  <a:lnTo>
                    <a:pt x="153" y="255"/>
                  </a:lnTo>
                  <a:lnTo>
                    <a:pt x="153" y="255"/>
                  </a:lnTo>
                  <a:close/>
                  <a:moveTo>
                    <a:pt x="178" y="256"/>
                  </a:moveTo>
                  <a:lnTo>
                    <a:pt x="177" y="256"/>
                  </a:lnTo>
                  <a:lnTo>
                    <a:pt x="177" y="256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77" y="249"/>
                  </a:lnTo>
                  <a:lnTo>
                    <a:pt x="184" y="243"/>
                  </a:lnTo>
                  <a:lnTo>
                    <a:pt x="184" y="243"/>
                  </a:lnTo>
                  <a:lnTo>
                    <a:pt x="180" y="249"/>
                  </a:lnTo>
                  <a:lnTo>
                    <a:pt x="178" y="256"/>
                  </a:lnTo>
                  <a:lnTo>
                    <a:pt x="178" y="256"/>
                  </a:lnTo>
                  <a:close/>
                  <a:moveTo>
                    <a:pt x="187" y="256"/>
                  </a:moveTo>
                  <a:lnTo>
                    <a:pt x="187" y="256"/>
                  </a:lnTo>
                  <a:lnTo>
                    <a:pt x="192" y="248"/>
                  </a:lnTo>
                  <a:lnTo>
                    <a:pt x="197" y="239"/>
                  </a:lnTo>
                  <a:lnTo>
                    <a:pt x="208" y="223"/>
                  </a:lnTo>
                  <a:lnTo>
                    <a:pt x="208" y="223"/>
                  </a:lnTo>
                  <a:lnTo>
                    <a:pt x="227" y="223"/>
                  </a:lnTo>
                  <a:lnTo>
                    <a:pt x="227" y="223"/>
                  </a:lnTo>
                  <a:lnTo>
                    <a:pt x="208" y="239"/>
                  </a:lnTo>
                  <a:lnTo>
                    <a:pt x="198" y="248"/>
                  </a:lnTo>
                  <a:lnTo>
                    <a:pt x="187" y="256"/>
                  </a:lnTo>
                  <a:lnTo>
                    <a:pt x="187" y="256"/>
                  </a:lnTo>
                  <a:close/>
                  <a:moveTo>
                    <a:pt x="202" y="258"/>
                  </a:moveTo>
                  <a:lnTo>
                    <a:pt x="202" y="258"/>
                  </a:lnTo>
                  <a:lnTo>
                    <a:pt x="215" y="246"/>
                  </a:lnTo>
                  <a:lnTo>
                    <a:pt x="228" y="233"/>
                  </a:lnTo>
                  <a:lnTo>
                    <a:pt x="228" y="233"/>
                  </a:lnTo>
                  <a:lnTo>
                    <a:pt x="213" y="259"/>
                  </a:lnTo>
                  <a:lnTo>
                    <a:pt x="213" y="259"/>
                  </a:lnTo>
                  <a:lnTo>
                    <a:pt x="202" y="258"/>
                  </a:lnTo>
                  <a:lnTo>
                    <a:pt x="202" y="258"/>
                  </a:lnTo>
                  <a:close/>
                  <a:moveTo>
                    <a:pt x="225" y="259"/>
                  </a:moveTo>
                  <a:lnTo>
                    <a:pt x="225" y="259"/>
                  </a:lnTo>
                  <a:lnTo>
                    <a:pt x="224" y="259"/>
                  </a:lnTo>
                  <a:lnTo>
                    <a:pt x="224" y="259"/>
                  </a:lnTo>
                  <a:lnTo>
                    <a:pt x="236" y="241"/>
                  </a:lnTo>
                  <a:lnTo>
                    <a:pt x="242" y="231"/>
                  </a:lnTo>
                  <a:lnTo>
                    <a:pt x="246" y="221"/>
                  </a:lnTo>
                  <a:lnTo>
                    <a:pt x="246" y="221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48" y="239"/>
                  </a:lnTo>
                  <a:lnTo>
                    <a:pt x="236" y="249"/>
                  </a:lnTo>
                  <a:lnTo>
                    <a:pt x="225" y="259"/>
                  </a:lnTo>
                  <a:lnTo>
                    <a:pt x="225" y="259"/>
                  </a:lnTo>
                  <a:close/>
                  <a:moveTo>
                    <a:pt x="244" y="260"/>
                  </a:moveTo>
                  <a:lnTo>
                    <a:pt x="244" y="260"/>
                  </a:lnTo>
                  <a:lnTo>
                    <a:pt x="239" y="260"/>
                  </a:lnTo>
                  <a:lnTo>
                    <a:pt x="239" y="260"/>
                  </a:lnTo>
                  <a:lnTo>
                    <a:pt x="260" y="241"/>
                  </a:lnTo>
                  <a:lnTo>
                    <a:pt x="260" y="241"/>
                  </a:lnTo>
                  <a:lnTo>
                    <a:pt x="251" y="250"/>
                  </a:lnTo>
                  <a:lnTo>
                    <a:pt x="244" y="260"/>
                  </a:lnTo>
                  <a:lnTo>
                    <a:pt x="244" y="260"/>
                  </a:lnTo>
                  <a:close/>
                  <a:moveTo>
                    <a:pt x="275" y="260"/>
                  </a:moveTo>
                  <a:lnTo>
                    <a:pt x="275" y="260"/>
                  </a:lnTo>
                  <a:lnTo>
                    <a:pt x="261" y="260"/>
                  </a:lnTo>
                  <a:lnTo>
                    <a:pt x="261" y="260"/>
                  </a:lnTo>
                  <a:lnTo>
                    <a:pt x="279" y="242"/>
                  </a:lnTo>
                  <a:lnTo>
                    <a:pt x="297" y="225"/>
                  </a:lnTo>
                  <a:lnTo>
                    <a:pt x="297" y="225"/>
                  </a:lnTo>
                  <a:lnTo>
                    <a:pt x="292" y="233"/>
                  </a:lnTo>
                  <a:lnTo>
                    <a:pt x="285" y="242"/>
                  </a:lnTo>
                  <a:lnTo>
                    <a:pt x="279" y="252"/>
                  </a:lnTo>
                  <a:lnTo>
                    <a:pt x="275" y="260"/>
                  </a:lnTo>
                  <a:lnTo>
                    <a:pt x="275" y="260"/>
                  </a:lnTo>
                  <a:close/>
                  <a:moveTo>
                    <a:pt x="321" y="256"/>
                  </a:moveTo>
                  <a:lnTo>
                    <a:pt x="321" y="256"/>
                  </a:lnTo>
                  <a:lnTo>
                    <a:pt x="307" y="259"/>
                  </a:lnTo>
                  <a:lnTo>
                    <a:pt x="292" y="260"/>
                  </a:lnTo>
                  <a:lnTo>
                    <a:pt x="292" y="260"/>
                  </a:lnTo>
                  <a:lnTo>
                    <a:pt x="305" y="250"/>
                  </a:lnTo>
                  <a:lnTo>
                    <a:pt x="305" y="250"/>
                  </a:lnTo>
                  <a:lnTo>
                    <a:pt x="304" y="254"/>
                  </a:lnTo>
                  <a:lnTo>
                    <a:pt x="307" y="255"/>
                  </a:lnTo>
                  <a:lnTo>
                    <a:pt x="309" y="256"/>
                  </a:lnTo>
                  <a:lnTo>
                    <a:pt x="313" y="255"/>
                  </a:lnTo>
                  <a:lnTo>
                    <a:pt x="320" y="253"/>
                  </a:lnTo>
                  <a:lnTo>
                    <a:pt x="322" y="250"/>
                  </a:lnTo>
                  <a:lnTo>
                    <a:pt x="322" y="250"/>
                  </a:lnTo>
                  <a:lnTo>
                    <a:pt x="321" y="254"/>
                  </a:lnTo>
                  <a:lnTo>
                    <a:pt x="321" y="256"/>
                  </a:lnTo>
                  <a:lnTo>
                    <a:pt x="321" y="256"/>
                  </a:lnTo>
                  <a:close/>
                  <a:moveTo>
                    <a:pt x="320" y="241"/>
                  </a:moveTo>
                  <a:lnTo>
                    <a:pt x="320" y="241"/>
                  </a:lnTo>
                  <a:lnTo>
                    <a:pt x="327" y="231"/>
                  </a:lnTo>
                  <a:lnTo>
                    <a:pt x="336" y="223"/>
                  </a:lnTo>
                  <a:lnTo>
                    <a:pt x="343" y="213"/>
                  </a:lnTo>
                  <a:lnTo>
                    <a:pt x="346" y="208"/>
                  </a:lnTo>
                  <a:lnTo>
                    <a:pt x="349" y="203"/>
                  </a:lnTo>
                  <a:lnTo>
                    <a:pt x="349" y="203"/>
                  </a:lnTo>
                  <a:lnTo>
                    <a:pt x="356" y="201"/>
                  </a:lnTo>
                  <a:lnTo>
                    <a:pt x="356" y="201"/>
                  </a:lnTo>
                  <a:lnTo>
                    <a:pt x="350" y="209"/>
                  </a:lnTo>
                  <a:lnTo>
                    <a:pt x="350" y="209"/>
                  </a:lnTo>
                  <a:lnTo>
                    <a:pt x="336" y="226"/>
                  </a:lnTo>
                  <a:lnTo>
                    <a:pt x="328" y="235"/>
                  </a:lnTo>
                  <a:lnTo>
                    <a:pt x="320" y="241"/>
                  </a:lnTo>
                  <a:lnTo>
                    <a:pt x="320" y="241"/>
                  </a:lnTo>
                  <a:close/>
                  <a:moveTo>
                    <a:pt x="334" y="254"/>
                  </a:moveTo>
                  <a:lnTo>
                    <a:pt x="334" y="254"/>
                  </a:lnTo>
                  <a:lnTo>
                    <a:pt x="344" y="247"/>
                  </a:lnTo>
                  <a:lnTo>
                    <a:pt x="352" y="238"/>
                  </a:lnTo>
                  <a:lnTo>
                    <a:pt x="352" y="238"/>
                  </a:lnTo>
                  <a:lnTo>
                    <a:pt x="352" y="241"/>
                  </a:lnTo>
                  <a:lnTo>
                    <a:pt x="352" y="243"/>
                  </a:lnTo>
                  <a:lnTo>
                    <a:pt x="354" y="246"/>
                  </a:lnTo>
                  <a:lnTo>
                    <a:pt x="355" y="247"/>
                  </a:lnTo>
                  <a:lnTo>
                    <a:pt x="355" y="247"/>
                  </a:lnTo>
                  <a:lnTo>
                    <a:pt x="345" y="250"/>
                  </a:lnTo>
                  <a:lnTo>
                    <a:pt x="334" y="254"/>
                  </a:lnTo>
                  <a:lnTo>
                    <a:pt x="334" y="254"/>
                  </a:lnTo>
                  <a:close/>
                  <a:moveTo>
                    <a:pt x="346" y="231"/>
                  </a:moveTo>
                  <a:lnTo>
                    <a:pt x="346" y="231"/>
                  </a:lnTo>
                  <a:lnTo>
                    <a:pt x="357" y="215"/>
                  </a:lnTo>
                  <a:lnTo>
                    <a:pt x="357" y="215"/>
                  </a:lnTo>
                  <a:lnTo>
                    <a:pt x="373" y="195"/>
                  </a:lnTo>
                  <a:lnTo>
                    <a:pt x="373" y="195"/>
                  </a:lnTo>
                  <a:lnTo>
                    <a:pt x="378" y="194"/>
                  </a:lnTo>
                  <a:lnTo>
                    <a:pt x="378" y="194"/>
                  </a:lnTo>
                  <a:lnTo>
                    <a:pt x="369" y="207"/>
                  </a:lnTo>
                  <a:lnTo>
                    <a:pt x="369" y="207"/>
                  </a:lnTo>
                  <a:lnTo>
                    <a:pt x="357" y="220"/>
                  </a:lnTo>
                  <a:lnTo>
                    <a:pt x="346" y="231"/>
                  </a:lnTo>
                  <a:lnTo>
                    <a:pt x="346" y="231"/>
                  </a:lnTo>
                  <a:close/>
                  <a:moveTo>
                    <a:pt x="396" y="185"/>
                  </a:moveTo>
                  <a:lnTo>
                    <a:pt x="396" y="185"/>
                  </a:lnTo>
                  <a:lnTo>
                    <a:pt x="403" y="182"/>
                  </a:lnTo>
                  <a:lnTo>
                    <a:pt x="403" y="182"/>
                  </a:lnTo>
                  <a:lnTo>
                    <a:pt x="398" y="194"/>
                  </a:lnTo>
                  <a:lnTo>
                    <a:pt x="393" y="205"/>
                  </a:lnTo>
                  <a:lnTo>
                    <a:pt x="387" y="215"/>
                  </a:lnTo>
                  <a:lnTo>
                    <a:pt x="380" y="225"/>
                  </a:lnTo>
                  <a:lnTo>
                    <a:pt x="380" y="225"/>
                  </a:lnTo>
                  <a:lnTo>
                    <a:pt x="381" y="221"/>
                  </a:lnTo>
                  <a:lnTo>
                    <a:pt x="382" y="217"/>
                  </a:lnTo>
                  <a:lnTo>
                    <a:pt x="382" y="214"/>
                  </a:lnTo>
                  <a:lnTo>
                    <a:pt x="382" y="212"/>
                  </a:lnTo>
                  <a:lnTo>
                    <a:pt x="380" y="212"/>
                  </a:lnTo>
                  <a:lnTo>
                    <a:pt x="378" y="212"/>
                  </a:lnTo>
                  <a:lnTo>
                    <a:pt x="378" y="212"/>
                  </a:lnTo>
                  <a:lnTo>
                    <a:pt x="389" y="200"/>
                  </a:lnTo>
                  <a:lnTo>
                    <a:pt x="393" y="193"/>
                  </a:lnTo>
                  <a:lnTo>
                    <a:pt x="396" y="189"/>
                  </a:lnTo>
                  <a:lnTo>
                    <a:pt x="396" y="185"/>
                  </a:lnTo>
                  <a:lnTo>
                    <a:pt x="396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6" name="矩形 47"/>
          <p:cNvSpPr>
            <a:spLocks noChangeArrowheads="1"/>
          </p:cNvSpPr>
          <p:nvPr/>
        </p:nvSpPr>
        <p:spPr bwMode="auto">
          <a:xfrm>
            <a:off x="2282494" y="2568754"/>
            <a:ext cx="3997692" cy="224676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此处添加详细文本描述，建议与标题相关并符合整体语言风格，语言描述尽量简洁生动。尽量将每页幻灯片的字数控制</a:t>
            </a:r>
            <a:endParaRPr lang="zh-CN" altLang="en-US" sz="20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  <a:p>
            <a:endParaRPr lang="zh-CN" altLang="en-US" sz="2000" dirty="0">
              <a:latin typeface="冬青黑体简体中文 W3" panose="020B0300000000000000" pitchFamily="34" charset="-122"/>
              <a:ea typeface="冬青黑体简体中文 W3" panose="020B0300000000000000" pitchFamily="34" charset="-122"/>
              <a:sym typeface="宋体" panose="02010600030101010101" pitchFamily="2" charset="-122"/>
            </a:endParaRPr>
          </a:p>
        </p:txBody>
      </p:sp>
      <p:sp>
        <p:nvSpPr>
          <p:cNvPr id="27" name="文本框 48"/>
          <p:cNvSpPr>
            <a:spLocks noChangeArrowheads="1"/>
          </p:cNvSpPr>
          <p:nvPr/>
        </p:nvSpPr>
        <p:spPr bwMode="auto">
          <a:xfrm>
            <a:off x="2737961" y="2090616"/>
            <a:ext cx="3299583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8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sym typeface="宋体" panose="02010600030101010101" pitchFamily="2" charset="-122"/>
              </a:rPr>
              <a:t>在此添加您的标题</a:t>
            </a:r>
            <a:endParaRPr lang="zh-CN" altLang="en-US" sz="28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sym typeface="宋体" panose="02010600030101010101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4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6" name="文本框 5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请在此添加您的标题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sp>
        <p:nvSpPr>
          <p:cNvPr id="34" name="Freeform 4"/>
          <p:cNvSpPr/>
          <p:nvPr/>
        </p:nvSpPr>
        <p:spPr bwMode="auto">
          <a:xfrm>
            <a:off x="3203036" y="1501617"/>
            <a:ext cx="1487368" cy="1174027"/>
          </a:xfrm>
          <a:custGeom>
            <a:avLst/>
            <a:gdLst>
              <a:gd name="T0" fmla="*/ 0 w 864"/>
              <a:gd name="T1" fmla="*/ 0 h 678"/>
              <a:gd name="T2" fmla="*/ 864 w 864"/>
              <a:gd name="T3" fmla="*/ 678 h 678"/>
            </a:gdLst>
            <a:ahLst/>
            <a:cxnLst>
              <a:cxn ang="0">
                <a:pos x="864" y="357"/>
              </a:cxn>
              <a:cxn ang="0">
                <a:pos x="864" y="357"/>
              </a:cxn>
              <a:cxn ang="0">
                <a:pos x="817" y="317"/>
              </a:cxn>
              <a:cxn ang="0">
                <a:pos x="770" y="277"/>
              </a:cxn>
              <a:cxn ang="0">
                <a:pos x="720" y="240"/>
              </a:cxn>
              <a:cxn ang="0">
                <a:pos x="670" y="207"/>
              </a:cxn>
              <a:cxn ang="0">
                <a:pos x="617" y="177"/>
              </a:cxn>
              <a:cxn ang="0">
                <a:pos x="567" y="147"/>
              </a:cxn>
              <a:cxn ang="0">
                <a:pos x="510" y="124"/>
              </a:cxn>
              <a:cxn ang="0">
                <a:pos x="457" y="97"/>
              </a:cxn>
              <a:cxn ang="0">
                <a:pos x="400" y="77"/>
              </a:cxn>
              <a:cxn ang="0">
                <a:pos x="347" y="60"/>
              </a:cxn>
              <a:cxn ang="0">
                <a:pos x="290" y="43"/>
              </a:cxn>
              <a:cxn ang="0">
                <a:pos x="233" y="30"/>
              </a:cxn>
              <a:cxn ang="0">
                <a:pos x="173" y="17"/>
              </a:cxn>
              <a:cxn ang="0">
                <a:pos x="116" y="10"/>
              </a:cxn>
              <a:cxn ang="0">
                <a:pos x="56" y="3"/>
              </a:cxn>
              <a:cxn ang="0">
                <a:pos x="0" y="0"/>
              </a:cxn>
              <a:cxn ang="0">
                <a:pos x="0" y="454"/>
              </a:cxn>
              <a:cxn ang="0">
                <a:pos x="0" y="454"/>
              </a:cxn>
              <a:cxn ang="0">
                <a:pos x="73" y="461"/>
              </a:cxn>
              <a:cxn ang="0">
                <a:pos x="146" y="474"/>
              </a:cxn>
              <a:cxn ang="0">
                <a:pos x="217" y="494"/>
              </a:cxn>
              <a:cxn ang="0">
                <a:pos x="287" y="521"/>
              </a:cxn>
              <a:cxn ang="0">
                <a:pos x="353" y="551"/>
              </a:cxn>
              <a:cxn ang="0">
                <a:pos x="420" y="588"/>
              </a:cxn>
              <a:cxn ang="0">
                <a:pos x="483" y="631"/>
              </a:cxn>
              <a:cxn ang="0">
                <a:pos x="543" y="678"/>
              </a:cxn>
              <a:cxn ang="0">
                <a:pos x="864" y="357"/>
              </a:cxn>
            </a:cxnLst>
            <a:rect l="T0" t="T1" r="T2" b="T3"/>
            <a:pathLst>
              <a:path w="864" h="678">
                <a:moveTo>
                  <a:pt x="864" y="357"/>
                </a:moveTo>
                <a:lnTo>
                  <a:pt x="864" y="357"/>
                </a:lnTo>
                <a:lnTo>
                  <a:pt x="817" y="317"/>
                </a:lnTo>
                <a:lnTo>
                  <a:pt x="770" y="277"/>
                </a:lnTo>
                <a:lnTo>
                  <a:pt x="720" y="240"/>
                </a:lnTo>
                <a:lnTo>
                  <a:pt x="670" y="207"/>
                </a:lnTo>
                <a:lnTo>
                  <a:pt x="617" y="177"/>
                </a:lnTo>
                <a:lnTo>
                  <a:pt x="567" y="147"/>
                </a:lnTo>
                <a:lnTo>
                  <a:pt x="510" y="124"/>
                </a:lnTo>
                <a:lnTo>
                  <a:pt x="457" y="97"/>
                </a:lnTo>
                <a:lnTo>
                  <a:pt x="400" y="77"/>
                </a:lnTo>
                <a:lnTo>
                  <a:pt x="347" y="60"/>
                </a:lnTo>
                <a:lnTo>
                  <a:pt x="290" y="43"/>
                </a:lnTo>
                <a:lnTo>
                  <a:pt x="233" y="30"/>
                </a:lnTo>
                <a:lnTo>
                  <a:pt x="173" y="17"/>
                </a:lnTo>
                <a:lnTo>
                  <a:pt x="116" y="10"/>
                </a:lnTo>
                <a:lnTo>
                  <a:pt x="56" y="3"/>
                </a:lnTo>
                <a:lnTo>
                  <a:pt x="0" y="0"/>
                </a:lnTo>
                <a:lnTo>
                  <a:pt x="0" y="454"/>
                </a:lnTo>
                <a:lnTo>
                  <a:pt x="73" y="461"/>
                </a:lnTo>
                <a:lnTo>
                  <a:pt x="146" y="474"/>
                </a:lnTo>
                <a:lnTo>
                  <a:pt x="217" y="494"/>
                </a:lnTo>
                <a:lnTo>
                  <a:pt x="287" y="521"/>
                </a:lnTo>
                <a:lnTo>
                  <a:pt x="353" y="551"/>
                </a:lnTo>
                <a:lnTo>
                  <a:pt x="420" y="588"/>
                </a:lnTo>
                <a:lnTo>
                  <a:pt x="483" y="631"/>
                </a:lnTo>
                <a:lnTo>
                  <a:pt x="543" y="678"/>
                </a:lnTo>
                <a:lnTo>
                  <a:pt x="864" y="357"/>
                </a:lnTo>
                <a:close/>
              </a:path>
            </a:pathLst>
          </a:custGeom>
          <a:noFill/>
          <a:ln w="25400">
            <a:solidFill>
              <a:schemeClr val="tx1"/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 sz="1865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35" name="Freeform 5"/>
          <p:cNvSpPr/>
          <p:nvPr/>
        </p:nvSpPr>
        <p:spPr bwMode="auto">
          <a:xfrm>
            <a:off x="4277246" y="2258328"/>
            <a:ext cx="1170613" cy="1497837"/>
          </a:xfrm>
          <a:custGeom>
            <a:avLst/>
            <a:gdLst>
              <a:gd name="T0" fmla="*/ 0 w 680"/>
              <a:gd name="T1" fmla="*/ 0 h 865"/>
              <a:gd name="T2" fmla="*/ 680 w 680"/>
              <a:gd name="T3" fmla="*/ 865 h 865"/>
            </a:gdLst>
            <a:ahLst/>
            <a:cxnLst>
              <a:cxn ang="0">
                <a:pos x="0" y="321"/>
              </a:cxn>
              <a:cxn ang="0">
                <a:pos x="0" y="321"/>
              </a:cxn>
              <a:cxn ang="0">
                <a:pos x="50" y="384"/>
              </a:cxn>
              <a:cxn ang="0">
                <a:pos x="90" y="444"/>
              </a:cxn>
              <a:cxn ang="0">
                <a:pos x="130" y="511"/>
              </a:cxn>
              <a:cxn ang="0">
                <a:pos x="160" y="581"/>
              </a:cxn>
              <a:cxn ang="0">
                <a:pos x="183" y="651"/>
              </a:cxn>
              <a:cxn ang="0">
                <a:pos x="203" y="722"/>
              </a:cxn>
              <a:cxn ang="0">
                <a:pos x="216" y="795"/>
              </a:cxn>
              <a:cxn ang="0">
                <a:pos x="223" y="865"/>
              </a:cxn>
              <a:cxn ang="0">
                <a:pos x="680" y="865"/>
              </a:cxn>
              <a:cxn ang="0">
                <a:pos x="680" y="865"/>
              </a:cxn>
              <a:cxn ang="0">
                <a:pos x="677" y="808"/>
              </a:cxn>
              <a:cxn ang="0">
                <a:pos x="670" y="752"/>
              </a:cxn>
              <a:cxn ang="0">
                <a:pos x="660" y="691"/>
              </a:cxn>
              <a:cxn ang="0">
                <a:pos x="650" y="635"/>
              </a:cxn>
              <a:cxn ang="0">
                <a:pos x="637" y="578"/>
              </a:cxn>
              <a:cxn ang="0">
                <a:pos x="620" y="521"/>
              </a:cxn>
              <a:cxn ang="0">
                <a:pos x="600" y="464"/>
              </a:cxn>
              <a:cxn ang="0">
                <a:pos x="580" y="408"/>
              </a:cxn>
              <a:cxn ang="0">
                <a:pos x="557" y="354"/>
              </a:cxn>
              <a:cxn ang="0">
                <a:pos x="530" y="301"/>
              </a:cxn>
              <a:cxn ang="0">
                <a:pos x="500" y="247"/>
              </a:cxn>
              <a:cxn ang="0">
                <a:pos x="470" y="197"/>
              </a:cxn>
              <a:cxn ang="0">
                <a:pos x="436" y="144"/>
              </a:cxn>
              <a:cxn ang="0">
                <a:pos x="400" y="97"/>
              </a:cxn>
              <a:cxn ang="0">
                <a:pos x="363" y="47"/>
              </a:cxn>
              <a:cxn ang="0">
                <a:pos x="320" y="0"/>
              </a:cxn>
              <a:cxn ang="0">
                <a:pos x="0" y="321"/>
              </a:cxn>
            </a:cxnLst>
            <a:rect l="T0" t="T1" r="T2" b="T3"/>
            <a:pathLst>
              <a:path w="680" h="865">
                <a:moveTo>
                  <a:pt x="0" y="321"/>
                </a:moveTo>
                <a:lnTo>
                  <a:pt x="0" y="321"/>
                </a:lnTo>
                <a:lnTo>
                  <a:pt x="50" y="384"/>
                </a:lnTo>
                <a:lnTo>
                  <a:pt x="90" y="444"/>
                </a:lnTo>
                <a:lnTo>
                  <a:pt x="130" y="511"/>
                </a:lnTo>
                <a:lnTo>
                  <a:pt x="160" y="581"/>
                </a:lnTo>
                <a:lnTo>
                  <a:pt x="183" y="651"/>
                </a:lnTo>
                <a:lnTo>
                  <a:pt x="203" y="722"/>
                </a:lnTo>
                <a:lnTo>
                  <a:pt x="216" y="795"/>
                </a:lnTo>
                <a:lnTo>
                  <a:pt x="223" y="865"/>
                </a:lnTo>
                <a:lnTo>
                  <a:pt x="680" y="865"/>
                </a:lnTo>
                <a:lnTo>
                  <a:pt x="677" y="808"/>
                </a:lnTo>
                <a:lnTo>
                  <a:pt x="670" y="752"/>
                </a:lnTo>
                <a:lnTo>
                  <a:pt x="660" y="691"/>
                </a:lnTo>
                <a:lnTo>
                  <a:pt x="650" y="635"/>
                </a:lnTo>
                <a:lnTo>
                  <a:pt x="637" y="578"/>
                </a:lnTo>
                <a:lnTo>
                  <a:pt x="620" y="521"/>
                </a:lnTo>
                <a:lnTo>
                  <a:pt x="600" y="464"/>
                </a:lnTo>
                <a:lnTo>
                  <a:pt x="580" y="408"/>
                </a:lnTo>
                <a:lnTo>
                  <a:pt x="557" y="354"/>
                </a:lnTo>
                <a:lnTo>
                  <a:pt x="530" y="301"/>
                </a:lnTo>
                <a:lnTo>
                  <a:pt x="500" y="247"/>
                </a:lnTo>
                <a:lnTo>
                  <a:pt x="470" y="197"/>
                </a:lnTo>
                <a:lnTo>
                  <a:pt x="436" y="144"/>
                </a:lnTo>
                <a:lnTo>
                  <a:pt x="400" y="97"/>
                </a:lnTo>
                <a:lnTo>
                  <a:pt x="363" y="47"/>
                </a:lnTo>
                <a:lnTo>
                  <a:pt x="320" y="0"/>
                </a:lnTo>
                <a:lnTo>
                  <a:pt x="0" y="321"/>
                </a:lnTo>
                <a:close/>
              </a:path>
            </a:pathLst>
          </a:custGeom>
          <a:noFill/>
          <a:ln w="25400">
            <a:solidFill>
              <a:schemeClr val="tx1"/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 sz="240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36" name="Freeform 6"/>
          <p:cNvSpPr/>
          <p:nvPr/>
        </p:nvSpPr>
        <p:spPr bwMode="auto">
          <a:xfrm>
            <a:off x="4277246" y="3953568"/>
            <a:ext cx="1170613" cy="1503032"/>
          </a:xfrm>
          <a:custGeom>
            <a:avLst/>
            <a:gdLst>
              <a:gd name="T0" fmla="*/ 0 w 680"/>
              <a:gd name="T1" fmla="*/ 0 h 868"/>
              <a:gd name="T2" fmla="*/ 680 w 680"/>
              <a:gd name="T3" fmla="*/ 868 h 868"/>
            </a:gdLst>
            <a:ahLst/>
            <a:cxnLst>
              <a:cxn ang="0">
                <a:pos x="223" y="0"/>
              </a:cxn>
              <a:cxn ang="0">
                <a:pos x="223" y="0"/>
              </a:cxn>
              <a:cxn ang="0">
                <a:pos x="216" y="73"/>
              </a:cxn>
              <a:cxn ang="0">
                <a:pos x="203" y="146"/>
              </a:cxn>
              <a:cxn ang="0">
                <a:pos x="183" y="217"/>
              </a:cxn>
              <a:cxn ang="0">
                <a:pos x="160" y="287"/>
              </a:cxn>
              <a:cxn ang="0">
                <a:pos x="130" y="357"/>
              </a:cxn>
              <a:cxn ang="0">
                <a:pos x="90" y="420"/>
              </a:cxn>
              <a:cxn ang="0">
                <a:pos x="50" y="484"/>
              </a:cxn>
              <a:cxn ang="0">
                <a:pos x="0" y="544"/>
              </a:cxn>
              <a:cxn ang="0">
                <a:pos x="320" y="868"/>
              </a:cxn>
              <a:cxn ang="0">
                <a:pos x="320" y="868"/>
              </a:cxn>
              <a:cxn ang="0">
                <a:pos x="363" y="821"/>
              </a:cxn>
              <a:cxn ang="0">
                <a:pos x="400" y="771"/>
              </a:cxn>
              <a:cxn ang="0">
                <a:pos x="436" y="724"/>
              </a:cxn>
              <a:cxn ang="0">
                <a:pos x="470" y="671"/>
              </a:cxn>
              <a:cxn ang="0">
                <a:pos x="500" y="621"/>
              </a:cxn>
              <a:cxn ang="0">
                <a:pos x="530" y="567"/>
              </a:cxn>
              <a:cxn ang="0">
                <a:pos x="557" y="514"/>
              </a:cxn>
              <a:cxn ang="0">
                <a:pos x="580" y="460"/>
              </a:cxn>
              <a:cxn ang="0">
                <a:pos x="600" y="404"/>
              </a:cxn>
              <a:cxn ang="0">
                <a:pos x="620" y="347"/>
              </a:cxn>
              <a:cxn ang="0">
                <a:pos x="637" y="290"/>
              </a:cxn>
              <a:cxn ang="0">
                <a:pos x="650" y="233"/>
              </a:cxn>
              <a:cxn ang="0">
                <a:pos x="660" y="177"/>
              </a:cxn>
              <a:cxn ang="0">
                <a:pos x="670" y="116"/>
              </a:cxn>
              <a:cxn ang="0">
                <a:pos x="677" y="60"/>
              </a:cxn>
              <a:cxn ang="0">
                <a:pos x="680" y="0"/>
              </a:cxn>
              <a:cxn ang="0">
                <a:pos x="223" y="0"/>
              </a:cxn>
            </a:cxnLst>
            <a:rect l="T0" t="T1" r="T2" b="T3"/>
            <a:pathLst>
              <a:path w="680" h="868">
                <a:moveTo>
                  <a:pt x="223" y="0"/>
                </a:moveTo>
                <a:lnTo>
                  <a:pt x="223" y="0"/>
                </a:lnTo>
                <a:lnTo>
                  <a:pt x="216" y="73"/>
                </a:lnTo>
                <a:lnTo>
                  <a:pt x="203" y="146"/>
                </a:lnTo>
                <a:lnTo>
                  <a:pt x="183" y="217"/>
                </a:lnTo>
                <a:lnTo>
                  <a:pt x="160" y="287"/>
                </a:lnTo>
                <a:lnTo>
                  <a:pt x="130" y="357"/>
                </a:lnTo>
                <a:lnTo>
                  <a:pt x="90" y="420"/>
                </a:lnTo>
                <a:lnTo>
                  <a:pt x="50" y="484"/>
                </a:lnTo>
                <a:lnTo>
                  <a:pt x="0" y="544"/>
                </a:lnTo>
                <a:lnTo>
                  <a:pt x="320" y="868"/>
                </a:lnTo>
                <a:lnTo>
                  <a:pt x="363" y="821"/>
                </a:lnTo>
                <a:lnTo>
                  <a:pt x="400" y="771"/>
                </a:lnTo>
                <a:lnTo>
                  <a:pt x="436" y="724"/>
                </a:lnTo>
                <a:lnTo>
                  <a:pt x="470" y="671"/>
                </a:lnTo>
                <a:lnTo>
                  <a:pt x="500" y="621"/>
                </a:lnTo>
                <a:lnTo>
                  <a:pt x="530" y="567"/>
                </a:lnTo>
                <a:lnTo>
                  <a:pt x="557" y="514"/>
                </a:lnTo>
                <a:lnTo>
                  <a:pt x="580" y="460"/>
                </a:lnTo>
                <a:lnTo>
                  <a:pt x="600" y="404"/>
                </a:lnTo>
                <a:lnTo>
                  <a:pt x="620" y="347"/>
                </a:lnTo>
                <a:lnTo>
                  <a:pt x="637" y="290"/>
                </a:lnTo>
                <a:lnTo>
                  <a:pt x="650" y="233"/>
                </a:lnTo>
                <a:lnTo>
                  <a:pt x="660" y="177"/>
                </a:lnTo>
                <a:lnTo>
                  <a:pt x="670" y="116"/>
                </a:lnTo>
                <a:lnTo>
                  <a:pt x="677" y="60"/>
                </a:lnTo>
                <a:lnTo>
                  <a:pt x="680" y="0"/>
                </a:lnTo>
                <a:lnTo>
                  <a:pt x="223" y="0"/>
                </a:lnTo>
                <a:close/>
              </a:path>
            </a:pathLst>
          </a:custGeom>
          <a:noFill/>
          <a:ln w="25400">
            <a:solidFill>
              <a:schemeClr val="tx1"/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 sz="240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37" name="Freeform 7"/>
          <p:cNvSpPr/>
          <p:nvPr/>
        </p:nvSpPr>
        <p:spPr bwMode="auto">
          <a:xfrm>
            <a:off x="3203036" y="5039283"/>
            <a:ext cx="1487368" cy="1174027"/>
          </a:xfrm>
          <a:custGeom>
            <a:avLst/>
            <a:gdLst>
              <a:gd name="T0" fmla="*/ 0 w 864"/>
              <a:gd name="T1" fmla="*/ 0 h 678"/>
              <a:gd name="T2" fmla="*/ 864 w 864"/>
              <a:gd name="T3" fmla="*/ 678 h 678"/>
            </a:gdLst>
            <a:ahLst/>
            <a:cxnLst>
              <a:cxn ang="0">
                <a:pos x="543" y="0"/>
              </a:cxn>
              <a:cxn ang="0">
                <a:pos x="543" y="0"/>
              </a:cxn>
              <a:cxn ang="0">
                <a:pos x="483" y="47"/>
              </a:cxn>
              <a:cxn ang="0">
                <a:pos x="420" y="90"/>
              </a:cxn>
              <a:cxn ang="0">
                <a:pos x="353" y="127"/>
              </a:cxn>
              <a:cxn ang="0">
                <a:pos x="287" y="157"/>
              </a:cxn>
              <a:cxn ang="0">
                <a:pos x="217" y="184"/>
              </a:cxn>
              <a:cxn ang="0">
                <a:pos x="146" y="204"/>
              </a:cxn>
              <a:cxn ang="0">
                <a:pos x="73" y="217"/>
              </a:cxn>
              <a:cxn ang="0">
                <a:pos x="0" y="224"/>
              </a:cxn>
              <a:cxn ang="0">
                <a:pos x="0" y="678"/>
              </a:cxn>
              <a:cxn ang="0">
                <a:pos x="0" y="678"/>
              </a:cxn>
              <a:cxn ang="0">
                <a:pos x="56" y="675"/>
              </a:cxn>
              <a:cxn ang="0">
                <a:pos x="116" y="668"/>
              </a:cxn>
              <a:cxn ang="0">
                <a:pos x="173" y="661"/>
              </a:cxn>
              <a:cxn ang="0">
                <a:pos x="233" y="648"/>
              </a:cxn>
              <a:cxn ang="0">
                <a:pos x="290" y="635"/>
              </a:cxn>
              <a:cxn ang="0">
                <a:pos x="347" y="618"/>
              </a:cxn>
              <a:cxn ang="0">
                <a:pos x="400" y="601"/>
              </a:cxn>
              <a:cxn ang="0">
                <a:pos x="457" y="581"/>
              </a:cxn>
              <a:cxn ang="0">
                <a:pos x="510" y="554"/>
              </a:cxn>
              <a:cxn ang="0">
                <a:pos x="567" y="531"/>
              </a:cxn>
              <a:cxn ang="0">
                <a:pos x="617" y="501"/>
              </a:cxn>
              <a:cxn ang="0">
                <a:pos x="670" y="471"/>
              </a:cxn>
              <a:cxn ang="0">
                <a:pos x="720" y="438"/>
              </a:cxn>
              <a:cxn ang="0">
                <a:pos x="770" y="401"/>
              </a:cxn>
              <a:cxn ang="0">
                <a:pos x="817" y="361"/>
              </a:cxn>
              <a:cxn ang="0">
                <a:pos x="864" y="321"/>
              </a:cxn>
              <a:cxn ang="0">
                <a:pos x="543" y="0"/>
              </a:cxn>
            </a:cxnLst>
            <a:rect l="T0" t="T1" r="T2" b="T3"/>
            <a:pathLst>
              <a:path w="864" h="678">
                <a:moveTo>
                  <a:pt x="543" y="0"/>
                </a:moveTo>
                <a:lnTo>
                  <a:pt x="543" y="0"/>
                </a:lnTo>
                <a:lnTo>
                  <a:pt x="483" y="47"/>
                </a:lnTo>
                <a:lnTo>
                  <a:pt x="420" y="90"/>
                </a:lnTo>
                <a:lnTo>
                  <a:pt x="353" y="127"/>
                </a:lnTo>
                <a:lnTo>
                  <a:pt x="287" y="157"/>
                </a:lnTo>
                <a:lnTo>
                  <a:pt x="217" y="184"/>
                </a:lnTo>
                <a:lnTo>
                  <a:pt x="146" y="204"/>
                </a:lnTo>
                <a:lnTo>
                  <a:pt x="73" y="217"/>
                </a:lnTo>
                <a:lnTo>
                  <a:pt x="0" y="224"/>
                </a:lnTo>
                <a:lnTo>
                  <a:pt x="0" y="678"/>
                </a:lnTo>
                <a:lnTo>
                  <a:pt x="56" y="675"/>
                </a:lnTo>
                <a:lnTo>
                  <a:pt x="116" y="668"/>
                </a:lnTo>
                <a:lnTo>
                  <a:pt x="173" y="661"/>
                </a:lnTo>
                <a:lnTo>
                  <a:pt x="233" y="648"/>
                </a:lnTo>
                <a:lnTo>
                  <a:pt x="290" y="635"/>
                </a:lnTo>
                <a:lnTo>
                  <a:pt x="347" y="618"/>
                </a:lnTo>
                <a:lnTo>
                  <a:pt x="400" y="601"/>
                </a:lnTo>
                <a:lnTo>
                  <a:pt x="457" y="581"/>
                </a:lnTo>
                <a:lnTo>
                  <a:pt x="510" y="554"/>
                </a:lnTo>
                <a:lnTo>
                  <a:pt x="567" y="531"/>
                </a:lnTo>
                <a:lnTo>
                  <a:pt x="617" y="501"/>
                </a:lnTo>
                <a:lnTo>
                  <a:pt x="670" y="471"/>
                </a:lnTo>
                <a:lnTo>
                  <a:pt x="720" y="438"/>
                </a:lnTo>
                <a:lnTo>
                  <a:pt x="770" y="401"/>
                </a:lnTo>
                <a:lnTo>
                  <a:pt x="817" y="361"/>
                </a:lnTo>
                <a:lnTo>
                  <a:pt x="864" y="321"/>
                </a:lnTo>
                <a:lnTo>
                  <a:pt x="543" y="0"/>
                </a:lnTo>
                <a:close/>
              </a:path>
            </a:pathLst>
          </a:custGeom>
          <a:noFill/>
          <a:ln w="25400" cap="rnd" cmpd="sng">
            <a:solidFill>
              <a:schemeClr val="tx1"/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 sz="240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38" name="Freeform 8"/>
          <p:cNvSpPr/>
          <p:nvPr/>
        </p:nvSpPr>
        <p:spPr bwMode="auto">
          <a:xfrm>
            <a:off x="1519419" y="5039283"/>
            <a:ext cx="1487368" cy="1174027"/>
          </a:xfrm>
          <a:custGeom>
            <a:avLst/>
            <a:gdLst>
              <a:gd name="T0" fmla="*/ 0 w 864"/>
              <a:gd name="T1" fmla="*/ 0 h 678"/>
              <a:gd name="T2" fmla="*/ 864 w 864"/>
              <a:gd name="T3" fmla="*/ 678 h 678"/>
            </a:gdLst>
            <a:ahLst/>
            <a:cxnLst>
              <a:cxn ang="0">
                <a:pos x="0" y="321"/>
              </a:cxn>
              <a:cxn ang="0">
                <a:pos x="0" y="321"/>
              </a:cxn>
              <a:cxn ang="0">
                <a:pos x="47" y="361"/>
              </a:cxn>
              <a:cxn ang="0">
                <a:pos x="94" y="401"/>
              </a:cxn>
              <a:cxn ang="0">
                <a:pos x="144" y="438"/>
              </a:cxn>
              <a:cxn ang="0">
                <a:pos x="194" y="471"/>
              </a:cxn>
              <a:cxn ang="0">
                <a:pos x="244" y="501"/>
              </a:cxn>
              <a:cxn ang="0">
                <a:pos x="297" y="531"/>
              </a:cxn>
              <a:cxn ang="0">
                <a:pos x="351" y="554"/>
              </a:cxn>
              <a:cxn ang="0">
                <a:pos x="407" y="581"/>
              </a:cxn>
              <a:cxn ang="0">
                <a:pos x="461" y="601"/>
              </a:cxn>
              <a:cxn ang="0">
                <a:pos x="517" y="618"/>
              </a:cxn>
              <a:cxn ang="0">
                <a:pos x="574" y="635"/>
              </a:cxn>
              <a:cxn ang="0">
                <a:pos x="631" y="648"/>
              </a:cxn>
              <a:cxn ang="0">
                <a:pos x="691" y="661"/>
              </a:cxn>
              <a:cxn ang="0">
                <a:pos x="748" y="668"/>
              </a:cxn>
              <a:cxn ang="0">
                <a:pos x="804" y="675"/>
              </a:cxn>
              <a:cxn ang="0">
                <a:pos x="864" y="678"/>
              </a:cxn>
              <a:cxn ang="0">
                <a:pos x="864" y="224"/>
              </a:cxn>
              <a:cxn ang="0">
                <a:pos x="864" y="224"/>
              </a:cxn>
              <a:cxn ang="0">
                <a:pos x="791" y="217"/>
              </a:cxn>
              <a:cxn ang="0">
                <a:pos x="718" y="204"/>
              </a:cxn>
              <a:cxn ang="0">
                <a:pos x="647" y="184"/>
              </a:cxn>
              <a:cxn ang="0">
                <a:pos x="577" y="157"/>
              </a:cxn>
              <a:cxn ang="0">
                <a:pos x="511" y="127"/>
              </a:cxn>
              <a:cxn ang="0">
                <a:pos x="444" y="90"/>
              </a:cxn>
              <a:cxn ang="0">
                <a:pos x="381" y="47"/>
              </a:cxn>
              <a:cxn ang="0">
                <a:pos x="321" y="0"/>
              </a:cxn>
              <a:cxn ang="0">
                <a:pos x="0" y="321"/>
              </a:cxn>
            </a:cxnLst>
            <a:rect l="T0" t="T1" r="T2" b="T3"/>
            <a:pathLst>
              <a:path w="864" h="678">
                <a:moveTo>
                  <a:pt x="0" y="321"/>
                </a:moveTo>
                <a:lnTo>
                  <a:pt x="0" y="321"/>
                </a:lnTo>
                <a:lnTo>
                  <a:pt x="47" y="361"/>
                </a:lnTo>
                <a:lnTo>
                  <a:pt x="94" y="401"/>
                </a:lnTo>
                <a:lnTo>
                  <a:pt x="144" y="438"/>
                </a:lnTo>
                <a:lnTo>
                  <a:pt x="194" y="471"/>
                </a:lnTo>
                <a:lnTo>
                  <a:pt x="244" y="501"/>
                </a:lnTo>
                <a:lnTo>
                  <a:pt x="297" y="531"/>
                </a:lnTo>
                <a:lnTo>
                  <a:pt x="351" y="554"/>
                </a:lnTo>
                <a:lnTo>
                  <a:pt x="407" y="581"/>
                </a:lnTo>
                <a:lnTo>
                  <a:pt x="461" y="601"/>
                </a:lnTo>
                <a:lnTo>
                  <a:pt x="517" y="618"/>
                </a:lnTo>
                <a:lnTo>
                  <a:pt x="574" y="635"/>
                </a:lnTo>
                <a:lnTo>
                  <a:pt x="631" y="648"/>
                </a:lnTo>
                <a:lnTo>
                  <a:pt x="691" y="661"/>
                </a:lnTo>
                <a:lnTo>
                  <a:pt x="748" y="668"/>
                </a:lnTo>
                <a:lnTo>
                  <a:pt x="804" y="675"/>
                </a:lnTo>
                <a:lnTo>
                  <a:pt x="864" y="678"/>
                </a:lnTo>
                <a:lnTo>
                  <a:pt x="864" y="224"/>
                </a:lnTo>
                <a:lnTo>
                  <a:pt x="791" y="217"/>
                </a:lnTo>
                <a:lnTo>
                  <a:pt x="718" y="204"/>
                </a:lnTo>
                <a:lnTo>
                  <a:pt x="647" y="184"/>
                </a:lnTo>
                <a:lnTo>
                  <a:pt x="577" y="157"/>
                </a:lnTo>
                <a:lnTo>
                  <a:pt x="511" y="127"/>
                </a:lnTo>
                <a:lnTo>
                  <a:pt x="444" y="90"/>
                </a:lnTo>
                <a:lnTo>
                  <a:pt x="381" y="47"/>
                </a:lnTo>
                <a:lnTo>
                  <a:pt x="321" y="0"/>
                </a:lnTo>
                <a:lnTo>
                  <a:pt x="0" y="321"/>
                </a:lnTo>
                <a:close/>
              </a:path>
            </a:pathLst>
          </a:custGeom>
          <a:noFill/>
          <a:ln w="25400" cap="rnd" cmpd="sng">
            <a:solidFill>
              <a:schemeClr val="tx1"/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 sz="240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39" name="Freeform 9"/>
          <p:cNvSpPr/>
          <p:nvPr/>
        </p:nvSpPr>
        <p:spPr bwMode="auto">
          <a:xfrm>
            <a:off x="761963" y="3953568"/>
            <a:ext cx="1172335" cy="1503032"/>
          </a:xfrm>
          <a:custGeom>
            <a:avLst/>
            <a:gdLst>
              <a:gd name="T0" fmla="*/ 0 w 681"/>
              <a:gd name="T1" fmla="*/ 0 h 868"/>
              <a:gd name="T2" fmla="*/ 681 w 681"/>
              <a:gd name="T3" fmla="*/ 868 h 868"/>
            </a:gdLst>
            <a:ahLst/>
            <a:cxnLst>
              <a:cxn ang="0">
                <a:pos x="454" y="0"/>
              </a:cxn>
              <a:cxn ang="0">
                <a:pos x="0" y="0"/>
              </a:cxn>
              <a:cxn ang="0">
                <a:pos x="0" y="0"/>
              </a:cxn>
              <a:cxn ang="0">
                <a:pos x="3" y="60"/>
              </a:cxn>
              <a:cxn ang="0">
                <a:pos x="10" y="116"/>
              </a:cxn>
              <a:cxn ang="0">
                <a:pos x="20" y="177"/>
              </a:cxn>
              <a:cxn ang="0">
                <a:pos x="30" y="233"/>
              </a:cxn>
              <a:cxn ang="0">
                <a:pos x="43" y="290"/>
              </a:cxn>
              <a:cxn ang="0">
                <a:pos x="60" y="347"/>
              </a:cxn>
              <a:cxn ang="0">
                <a:pos x="80" y="404"/>
              </a:cxn>
              <a:cxn ang="0">
                <a:pos x="100" y="460"/>
              </a:cxn>
              <a:cxn ang="0">
                <a:pos x="123" y="514"/>
              </a:cxn>
              <a:cxn ang="0">
                <a:pos x="150" y="567"/>
              </a:cxn>
              <a:cxn ang="0">
                <a:pos x="177" y="621"/>
              </a:cxn>
              <a:cxn ang="0">
                <a:pos x="210" y="671"/>
              </a:cxn>
              <a:cxn ang="0">
                <a:pos x="244" y="724"/>
              </a:cxn>
              <a:cxn ang="0">
                <a:pos x="280" y="771"/>
              </a:cxn>
              <a:cxn ang="0">
                <a:pos x="317" y="821"/>
              </a:cxn>
              <a:cxn ang="0">
                <a:pos x="360" y="868"/>
              </a:cxn>
              <a:cxn ang="0">
                <a:pos x="681" y="544"/>
              </a:cxn>
              <a:cxn ang="0">
                <a:pos x="681" y="544"/>
              </a:cxn>
              <a:cxn ang="0">
                <a:pos x="630" y="484"/>
              </a:cxn>
              <a:cxn ang="0">
                <a:pos x="587" y="420"/>
              </a:cxn>
              <a:cxn ang="0">
                <a:pos x="550" y="357"/>
              </a:cxn>
              <a:cxn ang="0">
                <a:pos x="520" y="287"/>
              </a:cxn>
              <a:cxn ang="0">
                <a:pos x="494" y="217"/>
              </a:cxn>
              <a:cxn ang="0">
                <a:pos x="477" y="146"/>
              </a:cxn>
              <a:cxn ang="0">
                <a:pos x="464" y="73"/>
              </a:cxn>
              <a:cxn ang="0">
                <a:pos x="454" y="0"/>
              </a:cxn>
              <a:cxn ang="0">
                <a:pos x="454" y="0"/>
              </a:cxn>
            </a:cxnLst>
            <a:rect l="T0" t="T1" r="T2" b="T3"/>
            <a:pathLst>
              <a:path w="681" h="868">
                <a:moveTo>
                  <a:pt x="454" y="0"/>
                </a:moveTo>
                <a:lnTo>
                  <a:pt x="0" y="0"/>
                </a:lnTo>
                <a:lnTo>
                  <a:pt x="3" y="60"/>
                </a:lnTo>
                <a:lnTo>
                  <a:pt x="10" y="116"/>
                </a:lnTo>
                <a:lnTo>
                  <a:pt x="20" y="177"/>
                </a:lnTo>
                <a:lnTo>
                  <a:pt x="30" y="233"/>
                </a:lnTo>
                <a:lnTo>
                  <a:pt x="43" y="290"/>
                </a:lnTo>
                <a:lnTo>
                  <a:pt x="60" y="347"/>
                </a:lnTo>
                <a:lnTo>
                  <a:pt x="80" y="404"/>
                </a:lnTo>
                <a:lnTo>
                  <a:pt x="100" y="460"/>
                </a:lnTo>
                <a:lnTo>
                  <a:pt x="123" y="514"/>
                </a:lnTo>
                <a:lnTo>
                  <a:pt x="150" y="567"/>
                </a:lnTo>
                <a:lnTo>
                  <a:pt x="177" y="621"/>
                </a:lnTo>
                <a:lnTo>
                  <a:pt x="210" y="671"/>
                </a:lnTo>
                <a:lnTo>
                  <a:pt x="244" y="724"/>
                </a:lnTo>
                <a:lnTo>
                  <a:pt x="280" y="771"/>
                </a:lnTo>
                <a:lnTo>
                  <a:pt x="317" y="821"/>
                </a:lnTo>
                <a:lnTo>
                  <a:pt x="360" y="868"/>
                </a:lnTo>
                <a:lnTo>
                  <a:pt x="681" y="544"/>
                </a:lnTo>
                <a:lnTo>
                  <a:pt x="630" y="484"/>
                </a:lnTo>
                <a:lnTo>
                  <a:pt x="587" y="420"/>
                </a:lnTo>
                <a:lnTo>
                  <a:pt x="550" y="357"/>
                </a:lnTo>
                <a:lnTo>
                  <a:pt x="520" y="287"/>
                </a:lnTo>
                <a:lnTo>
                  <a:pt x="494" y="217"/>
                </a:lnTo>
                <a:lnTo>
                  <a:pt x="477" y="146"/>
                </a:lnTo>
                <a:lnTo>
                  <a:pt x="464" y="73"/>
                </a:lnTo>
                <a:lnTo>
                  <a:pt x="454" y="0"/>
                </a:lnTo>
                <a:close/>
              </a:path>
            </a:pathLst>
          </a:custGeom>
          <a:noFill/>
          <a:ln w="25400" cap="rnd" cmpd="sng">
            <a:solidFill>
              <a:schemeClr val="tx1"/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 sz="240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0" name="Freeform 10"/>
          <p:cNvSpPr/>
          <p:nvPr/>
        </p:nvSpPr>
        <p:spPr bwMode="auto">
          <a:xfrm>
            <a:off x="761963" y="2258328"/>
            <a:ext cx="1172335" cy="1497837"/>
          </a:xfrm>
          <a:custGeom>
            <a:avLst/>
            <a:gdLst>
              <a:gd name="T0" fmla="*/ 0 w 681"/>
              <a:gd name="T1" fmla="*/ 0 h 865"/>
              <a:gd name="T2" fmla="*/ 681 w 681"/>
              <a:gd name="T3" fmla="*/ 865 h 865"/>
            </a:gdLst>
            <a:ahLst/>
            <a:cxnLst>
              <a:cxn ang="0">
                <a:pos x="454" y="865"/>
              </a:cxn>
              <a:cxn ang="0">
                <a:pos x="454" y="865"/>
              </a:cxn>
              <a:cxn ang="0">
                <a:pos x="464" y="795"/>
              </a:cxn>
              <a:cxn ang="0">
                <a:pos x="477" y="722"/>
              </a:cxn>
              <a:cxn ang="0">
                <a:pos x="494" y="651"/>
              </a:cxn>
              <a:cxn ang="0">
                <a:pos x="520" y="581"/>
              </a:cxn>
              <a:cxn ang="0">
                <a:pos x="550" y="511"/>
              </a:cxn>
              <a:cxn ang="0">
                <a:pos x="587" y="444"/>
              </a:cxn>
              <a:cxn ang="0">
                <a:pos x="630" y="384"/>
              </a:cxn>
              <a:cxn ang="0">
                <a:pos x="681" y="321"/>
              </a:cxn>
              <a:cxn ang="0">
                <a:pos x="360" y="0"/>
              </a:cxn>
              <a:cxn ang="0">
                <a:pos x="360" y="0"/>
              </a:cxn>
              <a:cxn ang="0">
                <a:pos x="317" y="47"/>
              </a:cxn>
              <a:cxn ang="0">
                <a:pos x="280" y="97"/>
              </a:cxn>
              <a:cxn ang="0">
                <a:pos x="244" y="144"/>
              </a:cxn>
              <a:cxn ang="0">
                <a:pos x="210" y="197"/>
              </a:cxn>
              <a:cxn ang="0">
                <a:pos x="177" y="247"/>
              </a:cxn>
              <a:cxn ang="0">
                <a:pos x="150" y="301"/>
              </a:cxn>
              <a:cxn ang="0">
                <a:pos x="123" y="354"/>
              </a:cxn>
              <a:cxn ang="0">
                <a:pos x="100" y="408"/>
              </a:cxn>
              <a:cxn ang="0">
                <a:pos x="80" y="464"/>
              </a:cxn>
              <a:cxn ang="0">
                <a:pos x="60" y="521"/>
              </a:cxn>
              <a:cxn ang="0">
                <a:pos x="43" y="578"/>
              </a:cxn>
              <a:cxn ang="0">
                <a:pos x="30" y="635"/>
              </a:cxn>
              <a:cxn ang="0">
                <a:pos x="20" y="691"/>
              </a:cxn>
              <a:cxn ang="0">
                <a:pos x="10" y="752"/>
              </a:cxn>
              <a:cxn ang="0">
                <a:pos x="3" y="808"/>
              </a:cxn>
              <a:cxn ang="0">
                <a:pos x="0" y="865"/>
              </a:cxn>
              <a:cxn ang="0">
                <a:pos x="454" y="865"/>
              </a:cxn>
            </a:cxnLst>
            <a:rect l="T0" t="T1" r="T2" b="T3"/>
            <a:pathLst>
              <a:path w="681" h="865">
                <a:moveTo>
                  <a:pt x="454" y="865"/>
                </a:moveTo>
                <a:lnTo>
                  <a:pt x="454" y="865"/>
                </a:lnTo>
                <a:lnTo>
                  <a:pt x="464" y="795"/>
                </a:lnTo>
                <a:lnTo>
                  <a:pt x="477" y="722"/>
                </a:lnTo>
                <a:lnTo>
                  <a:pt x="494" y="651"/>
                </a:lnTo>
                <a:lnTo>
                  <a:pt x="520" y="581"/>
                </a:lnTo>
                <a:lnTo>
                  <a:pt x="550" y="511"/>
                </a:lnTo>
                <a:lnTo>
                  <a:pt x="587" y="444"/>
                </a:lnTo>
                <a:lnTo>
                  <a:pt x="630" y="384"/>
                </a:lnTo>
                <a:lnTo>
                  <a:pt x="681" y="321"/>
                </a:lnTo>
                <a:lnTo>
                  <a:pt x="360" y="0"/>
                </a:lnTo>
                <a:lnTo>
                  <a:pt x="317" y="47"/>
                </a:lnTo>
                <a:lnTo>
                  <a:pt x="280" y="97"/>
                </a:lnTo>
                <a:lnTo>
                  <a:pt x="244" y="144"/>
                </a:lnTo>
                <a:lnTo>
                  <a:pt x="210" y="197"/>
                </a:lnTo>
                <a:lnTo>
                  <a:pt x="177" y="247"/>
                </a:lnTo>
                <a:lnTo>
                  <a:pt x="150" y="301"/>
                </a:lnTo>
                <a:lnTo>
                  <a:pt x="123" y="354"/>
                </a:lnTo>
                <a:lnTo>
                  <a:pt x="100" y="408"/>
                </a:lnTo>
                <a:lnTo>
                  <a:pt x="80" y="464"/>
                </a:lnTo>
                <a:lnTo>
                  <a:pt x="60" y="521"/>
                </a:lnTo>
                <a:lnTo>
                  <a:pt x="43" y="578"/>
                </a:lnTo>
                <a:lnTo>
                  <a:pt x="30" y="635"/>
                </a:lnTo>
                <a:lnTo>
                  <a:pt x="20" y="691"/>
                </a:lnTo>
                <a:lnTo>
                  <a:pt x="10" y="752"/>
                </a:lnTo>
                <a:lnTo>
                  <a:pt x="3" y="808"/>
                </a:lnTo>
                <a:lnTo>
                  <a:pt x="0" y="865"/>
                </a:lnTo>
                <a:lnTo>
                  <a:pt x="454" y="865"/>
                </a:lnTo>
                <a:close/>
              </a:path>
            </a:pathLst>
          </a:custGeom>
          <a:noFill/>
          <a:ln w="25400" cap="rnd" cmpd="sng">
            <a:solidFill>
              <a:schemeClr val="tx1"/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 sz="240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1" name="Freeform 11"/>
          <p:cNvSpPr/>
          <p:nvPr/>
        </p:nvSpPr>
        <p:spPr bwMode="auto">
          <a:xfrm>
            <a:off x="1519419" y="1501617"/>
            <a:ext cx="1487368" cy="1174027"/>
          </a:xfrm>
          <a:custGeom>
            <a:avLst/>
            <a:gdLst>
              <a:gd name="T0" fmla="*/ 0 w 864"/>
              <a:gd name="T1" fmla="*/ 0 h 678"/>
              <a:gd name="T2" fmla="*/ 864 w 864"/>
              <a:gd name="T3" fmla="*/ 678 h 678"/>
            </a:gdLst>
            <a:ahLst/>
            <a:cxnLst>
              <a:cxn ang="0">
                <a:pos x="321" y="678"/>
              </a:cxn>
              <a:cxn ang="0">
                <a:pos x="321" y="678"/>
              </a:cxn>
              <a:cxn ang="0">
                <a:pos x="381" y="631"/>
              </a:cxn>
              <a:cxn ang="0">
                <a:pos x="444" y="588"/>
              </a:cxn>
              <a:cxn ang="0">
                <a:pos x="511" y="551"/>
              </a:cxn>
              <a:cxn ang="0">
                <a:pos x="577" y="521"/>
              </a:cxn>
              <a:cxn ang="0">
                <a:pos x="647" y="494"/>
              </a:cxn>
              <a:cxn ang="0">
                <a:pos x="718" y="474"/>
              </a:cxn>
              <a:cxn ang="0">
                <a:pos x="791" y="461"/>
              </a:cxn>
              <a:cxn ang="0">
                <a:pos x="864" y="454"/>
              </a:cxn>
              <a:cxn ang="0">
                <a:pos x="864" y="0"/>
              </a:cxn>
              <a:cxn ang="0">
                <a:pos x="864" y="0"/>
              </a:cxn>
              <a:cxn ang="0">
                <a:pos x="804" y="3"/>
              </a:cxn>
              <a:cxn ang="0">
                <a:pos x="748" y="10"/>
              </a:cxn>
              <a:cxn ang="0">
                <a:pos x="691" y="17"/>
              </a:cxn>
              <a:cxn ang="0">
                <a:pos x="631" y="30"/>
              </a:cxn>
              <a:cxn ang="0">
                <a:pos x="574" y="43"/>
              </a:cxn>
              <a:cxn ang="0">
                <a:pos x="517" y="60"/>
              </a:cxn>
              <a:cxn ang="0">
                <a:pos x="461" y="77"/>
              </a:cxn>
              <a:cxn ang="0">
                <a:pos x="407" y="97"/>
              </a:cxn>
              <a:cxn ang="0">
                <a:pos x="351" y="124"/>
              </a:cxn>
              <a:cxn ang="0">
                <a:pos x="297" y="147"/>
              </a:cxn>
              <a:cxn ang="0">
                <a:pos x="244" y="177"/>
              </a:cxn>
              <a:cxn ang="0">
                <a:pos x="194" y="207"/>
              </a:cxn>
              <a:cxn ang="0">
                <a:pos x="144" y="240"/>
              </a:cxn>
              <a:cxn ang="0">
                <a:pos x="94" y="277"/>
              </a:cxn>
              <a:cxn ang="0">
                <a:pos x="47" y="317"/>
              </a:cxn>
              <a:cxn ang="0">
                <a:pos x="0" y="357"/>
              </a:cxn>
              <a:cxn ang="0">
                <a:pos x="321" y="678"/>
              </a:cxn>
            </a:cxnLst>
            <a:rect l="T0" t="T1" r="T2" b="T3"/>
            <a:pathLst>
              <a:path w="864" h="678">
                <a:moveTo>
                  <a:pt x="321" y="678"/>
                </a:moveTo>
                <a:lnTo>
                  <a:pt x="321" y="678"/>
                </a:lnTo>
                <a:lnTo>
                  <a:pt x="381" y="631"/>
                </a:lnTo>
                <a:lnTo>
                  <a:pt x="444" y="588"/>
                </a:lnTo>
                <a:lnTo>
                  <a:pt x="511" y="551"/>
                </a:lnTo>
                <a:lnTo>
                  <a:pt x="577" y="521"/>
                </a:lnTo>
                <a:lnTo>
                  <a:pt x="647" y="494"/>
                </a:lnTo>
                <a:lnTo>
                  <a:pt x="718" y="474"/>
                </a:lnTo>
                <a:lnTo>
                  <a:pt x="791" y="461"/>
                </a:lnTo>
                <a:lnTo>
                  <a:pt x="864" y="454"/>
                </a:lnTo>
                <a:lnTo>
                  <a:pt x="864" y="0"/>
                </a:lnTo>
                <a:lnTo>
                  <a:pt x="804" y="3"/>
                </a:lnTo>
                <a:lnTo>
                  <a:pt x="748" y="10"/>
                </a:lnTo>
                <a:lnTo>
                  <a:pt x="691" y="17"/>
                </a:lnTo>
                <a:lnTo>
                  <a:pt x="631" y="30"/>
                </a:lnTo>
                <a:lnTo>
                  <a:pt x="574" y="43"/>
                </a:lnTo>
                <a:lnTo>
                  <a:pt x="517" y="60"/>
                </a:lnTo>
                <a:lnTo>
                  <a:pt x="461" y="77"/>
                </a:lnTo>
                <a:lnTo>
                  <a:pt x="407" y="97"/>
                </a:lnTo>
                <a:lnTo>
                  <a:pt x="351" y="124"/>
                </a:lnTo>
                <a:lnTo>
                  <a:pt x="297" y="147"/>
                </a:lnTo>
                <a:lnTo>
                  <a:pt x="244" y="177"/>
                </a:lnTo>
                <a:lnTo>
                  <a:pt x="194" y="207"/>
                </a:lnTo>
                <a:lnTo>
                  <a:pt x="144" y="240"/>
                </a:lnTo>
                <a:lnTo>
                  <a:pt x="94" y="277"/>
                </a:lnTo>
                <a:lnTo>
                  <a:pt x="47" y="317"/>
                </a:lnTo>
                <a:lnTo>
                  <a:pt x="0" y="357"/>
                </a:lnTo>
                <a:lnTo>
                  <a:pt x="321" y="678"/>
                </a:lnTo>
                <a:close/>
              </a:path>
            </a:pathLst>
          </a:custGeom>
          <a:noFill/>
          <a:ln w="19050" cap="rnd" cmpd="sng">
            <a:solidFill>
              <a:schemeClr val="tx1"/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 sz="240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2" name="Text Box 22"/>
          <p:cNvSpPr>
            <a:spLocks noChangeArrowheads="1"/>
          </p:cNvSpPr>
          <p:nvPr/>
        </p:nvSpPr>
        <p:spPr bwMode="auto">
          <a:xfrm>
            <a:off x="3348226" y="1854864"/>
            <a:ext cx="933269" cy="4205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标题</a:t>
            </a:r>
            <a:r>
              <a:rPr lang="en-US" altLang="zh-CN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1</a:t>
            </a:r>
            <a:endParaRPr lang="zh-CN" altLang="en-US" sz="2135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3" name="Freeform 25"/>
          <p:cNvSpPr/>
          <p:nvPr/>
        </p:nvSpPr>
        <p:spPr bwMode="auto">
          <a:xfrm>
            <a:off x="5447859" y="3042119"/>
            <a:ext cx="3279439" cy="235499"/>
          </a:xfrm>
          <a:custGeom>
            <a:avLst/>
            <a:gdLst>
              <a:gd name="T0" fmla="*/ 0 w 1905"/>
              <a:gd name="T1" fmla="*/ 0 h 136"/>
              <a:gd name="T2" fmla="*/ 1905 w 1905"/>
              <a:gd name="T3" fmla="*/ 136 h 136"/>
            </a:gdLst>
            <a:ahLst/>
            <a:cxnLst>
              <a:cxn ang="0">
                <a:pos x="0" y="136"/>
              </a:cxn>
              <a:cxn ang="0">
                <a:pos x="317" y="0"/>
              </a:cxn>
              <a:cxn ang="0">
                <a:pos x="1905" y="0"/>
              </a:cxn>
            </a:cxnLst>
            <a:rect l="T0" t="T1" r="T2" b="T3"/>
            <a:pathLst>
              <a:path w="1905" h="136">
                <a:moveTo>
                  <a:pt x="0" y="136"/>
                </a:moveTo>
                <a:lnTo>
                  <a:pt x="317" y="0"/>
                </a:lnTo>
                <a:lnTo>
                  <a:pt x="1905" y="0"/>
                </a:lnTo>
              </a:path>
            </a:pathLst>
          </a:custGeom>
          <a:noFill/>
          <a:ln w="25400" cap="rnd" cmpd="sng">
            <a:solidFill>
              <a:schemeClr val="tx1"/>
            </a:solidFill>
            <a:prstDash val="sysDot"/>
            <a:round/>
          </a:ln>
        </p:spPr>
        <p:txBody>
          <a:bodyPr wrap="none" anchor="ctr"/>
          <a:lstStyle/>
          <a:p>
            <a:endParaRPr lang="zh-CN" altLang="en-US" sz="240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4" name="矩形 47"/>
          <p:cNvSpPr>
            <a:spLocks noChangeArrowheads="1"/>
          </p:cNvSpPr>
          <p:nvPr/>
        </p:nvSpPr>
        <p:spPr bwMode="auto">
          <a:xfrm>
            <a:off x="6096002" y="3809469"/>
            <a:ext cx="2762268" cy="120032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Open Sans Semibold" pitchFamily="34" charset="0"/>
              </a:rPr>
              <a:t>此处添加详细文本描述，建议与标题相关并符合整体语言风</a:t>
            </a:r>
            <a:r>
              <a:rPr lang="zh-CN" altLang="en-US" sz="1600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Open Sans Semibold" pitchFamily="34" charset="0"/>
              </a:rPr>
              <a:t>格。</a:t>
            </a:r>
            <a:endParaRPr lang="zh-CN" altLang="en-US" sz="1465" dirty="0">
              <a:latin typeface="冬青黑体简体中文 W3" panose="020B0300000000000000" pitchFamily="34" charset="-122"/>
              <a:ea typeface="冬青黑体简体中文 W3" panose="020B0300000000000000" pitchFamily="34" charset="-122"/>
              <a:sym typeface="宋体" panose="02010600030101010101" pitchFamily="2" charset="-122"/>
            </a:endParaRPr>
          </a:p>
        </p:txBody>
      </p:sp>
      <p:sp>
        <p:nvSpPr>
          <p:cNvPr id="45" name="文本框 48"/>
          <p:cNvSpPr>
            <a:spLocks noChangeArrowheads="1"/>
          </p:cNvSpPr>
          <p:nvPr/>
        </p:nvSpPr>
        <p:spPr bwMode="auto">
          <a:xfrm>
            <a:off x="6057266" y="3198626"/>
            <a:ext cx="3086756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sym typeface="宋体" panose="02010600030101010101" pitchFamily="2" charset="-122"/>
              </a:rPr>
              <a:t>在此添加您的标题</a:t>
            </a:r>
            <a:endParaRPr lang="zh-CN" altLang="en-US" sz="24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sym typeface="宋体" panose="02010600030101010101" pitchFamily="2" charset="-122"/>
            </a:endParaRPr>
          </a:p>
        </p:txBody>
      </p:sp>
      <p:sp>
        <p:nvSpPr>
          <p:cNvPr id="46" name="Text Box 22"/>
          <p:cNvSpPr>
            <a:spLocks noChangeArrowheads="1"/>
          </p:cNvSpPr>
          <p:nvPr/>
        </p:nvSpPr>
        <p:spPr bwMode="auto">
          <a:xfrm>
            <a:off x="4446335" y="2930377"/>
            <a:ext cx="933269" cy="4205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标题</a:t>
            </a:r>
            <a:r>
              <a:rPr lang="en-US" altLang="zh-CN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1</a:t>
            </a:r>
            <a:endParaRPr lang="zh-CN" altLang="en-US" sz="2135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7" name="Text Box 22"/>
          <p:cNvSpPr>
            <a:spLocks noChangeArrowheads="1"/>
          </p:cNvSpPr>
          <p:nvPr/>
        </p:nvSpPr>
        <p:spPr bwMode="auto">
          <a:xfrm>
            <a:off x="4446335" y="4425021"/>
            <a:ext cx="933269" cy="4205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标题</a:t>
            </a:r>
            <a:r>
              <a:rPr lang="en-US" altLang="zh-CN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1</a:t>
            </a:r>
            <a:endParaRPr lang="zh-CN" altLang="en-US" sz="2135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8" name="Text Box 22"/>
          <p:cNvSpPr>
            <a:spLocks noChangeArrowheads="1"/>
          </p:cNvSpPr>
          <p:nvPr/>
        </p:nvSpPr>
        <p:spPr bwMode="auto">
          <a:xfrm>
            <a:off x="3398579" y="5472779"/>
            <a:ext cx="933269" cy="4205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标题</a:t>
            </a:r>
            <a:r>
              <a:rPr lang="en-US" altLang="zh-CN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1</a:t>
            </a:r>
            <a:endParaRPr lang="zh-CN" altLang="en-US" sz="2135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9" name="Text Box 22"/>
          <p:cNvSpPr>
            <a:spLocks noChangeArrowheads="1"/>
          </p:cNvSpPr>
          <p:nvPr/>
        </p:nvSpPr>
        <p:spPr bwMode="auto">
          <a:xfrm>
            <a:off x="1874568" y="1882620"/>
            <a:ext cx="933269" cy="4205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标题</a:t>
            </a:r>
            <a:r>
              <a:rPr lang="en-US" altLang="zh-CN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1</a:t>
            </a:r>
            <a:endParaRPr lang="zh-CN" altLang="en-US" sz="2135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50" name="Text Box 22"/>
          <p:cNvSpPr>
            <a:spLocks noChangeArrowheads="1"/>
          </p:cNvSpPr>
          <p:nvPr/>
        </p:nvSpPr>
        <p:spPr bwMode="auto">
          <a:xfrm>
            <a:off x="826810" y="2930377"/>
            <a:ext cx="933269" cy="4205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标题</a:t>
            </a:r>
            <a:r>
              <a:rPr lang="en-US" altLang="zh-CN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1</a:t>
            </a:r>
            <a:endParaRPr lang="zh-CN" altLang="en-US" sz="2135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51" name="Text Box 22"/>
          <p:cNvSpPr>
            <a:spLocks noChangeArrowheads="1"/>
          </p:cNvSpPr>
          <p:nvPr/>
        </p:nvSpPr>
        <p:spPr bwMode="auto">
          <a:xfrm>
            <a:off x="826811" y="4359137"/>
            <a:ext cx="933269" cy="4205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标题</a:t>
            </a:r>
            <a:r>
              <a:rPr lang="en-US" altLang="zh-CN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1</a:t>
            </a:r>
            <a:endParaRPr lang="zh-CN" altLang="en-US" sz="2135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52" name="Text Box 22"/>
          <p:cNvSpPr>
            <a:spLocks noChangeArrowheads="1"/>
          </p:cNvSpPr>
          <p:nvPr/>
        </p:nvSpPr>
        <p:spPr bwMode="auto">
          <a:xfrm>
            <a:off x="1779318" y="5472779"/>
            <a:ext cx="933269" cy="42056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ctr"/>
            <a:r>
              <a:rPr lang="zh-CN" altLang="en-US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标题</a:t>
            </a:r>
            <a:r>
              <a:rPr lang="en-US" altLang="zh-CN" sz="2135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1</a:t>
            </a:r>
            <a:endParaRPr lang="zh-CN" altLang="en-US" sz="2135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53" name="Freeform 18"/>
          <p:cNvSpPr>
            <a:spLocks noEditPoints="1"/>
          </p:cNvSpPr>
          <p:nvPr/>
        </p:nvSpPr>
        <p:spPr bwMode="auto">
          <a:xfrm>
            <a:off x="9048771" y="2168372"/>
            <a:ext cx="2476517" cy="3714776"/>
          </a:xfrm>
          <a:custGeom>
            <a:avLst/>
            <a:gdLst/>
            <a:ahLst/>
            <a:cxnLst>
              <a:cxn ang="0">
                <a:pos x="1708" y="1519"/>
              </a:cxn>
              <a:cxn ang="0">
                <a:pos x="1498" y="1538"/>
              </a:cxn>
              <a:cxn ang="0">
                <a:pos x="1122" y="1297"/>
              </a:cxn>
              <a:cxn ang="0">
                <a:pos x="1752" y="2807"/>
              </a:cxn>
              <a:cxn ang="0">
                <a:pos x="1610" y="3038"/>
              </a:cxn>
              <a:cxn ang="0">
                <a:pos x="919" y="2695"/>
              </a:cxn>
              <a:cxn ang="0">
                <a:pos x="762" y="2440"/>
              </a:cxn>
              <a:cxn ang="0">
                <a:pos x="142" y="3023"/>
              </a:cxn>
              <a:cxn ang="0">
                <a:pos x="62" y="2765"/>
              </a:cxn>
              <a:cxn ang="0">
                <a:pos x="446" y="1828"/>
              </a:cxn>
              <a:cxn ang="0">
                <a:pos x="716" y="1199"/>
              </a:cxn>
              <a:cxn ang="0">
                <a:pos x="224" y="248"/>
              </a:cxn>
              <a:cxn ang="0">
                <a:pos x="1016" y="544"/>
              </a:cxn>
              <a:cxn ang="0">
                <a:pos x="1380" y="798"/>
              </a:cxn>
              <a:cxn ang="0">
                <a:pos x="1798" y="1157"/>
              </a:cxn>
              <a:cxn ang="0">
                <a:pos x="2122" y="1197"/>
              </a:cxn>
              <a:cxn ang="0">
                <a:pos x="1995" y="1323"/>
              </a:cxn>
              <a:cxn ang="0">
                <a:pos x="2117" y="1563"/>
              </a:cxn>
              <a:cxn ang="0">
                <a:pos x="373" y="58"/>
              </a:cxn>
              <a:cxn ang="0">
                <a:pos x="664" y="308"/>
              </a:cxn>
              <a:cxn ang="0">
                <a:pos x="835" y="453"/>
              </a:cxn>
              <a:cxn ang="0">
                <a:pos x="1115" y="723"/>
              </a:cxn>
              <a:cxn ang="0">
                <a:pos x="968" y="813"/>
              </a:cxn>
              <a:cxn ang="0">
                <a:pos x="1322" y="790"/>
              </a:cxn>
              <a:cxn ang="0">
                <a:pos x="835" y="848"/>
              </a:cxn>
              <a:cxn ang="0">
                <a:pos x="1122" y="1355"/>
              </a:cxn>
              <a:cxn ang="0">
                <a:pos x="864" y="960"/>
              </a:cxn>
              <a:cxn ang="0">
                <a:pos x="980" y="1318"/>
              </a:cxn>
              <a:cxn ang="0">
                <a:pos x="1336" y="939"/>
              </a:cxn>
              <a:cxn ang="0">
                <a:pos x="940" y="994"/>
              </a:cxn>
              <a:cxn ang="0">
                <a:pos x="1051" y="1082"/>
              </a:cxn>
              <a:cxn ang="0">
                <a:pos x="731" y="1126"/>
              </a:cxn>
              <a:cxn ang="0">
                <a:pos x="1329" y="1221"/>
              </a:cxn>
              <a:cxn ang="0">
                <a:pos x="830" y="1141"/>
              </a:cxn>
              <a:cxn ang="0">
                <a:pos x="1119" y="1174"/>
              </a:cxn>
              <a:cxn ang="0">
                <a:pos x="739" y="1202"/>
              </a:cxn>
              <a:cxn ang="0">
                <a:pos x="2048" y="1309"/>
              </a:cxn>
              <a:cxn ang="0">
                <a:pos x="889" y="1308"/>
              </a:cxn>
              <a:cxn ang="0">
                <a:pos x="820" y="1338"/>
              </a:cxn>
              <a:cxn ang="0">
                <a:pos x="550" y="1953"/>
              </a:cxn>
              <a:cxn ang="0">
                <a:pos x="789" y="1369"/>
              </a:cxn>
              <a:cxn ang="0">
                <a:pos x="1074" y="1624"/>
              </a:cxn>
              <a:cxn ang="0">
                <a:pos x="174" y="2631"/>
              </a:cxn>
              <a:cxn ang="0">
                <a:pos x="455" y="2024"/>
              </a:cxn>
              <a:cxn ang="0">
                <a:pos x="467" y="2126"/>
              </a:cxn>
              <a:cxn ang="0">
                <a:pos x="1464" y="2673"/>
              </a:cxn>
              <a:cxn ang="0">
                <a:pos x="1114" y="1510"/>
              </a:cxn>
              <a:cxn ang="0">
                <a:pos x="1265" y="1740"/>
              </a:cxn>
              <a:cxn ang="0">
                <a:pos x="1694" y="1455"/>
              </a:cxn>
              <a:cxn ang="0">
                <a:pos x="1846" y="1491"/>
              </a:cxn>
              <a:cxn ang="0">
                <a:pos x="2097" y="1535"/>
              </a:cxn>
              <a:cxn ang="0">
                <a:pos x="1922" y="1552"/>
              </a:cxn>
              <a:cxn ang="0">
                <a:pos x="1460" y="1621"/>
              </a:cxn>
              <a:cxn ang="0">
                <a:pos x="919" y="2350"/>
              </a:cxn>
              <a:cxn ang="0">
                <a:pos x="1238" y="2292"/>
              </a:cxn>
              <a:cxn ang="0">
                <a:pos x="876" y="2412"/>
              </a:cxn>
              <a:cxn ang="0">
                <a:pos x="729" y="2463"/>
              </a:cxn>
              <a:cxn ang="0">
                <a:pos x="930" y="2625"/>
              </a:cxn>
              <a:cxn ang="0">
                <a:pos x="1610" y="2849"/>
              </a:cxn>
              <a:cxn ang="0">
                <a:pos x="214" y="2843"/>
              </a:cxn>
              <a:cxn ang="0">
                <a:pos x="37" y="2762"/>
              </a:cxn>
              <a:cxn ang="0">
                <a:pos x="1634" y="2863"/>
              </a:cxn>
              <a:cxn ang="0">
                <a:pos x="77" y="3059"/>
              </a:cxn>
            </a:cxnLst>
            <a:rect l="0" t="0" r="r" b="b"/>
            <a:pathLst>
              <a:path w="2147" h="3130">
                <a:moveTo>
                  <a:pt x="2117" y="1563"/>
                </a:moveTo>
                <a:lnTo>
                  <a:pt x="2117" y="1563"/>
                </a:lnTo>
                <a:lnTo>
                  <a:pt x="2111" y="1565"/>
                </a:lnTo>
                <a:lnTo>
                  <a:pt x="2105" y="1567"/>
                </a:lnTo>
                <a:lnTo>
                  <a:pt x="2093" y="1569"/>
                </a:lnTo>
                <a:lnTo>
                  <a:pt x="2082" y="1571"/>
                </a:lnTo>
                <a:lnTo>
                  <a:pt x="2078" y="1575"/>
                </a:lnTo>
                <a:lnTo>
                  <a:pt x="2072" y="1578"/>
                </a:lnTo>
                <a:lnTo>
                  <a:pt x="2072" y="1578"/>
                </a:lnTo>
                <a:lnTo>
                  <a:pt x="2066" y="1585"/>
                </a:lnTo>
                <a:lnTo>
                  <a:pt x="2061" y="1593"/>
                </a:lnTo>
                <a:lnTo>
                  <a:pt x="2056" y="1597"/>
                </a:lnTo>
                <a:lnTo>
                  <a:pt x="2052" y="1600"/>
                </a:lnTo>
                <a:lnTo>
                  <a:pt x="2047" y="1602"/>
                </a:lnTo>
                <a:lnTo>
                  <a:pt x="2040" y="1604"/>
                </a:lnTo>
                <a:lnTo>
                  <a:pt x="2040" y="1604"/>
                </a:lnTo>
                <a:lnTo>
                  <a:pt x="2032" y="1602"/>
                </a:lnTo>
                <a:lnTo>
                  <a:pt x="2023" y="1600"/>
                </a:lnTo>
                <a:lnTo>
                  <a:pt x="2014" y="1595"/>
                </a:lnTo>
                <a:lnTo>
                  <a:pt x="2010" y="1592"/>
                </a:lnTo>
                <a:lnTo>
                  <a:pt x="2007" y="1589"/>
                </a:lnTo>
                <a:lnTo>
                  <a:pt x="2007" y="1589"/>
                </a:lnTo>
                <a:lnTo>
                  <a:pt x="2006" y="1590"/>
                </a:lnTo>
                <a:lnTo>
                  <a:pt x="2005" y="1591"/>
                </a:lnTo>
                <a:lnTo>
                  <a:pt x="2003" y="1591"/>
                </a:lnTo>
                <a:lnTo>
                  <a:pt x="2000" y="1592"/>
                </a:lnTo>
                <a:lnTo>
                  <a:pt x="1999" y="1593"/>
                </a:lnTo>
                <a:lnTo>
                  <a:pt x="1999" y="1593"/>
                </a:lnTo>
                <a:lnTo>
                  <a:pt x="1996" y="1601"/>
                </a:lnTo>
                <a:lnTo>
                  <a:pt x="1994" y="1610"/>
                </a:lnTo>
                <a:lnTo>
                  <a:pt x="1989" y="1617"/>
                </a:lnTo>
                <a:lnTo>
                  <a:pt x="1984" y="1625"/>
                </a:lnTo>
                <a:lnTo>
                  <a:pt x="1977" y="1630"/>
                </a:lnTo>
                <a:lnTo>
                  <a:pt x="1969" y="1636"/>
                </a:lnTo>
                <a:lnTo>
                  <a:pt x="1960" y="1639"/>
                </a:lnTo>
                <a:lnTo>
                  <a:pt x="1949" y="1642"/>
                </a:lnTo>
                <a:lnTo>
                  <a:pt x="1949" y="1642"/>
                </a:lnTo>
                <a:lnTo>
                  <a:pt x="1945" y="1640"/>
                </a:lnTo>
                <a:lnTo>
                  <a:pt x="1941" y="1638"/>
                </a:lnTo>
                <a:lnTo>
                  <a:pt x="1936" y="1635"/>
                </a:lnTo>
                <a:lnTo>
                  <a:pt x="1933" y="1631"/>
                </a:lnTo>
                <a:lnTo>
                  <a:pt x="1930" y="1627"/>
                </a:lnTo>
                <a:lnTo>
                  <a:pt x="1928" y="1623"/>
                </a:lnTo>
                <a:lnTo>
                  <a:pt x="1927" y="1617"/>
                </a:lnTo>
                <a:lnTo>
                  <a:pt x="1926" y="1612"/>
                </a:lnTo>
                <a:lnTo>
                  <a:pt x="1926" y="1612"/>
                </a:lnTo>
                <a:lnTo>
                  <a:pt x="1918" y="1611"/>
                </a:lnTo>
                <a:lnTo>
                  <a:pt x="1911" y="1609"/>
                </a:lnTo>
                <a:lnTo>
                  <a:pt x="1902" y="1605"/>
                </a:lnTo>
                <a:lnTo>
                  <a:pt x="1899" y="1602"/>
                </a:lnTo>
                <a:lnTo>
                  <a:pt x="1897" y="1599"/>
                </a:lnTo>
                <a:lnTo>
                  <a:pt x="1897" y="1599"/>
                </a:lnTo>
                <a:lnTo>
                  <a:pt x="1891" y="1602"/>
                </a:lnTo>
                <a:lnTo>
                  <a:pt x="1887" y="1605"/>
                </a:lnTo>
                <a:lnTo>
                  <a:pt x="1883" y="1606"/>
                </a:lnTo>
                <a:lnTo>
                  <a:pt x="1879" y="1607"/>
                </a:lnTo>
                <a:lnTo>
                  <a:pt x="1873" y="1607"/>
                </a:lnTo>
                <a:lnTo>
                  <a:pt x="1869" y="1606"/>
                </a:lnTo>
                <a:lnTo>
                  <a:pt x="1865" y="1605"/>
                </a:lnTo>
                <a:lnTo>
                  <a:pt x="1861" y="1602"/>
                </a:lnTo>
                <a:lnTo>
                  <a:pt x="1854" y="1597"/>
                </a:lnTo>
                <a:lnTo>
                  <a:pt x="1848" y="1590"/>
                </a:lnTo>
                <a:lnTo>
                  <a:pt x="1843" y="1580"/>
                </a:lnTo>
                <a:lnTo>
                  <a:pt x="1841" y="1569"/>
                </a:lnTo>
                <a:lnTo>
                  <a:pt x="1841" y="1569"/>
                </a:lnTo>
                <a:lnTo>
                  <a:pt x="1820" y="1549"/>
                </a:lnTo>
                <a:lnTo>
                  <a:pt x="1809" y="1539"/>
                </a:lnTo>
                <a:lnTo>
                  <a:pt x="1796" y="1531"/>
                </a:lnTo>
                <a:lnTo>
                  <a:pt x="1796" y="1531"/>
                </a:lnTo>
                <a:lnTo>
                  <a:pt x="1792" y="1534"/>
                </a:lnTo>
                <a:lnTo>
                  <a:pt x="1788" y="1536"/>
                </a:lnTo>
                <a:lnTo>
                  <a:pt x="1783" y="1537"/>
                </a:lnTo>
                <a:lnTo>
                  <a:pt x="1780" y="1538"/>
                </a:lnTo>
                <a:lnTo>
                  <a:pt x="1776" y="1537"/>
                </a:lnTo>
                <a:lnTo>
                  <a:pt x="1772" y="1537"/>
                </a:lnTo>
                <a:lnTo>
                  <a:pt x="1764" y="1534"/>
                </a:lnTo>
                <a:lnTo>
                  <a:pt x="1757" y="1529"/>
                </a:lnTo>
                <a:lnTo>
                  <a:pt x="1750" y="1522"/>
                </a:lnTo>
                <a:lnTo>
                  <a:pt x="1739" y="1510"/>
                </a:lnTo>
                <a:lnTo>
                  <a:pt x="1739" y="1510"/>
                </a:lnTo>
                <a:lnTo>
                  <a:pt x="1729" y="1514"/>
                </a:lnTo>
                <a:lnTo>
                  <a:pt x="1719" y="1517"/>
                </a:lnTo>
                <a:lnTo>
                  <a:pt x="1708" y="1519"/>
                </a:lnTo>
                <a:lnTo>
                  <a:pt x="1698" y="1520"/>
                </a:lnTo>
                <a:lnTo>
                  <a:pt x="1686" y="1520"/>
                </a:lnTo>
                <a:lnTo>
                  <a:pt x="1676" y="1519"/>
                </a:lnTo>
                <a:lnTo>
                  <a:pt x="1666" y="1517"/>
                </a:lnTo>
                <a:lnTo>
                  <a:pt x="1656" y="1513"/>
                </a:lnTo>
                <a:lnTo>
                  <a:pt x="1656" y="1513"/>
                </a:lnTo>
                <a:lnTo>
                  <a:pt x="1653" y="1504"/>
                </a:lnTo>
                <a:lnTo>
                  <a:pt x="1647" y="1496"/>
                </a:lnTo>
                <a:lnTo>
                  <a:pt x="1637" y="1484"/>
                </a:lnTo>
                <a:lnTo>
                  <a:pt x="1624" y="1471"/>
                </a:lnTo>
                <a:lnTo>
                  <a:pt x="1612" y="1459"/>
                </a:lnTo>
                <a:lnTo>
                  <a:pt x="1612" y="1459"/>
                </a:lnTo>
                <a:lnTo>
                  <a:pt x="1614" y="1449"/>
                </a:lnTo>
                <a:lnTo>
                  <a:pt x="1615" y="1445"/>
                </a:lnTo>
                <a:lnTo>
                  <a:pt x="1618" y="1442"/>
                </a:lnTo>
                <a:lnTo>
                  <a:pt x="1618" y="1442"/>
                </a:lnTo>
                <a:lnTo>
                  <a:pt x="1585" y="1417"/>
                </a:lnTo>
                <a:lnTo>
                  <a:pt x="1552" y="1392"/>
                </a:lnTo>
                <a:lnTo>
                  <a:pt x="1519" y="1364"/>
                </a:lnTo>
                <a:lnTo>
                  <a:pt x="1487" y="1336"/>
                </a:lnTo>
                <a:lnTo>
                  <a:pt x="1487" y="1336"/>
                </a:lnTo>
                <a:lnTo>
                  <a:pt x="1478" y="1345"/>
                </a:lnTo>
                <a:lnTo>
                  <a:pt x="1474" y="1350"/>
                </a:lnTo>
                <a:lnTo>
                  <a:pt x="1469" y="1353"/>
                </a:lnTo>
                <a:lnTo>
                  <a:pt x="1463" y="1356"/>
                </a:lnTo>
                <a:lnTo>
                  <a:pt x="1457" y="1358"/>
                </a:lnTo>
                <a:lnTo>
                  <a:pt x="1449" y="1358"/>
                </a:lnTo>
                <a:lnTo>
                  <a:pt x="1442" y="1357"/>
                </a:lnTo>
                <a:lnTo>
                  <a:pt x="1442" y="1357"/>
                </a:lnTo>
                <a:lnTo>
                  <a:pt x="1439" y="1353"/>
                </a:lnTo>
                <a:lnTo>
                  <a:pt x="1435" y="1349"/>
                </a:lnTo>
                <a:lnTo>
                  <a:pt x="1429" y="1340"/>
                </a:lnTo>
                <a:lnTo>
                  <a:pt x="1422" y="1332"/>
                </a:lnTo>
                <a:lnTo>
                  <a:pt x="1418" y="1328"/>
                </a:lnTo>
                <a:lnTo>
                  <a:pt x="1414" y="1325"/>
                </a:lnTo>
                <a:lnTo>
                  <a:pt x="1414" y="1325"/>
                </a:lnTo>
                <a:lnTo>
                  <a:pt x="1407" y="1312"/>
                </a:lnTo>
                <a:lnTo>
                  <a:pt x="1399" y="1302"/>
                </a:lnTo>
                <a:lnTo>
                  <a:pt x="1389" y="1290"/>
                </a:lnTo>
                <a:lnTo>
                  <a:pt x="1380" y="1280"/>
                </a:lnTo>
                <a:lnTo>
                  <a:pt x="1369" y="1271"/>
                </a:lnTo>
                <a:lnTo>
                  <a:pt x="1357" y="1261"/>
                </a:lnTo>
                <a:lnTo>
                  <a:pt x="1344" y="1252"/>
                </a:lnTo>
                <a:lnTo>
                  <a:pt x="1331" y="1244"/>
                </a:lnTo>
                <a:lnTo>
                  <a:pt x="1305" y="1228"/>
                </a:lnTo>
                <a:lnTo>
                  <a:pt x="1276" y="1214"/>
                </a:lnTo>
                <a:lnTo>
                  <a:pt x="1219" y="1187"/>
                </a:lnTo>
                <a:lnTo>
                  <a:pt x="1219" y="1187"/>
                </a:lnTo>
                <a:lnTo>
                  <a:pt x="1212" y="1188"/>
                </a:lnTo>
                <a:lnTo>
                  <a:pt x="1205" y="1187"/>
                </a:lnTo>
                <a:lnTo>
                  <a:pt x="1199" y="1186"/>
                </a:lnTo>
                <a:lnTo>
                  <a:pt x="1192" y="1184"/>
                </a:lnTo>
                <a:lnTo>
                  <a:pt x="1178" y="1178"/>
                </a:lnTo>
                <a:lnTo>
                  <a:pt x="1171" y="1177"/>
                </a:lnTo>
                <a:lnTo>
                  <a:pt x="1163" y="1176"/>
                </a:lnTo>
                <a:lnTo>
                  <a:pt x="1163" y="1176"/>
                </a:lnTo>
                <a:lnTo>
                  <a:pt x="1176" y="1193"/>
                </a:lnTo>
                <a:lnTo>
                  <a:pt x="1190" y="1212"/>
                </a:lnTo>
                <a:lnTo>
                  <a:pt x="1220" y="1247"/>
                </a:lnTo>
                <a:lnTo>
                  <a:pt x="1251" y="1282"/>
                </a:lnTo>
                <a:lnTo>
                  <a:pt x="1266" y="1301"/>
                </a:lnTo>
                <a:lnTo>
                  <a:pt x="1280" y="1319"/>
                </a:lnTo>
                <a:lnTo>
                  <a:pt x="1280" y="1319"/>
                </a:lnTo>
                <a:lnTo>
                  <a:pt x="1284" y="1323"/>
                </a:lnTo>
                <a:lnTo>
                  <a:pt x="1288" y="1324"/>
                </a:lnTo>
                <a:lnTo>
                  <a:pt x="1291" y="1325"/>
                </a:lnTo>
                <a:lnTo>
                  <a:pt x="1291" y="1325"/>
                </a:lnTo>
                <a:lnTo>
                  <a:pt x="1306" y="1348"/>
                </a:lnTo>
                <a:lnTo>
                  <a:pt x="1321" y="1370"/>
                </a:lnTo>
                <a:lnTo>
                  <a:pt x="1352" y="1414"/>
                </a:lnTo>
                <a:lnTo>
                  <a:pt x="1383" y="1458"/>
                </a:lnTo>
                <a:lnTo>
                  <a:pt x="1398" y="1480"/>
                </a:lnTo>
                <a:lnTo>
                  <a:pt x="1412" y="1504"/>
                </a:lnTo>
                <a:lnTo>
                  <a:pt x="1412" y="1504"/>
                </a:lnTo>
                <a:lnTo>
                  <a:pt x="1426" y="1502"/>
                </a:lnTo>
                <a:lnTo>
                  <a:pt x="1437" y="1503"/>
                </a:lnTo>
                <a:lnTo>
                  <a:pt x="1449" y="1504"/>
                </a:lnTo>
                <a:lnTo>
                  <a:pt x="1460" y="1507"/>
                </a:lnTo>
                <a:lnTo>
                  <a:pt x="1471" y="1511"/>
                </a:lnTo>
                <a:lnTo>
                  <a:pt x="1479" y="1517"/>
                </a:lnTo>
                <a:lnTo>
                  <a:pt x="1487" y="1523"/>
                </a:lnTo>
                <a:lnTo>
                  <a:pt x="1493" y="1531"/>
                </a:lnTo>
                <a:lnTo>
                  <a:pt x="1498" y="1538"/>
                </a:lnTo>
                <a:lnTo>
                  <a:pt x="1502" y="1547"/>
                </a:lnTo>
                <a:lnTo>
                  <a:pt x="1504" y="1555"/>
                </a:lnTo>
                <a:lnTo>
                  <a:pt x="1504" y="1564"/>
                </a:lnTo>
                <a:lnTo>
                  <a:pt x="1502" y="1572"/>
                </a:lnTo>
                <a:lnTo>
                  <a:pt x="1498" y="1581"/>
                </a:lnTo>
                <a:lnTo>
                  <a:pt x="1492" y="1590"/>
                </a:lnTo>
                <a:lnTo>
                  <a:pt x="1485" y="1597"/>
                </a:lnTo>
                <a:lnTo>
                  <a:pt x="1485" y="1597"/>
                </a:lnTo>
                <a:lnTo>
                  <a:pt x="1490" y="1604"/>
                </a:lnTo>
                <a:lnTo>
                  <a:pt x="1494" y="1610"/>
                </a:lnTo>
                <a:lnTo>
                  <a:pt x="1496" y="1616"/>
                </a:lnTo>
                <a:lnTo>
                  <a:pt x="1496" y="1623"/>
                </a:lnTo>
                <a:lnTo>
                  <a:pt x="1495" y="1629"/>
                </a:lnTo>
                <a:lnTo>
                  <a:pt x="1492" y="1635"/>
                </a:lnTo>
                <a:lnTo>
                  <a:pt x="1489" y="1640"/>
                </a:lnTo>
                <a:lnTo>
                  <a:pt x="1485" y="1645"/>
                </a:lnTo>
                <a:lnTo>
                  <a:pt x="1479" y="1648"/>
                </a:lnTo>
                <a:lnTo>
                  <a:pt x="1474" y="1652"/>
                </a:lnTo>
                <a:lnTo>
                  <a:pt x="1467" y="1653"/>
                </a:lnTo>
                <a:lnTo>
                  <a:pt x="1462" y="1653"/>
                </a:lnTo>
                <a:lnTo>
                  <a:pt x="1456" y="1651"/>
                </a:lnTo>
                <a:lnTo>
                  <a:pt x="1449" y="1646"/>
                </a:lnTo>
                <a:lnTo>
                  <a:pt x="1444" y="1641"/>
                </a:lnTo>
                <a:lnTo>
                  <a:pt x="1440" y="1634"/>
                </a:lnTo>
                <a:lnTo>
                  <a:pt x="1440" y="1634"/>
                </a:lnTo>
                <a:lnTo>
                  <a:pt x="1427" y="1638"/>
                </a:lnTo>
                <a:lnTo>
                  <a:pt x="1413" y="1641"/>
                </a:lnTo>
                <a:lnTo>
                  <a:pt x="1399" y="1641"/>
                </a:lnTo>
                <a:lnTo>
                  <a:pt x="1385" y="1640"/>
                </a:lnTo>
                <a:lnTo>
                  <a:pt x="1379" y="1638"/>
                </a:lnTo>
                <a:lnTo>
                  <a:pt x="1372" y="1636"/>
                </a:lnTo>
                <a:lnTo>
                  <a:pt x="1367" y="1632"/>
                </a:lnTo>
                <a:lnTo>
                  <a:pt x="1361" y="1629"/>
                </a:lnTo>
                <a:lnTo>
                  <a:pt x="1356" y="1625"/>
                </a:lnTo>
                <a:lnTo>
                  <a:pt x="1352" y="1621"/>
                </a:lnTo>
                <a:lnTo>
                  <a:pt x="1349" y="1615"/>
                </a:lnTo>
                <a:lnTo>
                  <a:pt x="1346" y="1610"/>
                </a:lnTo>
                <a:lnTo>
                  <a:pt x="1346" y="1610"/>
                </a:lnTo>
                <a:lnTo>
                  <a:pt x="1345" y="1605"/>
                </a:lnTo>
                <a:lnTo>
                  <a:pt x="1346" y="1599"/>
                </a:lnTo>
                <a:lnTo>
                  <a:pt x="1348" y="1595"/>
                </a:lnTo>
                <a:lnTo>
                  <a:pt x="1350" y="1590"/>
                </a:lnTo>
                <a:lnTo>
                  <a:pt x="1352" y="1584"/>
                </a:lnTo>
                <a:lnTo>
                  <a:pt x="1354" y="1578"/>
                </a:lnTo>
                <a:lnTo>
                  <a:pt x="1355" y="1571"/>
                </a:lnTo>
                <a:lnTo>
                  <a:pt x="1355" y="1563"/>
                </a:lnTo>
                <a:lnTo>
                  <a:pt x="1355" y="1563"/>
                </a:lnTo>
                <a:lnTo>
                  <a:pt x="1360" y="1555"/>
                </a:lnTo>
                <a:lnTo>
                  <a:pt x="1367" y="1549"/>
                </a:lnTo>
                <a:lnTo>
                  <a:pt x="1381" y="1535"/>
                </a:lnTo>
                <a:lnTo>
                  <a:pt x="1381" y="1535"/>
                </a:lnTo>
                <a:lnTo>
                  <a:pt x="1346" y="1487"/>
                </a:lnTo>
                <a:lnTo>
                  <a:pt x="1311" y="1438"/>
                </a:lnTo>
                <a:lnTo>
                  <a:pt x="1276" y="1390"/>
                </a:lnTo>
                <a:lnTo>
                  <a:pt x="1239" y="1343"/>
                </a:lnTo>
                <a:lnTo>
                  <a:pt x="1203" y="1297"/>
                </a:lnTo>
                <a:lnTo>
                  <a:pt x="1166" y="1251"/>
                </a:lnTo>
                <a:lnTo>
                  <a:pt x="1127" y="1207"/>
                </a:lnTo>
                <a:lnTo>
                  <a:pt x="1087" y="1163"/>
                </a:lnTo>
                <a:lnTo>
                  <a:pt x="1087" y="1163"/>
                </a:lnTo>
                <a:lnTo>
                  <a:pt x="1077" y="1165"/>
                </a:lnTo>
                <a:lnTo>
                  <a:pt x="1066" y="1165"/>
                </a:lnTo>
                <a:lnTo>
                  <a:pt x="1041" y="1163"/>
                </a:lnTo>
                <a:lnTo>
                  <a:pt x="1030" y="1163"/>
                </a:lnTo>
                <a:lnTo>
                  <a:pt x="1017" y="1165"/>
                </a:lnTo>
                <a:lnTo>
                  <a:pt x="1005" y="1166"/>
                </a:lnTo>
                <a:lnTo>
                  <a:pt x="993" y="1168"/>
                </a:lnTo>
                <a:lnTo>
                  <a:pt x="993" y="1168"/>
                </a:lnTo>
                <a:lnTo>
                  <a:pt x="996" y="1173"/>
                </a:lnTo>
                <a:lnTo>
                  <a:pt x="997" y="1178"/>
                </a:lnTo>
                <a:lnTo>
                  <a:pt x="1000" y="1188"/>
                </a:lnTo>
                <a:lnTo>
                  <a:pt x="1002" y="1199"/>
                </a:lnTo>
                <a:lnTo>
                  <a:pt x="1004" y="1203"/>
                </a:lnTo>
                <a:lnTo>
                  <a:pt x="1006" y="1208"/>
                </a:lnTo>
                <a:lnTo>
                  <a:pt x="1006" y="1208"/>
                </a:lnTo>
                <a:lnTo>
                  <a:pt x="1017" y="1214"/>
                </a:lnTo>
                <a:lnTo>
                  <a:pt x="1027" y="1218"/>
                </a:lnTo>
                <a:lnTo>
                  <a:pt x="1049" y="1226"/>
                </a:lnTo>
                <a:lnTo>
                  <a:pt x="1071" y="1231"/>
                </a:lnTo>
                <a:lnTo>
                  <a:pt x="1096" y="1236"/>
                </a:lnTo>
                <a:lnTo>
                  <a:pt x="1096" y="1236"/>
                </a:lnTo>
                <a:lnTo>
                  <a:pt x="1109" y="1266"/>
                </a:lnTo>
                <a:lnTo>
                  <a:pt x="1122" y="1297"/>
                </a:lnTo>
                <a:lnTo>
                  <a:pt x="1133" y="1328"/>
                </a:lnTo>
                <a:lnTo>
                  <a:pt x="1146" y="1359"/>
                </a:lnTo>
                <a:lnTo>
                  <a:pt x="1146" y="1359"/>
                </a:lnTo>
                <a:lnTo>
                  <a:pt x="1144" y="1367"/>
                </a:lnTo>
                <a:lnTo>
                  <a:pt x="1140" y="1374"/>
                </a:lnTo>
                <a:lnTo>
                  <a:pt x="1140" y="1374"/>
                </a:lnTo>
                <a:lnTo>
                  <a:pt x="1157" y="1409"/>
                </a:lnTo>
                <a:lnTo>
                  <a:pt x="1172" y="1444"/>
                </a:lnTo>
                <a:lnTo>
                  <a:pt x="1201" y="1517"/>
                </a:lnTo>
                <a:lnTo>
                  <a:pt x="1216" y="1553"/>
                </a:lnTo>
                <a:lnTo>
                  <a:pt x="1231" y="1590"/>
                </a:lnTo>
                <a:lnTo>
                  <a:pt x="1246" y="1625"/>
                </a:lnTo>
                <a:lnTo>
                  <a:pt x="1263" y="1658"/>
                </a:lnTo>
                <a:lnTo>
                  <a:pt x="1263" y="1658"/>
                </a:lnTo>
                <a:lnTo>
                  <a:pt x="1279" y="1710"/>
                </a:lnTo>
                <a:lnTo>
                  <a:pt x="1295" y="1759"/>
                </a:lnTo>
                <a:lnTo>
                  <a:pt x="1304" y="1782"/>
                </a:lnTo>
                <a:lnTo>
                  <a:pt x="1312" y="1805"/>
                </a:lnTo>
                <a:lnTo>
                  <a:pt x="1322" y="1827"/>
                </a:lnTo>
                <a:lnTo>
                  <a:pt x="1334" y="1850"/>
                </a:lnTo>
                <a:lnTo>
                  <a:pt x="1334" y="1850"/>
                </a:lnTo>
                <a:lnTo>
                  <a:pt x="1338" y="1866"/>
                </a:lnTo>
                <a:lnTo>
                  <a:pt x="1342" y="1882"/>
                </a:lnTo>
                <a:lnTo>
                  <a:pt x="1353" y="1913"/>
                </a:lnTo>
                <a:lnTo>
                  <a:pt x="1365" y="1944"/>
                </a:lnTo>
                <a:lnTo>
                  <a:pt x="1379" y="1977"/>
                </a:lnTo>
                <a:lnTo>
                  <a:pt x="1379" y="1977"/>
                </a:lnTo>
                <a:lnTo>
                  <a:pt x="1391" y="2011"/>
                </a:lnTo>
                <a:lnTo>
                  <a:pt x="1404" y="2047"/>
                </a:lnTo>
                <a:lnTo>
                  <a:pt x="1429" y="2117"/>
                </a:lnTo>
                <a:lnTo>
                  <a:pt x="1455" y="2189"/>
                </a:lnTo>
                <a:lnTo>
                  <a:pt x="1469" y="2223"/>
                </a:lnTo>
                <a:lnTo>
                  <a:pt x="1482" y="2258"/>
                </a:lnTo>
                <a:lnTo>
                  <a:pt x="1482" y="2258"/>
                </a:lnTo>
                <a:lnTo>
                  <a:pt x="1496" y="2310"/>
                </a:lnTo>
                <a:lnTo>
                  <a:pt x="1511" y="2362"/>
                </a:lnTo>
                <a:lnTo>
                  <a:pt x="1527" y="2413"/>
                </a:lnTo>
                <a:lnTo>
                  <a:pt x="1545" y="2463"/>
                </a:lnTo>
                <a:lnTo>
                  <a:pt x="1577" y="2564"/>
                </a:lnTo>
                <a:lnTo>
                  <a:pt x="1593" y="2613"/>
                </a:lnTo>
                <a:lnTo>
                  <a:pt x="1608" y="2664"/>
                </a:lnTo>
                <a:lnTo>
                  <a:pt x="1608" y="2664"/>
                </a:lnTo>
                <a:lnTo>
                  <a:pt x="1613" y="2664"/>
                </a:lnTo>
                <a:lnTo>
                  <a:pt x="1619" y="2666"/>
                </a:lnTo>
                <a:lnTo>
                  <a:pt x="1625" y="2668"/>
                </a:lnTo>
                <a:lnTo>
                  <a:pt x="1629" y="2671"/>
                </a:lnTo>
                <a:lnTo>
                  <a:pt x="1633" y="2674"/>
                </a:lnTo>
                <a:lnTo>
                  <a:pt x="1638" y="2679"/>
                </a:lnTo>
                <a:lnTo>
                  <a:pt x="1644" y="2689"/>
                </a:lnTo>
                <a:lnTo>
                  <a:pt x="1651" y="2700"/>
                </a:lnTo>
                <a:lnTo>
                  <a:pt x="1655" y="2712"/>
                </a:lnTo>
                <a:lnTo>
                  <a:pt x="1662" y="2733"/>
                </a:lnTo>
                <a:lnTo>
                  <a:pt x="1662" y="2733"/>
                </a:lnTo>
                <a:lnTo>
                  <a:pt x="1668" y="2733"/>
                </a:lnTo>
                <a:lnTo>
                  <a:pt x="1672" y="2731"/>
                </a:lnTo>
                <a:lnTo>
                  <a:pt x="1679" y="2728"/>
                </a:lnTo>
                <a:lnTo>
                  <a:pt x="1687" y="2723"/>
                </a:lnTo>
                <a:lnTo>
                  <a:pt x="1694" y="2720"/>
                </a:lnTo>
                <a:lnTo>
                  <a:pt x="1694" y="2720"/>
                </a:lnTo>
                <a:lnTo>
                  <a:pt x="1691" y="2713"/>
                </a:lnTo>
                <a:lnTo>
                  <a:pt x="1687" y="2704"/>
                </a:lnTo>
                <a:lnTo>
                  <a:pt x="1682" y="2687"/>
                </a:lnTo>
                <a:lnTo>
                  <a:pt x="1682" y="2687"/>
                </a:lnTo>
                <a:lnTo>
                  <a:pt x="1683" y="2684"/>
                </a:lnTo>
                <a:lnTo>
                  <a:pt x="1685" y="2681"/>
                </a:lnTo>
                <a:lnTo>
                  <a:pt x="1690" y="2677"/>
                </a:lnTo>
                <a:lnTo>
                  <a:pt x="1696" y="2675"/>
                </a:lnTo>
                <a:lnTo>
                  <a:pt x="1703" y="2674"/>
                </a:lnTo>
                <a:lnTo>
                  <a:pt x="1710" y="2675"/>
                </a:lnTo>
                <a:lnTo>
                  <a:pt x="1717" y="2676"/>
                </a:lnTo>
                <a:lnTo>
                  <a:pt x="1723" y="2679"/>
                </a:lnTo>
                <a:lnTo>
                  <a:pt x="1729" y="2683"/>
                </a:lnTo>
                <a:lnTo>
                  <a:pt x="1729" y="2683"/>
                </a:lnTo>
                <a:lnTo>
                  <a:pt x="1733" y="2698"/>
                </a:lnTo>
                <a:lnTo>
                  <a:pt x="1738" y="2714"/>
                </a:lnTo>
                <a:lnTo>
                  <a:pt x="1750" y="2743"/>
                </a:lnTo>
                <a:lnTo>
                  <a:pt x="1755" y="2758"/>
                </a:lnTo>
                <a:lnTo>
                  <a:pt x="1759" y="2772"/>
                </a:lnTo>
                <a:lnTo>
                  <a:pt x="1762" y="2787"/>
                </a:lnTo>
                <a:lnTo>
                  <a:pt x="1763" y="2802"/>
                </a:lnTo>
                <a:lnTo>
                  <a:pt x="1763" y="2802"/>
                </a:lnTo>
                <a:lnTo>
                  <a:pt x="1757" y="2805"/>
                </a:lnTo>
                <a:lnTo>
                  <a:pt x="1752" y="2807"/>
                </a:lnTo>
                <a:lnTo>
                  <a:pt x="1747" y="2808"/>
                </a:lnTo>
                <a:lnTo>
                  <a:pt x="1742" y="2808"/>
                </a:lnTo>
                <a:lnTo>
                  <a:pt x="1737" y="2808"/>
                </a:lnTo>
                <a:lnTo>
                  <a:pt x="1733" y="2807"/>
                </a:lnTo>
                <a:lnTo>
                  <a:pt x="1729" y="2805"/>
                </a:lnTo>
                <a:lnTo>
                  <a:pt x="1724" y="2803"/>
                </a:lnTo>
                <a:lnTo>
                  <a:pt x="1718" y="2796"/>
                </a:lnTo>
                <a:lnTo>
                  <a:pt x="1712" y="2788"/>
                </a:lnTo>
                <a:lnTo>
                  <a:pt x="1706" y="2779"/>
                </a:lnTo>
                <a:lnTo>
                  <a:pt x="1703" y="2770"/>
                </a:lnTo>
                <a:lnTo>
                  <a:pt x="1703" y="2770"/>
                </a:lnTo>
                <a:lnTo>
                  <a:pt x="1699" y="2771"/>
                </a:lnTo>
                <a:lnTo>
                  <a:pt x="1692" y="2772"/>
                </a:lnTo>
                <a:lnTo>
                  <a:pt x="1687" y="2773"/>
                </a:lnTo>
                <a:lnTo>
                  <a:pt x="1684" y="2772"/>
                </a:lnTo>
                <a:lnTo>
                  <a:pt x="1684" y="2772"/>
                </a:lnTo>
                <a:lnTo>
                  <a:pt x="1684" y="2778"/>
                </a:lnTo>
                <a:lnTo>
                  <a:pt x="1684" y="2783"/>
                </a:lnTo>
                <a:lnTo>
                  <a:pt x="1686" y="2789"/>
                </a:lnTo>
                <a:lnTo>
                  <a:pt x="1688" y="2793"/>
                </a:lnTo>
                <a:lnTo>
                  <a:pt x="1693" y="2802"/>
                </a:lnTo>
                <a:lnTo>
                  <a:pt x="1694" y="2807"/>
                </a:lnTo>
                <a:lnTo>
                  <a:pt x="1694" y="2812"/>
                </a:lnTo>
                <a:lnTo>
                  <a:pt x="1694" y="2812"/>
                </a:lnTo>
                <a:lnTo>
                  <a:pt x="1693" y="2819"/>
                </a:lnTo>
                <a:lnTo>
                  <a:pt x="1690" y="2823"/>
                </a:lnTo>
                <a:lnTo>
                  <a:pt x="1686" y="2825"/>
                </a:lnTo>
                <a:lnTo>
                  <a:pt x="1682" y="2827"/>
                </a:lnTo>
                <a:lnTo>
                  <a:pt x="1673" y="2832"/>
                </a:lnTo>
                <a:lnTo>
                  <a:pt x="1670" y="2835"/>
                </a:lnTo>
                <a:lnTo>
                  <a:pt x="1667" y="2839"/>
                </a:lnTo>
                <a:lnTo>
                  <a:pt x="1667" y="2839"/>
                </a:lnTo>
                <a:lnTo>
                  <a:pt x="1669" y="2846"/>
                </a:lnTo>
                <a:lnTo>
                  <a:pt x="1672" y="2856"/>
                </a:lnTo>
                <a:lnTo>
                  <a:pt x="1682" y="2884"/>
                </a:lnTo>
                <a:lnTo>
                  <a:pt x="1682" y="2884"/>
                </a:lnTo>
                <a:lnTo>
                  <a:pt x="1688" y="2899"/>
                </a:lnTo>
                <a:lnTo>
                  <a:pt x="1694" y="2916"/>
                </a:lnTo>
                <a:lnTo>
                  <a:pt x="1710" y="2949"/>
                </a:lnTo>
                <a:lnTo>
                  <a:pt x="1727" y="2982"/>
                </a:lnTo>
                <a:lnTo>
                  <a:pt x="1734" y="2997"/>
                </a:lnTo>
                <a:lnTo>
                  <a:pt x="1739" y="3009"/>
                </a:lnTo>
                <a:lnTo>
                  <a:pt x="1739" y="3009"/>
                </a:lnTo>
                <a:lnTo>
                  <a:pt x="1744" y="3025"/>
                </a:lnTo>
                <a:lnTo>
                  <a:pt x="1746" y="3033"/>
                </a:lnTo>
                <a:lnTo>
                  <a:pt x="1747" y="3042"/>
                </a:lnTo>
                <a:lnTo>
                  <a:pt x="1746" y="3049"/>
                </a:lnTo>
                <a:lnTo>
                  <a:pt x="1743" y="3055"/>
                </a:lnTo>
                <a:lnTo>
                  <a:pt x="1740" y="3059"/>
                </a:lnTo>
                <a:lnTo>
                  <a:pt x="1737" y="3061"/>
                </a:lnTo>
                <a:lnTo>
                  <a:pt x="1733" y="3063"/>
                </a:lnTo>
                <a:lnTo>
                  <a:pt x="1729" y="3065"/>
                </a:lnTo>
                <a:lnTo>
                  <a:pt x="1729" y="3065"/>
                </a:lnTo>
                <a:lnTo>
                  <a:pt x="1731" y="3077"/>
                </a:lnTo>
                <a:lnTo>
                  <a:pt x="1732" y="3088"/>
                </a:lnTo>
                <a:lnTo>
                  <a:pt x="1733" y="3113"/>
                </a:lnTo>
                <a:lnTo>
                  <a:pt x="1733" y="3113"/>
                </a:lnTo>
                <a:lnTo>
                  <a:pt x="1728" y="3120"/>
                </a:lnTo>
                <a:lnTo>
                  <a:pt x="1722" y="3125"/>
                </a:lnTo>
                <a:lnTo>
                  <a:pt x="1718" y="3128"/>
                </a:lnTo>
                <a:lnTo>
                  <a:pt x="1713" y="3129"/>
                </a:lnTo>
                <a:lnTo>
                  <a:pt x="1707" y="3130"/>
                </a:lnTo>
                <a:lnTo>
                  <a:pt x="1702" y="3129"/>
                </a:lnTo>
                <a:lnTo>
                  <a:pt x="1698" y="3127"/>
                </a:lnTo>
                <a:lnTo>
                  <a:pt x="1692" y="3125"/>
                </a:lnTo>
                <a:lnTo>
                  <a:pt x="1688" y="3121"/>
                </a:lnTo>
                <a:lnTo>
                  <a:pt x="1684" y="3118"/>
                </a:lnTo>
                <a:lnTo>
                  <a:pt x="1675" y="3107"/>
                </a:lnTo>
                <a:lnTo>
                  <a:pt x="1669" y="3096"/>
                </a:lnTo>
                <a:lnTo>
                  <a:pt x="1662" y="3084"/>
                </a:lnTo>
                <a:lnTo>
                  <a:pt x="1662" y="3084"/>
                </a:lnTo>
                <a:lnTo>
                  <a:pt x="1657" y="3084"/>
                </a:lnTo>
                <a:lnTo>
                  <a:pt x="1653" y="3085"/>
                </a:lnTo>
                <a:lnTo>
                  <a:pt x="1646" y="3090"/>
                </a:lnTo>
                <a:lnTo>
                  <a:pt x="1646" y="3090"/>
                </a:lnTo>
                <a:lnTo>
                  <a:pt x="1642" y="3088"/>
                </a:lnTo>
                <a:lnTo>
                  <a:pt x="1638" y="3084"/>
                </a:lnTo>
                <a:lnTo>
                  <a:pt x="1631" y="3078"/>
                </a:lnTo>
                <a:lnTo>
                  <a:pt x="1626" y="3070"/>
                </a:lnTo>
                <a:lnTo>
                  <a:pt x="1623" y="3067"/>
                </a:lnTo>
                <a:lnTo>
                  <a:pt x="1618" y="3065"/>
                </a:lnTo>
                <a:lnTo>
                  <a:pt x="1618" y="3065"/>
                </a:lnTo>
                <a:lnTo>
                  <a:pt x="1610" y="3038"/>
                </a:lnTo>
                <a:lnTo>
                  <a:pt x="1600" y="3013"/>
                </a:lnTo>
                <a:lnTo>
                  <a:pt x="1590" y="2987"/>
                </a:lnTo>
                <a:lnTo>
                  <a:pt x="1579" y="2963"/>
                </a:lnTo>
                <a:lnTo>
                  <a:pt x="1554" y="2916"/>
                </a:lnTo>
                <a:lnTo>
                  <a:pt x="1531" y="2869"/>
                </a:lnTo>
                <a:lnTo>
                  <a:pt x="1531" y="2869"/>
                </a:lnTo>
                <a:lnTo>
                  <a:pt x="1519" y="2869"/>
                </a:lnTo>
                <a:lnTo>
                  <a:pt x="1510" y="2867"/>
                </a:lnTo>
                <a:lnTo>
                  <a:pt x="1510" y="2867"/>
                </a:lnTo>
                <a:lnTo>
                  <a:pt x="1500" y="2850"/>
                </a:lnTo>
                <a:lnTo>
                  <a:pt x="1490" y="2832"/>
                </a:lnTo>
                <a:lnTo>
                  <a:pt x="1481" y="2812"/>
                </a:lnTo>
                <a:lnTo>
                  <a:pt x="1474" y="2793"/>
                </a:lnTo>
                <a:lnTo>
                  <a:pt x="1459" y="2756"/>
                </a:lnTo>
                <a:lnTo>
                  <a:pt x="1451" y="2737"/>
                </a:lnTo>
                <a:lnTo>
                  <a:pt x="1444" y="2720"/>
                </a:lnTo>
                <a:lnTo>
                  <a:pt x="1444" y="2720"/>
                </a:lnTo>
                <a:lnTo>
                  <a:pt x="1445" y="2715"/>
                </a:lnTo>
                <a:lnTo>
                  <a:pt x="1447" y="2711"/>
                </a:lnTo>
                <a:lnTo>
                  <a:pt x="1450" y="2706"/>
                </a:lnTo>
                <a:lnTo>
                  <a:pt x="1457" y="2703"/>
                </a:lnTo>
                <a:lnTo>
                  <a:pt x="1457" y="2703"/>
                </a:lnTo>
                <a:lnTo>
                  <a:pt x="1442" y="2672"/>
                </a:lnTo>
                <a:lnTo>
                  <a:pt x="1429" y="2641"/>
                </a:lnTo>
                <a:lnTo>
                  <a:pt x="1418" y="2610"/>
                </a:lnTo>
                <a:lnTo>
                  <a:pt x="1409" y="2579"/>
                </a:lnTo>
                <a:lnTo>
                  <a:pt x="1390" y="2514"/>
                </a:lnTo>
                <a:lnTo>
                  <a:pt x="1381" y="2480"/>
                </a:lnTo>
                <a:lnTo>
                  <a:pt x="1370" y="2446"/>
                </a:lnTo>
                <a:lnTo>
                  <a:pt x="1370" y="2446"/>
                </a:lnTo>
                <a:lnTo>
                  <a:pt x="1318" y="2431"/>
                </a:lnTo>
                <a:lnTo>
                  <a:pt x="1264" y="2416"/>
                </a:lnTo>
                <a:lnTo>
                  <a:pt x="1155" y="2389"/>
                </a:lnTo>
                <a:lnTo>
                  <a:pt x="1155" y="2389"/>
                </a:lnTo>
                <a:lnTo>
                  <a:pt x="1140" y="2385"/>
                </a:lnTo>
                <a:lnTo>
                  <a:pt x="1125" y="2380"/>
                </a:lnTo>
                <a:lnTo>
                  <a:pt x="1110" y="2376"/>
                </a:lnTo>
                <a:lnTo>
                  <a:pt x="1096" y="2372"/>
                </a:lnTo>
                <a:lnTo>
                  <a:pt x="1096" y="2372"/>
                </a:lnTo>
                <a:lnTo>
                  <a:pt x="1081" y="2371"/>
                </a:lnTo>
                <a:lnTo>
                  <a:pt x="1066" y="2370"/>
                </a:lnTo>
                <a:lnTo>
                  <a:pt x="1035" y="2372"/>
                </a:lnTo>
                <a:lnTo>
                  <a:pt x="1003" y="2374"/>
                </a:lnTo>
                <a:lnTo>
                  <a:pt x="971" y="2377"/>
                </a:lnTo>
                <a:lnTo>
                  <a:pt x="971" y="2377"/>
                </a:lnTo>
                <a:lnTo>
                  <a:pt x="970" y="2382"/>
                </a:lnTo>
                <a:lnTo>
                  <a:pt x="970" y="2388"/>
                </a:lnTo>
                <a:lnTo>
                  <a:pt x="971" y="2404"/>
                </a:lnTo>
                <a:lnTo>
                  <a:pt x="971" y="2404"/>
                </a:lnTo>
                <a:lnTo>
                  <a:pt x="977" y="2409"/>
                </a:lnTo>
                <a:lnTo>
                  <a:pt x="983" y="2415"/>
                </a:lnTo>
                <a:lnTo>
                  <a:pt x="988" y="2423"/>
                </a:lnTo>
                <a:lnTo>
                  <a:pt x="991" y="2430"/>
                </a:lnTo>
                <a:lnTo>
                  <a:pt x="994" y="2440"/>
                </a:lnTo>
                <a:lnTo>
                  <a:pt x="995" y="2449"/>
                </a:lnTo>
                <a:lnTo>
                  <a:pt x="996" y="2459"/>
                </a:lnTo>
                <a:lnTo>
                  <a:pt x="995" y="2469"/>
                </a:lnTo>
                <a:lnTo>
                  <a:pt x="994" y="2477"/>
                </a:lnTo>
                <a:lnTo>
                  <a:pt x="992" y="2487"/>
                </a:lnTo>
                <a:lnTo>
                  <a:pt x="988" y="2494"/>
                </a:lnTo>
                <a:lnTo>
                  <a:pt x="983" y="2502"/>
                </a:lnTo>
                <a:lnTo>
                  <a:pt x="978" y="2507"/>
                </a:lnTo>
                <a:lnTo>
                  <a:pt x="972" y="2511"/>
                </a:lnTo>
                <a:lnTo>
                  <a:pt x="964" y="2514"/>
                </a:lnTo>
                <a:lnTo>
                  <a:pt x="956" y="2515"/>
                </a:lnTo>
                <a:lnTo>
                  <a:pt x="956" y="2515"/>
                </a:lnTo>
                <a:lnTo>
                  <a:pt x="954" y="2524"/>
                </a:lnTo>
                <a:lnTo>
                  <a:pt x="951" y="2535"/>
                </a:lnTo>
                <a:lnTo>
                  <a:pt x="951" y="2546"/>
                </a:lnTo>
                <a:lnTo>
                  <a:pt x="951" y="2558"/>
                </a:lnTo>
                <a:lnTo>
                  <a:pt x="952" y="2603"/>
                </a:lnTo>
                <a:lnTo>
                  <a:pt x="952" y="2613"/>
                </a:lnTo>
                <a:lnTo>
                  <a:pt x="951" y="2624"/>
                </a:lnTo>
                <a:lnTo>
                  <a:pt x="950" y="2635"/>
                </a:lnTo>
                <a:lnTo>
                  <a:pt x="947" y="2644"/>
                </a:lnTo>
                <a:lnTo>
                  <a:pt x="944" y="2653"/>
                </a:lnTo>
                <a:lnTo>
                  <a:pt x="939" y="2660"/>
                </a:lnTo>
                <a:lnTo>
                  <a:pt x="932" y="2668"/>
                </a:lnTo>
                <a:lnTo>
                  <a:pt x="924" y="2674"/>
                </a:lnTo>
                <a:lnTo>
                  <a:pt x="924" y="2674"/>
                </a:lnTo>
                <a:lnTo>
                  <a:pt x="924" y="2682"/>
                </a:lnTo>
                <a:lnTo>
                  <a:pt x="922" y="2688"/>
                </a:lnTo>
                <a:lnTo>
                  <a:pt x="919" y="2695"/>
                </a:lnTo>
                <a:lnTo>
                  <a:pt x="915" y="2701"/>
                </a:lnTo>
                <a:lnTo>
                  <a:pt x="909" y="2705"/>
                </a:lnTo>
                <a:lnTo>
                  <a:pt x="902" y="2710"/>
                </a:lnTo>
                <a:lnTo>
                  <a:pt x="895" y="2713"/>
                </a:lnTo>
                <a:lnTo>
                  <a:pt x="887" y="2715"/>
                </a:lnTo>
                <a:lnTo>
                  <a:pt x="880" y="2716"/>
                </a:lnTo>
                <a:lnTo>
                  <a:pt x="872" y="2715"/>
                </a:lnTo>
                <a:lnTo>
                  <a:pt x="865" y="2713"/>
                </a:lnTo>
                <a:lnTo>
                  <a:pt x="858" y="2710"/>
                </a:lnTo>
                <a:lnTo>
                  <a:pt x="853" y="2705"/>
                </a:lnTo>
                <a:lnTo>
                  <a:pt x="848" y="2699"/>
                </a:lnTo>
                <a:lnTo>
                  <a:pt x="844" y="2690"/>
                </a:lnTo>
                <a:lnTo>
                  <a:pt x="843" y="2681"/>
                </a:lnTo>
                <a:lnTo>
                  <a:pt x="843" y="2681"/>
                </a:lnTo>
                <a:lnTo>
                  <a:pt x="838" y="2680"/>
                </a:lnTo>
                <a:lnTo>
                  <a:pt x="833" y="2679"/>
                </a:lnTo>
                <a:lnTo>
                  <a:pt x="825" y="2676"/>
                </a:lnTo>
                <a:lnTo>
                  <a:pt x="818" y="2676"/>
                </a:lnTo>
                <a:lnTo>
                  <a:pt x="818" y="2676"/>
                </a:lnTo>
                <a:lnTo>
                  <a:pt x="813" y="2670"/>
                </a:lnTo>
                <a:lnTo>
                  <a:pt x="811" y="2662"/>
                </a:lnTo>
                <a:lnTo>
                  <a:pt x="805" y="2649"/>
                </a:lnTo>
                <a:lnTo>
                  <a:pt x="805" y="2649"/>
                </a:lnTo>
                <a:lnTo>
                  <a:pt x="808" y="2641"/>
                </a:lnTo>
                <a:lnTo>
                  <a:pt x="810" y="2634"/>
                </a:lnTo>
                <a:lnTo>
                  <a:pt x="813" y="2616"/>
                </a:lnTo>
                <a:lnTo>
                  <a:pt x="814" y="2597"/>
                </a:lnTo>
                <a:lnTo>
                  <a:pt x="814" y="2579"/>
                </a:lnTo>
                <a:lnTo>
                  <a:pt x="812" y="2541"/>
                </a:lnTo>
                <a:lnTo>
                  <a:pt x="811" y="2510"/>
                </a:lnTo>
                <a:lnTo>
                  <a:pt x="811" y="2510"/>
                </a:lnTo>
                <a:lnTo>
                  <a:pt x="806" y="2505"/>
                </a:lnTo>
                <a:lnTo>
                  <a:pt x="799" y="2499"/>
                </a:lnTo>
                <a:lnTo>
                  <a:pt x="796" y="2494"/>
                </a:lnTo>
                <a:lnTo>
                  <a:pt x="793" y="2489"/>
                </a:lnTo>
                <a:lnTo>
                  <a:pt x="791" y="2484"/>
                </a:lnTo>
                <a:lnTo>
                  <a:pt x="790" y="2478"/>
                </a:lnTo>
                <a:lnTo>
                  <a:pt x="790" y="2478"/>
                </a:lnTo>
                <a:lnTo>
                  <a:pt x="784" y="2480"/>
                </a:lnTo>
                <a:lnTo>
                  <a:pt x="777" y="2480"/>
                </a:lnTo>
                <a:lnTo>
                  <a:pt x="770" y="2482"/>
                </a:lnTo>
                <a:lnTo>
                  <a:pt x="764" y="2483"/>
                </a:lnTo>
                <a:lnTo>
                  <a:pt x="764" y="2483"/>
                </a:lnTo>
                <a:lnTo>
                  <a:pt x="766" y="2491"/>
                </a:lnTo>
                <a:lnTo>
                  <a:pt x="765" y="2500"/>
                </a:lnTo>
                <a:lnTo>
                  <a:pt x="763" y="2506"/>
                </a:lnTo>
                <a:lnTo>
                  <a:pt x="759" y="2511"/>
                </a:lnTo>
                <a:lnTo>
                  <a:pt x="752" y="2516"/>
                </a:lnTo>
                <a:lnTo>
                  <a:pt x="744" y="2519"/>
                </a:lnTo>
                <a:lnTo>
                  <a:pt x="735" y="2521"/>
                </a:lnTo>
                <a:lnTo>
                  <a:pt x="724" y="2521"/>
                </a:lnTo>
                <a:lnTo>
                  <a:pt x="724" y="2521"/>
                </a:lnTo>
                <a:lnTo>
                  <a:pt x="718" y="2517"/>
                </a:lnTo>
                <a:lnTo>
                  <a:pt x="714" y="2513"/>
                </a:lnTo>
                <a:lnTo>
                  <a:pt x="710" y="2507"/>
                </a:lnTo>
                <a:lnTo>
                  <a:pt x="708" y="2501"/>
                </a:lnTo>
                <a:lnTo>
                  <a:pt x="707" y="2494"/>
                </a:lnTo>
                <a:lnTo>
                  <a:pt x="706" y="2487"/>
                </a:lnTo>
                <a:lnTo>
                  <a:pt x="706" y="2472"/>
                </a:lnTo>
                <a:lnTo>
                  <a:pt x="709" y="2440"/>
                </a:lnTo>
                <a:lnTo>
                  <a:pt x="709" y="2425"/>
                </a:lnTo>
                <a:lnTo>
                  <a:pt x="708" y="2417"/>
                </a:lnTo>
                <a:lnTo>
                  <a:pt x="707" y="2411"/>
                </a:lnTo>
                <a:lnTo>
                  <a:pt x="707" y="2411"/>
                </a:lnTo>
                <a:lnTo>
                  <a:pt x="710" y="2409"/>
                </a:lnTo>
                <a:lnTo>
                  <a:pt x="710" y="2407"/>
                </a:lnTo>
                <a:lnTo>
                  <a:pt x="712" y="2404"/>
                </a:lnTo>
                <a:lnTo>
                  <a:pt x="712" y="2404"/>
                </a:lnTo>
                <a:lnTo>
                  <a:pt x="716" y="2402"/>
                </a:lnTo>
                <a:lnTo>
                  <a:pt x="721" y="2400"/>
                </a:lnTo>
                <a:lnTo>
                  <a:pt x="727" y="2400"/>
                </a:lnTo>
                <a:lnTo>
                  <a:pt x="732" y="2400"/>
                </a:lnTo>
                <a:lnTo>
                  <a:pt x="736" y="2401"/>
                </a:lnTo>
                <a:lnTo>
                  <a:pt x="742" y="2402"/>
                </a:lnTo>
                <a:lnTo>
                  <a:pt x="749" y="2407"/>
                </a:lnTo>
                <a:lnTo>
                  <a:pt x="756" y="2414"/>
                </a:lnTo>
                <a:lnTo>
                  <a:pt x="759" y="2417"/>
                </a:lnTo>
                <a:lnTo>
                  <a:pt x="761" y="2422"/>
                </a:lnTo>
                <a:lnTo>
                  <a:pt x="762" y="2426"/>
                </a:lnTo>
                <a:lnTo>
                  <a:pt x="763" y="2430"/>
                </a:lnTo>
                <a:lnTo>
                  <a:pt x="763" y="2435"/>
                </a:lnTo>
                <a:lnTo>
                  <a:pt x="762" y="2440"/>
                </a:lnTo>
                <a:lnTo>
                  <a:pt x="762" y="2440"/>
                </a:lnTo>
                <a:lnTo>
                  <a:pt x="766" y="2441"/>
                </a:lnTo>
                <a:lnTo>
                  <a:pt x="769" y="2440"/>
                </a:lnTo>
                <a:lnTo>
                  <a:pt x="775" y="2438"/>
                </a:lnTo>
                <a:lnTo>
                  <a:pt x="779" y="2434"/>
                </a:lnTo>
                <a:lnTo>
                  <a:pt x="782" y="2434"/>
                </a:lnTo>
                <a:lnTo>
                  <a:pt x="785" y="2433"/>
                </a:lnTo>
                <a:lnTo>
                  <a:pt x="785" y="2433"/>
                </a:lnTo>
                <a:lnTo>
                  <a:pt x="784" y="2428"/>
                </a:lnTo>
                <a:lnTo>
                  <a:pt x="785" y="2423"/>
                </a:lnTo>
                <a:lnTo>
                  <a:pt x="788" y="2417"/>
                </a:lnTo>
                <a:lnTo>
                  <a:pt x="790" y="2411"/>
                </a:lnTo>
                <a:lnTo>
                  <a:pt x="790" y="2411"/>
                </a:lnTo>
                <a:lnTo>
                  <a:pt x="792" y="2409"/>
                </a:lnTo>
                <a:lnTo>
                  <a:pt x="794" y="2407"/>
                </a:lnTo>
                <a:lnTo>
                  <a:pt x="798" y="2405"/>
                </a:lnTo>
                <a:lnTo>
                  <a:pt x="804" y="2405"/>
                </a:lnTo>
                <a:lnTo>
                  <a:pt x="809" y="2404"/>
                </a:lnTo>
                <a:lnTo>
                  <a:pt x="809" y="2404"/>
                </a:lnTo>
                <a:lnTo>
                  <a:pt x="807" y="2391"/>
                </a:lnTo>
                <a:lnTo>
                  <a:pt x="806" y="2383"/>
                </a:lnTo>
                <a:lnTo>
                  <a:pt x="803" y="2377"/>
                </a:lnTo>
                <a:lnTo>
                  <a:pt x="803" y="2377"/>
                </a:lnTo>
                <a:lnTo>
                  <a:pt x="781" y="2378"/>
                </a:lnTo>
                <a:lnTo>
                  <a:pt x="762" y="2379"/>
                </a:lnTo>
                <a:lnTo>
                  <a:pt x="753" y="2380"/>
                </a:lnTo>
                <a:lnTo>
                  <a:pt x="746" y="2382"/>
                </a:lnTo>
                <a:lnTo>
                  <a:pt x="738" y="2385"/>
                </a:lnTo>
                <a:lnTo>
                  <a:pt x="732" y="2389"/>
                </a:lnTo>
                <a:lnTo>
                  <a:pt x="732" y="2389"/>
                </a:lnTo>
                <a:lnTo>
                  <a:pt x="709" y="2391"/>
                </a:lnTo>
                <a:lnTo>
                  <a:pt x="686" y="2392"/>
                </a:lnTo>
                <a:lnTo>
                  <a:pt x="662" y="2395"/>
                </a:lnTo>
                <a:lnTo>
                  <a:pt x="639" y="2398"/>
                </a:lnTo>
                <a:lnTo>
                  <a:pt x="592" y="2407"/>
                </a:lnTo>
                <a:lnTo>
                  <a:pt x="543" y="2415"/>
                </a:lnTo>
                <a:lnTo>
                  <a:pt x="543" y="2415"/>
                </a:lnTo>
                <a:lnTo>
                  <a:pt x="523" y="2419"/>
                </a:lnTo>
                <a:lnTo>
                  <a:pt x="502" y="2424"/>
                </a:lnTo>
                <a:lnTo>
                  <a:pt x="457" y="2430"/>
                </a:lnTo>
                <a:lnTo>
                  <a:pt x="411" y="2437"/>
                </a:lnTo>
                <a:lnTo>
                  <a:pt x="367" y="2442"/>
                </a:lnTo>
                <a:lnTo>
                  <a:pt x="367" y="2442"/>
                </a:lnTo>
                <a:lnTo>
                  <a:pt x="357" y="2477"/>
                </a:lnTo>
                <a:lnTo>
                  <a:pt x="344" y="2513"/>
                </a:lnTo>
                <a:lnTo>
                  <a:pt x="329" y="2549"/>
                </a:lnTo>
                <a:lnTo>
                  <a:pt x="314" y="2584"/>
                </a:lnTo>
                <a:lnTo>
                  <a:pt x="299" y="2621"/>
                </a:lnTo>
                <a:lnTo>
                  <a:pt x="284" y="2656"/>
                </a:lnTo>
                <a:lnTo>
                  <a:pt x="271" y="2691"/>
                </a:lnTo>
                <a:lnTo>
                  <a:pt x="261" y="2725"/>
                </a:lnTo>
                <a:lnTo>
                  <a:pt x="261" y="2725"/>
                </a:lnTo>
                <a:lnTo>
                  <a:pt x="266" y="2728"/>
                </a:lnTo>
                <a:lnTo>
                  <a:pt x="269" y="2731"/>
                </a:lnTo>
                <a:lnTo>
                  <a:pt x="274" y="2735"/>
                </a:lnTo>
                <a:lnTo>
                  <a:pt x="276" y="2740"/>
                </a:lnTo>
                <a:lnTo>
                  <a:pt x="276" y="2740"/>
                </a:lnTo>
                <a:lnTo>
                  <a:pt x="269" y="2752"/>
                </a:lnTo>
                <a:lnTo>
                  <a:pt x="264" y="2766"/>
                </a:lnTo>
                <a:lnTo>
                  <a:pt x="253" y="2796"/>
                </a:lnTo>
                <a:lnTo>
                  <a:pt x="244" y="2827"/>
                </a:lnTo>
                <a:lnTo>
                  <a:pt x="235" y="2856"/>
                </a:lnTo>
                <a:lnTo>
                  <a:pt x="235" y="2856"/>
                </a:lnTo>
                <a:lnTo>
                  <a:pt x="230" y="2859"/>
                </a:lnTo>
                <a:lnTo>
                  <a:pt x="225" y="2863"/>
                </a:lnTo>
                <a:lnTo>
                  <a:pt x="220" y="2864"/>
                </a:lnTo>
                <a:lnTo>
                  <a:pt x="217" y="2864"/>
                </a:lnTo>
                <a:lnTo>
                  <a:pt x="214" y="2863"/>
                </a:lnTo>
                <a:lnTo>
                  <a:pt x="214" y="2863"/>
                </a:lnTo>
                <a:lnTo>
                  <a:pt x="206" y="2873"/>
                </a:lnTo>
                <a:lnTo>
                  <a:pt x="200" y="2884"/>
                </a:lnTo>
                <a:lnTo>
                  <a:pt x="194" y="2896"/>
                </a:lnTo>
                <a:lnTo>
                  <a:pt x="189" y="2908"/>
                </a:lnTo>
                <a:lnTo>
                  <a:pt x="179" y="2933"/>
                </a:lnTo>
                <a:lnTo>
                  <a:pt x="168" y="2960"/>
                </a:lnTo>
                <a:lnTo>
                  <a:pt x="168" y="2960"/>
                </a:lnTo>
                <a:lnTo>
                  <a:pt x="165" y="2963"/>
                </a:lnTo>
                <a:lnTo>
                  <a:pt x="162" y="2967"/>
                </a:lnTo>
                <a:lnTo>
                  <a:pt x="159" y="2970"/>
                </a:lnTo>
                <a:lnTo>
                  <a:pt x="157" y="2973"/>
                </a:lnTo>
                <a:lnTo>
                  <a:pt x="157" y="2973"/>
                </a:lnTo>
                <a:lnTo>
                  <a:pt x="153" y="2986"/>
                </a:lnTo>
                <a:lnTo>
                  <a:pt x="148" y="2999"/>
                </a:lnTo>
                <a:lnTo>
                  <a:pt x="142" y="3023"/>
                </a:lnTo>
                <a:lnTo>
                  <a:pt x="138" y="3034"/>
                </a:lnTo>
                <a:lnTo>
                  <a:pt x="133" y="3045"/>
                </a:lnTo>
                <a:lnTo>
                  <a:pt x="127" y="3054"/>
                </a:lnTo>
                <a:lnTo>
                  <a:pt x="123" y="3059"/>
                </a:lnTo>
                <a:lnTo>
                  <a:pt x="118" y="3063"/>
                </a:lnTo>
                <a:lnTo>
                  <a:pt x="118" y="3063"/>
                </a:lnTo>
                <a:lnTo>
                  <a:pt x="113" y="3063"/>
                </a:lnTo>
                <a:lnTo>
                  <a:pt x="108" y="3064"/>
                </a:lnTo>
                <a:lnTo>
                  <a:pt x="104" y="3064"/>
                </a:lnTo>
                <a:lnTo>
                  <a:pt x="99" y="3063"/>
                </a:lnTo>
                <a:lnTo>
                  <a:pt x="99" y="3063"/>
                </a:lnTo>
                <a:lnTo>
                  <a:pt x="95" y="3068"/>
                </a:lnTo>
                <a:lnTo>
                  <a:pt x="91" y="3076"/>
                </a:lnTo>
                <a:lnTo>
                  <a:pt x="82" y="3091"/>
                </a:lnTo>
                <a:lnTo>
                  <a:pt x="79" y="3098"/>
                </a:lnTo>
                <a:lnTo>
                  <a:pt x="74" y="3104"/>
                </a:lnTo>
                <a:lnTo>
                  <a:pt x="69" y="3109"/>
                </a:lnTo>
                <a:lnTo>
                  <a:pt x="64" y="3111"/>
                </a:lnTo>
                <a:lnTo>
                  <a:pt x="64" y="3111"/>
                </a:lnTo>
                <a:lnTo>
                  <a:pt x="52" y="3108"/>
                </a:lnTo>
                <a:lnTo>
                  <a:pt x="41" y="3104"/>
                </a:lnTo>
                <a:lnTo>
                  <a:pt x="33" y="3098"/>
                </a:lnTo>
                <a:lnTo>
                  <a:pt x="28" y="3094"/>
                </a:lnTo>
                <a:lnTo>
                  <a:pt x="25" y="3090"/>
                </a:lnTo>
                <a:lnTo>
                  <a:pt x="25" y="3090"/>
                </a:lnTo>
                <a:lnTo>
                  <a:pt x="26" y="3083"/>
                </a:lnTo>
                <a:lnTo>
                  <a:pt x="27" y="3077"/>
                </a:lnTo>
                <a:lnTo>
                  <a:pt x="29" y="3071"/>
                </a:lnTo>
                <a:lnTo>
                  <a:pt x="33" y="3066"/>
                </a:lnTo>
                <a:lnTo>
                  <a:pt x="38" y="3058"/>
                </a:lnTo>
                <a:lnTo>
                  <a:pt x="44" y="3048"/>
                </a:lnTo>
                <a:lnTo>
                  <a:pt x="44" y="3048"/>
                </a:lnTo>
                <a:lnTo>
                  <a:pt x="38" y="3046"/>
                </a:lnTo>
                <a:lnTo>
                  <a:pt x="33" y="3044"/>
                </a:lnTo>
                <a:lnTo>
                  <a:pt x="28" y="3042"/>
                </a:lnTo>
                <a:lnTo>
                  <a:pt x="25" y="3038"/>
                </a:lnTo>
                <a:lnTo>
                  <a:pt x="23" y="3034"/>
                </a:lnTo>
                <a:lnTo>
                  <a:pt x="21" y="3031"/>
                </a:lnTo>
                <a:lnTo>
                  <a:pt x="21" y="3027"/>
                </a:lnTo>
                <a:lnTo>
                  <a:pt x="20" y="3022"/>
                </a:lnTo>
                <a:lnTo>
                  <a:pt x="21" y="3012"/>
                </a:lnTo>
                <a:lnTo>
                  <a:pt x="24" y="3001"/>
                </a:lnTo>
                <a:lnTo>
                  <a:pt x="29" y="2975"/>
                </a:lnTo>
                <a:lnTo>
                  <a:pt x="29" y="2975"/>
                </a:lnTo>
                <a:lnTo>
                  <a:pt x="29" y="2970"/>
                </a:lnTo>
                <a:lnTo>
                  <a:pt x="29" y="2964"/>
                </a:lnTo>
                <a:lnTo>
                  <a:pt x="29" y="2960"/>
                </a:lnTo>
                <a:lnTo>
                  <a:pt x="29" y="2957"/>
                </a:lnTo>
                <a:lnTo>
                  <a:pt x="29" y="2957"/>
                </a:lnTo>
                <a:lnTo>
                  <a:pt x="31" y="2955"/>
                </a:lnTo>
                <a:lnTo>
                  <a:pt x="33" y="2953"/>
                </a:lnTo>
                <a:lnTo>
                  <a:pt x="36" y="2950"/>
                </a:lnTo>
                <a:lnTo>
                  <a:pt x="38" y="2948"/>
                </a:lnTo>
                <a:lnTo>
                  <a:pt x="38" y="2948"/>
                </a:lnTo>
                <a:lnTo>
                  <a:pt x="40" y="2940"/>
                </a:lnTo>
                <a:lnTo>
                  <a:pt x="42" y="2930"/>
                </a:lnTo>
                <a:lnTo>
                  <a:pt x="46" y="2921"/>
                </a:lnTo>
                <a:lnTo>
                  <a:pt x="49" y="2912"/>
                </a:lnTo>
                <a:lnTo>
                  <a:pt x="49" y="2912"/>
                </a:lnTo>
                <a:lnTo>
                  <a:pt x="69" y="2876"/>
                </a:lnTo>
                <a:lnTo>
                  <a:pt x="79" y="2856"/>
                </a:lnTo>
                <a:lnTo>
                  <a:pt x="82" y="2847"/>
                </a:lnTo>
                <a:lnTo>
                  <a:pt x="84" y="2837"/>
                </a:lnTo>
                <a:lnTo>
                  <a:pt x="84" y="2837"/>
                </a:lnTo>
                <a:lnTo>
                  <a:pt x="83" y="2835"/>
                </a:lnTo>
                <a:lnTo>
                  <a:pt x="82" y="2833"/>
                </a:lnTo>
                <a:lnTo>
                  <a:pt x="77" y="2831"/>
                </a:lnTo>
                <a:lnTo>
                  <a:pt x="72" y="2827"/>
                </a:lnTo>
                <a:lnTo>
                  <a:pt x="70" y="2825"/>
                </a:lnTo>
                <a:lnTo>
                  <a:pt x="70" y="2823"/>
                </a:lnTo>
                <a:lnTo>
                  <a:pt x="70" y="2823"/>
                </a:lnTo>
                <a:lnTo>
                  <a:pt x="69" y="2818"/>
                </a:lnTo>
                <a:lnTo>
                  <a:pt x="70" y="2812"/>
                </a:lnTo>
                <a:lnTo>
                  <a:pt x="72" y="2808"/>
                </a:lnTo>
                <a:lnTo>
                  <a:pt x="76" y="2803"/>
                </a:lnTo>
                <a:lnTo>
                  <a:pt x="81" y="2793"/>
                </a:lnTo>
                <a:lnTo>
                  <a:pt x="83" y="2788"/>
                </a:lnTo>
                <a:lnTo>
                  <a:pt x="84" y="2782"/>
                </a:lnTo>
                <a:lnTo>
                  <a:pt x="84" y="2782"/>
                </a:lnTo>
                <a:lnTo>
                  <a:pt x="80" y="2776"/>
                </a:lnTo>
                <a:lnTo>
                  <a:pt x="74" y="2772"/>
                </a:lnTo>
                <a:lnTo>
                  <a:pt x="68" y="2768"/>
                </a:lnTo>
                <a:lnTo>
                  <a:pt x="62" y="2765"/>
                </a:lnTo>
                <a:lnTo>
                  <a:pt x="62" y="2765"/>
                </a:lnTo>
                <a:lnTo>
                  <a:pt x="58" y="2773"/>
                </a:lnTo>
                <a:lnTo>
                  <a:pt x="55" y="2780"/>
                </a:lnTo>
                <a:lnTo>
                  <a:pt x="52" y="2788"/>
                </a:lnTo>
                <a:lnTo>
                  <a:pt x="51" y="2792"/>
                </a:lnTo>
                <a:lnTo>
                  <a:pt x="51" y="2797"/>
                </a:lnTo>
                <a:lnTo>
                  <a:pt x="51" y="2797"/>
                </a:lnTo>
                <a:lnTo>
                  <a:pt x="39" y="2802"/>
                </a:lnTo>
                <a:lnTo>
                  <a:pt x="26" y="2805"/>
                </a:lnTo>
                <a:lnTo>
                  <a:pt x="20" y="2807"/>
                </a:lnTo>
                <a:lnTo>
                  <a:pt x="13" y="2807"/>
                </a:lnTo>
                <a:lnTo>
                  <a:pt x="6" y="2807"/>
                </a:lnTo>
                <a:lnTo>
                  <a:pt x="0" y="2806"/>
                </a:lnTo>
                <a:lnTo>
                  <a:pt x="0" y="2806"/>
                </a:lnTo>
                <a:lnTo>
                  <a:pt x="1" y="2786"/>
                </a:lnTo>
                <a:lnTo>
                  <a:pt x="4" y="2766"/>
                </a:lnTo>
                <a:lnTo>
                  <a:pt x="8" y="2748"/>
                </a:lnTo>
                <a:lnTo>
                  <a:pt x="13" y="2730"/>
                </a:lnTo>
                <a:lnTo>
                  <a:pt x="20" y="2712"/>
                </a:lnTo>
                <a:lnTo>
                  <a:pt x="26" y="2695"/>
                </a:lnTo>
                <a:lnTo>
                  <a:pt x="40" y="2661"/>
                </a:lnTo>
                <a:lnTo>
                  <a:pt x="40" y="2661"/>
                </a:lnTo>
                <a:lnTo>
                  <a:pt x="48" y="2661"/>
                </a:lnTo>
                <a:lnTo>
                  <a:pt x="56" y="2662"/>
                </a:lnTo>
                <a:lnTo>
                  <a:pt x="64" y="2665"/>
                </a:lnTo>
                <a:lnTo>
                  <a:pt x="70" y="2667"/>
                </a:lnTo>
                <a:lnTo>
                  <a:pt x="76" y="2671"/>
                </a:lnTo>
                <a:lnTo>
                  <a:pt x="81" y="2675"/>
                </a:lnTo>
                <a:lnTo>
                  <a:pt x="83" y="2682"/>
                </a:lnTo>
                <a:lnTo>
                  <a:pt x="84" y="2689"/>
                </a:lnTo>
                <a:lnTo>
                  <a:pt x="84" y="2689"/>
                </a:lnTo>
                <a:lnTo>
                  <a:pt x="84" y="2694"/>
                </a:lnTo>
                <a:lnTo>
                  <a:pt x="82" y="2699"/>
                </a:lnTo>
                <a:lnTo>
                  <a:pt x="77" y="2709"/>
                </a:lnTo>
                <a:lnTo>
                  <a:pt x="74" y="2714"/>
                </a:lnTo>
                <a:lnTo>
                  <a:pt x="72" y="2719"/>
                </a:lnTo>
                <a:lnTo>
                  <a:pt x="71" y="2725"/>
                </a:lnTo>
                <a:lnTo>
                  <a:pt x="72" y="2731"/>
                </a:lnTo>
                <a:lnTo>
                  <a:pt x="72" y="2731"/>
                </a:lnTo>
                <a:lnTo>
                  <a:pt x="85" y="2735"/>
                </a:lnTo>
                <a:lnTo>
                  <a:pt x="92" y="2737"/>
                </a:lnTo>
                <a:lnTo>
                  <a:pt x="97" y="2740"/>
                </a:lnTo>
                <a:lnTo>
                  <a:pt x="97" y="2740"/>
                </a:lnTo>
                <a:lnTo>
                  <a:pt x="101" y="2727"/>
                </a:lnTo>
                <a:lnTo>
                  <a:pt x="103" y="2714"/>
                </a:lnTo>
                <a:lnTo>
                  <a:pt x="106" y="2694"/>
                </a:lnTo>
                <a:lnTo>
                  <a:pt x="106" y="2694"/>
                </a:lnTo>
                <a:lnTo>
                  <a:pt x="112" y="2689"/>
                </a:lnTo>
                <a:lnTo>
                  <a:pt x="119" y="2687"/>
                </a:lnTo>
                <a:lnTo>
                  <a:pt x="127" y="2688"/>
                </a:lnTo>
                <a:lnTo>
                  <a:pt x="130" y="2689"/>
                </a:lnTo>
                <a:lnTo>
                  <a:pt x="133" y="2691"/>
                </a:lnTo>
                <a:lnTo>
                  <a:pt x="133" y="2691"/>
                </a:lnTo>
                <a:lnTo>
                  <a:pt x="162" y="2614"/>
                </a:lnTo>
                <a:lnTo>
                  <a:pt x="192" y="2537"/>
                </a:lnTo>
                <a:lnTo>
                  <a:pt x="221" y="2460"/>
                </a:lnTo>
                <a:lnTo>
                  <a:pt x="235" y="2422"/>
                </a:lnTo>
                <a:lnTo>
                  <a:pt x="248" y="2383"/>
                </a:lnTo>
                <a:lnTo>
                  <a:pt x="248" y="2383"/>
                </a:lnTo>
                <a:lnTo>
                  <a:pt x="262" y="2339"/>
                </a:lnTo>
                <a:lnTo>
                  <a:pt x="267" y="2318"/>
                </a:lnTo>
                <a:lnTo>
                  <a:pt x="271" y="2296"/>
                </a:lnTo>
                <a:lnTo>
                  <a:pt x="271" y="2296"/>
                </a:lnTo>
                <a:lnTo>
                  <a:pt x="274" y="2285"/>
                </a:lnTo>
                <a:lnTo>
                  <a:pt x="277" y="2273"/>
                </a:lnTo>
                <a:lnTo>
                  <a:pt x="285" y="2250"/>
                </a:lnTo>
                <a:lnTo>
                  <a:pt x="295" y="2229"/>
                </a:lnTo>
                <a:lnTo>
                  <a:pt x="304" y="2208"/>
                </a:lnTo>
                <a:lnTo>
                  <a:pt x="304" y="2208"/>
                </a:lnTo>
                <a:lnTo>
                  <a:pt x="314" y="2179"/>
                </a:lnTo>
                <a:lnTo>
                  <a:pt x="324" y="2147"/>
                </a:lnTo>
                <a:lnTo>
                  <a:pt x="335" y="2116"/>
                </a:lnTo>
                <a:lnTo>
                  <a:pt x="345" y="2085"/>
                </a:lnTo>
                <a:lnTo>
                  <a:pt x="345" y="2085"/>
                </a:lnTo>
                <a:lnTo>
                  <a:pt x="371" y="2021"/>
                </a:lnTo>
                <a:lnTo>
                  <a:pt x="397" y="1954"/>
                </a:lnTo>
                <a:lnTo>
                  <a:pt x="397" y="1954"/>
                </a:lnTo>
                <a:lnTo>
                  <a:pt x="407" y="1926"/>
                </a:lnTo>
                <a:lnTo>
                  <a:pt x="418" y="1897"/>
                </a:lnTo>
                <a:lnTo>
                  <a:pt x="428" y="1869"/>
                </a:lnTo>
                <a:lnTo>
                  <a:pt x="440" y="1841"/>
                </a:lnTo>
                <a:lnTo>
                  <a:pt x="440" y="1841"/>
                </a:lnTo>
                <a:lnTo>
                  <a:pt x="446" y="1828"/>
                </a:lnTo>
                <a:lnTo>
                  <a:pt x="452" y="1816"/>
                </a:lnTo>
                <a:lnTo>
                  <a:pt x="459" y="1804"/>
                </a:lnTo>
                <a:lnTo>
                  <a:pt x="465" y="1790"/>
                </a:lnTo>
                <a:lnTo>
                  <a:pt x="465" y="1790"/>
                </a:lnTo>
                <a:lnTo>
                  <a:pt x="481" y="1743"/>
                </a:lnTo>
                <a:lnTo>
                  <a:pt x="498" y="1695"/>
                </a:lnTo>
                <a:lnTo>
                  <a:pt x="498" y="1695"/>
                </a:lnTo>
                <a:lnTo>
                  <a:pt x="513" y="1652"/>
                </a:lnTo>
                <a:lnTo>
                  <a:pt x="521" y="1630"/>
                </a:lnTo>
                <a:lnTo>
                  <a:pt x="528" y="1610"/>
                </a:lnTo>
                <a:lnTo>
                  <a:pt x="528" y="1610"/>
                </a:lnTo>
                <a:lnTo>
                  <a:pt x="532" y="1602"/>
                </a:lnTo>
                <a:lnTo>
                  <a:pt x="536" y="1596"/>
                </a:lnTo>
                <a:lnTo>
                  <a:pt x="540" y="1590"/>
                </a:lnTo>
                <a:lnTo>
                  <a:pt x="543" y="1582"/>
                </a:lnTo>
                <a:lnTo>
                  <a:pt x="543" y="1582"/>
                </a:lnTo>
                <a:lnTo>
                  <a:pt x="546" y="1574"/>
                </a:lnTo>
                <a:lnTo>
                  <a:pt x="547" y="1565"/>
                </a:lnTo>
                <a:lnTo>
                  <a:pt x="548" y="1556"/>
                </a:lnTo>
                <a:lnTo>
                  <a:pt x="550" y="1548"/>
                </a:lnTo>
                <a:lnTo>
                  <a:pt x="550" y="1548"/>
                </a:lnTo>
                <a:lnTo>
                  <a:pt x="553" y="1541"/>
                </a:lnTo>
                <a:lnTo>
                  <a:pt x="557" y="1534"/>
                </a:lnTo>
                <a:lnTo>
                  <a:pt x="562" y="1528"/>
                </a:lnTo>
                <a:lnTo>
                  <a:pt x="565" y="1520"/>
                </a:lnTo>
                <a:lnTo>
                  <a:pt x="565" y="1520"/>
                </a:lnTo>
                <a:lnTo>
                  <a:pt x="572" y="1501"/>
                </a:lnTo>
                <a:lnTo>
                  <a:pt x="579" y="1480"/>
                </a:lnTo>
                <a:lnTo>
                  <a:pt x="585" y="1460"/>
                </a:lnTo>
                <a:lnTo>
                  <a:pt x="593" y="1440"/>
                </a:lnTo>
                <a:lnTo>
                  <a:pt x="593" y="1440"/>
                </a:lnTo>
                <a:lnTo>
                  <a:pt x="609" y="1397"/>
                </a:lnTo>
                <a:lnTo>
                  <a:pt x="617" y="1378"/>
                </a:lnTo>
                <a:lnTo>
                  <a:pt x="628" y="1357"/>
                </a:lnTo>
                <a:lnTo>
                  <a:pt x="628" y="1357"/>
                </a:lnTo>
                <a:lnTo>
                  <a:pt x="628" y="1353"/>
                </a:lnTo>
                <a:lnTo>
                  <a:pt x="627" y="1351"/>
                </a:lnTo>
                <a:lnTo>
                  <a:pt x="626" y="1348"/>
                </a:lnTo>
                <a:lnTo>
                  <a:pt x="626" y="1344"/>
                </a:lnTo>
                <a:lnTo>
                  <a:pt x="626" y="1344"/>
                </a:lnTo>
                <a:lnTo>
                  <a:pt x="643" y="1305"/>
                </a:lnTo>
                <a:lnTo>
                  <a:pt x="658" y="1267"/>
                </a:lnTo>
                <a:lnTo>
                  <a:pt x="658" y="1267"/>
                </a:lnTo>
                <a:lnTo>
                  <a:pt x="671" y="1261"/>
                </a:lnTo>
                <a:lnTo>
                  <a:pt x="687" y="1256"/>
                </a:lnTo>
                <a:lnTo>
                  <a:pt x="704" y="1251"/>
                </a:lnTo>
                <a:lnTo>
                  <a:pt x="723" y="1248"/>
                </a:lnTo>
                <a:lnTo>
                  <a:pt x="761" y="1242"/>
                </a:lnTo>
                <a:lnTo>
                  <a:pt x="779" y="1237"/>
                </a:lnTo>
                <a:lnTo>
                  <a:pt x="796" y="1234"/>
                </a:lnTo>
                <a:lnTo>
                  <a:pt x="796" y="1234"/>
                </a:lnTo>
                <a:lnTo>
                  <a:pt x="805" y="1231"/>
                </a:lnTo>
                <a:lnTo>
                  <a:pt x="812" y="1226"/>
                </a:lnTo>
                <a:lnTo>
                  <a:pt x="818" y="1219"/>
                </a:lnTo>
                <a:lnTo>
                  <a:pt x="823" y="1213"/>
                </a:lnTo>
                <a:lnTo>
                  <a:pt x="827" y="1204"/>
                </a:lnTo>
                <a:lnTo>
                  <a:pt x="830" y="1195"/>
                </a:lnTo>
                <a:lnTo>
                  <a:pt x="837" y="1174"/>
                </a:lnTo>
                <a:lnTo>
                  <a:pt x="837" y="1174"/>
                </a:lnTo>
                <a:lnTo>
                  <a:pt x="833" y="1175"/>
                </a:lnTo>
                <a:lnTo>
                  <a:pt x="827" y="1176"/>
                </a:lnTo>
                <a:lnTo>
                  <a:pt x="814" y="1175"/>
                </a:lnTo>
                <a:lnTo>
                  <a:pt x="800" y="1174"/>
                </a:lnTo>
                <a:lnTo>
                  <a:pt x="785" y="1174"/>
                </a:lnTo>
                <a:lnTo>
                  <a:pt x="785" y="1174"/>
                </a:lnTo>
                <a:lnTo>
                  <a:pt x="784" y="1176"/>
                </a:lnTo>
                <a:lnTo>
                  <a:pt x="783" y="1178"/>
                </a:lnTo>
                <a:lnTo>
                  <a:pt x="783" y="1185"/>
                </a:lnTo>
                <a:lnTo>
                  <a:pt x="783" y="1198"/>
                </a:lnTo>
                <a:lnTo>
                  <a:pt x="783" y="1198"/>
                </a:lnTo>
                <a:lnTo>
                  <a:pt x="778" y="1206"/>
                </a:lnTo>
                <a:lnTo>
                  <a:pt x="770" y="1213"/>
                </a:lnTo>
                <a:lnTo>
                  <a:pt x="763" y="1218"/>
                </a:lnTo>
                <a:lnTo>
                  <a:pt x="753" y="1221"/>
                </a:lnTo>
                <a:lnTo>
                  <a:pt x="745" y="1222"/>
                </a:lnTo>
                <a:lnTo>
                  <a:pt x="736" y="1220"/>
                </a:lnTo>
                <a:lnTo>
                  <a:pt x="732" y="1219"/>
                </a:lnTo>
                <a:lnTo>
                  <a:pt x="728" y="1217"/>
                </a:lnTo>
                <a:lnTo>
                  <a:pt x="724" y="1214"/>
                </a:lnTo>
                <a:lnTo>
                  <a:pt x="722" y="1211"/>
                </a:lnTo>
                <a:lnTo>
                  <a:pt x="722" y="1211"/>
                </a:lnTo>
                <a:lnTo>
                  <a:pt x="719" y="1204"/>
                </a:lnTo>
                <a:lnTo>
                  <a:pt x="716" y="1199"/>
                </a:lnTo>
                <a:lnTo>
                  <a:pt x="715" y="1191"/>
                </a:lnTo>
                <a:lnTo>
                  <a:pt x="714" y="1185"/>
                </a:lnTo>
                <a:lnTo>
                  <a:pt x="714" y="1169"/>
                </a:lnTo>
                <a:lnTo>
                  <a:pt x="715" y="1153"/>
                </a:lnTo>
                <a:lnTo>
                  <a:pt x="718" y="1121"/>
                </a:lnTo>
                <a:lnTo>
                  <a:pt x="720" y="1106"/>
                </a:lnTo>
                <a:lnTo>
                  <a:pt x="720" y="1092"/>
                </a:lnTo>
                <a:lnTo>
                  <a:pt x="720" y="1092"/>
                </a:lnTo>
                <a:lnTo>
                  <a:pt x="722" y="1092"/>
                </a:lnTo>
                <a:lnTo>
                  <a:pt x="724" y="1091"/>
                </a:lnTo>
                <a:lnTo>
                  <a:pt x="725" y="1089"/>
                </a:lnTo>
                <a:lnTo>
                  <a:pt x="727" y="1085"/>
                </a:lnTo>
                <a:lnTo>
                  <a:pt x="727" y="1085"/>
                </a:lnTo>
                <a:lnTo>
                  <a:pt x="734" y="1084"/>
                </a:lnTo>
                <a:lnTo>
                  <a:pt x="742" y="1085"/>
                </a:lnTo>
                <a:lnTo>
                  <a:pt x="749" y="1085"/>
                </a:lnTo>
                <a:lnTo>
                  <a:pt x="754" y="1087"/>
                </a:lnTo>
                <a:lnTo>
                  <a:pt x="765" y="1092"/>
                </a:lnTo>
                <a:lnTo>
                  <a:pt x="775" y="1098"/>
                </a:lnTo>
                <a:lnTo>
                  <a:pt x="775" y="1098"/>
                </a:lnTo>
                <a:lnTo>
                  <a:pt x="774" y="1101"/>
                </a:lnTo>
                <a:lnTo>
                  <a:pt x="774" y="1106"/>
                </a:lnTo>
                <a:lnTo>
                  <a:pt x="775" y="1112"/>
                </a:lnTo>
                <a:lnTo>
                  <a:pt x="778" y="1120"/>
                </a:lnTo>
                <a:lnTo>
                  <a:pt x="781" y="1126"/>
                </a:lnTo>
                <a:lnTo>
                  <a:pt x="781" y="1126"/>
                </a:lnTo>
                <a:lnTo>
                  <a:pt x="796" y="1127"/>
                </a:lnTo>
                <a:lnTo>
                  <a:pt x="811" y="1127"/>
                </a:lnTo>
                <a:lnTo>
                  <a:pt x="845" y="1126"/>
                </a:lnTo>
                <a:lnTo>
                  <a:pt x="845" y="1126"/>
                </a:lnTo>
                <a:lnTo>
                  <a:pt x="848" y="1114"/>
                </a:lnTo>
                <a:lnTo>
                  <a:pt x="849" y="1103"/>
                </a:lnTo>
                <a:lnTo>
                  <a:pt x="851" y="1093"/>
                </a:lnTo>
                <a:lnTo>
                  <a:pt x="854" y="1081"/>
                </a:lnTo>
                <a:lnTo>
                  <a:pt x="854" y="1081"/>
                </a:lnTo>
                <a:lnTo>
                  <a:pt x="840" y="1066"/>
                </a:lnTo>
                <a:lnTo>
                  <a:pt x="826" y="1050"/>
                </a:lnTo>
                <a:lnTo>
                  <a:pt x="820" y="1041"/>
                </a:lnTo>
                <a:lnTo>
                  <a:pt x="814" y="1033"/>
                </a:lnTo>
                <a:lnTo>
                  <a:pt x="810" y="1023"/>
                </a:lnTo>
                <a:lnTo>
                  <a:pt x="807" y="1012"/>
                </a:lnTo>
                <a:lnTo>
                  <a:pt x="807" y="1012"/>
                </a:lnTo>
                <a:lnTo>
                  <a:pt x="806" y="1004"/>
                </a:lnTo>
                <a:lnTo>
                  <a:pt x="805" y="995"/>
                </a:lnTo>
                <a:lnTo>
                  <a:pt x="806" y="987"/>
                </a:lnTo>
                <a:lnTo>
                  <a:pt x="807" y="978"/>
                </a:lnTo>
                <a:lnTo>
                  <a:pt x="809" y="970"/>
                </a:lnTo>
                <a:lnTo>
                  <a:pt x="811" y="961"/>
                </a:lnTo>
                <a:lnTo>
                  <a:pt x="818" y="945"/>
                </a:lnTo>
                <a:lnTo>
                  <a:pt x="825" y="930"/>
                </a:lnTo>
                <a:lnTo>
                  <a:pt x="835" y="917"/>
                </a:lnTo>
                <a:lnTo>
                  <a:pt x="844" y="904"/>
                </a:lnTo>
                <a:lnTo>
                  <a:pt x="854" y="894"/>
                </a:lnTo>
                <a:lnTo>
                  <a:pt x="854" y="894"/>
                </a:lnTo>
                <a:lnTo>
                  <a:pt x="831" y="875"/>
                </a:lnTo>
                <a:lnTo>
                  <a:pt x="821" y="866"/>
                </a:lnTo>
                <a:lnTo>
                  <a:pt x="816" y="860"/>
                </a:lnTo>
                <a:lnTo>
                  <a:pt x="813" y="854"/>
                </a:lnTo>
                <a:lnTo>
                  <a:pt x="813" y="854"/>
                </a:lnTo>
                <a:lnTo>
                  <a:pt x="823" y="834"/>
                </a:lnTo>
                <a:lnTo>
                  <a:pt x="831" y="813"/>
                </a:lnTo>
                <a:lnTo>
                  <a:pt x="848" y="771"/>
                </a:lnTo>
                <a:lnTo>
                  <a:pt x="848" y="771"/>
                </a:lnTo>
                <a:lnTo>
                  <a:pt x="807" y="736"/>
                </a:lnTo>
                <a:lnTo>
                  <a:pt x="766" y="702"/>
                </a:lnTo>
                <a:lnTo>
                  <a:pt x="723" y="669"/>
                </a:lnTo>
                <a:lnTo>
                  <a:pt x="682" y="637"/>
                </a:lnTo>
                <a:lnTo>
                  <a:pt x="596" y="571"/>
                </a:lnTo>
                <a:lnTo>
                  <a:pt x="553" y="538"/>
                </a:lnTo>
                <a:lnTo>
                  <a:pt x="511" y="505"/>
                </a:lnTo>
                <a:lnTo>
                  <a:pt x="511" y="505"/>
                </a:lnTo>
                <a:lnTo>
                  <a:pt x="512" y="503"/>
                </a:lnTo>
                <a:lnTo>
                  <a:pt x="512" y="501"/>
                </a:lnTo>
                <a:lnTo>
                  <a:pt x="512" y="499"/>
                </a:lnTo>
                <a:lnTo>
                  <a:pt x="513" y="494"/>
                </a:lnTo>
                <a:lnTo>
                  <a:pt x="513" y="494"/>
                </a:lnTo>
                <a:lnTo>
                  <a:pt x="443" y="432"/>
                </a:lnTo>
                <a:lnTo>
                  <a:pt x="372" y="369"/>
                </a:lnTo>
                <a:lnTo>
                  <a:pt x="336" y="338"/>
                </a:lnTo>
                <a:lnTo>
                  <a:pt x="299" y="307"/>
                </a:lnTo>
                <a:lnTo>
                  <a:pt x="263" y="277"/>
                </a:lnTo>
                <a:lnTo>
                  <a:pt x="224" y="248"/>
                </a:lnTo>
                <a:lnTo>
                  <a:pt x="224" y="248"/>
                </a:lnTo>
                <a:lnTo>
                  <a:pt x="208" y="248"/>
                </a:lnTo>
                <a:lnTo>
                  <a:pt x="208" y="248"/>
                </a:lnTo>
                <a:lnTo>
                  <a:pt x="203" y="244"/>
                </a:lnTo>
                <a:lnTo>
                  <a:pt x="197" y="239"/>
                </a:lnTo>
                <a:lnTo>
                  <a:pt x="185" y="231"/>
                </a:lnTo>
                <a:lnTo>
                  <a:pt x="185" y="231"/>
                </a:lnTo>
                <a:lnTo>
                  <a:pt x="185" y="224"/>
                </a:lnTo>
                <a:lnTo>
                  <a:pt x="184" y="219"/>
                </a:lnTo>
                <a:lnTo>
                  <a:pt x="182" y="216"/>
                </a:lnTo>
                <a:lnTo>
                  <a:pt x="178" y="213"/>
                </a:lnTo>
                <a:lnTo>
                  <a:pt x="178" y="213"/>
                </a:lnTo>
                <a:lnTo>
                  <a:pt x="187" y="182"/>
                </a:lnTo>
                <a:lnTo>
                  <a:pt x="198" y="153"/>
                </a:lnTo>
                <a:lnTo>
                  <a:pt x="204" y="139"/>
                </a:lnTo>
                <a:lnTo>
                  <a:pt x="212" y="125"/>
                </a:lnTo>
                <a:lnTo>
                  <a:pt x="218" y="112"/>
                </a:lnTo>
                <a:lnTo>
                  <a:pt x="226" y="99"/>
                </a:lnTo>
                <a:lnTo>
                  <a:pt x="235" y="86"/>
                </a:lnTo>
                <a:lnTo>
                  <a:pt x="245" y="75"/>
                </a:lnTo>
                <a:lnTo>
                  <a:pt x="254" y="64"/>
                </a:lnTo>
                <a:lnTo>
                  <a:pt x="266" y="53"/>
                </a:lnTo>
                <a:lnTo>
                  <a:pt x="278" y="42"/>
                </a:lnTo>
                <a:lnTo>
                  <a:pt x="290" y="34"/>
                </a:lnTo>
                <a:lnTo>
                  <a:pt x="304" y="25"/>
                </a:lnTo>
                <a:lnTo>
                  <a:pt x="319" y="17"/>
                </a:lnTo>
                <a:lnTo>
                  <a:pt x="319" y="17"/>
                </a:lnTo>
                <a:lnTo>
                  <a:pt x="327" y="14"/>
                </a:lnTo>
                <a:lnTo>
                  <a:pt x="337" y="10"/>
                </a:lnTo>
                <a:lnTo>
                  <a:pt x="345" y="6"/>
                </a:lnTo>
                <a:lnTo>
                  <a:pt x="350" y="3"/>
                </a:lnTo>
                <a:lnTo>
                  <a:pt x="354" y="0"/>
                </a:lnTo>
                <a:lnTo>
                  <a:pt x="354" y="0"/>
                </a:lnTo>
                <a:lnTo>
                  <a:pt x="362" y="2"/>
                </a:lnTo>
                <a:lnTo>
                  <a:pt x="371" y="5"/>
                </a:lnTo>
                <a:lnTo>
                  <a:pt x="379" y="8"/>
                </a:lnTo>
                <a:lnTo>
                  <a:pt x="384" y="14"/>
                </a:lnTo>
                <a:lnTo>
                  <a:pt x="389" y="19"/>
                </a:lnTo>
                <a:lnTo>
                  <a:pt x="394" y="25"/>
                </a:lnTo>
                <a:lnTo>
                  <a:pt x="396" y="33"/>
                </a:lnTo>
                <a:lnTo>
                  <a:pt x="397" y="40"/>
                </a:lnTo>
                <a:lnTo>
                  <a:pt x="397" y="40"/>
                </a:lnTo>
                <a:lnTo>
                  <a:pt x="433" y="71"/>
                </a:lnTo>
                <a:lnTo>
                  <a:pt x="471" y="103"/>
                </a:lnTo>
                <a:lnTo>
                  <a:pt x="544" y="166"/>
                </a:lnTo>
                <a:lnTo>
                  <a:pt x="580" y="198"/>
                </a:lnTo>
                <a:lnTo>
                  <a:pt x="615" y="231"/>
                </a:lnTo>
                <a:lnTo>
                  <a:pt x="649" y="265"/>
                </a:lnTo>
                <a:lnTo>
                  <a:pt x="665" y="283"/>
                </a:lnTo>
                <a:lnTo>
                  <a:pt x="682" y="302"/>
                </a:lnTo>
                <a:lnTo>
                  <a:pt x="682" y="302"/>
                </a:lnTo>
                <a:lnTo>
                  <a:pt x="689" y="300"/>
                </a:lnTo>
                <a:lnTo>
                  <a:pt x="697" y="302"/>
                </a:lnTo>
                <a:lnTo>
                  <a:pt x="697" y="302"/>
                </a:lnTo>
                <a:lnTo>
                  <a:pt x="717" y="318"/>
                </a:lnTo>
                <a:lnTo>
                  <a:pt x="737" y="335"/>
                </a:lnTo>
                <a:lnTo>
                  <a:pt x="778" y="369"/>
                </a:lnTo>
                <a:lnTo>
                  <a:pt x="816" y="405"/>
                </a:lnTo>
                <a:lnTo>
                  <a:pt x="854" y="442"/>
                </a:lnTo>
                <a:lnTo>
                  <a:pt x="892" y="478"/>
                </a:lnTo>
                <a:lnTo>
                  <a:pt x="931" y="515"/>
                </a:lnTo>
                <a:lnTo>
                  <a:pt x="971" y="549"/>
                </a:lnTo>
                <a:lnTo>
                  <a:pt x="992" y="566"/>
                </a:lnTo>
                <a:lnTo>
                  <a:pt x="1012" y="582"/>
                </a:lnTo>
                <a:lnTo>
                  <a:pt x="1012" y="582"/>
                </a:lnTo>
                <a:lnTo>
                  <a:pt x="1018" y="591"/>
                </a:lnTo>
                <a:lnTo>
                  <a:pt x="1022" y="600"/>
                </a:lnTo>
                <a:lnTo>
                  <a:pt x="1024" y="605"/>
                </a:lnTo>
                <a:lnTo>
                  <a:pt x="1028" y="608"/>
                </a:lnTo>
                <a:lnTo>
                  <a:pt x="1033" y="610"/>
                </a:lnTo>
                <a:lnTo>
                  <a:pt x="1038" y="611"/>
                </a:lnTo>
                <a:lnTo>
                  <a:pt x="1038" y="611"/>
                </a:lnTo>
                <a:lnTo>
                  <a:pt x="1039" y="602"/>
                </a:lnTo>
                <a:lnTo>
                  <a:pt x="1038" y="595"/>
                </a:lnTo>
                <a:lnTo>
                  <a:pt x="1037" y="586"/>
                </a:lnTo>
                <a:lnTo>
                  <a:pt x="1034" y="579"/>
                </a:lnTo>
                <a:lnTo>
                  <a:pt x="1030" y="571"/>
                </a:lnTo>
                <a:lnTo>
                  <a:pt x="1025" y="565"/>
                </a:lnTo>
                <a:lnTo>
                  <a:pt x="1019" y="560"/>
                </a:lnTo>
                <a:lnTo>
                  <a:pt x="1012" y="556"/>
                </a:lnTo>
                <a:lnTo>
                  <a:pt x="1012" y="556"/>
                </a:lnTo>
                <a:lnTo>
                  <a:pt x="1015" y="552"/>
                </a:lnTo>
                <a:lnTo>
                  <a:pt x="1016" y="548"/>
                </a:lnTo>
                <a:lnTo>
                  <a:pt x="1016" y="544"/>
                </a:lnTo>
                <a:lnTo>
                  <a:pt x="1017" y="539"/>
                </a:lnTo>
                <a:lnTo>
                  <a:pt x="1017" y="539"/>
                </a:lnTo>
                <a:lnTo>
                  <a:pt x="1026" y="532"/>
                </a:lnTo>
                <a:lnTo>
                  <a:pt x="1036" y="526"/>
                </a:lnTo>
                <a:lnTo>
                  <a:pt x="1047" y="523"/>
                </a:lnTo>
                <a:lnTo>
                  <a:pt x="1057" y="521"/>
                </a:lnTo>
                <a:lnTo>
                  <a:pt x="1068" y="520"/>
                </a:lnTo>
                <a:lnTo>
                  <a:pt x="1080" y="521"/>
                </a:lnTo>
                <a:lnTo>
                  <a:pt x="1091" y="523"/>
                </a:lnTo>
                <a:lnTo>
                  <a:pt x="1100" y="527"/>
                </a:lnTo>
                <a:lnTo>
                  <a:pt x="1110" y="532"/>
                </a:lnTo>
                <a:lnTo>
                  <a:pt x="1118" y="538"/>
                </a:lnTo>
                <a:lnTo>
                  <a:pt x="1126" y="545"/>
                </a:lnTo>
                <a:lnTo>
                  <a:pt x="1131" y="552"/>
                </a:lnTo>
                <a:lnTo>
                  <a:pt x="1136" y="561"/>
                </a:lnTo>
                <a:lnTo>
                  <a:pt x="1138" y="570"/>
                </a:lnTo>
                <a:lnTo>
                  <a:pt x="1138" y="580"/>
                </a:lnTo>
                <a:lnTo>
                  <a:pt x="1136" y="591"/>
                </a:lnTo>
                <a:lnTo>
                  <a:pt x="1136" y="591"/>
                </a:lnTo>
                <a:lnTo>
                  <a:pt x="1126" y="596"/>
                </a:lnTo>
                <a:lnTo>
                  <a:pt x="1121" y="598"/>
                </a:lnTo>
                <a:lnTo>
                  <a:pt x="1115" y="600"/>
                </a:lnTo>
                <a:lnTo>
                  <a:pt x="1110" y="601"/>
                </a:lnTo>
                <a:lnTo>
                  <a:pt x="1103" y="601"/>
                </a:lnTo>
                <a:lnTo>
                  <a:pt x="1097" y="600"/>
                </a:lnTo>
                <a:lnTo>
                  <a:pt x="1089" y="599"/>
                </a:lnTo>
                <a:lnTo>
                  <a:pt x="1089" y="599"/>
                </a:lnTo>
                <a:lnTo>
                  <a:pt x="1085" y="603"/>
                </a:lnTo>
                <a:lnTo>
                  <a:pt x="1083" y="609"/>
                </a:lnTo>
                <a:lnTo>
                  <a:pt x="1079" y="618"/>
                </a:lnTo>
                <a:lnTo>
                  <a:pt x="1076" y="629"/>
                </a:lnTo>
                <a:lnTo>
                  <a:pt x="1073" y="633"/>
                </a:lnTo>
                <a:lnTo>
                  <a:pt x="1070" y="637"/>
                </a:lnTo>
                <a:lnTo>
                  <a:pt x="1070" y="637"/>
                </a:lnTo>
                <a:lnTo>
                  <a:pt x="1081" y="647"/>
                </a:lnTo>
                <a:lnTo>
                  <a:pt x="1091" y="658"/>
                </a:lnTo>
                <a:lnTo>
                  <a:pt x="1095" y="665"/>
                </a:lnTo>
                <a:lnTo>
                  <a:pt x="1098" y="671"/>
                </a:lnTo>
                <a:lnTo>
                  <a:pt x="1101" y="678"/>
                </a:lnTo>
                <a:lnTo>
                  <a:pt x="1104" y="686"/>
                </a:lnTo>
                <a:lnTo>
                  <a:pt x="1104" y="686"/>
                </a:lnTo>
                <a:lnTo>
                  <a:pt x="1117" y="701"/>
                </a:lnTo>
                <a:lnTo>
                  <a:pt x="1131" y="716"/>
                </a:lnTo>
                <a:lnTo>
                  <a:pt x="1146" y="730"/>
                </a:lnTo>
                <a:lnTo>
                  <a:pt x="1161" y="743"/>
                </a:lnTo>
                <a:lnTo>
                  <a:pt x="1193" y="769"/>
                </a:lnTo>
                <a:lnTo>
                  <a:pt x="1209" y="782"/>
                </a:lnTo>
                <a:lnTo>
                  <a:pt x="1225" y="796"/>
                </a:lnTo>
                <a:lnTo>
                  <a:pt x="1225" y="796"/>
                </a:lnTo>
                <a:lnTo>
                  <a:pt x="1242" y="810"/>
                </a:lnTo>
                <a:lnTo>
                  <a:pt x="1258" y="824"/>
                </a:lnTo>
                <a:lnTo>
                  <a:pt x="1276" y="836"/>
                </a:lnTo>
                <a:lnTo>
                  <a:pt x="1285" y="841"/>
                </a:lnTo>
                <a:lnTo>
                  <a:pt x="1295" y="845"/>
                </a:lnTo>
                <a:lnTo>
                  <a:pt x="1295" y="845"/>
                </a:lnTo>
                <a:lnTo>
                  <a:pt x="1296" y="839"/>
                </a:lnTo>
                <a:lnTo>
                  <a:pt x="1295" y="835"/>
                </a:lnTo>
                <a:lnTo>
                  <a:pt x="1294" y="830"/>
                </a:lnTo>
                <a:lnTo>
                  <a:pt x="1292" y="826"/>
                </a:lnTo>
                <a:lnTo>
                  <a:pt x="1286" y="820"/>
                </a:lnTo>
                <a:lnTo>
                  <a:pt x="1279" y="814"/>
                </a:lnTo>
                <a:lnTo>
                  <a:pt x="1272" y="808"/>
                </a:lnTo>
                <a:lnTo>
                  <a:pt x="1265" y="802"/>
                </a:lnTo>
                <a:lnTo>
                  <a:pt x="1262" y="797"/>
                </a:lnTo>
                <a:lnTo>
                  <a:pt x="1261" y="793"/>
                </a:lnTo>
                <a:lnTo>
                  <a:pt x="1260" y="788"/>
                </a:lnTo>
                <a:lnTo>
                  <a:pt x="1259" y="781"/>
                </a:lnTo>
                <a:lnTo>
                  <a:pt x="1259" y="781"/>
                </a:lnTo>
                <a:lnTo>
                  <a:pt x="1265" y="775"/>
                </a:lnTo>
                <a:lnTo>
                  <a:pt x="1272" y="769"/>
                </a:lnTo>
                <a:lnTo>
                  <a:pt x="1279" y="765"/>
                </a:lnTo>
                <a:lnTo>
                  <a:pt x="1286" y="762"/>
                </a:lnTo>
                <a:lnTo>
                  <a:pt x="1295" y="761"/>
                </a:lnTo>
                <a:lnTo>
                  <a:pt x="1303" y="760"/>
                </a:lnTo>
                <a:lnTo>
                  <a:pt x="1311" y="760"/>
                </a:lnTo>
                <a:lnTo>
                  <a:pt x="1320" y="761"/>
                </a:lnTo>
                <a:lnTo>
                  <a:pt x="1328" y="763"/>
                </a:lnTo>
                <a:lnTo>
                  <a:pt x="1336" y="766"/>
                </a:lnTo>
                <a:lnTo>
                  <a:pt x="1352" y="773"/>
                </a:lnTo>
                <a:lnTo>
                  <a:pt x="1366" y="782"/>
                </a:lnTo>
                <a:lnTo>
                  <a:pt x="1379" y="792"/>
                </a:lnTo>
                <a:lnTo>
                  <a:pt x="1379" y="792"/>
                </a:lnTo>
                <a:lnTo>
                  <a:pt x="1380" y="798"/>
                </a:lnTo>
                <a:lnTo>
                  <a:pt x="1380" y="804"/>
                </a:lnTo>
                <a:lnTo>
                  <a:pt x="1379" y="814"/>
                </a:lnTo>
                <a:lnTo>
                  <a:pt x="1374" y="833"/>
                </a:lnTo>
                <a:lnTo>
                  <a:pt x="1374" y="833"/>
                </a:lnTo>
                <a:lnTo>
                  <a:pt x="1366" y="835"/>
                </a:lnTo>
                <a:lnTo>
                  <a:pt x="1356" y="837"/>
                </a:lnTo>
                <a:lnTo>
                  <a:pt x="1346" y="837"/>
                </a:lnTo>
                <a:lnTo>
                  <a:pt x="1336" y="837"/>
                </a:lnTo>
                <a:lnTo>
                  <a:pt x="1336" y="837"/>
                </a:lnTo>
                <a:lnTo>
                  <a:pt x="1329" y="851"/>
                </a:lnTo>
                <a:lnTo>
                  <a:pt x="1325" y="858"/>
                </a:lnTo>
                <a:lnTo>
                  <a:pt x="1321" y="865"/>
                </a:lnTo>
                <a:lnTo>
                  <a:pt x="1321" y="865"/>
                </a:lnTo>
                <a:lnTo>
                  <a:pt x="1323" y="869"/>
                </a:lnTo>
                <a:lnTo>
                  <a:pt x="1325" y="873"/>
                </a:lnTo>
                <a:lnTo>
                  <a:pt x="1333" y="882"/>
                </a:lnTo>
                <a:lnTo>
                  <a:pt x="1339" y="889"/>
                </a:lnTo>
                <a:lnTo>
                  <a:pt x="1342" y="894"/>
                </a:lnTo>
                <a:lnTo>
                  <a:pt x="1344" y="898"/>
                </a:lnTo>
                <a:lnTo>
                  <a:pt x="1344" y="898"/>
                </a:lnTo>
                <a:lnTo>
                  <a:pt x="1345" y="903"/>
                </a:lnTo>
                <a:lnTo>
                  <a:pt x="1345" y="908"/>
                </a:lnTo>
                <a:lnTo>
                  <a:pt x="1345" y="913"/>
                </a:lnTo>
                <a:lnTo>
                  <a:pt x="1346" y="917"/>
                </a:lnTo>
                <a:lnTo>
                  <a:pt x="1346" y="917"/>
                </a:lnTo>
                <a:lnTo>
                  <a:pt x="1350" y="923"/>
                </a:lnTo>
                <a:lnTo>
                  <a:pt x="1353" y="928"/>
                </a:lnTo>
                <a:lnTo>
                  <a:pt x="1361" y="939"/>
                </a:lnTo>
                <a:lnTo>
                  <a:pt x="1381" y="958"/>
                </a:lnTo>
                <a:lnTo>
                  <a:pt x="1381" y="958"/>
                </a:lnTo>
                <a:lnTo>
                  <a:pt x="1397" y="976"/>
                </a:lnTo>
                <a:lnTo>
                  <a:pt x="1415" y="993"/>
                </a:lnTo>
                <a:lnTo>
                  <a:pt x="1452" y="1029"/>
                </a:lnTo>
                <a:lnTo>
                  <a:pt x="1492" y="1063"/>
                </a:lnTo>
                <a:lnTo>
                  <a:pt x="1532" y="1097"/>
                </a:lnTo>
                <a:lnTo>
                  <a:pt x="1571" y="1131"/>
                </a:lnTo>
                <a:lnTo>
                  <a:pt x="1610" y="1167"/>
                </a:lnTo>
                <a:lnTo>
                  <a:pt x="1628" y="1184"/>
                </a:lnTo>
                <a:lnTo>
                  <a:pt x="1645" y="1203"/>
                </a:lnTo>
                <a:lnTo>
                  <a:pt x="1662" y="1221"/>
                </a:lnTo>
                <a:lnTo>
                  <a:pt x="1677" y="1241"/>
                </a:lnTo>
                <a:lnTo>
                  <a:pt x="1677" y="1241"/>
                </a:lnTo>
                <a:lnTo>
                  <a:pt x="1690" y="1249"/>
                </a:lnTo>
                <a:lnTo>
                  <a:pt x="1703" y="1261"/>
                </a:lnTo>
                <a:lnTo>
                  <a:pt x="1727" y="1287"/>
                </a:lnTo>
                <a:lnTo>
                  <a:pt x="1739" y="1299"/>
                </a:lnTo>
                <a:lnTo>
                  <a:pt x="1753" y="1312"/>
                </a:lnTo>
                <a:lnTo>
                  <a:pt x="1767" y="1323"/>
                </a:lnTo>
                <a:lnTo>
                  <a:pt x="1776" y="1327"/>
                </a:lnTo>
                <a:lnTo>
                  <a:pt x="1783" y="1332"/>
                </a:lnTo>
                <a:lnTo>
                  <a:pt x="1783" y="1332"/>
                </a:lnTo>
                <a:lnTo>
                  <a:pt x="1816" y="1312"/>
                </a:lnTo>
                <a:lnTo>
                  <a:pt x="1849" y="1293"/>
                </a:lnTo>
                <a:lnTo>
                  <a:pt x="1881" y="1274"/>
                </a:lnTo>
                <a:lnTo>
                  <a:pt x="1898" y="1265"/>
                </a:lnTo>
                <a:lnTo>
                  <a:pt x="1915" y="1258"/>
                </a:lnTo>
                <a:lnTo>
                  <a:pt x="1915" y="1258"/>
                </a:lnTo>
                <a:lnTo>
                  <a:pt x="1913" y="1253"/>
                </a:lnTo>
                <a:lnTo>
                  <a:pt x="1910" y="1250"/>
                </a:lnTo>
                <a:lnTo>
                  <a:pt x="1908" y="1246"/>
                </a:lnTo>
                <a:lnTo>
                  <a:pt x="1905" y="1243"/>
                </a:lnTo>
                <a:lnTo>
                  <a:pt x="1905" y="1243"/>
                </a:lnTo>
                <a:lnTo>
                  <a:pt x="1906" y="1236"/>
                </a:lnTo>
                <a:lnTo>
                  <a:pt x="1908" y="1230"/>
                </a:lnTo>
                <a:lnTo>
                  <a:pt x="1911" y="1219"/>
                </a:lnTo>
                <a:lnTo>
                  <a:pt x="1911" y="1219"/>
                </a:lnTo>
                <a:lnTo>
                  <a:pt x="1899" y="1209"/>
                </a:lnTo>
                <a:lnTo>
                  <a:pt x="1887" y="1201"/>
                </a:lnTo>
                <a:lnTo>
                  <a:pt x="1863" y="1183"/>
                </a:lnTo>
                <a:lnTo>
                  <a:pt x="1863" y="1183"/>
                </a:lnTo>
                <a:lnTo>
                  <a:pt x="1851" y="1188"/>
                </a:lnTo>
                <a:lnTo>
                  <a:pt x="1837" y="1191"/>
                </a:lnTo>
                <a:lnTo>
                  <a:pt x="1829" y="1192"/>
                </a:lnTo>
                <a:lnTo>
                  <a:pt x="1823" y="1192"/>
                </a:lnTo>
                <a:lnTo>
                  <a:pt x="1815" y="1191"/>
                </a:lnTo>
                <a:lnTo>
                  <a:pt x="1809" y="1189"/>
                </a:lnTo>
                <a:lnTo>
                  <a:pt x="1809" y="1189"/>
                </a:lnTo>
                <a:lnTo>
                  <a:pt x="1807" y="1182"/>
                </a:lnTo>
                <a:lnTo>
                  <a:pt x="1804" y="1173"/>
                </a:lnTo>
                <a:lnTo>
                  <a:pt x="1800" y="1166"/>
                </a:lnTo>
                <a:lnTo>
                  <a:pt x="1799" y="1161"/>
                </a:lnTo>
                <a:lnTo>
                  <a:pt x="1798" y="1157"/>
                </a:lnTo>
                <a:lnTo>
                  <a:pt x="1798" y="1157"/>
                </a:lnTo>
                <a:lnTo>
                  <a:pt x="1799" y="1151"/>
                </a:lnTo>
                <a:lnTo>
                  <a:pt x="1800" y="1143"/>
                </a:lnTo>
                <a:lnTo>
                  <a:pt x="1804" y="1135"/>
                </a:lnTo>
                <a:lnTo>
                  <a:pt x="1807" y="1127"/>
                </a:lnTo>
                <a:lnTo>
                  <a:pt x="1816" y="1110"/>
                </a:lnTo>
                <a:lnTo>
                  <a:pt x="1829" y="1093"/>
                </a:lnTo>
                <a:lnTo>
                  <a:pt x="1843" y="1079"/>
                </a:lnTo>
                <a:lnTo>
                  <a:pt x="1850" y="1072"/>
                </a:lnTo>
                <a:lnTo>
                  <a:pt x="1857" y="1067"/>
                </a:lnTo>
                <a:lnTo>
                  <a:pt x="1865" y="1063"/>
                </a:lnTo>
                <a:lnTo>
                  <a:pt x="1871" y="1060"/>
                </a:lnTo>
                <a:lnTo>
                  <a:pt x="1878" y="1057"/>
                </a:lnTo>
                <a:lnTo>
                  <a:pt x="1884" y="1057"/>
                </a:lnTo>
                <a:lnTo>
                  <a:pt x="1884" y="1057"/>
                </a:lnTo>
                <a:lnTo>
                  <a:pt x="1890" y="1059"/>
                </a:lnTo>
                <a:lnTo>
                  <a:pt x="1897" y="1062"/>
                </a:lnTo>
                <a:lnTo>
                  <a:pt x="1904" y="1065"/>
                </a:lnTo>
                <a:lnTo>
                  <a:pt x="1912" y="1069"/>
                </a:lnTo>
                <a:lnTo>
                  <a:pt x="1918" y="1075"/>
                </a:lnTo>
                <a:lnTo>
                  <a:pt x="1924" y="1080"/>
                </a:lnTo>
                <a:lnTo>
                  <a:pt x="1928" y="1086"/>
                </a:lnTo>
                <a:lnTo>
                  <a:pt x="1930" y="1092"/>
                </a:lnTo>
                <a:lnTo>
                  <a:pt x="1930" y="1092"/>
                </a:lnTo>
                <a:lnTo>
                  <a:pt x="1931" y="1095"/>
                </a:lnTo>
                <a:lnTo>
                  <a:pt x="1930" y="1098"/>
                </a:lnTo>
                <a:lnTo>
                  <a:pt x="1928" y="1105"/>
                </a:lnTo>
                <a:lnTo>
                  <a:pt x="1926" y="1111"/>
                </a:lnTo>
                <a:lnTo>
                  <a:pt x="1926" y="1114"/>
                </a:lnTo>
                <a:lnTo>
                  <a:pt x="1926" y="1117"/>
                </a:lnTo>
                <a:lnTo>
                  <a:pt x="1926" y="1117"/>
                </a:lnTo>
                <a:lnTo>
                  <a:pt x="1928" y="1123"/>
                </a:lnTo>
                <a:lnTo>
                  <a:pt x="1931" y="1127"/>
                </a:lnTo>
                <a:lnTo>
                  <a:pt x="1934" y="1131"/>
                </a:lnTo>
                <a:lnTo>
                  <a:pt x="1939" y="1135"/>
                </a:lnTo>
                <a:lnTo>
                  <a:pt x="1949" y="1142"/>
                </a:lnTo>
                <a:lnTo>
                  <a:pt x="1955" y="1146"/>
                </a:lnTo>
                <a:lnTo>
                  <a:pt x="1960" y="1151"/>
                </a:lnTo>
                <a:lnTo>
                  <a:pt x="1960" y="1151"/>
                </a:lnTo>
                <a:lnTo>
                  <a:pt x="1965" y="1150"/>
                </a:lnTo>
                <a:lnTo>
                  <a:pt x="1971" y="1148"/>
                </a:lnTo>
                <a:lnTo>
                  <a:pt x="1976" y="1148"/>
                </a:lnTo>
                <a:lnTo>
                  <a:pt x="1980" y="1148"/>
                </a:lnTo>
                <a:lnTo>
                  <a:pt x="1986" y="1150"/>
                </a:lnTo>
                <a:lnTo>
                  <a:pt x="1990" y="1152"/>
                </a:lnTo>
                <a:lnTo>
                  <a:pt x="1994" y="1154"/>
                </a:lnTo>
                <a:lnTo>
                  <a:pt x="1997" y="1156"/>
                </a:lnTo>
                <a:lnTo>
                  <a:pt x="2001" y="1160"/>
                </a:lnTo>
                <a:lnTo>
                  <a:pt x="2004" y="1163"/>
                </a:lnTo>
                <a:lnTo>
                  <a:pt x="2006" y="1168"/>
                </a:lnTo>
                <a:lnTo>
                  <a:pt x="2008" y="1172"/>
                </a:lnTo>
                <a:lnTo>
                  <a:pt x="2009" y="1177"/>
                </a:lnTo>
                <a:lnTo>
                  <a:pt x="2010" y="1183"/>
                </a:lnTo>
                <a:lnTo>
                  <a:pt x="2010" y="1188"/>
                </a:lnTo>
                <a:lnTo>
                  <a:pt x="2009" y="1193"/>
                </a:lnTo>
                <a:lnTo>
                  <a:pt x="2009" y="1193"/>
                </a:lnTo>
                <a:lnTo>
                  <a:pt x="2016" y="1201"/>
                </a:lnTo>
                <a:lnTo>
                  <a:pt x="2022" y="1211"/>
                </a:lnTo>
                <a:lnTo>
                  <a:pt x="2022" y="1211"/>
                </a:lnTo>
                <a:lnTo>
                  <a:pt x="2036" y="1202"/>
                </a:lnTo>
                <a:lnTo>
                  <a:pt x="2036" y="1202"/>
                </a:lnTo>
                <a:lnTo>
                  <a:pt x="2034" y="1195"/>
                </a:lnTo>
                <a:lnTo>
                  <a:pt x="2030" y="1187"/>
                </a:lnTo>
                <a:lnTo>
                  <a:pt x="2021" y="1174"/>
                </a:lnTo>
                <a:lnTo>
                  <a:pt x="2017" y="1167"/>
                </a:lnTo>
                <a:lnTo>
                  <a:pt x="2014" y="1159"/>
                </a:lnTo>
                <a:lnTo>
                  <a:pt x="2014" y="1155"/>
                </a:lnTo>
                <a:lnTo>
                  <a:pt x="2014" y="1151"/>
                </a:lnTo>
                <a:lnTo>
                  <a:pt x="2014" y="1145"/>
                </a:lnTo>
                <a:lnTo>
                  <a:pt x="2016" y="1140"/>
                </a:lnTo>
                <a:lnTo>
                  <a:pt x="2016" y="1140"/>
                </a:lnTo>
                <a:lnTo>
                  <a:pt x="2024" y="1139"/>
                </a:lnTo>
                <a:lnTo>
                  <a:pt x="2034" y="1138"/>
                </a:lnTo>
                <a:lnTo>
                  <a:pt x="2043" y="1139"/>
                </a:lnTo>
                <a:lnTo>
                  <a:pt x="2054" y="1141"/>
                </a:lnTo>
                <a:lnTo>
                  <a:pt x="2064" y="1144"/>
                </a:lnTo>
                <a:lnTo>
                  <a:pt x="2075" y="1148"/>
                </a:lnTo>
                <a:lnTo>
                  <a:pt x="2084" y="1154"/>
                </a:lnTo>
                <a:lnTo>
                  <a:pt x="2093" y="1160"/>
                </a:lnTo>
                <a:lnTo>
                  <a:pt x="2101" y="1167"/>
                </a:lnTo>
                <a:lnTo>
                  <a:pt x="2109" y="1174"/>
                </a:lnTo>
                <a:lnTo>
                  <a:pt x="2114" y="1182"/>
                </a:lnTo>
                <a:lnTo>
                  <a:pt x="2118" y="1189"/>
                </a:lnTo>
                <a:lnTo>
                  <a:pt x="2122" y="1197"/>
                </a:lnTo>
                <a:lnTo>
                  <a:pt x="2123" y="1204"/>
                </a:lnTo>
                <a:lnTo>
                  <a:pt x="2121" y="1212"/>
                </a:lnTo>
                <a:lnTo>
                  <a:pt x="2117" y="1219"/>
                </a:lnTo>
                <a:lnTo>
                  <a:pt x="2117" y="1219"/>
                </a:lnTo>
                <a:lnTo>
                  <a:pt x="2115" y="1222"/>
                </a:lnTo>
                <a:lnTo>
                  <a:pt x="2112" y="1224"/>
                </a:lnTo>
                <a:lnTo>
                  <a:pt x="2105" y="1228"/>
                </a:lnTo>
                <a:lnTo>
                  <a:pt x="2097" y="1229"/>
                </a:lnTo>
                <a:lnTo>
                  <a:pt x="2088" y="1229"/>
                </a:lnTo>
                <a:lnTo>
                  <a:pt x="2080" y="1227"/>
                </a:lnTo>
                <a:lnTo>
                  <a:pt x="2072" y="1223"/>
                </a:lnTo>
                <a:lnTo>
                  <a:pt x="2064" y="1219"/>
                </a:lnTo>
                <a:lnTo>
                  <a:pt x="2057" y="1215"/>
                </a:lnTo>
                <a:lnTo>
                  <a:pt x="2057" y="1215"/>
                </a:lnTo>
                <a:lnTo>
                  <a:pt x="2055" y="1216"/>
                </a:lnTo>
                <a:lnTo>
                  <a:pt x="2053" y="1217"/>
                </a:lnTo>
                <a:lnTo>
                  <a:pt x="2051" y="1220"/>
                </a:lnTo>
                <a:lnTo>
                  <a:pt x="2050" y="1222"/>
                </a:lnTo>
                <a:lnTo>
                  <a:pt x="2048" y="1224"/>
                </a:lnTo>
                <a:lnTo>
                  <a:pt x="2046" y="1226"/>
                </a:lnTo>
                <a:lnTo>
                  <a:pt x="2040" y="1226"/>
                </a:lnTo>
                <a:lnTo>
                  <a:pt x="2040" y="1226"/>
                </a:lnTo>
                <a:lnTo>
                  <a:pt x="2043" y="1229"/>
                </a:lnTo>
                <a:lnTo>
                  <a:pt x="2046" y="1231"/>
                </a:lnTo>
                <a:lnTo>
                  <a:pt x="2050" y="1233"/>
                </a:lnTo>
                <a:lnTo>
                  <a:pt x="2053" y="1234"/>
                </a:lnTo>
                <a:lnTo>
                  <a:pt x="2053" y="1234"/>
                </a:lnTo>
                <a:lnTo>
                  <a:pt x="2056" y="1232"/>
                </a:lnTo>
                <a:lnTo>
                  <a:pt x="2058" y="1231"/>
                </a:lnTo>
                <a:lnTo>
                  <a:pt x="2062" y="1229"/>
                </a:lnTo>
                <a:lnTo>
                  <a:pt x="2064" y="1226"/>
                </a:lnTo>
                <a:lnTo>
                  <a:pt x="2064" y="1226"/>
                </a:lnTo>
                <a:lnTo>
                  <a:pt x="2072" y="1227"/>
                </a:lnTo>
                <a:lnTo>
                  <a:pt x="2080" y="1230"/>
                </a:lnTo>
                <a:lnTo>
                  <a:pt x="2086" y="1235"/>
                </a:lnTo>
                <a:lnTo>
                  <a:pt x="2092" y="1241"/>
                </a:lnTo>
                <a:lnTo>
                  <a:pt x="2095" y="1248"/>
                </a:lnTo>
                <a:lnTo>
                  <a:pt x="2097" y="1256"/>
                </a:lnTo>
                <a:lnTo>
                  <a:pt x="2098" y="1265"/>
                </a:lnTo>
                <a:lnTo>
                  <a:pt x="2096" y="1274"/>
                </a:lnTo>
                <a:lnTo>
                  <a:pt x="2096" y="1274"/>
                </a:lnTo>
                <a:lnTo>
                  <a:pt x="2101" y="1281"/>
                </a:lnTo>
                <a:lnTo>
                  <a:pt x="2108" y="1289"/>
                </a:lnTo>
                <a:lnTo>
                  <a:pt x="2125" y="1303"/>
                </a:lnTo>
                <a:lnTo>
                  <a:pt x="2133" y="1309"/>
                </a:lnTo>
                <a:lnTo>
                  <a:pt x="2141" y="1317"/>
                </a:lnTo>
                <a:lnTo>
                  <a:pt x="2145" y="1323"/>
                </a:lnTo>
                <a:lnTo>
                  <a:pt x="2146" y="1326"/>
                </a:lnTo>
                <a:lnTo>
                  <a:pt x="2147" y="1329"/>
                </a:lnTo>
                <a:lnTo>
                  <a:pt x="2147" y="1329"/>
                </a:lnTo>
                <a:lnTo>
                  <a:pt x="2146" y="1336"/>
                </a:lnTo>
                <a:lnTo>
                  <a:pt x="2143" y="1342"/>
                </a:lnTo>
                <a:lnTo>
                  <a:pt x="2139" y="1348"/>
                </a:lnTo>
                <a:lnTo>
                  <a:pt x="2133" y="1354"/>
                </a:lnTo>
                <a:lnTo>
                  <a:pt x="2122" y="1365"/>
                </a:lnTo>
                <a:lnTo>
                  <a:pt x="2111" y="1377"/>
                </a:lnTo>
                <a:lnTo>
                  <a:pt x="2111" y="1377"/>
                </a:lnTo>
                <a:lnTo>
                  <a:pt x="2105" y="1377"/>
                </a:lnTo>
                <a:lnTo>
                  <a:pt x="2099" y="1377"/>
                </a:lnTo>
                <a:lnTo>
                  <a:pt x="2094" y="1375"/>
                </a:lnTo>
                <a:lnTo>
                  <a:pt x="2088" y="1374"/>
                </a:lnTo>
                <a:lnTo>
                  <a:pt x="2081" y="1370"/>
                </a:lnTo>
                <a:lnTo>
                  <a:pt x="2075" y="1364"/>
                </a:lnTo>
                <a:lnTo>
                  <a:pt x="2068" y="1356"/>
                </a:lnTo>
                <a:lnTo>
                  <a:pt x="2063" y="1349"/>
                </a:lnTo>
                <a:lnTo>
                  <a:pt x="2056" y="1341"/>
                </a:lnTo>
                <a:lnTo>
                  <a:pt x="2049" y="1334"/>
                </a:lnTo>
                <a:lnTo>
                  <a:pt x="2049" y="1334"/>
                </a:lnTo>
                <a:lnTo>
                  <a:pt x="2043" y="1335"/>
                </a:lnTo>
                <a:lnTo>
                  <a:pt x="2038" y="1338"/>
                </a:lnTo>
                <a:lnTo>
                  <a:pt x="2030" y="1344"/>
                </a:lnTo>
                <a:lnTo>
                  <a:pt x="2025" y="1347"/>
                </a:lnTo>
                <a:lnTo>
                  <a:pt x="2021" y="1350"/>
                </a:lnTo>
                <a:lnTo>
                  <a:pt x="2017" y="1351"/>
                </a:lnTo>
                <a:lnTo>
                  <a:pt x="2011" y="1351"/>
                </a:lnTo>
                <a:lnTo>
                  <a:pt x="2011" y="1351"/>
                </a:lnTo>
                <a:lnTo>
                  <a:pt x="2007" y="1350"/>
                </a:lnTo>
                <a:lnTo>
                  <a:pt x="2004" y="1349"/>
                </a:lnTo>
                <a:lnTo>
                  <a:pt x="2001" y="1347"/>
                </a:lnTo>
                <a:lnTo>
                  <a:pt x="1999" y="1343"/>
                </a:lnTo>
                <a:lnTo>
                  <a:pt x="1995" y="1338"/>
                </a:lnTo>
                <a:lnTo>
                  <a:pt x="1994" y="1330"/>
                </a:lnTo>
                <a:lnTo>
                  <a:pt x="1995" y="1323"/>
                </a:lnTo>
                <a:lnTo>
                  <a:pt x="1997" y="1316"/>
                </a:lnTo>
                <a:lnTo>
                  <a:pt x="2002" y="1309"/>
                </a:lnTo>
                <a:lnTo>
                  <a:pt x="2007" y="1304"/>
                </a:lnTo>
                <a:lnTo>
                  <a:pt x="2007" y="1304"/>
                </a:lnTo>
                <a:lnTo>
                  <a:pt x="1999" y="1297"/>
                </a:lnTo>
                <a:lnTo>
                  <a:pt x="1991" y="1291"/>
                </a:lnTo>
                <a:lnTo>
                  <a:pt x="1984" y="1284"/>
                </a:lnTo>
                <a:lnTo>
                  <a:pt x="1975" y="1278"/>
                </a:lnTo>
                <a:lnTo>
                  <a:pt x="1975" y="1278"/>
                </a:lnTo>
                <a:lnTo>
                  <a:pt x="1934" y="1302"/>
                </a:lnTo>
                <a:lnTo>
                  <a:pt x="1895" y="1326"/>
                </a:lnTo>
                <a:lnTo>
                  <a:pt x="1856" y="1351"/>
                </a:lnTo>
                <a:lnTo>
                  <a:pt x="1815" y="1374"/>
                </a:lnTo>
                <a:lnTo>
                  <a:pt x="1815" y="1374"/>
                </a:lnTo>
                <a:lnTo>
                  <a:pt x="1814" y="1386"/>
                </a:lnTo>
                <a:lnTo>
                  <a:pt x="1814" y="1398"/>
                </a:lnTo>
                <a:lnTo>
                  <a:pt x="1816" y="1409"/>
                </a:lnTo>
                <a:lnTo>
                  <a:pt x="1820" y="1418"/>
                </a:lnTo>
                <a:lnTo>
                  <a:pt x="1825" y="1428"/>
                </a:lnTo>
                <a:lnTo>
                  <a:pt x="1831" y="1435"/>
                </a:lnTo>
                <a:lnTo>
                  <a:pt x="1839" y="1443"/>
                </a:lnTo>
                <a:lnTo>
                  <a:pt x="1848" y="1448"/>
                </a:lnTo>
                <a:lnTo>
                  <a:pt x="1848" y="1448"/>
                </a:lnTo>
                <a:lnTo>
                  <a:pt x="1850" y="1458"/>
                </a:lnTo>
                <a:lnTo>
                  <a:pt x="1852" y="1465"/>
                </a:lnTo>
                <a:lnTo>
                  <a:pt x="1856" y="1472"/>
                </a:lnTo>
                <a:lnTo>
                  <a:pt x="1861" y="1478"/>
                </a:lnTo>
                <a:lnTo>
                  <a:pt x="1872" y="1489"/>
                </a:lnTo>
                <a:lnTo>
                  <a:pt x="1884" y="1500"/>
                </a:lnTo>
                <a:lnTo>
                  <a:pt x="1884" y="1500"/>
                </a:lnTo>
                <a:lnTo>
                  <a:pt x="1893" y="1499"/>
                </a:lnTo>
                <a:lnTo>
                  <a:pt x="1901" y="1500"/>
                </a:lnTo>
                <a:lnTo>
                  <a:pt x="1909" y="1503"/>
                </a:lnTo>
                <a:lnTo>
                  <a:pt x="1915" y="1508"/>
                </a:lnTo>
                <a:lnTo>
                  <a:pt x="1920" y="1515"/>
                </a:lnTo>
                <a:lnTo>
                  <a:pt x="1926" y="1522"/>
                </a:lnTo>
                <a:lnTo>
                  <a:pt x="1929" y="1531"/>
                </a:lnTo>
                <a:lnTo>
                  <a:pt x="1932" y="1539"/>
                </a:lnTo>
                <a:lnTo>
                  <a:pt x="1932" y="1539"/>
                </a:lnTo>
                <a:lnTo>
                  <a:pt x="1934" y="1536"/>
                </a:lnTo>
                <a:lnTo>
                  <a:pt x="1937" y="1533"/>
                </a:lnTo>
                <a:lnTo>
                  <a:pt x="1941" y="1531"/>
                </a:lnTo>
                <a:lnTo>
                  <a:pt x="1944" y="1529"/>
                </a:lnTo>
                <a:lnTo>
                  <a:pt x="1952" y="1526"/>
                </a:lnTo>
                <a:lnTo>
                  <a:pt x="1961" y="1526"/>
                </a:lnTo>
                <a:lnTo>
                  <a:pt x="1971" y="1528"/>
                </a:lnTo>
                <a:lnTo>
                  <a:pt x="1979" y="1530"/>
                </a:lnTo>
                <a:lnTo>
                  <a:pt x="1986" y="1532"/>
                </a:lnTo>
                <a:lnTo>
                  <a:pt x="1992" y="1535"/>
                </a:lnTo>
                <a:lnTo>
                  <a:pt x="1992" y="1535"/>
                </a:lnTo>
                <a:lnTo>
                  <a:pt x="1996" y="1533"/>
                </a:lnTo>
                <a:lnTo>
                  <a:pt x="2001" y="1529"/>
                </a:lnTo>
                <a:lnTo>
                  <a:pt x="2009" y="1520"/>
                </a:lnTo>
                <a:lnTo>
                  <a:pt x="2014" y="1515"/>
                </a:lnTo>
                <a:lnTo>
                  <a:pt x="2019" y="1511"/>
                </a:lnTo>
                <a:lnTo>
                  <a:pt x="2025" y="1507"/>
                </a:lnTo>
                <a:lnTo>
                  <a:pt x="2033" y="1506"/>
                </a:lnTo>
                <a:lnTo>
                  <a:pt x="2033" y="1506"/>
                </a:lnTo>
                <a:lnTo>
                  <a:pt x="2035" y="1506"/>
                </a:lnTo>
                <a:lnTo>
                  <a:pt x="2037" y="1508"/>
                </a:lnTo>
                <a:lnTo>
                  <a:pt x="2041" y="1511"/>
                </a:lnTo>
                <a:lnTo>
                  <a:pt x="2046" y="1515"/>
                </a:lnTo>
                <a:lnTo>
                  <a:pt x="2048" y="1516"/>
                </a:lnTo>
                <a:lnTo>
                  <a:pt x="2051" y="1517"/>
                </a:lnTo>
                <a:lnTo>
                  <a:pt x="2051" y="1517"/>
                </a:lnTo>
                <a:lnTo>
                  <a:pt x="2056" y="1515"/>
                </a:lnTo>
                <a:lnTo>
                  <a:pt x="2063" y="1513"/>
                </a:lnTo>
                <a:lnTo>
                  <a:pt x="2076" y="1505"/>
                </a:lnTo>
                <a:lnTo>
                  <a:pt x="2082" y="1502"/>
                </a:lnTo>
                <a:lnTo>
                  <a:pt x="2090" y="1501"/>
                </a:lnTo>
                <a:lnTo>
                  <a:pt x="2097" y="1501"/>
                </a:lnTo>
                <a:lnTo>
                  <a:pt x="2100" y="1502"/>
                </a:lnTo>
                <a:lnTo>
                  <a:pt x="2105" y="1504"/>
                </a:lnTo>
                <a:lnTo>
                  <a:pt x="2105" y="1504"/>
                </a:lnTo>
                <a:lnTo>
                  <a:pt x="2110" y="1508"/>
                </a:lnTo>
                <a:lnTo>
                  <a:pt x="2114" y="1514"/>
                </a:lnTo>
                <a:lnTo>
                  <a:pt x="2117" y="1521"/>
                </a:lnTo>
                <a:lnTo>
                  <a:pt x="2120" y="1529"/>
                </a:lnTo>
                <a:lnTo>
                  <a:pt x="2121" y="1537"/>
                </a:lnTo>
                <a:lnTo>
                  <a:pt x="2121" y="1546"/>
                </a:lnTo>
                <a:lnTo>
                  <a:pt x="2120" y="1554"/>
                </a:lnTo>
                <a:lnTo>
                  <a:pt x="2117" y="1563"/>
                </a:lnTo>
                <a:lnTo>
                  <a:pt x="2117" y="1563"/>
                </a:lnTo>
                <a:close/>
                <a:moveTo>
                  <a:pt x="1117" y="580"/>
                </a:moveTo>
                <a:lnTo>
                  <a:pt x="1117" y="580"/>
                </a:lnTo>
                <a:lnTo>
                  <a:pt x="1117" y="571"/>
                </a:lnTo>
                <a:lnTo>
                  <a:pt x="1116" y="566"/>
                </a:lnTo>
                <a:lnTo>
                  <a:pt x="1116" y="563"/>
                </a:lnTo>
                <a:lnTo>
                  <a:pt x="1114" y="561"/>
                </a:lnTo>
                <a:lnTo>
                  <a:pt x="1109" y="556"/>
                </a:lnTo>
                <a:lnTo>
                  <a:pt x="1109" y="556"/>
                </a:lnTo>
                <a:lnTo>
                  <a:pt x="1106" y="561"/>
                </a:lnTo>
                <a:lnTo>
                  <a:pt x="1102" y="565"/>
                </a:lnTo>
                <a:lnTo>
                  <a:pt x="1099" y="567"/>
                </a:lnTo>
                <a:lnTo>
                  <a:pt x="1096" y="569"/>
                </a:lnTo>
                <a:lnTo>
                  <a:pt x="1092" y="569"/>
                </a:lnTo>
                <a:lnTo>
                  <a:pt x="1087" y="569"/>
                </a:lnTo>
                <a:lnTo>
                  <a:pt x="1083" y="569"/>
                </a:lnTo>
                <a:lnTo>
                  <a:pt x="1079" y="568"/>
                </a:lnTo>
                <a:lnTo>
                  <a:pt x="1070" y="564"/>
                </a:lnTo>
                <a:lnTo>
                  <a:pt x="1064" y="557"/>
                </a:lnTo>
                <a:lnTo>
                  <a:pt x="1058" y="550"/>
                </a:lnTo>
                <a:lnTo>
                  <a:pt x="1056" y="546"/>
                </a:lnTo>
                <a:lnTo>
                  <a:pt x="1055" y="541"/>
                </a:lnTo>
                <a:lnTo>
                  <a:pt x="1055" y="541"/>
                </a:lnTo>
                <a:lnTo>
                  <a:pt x="1051" y="541"/>
                </a:lnTo>
                <a:lnTo>
                  <a:pt x="1048" y="542"/>
                </a:lnTo>
                <a:lnTo>
                  <a:pt x="1045" y="544"/>
                </a:lnTo>
                <a:lnTo>
                  <a:pt x="1041" y="546"/>
                </a:lnTo>
                <a:lnTo>
                  <a:pt x="1039" y="548"/>
                </a:lnTo>
                <a:lnTo>
                  <a:pt x="1038" y="550"/>
                </a:lnTo>
                <a:lnTo>
                  <a:pt x="1038" y="552"/>
                </a:lnTo>
                <a:lnTo>
                  <a:pt x="1038" y="554"/>
                </a:lnTo>
                <a:lnTo>
                  <a:pt x="1038" y="554"/>
                </a:lnTo>
                <a:lnTo>
                  <a:pt x="1042" y="559"/>
                </a:lnTo>
                <a:lnTo>
                  <a:pt x="1049" y="564"/>
                </a:lnTo>
                <a:lnTo>
                  <a:pt x="1057" y="570"/>
                </a:lnTo>
                <a:lnTo>
                  <a:pt x="1068" y="576"/>
                </a:lnTo>
                <a:lnTo>
                  <a:pt x="1080" y="580"/>
                </a:lnTo>
                <a:lnTo>
                  <a:pt x="1093" y="583"/>
                </a:lnTo>
                <a:lnTo>
                  <a:pt x="1099" y="583"/>
                </a:lnTo>
                <a:lnTo>
                  <a:pt x="1104" y="583"/>
                </a:lnTo>
                <a:lnTo>
                  <a:pt x="1111" y="582"/>
                </a:lnTo>
                <a:lnTo>
                  <a:pt x="1117" y="580"/>
                </a:lnTo>
                <a:lnTo>
                  <a:pt x="1117" y="580"/>
                </a:lnTo>
                <a:close/>
                <a:moveTo>
                  <a:pt x="341" y="66"/>
                </a:moveTo>
                <a:lnTo>
                  <a:pt x="341" y="66"/>
                </a:lnTo>
                <a:lnTo>
                  <a:pt x="330" y="90"/>
                </a:lnTo>
                <a:lnTo>
                  <a:pt x="319" y="112"/>
                </a:lnTo>
                <a:lnTo>
                  <a:pt x="306" y="133"/>
                </a:lnTo>
                <a:lnTo>
                  <a:pt x="292" y="153"/>
                </a:lnTo>
                <a:lnTo>
                  <a:pt x="277" y="171"/>
                </a:lnTo>
                <a:lnTo>
                  <a:pt x="260" y="187"/>
                </a:lnTo>
                <a:lnTo>
                  <a:pt x="251" y="194"/>
                </a:lnTo>
                <a:lnTo>
                  <a:pt x="241" y="202"/>
                </a:lnTo>
                <a:lnTo>
                  <a:pt x="231" y="208"/>
                </a:lnTo>
                <a:lnTo>
                  <a:pt x="220" y="215"/>
                </a:lnTo>
                <a:lnTo>
                  <a:pt x="220" y="215"/>
                </a:lnTo>
                <a:lnTo>
                  <a:pt x="222" y="217"/>
                </a:lnTo>
                <a:lnTo>
                  <a:pt x="222" y="219"/>
                </a:lnTo>
                <a:lnTo>
                  <a:pt x="220" y="220"/>
                </a:lnTo>
                <a:lnTo>
                  <a:pt x="218" y="221"/>
                </a:lnTo>
                <a:lnTo>
                  <a:pt x="216" y="222"/>
                </a:lnTo>
                <a:lnTo>
                  <a:pt x="214" y="223"/>
                </a:lnTo>
                <a:lnTo>
                  <a:pt x="213" y="226"/>
                </a:lnTo>
                <a:lnTo>
                  <a:pt x="212" y="229"/>
                </a:lnTo>
                <a:lnTo>
                  <a:pt x="212" y="229"/>
                </a:lnTo>
                <a:lnTo>
                  <a:pt x="215" y="231"/>
                </a:lnTo>
                <a:lnTo>
                  <a:pt x="217" y="231"/>
                </a:lnTo>
                <a:lnTo>
                  <a:pt x="223" y="230"/>
                </a:lnTo>
                <a:lnTo>
                  <a:pt x="230" y="230"/>
                </a:lnTo>
                <a:lnTo>
                  <a:pt x="233" y="230"/>
                </a:lnTo>
                <a:lnTo>
                  <a:pt x="235" y="231"/>
                </a:lnTo>
                <a:lnTo>
                  <a:pt x="235" y="231"/>
                </a:lnTo>
                <a:lnTo>
                  <a:pt x="260" y="215"/>
                </a:lnTo>
                <a:lnTo>
                  <a:pt x="284" y="196"/>
                </a:lnTo>
                <a:lnTo>
                  <a:pt x="308" y="176"/>
                </a:lnTo>
                <a:lnTo>
                  <a:pt x="319" y="166"/>
                </a:lnTo>
                <a:lnTo>
                  <a:pt x="329" y="154"/>
                </a:lnTo>
                <a:lnTo>
                  <a:pt x="339" y="142"/>
                </a:lnTo>
                <a:lnTo>
                  <a:pt x="347" y="130"/>
                </a:lnTo>
                <a:lnTo>
                  <a:pt x="355" y="117"/>
                </a:lnTo>
                <a:lnTo>
                  <a:pt x="361" y="103"/>
                </a:lnTo>
                <a:lnTo>
                  <a:pt x="367" y="90"/>
                </a:lnTo>
                <a:lnTo>
                  <a:pt x="371" y="75"/>
                </a:lnTo>
                <a:lnTo>
                  <a:pt x="373" y="58"/>
                </a:lnTo>
                <a:lnTo>
                  <a:pt x="373" y="42"/>
                </a:lnTo>
                <a:lnTo>
                  <a:pt x="373" y="42"/>
                </a:lnTo>
                <a:lnTo>
                  <a:pt x="374" y="39"/>
                </a:lnTo>
                <a:lnTo>
                  <a:pt x="375" y="38"/>
                </a:lnTo>
                <a:lnTo>
                  <a:pt x="377" y="38"/>
                </a:lnTo>
                <a:lnTo>
                  <a:pt x="377" y="38"/>
                </a:lnTo>
                <a:lnTo>
                  <a:pt x="374" y="32"/>
                </a:lnTo>
                <a:lnTo>
                  <a:pt x="370" y="26"/>
                </a:lnTo>
                <a:lnTo>
                  <a:pt x="364" y="23"/>
                </a:lnTo>
                <a:lnTo>
                  <a:pt x="356" y="21"/>
                </a:lnTo>
                <a:lnTo>
                  <a:pt x="356" y="21"/>
                </a:lnTo>
                <a:lnTo>
                  <a:pt x="356" y="26"/>
                </a:lnTo>
                <a:lnTo>
                  <a:pt x="354" y="31"/>
                </a:lnTo>
                <a:lnTo>
                  <a:pt x="347" y="41"/>
                </a:lnTo>
                <a:lnTo>
                  <a:pt x="344" y="48"/>
                </a:lnTo>
                <a:lnTo>
                  <a:pt x="342" y="53"/>
                </a:lnTo>
                <a:lnTo>
                  <a:pt x="341" y="60"/>
                </a:lnTo>
                <a:lnTo>
                  <a:pt x="341" y="66"/>
                </a:lnTo>
                <a:lnTo>
                  <a:pt x="341" y="66"/>
                </a:lnTo>
                <a:close/>
                <a:moveTo>
                  <a:pt x="200" y="206"/>
                </a:moveTo>
                <a:lnTo>
                  <a:pt x="200" y="206"/>
                </a:lnTo>
                <a:lnTo>
                  <a:pt x="222" y="191"/>
                </a:lnTo>
                <a:lnTo>
                  <a:pt x="245" y="174"/>
                </a:lnTo>
                <a:lnTo>
                  <a:pt x="254" y="166"/>
                </a:lnTo>
                <a:lnTo>
                  <a:pt x="265" y="156"/>
                </a:lnTo>
                <a:lnTo>
                  <a:pt x="274" y="145"/>
                </a:lnTo>
                <a:lnTo>
                  <a:pt x="283" y="134"/>
                </a:lnTo>
                <a:lnTo>
                  <a:pt x="291" y="124"/>
                </a:lnTo>
                <a:lnTo>
                  <a:pt x="298" y="112"/>
                </a:lnTo>
                <a:lnTo>
                  <a:pt x="306" y="100"/>
                </a:lnTo>
                <a:lnTo>
                  <a:pt x="312" y="87"/>
                </a:lnTo>
                <a:lnTo>
                  <a:pt x="318" y="75"/>
                </a:lnTo>
                <a:lnTo>
                  <a:pt x="322" y="61"/>
                </a:lnTo>
                <a:lnTo>
                  <a:pt x="326" y="47"/>
                </a:lnTo>
                <a:lnTo>
                  <a:pt x="329" y="32"/>
                </a:lnTo>
                <a:lnTo>
                  <a:pt x="329" y="32"/>
                </a:lnTo>
                <a:lnTo>
                  <a:pt x="315" y="37"/>
                </a:lnTo>
                <a:lnTo>
                  <a:pt x="304" y="45"/>
                </a:lnTo>
                <a:lnTo>
                  <a:pt x="292" y="52"/>
                </a:lnTo>
                <a:lnTo>
                  <a:pt x="281" y="61"/>
                </a:lnTo>
                <a:lnTo>
                  <a:pt x="270" y="70"/>
                </a:lnTo>
                <a:lnTo>
                  <a:pt x="262" y="80"/>
                </a:lnTo>
                <a:lnTo>
                  <a:pt x="252" y="91"/>
                </a:lnTo>
                <a:lnTo>
                  <a:pt x="245" y="101"/>
                </a:lnTo>
                <a:lnTo>
                  <a:pt x="237" y="113"/>
                </a:lnTo>
                <a:lnTo>
                  <a:pt x="230" y="126"/>
                </a:lnTo>
                <a:lnTo>
                  <a:pt x="223" y="138"/>
                </a:lnTo>
                <a:lnTo>
                  <a:pt x="218" y="152"/>
                </a:lnTo>
                <a:lnTo>
                  <a:pt x="207" y="178"/>
                </a:lnTo>
                <a:lnTo>
                  <a:pt x="200" y="206"/>
                </a:lnTo>
                <a:lnTo>
                  <a:pt x="200" y="206"/>
                </a:lnTo>
                <a:close/>
                <a:moveTo>
                  <a:pt x="250" y="242"/>
                </a:moveTo>
                <a:lnTo>
                  <a:pt x="250" y="242"/>
                </a:lnTo>
                <a:lnTo>
                  <a:pt x="263" y="255"/>
                </a:lnTo>
                <a:lnTo>
                  <a:pt x="277" y="268"/>
                </a:lnTo>
                <a:lnTo>
                  <a:pt x="291" y="280"/>
                </a:lnTo>
                <a:lnTo>
                  <a:pt x="305" y="292"/>
                </a:lnTo>
                <a:lnTo>
                  <a:pt x="334" y="314"/>
                </a:lnTo>
                <a:lnTo>
                  <a:pt x="362" y="338"/>
                </a:lnTo>
                <a:lnTo>
                  <a:pt x="362" y="338"/>
                </a:lnTo>
                <a:lnTo>
                  <a:pt x="384" y="355"/>
                </a:lnTo>
                <a:lnTo>
                  <a:pt x="404" y="374"/>
                </a:lnTo>
                <a:lnTo>
                  <a:pt x="445" y="412"/>
                </a:lnTo>
                <a:lnTo>
                  <a:pt x="466" y="431"/>
                </a:lnTo>
                <a:lnTo>
                  <a:pt x="487" y="448"/>
                </a:lnTo>
                <a:lnTo>
                  <a:pt x="508" y="466"/>
                </a:lnTo>
                <a:lnTo>
                  <a:pt x="531" y="481"/>
                </a:lnTo>
                <a:lnTo>
                  <a:pt x="531" y="481"/>
                </a:lnTo>
                <a:lnTo>
                  <a:pt x="555" y="469"/>
                </a:lnTo>
                <a:lnTo>
                  <a:pt x="578" y="454"/>
                </a:lnTo>
                <a:lnTo>
                  <a:pt x="589" y="445"/>
                </a:lnTo>
                <a:lnTo>
                  <a:pt x="599" y="435"/>
                </a:lnTo>
                <a:lnTo>
                  <a:pt x="610" y="426"/>
                </a:lnTo>
                <a:lnTo>
                  <a:pt x="619" y="416"/>
                </a:lnTo>
                <a:lnTo>
                  <a:pt x="628" y="405"/>
                </a:lnTo>
                <a:lnTo>
                  <a:pt x="637" y="394"/>
                </a:lnTo>
                <a:lnTo>
                  <a:pt x="643" y="381"/>
                </a:lnTo>
                <a:lnTo>
                  <a:pt x="649" y="368"/>
                </a:lnTo>
                <a:lnTo>
                  <a:pt x="655" y="354"/>
                </a:lnTo>
                <a:lnTo>
                  <a:pt x="659" y="340"/>
                </a:lnTo>
                <a:lnTo>
                  <a:pt x="662" y="324"/>
                </a:lnTo>
                <a:lnTo>
                  <a:pt x="664" y="308"/>
                </a:lnTo>
                <a:lnTo>
                  <a:pt x="664" y="308"/>
                </a:lnTo>
                <a:lnTo>
                  <a:pt x="633" y="275"/>
                </a:lnTo>
                <a:lnTo>
                  <a:pt x="601" y="242"/>
                </a:lnTo>
                <a:lnTo>
                  <a:pt x="569" y="211"/>
                </a:lnTo>
                <a:lnTo>
                  <a:pt x="536" y="179"/>
                </a:lnTo>
                <a:lnTo>
                  <a:pt x="502" y="149"/>
                </a:lnTo>
                <a:lnTo>
                  <a:pt x="466" y="120"/>
                </a:lnTo>
                <a:lnTo>
                  <a:pt x="430" y="92"/>
                </a:lnTo>
                <a:lnTo>
                  <a:pt x="392" y="66"/>
                </a:lnTo>
                <a:lnTo>
                  <a:pt x="392" y="66"/>
                </a:lnTo>
                <a:lnTo>
                  <a:pt x="387" y="81"/>
                </a:lnTo>
                <a:lnTo>
                  <a:pt x="382" y="95"/>
                </a:lnTo>
                <a:lnTo>
                  <a:pt x="376" y="109"/>
                </a:lnTo>
                <a:lnTo>
                  <a:pt x="369" y="122"/>
                </a:lnTo>
                <a:lnTo>
                  <a:pt x="362" y="134"/>
                </a:lnTo>
                <a:lnTo>
                  <a:pt x="354" y="147"/>
                </a:lnTo>
                <a:lnTo>
                  <a:pt x="346" y="158"/>
                </a:lnTo>
                <a:lnTo>
                  <a:pt x="337" y="170"/>
                </a:lnTo>
                <a:lnTo>
                  <a:pt x="328" y="181"/>
                </a:lnTo>
                <a:lnTo>
                  <a:pt x="319" y="190"/>
                </a:lnTo>
                <a:lnTo>
                  <a:pt x="308" y="200"/>
                </a:lnTo>
                <a:lnTo>
                  <a:pt x="297" y="209"/>
                </a:lnTo>
                <a:lnTo>
                  <a:pt x="275" y="227"/>
                </a:lnTo>
                <a:lnTo>
                  <a:pt x="250" y="242"/>
                </a:lnTo>
                <a:lnTo>
                  <a:pt x="250" y="242"/>
                </a:lnTo>
                <a:close/>
                <a:moveTo>
                  <a:pt x="537" y="499"/>
                </a:moveTo>
                <a:lnTo>
                  <a:pt x="537" y="499"/>
                </a:lnTo>
                <a:lnTo>
                  <a:pt x="557" y="518"/>
                </a:lnTo>
                <a:lnTo>
                  <a:pt x="579" y="536"/>
                </a:lnTo>
                <a:lnTo>
                  <a:pt x="623" y="572"/>
                </a:lnTo>
                <a:lnTo>
                  <a:pt x="668" y="608"/>
                </a:lnTo>
                <a:lnTo>
                  <a:pt x="713" y="642"/>
                </a:lnTo>
                <a:lnTo>
                  <a:pt x="804" y="711"/>
                </a:lnTo>
                <a:lnTo>
                  <a:pt x="849" y="745"/>
                </a:lnTo>
                <a:lnTo>
                  <a:pt x="891" y="781"/>
                </a:lnTo>
                <a:lnTo>
                  <a:pt x="891" y="781"/>
                </a:lnTo>
                <a:lnTo>
                  <a:pt x="914" y="772"/>
                </a:lnTo>
                <a:lnTo>
                  <a:pt x="926" y="765"/>
                </a:lnTo>
                <a:lnTo>
                  <a:pt x="936" y="758"/>
                </a:lnTo>
                <a:lnTo>
                  <a:pt x="936" y="758"/>
                </a:lnTo>
                <a:lnTo>
                  <a:pt x="950" y="746"/>
                </a:lnTo>
                <a:lnTo>
                  <a:pt x="966" y="729"/>
                </a:lnTo>
                <a:lnTo>
                  <a:pt x="981" y="712"/>
                </a:lnTo>
                <a:lnTo>
                  <a:pt x="986" y="703"/>
                </a:lnTo>
                <a:lnTo>
                  <a:pt x="990" y="697"/>
                </a:lnTo>
                <a:lnTo>
                  <a:pt x="990" y="697"/>
                </a:lnTo>
                <a:lnTo>
                  <a:pt x="990" y="693"/>
                </a:lnTo>
                <a:lnTo>
                  <a:pt x="989" y="690"/>
                </a:lnTo>
                <a:lnTo>
                  <a:pt x="988" y="686"/>
                </a:lnTo>
                <a:lnTo>
                  <a:pt x="988" y="684"/>
                </a:lnTo>
                <a:lnTo>
                  <a:pt x="988" y="684"/>
                </a:lnTo>
                <a:lnTo>
                  <a:pt x="989" y="677"/>
                </a:lnTo>
                <a:lnTo>
                  <a:pt x="992" y="671"/>
                </a:lnTo>
                <a:lnTo>
                  <a:pt x="1001" y="659"/>
                </a:lnTo>
                <a:lnTo>
                  <a:pt x="1009" y="647"/>
                </a:lnTo>
                <a:lnTo>
                  <a:pt x="1012" y="642"/>
                </a:lnTo>
                <a:lnTo>
                  <a:pt x="1015" y="635"/>
                </a:lnTo>
                <a:lnTo>
                  <a:pt x="1015" y="635"/>
                </a:lnTo>
                <a:lnTo>
                  <a:pt x="1012" y="627"/>
                </a:lnTo>
                <a:lnTo>
                  <a:pt x="1008" y="621"/>
                </a:lnTo>
                <a:lnTo>
                  <a:pt x="1001" y="608"/>
                </a:lnTo>
                <a:lnTo>
                  <a:pt x="991" y="597"/>
                </a:lnTo>
                <a:lnTo>
                  <a:pt x="980" y="586"/>
                </a:lnTo>
                <a:lnTo>
                  <a:pt x="971" y="576"/>
                </a:lnTo>
                <a:lnTo>
                  <a:pt x="960" y="566"/>
                </a:lnTo>
                <a:lnTo>
                  <a:pt x="950" y="554"/>
                </a:lnTo>
                <a:lnTo>
                  <a:pt x="943" y="541"/>
                </a:lnTo>
                <a:lnTo>
                  <a:pt x="943" y="541"/>
                </a:lnTo>
                <a:lnTo>
                  <a:pt x="937" y="539"/>
                </a:lnTo>
                <a:lnTo>
                  <a:pt x="933" y="536"/>
                </a:lnTo>
                <a:lnTo>
                  <a:pt x="926" y="531"/>
                </a:lnTo>
                <a:lnTo>
                  <a:pt x="922" y="527"/>
                </a:lnTo>
                <a:lnTo>
                  <a:pt x="919" y="525"/>
                </a:lnTo>
                <a:lnTo>
                  <a:pt x="914" y="523"/>
                </a:lnTo>
                <a:lnTo>
                  <a:pt x="909" y="522"/>
                </a:lnTo>
                <a:lnTo>
                  <a:pt x="909" y="522"/>
                </a:lnTo>
                <a:lnTo>
                  <a:pt x="900" y="514"/>
                </a:lnTo>
                <a:lnTo>
                  <a:pt x="891" y="504"/>
                </a:lnTo>
                <a:lnTo>
                  <a:pt x="874" y="485"/>
                </a:lnTo>
                <a:lnTo>
                  <a:pt x="866" y="475"/>
                </a:lnTo>
                <a:lnTo>
                  <a:pt x="856" y="466"/>
                </a:lnTo>
                <a:lnTo>
                  <a:pt x="845" y="459"/>
                </a:lnTo>
                <a:lnTo>
                  <a:pt x="835" y="453"/>
                </a:lnTo>
                <a:lnTo>
                  <a:pt x="835" y="453"/>
                </a:lnTo>
                <a:lnTo>
                  <a:pt x="819" y="433"/>
                </a:lnTo>
                <a:lnTo>
                  <a:pt x="803" y="415"/>
                </a:lnTo>
                <a:lnTo>
                  <a:pt x="785" y="398"/>
                </a:lnTo>
                <a:lnTo>
                  <a:pt x="767" y="381"/>
                </a:lnTo>
                <a:lnTo>
                  <a:pt x="749" y="365"/>
                </a:lnTo>
                <a:lnTo>
                  <a:pt x="730" y="350"/>
                </a:lnTo>
                <a:lnTo>
                  <a:pt x="709" y="336"/>
                </a:lnTo>
                <a:lnTo>
                  <a:pt x="688" y="323"/>
                </a:lnTo>
                <a:lnTo>
                  <a:pt x="688" y="323"/>
                </a:lnTo>
                <a:lnTo>
                  <a:pt x="684" y="338"/>
                </a:lnTo>
                <a:lnTo>
                  <a:pt x="678" y="352"/>
                </a:lnTo>
                <a:lnTo>
                  <a:pt x="672" y="367"/>
                </a:lnTo>
                <a:lnTo>
                  <a:pt x="667" y="381"/>
                </a:lnTo>
                <a:lnTo>
                  <a:pt x="659" y="394"/>
                </a:lnTo>
                <a:lnTo>
                  <a:pt x="652" y="406"/>
                </a:lnTo>
                <a:lnTo>
                  <a:pt x="643" y="419"/>
                </a:lnTo>
                <a:lnTo>
                  <a:pt x="634" y="430"/>
                </a:lnTo>
                <a:lnTo>
                  <a:pt x="625" y="442"/>
                </a:lnTo>
                <a:lnTo>
                  <a:pt x="614" y="451"/>
                </a:lnTo>
                <a:lnTo>
                  <a:pt x="603" y="462"/>
                </a:lnTo>
                <a:lnTo>
                  <a:pt x="592" y="471"/>
                </a:lnTo>
                <a:lnTo>
                  <a:pt x="579" y="479"/>
                </a:lnTo>
                <a:lnTo>
                  <a:pt x="566" y="487"/>
                </a:lnTo>
                <a:lnTo>
                  <a:pt x="552" y="493"/>
                </a:lnTo>
                <a:lnTo>
                  <a:pt x="537" y="499"/>
                </a:lnTo>
                <a:lnTo>
                  <a:pt x="537" y="499"/>
                </a:lnTo>
                <a:close/>
                <a:moveTo>
                  <a:pt x="1055" y="624"/>
                </a:moveTo>
                <a:lnTo>
                  <a:pt x="1055" y="624"/>
                </a:lnTo>
                <a:lnTo>
                  <a:pt x="1058" y="622"/>
                </a:lnTo>
                <a:lnTo>
                  <a:pt x="1062" y="618"/>
                </a:lnTo>
                <a:lnTo>
                  <a:pt x="1063" y="614"/>
                </a:lnTo>
                <a:lnTo>
                  <a:pt x="1064" y="611"/>
                </a:lnTo>
                <a:lnTo>
                  <a:pt x="1066" y="595"/>
                </a:lnTo>
                <a:lnTo>
                  <a:pt x="1066" y="595"/>
                </a:lnTo>
                <a:lnTo>
                  <a:pt x="1063" y="594"/>
                </a:lnTo>
                <a:lnTo>
                  <a:pt x="1061" y="592"/>
                </a:lnTo>
                <a:lnTo>
                  <a:pt x="1058" y="591"/>
                </a:lnTo>
                <a:lnTo>
                  <a:pt x="1055" y="591"/>
                </a:lnTo>
                <a:lnTo>
                  <a:pt x="1055" y="591"/>
                </a:lnTo>
                <a:lnTo>
                  <a:pt x="1055" y="624"/>
                </a:lnTo>
                <a:lnTo>
                  <a:pt x="1055" y="624"/>
                </a:lnTo>
                <a:close/>
                <a:moveTo>
                  <a:pt x="1129" y="997"/>
                </a:moveTo>
                <a:lnTo>
                  <a:pt x="1129" y="997"/>
                </a:lnTo>
                <a:lnTo>
                  <a:pt x="1148" y="997"/>
                </a:lnTo>
                <a:lnTo>
                  <a:pt x="1169" y="994"/>
                </a:lnTo>
                <a:lnTo>
                  <a:pt x="1178" y="992"/>
                </a:lnTo>
                <a:lnTo>
                  <a:pt x="1188" y="989"/>
                </a:lnTo>
                <a:lnTo>
                  <a:pt x="1197" y="986"/>
                </a:lnTo>
                <a:lnTo>
                  <a:pt x="1204" y="981"/>
                </a:lnTo>
                <a:lnTo>
                  <a:pt x="1204" y="981"/>
                </a:lnTo>
                <a:lnTo>
                  <a:pt x="1210" y="977"/>
                </a:lnTo>
                <a:lnTo>
                  <a:pt x="1217" y="971"/>
                </a:lnTo>
                <a:lnTo>
                  <a:pt x="1232" y="957"/>
                </a:lnTo>
                <a:lnTo>
                  <a:pt x="1247" y="940"/>
                </a:lnTo>
                <a:lnTo>
                  <a:pt x="1252" y="931"/>
                </a:lnTo>
                <a:lnTo>
                  <a:pt x="1257" y="924"/>
                </a:lnTo>
                <a:lnTo>
                  <a:pt x="1257" y="924"/>
                </a:lnTo>
                <a:lnTo>
                  <a:pt x="1263" y="911"/>
                </a:lnTo>
                <a:lnTo>
                  <a:pt x="1268" y="893"/>
                </a:lnTo>
                <a:lnTo>
                  <a:pt x="1270" y="883"/>
                </a:lnTo>
                <a:lnTo>
                  <a:pt x="1272" y="873"/>
                </a:lnTo>
                <a:lnTo>
                  <a:pt x="1272" y="865"/>
                </a:lnTo>
                <a:lnTo>
                  <a:pt x="1269" y="858"/>
                </a:lnTo>
                <a:lnTo>
                  <a:pt x="1269" y="858"/>
                </a:lnTo>
                <a:lnTo>
                  <a:pt x="1266" y="851"/>
                </a:lnTo>
                <a:lnTo>
                  <a:pt x="1260" y="843"/>
                </a:lnTo>
                <a:lnTo>
                  <a:pt x="1251" y="837"/>
                </a:lnTo>
                <a:lnTo>
                  <a:pt x="1242" y="830"/>
                </a:lnTo>
                <a:lnTo>
                  <a:pt x="1222" y="818"/>
                </a:lnTo>
                <a:lnTo>
                  <a:pt x="1214" y="811"/>
                </a:lnTo>
                <a:lnTo>
                  <a:pt x="1206" y="805"/>
                </a:lnTo>
                <a:lnTo>
                  <a:pt x="1206" y="805"/>
                </a:lnTo>
                <a:lnTo>
                  <a:pt x="1203" y="802"/>
                </a:lnTo>
                <a:lnTo>
                  <a:pt x="1201" y="797"/>
                </a:lnTo>
                <a:lnTo>
                  <a:pt x="1198" y="793"/>
                </a:lnTo>
                <a:lnTo>
                  <a:pt x="1195" y="790"/>
                </a:lnTo>
                <a:lnTo>
                  <a:pt x="1195" y="790"/>
                </a:lnTo>
                <a:lnTo>
                  <a:pt x="1188" y="784"/>
                </a:lnTo>
                <a:lnTo>
                  <a:pt x="1180" y="779"/>
                </a:lnTo>
                <a:lnTo>
                  <a:pt x="1180" y="779"/>
                </a:lnTo>
                <a:lnTo>
                  <a:pt x="1159" y="761"/>
                </a:lnTo>
                <a:lnTo>
                  <a:pt x="1137" y="742"/>
                </a:lnTo>
                <a:lnTo>
                  <a:pt x="1115" y="723"/>
                </a:lnTo>
                <a:lnTo>
                  <a:pt x="1104" y="715"/>
                </a:lnTo>
                <a:lnTo>
                  <a:pt x="1096" y="709"/>
                </a:lnTo>
                <a:lnTo>
                  <a:pt x="1096" y="709"/>
                </a:lnTo>
                <a:lnTo>
                  <a:pt x="1092" y="721"/>
                </a:lnTo>
                <a:lnTo>
                  <a:pt x="1086" y="733"/>
                </a:lnTo>
                <a:lnTo>
                  <a:pt x="1081" y="745"/>
                </a:lnTo>
                <a:lnTo>
                  <a:pt x="1074" y="756"/>
                </a:lnTo>
                <a:lnTo>
                  <a:pt x="1067" y="766"/>
                </a:lnTo>
                <a:lnTo>
                  <a:pt x="1060" y="776"/>
                </a:lnTo>
                <a:lnTo>
                  <a:pt x="1052" y="785"/>
                </a:lnTo>
                <a:lnTo>
                  <a:pt x="1042" y="794"/>
                </a:lnTo>
                <a:lnTo>
                  <a:pt x="1034" y="804"/>
                </a:lnTo>
                <a:lnTo>
                  <a:pt x="1024" y="811"/>
                </a:lnTo>
                <a:lnTo>
                  <a:pt x="1013" y="819"/>
                </a:lnTo>
                <a:lnTo>
                  <a:pt x="1003" y="825"/>
                </a:lnTo>
                <a:lnTo>
                  <a:pt x="992" y="832"/>
                </a:lnTo>
                <a:lnTo>
                  <a:pt x="981" y="838"/>
                </a:lnTo>
                <a:lnTo>
                  <a:pt x="970" y="843"/>
                </a:lnTo>
                <a:lnTo>
                  <a:pt x="958" y="848"/>
                </a:lnTo>
                <a:lnTo>
                  <a:pt x="958" y="848"/>
                </a:lnTo>
                <a:lnTo>
                  <a:pt x="998" y="886"/>
                </a:lnTo>
                <a:lnTo>
                  <a:pt x="1040" y="926"/>
                </a:lnTo>
                <a:lnTo>
                  <a:pt x="1061" y="945"/>
                </a:lnTo>
                <a:lnTo>
                  <a:pt x="1083" y="964"/>
                </a:lnTo>
                <a:lnTo>
                  <a:pt x="1106" y="981"/>
                </a:lnTo>
                <a:lnTo>
                  <a:pt x="1129" y="997"/>
                </a:lnTo>
                <a:lnTo>
                  <a:pt x="1129" y="997"/>
                </a:lnTo>
                <a:close/>
                <a:moveTo>
                  <a:pt x="997" y="737"/>
                </a:moveTo>
                <a:lnTo>
                  <a:pt x="997" y="737"/>
                </a:lnTo>
                <a:lnTo>
                  <a:pt x="995" y="737"/>
                </a:lnTo>
                <a:lnTo>
                  <a:pt x="994" y="739"/>
                </a:lnTo>
                <a:lnTo>
                  <a:pt x="992" y="741"/>
                </a:lnTo>
                <a:lnTo>
                  <a:pt x="990" y="741"/>
                </a:lnTo>
                <a:lnTo>
                  <a:pt x="990" y="741"/>
                </a:lnTo>
                <a:lnTo>
                  <a:pt x="991" y="738"/>
                </a:lnTo>
                <a:lnTo>
                  <a:pt x="993" y="736"/>
                </a:lnTo>
                <a:lnTo>
                  <a:pt x="994" y="733"/>
                </a:lnTo>
                <a:lnTo>
                  <a:pt x="993" y="732"/>
                </a:lnTo>
                <a:lnTo>
                  <a:pt x="992" y="731"/>
                </a:lnTo>
                <a:lnTo>
                  <a:pt x="992" y="731"/>
                </a:lnTo>
                <a:lnTo>
                  <a:pt x="971" y="752"/>
                </a:lnTo>
                <a:lnTo>
                  <a:pt x="959" y="763"/>
                </a:lnTo>
                <a:lnTo>
                  <a:pt x="947" y="773"/>
                </a:lnTo>
                <a:lnTo>
                  <a:pt x="947" y="773"/>
                </a:lnTo>
                <a:lnTo>
                  <a:pt x="948" y="777"/>
                </a:lnTo>
                <a:lnTo>
                  <a:pt x="948" y="778"/>
                </a:lnTo>
                <a:lnTo>
                  <a:pt x="947" y="779"/>
                </a:lnTo>
                <a:lnTo>
                  <a:pt x="945" y="780"/>
                </a:lnTo>
                <a:lnTo>
                  <a:pt x="943" y="783"/>
                </a:lnTo>
                <a:lnTo>
                  <a:pt x="943" y="783"/>
                </a:lnTo>
                <a:lnTo>
                  <a:pt x="948" y="784"/>
                </a:lnTo>
                <a:lnTo>
                  <a:pt x="951" y="785"/>
                </a:lnTo>
                <a:lnTo>
                  <a:pt x="952" y="785"/>
                </a:lnTo>
                <a:lnTo>
                  <a:pt x="951" y="787"/>
                </a:lnTo>
                <a:lnTo>
                  <a:pt x="947" y="790"/>
                </a:lnTo>
                <a:lnTo>
                  <a:pt x="947" y="790"/>
                </a:lnTo>
                <a:lnTo>
                  <a:pt x="949" y="791"/>
                </a:lnTo>
                <a:lnTo>
                  <a:pt x="950" y="790"/>
                </a:lnTo>
                <a:lnTo>
                  <a:pt x="954" y="789"/>
                </a:lnTo>
                <a:lnTo>
                  <a:pt x="956" y="788"/>
                </a:lnTo>
                <a:lnTo>
                  <a:pt x="957" y="789"/>
                </a:lnTo>
                <a:lnTo>
                  <a:pt x="958" y="790"/>
                </a:lnTo>
                <a:lnTo>
                  <a:pt x="958" y="790"/>
                </a:lnTo>
                <a:lnTo>
                  <a:pt x="956" y="794"/>
                </a:lnTo>
                <a:lnTo>
                  <a:pt x="957" y="796"/>
                </a:lnTo>
                <a:lnTo>
                  <a:pt x="959" y="798"/>
                </a:lnTo>
                <a:lnTo>
                  <a:pt x="962" y="799"/>
                </a:lnTo>
                <a:lnTo>
                  <a:pt x="970" y="802"/>
                </a:lnTo>
                <a:lnTo>
                  <a:pt x="974" y="804"/>
                </a:lnTo>
                <a:lnTo>
                  <a:pt x="977" y="805"/>
                </a:lnTo>
                <a:lnTo>
                  <a:pt x="977" y="805"/>
                </a:lnTo>
                <a:lnTo>
                  <a:pt x="975" y="805"/>
                </a:lnTo>
                <a:lnTo>
                  <a:pt x="974" y="806"/>
                </a:lnTo>
                <a:lnTo>
                  <a:pt x="974" y="808"/>
                </a:lnTo>
                <a:lnTo>
                  <a:pt x="974" y="810"/>
                </a:lnTo>
                <a:lnTo>
                  <a:pt x="974" y="811"/>
                </a:lnTo>
                <a:lnTo>
                  <a:pt x="973" y="811"/>
                </a:lnTo>
                <a:lnTo>
                  <a:pt x="973" y="811"/>
                </a:lnTo>
                <a:lnTo>
                  <a:pt x="965" y="814"/>
                </a:lnTo>
                <a:lnTo>
                  <a:pt x="962" y="815"/>
                </a:lnTo>
                <a:lnTo>
                  <a:pt x="963" y="814"/>
                </a:lnTo>
                <a:lnTo>
                  <a:pt x="968" y="813"/>
                </a:lnTo>
                <a:lnTo>
                  <a:pt x="968" y="813"/>
                </a:lnTo>
                <a:lnTo>
                  <a:pt x="979" y="810"/>
                </a:lnTo>
                <a:lnTo>
                  <a:pt x="990" y="806"/>
                </a:lnTo>
                <a:lnTo>
                  <a:pt x="1010" y="796"/>
                </a:lnTo>
                <a:lnTo>
                  <a:pt x="1010" y="796"/>
                </a:lnTo>
                <a:lnTo>
                  <a:pt x="1016" y="790"/>
                </a:lnTo>
                <a:lnTo>
                  <a:pt x="1021" y="785"/>
                </a:lnTo>
                <a:lnTo>
                  <a:pt x="1025" y="779"/>
                </a:lnTo>
                <a:lnTo>
                  <a:pt x="1030" y="773"/>
                </a:lnTo>
                <a:lnTo>
                  <a:pt x="1030" y="773"/>
                </a:lnTo>
                <a:lnTo>
                  <a:pt x="1027" y="773"/>
                </a:lnTo>
                <a:lnTo>
                  <a:pt x="1026" y="773"/>
                </a:lnTo>
                <a:lnTo>
                  <a:pt x="1024" y="775"/>
                </a:lnTo>
                <a:lnTo>
                  <a:pt x="1023" y="777"/>
                </a:lnTo>
                <a:lnTo>
                  <a:pt x="1021" y="777"/>
                </a:lnTo>
                <a:lnTo>
                  <a:pt x="1019" y="777"/>
                </a:lnTo>
                <a:lnTo>
                  <a:pt x="1019" y="777"/>
                </a:lnTo>
                <a:lnTo>
                  <a:pt x="1019" y="774"/>
                </a:lnTo>
                <a:lnTo>
                  <a:pt x="1018" y="773"/>
                </a:lnTo>
                <a:lnTo>
                  <a:pt x="1016" y="771"/>
                </a:lnTo>
                <a:lnTo>
                  <a:pt x="1015" y="768"/>
                </a:lnTo>
                <a:lnTo>
                  <a:pt x="1015" y="768"/>
                </a:lnTo>
                <a:lnTo>
                  <a:pt x="1019" y="766"/>
                </a:lnTo>
                <a:lnTo>
                  <a:pt x="1019" y="766"/>
                </a:lnTo>
                <a:lnTo>
                  <a:pt x="1018" y="766"/>
                </a:lnTo>
                <a:lnTo>
                  <a:pt x="1016" y="766"/>
                </a:lnTo>
                <a:lnTo>
                  <a:pt x="1013" y="765"/>
                </a:lnTo>
                <a:lnTo>
                  <a:pt x="1012" y="764"/>
                </a:lnTo>
                <a:lnTo>
                  <a:pt x="1012" y="764"/>
                </a:lnTo>
                <a:lnTo>
                  <a:pt x="1013" y="760"/>
                </a:lnTo>
                <a:lnTo>
                  <a:pt x="1013" y="754"/>
                </a:lnTo>
                <a:lnTo>
                  <a:pt x="1012" y="750"/>
                </a:lnTo>
                <a:lnTo>
                  <a:pt x="1012" y="747"/>
                </a:lnTo>
                <a:lnTo>
                  <a:pt x="1012" y="747"/>
                </a:lnTo>
                <a:lnTo>
                  <a:pt x="1010" y="749"/>
                </a:lnTo>
                <a:lnTo>
                  <a:pt x="1007" y="750"/>
                </a:lnTo>
                <a:lnTo>
                  <a:pt x="998" y="751"/>
                </a:lnTo>
                <a:lnTo>
                  <a:pt x="995" y="750"/>
                </a:lnTo>
                <a:lnTo>
                  <a:pt x="992" y="749"/>
                </a:lnTo>
                <a:lnTo>
                  <a:pt x="989" y="748"/>
                </a:lnTo>
                <a:lnTo>
                  <a:pt x="988" y="745"/>
                </a:lnTo>
                <a:lnTo>
                  <a:pt x="988" y="745"/>
                </a:lnTo>
                <a:lnTo>
                  <a:pt x="991" y="744"/>
                </a:lnTo>
                <a:lnTo>
                  <a:pt x="995" y="742"/>
                </a:lnTo>
                <a:lnTo>
                  <a:pt x="998" y="738"/>
                </a:lnTo>
                <a:lnTo>
                  <a:pt x="998" y="737"/>
                </a:lnTo>
                <a:lnTo>
                  <a:pt x="997" y="737"/>
                </a:lnTo>
                <a:lnTo>
                  <a:pt x="997" y="737"/>
                </a:lnTo>
                <a:close/>
                <a:moveTo>
                  <a:pt x="1282" y="792"/>
                </a:moveTo>
                <a:lnTo>
                  <a:pt x="1282" y="792"/>
                </a:lnTo>
                <a:lnTo>
                  <a:pt x="1285" y="798"/>
                </a:lnTo>
                <a:lnTo>
                  <a:pt x="1291" y="804"/>
                </a:lnTo>
                <a:lnTo>
                  <a:pt x="1296" y="809"/>
                </a:lnTo>
                <a:lnTo>
                  <a:pt x="1304" y="812"/>
                </a:lnTo>
                <a:lnTo>
                  <a:pt x="1310" y="815"/>
                </a:lnTo>
                <a:lnTo>
                  <a:pt x="1318" y="815"/>
                </a:lnTo>
                <a:lnTo>
                  <a:pt x="1325" y="814"/>
                </a:lnTo>
                <a:lnTo>
                  <a:pt x="1331" y="811"/>
                </a:lnTo>
                <a:lnTo>
                  <a:pt x="1331" y="811"/>
                </a:lnTo>
                <a:lnTo>
                  <a:pt x="1324" y="809"/>
                </a:lnTo>
                <a:lnTo>
                  <a:pt x="1318" y="807"/>
                </a:lnTo>
                <a:lnTo>
                  <a:pt x="1312" y="803"/>
                </a:lnTo>
                <a:lnTo>
                  <a:pt x="1308" y="798"/>
                </a:lnTo>
                <a:lnTo>
                  <a:pt x="1299" y="789"/>
                </a:lnTo>
                <a:lnTo>
                  <a:pt x="1291" y="779"/>
                </a:lnTo>
                <a:lnTo>
                  <a:pt x="1291" y="779"/>
                </a:lnTo>
                <a:lnTo>
                  <a:pt x="1291" y="781"/>
                </a:lnTo>
                <a:lnTo>
                  <a:pt x="1289" y="782"/>
                </a:lnTo>
                <a:lnTo>
                  <a:pt x="1286" y="785"/>
                </a:lnTo>
                <a:lnTo>
                  <a:pt x="1283" y="788"/>
                </a:lnTo>
                <a:lnTo>
                  <a:pt x="1283" y="790"/>
                </a:lnTo>
                <a:lnTo>
                  <a:pt x="1282" y="792"/>
                </a:lnTo>
                <a:lnTo>
                  <a:pt x="1282" y="792"/>
                </a:lnTo>
                <a:close/>
                <a:moveTo>
                  <a:pt x="1336" y="794"/>
                </a:moveTo>
                <a:lnTo>
                  <a:pt x="1336" y="794"/>
                </a:lnTo>
                <a:lnTo>
                  <a:pt x="1335" y="791"/>
                </a:lnTo>
                <a:lnTo>
                  <a:pt x="1333" y="788"/>
                </a:lnTo>
                <a:lnTo>
                  <a:pt x="1330" y="785"/>
                </a:lnTo>
                <a:lnTo>
                  <a:pt x="1327" y="784"/>
                </a:lnTo>
                <a:lnTo>
                  <a:pt x="1321" y="781"/>
                </a:lnTo>
                <a:lnTo>
                  <a:pt x="1314" y="779"/>
                </a:lnTo>
                <a:lnTo>
                  <a:pt x="1314" y="779"/>
                </a:lnTo>
                <a:lnTo>
                  <a:pt x="1318" y="785"/>
                </a:lnTo>
                <a:lnTo>
                  <a:pt x="1322" y="790"/>
                </a:lnTo>
                <a:lnTo>
                  <a:pt x="1324" y="792"/>
                </a:lnTo>
                <a:lnTo>
                  <a:pt x="1327" y="793"/>
                </a:lnTo>
                <a:lnTo>
                  <a:pt x="1331" y="794"/>
                </a:lnTo>
                <a:lnTo>
                  <a:pt x="1336" y="794"/>
                </a:lnTo>
                <a:lnTo>
                  <a:pt x="1336" y="794"/>
                </a:lnTo>
                <a:close/>
                <a:moveTo>
                  <a:pt x="835" y="848"/>
                </a:moveTo>
                <a:lnTo>
                  <a:pt x="835" y="848"/>
                </a:lnTo>
                <a:lnTo>
                  <a:pt x="836" y="851"/>
                </a:lnTo>
                <a:lnTo>
                  <a:pt x="838" y="855"/>
                </a:lnTo>
                <a:lnTo>
                  <a:pt x="841" y="859"/>
                </a:lnTo>
                <a:lnTo>
                  <a:pt x="845" y="863"/>
                </a:lnTo>
                <a:lnTo>
                  <a:pt x="855" y="870"/>
                </a:lnTo>
                <a:lnTo>
                  <a:pt x="864" y="877"/>
                </a:lnTo>
                <a:lnTo>
                  <a:pt x="864" y="877"/>
                </a:lnTo>
                <a:lnTo>
                  <a:pt x="892" y="898"/>
                </a:lnTo>
                <a:lnTo>
                  <a:pt x="921" y="919"/>
                </a:lnTo>
                <a:lnTo>
                  <a:pt x="977" y="964"/>
                </a:lnTo>
                <a:lnTo>
                  <a:pt x="1006" y="987"/>
                </a:lnTo>
                <a:lnTo>
                  <a:pt x="1034" y="1007"/>
                </a:lnTo>
                <a:lnTo>
                  <a:pt x="1063" y="1026"/>
                </a:lnTo>
                <a:lnTo>
                  <a:pt x="1077" y="1035"/>
                </a:lnTo>
                <a:lnTo>
                  <a:pt x="1092" y="1042"/>
                </a:lnTo>
                <a:lnTo>
                  <a:pt x="1092" y="1042"/>
                </a:lnTo>
                <a:lnTo>
                  <a:pt x="1098" y="1037"/>
                </a:lnTo>
                <a:lnTo>
                  <a:pt x="1103" y="1031"/>
                </a:lnTo>
                <a:lnTo>
                  <a:pt x="1109" y="1023"/>
                </a:lnTo>
                <a:lnTo>
                  <a:pt x="1113" y="1015"/>
                </a:lnTo>
                <a:lnTo>
                  <a:pt x="1113" y="1015"/>
                </a:lnTo>
                <a:lnTo>
                  <a:pt x="1110" y="1012"/>
                </a:lnTo>
                <a:lnTo>
                  <a:pt x="1108" y="1009"/>
                </a:lnTo>
                <a:lnTo>
                  <a:pt x="1106" y="1006"/>
                </a:lnTo>
                <a:lnTo>
                  <a:pt x="1104" y="1002"/>
                </a:lnTo>
                <a:lnTo>
                  <a:pt x="1104" y="1002"/>
                </a:lnTo>
                <a:lnTo>
                  <a:pt x="1098" y="1006"/>
                </a:lnTo>
                <a:lnTo>
                  <a:pt x="1092" y="1008"/>
                </a:lnTo>
                <a:lnTo>
                  <a:pt x="1086" y="1010"/>
                </a:lnTo>
                <a:lnTo>
                  <a:pt x="1081" y="1010"/>
                </a:lnTo>
                <a:lnTo>
                  <a:pt x="1076" y="1010"/>
                </a:lnTo>
                <a:lnTo>
                  <a:pt x="1071" y="1009"/>
                </a:lnTo>
                <a:lnTo>
                  <a:pt x="1063" y="1005"/>
                </a:lnTo>
                <a:lnTo>
                  <a:pt x="1055" y="999"/>
                </a:lnTo>
                <a:lnTo>
                  <a:pt x="1047" y="992"/>
                </a:lnTo>
                <a:lnTo>
                  <a:pt x="1038" y="985"/>
                </a:lnTo>
                <a:lnTo>
                  <a:pt x="1030" y="977"/>
                </a:lnTo>
                <a:lnTo>
                  <a:pt x="1030" y="977"/>
                </a:lnTo>
                <a:lnTo>
                  <a:pt x="1001" y="955"/>
                </a:lnTo>
                <a:lnTo>
                  <a:pt x="971" y="931"/>
                </a:lnTo>
                <a:lnTo>
                  <a:pt x="943" y="909"/>
                </a:lnTo>
                <a:lnTo>
                  <a:pt x="931" y="897"/>
                </a:lnTo>
                <a:lnTo>
                  <a:pt x="919" y="885"/>
                </a:lnTo>
                <a:lnTo>
                  <a:pt x="919" y="885"/>
                </a:lnTo>
                <a:lnTo>
                  <a:pt x="914" y="883"/>
                </a:lnTo>
                <a:lnTo>
                  <a:pt x="907" y="880"/>
                </a:lnTo>
                <a:lnTo>
                  <a:pt x="901" y="877"/>
                </a:lnTo>
                <a:lnTo>
                  <a:pt x="895" y="871"/>
                </a:lnTo>
                <a:lnTo>
                  <a:pt x="888" y="866"/>
                </a:lnTo>
                <a:lnTo>
                  <a:pt x="883" y="860"/>
                </a:lnTo>
                <a:lnTo>
                  <a:pt x="879" y="854"/>
                </a:lnTo>
                <a:lnTo>
                  <a:pt x="874" y="848"/>
                </a:lnTo>
                <a:lnTo>
                  <a:pt x="874" y="848"/>
                </a:lnTo>
                <a:lnTo>
                  <a:pt x="875" y="843"/>
                </a:lnTo>
                <a:lnTo>
                  <a:pt x="877" y="841"/>
                </a:lnTo>
                <a:lnTo>
                  <a:pt x="881" y="837"/>
                </a:lnTo>
                <a:lnTo>
                  <a:pt x="883" y="835"/>
                </a:lnTo>
                <a:lnTo>
                  <a:pt x="885" y="832"/>
                </a:lnTo>
                <a:lnTo>
                  <a:pt x="885" y="828"/>
                </a:lnTo>
                <a:lnTo>
                  <a:pt x="885" y="824"/>
                </a:lnTo>
                <a:lnTo>
                  <a:pt x="885" y="824"/>
                </a:lnTo>
                <a:lnTo>
                  <a:pt x="883" y="820"/>
                </a:lnTo>
                <a:lnTo>
                  <a:pt x="881" y="817"/>
                </a:lnTo>
                <a:lnTo>
                  <a:pt x="873" y="809"/>
                </a:lnTo>
                <a:lnTo>
                  <a:pt x="864" y="802"/>
                </a:lnTo>
                <a:lnTo>
                  <a:pt x="854" y="796"/>
                </a:lnTo>
                <a:lnTo>
                  <a:pt x="854" y="796"/>
                </a:lnTo>
                <a:lnTo>
                  <a:pt x="853" y="803"/>
                </a:lnTo>
                <a:lnTo>
                  <a:pt x="851" y="809"/>
                </a:lnTo>
                <a:lnTo>
                  <a:pt x="848" y="815"/>
                </a:lnTo>
                <a:lnTo>
                  <a:pt x="844" y="821"/>
                </a:lnTo>
                <a:lnTo>
                  <a:pt x="840" y="827"/>
                </a:lnTo>
                <a:lnTo>
                  <a:pt x="837" y="834"/>
                </a:lnTo>
                <a:lnTo>
                  <a:pt x="835" y="840"/>
                </a:lnTo>
                <a:lnTo>
                  <a:pt x="835" y="848"/>
                </a:lnTo>
                <a:lnTo>
                  <a:pt x="835" y="848"/>
                </a:lnTo>
                <a:close/>
                <a:moveTo>
                  <a:pt x="1334" y="811"/>
                </a:moveTo>
                <a:lnTo>
                  <a:pt x="1334" y="811"/>
                </a:lnTo>
                <a:lnTo>
                  <a:pt x="1335" y="815"/>
                </a:lnTo>
                <a:lnTo>
                  <a:pt x="1337" y="819"/>
                </a:lnTo>
                <a:lnTo>
                  <a:pt x="1339" y="820"/>
                </a:lnTo>
                <a:lnTo>
                  <a:pt x="1342" y="821"/>
                </a:lnTo>
                <a:lnTo>
                  <a:pt x="1350" y="821"/>
                </a:lnTo>
                <a:lnTo>
                  <a:pt x="1359" y="820"/>
                </a:lnTo>
                <a:lnTo>
                  <a:pt x="1359" y="820"/>
                </a:lnTo>
                <a:lnTo>
                  <a:pt x="1360" y="813"/>
                </a:lnTo>
                <a:lnTo>
                  <a:pt x="1360" y="809"/>
                </a:lnTo>
                <a:lnTo>
                  <a:pt x="1358" y="804"/>
                </a:lnTo>
                <a:lnTo>
                  <a:pt x="1357" y="803"/>
                </a:lnTo>
                <a:lnTo>
                  <a:pt x="1355" y="800"/>
                </a:lnTo>
                <a:lnTo>
                  <a:pt x="1355" y="800"/>
                </a:lnTo>
                <a:lnTo>
                  <a:pt x="1351" y="805"/>
                </a:lnTo>
                <a:lnTo>
                  <a:pt x="1346" y="809"/>
                </a:lnTo>
                <a:lnTo>
                  <a:pt x="1341" y="811"/>
                </a:lnTo>
                <a:lnTo>
                  <a:pt x="1334" y="811"/>
                </a:lnTo>
                <a:lnTo>
                  <a:pt x="1334" y="811"/>
                </a:lnTo>
                <a:close/>
                <a:moveTo>
                  <a:pt x="913" y="841"/>
                </a:moveTo>
                <a:lnTo>
                  <a:pt x="913" y="841"/>
                </a:lnTo>
                <a:lnTo>
                  <a:pt x="909" y="843"/>
                </a:lnTo>
                <a:lnTo>
                  <a:pt x="904" y="844"/>
                </a:lnTo>
                <a:lnTo>
                  <a:pt x="900" y="843"/>
                </a:lnTo>
                <a:lnTo>
                  <a:pt x="896" y="843"/>
                </a:lnTo>
                <a:lnTo>
                  <a:pt x="896" y="843"/>
                </a:lnTo>
                <a:lnTo>
                  <a:pt x="914" y="862"/>
                </a:lnTo>
                <a:lnTo>
                  <a:pt x="933" y="880"/>
                </a:lnTo>
                <a:lnTo>
                  <a:pt x="952" y="896"/>
                </a:lnTo>
                <a:lnTo>
                  <a:pt x="974" y="912"/>
                </a:lnTo>
                <a:lnTo>
                  <a:pt x="1016" y="943"/>
                </a:lnTo>
                <a:lnTo>
                  <a:pt x="1036" y="960"/>
                </a:lnTo>
                <a:lnTo>
                  <a:pt x="1055" y="977"/>
                </a:lnTo>
                <a:lnTo>
                  <a:pt x="1055" y="977"/>
                </a:lnTo>
                <a:lnTo>
                  <a:pt x="1061" y="977"/>
                </a:lnTo>
                <a:lnTo>
                  <a:pt x="1065" y="978"/>
                </a:lnTo>
                <a:lnTo>
                  <a:pt x="1068" y="981"/>
                </a:lnTo>
                <a:lnTo>
                  <a:pt x="1072" y="986"/>
                </a:lnTo>
                <a:lnTo>
                  <a:pt x="1074" y="989"/>
                </a:lnTo>
                <a:lnTo>
                  <a:pt x="1078" y="991"/>
                </a:lnTo>
                <a:lnTo>
                  <a:pt x="1080" y="992"/>
                </a:lnTo>
                <a:lnTo>
                  <a:pt x="1083" y="990"/>
                </a:lnTo>
                <a:lnTo>
                  <a:pt x="1083" y="990"/>
                </a:lnTo>
                <a:lnTo>
                  <a:pt x="1062" y="971"/>
                </a:lnTo>
                <a:lnTo>
                  <a:pt x="1041" y="950"/>
                </a:lnTo>
                <a:lnTo>
                  <a:pt x="1002" y="912"/>
                </a:lnTo>
                <a:lnTo>
                  <a:pt x="980" y="893"/>
                </a:lnTo>
                <a:lnTo>
                  <a:pt x="959" y="874"/>
                </a:lnTo>
                <a:lnTo>
                  <a:pt x="936" y="857"/>
                </a:lnTo>
                <a:lnTo>
                  <a:pt x="913" y="841"/>
                </a:lnTo>
                <a:lnTo>
                  <a:pt x="913" y="841"/>
                </a:lnTo>
                <a:close/>
                <a:moveTo>
                  <a:pt x="868" y="904"/>
                </a:moveTo>
                <a:lnTo>
                  <a:pt x="868" y="904"/>
                </a:lnTo>
                <a:lnTo>
                  <a:pt x="862" y="909"/>
                </a:lnTo>
                <a:lnTo>
                  <a:pt x="858" y="913"/>
                </a:lnTo>
                <a:lnTo>
                  <a:pt x="849" y="925"/>
                </a:lnTo>
                <a:lnTo>
                  <a:pt x="840" y="939"/>
                </a:lnTo>
                <a:lnTo>
                  <a:pt x="833" y="954"/>
                </a:lnTo>
                <a:lnTo>
                  <a:pt x="828" y="970"/>
                </a:lnTo>
                <a:lnTo>
                  <a:pt x="827" y="978"/>
                </a:lnTo>
                <a:lnTo>
                  <a:pt x="826" y="987"/>
                </a:lnTo>
                <a:lnTo>
                  <a:pt x="826" y="995"/>
                </a:lnTo>
                <a:lnTo>
                  <a:pt x="826" y="1003"/>
                </a:lnTo>
                <a:lnTo>
                  <a:pt x="828" y="1011"/>
                </a:lnTo>
                <a:lnTo>
                  <a:pt x="830" y="1019"/>
                </a:lnTo>
                <a:lnTo>
                  <a:pt x="830" y="1019"/>
                </a:lnTo>
                <a:lnTo>
                  <a:pt x="830" y="1009"/>
                </a:lnTo>
                <a:lnTo>
                  <a:pt x="830" y="1001"/>
                </a:lnTo>
                <a:lnTo>
                  <a:pt x="833" y="991"/>
                </a:lnTo>
                <a:lnTo>
                  <a:pt x="835" y="984"/>
                </a:lnTo>
                <a:lnTo>
                  <a:pt x="840" y="969"/>
                </a:lnTo>
                <a:lnTo>
                  <a:pt x="846" y="955"/>
                </a:lnTo>
                <a:lnTo>
                  <a:pt x="855" y="943"/>
                </a:lnTo>
                <a:lnTo>
                  <a:pt x="864" y="932"/>
                </a:lnTo>
                <a:lnTo>
                  <a:pt x="881" y="913"/>
                </a:lnTo>
                <a:lnTo>
                  <a:pt x="881" y="913"/>
                </a:lnTo>
                <a:lnTo>
                  <a:pt x="879" y="911"/>
                </a:lnTo>
                <a:lnTo>
                  <a:pt x="875" y="909"/>
                </a:lnTo>
                <a:lnTo>
                  <a:pt x="871" y="906"/>
                </a:lnTo>
                <a:lnTo>
                  <a:pt x="868" y="904"/>
                </a:lnTo>
                <a:lnTo>
                  <a:pt x="868" y="904"/>
                </a:lnTo>
                <a:close/>
                <a:moveTo>
                  <a:pt x="1122" y="1355"/>
                </a:moveTo>
                <a:lnTo>
                  <a:pt x="1122" y="1355"/>
                </a:lnTo>
                <a:lnTo>
                  <a:pt x="1116" y="1344"/>
                </a:lnTo>
                <a:lnTo>
                  <a:pt x="1113" y="1333"/>
                </a:lnTo>
                <a:lnTo>
                  <a:pt x="1104" y="1307"/>
                </a:lnTo>
                <a:lnTo>
                  <a:pt x="1096" y="1280"/>
                </a:lnTo>
                <a:lnTo>
                  <a:pt x="1091" y="1268"/>
                </a:lnTo>
                <a:lnTo>
                  <a:pt x="1085" y="1258"/>
                </a:lnTo>
                <a:lnTo>
                  <a:pt x="1085" y="1258"/>
                </a:lnTo>
                <a:lnTo>
                  <a:pt x="1079" y="1253"/>
                </a:lnTo>
                <a:lnTo>
                  <a:pt x="1072" y="1251"/>
                </a:lnTo>
                <a:lnTo>
                  <a:pt x="1058" y="1247"/>
                </a:lnTo>
                <a:lnTo>
                  <a:pt x="1031" y="1241"/>
                </a:lnTo>
                <a:lnTo>
                  <a:pt x="1018" y="1237"/>
                </a:lnTo>
                <a:lnTo>
                  <a:pt x="1006" y="1232"/>
                </a:lnTo>
                <a:lnTo>
                  <a:pt x="1001" y="1229"/>
                </a:lnTo>
                <a:lnTo>
                  <a:pt x="995" y="1226"/>
                </a:lnTo>
                <a:lnTo>
                  <a:pt x="991" y="1220"/>
                </a:lnTo>
                <a:lnTo>
                  <a:pt x="988" y="1215"/>
                </a:lnTo>
                <a:lnTo>
                  <a:pt x="988" y="1215"/>
                </a:lnTo>
                <a:lnTo>
                  <a:pt x="982" y="1203"/>
                </a:lnTo>
                <a:lnTo>
                  <a:pt x="978" y="1191"/>
                </a:lnTo>
                <a:lnTo>
                  <a:pt x="976" y="1177"/>
                </a:lnTo>
                <a:lnTo>
                  <a:pt x="974" y="1165"/>
                </a:lnTo>
                <a:lnTo>
                  <a:pt x="972" y="1137"/>
                </a:lnTo>
                <a:lnTo>
                  <a:pt x="971" y="1113"/>
                </a:lnTo>
                <a:lnTo>
                  <a:pt x="971" y="1113"/>
                </a:lnTo>
                <a:lnTo>
                  <a:pt x="985" y="1108"/>
                </a:lnTo>
                <a:lnTo>
                  <a:pt x="997" y="1101"/>
                </a:lnTo>
                <a:lnTo>
                  <a:pt x="1009" y="1094"/>
                </a:lnTo>
                <a:lnTo>
                  <a:pt x="1020" y="1083"/>
                </a:lnTo>
                <a:lnTo>
                  <a:pt x="1024" y="1078"/>
                </a:lnTo>
                <a:lnTo>
                  <a:pt x="1028" y="1071"/>
                </a:lnTo>
                <a:lnTo>
                  <a:pt x="1032" y="1065"/>
                </a:lnTo>
                <a:lnTo>
                  <a:pt x="1034" y="1059"/>
                </a:lnTo>
                <a:lnTo>
                  <a:pt x="1036" y="1051"/>
                </a:lnTo>
                <a:lnTo>
                  <a:pt x="1037" y="1044"/>
                </a:lnTo>
                <a:lnTo>
                  <a:pt x="1037" y="1036"/>
                </a:lnTo>
                <a:lnTo>
                  <a:pt x="1036" y="1027"/>
                </a:lnTo>
                <a:lnTo>
                  <a:pt x="1036" y="1027"/>
                </a:lnTo>
                <a:lnTo>
                  <a:pt x="1032" y="1026"/>
                </a:lnTo>
                <a:lnTo>
                  <a:pt x="1028" y="1023"/>
                </a:lnTo>
                <a:lnTo>
                  <a:pt x="1020" y="1018"/>
                </a:lnTo>
                <a:lnTo>
                  <a:pt x="1017" y="1015"/>
                </a:lnTo>
                <a:lnTo>
                  <a:pt x="1012" y="1014"/>
                </a:lnTo>
                <a:lnTo>
                  <a:pt x="1008" y="1012"/>
                </a:lnTo>
                <a:lnTo>
                  <a:pt x="1004" y="1012"/>
                </a:lnTo>
                <a:lnTo>
                  <a:pt x="1004" y="1012"/>
                </a:lnTo>
                <a:lnTo>
                  <a:pt x="1006" y="1025"/>
                </a:lnTo>
                <a:lnTo>
                  <a:pt x="1005" y="1036"/>
                </a:lnTo>
                <a:lnTo>
                  <a:pt x="1003" y="1046"/>
                </a:lnTo>
                <a:lnTo>
                  <a:pt x="997" y="1054"/>
                </a:lnTo>
                <a:lnTo>
                  <a:pt x="992" y="1061"/>
                </a:lnTo>
                <a:lnTo>
                  <a:pt x="985" y="1066"/>
                </a:lnTo>
                <a:lnTo>
                  <a:pt x="976" y="1070"/>
                </a:lnTo>
                <a:lnTo>
                  <a:pt x="966" y="1072"/>
                </a:lnTo>
                <a:lnTo>
                  <a:pt x="958" y="1074"/>
                </a:lnTo>
                <a:lnTo>
                  <a:pt x="947" y="1074"/>
                </a:lnTo>
                <a:lnTo>
                  <a:pt x="937" y="1071"/>
                </a:lnTo>
                <a:lnTo>
                  <a:pt x="929" y="1068"/>
                </a:lnTo>
                <a:lnTo>
                  <a:pt x="920" y="1063"/>
                </a:lnTo>
                <a:lnTo>
                  <a:pt x="912" y="1056"/>
                </a:lnTo>
                <a:lnTo>
                  <a:pt x="905" y="1048"/>
                </a:lnTo>
                <a:lnTo>
                  <a:pt x="900" y="1038"/>
                </a:lnTo>
                <a:lnTo>
                  <a:pt x="900" y="1038"/>
                </a:lnTo>
                <a:lnTo>
                  <a:pt x="899" y="1033"/>
                </a:lnTo>
                <a:lnTo>
                  <a:pt x="899" y="1026"/>
                </a:lnTo>
                <a:lnTo>
                  <a:pt x="901" y="1015"/>
                </a:lnTo>
                <a:lnTo>
                  <a:pt x="905" y="1005"/>
                </a:lnTo>
                <a:lnTo>
                  <a:pt x="911" y="995"/>
                </a:lnTo>
                <a:lnTo>
                  <a:pt x="919" y="988"/>
                </a:lnTo>
                <a:lnTo>
                  <a:pt x="928" y="980"/>
                </a:lnTo>
                <a:lnTo>
                  <a:pt x="940" y="976"/>
                </a:lnTo>
                <a:lnTo>
                  <a:pt x="951" y="973"/>
                </a:lnTo>
                <a:lnTo>
                  <a:pt x="951" y="973"/>
                </a:lnTo>
                <a:lnTo>
                  <a:pt x="945" y="966"/>
                </a:lnTo>
                <a:lnTo>
                  <a:pt x="937" y="961"/>
                </a:lnTo>
                <a:lnTo>
                  <a:pt x="922" y="950"/>
                </a:lnTo>
                <a:lnTo>
                  <a:pt x="891" y="930"/>
                </a:lnTo>
                <a:lnTo>
                  <a:pt x="891" y="930"/>
                </a:lnTo>
                <a:lnTo>
                  <a:pt x="884" y="935"/>
                </a:lnTo>
                <a:lnTo>
                  <a:pt x="875" y="943"/>
                </a:lnTo>
                <a:lnTo>
                  <a:pt x="869" y="950"/>
                </a:lnTo>
                <a:lnTo>
                  <a:pt x="864" y="960"/>
                </a:lnTo>
                <a:lnTo>
                  <a:pt x="858" y="970"/>
                </a:lnTo>
                <a:lnTo>
                  <a:pt x="854" y="979"/>
                </a:lnTo>
                <a:lnTo>
                  <a:pt x="851" y="990"/>
                </a:lnTo>
                <a:lnTo>
                  <a:pt x="849" y="1002"/>
                </a:lnTo>
                <a:lnTo>
                  <a:pt x="848" y="1012"/>
                </a:lnTo>
                <a:lnTo>
                  <a:pt x="848" y="1023"/>
                </a:lnTo>
                <a:lnTo>
                  <a:pt x="850" y="1035"/>
                </a:lnTo>
                <a:lnTo>
                  <a:pt x="852" y="1045"/>
                </a:lnTo>
                <a:lnTo>
                  <a:pt x="856" y="1054"/>
                </a:lnTo>
                <a:lnTo>
                  <a:pt x="861" y="1064"/>
                </a:lnTo>
                <a:lnTo>
                  <a:pt x="869" y="1071"/>
                </a:lnTo>
                <a:lnTo>
                  <a:pt x="876" y="1079"/>
                </a:lnTo>
                <a:lnTo>
                  <a:pt x="876" y="1079"/>
                </a:lnTo>
                <a:lnTo>
                  <a:pt x="873" y="1087"/>
                </a:lnTo>
                <a:lnTo>
                  <a:pt x="870" y="1098"/>
                </a:lnTo>
                <a:lnTo>
                  <a:pt x="865" y="1120"/>
                </a:lnTo>
                <a:lnTo>
                  <a:pt x="856" y="1168"/>
                </a:lnTo>
                <a:lnTo>
                  <a:pt x="851" y="1191"/>
                </a:lnTo>
                <a:lnTo>
                  <a:pt x="848" y="1202"/>
                </a:lnTo>
                <a:lnTo>
                  <a:pt x="844" y="1212"/>
                </a:lnTo>
                <a:lnTo>
                  <a:pt x="840" y="1220"/>
                </a:lnTo>
                <a:lnTo>
                  <a:pt x="835" y="1229"/>
                </a:lnTo>
                <a:lnTo>
                  <a:pt x="828" y="1235"/>
                </a:lnTo>
                <a:lnTo>
                  <a:pt x="822" y="1241"/>
                </a:lnTo>
                <a:lnTo>
                  <a:pt x="822" y="1241"/>
                </a:lnTo>
                <a:lnTo>
                  <a:pt x="815" y="1244"/>
                </a:lnTo>
                <a:lnTo>
                  <a:pt x="808" y="1246"/>
                </a:lnTo>
                <a:lnTo>
                  <a:pt x="792" y="1248"/>
                </a:lnTo>
                <a:lnTo>
                  <a:pt x="776" y="1250"/>
                </a:lnTo>
                <a:lnTo>
                  <a:pt x="767" y="1251"/>
                </a:lnTo>
                <a:lnTo>
                  <a:pt x="760" y="1253"/>
                </a:lnTo>
                <a:lnTo>
                  <a:pt x="760" y="1253"/>
                </a:lnTo>
                <a:lnTo>
                  <a:pt x="756" y="1254"/>
                </a:lnTo>
                <a:lnTo>
                  <a:pt x="752" y="1258"/>
                </a:lnTo>
                <a:lnTo>
                  <a:pt x="749" y="1260"/>
                </a:lnTo>
                <a:lnTo>
                  <a:pt x="745" y="1262"/>
                </a:lnTo>
                <a:lnTo>
                  <a:pt x="745" y="1262"/>
                </a:lnTo>
                <a:lnTo>
                  <a:pt x="736" y="1264"/>
                </a:lnTo>
                <a:lnTo>
                  <a:pt x="727" y="1265"/>
                </a:lnTo>
                <a:lnTo>
                  <a:pt x="707" y="1267"/>
                </a:lnTo>
                <a:lnTo>
                  <a:pt x="699" y="1268"/>
                </a:lnTo>
                <a:lnTo>
                  <a:pt x="689" y="1271"/>
                </a:lnTo>
                <a:lnTo>
                  <a:pt x="679" y="1274"/>
                </a:lnTo>
                <a:lnTo>
                  <a:pt x="671" y="1278"/>
                </a:lnTo>
                <a:lnTo>
                  <a:pt x="671" y="1278"/>
                </a:lnTo>
                <a:lnTo>
                  <a:pt x="663" y="1293"/>
                </a:lnTo>
                <a:lnTo>
                  <a:pt x="656" y="1308"/>
                </a:lnTo>
                <a:lnTo>
                  <a:pt x="650" y="1325"/>
                </a:lnTo>
                <a:lnTo>
                  <a:pt x="645" y="1342"/>
                </a:lnTo>
                <a:lnTo>
                  <a:pt x="645" y="1342"/>
                </a:lnTo>
                <a:lnTo>
                  <a:pt x="654" y="1342"/>
                </a:lnTo>
                <a:lnTo>
                  <a:pt x="662" y="1342"/>
                </a:lnTo>
                <a:lnTo>
                  <a:pt x="678" y="1345"/>
                </a:lnTo>
                <a:lnTo>
                  <a:pt x="712" y="1353"/>
                </a:lnTo>
                <a:lnTo>
                  <a:pt x="728" y="1357"/>
                </a:lnTo>
                <a:lnTo>
                  <a:pt x="745" y="1358"/>
                </a:lnTo>
                <a:lnTo>
                  <a:pt x="753" y="1359"/>
                </a:lnTo>
                <a:lnTo>
                  <a:pt x="762" y="1358"/>
                </a:lnTo>
                <a:lnTo>
                  <a:pt x="770" y="1357"/>
                </a:lnTo>
                <a:lnTo>
                  <a:pt x="779" y="1355"/>
                </a:lnTo>
                <a:lnTo>
                  <a:pt x="779" y="1355"/>
                </a:lnTo>
                <a:lnTo>
                  <a:pt x="785" y="1339"/>
                </a:lnTo>
                <a:lnTo>
                  <a:pt x="790" y="1330"/>
                </a:lnTo>
                <a:lnTo>
                  <a:pt x="794" y="1322"/>
                </a:lnTo>
                <a:lnTo>
                  <a:pt x="800" y="1314"/>
                </a:lnTo>
                <a:lnTo>
                  <a:pt x="808" y="1308"/>
                </a:lnTo>
                <a:lnTo>
                  <a:pt x="816" y="1303"/>
                </a:lnTo>
                <a:lnTo>
                  <a:pt x="826" y="1297"/>
                </a:lnTo>
                <a:lnTo>
                  <a:pt x="826" y="1297"/>
                </a:lnTo>
                <a:lnTo>
                  <a:pt x="837" y="1294"/>
                </a:lnTo>
                <a:lnTo>
                  <a:pt x="851" y="1292"/>
                </a:lnTo>
                <a:lnTo>
                  <a:pt x="867" y="1291"/>
                </a:lnTo>
                <a:lnTo>
                  <a:pt x="884" y="1290"/>
                </a:lnTo>
                <a:lnTo>
                  <a:pt x="901" y="1290"/>
                </a:lnTo>
                <a:lnTo>
                  <a:pt x="917" y="1290"/>
                </a:lnTo>
                <a:lnTo>
                  <a:pt x="932" y="1291"/>
                </a:lnTo>
                <a:lnTo>
                  <a:pt x="945" y="1293"/>
                </a:lnTo>
                <a:lnTo>
                  <a:pt x="945" y="1293"/>
                </a:lnTo>
                <a:lnTo>
                  <a:pt x="951" y="1295"/>
                </a:lnTo>
                <a:lnTo>
                  <a:pt x="957" y="1297"/>
                </a:lnTo>
                <a:lnTo>
                  <a:pt x="966" y="1303"/>
                </a:lnTo>
                <a:lnTo>
                  <a:pt x="974" y="1309"/>
                </a:lnTo>
                <a:lnTo>
                  <a:pt x="980" y="1318"/>
                </a:lnTo>
                <a:lnTo>
                  <a:pt x="986" y="1326"/>
                </a:lnTo>
                <a:lnTo>
                  <a:pt x="991" y="1335"/>
                </a:lnTo>
                <a:lnTo>
                  <a:pt x="1000" y="1353"/>
                </a:lnTo>
                <a:lnTo>
                  <a:pt x="1000" y="1353"/>
                </a:lnTo>
                <a:lnTo>
                  <a:pt x="1018" y="1355"/>
                </a:lnTo>
                <a:lnTo>
                  <a:pt x="1035" y="1357"/>
                </a:lnTo>
                <a:lnTo>
                  <a:pt x="1068" y="1358"/>
                </a:lnTo>
                <a:lnTo>
                  <a:pt x="1099" y="1358"/>
                </a:lnTo>
                <a:lnTo>
                  <a:pt x="1125" y="1359"/>
                </a:lnTo>
                <a:lnTo>
                  <a:pt x="1125" y="1359"/>
                </a:lnTo>
                <a:lnTo>
                  <a:pt x="1126" y="1356"/>
                </a:lnTo>
                <a:lnTo>
                  <a:pt x="1126" y="1355"/>
                </a:lnTo>
                <a:lnTo>
                  <a:pt x="1127" y="1354"/>
                </a:lnTo>
                <a:lnTo>
                  <a:pt x="1125" y="1353"/>
                </a:lnTo>
                <a:lnTo>
                  <a:pt x="1125" y="1353"/>
                </a:lnTo>
                <a:lnTo>
                  <a:pt x="1124" y="1354"/>
                </a:lnTo>
                <a:lnTo>
                  <a:pt x="1122" y="1355"/>
                </a:lnTo>
                <a:lnTo>
                  <a:pt x="1122" y="1355"/>
                </a:lnTo>
                <a:close/>
                <a:moveTo>
                  <a:pt x="1215" y="1077"/>
                </a:moveTo>
                <a:lnTo>
                  <a:pt x="1215" y="1077"/>
                </a:lnTo>
                <a:lnTo>
                  <a:pt x="1222" y="1089"/>
                </a:lnTo>
                <a:lnTo>
                  <a:pt x="1232" y="1099"/>
                </a:lnTo>
                <a:lnTo>
                  <a:pt x="1242" y="1110"/>
                </a:lnTo>
                <a:lnTo>
                  <a:pt x="1252" y="1120"/>
                </a:lnTo>
                <a:lnTo>
                  <a:pt x="1276" y="1138"/>
                </a:lnTo>
                <a:lnTo>
                  <a:pt x="1299" y="1155"/>
                </a:lnTo>
                <a:lnTo>
                  <a:pt x="1299" y="1155"/>
                </a:lnTo>
                <a:lnTo>
                  <a:pt x="1335" y="1183"/>
                </a:lnTo>
                <a:lnTo>
                  <a:pt x="1368" y="1211"/>
                </a:lnTo>
                <a:lnTo>
                  <a:pt x="1368" y="1211"/>
                </a:lnTo>
                <a:lnTo>
                  <a:pt x="1373" y="1216"/>
                </a:lnTo>
                <a:lnTo>
                  <a:pt x="1379" y="1221"/>
                </a:lnTo>
                <a:lnTo>
                  <a:pt x="1383" y="1227"/>
                </a:lnTo>
                <a:lnTo>
                  <a:pt x="1388" y="1232"/>
                </a:lnTo>
                <a:lnTo>
                  <a:pt x="1388" y="1232"/>
                </a:lnTo>
                <a:lnTo>
                  <a:pt x="1397" y="1237"/>
                </a:lnTo>
                <a:lnTo>
                  <a:pt x="1405" y="1242"/>
                </a:lnTo>
                <a:lnTo>
                  <a:pt x="1413" y="1246"/>
                </a:lnTo>
                <a:lnTo>
                  <a:pt x="1420" y="1251"/>
                </a:lnTo>
                <a:lnTo>
                  <a:pt x="1420" y="1251"/>
                </a:lnTo>
                <a:lnTo>
                  <a:pt x="1433" y="1263"/>
                </a:lnTo>
                <a:lnTo>
                  <a:pt x="1446" y="1276"/>
                </a:lnTo>
                <a:lnTo>
                  <a:pt x="1460" y="1289"/>
                </a:lnTo>
                <a:lnTo>
                  <a:pt x="1474" y="1302"/>
                </a:lnTo>
                <a:lnTo>
                  <a:pt x="1474" y="1302"/>
                </a:lnTo>
                <a:lnTo>
                  <a:pt x="1502" y="1326"/>
                </a:lnTo>
                <a:lnTo>
                  <a:pt x="1530" y="1349"/>
                </a:lnTo>
                <a:lnTo>
                  <a:pt x="1588" y="1395"/>
                </a:lnTo>
                <a:lnTo>
                  <a:pt x="1588" y="1395"/>
                </a:lnTo>
                <a:lnTo>
                  <a:pt x="1602" y="1408"/>
                </a:lnTo>
                <a:lnTo>
                  <a:pt x="1619" y="1422"/>
                </a:lnTo>
                <a:lnTo>
                  <a:pt x="1628" y="1428"/>
                </a:lnTo>
                <a:lnTo>
                  <a:pt x="1636" y="1433"/>
                </a:lnTo>
                <a:lnTo>
                  <a:pt x="1643" y="1436"/>
                </a:lnTo>
                <a:lnTo>
                  <a:pt x="1646" y="1438"/>
                </a:lnTo>
                <a:lnTo>
                  <a:pt x="1649" y="1438"/>
                </a:lnTo>
                <a:lnTo>
                  <a:pt x="1649" y="1438"/>
                </a:lnTo>
                <a:lnTo>
                  <a:pt x="1653" y="1436"/>
                </a:lnTo>
                <a:lnTo>
                  <a:pt x="1656" y="1435"/>
                </a:lnTo>
                <a:lnTo>
                  <a:pt x="1662" y="1430"/>
                </a:lnTo>
                <a:lnTo>
                  <a:pt x="1677" y="1416"/>
                </a:lnTo>
                <a:lnTo>
                  <a:pt x="1677" y="1416"/>
                </a:lnTo>
                <a:lnTo>
                  <a:pt x="1693" y="1402"/>
                </a:lnTo>
                <a:lnTo>
                  <a:pt x="1709" y="1387"/>
                </a:lnTo>
                <a:lnTo>
                  <a:pt x="1717" y="1379"/>
                </a:lnTo>
                <a:lnTo>
                  <a:pt x="1722" y="1370"/>
                </a:lnTo>
                <a:lnTo>
                  <a:pt x="1728" y="1362"/>
                </a:lnTo>
                <a:lnTo>
                  <a:pt x="1731" y="1353"/>
                </a:lnTo>
                <a:lnTo>
                  <a:pt x="1731" y="1353"/>
                </a:lnTo>
                <a:lnTo>
                  <a:pt x="1732" y="1344"/>
                </a:lnTo>
                <a:lnTo>
                  <a:pt x="1732" y="1336"/>
                </a:lnTo>
                <a:lnTo>
                  <a:pt x="1733" y="1329"/>
                </a:lnTo>
                <a:lnTo>
                  <a:pt x="1734" y="1326"/>
                </a:lnTo>
                <a:lnTo>
                  <a:pt x="1737" y="1323"/>
                </a:lnTo>
                <a:lnTo>
                  <a:pt x="1737" y="1323"/>
                </a:lnTo>
                <a:lnTo>
                  <a:pt x="1714" y="1297"/>
                </a:lnTo>
                <a:lnTo>
                  <a:pt x="1689" y="1273"/>
                </a:lnTo>
                <a:lnTo>
                  <a:pt x="1641" y="1223"/>
                </a:lnTo>
                <a:lnTo>
                  <a:pt x="1590" y="1175"/>
                </a:lnTo>
                <a:lnTo>
                  <a:pt x="1539" y="1128"/>
                </a:lnTo>
                <a:lnTo>
                  <a:pt x="1436" y="1035"/>
                </a:lnTo>
                <a:lnTo>
                  <a:pt x="1385" y="987"/>
                </a:lnTo>
                <a:lnTo>
                  <a:pt x="1336" y="939"/>
                </a:lnTo>
                <a:lnTo>
                  <a:pt x="1336" y="939"/>
                </a:lnTo>
                <a:lnTo>
                  <a:pt x="1324" y="960"/>
                </a:lnTo>
                <a:lnTo>
                  <a:pt x="1312" y="980"/>
                </a:lnTo>
                <a:lnTo>
                  <a:pt x="1300" y="1000"/>
                </a:lnTo>
                <a:lnTo>
                  <a:pt x="1286" y="1019"/>
                </a:lnTo>
                <a:lnTo>
                  <a:pt x="1272" y="1036"/>
                </a:lnTo>
                <a:lnTo>
                  <a:pt x="1263" y="1045"/>
                </a:lnTo>
                <a:lnTo>
                  <a:pt x="1254" y="1052"/>
                </a:lnTo>
                <a:lnTo>
                  <a:pt x="1246" y="1059"/>
                </a:lnTo>
                <a:lnTo>
                  <a:pt x="1236" y="1065"/>
                </a:lnTo>
                <a:lnTo>
                  <a:pt x="1225" y="1071"/>
                </a:lnTo>
                <a:lnTo>
                  <a:pt x="1215" y="1077"/>
                </a:lnTo>
                <a:lnTo>
                  <a:pt x="1215" y="1077"/>
                </a:lnTo>
                <a:close/>
                <a:moveTo>
                  <a:pt x="1221" y="1042"/>
                </a:moveTo>
                <a:lnTo>
                  <a:pt x="1221" y="1042"/>
                </a:lnTo>
                <a:lnTo>
                  <a:pt x="1224" y="1041"/>
                </a:lnTo>
                <a:lnTo>
                  <a:pt x="1224" y="1042"/>
                </a:lnTo>
                <a:lnTo>
                  <a:pt x="1225" y="1045"/>
                </a:lnTo>
                <a:lnTo>
                  <a:pt x="1225" y="1045"/>
                </a:lnTo>
                <a:lnTo>
                  <a:pt x="1238" y="1035"/>
                </a:lnTo>
                <a:lnTo>
                  <a:pt x="1251" y="1025"/>
                </a:lnTo>
                <a:lnTo>
                  <a:pt x="1257" y="1019"/>
                </a:lnTo>
                <a:lnTo>
                  <a:pt x="1262" y="1014"/>
                </a:lnTo>
                <a:lnTo>
                  <a:pt x="1266" y="1006"/>
                </a:lnTo>
                <a:lnTo>
                  <a:pt x="1269" y="997"/>
                </a:lnTo>
                <a:lnTo>
                  <a:pt x="1269" y="997"/>
                </a:lnTo>
                <a:lnTo>
                  <a:pt x="1267" y="996"/>
                </a:lnTo>
                <a:lnTo>
                  <a:pt x="1266" y="996"/>
                </a:lnTo>
                <a:lnTo>
                  <a:pt x="1263" y="1000"/>
                </a:lnTo>
                <a:lnTo>
                  <a:pt x="1260" y="1003"/>
                </a:lnTo>
                <a:lnTo>
                  <a:pt x="1258" y="1004"/>
                </a:lnTo>
                <a:lnTo>
                  <a:pt x="1254" y="1004"/>
                </a:lnTo>
                <a:lnTo>
                  <a:pt x="1254" y="1004"/>
                </a:lnTo>
                <a:lnTo>
                  <a:pt x="1252" y="1002"/>
                </a:lnTo>
                <a:lnTo>
                  <a:pt x="1249" y="997"/>
                </a:lnTo>
                <a:lnTo>
                  <a:pt x="1246" y="990"/>
                </a:lnTo>
                <a:lnTo>
                  <a:pt x="1245" y="980"/>
                </a:lnTo>
                <a:lnTo>
                  <a:pt x="1245" y="973"/>
                </a:lnTo>
                <a:lnTo>
                  <a:pt x="1245" y="973"/>
                </a:lnTo>
                <a:lnTo>
                  <a:pt x="1238" y="980"/>
                </a:lnTo>
                <a:lnTo>
                  <a:pt x="1231" y="987"/>
                </a:lnTo>
                <a:lnTo>
                  <a:pt x="1223" y="992"/>
                </a:lnTo>
                <a:lnTo>
                  <a:pt x="1215" y="997"/>
                </a:lnTo>
                <a:lnTo>
                  <a:pt x="1195" y="1005"/>
                </a:lnTo>
                <a:lnTo>
                  <a:pt x="1174" y="1012"/>
                </a:lnTo>
                <a:lnTo>
                  <a:pt x="1174" y="1012"/>
                </a:lnTo>
                <a:lnTo>
                  <a:pt x="1182" y="1014"/>
                </a:lnTo>
                <a:lnTo>
                  <a:pt x="1187" y="1015"/>
                </a:lnTo>
                <a:lnTo>
                  <a:pt x="1191" y="1017"/>
                </a:lnTo>
                <a:lnTo>
                  <a:pt x="1195" y="1017"/>
                </a:lnTo>
                <a:lnTo>
                  <a:pt x="1195" y="1017"/>
                </a:lnTo>
                <a:lnTo>
                  <a:pt x="1194" y="1019"/>
                </a:lnTo>
                <a:lnTo>
                  <a:pt x="1193" y="1020"/>
                </a:lnTo>
                <a:lnTo>
                  <a:pt x="1192" y="1022"/>
                </a:lnTo>
                <a:lnTo>
                  <a:pt x="1191" y="1023"/>
                </a:lnTo>
                <a:lnTo>
                  <a:pt x="1191" y="1023"/>
                </a:lnTo>
                <a:lnTo>
                  <a:pt x="1195" y="1023"/>
                </a:lnTo>
                <a:lnTo>
                  <a:pt x="1199" y="1025"/>
                </a:lnTo>
                <a:lnTo>
                  <a:pt x="1202" y="1027"/>
                </a:lnTo>
                <a:lnTo>
                  <a:pt x="1204" y="1031"/>
                </a:lnTo>
                <a:lnTo>
                  <a:pt x="1207" y="1034"/>
                </a:lnTo>
                <a:lnTo>
                  <a:pt x="1209" y="1035"/>
                </a:lnTo>
                <a:lnTo>
                  <a:pt x="1213" y="1035"/>
                </a:lnTo>
                <a:lnTo>
                  <a:pt x="1217" y="1032"/>
                </a:lnTo>
                <a:lnTo>
                  <a:pt x="1217" y="1032"/>
                </a:lnTo>
                <a:lnTo>
                  <a:pt x="1221" y="1038"/>
                </a:lnTo>
                <a:lnTo>
                  <a:pt x="1221" y="1040"/>
                </a:lnTo>
                <a:lnTo>
                  <a:pt x="1221" y="1042"/>
                </a:lnTo>
                <a:lnTo>
                  <a:pt x="1221" y="1042"/>
                </a:lnTo>
                <a:close/>
                <a:moveTo>
                  <a:pt x="988" y="1030"/>
                </a:moveTo>
                <a:lnTo>
                  <a:pt x="988" y="1030"/>
                </a:lnTo>
                <a:lnTo>
                  <a:pt x="987" y="1023"/>
                </a:lnTo>
                <a:lnTo>
                  <a:pt x="986" y="1017"/>
                </a:lnTo>
                <a:lnTo>
                  <a:pt x="983" y="1011"/>
                </a:lnTo>
                <a:lnTo>
                  <a:pt x="980" y="1007"/>
                </a:lnTo>
                <a:lnTo>
                  <a:pt x="977" y="1003"/>
                </a:lnTo>
                <a:lnTo>
                  <a:pt x="973" y="999"/>
                </a:lnTo>
                <a:lnTo>
                  <a:pt x="967" y="995"/>
                </a:lnTo>
                <a:lnTo>
                  <a:pt x="962" y="993"/>
                </a:lnTo>
                <a:lnTo>
                  <a:pt x="957" y="992"/>
                </a:lnTo>
                <a:lnTo>
                  <a:pt x="951" y="992"/>
                </a:lnTo>
                <a:lnTo>
                  <a:pt x="946" y="992"/>
                </a:lnTo>
                <a:lnTo>
                  <a:pt x="940" y="994"/>
                </a:lnTo>
                <a:lnTo>
                  <a:pt x="935" y="996"/>
                </a:lnTo>
                <a:lnTo>
                  <a:pt x="930" y="1000"/>
                </a:lnTo>
                <a:lnTo>
                  <a:pt x="926" y="1005"/>
                </a:lnTo>
                <a:lnTo>
                  <a:pt x="921" y="1010"/>
                </a:lnTo>
                <a:lnTo>
                  <a:pt x="921" y="1010"/>
                </a:lnTo>
                <a:lnTo>
                  <a:pt x="920" y="1020"/>
                </a:lnTo>
                <a:lnTo>
                  <a:pt x="920" y="1027"/>
                </a:lnTo>
                <a:lnTo>
                  <a:pt x="922" y="1035"/>
                </a:lnTo>
                <a:lnTo>
                  <a:pt x="927" y="1040"/>
                </a:lnTo>
                <a:lnTo>
                  <a:pt x="931" y="1046"/>
                </a:lnTo>
                <a:lnTo>
                  <a:pt x="936" y="1050"/>
                </a:lnTo>
                <a:lnTo>
                  <a:pt x="943" y="1053"/>
                </a:lnTo>
                <a:lnTo>
                  <a:pt x="949" y="1055"/>
                </a:lnTo>
                <a:lnTo>
                  <a:pt x="956" y="1056"/>
                </a:lnTo>
                <a:lnTo>
                  <a:pt x="962" y="1056"/>
                </a:lnTo>
                <a:lnTo>
                  <a:pt x="968" y="1055"/>
                </a:lnTo>
                <a:lnTo>
                  <a:pt x="974" y="1052"/>
                </a:lnTo>
                <a:lnTo>
                  <a:pt x="979" y="1049"/>
                </a:lnTo>
                <a:lnTo>
                  <a:pt x="983" y="1044"/>
                </a:lnTo>
                <a:lnTo>
                  <a:pt x="986" y="1037"/>
                </a:lnTo>
                <a:lnTo>
                  <a:pt x="988" y="1030"/>
                </a:lnTo>
                <a:lnTo>
                  <a:pt x="988" y="1030"/>
                </a:lnTo>
                <a:close/>
                <a:moveTo>
                  <a:pt x="1123" y="1124"/>
                </a:moveTo>
                <a:lnTo>
                  <a:pt x="1123" y="1124"/>
                </a:lnTo>
                <a:lnTo>
                  <a:pt x="1144" y="1124"/>
                </a:lnTo>
                <a:lnTo>
                  <a:pt x="1163" y="1126"/>
                </a:lnTo>
                <a:lnTo>
                  <a:pt x="1183" y="1129"/>
                </a:lnTo>
                <a:lnTo>
                  <a:pt x="1202" y="1133"/>
                </a:lnTo>
                <a:lnTo>
                  <a:pt x="1236" y="1142"/>
                </a:lnTo>
                <a:lnTo>
                  <a:pt x="1251" y="1146"/>
                </a:lnTo>
                <a:lnTo>
                  <a:pt x="1265" y="1148"/>
                </a:lnTo>
                <a:lnTo>
                  <a:pt x="1265" y="1148"/>
                </a:lnTo>
                <a:lnTo>
                  <a:pt x="1255" y="1142"/>
                </a:lnTo>
                <a:lnTo>
                  <a:pt x="1245" y="1133"/>
                </a:lnTo>
                <a:lnTo>
                  <a:pt x="1227" y="1117"/>
                </a:lnTo>
                <a:lnTo>
                  <a:pt x="1208" y="1099"/>
                </a:lnTo>
                <a:lnTo>
                  <a:pt x="1189" y="1083"/>
                </a:lnTo>
                <a:lnTo>
                  <a:pt x="1189" y="1083"/>
                </a:lnTo>
                <a:lnTo>
                  <a:pt x="1177" y="1085"/>
                </a:lnTo>
                <a:lnTo>
                  <a:pt x="1170" y="1086"/>
                </a:lnTo>
                <a:lnTo>
                  <a:pt x="1146" y="1085"/>
                </a:lnTo>
                <a:lnTo>
                  <a:pt x="1146" y="1085"/>
                </a:lnTo>
                <a:lnTo>
                  <a:pt x="1144" y="1079"/>
                </a:lnTo>
                <a:lnTo>
                  <a:pt x="1141" y="1074"/>
                </a:lnTo>
                <a:lnTo>
                  <a:pt x="1137" y="1069"/>
                </a:lnTo>
                <a:lnTo>
                  <a:pt x="1133" y="1065"/>
                </a:lnTo>
                <a:lnTo>
                  <a:pt x="1124" y="1057"/>
                </a:lnTo>
                <a:lnTo>
                  <a:pt x="1115" y="1049"/>
                </a:lnTo>
                <a:lnTo>
                  <a:pt x="1115" y="1049"/>
                </a:lnTo>
                <a:lnTo>
                  <a:pt x="1109" y="1056"/>
                </a:lnTo>
                <a:lnTo>
                  <a:pt x="1102" y="1061"/>
                </a:lnTo>
                <a:lnTo>
                  <a:pt x="1096" y="1063"/>
                </a:lnTo>
                <a:lnTo>
                  <a:pt x="1088" y="1063"/>
                </a:lnTo>
                <a:lnTo>
                  <a:pt x="1082" y="1062"/>
                </a:lnTo>
                <a:lnTo>
                  <a:pt x="1074" y="1059"/>
                </a:lnTo>
                <a:lnTo>
                  <a:pt x="1069" y="1055"/>
                </a:lnTo>
                <a:lnTo>
                  <a:pt x="1064" y="1051"/>
                </a:lnTo>
                <a:lnTo>
                  <a:pt x="1064" y="1051"/>
                </a:lnTo>
                <a:lnTo>
                  <a:pt x="1080" y="1068"/>
                </a:lnTo>
                <a:lnTo>
                  <a:pt x="1095" y="1085"/>
                </a:lnTo>
                <a:lnTo>
                  <a:pt x="1110" y="1103"/>
                </a:lnTo>
                <a:lnTo>
                  <a:pt x="1123" y="1124"/>
                </a:lnTo>
                <a:lnTo>
                  <a:pt x="1123" y="1124"/>
                </a:lnTo>
                <a:close/>
                <a:moveTo>
                  <a:pt x="1074" y="1120"/>
                </a:moveTo>
                <a:lnTo>
                  <a:pt x="1074" y="1120"/>
                </a:lnTo>
                <a:lnTo>
                  <a:pt x="1081" y="1118"/>
                </a:lnTo>
                <a:lnTo>
                  <a:pt x="1088" y="1120"/>
                </a:lnTo>
                <a:lnTo>
                  <a:pt x="1095" y="1120"/>
                </a:lnTo>
                <a:lnTo>
                  <a:pt x="1098" y="1118"/>
                </a:lnTo>
                <a:lnTo>
                  <a:pt x="1100" y="1117"/>
                </a:lnTo>
                <a:lnTo>
                  <a:pt x="1100" y="1117"/>
                </a:lnTo>
                <a:lnTo>
                  <a:pt x="1094" y="1111"/>
                </a:lnTo>
                <a:lnTo>
                  <a:pt x="1087" y="1105"/>
                </a:lnTo>
                <a:lnTo>
                  <a:pt x="1078" y="1091"/>
                </a:lnTo>
                <a:lnTo>
                  <a:pt x="1072" y="1084"/>
                </a:lnTo>
                <a:lnTo>
                  <a:pt x="1066" y="1077"/>
                </a:lnTo>
                <a:lnTo>
                  <a:pt x="1061" y="1071"/>
                </a:lnTo>
                <a:lnTo>
                  <a:pt x="1053" y="1066"/>
                </a:lnTo>
                <a:lnTo>
                  <a:pt x="1053" y="1066"/>
                </a:lnTo>
                <a:lnTo>
                  <a:pt x="1051" y="1070"/>
                </a:lnTo>
                <a:lnTo>
                  <a:pt x="1050" y="1075"/>
                </a:lnTo>
                <a:lnTo>
                  <a:pt x="1050" y="1078"/>
                </a:lnTo>
                <a:lnTo>
                  <a:pt x="1051" y="1082"/>
                </a:lnTo>
                <a:lnTo>
                  <a:pt x="1052" y="1085"/>
                </a:lnTo>
                <a:lnTo>
                  <a:pt x="1054" y="1089"/>
                </a:lnTo>
                <a:lnTo>
                  <a:pt x="1060" y="1094"/>
                </a:lnTo>
                <a:lnTo>
                  <a:pt x="1066" y="1099"/>
                </a:lnTo>
                <a:lnTo>
                  <a:pt x="1071" y="1106"/>
                </a:lnTo>
                <a:lnTo>
                  <a:pt x="1073" y="1109"/>
                </a:lnTo>
                <a:lnTo>
                  <a:pt x="1074" y="1112"/>
                </a:lnTo>
                <a:lnTo>
                  <a:pt x="1074" y="1115"/>
                </a:lnTo>
                <a:lnTo>
                  <a:pt x="1074" y="1120"/>
                </a:lnTo>
                <a:lnTo>
                  <a:pt x="1074" y="1120"/>
                </a:lnTo>
                <a:close/>
                <a:moveTo>
                  <a:pt x="1822" y="1163"/>
                </a:moveTo>
                <a:lnTo>
                  <a:pt x="1822" y="1163"/>
                </a:lnTo>
                <a:lnTo>
                  <a:pt x="1827" y="1163"/>
                </a:lnTo>
                <a:lnTo>
                  <a:pt x="1833" y="1161"/>
                </a:lnTo>
                <a:lnTo>
                  <a:pt x="1837" y="1158"/>
                </a:lnTo>
                <a:lnTo>
                  <a:pt x="1841" y="1154"/>
                </a:lnTo>
                <a:lnTo>
                  <a:pt x="1849" y="1143"/>
                </a:lnTo>
                <a:lnTo>
                  <a:pt x="1854" y="1133"/>
                </a:lnTo>
                <a:lnTo>
                  <a:pt x="1854" y="1133"/>
                </a:lnTo>
                <a:lnTo>
                  <a:pt x="1859" y="1126"/>
                </a:lnTo>
                <a:lnTo>
                  <a:pt x="1866" y="1118"/>
                </a:lnTo>
                <a:lnTo>
                  <a:pt x="1871" y="1112"/>
                </a:lnTo>
                <a:lnTo>
                  <a:pt x="1876" y="1106"/>
                </a:lnTo>
                <a:lnTo>
                  <a:pt x="1880" y="1099"/>
                </a:lnTo>
                <a:lnTo>
                  <a:pt x="1880" y="1094"/>
                </a:lnTo>
                <a:lnTo>
                  <a:pt x="1880" y="1091"/>
                </a:lnTo>
                <a:lnTo>
                  <a:pt x="1879" y="1089"/>
                </a:lnTo>
                <a:lnTo>
                  <a:pt x="1876" y="1085"/>
                </a:lnTo>
                <a:lnTo>
                  <a:pt x="1873" y="1083"/>
                </a:lnTo>
                <a:lnTo>
                  <a:pt x="1873" y="1083"/>
                </a:lnTo>
                <a:lnTo>
                  <a:pt x="1856" y="1096"/>
                </a:lnTo>
                <a:lnTo>
                  <a:pt x="1848" y="1105"/>
                </a:lnTo>
                <a:lnTo>
                  <a:pt x="1839" y="1114"/>
                </a:lnTo>
                <a:lnTo>
                  <a:pt x="1831" y="1125"/>
                </a:lnTo>
                <a:lnTo>
                  <a:pt x="1825" y="1137"/>
                </a:lnTo>
                <a:lnTo>
                  <a:pt x="1823" y="1143"/>
                </a:lnTo>
                <a:lnTo>
                  <a:pt x="1822" y="1150"/>
                </a:lnTo>
                <a:lnTo>
                  <a:pt x="1822" y="1157"/>
                </a:lnTo>
                <a:lnTo>
                  <a:pt x="1822" y="1163"/>
                </a:lnTo>
                <a:lnTo>
                  <a:pt x="1822" y="1163"/>
                </a:lnTo>
                <a:close/>
                <a:moveTo>
                  <a:pt x="1899" y="1117"/>
                </a:moveTo>
                <a:lnTo>
                  <a:pt x="1899" y="1117"/>
                </a:lnTo>
                <a:lnTo>
                  <a:pt x="1888" y="1127"/>
                </a:lnTo>
                <a:lnTo>
                  <a:pt x="1880" y="1139"/>
                </a:lnTo>
                <a:lnTo>
                  <a:pt x="1872" y="1151"/>
                </a:lnTo>
                <a:lnTo>
                  <a:pt x="1865" y="1163"/>
                </a:lnTo>
                <a:lnTo>
                  <a:pt x="1865" y="1163"/>
                </a:lnTo>
                <a:lnTo>
                  <a:pt x="1873" y="1158"/>
                </a:lnTo>
                <a:lnTo>
                  <a:pt x="1881" y="1151"/>
                </a:lnTo>
                <a:lnTo>
                  <a:pt x="1887" y="1143"/>
                </a:lnTo>
                <a:lnTo>
                  <a:pt x="1893" y="1136"/>
                </a:lnTo>
                <a:lnTo>
                  <a:pt x="1902" y="1117"/>
                </a:lnTo>
                <a:lnTo>
                  <a:pt x="1911" y="1100"/>
                </a:lnTo>
                <a:lnTo>
                  <a:pt x="1911" y="1100"/>
                </a:lnTo>
                <a:lnTo>
                  <a:pt x="1906" y="1093"/>
                </a:lnTo>
                <a:lnTo>
                  <a:pt x="1904" y="1090"/>
                </a:lnTo>
                <a:lnTo>
                  <a:pt x="1901" y="1087"/>
                </a:lnTo>
                <a:lnTo>
                  <a:pt x="1901" y="1087"/>
                </a:lnTo>
                <a:lnTo>
                  <a:pt x="1900" y="1091"/>
                </a:lnTo>
                <a:lnTo>
                  <a:pt x="1900" y="1095"/>
                </a:lnTo>
                <a:lnTo>
                  <a:pt x="1898" y="1101"/>
                </a:lnTo>
                <a:lnTo>
                  <a:pt x="1897" y="1109"/>
                </a:lnTo>
                <a:lnTo>
                  <a:pt x="1897" y="1112"/>
                </a:lnTo>
                <a:lnTo>
                  <a:pt x="1899" y="1117"/>
                </a:lnTo>
                <a:lnTo>
                  <a:pt x="1899" y="1117"/>
                </a:lnTo>
                <a:close/>
                <a:moveTo>
                  <a:pt x="1036" y="1090"/>
                </a:moveTo>
                <a:lnTo>
                  <a:pt x="1036" y="1090"/>
                </a:lnTo>
                <a:lnTo>
                  <a:pt x="1025" y="1102"/>
                </a:lnTo>
                <a:lnTo>
                  <a:pt x="1012" y="1115"/>
                </a:lnTo>
                <a:lnTo>
                  <a:pt x="1012" y="1115"/>
                </a:lnTo>
                <a:lnTo>
                  <a:pt x="1018" y="1114"/>
                </a:lnTo>
                <a:lnTo>
                  <a:pt x="1023" y="1114"/>
                </a:lnTo>
                <a:lnTo>
                  <a:pt x="1036" y="1115"/>
                </a:lnTo>
                <a:lnTo>
                  <a:pt x="1064" y="1120"/>
                </a:lnTo>
                <a:lnTo>
                  <a:pt x="1064" y="1120"/>
                </a:lnTo>
                <a:lnTo>
                  <a:pt x="1060" y="1110"/>
                </a:lnTo>
                <a:lnTo>
                  <a:pt x="1053" y="1101"/>
                </a:lnTo>
                <a:lnTo>
                  <a:pt x="1050" y="1097"/>
                </a:lnTo>
                <a:lnTo>
                  <a:pt x="1046" y="1094"/>
                </a:lnTo>
                <a:lnTo>
                  <a:pt x="1041" y="1092"/>
                </a:lnTo>
                <a:lnTo>
                  <a:pt x="1036" y="1090"/>
                </a:lnTo>
                <a:lnTo>
                  <a:pt x="1036" y="1090"/>
                </a:lnTo>
                <a:close/>
                <a:moveTo>
                  <a:pt x="731" y="1126"/>
                </a:moveTo>
                <a:lnTo>
                  <a:pt x="731" y="1126"/>
                </a:lnTo>
                <a:lnTo>
                  <a:pt x="736" y="1126"/>
                </a:lnTo>
                <a:lnTo>
                  <a:pt x="745" y="1125"/>
                </a:lnTo>
                <a:lnTo>
                  <a:pt x="753" y="1124"/>
                </a:lnTo>
                <a:lnTo>
                  <a:pt x="760" y="1122"/>
                </a:lnTo>
                <a:lnTo>
                  <a:pt x="760" y="1122"/>
                </a:lnTo>
                <a:lnTo>
                  <a:pt x="760" y="1116"/>
                </a:lnTo>
                <a:lnTo>
                  <a:pt x="759" y="1112"/>
                </a:lnTo>
                <a:lnTo>
                  <a:pt x="756" y="1109"/>
                </a:lnTo>
                <a:lnTo>
                  <a:pt x="754" y="1107"/>
                </a:lnTo>
                <a:lnTo>
                  <a:pt x="752" y="1105"/>
                </a:lnTo>
                <a:lnTo>
                  <a:pt x="749" y="1103"/>
                </a:lnTo>
                <a:lnTo>
                  <a:pt x="746" y="1103"/>
                </a:lnTo>
                <a:lnTo>
                  <a:pt x="744" y="1103"/>
                </a:lnTo>
                <a:lnTo>
                  <a:pt x="740" y="1103"/>
                </a:lnTo>
                <a:lnTo>
                  <a:pt x="737" y="1105"/>
                </a:lnTo>
                <a:lnTo>
                  <a:pt x="735" y="1107"/>
                </a:lnTo>
                <a:lnTo>
                  <a:pt x="733" y="1110"/>
                </a:lnTo>
                <a:lnTo>
                  <a:pt x="731" y="1113"/>
                </a:lnTo>
                <a:lnTo>
                  <a:pt x="730" y="1116"/>
                </a:lnTo>
                <a:lnTo>
                  <a:pt x="730" y="1121"/>
                </a:lnTo>
                <a:lnTo>
                  <a:pt x="731" y="1126"/>
                </a:lnTo>
                <a:lnTo>
                  <a:pt x="731" y="1126"/>
                </a:lnTo>
                <a:close/>
                <a:moveTo>
                  <a:pt x="1427" y="1295"/>
                </a:moveTo>
                <a:lnTo>
                  <a:pt x="1427" y="1295"/>
                </a:lnTo>
                <a:lnTo>
                  <a:pt x="1420" y="1286"/>
                </a:lnTo>
                <a:lnTo>
                  <a:pt x="1414" y="1276"/>
                </a:lnTo>
                <a:lnTo>
                  <a:pt x="1405" y="1267"/>
                </a:lnTo>
                <a:lnTo>
                  <a:pt x="1396" y="1259"/>
                </a:lnTo>
                <a:lnTo>
                  <a:pt x="1376" y="1244"/>
                </a:lnTo>
                <a:lnTo>
                  <a:pt x="1357" y="1230"/>
                </a:lnTo>
                <a:lnTo>
                  <a:pt x="1357" y="1230"/>
                </a:lnTo>
                <a:lnTo>
                  <a:pt x="1343" y="1220"/>
                </a:lnTo>
                <a:lnTo>
                  <a:pt x="1329" y="1213"/>
                </a:lnTo>
                <a:lnTo>
                  <a:pt x="1301" y="1196"/>
                </a:lnTo>
                <a:lnTo>
                  <a:pt x="1301" y="1196"/>
                </a:lnTo>
                <a:lnTo>
                  <a:pt x="1275" y="1180"/>
                </a:lnTo>
                <a:lnTo>
                  <a:pt x="1260" y="1172"/>
                </a:lnTo>
                <a:lnTo>
                  <a:pt x="1245" y="1165"/>
                </a:lnTo>
                <a:lnTo>
                  <a:pt x="1229" y="1158"/>
                </a:lnTo>
                <a:lnTo>
                  <a:pt x="1212" y="1153"/>
                </a:lnTo>
                <a:lnTo>
                  <a:pt x="1195" y="1147"/>
                </a:lnTo>
                <a:lnTo>
                  <a:pt x="1178" y="1144"/>
                </a:lnTo>
                <a:lnTo>
                  <a:pt x="1178" y="1144"/>
                </a:lnTo>
                <a:lnTo>
                  <a:pt x="1163" y="1143"/>
                </a:lnTo>
                <a:lnTo>
                  <a:pt x="1147" y="1142"/>
                </a:lnTo>
                <a:lnTo>
                  <a:pt x="1131" y="1142"/>
                </a:lnTo>
                <a:lnTo>
                  <a:pt x="1115" y="1140"/>
                </a:lnTo>
                <a:lnTo>
                  <a:pt x="1115" y="1140"/>
                </a:lnTo>
                <a:lnTo>
                  <a:pt x="1071" y="1135"/>
                </a:lnTo>
                <a:lnTo>
                  <a:pt x="1050" y="1132"/>
                </a:lnTo>
                <a:lnTo>
                  <a:pt x="1027" y="1131"/>
                </a:lnTo>
                <a:lnTo>
                  <a:pt x="1027" y="1131"/>
                </a:lnTo>
                <a:lnTo>
                  <a:pt x="1020" y="1131"/>
                </a:lnTo>
                <a:lnTo>
                  <a:pt x="1007" y="1131"/>
                </a:lnTo>
                <a:lnTo>
                  <a:pt x="1002" y="1132"/>
                </a:lnTo>
                <a:lnTo>
                  <a:pt x="996" y="1136"/>
                </a:lnTo>
                <a:lnTo>
                  <a:pt x="994" y="1137"/>
                </a:lnTo>
                <a:lnTo>
                  <a:pt x="993" y="1139"/>
                </a:lnTo>
                <a:lnTo>
                  <a:pt x="992" y="1142"/>
                </a:lnTo>
                <a:lnTo>
                  <a:pt x="992" y="1144"/>
                </a:lnTo>
                <a:lnTo>
                  <a:pt x="992" y="1144"/>
                </a:lnTo>
                <a:lnTo>
                  <a:pt x="1027" y="1144"/>
                </a:lnTo>
                <a:lnTo>
                  <a:pt x="1064" y="1145"/>
                </a:lnTo>
                <a:lnTo>
                  <a:pt x="1101" y="1147"/>
                </a:lnTo>
                <a:lnTo>
                  <a:pt x="1138" y="1152"/>
                </a:lnTo>
                <a:lnTo>
                  <a:pt x="1174" y="1157"/>
                </a:lnTo>
                <a:lnTo>
                  <a:pt x="1208" y="1166"/>
                </a:lnTo>
                <a:lnTo>
                  <a:pt x="1224" y="1170"/>
                </a:lnTo>
                <a:lnTo>
                  <a:pt x="1240" y="1175"/>
                </a:lnTo>
                <a:lnTo>
                  <a:pt x="1255" y="1181"/>
                </a:lnTo>
                <a:lnTo>
                  <a:pt x="1269" y="1187"/>
                </a:lnTo>
                <a:lnTo>
                  <a:pt x="1269" y="1187"/>
                </a:lnTo>
                <a:lnTo>
                  <a:pt x="1274" y="1190"/>
                </a:lnTo>
                <a:lnTo>
                  <a:pt x="1278" y="1193"/>
                </a:lnTo>
                <a:lnTo>
                  <a:pt x="1281" y="1197"/>
                </a:lnTo>
                <a:lnTo>
                  <a:pt x="1284" y="1200"/>
                </a:lnTo>
                <a:lnTo>
                  <a:pt x="1284" y="1200"/>
                </a:lnTo>
                <a:lnTo>
                  <a:pt x="1296" y="1205"/>
                </a:lnTo>
                <a:lnTo>
                  <a:pt x="1307" y="1209"/>
                </a:lnTo>
                <a:lnTo>
                  <a:pt x="1319" y="1215"/>
                </a:lnTo>
                <a:lnTo>
                  <a:pt x="1329" y="1221"/>
                </a:lnTo>
                <a:lnTo>
                  <a:pt x="1329" y="1221"/>
                </a:lnTo>
                <a:lnTo>
                  <a:pt x="1344" y="1232"/>
                </a:lnTo>
                <a:lnTo>
                  <a:pt x="1358" y="1243"/>
                </a:lnTo>
                <a:lnTo>
                  <a:pt x="1384" y="1263"/>
                </a:lnTo>
                <a:lnTo>
                  <a:pt x="1384" y="1263"/>
                </a:lnTo>
                <a:lnTo>
                  <a:pt x="1390" y="1267"/>
                </a:lnTo>
                <a:lnTo>
                  <a:pt x="1397" y="1269"/>
                </a:lnTo>
                <a:lnTo>
                  <a:pt x="1402" y="1273"/>
                </a:lnTo>
                <a:lnTo>
                  <a:pt x="1407" y="1276"/>
                </a:lnTo>
                <a:lnTo>
                  <a:pt x="1407" y="1276"/>
                </a:lnTo>
                <a:lnTo>
                  <a:pt x="1415" y="1284"/>
                </a:lnTo>
                <a:lnTo>
                  <a:pt x="1421" y="1293"/>
                </a:lnTo>
                <a:lnTo>
                  <a:pt x="1433" y="1311"/>
                </a:lnTo>
                <a:lnTo>
                  <a:pt x="1439" y="1320"/>
                </a:lnTo>
                <a:lnTo>
                  <a:pt x="1446" y="1327"/>
                </a:lnTo>
                <a:lnTo>
                  <a:pt x="1450" y="1330"/>
                </a:lnTo>
                <a:lnTo>
                  <a:pt x="1455" y="1333"/>
                </a:lnTo>
                <a:lnTo>
                  <a:pt x="1460" y="1335"/>
                </a:lnTo>
                <a:lnTo>
                  <a:pt x="1465" y="1336"/>
                </a:lnTo>
                <a:lnTo>
                  <a:pt x="1465" y="1336"/>
                </a:lnTo>
                <a:lnTo>
                  <a:pt x="1457" y="1324"/>
                </a:lnTo>
                <a:lnTo>
                  <a:pt x="1449" y="1312"/>
                </a:lnTo>
                <a:lnTo>
                  <a:pt x="1445" y="1307"/>
                </a:lnTo>
                <a:lnTo>
                  <a:pt x="1440" y="1303"/>
                </a:lnTo>
                <a:lnTo>
                  <a:pt x="1433" y="1298"/>
                </a:lnTo>
                <a:lnTo>
                  <a:pt x="1427" y="1295"/>
                </a:lnTo>
                <a:lnTo>
                  <a:pt x="1427" y="1295"/>
                </a:lnTo>
                <a:close/>
                <a:moveTo>
                  <a:pt x="731" y="1159"/>
                </a:moveTo>
                <a:lnTo>
                  <a:pt x="731" y="1159"/>
                </a:lnTo>
                <a:lnTo>
                  <a:pt x="735" y="1161"/>
                </a:lnTo>
                <a:lnTo>
                  <a:pt x="739" y="1161"/>
                </a:lnTo>
                <a:lnTo>
                  <a:pt x="749" y="1161"/>
                </a:lnTo>
                <a:lnTo>
                  <a:pt x="764" y="1159"/>
                </a:lnTo>
                <a:lnTo>
                  <a:pt x="764" y="1159"/>
                </a:lnTo>
                <a:lnTo>
                  <a:pt x="765" y="1153"/>
                </a:lnTo>
                <a:lnTo>
                  <a:pt x="764" y="1147"/>
                </a:lnTo>
                <a:lnTo>
                  <a:pt x="762" y="1144"/>
                </a:lnTo>
                <a:lnTo>
                  <a:pt x="758" y="1141"/>
                </a:lnTo>
                <a:lnTo>
                  <a:pt x="753" y="1139"/>
                </a:lnTo>
                <a:lnTo>
                  <a:pt x="748" y="1138"/>
                </a:lnTo>
                <a:lnTo>
                  <a:pt x="734" y="1136"/>
                </a:lnTo>
                <a:lnTo>
                  <a:pt x="734" y="1136"/>
                </a:lnTo>
                <a:lnTo>
                  <a:pt x="732" y="1141"/>
                </a:lnTo>
                <a:lnTo>
                  <a:pt x="731" y="1146"/>
                </a:lnTo>
                <a:lnTo>
                  <a:pt x="731" y="1152"/>
                </a:lnTo>
                <a:lnTo>
                  <a:pt x="731" y="1159"/>
                </a:lnTo>
                <a:lnTo>
                  <a:pt x="731" y="1159"/>
                </a:lnTo>
                <a:close/>
                <a:moveTo>
                  <a:pt x="1913" y="1138"/>
                </a:moveTo>
                <a:lnTo>
                  <a:pt x="1913" y="1138"/>
                </a:lnTo>
                <a:lnTo>
                  <a:pt x="1906" y="1148"/>
                </a:lnTo>
                <a:lnTo>
                  <a:pt x="1898" y="1158"/>
                </a:lnTo>
                <a:lnTo>
                  <a:pt x="1882" y="1176"/>
                </a:lnTo>
                <a:lnTo>
                  <a:pt x="1882" y="1176"/>
                </a:lnTo>
                <a:lnTo>
                  <a:pt x="1887" y="1181"/>
                </a:lnTo>
                <a:lnTo>
                  <a:pt x="1893" y="1184"/>
                </a:lnTo>
                <a:lnTo>
                  <a:pt x="1903" y="1193"/>
                </a:lnTo>
                <a:lnTo>
                  <a:pt x="1909" y="1197"/>
                </a:lnTo>
                <a:lnTo>
                  <a:pt x="1915" y="1200"/>
                </a:lnTo>
                <a:lnTo>
                  <a:pt x="1922" y="1203"/>
                </a:lnTo>
                <a:lnTo>
                  <a:pt x="1930" y="1204"/>
                </a:lnTo>
                <a:lnTo>
                  <a:pt x="1930" y="1204"/>
                </a:lnTo>
                <a:lnTo>
                  <a:pt x="1936" y="1198"/>
                </a:lnTo>
                <a:lnTo>
                  <a:pt x="1943" y="1190"/>
                </a:lnTo>
                <a:lnTo>
                  <a:pt x="1948" y="1183"/>
                </a:lnTo>
                <a:lnTo>
                  <a:pt x="1954" y="1174"/>
                </a:lnTo>
                <a:lnTo>
                  <a:pt x="1954" y="1174"/>
                </a:lnTo>
                <a:lnTo>
                  <a:pt x="1945" y="1163"/>
                </a:lnTo>
                <a:lnTo>
                  <a:pt x="1935" y="1154"/>
                </a:lnTo>
                <a:lnTo>
                  <a:pt x="1926" y="1145"/>
                </a:lnTo>
                <a:lnTo>
                  <a:pt x="1919" y="1141"/>
                </a:lnTo>
                <a:lnTo>
                  <a:pt x="1913" y="1138"/>
                </a:lnTo>
                <a:lnTo>
                  <a:pt x="1913" y="1138"/>
                </a:lnTo>
                <a:close/>
                <a:moveTo>
                  <a:pt x="809" y="1155"/>
                </a:moveTo>
                <a:lnTo>
                  <a:pt x="809" y="1155"/>
                </a:lnTo>
                <a:lnTo>
                  <a:pt x="821" y="1157"/>
                </a:lnTo>
                <a:lnTo>
                  <a:pt x="827" y="1157"/>
                </a:lnTo>
                <a:lnTo>
                  <a:pt x="833" y="1157"/>
                </a:lnTo>
                <a:lnTo>
                  <a:pt x="838" y="1156"/>
                </a:lnTo>
                <a:lnTo>
                  <a:pt x="842" y="1153"/>
                </a:lnTo>
                <a:lnTo>
                  <a:pt x="844" y="1148"/>
                </a:lnTo>
                <a:lnTo>
                  <a:pt x="845" y="1142"/>
                </a:lnTo>
                <a:lnTo>
                  <a:pt x="845" y="1142"/>
                </a:lnTo>
                <a:lnTo>
                  <a:pt x="837" y="1141"/>
                </a:lnTo>
                <a:lnTo>
                  <a:pt x="830" y="1141"/>
                </a:lnTo>
                <a:lnTo>
                  <a:pt x="816" y="1142"/>
                </a:lnTo>
                <a:lnTo>
                  <a:pt x="801" y="1144"/>
                </a:lnTo>
                <a:lnTo>
                  <a:pt x="793" y="1145"/>
                </a:lnTo>
                <a:lnTo>
                  <a:pt x="783" y="1144"/>
                </a:lnTo>
                <a:lnTo>
                  <a:pt x="783" y="1144"/>
                </a:lnTo>
                <a:lnTo>
                  <a:pt x="784" y="1154"/>
                </a:lnTo>
                <a:lnTo>
                  <a:pt x="784" y="1157"/>
                </a:lnTo>
                <a:lnTo>
                  <a:pt x="783" y="1161"/>
                </a:lnTo>
                <a:lnTo>
                  <a:pt x="783" y="1161"/>
                </a:lnTo>
                <a:lnTo>
                  <a:pt x="790" y="1160"/>
                </a:lnTo>
                <a:lnTo>
                  <a:pt x="797" y="1160"/>
                </a:lnTo>
                <a:lnTo>
                  <a:pt x="800" y="1159"/>
                </a:lnTo>
                <a:lnTo>
                  <a:pt x="803" y="1159"/>
                </a:lnTo>
                <a:lnTo>
                  <a:pt x="803" y="1157"/>
                </a:lnTo>
                <a:lnTo>
                  <a:pt x="800" y="1155"/>
                </a:lnTo>
                <a:lnTo>
                  <a:pt x="800" y="1155"/>
                </a:lnTo>
                <a:lnTo>
                  <a:pt x="803" y="1155"/>
                </a:lnTo>
                <a:lnTo>
                  <a:pt x="806" y="1156"/>
                </a:lnTo>
                <a:lnTo>
                  <a:pt x="809" y="1158"/>
                </a:lnTo>
                <a:lnTo>
                  <a:pt x="810" y="1159"/>
                </a:lnTo>
                <a:lnTo>
                  <a:pt x="809" y="1155"/>
                </a:lnTo>
                <a:lnTo>
                  <a:pt x="809" y="1155"/>
                </a:lnTo>
                <a:close/>
                <a:moveTo>
                  <a:pt x="2028" y="1155"/>
                </a:moveTo>
                <a:lnTo>
                  <a:pt x="2028" y="1155"/>
                </a:lnTo>
                <a:lnTo>
                  <a:pt x="2033" y="1166"/>
                </a:lnTo>
                <a:lnTo>
                  <a:pt x="2039" y="1174"/>
                </a:lnTo>
                <a:lnTo>
                  <a:pt x="2046" y="1183"/>
                </a:lnTo>
                <a:lnTo>
                  <a:pt x="2053" y="1190"/>
                </a:lnTo>
                <a:lnTo>
                  <a:pt x="2062" y="1197"/>
                </a:lnTo>
                <a:lnTo>
                  <a:pt x="2071" y="1203"/>
                </a:lnTo>
                <a:lnTo>
                  <a:pt x="2082" y="1207"/>
                </a:lnTo>
                <a:lnTo>
                  <a:pt x="2094" y="1211"/>
                </a:lnTo>
                <a:lnTo>
                  <a:pt x="2094" y="1211"/>
                </a:lnTo>
                <a:lnTo>
                  <a:pt x="2098" y="1200"/>
                </a:lnTo>
                <a:lnTo>
                  <a:pt x="2102" y="1187"/>
                </a:lnTo>
                <a:lnTo>
                  <a:pt x="2102" y="1187"/>
                </a:lnTo>
                <a:lnTo>
                  <a:pt x="2099" y="1187"/>
                </a:lnTo>
                <a:lnTo>
                  <a:pt x="2098" y="1186"/>
                </a:lnTo>
                <a:lnTo>
                  <a:pt x="2098" y="1185"/>
                </a:lnTo>
                <a:lnTo>
                  <a:pt x="2098" y="1185"/>
                </a:lnTo>
                <a:lnTo>
                  <a:pt x="2095" y="1187"/>
                </a:lnTo>
                <a:lnTo>
                  <a:pt x="2093" y="1189"/>
                </a:lnTo>
                <a:lnTo>
                  <a:pt x="2088" y="1195"/>
                </a:lnTo>
                <a:lnTo>
                  <a:pt x="2084" y="1200"/>
                </a:lnTo>
                <a:lnTo>
                  <a:pt x="2081" y="1201"/>
                </a:lnTo>
                <a:lnTo>
                  <a:pt x="2077" y="1202"/>
                </a:lnTo>
                <a:lnTo>
                  <a:pt x="2077" y="1202"/>
                </a:lnTo>
                <a:lnTo>
                  <a:pt x="2072" y="1200"/>
                </a:lnTo>
                <a:lnTo>
                  <a:pt x="2068" y="1197"/>
                </a:lnTo>
                <a:lnTo>
                  <a:pt x="2062" y="1190"/>
                </a:lnTo>
                <a:lnTo>
                  <a:pt x="2057" y="1182"/>
                </a:lnTo>
                <a:lnTo>
                  <a:pt x="2053" y="1172"/>
                </a:lnTo>
                <a:lnTo>
                  <a:pt x="2053" y="1172"/>
                </a:lnTo>
                <a:lnTo>
                  <a:pt x="2054" y="1170"/>
                </a:lnTo>
                <a:lnTo>
                  <a:pt x="2055" y="1169"/>
                </a:lnTo>
                <a:lnTo>
                  <a:pt x="2058" y="1168"/>
                </a:lnTo>
                <a:lnTo>
                  <a:pt x="2062" y="1167"/>
                </a:lnTo>
                <a:lnTo>
                  <a:pt x="2063" y="1166"/>
                </a:lnTo>
                <a:lnTo>
                  <a:pt x="2064" y="1163"/>
                </a:lnTo>
                <a:lnTo>
                  <a:pt x="2064" y="1163"/>
                </a:lnTo>
                <a:lnTo>
                  <a:pt x="2056" y="1158"/>
                </a:lnTo>
                <a:lnTo>
                  <a:pt x="2047" y="1154"/>
                </a:lnTo>
                <a:lnTo>
                  <a:pt x="2042" y="1153"/>
                </a:lnTo>
                <a:lnTo>
                  <a:pt x="2037" y="1153"/>
                </a:lnTo>
                <a:lnTo>
                  <a:pt x="2033" y="1153"/>
                </a:lnTo>
                <a:lnTo>
                  <a:pt x="2028" y="1155"/>
                </a:lnTo>
                <a:lnTo>
                  <a:pt x="2028" y="1155"/>
                </a:lnTo>
                <a:close/>
                <a:moveTo>
                  <a:pt x="2079" y="1176"/>
                </a:moveTo>
                <a:lnTo>
                  <a:pt x="2079" y="1176"/>
                </a:lnTo>
                <a:lnTo>
                  <a:pt x="2076" y="1174"/>
                </a:lnTo>
                <a:lnTo>
                  <a:pt x="2072" y="1172"/>
                </a:lnTo>
                <a:lnTo>
                  <a:pt x="2069" y="1169"/>
                </a:lnTo>
                <a:lnTo>
                  <a:pt x="2066" y="1166"/>
                </a:lnTo>
                <a:lnTo>
                  <a:pt x="2066" y="1166"/>
                </a:lnTo>
                <a:lnTo>
                  <a:pt x="2068" y="1171"/>
                </a:lnTo>
                <a:lnTo>
                  <a:pt x="2071" y="1175"/>
                </a:lnTo>
                <a:lnTo>
                  <a:pt x="2073" y="1176"/>
                </a:lnTo>
                <a:lnTo>
                  <a:pt x="2076" y="1177"/>
                </a:lnTo>
                <a:lnTo>
                  <a:pt x="2078" y="1177"/>
                </a:lnTo>
                <a:lnTo>
                  <a:pt x="2079" y="1176"/>
                </a:lnTo>
                <a:lnTo>
                  <a:pt x="2079" y="1176"/>
                </a:lnTo>
                <a:close/>
                <a:moveTo>
                  <a:pt x="1119" y="1174"/>
                </a:moveTo>
                <a:lnTo>
                  <a:pt x="1119" y="1174"/>
                </a:lnTo>
                <a:lnTo>
                  <a:pt x="1147" y="1206"/>
                </a:lnTo>
                <a:lnTo>
                  <a:pt x="1176" y="1238"/>
                </a:lnTo>
                <a:lnTo>
                  <a:pt x="1203" y="1271"/>
                </a:lnTo>
                <a:lnTo>
                  <a:pt x="1230" y="1304"/>
                </a:lnTo>
                <a:lnTo>
                  <a:pt x="1283" y="1371"/>
                </a:lnTo>
                <a:lnTo>
                  <a:pt x="1338" y="1438"/>
                </a:lnTo>
                <a:lnTo>
                  <a:pt x="1338" y="1438"/>
                </a:lnTo>
                <a:lnTo>
                  <a:pt x="1354" y="1464"/>
                </a:lnTo>
                <a:lnTo>
                  <a:pt x="1371" y="1491"/>
                </a:lnTo>
                <a:lnTo>
                  <a:pt x="1380" y="1504"/>
                </a:lnTo>
                <a:lnTo>
                  <a:pt x="1389" y="1515"/>
                </a:lnTo>
                <a:lnTo>
                  <a:pt x="1400" y="1524"/>
                </a:lnTo>
                <a:lnTo>
                  <a:pt x="1406" y="1529"/>
                </a:lnTo>
                <a:lnTo>
                  <a:pt x="1412" y="1531"/>
                </a:lnTo>
                <a:lnTo>
                  <a:pt x="1412" y="1531"/>
                </a:lnTo>
                <a:lnTo>
                  <a:pt x="1385" y="1492"/>
                </a:lnTo>
                <a:lnTo>
                  <a:pt x="1357" y="1454"/>
                </a:lnTo>
                <a:lnTo>
                  <a:pt x="1301" y="1379"/>
                </a:lnTo>
                <a:lnTo>
                  <a:pt x="1301" y="1379"/>
                </a:lnTo>
                <a:lnTo>
                  <a:pt x="1280" y="1351"/>
                </a:lnTo>
                <a:lnTo>
                  <a:pt x="1272" y="1338"/>
                </a:lnTo>
                <a:lnTo>
                  <a:pt x="1267" y="1330"/>
                </a:lnTo>
                <a:lnTo>
                  <a:pt x="1263" y="1323"/>
                </a:lnTo>
                <a:lnTo>
                  <a:pt x="1263" y="1323"/>
                </a:lnTo>
                <a:lnTo>
                  <a:pt x="1249" y="1309"/>
                </a:lnTo>
                <a:lnTo>
                  <a:pt x="1236" y="1294"/>
                </a:lnTo>
                <a:lnTo>
                  <a:pt x="1212" y="1263"/>
                </a:lnTo>
                <a:lnTo>
                  <a:pt x="1187" y="1231"/>
                </a:lnTo>
                <a:lnTo>
                  <a:pt x="1174" y="1216"/>
                </a:lnTo>
                <a:lnTo>
                  <a:pt x="1161" y="1202"/>
                </a:lnTo>
                <a:lnTo>
                  <a:pt x="1161" y="1202"/>
                </a:lnTo>
                <a:lnTo>
                  <a:pt x="1153" y="1192"/>
                </a:lnTo>
                <a:lnTo>
                  <a:pt x="1143" y="1183"/>
                </a:lnTo>
                <a:lnTo>
                  <a:pt x="1139" y="1177"/>
                </a:lnTo>
                <a:lnTo>
                  <a:pt x="1133" y="1174"/>
                </a:lnTo>
                <a:lnTo>
                  <a:pt x="1127" y="1170"/>
                </a:lnTo>
                <a:lnTo>
                  <a:pt x="1122" y="1168"/>
                </a:lnTo>
                <a:lnTo>
                  <a:pt x="1122" y="1168"/>
                </a:lnTo>
                <a:lnTo>
                  <a:pt x="1117" y="1168"/>
                </a:lnTo>
                <a:lnTo>
                  <a:pt x="1117" y="1168"/>
                </a:lnTo>
                <a:lnTo>
                  <a:pt x="1117" y="1172"/>
                </a:lnTo>
                <a:lnTo>
                  <a:pt x="1117" y="1173"/>
                </a:lnTo>
                <a:lnTo>
                  <a:pt x="1119" y="1174"/>
                </a:lnTo>
                <a:lnTo>
                  <a:pt x="1119" y="1174"/>
                </a:lnTo>
                <a:close/>
                <a:moveTo>
                  <a:pt x="1926" y="1230"/>
                </a:moveTo>
                <a:lnTo>
                  <a:pt x="1926" y="1230"/>
                </a:lnTo>
                <a:lnTo>
                  <a:pt x="1927" y="1233"/>
                </a:lnTo>
                <a:lnTo>
                  <a:pt x="1928" y="1234"/>
                </a:lnTo>
                <a:lnTo>
                  <a:pt x="1929" y="1236"/>
                </a:lnTo>
                <a:lnTo>
                  <a:pt x="1928" y="1241"/>
                </a:lnTo>
                <a:lnTo>
                  <a:pt x="1928" y="1241"/>
                </a:lnTo>
                <a:lnTo>
                  <a:pt x="1937" y="1237"/>
                </a:lnTo>
                <a:lnTo>
                  <a:pt x="1947" y="1233"/>
                </a:lnTo>
                <a:lnTo>
                  <a:pt x="1956" y="1229"/>
                </a:lnTo>
                <a:lnTo>
                  <a:pt x="1963" y="1222"/>
                </a:lnTo>
                <a:lnTo>
                  <a:pt x="1970" y="1216"/>
                </a:lnTo>
                <a:lnTo>
                  <a:pt x="1974" y="1208"/>
                </a:lnTo>
                <a:lnTo>
                  <a:pt x="1977" y="1199"/>
                </a:lnTo>
                <a:lnTo>
                  <a:pt x="1977" y="1189"/>
                </a:lnTo>
                <a:lnTo>
                  <a:pt x="1977" y="1189"/>
                </a:lnTo>
                <a:lnTo>
                  <a:pt x="1980" y="1187"/>
                </a:lnTo>
                <a:lnTo>
                  <a:pt x="1984" y="1185"/>
                </a:lnTo>
                <a:lnTo>
                  <a:pt x="1987" y="1183"/>
                </a:lnTo>
                <a:lnTo>
                  <a:pt x="1992" y="1183"/>
                </a:lnTo>
                <a:lnTo>
                  <a:pt x="1992" y="1183"/>
                </a:lnTo>
                <a:lnTo>
                  <a:pt x="1992" y="1180"/>
                </a:lnTo>
                <a:lnTo>
                  <a:pt x="1991" y="1177"/>
                </a:lnTo>
                <a:lnTo>
                  <a:pt x="1988" y="1174"/>
                </a:lnTo>
                <a:lnTo>
                  <a:pt x="1985" y="1171"/>
                </a:lnTo>
                <a:lnTo>
                  <a:pt x="1981" y="1168"/>
                </a:lnTo>
                <a:lnTo>
                  <a:pt x="1981" y="1168"/>
                </a:lnTo>
                <a:lnTo>
                  <a:pt x="1970" y="1184"/>
                </a:lnTo>
                <a:lnTo>
                  <a:pt x="1957" y="1200"/>
                </a:lnTo>
                <a:lnTo>
                  <a:pt x="1943" y="1216"/>
                </a:lnTo>
                <a:lnTo>
                  <a:pt x="1934" y="1223"/>
                </a:lnTo>
                <a:lnTo>
                  <a:pt x="1926" y="1230"/>
                </a:lnTo>
                <a:lnTo>
                  <a:pt x="1926" y="1230"/>
                </a:lnTo>
                <a:close/>
                <a:moveTo>
                  <a:pt x="736" y="1202"/>
                </a:moveTo>
                <a:lnTo>
                  <a:pt x="736" y="1202"/>
                </a:lnTo>
                <a:lnTo>
                  <a:pt x="737" y="1204"/>
                </a:lnTo>
                <a:lnTo>
                  <a:pt x="738" y="1204"/>
                </a:lnTo>
                <a:lnTo>
                  <a:pt x="738" y="1204"/>
                </a:lnTo>
                <a:lnTo>
                  <a:pt x="739" y="1202"/>
                </a:lnTo>
                <a:lnTo>
                  <a:pt x="742" y="1201"/>
                </a:lnTo>
                <a:lnTo>
                  <a:pt x="743" y="1200"/>
                </a:lnTo>
                <a:lnTo>
                  <a:pt x="745" y="1201"/>
                </a:lnTo>
                <a:lnTo>
                  <a:pt x="750" y="1202"/>
                </a:lnTo>
                <a:lnTo>
                  <a:pt x="752" y="1202"/>
                </a:lnTo>
                <a:lnTo>
                  <a:pt x="755" y="1202"/>
                </a:lnTo>
                <a:lnTo>
                  <a:pt x="755" y="1202"/>
                </a:lnTo>
                <a:lnTo>
                  <a:pt x="758" y="1196"/>
                </a:lnTo>
                <a:lnTo>
                  <a:pt x="761" y="1190"/>
                </a:lnTo>
                <a:lnTo>
                  <a:pt x="763" y="1184"/>
                </a:lnTo>
                <a:lnTo>
                  <a:pt x="764" y="1176"/>
                </a:lnTo>
                <a:lnTo>
                  <a:pt x="764" y="1176"/>
                </a:lnTo>
                <a:lnTo>
                  <a:pt x="754" y="1176"/>
                </a:lnTo>
                <a:lnTo>
                  <a:pt x="746" y="1175"/>
                </a:lnTo>
                <a:lnTo>
                  <a:pt x="738" y="1172"/>
                </a:lnTo>
                <a:lnTo>
                  <a:pt x="731" y="1170"/>
                </a:lnTo>
                <a:lnTo>
                  <a:pt x="731" y="1170"/>
                </a:lnTo>
                <a:lnTo>
                  <a:pt x="729" y="1176"/>
                </a:lnTo>
                <a:lnTo>
                  <a:pt x="730" y="1182"/>
                </a:lnTo>
                <a:lnTo>
                  <a:pt x="732" y="1186"/>
                </a:lnTo>
                <a:lnTo>
                  <a:pt x="734" y="1190"/>
                </a:lnTo>
                <a:lnTo>
                  <a:pt x="738" y="1197"/>
                </a:lnTo>
                <a:lnTo>
                  <a:pt x="738" y="1200"/>
                </a:lnTo>
                <a:lnTo>
                  <a:pt x="736" y="1202"/>
                </a:lnTo>
                <a:lnTo>
                  <a:pt x="736" y="1202"/>
                </a:lnTo>
                <a:close/>
                <a:moveTo>
                  <a:pt x="1966" y="1245"/>
                </a:moveTo>
                <a:lnTo>
                  <a:pt x="1966" y="1245"/>
                </a:lnTo>
                <a:lnTo>
                  <a:pt x="1973" y="1251"/>
                </a:lnTo>
                <a:lnTo>
                  <a:pt x="1979" y="1258"/>
                </a:lnTo>
                <a:lnTo>
                  <a:pt x="1987" y="1263"/>
                </a:lnTo>
                <a:lnTo>
                  <a:pt x="1994" y="1268"/>
                </a:lnTo>
                <a:lnTo>
                  <a:pt x="2010" y="1278"/>
                </a:lnTo>
                <a:lnTo>
                  <a:pt x="2019" y="1283"/>
                </a:lnTo>
                <a:lnTo>
                  <a:pt x="2026" y="1289"/>
                </a:lnTo>
                <a:lnTo>
                  <a:pt x="2026" y="1289"/>
                </a:lnTo>
                <a:lnTo>
                  <a:pt x="2032" y="1281"/>
                </a:lnTo>
                <a:lnTo>
                  <a:pt x="2038" y="1274"/>
                </a:lnTo>
                <a:lnTo>
                  <a:pt x="2041" y="1271"/>
                </a:lnTo>
                <a:lnTo>
                  <a:pt x="2043" y="1266"/>
                </a:lnTo>
                <a:lnTo>
                  <a:pt x="2046" y="1261"/>
                </a:lnTo>
                <a:lnTo>
                  <a:pt x="2047" y="1256"/>
                </a:lnTo>
                <a:lnTo>
                  <a:pt x="2047" y="1256"/>
                </a:lnTo>
                <a:lnTo>
                  <a:pt x="2035" y="1243"/>
                </a:lnTo>
                <a:lnTo>
                  <a:pt x="2022" y="1232"/>
                </a:lnTo>
                <a:lnTo>
                  <a:pt x="1994" y="1211"/>
                </a:lnTo>
                <a:lnTo>
                  <a:pt x="1994" y="1211"/>
                </a:lnTo>
                <a:lnTo>
                  <a:pt x="1991" y="1215"/>
                </a:lnTo>
                <a:lnTo>
                  <a:pt x="1987" y="1219"/>
                </a:lnTo>
                <a:lnTo>
                  <a:pt x="1979" y="1227"/>
                </a:lnTo>
                <a:lnTo>
                  <a:pt x="1972" y="1234"/>
                </a:lnTo>
                <a:lnTo>
                  <a:pt x="1969" y="1239"/>
                </a:lnTo>
                <a:lnTo>
                  <a:pt x="1966" y="1245"/>
                </a:lnTo>
                <a:lnTo>
                  <a:pt x="1966" y="1245"/>
                </a:lnTo>
                <a:close/>
                <a:moveTo>
                  <a:pt x="2072" y="1287"/>
                </a:moveTo>
                <a:lnTo>
                  <a:pt x="2072" y="1287"/>
                </a:lnTo>
                <a:lnTo>
                  <a:pt x="2073" y="1289"/>
                </a:lnTo>
                <a:lnTo>
                  <a:pt x="2075" y="1289"/>
                </a:lnTo>
                <a:lnTo>
                  <a:pt x="2076" y="1287"/>
                </a:lnTo>
                <a:lnTo>
                  <a:pt x="2077" y="1286"/>
                </a:lnTo>
                <a:lnTo>
                  <a:pt x="2076" y="1286"/>
                </a:lnTo>
                <a:lnTo>
                  <a:pt x="2075" y="1286"/>
                </a:lnTo>
                <a:lnTo>
                  <a:pt x="2072" y="1287"/>
                </a:lnTo>
                <a:lnTo>
                  <a:pt x="2072" y="1287"/>
                </a:lnTo>
                <a:lnTo>
                  <a:pt x="2076" y="1279"/>
                </a:lnTo>
                <a:lnTo>
                  <a:pt x="2079" y="1269"/>
                </a:lnTo>
                <a:lnTo>
                  <a:pt x="2079" y="1265"/>
                </a:lnTo>
                <a:lnTo>
                  <a:pt x="2079" y="1261"/>
                </a:lnTo>
                <a:lnTo>
                  <a:pt x="2077" y="1258"/>
                </a:lnTo>
                <a:lnTo>
                  <a:pt x="2072" y="1256"/>
                </a:lnTo>
                <a:lnTo>
                  <a:pt x="2072" y="1256"/>
                </a:lnTo>
                <a:lnTo>
                  <a:pt x="2064" y="1267"/>
                </a:lnTo>
                <a:lnTo>
                  <a:pt x="2054" y="1279"/>
                </a:lnTo>
                <a:lnTo>
                  <a:pt x="2045" y="1291"/>
                </a:lnTo>
                <a:lnTo>
                  <a:pt x="2036" y="1304"/>
                </a:lnTo>
                <a:lnTo>
                  <a:pt x="2036" y="1304"/>
                </a:lnTo>
                <a:lnTo>
                  <a:pt x="2024" y="1313"/>
                </a:lnTo>
                <a:lnTo>
                  <a:pt x="2021" y="1316"/>
                </a:lnTo>
                <a:lnTo>
                  <a:pt x="2020" y="1319"/>
                </a:lnTo>
                <a:lnTo>
                  <a:pt x="2019" y="1322"/>
                </a:lnTo>
                <a:lnTo>
                  <a:pt x="2020" y="1325"/>
                </a:lnTo>
                <a:lnTo>
                  <a:pt x="2020" y="1325"/>
                </a:lnTo>
                <a:lnTo>
                  <a:pt x="2035" y="1318"/>
                </a:lnTo>
                <a:lnTo>
                  <a:pt x="2048" y="1309"/>
                </a:lnTo>
                <a:lnTo>
                  <a:pt x="2061" y="1298"/>
                </a:lnTo>
                <a:lnTo>
                  <a:pt x="2072" y="1287"/>
                </a:lnTo>
                <a:lnTo>
                  <a:pt x="2072" y="1287"/>
                </a:lnTo>
                <a:close/>
                <a:moveTo>
                  <a:pt x="1915" y="1272"/>
                </a:moveTo>
                <a:lnTo>
                  <a:pt x="1915" y="1272"/>
                </a:lnTo>
                <a:lnTo>
                  <a:pt x="1884" y="1291"/>
                </a:lnTo>
                <a:lnTo>
                  <a:pt x="1852" y="1310"/>
                </a:lnTo>
                <a:lnTo>
                  <a:pt x="1822" y="1328"/>
                </a:lnTo>
                <a:lnTo>
                  <a:pt x="1808" y="1338"/>
                </a:lnTo>
                <a:lnTo>
                  <a:pt x="1796" y="1347"/>
                </a:lnTo>
                <a:lnTo>
                  <a:pt x="1796" y="1347"/>
                </a:lnTo>
                <a:lnTo>
                  <a:pt x="1800" y="1352"/>
                </a:lnTo>
                <a:lnTo>
                  <a:pt x="1805" y="1357"/>
                </a:lnTo>
                <a:lnTo>
                  <a:pt x="1805" y="1357"/>
                </a:lnTo>
                <a:lnTo>
                  <a:pt x="1826" y="1348"/>
                </a:lnTo>
                <a:lnTo>
                  <a:pt x="1845" y="1337"/>
                </a:lnTo>
                <a:lnTo>
                  <a:pt x="1884" y="1314"/>
                </a:lnTo>
                <a:lnTo>
                  <a:pt x="1921" y="1291"/>
                </a:lnTo>
                <a:lnTo>
                  <a:pt x="1960" y="1267"/>
                </a:lnTo>
                <a:lnTo>
                  <a:pt x="1960" y="1267"/>
                </a:lnTo>
                <a:lnTo>
                  <a:pt x="1956" y="1262"/>
                </a:lnTo>
                <a:lnTo>
                  <a:pt x="1954" y="1260"/>
                </a:lnTo>
                <a:lnTo>
                  <a:pt x="1951" y="1259"/>
                </a:lnTo>
                <a:lnTo>
                  <a:pt x="1946" y="1258"/>
                </a:lnTo>
                <a:lnTo>
                  <a:pt x="1940" y="1259"/>
                </a:lnTo>
                <a:lnTo>
                  <a:pt x="1933" y="1261"/>
                </a:lnTo>
                <a:lnTo>
                  <a:pt x="1928" y="1264"/>
                </a:lnTo>
                <a:lnTo>
                  <a:pt x="1915" y="1272"/>
                </a:lnTo>
                <a:lnTo>
                  <a:pt x="1915" y="1272"/>
                </a:lnTo>
                <a:close/>
                <a:moveTo>
                  <a:pt x="2100" y="1355"/>
                </a:moveTo>
                <a:lnTo>
                  <a:pt x="2100" y="1355"/>
                </a:lnTo>
                <a:lnTo>
                  <a:pt x="2103" y="1354"/>
                </a:lnTo>
                <a:lnTo>
                  <a:pt x="2108" y="1353"/>
                </a:lnTo>
                <a:lnTo>
                  <a:pt x="2115" y="1348"/>
                </a:lnTo>
                <a:lnTo>
                  <a:pt x="2118" y="1344"/>
                </a:lnTo>
                <a:lnTo>
                  <a:pt x="2122" y="1340"/>
                </a:lnTo>
                <a:lnTo>
                  <a:pt x="2123" y="1337"/>
                </a:lnTo>
                <a:lnTo>
                  <a:pt x="2124" y="1334"/>
                </a:lnTo>
                <a:lnTo>
                  <a:pt x="2124" y="1334"/>
                </a:lnTo>
                <a:lnTo>
                  <a:pt x="2123" y="1330"/>
                </a:lnTo>
                <a:lnTo>
                  <a:pt x="2118" y="1326"/>
                </a:lnTo>
                <a:lnTo>
                  <a:pt x="2107" y="1313"/>
                </a:lnTo>
                <a:lnTo>
                  <a:pt x="2094" y="1302"/>
                </a:lnTo>
                <a:lnTo>
                  <a:pt x="2087" y="1297"/>
                </a:lnTo>
                <a:lnTo>
                  <a:pt x="2083" y="1295"/>
                </a:lnTo>
                <a:lnTo>
                  <a:pt x="2083" y="1295"/>
                </a:lnTo>
                <a:lnTo>
                  <a:pt x="2078" y="1302"/>
                </a:lnTo>
                <a:lnTo>
                  <a:pt x="2072" y="1308"/>
                </a:lnTo>
                <a:lnTo>
                  <a:pt x="2067" y="1314"/>
                </a:lnTo>
                <a:lnTo>
                  <a:pt x="2062" y="1321"/>
                </a:lnTo>
                <a:lnTo>
                  <a:pt x="2062" y="1321"/>
                </a:lnTo>
                <a:lnTo>
                  <a:pt x="2066" y="1324"/>
                </a:lnTo>
                <a:lnTo>
                  <a:pt x="2070" y="1328"/>
                </a:lnTo>
                <a:lnTo>
                  <a:pt x="2079" y="1340"/>
                </a:lnTo>
                <a:lnTo>
                  <a:pt x="2083" y="1345"/>
                </a:lnTo>
                <a:lnTo>
                  <a:pt x="2088" y="1351"/>
                </a:lnTo>
                <a:lnTo>
                  <a:pt x="2094" y="1354"/>
                </a:lnTo>
                <a:lnTo>
                  <a:pt x="2100" y="1355"/>
                </a:lnTo>
                <a:lnTo>
                  <a:pt x="2100" y="1355"/>
                </a:lnTo>
                <a:close/>
                <a:moveTo>
                  <a:pt x="889" y="1308"/>
                </a:moveTo>
                <a:lnTo>
                  <a:pt x="889" y="1308"/>
                </a:lnTo>
                <a:lnTo>
                  <a:pt x="871" y="1308"/>
                </a:lnTo>
                <a:lnTo>
                  <a:pt x="853" y="1307"/>
                </a:lnTo>
                <a:lnTo>
                  <a:pt x="844" y="1308"/>
                </a:lnTo>
                <a:lnTo>
                  <a:pt x="836" y="1310"/>
                </a:lnTo>
                <a:lnTo>
                  <a:pt x="828" y="1313"/>
                </a:lnTo>
                <a:lnTo>
                  <a:pt x="822" y="1319"/>
                </a:lnTo>
                <a:lnTo>
                  <a:pt x="822" y="1319"/>
                </a:lnTo>
                <a:lnTo>
                  <a:pt x="858" y="1322"/>
                </a:lnTo>
                <a:lnTo>
                  <a:pt x="895" y="1326"/>
                </a:lnTo>
                <a:lnTo>
                  <a:pt x="931" y="1329"/>
                </a:lnTo>
                <a:lnTo>
                  <a:pt x="949" y="1329"/>
                </a:lnTo>
                <a:lnTo>
                  <a:pt x="968" y="1329"/>
                </a:lnTo>
                <a:lnTo>
                  <a:pt x="968" y="1329"/>
                </a:lnTo>
                <a:lnTo>
                  <a:pt x="965" y="1324"/>
                </a:lnTo>
                <a:lnTo>
                  <a:pt x="962" y="1321"/>
                </a:lnTo>
                <a:lnTo>
                  <a:pt x="958" y="1317"/>
                </a:lnTo>
                <a:lnTo>
                  <a:pt x="954" y="1314"/>
                </a:lnTo>
                <a:lnTo>
                  <a:pt x="944" y="1310"/>
                </a:lnTo>
                <a:lnTo>
                  <a:pt x="934" y="1308"/>
                </a:lnTo>
                <a:lnTo>
                  <a:pt x="924" y="1307"/>
                </a:lnTo>
                <a:lnTo>
                  <a:pt x="912" y="1307"/>
                </a:lnTo>
                <a:lnTo>
                  <a:pt x="889" y="1308"/>
                </a:lnTo>
                <a:lnTo>
                  <a:pt x="889" y="1308"/>
                </a:lnTo>
                <a:close/>
                <a:moveTo>
                  <a:pt x="820" y="1338"/>
                </a:moveTo>
                <a:lnTo>
                  <a:pt x="820" y="1338"/>
                </a:lnTo>
                <a:lnTo>
                  <a:pt x="819" y="1369"/>
                </a:lnTo>
                <a:lnTo>
                  <a:pt x="818" y="1399"/>
                </a:lnTo>
                <a:lnTo>
                  <a:pt x="818" y="1455"/>
                </a:lnTo>
                <a:lnTo>
                  <a:pt x="818" y="1455"/>
                </a:lnTo>
                <a:lnTo>
                  <a:pt x="821" y="1476"/>
                </a:lnTo>
                <a:lnTo>
                  <a:pt x="824" y="1499"/>
                </a:lnTo>
                <a:lnTo>
                  <a:pt x="825" y="1522"/>
                </a:lnTo>
                <a:lnTo>
                  <a:pt x="826" y="1546"/>
                </a:lnTo>
                <a:lnTo>
                  <a:pt x="827" y="1594"/>
                </a:lnTo>
                <a:lnTo>
                  <a:pt x="827" y="1644"/>
                </a:lnTo>
                <a:lnTo>
                  <a:pt x="826" y="1696"/>
                </a:lnTo>
                <a:lnTo>
                  <a:pt x="826" y="1747"/>
                </a:lnTo>
                <a:lnTo>
                  <a:pt x="827" y="1798"/>
                </a:lnTo>
                <a:lnTo>
                  <a:pt x="828" y="1824"/>
                </a:lnTo>
                <a:lnTo>
                  <a:pt x="830" y="1850"/>
                </a:lnTo>
                <a:lnTo>
                  <a:pt x="830" y="1850"/>
                </a:lnTo>
                <a:lnTo>
                  <a:pt x="827" y="1857"/>
                </a:lnTo>
                <a:lnTo>
                  <a:pt x="826" y="1865"/>
                </a:lnTo>
                <a:lnTo>
                  <a:pt x="825" y="1872"/>
                </a:lnTo>
                <a:lnTo>
                  <a:pt x="824" y="1881"/>
                </a:lnTo>
                <a:lnTo>
                  <a:pt x="825" y="1899"/>
                </a:lnTo>
                <a:lnTo>
                  <a:pt x="826" y="1917"/>
                </a:lnTo>
                <a:lnTo>
                  <a:pt x="826" y="1917"/>
                </a:lnTo>
                <a:lnTo>
                  <a:pt x="836" y="2037"/>
                </a:lnTo>
                <a:lnTo>
                  <a:pt x="840" y="2096"/>
                </a:lnTo>
                <a:lnTo>
                  <a:pt x="843" y="2154"/>
                </a:lnTo>
                <a:lnTo>
                  <a:pt x="843" y="2154"/>
                </a:lnTo>
                <a:lnTo>
                  <a:pt x="849" y="2152"/>
                </a:lnTo>
                <a:lnTo>
                  <a:pt x="855" y="2151"/>
                </a:lnTo>
                <a:lnTo>
                  <a:pt x="861" y="2151"/>
                </a:lnTo>
                <a:lnTo>
                  <a:pt x="869" y="2151"/>
                </a:lnTo>
                <a:lnTo>
                  <a:pt x="881" y="2153"/>
                </a:lnTo>
                <a:lnTo>
                  <a:pt x="886" y="2154"/>
                </a:lnTo>
                <a:lnTo>
                  <a:pt x="891" y="2154"/>
                </a:lnTo>
                <a:lnTo>
                  <a:pt x="891" y="2154"/>
                </a:lnTo>
                <a:lnTo>
                  <a:pt x="889" y="2128"/>
                </a:lnTo>
                <a:lnTo>
                  <a:pt x="888" y="2101"/>
                </a:lnTo>
                <a:lnTo>
                  <a:pt x="888" y="2045"/>
                </a:lnTo>
                <a:lnTo>
                  <a:pt x="887" y="2016"/>
                </a:lnTo>
                <a:lnTo>
                  <a:pt x="886" y="1988"/>
                </a:lnTo>
                <a:lnTo>
                  <a:pt x="884" y="1961"/>
                </a:lnTo>
                <a:lnTo>
                  <a:pt x="881" y="1937"/>
                </a:lnTo>
                <a:lnTo>
                  <a:pt x="881" y="1937"/>
                </a:lnTo>
                <a:lnTo>
                  <a:pt x="884" y="1926"/>
                </a:lnTo>
                <a:lnTo>
                  <a:pt x="885" y="1915"/>
                </a:lnTo>
                <a:lnTo>
                  <a:pt x="886" y="1902"/>
                </a:lnTo>
                <a:lnTo>
                  <a:pt x="886" y="1890"/>
                </a:lnTo>
                <a:lnTo>
                  <a:pt x="885" y="1867"/>
                </a:lnTo>
                <a:lnTo>
                  <a:pt x="883" y="1848"/>
                </a:lnTo>
                <a:lnTo>
                  <a:pt x="883" y="1848"/>
                </a:lnTo>
                <a:lnTo>
                  <a:pt x="884" y="1841"/>
                </a:lnTo>
                <a:lnTo>
                  <a:pt x="885" y="1836"/>
                </a:lnTo>
                <a:lnTo>
                  <a:pt x="887" y="1829"/>
                </a:lnTo>
                <a:lnTo>
                  <a:pt x="887" y="1824"/>
                </a:lnTo>
                <a:lnTo>
                  <a:pt x="887" y="1824"/>
                </a:lnTo>
                <a:lnTo>
                  <a:pt x="886" y="1819"/>
                </a:lnTo>
                <a:lnTo>
                  <a:pt x="884" y="1813"/>
                </a:lnTo>
                <a:lnTo>
                  <a:pt x="883" y="1808"/>
                </a:lnTo>
                <a:lnTo>
                  <a:pt x="881" y="1803"/>
                </a:lnTo>
                <a:lnTo>
                  <a:pt x="881" y="1803"/>
                </a:lnTo>
                <a:lnTo>
                  <a:pt x="879" y="1779"/>
                </a:lnTo>
                <a:lnTo>
                  <a:pt x="877" y="1754"/>
                </a:lnTo>
                <a:lnTo>
                  <a:pt x="876" y="1703"/>
                </a:lnTo>
                <a:lnTo>
                  <a:pt x="876" y="1703"/>
                </a:lnTo>
                <a:lnTo>
                  <a:pt x="877" y="1607"/>
                </a:lnTo>
                <a:lnTo>
                  <a:pt x="879" y="1517"/>
                </a:lnTo>
                <a:lnTo>
                  <a:pt x="880" y="1432"/>
                </a:lnTo>
                <a:lnTo>
                  <a:pt x="879" y="1351"/>
                </a:lnTo>
                <a:lnTo>
                  <a:pt x="879" y="1351"/>
                </a:lnTo>
                <a:lnTo>
                  <a:pt x="882" y="1349"/>
                </a:lnTo>
                <a:lnTo>
                  <a:pt x="885" y="1348"/>
                </a:lnTo>
                <a:lnTo>
                  <a:pt x="889" y="1347"/>
                </a:lnTo>
                <a:lnTo>
                  <a:pt x="891" y="1344"/>
                </a:lnTo>
                <a:lnTo>
                  <a:pt x="891" y="1344"/>
                </a:lnTo>
                <a:lnTo>
                  <a:pt x="881" y="1344"/>
                </a:lnTo>
                <a:lnTo>
                  <a:pt x="871" y="1344"/>
                </a:lnTo>
                <a:lnTo>
                  <a:pt x="854" y="1341"/>
                </a:lnTo>
                <a:lnTo>
                  <a:pt x="838" y="1338"/>
                </a:lnTo>
                <a:lnTo>
                  <a:pt x="829" y="1338"/>
                </a:lnTo>
                <a:lnTo>
                  <a:pt x="820" y="1338"/>
                </a:lnTo>
                <a:lnTo>
                  <a:pt x="820" y="1338"/>
                </a:lnTo>
                <a:close/>
                <a:moveTo>
                  <a:pt x="900" y="1351"/>
                </a:moveTo>
                <a:lnTo>
                  <a:pt x="900" y="1351"/>
                </a:lnTo>
                <a:lnTo>
                  <a:pt x="900" y="1383"/>
                </a:lnTo>
                <a:lnTo>
                  <a:pt x="898" y="1414"/>
                </a:lnTo>
                <a:lnTo>
                  <a:pt x="894" y="1474"/>
                </a:lnTo>
                <a:lnTo>
                  <a:pt x="894" y="1474"/>
                </a:lnTo>
                <a:lnTo>
                  <a:pt x="892" y="1504"/>
                </a:lnTo>
                <a:lnTo>
                  <a:pt x="894" y="1534"/>
                </a:lnTo>
                <a:lnTo>
                  <a:pt x="894" y="1595"/>
                </a:lnTo>
                <a:lnTo>
                  <a:pt x="894" y="1595"/>
                </a:lnTo>
                <a:lnTo>
                  <a:pt x="892" y="1668"/>
                </a:lnTo>
                <a:lnTo>
                  <a:pt x="892" y="1703"/>
                </a:lnTo>
                <a:lnTo>
                  <a:pt x="894" y="1740"/>
                </a:lnTo>
                <a:lnTo>
                  <a:pt x="894" y="1740"/>
                </a:lnTo>
                <a:lnTo>
                  <a:pt x="899" y="1805"/>
                </a:lnTo>
                <a:lnTo>
                  <a:pt x="904" y="1871"/>
                </a:lnTo>
                <a:lnTo>
                  <a:pt x="907" y="1939"/>
                </a:lnTo>
                <a:lnTo>
                  <a:pt x="909" y="1972"/>
                </a:lnTo>
                <a:lnTo>
                  <a:pt x="909" y="2007"/>
                </a:lnTo>
                <a:lnTo>
                  <a:pt x="909" y="2007"/>
                </a:lnTo>
                <a:lnTo>
                  <a:pt x="907" y="2026"/>
                </a:lnTo>
                <a:lnTo>
                  <a:pt x="906" y="2045"/>
                </a:lnTo>
                <a:lnTo>
                  <a:pt x="904" y="2064"/>
                </a:lnTo>
                <a:lnTo>
                  <a:pt x="904" y="2083"/>
                </a:lnTo>
                <a:lnTo>
                  <a:pt x="904" y="2083"/>
                </a:lnTo>
                <a:lnTo>
                  <a:pt x="906" y="2102"/>
                </a:lnTo>
                <a:lnTo>
                  <a:pt x="909" y="2122"/>
                </a:lnTo>
                <a:lnTo>
                  <a:pt x="909" y="2131"/>
                </a:lnTo>
                <a:lnTo>
                  <a:pt x="910" y="2140"/>
                </a:lnTo>
                <a:lnTo>
                  <a:pt x="909" y="2150"/>
                </a:lnTo>
                <a:lnTo>
                  <a:pt x="906" y="2158"/>
                </a:lnTo>
                <a:lnTo>
                  <a:pt x="906" y="2158"/>
                </a:lnTo>
                <a:lnTo>
                  <a:pt x="920" y="2159"/>
                </a:lnTo>
                <a:lnTo>
                  <a:pt x="935" y="2161"/>
                </a:lnTo>
                <a:lnTo>
                  <a:pt x="948" y="2162"/>
                </a:lnTo>
                <a:lnTo>
                  <a:pt x="952" y="2162"/>
                </a:lnTo>
                <a:lnTo>
                  <a:pt x="956" y="2162"/>
                </a:lnTo>
                <a:lnTo>
                  <a:pt x="956" y="2162"/>
                </a:lnTo>
                <a:lnTo>
                  <a:pt x="952" y="2134"/>
                </a:lnTo>
                <a:lnTo>
                  <a:pt x="951" y="2106"/>
                </a:lnTo>
                <a:lnTo>
                  <a:pt x="950" y="2078"/>
                </a:lnTo>
                <a:lnTo>
                  <a:pt x="950" y="2050"/>
                </a:lnTo>
                <a:lnTo>
                  <a:pt x="952" y="1995"/>
                </a:lnTo>
                <a:lnTo>
                  <a:pt x="954" y="1943"/>
                </a:lnTo>
                <a:lnTo>
                  <a:pt x="954" y="1943"/>
                </a:lnTo>
                <a:lnTo>
                  <a:pt x="952" y="1922"/>
                </a:lnTo>
                <a:lnTo>
                  <a:pt x="952" y="1900"/>
                </a:lnTo>
                <a:lnTo>
                  <a:pt x="951" y="1879"/>
                </a:lnTo>
                <a:lnTo>
                  <a:pt x="951" y="1856"/>
                </a:lnTo>
                <a:lnTo>
                  <a:pt x="951" y="1856"/>
                </a:lnTo>
                <a:lnTo>
                  <a:pt x="951" y="1832"/>
                </a:lnTo>
                <a:lnTo>
                  <a:pt x="950" y="1807"/>
                </a:lnTo>
                <a:lnTo>
                  <a:pt x="948" y="1758"/>
                </a:lnTo>
                <a:lnTo>
                  <a:pt x="946" y="1707"/>
                </a:lnTo>
                <a:lnTo>
                  <a:pt x="945" y="1682"/>
                </a:lnTo>
                <a:lnTo>
                  <a:pt x="945" y="1656"/>
                </a:lnTo>
                <a:lnTo>
                  <a:pt x="945" y="1656"/>
                </a:lnTo>
                <a:lnTo>
                  <a:pt x="945" y="1499"/>
                </a:lnTo>
                <a:lnTo>
                  <a:pt x="945" y="1349"/>
                </a:lnTo>
                <a:lnTo>
                  <a:pt x="945" y="1349"/>
                </a:lnTo>
                <a:lnTo>
                  <a:pt x="920" y="1347"/>
                </a:lnTo>
                <a:lnTo>
                  <a:pt x="894" y="1347"/>
                </a:lnTo>
                <a:lnTo>
                  <a:pt x="894" y="1347"/>
                </a:lnTo>
                <a:lnTo>
                  <a:pt x="896" y="1348"/>
                </a:lnTo>
                <a:lnTo>
                  <a:pt x="897" y="1349"/>
                </a:lnTo>
                <a:lnTo>
                  <a:pt x="899" y="1350"/>
                </a:lnTo>
                <a:lnTo>
                  <a:pt x="900" y="1351"/>
                </a:lnTo>
                <a:lnTo>
                  <a:pt x="900" y="1351"/>
                </a:lnTo>
                <a:close/>
                <a:moveTo>
                  <a:pt x="768" y="1377"/>
                </a:moveTo>
                <a:lnTo>
                  <a:pt x="768" y="1377"/>
                </a:lnTo>
                <a:lnTo>
                  <a:pt x="755" y="1410"/>
                </a:lnTo>
                <a:lnTo>
                  <a:pt x="742" y="1444"/>
                </a:lnTo>
                <a:lnTo>
                  <a:pt x="712" y="1514"/>
                </a:lnTo>
                <a:lnTo>
                  <a:pt x="698" y="1549"/>
                </a:lnTo>
                <a:lnTo>
                  <a:pt x="685" y="1584"/>
                </a:lnTo>
                <a:lnTo>
                  <a:pt x="673" y="1620"/>
                </a:lnTo>
                <a:lnTo>
                  <a:pt x="662" y="1656"/>
                </a:lnTo>
                <a:lnTo>
                  <a:pt x="662" y="1656"/>
                </a:lnTo>
                <a:lnTo>
                  <a:pt x="640" y="1717"/>
                </a:lnTo>
                <a:lnTo>
                  <a:pt x="617" y="1776"/>
                </a:lnTo>
                <a:lnTo>
                  <a:pt x="571" y="1894"/>
                </a:lnTo>
                <a:lnTo>
                  <a:pt x="550" y="1953"/>
                </a:lnTo>
                <a:lnTo>
                  <a:pt x="527" y="2011"/>
                </a:lnTo>
                <a:lnTo>
                  <a:pt x="507" y="2071"/>
                </a:lnTo>
                <a:lnTo>
                  <a:pt x="488" y="2132"/>
                </a:lnTo>
                <a:lnTo>
                  <a:pt x="488" y="2132"/>
                </a:lnTo>
                <a:lnTo>
                  <a:pt x="475" y="2161"/>
                </a:lnTo>
                <a:lnTo>
                  <a:pt x="462" y="2190"/>
                </a:lnTo>
                <a:lnTo>
                  <a:pt x="440" y="2247"/>
                </a:lnTo>
                <a:lnTo>
                  <a:pt x="418" y="2304"/>
                </a:lnTo>
                <a:lnTo>
                  <a:pt x="406" y="2333"/>
                </a:lnTo>
                <a:lnTo>
                  <a:pt x="395" y="2362"/>
                </a:lnTo>
                <a:lnTo>
                  <a:pt x="395" y="2362"/>
                </a:lnTo>
                <a:lnTo>
                  <a:pt x="462" y="2350"/>
                </a:lnTo>
                <a:lnTo>
                  <a:pt x="493" y="2344"/>
                </a:lnTo>
                <a:lnTo>
                  <a:pt x="526" y="2340"/>
                </a:lnTo>
                <a:lnTo>
                  <a:pt x="526" y="2340"/>
                </a:lnTo>
                <a:lnTo>
                  <a:pt x="524" y="2333"/>
                </a:lnTo>
                <a:lnTo>
                  <a:pt x="522" y="2326"/>
                </a:lnTo>
                <a:lnTo>
                  <a:pt x="522" y="2319"/>
                </a:lnTo>
                <a:lnTo>
                  <a:pt x="522" y="2312"/>
                </a:lnTo>
                <a:lnTo>
                  <a:pt x="522" y="2305"/>
                </a:lnTo>
                <a:lnTo>
                  <a:pt x="523" y="2298"/>
                </a:lnTo>
                <a:lnTo>
                  <a:pt x="525" y="2292"/>
                </a:lnTo>
                <a:lnTo>
                  <a:pt x="528" y="2286"/>
                </a:lnTo>
                <a:lnTo>
                  <a:pt x="532" y="2280"/>
                </a:lnTo>
                <a:lnTo>
                  <a:pt x="535" y="2275"/>
                </a:lnTo>
                <a:lnTo>
                  <a:pt x="544" y="2264"/>
                </a:lnTo>
                <a:lnTo>
                  <a:pt x="555" y="2256"/>
                </a:lnTo>
                <a:lnTo>
                  <a:pt x="569" y="2249"/>
                </a:lnTo>
                <a:lnTo>
                  <a:pt x="569" y="2249"/>
                </a:lnTo>
                <a:lnTo>
                  <a:pt x="596" y="2238"/>
                </a:lnTo>
                <a:lnTo>
                  <a:pt x="625" y="2228"/>
                </a:lnTo>
                <a:lnTo>
                  <a:pt x="684" y="2206"/>
                </a:lnTo>
                <a:lnTo>
                  <a:pt x="745" y="2187"/>
                </a:lnTo>
                <a:lnTo>
                  <a:pt x="803" y="2169"/>
                </a:lnTo>
                <a:lnTo>
                  <a:pt x="803" y="2169"/>
                </a:lnTo>
                <a:lnTo>
                  <a:pt x="809" y="2165"/>
                </a:lnTo>
                <a:lnTo>
                  <a:pt x="814" y="2159"/>
                </a:lnTo>
                <a:lnTo>
                  <a:pt x="818" y="2158"/>
                </a:lnTo>
                <a:lnTo>
                  <a:pt x="821" y="2157"/>
                </a:lnTo>
                <a:lnTo>
                  <a:pt x="824" y="2156"/>
                </a:lnTo>
                <a:lnTo>
                  <a:pt x="828" y="2158"/>
                </a:lnTo>
                <a:lnTo>
                  <a:pt x="828" y="2158"/>
                </a:lnTo>
                <a:lnTo>
                  <a:pt x="825" y="2137"/>
                </a:lnTo>
                <a:lnTo>
                  <a:pt x="823" y="2115"/>
                </a:lnTo>
                <a:lnTo>
                  <a:pt x="821" y="2094"/>
                </a:lnTo>
                <a:lnTo>
                  <a:pt x="821" y="2073"/>
                </a:lnTo>
                <a:lnTo>
                  <a:pt x="820" y="2028"/>
                </a:lnTo>
                <a:lnTo>
                  <a:pt x="818" y="1981"/>
                </a:lnTo>
                <a:lnTo>
                  <a:pt x="818" y="1981"/>
                </a:lnTo>
                <a:lnTo>
                  <a:pt x="814" y="1952"/>
                </a:lnTo>
                <a:lnTo>
                  <a:pt x="810" y="1922"/>
                </a:lnTo>
                <a:lnTo>
                  <a:pt x="808" y="1907"/>
                </a:lnTo>
                <a:lnTo>
                  <a:pt x="807" y="1892"/>
                </a:lnTo>
                <a:lnTo>
                  <a:pt x="806" y="1875"/>
                </a:lnTo>
                <a:lnTo>
                  <a:pt x="807" y="1860"/>
                </a:lnTo>
                <a:lnTo>
                  <a:pt x="807" y="1860"/>
                </a:lnTo>
                <a:lnTo>
                  <a:pt x="808" y="1850"/>
                </a:lnTo>
                <a:lnTo>
                  <a:pt x="810" y="1839"/>
                </a:lnTo>
                <a:lnTo>
                  <a:pt x="812" y="1828"/>
                </a:lnTo>
                <a:lnTo>
                  <a:pt x="813" y="1818"/>
                </a:lnTo>
                <a:lnTo>
                  <a:pt x="813" y="1818"/>
                </a:lnTo>
                <a:lnTo>
                  <a:pt x="812" y="1796"/>
                </a:lnTo>
                <a:lnTo>
                  <a:pt x="810" y="1776"/>
                </a:lnTo>
                <a:lnTo>
                  <a:pt x="808" y="1754"/>
                </a:lnTo>
                <a:lnTo>
                  <a:pt x="807" y="1733"/>
                </a:lnTo>
                <a:lnTo>
                  <a:pt x="807" y="1733"/>
                </a:lnTo>
                <a:lnTo>
                  <a:pt x="807" y="1710"/>
                </a:lnTo>
                <a:lnTo>
                  <a:pt x="808" y="1687"/>
                </a:lnTo>
                <a:lnTo>
                  <a:pt x="809" y="1642"/>
                </a:lnTo>
                <a:lnTo>
                  <a:pt x="809" y="1642"/>
                </a:lnTo>
                <a:lnTo>
                  <a:pt x="809" y="1607"/>
                </a:lnTo>
                <a:lnTo>
                  <a:pt x="807" y="1570"/>
                </a:lnTo>
                <a:lnTo>
                  <a:pt x="804" y="1500"/>
                </a:lnTo>
                <a:lnTo>
                  <a:pt x="800" y="1426"/>
                </a:lnTo>
                <a:lnTo>
                  <a:pt x="800" y="1388"/>
                </a:lnTo>
                <a:lnTo>
                  <a:pt x="800" y="1351"/>
                </a:lnTo>
                <a:lnTo>
                  <a:pt x="800" y="1351"/>
                </a:lnTo>
                <a:lnTo>
                  <a:pt x="799" y="1349"/>
                </a:lnTo>
                <a:lnTo>
                  <a:pt x="796" y="1349"/>
                </a:lnTo>
                <a:lnTo>
                  <a:pt x="796" y="1349"/>
                </a:lnTo>
                <a:lnTo>
                  <a:pt x="793" y="1359"/>
                </a:lnTo>
                <a:lnTo>
                  <a:pt x="791" y="1365"/>
                </a:lnTo>
                <a:lnTo>
                  <a:pt x="789" y="1369"/>
                </a:lnTo>
                <a:lnTo>
                  <a:pt x="785" y="1372"/>
                </a:lnTo>
                <a:lnTo>
                  <a:pt x="781" y="1374"/>
                </a:lnTo>
                <a:lnTo>
                  <a:pt x="775" y="1375"/>
                </a:lnTo>
                <a:lnTo>
                  <a:pt x="768" y="1377"/>
                </a:lnTo>
                <a:lnTo>
                  <a:pt x="768" y="1377"/>
                </a:lnTo>
                <a:close/>
                <a:moveTo>
                  <a:pt x="968" y="1349"/>
                </a:moveTo>
                <a:lnTo>
                  <a:pt x="968" y="1349"/>
                </a:lnTo>
                <a:lnTo>
                  <a:pt x="964" y="1353"/>
                </a:lnTo>
                <a:lnTo>
                  <a:pt x="962" y="1358"/>
                </a:lnTo>
                <a:lnTo>
                  <a:pt x="961" y="1366"/>
                </a:lnTo>
                <a:lnTo>
                  <a:pt x="960" y="1372"/>
                </a:lnTo>
                <a:lnTo>
                  <a:pt x="960" y="1372"/>
                </a:lnTo>
                <a:lnTo>
                  <a:pt x="958" y="1396"/>
                </a:lnTo>
                <a:lnTo>
                  <a:pt x="957" y="1422"/>
                </a:lnTo>
                <a:lnTo>
                  <a:pt x="957" y="1446"/>
                </a:lnTo>
                <a:lnTo>
                  <a:pt x="958" y="1472"/>
                </a:lnTo>
                <a:lnTo>
                  <a:pt x="960" y="1522"/>
                </a:lnTo>
                <a:lnTo>
                  <a:pt x="964" y="1569"/>
                </a:lnTo>
                <a:lnTo>
                  <a:pt x="964" y="1569"/>
                </a:lnTo>
                <a:lnTo>
                  <a:pt x="964" y="1599"/>
                </a:lnTo>
                <a:lnTo>
                  <a:pt x="964" y="1628"/>
                </a:lnTo>
                <a:lnTo>
                  <a:pt x="962" y="1657"/>
                </a:lnTo>
                <a:lnTo>
                  <a:pt x="962" y="1686"/>
                </a:lnTo>
                <a:lnTo>
                  <a:pt x="962" y="1686"/>
                </a:lnTo>
                <a:lnTo>
                  <a:pt x="962" y="1714"/>
                </a:lnTo>
                <a:lnTo>
                  <a:pt x="964" y="1742"/>
                </a:lnTo>
                <a:lnTo>
                  <a:pt x="967" y="1796"/>
                </a:lnTo>
                <a:lnTo>
                  <a:pt x="970" y="1824"/>
                </a:lnTo>
                <a:lnTo>
                  <a:pt x="971" y="1851"/>
                </a:lnTo>
                <a:lnTo>
                  <a:pt x="972" y="1879"/>
                </a:lnTo>
                <a:lnTo>
                  <a:pt x="971" y="1905"/>
                </a:lnTo>
                <a:lnTo>
                  <a:pt x="971" y="1905"/>
                </a:lnTo>
                <a:lnTo>
                  <a:pt x="970" y="1925"/>
                </a:lnTo>
                <a:lnTo>
                  <a:pt x="970" y="1943"/>
                </a:lnTo>
                <a:lnTo>
                  <a:pt x="971" y="1977"/>
                </a:lnTo>
                <a:lnTo>
                  <a:pt x="971" y="1977"/>
                </a:lnTo>
                <a:lnTo>
                  <a:pt x="971" y="2020"/>
                </a:lnTo>
                <a:lnTo>
                  <a:pt x="971" y="2040"/>
                </a:lnTo>
                <a:lnTo>
                  <a:pt x="973" y="2060"/>
                </a:lnTo>
                <a:lnTo>
                  <a:pt x="973" y="2060"/>
                </a:lnTo>
                <a:lnTo>
                  <a:pt x="974" y="2065"/>
                </a:lnTo>
                <a:lnTo>
                  <a:pt x="976" y="2069"/>
                </a:lnTo>
                <a:lnTo>
                  <a:pt x="977" y="2075"/>
                </a:lnTo>
                <a:lnTo>
                  <a:pt x="979" y="2079"/>
                </a:lnTo>
                <a:lnTo>
                  <a:pt x="979" y="2079"/>
                </a:lnTo>
                <a:lnTo>
                  <a:pt x="979" y="2090"/>
                </a:lnTo>
                <a:lnTo>
                  <a:pt x="979" y="2100"/>
                </a:lnTo>
                <a:lnTo>
                  <a:pt x="978" y="2124"/>
                </a:lnTo>
                <a:lnTo>
                  <a:pt x="977" y="2146"/>
                </a:lnTo>
                <a:lnTo>
                  <a:pt x="978" y="2158"/>
                </a:lnTo>
                <a:lnTo>
                  <a:pt x="979" y="2169"/>
                </a:lnTo>
                <a:lnTo>
                  <a:pt x="979" y="2169"/>
                </a:lnTo>
                <a:lnTo>
                  <a:pt x="1108" y="2215"/>
                </a:lnTo>
                <a:lnTo>
                  <a:pt x="1174" y="2240"/>
                </a:lnTo>
                <a:lnTo>
                  <a:pt x="1205" y="2252"/>
                </a:lnTo>
                <a:lnTo>
                  <a:pt x="1234" y="2264"/>
                </a:lnTo>
                <a:lnTo>
                  <a:pt x="1234" y="2264"/>
                </a:lnTo>
                <a:lnTo>
                  <a:pt x="1238" y="2266"/>
                </a:lnTo>
                <a:lnTo>
                  <a:pt x="1243" y="2270"/>
                </a:lnTo>
                <a:lnTo>
                  <a:pt x="1249" y="2276"/>
                </a:lnTo>
                <a:lnTo>
                  <a:pt x="1255" y="2285"/>
                </a:lnTo>
                <a:lnTo>
                  <a:pt x="1260" y="2295"/>
                </a:lnTo>
                <a:lnTo>
                  <a:pt x="1263" y="2306"/>
                </a:lnTo>
                <a:lnTo>
                  <a:pt x="1264" y="2318"/>
                </a:lnTo>
                <a:lnTo>
                  <a:pt x="1265" y="2328"/>
                </a:lnTo>
                <a:lnTo>
                  <a:pt x="1263" y="2340"/>
                </a:lnTo>
                <a:lnTo>
                  <a:pt x="1263" y="2340"/>
                </a:lnTo>
                <a:lnTo>
                  <a:pt x="1274" y="2341"/>
                </a:lnTo>
                <a:lnTo>
                  <a:pt x="1284" y="2343"/>
                </a:lnTo>
                <a:lnTo>
                  <a:pt x="1305" y="2349"/>
                </a:lnTo>
                <a:lnTo>
                  <a:pt x="1324" y="2353"/>
                </a:lnTo>
                <a:lnTo>
                  <a:pt x="1334" y="2355"/>
                </a:lnTo>
                <a:lnTo>
                  <a:pt x="1342" y="2355"/>
                </a:lnTo>
                <a:lnTo>
                  <a:pt x="1342" y="2355"/>
                </a:lnTo>
                <a:lnTo>
                  <a:pt x="1278" y="2179"/>
                </a:lnTo>
                <a:lnTo>
                  <a:pt x="1215" y="2002"/>
                </a:lnTo>
                <a:lnTo>
                  <a:pt x="1183" y="1913"/>
                </a:lnTo>
                <a:lnTo>
                  <a:pt x="1149" y="1826"/>
                </a:lnTo>
                <a:lnTo>
                  <a:pt x="1116" y="1740"/>
                </a:lnTo>
                <a:lnTo>
                  <a:pt x="1081" y="1654"/>
                </a:lnTo>
                <a:lnTo>
                  <a:pt x="1081" y="1654"/>
                </a:lnTo>
                <a:lnTo>
                  <a:pt x="1078" y="1639"/>
                </a:lnTo>
                <a:lnTo>
                  <a:pt x="1074" y="1624"/>
                </a:lnTo>
                <a:lnTo>
                  <a:pt x="1070" y="1611"/>
                </a:lnTo>
                <a:lnTo>
                  <a:pt x="1065" y="1598"/>
                </a:lnTo>
                <a:lnTo>
                  <a:pt x="1055" y="1572"/>
                </a:lnTo>
                <a:lnTo>
                  <a:pt x="1045" y="1548"/>
                </a:lnTo>
                <a:lnTo>
                  <a:pt x="1045" y="1548"/>
                </a:lnTo>
                <a:lnTo>
                  <a:pt x="1039" y="1531"/>
                </a:lnTo>
                <a:lnTo>
                  <a:pt x="1034" y="1513"/>
                </a:lnTo>
                <a:lnTo>
                  <a:pt x="1030" y="1495"/>
                </a:lnTo>
                <a:lnTo>
                  <a:pt x="1023" y="1478"/>
                </a:lnTo>
                <a:lnTo>
                  <a:pt x="1023" y="1478"/>
                </a:lnTo>
                <a:lnTo>
                  <a:pt x="1019" y="1466"/>
                </a:lnTo>
                <a:lnTo>
                  <a:pt x="1012" y="1456"/>
                </a:lnTo>
                <a:lnTo>
                  <a:pt x="1007" y="1445"/>
                </a:lnTo>
                <a:lnTo>
                  <a:pt x="1002" y="1433"/>
                </a:lnTo>
                <a:lnTo>
                  <a:pt x="1002" y="1433"/>
                </a:lnTo>
                <a:lnTo>
                  <a:pt x="1000" y="1425"/>
                </a:lnTo>
                <a:lnTo>
                  <a:pt x="996" y="1415"/>
                </a:lnTo>
                <a:lnTo>
                  <a:pt x="992" y="1397"/>
                </a:lnTo>
                <a:lnTo>
                  <a:pt x="990" y="1388"/>
                </a:lnTo>
                <a:lnTo>
                  <a:pt x="987" y="1381"/>
                </a:lnTo>
                <a:lnTo>
                  <a:pt x="982" y="1373"/>
                </a:lnTo>
                <a:lnTo>
                  <a:pt x="977" y="1368"/>
                </a:lnTo>
                <a:lnTo>
                  <a:pt x="977" y="1368"/>
                </a:lnTo>
                <a:lnTo>
                  <a:pt x="978" y="1359"/>
                </a:lnTo>
                <a:lnTo>
                  <a:pt x="979" y="1354"/>
                </a:lnTo>
                <a:lnTo>
                  <a:pt x="979" y="1352"/>
                </a:lnTo>
                <a:lnTo>
                  <a:pt x="977" y="1350"/>
                </a:lnTo>
                <a:lnTo>
                  <a:pt x="974" y="1349"/>
                </a:lnTo>
                <a:lnTo>
                  <a:pt x="968" y="1349"/>
                </a:lnTo>
                <a:lnTo>
                  <a:pt x="968" y="1349"/>
                </a:lnTo>
                <a:close/>
                <a:moveTo>
                  <a:pt x="641" y="1364"/>
                </a:moveTo>
                <a:lnTo>
                  <a:pt x="641" y="1364"/>
                </a:lnTo>
                <a:lnTo>
                  <a:pt x="637" y="1380"/>
                </a:lnTo>
                <a:lnTo>
                  <a:pt x="631" y="1395"/>
                </a:lnTo>
                <a:lnTo>
                  <a:pt x="619" y="1420"/>
                </a:lnTo>
                <a:lnTo>
                  <a:pt x="614" y="1434"/>
                </a:lnTo>
                <a:lnTo>
                  <a:pt x="609" y="1448"/>
                </a:lnTo>
                <a:lnTo>
                  <a:pt x="604" y="1463"/>
                </a:lnTo>
                <a:lnTo>
                  <a:pt x="600" y="1480"/>
                </a:lnTo>
                <a:lnTo>
                  <a:pt x="600" y="1480"/>
                </a:lnTo>
                <a:lnTo>
                  <a:pt x="593" y="1495"/>
                </a:lnTo>
                <a:lnTo>
                  <a:pt x="585" y="1510"/>
                </a:lnTo>
                <a:lnTo>
                  <a:pt x="579" y="1526"/>
                </a:lnTo>
                <a:lnTo>
                  <a:pt x="573" y="1542"/>
                </a:lnTo>
                <a:lnTo>
                  <a:pt x="563" y="1575"/>
                </a:lnTo>
                <a:lnTo>
                  <a:pt x="552" y="1608"/>
                </a:lnTo>
                <a:lnTo>
                  <a:pt x="552" y="1608"/>
                </a:lnTo>
                <a:lnTo>
                  <a:pt x="528" y="1669"/>
                </a:lnTo>
                <a:lnTo>
                  <a:pt x="504" y="1731"/>
                </a:lnTo>
                <a:lnTo>
                  <a:pt x="480" y="1792"/>
                </a:lnTo>
                <a:lnTo>
                  <a:pt x="459" y="1854"/>
                </a:lnTo>
                <a:lnTo>
                  <a:pt x="459" y="1854"/>
                </a:lnTo>
                <a:lnTo>
                  <a:pt x="447" y="1878"/>
                </a:lnTo>
                <a:lnTo>
                  <a:pt x="436" y="1901"/>
                </a:lnTo>
                <a:lnTo>
                  <a:pt x="416" y="1950"/>
                </a:lnTo>
                <a:lnTo>
                  <a:pt x="397" y="2001"/>
                </a:lnTo>
                <a:lnTo>
                  <a:pt x="379" y="2052"/>
                </a:lnTo>
                <a:lnTo>
                  <a:pt x="360" y="2102"/>
                </a:lnTo>
                <a:lnTo>
                  <a:pt x="342" y="2154"/>
                </a:lnTo>
                <a:lnTo>
                  <a:pt x="323" y="2203"/>
                </a:lnTo>
                <a:lnTo>
                  <a:pt x="312" y="2228"/>
                </a:lnTo>
                <a:lnTo>
                  <a:pt x="301" y="2251"/>
                </a:lnTo>
                <a:lnTo>
                  <a:pt x="301" y="2251"/>
                </a:lnTo>
                <a:lnTo>
                  <a:pt x="299" y="2264"/>
                </a:lnTo>
                <a:lnTo>
                  <a:pt x="297" y="2276"/>
                </a:lnTo>
                <a:lnTo>
                  <a:pt x="291" y="2296"/>
                </a:lnTo>
                <a:lnTo>
                  <a:pt x="285" y="2317"/>
                </a:lnTo>
                <a:lnTo>
                  <a:pt x="283" y="2327"/>
                </a:lnTo>
                <a:lnTo>
                  <a:pt x="282" y="2340"/>
                </a:lnTo>
                <a:lnTo>
                  <a:pt x="282" y="2340"/>
                </a:lnTo>
                <a:lnTo>
                  <a:pt x="265" y="2380"/>
                </a:lnTo>
                <a:lnTo>
                  <a:pt x="250" y="2423"/>
                </a:lnTo>
                <a:lnTo>
                  <a:pt x="236" y="2467"/>
                </a:lnTo>
                <a:lnTo>
                  <a:pt x="222" y="2513"/>
                </a:lnTo>
                <a:lnTo>
                  <a:pt x="222" y="2513"/>
                </a:lnTo>
                <a:lnTo>
                  <a:pt x="216" y="2523"/>
                </a:lnTo>
                <a:lnTo>
                  <a:pt x="210" y="2535"/>
                </a:lnTo>
                <a:lnTo>
                  <a:pt x="205" y="2547"/>
                </a:lnTo>
                <a:lnTo>
                  <a:pt x="201" y="2559"/>
                </a:lnTo>
                <a:lnTo>
                  <a:pt x="193" y="2583"/>
                </a:lnTo>
                <a:lnTo>
                  <a:pt x="185" y="2608"/>
                </a:lnTo>
                <a:lnTo>
                  <a:pt x="185" y="2608"/>
                </a:lnTo>
                <a:lnTo>
                  <a:pt x="174" y="2631"/>
                </a:lnTo>
                <a:lnTo>
                  <a:pt x="163" y="2654"/>
                </a:lnTo>
                <a:lnTo>
                  <a:pt x="154" y="2676"/>
                </a:lnTo>
                <a:lnTo>
                  <a:pt x="149" y="2687"/>
                </a:lnTo>
                <a:lnTo>
                  <a:pt x="146" y="2699"/>
                </a:lnTo>
                <a:lnTo>
                  <a:pt x="146" y="2699"/>
                </a:lnTo>
                <a:lnTo>
                  <a:pt x="156" y="2704"/>
                </a:lnTo>
                <a:lnTo>
                  <a:pt x="168" y="2710"/>
                </a:lnTo>
                <a:lnTo>
                  <a:pt x="178" y="2713"/>
                </a:lnTo>
                <a:lnTo>
                  <a:pt x="184" y="2714"/>
                </a:lnTo>
                <a:lnTo>
                  <a:pt x="189" y="2714"/>
                </a:lnTo>
                <a:lnTo>
                  <a:pt x="189" y="2714"/>
                </a:lnTo>
                <a:lnTo>
                  <a:pt x="190" y="2701"/>
                </a:lnTo>
                <a:lnTo>
                  <a:pt x="193" y="2689"/>
                </a:lnTo>
                <a:lnTo>
                  <a:pt x="198" y="2677"/>
                </a:lnTo>
                <a:lnTo>
                  <a:pt x="202" y="2667"/>
                </a:lnTo>
                <a:lnTo>
                  <a:pt x="212" y="2645"/>
                </a:lnTo>
                <a:lnTo>
                  <a:pt x="220" y="2623"/>
                </a:lnTo>
                <a:lnTo>
                  <a:pt x="220" y="2623"/>
                </a:lnTo>
                <a:lnTo>
                  <a:pt x="231" y="2592"/>
                </a:lnTo>
                <a:lnTo>
                  <a:pt x="241" y="2560"/>
                </a:lnTo>
                <a:lnTo>
                  <a:pt x="241" y="2560"/>
                </a:lnTo>
                <a:lnTo>
                  <a:pt x="263" y="2501"/>
                </a:lnTo>
                <a:lnTo>
                  <a:pt x="284" y="2442"/>
                </a:lnTo>
                <a:lnTo>
                  <a:pt x="294" y="2412"/>
                </a:lnTo>
                <a:lnTo>
                  <a:pt x="304" y="2381"/>
                </a:lnTo>
                <a:lnTo>
                  <a:pt x="313" y="2350"/>
                </a:lnTo>
                <a:lnTo>
                  <a:pt x="321" y="2317"/>
                </a:lnTo>
                <a:lnTo>
                  <a:pt x="321" y="2317"/>
                </a:lnTo>
                <a:lnTo>
                  <a:pt x="343" y="2263"/>
                </a:lnTo>
                <a:lnTo>
                  <a:pt x="365" y="2210"/>
                </a:lnTo>
                <a:lnTo>
                  <a:pt x="405" y="2101"/>
                </a:lnTo>
                <a:lnTo>
                  <a:pt x="445" y="1992"/>
                </a:lnTo>
                <a:lnTo>
                  <a:pt x="486" y="1884"/>
                </a:lnTo>
                <a:lnTo>
                  <a:pt x="486" y="1884"/>
                </a:lnTo>
                <a:lnTo>
                  <a:pt x="511" y="1818"/>
                </a:lnTo>
                <a:lnTo>
                  <a:pt x="536" y="1752"/>
                </a:lnTo>
                <a:lnTo>
                  <a:pt x="584" y="1621"/>
                </a:lnTo>
                <a:lnTo>
                  <a:pt x="609" y="1556"/>
                </a:lnTo>
                <a:lnTo>
                  <a:pt x="633" y="1492"/>
                </a:lnTo>
                <a:lnTo>
                  <a:pt x="659" y="1428"/>
                </a:lnTo>
                <a:lnTo>
                  <a:pt x="686" y="1366"/>
                </a:lnTo>
                <a:lnTo>
                  <a:pt x="686" y="1366"/>
                </a:lnTo>
                <a:lnTo>
                  <a:pt x="675" y="1362"/>
                </a:lnTo>
                <a:lnTo>
                  <a:pt x="662" y="1359"/>
                </a:lnTo>
                <a:lnTo>
                  <a:pt x="656" y="1358"/>
                </a:lnTo>
                <a:lnTo>
                  <a:pt x="649" y="1359"/>
                </a:lnTo>
                <a:lnTo>
                  <a:pt x="645" y="1360"/>
                </a:lnTo>
                <a:lnTo>
                  <a:pt x="641" y="1364"/>
                </a:lnTo>
                <a:lnTo>
                  <a:pt x="641" y="1364"/>
                </a:lnTo>
                <a:close/>
                <a:moveTo>
                  <a:pt x="703" y="1368"/>
                </a:moveTo>
                <a:lnTo>
                  <a:pt x="703" y="1368"/>
                </a:lnTo>
                <a:lnTo>
                  <a:pt x="692" y="1389"/>
                </a:lnTo>
                <a:lnTo>
                  <a:pt x="685" y="1411"/>
                </a:lnTo>
                <a:lnTo>
                  <a:pt x="677" y="1432"/>
                </a:lnTo>
                <a:lnTo>
                  <a:pt x="669" y="1455"/>
                </a:lnTo>
                <a:lnTo>
                  <a:pt x="669" y="1455"/>
                </a:lnTo>
                <a:lnTo>
                  <a:pt x="663" y="1466"/>
                </a:lnTo>
                <a:lnTo>
                  <a:pt x="657" y="1478"/>
                </a:lnTo>
                <a:lnTo>
                  <a:pt x="650" y="1490"/>
                </a:lnTo>
                <a:lnTo>
                  <a:pt x="645" y="1502"/>
                </a:lnTo>
                <a:lnTo>
                  <a:pt x="645" y="1502"/>
                </a:lnTo>
                <a:lnTo>
                  <a:pt x="632" y="1538"/>
                </a:lnTo>
                <a:lnTo>
                  <a:pt x="621" y="1576"/>
                </a:lnTo>
                <a:lnTo>
                  <a:pt x="608" y="1613"/>
                </a:lnTo>
                <a:lnTo>
                  <a:pt x="595" y="1651"/>
                </a:lnTo>
                <a:lnTo>
                  <a:pt x="595" y="1651"/>
                </a:lnTo>
                <a:lnTo>
                  <a:pt x="576" y="1699"/>
                </a:lnTo>
                <a:lnTo>
                  <a:pt x="558" y="1746"/>
                </a:lnTo>
                <a:lnTo>
                  <a:pt x="542" y="1791"/>
                </a:lnTo>
                <a:lnTo>
                  <a:pt x="524" y="1837"/>
                </a:lnTo>
                <a:lnTo>
                  <a:pt x="524" y="1837"/>
                </a:lnTo>
                <a:lnTo>
                  <a:pt x="516" y="1860"/>
                </a:lnTo>
                <a:lnTo>
                  <a:pt x="507" y="1884"/>
                </a:lnTo>
                <a:lnTo>
                  <a:pt x="507" y="1884"/>
                </a:lnTo>
                <a:lnTo>
                  <a:pt x="498" y="1907"/>
                </a:lnTo>
                <a:lnTo>
                  <a:pt x="489" y="1929"/>
                </a:lnTo>
                <a:lnTo>
                  <a:pt x="478" y="1952"/>
                </a:lnTo>
                <a:lnTo>
                  <a:pt x="468" y="1973"/>
                </a:lnTo>
                <a:lnTo>
                  <a:pt x="468" y="1973"/>
                </a:lnTo>
                <a:lnTo>
                  <a:pt x="464" y="1986"/>
                </a:lnTo>
                <a:lnTo>
                  <a:pt x="462" y="1999"/>
                </a:lnTo>
                <a:lnTo>
                  <a:pt x="459" y="2011"/>
                </a:lnTo>
                <a:lnTo>
                  <a:pt x="455" y="2024"/>
                </a:lnTo>
                <a:lnTo>
                  <a:pt x="455" y="2024"/>
                </a:lnTo>
                <a:lnTo>
                  <a:pt x="441" y="2055"/>
                </a:lnTo>
                <a:lnTo>
                  <a:pt x="429" y="2090"/>
                </a:lnTo>
                <a:lnTo>
                  <a:pt x="429" y="2090"/>
                </a:lnTo>
                <a:lnTo>
                  <a:pt x="425" y="2099"/>
                </a:lnTo>
                <a:lnTo>
                  <a:pt x="419" y="2109"/>
                </a:lnTo>
                <a:lnTo>
                  <a:pt x="414" y="2119"/>
                </a:lnTo>
                <a:lnTo>
                  <a:pt x="410" y="2128"/>
                </a:lnTo>
                <a:lnTo>
                  <a:pt x="410" y="2128"/>
                </a:lnTo>
                <a:lnTo>
                  <a:pt x="409" y="2131"/>
                </a:lnTo>
                <a:lnTo>
                  <a:pt x="410" y="2136"/>
                </a:lnTo>
                <a:lnTo>
                  <a:pt x="410" y="2139"/>
                </a:lnTo>
                <a:lnTo>
                  <a:pt x="410" y="2143"/>
                </a:lnTo>
                <a:lnTo>
                  <a:pt x="410" y="2143"/>
                </a:lnTo>
                <a:lnTo>
                  <a:pt x="405" y="2154"/>
                </a:lnTo>
                <a:lnTo>
                  <a:pt x="399" y="2165"/>
                </a:lnTo>
                <a:lnTo>
                  <a:pt x="394" y="2176"/>
                </a:lnTo>
                <a:lnTo>
                  <a:pt x="388" y="2187"/>
                </a:lnTo>
                <a:lnTo>
                  <a:pt x="388" y="2187"/>
                </a:lnTo>
                <a:lnTo>
                  <a:pt x="381" y="2213"/>
                </a:lnTo>
                <a:lnTo>
                  <a:pt x="373" y="2236"/>
                </a:lnTo>
                <a:lnTo>
                  <a:pt x="373" y="2236"/>
                </a:lnTo>
                <a:lnTo>
                  <a:pt x="354" y="2288"/>
                </a:lnTo>
                <a:lnTo>
                  <a:pt x="335" y="2340"/>
                </a:lnTo>
                <a:lnTo>
                  <a:pt x="326" y="2367"/>
                </a:lnTo>
                <a:lnTo>
                  <a:pt x="316" y="2394"/>
                </a:lnTo>
                <a:lnTo>
                  <a:pt x="309" y="2422"/>
                </a:lnTo>
                <a:lnTo>
                  <a:pt x="301" y="2450"/>
                </a:lnTo>
                <a:lnTo>
                  <a:pt x="301" y="2450"/>
                </a:lnTo>
                <a:lnTo>
                  <a:pt x="292" y="2470"/>
                </a:lnTo>
                <a:lnTo>
                  <a:pt x="284" y="2488"/>
                </a:lnTo>
                <a:lnTo>
                  <a:pt x="271" y="2523"/>
                </a:lnTo>
                <a:lnTo>
                  <a:pt x="271" y="2523"/>
                </a:lnTo>
                <a:lnTo>
                  <a:pt x="271" y="2526"/>
                </a:lnTo>
                <a:lnTo>
                  <a:pt x="271" y="2531"/>
                </a:lnTo>
                <a:lnTo>
                  <a:pt x="271" y="2534"/>
                </a:lnTo>
                <a:lnTo>
                  <a:pt x="271" y="2538"/>
                </a:lnTo>
                <a:lnTo>
                  <a:pt x="271" y="2538"/>
                </a:lnTo>
                <a:lnTo>
                  <a:pt x="267" y="2549"/>
                </a:lnTo>
                <a:lnTo>
                  <a:pt x="262" y="2561"/>
                </a:lnTo>
                <a:lnTo>
                  <a:pt x="256" y="2573"/>
                </a:lnTo>
                <a:lnTo>
                  <a:pt x="252" y="2584"/>
                </a:lnTo>
                <a:lnTo>
                  <a:pt x="252" y="2584"/>
                </a:lnTo>
                <a:lnTo>
                  <a:pt x="240" y="2621"/>
                </a:lnTo>
                <a:lnTo>
                  <a:pt x="229" y="2654"/>
                </a:lnTo>
                <a:lnTo>
                  <a:pt x="217" y="2686"/>
                </a:lnTo>
                <a:lnTo>
                  <a:pt x="204" y="2718"/>
                </a:lnTo>
                <a:lnTo>
                  <a:pt x="204" y="2718"/>
                </a:lnTo>
                <a:lnTo>
                  <a:pt x="208" y="2717"/>
                </a:lnTo>
                <a:lnTo>
                  <a:pt x="213" y="2716"/>
                </a:lnTo>
                <a:lnTo>
                  <a:pt x="222" y="2717"/>
                </a:lnTo>
                <a:lnTo>
                  <a:pt x="233" y="2718"/>
                </a:lnTo>
                <a:lnTo>
                  <a:pt x="238" y="2719"/>
                </a:lnTo>
                <a:lnTo>
                  <a:pt x="244" y="2718"/>
                </a:lnTo>
                <a:lnTo>
                  <a:pt x="244" y="2718"/>
                </a:lnTo>
                <a:lnTo>
                  <a:pt x="246" y="2711"/>
                </a:lnTo>
                <a:lnTo>
                  <a:pt x="248" y="2703"/>
                </a:lnTo>
                <a:lnTo>
                  <a:pt x="254" y="2688"/>
                </a:lnTo>
                <a:lnTo>
                  <a:pt x="261" y="2673"/>
                </a:lnTo>
                <a:lnTo>
                  <a:pt x="267" y="2659"/>
                </a:lnTo>
                <a:lnTo>
                  <a:pt x="267" y="2659"/>
                </a:lnTo>
                <a:lnTo>
                  <a:pt x="279" y="2628"/>
                </a:lnTo>
                <a:lnTo>
                  <a:pt x="290" y="2598"/>
                </a:lnTo>
                <a:lnTo>
                  <a:pt x="312" y="2538"/>
                </a:lnTo>
                <a:lnTo>
                  <a:pt x="312" y="2538"/>
                </a:lnTo>
                <a:lnTo>
                  <a:pt x="319" y="2524"/>
                </a:lnTo>
                <a:lnTo>
                  <a:pt x="325" y="2510"/>
                </a:lnTo>
                <a:lnTo>
                  <a:pt x="332" y="2497"/>
                </a:lnTo>
                <a:lnTo>
                  <a:pt x="335" y="2490"/>
                </a:lnTo>
                <a:lnTo>
                  <a:pt x="338" y="2483"/>
                </a:lnTo>
                <a:lnTo>
                  <a:pt x="338" y="2483"/>
                </a:lnTo>
                <a:lnTo>
                  <a:pt x="351" y="2433"/>
                </a:lnTo>
                <a:lnTo>
                  <a:pt x="357" y="2412"/>
                </a:lnTo>
                <a:lnTo>
                  <a:pt x="365" y="2389"/>
                </a:lnTo>
                <a:lnTo>
                  <a:pt x="365" y="2389"/>
                </a:lnTo>
                <a:lnTo>
                  <a:pt x="376" y="2359"/>
                </a:lnTo>
                <a:lnTo>
                  <a:pt x="388" y="2332"/>
                </a:lnTo>
                <a:lnTo>
                  <a:pt x="412" y="2275"/>
                </a:lnTo>
                <a:lnTo>
                  <a:pt x="412" y="2275"/>
                </a:lnTo>
                <a:lnTo>
                  <a:pt x="433" y="2220"/>
                </a:lnTo>
                <a:lnTo>
                  <a:pt x="452" y="2169"/>
                </a:lnTo>
                <a:lnTo>
                  <a:pt x="452" y="2169"/>
                </a:lnTo>
                <a:lnTo>
                  <a:pt x="467" y="2126"/>
                </a:lnTo>
                <a:lnTo>
                  <a:pt x="485" y="2085"/>
                </a:lnTo>
                <a:lnTo>
                  <a:pt x="492" y="2064"/>
                </a:lnTo>
                <a:lnTo>
                  <a:pt x="498" y="2044"/>
                </a:lnTo>
                <a:lnTo>
                  <a:pt x="505" y="2022"/>
                </a:lnTo>
                <a:lnTo>
                  <a:pt x="509" y="2001"/>
                </a:lnTo>
                <a:lnTo>
                  <a:pt x="509" y="2001"/>
                </a:lnTo>
                <a:lnTo>
                  <a:pt x="534" y="1944"/>
                </a:lnTo>
                <a:lnTo>
                  <a:pt x="557" y="1886"/>
                </a:lnTo>
                <a:lnTo>
                  <a:pt x="580" y="1826"/>
                </a:lnTo>
                <a:lnTo>
                  <a:pt x="602" y="1766"/>
                </a:lnTo>
                <a:lnTo>
                  <a:pt x="645" y="1645"/>
                </a:lnTo>
                <a:lnTo>
                  <a:pt x="667" y="1586"/>
                </a:lnTo>
                <a:lnTo>
                  <a:pt x="688" y="1526"/>
                </a:lnTo>
                <a:lnTo>
                  <a:pt x="688" y="1526"/>
                </a:lnTo>
                <a:lnTo>
                  <a:pt x="703" y="1489"/>
                </a:lnTo>
                <a:lnTo>
                  <a:pt x="720" y="1451"/>
                </a:lnTo>
                <a:lnTo>
                  <a:pt x="735" y="1414"/>
                </a:lnTo>
                <a:lnTo>
                  <a:pt x="742" y="1395"/>
                </a:lnTo>
                <a:lnTo>
                  <a:pt x="747" y="1377"/>
                </a:lnTo>
                <a:lnTo>
                  <a:pt x="747" y="1377"/>
                </a:lnTo>
                <a:lnTo>
                  <a:pt x="743" y="1375"/>
                </a:lnTo>
                <a:lnTo>
                  <a:pt x="737" y="1374"/>
                </a:lnTo>
                <a:lnTo>
                  <a:pt x="727" y="1372"/>
                </a:lnTo>
                <a:lnTo>
                  <a:pt x="716" y="1369"/>
                </a:lnTo>
                <a:lnTo>
                  <a:pt x="709" y="1368"/>
                </a:lnTo>
                <a:lnTo>
                  <a:pt x="703" y="1368"/>
                </a:lnTo>
                <a:lnTo>
                  <a:pt x="703" y="1368"/>
                </a:lnTo>
                <a:close/>
                <a:moveTo>
                  <a:pt x="1000" y="1374"/>
                </a:moveTo>
                <a:lnTo>
                  <a:pt x="1000" y="1374"/>
                </a:lnTo>
                <a:lnTo>
                  <a:pt x="1009" y="1401"/>
                </a:lnTo>
                <a:lnTo>
                  <a:pt x="1019" y="1429"/>
                </a:lnTo>
                <a:lnTo>
                  <a:pt x="1024" y="1442"/>
                </a:lnTo>
                <a:lnTo>
                  <a:pt x="1030" y="1455"/>
                </a:lnTo>
                <a:lnTo>
                  <a:pt x="1035" y="1466"/>
                </a:lnTo>
                <a:lnTo>
                  <a:pt x="1042" y="1478"/>
                </a:lnTo>
                <a:lnTo>
                  <a:pt x="1042" y="1478"/>
                </a:lnTo>
                <a:lnTo>
                  <a:pt x="1046" y="1496"/>
                </a:lnTo>
                <a:lnTo>
                  <a:pt x="1051" y="1514"/>
                </a:lnTo>
                <a:lnTo>
                  <a:pt x="1057" y="1532"/>
                </a:lnTo>
                <a:lnTo>
                  <a:pt x="1064" y="1550"/>
                </a:lnTo>
                <a:lnTo>
                  <a:pt x="1079" y="1586"/>
                </a:lnTo>
                <a:lnTo>
                  <a:pt x="1086" y="1605"/>
                </a:lnTo>
                <a:lnTo>
                  <a:pt x="1092" y="1625"/>
                </a:lnTo>
                <a:lnTo>
                  <a:pt x="1092" y="1625"/>
                </a:lnTo>
                <a:lnTo>
                  <a:pt x="1095" y="1627"/>
                </a:lnTo>
                <a:lnTo>
                  <a:pt x="1097" y="1630"/>
                </a:lnTo>
                <a:lnTo>
                  <a:pt x="1099" y="1637"/>
                </a:lnTo>
                <a:lnTo>
                  <a:pt x="1101" y="1643"/>
                </a:lnTo>
                <a:lnTo>
                  <a:pt x="1103" y="1645"/>
                </a:lnTo>
                <a:lnTo>
                  <a:pt x="1107" y="1648"/>
                </a:lnTo>
                <a:lnTo>
                  <a:pt x="1107" y="1648"/>
                </a:lnTo>
                <a:lnTo>
                  <a:pt x="1111" y="1673"/>
                </a:lnTo>
                <a:lnTo>
                  <a:pt x="1117" y="1699"/>
                </a:lnTo>
                <a:lnTo>
                  <a:pt x="1122" y="1712"/>
                </a:lnTo>
                <a:lnTo>
                  <a:pt x="1127" y="1725"/>
                </a:lnTo>
                <a:lnTo>
                  <a:pt x="1132" y="1735"/>
                </a:lnTo>
                <a:lnTo>
                  <a:pt x="1138" y="1746"/>
                </a:lnTo>
                <a:lnTo>
                  <a:pt x="1138" y="1746"/>
                </a:lnTo>
                <a:lnTo>
                  <a:pt x="1174" y="1843"/>
                </a:lnTo>
                <a:lnTo>
                  <a:pt x="1210" y="1941"/>
                </a:lnTo>
                <a:lnTo>
                  <a:pt x="1248" y="2039"/>
                </a:lnTo>
                <a:lnTo>
                  <a:pt x="1284" y="2139"/>
                </a:lnTo>
                <a:lnTo>
                  <a:pt x="1284" y="2139"/>
                </a:lnTo>
                <a:lnTo>
                  <a:pt x="1299" y="2182"/>
                </a:lnTo>
                <a:lnTo>
                  <a:pt x="1313" y="2226"/>
                </a:lnTo>
                <a:lnTo>
                  <a:pt x="1327" y="2270"/>
                </a:lnTo>
                <a:lnTo>
                  <a:pt x="1342" y="2312"/>
                </a:lnTo>
                <a:lnTo>
                  <a:pt x="1342" y="2312"/>
                </a:lnTo>
                <a:lnTo>
                  <a:pt x="1349" y="2326"/>
                </a:lnTo>
                <a:lnTo>
                  <a:pt x="1355" y="2340"/>
                </a:lnTo>
                <a:lnTo>
                  <a:pt x="1361" y="2354"/>
                </a:lnTo>
                <a:lnTo>
                  <a:pt x="1368" y="2368"/>
                </a:lnTo>
                <a:lnTo>
                  <a:pt x="1368" y="2368"/>
                </a:lnTo>
                <a:lnTo>
                  <a:pt x="1371" y="2383"/>
                </a:lnTo>
                <a:lnTo>
                  <a:pt x="1375" y="2399"/>
                </a:lnTo>
                <a:lnTo>
                  <a:pt x="1379" y="2414"/>
                </a:lnTo>
                <a:lnTo>
                  <a:pt x="1383" y="2430"/>
                </a:lnTo>
                <a:lnTo>
                  <a:pt x="1383" y="2430"/>
                </a:lnTo>
                <a:lnTo>
                  <a:pt x="1404" y="2502"/>
                </a:lnTo>
                <a:lnTo>
                  <a:pt x="1426" y="2571"/>
                </a:lnTo>
                <a:lnTo>
                  <a:pt x="1437" y="2606"/>
                </a:lnTo>
                <a:lnTo>
                  <a:pt x="1450" y="2639"/>
                </a:lnTo>
                <a:lnTo>
                  <a:pt x="1464" y="2673"/>
                </a:lnTo>
                <a:lnTo>
                  <a:pt x="1480" y="2705"/>
                </a:lnTo>
                <a:lnTo>
                  <a:pt x="1480" y="2705"/>
                </a:lnTo>
                <a:lnTo>
                  <a:pt x="1488" y="2704"/>
                </a:lnTo>
                <a:lnTo>
                  <a:pt x="1494" y="2704"/>
                </a:lnTo>
                <a:lnTo>
                  <a:pt x="1508" y="2704"/>
                </a:lnTo>
                <a:lnTo>
                  <a:pt x="1521" y="2703"/>
                </a:lnTo>
                <a:lnTo>
                  <a:pt x="1528" y="2703"/>
                </a:lnTo>
                <a:lnTo>
                  <a:pt x="1535" y="2701"/>
                </a:lnTo>
                <a:lnTo>
                  <a:pt x="1535" y="2701"/>
                </a:lnTo>
                <a:lnTo>
                  <a:pt x="1534" y="2694"/>
                </a:lnTo>
                <a:lnTo>
                  <a:pt x="1532" y="2686"/>
                </a:lnTo>
                <a:lnTo>
                  <a:pt x="1525" y="2671"/>
                </a:lnTo>
                <a:lnTo>
                  <a:pt x="1523" y="2664"/>
                </a:lnTo>
                <a:lnTo>
                  <a:pt x="1522" y="2657"/>
                </a:lnTo>
                <a:lnTo>
                  <a:pt x="1522" y="2651"/>
                </a:lnTo>
                <a:lnTo>
                  <a:pt x="1523" y="2649"/>
                </a:lnTo>
                <a:lnTo>
                  <a:pt x="1524" y="2646"/>
                </a:lnTo>
                <a:lnTo>
                  <a:pt x="1524" y="2646"/>
                </a:lnTo>
                <a:lnTo>
                  <a:pt x="1511" y="2619"/>
                </a:lnTo>
                <a:lnTo>
                  <a:pt x="1500" y="2593"/>
                </a:lnTo>
                <a:lnTo>
                  <a:pt x="1500" y="2593"/>
                </a:lnTo>
                <a:lnTo>
                  <a:pt x="1496" y="2584"/>
                </a:lnTo>
                <a:lnTo>
                  <a:pt x="1494" y="2576"/>
                </a:lnTo>
                <a:lnTo>
                  <a:pt x="1493" y="2566"/>
                </a:lnTo>
                <a:lnTo>
                  <a:pt x="1491" y="2558"/>
                </a:lnTo>
                <a:lnTo>
                  <a:pt x="1491" y="2558"/>
                </a:lnTo>
                <a:lnTo>
                  <a:pt x="1486" y="2544"/>
                </a:lnTo>
                <a:lnTo>
                  <a:pt x="1479" y="2531"/>
                </a:lnTo>
                <a:lnTo>
                  <a:pt x="1473" y="2518"/>
                </a:lnTo>
                <a:lnTo>
                  <a:pt x="1467" y="2504"/>
                </a:lnTo>
                <a:lnTo>
                  <a:pt x="1467" y="2504"/>
                </a:lnTo>
                <a:lnTo>
                  <a:pt x="1461" y="2488"/>
                </a:lnTo>
                <a:lnTo>
                  <a:pt x="1456" y="2471"/>
                </a:lnTo>
                <a:lnTo>
                  <a:pt x="1451" y="2453"/>
                </a:lnTo>
                <a:lnTo>
                  <a:pt x="1448" y="2433"/>
                </a:lnTo>
                <a:lnTo>
                  <a:pt x="1448" y="2433"/>
                </a:lnTo>
                <a:lnTo>
                  <a:pt x="1433" y="2402"/>
                </a:lnTo>
                <a:lnTo>
                  <a:pt x="1418" y="2371"/>
                </a:lnTo>
                <a:lnTo>
                  <a:pt x="1403" y="2340"/>
                </a:lnTo>
                <a:lnTo>
                  <a:pt x="1388" y="2308"/>
                </a:lnTo>
                <a:lnTo>
                  <a:pt x="1374" y="2275"/>
                </a:lnTo>
                <a:lnTo>
                  <a:pt x="1363" y="2241"/>
                </a:lnTo>
                <a:lnTo>
                  <a:pt x="1357" y="2223"/>
                </a:lnTo>
                <a:lnTo>
                  <a:pt x="1353" y="2205"/>
                </a:lnTo>
                <a:lnTo>
                  <a:pt x="1350" y="2187"/>
                </a:lnTo>
                <a:lnTo>
                  <a:pt x="1346" y="2169"/>
                </a:lnTo>
                <a:lnTo>
                  <a:pt x="1346" y="2169"/>
                </a:lnTo>
                <a:lnTo>
                  <a:pt x="1285" y="1998"/>
                </a:lnTo>
                <a:lnTo>
                  <a:pt x="1255" y="1913"/>
                </a:lnTo>
                <a:lnTo>
                  <a:pt x="1225" y="1831"/>
                </a:lnTo>
                <a:lnTo>
                  <a:pt x="1225" y="1831"/>
                </a:lnTo>
                <a:lnTo>
                  <a:pt x="1220" y="1819"/>
                </a:lnTo>
                <a:lnTo>
                  <a:pt x="1215" y="1807"/>
                </a:lnTo>
                <a:lnTo>
                  <a:pt x="1204" y="1783"/>
                </a:lnTo>
                <a:lnTo>
                  <a:pt x="1204" y="1783"/>
                </a:lnTo>
                <a:lnTo>
                  <a:pt x="1195" y="1762"/>
                </a:lnTo>
                <a:lnTo>
                  <a:pt x="1187" y="1738"/>
                </a:lnTo>
                <a:lnTo>
                  <a:pt x="1171" y="1690"/>
                </a:lnTo>
                <a:lnTo>
                  <a:pt x="1162" y="1666"/>
                </a:lnTo>
                <a:lnTo>
                  <a:pt x="1154" y="1642"/>
                </a:lnTo>
                <a:lnTo>
                  <a:pt x="1144" y="1620"/>
                </a:lnTo>
                <a:lnTo>
                  <a:pt x="1133" y="1599"/>
                </a:lnTo>
                <a:lnTo>
                  <a:pt x="1133" y="1599"/>
                </a:lnTo>
                <a:lnTo>
                  <a:pt x="1121" y="1571"/>
                </a:lnTo>
                <a:lnTo>
                  <a:pt x="1108" y="1544"/>
                </a:lnTo>
                <a:lnTo>
                  <a:pt x="1097" y="1516"/>
                </a:lnTo>
                <a:lnTo>
                  <a:pt x="1087" y="1487"/>
                </a:lnTo>
                <a:lnTo>
                  <a:pt x="1068" y="1430"/>
                </a:lnTo>
                <a:lnTo>
                  <a:pt x="1058" y="1402"/>
                </a:lnTo>
                <a:lnTo>
                  <a:pt x="1047" y="1374"/>
                </a:lnTo>
                <a:lnTo>
                  <a:pt x="1047" y="1374"/>
                </a:lnTo>
                <a:lnTo>
                  <a:pt x="1036" y="1372"/>
                </a:lnTo>
                <a:lnTo>
                  <a:pt x="1024" y="1369"/>
                </a:lnTo>
                <a:lnTo>
                  <a:pt x="1018" y="1369"/>
                </a:lnTo>
                <a:lnTo>
                  <a:pt x="1011" y="1369"/>
                </a:lnTo>
                <a:lnTo>
                  <a:pt x="1006" y="1371"/>
                </a:lnTo>
                <a:lnTo>
                  <a:pt x="1000" y="1374"/>
                </a:lnTo>
                <a:lnTo>
                  <a:pt x="1000" y="1374"/>
                </a:lnTo>
                <a:close/>
                <a:moveTo>
                  <a:pt x="1068" y="1377"/>
                </a:moveTo>
                <a:lnTo>
                  <a:pt x="1068" y="1377"/>
                </a:lnTo>
                <a:lnTo>
                  <a:pt x="1085" y="1428"/>
                </a:lnTo>
                <a:lnTo>
                  <a:pt x="1104" y="1483"/>
                </a:lnTo>
                <a:lnTo>
                  <a:pt x="1114" y="1510"/>
                </a:lnTo>
                <a:lnTo>
                  <a:pt x="1125" y="1537"/>
                </a:lnTo>
                <a:lnTo>
                  <a:pt x="1137" y="1562"/>
                </a:lnTo>
                <a:lnTo>
                  <a:pt x="1148" y="1586"/>
                </a:lnTo>
                <a:lnTo>
                  <a:pt x="1148" y="1586"/>
                </a:lnTo>
                <a:lnTo>
                  <a:pt x="1183" y="1681"/>
                </a:lnTo>
                <a:lnTo>
                  <a:pt x="1201" y="1727"/>
                </a:lnTo>
                <a:lnTo>
                  <a:pt x="1219" y="1772"/>
                </a:lnTo>
                <a:lnTo>
                  <a:pt x="1219" y="1772"/>
                </a:lnTo>
                <a:lnTo>
                  <a:pt x="1243" y="1829"/>
                </a:lnTo>
                <a:lnTo>
                  <a:pt x="1265" y="1888"/>
                </a:lnTo>
                <a:lnTo>
                  <a:pt x="1285" y="1947"/>
                </a:lnTo>
                <a:lnTo>
                  <a:pt x="1306" y="2007"/>
                </a:lnTo>
                <a:lnTo>
                  <a:pt x="1306" y="2007"/>
                </a:lnTo>
                <a:lnTo>
                  <a:pt x="1329" y="2073"/>
                </a:lnTo>
                <a:lnTo>
                  <a:pt x="1353" y="2139"/>
                </a:lnTo>
                <a:lnTo>
                  <a:pt x="1376" y="2206"/>
                </a:lnTo>
                <a:lnTo>
                  <a:pt x="1387" y="2241"/>
                </a:lnTo>
                <a:lnTo>
                  <a:pt x="1397" y="2275"/>
                </a:lnTo>
                <a:lnTo>
                  <a:pt x="1397" y="2275"/>
                </a:lnTo>
                <a:lnTo>
                  <a:pt x="1405" y="2295"/>
                </a:lnTo>
                <a:lnTo>
                  <a:pt x="1413" y="2317"/>
                </a:lnTo>
                <a:lnTo>
                  <a:pt x="1432" y="2357"/>
                </a:lnTo>
                <a:lnTo>
                  <a:pt x="1472" y="2438"/>
                </a:lnTo>
                <a:lnTo>
                  <a:pt x="1472" y="2438"/>
                </a:lnTo>
                <a:lnTo>
                  <a:pt x="1477" y="2452"/>
                </a:lnTo>
                <a:lnTo>
                  <a:pt x="1481" y="2465"/>
                </a:lnTo>
                <a:lnTo>
                  <a:pt x="1486" y="2479"/>
                </a:lnTo>
                <a:lnTo>
                  <a:pt x="1491" y="2493"/>
                </a:lnTo>
                <a:lnTo>
                  <a:pt x="1491" y="2493"/>
                </a:lnTo>
                <a:lnTo>
                  <a:pt x="1495" y="2501"/>
                </a:lnTo>
                <a:lnTo>
                  <a:pt x="1500" y="2508"/>
                </a:lnTo>
                <a:lnTo>
                  <a:pt x="1504" y="2516"/>
                </a:lnTo>
                <a:lnTo>
                  <a:pt x="1508" y="2523"/>
                </a:lnTo>
                <a:lnTo>
                  <a:pt x="1508" y="2523"/>
                </a:lnTo>
                <a:lnTo>
                  <a:pt x="1513" y="2543"/>
                </a:lnTo>
                <a:lnTo>
                  <a:pt x="1520" y="2562"/>
                </a:lnTo>
                <a:lnTo>
                  <a:pt x="1531" y="2601"/>
                </a:lnTo>
                <a:lnTo>
                  <a:pt x="1537" y="2622"/>
                </a:lnTo>
                <a:lnTo>
                  <a:pt x="1543" y="2641"/>
                </a:lnTo>
                <a:lnTo>
                  <a:pt x="1550" y="2661"/>
                </a:lnTo>
                <a:lnTo>
                  <a:pt x="1558" y="2681"/>
                </a:lnTo>
                <a:lnTo>
                  <a:pt x="1558" y="2681"/>
                </a:lnTo>
                <a:lnTo>
                  <a:pt x="1558" y="2684"/>
                </a:lnTo>
                <a:lnTo>
                  <a:pt x="1558" y="2686"/>
                </a:lnTo>
                <a:lnTo>
                  <a:pt x="1555" y="2690"/>
                </a:lnTo>
                <a:lnTo>
                  <a:pt x="1553" y="2691"/>
                </a:lnTo>
                <a:lnTo>
                  <a:pt x="1553" y="2694"/>
                </a:lnTo>
                <a:lnTo>
                  <a:pt x="1553" y="2695"/>
                </a:lnTo>
                <a:lnTo>
                  <a:pt x="1554" y="2697"/>
                </a:lnTo>
                <a:lnTo>
                  <a:pt x="1554" y="2697"/>
                </a:lnTo>
                <a:lnTo>
                  <a:pt x="1568" y="2694"/>
                </a:lnTo>
                <a:lnTo>
                  <a:pt x="1579" y="2688"/>
                </a:lnTo>
                <a:lnTo>
                  <a:pt x="1584" y="2685"/>
                </a:lnTo>
                <a:lnTo>
                  <a:pt x="1590" y="2681"/>
                </a:lnTo>
                <a:lnTo>
                  <a:pt x="1594" y="2676"/>
                </a:lnTo>
                <a:lnTo>
                  <a:pt x="1597" y="2672"/>
                </a:lnTo>
                <a:lnTo>
                  <a:pt x="1597" y="2672"/>
                </a:lnTo>
                <a:lnTo>
                  <a:pt x="1595" y="2662"/>
                </a:lnTo>
                <a:lnTo>
                  <a:pt x="1592" y="2653"/>
                </a:lnTo>
                <a:lnTo>
                  <a:pt x="1583" y="2634"/>
                </a:lnTo>
                <a:lnTo>
                  <a:pt x="1575" y="2614"/>
                </a:lnTo>
                <a:lnTo>
                  <a:pt x="1567" y="2597"/>
                </a:lnTo>
                <a:lnTo>
                  <a:pt x="1567" y="2597"/>
                </a:lnTo>
                <a:lnTo>
                  <a:pt x="1564" y="2589"/>
                </a:lnTo>
                <a:lnTo>
                  <a:pt x="1562" y="2580"/>
                </a:lnTo>
                <a:lnTo>
                  <a:pt x="1556" y="2562"/>
                </a:lnTo>
                <a:lnTo>
                  <a:pt x="1556" y="2562"/>
                </a:lnTo>
                <a:lnTo>
                  <a:pt x="1521" y="2455"/>
                </a:lnTo>
                <a:lnTo>
                  <a:pt x="1504" y="2402"/>
                </a:lnTo>
                <a:lnTo>
                  <a:pt x="1489" y="2349"/>
                </a:lnTo>
                <a:lnTo>
                  <a:pt x="1489" y="2349"/>
                </a:lnTo>
                <a:lnTo>
                  <a:pt x="1478" y="2312"/>
                </a:lnTo>
                <a:lnTo>
                  <a:pt x="1466" y="2277"/>
                </a:lnTo>
                <a:lnTo>
                  <a:pt x="1441" y="2206"/>
                </a:lnTo>
                <a:lnTo>
                  <a:pt x="1415" y="2137"/>
                </a:lnTo>
                <a:lnTo>
                  <a:pt x="1402" y="2101"/>
                </a:lnTo>
                <a:lnTo>
                  <a:pt x="1390" y="2066"/>
                </a:lnTo>
                <a:lnTo>
                  <a:pt x="1390" y="2066"/>
                </a:lnTo>
                <a:lnTo>
                  <a:pt x="1376" y="2023"/>
                </a:lnTo>
                <a:lnTo>
                  <a:pt x="1361" y="1981"/>
                </a:lnTo>
                <a:lnTo>
                  <a:pt x="1329" y="1899"/>
                </a:lnTo>
                <a:lnTo>
                  <a:pt x="1296" y="1819"/>
                </a:lnTo>
                <a:lnTo>
                  <a:pt x="1265" y="1740"/>
                </a:lnTo>
                <a:lnTo>
                  <a:pt x="1265" y="1740"/>
                </a:lnTo>
                <a:lnTo>
                  <a:pt x="1266" y="1734"/>
                </a:lnTo>
                <a:lnTo>
                  <a:pt x="1266" y="1730"/>
                </a:lnTo>
                <a:lnTo>
                  <a:pt x="1267" y="1727"/>
                </a:lnTo>
                <a:lnTo>
                  <a:pt x="1265" y="1722"/>
                </a:lnTo>
                <a:lnTo>
                  <a:pt x="1265" y="1722"/>
                </a:lnTo>
                <a:lnTo>
                  <a:pt x="1255" y="1693"/>
                </a:lnTo>
                <a:lnTo>
                  <a:pt x="1245" y="1665"/>
                </a:lnTo>
                <a:lnTo>
                  <a:pt x="1220" y="1609"/>
                </a:lnTo>
                <a:lnTo>
                  <a:pt x="1195" y="1554"/>
                </a:lnTo>
                <a:lnTo>
                  <a:pt x="1172" y="1504"/>
                </a:lnTo>
                <a:lnTo>
                  <a:pt x="1172" y="1504"/>
                </a:lnTo>
                <a:lnTo>
                  <a:pt x="1169" y="1487"/>
                </a:lnTo>
                <a:lnTo>
                  <a:pt x="1163" y="1471"/>
                </a:lnTo>
                <a:lnTo>
                  <a:pt x="1158" y="1455"/>
                </a:lnTo>
                <a:lnTo>
                  <a:pt x="1151" y="1440"/>
                </a:lnTo>
                <a:lnTo>
                  <a:pt x="1134" y="1408"/>
                </a:lnTo>
                <a:lnTo>
                  <a:pt x="1126" y="1393"/>
                </a:lnTo>
                <a:lnTo>
                  <a:pt x="1119" y="1377"/>
                </a:lnTo>
                <a:lnTo>
                  <a:pt x="1119" y="1377"/>
                </a:lnTo>
                <a:lnTo>
                  <a:pt x="1111" y="1378"/>
                </a:lnTo>
                <a:lnTo>
                  <a:pt x="1104" y="1378"/>
                </a:lnTo>
                <a:lnTo>
                  <a:pt x="1099" y="1377"/>
                </a:lnTo>
                <a:lnTo>
                  <a:pt x="1094" y="1375"/>
                </a:lnTo>
                <a:lnTo>
                  <a:pt x="1088" y="1374"/>
                </a:lnTo>
                <a:lnTo>
                  <a:pt x="1083" y="1373"/>
                </a:lnTo>
                <a:lnTo>
                  <a:pt x="1076" y="1374"/>
                </a:lnTo>
                <a:lnTo>
                  <a:pt x="1068" y="1377"/>
                </a:lnTo>
                <a:lnTo>
                  <a:pt x="1068" y="1377"/>
                </a:lnTo>
                <a:close/>
                <a:moveTo>
                  <a:pt x="1748" y="1453"/>
                </a:moveTo>
                <a:lnTo>
                  <a:pt x="1748" y="1453"/>
                </a:lnTo>
                <a:lnTo>
                  <a:pt x="1748" y="1450"/>
                </a:lnTo>
                <a:lnTo>
                  <a:pt x="1749" y="1449"/>
                </a:lnTo>
                <a:lnTo>
                  <a:pt x="1750" y="1448"/>
                </a:lnTo>
                <a:lnTo>
                  <a:pt x="1750" y="1446"/>
                </a:lnTo>
                <a:lnTo>
                  <a:pt x="1750" y="1446"/>
                </a:lnTo>
                <a:lnTo>
                  <a:pt x="1747" y="1446"/>
                </a:lnTo>
                <a:lnTo>
                  <a:pt x="1744" y="1446"/>
                </a:lnTo>
                <a:lnTo>
                  <a:pt x="1743" y="1444"/>
                </a:lnTo>
                <a:lnTo>
                  <a:pt x="1742" y="1442"/>
                </a:lnTo>
                <a:lnTo>
                  <a:pt x="1742" y="1442"/>
                </a:lnTo>
                <a:lnTo>
                  <a:pt x="1736" y="1444"/>
                </a:lnTo>
                <a:lnTo>
                  <a:pt x="1731" y="1445"/>
                </a:lnTo>
                <a:lnTo>
                  <a:pt x="1729" y="1444"/>
                </a:lnTo>
                <a:lnTo>
                  <a:pt x="1728" y="1443"/>
                </a:lnTo>
                <a:lnTo>
                  <a:pt x="1728" y="1441"/>
                </a:lnTo>
                <a:lnTo>
                  <a:pt x="1729" y="1438"/>
                </a:lnTo>
                <a:lnTo>
                  <a:pt x="1729" y="1438"/>
                </a:lnTo>
                <a:lnTo>
                  <a:pt x="1724" y="1439"/>
                </a:lnTo>
                <a:lnTo>
                  <a:pt x="1721" y="1439"/>
                </a:lnTo>
                <a:lnTo>
                  <a:pt x="1717" y="1438"/>
                </a:lnTo>
                <a:lnTo>
                  <a:pt x="1712" y="1438"/>
                </a:lnTo>
                <a:lnTo>
                  <a:pt x="1712" y="1438"/>
                </a:lnTo>
                <a:lnTo>
                  <a:pt x="1710" y="1436"/>
                </a:lnTo>
                <a:lnTo>
                  <a:pt x="1709" y="1433"/>
                </a:lnTo>
                <a:lnTo>
                  <a:pt x="1708" y="1429"/>
                </a:lnTo>
                <a:lnTo>
                  <a:pt x="1706" y="1424"/>
                </a:lnTo>
                <a:lnTo>
                  <a:pt x="1705" y="1422"/>
                </a:lnTo>
                <a:lnTo>
                  <a:pt x="1703" y="1420"/>
                </a:lnTo>
                <a:lnTo>
                  <a:pt x="1703" y="1420"/>
                </a:lnTo>
                <a:lnTo>
                  <a:pt x="1700" y="1425"/>
                </a:lnTo>
                <a:lnTo>
                  <a:pt x="1696" y="1428"/>
                </a:lnTo>
                <a:lnTo>
                  <a:pt x="1687" y="1433"/>
                </a:lnTo>
                <a:lnTo>
                  <a:pt x="1684" y="1436"/>
                </a:lnTo>
                <a:lnTo>
                  <a:pt x="1681" y="1440"/>
                </a:lnTo>
                <a:lnTo>
                  <a:pt x="1678" y="1443"/>
                </a:lnTo>
                <a:lnTo>
                  <a:pt x="1677" y="1448"/>
                </a:lnTo>
                <a:lnTo>
                  <a:pt x="1677" y="1448"/>
                </a:lnTo>
                <a:lnTo>
                  <a:pt x="1678" y="1450"/>
                </a:lnTo>
                <a:lnTo>
                  <a:pt x="1679" y="1450"/>
                </a:lnTo>
                <a:lnTo>
                  <a:pt x="1681" y="1448"/>
                </a:lnTo>
                <a:lnTo>
                  <a:pt x="1683" y="1446"/>
                </a:lnTo>
                <a:lnTo>
                  <a:pt x="1684" y="1446"/>
                </a:lnTo>
                <a:lnTo>
                  <a:pt x="1686" y="1446"/>
                </a:lnTo>
                <a:lnTo>
                  <a:pt x="1686" y="1446"/>
                </a:lnTo>
                <a:lnTo>
                  <a:pt x="1686" y="1448"/>
                </a:lnTo>
                <a:lnTo>
                  <a:pt x="1686" y="1450"/>
                </a:lnTo>
                <a:lnTo>
                  <a:pt x="1687" y="1451"/>
                </a:lnTo>
                <a:lnTo>
                  <a:pt x="1689" y="1451"/>
                </a:lnTo>
                <a:lnTo>
                  <a:pt x="1692" y="1453"/>
                </a:lnTo>
                <a:lnTo>
                  <a:pt x="1693" y="1454"/>
                </a:lnTo>
                <a:lnTo>
                  <a:pt x="1694" y="1455"/>
                </a:lnTo>
                <a:lnTo>
                  <a:pt x="1694" y="1455"/>
                </a:lnTo>
                <a:lnTo>
                  <a:pt x="1692" y="1456"/>
                </a:lnTo>
                <a:lnTo>
                  <a:pt x="1691" y="1457"/>
                </a:lnTo>
                <a:lnTo>
                  <a:pt x="1690" y="1460"/>
                </a:lnTo>
                <a:lnTo>
                  <a:pt x="1690" y="1463"/>
                </a:lnTo>
                <a:lnTo>
                  <a:pt x="1690" y="1463"/>
                </a:lnTo>
                <a:lnTo>
                  <a:pt x="1693" y="1465"/>
                </a:lnTo>
                <a:lnTo>
                  <a:pt x="1697" y="1468"/>
                </a:lnTo>
                <a:lnTo>
                  <a:pt x="1703" y="1470"/>
                </a:lnTo>
                <a:lnTo>
                  <a:pt x="1710" y="1471"/>
                </a:lnTo>
                <a:lnTo>
                  <a:pt x="1718" y="1472"/>
                </a:lnTo>
                <a:lnTo>
                  <a:pt x="1725" y="1472"/>
                </a:lnTo>
                <a:lnTo>
                  <a:pt x="1732" y="1474"/>
                </a:lnTo>
                <a:lnTo>
                  <a:pt x="1734" y="1476"/>
                </a:lnTo>
                <a:lnTo>
                  <a:pt x="1737" y="1478"/>
                </a:lnTo>
                <a:lnTo>
                  <a:pt x="1739" y="1480"/>
                </a:lnTo>
                <a:lnTo>
                  <a:pt x="1742" y="1485"/>
                </a:lnTo>
                <a:lnTo>
                  <a:pt x="1742" y="1485"/>
                </a:lnTo>
                <a:lnTo>
                  <a:pt x="1746" y="1481"/>
                </a:lnTo>
                <a:lnTo>
                  <a:pt x="1751" y="1478"/>
                </a:lnTo>
                <a:lnTo>
                  <a:pt x="1759" y="1470"/>
                </a:lnTo>
                <a:lnTo>
                  <a:pt x="1765" y="1460"/>
                </a:lnTo>
                <a:lnTo>
                  <a:pt x="1772" y="1450"/>
                </a:lnTo>
                <a:lnTo>
                  <a:pt x="1772" y="1450"/>
                </a:lnTo>
                <a:lnTo>
                  <a:pt x="1767" y="1450"/>
                </a:lnTo>
                <a:lnTo>
                  <a:pt x="1765" y="1449"/>
                </a:lnTo>
                <a:lnTo>
                  <a:pt x="1765" y="1448"/>
                </a:lnTo>
                <a:lnTo>
                  <a:pt x="1765" y="1448"/>
                </a:lnTo>
                <a:lnTo>
                  <a:pt x="1767" y="1446"/>
                </a:lnTo>
                <a:lnTo>
                  <a:pt x="1770" y="1444"/>
                </a:lnTo>
                <a:lnTo>
                  <a:pt x="1773" y="1441"/>
                </a:lnTo>
                <a:lnTo>
                  <a:pt x="1773" y="1439"/>
                </a:lnTo>
                <a:lnTo>
                  <a:pt x="1772" y="1438"/>
                </a:lnTo>
                <a:lnTo>
                  <a:pt x="1772" y="1438"/>
                </a:lnTo>
                <a:lnTo>
                  <a:pt x="1766" y="1444"/>
                </a:lnTo>
                <a:lnTo>
                  <a:pt x="1761" y="1448"/>
                </a:lnTo>
                <a:lnTo>
                  <a:pt x="1755" y="1450"/>
                </a:lnTo>
                <a:lnTo>
                  <a:pt x="1748" y="1453"/>
                </a:lnTo>
                <a:lnTo>
                  <a:pt x="1748" y="1453"/>
                </a:lnTo>
                <a:close/>
                <a:moveTo>
                  <a:pt x="1759" y="1502"/>
                </a:moveTo>
                <a:lnTo>
                  <a:pt x="1759" y="1502"/>
                </a:lnTo>
                <a:lnTo>
                  <a:pt x="1766" y="1507"/>
                </a:lnTo>
                <a:lnTo>
                  <a:pt x="1775" y="1510"/>
                </a:lnTo>
                <a:lnTo>
                  <a:pt x="1783" y="1511"/>
                </a:lnTo>
                <a:lnTo>
                  <a:pt x="1792" y="1510"/>
                </a:lnTo>
                <a:lnTo>
                  <a:pt x="1799" y="1507"/>
                </a:lnTo>
                <a:lnTo>
                  <a:pt x="1807" y="1503"/>
                </a:lnTo>
                <a:lnTo>
                  <a:pt x="1813" y="1498"/>
                </a:lnTo>
                <a:lnTo>
                  <a:pt x="1819" y="1491"/>
                </a:lnTo>
                <a:lnTo>
                  <a:pt x="1823" y="1484"/>
                </a:lnTo>
                <a:lnTo>
                  <a:pt x="1826" y="1476"/>
                </a:lnTo>
                <a:lnTo>
                  <a:pt x="1827" y="1469"/>
                </a:lnTo>
                <a:lnTo>
                  <a:pt x="1827" y="1461"/>
                </a:lnTo>
                <a:lnTo>
                  <a:pt x="1825" y="1454"/>
                </a:lnTo>
                <a:lnTo>
                  <a:pt x="1821" y="1446"/>
                </a:lnTo>
                <a:lnTo>
                  <a:pt x="1814" y="1441"/>
                </a:lnTo>
                <a:lnTo>
                  <a:pt x="1805" y="1435"/>
                </a:lnTo>
                <a:lnTo>
                  <a:pt x="1805" y="1435"/>
                </a:lnTo>
                <a:lnTo>
                  <a:pt x="1795" y="1454"/>
                </a:lnTo>
                <a:lnTo>
                  <a:pt x="1783" y="1470"/>
                </a:lnTo>
                <a:lnTo>
                  <a:pt x="1759" y="1502"/>
                </a:lnTo>
                <a:lnTo>
                  <a:pt x="1759" y="1502"/>
                </a:lnTo>
                <a:close/>
                <a:moveTo>
                  <a:pt x="1841" y="1489"/>
                </a:moveTo>
                <a:lnTo>
                  <a:pt x="1841" y="1489"/>
                </a:lnTo>
                <a:lnTo>
                  <a:pt x="1826" y="1504"/>
                </a:lnTo>
                <a:lnTo>
                  <a:pt x="1811" y="1520"/>
                </a:lnTo>
                <a:lnTo>
                  <a:pt x="1811" y="1520"/>
                </a:lnTo>
                <a:lnTo>
                  <a:pt x="1820" y="1526"/>
                </a:lnTo>
                <a:lnTo>
                  <a:pt x="1828" y="1534"/>
                </a:lnTo>
                <a:lnTo>
                  <a:pt x="1836" y="1541"/>
                </a:lnTo>
                <a:lnTo>
                  <a:pt x="1843" y="1548"/>
                </a:lnTo>
                <a:lnTo>
                  <a:pt x="1843" y="1548"/>
                </a:lnTo>
                <a:lnTo>
                  <a:pt x="1861" y="1534"/>
                </a:lnTo>
                <a:lnTo>
                  <a:pt x="1865" y="1530"/>
                </a:lnTo>
                <a:lnTo>
                  <a:pt x="1868" y="1525"/>
                </a:lnTo>
                <a:lnTo>
                  <a:pt x="1870" y="1521"/>
                </a:lnTo>
                <a:lnTo>
                  <a:pt x="1871" y="1517"/>
                </a:lnTo>
                <a:lnTo>
                  <a:pt x="1871" y="1517"/>
                </a:lnTo>
                <a:lnTo>
                  <a:pt x="1867" y="1516"/>
                </a:lnTo>
                <a:lnTo>
                  <a:pt x="1864" y="1513"/>
                </a:lnTo>
                <a:lnTo>
                  <a:pt x="1857" y="1504"/>
                </a:lnTo>
                <a:lnTo>
                  <a:pt x="1854" y="1499"/>
                </a:lnTo>
                <a:lnTo>
                  <a:pt x="1851" y="1494"/>
                </a:lnTo>
                <a:lnTo>
                  <a:pt x="1846" y="1491"/>
                </a:lnTo>
                <a:lnTo>
                  <a:pt x="1841" y="1489"/>
                </a:lnTo>
                <a:lnTo>
                  <a:pt x="1841" y="1489"/>
                </a:lnTo>
                <a:close/>
                <a:moveTo>
                  <a:pt x="1427" y="1522"/>
                </a:moveTo>
                <a:lnTo>
                  <a:pt x="1427" y="1522"/>
                </a:lnTo>
                <a:lnTo>
                  <a:pt x="1427" y="1529"/>
                </a:lnTo>
                <a:lnTo>
                  <a:pt x="1428" y="1533"/>
                </a:lnTo>
                <a:lnTo>
                  <a:pt x="1429" y="1537"/>
                </a:lnTo>
                <a:lnTo>
                  <a:pt x="1429" y="1541"/>
                </a:lnTo>
                <a:lnTo>
                  <a:pt x="1429" y="1541"/>
                </a:lnTo>
                <a:lnTo>
                  <a:pt x="1426" y="1546"/>
                </a:lnTo>
                <a:lnTo>
                  <a:pt x="1422" y="1549"/>
                </a:lnTo>
                <a:lnTo>
                  <a:pt x="1417" y="1550"/>
                </a:lnTo>
                <a:lnTo>
                  <a:pt x="1413" y="1551"/>
                </a:lnTo>
                <a:lnTo>
                  <a:pt x="1407" y="1551"/>
                </a:lnTo>
                <a:lnTo>
                  <a:pt x="1402" y="1550"/>
                </a:lnTo>
                <a:lnTo>
                  <a:pt x="1396" y="1548"/>
                </a:lnTo>
                <a:lnTo>
                  <a:pt x="1390" y="1546"/>
                </a:lnTo>
                <a:lnTo>
                  <a:pt x="1390" y="1546"/>
                </a:lnTo>
                <a:lnTo>
                  <a:pt x="1388" y="1550"/>
                </a:lnTo>
                <a:lnTo>
                  <a:pt x="1385" y="1554"/>
                </a:lnTo>
                <a:lnTo>
                  <a:pt x="1379" y="1561"/>
                </a:lnTo>
                <a:lnTo>
                  <a:pt x="1376" y="1564"/>
                </a:lnTo>
                <a:lnTo>
                  <a:pt x="1373" y="1568"/>
                </a:lnTo>
                <a:lnTo>
                  <a:pt x="1372" y="1574"/>
                </a:lnTo>
                <a:lnTo>
                  <a:pt x="1372" y="1580"/>
                </a:lnTo>
                <a:lnTo>
                  <a:pt x="1372" y="1580"/>
                </a:lnTo>
                <a:lnTo>
                  <a:pt x="1379" y="1582"/>
                </a:lnTo>
                <a:lnTo>
                  <a:pt x="1385" y="1584"/>
                </a:lnTo>
                <a:lnTo>
                  <a:pt x="1392" y="1584"/>
                </a:lnTo>
                <a:lnTo>
                  <a:pt x="1399" y="1584"/>
                </a:lnTo>
                <a:lnTo>
                  <a:pt x="1405" y="1583"/>
                </a:lnTo>
                <a:lnTo>
                  <a:pt x="1412" y="1581"/>
                </a:lnTo>
                <a:lnTo>
                  <a:pt x="1424" y="1577"/>
                </a:lnTo>
                <a:lnTo>
                  <a:pt x="1434" y="1569"/>
                </a:lnTo>
                <a:lnTo>
                  <a:pt x="1444" y="1562"/>
                </a:lnTo>
                <a:lnTo>
                  <a:pt x="1454" y="1552"/>
                </a:lnTo>
                <a:lnTo>
                  <a:pt x="1461" y="1544"/>
                </a:lnTo>
                <a:lnTo>
                  <a:pt x="1461" y="1544"/>
                </a:lnTo>
                <a:lnTo>
                  <a:pt x="1461" y="1540"/>
                </a:lnTo>
                <a:lnTo>
                  <a:pt x="1460" y="1538"/>
                </a:lnTo>
                <a:lnTo>
                  <a:pt x="1457" y="1533"/>
                </a:lnTo>
                <a:lnTo>
                  <a:pt x="1455" y="1532"/>
                </a:lnTo>
                <a:lnTo>
                  <a:pt x="1454" y="1530"/>
                </a:lnTo>
                <a:lnTo>
                  <a:pt x="1454" y="1528"/>
                </a:lnTo>
                <a:lnTo>
                  <a:pt x="1455" y="1524"/>
                </a:lnTo>
                <a:lnTo>
                  <a:pt x="1455" y="1524"/>
                </a:lnTo>
                <a:lnTo>
                  <a:pt x="1447" y="1523"/>
                </a:lnTo>
                <a:lnTo>
                  <a:pt x="1442" y="1522"/>
                </a:lnTo>
                <a:lnTo>
                  <a:pt x="1435" y="1522"/>
                </a:lnTo>
                <a:lnTo>
                  <a:pt x="1427" y="1522"/>
                </a:lnTo>
                <a:lnTo>
                  <a:pt x="1427" y="1522"/>
                </a:lnTo>
                <a:close/>
                <a:moveTo>
                  <a:pt x="1856" y="1571"/>
                </a:moveTo>
                <a:lnTo>
                  <a:pt x="1856" y="1571"/>
                </a:lnTo>
                <a:lnTo>
                  <a:pt x="1859" y="1576"/>
                </a:lnTo>
                <a:lnTo>
                  <a:pt x="1865" y="1579"/>
                </a:lnTo>
                <a:lnTo>
                  <a:pt x="1870" y="1581"/>
                </a:lnTo>
                <a:lnTo>
                  <a:pt x="1873" y="1581"/>
                </a:lnTo>
                <a:lnTo>
                  <a:pt x="1875" y="1580"/>
                </a:lnTo>
                <a:lnTo>
                  <a:pt x="1875" y="1580"/>
                </a:lnTo>
                <a:lnTo>
                  <a:pt x="1883" y="1568"/>
                </a:lnTo>
                <a:lnTo>
                  <a:pt x="1891" y="1553"/>
                </a:lnTo>
                <a:lnTo>
                  <a:pt x="1896" y="1546"/>
                </a:lnTo>
                <a:lnTo>
                  <a:pt x="1899" y="1537"/>
                </a:lnTo>
                <a:lnTo>
                  <a:pt x="1900" y="1529"/>
                </a:lnTo>
                <a:lnTo>
                  <a:pt x="1901" y="1520"/>
                </a:lnTo>
                <a:lnTo>
                  <a:pt x="1901" y="1520"/>
                </a:lnTo>
                <a:lnTo>
                  <a:pt x="1887" y="1532"/>
                </a:lnTo>
                <a:lnTo>
                  <a:pt x="1874" y="1545"/>
                </a:lnTo>
                <a:lnTo>
                  <a:pt x="1868" y="1551"/>
                </a:lnTo>
                <a:lnTo>
                  <a:pt x="1864" y="1557"/>
                </a:lnTo>
                <a:lnTo>
                  <a:pt x="1859" y="1564"/>
                </a:lnTo>
                <a:lnTo>
                  <a:pt x="1856" y="1571"/>
                </a:lnTo>
                <a:lnTo>
                  <a:pt x="1856" y="1571"/>
                </a:lnTo>
                <a:close/>
                <a:moveTo>
                  <a:pt x="2102" y="1535"/>
                </a:moveTo>
                <a:lnTo>
                  <a:pt x="2102" y="1535"/>
                </a:lnTo>
                <a:lnTo>
                  <a:pt x="2099" y="1533"/>
                </a:lnTo>
                <a:lnTo>
                  <a:pt x="2098" y="1531"/>
                </a:lnTo>
                <a:lnTo>
                  <a:pt x="2094" y="1524"/>
                </a:lnTo>
                <a:lnTo>
                  <a:pt x="2094" y="1524"/>
                </a:lnTo>
                <a:lnTo>
                  <a:pt x="2093" y="1526"/>
                </a:lnTo>
                <a:lnTo>
                  <a:pt x="2093" y="1529"/>
                </a:lnTo>
                <a:lnTo>
                  <a:pt x="2095" y="1533"/>
                </a:lnTo>
                <a:lnTo>
                  <a:pt x="2097" y="1535"/>
                </a:lnTo>
                <a:lnTo>
                  <a:pt x="2099" y="1536"/>
                </a:lnTo>
                <a:lnTo>
                  <a:pt x="2100" y="1537"/>
                </a:lnTo>
                <a:lnTo>
                  <a:pt x="2102" y="1535"/>
                </a:lnTo>
                <a:lnTo>
                  <a:pt x="2102" y="1535"/>
                </a:lnTo>
                <a:close/>
                <a:moveTo>
                  <a:pt x="2051" y="1539"/>
                </a:moveTo>
                <a:lnTo>
                  <a:pt x="2051" y="1539"/>
                </a:lnTo>
                <a:lnTo>
                  <a:pt x="2054" y="1547"/>
                </a:lnTo>
                <a:lnTo>
                  <a:pt x="2056" y="1554"/>
                </a:lnTo>
                <a:lnTo>
                  <a:pt x="2058" y="1557"/>
                </a:lnTo>
                <a:lnTo>
                  <a:pt x="2061" y="1560"/>
                </a:lnTo>
                <a:lnTo>
                  <a:pt x="2063" y="1562"/>
                </a:lnTo>
                <a:lnTo>
                  <a:pt x="2066" y="1563"/>
                </a:lnTo>
                <a:lnTo>
                  <a:pt x="2066" y="1563"/>
                </a:lnTo>
                <a:lnTo>
                  <a:pt x="2069" y="1562"/>
                </a:lnTo>
                <a:lnTo>
                  <a:pt x="2072" y="1560"/>
                </a:lnTo>
                <a:lnTo>
                  <a:pt x="2077" y="1555"/>
                </a:lnTo>
                <a:lnTo>
                  <a:pt x="2082" y="1551"/>
                </a:lnTo>
                <a:lnTo>
                  <a:pt x="2084" y="1550"/>
                </a:lnTo>
                <a:lnTo>
                  <a:pt x="2087" y="1548"/>
                </a:lnTo>
                <a:lnTo>
                  <a:pt x="2087" y="1548"/>
                </a:lnTo>
                <a:lnTo>
                  <a:pt x="2085" y="1541"/>
                </a:lnTo>
                <a:lnTo>
                  <a:pt x="2082" y="1537"/>
                </a:lnTo>
                <a:lnTo>
                  <a:pt x="2079" y="1534"/>
                </a:lnTo>
                <a:lnTo>
                  <a:pt x="2075" y="1534"/>
                </a:lnTo>
                <a:lnTo>
                  <a:pt x="2069" y="1535"/>
                </a:lnTo>
                <a:lnTo>
                  <a:pt x="2064" y="1536"/>
                </a:lnTo>
                <a:lnTo>
                  <a:pt x="2051" y="1539"/>
                </a:lnTo>
                <a:lnTo>
                  <a:pt x="2051" y="1539"/>
                </a:lnTo>
                <a:close/>
                <a:moveTo>
                  <a:pt x="2040" y="1576"/>
                </a:moveTo>
                <a:lnTo>
                  <a:pt x="2040" y="1576"/>
                </a:lnTo>
                <a:lnTo>
                  <a:pt x="2041" y="1570"/>
                </a:lnTo>
                <a:lnTo>
                  <a:pt x="2041" y="1564"/>
                </a:lnTo>
                <a:lnTo>
                  <a:pt x="2039" y="1559"/>
                </a:lnTo>
                <a:lnTo>
                  <a:pt x="2037" y="1553"/>
                </a:lnTo>
                <a:lnTo>
                  <a:pt x="2032" y="1542"/>
                </a:lnTo>
                <a:lnTo>
                  <a:pt x="2026" y="1533"/>
                </a:lnTo>
                <a:lnTo>
                  <a:pt x="2026" y="1533"/>
                </a:lnTo>
                <a:lnTo>
                  <a:pt x="2025" y="1546"/>
                </a:lnTo>
                <a:lnTo>
                  <a:pt x="2025" y="1552"/>
                </a:lnTo>
                <a:lnTo>
                  <a:pt x="2026" y="1560"/>
                </a:lnTo>
                <a:lnTo>
                  <a:pt x="2027" y="1566"/>
                </a:lnTo>
                <a:lnTo>
                  <a:pt x="2031" y="1570"/>
                </a:lnTo>
                <a:lnTo>
                  <a:pt x="2035" y="1575"/>
                </a:lnTo>
                <a:lnTo>
                  <a:pt x="2037" y="1576"/>
                </a:lnTo>
                <a:lnTo>
                  <a:pt x="2040" y="1576"/>
                </a:lnTo>
                <a:lnTo>
                  <a:pt x="2040" y="1576"/>
                </a:lnTo>
                <a:close/>
                <a:moveTo>
                  <a:pt x="1954" y="1548"/>
                </a:moveTo>
                <a:lnTo>
                  <a:pt x="1954" y="1548"/>
                </a:lnTo>
                <a:lnTo>
                  <a:pt x="1954" y="1557"/>
                </a:lnTo>
                <a:lnTo>
                  <a:pt x="1951" y="1568"/>
                </a:lnTo>
                <a:lnTo>
                  <a:pt x="1946" y="1589"/>
                </a:lnTo>
                <a:lnTo>
                  <a:pt x="1945" y="1597"/>
                </a:lnTo>
                <a:lnTo>
                  <a:pt x="1945" y="1602"/>
                </a:lnTo>
                <a:lnTo>
                  <a:pt x="1946" y="1607"/>
                </a:lnTo>
                <a:lnTo>
                  <a:pt x="1947" y="1610"/>
                </a:lnTo>
                <a:lnTo>
                  <a:pt x="1950" y="1614"/>
                </a:lnTo>
                <a:lnTo>
                  <a:pt x="1954" y="1617"/>
                </a:lnTo>
                <a:lnTo>
                  <a:pt x="1958" y="1621"/>
                </a:lnTo>
                <a:lnTo>
                  <a:pt x="1958" y="1621"/>
                </a:lnTo>
                <a:lnTo>
                  <a:pt x="1961" y="1616"/>
                </a:lnTo>
                <a:lnTo>
                  <a:pt x="1963" y="1613"/>
                </a:lnTo>
                <a:lnTo>
                  <a:pt x="1966" y="1605"/>
                </a:lnTo>
                <a:lnTo>
                  <a:pt x="1966" y="1596"/>
                </a:lnTo>
                <a:lnTo>
                  <a:pt x="1965" y="1586"/>
                </a:lnTo>
                <a:lnTo>
                  <a:pt x="1963" y="1578"/>
                </a:lnTo>
                <a:lnTo>
                  <a:pt x="1960" y="1568"/>
                </a:lnTo>
                <a:lnTo>
                  <a:pt x="1954" y="1548"/>
                </a:lnTo>
                <a:lnTo>
                  <a:pt x="1954" y="1548"/>
                </a:lnTo>
                <a:close/>
                <a:moveTo>
                  <a:pt x="1901" y="1586"/>
                </a:moveTo>
                <a:lnTo>
                  <a:pt x="1901" y="1586"/>
                </a:lnTo>
                <a:lnTo>
                  <a:pt x="1906" y="1590"/>
                </a:lnTo>
                <a:lnTo>
                  <a:pt x="1912" y="1592"/>
                </a:lnTo>
                <a:lnTo>
                  <a:pt x="1926" y="1595"/>
                </a:lnTo>
                <a:lnTo>
                  <a:pt x="1926" y="1595"/>
                </a:lnTo>
                <a:lnTo>
                  <a:pt x="1928" y="1586"/>
                </a:lnTo>
                <a:lnTo>
                  <a:pt x="1928" y="1578"/>
                </a:lnTo>
                <a:lnTo>
                  <a:pt x="1929" y="1570"/>
                </a:lnTo>
                <a:lnTo>
                  <a:pt x="1932" y="1561"/>
                </a:lnTo>
                <a:lnTo>
                  <a:pt x="1932" y="1561"/>
                </a:lnTo>
                <a:lnTo>
                  <a:pt x="1930" y="1560"/>
                </a:lnTo>
                <a:lnTo>
                  <a:pt x="1928" y="1559"/>
                </a:lnTo>
                <a:lnTo>
                  <a:pt x="1926" y="1555"/>
                </a:lnTo>
                <a:lnTo>
                  <a:pt x="1922" y="1552"/>
                </a:lnTo>
                <a:lnTo>
                  <a:pt x="1920" y="1551"/>
                </a:lnTo>
                <a:lnTo>
                  <a:pt x="1917" y="1550"/>
                </a:lnTo>
                <a:lnTo>
                  <a:pt x="1917" y="1550"/>
                </a:lnTo>
                <a:lnTo>
                  <a:pt x="1916" y="1555"/>
                </a:lnTo>
                <a:lnTo>
                  <a:pt x="1913" y="1560"/>
                </a:lnTo>
                <a:lnTo>
                  <a:pt x="1908" y="1567"/>
                </a:lnTo>
                <a:lnTo>
                  <a:pt x="1904" y="1570"/>
                </a:lnTo>
                <a:lnTo>
                  <a:pt x="1902" y="1575"/>
                </a:lnTo>
                <a:lnTo>
                  <a:pt x="1901" y="1580"/>
                </a:lnTo>
                <a:lnTo>
                  <a:pt x="1901" y="1586"/>
                </a:lnTo>
                <a:lnTo>
                  <a:pt x="1901" y="1586"/>
                </a:lnTo>
                <a:close/>
                <a:moveTo>
                  <a:pt x="1374" y="1616"/>
                </a:moveTo>
                <a:lnTo>
                  <a:pt x="1374" y="1616"/>
                </a:lnTo>
                <a:lnTo>
                  <a:pt x="1383" y="1620"/>
                </a:lnTo>
                <a:lnTo>
                  <a:pt x="1392" y="1622"/>
                </a:lnTo>
                <a:lnTo>
                  <a:pt x="1401" y="1623"/>
                </a:lnTo>
                <a:lnTo>
                  <a:pt x="1410" y="1623"/>
                </a:lnTo>
                <a:lnTo>
                  <a:pt x="1418" y="1622"/>
                </a:lnTo>
                <a:lnTo>
                  <a:pt x="1426" y="1619"/>
                </a:lnTo>
                <a:lnTo>
                  <a:pt x="1433" y="1615"/>
                </a:lnTo>
                <a:lnTo>
                  <a:pt x="1440" y="1612"/>
                </a:lnTo>
                <a:lnTo>
                  <a:pt x="1452" y="1602"/>
                </a:lnTo>
                <a:lnTo>
                  <a:pt x="1464" y="1591"/>
                </a:lnTo>
                <a:lnTo>
                  <a:pt x="1475" y="1579"/>
                </a:lnTo>
                <a:lnTo>
                  <a:pt x="1485" y="1567"/>
                </a:lnTo>
                <a:lnTo>
                  <a:pt x="1485" y="1567"/>
                </a:lnTo>
                <a:lnTo>
                  <a:pt x="1484" y="1565"/>
                </a:lnTo>
                <a:lnTo>
                  <a:pt x="1482" y="1563"/>
                </a:lnTo>
                <a:lnTo>
                  <a:pt x="1484" y="1559"/>
                </a:lnTo>
                <a:lnTo>
                  <a:pt x="1484" y="1554"/>
                </a:lnTo>
                <a:lnTo>
                  <a:pt x="1482" y="1553"/>
                </a:lnTo>
                <a:lnTo>
                  <a:pt x="1480" y="1552"/>
                </a:lnTo>
                <a:lnTo>
                  <a:pt x="1480" y="1552"/>
                </a:lnTo>
                <a:lnTo>
                  <a:pt x="1469" y="1564"/>
                </a:lnTo>
                <a:lnTo>
                  <a:pt x="1457" y="1575"/>
                </a:lnTo>
                <a:lnTo>
                  <a:pt x="1433" y="1595"/>
                </a:lnTo>
                <a:lnTo>
                  <a:pt x="1433" y="1595"/>
                </a:lnTo>
                <a:lnTo>
                  <a:pt x="1412" y="1599"/>
                </a:lnTo>
                <a:lnTo>
                  <a:pt x="1392" y="1604"/>
                </a:lnTo>
                <a:lnTo>
                  <a:pt x="1384" y="1604"/>
                </a:lnTo>
                <a:lnTo>
                  <a:pt x="1375" y="1604"/>
                </a:lnTo>
                <a:lnTo>
                  <a:pt x="1368" y="1602"/>
                </a:lnTo>
                <a:lnTo>
                  <a:pt x="1361" y="1599"/>
                </a:lnTo>
                <a:lnTo>
                  <a:pt x="1361" y="1599"/>
                </a:lnTo>
                <a:lnTo>
                  <a:pt x="1364" y="1600"/>
                </a:lnTo>
                <a:lnTo>
                  <a:pt x="1366" y="1602"/>
                </a:lnTo>
                <a:lnTo>
                  <a:pt x="1368" y="1607"/>
                </a:lnTo>
                <a:lnTo>
                  <a:pt x="1371" y="1612"/>
                </a:lnTo>
                <a:lnTo>
                  <a:pt x="1374" y="1616"/>
                </a:lnTo>
                <a:lnTo>
                  <a:pt x="1374" y="1616"/>
                </a:lnTo>
                <a:close/>
                <a:moveTo>
                  <a:pt x="1977" y="1561"/>
                </a:moveTo>
                <a:lnTo>
                  <a:pt x="1977" y="1561"/>
                </a:lnTo>
                <a:lnTo>
                  <a:pt x="1979" y="1564"/>
                </a:lnTo>
                <a:lnTo>
                  <a:pt x="1980" y="1568"/>
                </a:lnTo>
                <a:lnTo>
                  <a:pt x="1981" y="1572"/>
                </a:lnTo>
                <a:lnTo>
                  <a:pt x="1984" y="1576"/>
                </a:lnTo>
                <a:lnTo>
                  <a:pt x="1984" y="1576"/>
                </a:lnTo>
                <a:lnTo>
                  <a:pt x="1992" y="1576"/>
                </a:lnTo>
                <a:lnTo>
                  <a:pt x="1999" y="1575"/>
                </a:lnTo>
                <a:lnTo>
                  <a:pt x="2011" y="1569"/>
                </a:lnTo>
                <a:lnTo>
                  <a:pt x="2011" y="1569"/>
                </a:lnTo>
                <a:lnTo>
                  <a:pt x="2011" y="1564"/>
                </a:lnTo>
                <a:lnTo>
                  <a:pt x="2009" y="1560"/>
                </a:lnTo>
                <a:lnTo>
                  <a:pt x="2005" y="1552"/>
                </a:lnTo>
                <a:lnTo>
                  <a:pt x="2005" y="1552"/>
                </a:lnTo>
                <a:lnTo>
                  <a:pt x="1996" y="1553"/>
                </a:lnTo>
                <a:lnTo>
                  <a:pt x="1989" y="1553"/>
                </a:lnTo>
                <a:lnTo>
                  <a:pt x="1986" y="1554"/>
                </a:lnTo>
                <a:lnTo>
                  <a:pt x="1982" y="1555"/>
                </a:lnTo>
                <a:lnTo>
                  <a:pt x="1979" y="1557"/>
                </a:lnTo>
                <a:lnTo>
                  <a:pt x="1977" y="1561"/>
                </a:lnTo>
                <a:lnTo>
                  <a:pt x="1977" y="1561"/>
                </a:lnTo>
                <a:close/>
                <a:moveTo>
                  <a:pt x="1476" y="1627"/>
                </a:moveTo>
                <a:lnTo>
                  <a:pt x="1476" y="1627"/>
                </a:lnTo>
                <a:lnTo>
                  <a:pt x="1474" y="1626"/>
                </a:lnTo>
                <a:lnTo>
                  <a:pt x="1473" y="1624"/>
                </a:lnTo>
                <a:lnTo>
                  <a:pt x="1472" y="1619"/>
                </a:lnTo>
                <a:lnTo>
                  <a:pt x="1471" y="1614"/>
                </a:lnTo>
                <a:lnTo>
                  <a:pt x="1470" y="1613"/>
                </a:lnTo>
                <a:lnTo>
                  <a:pt x="1467" y="1612"/>
                </a:lnTo>
                <a:lnTo>
                  <a:pt x="1467" y="1612"/>
                </a:lnTo>
                <a:lnTo>
                  <a:pt x="1463" y="1616"/>
                </a:lnTo>
                <a:lnTo>
                  <a:pt x="1460" y="1621"/>
                </a:lnTo>
                <a:lnTo>
                  <a:pt x="1460" y="1625"/>
                </a:lnTo>
                <a:lnTo>
                  <a:pt x="1461" y="1629"/>
                </a:lnTo>
                <a:lnTo>
                  <a:pt x="1463" y="1631"/>
                </a:lnTo>
                <a:lnTo>
                  <a:pt x="1466" y="1632"/>
                </a:lnTo>
                <a:lnTo>
                  <a:pt x="1471" y="1631"/>
                </a:lnTo>
                <a:lnTo>
                  <a:pt x="1476" y="1627"/>
                </a:lnTo>
                <a:lnTo>
                  <a:pt x="1476" y="1627"/>
                </a:lnTo>
                <a:close/>
                <a:moveTo>
                  <a:pt x="1151" y="2298"/>
                </a:moveTo>
                <a:lnTo>
                  <a:pt x="1151" y="2298"/>
                </a:lnTo>
                <a:lnTo>
                  <a:pt x="1153" y="2298"/>
                </a:lnTo>
                <a:lnTo>
                  <a:pt x="1153" y="2301"/>
                </a:lnTo>
                <a:lnTo>
                  <a:pt x="1153" y="2301"/>
                </a:lnTo>
                <a:lnTo>
                  <a:pt x="1147" y="2297"/>
                </a:lnTo>
                <a:lnTo>
                  <a:pt x="1142" y="2297"/>
                </a:lnTo>
                <a:lnTo>
                  <a:pt x="1137" y="2297"/>
                </a:lnTo>
                <a:lnTo>
                  <a:pt x="1131" y="2297"/>
                </a:lnTo>
                <a:lnTo>
                  <a:pt x="1119" y="2299"/>
                </a:lnTo>
                <a:lnTo>
                  <a:pt x="1107" y="2303"/>
                </a:lnTo>
                <a:lnTo>
                  <a:pt x="1107" y="2303"/>
                </a:lnTo>
                <a:lnTo>
                  <a:pt x="1094" y="2303"/>
                </a:lnTo>
                <a:lnTo>
                  <a:pt x="1082" y="2304"/>
                </a:lnTo>
                <a:lnTo>
                  <a:pt x="1058" y="2303"/>
                </a:lnTo>
                <a:lnTo>
                  <a:pt x="1035" y="2303"/>
                </a:lnTo>
                <a:lnTo>
                  <a:pt x="1012" y="2303"/>
                </a:lnTo>
                <a:lnTo>
                  <a:pt x="1012" y="2303"/>
                </a:lnTo>
                <a:lnTo>
                  <a:pt x="886" y="2307"/>
                </a:lnTo>
                <a:lnTo>
                  <a:pt x="760" y="2310"/>
                </a:lnTo>
                <a:lnTo>
                  <a:pt x="760" y="2310"/>
                </a:lnTo>
                <a:lnTo>
                  <a:pt x="714" y="2311"/>
                </a:lnTo>
                <a:lnTo>
                  <a:pt x="669" y="2311"/>
                </a:lnTo>
                <a:lnTo>
                  <a:pt x="625" y="2309"/>
                </a:lnTo>
                <a:lnTo>
                  <a:pt x="586" y="2306"/>
                </a:lnTo>
                <a:lnTo>
                  <a:pt x="586" y="2306"/>
                </a:lnTo>
                <a:lnTo>
                  <a:pt x="588" y="2309"/>
                </a:lnTo>
                <a:lnTo>
                  <a:pt x="592" y="2311"/>
                </a:lnTo>
                <a:lnTo>
                  <a:pt x="600" y="2314"/>
                </a:lnTo>
                <a:lnTo>
                  <a:pt x="612" y="2318"/>
                </a:lnTo>
                <a:lnTo>
                  <a:pt x="624" y="2319"/>
                </a:lnTo>
                <a:lnTo>
                  <a:pt x="643" y="2322"/>
                </a:lnTo>
                <a:lnTo>
                  <a:pt x="645" y="2322"/>
                </a:lnTo>
                <a:lnTo>
                  <a:pt x="646" y="2323"/>
                </a:lnTo>
                <a:lnTo>
                  <a:pt x="645" y="2324"/>
                </a:lnTo>
                <a:lnTo>
                  <a:pt x="643" y="2325"/>
                </a:lnTo>
                <a:lnTo>
                  <a:pt x="643" y="2325"/>
                </a:lnTo>
                <a:lnTo>
                  <a:pt x="665" y="2326"/>
                </a:lnTo>
                <a:lnTo>
                  <a:pt x="689" y="2329"/>
                </a:lnTo>
                <a:lnTo>
                  <a:pt x="738" y="2336"/>
                </a:lnTo>
                <a:lnTo>
                  <a:pt x="738" y="2336"/>
                </a:lnTo>
                <a:lnTo>
                  <a:pt x="735" y="2338"/>
                </a:lnTo>
                <a:lnTo>
                  <a:pt x="730" y="2339"/>
                </a:lnTo>
                <a:lnTo>
                  <a:pt x="720" y="2338"/>
                </a:lnTo>
                <a:lnTo>
                  <a:pt x="712" y="2337"/>
                </a:lnTo>
                <a:lnTo>
                  <a:pt x="707" y="2338"/>
                </a:lnTo>
                <a:lnTo>
                  <a:pt x="705" y="2340"/>
                </a:lnTo>
                <a:lnTo>
                  <a:pt x="705" y="2340"/>
                </a:lnTo>
                <a:lnTo>
                  <a:pt x="709" y="2342"/>
                </a:lnTo>
                <a:lnTo>
                  <a:pt x="715" y="2344"/>
                </a:lnTo>
                <a:lnTo>
                  <a:pt x="721" y="2344"/>
                </a:lnTo>
                <a:lnTo>
                  <a:pt x="723" y="2344"/>
                </a:lnTo>
                <a:lnTo>
                  <a:pt x="727" y="2342"/>
                </a:lnTo>
                <a:lnTo>
                  <a:pt x="727" y="2342"/>
                </a:lnTo>
                <a:lnTo>
                  <a:pt x="727" y="2347"/>
                </a:lnTo>
                <a:lnTo>
                  <a:pt x="729" y="2349"/>
                </a:lnTo>
                <a:lnTo>
                  <a:pt x="729" y="2349"/>
                </a:lnTo>
                <a:lnTo>
                  <a:pt x="750" y="2352"/>
                </a:lnTo>
                <a:lnTo>
                  <a:pt x="771" y="2353"/>
                </a:lnTo>
                <a:lnTo>
                  <a:pt x="793" y="2354"/>
                </a:lnTo>
                <a:lnTo>
                  <a:pt x="813" y="2355"/>
                </a:lnTo>
                <a:lnTo>
                  <a:pt x="855" y="2354"/>
                </a:lnTo>
                <a:lnTo>
                  <a:pt x="898" y="2353"/>
                </a:lnTo>
                <a:lnTo>
                  <a:pt x="898" y="2353"/>
                </a:lnTo>
                <a:lnTo>
                  <a:pt x="897" y="2355"/>
                </a:lnTo>
                <a:lnTo>
                  <a:pt x="897" y="2356"/>
                </a:lnTo>
                <a:lnTo>
                  <a:pt x="898" y="2356"/>
                </a:lnTo>
                <a:lnTo>
                  <a:pt x="901" y="2357"/>
                </a:lnTo>
                <a:lnTo>
                  <a:pt x="906" y="2357"/>
                </a:lnTo>
                <a:lnTo>
                  <a:pt x="911" y="2355"/>
                </a:lnTo>
                <a:lnTo>
                  <a:pt x="911" y="2355"/>
                </a:lnTo>
                <a:lnTo>
                  <a:pt x="907" y="2354"/>
                </a:lnTo>
                <a:lnTo>
                  <a:pt x="907" y="2353"/>
                </a:lnTo>
                <a:lnTo>
                  <a:pt x="909" y="2352"/>
                </a:lnTo>
                <a:lnTo>
                  <a:pt x="913" y="2351"/>
                </a:lnTo>
                <a:lnTo>
                  <a:pt x="919" y="2350"/>
                </a:lnTo>
                <a:lnTo>
                  <a:pt x="934" y="2348"/>
                </a:lnTo>
                <a:lnTo>
                  <a:pt x="947" y="2344"/>
                </a:lnTo>
                <a:lnTo>
                  <a:pt x="947" y="2344"/>
                </a:lnTo>
                <a:lnTo>
                  <a:pt x="945" y="2349"/>
                </a:lnTo>
                <a:lnTo>
                  <a:pt x="945" y="2350"/>
                </a:lnTo>
                <a:lnTo>
                  <a:pt x="947" y="2351"/>
                </a:lnTo>
                <a:lnTo>
                  <a:pt x="947" y="2351"/>
                </a:lnTo>
                <a:lnTo>
                  <a:pt x="948" y="2350"/>
                </a:lnTo>
                <a:lnTo>
                  <a:pt x="950" y="2349"/>
                </a:lnTo>
                <a:lnTo>
                  <a:pt x="956" y="2350"/>
                </a:lnTo>
                <a:lnTo>
                  <a:pt x="960" y="2351"/>
                </a:lnTo>
                <a:lnTo>
                  <a:pt x="963" y="2352"/>
                </a:lnTo>
                <a:lnTo>
                  <a:pt x="966" y="2351"/>
                </a:lnTo>
                <a:lnTo>
                  <a:pt x="966" y="2351"/>
                </a:lnTo>
                <a:lnTo>
                  <a:pt x="965" y="2349"/>
                </a:lnTo>
                <a:lnTo>
                  <a:pt x="966" y="2347"/>
                </a:lnTo>
                <a:lnTo>
                  <a:pt x="967" y="2346"/>
                </a:lnTo>
                <a:lnTo>
                  <a:pt x="970" y="2344"/>
                </a:lnTo>
                <a:lnTo>
                  <a:pt x="975" y="2343"/>
                </a:lnTo>
                <a:lnTo>
                  <a:pt x="981" y="2342"/>
                </a:lnTo>
                <a:lnTo>
                  <a:pt x="996" y="2342"/>
                </a:lnTo>
                <a:lnTo>
                  <a:pt x="1004" y="2342"/>
                </a:lnTo>
                <a:lnTo>
                  <a:pt x="1008" y="2340"/>
                </a:lnTo>
                <a:lnTo>
                  <a:pt x="1008" y="2340"/>
                </a:lnTo>
                <a:lnTo>
                  <a:pt x="1005" y="2340"/>
                </a:lnTo>
                <a:lnTo>
                  <a:pt x="1003" y="2339"/>
                </a:lnTo>
                <a:lnTo>
                  <a:pt x="1002" y="2338"/>
                </a:lnTo>
                <a:lnTo>
                  <a:pt x="1002" y="2338"/>
                </a:lnTo>
                <a:lnTo>
                  <a:pt x="1006" y="2339"/>
                </a:lnTo>
                <a:lnTo>
                  <a:pt x="1008" y="2338"/>
                </a:lnTo>
                <a:lnTo>
                  <a:pt x="1015" y="2337"/>
                </a:lnTo>
                <a:lnTo>
                  <a:pt x="1017" y="2337"/>
                </a:lnTo>
                <a:lnTo>
                  <a:pt x="1019" y="2337"/>
                </a:lnTo>
                <a:lnTo>
                  <a:pt x="1020" y="2338"/>
                </a:lnTo>
                <a:lnTo>
                  <a:pt x="1021" y="2340"/>
                </a:lnTo>
                <a:lnTo>
                  <a:pt x="1021" y="2340"/>
                </a:lnTo>
                <a:lnTo>
                  <a:pt x="1018" y="2340"/>
                </a:lnTo>
                <a:lnTo>
                  <a:pt x="1015" y="2340"/>
                </a:lnTo>
                <a:lnTo>
                  <a:pt x="1011" y="2340"/>
                </a:lnTo>
                <a:lnTo>
                  <a:pt x="1011" y="2341"/>
                </a:lnTo>
                <a:lnTo>
                  <a:pt x="1010" y="2342"/>
                </a:lnTo>
                <a:lnTo>
                  <a:pt x="1010" y="2342"/>
                </a:lnTo>
                <a:lnTo>
                  <a:pt x="1025" y="2341"/>
                </a:lnTo>
                <a:lnTo>
                  <a:pt x="1033" y="2340"/>
                </a:lnTo>
                <a:lnTo>
                  <a:pt x="1038" y="2338"/>
                </a:lnTo>
                <a:lnTo>
                  <a:pt x="1038" y="2338"/>
                </a:lnTo>
                <a:lnTo>
                  <a:pt x="1032" y="2338"/>
                </a:lnTo>
                <a:lnTo>
                  <a:pt x="1030" y="2337"/>
                </a:lnTo>
                <a:lnTo>
                  <a:pt x="1030" y="2336"/>
                </a:lnTo>
                <a:lnTo>
                  <a:pt x="1030" y="2334"/>
                </a:lnTo>
                <a:lnTo>
                  <a:pt x="1030" y="2334"/>
                </a:lnTo>
                <a:lnTo>
                  <a:pt x="1027" y="2336"/>
                </a:lnTo>
                <a:lnTo>
                  <a:pt x="1025" y="2337"/>
                </a:lnTo>
                <a:lnTo>
                  <a:pt x="1022" y="2337"/>
                </a:lnTo>
                <a:lnTo>
                  <a:pt x="1020" y="2336"/>
                </a:lnTo>
                <a:lnTo>
                  <a:pt x="1013" y="2334"/>
                </a:lnTo>
                <a:lnTo>
                  <a:pt x="1008" y="2329"/>
                </a:lnTo>
                <a:lnTo>
                  <a:pt x="1008" y="2329"/>
                </a:lnTo>
                <a:lnTo>
                  <a:pt x="1027" y="2328"/>
                </a:lnTo>
                <a:lnTo>
                  <a:pt x="1047" y="2327"/>
                </a:lnTo>
                <a:lnTo>
                  <a:pt x="1083" y="2323"/>
                </a:lnTo>
                <a:lnTo>
                  <a:pt x="1119" y="2319"/>
                </a:lnTo>
                <a:lnTo>
                  <a:pt x="1155" y="2314"/>
                </a:lnTo>
                <a:lnTo>
                  <a:pt x="1155" y="2314"/>
                </a:lnTo>
                <a:lnTo>
                  <a:pt x="1152" y="2314"/>
                </a:lnTo>
                <a:lnTo>
                  <a:pt x="1148" y="2316"/>
                </a:lnTo>
                <a:lnTo>
                  <a:pt x="1145" y="2314"/>
                </a:lnTo>
                <a:lnTo>
                  <a:pt x="1145" y="2314"/>
                </a:lnTo>
                <a:lnTo>
                  <a:pt x="1144" y="2312"/>
                </a:lnTo>
                <a:lnTo>
                  <a:pt x="1144" y="2312"/>
                </a:lnTo>
                <a:lnTo>
                  <a:pt x="1155" y="2310"/>
                </a:lnTo>
                <a:lnTo>
                  <a:pt x="1166" y="2307"/>
                </a:lnTo>
                <a:lnTo>
                  <a:pt x="1188" y="2304"/>
                </a:lnTo>
                <a:lnTo>
                  <a:pt x="1199" y="2301"/>
                </a:lnTo>
                <a:lnTo>
                  <a:pt x="1209" y="2297"/>
                </a:lnTo>
                <a:lnTo>
                  <a:pt x="1218" y="2293"/>
                </a:lnTo>
                <a:lnTo>
                  <a:pt x="1222" y="2291"/>
                </a:lnTo>
                <a:lnTo>
                  <a:pt x="1225" y="2288"/>
                </a:lnTo>
                <a:lnTo>
                  <a:pt x="1225" y="2288"/>
                </a:lnTo>
                <a:lnTo>
                  <a:pt x="1233" y="2291"/>
                </a:lnTo>
                <a:lnTo>
                  <a:pt x="1236" y="2292"/>
                </a:lnTo>
                <a:lnTo>
                  <a:pt x="1237" y="2292"/>
                </a:lnTo>
                <a:lnTo>
                  <a:pt x="1238" y="2292"/>
                </a:lnTo>
                <a:lnTo>
                  <a:pt x="1238" y="2292"/>
                </a:lnTo>
                <a:lnTo>
                  <a:pt x="1230" y="2285"/>
                </a:lnTo>
                <a:lnTo>
                  <a:pt x="1224" y="2282"/>
                </a:lnTo>
                <a:lnTo>
                  <a:pt x="1219" y="2281"/>
                </a:lnTo>
                <a:lnTo>
                  <a:pt x="1219" y="2281"/>
                </a:lnTo>
                <a:lnTo>
                  <a:pt x="1217" y="2285"/>
                </a:lnTo>
                <a:lnTo>
                  <a:pt x="1215" y="2289"/>
                </a:lnTo>
                <a:lnTo>
                  <a:pt x="1213" y="2291"/>
                </a:lnTo>
                <a:lnTo>
                  <a:pt x="1208" y="2293"/>
                </a:lnTo>
                <a:lnTo>
                  <a:pt x="1200" y="2296"/>
                </a:lnTo>
                <a:lnTo>
                  <a:pt x="1190" y="2298"/>
                </a:lnTo>
                <a:lnTo>
                  <a:pt x="1179" y="2299"/>
                </a:lnTo>
                <a:lnTo>
                  <a:pt x="1170" y="2298"/>
                </a:lnTo>
                <a:lnTo>
                  <a:pt x="1151" y="2298"/>
                </a:lnTo>
                <a:lnTo>
                  <a:pt x="1151" y="2298"/>
                </a:lnTo>
                <a:close/>
                <a:moveTo>
                  <a:pt x="1213" y="2355"/>
                </a:moveTo>
                <a:lnTo>
                  <a:pt x="1213" y="2355"/>
                </a:lnTo>
                <a:lnTo>
                  <a:pt x="1205" y="2358"/>
                </a:lnTo>
                <a:lnTo>
                  <a:pt x="1197" y="2361"/>
                </a:lnTo>
                <a:lnTo>
                  <a:pt x="1178" y="2364"/>
                </a:lnTo>
                <a:lnTo>
                  <a:pt x="1159" y="2366"/>
                </a:lnTo>
                <a:lnTo>
                  <a:pt x="1151" y="2368"/>
                </a:lnTo>
                <a:lnTo>
                  <a:pt x="1142" y="2370"/>
                </a:lnTo>
                <a:lnTo>
                  <a:pt x="1142" y="2370"/>
                </a:lnTo>
                <a:lnTo>
                  <a:pt x="1197" y="2384"/>
                </a:lnTo>
                <a:lnTo>
                  <a:pt x="1250" y="2398"/>
                </a:lnTo>
                <a:lnTo>
                  <a:pt x="1305" y="2412"/>
                </a:lnTo>
                <a:lnTo>
                  <a:pt x="1333" y="2418"/>
                </a:lnTo>
                <a:lnTo>
                  <a:pt x="1361" y="2424"/>
                </a:lnTo>
                <a:lnTo>
                  <a:pt x="1361" y="2424"/>
                </a:lnTo>
                <a:lnTo>
                  <a:pt x="1354" y="2400"/>
                </a:lnTo>
                <a:lnTo>
                  <a:pt x="1349" y="2377"/>
                </a:lnTo>
                <a:lnTo>
                  <a:pt x="1349" y="2377"/>
                </a:lnTo>
                <a:lnTo>
                  <a:pt x="1316" y="2367"/>
                </a:lnTo>
                <a:lnTo>
                  <a:pt x="1299" y="2363"/>
                </a:lnTo>
                <a:lnTo>
                  <a:pt x="1282" y="2358"/>
                </a:lnTo>
                <a:lnTo>
                  <a:pt x="1265" y="2355"/>
                </a:lnTo>
                <a:lnTo>
                  <a:pt x="1247" y="2353"/>
                </a:lnTo>
                <a:lnTo>
                  <a:pt x="1230" y="2353"/>
                </a:lnTo>
                <a:lnTo>
                  <a:pt x="1213" y="2355"/>
                </a:lnTo>
                <a:lnTo>
                  <a:pt x="1213" y="2355"/>
                </a:lnTo>
                <a:close/>
                <a:moveTo>
                  <a:pt x="652" y="2381"/>
                </a:moveTo>
                <a:lnTo>
                  <a:pt x="652" y="2381"/>
                </a:lnTo>
                <a:lnTo>
                  <a:pt x="655" y="2380"/>
                </a:lnTo>
                <a:lnTo>
                  <a:pt x="655" y="2380"/>
                </a:lnTo>
                <a:lnTo>
                  <a:pt x="654" y="2379"/>
                </a:lnTo>
                <a:lnTo>
                  <a:pt x="654" y="2379"/>
                </a:lnTo>
                <a:lnTo>
                  <a:pt x="641" y="2376"/>
                </a:lnTo>
                <a:lnTo>
                  <a:pt x="626" y="2373"/>
                </a:lnTo>
                <a:lnTo>
                  <a:pt x="596" y="2369"/>
                </a:lnTo>
                <a:lnTo>
                  <a:pt x="580" y="2367"/>
                </a:lnTo>
                <a:lnTo>
                  <a:pt x="565" y="2364"/>
                </a:lnTo>
                <a:lnTo>
                  <a:pt x="551" y="2359"/>
                </a:lnTo>
                <a:lnTo>
                  <a:pt x="539" y="2353"/>
                </a:lnTo>
                <a:lnTo>
                  <a:pt x="539" y="2353"/>
                </a:lnTo>
                <a:lnTo>
                  <a:pt x="500" y="2359"/>
                </a:lnTo>
                <a:lnTo>
                  <a:pt x="460" y="2366"/>
                </a:lnTo>
                <a:lnTo>
                  <a:pt x="421" y="2373"/>
                </a:lnTo>
                <a:lnTo>
                  <a:pt x="402" y="2378"/>
                </a:lnTo>
                <a:lnTo>
                  <a:pt x="384" y="2383"/>
                </a:lnTo>
                <a:lnTo>
                  <a:pt x="384" y="2383"/>
                </a:lnTo>
                <a:lnTo>
                  <a:pt x="384" y="2387"/>
                </a:lnTo>
                <a:lnTo>
                  <a:pt x="383" y="2393"/>
                </a:lnTo>
                <a:lnTo>
                  <a:pt x="380" y="2402"/>
                </a:lnTo>
                <a:lnTo>
                  <a:pt x="374" y="2412"/>
                </a:lnTo>
                <a:lnTo>
                  <a:pt x="372" y="2417"/>
                </a:lnTo>
                <a:lnTo>
                  <a:pt x="371" y="2424"/>
                </a:lnTo>
                <a:lnTo>
                  <a:pt x="371" y="2424"/>
                </a:lnTo>
                <a:lnTo>
                  <a:pt x="442" y="2414"/>
                </a:lnTo>
                <a:lnTo>
                  <a:pt x="513" y="2404"/>
                </a:lnTo>
                <a:lnTo>
                  <a:pt x="583" y="2393"/>
                </a:lnTo>
                <a:lnTo>
                  <a:pt x="652" y="2381"/>
                </a:lnTo>
                <a:lnTo>
                  <a:pt x="652" y="2381"/>
                </a:lnTo>
                <a:close/>
                <a:moveTo>
                  <a:pt x="826" y="2377"/>
                </a:moveTo>
                <a:lnTo>
                  <a:pt x="826" y="2377"/>
                </a:lnTo>
                <a:lnTo>
                  <a:pt x="826" y="2402"/>
                </a:lnTo>
                <a:lnTo>
                  <a:pt x="826" y="2402"/>
                </a:lnTo>
                <a:lnTo>
                  <a:pt x="833" y="2405"/>
                </a:lnTo>
                <a:lnTo>
                  <a:pt x="839" y="2408"/>
                </a:lnTo>
                <a:lnTo>
                  <a:pt x="846" y="2409"/>
                </a:lnTo>
                <a:lnTo>
                  <a:pt x="854" y="2410"/>
                </a:lnTo>
                <a:lnTo>
                  <a:pt x="869" y="2411"/>
                </a:lnTo>
                <a:lnTo>
                  <a:pt x="876" y="2412"/>
                </a:lnTo>
                <a:lnTo>
                  <a:pt x="883" y="2415"/>
                </a:lnTo>
                <a:lnTo>
                  <a:pt x="883" y="2415"/>
                </a:lnTo>
                <a:lnTo>
                  <a:pt x="883" y="2403"/>
                </a:lnTo>
                <a:lnTo>
                  <a:pt x="883" y="2393"/>
                </a:lnTo>
                <a:lnTo>
                  <a:pt x="881" y="2383"/>
                </a:lnTo>
                <a:lnTo>
                  <a:pt x="876" y="2374"/>
                </a:lnTo>
                <a:lnTo>
                  <a:pt x="876" y="2374"/>
                </a:lnTo>
                <a:lnTo>
                  <a:pt x="868" y="2376"/>
                </a:lnTo>
                <a:lnTo>
                  <a:pt x="854" y="2377"/>
                </a:lnTo>
                <a:lnTo>
                  <a:pt x="826" y="2377"/>
                </a:lnTo>
                <a:lnTo>
                  <a:pt x="826" y="2377"/>
                </a:lnTo>
                <a:close/>
                <a:moveTo>
                  <a:pt x="900" y="2415"/>
                </a:moveTo>
                <a:lnTo>
                  <a:pt x="900" y="2415"/>
                </a:lnTo>
                <a:lnTo>
                  <a:pt x="926" y="2416"/>
                </a:lnTo>
                <a:lnTo>
                  <a:pt x="937" y="2415"/>
                </a:lnTo>
                <a:lnTo>
                  <a:pt x="944" y="2414"/>
                </a:lnTo>
                <a:lnTo>
                  <a:pt x="949" y="2413"/>
                </a:lnTo>
                <a:lnTo>
                  <a:pt x="949" y="2413"/>
                </a:lnTo>
                <a:lnTo>
                  <a:pt x="949" y="2402"/>
                </a:lnTo>
                <a:lnTo>
                  <a:pt x="950" y="2394"/>
                </a:lnTo>
                <a:lnTo>
                  <a:pt x="950" y="2385"/>
                </a:lnTo>
                <a:lnTo>
                  <a:pt x="949" y="2377"/>
                </a:lnTo>
                <a:lnTo>
                  <a:pt x="949" y="2377"/>
                </a:lnTo>
                <a:lnTo>
                  <a:pt x="927" y="2376"/>
                </a:lnTo>
                <a:lnTo>
                  <a:pt x="902" y="2374"/>
                </a:lnTo>
                <a:lnTo>
                  <a:pt x="902" y="2374"/>
                </a:lnTo>
                <a:lnTo>
                  <a:pt x="901" y="2380"/>
                </a:lnTo>
                <a:lnTo>
                  <a:pt x="900" y="2384"/>
                </a:lnTo>
                <a:lnTo>
                  <a:pt x="900" y="2394"/>
                </a:lnTo>
                <a:lnTo>
                  <a:pt x="901" y="2403"/>
                </a:lnTo>
                <a:lnTo>
                  <a:pt x="900" y="2415"/>
                </a:lnTo>
                <a:lnTo>
                  <a:pt x="900" y="2415"/>
                </a:lnTo>
                <a:close/>
                <a:moveTo>
                  <a:pt x="807" y="2433"/>
                </a:moveTo>
                <a:lnTo>
                  <a:pt x="807" y="2433"/>
                </a:lnTo>
                <a:lnTo>
                  <a:pt x="808" y="2448"/>
                </a:lnTo>
                <a:lnTo>
                  <a:pt x="811" y="2463"/>
                </a:lnTo>
                <a:lnTo>
                  <a:pt x="815" y="2478"/>
                </a:lnTo>
                <a:lnTo>
                  <a:pt x="822" y="2491"/>
                </a:lnTo>
                <a:lnTo>
                  <a:pt x="822" y="2491"/>
                </a:lnTo>
                <a:lnTo>
                  <a:pt x="829" y="2494"/>
                </a:lnTo>
                <a:lnTo>
                  <a:pt x="838" y="2498"/>
                </a:lnTo>
                <a:lnTo>
                  <a:pt x="857" y="2503"/>
                </a:lnTo>
                <a:lnTo>
                  <a:pt x="879" y="2506"/>
                </a:lnTo>
                <a:lnTo>
                  <a:pt x="900" y="2506"/>
                </a:lnTo>
                <a:lnTo>
                  <a:pt x="920" y="2505"/>
                </a:lnTo>
                <a:lnTo>
                  <a:pt x="931" y="2504"/>
                </a:lnTo>
                <a:lnTo>
                  <a:pt x="941" y="2501"/>
                </a:lnTo>
                <a:lnTo>
                  <a:pt x="950" y="2499"/>
                </a:lnTo>
                <a:lnTo>
                  <a:pt x="958" y="2494"/>
                </a:lnTo>
                <a:lnTo>
                  <a:pt x="965" y="2490"/>
                </a:lnTo>
                <a:lnTo>
                  <a:pt x="973" y="2485"/>
                </a:lnTo>
                <a:lnTo>
                  <a:pt x="973" y="2485"/>
                </a:lnTo>
                <a:lnTo>
                  <a:pt x="972" y="2478"/>
                </a:lnTo>
                <a:lnTo>
                  <a:pt x="973" y="2472"/>
                </a:lnTo>
                <a:lnTo>
                  <a:pt x="974" y="2457"/>
                </a:lnTo>
                <a:lnTo>
                  <a:pt x="974" y="2450"/>
                </a:lnTo>
                <a:lnTo>
                  <a:pt x="974" y="2443"/>
                </a:lnTo>
                <a:lnTo>
                  <a:pt x="973" y="2437"/>
                </a:lnTo>
                <a:lnTo>
                  <a:pt x="971" y="2430"/>
                </a:lnTo>
                <a:lnTo>
                  <a:pt x="971" y="2430"/>
                </a:lnTo>
                <a:lnTo>
                  <a:pt x="950" y="2433"/>
                </a:lnTo>
                <a:lnTo>
                  <a:pt x="930" y="2434"/>
                </a:lnTo>
                <a:lnTo>
                  <a:pt x="909" y="2435"/>
                </a:lnTo>
                <a:lnTo>
                  <a:pt x="887" y="2437"/>
                </a:lnTo>
                <a:lnTo>
                  <a:pt x="845" y="2435"/>
                </a:lnTo>
                <a:lnTo>
                  <a:pt x="807" y="2433"/>
                </a:lnTo>
                <a:lnTo>
                  <a:pt x="807" y="2433"/>
                </a:lnTo>
                <a:close/>
                <a:moveTo>
                  <a:pt x="745" y="2461"/>
                </a:moveTo>
                <a:lnTo>
                  <a:pt x="745" y="2461"/>
                </a:lnTo>
                <a:lnTo>
                  <a:pt x="744" y="2460"/>
                </a:lnTo>
                <a:lnTo>
                  <a:pt x="744" y="2458"/>
                </a:lnTo>
                <a:lnTo>
                  <a:pt x="745" y="2454"/>
                </a:lnTo>
                <a:lnTo>
                  <a:pt x="745" y="2449"/>
                </a:lnTo>
                <a:lnTo>
                  <a:pt x="745" y="2446"/>
                </a:lnTo>
                <a:lnTo>
                  <a:pt x="743" y="2444"/>
                </a:lnTo>
                <a:lnTo>
                  <a:pt x="743" y="2444"/>
                </a:lnTo>
                <a:lnTo>
                  <a:pt x="739" y="2445"/>
                </a:lnTo>
                <a:lnTo>
                  <a:pt x="736" y="2446"/>
                </a:lnTo>
                <a:lnTo>
                  <a:pt x="733" y="2447"/>
                </a:lnTo>
                <a:lnTo>
                  <a:pt x="729" y="2446"/>
                </a:lnTo>
                <a:lnTo>
                  <a:pt x="729" y="2446"/>
                </a:lnTo>
                <a:lnTo>
                  <a:pt x="729" y="2463"/>
                </a:lnTo>
                <a:lnTo>
                  <a:pt x="729" y="2463"/>
                </a:lnTo>
                <a:lnTo>
                  <a:pt x="739" y="2463"/>
                </a:lnTo>
                <a:lnTo>
                  <a:pt x="743" y="2462"/>
                </a:lnTo>
                <a:lnTo>
                  <a:pt x="745" y="2461"/>
                </a:lnTo>
                <a:lnTo>
                  <a:pt x="745" y="2461"/>
                </a:lnTo>
                <a:close/>
                <a:moveTo>
                  <a:pt x="764" y="2457"/>
                </a:moveTo>
                <a:lnTo>
                  <a:pt x="764" y="2457"/>
                </a:lnTo>
                <a:lnTo>
                  <a:pt x="764" y="2468"/>
                </a:lnTo>
                <a:lnTo>
                  <a:pt x="764" y="2468"/>
                </a:lnTo>
                <a:lnTo>
                  <a:pt x="770" y="2465"/>
                </a:lnTo>
                <a:lnTo>
                  <a:pt x="777" y="2464"/>
                </a:lnTo>
                <a:lnTo>
                  <a:pt x="783" y="2461"/>
                </a:lnTo>
                <a:lnTo>
                  <a:pt x="785" y="2460"/>
                </a:lnTo>
                <a:lnTo>
                  <a:pt x="788" y="2457"/>
                </a:lnTo>
                <a:lnTo>
                  <a:pt x="788" y="2457"/>
                </a:lnTo>
                <a:lnTo>
                  <a:pt x="783" y="2456"/>
                </a:lnTo>
                <a:lnTo>
                  <a:pt x="778" y="2456"/>
                </a:lnTo>
                <a:lnTo>
                  <a:pt x="764" y="2457"/>
                </a:lnTo>
                <a:lnTo>
                  <a:pt x="764" y="2457"/>
                </a:lnTo>
                <a:close/>
                <a:moveTo>
                  <a:pt x="734" y="2502"/>
                </a:moveTo>
                <a:lnTo>
                  <a:pt x="734" y="2502"/>
                </a:lnTo>
                <a:lnTo>
                  <a:pt x="738" y="2501"/>
                </a:lnTo>
                <a:lnTo>
                  <a:pt x="740" y="2499"/>
                </a:lnTo>
                <a:lnTo>
                  <a:pt x="742" y="2498"/>
                </a:lnTo>
                <a:lnTo>
                  <a:pt x="743" y="2495"/>
                </a:lnTo>
                <a:lnTo>
                  <a:pt x="744" y="2490"/>
                </a:lnTo>
                <a:lnTo>
                  <a:pt x="745" y="2483"/>
                </a:lnTo>
                <a:lnTo>
                  <a:pt x="745" y="2483"/>
                </a:lnTo>
                <a:lnTo>
                  <a:pt x="743" y="2483"/>
                </a:lnTo>
                <a:lnTo>
                  <a:pt x="739" y="2482"/>
                </a:lnTo>
                <a:lnTo>
                  <a:pt x="735" y="2480"/>
                </a:lnTo>
                <a:lnTo>
                  <a:pt x="731" y="2478"/>
                </a:lnTo>
                <a:lnTo>
                  <a:pt x="728" y="2478"/>
                </a:lnTo>
                <a:lnTo>
                  <a:pt x="724" y="2478"/>
                </a:lnTo>
                <a:lnTo>
                  <a:pt x="724" y="2478"/>
                </a:lnTo>
                <a:lnTo>
                  <a:pt x="724" y="2487"/>
                </a:lnTo>
                <a:lnTo>
                  <a:pt x="725" y="2493"/>
                </a:lnTo>
                <a:lnTo>
                  <a:pt x="730" y="2499"/>
                </a:lnTo>
                <a:lnTo>
                  <a:pt x="734" y="2502"/>
                </a:lnTo>
                <a:lnTo>
                  <a:pt x="734" y="2502"/>
                </a:lnTo>
                <a:close/>
                <a:moveTo>
                  <a:pt x="924" y="2604"/>
                </a:moveTo>
                <a:lnTo>
                  <a:pt x="924" y="2604"/>
                </a:lnTo>
                <a:lnTo>
                  <a:pt x="925" y="2592"/>
                </a:lnTo>
                <a:lnTo>
                  <a:pt x="927" y="2581"/>
                </a:lnTo>
                <a:lnTo>
                  <a:pt x="930" y="2562"/>
                </a:lnTo>
                <a:lnTo>
                  <a:pt x="931" y="2553"/>
                </a:lnTo>
                <a:lnTo>
                  <a:pt x="931" y="2544"/>
                </a:lnTo>
                <a:lnTo>
                  <a:pt x="930" y="2533"/>
                </a:lnTo>
                <a:lnTo>
                  <a:pt x="928" y="2521"/>
                </a:lnTo>
                <a:lnTo>
                  <a:pt x="928" y="2521"/>
                </a:lnTo>
                <a:lnTo>
                  <a:pt x="905" y="2523"/>
                </a:lnTo>
                <a:lnTo>
                  <a:pt x="885" y="2523"/>
                </a:lnTo>
                <a:lnTo>
                  <a:pt x="864" y="2521"/>
                </a:lnTo>
                <a:lnTo>
                  <a:pt x="853" y="2519"/>
                </a:lnTo>
                <a:lnTo>
                  <a:pt x="841" y="2517"/>
                </a:lnTo>
                <a:lnTo>
                  <a:pt x="841" y="2517"/>
                </a:lnTo>
                <a:lnTo>
                  <a:pt x="841" y="2562"/>
                </a:lnTo>
                <a:lnTo>
                  <a:pt x="841" y="2584"/>
                </a:lnTo>
                <a:lnTo>
                  <a:pt x="839" y="2610"/>
                </a:lnTo>
                <a:lnTo>
                  <a:pt x="839" y="2610"/>
                </a:lnTo>
                <a:lnTo>
                  <a:pt x="851" y="2613"/>
                </a:lnTo>
                <a:lnTo>
                  <a:pt x="861" y="2614"/>
                </a:lnTo>
                <a:lnTo>
                  <a:pt x="872" y="2615"/>
                </a:lnTo>
                <a:lnTo>
                  <a:pt x="882" y="2615"/>
                </a:lnTo>
                <a:lnTo>
                  <a:pt x="891" y="2614"/>
                </a:lnTo>
                <a:lnTo>
                  <a:pt x="902" y="2612"/>
                </a:lnTo>
                <a:lnTo>
                  <a:pt x="913" y="2609"/>
                </a:lnTo>
                <a:lnTo>
                  <a:pt x="924" y="2604"/>
                </a:lnTo>
                <a:lnTo>
                  <a:pt x="924" y="2604"/>
                </a:lnTo>
                <a:close/>
                <a:moveTo>
                  <a:pt x="830" y="2657"/>
                </a:moveTo>
                <a:lnTo>
                  <a:pt x="830" y="2657"/>
                </a:lnTo>
                <a:lnTo>
                  <a:pt x="843" y="2660"/>
                </a:lnTo>
                <a:lnTo>
                  <a:pt x="858" y="2662"/>
                </a:lnTo>
                <a:lnTo>
                  <a:pt x="875" y="2664"/>
                </a:lnTo>
                <a:lnTo>
                  <a:pt x="891" y="2662"/>
                </a:lnTo>
                <a:lnTo>
                  <a:pt x="900" y="2660"/>
                </a:lnTo>
                <a:lnTo>
                  <a:pt x="906" y="2658"/>
                </a:lnTo>
                <a:lnTo>
                  <a:pt x="913" y="2655"/>
                </a:lnTo>
                <a:lnTo>
                  <a:pt x="919" y="2651"/>
                </a:lnTo>
                <a:lnTo>
                  <a:pt x="924" y="2646"/>
                </a:lnTo>
                <a:lnTo>
                  <a:pt x="927" y="2640"/>
                </a:lnTo>
                <a:lnTo>
                  <a:pt x="929" y="2634"/>
                </a:lnTo>
                <a:lnTo>
                  <a:pt x="930" y="2625"/>
                </a:lnTo>
                <a:lnTo>
                  <a:pt x="930" y="2625"/>
                </a:lnTo>
                <a:lnTo>
                  <a:pt x="904" y="2631"/>
                </a:lnTo>
                <a:lnTo>
                  <a:pt x="891" y="2634"/>
                </a:lnTo>
                <a:lnTo>
                  <a:pt x="880" y="2635"/>
                </a:lnTo>
                <a:lnTo>
                  <a:pt x="867" y="2635"/>
                </a:lnTo>
                <a:lnTo>
                  <a:pt x="855" y="2632"/>
                </a:lnTo>
                <a:lnTo>
                  <a:pt x="843" y="2629"/>
                </a:lnTo>
                <a:lnTo>
                  <a:pt x="830" y="2625"/>
                </a:lnTo>
                <a:lnTo>
                  <a:pt x="830" y="2625"/>
                </a:lnTo>
                <a:lnTo>
                  <a:pt x="830" y="2657"/>
                </a:lnTo>
                <a:lnTo>
                  <a:pt x="830" y="2657"/>
                </a:lnTo>
                <a:close/>
                <a:moveTo>
                  <a:pt x="42" y="2694"/>
                </a:moveTo>
                <a:lnTo>
                  <a:pt x="42" y="2694"/>
                </a:lnTo>
                <a:lnTo>
                  <a:pt x="46" y="2692"/>
                </a:lnTo>
                <a:lnTo>
                  <a:pt x="49" y="2694"/>
                </a:lnTo>
                <a:lnTo>
                  <a:pt x="55" y="2695"/>
                </a:lnTo>
                <a:lnTo>
                  <a:pt x="61" y="2696"/>
                </a:lnTo>
                <a:lnTo>
                  <a:pt x="63" y="2695"/>
                </a:lnTo>
                <a:lnTo>
                  <a:pt x="66" y="2694"/>
                </a:lnTo>
                <a:lnTo>
                  <a:pt x="66" y="2694"/>
                </a:lnTo>
                <a:lnTo>
                  <a:pt x="63" y="2687"/>
                </a:lnTo>
                <a:lnTo>
                  <a:pt x="61" y="2683"/>
                </a:lnTo>
                <a:lnTo>
                  <a:pt x="56" y="2679"/>
                </a:lnTo>
                <a:lnTo>
                  <a:pt x="51" y="2676"/>
                </a:lnTo>
                <a:lnTo>
                  <a:pt x="51" y="2676"/>
                </a:lnTo>
                <a:lnTo>
                  <a:pt x="42" y="2694"/>
                </a:lnTo>
                <a:lnTo>
                  <a:pt x="42" y="2694"/>
                </a:lnTo>
                <a:close/>
                <a:moveTo>
                  <a:pt x="861" y="2681"/>
                </a:moveTo>
                <a:lnTo>
                  <a:pt x="861" y="2681"/>
                </a:lnTo>
                <a:lnTo>
                  <a:pt x="862" y="2684"/>
                </a:lnTo>
                <a:lnTo>
                  <a:pt x="864" y="2688"/>
                </a:lnTo>
                <a:lnTo>
                  <a:pt x="866" y="2690"/>
                </a:lnTo>
                <a:lnTo>
                  <a:pt x="868" y="2692"/>
                </a:lnTo>
                <a:lnTo>
                  <a:pt x="872" y="2695"/>
                </a:lnTo>
                <a:lnTo>
                  <a:pt x="879" y="2695"/>
                </a:lnTo>
                <a:lnTo>
                  <a:pt x="884" y="2694"/>
                </a:lnTo>
                <a:lnTo>
                  <a:pt x="888" y="2690"/>
                </a:lnTo>
                <a:lnTo>
                  <a:pt x="891" y="2686"/>
                </a:lnTo>
                <a:lnTo>
                  <a:pt x="891" y="2683"/>
                </a:lnTo>
                <a:lnTo>
                  <a:pt x="891" y="2681"/>
                </a:lnTo>
                <a:lnTo>
                  <a:pt x="891" y="2681"/>
                </a:lnTo>
                <a:lnTo>
                  <a:pt x="884" y="2680"/>
                </a:lnTo>
                <a:lnTo>
                  <a:pt x="877" y="2680"/>
                </a:lnTo>
                <a:lnTo>
                  <a:pt x="871" y="2681"/>
                </a:lnTo>
                <a:lnTo>
                  <a:pt x="861" y="2681"/>
                </a:lnTo>
                <a:lnTo>
                  <a:pt x="861" y="2681"/>
                </a:lnTo>
                <a:close/>
                <a:moveTo>
                  <a:pt x="1625" y="2699"/>
                </a:moveTo>
                <a:lnTo>
                  <a:pt x="1625" y="2699"/>
                </a:lnTo>
                <a:lnTo>
                  <a:pt x="1622" y="2700"/>
                </a:lnTo>
                <a:lnTo>
                  <a:pt x="1618" y="2700"/>
                </a:lnTo>
                <a:lnTo>
                  <a:pt x="1613" y="2698"/>
                </a:lnTo>
                <a:lnTo>
                  <a:pt x="1607" y="2696"/>
                </a:lnTo>
                <a:lnTo>
                  <a:pt x="1602" y="2695"/>
                </a:lnTo>
                <a:lnTo>
                  <a:pt x="1599" y="2696"/>
                </a:lnTo>
                <a:lnTo>
                  <a:pt x="1599" y="2696"/>
                </a:lnTo>
                <a:lnTo>
                  <a:pt x="1595" y="2700"/>
                </a:lnTo>
                <a:lnTo>
                  <a:pt x="1590" y="2705"/>
                </a:lnTo>
                <a:lnTo>
                  <a:pt x="1583" y="2709"/>
                </a:lnTo>
                <a:lnTo>
                  <a:pt x="1577" y="2712"/>
                </a:lnTo>
                <a:lnTo>
                  <a:pt x="1562" y="2716"/>
                </a:lnTo>
                <a:lnTo>
                  <a:pt x="1545" y="2718"/>
                </a:lnTo>
                <a:lnTo>
                  <a:pt x="1510" y="2723"/>
                </a:lnTo>
                <a:lnTo>
                  <a:pt x="1494" y="2727"/>
                </a:lnTo>
                <a:lnTo>
                  <a:pt x="1487" y="2729"/>
                </a:lnTo>
                <a:lnTo>
                  <a:pt x="1480" y="2731"/>
                </a:lnTo>
                <a:lnTo>
                  <a:pt x="1480" y="2731"/>
                </a:lnTo>
                <a:lnTo>
                  <a:pt x="1479" y="2729"/>
                </a:lnTo>
                <a:lnTo>
                  <a:pt x="1479" y="2728"/>
                </a:lnTo>
                <a:lnTo>
                  <a:pt x="1478" y="2727"/>
                </a:lnTo>
                <a:lnTo>
                  <a:pt x="1476" y="2728"/>
                </a:lnTo>
                <a:lnTo>
                  <a:pt x="1473" y="2728"/>
                </a:lnTo>
                <a:lnTo>
                  <a:pt x="1472" y="2728"/>
                </a:lnTo>
                <a:lnTo>
                  <a:pt x="1470" y="2727"/>
                </a:lnTo>
                <a:lnTo>
                  <a:pt x="1470" y="2727"/>
                </a:lnTo>
                <a:lnTo>
                  <a:pt x="1482" y="2759"/>
                </a:lnTo>
                <a:lnTo>
                  <a:pt x="1494" y="2790"/>
                </a:lnTo>
                <a:lnTo>
                  <a:pt x="1506" y="2819"/>
                </a:lnTo>
                <a:lnTo>
                  <a:pt x="1512" y="2833"/>
                </a:lnTo>
                <a:lnTo>
                  <a:pt x="1520" y="2846"/>
                </a:lnTo>
                <a:lnTo>
                  <a:pt x="1520" y="2846"/>
                </a:lnTo>
                <a:lnTo>
                  <a:pt x="1556" y="2850"/>
                </a:lnTo>
                <a:lnTo>
                  <a:pt x="1575" y="2851"/>
                </a:lnTo>
                <a:lnTo>
                  <a:pt x="1593" y="2851"/>
                </a:lnTo>
                <a:lnTo>
                  <a:pt x="1610" y="2849"/>
                </a:lnTo>
                <a:lnTo>
                  <a:pt x="1617" y="2847"/>
                </a:lnTo>
                <a:lnTo>
                  <a:pt x="1625" y="2844"/>
                </a:lnTo>
                <a:lnTo>
                  <a:pt x="1631" y="2840"/>
                </a:lnTo>
                <a:lnTo>
                  <a:pt x="1638" y="2836"/>
                </a:lnTo>
                <a:lnTo>
                  <a:pt x="1643" y="2831"/>
                </a:lnTo>
                <a:lnTo>
                  <a:pt x="1647" y="2825"/>
                </a:lnTo>
                <a:lnTo>
                  <a:pt x="1647" y="2825"/>
                </a:lnTo>
                <a:lnTo>
                  <a:pt x="1654" y="2823"/>
                </a:lnTo>
                <a:lnTo>
                  <a:pt x="1657" y="2823"/>
                </a:lnTo>
                <a:lnTo>
                  <a:pt x="1660" y="2825"/>
                </a:lnTo>
                <a:lnTo>
                  <a:pt x="1660" y="2825"/>
                </a:lnTo>
                <a:lnTo>
                  <a:pt x="1662" y="2818"/>
                </a:lnTo>
                <a:lnTo>
                  <a:pt x="1663" y="2810"/>
                </a:lnTo>
                <a:lnTo>
                  <a:pt x="1663" y="2803"/>
                </a:lnTo>
                <a:lnTo>
                  <a:pt x="1662" y="2794"/>
                </a:lnTo>
                <a:lnTo>
                  <a:pt x="1659" y="2778"/>
                </a:lnTo>
                <a:lnTo>
                  <a:pt x="1655" y="2762"/>
                </a:lnTo>
                <a:lnTo>
                  <a:pt x="1648" y="2746"/>
                </a:lnTo>
                <a:lnTo>
                  <a:pt x="1641" y="2730"/>
                </a:lnTo>
                <a:lnTo>
                  <a:pt x="1625" y="2699"/>
                </a:lnTo>
                <a:lnTo>
                  <a:pt x="1625" y="2699"/>
                </a:lnTo>
                <a:close/>
                <a:moveTo>
                  <a:pt x="1709" y="2720"/>
                </a:moveTo>
                <a:lnTo>
                  <a:pt x="1709" y="2720"/>
                </a:lnTo>
                <a:lnTo>
                  <a:pt x="1713" y="2720"/>
                </a:lnTo>
                <a:lnTo>
                  <a:pt x="1716" y="2718"/>
                </a:lnTo>
                <a:lnTo>
                  <a:pt x="1718" y="2717"/>
                </a:lnTo>
                <a:lnTo>
                  <a:pt x="1722" y="2716"/>
                </a:lnTo>
                <a:lnTo>
                  <a:pt x="1722" y="2716"/>
                </a:lnTo>
                <a:lnTo>
                  <a:pt x="1720" y="2710"/>
                </a:lnTo>
                <a:lnTo>
                  <a:pt x="1717" y="2703"/>
                </a:lnTo>
                <a:lnTo>
                  <a:pt x="1715" y="2700"/>
                </a:lnTo>
                <a:lnTo>
                  <a:pt x="1712" y="2698"/>
                </a:lnTo>
                <a:lnTo>
                  <a:pt x="1709" y="2696"/>
                </a:lnTo>
                <a:lnTo>
                  <a:pt x="1705" y="2696"/>
                </a:lnTo>
                <a:lnTo>
                  <a:pt x="1705" y="2696"/>
                </a:lnTo>
                <a:lnTo>
                  <a:pt x="1704" y="2700"/>
                </a:lnTo>
                <a:lnTo>
                  <a:pt x="1705" y="2707"/>
                </a:lnTo>
                <a:lnTo>
                  <a:pt x="1707" y="2715"/>
                </a:lnTo>
                <a:lnTo>
                  <a:pt x="1709" y="2720"/>
                </a:lnTo>
                <a:lnTo>
                  <a:pt x="1709" y="2720"/>
                </a:lnTo>
                <a:close/>
                <a:moveTo>
                  <a:pt x="25" y="2746"/>
                </a:moveTo>
                <a:lnTo>
                  <a:pt x="25" y="2746"/>
                </a:lnTo>
                <a:lnTo>
                  <a:pt x="39" y="2746"/>
                </a:lnTo>
                <a:lnTo>
                  <a:pt x="46" y="2747"/>
                </a:lnTo>
                <a:lnTo>
                  <a:pt x="51" y="2748"/>
                </a:lnTo>
                <a:lnTo>
                  <a:pt x="51" y="2748"/>
                </a:lnTo>
                <a:lnTo>
                  <a:pt x="51" y="2743"/>
                </a:lnTo>
                <a:lnTo>
                  <a:pt x="51" y="2737"/>
                </a:lnTo>
                <a:lnTo>
                  <a:pt x="54" y="2730"/>
                </a:lnTo>
                <a:lnTo>
                  <a:pt x="57" y="2721"/>
                </a:lnTo>
                <a:lnTo>
                  <a:pt x="59" y="2712"/>
                </a:lnTo>
                <a:lnTo>
                  <a:pt x="59" y="2712"/>
                </a:lnTo>
                <a:lnTo>
                  <a:pt x="48" y="2709"/>
                </a:lnTo>
                <a:lnTo>
                  <a:pt x="36" y="2705"/>
                </a:lnTo>
                <a:lnTo>
                  <a:pt x="36" y="2705"/>
                </a:lnTo>
                <a:lnTo>
                  <a:pt x="33" y="2716"/>
                </a:lnTo>
                <a:lnTo>
                  <a:pt x="29" y="2727"/>
                </a:lnTo>
                <a:lnTo>
                  <a:pt x="25" y="2737"/>
                </a:lnTo>
                <a:lnTo>
                  <a:pt x="25" y="2742"/>
                </a:lnTo>
                <a:lnTo>
                  <a:pt x="25" y="2746"/>
                </a:lnTo>
                <a:lnTo>
                  <a:pt x="25" y="2746"/>
                </a:lnTo>
                <a:close/>
                <a:moveTo>
                  <a:pt x="125" y="2714"/>
                </a:moveTo>
                <a:lnTo>
                  <a:pt x="125" y="2714"/>
                </a:lnTo>
                <a:lnTo>
                  <a:pt x="116" y="2738"/>
                </a:lnTo>
                <a:lnTo>
                  <a:pt x="109" y="2763"/>
                </a:lnTo>
                <a:lnTo>
                  <a:pt x="101" y="2789"/>
                </a:lnTo>
                <a:lnTo>
                  <a:pt x="93" y="2815"/>
                </a:lnTo>
                <a:lnTo>
                  <a:pt x="93" y="2815"/>
                </a:lnTo>
                <a:lnTo>
                  <a:pt x="101" y="2822"/>
                </a:lnTo>
                <a:lnTo>
                  <a:pt x="111" y="2828"/>
                </a:lnTo>
                <a:lnTo>
                  <a:pt x="122" y="2834"/>
                </a:lnTo>
                <a:lnTo>
                  <a:pt x="133" y="2838"/>
                </a:lnTo>
                <a:lnTo>
                  <a:pt x="146" y="2842"/>
                </a:lnTo>
                <a:lnTo>
                  <a:pt x="160" y="2844"/>
                </a:lnTo>
                <a:lnTo>
                  <a:pt x="189" y="2848"/>
                </a:lnTo>
                <a:lnTo>
                  <a:pt x="189" y="2848"/>
                </a:lnTo>
                <a:lnTo>
                  <a:pt x="195" y="2844"/>
                </a:lnTo>
                <a:lnTo>
                  <a:pt x="201" y="2842"/>
                </a:lnTo>
                <a:lnTo>
                  <a:pt x="204" y="2841"/>
                </a:lnTo>
                <a:lnTo>
                  <a:pt x="207" y="2841"/>
                </a:lnTo>
                <a:lnTo>
                  <a:pt x="210" y="2842"/>
                </a:lnTo>
                <a:lnTo>
                  <a:pt x="214" y="2843"/>
                </a:lnTo>
                <a:lnTo>
                  <a:pt x="214" y="2843"/>
                </a:lnTo>
                <a:lnTo>
                  <a:pt x="225" y="2821"/>
                </a:lnTo>
                <a:lnTo>
                  <a:pt x="236" y="2796"/>
                </a:lnTo>
                <a:lnTo>
                  <a:pt x="240" y="2783"/>
                </a:lnTo>
                <a:lnTo>
                  <a:pt x="245" y="2771"/>
                </a:lnTo>
                <a:lnTo>
                  <a:pt x="248" y="2757"/>
                </a:lnTo>
                <a:lnTo>
                  <a:pt x="250" y="2742"/>
                </a:lnTo>
                <a:lnTo>
                  <a:pt x="250" y="2742"/>
                </a:lnTo>
                <a:lnTo>
                  <a:pt x="235" y="2742"/>
                </a:lnTo>
                <a:lnTo>
                  <a:pt x="219" y="2741"/>
                </a:lnTo>
                <a:lnTo>
                  <a:pt x="203" y="2737"/>
                </a:lnTo>
                <a:lnTo>
                  <a:pt x="188" y="2734"/>
                </a:lnTo>
                <a:lnTo>
                  <a:pt x="156" y="2725"/>
                </a:lnTo>
                <a:lnTo>
                  <a:pt x="125" y="2714"/>
                </a:lnTo>
                <a:lnTo>
                  <a:pt x="125" y="2714"/>
                </a:lnTo>
                <a:close/>
                <a:moveTo>
                  <a:pt x="1716" y="2737"/>
                </a:moveTo>
                <a:lnTo>
                  <a:pt x="1716" y="2737"/>
                </a:lnTo>
                <a:lnTo>
                  <a:pt x="1716" y="2742"/>
                </a:lnTo>
                <a:lnTo>
                  <a:pt x="1716" y="2745"/>
                </a:lnTo>
                <a:lnTo>
                  <a:pt x="1717" y="2747"/>
                </a:lnTo>
                <a:lnTo>
                  <a:pt x="1718" y="2750"/>
                </a:lnTo>
                <a:lnTo>
                  <a:pt x="1718" y="2750"/>
                </a:lnTo>
                <a:lnTo>
                  <a:pt x="1722" y="2750"/>
                </a:lnTo>
                <a:lnTo>
                  <a:pt x="1727" y="2749"/>
                </a:lnTo>
                <a:lnTo>
                  <a:pt x="1730" y="2748"/>
                </a:lnTo>
                <a:lnTo>
                  <a:pt x="1735" y="2748"/>
                </a:lnTo>
                <a:lnTo>
                  <a:pt x="1735" y="2748"/>
                </a:lnTo>
                <a:lnTo>
                  <a:pt x="1735" y="2744"/>
                </a:lnTo>
                <a:lnTo>
                  <a:pt x="1734" y="2741"/>
                </a:lnTo>
                <a:lnTo>
                  <a:pt x="1733" y="2737"/>
                </a:lnTo>
                <a:lnTo>
                  <a:pt x="1733" y="2733"/>
                </a:lnTo>
                <a:lnTo>
                  <a:pt x="1733" y="2733"/>
                </a:lnTo>
                <a:lnTo>
                  <a:pt x="1728" y="2733"/>
                </a:lnTo>
                <a:lnTo>
                  <a:pt x="1723" y="2734"/>
                </a:lnTo>
                <a:lnTo>
                  <a:pt x="1716" y="2737"/>
                </a:lnTo>
                <a:lnTo>
                  <a:pt x="1716" y="2737"/>
                </a:lnTo>
                <a:close/>
                <a:moveTo>
                  <a:pt x="1669" y="2748"/>
                </a:moveTo>
                <a:lnTo>
                  <a:pt x="1669" y="2748"/>
                </a:lnTo>
                <a:lnTo>
                  <a:pt x="1672" y="2750"/>
                </a:lnTo>
                <a:lnTo>
                  <a:pt x="1673" y="2752"/>
                </a:lnTo>
                <a:lnTo>
                  <a:pt x="1675" y="2756"/>
                </a:lnTo>
                <a:lnTo>
                  <a:pt x="1675" y="2759"/>
                </a:lnTo>
                <a:lnTo>
                  <a:pt x="1675" y="2759"/>
                </a:lnTo>
                <a:lnTo>
                  <a:pt x="1683" y="2758"/>
                </a:lnTo>
                <a:lnTo>
                  <a:pt x="1688" y="2756"/>
                </a:lnTo>
                <a:lnTo>
                  <a:pt x="1696" y="2755"/>
                </a:lnTo>
                <a:lnTo>
                  <a:pt x="1703" y="2755"/>
                </a:lnTo>
                <a:lnTo>
                  <a:pt x="1703" y="2755"/>
                </a:lnTo>
                <a:lnTo>
                  <a:pt x="1703" y="2750"/>
                </a:lnTo>
                <a:lnTo>
                  <a:pt x="1703" y="2747"/>
                </a:lnTo>
                <a:lnTo>
                  <a:pt x="1701" y="2744"/>
                </a:lnTo>
                <a:lnTo>
                  <a:pt x="1699" y="2742"/>
                </a:lnTo>
                <a:lnTo>
                  <a:pt x="1699" y="2742"/>
                </a:lnTo>
                <a:lnTo>
                  <a:pt x="1692" y="2742"/>
                </a:lnTo>
                <a:lnTo>
                  <a:pt x="1684" y="2743"/>
                </a:lnTo>
                <a:lnTo>
                  <a:pt x="1675" y="2745"/>
                </a:lnTo>
                <a:lnTo>
                  <a:pt x="1672" y="2746"/>
                </a:lnTo>
                <a:lnTo>
                  <a:pt x="1669" y="2748"/>
                </a:lnTo>
                <a:lnTo>
                  <a:pt x="1669" y="2748"/>
                </a:lnTo>
                <a:close/>
                <a:moveTo>
                  <a:pt x="95" y="2757"/>
                </a:moveTo>
                <a:lnTo>
                  <a:pt x="95" y="2757"/>
                </a:lnTo>
                <a:lnTo>
                  <a:pt x="87" y="2753"/>
                </a:lnTo>
                <a:lnTo>
                  <a:pt x="82" y="2751"/>
                </a:lnTo>
                <a:lnTo>
                  <a:pt x="76" y="2749"/>
                </a:lnTo>
                <a:lnTo>
                  <a:pt x="66" y="2748"/>
                </a:lnTo>
                <a:lnTo>
                  <a:pt x="66" y="2748"/>
                </a:lnTo>
                <a:lnTo>
                  <a:pt x="72" y="2752"/>
                </a:lnTo>
                <a:lnTo>
                  <a:pt x="81" y="2757"/>
                </a:lnTo>
                <a:lnTo>
                  <a:pt x="85" y="2759"/>
                </a:lnTo>
                <a:lnTo>
                  <a:pt x="89" y="2759"/>
                </a:lnTo>
                <a:lnTo>
                  <a:pt x="93" y="2759"/>
                </a:lnTo>
                <a:lnTo>
                  <a:pt x="95" y="2757"/>
                </a:lnTo>
                <a:lnTo>
                  <a:pt x="95" y="2757"/>
                </a:lnTo>
                <a:close/>
                <a:moveTo>
                  <a:pt x="17" y="2789"/>
                </a:moveTo>
                <a:lnTo>
                  <a:pt x="17" y="2789"/>
                </a:lnTo>
                <a:lnTo>
                  <a:pt x="23" y="2788"/>
                </a:lnTo>
                <a:lnTo>
                  <a:pt x="28" y="2787"/>
                </a:lnTo>
                <a:lnTo>
                  <a:pt x="33" y="2785"/>
                </a:lnTo>
                <a:lnTo>
                  <a:pt x="36" y="2781"/>
                </a:lnTo>
                <a:lnTo>
                  <a:pt x="39" y="2777"/>
                </a:lnTo>
                <a:lnTo>
                  <a:pt x="41" y="2773"/>
                </a:lnTo>
                <a:lnTo>
                  <a:pt x="44" y="2763"/>
                </a:lnTo>
                <a:lnTo>
                  <a:pt x="44" y="2763"/>
                </a:lnTo>
                <a:lnTo>
                  <a:pt x="37" y="2762"/>
                </a:lnTo>
                <a:lnTo>
                  <a:pt x="32" y="2761"/>
                </a:lnTo>
                <a:lnTo>
                  <a:pt x="25" y="2760"/>
                </a:lnTo>
                <a:lnTo>
                  <a:pt x="19" y="2759"/>
                </a:lnTo>
                <a:lnTo>
                  <a:pt x="19" y="2759"/>
                </a:lnTo>
                <a:lnTo>
                  <a:pt x="19" y="2766"/>
                </a:lnTo>
                <a:lnTo>
                  <a:pt x="18" y="2774"/>
                </a:lnTo>
                <a:lnTo>
                  <a:pt x="17" y="2780"/>
                </a:lnTo>
                <a:lnTo>
                  <a:pt x="17" y="2789"/>
                </a:lnTo>
                <a:lnTo>
                  <a:pt x="17" y="2789"/>
                </a:lnTo>
                <a:close/>
                <a:moveTo>
                  <a:pt x="1731" y="2765"/>
                </a:moveTo>
                <a:lnTo>
                  <a:pt x="1731" y="2765"/>
                </a:lnTo>
                <a:lnTo>
                  <a:pt x="1730" y="2768"/>
                </a:lnTo>
                <a:lnTo>
                  <a:pt x="1731" y="2772"/>
                </a:lnTo>
                <a:lnTo>
                  <a:pt x="1732" y="2775"/>
                </a:lnTo>
                <a:lnTo>
                  <a:pt x="1735" y="2778"/>
                </a:lnTo>
                <a:lnTo>
                  <a:pt x="1739" y="2780"/>
                </a:lnTo>
                <a:lnTo>
                  <a:pt x="1739" y="2780"/>
                </a:lnTo>
                <a:lnTo>
                  <a:pt x="1739" y="2775"/>
                </a:lnTo>
                <a:lnTo>
                  <a:pt x="1742" y="2770"/>
                </a:lnTo>
                <a:lnTo>
                  <a:pt x="1742" y="2767"/>
                </a:lnTo>
                <a:lnTo>
                  <a:pt x="1740" y="2765"/>
                </a:lnTo>
                <a:lnTo>
                  <a:pt x="1739" y="2764"/>
                </a:lnTo>
                <a:lnTo>
                  <a:pt x="1737" y="2763"/>
                </a:lnTo>
                <a:lnTo>
                  <a:pt x="1737" y="2763"/>
                </a:lnTo>
                <a:lnTo>
                  <a:pt x="1736" y="2764"/>
                </a:lnTo>
                <a:lnTo>
                  <a:pt x="1735" y="2765"/>
                </a:lnTo>
                <a:lnTo>
                  <a:pt x="1731" y="2765"/>
                </a:lnTo>
                <a:lnTo>
                  <a:pt x="1731" y="2765"/>
                </a:lnTo>
                <a:close/>
                <a:moveTo>
                  <a:pt x="55" y="2950"/>
                </a:moveTo>
                <a:lnTo>
                  <a:pt x="55" y="2950"/>
                </a:lnTo>
                <a:lnTo>
                  <a:pt x="66" y="2953"/>
                </a:lnTo>
                <a:lnTo>
                  <a:pt x="77" y="2957"/>
                </a:lnTo>
                <a:lnTo>
                  <a:pt x="98" y="2965"/>
                </a:lnTo>
                <a:lnTo>
                  <a:pt x="109" y="2969"/>
                </a:lnTo>
                <a:lnTo>
                  <a:pt x="118" y="2971"/>
                </a:lnTo>
                <a:lnTo>
                  <a:pt x="129" y="2972"/>
                </a:lnTo>
                <a:lnTo>
                  <a:pt x="140" y="2971"/>
                </a:lnTo>
                <a:lnTo>
                  <a:pt x="140" y="2971"/>
                </a:lnTo>
                <a:lnTo>
                  <a:pt x="144" y="2958"/>
                </a:lnTo>
                <a:lnTo>
                  <a:pt x="149" y="2945"/>
                </a:lnTo>
                <a:lnTo>
                  <a:pt x="161" y="2919"/>
                </a:lnTo>
                <a:lnTo>
                  <a:pt x="174" y="2893"/>
                </a:lnTo>
                <a:lnTo>
                  <a:pt x="187" y="2865"/>
                </a:lnTo>
                <a:lnTo>
                  <a:pt x="187" y="2865"/>
                </a:lnTo>
                <a:lnTo>
                  <a:pt x="161" y="2863"/>
                </a:lnTo>
                <a:lnTo>
                  <a:pt x="138" y="2859"/>
                </a:lnTo>
                <a:lnTo>
                  <a:pt x="127" y="2857"/>
                </a:lnTo>
                <a:lnTo>
                  <a:pt x="116" y="2853"/>
                </a:lnTo>
                <a:lnTo>
                  <a:pt x="106" y="2849"/>
                </a:lnTo>
                <a:lnTo>
                  <a:pt x="95" y="2843"/>
                </a:lnTo>
                <a:lnTo>
                  <a:pt x="95" y="2843"/>
                </a:lnTo>
                <a:lnTo>
                  <a:pt x="87" y="2872"/>
                </a:lnTo>
                <a:lnTo>
                  <a:pt x="78" y="2899"/>
                </a:lnTo>
                <a:lnTo>
                  <a:pt x="67" y="2926"/>
                </a:lnTo>
                <a:lnTo>
                  <a:pt x="55" y="2950"/>
                </a:lnTo>
                <a:lnTo>
                  <a:pt x="55" y="2950"/>
                </a:lnTo>
                <a:close/>
                <a:moveTo>
                  <a:pt x="1552" y="2873"/>
                </a:moveTo>
                <a:lnTo>
                  <a:pt x="1552" y="2873"/>
                </a:lnTo>
                <a:lnTo>
                  <a:pt x="1560" y="2887"/>
                </a:lnTo>
                <a:lnTo>
                  <a:pt x="1566" y="2900"/>
                </a:lnTo>
                <a:lnTo>
                  <a:pt x="1579" y="2929"/>
                </a:lnTo>
                <a:lnTo>
                  <a:pt x="1591" y="2957"/>
                </a:lnTo>
                <a:lnTo>
                  <a:pt x="1598" y="2971"/>
                </a:lnTo>
                <a:lnTo>
                  <a:pt x="1606" y="2984"/>
                </a:lnTo>
                <a:lnTo>
                  <a:pt x="1606" y="2984"/>
                </a:lnTo>
                <a:lnTo>
                  <a:pt x="1615" y="2980"/>
                </a:lnTo>
                <a:lnTo>
                  <a:pt x="1627" y="2977"/>
                </a:lnTo>
                <a:lnTo>
                  <a:pt x="1652" y="2974"/>
                </a:lnTo>
                <a:lnTo>
                  <a:pt x="1664" y="2972"/>
                </a:lnTo>
                <a:lnTo>
                  <a:pt x="1675" y="2970"/>
                </a:lnTo>
                <a:lnTo>
                  <a:pt x="1686" y="2967"/>
                </a:lnTo>
                <a:lnTo>
                  <a:pt x="1690" y="2963"/>
                </a:lnTo>
                <a:lnTo>
                  <a:pt x="1694" y="2960"/>
                </a:lnTo>
                <a:lnTo>
                  <a:pt x="1694" y="2960"/>
                </a:lnTo>
                <a:lnTo>
                  <a:pt x="1684" y="2932"/>
                </a:lnTo>
                <a:lnTo>
                  <a:pt x="1674" y="2903"/>
                </a:lnTo>
                <a:lnTo>
                  <a:pt x="1663" y="2876"/>
                </a:lnTo>
                <a:lnTo>
                  <a:pt x="1657" y="2863"/>
                </a:lnTo>
                <a:lnTo>
                  <a:pt x="1649" y="2850"/>
                </a:lnTo>
                <a:lnTo>
                  <a:pt x="1649" y="2850"/>
                </a:lnTo>
                <a:lnTo>
                  <a:pt x="1645" y="2855"/>
                </a:lnTo>
                <a:lnTo>
                  <a:pt x="1640" y="2859"/>
                </a:lnTo>
                <a:lnTo>
                  <a:pt x="1634" y="2863"/>
                </a:lnTo>
                <a:lnTo>
                  <a:pt x="1629" y="2865"/>
                </a:lnTo>
                <a:lnTo>
                  <a:pt x="1617" y="2868"/>
                </a:lnTo>
                <a:lnTo>
                  <a:pt x="1606" y="2870"/>
                </a:lnTo>
                <a:lnTo>
                  <a:pt x="1580" y="2871"/>
                </a:lnTo>
                <a:lnTo>
                  <a:pt x="1566" y="2872"/>
                </a:lnTo>
                <a:lnTo>
                  <a:pt x="1552" y="2873"/>
                </a:lnTo>
                <a:lnTo>
                  <a:pt x="1552" y="2873"/>
                </a:lnTo>
                <a:close/>
                <a:moveTo>
                  <a:pt x="51" y="3027"/>
                </a:moveTo>
                <a:lnTo>
                  <a:pt x="51" y="3027"/>
                </a:lnTo>
                <a:lnTo>
                  <a:pt x="55" y="3024"/>
                </a:lnTo>
                <a:lnTo>
                  <a:pt x="61" y="3023"/>
                </a:lnTo>
                <a:lnTo>
                  <a:pt x="65" y="3023"/>
                </a:lnTo>
                <a:lnTo>
                  <a:pt x="68" y="3024"/>
                </a:lnTo>
                <a:lnTo>
                  <a:pt x="70" y="3027"/>
                </a:lnTo>
                <a:lnTo>
                  <a:pt x="70" y="3027"/>
                </a:lnTo>
                <a:lnTo>
                  <a:pt x="69" y="3029"/>
                </a:lnTo>
                <a:lnTo>
                  <a:pt x="69" y="3031"/>
                </a:lnTo>
                <a:lnTo>
                  <a:pt x="68" y="3033"/>
                </a:lnTo>
                <a:lnTo>
                  <a:pt x="68" y="3035"/>
                </a:lnTo>
                <a:lnTo>
                  <a:pt x="68" y="3035"/>
                </a:lnTo>
                <a:lnTo>
                  <a:pt x="76" y="3038"/>
                </a:lnTo>
                <a:lnTo>
                  <a:pt x="85" y="3042"/>
                </a:lnTo>
                <a:lnTo>
                  <a:pt x="103" y="3046"/>
                </a:lnTo>
                <a:lnTo>
                  <a:pt x="103" y="3046"/>
                </a:lnTo>
                <a:lnTo>
                  <a:pt x="120" y="3019"/>
                </a:lnTo>
                <a:lnTo>
                  <a:pt x="127" y="3005"/>
                </a:lnTo>
                <a:lnTo>
                  <a:pt x="133" y="2990"/>
                </a:lnTo>
                <a:lnTo>
                  <a:pt x="133" y="2990"/>
                </a:lnTo>
                <a:lnTo>
                  <a:pt x="124" y="2990"/>
                </a:lnTo>
                <a:lnTo>
                  <a:pt x="113" y="2988"/>
                </a:lnTo>
                <a:lnTo>
                  <a:pt x="91" y="2982"/>
                </a:lnTo>
                <a:lnTo>
                  <a:pt x="68" y="2975"/>
                </a:lnTo>
                <a:lnTo>
                  <a:pt x="57" y="2973"/>
                </a:lnTo>
                <a:lnTo>
                  <a:pt x="47" y="2971"/>
                </a:lnTo>
                <a:lnTo>
                  <a:pt x="47" y="2971"/>
                </a:lnTo>
                <a:lnTo>
                  <a:pt x="42" y="2987"/>
                </a:lnTo>
                <a:lnTo>
                  <a:pt x="40" y="2995"/>
                </a:lnTo>
                <a:lnTo>
                  <a:pt x="39" y="3004"/>
                </a:lnTo>
                <a:lnTo>
                  <a:pt x="39" y="3012"/>
                </a:lnTo>
                <a:lnTo>
                  <a:pt x="40" y="3019"/>
                </a:lnTo>
                <a:lnTo>
                  <a:pt x="42" y="3021"/>
                </a:lnTo>
                <a:lnTo>
                  <a:pt x="44" y="3023"/>
                </a:lnTo>
                <a:lnTo>
                  <a:pt x="47" y="3025"/>
                </a:lnTo>
                <a:lnTo>
                  <a:pt x="51" y="3027"/>
                </a:lnTo>
                <a:lnTo>
                  <a:pt x="51" y="3027"/>
                </a:lnTo>
                <a:close/>
                <a:moveTo>
                  <a:pt x="1705" y="2982"/>
                </a:moveTo>
                <a:lnTo>
                  <a:pt x="1705" y="2982"/>
                </a:lnTo>
                <a:lnTo>
                  <a:pt x="1694" y="2986"/>
                </a:lnTo>
                <a:lnTo>
                  <a:pt x="1684" y="2989"/>
                </a:lnTo>
                <a:lnTo>
                  <a:pt x="1661" y="2992"/>
                </a:lnTo>
                <a:lnTo>
                  <a:pt x="1639" y="2995"/>
                </a:lnTo>
                <a:lnTo>
                  <a:pt x="1627" y="2998"/>
                </a:lnTo>
                <a:lnTo>
                  <a:pt x="1616" y="3001"/>
                </a:lnTo>
                <a:lnTo>
                  <a:pt x="1616" y="3001"/>
                </a:lnTo>
                <a:lnTo>
                  <a:pt x="1630" y="3035"/>
                </a:lnTo>
                <a:lnTo>
                  <a:pt x="1638" y="3052"/>
                </a:lnTo>
                <a:lnTo>
                  <a:pt x="1643" y="3060"/>
                </a:lnTo>
                <a:lnTo>
                  <a:pt x="1647" y="3067"/>
                </a:lnTo>
                <a:lnTo>
                  <a:pt x="1647" y="3067"/>
                </a:lnTo>
                <a:lnTo>
                  <a:pt x="1669" y="3062"/>
                </a:lnTo>
                <a:lnTo>
                  <a:pt x="1690" y="3058"/>
                </a:lnTo>
                <a:lnTo>
                  <a:pt x="1700" y="3054"/>
                </a:lnTo>
                <a:lnTo>
                  <a:pt x="1708" y="3051"/>
                </a:lnTo>
                <a:lnTo>
                  <a:pt x="1716" y="3046"/>
                </a:lnTo>
                <a:lnTo>
                  <a:pt x="1722" y="3039"/>
                </a:lnTo>
                <a:lnTo>
                  <a:pt x="1722" y="3039"/>
                </a:lnTo>
                <a:lnTo>
                  <a:pt x="1720" y="3023"/>
                </a:lnTo>
                <a:lnTo>
                  <a:pt x="1716" y="3008"/>
                </a:lnTo>
                <a:lnTo>
                  <a:pt x="1710" y="2994"/>
                </a:lnTo>
                <a:lnTo>
                  <a:pt x="1705" y="2982"/>
                </a:lnTo>
                <a:lnTo>
                  <a:pt x="1705" y="2982"/>
                </a:lnTo>
                <a:close/>
                <a:moveTo>
                  <a:pt x="47" y="3085"/>
                </a:moveTo>
                <a:lnTo>
                  <a:pt x="47" y="3085"/>
                </a:lnTo>
                <a:lnTo>
                  <a:pt x="49" y="3086"/>
                </a:lnTo>
                <a:lnTo>
                  <a:pt x="50" y="3086"/>
                </a:lnTo>
                <a:lnTo>
                  <a:pt x="53" y="3089"/>
                </a:lnTo>
                <a:lnTo>
                  <a:pt x="56" y="3091"/>
                </a:lnTo>
                <a:lnTo>
                  <a:pt x="58" y="3091"/>
                </a:lnTo>
                <a:lnTo>
                  <a:pt x="62" y="3090"/>
                </a:lnTo>
                <a:lnTo>
                  <a:pt x="62" y="3090"/>
                </a:lnTo>
                <a:lnTo>
                  <a:pt x="66" y="3083"/>
                </a:lnTo>
                <a:lnTo>
                  <a:pt x="69" y="3075"/>
                </a:lnTo>
                <a:lnTo>
                  <a:pt x="77" y="3059"/>
                </a:lnTo>
                <a:lnTo>
                  <a:pt x="77" y="3059"/>
                </a:lnTo>
                <a:lnTo>
                  <a:pt x="71" y="3056"/>
                </a:lnTo>
                <a:lnTo>
                  <a:pt x="67" y="3054"/>
                </a:lnTo>
                <a:lnTo>
                  <a:pt x="64" y="3053"/>
                </a:lnTo>
                <a:lnTo>
                  <a:pt x="59" y="3050"/>
                </a:lnTo>
                <a:lnTo>
                  <a:pt x="59" y="3050"/>
                </a:lnTo>
                <a:lnTo>
                  <a:pt x="55" y="3059"/>
                </a:lnTo>
                <a:lnTo>
                  <a:pt x="52" y="3066"/>
                </a:lnTo>
                <a:lnTo>
                  <a:pt x="48" y="3076"/>
                </a:lnTo>
                <a:lnTo>
                  <a:pt x="47" y="3080"/>
                </a:lnTo>
                <a:lnTo>
                  <a:pt x="47" y="3085"/>
                </a:lnTo>
                <a:lnTo>
                  <a:pt x="47" y="3085"/>
                </a:lnTo>
                <a:close/>
                <a:moveTo>
                  <a:pt x="1686" y="3080"/>
                </a:moveTo>
                <a:lnTo>
                  <a:pt x="1686" y="3080"/>
                </a:lnTo>
                <a:lnTo>
                  <a:pt x="1687" y="3084"/>
                </a:lnTo>
                <a:lnTo>
                  <a:pt x="1687" y="3089"/>
                </a:lnTo>
                <a:lnTo>
                  <a:pt x="1691" y="3098"/>
                </a:lnTo>
                <a:lnTo>
                  <a:pt x="1697" y="3106"/>
                </a:lnTo>
                <a:lnTo>
                  <a:pt x="1703" y="3113"/>
                </a:lnTo>
                <a:lnTo>
                  <a:pt x="1703" y="3113"/>
                </a:lnTo>
                <a:lnTo>
                  <a:pt x="1706" y="3104"/>
                </a:lnTo>
                <a:lnTo>
                  <a:pt x="1710" y="3094"/>
                </a:lnTo>
                <a:lnTo>
                  <a:pt x="1710" y="3089"/>
                </a:lnTo>
                <a:lnTo>
                  <a:pt x="1710" y="3083"/>
                </a:lnTo>
                <a:lnTo>
                  <a:pt x="1709" y="3078"/>
                </a:lnTo>
                <a:lnTo>
                  <a:pt x="1707" y="3074"/>
                </a:lnTo>
                <a:lnTo>
                  <a:pt x="1707" y="3074"/>
                </a:lnTo>
                <a:lnTo>
                  <a:pt x="1698" y="3077"/>
                </a:lnTo>
                <a:lnTo>
                  <a:pt x="1686" y="3080"/>
                </a:lnTo>
                <a:lnTo>
                  <a:pt x="1686" y="308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grpSp>
        <p:nvGrpSpPr>
          <p:cNvPr id="54" name="组合 53"/>
          <p:cNvGrpSpPr/>
          <p:nvPr/>
        </p:nvGrpSpPr>
        <p:grpSpPr>
          <a:xfrm>
            <a:off x="2000221" y="2928268"/>
            <a:ext cx="2286016" cy="1907123"/>
            <a:chOff x="5348288" y="984250"/>
            <a:chExt cx="920750" cy="787400"/>
          </a:xfrm>
          <a:solidFill>
            <a:schemeClr val="tx1"/>
          </a:solidFill>
        </p:grpSpPr>
        <p:sp>
          <p:nvSpPr>
            <p:cNvPr id="55" name="Freeform 140"/>
            <p:cNvSpPr/>
            <p:nvPr/>
          </p:nvSpPr>
          <p:spPr bwMode="auto">
            <a:xfrm>
              <a:off x="5632451" y="1489075"/>
              <a:ext cx="76200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8" y="3"/>
                </a:cxn>
                <a:cxn ang="0">
                  <a:pos x="73" y="7"/>
                </a:cxn>
                <a:cxn ang="0">
                  <a:pos x="107" y="11"/>
                </a:cxn>
                <a:cxn ang="0">
                  <a:pos x="143" y="15"/>
                </a:cxn>
                <a:cxn ang="0">
                  <a:pos x="143" y="15"/>
                </a:cxn>
                <a:cxn ang="0">
                  <a:pos x="142" y="18"/>
                </a:cxn>
                <a:cxn ang="0">
                  <a:pos x="138" y="21"/>
                </a:cxn>
                <a:cxn ang="0">
                  <a:pos x="129" y="24"/>
                </a:cxn>
                <a:cxn ang="0">
                  <a:pos x="119" y="2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86" y="21"/>
                </a:cxn>
                <a:cxn ang="0">
                  <a:pos x="57" y="15"/>
                </a:cxn>
                <a:cxn ang="0">
                  <a:pos x="57" y="15"/>
                </a:cxn>
                <a:cxn ang="0">
                  <a:pos x="45" y="13"/>
                </a:cxn>
                <a:cxn ang="0">
                  <a:pos x="34" y="8"/>
                </a:cxn>
                <a:cxn ang="0">
                  <a:pos x="22" y="6"/>
                </a:cxn>
                <a:cxn ang="0">
                  <a:pos x="13" y="3"/>
                </a:cxn>
                <a:cxn ang="0">
                  <a:pos x="13" y="3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1" y="4"/>
                </a:cxn>
                <a:cxn ang="0">
                  <a:pos x="1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43" h="24">
                  <a:moveTo>
                    <a:pt x="0" y="0"/>
                  </a:moveTo>
                  <a:lnTo>
                    <a:pt x="0" y="0"/>
                  </a:lnTo>
                  <a:lnTo>
                    <a:pt x="38" y="3"/>
                  </a:lnTo>
                  <a:lnTo>
                    <a:pt x="73" y="7"/>
                  </a:lnTo>
                  <a:lnTo>
                    <a:pt x="107" y="11"/>
                  </a:lnTo>
                  <a:lnTo>
                    <a:pt x="143" y="15"/>
                  </a:lnTo>
                  <a:lnTo>
                    <a:pt x="143" y="15"/>
                  </a:lnTo>
                  <a:lnTo>
                    <a:pt x="142" y="18"/>
                  </a:lnTo>
                  <a:lnTo>
                    <a:pt x="138" y="21"/>
                  </a:lnTo>
                  <a:lnTo>
                    <a:pt x="129" y="24"/>
                  </a:lnTo>
                  <a:lnTo>
                    <a:pt x="119" y="2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86" y="21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45" y="13"/>
                  </a:lnTo>
                  <a:lnTo>
                    <a:pt x="34" y="8"/>
                  </a:lnTo>
                  <a:lnTo>
                    <a:pt x="22" y="6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6" name="Freeform 141"/>
            <p:cNvSpPr/>
            <p:nvPr/>
          </p:nvSpPr>
          <p:spPr bwMode="auto">
            <a:xfrm>
              <a:off x="5402263" y="1622425"/>
              <a:ext cx="84138" cy="9525"/>
            </a:xfrm>
            <a:custGeom>
              <a:avLst/>
              <a:gdLst/>
              <a:ahLst/>
              <a:cxnLst>
                <a:cxn ang="0">
                  <a:pos x="157" y="15"/>
                </a:cxn>
                <a:cxn ang="0">
                  <a:pos x="157" y="15"/>
                </a:cxn>
                <a:cxn ang="0">
                  <a:pos x="146" y="18"/>
                </a:cxn>
                <a:cxn ang="0">
                  <a:pos x="132" y="18"/>
                </a:cxn>
                <a:cxn ang="0">
                  <a:pos x="105" y="17"/>
                </a:cxn>
                <a:cxn ang="0">
                  <a:pos x="105" y="17"/>
                </a:cxn>
                <a:cxn ang="0">
                  <a:pos x="48" y="15"/>
                </a:cxn>
                <a:cxn ang="0">
                  <a:pos x="34" y="14"/>
                </a:cxn>
                <a:cxn ang="0">
                  <a:pos x="21" y="13"/>
                </a:cxn>
                <a:cxn ang="0">
                  <a:pos x="1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1" y="1"/>
                </a:cxn>
                <a:cxn ang="0">
                  <a:pos x="82" y="4"/>
                </a:cxn>
                <a:cxn ang="0">
                  <a:pos x="121" y="8"/>
                </a:cxn>
                <a:cxn ang="0">
                  <a:pos x="157" y="15"/>
                </a:cxn>
                <a:cxn ang="0">
                  <a:pos x="157" y="15"/>
                </a:cxn>
              </a:cxnLst>
              <a:rect l="0" t="0" r="r" b="b"/>
              <a:pathLst>
                <a:path w="157" h="18">
                  <a:moveTo>
                    <a:pt x="157" y="15"/>
                  </a:moveTo>
                  <a:lnTo>
                    <a:pt x="157" y="15"/>
                  </a:lnTo>
                  <a:lnTo>
                    <a:pt x="146" y="18"/>
                  </a:lnTo>
                  <a:lnTo>
                    <a:pt x="132" y="18"/>
                  </a:lnTo>
                  <a:lnTo>
                    <a:pt x="105" y="17"/>
                  </a:lnTo>
                  <a:lnTo>
                    <a:pt x="105" y="17"/>
                  </a:lnTo>
                  <a:lnTo>
                    <a:pt x="48" y="15"/>
                  </a:lnTo>
                  <a:lnTo>
                    <a:pt x="34" y="14"/>
                  </a:lnTo>
                  <a:lnTo>
                    <a:pt x="21" y="13"/>
                  </a:lnTo>
                  <a:lnTo>
                    <a:pt x="1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41" y="1"/>
                  </a:lnTo>
                  <a:lnTo>
                    <a:pt x="82" y="4"/>
                  </a:lnTo>
                  <a:lnTo>
                    <a:pt x="121" y="8"/>
                  </a:lnTo>
                  <a:lnTo>
                    <a:pt x="157" y="15"/>
                  </a:lnTo>
                  <a:lnTo>
                    <a:pt x="157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7" name="Freeform 142"/>
            <p:cNvSpPr/>
            <p:nvPr/>
          </p:nvSpPr>
          <p:spPr bwMode="auto">
            <a:xfrm>
              <a:off x="5607051" y="1660525"/>
              <a:ext cx="285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14" y="0"/>
                </a:cxn>
                <a:cxn ang="0">
                  <a:pos x="28" y="2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41" y="6"/>
                </a:cxn>
                <a:cxn ang="0">
                  <a:pos x="26" y="5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5" h="6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8" y="2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41" y="6"/>
                  </a:lnTo>
                  <a:lnTo>
                    <a:pt x="26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8" name="Freeform 143"/>
            <p:cNvSpPr/>
            <p:nvPr/>
          </p:nvSpPr>
          <p:spPr bwMode="auto">
            <a:xfrm>
              <a:off x="5872163" y="1676400"/>
              <a:ext cx="31750" cy="63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2" y="13"/>
                </a:cxn>
                <a:cxn ang="0">
                  <a:pos x="62" y="13"/>
                </a:cxn>
                <a:cxn ang="0">
                  <a:pos x="55" y="14"/>
                </a:cxn>
                <a:cxn ang="0">
                  <a:pos x="46" y="14"/>
                </a:cxn>
                <a:cxn ang="0">
                  <a:pos x="29" y="13"/>
                </a:cxn>
                <a:cxn ang="0">
                  <a:pos x="11" y="9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4" y="0"/>
                </a:cxn>
                <a:cxn ang="0">
                  <a:pos x="31" y="0"/>
                </a:cxn>
                <a:cxn ang="0">
                  <a:pos x="49" y="0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62" h="14">
                  <a:moveTo>
                    <a:pt x="62" y="3"/>
                  </a:moveTo>
                  <a:lnTo>
                    <a:pt x="62" y="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55" y="14"/>
                  </a:lnTo>
                  <a:lnTo>
                    <a:pt x="46" y="14"/>
                  </a:lnTo>
                  <a:lnTo>
                    <a:pt x="29" y="13"/>
                  </a:lnTo>
                  <a:lnTo>
                    <a:pt x="11" y="9"/>
                  </a:lnTo>
                  <a:lnTo>
                    <a:pt x="0" y="5"/>
                  </a:lnTo>
                  <a:lnTo>
                    <a:pt x="0" y="5"/>
                  </a:lnTo>
                  <a:lnTo>
                    <a:pt x="14" y="0"/>
                  </a:lnTo>
                  <a:lnTo>
                    <a:pt x="31" y="0"/>
                  </a:lnTo>
                  <a:lnTo>
                    <a:pt x="49" y="0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9" name="Freeform 144"/>
            <p:cNvSpPr/>
            <p:nvPr/>
          </p:nvSpPr>
          <p:spPr bwMode="auto">
            <a:xfrm>
              <a:off x="5584826" y="1657350"/>
              <a:ext cx="19050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8" y="3"/>
                </a:cxn>
                <a:cxn ang="0">
                  <a:pos x="17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5" y="7"/>
                </a:cxn>
                <a:cxn ang="0">
                  <a:pos x="29" y="7"/>
                </a:cxn>
                <a:cxn ang="0">
                  <a:pos x="18" y="7"/>
                </a:cxn>
                <a:cxn ang="0">
                  <a:pos x="7" y="4"/>
                </a:cxn>
                <a:cxn ang="0">
                  <a:pos x="2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8" h="7">
                  <a:moveTo>
                    <a:pt x="0" y="0"/>
                  </a:moveTo>
                  <a:lnTo>
                    <a:pt x="0" y="0"/>
                  </a:lnTo>
                  <a:lnTo>
                    <a:pt x="8" y="3"/>
                  </a:lnTo>
                  <a:lnTo>
                    <a:pt x="17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5" y="7"/>
                  </a:lnTo>
                  <a:lnTo>
                    <a:pt x="29" y="7"/>
                  </a:lnTo>
                  <a:lnTo>
                    <a:pt x="18" y="7"/>
                  </a:lnTo>
                  <a:lnTo>
                    <a:pt x="7" y="4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60" name="Freeform 145"/>
            <p:cNvSpPr>
              <a:spLocks noEditPoints="1"/>
            </p:cNvSpPr>
            <p:nvPr/>
          </p:nvSpPr>
          <p:spPr bwMode="auto">
            <a:xfrm>
              <a:off x="5348288" y="984250"/>
              <a:ext cx="920750" cy="787400"/>
            </a:xfrm>
            <a:custGeom>
              <a:avLst/>
              <a:gdLst/>
              <a:ahLst/>
              <a:cxnLst>
                <a:cxn ang="0">
                  <a:pos x="777" y="205"/>
                </a:cxn>
                <a:cxn ang="0">
                  <a:pos x="916" y="378"/>
                </a:cxn>
                <a:cxn ang="0">
                  <a:pos x="1487" y="639"/>
                </a:cxn>
                <a:cxn ang="0">
                  <a:pos x="1741" y="909"/>
                </a:cxn>
                <a:cxn ang="0">
                  <a:pos x="1078" y="1487"/>
                </a:cxn>
                <a:cxn ang="0">
                  <a:pos x="77" y="1344"/>
                </a:cxn>
                <a:cxn ang="0">
                  <a:pos x="63" y="1208"/>
                </a:cxn>
                <a:cxn ang="0">
                  <a:pos x="106" y="1000"/>
                </a:cxn>
                <a:cxn ang="0">
                  <a:pos x="85" y="836"/>
                </a:cxn>
                <a:cxn ang="0">
                  <a:pos x="302" y="518"/>
                </a:cxn>
                <a:cxn ang="0">
                  <a:pos x="573" y="211"/>
                </a:cxn>
                <a:cxn ang="0">
                  <a:pos x="601" y="214"/>
                </a:cxn>
                <a:cxn ang="0">
                  <a:pos x="775" y="13"/>
                </a:cxn>
                <a:cxn ang="0">
                  <a:pos x="906" y="48"/>
                </a:cxn>
                <a:cxn ang="0">
                  <a:pos x="695" y="75"/>
                </a:cxn>
                <a:cxn ang="0">
                  <a:pos x="673" y="142"/>
                </a:cxn>
                <a:cxn ang="0">
                  <a:pos x="829" y="76"/>
                </a:cxn>
                <a:cxn ang="0">
                  <a:pos x="827" y="139"/>
                </a:cxn>
                <a:cxn ang="0">
                  <a:pos x="727" y="195"/>
                </a:cxn>
                <a:cxn ang="0">
                  <a:pos x="757" y="188"/>
                </a:cxn>
                <a:cxn ang="0">
                  <a:pos x="973" y="56"/>
                </a:cxn>
                <a:cxn ang="0">
                  <a:pos x="603" y="242"/>
                </a:cxn>
                <a:cxn ang="0">
                  <a:pos x="791" y="742"/>
                </a:cxn>
                <a:cxn ang="0">
                  <a:pos x="796" y="268"/>
                </a:cxn>
                <a:cxn ang="0">
                  <a:pos x="538" y="292"/>
                </a:cxn>
                <a:cxn ang="0">
                  <a:pos x="325" y="379"/>
                </a:cxn>
                <a:cxn ang="0">
                  <a:pos x="528" y="698"/>
                </a:cxn>
                <a:cxn ang="0">
                  <a:pos x="407" y="730"/>
                </a:cxn>
                <a:cxn ang="0">
                  <a:pos x="631" y="876"/>
                </a:cxn>
                <a:cxn ang="0">
                  <a:pos x="1528" y="657"/>
                </a:cxn>
                <a:cxn ang="0">
                  <a:pos x="972" y="621"/>
                </a:cxn>
                <a:cxn ang="0">
                  <a:pos x="667" y="802"/>
                </a:cxn>
                <a:cxn ang="0">
                  <a:pos x="1398" y="921"/>
                </a:cxn>
                <a:cxn ang="0">
                  <a:pos x="1508" y="688"/>
                </a:cxn>
                <a:cxn ang="0">
                  <a:pos x="645" y="784"/>
                </a:cxn>
                <a:cxn ang="0">
                  <a:pos x="1592" y="813"/>
                </a:cxn>
                <a:cxn ang="0">
                  <a:pos x="979" y="1126"/>
                </a:cxn>
                <a:cxn ang="0">
                  <a:pos x="134" y="1093"/>
                </a:cxn>
                <a:cxn ang="0">
                  <a:pos x="1153" y="1156"/>
                </a:cxn>
                <a:cxn ang="0">
                  <a:pos x="1689" y="890"/>
                </a:cxn>
                <a:cxn ang="0">
                  <a:pos x="107" y="836"/>
                </a:cxn>
                <a:cxn ang="0">
                  <a:pos x="177" y="900"/>
                </a:cxn>
                <a:cxn ang="0">
                  <a:pos x="94" y="937"/>
                </a:cxn>
                <a:cxn ang="0">
                  <a:pos x="757" y="1011"/>
                </a:cxn>
                <a:cxn ang="0">
                  <a:pos x="932" y="961"/>
                </a:cxn>
                <a:cxn ang="0">
                  <a:pos x="643" y="889"/>
                </a:cxn>
                <a:cxn ang="0">
                  <a:pos x="1633" y="1066"/>
                </a:cxn>
                <a:cxn ang="0">
                  <a:pos x="1610" y="1108"/>
                </a:cxn>
                <a:cxn ang="0">
                  <a:pos x="1032" y="921"/>
                </a:cxn>
                <a:cxn ang="0">
                  <a:pos x="77" y="961"/>
                </a:cxn>
                <a:cxn ang="0">
                  <a:pos x="1015" y="1095"/>
                </a:cxn>
                <a:cxn ang="0">
                  <a:pos x="87" y="1107"/>
                </a:cxn>
                <a:cxn ang="0">
                  <a:pos x="149" y="1167"/>
                </a:cxn>
                <a:cxn ang="0">
                  <a:pos x="318" y="1333"/>
                </a:cxn>
                <a:cxn ang="0">
                  <a:pos x="643" y="1319"/>
                </a:cxn>
                <a:cxn ang="0">
                  <a:pos x="876" y="1254"/>
                </a:cxn>
                <a:cxn ang="0">
                  <a:pos x="960" y="1230"/>
                </a:cxn>
                <a:cxn ang="0">
                  <a:pos x="1220" y="1354"/>
                </a:cxn>
                <a:cxn ang="0">
                  <a:pos x="1115" y="1453"/>
                </a:cxn>
                <a:cxn ang="0">
                  <a:pos x="1085" y="1352"/>
                </a:cxn>
                <a:cxn ang="0">
                  <a:pos x="725" y="1399"/>
                </a:cxn>
                <a:cxn ang="0">
                  <a:pos x="593" y="1421"/>
                </a:cxn>
              </a:cxnLst>
              <a:rect l="0" t="0" r="r" b="b"/>
              <a:pathLst>
                <a:path w="1741" h="1487">
                  <a:moveTo>
                    <a:pt x="1010" y="54"/>
                  </a:moveTo>
                  <a:lnTo>
                    <a:pt x="1010" y="54"/>
                  </a:lnTo>
                  <a:lnTo>
                    <a:pt x="1011" y="59"/>
                  </a:lnTo>
                  <a:lnTo>
                    <a:pt x="1012" y="64"/>
                  </a:lnTo>
                  <a:lnTo>
                    <a:pt x="1011" y="66"/>
                  </a:lnTo>
                  <a:lnTo>
                    <a:pt x="1010" y="69"/>
                  </a:lnTo>
                  <a:lnTo>
                    <a:pt x="1005" y="75"/>
                  </a:lnTo>
                  <a:lnTo>
                    <a:pt x="1000" y="78"/>
                  </a:lnTo>
                  <a:lnTo>
                    <a:pt x="1000" y="78"/>
                  </a:lnTo>
                  <a:lnTo>
                    <a:pt x="991" y="89"/>
                  </a:lnTo>
                  <a:lnTo>
                    <a:pt x="982" y="100"/>
                  </a:lnTo>
                  <a:lnTo>
                    <a:pt x="972" y="110"/>
                  </a:lnTo>
                  <a:lnTo>
                    <a:pt x="963" y="122"/>
                  </a:lnTo>
                  <a:lnTo>
                    <a:pt x="963" y="122"/>
                  </a:lnTo>
                  <a:lnTo>
                    <a:pt x="953" y="128"/>
                  </a:lnTo>
                  <a:lnTo>
                    <a:pt x="944" y="134"/>
                  </a:lnTo>
                  <a:lnTo>
                    <a:pt x="932" y="139"/>
                  </a:lnTo>
                  <a:lnTo>
                    <a:pt x="921" y="142"/>
                  </a:lnTo>
                  <a:lnTo>
                    <a:pt x="897" y="149"/>
                  </a:lnTo>
                  <a:lnTo>
                    <a:pt x="873" y="153"/>
                  </a:lnTo>
                  <a:lnTo>
                    <a:pt x="873" y="153"/>
                  </a:lnTo>
                  <a:lnTo>
                    <a:pt x="872" y="163"/>
                  </a:lnTo>
                  <a:lnTo>
                    <a:pt x="868" y="172"/>
                  </a:lnTo>
                  <a:lnTo>
                    <a:pt x="864" y="180"/>
                  </a:lnTo>
                  <a:lnTo>
                    <a:pt x="859" y="187"/>
                  </a:lnTo>
                  <a:lnTo>
                    <a:pt x="854" y="194"/>
                  </a:lnTo>
                  <a:lnTo>
                    <a:pt x="848" y="200"/>
                  </a:lnTo>
                  <a:lnTo>
                    <a:pt x="841" y="204"/>
                  </a:lnTo>
                  <a:lnTo>
                    <a:pt x="836" y="207"/>
                  </a:lnTo>
                  <a:lnTo>
                    <a:pt x="827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3" y="212"/>
                  </a:lnTo>
                  <a:lnTo>
                    <a:pt x="795" y="211"/>
                  </a:lnTo>
                  <a:lnTo>
                    <a:pt x="785" y="210"/>
                  </a:lnTo>
                  <a:lnTo>
                    <a:pt x="777" y="205"/>
                  </a:lnTo>
                  <a:lnTo>
                    <a:pt x="767" y="201"/>
                  </a:lnTo>
                  <a:lnTo>
                    <a:pt x="767" y="201"/>
                  </a:lnTo>
                  <a:lnTo>
                    <a:pt x="760" y="207"/>
                  </a:lnTo>
                  <a:lnTo>
                    <a:pt x="754" y="214"/>
                  </a:lnTo>
                  <a:lnTo>
                    <a:pt x="749" y="219"/>
                  </a:lnTo>
                  <a:lnTo>
                    <a:pt x="741" y="225"/>
                  </a:lnTo>
                  <a:lnTo>
                    <a:pt x="741" y="225"/>
                  </a:lnTo>
                  <a:lnTo>
                    <a:pt x="732" y="231"/>
                  </a:lnTo>
                  <a:lnTo>
                    <a:pt x="720" y="232"/>
                  </a:lnTo>
                  <a:lnTo>
                    <a:pt x="697" y="235"/>
                  </a:lnTo>
                  <a:lnTo>
                    <a:pt x="685" y="236"/>
                  </a:lnTo>
                  <a:lnTo>
                    <a:pt x="674" y="239"/>
                  </a:lnTo>
                  <a:lnTo>
                    <a:pt x="664" y="243"/>
                  </a:lnTo>
                  <a:lnTo>
                    <a:pt x="656" y="250"/>
                  </a:lnTo>
                  <a:lnTo>
                    <a:pt x="656" y="250"/>
                  </a:lnTo>
                  <a:lnTo>
                    <a:pt x="671" y="246"/>
                  </a:lnTo>
                  <a:lnTo>
                    <a:pt x="688" y="243"/>
                  </a:lnTo>
                  <a:lnTo>
                    <a:pt x="705" y="242"/>
                  </a:lnTo>
                  <a:lnTo>
                    <a:pt x="722" y="240"/>
                  </a:lnTo>
                  <a:lnTo>
                    <a:pt x="737" y="242"/>
                  </a:lnTo>
                  <a:lnTo>
                    <a:pt x="754" y="243"/>
                  </a:lnTo>
                  <a:lnTo>
                    <a:pt x="770" y="246"/>
                  </a:lnTo>
                  <a:lnTo>
                    <a:pt x="785" y="249"/>
                  </a:lnTo>
                  <a:lnTo>
                    <a:pt x="799" y="254"/>
                  </a:lnTo>
                  <a:lnTo>
                    <a:pt x="814" y="259"/>
                  </a:lnTo>
                  <a:lnTo>
                    <a:pt x="829" y="266"/>
                  </a:lnTo>
                  <a:lnTo>
                    <a:pt x="841" y="273"/>
                  </a:lnTo>
                  <a:lnTo>
                    <a:pt x="854" y="280"/>
                  </a:lnTo>
                  <a:lnTo>
                    <a:pt x="866" y="288"/>
                  </a:lnTo>
                  <a:lnTo>
                    <a:pt x="878" y="297"/>
                  </a:lnTo>
                  <a:lnTo>
                    <a:pt x="887" y="306"/>
                  </a:lnTo>
                  <a:lnTo>
                    <a:pt x="887" y="306"/>
                  </a:lnTo>
                  <a:lnTo>
                    <a:pt x="897" y="322"/>
                  </a:lnTo>
                  <a:lnTo>
                    <a:pt x="904" y="340"/>
                  </a:lnTo>
                  <a:lnTo>
                    <a:pt x="911" y="358"/>
                  </a:lnTo>
                  <a:lnTo>
                    <a:pt x="916" y="378"/>
                  </a:lnTo>
                  <a:lnTo>
                    <a:pt x="920" y="398"/>
                  </a:lnTo>
                  <a:lnTo>
                    <a:pt x="921" y="419"/>
                  </a:lnTo>
                  <a:lnTo>
                    <a:pt x="923" y="440"/>
                  </a:lnTo>
                  <a:lnTo>
                    <a:pt x="923" y="462"/>
                  </a:lnTo>
                  <a:lnTo>
                    <a:pt x="921" y="483"/>
                  </a:lnTo>
                  <a:lnTo>
                    <a:pt x="918" y="504"/>
                  </a:lnTo>
                  <a:lnTo>
                    <a:pt x="916" y="527"/>
                  </a:lnTo>
                  <a:lnTo>
                    <a:pt x="911" y="546"/>
                  </a:lnTo>
                  <a:lnTo>
                    <a:pt x="902" y="587"/>
                  </a:lnTo>
                  <a:lnTo>
                    <a:pt x="890" y="624"/>
                  </a:lnTo>
                  <a:lnTo>
                    <a:pt x="890" y="624"/>
                  </a:lnTo>
                  <a:lnTo>
                    <a:pt x="903" y="618"/>
                  </a:lnTo>
                  <a:lnTo>
                    <a:pt x="917" y="612"/>
                  </a:lnTo>
                  <a:lnTo>
                    <a:pt x="931" y="608"/>
                  </a:lnTo>
                  <a:lnTo>
                    <a:pt x="945" y="605"/>
                  </a:lnTo>
                  <a:lnTo>
                    <a:pt x="960" y="604"/>
                  </a:lnTo>
                  <a:lnTo>
                    <a:pt x="976" y="603"/>
                  </a:lnTo>
                  <a:lnTo>
                    <a:pt x="1008" y="603"/>
                  </a:lnTo>
                  <a:lnTo>
                    <a:pt x="1041" y="605"/>
                  </a:lnTo>
                  <a:lnTo>
                    <a:pt x="1074" y="610"/>
                  </a:lnTo>
                  <a:lnTo>
                    <a:pt x="1142" y="619"/>
                  </a:lnTo>
                  <a:lnTo>
                    <a:pt x="1142" y="619"/>
                  </a:lnTo>
                  <a:lnTo>
                    <a:pt x="1178" y="622"/>
                  </a:lnTo>
                  <a:lnTo>
                    <a:pt x="1215" y="625"/>
                  </a:lnTo>
                  <a:lnTo>
                    <a:pt x="1252" y="627"/>
                  </a:lnTo>
                  <a:lnTo>
                    <a:pt x="1292" y="627"/>
                  </a:lnTo>
                  <a:lnTo>
                    <a:pt x="1292" y="627"/>
                  </a:lnTo>
                  <a:lnTo>
                    <a:pt x="1314" y="627"/>
                  </a:lnTo>
                  <a:lnTo>
                    <a:pt x="1338" y="629"/>
                  </a:lnTo>
                  <a:lnTo>
                    <a:pt x="1361" y="632"/>
                  </a:lnTo>
                  <a:lnTo>
                    <a:pt x="1383" y="634"/>
                  </a:lnTo>
                  <a:lnTo>
                    <a:pt x="1383" y="634"/>
                  </a:lnTo>
                  <a:lnTo>
                    <a:pt x="1401" y="634"/>
                  </a:lnTo>
                  <a:lnTo>
                    <a:pt x="1422" y="635"/>
                  </a:lnTo>
                  <a:lnTo>
                    <a:pt x="1466" y="638"/>
                  </a:lnTo>
                  <a:lnTo>
                    <a:pt x="1487" y="639"/>
                  </a:lnTo>
                  <a:lnTo>
                    <a:pt x="1509" y="639"/>
                  </a:lnTo>
                  <a:lnTo>
                    <a:pt x="1529" y="638"/>
                  </a:lnTo>
                  <a:lnTo>
                    <a:pt x="1549" y="634"/>
                  </a:lnTo>
                  <a:lnTo>
                    <a:pt x="1549" y="634"/>
                  </a:lnTo>
                  <a:lnTo>
                    <a:pt x="1557" y="636"/>
                  </a:lnTo>
                  <a:lnTo>
                    <a:pt x="1564" y="638"/>
                  </a:lnTo>
                  <a:lnTo>
                    <a:pt x="1570" y="639"/>
                  </a:lnTo>
                  <a:lnTo>
                    <a:pt x="1578" y="638"/>
                  </a:lnTo>
                  <a:lnTo>
                    <a:pt x="1578" y="638"/>
                  </a:lnTo>
                  <a:lnTo>
                    <a:pt x="1588" y="645"/>
                  </a:lnTo>
                  <a:lnTo>
                    <a:pt x="1596" y="652"/>
                  </a:lnTo>
                  <a:lnTo>
                    <a:pt x="1606" y="659"/>
                  </a:lnTo>
                  <a:lnTo>
                    <a:pt x="1617" y="664"/>
                  </a:lnTo>
                  <a:lnTo>
                    <a:pt x="1617" y="664"/>
                  </a:lnTo>
                  <a:lnTo>
                    <a:pt x="1623" y="676"/>
                  </a:lnTo>
                  <a:lnTo>
                    <a:pt x="1629" y="688"/>
                  </a:lnTo>
                  <a:lnTo>
                    <a:pt x="1633" y="702"/>
                  </a:lnTo>
                  <a:lnTo>
                    <a:pt x="1634" y="718"/>
                  </a:lnTo>
                  <a:lnTo>
                    <a:pt x="1636" y="733"/>
                  </a:lnTo>
                  <a:lnTo>
                    <a:pt x="1633" y="749"/>
                  </a:lnTo>
                  <a:lnTo>
                    <a:pt x="1630" y="763"/>
                  </a:lnTo>
                  <a:lnTo>
                    <a:pt x="1624" y="777"/>
                  </a:lnTo>
                  <a:lnTo>
                    <a:pt x="1624" y="777"/>
                  </a:lnTo>
                  <a:lnTo>
                    <a:pt x="1639" y="778"/>
                  </a:lnTo>
                  <a:lnTo>
                    <a:pt x="1658" y="778"/>
                  </a:lnTo>
                  <a:lnTo>
                    <a:pt x="1689" y="778"/>
                  </a:lnTo>
                  <a:lnTo>
                    <a:pt x="1689" y="778"/>
                  </a:lnTo>
                  <a:lnTo>
                    <a:pt x="1699" y="788"/>
                  </a:lnTo>
                  <a:lnTo>
                    <a:pt x="1707" y="799"/>
                  </a:lnTo>
                  <a:lnTo>
                    <a:pt x="1716" y="812"/>
                  </a:lnTo>
                  <a:lnTo>
                    <a:pt x="1723" y="826"/>
                  </a:lnTo>
                  <a:lnTo>
                    <a:pt x="1728" y="841"/>
                  </a:lnTo>
                  <a:lnTo>
                    <a:pt x="1733" y="857"/>
                  </a:lnTo>
                  <a:lnTo>
                    <a:pt x="1737" y="874"/>
                  </a:lnTo>
                  <a:lnTo>
                    <a:pt x="1740" y="890"/>
                  </a:lnTo>
                  <a:lnTo>
                    <a:pt x="1741" y="909"/>
                  </a:lnTo>
                  <a:lnTo>
                    <a:pt x="1741" y="927"/>
                  </a:lnTo>
                  <a:lnTo>
                    <a:pt x="1741" y="945"/>
                  </a:lnTo>
                  <a:lnTo>
                    <a:pt x="1740" y="962"/>
                  </a:lnTo>
                  <a:lnTo>
                    <a:pt x="1738" y="980"/>
                  </a:lnTo>
                  <a:lnTo>
                    <a:pt x="1734" y="999"/>
                  </a:lnTo>
                  <a:lnTo>
                    <a:pt x="1730" y="1015"/>
                  </a:lnTo>
                  <a:lnTo>
                    <a:pt x="1726" y="1032"/>
                  </a:lnTo>
                  <a:lnTo>
                    <a:pt x="1726" y="1032"/>
                  </a:lnTo>
                  <a:lnTo>
                    <a:pt x="1671" y="1076"/>
                  </a:lnTo>
                  <a:lnTo>
                    <a:pt x="1616" y="1119"/>
                  </a:lnTo>
                  <a:lnTo>
                    <a:pt x="1560" y="1161"/>
                  </a:lnTo>
                  <a:lnTo>
                    <a:pt x="1504" y="1204"/>
                  </a:lnTo>
                  <a:lnTo>
                    <a:pt x="1446" y="1244"/>
                  </a:lnTo>
                  <a:lnTo>
                    <a:pt x="1389" y="1285"/>
                  </a:lnTo>
                  <a:lnTo>
                    <a:pt x="1271" y="1364"/>
                  </a:lnTo>
                  <a:lnTo>
                    <a:pt x="1271" y="1364"/>
                  </a:lnTo>
                  <a:lnTo>
                    <a:pt x="1268" y="1371"/>
                  </a:lnTo>
                  <a:lnTo>
                    <a:pt x="1267" y="1373"/>
                  </a:lnTo>
                  <a:lnTo>
                    <a:pt x="1264" y="1376"/>
                  </a:lnTo>
                  <a:lnTo>
                    <a:pt x="1264" y="1376"/>
                  </a:lnTo>
                  <a:lnTo>
                    <a:pt x="1259" y="1376"/>
                  </a:lnTo>
                  <a:lnTo>
                    <a:pt x="1258" y="1376"/>
                  </a:lnTo>
                  <a:lnTo>
                    <a:pt x="1255" y="1378"/>
                  </a:lnTo>
                  <a:lnTo>
                    <a:pt x="1251" y="1378"/>
                  </a:lnTo>
                  <a:lnTo>
                    <a:pt x="1251" y="1378"/>
                  </a:lnTo>
                  <a:lnTo>
                    <a:pt x="1224" y="1399"/>
                  </a:lnTo>
                  <a:lnTo>
                    <a:pt x="1194" y="1420"/>
                  </a:lnTo>
                  <a:lnTo>
                    <a:pt x="1129" y="1458"/>
                  </a:lnTo>
                  <a:lnTo>
                    <a:pt x="1129" y="1458"/>
                  </a:lnTo>
                  <a:lnTo>
                    <a:pt x="1119" y="1466"/>
                  </a:lnTo>
                  <a:lnTo>
                    <a:pt x="1108" y="1475"/>
                  </a:lnTo>
                  <a:lnTo>
                    <a:pt x="1097" y="1482"/>
                  </a:lnTo>
                  <a:lnTo>
                    <a:pt x="1091" y="1484"/>
                  </a:lnTo>
                  <a:lnTo>
                    <a:pt x="1085" y="1486"/>
                  </a:lnTo>
                  <a:lnTo>
                    <a:pt x="1085" y="1486"/>
                  </a:lnTo>
                  <a:lnTo>
                    <a:pt x="1078" y="1487"/>
                  </a:lnTo>
                  <a:lnTo>
                    <a:pt x="1073" y="1487"/>
                  </a:lnTo>
                  <a:lnTo>
                    <a:pt x="1059" y="1484"/>
                  </a:lnTo>
                  <a:lnTo>
                    <a:pt x="1045" y="1480"/>
                  </a:lnTo>
                  <a:lnTo>
                    <a:pt x="1029" y="1477"/>
                  </a:lnTo>
                  <a:lnTo>
                    <a:pt x="1029" y="1477"/>
                  </a:lnTo>
                  <a:lnTo>
                    <a:pt x="1017" y="1476"/>
                  </a:lnTo>
                  <a:lnTo>
                    <a:pt x="1004" y="1477"/>
                  </a:lnTo>
                  <a:lnTo>
                    <a:pt x="990" y="1477"/>
                  </a:lnTo>
                  <a:lnTo>
                    <a:pt x="977" y="1477"/>
                  </a:lnTo>
                  <a:lnTo>
                    <a:pt x="977" y="1477"/>
                  </a:lnTo>
                  <a:lnTo>
                    <a:pt x="965" y="1476"/>
                  </a:lnTo>
                  <a:lnTo>
                    <a:pt x="951" y="1473"/>
                  </a:lnTo>
                  <a:lnTo>
                    <a:pt x="938" y="1470"/>
                  </a:lnTo>
                  <a:lnTo>
                    <a:pt x="924" y="1469"/>
                  </a:lnTo>
                  <a:lnTo>
                    <a:pt x="924" y="1469"/>
                  </a:lnTo>
                  <a:lnTo>
                    <a:pt x="814" y="1459"/>
                  </a:lnTo>
                  <a:lnTo>
                    <a:pt x="705" y="1449"/>
                  </a:lnTo>
                  <a:lnTo>
                    <a:pt x="705" y="1449"/>
                  </a:lnTo>
                  <a:lnTo>
                    <a:pt x="615" y="1442"/>
                  </a:lnTo>
                  <a:lnTo>
                    <a:pt x="574" y="1438"/>
                  </a:lnTo>
                  <a:lnTo>
                    <a:pt x="535" y="1434"/>
                  </a:lnTo>
                  <a:lnTo>
                    <a:pt x="535" y="1434"/>
                  </a:lnTo>
                  <a:lnTo>
                    <a:pt x="496" y="1427"/>
                  </a:lnTo>
                  <a:lnTo>
                    <a:pt x="455" y="1418"/>
                  </a:lnTo>
                  <a:lnTo>
                    <a:pt x="413" y="1409"/>
                  </a:lnTo>
                  <a:lnTo>
                    <a:pt x="368" y="1400"/>
                  </a:lnTo>
                  <a:lnTo>
                    <a:pt x="368" y="1400"/>
                  </a:lnTo>
                  <a:lnTo>
                    <a:pt x="302" y="1389"/>
                  </a:lnTo>
                  <a:lnTo>
                    <a:pt x="236" y="1376"/>
                  </a:lnTo>
                  <a:lnTo>
                    <a:pt x="236" y="1376"/>
                  </a:lnTo>
                  <a:lnTo>
                    <a:pt x="202" y="1369"/>
                  </a:lnTo>
                  <a:lnTo>
                    <a:pt x="167" y="1362"/>
                  </a:lnTo>
                  <a:lnTo>
                    <a:pt x="132" y="1354"/>
                  </a:lnTo>
                  <a:lnTo>
                    <a:pt x="94" y="1347"/>
                  </a:lnTo>
                  <a:lnTo>
                    <a:pt x="94" y="1347"/>
                  </a:lnTo>
                  <a:lnTo>
                    <a:pt x="77" y="1344"/>
                  </a:lnTo>
                  <a:lnTo>
                    <a:pt x="61" y="1343"/>
                  </a:lnTo>
                  <a:lnTo>
                    <a:pt x="61" y="1343"/>
                  </a:lnTo>
                  <a:lnTo>
                    <a:pt x="47" y="1338"/>
                  </a:lnTo>
                  <a:lnTo>
                    <a:pt x="40" y="1337"/>
                  </a:lnTo>
                  <a:lnTo>
                    <a:pt x="33" y="1336"/>
                  </a:lnTo>
                  <a:lnTo>
                    <a:pt x="33" y="1336"/>
                  </a:lnTo>
                  <a:lnTo>
                    <a:pt x="24" y="1337"/>
                  </a:lnTo>
                  <a:lnTo>
                    <a:pt x="17" y="1338"/>
                  </a:lnTo>
                  <a:lnTo>
                    <a:pt x="10" y="1338"/>
                  </a:lnTo>
                  <a:lnTo>
                    <a:pt x="4" y="1338"/>
                  </a:lnTo>
                  <a:lnTo>
                    <a:pt x="0" y="1336"/>
                  </a:lnTo>
                  <a:lnTo>
                    <a:pt x="0" y="1336"/>
                  </a:lnTo>
                  <a:lnTo>
                    <a:pt x="0" y="1324"/>
                  </a:lnTo>
                  <a:lnTo>
                    <a:pt x="3" y="1314"/>
                  </a:lnTo>
                  <a:lnTo>
                    <a:pt x="9" y="1305"/>
                  </a:lnTo>
                  <a:lnTo>
                    <a:pt x="16" y="1298"/>
                  </a:lnTo>
                  <a:lnTo>
                    <a:pt x="24" y="1291"/>
                  </a:lnTo>
                  <a:lnTo>
                    <a:pt x="34" y="1285"/>
                  </a:lnTo>
                  <a:lnTo>
                    <a:pt x="44" y="1282"/>
                  </a:lnTo>
                  <a:lnTo>
                    <a:pt x="54" y="1279"/>
                  </a:lnTo>
                  <a:lnTo>
                    <a:pt x="54" y="1279"/>
                  </a:lnTo>
                  <a:lnTo>
                    <a:pt x="55" y="1277"/>
                  </a:lnTo>
                  <a:lnTo>
                    <a:pt x="54" y="1272"/>
                  </a:lnTo>
                  <a:lnTo>
                    <a:pt x="51" y="1267"/>
                  </a:lnTo>
                  <a:lnTo>
                    <a:pt x="47" y="1263"/>
                  </a:lnTo>
                  <a:lnTo>
                    <a:pt x="44" y="1260"/>
                  </a:lnTo>
                  <a:lnTo>
                    <a:pt x="44" y="1256"/>
                  </a:lnTo>
                  <a:lnTo>
                    <a:pt x="44" y="1256"/>
                  </a:lnTo>
                  <a:lnTo>
                    <a:pt x="44" y="1248"/>
                  </a:lnTo>
                  <a:lnTo>
                    <a:pt x="45" y="1243"/>
                  </a:lnTo>
                  <a:lnTo>
                    <a:pt x="48" y="1237"/>
                  </a:lnTo>
                  <a:lnTo>
                    <a:pt x="51" y="1233"/>
                  </a:lnTo>
                  <a:lnTo>
                    <a:pt x="59" y="1223"/>
                  </a:lnTo>
                  <a:lnTo>
                    <a:pt x="66" y="1213"/>
                  </a:lnTo>
                  <a:lnTo>
                    <a:pt x="66" y="1213"/>
                  </a:lnTo>
                  <a:lnTo>
                    <a:pt x="63" y="1208"/>
                  </a:lnTo>
                  <a:lnTo>
                    <a:pt x="62" y="1201"/>
                  </a:lnTo>
                  <a:lnTo>
                    <a:pt x="61" y="1190"/>
                  </a:lnTo>
                  <a:lnTo>
                    <a:pt x="62" y="1177"/>
                  </a:lnTo>
                  <a:lnTo>
                    <a:pt x="63" y="1164"/>
                  </a:lnTo>
                  <a:lnTo>
                    <a:pt x="65" y="1153"/>
                  </a:lnTo>
                  <a:lnTo>
                    <a:pt x="65" y="1142"/>
                  </a:lnTo>
                  <a:lnTo>
                    <a:pt x="62" y="1131"/>
                  </a:lnTo>
                  <a:lnTo>
                    <a:pt x="59" y="1126"/>
                  </a:lnTo>
                  <a:lnTo>
                    <a:pt x="56" y="1121"/>
                  </a:lnTo>
                  <a:lnTo>
                    <a:pt x="56" y="1121"/>
                  </a:lnTo>
                  <a:lnTo>
                    <a:pt x="56" y="1117"/>
                  </a:lnTo>
                  <a:lnTo>
                    <a:pt x="59" y="1112"/>
                  </a:lnTo>
                  <a:lnTo>
                    <a:pt x="61" y="1109"/>
                  </a:lnTo>
                  <a:lnTo>
                    <a:pt x="63" y="1105"/>
                  </a:lnTo>
                  <a:lnTo>
                    <a:pt x="63" y="1105"/>
                  </a:lnTo>
                  <a:lnTo>
                    <a:pt x="45" y="1105"/>
                  </a:lnTo>
                  <a:lnTo>
                    <a:pt x="30" y="1104"/>
                  </a:lnTo>
                  <a:lnTo>
                    <a:pt x="23" y="1101"/>
                  </a:lnTo>
                  <a:lnTo>
                    <a:pt x="17" y="1100"/>
                  </a:lnTo>
                  <a:lnTo>
                    <a:pt x="10" y="1095"/>
                  </a:lnTo>
                  <a:lnTo>
                    <a:pt x="4" y="1091"/>
                  </a:lnTo>
                  <a:lnTo>
                    <a:pt x="4" y="1091"/>
                  </a:lnTo>
                  <a:lnTo>
                    <a:pt x="7" y="1079"/>
                  </a:lnTo>
                  <a:lnTo>
                    <a:pt x="9" y="1073"/>
                  </a:lnTo>
                  <a:lnTo>
                    <a:pt x="12" y="1066"/>
                  </a:lnTo>
                  <a:lnTo>
                    <a:pt x="12" y="1066"/>
                  </a:lnTo>
                  <a:lnTo>
                    <a:pt x="47" y="1052"/>
                  </a:lnTo>
                  <a:lnTo>
                    <a:pt x="83" y="1038"/>
                  </a:lnTo>
                  <a:lnTo>
                    <a:pt x="120" y="1022"/>
                  </a:lnTo>
                  <a:lnTo>
                    <a:pt x="138" y="1015"/>
                  </a:lnTo>
                  <a:lnTo>
                    <a:pt x="153" y="1007"/>
                  </a:lnTo>
                  <a:lnTo>
                    <a:pt x="153" y="1007"/>
                  </a:lnTo>
                  <a:lnTo>
                    <a:pt x="148" y="1004"/>
                  </a:lnTo>
                  <a:lnTo>
                    <a:pt x="141" y="1003"/>
                  </a:lnTo>
                  <a:lnTo>
                    <a:pt x="124" y="1001"/>
                  </a:lnTo>
                  <a:lnTo>
                    <a:pt x="106" y="1000"/>
                  </a:lnTo>
                  <a:lnTo>
                    <a:pt x="87" y="999"/>
                  </a:lnTo>
                  <a:lnTo>
                    <a:pt x="87" y="999"/>
                  </a:lnTo>
                  <a:lnTo>
                    <a:pt x="76" y="994"/>
                  </a:lnTo>
                  <a:lnTo>
                    <a:pt x="66" y="992"/>
                  </a:lnTo>
                  <a:lnTo>
                    <a:pt x="66" y="992"/>
                  </a:lnTo>
                  <a:lnTo>
                    <a:pt x="55" y="990"/>
                  </a:lnTo>
                  <a:lnTo>
                    <a:pt x="44" y="990"/>
                  </a:lnTo>
                  <a:lnTo>
                    <a:pt x="40" y="989"/>
                  </a:lnTo>
                  <a:lnTo>
                    <a:pt x="37" y="986"/>
                  </a:lnTo>
                  <a:lnTo>
                    <a:pt x="34" y="980"/>
                  </a:lnTo>
                  <a:lnTo>
                    <a:pt x="33" y="973"/>
                  </a:lnTo>
                  <a:lnTo>
                    <a:pt x="33" y="973"/>
                  </a:lnTo>
                  <a:lnTo>
                    <a:pt x="41" y="966"/>
                  </a:lnTo>
                  <a:lnTo>
                    <a:pt x="49" y="958"/>
                  </a:lnTo>
                  <a:lnTo>
                    <a:pt x="59" y="952"/>
                  </a:lnTo>
                  <a:lnTo>
                    <a:pt x="72" y="948"/>
                  </a:lnTo>
                  <a:lnTo>
                    <a:pt x="72" y="948"/>
                  </a:lnTo>
                  <a:lnTo>
                    <a:pt x="73" y="938"/>
                  </a:lnTo>
                  <a:lnTo>
                    <a:pt x="76" y="928"/>
                  </a:lnTo>
                  <a:lnTo>
                    <a:pt x="85" y="914"/>
                  </a:lnTo>
                  <a:lnTo>
                    <a:pt x="87" y="906"/>
                  </a:lnTo>
                  <a:lnTo>
                    <a:pt x="90" y="899"/>
                  </a:lnTo>
                  <a:lnTo>
                    <a:pt x="90" y="890"/>
                  </a:lnTo>
                  <a:lnTo>
                    <a:pt x="87" y="881"/>
                  </a:lnTo>
                  <a:lnTo>
                    <a:pt x="87" y="881"/>
                  </a:lnTo>
                  <a:lnTo>
                    <a:pt x="87" y="878"/>
                  </a:lnTo>
                  <a:lnTo>
                    <a:pt x="89" y="875"/>
                  </a:lnTo>
                  <a:lnTo>
                    <a:pt x="92" y="871"/>
                  </a:lnTo>
                  <a:lnTo>
                    <a:pt x="94" y="867"/>
                  </a:lnTo>
                  <a:lnTo>
                    <a:pt x="96" y="864"/>
                  </a:lnTo>
                  <a:lnTo>
                    <a:pt x="96" y="860"/>
                  </a:lnTo>
                  <a:lnTo>
                    <a:pt x="96" y="860"/>
                  </a:lnTo>
                  <a:lnTo>
                    <a:pt x="87" y="847"/>
                  </a:lnTo>
                  <a:lnTo>
                    <a:pt x="85" y="843"/>
                  </a:lnTo>
                  <a:lnTo>
                    <a:pt x="85" y="840"/>
                  </a:lnTo>
                  <a:lnTo>
                    <a:pt x="85" y="836"/>
                  </a:lnTo>
                  <a:lnTo>
                    <a:pt x="87" y="833"/>
                  </a:lnTo>
                  <a:lnTo>
                    <a:pt x="87" y="833"/>
                  </a:lnTo>
                  <a:lnTo>
                    <a:pt x="79" y="830"/>
                  </a:lnTo>
                  <a:lnTo>
                    <a:pt x="73" y="826"/>
                  </a:lnTo>
                  <a:lnTo>
                    <a:pt x="66" y="822"/>
                  </a:lnTo>
                  <a:lnTo>
                    <a:pt x="61" y="816"/>
                  </a:lnTo>
                  <a:lnTo>
                    <a:pt x="61" y="816"/>
                  </a:lnTo>
                  <a:lnTo>
                    <a:pt x="65" y="810"/>
                  </a:lnTo>
                  <a:lnTo>
                    <a:pt x="68" y="802"/>
                  </a:lnTo>
                  <a:lnTo>
                    <a:pt x="72" y="795"/>
                  </a:lnTo>
                  <a:lnTo>
                    <a:pt x="73" y="791"/>
                  </a:lnTo>
                  <a:lnTo>
                    <a:pt x="76" y="788"/>
                  </a:lnTo>
                  <a:lnTo>
                    <a:pt x="76" y="788"/>
                  </a:lnTo>
                  <a:lnTo>
                    <a:pt x="85" y="785"/>
                  </a:lnTo>
                  <a:lnTo>
                    <a:pt x="93" y="782"/>
                  </a:lnTo>
                  <a:lnTo>
                    <a:pt x="115" y="780"/>
                  </a:lnTo>
                  <a:lnTo>
                    <a:pt x="139" y="777"/>
                  </a:lnTo>
                  <a:lnTo>
                    <a:pt x="159" y="774"/>
                  </a:lnTo>
                  <a:lnTo>
                    <a:pt x="159" y="774"/>
                  </a:lnTo>
                  <a:lnTo>
                    <a:pt x="226" y="761"/>
                  </a:lnTo>
                  <a:lnTo>
                    <a:pt x="289" y="750"/>
                  </a:lnTo>
                  <a:lnTo>
                    <a:pt x="319" y="743"/>
                  </a:lnTo>
                  <a:lnTo>
                    <a:pt x="348" y="735"/>
                  </a:lnTo>
                  <a:lnTo>
                    <a:pt x="378" y="725"/>
                  </a:lnTo>
                  <a:lnTo>
                    <a:pt x="406" y="714"/>
                  </a:lnTo>
                  <a:lnTo>
                    <a:pt x="406" y="714"/>
                  </a:lnTo>
                  <a:lnTo>
                    <a:pt x="388" y="694"/>
                  </a:lnTo>
                  <a:lnTo>
                    <a:pt x="372" y="671"/>
                  </a:lnTo>
                  <a:lnTo>
                    <a:pt x="355" y="646"/>
                  </a:lnTo>
                  <a:lnTo>
                    <a:pt x="341" y="621"/>
                  </a:lnTo>
                  <a:lnTo>
                    <a:pt x="341" y="621"/>
                  </a:lnTo>
                  <a:lnTo>
                    <a:pt x="327" y="594"/>
                  </a:lnTo>
                  <a:lnTo>
                    <a:pt x="315" y="565"/>
                  </a:lnTo>
                  <a:lnTo>
                    <a:pt x="311" y="549"/>
                  </a:lnTo>
                  <a:lnTo>
                    <a:pt x="306" y="534"/>
                  </a:lnTo>
                  <a:lnTo>
                    <a:pt x="302" y="518"/>
                  </a:lnTo>
                  <a:lnTo>
                    <a:pt x="301" y="503"/>
                  </a:lnTo>
                  <a:lnTo>
                    <a:pt x="301" y="503"/>
                  </a:lnTo>
                  <a:lnTo>
                    <a:pt x="299" y="488"/>
                  </a:lnTo>
                  <a:lnTo>
                    <a:pt x="299" y="472"/>
                  </a:lnTo>
                  <a:lnTo>
                    <a:pt x="302" y="440"/>
                  </a:lnTo>
                  <a:lnTo>
                    <a:pt x="306" y="407"/>
                  </a:lnTo>
                  <a:lnTo>
                    <a:pt x="313" y="378"/>
                  </a:lnTo>
                  <a:lnTo>
                    <a:pt x="313" y="378"/>
                  </a:lnTo>
                  <a:lnTo>
                    <a:pt x="319" y="354"/>
                  </a:lnTo>
                  <a:lnTo>
                    <a:pt x="327" y="332"/>
                  </a:lnTo>
                  <a:lnTo>
                    <a:pt x="339" y="311"/>
                  </a:lnTo>
                  <a:lnTo>
                    <a:pt x="353" y="291"/>
                  </a:lnTo>
                  <a:lnTo>
                    <a:pt x="361" y="283"/>
                  </a:lnTo>
                  <a:lnTo>
                    <a:pt x="369" y="276"/>
                  </a:lnTo>
                  <a:lnTo>
                    <a:pt x="378" y="267"/>
                  </a:lnTo>
                  <a:lnTo>
                    <a:pt x="388" y="261"/>
                  </a:lnTo>
                  <a:lnTo>
                    <a:pt x="398" y="256"/>
                  </a:lnTo>
                  <a:lnTo>
                    <a:pt x="407" y="252"/>
                  </a:lnTo>
                  <a:lnTo>
                    <a:pt x="419" y="247"/>
                  </a:lnTo>
                  <a:lnTo>
                    <a:pt x="430" y="245"/>
                  </a:lnTo>
                  <a:lnTo>
                    <a:pt x="430" y="245"/>
                  </a:lnTo>
                  <a:lnTo>
                    <a:pt x="435" y="245"/>
                  </a:lnTo>
                  <a:lnTo>
                    <a:pt x="442" y="245"/>
                  </a:lnTo>
                  <a:lnTo>
                    <a:pt x="457" y="245"/>
                  </a:lnTo>
                  <a:lnTo>
                    <a:pt x="457" y="245"/>
                  </a:lnTo>
                  <a:lnTo>
                    <a:pt x="469" y="242"/>
                  </a:lnTo>
                  <a:lnTo>
                    <a:pt x="480" y="239"/>
                  </a:lnTo>
                  <a:lnTo>
                    <a:pt x="480" y="239"/>
                  </a:lnTo>
                  <a:lnTo>
                    <a:pt x="493" y="239"/>
                  </a:lnTo>
                  <a:lnTo>
                    <a:pt x="506" y="240"/>
                  </a:lnTo>
                  <a:lnTo>
                    <a:pt x="531" y="245"/>
                  </a:lnTo>
                  <a:lnTo>
                    <a:pt x="556" y="250"/>
                  </a:lnTo>
                  <a:lnTo>
                    <a:pt x="580" y="256"/>
                  </a:lnTo>
                  <a:lnTo>
                    <a:pt x="580" y="256"/>
                  </a:lnTo>
                  <a:lnTo>
                    <a:pt x="576" y="233"/>
                  </a:lnTo>
                  <a:lnTo>
                    <a:pt x="573" y="211"/>
                  </a:lnTo>
                  <a:lnTo>
                    <a:pt x="572" y="160"/>
                  </a:lnTo>
                  <a:lnTo>
                    <a:pt x="572" y="160"/>
                  </a:lnTo>
                  <a:lnTo>
                    <a:pt x="570" y="146"/>
                  </a:lnTo>
                  <a:lnTo>
                    <a:pt x="569" y="131"/>
                  </a:lnTo>
                  <a:lnTo>
                    <a:pt x="566" y="117"/>
                  </a:lnTo>
                  <a:lnTo>
                    <a:pt x="566" y="101"/>
                  </a:lnTo>
                  <a:lnTo>
                    <a:pt x="566" y="101"/>
                  </a:lnTo>
                  <a:lnTo>
                    <a:pt x="567" y="90"/>
                  </a:lnTo>
                  <a:lnTo>
                    <a:pt x="570" y="79"/>
                  </a:lnTo>
                  <a:lnTo>
                    <a:pt x="572" y="68"/>
                  </a:lnTo>
                  <a:lnTo>
                    <a:pt x="573" y="58"/>
                  </a:lnTo>
                  <a:lnTo>
                    <a:pt x="573" y="58"/>
                  </a:lnTo>
                  <a:lnTo>
                    <a:pt x="572" y="48"/>
                  </a:lnTo>
                  <a:lnTo>
                    <a:pt x="570" y="40"/>
                  </a:lnTo>
                  <a:lnTo>
                    <a:pt x="572" y="31"/>
                  </a:lnTo>
                  <a:lnTo>
                    <a:pt x="573" y="28"/>
                  </a:lnTo>
                  <a:lnTo>
                    <a:pt x="574" y="24"/>
                  </a:lnTo>
                  <a:lnTo>
                    <a:pt x="574" y="24"/>
                  </a:lnTo>
                  <a:lnTo>
                    <a:pt x="587" y="21"/>
                  </a:lnTo>
                  <a:lnTo>
                    <a:pt x="600" y="20"/>
                  </a:lnTo>
                  <a:lnTo>
                    <a:pt x="607" y="20"/>
                  </a:lnTo>
                  <a:lnTo>
                    <a:pt x="612" y="21"/>
                  </a:lnTo>
                  <a:lnTo>
                    <a:pt x="618" y="24"/>
                  </a:lnTo>
                  <a:lnTo>
                    <a:pt x="624" y="28"/>
                  </a:lnTo>
                  <a:lnTo>
                    <a:pt x="624" y="28"/>
                  </a:lnTo>
                  <a:lnTo>
                    <a:pt x="622" y="41"/>
                  </a:lnTo>
                  <a:lnTo>
                    <a:pt x="619" y="54"/>
                  </a:lnTo>
                  <a:lnTo>
                    <a:pt x="614" y="80"/>
                  </a:lnTo>
                  <a:lnTo>
                    <a:pt x="607" y="107"/>
                  </a:lnTo>
                  <a:lnTo>
                    <a:pt x="604" y="121"/>
                  </a:lnTo>
                  <a:lnTo>
                    <a:pt x="603" y="137"/>
                  </a:lnTo>
                  <a:lnTo>
                    <a:pt x="603" y="137"/>
                  </a:lnTo>
                  <a:lnTo>
                    <a:pt x="601" y="174"/>
                  </a:lnTo>
                  <a:lnTo>
                    <a:pt x="600" y="214"/>
                  </a:lnTo>
                  <a:lnTo>
                    <a:pt x="600" y="214"/>
                  </a:lnTo>
                  <a:lnTo>
                    <a:pt x="601" y="214"/>
                  </a:lnTo>
                  <a:lnTo>
                    <a:pt x="603" y="215"/>
                  </a:lnTo>
                  <a:lnTo>
                    <a:pt x="603" y="215"/>
                  </a:lnTo>
                  <a:lnTo>
                    <a:pt x="605" y="195"/>
                  </a:lnTo>
                  <a:lnTo>
                    <a:pt x="607" y="177"/>
                  </a:lnTo>
                  <a:lnTo>
                    <a:pt x="611" y="160"/>
                  </a:lnTo>
                  <a:lnTo>
                    <a:pt x="615" y="152"/>
                  </a:lnTo>
                  <a:lnTo>
                    <a:pt x="619" y="145"/>
                  </a:lnTo>
                  <a:lnTo>
                    <a:pt x="619" y="145"/>
                  </a:lnTo>
                  <a:lnTo>
                    <a:pt x="624" y="141"/>
                  </a:lnTo>
                  <a:lnTo>
                    <a:pt x="629" y="135"/>
                  </a:lnTo>
                  <a:lnTo>
                    <a:pt x="642" y="128"/>
                  </a:lnTo>
                  <a:lnTo>
                    <a:pt x="642" y="128"/>
                  </a:lnTo>
                  <a:lnTo>
                    <a:pt x="652" y="118"/>
                  </a:lnTo>
                  <a:lnTo>
                    <a:pt x="652" y="118"/>
                  </a:lnTo>
                  <a:lnTo>
                    <a:pt x="657" y="111"/>
                  </a:lnTo>
                  <a:lnTo>
                    <a:pt x="661" y="101"/>
                  </a:lnTo>
                  <a:lnTo>
                    <a:pt x="664" y="92"/>
                  </a:lnTo>
                  <a:lnTo>
                    <a:pt x="670" y="82"/>
                  </a:lnTo>
                  <a:lnTo>
                    <a:pt x="670" y="82"/>
                  </a:lnTo>
                  <a:lnTo>
                    <a:pt x="676" y="75"/>
                  </a:lnTo>
                  <a:lnTo>
                    <a:pt x="683" y="68"/>
                  </a:lnTo>
                  <a:lnTo>
                    <a:pt x="691" y="62"/>
                  </a:lnTo>
                  <a:lnTo>
                    <a:pt x="698" y="58"/>
                  </a:lnTo>
                  <a:lnTo>
                    <a:pt x="698" y="58"/>
                  </a:lnTo>
                  <a:lnTo>
                    <a:pt x="704" y="56"/>
                  </a:lnTo>
                  <a:lnTo>
                    <a:pt x="709" y="55"/>
                  </a:lnTo>
                  <a:lnTo>
                    <a:pt x="720" y="54"/>
                  </a:lnTo>
                  <a:lnTo>
                    <a:pt x="732" y="54"/>
                  </a:lnTo>
                  <a:lnTo>
                    <a:pt x="737" y="52"/>
                  </a:lnTo>
                  <a:lnTo>
                    <a:pt x="743" y="49"/>
                  </a:lnTo>
                  <a:lnTo>
                    <a:pt x="743" y="49"/>
                  </a:lnTo>
                  <a:lnTo>
                    <a:pt x="749" y="44"/>
                  </a:lnTo>
                  <a:lnTo>
                    <a:pt x="754" y="40"/>
                  </a:lnTo>
                  <a:lnTo>
                    <a:pt x="763" y="28"/>
                  </a:lnTo>
                  <a:lnTo>
                    <a:pt x="771" y="17"/>
                  </a:lnTo>
                  <a:lnTo>
                    <a:pt x="775" y="13"/>
                  </a:lnTo>
                  <a:lnTo>
                    <a:pt x="781" y="9"/>
                  </a:lnTo>
                  <a:lnTo>
                    <a:pt x="781" y="9"/>
                  </a:lnTo>
                  <a:lnTo>
                    <a:pt x="789" y="6"/>
                  </a:lnTo>
                  <a:lnTo>
                    <a:pt x="799" y="3"/>
                  </a:lnTo>
                  <a:lnTo>
                    <a:pt x="809" y="0"/>
                  </a:lnTo>
                  <a:lnTo>
                    <a:pt x="819" y="0"/>
                  </a:lnTo>
                  <a:lnTo>
                    <a:pt x="829" y="0"/>
                  </a:lnTo>
                  <a:lnTo>
                    <a:pt x="838" y="2"/>
                  </a:lnTo>
                  <a:lnTo>
                    <a:pt x="847" y="5"/>
                  </a:lnTo>
                  <a:lnTo>
                    <a:pt x="855" y="9"/>
                  </a:lnTo>
                  <a:lnTo>
                    <a:pt x="855" y="9"/>
                  </a:lnTo>
                  <a:lnTo>
                    <a:pt x="862" y="16"/>
                  </a:lnTo>
                  <a:lnTo>
                    <a:pt x="869" y="23"/>
                  </a:lnTo>
                  <a:lnTo>
                    <a:pt x="878" y="30"/>
                  </a:lnTo>
                  <a:lnTo>
                    <a:pt x="883" y="33"/>
                  </a:lnTo>
                  <a:lnTo>
                    <a:pt x="887" y="33"/>
                  </a:lnTo>
                  <a:lnTo>
                    <a:pt x="887" y="33"/>
                  </a:lnTo>
                  <a:lnTo>
                    <a:pt x="902" y="34"/>
                  </a:lnTo>
                  <a:lnTo>
                    <a:pt x="917" y="34"/>
                  </a:lnTo>
                  <a:lnTo>
                    <a:pt x="932" y="34"/>
                  </a:lnTo>
                  <a:lnTo>
                    <a:pt x="949" y="35"/>
                  </a:lnTo>
                  <a:lnTo>
                    <a:pt x="949" y="35"/>
                  </a:lnTo>
                  <a:lnTo>
                    <a:pt x="962" y="37"/>
                  </a:lnTo>
                  <a:lnTo>
                    <a:pt x="973" y="41"/>
                  </a:lnTo>
                  <a:lnTo>
                    <a:pt x="984" y="45"/>
                  </a:lnTo>
                  <a:lnTo>
                    <a:pt x="994" y="51"/>
                  </a:lnTo>
                  <a:lnTo>
                    <a:pt x="994" y="51"/>
                  </a:lnTo>
                  <a:lnTo>
                    <a:pt x="998" y="52"/>
                  </a:lnTo>
                  <a:lnTo>
                    <a:pt x="1003" y="51"/>
                  </a:lnTo>
                  <a:lnTo>
                    <a:pt x="1007" y="52"/>
                  </a:lnTo>
                  <a:lnTo>
                    <a:pt x="1010" y="54"/>
                  </a:lnTo>
                  <a:lnTo>
                    <a:pt x="1010" y="54"/>
                  </a:lnTo>
                  <a:close/>
                  <a:moveTo>
                    <a:pt x="923" y="44"/>
                  </a:moveTo>
                  <a:lnTo>
                    <a:pt x="923" y="44"/>
                  </a:lnTo>
                  <a:lnTo>
                    <a:pt x="914" y="45"/>
                  </a:lnTo>
                  <a:lnTo>
                    <a:pt x="906" y="48"/>
                  </a:lnTo>
                  <a:lnTo>
                    <a:pt x="897" y="51"/>
                  </a:lnTo>
                  <a:lnTo>
                    <a:pt x="890" y="51"/>
                  </a:lnTo>
                  <a:lnTo>
                    <a:pt x="890" y="51"/>
                  </a:lnTo>
                  <a:lnTo>
                    <a:pt x="886" y="49"/>
                  </a:lnTo>
                  <a:lnTo>
                    <a:pt x="882" y="48"/>
                  </a:lnTo>
                  <a:lnTo>
                    <a:pt x="876" y="44"/>
                  </a:lnTo>
                  <a:lnTo>
                    <a:pt x="869" y="40"/>
                  </a:lnTo>
                  <a:lnTo>
                    <a:pt x="866" y="38"/>
                  </a:lnTo>
                  <a:lnTo>
                    <a:pt x="862" y="38"/>
                  </a:lnTo>
                  <a:lnTo>
                    <a:pt x="862" y="38"/>
                  </a:lnTo>
                  <a:lnTo>
                    <a:pt x="855" y="30"/>
                  </a:lnTo>
                  <a:lnTo>
                    <a:pt x="848" y="23"/>
                  </a:lnTo>
                  <a:lnTo>
                    <a:pt x="840" y="17"/>
                  </a:lnTo>
                  <a:lnTo>
                    <a:pt x="831" y="14"/>
                  </a:lnTo>
                  <a:lnTo>
                    <a:pt x="822" y="14"/>
                  </a:lnTo>
                  <a:lnTo>
                    <a:pt x="812" y="14"/>
                  </a:lnTo>
                  <a:lnTo>
                    <a:pt x="800" y="17"/>
                  </a:lnTo>
                  <a:lnTo>
                    <a:pt x="788" y="21"/>
                  </a:lnTo>
                  <a:lnTo>
                    <a:pt x="788" y="21"/>
                  </a:lnTo>
                  <a:lnTo>
                    <a:pt x="779" y="28"/>
                  </a:lnTo>
                  <a:lnTo>
                    <a:pt x="772" y="37"/>
                  </a:lnTo>
                  <a:lnTo>
                    <a:pt x="757" y="54"/>
                  </a:lnTo>
                  <a:lnTo>
                    <a:pt x="749" y="61"/>
                  </a:lnTo>
                  <a:lnTo>
                    <a:pt x="737" y="66"/>
                  </a:lnTo>
                  <a:lnTo>
                    <a:pt x="732" y="68"/>
                  </a:lnTo>
                  <a:lnTo>
                    <a:pt x="726" y="69"/>
                  </a:lnTo>
                  <a:lnTo>
                    <a:pt x="719" y="69"/>
                  </a:lnTo>
                  <a:lnTo>
                    <a:pt x="712" y="68"/>
                  </a:lnTo>
                  <a:lnTo>
                    <a:pt x="712" y="68"/>
                  </a:lnTo>
                  <a:lnTo>
                    <a:pt x="709" y="71"/>
                  </a:lnTo>
                  <a:lnTo>
                    <a:pt x="705" y="72"/>
                  </a:lnTo>
                  <a:lnTo>
                    <a:pt x="701" y="73"/>
                  </a:lnTo>
                  <a:lnTo>
                    <a:pt x="698" y="75"/>
                  </a:lnTo>
                  <a:lnTo>
                    <a:pt x="698" y="75"/>
                  </a:lnTo>
                  <a:lnTo>
                    <a:pt x="697" y="75"/>
                  </a:lnTo>
                  <a:lnTo>
                    <a:pt x="695" y="75"/>
                  </a:lnTo>
                  <a:lnTo>
                    <a:pt x="695" y="75"/>
                  </a:lnTo>
                  <a:lnTo>
                    <a:pt x="697" y="76"/>
                  </a:lnTo>
                  <a:lnTo>
                    <a:pt x="697" y="76"/>
                  </a:lnTo>
                  <a:lnTo>
                    <a:pt x="694" y="79"/>
                  </a:lnTo>
                  <a:lnTo>
                    <a:pt x="687" y="82"/>
                  </a:lnTo>
                  <a:lnTo>
                    <a:pt x="687" y="82"/>
                  </a:lnTo>
                  <a:lnTo>
                    <a:pt x="677" y="101"/>
                  </a:lnTo>
                  <a:lnTo>
                    <a:pt x="666" y="120"/>
                  </a:lnTo>
                  <a:lnTo>
                    <a:pt x="660" y="128"/>
                  </a:lnTo>
                  <a:lnTo>
                    <a:pt x="653" y="135"/>
                  </a:lnTo>
                  <a:lnTo>
                    <a:pt x="646" y="142"/>
                  </a:lnTo>
                  <a:lnTo>
                    <a:pt x="636" y="146"/>
                  </a:lnTo>
                  <a:lnTo>
                    <a:pt x="636" y="146"/>
                  </a:lnTo>
                  <a:lnTo>
                    <a:pt x="631" y="155"/>
                  </a:lnTo>
                  <a:lnTo>
                    <a:pt x="625" y="165"/>
                  </a:lnTo>
                  <a:lnTo>
                    <a:pt x="621" y="177"/>
                  </a:lnTo>
                  <a:lnTo>
                    <a:pt x="619" y="190"/>
                  </a:lnTo>
                  <a:lnTo>
                    <a:pt x="618" y="204"/>
                  </a:lnTo>
                  <a:lnTo>
                    <a:pt x="618" y="217"/>
                  </a:lnTo>
                  <a:lnTo>
                    <a:pt x="618" y="228"/>
                  </a:lnTo>
                  <a:lnTo>
                    <a:pt x="621" y="238"/>
                  </a:lnTo>
                  <a:lnTo>
                    <a:pt x="621" y="238"/>
                  </a:lnTo>
                  <a:lnTo>
                    <a:pt x="624" y="231"/>
                  </a:lnTo>
                  <a:lnTo>
                    <a:pt x="628" y="224"/>
                  </a:lnTo>
                  <a:lnTo>
                    <a:pt x="638" y="211"/>
                  </a:lnTo>
                  <a:lnTo>
                    <a:pt x="647" y="198"/>
                  </a:lnTo>
                  <a:lnTo>
                    <a:pt x="652" y="191"/>
                  </a:lnTo>
                  <a:lnTo>
                    <a:pt x="656" y="184"/>
                  </a:lnTo>
                  <a:lnTo>
                    <a:pt x="656" y="184"/>
                  </a:lnTo>
                  <a:lnTo>
                    <a:pt x="659" y="172"/>
                  </a:lnTo>
                  <a:lnTo>
                    <a:pt x="660" y="159"/>
                  </a:lnTo>
                  <a:lnTo>
                    <a:pt x="661" y="153"/>
                  </a:lnTo>
                  <a:lnTo>
                    <a:pt x="664" y="148"/>
                  </a:lnTo>
                  <a:lnTo>
                    <a:pt x="668" y="144"/>
                  </a:lnTo>
                  <a:lnTo>
                    <a:pt x="673" y="142"/>
                  </a:lnTo>
                  <a:lnTo>
                    <a:pt x="673" y="142"/>
                  </a:lnTo>
                  <a:lnTo>
                    <a:pt x="668" y="156"/>
                  </a:lnTo>
                  <a:lnTo>
                    <a:pt x="668" y="163"/>
                  </a:lnTo>
                  <a:lnTo>
                    <a:pt x="670" y="166"/>
                  </a:lnTo>
                  <a:lnTo>
                    <a:pt x="671" y="167"/>
                  </a:lnTo>
                  <a:lnTo>
                    <a:pt x="671" y="167"/>
                  </a:lnTo>
                  <a:lnTo>
                    <a:pt x="677" y="159"/>
                  </a:lnTo>
                  <a:lnTo>
                    <a:pt x="684" y="152"/>
                  </a:lnTo>
                  <a:lnTo>
                    <a:pt x="691" y="144"/>
                  </a:lnTo>
                  <a:lnTo>
                    <a:pt x="698" y="137"/>
                  </a:lnTo>
                  <a:lnTo>
                    <a:pt x="698" y="137"/>
                  </a:lnTo>
                  <a:lnTo>
                    <a:pt x="698" y="131"/>
                  </a:lnTo>
                  <a:lnTo>
                    <a:pt x="699" y="124"/>
                  </a:lnTo>
                  <a:lnTo>
                    <a:pt x="706" y="111"/>
                  </a:lnTo>
                  <a:lnTo>
                    <a:pt x="715" y="100"/>
                  </a:lnTo>
                  <a:lnTo>
                    <a:pt x="719" y="97"/>
                  </a:lnTo>
                  <a:lnTo>
                    <a:pt x="723" y="94"/>
                  </a:lnTo>
                  <a:lnTo>
                    <a:pt x="723" y="94"/>
                  </a:lnTo>
                  <a:lnTo>
                    <a:pt x="723" y="100"/>
                  </a:lnTo>
                  <a:lnTo>
                    <a:pt x="720" y="104"/>
                  </a:lnTo>
                  <a:lnTo>
                    <a:pt x="716" y="113"/>
                  </a:lnTo>
                  <a:lnTo>
                    <a:pt x="712" y="120"/>
                  </a:lnTo>
                  <a:lnTo>
                    <a:pt x="709" y="129"/>
                  </a:lnTo>
                  <a:lnTo>
                    <a:pt x="709" y="129"/>
                  </a:lnTo>
                  <a:lnTo>
                    <a:pt x="725" y="122"/>
                  </a:lnTo>
                  <a:lnTo>
                    <a:pt x="739" y="114"/>
                  </a:lnTo>
                  <a:lnTo>
                    <a:pt x="754" y="106"/>
                  </a:lnTo>
                  <a:lnTo>
                    <a:pt x="761" y="103"/>
                  </a:lnTo>
                  <a:lnTo>
                    <a:pt x="770" y="101"/>
                  </a:lnTo>
                  <a:lnTo>
                    <a:pt x="770" y="101"/>
                  </a:lnTo>
                  <a:lnTo>
                    <a:pt x="775" y="96"/>
                  </a:lnTo>
                  <a:lnTo>
                    <a:pt x="782" y="92"/>
                  </a:lnTo>
                  <a:lnTo>
                    <a:pt x="799" y="83"/>
                  </a:lnTo>
                  <a:lnTo>
                    <a:pt x="816" y="76"/>
                  </a:lnTo>
                  <a:lnTo>
                    <a:pt x="830" y="72"/>
                  </a:lnTo>
                  <a:lnTo>
                    <a:pt x="830" y="72"/>
                  </a:lnTo>
                  <a:lnTo>
                    <a:pt x="829" y="76"/>
                  </a:lnTo>
                  <a:lnTo>
                    <a:pt x="826" y="79"/>
                  </a:lnTo>
                  <a:lnTo>
                    <a:pt x="820" y="83"/>
                  </a:lnTo>
                  <a:lnTo>
                    <a:pt x="813" y="89"/>
                  </a:lnTo>
                  <a:lnTo>
                    <a:pt x="807" y="94"/>
                  </a:lnTo>
                  <a:lnTo>
                    <a:pt x="807" y="94"/>
                  </a:lnTo>
                  <a:lnTo>
                    <a:pt x="817" y="92"/>
                  </a:lnTo>
                  <a:lnTo>
                    <a:pt x="827" y="90"/>
                  </a:lnTo>
                  <a:lnTo>
                    <a:pt x="848" y="89"/>
                  </a:lnTo>
                  <a:lnTo>
                    <a:pt x="871" y="89"/>
                  </a:lnTo>
                  <a:lnTo>
                    <a:pt x="893" y="86"/>
                  </a:lnTo>
                  <a:lnTo>
                    <a:pt x="893" y="86"/>
                  </a:lnTo>
                  <a:lnTo>
                    <a:pt x="902" y="83"/>
                  </a:lnTo>
                  <a:lnTo>
                    <a:pt x="910" y="80"/>
                  </a:lnTo>
                  <a:lnTo>
                    <a:pt x="928" y="73"/>
                  </a:lnTo>
                  <a:lnTo>
                    <a:pt x="946" y="68"/>
                  </a:lnTo>
                  <a:lnTo>
                    <a:pt x="956" y="66"/>
                  </a:lnTo>
                  <a:lnTo>
                    <a:pt x="965" y="66"/>
                  </a:lnTo>
                  <a:lnTo>
                    <a:pt x="965" y="66"/>
                  </a:lnTo>
                  <a:lnTo>
                    <a:pt x="958" y="73"/>
                  </a:lnTo>
                  <a:lnTo>
                    <a:pt x="949" y="79"/>
                  </a:lnTo>
                  <a:lnTo>
                    <a:pt x="941" y="85"/>
                  </a:lnTo>
                  <a:lnTo>
                    <a:pt x="931" y="89"/>
                  </a:lnTo>
                  <a:lnTo>
                    <a:pt x="909" y="93"/>
                  </a:lnTo>
                  <a:lnTo>
                    <a:pt x="886" y="97"/>
                  </a:lnTo>
                  <a:lnTo>
                    <a:pt x="838" y="101"/>
                  </a:lnTo>
                  <a:lnTo>
                    <a:pt x="816" y="106"/>
                  </a:lnTo>
                  <a:lnTo>
                    <a:pt x="805" y="108"/>
                  </a:lnTo>
                  <a:lnTo>
                    <a:pt x="795" y="111"/>
                  </a:lnTo>
                  <a:lnTo>
                    <a:pt x="795" y="111"/>
                  </a:lnTo>
                  <a:lnTo>
                    <a:pt x="823" y="127"/>
                  </a:lnTo>
                  <a:lnTo>
                    <a:pt x="836" y="135"/>
                  </a:lnTo>
                  <a:lnTo>
                    <a:pt x="840" y="139"/>
                  </a:lnTo>
                  <a:lnTo>
                    <a:pt x="843" y="145"/>
                  </a:lnTo>
                  <a:lnTo>
                    <a:pt x="843" y="145"/>
                  </a:lnTo>
                  <a:lnTo>
                    <a:pt x="836" y="144"/>
                  </a:lnTo>
                  <a:lnTo>
                    <a:pt x="827" y="139"/>
                  </a:lnTo>
                  <a:lnTo>
                    <a:pt x="810" y="131"/>
                  </a:lnTo>
                  <a:lnTo>
                    <a:pt x="793" y="122"/>
                  </a:lnTo>
                  <a:lnTo>
                    <a:pt x="784" y="120"/>
                  </a:lnTo>
                  <a:lnTo>
                    <a:pt x="774" y="118"/>
                  </a:lnTo>
                  <a:lnTo>
                    <a:pt x="774" y="118"/>
                  </a:lnTo>
                  <a:lnTo>
                    <a:pt x="767" y="120"/>
                  </a:lnTo>
                  <a:lnTo>
                    <a:pt x="760" y="120"/>
                  </a:lnTo>
                  <a:lnTo>
                    <a:pt x="747" y="125"/>
                  </a:lnTo>
                  <a:lnTo>
                    <a:pt x="736" y="132"/>
                  </a:lnTo>
                  <a:lnTo>
                    <a:pt x="723" y="139"/>
                  </a:lnTo>
                  <a:lnTo>
                    <a:pt x="723" y="139"/>
                  </a:lnTo>
                  <a:lnTo>
                    <a:pt x="739" y="144"/>
                  </a:lnTo>
                  <a:lnTo>
                    <a:pt x="753" y="149"/>
                  </a:lnTo>
                  <a:lnTo>
                    <a:pt x="765" y="155"/>
                  </a:lnTo>
                  <a:lnTo>
                    <a:pt x="777" y="163"/>
                  </a:lnTo>
                  <a:lnTo>
                    <a:pt x="777" y="163"/>
                  </a:lnTo>
                  <a:lnTo>
                    <a:pt x="768" y="162"/>
                  </a:lnTo>
                  <a:lnTo>
                    <a:pt x="760" y="160"/>
                  </a:lnTo>
                  <a:lnTo>
                    <a:pt x="743" y="155"/>
                  </a:lnTo>
                  <a:lnTo>
                    <a:pt x="733" y="152"/>
                  </a:lnTo>
                  <a:lnTo>
                    <a:pt x="725" y="151"/>
                  </a:lnTo>
                  <a:lnTo>
                    <a:pt x="716" y="151"/>
                  </a:lnTo>
                  <a:lnTo>
                    <a:pt x="708" y="152"/>
                  </a:lnTo>
                  <a:lnTo>
                    <a:pt x="708" y="152"/>
                  </a:lnTo>
                  <a:lnTo>
                    <a:pt x="701" y="156"/>
                  </a:lnTo>
                  <a:lnTo>
                    <a:pt x="695" y="160"/>
                  </a:lnTo>
                  <a:lnTo>
                    <a:pt x="684" y="170"/>
                  </a:lnTo>
                  <a:lnTo>
                    <a:pt x="674" y="181"/>
                  </a:lnTo>
                  <a:lnTo>
                    <a:pt x="666" y="194"/>
                  </a:lnTo>
                  <a:lnTo>
                    <a:pt x="666" y="194"/>
                  </a:lnTo>
                  <a:lnTo>
                    <a:pt x="683" y="191"/>
                  </a:lnTo>
                  <a:lnTo>
                    <a:pt x="698" y="188"/>
                  </a:lnTo>
                  <a:lnTo>
                    <a:pt x="706" y="188"/>
                  </a:lnTo>
                  <a:lnTo>
                    <a:pt x="715" y="190"/>
                  </a:lnTo>
                  <a:lnTo>
                    <a:pt x="722" y="193"/>
                  </a:lnTo>
                  <a:lnTo>
                    <a:pt x="727" y="195"/>
                  </a:lnTo>
                  <a:lnTo>
                    <a:pt x="727" y="195"/>
                  </a:lnTo>
                  <a:lnTo>
                    <a:pt x="716" y="195"/>
                  </a:lnTo>
                  <a:lnTo>
                    <a:pt x="706" y="197"/>
                  </a:lnTo>
                  <a:lnTo>
                    <a:pt x="697" y="198"/>
                  </a:lnTo>
                  <a:lnTo>
                    <a:pt x="688" y="201"/>
                  </a:lnTo>
                  <a:lnTo>
                    <a:pt x="670" y="207"/>
                  </a:lnTo>
                  <a:lnTo>
                    <a:pt x="660" y="210"/>
                  </a:lnTo>
                  <a:lnTo>
                    <a:pt x="652" y="211"/>
                  </a:lnTo>
                  <a:lnTo>
                    <a:pt x="652" y="211"/>
                  </a:lnTo>
                  <a:lnTo>
                    <a:pt x="643" y="225"/>
                  </a:lnTo>
                  <a:lnTo>
                    <a:pt x="633" y="239"/>
                  </a:lnTo>
                  <a:lnTo>
                    <a:pt x="631" y="246"/>
                  </a:lnTo>
                  <a:lnTo>
                    <a:pt x="626" y="253"/>
                  </a:lnTo>
                  <a:lnTo>
                    <a:pt x="625" y="261"/>
                  </a:lnTo>
                  <a:lnTo>
                    <a:pt x="624" y="270"/>
                  </a:lnTo>
                  <a:lnTo>
                    <a:pt x="624" y="270"/>
                  </a:lnTo>
                  <a:lnTo>
                    <a:pt x="625" y="264"/>
                  </a:lnTo>
                  <a:lnTo>
                    <a:pt x="628" y="260"/>
                  </a:lnTo>
                  <a:lnTo>
                    <a:pt x="631" y="256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52" y="233"/>
                  </a:lnTo>
                  <a:lnTo>
                    <a:pt x="663" y="226"/>
                  </a:lnTo>
                  <a:lnTo>
                    <a:pt x="668" y="224"/>
                  </a:lnTo>
                  <a:lnTo>
                    <a:pt x="677" y="222"/>
                  </a:lnTo>
                  <a:lnTo>
                    <a:pt x="677" y="222"/>
                  </a:lnTo>
                  <a:lnTo>
                    <a:pt x="690" y="221"/>
                  </a:lnTo>
                  <a:lnTo>
                    <a:pt x="702" y="219"/>
                  </a:lnTo>
                  <a:lnTo>
                    <a:pt x="715" y="218"/>
                  </a:lnTo>
                  <a:lnTo>
                    <a:pt x="727" y="215"/>
                  </a:lnTo>
                  <a:lnTo>
                    <a:pt x="727" y="215"/>
                  </a:lnTo>
                  <a:lnTo>
                    <a:pt x="733" y="212"/>
                  </a:lnTo>
                  <a:lnTo>
                    <a:pt x="739" y="208"/>
                  </a:lnTo>
                  <a:lnTo>
                    <a:pt x="747" y="197"/>
                  </a:lnTo>
                  <a:lnTo>
                    <a:pt x="751" y="193"/>
                  </a:lnTo>
                  <a:lnTo>
                    <a:pt x="757" y="188"/>
                  </a:lnTo>
                  <a:lnTo>
                    <a:pt x="763" y="186"/>
                  </a:lnTo>
                  <a:lnTo>
                    <a:pt x="770" y="184"/>
                  </a:lnTo>
                  <a:lnTo>
                    <a:pt x="770" y="184"/>
                  </a:lnTo>
                  <a:lnTo>
                    <a:pt x="777" y="188"/>
                  </a:lnTo>
                  <a:lnTo>
                    <a:pt x="784" y="193"/>
                  </a:lnTo>
                  <a:lnTo>
                    <a:pt x="791" y="195"/>
                  </a:lnTo>
                  <a:lnTo>
                    <a:pt x="798" y="197"/>
                  </a:lnTo>
                  <a:lnTo>
                    <a:pt x="805" y="197"/>
                  </a:lnTo>
                  <a:lnTo>
                    <a:pt x="812" y="197"/>
                  </a:lnTo>
                  <a:lnTo>
                    <a:pt x="819" y="195"/>
                  </a:lnTo>
                  <a:lnTo>
                    <a:pt x="826" y="193"/>
                  </a:lnTo>
                  <a:lnTo>
                    <a:pt x="833" y="190"/>
                  </a:lnTo>
                  <a:lnTo>
                    <a:pt x="838" y="186"/>
                  </a:lnTo>
                  <a:lnTo>
                    <a:pt x="844" y="181"/>
                  </a:lnTo>
                  <a:lnTo>
                    <a:pt x="848" y="174"/>
                  </a:lnTo>
                  <a:lnTo>
                    <a:pt x="852" y="169"/>
                  </a:lnTo>
                  <a:lnTo>
                    <a:pt x="855" y="160"/>
                  </a:lnTo>
                  <a:lnTo>
                    <a:pt x="857" y="152"/>
                  </a:lnTo>
                  <a:lnTo>
                    <a:pt x="858" y="144"/>
                  </a:lnTo>
                  <a:lnTo>
                    <a:pt x="858" y="144"/>
                  </a:lnTo>
                  <a:lnTo>
                    <a:pt x="864" y="139"/>
                  </a:lnTo>
                  <a:lnTo>
                    <a:pt x="872" y="137"/>
                  </a:lnTo>
                  <a:lnTo>
                    <a:pt x="879" y="135"/>
                  </a:lnTo>
                  <a:lnTo>
                    <a:pt x="887" y="134"/>
                  </a:lnTo>
                  <a:lnTo>
                    <a:pt x="904" y="132"/>
                  </a:lnTo>
                  <a:lnTo>
                    <a:pt x="913" y="131"/>
                  </a:lnTo>
                  <a:lnTo>
                    <a:pt x="921" y="129"/>
                  </a:lnTo>
                  <a:lnTo>
                    <a:pt x="921" y="129"/>
                  </a:lnTo>
                  <a:lnTo>
                    <a:pt x="932" y="124"/>
                  </a:lnTo>
                  <a:lnTo>
                    <a:pt x="942" y="118"/>
                  </a:lnTo>
                  <a:lnTo>
                    <a:pt x="952" y="110"/>
                  </a:lnTo>
                  <a:lnTo>
                    <a:pt x="959" y="101"/>
                  </a:lnTo>
                  <a:lnTo>
                    <a:pt x="975" y="83"/>
                  </a:lnTo>
                  <a:lnTo>
                    <a:pt x="990" y="64"/>
                  </a:lnTo>
                  <a:lnTo>
                    <a:pt x="990" y="64"/>
                  </a:lnTo>
                  <a:lnTo>
                    <a:pt x="973" y="56"/>
                  </a:lnTo>
                  <a:lnTo>
                    <a:pt x="956" y="51"/>
                  </a:lnTo>
                  <a:lnTo>
                    <a:pt x="941" y="45"/>
                  </a:lnTo>
                  <a:lnTo>
                    <a:pt x="932" y="44"/>
                  </a:lnTo>
                  <a:lnTo>
                    <a:pt x="923" y="44"/>
                  </a:lnTo>
                  <a:lnTo>
                    <a:pt x="923" y="44"/>
                  </a:lnTo>
                  <a:close/>
                  <a:moveTo>
                    <a:pt x="594" y="35"/>
                  </a:moveTo>
                  <a:lnTo>
                    <a:pt x="594" y="35"/>
                  </a:lnTo>
                  <a:lnTo>
                    <a:pt x="590" y="44"/>
                  </a:lnTo>
                  <a:lnTo>
                    <a:pt x="587" y="54"/>
                  </a:lnTo>
                  <a:lnTo>
                    <a:pt x="581" y="75"/>
                  </a:lnTo>
                  <a:lnTo>
                    <a:pt x="580" y="96"/>
                  </a:lnTo>
                  <a:lnTo>
                    <a:pt x="579" y="118"/>
                  </a:lnTo>
                  <a:lnTo>
                    <a:pt x="580" y="141"/>
                  </a:lnTo>
                  <a:lnTo>
                    <a:pt x="581" y="163"/>
                  </a:lnTo>
                  <a:lnTo>
                    <a:pt x="587" y="204"/>
                  </a:lnTo>
                  <a:lnTo>
                    <a:pt x="587" y="204"/>
                  </a:lnTo>
                  <a:lnTo>
                    <a:pt x="590" y="170"/>
                  </a:lnTo>
                  <a:lnTo>
                    <a:pt x="591" y="137"/>
                  </a:lnTo>
                  <a:lnTo>
                    <a:pt x="594" y="104"/>
                  </a:lnTo>
                  <a:lnTo>
                    <a:pt x="595" y="89"/>
                  </a:lnTo>
                  <a:lnTo>
                    <a:pt x="600" y="73"/>
                  </a:lnTo>
                  <a:lnTo>
                    <a:pt x="600" y="73"/>
                  </a:lnTo>
                  <a:lnTo>
                    <a:pt x="604" y="64"/>
                  </a:lnTo>
                  <a:lnTo>
                    <a:pt x="607" y="54"/>
                  </a:lnTo>
                  <a:lnTo>
                    <a:pt x="608" y="49"/>
                  </a:lnTo>
                  <a:lnTo>
                    <a:pt x="608" y="44"/>
                  </a:lnTo>
                  <a:lnTo>
                    <a:pt x="608" y="40"/>
                  </a:lnTo>
                  <a:lnTo>
                    <a:pt x="605" y="35"/>
                  </a:lnTo>
                  <a:lnTo>
                    <a:pt x="605" y="35"/>
                  </a:lnTo>
                  <a:lnTo>
                    <a:pt x="603" y="34"/>
                  </a:lnTo>
                  <a:lnTo>
                    <a:pt x="601" y="34"/>
                  </a:lnTo>
                  <a:lnTo>
                    <a:pt x="598" y="35"/>
                  </a:lnTo>
                  <a:lnTo>
                    <a:pt x="594" y="35"/>
                  </a:lnTo>
                  <a:lnTo>
                    <a:pt x="594" y="35"/>
                  </a:lnTo>
                  <a:close/>
                  <a:moveTo>
                    <a:pt x="603" y="242"/>
                  </a:moveTo>
                  <a:lnTo>
                    <a:pt x="603" y="242"/>
                  </a:lnTo>
                  <a:lnTo>
                    <a:pt x="604" y="245"/>
                  </a:lnTo>
                  <a:lnTo>
                    <a:pt x="604" y="246"/>
                  </a:lnTo>
                  <a:lnTo>
                    <a:pt x="605" y="243"/>
                  </a:lnTo>
                  <a:lnTo>
                    <a:pt x="604" y="235"/>
                  </a:lnTo>
                  <a:lnTo>
                    <a:pt x="604" y="232"/>
                  </a:lnTo>
                  <a:lnTo>
                    <a:pt x="601" y="229"/>
                  </a:lnTo>
                  <a:lnTo>
                    <a:pt x="601" y="229"/>
                  </a:lnTo>
                  <a:lnTo>
                    <a:pt x="601" y="236"/>
                  </a:lnTo>
                  <a:lnTo>
                    <a:pt x="603" y="242"/>
                  </a:lnTo>
                  <a:lnTo>
                    <a:pt x="603" y="242"/>
                  </a:lnTo>
                  <a:close/>
                  <a:moveTo>
                    <a:pt x="699" y="698"/>
                  </a:moveTo>
                  <a:lnTo>
                    <a:pt x="699" y="698"/>
                  </a:lnTo>
                  <a:lnTo>
                    <a:pt x="701" y="700"/>
                  </a:lnTo>
                  <a:lnTo>
                    <a:pt x="701" y="702"/>
                  </a:lnTo>
                  <a:lnTo>
                    <a:pt x="699" y="711"/>
                  </a:lnTo>
                  <a:lnTo>
                    <a:pt x="694" y="721"/>
                  </a:lnTo>
                  <a:lnTo>
                    <a:pt x="687" y="730"/>
                  </a:lnTo>
                  <a:lnTo>
                    <a:pt x="678" y="740"/>
                  </a:lnTo>
                  <a:lnTo>
                    <a:pt x="670" y="750"/>
                  </a:lnTo>
                  <a:lnTo>
                    <a:pt x="663" y="756"/>
                  </a:lnTo>
                  <a:lnTo>
                    <a:pt x="657" y="758"/>
                  </a:lnTo>
                  <a:lnTo>
                    <a:pt x="657" y="758"/>
                  </a:lnTo>
                  <a:lnTo>
                    <a:pt x="656" y="760"/>
                  </a:lnTo>
                  <a:lnTo>
                    <a:pt x="657" y="760"/>
                  </a:lnTo>
                  <a:lnTo>
                    <a:pt x="657" y="760"/>
                  </a:lnTo>
                  <a:lnTo>
                    <a:pt x="664" y="761"/>
                  </a:lnTo>
                  <a:lnTo>
                    <a:pt x="671" y="763"/>
                  </a:lnTo>
                  <a:lnTo>
                    <a:pt x="687" y="770"/>
                  </a:lnTo>
                  <a:lnTo>
                    <a:pt x="687" y="770"/>
                  </a:lnTo>
                  <a:lnTo>
                    <a:pt x="705" y="771"/>
                  </a:lnTo>
                  <a:lnTo>
                    <a:pt x="722" y="770"/>
                  </a:lnTo>
                  <a:lnTo>
                    <a:pt x="737" y="767"/>
                  </a:lnTo>
                  <a:lnTo>
                    <a:pt x="753" y="763"/>
                  </a:lnTo>
                  <a:lnTo>
                    <a:pt x="767" y="756"/>
                  </a:lnTo>
                  <a:lnTo>
                    <a:pt x="779" y="749"/>
                  </a:lnTo>
                  <a:lnTo>
                    <a:pt x="791" y="742"/>
                  </a:lnTo>
                  <a:lnTo>
                    <a:pt x="802" y="733"/>
                  </a:lnTo>
                  <a:lnTo>
                    <a:pt x="802" y="733"/>
                  </a:lnTo>
                  <a:lnTo>
                    <a:pt x="819" y="721"/>
                  </a:lnTo>
                  <a:lnTo>
                    <a:pt x="826" y="715"/>
                  </a:lnTo>
                  <a:lnTo>
                    <a:pt x="831" y="709"/>
                  </a:lnTo>
                  <a:lnTo>
                    <a:pt x="831" y="709"/>
                  </a:lnTo>
                  <a:lnTo>
                    <a:pt x="837" y="702"/>
                  </a:lnTo>
                  <a:lnTo>
                    <a:pt x="843" y="694"/>
                  </a:lnTo>
                  <a:lnTo>
                    <a:pt x="852" y="673"/>
                  </a:lnTo>
                  <a:lnTo>
                    <a:pt x="859" y="652"/>
                  </a:lnTo>
                  <a:lnTo>
                    <a:pt x="864" y="636"/>
                  </a:lnTo>
                  <a:lnTo>
                    <a:pt x="864" y="636"/>
                  </a:lnTo>
                  <a:lnTo>
                    <a:pt x="873" y="624"/>
                  </a:lnTo>
                  <a:lnTo>
                    <a:pt x="873" y="624"/>
                  </a:lnTo>
                  <a:lnTo>
                    <a:pt x="887" y="580"/>
                  </a:lnTo>
                  <a:lnTo>
                    <a:pt x="893" y="558"/>
                  </a:lnTo>
                  <a:lnTo>
                    <a:pt x="899" y="534"/>
                  </a:lnTo>
                  <a:lnTo>
                    <a:pt x="903" y="509"/>
                  </a:lnTo>
                  <a:lnTo>
                    <a:pt x="906" y="485"/>
                  </a:lnTo>
                  <a:lnTo>
                    <a:pt x="907" y="461"/>
                  </a:lnTo>
                  <a:lnTo>
                    <a:pt x="907" y="437"/>
                  </a:lnTo>
                  <a:lnTo>
                    <a:pt x="907" y="437"/>
                  </a:lnTo>
                  <a:lnTo>
                    <a:pt x="906" y="417"/>
                  </a:lnTo>
                  <a:lnTo>
                    <a:pt x="903" y="396"/>
                  </a:lnTo>
                  <a:lnTo>
                    <a:pt x="899" y="375"/>
                  </a:lnTo>
                  <a:lnTo>
                    <a:pt x="895" y="356"/>
                  </a:lnTo>
                  <a:lnTo>
                    <a:pt x="887" y="337"/>
                  </a:lnTo>
                  <a:lnTo>
                    <a:pt x="879" y="322"/>
                  </a:lnTo>
                  <a:lnTo>
                    <a:pt x="875" y="313"/>
                  </a:lnTo>
                  <a:lnTo>
                    <a:pt x="869" y="308"/>
                  </a:lnTo>
                  <a:lnTo>
                    <a:pt x="864" y="302"/>
                  </a:lnTo>
                  <a:lnTo>
                    <a:pt x="857" y="297"/>
                  </a:lnTo>
                  <a:lnTo>
                    <a:pt x="857" y="297"/>
                  </a:lnTo>
                  <a:lnTo>
                    <a:pt x="838" y="287"/>
                  </a:lnTo>
                  <a:lnTo>
                    <a:pt x="817" y="277"/>
                  </a:lnTo>
                  <a:lnTo>
                    <a:pt x="796" y="268"/>
                  </a:lnTo>
                  <a:lnTo>
                    <a:pt x="774" y="261"/>
                  </a:lnTo>
                  <a:lnTo>
                    <a:pt x="751" y="257"/>
                  </a:lnTo>
                  <a:lnTo>
                    <a:pt x="727" y="254"/>
                  </a:lnTo>
                  <a:lnTo>
                    <a:pt x="704" y="254"/>
                  </a:lnTo>
                  <a:lnTo>
                    <a:pt x="680" y="257"/>
                  </a:lnTo>
                  <a:lnTo>
                    <a:pt x="680" y="257"/>
                  </a:lnTo>
                  <a:lnTo>
                    <a:pt x="670" y="260"/>
                  </a:lnTo>
                  <a:lnTo>
                    <a:pt x="660" y="264"/>
                  </a:lnTo>
                  <a:lnTo>
                    <a:pt x="650" y="268"/>
                  </a:lnTo>
                  <a:lnTo>
                    <a:pt x="640" y="274"/>
                  </a:lnTo>
                  <a:lnTo>
                    <a:pt x="624" y="288"/>
                  </a:lnTo>
                  <a:lnTo>
                    <a:pt x="607" y="302"/>
                  </a:lnTo>
                  <a:lnTo>
                    <a:pt x="607" y="302"/>
                  </a:lnTo>
                  <a:lnTo>
                    <a:pt x="600" y="304"/>
                  </a:lnTo>
                  <a:lnTo>
                    <a:pt x="591" y="308"/>
                  </a:lnTo>
                  <a:lnTo>
                    <a:pt x="574" y="315"/>
                  </a:lnTo>
                  <a:lnTo>
                    <a:pt x="574" y="315"/>
                  </a:lnTo>
                  <a:lnTo>
                    <a:pt x="565" y="312"/>
                  </a:lnTo>
                  <a:lnTo>
                    <a:pt x="555" y="312"/>
                  </a:lnTo>
                  <a:lnTo>
                    <a:pt x="545" y="312"/>
                  </a:lnTo>
                  <a:lnTo>
                    <a:pt x="537" y="313"/>
                  </a:lnTo>
                  <a:lnTo>
                    <a:pt x="537" y="313"/>
                  </a:lnTo>
                  <a:lnTo>
                    <a:pt x="534" y="311"/>
                  </a:lnTo>
                  <a:lnTo>
                    <a:pt x="530" y="308"/>
                  </a:lnTo>
                  <a:lnTo>
                    <a:pt x="522" y="304"/>
                  </a:lnTo>
                  <a:lnTo>
                    <a:pt x="518" y="301"/>
                  </a:lnTo>
                  <a:lnTo>
                    <a:pt x="517" y="297"/>
                  </a:lnTo>
                  <a:lnTo>
                    <a:pt x="515" y="292"/>
                  </a:lnTo>
                  <a:lnTo>
                    <a:pt x="515" y="285"/>
                  </a:lnTo>
                  <a:lnTo>
                    <a:pt x="515" y="285"/>
                  </a:lnTo>
                  <a:lnTo>
                    <a:pt x="520" y="285"/>
                  </a:lnTo>
                  <a:lnTo>
                    <a:pt x="521" y="284"/>
                  </a:lnTo>
                  <a:lnTo>
                    <a:pt x="527" y="281"/>
                  </a:lnTo>
                  <a:lnTo>
                    <a:pt x="527" y="281"/>
                  </a:lnTo>
                  <a:lnTo>
                    <a:pt x="531" y="287"/>
                  </a:lnTo>
                  <a:lnTo>
                    <a:pt x="538" y="292"/>
                  </a:lnTo>
                  <a:lnTo>
                    <a:pt x="546" y="295"/>
                  </a:lnTo>
                  <a:lnTo>
                    <a:pt x="556" y="298"/>
                  </a:lnTo>
                  <a:lnTo>
                    <a:pt x="565" y="299"/>
                  </a:lnTo>
                  <a:lnTo>
                    <a:pt x="574" y="298"/>
                  </a:lnTo>
                  <a:lnTo>
                    <a:pt x="583" y="297"/>
                  </a:lnTo>
                  <a:lnTo>
                    <a:pt x="591" y="294"/>
                  </a:lnTo>
                  <a:lnTo>
                    <a:pt x="591" y="294"/>
                  </a:lnTo>
                  <a:lnTo>
                    <a:pt x="590" y="288"/>
                  </a:lnTo>
                  <a:lnTo>
                    <a:pt x="587" y="281"/>
                  </a:lnTo>
                  <a:lnTo>
                    <a:pt x="581" y="267"/>
                  </a:lnTo>
                  <a:lnTo>
                    <a:pt x="581" y="267"/>
                  </a:lnTo>
                  <a:lnTo>
                    <a:pt x="577" y="268"/>
                  </a:lnTo>
                  <a:lnTo>
                    <a:pt x="573" y="268"/>
                  </a:lnTo>
                  <a:lnTo>
                    <a:pt x="563" y="267"/>
                  </a:lnTo>
                  <a:lnTo>
                    <a:pt x="555" y="263"/>
                  </a:lnTo>
                  <a:lnTo>
                    <a:pt x="545" y="260"/>
                  </a:lnTo>
                  <a:lnTo>
                    <a:pt x="545" y="260"/>
                  </a:lnTo>
                  <a:lnTo>
                    <a:pt x="524" y="257"/>
                  </a:lnTo>
                  <a:lnTo>
                    <a:pt x="501" y="256"/>
                  </a:lnTo>
                  <a:lnTo>
                    <a:pt x="479" y="256"/>
                  </a:lnTo>
                  <a:lnTo>
                    <a:pt x="457" y="257"/>
                  </a:lnTo>
                  <a:lnTo>
                    <a:pt x="435" y="261"/>
                  </a:lnTo>
                  <a:lnTo>
                    <a:pt x="414" y="267"/>
                  </a:lnTo>
                  <a:lnTo>
                    <a:pt x="396" y="276"/>
                  </a:lnTo>
                  <a:lnTo>
                    <a:pt x="388" y="281"/>
                  </a:lnTo>
                  <a:lnTo>
                    <a:pt x="381" y="287"/>
                  </a:lnTo>
                  <a:lnTo>
                    <a:pt x="381" y="287"/>
                  </a:lnTo>
                  <a:lnTo>
                    <a:pt x="368" y="297"/>
                  </a:lnTo>
                  <a:lnTo>
                    <a:pt x="358" y="304"/>
                  </a:lnTo>
                  <a:lnTo>
                    <a:pt x="358" y="304"/>
                  </a:lnTo>
                  <a:lnTo>
                    <a:pt x="351" y="313"/>
                  </a:lnTo>
                  <a:lnTo>
                    <a:pt x="344" y="325"/>
                  </a:lnTo>
                  <a:lnTo>
                    <a:pt x="339" y="337"/>
                  </a:lnTo>
                  <a:lnTo>
                    <a:pt x="333" y="350"/>
                  </a:lnTo>
                  <a:lnTo>
                    <a:pt x="329" y="364"/>
                  </a:lnTo>
                  <a:lnTo>
                    <a:pt x="325" y="379"/>
                  </a:lnTo>
                  <a:lnTo>
                    <a:pt x="318" y="412"/>
                  </a:lnTo>
                  <a:lnTo>
                    <a:pt x="315" y="445"/>
                  </a:lnTo>
                  <a:lnTo>
                    <a:pt x="315" y="478"/>
                  </a:lnTo>
                  <a:lnTo>
                    <a:pt x="316" y="507"/>
                  </a:lnTo>
                  <a:lnTo>
                    <a:pt x="319" y="521"/>
                  </a:lnTo>
                  <a:lnTo>
                    <a:pt x="322" y="534"/>
                  </a:lnTo>
                  <a:lnTo>
                    <a:pt x="322" y="534"/>
                  </a:lnTo>
                  <a:lnTo>
                    <a:pt x="334" y="576"/>
                  </a:lnTo>
                  <a:lnTo>
                    <a:pt x="343" y="597"/>
                  </a:lnTo>
                  <a:lnTo>
                    <a:pt x="353" y="618"/>
                  </a:lnTo>
                  <a:lnTo>
                    <a:pt x="362" y="638"/>
                  </a:lnTo>
                  <a:lnTo>
                    <a:pt x="374" y="657"/>
                  </a:lnTo>
                  <a:lnTo>
                    <a:pt x="388" y="676"/>
                  </a:lnTo>
                  <a:lnTo>
                    <a:pt x="402" y="691"/>
                  </a:lnTo>
                  <a:lnTo>
                    <a:pt x="402" y="691"/>
                  </a:lnTo>
                  <a:lnTo>
                    <a:pt x="428" y="716"/>
                  </a:lnTo>
                  <a:lnTo>
                    <a:pt x="442" y="728"/>
                  </a:lnTo>
                  <a:lnTo>
                    <a:pt x="457" y="739"/>
                  </a:lnTo>
                  <a:lnTo>
                    <a:pt x="471" y="749"/>
                  </a:lnTo>
                  <a:lnTo>
                    <a:pt x="485" y="757"/>
                  </a:lnTo>
                  <a:lnTo>
                    <a:pt x="501" y="764"/>
                  </a:lnTo>
                  <a:lnTo>
                    <a:pt x="520" y="770"/>
                  </a:lnTo>
                  <a:lnTo>
                    <a:pt x="520" y="770"/>
                  </a:lnTo>
                  <a:lnTo>
                    <a:pt x="530" y="771"/>
                  </a:lnTo>
                  <a:lnTo>
                    <a:pt x="538" y="771"/>
                  </a:lnTo>
                  <a:lnTo>
                    <a:pt x="548" y="771"/>
                  </a:lnTo>
                  <a:lnTo>
                    <a:pt x="556" y="770"/>
                  </a:lnTo>
                  <a:lnTo>
                    <a:pt x="573" y="766"/>
                  </a:lnTo>
                  <a:lnTo>
                    <a:pt x="591" y="763"/>
                  </a:lnTo>
                  <a:lnTo>
                    <a:pt x="591" y="763"/>
                  </a:lnTo>
                  <a:lnTo>
                    <a:pt x="569" y="749"/>
                  </a:lnTo>
                  <a:lnTo>
                    <a:pt x="559" y="740"/>
                  </a:lnTo>
                  <a:lnTo>
                    <a:pt x="549" y="732"/>
                  </a:lnTo>
                  <a:lnTo>
                    <a:pt x="541" y="722"/>
                  </a:lnTo>
                  <a:lnTo>
                    <a:pt x="534" y="711"/>
                  </a:lnTo>
                  <a:lnTo>
                    <a:pt x="528" y="698"/>
                  </a:lnTo>
                  <a:lnTo>
                    <a:pt x="524" y="684"/>
                  </a:lnTo>
                  <a:lnTo>
                    <a:pt x="524" y="684"/>
                  </a:lnTo>
                  <a:lnTo>
                    <a:pt x="542" y="704"/>
                  </a:lnTo>
                  <a:lnTo>
                    <a:pt x="559" y="723"/>
                  </a:lnTo>
                  <a:lnTo>
                    <a:pt x="569" y="732"/>
                  </a:lnTo>
                  <a:lnTo>
                    <a:pt x="579" y="740"/>
                  </a:lnTo>
                  <a:lnTo>
                    <a:pt x="590" y="747"/>
                  </a:lnTo>
                  <a:lnTo>
                    <a:pt x="603" y="754"/>
                  </a:lnTo>
                  <a:lnTo>
                    <a:pt x="603" y="754"/>
                  </a:lnTo>
                  <a:lnTo>
                    <a:pt x="619" y="753"/>
                  </a:lnTo>
                  <a:lnTo>
                    <a:pt x="633" y="750"/>
                  </a:lnTo>
                  <a:lnTo>
                    <a:pt x="647" y="744"/>
                  </a:lnTo>
                  <a:lnTo>
                    <a:pt x="664" y="737"/>
                  </a:lnTo>
                  <a:lnTo>
                    <a:pt x="664" y="737"/>
                  </a:lnTo>
                  <a:lnTo>
                    <a:pt x="668" y="735"/>
                  </a:lnTo>
                  <a:lnTo>
                    <a:pt x="673" y="728"/>
                  </a:lnTo>
                  <a:lnTo>
                    <a:pt x="681" y="712"/>
                  </a:lnTo>
                  <a:lnTo>
                    <a:pt x="685" y="705"/>
                  </a:lnTo>
                  <a:lnTo>
                    <a:pt x="690" y="700"/>
                  </a:lnTo>
                  <a:lnTo>
                    <a:pt x="695" y="697"/>
                  </a:lnTo>
                  <a:lnTo>
                    <a:pt x="697" y="697"/>
                  </a:lnTo>
                  <a:lnTo>
                    <a:pt x="699" y="698"/>
                  </a:lnTo>
                  <a:lnTo>
                    <a:pt x="699" y="698"/>
                  </a:lnTo>
                  <a:close/>
                  <a:moveTo>
                    <a:pt x="465" y="766"/>
                  </a:moveTo>
                  <a:lnTo>
                    <a:pt x="465" y="766"/>
                  </a:lnTo>
                  <a:lnTo>
                    <a:pt x="455" y="756"/>
                  </a:lnTo>
                  <a:lnTo>
                    <a:pt x="445" y="746"/>
                  </a:lnTo>
                  <a:lnTo>
                    <a:pt x="423" y="729"/>
                  </a:lnTo>
                  <a:lnTo>
                    <a:pt x="423" y="729"/>
                  </a:lnTo>
                  <a:lnTo>
                    <a:pt x="421" y="730"/>
                  </a:lnTo>
                  <a:lnTo>
                    <a:pt x="420" y="730"/>
                  </a:lnTo>
                  <a:lnTo>
                    <a:pt x="420" y="730"/>
                  </a:lnTo>
                  <a:lnTo>
                    <a:pt x="416" y="732"/>
                  </a:lnTo>
                  <a:lnTo>
                    <a:pt x="413" y="732"/>
                  </a:lnTo>
                  <a:lnTo>
                    <a:pt x="407" y="730"/>
                  </a:lnTo>
                  <a:lnTo>
                    <a:pt x="407" y="730"/>
                  </a:lnTo>
                  <a:lnTo>
                    <a:pt x="372" y="743"/>
                  </a:lnTo>
                  <a:lnTo>
                    <a:pt x="336" y="753"/>
                  </a:lnTo>
                  <a:lnTo>
                    <a:pt x="298" y="763"/>
                  </a:lnTo>
                  <a:lnTo>
                    <a:pt x="259" y="771"/>
                  </a:lnTo>
                  <a:lnTo>
                    <a:pt x="259" y="771"/>
                  </a:lnTo>
                  <a:lnTo>
                    <a:pt x="240" y="774"/>
                  </a:lnTo>
                  <a:lnTo>
                    <a:pt x="221" y="777"/>
                  </a:lnTo>
                  <a:lnTo>
                    <a:pt x="180" y="784"/>
                  </a:lnTo>
                  <a:lnTo>
                    <a:pt x="180" y="784"/>
                  </a:lnTo>
                  <a:lnTo>
                    <a:pt x="155" y="788"/>
                  </a:lnTo>
                  <a:lnTo>
                    <a:pt x="125" y="794"/>
                  </a:lnTo>
                  <a:lnTo>
                    <a:pt x="113" y="798"/>
                  </a:lnTo>
                  <a:lnTo>
                    <a:pt x="100" y="802"/>
                  </a:lnTo>
                  <a:lnTo>
                    <a:pt x="89" y="808"/>
                  </a:lnTo>
                  <a:lnTo>
                    <a:pt x="80" y="815"/>
                  </a:lnTo>
                  <a:lnTo>
                    <a:pt x="80" y="815"/>
                  </a:lnTo>
                  <a:lnTo>
                    <a:pt x="111" y="823"/>
                  </a:lnTo>
                  <a:lnTo>
                    <a:pt x="146" y="830"/>
                  </a:lnTo>
                  <a:lnTo>
                    <a:pt x="183" y="837"/>
                  </a:lnTo>
                  <a:lnTo>
                    <a:pt x="221" y="843"/>
                  </a:lnTo>
                  <a:lnTo>
                    <a:pt x="259" y="847"/>
                  </a:lnTo>
                  <a:lnTo>
                    <a:pt x="296" y="850"/>
                  </a:lnTo>
                  <a:lnTo>
                    <a:pt x="332" y="851"/>
                  </a:lnTo>
                  <a:lnTo>
                    <a:pt x="364" y="850"/>
                  </a:lnTo>
                  <a:lnTo>
                    <a:pt x="364" y="850"/>
                  </a:lnTo>
                  <a:lnTo>
                    <a:pt x="374" y="853"/>
                  </a:lnTo>
                  <a:lnTo>
                    <a:pt x="385" y="854"/>
                  </a:lnTo>
                  <a:lnTo>
                    <a:pt x="407" y="854"/>
                  </a:lnTo>
                  <a:lnTo>
                    <a:pt x="430" y="854"/>
                  </a:lnTo>
                  <a:lnTo>
                    <a:pt x="452" y="855"/>
                  </a:lnTo>
                  <a:lnTo>
                    <a:pt x="452" y="855"/>
                  </a:lnTo>
                  <a:lnTo>
                    <a:pt x="496" y="860"/>
                  </a:lnTo>
                  <a:lnTo>
                    <a:pt x="541" y="865"/>
                  </a:lnTo>
                  <a:lnTo>
                    <a:pt x="586" y="872"/>
                  </a:lnTo>
                  <a:lnTo>
                    <a:pt x="631" y="876"/>
                  </a:lnTo>
                  <a:lnTo>
                    <a:pt x="631" y="876"/>
                  </a:lnTo>
                  <a:lnTo>
                    <a:pt x="708" y="882"/>
                  </a:lnTo>
                  <a:lnTo>
                    <a:pt x="788" y="889"/>
                  </a:lnTo>
                  <a:lnTo>
                    <a:pt x="869" y="896"/>
                  </a:lnTo>
                  <a:lnTo>
                    <a:pt x="949" y="902"/>
                  </a:lnTo>
                  <a:lnTo>
                    <a:pt x="949" y="902"/>
                  </a:lnTo>
                  <a:lnTo>
                    <a:pt x="980" y="905"/>
                  </a:lnTo>
                  <a:lnTo>
                    <a:pt x="994" y="906"/>
                  </a:lnTo>
                  <a:lnTo>
                    <a:pt x="1008" y="906"/>
                  </a:lnTo>
                  <a:lnTo>
                    <a:pt x="1008" y="906"/>
                  </a:lnTo>
                  <a:lnTo>
                    <a:pt x="1015" y="905"/>
                  </a:lnTo>
                  <a:lnTo>
                    <a:pt x="1022" y="905"/>
                  </a:lnTo>
                  <a:lnTo>
                    <a:pt x="1028" y="902"/>
                  </a:lnTo>
                  <a:lnTo>
                    <a:pt x="1033" y="897"/>
                  </a:lnTo>
                  <a:lnTo>
                    <a:pt x="1033" y="897"/>
                  </a:lnTo>
                  <a:lnTo>
                    <a:pt x="1039" y="900"/>
                  </a:lnTo>
                  <a:lnTo>
                    <a:pt x="1042" y="900"/>
                  </a:lnTo>
                  <a:lnTo>
                    <a:pt x="1045" y="900"/>
                  </a:lnTo>
                  <a:lnTo>
                    <a:pt x="1045" y="900"/>
                  </a:lnTo>
                  <a:lnTo>
                    <a:pt x="1078" y="883"/>
                  </a:lnTo>
                  <a:lnTo>
                    <a:pt x="1114" y="867"/>
                  </a:lnTo>
                  <a:lnTo>
                    <a:pt x="1184" y="836"/>
                  </a:lnTo>
                  <a:lnTo>
                    <a:pt x="1219" y="822"/>
                  </a:lnTo>
                  <a:lnTo>
                    <a:pt x="1254" y="805"/>
                  </a:lnTo>
                  <a:lnTo>
                    <a:pt x="1288" y="788"/>
                  </a:lnTo>
                  <a:lnTo>
                    <a:pt x="1320" y="770"/>
                  </a:lnTo>
                  <a:lnTo>
                    <a:pt x="1320" y="770"/>
                  </a:lnTo>
                  <a:lnTo>
                    <a:pt x="1321" y="771"/>
                  </a:lnTo>
                  <a:lnTo>
                    <a:pt x="1324" y="770"/>
                  </a:lnTo>
                  <a:lnTo>
                    <a:pt x="1327" y="770"/>
                  </a:lnTo>
                  <a:lnTo>
                    <a:pt x="1330" y="770"/>
                  </a:lnTo>
                  <a:lnTo>
                    <a:pt x="1330" y="770"/>
                  </a:lnTo>
                  <a:lnTo>
                    <a:pt x="1432" y="712"/>
                  </a:lnTo>
                  <a:lnTo>
                    <a:pt x="1483" y="684"/>
                  </a:lnTo>
                  <a:lnTo>
                    <a:pt x="1535" y="656"/>
                  </a:lnTo>
                  <a:lnTo>
                    <a:pt x="1535" y="656"/>
                  </a:lnTo>
                  <a:lnTo>
                    <a:pt x="1528" y="657"/>
                  </a:lnTo>
                  <a:lnTo>
                    <a:pt x="1521" y="657"/>
                  </a:lnTo>
                  <a:lnTo>
                    <a:pt x="1508" y="656"/>
                  </a:lnTo>
                  <a:lnTo>
                    <a:pt x="1494" y="655"/>
                  </a:lnTo>
                  <a:lnTo>
                    <a:pt x="1488" y="655"/>
                  </a:lnTo>
                  <a:lnTo>
                    <a:pt x="1480" y="657"/>
                  </a:lnTo>
                  <a:lnTo>
                    <a:pt x="1480" y="657"/>
                  </a:lnTo>
                  <a:lnTo>
                    <a:pt x="1469" y="655"/>
                  </a:lnTo>
                  <a:lnTo>
                    <a:pt x="1457" y="653"/>
                  </a:lnTo>
                  <a:lnTo>
                    <a:pt x="1434" y="652"/>
                  </a:lnTo>
                  <a:lnTo>
                    <a:pt x="1411" y="653"/>
                  </a:lnTo>
                  <a:lnTo>
                    <a:pt x="1387" y="652"/>
                  </a:lnTo>
                  <a:lnTo>
                    <a:pt x="1387" y="652"/>
                  </a:lnTo>
                  <a:lnTo>
                    <a:pt x="1380" y="652"/>
                  </a:lnTo>
                  <a:lnTo>
                    <a:pt x="1372" y="649"/>
                  </a:lnTo>
                  <a:lnTo>
                    <a:pt x="1365" y="646"/>
                  </a:lnTo>
                  <a:lnTo>
                    <a:pt x="1356" y="645"/>
                  </a:lnTo>
                  <a:lnTo>
                    <a:pt x="1356" y="645"/>
                  </a:lnTo>
                  <a:lnTo>
                    <a:pt x="1345" y="645"/>
                  </a:lnTo>
                  <a:lnTo>
                    <a:pt x="1334" y="643"/>
                  </a:lnTo>
                  <a:lnTo>
                    <a:pt x="1311" y="643"/>
                  </a:lnTo>
                  <a:lnTo>
                    <a:pt x="1311" y="643"/>
                  </a:lnTo>
                  <a:lnTo>
                    <a:pt x="1275" y="641"/>
                  </a:lnTo>
                  <a:lnTo>
                    <a:pt x="1258" y="639"/>
                  </a:lnTo>
                  <a:lnTo>
                    <a:pt x="1241" y="638"/>
                  </a:lnTo>
                  <a:lnTo>
                    <a:pt x="1241" y="638"/>
                  </a:lnTo>
                  <a:lnTo>
                    <a:pt x="1219" y="639"/>
                  </a:lnTo>
                  <a:lnTo>
                    <a:pt x="1209" y="641"/>
                  </a:lnTo>
                  <a:lnTo>
                    <a:pt x="1198" y="641"/>
                  </a:lnTo>
                  <a:lnTo>
                    <a:pt x="1198" y="641"/>
                  </a:lnTo>
                  <a:lnTo>
                    <a:pt x="1143" y="632"/>
                  </a:lnTo>
                  <a:lnTo>
                    <a:pt x="1085" y="625"/>
                  </a:lnTo>
                  <a:lnTo>
                    <a:pt x="1056" y="621"/>
                  </a:lnTo>
                  <a:lnTo>
                    <a:pt x="1026" y="619"/>
                  </a:lnTo>
                  <a:lnTo>
                    <a:pt x="998" y="619"/>
                  </a:lnTo>
                  <a:lnTo>
                    <a:pt x="972" y="621"/>
                  </a:lnTo>
                  <a:lnTo>
                    <a:pt x="972" y="621"/>
                  </a:lnTo>
                  <a:lnTo>
                    <a:pt x="968" y="619"/>
                  </a:lnTo>
                  <a:lnTo>
                    <a:pt x="963" y="618"/>
                  </a:lnTo>
                  <a:lnTo>
                    <a:pt x="958" y="617"/>
                  </a:lnTo>
                  <a:lnTo>
                    <a:pt x="955" y="615"/>
                  </a:lnTo>
                  <a:lnTo>
                    <a:pt x="955" y="615"/>
                  </a:lnTo>
                  <a:lnTo>
                    <a:pt x="937" y="621"/>
                  </a:lnTo>
                  <a:lnTo>
                    <a:pt x="918" y="628"/>
                  </a:lnTo>
                  <a:lnTo>
                    <a:pt x="902" y="635"/>
                  </a:lnTo>
                  <a:lnTo>
                    <a:pt x="885" y="642"/>
                  </a:lnTo>
                  <a:lnTo>
                    <a:pt x="885" y="642"/>
                  </a:lnTo>
                  <a:lnTo>
                    <a:pt x="868" y="677"/>
                  </a:lnTo>
                  <a:lnTo>
                    <a:pt x="858" y="695"/>
                  </a:lnTo>
                  <a:lnTo>
                    <a:pt x="848" y="712"/>
                  </a:lnTo>
                  <a:lnTo>
                    <a:pt x="837" y="728"/>
                  </a:lnTo>
                  <a:lnTo>
                    <a:pt x="824" y="742"/>
                  </a:lnTo>
                  <a:lnTo>
                    <a:pt x="810" y="756"/>
                  </a:lnTo>
                  <a:lnTo>
                    <a:pt x="795" y="766"/>
                  </a:lnTo>
                  <a:lnTo>
                    <a:pt x="795" y="766"/>
                  </a:lnTo>
                  <a:lnTo>
                    <a:pt x="781" y="773"/>
                  </a:lnTo>
                  <a:lnTo>
                    <a:pt x="765" y="778"/>
                  </a:lnTo>
                  <a:lnTo>
                    <a:pt x="749" y="782"/>
                  </a:lnTo>
                  <a:lnTo>
                    <a:pt x="732" y="785"/>
                  </a:lnTo>
                  <a:lnTo>
                    <a:pt x="713" y="785"/>
                  </a:lnTo>
                  <a:lnTo>
                    <a:pt x="695" y="785"/>
                  </a:lnTo>
                  <a:lnTo>
                    <a:pt x="677" y="781"/>
                  </a:lnTo>
                  <a:lnTo>
                    <a:pt x="659" y="777"/>
                  </a:lnTo>
                  <a:lnTo>
                    <a:pt x="659" y="777"/>
                  </a:lnTo>
                  <a:lnTo>
                    <a:pt x="660" y="780"/>
                  </a:lnTo>
                  <a:lnTo>
                    <a:pt x="661" y="781"/>
                  </a:lnTo>
                  <a:lnTo>
                    <a:pt x="666" y="785"/>
                  </a:lnTo>
                  <a:lnTo>
                    <a:pt x="668" y="788"/>
                  </a:lnTo>
                  <a:lnTo>
                    <a:pt x="670" y="791"/>
                  </a:lnTo>
                  <a:lnTo>
                    <a:pt x="671" y="794"/>
                  </a:lnTo>
                  <a:lnTo>
                    <a:pt x="671" y="794"/>
                  </a:lnTo>
                  <a:lnTo>
                    <a:pt x="668" y="799"/>
                  </a:lnTo>
                  <a:lnTo>
                    <a:pt x="667" y="802"/>
                  </a:lnTo>
                  <a:lnTo>
                    <a:pt x="664" y="805"/>
                  </a:lnTo>
                  <a:lnTo>
                    <a:pt x="664" y="805"/>
                  </a:lnTo>
                  <a:lnTo>
                    <a:pt x="657" y="805"/>
                  </a:lnTo>
                  <a:lnTo>
                    <a:pt x="653" y="805"/>
                  </a:lnTo>
                  <a:lnTo>
                    <a:pt x="643" y="802"/>
                  </a:lnTo>
                  <a:lnTo>
                    <a:pt x="635" y="799"/>
                  </a:lnTo>
                  <a:lnTo>
                    <a:pt x="629" y="798"/>
                  </a:lnTo>
                  <a:lnTo>
                    <a:pt x="624" y="799"/>
                  </a:lnTo>
                  <a:lnTo>
                    <a:pt x="624" y="799"/>
                  </a:lnTo>
                  <a:lnTo>
                    <a:pt x="618" y="802"/>
                  </a:lnTo>
                  <a:lnTo>
                    <a:pt x="612" y="805"/>
                  </a:lnTo>
                  <a:lnTo>
                    <a:pt x="604" y="813"/>
                  </a:lnTo>
                  <a:lnTo>
                    <a:pt x="598" y="816"/>
                  </a:lnTo>
                  <a:lnTo>
                    <a:pt x="594" y="819"/>
                  </a:lnTo>
                  <a:lnTo>
                    <a:pt x="588" y="817"/>
                  </a:lnTo>
                  <a:lnTo>
                    <a:pt x="581" y="815"/>
                  </a:lnTo>
                  <a:lnTo>
                    <a:pt x="581" y="815"/>
                  </a:lnTo>
                  <a:lnTo>
                    <a:pt x="580" y="806"/>
                  </a:lnTo>
                  <a:lnTo>
                    <a:pt x="576" y="799"/>
                  </a:lnTo>
                  <a:lnTo>
                    <a:pt x="573" y="792"/>
                  </a:lnTo>
                  <a:lnTo>
                    <a:pt x="570" y="785"/>
                  </a:lnTo>
                  <a:lnTo>
                    <a:pt x="570" y="785"/>
                  </a:lnTo>
                  <a:lnTo>
                    <a:pt x="556" y="788"/>
                  </a:lnTo>
                  <a:lnTo>
                    <a:pt x="542" y="788"/>
                  </a:lnTo>
                  <a:lnTo>
                    <a:pt x="530" y="785"/>
                  </a:lnTo>
                  <a:lnTo>
                    <a:pt x="517" y="782"/>
                  </a:lnTo>
                  <a:lnTo>
                    <a:pt x="492" y="774"/>
                  </a:lnTo>
                  <a:lnTo>
                    <a:pt x="479" y="770"/>
                  </a:lnTo>
                  <a:lnTo>
                    <a:pt x="465" y="766"/>
                  </a:lnTo>
                  <a:lnTo>
                    <a:pt x="465" y="766"/>
                  </a:lnTo>
                  <a:close/>
                  <a:moveTo>
                    <a:pt x="1344" y="955"/>
                  </a:moveTo>
                  <a:lnTo>
                    <a:pt x="1344" y="955"/>
                  </a:lnTo>
                  <a:lnTo>
                    <a:pt x="1372" y="938"/>
                  </a:lnTo>
                  <a:lnTo>
                    <a:pt x="1384" y="930"/>
                  </a:lnTo>
                  <a:lnTo>
                    <a:pt x="1398" y="921"/>
                  </a:lnTo>
                  <a:lnTo>
                    <a:pt x="1398" y="921"/>
                  </a:lnTo>
                  <a:lnTo>
                    <a:pt x="1427" y="906"/>
                  </a:lnTo>
                  <a:lnTo>
                    <a:pt x="1453" y="888"/>
                  </a:lnTo>
                  <a:lnTo>
                    <a:pt x="1504" y="851"/>
                  </a:lnTo>
                  <a:lnTo>
                    <a:pt x="1504" y="851"/>
                  </a:lnTo>
                  <a:lnTo>
                    <a:pt x="1529" y="836"/>
                  </a:lnTo>
                  <a:lnTo>
                    <a:pt x="1554" y="820"/>
                  </a:lnTo>
                  <a:lnTo>
                    <a:pt x="1578" y="805"/>
                  </a:lnTo>
                  <a:lnTo>
                    <a:pt x="1589" y="798"/>
                  </a:lnTo>
                  <a:lnTo>
                    <a:pt x="1598" y="788"/>
                  </a:lnTo>
                  <a:lnTo>
                    <a:pt x="1598" y="788"/>
                  </a:lnTo>
                  <a:lnTo>
                    <a:pt x="1603" y="781"/>
                  </a:lnTo>
                  <a:lnTo>
                    <a:pt x="1608" y="773"/>
                  </a:lnTo>
                  <a:lnTo>
                    <a:pt x="1612" y="764"/>
                  </a:lnTo>
                  <a:lnTo>
                    <a:pt x="1616" y="754"/>
                  </a:lnTo>
                  <a:lnTo>
                    <a:pt x="1617" y="744"/>
                  </a:lnTo>
                  <a:lnTo>
                    <a:pt x="1619" y="735"/>
                  </a:lnTo>
                  <a:lnTo>
                    <a:pt x="1619" y="725"/>
                  </a:lnTo>
                  <a:lnTo>
                    <a:pt x="1619" y="714"/>
                  </a:lnTo>
                  <a:lnTo>
                    <a:pt x="1616" y="705"/>
                  </a:lnTo>
                  <a:lnTo>
                    <a:pt x="1613" y="695"/>
                  </a:lnTo>
                  <a:lnTo>
                    <a:pt x="1609" y="687"/>
                  </a:lnTo>
                  <a:lnTo>
                    <a:pt x="1603" y="678"/>
                  </a:lnTo>
                  <a:lnTo>
                    <a:pt x="1596" y="671"/>
                  </a:lnTo>
                  <a:lnTo>
                    <a:pt x="1589" y="666"/>
                  </a:lnTo>
                  <a:lnTo>
                    <a:pt x="1580" y="662"/>
                  </a:lnTo>
                  <a:lnTo>
                    <a:pt x="1570" y="659"/>
                  </a:lnTo>
                  <a:lnTo>
                    <a:pt x="1570" y="659"/>
                  </a:lnTo>
                  <a:lnTo>
                    <a:pt x="1568" y="659"/>
                  </a:lnTo>
                  <a:lnTo>
                    <a:pt x="1564" y="662"/>
                  </a:lnTo>
                  <a:lnTo>
                    <a:pt x="1561" y="664"/>
                  </a:lnTo>
                  <a:lnTo>
                    <a:pt x="1559" y="667"/>
                  </a:lnTo>
                  <a:lnTo>
                    <a:pt x="1559" y="667"/>
                  </a:lnTo>
                  <a:lnTo>
                    <a:pt x="1553" y="669"/>
                  </a:lnTo>
                  <a:lnTo>
                    <a:pt x="1546" y="670"/>
                  </a:lnTo>
                  <a:lnTo>
                    <a:pt x="1533" y="676"/>
                  </a:lnTo>
                  <a:lnTo>
                    <a:pt x="1508" y="688"/>
                  </a:lnTo>
                  <a:lnTo>
                    <a:pt x="1508" y="688"/>
                  </a:lnTo>
                  <a:lnTo>
                    <a:pt x="1488" y="698"/>
                  </a:lnTo>
                  <a:lnTo>
                    <a:pt x="1470" y="708"/>
                  </a:lnTo>
                  <a:lnTo>
                    <a:pt x="1470" y="708"/>
                  </a:lnTo>
                  <a:lnTo>
                    <a:pt x="1421" y="736"/>
                  </a:lnTo>
                  <a:lnTo>
                    <a:pt x="1370" y="764"/>
                  </a:lnTo>
                  <a:lnTo>
                    <a:pt x="1320" y="789"/>
                  </a:lnTo>
                  <a:lnTo>
                    <a:pt x="1268" y="815"/>
                  </a:lnTo>
                  <a:lnTo>
                    <a:pt x="1215" y="840"/>
                  </a:lnTo>
                  <a:lnTo>
                    <a:pt x="1161" y="864"/>
                  </a:lnTo>
                  <a:lnTo>
                    <a:pt x="1052" y="909"/>
                  </a:lnTo>
                  <a:lnTo>
                    <a:pt x="1052" y="909"/>
                  </a:lnTo>
                  <a:lnTo>
                    <a:pt x="1059" y="919"/>
                  </a:lnTo>
                  <a:lnTo>
                    <a:pt x="1066" y="928"/>
                  </a:lnTo>
                  <a:lnTo>
                    <a:pt x="1073" y="938"/>
                  </a:lnTo>
                  <a:lnTo>
                    <a:pt x="1078" y="951"/>
                  </a:lnTo>
                  <a:lnTo>
                    <a:pt x="1087" y="975"/>
                  </a:lnTo>
                  <a:lnTo>
                    <a:pt x="1094" y="1001"/>
                  </a:lnTo>
                  <a:lnTo>
                    <a:pt x="1097" y="1028"/>
                  </a:lnTo>
                  <a:lnTo>
                    <a:pt x="1097" y="1056"/>
                  </a:lnTo>
                  <a:lnTo>
                    <a:pt x="1097" y="1069"/>
                  </a:lnTo>
                  <a:lnTo>
                    <a:pt x="1094" y="1081"/>
                  </a:lnTo>
                  <a:lnTo>
                    <a:pt x="1091" y="1094"/>
                  </a:lnTo>
                  <a:lnTo>
                    <a:pt x="1087" y="1105"/>
                  </a:lnTo>
                  <a:lnTo>
                    <a:pt x="1087" y="1105"/>
                  </a:lnTo>
                  <a:lnTo>
                    <a:pt x="1147" y="1070"/>
                  </a:lnTo>
                  <a:lnTo>
                    <a:pt x="1213" y="1032"/>
                  </a:lnTo>
                  <a:lnTo>
                    <a:pt x="1281" y="992"/>
                  </a:lnTo>
                  <a:lnTo>
                    <a:pt x="1344" y="955"/>
                  </a:lnTo>
                  <a:lnTo>
                    <a:pt x="1344" y="955"/>
                  </a:lnTo>
                  <a:close/>
                  <a:moveTo>
                    <a:pt x="626" y="778"/>
                  </a:moveTo>
                  <a:lnTo>
                    <a:pt x="626" y="778"/>
                  </a:lnTo>
                  <a:lnTo>
                    <a:pt x="635" y="782"/>
                  </a:lnTo>
                  <a:lnTo>
                    <a:pt x="640" y="784"/>
                  </a:lnTo>
                  <a:lnTo>
                    <a:pt x="643" y="784"/>
                  </a:lnTo>
                  <a:lnTo>
                    <a:pt x="645" y="784"/>
                  </a:lnTo>
                  <a:lnTo>
                    <a:pt x="645" y="784"/>
                  </a:lnTo>
                  <a:lnTo>
                    <a:pt x="643" y="782"/>
                  </a:lnTo>
                  <a:lnTo>
                    <a:pt x="642" y="781"/>
                  </a:lnTo>
                  <a:lnTo>
                    <a:pt x="642" y="774"/>
                  </a:lnTo>
                  <a:lnTo>
                    <a:pt x="642" y="774"/>
                  </a:lnTo>
                  <a:lnTo>
                    <a:pt x="632" y="774"/>
                  </a:lnTo>
                  <a:lnTo>
                    <a:pt x="629" y="775"/>
                  </a:lnTo>
                  <a:lnTo>
                    <a:pt x="626" y="778"/>
                  </a:lnTo>
                  <a:lnTo>
                    <a:pt x="626" y="778"/>
                  </a:lnTo>
                  <a:close/>
                  <a:moveTo>
                    <a:pt x="588" y="781"/>
                  </a:moveTo>
                  <a:lnTo>
                    <a:pt x="588" y="781"/>
                  </a:lnTo>
                  <a:lnTo>
                    <a:pt x="588" y="784"/>
                  </a:lnTo>
                  <a:lnTo>
                    <a:pt x="588" y="785"/>
                  </a:lnTo>
                  <a:lnTo>
                    <a:pt x="587" y="785"/>
                  </a:lnTo>
                  <a:lnTo>
                    <a:pt x="587" y="785"/>
                  </a:lnTo>
                  <a:lnTo>
                    <a:pt x="590" y="794"/>
                  </a:lnTo>
                  <a:lnTo>
                    <a:pt x="594" y="799"/>
                  </a:lnTo>
                  <a:lnTo>
                    <a:pt x="594" y="799"/>
                  </a:lnTo>
                  <a:lnTo>
                    <a:pt x="601" y="795"/>
                  </a:lnTo>
                  <a:lnTo>
                    <a:pt x="607" y="791"/>
                  </a:lnTo>
                  <a:lnTo>
                    <a:pt x="617" y="780"/>
                  </a:lnTo>
                  <a:lnTo>
                    <a:pt x="617" y="780"/>
                  </a:lnTo>
                  <a:lnTo>
                    <a:pt x="610" y="782"/>
                  </a:lnTo>
                  <a:lnTo>
                    <a:pt x="603" y="782"/>
                  </a:lnTo>
                  <a:lnTo>
                    <a:pt x="588" y="781"/>
                  </a:lnTo>
                  <a:lnTo>
                    <a:pt x="588" y="781"/>
                  </a:lnTo>
                  <a:close/>
                  <a:moveTo>
                    <a:pt x="1689" y="798"/>
                  </a:moveTo>
                  <a:lnTo>
                    <a:pt x="1689" y="798"/>
                  </a:lnTo>
                  <a:lnTo>
                    <a:pt x="1679" y="795"/>
                  </a:lnTo>
                  <a:lnTo>
                    <a:pt x="1671" y="794"/>
                  </a:lnTo>
                  <a:lnTo>
                    <a:pt x="1650" y="794"/>
                  </a:lnTo>
                  <a:lnTo>
                    <a:pt x="1630" y="794"/>
                  </a:lnTo>
                  <a:lnTo>
                    <a:pt x="1612" y="794"/>
                  </a:lnTo>
                  <a:lnTo>
                    <a:pt x="1612" y="794"/>
                  </a:lnTo>
                  <a:lnTo>
                    <a:pt x="1602" y="803"/>
                  </a:lnTo>
                  <a:lnTo>
                    <a:pt x="1592" y="813"/>
                  </a:lnTo>
                  <a:lnTo>
                    <a:pt x="1581" y="820"/>
                  </a:lnTo>
                  <a:lnTo>
                    <a:pt x="1570" y="829"/>
                  </a:lnTo>
                  <a:lnTo>
                    <a:pt x="1546" y="843"/>
                  </a:lnTo>
                  <a:lnTo>
                    <a:pt x="1522" y="857"/>
                  </a:lnTo>
                  <a:lnTo>
                    <a:pt x="1522" y="857"/>
                  </a:lnTo>
                  <a:lnTo>
                    <a:pt x="1493" y="879"/>
                  </a:lnTo>
                  <a:lnTo>
                    <a:pt x="1463" y="900"/>
                  </a:lnTo>
                  <a:lnTo>
                    <a:pt x="1463" y="900"/>
                  </a:lnTo>
                  <a:lnTo>
                    <a:pt x="1432" y="921"/>
                  </a:lnTo>
                  <a:lnTo>
                    <a:pt x="1400" y="941"/>
                  </a:lnTo>
                  <a:lnTo>
                    <a:pt x="1335" y="978"/>
                  </a:lnTo>
                  <a:lnTo>
                    <a:pt x="1335" y="978"/>
                  </a:lnTo>
                  <a:lnTo>
                    <a:pt x="1271" y="1015"/>
                  </a:lnTo>
                  <a:lnTo>
                    <a:pt x="1206" y="1053"/>
                  </a:lnTo>
                  <a:lnTo>
                    <a:pt x="1140" y="1091"/>
                  </a:lnTo>
                  <a:lnTo>
                    <a:pt x="1108" y="1109"/>
                  </a:lnTo>
                  <a:lnTo>
                    <a:pt x="1076" y="1128"/>
                  </a:lnTo>
                  <a:lnTo>
                    <a:pt x="1076" y="1128"/>
                  </a:lnTo>
                  <a:lnTo>
                    <a:pt x="1066" y="1129"/>
                  </a:lnTo>
                  <a:lnTo>
                    <a:pt x="1059" y="1132"/>
                  </a:lnTo>
                  <a:lnTo>
                    <a:pt x="1053" y="1133"/>
                  </a:lnTo>
                  <a:lnTo>
                    <a:pt x="1048" y="1135"/>
                  </a:lnTo>
                  <a:lnTo>
                    <a:pt x="1048" y="1135"/>
                  </a:lnTo>
                  <a:lnTo>
                    <a:pt x="1045" y="1133"/>
                  </a:lnTo>
                  <a:lnTo>
                    <a:pt x="1043" y="1133"/>
                  </a:lnTo>
                  <a:lnTo>
                    <a:pt x="1042" y="1132"/>
                  </a:lnTo>
                  <a:lnTo>
                    <a:pt x="1042" y="1135"/>
                  </a:lnTo>
                  <a:lnTo>
                    <a:pt x="1042" y="1135"/>
                  </a:lnTo>
                  <a:lnTo>
                    <a:pt x="1035" y="1131"/>
                  </a:lnTo>
                  <a:lnTo>
                    <a:pt x="1028" y="1128"/>
                  </a:lnTo>
                  <a:lnTo>
                    <a:pt x="1021" y="1126"/>
                  </a:lnTo>
                  <a:lnTo>
                    <a:pt x="1014" y="1126"/>
                  </a:lnTo>
                  <a:lnTo>
                    <a:pt x="997" y="1126"/>
                  </a:lnTo>
                  <a:lnTo>
                    <a:pt x="989" y="1126"/>
                  </a:lnTo>
                  <a:lnTo>
                    <a:pt x="979" y="1126"/>
                  </a:lnTo>
                  <a:lnTo>
                    <a:pt x="979" y="1126"/>
                  </a:lnTo>
                  <a:lnTo>
                    <a:pt x="963" y="1124"/>
                  </a:lnTo>
                  <a:lnTo>
                    <a:pt x="948" y="1119"/>
                  </a:lnTo>
                  <a:lnTo>
                    <a:pt x="932" y="1115"/>
                  </a:lnTo>
                  <a:lnTo>
                    <a:pt x="917" y="1112"/>
                  </a:lnTo>
                  <a:lnTo>
                    <a:pt x="917" y="1112"/>
                  </a:lnTo>
                  <a:lnTo>
                    <a:pt x="882" y="1107"/>
                  </a:lnTo>
                  <a:lnTo>
                    <a:pt x="844" y="1101"/>
                  </a:lnTo>
                  <a:lnTo>
                    <a:pt x="844" y="1101"/>
                  </a:lnTo>
                  <a:lnTo>
                    <a:pt x="785" y="1091"/>
                  </a:lnTo>
                  <a:lnTo>
                    <a:pt x="730" y="1084"/>
                  </a:lnTo>
                  <a:lnTo>
                    <a:pt x="624" y="1073"/>
                  </a:lnTo>
                  <a:lnTo>
                    <a:pt x="624" y="1073"/>
                  </a:lnTo>
                  <a:lnTo>
                    <a:pt x="587" y="1069"/>
                  </a:lnTo>
                  <a:lnTo>
                    <a:pt x="551" y="1063"/>
                  </a:lnTo>
                  <a:lnTo>
                    <a:pt x="513" y="1058"/>
                  </a:lnTo>
                  <a:lnTo>
                    <a:pt x="475" y="1052"/>
                  </a:lnTo>
                  <a:lnTo>
                    <a:pt x="475" y="1052"/>
                  </a:lnTo>
                  <a:lnTo>
                    <a:pt x="400" y="1044"/>
                  </a:lnTo>
                  <a:lnTo>
                    <a:pt x="326" y="1032"/>
                  </a:lnTo>
                  <a:lnTo>
                    <a:pt x="176" y="1008"/>
                  </a:lnTo>
                  <a:lnTo>
                    <a:pt x="176" y="1008"/>
                  </a:lnTo>
                  <a:lnTo>
                    <a:pt x="152" y="1022"/>
                  </a:lnTo>
                  <a:lnTo>
                    <a:pt x="128" y="1035"/>
                  </a:lnTo>
                  <a:lnTo>
                    <a:pt x="103" y="1048"/>
                  </a:lnTo>
                  <a:lnTo>
                    <a:pt x="76" y="1058"/>
                  </a:lnTo>
                  <a:lnTo>
                    <a:pt x="76" y="1058"/>
                  </a:lnTo>
                  <a:lnTo>
                    <a:pt x="62" y="1063"/>
                  </a:lnTo>
                  <a:lnTo>
                    <a:pt x="47" y="1069"/>
                  </a:lnTo>
                  <a:lnTo>
                    <a:pt x="40" y="1072"/>
                  </a:lnTo>
                  <a:lnTo>
                    <a:pt x="34" y="1076"/>
                  </a:lnTo>
                  <a:lnTo>
                    <a:pt x="31" y="1081"/>
                  </a:lnTo>
                  <a:lnTo>
                    <a:pt x="30" y="1090"/>
                  </a:lnTo>
                  <a:lnTo>
                    <a:pt x="30" y="1090"/>
                  </a:lnTo>
                  <a:lnTo>
                    <a:pt x="63" y="1088"/>
                  </a:lnTo>
                  <a:lnTo>
                    <a:pt x="99" y="1090"/>
                  </a:lnTo>
                  <a:lnTo>
                    <a:pt x="134" y="1093"/>
                  </a:lnTo>
                  <a:lnTo>
                    <a:pt x="170" y="1097"/>
                  </a:lnTo>
                  <a:lnTo>
                    <a:pt x="243" y="1107"/>
                  </a:lnTo>
                  <a:lnTo>
                    <a:pt x="280" y="1111"/>
                  </a:lnTo>
                  <a:lnTo>
                    <a:pt x="315" y="1114"/>
                  </a:lnTo>
                  <a:lnTo>
                    <a:pt x="315" y="1114"/>
                  </a:lnTo>
                  <a:lnTo>
                    <a:pt x="406" y="1122"/>
                  </a:lnTo>
                  <a:lnTo>
                    <a:pt x="500" y="1131"/>
                  </a:lnTo>
                  <a:lnTo>
                    <a:pt x="593" y="1142"/>
                  </a:lnTo>
                  <a:lnTo>
                    <a:pt x="687" y="1154"/>
                  </a:lnTo>
                  <a:lnTo>
                    <a:pt x="687" y="1154"/>
                  </a:lnTo>
                  <a:lnTo>
                    <a:pt x="760" y="1163"/>
                  </a:lnTo>
                  <a:lnTo>
                    <a:pt x="796" y="1167"/>
                  </a:lnTo>
                  <a:lnTo>
                    <a:pt x="831" y="1170"/>
                  </a:lnTo>
                  <a:lnTo>
                    <a:pt x="831" y="1170"/>
                  </a:lnTo>
                  <a:lnTo>
                    <a:pt x="913" y="1173"/>
                  </a:lnTo>
                  <a:lnTo>
                    <a:pt x="952" y="1175"/>
                  </a:lnTo>
                  <a:lnTo>
                    <a:pt x="991" y="1180"/>
                  </a:lnTo>
                  <a:lnTo>
                    <a:pt x="991" y="1180"/>
                  </a:lnTo>
                  <a:lnTo>
                    <a:pt x="1017" y="1185"/>
                  </a:lnTo>
                  <a:lnTo>
                    <a:pt x="1031" y="1188"/>
                  </a:lnTo>
                  <a:lnTo>
                    <a:pt x="1043" y="1191"/>
                  </a:lnTo>
                  <a:lnTo>
                    <a:pt x="1043" y="1191"/>
                  </a:lnTo>
                  <a:lnTo>
                    <a:pt x="1053" y="1191"/>
                  </a:lnTo>
                  <a:lnTo>
                    <a:pt x="1062" y="1190"/>
                  </a:lnTo>
                  <a:lnTo>
                    <a:pt x="1070" y="1191"/>
                  </a:lnTo>
                  <a:lnTo>
                    <a:pt x="1074" y="1192"/>
                  </a:lnTo>
                  <a:lnTo>
                    <a:pt x="1078" y="1194"/>
                  </a:lnTo>
                  <a:lnTo>
                    <a:pt x="1078" y="1194"/>
                  </a:lnTo>
                  <a:lnTo>
                    <a:pt x="1088" y="1185"/>
                  </a:lnTo>
                  <a:lnTo>
                    <a:pt x="1099" y="1177"/>
                  </a:lnTo>
                  <a:lnTo>
                    <a:pt x="1105" y="1175"/>
                  </a:lnTo>
                  <a:lnTo>
                    <a:pt x="1111" y="1174"/>
                  </a:lnTo>
                  <a:lnTo>
                    <a:pt x="1118" y="1175"/>
                  </a:lnTo>
                  <a:lnTo>
                    <a:pt x="1123" y="1178"/>
                  </a:lnTo>
                  <a:lnTo>
                    <a:pt x="1123" y="1178"/>
                  </a:lnTo>
                  <a:lnTo>
                    <a:pt x="1153" y="1156"/>
                  </a:lnTo>
                  <a:lnTo>
                    <a:pt x="1184" y="1135"/>
                  </a:lnTo>
                  <a:lnTo>
                    <a:pt x="1216" y="1115"/>
                  </a:lnTo>
                  <a:lnTo>
                    <a:pt x="1248" y="1097"/>
                  </a:lnTo>
                  <a:lnTo>
                    <a:pt x="1248" y="1097"/>
                  </a:lnTo>
                  <a:lnTo>
                    <a:pt x="1281" y="1077"/>
                  </a:lnTo>
                  <a:lnTo>
                    <a:pt x="1311" y="1056"/>
                  </a:lnTo>
                  <a:lnTo>
                    <a:pt x="1342" y="1035"/>
                  </a:lnTo>
                  <a:lnTo>
                    <a:pt x="1373" y="1014"/>
                  </a:lnTo>
                  <a:lnTo>
                    <a:pt x="1373" y="1014"/>
                  </a:lnTo>
                  <a:lnTo>
                    <a:pt x="1438" y="973"/>
                  </a:lnTo>
                  <a:lnTo>
                    <a:pt x="1469" y="954"/>
                  </a:lnTo>
                  <a:lnTo>
                    <a:pt x="1500" y="934"/>
                  </a:lnTo>
                  <a:lnTo>
                    <a:pt x="1500" y="934"/>
                  </a:lnTo>
                  <a:lnTo>
                    <a:pt x="1530" y="913"/>
                  </a:lnTo>
                  <a:lnTo>
                    <a:pt x="1561" y="890"/>
                  </a:lnTo>
                  <a:lnTo>
                    <a:pt x="1589" y="867"/>
                  </a:lnTo>
                  <a:lnTo>
                    <a:pt x="1619" y="844"/>
                  </a:lnTo>
                  <a:lnTo>
                    <a:pt x="1619" y="844"/>
                  </a:lnTo>
                  <a:lnTo>
                    <a:pt x="1632" y="836"/>
                  </a:lnTo>
                  <a:lnTo>
                    <a:pt x="1643" y="827"/>
                  </a:lnTo>
                  <a:lnTo>
                    <a:pt x="1655" y="820"/>
                  </a:lnTo>
                  <a:lnTo>
                    <a:pt x="1662" y="817"/>
                  </a:lnTo>
                  <a:lnTo>
                    <a:pt x="1669" y="816"/>
                  </a:lnTo>
                  <a:lnTo>
                    <a:pt x="1669" y="816"/>
                  </a:lnTo>
                  <a:lnTo>
                    <a:pt x="1671" y="820"/>
                  </a:lnTo>
                  <a:lnTo>
                    <a:pt x="1671" y="823"/>
                  </a:lnTo>
                  <a:lnTo>
                    <a:pt x="1669" y="826"/>
                  </a:lnTo>
                  <a:lnTo>
                    <a:pt x="1667" y="829"/>
                  </a:lnTo>
                  <a:lnTo>
                    <a:pt x="1661" y="833"/>
                  </a:lnTo>
                  <a:lnTo>
                    <a:pt x="1655" y="836"/>
                  </a:lnTo>
                  <a:lnTo>
                    <a:pt x="1655" y="836"/>
                  </a:lnTo>
                  <a:lnTo>
                    <a:pt x="1664" y="846"/>
                  </a:lnTo>
                  <a:lnTo>
                    <a:pt x="1672" y="855"/>
                  </a:lnTo>
                  <a:lnTo>
                    <a:pt x="1679" y="867"/>
                  </a:lnTo>
                  <a:lnTo>
                    <a:pt x="1685" y="878"/>
                  </a:lnTo>
                  <a:lnTo>
                    <a:pt x="1689" y="890"/>
                  </a:lnTo>
                  <a:lnTo>
                    <a:pt x="1692" y="903"/>
                  </a:lnTo>
                  <a:lnTo>
                    <a:pt x="1695" y="917"/>
                  </a:lnTo>
                  <a:lnTo>
                    <a:pt x="1696" y="931"/>
                  </a:lnTo>
                  <a:lnTo>
                    <a:pt x="1697" y="959"/>
                  </a:lnTo>
                  <a:lnTo>
                    <a:pt x="1696" y="989"/>
                  </a:lnTo>
                  <a:lnTo>
                    <a:pt x="1693" y="1018"/>
                  </a:lnTo>
                  <a:lnTo>
                    <a:pt x="1689" y="1048"/>
                  </a:lnTo>
                  <a:lnTo>
                    <a:pt x="1689" y="1048"/>
                  </a:lnTo>
                  <a:lnTo>
                    <a:pt x="1699" y="1035"/>
                  </a:lnTo>
                  <a:lnTo>
                    <a:pt x="1707" y="1022"/>
                  </a:lnTo>
                  <a:lnTo>
                    <a:pt x="1714" y="1007"/>
                  </a:lnTo>
                  <a:lnTo>
                    <a:pt x="1720" y="992"/>
                  </a:lnTo>
                  <a:lnTo>
                    <a:pt x="1724" y="975"/>
                  </a:lnTo>
                  <a:lnTo>
                    <a:pt x="1727" y="958"/>
                  </a:lnTo>
                  <a:lnTo>
                    <a:pt x="1728" y="940"/>
                  </a:lnTo>
                  <a:lnTo>
                    <a:pt x="1728" y="923"/>
                  </a:lnTo>
                  <a:lnTo>
                    <a:pt x="1728" y="905"/>
                  </a:lnTo>
                  <a:lnTo>
                    <a:pt x="1726" y="886"/>
                  </a:lnTo>
                  <a:lnTo>
                    <a:pt x="1721" y="869"/>
                  </a:lnTo>
                  <a:lnTo>
                    <a:pt x="1717" y="853"/>
                  </a:lnTo>
                  <a:lnTo>
                    <a:pt x="1712" y="837"/>
                  </a:lnTo>
                  <a:lnTo>
                    <a:pt x="1705" y="823"/>
                  </a:lnTo>
                  <a:lnTo>
                    <a:pt x="1697" y="809"/>
                  </a:lnTo>
                  <a:lnTo>
                    <a:pt x="1689" y="798"/>
                  </a:lnTo>
                  <a:lnTo>
                    <a:pt x="1689" y="798"/>
                  </a:lnTo>
                  <a:close/>
                  <a:moveTo>
                    <a:pt x="521" y="876"/>
                  </a:moveTo>
                  <a:lnTo>
                    <a:pt x="521" y="876"/>
                  </a:lnTo>
                  <a:lnTo>
                    <a:pt x="466" y="871"/>
                  </a:lnTo>
                  <a:lnTo>
                    <a:pt x="413" y="868"/>
                  </a:lnTo>
                  <a:lnTo>
                    <a:pt x="308" y="864"/>
                  </a:lnTo>
                  <a:lnTo>
                    <a:pt x="256" y="860"/>
                  </a:lnTo>
                  <a:lnTo>
                    <a:pt x="204" y="855"/>
                  </a:lnTo>
                  <a:lnTo>
                    <a:pt x="179" y="851"/>
                  </a:lnTo>
                  <a:lnTo>
                    <a:pt x="155" y="847"/>
                  </a:lnTo>
                  <a:lnTo>
                    <a:pt x="131" y="841"/>
                  </a:lnTo>
                  <a:lnTo>
                    <a:pt x="107" y="836"/>
                  </a:lnTo>
                  <a:lnTo>
                    <a:pt x="107" y="836"/>
                  </a:lnTo>
                  <a:lnTo>
                    <a:pt x="104" y="837"/>
                  </a:lnTo>
                  <a:lnTo>
                    <a:pt x="103" y="837"/>
                  </a:lnTo>
                  <a:lnTo>
                    <a:pt x="103" y="837"/>
                  </a:lnTo>
                  <a:lnTo>
                    <a:pt x="104" y="843"/>
                  </a:lnTo>
                  <a:lnTo>
                    <a:pt x="106" y="847"/>
                  </a:lnTo>
                  <a:lnTo>
                    <a:pt x="108" y="850"/>
                  </a:lnTo>
                  <a:lnTo>
                    <a:pt x="111" y="851"/>
                  </a:lnTo>
                  <a:lnTo>
                    <a:pt x="120" y="853"/>
                  </a:lnTo>
                  <a:lnTo>
                    <a:pt x="128" y="853"/>
                  </a:lnTo>
                  <a:lnTo>
                    <a:pt x="138" y="853"/>
                  </a:lnTo>
                  <a:lnTo>
                    <a:pt x="148" y="853"/>
                  </a:lnTo>
                  <a:lnTo>
                    <a:pt x="158" y="854"/>
                  </a:lnTo>
                  <a:lnTo>
                    <a:pt x="160" y="855"/>
                  </a:lnTo>
                  <a:lnTo>
                    <a:pt x="165" y="858"/>
                  </a:lnTo>
                  <a:lnTo>
                    <a:pt x="165" y="858"/>
                  </a:lnTo>
                  <a:lnTo>
                    <a:pt x="156" y="861"/>
                  </a:lnTo>
                  <a:lnTo>
                    <a:pt x="148" y="862"/>
                  </a:lnTo>
                  <a:lnTo>
                    <a:pt x="129" y="864"/>
                  </a:lnTo>
                  <a:lnTo>
                    <a:pt x="121" y="865"/>
                  </a:lnTo>
                  <a:lnTo>
                    <a:pt x="114" y="867"/>
                  </a:lnTo>
                  <a:lnTo>
                    <a:pt x="108" y="871"/>
                  </a:lnTo>
                  <a:lnTo>
                    <a:pt x="107" y="874"/>
                  </a:lnTo>
                  <a:lnTo>
                    <a:pt x="104" y="878"/>
                  </a:lnTo>
                  <a:lnTo>
                    <a:pt x="104" y="878"/>
                  </a:lnTo>
                  <a:lnTo>
                    <a:pt x="118" y="879"/>
                  </a:lnTo>
                  <a:lnTo>
                    <a:pt x="131" y="882"/>
                  </a:lnTo>
                  <a:lnTo>
                    <a:pt x="156" y="888"/>
                  </a:lnTo>
                  <a:lnTo>
                    <a:pt x="156" y="888"/>
                  </a:lnTo>
                  <a:lnTo>
                    <a:pt x="181" y="893"/>
                  </a:lnTo>
                  <a:lnTo>
                    <a:pt x="194" y="897"/>
                  </a:lnTo>
                  <a:lnTo>
                    <a:pt x="200" y="900"/>
                  </a:lnTo>
                  <a:lnTo>
                    <a:pt x="204" y="905"/>
                  </a:lnTo>
                  <a:lnTo>
                    <a:pt x="204" y="905"/>
                  </a:lnTo>
                  <a:lnTo>
                    <a:pt x="190" y="903"/>
                  </a:lnTo>
                  <a:lnTo>
                    <a:pt x="177" y="900"/>
                  </a:lnTo>
                  <a:lnTo>
                    <a:pt x="152" y="896"/>
                  </a:lnTo>
                  <a:lnTo>
                    <a:pt x="141" y="893"/>
                  </a:lnTo>
                  <a:lnTo>
                    <a:pt x="128" y="892"/>
                  </a:lnTo>
                  <a:lnTo>
                    <a:pt x="117" y="893"/>
                  </a:lnTo>
                  <a:lnTo>
                    <a:pt x="104" y="895"/>
                  </a:lnTo>
                  <a:lnTo>
                    <a:pt x="104" y="895"/>
                  </a:lnTo>
                  <a:lnTo>
                    <a:pt x="106" y="905"/>
                  </a:lnTo>
                  <a:lnTo>
                    <a:pt x="104" y="907"/>
                  </a:lnTo>
                  <a:lnTo>
                    <a:pt x="103" y="912"/>
                  </a:lnTo>
                  <a:lnTo>
                    <a:pt x="103" y="912"/>
                  </a:lnTo>
                  <a:lnTo>
                    <a:pt x="141" y="917"/>
                  </a:lnTo>
                  <a:lnTo>
                    <a:pt x="176" y="920"/>
                  </a:lnTo>
                  <a:lnTo>
                    <a:pt x="211" y="924"/>
                  </a:lnTo>
                  <a:lnTo>
                    <a:pt x="249" y="930"/>
                  </a:lnTo>
                  <a:lnTo>
                    <a:pt x="249" y="930"/>
                  </a:lnTo>
                  <a:lnTo>
                    <a:pt x="273" y="937"/>
                  </a:lnTo>
                  <a:lnTo>
                    <a:pt x="298" y="944"/>
                  </a:lnTo>
                  <a:lnTo>
                    <a:pt x="323" y="951"/>
                  </a:lnTo>
                  <a:lnTo>
                    <a:pt x="350" y="956"/>
                  </a:lnTo>
                  <a:lnTo>
                    <a:pt x="350" y="956"/>
                  </a:lnTo>
                  <a:lnTo>
                    <a:pt x="379" y="961"/>
                  </a:lnTo>
                  <a:lnTo>
                    <a:pt x="410" y="965"/>
                  </a:lnTo>
                  <a:lnTo>
                    <a:pt x="441" y="970"/>
                  </a:lnTo>
                  <a:lnTo>
                    <a:pt x="457" y="975"/>
                  </a:lnTo>
                  <a:lnTo>
                    <a:pt x="472" y="979"/>
                  </a:lnTo>
                  <a:lnTo>
                    <a:pt x="472" y="979"/>
                  </a:lnTo>
                  <a:lnTo>
                    <a:pt x="427" y="973"/>
                  </a:lnTo>
                  <a:lnTo>
                    <a:pt x="379" y="966"/>
                  </a:lnTo>
                  <a:lnTo>
                    <a:pt x="284" y="948"/>
                  </a:lnTo>
                  <a:lnTo>
                    <a:pt x="235" y="938"/>
                  </a:lnTo>
                  <a:lnTo>
                    <a:pt x="187" y="931"/>
                  </a:lnTo>
                  <a:lnTo>
                    <a:pt x="141" y="927"/>
                  </a:lnTo>
                  <a:lnTo>
                    <a:pt x="118" y="927"/>
                  </a:lnTo>
                  <a:lnTo>
                    <a:pt x="96" y="927"/>
                  </a:lnTo>
                  <a:lnTo>
                    <a:pt x="96" y="927"/>
                  </a:lnTo>
                  <a:lnTo>
                    <a:pt x="94" y="937"/>
                  </a:lnTo>
                  <a:lnTo>
                    <a:pt x="93" y="947"/>
                  </a:lnTo>
                  <a:lnTo>
                    <a:pt x="93" y="947"/>
                  </a:lnTo>
                  <a:lnTo>
                    <a:pt x="108" y="948"/>
                  </a:lnTo>
                  <a:lnTo>
                    <a:pt x="125" y="951"/>
                  </a:lnTo>
                  <a:lnTo>
                    <a:pt x="155" y="958"/>
                  </a:lnTo>
                  <a:lnTo>
                    <a:pt x="186" y="965"/>
                  </a:lnTo>
                  <a:lnTo>
                    <a:pt x="215" y="972"/>
                  </a:lnTo>
                  <a:lnTo>
                    <a:pt x="215" y="972"/>
                  </a:lnTo>
                  <a:lnTo>
                    <a:pt x="259" y="980"/>
                  </a:lnTo>
                  <a:lnTo>
                    <a:pt x="301" y="987"/>
                  </a:lnTo>
                  <a:lnTo>
                    <a:pt x="386" y="999"/>
                  </a:lnTo>
                  <a:lnTo>
                    <a:pt x="472" y="1008"/>
                  </a:lnTo>
                  <a:lnTo>
                    <a:pt x="515" y="1014"/>
                  </a:lnTo>
                  <a:lnTo>
                    <a:pt x="558" y="1021"/>
                  </a:lnTo>
                  <a:lnTo>
                    <a:pt x="558" y="1021"/>
                  </a:lnTo>
                  <a:lnTo>
                    <a:pt x="629" y="1031"/>
                  </a:lnTo>
                  <a:lnTo>
                    <a:pt x="701" y="1038"/>
                  </a:lnTo>
                  <a:lnTo>
                    <a:pt x="701" y="1038"/>
                  </a:lnTo>
                  <a:lnTo>
                    <a:pt x="786" y="1046"/>
                  </a:lnTo>
                  <a:lnTo>
                    <a:pt x="866" y="1056"/>
                  </a:lnTo>
                  <a:lnTo>
                    <a:pt x="945" y="1067"/>
                  </a:lnTo>
                  <a:lnTo>
                    <a:pt x="1024" y="1080"/>
                  </a:lnTo>
                  <a:lnTo>
                    <a:pt x="1024" y="1080"/>
                  </a:lnTo>
                  <a:lnTo>
                    <a:pt x="1022" y="1079"/>
                  </a:lnTo>
                  <a:lnTo>
                    <a:pt x="1019" y="1074"/>
                  </a:lnTo>
                  <a:lnTo>
                    <a:pt x="1017" y="1066"/>
                  </a:lnTo>
                  <a:lnTo>
                    <a:pt x="1015" y="1058"/>
                  </a:lnTo>
                  <a:lnTo>
                    <a:pt x="1014" y="1051"/>
                  </a:lnTo>
                  <a:lnTo>
                    <a:pt x="1014" y="1051"/>
                  </a:lnTo>
                  <a:lnTo>
                    <a:pt x="951" y="1044"/>
                  </a:lnTo>
                  <a:lnTo>
                    <a:pt x="883" y="1035"/>
                  </a:lnTo>
                  <a:lnTo>
                    <a:pt x="850" y="1029"/>
                  </a:lnTo>
                  <a:lnTo>
                    <a:pt x="816" y="1025"/>
                  </a:lnTo>
                  <a:lnTo>
                    <a:pt x="785" y="1018"/>
                  </a:lnTo>
                  <a:lnTo>
                    <a:pt x="757" y="1011"/>
                  </a:lnTo>
                  <a:lnTo>
                    <a:pt x="757" y="1011"/>
                  </a:lnTo>
                  <a:lnTo>
                    <a:pt x="819" y="1018"/>
                  </a:lnTo>
                  <a:lnTo>
                    <a:pt x="886" y="1027"/>
                  </a:lnTo>
                  <a:lnTo>
                    <a:pt x="952" y="1032"/>
                  </a:lnTo>
                  <a:lnTo>
                    <a:pt x="1012" y="1035"/>
                  </a:lnTo>
                  <a:lnTo>
                    <a:pt x="1012" y="1035"/>
                  </a:lnTo>
                  <a:lnTo>
                    <a:pt x="1012" y="1029"/>
                  </a:lnTo>
                  <a:lnTo>
                    <a:pt x="1014" y="1025"/>
                  </a:lnTo>
                  <a:lnTo>
                    <a:pt x="1015" y="1021"/>
                  </a:lnTo>
                  <a:lnTo>
                    <a:pt x="1014" y="1018"/>
                  </a:lnTo>
                  <a:lnTo>
                    <a:pt x="1014" y="1018"/>
                  </a:lnTo>
                  <a:lnTo>
                    <a:pt x="1000" y="1018"/>
                  </a:lnTo>
                  <a:lnTo>
                    <a:pt x="986" y="1018"/>
                  </a:lnTo>
                  <a:lnTo>
                    <a:pt x="972" y="1017"/>
                  </a:lnTo>
                  <a:lnTo>
                    <a:pt x="958" y="1014"/>
                  </a:lnTo>
                  <a:lnTo>
                    <a:pt x="930" y="1008"/>
                  </a:lnTo>
                  <a:lnTo>
                    <a:pt x="916" y="1006"/>
                  </a:lnTo>
                  <a:lnTo>
                    <a:pt x="902" y="1004"/>
                  </a:lnTo>
                  <a:lnTo>
                    <a:pt x="902" y="1004"/>
                  </a:lnTo>
                  <a:lnTo>
                    <a:pt x="913" y="1001"/>
                  </a:lnTo>
                  <a:lnTo>
                    <a:pt x="924" y="1000"/>
                  </a:lnTo>
                  <a:lnTo>
                    <a:pt x="937" y="1000"/>
                  </a:lnTo>
                  <a:lnTo>
                    <a:pt x="948" y="1001"/>
                  </a:lnTo>
                  <a:lnTo>
                    <a:pt x="975" y="1006"/>
                  </a:lnTo>
                  <a:lnTo>
                    <a:pt x="987" y="1007"/>
                  </a:lnTo>
                  <a:lnTo>
                    <a:pt x="1001" y="1007"/>
                  </a:lnTo>
                  <a:lnTo>
                    <a:pt x="1001" y="1007"/>
                  </a:lnTo>
                  <a:lnTo>
                    <a:pt x="1001" y="1001"/>
                  </a:lnTo>
                  <a:lnTo>
                    <a:pt x="1001" y="997"/>
                  </a:lnTo>
                  <a:lnTo>
                    <a:pt x="1003" y="987"/>
                  </a:lnTo>
                  <a:lnTo>
                    <a:pt x="1008" y="979"/>
                  </a:lnTo>
                  <a:lnTo>
                    <a:pt x="1015" y="970"/>
                  </a:lnTo>
                  <a:lnTo>
                    <a:pt x="1015" y="970"/>
                  </a:lnTo>
                  <a:lnTo>
                    <a:pt x="996" y="965"/>
                  </a:lnTo>
                  <a:lnTo>
                    <a:pt x="976" y="962"/>
                  </a:lnTo>
                  <a:lnTo>
                    <a:pt x="953" y="961"/>
                  </a:lnTo>
                  <a:lnTo>
                    <a:pt x="932" y="961"/>
                  </a:lnTo>
                  <a:lnTo>
                    <a:pt x="887" y="961"/>
                  </a:lnTo>
                  <a:lnTo>
                    <a:pt x="866" y="961"/>
                  </a:lnTo>
                  <a:lnTo>
                    <a:pt x="845" y="958"/>
                  </a:lnTo>
                  <a:lnTo>
                    <a:pt x="845" y="958"/>
                  </a:lnTo>
                  <a:lnTo>
                    <a:pt x="805" y="951"/>
                  </a:lnTo>
                  <a:lnTo>
                    <a:pt x="763" y="941"/>
                  </a:lnTo>
                  <a:lnTo>
                    <a:pt x="685" y="921"/>
                  </a:lnTo>
                  <a:lnTo>
                    <a:pt x="685" y="921"/>
                  </a:lnTo>
                  <a:lnTo>
                    <a:pt x="712" y="924"/>
                  </a:lnTo>
                  <a:lnTo>
                    <a:pt x="739" y="928"/>
                  </a:lnTo>
                  <a:lnTo>
                    <a:pt x="789" y="938"/>
                  </a:lnTo>
                  <a:lnTo>
                    <a:pt x="816" y="942"/>
                  </a:lnTo>
                  <a:lnTo>
                    <a:pt x="843" y="947"/>
                  </a:lnTo>
                  <a:lnTo>
                    <a:pt x="869" y="949"/>
                  </a:lnTo>
                  <a:lnTo>
                    <a:pt x="899" y="951"/>
                  </a:lnTo>
                  <a:lnTo>
                    <a:pt x="899" y="951"/>
                  </a:lnTo>
                  <a:lnTo>
                    <a:pt x="946" y="951"/>
                  </a:lnTo>
                  <a:lnTo>
                    <a:pt x="970" y="951"/>
                  </a:lnTo>
                  <a:lnTo>
                    <a:pt x="993" y="951"/>
                  </a:lnTo>
                  <a:lnTo>
                    <a:pt x="993" y="951"/>
                  </a:lnTo>
                  <a:lnTo>
                    <a:pt x="1000" y="952"/>
                  </a:lnTo>
                  <a:lnTo>
                    <a:pt x="1007" y="954"/>
                  </a:lnTo>
                  <a:lnTo>
                    <a:pt x="1011" y="954"/>
                  </a:lnTo>
                  <a:lnTo>
                    <a:pt x="1014" y="952"/>
                  </a:lnTo>
                  <a:lnTo>
                    <a:pt x="1017" y="949"/>
                  </a:lnTo>
                  <a:lnTo>
                    <a:pt x="1019" y="947"/>
                  </a:lnTo>
                  <a:lnTo>
                    <a:pt x="1019" y="947"/>
                  </a:lnTo>
                  <a:lnTo>
                    <a:pt x="1019" y="942"/>
                  </a:lnTo>
                  <a:lnTo>
                    <a:pt x="1019" y="940"/>
                  </a:lnTo>
                  <a:lnTo>
                    <a:pt x="1015" y="933"/>
                  </a:lnTo>
                  <a:lnTo>
                    <a:pt x="1011" y="927"/>
                  </a:lnTo>
                  <a:lnTo>
                    <a:pt x="1008" y="920"/>
                  </a:lnTo>
                  <a:lnTo>
                    <a:pt x="1008" y="920"/>
                  </a:lnTo>
                  <a:lnTo>
                    <a:pt x="886" y="912"/>
                  </a:lnTo>
                  <a:lnTo>
                    <a:pt x="765" y="902"/>
                  </a:lnTo>
                  <a:lnTo>
                    <a:pt x="643" y="889"/>
                  </a:lnTo>
                  <a:lnTo>
                    <a:pt x="521" y="876"/>
                  </a:lnTo>
                  <a:lnTo>
                    <a:pt x="521" y="876"/>
                  </a:lnTo>
                  <a:close/>
                  <a:moveTo>
                    <a:pt x="1664" y="1065"/>
                  </a:moveTo>
                  <a:lnTo>
                    <a:pt x="1664" y="1065"/>
                  </a:lnTo>
                  <a:lnTo>
                    <a:pt x="1664" y="1062"/>
                  </a:lnTo>
                  <a:lnTo>
                    <a:pt x="1664" y="1059"/>
                  </a:lnTo>
                  <a:lnTo>
                    <a:pt x="1667" y="1053"/>
                  </a:lnTo>
                  <a:lnTo>
                    <a:pt x="1671" y="1048"/>
                  </a:lnTo>
                  <a:lnTo>
                    <a:pt x="1675" y="1042"/>
                  </a:lnTo>
                  <a:lnTo>
                    <a:pt x="1675" y="1042"/>
                  </a:lnTo>
                  <a:lnTo>
                    <a:pt x="1678" y="1027"/>
                  </a:lnTo>
                  <a:lnTo>
                    <a:pt x="1681" y="1008"/>
                  </a:lnTo>
                  <a:lnTo>
                    <a:pt x="1683" y="969"/>
                  </a:lnTo>
                  <a:lnTo>
                    <a:pt x="1683" y="969"/>
                  </a:lnTo>
                  <a:lnTo>
                    <a:pt x="1683" y="948"/>
                  </a:lnTo>
                  <a:lnTo>
                    <a:pt x="1683" y="928"/>
                  </a:lnTo>
                  <a:lnTo>
                    <a:pt x="1681" y="910"/>
                  </a:lnTo>
                  <a:lnTo>
                    <a:pt x="1676" y="893"/>
                  </a:lnTo>
                  <a:lnTo>
                    <a:pt x="1671" y="879"/>
                  </a:lnTo>
                  <a:lnTo>
                    <a:pt x="1662" y="865"/>
                  </a:lnTo>
                  <a:lnTo>
                    <a:pt x="1653" y="855"/>
                  </a:lnTo>
                  <a:lnTo>
                    <a:pt x="1641" y="847"/>
                  </a:lnTo>
                  <a:lnTo>
                    <a:pt x="1641" y="847"/>
                  </a:lnTo>
                  <a:lnTo>
                    <a:pt x="1630" y="854"/>
                  </a:lnTo>
                  <a:lnTo>
                    <a:pt x="1619" y="861"/>
                  </a:lnTo>
                  <a:lnTo>
                    <a:pt x="1609" y="869"/>
                  </a:lnTo>
                  <a:lnTo>
                    <a:pt x="1599" y="879"/>
                  </a:lnTo>
                  <a:lnTo>
                    <a:pt x="1599" y="879"/>
                  </a:lnTo>
                  <a:lnTo>
                    <a:pt x="1606" y="890"/>
                  </a:lnTo>
                  <a:lnTo>
                    <a:pt x="1612" y="902"/>
                  </a:lnTo>
                  <a:lnTo>
                    <a:pt x="1622" y="927"/>
                  </a:lnTo>
                  <a:lnTo>
                    <a:pt x="1630" y="954"/>
                  </a:lnTo>
                  <a:lnTo>
                    <a:pt x="1634" y="982"/>
                  </a:lnTo>
                  <a:lnTo>
                    <a:pt x="1637" y="1010"/>
                  </a:lnTo>
                  <a:lnTo>
                    <a:pt x="1636" y="1038"/>
                  </a:lnTo>
                  <a:lnTo>
                    <a:pt x="1633" y="1066"/>
                  </a:lnTo>
                  <a:lnTo>
                    <a:pt x="1627" y="1093"/>
                  </a:lnTo>
                  <a:lnTo>
                    <a:pt x="1627" y="1093"/>
                  </a:lnTo>
                  <a:lnTo>
                    <a:pt x="1637" y="1087"/>
                  </a:lnTo>
                  <a:lnTo>
                    <a:pt x="1647" y="1080"/>
                  </a:lnTo>
                  <a:lnTo>
                    <a:pt x="1655" y="1072"/>
                  </a:lnTo>
                  <a:lnTo>
                    <a:pt x="1664" y="1065"/>
                  </a:lnTo>
                  <a:lnTo>
                    <a:pt x="1664" y="1065"/>
                  </a:lnTo>
                  <a:close/>
                  <a:moveTo>
                    <a:pt x="1624" y="1014"/>
                  </a:moveTo>
                  <a:lnTo>
                    <a:pt x="1624" y="1014"/>
                  </a:lnTo>
                  <a:lnTo>
                    <a:pt x="1623" y="996"/>
                  </a:lnTo>
                  <a:lnTo>
                    <a:pt x="1622" y="978"/>
                  </a:lnTo>
                  <a:lnTo>
                    <a:pt x="1619" y="961"/>
                  </a:lnTo>
                  <a:lnTo>
                    <a:pt x="1615" y="944"/>
                  </a:lnTo>
                  <a:lnTo>
                    <a:pt x="1609" y="927"/>
                  </a:lnTo>
                  <a:lnTo>
                    <a:pt x="1603" y="913"/>
                  </a:lnTo>
                  <a:lnTo>
                    <a:pt x="1596" y="900"/>
                  </a:lnTo>
                  <a:lnTo>
                    <a:pt x="1587" y="888"/>
                  </a:lnTo>
                  <a:lnTo>
                    <a:pt x="1587" y="888"/>
                  </a:lnTo>
                  <a:lnTo>
                    <a:pt x="1500" y="949"/>
                  </a:lnTo>
                  <a:lnTo>
                    <a:pt x="1410" y="1008"/>
                  </a:lnTo>
                  <a:lnTo>
                    <a:pt x="1320" y="1066"/>
                  </a:lnTo>
                  <a:lnTo>
                    <a:pt x="1229" y="1125"/>
                  </a:lnTo>
                  <a:lnTo>
                    <a:pt x="1229" y="1125"/>
                  </a:lnTo>
                  <a:lnTo>
                    <a:pt x="1240" y="1147"/>
                  </a:lnTo>
                  <a:lnTo>
                    <a:pt x="1250" y="1173"/>
                  </a:lnTo>
                  <a:lnTo>
                    <a:pt x="1258" y="1198"/>
                  </a:lnTo>
                  <a:lnTo>
                    <a:pt x="1265" y="1226"/>
                  </a:lnTo>
                  <a:lnTo>
                    <a:pt x="1271" y="1256"/>
                  </a:lnTo>
                  <a:lnTo>
                    <a:pt x="1274" y="1285"/>
                  </a:lnTo>
                  <a:lnTo>
                    <a:pt x="1274" y="1314"/>
                  </a:lnTo>
                  <a:lnTo>
                    <a:pt x="1272" y="1344"/>
                  </a:lnTo>
                  <a:lnTo>
                    <a:pt x="1272" y="1344"/>
                  </a:lnTo>
                  <a:lnTo>
                    <a:pt x="1316" y="1316"/>
                  </a:lnTo>
                  <a:lnTo>
                    <a:pt x="1359" y="1288"/>
                  </a:lnTo>
                  <a:lnTo>
                    <a:pt x="1443" y="1229"/>
                  </a:lnTo>
                  <a:lnTo>
                    <a:pt x="1610" y="1108"/>
                  </a:lnTo>
                  <a:lnTo>
                    <a:pt x="1610" y="1108"/>
                  </a:lnTo>
                  <a:lnTo>
                    <a:pt x="1619" y="1063"/>
                  </a:lnTo>
                  <a:lnTo>
                    <a:pt x="1622" y="1039"/>
                  </a:lnTo>
                  <a:lnTo>
                    <a:pt x="1624" y="1014"/>
                  </a:lnTo>
                  <a:lnTo>
                    <a:pt x="1624" y="1014"/>
                  </a:lnTo>
                  <a:close/>
                  <a:moveTo>
                    <a:pt x="1070" y="1051"/>
                  </a:moveTo>
                  <a:lnTo>
                    <a:pt x="1070" y="1051"/>
                  </a:lnTo>
                  <a:lnTo>
                    <a:pt x="1069" y="1058"/>
                  </a:lnTo>
                  <a:lnTo>
                    <a:pt x="1067" y="1065"/>
                  </a:lnTo>
                  <a:lnTo>
                    <a:pt x="1063" y="1079"/>
                  </a:lnTo>
                  <a:lnTo>
                    <a:pt x="1057" y="1093"/>
                  </a:lnTo>
                  <a:lnTo>
                    <a:pt x="1056" y="1100"/>
                  </a:lnTo>
                  <a:lnTo>
                    <a:pt x="1056" y="1107"/>
                  </a:lnTo>
                  <a:lnTo>
                    <a:pt x="1056" y="1107"/>
                  </a:lnTo>
                  <a:lnTo>
                    <a:pt x="1063" y="1104"/>
                  </a:lnTo>
                  <a:lnTo>
                    <a:pt x="1069" y="1098"/>
                  </a:lnTo>
                  <a:lnTo>
                    <a:pt x="1073" y="1093"/>
                  </a:lnTo>
                  <a:lnTo>
                    <a:pt x="1076" y="1086"/>
                  </a:lnTo>
                  <a:lnTo>
                    <a:pt x="1080" y="1077"/>
                  </a:lnTo>
                  <a:lnTo>
                    <a:pt x="1081" y="1069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84" y="1036"/>
                  </a:lnTo>
                  <a:lnTo>
                    <a:pt x="1083" y="1020"/>
                  </a:lnTo>
                  <a:lnTo>
                    <a:pt x="1081" y="1004"/>
                  </a:lnTo>
                  <a:lnTo>
                    <a:pt x="1077" y="989"/>
                  </a:lnTo>
                  <a:lnTo>
                    <a:pt x="1073" y="975"/>
                  </a:lnTo>
                  <a:lnTo>
                    <a:pt x="1069" y="961"/>
                  </a:lnTo>
                  <a:lnTo>
                    <a:pt x="1057" y="935"/>
                  </a:lnTo>
                  <a:lnTo>
                    <a:pt x="1057" y="935"/>
                  </a:lnTo>
                  <a:lnTo>
                    <a:pt x="1052" y="933"/>
                  </a:lnTo>
                  <a:lnTo>
                    <a:pt x="1049" y="930"/>
                  </a:lnTo>
                  <a:lnTo>
                    <a:pt x="1042" y="921"/>
                  </a:lnTo>
                  <a:lnTo>
                    <a:pt x="1042" y="921"/>
                  </a:lnTo>
                  <a:lnTo>
                    <a:pt x="1036" y="923"/>
                  </a:lnTo>
                  <a:lnTo>
                    <a:pt x="1032" y="921"/>
                  </a:lnTo>
                  <a:lnTo>
                    <a:pt x="1029" y="920"/>
                  </a:lnTo>
                  <a:lnTo>
                    <a:pt x="1026" y="921"/>
                  </a:lnTo>
                  <a:lnTo>
                    <a:pt x="1026" y="921"/>
                  </a:lnTo>
                  <a:lnTo>
                    <a:pt x="1032" y="937"/>
                  </a:lnTo>
                  <a:lnTo>
                    <a:pt x="1039" y="952"/>
                  </a:lnTo>
                  <a:lnTo>
                    <a:pt x="1053" y="985"/>
                  </a:lnTo>
                  <a:lnTo>
                    <a:pt x="1060" y="1000"/>
                  </a:lnTo>
                  <a:lnTo>
                    <a:pt x="1066" y="1017"/>
                  </a:lnTo>
                  <a:lnTo>
                    <a:pt x="1069" y="1034"/>
                  </a:lnTo>
                  <a:lnTo>
                    <a:pt x="1070" y="1051"/>
                  </a:lnTo>
                  <a:lnTo>
                    <a:pt x="1070" y="1051"/>
                  </a:lnTo>
                  <a:close/>
                  <a:moveTo>
                    <a:pt x="994" y="1091"/>
                  </a:moveTo>
                  <a:lnTo>
                    <a:pt x="994" y="1091"/>
                  </a:lnTo>
                  <a:lnTo>
                    <a:pt x="948" y="1081"/>
                  </a:lnTo>
                  <a:lnTo>
                    <a:pt x="903" y="1074"/>
                  </a:lnTo>
                  <a:lnTo>
                    <a:pt x="813" y="1062"/>
                  </a:lnTo>
                  <a:lnTo>
                    <a:pt x="813" y="1062"/>
                  </a:lnTo>
                  <a:lnTo>
                    <a:pt x="763" y="1056"/>
                  </a:lnTo>
                  <a:lnTo>
                    <a:pt x="712" y="1052"/>
                  </a:lnTo>
                  <a:lnTo>
                    <a:pt x="712" y="1052"/>
                  </a:lnTo>
                  <a:lnTo>
                    <a:pt x="685" y="1051"/>
                  </a:lnTo>
                  <a:lnTo>
                    <a:pt x="659" y="1048"/>
                  </a:lnTo>
                  <a:lnTo>
                    <a:pt x="605" y="1041"/>
                  </a:lnTo>
                  <a:lnTo>
                    <a:pt x="549" y="1032"/>
                  </a:lnTo>
                  <a:lnTo>
                    <a:pt x="493" y="1025"/>
                  </a:lnTo>
                  <a:lnTo>
                    <a:pt x="493" y="1025"/>
                  </a:lnTo>
                  <a:lnTo>
                    <a:pt x="414" y="1015"/>
                  </a:lnTo>
                  <a:lnTo>
                    <a:pt x="336" y="1006"/>
                  </a:lnTo>
                  <a:lnTo>
                    <a:pt x="257" y="993"/>
                  </a:lnTo>
                  <a:lnTo>
                    <a:pt x="176" y="978"/>
                  </a:lnTo>
                  <a:lnTo>
                    <a:pt x="176" y="978"/>
                  </a:lnTo>
                  <a:lnTo>
                    <a:pt x="143" y="969"/>
                  </a:lnTo>
                  <a:lnTo>
                    <a:pt x="125" y="965"/>
                  </a:lnTo>
                  <a:lnTo>
                    <a:pt x="108" y="962"/>
                  </a:lnTo>
                  <a:lnTo>
                    <a:pt x="92" y="961"/>
                  </a:lnTo>
                  <a:lnTo>
                    <a:pt x="77" y="961"/>
                  </a:lnTo>
                  <a:lnTo>
                    <a:pt x="72" y="963"/>
                  </a:lnTo>
                  <a:lnTo>
                    <a:pt x="66" y="965"/>
                  </a:lnTo>
                  <a:lnTo>
                    <a:pt x="62" y="969"/>
                  </a:lnTo>
                  <a:lnTo>
                    <a:pt x="59" y="973"/>
                  </a:lnTo>
                  <a:lnTo>
                    <a:pt x="59" y="973"/>
                  </a:lnTo>
                  <a:lnTo>
                    <a:pt x="111" y="985"/>
                  </a:lnTo>
                  <a:lnTo>
                    <a:pt x="165" y="994"/>
                  </a:lnTo>
                  <a:lnTo>
                    <a:pt x="219" y="1004"/>
                  </a:lnTo>
                  <a:lnTo>
                    <a:pt x="275" y="1011"/>
                  </a:lnTo>
                  <a:lnTo>
                    <a:pt x="388" y="1027"/>
                  </a:lnTo>
                  <a:lnTo>
                    <a:pt x="503" y="1042"/>
                  </a:lnTo>
                  <a:lnTo>
                    <a:pt x="503" y="1042"/>
                  </a:lnTo>
                  <a:lnTo>
                    <a:pt x="560" y="1052"/>
                  </a:lnTo>
                  <a:lnTo>
                    <a:pt x="588" y="1056"/>
                  </a:lnTo>
                  <a:lnTo>
                    <a:pt x="617" y="1059"/>
                  </a:lnTo>
                  <a:lnTo>
                    <a:pt x="617" y="1059"/>
                  </a:lnTo>
                  <a:lnTo>
                    <a:pt x="671" y="1063"/>
                  </a:lnTo>
                  <a:lnTo>
                    <a:pt x="725" y="1069"/>
                  </a:lnTo>
                  <a:lnTo>
                    <a:pt x="725" y="1069"/>
                  </a:lnTo>
                  <a:lnTo>
                    <a:pt x="768" y="1073"/>
                  </a:lnTo>
                  <a:lnTo>
                    <a:pt x="810" y="1081"/>
                  </a:lnTo>
                  <a:lnTo>
                    <a:pt x="852" y="1088"/>
                  </a:lnTo>
                  <a:lnTo>
                    <a:pt x="893" y="1094"/>
                  </a:lnTo>
                  <a:lnTo>
                    <a:pt x="893" y="1094"/>
                  </a:lnTo>
                  <a:lnTo>
                    <a:pt x="949" y="1102"/>
                  </a:lnTo>
                  <a:lnTo>
                    <a:pt x="977" y="1107"/>
                  </a:lnTo>
                  <a:lnTo>
                    <a:pt x="998" y="1108"/>
                  </a:lnTo>
                  <a:lnTo>
                    <a:pt x="998" y="1108"/>
                  </a:lnTo>
                  <a:lnTo>
                    <a:pt x="1017" y="1109"/>
                  </a:lnTo>
                  <a:lnTo>
                    <a:pt x="1025" y="1108"/>
                  </a:lnTo>
                  <a:lnTo>
                    <a:pt x="1028" y="1107"/>
                  </a:lnTo>
                  <a:lnTo>
                    <a:pt x="1031" y="1105"/>
                  </a:lnTo>
                  <a:lnTo>
                    <a:pt x="1031" y="1105"/>
                  </a:lnTo>
                  <a:lnTo>
                    <a:pt x="1029" y="1102"/>
                  </a:lnTo>
                  <a:lnTo>
                    <a:pt x="1025" y="1100"/>
                  </a:lnTo>
                  <a:lnTo>
                    <a:pt x="1015" y="1095"/>
                  </a:lnTo>
                  <a:lnTo>
                    <a:pt x="994" y="1091"/>
                  </a:lnTo>
                  <a:lnTo>
                    <a:pt x="994" y="1091"/>
                  </a:lnTo>
                  <a:close/>
                  <a:moveTo>
                    <a:pt x="1035" y="1208"/>
                  </a:moveTo>
                  <a:lnTo>
                    <a:pt x="1035" y="1208"/>
                  </a:lnTo>
                  <a:lnTo>
                    <a:pt x="1022" y="1208"/>
                  </a:lnTo>
                  <a:lnTo>
                    <a:pt x="1011" y="1205"/>
                  </a:lnTo>
                  <a:lnTo>
                    <a:pt x="987" y="1199"/>
                  </a:lnTo>
                  <a:lnTo>
                    <a:pt x="965" y="1194"/>
                  </a:lnTo>
                  <a:lnTo>
                    <a:pt x="953" y="1191"/>
                  </a:lnTo>
                  <a:lnTo>
                    <a:pt x="942" y="1190"/>
                  </a:lnTo>
                  <a:lnTo>
                    <a:pt x="942" y="1190"/>
                  </a:lnTo>
                  <a:lnTo>
                    <a:pt x="899" y="1187"/>
                  </a:lnTo>
                  <a:lnTo>
                    <a:pt x="848" y="1185"/>
                  </a:lnTo>
                  <a:lnTo>
                    <a:pt x="796" y="1183"/>
                  </a:lnTo>
                  <a:lnTo>
                    <a:pt x="770" y="1181"/>
                  </a:lnTo>
                  <a:lnTo>
                    <a:pt x="744" y="1178"/>
                  </a:lnTo>
                  <a:lnTo>
                    <a:pt x="744" y="1178"/>
                  </a:lnTo>
                  <a:lnTo>
                    <a:pt x="650" y="1166"/>
                  </a:lnTo>
                  <a:lnTo>
                    <a:pt x="604" y="1159"/>
                  </a:lnTo>
                  <a:lnTo>
                    <a:pt x="558" y="1154"/>
                  </a:lnTo>
                  <a:lnTo>
                    <a:pt x="558" y="1154"/>
                  </a:lnTo>
                  <a:lnTo>
                    <a:pt x="507" y="1149"/>
                  </a:lnTo>
                  <a:lnTo>
                    <a:pt x="457" y="1142"/>
                  </a:lnTo>
                  <a:lnTo>
                    <a:pt x="406" y="1136"/>
                  </a:lnTo>
                  <a:lnTo>
                    <a:pt x="354" y="1131"/>
                  </a:lnTo>
                  <a:lnTo>
                    <a:pt x="354" y="1131"/>
                  </a:lnTo>
                  <a:lnTo>
                    <a:pt x="311" y="1129"/>
                  </a:lnTo>
                  <a:lnTo>
                    <a:pt x="289" y="1128"/>
                  </a:lnTo>
                  <a:lnTo>
                    <a:pt x="267" y="1126"/>
                  </a:lnTo>
                  <a:lnTo>
                    <a:pt x="267" y="1126"/>
                  </a:lnTo>
                  <a:lnTo>
                    <a:pt x="226" y="1119"/>
                  </a:lnTo>
                  <a:lnTo>
                    <a:pt x="183" y="1114"/>
                  </a:lnTo>
                  <a:lnTo>
                    <a:pt x="136" y="1109"/>
                  </a:lnTo>
                  <a:lnTo>
                    <a:pt x="113" y="1108"/>
                  </a:lnTo>
                  <a:lnTo>
                    <a:pt x="87" y="1107"/>
                  </a:lnTo>
                  <a:lnTo>
                    <a:pt x="87" y="1107"/>
                  </a:lnTo>
                  <a:lnTo>
                    <a:pt x="83" y="1112"/>
                  </a:lnTo>
                  <a:lnTo>
                    <a:pt x="80" y="1115"/>
                  </a:lnTo>
                  <a:lnTo>
                    <a:pt x="70" y="1119"/>
                  </a:lnTo>
                  <a:lnTo>
                    <a:pt x="70" y="1119"/>
                  </a:lnTo>
                  <a:lnTo>
                    <a:pt x="72" y="1125"/>
                  </a:lnTo>
                  <a:lnTo>
                    <a:pt x="75" y="1129"/>
                  </a:lnTo>
                  <a:lnTo>
                    <a:pt x="79" y="1132"/>
                  </a:lnTo>
                  <a:lnTo>
                    <a:pt x="85" y="1135"/>
                  </a:lnTo>
                  <a:lnTo>
                    <a:pt x="96" y="1135"/>
                  </a:lnTo>
                  <a:lnTo>
                    <a:pt x="108" y="1135"/>
                  </a:lnTo>
                  <a:lnTo>
                    <a:pt x="108" y="1135"/>
                  </a:lnTo>
                  <a:lnTo>
                    <a:pt x="135" y="1135"/>
                  </a:lnTo>
                  <a:lnTo>
                    <a:pt x="163" y="1136"/>
                  </a:lnTo>
                  <a:lnTo>
                    <a:pt x="163" y="1136"/>
                  </a:lnTo>
                  <a:lnTo>
                    <a:pt x="201" y="1138"/>
                  </a:lnTo>
                  <a:lnTo>
                    <a:pt x="211" y="1139"/>
                  </a:lnTo>
                  <a:lnTo>
                    <a:pt x="219" y="1140"/>
                  </a:lnTo>
                  <a:lnTo>
                    <a:pt x="228" y="1143"/>
                  </a:lnTo>
                  <a:lnTo>
                    <a:pt x="236" y="1147"/>
                  </a:lnTo>
                  <a:lnTo>
                    <a:pt x="236" y="1147"/>
                  </a:lnTo>
                  <a:lnTo>
                    <a:pt x="198" y="1146"/>
                  </a:lnTo>
                  <a:lnTo>
                    <a:pt x="160" y="1146"/>
                  </a:lnTo>
                  <a:lnTo>
                    <a:pt x="124" y="1146"/>
                  </a:lnTo>
                  <a:lnTo>
                    <a:pt x="93" y="1147"/>
                  </a:lnTo>
                  <a:lnTo>
                    <a:pt x="93" y="1147"/>
                  </a:lnTo>
                  <a:lnTo>
                    <a:pt x="104" y="1150"/>
                  </a:lnTo>
                  <a:lnTo>
                    <a:pt x="118" y="1153"/>
                  </a:lnTo>
                  <a:lnTo>
                    <a:pt x="149" y="1156"/>
                  </a:lnTo>
                  <a:lnTo>
                    <a:pt x="165" y="1159"/>
                  </a:lnTo>
                  <a:lnTo>
                    <a:pt x="180" y="1160"/>
                  </a:lnTo>
                  <a:lnTo>
                    <a:pt x="194" y="1164"/>
                  </a:lnTo>
                  <a:lnTo>
                    <a:pt x="207" y="1170"/>
                  </a:lnTo>
                  <a:lnTo>
                    <a:pt x="207" y="1170"/>
                  </a:lnTo>
                  <a:lnTo>
                    <a:pt x="191" y="1170"/>
                  </a:lnTo>
                  <a:lnTo>
                    <a:pt x="177" y="1170"/>
                  </a:lnTo>
                  <a:lnTo>
                    <a:pt x="149" y="1167"/>
                  </a:lnTo>
                  <a:lnTo>
                    <a:pt x="117" y="1164"/>
                  </a:lnTo>
                  <a:lnTo>
                    <a:pt x="79" y="1163"/>
                  </a:lnTo>
                  <a:lnTo>
                    <a:pt x="79" y="1163"/>
                  </a:lnTo>
                  <a:lnTo>
                    <a:pt x="76" y="1177"/>
                  </a:lnTo>
                  <a:lnTo>
                    <a:pt x="76" y="1191"/>
                  </a:lnTo>
                  <a:lnTo>
                    <a:pt x="80" y="1206"/>
                  </a:lnTo>
                  <a:lnTo>
                    <a:pt x="82" y="1212"/>
                  </a:lnTo>
                  <a:lnTo>
                    <a:pt x="86" y="1219"/>
                  </a:lnTo>
                  <a:lnTo>
                    <a:pt x="86" y="1219"/>
                  </a:lnTo>
                  <a:lnTo>
                    <a:pt x="131" y="1223"/>
                  </a:lnTo>
                  <a:lnTo>
                    <a:pt x="176" y="1229"/>
                  </a:lnTo>
                  <a:lnTo>
                    <a:pt x="260" y="1241"/>
                  </a:lnTo>
                  <a:lnTo>
                    <a:pt x="430" y="1271"/>
                  </a:lnTo>
                  <a:lnTo>
                    <a:pt x="430" y="1271"/>
                  </a:lnTo>
                  <a:lnTo>
                    <a:pt x="388" y="1267"/>
                  </a:lnTo>
                  <a:lnTo>
                    <a:pt x="344" y="1263"/>
                  </a:lnTo>
                  <a:lnTo>
                    <a:pt x="257" y="1250"/>
                  </a:lnTo>
                  <a:lnTo>
                    <a:pt x="212" y="1244"/>
                  </a:lnTo>
                  <a:lnTo>
                    <a:pt x="166" y="1239"/>
                  </a:lnTo>
                  <a:lnTo>
                    <a:pt x="118" y="1234"/>
                  </a:lnTo>
                  <a:lnTo>
                    <a:pt x="68" y="1233"/>
                  </a:lnTo>
                  <a:lnTo>
                    <a:pt x="68" y="1233"/>
                  </a:lnTo>
                  <a:lnTo>
                    <a:pt x="62" y="1239"/>
                  </a:lnTo>
                  <a:lnTo>
                    <a:pt x="61" y="1244"/>
                  </a:lnTo>
                  <a:lnTo>
                    <a:pt x="61" y="1250"/>
                  </a:lnTo>
                  <a:lnTo>
                    <a:pt x="63" y="1257"/>
                  </a:lnTo>
                  <a:lnTo>
                    <a:pt x="68" y="1271"/>
                  </a:lnTo>
                  <a:lnTo>
                    <a:pt x="69" y="1278"/>
                  </a:lnTo>
                  <a:lnTo>
                    <a:pt x="68" y="1285"/>
                  </a:lnTo>
                  <a:lnTo>
                    <a:pt x="68" y="1285"/>
                  </a:lnTo>
                  <a:lnTo>
                    <a:pt x="134" y="1293"/>
                  </a:lnTo>
                  <a:lnTo>
                    <a:pt x="163" y="1298"/>
                  </a:lnTo>
                  <a:lnTo>
                    <a:pt x="193" y="1305"/>
                  </a:lnTo>
                  <a:lnTo>
                    <a:pt x="193" y="1305"/>
                  </a:lnTo>
                  <a:lnTo>
                    <a:pt x="275" y="1324"/>
                  </a:lnTo>
                  <a:lnTo>
                    <a:pt x="318" y="1333"/>
                  </a:lnTo>
                  <a:lnTo>
                    <a:pt x="360" y="1340"/>
                  </a:lnTo>
                  <a:lnTo>
                    <a:pt x="400" y="1347"/>
                  </a:lnTo>
                  <a:lnTo>
                    <a:pt x="444" y="1352"/>
                  </a:lnTo>
                  <a:lnTo>
                    <a:pt x="487" y="1357"/>
                  </a:lnTo>
                  <a:lnTo>
                    <a:pt x="531" y="1361"/>
                  </a:lnTo>
                  <a:lnTo>
                    <a:pt x="531" y="1361"/>
                  </a:lnTo>
                  <a:lnTo>
                    <a:pt x="588" y="1364"/>
                  </a:lnTo>
                  <a:lnTo>
                    <a:pt x="646" y="1371"/>
                  </a:lnTo>
                  <a:lnTo>
                    <a:pt x="704" y="1378"/>
                  </a:lnTo>
                  <a:lnTo>
                    <a:pt x="761" y="1385"/>
                  </a:lnTo>
                  <a:lnTo>
                    <a:pt x="879" y="1402"/>
                  </a:lnTo>
                  <a:lnTo>
                    <a:pt x="939" y="1407"/>
                  </a:lnTo>
                  <a:lnTo>
                    <a:pt x="1001" y="1413"/>
                  </a:lnTo>
                  <a:lnTo>
                    <a:pt x="1001" y="1413"/>
                  </a:lnTo>
                  <a:lnTo>
                    <a:pt x="1007" y="1416"/>
                  </a:lnTo>
                  <a:lnTo>
                    <a:pt x="1014" y="1418"/>
                  </a:lnTo>
                  <a:lnTo>
                    <a:pt x="1029" y="1421"/>
                  </a:lnTo>
                  <a:lnTo>
                    <a:pt x="1045" y="1421"/>
                  </a:lnTo>
                  <a:lnTo>
                    <a:pt x="1057" y="1423"/>
                  </a:lnTo>
                  <a:lnTo>
                    <a:pt x="1057" y="1423"/>
                  </a:lnTo>
                  <a:lnTo>
                    <a:pt x="1057" y="1418"/>
                  </a:lnTo>
                  <a:lnTo>
                    <a:pt x="1056" y="1416"/>
                  </a:lnTo>
                  <a:lnTo>
                    <a:pt x="1053" y="1407"/>
                  </a:lnTo>
                  <a:lnTo>
                    <a:pt x="1049" y="1399"/>
                  </a:lnTo>
                  <a:lnTo>
                    <a:pt x="1048" y="1395"/>
                  </a:lnTo>
                  <a:lnTo>
                    <a:pt x="1048" y="1389"/>
                  </a:lnTo>
                  <a:lnTo>
                    <a:pt x="1048" y="1389"/>
                  </a:lnTo>
                  <a:lnTo>
                    <a:pt x="885" y="1362"/>
                  </a:lnTo>
                  <a:lnTo>
                    <a:pt x="802" y="1350"/>
                  </a:lnTo>
                  <a:lnTo>
                    <a:pt x="723" y="1336"/>
                  </a:lnTo>
                  <a:lnTo>
                    <a:pt x="723" y="1336"/>
                  </a:lnTo>
                  <a:lnTo>
                    <a:pt x="683" y="1330"/>
                  </a:lnTo>
                  <a:lnTo>
                    <a:pt x="663" y="1326"/>
                  </a:lnTo>
                  <a:lnTo>
                    <a:pt x="653" y="1323"/>
                  </a:lnTo>
                  <a:lnTo>
                    <a:pt x="643" y="1319"/>
                  </a:lnTo>
                  <a:lnTo>
                    <a:pt x="643" y="1319"/>
                  </a:lnTo>
                  <a:lnTo>
                    <a:pt x="698" y="1324"/>
                  </a:lnTo>
                  <a:lnTo>
                    <a:pt x="751" y="1331"/>
                  </a:lnTo>
                  <a:lnTo>
                    <a:pt x="854" y="1347"/>
                  </a:lnTo>
                  <a:lnTo>
                    <a:pt x="952" y="1361"/>
                  </a:lnTo>
                  <a:lnTo>
                    <a:pt x="1001" y="1368"/>
                  </a:lnTo>
                  <a:lnTo>
                    <a:pt x="1050" y="1372"/>
                  </a:lnTo>
                  <a:lnTo>
                    <a:pt x="1050" y="1372"/>
                  </a:lnTo>
                  <a:lnTo>
                    <a:pt x="1049" y="1366"/>
                  </a:lnTo>
                  <a:lnTo>
                    <a:pt x="1048" y="1359"/>
                  </a:lnTo>
                  <a:lnTo>
                    <a:pt x="1048" y="1348"/>
                  </a:lnTo>
                  <a:lnTo>
                    <a:pt x="1049" y="1337"/>
                  </a:lnTo>
                  <a:lnTo>
                    <a:pt x="1053" y="1327"/>
                  </a:lnTo>
                  <a:lnTo>
                    <a:pt x="1057" y="1316"/>
                  </a:lnTo>
                  <a:lnTo>
                    <a:pt x="1060" y="1306"/>
                  </a:lnTo>
                  <a:lnTo>
                    <a:pt x="1062" y="1295"/>
                  </a:lnTo>
                  <a:lnTo>
                    <a:pt x="1060" y="1288"/>
                  </a:lnTo>
                  <a:lnTo>
                    <a:pt x="1059" y="1282"/>
                  </a:lnTo>
                  <a:lnTo>
                    <a:pt x="1059" y="1282"/>
                  </a:lnTo>
                  <a:lnTo>
                    <a:pt x="1038" y="1282"/>
                  </a:lnTo>
                  <a:lnTo>
                    <a:pt x="1014" y="1282"/>
                  </a:lnTo>
                  <a:lnTo>
                    <a:pt x="963" y="1278"/>
                  </a:lnTo>
                  <a:lnTo>
                    <a:pt x="963" y="1278"/>
                  </a:lnTo>
                  <a:lnTo>
                    <a:pt x="941" y="1275"/>
                  </a:lnTo>
                  <a:lnTo>
                    <a:pt x="918" y="1270"/>
                  </a:lnTo>
                  <a:lnTo>
                    <a:pt x="899" y="1264"/>
                  </a:lnTo>
                  <a:lnTo>
                    <a:pt x="879" y="1261"/>
                  </a:lnTo>
                  <a:lnTo>
                    <a:pt x="879" y="1261"/>
                  </a:lnTo>
                  <a:lnTo>
                    <a:pt x="868" y="1261"/>
                  </a:lnTo>
                  <a:lnTo>
                    <a:pt x="857" y="1261"/>
                  </a:lnTo>
                  <a:lnTo>
                    <a:pt x="852" y="1261"/>
                  </a:lnTo>
                  <a:lnTo>
                    <a:pt x="848" y="1260"/>
                  </a:lnTo>
                  <a:lnTo>
                    <a:pt x="845" y="1258"/>
                  </a:lnTo>
                  <a:lnTo>
                    <a:pt x="844" y="1256"/>
                  </a:lnTo>
                  <a:lnTo>
                    <a:pt x="844" y="1256"/>
                  </a:lnTo>
                  <a:lnTo>
                    <a:pt x="861" y="1253"/>
                  </a:lnTo>
                  <a:lnTo>
                    <a:pt x="876" y="1254"/>
                  </a:lnTo>
                  <a:lnTo>
                    <a:pt x="893" y="1256"/>
                  </a:lnTo>
                  <a:lnTo>
                    <a:pt x="910" y="1258"/>
                  </a:lnTo>
                  <a:lnTo>
                    <a:pt x="945" y="1264"/>
                  </a:lnTo>
                  <a:lnTo>
                    <a:pt x="963" y="1267"/>
                  </a:lnTo>
                  <a:lnTo>
                    <a:pt x="980" y="1268"/>
                  </a:lnTo>
                  <a:lnTo>
                    <a:pt x="980" y="1268"/>
                  </a:lnTo>
                  <a:lnTo>
                    <a:pt x="1024" y="1268"/>
                  </a:lnTo>
                  <a:lnTo>
                    <a:pt x="1043" y="1270"/>
                  </a:lnTo>
                  <a:lnTo>
                    <a:pt x="1063" y="1272"/>
                  </a:lnTo>
                  <a:lnTo>
                    <a:pt x="1063" y="1272"/>
                  </a:lnTo>
                  <a:lnTo>
                    <a:pt x="1064" y="1267"/>
                  </a:lnTo>
                  <a:lnTo>
                    <a:pt x="1067" y="1261"/>
                  </a:lnTo>
                  <a:lnTo>
                    <a:pt x="1070" y="1258"/>
                  </a:lnTo>
                  <a:lnTo>
                    <a:pt x="1070" y="1254"/>
                  </a:lnTo>
                  <a:lnTo>
                    <a:pt x="1070" y="1254"/>
                  </a:lnTo>
                  <a:lnTo>
                    <a:pt x="1046" y="1250"/>
                  </a:lnTo>
                  <a:lnTo>
                    <a:pt x="1022" y="1248"/>
                  </a:lnTo>
                  <a:lnTo>
                    <a:pt x="970" y="1244"/>
                  </a:lnTo>
                  <a:lnTo>
                    <a:pt x="970" y="1244"/>
                  </a:lnTo>
                  <a:lnTo>
                    <a:pt x="945" y="1243"/>
                  </a:lnTo>
                  <a:lnTo>
                    <a:pt x="918" y="1240"/>
                  </a:lnTo>
                  <a:lnTo>
                    <a:pt x="865" y="1234"/>
                  </a:lnTo>
                  <a:lnTo>
                    <a:pt x="865" y="1234"/>
                  </a:lnTo>
                  <a:lnTo>
                    <a:pt x="781" y="1229"/>
                  </a:lnTo>
                  <a:lnTo>
                    <a:pt x="697" y="1222"/>
                  </a:lnTo>
                  <a:lnTo>
                    <a:pt x="656" y="1216"/>
                  </a:lnTo>
                  <a:lnTo>
                    <a:pt x="615" y="1211"/>
                  </a:lnTo>
                  <a:lnTo>
                    <a:pt x="577" y="1202"/>
                  </a:lnTo>
                  <a:lnTo>
                    <a:pt x="539" y="1192"/>
                  </a:lnTo>
                  <a:lnTo>
                    <a:pt x="539" y="1192"/>
                  </a:lnTo>
                  <a:lnTo>
                    <a:pt x="615" y="1199"/>
                  </a:lnTo>
                  <a:lnTo>
                    <a:pt x="691" y="1206"/>
                  </a:lnTo>
                  <a:lnTo>
                    <a:pt x="770" y="1213"/>
                  </a:lnTo>
                  <a:lnTo>
                    <a:pt x="848" y="1220"/>
                  </a:lnTo>
                  <a:lnTo>
                    <a:pt x="848" y="1220"/>
                  </a:lnTo>
                  <a:lnTo>
                    <a:pt x="960" y="1230"/>
                  </a:lnTo>
                  <a:lnTo>
                    <a:pt x="1014" y="1233"/>
                  </a:lnTo>
                  <a:lnTo>
                    <a:pt x="1041" y="1233"/>
                  </a:lnTo>
                  <a:lnTo>
                    <a:pt x="1069" y="1233"/>
                  </a:lnTo>
                  <a:lnTo>
                    <a:pt x="1069" y="1233"/>
                  </a:lnTo>
                  <a:lnTo>
                    <a:pt x="1067" y="1226"/>
                  </a:lnTo>
                  <a:lnTo>
                    <a:pt x="1066" y="1222"/>
                  </a:lnTo>
                  <a:lnTo>
                    <a:pt x="1064" y="1218"/>
                  </a:lnTo>
                  <a:lnTo>
                    <a:pt x="1064" y="1212"/>
                  </a:lnTo>
                  <a:lnTo>
                    <a:pt x="1064" y="1212"/>
                  </a:lnTo>
                  <a:lnTo>
                    <a:pt x="1057" y="1209"/>
                  </a:lnTo>
                  <a:lnTo>
                    <a:pt x="1050" y="1208"/>
                  </a:lnTo>
                  <a:lnTo>
                    <a:pt x="1035" y="1208"/>
                  </a:lnTo>
                  <a:lnTo>
                    <a:pt x="1035" y="1208"/>
                  </a:lnTo>
                  <a:close/>
                  <a:moveTo>
                    <a:pt x="1255" y="1357"/>
                  </a:moveTo>
                  <a:lnTo>
                    <a:pt x="1255" y="1357"/>
                  </a:lnTo>
                  <a:lnTo>
                    <a:pt x="1258" y="1327"/>
                  </a:lnTo>
                  <a:lnTo>
                    <a:pt x="1259" y="1296"/>
                  </a:lnTo>
                  <a:lnTo>
                    <a:pt x="1258" y="1264"/>
                  </a:lnTo>
                  <a:lnTo>
                    <a:pt x="1254" y="1234"/>
                  </a:lnTo>
                  <a:lnTo>
                    <a:pt x="1247" y="1205"/>
                  </a:lnTo>
                  <a:lnTo>
                    <a:pt x="1238" y="1178"/>
                  </a:lnTo>
                  <a:lnTo>
                    <a:pt x="1233" y="1166"/>
                  </a:lnTo>
                  <a:lnTo>
                    <a:pt x="1227" y="1153"/>
                  </a:lnTo>
                  <a:lnTo>
                    <a:pt x="1220" y="1143"/>
                  </a:lnTo>
                  <a:lnTo>
                    <a:pt x="1213" y="1133"/>
                  </a:lnTo>
                  <a:lnTo>
                    <a:pt x="1213" y="1133"/>
                  </a:lnTo>
                  <a:lnTo>
                    <a:pt x="1203" y="1140"/>
                  </a:lnTo>
                  <a:lnTo>
                    <a:pt x="1192" y="1145"/>
                  </a:lnTo>
                  <a:lnTo>
                    <a:pt x="1192" y="1145"/>
                  </a:lnTo>
                  <a:lnTo>
                    <a:pt x="1206" y="1205"/>
                  </a:lnTo>
                  <a:lnTo>
                    <a:pt x="1213" y="1233"/>
                  </a:lnTo>
                  <a:lnTo>
                    <a:pt x="1219" y="1263"/>
                  </a:lnTo>
                  <a:lnTo>
                    <a:pt x="1222" y="1292"/>
                  </a:lnTo>
                  <a:lnTo>
                    <a:pt x="1223" y="1321"/>
                  </a:lnTo>
                  <a:lnTo>
                    <a:pt x="1222" y="1337"/>
                  </a:lnTo>
                  <a:lnTo>
                    <a:pt x="1220" y="1354"/>
                  </a:lnTo>
                  <a:lnTo>
                    <a:pt x="1217" y="1369"/>
                  </a:lnTo>
                  <a:lnTo>
                    <a:pt x="1213" y="1386"/>
                  </a:lnTo>
                  <a:lnTo>
                    <a:pt x="1213" y="1386"/>
                  </a:lnTo>
                  <a:lnTo>
                    <a:pt x="1234" y="1372"/>
                  </a:lnTo>
                  <a:lnTo>
                    <a:pt x="1255" y="1357"/>
                  </a:lnTo>
                  <a:lnTo>
                    <a:pt x="1255" y="1357"/>
                  </a:lnTo>
                  <a:close/>
                  <a:moveTo>
                    <a:pt x="1192" y="1404"/>
                  </a:moveTo>
                  <a:lnTo>
                    <a:pt x="1192" y="1404"/>
                  </a:lnTo>
                  <a:lnTo>
                    <a:pt x="1196" y="1396"/>
                  </a:lnTo>
                  <a:lnTo>
                    <a:pt x="1201" y="1383"/>
                  </a:lnTo>
                  <a:lnTo>
                    <a:pt x="1206" y="1361"/>
                  </a:lnTo>
                  <a:lnTo>
                    <a:pt x="1206" y="1361"/>
                  </a:lnTo>
                  <a:lnTo>
                    <a:pt x="1209" y="1334"/>
                  </a:lnTo>
                  <a:lnTo>
                    <a:pt x="1209" y="1307"/>
                  </a:lnTo>
                  <a:lnTo>
                    <a:pt x="1208" y="1279"/>
                  </a:lnTo>
                  <a:lnTo>
                    <a:pt x="1205" y="1253"/>
                  </a:lnTo>
                  <a:lnTo>
                    <a:pt x="1199" y="1225"/>
                  </a:lnTo>
                  <a:lnTo>
                    <a:pt x="1192" y="1199"/>
                  </a:lnTo>
                  <a:lnTo>
                    <a:pt x="1185" y="1177"/>
                  </a:lnTo>
                  <a:lnTo>
                    <a:pt x="1177" y="1156"/>
                  </a:lnTo>
                  <a:lnTo>
                    <a:pt x="1177" y="1156"/>
                  </a:lnTo>
                  <a:lnTo>
                    <a:pt x="1160" y="1167"/>
                  </a:lnTo>
                  <a:lnTo>
                    <a:pt x="1143" y="1178"/>
                  </a:lnTo>
                  <a:lnTo>
                    <a:pt x="1126" y="1191"/>
                  </a:lnTo>
                  <a:lnTo>
                    <a:pt x="1109" y="1204"/>
                  </a:lnTo>
                  <a:lnTo>
                    <a:pt x="1109" y="1204"/>
                  </a:lnTo>
                  <a:lnTo>
                    <a:pt x="1116" y="1218"/>
                  </a:lnTo>
                  <a:lnTo>
                    <a:pt x="1121" y="1233"/>
                  </a:lnTo>
                  <a:lnTo>
                    <a:pt x="1128" y="1265"/>
                  </a:lnTo>
                  <a:lnTo>
                    <a:pt x="1132" y="1298"/>
                  </a:lnTo>
                  <a:lnTo>
                    <a:pt x="1133" y="1329"/>
                  </a:lnTo>
                  <a:lnTo>
                    <a:pt x="1132" y="1361"/>
                  </a:lnTo>
                  <a:lnTo>
                    <a:pt x="1129" y="1393"/>
                  </a:lnTo>
                  <a:lnTo>
                    <a:pt x="1123" y="1424"/>
                  </a:lnTo>
                  <a:lnTo>
                    <a:pt x="1115" y="1453"/>
                  </a:lnTo>
                  <a:lnTo>
                    <a:pt x="1115" y="1453"/>
                  </a:lnTo>
                  <a:lnTo>
                    <a:pt x="1123" y="1445"/>
                  </a:lnTo>
                  <a:lnTo>
                    <a:pt x="1133" y="1439"/>
                  </a:lnTo>
                  <a:lnTo>
                    <a:pt x="1154" y="1428"/>
                  </a:lnTo>
                  <a:lnTo>
                    <a:pt x="1175" y="1417"/>
                  </a:lnTo>
                  <a:lnTo>
                    <a:pt x="1185" y="1411"/>
                  </a:lnTo>
                  <a:lnTo>
                    <a:pt x="1192" y="1404"/>
                  </a:lnTo>
                  <a:lnTo>
                    <a:pt x="1192" y="1404"/>
                  </a:lnTo>
                  <a:close/>
                  <a:moveTo>
                    <a:pt x="1102" y="1441"/>
                  </a:moveTo>
                  <a:lnTo>
                    <a:pt x="1102" y="1441"/>
                  </a:lnTo>
                  <a:lnTo>
                    <a:pt x="1108" y="1428"/>
                  </a:lnTo>
                  <a:lnTo>
                    <a:pt x="1112" y="1414"/>
                  </a:lnTo>
                  <a:lnTo>
                    <a:pt x="1118" y="1383"/>
                  </a:lnTo>
                  <a:lnTo>
                    <a:pt x="1121" y="1351"/>
                  </a:lnTo>
                  <a:lnTo>
                    <a:pt x="1121" y="1319"/>
                  </a:lnTo>
                  <a:lnTo>
                    <a:pt x="1118" y="1286"/>
                  </a:lnTo>
                  <a:lnTo>
                    <a:pt x="1114" y="1257"/>
                  </a:lnTo>
                  <a:lnTo>
                    <a:pt x="1109" y="1243"/>
                  </a:lnTo>
                  <a:lnTo>
                    <a:pt x="1105" y="1229"/>
                  </a:lnTo>
                  <a:lnTo>
                    <a:pt x="1099" y="1218"/>
                  </a:lnTo>
                  <a:lnTo>
                    <a:pt x="1094" y="1206"/>
                  </a:lnTo>
                  <a:lnTo>
                    <a:pt x="1094" y="1206"/>
                  </a:lnTo>
                  <a:lnTo>
                    <a:pt x="1094" y="1205"/>
                  </a:lnTo>
                  <a:lnTo>
                    <a:pt x="1092" y="1205"/>
                  </a:lnTo>
                  <a:lnTo>
                    <a:pt x="1092" y="1205"/>
                  </a:lnTo>
                  <a:lnTo>
                    <a:pt x="1088" y="1208"/>
                  </a:lnTo>
                  <a:lnTo>
                    <a:pt x="1085" y="1212"/>
                  </a:lnTo>
                  <a:lnTo>
                    <a:pt x="1083" y="1216"/>
                  </a:lnTo>
                  <a:lnTo>
                    <a:pt x="1083" y="1220"/>
                  </a:lnTo>
                  <a:lnTo>
                    <a:pt x="1083" y="1232"/>
                  </a:lnTo>
                  <a:lnTo>
                    <a:pt x="1084" y="1243"/>
                  </a:lnTo>
                  <a:lnTo>
                    <a:pt x="1084" y="1243"/>
                  </a:lnTo>
                  <a:lnTo>
                    <a:pt x="1084" y="1275"/>
                  </a:lnTo>
                  <a:lnTo>
                    <a:pt x="1085" y="1310"/>
                  </a:lnTo>
                  <a:lnTo>
                    <a:pt x="1085" y="1310"/>
                  </a:lnTo>
                  <a:lnTo>
                    <a:pt x="1087" y="1331"/>
                  </a:lnTo>
                  <a:lnTo>
                    <a:pt x="1085" y="1352"/>
                  </a:lnTo>
                  <a:lnTo>
                    <a:pt x="1084" y="1393"/>
                  </a:lnTo>
                  <a:lnTo>
                    <a:pt x="1084" y="1393"/>
                  </a:lnTo>
                  <a:lnTo>
                    <a:pt x="1080" y="1416"/>
                  </a:lnTo>
                  <a:lnTo>
                    <a:pt x="1076" y="1435"/>
                  </a:lnTo>
                  <a:lnTo>
                    <a:pt x="1074" y="1444"/>
                  </a:lnTo>
                  <a:lnTo>
                    <a:pt x="1074" y="1452"/>
                  </a:lnTo>
                  <a:lnTo>
                    <a:pt x="1074" y="1460"/>
                  </a:lnTo>
                  <a:lnTo>
                    <a:pt x="1077" y="1469"/>
                  </a:lnTo>
                  <a:lnTo>
                    <a:pt x="1077" y="1469"/>
                  </a:lnTo>
                  <a:lnTo>
                    <a:pt x="1083" y="1469"/>
                  </a:lnTo>
                  <a:lnTo>
                    <a:pt x="1087" y="1468"/>
                  </a:lnTo>
                  <a:lnTo>
                    <a:pt x="1091" y="1465"/>
                  </a:lnTo>
                  <a:lnTo>
                    <a:pt x="1094" y="1460"/>
                  </a:lnTo>
                  <a:lnTo>
                    <a:pt x="1099" y="1451"/>
                  </a:lnTo>
                  <a:lnTo>
                    <a:pt x="1102" y="1441"/>
                  </a:lnTo>
                  <a:lnTo>
                    <a:pt x="1102" y="1441"/>
                  </a:lnTo>
                  <a:close/>
                  <a:moveTo>
                    <a:pt x="1059" y="1444"/>
                  </a:moveTo>
                  <a:lnTo>
                    <a:pt x="1059" y="1444"/>
                  </a:lnTo>
                  <a:lnTo>
                    <a:pt x="1049" y="1441"/>
                  </a:lnTo>
                  <a:lnTo>
                    <a:pt x="1038" y="1439"/>
                  </a:lnTo>
                  <a:lnTo>
                    <a:pt x="1017" y="1435"/>
                  </a:lnTo>
                  <a:lnTo>
                    <a:pt x="1017" y="1435"/>
                  </a:lnTo>
                  <a:lnTo>
                    <a:pt x="1004" y="1432"/>
                  </a:lnTo>
                  <a:lnTo>
                    <a:pt x="993" y="1428"/>
                  </a:lnTo>
                  <a:lnTo>
                    <a:pt x="993" y="1428"/>
                  </a:lnTo>
                  <a:lnTo>
                    <a:pt x="977" y="1427"/>
                  </a:lnTo>
                  <a:lnTo>
                    <a:pt x="962" y="1425"/>
                  </a:lnTo>
                  <a:lnTo>
                    <a:pt x="931" y="1425"/>
                  </a:lnTo>
                  <a:lnTo>
                    <a:pt x="931" y="1425"/>
                  </a:lnTo>
                  <a:lnTo>
                    <a:pt x="907" y="1423"/>
                  </a:lnTo>
                  <a:lnTo>
                    <a:pt x="883" y="1420"/>
                  </a:lnTo>
                  <a:lnTo>
                    <a:pt x="831" y="1413"/>
                  </a:lnTo>
                  <a:lnTo>
                    <a:pt x="778" y="1404"/>
                  </a:lnTo>
                  <a:lnTo>
                    <a:pt x="751" y="1402"/>
                  </a:lnTo>
                  <a:lnTo>
                    <a:pt x="725" y="1399"/>
                  </a:lnTo>
                  <a:lnTo>
                    <a:pt x="725" y="1399"/>
                  </a:lnTo>
                  <a:lnTo>
                    <a:pt x="708" y="1397"/>
                  </a:lnTo>
                  <a:lnTo>
                    <a:pt x="691" y="1393"/>
                  </a:lnTo>
                  <a:lnTo>
                    <a:pt x="674" y="1390"/>
                  </a:lnTo>
                  <a:lnTo>
                    <a:pt x="657" y="1389"/>
                  </a:lnTo>
                  <a:lnTo>
                    <a:pt x="657" y="1389"/>
                  </a:lnTo>
                  <a:lnTo>
                    <a:pt x="588" y="1382"/>
                  </a:lnTo>
                  <a:lnTo>
                    <a:pt x="520" y="1378"/>
                  </a:lnTo>
                  <a:lnTo>
                    <a:pt x="454" y="1372"/>
                  </a:lnTo>
                  <a:lnTo>
                    <a:pt x="420" y="1368"/>
                  </a:lnTo>
                  <a:lnTo>
                    <a:pt x="388" y="1364"/>
                  </a:lnTo>
                  <a:lnTo>
                    <a:pt x="388" y="1364"/>
                  </a:lnTo>
                  <a:lnTo>
                    <a:pt x="337" y="1355"/>
                  </a:lnTo>
                  <a:lnTo>
                    <a:pt x="285" y="1344"/>
                  </a:lnTo>
                  <a:lnTo>
                    <a:pt x="187" y="1320"/>
                  </a:lnTo>
                  <a:lnTo>
                    <a:pt x="187" y="1320"/>
                  </a:lnTo>
                  <a:lnTo>
                    <a:pt x="152" y="1314"/>
                  </a:lnTo>
                  <a:lnTo>
                    <a:pt x="111" y="1307"/>
                  </a:lnTo>
                  <a:lnTo>
                    <a:pt x="111" y="1307"/>
                  </a:lnTo>
                  <a:lnTo>
                    <a:pt x="86" y="1303"/>
                  </a:lnTo>
                  <a:lnTo>
                    <a:pt x="72" y="1300"/>
                  </a:lnTo>
                  <a:lnTo>
                    <a:pt x="59" y="1299"/>
                  </a:lnTo>
                  <a:lnTo>
                    <a:pt x="47" y="1299"/>
                  </a:lnTo>
                  <a:lnTo>
                    <a:pt x="41" y="1300"/>
                  </a:lnTo>
                  <a:lnTo>
                    <a:pt x="35" y="1302"/>
                  </a:lnTo>
                  <a:lnTo>
                    <a:pt x="31" y="1305"/>
                  </a:lnTo>
                  <a:lnTo>
                    <a:pt x="28" y="1309"/>
                  </a:lnTo>
                  <a:lnTo>
                    <a:pt x="26" y="1313"/>
                  </a:lnTo>
                  <a:lnTo>
                    <a:pt x="24" y="1319"/>
                  </a:lnTo>
                  <a:lnTo>
                    <a:pt x="24" y="1319"/>
                  </a:lnTo>
                  <a:lnTo>
                    <a:pt x="94" y="1330"/>
                  </a:lnTo>
                  <a:lnTo>
                    <a:pt x="166" y="1344"/>
                  </a:lnTo>
                  <a:lnTo>
                    <a:pt x="308" y="1373"/>
                  </a:lnTo>
                  <a:lnTo>
                    <a:pt x="379" y="1387"/>
                  </a:lnTo>
                  <a:lnTo>
                    <a:pt x="449" y="1402"/>
                  </a:lnTo>
                  <a:lnTo>
                    <a:pt x="521" y="1413"/>
                  </a:lnTo>
                  <a:lnTo>
                    <a:pt x="593" y="1421"/>
                  </a:lnTo>
                  <a:lnTo>
                    <a:pt x="593" y="1421"/>
                  </a:lnTo>
                  <a:lnTo>
                    <a:pt x="632" y="1425"/>
                  </a:lnTo>
                  <a:lnTo>
                    <a:pt x="670" y="1428"/>
                  </a:lnTo>
                  <a:lnTo>
                    <a:pt x="670" y="1428"/>
                  </a:lnTo>
                  <a:lnTo>
                    <a:pt x="715" y="1432"/>
                  </a:lnTo>
                  <a:lnTo>
                    <a:pt x="761" y="1437"/>
                  </a:lnTo>
                  <a:lnTo>
                    <a:pt x="858" y="1448"/>
                  </a:lnTo>
                  <a:lnTo>
                    <a:pt x="907" y="1453"/>
                  </a:lnTo>
                  <a:lnTo>
                    <a:pt x="956" y="1458"/>
                  </a:lnTo>
                  <a:lnTo>
                    <a:pt x="1005" y="1462"/>
                  </a:lnTo>
                  <a:lnTo>
                    <a:pt x="1052" y="1463"/>
                  </a:lnTo>
                  <a:lnTo>
                    <a:pt x="1052" y="1463"/>
                  </a:lnTo>
                  <a:lnTo>
                    <a:pt x="1057" y="1453"/>
                  </a:lnTo>
                  <a:lnTo>
                    <a:pt x="1059" y="1448"/>
                  </a:lnTo>
                  <a:lnTo>
                    <a:pt x="1059" y="1444"/>
                  </a:lnTo>
                  <a:lnTo>
                    <a:pt x="1059" y="14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3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请在此添加您的标题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pic>
        <p:nvPicPr>
          <p:cNvPr id="260" name="Picture 12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GlowEdges trans="1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078272" y="4496376"/>
            <a:ext cx="957812" cy="874852"/>
          </a:xfrm>
          <a:prstGeom prst="rect">
            <a:avLst/>
          </a:prstGeom>
        </p:spPr>
      </p:pic>
      <p:pic>
        <p:nvPicPr>
          <p:cNvPr id="261" name="Picture 13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GlowEdges trans="1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578846" y="3661907"/>
            <a:ext cx="897477" cy="912560"/>
          </a:xfrm>
          <a:prstGeom prst="rect">
            <a:avLst/>
          </a:prstGeom>
        </p:spPr>
      </p:pic>
      <p:pic>
        <p:nvPicPr>
          <p:cNvPr id="262" name="Picture 14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GlowEdges trans="1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218553" y="3353629"/>
            <a:ext cx="1003061" cy="814516"/>
          </a:xfrm>
          <a:prstGeom prst="rect">
            <a:avLst/>
          </a:prstGeom>
        </p:spPr>
      </p:pic>
      <p:pic>
        <p:nvPicPr>
          <p:cNvPr id="263" name="Picture 18"/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GlowEdges trans="1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795050" y="1657214"/>
            <a:ext cx="822058" cy="972895"/>
          </a:xfrm>
          <a:prstGeom prst="rect">
            <a:avLst/>
          </a:prstGeom>
        </p:spPr>
      </p:pic>
      <p:pic>
        <p:nvPicPr>
          <p:cNvPr id="264" name="Picture 22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artisticGlowEdges trans="1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284201" y="1739199"/>
            <a:ext cx="438912" cy="356410"/>
          </a:xfrm>
          <a:prstGeom prst="rect">
            <a:avLst/>
          </a:prstGeom>
        </p:spPr>
      </p:pic>
      <p:pic>
        <p:nvPicPr>
          <p:cNvPr id="265" name="Picture 26"/>
          <p:cNvPicPr>
            <a:picLocks noChangeAspect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artisticGlowEdges trans="1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082324" y="3334703"/>
            <a:ext cx="410998" cy="486410"/>
          </a:xfrm>
          <a:prstGeom prst="rect">
            <a:avLst/>
          </a:prstGeom>
        </p:spPr>
      </p:pic>
      <p:pic>
        <p:nvPicPr>
          <p:cNvPr id="266" name="Picture 27"/>
          <p:cNvPicPr>
            <a:picLocks noChangeAspect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artisticGlowEdges trans="1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62198" y="2764442"/>
            <a:ext cx="424329" cy="431461"/>
          </a:xfrm>
          <a:prstGeom prst="rect">
            <a:avLst/>
          </a:prstGeom>
        </p:spPr>
      </p:pic>
      <p:pic>
        <p:nvPicPr>
          <p:cNvPr id="267" name="Picture 15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736505" y="1727990"/>
            <a:ext cx="789920" cy="789920"/>
          </a:xfrm>
          <a:prstGeom prst="rect">
            <a:avLst/>
          </a:prstGeom>
        </p:spPr>
      </p:pic>
      <p:sp>
        <p:nvSpPr>
          <p:cNvPr id="268" name="TextBox 28"/>
          <p:cNvSpPr txBox="1"/>
          <p:nvPr/>
        </p:nvSpPr>
        <p:spPr>
          <a:xfrm>
            <a:off x="739692" y="2740938"/>
            <a:ext cx="401519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b="1" dirty="0">
                <a:latin typeface="+mn-ea"/>
                <a:cs typeface="Open Sans Semibold" pitchFamily="34" charset="0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cs typeface="Open Sans" pitchFamily="34" charset="0"/>
            </a:endParaRPr>
          </a:p>
          <a:p>
            <a:pPr marL="228600" indent="-2286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dirty="0">
                <a:latin typeface="+mn-ea"/>
                <a:cs typeface="Open Sans" pitchFamily="34" charset="0"/>
              </a:rPr>
              <a:t>此处添加详细文本描述，建议与标题相关并符合整体语言风格，语言描述尽量简洁生动。</a:t>
            </a:r>
            <a:endParaRPr lang="en-US" dirty="0">
              <a:latin typeface="+mn-ea"/>
              <a:cs typeface="Open Sans" pitchFamily="34" charset="0"/>
            </a:endParaRPr>
          </a:p>
          <a:p>
            <a:pPr marL="228600" indent="-2286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dirty="0">
                <a:latin typeface="+mn-ea"/>
                <a:cs typeface="Open Sans" pitchFamily="34" charset="0"/>
              </a:rPr>
              <a:t>此处添加详细文本描述，建议与标题相关并符合整体语言风格</a:t>
            </a:r>
            <a:endParaRPr lang="en-US" dirty="0">
              <a:latin typeface="+mn-ea"/>
              <a:cs typeface="Open Sans" pitchFamily="34" charset="0"/>
            </a:endParaRPr>
          </a:p>
        </p:txBody>
      </p:sp>
      <p:sp>
        <p:nvSpPr>
          <p:cNvPr id="269" name="TextBox 31"/>
          <p:cNvSpPr txBox="1"/>
          <p:nvPr/>
        </p:nvSpPr>
        <p:spPr>
          <a:xfrm>
            <a:off x="1756440" y="1698029"/>
            <a:ext cx="2998441" cy="7385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4800" b="1" dirty="0">
                <a:latin typeface="+mn-ea"/>
              </a:rPr>
              <a:t>添加标题</a:t>
            </a:r>
            <a:endParaRPr lang="zh-CN" altLang="en-US" sz="4800" b="1" dirty="0">
              <a:latin typeface="+mn-ea"/>
            </a:endParaRPr>
          </a:p>
        </p:txBody>
      </p:sp>
      <p:sp>
        <p:nvSpPr>
          <p:cNvPr id="270" name="Freeform 29"/>
          <p:cNvSpPr>
            <a:spLocks noEditPoints="1"/>
          </p:cNvSpPr>
          <p:nvPr/>
        </p:nvSpPr>
        <p:spPr bwMode="auto">
          <a:xfrm>
            <a:off x="5020384" y="4048199"/>
            <a:ext cx="1107955" cy="1156127"/>
          </a:xfrm>
          <a:custGeom>
            <a:avLst/>
            <a:gdLst>
              <a:gd name="T0" fmla="*/ 14 w 939"/>
              <a:gd name="T1" fmla="*/ 370 h 978"/>
              <a:gd name="T2" fmla="*/ 115 w 939"/>
              <a:gd name="T3" fmla="*/ 87 h 978"/>
              <a:gd name="T4" fmla="*/ 517 w 939"/>
              <a:gd name="T5" fmla="*/ 9 h 978"/>
              <a:gd name="T6" fmla="*/ 818 w 939"/>
              <a:gd name="T7" fmla="*/ 112 h 978"/>
              <a:gd name="T8" fmla="*/ 896 w 939"/>
              <a:gd name="T9" fmla="*/ 454 h 978"/>
              <a:gd name="T10" fmla="*/ 825 w 939"/>
              <a:gd name="T11" fmla="*/ 864 h 978"/>
              <a:gd name="T12" fmla="*/ 345 w 939"/>
              <a:gd name="T13" fmla="*/ 944 h 978"/>
              <a:gd name="T14" fmla="*/ 41 w 939"/>
              <a:gd name="T15" fmla="*/ 801 h 978"/>
              <a:gd name="T16" fmla="*/ 393 w 939"/>
              <a:gd name="T17" fmla="*/ 430 h 978"/>
              <a:gd name="T18" fmla="*/ 275 w 939"/>
              <a:gd name="T19" fmla="*/ 25 h 978"/>
              <a:gd name="T20" fmla="*/ 395 w 939"/>
              <a:gd name="T21" fmla="*/ 25 h 978"/>
              <a:gd name="T22" fmla="*/ 571 w 939"/>
              <a:gd name="T23" fmla="*/ 43 h 978"/>
              <a:gd name="T24" fmla="*/ 497 w 939"/>
              <a:gd name="T25" fmla="*/ 67 h 978"/>
              <a:gd name="T26" fmla="*/ 283 w 939"/>
              <a:gd name="T27" fmla="*/ 63 h 978"/>
              <a:gd name="T28" fmla="*/ 416 w 939"/>
              <a:gd name="T29" fmla="*/ 97 h 978"/>
              <a:gd name="T30" fmla="*/ 526 w 939"/>
              <a:gd name="T31" fmla="*/ 92 h 978"/>
              <a:gd name="T32" fmla="*/ 317 w 939"/>
              <a:gd name="T33" fmla="*/ 69 h 978"/>
              <a:gd name="T34" fmla="*/ 568 w 939"/>
              <a:gd name="T35" fmla="*/ 81 h 978"/>
              <a:gd name="T36" fmla="*/ 538 w 939"/>
              <a:gd name="T37" fmla="*/ 107 h 978"/>
              <a:gd name="T38" fmla="*/ 26 w 939"/>
              <a:gd name="T39" fmla="*/ 211 h 978"/>
              <a:gd name="T40" fmla="*/ 121 w 939"/>
              <a:gd name="T41" fmla="*/ 421 h 978"/>
              <a:gd name="T42" fmla="*/ 157 w 939"/>
              <a:gd name="T43" fmla="*/ 417 h 978"/>
              <a:gd name="T44" fmla="*/ 44 w 939"/>
              <a:gd name="T45" fmla="*/ 203 h 978"/>
              <a:gd name="T46" fmla="*/ 59 w 939"/>
              <a:gd name="T47" fmla="*/ 188 h 978"/>
              <a:gd name="T48" fmla="*/ 266 w 939"/>
              <a:gd name="T49" fmla="*/ 421 h 978"/>
              <a:gd name="T50" fmla="*/ 400 w 939"/>
              <a:gd name="T51" fmla="*/ 439 h 978"/>
              <a:gd name="T52" fmla="*/ 733 w 939"/>
              <a:gd name="T53" fmla="*/ 312 h 978"/>
              <a:gd name="T54" fmla="*/ 782 w 939"/>
              <a:gd name="T55" fmla="*/ 126 h 978"/>
              <a:gd name="T56" fmla="*/ 247 w 939"/>
              <a:gd name="T57" fmla="*/ 104 h 978"/>
              <a:gd name="T58" fmla="*/ 554 w 939"/>
              <a:gd name="T59" fmla="*/ 486 h 978"/>
              <a:gd name="T60" fmla="*/ 696 w 939"/>
              <a:gd name="T61" fmla="*/ 471 h 978"/>
              <a:gd name="T62" fmla="*/ 845 w 939"/>
              <a:gd name="T63" fmla="*/ 142 h 978"/>
              <a:gd name="T64" fmla="*/ 874 w 939"/>
              <a:gd name="T65" fmla="*/ 211 h 978"/>
              <a:gd name="T66" fmla="*/ 830 w 939"/>
              <a:gd name="T67" fmla="*/ 309 h 978"/>
              <a:gd name="T68" fmla="*/ 780 w 939"/>
              <a:gd name="T69" fmla="*/ 437 h 978"/>
              <a:gd name="T70" fmla="*/ 806 w 939"/>
              <a:gd name="T71" fmla="*/ 714 h 978"/>
              <a:gd name="T72" fmla="*/ 845 w 939"/>
              <a:gd name="T73" fmla="*/ 831 h 978"/>
              <a:gd name="T74" fmla="*/ 878 w 939"/>
              <a:gd name="T75" fmla="*/ 254 h 978"/>
              <a:gd name="T76" fmla="*/ 264 w 939"/>
              <a:gd name="T77" fmla="*/ 363 h 978"/>
              <a:gd name="T78" fmla="*/ 330 w 939"/>
              <a:gd name="T79" fmla="*/ 429 h 978"/>
              <a:gd name="T80" fmla="*/ 368 w 939"/>
              <a:gd name="T81" fmla="*/ 406 h 978"/>
              <a:gd name="T82" fmla="*/ 762 w 939"/>
              <a:gd name="T83" fmla="*/ 857 h 978"/>
              <a:gd name="T84" fmla="*/ 791 w 939"/>
              <a:gd name="T85" fmla="*/ 909 h 978"/>
              <a:gd name="T86" fmla="*/ 759 w 939"/>
              <a:gd name="T87" fmla="*/ 390 h 978"/>
              <a:gd name="T88" fmla="*/ 716 w 939"/>
              <a:gd name="T89" fmla="*/ 855 h 978"/>
              <a:gd name="T90" fmla="*/ 755 w 939"/>
              <a:gd name="T91" fmla="*/ 405 h 978"/>
              <a:gd name="T92" fmla="*/ 58 w 939"/>
              <a:gd name="T93" fmla="*/ 757 h 978"/>
              <a:gd name="T94" fmla="*/ 401 w 939"/>
              <a:gd name="T95" fmla="*/ 918 h 978"/>
              <a:gd name="T96" fmla="*/ 674 w 939"/>
              <a:gd name="T97" fmla="*/ 602 h 978"/>
              <a:gd name="T98" fmla="*/ 287 w 939"/>
              <a:gd name="T99" fmla="*/ 563 h 978"/>
              <a:gd name="T100" fmla="*/ 56 w 939"/>
              <a:gd name="T101" fmla="*/ 476 h 978"/>
              <a:gd name="T102" fmla="*/ 389 w 939"/>
              <a:gd name="T103" fmla="*/ 441 h 978"/>
              <a:gd name="T104" fmla="*/ 354 w 939"/>
              <a:gd name="T105" fmla="*/ 477 h 978"/>
              <a:gd name="T106" fmla="*/ 284 w 939"/>
              <a:gd name="T107" fmla="*/ 466 h 978"/>
              <a:gd name="T108" fmla="*/ 292 w 939"/>
              <a:gd name="T109" fmla="*/ 468 h 978"/>
              <a:gd name="T110" fmla="*/ 332 w 939"/>
              <a:gd name="T111" fmla="*/ 496 h 978"/>
              <a:gd name="T112" fmla="*/ 686 w 939"/>
              <a:gd name="T113" fmla="*/ 554 h 978"/>
              <a:gd name="T114" fmla="*/ 535 w 939"/>
              <a:gd name="T115" fmla="*/ 952 h 978"/>
              <a:gd name="T116" fmla="*/ 49 w 939"/>
              <a:gd name="T117" fmla="*/ 815 h 978"/>
              <a:gd name="T118" fmla="*/ 304 w 939"/>
              <a:gd name="T119" fmla="*/ 919 h 978"/>
              <a:gd name="T120" fmla="*/ 680 w 939"/>
              <a:gd name="T121" fmla="*/ 949 h 978"/>
              <a:gd name="T122" fmla="*/ 699 w 939"/>
              <a:gd name="T123" fmla="*/ 490 h 9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39" h="978">
                <a:moveTo>
                  <a:pt x="41" y="801"/>
                </a:moveTo>
                <a:cubicBezTo>
                  <a:pt x="46" y="758"/>
                  <a:pt x="57" y="718"/>
                  <a:pt x="55" y="679"/>
                </a:cubicBezTo>
                <a:cubicBezTo>
                  <a:pt x="55" y="673"/>
                  <a:pt x="53" y="668"/>
                  <a:pt x="53" y="663"/>
                </a:cubicBezTo>
                <a:cubicBezTo>
                  <a:pt x="49" y="620"/>
                  <a:pt x="53" y="574"/>
                  <a:pt x="53" y="541"/>
                </a:cubicBezTo>
                <a:cubicBezTo>
                  <a:pt x="51" y="494"/>
                  <a:pt x="39" y="449"/>
                  <a:pt x="39" y="405"/>
                </a:cubicBezTo>
                <a:cubicBezTo>
                  <a:pt x="28" y="396"/>
                  <a:pt x="21" y="380"/>
                  <a:pt x="14" y="370"/>
                </a:cubicBezTo>
                <a:cubicBezTo>
                  <a:pt x="8" y="340"/>
                  <a:pt x="7" y="306"/>
                  <a:pt x="0" y="279"/>
                </a:cubicBezTo>
                <a:cubicBezTo>
                  <a:pt x="4" y="270"/>
                  <a:pt x="1" y="261"/>
                  <a:pt x="7" y="256"/>
                </a:cubicBezTo>
                <a:cubicBezTo>
                  <a:pt x="6" y="228"/>
                  <a:pt x="13" y="213"/>
                  <a:pt x="19" y="191"/>
                </a:cubicBezTo>
                <a:cubicBezTo>
                  <a:pt x="24" y="174"/>
                  <a:pt x="28" y="163"/>
                  <a:pt x="34" y="150"/>
                </a:cubicBezTo>
                <a:cubicBezTo>
                  <a:pt x="43" y="128"/>
                  <a:pt x="53" y="104"/>
                  <a:pt x="70" y="87"/>
                </a:cubicBezTo>
                <a:cubicBezTo>
                  <a:pt x="83" y="80"/>
                  <a:pt x="106" y="71"/>
                  <a:pt x="115" y="87"/>
                </a:cubicBezTo>
                <a:cubicBezTo>
                  <a:pt x="154" y="86"/>
                  <a:pt x="207" y="82"/>
                  <a:pt x="243" y="90"/>
                </a:cubicBezTo>
                <a:cubicBezTo>
                  <a:pt x="240" y="73"/>
                  <a:pt x="243" y="54"/>
                  <a:pt x="252" y="34"/>
                </a:cubicBezTo>
                <a:cubicBezTo>
                  <a:pt x="272" y="2"/>
                  <a:pt x="313" y="10"/>
                  <a:pt x="360" y="9"/>
                </a:cubicBezTo>
                <a:cubicBezTo>
                  <a:pt x="372" y="9"/>
                  <a:pt x="385" y="5"/>
                  <a:pt x="398" y="4"/>
                </a:cubicBezTo>
                <a:cubicBezTo>
                  <a:pt x="431" y="1"/>
                  <a:pt x="466" y="0"/>
                  <a:pt x="495" y="3"/>
                </a:cubicBezTo>
                <a:cubicBezTo>
                  <a:pt x="503" y="4"/>
                  <a:pt x="510" y="8"/>
                  <a:pt x="517" y="9"/>
                </a:cubicBezTo>
                <a:cubicBezTo>
                  <a:pt x="521" y="10"/>
                  <a:pt x="527" y="8"/>
                  <a:pt x="531" y="9"/>
                </a:cubicBezTo>
                <a:cubicBezTo>
                  <a:pt x="550" y="13"/>
                  <a:pt x="569" y="25"/>
                  <a:pt x="583" y="31"/>
                </a:cubicBezTo>
                <a:cubicBezTo>
                  <a:pt x="586" y="57"/>
                  <a:pt x="597" y="73"/>
                  <a:pt x="593" y="102"/>
                </a:cubicBezTo>
                <a:cubicBezTo>
                  <a:pt x="635" y="107"/>
                  <a:pt x="682" y="102"/>
                  <a:pt x="728" y="106"/>
                </a:cubicBezTo>
                <a:cubicBezTo>
                  <a:pt x="741" y="107"/>
                  <a:pt x="754" y="113"/>
                  <a:pt x="767" y="114"/>
                </a:cubicBezTo>
                <a:cubicBezTo>
                  <a:pt x="785" y="115"/>
                  <a:pt x="803" y="111"/>
                  <a:pt x="818" y="112"/>
                </a:cubicBezTo>
                <a:cubicBezTo>
                  <a:pt x="844" y="115"/>
                  <a:pt x="866" y="132"/>
                  <a:pt x="878" y="148"/>
                </a:cubicBezTo>
                <a:cubicBezTo>
                  <a:pt x="884" y="158"/>
                  <a:pt x="882" y="167"/>
                  <a:pt x="884" y="181"/>
                </a:cubicBezTo>
                <a:cubicBezTo>
                  <a:pt x="887" y="194"/>
                  <a:pt x="894" y="207"/>
                  <a:pt x="894" y="217"/>
                </a:cubicBezTo>
                <a:cubicBezTo>
                  <a:pt x="895" y="231"/>
                  <a:pt x="887" y="243"/>
                  <a:pt x="888" y="261"/>
                </a:cubicBezTo>
                <a:cubicBezTo>
                  <a:pt x="891" y="302"/>
                  <a:pt x="892" y="350"/>
                  <a:pt x="894" y="393"/>
                </a:cubicBezTo>
                <a:cubicBezTo>
                  <a:pt x="896" y="413"/>
                  <a:pt x="893" y="433"/>
                  <a:pt x="896" y="454"/>
                </a:cubicBezTo>
                <a:cubicBezTo>
                  <a:pt x="902" y="505"/>
                  <a:pt x="899" y="558"/>
                  <a:pt x="903" y="604"/>
                </a:cubicBezTo>
                <a:cubicBezTo>
                  <a:pt x="904" y="618"/>
                  <a:pt x="909" y="631"/>
                  <a:pt x="906" y="644"/>
                </a:cubicBezTo>
                <a:cubicBezTo>
                  <a:pt x="907" y="648"/>
                  <a:pt x="910" y="651"/>
                  <a:pt x="911" y="655"/>
                </a:cubicBezTo>
                <a:cubicBezTo>
                  <a:pt x="910" y="720"/>
                  <a:pt x="939" y="783"/>
                  <a:pt x="908" y="830"/>
                </a:cubicBezTo>
                <a:cubicBezTo>
                  <a:pt x="886" y="840"/>
                  <a:pt x="864" y="830"/>
                  <a:pt x="843" y="843"/>
                </a:cubicBezTo>
                <a:cubicBezTo>
                  <a:pt x="839" y="852"/>
                  <a:pt x="834" y="866"/>
                  <a:pt x="825" y="864"/>
                </a:cubicBezTo>
                <a:cubicBezTo>
                  <a:pt x="814" y="893"/>
                  <a:pt x="812" y="924"/>
                  <a:pt x="790" y="939"/>
                </a:cubicBezTo>
                <a:cubicBezTo>
                  <a:pt x="767" y="955"/>
                  <a:pt x="733" y="949"/>
                  <a:pt x="704" y="950"/>
                </a:cubicBezTo>
                <a:cubicBezTo>
                  <a:pt x="699" y="953"/>
                  <a:pt x="697" y="956"/>
                  <a:pt x="694" y="959"/>
                </a:cubicBezTo>
                <a:cubicBezTo>
                  <a:pt x="677" y="976"/>
                  <a:pt x="647" y="972"/>
                  <a:pt x="617" y="978"/>
                </a:cubicBezTo>
                <a:cubicBezTo>
                  <a:pt x="551" y="967"/>
                  <a:pt x="473" y="973"/>
                  <a:pt x="405" y="957"/>
                </a:cubicBezTo>
                <a:cubicBezTo>
                  <a:pt x="384" y="952"/>
                  <a:pt x="366" y="945"/>
                  <a:pt x="345" y="944"/>
                </a:cubicBezTo>
                <a:cubicBezTo>
                  <a:pt x="325" y="939"/>
                  <a:pt x="301" y="928"/>
                  <a:pt x="282" y="922"/>
                </a:cubicBezTo>
                <a:cubicBezTo>
                  <a:pt x="244" y="910"/>
                  <a:pt x="208" y="895"/>
                  <a:pt x="168" y="883"/>
                </a:cubicBezTo>
                <a:cubicBezTo>
                  <a:pt x="150" y="878"/>
                  <a:pt x="134" y="874"/>
                  <a:pt x="111" y="866"/>
                </a:cubicBezTo>
                <a:cubicBezTo>
                  <a:pt x="91" y="858"/>
                  <a:pt x="73" y="851"/>
                  <a:pt x="54" y="845"/>
                </a:cubicBezTo>
                <a:cubicBezTo>
                  <a:pt x="47" y="840"/>
                  <a:pt x="42" y="833"/>
                  <a:pt x="34" y="830"/>
                </a:cubicBezTo>
                <a:cubicBezTo>
                  <a:pt x="31" y="819"/>
                  <a:pt x="25" y="802"/>
                  <a:pt x="41" y="801"/>
                </a:cubicBezTo>
                <a:close/>
                <a:moveTo>
                  <a:pt x="409" y="415"/>
                </a:moveTo>
                <a:cubicBezTo>
                  <a:pt x="419" y="398"/>
                  <a:pt x="427" y="386"/>
                  <a:pt x="421" y="369"/>
                </a:cubicBezTo>
                <a:cubicBezTo>
                  <a:pt x="421" y="369"/>
                  <a:pt x="424" y="370"/>
                  <a:pt x="424" y="370"/>
                </a:cubicBezTo>
                <a:cubicBezTo>
                  <a:pt x="420" y="354"/>
                  <a:pt x="404" y="342"/>
                  <a:pt x="383" y="341"/>
                </a:cubicBezTo>
                <a:cubicBezTo>
                  <a:pt x="396" y="347"/>
                  <a:pt x="404" y="357"/>
                  <a:pt x="410" y="369"/>
                </a:cubicBezTo>
                <a:cubicBezTo>
                  <a:pt x="407" y="399"/>
                  <a:pt x="403" y="410"/>
                  <a:pt x="393" y="430"/>
                </a:cubicBezTo>
                <a:cubicBezTo>
                  <a:pt x="393" y="429"/>
                  <a:pt x="392" y="428"/>
                  <a:pt x="391" y="430"/>
                </a:cubicBezTo>
                <a:cubicBezTo>
                  <a:pt x="401" y="434"/>
                  <a:pt x="401" y="417"/>
                  <a:pt x="409" y="415"/>
                </a:cubicBezTo>
                <a:close/>
                <a:moveTo>
                  <a:pt x="571" y="43"/>
                </a:moveTo>
                <a:cubicBezTo>
                  <a:pt x="560" y="22"/>
                  <a:pt x="505" y="14"/>
                  <a:pt x="482" y="13"/>
                </a:cubicBezTo>
                <a:cubicBezTo>
                  <a:pt x="443" y="11"/>
                  <a:pt x="396" y="15"/>
                  <a:pt x="356" y="19"/>
                </a:cubicBezTo>
                <a:cubicBezTo>
                  <a:pt x="326" y="22"/>
                  <a:pt x="290" y="16"/>
                  <a:pt x="275" y="25"/>
                </a:cubicBezTo>
                <a:cubicBezTo>
                  <a:pt x="267" y="30"/>
                  <a:pt x="258" y="47"/>
                  <a:pt x="258" y="53"/>
                </a:cubicBezTo>
                <a:cubicBezTo>
                  <a:pt x="264" y="51"/>
                  <a:pt x="270" y="50"/>
                  <a:pt x="277" y="49"/>
                </a:cubicBezTo>
                <a:cubicBezTo>
                  <a:pt x="279" y="45"/>
                  <a:pt x="280" y="42"/>
                  <a:pt x="284" y="40"/>
                </a:cubicBezTo>
                <a:cubicBezTo>
                  <a:pt x="296" y="33"/>
                  <a:pt x="310" y="32"/>
                  <a:pt x="324" y="30"/>
                </a:cubicBezTo>
                <a:cubicBezTo>
                  <a:pt x="330" y="29"/>
                  <a:pt x="335" y="26"/>
                  <a:pt x="340" y="25"/>
                </a:cubicBezTo>
                <a:cubicBezTo>
                  <a:pt x="358" y="23"/>
                  <a:pt x="377" y="24"/>
                  <a:pt x="395" y="25"/>
                </a:cubicBezTo>
                <a:cubicBezTo>
                  <a:pt x="408" y="26"/>
                  <a:pt x="422" y="23"/>
                  <a:pt x="431" y="25"/>
                </a:cubicBezTo>
                <a:cubicBezTo>
                  <a:pt x="435" y="26"/>
                  <a:pt x="439" y="29"/>
                  <a:pt x="444" y="30"/>
                </a:cubicBezTo>
                <a:cubicBezTo>
                  <a:pt x="458" y="33"/>
                  <a:pt x="472" y="30"/>
                  <a:pt x="487" y="33"/>
                </a:cubicBezTo>
                <a:cubicBezTo>
                  <a:pt x="503" y="36"/>
                  <a:pt x="518" y="43"/>
                  <a:pt x="535" y="44"/>
                </a:cubicBezTo>
                <a:cubicBezTo>
                  <a:pt x="542" y="54"/>
                  <a:pt x="551" y="65"/>
                  <a:pt x="548" y="77"/>
                </a:cubicBezTo>
                <a:cubicBezTo>
                  <a:pt x="565" y="73"/>
                  <a:pt x="582" y="65"/>
                  <a:pt x="571" y="43"/>
                </a:cubicBezTo>
                <a:close/>
                <a:moveTo>
                  <a:pt x="288" y="51"/>
                </a:moveTo>
                <a:cubicBezTo>
                  <a:pt x="293" y="52"/>
                  <a:pt x="296" y="56"/>
                  <a:pt x="299" y="59"/>
                </a:cubicBezTo>
                <a:cubicBezTo>
                  <a:pt x="307" y="55"/>
                  <a:pt x="314" y="62"/>
                  <a:pt x="324" y="55"/>
                </a:cubicBezTo>
                <a:cubicBezTo>
                  <a:pt x="352" y="51"/>
                  <a:pt x="382" y="56"/>
                  <a:pt x="412" y="56"/>
                </a:cubicBezTo>
                <a:cubicBezTo>
                  <a:pt x="423" y="56"/>
                  <a:pt x="433" y="54"/>
                  <a:pt x="442" y="55"/>
                </a:cubicBezTo>
                <a:cubicBezTo>
                  <a:pt x="461" y="57"/>
                  <a:pt x="475" y="69"/>
                  <a:pt x="497" y="67"/>
                </a:cubicBezTo>
                <a:cubicBezTo>
                  <a:pt x="504" y="60"/>
                  <a:pt x="515" y="56"/>
                  <a:pt x="526" y="53"/>
                </a:cubicBezTo>
                <a:cubicBezTo>
                  <a:pt x="447" y="38"/>
                  <a:pt x="356" y="24"/>
                  <a:pt x="288" y="51"/>
                </a:cubicBezTo>
                <a:close/>
                <a:moveTo>
                  <a:pt x="257" y="67"/>
                </a:moveTo>
                <a:cubicBezTo>
                  <a:pt x="255" y="78"/>
                  <a:pt x="248" y="119"/>
                  <a:pt x="268" y="112"/>
                </a:cubicBezTo>
                <a:cubicBezTo>
                  <a:pt x="271" y="105"/>
                  <a:pt x="270" y="100"/>
                  <a:pt x="268" y="92"/>
                </a:cubicBezTo>
                <a:cubicBezTo>
                  <a:pt x="269" y="83"/>
                  <a:pt x="281" y="71"/>
                  <a:pt x="283" y="63"/>
                </a:cubicBezTo>
                <a:cubicBezTo>
                  <a:pt x="274" y="57"/>
                  <a:pt x="264" y="62"/>
                  <a:pt x="257" y="67"/>
                </a:cubicBezTo>
                <a:close/>
                <a:moveTo>
                  <a:pt x="444" y="65"/>
                </a:moveTo>
                <a:cubicBezTo>
                  <a:pt x="430" y="64"/>
                  <a:pt x="415" y="67"/>
                  <a:pt x="400" y="66"/>
                </a:cubicBezTo>
                <a:cubicBezTo>
                  <a:pt x="377" y="65"/>
                  <a:pt x="353" y="61"/>
                  <a:pt x="334" y="67"/>
                </a:cubicBezTo>
                <a:cubicBezTo>
                  <a:pt x="343" y="75"/>
                  <a:pt x="349" y="87"/>
                  <a:pt x="348" y="99"/>
                </a:cubicBezTo>
                <a:cubicBezTo>
                  <a:pt x="370" y="101"/>
                  <a:pt x="395" y="98"/>
                  <a:pt x="416" y="97"/>
                </a:cubicBezTo>
                <a:cubicBezTo>
                  <a:pt x="447" y="96"/>
                  <a:pt x="474" y="103"/>
                  <a:pt x="500" y="100"/>
                </a:cubicBezTo>
                <a:cubicBezTo>
                  <a:pt x="499" y="91"/>
                  <a:pt x="496" y="86"/>
                  <a:pt x="496" y="79"/>
                </a:cubicBezTo>
                <a:cubicBezTo>
                  <a:pt x="480" y="77"/>
                  <a:pt x="463" y="67"/>
                  <a:pt x="444" y="65"/>
                </a:cubicBezTo>
                <a:close/>
                <a:moveTo>
                  <a:pt x="516" y="127"/>
                </a:moveTo>
                <a:cubicBezTo>
                  <a:pt x="522" y="126"/>
                  <a:pt x="526" y="124"/>
                  <a:pt x="528" y="120"/>
                </a:cubicBezTo>
                <a:cubicBezTo>
                  <a:pt x="529" y="109"/>
                  <a:pt x="525" y="100"/>
                  <a:pt x="526" y="92"/>
                </a:cubicBezTo>
                <a:cubicBezTo>
                  <a:pt x="526" y="83"/>
                  <a:pt x="534" y="75"/>
                  <a:pt x="531" y="65"/>
                </a:cubicBezTo>
                <a:cubicBezTo>
                  <a:pt x="496" y="62"/>
                  <a:pt x="510" y="110"/>
                  <a:pt x="516" y="127"/>
                </a:cubicBezTo>
                <a:close/>
                <a:moveTo>
                  <a:pt x="318" y="96"/>
                </a:moveTo>
                <a:cubicBezTo>
                  <a:pt x="319" y="98"/>
                  <a:pt x="327" y="97"/>
                  <a:pt x="333" y="97"/>
                </a:cubicBezTo>
                <a:cubicBezTo>
                  <a:pt x="334" y="87"/>
                  <a:pt x="328" y="78"/>
                  <a:pt x="325" y="67"/>
                </a:cubicBezTo>
                <a:cubicBezTo>
                  <a:pt x="321" y="67"/>
                  <a:pt x="321" y="70"/>
                  <a:pt x="317" y="69"/>
                </a:cubicBezTo>
                <a:cubicBezTo>
                  <a:pt x="317" y="80"/>
                  <a:pt x="318" y="97"/>
                  <a:pt x="318" y="96"/>
                </a:cubicBezTo>
                <a:close/>
                <a:moveTo>
                  <a:pt x="568" y="81"/>
                </a:moveTo>
                <a:cubicBezTo>
                  <a:pt x="569" y="87"/>
                  <a:pt x="573" y="96"/>
                  <a:pt x="576" y="104"/>
                </a:cubicBezTo>
                <a:cubicBezTo>
                  <a:pt x="578" y="104"/>
                  <a:pt x="581" y="104"/>
                  <a:pt x="583" y="104"/>
                </a:cubicBezTo>
                <a:cubicBezTo>
                  <a:pt x="587" y="94"/>
                  <a:pt x="588" y="79"/>
                  <a:pt x="579" y="74"/>
                </a:cubicBezTo>
                <a:cubicBezTo>
                  <a:pt x="576" y="79"/>
                  <a:pt x="574" y="79"/>
                  <a:pt x="568" y="81"/>
                </a:cubicBezTo>
                <a:close/>
                <a:moveTo>
                  <a:pt x="287" y="79"/>
                </a:moveTo>
                <a:cubicBezTo>
                  <a:pt x="287" y="83"/>
                  <a:pt x="282" y="84"/>
                  <a:pt x="280" y="90"/>
                </a:cubicBezTo>
                <a:cubicBezTo>
                  <a:pt x="293" y="95"/>
                  <a:pt x="313" y="98"/>
                  <a:pt x="308" y="75"/>
                </a:cubicBezTo>
                <a:cubicBezTo>
                  <a:pt x="302" y="76"/>
                  <a:pt x="295" y="78"/>
                  <a:pt x="287" y="79"/>
                </a:cubicBezTo>
                <a:close/>
                <a:moveTo>
                  <a:pt x="546" y="94"/>
                </a:moveTo>
                <a:cubicBezTo>
                  <a:pt x="539" y="91"/>
                  <a:pt x="533" y="101"/>
                  <a:pt x="538" y="107"/>
                </a:cubicBezTo>
                <a:cubicBezTo>
                  <a:pt x="546" y="105"/>
                  <a:pt x="552" y="106"/>
                  <a:pt x="563" y="105"/>
                </a:cubicBezTo>
                <a:cubicBezTo>
                  <a:pt x="563" y="99"/>
                  <a:pt x="561" y="93"/>
                  <a:pt x="559" y="86"/>
                </a:cubicBezTo>
                <a:cubicBezTo>
                  <a:pt x="553" y="87"/>
                  <a:pt x="548" y="89"/>
                  <a:pt x="546" y="94"/>
                </a:cubicBezTo>
                <a:close/>
                <a:moveTo>
                  <a:pt x="79" y="96"/>
                </a:moveTo>
                <a:cubicBezTo>
                  <a:pt x="75" y="101"/>
                  <a:pt x="74" y="107"/>
                  <a:pt x="68" y="109"/>
                </a:cubicBezTo>
                <a:cubicBezTo>
                  <a:pt x="45" y="139"/>
                  <a:pt x="34" y="177"/>
                  <a:pt x="26" y="211"/>
                </a:cubicBezTo>
                <a:cubicBezTo>
                  <a:pt x="12" y="240"/>
                  <a:pt x="15" y="294"/>
                  <a:pt x="26" y="330"/>
                </a:cubicBezTo>
                <a:cubicBezTo>
                  <a:pt x="23" y="339"/>
                  <a:pt x="28" y="343"/>
                  <a:pt x="28" y="353"/>
                </a:cubicBezTo>
                <a:cubicBezTo>
                  <a:pt x="32" y="353"/>
                  <a:pt x="30" y="360"/>
                  <a:pt x="34" y="360"/>
                </a:cubicBezTo>
                <a:cubicBezTo>
                  <a:pt x="31" y="367"/>
                  <a:pt x="38" y="375"/>
                  <a:pt x="39" y="383"/>
                </a:cubicBezTo>
                <a:cubicBezTo>
                  <a:pt x="44" y="387"/>
                  <a:pt x="49" y="391"/>
                  <a:pt x="50" y="400"/>
                </a:cubicBezTo>
                <a:cubicBezTo>
                  <a:pt x="72" y="413"/>
                  <a:pt x="97" y="419"/>
                  <a:pt x="121" y="421"/>
                </a:cubicBezTo>
                <a:cubicBezTo>
                  <a:pt x="124" y="421"/>
                  <a:pt x="128" y="425"/>
                  <a:pt x="131" y="425"/>
                </a:cubicBezTo>
                <a:cubicBezTo>
                  <a:pt x="135" y="425"/>
                  <a:pt x="139" y="423"/>
                  <a:pt x="142" y="424"/>
                </a:cubicBezTo>
                <a:cubicBezTo>
                  <a:pt x="153" y="425"/>
                  <a:pt x="157" y="429"/>
                  <a:pt x="166" y="431"/>
                </a:cubicBezTo>
                <a:cubicBezTo>
                  <a:pt x="198" y="440"/>
                  <a:pt x="231" y="441"/>
                  <a:pt x="259" y="445"/>
                </a:cubicBezTo>
                <a:cubicBezTo>
                  <a:pt x="256" y="444"/>
                  <a:pt x="260" y="436"/>
                  <a:pt x="257" y="435"/>
                </a:cubicBezTo>
                <a:cubicBezTo>
                  <a:pt x="226" y="428"/>
                  <a:pt x="192" y="423"/>
                  <a:pt x="157" y="417"/>
                </a:cubicBezTo>
                <a:cubicBezTo>
                  <a:pt x="142" y="415"/>
                  <a:pt x="129" y="410"/>
                  <a:pt x="112" y="405"/>
                </a:cubicBezTo>
                <a:cubicBezTo>
                  <a:pt x="79" y="395"/>
                  <a:pt x="57" y="383"/>
                  <a:pt x="39" y="363"/>
                </a:cubicBezTo>
                <a:cubicBezTo>
                  <a:pt x="32" y="350"/>
                  <a:pt x="33" y="337"/>
                  <a:pt x="33" y="328"/>
                </a:cubicBezTo>
                <a:cubicBezTo>
                  <a:pt x="32" y="322"/>
                  <a:pt x="29" y="316"/>
                  <a:pt x="29" y="310"/>
                </a:cubicBezTo>
                <a:cubicBezTo>
                  <a:pt x="28" y="296"/>
                  <a:pt x="32" y="277"/>
                  <a:pt x="34" y="263"/>
                </a:cubicBezTo>
                <a:cubicBezTo>
                  <a:pt x="37" y="243"/>
                  <a:pt x="40" y="223"/>
                  <a:pt x="44" y="203"/>
                </a:cubicBezTo>
                <a:cubicBezTo>
                  <a:pt x="52" y="160"/>
                  <a:pt x="75" y="123"/>
                  <a:pt x="97" y="94"/>
                </a:cubicBezTo>
                <a:cubicBezTo>
                  <a:pt x="87" y="92"/>
                  <a:pt x="87" y="94"/>
                  <a:pt x="79" y="96"/>
                </a:cubicBezTo>
                <a:close/>
                <a:moveTo>
                  <a:pt x="247" y="104"/>
                </a:moveTo>
                <a:cubicBezTo>
                  <a:pt x="241" y="103"/>
                  <a:pt x="239" y="98"/>
                  <a:pt x="233" y="97"/>
                </a:cubicBezTo>
                <a:cubicBezTo>
                  <a:pt x="201" y="93"/>
                  <a:pt x="164" y="98"/>
                  <a:pt x="124" y="95"/>
                </a:cubicBezTo>
                <a:cubicBezTo>
                  <a:pt x="89" y="115"/>
                  <a:pt x="71" y="146"/>
                  <a:pt x="59" y="188"/>
                </a:cubicBezTo>
                <a:cubicBezTo>
                  <a:pt x="54" y="207"/>
                  <a:pt x="54" y="226"/>
                  <a:pt x="53" y="244"/>
                </a:cubicBezTo>
                <a:cubicBezTo>
                  <a:pt x="52" y="254"/>
                  <a:pt x="46" y="263"/>
                  <a:pt x="45" y="273"/>
                </a:cubicBezTo>
                <a:cubicBezTo>
                  <a:pt x="41" y="299"/>
                  <a:pt x="39" y="329"/>
                  <a:pt x="50" y="358"/>
                </a:cubicBezTo>
                <a:cubicBezTo>
                  <a:pt x="72" y="384"/>
                  <a:pt x="104" y="388"/>
                  <a:pt x="135" y="401"/>
                </a:cubicBezTo>
                <a:cubicBezTo>
                  <a:pt x="152" y="406"/>
                  <a:pt x="170" y="406"/>
                  <a:pt x="187" y="409"/>
                </a:cubicBezTo>
                <a:cubicBezTo>
                  <a:pt x="215" y="412"/>
                  <a:pt x="241" y="426"/>
                  <a:pt x="266" y="421"/>
                </a:cubicBezTo>
                <a:cubicBezTo>
                  <a:pt x="269" y="396"/>
                  <a:pt x="246" y="378"/>
                  <a:pt x="254" y="356"/>
                </a:cubicBezTo>
                <a:cubicBezTo>
                  <a:pt x="264" y="333"/>
                  <a:pt x="316" y="325"/>
                  <a:pt x="338" y="328"/>
                </a:cubicBezTo>
                <a:cubicBezTo>
                  <a:pt x="356" y="330"/>
                  <a:pt x="378" y="328"/>
                  <a:pt x="394" y="331"/>
                </a:cubicBezTo>
                <a:cubicBezTo>
                  <a:pt x="412" y="336"/>
                  <a:pt x="422" y="349"/>
                  <a:pt x="432" y="358"/>
                </a:cubicBezTo>
                <a:cubicBezTo>
                  <a:pt x="433" y="361"/>
                  <a:pt x="436" y="365"/>
                  <a:pt x="437" y="370"/>
                </a:cubicBezTo>
                <a:cubicBezTo>
                  <a:pt x="434" y="395"/>
                  <a:pt x="421" y="424"/>
                  <a:pt x="400" y="439"/>
                </a:cubicBezTo>
                <a:cubicBezTo>
                  <a:pt x="406" y="447"/>
                  <a:pt x="396" y="453"/>
                  <a:pt x="401" y="461"/>
                </a:cubicBezTo>
                <a:cubicBezTo>
                  <a:pt x="430" y="460"/>
                  <a:pt x="449" y="464"/>
                  <a:pt x="475" y="465"/>
                </a:cubicBezTo>
                <a:cubicBezTo>
                  <a:pt x="504" y="471"/>
                  <a:pt x="549" y="472"/>
                  <a:pt x="573" y="478"/>
                </a:cubicBezTo>
                <a:cubicBezTo>
                  <a:pt x="594" y="477"/>
                  <a:pt x="601" y="481"/>
                  <a:pt x="620" y="476"/>
                </a:cubicBezTo>
                <a:cubicBezTo>
                  <a:pt x="643" y="462"/>
                  <a:pt x="666" y="455"/>
                  <a:pt x="681" y="435"/>
                </a:cubicBezTo>
                <a:cubicBezTo>
                  <a:pt x="705" y="404"/>
                  <a:pt x="725" y="359"/>
                  <a:pt x="733" y="312"/>
                </a:cubicBezTo>
                <a:cubicBezTo>
                  <a:pt x="735" y="296"/>
                  <a:pt x="734" y="280"/>
                  <a:pt x="737" y="266"/>
                </a:cubicBezTo>
                <a:cubicBezTo>
                  <a:pt x="739" y="260"/>
                  <a:pt x="742" y="255"/>
                  <a:pt x="744" y="249"/>
                </a:cubicBezTo>
                <a:cubicBezTo>
                  <a:pt x="751" y="218"/>
                  <a:pt x="758" y="186"/>
                  <a:pt x="767" y="157"/>
                </a:cubicBezTo>
                <a:cubicBezTo>
                  <a:pt x="774" y="154"/>
                  <a:pt x="776" y="145"/>
                  <a:pt x="781" y="138"/>
                </a:cubicBezTo>
                <a:cubicBezTo>
                  <a:pt x="785" y="133"/>
                  <a:pt x="796" y="128"/>
                  <a:pt x="794" y="124"/>
                </a:cubicBezTo>
                <a:cubicBezTo>
                  <a:pt x="792" y="124"/>
                  <a:pt x="784" y="123"/>
                  <a:pt x="782" y="126"/>
                </a:cubicBezTo>
                <a:cubicBezTo>
                  <a:pt x="707" y="110"/>
                  <a:pt x="611" y="113"/>
                  <a:pt x="541" y="116"/>
                </a:cubicBezTo>
                <a:cubicBezTo>
                  <a:pt x="537" y="122"/>
                  <a:pt x="540" y="122"/>
                  <a:pt x="538" y="129"/>
                </a:cubicBezTo>
                <a:cubicBezTo>
                  <a:pt x="532" y="134"/>
                  <a:pt x="524" y="137"/>
                  <a:pt x="513" y="138"/>
                </a:cubicBezTo>
                <a:cubicBezTo>
                  <a:pt x="506" y="133"/>
                  <a:pt x="502" y="125"/>
                  <a:pt x="501" y="114"/>
                </a:cubicBezTo>
                <a:cubicBezTo>
                  <a:pt x="433" y="106"/>
                  <a:pt x="353" y="109"/>
                  <a:pt x="280" y="107"/>
                </a:cubicBezTo>
                <a:cubicBezTo>
                  <a:pt x="278" y="126"/>
                  <a:pt x="245" y="127"/>
                  <a:pt x="247" y="104"/>
                </a:cubicBezTo>
                <a:close/>
                <a:moveTo>
                  <a:pt x="803" y="135"/>
                </a:moveTo>
                <a:cubicBezTo>
                  <a:pt x="782" y="154"/>
                  <a:pt x="766" y="189"/>
                  <a:pt x="766" y="214"/>
                </a:cubicBezTo>
                <a:cubicBezTo>
                  <a:pt x="749" y="256"/>
                  <a:pt x="748" y="300"/>
                  <a:pt x="735" y="343"/>
                </a:cubicBezTo>
                <a:cubicBezTo>
                  <a:pt x="729" y="364"/>
                  <a:pt x="722" y="384"/>
                  <a:pt x="714" y="400"/>
                </a:cubicBezTo>
                <a:cubicBezTo>
                  <a:pt x="706" y="415"/>
                  <a:pt x="699" y="427"/>
                  <a:pt x="694" y="444"/>
                </a:cubicBezTo>
                <a:cubicBezTo>
                  <a:pt x="665" y="480"/>
                  <a:pt x="614" y="494"/>
                  <a:pt x="554" y="486"/>
                </a:cubicBezTo>
                <a:cubicBezTo>
                  <a:pt x="500" y="479"/>
                  <a:pt x="446" y="471"/>
                  <a:pt x="399" y="468"/>
                </a:cubicBezTo>
                <a:cubicBezTo>
                  <a:pt x="393" y="475"/>
                  <a:pt x="396" y="482"/>
                  <a:pt x="394" y="492"/>
                </a:cubicBezTo>
                <a:cubicBezTo>
                  <a:pt x="434" y="498"/>
                  <a:pt x="478" y="501"/>
                  <a:pt x="521" y="506"/>
                </a:cubicBezTo>
                <a:cubicBezTo>
                  <a:pt x="553" y="510"/>
                  <a:pt x="576" y="515"/>
                  <a:pt x="604" y="511"/>
                </a:cubicBezTo>
                <a:cubicBezTo>
                  <a:pt x="631" y="507"/>
                  <a:pt x="662" y="501"/>
                  <a:pt x="681" y="486"/>
                </a:cubicBezTo>
                <a:cubicBezTo>
                  <a:pt x="686" y="482"/>
                  <a:pt x="691" y="476"/>
                  <a:pt x="696" y="471"/>
                </a:cubicBezTo>
                <a:cubicBezTo>
                  <a:pt x="718" y="451"/>
                  <a:pt x="730" y="430"/>
                  <a:pt x="744" y="402"/>
                </a:cubicBezTo>
                <a:cubicBezTo>
                  <a:pt x="758" y="362"/>
                  <a:pt x="768" y="309"/>
                  <a:pt x="766" y="270"/>
                </a:cubicBezTo>
                <a:cubicBezTo>
                  <a:pt x="776" y="256"/>
                  <a:pt x="773" y="237"/>
                  <a:pt x="777" y="221"/>
                </a:cubicBezTo>
                <a:cubicBezTo>
                  <a:pt x="780" y="212"/>
                  <a:pt x="786" y="199"/>
                  <a:pt x="791" y="190"/>
                </a:cubicBezTo>
                <a:cubicBezTo>
                  <a:pt x="801" y="168"/>
                  <a:pt x="812" y="158"/>
                  <a:pt x="830" y="147"/>
                </a:cubicBezTo>
                <a:cubicBezTo>
                  <a:pt x="837" y="146"/>
                  <a:pt x="839" y="145"/>
                  <a:pt x="845" y="142"/>
                </a:cubicBezTo>
                <a:cubicBezTo>
                  <a:pt x="852" y="143"/>
                  <a:pt x="856" y="148"/>
                  <a:pt x="862" y="150"/>
                </a:cubicBezTo>
                <a:cubicBezTo>
                  <a:pt x="853" y="130"/>
                  <a:pt x="822" y="125"/>
                  <a:pt x="803" y="135"/>
                </a:cubicBezTo>
                <a:close/>
                <a:moveTo>
                  <a:pt x="782" y="241"/>
                </a:moveTo>
                <a:cubicBezTo>
                  <a:pt x="781" y="250"/>
                  <a:pt x="781" y="261"/>
                  <a:pt x="781" y="270"/>
                </a:cubicBezTo>
                <a:cubicBezTo>
                  <a:pt x="811" y="272"/>
                  <a:pt x="861" y="264"/>
                  <a:pt x="872" y="246"/>
                </a:cubicBezTo>
                <a:cubicBezTo>
                  <a:pt x="877" y="237"/>
                  <a:pt x="875" y="223"/>
                  <a:pt x="874" y="211"/>
                </a:cubicBezTo>
                <a:cubicBezTo>
                  <a:pt x="874" y="210"/>
                  <a:pt x="873" y="209"/>
                  <a:pt x="872" y="209"/>
                </a:cubicBezTo>
                <a:cubicBezTo>
                  <a:pt x="857" y="237"/>
                  <a:pt x="814" y="241"/>
                  <a:pt x="782" y="241"/>
                </a:cubicBezTo>
                <a:close/>
                <a:moveTo>
                  <a:pt x="833" y="273"/>
                </a:moveTo>
                <a:cubicBezTo>
                  <a:pt x="839" y="314"/>
                  <a:pt x="839" y="350"/>
                  <a:pt x="833" y="388"/>
                </a:cubicBezTo>
                <a:cubicBezTo>
                  <a:pt x="831" y="405"/>
                  <a:pt x="834" y="426"/>
                  <a:pt x="825" y="441"/>
                </a:cubicBezTo>
                <a:cubicBezTo>
                  <a:pt x="820" y="412"/>
                  <a:pt x="832" y="356"/>
                  <a:pt x="830" y="309"/>
                </a:cubicBezTo>
                <a:cubicBezTo>
                  <a:pt x="829" y="298"/>
                  <a:pt x="831" y="275"/>
                  <a:pt x="818" y="277"/>
                </a:cubicBezTo>
                <a:cubicBezTo>
                  <a:pt x="817" y="291"/>
                  <a:pt x="822" y="327"/>
                  <a:pt x="815" y="349"/>
                </a:cubicBezTo>
                <a:cubicBezTo>
                  <a:pt x="807" y="322"/>
                  <a:pt x="814" y="305"/>
                  <a:pt x="810" y="279"/>
                </a:cubicBezTo>
                <a:cubicBezTo>
                  <a:pt x="800" y="278"/>
                  <a:pt x="791" y="280"/>
                  <a:pt x="782" y="278"/>
                </a:cubicBezTo>
                <a:cubicBezTo>
                  <a:pt x="785" y="308"/>
                  <a:pt x="783" y="333"/>
                  <a:pt x="781" y="358"/>
                </a:cubicBezTo>
                <a:cubicBezTo>
                  <a:pt x="779" y="383"/>
                  <a:pt x="781" y="409"/>
                  <a:pt x="780" y="437"/>
                </a:cubicBezTo>
                <a:cubicBezTo>
                  <a:pt x="777" y="491"/>
                  <a:pt x="774" y="559"/>
                  <a:pt x="770" y="613"/>
                </a:cubicBezTo>
                <a:cubicBezTo>
                  <a:pt x="764" y="697"/>
                  <a:pt x="765" y="785"/>
                  <a:pt x="785" y="857"/>
                </a:cubicBezTo>
                <a:cubicBezTo>
                  <a:pt x="794" y="873"/>
                  <a:pt x="795" y="891"/>
                  <a:pt x="800" y="908"/>
                </a:cubicBezTo>
                <a:cubicBezTo>
                  <a:pt x="810" y="887"/>
                  <a:pt x="813" y="869"/>
                  <a:pt x="811" y="841"/>
                </a:cubicBezTo>
                <a:cubicBezTo>
                  <a:pt x="809" y="812"/>
                  <a:pt x="805" y="776"/>
                  <a:pt x="802" y="745"/>
                </a:cubicBezTo>
                <a:cubicBezTo>
                  <a:pt x="801" y="735"/>
                  <a:pt x="793" y="720"/>
                  <a:pt x="806" y="714"/>
                </a:cubicBezTo>
                <a:cubicBezTo>
                  <a:pt x="815" y="759"/>
                  <a:pt x="814" y="808"/>
                  <a:pt x="825" y="850"/>
                </a:cubicBezTo>
                <a:cubicBezTo>
                  <a:pt x="835" y="842"/>
                  <a:pt x="833" y="829"/>
                  <a:pt x="835" y="817"/>
                </a:cubicBezTo>
                <a:cubicBezTo>
                  <a:pt x="840" y="781"/>
                  <a:pt x="847" y="741"/>
                  <a:pt x="841" y="699"/>
                </a:cubicBezTo>
                <a:cubicBezTo>
                  <a:pt x="835" y="658"/>
                  <a:pt x="823" y="618"/>
                  <a:pt x="832" y="586"/>
                </a:cubicBezTo>
                <a:cubicBezTo>
                  <a:pt x="840" y="605"/>
                  <a:pt x="836" y="626"/>
                  <a:pt x="840" y="647"/>
                </a:cubicBezTo>
                <a:cubicBezTo>
                  <a:pt x="850" y="711"/>
                  <a:pt x="859" y="768"/>
                  <a:pt x="845" y="831"/>
                </a:cubicBezTo>
                <a:cubicBezTo>
                  <a:pt x="859" y="823"/>
                  <a:pt x="889" y="831"/>
                  <a:pt x="902" y="820"/>
                </a:cubicBezTo>
                <a:cubicBezTo>
                  <a:pt x="921" y="802"/>
                  <a:pt x="910" y="746"/>
                  <a:pt x="909" y="721"/>
                </a:cubicBezTo>
                <a:cubicBezTo>
                  <a:pt x="909" y="721"/>
                  <a:pt x="910" y="719"/>
                  <a:pt x="909" y="718"/>
                </a:cubicBezTo>
                <a:cubicBezTo>
                  <a:pt x="907" y="699"/>
                  <a:pt x="900" y="681"/>
                  <a:pt x="899" y="662"/>
                </a:cubicBezTo>
                <a:cubicBezTo>
                  <a:pt x="899" y="632"/>
                  <a:pt x="895" y="603"/>
                  <a:pt x="893" y="574"/>
                </a:cubicBezTo>
                <a:cubicBezTo>
                  <a:pt x="887" y="472"/>
                  <a:pt x="884" y="359"/>
                  <a:pt x="878" y="254"/>
                </a:cubicBezTo>
                <a:cubicBezTo>
                  <a:pt x="878" y="254"/>
                  <a:pt x="878" y="253"/>
                  <a:pt x="877" y="253"/>
                </a:cubicBezTo>
                <a:cubicBezTo>
                  <a:pt x="865" y="262"/>
                  <a:pt x="851" y="269"/>
                  <a:pt x="833" y="273"/>
                </a:cubicBezTo>
                <a:close/>
                <a:moveTo>
                  <a:pt x="373" y="346"/>
                </a:moveTo>
                <a:cubicBezTo>
                  <a:pt x="365" y="344"/>
                  <a:pt x="358" y="345"/>
                  <a:pt x="350" y="344"/>
                </a:cubicBezTo>
                <a:cubicBezTo>
                  <a:pt x="344" y="343"/>
                  <a:pt x="337" y="340"/>
                  <a:pt x="330" y="339"/>
                </a:cubicBezTo>
                <a:cubicBezTo>
                  <a:pt x="307" y="337"/>
                  <a:pt x="270" y="341"/>
                  <a:pt x="264" y="363"/>
                </a:cubicBezTo>
                <a:cubicBezTo>
                  <a:pt x="259" y="383"/>
                  <a:pt x="275" y="397"/>
                  <a:pt x="278" y="419"/>
                </a:cubicBezTo>
                <a:cubicBezTo>
                  <a:pt x="282" y="419"/>
                  <a:pt x="285" y="421"/>
                  <a:pt x="289" y="421"/>
                </a:cubicBezTo>
                <a:cubicBezTo>
                  <a:pt x="288" y="413"/>
                  <a:pt x="277" y="407"/>
                  <a:pt x="279" y="399"/>
                </a:cubicBezTo>
                <a:cubicBezTo>
                  <a:pt x="294" y="407"/>
                  <a:pt x="296" y="428"/>
                  <a:pt x="319" y="427"/>
                </a:cubicBezTo>
                <a:cubicBezTo>
                  <a:pt x="313" y="412"/>
                  <a:pt x="297" y="401"/>
                  <a:pt x="294" y="386"/>
                </a:cubicBezTo>
                <a:cubicBezTo>
                  <a:pt x="308" y="399"/>
                  <a:pt x="320" y="413"/>
                  <a:pt x="330" y="429"/>
                </a:cubicBezTo>
                <a:cubicBezTo>
                  <a:pt x="338" y="428"/>
                  <a:pt x="347" y="433"/>
                  <a:pt x="353" y="430"/>
                </a:cubicBezTo>
                <a:cubicBezTo>
                  <a:pt x="342" y="413"/>
                  <a:pt x="325" y="402"/>
                  <a:pt x="320" y="380"/>
                </a:cubicBezTo>
                <a:cubicBezTo>
                  <a:pt x="335" y="396"/>
                  <a:pt x="349" y="412"/>
                  <a:pt x="361" y="430"/>
                </a:cubicBezTo>
                <a:cubicBezTo>
                  <a:pt x="366" y="427"/>
                  <a:pt x="370" y="434"/>
                  <a:pt x="373" y="429"/>
                </a:cubicBezTo>
                <a:cubicBezTo>
                  <a:pt x="366" y="416"/>
                  <a:pt x="355" y="402"/>
                  <a:pt x="351" y="390"/>
                </a:cubicBezTo>
                <a:cubicBezTo>
                  <a:pt x="359" y="390"/>
                  <a:pt x="363" y="400"/>
                  <a:pt x="368" y="406"/>
                </a:cubicBezTo>
                <a:cubicBezTo>
                  <a:pt x="373" y="413"/>
                  <a:pt x="377" y="421"/>
                  <a:pt x="383" y="426"/>
                </a:cubicBezTo>
                <a:cubicBezTo>
                  <a:pt x="400" y="395"/>
                  <a:pt x="409" y="360"/>
                  <a:pt x="373" y="346"/>
                </a:cubicBezTo>
                <a:close/>
                <a:moveTo>
                  <a:pt x="759" y="390"/>
                </a:moveTo>
                <a:cubicBezTo>
                  <a:pt x="767" y="417"/>
                  <a:pt x="763" y="450"/>
                  <a:pt x="760" y="476"/>
                </a:cubicBezTo>
                <a:cubicBezTo>
                  <a:pt x="756" y="507"/>
                  <a:pt x="754" y="534"/>
                  <a:pt x="752" y="563"/>
                </a:cubicBezTo>
                <a:cubicBezTo>
                  <a:pt x="747" y="660"/>
                  <a:pt x="738" y="762"/>
                  <a:pt x="762" y="857"/>
                </a:cubicBezTo>
                <a:cubicBezTo>
                  <a:pt x="766" y="861"/>
                  <a:pt x="770" y="868"/>
                  <a:pt x="772" y="874"/>
                </a:cubicBezTo>
                <a:cubicBezTo>
                  <a:pt x="776" y="887"/>
                  <a:pt x="777" y="910"/>
                  <a:pt x="771" y="918"/>
                </a:cubicBezTo>
                <a:cubicBezTo>
                  <a:pt x="760" y="933"/>
                  <a:pt x="733" y="927"/>
                  <a:pt x="715" y="926"/>
                </a:cubicBezTo>
                <a:cubicBezTo>
                  <a:pt x="711" y="930"/>
                  <a:pt x="711" y="938"/>
                  <a:pt x="708" y="943"/>
                </a:cubicBezTo>
                <a:cubicBezTo>
                  <a:pt x="739" y="939"/>
                  <a:pt x="770" y="946"/>
                  <a:pt x="789" y="927"/>
                </a:cubicBezTo>
                <a:cubicBezTo>
                  <a:pt x="781" y="921"/>
                  <a:pt x="789" y="916"/>
                  <a:pt x="791" y="909"/>
                </a:cubicBezTo>
                <a:cubicBezTo>
                  <a:pt x="781" y="870"/>
                  <a:pt x="770" y="836"/>
                  <a:pt x="764" y="798"/>
                </a:cubicBezTo>
                <a:cubicBezTo>
                  <a:pt x="754" y="746"/>
                  <a:pt x="762" y="695"/>
                  <a:pt x="762" y="638"/>
                </a:cubicBezTo>
                <a:cubicBezTo>
                  <a:pt x="762" y="631"/>
                  <a:pt x="760" y="623"/>
                  <a:pt x="760" y="615"/>
                </a:cubicBezTo>
                <a:cubicBezTo>
                  <a:pt x="761" y="572"/>
                  <a:pt x="767" y="522"/>
                  <a:pt x="769" y="482"/>
                </a:cubicBezTo>
                <a:cubicBezTo>
                  <a:pt x="770" y="435"/>
                  <a:pt x="775" y="392"/>
                  <a:pt x="767" y="350"/>
                </a:cubicBezTo>
                <a:cubicBezTo>
                  <a:pt x="764" y="363"/>
                  <a:pt x="764" y="379"/>
                  <a:pt x="759" y="390"/>
                </a:cubicBezTo>
                <a:close/>
                <a:moveTo>
                  <a:pt x="713" y="477"/>
                </a:moveTo>
                <a:cubicBezTo>
                  <a:pt x="720" y="485"/>
                  <a:pt x="710" y="492"/>
                  <a:pt x="709" y="501"/>
                </a:cubicBezTo>
                <a:cubicBezTo>
                  <a:pt x="701" y="550"/>
                  <a:pt x="709" y="598"/>
                  <a:pt x="709" y="644"/>
                </a:cubicBezTo>
                <a:cubicBezTo>
                  <a:pt x="708" y="706"/>
                  <a:pt x="713" y="754"/>
                  <a:pt x="714" y="808"/>
                </a:cubicBezTo>
                <a:cubicBezTo>
                  <a:pt x="714" y="819"/>
                  <a:pt x="712" y="830"/>
                  <a:pt x="713" y="840"/>
                </a:cubicBezTo>
                <a:cubicBezTo>
                  <a:pt x="713" y="845"/>
                  <a:pt x="716" y="849"/>
                  <a:pt x="716" y="855"/>
                </a:cubicBezTo>
                <a:cubicBezTo>
                  <a:pt x="718" y="876"/>
                  <a:pt x="715" y="896"/>
                  <a:pt x="715" y="917"/>
                </a:cubicBezTo>
                <a:cubicBezTo>
                  <a:pt x="734" y="920"/>
                  <a:pt x="745" y="923"/>
                  <a:pt x="761" y="914"/>
                </a:cubicBezTo>
                <a:cubicBezTo>
                  <a:pt x="774" y="895"/>
                  <a:pt x="759" y="873"/>
                  <a:pt x="754" y="857"/>
                </a:cubicBezTo>
                <a:cubicBezTo>
                  <a:pt x="740" y="820"/>
                  <a:pt x="736" y="767"/>
                  <a:pt x="737" y="724"/>
                </a:cubicBezTo>
                <a:cubicBezTo>
                  <a:pt x="740" y="641"/>
                  <a:pt x="742" y="559"/>
                  <a:pt x="751" y="478"/>
                </a:cubicBezTo>
                <a:cubicBezTo>
                  <a:pt x="754" y="451"/>
                  <a:pt x="761" y="432"/>
                  <a:pt x="755" y="405"/>
                </a:cubicBezTo>
                <a:cubicBezTo>
                  <a:pt x="748" y="430"/>
                  <a:pt x="735" y="456"/>
                  <a:pt x="713" y="477"/>
                </a:cubicBezTo>
                <a:close/>
                <a:moveTo>
                  <a:pt x="56" y="476"/>
                </a:moveTo>
                <a:cubicBezTo>
                  <a:pt x="58" y="495"/>
                  <a:pt x="62" y="515"/>
                  <a:pt x="63" y="531"/>
                </a:cubicBezTo>
                <a:cubicBezTo>
                  <a:pt x="65" y="571"/>
                  <a:pt x="63" y="599"/>
                  <a:pt x="61" y="634"/>
                </a:cubicBezTo>
                <a:cubicBezTo>
                  <a:pt x="61" y="654"/>
                  <a:pt x="64" y="672"/>
                  <a:pt x="65" y="689"/>
                </a:cubicBezTo>
                <a:cubicBezTo>
                  <a:pt x="66" y="712"/>
                  <a:pt x="61" y="735"/>
                  <a:pt x="58" y="757"/>
                </a:cubicBezTo>
                <a:cubicBezTo>
                  <a:pt x="55" y="773"/>
                  <a:pt x="51" y="787"/>
                  <a:pt x="50" y="803"/>
                </a:cubicBezTo>
                <a:cubicBezTo>
                  <a:pt x="72" y="817"/>
                  <a:pt x="98" y="822"/>
                  <a:pt x="126" y="831"/>
                </a:cubicBezTo>
                <a:cubicBezTo>
                  <a:pt x="158" y="841"/>
                  <a:pt x="194" y="851"/>
                  <a:pt x="228" y="864"/>
                </a:cubicBezTo>
                <a:cubicBezTo>
                  <a:pt x="261" y="877"/>
                  <a:pt x="293" y="892"/>
                  <a:pt x="325" y="901"/>
                </a:cubicBezTo>
                <a:cubicBezTo>
                  <a:pt x="345" y="906"/>
                  <a:pt x="367" y="907"/>
                  <a:pt x="385" y="912"/>
                </a:cubicBezTo>
                <a:cubicBezTo>
                  <a:pt x="390" y="913"/>
                  <a:pt x="396" y="917"/>
                  <a:pt x="401" y="918"/>
                </a:cubicBezTo>
                <a:cubicBezTo>
                  <a:pt x="437" y="928"/>
                  <a:pt x="478" y="927"/>
                  <a:pt x="515" y="935"/>
                </a:cubicBezTo>
                <a:cubicBezTo>
                  <a:pt x="554" y="945"/>
                  <a:pt x="602" y="943"/>
                  <a:pt x="642" y="942"/>
                </a:cubicBezTo>
                <a:cubicBezTo>
                  <a:pt x="649" y="937"/>
                  <a:pt x="653" y="937"/>
                  <a:pt x="663" y="934"/>
                </a:cubicBezTo>
                <a:cubicBezTo>
                  <a:pt x="693" y="911"/>
                  <a:pt x="683" y="855"/>
                  <a:pt x="680" y="815"/>
                </a:cubicBezTo>
                <a:cubicBezTo>
                  <a:pt x="677" y="765"/>
                  <a:pt x="672" y="718"/>
                  <a:pt x="671" y="680"/>
                </a:cubicBezTo>
                <a:cubicBezTo>
                  <a:pt x="671" y="653"/>
                  <a:pt x="675" y="628"/>
                  <a:pt x="674" y="602"/>
                </a:cubicBezTo>
                <a:cubicBezTo>
                  <a:pt x="673" y="568"/>
                  <a:pt x="673" y="536"/>
                  <a:pt x="676" y="506"/>
                </a:cubicBezTo>
                <a:cubicBezTo>
                  <a:pt x="648" y="513"/>
                  <a:pt x="620" y="527"/>
                  <a:pt x="587" y="525"/>
                </a:cubicBezTo>
                <a:cubicBezTo>
                  <a:pt x="521" y="520"/>
                  <a:pt x="450" y="509"/>
                  <a:pt x="394" y="501"/>
                </a:cubicBezTo>
                <a:cubicBezTo>
                  <a:pt x="392" y="523"/>
                  <a:pt x="393" y="550"/>
                  <a:pt x="376" y="561"/>
                </a:cubicBezTo>
                <a:cubicBezTo>
                  <a:pt x="365" y="568"/>
                  <a:pt x="353" y="565"/>
                  <a:pt x="341" y="564"/>
                </a:cubicBezTo>
                <a:cubicBezTo>
                  <a:pt x="324" y="564"/>
                  <a:pt x="301" y="570"/>
                  <a:pt x="287" y="563"/>
                </a:cubicBezTo>
                <a:cubicBezTo>
                  <a:pt x="268" y="554"/>
                  <a:pt x="259" y="517"/>
                  <a:pt x="259" y="496"/>
                </a:cubicBezTo>
                <a:cubicBezTo>
                  <a:pt x="259" y="486"/>
                  <a:pt x="266" y="476"/>
                  <a:pt x="264" y="466"/>
                </a:cubicBezTo>
                <a:cubicBezTo>
                  <a:pt x="260" y="464"/>
                  <a:pt x="254" y="463"/>
                  <a:pt x="247" y="464"/>
                </a:cubicBezTo>
                <a:cubicBezTo>
                  <a:pt x="188" y="439"/>
                  <a:pt x="113" y="437"/>
                  <a:pt x="54" y="415"/>
                </a:cubicBezTo>
                <a:cubicBezTo>
                  <a:pt x="53" y="415"/>
                  <a:pt x="52" y="415"/>
                  <a:pt x="53" y="416"/>
                </a:cubicBezTo>
                <a:cubicBezTo>
                  <a:pt x="49" y="426"/>
                  <a:pt x="54" y="455"/>
                  <a:pt x="56" y="476"/>
                </a:cubicBezTo>
                <a:close/>
                <a:moveTo>
                  <a:pt x="364" y="445"/>
                </a:moveTo>
                <a:cubicBezTo>
                  <a:pt x="335" y="438"/>
                  <a:pt x="307" y="434"/>
                  <a:pt x="274" y="430"/>
                </a:cubicBezTo>
                <a:cubicBezTo>
                  <a:pt x="269" y="436"/>
                  <a:pt x="271" y="441"/>
                  <a:pt x="274" y="450"/>
                </a:cubicBezTo>
                <a:cubicBezTo>
                  <a:pt x="305" y="466"/>
                  <a:pt x="351" y="468"/>
                  <a:pt x="386" y="464"/>
                </a:cubicBezTo>
                <a:cubicBezTo>
                  <a:pt x="386" y="461"/>
                  <a:pt x="387" y="460"/>
                  <a:pt x="389" y="460"/>
                </a:cubicBezTo>
                <a:cubicBezTo>
                  <a:pt x="385" y="451"/>
                  <a:pt x="386" y="446"/>
                  <a:pt x="389" y="441"/>
                </a:cubicBezTo>
                <a:cubicBezTo>
                  <a:pt x="376" y="440"/>
                  <a:pt x="372" y="441"/>
                  <a:pt x="364" y="445"/>
                </a:cubicBezTo>
                <a:close/>
                <a:moveTo>
                  <a:pt x="297" y="556"/>
                </a:moveTo>
                <a:cubicBezTo>
                  <a:pt x="312" y="554"/>
                  <a:pt x="329" y="561"/>
                  <a:pt x="341" y="553"/>
                </a:cubicBezTo>
                <a:cubicBezTo>
                  <a:pt x="350" y="547"/>
                  <a:pt x="355" y="531"/>
                  <a:pt x="358" y="520"/>
                </a:cubicBezTo>
                <a:cubicBezTo>
                  <a:pt x="361" y="504"/>
                  <a:pt x="362" y="495"/>
                  <a:pt x="363" y="477"/>
                </a:cubicBezTo>
                <a:cubicBezTo>
                  <a:pt x="358" y="477"/>
                  <a:pt x="359" y="477"/>
                  <a:pt x="354" y="477"/>
                </a:cubicBezTo>
                <a:cubicBezTo>
                  <a:pt x="352" y="502"/>
                  <a:pt x="355" y="535"/>
                  <a:pt x="322" y="542"/>
                </a:cubicBezTo>
                <a:cubicBezTo>
                  <a:pt x="305" y="524"/>
                  <a:pt x="327" y="499"/>
                  <a:pt x="317" y="472"/>
                </a:cubicBezTo>
                <a:cubicBezTo>
                  <a:pt x="296" y="476"/>
                  <a:pt x="304" y="517"/>
                  <a:pt x="304" y="527"/>
                </a:cubicBezTo>
                <a:cubicBezTo>
                  <a:pt x="288" y="554"/>
                  <a:pt x="272" y="508"/>
                  <a:pt x="277" y="491"/>
                </a:cubicBezTo>
                <a:cubicBezTo>
                  <a:pt x="278" y="488"/>
                  <a:pt x="280" y="489"/>
                  <a:pt x="280" y="486"/>
                </a:cubicBezTo>
                <a:cubicBezTo>
                  <a:pt x="282" y="479"/>
                  <a:pt x="279" y="469"/>
                  <a:pt x="284" y="466"/>
                </a:cubicBezTo>
                <a:cubicBezTo>
                  <a:pt x="280" y="466"/>
                  <a:pt x="279" y="468"/>
                  <a:pt x="277" y="465"/>
                </a:cubicBezTo>
                <a:cubicBezTo>
                  <a:pt x="269" y="499"/>
                  <a:pt x="269" y="538"/>
                  <a:pt x="297" y="556"/>
                </a:cubicBezTo>
                <a:close/>
                <a:moveTo>
                  <a:pt x="293" y="523"/>
                </a:moveTo>
                <a:cubicBezTo>
                  <a:pt x="294" y="523"/>
                  <a:pt x="294" y="523"/>
                  <a:pt x="294" y="522"/>
                </a:cubicBezTo>
                <a:cubicBezTo>
                  <a:pt x="292" y="517"/>
                  <a:pt x="296" y="498"/>
                  <a:pt x="297" y="483"/>
                </a:cubicBezTo>
                <a:cubicBezTo>
                  <a:pt x="297" y="478"/>
                  <a:pt x="301" y="469"/>
                  <a:pt x="292" y="468"/>
                </a:cubicBezTo>
                <a:cubicBezTo>
                  <a:pt x="286" y="486"/>
                  <a:pt x="281" y="513"/>
                  <a:pt x="293" y="523"/>
                </a:cubicBezTo>
                <a:close/>
                <a:moveTo>
                  <a:pt x="332" y="496"/>
                </a:moveTo>
                <a:cubicBezTo>
                  <a:pt x="329" y="509"/>
                  <a:pt x="320" y="521"/>
                  <a:pt x="325" y="531"/>
                </a:cubicBezTo>
                <a:cubicBezTo>
                  <a:pt x="347" y="523"/>
                  <a:pt x="341" y="489"/>
                  <a:pt x="343" y="475"/>
                </a:cubicBezTo>
                <a:cubicBezTo>
                  <a:pt x="337" y="475"/>
                  <a:pt x="333" y="474"/>
                  <a:pt x="329" y="473"/>
                </a:cubicBezTo>
                <a:cubicBezTo>
                  <a:pt x="329" y="479"/>
                  <a:pt x="325" y="492"/>
                  <a:pt x="332" y="496"/>
                </a:cubicBezTo>
                <a:close/>
                <a:moveTo>
                  <a:pt x="351" y="558"/>
                </a:moveTo>
                <a:cubicBezTo>
                  <a:pt x="390" y="552"/>
                  <a:pt x="379" y="513"/>
                  <a:pt x="385" y="477"/>
                </a:cubicBezTo>
                <a:cubicBezTo>
                  <a:pt x="380" y="476"/>
                  <a:pt x="375" y="479"/>
                  <a:pt x="373" y="477"/>
                </a:cubicBezTo>
                <a:cubicBezTo>
                  <a:pt x="370" y="514"/>
                  <a:pt x="366" y="541"/>
                  <a:pt x="351" y="558"/>
                </a:cubicBezTo>
                <a:close/>
                <a:moveTo>
                  <a:pt x="688" y="507"/>
                </a:moveTo>
                <a:cubicBezTo>
                  <a:pt x="685" y="525"/>
                  <a:pt x="685" y="540"/>
                  <a:pt x="686" y="554"/>
                </a:cubicBezTo>
                <a:cubicBezTo>
                  <a:pt x="688" y="576"/>
                  <a:pt x="686" y="609"/>
                  <a:pt x="685" y="639"/>
                </a:cubicBezTo>
                <a:cubicBezTo>
                  <a:pt x="683" y="693"/>
                  <a:pt x="686" y="737"/>
                  <a:pt x="689" y="784"/>
                </a:cubicBezTo>
                <a:cubicBezTo>
                  <a:pt x="693" y="833"/>
                  <a:pt x="703" y="882"/>
                  <a:pt x="688" y="927"/>
                </a:cubicBezTo>
                <a:cubicBezTo>
                  <a:pt x="679" y="931"/>
                  <a:pt x="676" y="940"/>
                  <a:pt x="669" y="944"/>
                </a:cubicBezTo>
                <a:cubicBezTo>
                  <a:pt x="641" y="961"/>
                  <a:pt x="600" y="951"/>
                  <a:pt x="568" y="952"/>
                </a:cubicBezTo>
                <a:cubicBezTo>
                  <a:pt x="556" y="952"/>
                  <a:pt x="545" y="952"/>
                  <a:pt x="535" y="952"/>
                </a:cubicBezTo>
                <a:cubicBezTo>
                  <a:pt x="524" y="951"/>
                  <a:pt x="516" y="946"/>
                  <a:pt x="506" y="944"/>
                </a:cubicBezTo>
                <a:cubicBezTo>
                  <a:pt x="485" y="940"/>
                  <a:pt x="463" y="939"/>
                  <a:pt x="442" y="935"/>
                </a:cubicBezTo>
                <a:cubicBezTo>
                  <a:pt x="412" y="931"/>
                  <a:pt x="385" y="920"/>
                  <a:pt x="358" y="918"/>
                </a:cubicBezTo>
                <a:cubicBezTo>
                  <a:pt x="336" y="910"/>
                  <a:pt x="306" y="904"/>
                  <a:pt x="287" y="897"/>
                </a:cubicBezTo>
                <a:cubicBezTo>
                  <a:pt x="276" y="893"/>
                  <a:pt x="269" y="889"/>
                  <a:pt x="261" y="886"/>
                </a:cubicBezTo>
                <a:cubicBezTo>
                  <a:pt x="188" y="858"/>
                  <a:pt x="114" y="845"/>
                  <a:pt x="49" y="815"/>
                </a:cubicBezTo>
                <a:cubicBezTo>
                  <a:pt x="50" y="822"/>
                  <a:pt x="43" y="815"/>
                  <a:pt x="41" y="813"/>
                </a:cubicBezTo>
                <a:cubicBezTo>
                  <a:pt x="39" y="824"/>
                  <a:pt x="49" y="825"/>
                  <a:pt x="55" y="828"/>
                </a:cubicBezTo>
                <a:cubicBezTo>
                  <a:pt x="69" y="837"/>
                  <a:pt x="83" y="849"/>
                  <a:pt x="105" y="848"/>
                </a:cubicBezTo>
                <a:cubicBezTo>
                  <a:pt x="119" y="858"/>
                  <a:pt x="134" y="859"/>
                  <a:pt x="150" y="867"/>
                </a:cubicBezTo>
                <a:cubicBezTo>
                  <a:pt x="160" y="868"/>
                  <a:pt x="180" y="875"/>
                  <a:pt x="191" y="876"/>
                </a:cubicBezTo>
                <a:cubicBezTo>
                  <a:pt x="228" y="893"/>
                  <a:pt x="265" y="905"/>
                  <a:pt x="304" y="919"/>
                </a:cubicBezTo>
                <a:cubicBezTo>
                  <a:pt x="332" y="930"/>
                  <a:pt x="360" y="935"/>
                  <a:pt x="393" y="940"/>
                </a:cubicBezTo>
                <a:cubicBezTo>
                  <a:pt x="409" y="943"/>
                  <a:pt x="427" y="944"/>
                  <a:pt x="442" y="949"/>
                </a:cubicBezTo>
                <a:cubicBezTo>
                  <a:pt x="446" y="950"/>
                  <a:pt x="450" y="954"/>
                  <a:pt x="454" y="955"/>
                </a:cubicBezTo>
                <a:cubicBezTo>
                  <a:pt x="470" y="960"/>
                  <a:pt x="491" y="959"/>
                  <a:pt x="510" y="960"/>
                </a:cubicBezTo>
                <a:cubicBezTo>
                  <a:pt x="559" y="964"/>
                  <a:pt x="615" y="967"/>
                  <a:pt x="663" y="964"/>
                </a:cubicBezTo>
                <a:cubicBezTo>
                  <a:pt x="669" y="960"/>
                  <a:pt x="677" y="957"/>
                  <a:pt x="680" y="949"/>
                </a:cubicBezTo>
                <a:cubicBezTo>
                  <a:pt x="686" y="948"/>
                  <a:pt x="689" y="945"/>
                  <a:pt x="695" y="942"/>
                </a:cubicBezTo>
                <a:cubicBezTo>
                  <a:pt x="712" y="913"/>
                  <a:pt x="704" y="870"/>
                  <a:pt x="703" y="837"/>
                </a:cubicBezTo>
                <a:cubicBezTo>
                  <a:pt x="702" y="810"/>
                  <a:pt x="702" y="782"/>
                  <a:pt x="701" y="755"/>
                </a:cubicBezTo>
                <a:cubicBezTo>
                  <a:pt x="700" y="713"/>
                  <a:pt x="697" y="670"/>
                  <a:pt x="696" y="628"/>
                </a:cubicBezTo>
                <a:cubicBezTo>
                  <a:pt x="695" y="581"/>
                  <a:pt x="695" y="535"/>
                  <a:pt x="700" y="491"/>
                </a:cubicBezTo>
                <a:cubicBezTo>
                  <a:pt x="700" y="490"/>
                  <a:pt x="700" y="489"/>
                  <a:pt x="699" y="490"/>
                </a:cubicBezTo>
                <a:cubicBezTo>
                  <a:pt x="692" y="494"/>
                  <a:pt x="689" y="499"/>
                  <a:pt x="688" y="50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71" name="组合 270"/>
          <p:cNvGrpSpPr/>
          <p:nvPr/>
        </p:nvGrpSpPr>
        <p:grpSpPr>
          <a:xfrm>
            <a:off x="9282832" y="4985359"/>
            <a:ext cx="1113244" cy="881990"/>
            <a:chOff x="2354263" y="3125788"/>
            <a:chExt cx="657225" cy="520700"/>
          </a:xfrm>
          <a:solidFill>
            <a:schemeClr val="tx1"/>
          </a:solidFill>
        </p:grpSpPr>
        <p:sp>
          <p:nvSpPr>
            <p:cNvPr id="272" name="Freeform 79"/>
            <p:cNvSpPr/>
            <p:nvPr/>
          </p:nvSpPr>
          <p:spPr bwMode="auto">
            <a:xfrm>
              <a:off x="2878138" y="3375026"/>
              <a:ext cx="87313" cy="71438"/>
            </a:xfrm>
            <a:custGeom>
              <a:avLst/>
              <a:gdLst>
                <a:gd name="T0" fmla="*/ 113 w 113"/>
                <a:gd name="T1" fmla="*/ 19 h 92"/>
                <a:gd name="T2" fmla="*/ 67 w 113"/>
                <a:gd name="T3" fmla="*/ 55 h 92"/>
                <a:gd name="T4" fmla="*/ 39 w 113"/>
                <a:gd name="T5" fmla="*/ 68 h 92"/>
                <a:gd name="T6" fmla="*/ 7 w 113"/>
                <a:gd name="T7" fmla="*/ 80 h 92"/>
                <a:gd name="T8" fmla="*/ 6 w 113"/>
                <a:gd name="T9" fmla="*/ 25 h 92"/>
                <a:gd name="T10" fmla="*/ 8 w 113"/>
                <a:gd name="T11" fmla="*/ 5 h 92"/>
                <a:gd name="T12" fmla="*/ 49 w 113"/>
                <a:gd name="T13" fmla="*/ 10 h 92"/>
                <a:gd name="T14" fmla="*/ 111 w 113"/>
                <a:gd name="T15" fmla="*/ 8 h 92"/>
                <a:gd name="T16" fmla="*/ 113 w 113"/>
                <a:gd name="T17" fmla="*/ 1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92">
                  <a:moveTo>
                    <a:pt x="113" y="19"/>
                  </a:moveTo>
                  <a:cubicBezTo>
                    <a:pt x="99" y="32"/>
                    <a:pt x="79" y="40"/>
                    <a:pt x="67" y="55"/>
                  </a:cubicBezTo>
                  <a:cubicBezTo>
                    <a:pt x="59" y="59"/>
                    <a:pt x="49" y="61"/>
                    <a:pt x="39" y="68"/>
                  </a:cubicBezTo>
                  <a:cubicBezTo>
                    <a:pt x="29" y="74"/>
                    <a:pt x="20" y="92"/>
                    <a:pt x="7" y="80"/>
                  </a:cubicBezTo>
                  <a:cubicBezTo>
                    <a:pt x="8" y="67"/>
                    <a:pt x="10" y="43"/>
                    <a:pt x="6" y="25"/>
                  </a:cubicBezTo>
                  <a:cubicBezTo>
                    <a:pt x="3" y="17"/>
                    <a:pt x="0" y="11"/>
                    <a:pt x="8" y="5"/>
                  </a:cubicBezTo>
                  <a:cubicBezTo>
                    <a:pt x="20" y="6"/>
                    <a:pt x="34" y="10"/>
                    <a:pt x="49" y="10"/>
                  </a:cubicBezTo>
                  <a:cubicBezTo>
                    <a:pt x="70" y="10"/>
                    <a:pt x="93" y="0"/>
                    <a:pt x="111" y="8"/>
                  </a:cubicBezTo>
                  <a:cubicBezTo>
                    <a:pt x="112" y="11"/>
                    <a:pt x="113" y="14"/>
                    <a:pt x="11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80"/>
            <p:cNvSpPr/>
            <p:nvPr/>
          </p:nvSpPr>
          <p:spPr bwMode="auto">
            <a:xfrm>
              <a:off x="2882901" y="3384551"/>
              <a:ext cx="103188" cy="204788"/>
            </a:xfrm>
            <a:custGeom>
              <a:avLst/>
              <a:gdLst>
                <a:gd name="T0" fmla="*/ 31 w 132"/>
                <a:gd name="T1" fmla="*/ 74 h 263"/>
                <a:gd name="T2" fmla="*/ 98 w 132"/>
                <a:gd name="T3" fmla="*/ 17 h 263"/>
                <a:gd name="T4" fmla="*/ 121 w 132"/>
                <a:gd name="T5" fmla="*/ 3 h 263"/>
                <a:gd name="T6" fmla="*/ 131 w 132"/>
                <a:gd name="T7" fmla="*/ 101 h 263"/>
                <a:gd name="T8" fmla="*/ 128 w 132"/>
                <a:gd name="T9" fmla="*/ 144 h 263"/>
                <a:gd name="T10" fmla="*/ 127 w 132"/>
                <a:gd name="T11" fmla="*/ 156 h 263"/>
                <a:gd name="T12" fmla="*/ 102 w 132"/>
                <a:gd name="T13" fmla="*/ 194 h 263"/>
                <a:gd name="T14" fmla="*/ 101 w 132"/>
                <a:gd name="T15" fmla="*/ 192 h 263"/>
                <a:gd name="T16" fmla="*/ 101 w 132"/>
                <a:gd name="T17" fmla="*/ 196 h 263"/>
                <a:gd name="T18" fmla="*/ 75 w 132"/>
                <a:gd name="T19" fmla="*/ 228 h 263"/>
                <a:gd name="T20" fmla="*/ 29 w 132"/>
                <a:gd name="T21" fmla="*/ 260 h 263"/>
                <a:gd name="T22" fmla="*/ 8 w 132"/>
                <a:gd name="T23" fmla="*/ 202 h 263"/>
                <a:gd name="T24" fmla="*/ 5 w 132"/>
                <a:gd name="T25" fmla="*/ 151 h 263"/>
                <a:gd name="T26" fmla="*/ 1 w 132"/>
                <a:gd name="T27" fmla="*/ 109 h 263"/>
                <a:gd name="T28" fmla="*/ 31 w 132"/>
                <a:gd name="T29" fmla="*/ 7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2" h="263">
                  <a:moveTo>
                    <a:pt x="31" y="74"/>
                  </a:moveTo>
                  <a:cubicBezTo>
                    <a:pt x="50" y="51"/>
                    <a:pt x="78" y="38"/>
                    <a:pt x="98" y="17"/>
                  </a:cubicBezTo>
                  <a:cubicBezTo>
                    <a:pt x="104" y="11"/>
                    <a:pt x="110" y="0"/>
                    <a:pt x="121" y="3"/>
                  </a:cubicBezTo>
                  <a:cubicBezTo>
                    <a:pt x="122" y="34"/>
                    <a:pt x="128" y="73"/>
                    <a:pt x="131" y="101"/>
                  </a:cubicBezTo>
                  <a:cubicBezTo>
                    <a:pt x="132" y="119"/>
                    <a:pt x="130" y="132"/>
                    <a:pt x="128" y="144"/>
                  </a:cubicBezTo>
                  <a:cubicBezTo>
                    <a:pt x="127" y="149"/>
                    <a:pt x="128" y="153"/>
                    <a:pt x="127" y="156"/>
                  </a:cubicBezTo>
                  <a:cubicBezTo>
                    <a:pt x="121" y="171"/>
                    <a:pt x="106" y="177"/>
                    <a:pt x="102" y="194"/>
                  </a:cubicBezTo>
                  <a:cubicBezTo>
                    <a:pt x="101" y="194"/>
                    <a:pt x="101" y="193"/>
                    <a:pt x="101" y="192"/>
                  </a:cubicBezTo>
                  <a:cubicBezTo>
                    <a:pt x="97" y="189"/>
                    <a:pt x="101" y="193"/>
                    <a:pt x="101" y="196"/>
                  </a:cubicBezTo>
                  <a:cubicBezTo>
                    <a:pt x="90" y="205"/>
                    <a:pt x="85" y="217"/>
                    <a:pt x="75" y="228"/>
                  </a:cubicBezTo>
                  <a:cubicBezTo>
                    <a:pt x="66" y="238"/>
                    <a:pt x="44" y="263"/>
                    <a:pt x="29" y="260"/>
                  </a:cubicBezTo>
                  <a:cubicBezTo>
                    <a:pt x="17" y="257"/>
                    <a:pt x="10" y="217"/>
                    <a:pt x="8" y="202"/>
                  </a:cubicBezTo>
                  <a:cubicBezTo>
                    <a:pt x="5" y="187"/>
                    <a:pt x="6" y="168"/>
                    <a:pt x="5" y="151"/>
                  </a:cubicBezTo>
                  <a:cubicBezTo>
                    <a:pt x="4" y="136"/>
                    <a:pt x="0" y="121"/>
                    <a:pt x="1" y="109"/>
                  </a:cubicBezTo>
                  <a:cubicBezTo>
                    <a:pt x="3" y="91"/>
                    <a:pt x="18" y="80"/>
                    <a:pt x="31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81"/>
            <p:cNvSpPr>
              <a:spLocks noEditPoints="1"/>
            </p:cNvSpPr>
            <p:nvPr/>
          </p:nvSpPr>
          <p:spPr bwMode="auto">
            <a:xfrm>
              <a:off x="2354263" y="3125788"/>
              <a:ext cx="657225" cy="520700"/>
            </a:xfrm>
            <a:custGeom>
              <a:avLst/>
              <a:gdLst>
                <a:gd name="T0" fmla="*/ 813 w 844"/>
                <a:gd name="T1" fmla="*/ 283 h 669"/>
                <a:gd name="T2" fmla="*/ 840 w 844"/>
                <a:gd name="T3" fmla="*/ 457 h 669"/>
                <a:gd name="T4" fmla="*/ 790 w 844"/>
                <a:gd name="T5" fmla="*/ 557 h 669"/>
                <a:gd name="T6" fmla="*/ 670 w 844"/>
                <a:gd name="T7" fmla="*/ 668 h 669"/>
                <a:gd name="T8" fmla="*/ 553 w 844"/>
                <a:gd name="T9" fmla="*/ 658 h 669"/>
                <a:gd name="T10" fmla="*/ 349 w 844"/>
                <a:gd name="T11" fmla="*/ 614 h 669"/>
                <a:gd name="T12" fmla="*/ 146 w 844"/>
                <a:gd name="T13" fmla="*/ 563 h 669"/>
                <a:gd name="T14" fmla="*/ 15 w 844"/>
                <a:gd name="T15" fmla="*/ 520 h 669"/>
                <a:gd name="T16" fmla="*/ 87 w 844"/>
                <a:gd name="T17" fmla="*/ 185 h 669"/>
                <a:gd name="T18" fmla="*/ 216 w 844"/>
                <a:gd name="T19" fmla="*/ 65 h 669"/>
                <a:gd name="T20" fmla="*/ 531 w 844"/>
                <a:gd name="T21" fmla="*/ 4 h 669"/>
                <a:gd name="T22" fmla="*/ 679 w 844"/>
                <a:gd name="T23" fmla="*/ 153 h 669"/>
                <a:gd name="T24" fmla="*/ 519 w 844"/>
                <a:gd name="T25" fmla="*/ 15 h 669"/>
                <a:gd name="T26" fmla="*/ 475 w 844"/>
                <a:gd name="T27" fmla="*/ 110 h 669"/>
                <a:gd name="T28" fmla="*/ 643 w 844"/>
                <a:gd name="T29" fmla="*/ 49 h 669"/>
                <a:gd name="T30" fmla="*/ 661 w 844"/>
                <a:gd name="T31" fmla="*/ 172 h 669"/>
                <a:gd name="T32" fmla="*/ 226 w 844"/>
                <a:gd name="T33" fmla="*/ 76 h 669"/>
                <a:gd name="T34" fmla="*/ 232 w 844"/>
                <a:gd name="T35" fmla="*/ 65 h 669"/>
                <a:gd name="T36" fmla="*/ 630 w 844"/>
                <a:gd name="T37" fmla="*/ 96 h 669"/>
                <a:gd name="T38" fmla="*/ 643 w 844"/>
                <a:gd name="T39" fmla="*/ 75 h 669"/>
                <a:gd name="T40" fmla="*/ 265 w 844"/>
                <a:gd name="T41" fmla="*/ 186 h 669"/>
                <a:gd name="T42" fmla="*/ 242 w 844"/>
                <a:gd name="T43" fmla="*/ 173 h 669"/>
                <a:gd name="T44" fmla="*/ 627 w 844"/>
                <a:gd name="T45" fmla="*/ 192 h 669"/>
                <a:gd name="T46" fmla="*/ 273 w 844"/>
                <a:gd name="T47" fmla="*/ 191 h 669"/>
                <a:gd name="T48" fmla="*/ 279 w 844"/>
                <a:gd name="T49" fmla="*/ 106 h 669"/>
                <a:gd name="T50" fmla="*/ 559 w 844"/>
                <a:gd name="T51" fmla="*/ 112 h 669"/>
                <a:gd name="T52" fmla="*/ 589 w 844"/>
                <a:gd name="T53" fmla="*/ 207 h 669"/>
                <a:gd name="T54" fmla="*/ 310 w 844"/>
                <a:gd name="T55" fmla="*/ 208 h 669"/>
                <a:gd name="T56" fmla="*/ 315 w 844"/>
                <a:gd name="T57" fmla="*/ 112 h 669"/>
                <a:gd name="T58" fmla="*/ 338 w 844"/>
                <a:gd name="T59" fmla="*/ 132 h 669"/>
                <a:gd name="T60" fmla="*/ 340 w 844"/>
                <a:gd name="T61" fmla="*/ 217 h 669"/>
                <a:gd name="T62" fmla="*/ 345 w 844"/>
                <a:gd name="T63" fmla="*/ 115 h 669"/>
                <a:gd name="T64" fmla="*/ 558 w 844"/>
                <a:gd name="T65" fmla="*/ 217 h 669"/>
                <a:gd name="T66" fmla="*/ 387 w 844"/>
                <a:gd name="T67" fmla="*/ 223 h 669"/>
                <a:gd name="T68" fmla="*/ 386 w 844"/>
                <a:gd name="T69" fmla="*/ 119 h 669"/>
                <a:gd name="T70" fmla="*/ 500 w 844"/>
                <a:gd name="T71" fmla="*/ 119 h 669"/>
                <a:gd name="T72" fmla="*/ 529 w 844"/>
                <a:gd name="T73" fmla="*/ 116 h 669"/>
                <a:gd name="T74" fmla="*/ 455 w 844"/>
                <a:gd name="T75" fmla="*/ 226 h 669"/>
                <a:gd name="T76" fmla="*/ 451 w 844"/>
                <a:gd name="T77" fmla="*/ 120 h 669"/>
                <a:gd name="T78" fmla="*/ 439 w 844"/>
                <a:gd name="T79" fmla="*/ 121 h 669"/>
                <a:gd name="T80" fmla="*/ 599 w 844"/>
                <a:gd name="T81" fmla="*/ 221 h 669"/>
                <a:gd name="T82" fmla="*/ 538 w 844"/>
                <a:gd name="T83" fmla="*/ 237 h 669"/>
                <a:gd name="T84" fmla="*/ 278 w 844"/>
                <a:gd name="T85" fmla="*/ 206 h 669"/>
                <a:gd name="T86" fmla="*/ 213 w 844"/>
                <a:gd name="T87" fmla="*/ 165 h 669"/>
                <a:gd name="T88" fmla="*/ 118 w 844"/>
                <a:gd name="T89" fmla="*/ 177 h 669"/>
                <a:gd name="T90" fmla="*/ 170 w 844"/>
                <a:gd name="T91" fmla="*/ 216 h 669"/>
                <a:gd name="T92" fmla="*/ 334 w 844"/>
                <a:gd name="T93" fmla="*/ 259 h 669"/>
                <a:gd name="T94" fmla="*/ 14 w 844"/>
                <a:gd name="T95" fmla="*/ 487 h 669"/>
                <a:gd name="T96" fmla="*/ 181 w 844"/>
                <a:gd name="T97" fmla="*/ 562 h 669"/>
                <a:gd name="T98" fmla="*/ 436 w 844"/>
                <a:gd name="T99" fmla="*/ 625 h 669"/>
                <a:gd name="T100" fmla="*/ 620 w 844"/>
                <a:gd name="T101" fmla="*/ 657 h 669"/>
                <a:gd name="T102" fmla="*/ 678 w 844"/>
                <a:gd name="T103" fmla="*/ 551 h 669"/>
                <a:gd name="T104" fmla="*/ 764 w 844"/>
                <a:gd name="T105" fmla="*/ 569 h 669"/>
                <a:gd name="T106" fmla="*/ 816 w 844"/>
                <a:gd name="T107" fmla="*/ 356 h 669"/>
                <a:gd name="T108" fmla="*/ 783 w 844"/>
                <a:gd name="T109" fmla="*/ 200 h 669"/>
                <a:gd name="T110" fmla="*/ 698 w 844"/>
                <a:gd name="T111" fmla="*/ 277 h 669"/>
                <a:gd name="T112" fmla="*/ 775 w 844"/>
                <a:gd name="T113" fmla="*/ 190 h 669"/>
                <a:gd name="T114" fmla="*/ 680 w 844"/>
                <a:gd name="T115" fmla="*/ 172 h 669"/>
                <a:gd name="T116" fmla="*/ 600 w 844"/>
                <a:gd name="T117" fmla="*/ 217 h 669"/>
                <a:gd name="T118" fmla="*/ 582 w 844"/>
                <a:gd name="T119" fmla="*/ 217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4" h="669">
                  <a:moveTo>
                    <a:pt x="679" y="153"/>
                  </a:moveTo>
                  <a:cubicBezTo>
                    <a:pt x="714" y="157"/>
                    <a:pt x="752" y="167"/>
                    <a:pt x="786" y="178"/>
                  </a:cubicBezTo>
                  <a:cubicBezTo>
                    <a:pt x="801" y="208"/>
                    <a:pt x="805" y="245"/>
                    <a:pt x="813" y="283"/>
                  </a:cubicBezTo>
                  <a:cubicBezTo>
                    <a:pt x="816" y="295"/>
                    <a:pt x="821" y="305"/>
                    <a:pt x="822" y="317"/>
                  </a:cubicBezTo>
                  <a:cubicBezTo>
                    <a:pt x="824" y="330"/>
                    <a:pt x="823" y="342"/>
                    <a:pt x="825" y="355"/>
                  </a:cubicBezTo>
                  <a:cubicBezTo>
                    <a:pt x="829" y="387"/>
                    <a:pt x="838" y="424"/>
                    <a:pt x="840" y="457"/>
                  </a:cubicBezTo>
                  <a:cubicBezTo>
                    <a:pt x="840" y="464"/>
                    <a:pt x="844" y="476"/>
                    <a:pt x="842" y="488"/>
                  </a:cubicBezTo>
                  <a:cubicBezTo>
                    <a:pt x="839" y="504"/>
                    <a:pt x="821" y="515"/>
                    <a:pt x="810" y="530"/>
                  </a:cubicBezTo>
                  <a:cubicBezTo>
                    <a:pt x="801" y="540"/>
                    <a:pt x="795" y="551"/>
                    <a:pt x="790" y="557"/>
                  </a:cubicBezTo>
                  <a:cubicBezTo>
                    <a:pt x="783" y="564"/>
                    <a:pt x="775" y="567"/>
                    <a:pt x="771" y="577"/>
                  </a:cubicBezTo>
                  <a:cubicBezTo>
                    <a:pt x="744" y="597"/>
                    <a:pt x="724" y="618"/>
                    <a:pt x="700" y="643"/>
                  </a:cubicBezTo>
                  <a:cubicBezTo>
                    <a:pt x="691" y="652"/>
                    <a:pt x="680" y="666"/>
                    <a:pt x="670" y="668"/>
                  </a:cubicBezTo>
                  <a:cubicBezTo>
                    <a:pt x="664" y="669"/>
                    <a:pt x="651" y="669"/>
                    <a:pt x="645" y="669"/>
                  </a:cubicBezTo>
                  <a:cubicBezTo>
                    <a:pt x="630" y="669"/>
                    <a:pt x="611" y="665"/>
                    <a:pt x="594" y="663"/>
                  </a:cubicBezTo>
                  <a:cubicBezTo>
                    <a:pt x="580" y="661"/>
                    <a:pt x="567" y="659"/>
                    <a:pt x="553" y="658"/>
                  </a:cubicBezTo>
                  <a:cubicBezTo>
                    <a:pt x="511" y="654"/>
                    <a:pt x="470" y="639"/>
                    <a:pt x="429" y="630"/>
                  </a:cubicBezTo>
                  <a:cubicBezTo>
                    <a:pt x="406" y="626"/>
                    <a:pt x="383" y="624"/>
                    <a:pt x="361" y="619"/>
                  </a:cubicBezTo>
                  <a:cubicBezTo>
                    <a:pt x="357" y="618"/>
                    <a:pt x="353" y="615"/>
                    <a:pt x="349" y="614"/>
                  </a:cubicBezTo>
                  <a:cubicBezTo>
                    <a:pt x="333" y="611"/>
                    <a:pt x="315" y="613"/>
                    <a:pt x="302" y="603"/>
                  </a:cubicBezTo>
                  <a:cubicBezTo>
                    <a:pt x="283" y="597"/>
                    <a:pt x="258" y="597"/>
                    <a:pt x="242" y="586"/>
                  </a:cubicBezTo>
                  <a:cubicBezTo>
                    <a:pt x="215" y="576"/>
                    <a:pt x="181" y="571"/>
                    <a:pt x="146" y="563"/>
                  </a:cubicBezTo>
                  <a:cubicBezTo>
                    <a:pt x="141" y="562"/>
                    <a:pt x="136" y="558"/>
                    <a:pt x="131" y="557"/>
                  </a:cubicBezTo>
                  <a:cubicBezTo>
                    <a:pt x="94" y="548"/>
                    <a:pt x="55" y="544"/>
                    <a:pt x="31" y="532"/>
                  </a:cubicBezTo>
                  <a:cubicBezTo>
                    <a:pt x="26" y="529"/>
                    <a:pt x="19" y="524"/>
                    <a:pt x="15" y="520"/>
                  </a:cubicBezTo>
                  <a:cubicBezTo>
                    <a:pt x="0" y="502"/>
                    <a:pt x="3" y="488"/>
                    <a:pt x="10" y="461"/>
                  </a:cubicBezTo>
                  <a:cubicBezTo>
                    <a:pt x="18" y="433"/>
                    <a:pt x="24" y="403"/>
                    <a:pt x="34" y="373"/>
                  </a:cubicBezTo>
                  <a:cubicBezTo>
                    <a:pt x="55" y="303"/>
                    <a:pt x="65" y="253"/>
                    <a:pt x="87" y="185"/>
                  </a:cubicBezTo>
                  <a:cubicBezTo>
                    <a:pt x="110" y="165"/>
                    <a:pt x="145" y="156"/>
                    <a:pt x="176" y="143"/>
                  </a:cubicBezTo>
                  <a:cubicBezTo>
                    <a:pt x="188" y="138"/>
                    <a:pt x="201" y="128"/>
                    <a:pt x="217" y="127"/>
                  </a:cubicBezTo>
                  <a:cubicBezTo>
                    <a:pt x="218" y="109"/>
                    <a:pt x="216" y="90"/>
                    <a:pt x="216" y="65"/>
                  </a:cubicBezTo>
                  <a:cubicBezTo>
                    <a:pt x="232" y="40"/>
                    <a:pt x="281" y="19"/>
                    <a:pt x="320" y="11"/>
                  </a:cubicBezTo>
                  <a:cubicBezTo>
                    <a:pt x="341" y="7"/>
                    <a:pt x="362" y="4"/>
                    <a:pt x="382" y="3"/>
                  </a:cubicBezTo>
                  <a:cubicBezTo>
                    <a:pt x="426" y="0"/>
                    <a:pt x="490" y="7"/>
                    <a:pt x="531" y="4"/>
                  </a:cubicBezTo>
                  <a:cubicBezTo>
                    <a:pt x="561" y="14"/>
                    <a:pt x="602" y="11"/>
                    <a:pt x="633" y="28"/>
                  </a:cubicBezTo>
                  <a:cubicBezTo>
                    <a:pt x="646" y="25"/>
                    <a:pt x="659" y="37"/>
                    <a:pt x="665" y="49"/>
                  </a:cubicBezTo>
                  <a:cubicBezTo>
                    <a:pt x="680" y="75"/>
                    <a:pt x="680" y="121"/>
                    <a:pt x="679" y="153"/>
                  </a:cubicBezTo>
                  <a:close/>
                  <a:moveTo>
                    <a:pt x="628" y="36"/>
                  </a:moveTo>
                  <a:cubicBezTo>
                    <a:pt x="597" y="27"/>
                    <a:pt x="560" y="15"/>
                    <a:pt x="524" y="19"/>
                  </a:cubicBezTo>
                  <a:cubicBezTo>
                    <a:pt x="526" y="15"/>
                    <a:pt x="523" y="15"/>
                    <a:pt x="519" y="15"/>
                  </a:cubicBezTo>
                  <a:cubicBezTo>
                    <a:pt x="425" y="9"/>
                    <a:pt x="312" y="8"/>
                    <a:pt x="241" y="54"/>
                  </a:cubicBezTo>
                  <a:cubicBezTo>
                    <a:pt x="240" y="77"/>
                    <a:pt x="264" y="89"/>
                    <a:pt x="284" y="95"/>
                  </a:cubicBezTo>
                  <a:cubicBezTo>
                    <a:pt x="342" y="112"/>
                    <a:pt x="408" y="111"/>
                    <a:pt x="475" y="110"/>
                  </a:cubicBezTo>
                  <a:cubicBezTo>
                    <a:pt x="503" y="110"/>
                    <a:pt x="530" y="106"/>
                    <a:pt x="556" y="100"/>
                  </a:cubicBezTo>
                  <a:cubicBezTo>
                    <a:pt x="581" y="94"/>
                    <a:pt x="604" y="93"/>
                    <a:pt x="622" y="79"/>
                  </a:cubicBezTo>
                  <a:cubicBezTo>
                    <a:pt x="631" y="71"/>
                    <a:pt x="641" y="61"/>
                    <a:pt x="643" y="49"/>
                  </a:cubicBezTo>
                  <a:cubicBezTo>
                    <a:pt x="639" y="43"/>
                    <a:pt x="632" y="42"/>
                    <a:pt x="628" y="36"/>
                  </a:cubicBezTo>
                  <a:close/>
                  <a:moveTo>
                    <a:pt x="654" y="76"/>
                  </a:moveTo>
                  <a:cubicBezTo>
                    <a:pt x="660" y="103"/>
                    <a:pt x="659" y="138"/>
                    <a:pt x="661" y="172"/>
                  </a:cubicBezTo>
                  <a:cubicBezTo>
                    <a:pt x="677" y="151"/>
                    <a:pt x="672" y="79"/>
                    <a:pt x="653" y="55"/>
                  </a:cubicBezTo>
                  <a:cubicBezTo>
                    <a:pt x="646" y="62"/>
                    <a:pt x="652" y="69"/>
                    <a:pt x="654" y="76"/>
                  </a:cubicBezTo>
                  <a:close/>
                  <a:moveTo>
                    <a:pt x="226" y="76"/>
                  </a:moveTo>
                  <a:cubicBezTo>
                    <a:pt x="230" y="99"/>
                    <a:pt x="223" y="134"/>
                    <a:pt x="231" y="163"/>
                  </a:cubicBezTo>
                  <a:cubicBezTo>
                    <a:pt x="236" y="134"/>
                    <a:pt x="234" y="106"/>
                    <a:pt x="239" y="81"/>
                  </a:cubicBezTo>
                  <a:cubicBezTo>
                    <a:pt x="235" y="76"/>
                    <a:pt x="235" y="68"/>
                    <a:pt x="232" y="65"/>
                  </a:cubicBezTo>
                  <a:cubicBezTo>
                    <a:pt x="231" y="70"/>
                    <a:pt x="227" y="72"/>
                    <a:pt x="226" y="76"/>
                  </a:cubicBezTo>
                  <a:close/>
                  <a:moveTo>
                    <a:pt x="624" y="91"/>
                  </a:moveTo>
                  <a:cubicBezTo>
                    <a:pt x="629" y="90"/>
                    <a:pt x="628" y="94"/>
                    <a:pt x="630" y="96"/>
                  </a:cubicBezTo>
                  <a:cubicBezTo>
                    <a:pt x="634" y="126"/>
                    <a:pt x="636" y="150"/>
                    <a:pt x="638" y="185"/>
                  </a:cubicBezTo>
                  <a:cubicBezTo>
                    <a:pt x="641" y="185"/>
                    <a:pt x="642" y="182"/>
                    <a:pt x="645" y="182"/>
                  </a:cubicBezTo>
                  <a:cubicBezTo>
                    <a:pt x="657" y="147"/>
                    <a:pt x="650" y="108"/>
                    <a:pt x="643" y="75"/>
                  </a:cubicBezTo>
                  <a:cubicBezTo>
                    <a:pt x="634" y="78"/>
                    <a:pt x="629" y="84"/>
                    <a:pt x="624" y="91"/>
                  </a:cubicBezTo>
                  <a:close/>
                  <a:moveTo>
                    <a:pt x="242" y="173"/>
                  </a:moveTo>
                  <a:cubicBezTo>
                    <a:pt x="250" y="178"/>
                    <a:pt x="258" y="181"/>
                    <a:pt x="265" y="186"/>
                  </a:cubicBezTo>
                  <a:cubicBezTo>
                    <a:pt x="267" y="158"/>
                    <a:pt x="268" y="130"/>
                    <a:pt x="273" y="101"/>
                  </a:cubicBezTo>
                  <a:cubicBezTo>
                    <a:pt x="262" y="98"/>
                    <a:pt x="255" y="91"/>
                    <a:pt x="246" y="87"/>
                  </a:cubicBezTo>
                  <a:cubicBezTo>
                    <a:pt x="243" y="115"/>
                    <a:pt x="239" y="145"/>
                    <a:pt x="242" y="173"/>
                  </a:cubicBezTo>
                  <a:close/>
                  <a:moveTo>
                    <a:pt x="593" y="102"/>
                  </a:moveTo>
                  <a:cubicBezTo>
                    <a:pt x="597" y="142"/>
                    <a:pt x="595" y="166"/>
                    <a:pt x="598" y="205"/>
                  </a:cubicBezTo>
                  <a:cubicBezTo>
                    <a:pt x="608" y="201"/>
                    <a:pt x="618" y="197"/>
                    <a:pt x="627" y="192"/>
                  </a:cubicBezTo>
                  <a:cubicBezTo>
                    <a:pt x="631" y="162"/>
                    <a:pt x="626" y="119"/>
                    <a:pt x="619" y="91"/>
                  </a:cubicBezTo>
                  <a:cubicBezTo>
                    <a:pt x="612" y="97"/>
                    <a:pt x="603" y="100"/>
                    <a:pt x="593" y="102"/>
                  </a:cubicBezTo>
                  <a:close/>
                  <a:moveTo>
                    <a:pt x="273" y="191"/>
                  </a:moveTo>
                  <a:cubicBezTo>
                    <a:pt x="284" y="193"/>
                    <a:pt x="289" y="202"/>
                    <a:pt x="302" y="203"/>
                  </a:cubicBezTo>
                  <a:cubicBezTo>
                    <a:pt x="300" y="175"/>
                    <a:pt x="306" y="137"/>
                    <a:pt x="303" y="109"/>
                  </a:cubicBezTo>
                  <a:cubicBezTo>
                    <a:pt x="294" y="109"/>
                    <a:pt x="287" y="102"/>
                    <a:pt x="279" y="106"/>
                  </a:cubicBezTo>
                  <a:cubicBezTo>
                    <a:pt x="277" y="130"/>
                    <a:pt x="272" y="161"/>
                    <a:pt x="273" y="191"/>
                  </a:cubicBezTo>
                  <a:close/>
                  <a:moveTo>
                    <a:pt x="584" y="107"/>
                  </a:moveTo>
                  <a:cubicBezTo>
                    <a:pt x="578" y="107"/>
                    <a:pt x="565" y="109"/>
                    <a:pt x="559" y="112"/>
                  </a:cubicBezTo>
                  <a:cubicBezTo>
                    <a:pt x="559" y="115"/>
                    <a:pt x="563" y="119"/>
                    <a:pt x="564" y="124"/>
                  </a:cubicBezTo>
                  <a:cubicBezTo>
                    <a:pt x="567" y="159"/>
                    <a:pt x="567" y="174"/>
                    <a:pt x="568" y="213"/>
                  </a:cubicBezTo>
                  <a:cubicBezTo>
                    <a:pt x="575" y="211"/>
                    <a:pt x="584" y="211"/>
                    <a:pt x="589" y="207"/>
                  </a:cubicBezTo>
                  <a:cubicBezTo>
                    <a:pt x="590" y="171"/>
                    <a:pt x="590" y="139"/>
                    <a:pt x="584" y="107"/>
                  </a:cubicBezTo>
                  <a:close/>
                  <a:moveTo>
                    <a:pt x="315" y="112"/>
                  </a:moveTo>
                  <a:cubicBezTo>
                    <a:pt x="306" y="141"/>
                    <a:pt x="310" y="185"/>
                    <a:pt x="310" y="208"/>
                  </a:cubicBezTo>
                  <a:cubicBezTo>
                    <a:pt x="316" y="209"/>
                    <a:pt x="321" y="210"/>
                    <a:pt x="325" y="212"/>
                  </a:cubicBezTo>
                  <a:cubicBezTo>
                    <a:pt x="334" y="187"/>
                    <a:pt x="328" y="139"/>
                    <a:pt x="331" y="115"/>
                  </a:cubicBezTo>
                  <a:cubicBezTo>
                    <a:pt x="327" y="113"/>
                    <a:pt x="322" y="112"/>
                    <a:pt x="315" y="112"/>
                  </a:cubicBezTo>
                  <a:close/>
                  <a:moveTo>
                    <a:pt x="345" y="115"/>
                  </a:moveTo>
                  <a:cubicBezTo>
                    <a:pt x="346" y="115"/>
                    <a:pt x="348" y="115"/>
                    <a:pt x="348" y="114"/>
                  </a:cubicBezTo>
                  <a:cubicBezTo>
                    <a:pt x="340" y="114"/>
                    <a:pt x="338" y="125"/>
                    <a:pt x="338" y="132"/>
                  </a:cubicBezTo>
                  <a:cubicBezTo>
                    <a:pt x="335" y="160"/>
                    <a:pt x="339" y="179"/>
                    <a:pt x="336" y="205"/>
                  </a:cubicBezTo>
                  <a:cubicBezTo>
                    <a:pt x="338" y="206"/>
                    <a:pt x="340" y="207"/>
                    <a:pt x="340" y="209"/>
                  </a:cubicBezTo>
                  <a:cubicBezTo>
                    <a:pt x="340" y="210"/>
                    <a:pt x="338" y="215"/>
                    <a:pt x="340" y="217"/>
                  </a:cubicBezTo>
                  <a:cubicBezTo>
                    <a:pt x="349" y="217"/>
                    <a:pt x="364" y="221"/>
                    <a:pt x="376" y="221"/>
                  </a:cubicBezTo>
                  <a:cubicBezTo>
                    <a:pt x="372" y="186"/>
                    <a:pt x="376" y="148"/>
                    <a:pt x="371" y="116"/>
                  </a:cubicBezTo>
                  <a:cubicBezTo>
                    <a:pt x="356" y="120"/>
                    <a:pt x="355" y="113"/>
                    <a:pt x="345" y="115"/>
                  </a:cubicBezTo>
                  <a:close/>
                  <a:moveTo>
                    <a:pt x="538" y="115"/>
                  </a:moveTo>
                  <a:cubicBezTo>
                    <a:pt x="540" y="149"/>
                    <a:pt x="546" y="180"/>
                    <a:pt x="546" y="221"/>
                  </a:cubicBezTo>
                  <a:cubicBezTo>
                    <a:pt x="550" y="219"/>
                    <a:pt x="554" y="218"/>
                    <a:pt x="558" y="217"/>
                  </a:cubicBezTo>
                  <a:cubicBezTo>
                    <a:pt x="562" y="185"/>
                    <a:pt x="560" y="141"/>
                    <a:pt x="551" y="114"/>
                  </a:cubicBezTo>
                  <a:cubicBezTo>
                    <a:pt x="545" y="113"/>
                    <a:pt x="542" y="114"/>
                    <a:pt x="538" y="115"/>
                  </a:cubicBezTo>
                  <a:close/>
                  <a:moveTo>
                    <a:pt x="387" y="223"/>
                  </a:moveTo>
                  <a:cubicBezTo>
                    <a:pt x="402" y="224"/>
                    <a:pt x="411" y="223"/>
                    <a:pt x="422" y="224"/>
                  </a:cubicBezTo>
                  <a:cubicBezTo>
                    <a:pt x="417" y="187"/>
                    <a:pt x="415" y="145"/>
                    <a:pt x="416" y="116"/>
                  </a:cubicBezTo>
                  <a:cubicBezTo>
                    <a:pt x="411" y="121"/>
                    <a:pt x="386" y="112"/>
                    <a:pt x="386" y="119"/>
                  </a:cubicBezTo>
                  <a:cubicBezTo>
                    <a:pt x="383" y="120"/>
                    <a:pt x="383" y="113"/>
                    <a:pt x="381" y="117"/>
                  </a:cubicBezTo>
                  <a:cubicBezTo>
                    <a:pt x="384" y="150"/>
                    <a:pt x="378" y="198"/>
                    <a:pt x="387" y="223"/>
                  </a:cubicBezTo>
                  <a:close/>
                  <a:moveTo>
                    <a:pt x="500" y="119"/>
                  </a:moveTo>
                  <a:cubicBezTo>
                    <a:pt x="499" y="149"/>
                    <a:pt x="508" y="190"/>
                    <a:pt x="506" y="224"/>
                  </a:cubicBezTo>
                  <a:cubicBezTo>
                    <a:pt x="520" y="224"/>
                    <a:pt x="523" y="222"/>
                    <a:pt x="534" y="222"/>
                  </a:cubicBezTo>
                  <a:cubicBezTo>
                    <a:pt x="542" y="192"/>
                    <a:pt x="531" y="147"/>
                    <a:pt x="529" y="116"/>
                  </a:cubicBezTo>
                  <a:cubicBezTo>
                    <a:pt x="516" y="116"/>
                    <a:pt x="511" y="116"/>
                    <a:pt x="500" y="119"/>
                  </a:cubicBezTo>
                  <a:close/>
                  <a:moveTo>
                    <a:pt x="451" y="120"/>
                  </a:moveTo>
                  <a:cubicBezTo>
                    <a:pt x="445" y="151"/>
                    <a:pt x="454" y="196"/>
                    <a:pt x="455" y="226"/>
                  </a:cubicBezTo>
                  <a:cubicBezTo>
                    <a:pt x="470" y="226"/>
                    <a:pt x="480" y="224"/>
                    <a:pt x="497" y="226"/>
                  </a:cubicBezTo>
                  <a:cubicBezTo>
                    <a:pt x="499" y="186"/>
                    <a:pt x="495" y="158"/>
                    <a:pt x="490" y="119"/>
                  </a:cubicBezTo>
                  <a:cubicBezTo>
                    <a:pt x="477" y="119"/>
                    <a:pt x="468" y="120"/>
                    <a:pt x="451" y="120"/>
                  </a:cubicBezTo>
                  <a:close/>
                  <a:moveTo>
                    <a:pt x="432" y="226"/>
                  </a:moveTo>
                  <a:cubicBezTo>
                    <a:pt x="439" y="227"/>
                    <a:pt x="438" y="226"/>
                    <a:pt x="445" y="227"/>
                  </a:cubicBezTo>
                  <a:cubicBezTo>
                    <a:pt x="445" y="192"/>
                    <a:pt x="442" y="157"/>
                    <a:pt x="439" y="121"/>
                  </a:cubicBezTo>
                  <a:cubicBezTo>
                    <a:pt x="435" y="121"/>
                    <a:pt x="431" y="122"/>
                    <a:pt x="430" y="120"/>
                  </a:cubicBezTo>
                  <a:cubicBezTo>
                    <a:pt x="420" y="152"/>
                    <a:pt x="424" y="193"/>
                    <a:pt x="432" y="226"/>
                  </a:cubicBezTo>
                  <a:close/>
                  <a:moveTo>
                    <a:pt x="599" y="221"/>
                  </a:moveTo>
                  <a:cubicBezTo>
                    <a:pt x="592" y="223"/>
                    <a:pt x="591" y="222"/>
                    <a:pt x="584" y="227"/>
                  </a:cubicBezTo>
                  <a:cubicBezTo>
                    <a:pt x="569" y="225"/>
                    <a:pt x="561" y="238"/>
                    <a:pt x="547" y="232"/>
                  </a:cubicBezTo>
                  <a:cubicBezTo>
                    <a:pt x="543" y="233"/>
                    <a:pt x="542" y="236"/>
                    <a:pt x="538" y="237"/>
                  </a:cubicBezTo>
                  <a:cubicBezTo>
                    <a:pt x="511" y="241"/>
                    <a:pt x="486" y="239"/>
                    <a:pt x="461" y="243"/>
                  </a:cubicBezTo>
                  <a:cubicBezTo>
                    <a:pt x="430" y="238"/>
                    <a:pt x="396" y="237"/>
                    <a:pt x="366" y="233"/>
                  </a:cubicBezTo>
                  <a:cubicBezTo>
                    <a:pt x="333" y="229"/>
                    <a:pt x="304" y="217"/>
                    <a:pt x="278" y="206"/>
                  </a:cubicBezTo>
                  <a:cubicBezTo>
                    <a:pt x="274" y="204"/>
                    <a:pt x="272" y="205"/>
                    <a:pt x="268" y="206"/>
                  </a:cubicBezTo>
                  <a:cubicBezTo>
                    <a:pt x="260" y="197"/>
                    <a:pt x="248" y="192"/>
                    <a:pt x="236" y="187"/>
                  </a:cubicBezTo>
                  <a:cubicBezTo>
                    <a:pt x="231" y="176"/>
                    <a:pt x="216" y="177"/>
                    <a:pt x="213" y="165"/>
                  </a:cubicBezTo>
                  <a:cubicBezTo>
                    <a:pt x="219" y="156"/>
                    <a:pt x="215" y="155"/>
                    <a:pt x="217" y="143"/>
                  </a:cubicBezTo>
                  <a:cubicBezTo>
                    <a:pt x="198" y="143"/>
                    <a:pt x="173" y="153"/>
                    <a:pt x="150" y="163"/>
                  </a:cubicBezTo>
                  <a:cubicBezTo>
                    <a:pt x="143" y="166"/>
                    <a:pt x="128" y="172"/>
                    <a:pt x="118" y="177"/>
                  </a:cubicBezTo>
                  <a:cubicBezTo>
                    <a:pt x="114" y="180"/>
                    <a:pt x="102" y="189"/>
                    <a:pt x="102" y="193"/>
                  </a:cubicBezTo>
                  <a:cubicBezTo>
                    <a:pt x="103" y="205"/>
                    <a:pt x="139" y="209"/>
                    <a:pt x="152" y="212"/>
                  </a:cubicBezTo>
                  <a:cubicBezTo>
                    <a:pt x="157" y="213"/>
                    <a:pt x="162" y="217"/>
                    <a:pt x="170" y="216"/>
                  </a:cubicBezTo>
                  <a:cubicBezTo>
                    <a:pt x="203" y="229"/>
                    <a:pt x="237" y="231"/>
                    <a:pt x="272" y="237"/>
                  </a:cubicBezTo>
                  <a:cubicBezTo>
                    <a:pt x="303" y="242"/>
                    <a:pt x="330" y="252"/>
                    <a:pt x="359" y="259"/>
                  </a:cubicBezTo>
                  <a:cubicBezTo>
                    <a:pt x="353" y="266"/>
                    <a:pt x="342" y="261"/>
                    <a:pt x="334" y="259"/>
                  </a:cubicBezTo>
                  <a:cubicBezTo>
                    <a:pt x="310" y="254"/>
                    <a:pt x="280" y="248"/>
                    <a:pt x="255" y="243"/>
                  </a:cubicBezTo>
                  <a:cubicBezTo>
                    <a:pt x="202" y="234"/>
                    <a:pt x="146" y="222"/>
                    <a:pt x="94" y="203"/>
                  </a:cubicBezTo>
                  <a:cubicBezTo>
                    <a:pt x="65" y="294"/>
                    <a:pt x="39" y="389"/>
                    <a:pt x="14" y="487"/>
                  </a:cubicBezTo>
                  <a:cubicBezTo>
                    <a:pt x="18" y="517"/>
                    <a:pt x="37" y="519"/>
                    <a:pt x="57" y="527"/>
                  </a:cubicBezTo>
                  <a:cubicBezTo>
                    <a:pt x="63" y="529"/>
                    <a:pt x="68" y="532"/>
                    <a:pt x="74" y="533"/>
                  </a:cubicBezTo>
                  <a:cubicBezTo>
                    <a:pt x="111" y="544"/>
                    <a:pt x="145" y="556"/>
                    <a:pt x="181" y="562"/>
                  </a:cubicBezTo>
                  <a:cubicBezTo>
                    <a:pt x="222" y="569"/>
                    <a:pt x="259" y="581"/>
                    <a:pt x="297" y="592"/>
                  </a:cubicBezTo>
                  <a:cubicBezTo>
                    <a:pt x="305" y="594"/>
                    <a:pt x="315" y="598"/>
                    <a:pt x="326" y="601"/>
                  </a:cubicBezTo>
                  <a:cubicBezTo>
                    <a:pt x="365" y="608"/>
                    <a:pt x="400" y="618"/>
                    <a:pt x="436" y="625"/>
                  </a:cubicBezTo>
                  <a:cubicBezTo>
                    <a:pt x="458" y="630"/>
                    <a:pt x="486" y="633"/>
                    <a:pt x="512" y="639"/>
                  </a:cubicBezTo>
                  <a:cubicBezTo>
                    <a:pt x="531" y="644"/>
                    <a:pt x="548" y="648"/>
                    <a:pt x="564" y="649"/>
                  </a:cubicBezTo>
                  <a:cubicBezTo>
                    <a:pt x="587" y="650"/>
                    <a:pt x="604" y="654"/>
                    <a:pt x="620" y="657"/>
                  </a:cubicBezTo>
                  <a:cubicBezTo>
                    <a:pt x="640" y="660"/>
                    <a:pt x="657" y="660"/>
                    <a:pt x="673" y="653"/>
                  </a:cubicBezTo>
                  <a:cubicBezTo>
                    <a:pt x="674" y="626"/>
                    <a:pt x="676" y="591"/>
                    <a:pt x="675" y="569"/>
                  </a:cubicBezTo>
                  <a:cubicBezTo>
                    <a:pt x="675" y="564"/>
                    <a:pt x="670" y="555"/>
                    <a:pt x="678" y="551"/>
                  </a:cubicBezTo>
                  <a:cubicBezTo>
                    <a:pt x="683" y="579"/>
                    <a:pt x="683" y="616"/>
                    <a:pt x="685" y="640"/>
                  </a:cubicBezTo>
                  <a:cubicBezTo>
                    <a:pt x="707" y="623"/>
                    <a:pt x="726" y="599"/>
                    <a:pt x="749" y="579"/>
                  </a:cubicBezTo>
                  <a:cubicBezTo>
                    <a:pt x="753" y="575"/>
                    <a:pt x="759" y="573"/>
                    <a:pt x="764" y="569"/>
                  </a:cubicBezTo>
                  <a:cubicBezTo>
                    <a:pt x="774" y="560"/>
                    <a:pt x="784" y="546"/>
                    <a:pt x="795" y="533"/>
                  </a:cubicBezTo>
                  <a:cubicBezTo>
                    <a:pt x="809" y="516"/>
                    <a:pt x="831" y="501"/>
                    <a:pt x="831" y="475"/>
                  </a:cubicBezTo>
                  <a:cubicBezTo>
                    <a:pt x="831" y="435"/>
                    <a:pt x="821" y="396"/>
                    <a:pt x="816" y="356"/>
                  </a:cubicBezTo>
                  <a:cubicBezTo>
                    <a:pt x="814" y="341"/>
                    <a:pt x="815" y="326"/>
                    <a:pt x="813" y="310"/>
                  </a:cubicBezTo>
                  <a:cubicBezTo>
                    <a:pt x="812" y="301"/>
                    <a:pt x="808" y="291"/>
                    <a:pt x="806" y="282"/>
                  </a:cubicBezTo>
                  <a:cubicBezTo>
                    <a:pt x="801" y="256"/>
                    <a:pt x="796" y="225"/>
                    <a:pt x="783" y="200"/>
                  </a:cubicBezTo>
                  <a:cubicBezTo>
                    <a:pt x="783" y="212"/>
                    <a:pt x="774" y="215"/>
                    <a:pt x="771" y="224"/>
                  </a:cubicBezTo>
                  <a:cubicBezTo>
                    <a:pt x="763" y="227"/>
                    <a:pt x="759" y="234"/>
                    <a:pt x="754" y="239"/>
                  </a:cubicBezTo>
                  <a:cubicBezTo>
                    <a:pt x="736" y="249"/>
                    <a:pt x="718" y="269"/>
                    <a:pt x="698" y="277"/>
                  </a:cubicBezTo>
                  <a:cubicBezTo>
                    <a:pt x="692" y="279"/>
                    <a:pt x="681" y="285"/>
                    <a:pt x="675" y="278"/>
                  </a:cubicBezTo>
                  <a:cubicBezTo>
                    <a:pt x="699" y="269"/>
                    <a:pt x="713" y="255"/>
                    <a:pt x="734" y="241"/>
                  </a:cubicBezTo>
                  <a:cubicBezTo>
                    <a:pt x="754" y="227"/>
                    <a:pt x="773" y="218"/>
                    <a:pt x="775" y="190"/>
                  </a:cubicBezTo>
                  <a:cubicBezTo>
                    <a:pt x="772" y="188"/>
                    <a:pt x="770" y="186"/>
                    <a:pt x="769" y="183"/>
                  </a:cubicBezTo>
                  <a:cubicBezTo>
                    <a:pt x="741" y="177"/>
                    <a:pt x="711" y="166"/>
                    <a:pt x="678" y="163"/>
                  </a:cubicBezTo>
                  <a:cubicBezTo>
                    <a:pt x="677" y="168"/>
                    <a:pt x="678" y="170"/>
                    <a:pt x="680" y="172"/>
                  </a:cubicBezTo>
                  <a:cubicBezTo>
                    <a:pt x="664" y="182"/>
                    <a:pt x="655" y="207"/>
                    <a:pt x="634" y="202"/>
                  </a:cubicBezTo>
                  <a:cubicBezTo>
                    <a:pt x="628" y="212"/>
                    <a:pt x="610" y="217"/>
                    <a:pt x="600" y="218"/>
                  </a:cubicBezTo>
                  <a:cubicBezTo>
                    <a:pt x="601" y="218"/>
                    <a:pt x="602" y="217"/>
                    <a:pt x="600" y="217"/>
                  </a:cubicBezTo>
                  <a:cubicBezTo>
                    <a:pt x="600" y="219"/>
                    <a:pt x="599" y="219"/>
                    <a:pt x="599" y="221"/>
                  </a:cubicBezTo>
                  <a:close/>
                  <a:moveTo>
                    <a:pt x="567" y="222"/>
                  </a:moveTo>
                  <a:cubicBezTo>
                    <a:pt x="572" y="220"/>
                    <a:pt x="577" y="219"/>
                    <a:pt x="582" y="217"/>
                  </a:cubicBezTo>
                  <a:cubicBezTo>
                    <a:pt x="575" y="217"/>
                    <a:pt x="570" y="219"/>
                    <a:pt x="567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82"/>
            <p:cNvSpPr>
              <a:spLocks noEditPoints="1"/>
            </p:cNvSpPr>
            <p:nvPr/>
          </p:nvSpPr>
          <p:spPr bwMode="auto">
            <a:xfrm>
              <a:off x="2439988" y="3333751"/>
              <a:ext cx="419100" cy="109538"/>
            </a:xfrm>
            <a:custGeom>
              <a:avLst/>
              <a:gdLst>
                <a:gd name="T0" fmla="*/ 5 w 537"/>
                <a:gd name="T1" fmla="*/ 42 h 140"/>
                <a:gd name="T2" fmla="*/ 19 w 537"/>
                <a:gd name="T3" fmla="*/ 22 h 140"/>
                <a:gd name="T4" fmla="*/ 120 w 537"/>
                <a:gd name="T5" fmla="*/ 0 h 140"/>
                <a:gd name="T6" fmla="*/ 159 w 537"/>
                <a:gd name="T7" fmla="*/ 8 h 140"/>
                <a:gd name="T8" fmla="*/ 182 w 537"/>
                <a:gd name="T9" fmla="*/ 10 h 140"/>
                <a:gd name="T10" fmla="*/ 202 w 537"/>
                <a:gd name="T11" fmla="*/ 16 h 140"/>
                <a:gd name="T12" fmla="*/ 245 w 537"/>
                <a:gd name="T13" fmla="*/ 21 h 140"/>
                <a:gd name="T14" fmla="*/ 285 w 537"/>
                <a:gd name="T15" fmla="*/ 31 h 140"/>
                <a:gd name="T16" fmla="*/ 514 w 537"/>
                <a:gd name="T17" fmla="*/ 65 h 140"/>
                <a:gd name="T18" fmla="*/ 523 w 537"/>
                <a:gd name="T19" fmla="*/ 107 h 140"/>
                <a:gd name="T20" fmla="*/ 524 w 537"/>
                <a:gd name="T21" fmla="*/ 140 h 140"/>
                <a:gd name="T22" fmla="*/ 448 w 537"/>
                <a:gd name="T23" fmla="*/ 129 h 140"/>
                <a:gd name="T24" fmla="*/ 392 w 537"/>
                <a:gd name="T25" fmla="*/ 126 h 140"/>
                <a:gd name="T26" fmla="*/ 304 w 537"/>
                <a:gd name="T27" fmla="*/ 107 h 140"/>
                <a:gd name="T28" fmla="*/ 264 w 537"/>
                <a:gd name="T29" fmla="*/ 101 h 140"/>
                <a:gd name="T30" fmla="*/ 264 w 537"/>
                <a:gd name="T31" fmla="*/ 99 h 140"/>
                <a:gd name="T32" fmla="*/ 265 w 537"/>
                <a:gd name="T33" fmla="*/ 99 h 140"/>
                <a:gd name="T34" fmla="*/ 100 w 537"/>
                <a:gd name="T35" fmla="*/ 66 h 140"/>
                <a:gd name="T36" fmla="*/ 65 w 537"/>
                <a:gd name="T37" fmla="*/ 56 h 140"/>
                <a:gd name="T38" fmla="*/ 29 w 537"/>
                <a:gd name="T39" fmla="*/ 46 h 140"/>
                <a:gd name="T40" fmla="*/ 5 w 537"/>
                <a:gd name="T41" fmla="*/ 42 h 140"/>
                <a:gd name="T42" fmla="*/ 318 w 537"/>
                <a:gd name="T43" fmla="*/ 45 h 140"/>
                <a:gd name="T44" fmla="*/ 344 w 537"/>
                <a:gd name="T45" fmla="*/ 53 h 140"/>
                <a:gd name="T46" fmla="*/ 288 w 537"/>
                <a:gd name="T47" fmla="*/ 48 h 140"/>
                <a:gd name="T48" fmla="*/ 334 w 537"/>
                <a:gd name="T49" fmla="*/ 68 h 140"/>
                <a:gd name="T50" fmla="*/ 291 w 537"/>
                <a:gd name="T51" fmla="*/ 61 h 140"/>
                <a:gd name="T52" fmla="*/ 329 w 537"/>
                <a:gd name="T53" fmla="*/ 73 h 140"/>
                <a:gd name="T54" fmla="*/ 360 w 537"/>
                <a:gd name="T55" fmla="*/ 87 h 140"/>
                <a:gd name="T56" fmla="*/ 290 w 537"/>
                <a:gd name="T57" fmla="*/ 71 h 140"/>
                <a:gd name="T58" fmla="*/ 328 w 537"/>
                <a:gd name="T59" fmla="*/ 87 h 140"/>
                <a:gd name="T60" fmla="*/ 324 w 537"/>
                <a:gd name="T61" fmla="*/ 91 h 140"/>
                <a:gd name="T62" fmla="*/ 299 w 537"/>
                <a:gd name="T63" fmla="*/ 84 h 140"/>
                <a:gd name="T64" fmla="*/ 408 w 537"/>
                <a:gd name="T65" fmla="*/ 114 h 140"/>
                <a:gd name="T66" fmla="*/ 442 w 537"/>
                <a:gd name="T67" fmla="*/ 117 h 140"/>
                <a:gd name="T68" fmla="*/ 385 w 537"/>
                <a:gd name="T69" fmla="*/ 102 h 140"/>
                <a:gd name="T70" fmla="*/ 430 w 537"/>
                <a:gd name="T71" fmla="*/ 108 h 140"/>
                <a:gd name="T72" fmla="*/ 440 w 537"/>
                <a:gd name="T73" fmla="*/ 98 h 140"/>
                <a:gd name="T74" fmla="*/ 397 w 537"/>
                <a:gd name="T75" fmla="*/ 82 h 140"/>
                <a:gd name="T76" fmla="*/ 435 w 537"/>
                <a:gd name="T77" fmla="*/ 86 h 140"/>
                <a:gd name="T78" fmla="*/ 437 w 537"/>
                <a:gd name="T79" fmla="*/ 76 h 140"/>
                <a:gd name="T80" fmla="*/ 394 w 537"/>
                <a:gd name="T81" fmla="*/ 60 h 140"/>
                <a:gd name="T82" fmla="*/ 440 w 537"/>
                <a:gd name="T83" fmla="*/ 65 h 140"/>
                <a:gd name="T84" fmla="*/ 432 w 537"/>
                <a:gd name="T85" fmla="*/ 56 h 140"/>
                <a:gd name="T86" fmla="*/ 318 w 537"/>
                <a:gd name="T87" fmla="*/ 4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7" h="140">
                  <a:moveTo>
                    <a:pt x="5" y="42"/>
                  </a:moveTo>
                  <a:cubicBezTo>
                    <a:pt x="0" y="36"/>
                    <a:pt x="16" y="30"/>
                    <a:pt x="19" y="22"/>
                  </a:cubicBezTo>
                  <a:cubicBezTo>
                    <a:pt x="52" y="18"/>
                    <a:pt x="84" y="0"/>
                    <a:pt x="120" y="0"/>
                  </a:cubicBezTo>
                  <a:cubicBezTo>
                    <a:pt x="132" y="0"/>
                    <a:pt x="145" y="6"/>
                    <a:pt x="159" y="8"/>
                  </a:cubicBezTo>
                  <a:cubicBezTo>
                    <a:pt x="166" y="10"/>
                    <a:pt x="174" y="8"/>
                    <a:pt x="182" y="10"/>
                  </a:cubicBezTo>
                  <a:cubicBezTo>
                    <a:pt x="189" y="11"/>
                    <a:pt x="195" y="15"/>
                    <a:pt x="202" y="16"/>
                  </a:cubicBezTo>
                  <a:cubicBezTo>
                    <a:pt x="216" y="18"/>
                    <a:pt x="231" y="18"/>
                    <a:pt x="245" y="21"/>
                  </a:cubicBezTo>
                  <a:cubicBezTo>
                    <a:pt x="259" y="24"/>
                    <a:pt x="271" y="29"/>
                    <a:pt x="285" y="31"/>
                  </a:cubicBezTo>
                  <a:cubicBezTo>
                    <a:pt x="350" y="42"/>
                    <a:pt x="446" y="43"/>
                    <a:pt x="514" y="65"/>
                  </a:cubicBezTo>
                  <a:cubicBezTo>
                    <a:pt x="521" y="74"/>
                    <a:pt x="520" y="91"/>
                    <a:pt x="523" y="107"/>
                  </a:cubicBezTo>
                  <a:cubicBezTo>
                    <a:pt x="525" y="118"/>
                    <a:pt x="537" y="129"/>
                    <a:pt x="524" y="140"/>
                  </a:cubicBezTo>
                  <a:cubicBezTo>
                    <a:pt x="501" y="140"/>
                    <a:pt x="474" y="132"/>
                    <a:pt x="448" y="129"/>
                  </a:cubicBezTo>
                  <a:cubicBezTo>
                    <a:pt x="430" y="127"/>
                    <a:pt x="411" y="129"/>
                    <a:pt x="392" y="126"/>
                  </a:cubicBezTo>
                  <a:cubicBezTo>
                    <a:pt x="364" y="120"/>
                    <a:pt x="335" y="114"/>
                    <a:pt x="304" y="107"/>
                  </a:cubicBezTo>
                  <a:cubicBezTo>
                    <a:pt x="291" y="104"/>
                    <a:pt x="275" y="100"/>
                    <a:pt x="264" y="101"/>
                  </a:cubicBezTo>
                  <a:cubicBezTo>
                    <a:pt x="263" y="102"/>
                    <a:pt x="264" y="101"/>
                    <a:pt x="264" y="99"/>
                  </a:cubicBezTo>
                  <a:cubicBezTo>
                    <a:pt x="264" y="99"/>
                    <a:pt x="265" y="99"/>
                    <a:pt x="265" y="99"/>
                  </a:cubicBezTo>
                  <a:cubicBezTo>
                    <a:pt x="212" y="85"/>
                    <a:pt x="153" y="78"/>
                    <a:pt x="100" y="66"/>
                  </a:cubicBezTo>
                  <a:cubicBezTo>
                    <a:pt x="88" y="63"/>
                    <a:pt x="77" y="58"/>
                    <a:pt x="65" y="56"/>
                  </a:cubicBezTo>
                  <a:cubicBezTo>
                    <a:pt x="52" y="53"/>
                    <a:pt x="40" y="48"/>
                    <a:pt x="29" y="46"/>
                  </a:cubicBezTo>
                  <a:cubicBezTo>
                    <a:pt x="22" y="45"/>
                    <a:pt x="10" y="49"/>
                    <a:pt x="5" y="42"/>
                  </a:cubicBezTo>
                  <a:close/>
                  <a:moveTo>
                    <a:pt x="318" y="45"/>
                  </a:moveTo>
                  <a:cubicBezTo>
                    <a:pt x="326" y="47"/>
                    <a:pt x="340" y="45"/>
                    <a:pt x="344" y="53"/>
                  </a:cubicBezTo>
                  <a:cubicBezTo>
                    <a:pt x="331" y="56"/>
                    <a:pt x="303" y="47"/>
                    <a:pt x="288" y="48"/>
                  </a:cubicBezTo>
                  <a:cubicBezTo>
                    <a:pt x="303" y="54"/>
                    <a:pt x="329" y="54"/>
                    <a:pt x="334" y="68"/>
                  </a:cubicBezTo>
                  <a:cubicBezTo>
                    <a:pt x="320" y="67"/>
                    <a:pt x="304" y="60"/>
                    <a:pt x="291" y="61"/>
                  </a:cubicBezTo>
                  <a:cubicBezTo>
                    <a:pt x="298" y="67"/>
                    <a:pt x="315" y="71"/>
                    <a:pt x="329" y="73"/>
                  </a:cubicBezTo>
                  <a:cubicBezTo>
                    <a:pt x="335" y="82"/>
                    <a:pt x="355" y="77"/>
                    <a:pt x="360" y="87"/>
                  </a:cubicBezTo>
                  <a:cubicBezTo>
                    <a:pt x="335" y="89"/>
                    <a:pt x="315" y="68"/>
                    <a:pt x="290" y="71"/>
                  </a:cubicBezTo>
                  <a:cubicBezTo>
                    <a:pt x="304" y="77"/>
                    <a:pt x="318" y="77"/>
                    <a:pt x="328" y="87"/>
                  </a:cubicBezTo>
                  <a:cubicBezTo>
                    <a:pt x="327" y="89"/>
                    <a:pt x="326" y="90"/>
                    <a:pt x="324" y="91"/>
                  </a:cubicBezTo>
                  <a:cubicBezTo>
                    <a:pt x="316" y="89"/>
                    <a:pt x="304" y="84"/>
                    <a:pt x="299" y="84"/>
                  </a:cubicBezTo>
                  <a:cubicBezTo>
                    <a:pt x="328" y="100"/>
                    <a:pt x="371" y="102"/>
                    <a:pt x="408" y="114"/>
                  </a:cubicBezTo>
                  <a:cubicBezTo>
                    <a:pt x="419" y="113"/>
                    <a:pt x="432" y="119"/>
                    <a:pt x="442" y="117"/>
                  </a:cubicBezTo>
                  <a:cubicBezTo>
                    <a:pt x="424" y="110"/>
                    <a:pt x="399" y="111"/>
                    <a:pt x="385" y="102"/>
                  </a:cubicBezTo>
                  <a:cubicBezTo>
                    <a:pt x="402" y="102"/>
                    <a:pt x="414" y="106"/>
                    <a:pt x="430" y="108"/>
                  </a:cubicBezTo>
                  <a:cubicBezTo>
                    <a:pt x="428" y="103"/>
                    <a:pt x="436" y="102"/>
                    <a:pt x="440" y="98"/>
                  </a:cubicBezTo>
                  <a:cubicBezTo>
                    <a:pt x="427" y="89"/>
                    <a:pt x="411" y="92"/>
                    <a:pt x="397" y="82"/>
                  </a:cubicBezTo>
                  <a:cubicBezTo>
                    <a:pt x="409" y="76"/>
                    <a:pt x="423" y="84"/>
                    <a:pt x="435" y="86"/>
                  </a:cubicBezTo>
                  <a:cubicBezTo>
                    <a:pt x="436" y="83"/>
                    <a:pt x="437" y="80"/>
                    <a:pt x="437" y="76"/>
                  </a:cubicBezTo>
                  <a:cubicBezTo>
                    <a:pt x="427" y="71"/>
                    <a:pt x="375" y="71"/>
                    <a:pt x="394" y="60"/>
                  </a:cubicBezTo>
                  <a:cubicBezTo>
                    <a:pt x="407" y="62"/>
                    <a:pt x="429" y="68"/>
                    <a:pt x="440" y="65"/>
                  </a:cubicBezTo>
                  <a:cubicBezTo>
                    <a:pt x="435" y="63"/>
                    <a:pt x="425" y="60"/>
                    <a:pt x="432" y="56"/>
                  </a:cubicBezTo>
                  <a:cubicBezTo>
                    <a:pt x="395" y="52"/>
                    <a:pt x="348" y="41"/>
                    <a:pt x="318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83"/>
            <p:cNvSpPr>
              <a:spLocks noEditPoints="1"/>
            </p:cNvSpPr>
            <p:nvPr/>
          </p:nvSpPr>
          <p:spPr bwMode="auto">
            <a:xfrm>
              <a:off x="2378076" y="3375026"/>
              <a:ext cx="479425" cy="231775"/>
            </a:xfrm>
            <a:custGeom>
              <a:avLst/>
              <a:gdLst>
                <a:gd name="T0" fmla="*/ 157 w 615"/>
                <a:gd name="T1" fmla="*/ 24 h 298"/>
                <a:gd name="T2" fmla="*/ 263 w 615"/>
                <a:gd name="T3" fmla="*/ 49 h 298"/>
                <a:gd name="T4" fmla="*/ 354 w 615"/>
                <a:gd name="T5" fmla="*/ 69 h 298"/>
                <a:gd name="T6" fmla="*/ 444 w 615"/>
                <a:gd name="T7" fmla="*/ 87 h 298"/>
                <a:gd name="T8" fmla="*/ 608 w 615"/>
                <a:gd name="T9" fmla="*/ 263 h 298"/>
                <a:gd name="T10" fmla="*/ 517 w 615"/>
                <a:gd name="T11" fmla="*/ 284 h 298"/>
                <a:gd name="T12" fmla="*/ 390 w 615"/>
                <a:gd name="T13" fmla="*/ 269 h 298"/>
                <a:gd name="T14" fmla="*/ 103 w 615"/>
                <a:gd name="T15" fmla="*/ 210 h 298"/>
                <a:gd name="T16" fmla="*/ 24 w 615"/>
                <a:gd name="T17" fmla="*/ 177 h 298"/>
                <a:gd name="T18" fmla="*/ 14 w 615"/>
                <a:gd name="T19" fmla="*/ 102 h 298"/>
                <a:gd name="T20" fmla="*/ 58 w 615"/>
                <a:gd name="T21" fmla="*/ 5 h 298"/>
                <a:gd name="T22" fmla="*/ 68 w 615"/>
                <a:gd name="T23" fmla="*/ 0 h 298"/>
                <a:gd name="T24" fmla="*/ 195 w 615"/>
                <a:gd name="T25" fmla="*/ 106 h 298"/>
                <a:gd name="T26" fmla="*/ 161 w 615"/>
                <a:gd name="T27" fmla="*/ 104 h 298"/>
                <a:gd name="T28" fmla="*/ 266 w 615"/>
                <a:gd name="T29" fmla="*/ 132 h 298"/>
                <a:gd name="T30" fmla="*/ 214 w 615"/>
                <a:gd name="T31" fmla="*/ 131 h 298"/>
                <a:gd name="T32" fmla="*/ 184 w 615"/>
                <a:gd name="T33" fmla="*/ 130 h 298"/>
                <a:gd name="T34" fmla="*/ 246 w 615"/>
                <a:gd name="T35" fmla="*/ 157 h 298"/>
                <a:gd name="T36" fmla="*/ 195 w 615"/>
                <a:gd name="T37" fmla="*/ 149 h 298"/>
                <a:gd name="T38" fmla="*/ 293 w 615"/>
                <a:gd name="T39" fmla="*/ 178 h 298"/>
                <a:gd name="T40" fmla="*/ 191 w 615"/>
                <a:gd name="T41" fmla="*/ 163 h 298"/>
                <a:gd name="T42" fmla="*/ 170 w 615"/>
                <a:gd name="T43" fmla="*/ 168 h 298"/>
                <a:gd name="T44" fmla="*/ 211 w 615"/>
                <a:gd name="T45" fmla="*/ 188 h 298"/>
                <a:gd name="T46" fmla="*/ 322 w 615"/>
                <a:gd name="T47" fmla="*/ 216 h 298"/>
                <a:gd name="T48" fmla="*/ 363 w 615"/>
                <a:gd name="T49" fmla="*/ 234 h 298"/>
                <a:gd name="T50" fmla="*/ 385 w 615"/>
                <a:gd name="T51" fmla="*/ 238 h 298"/>
                <a:gd name="T52" fmla="*/ 348 w 615"/>
                <a:gd name="T53" fmla="*/ 223 h 298"/>
                <a:gd name="T54" fmla="*/ 382 w 615"/>
                <a:gd name="T55" fmla="*/ 212 h 298"/>
                <a:gd name="T56" fmla="*/ 312 w 615"/>
                <a:gd name="T57" fmla="*/ 195 h 298"/>
                <a:gd name="T58" fmla="*/ 384 w 615"/>
                <a:gd name="T59" fmla="*/ 196 h 298"/>
                <a:gd name="T60" fmla="*/ 385 w 615"/>
                <a:gd name="T61" fmla="*/ 188 h 298"/>
                <a:gd name="T62" fmla="*/ 372 w 615"/>
                <a:gd name="T63" fmla="*/ 177 h 298"/>
                <a:gd name="T64" fmla="*/ 316 w 615"/>
                <a:gd name="T65" fmla="*/ 161 h 298"/>
                <a:gd name="T66" fmla="*/ 339 w 615"/>
                <a:gd name="T67" fmla="*/ 155 h 298"/>
                <a:gd name="T68" fmla="*/ 332 w 615"/>
                <a:gd name="T69" fmla="*/ 145 h 298"/>
                <a:gd name="T70" fmla="*/ 277 w 615"/>
                <a:gd name="T71" fmla="*/ 130 h 298"/>
                <a:gd name="T72" fmla="*/ 337 w 615"/>
                <a:gd name="T73" fmla="*/ 130 h 298"/>
                <a:gd name="T74" fmla="*/ 333 w 615"/>
                <a:gd name="T75" fmla="*/ 124 h 298"/>
                <a:gd name="T76" fmla="*/ 251 w 615"/>
                <a:gd name="T77" fmla="*/ 100 h 298"/>
                <a:gd name="T78" fmla="*/ 347 w 615"/>
                <a:gd name="T79" fmla="*/ 96 h 298"/>
                <a:gd name="T80" fmla="*/ 298 w 615"/>
                <a:gd name="T81" fmla="*/ 87 h 298"/>
                <a:gd name="T82" fmla="*/ 308 w 615"/>
                <a:gd name="T83" fmla="*/ 76 h 298"/>
                <a:gd name="T84" fmla="*/ 299 w 615"/>
                <a:gd name="T85" fmla="*/ 68 h 298"/>
                <a:gd name="T86" fmla="*/ 293 w 615"/>
                <a:gd name="T87" fmla="*/ 69 h 298"/>
                <a:gd name="T88" fmla="*/ 278 w 615"/>
                <a:gd name="T89" fmla="*/ 80 h 298"/>
                <a:gd name="T90" fmla="*/ 265 w 615"/>
                <a:gd name="T91" fmla="*/ 91 h 298"/>
                <a:gd name="T92" fmla="*/ 243 w 615"/>
                <a:gd name="T93" fmla="*/ 101 h 298"/>
                <a:gd name="T94" fmla="*/ 154 w 615"/>
                <a:gd name="T95" fmla="*/ 85 h 298"/>
                <a:gd name="T96" fmla="*/ 182 w 615"/>
                <a:gd name="T97" fmla="*/ 161 h 298"/>
                <a:gd name="T98" fmla="*/ 182 w 615"/>
                <a:gd name="T99" fmla="*/ 161 h 298"/>
                <a:gd name="T100" fmla="*/ 200 w 615"/>
                <a:gd name="T101" fmla="*/ 202 h 298"/>
                <a:gd name="T102" fmla="*/ 209 w 615"/>
                <a:gd name="T103" fmla="*/ 217 h 298"/>
                <a:gd name="T104" fmla="*/ 209 w 615"/>
                <a:gd name="T105" fmla="*/ 217 h 298"/>
                <a:gd name="T106" fmla="*/ 246 w 615"/>
                <a:gd name="T107" fmla="*/ 219 h 298"/>
                <a:gd name="T108" fmla="*/ 372 w 615"/>
                <a:gd name="T109" fmla="*/ 246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5" h="298">
                  <a:moveTo>
                    <a:pt x="68" y="0"/>
                  </a:moveTo>
                  <a:cubicBezTo>
                    <a:pt x="91" y="11"/>
                    <a:pt x="128" y="17"/>
                    <a:pt x="157" y="24"/>
                  </a:cubicBezTo>
                  <a:cubicBezTo>
                    <a:pt x="167" y="26"/>
                    <a:pt x="176" y="31"/>
                    <a:pt x="186" y="34"/>
                  </a:cubicBezTo>
                  <a:cubicBezTo>
                    <a:pt x="211" y="41"/>
                    <a:pt x="238" y="44"/>
                    <a:pt x="263" y="49"/>
                  </a:cubicBezTo>
                  <a:cubicBezTo>
                    <a:pt x="274" y="51"/>
                    <a:pt x="284" y="55"/>
                    <a:pt x="294" y="58"/>
                  </a:cubicBezTo>
                  <a:cubicBezTo>
                    <a:pt x="314" y="62"/>
                    <a:pt x="335" y="64"/>
                    <a:pt x="354" y="69"/>
                  </a:cubicBezTo>
                  <a:cubicBezTo>
                    <a:pt x="361" y="71"/>
                    <a:pt x="368" y="75"/>
                    <a:pt x="375" y="76"/>
                  </a:cubicBezTo>
                  <a:cubicBezTo>
                    <a:pt x="397" y="81"/>
                    <a:pt x="421" y="84"/>
                    <a:pt x="444" y="87"/>
                  </a:cubicBezTo>
                  <a:cubicBezTo>
                    <a:pt x="497" y="95"/>
                    <a:pt x="550" y="103"/>
                    <a:pt x="606" y="115"/>
                  </a:cubicBezTo>
                  <a:cubicBezTo>
                    <a:pt x="606" y="163"/>
                    <a:pt x="611" y="214"/>
                    <a:pt x="608" y="263"/>
                  </a:cubicBezTo>
                  <a:cubicBezTo>
                    <a:pt x="608" y="274"/>
                    <a:pt x="615" y="288"/>
                    <a:pt x="603" y="297"/>
                  </a:cubicBezTo>
                  <a:cubicBezTo>
                    <a:pt x="574" y="298"/>
                    <a:pt x="546" y="290"/>
                    <a:pt x="517" y="284"/>
                  </a:cubicBezTo>
                  <a:cubicBezTo>
                    <a:pt x="489" y="279"/>
                    <a:pt x="461" y="280"/>
                    <a:pt x="431" y="277"/>
                  </a:cubicBezTo>
                  <a:cubicBezTo>
                    <a:pt x="418" y="275"/>
                    <a:pt x="404" y="271"/>
                    <a:pt x="390" y="269"/>
                  </a:cubicBezTo>
                  <a:cubicBezTo>
                    <a:pt x="347" y="263"/>
                    <a:pt x="308" y="257"/>
                    <a:pt x="270" y="248"/>
                  </a:cubicBezTo>
                  <a:cubicBezTo>
                    <a:pt x="214" y="236"/>
                    <a:pt x="157" y="226"/>
                    <a:pt x="103" y="210"/>
                  </a:cubicBezTo>
                  <a:cubicBezTo>
                    <a:pt x="89" y="205"/>
                    <a:pt x="76" y="199"/>
                    <a:pt x="63" y="195"/>
                  </a:cubicBezTo>
                  <a:cubicBezTo>
                    <a:pt x="49" y="190"/>
                    <a:pt x="34" y="184"/>
                    <a:pt x="24" y="177"/>
                  </a:cubicBezTo>
                  <a:cubicBezTo>
                    <a:pt x="18" y="173"/>
                    <a:pt x="4" y="158"/>
                    <a:pt x="3" y="151"/>
                  </a:cubicBezTo>
                  <a:cubicBezTo>
                    <a:pt x="0" y="137"/>
                    <a:pt x="10" y="116"/>
                    <a:pt x="14" y="102"/>
                  </a:cubicBezTo>
                  <a:cubicBezTo>
                    <a:pt x="24" y="74"/>
                    <a:pt x="29" y="54"/>
                    <a:pt x="42" y="33"/>
                  </a:cubicBezTo>
                  <a:cubicBezTo>
                    <a:pt x="47" y="24"/>
                    <a:pt x="54" y="17"/>
                    <a:pt x="58" y="5"/>
                  </a:cubicBezTo>
                  <a:cubicBezTo>
                    <a:pt x="61" y="6"/>
                    <a:pt x="61" y="4"/>
                    <a:pt x="64" y="4"/>
                  </a:cubicBezTo>
                  <a:cubicBezTo>
                    <a:pt x="65" y="2"/>
                    <a:pt x="66" y="1"/>
                    <a:pt x="68" y="0"/>
                  </a:cubicBezTo>
                  <a:close/>
                  <a:moveTo>
                    <a:pt x="257" y="122"/>
                  </a:moveTo>
                  <a:cubicBezTo>
                    <a:pt x="234" y="120"/>
                    <a:pt x="216" y="106"/>
                    <a:pt x="195" y="106"/>
                  </a:cubicBezTo>
                  <a:cubicBezTo>
                    <a:pt x="196" y="107"/>
                    <a:pt x="199" y="107"/>
                    <a:pt x="199" y="110"/>
                  </a:cubicBezTo>
                  <a:cubicBezTo>
                    <a:pt x="186" y="114"/>
                    <a:pt x="175" y="99"/>
                    <a:pt x="161" y="104"/>
                  </a:cubicBezTo>
                  <a:cubicBezTo>
                    <a:pt x="176" y="106"/>
                    <a:pt x="189" y="113"/>
                    <a:pt x="205" y="117"/>
                  </a:cubicBezTo>
                  <a:cubicBezTo>
                    <a:pt x="225" y="123"/>
                    <a:pt x="254" y="123"/>
                    <a:pt x="266" y="132"/>
                  </a:cubicBezTo>
                  <a:cubicBezTo>
                    <a:pt x="235" y="131"/>
                    <a:pt x="201" y="121"/>
                    <a:pt x="169" y="119"/>
                  </a:cubicBezTo>
                  <a:cubicBezTo>
                    <a:pt x="184" y="121"/>
                    <a:pt x="198" y="128"/>
                    <a:pt x="214" y="131"/>
                  </a:cubicBezTo>
                  <a:cubicBezTo>
                    <a:pt x="241" y="137"/>
                    <a:pt x="271" y="138"/>
                    <a:pt x="292" y="152"/>
                  </a:cubicBezTo>
                  <a:cubicBezTo>
                    <a:pt x="253" y="146"/>
                    <a:pt x="221" y="139"/>
                    <a:pt x="184" y="130"/>
                  </a:cubicBezTo>
                  <a:cubicBezTo>
                    <a:pt x="182" y="136"/>
                    <a:pt x="176" y="135"/>
                    <a:pt x="174" y="137"/>
                  </a:cubicBezTo>
                  <a:cubicBezTo>
                    <a:pt x="199" y="141"/>
                    <a:pt x="222" y="152"/>
                    <a:pt x="246" y="157"/>
                  </a:cubicBezTo>
                  <a:cubicBezTo>
                    <a:pt x="258" y="160"/>
                    <a:pt x="273" y="157"/>
                    <a:pt x="282" y="168"/>
                  </a:cubicBezTo>
                  <a:cubicBezTo>
                    <a:pt x="255" y="162"/>
                    <a:pt x="224" y="157"/>
                    <a:pt x="195" y="149"/>
                  </a:cubicBezTo>
                  <a:cubicBezTo>
                    <a:pt x="195" y="152"/>
                    <a:pt x="198" y="153"/>
                    <a:pt x="199" y="156"/>
                  </a:cubicBezTo>
                  <a:cubicBezTo>
                    <a:pt x="231" y="165"/>
                    <a:pt x="269" y="164"/>
                    <a:pt x="293" y="178"/>
                  </a:cubicBezTo>
                  <a:cubicBezTo>
                    <a:pt x="265" y="175"/>
                    <a:pt x="236" y="167"/>
                    <a:pt x="206" y="162"/>
                  </a:cubicBezTo>
                  <a:cubicBezTo>
                    <a:pt x="202" y="162"/>
                    <a:pt x="193" y="156"/>
                    <a:pt x="191" y="163"/>
                  </a:cubicBezTo>
                  <a:cubicBezTo>
                    <a:pt x="218" y="177"/>
                    <a:pt x="268" y="176"/>
                    <a:pt x="296" y="191"/>
                  </a:cubicBezTo>
                  <a:cubicBezTo>
                    <a:pt x="254" y="186"/>
                    <a:pt x="215" y="176"/>
                    <a:pt x="170" y="168"/>
                  </a:cubicBezTo>
                  <a:cubicBezTo>
                    <a:pt x="214" y="190"/>
                    <a:pt x="279" y="183"/>
                    <a:pt x="319" y="207"/>
                  </a:cubicBezTo>
                  <a:cubicBezTo>
                    <a:pt x="281" y="199"/>
                    <a:pt x="251" y="191"/>
                    <a:pt x="211" y="188"/>
                  </a:cubicBezTo>
                  <a:cubicBezTo>
                    <a:pt x="217" y="189"/>
                    <a:pt x="217" y="194"/>
                    <a:pt x="221" y="196"/>
                  </a:cubicBezTo>
                  <a:cubicBezTo>
                    <a:pt x="253" y="205"/>
                    <a:pt x="294" y="202"/>
                    <a:pt x="322" y="216"/>
                  </a:cubicBezTo>
                  <a:cubicBezTo>
                    <a:pt x="278" y="215"/>
                    <a:pt x="255" y="199"/>
                    <a:pt x="216" y="207"/>
                  </a:cubicBezTo>
                  <a:cubicBezTo>
                    <a:pt x="263" y="215"/>
                    <a:pt x="317" y="226"/>
                    <a:pt x="363" y="234"/>
                  </a:cubicBezTo>
                  <a:cubicBezTo>
                    <a:pt x="366" y="235"/>
                    <a:pt x="366" y="238"/>
                    <a:pt x="368" y="239"/>
                  </a:cubicBezTo>
                  <a:cubicBezTo>
                    <a:pt x="373" y="236"/>
                    <a:pt x="384" y="242"/>
                    <a:pt x="385" y="238"/>
                  </a:cubicBezTo>
                  <a:cubicBezTo>
                    <a:pt x="383" y="234"/>
                    <a:pt x="376" y="235"/>
                    <a:pt x="378" y="228"/>
                  </a:cubicBezTo>
                  <a:cubicBezTo>
                    <a:pt x="366" y="226"/>
                    <a:pt x="357" y="228"/>
                    <a:pt x="348" y="223"/>
                  </a:cubicBezTo>
                  <a:cubicBezTo>
                    <a:pt x="354" y="216"/>
                    <a:pt x="344" y="219"/>
                    <a:pt x="344" y="211"/>
                  </a:cubicBezTo>
                  <a:cubicBezTo>
                    <a:pt x="355" y="208"/>
                    <a:pt x="372" y="209"/>
                    <a:pt x="382" y="212"/>
                  </a:cubicBezTo>
                  <a:cubicBezTo>
                    <a:pt x="382" y="210"/>
                    <a:pt x="379" y="204"/>
                    <a:pt x="385" y="203"/>
                  </a:cubicBezTo>
                  <a:cubicBezTo>
                    <a:pt x="362" y="198"/>
                    <a:pt x="335" y="201"/>
                    <a:pt x="312" y="195"/>
                  </a:cubicBezTo>
                  <a:cubicBezTo>
                    <a:pt x="325" y="190"/>
                    <a:pt x="344" y="198"/>
                    <a:pt x="355" y="192"/>
                  </a:cubicBezTo>
                  <a:cubicBezTo>
                    <a:pt x="364" y="196"/>
                    <a:pt x="375" y="199"/>
                    <a:pt x="384" y="196"/>
                  </a:cubicBezTo>
                  <a:cubicBezTo>
                    <a:pt x="382" y="193"/>
                    <a:pt x="375" y="196"/>
                    <a:pt x="375" y="192"/>
                  </a:cubicBezTo>
                  <a:cubicBezTo>
                    <a:pt x="377" y="189"/>
                    <a:pt x="383" y="191"/>
                    <a:pt x="385" y="188"/>
                  </a:cubicBezTo>
                  <a:cubicBezTo>
                    <a:pt x="361" y="183"/>
                    <a:pt x="340" y="182"/>
                    <a:pt x="318" y="173"/>
                  </a:cubicBezTo>
                  <a:cubicBezTo>
                    <a:pt x="335" y="171"/>
                    <a:pt x="355" y="176"/>
                    <a:pt x="372" y="177"/>
                  </a:cubicBezTo>
                  <a:cubicBezTo>
                    <a:pt x="373" y="169"/>
                    <a:pt x="384" y="176"/>
                    <a:pt x="389" y="171"/>
                  </a:cubicBezTo>
                  <a:cubicBezTo>
                    <a:pt x="366" y="166"/>
                    <a:pt x="337" y="167"/>
                    <a:pt x="316" y="161"/>
                  </a:cubicBezTo>
                  <a:cubicBezTo>
                    <a:pt x="312" y="160"/>
                    <a:pt x="306" y="158"/>
                    <a:pt x="306" y="153"/>
                  </a:cubicBezTo>
                  <a:cubicBezTo>
                    <a:pt x="313" y="149"/>
                    <a:pt x="327" y="154"/>
                    <a:pt x="339" y="155"/>
                  </a:cubicBezTo>
                  <a:cubicBezTo>
                    <a:pt x="360" y="156"/>
                    <a:pt x="386" y="165"/>
                    <a:pt x="397" y="158"/>
                  </a:cubicBezTo>
                  <a:cubicBezTo>
                    <a:pt x="375" y="154"/>
                    <a:pt x="347" y="155"/>
                    <a:pt x="332" y="145"/>
                  </a:cubicBezTo>
                  <a:cubicBezTo>
                    <a:pt x="353" y="145"/>
                    <a:pt x="351" y="146"/>
                    <a:pt x="369" y="146"/>
                  </a:cubicBezTo>
                  <a:cubicBezTo>
                    <a:pt x="345" y="133"/>
                    <a:pt x="311" y="137"/>
                    <a:pt x="277" y="130"/>
                  </a:cubicBezTo>
                  <a:cubicBezTo>
                    <a:pt x="276" y="128"/>
                    <a:pt x="271" y="124"/>
                    <a:pt x="275" y="122"/>
                  </a:cubicBezTo>
                  <a:cubicBezTo>
                    <a:pt x="286" y="130"/>
                    <a:pt x="320" y="127"/>
                    <a:pt x="337" y="130"/>
                  </a:cubicBezTo>
                  <a:cubicBezTo>
                    <a:pt x="342" y="126"/>
                    <a:pt x="345" y="127"/>
                    <a:pt x="354" y="127"/>
                  </a:cubicBezTo>
                  <a:cubicBezTo>
                    <a:pt x="351" y="122"/>
                    <a:pt x="341" y="124"/>
                    <a:pt x="333" y="124"/>
                  </a:cubicBezTo>
                  <a:cubicBezTo>
                    <a:pt x="333" y="121"/>
                    <a:pt x="333" y="119"/>
                    <a:pt x="334" y="117"/>
                  </a:cubicBezTo>
                  <a:cubicBezTo>
                    <a:pt x="307" y="113"/>
                    <a:pt x="278" y="102"/>
                    <a:pt x="251" y="100"/>
                  </a:cubicBezTo>
                  <a:cubicBezTo>
                    <a:pt x="288" y="94"/>
                    <a:pt x="321" y="106"/>
                    <a:pt x="352" y="106"/>
                  </a:cubicBezTo>
                  <a:cubicBezTo>
                    <a:pt x="352" y="100"/>
                    <a:pt x="342" y="103"/>
                    <a:pt x="347" y="96"/>
                  </a:cubicBezTo>
                  <a:cubicBezTo>
                    <a:pt x="337" y="98"/>
                    <a:pt x="327" y="93"/>
                    <a:pt x="318" y="91"/>
                  </a:cubicBezTo>
                  <a:cubicBezTo>
                    <a:pt x="311" y="90"/>
                    <a:pt x="302" y="95"/>
                    <a:pt x="298" y="87"/>
                  </a:cubicBezTo>
                  <a:cubicBezTo>
                    <a:pt x="317" y="84"/>
                    <a:pt x="340" y="89"/>
                    <a:pt x="358" y="85"/>
                  </a:cubicBezTo>
                  <a:cubicBezTo>
                    <a:pt x="340" y="81"/>
                    <a:pt x="323" y="83"/>
                    <a:pt x="308" y="76"/>
                  </a:cubicBezTo>
                  <a:cubicBezTo>
                    <a:pt x="323" y="74"/>
                    <a:pt x="336" y="80"/>
                    <a:pt x="354" y="78"/>
                  </a:cubicBezTo>
                  <a:cubicBezTo>
                    <a:pt x="335" y="75"/>
                    <a:pt x="317" y="71"/>
                    <a:pt x="299" y="68"/>
                  </a:cubicBezTo>
                  <a:cubicBezTo>
                    <a:pt x="299" y="70"/>
                    <a:pt x="301" y="74"/>
                    <a:pt x="297" y="73"/>
                  </a:cubicBezTo>
                  <a:cubicBezTo>
                    <a:pt x="294" y="73"/>
                    <a:pt x="298" y="67"/>
                    <a:pt x="293" y="69"/>
                  </a:cubicBezTo>
                  <a:cubicBezTo>
                    <a:pt x="273" y="66"/>
                    <a:pt x="259" y="65"/>
                    <a:pt x="238" y="63"/>
                  </a:cubicBezTo>
                  <a:cubicBezTo>
                    <a:pt x="249" y="73"/>
                    <a:pt x="278" y="64"/>
                    <a:pt x="278" y="80"/>
                  </a:cubicBezTo>
                  <a:cubicBezTo>
                    <a:pt x="262" y="76"/>
                    <a:pt x="237" y="71"/>
                    <a:pt x="226" y="75"/>
                  </a:cubicBezTo>
                  <a:cubicBezTo>
                    <a:pt x="233" y="82"/>
                    <a:pt x="262" y="76"/>
                    <a:pt x="265" y="91"/>
                  </a:cubicBezTo>
                  <a:cubicBezTo>
                    <a:pt x="246" y="90"/>
                    <a:pt x="227" y="81"/>
                    <a:pt x="210" y="85"/>
                  </a:cubicBezTo>
                  <a:cubicBezTo>
                    <a:pt x="219" y="94"/>
                    <a:pt x="242" y="90"/>
                    <a:pt x="243" y="101"/>
                  </a:cubicBezTo>
                  <a:cubicBezTo>
                    <a:pt x="226" y="101"/>
                    <a:pt x="207" y="89"/>
                    <a:pt x="194" y="96"/>
                  </a:cubicBezTo>
                  <a:cubicBezTo>
                    <a:pt x="182" y="90"/>
                    <a:pt x="167" y="89"/>
                    <a:pt x="154" y="85"/>
                  </a:cubicBezTo>
                  <a:cubicBezTo>
                    <a:pt x="187" y="101"/>
                    <a:pt x="235" y="100"/>
                    <a:pt x="257" y="122"/>
                  </a:cubicBezTo>
                  <a:close/>
                  <a:moveTo>
                    <a:pt x="182" y="161"/>
                  </a:moveTo>
                  <a:cubicBezTo>
                    <a:pt x="177" y="159"/>
                    <a:pt x="167" y="155"/>
                    <a:pt x="161" y="157"/>
                  </a:cubicBezTo>
                  <a:cubicBezTo>
                    <a:pt x="168" y="158"/>
                    <a:pt x="177" y="163"/>
                    <a:pt x="182" y="161"/>
                  </a:cubicBezTo>
                  <a:close/>
                  <a:moveTo>
                    <a:pt x="212" y="206"/>
                  </a:moveTo>
                  <a:cubicBezTo>
                    <a:pt x="212" y="202"/>
                    <a:pt x="203" y="199"/>
                    <a:pt x="200" y="202"/>
                  </a:cubicBezTo>
                  <a:cubicBezTo>
                    <a:pt x="205" y="202"/>
                    <a:pt x="207" y="206"/>
                    <a:pt x="212" y="206"/>
                  </a:cubicBezTo>
                  <a:close/>
                  <a:moveTo>
                    <a:pt x="209" y="217"/>
                  </a:moveTo>
                  <a:cubicBezTo>
                    <a:pt x="211" y="222"/>
                    <a:pt x="230" y="221"/>
                    <a:pt x="237" y="224"/>
                  </a:cubicBezTo>
                  <a:cubicBezTo>
                    <a:pt x="229" y="219"/>
                    <a:pt x="215" y="217"/>
                    <a:pt x="209" y="217"/>
                  </a:cubicBezTo>
                  <a:close/>
                  <a:moveTo>
                    <a:pt x="302" y="232"/>
                  </a:moveTo>
                  <a:cubicBezTo>
                    <a:pt x="289" y="222"/>
                    <a:pt x="265" y="221"/>
                    <a:pt x="246" y="219"/>
                  </a:cubicBezTo>
                  <a:cubicBezTo>
                    <a:pt x="251" y="223"/>
                    <a:pt x="241" y="223"/>
                    <a:pt x="240" y="224"/>
                  </a:cubicBezTo>
                  <a:cubicBezTo>
                    <a:pt x="283" y="231"/>
                    <a:pt x="327" y="252"/>
                    <a:pt x="372" y="246"/>
                  </a:cubicBezTo>
                  <a:cubicBezTo>
                    <a:pt x="348" y="242"/>
                    <a:pt x="327" y="235"/>
                    <a:pt x="302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84"/>
            <p:cNvSpPr/>
            <p:nvPr/>
          </p:nvSpPr>
          <p:spPr bwMode="auto">
            <a:xfrm>
              <a:off x="2670176" y="3333751"/>
              <a:ext cx="203200" cy="163513"/>
            </a:xfrm>
            <a:custGeom>
              <a:avLst/>
              <a:gdLst>
                <a:gd name="T0" fmla="*/ 245 w 262"/>
                <a:gd name="T1" fmla="*/ 26 h 209"/>
                <a:gd name="T2" fmla="*/ 256 w 262"/>
                <a:gd name="T3" fmla="*/ 50 h 209"/>
                <a:gd name="T4" fmla="*/ 260 w 262"/>
                <a:gd name="T5" fmla="*/ 209 h 209"/>
                <a:gd name="T6" fmla="*/ 250 w 262"/>
                <a:gd name="T7" fmla="*/ 175 h 209"/>
                <a:gd name="T8" fmla="*/ 246 w 262"/>
                <a:gd name="T9" fmla="*/ 82 h 209"/>
                <a:gd name="T10" fmla="*/ 237 w 262"/>
                <a:gd name="T11" fmla="*/ 38 h 209"/>
                <a:gd name="T12" fmla="*/ 228 w 262"/>
                <a:gd name="T13" fmla="*/ 33 h 209"/>
                <a:gd name="T14" fmla="*/ 212 w 262"/>
                <a:gd name="T15" fmla="*/ 31 h 209"/>
                <a:gd name="T16" fmla="*/ 51 w 262"/>
                <a:gd name="T17" fmla="*/ 16 h 209"/>
                <a:gd name="T18" fmla="*/ 0 w 262"/>
                <a:gd name="T19" fmla="*/ 5 h 209"/>
                <a:gd name="T20" fmla="*/ 1 w 262"/>
                <a:gd name="T21" fmla="*/ 1 h 209"/>
                <a:gd name="T22" fmla="*/ 4 w 262"/>
                <a:gd name="T23" fmla="*/ 0 h 209"/>
                <a:gd name="T24" fmla="*/ 245 w 262"/>
                <a:gd name="T25" fmla="*/ 26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2" h="209">
                  <a:moveTo>
                    <a:pt x="245" y="26"/>
                  </a:moveTo>
                  <a:cubicBezTo>
                    <a:pt x="250" y="33"/>
                    <a:pt x="248" y="46"/>
                    <a:pt x="256" y="50"/>
                  </a:cubicBezTo>
                  <a:cubicBezTo>
                    <a:pt x="250" y="91"/>
                    <a:pt x="262" y="159"/>
                    <a:pt x="260" y="209"/>
                  </a:cubicBezTo>
                  <a:cubicBezTo>
                    <a:pt x="250" y="204"/>
                    <a:pt x="251" y="186"/>
                    <a:pt x="250" y="175"/>
                  </a:cubicBezTo>
                  <a:cubicBezTo>
                    <a:pt x="249" y="146"/>
                    <a:pt x="249" y="113"/>
                    <a:pt x="246" y="82"/>
                  </a:cubicBezTo>
                  <a:cubicBezTo>
                    <a:pt x="239" y="70"/>
                    <a:pt x="242" y="47"/>
                    <a:pt x="237" y="38"/>
                  </a:cubicBezTo>
                  <a:cubicBezTo>
                    <a:pt x="234" y="37"/>
                    <a:pt x="229" y="38"/>
                    <a:pt x="228" y="33"/>
                  </a:cubicBezTo>
                  <a:cubicBezTo>
                    <a:pt x="223" y="36"/>
                    <a:pt x="216" y="33"/>
                    <a:pt x="212" y="31"/>
                  </a:cubicBezTo>
                  <a:cubicBezTo>
                    <a:pt x="158" y="28"/>
                    <a:pt x="107" y="25"/>
                    <a:pt x="51" y="16"/>
                  </a:cubicBezTo>
                  <a:cubicBezTo>
                    <a:pt x="34" y="13"/>
                    <a:pt x="15" y="14"/>
                    <a:pt x="0" y="5"/>
                  </a:cubicBezTo>
                  <a:cubicBezTo>
                    <a:pt x="0" y="3"/>
                    <a:pt x="1" y="3"/>
                    <a:pt x="1" y="1"/>
                  </a:cubicBezTo>
                  <a:cubicBezTo>
                    <a:pt x="2" y="1"/>
                    <a:pt x="2" y="0"/>
                    <a:pt x="4" y="0"/>
                  </a:cubicBezTo>
                  <a:cubicBezTo>
                    <a:pt x="77" y="17"/>
                    <a:pt x="171" y="18"/>
                    <a:pt x="245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4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6" name="文本框 5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请在此添加您的标题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aphicFrame>
        <p:nvGraphicFramePr>
          <p:cNvPr id="7" name="Table 11"/>
          <p:cNvGraphicFramePr>
            <a:graphicFrameLocks noGrp="1"/>
          </p:cNvGraphicFramePr>
          <p:nvPr/>
        </p:nvGraphicFramePr>
        <p:xfrm>
          <a:off x="6105379" y="2147703"/>
          <a:ext cx="5431756" cy="2855955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357939"/>
                <a:gridCol w="1357939"/>
                <a:gridCol w="1357939"/>
                <a:gridCol w="1357939"/>
              </a:tblGrid>
              <a:tr h="418422"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2011</a:t>
                      </a:r>
                      <a:endParaRPr lang="en-US" sz="1400" dirty="0"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2012</a:t>
                      </a:r>
                      <a:endParaRPr lang="en-US" sz="1400" dirty="0"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2013</a:t>
                      </a:r>
                      <a:endParaRPr lang="en-US" sz="1400" dirty="0"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</a:tr>
              <a:tr h="41842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400" dirty="0" smtClean="0">
                          <a:latin typeface="+mn-ea"/>
                          <a:ea typeface="+mn-ea"/>
                        </a:rPr>
                        <a:t>数据</a:t>
                      </a:r>
                      <a:r>
                        <a:rPr lang="ro-RO" sz="1400" dirty="0" smtClean="0">
                          <a:latin typeface="+mn-ea"/>
                          <a:ea typeface="+mn-ea"/>
                        </a:rPr>
                        <a:t> 01</a:t>
                      </a:r>
                      <a:endParaRPr lang="en-US" sz="14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</a:tr>
              <a:tr h="34542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400" dirty="0" smtClean="0">
                          <a:latin typeface="+mn-ea"/>
                          <a:ea typeface="+mn-ea"/>
                        </a:rPr>
                        <a:t>数据</a:t>
                      </a:r>
                      <a:r>
                        <a:rPr lang="ro-RO" sz="1400" dirty="0" smtClean="0">
                          <a:latin typeface="+mn-ea"/>
                          <a:ea typeface="+mn-ea"/>
                        </a:rPr>
                        <a:t> 02</a:t>
                      </a:r>
                      <a:endParaRPr lang="en-US" sz="14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</a:tr>
              <a:tr h="41842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400" dirty="0" smtClean="0">
                          <a:latin typeface="+mn-ea"/>
                          <a:ea typeface="+mn-ea"/>
                        </a:rPr>
                        <a:t>数据</a:t>
                      </a:r>
                      <a:r>
                        <a:rPr lang="ro-RO" sz="1400" dirty="0" smtClean="0">
                          <a:latin typeface="+mn-ea"/>
                          <a:ea typeface="+mn-ea"/>
                        </a:rPr>
                        <a:t> 03</a:t>
                      </a:r>
                      <a:endParaRPr lang="en-US" sz="14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33.6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33.6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33.6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</a:tr>
              <a:tr h="41842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400" dirty="0" smtClean="0">
                          <a:latin typeface="+mn-ea"/>
                          <a:ea typeface="+mn-ea"/>
                        </a:rPr>
                        <a:t>数据</a:t>
                      </a:r>
                      <a:r>
                        <a:rPr lang="ro-RO" sz="1400" dirty="0" smtClean="0">
                          <a:latin typeface="+mn-ea"/>
                          <a:ea typeface="+mn-ea"/>
                        </a:rPr>
                        <a:t> 04</a:t>
                      </a:r>
                      <a:endParaRPr lang="en-US" sz="14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</a:tr>
              <a:tr h="41842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400" dirty="0" smtClean="0">
                          <a:latin typeface="+mn-ea"/>
                          <a:ea typeface="+mn-ea"/>
                        </a:rPr>
                        <a:t>数据</a:t>
                      </a:r>
                      <a:r>
                        <a:rPr lang="ro-RO" sz="1400" dirty="0" smtClean="0">
                          <a:latin typeface="+mn-ea"/>
                          <a:ea typeface="+mn-ea"/>
                        </a:rPr>
                        <a:t> 04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45,7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45,7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45,7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</a:tr>
              <a:tr h="41842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400" dirty="0" smtClean="0">
                          <a:latin typeface="+mn-ea"/>
                          <a:ea typeface="+mn-ea"/>
                        </a:rPr>
                        <a:t>数据</a:t>
                      </a:r>
                      <a:r>
                        <a:rPr lang="ro-RO" sz="1400" dirty="0" smtClean="0">
                          <a:latin typeface="+mn-ea"/>
                          <a:ea typeface="+mn-ea"/>
                        </a:rPr>
                        <a:t> 05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</a:tr>
            </a:tbl>
          </a:graphicData>
        </a:graphic>
      </p:graphicFrame>
      <p:graphicFrame>
        <p:nvGraphicFramePr>
          <p:cNvPr id="8" name="Table 12"/>
          <p:cNvGraphicFramePr>
            <a:graphicFrameLocks noGrp="1"/>
          </p:cNvGraphicFramePr>
          <p:nvPr/>
        </p:nvGraphicFramePr>
        <p:xfrm>
          <a:off x="6096543" y="5378417"/>
          <a:ext cx="5431756" cy="836844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357939"/>
                <a:gridCol w="1357939"/>
                <a:gridCol w="1357939"/>
                <a:gridCol w="1357939"/>
              </a:tblGrid>
              <a:tr h="41842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400" dirty="0" smtClean="0">
                          <a:latin typeface="+mn-ea"/>
                          <a:ea typeface="+mn-ea"/>
                        </a:rPr>
                        <a:t>数据</a:t>
                      </a:r>
                      <a:r>
                        <a:rPr lang="ro-RO" sz="1400" dirty="0" smtClean="0">
                          <a:latin typeface="+mn-ea"/>
                          <a:ea typeface="+mn-ea"/>
                        </a:rPr>
                        <a:t> 04</a:t>
                      </a:r>
                      <a:endParaRPr lang="en-US" sz="1400" dirty="0" smtClean="0"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o-RO" sz="1400" dirty="0" smtClean="0">
                          <a:latin typeface="+mn-ea"/>
                          <a:ea typeface="+mn-ea"/>
                        </a:rPr>
                        <a:t>2011</a:t>
                      </a:r>
                      <a:endParaRPr lang="en-US" sz="1400" dirty="0" smtClean="0"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2012</a:t>
                      </a:r>
                      <a:endParaRPr lang="en-US" sz="1400" dirty="0"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o-RO" sz="1400" dirty="0" smtClean="0">
                          <a:latin typeface="+mn-ea"/>
                          <a:ea typeface="+mn-ea"/>
                        </a:rPr>
                        <a:t>2013</a:t>
                      </a:r>
                      <a:endParaRPr lang="en-US" sz="1400" dirty="0"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</a:tr>
              <a:tr h="41842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sz="1400" dirty="0" smtClean="0">
                          <a:latin typeface="+mn-ea"/>
                          <a:ea typeface="+mn-ea"/>
                        </a:rPr>
                        <a:t>数据</a:t>
                      </a:r>
                      <a:r>
                        <a:rPr lang="ro-RO" sz="1400" dirty="0" smtClean="0">
                          <a:latin typeface="+mn-ea"/>
                          <a:ea typeface="+mn-ea"/>
                        </a:rPr>
                        <a:t> 04</a:t>
                      </a:r>
                      <a:endParaRPr lang="en-US" sz="14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o-RO" sz="1400" dirty="0" smtClean="0">
                          <a:latin typeface="+mn-ea"/>
                          <a:ea typeface="+mn-ea"/>
                        </a:rPr>
                        <a:t>12,6</a:t>
                      </a:r>
                      <a:endParaRPr lang="en-US" sz="14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Open Sans Light" pitchFamily="34" charset="0"/>
                      </a:endParaRPr>
                    </a:p>
                  </a:txBody>
                  <a:tcPr marL="121914" marR="121914" marT="60957" marB="60957" anchor="ctr"/>
                </a:tc>
              </a:tr>
            </a:tbl>
          </a:graphicData>
        </a:graphic>
      </p:graphicFrame>
      <p:pic>
        <p:nvPicPr>
          <p:cNvPr id="9" name="Picture 2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GlowEdges trans="1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10779" y="2892362"/>
            <a:ext cx="972704" cy="1023516"/>
          </a:xfrm>
          <a:prstGeom prst="rect">
            <a:avLst/>
          </a:prstGeom>
        </p:spPr>
      </p:pic>
      <p:sp>
        <p:nvSpPr>
          <p:cNvPr id="11" name="TextBox 20"/>
          <p:cNvSpPr txBox="1"/>
          <p:nvPr/>
        </p:nvSpPr>
        <p:spPr>
          <a:xfrm>
            <a:off x="2295500" y="2891212"/>
            <a:ext cx="2998441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Open Sans Semibold" pitchFamily="34" charset="0"/>
              </a:rPr>
              <a:t>此处添加详细文本描述，建议与标题相关并符合整体语言风格，语言描述尽量简洁生动。</a:t>
            </a:r>
            <a:endParaRPr lang="en-US" altLang="zh-CN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Open Sans Semibold" pitchFamily="34" charset="0"/>
            </a:endParaRP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Open Sans Semibold" pitchFamily="34" charset="0"/>
              </a:rPr>
              <a:t>尽量将每页幻灯片的字数控制在</a:t>
            </a:r>
            <a:r>
              <a:rPr lang="en-US" altLang="zh-CN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Open Sans Semibold" pitchFamily="34" charset="0"/>
              </a:rPr>
              <a:t>200</a:t>
            </a:r>
            <a:r>
              <a:rPr lang="zh-CN" altLang="en-US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Open Sans Semibold" pitchFamily="34" charset="0"/>
              </a:rPr>
              <a:t>字以内，据统计每页幻灯片的最好控制在</a:t>
            </a:r>
            <a:r>
              <a:rPr lang="en-US" altLang="zh-CN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Open Sans Semibold" pitchFamily="34" charset="0"/>
              </a:rPr>
              <a:t>5</a:t>
            </a:r>
            <a:r>
              <a:rPr lang="zh-CN" altLang="en-US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Open Sans Semibold" pitchFamily="34" charset="0"/>
              </a:rPr>
              <a:t>分钟之内。</a:t>
            </a:r>
            <a:endParaRPr lang="en-US" altLang="zh-CN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Open Sans Semibold" pitchFamily="34" charset="0"/>
            </a:endParaRPr>
          </a:p>
        </p:txBody>
      </p:sp>
      <p:sp>
        <p:nvSpPr>
          <p:cNvPr id="12" name="TextBox 31"/>
          <p:cNvSpPr txBox="1"/>
          <p:nvPr/>
        </p:nvSpPr>
        <p:spPr>
          <a:xfrm>
            <a:off x="2683806" y="2007512"/>
            <a:ext cx="2998441" cy="7385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48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添加标题</a:t>
            </a:r>
            <a:endParaRPr lang="zh-CN" altLang="en-US" sz="48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GlowEdges trans="1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10779" y="4688204"/>
            <a:ext cx="1193802" cy="109040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" name="组合 217"/>
          <p:cNvGrpSpPr/>
          <p:nvPr/>
        </p:nvGrpSpPr>
        <p:grpSpPr>
          <a:xfrm rot="10800000">
            <a:off x="4729267" y="5152779"/>
            <a:ext cx="2719731" cy="3149410"/>
            <a:chOff x="4873289" y="-1194174"/>
            <a:chExt cx="2406891" cy="2787146"/>
          </a:xfrm>
          <a:solidFill>
            <a:schemeClr val="tx1"/>
          </a:solidFill>
        </p:grpSpPr>
        <p:sp>
          <p:nvSpPr>
            <p:cNvPr id="219" name="Freeform 6"/>
            <p:cNvSpPr/>
            <p:nvPr/>
          </p:nvSpPr>
          <p:spPr bwMode="auto">
            <a:xfrm>
              <a:off x="5249365" y="1455077"/>
              <a:ext cx="1608773" cy="107252"/>
            </a:xfrm>
            <a:custGeom>
              <a:avLst/>
              <a:gdLst>
                <a:gd name="T0" fmla="*/ 763 w 792"/>
                <a:gd name="T1" fmla="*/ 0 h 53"/>
                <a:gd name="T2" fmla="*/ 577 w 792"/>
                <a:gd name="T3" fmla="*/ 9 h 53"/>
                <a:gd name="T4" fmla="*/ 391 w 792"/>
                <a:gd name="T5" fmla="*/ 13 h 53"/>
                <a:gd name="T6" fmla="*/ 209 w 792"/>
                <a:gd name="T7" fmla="*/ 8 h 53"/>
                <a:gd name="T8" fmla="*/ 19 w 792"/>
                <a:gd name="T9" fmla="*/ 2 h 53"/>
                <a:gd name="T10" fmla="*/ 16 w 792"/>
                <a:gd name="T11" fmla="*/ 28 h 53"/>
                <a:gd name="T12" fmla="*/ 387 w 792"/>
                <a:gd name="T13" fmla="*/ 52 h 53"/>
                <a:gd name="T14" fmla="*/ 573 w 792"/>
                <a:gd name="T15" fmla="*/ 52 h 53"/>
                <a:gd name="T16" fmla="*/ 763 w 792"/>
                <a:gd name="T17" fmla="*/ 44 h 53"/>
                <a:gd name="T18" fmla="*/ 763 w 792"/>
                <a:gd name="T1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2" h="53">
                  <a:moveTo>
                    <a:pt x="763" y="0"/>
                  </a:moveTo>
                  <a:cubicBezTo>
                    <a:pt x="701" y="1"/>
                    <a:pt x="639" y="7"/>
                    <a:pt x="577" y="9"/>
                  </a:cubicBezTo>
                  <a:cubicBezTo>
                    <a:pt x="515" y="12"/>
                    <a:pt x="453" y="13"/>
                    <a:pt x="391" y="13"/>
                  </a:cubicBezTo>
                  <a:cubicBezTo>
                    <a:pt x="330" y="12"/>
                    <a:pt x="270" y="11"/>
                    <a:pt x="209" y="8"/>
                  </a:cubicBezTo>
                  <a:cubicBezTo>
                    <a:pt x="146" y="5"/>
                    <a:pt x="83" y="0"/>
                    <a:pt x="19" y="2"/>
                  </a:cubicBezTo>
                  <a:cubicBezTo>
                    <a:pt x="5" y="3"/>
                    <a:pt x="0" y="25"/>
                    <a:pt x="16" y="28"/>
                  </a:cubicBezTo>
                  <a:cubicBezTo>
                    <a:pt x="137" y="52"/>
                    <a:pt x="264" y="50"/>
                    <a:pt x="387" y="52"/>
                  </a:cubicBezTo>
                  <a:cubicBezTo>
                    <a:pt x="449" y="52"/>
                    <a:pt x="511" y="53"/>
                    <a:pt x="573" y="52"/>
                  </a:cubicBezTo>
                  <a:cubicBezTo>
                    <a:pt x="636" y="51"/>
                    <a:pt x="701" y="51"/>
                    <a:pt x="763" y="44"/>
                  </a:cubicBezTo>
                  <a:cubicBezTo>
                    <a:pt x="790" y="41"/>
                    <a:pt x="792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1"/>
            <p:cNvSpPr>
              <a:spLocks noEditPoints="1"/>
            </p:cNvSpPr>
            <p:nvPr/>
          </p:nvSpPr>
          <p:spPr bwMode="auto">
            <a:xfrm>
              <a:off x="6940318" y="-1171888"/>
              <a:ext cx="339862" cy="1456949"/>
            </a:xfrm>
            <a:custGeom>
              <a:avLst/>
              <a:gdLst>
                <a:gd name="T0" fmla="*/ 4 w 167"/>
                <a:gd name="T1" fmla="*/ 716 h 718"/>
                <a:gd name="T2" fmla="*/ 65 w 167"/>
                <a:gd name="T3" fmla="*/ 484 h 718"/>
                <a:gd name="T4" fmla="*/ 83 w 167"/>
                <a:gd name="T5" fmla="*/ 391 h 718"/>
                <a:gd name="T6" fmla="*/ 124 w 167"/>
                <a:gd name="T7" fmla="*/ 254 h 718"/>
                <a:gd name="T8" fmla="*/ 166 w 167"/>
                <a:gd name="T9" fmla="*/ 6 h 718"/>
                <a:gd name="T10" fmla="*/ 134 w 167"/>
                <a:gd name="T11" fmla="*/ 117 h 718"/>
                <a:gd name="T12" fmla="*/ 102 w 167"/>
                <a:gd name="T13" fmla="*/ 331 h 718"/>
                <a:gd name="T14" fmla="*/ 81 w 167"/>
                <a:gd name="T15" fmla="*/ 379 h 718"/>
                <a:gd name="T16" fmla="*/ 78 w 167"/>
                <a:gd name="T17" fmla="*/ 385 h 718"/>
                <a:gd name="T18" fmla="*/ 12 w 167"/>
                <a:gd name="T19" fmla="*/ 440 h 718"/>
                <a:gd name="T20" fmla="*/ 53 w 167"/>
                <a:gd name="T21" fmla="*/ 414 h 718"/>
                <a:gd name="T22" fmla="*/ 52 w 167"/>
                <a:gd name="T23" fmla="*/ 416 h 718"/>
                <a:gd name="T24" fmla="*/ 57 w 167"/>
                <a:gd name="T25" fmla="*/ 414 h 718"/>
                <a:gd name="T26" fmla="*/ 40 w 167"/>
                <a:gd name="T27" fmla="*/ 437 h 718"/>
                <a:gd name="T28" fmla="*/ 17 w 167"/>
                <a:gd name="T29" fmla="*/ 472 h 718"/>
                <a:gd name="T30" fmla="*/ 64 w 167"/>
                <a:gd name="T31" fmla="*/ 418 h 718"/>
                <a:gd name="T32" fmla="*/ 62 w 167"/>
                <a:gd name="T33" fmla="*/ 424 h 718"/>
                <a:gd name="T34" fmla="*/ 22 w 167"/>
                <a:gd name="T35" fmla="*/ 474 h 718"/>
                <a:gd name="T36" fmla="*/ 58 w 167"/>
                <a:gd name="T37" fmla="*/ 437 h 718"/>
                <a:gd name="T38" fmla="*/ 31 w 167"/>
                <a:gd name="T39" fmla="*/ 479 h 718"/>
                <a:gd name="T40" fmla="*/ 47 w 167"/>
                <a:gd name="T41" fmla="*/ 463 h 718"/>
                <a:gd name="T42" fmla="*/ 54 w 167"/>
                <a:gd name="T43" fmla="*/ 455 h 718"/>
                <a:gd name="T44" fmla="*/ 45 w 167"/>
                <a:gd name="T45" fmla="*/ 482 h 718"/>
                <a:gd name="T46" fmla="*/ 42 w 167"/>
                <a:gd name="T47" fmla="*/ 498 h 718"/>
                <a:gd name="T48" fmla="*/ 49 w 167"/>
                <a:gd name="T49" fmla="*/ 484 h 718"/>
                <a:gd name="T50" fmla="*/ 42 w 167"/>
                <a:gd name="T51" fmla="*/ 548 h 718"/>
                <a:gd name="T52" fmla="*/ 59 w 167"/>
                <a:gd name="T53" fmla="*/ 418 h 718"/>
                <a:gd name="T54" fmla="*/ 73 w 167"/>
                <a:gd name="T55" fmla="*/ 403 h 718"/>
                <a:gd name="T56" fmla="*/ 59 w 167"/>
                <a:gd name="T57" fmla="*/ 418 h 718"/>
                <a:gd name="T58" fmla="*/ 63 w 167"/>
                <a:gd name="T59" fmla="*/ 442 h 718"/>
                <a:gd name="T60" fmla="*/ 67 w 167"/>
                <a:gd name="T61" fmla="*/ 426 h 718"/>
                <a:gd name="T62" fmla="*/ 54 w 167"/>
                <a:gd name="T63" fmla="*/ 469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718">
                  <a:moveTo>
                    <a:pt x="1" y="715"/>
                  </a:moveTo>
                  <a:cubicBezTo>
                    <a:pt x="0" y="717"/>
                    <a:pt x="4" y="718"/>
                    <a:pt x="4" y="716"/>
                  </a:cubicBezTo>
                  <a:cubicBezTo>
                    <a:pt x="24" y="661"/>
                    <a:pt x="37" y="603"/>
                    <a:pt x="50" y="546"/>
                  </a:cubicBezTo>
                  <a:cubicBezTo>
                    <a:pt x="55" y="526"/>
                    <a:pt x="60" y="505"/>
                    <a:pt x="65" y="484"/>
                  </a:cubicBezTo>
                  <a:cubicBezTo>
                    <a:pt x="67" y="479"/>
                    <a:pt x="68" y="475"/>
                    <a:pt x="69" y="470"/>
                  </a:cubicBezTo>
                  <a:cubicBezTo>
                    <a:pt x="75" y="444"/>
                    <a:pt x="80" y="417"/>
                    <a:pt x="83" y="391"/>
                  </a:cubicBezTo>
                  <a:cubicBezTo>
                    <a:pt x="91" y="380"/>
                    <a:pt x="97" y="368"/>
                    <a:pt x="102" y="358"/>
                  </a:cubicBezTo>
                  <a:cubicBezTo>
                    <a:pt x="116" y="325"/>
                    <a:pt x="120" y="289"/>
                    <a:pt x="124" y="254"/>
                  </a:cubicBezTo>
                  <a:cubicBezTo>
                    <a:pt x="128" y="211"/>
                    <a:pt x="133" y="169"/>
                    <a:pt x="141" y="127"/>
                  </a:cubicBezTo>
                  <a:cubicBezTo>
                    <a:pt x="148" y="86"/>
                    <a:pt x="159" y="47"/>
                    <a:pt x="166" y="6"/>
                  </a:cubicBezTo>
                  <a:cubicBezTo>
                    <a:pt x="167" y="2"/>
                    <a:pt x="161" y="0"/>
                    <a:pt x="160" y="4"/>
                  </a:cubicBezTo>
                  <a:cubicBezTo>
                    <a:pt x="147" y="40"/>
                    <a:pt x="141" y="80"/>
                    <a:pt x="134" y="117"/>
                  </a:cubicBezTo>
                  <a:cubicBezTo>
                    <a:pt x="128" y="151"/>
                    <a:pt x="123" y="186"/>
                    <a:pt x="119" y="221"/>
                  </a:cubicBezTo>
                  <a:cubicBezTo>
                    <a:pt x="115" y="258"/>
                    <a:pt x="113" y="295"/>
                    <a:pt x="102" y="331"/>
                  </a:cubicBezTo>
                  <a:cubicBezTo>
                    <a:pt x="98" y="347"/>
                    <a:pt x="91" y="363"/>
                    <a:pt x="83" y="377"/>
                  </a:cubicBezTo>
                  <a:cubicBezTo>
                    <a:pt x="82" y="378"/>
                    <a:pt x="82" y="378"/>
                    <a:pt x="81" y="379"/>
                  </a:cubicBezTo>
                  <a:cubicBezTo>
                    <a:pt x="80" y="379"/>
                    <a:pt x="79" y="379"/>
                    <a:pt x="79" y="381"/>
                  </a:cubicBezTo>
                  <a:cubicBezTo>
                    <a:pt x="78" y="382"/>
                    <a:pt x="78" y="383"/>
                    <a:pt x="78" y="385"/>
                  </a:cubicBezTo>
                  <a:cubicBezTo>
                    <a:pt x="72" y="392"/>
                    <a:pt x="66" y="399"/>
                    <a:pt x="60" y="406"/>
                  </a:cubicBezTo>
                  <a:cubicBezTo>
                    <a:pt x="43" y="415"/>
                    <a:pt x="27" y="426"/>
                    <a:pt x="12" y="440"/>
                  </a:cubicBezTo>
                  <a:cubicBezTo>
                    <a:pt x="11" y="441"/>
                    <a:pt x="13" y="443"/>
                    <a:pt x="14" y="442"/>
                  </a:cubicBezTo>
                  <a:cubicBezTo>
                    <a:pt x="27" y="433"/>
                    <a:pt x="40" y="423"/>
                    <a:pt x="53" y="414"/>
                  </a:cubicBezTo>
                  <a:cubicBezTo>
                    <a:pt x="53" y="415"/>
                    <a:pt x="52" y="415"/>
                    <a:pt x="52" y="416"/>
                  </a:cubicBezTo>
                  <a:cubicBezTo>
                    <a:pt x="52" y="416"/>
                    <a:pt x="52" y="416"/>
                    <a:pt x="52" y="416"/>
                  </a:cubicBezTo>
                  <a:cubicBezTo>
                    <a:pt x="54" y="415"/>
                    <a:pt x="57" y="414"/>
                    <a:pt x="59" y="413"/>
                  </a:cubicBezTo>
                  <a:cubicBezTo>
                    <a:pt x="58" y="413"/>
                    <a:pt x="58" y="414"/>
                    <a:pt x="57" y="414"/>
                  </a:cubicBezTo>
                  <a:cubicBezTo>
                    <a:pt x="53" y="420"/>
                    <a:pt x="48" y="427"/>
                    <a:pt x="43" y="433"/>
                  </a:cubicBezTo>
                  <a:cubicBezTo>
                    <a:pt x="42" y="434"/>
                    <a:pt x="41" y="436"/>
                    <a:pt x="40" y="437"/>
                  </a:cubicBezTo>
                  <a:cubicBezTo>
                    <a:pt x="30" y="447"/>
                    <a:pt x="22" y="458"/>
                    <a:pt x="15" y="470"/>
                  </a:cubicBezTo>
                  <a:cubicBezTo>
                    <a:pt x="14" y="471"/>
                    <a:pt x="16" y="473"/>
                    <a:pt x="17" y="472"/>
                  </a:cubicBezTo>
                  <a:cubicBezTo>
                    <a:pt x="26" y="460"/>
                    <a:pt x="36" y="448"/>
                    <a:pt x="45" y="436"/>
                  </a:cubicBezTo>
                  <a:cubicBezTo>
                    <a:pt x="51" y="430"/>
                    <a:pt x="57" y="424"/>
                    <a:pt x="64" y="418"/>
                  </a:cubicBezTo>
                  <a:cubicBezTo>
                    <a:pt x="67" y="415"/>
                    <a:pt x="70" y="410"/>
                    <a:pt x="67" y="416"/>
                  </a:cubicBezTo>
                  <a:cubicBezTo>
                    <a:pt x="65" y="418"/>
                    <a:pt x="64" y="421"/>
                    <a:pt x="62" y="424"/>
                  </a:cubicBezTo>
                  <a:cubicBezTo>
                    <a:pt x="46" y="438"/>
                    <a:pt x="32" y="454"/>
                    <a:pt x="19" y="472"/>
                  </a:cubicBezTo>
                  <a:cubicBezTo>
                    <a:pt x="18" y="474"/>
                    <a:pt x="21" y="475"/>
                    <a:pt x="22" y="474"/>
                  </a:cubicBezTo>
                  <a:cubicBezTo>
                    <a:pt x="37" y="461"/>
                    <a:pt x="51" y="446"/>
                    <a:pt x="62" y="429"/>
                  </a:cubicBezTo>
                  <a:cubicBezTo>
                    <a:pt x="64" y="428"/>
                    <a:pt x="61" y="432"/>
                    <a:pt x="58" y="437"/>
                  </a:cubicBezTo>
                  <a:cubicBezTo>
                    <a:pt x="53" y="447"/>
                    <a:pt x="45" y="456"/>
                    <a:pt x="40" y="466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29" y="481"/>
                    <a:pt x="32" y="483"/>
                    <a:pt x="34" y="482"/>
                  </a:cubicBezTo>
                  <a:cubicBezTo>
                    <a:pt x="39" y="476"/>
                    <a:pt x="43" y="470"/>
                    <a:pt x="47" y="463"/>
                  </a:cubicBezTo>
                  <a:cubicBezTo>
                    <a:pt x="50" y="460"/>
                    <a:pt x="52" y="457"/>
                    <a:pt x="54" y="453"/>
                  </a:cubicBezTo>
                  <a:cubicBezTo>
                    <a:pt x="61" y="441"/>
                    <a:pt x="56" y="451"/>
                    <a:pt x="54" y="455"/>
                  </a:cubicBezTo>
                  <a:cubicBezTo>
                    <a:pt x="52" y="460"/>
                    <a:pt x="48" y="470"/>
                    <a:pt x="47" y="476"/>
                  </a:cubicBezTo>
                  <a:cubicBezTo>
                    <a:pt x="47" y="477"/>
                    <a:pt x="46" y="480"/>
                    <a:pt x="45" y="482"/>
                  </a:cubicBezTo>
                  <a:cubicBezTo>
                    <a:pt x="43" y="487"/>
                    <a:pt x="41" y="491"/>
                    <a:pt x="39" y="496"/>
                  </a:cubicBezTo>
                  <a:cubicBezTo>
                    <a:pt x="38" y="498"/>
                    <a:pt x="41" y="500"/>
                    <a:pt x="42" y="498"/>
                  </a:cubicBezTo>
                  <a:cubicBezTo>
                    <a:pt x="44" y="493"/>
                    <a:pt x="46" y="489"/>
                    <a:pt x="48" y="484"/>
                  </a:cubicBezTo>
                  <a:cubicBezTo>
                    <a:pt x="48" y="484"/>
                    <a:pt x="48" y="484"/>
                    <a:pt x="49" y="484"/>
                  </a:cubicBezTo>
                  <a:cubicBezTo>
                    <a:pt x="53" y="480"/>
                    <a:pt x="55" y="473"/>
                    <a:pt x="59" y="468"/>
                  </a:cubicBezTo>
                  <a:cubicBezTo>
                    <a:pt x="53" y="495"/>
                    <a:pt x="48" y="522"/>
                    <a:pt x="42" y="548"/>
                  </a:cubicBezTo>
                  <a:cubicBezTo>
                    <a:pt x="29" y="604"/>
                    <a:pt x="12" y="659"/>
                    <a:pt x="1" y="715"/>
                  </a:cubicBezTo>
                  <a:close/>
                  <a:moveTo>
                    <a:pt x="59" y="418"/>
                  </a:moveTo>
                  <a:cubicBezTo>
                    <a:pt x="62" y="414"/>
                    <a:pt x="65" y="411"/>
                    <a:pt x="67" y="407"/>
                  </a:cubicBezTo>
                  <a:cubicBezTo>
                    <a:pt x="69" y="406"/>
                    <a:pt x="71" y="404"/>
                    <a:pt x="73" y="403"/>
                  </a:cubicBezTo>
                  <a:cubicBezTo>
                    <a:pt x="72" y="404"/>
                    <a:pt x="72" y="406"/>
                    <a:pt x="72" y="407"/>
                  </a:cubicBezTo>
                  <a:cubicBezTo>
                    <a:pt x="67" y="411"/>
                    <a:pt x="63" y="414"/>
                    <a:pt x="59" y="418"/>
                  </a:cubicBezTo>
                  <a:close/>
                  <a:moveTo>
                    <a:pt x="54" y="469"/>
                  </a:moveTo>
                  <a:cubicBezTo>
                    <a:pt x="57" y="460"/>
                    <a:pt x="60" y="451"/>
                    <a:pt x="63" y="442"/>
                  </a:cubicBezTo>
                  <a:cubicBezTo>
                    <a:pt x="63" y="441"/>
                    <a:pt x="62" y="440"/>
                    <a:pt x="61" y="440"/>
                  </a:cubicBezTo>
                  <a:cubicBezTo>
                    <a:pt x="63" y="435"/>
                    <a:pt x="65" y="431"/>
                    <a:pt x="67" y="426"/>
                  </a:cubicBezTo>
                  <a:cubicBezTo>
                    <a:pt x="65" y="437"/>
                    <a:pt x="62" y="449"/>
                    <a:pt x="60" y="461"/>
                  </a:cubicBezTo>
                  <a:cubicBezTo>
                    <a:pt x="58" y="463"/>
                    <a:pt x="56" y="466"/>
                    <a:pt x="54" y="4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2"/>
            <p:cNvSpPr>
              <a:spLocks noEditPoints="1"/>
            </p:cNvSpPr>
            <p:nvPr/>
          </p:nvSpPr>
          <p:spPr bwMode="auto">
            <a:xfrm>
              <a:off x="6461168" y="-1145423"/>
              <a:ext cx="469400" cy="1344126"/>
            </a:xfrm>
            <a:custGeom>
              <a:avLst/>
              <a:gdLst>
                <a:gd name="T0" fmla="*/ 15 w 231"/>
                <a:gd name="T1" fmla="*/ 660 h 662"/>
                <a:gd name="T2" fmla="*/ 123 w 231"/>
                <a:gd name="T3" fmla="*/ 548 h 662"/>
                <a:gd name="T4" fmla="*/ 134 w 231"/>
                <a:gd name="T5" fmla="*/ 524 h 662"/>
                <a:gd name="T6" fmla="*/ 65 w 231"/>
                <a:gd name="T7" fmla="*/ 480 h 662"/>
                <a:gd name="T8" fmla="*/ 186 w 231"/>
                <a:gd name="T9" fmla="*/ 385 h 662"/>
                <a:gd name="T10" fmla="*/ 94 w 231"/>
                <a:gd name="T11" fmla="*/ 418 h 662"/>
                <a:gd name="T12" fmla="*/ 95 w 231"/>
                <a:gd name="T13" fmla="*/ 420 h 662"/>
                <a:gd name="T14" fmla="*/ 101 w 231"/>
                <a:gd name="T15" fmla="*/ 416 h 662"/>
                <a:gd name="T16" fmla="*/ 117 w 231"/>
                <a:gd name="T17" fmla="*/ 410 h 662"/>
                <a:gd name="T18" fmla="*/ 124 w 231"/>
                <a:gd name="T19" fmla="*/ 404 h 662"/>
                <a:gd name="T20" fmla="*/ 212 w 231"/>
                <a:gd name="T21" fmla="*/ 352 h 662"/>
                <a:gd name="T22" fmla="*/ 118 w 231"/>
                <a:gd name="T23" fmla="*/ 366 h 662"/>
                <a:gd name="T24" fmla="*/ 118 w 231"/>
                <a:gd name="T25" fmla="*/ 364 h 662"/>
                <a:gd name="T26" fmla="*/ 119 w 231"/>
                <a:gd name="T27" fmla="*/ 353 h 662"/>
                <a:gd name="T28" fmla="*/ 213 w 231"/>
                <a:gd name="T29" fmla="*/ 268 h 662"/>
                <a:gd name="T30" fmla="*/ 230 w 231"/>
                <a:gd name="T31" fmla="*/ 223 h 662"/>
                <a:gd name="T32" fmla="*/ 126 w 231"/>
                <a:gd name="T33" fmla="*/ 259 h 662"/>
                <a:gd name="T34" fmla="*/ 128 w 231"/>
                <a:gd name="T35" fmla="*/ 246 h 662"/>
                <a:gd name="T36" fmla="*/ 218 w 231"/>
                <a:gd name="T37" fmla="*/ 167 h 662"/>
                <a:gd name="T38" fmla="*/ 132 w 231"/>
                <a:gd name="T39" fmla="*/ 218 h 662"/>
                <a:gd name="T40" fmla="*/ 224 w 231"/>
                <a:gd name="T41" fmla="*/ 123 h 662"/>
                <a:gd name="T42" fmla="*/ 140 w 231"/>
                <a:gd name="T43" fmla="*/ 172 h 662"/>
                <a:gd name="T44" fmla="*/ 224 w 231"/>
                <a:gd name="T45" fmla="*/ 5 h 662"/>
                <a:gd name="T46" fmla="*/ 168 w 231"/>
                <a:gd name="T47" fmla="*/ 3 h 662"/>
                <a:gd name="T48" fmla="*/ 133 w 231"/>
                <a:gd name="T49" fmla="*/ 66 h 662"/>
                <a:gd name="T50" fmla="*/ 132 w 231"/>
                <a:gd name="T51" fmla="*/ 100 h 662"/>
                <a:gd name="T52" fmla="*/ 135 w 231"/>
                <a:gd name="T53" fmla="*/ 158 h 662"/>
                <a:gd name="T54" fmla="*/ 134 w 231"/>
                <a:gd name="T55" fmla="*/ 160 h 662"/>
                <a:gd name="T56" fmla="*/ 116 w 231"/>
                <a:gd name="T57" fmla="*/ 182 h 662"/>
                <a:gd name="T58" fmla="*/ 119 w 231"/>
                <a:gd name="T59" fmla="*/ 242 h 662"/>
                <a:gd name="T60" fmla="*/ 119 w 231"/>
                <a:gd name="T61" fmla="*/ 245 h 662"/>
                <a:gd name="T62" fmla="*/ 98 w 231"/>
                <a:gd name="T63" fmla="*/ 262 h 662"/>
                <a:gd name="T64" fmla="*/ 110 w 231"/>
                <a:gd name="T65" fmla="*/ 314 h 662"/>
                <a:gd name="T66" fmla="*/ 109 w 231"/>
                <a:gd name="T67" fmla="*/ 317 h 662"/>
                <a:gd name="T68" fmla="*/ 103 w 231"/>
                <a:gd name="T69" fmla="*/ 335 h 662"/>
                <a:gd name="T70" fmla="*/ 79 w 231"/>
                <a:gd name="T71" fmla="*/ 327 h 662"/>
                <a:gd name="T72" fmla="*/ 89 w 231"/>
                <a:gd name="T73" fmla="*/ 379 h 662"/>
                <a:gd name="T74" fmla="*/ 82 w 231"/>
                <a:gd name="T75" fmla="*/ 397 h 662"/>
                <a:gd name="T76" fmla="*/ 54 w 231"/>
                <a:gd name="T77" fmla="*/ 429 h 662"/>
                <a:gd name="T78" fmla="*/ 57 w 231"/>
                <a:gd name="T79" fmla="*/ 481 h 662"/>
                <a:gd name="T80" fmla="*/ 41 w 231"/>
                <a:gd name="T81" fmla="*/ 476 h 662"/>
                <a:gd name="T82" fmla="*/ 26 w 231"/>
                <a:gd name="T83" fmla="*/ 527 h 662"/>
                <a:gd name="T84" fmla="*/ 30 w 231"/>
                <a:gd name="T85" fmla="*/ 567 h 662"/>
                <a:gd name="T86" fmla="*/ 29 w 231"/>
                <a:gd name="T87" fmla="*/ 570 h 662"/>
                <a:gd name="T88" fmla="*/ 17 w 231"/>
                <a:gd name="T89" fmla="*/ 564 h 662"/>
                <a:gd name="T90" fmla="*/ 18 w 231"/>
                <a:gd name="T91" fmla="*/ 601 h 662"/>
                <a:gd name="T92" fmla="*/ 18 w 231"/>
                <a:gd name="T93" fmla="*/ 615 h 662"/>
                <a:gd name="T94" fmla="*/ 18 w 231"/>
                <a:gd name="T95" fmla="*/ 618 h 662"/>
                <a:gd name="T96" fmla="*/ 0 w 231"/>
                <a:gd name="T97" fmla="*/ 622 h 662"/>
                <a:gd name="T98" fmla="*/ 122 w 231"/>
                <a:gd name="T99" fmla="*/ 400 h 662"/>
                <a:gd name="T100" fmla="*/ 114 w 231"/>
                <a:gd name="T101" fmla="*/ 369 h 662"/>
                <a:gd name="T102" fmla="*/ 101 w 231"/>
                <a:gd name="T103" fmla="*/ 375 h 662"/>
                <a:gd name="T104" fmla="*/ 102 w 231"/>
                <a:gd name="T105" fmla="*/ 377 h 662"/>
                <a:gd name="T106" fmla="*/ 111 w 231"/>
                <a:gd name="T107" fmla="*/ 403 h 662"/>
                <a:gd name="T108" fmla="*/ 100 w 231"/>
                <a:gd name="T109" fmla="*/ 377 h 662"/>
                <a:gd name="T110" fmla="*/ 96 w 231"/>
                <a:gd name="T111" fmla="*/ 392 h 662"/>
                <a:gd name="T112" fmla="*/ 96 w 231"/>
                <a:gd name="T113" fmla="*/ 413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1" h="662">
                  <a:moveTo>
                    <a:pt x="12" y="654"/>
                  </a:moveTo>
                  <a:cubicBezTo>
                    <a:pt x="12" y="656"/>
                    <a:pt x="11" y="658"/>
                    <a:pt x="11" y="660"/>
                  </a:cubicBezTo>
                  <a:cubicBezTo>
                    <a:pt x="11" y="662"/>
                    <a:pt x="14" y="662"/>
                    <a:pt x="15" y="660"/>
                  </a:cubicBezTo>
                  <a:cubicBezTo>
                    <a:pt x="20" y="639"/>
                    <a:pt x="25" y="618"/>
                    <a:pt x="30" y="597"/>
                  </a:cubicBezTo>
                  <a:cubicBezTo>
                    <a:pt x="61" y="582"/>
                    <a:pt x="93" y="566"/>
                    <a:pt x="124" y="550"/>
                  </a:cubicBezTo>
                  <a:cubicBezTo>
                    <a:pt x="125" y="549"/>
                    <a:pt x="124" y="547"/>
                    <a:pt x="123" y="548"/>
                  </a:cubicBezTo>
                  <a:cubicBezTo>
                    <a:pt x="92" y="563"/>
                    <a:pt x="61" y="579"/>
                    <a:pt x="31" y="594"/>
                  </a:cubicBezTo>
                  <a:cubicBezTo>
                    <a:pt x="33" y="584"/>
                    <a:pt x="36" y="574"/>
                    <a:pt x="39" y="564"/>
                  </a:cubicBezTo>
                  <a:cubicBezTo>
                    <a:pt x="69" y="548"/>
                    <a:pt x="101" y="535"/>
                    <a:pt x="134" y="524"/>
                  </a:cubicBezTo>
                  <a:cubicBezTo>
                    <a:pt x="135" y="524"/>
                    <a:pt x="134" y="522"/>
                    <a:pt x="133" y="522"/>
                  </a:cubicBezTo>
                  <a:cubicBezTo>
                    <a:pt x="101" y="532"/>
                    <a:pt x="70" y="545"/>
                    <a:pt x="40" y="561"/>
                  </a:cubicBezTo>
                  <a:cubicBezTo>
                    <a:pt x="48" y="534"/>
                    <a:pt x="56" y="507"/>
                    <a:pt x="65" y="480"/>
                  </a:cubicBezTo>
                  <a:cubicBezTo>
                    <a:pt x="66" y="479"/>
                    <a:pt x="66" y="478"/>
                    <a:pt x="66" y="477"/>
                  </a:cubicBezTo>
                  <a:cubicBezTo>
                    <a:pt x="106" y="447"/>
                    <a:pt x="146" y="416"/>
                    <a:pt x="187" y="386"/>
                  </a:cubicBezTo>
                  <a:cubicBezTo>
                    <a:pt x="188" y="386"/>
                    <a:pt x="187" y="384"/>
                    <a:pt x="186" y="385"/>
                  </a:cubicBezTo>
                  <a:cubicBezTo>
                    <a:pt x="146" y="414"/>
                    <a:pt x="106" y="443"/>
                    <a:pt x="67" y="474"/>
                  </a:cubicBezTo>
                  <a:cubicBezTo>
                    <a:pt x="74" y="454"/>
                    <a:pt x="82" y="433"/>
                    <a:pt x="89" y="412"/>
                  </a:cubicBezTo>
                  <a:cubicBezTo>
                    <a:pt x="90" y="414"/>
                    <a:pt x="92" y="416"/>
                    <a:pt x="94" y="418"/>
                  </a:cubicBezTo>
                  <a:cubicBezTo>
                    <a:pt x="93" y="419"/>
                    <a:pt x="91" y="420"/>
                    <a:pt x="90" y="421"/>
                  </a:cubicBezTo>
                  <a:cubicBezTo>
                    <a:pt x="89" y="422"/>
                    <a:pt x="90" y="423"/>
                    <a:pt x="91" y="423"/>
                  </a:cubicBezTo>
                  <a:cubicBezTo>
                    <a:pt x="93" y="422"/>
                    <a:pt x="94" y="421"/>
                    <a:pt x="95" y="420"/>
                  </a:cubicBezTo>
                  <a:cubicBezTo>
                    <a:pt x="96" y="421"/>
                    <a:pt x="97" y="421"/>
                    <a:pt x="98" y="422"/>
                  </a:cubicBezTo>
                  <a:cubicBezTo>
                    <a:pt x="99" y="424"/>
                    <a:pt x="102" y="422"/>
                    <a:pt x="101" y="420"/>
                  </a:cubicBezTo>
                  <a:cubicBezTo>
                    <a:pt x="101" y="419"/>
                    <a:pt x="101" y="418"/>
                    <a:pt x="101" y="416"/>
                  </a:cubicBezTo>
                  <a:cubicBezTo>
                    <a:pt x="104" y="414"/>
                    <a:pt x="107" y="412"/>
                    <a:pt x="111" y="410"/>
                  </a:cubicBezTo>
                  <a:cubicBezTo>
                    <a:pt x="112" y="411"/>
                    <a:pt x="112" y="411"/>
                    <a:pt x="113" y="412"/>
                  </a:cubicBezTo>
                  <a:cubicBezTo>
                    <a:pt x="114" y="413"/>
                    <a:pt x="117" y="412"/>
                    <a:pt x="117" y="410"/>
                  </a:cubicBezTo>
                  <a:cubicBezTo>
                    <a:pt x="116" y="409"/>
                    <a:pt x="116" y="408"/>
                    <a:pt x="116" y="407"/>
                  </a:cubicBezTo>
                  <a:cubicBezTo>
                    <a:pt x="118" y="405"/>
                    <a:pt x="121" y="404"/>
                    <a:pt x="123" y="402"/>
                  </a:cubicBezTo>
                  <a:cubicBezTo>
                    <a:pt x="123" y="403"/>
                    <a:pt x="124" y="404"/>
                    <a:pt x="124" y="404"/>
                  </a:cubicBezTo>
                  <a:cubicBezTo>
                    <a:pt x="125" y="407"/>
                    <a:pt x="128" y="406"/>
                    <a:pt x="128" y="403"/>
                  </a:cubicBezTo>
                  <a:cubicBezTo>
                    <a:pt x="127" y="402"/>
                    <a:pt x="127" y="401"/>
                    <a:pt x="127" y="400"/>
                  </a:cubicBezTo>
                  <a:cubicBezTo>
                    <a:pt x="155" y="383"/>
                    <a:pt x="183" y="367"/>
                    <a:pt x="212" y="352"/>
                  </a:cubicBezTo>
                  <a:cubicBezTo>
                    <a:pt x="213" y="352"/>
                    <a:pt x="212" y="351"/>
                    <a:pt x="211" y="351"/>
                  </a:cubicBezTo>
                  <a:cubicBezTo>
                    <a:pt x="182" y="365"/>
                    <a:pt x="154" y="381"/>
                    <a:pt x="126" y="398"/>
                  </a:cubicBezTo>
                  <a:cubicBezTo>
                    <a:pt x="123" y="387"/>
                    <a:pt x="121" y="377"/>
                    <a:pt x="118" y="366"/>
                  </a:cubicBezTo>
                  <a:cubicBezTo>
                    <a:pt x="147" y="346"/>
                    <a:pt x="176" y="325"/>
                    <a:pt x="205" y="305"/>
                  </a:cubicBezTo>
                  <a:cubicBezTo>
                    <a:pt x="207" y="304"/>
                    <a:pt x="206" y="302"/>
                    <a:pt x="204" y="303"/>
                  </a:cubicBezTo>
                  <a:cubicBezTo>
                    <a:pt x="175" y="323"/>
                    <a:pt x="146" y="343"/>
                    <a:pt x="118" y="364"/>
                  </a:cubicBezTo>
                  <a:cubicBezTo>
                    <a:pt x="117" y="360"/>
                    <a:pt x="116" y="357"/>
                    <a:pt x="115" y="354"/>
                  </a:cubicBezTo>
                  <a:cubicBezTo>
                    <a:pt x="115" y="354"/>
                    <a:pt x="115" y="353"/>
                    <a:pt x="115" y="353"/>
                  </a:cubicBezTo>
                  <a:cubicBezTo>
                    <a:pt x="116" y="355"/>
                    <a:pt x="118" y="355"/>
                    <a:pt x="119" y="353"/>
                  </a:cubicBezTo>
                  <a:cubicBezTo>
                    <a:pt x="119" y="343"/>
                    <a:pt x="119" y="334"/>
                    <a:pt x="120" y="324"/>
                  </a:cubicBezTo>
                  <a:cubicBezTo>
                    <a:pt x="150" y="304"/>
                    <a:pt x="181" y="286"/>
                    <a:pt x="214" y="270"/>
                  </a:cubicBezTo>
                  <a:cubicBezTo>
                    <a:pt x="215" y="269"/>
                    <a:pt x="214" y="267"/>
                    <a:pt x="213" y="268"/>
                  </a:cubicBezTo>
                  <a:cubicBezTo>
                    <a:pt x="181" y="283"/>
                    <a:pt x="149" y="301"/>
                    <a:pt x="120" y="321"/>
                  </a:cubicBezTo>
                  <a:cubicBezTo>
                    <a:pt x="121" y="311"/>
                    <a:pt x="121" y="302"/>
                    <a:pt x="122" y="293"/>
                  </a:cubicBezTo>
                  <a:cubicBezTo>
                    <a:pt x="157" y="268"/>
                    <a:pt x="193" y="245"/>
                    <a:pt x="230" y="223"/>
                  </a:cubicBezTo>
                  <a:cubicBezTo>
                    <a:pt x="231" y="222"/>
                    <a:pt x="230" y="221"/>
                    <a:pt x="229" y="221"/>
                  </a:cubicBezTo>
                  <a:cubicBezTo>
                    <a:pt x="192" y="242"/>
                    <a:pt x="157" y="265"/>
                    <a:pt x="123" y="289"/>
                  </a:cubicBezTo>
                  <a:cubicBezTo>
                    <a:pt x="124" y="279"/>
                    <a:pt x="125" y="269"/>
                    <a:pt x="126" y="259"/>
                  </a:cubicBezTo>
                  <a:cubicBezTo>
                    <a:pt x="126" y="258"/>
                    <a:pt x="127" y="258"/>
                    <a:pt x="126" y="258"/>
                  </a:cubicBezTo>
                  <a:cubicBezTo>
                    <a:pt x="126" y="258"/>
                    <a:pt x="126" y="257"/>
                    <a:pt x="126" y="257"/>
                  </a:cubicBezTo>
                  <a:cubicBezTo>
                    <a:pt x="127" y="253"/>
                    <a:pt x="127" y="250"/>
                    <a:pt x="128" y="246"/>
                  </a:cubicBezTo>
                  <a:cubicBezTo>
                    <a:pt x="128" y="246"/>
                    <a:pt x="128" y="246"/>
                    <a:pt x="128" y="245"/>
                  </a:cubicBezTo>
                  <a:cubicBezTo>
                    <a:pt x="159" y="220"/>
                    <a:pt x="189" y="194"/>
                    <a:pt x="220" y="169"/>
                  </a:cubicBezTo>
                  <a:cubicBezTo>
                    <a:pt x="221" y="168"/>
                    <a:pt x="219" y="166"/>
                    <a:pt x="218" y="167"/>
                  </a:cubicBezTo>
                  <a:cubicBezTo>
                    <a:pt x="188" y="192"/>
                    <a:pt x="158" y="217"/>
                    <a:pt x="128" y="243"/>
                  </a:cubicBezTo>
                  <a:cubicBezTo>
                    <a:pt x="129" y="234"/>
                    <a:pt x="131" y="226"/>
                    <a:pt x="132" y="218"/>
                  </a:cubicBezTo>
                  <a:cubicBezTo>
                    <a:pt x="132" y="218"/>
                    <a:pt x="132" y="218"/>
                    <a:pt x="132" y="218"/>
                  </a:cubicBezTo>
                  <a:cubicBezTo>
                    <a:pt x="133" y="213"/>
                    <a:pt x="134" y="208"/>
                    <a:pt x="134" y="203"/>
                  </a:cubicBezTo>
                  <a:cubicBezTo>
                    <a:pt x="135" y="203"/>
                    <a:pt x="135" y="203"/>
                    <a:pt x="136" y="203"/>
                  </a:cubicBezTo>
                  <a:cubicBezTo>
                    <a:pt x="163" y="174"/>
                    <a:pt x="192" y="147"/>
                    <a:pt x="224" y="123"/>
                  </a:cubicBezTo>
                  <a:cubicBezTo>
                    <a:pt x="225" y="122"/>
                    <a:pt x="223" y="120"/>
                    <a:pt x="222" y="121"/>
                  </a:cubicBezTo>
                  <a:cubicBezTo>
                    <a:pt x="191" y="146"/>
                    <a:pt x="162" y="172"/>
                    <a:pt x="135" y="201"/>
                  </a:cubicBezTo>
                  <a:cubicBezTo>
                    <a:pt x="137" y="191"/>
                    <a:pt x="138" y="181"/>
                    <a:pt x="140" y="172"/>
                  </a:cubicBezTo>
                  <a:cubicBezTo>
                    <a:pt x="148" y="135"/>
                    <a:pt x="157" y="98"/>
                    <a:pt x="165" y="61"/>
                  </a:cubicBezTo>
                  <a:cubicBezTo>
                    <a:pt x="185" y="43"/>
                    <a:pt x="206" y="25"/>
                    <a:pt x="226" y="7"/>
                  </a:cubicBezTo>
                  <a:cubicBezTo>
                    <a:pt x="227" y="6"/>
                    <a:pt x="225" y="5"/>
                    <a:pt x="224" y="5"/>
                  </a:cubicBezTo>
                  <a:cubicBezTo>
                    <a:pt x="204" y="22"/>
                    <a:pt x="185" y="40"/>
                    <a:pt x="165" y="57"/>
                  </a:cubicBezTo>
                  <a:cubicBezTo>
                    <a:pt x="169" y="39"/>
                    <a:pt x="172" y="22"/>
                    <a:pt x="175" y="4"/>
                  </a:cubicBezTo>
                  <a:cubicBezTo>
                    <a:pt x="175" y="0"/>
                    <a:pt x="169" y="0"/>
                    <a:pt x="168" y="3"/>
                  </a:cubicBezTo>
                  <a:cubicBezTo>
                    <a:pt x="160" y="32"/>
                    <a:pt x="153" y="63"/>
                    <a:pt x="147" y="94"/>
                  </a:cubicBezTo>
                  <a:cubicBezTo>
                    <a:pt x="143" y="84"/>
                    <a:pt x="138" y="75"/>
                    <a:pt x="134" y="66"/>
                  </a:cubicBezTo>
                  <a:cubicBezTo>
                    <a:pt x="133" y="65"/>
                    <a:pt x="132" y="66"/>
                    <a:pt x="133" y="66"/>
                  </a:cubicBezTo>
                  <a:cubicBezTo>
                    <a:pt x="137" y="76"/>
                    <a:pt x="142" y="86"/>
                    <a:pt x="147" y="96"/>
                  </a:cubicBezTo>
                  <a:cubicBezTo>
                    <a:pt x="145" y="104"/>
                    <a:pt x="143" y="113"/>
                    <a:pt x="142" y="122"/>
                  </a:cubicBezTo>
                  <a:cubicBezTo>
                    <a:pt x="139" y="115"/>
                    <a:pt x="136" y="107"/>
                    <a:pt x="132" y="100"/>
                  </a:cubicBezTo>
                  <a:cubicBezTo>
                    <a:pt x="131" y="99"/>
                    <a:pt x="130" y="100"/>
                    <a:pt x="130" y="101"/>
                  </a:cubicBezTo>
                  <a:cubicBezTo>
                    <a:pt x="135" y="109"/>
                    <a:pt x="138" y="117"/>
                    <a:pt x="141" y="125"/>
                  </a:cubicBezTo>
                  <a:cubicBezTo>
                    <a:pt x="139" y="136"/>
                    <a:pt x="137" y="147"/>
                    <a:pt x="135" y="158"/>
                  </a:cubicBezTo>
                  <a:cubicBezTo>
                    <a:pt x="131" y="151"/>
                    <a:pt x="127" y="143"/>
                    <a:pt x="123" y="136"/>
                  </a:cubicBezTo>
                  <a:cubicBezTo>
                    <a:pt x="123" y="135"/>
                    <a:pt x="122" y="136"/>
                    <a:pt x="122" y="137"/>
                  </a:cubicBezTo>
                  <a:cubicBezTo>
                    <a:pt x="126" y="145"/>
                    <a:pt x="130" y="153"/>
                    <a:pt x="134" y="160"/>
                  </a:cubicBezTo>
                  <a:cubicBezTo>
                    <a:pt x="133" y="167"/>
                    <a:pt x="132" y="174"/>
                    <a:pt x="130" y="181"/>
                  </a:cubicBezTo>
                  <a:cubicBezTo>
                    <a:pt x="129" y="189"/>
                    <a:pt x="127" y="196"/>
                    <a:pt x="126" y="204"/>
                  </a:cubicBezTo>
                  <a:cubicBezTo>
                    <a:pt x="123" y="197"/>
                    <a:pt x="119" y="189"/>
                    <a:pt x="116" y="182"/>
                  </a:cubicBezTo>
                  <a:cubicBezTo>
                    <a:pt x="115" y="181"/>
                    <a:pt x="114" y="182"/>
                    <a:pt x="115" y="182"/>
                  </a:cubicBezTo>
                  <a:cubicBezTo>
                    <a:pt x="118" y="191"/>
                    <a:pt x="122" y="199"/>
                    <a:pt x="125" y="207"/>
                  </a:cubicBezTo>
                  <a:cubicBezTo>
                    <a:pt x="123" y="218"/>
                    <a:pt x="121" y="230"/>
                    <a:pt x="119" y="242"/>
                  </a:cubicBezTo>
                  <a:cubicBezTo>
                    <a:pt x="116" y="235"/>
                    <a:pt x="113" y="229"/>
                    <a:pt x="109" y="222"/>
                  </a:cubicBezTo>
                  <a:cubicBezTo>
                    <a:pt x="109" y="221"/>
                    <a:pt x="107" y="222"/>
                    <a:pt x="108" y="223"/>
                  </a:cubicBezTo>
                  <a:cubicBezTo>
                    <a:pt x="112" y="230"/>
                    <a:pt x="115" y="238"/>
                    <a:pt x="119" y="245"/>
                  </a:cubicBezTo>
                  <a:cubicBezTo>
                    <a:pt x="117" y="258"/>
                    <a:pt x="116" y="270"/>
                    <a:pt x="115" y="283"/>
                  </a:cubicBezTo>
                  <a:cubicBezTo>
                    <a:pt x="111" y="275"/>
                    <a:pt x="106" y="268"/>
                    <a:pt x="100" y="261"/>
                  </a:cubicBezTo>
                  <a:cubicBezTo>
                    <a:pt x="99" y="261"/>
                    <a:pt x="98" y="262"/>
                    <a:pt x="98" y="262"/>
                  </a:cubicBezTo>
                  <a:cubicBezTo>
                    <a:pt x="104" y="270"/>
                    <a:pt x="110" y="278"/>
                    <a:pt x="115" y="286"/>
                  </a:cubicBezTo>
                  <a:cubicBezTo>
                    <a:pt x="114" y="291"/>
                    <a:pt x="114" y="297"/>
                    <a:pt x="114" y="302"/>
                  </a:cubicBezTo>
                  <a:cubicBezTo>
                    <a:pt x="112" y="306"/>
                    <a:pt x="111" y="310"/>
                    <a:pt x="110" y="314"/>
                  </a:cubicBezTo>
                  <a:cubicBezTo>
                    <a:pt x="105" y="305"/>
                    <a:pt x="99" y="297"/>
                    <a:pt x="92" y="289"/>
                  </a:cubicBezTo>
                  <a:cubicBezTo>
                    <a:pt x="91" y="289"/>
                    <a:pt x="90" y="290"/>
                    <a:pt x="91" y="291"/>
                  </a:cubicBezTo>
                  <a:cubicBezTo>
                    <a:pt x="98" y="299"/>
                    <a:pt x="104" y="307"/>
                    <a:pt x="109" y="317"/>
                  </a:cubicBezTo>
                  <a:cubicBezTo>
                    <a:pt x="107" y="322"/>
                    <a:pt x="106" y="327"/>
                    <a:pt x="104" y="332"/>
                  </a:cubicBezTo>
                  <a:cubicBezTo>
                    <a:pt x="103" y="332"/>
                    <a:pt x="103" y="333"/>
                    <a:pt x="102" y="333"/>
                  </a:cubicBezTo>
                  <a:cubicBezTo>
                    <a:pt x="101" y="334"/>
                    <a:pt x="102" y="335"/>
                    <a:pt x="103" y="335"/>
                  </a:cubicBezTo>
                  <a:cubicBezTo>
                    <a:pt x="101" y="340"/>
                    <a:pt x="100" y="345"/>
                    <a:pt x="98" y="350"/>
                  </a:cubicBezTo>
                  <a:cubicBezTo>
                    <a:pt x="93" y="341"/>
                    <a:pt x="87" y="332"/>
                    <a:pt x="80" y="325"/>
                  </a:cubicBezTo>
                  <a:cubicBezTo>
                    <a:pt x="79" y="324"/>
                    <a:pt x="78" y="326"/>
                    <a:pt x="79" y="327"/>
                  </a:cubicBezTo>
                  <a:cubicBezTo>
                    <a:pt x="85" y="335"/>
                    <a:pt x="92" y="343"/>
                    <a:pt x="98" y="352"/>
                  </a:cubicBezTo>
                  <a:cubicBezTo>
                    <a:pt x="95" y="361"/>
                    <a:pt x="92" y="369"/>
                    <a:pt x="90" y="377"/>
                  </a:cubicBezTo>
                  <a:cubicBezTo>
                    <a:pt x="89" y="378"/>
                    <a:pt x="89" y="378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87" y="384"/>
                    <a:pt x="86" y="390"/>
                    <a:pt x="84" y="395"/>
                  </a:cubicBezTo>
                  <a:cubicBezTo>
                    <a:pt x="83" y="394"/>
                    <a:pt x="81" y="395"/>
                    <a:pt x="82" y="397"/>
                  </a:cubicBezTo>
                  <a:cubicBezTo>
                    <a:pt x="82" y="398"/>
                    <a:pt x="82" y="399"/>
                    <a:pt x="83" y="400"/>
                  </a:cubicBezTo>
                  <a:cubicBezTo>
                    <a:pt x="77" y="417"/>
                    <a:pt x="72" y="434"/>
                    <a:pt x="66" y="451"/>
                  </a:cubicBezTo>
                  <a:cubicBezTo>
                    <a:pt x="64" y="443"/>
                    <a:pt x="60" y="435"/>
                    <a:pt x="54" y="429"/>
                  </a:cubicBezTo>
                  <a:cubicBezTo>
                    <a:pt x="54" y="428"/>
                    <a:pt x="52" y="429"/>
                    <a:pt x="53" y="430"/>
                  </a:cubicBezTo>
                  <a:cubicBezTo>
                    <a:pt x="59" y="438"/>
                    <a:pt x="63" y="445"/>
                    <a:pt x="65" y="454"/>
                  </a:cubicBezTo>
                  <a:cubicBezTo>
                    <a:pt x="62" y="463"/>
                    <a:pt x="60" y="472"/>
                    <a:pt x="57" y="481"/>
                  </a:cubicBezTo>
                  <a:cubicBezTo>
                    <a:pt x="55" y="486"/>
                    <a:pt x="54" y="490"/>
                    <a:pt x="52" y="495"/>
                  </a:cubicBezTo>
                  <a:cubicBezTo>
                    <a:pt x="50" y="488"/>
                    <a:pt x="47" y="481"/>
                    <a:pt x="42" y="476"/>
                  </a:cubicBezTo>
                  <a:cubicBezTo>
                    <a:pt x="41" y="475"/>
                    <a:pt x="40" y="476"/>
                    <a:pt x="41" y="476"/>
                  </a:cubicBezTo>
                  <a:cubicBezTo>
                    <a:pt x="45" y="483"/>
                    <a:pt x="49" y="490"/>
                    <a:pt x="51" y="498"/>
                  </a:cubicBezTo>
                  <a:cubicBezTo>
                    <a:pt x="46" y="513"/>
                    <a:pt x="41" y="528"/>
                    <a:pt x="37" y="543"/>
                  </a:cubicBezTo>
                  <a:cubicBezTo>
                    <a:pt x="35" y="537"/>
                    <a:pt x="32" y="530"/>
                    <a:pt x="26" y="527"/>
                  </a:cubicBezTo>
                  <a:cubicBezTo>
                    <a:pt x="25" y="527"/>
                    <a:pt x="24" y="528"/>
                    <a:pt x="25" y="528"/>
                  </a:cubicBezTo>
                  <a:cubicBezTo>
                    <a:pt x="30" y="534"/>
                    <a:pt x="35" y="539"/>
                    <a:pt x="36" y="546"/>
                  </a:cubicBezTo>
                  <a:cubicBezTo>
                    <a:pt x="34" y="553"/>
                    <a:pt x="32" y="560"/>
                    <a:pt x="30" y="567"/>
                  </a:cubicBezTo>
                  <a:cubicBezTo>
                    <a:pt x="29" y="568"/>
                    <a:pt x="27" y="568"/>
                    <a:pt x="26" y="569"/>
                  </a:cubicBezTo>
                  <a:cubicBezTo>
                    <a:pt x="25" y="570"/>
                    <a:pt x="26" y="571"/>
                    <a:pt x="27" y="571"/>
                  </a:cubicBezTo>
                  <a:cubicBezTo>
                    <a:pt x="28" y="570"/>
                    <a:pt x="28" y="570"/>
                    <a:pt x="29" y="570"/>
                  </a:cubicBezTo>
                  <a:cubicBezTo>
                    <a:pt x="28" y="572"/>
                    <a:pt x="28" y="575"/>
                    <a:pt x="27" y="577"/>
                  </a:cubicBezTo>
                  <a:cubicBezTo>
                    <a:pt x="24" y="573"/>
                    <a:pt x="21" y="568"/>
                    <a:pt x="18" y="564"/>
                  </a:cubicBezTo>
                  <a:cubicBezTo>
                    <a:pt x="17" y="563"/>
                    <a:pt x="16" y="563"/>
                    <a:pt x="17" y="564"/>
                  </a:cubicBezTo>
                  <a:cubicBezTo>
                    <a:pt x="20" y="570"/>
                    <a:pt x="23" y="575"/>
                    <a:pt x="26" y="580"/>
                  </a:cubicBezTo>
                  <a:cubicBezTo>
                    <a:pt x="25" y="586"/>
                    <a:pt x="23" y="593"/>
                    <a:pt x="21" y="599"/>
                  </a:cubicBezTo>
                  <a:cubicBezTo>
                    <a:pt x="20" y="600"/>
                    <a:pt x="19" y="600"/>
                    <a:pt x="18" y="601"/>
                  </a:cubicBezTo>
                  <a:cubicBezTo>
                    <a:pt x="17" y="601"/>
                    <a:pt x="18" y="603"/>
                    <a:pt x="19" y="603"/>
                  </a:cubicBezTo>
                  <a:cubicBezTo>
                    <a:pt x="20" y="602"/>
                    <a:pt x="20" y="602"/>
                    <a:pt x="21" y="602"/>
                  </a:cubicBezTo>
                  <a:cubicBezTo>
                    <a:pt x="20" y="606"/>
                    <a:pt x="19" y="611"/>
                    <a:pt x="18" y="615"/>
                  </a:cubicBezTo>
                  <a:cubicBezTo>
                    <a:pt x="14" y="605"/>
                    <a:pt x="10" y="593"/>
                    <a:pt x="4" y="584"/>
                  </a:cubicBezTo>
                  <a:cubicBezTo>
                    <a:pt x="4" y="583"/>
                    <a:pt x="2" y="583"/>
                    <a:pt x="3" y="584"/>
                  </a:cubicBezTo>
                  <a:cubicBezTo>
                    <a:pt x="6" y="596"/>
                    <a:pt x="12" y="607"/>
                    <a:pt x="18" y="618"/>
                  </a:cubicBezTo>
                  <a:cubicBezTo>
                    <a:pt x="15" y="628"/>
                    <a:pt x="14" y="639"/>
                    <a:pt x="12" y="650"/>
                  </a:cubicBezTo>
                  <a:cubicBezTo>
                    <a:pt x="9" y="640"/>
                    <a:pt x="6" y="631"/>
                    <a:pt x="2" y="622"/>
                  </a:cubicBezTo>
                  <a:cubicBezTo>
                    <a:pt x="1" y="621"/>
                    <a:pt x="0" y="621"/>
                    <a:pt x="0" y="622"/>
                  </a:cubicBezTo>
                  <a:cubicBezTo>
                    <a:pt x="3" y="633"/>
                    <a:pt x="8" y="643"/>
                    <a:pt x="12" y="654"/>
                  </a:cubicBezTo>
                  <a:close/>
                  <a:moveTo>
                    <a:pt x="114" y="369"/>
                  </a:moveTo>
                  <a:cubicBezTo>
                    <a:pt x="116" y="379"/>
                    <a:pt x="119" y="390"/>
                    <a:pt x="122" y="400"/>
                  </a:cubicBezTo>
                  <a:cubicBezTo>
                    <a:pt x="120" y="401"/>
                    <a:pt x="118" y="403"/>
                    <a:pt x="116" y="404"/>
                  </a:cubicBezTo>
                  <a:cubicBezTo>
                    <a:pt x="115" y="393"/>
                    <a:pt x="114" y="381"/>
                    <a:pt x="113" y="370"/>
                  </a:cubicBezTo>
                  <a:cubicBezTo>
                    <a:pt x="113" y="369"/>
                    <a:pt x="114" y="369"/>
                    <a:pt x="114" y="369"/>
                  </a:cubicBezTo>
                  <a:close/>
                  <a:moveTo>
                    <a:pt x="109" y="349"/>
                  </a:moveTo>
                  <a:cubicBezTo>
                    <a:pt x="109" y="356"/>
                    <a:pt x="109" y="363"/>
                    <a:pt x="109" y="370"/>
                  </a:cubicBezTo>
                  <a:cubicBezTo>
                    <a:pt x="106" y="372"/>
                    <a:pt x="104" y="374"/>
                    <a:pt x="101" y="375"/>
                  </a:cubicBezTo>
                  <a:cubicBezTo>
                    <a:pt x="104" y="367"/>
                    <a:pt x="106" y="358"/>
                    <a:pt x="109" y="349"/>
                  </a:cubicBezTo>
                  <a:close/>
                  <a:moveTo>
                    <a:pt x="100" y="377"/>
                  </a:moveTo>
                  <a:cubicBezTo>
                    <a:pt x="101" y="378"/>
                    <a:pt x="101" y="378"/>
                    <a:pt x="102" y="377"/>
                  </a:cubicBezTo>
                  <a:cubicBezTo>
                    <a:pt x="104" y="376"/>
                    <a:pt x="107" y="374"/>
                    <a:pt x="109" y="372"/>
                  </a:cubicBezTo>
                  <a:cubicBezTo>
                    <a:pt x="109" y="379"/>
                    <a:pt x="110" y="386"/>
                    <a:pt x="110" y="393"/>
                  </a:cubicBezTo>
                  <a:cubicBezTo>
                    <a:pt x="111" y="396"/>
                    <a:pt x="111" y="400"/>
                    <a:pt x="111" y="403"/>
                  </a:cubicBezTo>
                  <a:cubicBezTo>
                    <a:pt x="111" y="405"/>
                    <a:pt x="110" y="405"/>
                    <a:pt x="109" y="402"/>
                  </a:cubicBezTo>
                  <a:cubicBezTo>
                    <a:pt x="105" y="402"/>
                    <a:pt x="101" y="394"/>
                    <a:pt x="97" y="387"/>
                  </a:cubicBezTo>
                  <a:cubicBezTo>
                    <a:pt x="98" y="384"/>
                    <a:pt x="99" y="380"/>
                    <a:pt x="100" y="377"/>
                  </a:cubicBezTo>
                  <a:close/>
                  <a:moveTo>
                    <a:pt x="109" y="408"/>
                  </a:moveTo>
                  <a:cubicBezTo>
                    <a:pt x="106" y="410"/>
                    <a:pt x="103" y="412"/>
                    <a:pt x="100" y="414"/>
                  </a:cubicBezTo>
                  <a:cubicBezTo>
                    <a:pt x="99" y="407"/>
                    <a:pt x="97" y="399"/>
                    <a:pt x="96" y="392"/>
                  </a:cubicBezTo>
                  <a:cubicBezTo>
                    <a:pt x="100" y="398"/>
                    <a:pt x="104" y="403"/>
                    <a:pt x="109" y="408"/>
                  </a:cubicBezTo>
                  <a:close/>
                  <a:moveTo>
                    <a:pt x="93" y="400"/>
                  </a:moveTo>
                  <a:cubicBezTo>
                    <a:pt x="94" y="405"/>
                    <a:pt x="95" y="409"/>
                    <a:pt x="96" y="413"/>
                  </a:cubicBezTo>
                  <a:cubicBezTo>
                    <a:pt x="94" y="411"/>
                    <a:pt x="92" y="409"/>
                    <a:pt x="91" y="407"/>
                  </a:cubicBezTo>
                  <a:cubicBezTo>
                    <a:pt x="92" y="405"/>
                    <a:pt x="92" y="402"/>
                    <a:pt x="93" y="4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3"/>
            <p:cNvSpPr>
              <a:spLocks noEditPoints="1"/>
            </p:cNvSpPr>
            <p:nvPr/>
          </p:nvSpPr>
          <p:spPr bwMode="auto">
            <a:xfrm>
              <a:off x="4885825" y="-1194174"/>
              <a:ext cx="2067029" cy="2766253"/>
            </a:xfrm>
            <a:custGeom>
              <a:avLst/>
              <a:gdLst>
                <a:gd name="T0" fmla="*/ 9 w 1018"/>
                <a:gd name="T1" fmla="*/ 202 h 1363"/>
                <a:gd name="T2" fmla="*/ 25 w 1018"/>
                <a:gd name="T3" fmla="*/ 449 h 1363"/>
                <a:gd name="T4" fmla="*/ 130 w 1018"/>
                <a:gd name="T5" fmla="*/ 659 h 1363"/>
                <a:gd name="T6" fmla="*/ 194 w 1018"/>
                <a:gd name="T7" fmla="*/ 846 h 1363"/>
                <a:gd name="T8" fmla="*/ 164 w 1018"/>
                <a:gd name="T9" fmla="*/ 1023 h 1363"/>
                <a:gd name="T10" fmla="*/ 146 w 1018"/>
                <a:gd name="T11" fmla="*/ 1151 h 1363"/>
                <a:gd name="T12" fmla="*/ 129 w 1018"/>
                <a:gd name="T13" fmla="*/ 1313 h 1363"/>
                <a:gd name="T14" fmla="*/ 148 w 1018"/>
                <a:gd name="T15" fmla="*/ 1217 h 1363"/>
                <a:gd name="T16" fmla="*/ 172 w 1018"/>
                <a:gd name="T17" fmla="*/ 1279 h 1363"/>
                <a:gd name="T18" fmla="*/ 926 w 1018"/>
                <a:gd name="T19" fmla="*/ 1084 h 1363"/>
                <a:gd name="T20" fmla="*/ 986 w 1018"/>
                <a:gd name="T21" fmla="*/ 813 h 1363"/>
                <a:gd name="T22" fmla="*/ 789 w 1018"/>
                <a:gd name="T23" fmla="*/ 809 h 1363"/>
                <a:gd name="T24" fmla="*/ 700 w 1018"/>
                <a:gd name="T25" fmla="*/ 894 h 1363"/>
                <a:gd name="T26" fmla="*/ 744 w 1018"/>
                <a:gd name="T27" fmla="*/ 993 h 1363"/>
                <a:gd name="T28" fmla="*/ 685 w 1018"/>
                <a:gd name="T29" fmla="*/ 1058 h 1363"/>
                <a:gd name="T30" fmla="*/ 569 w 1018"/>
                <a:gd name="T31" fmla="*/ 1092 h 1363"/>
                <a:gd name="T32" fmla="*/ 395 w 1018"/>
                <a:gd name="T33" fmla="*/ 1066 h 1363"/>
                <a:gd name="T34" fmla="*/ 319 w 1018"/>
                <a:gd name="T35" fmla="*/ 510 h 1363"/>
                <a:gd name="T36" fmla="*/ 210 w 1018"/>
                <a:gd name="T37" fmla="*/ 65 h 1363"/>
                <a:gd name="T38" fmla="*/ 263 w 1018"/>
                <a:gd name="T39" fmla="*/ 341 h 1363"/>
                <a:gd name="T40" fmla="*/ 287 w 1018"/>
                <a:gd name="T41" fmla="*/ 408 h 1363"/>
                <a:gd name="T42" fmla="*/ 331 w 1018"/>
                <a:gd name="T43" fmla="*/ 594 h 1363"/>
                <a:gd name="T44" fmla="*/ 175 w 1018"/>
                <a:gd name="T45" fmla="*/ 597 h 1363"/>
                <a:gd name="T46" fmla="*/ 83 w 1018"/>
                <a:gd name="T47" fmla="*/ 533 h 1363"/>
                <a:gd name="T48" fmla="*/ 89 w 1018"/>
                <a:gd name="T49" fmla="*/ 251 h 1363"/>
                <a:gd name="T50" fmla="*/ 266 w 1018"/>
                <a:gd name="T51" fmla="*/ 386 h 1363"/>
                <a:gd name="T52" fmla="*/ 275 w 1018"/>
                <a:gd name="T53" fmla="*/ 367 h 1363"/>
                <a:gd name="T54" fmla="*/ 271 w 1018"/>
                <a:gd name="T55" fmla="*/ 1208 h 1363"/>
                <a:gd name="T56" fmla="*/ 345 w 1018"/>
                <a:gd name="T57" fmla="*/ 1276 h 1363"/>
                <a:gd name="T58" fmla="*/ 546 w 1018"/>
                <a:gd name="T59" fmla="*/ 1287 h 1363"/>
                <a:gd name="T60" fmla="*/ 385 w 1018"/>
                <a:gd name="T61" fmla="*/ 1217 h 1363"/>
                <a:gd name="T62" fmla="*/ 470 w 1018"/>
                <a:gd name="T63" fmla="*/ 1174 h 1363"/>
                <a:gd name="T64" fmla="*/ 519 w 1018"/>
                <a:gd name="T65" fmla="*/ 1209 h 1363"/>
                <a:gd name="T66" fmla="*/ 548 w 1018"/>
                <a:gd name="T67" fmla="*/ 1209 h 1363"/>
                <a:gd name="T68" fmla="*/ 620 w 1018"/>
                <a:gd name="T69" fmla="*/ 1180 h 1363"/>
                <a:gd name="T70" fmla="*/ 623 w 1018"/>
                <a:gd name="T71" fmla="*/ 1133 h 1363"/>
                <a:gd name="T72" fmla="*/ 962 w 1018"/>
                <a:gd name="T73" fmla="*/ 1258 h 1363"/>
                <a:gd name="T74" fmla="*/ 953 w 1018"/>
                <a:gd name="T75" fmla="*/ 1172 h 1363"/>
                <a:gd name="T76" fmla="*/ 701 w 1018"/>
                <a:gd name="T77" fmla="*/ 1276 h 1363"/>
                <a:gd name="T78" fmla="*/ 908 w 1018"/>
                <a:gd name="T79" fmla="*/ 1265 h 1363"/>
                <a:gd name="T80" fmla="*/ 663 w 1018"/>
                <a:gd name="T81" fmla="*/ 1133 h 1363"/>
                <a:gd name="T82" fmla="*/ 739 w 1018"/>
                <a:gd name="T83" fmla="*/ 1213 h 1363"/>
                <a:gd name="T84" fmla="*/ 820 w 1018"/>
                <a:gd name="T85" fmla="*/ 1179 h 1363"/>
                <a:gd name="T86" fmla="*/ 826 w 1018"/>
                <a:gd name="T87" fmla="*/ 1196 h 1363"/>
                <a:gd name="T88" fmla="*/ 865 w 1018"/>
                <a:gd name="T89" fmla="*/ 1205 h 1363"/>
                <a:gd name="T90" fmla="*/ 925 w 1018"/>
                <a:gd name="T91" fmla="*/ 1205 h 1363"/>
                <a:gd name="T92" fmla="*/ 858 w 1018"/>
                <a:gd name="T93" fmla="*/ 1135 h 1363"/>
                <a:gd name="T94" fmla="*/ 952 w 1018"/>
                <a:gd name="T95" fmla="*/ 699 h 1363"/>
                <a:gd name="T96" fmla="*/ 795 w 1018"/>
                <a:gd name="T97" fmla="*/ 796 h 1363"/>
                <a:gd name="T98" fmla="*/ 704 w 1018"/>
                <a:gd name="T99" fmla="*/ 904 h 1363"/>
                <a:gd name="T100" fmla="*/ 893 w 1018"/>
                <a:gd name="T101" fmla="*/ 1077 h 1363"/>
                <a:gd name="T102" fmla="*/ 729 w 1018"/>
                <a:gd name="T103" fmla="*/ 1124 h 1363"/>
                <a:gd name="T104" fmla="*/ 409 w 1018"/>
                <a:gd name="T105" fmla="*/ 984 h 1363"/>
                <a:gd name="T106" fmla="*/ 457 w 1018"/>
                <a:gd name="T107" fmla="*/ 1106 h 1363"/>
                <a:gd name="T108" fmla="*/ 473 w 1018"/>
                <a:gd name="T109" fmla="*/ 1137 h 1363"/>
                <a:gd name="T110" fmla="*/ 321 w 1018"/>
                <a:gd name="T111" fmla="*/ 1158 h 1363"/>
                <a:gd name="T112" fmla="*/ 186 w 1018"/>
                <a:gd name="T113" fmla="*/ 1185 h 1363"/>
                <a:gd name="T114" fmla="*/ 217 w 1018"/>
                <a:gd name="T115" fmla="*/ 982 h 1363"/>
                <a:gd name="T116" fmla="*/ 222 w 1018"/>
                <a:gd name="T117" fmla="*/ 641 h 1363"/>
                <a:gd name="T118" fmla="*/ 296 w 1018"/>
                <a:gd name="T119" fmla="*/ 610 h 1363"/>
                <a:gd name="T120" fmla="*/ 157 w 1018"/>
                <a:gd name="T121" fmla="*/ 699 h 1363"/>
                <a:gd name="T122" fmla="*/ 41 w 1018"/>
                <a:gd name="T123" fmla="*/ 164 h 1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18" h="1363">
                  <a:moveTo>
                    <a:pt x="0" y="61"/>
                  </a:moveTo>
                  <a:cubicBezTo>
                    <a:pt x="11" y="71"/>
                    <a:pt x="20" y="82"/>
                    <a:pt x="28" y="95"/>
                  </a:cubicBezTo>
                  <a:cubicBezTo>
                    <a:pt x="29" y="95"/>
                    <a:pt x="29" y="95"/>
                    <a:pt x="30" y="95"/>
                  </a:cubicBezTo>
                  <a:cubicBezTo>
                    <a:pt x="30" y="103"/>
                    <a:pt x="31" y="112"/>
                    <a:pt x="31" y="121"/>
                  </a:cubicBezTo>
                  <a:cubicBezTo>
                    <a:pt x="26" y="111"/>
                    <a:pt x="19" y="102"/>
                    <a:pt x="10" y="95"/>
                  </a:cubicBezTo>
                  <a:cubicBezTo>
                    <a:pt x="9" y="95"/>
                    <a:pt x="7" y="96"/>
                    <a:pt x="8" y="97"/>
                  </a:cubicBezTo>
                  <a:cubicBezTo>
                    <a:pt x="18" y="106"/>
                    <a:pt x="25" y="116"/>
                    <a:pt x="32" y="127"/>
                  </a:cubicBezTo>
                  <a:cubicBezTo>
                    <a:pt x="32" y="138"/>
                    <a:pt x="33" y="149"/>
                    <a:pt x="33" y="160"/>
                  </a:cubicBezTo>
                  <a:cubicBezTo>
                    <a:pt x="27" y="150"/>
                    <a:pt x="19" y="140"/>
                    <a:pt x="8" y="135"/>
                  </a:cubicBezTo>
                  <a:cubicBezTo>
                    <a:pt x="6" y="135"/>
                    <a:pt x="5" y="136"/>
                    <a:pt x="6" y="137"/>
                  </a:cubicBezTo>
                  <a:cubicBezTo>
                    <a:pt x="18" y="145"/>
                    <a:pt x="28" y="155"/>
                    <a:pt x="33" y="167"/>
                  </a:cubicBezTo>
                  <a:cubicBezTo>
                    <a:pt x="34" y="175"/>
                    <a:pt x="34" y="183"/>
                    <a:pt x="34" y="192"/>
                  </a:cubicBezTo>
                  <a:cubicBezTo>
                    <a:pt x="28" y="180"/>
                    <a:pt x="18" y="169"/>
                    <a:pt x="6" y="162"/>
                  </a:cubicBezTo>
                  <a:cubicBezTo>
                    <a:pt x="5" y="162"/>
                    <a:pt x="4" y="163"/>
                    <a:pt x="5" y="164"/>
                  </a:cubicBezTo>
                  <a:cubicBezTo>
                    <a:pt x="17" y="173"/>
                    <a:pt x="27" y="183"/>
                    <a:pt x="34" y="196"/>
                  </a:cubicBezTo>
                  <a:cubicBezTo>
                    <a:pt x="35" y="206"/>
                    <a:pt x="35" y="216"/>
                    <a:pt x="35" y="225"/>
                  </a:cubicBezTo>
                  <a:cubicBezTo>
                    <a:pt x="35" y="224"/>
                    <a:pt x="34" y="223"/>
                    <a:pt x="34" y="222"/>
                  </a:cubicBezTo>
                  <a:cubicBezTo>
                    <a:pt x="32" y="220"/>
                    <a:pt x="28" y="222"/>
                    <a:pt x="29" y="224"/>
                  </a:cubicBezTo>
                  <a:cubicBezTo>
                    <a:pt x="31" y="230"/>
                    <a:pt x="33" y="233"/>
                    <a:pt x="36" y="237"/>
                  </a:cubicBezTo>
                  <a:cubicBezTo>
                    <a:pt x="36" y="238"/>
                    <a:pt x="36" y="238"/>
                    <a:pt x="36" y="239"/>
                  </a:cubicBezTo>
                  <a:cubicBezTo>
                    <a:pt x="27" y="226"/>
                    <a:pt x="19" y="214"/>
                    <a:pt x="9" y="202"/>
                  </a:cubicBezTo>
                  <a:cubicBezTo>
                    <a:pt x="9" y="201"/>
                    <a:pt x="8" y="202"/>
                    <a:pt x="8" y="203"/>
                  </a:cubicBezTo>
                  <a:cubicBezTo>
                    <a:pt x="17" y="216"/>
                    <a:pt x="27" y="229"/>
                    <a:pt x="36" y="242"/>
                  </a:cubicBezTo>
                  <a:cubicBezTo>
                    <a:pt x="36" y="253"/>
                    <a:pt x="37" y="264"/>
                    <a:pt x="37" y="275"/>
                  </a:cubicBezTo>
                  <a:cubicBezTo>
                    <a:pt x="32" y="266"/>
                    <a:pt x="25" y="257"/>
                    <a:pt x="16" y="251"/>
                  </a:cubicBezTo>
                  <a:cubicBezTo>
                    <a:pt x="15" y="250"/>
                    <a:pt x="14" y="251"/>
                    <a:pt x="15" y="252"/>
                  </a:cubicBezTo>
                  <a:cubicBezTo>
                    <a:pt x="24" y="260"/>
                    <a:pt x="32" y="269"/>
                    <a:pt x="37" y="279"/>
                  </a:cubicBezTo>
                  <a:cubicBezTo>
                    <a:pt x="38" y="290"/>
                    <a:pt x="38" y="301"/>
                    <a:pt x="39" y="312"/>
                  </a:cubicBezTo>
                  <a:cubicBezTo>
                    <a:pt x="33" y="304"/>
                    <a:pt x="26" y="296"/>
                    <a:pt x="20" y="288"/>
                  </a:cubicBezTo>
                  <a:cubicBezTo>
                    <a:pt x="19" y="287"/>
                    <a:pt x="18" y="288"/>
                    <a:pt x="19" y="288"/>
                  </a:cubicBezTo>
                  <a:cubicBezTo>
                    <a:pt x="25" y="297"/>
                    <a:pt x="32" y="306"/>
                    <a:pt x="39" y="315"/>
                  </a:cubicBezTo>
                  <a:cubicBezTo>
                    <a:pt x="40" y="324"/>
                    <a:pt x="40" y="334"/>
                    <a:pt x="41" y="344"/>
                  </a:cubicBezTo>
                  <a:cubicBezTo>
                    <a:pt x="33" y="335"/>
                    <a:pt x="25" y="326"/>
                    <a:pt x="16" y="319"/>
                  </a:cubicBezTo>
                  <a:cubicBezTo>
                    <a:pt x="15" y="319"/>
                    <a:pt x="14" y="320"/>
                    <a:pt x="14" y="321"/>
                  </a:cubicBezTo>
                  <a:cubicBezTo>
                    <a:pt x="24" y="330"/>
                    <a:pt x="33" y="338"/>
                    <a:pt x="41" y="348"/>
                  </a:cubicBezTo>
                  <a:cubicBezTo>
                    <a:pt x="42" y="353"/>
                    <a:pt x="42" y="359"/>
                    <a:pt x="43" y="364"/>
                  </a:cubicBezTo>
                  <a:cubicBezTo>
                    <a:pt x="43" y="371"/>
                    <a:pt x="44" y="378"/>
                    <a:pt x="44" y="385"/>
                  </a:cubicBezTo>
                  <a:cubicBezTo>
                    <a:pt x="37" y="377"/>
                    <a:pt x="30" y="369"/>
                    <a:pt x="22" y="361"/>
                  </a:cubicBezTo>
                  <a:cubicBezTo>
                    <a:pt x="21" y="360"/>
                    <a:pt x="20" y="362"/>
                    <a:pt x="21" y="362"/>
                  </a:cubicBezTo>
                  <a:cubicBezTo>
                    <a:pt x="29" y="371"/>
                    <a:pt x="37" y="379"/>
                    <a:pt x="45" y="388"/>
                  </a:cubicBezTo>
                  <a:cubicBezTo>
                    <a:pt x="48" y="420"/>
                    <a:pt x="53" y="452"/>
                    <a:pt x="60" y="483"/>
                  </a:cubicBezTo>
                  <a:cubicBezTo>
                    <a:pt x="49" y="471"/>
                    <a:pt x="37" y="459"/>
                    <a:pt x="25" y="449"/>
                  </a:cubicBezTo>
                  <a:cubicBezTo>
                    <a:pt x="24" y="448"/>
                    <a:pt x="23" y="449"/>
                    <a:pt x="23" y="450"/>
                  </a:cubicBezTo>
                  <a:cubicBezTo>
                    <a:pt x="36" y="462"/>
                    <a:pt x="48" y="474"/>
                    <a:pt x="60" y="487"/>
                  </a:cubicBezTo>
                  <a:cubicBezTo>
                    <a:pt x="63" y="499"/>
                    <a:pt x="66" y="510"/>
                    <a:pt x="69" y="522"/>
                  </a:cubicBezTo>
                  <a:cubicBezTo>
                    <a:pt x="61" y="515"/>
                    <a:pt x="52" y="508"/>
                    <a:pt x="44" y="501"/>
                  </a:cubicBezTo>
                  <a:cubicBezTo>
                    <a:pt x="43" y="501"/>
                    <a:pt x="41" y="502"/>
                    <a:pt x="42" y="503"/>
                  </a:cubicBezTo>
                  <a:cubicBezTo>
                    <a:pt x="51" y="510"/>
                    <a:pt x="61" y="518"/>
                    <a:pt x="70" y="525"/>
                  </a:cubicBezTo>
                  <a:cubicBezTo>
                    <a:pt x="74" y="537"/>
                    <a:pt x="78" y="550"/>
                    <a:pt x="82" y="562"/>
                  </a:cubicBezTo>
                  <a:cubicBezTo>
                    <a:pt x="76" y="558"/>
                    <a:pt x="71" y="554"/>
                    <a:pt x="65" y="550"/>
                  </a:cubicBezTo>
                  <a:cubicBezTo>
                    <a:pt x="64" y="549"/>
                    <a:pt x="64" y="551"/>
                    <a:pt x="64" y="551"/>
                  </a:cubicBezTo>
                  <a:cubicBezTo>
                    <a:pt x="71" y="555"/>
                    <a:pt x="77" y="560"/>
                    <a:pt x="83" y="564"/>
                  </a:cubicBezTo>
                  <a:cubicBezTo>
                    <a:pt x="89" y="582"/>
                    <a:pt x="97" y="599"/>
                    <a:pt x="106" y="615"/>
                  </a:cubicBezTo>
                  <a:cubicBezTo>
                    <a:pt x="90" y="604"/>
                    <a:pt x="75" y="593"/>
                    <a:pt x="61" y="581"/>
                  </a:cubicBezTo>
                  <a:cubicBezTo>
                    <a:pt x="59" y="580"/>
                    <a:pt x="58" y="581"/>
                    <a:pt x="59" y="582"/>
                  </a:cubicBezTo>
                  <a:cubicBezTo>
                    <a:pt x="74" y="596"/>
                    <a:pt x="91" y="608"/>
                    <a:pt x="108" y="619"/>
                  </a:cubicBezTo>
                  <a:cubicBezTo>
                    <a:pt x="114" y="631"/>
                    <a:pt x="121" y="642"/>
                    <a:pt x="128" y="653"/>
                  </a:cubicBezTo>
                  <a:cubicBezTo>
                    <a:pt x="128" y="654"/>
                    <a:pt x="128" y="655"/>
                    <a:pt x="129" y="656"/>
                  </a:cubicBezTo>
                  <a:cubicBezTo>
                    <a:pt x="124" y="652"/>
                    <a:pt x="119" y="648"/>
                    <a:pt x="115" y="644"/>
                  </a:cubicBezTo>
                  <a:cubicBezTo>
                    <a:pt x="106" y="637"/>
                    <a:pt x="96" y="630"/>
                    <a:pt x="85" y="625"/>
                  </a:cubicBezTo>
                  <a:cubicBezTo>
                    <a:pt x="84" y="625"/>
                    <a:pt x="84" y="627"/>
                    <a:pt x="85" y="627"/>
                  </a:cubicBezTo>
                  <a:cubicBezTo>
                    <a:pt x="99" y="633"/>
                    <a:pt x="112" y="644"/>
                    <a:pt x="124" y="654"/>
                  </a:cubicBezTo>
                  <a:cubicBezTo>
                    <a:pt x="126" y="655"/>
                    <a:pt x="128" y="657"/>
                    <a:pt x="130" y="659"/>
                  </a:cubicBezTo>
                  <a:cubicBezTo>
                    <a:pt x="131" y="660"/>
                    <a:pt x="131" y="660"/>
                    <a:pt x="132" y="660"/>
                  </a:cubicBezTo>
                  <a:cubicBezTo>
                    <a:pt x="135" y="662"/>
                    <a:pt x="137" y="664"/>
                    <a:pt x="140" y="666"/>
                  </a:cubicBezTo>
                  <a:cubicBezTo>
                    <a:pt x="142" y="674"/>
                    <a:pt x="144" y="682"/>
                    <a:pt x="145" y="690"/>
                  </a:cubicBezTo>
                  <a:cubicBezTo>
                    <a:pt x="134" y="682"/>
                    <a:pt x="122" y="674"/>
                    <a:pt x="110" y="666"/>
                  </a:cubicBezTo>
                  <a:cubicBezTo>
                    <a:pt x="109" y="666"/>
                    <a:pt x="108" y="667"/>
                    <a:pt x="109" y="668"/>
                  </a:cubicBezTo>
                  <a:cubicBezTo>
                    <a:pt x="121" y="676"/>
                    <a:pt x="133" y="684"/>
                    <a:pt x="146" y="692"/>
                  </a:cubicBezTo>
                  <a:cubicBezTo>
                    <a:pt x="147" y="702"/>
                    <a:pt x="148" y="712"/>
                    <a:pt x="150" y="721"/>
                  </a:cubicBezTo>
                  <a:cubicBezTo>
                    <a:pt x="141" y="714"/>
                    <a:pt x="132" y="707"/>
                    <a:pt x="122" y="700"/>
                  </a:cubicBezTo>
                  <a:cubicBezTo>
                    <a:pt x="122" y="700"/>
                    <a:pt x="121" y="701"/>
                    <a:pt x="121" y="702"/>
                  </a:cubicBezTo>
                  <a:cubicBezTo>
                    <a:pt x="130" y="709"/>
                    <a:pt x="140" y="716"/>
                    <a:pt x="150" y="723"/>
                  </a:cubicBezTo>
                  <a:cubicBezTo>
                    <a:pt x="151" y="731"/>
                    <a:pt x="152" y="738"/>
                    <a:pt x="154" y="745"/>
                  </a:cubicBezTo>
                  <a:cubicBezTo>
                    <a:pt x="154" y="747"/>
                    <a:pt x="155" y="749"/>
                    <a:pt x="155" y="751"/>
                  </a:cubicBezTo>
                  <a:cubicBezTo>
                    <a:pt x="151" y="748"/>
                    <a:pt x="146" y="745"/>
                    <a:pt x="141" y="742"/>
                  </a:cubicBezTo>
                  <a:cubicBezTo>
                    <a:pt x="140" y="741"/>
                    <a:pt x="140" y="743"/>
                    <a:pt x="140" y="743"/>
                  </a:cubicBezTo>
                  <a:cubicBezTo>
                    <a:pt x="146" y="747"/>
                    <a:pt x="151" y="750"/>
                    <a:pt x="156" y="753"/>
                  </a:cubicBezTo>
                  <a:cubicBezTo>
                    <a:pt x="161" y="769"/>
                    <a:pt x="170" y="781"/>
                    <a:pt x="186" y="786"/>
                  </a:cubicBezTo>
                  <a:cubicBezTo>
                    <a:pt x="188" y="793"/>
                    <a:pt x="190" y="799"/>
                    <a:pt x="191" y="806"/>
                  </a:cubicBezTo>
                  <a:cubicBezTo>
                    <a:pt x="175" y="794"/>
                    <a:pt x="159" y="782"/>
                    <a:pt x="142" y="773"/>
                  </a:cubicBezTo>
                  <a:cubicBezTo>
                    <a:pt x="141" y="772"/>
                    <a:pt x="140" y="773"/>
                    <a:pt x="141" y="774"/>
                  </a:cubicBezTo>
                  <a:cubicBezTo>
                    <a:pt x="158" y="786"/>
                    <a:pt x="175" y="797"/>
                    <a:pt x="191" y="809"/>
                  </a:cubicBezTo>
                  <a:cubicBezTo>
                    <a:pt x="193" y="821"/>
                    <a:pt x="194" y="834"/>
                    <a:pt x="194" y="846"/>
                  </a:cubicBezTo>
                  <a:cubicBezTo>
                    <a:pt x="184" y="838"/>
                    <a:pt x="173" y="832"/>
                    <a:pt x="161" y="827"/>
                  </a:cubicBezTo>
                  <a:cubicBezTo>
                    <a:pt x="160" y="827"/>
                    <a:pt x="160" y="828"/>
                    <a:pt x="161" y="829"/>
                  </a:cubicBezTo>
                  <a:cubicBezTo>
                    <a:pt x="173" y="834"/>
                    <a:pt x="184" y="841"/>
                    <a:pt x="194" y="849"/>
                  </a:cubicBezTo>
                  <a:cubicBezTo>
                    <a:pt x="194" y="860"/>
                    <a:pt x="193" y="870"/>
                    <a:pt x="192" y="881"/>
                  </a:cubicBezTo>
                  <a:cubicBezTo>
                    <a:pt x="192" y="881"/>
                    <a:pt x="192" y="881"/>
                    <a:pt x="192" y="881"/>
                  </a:cubicBezTo>
                  <a:cubicBezTo>
                    <a:pt x="181" y="874"/>
                    <a:pt x="171" y="867"/>
                    <a:pt x="160" y="861"/>
                  </a:cubicBezTo>
                  <a:cubicBezTo>
                    <a:pt x="159" y="861"/>
                    <a:pt x="158" y="862"/>
                    <a:pt x="159" y="862"/>
                  </a:cubicBezTo>
                  <a:cubicBezTo>
                    <a:pt x="169" y="870"/>
                    <a:pt x="180" y="876"/>
                    <a:pt x="191" y="883"/>
                  </a:cubicBezTo>
                  <a:cubicBezTo>
                    <a:pt x="191" y="883"/>
                    <a:pt x="191" y="883"/>
                    <a:pt x="192" y="883"/>
                  </a:cubicBezTo>
                  <a:cubicBezTo>
                    <a:pt x="190" y="893"/>
                    <a:pt x="189" y="904"/>
                    <a:pt x="188" y="915"/>
                  </a:cubicBezTo>
                  <a:cubicBezTo>
                    <a:pt x="178" y="908"/>
                    <a:pt x="168" y="902"/>
                    <a:pt x="158" y="897"/>
                  </a:cubicBezTo>
                  <a:cubicBezTo>
                    <a:pt x="157" y="896"/>
                    <a:pt x="156" y="898"/>
                    <a:pt x="157" y="898"/>
                  </a:cubicBezTo>
                  <a:cubicBezTo>
                    <a:pt x="167" y="904"/>
                    <a:pt x="178" y="910"/>
                    <a:pt x="187" y="917"/>
                  </a:cubicBezTo>
                  <a:cubicBezTo>
                    <a:pt x="184" y="946"/>
                    <a:pt x="180" y="975"/>
                    <a:pt x="183" y="1005"/>
                  </a:cubicBezTo>
                  <a:cubicBezTo>
                    <a:pt x="173" y="998"/>
                    <a:pt x="163" y="990"/>
                    <a:pt x="154" y="981"/>
                  </a:cubicBezTo>
                  <a:cubicBezTo>
                    <a:pt x="153" y="980"/>
                    <a:pt x="151" y="982"/>
                    <a:pt x="152" y="983"/>
                  </a:cubicBezTo>
                  <a:cubicBezTo>
                    <a:pt x="161" y="993"/>
                    <a:pt x="172" y="1001"/>
                    <a:pt x="184" y="1007"/>
                  </a:cubicBezTo>
                  <a:cubicBezTo>
                    <a:pt x="184" y="1011"/>
                    <a:pt x="184" y="1014"/>
                    <a:pt x="185" y="1018"/>
                  </a:cubicBezTo>
                  <a:cubicBezTo>
                    <a:pt x="187" y="1030"/>
                    <a:pt x="190" y="1042"/>
                    <a:pt x="194" y="1053"/>
                  </a:cubicBezTo>
                  <a:cubicBezTo>
                    <a:pt x="184" y="1042"/>
                    <a:pt x="175" y="1032"/>
                    <a:pt x="165" y="1022"/>
                  </a:cubicBezTo>
                  <a:cubicBezTo>
                    <a:pt x="165" y="1021"/>
                    <a:pt x="164" y="1022"/>
                    <a:pt x="164" y="1023"/>
                  </a:cubicBezTo>
                  <a:cubicBezTo>
                    <a:pt x="174" y="1034"/>
                    <a:pt x="184" y="1046"/>
                    <a:pt x="195" y="1057"/>
                  </a:cubicBezTo>
                  <a:cubicBezTo>
                    <a:pt x="201" y="1075"/>
                    <a:pt x="210" y="1092"/>
                    <a:pt x="221" y="1107"/>
                  </a:cubicBezTo>
                  <a:cubicBezTo>
                    <a:pt x="219" y="1107"/>
                    <a:pt x="217" y="1107"/>
                    <a:pt x="216" y="1107"/>
                  </a:cubicBezTo>
                  <a:cubicBezTo>
                    <a:pt x="198" y="1090"/>
                    <a:pt x="180" y="1072"/>
                    <a:pt x="162" y="1055"/>
                  </a:cubicBezTo>
                  <a:cubicBezTo>
                    <a:pt x="161" y="1055"/>
                    <a:pt x="160" y="1056"/>
                    <a:pt x="161" y="1057"/>
                  </a:cubicBezTo>
                  <a:cubicBezTo>
                    <a:pt x="178" y="1074"/>
                    <a:pt x="196" y="1091"/>
                    <a:pt x="214" y="1107"/>
                  </a:cubicBezTo>
                  <a:cubicBezTo>
                    <a:pt x="207" y="1107"/>
                    <a:pt x="201" y="1107"/>
                    <a:pt x="195" y="1106"/>
                  </a:cubicBezTo>
                  <a:cubicBezTo>
                    <a:pt x="179" y="1098"/>
                    <a:pt x="165" y="1087"/>
                    <a:pt x="152" y="1075"/>
                  </a:cubicBezTo>
                  <a:cubicBezTo>
                    <a:pt x="151" y="1074"/>
                    <a:pt x="150" y="1075"/>
                    <a:pt x="151" y="1076"/>
                  </a:cubicBezTo>
                  <a:cubicBezTo>
                    <a:pt x="163" y="1088"/>
                    <a:pt x="176" y="1098"/>
                    <a:pt x="191" y="1106"/>
                  </a:cubicBezTo>
                  <a:cubicBezTo>
                    <a:pt x="183" y="1106"/>
                    <a:pt x="175" y="1106"/>
                    <a:pt x="167" y="1106"/>
                  </a:cubicBezTo>
                  <a:cubicBezTo>
                    <a:pt x="162" y="1107"/>
                    <a:pt x="158" y="1107"/>
                    <a:pt x="154" y="1109"/>
                  </a:cubicBezTo>
                  <a:cubicBezTo>
                    <a:pt x="147" y="1103"/>
                    <a:pt x="140" y="1098"/>
                    <a:pt x="132" y="1094"/>
                  </a:cubicBezTo>
                  <a:cubicBezTo>
                    <a:pt x="131" y="1094"/>
                    <a:pt x="130" y="1095"/>
                    <a:pt x="131" y="1096"/>
                  </a:cubicBezTo>
                  <a:cubicBezTo>
                    <a:pt x="138" y="1101"/>
                    <a:pt x="145" y="1106"/>
                    <a:pt x="152" y="1111"/>
                  </a:cubicBezTo>
                  <a:cubicBezTo>
                    <a:pt x="152" y="1112"/>
                    <a:pt x="151" y="1114"/>
                    <a:pt x="151" y="1116"/>
                  </a:cubicBezTo>
                  <a:cubicBezTo>
                    <a:pt x="151" y="1117"/>
                    <a:pt x="151" y="1118"/>
                    <a:pt x="152" y="1118"/>
                  </a:cubicBezTo>
                  <a:cubicBezTo>
                    <a:pt x="150" y="1128"/>
                    <a:pt x="148" y="1139"/>
                    <a:pt x="146" y="1149"/>
                  </a:cubicBezTo>
                  <a:cubicBezTo>
                    <a:pt x="137" y="1142"/>
                    <a:pt x="129" y="1135"/>
                    <a:pt x="119" y="1129"/>
                  </a:cubicBezTo>
                  <a:cubicBezTo>
                    <a:pt x="119" y="1129"/>
                    <a:pt x="118" y="1130"/>
                    <a:pt x="119" y="1131"/>
                  </a:cubicBezTo>
                  <a:cubicBezTo>
                    <a:pt x="127" y="1138"/>
                    <a:pt x="137" y="1144"/>
                    <a:pt x="146" y="1151"/>
                  </a:cubicBezTo>
                  <a:cubicBezTo>
                    <a:pt x="144" y="1161"/>
                    <a:pt x="143" y="1171"/>
                    <a:pt x="141" y="1182"/>
                  </a:cubicBezTo>
                  <a:cubicBezTo>
                    <a:pt x="136" y="1177"/>
                    <a:pt x="131" y="1172"/>
                    <a:pt x="126" y="1167"/>
                  </a:cubicBezTo>
                  <a:cubicBezTo>
                    <a:pt x="125" y="1167"/>
                    <a:pt x="124" y="1168"/>
                    <a:pt x="125" y="1169"/>
                  </a:cubicBezTo>
                  <a:cubicBezTo>
                    <a:pt x="130" y="1174"/>
                    <a:pt x="135" y="1179"/>
                    <a:pt x="141" y="1184"/>
                  </a:cubicBezTo>
                  <a:cubicBezTo>
                    <a:pt x="140" y="1192"/>
                    <a:pt x="139" y="1200"/>
                    <a:pt x="138" y="1209"/>
                  </a:cubicBezTo>
                  <a:cubicBezTo>
                    <a:pt x="132" y="1204"/>
                    <a:pt x="126" y="1198"/>
                    <a:pt x="120" y="1194"/>
                  </a:cubicBezTo>
                  <a:cubicBezTo>
                    <a:pt x="119" y="1193"/>
                    <a:pt x="118" y="1194"/>
                    <a:pt x="118" y="1195"/>
                  </a:cubicBezTo>
                  <a:cubicBezTo>
                    <a:pt x="125" y="1200"/>
                    <a:pt x="131" y="1206"/>
                    <a:pt x="137" y="1211"/>
                  </a:cubicBezTo>
                  <a:cubicBezTo>
                    <a:pt x="137" y="1218"/>
                    <a:pt x="136" y="1225"/>
                    <a:pt x="135" y="1231"/>
                  </a:cubicBezTo>
                  <a:cubicBezTo>
                    <a:pt x="135" y="1235"/>
                    <a:pt x="135" y="1239"/>
                    <a:pt x="134" y="1242"/>
                  </a:cubicBezTo>
                  <a:cubicBezTo>
                    <a:pt x="128" y="1236"/>
                    <a:pt x="120" y="1229"/>
                    <a:pt x="112" y="1225"/>
                  </a:cubicBezTo>
                  <a:cubicBezTo>
                    <a:pt x="111" y="1224"/>
                    <a:pt x="110" y="1226"/>
                    <a:pt x="111" y="1226"/>
                  </a:cubicBezTo>
                  <a:cubicBezTo>
                    <a:pt x="119" y="1232"/>
                    <a:pt x="127" y="1238"/>
                    <a:pt x="134" y="1245"/>
                  </a:cubicBezTo>
                  <a:cubicBezTo>
                    <a:pt x="133" y="1256"/>
                    <a:pt x="132" y="1267"/>
                    <a:pt x="131" y="1278"/>
                  </a:cubicBezTo>
                  <a:cubicBezTo>
                    <a:pt x="125" y="1273"/>
                    <a:pt x="120" y="1268"/>
                    <a:pt x="114" y="1263"/>
                  </a:cubicBezTo>
                  <a:cubicBezTo>
                    <a:pt x="113" y="1262"/>
                    <a:pt x="112" y="1264"/>
                    <a:pt x="113" y="1264"/>
                  </a:cubicBezTo>
                  <a:cubicBezTo>
                    <a:pt x="119" y="1270"/>
                    <a:pt x="125" y="1275"/>
                    <a:pt x="131" y="1280"/>
                  </a:cubicBezTo>
                  <a:cubicBezTo>
                    <a:pt x="130" y="1290"/>
                    <a:pt x="129" y="1301"/>
                    <a:pt x="129" y="1311"/>
                  </a:cubicBezTo>
                  <a:cubicBezTo>
                    <a:pt x="122" y="1305"/>
                    <a:pt x="115" y="1299"/>
                    <a:pt x="108" y="1293"/>
                  </a:cubicBezTo>
                  <a:cubicBezTo>
                    <a:pt x="107" y="1292"/>
                    <a:pt x="105" y="1294"/>
                    <a:pt x="106" y="1295"/>
                  </a:cubicBezTo>
                  <a:cubicBezTo>
                    <a:pt x="114" y="1301"/>
                    <a:pt x="121" y="1307"/>
                    <a:pt x="129" y="1313"/>
                  </a:cubicBezTo>
                  <a:cubicBezTo>
                    <a:pt x="129" y="1322"/>
                    <a:pt x="129" y="1330"/>
                    <a:pt x="129" y="1338"/>
                  </a:cubicBezTo>
                  <a:cubicBezTo>
                    <a:pt x="121" y="1331"/>
                    <a:pt x="113" y="1324"/>
                    <a:pt x="104" y="1317"/>
                  </a:cubicBezTo>
                  <a:cubicBezTo>
                    <a:pt x="103" y="1316"/>
                    <a:pt x="101" y="1318"/>
                    <a:pt x="102" y="1319"/>
                  </a:cubicBezTo>
                  <a:cubicBezTo>
                    <a:pt x="111" y="1327"/>
                    <a:pt x="120" y="1334"/>
                    <a:pt x="129" y="1342"/>
                  </a:cubicBezTo>
                  <a:cubicBezTo>
                    <a:pt x="129" y="1347"/>
                    <a:pt x="130" y="1353"/>
                    <a:pt x="130" y="1358"/>
                  </a:cubicBezTo>
                  <a:cubicBezTo>
                    <a:pt x="130" y="1362"/>
                    <a:pt x="135" y="1362"/>
                    <a:pt x="136" y="1358"/>
                  </a:cubicBezTo>
                  <a:cubicBezTo>
                    <a:pt x="136" y="1355"/>
                    <a:pt x="136" y="1351"/>
                    <a:pt x="137" y="1348"/>
                  </a:cubicBezTo>
                  <a:cubicBezTo>
                    <a:pt x="138" y="1349"/>
                    <a:pt x="139" y="1350"/>
                    <a:pt x="140" y="1351"/>
                  </a:cubicBezTo>
                  <a:cubicBezTo>
                    <a:pt x="141" y="1352"/>
                    <a:pt x="143" y="1350"/>
                    <a:pt x="142" y="1349"/>
                  </a:cubicBezTo>
                  <a:cubicBezTo>
                    <a:pt x="140" y="1348"/>
                    <a:pt x="138" y="1347"/>
                    <a:pt x="137" y="1345"/>
                  </a:cubicBezTo>
                  <a:cubicBezTo>
                    <a:pt x="137" y="1337"/>
                    <a:pt x="138" y="1329"/>
                    <a:pt x="138" y="1321"/>
                  </a:cubicBezTo>
                  <a:cubicBezTo>
                    <a:pt x="139" y="1322"/>
                    <a:pt x="141" y="1320"/>
                    <a:pt x="140" y="1320"/>
                  </a:cubicBezTo>
                  <a:cubicBezTo>
                    <a:pt x="139" y="1319"/>
                    <a:pt x="139" y="1319"/>
                    <a:pt x="138" y="1318"/>
                  </a:cubicBezTo>
                  <a:cubicBezTo>
                    <a:pt x="139" y="1308"/>
                    <a:pt x="139" y="1298"/>
                    <a:pt x="140" y="1288"/>
                  </a:cubicBezTo>
                  <a:cubicBezTo>
                    <a:pt x="140" y="1288"/>
                    <a:pt x="140" y="1288"/>
                    <a:pt x="141" y="1289"/>
                  </a:cubicBezTo>
                  <a:cubicBezTo>
                    <a:pt x="141" y="1289"/>
                    <a:pt x="143" y="1288"/>
                    <a:pt x="142" y="1287"/>
                  </a:cubicBezTo>
                  <a:cubicBezTo>
                    <a:pt x="141" y="1287"/>
                    <a:pt x="140" y="1286"/>
                    <a:pt x="140" y="1286"/>
                  </a:cubicBezTo>
                  <a:cubicBezTo>
                    <a:pt x="140" y="1269"/>
                    <a:pt x="141" y="1252"/>
                    <a:pt x="143" y="1235"/>
                  </a:cubicBezTo>
                  <a:cubicBezTo>
                    <a:pt x="143" y="1229"/>
                    <a:pt x="144" y="1223"/>
                    <a:pt x="145" y="1217"/>
                  </a:cubicBezTo>
                  <a:cubicBezTo>
                    <a:pt x="145" y="1218"/>
                    <a:pt x="146" y="1218"/>
                    <a:pt x="146" y="1219"/>
                  </a:cubicBezTo>
                  <a:cubicBezTo>
                    <a:pt x="147" y="1220"/>
                    <a:pt x="149" y="1218"/>
                    <a:pt x="148" y="1217"/>
                  </a:cubicBezTo>
                  <a:cubicBezTo>
                    <a:pt x="147" y="1217"/>
                    <a:pt x="146" y="1216"/>
                    <a:pt x="145" y="1215"/>
                  </a:cubicBezTo>
                  <a:cubicBezTo>
                    <a:pt x="146" y="1207"/>
                    <a:pt x="147" y="1198"/>
                    <a:pt x="148" y="1190"/>
                  </a:cubicBezTo>
                  <a:cubicBezTo>
                    <a:pt x="149" y="1191"/>
                    <a:pt x="150" y="1192"/>
                    <a:pt x="151" y="1193"/>
                  </a:cubicBezTo>
                  <a:cubicBezTo>
                    <a:pt x="151" y="1193"/>
                    <a:pt x="152" y="1192"/>
                    <a:pt x="152" y="1192"/>
                  </a:cubicBezTo>
                  <a:cubicBezTo>
                    <a:pt x="150" y="1190"/>
                    <a:pt x="149" y="1189"/>
                    <a:pt x="148" y="1188"/>
                  </a:cubicBezTo>
                  <a:cubicBezTo>
                    <a:pt x="151" y="1164"/>
                    <a:pt x="154" y="1141"/>
                    <a:pt x="157" y="1117"/>
                  </a:cubicBezTo>
                  <a:cubicBezTo>
                    <a:pt x="158" y="1116"/>
                    <a:pt x="158" y="1116"/>
                    <a:pt x="159" y="1116"/>
                  </a:cubicBezTo>
                  <a:cubicBezTo>
                    <a:pt x="163" y="1119"/>
                    <a:pt x="168" y="1123"/>
                    <a:pt x="172" y="1127"/>
                  </a:cubicBezTo>
                  <a:cubicBezTo>
                    <a:pt x="173" y="1128"/>
                    <a:pt x="175" y="1127"/>
                    <a:pt x="174" y="1126"/>
                  </a:cubicBezTo>
                  <a:cubicBezTo>
                    <a:pt x="170" y="1122"/>
                    <a:pt x="166" y="1118"/>
                    <a:pt x="162" y="1115"/>
                  </a:cubicBezTo>
                  <a:cubicBezTo>
                    <a:pt x="170" y="1112"/>
                    <a:pt x="183" y="1114"/>
                    <a:pt x="191" y="1114"/>
                  </a:cubicBezTo>
                  <a:cubicBezTo>
                    <a:pt x="202" y="1113"/>
                    <a:pt x="212" y="1113"/>
                    <a:pt x="223" y="1112"/>
                  </a:cubicBezTo>
                  <a:cubicBezTo>
                    <a:pt x="223" y="1112"/>
                    <a:pt x="224" y="1112"/>
                    <a:pt x="224" y="1112"/>
                  </a:cubicBezTo>
                  <a:cubicBezTo>
                    <a:pt x="225" y="1112"/>
                    <a:pt x="225" y="1113"/>
                    <a:pt x="225" y="1114"/>
                  </a:cubicBezTo>
                  <a:cubicBezTo>
                    <a:pt x="227" y="1116"/>
                    <a:pt x="230" y="1119"/>
                    <a:pt x="233" y="1122"/>
                  </a:cubicBezTo>
                  <a:cubicBezTo>
                    <a:pt x="221" y="1119"/>
                    <a:pt x="209" y="1118"/>
                    <a:pt x="198" y="1121"/>
                  </a:cubicBezTo>
                  <a:cubicBezTo>
                    <a:pt x="186" y="1125"/>
                    <a:pt x="186" y="1133"/>
                    <a:pt x="185" y="1145"/>
                  </a:cubicBezTo>
                  <a:cubicBezTo>
                    <a:pt x="179" y="1181"/>
                    <a:pt x="174" y="1218"/>
                    <a:pt x="169" y="1254"/>
                  </a:cubicBezTo>
                  <a:cubicBezTo>
                    <a:pt x="167" y="1255"/>
                    <a:pt x="167" y="1257"/>
                    <a:pt x="168" y="1258"/>
                  </a:cubicBezTo>
                  <a:cubicBezTo>
                    <a:pt x="167" y="1265"/>
                    <a:pt x="166" y="1271"/>
                    <a:pt x="165" y="1277"/>
                  </a:cubicBezTo>
                  <a:cubicBezTo>
                    <a:pt x="165" y="1281"/>
                    <a:pt x="171" y="1283"/>
                    <a:pt x="172" y="1279"/>
                  </a:cubicBezTo>
                  <a:cubicBezTo>
                    <a:pt x="173" y="1272"/>
                    <a:pt x="174" y="1266"/>
                    <a:pt x="175" y="1259"/>
                  </a:cubicBezTo>
                  <a:cubicBezTo>
                    <a:pt x="203" y="1261"/>
                    <a:pt x="232" y="1262"/>
                    <a:pt x="261" y="1263"/>
                  </a:cubicBezTo>
                  <a:cubicBezTo>
                    <a:pt x="261" y="1270"/>
                    <a:pt x="260" y="1276"/>
                    <a:pt x="260" y="1283"/>
                  </a:cubicBezTo>
                  <a:cubicBezTo>
                    <a:pt x="232" y="1282"/>
                    <a:pt x="203" y="1281"/>
                    <a:pt x="175" y="1280"/>
                  </a:cubicBezTo>
                  <a:cubicBezTo>
                    <a:pt x="170" y="1279"/>
                    <a:pt x="170" y="1287"/>
                    <a:pt x="175" y="1287"/>
                  </a:cubicBezTo>
                  <a:cubicBezTo>
                    <a:pt x="308" y="1295"/>
                    <a:pt x="441" y="1297"/>
                    <a:pt x="574" y="1295"/>
                  </a:cubicBezTo>
                  <a:cubicBezTo>
                    <a:pt x="640" y="1294"/>
                    <a:pt x="706" y="1292"/>
                    <a:pt x="771" y="1289"/>
                  </a:cubicBezTo>
                  <a:cubicBezTo>
                    <a:pt x="823" y="1287"/>
                    <a:pt x="876" y="1285"/>
                    <a:pt x="928" y="1280"/>
                  </a:cubicBezTo>
                  <a:cubicBezTo>
                    <a:pt x="928" y="1281"/>
                    <a:pt x="928" y="1282"/>
                    <a:pt x="928" y="1284"/>
                  </a:cubicBezTo>
                  <a:cubicBezTo>
                    <a:pt x="928" y="1285"/>
                    <a:pt x="931" y="1285"/>
                    <a:pt x="931" y="1284"/>
                  </a:cubicBezTo>
                  <a:cubicBezTo>
                    <a:pt x="931" y="1282"/>
                    <a:pt x="931" y="1281"/>
                    <a:pt x="931" y="1280"/>
                  </a:cubicBezTo>
                  <a:cubicBezTo>
                    <a:pt x="943" y="1279"/>
                    <a:pt x="954" y="1278"/>
                    <a:pt x="965" y="1276"/>
                  </a:cubicBezTo>
                  <a:cubicBezTo>
                    <a:pt x="967" y="1276"/>
                    <a:pt x="968" y="1274"/>
                    <a:pt x="968" y="1273"/>
                  </a:cubicBezTo>
                  <a:cubicBezTo>
                    <a:pt x="968" y="1268"/>
                    <a:pt x="969" y="1262"/>
                    <a:pt x="969" y="1257"/>
                  </a:cubicBezTo>
                  <a:cubicBezTo>
                    <a:pt x="969" y="1256"/>
                    <a:pt x="968" y="1256"/>
                    <a:pt x="968" y="1256"/>
                  </a:cubicBezTo>
                  <a:cubicBezTo>
                    <a:pt x="964" y="1208"/>
                    <a:pt x="959" y="1160"/>
                    <a:pt x="955" y="1113"/>
                  </a:cubicBezTo>
                  <a:cubicBezTo>
                    <a:pt x="955" y="1112"/>
                    <a:pt x="954" y="1112"/>
                    <a:pt x="954" y="1111"/>
                  </a:cubicBezTo>
                  <a:cubicBezTo>
                    <a:pt x="954" y="1111"/>
                    <a:pt x="954" y="1111"/>
                    <a:pt x="954" y="1111"/>
                  </a:cubicBezTo>
                  <a:cubicBezTo>
                    <a:pt x="956" y="1111"/>
                    <a:pt x="956" y="1108"/>
                    <a:pt x="954" y="1107"/>
                  </a:cubicBezTo>
                  <a:cubicBezTo>
                    <a:pt x="931" y="1107"/>
                    <a:pt x="908" y="1108"/>
                    <a:pt x="886" y="1108"/>
                  </a:cubicBezTo>
                  <a:cubicBezTo>
                    <a:pt x="901" y="1104"/>
                    <a:pt x="915" y="1096"/>
                    <a:pt x="926" y="1084"/>
                  </a:cubicBezTo>
                  <a:cubicBezTo>
                    <a:pt x="944" y="1084"/>
                    <a:pt x="962" y="1082"/>
                    <a:pt x="980" y="1080"/>
                  </a:cubicBezTo>
                  <a:cubicBezTo>
                    <a:pt x="980" y="1080"/>
                    <a:pt x="980" y="1081"/>
                    <a:pt x="980" y="1081"/>
                  </a:cubicBezTo>
                  <a:cubicBezTo>
                    <a:pt x="980" y="1081"/>
                    <a:pt x="981" y="1081"/>
                    <a:pt x="981" y="1080"/>
                  </a:cubicBezTo>
                  <a:cubicBezTo>
                    <a:pt x="982" y="1080"/>
                    <a:pt x="983" y="1080"/>
                    <a:pt x="984" y="1080"/>
                  </a:cubicBezTo>
                  <a:cubicBezTo>
                    <a:pt x="984" y="1080"/>
                    <a:pt x="984" y="1080"/>
                    <a:pt x="984" y="1081"/>
                  </a:cubicBezTo>
                  <a:cubicBezTo>
                    <a:pt x="982" y="1126"/>
                    <a:pt x="990" y="1173"/>
                    <a:pt x="995" y="1218"/>
                  </a:cubicBezTo>
                  <a:cubicBezTo>
                    <a:pt x="999" y="1264"/>
                    <a:pt x="1003" y="1311"/>
                    <a:pt x="1008" y="1358"/>
                  </a:cubicBezTo>
                  <a:cubicBezTo>
                    <a:pt x="1009" y="1363"/>
                    <a:pt x="1017" y="1363"/>
                    <a:pt x="1016" y="1358"/>
                  </a:cubicBezTo>
                  <a:cubicBezTo>
                    <a:pt x="1012" y="1311"/>
                    <a:pt x="1007" y="1264"/>
                    <a:pt x="1002" y="1218"/>
                  </a:cubicBezTo>
                  <a:cubicBezTo>
                    <a:pt x="998" y="1172"/>
                    <a:pt x="990" y="1126"/>
                    <a:pt x="990" y="1081"/>
                  </a:cubicBezTo>
                  <a:cubicBezTo>
                    <a:pt x="990" y="1079"/>
                    <a:pt x="989" y="1078"/>
                    <a:pt x="988" y="1078"/>
                  </a:cubicBezTo>
                  <a:cubicBezTo>
                    <a:pt x="988" y="1077"/>
                    <a:pt x="987" y="1075"/>
                    <a:pt x="986" y="1075"/>
                  </a:cubicBezTo>
                  <a:cubicBezTo>
                    <a:pt x="983" y="1075"/>
                    <a:pt x="980" y="1075"/>
                    <a:pt x="978" y="1075"/>
                  </a:cubicBezTo>
                  <a:cubicBezTo>
                    <a:pt x="973" y="1069"/>
                    <a:pt x="966" y="1063"/>
                    <a:pt x="959" y="1057"/>
                  </a:cubicBezTo>
                  <a:cubicBezTo>
                    <a:pt x="959" y="1057"/>
                    <a:pt x="958" y="1058"/>
                    <a:pt x="958" y="1059"/>
                  </a:cubicBezTo>
                  <a:cubicBezTo>
                    <a:pt x="964" y="1064"/>
                    <a:pt x="970" y="1070"/>
                    <a:pt x="975" y="1075"/>
                  </a:cubicBezTo>
                  <a:cubicBezTo>
                    <a:pt x="971" y="1075"/>
                    <a:pt x="967" y="1075"/>
                    <a:pt x="963" y="1076"/>
                  </a:cubicBezTo>
                  <a:cubicBezTo>
                    <a:pt x="958" y="1069"/>
                    <a:pt x="952" y="1063"/>
                    <a:pt x="946" y="1058"/>
                  </a:cubicBezTo>
                  <a:cubicBezTo>
                    <a:pt x="952" y="1047"/>
                    <a:pt x="958" y="1035"/>
                    <a:pt x="961" y="1024"/>
                  </a:cubicBezTo>
                  <a:cubicBezTo>
                    <a:pt x="979" y="969"/>
                    <a:pt x="972" y="905"/>
                    <a:pt x="966" y="848"/>
                  </a:cubicBezTo>
                  <a:cubicBezTo>
                    <a:pt x="981" y="846"/>
                    <a:pt x="984" y="825"/>
                    <a:pt x="986" y="813"/>
                  </a:cubicBezTo>
                  <a:cubicBezTo>
                    <a:pt x="990" y="784"/>
                    <a:pt x="993" y="756"/>
                    <a:pt x="994" y="727"/>
                  </a:cubicBezTo>
                  <a:cubicBezTo>
                    <a:pt x="1005" y="738"/>
                    <a:pt x="1018" y="723"/>
                    <a:pt x="1011" y="711"/>
                  </a:cubicBezTo>
                  <a:cubicBezTo>
                    <a:pt x="1005" y="701"/>
                    <a:pt x="992" y="699"/>
                    <a:pt x="982" y="697"/>
                  </a:cubicBezTo>
                  <a:cubicBezTo>
                    <a:pt x="962" y="693"/>
                    <a:pt x="942" y="689"/>
                    <a:pt x="922" y="685"/>
                  </a:cubicBezTo>
                  <a:cubicBezTo>
                    <a:pt x="904" y="681"/>
                    <a:pt x="885" y="678"/>
                    <a:pt x="867" y="674"/>
                  </a:cubicBezTo>
                  <a:cubicBezTo>
                    <a:pt x="850" y="670"/>
                    <a:pt x="831" y="664"/>
                    <a:pt x="814" y="665"/>
                  </a:cubicBezTo>
                  <a:cubicBezTo>
                    <a:pt x="800" y="666"/>
                    <a:pt x="785" y="681"/>
                    <a:pt x="799" y="693"/>
                  </a:cubicBezTo>
                  <a:cubicBezTo>
                    <a:pt x="799" y="694"/>
                    <a:pt x="800" y="694"/>
                    <a:pt x="801" y="694"/>
                  </a:cubicBezTo>
                  <a:cubicBezTo>
                    <a:pt x="798" y="701"/>
                    <a:pt x="796" y="708"/>
                    <a:pt x="795" y="716"/>
                  </a:cubicBezTo>
                  <a:cubicBezTo>
                    <a:pt x="789" y="706"/>
                    <a:pt x="782" y="697"/>
                    <a:pt x="776" y="688"/>
                  </a:cubicBezTo>
                  <a:cubicBezTo>
                    <a:pt x="775" y="687"/>
                    <a:pt x="774" y="688"/>
                    <a:pt x="775" y="688"/>
                  </a:cubicBezTo>
                  <a:cubicBezTo>
                    <a:pt x="781" y="698"/>
                    <a:pt x="788" y="708"/>
                    <a:pt x="794" y="717"/>
                  </a:cubicBezTo>
                  <a:cubicBezTo>
                    <a:pt x="792" y="728"/>
                    <a:pt x="790" y="740"/>
                    <a:pt x="789" y="751"/>
                  </a:cubicBezTo>
                  <a:cubicBezTo>
                    <a:pt x="783" y="741"/>
                    <a:pt x="777" y="730"/>
                    <a:pt x="771" y="720"/>
                  </a:cubicBezTo>
                  <a:cubicBezTo>
                    <a:pt x="771" y="719"/>
                    <a:pt x="770" y="720"/>
                    <a:pt x="770" y="721"/>
                  </a:cubicBezTo>
                  <a:cubicBezTo>
                    <a:pt x="776" y="732"/>
                    <a:pt x="782" y="743"/>
                    <a:pt x="789" y="753"/>
                  </a:cubicBezTo>
                  <a:cubicBezTo>
                    <a:pt x="788" y="764"/>
                    <a:pt x="787" y="775"/>
                    <a:pt x="788" y="785"/>
                  </a:cubicBezTo>
                  <a:cubicBezTo>
                    <a:pt x="783" y="778"/>
                    <a:pt x="777" y="771"/>
                    <a:pt x="770" y="765"/>
                  </a:cubicBezTo>
                  <a:cubicBezTo>
                    <a:pt x="770" y="764"/>
                    <a:pt x="768" y="765"/>
                    <a:pt x="769" y="766"/>
                  </a:cubicBezTo>
                  <a:cubicBezTo>
                    <a:pt x="776" y="773"/>
                    <a:pt x="782" y="781"/>
                    <a:pt x="788" y="789"/>
                  </a:cubicBezTo>
                  <a:cubicBezTo>
                    <a:pt x="788" y="796"/>
                    <a:pt x="788" y="802"/>
                    <a:pt x="789" y="809"/>
                  </a:cubicBezTo>
                  <a:cubicBezTo>
                    <a:pt x="789" y="809"/>
                    <a:pt x="789" y="809"/>
                    <a:pt x="789" y="809"/>
                  </a:cubicBezTo>
                  <a:cubicBezTo>
                    <a:pt x="788" y="811"/>
                    <a:pt x="787" y="813"/>
                    <a:pt x="787" y="816"/>
                  </a:cubicBezTo>
                  <a:cubicBezTo>
                    <a:pt x="787" y="816"/>
                    <a:pt x="787" y="817"/>
                    <a:pt x="787" y="817"/>
                  </a:cubicBezTo>
                  <a:cubicBezTo>
                    <a:pt x="786" y="818"/>
                    <a:pt x="786" y="818"/>
                    <a:pt x="786" y="819"/>
                  </a:cubicBezTo>
                  <a:cubicBezTo>
                    <a:pt x="776" y="808"/>
                    <a:pt x="767" y="798"/>
                    <a:pt x="758" y="788"/>
                  </a:cubicBezTo>
                  <a:cubicBezTo>
                    <a:pt x="757" y="787"/>
                    <a:pt x="756" y="788"/>
                    <a:pt x="756" y="789"/>
                  </a:cubicBezTo>
                  <a:cubicBezTo>
                    <a:pt x="766" y="799"/>
                    <a:pt x="775" y="810"/>
                    <a:pt x="784" y="820"/>
                  </a:cubicBezTo>
                  <a:cubicBezTo>
                    <a:pt x="779" y="826"/>
                    <a:pt x="773" y="832"/>
                    <a:pt x="767" y="837"/>
                  </a:cubicBezTo>
                  <a:cubicBezTo>
                    <a:pt x="761" y="828"/>
                    <a:pt x="754" y="819"/>
                    <a:pt x="745" y="812"/>
                  </a:cubicBezTo>
                  <a:cubicBezTo>
                    <a:pt x="745" y="811"/>
                    <a:pt x="743" y="812"/>
                    <a:pt x="744" y="813"/>
                  </a:cubicBezTo>
                  <a:cubicBezTo>
                    <a:pt x="752" y="821"/>
                    <a:pt x="759" y="829"/>
                    <a:pt x="766" y="838"/>
                  </a:cubicBezTo>
                  <a:cubicBezTo>
                    <a:pt x="759" y="843"/>
                    <a:pt x="752" y="848"/>
                    <a:pt x="745" y="853"/>
                  </a:cubicBezTo>
                  <a:cubicBezTo>
                    <a:pt x="739" y="847"/>
                    <a:pt x="733" y="841"/>
                    <a:pt x="727" y="836"/>
                  </a:cubicBezTo>
                  <a:cubicBezTo>
                    <a:pt x="727" y="835"/>
                    <a:pt x="725" y="836"/>
                    <a:pt x="726" y="837"/>
                  </a:cubicBezTo>
                  <a:cubicBezTo>
                    <a:pt x="732" y="843"/>
                    <a:pt x="738" y="848"/>
                    <a:pt x="743" y="854"/>
                  </a:cubicBezTo>
                  <a:cubicBezTo>
                    <a:pt x="734" y="860"/>
                    <a:pt x="726" y="866"/>
                    <a:pt x="717" y="873"/>
                  </a:cubicBezTo>
                  <a:cubicBezTo>
                    <a:pt x="713" y="869"/>
                    <a:pt x="708" y="864"/>
                    <a:pt x="704" y="859"/>
                  </a:cubicBezTo>
                  <a:cubicBezTo>
                    <a:pt x="703" y="859"/>
                    <a:pt x="702" y="860"/>
                    <a:pt x="703" y="860"/>
                  </a:cubicBezTo>
                  <a:cubicBezTo>
                    <a:pt x="707" y="865"/>
                    <a:pt x="712" y="870"/>
                    <a:pt x="716" y="874"/>
                  </a:cubicBezTo>
                  <a:cubicBezTo>
                    <a:pt x="716" y="875"/>
                    <a:pt x="715" y="876"/>
                    <a:pt x="714" y="876"/>
                  </a:cubicBezTo>
                  <a:cubicBezTo>
                    <a:pt x="709" y="882"/>
                    <a:pt x="704" y="887"/>
                    <a:pt x="700" y="894"/>
                  </a:cubicBezTo>
                  <a:cubicBezTo>
                    <a:pt x="697" y="889"/>
                    <a:pt x="694" y="885"/>
                    <a:pt x="690" y="882"/>
                  </a:cubicBezTo>
                  <a:cubicBezTo>
                    <a:pt x="689" y="881"/>
                    <a:pt x="688" y="882"/>
                    <a:pt x="688" y="883"/>
                  </a:cubicBezTo>
                  <a:cubicBezTo>
                    <a:pt x="693" y="887"/>
                    <a:pt x="696" y="891"/>
                    <a:pt x="699" y="896"/>
                  </a:cubicBezTo>
                  <a:cubicBezTo>
                    <a:pt x="694" y="904"/>
                    <a:pt x="691" y="913"/>
                    <a:pt x="688" y="922"/>
                  </a:cubicBezTo>
                  <a:cubicBezTo>
                    <a:pt x="682" y="915"/>
                    <a:pt x="676" y="909"/>
                    <a:pt x="670" y="903"/>
                  </a:cubicBezTo>
                  <a:cubicBezTo>
                    <a:pt x="669" y="903"/>
                    <a:pt x="668" y="904"/>
                    <a:pt x="669" y="904"/>
                  </a:cubicBezTo>
                  <a:cubicBezTo>
                    <a:pt x="675" y="910"/>
                    <a:pt x="681" y="917"/>
                    <a:pt x="687" y="924"/>
                  </a:cubicBezTo>
                  <a:cubicBezTo>
                    <a:pt x="684" y="932"/>
                    <a:pt x="681" y="941"/>
                    <a:pt x="677" y="949"/>
                  </a:cubicBezTo>
                  <a:cubicBezTo>
                    <a:pt x="671" y="943"/>
                    <a:pt x="666" y="937"/>
                    <a:pt x="660" y="931"/>
                  </a:cubicBezTo>
                  <a:cubicBezTo>
                    <a:pt x="659" y="931"/>
                    <a:pt x="658" y="932"/>
                    <a:pt x="659" y="933"/>
                  </a:cubicBezTo>
                  <a:cubicBezTo>
                    <a:pt x="664" y="939"/>
                    <a:pt x="670" y="945"/>
                    <a:pt x="676" y="950"/>
                  </a:cubicBezTo>
                  <a:cubicBezTo>
                    <a:pt x="673" y="958"/>
                    <a:pt x="668" y="966"/>
                    <a:pt x="663" y="972"/>
                  </a:cubicBezTo>
                  <a:cubicBezTo>
                    <a:pt x="658" y="967"/>
                    <a:pt x="653" y="961"/>
                    <a:pt x="648" y="956"/>
                  </a:cubicBezTo>
                  <a:cubicBezTo>
                    <a:pt x="647" y="955"/>
                    <a:pt x="646" y="956"/>
                    <a:pt x="646" y="957"/>
                  </a:cubicBezTo>
                  <a:cubicBezTo>
                    <a:pt x="651" y="962"/>
                    <a:pt x="656" y="968"/>
                    <a:pt x="662" y="974"/>
                  </a:cubicBezTo>
                  <a:cubicBezTo>
                    <a:pt x="658" y="977"/>
                    <a:pt x="654" y="981"/>
                    <a:pt x="650" y="984"/>
                  </a:cubicBezTo>
                  <a:cubicBezTo>
                    <a:pt x="647" y="986"/>
                    <a:pt x="649" y="992"/>
                    <a:pt x="653" y="991"/>
                  </a:cubicBezTo>
                  <a:cubicBezTo>
                    <a:pt x="653" y="990"/>
                    <a:pt x="653" y="990"/>
                    <a:pt x="653" y="990"/>
                  </a:cubicBezTo>
                  <a:cubicBezTo>
                    <a:pt x="660" y="1005"/>
                    <a:pt x="701" y="993"/>
                    <a:pt x="710" y="989"/>
                  </a:cubicBezTo>
                  <a:cubicBezTo>
                    <a:pt x="717" y="986"/>
                    <a:pt x="724" y="982"/>
                    <a:pt x="731" y="977"/>
                  </a:cubicBezTo>
                  <a:cubicBezTo>
                    <a:pt x="735" y="983"/>
                    <a:pt x="740" y="988"/>
                    <a:pt x="744" y="993"/>
                  </a:cubicBezTo>
                  <a:cubicBezTo>
                    <a:pt x="743" y="997"/>
                    <a:pt x="742" y="1001"/>
                    <a:pt x="741" y="1004"/>
                  </a:cubicBezTo>
                  <a:cubicBezTo>
                    <a:pt x="740" y="1009"/>
                    <a:pt x="738" y="1014"/>
                    <a:pt x="737" y="1019"/>
                  </a:cubicBezTo>
                  <a:cubicBezTo>
                    <a:pt x="734" y="1009"/>
                    <a:pt x="729" y="1000"/>
                    <a:pt x="724" y="992"/>
                  </a:cubicBezTo>
                  <a:cubicBezTo>
                    <a:pt x="723" y="991"/>
                    <a:pt x="722" y="992"/>
                    <a:pt x="722" y="993"/>
                  </a:cubicBezTo>
                  <a:cubicBezTo>
                    <a:pt x="728" y="1001"/>
                    <a:pt x="733" y="1010"/>
                    <a:pt x="737" y="1020"/>
                  </a:cubicBezTo>
                  <a:cubicBezTo>
                    <a:pt x="737" y="1020"/>
                    <a:pt x="737" y="1020"/>
                    <a:pt x="737" y="1020"/>
                  </a:cubicBezTo>
                  <a:cubicBezTo>
                    <a:pt x="736" y="1026"/>
                    <a:pt x="735" y="1031"/>
                    <a:pt x="734" y="1036"/>
                  </a:cubicBezTo>
                  <a:cubicBezTo>
                    <a:pt x="730" y="1029"/>
                    <a:pt x="725" y="1022"/>
                    <a:pt x="718" y="1017"/>
                  </a:cubicBezTo>
                  <a:cubicBezTo>
                    <a:pt x="718" y="1016"/>
                    <a:pt x="717" y="1017"/>
                    <a:pt x="717" y="1018"/>
                  </a:cubicBezTo>
                  <a:cubicBezTo>
                    <a:pt x="723" y="1025"/>
                    <a:pt x="729" y="1031"/>
                    <a:pt x="733" y="1039"/>
                  </a:cubicBezTo>
                  <a:cubicBezTo>
                    <a:pt x="731" y="1048"/>
                    <a:pt x="730" y="1057"/>
                    <a:pt x="728" y="1067"/>
                  </a:cubicBezTo>
                  <a:cubicBezTo>
                    <a:pt x="721" y="1058"/>
                    <a:pt x="713" y="1050"/>
                    <a:pt x="706" y="1041"/>
                  </a:cubicBezTo>
                  <a:cubicBezTo>
                    <a:pt x="705" y="1040"/>
                    <a:pt x="703" y="1042"/>
                    <a:pt x="704" y="1043"/>
                  </a:cubicBezTo>
                  <a:cubicBezTo>
                    <a:pt x="712" y="1052"/>
                    <a:pt x="720" y="1061"/>
                    <a:pt x="728" y="1069"/>
                  </a:cubicBezTo>
                  <a:cubicBezTo>
                    <a:pt x="727" y="1071"/>
                    <a:pt x="727" y="1073"/>
                    <a:pt x="727" y="1074"/>
                  </a:cubicBezTo>
                  <a:cubicBezTo>
                    <a:pt x="726" y="1080"/>
                    <a:pt x="724" y="1087"/>
                    <a:pt x="723" y="1094"/>
                  </a:cubicBezTo>
                  <a:cubicBezTo>
                    <a:pt x="723" y="1094"/>
                    <a:pt x="723" y="1094"/>
                    <a:pt x="723" y="1094"/>
                  </a:cubicBezTo>
                  <a:cubicBezTo>
                    <a:pt x="721" y="1092"/>
                    <a:pt x="720" y="1091"/>
                    <a:pt x="719" y="1090"/>
                  </a:cubicBezTo>
                  <a:cubicBezTo>
                    <a:pt x="716" y="1086"/>
                    <a:pt x="712" y="1083"/>
                    <a:pt x="708" y="1079"/>
                  </a:cubicBezTo>
                  <a:cubicBezTo>
                    <a:pt x="701" y="1072"/>
                    <a:pt x="694" y="1064"/>
                    <a:pt x="687" y="1056"/>
                  </a:cubicBezTo>
                  <a:cubicBezTo>
                    <a:pt x="686" y="1056"/>
                    <a:pt x="685" y="1057"/>
                    <a:pt x="685" y="1058"/>
                  </a:cubicBezTo>
                  <a:cubicBezTo>
                    <a:pt x="696" y="1071"/>
                    <a:pt x="708" y="1082"/>
                    <a:pt x="720" y="1093"/>
                  </a:cubicBezTo>
                  <a:cubicBezTo>
                    <a:pt x="712" y="1093"/>
                    <a:pt x="705" y="1093"/>
                    <a:pt x="697" y="1093"/>
                  </a:cubicBezTo>
                  <a:cubicBezTo>
                    <a:pt x="687" y="1082"/>
                    <a:pt x="675" y="1072"/>
                    <a:pt x="664" y="1063"/>
                  </a:cubicBezTo>
                  <a:cubicBezTo>
                    <a:pt x="663" y="1063"/>
                    <a:pt x="662" y="1064"/>
                    <a:pt x="662" y="1065"/>
                  </a:cubicBezTo>
                  <a:cubicBezTo>
                    <a:pt x="673" y="1074"/>
                    <a:pt x="684" y="1083"/>
                    <a:pt x="694" y="1093"/>
                  </a:cubicBezTo>
                  <a:cubicBezTo>
                    <a:pt x="685" y="1092"/>
                    <a:pt x="677" y="1092"/>
                    <a:pt x="669" y="1092"/>
                  </a:cubicBezTo>
                  <a:cubicBezTo>
                    <a:pt x="660" y="1085"/>
                    <a:pt x="651" y="1077"/>
                    <a:pt x="642" y="1069"/>
                  </a:cubicBezTo>
                  <a:cubicBezTo>
                    <a:pt x="641" y="1068"/>
                    <a:pt x="640" y="1070"/>
                    <a:pt x="641" y="1071"/>
                  </a:cubicBezTo>
                  <a:cubicBezTo>
                    <a:pt x="648" y="1078"/>
                    <a:pt x="656" y="1085"/>
                    <a:pt x="665" y="1092"/>
                  </a:cubicBezTo>
                  <a:cubicBezTo>
                    <a:pt x="655" y="1092"/>
                    <a:pt x="645" y="1092"/>
                    <a:pt x="635" y="1092"/>
                  </a:cubicBezTo>
                  <a:cubicBezTo>
                    <a:pt x="632" y="1089"/>
                    <a:pt x="628" y="1086"/>
                    <a:pt x="628" y="1086"/>
                  </a:cubicBezTo>
                  <a:cubicBezTo>
                    <a:pt x="626" y="1084"/>
                    <a:pt x="623" y="1082"/>
                    <a:pt x="621" y="1080"/>
                  </a:cubicBezTo>
                  <a:cubicBezTo>
                    <a:pt x="615" y="1075"/>
                    <a:pt x="610" y="1070"/>
                    <a:pt x="604" y="1065"/>
                  </a:cubicBezTo>
                  <a:cubicBezTo>
                    <a:pt x="603" y="1064"/>
                    <a:pt x="601" y="1066"/>
                    <a:pt x="602" y="1067"/>
                  </a:cubicBezTo>
                  <a:cubicBezTo>
                    <a:pt x="608" y="1073"/>
                    <a:pt x="615" y="1078"/>
                    <a:pt x="621" y="1084"/>
                  </a:cubicBezTo>
                  <a:cubicBezTo>
                    <a:pt x="624" y="1086"/>
                    <a:pt x="627" y="1089"/>
                    <a:pt x="630" y="1092"/>
                  </a:cubicBezTo>
                  <a:cubicBezTo>
                    <a:pt x="621" y="1092"/>
                    <a:pt x="612" y="1092"/>
                    <a:pt x="604" y="1092"/>
                  </a:cubicBezTo>
                  <a:cubicBezTo>
                    <a:pt x="594" y="1084"/>
                    <a:pt x="585" y="1075"/>
                    <a:pt x="576" y="1067"/>
                  </a:cubicBezTo>
                  <a:cubicBezTo>
                    <a:pt x="575" y="1066"/>
                    <a:pt x="574" y="1068"/>
                    <a:pt x="574" y="1069"/>
                  </a:cubicBezTo>
                  <a:cubicBezTo>
                    <a:pt x="582" y="1077"/>
                    <a:pt x="591" y="1085"/>
                    <a:pt x="600" y="1092"/>
                  </a:cubicBezTo>
                  <a:cubicBezTo>
                    <a:pt x="590" y="1092"/>
                    <a:pt x="579" y="1092"/>
                    <a:pt x="569" y="1092"/>
                  </a:cubicBezTo>
                  <a:cubicBezTo>
                    <a:pt x="561" y="1084"/>
                    <a:pt x="554" y="1076"/>
                    <a:pt x="546" y="1067"/>
                  </a:cubicBezTo>
                  <a:cubicBezTo>
                    <a:pt x="545" y="1067"/>
                    <a:pt x="544" y="1068"/>
                    <a:pt x="545" y="1069"/>
                  </a:cubicBezTo>
                  <a:cubicBezTo>
                    <a:pt x="552" y="1077"/>
                    <a:pt x="560" y="1084"/>
                    <a:pt x="567" y="1092"/>
                  </a:cubicBezTo>
                  <a:cubicBezTo>
                    <a:pt x="559" y="1092"/>
                    <a:pt x="552" y="1093"/>
                    <a:pt x="544" y="1093"/>
                  </a:cubicBezTo>
                  <a:cubicBezTo>
                    <a:pt x="534" y="1085"/>
                    <a:pt x="525" y="1076"/>
                    <a:pt x="516" y="1068"/>
                  </a:cubicBezTo>
                  <a:cubicBezTo>
                    <a:pt x="515" y="1067"/>
                    <a:pt x="514" y="1068"/>
                    <a:pt x="514" y="1069"/>
                  </a:cubicBezTo>
                  <a:cubicBezTo>
                    <a:pt x="523" y="1078"/>
                    <a:pt x="532" y="1086"/>
                    <a:pt x="541" y="1093"/>
                  </a:cubicBezTo>
                  <a:cubicBezTo>
                    <a:pt x="530" y="1093"/>
                    <a:pt x="520" y="1093"/>
                    <a:pt x="509" y="1094"/>
                  </a:cubicBezTo>
                  <a:cubicBezTo>
                    <a:pt x="499" y="1086"/>
                    <a:pt x="489" y="1078"/>
                    <a:pt x="480" y="1069"/>
                  </a:cubicBezTo>
                  <a:cubicBezTo>
                    <a:pt x="479" y="1068"/>
                    <a:pt x="478" y="1070"/>
                    <a:pt x="479" y="1071"/>
                  </a:cubicBezTo>
                  <a:cubicBezTo>
                    <a:pt x="487" y="1079"/>
                    <a:pt x="496" y="1087"/>
                    <a:pt x="506" y="1094"/>
                  </a:cubicBezTo>
                  <a:cubicBezTo>
                    <a:pt x="497" y="1094"/>
                    <a:pt x="488" y="1094"/>
                    <a:pt x="479" y="1094"/>
                  </a:cubicBezTo>
                  <a:cubicBezTo>
                    <a:pt x="470" y="1085"/>
                    <a:pt x="460" y="1077"/>
                    <a:pt x="449" y="1070"/>
                  </a:cubicBezTo>
                  <a:cubicBezTo>
                    <a:pt x="449" y="1069"/>
                    <a:pt x="448" y="1070"/>
                    <a:pt x="449" y="1071"/>
                  </a:cubicBezTo>
                  <a:cubicBezTo>
                    <a:pt x="459" y="1078"/>
                    <a:pt x="468" y="1086"/>
                    <a:pt x="477" y="1094"/>
                  </a:cubicBezTo>
                  <a:cubicBezTo>
                    <a:pt x="467" y="1095"/>
                    <a:pt x="458" y="1095"/>
                    <a:pt x="449" y="1095"/>
                  </a:cubicBezTo>
                  <a:cubicBezTo>
                    <a:pt x="440" y="1084"/>
                    <a:pt x="429" y="1074"/>
                    <a:pt x="418" y="1065"/>
                  </a:cubicBezTo>
                  <a:cubicBezTo>
                    <a:pt x="417" y="1064"/>
                    <a:pt x="415" y="1066"/>
                    <a:pt x="416" y="1067"/>
                  </a:cubicBezTo>
                  <a:cubicBezTo>
                    <a:pt x="427" y="1076"/>
                    <a:pt x="437" y="1085"/>
                    <a:pt x="446" y="1095"/>
                  </a:cubicBezTo>
                  <a:cubicBezTo>
                    <a:pt x="438" y="1095"/>
                    <a:pt x="430" y="1095"/>
                    <a:pt x="422" y="1096"/>
                  </a:cubicBezTo>
                  <a:cubicBezTo>
                    <a:pt x="413" y="1086"/>
                    <a:pt x="404" y="1076"/>
                    <a:pt x="395" y="1066"/>
                  </a:cubicBezTo>
                  <a:cubicBezTo>
                    <a:pt x="394" y="1062"/>
                    <a:pt x="393" y="1058"/>
                    <a:pt x="392" y="1056"/>
                  </a:cubicBezTo>
                  <a:cubicBezTo>
                    <a:pt x="385" y="1029"/>
                    <a:pt x="375" y="1004"/>
                    <a:pt x="365" y="978"/>
                  </a:cubicBezTo>
                  <a:cubicBezTo>
                    <a:pt x="363" y="972"/>
                    <a:pt x="361" y="965"/>
                    <a:pt x="359" y="959"/>
                  </a:cubicBezTo>
                  <a:cubicBezTo>
                    <a:pt x="356" y="951"/>
                    <a:pt x="357" y="939"/>
                    <a:pt x="353" y="932"/>
                  </a:cubicBezTo>
                  <a:cubicBezTo>
                    <a:pt x="353" y="931"/>
                    <a:pt x="353" y="931"/>
                    <a:pt x="353" y="930"/>
                  </a:cubicBezTo>
                  <a:cubicBezTo>
                    <a:pt x="374" y="939"/>
                    <a:pt x="384" y="959"/>
                    <a:pt x="396" y="978"/>
                  </a:cubicBezTo>
                  <a:cubicBezTo>
                    <a:pt x="404" y="990"/>
                    <a:pt x="414" y="1004"/>
                    <a:pt x="427" y="1009"/>
                  </a:cubicBezTo>
                  <a:cubicBezTo>
                    <a:pt x="434" y="1011"/>
                    <a:pt x="443" y="1011"/>
                    <a:pt x="447" y="1004"/>
                  </a:cubicBezTo>
                  <a:cubicBezTo>
                    <a:pt x="449" y="1001"/>
                    <a:pt x="448" y="998"/>
                    <a:pt x="448" y="994"/>
                  </a:cubicBezTo>
                  <a:cubicBezTo>
                    <a:pt x="445" y="981"/>
                    <a:pt x="436" y="969"/>
                    <a:pt x="431" y="956"/>
                  </a:cubicBezTo>
                  <a:cubicBezTo>
                    <a:pt x="418" y="922"/>
                    <a:pt x="421" y="878"/>
                    <a:pt x="389" y="855"/>
                  </a:cubicBezTo>
                  <a:cubicBezTo>
                    <a:pt x="371" y="842"/>
                    <a:pt x="352" y="833"/>
                    <a:pt x="341" y="812"/>
                  </a:cubicBezTo>
                  <a:cubicBezTo>
                    <a:pt x="333" y="796"/>
                    <a:pt x="330" y="779"/>
                    <a:pt x="327" y="761"/>
                  </a:cubicBezTo>
                  <a:cubicBezTo>
                    <a:pt x="341" y="751"/>
                    <a:pt x="338" y="733"/>
                    <a:pt x="336" y="717"/>
                  </a:cubicBezTo>
                  <a:cubicBezTo>
                    <a:pt x="332" y="689"/>
                    <a:pt x="329" y="660"/>
                    <a:pt x="323" y="631"/>
                  </a:cubicBezTo>
                  <a:cubicBezTo>
                    <a:pt x="329" y="631"/>
                    <a:pt x="333" y="628"/>
                    <a:pt x="335" y="623"/>
                  </a:cubicBezTo>
                  <a:cubicBezTo>
                    <a:pt x="344" y="616"/>
                    <a:pt x="333" y="568"/>
                    <a:pt x="325" y="537"/>
                  </a:cubicBezTo>
                  <a:cubicBezTo>
                    <a:pt x="326" y="537"/>
                    <a:pt x="326" y="537"/>
                    <a:pt x="326" y="537"/>
                  </a:cubicBezTo>
                  <a:cubicBezTo>
                    <a:pt x="327" y="538"/>
                    <a:pt x="328" y="536"/>
                    <a:pt x="327" y="536"/>
                  </a:cubicBezTo>
                  <a:cubicBezTo>
                    <a:pt x="326" y="535"/>
                    <a:pt x="326" y="535"/>
                    <a:pt x="325" y="535"/>
                  </a:cubicBezTo>
                  <a:cubicBezTo>
                    <a:pt x="322" y="523"/>
                    <a:pt x="319" y="514"/>
                    <a:pt x="319" y="510"/>
                  </a:cubicBezTo>
                  <a:cubicBezTo>
                    <a:pt x="316" y="497"/>
                    <a:pt x="313" y="484"/>
                    <a:pt x="310" y="471"/>
                  </a:cubicBezTo>
                  <a:cubicBezTo>
                    <a:pt x="310" y="471"/>
                    <a:pt x="310" y="471"/>
                    <a:pt x="310" y="471"/>
                  </a:cubicBezTo>
                  <a:cubicBezTo>
                    <a:pt x="311" y="472"/>
                    <a:pt x="312" y="471"/>
                    <a:pt x="311" y="470"/>
                  </a:cubicBezTo>
                  <a:cubicBezTo>
                    <a:pt x="311" y="469"/>
                    <a:pt x="310" y="469"/>
                    <a:pt x="310" y="468"/>
                  </a:cubicBezTo>
                  <a:cubicBezTo>
                    <a:pt x="305" y="447"/>
                    <a:pt x="300" y="426"/>
                    <a:pt x="295" y="404"/>
                  </a:cubicBezTo>
                  <a:cubicBezTo>
                    <a:pt x="296" y="404"/>
                    <a:pt x="296" y="403"/>
                    <a:pt x="295" y="402"/>
                  </a:cubicBezTo>
                  <a:cubicBezTo>
                    <a:pt x="295" y="402"/>
                    <a:pt x="295" y="402"/>
                    <a:pt x="295" y="402"/>
                  </a:cubicBezTo>
                  <a:cubicBezTo>
                    <a:pt x="288" y="377"/>
                    <a:pt x="281" y="352"/>
                    <a:pt x="272" y="328"/>
                  </a:cubicBezTo>
                  <a:cubicBezTo>
                    <a:pt x="272" y="326"/>
                    <a:pt x="270" y="326"/>
                    <a:pt x="269" y="327"/>
                  </a:cubicBezTo>
                  <a:cubicBezTo>
                    <a:pt x="272" y="286"/>
                    <a:pt x="274" y="245"/>
                    <a:pt x="275" y="204"/>
                  </a:cubicBezTo>
                  <a:cubicBezTo>
                    <a:pt x="277" y="161"/>
                    <a:pt x="277" y="161"/>
                    <a:pt x="277" y="161"/>
                  </a:cubicBezTo>
                  <a:cubicBezTo>
                    <a:pt x="277" y="161"/>
                    <a:pt x="278" y="160"/>
                    <a:pt x="277" y="160"/>
                  </a:cubicBezTo>
                  <a:cubicBezTo>
                    <a:pt x="279" y="125"/>
                    <a:pt x="279" y="125"/>
                    <a:pt x="279" y="125"/>
                  </a:cubicBezTo>
                  <a:cubicBezTo>
                    <a:pt x="280" y="102"/>
                    <a:pt x="281" y="78"/>
                    <a:pt x="276" y="55"/>
                  </a:cubicBezTo>
                  <a:cubicBezTo>
                    <a:pt x="275" y="54"/>
                    <a:pt x="275" y="54"/>
                    <a:pt x="274" y="53"/>
                  </a:cubicBezTo>
                  <a:cubicBezTo>
                    <a:pt x="274" y="48"/>
                    <a:pt x="274" y="42"/>
                    <a:pt x="272" y="37"/>
                  </a:cubicBezTo>
                  <a:cubicBezTo>
                    <a:pt x="271" y="36"/>
                    <a:pt x="268" y="35"/>
                    <a:pt x="268" y="37"/>
                  </a:cubicBezTo>
                  <a:cubicBezTo>
                    <a:pt x="266" y="43"/>
                    <a:pt x="267" y="50"/>
                    <a:pt x="269" y="57"/>
                  </a:cubicBezTo>
                  <a:cubicBezTo>
                    <a:pt x="269" y="57"/>
                    <a:pt x="269" y="57"/>
                    <a:pt x="269" y="57"/>
                  </a:cubicBezTo>
                  <a:cubicBezTo>
                    <a:pt x="272" y="77"/>
                    <a:pt x="273" y="97"/>
                    <a:pt x="273" y="117"/>
                  </a:cubicBezTo>
                  <a:cubicBezTo>
                    <a:pt x="261" y="101"/>
                    <a:pt x="217" y="70"/>
                    <a:pt x="210" y="65"/>
                  </a:cubicBezTo>
                  <a:cubicBezTo>
                    <a:pt x="209" y="64"/>
                    <a:pt x="208" y="66"/>
                    <a:pt x="209" y="67"/>
                  </a:cubicBezTo>
                  <a:cubicBezTo>
                    <a:pt x="221" y="76"/>
                    <a:pt x="234" y="86"/>
                    <a:pt x="246" y="96"/>
                  </a:cubicBezTo>
                  <a:cubicBezTo>
                    <a:pt x="251" y="100"/>
                    <a:pt x="256" y="104"/>
                    <a:pt x="261" y="109"/>
                  </a:cubicBezTo>
                  <a:cubicBezTo>
                    <a:pt x="263" y="111"/>
                    <a:pt x="266" y="113"/>
                    <a:pt x="268" y="115"/>
                  </a:cubicBezTo>
                  <a:cubicBezTo>
                    <a:pt x="268" y="116"/>
                    <a:pt x="271" y="119"/>
                    <a:pt x="273" y="121"/>
                  </a:cubicBezTo>
                  <a:cubicBezTo>
                    <a:pt x="273" y="122"/>
                    <a:pt x="273" y="123"/>
                    <a:pt x="273" y="124"/>
                  </a:cubicBezTo>
                  <a:cubicBezTo>
                    <a:pt x="273" y="124"/>
                    <a:pt x="273" y="124"/>
                    <a:pt x="273" y="124"/>
                  </a:cubicBezTo>
                  <a:cubicBezTo>
                    <a:pt x="273" y="135"/>
                    <a:pt x="272" y="145"/>
                    <a:pt x="271" y="156"/>
                  </a:cubicBezTo>
                  <a:cubicBezTo>
                    <a:pt x="252" y="142"/>
                    <a:pt x="232" y="128"/>
                    <a:pt x="212" y="115"/>
                  </a:cubicBezTo>
                  <a:cubicBezTo>
                    <a:pt x="211" y="115"/>
                    <a:pt x="210" y="116"/>
                    <a:pt x="211" y="117"/>
                  </a:cubicBezTo>
                  <a:cubicBezTo>
                    <a:pt x="231" y="131"/>
                    <a:pt x="251" y="144"/>
                    <a:pt x="271" y="157"/>
                  </a:cubicBezTo>
                  <a:cubicBezTo>
                    <a:pt x="270" y="173"/>
                    <a:pt x="269" y="188"/>
                    <a:pt x="268" y="204"/>
                  </a:cubicBezTo>
                  <a:cubicBezTo>
                    <a:pt x="253" y="189"/>
                    <a:pt x="237" y="176"/>
                    <a:pt x="219" y="166"/>
                  </a:cubicBezTo>
                  <a:cubicBezTo>
                    <a:pt x="218" y="165"/>
                    <a:pt x="218" y="166"/>
                    <a:pt x="218" y="167"/>
                  </a:cubicBezTo>
                  <a:cubicBezTo>
                    <a:pt x="236" y="179"/>
                    <a:pt x="253" y="191"/>
                    <a:pt x="268" y="206"/>
                  </a:cubicBezTo>
                  <a:cubicBezTo>
                    <a:pt x="268" y="208"/>
                    <a:pt x="267" y="210"/>
                    <a:pt x="267" y="212"/>
                  </a:cubicBezTo>
                  <a:cubicBezTo>
                    <a:pt x="266" y="236"/>
                    <a:pt x="265" y="261"/>
                    <a:pt x="265" y="285"/>
                  </a:cubicBezTo>
                  <a:cubicBezTo>
                    <a:pt x="252" y="274"/>
                    <a:pt x="238" y="263"/>
                    <a:pt x="223" y="256"/>
                  </a:cubicBezTo>
                  <a:cubicBezTo>
                    <a:pt x="223" y="255"/>
                    <a:pt x="222" y="256"/>
                    <a:pt x="223" y="257"/>
                  </a:cubicBezTo>
                  <a:cubicBezTo>
                    <a:pt x="237" y="266"/>
                    <a:pt x="251" y="275"/>
                    <a:pt x="264" y="287"/>
                  </a:cubicBezTo>
                  <a:cubicBezTo>
                    <a:pt x="264" y="305"/>
                    <a:pt x="263" y="323"/>
                    <a:pt x="263" y="341"/>
                  </a:cubicBezTo>
                  <a:cubicBezTo>
                    <a:pt x="263" y="343"/>
                    <a:pt x="262" y="345"/>
                    <a:pt x="262" y="347"/>
                  </a:cubicBezTo>
                  <a:cubicBezTo>
                    <a:pt x="251" y="339"/>
                    <a:pt x="240" y="331"/>
                    <a:pt x="229" y="324"/>
                  </a:cubicBezTo>
                  <a:cubicBezTo>
                    <a:pt x="228" y="323"/>
                    <a:pt x="227" y="325"/>
                    <a:pt x="228" y="326"/>
                  </a:cubicBezTo>
                  <a:cubicBezTo>
                    <a:pt x="239" y="333"/>
                    <a:pt x="250" y="341"/>
                    <a:pt x="261" y="349"/>
                  </a:cubicBezTo>
                  <a:cubicBezTo>
                    <a:pt x="259" y="359"/>
                    <a:pt x="257" y="370"/>
                    <a:pt x="256" y="380"/>
                  </a:cubicBezTo>
                  <a:cubicBezTo>
                    <a:pt x="246" y="373"/>
                    <a:pt x="236" y="366"/>
                    <a:pt x="226" y="359"/>
                  </a:cubicBezTo>
                  <a:cubicBezTo>
                    <a:pt x="225" y="359"/>
                    <a:pt x="224" y="360"/>
                    <a:pt x="224" y="361"/>
                  </a:cubicBezTo>
                  <a:cubicBezTo>
                    <a:pt x="235" y="369"/>
                    <a:pt x="245" y="376"/>
                    <a:pt x="256" y="383"/>
                  </a:cubicBezTo>
                  <a:cubicBezTo>
                    <a:pt x="255" y="393"/>
                    <a:pt x="254" y="403"/>
                    <a:pt x="255" y="414"/>
                  </a:cubicBezTo>
                  <a:cubicBezTo>
                    <a:pt x="255" y="415"/>
                    <a:pt x="258" y="416"/>
                    <a:pt x="258" y="414"/>
                  </a:cubicBezTo>
                  <a:cubicBezTo>
                    <a:pt x="259" y="405"/>
                    <a:pt x="261" y="396"/>
                    <a:pt x="262" y="387"/>
                  </a:cubicBezTo>
                  <a:cubicBezTo>
                    <a:pt x="263" y="388"/>
                    <a:pt x="265" y="389"/>
                    <a:pt x="267" y="390"/>
                  </a:cubicBezTo>
                  <a:cubicBezTo>
                    <a:pt x="267" y="398"/>
                    <a:pt x="268" y="407"/>
                    <a:pt x="270" y="416"/>
                  </a:cubicBezTo>
                  <a:cubicBezTo>
                    <a:pt x="270" y="419"/>
                    <a:pt x="274" y="418"/>
                    <a:pt x="274" y="416"/>
                  </a:cubicBezTo>
                  <a:cubicBezTo>
                    <a:pt x="274" y="408"/>
                    <a:pt x="273" y="401"/>
                    <a:pt x="273" y="393"/>
                  </a:cubicBezTo>
                  <a:cubicBezTo>
                    <a:pt x="273" y="393"/>
                    <a:pt x="274" y="394"/>
                    <a:pt x="274" y="394"/>
                  </a:cubicBezTo>
                  <a:cubicBezTo>
                    <a:pt x="275" y="403"/>
                    <a:pt x="276" y="412"/>
                    <a:pt x="277" y="421"/>
                  </a:cubicBezTo>
                  <a:cubicBezTo>
                    <a:pt x="278" y="423"/>
                    <a:pt x="282" y="424"/>
                    <a:pt x="282" y="421"/>
                  </a:cubicBezTo>
                  <a:cubicBezTo>
                    <a:pt x="282" y="413"/>
                    <a:pt x="282" y="406"/>
                    <a:pt x="282" y="398"/>
                  </a:cubicBezTo>
                  <a:cubicBezTo>
                    <a:pt x="283" y="399"/>
                    <a:pt x="284" y="399"/>
                    <a:pt x="285" y="400"/>
                  </a:cubicBezTo>
                  <a:cubicBezTo>
                    <a:pt x="285" y="402"/>
                    <a:pt x="286" y="405"/>
                    <a:pt x="287" y="408"/>
                  </a:cubicBezTo>
                  <a:cubicBezTo>
                    <a:pt x="288" y="411"/>
                    <a:pt x="288" y="415"/>
                    <a:pt x="289" y="418"/>
                  </a:cubicBezTo>
                  <a:cubicBezTo>
                    <a:pt x="289" y="419"/>
                    <a:pt x="289" y="419"/>
                    <a:pt x="290" y="420"/>
                  </a:cubicBezTo>
                  <a:cubicBezTo>
                    <a:pt x="294" y="434"/>
                    <a:pt x="297" y="448"/>
                    <a:pt x="301" y="462"/>
                  </a:cubicBezTo>
                  <a:cubicBezTo>
                    <a:pt x="286" y="450"/>
                    <a:pt x="269" y="441"/>
                    <a:pt x="252" y="433"/>
                  </a:cubicBezTo>
                  <a:cubicBezTo>
                    <a:pt x="251" y="433"/>
                    <a:pt x="250" y="434"/>
                    <a:pt x="251" y="435"/>
                  </a:cubicBezTo>
                  <a:cubicBezTo>
                    <a:pt x="269" y="443"/>
                    <a:pt x="286" y="452"/>
                    <a:pt x="302" y="464"/>
                  </a:cubicBezTo>
                  <a:cubicBezTo>
                    <a:pt x="302" y="468"/>
                    <a:pt x="303" y="471"/>
                    <a:pt x="304" y="475"/>
                  </a:cubicBezTo>
                  <a:cubicBezTo>
                    <a:pt x="306" y="483"/>
                    <a:pt x="308" y="492"/>
                    <a:pt x="310" y="500"/>
                  </a:cubicBezTo>
                  <a:cubicBezTo>
                    <a:pt x="295" y="485"/>
                    <a:pt x="277" y="473"/>
                    <a:pt x="257" y="467"/>
                  </a:cubicBezTo>
                  <a:cubicBezTo>
                    <a:pt x="257" y="467"/>
                    <a:pt x="256" y="468"/>
                    <a:pt x="257" y="468"/>
                  </a:cubicBezTo>
                  <a:cubicBezTo>
                    <a:pt x="277" y="478"/>
                    <a:pt x="295" y="488"/>
                    <a:pt x="311" y="504"/>
                  </a:cubicBezTo>
                  <a:cubicBezTo>
                    <a:pt x="313" y="512"/>
                    <a:pt x="315" y="521"/>
                    <a:pt x="317" y="530"/>
                  </a:cubicBezTo>
                  <a:cubicBezTo>
                    <a:pt x="299" y="519"/>
                    <a:pt x="281" y="509"/>
                    <a:pt x="263" y="498"/>
                  </a:cubicBezTo>
                  <a:cubicBezTo>
                    <a:pt x="263" y="497"/>
                    <a:pt x="262" y="498"/>
                    <a:pt x="263" y="499"/>
                  </a:cubicBezTo>
                  <a:cubicBezTo>
                    <a:pt x="280" y="511"/>
                    <a:pt x="299" y="521"/>
                    <a:pt x="317" y="532"/>
                  </a:cubicBezTo>
                  <a:cubicBezTo>
                    <a:pt x="318" y="537"/>
                    <a:pt x="319" y="541"/>
                    <a:pt x="320" y="546"/>
                  </a:cubicBezTo>
                  <a:cubicBezTo>
                    <a:pt x="321" y="548"/>
                    <a:pt x="323" y="557"/>
                    <a:pt x="325" y="567"/>
                  </a:cubicBezTo>
                  <a:cubicBezTo>
                    <a:pt x="301" y="553"/>
                    <a:pt x="277" y="540"/>
                    <a:pt x="252" y="529"/>
                  </a:cubicBezTo>
                  <a:cubicBezTo>
                    <a:pt x="251" y="529"/>
                    <a:pt x="250" y="530"/>
                    <a:pt x="251" y="531"/>
                  </a:cubicBezTo>
                  <a:cubicBezTo>
                    <a:pt x="276" y="543"/>
                    <a:pt x="301" y="556"/>
                    <a:pt x="326" y="569"/>
                  </a:cubicBezTo>
                  <a:cubicBezTo>
                    <a:pt x="328" y="577"/>
                    <a:pt x="329" y="586"/>
                    <a:pt x="331" y="594"/>
                  </a:cubicBezTo>
                  <a:cubicBezTo>
                    <a:pt x="304" y="581"/>
                    <a:pt x="277" y="567"/>
                    <a:pt x="250" y="553"/>
                  </a:cubicBezTo>
                  <a:cubicBezTo>
                    <a:pt x="249" y="552"/>
                    <a:pt x="248" y="554"/>
                    <a:pt x="249" y="554"/>
                  </a:cubicBezTo>
                  <a:cubicBezTo>
                    <a:pt x="276" y="569"/>
                    <a:pt x="303" y="583"/>
                    <a:pt x="331" y="596"/>
                  </a:cubicBezTo>
                  <a:cubicBezTo>
                    <a:pt x="333" y="603"/>
                    <a:pt x="333" y="609"/>
                    <a:pt x="334" y="614"/>
                  </a:cubicBezTo>
                  <a:cubicBezTo>
                    <a:pt x="333" y="612"/>
                    <a:pt x="331" y="610"/>
                    <a:pt x="330" y="608"/>
                  </a:cubicBezTo>
                  <a:cubicBezTo>
                    <a:pt x="322" y="601"/>
                    <a:pt x="311" y="602"/>
                    <a:pt x="302" y="603"/>
                  </a:cubicBezTo>
                  <a:cubicBezTo>
                    <a:pt x="281" y="591"/>
                    <a:pt x="260" y="581"/>
                    <a:pt x="237" y="573"/>
                  </a:cubicBezTo>
                  <a:cubicBezTo>
                    <a:pt x="236" y="573"/>
                    <a:pt x="235" y="575"/>
                    <a:pt x="237" y="575"/>
                  </a:cubicBezTo>
                  <a:cubicBezTo>
                    <a:pt x="258" y="584"/>
                    <a:pt x="278" y="593"/>
                    <a:pt x="298" y="603"/>
                  </a:cubicBezTo>
                  <a:cubicBezTo>
                    <a:pt x="293" y="603"/>
                    <a:pt x="288" y="604"/>
                    <a:pt x="283" y="604"/>
                  </a:cubicBezTo>
                  <a:cubicBezTo>
                    <a:pt x="282" y="604"/>
                    <a:pt x="281" y="603"/>
                    <a:pt x="279" y="602"/>
                  </a:cubicBezTo>
                  <a:cubicBezTo>
                    <a:pt x="279" y="601"/>
                    <a:pt x="278" y="602"/>
                    <a:pt x="279" y="603"/>
                  </a:cubicBezTo>
                  <a:cubicBezTo>
                    <a:pt x="280" y="603"/>
                    <a:pt x="281" y="604"/>
                    <a:pt x="282" y="605"/>
                  </a:cubicBezTo>
                  <a:cubicBezTo>
                    <a:pt x="275" y="605"/>
                    <a:pt x="268" y="606"/>
                    <a:pt x="262" y="607"/>
                  </a:cubicBezTo>
                  <a:cubicBezTo>
                    <a:pt x="243" y="599"/>
                    <a:pt x="224" y="591"/>
                    <a:pt x="205" y="583"/>
                  </a:cubicBezTo>
                  <a:cubicBezTo>
                    <a:pt x="204" y="583"/>
                    <a:pt x="204" y="584"/>
                    <a:pt x="205" y="585"/>
                  </a:cubicBezTo>
                  <a:cubicBezTo>
                    <a:pt x="222" y="593"/>
                    <a:pt x="240" y="600"/>
                    <a:pt x="258" y="608"/>
                  </a:cubicBezTo>
                  <a:cubicBezTo>
                    <a:pt x="252" y="608"/>
                    <a:pt x="247" y="609"/>
                    <a:pt x="241" y="610"/>
                  </a:cubicBezTo>
                  <a:cubicBezTo>
                    <a:pt x="236" y="611"/>
                    <a:pt x="231" y="612"/>
                    <a:pt x="226" y="613"/>
                  </a:cubicBezTo>
                  <a:cubicBezTo>
                    <a:pt x="208" y="608"/>
                    <a:pt x="192" y="602"/>
                    <a:pt x="175" y="595"/>
                  </a:cubicBezTo>
                  <a:cubicBezTo>
                    <a:pt x="174" y="595"/>
                    <a:pt x="174" y="596"/>
                    <a:pt x="175" y="597"/>
                  </a:cubicBezTo>
                  <a:cubicBezTo>
                    <a:pt x="189" y="604"/>
                    <a:pt x="205" y="609"/>
                    <a:pt x="220" y="613"/>
                  </a:cubicBezTo>
                  <a:cubicBezTo>
                    <a:pt x="218" y="614"/>
                    <a:pt x="216" y="614"/>
                    <a:pt x="214" y="614"/>
                  </a:cubicBezTo>
                  <a:cubicBezTo>
                    <a:pt x="213" y="614"/>
                    <a:pt x="212" y="614"/>
                    <a:pt x="212" y="613"/>
                  </a:cubicBezTo>
                  <a:cubicBezTo>
                    <a:pt x="210" y="613"/>
                    <a:pt x="210" y="614"/>
                    <a:pt x="211" y="615"/>
                  </a:cubicBezTo>
                  <a:cubicBezTo>
                    <a:pt x="211" y="615"/>
                    <a:pt x="211" y="615"/>
                    <a:pt x="211" y="615"/>
                  </a:cubicBezTo>
                  <a:cubicBezTo>
                    <a:pt x="201" y="617"/>
                    <a:pt x="192" y="618"/>
                    <a:pt x="182" y="620"/>
                  </a:cubicBezTo>
                  <a:cubicBezTo>
                    <a:pt x="169" y="616"/>
                    <a:pt x="156" y="609"/>
                    <a:pt x="144" y="601"/>
                  </a:cubicBezTo>
                  <a:cubicBezTo>
                    <a:pt x="142" y="600"/>
                    <a:pt x="141" y="602"/>
                    <a:pt x="143" y="603"/>
                  </a:cubicBezTo>
                  <a:cubicBezTo>
                    <a:pt x="153" y="611"/>
                    <a:pt x="165" y="617"/>
                    <a:pt x="178" y="621"/>
                  </a:cubicBezTo>
                  <a:cubicBezTo>
                    <a:pt x="164" y="625"/>
                    <a:pt x="146" y="629"/>
                    <a:pt x="135" y="638"/>
                  </a:cubicBezTo>
                  <a:cubicBezTo>
                    <a:pt x="132" y="640"/>
                    <a:pt x="130" y="643"/>
                    <a:pt x="129" y="646"/>
                  </a:cubicBezTo>
                  <a:cubicBezTo>
                    <a:pt x="126" y="640"/>
                    <a:pt x="122" y="633"/>
                    <a:pt x="119" y="626"/>
                  </a:cubicBezTo>
                  <a:cubicBezTo>
                    <a:pt x="119" y="625"/>
                    <a:pt x="120" y="625"/>
                    <a:pt x="119" y="624"/>
                  </a:cubicBezTo>
                  <a:cubicBezTo>
                    <a:pt x="119" y="624"/>
                    <a:pt x="118" y="624"/>
                    <a:pt x="118" y="623"/>
                  </a:cubicBezTo>
                  <a:cubicBezTo>
                    <a:pt x="110" y="607"/>
                    <a:pt x="103" y="590"/>
                    <a:pt x="97" y="574"/>
                  </a:cubicBezTo>
                  <a:cubicBezTo>
                    <a:pt x="99" y="576"/>
                    <a:pt x="102" y="577"/>
                    <a:pt x="104" y="579"/>
                  </a:cubicBezTo>
                  <a:cubicBezTo>
                    <a:pt x="105" y="580"/>
                    <a:pt x="106" y="578"/>
                    <a:pt x="105" y="578"/>
                  </a:cubicBezTo>
                  <a:cubicBezTo>
                    <a:pt x="102" y="576"/>
                    <a:pt x="99" y="574"/>
                    <a:pt x="96" y="571"/>
                  </a:cubicBezTo>
                  <a:cubicBezTo>
                    <a:pt x="92" y="559"/>
                    <a:pt x="87" y="547"/>
                    <a:pt x="84" y="535"/>
                  </a:cubicBezTo>
                  <a:cubicBezTo>
                    <a:pt x="84" y="534"/>
                    <a:pt x="84" y="534"/>
                    <a:pt x="84" y="534"/>
                  </a:cubicBezTo>
                  <a:cubicBezTo>
                    <a:pt x="83" y="533"/>
                    <a:pt x="83" y="533"/>
                    <a:pt x="83" y="533"/>
                  </a:cubicBezTo>
                  <a:cubicBezTo>
                    <a:pt x="70" y="490"/>
                    <a:pt x="61" y="446"/>
                    <a:pt x="55" y="401"/>
                  </a:cubicBezTo>
                  <a:cubicBezTo>
                    <a:pt x="56" y="402"/>
                    <a:pt x="57" y="403"/>
                    <a:pt x="58" y="405"/>
                  </a:cubicBezTo>
                  <a:cubicBezTo>
                    <a:pt x="59" y="406"/>
                    <a:pt x="60" y="405"/>
                    <a:pt x="59" y="404"/>
                  </a:cubicBezTo>
                  <a:cubicBezTo>
                    <a:pt x="58" y="402"/>
                    <a:pt x="56" y="400"/>
                    <a:pt x="55" y="398"/>
                  </a:cubicBezTo>
                  <a:cubicBezTo>
                    <a:pt x="53" y="384"/>
                    <a:pt x="51" y="370"/>
                    <a:pt x="50" y="357"/>
                  </a:cubicBezTo>
                  <a:cubicBezTo>
                    <a:pt x="50" y="356"/>
                    <a:pt x="50" y="356"/>
                    <a:pt x="50" y="356"/>
                  </a:cubicBezTo>
                  <a:cubicBezTo>
                    <a:pt x="50" y="355"/>
                    <a:pt x="50" y="355"/>
                    <a:pt x="50" y="355"/>
                  </a:cubicBezTo>
                  <a:cubicBezTo>
                    <a:pt x="50" y="351"/>
                    <a:pt x="49" y="347"/>
                    <a:pt x="49" y="343"/>
                  </a:cubicBezTo>
                  <a:cubicBezTo>
                    <a:pt x="48" y="337"/>
                    <a:pt x="48" y="331"/>
                    <a:pt x="48" y="325"/>
                  </a:cubicBezTo>
                  <a:cubicBezTo>
                    <a:pt x="48" y="324"/>
                    <a:pt x="48" y="324"/>
                    <a:pt x="48" y="324"/>
                  </a:cubicBezTo>
                  <a:cubicBezTo>
                    <a:pt x="48" y="324"/>
                    <a:pt x="48" y="323"/>
                    <a:pt x="47" y="323"/>
                  </a:cubicBezTo>
                  <a:cubicBezTo>
                    <a:pt x="46" y="298"/>
                    <a:pt x="45" y="273"/>
                    <a:pt x="44" y="247"/>
                  </a:cubicBezTo>
                  <a:cubicBezTo>
                    <a:pt x="49" y="255"/>
                    <a:pt x="56" y="263"/>
                    <a:pt x="63" y="270"/>
                  </a:cubicBezTo>
                  <a:cubicBezTo>
                    <a:pt x="64" y="272"/>
                    <a:pt x="67" y="270"/>
                    <a:pt x="67" y="268"/>
                  </a:cubicBezTo>
                  <a:cubicBezTo>
                    <a:pt x="65" y="260"/>
                    <a:pt x="62" y="253"/>
                    <a:pt x="60" y="246"/>
                  </a:cubicBezTo>
                  <a:cubicBezTo>
                    <a:pt x="65" y="254"/>
                    <a:pt x="69" y="263"/>
                    <a:pt x="74" y="272"/>
                  </a:cubicBezTo>
                  <a:cubicBezTo>
                    <a:pt x="75" y="274"/>
                    <a:pt x="79" y="273"/>
                    <a:pt x="79" y="270"/>
                  </a:cubicBezTo>
                  <a:cubicBezTo>
                    <a:pt x="74" y="254"/>
                    <a:pt x="70" y="239"/>
                    <a:pt x="65" y="223"/>
                  </a:cubicBezTo>
                  <a:cubicBezTo>
                    <a:pt x="71" y="237"/>
                    <a:pt x="78" y="251"/>
                    <a:pt x="84" y="265"/>
                  </a:cubicBezTo>
                  <a:cubicBezTo>
                    <a:pt x="85" y="266"/>
                    <a:pt x="86" y="267"/>
                    <a:pt x="87" y="266"/>
                  </a:cubicBezTo>
                  <a:cubicBezTo>
                    <a:pt x="93" y="262"/>
                    <a:pt x="91" y="257"/>
                    <a:pt x="89" y="251"/>
                  </a:cubicBezTo>
                  <a:cubicBezTo>
                    <a:pt x="82" y="232"/>
                    <a:pt x="70" y="214"/>
                    <a:pt x="59" y="197"/>
                  </a:cubicBezTo>
                  <a:cubicBezTo>
                    <a:pt x="58" y="195"/>
                    <a:pt x="58" y="194"/>
                    <a:pt x="57" y="193"/>
                  </a:cubicBezTo>
                  <a:cubicBezTo>
                    <a:pt x="61" y="199"/>
                    <a:pt x="66" y="206"/>
                    <a:pt x="70" y="213"/>
                  </a:cubicBezTo>
                  <a:cubicBezTo>
                    <a:pt x="71" y="216"/>
                    <a:pt x="75" y="213"/>
                    <a:pt x="74" y="210"/>
                  </a:cubicBezTo>
                  <a:cubicBezTo>
                    <a:pt x="69" y="199"/>
                    <a:pt x="64" y="188"/>
                    <a:pt x="60" y="177"/>
                  </a:cubicBezTo>
                  <a:cubicBezTo>
                    <a:pt x="64" y="184"/>
                    <a:pt x="67" y="190"/>
                    <a:pt x="71" y="197"/>
                  </a:cubicBezTo>
                  <a:cubicBezTo>
                    <a:pt x="73" y="200"/>
                    <a:pt x="76" y="198"/>
                    <a:pt x="75" y="195"/>
                  </a:cubicBezTo>
                  <a:cubicBezTo>
                    <a:pt x="67" y="178"/>
                    <a:pt x="59" y="162"/>
                    <a:pt x="51" y="145"/>
                  </a:cubicBezTo>
                  <a:cubicBezTo>
                    <a:pt x="52" y="144"/>
                    <a:pt x="52" y="144"/>
                    <a:pt x="52" y="143"/>
                  </a:cubicBezTo>
                  <a:cubicBezTo>
                    <a:pt x="55" y="135"/>
                    <a:pt x="50" y="129"/>
                    <a:pt x="43" y="129"/>
                  </a:cubicBezTo>
                  <a:cubicBezTo>
                    <a:pt x="42" y="127"/>
                    <a:pt x="42" y="126"/>
                    <a:pt x="41" y="124"/>
                  </a:cubicBezTo>
                  <a:cubicBezTo>
                    <a:pt x="40" y="123"/>
                    <a:pt x="39" y="123"/>
                    <a:pt x="39" y="124"/>
                  </a:cubicBezTo>
                  <a:cubicBezTo>
                    <a:pt x="37" y="84"/>
                    <a:pt x="34" y="45"/>
                    <a:pt x="28" y="5"/>
                  </a:cubicBezTo>
                  <a:cubicBezTo>
                    <a:pt x="28" y="0"/>
                    <a:pt x="20" y="2"/>
                    <a:pt x="21" y="7"/>
                  </a:cubicBezTo>
                  <a:cubicBezTo>
                    <a:pt x="25" y="36"/>
                    <a:pt x="28" y="64"/>
                    <a:pt x="30" y="93"/>
                  </a:cubicBezTo>
                  <a:cubicBezTo>
                    <a:pt x="22" y="81"/>
                    <a:pt x="13" y="69"/>
                    <a:pt x="2" y="60"/>
                  </a:cubicBezTo>
                  <a:cubicBezTo>
                    <a:pt x="1" y="59"/>
                    <a:pt x="0" y="60"/>
                    <a:pt x="0" y="61"/>
                  </a:cubicBezTo>
                  <a:close/>
                  <a:moveTo>
                    <a:pt x="260" y="381"/>
                  </a:moveTo>
                  <a:cubicBezTo>
                    <a:pt x="260" y="375"/>
                    <a:pt x="261" y="370"/>
                    <a:pt x="262" y="364"/>
                  </a:cubicBezTo>
                  <a:cubicBezTo>
                    <a:pt x="261" y="370"/>
                    <a:pt x="260" y="375"/>
                    <a:pt x="260" y="381"/>
                  </a:cubicBezTo>
                  <a:close/>
                  <a:moveTo>
                    <a:pt x="266" y="386"/>
                  </a:moveTo>
                  <a:cubicBezTo>
                    <a:pt x="265" y="386"/>
                    <a:pt x="264" y="385"/>
                    <a:pt x="262" y="384"/>
                  </a:cubicBezTo>
                  <a:cubicBezTo>
                    <a:pt x="263" y="381"/>
                    <a:pt x="263" y="378"/>
                    <a:pt x="264" y="375"/>
                  </a:cubicBezTo>
                  <a:cubicBezTo>
                    <a:pt x="264" y="372"/>
                    <a:pt x="264" y="370"/>
                    <a:pt x="264" y="368"/>
                  </a:cubicBezTo>
                  <a:cubicBezTo>
                    <a:pt x="265" y="368"/>
                    <a:pt x="266" y="367"/>
                    <a:pt x="266" y="366"/>
                  </a:cubicBezTo>
                  <a:cubicBezTo>
                    <a:pt x="266" y="365"/>
                    <a:pt x="266" y="363"/>
                    <a:pt x="267" y="361"/>
                  </a:cubicBezTo>
                  <a:cubicBezTo>
                    <a:pt x="267" y="363"/>
                    <a:pt x="267" y="365"/>
                    <a:pt x="267" y="366"/>
                  </a:cubicBezTo>
                  <a:cubicBezTo>
                    <a:pt x="266" y="373"/>
                    <a:pt x="266" y="380"/>
                    <a:pt x="266" y="386"/>
                  </a:cubicBezTo>
                  <a:close/>
                  <a:moveTo>
                    <a:pt x="270" y="340"/>
                  </a:moveTo>
                  <a:cubicBezTo>
                    <a:pt x="270" y="340"/>
                    <a:pt x="270" y="340"/>
                    <a:pt x="270" y="340"/>
                  </a:cubicBezTo>
                  <a:cubicBezTo>
                    <a:pt x="270" y="340"/>
                    <a:pt x="270" y="340"/>
                    <a:pt x="271" y="340"/>
                  </a:cubicBezTo>
                  <a:cubicBezTo>
                    <a:pt x="271" y="343"/>
                    <a:pt x="272" y="346"/>
                    <a:pt x="272" y="349"/>
                  </a:cubicBezTo>
                  <a:cubicBezTo>
                    <a:pt x="272" y="348"/>
                    <a:pt x="271" y="348"/>
                    <a:pt x="270" y="348"/>
                  </a:cubicBezTo>
                  <a:cubicBezTo>
                    <a:pt x="270" y="345"/>
                    <a:pt x="270" y="343"/>
                    <a:pt x="270" y="340"/>
                  </a:cubicBezTo>
                  <a:close/>
                  <a:moveTo>
                    <a:pt x="272" y="390"/>
                  </a:moveTo>
                  <a:cubicBezTo>
                    <a:pt x="272" y="385"/>
                    <a:pt x="272" y="379"/>
                    <a:pt x="272" y="374"/>
                  </a:cubicBezTo>
                  <a:cubicBezTo>
                    <a:pt x="272" y="380"/>
                    <a:pt x="273" y="385"/>
                    <a:pt x="274" y="391"/>
                  </a:cubicBezTo>
                  <a:cubicBezTo>
                    <a:pt x="273" y="390"/>
                    <a:pt x="273" y="390"/>
                    <a:pt x="272" y="390"/>
                  </a:cubicBezTo>
                  <a:close/>
                  <a:moveTo>
                    <a:pt x="275" y="367"/>
                  </a:moveTo>
                  <a:cubicBezTo>
                    <a:pt x="276" y="368"/>
                    <a:pt x="276" y="369"/>
                    <a:pt x="277" y="371"/>
                  </a:cubicBezTo>
                  <a:cubicBezTo>
                    <a:pt x="277" y="374"/>
                    <a:pt x="277" y="377"/>
                    <a:pt x="277" y="381"/>
                  </a:cubicBezTo>
                  <a:cubicBezTo>
                    <a:pt x="276" y="376"/>
                    <a:pt x="276" y="372"/>
                    <a:pt x="275" y="367"/>
                  </a:cubicBezTo>
                  <a:close/>
                  <a:moveTo>
                    <a:pt x="282" y="395"/>
                  </a:moveTo>
                  <a:cubicBezTo>
                    <a:pt x="282" y="393"/>
                    <a:pt x="281" y="390"/>
                    <a:pt x="281" y="387"/>
                  </a:cubicBezTo>
                  <a:cubicBezTo>
                    <a:pt x="282" y="390"/>
                    <a:pt x="283" y="393"/>
                    <a:pt x="284" y="396"/>
                  </a:cubicBezTo>
                  <a:cubicBezTo>
                    <a:pt x="283" y="396"/>
                    <a:pt x="282" y="395"/>
                    <a:pt x="282" y="395"/>
                  </a:cubicBezTo>
                  <a:close/>
                  <a:moveTo>
                    <a:pt x="262" y="1257"/>
                  </a:moveTo>
                  <a:cubicBezTo>
                    <a:pt x="250" y="1257"/>
                    <a:pt x="238" y="1256"/>
                    <a:pt x="225" y="1256"/>
                  </a:cubicBezTo>
                  <a:cubicBezTo>
                    <a:pt x="225" y="1243"/>
                    <a:pt x="226" y="1229"/>
                    <a:pt x="228" y="1216"/>
                  </a:cubicBezTo>
                  <a:cubicBezTo>
                    <a:pt x="240" y="1216"/>
                    <a:pt x="252" y="1217"/>
                    <a:pt x="264" y="1217"/>
                  </a:cubicBezTo>
                  <a:cubicBezTo>
                    <a:pt x="263" y="1230"/>
                    <a:pt x="262" y="1244"/>
                    <a:pt x="262" y="1257"/>
                  </a:cubicBezTo>
                  <a:close/>
                  <a:moveTo>
                    <a:pt x="346" y="1217"/>
                  </a:moveTo>
                  <a:cubicBezTo>
                    <a:pt x="345" y="1231"/>
                    <a:pt x="345" y="1245"/>
                    <a:pt x="344" y="1259"/>
                  </a:cubicBezTo>
                  <a:cubicBezTo>
                    <a:pt x="334" y="1259"/>
                    <a:pt x="323" y="1259"/>
                    <a:pt x="312" y="1258"/>
                  </a:cubicBezTo>
                  <a:cubicBezTo>
                    <a:pt x="314" y="1245"/>
                    <a:pt x="316" y="1231"/>
                    <a:pt x="317" y="1217"/>
                  </a:cubicBezTo>
                  <a:cubicBezTo>
                    <a:pt x="327" y="1217"/>
                    <a:pt x="336" y="1217"/>
                    <a:pt x="346" y="1217"/>
                  </a:cubicBezTo>
                  <a:close/>
                  <a:moveTo>
                    <a:pt x="318" y="1208"/>
                  </a:moveTo>
                  <a:cubicBezTo>
                    <a:pt x="318" y="1200"/>
                    <a:pt x="319" y="1191"/>
                    <a:pt x="319" y="1183"/>
                  </a:cubicBezTo>
                  <a:cubicBezTo>
                    <a:pt x="329" y="1183"/>
                    <a:pt x="339" y="1183"/>
                    <a:pt x="348" y="1183"/>
                  </a:cubicBezTo>
                  <a:cubicBezTo>
                    <a:pt x="348" y="1191"/>
                    <a:pt x="347" y="1200"/>
                    <a:pt x="347" y="1208"/>
                  </a:cubicBezTo>
                  <a:cubicBezTo>
                    <a:pt x="337" y="1208"/>
                    <a:pt x="327" y="1208"/>
                    <a:pt x="318" y="1208"/>
                  </a:cubicBezTo>
                  <a:close/>
                  <a:moveTo>
                    <a:pt x="309" y="1208"/>
                  </a:moveTo>
                  <a:cubicBezTo>
                    <a:pt x="296" y="1208"/>
                    <a:pt x="284" y="1208"/>
                    <a:pt x="271" y="1208"/>
                  </a:cubicBezTo>
                  <a:cubicBezTo>
                    <a:pt x="272" y="1200"/>
                    <a:pt x="272" y="1192"/>
                    <a:pt x="273" y="1183"/>
                  </a:cubicBezTo>
                  <a:cubicBezTo>
                    <a:pt x="286" y="1183"/>
                    <a:pt x="299" y="1183"/>
                    <a:pt x="312" y="1183"/>
                  </a:cubicBezTo>
                  <a:cubicBezTo>
                    <a:pt x="311" y="1191"/>
                    <a:pt x="310" y="1200"/>
                    <a:pt x="309" y="1208"/>
                  </a:cubicBezTo>
                  <a:close/>
                  <a:moveTo>
                    <a:pt x="308" y="1217"/>
                  </a:moveTo>
                  <a:cubicBezTo>
                    <a:pt x="306" y="1231"/>
                    <a:pt x="305" y="1245"/>
                    <a:pt x="306" y="1258"/>
                  </a:cubicBezTo>
                  <a:cubicBezTo>
                    <a:pt x="293" y="1258"/>
                    <a:pt x="280" y="1258"/>
                    <a:pt x="267" y="1257"/>
                  </a:cubicBezTo>
                  <a:cubicBezTo>
                    <a:pt x="268" y="1244"/>
                    <a:pt x="270" y="1230"/>
                    <a:pt x="271" y="1217"/>
                  </a:cubicBezTo>
                  <a:cubicBezTo>
                    <a:pt x="283" y="1217"/>
                    <a:pt x="296" y="1217"/>
                    <a:pt x="308" y="1217"/>
                  </a:cubicBezTo>
                  <a:close/>
                  <a:moveTo>
                    <a:pt x="265" y="1208"/>
                  </a:moveTo>
                  <a:cubicBezTo>
                    <a:pt x="253" y="1208"/>
                    <a:pt x="241" y="1208"/>
                    <a:pt x="229" y="1209"/>
                  </a:cubicBezTo>
                  <a:cubicBezTo>
                    <a:pt x="230" y="1200"/>
                    <a:pt x="231" y="1192"/>
                    <a:pt x="233" y="1184"/>
                  </a:cubicBezTo>
                  <a:cubicBezTo>
                    <a:pt x="244" y="1184"/>
                    <a:pt x="256" y="1184"/>
                    <a:pt x="267" y="1183"/>
                  </a:cubicBezTo>
                  <a:cubicBezTo>
                    <a:pt x="266" y="1192"/>
                    <a:pt x="266" y="1200"/>
                    <a:pt x="265" y="1208"/>
                  </a:cubicBezTo>
                  <a:close/>
                  <a:moveTo>
                    <a:pt x="265" y="1283"/>
                  </a:moveTo>
                  <a:cubicBezTo>
                    <a:pt x="265" y="1276"/>
                    <a:pt x="266" y="1270"/>
                    <a:pt x="267" y="1263"/>
                  </a:cubicBezTo>
                  <a:cubicBezTo>
                    <a:pt x="280" y="1264"/>
                    <a:pt x="293" y="1264"/>
                    <a:pt x="306" y="1264"/>
                  </a:cubicBezTo>
                  <a:cubicBezTo>
                    <a:pt x="306" y="1265"/>
                    <a:pt x="306" y="1265"/>
                    <a:pt x="306" y="1265"/>
                  </a:cubicBezTo>
                  <a:cubicBezTo>
                    <a:pt x="306" y="1268"/>
                    <a:pt x="310" y="1268"/>
                    <a:pt x="310" y="1265"/>
                  </a:cubicBezTo>
                  <a:cubicBezTo>
                    <a:pt x="311" y="1265"/>
                    <a:pt x="311" y="1265"/>
                    <a:pt x="311" y="1265"/>
                  </a:cubicBezTo>
                  <a:cubicBezTo>
                    <a:pt x="322" y="1265"/>
                    <a:pt x="333" y="1265"/>
                    <a:pt x="345" y="1265"/>
                  </a:cubicBezTo>
                  <a:cubicBezTo>
                    <a:pt x="345" y="1269"/>
                    <a:pt x="345" y="1272"/>
                    <a:pt x="345" y="1276"/>
                  </a:cubicBezTo>
                  <a:cubicBezTo>
                    <a:pt x="345" y="1279"/>
                    <a:pt x="349" y="1279"/>
                    <a:pt x="350" y="1276"/>
                  </a:cubicBezTo>
                  <a:cubicBezTo>
                    <a:pt x="350" y="1272"/>
                    <a:pt x="350" y="1269"/>
                    <a:pt x="351" y="1265"/>
                  </a:cubicBezTo>
                  <a:cubicBezTo>
                    <a:pt x="361" y="1266"/>
                    <a:pt x="371" y="1266"/>
                    <a:pt x="381" y="1266"/>
                  </a:cubicBezTo>
                  <a:cubicBezTo>
                    <a:pt x="381" y="1269"/>
                    <a:pt x="381" y="1272"/>
                    <a:pt x="381" y="1275"/>
                  </a:cubicBezTo>
                  <a:cubicBezTo>
                    <a:pt x="381" y="1278"/>
                    <a:pt x="385" y="1279"/>
                    <a:pt x="386" y="1276"/>
                  </a:cubicBezTo>
                  <a:cubicBezTo>
                    <a:pt x="386" y="1273"/>
                    <a:pt x="387" y="1269"/>
                    <a:pt x="387" y="1266"/>
                  </a:cubicBezTo>
                  <a:cubicBezTo>
                    <a:pt x="401" y="1266"/>
                    <a:pt x="415" y="1266"/>
                    <a:pt x="428" y="1266"/>
                  </a:cubicBezTo>
                  <a:cubicBezTo>
                    <a:pt x="428" y="1270"/>
                    <a:pt x="428" y="1274"/>
                    <a:pt x="428" y="1278"/>
                  </a:cubicBezTo>
                  <a:cubicBezTo>
                    <a:pt x="428" y="1282"/>
                    <a:pt x="434" y="1282"/>
                    <a:pt x="434" y="1278"/>
                  </a:cubicBezTo>
                  <a:cubicBezTo>
                    <a:pt x="434" y="1274"/>
                    <a:pt x="434" y="1270"/>
                    <a:pt x="434" y="1266"/>
                  </a:cubicBezTo>
                  <a:cubicBezTo>
                    <a:pt x="445" y="1266"/>
                    <a:pt x="455" y="1266"/>
                    <a:pt x="465" y="1266"/>
                  </a:cubicBezTo>
                  <a:cubicBezTo>
                    <a:pt x="466" y="1271"/>
                    <a:pt x="466" y="1277"/>
                    <a:pt x="467" y="1282"/>
                  </a:cubicBezTo>
                  <a:cubicBezTo>
                    <a:pt x="468" y="1285"/>
                    <a:pt x="473" y="1284"/>
                    <a:pt x="472" y="1281"/>
                  </a:cubicBezTo>
                  <a:cubicBezTo>
                    <a:pt x="472" y="1276"/>
                    <a:pt x="471" y="1271"/>
                    <a:pt x="471" y="1266"/>
                  </a:cubicBezTo>
                  <a:cubicBezTo>
                    <a:pt x="484" y="1266"/>
                    <a:pt x="498" y="1266"/>
                    <a:pt x="511" y="1266"/>
                  </a:cubicBezTo>
                  <a:cubicBezTo>
                    <a:pt x="512" y="1272"/>
                    <a:pt x="512" y="1278"/>
                    <a:pt x="513" y="1284"/>
                  </a:cubicBezTo>
                  <a:cubicBezTo>
                    <a:pt x="513" y="1287"/>
                    <a:pt x="518" y="1287"/>
                    <a:pt x="518" y="1284"/>
                  </a:cubicBezTo>
                  <a:cubicBezTo>
                    <a:pt x="518" y="1278"/>
                    <a:pt x="519" y="1271"/>
                    <a:pt x="519" y="1265"/>
                  </a:cubicBezTo>
                  <a:cubicBezTo>
                    <a:pt x="527" y="1265"/>
                    <a:pt x="536" y="1265"/>
                    <a:pt x="545" y="1265"/>
                  </a:cubicBezTo>
                  <a:cubicBezTo>
                    <a:pt x="545" y="1272"/>
                    <a:pt x="545" y="1279"/>
                    <a:pt x="546" y="1286"/>
                  </a:cubicBezTo>
                  <a:cubicBezTo>
                    <a:pt x="546" y="1287"/>
                    <a:pt x="546" y="1287"/>
                    <a:pt x="546" y="1287"/>
                  </a:cubicBezTo>
                  <a:cubicBezTo>
                    <a:pt x="452" y="1288"/>
                    <a:pt x="358" y="1286"/>
                    <a:pt x="265" y="1283"/>
                  </a:cubicBezTo>
                  <a:close/>
                  <a:moveTo>
                    <a:pt x="430" y="1216"/>
                  </a:moveTo>
                  <a:cubicBezTo>
                    <a:pt x="429" y="1231"/>
                    <a:pt x="429" y="1245"/>
                    <a:pt x="429" y="1260"/>
                  </a:cubicBezTo>
                  <a:cubicBezTo>
                    <a:pt x="415" y="1260"/>
                    <a:pt x="402" y="1260"/>
                    <a:pt x="388" y="1259"/>
                  </a:cubicBezTo>
                  <a:cubicBezTo>
                    <a:pt x="390" y="1245"/>
                    <a:pt x="391" y="1231"/>
                    <a:pt x="393" y="1217"/>
                  </a:cubicBezTo>
                  <a:cubicBezTo>
                    <a:pt x="405" y="1217"/>
                    <a:pt x="417" y="1217"/>
                    <a:pt x="430" y="1216"/>
                  </a:cubicBezTo>
                  <a:close/>
                  <a:moveTo>
                    <a:pt x="394" y="1208"/>
                  </a:moveTo>
                  <a:cubicBezTo>
                    <a:pt x="394" y="1200"/>
                    <a:pt x="395" y="1191"/>
                    <a:pt x="396" y="1182"/>
                  </a:cubicBezTo>
                  <a:cubicBezTo>
                    <a:pt x="407" y="1182"/>
                    <a:pt x="419" y="1182"/>
                    <a:pt x="431" y="1182"/>
                  </a:cubicBezTo>
                  <a:cubicBezTo>
                    <a:pt x="431" y="1191"/>
                    <a:pt x="430" y="1200"/>
                    <a:pt x="430" y="1208"/>
                  </a:cubicBezTo>
                  <a:cubicBezTo>
                    <a:pt x="418" y="1208"/>
                    <a:pt x="406" y="1208"/>
                    <a:pt x="394" y="1208"/>
                  </a:cubicBezTo>
                  <a:close/>
                  <a:moveTo>
                    <a:pt x="386" y="1208"/>
                  </a:moveTo>
                  <a:cubicBezTo>
                    <a:pt x="376" y="1208"/>
                    <a:pt x="365" y="1208"/>
                    <a:pt x="355" y="1208"/>
                  </a:cubicBezTo>
                  <a:cubicBezTo>
                    <a:pt x="355" y="1200"/>
                    <a:pt x="355" y="1191"/>
                    <a:pt x="356" y="1183"/>
                  </a:cubicBezTo>
                  <a:cubicBezTo>
                    <a:pt x="367" y="1183"/>
                    <a:pt x="378" y="1183"/>
                    <a:pt x="390" y="1183"/>
                  </a:cubicBezTo>
                  <a:cubicBezTo>
                    <a:pt x="389" y="1191"/>
                    <a:pt x="388" y="1200"/>
                    <a:pt x="386" y="1208"/>
                  </a:cubicBezTo>
                  <a:close/>
                  <a:moveTo>
                    <a:pt x="385" y="1217"/>
                  </a:moveTo>
                  <a:cubicBezTo>
                    <a:pt x="384" y="1231"/>
                    <a:pt x="382" y="1245"/>
                    <a:pt x="381" y="1259"/>
                  </a:cubicBezTo>
                  <a:cubicBezTo>
                    <a:pt x="371" y="1259"/>
                    <a:pt x="361" y="1259"/>
                    <a:pt x="351" y="1259"/>
                  </a:cubicBezTo>
                  <a:cubicBezTo>
                    <a:pt x="353" y="1245"/>
                    <a:pt x="354" y="1231"/>
                    <a:pt x="354" y="1217"/>
                  </a:cubicBezTo>
                  <a:cubicBezTo>
                    <a:pt x="365" y="1217"/>
                    <a:pt x="375" y="1217"/>
                    <a:pt x="385" y="1217"/>
                  </a:cubicBezTo>
                  <a:close/>
                  <a:moveTo>
                    <a:pt x="463" y="1182"/>
                  </a:moveTo>
                  <a:cubicBezTo>
                    <a:pt x="463" y="1191"/>
                    <a:pt x="462" y="1199"/>
                    <a:pt x="462" y="1208"/>
                  </a:cubicBezTo>
                  <a:cubicBezTo>
                    <a:pt x="453" y="1208"/>
                    <a:pt x="445" y="1208"/>
                    <a:pt x="436" y="1208"/>
                  </a:cubicBezTo>
                  <a:cubicBezTo>
                    <a:pt x="436" y="1200"/>
                    <a:pt x="436" y="1191"/>
                    <a:pt x="436" y="1182"/>
                  </a:cubicBezTo>
                  <a:cubicBezTo>
                    <a:pt x="445" y="1182"/>
                    <a:pt x="454" y="1182"/>
                    <a:pt x="463" y="1182"/>
                  </a:cubicBezTo>
                  <a:close/>
                  <a:moveTo>
                    <a:pt x="436" y="1145"/>
                  </a:moveTo>
                  <a:cubicBezTo>
                    <a:pt x="447" y="1145"/>
                    <a:pt x="457" y="1145"/>
                    <a:pt x="468" y="1144"/>
                  </a:cubicBezTo>
                  <a:cubicBezTo>
                    <a:pt x="466" y="1154"/>
                    <a:pt x="465" y="1164"/>
                    <a:pt x="464" y="1174"/>
                  </a:cubicBezTo>
                  <a:cubicBezTo>
                    <a:pt x="455" y="1174"/>
                    <a:pt x="446" y="1174"/>
                    <a:pt x="436" y="1174"/>
                  </a:cubicBezTo>
                  <a:cubicBezTo>
                    <a:pt x="437" y="1165"/>
                    <a:pt x="436" y="1155"/>
                    <a:pt x="436" y="1145"/>
                  </a:cubicBezTo>
                  <a:close/>
                  <a:moveTo>
                    <a:pt x="462" y="1216"/>
                  </a:moveTo>
                  <a:cubicBezTo>
                    <a:pt x="462" y="1231"/>
                    <a:pt x="463" y="1245"/>
                    <a:pt x="464" y="1260"/>
                  </a:cubicBezTo>
                  <a:cubicBezTo>
                    <a:pt x="454" y="1260"/>
                    <a:pt x="444" y="1260"/>
                    <a:pt x="434" y="1260"/>
                  </a:cubicBezTo>
                  <a:cubicBezTo>
                    <a:pt x="435" y="1245"/>
                    <a:pt x="435" y="1231"/>
                    <a:pt x="436" y="1216"/>
                  </a:cubicBezTo>
                  <a:cubicBezTo>
                    <a:pt x="444" y="1216"/>
                    <a:pt x="453" y="1216"/>
                    <a:pt x="462" y="1216"/>
                  </a:cubicBezTo>
                  <a:close/>
                  <a:moveTo>
                    <a:pt x="512" y="1181"/>
                  </a:moveTo>
                  <a:cubicBezTo>
                    <a:pt x="511" y="1190"/>
                    <a:pt x="511" y="1199"/>
                    <a:pt x="511" y="1209"/>
                  </a:cubicBezTo>
                  <a:cubicBezTo>
                    <a:pt x="497" y="1209"/>
                    <a:pt x="483" y="1209"/>
                    <a:pt x="469" y="1208"/>
                  </a:cubicBezTo>
                  <a:cubicBezTo>
                    <a:pt x="469" y="1199"/>
                    <a:pt x="469" y="1191"/>
                    <a:pt x="469" y="1182"/>
                  </a:cubicBezTo>
                  <a:cubicBezTo>
                    <a:pt x="483" y="1181"/>
                    <a:pt x="498" y="1181"/>
                    <a:pt x="512" y="1181"/>
                  </a:cubicBezTo>
                  <a:close/>
                  <a:moveTo>
                    <a:pt x="470" y="1174"/>
                  </a:moveTo>
                  <a:cubicBezTo>
                    <a:pt x="470" y="1164"/>
                    <a:pt x="471" y="1154"/>
                    <a:pt x="472" y="1144"/>
                  </a:cubicBezTo>
                  <a:cubicBezTo>
                    <a:pt x="486" y="1144"/>
                    <a:pt x="499" y="1144"/>
                    <a:pt x="513" y="1143"/>
                  </a:cubicBezTo>
                  <a:cubicBezTo>
                    <a:pt x="513" y="1153"/>
                    <a:pt x="512" y="1164"/>
                    <a:pt x="512" y="1174"/>
                  </a:cubicBezTo>
                  <a:cubicBezTo>
                    <a:pt x="498" y="1174"/>
                    <a:pt x="484" y="1174"/>
                    <a:pt x="470" y="1174"/>
                  </a:cubicBezTo>
                  <a:close/>
                  <a:moveTo>
                    <a:pt x="511" y="1259"/>
                  </a:moveTo>
                  <a:cubicBezTo>
                    <a:pt x="498" y="1259"/>
                    <a:pt x="484" y="1260"/>
                    <a:pt x="470" y="1260"/>
                  </a:cubicBezTo>
                  <a:cubicBezTo>
                    <a:pt x="469" y="1245"/>
                    <a:pt x="469" y="1230"/>
                    <a:pt x="469" y="1216"/>
                  </a:cubicBezTo>
                  <a:cubicBezTo>
                    <a:pt x="483" y="1216"/>
                    <a:pt x="497" y="1216"/>
                    <a:pt x="511" y="1215"/>
                  </a:cubicBezTo>
                  <a:cubicBezTo>
                    <a:pt x="511" y="1230"/>
                    <a:pt x="511" y="1245"/>
                    <a:pt x="511" y="1259"/>
                  </a:cubicBezTo>
                  <a:close/>
                  <a:moveTo>
                    <a:pt x="544" y="1259"/>
                  </a:moveTo>
                  <a:cubicBezTo>
                    <a:pt x="536" y="1259"/>
                    <a:pt x="527" y="1259"/>
                    <a:pt x="519" y="1259"/>
                  </a:cubicBezTo>
                  <a:cubicBezTo>
                    <a:pt x="520" y="1245"/>
                    <a:pt x="520" y="1230"/>
                    <a:pt x="519" y="1215"/>
                  </a:cubicBezTo>
                  <a:cubicBezTo>
                    <a:pt x="527" y="1215"/>
                    <a:pt x="535" y="1215"/>
                    <a:pt x="542" y="1215"/>
                  </a:cubicBezTo>
                  <a:cubicBezTo>
                    <a:pt x="543" y="1230"/>
                    <a:pt x="544" y="1244"/>
                    <a:pt x="544" y="1259"/>
                  </a:cubicBezTo>
                  <a:close/>
                  <a:moveTo>
                    <a:pt x="544" y="1124"/>
                  </a:moveTo>
                  <a:cubicBezTo>
                    <a:pt x="551" y="1124"/>
                    <a:pt x="558" y="1123"/>
                    <a:pt x="566" y="1123"/>
                  </a:cubicBezTo>
                  <a:cubicBezTo>
                    <a:pt x="573" y="1123"/>
                    <a:pt x="580" y="1123"/>
                    <a:pt x="588" y="1122"/>
                  </a:cubicBezTo>
                  <a:cubicBezTo>
                    <a:pt x="588" y="1126"/>
                    <a:pt x="587" y="1129"/>
                    <a:pt x="587" y="1133"/>
                  </a:cubicBezTo>
                  <a:cubicBezTo>
                    <a:pt x="573" y="1133"/>
                    <a:pt x="559" y="1134"/>
                    <a:pt x="545" y="1134"/>
                  </a:cubicBezTo>
                  <a:cubicBezTo>
                    <a:pt x="544" y="1131"/>
                    <a:pt x="544" y="1127"/>
                    <a:pt x="544" y="1124"/>
                  </a:cubicBezTo>
                  <a:close/>
                  <a:moveTo>
                    <a:pt x="519" y="1209"/>
                  </a:moveTo>
                  <a:cubicBezTo>
                    <a:pt x="519" y="1199"/>
                    <a:pt x="519" y="1190"/>
                    <a:pt x="518" y="1181"/>
                  </a:cubicBezTo>
                  <a:cubicBezTo>
                    <a:pt x="526" y="1181"/>
                    <a:pt x="534" y="1181"/>
                    <a:pt x="541" y="1181"/>
                  </a:cubicBezTo>
                  <a:cubicBezTo>
                    <a:pt x="542" y="1190"/>
                    <a:pt x="542" y="1199"/>
                    <a:pt x="542" y="1209"/>
                  </a:cubicBezTo>
                  <a:cubicBezTo>
                    <a:pt x="535" y="1209"/>
                    <a:pt x="527" y="1209"/>
                    <a:pt x="519" y="1209"/>
                  </a:cubicBezTo>
                  <a:close/>
                  <a:moveTo>
                    <a:pt x="518" y="1174"/>
                  </a:moveTo>
                  <a:cubicBezTo>
                    <a:pt x="518" y="1164"/>
                    <a:pt x="517" y="1153"/>
                    <a:pt x="517" y="1143"/>
                  </a:cubicBezTo>
                  <a:cubicBezTo>
                    <a:pt x="525" y="1143"/>
                    <a:pt x="533" y="1143"/>
                    <a:pt x="541" y="1142"/>
                  </a:cubicBezTo>
                  <a:cubicBezTo>
                    <a:pt x="541" y="1153"/>
                    <a:pt x="541" y="1163"/>
                    <a:pt x="541" y="1174"/>
                  </a:cubicBezTo>
                  <a:cubicBezTo>
                    <a:pt x="533" y="1174"/>
                    <a:pt x="526" y="1174"/>
                    <a:pt x="518" y="1174"/>
                  </a:cubicBezTo>
                  <a:close/>
                  <a:moveTo>
                    <a:pt x="545" y="1142"/>
                  </a:moveTo>
                  <a:cubicBezTo>
                    <a:pt x="559" y="1142"/>
                    <a:pt x="573" y="1142"/>
                    <a:pt x="586" y="1141"/>
                  </a:cubicBezTo>
                  <a:cubicBezTo>
                    <a:pt x="586" y="1152"/>
                    <a:pt x="585" y="1163"/>
                    <a:pt x="584" y="1174"/>
                  </a:cubicBezTo>
                  <a:cubicBezTo>
                    <a:pt x="582" y="1174"/>
                    <a:pt x="579" y="1174"/>
                    <a:pt x="576" y="1174"/>
                  </a:cubicBezTo>
                  <a:cubicBezTo>
                    <a:pt x="566" y="1174"/>
                    <a:pt x="557" y="1174"/>
                    <a:pt x="547" y="1174"/>
                  </a:cubicBezTo>
                  <a:cubicBezTo>
                    <a:pt x="546" y="1163"/>
                    <a:pt x="546" y="1153"/>
                    <a:pt x="545" y="1142"/>
                  </a:cubicBezTo>
                  <a:close/>
                  <a:moveTo>
                    <a:pt x="547" y="1181"/>
                  </a:moveTo>
                  <a:cubicBezTo>
                    <a:pt x="557" y="1180"/>
                    <a:pt x="566" y="1180"/>
                    <a:pt x="576" y="1180"/>
                  </a:cubicBezTo>
                  <a:cubicBezTo>
                    <a:pt x="579" y="1180"/>
                    <a:pt x="582" y="1180"/>
                    <a:pt x="584" y="1180"/>
                  </a:cubicBezTo>
                  <a:cubicBezTo>
                    <a:pt x="584" y="1190"/>
                    <a:pt x="584" y="1199"/>
                    <a:pt x="584" y="1208"/>
                  </a:cubicBezTo>
                  <a:cubicBezTo>
                    <a:pt x="581" y="1208"/>
                    <a:pt x="577" y="1208"/>
                    <a:pt x="574" y="1208"/>
                  </a:cubicBezTo>
                  <a:cubicBezTo>
                    <a:pt x="565" y="1209"/>
                    <a:pt x="557" y="1209"/>
                    <a:pt x="548" y="1209"/>
                  </a:cubicBezTo>
                  <a:cubicBezTo>
                    <a:pt x="548" y="1199"/>
                    <a:pt x="548" y="1190"/>
                    <a:pt x="547" y="1181"/>
                  </a:cubicBezTo>
                  <a:close/>
                  <a:moveTo>
                    <a:pt x="548" y="1215"/>
                  </a:moveTo>
                  <a:cubicBezTo>
                    <a:pt x="557" y="1215"/>
                    <a:pt x="565" y="1215"/>
                    <a:pt x="574" y="1215"/>
                  </a:cubicBezTo>
                  <a:cubicBezTo>
                    <a:pt x="577" y="1215"/>
                    <a:pt x="581" y="1215"/>
                    <a:pt x="584" y="1215"/>
                  </a:cubicBezTo>
                  <a:cubicBezTo>
                    <a:pt x="584" y="1229"/>
                    <a:pt x="585" y="1244"/>
                    <a:pt x="587" y="1258"/>
                  </a:cubicBezTo>
                  <a:cubicBezTo>
                    <a:pt x="580" y="1258"/>
                    <a:pt x="573" y="1258"/>
                    <a:pt x="566" y="1258"/>
                  </a:cubicBezTo>
                  <a:cubicBezTo>
                    <a:pt x="560" y="1258"/>
                    <a:pt x="555" y="1258"/>
                    <a:pt x="550" y="1259"/>
                  </a:cubicBezTo>
                  <a:cubicBezTo>
                    <a:pt x="549" y="1244"/>
                    <a:pt x="549" y="1230"/>
                    <a:pt x="548" y="1215"/>
                  </a:cubicBezTo>
                  <a:close/>
                  <a:moveTo>
                    <a:pt x="578" y="1287"/>
                  </a:moveTo>
                  <a:cubicBezTo>
                    <a:pt x="569" y="1287"/>
                    <a:pt x="559" y="1287"/>
                    <a:pt x="550" y="1287"/>
                  </a:cubicBezTo>
                  <a:cubicBezTo>
                    <a:pt x="550" y="1287"/>
                    <a:pt x="550" y="1287"/>
                    <a:pt x="550" y="1286"/>
                  </a:cubicBezTo>
                  <a:cubicBezTo>
                    <a:pt x="550" y="1279"/>
                    <a:pt x="550" y="1272"/>
                    <a:pt x="550" y="1265"/>
                  </a:cubicBezTo>
                  <a:cubicBezTo>
                    <a:pt x="556" y="1265"/>
                    <a:pt x="563" y="1265"/>
                    <a:pt x="570" y="1264"/>
                  </a:cubicBezTo>
                  <a:cubicBezTo>
                    <a:pt x="576" y="1264"/>
                    <a:pt x="582" y="1264"/>
                    <a:pt x="588" y="1264"/>
                  </a:cubicBezTo>
                  <a:cubicBezTo>
                    <a:pt x="588" y="1268"/>
                    <a:pt x="589" y="1272"/>
                    <a:pt x="590" y="1276"/>
                  </a:cubicBezTo>
                  <a:cubicBezTo>
                    <a:pt x="590" y="1279"/>
                    <a:pt x="594" y="1278"/>
                    <a:pt x="594" y="1275"/>
                  </a:cubicBezTo>
                  <a:cubicBezTo>
                    <a:pt x="594" y="1272"/>
                    <a:pt x="594" y="1268"/>
                    <a:pt x="594" y="1264"/>
                  </a:cubicBezTo>
                  <a:cubicBezTo>
                    <a:pt x="605" y="1263"/>
                    <a:pt x="615" y="1263"/>
                    <a:pt x="625" y="1263"/>
                  </a:cubicBezTo>
                  <a:cubicBezTo>
                    <a:pt x="626" y="1271"/>
                    <a:pt x="627" y="1278"/>
                    <a:pt x="628" y="1286"/>
                  </a:cubicBezTo>
                  <a:cubicBezTo>
                    <a:pt x="612" y="1286"/>
                    <a:pt x="595" y="1287"/>
                    <a:pt x="578" y="1287"/>
                  </a:cubicBezTo>
                  <a:close/>
                  <a:moveTo>
                    <a:pt x="620" y="1180"/>
                  </a:moveTo>
                  <a:cubicBezTo>
                    <a:pt x="621" y="1189"/>
                    <a:pt x="622" y="1199"/>
                    <a:pt x="622" y="1208"/>
                  </a:cubicBezTo>
                  <a:cubicBezTo>
                    <a:pt x="612" y="1208"/>
                    <a:pt x="602" y="1208"/>
                    <a:pt x="592" y="1208"/>
                  </a:cubicBezTo>
                  <a:cubicBezTo>
                    <a:pt x="592" y="1205"/>
                    <a:pt x="592" y="1202"/>
                    <a:pt x="591" y="1198"/>
                  </a:cubicBezTo>
                  <a:cubicBezTo>
                    <a:pt x="591" y="1192"/>
                    <a:pt x="591" y="1186"/>
                    <a:pt x="591" y="1180"/>
                  </a:cubicBezTo>
                  <a:cubicBezTo>
                    <a:pt x="601" y="1180"/>
                    <a:pt x="611" y="1180"/>
                    <a:pt x="620" y="1180"/>
                  </a:cubicBezTo>
                  <a:close/>
                  <a:moveTo>
                    <a:pt x="591" y="1174"/>
                  </a:moveTo>
                  <a:cubicBezTo>
                    <a:pt x="591" y="1163"/>
                    <a:pt x="591" y="1152"/>
                    <a:pt x="591" y="1141"/>
                  </a:cubicBezTo>
                  <a:cubicBezTo>
                    <a:pt x="600" y="1141"/>
                    <a:pt x="609" y="1141"/>
                    <a:pt x="618" y="1141"/>
                  </a:cubicBezTo>
                  <a:cubicBezTo>
                    <a:pt x="618" y="1151"/>
                    <a:pt x="619" y="1162"/>
                    <a:pt x="620" y="1173"/>
                  </a:cubicBezTo>
                  <a:cubicBezTo>
                    <a:pt x="610" y="1173"/>
                    <a:pt x="601" y="1174"/>
                    <a:pt x="591" y="1174"/>
                  </a:cubicBezTo>
                  <a:close/>
                  <a:moveTo>
                    <a:pt x="623" y="1214"/>
                  </a:moveTo>
                  <a:cubicBezTo>
                    <a:pt x="624" y="1228"/>
                    <a:pt x="624" y="1242"/>
                    <a:pt x="625" y="1256"/>
                  </a:cubicBezTo>
                  <a:cubicBezTo>
                    <a:pt x="615" y="1257"/>
                    <a:pt x="604" y="1257"/>
                    <a:pt x="594" y="1257"/>
                  </a:cubicBezTo>
                  <a:cubicBezTo>
                    <a:pt x="594" y="1243"/>
                    <a:pt x="593" y="1229"/>
                    <a:pt x="592" y="1214"/>
                  </a:cubicBezTo>
                  <a:cubicBezTo>
                    <a:pt x="602" y="1214"/>
                    <a:pt x="613" y="1214"/>
                    <a:pt x="623" y="1214"/>
                  </a:cubicBezTo>
                  <a:close/>
                  <a:moveTo>
                    <a:pt x="624" y="1140"/>
                  </a:moveTo>
                  <a:cubicBezTo>
                    <a:pt x="635" y="1140"/>
                    <a:pt x="646" y="1140"/>
                    <a:pt x="657" y="1139"/>
                  </a:cubicBezTo>
                  <a:cubicBezTo>
                    <a:pt x="657" y="1150"/>
                    <a:pt x="657" y="1162"/>
                    <a:pt x="657" y="1173"/>
                  </a:cubicBezTo>
                  <a:cubicBezTo>
                    <a:pt x="647" y="1173"/>
                    <a:pt x="637" y="1173"/>
                    <a:pt x="626" y="1173"/>
                  </a:cubicBezTo>
                  <a:cubicBezTo>
                    <a:pt x="626" y="1162"/>
                    <a:pt x="625" y="1151"/>
                    <a:pt x="624" y="1140"/>
                  </a:cubicBezTo>
                  <a:close/>
                  <a:moveTo>
                    <a:pt x="623" y="1133"/>
                  </a:moveTo>
                  <a:cubicBezTo>
                    <a:pt x="622" y="1132"/>
                    <a:pt x="622" y="1132"/>
                    <a:pt x="622" y="1131"/>
                  </a:cubicBezTo>
                  <a:cubicBezTo>
                    <a:pt x="622" y="1129"/>
                    <a:pt x="619" y="1129"/>
                    <a:pt x="619" y="1132"/>
                  </a:cubicBezTo>
                  <a:cubicBezTo>
                    <a:pt x="618" y="1132"/>
                    <a:pt x="619" y="1132"/>
                    <a:pt x="618" y="1133"/>
                  </a:cubicBezTo>
                  <a:cubicBezTo>
                    <a:pt x="609" y="1133"/>
                    <a:pt x="600" y="1133"/>
                    <a:pt x="591" y="1133"/>
                  </a:cubicBezTo>
                  <a:cubicBezTo>
                    <a:pt x="591" y="1129"/>
                    <a:pt x="591" y="1126"/>
                    <a:pt x="591" y="1122"/>
                  </a:cubicBezTo>
                  <a:cubicBezTo>
                    <a:pt x="613" y="1122"/>
                    <a:pt x="635" y="1122"/>
                    <a:pt x="657" y="1121"/>
                  </a:cubicBezTo>
                  <a:cubicBezTo>
                    <a:pt x="657" y="1121"/>
                    <a:pt x="657" y="1122"/>
                    <a:pt x="657" y="1122"/>
                  </a:cubicBezTo>
                  <a:cubicBezTo>
                    <a:pt x="657" y="1125"/>
                    <a:pt x="657" y="1129"/>
                    <a:pt x="657" y="1133"/>
                  </a:cubicBezTo>
                  <a:cubicBezTo>
                    <a:pt x="646" y="1133"/>
                    <a:pt x="634" y="1133"/>
                    <a:pt x="623" y="1133"/>
                  </a:cubicBezTo>
                  <a:close/>
                  <a:moveTo>
                    <a:pt x="628" y="1205"/>
                  </a:moveTo>
                  <a:cubicBezTo>
                    <a:pt x="628" y="1197"/>
                    <a:pt x="627" y="1188"/>
                    <a:pt x="627" y="1180"/>
                  </a:cubicBezTo>
                  <a:cubicBezTo>
                    <a:pt x="637" y="1180"/>
                    <a:pt x="647" y="1180"/>
                    <a:pt x="657" y="1180"/>
                  </a:cubicBezTo>
                  <a:cubicBezTo>
                    <a:pt x="657" y="1189"/>
                    <a:pt x="657" y="1198"/>
                    <a:pt x="657" y="1208"/>
                  </a:cubicBezTo>
                  <a:cubicBezTo>
                    <a:pt x="648" y="1208"/>
                    <a:pt x="638" y="1208"/>
                    <a:pt x="629" y="1208"/>
                  </a:cubicBezTo>
                  <a:cubicBezTo>
                    <a:pt x="628" y="1207"/>
                    <a:pt x="628" y="1206"/>
                    <a:pt x="628" y="1205"/>
                  </a:cubicBezTo>
                  <a:close/>
                  <a:moveTo>
                    <a:pt x="629" y="1214"/>
                  </a:moveTo>
                  <a:cubicBezTo>
                    <a:pt x="638" y="1214"/>
                    <a:pt x="648" y="1214"/>
                    <a:pt x="657" y="1214"/>
                  </a:cubicBezTo>
                  <a:cubicBezTo>
                    <a:pt x="658" y="1228"/>
                    <a:pt x="659" y="1241"/>
                    <a:pt x="660" y="1255"/>
                  </a:cubicBezTo>
                  <a:cubicBezTo>
                    <a:pt x="651" y="1255"/>
                    <a:pt x="642" y="1256"/>
                    <a:pt x="632" y="1256"/>
                  </a:cubicBezTo>
                  <a:cubicBezTo>
                    <a:pt x="632" y="1242"/>
                    <a:pt x="630" y="1228"/>
                    <a:pt x="629" y="1214"/>
                  </a:cubicBezTo>
                  <a:close/>
                  <a:moveTo>
                    <a:pt x="962" y="1258"/>
                  </a:moveTo>
                  <a:cubicBezTo>
                    <a:pt x="963" y="1259"/>
                    <a:pt x="964" y="1260"/>
                    <a:pt x="966" y="1259"/>
                  </a:cubicBezTo>
                  <a:cubicBezTo>
                    <a:pt x="963" y="1267"/>
                    <a:pt x="962" y="1269"/>
                    <a:pt x="953" y="1271"/>
                  </a:cubicBezTo>
                  <a:cubicBezTo>
                    <a:pt x="946" y="1272"/>
                    <a:pt x="939" y="1272"/>
                    <a:pt x="932" y="1272"/>
                  </a:cubicBezTo>
                  <a:cubicBezTo>
                    <a:pt x="933" y="1262"/>
                    <a:pt x="933" y="1253"/>
                    <a:pt x="934" y="1243"/>
                  </a:cubicBezTo>
                  <a:cubicBezTo>
                    <a:pt x="942" y="1242"/>
                    <a:pt x="951" y="1240"/>
                    <a:pt x="959" y="1239"/>
                  </a:cubicBezTo>
                  <a:cubicBezTo>
                    <a:pt x="960" y="1245"/>
                    <a:pt x="961" y="1251"/>
                    <a:pt x="962" y="1258"/>
                  </a:cubicBezTo>
                  <a:close/>
                  <a:moveTo>
                    <a:pt x="959" y="1235"/>
                  </a:moveTo>
                  <a:cubicBezTo>
                    <a:pt x="950" y="1236"/>
                    <a:pt x="942" y="1236"/>
                    <a:pt x="934" y="1237"/>
                  </a:cubicBezTo>
                  <a:cubicBezTo>
                    <a:pt x="934" y="1227"/>
                    <a:pt x="934" y="1218"/>
                    <a:pt x="934" y="1209"/>
                  </a:cubicBezTo>
                  <a:cubicBezTo>
                    <a:pt x="941" y="1209"/>
                    <a:pt x="947" y="1208"/>
                    <a:pt x="954" y="1208"/>
                  </a:cubicBezTo>
                  <a:cubicBezTo>
                    <a:pt x="954" y="1208"/>
                    <a:pt x="955" y="1208"/>
                    <a:pt x="955" y="1207"/>
                  </a:cubicBezTo>
                  <a:cubicBezTo>
                    <a:pt x="956" y="1217"/>
                    <a:pt x="957" y="1226"/>
                    <a:pt x="959" y="1235"/>
                  </a:cubicBezTo>
                  <a:close/>
                  <a:moveTo>
                    <a:pt x="955" y="1205"/>
                  </a:moveTo>
                  <a:cubicBezTo>
                    <a:pt x="955" y="1204"/>
                    <a:pt x="954" y="1204"/>
                    <a:pt x="954" y="1204"/>
                  </a:cubicBezTo>
                  <a:cubicBezTo>
                    <a:pt x="947" y="1204"/>
                    <a:pt x="941" y="1204"/>
                    <a:pt x="934" y="1204"/>
                  </a:cubicBezTo>
                  <a:cubicBezTo>
                    <a:pt x="934" y="1195"/>
                    <a:pt x="934" y="1186"/>
                    <a:pt x="933" y="1176"/>
                  </a:cubicBezTo>
                  <a:cubicBezTo>
                    <a:pt x="940" y="1176"/>
                    <a:pt x="946" y="1176"/>
                    <a:pt x="953" y="1175"/>
                  </a:cubicBezTo>
                  <a:cubicBezTo>
                    <a:pt x="953" y="1185"/>
                    <a:pt x="954" y="1195"/>
                    <a:pt x="955" y="1205"/>
                  </a:cubicBezTo>
                  <a:close/>
                  <a:moveTo>
                    <a:pt x="951" y="1112"/>
                  </a:moveTo>
                  <a:cubicBezTo>
                    <a:pt x="951" y="1112"/>
                    <a:pt x="951" y="1112"/>
                    <a:pt x="951" y="1113"/>
                  </a:cubicBezTo>
                  <a:cubicBezTo>
                    <a:pt x="951" y="1133"/>
                    <a:pt x="951" y="1152"/>
                    <a:pt x="953" y="1172"/>
                  </a:cubicBezTo>
                  <a:cubicBezTo>
                    <a:pt x="946" y="1172"/>
                    <a:pt x="940" y="1172"/>
                    <a:pt x="933" y="1172"/>
                  </a:cubicBezTo>
                  <a:cubicBezTo>
                    <a:pt x="933" y="1162"/>
                    <a:pt x="932" y="1151"/>
                    <a:pt x="931" y="1141"/>
                  </a:cubicBezTo>
                  <a:cubicBezTo>
                    <a:pt x="935" y="1141"/>
                    <a:pt x="939" y="1142"/>
                    <a:pt x="943" y="1142"/>
                  </a:cubicBezTo>
                  <a:cubicBezTo>
                    <a:pt x="944" y="1142"/>
                    <a:pt x="944" y="1140"/>
                    <a:pt x="943" y="1140"/>
                  </a:cubicBezTo>
                  <a:cubicBezTo>
                    <a:pt x="939" y="1140"/>
                    <a:pt x="935" y="1139"/>
                    <a:pt x="931" y="1139"/>
                  </a:cubicBezTo>
                  <a:cubicBezTo>
                    <a:pt x="930" y="1131"/>
                    <a:pt x="929" y="1123"/>
                    <a:pt x="928" y="1115"/>
                  </a:cubicBezTo>
                  <a:cubicBezTo>
                    <a:pt x="928" y="1114"/>
                    <a:pt x="928" y="1114"/>
                    <a:pt x="927" y="1114"/>
                  </a:cubicBezTo>
                  <a:cubicBezTo>
                    <a:pt x="935" y="1113"/>
                    <a:pt x="943" y="1113"/>
                    <a:pt x="951" y="1112"/>
                  </a:cubicBezTo>
                  <a:close/>
                  <a:moveTo>
                    <a:pt x="927" y="1272"/>
                  </a:moveTo>
                  <a:cubicBezTo>
                    <a:pt x="927" y="1272"/>
                    <a:pt x="926" y="1272"/>
                    <a:pt x="925" y="1272"/>
                  </a:cubicBezTo>
                  <a:cubicBezTo>
                    <a:pt x="909" y="1273"/>
                    <a:pt x="894" y="1275"/>
                    <a:pt x="878" y="1275"/>
                  </a:cubicBezTo>
                  <a:cubicBezTo>
                    <a:pt x="845" y="1278"/>
                    <a:pt x="812" y="1279"/>
                    <a:pt x="779" y="1281"/>
                  </a:cubicBezTo>
                  <a:cubicBezTo>
                    <a:pt x="730" y="1283"/>
                    <a:pt x="682" y="1285"/>
                    <a:pt x="633" y="1286"/>
                  </a:cubicBezTo>
                  <a:cubicBezTo>
                    <a:pt x="633" y="1278"/>
                    <a:pt x="633" y="1270"/>
                    <a:pt x="633" y="1262"/>
                  </a:cubicBezTo>
                  <a:cubicBezTo>
                    <a:pt x="642" y="1262"/>
                    <a:pt x="651" y="1262"/>
                    <a:pt x="660" y="1261"/>
                  </a:cubicBezTo>
                  <a:cubicBezTo>
                    <a:pt x="660" y="1262"/>
                    <a:pt x="661" y="1264"/>
                    <a:pt x="661" y="1265"/>
                  </a:cubicBezTo>
                  <a:cubicBezTo>
                    <a:pt x="661" y="1268"/>
                    <a:pt x="666" y="1268"/>
                    <a:pt x="666" y="1265"/>
                  </a:cubicBezTo>
                  <a:cubicBezTo>
                    <a:pt x="666" y="1264"/>
                    <a:pt x="666" y="1262"/>
                    <a:pt x="666" y="1261"/>
                  </a:cubicBezTo>
                  <a:cubicBezTo>
                    <a:pt x="676" y="1261"/>
                    <a:pt x="685" y="1260"/>
                    <a:pt x="695" y="1260"/>
                  </a:cubicBezTo>
                  <a:cubicBezTo>
                    <a:pt x="695" y="1265"/>
                    <a:pt x="695" y="1270"/>
                    <a:pt x="695" y="1276"/>
                  </a:cubicBezTo>
                  <a:cubicBezTo>
                    <a:pt x="696" y="1279"/>
                    <a:pt x="701" y="1279"/>
                    <a:pt x="701" y="1276"/>
                  </a:cubicBezTo>
                  <a:cubicBezTo>
                    <a:pt x="701" y="1270"/>
                    <a:pt x="701" y="1265"/>
                    <a:pt x="701" y="1260"/>
                  </a:cubicBezTo>
                  <a:cubicBezTo>
                    <a:pt x="714" y="1259"/>
                    <a:pt x="728" y="1258"/>
                    <a:pt x="741" y="1257"/>
                  </a:cubicBezTo>
                  <a:cubicBezTo>
                    <a:pt x="741" y="1262"/>
                    <a:pt x="742" y="1268"/>
                    <a:pt x="743" y="1273"/>
                  </a:cubicBezTo>
                  <a:cubicBezTo>
                    <a:pt x="743" y="1275"/>
                    <a:pt x="747" y="1276"/>
                    <a:pt x="747" y="1273"/>
                  </a:cubicBezTo>
                  <a:cubicBezTo>
                    <a:pt x="747" y="1268"/>
                    <a:pt x="747" y="1262"/>
                    <a:pt x="747" y="1257"/>
                  </a:cubicBezTo>
                  <a:cubicBezTo>
                    <a:pt x="754" y="1257"/>
                    <a:pt x="761" y="1256"/>
                    <a:pt x="768" y="1256"/>
                  </a:cubicBezTo>
                  <a:cubicBezTo>
                    <a:pt x="770" y="1256"/>
                    <a:pt x="773" y="1255"/>
                    <a:pt x="775" y="1255"/>
                  </a:cubicBezTo>
                  <a:cubicBezTo>
                    <a:pt x="774" y="1263"/>
                    <a:pt x="773" y="1271"/>
                    <a:pt x="772" y="1279"/>
                  </a:cubicBezTo>
                  <a:cubicBezTo>
                    <a:pt x="771" y="1281"/>
                    <a:pt x="776" y="1282"/>
                    <a:pt x="776" y="1279"/>
                  </a:cubicBezTo>
                  <a:cubicBezTo>
                    <a:pt x="778" y="1271"/>
                    <a:pt x="780" y="1263"/>
                    <a:pt x="781" y="1255"/>
                  </a:cubicBezTo>
                  <a:cubicBezTo>
                    <a:pt x="794" y="1254"/>
                    <a:pt x="807" y="1253"/>
                    <a:pt x="820" y="1253"/>
                  </a:cubicBezTo>
                  <a:cubicBezTo>
                    <a:pt x="820" y="1258"/>
                    <a:pt x="820" y="1263"/>
                    <a:pt x="821" y="1268"/>
                  </a:cubicBezTo>
                  <a:cubicBezTo>
                    <a:pt x="821" y="1271"/>
                    <a:pt x="826" y="1271"/>
                    <a:pt x="826" y="1268"/>
                  </a:cubicBezTo>
                  <a:cubicBezTo>
                    <a:pt x="826" y="1262"/>
                    <a:pt x="826" y="1257"/>
                    <a:pt x="826" y="1252"/>
                  </a:cubicBezTo>
                  <a:cubicBezTo>
                    <a:pt x="837" y="1251"/>
                    <a:pt x="849" y="1251"/>
                    <a:pt x="860" y="1250"/>
                  </a:cubicBezTo>
                  <a:cubicBezTo>
                    <a:pt x="861" y="1258"/>
                    <a:pt x="861" y="1265"/>
                    <a:pt x="862" y="1273"/>
                  </a:cubicBezTo>
                  <a:cubicBezTo>
                    <a:pt x="862" y="1275"/>
                    <a:pt x="865" y="1275"/>
                    <a:pt x="865" y="1273"/>
                  </a:cubicBezTo>
                  <a:cubicBezTo>
                    <a:pt x="866" y="1265"/>
                    <a:pt x="866" y="1257"/>
                    <a:pt x="866" y="1249"/>
                  </a:cubicBezTo>
                  <a:cubicBezTo>
                    <a:pt x="878" y="1249"/>
                    <a:pt x="890" y="1247"/>
                    <a:pt x="902" y="1246"/>
                  </a:cubicBezTo>
                  <a:cubicBezTo>
                    <a:pt x="903" y="1252"/>
                    <a:pt x="903" y="1259"/>
                    <a:pt x="903" y="1265"/>
                  </a:cubicBezTo>
                  <a:cubicBezTo>
                    <a:pt x="903" y="1268"/>
                    <a:pt x="908" y="1268"/>
                    <a:pt x="908" y="1265"/>
                  </a:cubicBezTo>
                  <a:cubicBezTo>
                    <a:pt x="908" y="1258"/>
                    <a:pt x="908" y="1252"/>
                    <a:pt x="908" y="1246"/>
                  </a:cubicBezTo>
                  <a:cubicBezTo>
                    <a:pt x="914" y="1245"/>
                    <a:pt x="920" y="1244"/>
                    <a:pt x="927" y="1244"/>
                  </a:cubicBezTo>
                  <a:cubicBezTo>
                    <a:pt x="927" y="1253"/>
                    <a:pt x="927" y="1263"/>
                    <a:pt x="927" y="1272"/>
                  </a:cubicBezTo>
                  <a:close/>
                  <a:moveTo>
                    <a:pt x="693" y="1180"/>
                  </a:moveTo>
                  <a:cubicBezTo>
                    <a:pt x="693" y="1189"/>
                    <a:pt x="694" y="1198"/>
                    <a:pt x="694" y="1207"/>
                  </a:cubicBezTo>
                  <a:cubicBezTo>
                    <a:pt x="685" y="1207"/>
                    <a:pt x="675" y="1207"/>
                    <a:pt x="666" y="1208"/>
                  </a:cubicBezTo>
                  <a:cubicBezTo>
                    <a:pt x="666" y="1198"/>
                    <a:pt x="666" y="1189"/>
                    <a:pt x="665" y="1180"/>
                  </a:cubicBezTo>
                  <a:cubicBezTo>
                    <a:pt x="675" y="1180"/>
                    <a:pt x="684" y="1180"/>
                    <a:pt x="693" y="1180"/>
                  </a:cubicBezTo>
                  <a:close/>
                  <a:moveTo>
                    <a:pt x="665" y="1173"/>
                  </a:moveTo>
                  <a:cubicBezTo>
                    <a:pt x="665" y="1161"/>
                    <a:pt x="664" y="1150"/>
                    <a:pt x="663" y="1139"/>
                  </a:cubicBezTo>
                  <a:cubicBezTo>
                    <a:pt x="673" y="1139"/>
                    <a:pt x="684" y="1139"/>
                    <a:pt x="694" y="1138"/>
                  </a:cubicBezTo>
                  <a:cubicBezTo>
                    <a:pt x="694" y="1150"/>
                    <a:pt x="693" y="1161"/>
                    <a:pt x="693" y="1172"/>
                  </a:cubicBezTo>
                  <a:cubicBezTo>
                    <a:pt x="684" y="1172"/>
                    <a:pt x="675" y="1173"/>
                    <a:pt x="665" y="1173"/>
                  </a:cubicBezTo>
                  <a:close/>
                  <a:moveTo>
                    <a:pt x="667" y="1214"/>
                  </a:moveTo>
                  <a:cubicBezTo>
                    <a:pt x="676" y="1214"/>
                    <a:pt x="685" y="1213"/>
                    <a:pt x="694" y="1213"/>
                  </a:cubicBezTo>
                  <a:cubicBezTo>
                    <a:pt x="694" y="1227"/>
                    <a:pt x="694" y="1240"/>
                    <a:pt x="695" y="1253"/>
                  </a:cubicBezTo>
                  <a:cubicBezTo>
                    <a:pt x="685" y="1254"/>
                    <a:pt x="676" y="1254"/>
                    <a:pt x="666" y="1255"/>
                  </a:cubicBezTo>
                  <a:cubicBezTo>
                    <a:pt x="667" y="1241"/>
                    <a:pt x="667" y="1227"/>
                    <a:pt x="667" y="1214"/>
                  </a:cubicBezTo>
                  <a:close/>
                  <a:moveTo>
                    <a:pt x="694" y="1121"/>
                  </a:moveTo>
                  <a:cubicBezTo>
                    <a:pt x="694" y="1125"/>
                    <a:pt x="694" y="1129"/>
                    <a:pt x="694" y="1134"/>
                  </a:cubicBezTo>
                  <a:cubicBezTo>
                    <a:pt x="683" y="1133"/>
                    <a:pt x="673" y="1133"/>
                    <a:pt x="663" y="1133"/>
                  </a:cubicBezTo>
                  <a:cubicBezTo>
                    <a:pt x="663" y="1132"/>
                    <a:pt x="663" y="1131"/>
                    <a:pt x="663" y="1130"/>
                  </a:cubicBezTo>
                  <a:cubicBezTo>
                    <a:pt x="664" y="1130"/>
                    <a:pt x="664" y="1130"/>
                    <a:pt x="664" y="1129"/>
                  </a:cubicBezTo>
                  <a:cubicBezTo>
                    <a:pt x="664" y="1126"/>
                    <a:pt x="663" y="1124"/>
                    <a:pt x="662" y="1121"/>
                  </a:cubicBezTo>
                  <a:cubicBezTo>
                    <a:pt x="673" y="1121"/>
                    <a:pt x="683" y="1121"/>
                    <a:pt x="694" y="1120"/>
                  </a:cubicBezTo>
                  <a:cubicBezTo>
                    <a:pt x="694" y="1120"/>
                    <a:pt x="694" y="1121"/>
                    <a:pt x="694" y="1121"/>
                  </a:cubicBezTo>
                  <a:close/>
                  <a:moveTo>
                    <a:pt x="720" y="1134"/>
                  </a:moveTo>
                  <a:cubicBezTo>
                    <a:pt x="713" y="1134"/>
                    <a:pt x="705" y="1134"/>
                    <a:pt x="698" y="1134"/>
                  </a:cubicBezTo>
                  <a:cubicBezTo>
                    <a:pt x="698" y="1129"/>
                    <a:pt x="697" y="1125"/>
                    <a:pt x="697" y="1121"/>
                  </a:cubicBezTo>
                  <a:cubicBezTo>
                    <a:pt x="697" y="1121"/>
                    <a:pt x="697" y="1120"/>
                    <a:pt x="697" y="1120"/>
                  </a:cubicBezTo>
                  <a:cubicBezTo>
                    <a:pt x="705" y="1120"/>
                    <a:pt x="712" y="1120"/>
                    <a:pt x="719" y="1119"/>
                  </a:cubicBezTo>
                  <a:cubicBezTo>
                    <a:pt x="719" y="1124"/>
                    <a:pt x="719" y="1130"/>
                    <a:pt x="720" y="1134"/>
                  </a:cubicBezTo>
                  <a:close/>
                  <a:moveTo>
                    <a:pt x="700" y="1207"/>
                  </a:moveTo>
                  <a:cubicBezTo>
                    <a:pt x="700" y="1198"/>
                    <a:pt x="700" y="1189"/>
                    <a:pt x="700" y="1180"/>
                  </a:cubicBezTo>
                  <a:cubicBezTo>
                    <a:pt x="713" y="1180"/>
                    <a:pt x="726" y="1180"/>
                    <a:pt x="739" y="1180"/>
                  </a:cubicBezTo>
                  <a:cubicBezTo>
                    <a:pt x="739" y="1189"/>
                    <a:pt x="739" y="1198"/>
                    <a:pt x="739" y="1207"/>
                  </a:cubicBezTo>
                  <a:cubicBezTo>
                    <a:pt x="726" y="1207"/>
                    <a:pt x="713" y="1207"/>
                    <a:pt x="700" y="1207"/>
                  </a:cubicBezTo>
                  <a:close/>
                  <a:moveTo>
                    <a:pt x="739" y="1213"/>
                  </a:moveTo>
                  <a:cubicBezTo>
                    <a:pt x="739" y="1226"/>
                    <a:pt x="740" y="1238"/>
                    <a:pt x="741" y="1251"/>
                  </a:cubicBezTo>
                  <a:cubicBezTo>
                    <a:pt x="727" y="1252"/>
                    <a:pt x="714" y="1253"/>
                    <a:pt x="701" y="1253"/>
                  </a:cubicBezTo>
                  <a:cubicBezTo>
                    <a:pt x="701" y="1240"/>
                    <a:pt x="701" y="1227"/>
                    <a:pt x="700" y="1213"/>
                  </a:cubicBezTo>
                  <a:cubicBezTo>
                    <a:pt x="713" y="1213"/>
                    <a:pt x="726" y="1213"/>
                    <a:pt x="739" y="1213"/>
                  </a:cubicBezTo>
                  <a:close/>
                  <a:moveTo>
                    <a:pt x="822" y="1139"/>
                  </a:moveTo>
                  <a:cubicBezTo>
                    <a:pt x="821" y="1150"/>
                    <a:pt x="821" y="1160"/>
                    <a:pt x="820" y="1171"/>
                  </a:cubicBezTo>
                  <a:cubicBezTo>
                    <a:pt x="809" y="1171"/>
                    <a:pt x="798" y="1171"/>
                    <a:pt x="787" y="1171"/>
                  </a:cubicBezTo>
                  <a:cubicBezTo>
                    <a:pt x="786" y="1161"/>
                    <a:pt x="785" y="1151"/>
                    <a:pt x="784" y="1142"/>
                  </a:cubicBezTo>
                  <a:cubicBezTo>
                    <a:pt x="783" y="1141"/>
                    <a:pt x="782" y="1141"/>
                    <a:pt x="782" y="1142"/>
                  </a:cubicBezTo>
                  <a:cubicBezTo>
                    <a:pt x="781" y="1152"/>
                    <a:pt x="781" y="1161"/>
                    <a:pt x="781" y="1171"/>
                  </a:cubicBezTo>
                  <a:cubicBezTo>
                    <a:pt x="768" y="1171"/>
                    <a:pt x="755" y="1171"/>
                    <a:pt x="743" y="1172"/>
                  </a:cubicBezTo>
                  <a:cubicBezTo>
                    <a:pt x="742" y="1165"/>
                    <a:pt x="742" y="1158"/>
                    <a:pt x="741" y="1151"/>
                  </a:cubicBezTo>
                  <a:cubicBezTo>
                    <a:pt x="750" y="1150"/>
                    <a:pt x="756" y="1144"/>
                    <a:pt x="761" y="1137"/>
                  </a:cubicBezTo>
                  <a:cubicBezTo>
                    <a:pt x="771" y="1141"/>
                    <a:pt x="781" y="1141"/>
                    <a:pt x="790" y="1138"/>
                  </a:cubicBezTo>
                  <a:cubicBezTo>
                    <a:pt x="790" y="1138"/>
                    <a:pt x="791" y="1139"/>
                    <a:pt x="791" y="1139"/>
                  </a:cubicBezTo>
                  <a:cubicBezTo>
                    <a:pt x="801" y="1139"/>
                    <a:pt x="812" y="1139"/>
                    <a:pt x="822" y="1139"/>
                  </a:cubicBezTo>
                  <a:close/>
                  <a:moveTo>
                    <a:pt x="798" y="1135"/>
                  </a:moveTo>
                  <a:cubicBezTo>
                    <a:pt x="803" y="1132"/>
                    <a:pt x="808" y="1128"/>
                    <a:pt x="813" y="1124"/>
                  </a:cubicBezTo>
                  <a:cubicBezTo>
                    <a:pt x="817" y="1125"/>
                    <a:pt x="820" y="1126"/>
                    <a:pt x="823" y="1126"/>
                  </a:cubicBezTo>
                  <a:cubicBezTo>
                    <a:pt x="823" y="1129"/>
                    <a:pt x="823" y="1132"/>
                    <a:pt x="822" y="1135"/>
                  </a:cubicBezTo>
                  <a:cubicBezTo>
                    <a:pt x="814" y="1135"/>
                    <a:pt x="806" y="1135"/>
                    <a:pt x="798" y="1135"/>
                  </a:cubicBezTo>
                  <a:close/>
                  <a:moveTo>
                    <a:pt x="819" y="1206"/>
                  </a:moveTo>
                  <a:cubicBezTo>
                    <a:pt x="808" y="1206"/>
                    <a:pt x="798" y="1206"/>
                    <a:pt x="787" y="1206"/>
                  </a:cubicBezTo>
                  <a:cubicBezTo>
                    <a:pt x="787" y="1197"/>
                    <a:pt x="787" y="1188"/>
                    <a:pt x="787" y="1179"/>
                  </a:cubicBezTo>
                  <a:cubicBezTo>
                    <a:pt x="798" y="1179"/>
                    <a:pt x="809" y="1179"/>
                    <a:pt x="820" y="1179"/>
                  </a:cubicBezTo>
                  <a:cubicBezTo>
                    <a:pt x="819" y="1188"/>
                    <a:pt x="819" y="1197"/>
                    <a:pt x="819" y="1206"/>
                  </a:cubicBezTo>
                  <a:close/>
                  <a:moveTo>
                    <a:pt x="820" y="1246"/>
                  </a:moveTo>
                  <a:cubicBezTo>
                    <a:pt x="807" y="1247"/>
                    <a:pt x="795" y="1248"/>
                    <a:pt x="782" y="1248"/>
                  </a:cubicBezTo>
                  <a:cubicBezTo>
                    <a:pt x="784" y="1237"/>
                    <a:pt x="786" y="1224"/>
                    <a:pt x="786" y="1212"/>
                  </a:cubicBezTo>
                  <a:cubicBezTo>
                    <a:pt x="797" y="1212"/>
                    <a:pt x="808" y="1212"/>
                    <a:pt x="819" y="1212"/>
                  </a:cubicBezTo>
                  <a:cubicBezTo>
                    <a:pt x="819" y="1223"/>
                    <a:pt x="819" y="1234"/>
                    <a:pt x="820" y="1246"/>
                  </a:cubicBezTo>
                  <a:close/>
                  <a:moveTo>
                    <a:pt x="745" y="1207"/>
                  </a:moveTo>
                  <a:cubicBezTo>
                    <a:pt x="744" y="1198"/>
                    <a:pt x="744" y="1189"/>
                    <a:pt x="743" y="1180"/>
                  </a:cubicBezTo>
                  <a:cubicBezTo>
                    <a:pt x="756" y="1180"/>
                    <a:pt x="768" y="1179"/>
                    <a:pt x="781" y="1179"/>
                  </a:cubicBezTo>
                  <a:cubicBezTo>
                    <a:pt x="781" y="1188"/>
                    <a:pt x="781" y="1197"/>
                    <a:pt x="780" y="1206"/>
                  </a:cubicBezTo>
                  <a:cubicBezTo>
                    <a:pt x="769" y="1206"/>
                    <a:pt x="757" y="1207"/>
                    <a:pt x="745" y="1207"/>
                  </a:cubicBezTo>
                  <a:close/>
                  <a:moveTo>
                    <a:pt x="780" y="1212"/>
                  </a:moveTo>
                  <a:cubicBezTo>
                    <a:pt x="779" y="1225"/>
                    <a:pt x="777" y="1237"/>
                    <a:pt x="776" y="1249"/>
                  </a:cubicBezTo>
                  <a:cubicBezTo>
                    <a:pt x="772" y="1249"/>
                    <a:pt x="768" y="1250"/>
                    <a:pt x="764" y="1250"/>
                  </a:cubicBezTo>
                  <a:cubicBezTo>
                    <a:pt x="758" y="1250"/>
                    <a:pt x="752" y="1250"/>
                    <a:pt x="747" y="1251"/>
                  </a:cubicBezTo>
                  <a:cubicBezTo>
                    <a:pt x="747" y="1238"/>
                    <a:pt x="746" y="1225"/>
                    <a:pt x="745" y="1213"/>
                  </a:cubicBezTo>
                  <a:cubicBezTo>
                    <a:pt x="757" y="1213"/>
                    <a:pt x="768" y="1212"/>
                    <a:pt x="780" y="1212"/>
                  </a:cubicBezTo>
                  <a:close/>
                  <a:moveTo>
                    <a:pt x="859" y="1178"/>
                  </a:moveTo>
                  <a:cubicBezTo>
                    <a:pt x="859" y="1187"/>
                    <a:pt x="859" y="1196"/>
                    <a:pt x="859" y="1205"/>
                  </a:cubicBezTo>
                  <a:cubicBezTo>
                    <a:pt x="848" y="1205"/>
                    <a:pt x="837" y="1205"/>
                    <a:pt x="826" y="1206"/>
                  </a:cubicBezTo>
                  <a:cubicBezTo>
                    <a:pt x="826" y="1202"/>
                    <a:pt x="826" y="1199"/>
                    <a:pt x="826" y="1196"/>
                  </a:cubicBezTo>
                  <a:cubicBezTo>
                    <a:pt x="826" y="1190"/>
                    <a:pt x="826" y="1185"/>
                    <a:pt x="826" y="1179"/>
                  </a:cubicBezTo>
                  <a:cubicBezTo>
                    <a:pt x="837" y="1179"/>
                    <a:pt x="848" y="1179"/>
                    <a:pt x="859" y="1178"/>
                  </a:cubicBezTo>
                  <a:close/>
                  <a:moveTo>
                    <a:pt x="826" y="1171"/>
                  </a:moveTo>
                  <a:cubicBezTo>
                    <a:pt x="826" y="1169"/>
                    <a:pt x="826" y="1166"/>
                    <a:pt x="826" y="1164"/>
                  </a:cubicBezTo>
                  <a:cubicBezTo>
                    <a:pt x="826" y="1157"/>
                    <a:pt x="827" y="1151"/>
                    <a:pt x="827" y="1144"/>
                  </a:cubicBezTo>
                  <a:cubicBezTo>
                    <a:pt x="827" y="1142"/>
                    <a:pt x="827" y="1141"/>
                    <a:pt x="827" y="1139"/>
                  </a:cubicBezTo>
                  <a:cubicBezTo>
                    <a:pt x="837" y="1139"/>
                    <a:pt x="848" y="1139"/>
                    <a:pt x="858" y="1140"/>
                  </a:cubicBezTo>
                  <a:cubicBezTo>
                    <a:pt x="858" y="1143"/>
                    <a:pt x="859" y="1145"/>
                    <a:pt x="859" y="1147"/>
                  </a:cubicBezTo>
                  <a:cubicBezTo>
                    <a:pt x="859" y="1155"/>
                    <a:pt x="859" y="1163"/>
                    <a:pt x="859" y="1171"/>
                  </a:cubicBezTo>
                  <a:cubicBezTo>
                    <a:pt x="848" y="1171"/>
                    <a:pt x="837" y="1171"/>
                    <a:pt x="826" y="1171"/>
                  </a:cubicBezTo>
                  <a:close/>
                  <a:moveTo>
                    <a:pt x="859" y="1211"/>
                  </a:moveTo>
                  <a:cubicBezTo>
                    <a:pt x="859" y="1221"/>
                    <a:pt x="859" y="1232"/>
                    <a:pt x="860" y="1242"/>
                  </a:cubicBezTo>
                  <a:cubicBezTo>
                    <a:pt x="849" y="1243"/>
                    <a:pt x="837" y="1244"/>
                    <a:pt x="826" y="1245"/>
                  </a:cubicBezTo>
                  <a:cubicBezTo>
                    <a:pt x="826" y="1234"/>
                    <a:pt x="826" y="1223"/>
                    <a:pt x="826" y="1211"/>
                  </a:cubicBezTo>
                  <a:cubicBezTo>
                    <a:pt x="837" y="1211"/>
                    <a:pt x="848" y="1211"/>
                    <a:pt x="859" y="1211"/>
                  </a:cubicBezTo>
                  <a:close/>
                  <a:moveTo>
                    <a:pt x="865" y="1205"/>
                  </a:moveTo>
                  <a:cubicBezTo>
                    <a:pt x="865" y="1202"/>
                    <a:pt x="865" y="1198"/>
                    <a:pt x="865" y="1194"/>
                  </a:cubicBezTo>
                  <a:cubicBezTo>
                    <a:pt x="865" y="1189"/>
                    <a:pt x="865" y="1184"/>
                    <a:pt x="865" y="1178"/>
                  </a:cubicBezTo>
                  <a:cubicBezTo>
                    <a:pt x="876" y="1178"/>
                    <a:pt x="887" y="1178"/>
                    <a:pt x="898" y="1177"/>
                  </a:cubicBezTo>
                  <a:cubicBezTo>
                    <a:pt x="898" y="1186"/>
                    <a:pt x="899" y="1196"/>
                    <a:pt x="900" y="1205"/>
                  </a:cubicBezTo>
                  <a:cubicBezTo>
                    <a:pt x="888" y="1205"/>
                    <a:pt x="877" y="1205"/>
                    <a:pt x="865" y="1205"/>
                  </a:cubicBezTo>
                  <a:close/>
                  <a:moveTo>
                    <a:pt x="900" y="1210"/>
                  </a:moveTo>
                  <a:cubicBezTo>
                    <a:pt x="901" y="1219"/>
                    <a:pt x="901" y="1229"/>
                    <a:pt x="902" y="1239"/>
                  </a:cubicBezTo>
                  <a:cubicBezTo>
                    <a:pt x="890" y="1240"/>
                    <a:pt x="878" y="1241"/>
                    <a:pt x="866" y="1242"/>
                  </a:cubicBezTo>
                  <a:cubicBezTo>
                    <a:pt x="866" y="1231"/>
                    <a:pt x="866" y="1221"/>
                    <a:pt x="865" y="1211"/>
                  </a:cubicBezTo>
                  <a:cubicBezTo>
                    <a:pt x="877" y="1210"/>
                    <a:pt x="889" y="1210"/>
                    <a:pt x="900" y="1210"/>
                  </a:cubicBezTo>
                  <a:close/>
                  <a:moveTo>
                    <a:pt x="864" y="1171"/>
                  </a:moveTo>
                  <a:cubicBezTo>
                    <a:pt x="864" y="1167"/>
                    <a:pt x="864" y="1163"/>
                    <a:pt x="864" y="1159"/>
                  </a:cubicBezTo>
                  <a:cubicBezTo>
                    <a:pt x="864" y="1156"/>
                    <a:pt x="863" y="1148"/>
                    <a:pt x="862" y="1140"/>
                  </a:cubicBezTo>
                  <a:cubicBezTo>
                    <a:pt x="873" y="1140"/>
                    <a:pt x="883" y="1140"/>
                    <a:pt x="894" y="1140"/>
                  </a:cubicBezTo>
                  <a:cubicBezTo>
                    <a:pt x="895" y="1151"/>
                    <a:pt x="896" y="1161"/>
                    <a:pt x="897" y="1171"/>
                  </a:cubicBezTo>
                  <a:cubicBezTo>
                    <a:pt x="886" y="1171"/>
                    <a:pt x="875" y="1171"/>
                    <a:pt x="864" y="1171"/>
                  </a:cubicBezTo>
                  <a:close/>
                  <a:moveTo>
                    <a:pt x="926" y="1237"/>
                  </a:moveTo>
                  <a:cubicBezTo>
                    <a:pt x="920" y="1237"/>
                    <a:pt x="914" y="1238"/>
                    <a:pt x="908" y="1238"/>
                  </a:cubicBezTo>
                  <a:cubicBezTo>
                    <a:pt x="907" y="1229"/>
                    <a:pt x="907" y="1219"/>
                    <a:pt x="906" y="1210"/>
                  </a:cubicBezTo>
                  <a:cubicBezTo>
                    <a:pt x="913" y="1209"/>
                    <a:pt x="919" y="1209"/>
                    <a:pt x="926" y="1209"/>
                  </a:cubicBezTo>
                  <a:cubicBezTo>
                    <a:pt x="926" y="1218"/>
                    <a:pt x="926" y="1228"/>
                    <a:pt x="926" y="1237"/>
                  </a:cubicBezTo>
                  <a:close/>
                  <a:moveTo>
                    <a:pt x="925" y="1205"/>
                  </a:moveTo>
                  <a:cubicBezTo>
                    <a:pt x="919" y="1205"/>
                    <a:pt x="912" y="1205"/>
                    <a:pt x="906" y="1205"/>
                  </a:cubicBezTo>
                  <a:cubicBezTo>
                    <a:pt x="905" y="1196"/>
                    <a:pt x="904" y="1186"/>
                    <a:pt x="903" y="1177"/>
                  </a:cubicBezTo>
                  <a:cubicBezTo>
                    <a:pt x="910" y="1177"/>
                    <a:pt x="917" y="1177"/>
                    <a:pt x="924" y="1176"/>
                  </a:cubicBezTo>
                  <a:cubicBezTo>
                    <a:pt x="925" y="1186"/>
                    <a:pt x="925" y="1195"/>
                    <a:pt x="925" y="1205"/>
                  </a:cubicBezTo>
                  <a:close/>
                  <a:moveTo>
                    <a:pt x="924" y="1172"/>
                  </a:moveTo>
                  <a:cubicBezTo>
                    <a:pt x="917" y="1171"/>
                    <a:pt x="910" y="1171"/>
                    <a:pt x="902" y="1171"/>
                  </a:cubicBezTo>
                  <a:cubicBezTo>
                    <a:pt x="901" y="1161"/>
                    <a:pt x="900" y="1151"/>
                    <a:pt x="898" y="1140"/>
                  </a:cubicBezTo>
                  <a:cubicBezTo>
                    <a:pt x="907" y="1141"/>
                    <a:pt x="915" y="1141"/>
                    <a:pt x="923" y="1141"/>
                  </a:cubicBezTo>
                  <a:cubicBezTo>
                    <a:pt x="924" y="1151"/>
                    <a:pt x="924" y="1161"/>
                    <a:pt x="924" y="1172"/>
                  </a:cubicBezTo>
                  <a:close/>
                  <a:moveTo>
                    <a:pt x="923" y="1114"/>
                  </a:moveTo>
                  <a:cubicBezTo>
                    <a:pt x="923" y="1115"/>
                    <a:pt x="923" y="1115"/>
                    <a:pt x="923" y="1115"/>
                  </a:cubicBezTo>
                  <a:cubicBezTo>
                    <a:pt x="923" y="1123"/>
                    <a:pt x="923" y="1131"/>
                    <a:pt x="923" y="1139"/>
                  </a:cubicBezTo>
                  <a:cubicBezTo>
                    <a:pt x="915" y="1138"/>
                    <a:pt x="906" y="1138"/>
                    <a:pt x="898" y="1137"/>
                  </a:cubicBezTo>
                  <a:cubicBezTo>
                    <a:pt x="897" y="1132"/>
                    <a:pt x="896" y="1128"/>
                    <a:pt x="895" y="1123"/>
                  </a:cubicBezTo>
                  <a:cubicBezTo>
                    <a:pt x="895" y="1120"/>
                    <a:pt x="891" y="1122"/>
                    <a:pt x="892" y="1124"/>
                  </a:cubicBezTo>
                  <a:cubicBezTo>
                    <a:pt x="892" y="1128"/>
                    <a:pt x="893" y="1133"/>
                    <a:pt x="893" y="1137"/>
                  </a:cubicBezTo>
                  <a:cubicBezTo>
                    <a:pt x="883" y="1136"/>
                    <a:pt x="872" y="1136"/>
                    <a:pt x="862" y="1136"/>
                  </a:cubicBezTo>
                  <a:cubicBezTo>
                    <a:pt x="861" y="1129"/>
                    <a:pt x="861" y="1123"/>
                    <a:pt x="862" y="1121"/>
                  </a:cubicBezTo>
                  <a:cubicBezTo>
                    <a:pt x="862" y="1122"/>
                    <a:pt x="863" y="1123"/>
                    <a:pt x="864" y="1122"/>
                  </a:cubicBezTo>
                  <a:cubicBezTo>
                    <a:pt x="864" y="1122"/>
                    <a:pt x="864" y="1122"/>
                    <a:pt x="865" y="1121"/>
                  </a:cubicBezTo>
                  <a:cubicBezTo>
                    <a:pt x="865" y="1121"/>
                    <a:pt x="865" y="1120"/>
                    <a:pt x="865" y="1120"/>
                  </a:cubicBezTo>
                  <a:cubicBezTo>
                    <a:pt x="864" y="1120"/>
                    <a:pt x="864" y="1119"/>
                    <a:pt x="863" y="1119"/>
                  </a:cubicBezTo>
                  <a:cubicBezTo>
                    <a:pt x="863" y="1118"/>
                    <a:pt x="862" y="1118"/>
                    <a:pt x="862" y="1118"/>
                  </a:cubicBezTo>
                  <a:cubicBezTo>
                    <a:pt x="859" y="1121"/>
                    <a:pt x="861" y="1120"/>
                    <a:pt x="859" y="1124"/>
                  </a:cubicBezTo>
                  <a:cubicBezTo>
                    <a:pt x="857" y="1126"/>
                    <a:pt x="857" y="1130"/>
                    <a:pt x="858" y="1135"/>
                  </a:cubicBezTo>
                  <a:cubicBezTo>
                    <a:pt x="848" y="1135"/>
                    <a:pt x="838" y="1135"/>
                    <a:pt x="827" y="1135"/>
                  </a:cubicBezTo>
                  <a:cubicBezTo>
                    <a:pt x="828" y="1132"/>
                    <a:pt x="828" y="1132"/>
                    <a:pt x="827" y="1133"/>
                  </a:cubicBezTo>
                  <a:cubicBezTo>
                    <a:pt x="827" y="1130"/>
                    <a:pt x="827" y="1128"/>
                    <a:pt x="827" y="1126"/>
                  </a:cubicBezTo>
                  <a:cubicBezTo>
                    <a:pt x="839" y="1126"/>
                    <a:pt x="850" y="1120"/>
                    <a:pt x="860" y="1112"/>
                  </a:cubicBezTo>
                  <a:cubicBezTo>
                    <a:pt x="860" y="1113"/>
                    <a:pt x="861" y="1114"/>
                    <a:pt x="863" y="1114"/>
                  </a:cubicBezTo>
                  <a:cubicBezTo>
                    <a:pt x="883" y="1115"/>
                    <a:pt x="903" y="1115"/>
                    <a:pt x="923" y="1114"/>
                  </a:cubicBezTo>
                  <a:close/>
                  <a:moveTo>
                    <a:pt x="961" y="1076"/>
                  </a:moveTo>
                  <a:cubicBezTo>
                    <a:pt x="952" y="1076"/>
                    <a:pt x="942" y="1076"/>
                    <a:pt x="932" y="1077"/>
                  </a:cubicBezTo>
                  <a:cubicBezTo>
                    <a:pt x="937" y="1072"/>
                    <a:pt x="941" y="1066"/>
                    <a:pt x="945" y="1060"/>
                  </a:cubicBezTo>
                  <a:cubicBezTo>
                    <a:pt x="951" y="1065"/>
                    <a:pt x="956" y="1070"/>
                    <a:pt x="961" y="1076"/>
                  </a:cubicBezTo>
                  <a:close/>
                  <a:moveTo>
                    <a:pt x="796" y="765"/>
                  </a:moveTo>
                  <a:cubicBezTo>
                    <a:pt x="797" y="765"/>
                    <a:pt x="797" y="765"/>
                    <a:pt x="797" y="764"/>
                  </a:cubicBezTo>
                  <a:cubicBezTo>
                    <a:pt x="797" y="764"/>
                    <a:pt x="797" y="764"/>
                    <a:pt x="797" y="763"/>
                  </a:cubicBezTo>
                  <a:cubicBezTo>
                    <a:pt x="797" y="756"/>
                    <a:pt x="798" y="749"/>
                    <a:pt x="799" y="742"/>
                  </a:cubicBezTo>
                  <a:cubicBezTo>
                    <a:pt x="802" y="721"/>
                    <a:pt x="809" y="702"/>
                    <a:pt x="813" y="682"/>
                  </a:cubicBezTo>
                  <a:cubicBezTo>
                    <a:pt x="813" y="680"/>
                    <a:pt x="813" y="679"/>
                    <a:pt x="812" y="679"/>
                  </a:cubicBezTo>
                  <a:cubicBezTo>
                    <a:pt x="818" y="673"/>
                    <a:pt x="824" y="672"/>
                    <a:pt x="832" y="675"/>
                  </a:cubicBezTo>
                  <a:cubicBezTo>
                    <a:pt x="836" y="675"/>
                    <a:pt x="839" y="676"/>
                    <a:pt x="843" y="677"/>
                  </a:cubicBezTo>
                  <a:cubicBezTo>
                    <a:pt x="850" y="678"/>
                    <a:pt x="858" y="679"/>
                    <a:pt x="865" y="681"/>
                  </a:cubicBezTo>
                  <a:cubicBezTo>
                    <a:pt x="880" y="684"/>
                    <a:pt x="895" y="687"/>
                    <a:pt x="910" y="690"/>
                  </a:cubicBezTo>
                  <a:cubicBezTo>
                    <a:pt x="924" y="693"/>
                    <a:pt x="938" y="696"/>
                    <a:pt x="952" y="699"/>
                  </a:cubicBezTo>
                  <a:cubicBezTo>
                    <a:pt x="959" y="700"/>
                    <a:pt x="966" y="702"/>
                    <a:pt x="973" y="703"/>
                  </a:cubicBezTo>
                  <a:cubicBezTo>
                    <a:pt x="977" y="704"/>
                    <a:pt x="982" y="705"/>
                    <a:pt x="986" y="706"/>
                  </a:cubicBezTo>
                  <a:cubicBezTo>
                    <a:pt x="995" y="706"/>
                    <a:pt x="998" y="712"/>
                    <a:pt x="996" y="724"/>
                  </a:cubicBezTo>
                  <a:cubicBezTo>
                    <a:pt x="995" y="723"/>
                    <a:pt x="995" y="723"/>
                    <a:pt x="995" y="724"/>
                  </a:cubicBezTo>
                  <a:cubicBezTo>
                    <a:pt x="995" y="721"/>
                    <a:pt x="995" y="718"/>
                    <a:pt x="995" y="715"/>
                  </a:cubicBezTo>
                  <a:cubicBezTo>
                    <a:pt x="995" y="711"/>
                    <a:pt x="988" y="711"/>
                    <a:pt x="987" y="715"/>
                  </a:cubicBezTo>
                  <a:cubicBezTo>
                    <a:pt x="986" y="736"/>
                    <a:pt x="985" y="757"/>
                    <a:pt x="982" y="777"/>
                  </a:cubicBezTo>
                  <a:cubicBezTo>
                    <a:pt x="981" y="790"/>
                    <a:pt x="982" y="833"/>
                    <a:pt x="966" y="843"/>
                  </a:cubicBezTo>
                  <a:cubicBezTo>
                    <a:pt x="965" y="840"/>
                    <a:pt x="965" y="838"/>
                    <a:pt x="965" y="835"/>
                  </a:cubicBezTo>
                  <a:cubicBezTo>
                    <a:pt x="964" y="832"/>
                    <a:pt x="961" y="831"/>
                    <a:pt x="959" y="833"/>
                  </a:cubicBezTo>
                  <a:cubicBezTo>
                    <a:pt x="957" y="830"/>
                    <a:pt x="952" y="827"/>
                    <a:pt x="947" y="824"/>
                  </a:cubicBezTo>
                  <a:cubicBezTo>
                    <a:pt x="958" y="819"/>
                    <a:pt x="969" y="812"/>
                    <a:pt x="980" y="805"/>
                  </a:cubicBezTo>
                  <a:cubicBezTo>
                    <a:pt x="980" y="804"/>
                    <a:pt x="980" y="803"/>
                    <a:pt x="979" y="804"/>
                  </a:cubicBezTo>
                  <a:cubicBezTo>
                    <a:pt x="968" y="811"/>
                    <a:pt x="956" y="817"/>
                    <a:pt x="944" y="822"/>
                  </a:cubicBezTo>
                  <a:cubicBezTo>
                    <a:pt x="938" y="819"/>
                    <a:pt x="929" y="816"/>
                    <a:pt x="921" y="813"/>
                  </a:cubicBezTo>
                  <a:cubicBezTo>
                    <a:pt x="935" y="807"/>
                    <a:pt x="949" y="800"/>
                    <a:pt x="964" y="793"/>
                  </a:cubicBezTo>
                  <a:cubicBezTo>
                    <a:pt x="965" y="793"/>
                    <a:pt x="964" y="791"/>
                    <a:pt x="963" y="792"/>
                  </a:cubicBezTo>
                  <a:cubicBezTo>
                    <a:pt x="948" y="799"/>
                    <a:pt x="933" y="805"/>
                    <a:pt x="918" y="812"/>
                  </a:cubicBezTo>
                  <a:cubicBezTo>
                    <a:pt x="901" y="807"/>
                    <a:pt x="885" y="803"/>
                    <a:pt x="881" y="803"/>
                  </a:cubicBezTo>
                  <a:cubicBezTo>
                    <a:pt x="864" y="799"/>
                    <a:pt x="818" y="788"/>
                    <a:pt x="797" y="801"/>
                  </a:cubicBezTo>
                  <a:cubicBezTo>
                    <a:pt x="796" y="799"/>
                    <a:pt x="795" y="798"/>
                    <a:pt x="795" y="796"/>
                  </a:cubicBezTo>
                  <a:cubicBezTo>
                    <a:pt x="795" y="786"/>
                    <a:pt x="796" y="775"/>
                    <a:pt x="796" y="765"/>
                  </a:cubicBezTo>
                  <a:close/>
                  <a:moveTo>
                    <a:pt x="732" y="976"/>
                  </a:moveTo>
                  <a:cubicBezTo>
                    <a:pt x="741" y="970"/>
                    <a:pt x="749" y="962"/>
                    <a:pt x="756" y="952"/>
                  </a:cubicBezTo>
                  <a:cubicBezTo>
                    <a:pt x="753" y="961"/>
                    <a:pt x="750" y="970"/>
                    <a:pt x="750" y="972"/>
                  </a:cubicBezTo>
                  <a:cubicBezTo>
                    <a:pt x="748" y="978"/>
                    <a:pt x="746" y="985"/>
                    <a:pt x="744" y="991"/>
                  </a:cubicBezTo>
                  <a:cubicBezTo>
                    <a:pt x="740" y="986"/>
                    <a:pt x="736" y="981"/>
                    <a:pt x="732" y="976"/>
                  </a:cubicBezTo>
                  <a:close/>
                  <a:moveTo>
                    <a:pt x="729" y="1124"/>
                  </a:moveTo>
                  <a:cubicBezTo>
                    <a:pt x="731" y="1110"/>
                    <a:pt x="732" y="1097"/>
                    <a:pt x="734" y="1084"/>
                  </a:cubicBezTo>
                  <a:cubicBezTo>
                    <a:pt x="740" y="1043"/>
                    <a:pt x="750" y="1003"/>
                    <a:pt x="761" y="963"/>
                  </a:cubicBezTo>
                  <a:cubicBezTo>
                    <a:pt x="763" y="956"/>
                    <a:pt x="771" y="940"/>
                    <a:pt x="766" y="933"/>
                  </a:cubicBezTo>
                  <a:cubicBezTo>
                    <a:pt x="767" y="929"/>
                    <a:pt x="768" y="926"/>
                    <a:pt x="768" y="922"/>
                  </a:cubicBezTo>
                  <a:cubicBezTo>
                    <a:pt x="769" y="919"/>
                    <a:pt x="764" y="916"/>
                    <a:pt x="762" y="919"/>
                  </a:cubicBezTo>
                  <a:cubicBezTo>
                    <a:pt x="761" y="923"/>
                    <a:pt x="759" y="927"/>
                    <a:pt x="757" y="931"/>
                  </a:cubicBezTo>
                  <a:cubicBezTo>
                    <a:pt x="756" y="931"/>
                    <a:pt x="756" y="932"/>
                    <a:pt x="755" y="932"/>
                  </a:cubicBezTo>
                  <a:cubicBezTo>
                    <a:pt x="755" y="933"/>
                    <a:pt x="755" y="933"/>
                    <a:pt x="756" y="933"/>
                  </a:cubicBezTo>
                  <a:cubicBezTo>
                    <a:pt x="748" y="949"/>
                    <a:pt x="738" y="962"/>
                    <a:pt x="723" y="972"/>
                  </a:cubicBezTo>
                  <a:cubicBezTo>
                    <a:pt x="716" y="977"/>
                    <a:pt x="669" y="999"/>
                    <a:pt x="659" y="987"/>
                  </a:cubicBezTo>
                  <a:cubicBezTo>
                    <a:pt x="671" y="980"/>
                    <a:pt x="679" y="968"/>
                    <a:pt x="685" y="955"/>
                  </a:cubicBezTo>
                  <a:cubicBezTo>
                    <a:pt x="688" y="947"/>
                    <a:pt x="691" y="939"/>
                    <a:pt x="693" y="931"/>
                  </a:cubicBezTo>
                  <a:cubicBezTo>
                    <a:pt x="694" y="931"/>
                    <a:pt x="694" y="930"/>
                    <a:pt x="694" y="930"/>
                  </a:cubicBezTo>
                  <a:cubicBezTo>
                    <a:pt x="697" y="921"/>
                    <a:pt x="700" y="913"/>
                    <a:pt x="704" y="904"/>
                  </a:cubicBezTo>
                  <a:cubicBezTo>
                    <a:pt x="704" y="904"/>
                    <a:pt x="704" y="905"/>
                    <a:pt x="704" y="905"/>
                  </a:cubicBezTo>
                  <a:cubicBezTo>
                    <a:pt x="705" y="906"/>
                    <a:pt x="706" y="905"/>
                    <a:pt x="706" y="904"/>
                  </a:cubicBezTo>
                  <a:cubicBezTo>
                    <a:pt x="706" y="903"/>
                    <a:pt x="705" y="903"/>
                    <a:pt x="705" y="903"/>
                  </a:cubicBezTo>
                  <a:cubicBezTo>
                    <a:pt x="709" y="896"/>
                    <a:pt x="714" y="889"/>
                    <a:pt x="721" y="883"/>
                  </a:cubicBezTo>
                  <a:cubicBezTo>
                    <a:pt x="736" y="868"/>
                    <a:pt x="754" y="857"/>
                    <a:pt x="770" y="844"/>
                  </a:cubicBezTo>
                  <a:cubicBezTo>
                    <a:pt x="770" y="844"/>
                    <a:pt x="770" y="844"/>
                    <a:pt x="770" y="845"/>
                  </a:cubicBezTo>
                  <a:cubicBezTo>
                    <a:pt x="771" y="845"/>
                    <a:pt x="772" y="845"/>
                    <a:pt x="772" y="844"/>
                  </a:cubicBezTo>
                  <a:cubicBezTo>
                    <a:pt x="771" y="844"/>
                    <a:pt x="771" y="844"/>
                    <a:pt x="771" y="843"/>
                  </a:cubicBezTo>
                  <a:cubicBezTo>
                    <a:pt x="778" y="838"/>
                    <a:pt x="784" y="832"/>
                    <a:pt x="789" y="825"/>
                  </a:cubicBezTo>
                  <a:cubicBezTo>
                    <a:pt x="790" y="826"/>
                    <a:pt x="790" y="826"/>
                    <a:pt x="790" y="827"/>
                  </a:cubicBezTo>
                  <a:cubicBezTo>
                    <a:pt x="791" y="827"/>
                    <a:pt x="792" y="826"/>
                    <a:pt x="792" y="826"/>
                  </a:cubicBezTo>
                  <a:cubicBezTo>
                    <a:pt x="791" y="825"/>
                    <a:pt x="791" y="825"/>
                    <a:pt x="790" y="824"/>
                  </a:cubicBezTo>
                  <a:cubicBezTo>
                    <a:pt x="793" y="820"/>
                    <a:pt x="796" y="816"/>
                    <a:pt x="798" y="811"/>
                  </a:cubicBezTo>
                  <a:cubicBezTo>
                    <a:pt x="814" y="796"/>
                    <a:pt x="865" y="808"/>
                    <a:pt x="879" y="810"/>
                  </a:cubicBezTo>
                  <a:cubicBezTo>
                    <a:pt x="885" y="812"/>
                    <a:pt x="958" y="834"/>
                    <a:pt x="954" y="838"/>
                  </a:cubicBezTo>
                  <a:cubicBezTo>
                    <a:pt x="952" y="841"/>
                    <a:pt x="955" y="844"/>
                    <a:pt x="958" y="843"/>
                  </a:cubicBezTo>
                  <a:cubicBezTo>
                    <a:pt x="960" y="894"/>
                    <a:pt x="968" y="946"/>
                    <a:pt x="959" y="997"/>
                  </a:cubicBezTo>
                  <a:cubicBezTo>
                    <a:pt x="954" y="1024"/>
                    <a:pt x="942" y="1056"/>
                    <a:pt x="921" y="1078"/>
                  </a:cubicBezTo>
                  <a:cubicBezTo>
                    <a:pt x="920" y="1079"/>
                    <a:pt x="919" y="1079"/>
                    <a:pt x="919" y="1080"/>
                  </a:cubicBezTo>
                  <a:cubicBezTo>
                    <a:pt x="905" y="1094"/>
                    <a:pt x="889" y="1103"/>
                    <a:pt x="869" y="1105"/>
                  </a:cubicBezTo>
                  <a:cubicBezTo>
                    <a:pt x="879" y="1096"/>
                    <a:pt x="887" y="1085"/>
                    <a:pt x="893" y="1077"/>
                  </a:cubicBezTo>
                  <a:cubicBezTo>
                    <a:pt x="917" y="1046"/>
                    <a:pt x="936" y="1006"/>
                    <a:pt x="937" y="966"/>
                  </a:cubicBezTo>
                  <a:cubicBezTo>
                    <a:pt x="937" y="962"/>
                    <a:pt x="932" y="962"/>
                    <a:pt x="931" y="965"/>
                  </a:cubicBezTo>
                  <a:cubicBezTo>
                    <a:pt x="924" y="998"/>
                    <a:pt x="916" y="1028"/>
                    <a:pt x="898" y="1057"/>
                  </a:cubicBezTo>
                  <a:cubicBezTo>
                    <a:pt x="882" y="1082"/>
                    <a:pt x="851" y="1123"/>
                    <a:pt x="818" y="1120"/>
                  </a:cubicBezTo>
                  <a:cubicBezTo>
                    <a:pt x="827" y="1111"/>
                    <a:pt x="835" y="1100"/>
                    <a:pt x="841" y="1091"/>
                  </a:cubicBezTo>
                  <a:cubicBezTo>
                    <a:pt x="865" y="1055"/>
                    <a:pt x="880" y="1009"/>
                    <a:pt x="877" y="966"/>
                  </a:cubicBezTo>
                  <a:cubicBezTo>
                    <a:pt x="876" y="962"/>
                    <a:pt x="870" y="961"/>
                    <a:pt x="869" y="966"/>
                  </a:cubicBezTo>
                  <a:cubicBezTo>
                    <a:pt x="868" y="1001"/>
                    <a:pt x="863" y="1033"/>
                    <a:pt x="847" y="1064"/>
                  </a:cubicBezTo>
                  <a:cubicBezTo>
                    <a:pt x="839" y="1080"/>
                    <a:pt x="826" y="1103"/>
                    <a:pt x="809" y="1118"/>
                  </a:cubicBezTo>
                  <a:cubicBezTo>
                    <a:pt x="808" y="1118"/>
                    <a:pt x="807" y="1119"/>
                    <a:pt x="807" y="1120"/>
                  </a:cubicBezTo>
                  <a:cubicBezTo>
                    <a:pt x="794" y="1130"/>
                    <a:pt x="780" y="1136"/>
                    <a:pt x="764" y="1132"/>
                  </a:cubicBezTo>
                  <a:cubicBezTo>
                    <a:pt x="774" y="1116"/>
                    <a:pt x="782" y="1098"/>
                    <a:pt x="789" y="1081"/>
                  </a:cubicBezTo>
                  <a:cubicBezTo>
                    <a:pt x="806" y="1042"/>
                    <a:pt x="817" y="1000"/>
                    <a:pt x="821" y="958"/>
                  </a:cubicBezTo>
                  <a:cubicBezTo>
                    <a:pt x="822" y="954"/>
                    <a:pt x="814" y="953"/>
                    <a:pt x="814" y="957"/>
                  </a:cubicBezTo>
                  <a:cubicBezTo>
                    <a:pt x="808" y="997"/>
                    <a:pt x="799" y="1035"/>
                    <a:pt x="784" y="1072"/>
                  </a:cubicBezTo>
                  <a:cubicBezTo>
                    <a:pt x="777" y="1091"/>
                    <a:pt x="768" y="1114"/>
                    <a:pt x="756" y="1130"/>
                  </a:cubicBezTo>
                  <a:cubicBezTo>
                    <a:pt x="756" y="1130"/>
                    <a:pt x="756" y="1130"/>
                    <a:pt x="755" y="1130"/>
                  </a:cubicBezTo>
                  <a:cubicBezTo>
                    <a:pt x="754" y="1130"/>
                    <a:pt x="754" y="1131"/>
                    <a:pt x="754" y="1132"/>
                  </a:cubicBezTo>
                  <a:cubicBezTo>
                    <a:pt x="752" y="1135"/>
                    <a:pt x="749" y="1137"/>
                    <a:pt x="746" y="1138"/>
                  </a:cubicBezTo>
                  <a:cubicBezTo>
                    <a:pt x="741" y="1146"/>
                    <a:pt x="737" y="1146"/>
                    <a:pt x="734" y="1138"/>
                  </a:cubicBezTo>
                  <a:cubicBezTo>
                    <a:pt x="728" y="1132"/>
                    <a:pt x="729" y="1131"/>
                    <a:pt x="729" y="1124"/>
                  </a:cubicBezTo>
                  <a:close/>
                  <a:moveTo>
                    <a:pt x="736" y="1152"/>
                  </a:moveTo>
                  <a:cubicBezTo>
                    <a:pt x="737" y="1152"/>
                    <a:pt x="737" y="1152"/>
                    <a:pt x="738" y="1152"/>
                  </a:cubicBezTo>
                  <a:cubicBezTo>
                    <a:pt x="738" y="1158"/>
                    <a:pt x="738" y="1165"/>
                    <a:pt x="738" y="1172"/>
                  </a:cubicBezTo>
                  <a:cubicBezTo>
                    <a:pt x="725" y="1172"/>
                    <a:pt x="712" y="1172"/>
                    <a:pt x="699" y="1172"/>
                  </a:cubicBezTo>
                  <a:cubicBezTo>
                    <a:pt x="699" y="1161"/>
                    <a:pt x="699" y="1149"/>
                    <a:pt x="698" y="1138"/>
                  </a:cubicBezTo>
                  <a:cubicBezTo>
                    <a:pt x="705" y="1138"/>
                    <a:pt x="713" y="1138"/>
                    <a:pt x="720" y="1137"/>
                  </a:cubicBezTo>
                  <a:cubicBezTo>
                    <a:pt x="720" y="1138"/>
                    <a:pt x="720" y="1138"/>
                    <a:pt x="721" y="1138"/>
                  </a:cubicBezTo>
                  <a:cubicBezTo>
                    <a:pt x="722" y="1146"/>
                    <a:pt x="728" y="1151"/>
                    <a:pt x="736" y="1152"/>
                  </a:cubicBezTo>
                  <a:close/>
                  <a:moveTo>
                    <a:pt x="419" y="1096"/>
                  </a:moveTo>
                  <a:cubicBezTo>
                    <a:pt x="414" y="1096"/>
                    <a:pt x="409" y="1096"/>
                    <a:pt x="404" y="1096"/>
                  </a:cubicBezTo>
                  <a:cubicBezTo>
                    <a:pt x="404" y="1096"/>
                    <a:pt x="403" y="1096"/>
                    <a:pt x="402" y="1097"/>
                  </a:cubicBezTo>
                  <a:cubicBezTo>
                    <a:pt x="401" y="1088"/>
                    <a:pt x="399" y="1079"/>
                    <a:pt x="397" y="1071"/>
                  </a:cubicBezTo>
                  <a:cubicBezTo>
                    <a:pt x="404" y="1080"/>
                    <a:pt x="411" y="1088"/>
                    <a:pt x="419" y="1096"/>
                  </a:cubicBezTo>
                  <a:close/>
                  <a:moveTo>
                    <a:pt x="343" y="829"/>
                  </a:moveTo>
                  <a:cubicBezTo>
                    <a:pt x="352" y="840"/>
                    <a:pt x="364" y="848"/>
                    <a:pt x="376" y="856"/>
                  </a:cubicBezTo>
                  <a:cubicBezTo>
                    <a:pt x="399" y="870"/>
                    <a:pt x="405" y="887"/>
                    <a:pt x="410" y="913"/>
                  </a:cubicBezTo>
                  <a:cubicBezTo>
                    <a:pt x="414" y="932"/>
                    <a:pt x="420" y="950"/>
                    <a:pt x="427" y="968"/>
                  </a:cubicBezTo>
                  <a:cubicBezTo>
                    <a:pt x="430" y="974"/>
                    <a:pt x="435" y="981"/>
                    <a:pt x="436" y="988"/>
                  </a:cubicBezTo>
                  <a:cubicBezTo>
                    <a:pt x="437" y="990"/>
                    <a:pt x="438" y="992"/>
                    <a:pt x="439" y="994"/>
                  </a:cubicBezTo>
                  <a:cubicBezTo>
                    <a:pt x="435" y="996"/>
                    <a:pt x="430" y="998"/>
                    <a:pt x="426" y="1000"/>
                  </a:cubicBezTo>
                  <a:cubicBezTo>
                    <a:pt x="421" y="999"/>
                    <a:pt x="413" y="989"/>
                    <a:pt x="409" y="984"/>
                  </a:cubicBezTo>
                  <a:cubicBezTo>
                    <a:pt x="392" y="961"/>
                    <a:pt x="381" y="930"/>
                    <a:pt x="350" y="922"/>
                  </a:cubicBezTo>
                  <a:cubicBezTo>
                    <a:pt x="346" y="921"/>
                    <a:pt x="345" y="925"/>
                    <a:pt x="346" y="927"/>
                  </a:cubicBezTo>
                  <a:cubicBezTo>
                    <a:pt x="346" y="928"/>
                    <a:pt x="346" y="928"/>
                    <a:pt x="346" y="930"/>
                  </a:cubicBezTo>
                  <a:cubicBezTo>
                    <a:pt x="346" y="930"/>
                    <a:pt x="347" y="931"/>
                    <a:pt x="347" y="931"/>
                  </a:cubicBezTo>
                  <a:cubicBezTo>
                    <a:pt x="348" y="931"/>
                    <a:pt x="348" y="931"/>
                    <a:pt x="348" y="931"/>
                  </a:cubicBezTo>
                  <a:cubicBezTo>
                    <a:pt x="348" y="931"/>
                    <a:pt x="349" y="931"/>
                    <a:pt x="349" y="931"/>
                  </a:cubicBezTo>
                  <a:cubicBezTo>
                    <a:pt x="349" y="937"/>
                    <a:pt x="353" y="965"/>
                    <a:pt x="354" y="967"/>
                  </a:cubicBezTo>
                  <a:cubicBezTo>
                    <a:pt x="359" y="984"/>
                    <a:pt x="366" y="1000"/>
                    <a:pt x="372" y="1017"/>
                  </a:cubicBezTo>
                  <a:cubicBezTo>
                    <a:pt x="378" y="1032"/>
                    <a:pt x="382" y="1049"/>
                    <a:pt x="387" y="1065"/>
                  </a:cubicBezTo>
                  <a:cubicBezTo>
                    <a:pt x="391" y="1079"/>
                    <a:pt x="412" y="1141"/>
                    <a:pt x="378" y="1139"/>
                  </a:cubicBezTo>
                  <a:cubicBezTo>
                    <a:pt x="378" y="1139"/>
                    <a:pt x="377" y="1139"/>
                    <a:pt x="377" y="1139"/>
                  </a:cubicBezTo>
                  <a:cubicBezTo>
                    <a:pt x="334" y="1092"/>
                    <a:pt x="324" y="1021"/>
                    <a:pt x="316" y="960"/>
                  </a:cubicBezTo>
                  <a:cubicBezTo>
                    <a:pt x="315" y="956"/>
                    <a:pt x="310" y="957"/>
                    <a:pt x="310" y="961"/>
                  </a:cubicBezTo>
                  <a:cubicBezTo>
                    <a:pt x="311" y="998"/>
                    <a:pt x="320" y="1035"/>
                    <a:pt x="332" y="1070"/>
                  </a:cubicBezTo>
                  <a:cubicBezTo>
                    <a:pt x="342" y="1100"/>
                    <a:pt x="356" y="1128"/>
                    <a:pt x="380" y="1148"/>
                  </a:cubicBezTo>
                  <a:cubicBezTo>
                    <a:pt x="382" y="1149"/>
                    <a:pt x="385" y="1147"/>
                    <a:pt x="383" y="1145"/>
                  </a:cubicBezTo>
                  <a:cubicBezTo>
                    <a:pt x="383" y="1145"/>
                    <a:pt x="382" y="1145"/>
                    <a:pt x="382" y="1144"/>
                  </a:cubicBezTo>
                  <a:cubicBezTo>
                    <a:pt x="403" y="1147"/>
                    <a:pt x="406" y="1126"/>
                    <a:pt x="403" y="1104"/>
                  </a:cubicBezTo>
                  <a:cubicBezTo>
                    <a:pt x="404" y="1104"/>
                    <a:pt x="404" y="1104"/>
                    <a:pt x="404" y="1104"/>
                  </a:cubicBezTo>
                  <a:cubicBezTo>
                    <a:pt x="421" y="1104"/>
                    <a:pt x="438" y="1104"/>
                    <a:pt x="455" y="1104"/>
                  </a:cubicBezTo>
                  <a:cubicBezTo>
                    <a:pt x="455" y="1105"/>
                    <a:pt x="456" y="1106"/>
                    <a:pt x="457" y="1106"/>
                  </a:cubicBezTo>
                  <a:cubicBezTo>
                    <a:pt x="458" y="1107"/>
                    <a:pt x="459" y="1106"/>
                    <a:pt x="458" y="1105"/>
                  </a:cubicBezTo>
                  <a:cubicBezTo>
                    <a:pt x="458" y="1105"/>
                    <a:pt x="458" y="1104"/>
                    <a:pt x="457" y="1104"/>
                  </a:cubicBezTo>
                  <a:cubicBezTo>
                    <a:pt x="467" y="1104"/>
                    <a:pt x="476" y="1104"/>
                    <a:pt x="486" y="1104"/>
                  </a:cubicBezTo>
                  <a:cubicBezTo>
                    <a:pt x="486" y="1104"/>
                    <a:pt x="486" y="1105"/>
                    <a:pt x="486" y="1105"/>
                  </a:cubicBezTo>
                  <a:cubicBezTo>
                    <a:pt x="487" y="1105"/>
                    <a:pt x="488" y="1105"/>
                    <a:pt x="488" y="1104"/>
                  </a:cubicBezTo>
                  <a:cubicBezTo>
                    <a:pt x="559" y="1104"/>
                    <a:pt x="630" y="1104"/>
                    <a:pt x="701" y="1100"/>
                  </a:cubicBezTo>
                  <a:cubicBezTo>
                    <a:pt x="701" y="1100"/>
                    <a:pt x="702" y="1100"/>
                    <a:pt x="702" y="1101"/>
                  </a:cubicBezTo>
                  <a:cubicBezTo>
                    <a:pt x="703" y="1102"/>
                    <a:pt x="705" y="1100"/>
                    <a:pt x="704" y="1100"/>
                  </a:cubicBezTo>
                  <a:cubicBezTo>
                    <a:pt x="704" y="1099"/>
                    <a:pt x="704" y="1099"/>
                    <a:pt x="704" y="1099"/>
                  </a:cubicBezTo>
                  <a:cubicBezTo>
                    <a:pt x="710" y="1099"/>
                    <a:pt x="716" y="1099"/>
                    <a:pt x="722" y="1098"/>
                  </a:cubicBezTo>
                  <a:cubicBezTo>
                    <a:pt x="721" y="1104"/>
                    <a:pt x="720" y="1109"/>
                    <a:pt x="720" y="1114"/>
                  </a:cubicBezTo>
                  <a:cubicBezTo>
                    <a:pt x="669" y="1112"/>
                    <a:pt x="617" y="1114"/>
                    <a:pt x="566" y="1116"/>
                  </a:cubicBezTo>
                  <a:cubicBezTo>
                    <a:pt x="514" y="1118"/>
                    <a:pt x="462" y="1120"/>
                    <a:pt x="410" y="1124"/>
                  </a:cubicBezTo>
                  <a:cubicBezTo>
                    <a:pt x="405" y="1125"/>
                    <a:pt x="405" y="1132"/>
                    <a:pt x="410" y="1132"/>
                  </a:cubicBezTo>
                  <a:cubicBezTo>
                    <a:pt x="453" y="1129"/>
                    <a:pt x="497" y="1126"/>
                    <a:pt x="541" y="1124"/>
                  </a:cubicBezTo>
                  <a:cubicBezTo>
                    <a:pt x="541" y="1128"/>
                    <a:pt x="541" y="1131"/>
                    <a:pt x="541" y="1134"/>
                  </a:cubicBezTo>
                  <a:cubicBezTo>
                    <a:pt x="533" y="1135"/>
                    <a:pt x="525" y="1135"/>
                    <a:pt x="517" y="1135"/>
                  </a:cubicBezTo>
                  <a:cubicBezTo>
                    <a:pt x="517" y="1133"/>
                    <a:pt x="517" y="1131"/>
                    <a:pt x="517" y="1129"/>
                  </a:cubicBezTo>
                  <a:cubicBezTo>
                    <a:pt x="517" y="1127"/>
                    <a:pt x="513" y="1127"/>
                    <a:pt x="513" y="1129"/>
                  </a:cubicBezTo>
                  <a:cubicBezTo>
                    <a:pt x="513" y="1131"/>
                    <a:pt x="513" y="1133"/>
                    <a:pt x="513" y="1135"/>
                  </a:cubicBezTo>
                  <a:cubicBezTo>
                    <a:pt x="500" y="1136"/>
                    <a:pt x="486" y="1137"/>
                    <a:pt x="473" y="1137"/>
                  </a:cubicBezTo>
                  <a:cubicBezTo>
                    <a:pt x="473" y="1136"/>
                    <a:pt x="473" y="1135"/>
                    <a:pt x="473" y="1134"/>
                  </a:cubicBezTo>
                  <a:cubicBezTo>
                    <a:pt x="473" y="1132"/>
                    <a:pt x="470" y="1132"/>
                    <a:pt x="469" y="1134"/>
                  </a:cubicBezTo>
                  <a:cubicBezTo>
                    <a:pt x="469" y="1135"/>
                    <a:pt x="469" y="1136"/>
                    <a:pt x="469" y="1138"/>
                  </a:cubicBezTo>
                  <a:cubicBezTo>
                    <a:pt x="458" y="1138"/>
                    <a:pt x="447" y="1139"/>
                    <a:pt x="436" y="1140"/>
                  </a:cubicBezTo>
                  <a:cubicBezTo>
                    <a:pt x="436" y="1138"/>
                    <a:pt x="436" y="1136"/>
                    <a:pt x="436" y="1134"/>
                  </a:cubicBezTo>
                  <a:cubicBezTo>
                    <a:pt x="436" y="1132"/>
                    <a:pt x="433" y="1132"/>
                    <a:pt x="433" y="1134"/>
                  </a:cubicBezTo>
                  <a:cubicBezTo>
                    <a:pt x="433" y="1136"/>
                    <a:pt x="433" y="1138"/>
                    <a:pt x="433" y="1140"/>
                  </a:cubicBezTo>
                  <a:cubicBezTo>
                    <a:pt x="424" y="1140"/>
                    <a:pt x="416" y="1141"/>
                    <a:pt x="407" y="1142"/>
                  </a:cubicBezTo>
                  <a:cubicBezTo>
                    <a:pt x="404" y="1142"/>
                    <a:pt x="404" y="1146"/>
                    <a:pt x="407" y="1146"/>
                  </a:cubicBezTo>
                  <a:cubicBezTo>
                    <a:pt x="416" y="1146"/>
                    <a:pt x="424" y="1145"/>
                    <a:pt x="433" y="1145"/>
                  </a:cubicBezTo>
                  <a:cubicBezTo>
                    <a:pt x="432" y="1155"/>
                    <a:pt x="432" y="1165"/>
                    <a:pt x="431" y="1174"/>
                  </a:cubicBezTo>
                  <a:cubicBezTo>
                    <a:pt x="420" y="1174"/>
                    <a:pt x="408" y="1175"/>
                    <a:pt x="396" y="1175"/>
                  </a:cubicBezTo>
                  <a:cubicBezTo>
                    <a:pt x="397" y="1168"/>
                    <a:pt x="397" y="1162"/>
                    <a:pt x="398" y="1155"/>
                  </a:cubicBezTo>
                  <a:cubicBezTo>
                    <a:pt x="398" y="1153"/>
                    <a:pt x="394" y="1153"/>
                    <a:pt x="394" y="1155"/>
                  </a:cubicBezTo>
                  <a:cubicBezTo>
                    <a:pt x="393" y="1161"/>
                    <a:pt x="392" y="1168"/>
                    <a:pt x="391" y="1175"/>
                  </a:cubicBezTo>
                  <a:cubicBezTo>
                    <a:pt x="379" y="1175"/>
                    <a:pt x="367" y="1175"/>
                    <a:pt x="356" y="1175"/>
                  </a:cubicBezTo>
                  <a:cubicBezTo>
                    <a:pt x="356" y="1166"/>
                    <a:pt x="356" y="1157"/>
                    <a:pt x="356" y="1148"/>
                  </a:cubicBezTo>
                  <a:cubicBezTo>
                    <a:pt x="356" y="1145"/>
                    <a:pt x="352" y="1145"/>
                    <a:pt x="352" y="1148"/>
                  </a:cubicBezTo>
                  <a:cubicBezTo>
                    <a:pt x="351" y="1157"/>
                    <a:pt x="350" y="1166"/>
                    <a:pt x="349" y="1175"/>
                  </a:cubicBezTo>
                  <a:cubicBezTo>
                    <a:pt x="339" y="1175"/>
                    <a:pt x="329" y="1175"/>
                    <a:pt x="320" y="1175"/>
                  </a:cubicBezTo>
                  <a:cubicBezTo>
                    <a:pt x="320" y="1169"/>
                    <a:pt x="320" y="1164"/>
                    <a:pt x="321" y="1158"/>
                  </a:cubicBezTo>
                  <a:cubicBezTo>
                    <a:pt x="321" y="1155"/>
                    <a:pt x="316" y="1155"/>
                    <a:pt x="315" y="1158"/>
                  </a:cubicBezTo>
                  <a:cubicBezTo>
                    <a:pt x="315" y="1164"/>
                    <a:pt x="314" y="1169"/>
                    <a:pt x="313" y="1175"/>
                  </a:cubicBezTo>
                  <a:cubicBezTo>
                    <a:pt x="300" y="1175"/>
                    <a:pt x="287" y="1176"/>
                    <a:pt x="273" y="1176"/>
                  </a:cubicBezTo>
                  <a:cubicBezTo>
                    <a:pt x="273" y="1172"/>
                    <a:pt x="274" y="1168"/>
                    <a:pt x="274" y="1164"/>
                  </a:cubicBezTo>
                  <a:cubicBezTo>
                    <a:pt x="274" y="1161"/>
                    <a:pt x="270" y="1161"/>
                    <a:pt x="269" y="1164"/>
                  </a:cubicBezTo>
                  <a:cubicBezTo>
                    <a:pt x="269" y="1168"/>
                    <a:pt x="269" y="1172"/>
                    <a:pt x="268" y="1176"/>
                  </a:cubicBezTo>
                  <a:cubicBezTo>
                    <a:pt x="257" y="1176"/>
                    <a:pt x="246" y="1176"/>
                    <a:pt x="234" y="1176"/>
                  </a:cubicBezTo>
                  <a:cubicBezTo>
                    <a:pt x="237" y="1162"/>
                    <a:pt x="239" y="1148"/>
                    <a:pt x="241" y="1134"/>
                  </a:cubicBezTo>
                  <a:cubicBezTo>
                    <a:pt x="241" y="1132"/>
                    <a:pt x="237" y="1132"/>
                    <a:pt x="237" y="1134"/>
                  </a:cubicBezTo>
                  <a:cubicBezTo>
                    <a:pt x="233" y="1148"/>
                    <a:pt x="230" y="1162"/>
                    <a:pt x="228" y="1176"/>
                  </a:cubicBezTo>
                  <a:cubicBezTo>
                    <a:pt x="216" y="1177"/>
                    <a:pt x="203" y="1177"/>
                    <a:pt x="191" y="1177"/>
                  </a:cubicBezTo>
                  <a:cubicBezTo>
                    <a:pt x="187" y="1177"/>
                    <a:pt x="187" y="1183"/>
                    <a:pt x="191" y="1184"/>
                  </a:cubicBezTo>
                  <a:cubicBezTo>
                    <a:pt x="203" y="1184"/>
                    <a:pt x="215" y="1184"/>
                    <a:pt x="227" y="1184"/>
                  </a:cubicBezTo>
                  <a:cubicBezTo>
                    <a:pt x="226" y="1190"/>
                    <a:pt x="225" y="1197"/>
                    <a:pt x="223" y="1204"/>
                  </a:cubicBezTo>
                  <a:cubicBezTo>
                    <a:pt x="223" y="1206"/>
                    <a:pt x="223" y="1207"/>
                    <a:pt x="223" y="1209"/>
                  </a:cubicBezTo>
                  <a:cubicBezTo>
                    <a:pt x="213" y="1209"/>
                    <a:pt x="203" y="1209"/>
                    <a:pt x="194" y="1209"/>
                  </a:cubicBezTo>
                  <a:cubicBezTo>
                    <a:pt x="190" y="1209"/>
                    <a:pt x="190" y="1215"/>
                    <a:pt x="194" y="1215"/>
                  </a:cubicBezTo>
                  <a:cubicBezTo>
                    <a:pt x="203" y="1216"/>
                    <a:pt x="212" y="1216"/>
                    <a:pt x="222" y="1216"/>
                  </a:cubicBezTo>
                  <a:cubicBezTo>
                    <a:pt x="220" y="1229"/>
                    <a:pt x="219" y="1243"/>
                    <a:pt x="221" y="1256"/>
                  </a:cubicBezTo>
                  <a:cubicBezTo>
                    <a:pt x="206" y="1255"/>
                    <a:pt x="191" y="1255"/>
                    <a:pt x="175" y="1254"/>
                  </a:cubicBezTo>
                  <a:cubicBezTo>
                    <a:pt x="179" y="1231"/>
                    <a:pt x="182" y="1208"/>
                    <a:pt x="186" y="1185"/>
                  </a:cubicBezTo>
                  <a:cubicBezTo>
                    <a:pt x="188" y="1171"/>
                    <a:pt x="187" y="1152"/>
                    <a:pt x="192" y="1140"/>
                  </a:cubicBezTo>
                  <a:cubicBezTo>
                    <a:pt x="198" y="1124"/>
                    <a:pt x="222" y="1125"/>
                    <a:pt x="239" y="1126"/>
                  </a:cubicBezTo>
                  <a:cubicBezTo>
                    <a:pt x="246" y="1131"/>
                    <a:pt x="255" y="1132"/>
                    <a:pt x="259" y="1125"/>
                  </a:cubicBezTo>
                  <a:cubicBezTo>
                    <a:pt x="273" y="1138"/>
                    <a:pt x="296" y="1145"/>
                    <a:pt x="303" y="1124"/>
                  </a:cubicBezTo>
                  <a:cubicBezTo>
                    <a:pt x="311" y="1133"/>
                    <a:pt x="321" y="1142"/>
                    <a:pt x="334" y="1139"/>
                  </a:cubicBezTo>
                  <a:cubicBezTo>
                    <a:pt x="347" y="1137"/>
                    <a:pt x="353" y="1125"/>
                    <a:pt x="348" y="1113"/>
                  </a:cubicBezTo>
                  <a:cubicBezTo>
                    <a:pt x="347" y="1111"/>
                    <a:pt x="344" y="1113"/>
                    <a:pt x="344" y="1115"/>
                  </a:cubicBezTo>
                  <a:cubicBezTo>
                    <a:pt x="327" y="1131"/>
                    <a:pt x="314" y="1132"/>
                    <a:pt x="306" y="1116"/>
                  </a:cubicBezTo>
                  <a:cubicBezTo>
                    <a:pt x="305" y="1115"/>
                    <a:pt x="304" y="1113"/>
                    <a:pt x="303" y="1111"/>
                  </a:cubicBezTo>
                  <a:cubicBezTo>
                    <a:pt x="299" y="1106"/>
                    <a:pt x="296" y="1099"/>
                    <a:pt x="293" y="1093"/>
                  </a:cubicBezTo>
                  <a:cubicBezTo>
                    <a:pt x="285" y="1078"/>
                    <a:pt x="278" y="1063"/>
                    <a:pt x="272" y="1047"/>
                  </a:cubicBezTo>
                  <a:cubicBezTo>
                    <a:pt x="263" y="1019"/>
                    <a:pt x="257" y="991"/>
                    <a:pt x="250" y="963"/>
                  </a:cubicBezTo>
                  <a:cubicBezTo>
                    <a:pt x="250" y="960"/>
                    <a:pt x="245" y="960"/>
                    <a:pt x="245" y="963"/>
                  </a:cubicBezTo>
                  <a:cubicBezTo>
                    <a:pt x="250" y="1015"/>
                    <a:pt x="268" y="1071"/>
                    <a:pt x="297" y="1115"/>
                  </a:cubicBezTo>
                  <a:cubicBezTo>
                    <a:pt x="298" y="1116"/>
                    <a:pt x="299" y="1118"/>
                    <a:pt x="300" y="1119"/>
                  </a:cubicBezTo>
                  <a:cubicBezTo>
                    <a:pt x="300" y="1119"/>
                    <a:pt x="299" y="1120"/>
                    <a:pt x="299" y="1120"/>
                  </a:cubicBezTo>
                  <a:cubicBezTo>
                    <a:pt x="294" y="1135"/>
                    <a:pt x="275" y="1131"/>
                    <a:pt x="266" y="1122"/>
                  </a:cubicBezTo>
                  <a:cubicBezTo>
                    <a:pt x="261" y="1117"/>
                    <a:pt x="257" y="1109"/>
                    <a:pt x="254" y="1102"/>
                  </a:cubicBezTo>
                  <a:cubicBezTo>
                    <a:pt x="248" y="1089"/>
                    <a:pt x="244" y="1075"/>
                    <a:pt x="239" y="1061"/>
                  </a:cubicBezTo>
                  <a:cubicBezTo>
                    <a:pt x="231" y="1035"/>
                    <a:pt x="228" y="1008"/>
                    <a:pt x="224" y="981"/>
                  </a:cubicBezTo>
                  <a:cubicBezTo>
                    <a:pt x="223" y="978"/>
                    <a:pt x="217" y="978"/>
                    <a:pt x="217" y="982"/>
                  </a:cubicBezTo>
                  <a:cubicBezTo>
                    <a:pt x="219" y="1026"/>
                    <a:pt x="231" y="1078"/>
                    <a:pt x="253" y="1117"/>
                  </a:cubicBezTo>
                  <a:cubicBezTo>
                    <a:pt x="255" y="1119"/>
                    <a:pt x="256" y="1121"/>
                    <a:pt x="257" y="1122"/>
                  </a:cubicBezTo>
                  <a:cubicBezTo>
                    <a:pt x="237" y="1138"/>
                    <a:pt x="202" y="1053"/>
                    <a:pt x="199" y="1044"/>
                  </a:cubicBezTo>
                  <a:cubicBezTo>
                    <a:pt x="190" y="1014"/>
                    <a:pt x="189" y="983"/>
                    <a:pt x="192" y="952"/>
                  </a:cubicBezTo>
                  <a:cubicBezTo>
                    <a:pt x="197" y="894"/>
                    <a:pt x="215" y="833"/>
                    <a:pt x="192" y="777"/>
                  </a:cubicBezTo>
                  <a:cubicBezTo>
                    <a:pt x="191" y="776"/>
                    <a:pt x="191" y="776"/>
                    <a:pt x="190" y="775"/>
                  </a:cubicBezTo>
                  <a:cubicBezTo>
                    <a:pt x="231" y="750"/>
                    <a:pt x="274" y="746"/>
                    <a:pt x="321" y="753"/>
                  </a:cubicBezTo>
                  <a:cubicBezTo>
                    <a:pt x="323" y="779"/>
                    <a:pt x="327" y="807"/>
                    <a:pt x="343" y="829"/>
                  </a:cubicBezTo>
                  <a:close/>
                  <a:moveTo>
                    <a:pt x="149" y="637"/>
                  </a:moveTo>
                  <a:cubicBezTo>
                    <a:pt x="154" y="635"/>
                    <a:pt x="158" y="633"/>
                    <a:pt x="162" y="632"/>
                  </a:cubicBezTo>
                  <a:cubicBezTo>
                    <a:pt x="168" y="630"/>
                    <a:pt x="174" y="629"/>
                    <a:pt x="180" y="627"/>
                  </a:cubicBezTo>
                  <a:cubicBezTo>
                    <a:pt x="184" y="635"/>
                    <a:pt x="189" y="642"/>
                    <a:pt x="196" y="647"/>
                  </a:cubicBezTo>
                  <a:cubicBezTo>
                    <a:pt x="197" y="648"/>
                    <a:pt x="199" y="646"/>
                    <a:pt x="198" y="645"/>
                  </a:cubicBezTo>
                  <a:cubicBezTo>
                    <a:pt x="191" y="640"/>
                    <a:pt x="186" y="634"/>
                    <a:pt x="183" y="627"/>
                  </a:cubicBezTo>
                  <a:cubicBezTo>
                    <a:pt x="183" y="627"/>
                    <a:pt x="183" y="626"/>
                    <a:pt x="183" y="626"/>
                  </a:cubicBezTo>
                  <a:cubicBezTo>
                    <a:pt x="186" y="626"/>
                    <a:pt x="188" y="626"/>
                    <a:pt x="190" y="625"/>
                  </a:cubicBezTo>
                  <a:cubicBezTo>
                    <a:pt x="191" y="625"/>
                    <a:pt x="192" y="626"/>
                    <a:pt x="193" y="626"/>
                  </a:cubicBezTo>
                  <a:cubicBezTo>
                    <a:pt x="194" y="626"/>
                    <a:pt x="194" y="625"/>
                    <a:pt x="194" y="624"/>
                  </a:cubicBezTo>
                  <a:cubicBezTo>
                    <a:pt x="195" y="624"/>
                    <a:pt x="196" y="624"/>
                    <a:pt x="196" y="624"/>
                  </a:cubicBezTo>
                  <a:cubicBezTo>
                    <a:pt x="196" y="624"/>
                    <a:pt x="196" y="624"/>
                    <a:pt x="197" y="625"/>
                  </a:cubicBezTo>
                  <a:cubicBezTo>
                    <a:pt x="205" y="630"/>
                    <a:pt x="214" y="636"/>
                    <a:pt x="222" y="641"/>
                  </a:cubicBezTo>
                  <a:cubicBezTo>
                    <a:pt x="223" y="642"/>
                    <a:pt x="224" y="640"/>
                    <a:pt x="223" y="640"/>
                  </a:cubicBezTo>
                  <a:cubicBezTo>
                    <a:pt x="215" y="634"/>
                    <a:pt x="207" y="629"/>
                    <a:pt x="198" y="624"/>
                  </a:cubicBezTo>
                  <a:cubicBezTo>
                    <a:pt x="205" y="622"/>
                    <a:pt x="212" y="621"/>
                    <a:pt x="220" y="620"/>
                  </a:cubicBezTo>
                  <a:cubicBezTo>
                    <a:pt x="228" y="625"/>
                    <a:pt x="237" y="630"/>
                    <a:pt x="244" y="637"/>
                  </a:cubicBezTo>
                  <a:cubicBezTo>
                    <a:pt x="245" y="637"/>
                    <a:pt x="246" y="636"/>
                    <a:pt x="246" y="636"/>
                  </a:cubicBezTo>
                  <a:cubicBezTo>
                    <a:pt x="239" y="629"/>
                    <a:pt x="231" y="624"/>
                    <a:pt x="223" y="619"/>
                  </a:cubicBezTo>
                  <a:cubicBezTo>
                    <a:pt x="223" y="619"/>
                    <a:pt x="224" y="619"/>
                    <a:pt x="224" y="619"/>
                  </a:cubicBezTo>
                  <a:cubicBezTo>
                    <a:pt x="231" y="618"/>
                    <a:pt x="239" y="617"/>
                    <a:pt x="246" y="616"/>
                  </a:cubicBezTo>
                  <a:cubicBezTo>
                    <a:pt x="257" y="622"/>
                    <a:pt x="266" y="629"/>
                    <a:pt x="274" y="639"/>
                  </a:cubicBezTo>
                  <a:cubicBezTo>
                    <a:pt x="275" y="640"/>
                    <a:pt x="276" y="638"/>
                    <a:pt x="276" y="638"/>
                  </a:cubicBezTo>
                  <a:cubicBezTo>
                    <a:pt x="268" y="629"/>
                    <a:pt x="260" y="621"/>
                    <a:pt x="250" y="615"/>
                  </a:cubicBezTo>
                  <a:cubicBezTo>
                    <a:pt x="256" y="614"/>
                    <a:pt x="263" y="613"/>
                    <a:pt x="270" y="613"/>
                  </a:cubicBezTo>
                  <a:cubicBezTo>
                    <a:pt x="281" y="621"/>
                    <a:pt x="291" y="629"/>
                    <a:pt x="301" y="639"/>
                  </a:cubicBezTo>
                  <a:cubicBezTo>
                    <a:pt x="301" y="639"/>
                    <a:pt x="301" y="638"/>
                    <a:pt x="301" y="638"/>
                  </a:cubicBezTo>
                  <a:cubicBezTo>
                    <a:pt x="292" y="629"/>
                    <a:pt x="282" y="620"/>
                    <a:pt x="272" y="612"/>
                  </a:cubicBezTo>
                  <a:cubicBezTo>
                    <a:pt x="272" y="612"/>
                    <a:pt x="273" y="612"/>
                    <a:pt x="273" y="612"/>
                  </a:cubicBezTo>
                  <a:cubicBezTo>
                    <a:pt x="279" y="612"/>
                    <a:pt x="285" y="611"/>
                    <a:pt x="291" y="611"/>
                  </a:cubicBezTo>
                  <a:cubicBezTo>
                    <a:pt x="298" y="616"/>
                    <a:pt x="304" y="621"/>
                    <a:pt x="311" y="627"/>
                  </a:cubicBezTo>
                  <a:cubicBezTo>
                    <a:pt x="311" y="627"/>
                    <a:pt x="312" y="626"/>
                    <a:pt x="311" y="626"/>
                  </a:cubicBezTo>
                  <a:cubicBezTo>
                    <a:pt x="305" y="620"/>
                    <a:pt x="299" y="615"/>
                    <a:pt x="292" y="610"/>
                  </a:cubicBezTo>
                  <a:cubicBezTo>
                    <a:pt x="293" y="610"/>
                    <a:pt x="294" y="610"/>
                    <a:pt x="296" y="610"/>
                  </a:cubicBezTo>
                  <a:cubicBezTo>
                    <a:pt x="298" y="610"/>
                    <a:pt x="301" y="610"/>
                    <a:pt x="303" y="609"/>
                  </a:cubicBezTo>
                  <a:cubicBezTo>
                    <a:pt x="305" y="609"/>
                    <a:pt x="307" y="609"/>
                    <a:pt x="308" y="609"/>
                  </a:cubicBezTo>
                  <a:cubicBezTo>
                    <a:pt x="310" y="610"/>
                    <a:pt x="312" y="611"/>
                    <a:pt x="314" y="612"/>
                  </a:cubicBezTo>
                  <a:cubicBezTo>
                    <a:pt x="313" y="612"/>
                    <a:pt x="313" y="613"/>
                    <a:pt x="313" y="614"/>
                  </a:cubicBezTo>
                  <a:cubicBezTo>
                    <a:pt x="315" y="637"/>
                    <a:pt x="320" y="659"/>
                    <a:pt x="324" y="682"/>
                  </a:cubicBezTo>
                  <a:cubicBezTo>
                    <a:pt x="327" y="701"/>
                    <a:pt x="339" y="737"/>
                    <a:pt x="326" y="756"/>
                  </a:cubicBezTo>
                  <a:cubicBezTo>
                    <a:pt x="326" y="752"/>
                    <a:pt x="325" y="749"/>
                    <a:pt x="325" y="745"/>
                  </a:cubicBezTo>
                  <a:cubicBezTo>
                    <a:pt x="325" y="742"/>
                    <a:pt x="321" y="743"/>
                    <a:pt x="321" y="745"/>
                  </a:cubicBezTo>
                  <a:cubicBezTo>
                    <a:pt x="321" y="746"/>
                    <a:pt x="321" y="747"/>
                    <a:pt x="321" y="748"/>
                  </a:cubicBezTo>
                  <a:cubicBezTo>
                    <a:pt x="275" y="731"/>
                    <a:pt x="221" y="744"/>
                    <a:pt x="182" y="772"/>
                  </a:cubicBezTo>
                  <a:cubicBezTo>
                    <a:pt x="178" y="774"/>
                    <a:pt x="181" y="780"/>
                    <a:pt x="184" y="779"/>
                  </a:cubicBezTo>
                  <a:cubicBezTo>
                    <a:pt x="184" y="779"/>
                    <a:pt x="184" y="779"/>
                    <a:pt x="184" y="779"/>
                  </a:cubicBezTo>
                  <a:cubicBezTo>
                    <a:pt x="184" y="780"/>
                    <a:pt x="185" y="780"/>
                    <a:pt x="185" y="781"/>
                  </a:cubicBezTo>
                  <a:cubicBezTo>
                    <a:pt x="175" y="776"/>
                    <a:pt x="170" y="768"/>
                    <a:pt x="166" y="760"/>
                  </a:cubicBezTo>
                  <a:cubicBezTo>
                    <a:pt x="168" y="761"/>
                    <a:pt x="170" y="762"/>
                    <a:pt x="172" y="764"/>
                  </a:cubicBezTo>
                  <a:cubicBezTo>
                    <a:pt x="173" y="764"/>
                    <a:pt x="173" y="763"/>
                    <a:pt x="173" y="763"/>
                  </a:cubicBezTo>
                  <a:cubicBezTo>
                    <a:pt x="170" y="761"/>
                    <a:pt x="168" y="759"/>
                    <a:pt x="165" y="758"/>
                  </a:cubicBezTo>
                  <a:cubicBezTo>
                    <a:pt x="160" y="743"/>
                    <a:pt x="159" y="726"/>
                    <a:pt x="157" y="711"/>
                  </a:cubicBezTo>
                  <a:cubicBezTo>
                    <a:pt x="157" y="707"/>
                    <a:pt x="156" y="703"/>
                    <a:pt x="156" y="699"/>
                  </a:cubicBezTo>
                  <a:cubicBezTo>
                    <a:pt x="156" y="699"/>
                    <a:pt x="156" y="699"/>
                    <a:pt x="156" y="700"/>
                  </a:cubicBezTo>
                  <a:cubicBezTo>
                    <a:pt x="157" y="700"/>
                    <a:pt x="157" y="699"/>
                    <a:pt x="157" y="699"/>
                  </a:cubicBezTo>
                  <a:cubicBezTo>
                    <a:pt x="156" y="698"/>
                    <a:pt x="156" y="698"/>
                    <a:pt x="155" y="698"/>
                  </a:cubicBezTo>
                  <a:cubicBezTo>
                    <a:pt x="153" y="684"/>
                    <a:pt x="150" y="670"/>
                    <a:pt x="145" y="656"/>
                  </a:cubicBezTo>
                  <a:cubicBezTo>
                    <a:pt x="144" y="654"/>
                    <a:pt x="142" y="653"/>
                    <a:pt x="140" y="654"/>
                  </a:cubicBezTo>
                  <a:cubicBezTo>
                    <a:pt x="138" y="645"/>
                    <a:pt x="141" y="639"/>
                    <a:pt x="149" y="637"/>
                  </a:cubicBezTo>
                  <a:close/>
                  <a:moveTo>
                    <a:pt x="139" y="661"/>
                  </a:moveTo>
                  <a:cubicBezTo>
                    <a:pt x="139" y="662"/>
                    <a:pt x="140" y="663"/>
                    <a:pt x="140" y="664"/>
                  </a:cubicBezTo>
                  <a:cubicBezTo>
                    <a:pt x="138" y="663"/>
                    <a:pt x="137" y="662"/>
                    <a:pt x="135" y="661"/>
                  </a:cubicBezTo>
                  <a:cubicBezTo>
                    <a:pt x="136" y="661"/>
                    <a:pt x="138" y="661"/>
                    <a:pt x="139" y="661"/>
                  </a:cubicBezTo>
                  <a:close/>
                  <a:moveTo>
                    <a:pt x="76" y="235"/>
                  </a:moveTo>
                  <a:cubicBezTo>
                    <a:pt x="78" y="238"/>
                    <a:pt x="87" y="253"/>
                    <a:pt x="85" y="256"/>
                  </a:cubicBezTo>
                  <a:cubicBezTo>
                    <a:pt x="86" y="255"/>
                    <a:pt x="76" y="237"/>
                    <a:pt x="75" y="236"/>
                  </a:cubicBezTo>
                  <a:cubicBezTo>
                    <a:pt x="73" y="231"/>
                    <a:pt x="71" y="227"/>
                    <a:pt x="70" y="222"/>
                  </a:cubicBezTo>
                  <a:cubicBezTo>
                    <a:pt x="72" y="226"/>
                    <a:pt x="74" y="230"/>
                    <a:pt x="76" y="235"/>
                  </a:cubicBezTo>
                  <a:close/>
                  <a:moveTo>
                    <a:pt x="68" y="249"/>
                  </a:moveTo>
                  <a:cubicBezTo>
                    <a:pt x="61" y="238"/>
                    <a:pt x="55" y="226"/>
                    <a:pt x="49" y="214"/>
                  </a:cubicBezTo>
                  <a:cubicBezTo>
                    <a:pt x="48" y="212"/>
                    <a:pt x="43" y="213"/>
                    <a:pt x="44" y="216"/>
                  </a:cubicBezTo>
                  <a:cubicBezTo>
                    <a:pt x="50" y="230"/>
                    <a:pt x="54" y="244"/>
                    <a:pt x="59" y="259"/>
                  </a:cubicBezTo>
                  <a:cubicBezTo>
                    <a:pt x="53" y="252"/>
                    <a:pt x="48" y="245"/>
                    <a:pt x="43" y="238"/>
                  </a:cubicBezTo>
                  <a:cubicBezTo>
                    <a:pt x="43" y="225"/>
                    <a:pt x="42" y="213"/>
                    <a:pt x="42" y="200"/>
                  </a:cubicBezTo>
                  <a:cubicBezTo>
                    <a:pt x="43" y="199"/>
                    <a:pt x="43" y="197"/>
                    <a:pt x="42" y="197"/>
                  </a:cubicBezTo>
                  <a:cubicBezTo>
                    <a:pt x="42" y="186"/>
                    <a:pt x="41" y="175"/>
                    <a:pt x="41" y="164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1" y="166"/>
                    <a:pt x="41" y="166"/>
                    <a:pt x="41" y="167"/>
                  </a:cubicBezTo>
                  <a:cubicBezTo>
                    <a:pt x="43" y="169"/>
                    <a:pt x="44" y="171"/>
                    <a:pt x="45" y="173"/>
                  </a:cubicBezTo>
                  <a:cubicBezTo>
                    <a:pt x="45" y="174"/>
                    <a:pt x="45" y="174"/>
                    <a:pt x="46" y="175"/>
                  </a:cubicBezTo>
                  <a:cubicBezTo>
                    <a:pt x="48" y="181"/>
                    <a:pt x="51" y="187"/>
                    <a:pt x="53" y="194"/>
                  </a:cubicBezTo>
                  <a:cubicBezTo>
                    <a:pt x="53" y="194"/>
                    <a:pt x="52" y="195"/>
                    <a:pt x="53" y="196"/>
                  </a:cubicBezTo>
                  <a:cubicBezTo>
                    <a:pt x="58" y="214"/>
                    <a:pt x="63" y="232"/>
                    <a:pt x="68" y="249"/>
                  </a:cubicBezTo>
                  <a:close/>
                  <a:moveTo>
                    <a:pt x="42" y="148"/>
                  </a:moveTo>
                  <a:cubicBezTo>
                    <a:pt x="47" y="160"/>
                    <a:pt x="52" y="171"/>
                    <a:pt x="57" y="183"/>
                  </a:cubicBezTo>
                  <a:cubicBezTo>
                    <a:pt x="54" y="179"/>
                    <a:pt x="52" y="175"/>
                    <a:pt x="49" y="171"/>
                  </a:cubicBezTo>
                  <a:cubicBezTo>
                    <a:pt x="46" y="163"/>
                    <a:pt x="43" y="155"/>
                    <a:pt x="40" y="148"/>
                  </a:cubicBezTo>
                  <a:cubicBezTo>
                    <a:pt x="40" y="148"/>
                    <a:pt x="40" y="148"/>
                    <a:pt x="40" y="147"/>
                  </a:cubicBezTo>
                  <a:cubicBezTo>
                    <a:pt x="41" y="148"/>
                    <a:pt x="41" y="148"/>
                    <a:pt x="42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4"/>
            <p:cNvSpPr>
              <a:spLocks noEditPoints="1"/>
            </p:cNvSpPr>
            <p:nvPr/>
          </p:nvSpPr>
          <p:spPr bwMode="auto">
            <a:xfrm>
              <a:off x="6707708" y="328240"/>
              <a:ext cx="164359" cy="98894"/>
            </a:xfrm>
            <a:custGeom>
              <a:avLst/>
              <a:gdLst>
                <a:gd name="T0" fmla="*/ 2 w 81"/>
                <a:gd name="T1" fmla="*/ 48 h 49"/>
                <a:gd name="T2" fmla="*/ 39 w 81"/>
                <a:gd name="T3" fmla="*/ 26 h 49"/>
                <a:gd name="T4" fmla="*/ 39 w 81"/>
                <a:gd name="T5" fmla="*/ 27 h 49"/>
                <a:gd name="T6" fmla="*/ 64 w 81"/>
                <a:gd name="T7" fmla="*/ 41 h 49"/>
                <a:gd name="T8" fmla="*/ 66 w 81"/>
                <a:gd name="T9" fmla="*/ 41 h 49"/>
                <a:gd name="T10" fmla="*/ 79 w 81"/>
                <a:gd name="T11" fmla="*/ 17 h 49"/>
                <a:gd name="T12" fmla="*/ 54 w 81"/>
                <a:gd name="T13" fmla="*/ 3 h 49"/>
                <a:gd name="T14" fmla="*/ 39 w 81"/>
                <a:gd name="T15" fmla="*/ 24 h 49"/>
                <a:gd name="T16" fmla="*/ 38 w 81"/>
                <a:gd name="T17" fmla="*/ 24 h 49"/>
                <a:gd name="T18" fmla="*/ 1 w 81"/>
                <a:gd name="T19" fmla="*/ 47 h 49"/>
                <a:gd name="T20" fmla="*/ 2 w 81"/>
                <a:gd name="T21" fmla="*/ 48 h 49"/>
                <a:gd name="T22" fmla="*/ 57 w 81"/>
                <a:gd name="T23" fmla="*/ 10 h 49"/>
                <a:gd name="T24" fmla="*/ 64 w 81"/>
                <a:gd name="T25" fmla="*/ 37 h 49"/>
                <a:gd name="T26" fmla="*/ 63 w 81"/>
                <a:gd name="T27" fmla="*/ 37 h 49"/>
                <a:gd name="T28" fmla="*/ 45 w 81"/>
                <a:gd name="T29" fmla="*/ 25 h 49"/>
                <a:gd name="T30" fmla="*/ 57 w 81"/>
                <a:gd name="T3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49">
                  <a:moveTo>
                    <a:pt x="2" y="48"/>
                  </a:moveTo>
                  <a:cubicBezTo>
                    <a:pt x="15" y="42"/>
                    <a:pt x="27" y="35"/>
                    <a:pt x="39" y="26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2" y="37"/>
                    <a:pt x="54" y="45"/>
                    <a:pt x="64" y="41"/>
                  </a:cubicBezTo>
                  <a:cubicBezTo>
                    <a:pt x="65" y="41"/>
                    <a:pt x="65" y="41"/>
                    <a:pt x="66" y="41"/>
                  </a:cubicBezTo>
                  <a:cubicBezTo>
                    <a:pt x="76" y="37"/>
                    <a:pt x="81" y="28"/>
                    <a:pt x="79" y="17"/>
                  </a:cubicBezTo>
                  <a:cubicBezTo>
                    <a:pt x="76" y="6"/>
                    <a:pt x="65" y="0"/>
                    <a:pt x="54" y="3"/>
                  </a:cubicBezTo>
                  <a:cubicBezTo>
                    <a:pt x="44" y="5"/>
                    <a:pt x="37" y="14"/>
                    <a:pt x="39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26" y="33"/>
                    <a:pt x="14" y="40"/>
                    <a:pt x="1" y="47"/>
                  </a:cubicBezTo>
                  <a:cubicBezTo>
                    <a:pt x="0" y="47"/>
                    <a:pt x="1" y="49"/>
                    <a:pt x="2" y="48"/>
                  </a:cubicBezTo>
                  <a:close/>
                  <a:moveTo>
                    <a:pt x="57" y="10"/>
                  </a:moveTo>
                  <a:cubicBezTo>
                    <a:pt x="73" y="7"/>
                    <a:pt x="77" y="30"/>
                    <a:pt x="64" y="37"/>
                  </a:cubicBezTo>
                  <a:cubicBezTo>
                    <a:pt x="64" y="37"/>
                    <a:pt x="64" y="37"/>
                    <a:pt x="63" y="37"/>
                  </a:cubicBezTo>
                  <a:cubicBezTo>
                    <a:pt x="55" y="38"/>
                    <a:pt x="46" y="34"/>
                    <a:pt x="45" y="25"/>
                  </a:cubicBezTo>
                  <a:cubicBezTo>
                    <a:pt x="44" y="17"/>
                    <a:pt x="50" y="11"/>
                    <a:pt x="5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5"/>
            <p:cNvSpPr/>
            <p:nvPr/>
          </p:nvSpPr>
          <p:spPr bwMode="auto">
            <a:xfrm>
              <a:off x="6802423" y="350526"/>
              <a:ext cx="39001" cy="47358"/>
            </a:xfrm>
            <a:custGeom>
              <a:avLst/>
              <a:gdLst>
                <a:gd name="T0" fmla="*/ 6 w 19"/>
                <a:gd name="T1" fmla="*/ 20 h 23"/>
                <a:gd name="T2" fmla="*/ 12 w 19"/>
                <a:gd name="T3" fmla="*/ 14 h 23"/>
                <a:gd name="T4" fmla="*/ 17 w 19"/>
                <a:gd name="T5" fmla="*/ 17 h 23"/>
                <a:gd name="T6" fmla="*/ 18 w 19"/>
                <a:gd name="T7" fmla="*/ 16 h 23"/>
                <a:gd name="T8" fmla="*/ 14 w 19"/>
                <a:gd name="T9" fmla="*/ 11 h 23"/>
                <a:gd name="T10" fmla="*/ 16 w 19"/>
                <a:gd name="T11" fmla="*/ 3 h 23"/>
                <a:gd name="T12" fmla="*/ 13 w 19"/>
                <a:gd name="T13" fmla="*/ 2 h 23"/>
                <a:gd name="T14" fmla="*/ 10 w 19"/>
                <a:gd name="T15" fmla="*/ 9 h 23"/>
                <a:gd name="T16" fmla="*/ 6 w 19"/>
                <a:gd name="T17" fmla="*/ 9 h 23"/>
                <a:gd name="T18" fmla="*/ 6 w 19"/>
                <a:gd name="T19" fmla="*/ 11 h 23"/>
                <a:gd name="T20" fmla="*/ 8 w 19"/>
                <a:gd name="T21" fmla="*/ 12 h 23"/>
                <a:gd name="T22" fmla="*/ 3 w 19"/>
                <a:gd name="T23" fmla="*/ 17 h 23"/>
                <a:gd name="T24" fmla="*/ 6 w 19"/>
                <a:gd name="T25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3">
                  <a:moveTo>
                    <a:pt x="6" y="20"/>
                  </a:moveTo>
                  <a:cubicBezTo>
                    <a:pt x="9" y="18"/>
                    <a:pt x="11" y="16"/>
                    <a:pt x="12" y="14"/>
                  </a:cubicBezTo>
                  <a:cubicBezTo>
                    <a:pt x="14" y="15"/>
                    <a:pt x="15" y="16"/>
                    <a:pt x="17" y="17"/>
                  </a:cubicBezTo>
                  <a:cubicBezTo>
                    <a:pt x="17" y="18"/>
                    <a:pt x="19" y="17"/>
                    <a:pt x="18" y="16"/>
                  </a:cubicBezTo>
                  <a:cubicBezTo>
                    <a:pt x="17" y="14"/>
                    <a:pt x="15" y="12"/>
                    <a:pt x="14" y="11"/>
                  </a:cubicBezTo>
                  <a:cubicBezTo>
                    <a:pt x="15" y="9"/>
                    <a:pt x="16" y="6"/>
                    <a:pt x="16" y="3"/>
                  </a:cubicBezTo>
                  <a:cubicBezTo>
                    <a:pt x="17" y="1"/>
                    <a:pt x="14" y="0"/>
                    <a:pt x="13" y="2"/>
                  </a:cubicBezTo>
                  <a:cubicBezTo>
                    <a:pt x="13" y="5"/>
                    <a:pt x="12" y="7"/>
                    <a:pt x="10" y="9"/>
                  </a:cubicBezTo>
                  <a:cubicBezTo>
                    <a:pt x="9" y="9"/>
                    <a:pt x="8" y="8"/>
                    <a:pt x="6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7" y="14"/>
                    <a:pt x="5" y="16"/>
                    <a:pt x="3" y="17"/>
                  </a:cubicBezTo>
                  <a:cubicBezTo>
                    <a:pt x="0" y="18"/>
                    <a:pt x="3" y="23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6"/>
            <p:cNvSpPr>
              <a:spLocks noEditPoints="1"/>
            </p:cNvSpPr>
            <p:nvPr/>
          </p:nvSpPr>
          <p:spPr bwMode="auto">
            <a:xfrm>
              <a:off x="5217329" y="216810"/>
              <a:ext cx="76608" cy="79394"/>
            </a:xfrm>
            <a:custGeom>
              <a:avLst/>
              <a:gdLst>
                <a:gd name="T0" fmla="*/ 17 w 38"/>
                <a:gd name="T1" fmla="*/ 36 h 39"/>
                <a:gd name="T2" fmla="*/ 20 w 38"/>
                <a:gd name="T3" fmla="*/ 39 h 39"/>
                <a:gd name="T4" fmla="*/ 38 w 38"/>
                <a:gd name="T5" fmla="*/ 18 h 39"/>
                <a:gd name="T6" fmla="*/ 19 w 38"/>
                <a:gd name="T7" fmla="*/ 1 h 39"/>
                <a:gd name="T8" fmla="*/ 0 w 38"/>
                <a:gd name="T9" fmla="*/ 18 h 39"/>
                <a:gd name="T10" fmla="*/ 17 w 38"/>
                <a:gd name="T11" fmla="*/ 36 h 39"/>
                <a:gd name="T12" fmla="*/ 19 w 38"/>
                <a:gd name="T13" fmla="*/ 32 h 39"/>
                <a:gd name="T14" fmla="*/ 17 w 38"/>
                <a:gd name="T15" fmla="*/ 33 h 39"/>
                <a:gd name="T16" fmla="*/ 12 w 38"/>
                <a:gd name="T17" fmla="*/ 30 h 39"/>
                <a:gd name="T18" fmla="*/ 13 w 38"/>
                <a:gd name="T19" fmla="*/ 30 h 39"/>
                <a:gd name="T20" fmla="*/ 21 w 38"/>
                <a:gd name="T21" fmla="*/ 24 h 39"/>
                <a:gd name="T22" fmla="*/ 24 w 38"/>
                <a:gd name="T23" fmla="*/ 26 h 39"/>
                <a:gd name="T24" fmla="*/ 24 w 38"/>
                <a:gd name="T25" fmla="*/ 27 h 39"/>
                <a:gd name="T26" fmla="*/ 26 w 38"/>
                <a:gd name="T27" fmla="*/ 27 h 39"/>
                <a:gd name="T28" fmla="*/ 27 w 38"/>
                <a:gd name="T29" fmla="*/ 25 h 39"/>
                <a:gd name="T30" fmla="*/ 26 w 38"/>
                <a:gd name="T31" fmla="*/ 23 h 39"/>
                <a:gd name="T32" fmla="*/ 23 w 38"/>
                <a:gd name="T33" fmla="*/ 20 h 39"/>
                <a:gd name="T34" fmla="*/ 26 w 38"/>
                <a:gd name="T35" fmla="*/ 10 h 39"/>
                <a:gd name="T36" fmla="*/ 26 w 38"/>
                <a:gd name="T37" fmla="*/ 10 h 39"/>
                <a:gd name="T38" fmla="*/ 19 w 38"/>
                <a:gd name="T39" fmla="*/ 32 h 39"/>
                <a:gd name="T40" fmla="*/ 19 w 38"/>
                <a:gd name="T41" fmla="*/ 7 h 39"/>
                <a:gd name="T42" fmla="*/ 24 w 38"/>
                <a:gd name="T43" fmla="*/ 9 h 39"/>
                <a:gd name="T44" fmla="*/ 24 w 38"/>
                <a:gd name="T45" fmla="*/ 9 h 39"/>
                <a:gd name="T46" fmla="*/ 20 w 38"/>
                <a:gd name="T47" fmla="*/ 19 h 39"/>
                <a:gd name="T48" fmla="*/ 17 w 38"/>
                <a:gd name="T49" fmla="*/ 17 h 39"/>
                <a:gd name="T50" fmla="*/ 9 w 38"/>
                <a:gd name="T51" fmla="*/ 13 h 39"/>
                <a:gd name="T52" fmla="*/ 8 w 38"/>
                <a:gd name="T53" fmla="*/ 17 h 39"/>
                <a:gd name="T54" fmla="*/ 17 w 38"/>
                <a:gd name="T55" fmla="*/ 22 h 39"/>
                <a:gd name="T56" fmla="*/ 17 w 38"/>
                <a:gd name="T57" fmla="*/ 22 h 39"/>
                <a:gd name="T58" fmla="*/ 11 w 38"/>
                <a:gd name="T59" fmla="*/ 27 h 39"/>
                <a:gd name="T60" fmla="*/ 11 w 38"/>
                <a:gd name="T61" fmla="*/ 29 h 39"/>
                <a:gd name="T62" fmla="*/ 19 w 38"/>
                <a:gd name="T6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39">
                  <a:moveTo>
                    <a:pt x="17" y="36"/>
                  </a:moveTo>
                  <a:cubicBezTo>
                    <a:pt x="17" y="38"/>
                    <a:pt x="18" y="39"/>
                    <a:pt x="20" y="39"/>
                  </a:cubicBezTo>
                  <a:cubicBezTo>
                    <a:pt x="30" y="37"/>
                    <a:pt x="38" y="28"/>
                    <a:pt x="38" y="18"/>
                  </a:cubicBezTo>
                  <a:cubicBezTo>
                    <a:pt x="37" y="8"/>
                    <a:pt x="29" y="0"/>
                    <a:pt x="19" y="1"/>
                  </a:cubicBezTo>
                  <a:cubicBezTo>
                    <a:pt x="9" y="1"/>
                    <a:pt x="0" y="8"/>
                    <a:pt x="0" y="18"/>
                  </a:cubicBezTo>
                  <a:cubicBezTo>
                    <a:pt x="0" y="28"/>
                    <a:pt x="7" y="36"/>
                    <a:pt x="17" y="36"/>
                  </a:cubicBezTo>
                  <a:close/>
                  <a:moveTo>
                    <a:pt x="19" y="32"/>
                  </a:moveTo>
                  <a:cubicBezTo>
                    <a:pt x="18" y="32"/>
                    <a:pt x="17" y="32"/>
                    <a:pt x="17" y="33"/>
                  </a:cubicBezTo>
                  <a:cubicBezTo>
                    <a:pt x="15" y="33"/>
                    <a:pt x="13" y="31"/>
                    <a:pt x="12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6" y="29"/>
                    <a:pt x="18" y="27"/>
                    <a:pt x="21" y="24"/>
                  </a:cubicBezTo>
                  <a:cubicBezTo>
                    <a:pt x="22" y="25"/>
                    <a:pt x="23" y="25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5" y="28"/>
                    <a:pt x="25" y="28"/>
                    <a:pt x="26" y="27"/>
                  </a:cubicBezTo>
                  <a:cubicBezTo>
                    <a:pt x="27" y="27"/>
                    <a:pt x="27" y="26"/>
                    <a:pt x="27" y="25"/>
                  </a:cubicBezTo>
                  <a:cubicBezTo>
                    <a:pt x="27" y="24"/>
                    <a:pt x="27" y="23"/>
                    <a:pt x="26" y="23"/>
                  </a:cubicBezTo>
                  <a:cubicBezTo>
                    <a:pt x="25" y="22"/>
                    <a:pt x="24" y="21"/>
                    <a:pt x="23" y="20"/>
                  </a:cubicBezTo>
                  <a:cubicBezTo>
                    <a:pt x="25" y="17"/>
                    <a:pt x="26" y="13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34" y="16"/>
                    <a:pt x="30" y="30"/>
                    <a:pt x="19" y="32"/>
                  </a:cubicBezTo>
                  <a:close/>
                  <a:moveTo>
                    <a:pt x="19" y="7"/>
                  </a:moveTo>
                  <a:cubicBezTo>
                    <a:pt x="21" y="7"/>
                    <a:pt x="23" y="8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3"/>
                    <a:pt x="22" y="16"/>
                    <a:pt x="20" y="19"/>
                  </a:cubicBezTo>
                  <a:cubicBezTo>
                    <a:pt x="19" y="18"/>
                    <a:pt x="18" y="17"/>
                    <a:pt x="17" y="17"/>
                  </a:cubicBezTo>
                  <a:cubicBezTo>
                    <a:pt x="15" y="15"/>
                    <a:pt x="12" y="14"/>
                    <a:pt x="9" y="13"/>
                  </a:cubicBezTo>
                  <a:cubicBezTo>
                    <a:pt x="7" y="13"/>
                    <a:pt x="7" y="16"/>
                    <a:pt x="8" y="17"/>
                  </a:cubicBezTo>
                  <a:cubicBezTo>
                    <a:pt x="10" y="19"/>
                    <a:pt x="14" y="20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5" y="24"/>
                    <a:pt x="13" y="26"/>
                    <a:pt x="11" y="27"/>
                  </a:cubicBezTo>
                  <a:cubicBezTo>
                    <a:pt x="10" y="28"/>
                    <a:pt x="10" y="29"/>
                    <a:pt x="11" y="29"/>
                  </a:cubicBezTo>
                  <a:cubicBezTo>
                    <a:pt x="4" y="21"/>
                    <a:pt x="5" y="7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7"/>
            <p:cNvSpPr/>
            <p:nvPr/>
          </p:nvSpPr>
          <p:spPr bwMode="auto">
            <a:xfrm>
              <a:off x="5147685" y="1558150"/>
              <a:ext cx="1799597" cy="34822"/>
            </a:xfrm>
            <a:custGeom>
              <a:avLst/>
              <a:gdLst>
                <a:gd name="T0" fmla="*/ 6 w 886"/>
                <a:gd name="T1" fmla="*/ 15 h 17"/>
                <a:gd name="T2" fmla="*/ 445 w 886"/>
                <a:gd name="T3" fmla="*/ 14 h 17"/>
                <a:gd name="T4" fmla="*/ 660 w 886"/>
                <a:gd name="T5" fmla="*/ 13 h 17"/>
                <a:gd name="T6" fmla="*/ 883 w 886"/>
                <a:gd name="T7" fmla="*/ 10 h 17"/>
                <a:gd name="T8" fmla="*/ 883 w 886"/>
                <a:gd name="T9" fmla="*/ 6 h 17"/>
                <a:gd name="T10" fmla="*/ 660 w 886"/>
                <a:gd name="T11" fmla="*/ 4 h 17"/>
                <a:gd name="T12" fmla="*/ 445 w 886"/>
                <a:gd name="T13" fmla="*/ 5 h 17"/>
                <a:gd name="T14" fmla="*/ 6 w 886"/>
                <a:gd name="T15" fmla="*/ 6 h 17"/>
                <a:gd name="T16" fmla="*/ 6 w 886"/>
                <a:gd name="T17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6" h="17">
                  <a:moveTo>
                    <a:pt x="6" y="15"/>
                  </a:moveTo>
                  <a:cubicBezTo>
                    <a:pt x="152" y="15"/>
                    <a:pt x="298" y="14"/>
                    <a:pt x="445" y="14"/>
                  </a:cubicBezTo>
                  <a:cubicBezTo>
                    <a:pt x="516" y="14"/>
                    <a:pt x="588" y="13"/>
                    <a:pt x="660" y="13"/>
                  </a:cubicBezTo>
                  <a:cubicBezTo>
                    <a:pt x="734" y="13"/>
                    <a:pt x="809" y="17"/>
                    <a:pt x="883" y="10"/>
                  </a:cubicBezTo>
                  <a:cubicBezTo>
                    <a:pt x="886" y="10"/>
                    <a:pt x="886" y="6"/>
                    <a:pt x="883" y="6"/>
                  </a:cubicBezTo>
                  <a:cubicBezTo>
                    <a:pt x="809" y="0"/>
                    <a:pt x="734" y="4"/>
                    <a:pt x="660" y="4"/>
                  </a:cubicBezTo>
                  <a:cubicBezTo>
                    <a:pt x="588" y="4"/>
                    <a:pt x="516" y="5"/>
                    <a:pt x="445" y="5"/>
                  </a:cubicBezTo>
                  <a:cubicBezTo>
                    <a:pt x="298" y="5"/>
                    <a:pt x="152" y="5"/>
                    <a:pt x="6" y="6"/>
                  </a:cubicBezTo>
                  <a:cubicBezTo>
                    <a:pt x="0" y="6"/>
                    <a:pt x="0" y="15"/>
                    <a:pt x="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8"/>
            <p:cNvSpPr>
              <a:spLocks noEditPoints="1"/>
            </p:cNvSpPr>
            <p:nvPr/>
          </p:nvSpPr>
          <p:spPr bwMode="auto">
            <a:xfrm>
              <a:off x="5221508" y="1428613"/>
              <a:ext cx="1633845" cy="133716"/>
            </a:xfrm>
            <a:custGeom>
              <a:avLst/>
              <a:gdLst>
                <a:gd name="T0" fmla="*/ 8 w 805"/>
                <a:gd name="T1" fmla="*/ 61 h 66"/>
                <a:gd name="T2" fmla="*/ 401 w 805"/>
                <a:gd name="T3" fmla="*/ 57 h 66"/>
                <a:gd name="T4" fmla="*/ 772 w 805"/>
                <a:gd name="T5" fmla="*/ 48 h 66"/>
                <a:gd name="T6" fmla="*/ 804 w 805"/>
                <a:gd name="T7" fmla="*/ 42 h 66"/>
                <a:gd name="T8" fmla="*/ 606 w 805"/>
                <a:gd name="T9" fmla="*/ 18 h 66"/>
                <a:gd name="T10" fmla="*/ 238 w 805"/>
                <a:gd name="T11" fmla="*/ 19 h 66"/>
                <a:gd name="T12" fmla="*/ 1 w 805"/>
                <a:gd name="T13" fmla="*/ 18 h 66"/>
                <a:gd name="T14" fmla="*/ 715 w 805"/>
                <a:gd name="T15" fmla="*/ 30 h 66"/>
                <a:gd name="T16" fmla="*/ 718 w 805"/>
                <a:gd name="T17" fmla="*/ 20 h 66"/>
                <a:gd name="T18" fmla="*/ 772 w 805"/>
                <a:gd name="T19" fmla="*/ 43 h 66"/>
                <a:gd name="T20" fmla="*/ 765 w 805"/>
                <a:gd name="T21" fmla="*/ 15 h 66"/>
                <a:gd name="T22" fmla="*/ 686 w 805"/>
                <a:gd name="T23" fmla="*/ 46 h 66"/>
                <a:gd name="T24" fmla="*/ 651 w 805"/>
                <a:gd name="T25" fmla="*/ 24 h 66"/>
                <a:gd name="T26" fmla="*/ 649 w 805"/>
                <a:gd name="T27" fmla="*/ 47 h 66"/>
                <a:gd name="T28" fmla="*/ 614 w 805"/>
                <a:gd name="T29" fmla="*/ 25 h 66"/>
                <a:gd name="T30" fmla="*/ 608 w 805"/>
                <a:gd name="T31" fmla="*/ 48 h 66"/>
                <a:gd name="T32" fmla="*/ 608 w 805"/>
                <a:gd name="T33" fmla="*/ 25 h 66"/>
                <a:gd name="T34" fmla="*/ 572 w 805"/>
                <a:gd name="T35" fmla="*/ 49 h 66"/>
                <a:gd name="T36" fmla="*/ 568 w 805"/>
                <a:gd name="T37" fmla="*/ 49 h 66"/>
                <a:gd name="T38" fmla="*/ 527 w 805"/>
                <a:gd name="T39" fmla="*/ 29 h 66"/>
                <a:gd name="T40" fmla="*/ 487 w 805"/>
                <a:gd name="T41" fmla="*/ 51 h 66"/>
                <a:gd name="T42" fmla="*/ 608 w 805"/>
                <a:gd name="T43" fmla="*/ 25 h 66"/>
                <a:gd name="T44" fmla="*/ 483 w 805"/>
                <a:gd name="T45" fmla="*/ 50 h 66"/>
                <a:gd name="T46" fmla="*/ 453 w 805"/>
                <a:gd name="T47" fmla="*/ 29 h 66"/>
                <a:gd name="T48" fmla="*/ 410 w 805"/>
                <a:gd name="T49" fmla="*/ 51 h 66"/>
                <a:gd name="T50" fmla="*/ 414 w 805"/>
                <a:gd name="T51" fmla="*/ 26 h 66"/>
                <a:gd name="T52" fmla="*/ 405 w 805"/>
                <a:gd name="T53" fmla="*/ 26 h 66"/>
                <a:gd name="T54" fmla="*/ 397 w 805"/>
                <a:gd name="T55" fmla="*/ 50 h 66"/>
                <a:gd name="T56" fmla="*/ 320 w 805"/>
                <a:gd name="T57" fmla="*/ 26 h 66"/>
                <a:gd name="T58" fmla="*/ 323 w 805"/>
                <a:gd name="T59" fmla="*/ 26 h 66"/>
                <a:gd name="T60" fmla="*/ 357 w 805"/>
                <a:gd name="T61" fmla="*/ 49 h 66"/>
                <a:gd name="T62" fmla="*/ 320 w 805"/>
                <a:gd name="T63" fmla="*/ 26 h 66"/>
                <a:gd name="T64" fmla="*/ 234 w 805"/>
                <a:gd name="T65" fmla="*/ 41 h 66"/>
                <a:gd name="T66" fmla="*/ 270 w 805"/>
                <a:gd name="T67" fmla="*/ 44 h 66"/>
                <a:gd name="T68" fmla="*/ 194 w 805"/>
                <a:gd name="T69" fmla="*/ 26 h 66"/>
                <a:gd name="T70" fmla="*/ 189 w 805"/>
                <a:gd name="T71" fmla="*/ 44 h 66"/>
                <a:gd name="T72" fmla="*/ 154 w 805"/>
                <a:gd name="T73" fmla="*/ 31 h 66"/>
                <a:gd name="T74" fmla="*/ 117 w 805"/>
                <a:gd name="T75" fmla="*/ 26 h 66"/>
                <a:gd name="T76" fmla="*/ 111 w 805"/>
                <a:gd name="T77" fmla="*/ 26 h 66"/>
                <a:gd name="T78" fmla="*/ 76 w 805"/>
                <a:gd name="T79" fmla="*/ 27 h 66"/>
                <a:gd name="T80" fmla="*/ 50 w 805"/>
                <a:gd name="T81" fmla="*/ 49 h 66"/>
                <a:gd name="T82" fmla="*/ 70 w 805"/>
                <a:gd name="T83" fmla="*/ 27 h 66"/>
                <a:gd name="T84" fmla="*/ 42 w 805"/>
                <a:gd name="T85" fmla="*/ 50 h 66"/>
                <a:gd name="T86" fmla="*/ 38 w 805"/>
                <a:gd name="T87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5" h="66">
                  <a:moveTo>
                    <a:pt x="1" y="61"/>
                  </a:moveTo>
                  <a:cubicBezTo>
                    <a:pt x="1" y="65"/>
                    <a:pt x="7" y="66"/>
                    <a:pt x="8" y="62"/>
                  </a:cubicBezTo>
                  <a:cubicBezTo>
                    <a:pt x="8" y="62"/>
                    <a:pt x="8" y="62"/>
                    <a:pt x="8" y="61"/>
                  </a:cubicBezTo>
                  <a:cubicBezTo>
                    <a:pt x="56" y="56"/>
                    <a:pt x="104" y="53"/>
                    <a:pt x="152" y="52"/>
                  </a:cubicBezTo>
                  <a:cubicBezTo>
                    <a:pt x="152" y="52"/>
                    <a:pt x="152" y="52"/>
                    <a:pt x="153" y="52"/>
                  </a:cubicBezTo>
                  <a:cubicBezTo>
                    <a:pt x="235" y="51"/>
                    <a:pt x="318" y="55"/>
                    <a:pt x="401" y="57"/>
                  </a:cubicBezTo>
                  <a:cubicBezTo>
                    <a:pt x="523" y="60"/>
                    <a:pt x="646" y="56"/>
                    <a:pt x="768" y="48"/>
                  </a:cubicBezTo>
                  <a:cubicBezTo>
                    <a:pt x="768" y="48"/>
                    <a:pt x="768" y="48"/>
                    <a:pt x="768" y="48"/>
                  </a:cubicBezTo>
                  <a:cubicBezTo>
                    <a:pt x="769" y="50"/>
                    <a:pt x="771" y="49"/>
                    <a:pt x="772" y="48"/>
                  </a:cubicBezTo>
                  <a:cubicBezTo>
                    <a:pt x="782" y="47"/>
                    <a:pt x="792" y="47"/>
                    <a:pt x="802" y="46"/>
                  </a:cubicBezTo>
                  <a:cubicBezTo>
                    <a:pt x="804" y="46"/>
                    <a:pt x="804" y="44"/>
                    <a:pt x="803" y="43"/>
                  </a:cubicBezTo>
                  <a:cubicBezTo>
                    <a:pt x="803" y="43"/>
                    <a:pt x="804" y="42"/>
                    <a:pt x="804" y="42"/>
                  </a:cubicBezTo>
                  <a:cubicBezTo>
                    <a:pt x="804" y="29"/>
                    <a:pt x="805" y="17"/>
                    <a:pt x="805" y="4"/>
                  </a:cubicBezTo>
                  <a:cubicBezTo>
                    <a:pt x="805" y="1"/>
                    <a:pt x="803" y="0"/>
                    <a:pt x="801" y="0"/>
                  </a:cubicBezTo>
                  <a:cubicBezTo>
                    <a:pt x="737" y="15"/>
                    <a:pt x="672" y="18"/>
                    <a:pt x="606" y="18"/>
                  </a:cubicBezTo>
                  <a:cubicBezTo>
                    <a:pt x="539" y="19"/>
                    <a:pt x="472" y="18"/>
                    <a:pt x="406" y="19"/>
                  </a:cubicBezTo>
                  <a:cubicBezTo>
                    <a:pt x="351" y="19"/>
                    <a:pt x="295" y="19"/>
                    <a:pt x="240" y="19"/>
                  </a:cubicBezTo>
                  <a:cubicBezTo>
                    <a:pt x="240" y="19"/>
                    <a:pt x="239" y="19"/>
                    <a:pt x="238" y="19"/>
                  </a:cubicBezTo>
                  <a:cubicBezTo>
                    <a:pt x="161" y="19"/>
                    <a:pt x="84" y="19"/>
                    <a:pt x="6" y="19"/>
                  </a:cubicBezTo>
                  <a:cubicBezTo>
                    <a:pt x="6" y="19"/>
                    <a:pt x="6" y="18"/>
                    <a:pt x="6" y="17"/>
                  </a:cubicBezTo>
                  <a:cubicBezTo>
                    <a:pt x="6" y="14"/>
                    <a:pt x="1" y="15"/>
                    <a:pt x="1" y="18"/>
                  </a:cubicBezTo>
                  <a:cubicBezTo>
                    <a:pt x="1" y="32"/>
                    <a:pt x="0" y="47"/>
                    <a:pt x="1" y="61"/>
                  </a:cubicBezTo>
                  <a:close/>
                  <a:moveTo>
                    <a:pt x="714" y="21"/>
                  </a:moveTo>
                  <a:cubicBezTo>
                    <a:pt x="715" y="24"/>
                    <a:pt x="715" y="27"/>
                    <a:pt x="715" y="30"/>
                  </a:cubicBezTo>
                  <a:cubicBezTo>
                    <a:pt x="714" y="34"/>
                    <a:pt x="712" y="38"/>
                    <a:pt x="712" y="42"/>
                  </a:cubicBezTo>
                  <a:cubicBezTo>
                    <a:pt x="712" y="43"/>
                    <a:pt x="714" y="44"/>
                    <a:pt x="715" y="43"/>
                  </a:cubicBezTo>
                  <a:cubicBezTo>
                    <a:pt x="720" y="37"/>
                    <a:pt x="720" y="28"/>
                    <a:pt x="718" y="20"/>
                  </a:cubicBezTo>
                  <a:cubicBezTo>
                    <a:pt x="745" y="18"/>
                    <a:pt x="772" y="14"/>
                    <a:pt x="798" y="8"/>
                  </a:cubicBezTo>
                  <a:cubicBezTo>
                    <a:pt x="798" y="19"/>
                    <a:pt x="799" y="31"/>
                    <a:pt x="799" y="42"/>
                  </a:cubicBezTo>
                  <a:cubicBezTo>
                    <a:pt x="790" y="42"/>
                    <a:pt x="781" y="43"/>
                    <a:pt x="772" y="43"/>
                  </a:cubicBezTo>
                  <a:cubicBezTo>
                    <a:pt x="772" y="40"/>
                    <a:pt x="771" y="37"/>
                    <a:pt x="770" y="33"/>
                  </a:cubicBezTo>
                  <a:cubicBezTo>
                    <a:pt x="769" y="27"/>
                    <a:pt x="768" y="21"/>
                    <a:pt x="767" y="15"/>
                  </a:cubicBezTo>
                  <a:cubicBezTo>
                    <a:pt x="767" y="14"/>
                    <a:pt x="764" y="14"/>
                    <a:pt x="765" y="15"/>
                  </a:cubicBezTo>
                  <a:cubicBezTo>
                    <a:pt x="765" y="22"/>
                    <a:pt x="765" y="28"/>
                    <a:pt x="766" y="34"/>
                  </a:cubicBezTo>
                  <a:cubicBezTo>
                    <a:pt x="766" y="37"/>
                    <a:pt x="766" y="40"/>
                    <a:pt x="767" y="43"/>
                  </a:cubicBezTo>
                  <a:cubicBezTo>
                    <a:pt x="740" y="44"/>
                    <a:pt x="713" y="45"/>
                    <a:pt x="686" y="46"/>
                  </a:cubicBezTo>
                  <a:cubicBezTo>
                    <a:pt x="687" y="38"/>
                    <a:pt x="686" y="30"/>
                    <a:pt x="683" y="23"/>
                  </a:cubicBezTo>
                  <a:cubicBezTo>
                    <a:pt x="694" y="22"/>
                    <a:pt x="704" y="22"/>
                    <a:pt x="714" y="21"/>
                  </a:cubicBezTo>
                  <a:close/>
                  <a:moveTo>
                    <a:pt x="651" y="24"/>
                  </a:moveTo>
                  <a:cubicBezTo>
                    <a:pt x="661" y="24"/>
                    <a:pt x="670" y="24"/>
                    <a:pt x="680" y="23"/>
                  </a:cubicBezTo>
                  <a:cubicBezTo>
                    <a:pt x="682" y="31"/>
                    <a:pt x="682" y="38"/>
                    <a:pt x="682" y="46"/>
                  </a:cubicBezTo>
                  <a:cubicBezTo>
                    <a:pt x="671" y="46"/>
                    <a:pt x="660" y="47"/>
                    <a:pt x="649" y="47"/>
                  </a:cubicBezTo>
                  <a:cubicBezTo>
                    <a:pt x="649" y="39"/>
                    <a:pt x="649" y="32"/>
                    <a:pt x="651" y="24"/>
                  </a:cubicBezTo>
                  <a:close/>
                  <a:moveTo>
                    <a:pt x="611" y="25"/>
                  </a:moveTo>
                  <a:cubicBezTo>
                    <a:pt x="612" y="25"/>
                    <a:pt x="613" y="25"/>
                    <a:pt x="614" y="25"/>
                  </a:cubicBezTo>
                  <a:cubicBezTo>
                    <a:pt x="625" y="25"/>
                    <a:pt x="637" y="25"/>
                    <a:pt x="648" y="24"/>
                  </a:cubicBezTo>
                  <a:cubicBezTo>
                    <a:pt x="646" y="32"/>
                    <a:pt x="644" y="40"/>
                    <a:pt x="645" y="47"/>
                  </a:cubicBezTo>
                  <a:cubicBezTo>
                    <a:pt x="633" y="47"/>
                    <a:pt x="620" y="48"/>
                    <a:pt x="608" y="48"/>
                  </a:cubicBezTo>
                  <a:cubicBezTo>
                    <a:pt x="610" y="41"/>
                    <a:pt x="610" y="33"/>
                    <a:pt x="611" y="26"/>
                  </a:cubicBezTo>
                  <a:cubicBezTo>
                    <a:pt x="611" y="26"/>
                    <a:pt x="611" y="25"/>
                    <a:pt x="611" y="25"/>
                  </a:cubicBezTo>
                  <a:close/>
                  <a:moveTo>
                    <a:pt x="608" y="25"/>
                  </a:moveTo>
                  <a:cubicBezTo>
                    <a:pt x="608" y="25"/>
                    <a:pt x="608" y="25"/>
                    <a:pt x="608" y="26"/>
                  </a:cubicBezTo>
                  <a:cubicBezTo>
                    <a:pt x="606" y="33"/>
                    <a:pt x="605" y="41"/>
                    <a:pt x="604" y="48"/>
                  </a:cubicBezTo>
                  <a:cubicBezTo>
                    <a:pt x="593" y="49"/>
                    <a:pt x="583" y="49"/>
                    <a:pt x="572" y="49"/>
                  </a:cubicBezTo>
                  <a:cubicBezTo>
                    <a:pt x="572" y="42"/>
                    <a:pt x="572" y="36"/>
                    <a:pt x="574" y="29"/>
                  </a:cubicBezTo>
                  <a:cubicBezTo>
                    <a:pt x="575" y="27"/>
                    <a:pt x="572" y="27"/>
                    <a:pt x="571" y="28"/>
                  </a:cubicBezTo>
                  <a:cubicBezTo>
                    <a:pt x="569" y="35"/>
                    <a:pt x="567" y="42"/>
                    <a:pt x="568" y="49"/>
                  </a:cubicBezTo>
                  <a:cubicBezTo>
                    <a:pt x="555" y="50"/>
                    <a:pt x="543" y="50"/>
                    <a:pt x="531" y="50"/>
                  </a:cubicBezTo>
                  <a:cubicBezTo>
                    <a:pt x="531" y="43"/>
                    <a:pt x="530" y="36"/>
                    <a:pt x="530" y="29"/>
                  </a:cubicBezTo>
                  <a:cubicBezTo>
                    <a:pt x="530" y="27"/>
                    <a:pt x="527" y="27"/>
                    <a:pt x="527" y="29"/>
                  </a:cubicBezTo>
                  <a:cubicBezTo>
                    <a:pt x="526" y="36"/>
                    <a:pt x="526" y="43"/>
                    <a:pt x="526" y="50"/>
                  </a:cubicBezTo>
                  <a:cubicBezTo>
                    <a:pt x="513" y="51"/>
                    <a:pt x="500" y="51"/>
                    <a:pt x="487" y="51"/>
                  </a:cubicBezTo>
                  <a:cubicBezTo>
                    <a:pt x="487" y="51"/>
                    <a:pt x="487" y="51"/>
                    <a:pt x="487" y="51"/>
                  </a:cubicBezTo>
                  <a:cubicBezTo>
                    <a:pt x="489" y="43"/>
                    <a:pt x="490" y="34"/>
                    <a:pt x="491" y="26"/>
                  </a:cubicBezTo>
                  <a:cubicBezTo>
                    <a:pt x="491" y="26"/>
                    <a:pt x="491" y="26"/>
                    <a:pt x="491" y="26"/>
                  </a:cubicBezTo>
                  <a:cubicBezTo>
                    <a:pt x="530" y="26"/>
                    <a:pt x="569" y="26"/>
                    <a:pt x="608" y="25"/>
                  </a:cubicBezTo>
                  <a:close/>
                  <a:moveTo>
                    <a:pt x="414" y="26"/>
                  </a:moveTo>
                  <a:cubicBezTo>
                    <a:pt x="438" y="26"/>
                    <a:pt x="463" y="26"/>
                    <a:pt x="487" y="26"/>
                  </a:cubicBezTo>
                  <a:cubicBezTo>
                    <a:pt x="485" y="34"/>
                    <a:pt x="484" y="42"/>
                    <a:pt x="483" y="50"/>
                  </a:cubicBezTo>
                  <a:cubicBezTo>
                    <a:pt x="483" y="50"/>
                    <a:pt x="483" y="51"/>
                    <a:pt x="484" y="51"/>
                  </a:cubicBezTo>
                  <a:cubicBezTo>
                    <a:pt x="472" y="51"/>
                    <a:pt x="460" y="51"/>
                    <a:pt x="448" y="51"/>
                  </a:cubicBezTo>
                  <a:cubicBezTo>
                    <a:pt x="450" y="44"/>
                    <a:pt x="451" y="36"/>
                    <a:pt x="453" y="29"/>
                  </a:cubicBezTo>
                  <a:cubicBezTo>
                    <a:pt x="453" y="27"/>
                    <a:pt x="451" y="26"/>
                    <a:pt x="450" y="28"/>
                  </a:cubicBezTo>
                  <a:cubicBezTo>
                    <a:pt x="448" y="36"/>
                    <a:pt x="445" y="43"/>
                    <a:pt x="444" y="51"/>
                  </a:cubicBezTo>
                  <a:cubicBezTo>
                    <a:pt x="432" y="51"/>
                    <a:pt x="421" y="51"/>
                    <a:pt x="410" y="51"/>
                  </a:cubicBezTo>
                  <a:cubicBezTo>
                    <a:pt x="411" y="43"/>
                    <a:pt x="410" y="34"/>
                    <a:pt x="410" y="26"/>
                  </a:cubicBezTo>
                  <a:cubicBezTo>
                    <a:pt x="410" y="26"/>
                    <a:pt x="409" y="26"/>
                    <a:pt x="409" y="26"/>
                  </a:cubicBezTo>
                  <a:cubicBezTo>
                    <a:pt x="411" y="26"/>
                    <a:pt x="412" y="26"/>
                    <a:pt x="414" y="26"/>
                  </a:cubicBezTo>
                  <a:close/>
                  <a:moveTo>
                    <a:pt x="366" y="26"/>
                  </a:moveTo>
                  <a:cubicBezTo>
                    <a:pt x="366" y="26"/>
                    <a:pt x="366" y="26"/>
                    <a:pt x="366" y="26"/>
                  </a:cubicBezTo>
                  <a:cubicBezTo>
                    <a:pt x="379" y="26"/>
                    <a:pt x="392" y="26"/>
                    <a:pt x="405" y="26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4" y="34"/>
                    <a:pt x="404" y="42"/>
                    <a:pt x="405" y="50"/>
                  </a:cubicBezTo>
                  <a:cubicBezTo>
                    <a:pt x="402" y="50"/>
                    <a:pt x="400" y="50"/>
                    <a:pt x="397" y="50"/>
                  </a:cubicBezTo>
                  <a:cubicBezTo>
                    <a:pt x="386" y="50"/>
                    <a:pt x="374" y="50"/>
                    <a:pt x="362" y="49"/>
                  </a:cubicBezTo>
                  <a:cubicBezTo>
                    <a:pt x="366" y="42"/>
                    <a:pt x="366" y="34"/>
                    <a:pt x="366" y="26"/>
                  </a:cubicBezTo>
                  <a:close/>
                  <a:moveTo>
                    <a:pt x="320" y="26"/>
                  </a:moveTo>
                  <a:cubicBezTo>
                    <a:pt x="317" y="32"/>
                    <a:pt x="314" y="38"/>
                    <a:pt x="312" y="44"/>
                  </a:cubicBezTo>
                  <a:cubicBezTo>
                    <a:pt x="311" y="46"/>
                    <a:pt x="314" y="48"/>
                    <a:pt x="315" y="46"/>
                  </a:cubicBezTo>
                  <a:cubicBezTo>
                    <a:pt x="319" y="39"/>
                    <a:pt x="321" y="33"/>
                    <a:pt x="323" y="26"/>
                  </a:cubicBezTo>
                  <a:cubicBezTo>
                    <a:pt x="336" y="26"/>
                    <a:pt x="349" y="26"/>
                    <a:pt x="361" y="26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61" y="34"/>
                    <a:pt x="359" y="42"/>
                    <a:pt x="357" y="49"/>
                  </a:cubicBezTo>
                  <a:cubicBezTo>
                    <a:pt x="329" y="48"/>
                    <a:pt x="301" y="47"/>
                    <a:pt x="273" y="46"/>
                  </a:cubicBezTo>
                  <a:cubicBezTo>
                    <a:pt x="279" y="41"/>
                    <a:pt x="280" y="33"/>
                    <a:pt x="279" y="26"/>
                  </a:cubicBezTo>
                  <a:cubicBezTo>
                    <a:pt x="293" y="26"/>
                    <a:pt x="306" y="26"/>
                    <a:pt x="320" y="26"/>
                  </a:cubicBezTo>
                  <a:close/>
                  <a:moveTo>
                    <a:pt x="234" y="26"/>
                  </a:moveTo>
                  <a:cubicBezTo>
                    <a:pt x="233" y="30"/>
                    <a:pt x="231" y="35"/>
                    <a:pt x="230" y="39"/>
                  </a:cubicBezTo>
                  <a:cubicBezTo>
                    <a:pt x="230" y="41"/>
                    <a:pt x="233" y="43"/>
                    <a:pt x="234" y="41"/>
                  </a:cubicBezTo>
                  <a:cubicBezTo>
                    <a:pt x="236" y="36"/>
                    <a:pt x="238" y="31"/>
                    <a:pt x="240" y="26"/>
                  </a:cubicBezTo>
                  <a:cubicBezTo>
                    <a:pt x="252" y="26"/>
                    <a:pt x="263" y="26"/>
                    <a:pt x="275" y="26"/>
                  </a:cubicBezTo>
                  <a:cubicBezTo>
                    <a:pt x="276" y="33"/>
                    <a:pt x="274" y="39"/>
                    <a:pt x="270" y="44"/>
                  </a:cubicBezTo>
                  <a:cubicBezTo>
                    <a:pt x="270" y="45"/>
                    <a:pt x="270" y="45"/>
                    <a:pt x="270" y="46"/>
                  </a:cubicBezTo>
                  <a:cubicBezTo>
                    <a:pt x="245" y="45"/>
                    <a:pt x="219" y="44"/>
                    <a:pt x="194" y="44"/>
                  </a:cubicBezTo>
                  <a:cubicBezTo>
                    <a:pt x="195" y="38"/>
                    <a:pt x="194" y="32"/>
                    <a:pt x="194" y="26"/>
                  </a:cubicBezTo>
                  <a:cubicBezTo>
                    <a:pt x="207" y="26"/>
                    <a:pt x="221" y="26"/>
                    <a:pt x="234" y="26"/>
                  </a:cubicBezTo>
                  <a:close/>
                  <a:moveTo>
                    <a:pt x="189" y="26"/>
                  </a:moveTo>
                  <a:cubicBezTo>
                    <a:pt x="188" y="32"/>
                    <a:pt x="188" y="38"/>
                    <a:pt x="189" y="44"/>
                  </a:cubicBezTo>
                  <a:cubicBezTo>
                    <a:pt x="178" y="44"/>
                    <a:pt x="167" y="44"/>
                    <a:pt x="156" y="44"/>
                  </a:cubicBezTo>
                  <a:cubicBezTo>
                    <a:pt x="157" y="40"/>
                    <a:pt x="158" y="36"/>
                    <a:pt x="158" y="32"/>
                  </a:cubicBezTo>
                  <a:cubicBezTo>
                    <a:pt x="159" y="29"/>
                    <a:pt x="155" y="28"/>
                    <a:pt x="154" y="31"/>
                  </a:cubicBezTo>
                  <a:cubicBezTo>
                    <a:pt x="153" y="35"/>
                    <a:pt x="151" y="39"/>
                    <a:pt x="151" y="44"/>
                  </a:cubicBezTo>
                  <a:cubicBezTo>
                    <a:pt x="140" y="44"/>
                    <a:pt x="129" y="44"/>
                    <a:pt x="118" y="45"/>
                  </a:cubicBezTo>
                  <a:cubicBezTo>
                    <a:pt x="118" y="39"/>
                    <a:pt x="117" y="32"/>
                    <a:pt x="117" y="26"/>
                  </a:cubicBezTo>
                  <a:cubicBezTo>
                    <a:pt x="141" y="26"/>
                    <a:pt x="165" y="26"/>
                    <a:pt x="189" y="26"/>
                  </a:cubicBezTo>
                  <a:close/>
                  <a:moveTo>
                    <a:pt x="76" y="27"/>
                  </a:moveTo>
                  <a:cubicBezTo>
                    <a:pt x="88" y="27"/>
                    <a:pt x="99" y="26"/>
                    <a:pt x="111" y="26"/>
                  </a:cubicBezTo>
                  <a:cubicBezTo>
                    <a:pt x="111" y="32"/>
                    <a:pt x="110" y="39"/>
                    <a:pt x="110" y="45"/>
                  </a:cubicBezTo>
                  <a:cubicBezTo>
                    <a:pt x="98" y="45"/>
                    <a:pt x="85" y="46"/>
                    <a:pt x="72" y="47"/>
                  </a:cubicBezTo>
                  <a:cubicBezTo>
                    <a:pt x="75" y="41"/>
                    <a:pt x="76" y="33"/>
                    <a:pt x="76" y="27"/>
                  </a:cubicBezTo>
                  <a:close/>
                  <a:moveTo>
                    <a:pt x="68" y="38"/>
                  </a:moveTo>
                  <a:cubicBezTo>
                    <a:pt x="68" y="41"/>
                    <a:pt x="66" y="44"/>
                    <a:pt x="65" y="48"/>
                  </a:cubicBezTo>
                  <a:cubicBezTo>
                    <a:pt x="60" y="48"/>
                    <a:pt x="55" y="49"/>
                    <a:pt x="50" y="49"/>
                  </a:cubicBezTo>
                  <a:cubicBezTo>
                    <a:pt x="49" y="45"/>
                    <a:pt x="46" y="42"/>
                    <a:pt x="45" y="38"/>
                  </a:cubicBezTo>
                  <a:cubicBezTo>
                    <a:pt x="44" y="34"/>
                    <a:pt x="44" y="30"/>
                    <a:pt x="45" y="27"/>
                  </a:cubicBezTo>
                  <a:cubicBezTo>
                    <a:pt x="53" y="27"/>
                    <a:pt x="61" y="27"/>
                    <a:pt x="70" y="27"/>
                  </a:cubicBezTo>
                  <a:cubicBezTo>
                    <a:pt x="70" y="30"/>
                    <a:pt x="69" y="34"/>
                    <a:pt x="68" y="38"/>
                  </a:cubicBezTo>
                  <a:close/>
                  <a:moveTo>
                    <a:pt x="38" y="27"/>
                  </a:moveTo>
                  <a:cubicBezTo>
                    <a:pt x="36" y="34"/>
                    <a:pt x="37" y="44"/>
                    <a:pt x="42" y="50"/>
                  </a:cubicBezTo>
                  <a:cubicBezTo>
                    <a:pt x="31" y="51"/>
                    <a:pt x="20" y="52"/>
                    <a:pt x="9" y="54"/>
                  </a:cubicBezTo>
                  <a:cubicBezTo>
                    <a:pt x="10" y="45"/>
                    <a:pt x="9" y="36"/>
                    <a:pt x="8" y="27"/>
                  </a:cubicBezTo>
                  <a:cubicBezTo>
                    <a:pt x="18" y="27"/>
                    <a:pt x="28" y="27"/>
                    <a:pt x="3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9"/>
            <p:cNvSpPr/>
            <p:nvPr/>
          </p:nvSpPr>
          <p:spPr bwMode="auto">
            <a:xfrm>
              <a:off x="6796852" y="-1105030"/>
              <a:ext cx="186646" cy="171324"/>
            </a:xfrm>
            <a:custGeom>
              <a:avLst/>
              <a:gdLst>
                <a:gd name="T0" fmla="*/ 3 w 92"/>
                <a:gd name="T1" fmla="*/ 83 h 84"/>
                <a:gd name="T2" fmla="*/ 91 w 92"/>
                <a:gd name="T3" fmla="*/ 3 h 84"/>
                <a:gd name="T4" fmla="*/ 89 w 92"/>
                <a:gd name="T5" fmla="*/ 1 h 84"/>
                <a:gd name="T6" fmla="*/ 1 w 92"/>
                <a:gd name="T7" fmla="*/ 81 h 84"/>
                <a:gd name="T8" fmla="*/ 3 w 92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84">
                  <a:moveTo>
                    <a:pt x="3" y="83"/>
                  </a:moveTo>
                  <a:cubicBezTo>
                    <a:pt x="28" y="52"/>
                    <a:pt x="58" y="26"/>
                    <a:pt x="91" y="3"/>
                  </a:cubicBezTo>
                  <a:cubicBezTo>
                    <a:pt x="92" y="2"/>
                    <a:pt x="91" y="0"/>
                    <a:pt x="89" y="1"/>
                  </a:cubicBezTo>
                  <a:cubicBezTo>
                    <a:pt x="56" y="24"/>
                    <a:pt x="27" y="50"/>
                    <a:pt x="1" y="81"/>
                  </a:cubicBezTo>
                  <a:cubicBezTo>
                    <a:pt x="0" y="83"/>
                    <a:pt x="2" y="84"/>
                    <a:pt x="3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20"/>
            <p:cNvSpPr/>
            <p:nvPr/>
          </p:nvSpPr>
          <p:spPr bwMode="auto">
            <a:xfrm>
              <a:off x="6753672" y="-1003350"/>
              <a:ext cx="220075" cy="203360"/>
            </a:xfrm>
            <a:custGeom>
              <a:avLst/>
              <a:gdLst>
                <a:gd name="T0" fmla="*/ 2 w 108"/>
                <a:gd name="T1" fmla="*/ 99 h 100"/>
                <a:gd name="T2" fmla="*/ 107 w 108"/>
                <a:gd name="T3" fmla="*/ 2 h 100"/>
                <a:gd name="T4" fmla="*/ 106 w 108"/>
                <a:gd name="T5" fmla="*/ 1 h 100"/>
                <a:gd name="T6" fmla="*/ 1 w 108"/>
                <a:gd name="T7" fmla="*/ 98 h 100"/>
                <a:gd name="T8" fmla="*/ 2 w 108"/>
                <a:gd name="T9" fmla="*/ 9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00">
                  <a:moveTo>
                    <a:pt x="2" y="99"/>
                  </a:moveTo>
                  <a:cubicBezTo>
                    <a:pt x="34" y="64"/>
                    <a:pt x="69" y="31"/>
                    <a:pt x="107" y="2"/>
                  </a:cubicBezTo>
                  <a:cubicBezTo>
                    <a:pt x="108" y="1"/>
                    <a:pt x="107" y="0"/>
                    <a:pt x="106" y="1"/>
                  </a:cubicBezTo>
                  <a:cubicBezTo>
                    <a:pt x="68" y="29"/>
                    <a:pt x="32" y="62"/>
                    <a:pt x="1" y="98"/>
                  </a:cubicBezTo>
                  <a:cubicBezTo>
                    <a:pt x="0" y="99"/>
                    <a:pt x="1" y="100"/>
                    <a:pt x="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21"/>
            <p:cNvSpPr/>
            <p:nvPr/>
          </p:nvSpPr>
          <p:spPr bwMode="auto">
            <a:xfrm>
              <a:off x="6573991" y="-216375"/>
              <a:ext cx="186646" cy="135109"/>
            </a:xfrm>
            <a:custGeom>
              <a:avLst/>
              <a:gdLst>
                <a:gd name="T0" fmla="*/ 2 w 92"/>
                <a:gd name="T1" fmla="*/ 65 h 66"/>
                <a:gd name="T2" fmla="*/ 91 w 92"/>
                <a:gd name="T3" fmla="*/ 3 h 66"/>
                <a:gd name="T4" fmla="*/ 89 w 92"/>
                <a:gd name="T5" fmla="*/ 1 h 66"/>
                <a:gd name="T6" fmla="*/ 1 w 92"/>
                <a:gd name="T7" fmla="*/ 63 h 66"/>
                <a:gd name="T8" fmla="*/ 2 w 92"/>
                <a:gd name="T9" fmla="*/ 6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66">
                  <a:moveTo>
                    <a:pt x="2" y="65"/>
                  </a:moveTo>
                  <a:cubicBezTo>
                    <a:pt x="32" y="45"/>
                    <a:pt x="61" y="24"/>
                    <a:pt x="91" y="3"/>
                  </a:cubicBezTo>
                  <a:cubicBezTo>
                    <a:pt x="92" y="2"/>
                    <a:pt x="91" y="0"/>
                    <a:pt x="89" y="1"/>
                  </a:cubicBezTo>
                  <a:cubicBezTo>
                    <a:pt x="60" y="22"/>
                    <a:pt x="31" y="42"/>
                    <a:pt x="1" y="63"/>
                  </a:cubicBezTo>
                  <a:cubicBezTo>
                    <a:pt x="0" y="64"/>
                    <a:pt x="1" y="66"/>
                    <a:pt x="2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22"/>
            <p:cNvSpPr/>
            <p:nvPr/>
          </p:nvSpPr>
          <p:spPr bwMode="auto">
            <a:xfrm>
              <a:off x="6521062" y="30165"/>
              <a:ext cx="221467" cy="103073"/>
            </a:xfrm>
            <a:custGeom>
              <a:avLst/>
              <a:gdLst>
                <a:gd name="T0" fmla="*/ 3 w 109"/>
                <a:gd name="T1" fmla="*/ 50 h 51"/>
                <a:gd name="T2" fmla="*/ 108 w 109"/>
                <a:gd name="T3" fmla="*/ 2 h 51"/>
                <a:gd name="T4" fmla="*/ 108 w 109"/>
                <a:gd name="T5" fmla="*/ 0 h 51"/>
                <a:gd name="T6" fmla="*/ 2 w 109"/>
                <a:gd name="T7" fmla="*/ 48 h 51"/>
                <a:gd name="T8" fmla="*/ 3 w 109"/>
                <a:gd name="T9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51">
                  <a:moveTo>
                    <a:pt x="3" y="50"/>
                  </a:moveTo>
                  <a:cubicBezTo>
                    <a:pt x="37" y="32"/>
                    <a:pt x="72" y="16"/>
                    <a:pt x="108" y="2"/>
                  </a:cubicBezTo>
                  <a:cubicBezTo>
                    <a:pt x="109" y="2"/>
                    <a:pt x="109" y="0"/>
                    <a:pt x="108" y="0"/>
                  </a:cubicBezTo>
                  <a:cubicBezTo>
                    <a:pt x="71" y="14"/>
                    <a:pt x="36" y="30"/>
                    <a:pt x="2" y="48"/>
                  </a:cubicBezTo>
                  <a:cubicBezTo>
                    <a:pt x="0" y="49"/>
                    <a:pt x="1" y="51"/>
                    <a:pt x="3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23"/>
            <p:cNvSpPr/>
            <p:nvPr/>
          </p:nvSpPr>
          <p:spPr bwMode="auto">
            <a:xfrm>
              <a:off x="6583741" y="97023"/>
              <a:ext cx="142073" cy="61287"/>
            </a:xfrm>
            <a:custGeom>
              <a:avLst/>
              <a:gdLst>
                <a:gd name="T0" fmla="*/ 2 w 70"/>
                <a:gd name="T1" fmla="*/ 29 h 30"/>
                <a:gd name="T2" fmla="*/ 69 w 70"/>
                <a:gd name="T3" fmla="*/ 2 h 30"/>
                <a:gd name="T4" fmla="*/ 69 w 70"/>
                <a:gd name="T5" fmla="*/ 0 h 30"/>
                <a:gd name="T6" fmla="*/ 1 w 70"/>
                <a:gd name="T7" fmla="*/ 28 h 30"/>
                <a:gd name="T8" fmla="*/ 2 w 70"/>
                <a:gd name="T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0">
                  <a:moveTo>
                    <a:pt x="2" y="29"/>
                  </a:moveTo>
                  <a:cubicBezTo>
                    <a:pt x="23" y="17"/>
                    <a:pt x="45" y="7"/>
                    <a:pt x="69" y="2"/>
                  </a:cubicBezTo>
                  <a:cubicBezTo>
                    <a:pt x="70" y="2"/>
                    <a:pt x="70" y="0"/>
                    <a:pt x="69" y="0"/>
                  </a:cubicBezTo>
                  <a:cubicBezTo>
                    <a:pt x="44" y="5"/>
                    <a:pt x="22" y="14"/>
                    <a:pt x="1" y="28"/>
                  </a:cubicBezTo>
                  <a:cubicBezTo>
                    <a:pt x="0" y="28"/>
                    <a:pt x="1" y="30"/>
                    <a:pt x="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24"/>
            <p:cNvSpPr/>
            <p:nvPr/>
          </p:nvSpPr>
          <p:spPr bwMode="auto">
            <a:xfrm>
              <a:off x="6502955" y="296204"/>
              <a:ext cx="104466" cy="76608"/>
            </a:xfrm>
            <a:custGeom>
              <a:avLst/>
              <a:gdLst>
                <a:gd name="T0" fmla="*/ 2 w 52"/>
                <a:gd name="T1" fmla="*/ 37 h 38"/>
                <a:gd name="T2" fmla="*/ 51 w 52"/>
                <a:gd name="T3" fmla="*/ 2 h 38"/>
                <a:gd name="T4" fmla="*/ 50 w 52"/>
                <a:gd name="T5" fmla="*/ 1 h 38"/>
                <a:gd name="T6" fmla="*/ 1 w 52"/>
                <a:gd name="T7" fmla="*/ 36 h 38"/>
                <a:gd name="T8" fmla="*/ 2 w 52"/>
                <a:gd name="T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8">
                  <a:moveTo>
                    <a:pt x="2" y="37"/>
                  </a:moveTo>
                  <a:cubicBezTo>
                    <a:pt x="17" y="23"/>
                    <a:pt x="33" y="11"/>
                    <a:pt x="51" y="2"/>
                  </a:cubicBezTo>
                  <a:cubicBezTo>
                    <a:pt x="52" y="2"/>
                    <a:pt x="51" y="0"/>
                    <a:pt x="50" y="1"/>
                  </a:cubicBezTo>
                  <a:cubicBezTo>
                    <a:pt x="32" y="9"/>
                    <a:pt x="15" y="21"/>
                    <a:pt x="1" y="36"/>
                  </a:cubicBezTo>
                  <a:cubicBezTo>
                    <a:pt x="0" y="37"/>
                    <a:pt x="1" y="38"/>
                    <a:pt x="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25"/>
            <p:cNvSpPr/>
            <p:nvPr/>
          </p:nvSpPr>
          <p:spPr bwMode="auto">
            <a:xfrm>
              <a:off x="6530812" y="329633"/>
              <a:ext cx="105859" cy="69644"/>
            </a:xfrm>
            <a:custGeom>
              <a:avLst/>
              <a:gdLst>
                <a:gd name="T0" fmla="*/ 1 w 52"/>
                <a:gd name="T1" fmla="*/ 34 h 34"/>
                <a:gd name="T2" fmla="*/ 52 w 52"/>
                <a:gd name="T3" fmla="*/ 2 h 34"/>
                <a:gd name="T4" fmla="*/ 50 w 52"/>
                <a:gd name="T5" fmla="*/ 1 h 34"/>
                <a:gd name="T6" fmla="*/ 1 w 52"/>
                <a:gd name="T7" fmla="*/ 32 h 34"/>
                <a:gd name="T8" fmla="*/ 1 w 52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4">
                  <a:moveTo>
                    <a:pt x="1" y="34"/>
                  </a:moveTo>
                  <a:cubicBezTo>
                    <a:pt x="20" y="26"/>
                    <a:pt x="37" y="15"/>
                    <a:pt x="52" y="2"/>
                  </a:cubicBezTo>
                  <a:cubicBezTo>
                    <a:pt x="52" y="1"/>
                    <a:pt x="51" y="0"/>
                    <a:pt x="50" y="1"/>
                  </a:cubicBezTo>
                  <a:cubicBezTo>
                    <a:pt x="35" y="14"/>
                    <a:pt x="19" y="24"/>
                    <a:pt x="1" y="32"/>
                  </a:cubicBezTo>
                  <a:cubicBezTo>
                    <a:pt x="0" y="33"/>
                    <a:pt x="0" y="34"/>
                    <a:pt x="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26"/>
            <p:cNvSpPr/>
            <p:nvPr/>
          </p:nvSpPr>
          <p:spPr bwMode="auto">
            <a:xfrm>
              <a:off x="6573991" y="342169"/>
              <a:ext cx="108644" cy="66858"/>
            </a:xfrm>
            <a:custGeom>
              <a:avLst/>
              <a:gdLst>
                <a:gd name="T0" fmla="*/ 2 w 54"/>
                <a:gd name="T1" fmla="*/ 32 h 33"/>
                <a:gd name="T2" fmla="*/ 53 w 54"/>
                <a:gd name="T3" fmla="*/ 3 h 33"/>
                <a:gd name="T4" fmla="*/ 52 w 54"/>
                <a:gd name="T5" fmla="*/ 1 h 33"/>
                <a:gd name="T6" fmla="*/ 1 w 54"/>
                <a:gd name="T7" fmla="*/ 30 h 33"/>
                <a:gd name="T8" fmla="*/ 2 w 54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3">
                  <a:moveTo>
                    <a:pt x="2" y="32"/>
                  </a:moveTo>
                  <a:cubicBezTo>
                    <a:pt x="20" y="23"/>
                    <a:pt x="36" y="12"/>
                    <a:pt x="53" y="3"/>
                  </a:cubicBezTo>
                  <a:cubicBezTo>
                    <a:pt x="54" y="2"/>
                    <a:pt x="53" y="0"/>
                    <a:pt x="52" y="1"/>
                  </a:cubicBezTo>
                  <a:cubicBezTo>
                    <a:pt x="35" y="10"/>
                    <a:pt x="18" y="19"/>
                    <a:pt x="1" y="30"/>
                  </a:cubicBezTo>
                  <a:cubicBezTo>
                    <a:pt x="0" y="31"/>
                    <a:pt x="1" y="33"/>
                    <a:pt x="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27"/>
            <p:cNvSpPr/>
            <p:nvPr/>
          </p:nvSpPr>
          <p:spPr bwMode="auto">
            <a:xfrm>
              <a:off x="6629706" y="378384"/>
              <a:ext cx="97501" cy="20893"/>
            </a:xfrm>
            <a:custGeom>
              <a:avLst/>
              <a:gdLst>
                <a:gd name="T0" fmla="*/ 2 w 48"/>
                <a:gd name="T1" fmla="*/ 10 h 10"/>
                <a:gd name="T2" fmla="*/ 46 w 48"/>
                <a:gd name="T3" fmla="*/ 2 h 10"/>
                <a:gd name="T4" fmla="*/ 46 w 48"/>
                <a:gd name="T5" fmla="*/ 1 h 10"/>
                <a:gd name="T6" fmla="*/ 2 w 48"/>
                <a:gd name="T7" fmla="*/ 8 h 10"/>
                <a:gd name="T8" fmla="*/ 2 w 4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0">
                  <a:moveTo>
                    <a:pt x="2" y="10"/>
                  </a:moveTo>
                  <a:cubicBezTo>
                    <a:pt x="17" y="8"/>
                    <a:pt x="32" y="5"/>
                    <a:pt x="46" y="2"/>
                  </a:cubicBezTo>
                  <a:cubicBezTo>
                    <a:pt x="48" y="2"/>
                    <a:pt x="47" y="0"/>
                    <a:pt x="46" y="1"/>
                  </a:cubicBezTo>
                  <a:cubicBezTo>
                    <a:pt x="31" y="3"/>
                    <a:pt x="16" y="5"/>
                    <a:pt x="2" y="8"/>
                  </a:cubicBezTo>
                  <a:cubicBezTo>
                    <a:pt x="0" y="8"/>
                    <a:pt x="1" y="10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28"/>
            <p:cNvSpPr/>
            <p:nvPr/>
          </p:nvSpPr>
          <p:spPr bwMode="auto">
            <a:xfrm>
              <a:off x="6596277" y="-400234"/>
              <a:ext cx="37608" cy="54322"/>
            </a:xfrm>
            <a:custGeom>
              <a:avLst/>
              <a:gdLst>
                <a:gd name="T0" fmla="*/ 0 w 19"/>
                <a:gd name="T1" fmla="*/ 2 h 27"/>
                <a:gd name="T2" fmla="*/ 16 w 19"/>
                <a:gd name="T3" fmla="*/ 26 h 27"/>
                <a:gd name="T4" fmla="*/ 18 w 19"/>
                <a:gd name="T5" fmla="*/ 24 h 27"/>
                <a:gd name="T6" fmla="*/ 2 w 19"/>
                <a:gd name="T7" fmla="*/ 1 h 27"/>
                <a:gd name="T8" fmla="*/ 0 w 19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7">
                  <a:moveTo>
                    <a:pt x="0" y="2"/>
                  </a:moveTo>
                  <a:cubicBezTo>
                    <a:pt x="6" y="9"/>
                    <a:pt x="12" y="17"/>
                    <a:pt x="16" y="26"/>
                  </a:cubicBezTo>
                  <a:cubicBezTo>
                    <a:pt x="17" y="27"/>
                    <a:pt x="19" y="26"/>
                    <a:pt x="18" y="24"/>
                  </a:cubicBezTo>
                  <a:cubicBezTo>
                    <a:pt x="14" y="16"/>
                    <a:pt x="9" y="7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29"/>
            <p:cNvSpPr/>
            <p:nvPr/>
          </p:nvSpPr>
          <p:spPr bwMode="auto">
            <a:xfrm>
              <a:off x="5328759" y="-769347"/>
              <a:ext cx="98894" cy="62679"/>
            </a:xfrm>
            <a:custGeom>
              <a:avLst/>
              <a:gdLst>
                <a:gd name="T0" fmla="*/ 1 w 49"/>
                <a:gd name="T1" fmla="*/ 2 h 31"/>
                <a:gd name="T2" fmla="*/ 46 w 49"/>
                <a:gd name="T3" fmla="*/ 30 h 31"/>
                <a:gd name="T4" fmla="*/ 48 w 49"/>
                <a:gd name="T5" fmla="*/ 28 h 31"/>
                <a:gd name="T6" fmla="*/ 1 w 49"/>
                <a:gd name="T7" fmla="*/ 0 h 31"/>
                <a:gd name="T8" fmla="*/ 1 w 49"/>
                <a:gd name="T9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31">
                  <a:moveTo>
                    <a:pt x="1" y="2"/>
                  </a:moveTo>
                  <a:cubicBezTo>
                    <a:pt x="17" y="9"/>
                    <a:pt x="32" y="18"/>
                    <a:pt x="46" y="30"/>
                  </a:cubicBezTo>
                  <a:cubicBezTo>
                    <a:pt x="47" y="31"/>
                    <a:pt x="49" y="29"/>
                    <a:pt x="48" y="28"/>
                  </a:cubicBezTo>
                  <a:cubicBezTo>
                    <a:pt x="34" y="17"/>
                    <a:pt x="18" y="7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30"/>
            <p:cNvSpPr/>
            <p:nvPr/>
          </p:nvSpPr>
          <p:spPr bwMode="auto">
            <a:xfrm>
              <a:off x="5328759" y="-611952"/>
              <a:ext cx="79394" cy="51536"/>
            </a:xfrm>
            <a:custGeom>
              <a:avLst/>
              <a:gdLst>
                <a:gd name="T0" fmla="*/ 1 w 39"/>
                <a:gd name="T1" fmla="*/ 2 h 25"/>
                <a:gd name="T2" fmla="*/ 36 w 39"/>
                <a:gd name="T3" fmla="*/ 24 h 25"/>
                <a:gd name="T4" fmla="*/ 38 w 39"/>
                <a:gd name="T5" fmla="*/ 23 h 25"/>
                <a:gd name="T6" fmla="*/ 1 w 39"/>
                <a:gd name="T7" fmla="*/ 0 h 25"/>
                <a:gd name="T8" fmla="*/ 1 w 39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5">
                  <a:moveTo>
                    <a:pt x="1" y="2"/>
                  </a:moveTo>
                  <a:cubicBezTo>
                    <a:pt x="13" y="8"/>
                    <a:pt x="25" y="15"/>
                    <a:pt x="36" y="24"/>
                  </a:cubicBezTo>
                  <a:cubicBezTo>
                    <a:pt x="37" y="25"/>
                    <a:pt x="39" y="23"/>
                    <a:pt x="38" y="23"/>
                  </a:cubicBezTo>
                  <a:cubicBezTo>
                    <a:pt x="27" y="13"/>
                    <a:pt x="15" y="5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31"/>
            <p:cNvSpPr/>
            <p:nvPr/>
          </p:nvSpPr>
          <p:spPr bwMode="auto">
            <a:xfrm>
              <a:off x="4873289" y="-1149602"/>
              <a:ext cx="61287" cy="78001"/>
            </a:xfrm>
            <a:custGeom>
              <a:avLst/>
              <a:gdLst>
                <a:gd name="T0" fmla="*/ 1 w 30"/>
                <a:gd name="T1" fmla="*/ 2 h 38"/>
                <a:gd name="T2" fmla="*/ 28 w 30"/>
                <a:gd name="T3" fmla="*/ 37 h 38"/>
                <a:gd name="T4" fmla="*/ 29 w 30"/>
                <a:gd name="T5" fmla="*/ 36 h 38"/>
                <a:gd name="T6" fmla="*/ 2 w 30"/>
                <a:gd name="T7" fmla="*/ 1 h 38"/>
                <a:gd name="T8" fmla="*/ 1 w 30"/>
                <a:gd name="T9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8">
                  <a:moveTo>
                    <a:pt x="1" y="2"/>
                  </a:moveTo>
                  <a:cubicBezTo>
                    <a:pt x="11" y="13"/>
                    <a:pt x="20" y="24"/>
                    <a:pt x="28" y="37"/>
                  </a:cubicBezTo>
                  <a:cubicBezTo>
                    <a:pt x="29" y="38"/>
                    <a:pt x="30" y="37"/>
                    <a:pt x="29" y="36"/>
                  </a:cubicBezTo>
                  <a:cubicBezTo>
                    <a:pt x="22" y="23"/>
                    <a:pt x="12" y="1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2"/>
            <p:cNvSpPr/>
            <p:nvPr/>
          </p:nvSpPr>
          <p:spPr bwMode="auto">
            <a:xfrm>
              <a:off x="4930397" y="-383520"/>
              <a:ext cx="57108" cy="66858"/>
            </a:xfrm>
            <a:custGeom>
              <a:avLst/>
              <a:gdLst>
                <a:gd name="T0" fmla="*/ 0 w 28"/>
                <a:gd name="T1" fmla="*/ 2 h 33"/>
                <a:gd name="T2" fmla="*/ 26 w 28"/>
                <a:gd name="T3" fmla="*/ 32 h 33"/>
                <a:gd name="T4" fmla="*/ 28 w 28"/>
                <a:gd name="T5" fmla="*/ 31 h 33"/>
                <a:gd name="T6" fmla="*/ 2 w 28"/>
                <a:gd name="T7" fmla="*/ 1 h 33"/>
                <a:gd name="T8" fmla="*/ 0 w 28"/>
                <a:gd name="T9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3">
                  <a:moveTo>
                    <a:pt x="0" y="2"/>
                  </a:moveTo>
                  <a:cubicBezTo>
                    <a:pt x="9" y="12"/>
                    <a:pt x="18" y="22"/>
                    <a:pt x="26" y="32"/>
                  </a:cubicBezTo>
                  <a:cubicBezTo>
                    <a:pt x="27" y="33"/>
                    <a:pt x="28" y="32"/>
                    <a:pt x="28" y="31"/>
                  </a:cubicBezTo>
                  <a:cubicBezTo>
                    <a:pt x="19" y="21"/>
                    <a:pt x="10" y="10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3"/>
            <p:cNvSpPr/>
            <p:nvPr/>
          </p:nvSpPr>
          <p:spPr bwMode="auto">
            <a:xfrm>
              <a:off x="5199222" y="679245"/>
              <a:ext cx="59894" cy="54322"/>
            </a:xfrm>
            <a:custGeom>
              <a:avLst/>
              <a:gdLst>
                <a:gd name="T0" fmla="*/ 1 w 30"/>
                <a:gd name="T1" fmla="*/ 1 h 27"/>
                <a:gd name="T2" fmla="*/ 28 w 30"/>
                <a:gd name="T3" fmla="*/ 26 h 27"/>
                <a:gd name="T4" fmla="*/ 29 w 30"/>
                <a:gd name="T5" fmla="*/ 25 h 27"/>
                <a:gd name="T6" fmla="*/ 2 w 30"/>
                <a:gd name="T7" fmla="*/ 0 h 27"/>
                <a:gd name="T8" fmla="*/ 1 w 30"/>
                <a:gd name="T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1" y="1"/>
                  </a:moveTo>
                  <a:cubicBezTo>
                    <a:pt x="11" y="8"/>
                    <a:pt x="20" y="16"/>
                    <a:pt x="28" y="26"/>
                  </a:cubicBezTo>
                  <a:cubicBezTo>
                    <a:pt x="29" y="27"/>
                    <a:pt x="30" y="26"/>
                    <a:pt x="29" y="25"/>
                  </a:cubicBezTo>
                  <a:cubicBezTo>
                    <a:pt x="22" y="15"/>
                    <a:pt x="12" y="6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4"/>
            <p:cNvSpPr/>
            <p:nvPr/>
          </p:nvSpPr>
          <p:spPr bwMode="auto">
            <a:xfrm>
              <a:off x="5190865" y="762818"/>
              <a:ext cx="61287" cy="34822"/>
            </a:xfrm>
            <a:custGeom>
              <a:avLst/>
              <a:gdLst>
                <a:gd name="T0" fmla="*/ 1 w 30"/>
                <a:gd name="T1" fmla="*/ 1 h 17"/>
                <a:gd name="T2" fmla="*/ 29 w 30"/>
                <a:gd name="T3" fmla="*/ 16 h 17"/>
                <a:gd name="T4" fmla="*/ 30 w 30"/>
                <a:gd name="T5" fmla="*/ 15 h 17"/>
                <a:gd name="T6" fmla="*/ 1 w 30"/>
                <a:gd name="T7" fmla="*/ 0 h 17"/>
                <a:gd name="T8" fmla="*/ 1 w 30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1" y="1"/>
                  </a:moveTo>
                  <a:cubicBezTo>
                    <a:pt x="10" y="6"/>
                    <a:pt x="20" y="10"/>
                    <a:pt x="29" y="16"/>
                  </a:cubicBezTo>
                  <a:cubicBezTo>
                    <a:pt x="30" y="17"/>
                    <a:pt x="30" y="16"/>
                    <a:pt x="30" y="15"/>
                  </a:cubicBezTo>
                  <a:cubicBezTo>
                    <a:pt x="21" y="9"/>
                    <a:pt x="11" y="3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44" name="组合 243"/>
          <p:cNvGrpSpPr/>
          <p:nvPr/>
        </p:nvGrpSpPr>
        <p:grpSpPr>
          <a:xfrm rot="10800000">
            <a:off x="4318600" y="522124"/>
            <a:ext cx="3542129" cy="1106589"/>
            <a:chOff x="4676893" y="1655652"/>
            <a:chExt cx="2840076" cy="887262"/>
          </a:xfrm>
          <a:solidFill>
            <a:schemeClr val="tx1"/>
          </a:solidFill>
        </p:grpSpPr>
        <p:sp>
          <p:nvSpPr>
            <p:cNvPr id="245" name="Freeform 10"/>
            <p:cNvSpPr>
              <a:spLocks noEditPoints="1"/>
            </p:cNvSpPr>
            <p:nvPr/>
          </p:nvSpPr>
          <p:spPr bwMode="auto">
            <a:xfrm>
              <a:off x="4689429" y="1659830"/>
              <a:ext cx="2827540" cy="883084"/>
            </a:xfrm>
            <a:custGeom>
              <a:avLst/>
              <a:gdLst>
                <a:gd name="T0" fmla="*/ 958 w 1393"/>
                <a:gd name="T1" fmla="*/ 150 h 435"/>
                <a:gd name="T2" fmla="*/ 589 w 1393"/>
                <a:gd name="T3" fmla="*/ 109 h 435"/>
                <a:gd name="T4" fmla="*/ 1028 w 1393"/>
                <a:gd name="T5" fmla="*/ 68 h 435"/>
                <a:gd name="T6" fmla="*/ 877 w 1393"/>
                <a:gd name="T7" fmla="*/ 30 h 435"/>
                <a:gd name="T8" fmla="*/ 575 w 1393"/>
                <a:gd name="T9" fmla="*/ 25 h 435"/>
                <a:gd name="T10" fmla="*/ 435 w 1393"/>
                <a:gd name="T11" fmla="*/ 97 h 435"/>
                <a:gd name="T12" fmla="*/ 133 w 1393"/>
                <a:gd name="T13" fmla="*/ 94 h 435"/>
                <a:gd name="T14" fmla="*/ 50 w 1393"/>
                <a:gd name="T15" fmla="*/ 304 h 435"/>
                <a:gd name="T16" fmla="*/ 708 w 1393"/>
                <a:gd name="T17" fmla="*/ 126 h 435"/>
                <a:gd name="T18" fmla="*/ 733 w 1393"/>
                <a:gd name="T19" fmla="*/ 33 h 435"/>
                <a:gd name="T20" fmla="*/ 1376 w 1393"/>
                <a:gd name="T21" fmla="*/ 339 h 435"/>
                <a:gd name="T22" fmla="*/ 1085 w 1393"/>
                <a:gd name="T23" fmla="*/ 352 h 435"/>
                <a:gd name="T24" fmla="*/ 497 w 1393"/>
                <a:gd name="T25" fmla="*/ 358 h 435"/>
                <a:gd name="T26" fmla="*/ 273 w 1393"/>
                <a:gd name="T27" fmla="*/ 344 h 435"/>
                <a:gd name="T28" fmla="*/ 104 w 1393"/>
                <a:gd name="T29" fmla="*/ 348 h 435"/>
                <a:gd name="T30" fmla="*/ 155 w 1393"/>
                <a:gd name="T31" fmla="*/ 237 h 435"/>
                <a:gd name="T32" fmla="*/ 269 w 1393"/>
                <a:gd name="T33" fmla="*/ 199 h 435"/>
                <a:gd name="T34" fmla="*/ 687 w 1393"/>
                <a:gd name="T35" fmla="*/ 286 h 435"/>
                <a:gd name="T36" fmla="*/ 178 w 1393"/>
                <a:gd name="T37" fmla="*/ 303 h 435"/>
                <a:gd name="T38" fmla="*/ 360 w 1393"/>
                <a:gd name="T39" fmla="*/ 191 h 435"/>
                <a:gd name="T40" fmla="*/ 393 w 1393"/>
                <a:gd name="T41" fmla="*/ 170 h 435"/>
                <a:gd name="T42" fmla="*/ 526 w 1393"/>
                <a:gd name="T43" fmla="*/ 186 h 435"/>
                <a:gd name="T44" fmla="*/ 557 w 1393"/>
                <a:gd name="T45" fmla="*/ 179 h 435"/>
                <a:gd name="T46" fmla="*/ 781 w 1393"/>
                <a:gd name="T47" fmla="*/ 185 h 435"/>
                <a:gd name="T48" fmla="*/ 988 w 1393"/>
                <a:gd name="T49" fmla="*/ 191 h 435"/>
                <a:gd name="T50" fmla="*/ 838 w 1393"/>
                <a:gd name="T51" fmla="*/ 169 h 435"/>
                <a:gd name="T52" fmla="*/ 840 w 1393"/>
                <a:gd name="T53" fmla="*/ 195 h 435"/>
                <a:gd name="T54" fmla="*/ 1163 w 1393"/>
                <a:gd name="T55" fmla="*/ 258 h 435"/>
                <a:gd name="T56" fmla="*/ 1233 w 1393"/>
                <a:gd name="T57" fmla="*/ 191 h 435"/>
                <a:gd name="T58" fmla="*/ 1257 w 1393"/>
                <a:gd name="T59" fmla="*/ 206 h 435"/>
                <a:gd name="T60" fmla="*/ 1175 w 1393"/>
                <a:gd name="T61" fmla="*/ 194 h 435"/>
                <a:gd name="T62" fmla="*/ 1304 w 1393"/>
                <a:gd name="T63" fmla="*/ 286 h 435"/>
                <a:gd name="T64" fmla="*/ 864 w 1393"/>
                <a:gd name="T65" fmla="*/ 338 h 435"/>
                <a:gd name="T66" fmla="*/ 1152 w 1393"/>
                <a:gd name="T67" fmla="*/ 312 h 435"/>
                <a:gd name="T68" fmla="*/ 1230 w 1393"/>
                <a:gd name="T69" fmla="*/ 323 h 435"/>
                <a:gd name="T70" fmla="*/ 948 w 1393"/>
                <a:gd name="T71" fmla="*/ 331 h 435"/>
                <a:gd name="T72" fmla="*/ 755 w 1393"/>
                <a:gd name="T73" fmla="*/ 323 h 435"/>
                <a:gd name="T74" fmla="*/ 602 w 1393"/>
                <a:gd name="T75" fmla="*/ 343 h 435"/>
                <a:gd name="T76" fmla="*/ 363 w 1393"/>
                <a:gd name="T77" fmla="*/ 322 h 435"/>
                <a:gd name="T78" fmla="*/ 440 w 1393"/>
                <a:gd name="T79" fmla="*/ 316 h 435"/>
                <a:gd name="T80" fmla="*/ 121 w 1393"/>
                <a:gd name="T81" fmla="*/ 296 h 435"/>
                <a:gd name="T82" fmla="*/ 250 w 1393"/>
                <a:gd name="T83" fmla="*/ 353 h 435"/>
                <a:gd name="T84" fmla="*/ 511 w 1393"/>
                <a:gd name="T85" fmla="*/ 329 h 435"/>
                <a:gd name="T86" fmla="*/ 675 w 1393"/>
                <a:gd name="T87" fmla="*/ 359 h 435"/>
                <a:gd name="T88" fmla="*/ 811 w 1393"/>
                <a:gd name="T89" fmla="*/ 325 h 435"/>
                <a:gd name="T90" fmla="*/ 887 w 1393"/>
                <a:gd name="T91" fmla="*/ 356 h 435"/>
                <a:gd name="T92" fmla="*/ 1119 w 1393"/>
                <a:gd name="T93" fmla="*/ 351 h 435"/>
                <a:gd name="T94" fmla="*/ 1347 w 1393"/>
                <a:gd name="T95" fmla="*/ 341 h 435"/>
                <a:gd name="T96" fmla="*/ 1303 w 1393"/>
                <a:gd name="T97" fmla="*/ 190 h 435"/>
                <a:gd name="T98" fmla="*/ 1253 w 1393"/>
                <a:gd name="T99" fmla="*/ 160 h 435"/>
                <a:gd name="T100" fmla="*/ 1230 w 1393"/>
                <a:gd name="T101" fmla="*/ 178 h 435"/>
                <a:gd name="T102" fmla="*/ 1033 w 1393"/>
                <a:gd name="T103" fmla="*/ 157 h 435"/>
                <a:gd name="T104" fmla="*/ 973 w 1393"/>
                <a:gd name="T105" fmla="*/ 157 h 435"/>
                <a:gd name="T106" fmla="*/ 798 w 1393"/>
                <a:gd name="T107" fmla="*/ 156 h 435"/>
                <a:gd name="T108" fmla="*/ 687 w 1393"/>
                <a:gd name="T109" fmla="*/ 185 h 435"/>
                <a:gd name="T110" fmla="*/ 515 w 1393"/>
                <a:gd name="T111" fmla="*/ 157 h 435"/>
                <a:gd name="T112" fmla="*/ 405 w 1393"/>
                <a:gd name="T113" fmla="*/ 158 h 435"/>
                <a:gd name="T114" fmla="*/ 314 w 1393"/>
                <a:gd name="T115" fmla="*/ 160 h 435"/>
                <a:gd name="T116" fmla="*/ 224 w 1393"/>
                <a:gd name="T117" fmla="*/ 162 h 435"/>
                <a:gd name="T118" fmla="*/ 194 w 1393"/>
                <a:gd name="T119" fmla="*/ 194 h 435"/>
                <a:gd name="T120" fmla="*/ 118 w 1393"/>
                <a:gd name="T121" fmla="*/ 211 h 435"/>
                <a:gd name="T122" fmla="*/ 107 w 1393"/>
                <a:gd name="T123" fmla="*/ 311 h 435"/>
                <a:gd name="T124" fmla="*/ 1385 w 1393"/>
                <a:gd name="T125" fmla="*/ 404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3" h="435">
                  <a:moveTo>
                    <a:pt x="1" y="343"/>
                  </a:moveTo>
                  <a:cubicBezTo>
                    <a:pt x="8" y="349"/>
                    <a:pt x="14" y="356"/>
                    <a:pt x="20" y="362"/>
                  </a:cubicBezTo>
                  <a:cubicBezTo>
                    <a:pt x="14" y="375"/>
                    <a:pt x="8" y="390"/>
                    <a:pt x="9" y="403"/>
                  </a:cubicBezTo>
                  <a:cubicBezTo>
                    <a:pt x="9" y="405"/>
                    <a:pt x="10" y="406"/>
                    <a:pt x="12" y="407"/>
                  </a:cubicBezTo>
                  <a:cubicBezTo>
                    <a:pt x="13" y="408"/>
                    <a:pt x="14" y="410"/>
                    <a:pt x="16" y="410"/>
                  </a:cubicBezTo>
                  <a:cubicBezTo>
                    <a:pt x="371" y="432"/>
                    <a:pt x="729" y="435"/>
                    <a:pt x="1084" y="425"/>
                  </a:cubicBezTo>
                  <a:cubicBezTo>
                    <a:pt x="1185" y="422"/>
                    <a:pt x="1286" y="420"/>
                    <a:pt x="1387" y="412"/>
                  </a:cubicBezTo>
                  <a:cubicBezTo>
                    <a:pt x="1391" y="411"/>
                    <a:pt x="1392" y="405"/>
                    <a:pt x="1388" y="404"/>
                  </a:cubicBezTo>
                  <a:cubicBezTo>
                    <a:pt x="1389" y="404"/>
                    <a:pt x="1391" y="402"/>
                    <a:pt x="1391" y="400"/>
                  </a:cubicBezTo>
                  <a:cubicBezTo>
                    <a:pt x="1393" y="383"/>
                    <a:pt x="1391" y="364"/>
                    <a:pt x="1390" y="347"/>
                  </a:cubicBezTo>
                  <a:cubicBezTo>
                    <a:pt x="1390" y="346"/>
                    <a:pt x="1390" y="345"/>
                    <a:pt x="1389" y="344"/>
                  </a:cubicBezTo>
                  <a:cubicBezTo>
                    <a:pt x="1389" y="343"/>
                    <a:pt x="1389" y="342"/>
                    <a:pt x="1389" y="341"/>
                  </a:cubicBezTo>
                  <a:cubicBezTo>
                    <a:pt x="1352" y="261"/>
                    <a:pt x="1313" y="181"/>
                    <a:pt x="1268" y="104"/>
                  </a:cubicBezTo>
                  <a:cubicBezTo>
                    <a:pt x="1266" y="100"/>
                    <a:pt x="1259" y="104"/>
                    <a:pt x="1261" y="109"/>
                  </a:cubicBezTo>
                  <a:cubicBezTo>
                    <a:pt x="1271" y="128"/>
                    <a:pt x="1282" y="148"/>
                    <a:pt x="1292" y="168"/>
                  </a:cubicBezTo>
                  <a:cubicBezTo>
                    <a:pt x="1288" y="163"/>
                    <a:pt x="1284" y="160"/>
                    <a:pt x="1278" y="158"/>
                  </a:cubicBezTo>
                  <a:cubicBezTo>
                    <a:pt x="1279" y="157"/>
                    <a:pt x="1279" y="157"/>
                    <a:pt x="1280" y="157"/>
                  </a:cubicBezTo>
                  <a:cubicBezTo>
                    <a:pt x="1284" y="157"/>
                    <a:pt x="1284" y="152"/>
                    <a:pt x="1280" y="152"/>
                  </a:cubicBezTo>
                  <a:cubicBezTo>
                    <a:pt x="1261" y="152"/>
                    <a:pt x="1242" y="152"/>
                    <a:pt x="1223" y="152"/>
                  </a:cubicBezTo>
                  <a:cubicBezTo>
                    <a:pt x="1221" y="151"/>
                    <a:pt x="1219" y="149"/>
                    <a:pt x="1217" y="148"/>
                  </a:cubicBezTo>
                  <a:cubicBezTo>
                    <a:pt x="1215" y="147"/>
                    <a:pt x="1213" y="150"/>
                    <a:pt x="1215" y="151"/>
                  </a:cubicBezTo>
                  <a:cubicBezTo>
                    <a:pt x="1215" y="151"/>
                    <a:pt x="1216" y="152"/>
                    <a:pt x="1217" y="152"/>
                  </a:cubicBezTo>
                  <a:cubicBezTo>
                    <a:pt x="1136" y="152"/>
                    <a:pt x="1055" y="151"/>
                    <a:pt x="974" y="150"/>
                  </a:cubicBezTo>
                  <a:cubicBezTo>
                    <a:pt x="973" y="150"/>
                    <a:pt x="971" y="149"/>
                    <a:pt x="970" y="148"/>
                  </a:cubicBezTo>
                  <a:cubicBezTo>
                    <a:pt x="968" y="147"/>
                    <a:pt x="966" y="149"/>
                    <a:pt x="966" y="150"/>
                  </a:cubicBezTo>
                  <a:cubicBezTo>
                    <a:pt x="964" y="150"/>
                    <a:pt x="961" y="150"/>
                    <a:pt x="958" y="150"/>
                  </a:cubicBezTo>
                  <a:cubicBezTo>
                    <a:pt x="954" y="147"/>
                    <a:pt x="954" y="147"/>
                    <a:pt x="954" y="147"/>
                  </a:cubicBezTo>
                  <a:cubicBezTo>
                    <a:pt x="952" y="146"/>
                    <a:pt x="950" y="148"/>
                    <a:pt x="950" y="150"/>
                  </a:cubicBezTo>
                  <a:cubicBezTo>
                    <a:pt x="913" y="150"/>
                    <a:pt x="876" y="149"/>
                    <a:pt x="839" y="149"/>
                  </a:cubicBezTo>
                  <a:cubicBezTo>
                    <a:pt x="821" y="149"/>
                    <a:pt x="803" y="149"/>
                    <a:pt x="785" y="149"/>
                  </a:cubicBezTo>
                  <a:cubicBezTo>
                    <a:pt x="785" y="149"/>
                    <a:pt x="784" y="148"/>
                    <a:pt x="784" y="148"/>
                  </a:cubicBezTo>
                  <a:cubicBezTo>
                    <a:pt x="782" y="147"/>
                    <a:pt x="781" y="148"/>
                    <a:pt x="780" y="149"/>
                  </a:cubicBezTo>
                  <a:cubicBezTo>
                    <a:pt x="688" y="149"/>
                    <a:pt x="595" y="149"/>
                    <a:pt x="503" y="150"/>
                  </a:cubicBezTo>
                  <a:cubicBezTo>
                    <a:pt x="502" y="149"/>
                    <a:pt x="501" y="148"/>
                    <a:pt x="500" y="147"/>
                  </a:cubicBezTo>
                  <a:cubicBezTo>
                    <a:pt x="498" y="145"/>
                    <a:pt x="495" y="148"/>
                    <a:pt x="496" y="150"/>
                  </a:cubicBezTo>
                  <a:cubicBezTo>
                    <a:pt x="494" y="150"/>
                    <a:pt x="493" y="150"/>
                    <a:pt x="491" y="150"/>
                  </a:cubicBezTo>
                  <a:cubicBezTo>
                    <a:pt x="491" y="150"/>
                    <a:pt x="490" y="150"/>
                    <a:pt x="490" y="150"/>
                  </a:cubicBezTo>
                  <a:cubicBezTo>
                    <a:pt x="457" y="151"/>
                    <a:pt x="423" y="151"/>
                    <a:pt x="390" y="151"/>
                  </a:cubicBezTo>
                  <a:cubicBezTo>
                    <a:pt x="340" y="152"/>
                    <a:pt x="289" y="153"/>
                    <a:pt x="239" y="154"/>
                  </a:cubicBezTo>
                  <a:cubicBezTo>
                    <a:pt x="238" y="154"/>
                    <a:pt x="237" y="154"/>
                    <a:pt x="237" y="155"/>
                  </a:cubicBezTo>
                  <a:cubicBezTo>
                    <a:pt x="204" y="155"/>
                    <a:pt x="171" y="156"/>
                    <a:pt x="138" y="157"/>
                  </a:cubicBezTo>
                  <a:cubicBezTo>
                    <a:pt x="138" y="157"/>
                    <a:pt x="138" y="156"/>
                    <a:pt x="137" y="156"/>
                  </a:cubicBezTo>
                  <a:cubicBezTo>
                    <a:pt x="142" y="145"/>
                    <a:pt x="147" y="134"/>
                    <a:pt x="152" y="123"/>
                  </a:cubicBezTo>
                  <a:cubicBezTo>
                    <a:pt x="153" y="123"/>
                    <a:pt x="153" y="124"/>
                    <a:pt x="154" y="124"/>
                  </a:cubicBezTo>
                  <a:cubicBezTo>
                    <a:pt x="154" y="125"/>
                    <a:pt x="155" y="124"/>
                    <a:pt x="155" y="123"/>
                  </a:cubicBezTo>
                  <a:cubicBezTo>
                    <a:pt x="154" y="122"/>
                    <a:pt x="154" y="121"/>
                    <a:pt x="153" y="120"/>
                  </a:cubicBezTo>
                  <a:cubicBezTo>
                    <a:pt x="156" y="115"/>
                    <a:pt x="158" y="109"/>
                    <a:pt x="160" y="103"/>
                  </a:cubicBezTo>
                  <a:cubicBezTo>
                    <a:pt x="231" y="108"/>
                    <a:pt x="303" y="107"/>
                    <a:pt x="374" y="107"/>
                  </a:cubicBezTo>
                  <a:cubicBezTo>
                    <a:pt x="433" y="108"/>
                    <a:pt x="491" y="108"/>
                    <a:pt x="549" y="109"/>
                  </a:cubicBezTo>
                  <a:cubicBezTo>
                    <a:pt x="549" y="109"/>
                    <a:pt x="549" y="109"/>
                    <a:pt x="549" y="109"/>
                  </a:cubicBezTo>
                  <a:cubicBezTo>
                    <a:pt x="550" y="109"/>
                    <a:pt x="550" y="109"/>
                    <a:pt x="551" y="109"/>
                  </a:cubicBezTo>
                  <a:cubicBezTo>
                    <a:pt x="563" y="109"/>
                    <a:pt x="576" y="109"/>
                    <a:pt x="589" y="109"/>
                  </a:cubicBezTo>
                  <a:cubicBezTo>
                    <a:pt x="626" y="109"/>
                    <a:pt x="664" y="109"/>
                    <a:pt x="702" y="109"/>
                  </a:cubicBezTo>
                  <a:cubicBezTo>
                    <a:pt x="692" y="114"/>
                    <a:pt x="688" y="129"/>
                    <a:pt x="696" y="137"/>
                  </a:cubicBezTo>
                  <a:cubicBezTo>
                    <a:pt x="703" y="144"/>
                    <a:pt x="716" y="142"/>
                    <a:pt x="720" y="134"/>
                  </a:cubicBezTo>
                  <a:cubicBezTo>
                    <a:pt x="726" y="134"/>
                    <a:pt x="732" y="129"/>
                    <a:pt x="731" y="122"/>
                  </a:cubicBezTo>
                  <a:cubicBezTo>
                    <a:pt x="731" y="116"/>
                    <a:pt x="726" y="111"/>
                    <a:pt x="720" y="109"/>
                  </a:cubicBezTo>
                  <a:cubicBezTo>
                    <a:pt x="784" y="109"/>
                    <a:pt x="848" y="109"/>
                    <a:pt x="912" y="109"/>
                  </a:cubicBezTo>
                  <a:cubicBezTo>
                    <a:pt x="912" y="109"/>
                    <a:pt x="913" y="109"/>
                    <a:pt x="913" y="110"/>
                  </a:cubicBezTo>
                  <a:cubicBezTo>
                    <a:pt x="914" y="110"/>
                    <a:pt x="915" y="109"/>
                    <a:pt x="915" y="109"/>
                  </a:cubicBezTo>
                  <a:cubicBezTo>
                    <a:pt x="948" y="109"/>
                    <a:pt x="981" y="109"/>
                    <a:pt x="1014" y="108"/>
                  </a:cubicBezTo>
                  <a:cubicBezTo>
                    <a:pt x="1094" y="108"/>
                    <a:pt x="1175" y="110"/>
                    <a:pt x="1256" y="106"/>
                  </a:cubicBezTo>
                  <a:cubicBezTo>
                    <a:pt x="1261" y="106"/>
                    <a:pt x="1261" y="98"/>
                    <a:pt x="1256" y="98"/>
                  </a:cubicBezTo>
                  <a:cubicBezTo>
                    <a:pt x="1248" y="98"/>
                    <a:pt x="1241" y="98"/>
                    <a:pt x="1233" y="97"/>
                  </a:cubicBezTo>
                  <a:cubicBezTo>
                    <a:pt x="1218" y="90"/>
                    <a:pt x="1202" y="83"/>
                    <a:pt x="1186" y="76"/>
                  </a:cubicBezTo>
                  <a:cubicBezTo>
                    <a:pt x="1186" y="75"/>
                    <a:pt x="1185" y="76"/>
                    <a:pt x="1186" y="77"/>
                  </a:cubicBezTo>
                  <a:cubicBezTo>
                    <a:pt x="1200" y="84"/>
                    <a:pt x="1215" y="91"/>
                    <a:pt x="1230" y="97"/>
                  </a:cubicBezTo>
                  <a:cubicBezTo>
                    <a:pt x="1215" y="97"/>
                    <a:pt x="1201" y="97"/>
                    <a:pt x="1186" y="97"/>
                  </a:cubicBezTo>
                  <a:cubicBezTo>
                    <a:pt x="1170" y="88"/>
                    <a:pt x="1152" y="80"/>
                    <a:pt x="1134" y="74"/>
                  </a:cubicBezTo>
                  <a:cubicBezTo>
                    <a:pt x="1133" y="73"/>
                    <a:pt x="1133" y="75"/>
                    <a:pt x="1134" y="75"/>
                  </a:cubicBezTo>
                  <a:cubicBezTo>
                    <a:pt x="1151" y="81"/>
                    <a:pt x="1167" y="88"/>
                    <a:pt x="1183" y="97"/>
                  </a:cubicBezTo>
                  <a:cubicBezTo>
                    <a:pt x="1168" y="97"/>
                    <a:pt x="1153" y="97"/>
                    <a:pt x="1138" y="97"/>
                  </a:cubicBezTo>
                  <a:cubicBezTo>
                    <a:pt x="1122" y="89"/>
                    <a:pt x="1105" y="81"/>
                    <a:pt x="1088" y="73"/>
                  </a:cubicBezTo>
                  <a:cubicBezTo>
                    <a:pt x="1088" y="73"/>
                    <a:pt x="1087" y="74"/>
                    <a:pt x="1088" y="74"/>
                  </a:cubicBezTo>
                  <a:cubicBezTo>
                    <a:pt x="1103" y="82"/>
                    <a:pt x="1119" y="90"/>
                    <a:pt x="1135" y="97"/>
                  </a:cubicBezTo>
                  <a:cubicBezTo>
                    <a:pt x="1122" y="97"/>
                    <a:pt x="1108" y="97"/>
                    <a:pt x="1095" y="97"/>
                  </a:cubicBezTo>
                  <a:cubicBezTo>
                    <a:pt x="1074" y="84"/>
                    <a:pt x="1052" y="73"/>
                    <a:pt x="1029" y="66"/>
                  </a:cubicBezTo>
                  <a:cubicBezTo>
                    <a:pt x="1027" y="66"/>
                    <a:pt x="1027" y="68"/>
                    <a:pt x="1028" y="68"/>
                  </a:cubicBezTo>
                  <a:cubicBezTo>
                    <a:pt x="1050" y="76"/>
                    <a:pt x="1071" y="85"/>
                    <a:pt x="1090" y="97"/>
                  </a:cubicBezTo>
                  <a:cubicBezTo>
                    <a:pt x="1076" y="97"/>
                    <a:pt x="1061" y="97"/>
                    <a:pt x="1046" y="98"/>
                  </a:cubicBezTo>
                  <a:cubicBezTo>
                    <a:pt x="1027" y="86"/>
                    <a:pt x="1007" y="76"/>
                    <a:pt x="987" y="67"/>
                  </a:cubicBezTo>
                  <a:cubicBezTo>
                    <a:pt x="986" y="67"/>
                    <a:pt x="985" y="68"/>
                    <a:pt x="986" y="69"/>
                  </a:cubicBezTo>
                  <a:cubicBezTo>
                    <a:pt x="1005" y="78"/>
                    <a:pt x="1024" y="87"/>
                    <a:pt x="1042" y="98"/>
                  </a:cubicBezTo>
                  <a:cubicBezTo>
                    <a:pt x="1028" y="98"/>
                    <a:pt x="1013" y="98"/>
                    <a:pt x="999" y="98"/>
                  </a:cubicBezTo>
                  <a:cubicBezTo>
                    <a:pt x="982" y="89"/>
                    <a:pt x="965" y="82"/>
                    <a:pt x="946" y="77"/>
                  </a:cubicBezTo>
                  <a:cubicBezTo>
                    <a:pt x="945" y="76"/>
                    <a:pt x="945" y="78"/>
                    <a:pt x="946" y="78"/>
                  </a:cubicBezTo>
                  <a:cubicBezTo>
                    <a:pt x="963" y="84"/>
                    <a:pt x="979" y="90"/>
                    <a:pt x="994" y="98"/>
                  </a:cubicBezTo>
                  <a:cubicBezTo>
                    <a:pt x="981" y="98"/>
                    <a:pt x="968" y="98"/>
                    <a:pt x="955" y="99"/>
                  </a:cubicBezTo>
                  <a:cubicBezTo>
                    <a:pt x="940" y="90"/>
                    <a:pt x="925" y="82"/>
                    <a:pt x="908" y="77"/>
                  </a:cubicBezTo>
                  <a:cubicBezTo>
                    <a:pt x="907" y="76"/>
                    <a:pt x="907" y="78"/>
                    <a:pt x="908" y="79"/>
                  </a:cubicBezTo>
                  <a:cubicBezTo>
                    <a:pt x="923" y="85"/>
                    <a:pt x="937" y="91"/>
                    <a:pt x="951" y="99"/>
                  </a:cubicBezTo>
                  <a:cubicBezTo>
                    <a:pt x="933" y="99"/>
                    <a:pt x="916" y="99"/>
                    <a:pt x="898" y="99"/>
                  </a:cubicBezTo>
                  <a:cubicBezTo>
                    <a:pt x="888" y="93"/>
                    <a:pt x="877" y="88"/>
                    <a:pt x="867" y="83"/>
                  </a:cubicBezTo>
                  <a:cubicBezTo>
                    <a:pt x="866" y="82"/>
                    <a:pt x="865" y="84"/>
                    <a:pt x="866" y="84"/>
                  </a:cubicBezTo>
                  <a:cubicBezTo>
                    <a:pt x="875" y="90"/>
                    <a:pt x="884" y="94"/>
                    <a:pt x="893" y="99"/>
                  </a:cubicBezTo>
                  <a:cubicBezTo>
                    <a:pt x="883" y="99"/>
                    <a:pt x="873" y="99"/>
                    <a:pt x="864" y="99"/>
                  </a:cubicBezTo>
                  <a:cubicBezTo>
                    <a:pt x="859" y="97"/>
                    <a:pt x="854" y="94"/>
                    <a:pt x="849" y="91"/>
                  </a:cubicBezTo>
                  <a:cubicBezTo>
                    <a:pt x="848" y="91"/>
                    <a:pt x="848" y="91"/>
                    <a:pt x="848" y="91"/>
                  </a:cubicBezTo>
                  <a:cubicBezTo>
                    <a:pt x="849" y="81"/>
                    <a:pt x="856" y="71"/>
                    <a:pt x="865" y="66"/>
                  </a:cubicBezTo>
                  <a:cubicBezTo>
                    <a:pt x="876" y="60"/>
                    <a:pt x="888" y="60"/>
                    <a:pt x="898" y="55"/>
                  </a:cubicBezTo>
                  <a:cubicBezTo>
                    <a:pt x="900" y="54"/>
                    <a:pt x="900" y="52"/>
                    <a:pt x="900" y="51"/>
                  </a:cubicBezTo>
                  <a:cubicBezTo>
                    <a:pt x="903" y="47"/>
                    <a:pt x="905" y="42"/>
                    <a:pt x="904" y="35"/>
                  </a:cubicBezTo>
                  <a:cubicBezTo>
                    <a:pt x="904" y="33"/>
                    <a:pt x="903" y="32"/>
                    <a:pt x="901" y="32"/>
                  </a:cubicBezTo>
                  <a:cubicBezTo>
                    <a:pt x="893" y="31"/>
                    <a:pt x="885" y="31"/>
                    <a:pt x="877" y="30"/>
                  </a:cubicBezTo>
                  <a:cubicBezTo>
                    <a:pt x="870" y="27"/>
                    <a:pt x="863" y="24"/>
                    <a:pt x="856" y="22"/>
                  </a:cubicBezTo>
                  <a:cubicBezTo>
                    <a:pt x="856" y="21"/>
                    <a:pt x="855" y="22"/>
                    <a:pt x="856" y="23"/>
                  </a:cubicBezTo>
                  <a:cubicBezTo>
                    <a:pt x="862" y="25"/>
                    <a:pt x="867" y="28"/>
                    <a:pt x="873" y="30"/>
                  </a:cubicBezTo>
                  <a:cubicBezTo>
                    <a:pt x="862" y="29"/>
                    <a:pt x="850" y="29"/>
                    <a:pt x="839" y="28"/>
                  </a:cubicBezTo>
                  <a:cubicBezTo>
                    <a:pt x="830" y="25"/>
                    <a:pt x="821" y="21"/>
                    <a:pt x="812" y="17"/>
                  </a:cubicBezTo>
                  <a:cubicBezTo>
                    <a:pt x="812" y="17"/>
                    <a:pt x="811" y="18"/>
                    <a:pt x="812" y="18"/>
                  </a:cubicBezTo>
                  <a:cubicBezTo>
                    <a:pt x="819" y="22"/>
                    <a:pt x="827" y="25"/>
                    <a:pt x="834" y="28"/>
                  </a:cubicBezTo>
                  <a:cubicBezTo>
                    <a:pt x="824" y="28"/>
                    <a:pt x="814" y="27"/>
                    <a:pt x="803" y="27"/>
                  </a:cubicBezTo>
                  <a:cubicBezTo>
                    <a:pt x="794" y="24"/>
                    <a:pt x="785" y="20"/>
                    <a:pt x="776" y="16"/>
                  </a:cubicBezTo>
                  <a:cubicBezTo>
                    <a:pt x="776" y="15"/>
                    <a:pt x="775" y="16"/>
                    <a:pt x="776" y="17"/>
                  </a:cubicBezTo>
                  <a:cubicBezTo>
                    <a:pt x="783" y="21"/>
                    <a:pt x="791" y="24"/>
                    <a:pt x="799" y="27"/>
                  </a:cubicBezTo>
                  <a:cubicBezTo>
                    <a:pt x="786" y="26"/>
                    <a:pt x="772" y="26"/>
                    <a:pt x="759" y="26"/>
                  </a:cubicBezTo>
                  <a:cubicBezTo>
                    <a:pt x="747" y="19"/>
                    <a:pt x="734" y="14"/>
                    <a:pt x="720" y="10"/>
                  </a:cubicBezTo>
                  <a:cubicBezTo>
                    <a:pt x="719" y="9"/>
                    <a:pt x="719" y="11"/>
                    <a:pt x="720" y="11"/>
                  </a:cubicBezTo>
                  <a:cubicBezTo>
                    <a:pt x="732" y="15"/>
                    <a:pt x="744" y="20"/>
                    <a:pt x="755" y="26"/>
                  </a:cubicBezTo>
                  <a:cubicBezTo>
                    <a:pt x="744" y="25"/>
                    <a:pt x="733" y="25"/>
                    <a:pt x="722" y="25"/>
                  </a:cubicBezTo>
                  <a:cubicBezTo>
                    <a:pt x="706" y="17"/>
                    <a:pt x="691" y="10"/>
                    <a:pt x="674" y="3"/>
                  </a:cubicBezTo>
                  <a:cubicBezTo>
                    <a:pt x="673" y="3"/>
                    <a:pt x="673" y="5"/>
                    <a:pt x="674" y="5"/>
                  </a:cubicBezTo>
                  <a:cubicBezTo>
                    <a:pt x="688" y="11"/>
                    <a:pt x="703" y="18"/>
                    <a:pt x="717" y="25"/>
                  </a:cubicBezTo>
                  <a:cubicBezTo>
                    <a:pt x="703" y="25"/>
                    <a:pt x="689" y="25"/>
                    <a:pt x="676" y="25"/>
                  </a:cubicBezTo>
                  <a:cubicBezTo>
                    <a:pt x="657" y="17"/>
                    <a:pt x="639" y="8"/>
                    <a:pt x="621" y="1"/>
                  </a:cubicBezTo>
                  <a:cubicBezTo>
                    <a:pt x="620" y="0"/>
                    <a:pt x="619" y="2"/>
                    <a:pt x="620" y="2"/>
                  </a:cubicBezTo>
                  <a:cubicBezTo>
                    <a:pt x="637" y="10"/>
                    <a:pt x="654" y="17"/>
                    <a:pt x="670" y="25"/>
                  </a:cubicBezTo>
                  <a:cubicBezTo>
                    <a:pt x="670" y="25"/>
                    <a:pt x="670" y="25"/>
                    <a:pt x="670" y="25"/>
                  </a:cubicBezTo>
                  <a:cubicBezTo>
                    <a:pt x="638" y="25"/>
                    <a:pt x="607" y="25"/>
                    <a:pt x="575" y="27"/>
                  </a:cubicBezTo>
                  <a:cubicBezTo>
                    <a:pt x="575" y="26"/>
                    <a:pt x="575" y="25"/>
                    <a:pt x="575" y="25"/>
                  </a:cubicBezTo>
                  <a:cubicBezTo>
                    <a:pt x="564" y="18"/>
                    <a:pt x="552" y="12"/>
                    <a:pt x="540" y="8"/>
                  </a:cubicBezTo>
                  <a:cubicBezTo>
                    <a:pt x="539" y="7"/>
                    <a:pt x="538" y="9"/>
                    <a:pt x="539" y="9"/>
                  </a:cubicBezTo>
                  <a:cubicBezTo>
                    <a:pt x="551" y="14"/>
                    <a:pt x="562" y="20"/>
                    <a:pt x="573" y="27"/>
                  </a:cubicBezTo>
                  <a:cubicBezTo>
                    <a:pt x="568" y="27"/>
                    <a:pt x="563" y="27"/>
                    <a:pt x="558" y="27"/>
                  </a:cubicBezTo>
                  <a:cubicBezTo>
                    <a:pt x="551" y="28"/>
                    <a:pt x="541" y="28"/>
                    <a:pt x="534" y="31"/>
                  </a:cubicBezTo>
                  <a:cubicBezTo>
                    <a:pt x="527" y="28"/>
                    <a:pt x="521" y="24"/>
                    <a:pt x="515" y="19"/>
                  </a:cubicBezTo>
                  <a:cubicBezTo>
                    <a:pt x="514" y="19"/>
                    <a:pt x="513" y="20"/>
                    <a:pt x="514" y="21"/>
                  </a:cubicBezTo>
                  <a:cubicBezTo>
                    <a:pt x="519" y="25"/>
                    <a:pt x="525" y="29"/>
                    <a:pt x="532" y="32"/>
                  </a:cubicBezTo>
                  <a:cubicBezTo>
                    <a:pt x="523" y="36"/>
                    <a:pt x="518" y="42"/>
                    <a:pt x="523" y="54"/>
                  </a:cubicBezTo>
                  <a:cubicBezTo>
                    <a:pt x="523" y="56"/>
                    <a:pt x="525" y="56"/>
                    <a:pt x="526" y="57"/>
                  </a:cubicBezTo>
                  <a:cubicBezTo>
                    <a:pt x="524" y="58"/>
                    <a:pt x="523" y="61"/>
                    <a:pt x="526" y="63"/>
                  </a:cubicBezTo>
                  <a:cubicBezTo>
                    <a:pt x="530" y="66"/>
                    <a:pt x="535" y="67"/>
                    <a:pt x="539" y="70"/>
                  </a:cubicBezTo>
                  <a:cubicBezTo>
                    <a:pt x="543" y="72"/>
                    <a:pt x="547" y="76"/>
                    <a:pt x="551" y="79"/>
                  </a:cubicBezTo>
                  <a:cubicBezTo>
                    <a:pt x="556" y="85"/>
                    <a:pt x="559" y="92"/>
                    <a:pt x="563" y="98"/>
                  </a:cubicBezTo>
                  <a:cubicBezTo>
                    <a:pt x="555" y="98"/>
                    <a:pt x="547" y="98"/>
                    <a:pt x="539" y="98"/>
                  </a:cubicBezTo>
                  <a:cubicBezTo>
                    <a:pt x="523" y="85"/>
                    <a:pt x="504" y="73"/>
                    <a:pt x="484" y="63"/>
                  </a:cubicBezTo>
                  <a:cubicBezTo>
                    <a:pt x="483" y="63"/>
                    <a:pt x="483" y="64"/>
                    <a:pt x="484" y="65"/>
                  </a:cubicBezTo>
                  <a:cubicBezTo>
                    <a:pt x="503" y="74"/>
                    <a:pt x="520" y="85"/>
                    <a:pt x="537" y="98"/>
                  </a:cubicBezTo>
                  <a:cubicBezTo>
                    <a:pt x="523" y="98"/>
                    <a:pt x="509" y="98"/>
                    <a:pt x="495" y="98"/>
                  </a:cubicBezTo>
                  <a:cubicBezTo>
                    <a:pt x="471" y="84"/>
                    <a:pt x="447" y="70"/>
                    <a:pt x="423" y="56"/>
                  </a:cubicBezTo>
                  <a:cubicBezTo>
                    <a:pt x="422" y="56"/>
                    <a:pt x="421" y="57"/>
                    <a:pt x="422" y="58"/>
                  </a:cubicBezTo>
                  <a:cubicBezTo>
                    <a:pt x="445" y="72"/>
                    <a:pt x="469" y="85"/>
                    <a:pt x="493" y="98"/>
                  </a:cubicBezTo>
                  <a:cubicBezTo>
                    <a:pt x="475" y="98"/>
                    <a:pt x="457" y="98"/>
                    <a:pt x="438" y="97"/>
                  </a:cubicBezTo>
                  <a:cubicBezTo>
                    <a:pt x="424" y="87"/>
                    <a:pt x="410" y="78"/>
                    <a:pt x="395" y="69"/>
                  </a:cubicBezTo>
                  <a:cubicBezTo>
                    <a:pt x="393" y="69"/>
                    <a:pt x="392" y="70"/>
                    <a:pt x="393" y="71"/>
                  </a:cubicBezTo>
                  <a:cubicBezTo>
                    <a:pt x="407" y="79"/>
                    <a:pt x="421" y="88"/>
                    <a:pt x="435" y="97"/>
                  </a:cubicBezTo>
                  <a:cubicBezTo>
                    <a:pt x="424" y="97"/>
                    <a:pt x="413" y="97"/>
                    <a:pt x="402" y="97"/>
                  </a:cubicBezTo>
                  <a:cubicBezTo>
                    <a:pt x="398" y="97"/>
                    <a:pt x="394" y="97"/>
                    <a:pt x="390" y="97"/>
                  </a:cubicBezTo>
                  <a:cubicBezTo>
                    <a:pt x="369" y="86"/>
                    <a:pt x="348" y="74"/>
                    <a:pt x="327" y="63"/>
                  </a:cubicBezTo>
                  <a:cubicBezTo>
                    <a:pt x="325" y="63"/>
                    <a:pt x="324" y="64"/>
                    <a:pt x="325" y="65"/>
                  </a:cubicBezTo>
                  <a:cubicBezTo>
                    <a:pt x="345" y="76"/>
                    <a:pt x="365" y="87"/>
                    <a:pt x="385" y="97"/>
                  </a:cubicBezTo>
                  <a:cubicBezTo>
                    <a:pt x="366" y="97"/>
                    <a:pt x="347" y="96"/>
                    <a:pt x="328" y="96"/>
                  </a:cubicBezTo>
                  <a:cubicBezTo>
                    <a:pt x="309" y="84"/>
                    <a:pt x="289" y="72"/>
                    <a:pt x="269" y="60"/>
                  </a:cubicBezTo>
                  <a:cubicBezTo>
                    <a:pt x="268" y="59"/>
                    <a:pt x="267" y="61"/>
                    <a:pt x="268" y="62"/>
                  </a:cubicBezTo>
                  <a:cubicBezTo>
                    <a:pt x="286" y="74"/>
                    <a:pt x="305" y="85"/>
                    <a:pt x="323" y="96"/>
                  </a:cubicBezTo>
                  <a:cubicBezTo>
                    <a:pt x="310" y="95"/>
                    <a:pt x="297" y="95"/>
                    <a:pt x="284" y="95"/>
                  </a:cubicBezTo>
                  <a:cubicBezTo>
                    <a:pt x="267" y="83"/>
                    <a:pt x="250" y="72"/>
                    <a:pt x="233" y="61"/>
                  </a:cubicBezTo>
                  <a:cubicBezTo>
                    <a:pt x="232" y="60"/>
                    <a:pt x="231" y="62"/>
                    <a:pt x="232" y="63"/>
                  </a:cubicBezTo>
                  <a:cubicBezTo>
                    <a:pt x="248" y="74"/>
                    <a:pt x="264" y="84"/>
                    <a:pt x="280" y="95"/>
                  </a:cubicBezTo>
                  <a:cubicBezTo>
                    <a:pt x="268" y="95"/>
                    <a:pt x="255" y="94"/>
                    <a:pt x="242" y="94"/>
                  </a:cubicBezTo>
                  <a:cubicBezTo>
                    <a:pt x="221" y="83"/>
                    <a:pt x="200" y="71"/>
                    <a:pt x="179" y="59"/>
                  </a:cubicBezTo>
                  <a:cubicBezTo>
                    <a:pt x="178" y="58"/>
                    <a:pt x="177" y="60"/>
                    <a:pt x="178" y="61"/>
                  </a:cubicBezTo>
                  <a:cubicBezTo>
                    <a:pt x="197" y="73"/>
                    <a:pt x="217" y="84"/>
                    <a:pt x="238" y="94"/>
                  </a:cubicBezTo>
                  <a:cubicBezTo>
                    <a:pt x="222" y="94"/>
                    <a:pt x="206" y="94"/>
                    <a:pt x="190" y="95"/>
                  </a:cubicBezTo>
                  <a:cubicBezTo>
                    <a:pt x="177" y="83"/>
                    <a:pt x="164" y="72"/>
                    <a:pt x="149" y="63"/>
                  </a:cubicBezTo>
                  <a:cubicBezTo>
                    <a:pt x="147" y="63"/>
                    <a:pt x="146" y="65"/>
                    <a:pt x="147" y="65"/>
                  </a:cubicBezTo>
                  <a:cubicBezTo>
                    <a:pt x="161" y="75"/>
                    <a:pt x="174" y="84"/>
                    <a:pt x="186" y="95"/>
                  </a:cubicBezTo>
                  <a:cubicBezTo>
                    <a:pt x="178" y="95"/>
                    <a:pt x="169" y="95"/>
                    <a:pt x="160" y="96"/>
                  </a:cubicBezTo>
                  <a:cubicBezTo>
                    <a:pt x="158" y="96"/>
                    <a:pt x="157" y="97"/>
                    <a:pt x="156" y="99"/>
                  </a:cubicBezTo>
                  <a:cubicBezTo>
                    <a:pt x="156" y="99"/>
                    <a:pt x="155" y="99"/>
                    <a:pt x="155" y="100"/>
                  </a:cubicBezTo>
                  <a:cubicBezTo>
                    <a:pt x="152" y="104"/>
                    <a:pt x="150" y="108"/>
                    <a:pt x="148" y="113"/>
                  </a:cubicBezTo>
                  <a:cubicBezTo>
                    <a:pt x="143" y="106"/>
                    <a:pt x="138" y="99"/>
                    <a:pt x="133" y="94"/>
                  </a:cubicBezTo>
                  <a:cubicBezTo>
                    <a:pt x="132" y="93"/>
                    <a:pt x="130" y="94"/>
                    <a:pt x="131" y="95"/>
                  </a:cubicBezTo>
                  <a:cubicBezTo>
                    <a:pt x="137" y="101"/>
                    <a:pt x="142" y="108"/>
                    <a:pt x="147" y="115"/>
                  </a:cubicBezTo>
                  <a:cubicBezTo>
                    <a:pt x="141" y="125"/>
                    <a:pt x="136" y="135"/>
                    <a:pt x="131" y="146"/>
                  </a:cubicBezTo>
                  <a:cubicBezTo>
                    <a:pt x="125" y="139"/>
                    <a:pt x="119" y="133"/>
                    <a:pt x="113" y="127"/>
                  </a:cubicBezTo>
                  <a:cubicBezTo>
                    <a:pt x="113" y="126"/>
                    <a:pt x="112" y="127"/>
                    <a:pt x="112" y="128"/>
                  </a:cubicBezTo>
                  <a:cubicBezTo>
                    <a:pt x="118" y="135"/>
                    <a:pt x="124" y="141"/>
                    <a:pt x="130" y="147"/>
                  </a:cubicBezTo>
                  <a:cubicBezTo>
                    <a:pt x="124" y="158"/>
                    <a:pt x="118" y="170"/>
                    <a:pt x="112" y="181"/>
                  </a:cubicBezTo>
                  <a:cubicBezTo>
                    <a:pt x="107" y="174"/>
                    <a:pt x="102" y="168"/>
                    <a:pt x="97" y="161"/>
                  </a:cubicBezTo>
                  <a:cubicBezTo>
                    <a:pt x="97" y="160"/>
                    <a:pt x="95" y="161"/>
                    <a:pt x="96" y="162"/>
                  </a:cubicBezTo>
                  <a:cubicBezTo>
                    <a:pt x="101" y="169"/>
                    <a:pt x="106" y="176"/>
                    <a:pt x="112" y="183"/>
                  </a:cubicBezTo>
                  <a:cubicBezTo>
                    <a:pt x="106" y="193"/>
                    <a:pt x="101" y="203"/>
                    <a:pt x="96" y="213"/>
                  </a:cubicBezTo>
                  <a:cubicBezTo>
                    <a:pt x="91" y="205"/>
                    <a:pt x="84" y="198"/>
                    <a:pt x="77" y="191"/>
                  </a:cubicBezTo>
                  <a:cubicBezTo>
                    <a:pt x="76" y="191"/>
                    <a:pt x="75" y="192"/>
                    <a:pt x="75" y="193"/>
                  </a:cubicBezTo>
                  <a:cubicBezTo>
                    <a:pt x="83" y="200"/>
                    <a:pt x="89" y="207"/>
                    <a:pt x="95" y="215"/>
                  </a:cubicBezTo>
                  <a:cubicBezTo>
                    <a:pt x="94" y="219"/>
                    <a:pt x="92" y="222"/>
                    <a:pt x="90" y="225"/>
                  </a:cubicBezTo>
                  <a:cubicBezTo>
                    <a:pt x="88" y="224"/>
                    <a:pt x="85" y="226"/>
                    <a:pt x="86" y="229"/>
                  </a:cubicBezTo>
                  <a:cubicBezTo>
                    <a:pt x="86" y="230"/>
                    <a:pt x="87" y="230"/>
                    <a:pt x="87" y="231"/>
                  </a:cubicBezTo>
                  <a:cubicBezTo>
                    <a:pt x="84" y="237"/>
                    <a:pt x="81" y="244"/>
                    <a:pt x="77" y="250"/>
                  </a:cubicBezTo>
                  <a:cubicBezTo>
                    <a:pt x="70" y="239"/>
                    <a:pt x="62" y="229"/>
                    <a:pt x="53" y="220"/>
                  </a:cubicBezTo>
                  <a:cubicBezTo>
                    <a:pt x="52" y="219"/>
                    <a:pt x="51" y="220"/>
                    <a:pt x="51" y="221"/>
                  </a:cubicBezTo>
                  <a:cubicBezTo>
                    <a:pt x="60" y="231"/>
                    <a:pt x="69" y="241"/>
                    <a:pt x="76" y="252"/>
                  </a:cubicBezTo>
                  <a:cubicBezTo>
                    <a:pt x="72" y="262"/>
                    <a:pt x="67" y="271"/>
                    <a:pt x="62" y="280"/>
                  </a:cubicBezTo>
                  <a:cubicBezTo>
                    <a:pt x="56" y="271"/>
                    <a:pt x="50" y="262"/>
                    <a:pt x="43" y="253"/>
                  </a:cubicBezTo>
                  <a:cubicBezTo>
                    <a:pt x="42" y="253"/>
                    <a:pt x="41" y="254"/>
                    <a:pt x="41" y="254"/>
                  </a:cubicBezTo>
                  <a:cubicBezTo>
                    <a:pt x="48" y="264"/>
                    <a:pt x="55" y="273"/>
                    <a:pt x="61" y="282"/>
                  </a:cubicBezTo>
                  <a:cubicBezTo>
                    <a:pt x="57" y="289"/>
                    <a:pt x="54" y="297"/>
                    <a:pt x="50" y="304"/>
                  </a:cubicBezTo>
                  <a:cubicBezTo>
                    <a:pt x="43" y="297"/>
                    <a:pt x="37" y="290"/>
                    <a:pt x="31" y="284"/>
                  </a:cubicBezTo>
                  <a:cubicBezTo>
                    <a:pt x="30" y="283"/>
                    <a:pt x="29" y="284"/>
                    <a:pt x="29" y="285"/>
                  </a:cubicBezTo>
                  <a:cubicBezTo>
                    <a:pt x="36" y="292"/>
                    <a:pt x="42" y="299"/>
                    <a:pt x="49" y="306"/>
                  </a:cubicBezTo>
                  <a:cubicBezTo>
                    <a:pt x="41" y="320"/>
                    <a:pt x="34" y="334"/>
                    <a:pt x="26" y="348"/>
                  </a:cubicBezTo>
                  <a:cubicBezTo>
                    <a:pt x="26" y="349"/>
                    <a:pt x="26" y="350"/>
                    <a:pt x="26" y="351"/>
                  </a:cubicBezTo>
                  <a:cubicBezTo>
                    <a:pt x="24" y="354"/>
                    <a:pt x="23" y="357"/>
                    <a:pt x="21" y="360"/>
                  </a:cubicBezTo>
                  <a:cubicBezTo>
                    <a:pt x="15" y="354"/>
                    <a:pt x="9" y="348"/>
                    <a:pt x="3" y="341"/>
                  </a:cubicBezTo>
                  <a:cubicBezTo>
                    <a:pt x="2" y="341"/>
                    <a:pt x="0" y="342"/>
                    <a:pt x="1" y="343"/>
                  </a:cubicBezTo>
                  <a:close/>
                  <a:moveTo>
                    <a:pt x="699" y="127"/>
                  </a:moveTo>
                  <a:cubicBezTo>
                    <a:pt x="699" y="126"/>
                    <a:pt x="699" y="125"/>
                    <a:pt x="699" y="124"/>
                  </a:cubicBezTo>
                  <a:cubicBezTo>
                    <a:pt x="700" y="125"/>
                    <a:pt x="701" y="126"/>
                    <a:pt x="702" y="127"/>
                  </a:cubicBezTo>
                  <a:cubicBezTo>
                    <a:pt x="701" y="127"/>
                    <a:pt x="700" y="127"/>
                    <a:pt x="699" y="127"/>
                  </a:cubicBezTo>
                  <a:close/>
                  <a:moveTo>
                    <a:pt x="702" y="119"/>
                  </a:moveTo>
                  <a:cubicBezTo>
                    <a:pt x="702" y="119"/>
                    <a:pt x="702" y="119"/>
                    <a:pt x="701" y="119"/>
                  </a:cubicBezTo>
                  <a:cubicBezTo>
                    <a:pt x="702" y="119"/>
                    <a:pt x="702" y="118"/>
                    <a:pt x="703" y="118"/>
                  </a:cubicBezTo>
                  <a:cubicBezTo>
                    <a:pt x="703" y="117"/>
                    <a:pt x="704" y="117"/>
                    <a:pt x="705" y="116"/>
                  </a:cubicBezTo>
                  <a:cubicBezTo>
                    <a:pt x="705" y="116"/>
                    <a:pt x="705" y="116"/>
                    <a:pt x="705" y="116"/>
                  </a:cubicBezTo>
                  <a:cubicBezTo>
                    <a:pt x="708" y="118"/>
                    <a:pt x="710" y="119"/>
                    <a:pt x="711" y="122"/>
                  </a:cubicBezTo>
                  <a:cubicBezTo>
                    <a:pt x="708" y="121"/>
                    <a:pt x="705" y="120"/>
                    <a:pt x="702" y="119"/>
                  </a:cubicBezTo>
                  <a:close/>
                  <a:moveTo>
                    <a:pt x="714" y="128"/>
                  </a:moveTo>
                  <a:cubicBezTo>
                    <a:pt x="714" y="129"/>
                    <a:pt x="714" y="129"/>
                    <a:pt x="714" y="129"/>
                  </a:cubicBezTo>
                  <a:cubicBezTo>
                    <a:pt x="714" y="129"/>
                    <a:pt x="714" y="129"/>
                    <a:pt x="714" y="129"/>
                  </a:cubicBezTo>
                  <a:cubicBezTo>
                    <a:pt x="713" y="128"/>
                    <a:pt x="712" y="129"/>
                    <a:pt x="713" y="130"/>
                  </a:cubicBezTo>
                  <a:cubicBezTo>
                    <a:pt x="713" y="130"/>
                    <a:pt x="713" y="130"/>
                    <a:pt x="713" y="130"/>
                  </a:cubicBezTo>
                  <a:cubicBezTo>
                    <a:pt x="713" y="131"/>
                    <a:pt x="712" y="131"/>
                    <a:pt x="712" y="132"/>
                  </a:cubicBezTo>
                  <a:cubicBezTo>
                    <a:pt x="711" y="130"/>
                    <a:pt x="709" y="128"/>
                    <a:pt x="708" y="126"/>
                  </a:cubicBezTo>
                  <a:cubicBezTo>
                    <a:pt x="710" y="127"/>
                    <a:pt x="712" y="128"/>
                    <a:pt x="715" y="128"/>
                  </a:cubicBezTo>
                  <a:cubicBezTo>
                    <a:pt x="715" y="128"/>
                    <a:pt x="714" y="128"/>
                    <a:pt x="714" y="128"/>
                  </a:cubicBezTo>
                  <a:close/>
                  <a:moveTo>
                    <a:pt x="723" y="123"/>
                  </a:moveTo>
                  <a:cubicBezTo>
                    <a:pt x="723" y="124"/>
                    <a:pt x="723" y="125"/>
                    <a:pt x="723" y="126"/>
                  </a:cubicBezTo>
                  <a:cubicBezTo>
                    <a:pt x="722" y="127"/>
                    <a:pt x="721" y="128"/>
                    <a:pt x="720" y="128"/>
                  </a:cubicBezTo>
                  <a:cubicBezTo>
                    <a:pt x="719" y="128"/>
                    <a:pt x="719" y="127"/>
                    <a:pt x="718" y="127"/>
                  </a:cubicBezTo>
                  <a:cubicBezTo>
                    <a:pt x="718" y="126"/>
                    <a:pt x="718" y="126"/>
                    <a:pt x="718" y="125"/>
                  </a:cubicBezTo>
                  <a:cubicBezTo>
                    <a:pt x="718" y="123"/>
                    <a:pt x="717" y="122"/>
                    <a:pt x="716" y="120"/>
                  </a:cubicBezTo>
                  <a:cubicBezTo>
                    <a:pt x="719" y="121"/>
                    <a:pt x="721" y="122"/>
                    <a:pt x="723" y="123"/>
                  </a:cubicBezTo>
                  <a:close/>
                  <a:moveTo>
                    <a:pt x="859" y="99"/>
                  </a:moveTo>
                  <a:cubicBezTo>
                    <a:pt x="856" y="99"/>
                    <a:pt x="852" y="99"/>
                    <a:pt x="849" y="100"/>
                  </a:cubicBezTo>
                  <a:cubicBezTo>
                    <a:pt x="849" y="99"/>
                    <a:pt x="849" y="99"/>
                    <a:pt x="849" y="99"/>
                  </a:cubicBezTo>
                  <a:cubicBezTo>
                    <a:pt x="848" y="97"/>
                    <a:pt x="848" y="95"/>
                    <a:pt x="848" y="94"/>
                  </a:cubicBezTo>
                  <a:cubicBezTo>
                    <a:pt x="852" y="96"/>
                    <a:pt x="855" y="98"/>
                    <a:pt x="859" y="99"/>
                  </a:cubicBezTo>
                  <a:close/>
                  <a:moveTo>
                    <a:pt x="531" y="56"/>
                  </a:moveTo>
                  <a:cubicBezTo>
                    <a:pt x="530" y="56"/>
                    <a:pt x="529" y="56"/>
                    <a:pt x="528" y="56"/>
                  </a:cubicBezTo>
                  <a:cubicBezTo>
                    <a:pt x="530" y="55"/>
                    <a:pt x="531" y="54"/>
                    <a:pt x="530" y="52"/>
                  </a:cubicBezTo>
                  <a:cubicBezTo>
                    <a:pt x="528" y="44"/>
                    <a:pt x="534" y="40"/>
                    <a:pt x="544" y="38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6" y="38"/>
                    <a:pt x="546" y="38"/>
                    <a:pt x="546" y="37"/>
                  </a:cubicBezTo>
                  <a:cubicBezTo>
                    <a:pt x="562" y="33"/>
                    <a:pt x="585" y="34"/>
                    <a:pt x="590" y="34"/>
                  </a:cubicBezTo>
                  <a:cubicBezTo>
                    <a:pt x="604" y="33"/>
                    <a:pt x="617" y="33"/>
                    <a:pt x="630" y="33"/>
                  </a:cubicBezTo>
                  <a:cubicBezTo>
                    <a:pt x="661" y="32"/>
                    <a:pt x="691" y="32"/>
                    <a:pt x="722" y="32"/>
                  </a:cubicBezTo>
                  <a:cubicBezTo>
                    <a:pt x="725" y="32"/>
                    <a:pt x="728" y="33"/>
                    <a:pt x="731" y="33"/>
                  </a:cubicBezTo>
                  <a:cubicBezTo>
                    <a:pt x="731" y="33"/>
                    <a:pt x="731" y="33"/>
                    <a:pt x="732" y="33"/>
                  </a:cubicBezTo>
                  <a:cubicBezTo>
                    <a:pt x="732" y="33"/>
                    <a:pt x="733" y="33"/>
                    <a:pt x="733" y="33"/>
                  </a:cubicBezTo>
                  <a:cubicBezTo>
                    <a:pt x="746" y="33"/>
                    <a:pt x="759" y="33"/>
                    <a:pt x="771" y="33"/>
                  </a:cubicBezTo>
                  <a:cubicBezTo>
                    <a:pt x="775" y="35"/>
                    <a:pt x="778" y="37"/>
                    <a:pt x="782" y="39"/>
                  </a:cubicBezTo>
                  <a:cubicBezTo>
                    <a:pt x="782" y="39"/>
                    <a:pt x="783" y="38"/>
                    <a:pt x="782" y="38"/>
                  </a:cubicBezTo>
                  <a:cubicBezTo>
                    <a:pt x="780" y="36"/>
                    <a:pt x="777" y="35"/>
                    <a:pt x="774" y="33"/>
                  </a:cubicBezTo>
                  <a:cubicBezTo>
                    <a:pt x="786" y="34"/>
                    <a:pt x="798" y="34"/>
                    <a:pt x="809" y="34"/>
                  </a:cubicBezTo>
                  <a:cubicBezTo>
                    <a:pt x="824" y="35"/>
                    <a:pt x="839" y="36"/>
                    <a:pt x="853" y="36"/>
                  </a:cubicBezTo>
                  <a:cubicBezTo>
                    <a:pt x="853" y="36"/>
                    <a:pt x="854" y="36"/>
                    <a:pt x="854" y="36"/>
                  </a:cubicBezTo>
                  <a:cubicBezTo>
                    <a:pt x="854" y="37"/>
                    <a:pt x="855" y="37"/>
                    <a:pt x="856" y="37"/>
                  </a:cubicBezTo>
                  <a:cubicBezTo>
                    <a:pt x="856" y="37"/>
                    <a:pt x="857" y="37"/>
                    <a:pt x="857" y="36"/>
                  </a:cubicBezTo>
                  <a:cubicBezTo>
                    <a:pt x="863" y="37"/>
                    <a:pt x="870" y="37"/>
                    <a:pt x="877" y="38"/>
                  </a:cubicBezTo>
                  <a:cubicBezTo>
                    <a:pt x="882" y="38"/>
                    <a:pt x="904" y="36"/>
                    <a:pt x="896" y="48"/>
                  </a:cubicBezTo>
                  <a:cubicBezTo>
                    <a:pt x="892" y="48"/>
                    <a:pt x="887" y="48"/>
                    <a:pt x="883" y="49"/>
                  </a:cubicBezTo>
                  <a:cubicBezTo>
                    <a:pt x="857" y="46"/>
                    <a:pt x="831" y="47"/>
                    <a:pt x="805" y="47"/>
                  </a:cubicBezTo>
                  <a:cubicBezTo>
                    <a:pt x="775" y="46"/>
                    <a:pt x="745" y="46"/>
                    <a:pt x="715" y="46"/>
                  </a:cubicBezTo>
                  <a:cubicBezTo>
                    <a:pt x="655" y="47"/>
                    <a:pt x="593" y="45"/>
                    <a:pt x="533" y="52"/>
                  </a:cubicBezTo>
                  <a:cubicBezTo>
                    <a:pt x="531" y="52"/>
                    <a:pt x="530" y="54"/>
                    <a:pt x="531" y="56"/>
                  </a:cubicBezTo>
                  <a:close/>
                  <a:moveTo>
                    <a:pt x="557" y="73"/>
                  </a:moveTo>
                  <a:cubicBezTo>
                    <a:pt x="552" y="68"/>
                    <a:pt x="545" y="61"/>
                    <a:pt x="537" y="58"/>
                  </a:cubicBezTo>
                  <a:cubicBezTo>
                    <a:pt x="594" y="59"/>
                    <a:pt x="653" y="54"/>
                    <a:pt x="711" y="54"/>
                  </a:cubicBezTo>
                  <a:cubicBezTo>
                    <a:pt x="740" y="53"/>
                    <a:pt x="768" y="53"/>
                    <a:pt x="797" y="53"/>
                  </a:cubicBezTo>
                  <a:cubicBezTo>
                    <a:pt x="821" y="54"/>
                    <a:pt x="844" y="55"/>
                    <a:pt x="868" y="55"/>
                  </a:cubicBezTo>
                  <a:cubicBezTo>
                    <a:pt x="850" y="63"/>
                    <a:pt x="835" y="80"/>
                    <a:pt x="844" y="100"/>
                  </a:cubicBezTo>
                  <a:cubicBezTo>
                    <a:pt x="838" y="100"/>
                    <a:pt x="833" y="100"/>
                    <a:pt x="827" y="100"/>
                  </a:cubicBezTo>
                  <a:cubicBezTo>
                    <a:pt x="741" y="100"/>
                    <a:pt x="655" y="99"/>
                    <a:pt x="568" y="99"/>
                  </a:cubicBezTo>
                  <a:cubicBezTo>
                    <a:pt x="570" y="89"/>
                    <a:pt x="563" y="80"/>
                    <a:pt x="557" y="73"/>
                  </a:cubicBezTo>
                  <a:close/>
                  <a:moveTo>
                    <a:pt x="1376" y="339"/>
                  </a:moveTo>
                  <a:cubicBezTo>
                    <a:pt x="1369" y="339"/>
                    <a:pt x="1362" y="340"/>
                    <a:pt x="1355" y="340"/>
                  </a:cubicBezTo>
                  <a:cubicBezTo>
                    <a:pt x="1355" y="340"/>
                    <a:pt x="1355" y="340"/>
                    <a:pt x="1355" y="340"/>
                  </a:cubicBezTo>
                  <a:cubicBezTo>
                    <a:pt x="1346" y="332"/>
                    <a:pt x="1336" y="324"/>
                    <a:pt x="1327" y="317"/>
                  </a:cubicBezTo>
                  <a:cubicBezTo>
                    <a:pt x="1365" y="338"/>
                    <a:pt x="1365" y="338"/>
                    <a:pt x="1365" y="338"/>
                  </a:cubicBezTo>
                  <a:cubicBezTo>
                    <a:pt x="1367" y="339"/>
                    <a:pt x="1369" y="336"/>
                    <a:pt x="1367" y="335"/>
                  </a:cubicBezTo>
                  <a:cubicBezTo>
                    <a:pt x="1360" y="328"/>
                    <a:pt x="1352" y="321"/>
                    <a:pt x="1344" y="315"/>
                  </a:cubicBezTo>
                  <a:cubicBezTo>
                    <a:pt x="1352" y="319"/>
                    <a:pt x="1359" y="324"/>
                    <a:pt x="1367" y="328"/>
                  </a:cubicBezTo>
                  <a:cubicBezTo>
                    <a:pt x="1369" y="330"/>
                    <a:pt x="1371" y="326"/>
                    <a:pt x="1369" y="325"/>
                  </a:cubicBezTo>
                  <a:cubicBezTo>
                    <a:pt x="1363" y="321"/>
                    <a:pt x="1332" y="297"/>
                    <a:pt x="1317" y="285"/>
                  </a:cubicBezTo>
                  <a:cubicBezTo>
                    <a:pt x="1330" y="294"/>
                    <a:pt x="1354" y="308"/>
                    <a:pt x="1365" y="315"/>
                  </a:cubicBezTo>
                  <a:cubicBezTo>
                    <a:pt x="1369" y="323"/>
                    <a:pt x="1373" y="331"/>
                    <a:pt x="1376" y="339"/>
                  </a:cubicBezTo>
                  <a:close/>
                  <a:moveTo>
                    <a:pt x="1264" y="342"/>
                  </a:moveTo>
                  <a:cubicBezTo>
                    <a:pt x="1256" y="336"/>
                    <a:pt x="1247" y="331"/>
                    <a:pt x="1238" y="325"/>
                  </a:cubicBezTo>
                  <a:cubicBezTo>
                    <a:pt x="1237" y="324"/>
                    <a:pt x="1235" y="322"/>
                    <a:pt x="1233" y="321"/>
                  </a:cubicBezTo>
                  <a:cubicBezTo>
                    <a:pt x="1248" y="328"/>
                    <a:pt x="1265" y="332"/>
                    <a:pt x="1279" y="338"/>
                  </a:cubicBezTo>
                  <a:cubicBezTo>
                    <a:pt x="1281" y="339"/>
                    <a:pt x="1283" y="336"/>
                    <a:pt x="1281" y="334"/>
                  </a:cubicBezTo>
                  <a:cubicBezTo>
                    <a:pt x="1275" y="331"/>
                    <a:pt x="1269" y="328"/>
                    <a:pt x="1264" y="324"/>
                  </a:cubicBezTo>
                  <a:cubicBezTo>
                    <a:pt x="1276" y="330"/>
                    <a:pt x="1288" y="334"/>
                    <a:pt x="1301" y="339"/>
                  </a:cubicBezTo>
                  <a:cubicBezTo>
                    <a:pt x="1304" y="339"/>
                    <a:pt x="1304" y="336"/>
                    <a:pt x="1303" y="335"/>
                  </a:cubicBezTo>
                  <a:cubicBezTo>
                    <a:pt x="1300" y="333"/>
                    <a:pt x="1297" y="331"/>
                    <a:pt x="1295" y="329"/>
                  </a:cubicBezTo>
                  <a:cubicBezTo>
                    <a:pt x="1304" y="333"/>
                    <a:pt x="1313" y="338"/>
                    <a:pt x="1323" y="342"/>
                  </a:cubicBezTo>
                  <a:cubicBezTo>
                    <a:pt x="1304" y="343"/>
                    <a:pt x="1284" y="344"/>
                    <a:pt x="1265" y="345"/>
                  </a:cubicBezTo>
                  <a:cubicBezTo>
                    <a:pt x="1266" y="344"/>
                    <a:pt x="1265" y="343"/>
                    <a:pt x="1264" y="342"/>
                  </a:cubicBezTo>
                  <a:close/>
                  <a:moveTo>
                    <a:pt x="1065" y="350"/>
                  </a:moveTo>
                  <a:cubicBezTo>
                    <a:pt x="1053" y="343"/>
                    <a:pt x="1043" y="334"/>
                    <a:pt x="1033" y="324"/>
                  </a:cubicBezTo>
                  <a:cubicBezTo>
                    <a:pt x="1051" y="334"/>
                    <a:pt x="1068" y="343"/>
                    <a:pt x="1085" y="352"/>
                  </a:cubicBezTo>
                  <a:cubicBezTo>
                    <a:pt x="1079" y="352"/>
                    <a:pt x="1072" y="353"/>
                    <a:pt x="1066" y="353"/>
                  </a:cubicBezTo>
                  <a:cubicBezTo>
                    <a:pt x="1066" y="352"/>
                    <a:pt x="1066" y="351"/>
                    <a:pt x="1065" y="350"/>
                  </a:cubicBezTo>
                  <a:close/>
                  <a:moveTo>
                    <a:pt x="1002" y="351"/>
                  </a:moveTo>
                  <a:cubicBezTo>
                    <a:pt x="994" y="343"/>
                    <a:pt x="986" y="336"/>
                    <a:pt x="978" y="329"/>
                  </a:cubicBezTo>
                  <a:cubicBezTo>
                    <a:pt x="991" y="337"/>
                    <a:pt x="1003" y="344"/>
                    <a:pt x="1016" y="352"/>
                  </a:cubicBezTo>
                  <a:cubicBezTo>
                    <a:pt x="1018" y="354"/>
                    <a:pt x="1021" y="350"/>
                    <a:pt x="1019" y="349"/>
                  </a:cubicBezTo>
                  <a:cubicBezTo>
                    <a:pt x="1010" y="340"/>
                    <a:pt x="1001" y="332"/>
                    <a:pt x="992" y="323"/>
                  </a:cubicBezTo>
                  <a:cubicBezTo>
                    <a:pt x="1008" y="333"/>
                    <a:pt x="1023" y="343"/>
                    <a:pt x="1039" y="353"/>
                  </a:cubicBezTo>
                  <a:cubicBezTo>
                    <a:pt x="1041" y="354"/>
                    <a:pt x="1044" y="351"/>
                    <a:pt x="1042" y="349"/>
                  </a:cubicBezTo>
                  <a:cubicBezTo>
                    <a:pt x="1034" y="342"/>
                    <a:pt x="1026" y="336"/>
                    <a:pt x="1018" y="329"/>
                  </a:cubicBezTo>
                  <a:cubicBezTo>
                    <a:pt x="1032" y="337"/>
                    <a:pt x="1046" y="345"/>
                    <a:pt x="1060" y="353"/>
                  </a:cubicBezTo>
                  <a:cubicBezTo>
                    <a:pt x="1041" y="354"/>
                    <a:pt x="1021" y="354"/>
                    <a:pt x="1001" y="355"/>
                  </a:cubicBezTo>
                  <a:cubicBezTo>
                    <a:pt x="1003" y="354"/>
                    <a:pt x="1004" y="352"/>
                    <a:pt x="1002" y="351"/>
                  </a:cubicBezTo>
                  <a:close/>
                  <a:moveTo>
                    <a:pt x="621" y="356"/>
                  </a:moveTo>
                  <a:cubicBezTo>
                    <a:pt x="613" y="348"/>
                    <a:pt x="606" y="339"/>
                    <a:pt x="599" y="331"/>
                  </a:cubicBezTo>
                  <a:cubicBezTo>
                    <a:pt x="612" y="340"/>
                    <a:pt x="624" y="350"/>
                    <a:pt x="637" y="359"/>
                  </a:cubicBezTo>
                  <a:cubicBezTo>
                    <a:pt x="632" y="359"/>
                    <a:pt x="626" y="359"/>
                    <a:pt x="621" y="359"/>
                  </a:cubicBezTo>
                  <a:cubicBezTo>
                    <a:pt x="621" y="358"/>
                    <a:pt x="621" y="357"/>
                    <a:pt x="621" y="356"/>
                  </a:cubicBezTo>
                  <a:close/>
                  <a:moveTo>
                    <a:pt x="473" y="356"/>
                  </a:moveTo>
                  <a:cubicBezTo>
                    <a:pt x="473" y="355"/>
                    <a:pt x="472" y="354"/>
                    <a:pt x="472" y="354"/>
                  </a:cubicBezTo>
                  <a:cubicBezTo>
                    <a:pt x="473" y="353"/>
                    <a:pt x="473" y="351"/>
                    <a:pt x="472" y="349"/>
                  </a:cubicBezTo>
                  <a:cubicBezTo>
                    <a:pt x="470" y="348"/>
                    <a:pt x="468" y="347"/>
                    <a:pt x="467" y="345"/>
                  </a:cubicBezTo>
                  <a:cubicBezTo>
                    <a:pt x="464" y="342"/>
                    <a:pt x="461" y="338"/>
                    <a:pt x="457" y="335"/>
                  </a:cubicBezTo>
                  <a:cubicBezTo>
                    <a:pt x="457" y="335"/>
                    <a:pt x="457" y="335"/>
                    <a:pt x="456" y="335"/>
                  </a:cubicBezTo>
                  <a:cubicBezTo>
                    <a:pt x="453" y="330"/>
                    <a:pt x="450" y="325"/>
                    <a:pt x="448" y="320"/>
                  </a:cubicBezTo>
                  <a:cubicBezTo>
                    <a:pt x="464" y="333"/>
                    <a:pt x="480" y="345"/>
                    <a:pt x="497" y="358"/>
                  </a:cubicBezTo>
                  <a:cubicBezTo>
                    <a:pt x="489" y="358"/>
                    <a:pt x="481" y="358"/>
                    <a:pt x="473" y="358"/>
                  </a:cubicBezTo>
                  <a:cubicBezTo>
                    <a:pt x="473" y="357"/>
                    <a:pt x="473" y="356"/>
                    <a:pt x="473" y="356"/>
                  </a:cubicBezTo>
                  <a:close/>
                  <a:moveTo>
                    <a:pt x="431" y="355"/>
                  </a:moveTo>
                  <a:cubicBezTo>
                    <a:pt x="426" y="346"/>
                    <a:pt x="421" y="337"/>
                    <a:pt x="416" y="329"/>
                  </a:cubicBezTo>
                  <a:cubicBezTo>
                    <a:pt x="427" y="339"/>
                    <a:pt x="439" y="348"/>
                    <a:pt x="452" y="356"/>
                  </a:cubicBezTo>
                  <a:cubicBezTo>
                    <a:pt x="454" y="357"/>
                    <a:pt x="456" y="356"/>
                    <a:pt x="456" y="354"/>
                  </a:cubicBezTo>
                  <a:cubicBezTo>
                    <a:pt x="454" y="350"/>
                    <a:pt x="453" y="347"/>
                    <a:pt x="451" y="343"/>
                  </a:cubicBezTo>
                  <a:cubicBezTo>
                    <a:pt x="457" y="348"/>
                    <a:pt x="463" y="353"/>
                    <a:pt x="469" y="358"/>
                  </a:cubicBezTo>
                  <a:cubicBezTo>
                    <a:pt x="457" y="357"/>
                    <a:pt x="444" y="357"/>
                    <a:pt x="431" y="357"/>
                  </a:cubicBezTo>
                  <a:cubicBezTo>
                    <a:pt x="432" y="356"/>
                    <a:pt x="432" y="356"/>
                    <a:pt x="431" y="355"/>
                  </a:cubicBezTo>
                  <a:close/>
                  <a:moveTo>
                    <a:pt x="408" y="355"/>
                  </a:moveTo>
                  <a:cubicBezTo>
                    <a:pt x="392" y="329"/>
                    <a:pt x="392" y="329"/>
                    <a:pt x="392" y="329"/>
                  </a:cubicBezTo>
                  <a:cubicBezTo>
                    <a:pt x="404" y="338"/>
                    <a:pt x="415" y="348"/>
                    <a:pt x="427" y="357"/>
                  </a:cubicBezTo>
                  <a:cubicBezTo>
                    <a:pt x="421" y="357"/>
                    <a:pt x="415" y="357"/>
                    <a:pt x="408" y="357"/>
                  </a:cubicBezTo>
                  <a:cubicBezTo>
                    <a:pt x="409" y="356"/>
                    <a:pt x="409" y="355"/>
                    <a:pt x="408" y="355"/>
                  </a:cubicBezTo>
                  <a:close/>
                  <a:moveTo>
                    <a:pt x="329" y="351"/>
                  </a:moveTo>
                  <a:cubicBezTo>
                    <a:pt x="323" y="344"/>
                    <a:pt x="318" y="336"/>
                    <a:pt x="312" y="328"/>
                  </a:cubicBezTo>
                  <a:cubicBezTo>
                    <a:pt x="323" y="337"/>
                    <a:pt x="334" y="346"/>
                    <a:pt x="345" y="355"/>
                  </a:cubicBezTo>
                  <a:cubicBezTo>
                    <a:pt x="340" y="355"/>
                    <a:pt x="335" y="355"/>
                    <a:pt x="330" y="355"/>
                  </a:cubicBezTo>
                  <a:cubicBezTo>
                    <a:pt x="329" y="355"/>
                    <a:pt x="329" y="355"/>
                    <a:pt x="328" y="355"/>
                  </a:cubicBezTo>
                  <a:cubicBezTo>
                    <a:pt x="329" y="354"/>
                    <a:pt x="330" y="353"/>
                    <a:pt x="329" y="351"/>
                  </a:cubicBezTo>
                  <a:close/>
                  <a:moveTo>
                    <a:pt x="280" y="320"/>
                  </a:moveTo>
                  <a:cubicBezTo>
                    <a:pt x="289" y="329"/>
                    <a:pt x="295" y="338"/>
                    <a:pt x="301" y="348"/>
                  </a:cubicBezTo>
                  <a:cubicBezTo>
                    <a:pt x="287" y="337"/>
                    <a:pt x="273" y="327"/>
                    <a:pt x="259" y="317"/>
                  </a:cubicBezTo>
                  <a:cubicBezTo>
                    <a:pt x="257" y="315"/>
                    <a:pt x="254" y="318"/>
                    <a:pt x="256" y="320"/>
                  </a:cubicBezTo>
                  <a:cubicBezTo>
                    <a:pt x="262" y="328"/>
                    <a:pt x="267" y="336"/>
                    <a:pt x="273" y="344"/>
                  </a:cubicBezTo>
                  <a:cubicBezTo>
                    <a:pt x="259" y="334"/>
                    <a:pt x="245" y="324"/>
                    <a:pt x="232" y="315"/>
                  </a:cubicBezTo>
                  <a:cubicBezTo>
                    <a:pt x="230" y="313"/>
                    <a:pt x="226" y="316"/>
                    <a:pt x="228" y="318"/>
                  </a:cubicBezTo>
                  <a:cubicBezTo>
                    <a:pt x="233" y="326"/>
                    <a:pt x="239" y="334"/>
                    <a:pt x="244" y="341"/>
                  </a:cubicBezTo>
                  <a:cubicBezTo>
                    <a:pt x="233" y="333"/>
                    <a:pt x="223" y="324"/>
                    <a:pt x="212" y="316"/>
                  </a:cubicBezTo>
                  <a:cubicBezTo>
                    <a:pt x="210" y="314"/>
                    <a:pt x="206" y="316"/>
                    <a:pt x="208" y="319"/>
                  </a:cubicBezTo>
                  <a:cubicBezTo>
                    <a:pt x="213" y="327"/>
                    <a:pt x="218" y="334"/>
                    <a:pt x="223" y="342"/>
                  </a:cubicBezTo>
                  <a:cubicBezTo>
                    <a:pt x="212" y="333"/>
                    <a:pt x="200" y="324"/>
                    <a:pt x="189" y="315"/>
                  </a:cubicBezTo>
                  <a:cubicBezTo>
                    <a:pt x="190" y="315"/>
                    <a:pt x="190" y="314"/>
                    <a:pt x="189" y="313"/>
                  </a:cubicBezTo>
                  <a:cubicBezTo>
                    <a:pt x="189" y="313"/>
                    <a:pt x="188" y="312"/>
                    <a:pt x="188" y="312"/>
                  </a:cubicBezTo>
                  <a:cubicBezTo>
                    <a:pt x="224" y="313"/>
                    <a:pt x="260" y="313"/>
                    <a:pt x="296" y="314"/>
                  </a:cubicBezTo>
                  <a:cubicBezTo>
                    <a:pt x="296" y="314"/>
                    <a:pt x="296" y="315"/>
                    <a:pt x="296" y="315"/>
                  </a:cubicBezTo>
                  <a:cubicBezTo>
                    <a:pt x="303" y="324"/>
                    <a:pt x="309" y="333"/>
                    <a:pt x="316" y="342"/>
                  </a:cubicBezTo>
                  <a:cubicBezTo>
                    <a:pt x="305" y="334"/>
                    <a:pt x="294" y="326"/>
                    <a:pt x="284" y="317"/>
                  </a:cubicBezTo>
                  <a:cubicBezTo>
                    <a:pt x="281" y="314"/>
                    <a:pt x="278" y="318"/>
                    <a:pt x="280" y="320"/>
                  </a:cubicBezTo>
                  <a:close/>
                  <a:moveTo>
                    <a:pt x="140" y="346"/>
                  </a:moveTo>
                  <a:cubicBezTo>
                    <a:pt x="131" y="334"/>
                    <a:pt x="122" y="322"/>
                    <a:pt x="113" y="310"/>
                  </a:cubicBezTo>
                  <a:cubicBezTo>
                    <a:pt x="117" y="314"/>
                    <a:pt x="119" y="317"/>
                    <a:pt x="121" y="318"/>
                  </a:cubicBezTo>
                  <a:cubicBezTo>
                    <a:pt x="131" y="328"/>
                    <a:pt x="141" y="339"/>
                    <a:pt x="151" y="349"/>
                  </a:cubicBezTo>
                  <a:cubicBezTo>
                    <a:pt x="147" y="349"/>
                    <a:pt x="144" y="349"/>
                    <a:pt x="140" y="349"/>
                  </a:cubicBezTo>
                  <a:cubicBezTo>
                    <a:pt x="140" y="348"/>
                    <a:pt x="140" y="347"/>
                    <a:pt x="140" y="346"/>
                  </a:cubicBezTo>
                  <a:close/>
                  <a:moveTo>
                    <a:pt x="93" y="333"/>
                  </a:moveTo>
                  <a:cubicBezTo>
                    <a:pt x="100" y="338"/>
                    <a:pt x="108" y="343"/>
                    <a:pt x="116" y="345"/>
                  </a:cubicBezTo>
                  <a:cubicBezTo>
                    <a:pt x="119" y="346"/>
                    <a:pt x="121" y="342"/>
                    <a:pt x="119" y="340"/>
                  </a:cubicBezTo>
                  <a:cubicBezTo>
                    <a:pt x="106" y="326"/>
                    <a:pt x="94" y="312"/>
                    <a:pt x="83" y="297"/>
                  </a:cubicBezTo>
                  <a:cubicBezTo>
                    <a:pt x="102" y="313"/>
                    <a:pt x="119" y="330"/>
                    <a:pt x="135" y="349"/>
                  </a:cubicBezTo>
                  <a:cubicBezTo>
                    <a:pt x="125" y="348"/>
                    <a:pt x="114" y="348"/>
                    <a:pt x="104" y="348"/>
                  </a:cubicBezTo>
                  <a:cubicBezTo>
                    <a:pt x="104" y="347"/>
                    <a:pt x="104" y="347"/>
                    <a:pt x="104" y="346"/>
                  </a:cubicBezTo>
                  <a:cubicBezTo>
                    <a:pt x="100" y="342"/>
                    <a:pt x="96" y="337"/>
                    <a:pt x="93" y="333"/>
                  </a:cubicBezTo>
                  <a:close/>
                  <a:moveTo>
                    <a:pt x="93" y="347"/>
                  </a:moveTo>
                  <a:cubicBezTo>
                    <a:pt x="90" y="347"/>
                    <a:pt x="86" y="347"/>
                    <a:pt x="83" y="347"/>
                  </a:cubicBezTo>
                  <a:cubicBezTo>
                    <a:pt x="83" y="346"/>
                    <a:pt x="82" y="346"/>
                    <a:pt x="82" y="346"/>
                  </a:cubicBezTo>
                  <a:cubicBezTo>
                    <a:pt x="80" y="342"/>
                    <a:pt x="78" y="339"/>
                    <a:pt x="75" y="336"/>
                  </a:cubicBezTo>
                  <a:cubicBezTo>
                    <a:pt x="81" y="340"/>
                    <a:pt x="87" y="344"/>
                    <a:pt x="93" y="347"/>
                  </a:cubicBezTo>
                  <a:close/>
                  <a:moveTo>
                    <a:pt x="123" y="279"/>
                  </a:moveTo>
                  <a:cubicBezTo>
                    <a:pt x="117" y="268"/>
                    <a:pt x="110" y="258"/>
                    <a:pt x="104" y="247"/>
                  </a:cubicBezTo>
                  <a:cubicBezTo>
                    <a:pt x="113" y="256"/>
                    <a:pt x="121" y="265"/>
                    <a:pt x="130" y="274"/>
                  </a:cubicBezTo>
                  <a:cubicBezTo>
                    <a:pt x="132" y="276"/>
                    <a:pt x="136" y="273"/>
                    <a:pt x="135" y="270"/>
                  </a:cubicBezTo>
                  <a:cubicBezTo>
                    <a:pt x="133" y="267"/>
                    <a:pt x="131" y="263"/>
                    <a:pt x="129" y="259"/>
                  </a:cubicBezTo>
                  <a:cubicBezTo>
                    <a:pt x="133" y="263"/>
                    <a:pt x="136" y="267"/>
                    <a:pt x="139" y="270"/>
                  </a:cubicBezTo>
                  <a:cubicBezTo>
                    <a:pt x="135" y="277"/>
                    <a:pt x="130" y="284"/>
                    <a:pt x="125" y="291"/>
                  </a:cubicBezTo>
                  <a:cubicBezTo>
                    <a:pt x="122" y="288"/>
                    <a:pt x="119" y="284"/>
                    <a:pt x="115" y="281"/>
                  </a:cubicBezTo>
                  <a:cubicBezTo>
                    <a:pt x="112" y="277"/>
                    <a:pt x="108" y="273"/>
                    <a:pt x="104" y="268"/>
                  </a:cubicBezTo>
                  <a:cubicBezTo>
                    <a:pt x="109" y="273"/>
                    <a:pt x="114" y="277"/>
                    <a:pt x="118" y="282"/>
                  </a:cubicBezTo>
                  <a:cubicBezTo>
                    <a:pt x="121" y="284"/>
                    <a:pt x="125" y="281"/>
                    <a:pt x="123" y="279"/>
                  </a:cubicBezTo>
                  <a:close/>
                  <a:moveTo>
                    <a:pt x="142" y="250"/>
                  </a:moveTo>
                  <a:cubicBezTo>
                    <a:pt x="137" y="242"/>
                    <a:pt x="132" y="234"/>
                    <a:pt x="128" y="226"/>
                  </a:cubicBezTo>
                  <a:cubicBezTo>
                    <a:pt x="134" y="232"/>
                    <a:pt x="139" y="238"/>
                    <a:pt x="144" y="245"/>
                  </a:cubicBezTo>
                  <a:cubicBezTo>
                    <a:pt x="146" y="248"/>
                    <a:pt x="151" y="245"/>
                    <a:pt x="149" y="242"/>
                  </a:cubicBezTo>
                  <a:cubicBezTo>
                    <a:pt x="144" y="233"/>
                    <a:pt x="138" y="224"/>
                    <a:pt x="133" y="216"/>
                  </a:cubicBezTo>
                  <a:cubicBezTo>
                    <a:pt x="139" y="221"/>
                    <a:pt x="145" y="227"/>
                    <a:pt x="151" y="233"/>
                  </a:cubicBezTo>
                  <a:cubicBezTo>
                    <a:pt x="151" y="233"/>
                    <a:pt x="152" y="234"/>
                    <a:pt x="153" y="234"/>
                  </a:cubicBezTo>
                  <a:cubicBezTo>
                    <a:pt x="153" y="235"/>
                    <a:pt x="154" y="236"/>
                    <a:pt x="155" y="237"/>
                  </a:cubicBezTo>
                  <a:cubicBezTo>
                    <a:pt x="156" y="239"/>
                    <a:pt x="157" y="239"/>
                    <a:pt x="158" y="239"/>
                  </a:cubicBezTo>
                  <a:cubicBezTo>
                    <a:pt x="159" y="240"/>
                    <a:pt x="160" y="240"/>
                    <a:pt x="161" y="241"/>
                  </a:cubicBezTo>
                  <a:cubicBezTo>
                    <a:pt x="154" y="250"/>
                    <a:pt x="148" y="259"/>
                    <a:pt x="141" y="268"/>
                  </a:cubicBezTo>
                  <a:cubicBezTo>
                    <a:pt x="138" y="264"/>
                    <a:pt x="135" y="261"/>
                    <a:pt x="131" y="257"/>
                  </a:cubicBezTo>
                  <a:cubicBezTo>
                    <a:pt x="130" y="256"/>
                    <a:pt x="128" y="257"/>
                    <a:pt x="129" y="258"/>
                  </a:cubicBezTo>
                  <a:cubicBezTo>
                    <a:pt x="125" y="251"/>
                    <a:pt x="121" y="243"/>
                    <a:pt x="117" y="236"/>
                  </a:cubicBezTo>
                  <a:cubicBezTo>
                    <a:pt x="124" y="242"/>
                    <a:pt x="131" y="248"/>
                    <a:pt x="137" y="254"/>
                  </a:cubicBezTo>
                  <a:cubicBezTo>
                    <a:pt x="140" y="256"/>
                    <a:pt x="143" y="253"/>
                    <a:pt x="142" y="250"/>
                  </a:cubicBezTo>
                  <a:close/>
                  <a:moveTo>
                    <a:pt x="167" y="195"/>
                  </a:moveTo>
                  <a:cubicBezTo>
                    <a:pt x="172" y="201"/>
                    <a:pt x="177" y="206"/>
                    <a:pt x="182" y="212"/>
                  </a:cubicBezTo>
                  <a:cubicBezTo>
                    <a:pt x="179" y="215"/>
                    <a:pt x="177" y="219"/>
                    <a:pt x="174" y="222"/>
                  </a:cubicBezTo>
                  <a:cubicBezTo>
                    <a:pt x="168" y="207"/>
                    <a:pt x="161" y="192"/>
                    <a:pt x="152" y="178"/>
                  </a:cubicBezTo>
                  <a:cubicBezTo>
                    <a:pt x="157" y="183"/>
                    <a:pt x="163" y="188"/>
                    <a:pt x="168" y="193"/>
                  </a:cubicBezTo>
                  <a:cubicBezTo>
                    <a:pt x="167" y="193"/>
                    <a:pt x="166" y="194"/>
                    <a:pt x="167" y="195"/>
                  </a:cubicBezTo>
                  <a:close/>
                  <a:moveTo>
                    <a:pt x="239" y="273"/>
                  </a:moveTo>
                  <a:cubicBezTo>
                    <a:pt x="223" y="253"/>
                    <a:pt x="206" y="233"/>
                    <a:pt x="189" y="214"/>
                  </a:cubicBezTo>
                  <a:cubicBezTo>
                    <a:pt x="192" y="210"/>
                    <a:pt x="194" y="205"/>
                    <a:pt x="197" y="201"/>
                  </a:cubicBezTo>
                  <a:cubicBezTo>
                    <a:pt x="197" y="201"/>
                    <a:pt x="197" y="201"/>
                    <a:pt x="197" y="201"/>
                  </a:cubicBezTo>
                  <a:cubicBezTo>
                    <a:pt x="206" y="200"/>
                    <a:pt x="214" y="200"/>
                    <a:pt x="223" y="200"/>
                  </a:cubicBezTo>
                  <a:cubicBezTo>
                    <a:pt x="235" y="212"/>
                    <a:pt x="247" y="225"/>
                    <a:pt x="259" y="237"/>
                  </a:cubicBezTo>
                  <a:cubicBezTo>
                    <a:pt x="260" y="239"/>
                    <a:pt x="262" y="237"/>
                    <a:pt x="261" y="235"/>
                  </a:cubicBezTo>
                  <a:cubicBezTo>
                    <a:pt x="250" y="223"/>
                    <a:pt x="239" y="211"/>
                    <a:pt x="228" y="200"/>
                  </a:cubicBezTo>
                  <a:cubicBezTo>
                    <a:pt x="240" y="200"/>
                    <a:pt x="252" y="199"/>
                    <a:pt x="265" y="199"/>
                  </a:cubicBezTo>
                  <a:cubicBezTo>
                    <a:pt x="284" y="216"/>
                    <a:pt x="303" y="234"/>
                    <a:pt x="321" y="253"/>
                  </a:cubicBezTo>
                  <a:cubicBezTo>
                    <a:pt x="322" y="255"/>
                    <a:pt x="324" y="253"/>
                    <a:pt x="323" y="251"/>
                  </a:cubicBezTo>
                  <a:cubicBezTo>
                    <a:pt x="306" y="233"/>
                    <a:pt x="288" y="215"/>
                    <a:pt x="269" y="199"/>
                  </a:cubicBezTo>
                  <a:cubicBezTo>
                    <a:pt x="284" y="199"/>
                    <a:pt x="299" y="198"/>
                    <a:pt x="314" y="198"/>
                  </a:cubicBezTo>
                  <a:cubicBezTo>
                    <a:pt x="334" y="216"/>
                    <a:pt x="353" y="235"/>
                    <a:pt x="371" y="255"/>
                  </a:cubicBezTo>
                  <a:cubicBezTo>
                    <a:pt x="372" y="257"/>
                    <a:pt x="374" y="255"/>
                    <a:pt x="373" y="253"/>
                  </a:cubicBezTo>
                  <a:cubicBezTo>
                    <a:pt x="356" y="234"/>
                    <a:pt x="338" y="215"/>
                    <a:pt x="319" y="198"/>
                  </a:cubicBezTo>
                  <a:cubicBezTo>
                    <a:pt x="330" y="198"/>
                    <a:pt x="341" y="198"/>
                    <a:pt x="351" y="197"/>
                  </a:cubicBezTo>
                  <a:cubicBezTo>
                    <a:pt x="379" y="222"/>
                    <a:pt x="405" y="247"/>
                    <a:pt x="431" y="274"/>
                  </a:cubicBezTo>
                  <a:cubicBezTo>
                    <a:pt x="432" y="275"/>
                    <a:pt x="434" y="273"/>
                    <a:pt x="433" y="271"/>
                  </a:cubicBezTo>
                  <a:cubicBezTo>
                    <a:pt x="409" y="245"/>
                    <a:pt x="383" y="221"/>
                    <a:pt x="357" y="197"/>
                  </a:cubicBezTo>
                  <a:cubicBezTo>
                    <a:pt x="373" y="197"/>
                    <a:pt x="389" y="197"/>
                    <a:pt x="405" y="197"/>
                  </a:cubicBezTo>
                  <a:cubicBezTo>
                    <a:pt x="439" y="226"/>
                    <a:pt x="471" y="257"/>
                    <a:pt x="501" y="291"/>
                  </a:cubicBezTo>
                  <a:cubicBezTo>
                    <a:pt x="502" y="293"/>
                    <a:pt x="504" y="291"/>
                    <a:pt x="503" y="289"/>
                  </a:cubicBezTo>
                  <a:cubicBezTo>
                    <a:pt x="474" y="256"/>
                    <a:pt x="443" y="225"/>
                    <a:pt x="410" y="196"/>
                  </a:cubicBezTo>
                  <a:cubicBezTo>
                    <a:pt x="425" y="196"/>
                    <a:pt x="441" y="196"/>
                    <a:pt x="456" y="196"/>
                  </a:cubicBezTo>
                  <a:cubicBezTo>
                    <a:pt x="490" y="223"/>
                    <a:pt x="521" y="253"/>
                    <a:pt x="551" y="286"/>
                  </a:cubicBezTo>
                  <a:cubicBezTo>
                    <a:pt x="552" y="287"/>
                    <a:pt x="554" y="285"/>
                    <a:pt x="553" y="283"/>
                  </a:cubicBezTo>
                  <a:cubicBezTo>
                    <a:pt x="525" y="252"/>
                    <a:pt x="494" y="222"/>
                    <a:pt x="462" y="196"/>
                  </a:cubicBezTo>
                  <a:cubicBezTo>
                    <a:pt x="473" y="196"/>
                    <a:pt x="484" y="196"/>
                    <a:pt x="495" y="195"/>
                  </a:cubicBezTo>
                  <a:cubicBezTo>
                    <a:pt x="519" y="217"/>
                    <a:pt x="542" y="238"/>
                    <a:pt x="565" y="262"/>
                  </a:cubicBezTo>
                  <a:cubicBezTo>
                    <a:pt x="566" y="263"/>
                    <a:pt x="568" y="261"/>
                    <a:pt x="567" y="260"/>
                  </a:cubicBezTo>
                  <a:cubicBezTo>
                    <a:pt x="545" y="237"/>
                    <a:pt x="523" y="216"/>
                    <a:pt x="500" y="195"/>
                  </a:cubicBezTo>
                  <a:cubicBezTo>
                    <a:pt x="510" y="195"/>
                    <a:pt x="521" y="195"/>
                    <a:pt x="532" y="195"/>
                  </a:cubicBezTo>
                  <a:cubicBezTo>
                    <a:pt x="564" y="224"/>
                    <a:pt x="596" y="253"/>
                    <a:pt x="626" y="284"/>
                  </a:cubicBezTo>
                  <a:cubicBezTo>
                    <a:pt x="627" y="285"/>
                    <a:pt x="629" y="283"/>
                    <a:pt x="628" y="282"/>
                  </a:cubicBezTo>
                  <a:cubicBezTo>
                    <a:pt x="599" y="252"/>
                    <a:pt x="568" y="223"/>
                    <a:pt x="536" y="195"/>
                  </a:cubicBezTo>
                  <a:cubicBezTo>
                    <a:pt x="548" y="195"/>
                    <a:pt x="561" y="195"/>
                    <a:pt x="573" y="195"/>
                  </a:cubicBezTo>
                  <a:cubicBezTo>
                    <a:pt x="611" y="225"/>
                    <a:pt x="649" y="256"/>
                    <a:pt x="687" y="286"/>
                  </a:cubicBezTo>
                  <a:cubicBezTo>
                    <a:pt x="688" y="287"/>
                    <a:pt x="689" y="285"/>
                    <a:pt x="688" y="284"/>
                  </a:cubicBezTo>
                  <a:cubicBezTo>
                    <a:pt x="651" y="254"/>
                    <a:pt x="614" y="224"/>
                    <a:pt x="577" y="195"/>
                  </a:cubicBezTo>
                  <a:cubicBezTo>
                    <a:pt x="586" y="195"/>
                    <a:pt x="594" y="195"/>
                    <a:pt x="603" y="195"/>
                  </a:cubicBezTo>
                  <a:cubicBezTo>
                    <a:pt x="650" y="229"/>
                    <a:pt x="695" y="266"/>
                    <a:pt x="737" y="307"/>
                  </a:cubicBezTo>
                  <a:cubicBezTo>
                    <a:pt x="738" y="309"/>
                    <a:pt x="740" y="307"/>
                    <a:pt x="739" y="305"/>
                  </a:cubicBezTo>
                  <a:cubicBezTo>
                    <a:pt x="698" y="265"/>
                    <a:pt x="655" y="228"/>
                    <a:pt x="608" y="195"/>
                  </a:cubicBezTo>
                  <a:cubicBezTo>
                    <a:pt x="623" y="195"/>
                    <a:pt x="639" y="194"/>
                    <a:pt x="654" y="194"/>
                  </a:cubicBezTo>
                  <a:cubicBezTo>
                    <a:pt x="677" y="213"/>
                    <a:pt x="698" y="232"/>
                    <a:pt x="719" y="253"/>
                  </a:cubicBezTo>
                  <a:cubicBezTo>
                    <a:pt x="720" y="254"/>
                    <a:pt x="722" y="252"/>
                    <a:pt x="721" y="251"/>
                  </a:cubicBezTo>
                  <a:cubicBezTo>
                    <a:pt x="701" y="231"/>
                    <a:pt x="680" y="212"/>
                    <a:pt x="658" y="194"/>
                  </a:cubicBezTo>
                  <a:cubicBezTo>
                    <a:pt x="666" y="194"/>
                    <a:pt x="674" y="194"/>
                    <a:pt x="681" y="194"/>
                  </a:cubicBezTo>
                  <a:cubicBezTo>
                    <a:pt x="713" y="218"/>
                    <a:pt x="743" y="244"/>
                    <a:pt x="771" y="271"/>
                  </a:cubicBezTo>
                  <a:cubicBezTo>
                    <a:pt x="772" y="272"/>
                    <a:pt x="774" y="271"/>
                    <a:pt x="773" y="269"/>
                  </a:cubicBezTo>
                  <a:cubicBezTo>
                    <a:pt x="746" y="242"/>
                    <a:pt x="717" y="217"/>
                    <a:pt x="686" y="194"/>
                  </a:cubicBezTo>
                  <a:cubicBezTo>
                    <a:pt x="689" y="194"/>
                    <a:pt x="691" y="194"/>
                    <a:pt x="694" y="194"/>
                  </a:cubicBezTo>
                  <a:cubicBezTo>
                    <a:pt x="694" y="194"/>
                    <a:pt x="694" y="194"/>
                    <a:pt x="694" y="195"/>
                  </a:cubicBezTo>
                  <a:cubicBezTo>
                    <a:pt x="695" y="195"/>
                    <a:pt x="696" y="195"/>
                    <a:pt x="696" y="194"/>
                  </a:cubicBezTo>
                  <a:cubicBezTo>
                    <a:pt x="703" y="194"/>
                    <a:pt x="711" y="194"/>
                    <a:pt x="718" y="194"/>
                  </a:cubicBezTo>
                  <a:cubicBezTo>
                    <a:pt x="719" y="195"/>
                    <a:pt x="719" y="195"/>
                    <a:pt x="720" y="195"/>
                  </a:cubicBezTo>
                  <a:cubicBezTo>
                    <a:pt x="767" y="231"/>
                    <a:pt x="813" y="268"/>
                    <a:pt x="856" y="308"/>
                  </a:cubicBezTo>
                  <a:cubicBezTo>
                    <a:pt x="854" y="308"/>
                    <a:pt x="852" y="308"/>
                    <a:pt x="850" y="308"/>
                  </a:cubicBezTo>
                  <a:cubicBezTo>
                    <a:pt x="834" y="308"/>
                    <a:pt x="818" y="308"/>
                    <a:pt x="802" y="308"/>
                  </a:cubicBezTo>
                  <a:cubicBezTo>
                    <a:pt x="802" y="308"/>
                    <a:pt x="801" y="307"/>
                    <a:pt x="800" y="306"/>
                  </a:cubicBezTo>
                  <a:cubicBezTo>
                    <a:pt x="799" y="304"/>
                    <a:pt x="796" y="306"/>
                    <a:pt x="797" y="308"/>
                  </a:cubicBezTo>
                  <a:cubicBezTo>
                    <a:pt x="660" y="309"/>
                    <a:pt x="524" y="309"/>
                    <a:pt x="388" y="307"/>
                  </a:cubicBezTo>
                  <a:cubicBezTo>
                    <a:pt x="318" y="306"/>
                    <a:pt x="248" y="304"/>
                    <a:pt x="178" y="303"/>
                  </a:cubicBezTo>
                  <a:cubicBezTo>
                    <a:pt x="168" y="294"/>
                    <a:pt x="158" y="284"/>
                    <a:pt x="149" y="275"/>
                  </a:cubicBezTo>
                  <a:cubicBezTo>
                    <a:pt x="155" y="266"/>
                    <a:pt x="161" y="257"/>
                    <a:pt x="167" y="249"/>
                  </a:cubicBezTo>
                  <a:cubicBezTo>
                    <a:pt x="179" y="262"/>
                    <a:pt x="192" y="276"/>
                    <a:pt x="204" y="290"/>
                  </a:cubicBezTo>
                  <a:cubicBezTo>
                    <a:pt x="206" y="291"/>
                    <a:pt x="208" y="289"/>
                    <a:pt x="206" y="288"/>
                  </a:cubicBezTo>
                  <a:cubicBezTo>
                    <a:pt x="194" y="274"/>
                    <a:pt x="182" y="260"/>
                    <a:pt x="169" y="246"/>
                  </a:cubicBezTo>
                  <a:cubicBezTo>
                    <a:pt x="175" y="236"/>
                    <a:pt x="181" y="227"/>
                    <a:pt x="187" y="217"/>
                  </a:cubicBezTo>
                  <a:cubicBezTo>
                    <a:pt x="204" y="236"/>
                    <a:pt x="221" y="255"/>
                    <a:pt x="237" y="275"/>
                  </a:cubicBezTo>
                  <a:cubicBezTo>
                    <a:pt x="238" y="277"/>
                    <a:pt x="240" y="275"/>
                    <a:pt x="239" y="273"/>
                  </a:cubicBezTo>
                  <a:close/>
                  <a:moveTo>
                    <a:pt x="239" y="191"/>
                  </a:moveTo>
                  <a:cubicBezTo>
                    <a:pt x="235" y="184"/>
                    <a:pt x="231" y="178"/>
                    <a:pt x="227" y="171"/>
                  </a:cubicBezTo>
                  <a:cubicBezTo>
                    <a:pt x="234" y="176"/>
                    <a:pt x="241" y="180"/>
                    <a:pt x="248" y="185"/>
                  </a:cubicBezTo>
                  <a:cubicBezTo>
                    <a:pt x="251" y="188"/>
                    <a:pt x="255" y="190"/>
                    <a:pt x="258" y="193"/>
                  </a:cubicBezTo>
                  <a:cubicBezTo>
                    <a:pt x="251" y="193"/>
                    <a:pt x="245" y="193"/>
                    <a:pt x="239" y="194"/>
                  </a:cubicBezTo>
                  <a:cubicBezTo>
                    <a:pt x="239" y="193"/>
                    <a:pt x="239" y="192"/>
                    <a:pt x="239" y="191"/>
                  </a:cubicBezTo>
                  <a:close/>
                  <a:moveTo>
                    <a:pt x="311" y="188"/>
                  </a:moveTo>
                  <a:cubicBezTo>
                    <a:pt x="307" y="182"/>
                    <a:pt x="303" y="176"/>
                    <a:pt x="299" y="170"/>
                  </a:cubicBezTo>
                  <a:cubicBezTo>
                    <a:pt x="310" y="177"/>
                    <a:pt x="320" y="184"/>
                    <a:pt x="330" y="191"/>
                  </a:cubicBezTo>
                  <a:cubicBezTo>
                    <a:pt x="324" y="191"/>
                    <a:pt x="318" y="192"/>
                    <a:pt x="312" y="192"/>
                  </a:cubicBezTo>
                  <a:cubicBezTo>
                    <a:pt x="312" y="191"/>
                    <a:pt x="311" y="191"/>
                    <a:pt x="311" y="191"/>
                  </a:cubicBezTo>
                  <a:cubicBezTo>
                    <a:pt x="312" y="190"/>
                    <a:pt x="312" y="189"/>
                    <a:pt x="311" y="188"/>
                  </a:cubicBezTo>
                  <a:close/>
                  <a:moveTo>
                    <a:pt x="385" y="185"/>
                  </a:moveTo>
                  <a:cubicBezTo>
                    <a:pt x="380" y="180"/>
                    <a:pt x="376" y="174"/>
                    <a:pt x="371" y="169"/>
                  </a:cubicBezTo>
                  <a:cubicBezTo>
                    <a:pt x="372" y="169"/>
                    <a:pt x="372" y="169"/>
                    <a:pt x="373" y="170"/>
                  </a:cubicBezTo>
                  <a:cubicBezTo>
                    <a:pt x="373" y="170"/>
                    <a:pt x="373" y="171"/>
                    <a:pt x="373" y="171"/>
                  </a:cubicBezTo>
                  <a:cubicBezTo>
                    <a:pt x="381" y="177"/>
                    <a:pt x="389" y="183"/>
                    <a:pt x="397" y="190"/>
                  </a:cubicBezTo>
                  <a:cubicBezTo>
                    <a:pt x="384" y="190"/>
                    <a:pt x="372" y="190"/>
                    <a:pt x="360" y="191"/>
                  </a:cubicBezTo>
                  <a:cubicBezTo>
                    <a:pt x="360" y="190"/>
                    <a:pt x="360" y="189"/>
                    <a:pt x="360" y="189"/>
                  </a:cubicBezTo>
                  <a:cubicBezTo>
                    <a:pt x="354" y="181"/>
                    <a:pt x="349" y="174"/>
                    <a:pt x="344" y="166"/>
                  </a:cubicBezTo>
                  <a:cubicBezTo>
                    <a:pt x="356" y="174"/>
                    <a:pt x="369" y="182"/>
                    <a:pt x="381" y="189"/>
                  </a:cubicBezTo>
                  <a:cubicBezTo>
                    <a:pt x="384" y="191"/>
                    <a:pt x="386" y="187"/>
                    <a:pt x="385" y="185"/>
                  </a:cubicBezTo>
                  <a:close/>
                  <a:moveTo>
                    <a:pt x="473" y="186"/>
                  </a:moveTo>
                  <a:cubicBezTo>
                    <a:pt x="469" y="180"/>
                    <a:pt x="464" y="173"/>
                    <a:pt x="460" y="167"/>
                  </a:cubicBezTo>
                  <a:cubicBezTo>
                    <a:pt x="464" y="170"/>
                    <a:pt x="469" y="173"/>
                    <a:pt x="473" y="176"/>
                  </a:cubicBezTo>
                  <a:cubicBezTo>
                    <a:pt x="473" y="177"/>
                    <a:pt x="473" y="177"/>
                    <a:pt x="473" y="177"/>
                  </a:cubicBezTo>
                  <a:cubicBezTo>
                    <a:pt x="478" y="181"/>
                    <a:pt x="482" y="185"/>
                    <a:pt x="487" y="189"/>
                  </a:cubicBezTo>
                  <a:cubicBezTo>
                    <a:pt x="482" y="189"/>
                    <a:pt x="478" y="189"/>
                    <a:pt x="473" y="189"/>
                  </a:cubicBezTo>
                  <a:cubicBezTo>
                    <a:pt x="474" y="188"/>
                    <a:pt x="474" y="187"/>
                    <a:pt x="473" y="186"/>
                  </a:cubicBezTo>
                  <a:close/>
                  <a:moveTo>
                    <a:pt x="469" y="189"/>
                  </a:moveTo>
                  <a:cubicBezTo>
                    <a:pt x="464" y="189"/>
                    <a:pt x="459" y="189"/>
                    <a:pt x="454" y="189"/>
                  </a:cubicBezTo>
                  <a:cubicBezTo>
                    <a:pt x="454" y="189"/>
                    <a:pt x="454" y="189"/>
                    <a:pt x="454" y="189"/>
                  </a:cubicBezTo>
                  <a:cubicBezTo>
                    <a:pt x="446" y="182"/>
                    <a:pt x="440" y="175"/>
                    <a:pt x="435" y="167"/>
                  </a:cubicBezTo>
                  <a:cubicBezTo>
                    <a:pt x="447" y="173"/>
                    <a:pt x="458" y="180"/>
                    <a:pt x="469" y="189"/>
                  </a:cubicBezTo>
                  <a:close/>
                  <a:moveTo>
                    <a:pt x="444" y="189"/>
                  </a:moveTo>
                  <a:cubicBezTo>
                    <a:pt x="440" y="189"/>
                    <a:pt x="436" y="189"/>
                    <a:pt x="431" y="189"/>
                  </a:cubicBezTo>
                  <a:cubicBezTo>
                    <a:pt x="431" y="189"/>
                    <a:pt x="431" y="189"/>
                    <a:pt x="431" y="189"/>
                  </a:cubicBezTo>
                  <a:cubicBezTo>
                    <a:pt x="432" y="188"/>
                    <a:pt x="433" y="187"/>
                    <a:pt x="431" y="186"/>
                  </a:cubicBezTo>
                  <a:cubicBezTo>
                    <a:pt x="427" y="182"/>
                    <a:pt x="423" y="178"/>
                    <a:pt x="419" y="173"/>
                  </a:cubicBezTo>
                  <a:cubicBezTo>
                    <a:pt x="427" y="179"/>
                    <a:pt x="436" y="184"/>
                    <a:pt x="444" y="189"/>
                  </a:cubicBezTo>
                  <a:close/>
                  <a:moveTo>
                    <a:pt x="427" y="189"/>
                  </a:moveTo>
                  <a:cubicBezTo>
                    <a:pt x="420" y="189"/>
                    <a:pt x="413" y="190"/>
                    <a:pt x="405" y="190"/>
                  </a:cubicBezTo>
                  <a:cubicBezTo>
                    <a:pt x="406" y="189"/>
                    <a:pt x="406" y="188"/>
                    <a:pt x="405" y="188"/>
                  </a:cubicBezTo>
                  <a:cubicBezTo>
                    <a:pt x="401" y="182"/>
                    <a:pt x="397" y="176"/>
                    <a:pt x="393" y="170"/>
                  </a:cubicBezTo>
                  <a:cubicBezTo>
                    <a:pt x="404" y="177"/>
                    <a:pt x="415" y="184"/>
                    <a:pt x="427" y="189"/>
                  </a:cubicBezTo>
                  <a:close/>
                  <a:moveTo>
                    <a:pt x="326" y="171"/>
                  </a:moveTo>
                  <a:cubicBezTo>
                    <a:pt x="326" y="171"/>
                    <a:pt x="325" y="171"/>
                    <a:pt x="325" y="171"/>
                  </a:cubicBezTo>
                  <a:cubicBezTo>
                    <a:pt x="335" y="177"/>
                    <a:pt x="344" y="184"/>
                    <a:pt x="354" y="191"/>
                  </a:cubicBezTo>
                  <a:cubicBezTo>
                    <a:pt x="352" y="191"/>
                    <a:pt x="351" y="191"/>
                    <a:pt x="349" y="191"/>
                  </a:cubicBezTo>
                  <a:cubicBezTo>
                    <a:pt x="342" y="184"/>
                    <a:pt x="334" y="178"/>
                    <a:pt x="326" y="171"/>
                  </a:cubicBezTo>
                  <a:close/>
                  <a:moveTo>
                    <a:pt x="344" y="191"/>
                  </a:moveTo>
                  <a:cubicBezTo>
                    <a:pt x="342" y="191"/>
                    <a:pt x="340" y="191"/>
                    <a:pt x="337" y="191"/>
                  </a:cubicBezTo>
                  <a:cubicBezTo>
                    <a:pt x="337" y="191"/>
                    <a:pt x="337" y="190"/>
                    <a:pt x="337" y="190"/>
                  </a:cubicBezTo>
                  <a:cubicBezTo>
                    <a:pt x="335" y="186"/>
                    <a:pt x="333" y="183"/>
                    <a:pt x="330" y="179"/>
                  </a:cubicBezTo>
                  <a:cubicBezTo>
                    <a:pt x="335" y="183"/>
                    <a:pt x="340" y="187"/>
                    <a:pt x="344" y="191"/>
                  </a:cubicBezTo>
                  <a:close/>
                  <a:moveTo>
                    <a:pt x="485" y="166"/>
                  </a:moveTo>
                  <a:cubicBezTo>
                    <a:pt x="494" y="174"/>
                    <a:pt x="503" y="181"/>
                    <a:pt x="513" y="188"/>
                  </a:cubicBezTo>
                  <a:cubicBezTo>
                    <a:pt x="508" y="188"/>
                    <a:pt x="503" y="188"/>
                    <a:pt x="498" y="188"/>
                  </a:cubicBezTo>
                  <a:cubicBezTo>
                    <a:pt x="493" y="181"/>
                    <a:pt x="489" y="174"/>
                    <a:pt x="485" y="166"/>
                  </a:cubicBezTo>
                  <a:close/>
                  <a:moveTo>
                    <a:pt x="516" y="182"/>
                  </a:moveTo>
                  <a:cubicBezTo>
                    <a:pt x="519" y="184"/>
                    <a:pt x="521" y="186"/>
                    <a:pt x="524" y="188"/>
                  </a:cubicBezTo>
                  <a:cubicBezTo>
                    <a:pt x="523" y="188"/>
                    <a:pt x="522" y="188"/>
                    <a:pt x="521" y="188"/>
                  </a:cubicBezTo>
                  <a:cubicBezTo>
                    <a:pt x="520" y="186"/>
                    <a:pt x="518" y="184"/>
                    <a:pt x="516" y="182"/>
                  </a:cubicBezTo>
                  <a:close/>
                  <a:moveTo>
                    <a:pt x="527" y="182"/>
                  </a:moveTo>
                  <a:cubicBezTo>
                    <a:pt x="526" y="180"/>
                    <a:pt x="525" y="179"/>
                    <a:pt x="524" y="177"/>
                  </a:cubicBezTo>
                  <a:cubicBezTo>
                    <a:pt x="527" y="180"/>
                    <a:pt x="530" y="183"/>
                    <a:pt x="534" y="186"/>
                  </a:cubicBezTo>
                  <a:cubicBezTo>
                    <a:pt x="535" y="187"/>
                    <a:pt x="536" y="187"/>
                    <a:pt x="537" y="186"/>
                  </a:cubicBezTo>
                  <a:cubicBezTo>
                    <a:pt x="538" y="187"/>
                    <a:pt x="538" y="187"/>
                    <a:pt x="539" y="188"/>
                  </a:cubicBezTo>
                  <a:cubicBezTo>
                    <a:pt x="535" y="188"/>
                    <a:pt x="532" y="188"/>
                    <a:pt x="528" y="188"/>
                  </a:cubicBezTo>
                  <a:cubicBezTo>
                    <a:pt x="527" y="187"/>
                    <a:pt x="526" y="187"/>
                    <a:pt x="526" y="186"/>
                  </a:cubicBezTo>
                  <a:cubicBezTo>
                    <a:pt x="527" y="186"/>
                    <a:pt x="529" y="183"/>
                    <a:pt x="527" y="182"/>
                  </a:cubicBezTo>
                  <a:close/>
                  <a:moveTo>
                    <a:pt x="584" y="181"/>
                  </a:moveTo>
                  <a:cubicBezTo>
                    <a:pt x="587" y="183"/>
                    <a:pt x="590" y="185"/>
                    <a:pt x="593" y="188"/>
                  </a:cubicBezTo>
                  <a:cubicBezTo>
                    <a:pt x="589" y="188"/>
                    <a:pt x="585" y="188"/>
                    <a:pt x="581" y="188"/>
                  </a:cubicBezTo>
                  <a:cubicBezTo>
                    <a:pt x="581" y="188"/>
                    <a:pt x="581" y="187"/>
                    <a:pt x="581" y="187"/>
                  </a:cubicBezTo>
                  <a:cubicBezTo>
                    <a:pt x="575" y="179"/>
                    <a:pt x="569" y="171"/>
                    <a:pt x="564" y="163"/>
                  </a:cubicBezTo>
                  <a:cubicBezTo>
                    <a:pt x="570" y="168"/>
                    <a:pt x="577" y="174"/>
                    <a:pt x="584" y="179"/>
                  </a:cubicBezTo>
                  <a:cubicBezTo>
                    <a:pt x="583" y="180"/>
                    <a:pt x="583" y="180"/>
                    <a:pt x="584" y="181"/>
                  </a:cubicBezTo>
                  <a:close/>
                  <a:moveTo>
                    <a:pt x="585" y="177"/>
                  </a:moveTo>
                  <a:cubicBezTo>
                    <a:pt x="586" y="177"/>
                    <a:pt x="587" y="178"/>
                    <a:pt x="588" y="178"/>
                  </a:cubicBezTo>
                  <a:cubicBezTo>
                    <a:pt x="588" y="178"/>
                    <a:pt x="588" y="178"/>
                    <a:pt x="588" y="178"/>
                  </a:cubicBezTo>
                  <a:cubicBezTo>
                    <a:pt x="594" y="187"/>
                    <a:pt x="589" y="181"/>
                    <a:pt x="585" y="177"/>
                  </a:cubicBezTo>
                  <a:close/>
                  <a:moveTo>
                    <a:pt x="591" y="181"/>
                  </a:moveTo>
                  <a:cubicBezTo>
                    <a:pt x="595" y="183"/>
                    <a:pt x="599" y="185"/>
                    <a:pt x="603" y="188"/>
                  </a:cubicBezTo>
                  <a:cubicBezTo>
                    <a:pt x="601" y="188"/>
                    <a:pt x="599" y="188"/>
                    <a:pt x="598" y="188"/>
                  </a:cubicBezTo>
                  <a:cubicBezTo>
                    <a:pt x="597" y="187"/>
                    <a:pt x="597" y="187"/>
                    <a:pt x="597" y="187"/>
                  </a:cubicBezTo>
                  <a:cubicBezTo>
                    <a:pt x="597" y="187"/>
                    <a:pt x="596" y="187"/>
                    <a:pt x="596" y="186"/>
                  </a:cubicBezTo>
                  <a:cubicBezTo>
                    <a:pt x="595" y="185"/>
                    <a:pt x="593" y="183"/>
                    <a:pt x="591" y="181"/>
                  </a:cubicBezTo>
                  <a:close/>
                  <a:moveTo>
                    <a:pt x="556" y="188"/>
                  </a:moveTo>
                  <a:cubicBezTo>
                    <a:pt x="553" y="188"/>
                    <a:pt x="550" y="188"/>
                    <a:pt x="547" y="188"/>
                  </a:cubicBezTo>
                  <a:cubicBezTo>
                    <a:pt x="546" y="184"/>
                    <a:pt x="544" y="181"/>
                    <a:pt x="542" y="178"/>
                  </a:cubicBezTo>
                  <a:cubicBezTo>
                    <a:pt x="547" y="181"/>
                    <a:pt x="551" y="184"/>
                    <a:pt x="556" y="188"/>
                  </a:cubicBezTo>
                  <a:close/>
                  <a:moveTo>
                    <a:pt x="553" y="174"/>
                  </a:moveTo>
                  <a:cubicBezTo>
                    <a:pt x="559" y="178"/>
                    <a:pt x="566" y="183"/>
                    <a:pt x="573" y="188"/>
                  </a:cubicBezTo>
                  <a:cubicBezTo>
                    <a:pt x="571" y="188"/>
                    <a:pt x="570" y="188"/>
                    <a:pt x="568" y="188"/>
                  </a:cubicBezTo>
                  <a:cubicBezTo>
                    <a:pt x="564" y="185"/>
                    <a:pt x="561" y="182"/>
                    <a:pt x="557" y="179"/>
                  </a:cubicBezTo>
                  <a:cubicBezTo>
                    <a:pt x="557" y="179"/>
                    <a:pt x="557" y="179"/>
                    <a:pt x="557" y="179"/>
                  </a:cubicBezTo>
                  <a:cubicBezTo>
                    <a:pt x="555" y="177"/>
                    <a:pt x="554" y="175"/>
                    <a:pt x="553" y="174"/>
                  </a:cubicBezTo>
                  <a:close/>
                  <a:moveTo>
                    <a:pt x="604" y="173"/>
                  </a:moveTo>
                  <a:cubicBezTo>
                    <a:pt x="614" y="179"/>
                    <a:pt x="625" y="183"/>
                    <a:pt x="635" y="187"/>
                  </a:cubicBezTo>
                  <a:cubicBezTo>
                    <a:pt x="629" y="187"/>
                    <a:pt x="623" y="187"/>
                    <a:pt x="617" y="187"/>
                  </a:cubicBezTo>
                  <a:cubicBezTo>
                    <a:pt x="613" y="183"/>
                    <a:pt x="609" y="178"/>
                    <a:pt x="604" y="173"/>
                  </a:cubicBezTo>
                  <a:close/>
                  <a:moveTo>
                    <a:pt x="641" y="179"/>
                  </a:moveTo>
                  <a:cubicBezTo>
                    <a:pt x="645" y="182"/>
                    <a:pt x="650" y="185"/>
                    <a:pt x="654" y="187"/>
                  </a:cubicBezTo>
                  <a:cubicBezTo>
                    <a:pt x="653" y="187"/>
                    <a:pt x="651" y="187"/>
                    <a:pt x="649" y="187"/>
                  </a:cubicBezTo>
                  <a:cubicBezTo>
                    <a:pt x="647" y="186"/>
                    <a:pt x="645" y="184"/>
                    <a:pt x="643" y="182"/>
                  </a:cubicBezTo>
                  <a:cubicBezTo>
                    <a:pt x="642" y="181"/>
                    <a:pt x="641" y="180"/>
                    <a:pt x="641" y="179"/>
                  </a:cubicBezTo>
                  <a:close/>
                  <a:moveTo>
                    <a:pt x="655" y="175"/>
                  </a:moveTo>
                  <a:cubicBezTo>
                    <a:pt x="658" y="177"/>
                    <a:pt x="660" y="178"/>
                    <a:pt x="663" y="180"/>
                  </a:cubicBezTo>
                  <a:cubicBezTo>
                    <a:pt x="663" y="180"/>
                    <a:pt x="663" y="181"/>
                    <a:pt x="664" y="181"/>
                  </a:cubicBezTo>
                  <a:cubicBezTo>
                    <a:pt x="666" y="183"/>
                    <a:pt x="669" y="185"/>
                    <a:pt x="672" y="187"/>
                  </a:cubicBezTo>
                  <a:cubicBezTo>
                    <a:pt x="670" y="187"/>
                    <a:pt x="668" y="187"/>
                    <a:pt x="666" y="187"/>
                  </a:cubicBezTo>
                  <a:cubicBezTo>
                    <a:pt x="662" y="183"/>
                    <a:pt x="658" y="179"/>
                    <a:pt x="655" y="175"/>
                  </a:cubicBezTo>
                  <a:close/>
                  <a:moveTo>
                    <a:pt x="687" y="178"/>
                  </a:moveTo>
                  <a:cubicBezTo>
                    <a:pt x="693" y="181"/>
                    <a:pt x="699" y="184"/>
                    <a:pt x="704" y="187"/>
                  </a:cubicBezTo>
                  <a:cubicBezTo>
                    <a:pt x="701" y="187"/>
                    <a:pt x="698" y="187"/>
                    <a:pt x="695" y="187"/>
                  </a:cubicBezTo>
                  <a:cubicBezTo>
                    <a:pt x="693" y="184"/>
                    <a:pt x="690" y="181"/>
                    <a:pt x="687" y="178"/>
                  </a:cubicBezTo>
                  <a:close/>
                  <a:moveTo>
                    <a:pt x="799" y="179"/>
                  </a:moveTo>
                  <a:cubicBezTo>
                    <a:pt x="795" y="176"/>
                    <a:pt x="791" y="173"/>
                    <a:pt x="787" y="170"/>
                  </a:cubicBezTo>
                  <a:cubicBezTo>
                    <a:pt x="799" y="176"/>
                    <a:pt x="811" y="182"/>
                    <a:pt x="823" y="188"/>
                  </a:cubicBezTo>
                  <a:cubicBezTo>
                    <a:pt x="809" y="188"/>
                    <a:pt x="795" y="188"/>
                    <a:pt x="782" y="188"/>
                  </a:cubicBezTo>
                  <a:cubicBezTo>
                    <a:pt x="782" y="187"/>
                    <a:pt x="782" y="186"/>
                    <a:pt x="781" y="185"/>
                  </a:cubicBezTo>
                  <a:cubicBezTo>
                    <a:pt x="776" y="180"/>
                    <a:pt x="771" y="176"/>
                    <a:pt x="766" y="172"/>
                  </a:cubicBezTo>
                  <a:cubicBezTo>
                    <a:pt x="776" y="176"/>
                    <a:pt x="786" y="180"/>
                    <a:pt x="797" y="184"/>
                  </a:cubicBezTo>
                  <a:cubicBezTo>
                    <a:pt x="800" y="185"/>
                    <a:pt x="801" y="181"/>
                    <a:pt x="799" y="179"/>
                  </a:cubicBezTo>
                  <a:close/>
                  <a:moveTo>
                    <a:pt x="994" y="184"/>
                  </a:moveTo>
                  <a:cubicBezTo>
                    <a:pt x="987" y="178"/>
                    <a:pt x="980" y="171"/>
                    <a:pt x="972" y="164"/>
                  </a:cubicBezTo>
                  <a:cubicBezTo>
                    <a:pt x="986" y="172"/>
                    <a:pt x="999" y="180"/>
                    <a:pt x="1012" y="188"/>
                  </a:cubicBezTo>
                  <a:cubicBezTo>
                    <a:pt x="1015" y="190"/>
                    <a:pt x="1017" y="186"/>
                    <a:pt x="1015" y="184"/>
                  </a:cubicBezTo>
                  <a:cubicBezTo>
                    <a:pt x="1007" y="178"/>
                    <a:pt x="999" y="172"/>
                    <a:pt x="991" y="166"/>
                  </a:cubicBezTo>
                  <a:cubicBezTo>
                    <a:pt x="1002" y="173"/>
                    <a:pt x="1013" y="180"/>
                    <a:pt x="1024" y="187"/>
                  </a:cubicBezTo>
                  <a:cubicBezTo>
                    <a:pt x="1025" y="188"/>
                    <a:pt x="1026" y="188"/>
                    <a:pt x="1026" y="187"/>
                  </a:cubicBezTo>
                  <a:cubicBezTo>
                    <a:pt x="1029" y="189"/>
                    <a:pt x="1031" y="190"/>
                    <a:pt x="1033" y="192"/>
                  </a:cubicBezTo>
                  <a:cubicBezTo>
                    <a:pt x="1019" y="191"/>
                    <a:pt x="1005" y="191"/>
                    <a:pt x="992" y="191"/>
                  </a:cubicBezTo>
                  <a:cubicBezTo>
                    <a:pt x="989" y="189"/>
                    <a:pt x="987" y="187"/>
                    <a:pt x="984" y="185"/>
                  </a:cubicBezTo>
                  <a:cubicBezTo>
                    <a:pt x="987" y="186"/>
                    <a:pt x="989" y="187"/>
                    <a:pt x="992" y="188"/>
                  </a:cubicBezTo>
                  <a:cubicBezTo>
                    <a:pt x="994" y="189"/>
                    <a:pt x="996" y="186"/>
                    <a:pt x="994" y="184"/>
                  </a:cubicBezTo>
                  <a:close/>
                  <a:moveTo>
                    <a:pt x="1042" y="192"/>
                  </a:moveTo>
                  <a:cubicBezTo>
                    <a:pt x="1040" y="192"/>
                    <a:pt x="1039" y="192"/>
                    <a:pt x="1037" y="192"/>
                  </a:cubicBezTo>
                  <a:cubicBezTo>
                    <a:pt x="1034" y="189"/>
                    <a:pt x="1031" y="187"/>
                    <a:pt x="1027" y="184"/>
                  </a:cubicBezTo>
                  <a:cubicBezTo>
                    <a:pt x="1027" y="184"/>
                    <a:pt x="1027" y="184"/>
                    <a:pt x="1027" y="184"/>
                  </a:cubicBezTo>
                  <a:cubicBezTo>
                    <a:pt x="1025" y="182"/>
                    <a:pt x="1023" y="180"/>
                    <a:pt x="1021" y="178"/>
                  </a:cubicBezTo>
                  <a:cubicBezTo>
                    <a:pt x="1028" y="183"/>
                    <a:pt x="1035" y="187"/>
                    <a:pt x="1042" y="192"/>
                  </a:cubicBezTo>
                  <a:close/>
                  <a:moveTo>
                    <a:pt x="1037" y="177"/>
                  </a:moveTo>
                  <a:cubicBezTo>
                    <a:pt x="1046" y="182"/>
                    <a:pt x="1055" y="187"/>
                    <a:pt x="1063" y="192"/>
                  </a:cubicBezTo>
                  <a:cubicBezTo>
                    <a:pt x="1060" y="192"/>
                    <a:pt x="1056" y="192"/>
                    <a:pt x="1052" y="192"/>
                  </a:cubicBezTo>
                  <a:cubicBezTo>
                    <a:pt x="1047" y="187"/>
                    <a:pt x="1042" y="182"/>
                    <a:pt x="1037" y="177"/>
                  </a:cubicBezTo>
                  <a:close/>
                  <a:moveTo>
                    <a:pt x="988" y="191"/>
                  </a:moveTo>
                  <a:cubicBezTo>
                    <a:pt x="984" y="191"/>
                    <a:pt x="980" y="190"/>
                    <a:pt x="975" y="190"/>
                  </a:cubicBezTo>
                  <a:cubicBezTo>
                    <a:pt x="977" y="190"/>
                    <a:pt x="978" y="188"/>
                    <a:pt x="976" y="186"/>
                  </a:cubicBezTo>
                  <a:cubicBezTo>
                    <a:pt x="971" y="182"/>
                    <a:pt x="966" y="178"/>
                    <a:pt x="961" y="175"/>
                  </a:cubicBezTo>
                  <a:cubicBezTo>
                    <a:pt x="966" y="177"/>
                    <a:pt x="972" y="180"/>
                    <a:pt x="977" y="182"/>
                  </a:cubicBezTo>
                  <a:cubicBezTo>
                    <a:pt x="981" y="185"/>
                    <a:pt x="984" y="188"/>
                    <a:pt x="988" y="191"/>
                  </a:cubicBezTo>
                  <a:close/>
                  <a:moveTo>
                    <a:pt x="946" y="190"/>
                  </a:moveTo>
                  <a:cubicBezTo>
                    <a:pt x="941" y="190"/>
                    <a:pt x="937" y="190"/>
                    <a:pt x="932" y="190"/>
                  </a:cubicBezTo>
                  <a:cubicBezTo>
                    <a:pt x="931" y="189"/>
                    <a:pt x="930" y="188"/>
                    <a:pt x="929" y="187"/>
                  </a:cubicBezTo>
                  <a:cubicBezTo>
                    <a:pt x="929" y="186"/>
                    <a:pt x="929" y="185"/>
                    <a:pt x="929" y="185"/>
                  </a:cubicBezTo>
                  <a:cubicBezTo>
                    <a:pt x="916" y="175"/>
                    <a:pt x="916" y="175"/>
                    <a:pt x="916" y="175"/>
                  </a:cubicBezTo>
                  <a:cubicBezTo>
                    <a:pt x="926" y="180"/>
                    <a:pt x="936" y="185"/>
                    <a:pt x="946" y="190"/>
                  </a:cubicBezTo>
                  <a:close/>
                  <a:moveTo>
                    <a:pt x="939" y="177"/>
                  </a:moveTo>
                  <a:cubicBezTo>
                    <a:pt x="950" y="182"/>
                    <a:pt x="962" y="187"/>
                    <a:pt x="974" y="190"/>
                  </a:cubicBezTo>
                  <a:cubicBezTo>
                    <a:pt x="967" y="190"/>
                    <a:pt x="960" y="190"/>
                    <a:pt x="954" y="190"/>
                  </a:cubicBezTo>
                  <a:cubicBezTo>
                    <a:pt x="954" y="189"/>
                    <a:pt x="954" y="189"/>
                    <a:pt x="953" y="188"/>
                  </a:cubicBezTo>
                  <a:cubicBezTo>
                    <a:pt x="948" y="184"/>
                    <a:pt x="944" y="181"/>
                    <a:pt x="939" y="177"/>
                  </a:cubicBezTo>
                  <a:close/>
                  <a:moveTo>
                    <a:pt x="926" y="189"/>
                  </a:moveTo>
                  <a:cubicBezTo>
                    <a:pt x="927" y="189"/>
                    <a:pt x="927" y="189"/>
                    <a:pt x="928" y="189"/>
                  </a:cubicBezTo>
                  <a:cubicBezTo>
                    <a:pt x="928" y="189"/>
                    <a:pt x="928" y="189"/>
                    <a:pt x="928" y="190"/>
                  </a:cubicBezTo>
                  <a:cubicBezTo>
                    <a:pt x="921" y="189"/>
                    <a:pt x="914" y="189"/>
                    <a:pt x="906" y="189"/>
                  </a:cubicBezTo>
                  <a:cubicBezTo>
                    <a:pt x="886" y="170"/>
                    <a:pt x="886" y="170"/>
                    <a:pt x="886" y="170"/>
                  </a:cubicBezTo>
                  <a:cubicBezTo>
                    <a:pt x="899" y="178"/>
                    <a:pt x="912" y="184"/>
                    <a:pt x="926" y="189"/>
                  </a:cubicBezTo>
                  <a:close/>
                  <a:moveTo>
                    <a:pt x="871" y="189"/>
                  </a:moveTo>
                  <a:cubicBezTo>
                    <a:pt x="866" y="189"/>
                    <a:pt x="860" y="189"/>
                    <a:pt x="855" y="188"/>
                  </a:cubicBezTo>
                  <a:cubicBezTo>
                    <a:pt x="856" y="188"/>
                    <a:pt x="856" y="186"/>
                    <a:pt x="855" y="185"/>
                  </a:cubicBezTo>
                  <a:cubicBezTo>
                    <a:pt x="838" y="169"/>
                    <a:pt x="838" y="169"/>
                    <a:pt x="838" y="169"/>
                  </a:cubicBezTo>
                  <a:cubicBezTo>
                    <a:pt x="849" y="176"/>
                    <a:pt x="860" y="182"/>
                    <a:pt x="871" y="189"/>
                  </a:cubicBezTo>
                  <a:close/>
                  <a:moveTo>
                    <a:pt x="864" y="175"/>
                  </a:moveTo>
                  <a:cubicBezTo>
                    <a:pt x="873" y="180"/>
                    <a:pt x="883" y="184"/>
                    <a:pt x="893" y="189"/>
                  </a:cubicBezTo>
                  <a:cubicBezTo>
                    <a:pt x="890" y="189"/>
                    <a:pt x="886" y="189"/>
                    <a:pt x="883" y="189"/>
                  </a:cubicBezTo>
                  <a:cubicBezTo>
                    <a:pt x="882" y="188"/>
                    <a:pt x="880" y="187"/>
                    <a:pt x="879" y="185"/>
                  </a:cubicBezTo>
                  <a:cubicBezTo>
                    <a:pt x="878" y="185"/>
                    <a:pt x="877" y="185"/>
                    <a:pt x="877" y="186"/>
                  </a:cubicBezTo>
                  <a:lnTo>
                    <a:pt x="864" y="175"/>
                  </a:lnTo>
                  <a:close/>
                  <a:moveTo>
                    <a:pt x="828" y="185"/>
                  </a:moveTo>
                  <a:cubicBezTo>
                    <a:pt x="820" y="178"/>
                    <a:pt x="813" y="172"/>
                    <a:pt x="805" y="166"/>
                  </a:cubicBezTo>
                  <a:cubicBezTo>
                    <a:pt x="820" y="174"/>
                    <a:pt x="835" y="181"/>
                    <a:pt x="851" y="188"/>
                  </a:cubicBezTo>
                  <a:cubicBezTo>
                    <a:pt x="847" y="188"/>
                    <a:pt x="844" y="188"/>
                    <a:pt x="840" y="188"/>
                  </a:cubicBezTo>
                  <a:cubicBezTo>
                    <a:pt x="836" y="188"/>
                    <a:pt x="832" y="188"/>
                    <a:pt x="828" y="188"/>
                  </a:cubicBezTo>
                  <a:cubicBezTo>
                    <a:pt x="829" y="187"/>
                    <a:pt x="829" y="186"/>
                    <a:pt x="828" y="185"/>
                  </a:cubicBezTo>
                  <a:close/>
                  <a:moveTo>
                    <a:pt x="775" y="188"/>
                  </a:moveTo>
                  <a:cubicBezTo>
                    <a:pt x="767" y="188"/>
                    <a:pt x="758" y="188"/>
                    <a:pt x="749" y="188"/>
                  </a:cubicBezTo>
                  <a:cubicBezTo>
                    <a:pt x="743" y="181"/>
                    <a:pt x="737" y="174"/>
                    <a:pt x="731" y="167"/>
                  </a:cubicBezTo>
                  <a:cubicBezTo>
                    <a:pt x="746" y="174"/>
                    <a:pt x="761" y="181"/>
                    <a:pt x="775" y="188"/>
                  </a:cubicBezTo>
                  <a:close/>
                  <a:moveTo>
                    <a:pt x="751" y="195"/>
                  </a:moveTo>
                  <a:cubicBezTo>
                    <a:pt x="760" y="195"/>
                    <a:pt x="769" y="195"/>
                    <a:pt x="778" y="195"/>
                  </a:cubicBezTo>
                  <a:cubicBezTo>
                    <a:pt x="806" y="215"/>
                    <a:pt x="834" y="234"/>
                    <a:pt x="860" y="257"/>
                  </a:cubicBezTo>
                  <a:cubicBezTo>
                    <a:pt x="879" y="273"/>
                    <a:pt x="897" y="298"/>
                    <a:pt x="922" y="307"/>
                  </a:cubicBezTo>
                  <a:cubicBezTo>
                    <a:pt x="922" y="308"/>
                    <a:pt x="923" y="307"/>
                    <a:pt x="922" y="306"/>
                  </a:cubicBezTo>
                  <a:cubicBezTo>
                    <a:pt x="906" y="300"/>
                    <a:pt x="895" y="286"/>
                    <a:pt x="883" y="275"/>
                  </a:cubicBezTo>
                  <a:cubicBezTo>
                    <a:pt x="871" y="264"/>
                    <a:pt x="859" y="253"/>
                    <a:pt x="847" y="243"/>
                  </a:cubicBezTo>
                  <a:cubicBezTo>
                    <a:pt x="826" y="226"/>
                    <a:pt x="805" y="210"/>
                    <a:pt x="782" y="195"/>
                  </a:cubicBezTo>
                  <a:cubicBezTo>
                    <a:pt x="801" y="195"/>
                    <a:pt x="820" y="195"/>
                    <a:pt x="840" y="195"/>
                  </a:cubicBezTo>
                  <a:cubicBezTo>
                    <a:pt x="870" y="222"/>
                    <a:pt x="900" y="247"/>
                    <a:pt x="931" y="273"/>
                  </a:cubicBezTo>
                  <a:cubicBezTo>
                    <a:pt x="932" y="274"/>
                    <a:pt x="933" y="273"/>
                    <a:pt x="932" y="272"/>
                  </a:cubicBezTo>
                  <a:cubicBezTo>
                    <a:pt x="902" y="246"/>
                    <a:pt x="873" y="221"/>
                    <a:pt x="843" y="195"/>
                  </a:cubicBezTo>
                  <a:cubicBezTo>
                    <a:pt x="858" y="196"/>
                    <a:pt x="873" y="196"/>
                    <a:pt x="889" y="196"/>
                  </a:cubicBezTo>
                  <a:cubicBezTo>
                    <a:pt x="915" y="218"/>
                    <a:pt x="942" y="240"/>
                    <a:pt x="969" y="261"/>
                  </a:cubicBezTo>
                  <a:cubicBezTo>
                    <a:pt x="970" y="261"/>
                    <a:pt x="970" y="261"/>
                    <a:pt x="970" y="260"/>
                  </a:cubicBezTo>
                  <a:cubicBezTo>
                    <a:pt x="944" y="239"/>
                    <a:pt x="918" y="217"/>
                    <a:pt x="892" y="196"/>
                  </a:cubicBezTo>
                  <a:cubicBezTo>
                    <a:pt x="907" y="196"/>
                    <a:pt x="922" y="197"/>
                    <a:pt x="937" y="197"/>
                  </a:cubicBezTo>
                  <a:cubicBezTo>
                    <a:pt x="955" y="212"/>
                    <a:pt x="973" y="227"/>
                    <a:pt x="991" y="242"/>
                  </a:cubicBezTo>
                  <a:cubicBezTo>
                    <a:pt x="1016" y="263"/>
                    <a:pt x="1041" y="287"/>
                    <a:pt x="1069" y="304"/>
                  </a:cubicBezTo>
                  <a:cubicBezTo>
                    <a:pt x="1070" y="305"/>
                    <a:pt x="1071" y="303"/>
                    <a:pt x="1070" y="303"/>
                  </a:cubicBezTo>
                  <a:cubicBezTo>
                    <a:pt x="1040" y="284"/>
                    <a:pt x="1014" y="258"/>
                    <a:pt x="987" y="236"/>
                  </a:cubicBezTo>
                  <a:cubicBezTo>
                    <a:pt x="972" y="223"/>
                    <a:pt x="956" y="210"/>
                    <a:pt x="941" y="197"/>
                  </a:cubicBezTo>
                  <a:cubicBezTo>
                    <a:pt x="960" y="197"/>
                    <a:pt x="979" y="198"/>
                    <a:pt x="998" y="198"/>
                  </a:cubicBezTo>
                  <a:cubicBezTo>
                    <a:pt x="1026" y="220"/>
                    <a:pt x="1054" y="241"/>
                    <a:pt x="1082" y="263"/>
                  </a:cubicBezTo>
                  <a:cubicBezTo>
                    <a:pt x="1083" y="263"/>
                    <a:pt x="1083" y="262"/>
                    <a:pt x="1083" y="261"/>
                  </a:cubicBezTo>
                  <a:cubicBezTo>
                    <a:pt x="1055" y="240"/>
                    <a:pt x="1029" y="219"/>
                    <a:pt x="1001" y="198"/>
                  </a:cubicBezTo>
                  <a:cubicBezTo>
                    <a:pt x="1007" y="198"/>
                    <a:pt x="1013" y="198"/>
                    <a:pt x="1019" y="198"/>
                  </a:cubicBezTo>
                  <a:cubicBezTo>
                    <a:pt x="1027" y="199"/>
                    <a:pt x="1035" y="199"/>
                    <a:pt x="1043" y="199"/>
                  </a:cubicBezTo>
                  <a:cubicBezTo>
                    <a:pt x="1069" y="219"/>
                    <a:pt x="1095" y="241"/>
                    <a:pt x="1119" y="263"/>
                  </a:cubicBezTo>
                  <a:cubicBezTo>
                    <a:pt x="1120" y="264"/>
                    <a:pt x="1122" y="262"/>
                    <a:pt x="1121" y="261"/>
                  </a:cubicBezTo>
                  <a:cubicBezTo>
                    <a:pt x="1097" y="240"/>
                    <a:pt x="1073" y="219"/>
                    <a:pt x="1047" y="199"/>
                  </a:cubicBezTo>
                  <a:cubicBezTo>
                    <a:pt x="1063" y="200"/>
                    <a:pt x="1078" y="201"/>
                    <a:pt x="1093" y="201"/>
                  </a:cubicBezTo>
                  <a:cubicBezTo>
                    <a:pt x="1105" y="211"/>
                    <a:pt x="1117" y="220"/>
                    <a:pt x="1129" y="230"/>
                  </a:cubicBezTo>
                  <a:cubicBezTo>
                    <a:pt x="1134" y="234"/>
                    <a:pt x="1139" y="238"/>
                    <a:pt x="1145" y="243"/>
                  </a:cubicBezTo>
                  <a:cubicBezTo>
                    <a:pt x="1147" y="245"/>
                    <a:pt x="1160" y="257"/>
                    <a:pt x="1163" y="258"/>
                  </a:cubicBezTo>
                  <a:cubicBezTo>
                    <a:pt x="1167" y="258"/>
                    <a:pt x="1164" y="259"/>
                    <a:pt x="1168" y="258"/>
                  </a:cubicBezTo>
                  <a:cubicBezTo>
                    <a:pt x="1168" y="258"/>
                    <a:pt x="1168" y="258"/>
                    <a:pt x="1168" y="257"/>
                  </a:cubicBezTo>
                  <a:cubicBezTo>
                    <a:pt x="1168" y="257"/>
                    <a:pt x="1168" y="256"/>
                    <a:pt x="1168" y="256"/>
                  </a:cubicBezTo>
                  <a:cubicBezTo>
                    <a:pt x="1168" y="255"/>
                    <a:pt x="1168" y="255"/>
                    <a:pt x="1167" y="255"/>
                  </a:cubicBezTo>
                  <a:cubicBezTo>
                    <a:pt x="1167" y="255"/>
                    <a:pt x="1166" y="255"/>
                    <a:pt x="1166" y="255"/>
                  </a:cubicBezTo>
                  <a:cubicBezTo>
                    <a:pt x="1165" y="255"/>
                    <a:pt x="1165" y="257"/>
                    <a:pt x="1166" y="257"/>
                  </a:cubicBezTo>
                  <a:cubicBezTo>
                    <a:pt x="1159" y="257"/>
                    <a:pt x="1145" y="240"/>
                    <a:pt x="1140" y="236"/>
                  </a:cubicBezTo>
                  <a:cubicBezTo>
                    <a:pt x="1131" y="228"/>
                    <a:pt x="1121" y="221"/>
                    <a:pt x="1112" y="213"/>
                  </a:cubicBezTo>
                  <a:cubicBezTo>
                    <a:pt x="1107" y="209"/>
                    <a:pt x="1102" y="205"/>
                    <a:pt x="1098" y="201"/>
                  </a:cubicBezTo>
                  <a:cubicBezTo>
                    <a:pt x="1112" y="202"/>
                    <a:pt x="1126" y="203"/>
                    <a:pt x="1141" y="203"/>
                  </a:cubicBezTo>
                  <a:cubicBezTo>
                    <a:pt x="1149" y="210"/>
                    <a:pt x="1157" y="217"/>
                    <a:pt x="1166" y="223"/>
                  </a:cubicBezTo>
                  <a:cubicBezTo>
                    <a:pt x="1181" y="237"/>
                    <a:pt x="1197" y="255"/>
                    <a:pt x="1214" y="266"/>
                  </a:cubicBezTo>
                  <a:cubicBezTo>
                    <a:pt x="1214" y="265"/>
                    <a:pt x="1213" y="266"/>
                    <a:pt x="1214" y="267"/>
                  </a:cubicBezTo>
                  <a:cubicBezTo>
                    <a:pt x="1215" y="268"/>
                    <a:pt x="1217" y="269"/>
                    <a:pt x="1219" y="270"/>
                  </a:cubicBezTo>
                  <a:cubicBezTo>
                    <a:pt x="1219" y="271"/>
                    <a:pt x="1220" y="269"/>
                    <a:pt x="1220" y="269"/>
                  </a:cubicBezTo>
                  <a:cubicBezTo>
                    <a:pt x="1196" y="246"/>
                    <a:pt x="1171" y="224"/>
                    <a:pt x="1145" y="203"/>
                  </a:cubicBezTo>
                  <a:cubicBezTo>
                    <a:pt x="1161" y="204"/>
                    <a:pt x="1177" y="205"/>
                    <a:pt x="1192" y="205"/>
                  </a:cubicBezTo>
                  <a:cubicBezTo>
                    <a:pt x="1215" y="223"/>
                    <a:pt x="1237" y="241"/>
                    <a:pt x="1257" y="261"/>
                  </a:cubicBezTo>
                  <a:cubicBezTo>
                    <a:pt x="1258" y="261"/>
                    <a:pt x="1259" y="260"/>
                    <a:pt x="1258" y="260"/>
                  </a:cubicBezTo>
                  <a:cubicBezTo>
                    <a:pt x="1239" y="241"/>
                    <a:pt x="1218" y="222"/>
                    <a:pt x="1197" y="205"/>
                  </a:cubicBezTo>
                  <a:cubicBezTo>
                    <a:pt x="1216" y="205"/>
                    <a:pt x="1235" y="205"/>
                    <a:pt x="1253" y="204"/>
                  </a:cubicBezTo>
                  <a:cubicBezTo>
                    <a:pt x="1256" y="204"/>
                    <a:pt x="1256" y="200"/>
                    <a:pt x="1253" y="200"/>
                  </a:cubicBezTo>
                  <a:cubicBezTo>
                    <a:pt x="1241" y="198"/>
                    <a:pt x="1228" y="197"/>
                    <a:pt x="1216" y="197"/>
                  </a:cubicBezTo>
                  <a:cubicBezTo>
                    <a:pt x="1208" y="188"/>
                    <a:pt x="1201" y="180"/>
                    <a:pt x="1193" y="172"/>
                  </a:cubicBezTo>
                  <a:cubicBezTo>
                    <a:pt x="1206" y="179"/>
                    <a:pt x="1218" y="187"/>
                    <a:pt x="1230" y="194"/>
                  </a:cubicBezTo>
                  <a:cubicBezTo>
                    <a:pt x="1232" y="196"/>
                    <a:pt x="1235" y="192"/>
                    <a:pt x="1233" y="191"/>
                  </a:cubicBezTo>
                  <a:cubicBezTo>
                    <a:pt x="1227" y="185"/>
                    <a:pt x="1220" y="179"/>
                    <a:pt x="1214" y="173"/>
                  </a:cubicBezTo>
                  <a:cubicBezTo>
                    <a:pt x="1226" y="181"/>
                    <a:pt x="1238" y="188"/>
                    <a:pt x="1250" y="196"/>
                  </a:cubicBezTo>
                  <a:cubicBezTo>
                    <a:pt x="1252" y="197"/>
                    <a:pt x="1255" y="195"/>
                    <a:pt x="1253" y="193"/>
                  </a:cubicBezTo>
                  <a:cubicBezTo>
                    <a:pt x="1273" y="208"/>
                    <a:pt x="1292" y="224"/>
                    <a:pt x="1312" y="239"/>
                  </a:cubicBezTo>
                  <a:cubicBezTo>
                    <a:pt x="1313" y="240"/>
                    <a:pt x="1314" y="241"/>
                    <a:pt x="1316" y="242"/>
                  </a:cubicBezTo>
                  <a:cubicBezTo>
                    <a:pt x="1313" y="240"/>
                    <a:pt x="1310" y="238"/>
                    <a:pt x="1309" y="238"/>
                  </a:cubicBezTo>
                  <a:cubicBezTo>
                    <a:pt x="1301" y="233"/>
                    <a:pt x="1293" y="227"/>
                    <a:pt x="1285" y="222"/>
                  </a:cubicBezTo>
                  <a:cubicBezTo>
                    <a:pt x="1278" y="216"/>
                    <a:pt x="1273" y="211"/>
                    <a:pt x="1270" y="211"/>
                  </a:cubicBezTo>
                  <a:cubicBezTo>
                    <a:pt x="1268" y="209"/>
                    <a:pt x="1266" y="208"/>
                    <a:pt x="1264" y="206"/>
                  </a:cubicBezTo>
                  <a:cubicBezTo>
                    <a:pt x="1262" y="204"/>
                    <a:pt x="1260" y="207"/>
                    <a:pt x="1262" y="208"/>
                  </a:cubicBezTo>
                  <a:cubicBezTo>
                    <a:pt x="1264" y="211"/>
                    <a:pt x="1267" y="213"/>
                    <a:pt x="1270" y="215"/>
                  </a:cubicBezTo>
                  <a:cubicBezTo>
                    <a:pt x="1271" y="217"/>
                    <a:pt x="1273" y="218"/>
                    <a:pt x="1275" y="220"/>
                  </a:cubicBezTo>
                  <a:cubicBezTo>
                    <a:pt x="1284" y="227"/>
                    <a:pt x="1293" y="235"/>
                    <a:pt x="1302" y="242"/>
                  </a:cubicBezTo>
                  <a:cubicBezTo>
                    <a:pt x="1302" y="243"/>
                    <a:pt x="1303" y="243"/>
                    <a:pt x="1304" y="244"/>
                  </a:cubicBezTo>
                  <a:cubicBezTo>
                    <a:pt x="1294" y="237"/>
                    <a:pt x="1285" y="231"/>
                    <a:pt x="1275" y="224"/>
                  </a:cubicBezTo>
                  <a:cubicBezTo>
                    <a:pt x="1274" y="223"/>
                    <a:pt x="1272" y="226"/>
                    <a:pt x="1273" y="227"/>
                  </a:cubicBezTo>
                  <a:cubicBezTo>
                    <a:pt x="1284" y="237"/>
                    <a:pt x="1295" y="247"/>
                    <a:pt x="1306" y="257"/>
                  </a:cubicBezTo>
                  <a:cubicBezTo>
                    <a:pt x="1312" y="263"/>
                    <a:pt x="1318" y="269"/>
                    <a:pt x="1325" y="275"/>
                  </a:cubicBezTo>
                  <a:cubicBezTo>
                    <a:pt x="1324" y="275"/>
                    <a:pt x="1323" y="274"/>
                    <a:pt x="1322" y="274"/>
                  </a:cubicBezTo>
                  <a:cubicBezTo>
                    <a:pt x="1310" y="266"/>
                    <a:pt x="1298" y="257"/>
                    <a:pt x="1286" y="249"/>
                  </a:cubicBezTo>
                  <a:cubicBezTo>
                    <a:pt x="1285" y="249"/>
                    <a:pt x="1284" y="249"/>
                    <a:pt x="1283" y="250"/>
                  </a:cubicBezTo>
                  <a:cubicBezTo>
                    <a:pt x="1283" y="249"/>
                    <a:pt x="1282" y="248"/>
                    <a:pt x="1282" y="247"/>
                  </a:cubicBezTo>
                  <a:cubicBezTo>
                    <a:pt x="1278" y="239"/>
                    <a:pt x="1275" y="232"/>
                    <a:pt x="1271" y="224"/>
                  </a:cubicBezTo>
                  <a:cubicBezTo>
                    <a:pt x="1269" y="220"/>
                    <a:pt x="1266" y="216"/>
                    <a:pt x="1264" y="212"/>
                  </a:cubicBezTo>
                  <a:cubicBezTo>
                    <a:pt x="1262" y="209"/>
                    <a:pt x="1260" y="208"/>
                    <a:pt x="1258" y="206"/>
                  </a:cubicBezTo>
                  <a:cubicBezTo>
                    <a:pt x="1258" y="206"/>
                    <a:pt x="1257" y="206"/>
                    <a:pt x="1257" y="206"/>
                  </a:cubicBezTo>
                  <a:cubicBezTo>
                    <a:pt x="1259" y="208"/>
                    <a:pt x="1260" y="219"/>
                    <a:pt x="1261" y="221"/>
                  </a:cubicBezTo>
                  <a:cubicBezTo>
                    <a:pt x="1265" y="230"/>
                    <a:pt x="1269" y="239"/>
                    <a:pt x="1273" y="248"/>
                  </a:cubicBezTo>
                  <a:cubicBezTo>
                    <a:pt x="1281" y="264"/>
                    <a:pt x="1289" y="281"/>
                    <a:pt x="1298" y="297"/>
                  </a:cubicBezTo>
                  <a:cubicBezTo>
                    <a:pt x="1296" y="298"/>
                    <a:pt x="1296" y="300"/>
                    <a:pt x="1297" y="301"/>
                  </a:cubicBezTo>
                  <a:cubicBezTo>
                    <a:pt x="1298" y="301"/>
                    <a:pt x="1298" y="301"/>
                    <a:pt x="1299" y="302"/>
                  </a:cubicBezTo>
                  <a:cubicBezTo>
                    <a:pt x="1241" y="299"/>
                    <a:pt x="1183" y="302"/>
                    <a:pt x="1125" y="304"/>
                  </a:cubicBezTo>
                  <a:cubicBezTo>
                    <a:pt x="1125" y="304"/>
                    <a:pt x="1125" y="304"/>
                    <a:pt x="1125" y="304"/>
                  </a:cubicBezTo>
                  <a:cubicBezTo>
                    <a:pt x="1124" y="304"/>
                    <a:pt x="1124" y="304"/>
                    <a:pt x="1123" y="304"/>
                  </a:cubicBezTo>
                  <a:cubicBezTo>
                    <a:pt x="1109" y="305"/>
                    <a:pt x="1095" y="305"/>
                    <a:pt x="1081" y="306"/>
                  </a:cubicBezTo>
                  <a:cubicBezTo>
                    <a:pt x="1046" y="306"/>
                    <a:pt x="1010" y="307"/>
                    <a:pt x="975" y="307"/>
                  </a:cubicBezTo>
                  <a:cubicBezTo>
                    <a:pt x="975" y="307"/>
                    <a:pt x="975" y="307"/>
                    <a:pt x="975" y="307"/>
                  </a:cubicBezTo>
                  <a:cubicBezTo>
                    <a:pt x="974" y="306"/>
                    <a:pt x="973" y="307"/>
                    <a:pt x="972" y="307"/>
                  </a:cubicBezTo>
                  <a:cubicBezTo>
                    <a:pt x="934" y="308"/>
                    <a:pt x="896" y="308"/>
                    <a:pt x="858" y="308"/>
                  </a:cubicBezTo>
                  <a:cubicBezTo>
                    <a:pt x="816" y="268"/>
                    <a:pt x="771" y="229"/>
                    <a:pt x="724" y="195"/>
                  </a:cubicBezTo>
                  <a:cubicBezTo>
                    <a:pt x="724" y="195"/>
                    <a:pt x="724" y="195"/>
                    <a:pt x="724" y="194"/>
                  </a:cubicBezTo>
                  <a:cubicBezTo>
                    <a:pt x="732" y="194"/>
                    <a:pt x="740" y="195"/>
                    <a:pt x="748" y="195"/>
                  </a:cubicBezTo>
                  <a:cubicBezTo>
                    <a:pt x="749" y="195"/>
                    <a:pt x="750" y="195"/>
                    <a:pt x="751" y="195"/>
                  </a:cubicBezTo>
                  <a:close/>
                  <a:moveTo>
                    <a:pt x="1165" y="194"/>
                  </a:moveTo>
                  <a:cubicBezTo>
                    <a:pt x="1161" y="194"/>
                    <a:pt x="1158" y="194"/>
                    <a:pt x="1154" y="194"/>
                  </a:cubicBezTo>
                  <a:cubicBezTo>
                    <a:pt x="1154" y="194"/>
                    <a:pt x="1154" y="193"/>
                    <a:pt x="1154" y="193"/>
                  </a:cubicBezTo>
                  <a:cubicBezTo>
                    <a:pt x="1148" y="188"/>
                    <a:pt x="1142" y="182"/>
                    <a:pt x="1136" y="176"/>
                  </a:cubicBezTo>
                  <a:cubicBezTo>
                    <a:pt x="1146" y="182"/>
                    <a:pt x="1156" y="188"/>
                    <a:pt x="1165" y="194"/>
                  </a:cubicBezTo>
                  <a:close/>
                  <a:moveTo>
                    <a:pt x="1153" y="178"/>
                  </a:moveTo>
                  <a:cubicBezTo>
                    <a:pt x="1159" y="181"/>
                    <a:pt x="1164" y="184"/>
                    <a:pt x="1169" y="187"/>
                  </a:cubicBezTo>
                  <a:cubicBezTo>
                    <a:pt x="1173" y="190"/>
                    <a:pt x="1176" y="192"/>
                    <a:pt x="1179" y="195"/>
                  </a:cubicBezTo>
                  <a:cubicBezTo>
                    <a:pt x="1178" y="195"/>
                    <a:pt x="1176" y="195"/>
                    <a:pt x="1175" y="194"/>
                  </a:cubicBezTo>
                  <a:lnTo>
                    <a:pt x="1153" y="178"/>
                  </a:lnTo>
                  <a:close/>
                  <a:moveTo>
                    <a:pt x="1145" y="194"/>
                  </a:moveTo>
                  <a:cubicBezTo>
                    <a:pt x="1141" y="194"/>
                    <a:pt x="1138" y="193"/>
                    <a:pt x="1135" y="193"/>
                  </a:cubicBezTo>
                  <a:cubicBezTo>
                    <a:pt x="1128" y="188"/>
                    <a:pt x="1122" y="182"/>
                    <a:pt x="1115" y="176"/>
                  </a:cubicBezTo>
                  <a:cubicBezTo>
                    <a:pt x="1125" y="182"/>
                    <a:pt x="1135" y="188"/>
                    <a:pt x="1145" y="194"/>
                  </a:cubicBezTo>
                  <a:close/>
                  <a:moveTo>
                    <a:pt x="1123" y="193"/>
                  </a:moveTo>
                  <a:cubicBezTo>
                    <a:pt x="1119" y="193"/>
                    <a:pt x="1115" y="193"/>
                    <a:pt x="1111" y="193"/>
                  </a:cubicBezTo>
                  <a:cubicBezTo>
                    <a:pt x="1111" y="192"/>
                    <a:pt x="1111" y="192"/>
                    <a:pt x="1111" y="191"/>
                  </a:cubicBezTo>
                  <a:cubicBezTo>
                    <a:pt x="1105" y="187"/>
                    <a:pt x="1100" y="182"/>
                    <a:pt x="1095" y="177"/>
                  </a:cubicBezTo>
                  <a:cubicBezTo>
                    <a:pt x="1104" y="183"/>
                    <a:pt x="1114" y="188"/>
                    <a:pt x="1123" y="193"/>
                  </a:cubicBezTo>
                  <a:close/>
                  <a:moveTo>
                    <a:pt x="1103" y="193"/>
                  </a:moveTo>
                  <a:cubicBezTo>
                    <a:pt x="1099" y="193"/>
                    <a:pt x="1094" y="193"/>
                    <a:pt x="1089" y="193"/>
                  </a:cubicBezTo>
                  <a:cubicBezTo>
                    <a:pt x="1082" y="187"/>
                    <a:pt x="1076" y="181"/>
                    <a:pt x="1069" y="176"/>
                  </a:cubicBezTo>
                  <a:cubicBezTo>
                    <a:pt x="1081" y="182"/>
                    <a:pt x="1092" y="187"/>
                    <a:pt x="1103" y="193"/>
                  </a:cubicBezTo>
                  <a:close/>
                  <a:moveTo>
                    <a:pt x="1063" y="185"/>
                  </a:moveTo>
                  <a:cubicBezTo>
                    <a:pt x="1068" y="187"/>
                    <a:pt x="1072" y="190"/>
                    <a:pt x="1076" y="193"/>
                  </a:cubicBezTo>
                  <a:cubicBezTo>
                    <a:pt x="1075" y="192"/>
                    <a:pt x="1073" y="192"/>
                    <a:pt x="1071" y="192"/>
                  </a:cubicBezTo>
                  <a:cubicBezTo>
                    <a:pt x="1071" y="192"/>
                    <a:pt x="1070" y="191"/>
                    <a:pt x="1070" y="191"/>
                  </a:cubicBezTo>
                  <a:cubicBezTo>
                    <a:pt x="1068" y="189"/>
                    <a:pt x="1066" y="187"/>
                    <a:pt x="1063" y="185"/>
                  </a:cubicBezTo>
                  <a:close/>
                  <a:moveTo>
                    <a:pt x="1168" y="172"/>
                  </a:moveTo>
                  <a:cubicBezTo>
                    <a:pt x="1181" y="179"/>
                    <a:pt x="1194" y="187"/>
                    <a:pt x="1206" y="196"/>
                  </a:cubicBezTo>
                  <a:cubicBezTo>
                    <a:pt x="1202" y="196"/>
                    <a:pt x="1198" y="196"/>
                    <a:pt x="1194" y="195"/>
                  </a:cubicBezTo>
                  <a:cubicBezTo>
                    <a:pt x="1185" y="187"/>
                    <a:pt x="1177" y="180"/>
                    <a:pt x="1168" y="172"/>
                  </a:cubicBezTo>
                  <a:close/>
                  <a:moveTo>
                    <a:pt x="1300" y="276"/>
                  </a:moveTo>
                  <a:cubicBezTo>
                    <a:pt x="1311" y="285"/>
                    <a:pt x="1323" y="295"/>
                    <a:pt x="1334" y="304"/>
                  </a:cubicBezTo>
                  <a:cubicBezTo>
                    <a:pt x="1324" y="298"/>
                    <a:pt x="1314" y="292"/>
                    <a:pt x="1304" y="286"/>
                  </a:cubicBezTo>
                  <a:cubicBezTo>
                    <a:pt x="1302" y="285"/>
                    <a:pt x="1300" y="288"/>
                    <a:pt x="1302" y="290"/>
                  </a:cubicBezTo>
                  <a:cubicBezTo>
                    <a:pt x="1319" y="300"/>
                    <a:pt x="1335" y="312"/>
                    <a:pt x="1350" y="325"/>
                  </a:cubicBezTo>
                  <a:cubicBezTo>
                    <a:pt x="1338" y="319"/>
                    <a:pt x="1326" y="312"/>
                    <a:pt x="1314" y="305"/>
                  </a:cubicBezTo>
                  <a:cubicBezTo>
                    <a:pt x="1315" y="304"/>
                    <a:pt x="1314" y="302"/>
                    <a:pt x="1312" y="302"/>
                  </a:cubicBezTo>
                  <a:cubicBezTo>
                    <a:pt x="1311" y="302"/>
                    <a:pt x="1310" y="302"/>
                    <a:pt x="1308" y="302"/>
                  </a:cubicBezTo>
                  <a:cubicBezTo>
                    <a:pt x="1307" y="301"/>
                    <a:pt x="1306" y="301"/>
                    <a:pt x="1305" y="300"/>
                  </a:cubicBezTo>
                  <a:cubicBezTo>
                    <a:pt x="1305" y="299"/>
                    <a:pt x="1306" y="298"/>
                    <a:pt x="1305" y="296"/>
                  </a:cubicBezTo>
                  <a:cubicBezTo>
                    <a:pt x="1299" y="282"/>
                    <a:pt x="1292" y="268"/>
                    <a:pt x="1285" y="254"/>
                  </a:cubicBezTo>
                  <a:cubicBezTo>
                    <a:pt x="1303" y="267"/>
                    <a:pt x="1321" y="281"/>
                    <a:pt x="1339" y="294"/>
                  </a:cubicBezTo>
                  <a:cubicBezTo>
                    <a:pt x="1327" y="287"/>
                    <a:pt x="1315" y="280"/>
                    <a:pt x="1303" y="272"/>
                  </a:cubicBezTo>
                  <a:cubicBezTo>
                    <a:pt x="1301" y="271"/>
                    <a:pt x="1298" y="274"/>
                    <a:pt x="1300" y="276"/>
                  </a:cubicBezTo>
                  <a:close/>
                  <a:moveTo>
                    <a:pt x="1113" y="319"/>
                  </a:moveTo>
                  <a:cubicBezTo>
                    <a:pt x="1120" y="323"/>
                    <a:pt x="1126" y="328"/>
                    <a:pt x="1133" y="332"/>
                  </a:cubicBezTo>
                  <a:cubicBezTo>
                    <a:pt x="1121" y="326"/>
                    <a:pt x="1109" y="321"/>
                    <a:pt x="1097" y="315"/>
                  </a:cubicBezTo>
                  <a:cubicBezTo>
                    <a:pt x="1094" y="314"/>
                    <a:pt x="1092" y="317"/>
                    <a:pt x="1095" y="319"/>
                  </a:cubicBezTo>
                  <a:cubicBezTo>
                    <a:pt x="1107" y="325"/>
                    <a:pt x="1118" y="333"/>
                    <a:pt x="1129" y="342"/>
                  </a:cubicBezTo>
                  <a:cubicBezTo>
                    <a:pt x="1111" y="332"/>
                    <a:pt x="1094" y="323"/>
                    <a:pt x="1076" y="314"/>
                  </a:cubicBezTo>
                  <a:cubicBezTo>
                    <a:pt x="1094" y="314"/>
                    <a:pt x="1111" y="313"/>
                    <a:pt x="1129" y="313"/>
                  </a:cubicBezTo>
                  <a:cubicBezTo>
                    <a:pt x="1140" y="321"/>
                    <a:pt x="1150" y="329"/>
                    <a:pt x="1161" y="338"/>
                  </a:cubicBezTo>
                  <a:cubicBezTo>
                    <a:pt x="1146" y="330"/>
                    <a:pt x="1130" y="323"/>
                    <a:pt x="1115" y="315"/>
                  </a:cubicBezTo>
                  <a:cubicBezTo>
                    <a:pt x="1113" y="314"/>
                    <a:pt x="1111" y="317"/>
                    <a:pt x="1113" y="319"/>
                  </a:cubicBezTo>
                  <a:close/>
                  <a:moveTo>
                    <a:pt x="854" y="317"/>
                  </a:moveTo>
                  <a:cubicBezTo>
                    <a:pt x="858" y="317"/>
                    <a:pt x="863" y="317"/>
                    <a:pt x="868" y="317"/>
                  </a:cubicBezTo>
                  <a:cubicBezTo>
                    <a:pt x="876" y="326"/>
                    <a:pt x="885" y="336"/>
                    <a:pt x="894" y="346"/>
                  </a:cubicBezTo>
                  <a:cubicBezTo>
                    <a:pt x="880" y="336"/>
                    <a:pt x="867" y="326"/>
                    <a:pt x="854" y="317"/>
                  </a:cubicBezTo>
                  <a:close/>
                  <a:moveTo>
                    <a:pt x="864" y="338"/>
                  </a:moveTo>
                  <a:cubicBezTo>
                    <a:pt x="854" y="331"/>
                    <a:pt x="845" y="324"/>
                    <a:pt x="836" y="317"/>
                  </a:cubicBezTo>
                  <a:cubicBezTo>
                    <a:pt x="839" y="317"/>
                    <a:pt x="842" y="317"/>
                    <a:pt x="845" y="317"/>
                  </a:cubicBezTo>
                  <a:cubicBezTo>
                    <a:pt x="845" y="317"/>
                    <a:pt x="845" y="317"/>
                    <a:pt x="845" y="317"/>
                  </a:cubicBezTo>
                  <a:cubicBezTo>
                    <a:pt x="851" y="324"/>
                    <a:pt x="857" y="331"/>
                    <a:pt x="864" y="338"/>
                  </a:cubicBezTo>
                  <a:close/>
                  <a:moveTo>
                    <a:pt x="1003" y="315"/>
                  </a:moveTo>
                  <a:cubicBezTo>
                    <a:pt x="1009" y="315"/>
                    <a:pt x="1016" y="315"/>
                    <a:pt x="1022" y="315"/>
                  </a:cubicBezTo>
                  <a:cubicBezTo>
                    <a:pt x="1021" y="316"/>
                    <a:pt x="1021" y="317"/>
                    <a:pt x="1022" y="318"/>
                  </a:cubicBezTo>
                  <a:cubicBezTo>
                    <a:pt x="1027" y="325"/>
                    <a:pt x="1033" y="331"/>
                    <a:pt x="1040" y="337"/>
                  </a:cubicBezTo>
                  <a:cubicBezTo>
                    <a:pt x="1027" y="330"/>
                    <a:pt x="1015" y="322"/>
                    <a:pt x="1003" y="315"/>
                  </a:cubicBezTo>
                  <a:close/>
                  <a:moveTo>
                    <a:pt x="1013" y="331"/>
                  </a:moveTo>
                  <a:cubicBezTo>
                    <a:pt x="1005" y="326"/>
                    <a:pt x="996" y="321"/>
                    <a:pt x="988" y="315"/>
                  </a:cubicBezTo>
                  <a:cubicBezTo>
                    <a:pt x="990" y="315"/>
                    <a:pt x="992" y="315"/>
                    <a:pt x="994" y="315"/>
                  </a:cubicBezTo>
                  <a:cubicBezTo>
                    <a:pt x="1001" y="321"/>
                    <a:pt x="1007" y="326"/>
                    <a:pt x="1013" y="331"/>
                  </a:cubicBezTo>
                  <a:close/>
                  <a:moveTo>
                    <a:pt x="1025" y="315"/>
                  </a:moveTo>
                  <a:cubicBezTo>
                    <a:pt x="1031" y="315"/>
                    <a:pt x="1037" y="315"/>
                    <a:pt x="1043" y="315"/>
                  </a:cubicBezTo>
                  <a:cubicBezTo>
                    <a:pt x="1043" y="315"/>
                    <a:pt x="1043" y="316"/>
                    <a:pt x="1043" y="316"/>
                  </a:cubicBezTo>
                  <a:cubicBezTo>
                    <a:pt x="1051" y="324"/>
                    <a:pt x="1058" y="331"/>
                    <a:pt x="1066" y="337"/>
                  </a:cubicBezTo>
                  <a:cubicBezTo>
                    <a:pt x="1052" y="330"/>
                    <a:pt x="1039" y="322"/>
                    <a:pt x="1025" y="315"/>
                  </a:cubicBezTo>
                  <a:close/>
                  <a:moveTo>
                    <a:pt x="1071" y="316"/>
                  </a:moveTo>
                  <a:cubicBezTo>
                    <a:pt x="1080" y="323"/>
                    <a:pt x="1089" y="331"/>
                    <a:pt x="1097" y="338"/>
                  </a:cubicBezTo>
                  <a:cubicBezTo>
                    <a:pt x="1099" y="339"/>
                    <a:pt x="1100" y="341"/>
                    <a:pt x="1102" y="342"/>
                  </a:cubicBezTo>
                  <a:cubicBezTo>
                    <a:pt x="1085" y="332"/>
                    <a:pt x="1066" y="324"/>
                    <a:pt x="1049" y="314"/>
                  </a:cubicBezTo>
                  <a:cubicBezTo>
                    <a:pt x="1049" y="314"/>
                    <a:pt x="1049" y="314"/>
                    <a:pt x="1049" y="314"/>
                  </a:cubicBezTo>
                  <a:cubicBezTo>
                    <a:pt x="1056" y="314"/>
                    <a:pt x="1064" y="314"/>
                    <a:pt x="1071" y="314"/>
                  </a:cubicBezTo>
                  <a:cubicBezTo>
                    <a:pt x="1071" y="315"/>
                    <a:pt x="1071" y="316"/>
                    <a:pt x="1071" y="316"/>
                  </a:cubicBezTo>
                  <a:close/>
                  <a:moveTo>
                    <a:pt x="1152" y="312"/>
                  </a:moveTo>
                  <a:cubicBezTo>
                    <a:pt x="1158" y="312"/>
                    <a:pt x="1163" y="312"/>
                    <a:pt x="1169" y="312"/>
                  </a:cubicBezTo>
                  <a:cubicBezTo>
                    <a:pt x="1177" y="317"/>
                    <a:pt x="1185" y="323"/>
                    <a:pt x="1193" y="328"/>
                  </a:cubicBezTo>
                  <a:cubicBezTo>
                    <a:pt x="1195" y="329"/>
                    <a:pt x="1196" y="330"/>
                    <a:pt x="1198" y="331"/>
                  </a:cubicBezTo>
                  <a:cubicBezTo>
                    <a:pt x="1193" y="329"/>
                    <a:pt x="1187" y="327"/>
                    <a:pt x="1182" y="325"/>
                  </a:cubicBezTo>
                  <a:cubicBezTo>
                    <a:pt x="1172" y="321"/>
                    <a:pt x="1162" y="317"/>
                    <a:pt x="1152" y="312"/>
                  </a:cubicBezTo>
                  <a:close/>
                  <a:moveTo>
                    <a:pt x="1175" y="331"/>
                  </a:moveTo>
                  <a:cubicBezTo>
                    <a:pt x="1175" y="331"/>
                    <a:pt x="1176" y="331"/>
                    <a:pt x="1176" y="331"/>
                  </a:cubicBezTo>
                  <a:cubicBezTo>
                    <a:pt x="1165" y="325"/>
                    <a:pt x="1153" y="319"/>
                    <a:pt x="1141" y="313"/>
                  </a:cubicBezTo>
                  <a:cubicBezTo>
                    <a:pt x="1142" y="313"/>
                    <a:pt x="1143" y="313"/>
                    <a:pt x="1144" y="313"/>
                  </a:cubicBezTo>
                  <a:cubicBezTo>
                    <a:pt x="1144" y="313"/>
                    <a:pt x="1145" y="313"/>
                    <a:pt x="1145" y="314"/>
                  </a:cubicBezTo>
                  <a:cubicBezTo>
                    <a:pt x="1155" y="319"/>
                    <a:pt x="1165" y="324"/>
                    <a:pt x="1175" y="331"/>
                  </a:cubicBezTo>
                  <a:close/>
                  <a:moveTo>
                    <a:pt x="1178" y="312"/>
                  </a:moveTo>
                  <a:cubicBezTo>
                    <a:pt x="1183" y="312"/>
                    <a:pt x="1188" y="312"/>
                    <a:pt x="1193" y="312"/>
                  </a:cubicBezTo>
                  <a:cubicBezTo>
                    <a:pt x="1199" y="317"/>
                    <a:pt x="1205" y="321"/>
                    <a:pt x="1211" y="326"/>
                  </a:cubicBezTo>
                  <a:cubicBezTo>
                    <a:pt x="1214" y="328"/>
                    <a:pt x="1217" y="330"/>
                    <a:pt x="1220" y="332"/>
                  </a:cubicBezTo>
                  <a:cubicBezTo>
                    <a:pt x="1214" y="329"/>
                    <a:pt x="1207" y="326"/>
                    <a:pt x="1200" y="323"/>
                  </a:cubicBezTo>
                  <a:cubicBezTo>
                    <a:pt x="1193" y="320"/>
                    <a:pt x="1185" y="316"/>
                    <a:pt x="1178" y="312"/>
                  </a:cubicBezTo>
                  <a:close/>
                  <a:moveTo>
                    <a:pt x="1223" y="311"/>
                  </a:moveTo>
                  <a:cubicBezTo>
                    <a:pt x="1227" y="311"/>
                    <a:pt x="1230" y="311"/>
                    <a:pt x="1233" y="311"/>
                  </a:cubicBezTo>
                  <a:cubicBezTo>
                    <a:pt x="1239" y="315"/>
                    <a:pt x="1246" y="319"/>
                    <a:pt x="1252" y="322"/>
                  </a:cubicBezTo>
                  <a:cubicBezTo>
                    <a:pt x="1249" y="321"/>
                    <a:pt x="1245" y="320"/>
                    <a:pt x="1242" y="319"/>
                  </a:cubicBezTo>
                  <a:cubicBezTo>
                    <a:pt x="1236" y="316"/>
                    <a:pt x="1230" y="314"/>
                    <a:pt x="1223" y="311"/>
                  </a:cubicBezTo>
                  <a:close/>
                  <a:moveTo>
                    <a:pt x="1230" y="323"/>
                  </a:moveTo>
                  <a:cubicBezTo>
                    <a:pt x="1221" y="319"/>
                    <a:pt x="1213" y="315"/>
                    <a:pt x="1205" y="312"/>
                  </a:cubicBezTo>
                  <a:cubicBezTo>
                    <a:pt x="1207" y="312"/>
                    <a:pt x="1209" y="312"/>
                    <a:pt x="1212" y="311"/>
                  </a:cubicBezTo>
                  <a:cubicBezTo>
                    <a:pt x="1218" y="315"/>
                    <a:pt x="1224" y="319"/>
                    <a:pt x="1230" y="323"/>
                  </a:cubicBezTo>
                  <a:close/>
                  <a:moveTo>
                    <a:pt x="1244" y="311"/>
                  </a:moveTo>
                  <a:cubicBezTo>
                    <a:pt x="1248" y="311"/>
                    <a:pt x="1253" y="311"/>
                    <a:pt x="1258" y="311"/>
                  </a:cubicBezTo>
                  <a:cubicBezTo>
                    <a:pt x="1265" y="315"/>
                    <a:pt x="1272" y="319"/>
                    <a:pt x="1279" y="323"/>
                  </a:cubicBezTo>
                  <a:cubicBezTo>
                    <a:pt x="1282" y="325"/>
                    <a:pt x="1285" y="328"/>
                    <a:pt x="1289" y="330"/>
                  </a:cubicBezTo>
                  <a:cubicBezTo>
                    <a:pt x="1274" y="323"/>
                    <a:pt x="1259" y="317"/>
                    <a:pt x="1244" y="311"/>
                  </a:cubicBezTo>
                  <a:close/>
                  <a:moveTo>
                    <a:pt x="1266" y="310"/>
                  </a:moveTo>
                  <a:cubicBezTo>
                    <a:pt x="1272" y="310"/>
                    <a:pt x="1278" y="310"/>
                    <a:pt x="1284" y="309"/>
                  </a:cubicBezTo>
                  <a:cubicBezTo>
                    <a:pt x="1284" y="309"/>
                    <a:pt x="1284" y="310"/>
                    <a:pt x="1284" y="310"/>
                  </a:cubicBezTo>
                  <a:cubicBezTo>
                    <a:pt x="1297" y="317"/>
                    <a:pt x="1309" y="326"/>
                    <a:pt x="1320" y="336"/>
                  </a:cubicBezTo>
                  <a:cubicBezTo>
                    <a:pt x="1302" y="328"/>
                    <a:pt x="1284" y="319"/>
                    <a:pt x="1266" y="310"/>
                  </a:cubicBezTo>
                  <a:close/>
                  <a:moveTo>
                    <a:pt x="1339" y="332"/>
                  </a:moveTo>
                  <a:cubicBezTo>
                    <a:pt x="1323" y="324"/>
                    <a:pt x="1308" y="317"/>
                    <a:pt x="1292" y="309"/>
                  </a:cubicBezTo>
                  <a:cubicBezTo>
                    <a:pt x="1297" y="308"/>
                    <a:pt x="1302" y="308"/>
                    <a:pt x="1307" y="308"/>
                  </a:cubicBezTo>
                  <a:cubicBezTo>
                    <a:pt x="1318" y="315"/>
                    <a:pt x="1329" y="324"/>
                    <a:pt x="1339" y="332"/>
                  </a:cubicBezTo>
                  <a:close/>
                  <a:moveTo>
                    <a:pt x="998" y="336"/>
                  </a:moveTo>
                  <a:cubicBezTo>
                    <a:pt x="988" y="329"/>
                    <a:pt x="977" y="322"/>
                    <a:pt x="966" y="316"/>
                  </a:cubicBezTo>
                  <a:cubicBezTo>
                    <a:pt x="970" y="316"/>
                    <a:pt x="973" y="316"/>
                    <a:pt x="977" y="315"/>
                  </a:cubicBezTo>
                  <a:cubicBezTo>
                    <a:pt x="984" y="322"/>
                    <a:pt x="991" y="329"/>
                    <a:pt x="998" y="336"/>
                  </a:cubicBezTo>
                  <a:close/>
                  <a:moveTo>
                    <a:pt x="982" y="338"/>
                  </a:moveTo>
                  <a:cubicBezTo>
                    <a:pt x="969" y="331"/>
                    <a:pt x="956" y="323"/>
                    <a:pt x="943" y="316"/>
                  </a:cubicBezTo>
                  <a:cubicBezTo>
                    <a:pt x="948" y="316"/>
                    <a:pt x="952" y="316"/>
                    <a:pt x="957" y="316"/>
                  </a:cubicBezTo>
                  <a:cubicBezTo>
                    <a:pt x="965" y="323"/>
                    <a:pt x="973" y="331"/>
                    <a:pt x="982" y="338"/>
                  </a:cubicBezTo>
                  <a:close/>
                  <a:moveTo>
                    <a:pt x="948" y="331"/>
                  </a:moveTo>
                  <a:cubicBezTo>
                    <a:pt x="940" y="326"/>
                    <a:pt x="933" y="321"/>
                    <a:pt x="925" y="316"/>
                  </a:cubicBezTo>
                  <a:cubicBezTo>
                    <a:pt x="928" y="316"/>
                    <a:pt x="930" y="316"/>
                    <a:pt x="933" y="316"/>
                  </a:cubicBezTo>
                  <a:cubicBezTo>
                    <a:pt x="938" y="321"/>
                    <a:pt x="943" y="326"/>
                    <a:pt x="948" y="331"/>
                  </a:cubicBezTo>
                  <a:close/>
                  <a:moveTo>
                    <a:pt x="944" y="343"/>
                  </a:moveTo>
                  <a:cubicBezTo>
                    <a:pt x="930" y="334"/>
                    <a:pt x="916" y="325"/>
                    <a:pt x="902" y="316"/>
                  </a:cubicBezTo>
                  <a:cubicBezTo>
                    <a:pt x="906" y="316"/>
                    <a:pt x="911" y="316"/>
                    <a:pt x="915" y="316"/>
                  </a:cubicBezTo>
                  <a:cubicBezTo>
                    <a:pt x="925" y="325"/>
                    <a:pt x="934" y="334"/>
                    <a:pt x="944" y="343"/>
                  </a:cubicBezTo>
                  <a:close/>
                  <a:moveTo>
                    <a:pt x="920" y="344"/>
                  </a:moveTo>
                  <a:cubicBezTo>
                    <a:pt x="906" y="335"/>
                    <a:pt x="892" y="326"/>
                    <a:pt x="878" y="317"/>
                  </a:cubicBezTo>
                  <a:cubicBezTo>
                    <a:pt x="883" y="316"/>
                    <a:pt x="888" y="316"/>
                    <a:pt x="893" y="316"/>
                  </a:cubicBezTo>
                  <a:cubicBezTo>
                    <a:pt x="893" y="316"/>
                    <a:pt x="893" y="316"/>
                    <a:pt x="893" y="316"/>
                  </a:cubicBezTo>
                  <a:cubicBezTo>
                    <a:pt x="902" y="326"/>
                    <a:pt x="911" y="335"/>
                    <a:pt x="920" y="344"/>
                  </a:cubicBezTo>
                  <a:close/>
                  <a:moveTo>
                    <a:pt x="720" y="187"/>
                  </a:moveTo>
                  <a:cubicBezTo>
                    <a:pt x="715" y="182"/>
                    <a:pt x="709" y="177"/>
                    <a:pt x="704" y="172"/>
                  </a:cubicBezTo>
                  <a:cubicBezTo>
                    <a:pt x="715" y="177"/>
                    <a:pt x="726" y="182"/>
                    <a:pt x="736" y="188"/>
                  </a:cubicBezTo>
                  <a:cubicBezTo>
                    <a:pt x="731" y="187"/>
                    <a:pt x="725" y="188"/>
                    <a:pt x="720" y="187"/>
                  </a:cubicBezTo>
                  <a:close/>
                  <a:moveTo>
                    <a:pt x="821" y="320"/>
                  </a:moveTo>
                  <a:cubicBezTo>
                    <a:pt x="828" y="330"/>
                    <a:pt x="836" y="340"/>
                    <a:pt x="843" y="350"/>
                  </a:cubicBezTo>
                  <a:cubicBezTo>
                    <a:pt x="832" y="340"/>
                    <a:pt x="821" y="329"/>
                    <a:pt x="810" y="317"/>
                  </a:cubicBezTo>
                  <a:cubicBezTo>
                    <a:pt x="814" y="317"/>
                    <a:pt x="818" y="317"/>
                    <a:pt x="821" y="317"/>
                  </a:cubicBezTo>
                  <a:cubicBezTo>
                    <a:pt x="821" y="318"/>
                    <a:pt x="820" y="319"/>
                    <a:pt x="821" y="320"/>
                  </a:cubicBezTo>
                  <a:close/>
                  <a:moveTo>
                    <a:pt x="755" y="323"/>
                  </a:moveTo>
                  <a:cubicBezTo>
                    <a:pt x="764" y="331"/>
                    <a:pt x="772" y="341"/>
                    <a:pt x="779" y="351"/>
                  </a:cubicBezTo>
                  <a:cubicBezTo>
                    <a:pt x="764" y="340"/>
                    <a:pt x="749" y="328"/>
                    <a:pt x="734" y="317"/>
                  </a:cubicBezTo>
                  <a:cubicBezTo>
                    <a:pt x="749" y="317"/>
                    <a:pt x="764" y="317"/>
                    <a:pt x="779" y="317"/>
                  </a:cubicBezTo>
                  <a:cubicBezTo>
                    <a:pt x="779" y="318"/>
                    <a:pt x="779" y="319"/>
                    <a:pt x="779" y="319"/>
                  </a:cubicBezTo>
                  <a:cubicBezTo>
                    <a:pt x="787" y="329"/>
                    <a:pt x="795" y="340"/>
                    <a:pt x="803" y="350"/>
                  </a:cubicBezTo>
                  <a:cubicBezTo>
                    <a:pt x="788" y="340"/>
                    <a:pt x="773" y="329"/>
                    <a:pt x="758" y="319"/>
                  </a:cubicBezTo>
                  <a:cubicBezTo>
                    <a:pt x="756" y="317"/>
                    <a:pt x="753" y="321"/>
                    <a:pt x="755" y="323"/>
                  </a:cubicBezTo>
                  <a:close/>
                  <a:moveTo>
                    <a:pt x="710" y="329"/>
                  </a:moveTo>
                  <a:cubicBezTo>
                    <a:pt x="715" y="335"/>
                    <a:pt x="720" y="341"/>
                    <a:pt x="726" y="347"/>
                  </a:cubicBezTo>
                  <a:cubicBezTo>
                    <a:pt x="714" y="339"/>
                    <a:pt x="702" y="331"/>
                    <a:pt x="690" y="322"/>
                  </a:cubicBezTo>
                  <a:cubicBezTo>
                    <a:pt x="687" y="321"/>
                    <a:pt x="685" y="324"/>
                    <a:pt x="687" y="327"/>
                  </a:cubicBezTo>
                  <a:cubicBezTo>
                    <a:pt x="691" y="332"/>
                    <a:pt x="696" y="337"/>
                    <a:pt x="701" y="343"/>
                  </a:cubicBezTo>
                  <a:cubicBezTo>
                    <a:pt x="690" y="334"/>
                    <a:pt x="678" y="326"/>
                    <a:pt x="666" y="317"/>
                  </a:cubicBezTo>
                  <a:cubicBezTo>
                    <a:pt x="687" y="317"/>
                    <a:pt x="708" y="317"/>
                    <a:pt x="728" y="317"/>
                  </a:cubicBezTo>
                  <a:cubicBezTo>
                    <a:pt x="728" y="318"/>
                    <a:pt x="728" y="319"/>
                    <a:pt x="729" y="319"/>
                  </a:cubicBezTo>
                  <a:cubicBezTo>
                    <a:pt x="737" y="330"/>
                    <a:pt x="746" y="341"/>
                    <a:pt x="755" y="352"/>
                  </a:cubicBezTo>
                  <a:cubicBezTo>
                    <a:pt x="741" y="343"/>
                    <a:pt x="727" y="334"/>
                    <a:pt x="713" y="325"/>
                  </a:cubicBezTo>
                  <a:cubicBezTo>
                    <a:pt x="710" y="323"/>
                    <a:pt x="708" y="327"/>
                    <a:pt x="710" y="329"/>
                  </a:cubicBezTo>
                  <a:close/>
                  <a:moveTo>
                    <a:pt x="663" y="321"/>
                  </a:moveTo>
                  <a:cubicBezTo>
                    <a:pt x="670" y="330"/>
                    <a:pt x="677" y="338"/>
                    <a:pt x="684" y="347"/>
                  </a:cubicBezTo>
                  <a:cubicBezTo>
                    <a:pt x="670" y="337"/>
                    <a:pt x="657" y="327"/>
                    <a:pt x="644" y="317"/>
                  </a:cubicBezTo>
                  <a:cubicBezTo>
                    <a:pt x="650" y="317"/>
                    <a:pt x="657" y="317"/>
                    <a:pt x="663" y="317"/>
                  </a:cubicBezTo>
                  <a:cubicBezTo>
                    <a:pt x="662" y="318"/>
                    <a:pt x="662" y="320"/>
                    <a:pt x="663" y="321"/>
                  </a:cubicBezTo>
                  <a:close/>
                  <a:moveTo>
                    <a:pt x="817" y="342"/>
                  </a:moveTo>
                  <a:cubicBezTo>
                    <a:pt x="806" y="334"/>
                    <a:pt x="795" y="325"/>
                    <a:pt x="784" y="317"/>
                  </a:cubicBezTo>
                  <a:cubicBezTo>
                    <a:pt x="790" y="317"/>
                    <a:pt x="796" y="317"/>
                    <a:pt x="801" y="317"/>
                  </a:cubicBezTo>
                  <a:cubicBezTo>
                    <a:pt x="806" y="326"/>
                    <a:pt x="811" y="334"/>
                    <a:pt x="817" y="342"/>
                  </a:cubicBezTo>
                  <a:close/>
                  <a:moveTo>
                    <a:pt x="609" y="320"/>
                  </a:moveTo>
                  <a:cubicBezTo>
                    <a:pt x="616" y="330"/>
                    <a:pt x="624" y="339"/>
                    <a:pt x="632" y="349"/>
                  </a:cubicBezTo>
                  <a:cubicBezTo>
                    <a:pt x="617" y="338"/>
                    <a:pt x="603" y="328"/>
                    <a:pt x="589" y="317"/>
                  </a:cubicBezTo>
                  <a:cubicBezTo>
                    <a:pt x="595" y="317"/>
                    <a:pt x="602" y="317"/>
                    <a:pt x="608" y="317"/>
                  </a:cubicBezTo>
                  <a:cubicBezTo>
                    <a:pt x="608" y="318"/>
                    <a:pt x="608" y="319"/>
                    <a:pt x="609" y="320"/>
                  </a:cubicBezTo>
                  <a:close/>
                  <a:moveTo>
                    <a:pt x="602" y="343"/>
                  </a:moveTo>
                  <a:cubicBezTo>
                    <a:pt x="590" y="334"/>
                    <a:pt x="577" y="326"/>
                    <a:pt x="565" y="317"/>
                  </a:cubicBezTo>
                  <a:cubicBezTo>
                    <a:pt x="570" y="317"/>
                    <a:pt x="575" y="317"/>
                    <a:pt x="579" y="317"/>
                  </a:cubicBezTo>
                  <a:cubicBezTo>
                    <a:pt x="587" y="326"/>
                    <a:pt x="594" y="334"/>
                    <a:pt x="602" y="343"/>
                  </a:cubicBezTo>
                  <a:close/>
                  <a:moveTo>
                    <a:pt x="474" y="321"/>
                  </a:moveTo>
                  <a:cubicBezTo>
                    <a:pt x="482" y="330"/>
                    <a:pt x="489" y="339"/>
                    <a:pt x="494" y="349"/>
                  </a:cubicBezTo>
                  <a:cubicBezTo>
                    <a:pt x="480" y="338"/>
                    <a:pt x="466" y="327"/>
                    <a:pt x="452" y="316"/>
                  </a:cubicBezTo>
                  <a:cubicBezTo>
                    <a:pt x="459" y="316"/>
                    <a:pt x="467" y="316"/>
                    <a:pt x="475" y="316"/>
                  </a:cubicBezTo>
                  <a:cubicBezTo>
                    <a:pt x="473" y="317"/>
                    <a:pt x="473" y="319"/>
                    <a:pt x="474" y="321"/>
                  </a:cubicBezTo>
                  <a:close/>
                  <a:moveTo>
                    <a:pt x="478" y="316"/>
                  </a:moveTo>
                  <a:cubicBezTo>
                    <a:pt x="484" y="316"/>
                    <a:pt x="490" y="316"/>
                    <a:pt x="496" y="317"/>
                  </a:cubicBezTo>
                  <a:cubicBezTo>
                    <a:pt x="496" y="317"/>
                    <a:pt x="496" y="318"/>
                    <a:pt x="496" y="319"/>
                  </a:cubicBezTo>
                  <a:cubicBezTo>
                    <a:pt x="515" y="342"/>
                    <a:pt x="515" y="342"/>
                    <a:pt x="515" y="342"/>
                  </a:cubicBezTo>
                  <a:cubicBezTo>
                    <a:pt x="503" y="333"/>
                    <a:pt x="490" y="325"/>
                    <a:pt x="478" y="316"/>
                  </a:cubicBezTo>
                  <a:cubicBezTo>
                    <a:pt x="478" y="316"/>
                    <a:pt x="478" y="316"/>
                    <a:pt x="478" y="316"/>
                  </a:cubicBezTo>
                  <a:close/>
                  <a:moveTo>
                    <a:pt x="555" y="317"/>
                  </a:moveTo>
                  <a:cubicBezTo>
                    <a:pt x="558" y="325"/>
                    <a:pt x="562" y="332"/>
                    <a:pt x="566" y="339"/>
                  </a:cubicBezTo>
                  <a:cubicBezTo>
                    <a:pt x="556" y="331"/>
                    <a:pt x="546" y="324"/>
                    <a:pt x="536" y="317"/>
                  </a:cubicBezTo>
                  <a:cubicBezTo>
                    <a:pt x="542" y="317"/>
                    <a:pt x="549" y="317"/>
                    <a:pt x="555" y="317"/>
                  </a:cubicBezTo>
                  <a:close/>
                  <a:moveTo>
                    <a:pt x="550" y="347"/>
                  </a:moveTo>
                  <a:cubicBezTo>
                    <a:pt x="534" y="337"/>
                    <a:pt x="519" y="327"/>
                    <a:pt x="503" y="317"/>
                  </a:cubicBezTo>
                  <a:cubicBezTo>
                    <a:pt x="511" y="317"/>
                    <a:pt x="518" y="317"/>
                    <a:pt x="526" y="317"/>
                  </a:cubicBezTo>
                  <a:cubicBezTo>
                    <a:pt x="534" y="327"/>
                    <a:pt x="542" y="337"/>
                    <a:pt x="550" y="347"/>
                  </a:cubicBezTo>
                  <a:close/>
                  <a:moveTo>
                    <a:pt x="380" y="320"/>
                  </a:moveTo>
                  <a:cubicBezTo>
                    <a:pt x="386" y="328"/>
                    <a:pt x="391" y="336"/>
                    <a:pt x="396" y="344"/>
                  </a:cubicBezTo>
                  <a:cubicBezTo>
                    <a:pt x="386" y="336"/>
                    <a:pt x="376" y="327"/>
                    <a:pt x="366" y="319"/>
                  </a:cubicBezTo>
                  <a:cubicBezTo>
                    <a:pt x="364" y="317"/>
                    <a:pt x="361" y="320"/>
                    <a:pt x="363" y="322"/>
                  </a:cubicBezTo>
                  <a:cubicBezTo>
                    <a:pt x="374" y="339"/>
                    <a:pt x="374" y="339"/>
                    <a:pt x="374" y="339"/>
                  </a:cubicBezTo>
                  <a:cubicBezTo>
                    <a:pt x="364" y="330"/>
                    <a:pt x="353" y="322"/>
                    <a:pt x="342" y="315"/>
                  </a:cubicBezTo>
                  <a:cubicBezTo>
                    <a:pt x="363" y="315"/>
                    <a:pt x="384" y="315"/>
                    <a:pt x="404" y="316"/>
                  </a:cubicBezTo>
                  <a:cubicBezTo>
                    <a:pt x="404" y="316"/>
                    <a:pt x="404" y="317"/>
                    <a:pt x="404" y="318"/>
                  </a:cubicBezTo>
                  <a:cubicBezTo>
                    <a:pt x="410" y="327"/>
                    <a:pt x="415" y="337"/>
                    <a:pt x="421" y="346"/>
                  </a:cubicBezTo>
                  <a:cubicBezTo>
                    <a:pt x="409" y="337"/>
                    <a:pt x="396" y="327"/>
                    <a:pt x="384" y="317"/>
                  </a:cubicBezTo>
                  <a:cubicBezTo>
                    <a:pt x="382" y="315"/>
                    <a:pt x="379" y="317"/>
                    <a:pt x="380" y="320"/>
                  </a:cubicBezTo>
                  <a:close/>
                  <a:moveTo>
                    <a:pt x="317" y="321"/>
                  </a:moveTo>
                  <a:cubicBezTo>
                    <a:pt x="325" y="328"/>
                    <a:pt x="332" y="335"/>
                    <a:pt x="338" y="343"/>
                  </a:cubicBezTo>
                  <a:cubicBezTo>
                    <a:pt x="327" y="333"/>
                    <a:pt x="315" y="324"/>
                    <a:pt x="303" y="314"/>
                  </a:cubicBezTo>
                  <a:cubicBezTo>
                    <a:pt x="314" y="314"/>
                    <a:pt x="325" y="314"/>
                    <a:pt x="336" y="315"/>
                  </a:cubicBezTo>
                  <a:cubicBezTo>
                    <a:pt x="336" y="315"/>
                    <a:pt x="336" y="316"/>
                    <a:pt x="336" y="316"/>
                  </a:cubicBezTo>
                  <a:cubicBezTo>
                    <a:pt x="344" y="326"/>
                    <a:pt x="351" y="335"/>
                    <a:pt x="358" y="344"/>
                  </a:cubicBezTo>
                  <a:cubicBezTo>
                    <a:pt x="345" y="335"/>
                    <a:pt x="333" y="326"/>
                    <a:pt x="320" y="317"/>
                  </a:cubicBezTo>
                  <a:cubicBezTo>
                    <a:pt x="318" y="315"/>
                    <a:pt x="315" y="319"/>
                    <a:pt x="317" y="321"/>
                  </a:cubicBezTo>
                  <a:close/>
                  <a:moveTo>
                    <a:pt x="423" y="320"/>
                  </a:moveTo>
                  <a:cubicBezTo>
                    <a:pt x="429" y="325"/>
                    <a:pt x="434" y="329"/>
                    <a:pt x="439" y="334"/>
                  </a:cubicBezTo>
                  <a:cubicBezTo>
                    <a:pt x="441" y="336"/>
                    <a:pt x="442" y="338"/>
                    <a:pt x="444" y="340"/>
                  </a:cubicBezTo>
                  <a:cubicBezTo>
                    <a:pt x="448" y="346"/>
                    <a:pt x="453" y="351"/>
                    <a:pt x="443" y="345"/>
                  </a:cubicBezTo>
                  <a:cubicBezTo>
                    <a:pt x="430" y="338"/>
                    <a:pt x="419" y="326"/>
                    <a:pt x="408" y="316"/>
                  </a:cubicBezTo>
                  <a:cubicBezTo>
                    <a:pt x="414" y="316"/>
                    <a:pt x="419" y="316"/>
                    <a:pt x="425" y="316"/>
                  </a:cubicBezTo>
                  <a:cubicBezTo>
                    <a:pt x="423" y="316"/>
                    <a:pt x="422" y="318"/>
                    <a:pt x="423" y="320"/>
                  </a:cubicBezTo>
                  <a:close/>
                  <a:moveTo>
                    <a:pt x="442" y="331"/>
                  </a:moveTo>
                  <a:cubicBezTo>
                    <a:pt x="438" y="325"/>
                    <a:pt x="432" y="320"/>
                    <a:pt x="426" y="316"/>
                  </a:cubicBezTo>
                  <a:cubicBezTo>
                    <a:pt x="426" y="316"/>
                    <a:pt x="426" y="316"/>
                    <a:pt x="425" y="316"/>
                  </a:cubicBezTo>
                  <a:cubicBezTo>
                    <a:pt x="430" y="316"/>
                    <a:pt x="435" y="316"/>
                    <a:pt x="440" y="316"/>
                  </a:cubicBezTo>
                  <a:cubicBezTo>
                    <a:pt x="443" y="325"/>
                    <a:pt x="448" y="334"/>
                    <a:pt x="454" y="341"/>
                  </a:cubicBezTo>
                  <a:cubicBezTo>
                    <a:pt x="453" y="340"/>
                    <a:pt x="452" y="339"/>
                    <a:pt x="451" y="339"/>
                  </a:cubicBezTo>
                  <a:cubicBezTo>
                    <a:pt x="448" y="336"/>
                    <a:pt x="445" y="333"/>
                    <a:pt x="442" y="331"/>
                  </a:cubicBezTo>
                  <a:close/>
                  <a:moveTo>
                    <a:pt x="155" y="311"/>
                  </a:moveTo>
                  <a:cubicBezTo>
                    <a:pt x="155" y="311"/>
                    <a:pt x="155" y="312"/>
                    <a:pt x="155" y="312"/>
                  </a:cubicBezTo>
                  <a:cubicBezTo>
                    <a:pt x="159" y="322"/>
                    <a:pt x="165" y="331"/>
                    <a:pt x="170" y="339"/>
                  </a:cubicBezTo>
                  <a:cubicBezTo>
                    <a:pt x="157" y="330"/>
                    <a:pt x="145" y="321"/>
                    <a:pt x="132" y="311"/>
                  </a:cubicBezTo>
                  <a:cubicBezTo>
                    <a:pt x="140" y="311"/>
                    <a:pt x="147" y="311"/>
                    <a:pt x="155" y="311"/>
                  </a:cubicBezTo>
                  <a:close/>
                  <a:moveTo>
                    <a:pt x="127" y="302"/>
                  </a:moveTo>
                  <a:cubicBezTo>
                    <a:pt x="134" y="294"/>
                    <a:pt x="140" y="286"/>
                    <a:pt x="147" y="277"/>
                  </a:cubicBezTo>
                  <a:cubicBezTo>
                    <a:pt x="155" y="286"/>
                    <a:pt x="164" y="294"/>
                    <a:pt x="173" y="303"/>
                  </a:cubicBezTo>
                  <a:cubicBezTo>
                    <a:pt x="157" y="302"/>
                    <a:pt x="142" y="302"/>
                    <a:pt x="127" y="302"/>
                  </a:cubicBezTo>
                  <a:close/>
                  <a:moveTo>
                    <a:pt x="177" y="312"/>
                  </a:moveTo>
                  <a:cubicBezTo>
                    <a:pt x="177" y="312"/>
                    <a:pt x="177" y="312"/>
                    <a:pt x="177" y="312"/>
                  </a:cubicBezTo>
                  <a:cubicBezTo>
                    <a:pt x="183" y="322"/>
                    <a:pt x="190" y="332"/>
                    <a:pt x="197" y="342"/>
                  </a:cubicBezTo>
                  <a:cubicBezTo>
                    <a:pt x="184" y="333"/>
                    <a:pt x="173" y="322"/>
                    <a:pt x="162" y="311"/>
                  </a:cubicBezTo>
                  <a:cubicBezTo>
                    <a:pt x="167" y="311"/>
                    <a:pt x="172" y="311"/>
                    <a:pt x="177" y="312"/>
                  </a:cubicBezTo>
                  <a:close/>
                  <a:moveTo>
                    <a:pt x="171" y="227"/>
                  </a:moveTo>
                  <a:cubicBezTo>
                    <a:pt x="168" y="231"/>
                    <a:pt x="165" y="235"/>
                    <a:pt x="163" y="238"/>
                  </a:cubicBezTo>
                  <a:cubicBezTo>
                    <a:pt x="162" y="238"/>
                    <a:pt x="161" y="237"/>
                    <a:pt x="160" y="236"/>
                  </a:cubicBezTo>
                  <a:cubicBezTo>
                    <a:pt x="160" y="235"/>
                    <a:pt x="160" y="235"/>
                    <a:pt x="160" y="234"/>
                  </a:cubicBezTo>
                  <a:cubicBezTo>
                    <a:pt x="152" y="221"/>
                    <a:pt x="145" y="208"/>
                    <a:pt x="137" y="195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70" y="227"/>
                    <a:pt x="170" y="227"/>
                    <a:pt x="171" y="227"/>
                  </a:cubicBezTo>
                  <a:close/>
                  <a:moveTo>
                    <a:pt x="111" y="286"/>
                  </a:moveTo>
                  <a:cubicBezTo>
                    <a:pt x="115" y="289"/>
                    <a:pt x="118" y="293"/>
                    <a:pt x="121" y="296"/>
                  </a:cubicBezTo>
                  <a:cubicBezTo>
                    <a:pt x="121" y="297"/>
                    <a:pt x="120" y="298"/>
                    <a:pt x="119" y="299"/>
                  </a:cubicBezTo>
                  <a:cubicBezTo>
                    <a:pt x="109" y="290"/>
                    <a:pt x="99" y="281"/>
                    <a:pt x="90" y="272"/>
                  </a:cubicBezTo>
                  <a:cubicBezTo>
                    <a:pt x="98" y="275"/>
                    <a:pt x="105" y="280"/>
                    <a:pt x="111" y="286"/>
                  </a:cubicBezTo>
                  <a:close/>
                  <a:moveTo>
                    <a:pt x="118" y="307"/>
                  </a:moveTo>
                  <a:cubicBezTo>
                    <a:pt x="119" y="307"/>
                    <a:pt x="119" y="307"/>
                    <a:pt x="120" y="308"/>
                  </a:cubicBezTo>
                  <a:cubicBezTo>
                    <a:pt x="138" y="323"/>
                    <a:pt x="157" y="337"/>
                    <a:pt x="177" y="350"/>
                  </a:cubicBezTo>
                  <a:cubicBezTo>
                    <a:pt x="171" y="350"/>
                    <a:pt x="165" y="350"/>
                    <a:pt x="159" y="350"/>
                  </a:cubicBezTo>
                  <a:cubicBezTo>
                    <a:pt x="146" y="335"/>
                    <a:pt x="132" y="321"/>
                    <a:pt x="118" y="307"/>
                  </a:cubicBezTo>
                  <a:close/>
                  <a:moveTo>
                    <a:pt x="167" y="324"/>
                  </a:moveTo>
                  <a:cubicBezTo>
                    <a:pt x="178" y="334"/>
                    <a:pt x="188" y="343"/>
                    <a:pt x="199" y="351"/>
                  </a:cubicBezTo>
                  <a:cubicBezTo>
                    <a:pt x="195" y="351"/>
                    <a:pt x="190" y="351"/>
                    <a:pt x="186" y="351"/>
                  </a:cubicBezTo>
                  <a:cubicBezTo>
                    <a:pt x="186" y="350"/>
                    <a:pt x="185" y="349"/>
                    <a:pt x="185" y="349"/>
                  </a:cubicBezTo>
                  <a:cubicBezTo>
                    <a:pt x="178" y="341"/>
                    <a:pt x="172" y="333"/>
                    <a:pt x="167" y="324"/>
                  </a:cubicBezTo>
                  <a:close/>
                  <a:moveTo>
                    <a:pt x="191" y="323"/>
                  </a:moveTo>
                  <a:cubicBezTo>
                    <a:pt x="203" y="333"/>
                    <a:pt x="215" y="342"/>
                    <a:pt x="227" y="352"/>
                  </a:cubicBezTo>
                  <a:cubicBezTo>
                    <a:pt x="221" y="352"/>
                    <a:pt x="215" y="352"/>
                    <a:pt x="209" y="351"/>
                  </a:cubicBezTo>
                  <a:cubicBezTo>
                    <a:pt x="203" y="342"/>
                    <a:pt x="197" y="333"/>
                    <a:pt x="191" y="323"/>
                  </a:cubicBezTo>
                  <a:close/>
                  <a:moveTo>
                    <a:pt x="300" y="354"/>
                  </a:moveTo>
                  <a:cubicBezTo>
                    <a:pt x="296" y="354"/>
                    <a:pt x="291" y="354"/>
                    <a:pt x="287" y="354"/>
                  </a:cubicBezTo>
                  <a:cubicBezTo>
                    <a:pt x="282" y="347"/>
                    <a:pt x="276" y="339"/>
                    <a:pt x="271" y="332"/>
                  </a:cubicBezTo>
                  <a:lnTo>
                    <a:pt x="300" y="354"/>
                  </a:lnTo>
                  <a:close/>
                  <a:moveTo>
                    <a:pt x="278" y="354"/>
                  </a:moveTo>
                  <a:cubicBezTo>
                    <a:pt x="271" y="353"/>
                    <a:pt x="265" y="353"/>
                    <a:pt x="259" y="353"/>
                  </a:cubicBezTo>
                  <a:cubicBezTo>
                    <a:pt x="253" y="345"/>
                    <a:pt x="248" y="337"/>
                    <a:pt x="242" y="328"/>
                  </a:cubicBezTo>
                  <a:cubicBezTo>
                    <a:pt x="254" y="337"/>
                    <a:pt x="266" y="345"/>
                    <a:pt x="278" y="354"/>
                  </a:cubicBezTo>
                  <a:close/>
                  <a:moveTo>
                    <a:pt x="250" y="353"/>
                  </a:moveTo>
                  <a:cubicBezTo>
                    <a:pt x="246" y="353"/>
                    <a:pt x="241" y="352"/>
                    <a:pt x="236" y="352"/>
                  </a:cubicBezTo>
                  <a:cubicBezTo>
                    <a:pt x="231" y="345"/>
                    <a:pt x="226" y="338"/>
                    <a:pt x="221" y="330"/>
                  </a:cubicBezTo>
                  <a:cubicBezTo>
                    <a:pt x="231" y="338"/>
                    <a:pt x="241" y="345"/>
                    <a:pt x="250" y="353"/>
                  </a:cubicBezTo>
                  <a:close/>
                  <a:moveTo>
                    <a:pt x="325" y="355"/>
                  </a:moveTo>
                  <a:cubicBezTo>
                    <a:pt x="320" y="355"/>
                    <a:pt x="315" y="355"/>
                    <a:pt x="310" y="354"/>
                  </a:cubicBezTo>
                  <a:cubicBezTo>
                    <a:pt x="307" y="348"/>
                    <a:pt x="304" y="343"/>
                    <a:pt x="301" y="337"/>
                  </a:cubicBezTo>
                  <a:cubicBezTo>
                    <a:pt x="308" y="343"/>
                    <a:pt x="317" y="349"/>
                    <a:pt x="325" y="355"/>
                  </a:cubicBezTo>
                  <a:close/>
                  <a:moveTo>
                    <a:pt x="341" y="338"/>
                  </a:moveTo>
                  <a:cubicBezTo>
                    <a:pt x="366" y="356"/>
                    <a:pt x="366" y="356"/>
                    <a:pt x="366" y="356"/>
                  </a:cubicBezTo>
                  <a:cubicBezTo>
                    <a:pt x="362" y="356"/>
                    <a:pt x="357" y="356"/>
                    <a:pt x="353" y="355"/>
                  </a:cubicBezTo>
                  <a:cubicBezTo>
                    <a:pt x="353" y="355"/>
                    <a:pt x="353" y="355"/>
                    <a:pt x="353" y="355"/>
                  </a:cubicBezTo>
                  <a:cubicBezTo>
                    <a:pt x="350" y="349"/>
                    <a:pt x="346" y="344"/>
                    <a:pt x="341" y="338"/>
                  </a:cubicBezTo>
                  <a:close/>
                  <a:moveTo>
                    <a:pt x="351" y="327"/>
                  </a:moveTo>
                  <a:cubicBezTo>
                    <a:pt x="363" y="335"/>
                    <a:pt x="374" y="345"/>
                    <a:pt x="385" y="355"/>
                  </a:cubicBezTo>
                  <a:cubicBezTo>
                    <a:pt x="387" y="357"/>
                    <a:pt x="391" y="354"/>
                    <a:pt x="389" y="352"/>
                  </a:cubicBezTo>
                  <a:cubicBezTo>
                    <a:pt x="385" y="346"/>
                    <a:pt x="381" y="340"/>
                    <a:pt x="376" y="334"/>
                  </a:cubicBezTo>
                  <a:cubicBezTo>
                    <a:pt x="385" y="341"/>
                    <a:pt x="394" y="349"/>
                    <a:pt x="403" y="356"/>
                  </a:cubicBezTo>
                  <a:cubicBezTo>
                    <a:pt x="393" y="356"/>
                    <a:pt x="383" y="356"/>
                    <a:pt x="373" y="356"/>
                  </a:cubicBezTo>
                  <a:cubicBezTo>
                    <a:pt x="373" y="355"/>
                    <a:pt x="373" y="355"/>
                    <a:pt x="373" y="354"/>
                  </a:cubicBezTo>
                  <a:cubicBezTo>
                    <a:pt x="365" y="345"/>
                    <a:pt x="358" y="336"/>
                    <a:pt x="351" y="327"/>
                  </a:cubicBezTo>
                  <a:close/>
                  <a:moveTo>
                    <a:pt x="490" y="332"/>
                  </a:moveTo>
                  <a:cubicBezTo>
                    <a:pt x="503" y="340"/>
                    <a:pt x="515" y="349"/>
                    <a:pt x="527" y="358"/>
                  </a:cubicBezTo>
                  <a:cubicBezTo>
                    <a:pt x="520" y="358"/>
                    <a:pt x="512" y="358"/>
                    <a:pt x="505" y="358"/>
                  </a:cubicBezTo>
                  <a:cubicBezTo>
                    <a:pt x="505" y="358"/>
                    <a:pt x="505" y="357"/>
                    <a:pt x="505" y="357"/>
                  </a:cubicBezTo>
                  <a:cubicBezTo>
                    <a:pt x="501" y="348"/>
                    <a:pt x="496" y="339"/>
                    <a:pt x="490" y="332"/>
                  </a:cubicBezTo>
                  <a:close/>
                  <a:moveTo>
                    <a:pt x="511" y="329"/>
                  </a:moveTo>
                  <a:cubicBezTo>
                    <a:pt x="527" y="339"/>
                    <a:pt x="542" y="349"/>
                    <a:pt x="558" y="359"/>
                  </a:cubicBezTo>
                  <a:cubicBezTo>
                    <a:pt x="550" y="358"/>
                    <a:pt x="542" y="358"/>
                    <a:pt x="535" y="358"/>
                  </a:cubicBezTo>
                  <a:cubicBezTo>
                    <a:pt x="534" y="358"/>
                    <a:pt x="534" y="357"/>
                    <a:pt x="534" y="357"/>
                  </a:cubicBezTo>
                  <a:cubicBezTo>
                    <a:pt x="526" y="347"/>
                    <a:pt x="519" y="338"/>
                    <a:pt x="511" y="329"/>
                  </a:cubicBezTo>
                  <a:close/>
                  <a:moveTo>
                    <a:pt x="541" y="327"/>
                  </a:moveTo>
                  <a:cubicBezTo>
                    <a:pt x="556" y="337"/>
                    <a:pt x="570" y="348"/>
                    <a:pt x="584" y="359"/>
                  </a:cubicBezTo>
                  <a:cubicBezTo>
                    <a:pt x="578" y="359"/>
                    <a:pt x="572" y="359"/>
                    <a:pt x="566" y="359"/>
                  </a:cubicBezTo>
                  <a:cubicBezTo>
                    <a:pt x="566" y="358"/>
                    <a:pt x="566" y="357"/>
                    <a:pt x="565" y="357"/>
                  </a:cubicBezTo>
                  <a:cubicBezTo>
                    <a:pt x="557" y="347"/>
                    <a:pt x="549" y="337"/>
                    <a:pt x="541" y="327"/>
                  </a:cubicBezTo>
                  <a:close/>
                  <a:moveTo>
                    <a:pt x="563" y="322"/>
                  </a:moveTo>
                  <a:cubicBezTo>
                    <a:pt x="581" y="335"/>
                    <a:pt x="598" y="347"/>
                    <a:pt x="616" y="359"/>
                  </a:cubicBezTo>
                  <a:cubicBezTo>
                    <a:pt x="607" y="359"/>
                    <a:pt x="599" y="359"/>
                    <a:pt x="591" y="359"/>
                  </a:cubicBezTo>
                  <a:cubicBezTo>
                    <a:pt x="591" y="358"/>
                    <a:pt x="591" y="357"/>
                    <a:pt x="590" y="357"/>
                  </a:cubicBezTo>
                  <a:cubicBezTo>
                    <a:pt x="579" y="347"/>
                    <a:pt x="570" y="336"/>
                    <a:pt x="563" y="322"/>
                  </a:cubicBezTo>
                  <a:close/>
                  <a:moveTo>
                    <a:pt x="627" y="335"/>
                  </a:moveTo>
                  <a:cubicBezTo>
                    <a:pt x="639" y="343"/>
                    <a:pt x="650" y="351"/>
                    <a:pt x="663" y="359"/>
                  </a:cubicBezTo>
                  <a:cubicBezTo>
                    <a:pt x="657" y="359"/>
                    <a:pt x="652" y="359"/>
                    <a:pt x="647" y="359"/>
                  </a:cubicBezTo>
                  <a:cubicBezTo>
                    <a:pt x="640" y="351"/>
                    <a:pt x="634" y="343"/>
                    <a:pt x="627" y="335"/>
                  </a:cubicBezTo>
                  <a:close/>
                  <a:moveTo>
                    <a:pt x="614" y="317"/>
                  </a:moveTo>
                  <a:cubicBezTo>
                    <a:pt x="621" y="317"/>
                    <a:pt x="629" y="317"/>
                    <a:pt x="637" y="317"/>
                  </a:cubicBezTo>
                  <a:cubicBezTo>
                    <a:pt x="637" y="318"/>
                    <a:pt x="637" y="318"/>
                    <a:pt x="637" y="319"/>
                  </a:cubicBezTo>
                  <a:cubicBezTo>
                    <a:pt x="646" y="331"/>
                    <a:pt x="655" y="342"/>
                    <a:pt x="664" y="354"/>
                  </a:cubicBezTo>
                  <a:cubicBezTo>
                    <a:pt x="646" y="343"/>
                    <a:pt x="630" y="331"/>
                    <a:pt x="614" y="317"/>
                  </a:cubicBezTo>
                  <a:close/>
                  <a:moveTo>
                    <a:pt x="653" y="330"/>
                  </a:moveTo>
                  <a:cubicBezTo>
                    <a:pt x="666" y="340"/>
                    <a:pt x="679" y="349"/>
                    <a:pt x="692" y="359"/>
                  </a:cubicBezTo>
                  <a:cubicBezTo>
                    <a:pt x="686" y="359"/>
                    <a:pt x="680" y="359"/>
                    <a:pt x="675" y="359"/>
                  </a:cubicBezTo>
                  <a:cubicBezTo>
                    <a:pt x="667" y="349"/>
                    <a:pt x="660" y="340"/>
                    <a:pt x="653" y="330"/>
                  </a:cubicBezTo>
                  <a:close/>
                  <a:moveTo>
                    <a:pt x="680" y="334"/>
                  </a:moveTo>
                  <a:cubicBezTo>
                    <a:pt x="691" y="342"/>
                    <a:pt x="703" y="351"/>
                    <a:pt x="714" y="359"/>
                  </a:cubicBezTo>
                  <a:cubicBezTo>
                    <a:pt x="710" y="359"/>
                    <a:pt x="705" y="359"/>
                    <a:pt x="701" y="359"/>
                  </a:cubicBezTo>
                  <a:cubicBezTo>
                    <a:pt x="694" y="351"/>
                    <a:pt x="687" y="342"/>
                    <a:pt x="680" y="334"/>
                  </a:cubicBezTo>
                  <a:close/>
                  <a:moveTo>
                    <a:pt x="705" y="340"/>
                  </a:moveTo>
                  <a:cubicBezTo>
                    <a:pt x="715" y="346"/>
                    <a:pt x="724" y="352"/>
                    <a:pt x="733" y="359"/>
                  </a:cubicBezTo>
                  <a:cubicBezTo>
                    <a:pt x="730" y="359"/>
                    <a:pt x="726" y="359"/>
                    <a:pt x="723" y="359"/>
                  </a:cubicBezTo>
                  <a:cubicBezTo>
                    <a:pt x="722" y="359"/>
                    <a:pt x="722" y="358"/>
                    <a:pt x="722" y="358"/>
                  </a:cubicBezTo>
                  <a:cubicBezTo>
                    <a:pt x="717" y="352"/>
                    <a:pt x="711" y="346"/>
                    <a:pt x="705" y="340"/>
                  </a:cubicBezTo>
                  <a:close/>
                  <a:moveTo>
                    <a:pt x="725" y="339"/>
                  </a:moveTo>
                  <a:cubicBezTo>
                    <a:pt x="735" y="345"/>
                    <a:pt x="745" y="352"/>
                    <a:pt x="756" y="359"/>
                  </a:cubicBezTo>
                  <a:cubicBezTo>
                    <a:pt x="751" y="359"/>
                    <a:pt x="747" y="359"/>
                    <a:pt x="742" y="359"/>
                  </a:cubicBezTo>
                  <a:cubicBezTo>
                    <a:pt x="737" y="352"/>
                    <a:pt x="731" y="345"/>
                    <a:pt x="725" y="339"/>
                  </a:cubicBezTo>
                  <a:close/>
                  <a:moveTo>
                    <a:pt x="744" y="331"/>
                  </a:moveTo>
                  <a:cubicBezTo>
                    <a:pt x="757" y="340"/>
                    <a:pt x="769" y="349"/>
                    <a:pt x="782" y="358"/>
                  </a:cubicBezTo>
                  <a:cubicBezTo>
                    <a:pt x="777" y="359"/>
                    <a:pt x="771" y="359"/>
                    <a:pt x="766" y="359"/>
                  </a:cubicBezTo>
                  <a:cubicBezTo>
                    <a:pt x="759" y="349"/>
                    <a:pt x="752" y="340"/>
                    <a:pt x="744" y="331"/>
                  </a:cubicBezTo>
                  <a:close/>
                  <a:moveTo>
                    <a:pt x="775" y="336"/>
                  </a:moveTo>
                  <a:cubicBezTo>
                    <a:pt x="785" y="344"/>
                    <a:pt x="796" y="351"/>
                    <a:pt x="806" y="358"/>
                  </a:cubicBezTo>
                  <a:cubicBezTo>
                    <a:pt x="801" y="358"/>
                    <a:pt x="796" y="358"/>
                    <a:pt x="790" y="358"/>
                  </a:cubicBezTo>
                  <a:cubicBezTo>
                    <a:pt x="785" y="350"/>
                    <a:pt x="780" y="343"/>
                    <a:pt x="775" y="336"/>
                  </a:cubicBezTo>
                  <a:close/>
                  <a:moveTo>
                    <a:pt x="794" y="330"/>
                  </a:moveTo>
                  <a:cubicBezTo>
                    <a:pt x="806" y="339"/>
                    <a:pt x="817" y="348"/>
                    <a:pt x="829" y="357"/>
                  </a:cubicBezTo>
                  <a:cubicBezTo>
                    <a:pt x="831" y="359"/>
                    <a:pt x="834" y="355"/>
                    <a:pt x="832" y="354"/>
                  </a:cubicBezTo>
                  <a:cubicBezTo>
                    <a:pt x="824" y="345"/>
                    <a:pt x="817" y="335"/>
                    <a:pt x="811" y="325"/>
                  </a:cubicBezTo>
                  <a:cubicBezTo>
                    <a:pt x="822" y="337"/>
                    <a:pt x="833" y="348"/>
                    <a:pt x="845" y="358"/>
                  </a:cubicBezTo>
                  <a:cubicBezTo>
                    <a:pt x="835" y="358"/>
                    <a:pt x="825" y="358"/>
                    <a:pt x="815" y="358"/>
                  </a:cubicBezTo>
                  <a:cubicBezTo>
                    <a:pt x="808" y="349"/>
                    <a:pt x="801" y="340"/>
                    <a:pt x="794" y="330"/>
                  </a:cubicBezTo>
                  <a:close/>
                  <a:moveTo>
                    <a:pt x="840" y="338"/>
                  </a:moveTo>
                  <a:cubicBezTo>
                    <a:pt x="847" y="345"/>
                    <a:pt x="854" y="351"/>
                    <a:pt x="862" y="358"/>
                  </a:cubicBezTo>
                  <a:cubicBezTo>
                    <a:pt x="859" y="358"/>
                    <a:pt x="857" y="358"/>
                    <a:pt x="855" y="358"/>
                  </a:cubicBezTo>
                  <a:cubicBezTo>
                    <a:pt x="850" y="351"/>
                    <a:pt x="845" y="345"/>
                    <a:pt x="840" y="338"/>
                  </a:cubicBezTo>
                  <a:close/>
                  <a:moveTo>
                    <a:pt x="824" y="317"/>
                  </a:moveTo>
                  <a:cubicBezTo>
                    <a:pt x="824" y="317"/>
                    <a:pt x="824" y="317"/>
                    <a:pt x="824" y="317"/>
                  </a:cubicBezTo>
                  <a:cubicBezTo>
                    <a:pt x="825" y="317"/>
                    <a:pt x="826" y="317"/>
                    <a:pt x="827" y="317"/>
                  </a:cubicBezTo>
                  <a:cubicBezTo>
                    <a:pt x="827" y="317"/>
                    <a:pt x="827" y="317"/>
                    <a:pt x="827" y="318"/>
                  </a:cubicBezTo>
                  <a:cubicBezTo>
                    <a:pt x="838" y="328"/>
                    <a:pt x="849" y="339"/>
                    <a:pt x="860" y="350"/>
                  </a:cubicBezTo>
                  <a:cubicBezTo>
                    <a:pt x="861" y="351"/>
                    <a:pt x="862" y="351"/>
                    <a:pt x="862" y="351"/>
                  </a:cubicBezTo>
                  <a:cubicBezTo>
                    <a:pt x="863" y="352"/>
                    <a:pt x="864" y="354"/>
                    <a:pt x="865" y="355"/>
                  </a:cubicBezTo>
                  <a:cubicBezTo>
                    <a:pt x="851" y="343"/>
                    <a:pt x="838" y="330"/>
                    <a:pt x="824" y="317"/>
                  </a:cubicBezTo>
                  <a:close/>
                  <a:moveTo>
                    <a:pt x="865" y="348"/>
                  </a:moveTo>
                  <a:cubicBezTo>
                    <a:pt x="865" y="347"/>
                    <a:pt x="865" y="346"/>
                    <a:pt x="864" y="346"/>
                  </a:cubicBezTo>
                  <a:cubicBezTo>
                    <a:pt x="863" y="345"/>
                    <a:pt x="863" y="344"/>
                    <a:pt x="862" y="344"/>
                  </a:cubicBezTo>
                  <a:cubicBezTo>
                    <a:pt x="862" y="343"/>
                    <a:pt x="862" y="343"/>
                    <a:pt x="862" y="343"/>
                  </a:cubicBezTo>
                  <a:cubicBezTo>
                    <a:pt x="880" y="357"/>
                    <a:pt x="880" y="357"/>
                    <a:pt x="880" y="357"/>
                  </a:cubicBezTo>
                  <a:cubicBezTo>
                    <a:pt x="877" y="357"/>
                    <a:pt x="874" y="357"/>
                    <a:pt x="872" y="357"/>
                  </a:cubicBezTo>
                  <a:cubicBezTo>
                    <a:pt x="869" y="354"/>
                    <a:pt x="867" y="351"/>
                    <a:pt x="865" y="348"/>
                  </a:cubicBezTo>
                  <a:close/>
                  <a:moveTo>
                    <a:pt x="866" y="332"/>
                  </a:moveTo>
                  <a:cubicBezTo>
                    <a:pt x="877" y="341"/>
                    <a:pt x="889" y="349"/>
                    <a:pt x="900" y="357"/>
                  </a:cubicBezTo>
                  <a:cubicBezTo>
                    <a:pt x="896" y="357"/>
                    <a:pt x="892" y="357"/>
                    <a:pt x="888" y="357"/>
                  </a:cubicBezTo>
                  <a:cubicBezTo>
                    <a:pt x="888" y="357"/>
                    <a:pt x="888" y="356"/>
                    <a:pt x="887" y="356"/>
                  </a:cubicBezTo>
                  <a:cubicBezTo>
                    <a:pt x="880" y="348"/>
                    <a:pt x="873" y="340"/>
                    <a:pt x="866" y="332"/>
                  </a:cubicBezTo>
                  <a:close/>
                  <a:moveTo>
                    <a:pt x="885" y="327"/>
                  </a:moveTo>
                  <a:cubicBezTo>
                    <a:pt x="899" y="337"/>
                    <a:pt x="914" y="347"/>
                    <a:pt x="929" y="356"/>
                  </a:cubicBezTo>
                  <a:cubicBezTo>
                    <a:pt x="923" y="357"/>
                    <a:pt x="917" y="357"/>
                    <a:pt x="911" y="357"/>
                  </a:cubicBezTo>
                  <a:cubicBezTo>
                    <a:pt x="902" y="347"/>
                    <a:pt x="893" y="337"/>
                    <a:pt x="885" y="327"/>
                  </a:cubicBezTo>
                  <a:close/>
                  <a:moveTo>
                    <a:pt x="913" y="330"/>
                  </a:moveTo>
                  <a:cubicBezTo>
                    <a:pt x="927" y="338"/>
                    <a:pt x="940" y="347"/>
                    <a:pt x="954" y="356"/>
                  </a:cubicBezTo>
                  <a:cubicBezTo>
                    <a:pt x="949" y="356"/>
                    <a:pt x="944" y="356"/>
                    <a:pt x="939" y="356"/>
                  </a:cubicBezTo>
                  <a:cubicBezTo>
                    <a:pt x="930" y="347"/>
                    <a:pt x="922" y="339"/>
                    <a:pt x="913" y="330"/>
                  </a:cubicBezTo>
                  <a:close/>
                  <a:moveTo>
                    <a:pt x="938" y="331"/>
                  </a:moveTo>
                  <a:cubicBezTo>
                    <a:pt x="950" y="339"/>
                    <a:pt x="963" y="347"/>
                    <a:pt x="975" y="355"/>
                  </a:cubicBezTo>
                  <a:cubicBezTo>
                    <a:pt x="971" y="355"/>
                    <a:pt x="968" y="356"/>
                    <a:pt x="964" y="356"/>
                  </a:cubicBezTo>
                  <a:cubicBezTo>
                    <a:pt x="955" y="347"/>
                    <a:pt x="947" y="339"/>
                    <a:pt x="938" y="331"/>
                  </a:cubicBezTo>
                  <a:close/>
                  <a:moveTo>
                    <a:pt x="947" y="324"/>
                  </a:moveTo>
                  <a:cubicBezTo>
                    <a:pt x="965" y="334"/>
                    <a:pt x="982" y="344"/>
                    <a:pt x="999" y="355"/>
                  </a:cubicBezTo>
                  <a:cubicBezTo>
                    <a:pt x="1000" y="355"/>
                    <a:pt x="1000" y="355"/>
                    <a:pt x="1000" y="355"/>
                  </a:cubicBezTo>
                  <a:cubicBezTo>
                    <a:pt x="994" y="355"/>
                    <a:pt x="989" y="355"/>
                    <a:pt x="983" y="355"/>
                  </a:cubicBezTo>
                  <a:cubicBezTo>
                    <a:pt x="983" y="355"/>
                    <a:pt x="983" y="354"/>
                    <a:pt x="982" y="354"/>
                  </a:cubicBezTo>
                  <a:cubicBezTo>
                    <a:pt x="970" y="345"/>
                    <a:pt x="958" y="335"/>
                    <a:pt x="947" y="324"/>
                  </a:cubicBezTo>
                  <a:close/>
                  <a:moveTo>
                    <a:pt x="1056" y="323"/>
                  </a:moveTo>
                  <a:cubicBezTo>
                    <a:pt x="1074" y="332"/>
                    <a:pt x="1092" y="342"/>
                    <a:pt x="1110" y="351"/>
                  </a:cubicBezTo>
                  <a:cubicBezTo>
                    <a:pt x="1105" y="352"/>
                    <a:pt x="1100" y="352"/>
                    <a:pt x="1094" y="352"/>
                  </a:cubicBezTo>
                  <a:cubicBezTo>
                    <a:pt x="1080" y="343"/>
                    <a:pt x="1068" y="334"/>
                    <a:pt x="1056" y="323"/>
                  </a:cubicBezTo>
                  <a:close/>
                  <a:moveTo>
                    <a:pt x="1089" y="325"/>
                  </a:moveTo>
                  <a:cubicBezTo>
                    <a:pt x="1105" y="334"/>
                    <a:pt x="1120" y="342"/>
                    <a:pt x="1136" y="350"/>
                  </a:cubicBezTo>
                  <a:cubicBezTo>
                    <a:pt x="1130" y="351"/>
                    <a:pt x="1125" y="351"/>
                    <a:pt x="1119" y="351"/>
                  </a:cubicBezTo>
                  <a:cubicBezTo>
                    <a:pt x="1109" y="343"/>
                    <a:pt x="1099" y="334"/>
                    <a:pt x="1089" y="325"/>
                  </a:cubicBezTo>
                  <a:close/>
                  <a:moveTo>
                    <a:pt x="1123" y="332"/>
                  </a:moveTo>
                  <a:cubicBezTo>
                    <a:pt x="1134" y="337"/>
                    <a:pt x="1145" y="343"/>
                    <a:pt x="1156" y="348"/>
                  </a:cubicBezTo>
                  <a:cubicBezTo>
                    <a:pt x="1159" y="349"/>
                    <a:pt x="1161" y="346"/>
                    <a:pt x="1159" y="344"/>
                  </a:cubicBezTo>
                  <a:cubicBezTo>
                    <a:pt x="1153" y="340"/>
                    <a:pt x="1147" y="336"/>
                    <a:pt x="1141" y="332"/>
                  </a:cubicBezTo>
                  <a:cubicBezTo>
                    <a:pt x="1152" y="338"/>
                    <a:pt x="1163" y="343"/>
                    <a:pt x="1174" y="349"/>
                  </a:cubicBezTo>
                  <a:cubicBezTo>
                    <a:pt x="1165" y="349"/>
                    <a:pt x="1155" y="350"/>
                    <a:pt x="1145" y="350"/>
                  </a:cubicBezTo>
                  <a:cubicBezTo>
                    <a:pt x="1138" y="344"/>
                    <a:pt x="1131" y="338"/>
                    <a:pt x="1123" y="332"/>
                  </a:cubicBezTo>
                  <a:close/>
                  <a:moveTo>
                    <a:pt x="1145" y="320"/>
                  </a:moveTo>
                  <a:cubicBezTo>
                    <a:pt x="1162" y="330"/>
                    <a:pt x="1179" y="339"/>
                    <a:pt x="1196" y="348"/>
                  </a:cubicBezTo>
                  <a:cubicBezTo>
                    <a:pt x="1191" y="348"/>
                    <a:pt x="1186" y="349"/>
                    <a:pt x="1180" y="349"/>
                  </a:cubicBezTo>
                  <a:cubicBezTo>
                    <a:pt x="1180" y="348"/>
                    <a:pt x="1180" y="347"/>
                    <a:pt x="1180" y="347"/>
                  </a:cubicBezTo>
                  <a:cubicBezTo>
                    <a:pt x="1168" y="338"/>
                    <a:pt x="1157" y="329"/>
                    <a:pt x="1145" y="320"/>
                  </a:cubicBezTo>
                  <a:close/>
                  <a:moveTo>
                    <a:pt x="1175" y="326"/>
                  </a:moveTo>
                  <a:cubicBezTo>
                    <a:pt x="1194" y="334"/>
                    <a:pt x="1218" y="344"/>
                    <a:pt x="1222" y="346"/>
                  </a:cubicBezTo>
                  <a:cubicBezTo>
                    <a:pt x="1224" y="347"/>
                    <a:pt x="1226" y="344"/>
                    <a:pt x="1224" y="343"/>
                  </a:cubicBezTo>
                  <a:cubicBezTo>
                    <a:pt x="1215" y="337"/>
                    <a:pt x="1206" y="331"/>
                    <a:pt x="1196" y="325"/>
                  </a:cubicBezTo>
                  <a:cubicBezTo>
                    <a:pt x="1211" y="332"/>
                    <a:pt x="1226" y="338"/>
                    <a:pt x="1241" y="344"/>
                  </a:cubicBezTo>
                  <a:cubicBezTo>
                    <a:pt x="1244" y="345"/>
                    <a:pt x="1245" y="342"/>
                    <a:pt x="1243" y="341"/>
                  </a:cubicBezTo>
                  <a:cubicBezTo>
                    <a:pt x="1234" y="335"/>
                    <a:pt x="1225" y="330"/>
                    <a:pt x="1216" y="324"/>
                  </a:cubicBezTo>
                  <a:cubicBezTo>
                    <a:pt x="1214" y="323"/>
                    <a:pt x="1213" y="322"/>
                    <a:pt x="1211" y="320"/>
                  </a:cubicBezTo>
                  <a:cubicBezTo>
                    <a:pt x="1227" y="329"/>
                    <a:pt x="1245" y="337"/>
                    <a:pt x="1261" y="345"/>
                  </a:cubicBezTo>
                  <a:cubicBezTo>
                    <a:pt x="1242" y="346"/>
                    <a:pt x="1223" y="347"/>
                    <a:pt x="1204" y="348"/>
                  </a:cubicBezTo>
                  <a:cubicBezTo>
                    <a:pt x="1200" y="344"/>
                    <a:pt x="1187" y="334"/>
                    <a:pt x="1175" y="326"/>
                  </a:cubicBezTo>
                  <a:close/>
                  <a:moveTo>
                    <a:pt x="1310" y="323"/>
                  </a:moveTo>
                  <a:cubicBezTo>
                    <a:pt x="1323" y="329"/>
                    <a:pt x="1335" y="335"/>
                    <a:pt x="1347" y="341"/>
                  </a:cubicBezTo>
                  <a:cubicBezTo>
                    <a:pt x="1342" y="341"/>
                    <a:pt x="1337" y="341"/>
                    <a:pt x="1331" y="341"/>
                  </a:cubicBezTo>
                  <a:cubicBezTo>
                    <a:pt x="1331" y="341"/>
                    <a:pt x="1331" y="341"/>
                    <a:pt x="1331" y="341"/>
                  </a:cubicBezTo>
                  <a:cubicBezTo>
                    <a:pt x="1325" y="335"/>
                    <a:pt x="1318" y="328"/>
                    <a:pt x="1310" y="323"/>
                  </a:cubicBezTo>
                  <a:close/>
                  <a:moveTo>
                    <a:pt x="1361" y="306"/>
                  </a:moveTo>
                  <a:cubicBezTo>
                    <a:pt x="1353" y="301"/>
                    <a:pt x="1346" y="295"/>
                    <a:pt x="1339" y="290"/>
                  </a:cubicBezTo>
                  <a:cubicBezTo>
                    <a:pt x="1343" y="292"/>
                    <a:pt x="1347" y="295"/>
                    <a:pt x="1351" y="297"/>
                  </a:cubicBezTo>
                  <a:cubicBezTo>
                    <a:pt x="1352" y="299"/>
                    <a:pt x="1355" y="296"/>
                    <a:pt x="1353" y="294"/>
                  </a:cubicBezTo>
                  <a:cubicBezTo>
                    <a:pt x="1338" y="281"/>
                    <a:pt x="1324" y="265"/>
                    <a:pt x="1308" y="251"/>
                  </a:cubicBezTo>
                  <a:cubicBezTo>
                    <a:pt x="1321" y="260"/>
                    <a:pt x="1334" y="269"/>
                    <a:pt x="1347" y="278"/>
                  </a:cubicBezTo>
                  <a:cubicBezTo>
                    <a:pt x="1352" y="287"/>
                    <a:pt x="1356" y="297"/>
                    <a:pt x="1361" y="306"/>
                  </a:cubicBezTo>
                  <a:close/>
                  <a:moveTo>
                    <a:pt x="1321" y="226"/>
                  </a:moveTo>
                  <a:cubicBezTo>
                    <a:pt x="1328" y="240"/>
                    <a:pt x="1336" y="255"/>
                    <a:pt x="1343" y="270"/>
                  </a:cubicBezTo>
                  <a:cubicBezTo>
                    <a:pt x="1331" y="261"/>
                    <a:pt x="1319" y="251"/>
                    <a:pt x="1307" y="242"/>
                  </a:cubicBezTo>
                  <a:cubicBezTo>
                    <a:pt x="1306" y="241"/>
                    <a:pt x="1305" y="240"/>
                    <a:pt x="1303" y="238"/>
                  </a:cubicBezTo>
                  <a:cubicBezTo>
                    <a:pt x="1312" y="244"/>
                    <a:pt x="1321" y="249"/>
                    <a:pt x="1331" y="254"/>
                  </a:cubicBezTo>
                  <a:cubicBezTo>
                    <a:pt x="1333" y="255"/>
                    <a:pt x="1335" y="253"/>
                    <a:pt x="1333" y="251"/>
                  </a:cubicBezTo>
                  <a:cubicBezTo>
                    <a:pt x="1317" y="238"/>
                    <a:pt x="1300" y="225"/>
                    <a:pt x="1284" y="212"/>
                  </a:cubicBezTo>
                  <a:cubicBezTo>
                    <a:pt x="1283" y="211"/>
                    <a:pt x="1279" y="208"/>
                    <a:pt x="1275" y="205"/>
                  </a:cubicBezTo>
                  <a:cubicBezTo>
                    <a:pt x="1292" y="217"/>
                    <a:pt x="1307" y="229"/>
                    <a:pt x="1322" y="243"/>
                  </a:cubicBezTo>
                  <a:cubicBezTo>
                    <a:pt x="1324" y="244"/>
                    <a:pt x="1327" y="242"/>
                    <a:pt x="1325" y="240"/>
                  </a:cubicBezTo>
                  <a:cubicBezTo>
                    <a:pt x="1322" y="238"/>
                    <a:pt x="1319" y="235"/>
                    <a:pt x="1317" y="233"/>
                  </a:cubicBezTo>
                  <a:cubicBezTo>
                    <a:pt x="1312" y="227"/>
                    <a:pt x="1304" y="221"/>
                    <a:pt x="1297" y="216"/>
                  </a:cubicBezTo>
                  <a:cubicBezTo>
                    <a:pt x="1291" y="211"/>
                    <a:pt x="1285" y="205"/>
                    <a:pt x="1279" y="200"/>
                  </a:cubicBezTo>
                  <a:cubicBezTo>
                    <a:pt x="1292" y="209"/>
                    <a:pt x="1305" y="218"/>
                    <a:pt x="1319" y="226"/>
                  </a:cubicBezTo>
                  <a:cubicBezTo>
                    <a:pt x="1319" y="226"/>
                    <a:pt x="1320" y="226"/>
                    <a:pt x="1321" y="226"/>
                  </a:cubicBezTo>
                  <a:close/>
                  <a:moveTo>
                    <a:pt x="1303" y="190"/>
                  </a:moveTo>
                  <a:cubicBezTo>
                    <a:pt x="1308" y="201"/>
                    <a:pt x="1314" y="211"/>
                    <a:pt x="1319" y="222"/>
                  </a:cubicBezTo>
                  <a:cubicBezTo>
                    <a:pt x="1306" y="211"/>
                    <a:pt x="1293" y="201"/>
                    <a:pt x="1280" y="191"/>
                  </a:cubicBezTo>
                  <a:cubicBezTo>
                    <a:pt x="1279" y="190"/>
                    <a:pt x="1279" y="190"/>
                    <a:pt x="1278" y="189"/>
                  </a:cubicBezTo>
                  <a:cubicBezTo>
                    <a:pt x="1289" y="197"/>
                    <a:pt x="1300" y="204"/>
                    <a:pt x="1310" y="212"/>
                  </a:cubicBezTo>
                  <a:cubicBezTo>
                    <a:pt x="1312" y="213"/>
                    <a:pt x="1313" y="211"/>
                    <a:pt x="1312" y="210"/>
                  </a:cubicBezTo>
                  <a:cubicBezTo>
                    <a:pt x="1303" y="200"/>
                    <a:pt x="1294" y="190"/>
                    <a:pt x="1284" y="180"/>
                  </a:cubicBezTo>
                  <a:cubicBezTo>
                    <a:pt x="1290" y="184"/>
                    <a:pt x="1295" y="188"/>
                    <a:pt x="1301" y="191"/>
                  </a:cubicBezTo>
                  <a:cubicBezTo>
                    <a:pt x="1302" y="192"/>
                    <a:pt x="1303" y="191"/>
                    <a:pt x="1303" y="190"/>
                  </a:cubicBezTo>
                  <a:close/>
                  <a:moveTo>
                    <a:pt x="1292" y="174"/>
                  </a:moveTo>
                  <a:cubicBezTo>
                    <a:pt x="1293" y="174"/>
                    <a:pt x="1294" y="173"/>
                    <a:pt x="1294" y="173"/>
                  </a:cubicBezTo>
                  <a:cubicBezTo>
                    <a:pt x="1297" y="178"/>
                    <a:pt x="1299" y="184"/>
                    <a:pt x="1302" y="189"/>
                  </a:cubicBezTo>
                  <a:cubicBezTo>
                    <a:pt x="1293" y="180"/>
                    <a:pt x="1283" y="172"/>
                    <a:pt x="1274" y="163"/>
                  </a:cubicBezTo>
                  <a:cubicBezTo>
                    <a:pt x="1275" y="163"/>
                    <a:pt x="1275" y="164"/>
                    <a:pt x="1275" y="164"/>
                  </a:cubicBezTo>
                  <a:cubicBezTo>
                    <a:pt x="1281" y="167"/>
                    <a:pt x="1287" y="170"/>
                    <a:pt x="1292" y="174"/>
                  </a:cubicBezTo>
                  <a:close/>
                  <a:moveTo>
                    <a:pt x="1273" y="158"/>
                  </a:moveTo>
                  <a:cubicBezTo>
                    <a:pt x="1273" y="158"/>
                    <a:pt x="1274" y="158"/>
                    <a:pt x="1274" y="159"/>
                  </a:cubicBezTo>
                  <a:cubicBezTo>
                    <a:pt x="1272" y="158"/>
                    <a:pt x="1300" y="173"/>
                    <a:pt x="1282" y="165"/>
                  </a:cubicBezTo>
                  <a:cubicBezTo>
                    <a:pt x="1278" y="163"/>
                    <a:pt x="1274" y="161"/>
                    <a:pt x="1271" y="158"/>
                  </a:cubicBezTo>
                  <a:cubicBezTo>
                    <a:pt x="1271" y="158"/>
                    <a:pt x="1272" y="158"/>
                    <a:pt x="1273" y="158"/>
                  </a:cubicBezTo>
                  <a:close/>
                  <a:moveTo>
                    <a:pt x="1266" y="159"/>
                  </a:moveTo>
                  <a:cubicBezTo>
                    <a:pt x="1272" y="165"/>
                    <a:pt x="1278" y="171"/>
                    <a:pt x="1285" y="177"/>
                  </a:cubicBezTo>
                  <a:cubicBezTo>
                    <a:pt x="1285" y="177"/>
                    <a:pt x="1285" y="177"/>
                    <a:pt x="1286" y="178"/>
                  </a:cubicBezTo>
                  <a:cubicBezTo>
                    <a:pt x="1282" y="175"/>
                    <a:pt x="1278" y="173"/>
                    <a:pt x="1278" y="173"/>
                  </a:cubicBezTo>
                  <a:cubicBezTo>
                    <a:pt x="1271" y="168"/>
                    <a:pt x="1265" y="164"/>
                    <a:pt x="1258" y="159"/>
                  </a:cubicBezTo>
                  <a:cubicBezTo>
                    <a:pt x="1260" y="159"/>
                    <a:pt x="1263" y="159"/>
                    <a:pt x="1266" y="159"/>
                  </a:cubicBezTo>
                  <a:close/>
                  <a:moveTo>
                    <a:pt x="1253" y="160"/>
                  </a:moveTo>
                  <a:cubicBezTo>
                    <a:pt x="1265" y="169"/>
                    <a:pt x="1276" y="178"/>
                    <a:pt x="1287" y="189"/>
                  </a:cubicBezTo>
                  <a:cubicBezTo>
                    <a:pt x="1290" y="192"/>
                    <a:pt x="1317" y="214"/>
                    <a:pt x="1300" y="201"/>
                  </a:cubicBezTo>
                  <a:cubicBezTo>
                    <a:pt x="1282" y="186"/>
                    <a:pt x="1262" y="173"/>
                    <a:pt x="1243" y="160"/>
                  </a:cubicBezTo>
                  <a:cubicBezTo>
                    <a:pt x="1246" y="160"/>
                    <a:pt x="1250" y="160"/>
                    <a:pt x="1253" y="160"/>
                  </a:cubicBezTo>
                  <a:close/>
                  <a:moveTo>
                    <a:pt x="1237" y="161"/>
                  </a:moveTo>
                  <a:cubicBezTo>
                    <a:pt x="1249" y="171"/>
                    <a:pt x="1272" y="192"/>
                    <a:pt x="1290" y="205"/>
                  </a:cubicBezTo>
                  <a:cubicBezTo>
                    <a:pt x="1278" y="197"/>
                    <a:pt x="1264" y="187"/>
                    <a:pt x="1262" y="185"/>
                  </a:cubicBezTo>
                  <a:cubicBezTo>
                    <a:pt x="1259" y="183"/>
                    <a:pt x="1256" y="181"/>
                    <a:pt x="1253" y="179"/>
                  </a:cubicBezTo>
                  <a:cubicBezTo>
                    <a:pt x="1247" y="172"/>
                    <a:pt x="1241" y="166"/>
                    <a:pt x="1234" y="161"/>
                  </a:cubicBezTo>
                  <a:cubicBezTo>
                    <a:pt x="1235" y="161"/>
                    <a:pt x="1236" y="161"/>
                    <a:pt x="1237" y="161"/>
                  </a:cubicBezTo>
                  <a:close/>
                  <a:moveTo>
                    <a:pt x="1229" y="161"/>
                  </a:moveTo>
                  <a:cubicBezTo>
                    <a:pt x="1229" y="162"/>
                    <a:pt x="1230" y="162"/>
                    <a:pt x="1231" y="163"/>
                  </a:cubicBezTo>
                  <a:cubicBezTo>
                    <a:pt x="1231" y="163"/>
                    <a:pt x="1230" y="163"/>
                    <a:pt x="1229" y="163"/>
                  </a:cubicBezTo>
                  <a:cubicBezTo>
                    <a:pt x="1228" y="163"/>
                    <a:pt x="1227" y="162"/>
                    <a:pt x="1226" y="161"/>
                  </a:cubicBezTo>
                  <a:cubicBezTo>
                    <a:pt x="1227" y="161"/>
                    <a:pt x="1228" y="161"/>
                    <a:pt x="1229" y="161"/>
                  </a:cubicBezTo>
                  <a:close/>
                  <a:moveTo>
                    <a:pt x="1221" y="161"/>
                  </a:moveTo>
                  <a:cubicBezTo>
                    <a:pt x="1221" y="162"/>
                    <a:pt x="1221" y="162"/>
                    <a:pt x="1221" y="162"/>
                  </a:cubicBezTo>
                  <a:cubicBezTo>
                    <a:pt x="1223" y="163"/>
                    <a:pt x="1225" y="165"/>
                    <a:pt x="1227" y="166"/>
                  </a:cubicBezTo>
                  <a:cubicBezTo>
                    <a:pt x="1227" y="166"/>
                    <a:pt x="1227" y="166"/>
                    <a:pt x="1227" y="166"/>
                  </a:cubicBezTo>
                  <a:cubicBezTo>
                    <a:pt x="1230" y="168"/>
                    <a:pt x="1233" y="170"/>
                    <a:pt x="1236" y="172"/>
                  </a:cubicBezTo>
                  <a:cubicBezTo>
                    <a:pt x="1239" y="174"/>
                    <a:pt x="1242" y="177"/>
                    <a:pt x="1245" y="179"/>
                  </a:cubicBezTo>
                  <a:cubicBezTo>
                    <a:pt x="1235" y="173"/>
                    <a:pt x="1225" y="168"/>
                    <a:pt x="1216" y="161"/>
                  </a:cubicBezTo>
                  <a:cubicBezTo>
                    <a:pt x="1217" y="161"/>
                    <a:pt x="1219" y="161"/>
                    <a:pt x="1221" y="161"/>
                  </a:cubicBezTo>
                  <a:close/>
                  <a:moveTo>
                    <a:pt x="1211" y="161"/>
                  </a:moveTo>
                  <a:cubicBezTo>
                    <a:pt x="1211" y="162"/>
                    <a:pt x="1211" y="163"/>
                    <a:pt x="1212" y="164"/>
                  </a:cubicBezTo>
                  <a:cubicBezTo>
                    <a:pt x="1218" y="168"/>
                    <a:pt x="1224" y="173"/>
                    <a:pt x="1230" y="178"/>
                  </a:cubicBezTo>
                  <a:cubicBezTo>
                    <a:pt x="1222" y="172"/>
                    <a:pt x="1213" y="167"/>
                    <a:pt x="1205" y="162"/>
                  </a:cubicBezTo>
                  <a:cubicBezTo>
                    <a:pt x="1207" y="162"/>
                    <a:pt x="1209" y="161"/>
                    <a:pt x="1211" y="161"/>
                  </a:cubicBezTo>
                  <a:close/>
                  <a:moveTo>
                    <a:pt x="1195" y="162"/>
                  </a:moveTo>
                  <a:cubicBezTo>
                    <a:pt x="1201" y="167"/>
                    <a:pt x="1207" y="173"/>
                    <a:pt x="1213" y="178"/>
                  </a:cubicBezTo>
                  <a:cubicBezTo>
                    <a:pt x="1204" y="173"/>
                    <a:pt x="1195" y="167"/>
                    <a:pt x="1186" y="162"/>
                  </a:cubicBezTo>
                  <a:cubicBezTo>
                    <a:pt x="1189" y="162"/>
                    <a:pt x="1192" y="162"/>
                    <a:pt x="1195" y="162"/>
                  </a:cubicBezTo>
                  <a:close/>
                  <a:moveTo>
                    <a:pt x="1179" y="162"/>
                  </a:moveTo>
                  <a:cubicBezTo>
                    <a:pt x="1179" y="162"/>
                    <a:pt x="1179" y="162"/>
                    <a:pt x="1179" y="163"/>
                  </a:cubicBezTo>
                  <a:cubicBezTo>
                    <a:pt x="1186" y="170"/>
                    <a:pt x="1193" y="178"/>
                    <a:pt x="1199" y="185"/>
                  </a:cubicBezTo>
                  <a:cubicBezTo>
                    <a:pt x="1186" y="177"/>
                    <a:pt x="1173" y="169"/>
                    <a:pt x="1158" y="161"/>
                  </a:cubicBezTo>
                  <a:cubicBezTo>
                    <a:pt x="1165" y="161"/>
                    <a:pt x="1172" y="161"/>
                    <a:pt x="1179" y="162"/>
                  </a:cubicBezTo>
                  <a:close/>
                  <a:moveTo>
                    <a:pt x="1150" y="161"/>
                  </a:moveTo>
                  <a:cubicBezTo>
                    <a:pt x="1150" y="161"/>
                    <a:pt x="1150" y="162"/>
                    <a:pt x="1150" y="162"/>
                  </a:cubicBezTo>
                  <a:cubicBezTo>
                    <a:pt x="1159" y="170"/>
                    <a:pt x="1167" y="177"/>
                    <a:pt x="1175" y="185"/>
                  </a:cubicBezTo>
                  <a:cubicBezTo>
                    <a:pt x="1161" y="176"/>
                    <a:pt x="1146" y="168"/>
                    <a:pt x="1131" y="160"/>
                  </a:cubicBezTo>
                  <a:cubicBezTo>
                    <a:pt x="1131" y="160"/>
                    <a:pt x="1131" y="160"/>
                    <a:pt x="1131" y="160"/>
                  </a:cubicBezTo>
                  <a:cubicBezTo>
                    <a:pt x="1137" y="161"/>
                    <a:pt x="1143" y="161"/>
                    <a:pt x="1150" y="161"/>
                  </a:cubicBezTo>
                  <a:close/>
                  <a:moveTo>
                    <a:pt x="1129" y="160"/>
                  </a:moveTo>
                  <a:cubicBezTo>
                    <a:pt x="1127" y="161"/>
                    <a:pt x="1127" y="163"/>
                    <a:pt x="1128" y="165"/>
                  </a:cubicBezTo>
                  <a:cubicBezTo>
                    <a:pt x="1131" y="167"/>
                    <a:pt x="1134" y="169"/>
                    <a:pt x="1136" y="171"/>
                  </a:cubicBezTo>
                  <a:cubicBezTo>
                    <a:pt x="1131" y="168"/>
                    <a:pt x="1126" y="164"/>
                    <a:pt x="1120" y="161"/>
                  </a:cubicBezTo>
                  <a:cubicBezTo>
                    <a:pt x="1118" y="160"/>
                    <a:pt x="1115" y="163"/>
                    <a:pt x="1117" y="165"/>
                  </a:cubicBezTo>
                  <a:cubicBezTo>
                    <a:pt x="1123" y="171"/>
                    <a:pt x="1129" y="176"/>
                    <a:pt x="1135" y="182"/>
                  </a:cubicBezTo>
                  <a:cubicBezTo>
                    <a:pt x="1122" y="174"/>
                    <a:pt x="1110" y="167"/>
                    <a:pt x="1097" y="159"/>
                  </a:cubicBezTo>
                  <a:cubicBezTo>
                    <a:pt x="1108" y="160"/>
                    <a:pt x="1118" y="160"/>
                    <a:pt x="1129" y="160"/>
                  </a:cubicBezTo>
                  <a:close/>
                  <a:moveTo>
                    <a:pt x="1033" y="157"/>
                  </a:moveTo>
                  <a:cubicBezTo>
                    <a:pt x="1053" y="158"/>
                    <a:pt x="1073" y="158"/>
                    <a:pt x="1093" y="159"/>
                  </a:cubicBezTo>
                  <a:cubicBezTo>
                    <a:pt x="1092" y="160"/>
                    <a:pt x="1092" y="161"/>
                    <a:pt x="1093" y="162"/>
                  </a:cubicBezTo>
                  <a:cubicBezTo>
                    <a:pt x="1099" y="168"/>
                    <a:pt x="1105" y="173"/>
                    <a:pt x="1110" y="178"/>
                  </a:cubicBezTo>
                  <a:cubicBezTo>
                    <a:pt x="1110" y="179"/>
                    <a:pt x="1110" y="179"/>
                    <a:pt x="1110" y="179"/>
                  </a:cubicBezTo>
                  <a:cubicBezTo>
                    <a:pt x="1112" y="180"/>
                    <a:pt x="1113" y="182"/>
                    <a:pt x="1115" y="183"/>
                  </a:cubicBezTo>
                  <a:cubicBezTo>
                    <a:pt x="1102" y="176"/>
                    <a:pt x="1090" y="169"/>
                    <a:pt x="1078" y="162"/>
                  </a:cubicBezTo>
                  <a:cubicBezTo>
                    <a:pt x="1075" y="161"/>
                    <a:pt x="1073" y="164"/>
                    <a:pt x="1075" y="166"/>
                  </a:cubicBezTo>
                  <a:cubicBezTo>
                    <a:pt x="1081" y="171"/>
                    <a:pt x="1087" y="177"/>
                    <a:pt x="1093" y="182"/>
                  </a:cubicBezTo>
                  <a:cubicBezTo>
                    <a:pt x="1055" y="163"/>
                    <a:pt x="1055" y="163"/>
                    <a:pt x="1055" y="163"/>
                  </a:cubicBezTo>
                  <a:cubicBezTo>
                    <a:pt x="1052" y="162"/>
                    <a:pt x="1050" y="165"/>
                    <a:pt x="1052" y="167"/>
                  </a:cubicBezTo>
                  <a:cubicBezTo>
                    <a:pt x="1058" y="172"/>
                    <a:pt x="1065" y="178"/>
                    <a:pt x="1071" y="184"/>
                  </a:cubicBezTo>
                  <a:cubicBezTo>
                    <a:pt x="1059" y="177"/>
                    <a:pt x="1047" y="170"/>
                    <a:pt x="1036" y="163"/>
                  </a:cubicBezTo>
                  <a:cubicBezTo>
                    <a:pt x="1033" y="162"/>
                    <a:pt x="1031" y="166"/>
                    <a:pt x="1033" y="167"/>
                  </a:cubicBezTo>
                  <a:cubicBezTo>
                    <a:pt x="1037" y="170"/>
                    <a:pt x="1041" y="173"/>
                    <a:pt x="1045" y="176"/>
                  </a:cubicBezTo>
                  <a:cubicBezTo>
                    <a:pt x="1035" y="170"/>
                    <a:pt x="1025" y="164"/>
                    <a:pt x="1015" y="158"/>
                  </a:cubicBezTo>
                  <a:cubicBezTo>
                    <a:pt x="1013" y="157"/>
                    <a:pt x="1011" y="160"/>
                    <a:pt x="1013" y="162"/>
                  </a:cubicBezTo>
                  <a:cubicBezTo>
                    <a:pt x="1021" y="169"/>
                    <a:pt x="1029" y="176"/>
                    <a:pt x="1037" y="183"/>
                  </a:cubicBezTo>
                  <a:cubicBezTo>
                    <a:pt x="1024" y="174"/>
                    <a:pt x="1011" y="166"/>
                    <a:pt x="998" y="158"/>
                  </a:cubicBezTo>
                  <a:cubicBezTo>
                    <a:pt x="995" y="156"/>
                    <a:pt x="993" y="160"/>
                    <a:pt x="995" y="161"/>
                  </a:cubicBezTo>
                  <a:cubicBezTo>
                    <a:pt x="996" y="163"/>
                    <a:pt x="997" y="164"/>
                    <a:pt x="998" y="165"/>
                  </a:cubicBezTo>
                  <a:cubicBezTo>
                    <a:pt x="994" y="162"/>
                    <a:pt x="990" y="160"/>
                    <a:pt x="986" y="157"/>
                  </a:cubicBezTo>
                  <a:cubicBezTo>
                    <a:pt x="1002" y="157"/>
                    <a:pt x="1017" y="157"/>
                    <a:pt x="1033" y="157"/>
                  </a:cubicBezTo>
                  <a:close/>
                  <a:moveTo>
                    <a:pt x="973" y="157"/>
                  </a:moveTo>
                  <a:cubicBezTo>
                    <a:pt x="976" y="159"/>
                    <a:pt x="978" y="162"/>
                    <a:pt x="981" y="164"/>
                  </a:cubicBezTo>
                  <a:cubicBezTo>
                    <a:pt x="977" y="161"/>
                    <a:pt x="973" y="159"/>
                    <a:pt x="969" y="157"/>
                  </a:cubicBezTo>
                  <a:cubicBezTo>
                    <a:pt x="971" y="157"/>
                    <a:pt x="972" y="157"/>
                    <a:pt x="973" y="157"/>
                  </a:cubicBezTo>
                  <a:close/>
                  <a:moveTo>
                    <a:pt x="957" y="157"/>
                  </a:moveTo>
                  <a:cubicBezTo>
                    <a:pt x="965" y="164"/>
                    <a:pt x="972" y="171"/>
                    <a:pt x="980" y="178"/>
                  </a:cubicBezTo>
                  <a:cubicBezTo>
                    <a:pt x="966" y="172"/>
                    <a:pt x="952" y="165"/>
                    <a:pt x="939" y="157"/>
                  </a:cubicBezTo>
                  <a:cubicBezTo>
                    <a:pt x="945" y="157"/>
                    <a:pt x="951" y="157"/>
                    <a:pt x="957" y="157"/>
                  </a:cubicBezTo>
                  <a:close/>
                  <a:moveTo>
                    <a:pt x="935" y="157"/>
                  </a:moveTo>
                  <a:cubicBezTo>
                    <a:pt x="934" y="157"/>
                    <a:pt x="934" y="159"/>
                    <a:pt x="935" y="160"/>
                  </a:cubicBezTo>
                  <a:cubicBezTo>
                    <a:pt x="962" y="181"/>
                    <a:pt x="962" y="181"/>
                    <a:pt x="962" y="181"/>
                  </a:cubicBezTo>
                  <a:cubicBezTo>
                    <a:pt x="946" y="175"/>
                    <a:pt x="930" y="168"/>
                    <a:pt x="916" y="159"/>
                  </a:cubicBezTo>
                  <a:cubicBezTo>
                    <a:pt x="913" y="157"/>
                    <a:pt x="910" y="161"/>
                    <a:pt x="913" y="163"/>
                  </a:cubicBezTo>
                  <a:cubicBezTo>
                    <a:pt x="919" y="167"/>
                    <a:pt x="925" y="172"/>
                    <a:pt x="930" y="177"/>
                  </a:cubicBezTo>
                  <a:cubicBezTo>
                    <a:pt x="919" y="171"/>
                    <a:pt x="908" y="166"/>
                    <a:pt x="897" y="160"/>
                  </a:cubicBezTo>
                  <a:cubicBezTo>
                    <a:pt x="895" y="159"/>
                    <a:pt x="892" y="162"/>
                    <a:pt x="894" y="164"/>
                  </a:cubicBezTo>
                  <a:cubicBezTo>
                    <a:pt x="900" y="168"/>
                    <a:pt x="905" y="173"/>
                    <a:pt x="911" y="177"/>
                  </a:cubicBezTo>
                  <a:cubicBezTo>
                    <a:pt x="898" y="171"/>
                    <a:pt x="885" y="164"/>
                    <a:pt x="873" y="156"/>
                  </a:cubicBezTo>
                  <a:cubicBezTo>
                    <a:pt x="894" y="156"/>
                    <a:pt x="914" y="156"/>
                    <a:pt x="935" y="157"/>
                  </a:cubicBezTo>
                  <a:close/>
                  <a:moveTo>
                    <a:pt x="864" y="156"/>
                  </a:moveTo>
                  <a:cubicBezTo>
                    <a:pt x="874" y="165"/>
                    <a:pt x="883" y="174"/>
                    <a:pt x="893" y="183"/>
                  </a:cubicBezTo>
                  <a:cubicBezTo>
                    <a:pt x="875" y="175"/>
                    <a:pt x="859" y="166"/>
                    <a:pt x="842" y="156"/>
                  </a:cubicBezTo>
                  <a:cubicBezTo>
                    <a:pt x="840" y="155"/>
                    <a:pt x="837" y="159"/>
                    <a:pt x="839" y="160"/>
                  </a:cubicBezTo>
                  <a:cubicBezTo>
                    <a:pt x="843" y="164"/>
                    <a:pt x="847" y="167"/>
                    <a:pt x="851" y="171"/>
                  </a:cubicBezTo>
                  <a:cubicBezTo>
                    <a:pt x="843" y="166"/>
                    <a:pt x="834" y="161"/>
                    <a:pt x="826" y="156"/>
                  </a:cubicBezTo>
                  <a:cubicBezTo>
                    <a:pt x="839" y="156"/>
                    <a:pt x="851" y="156"/>
                    <a:pt x="864" y="156"/>
                  </a:cubicBezTo>
                  <a:close/>
                  <a:moveTo>
                    <a:pt x="816" y="156"/>
                  </a:moveTo>
                  <a:cubicBezTo>
                    <a:pt x="816" y="156"/>
                    <a:pt x="816" y="156"/>
                    <a:pt x="816" y="156"/>
                  </a:cubicBezTo>
                  <a:cubicBezTo>
                    <a:pt x="824" y="163"/>
                    <a:pt x="831" y="170"/>
                    <a:pt x="839" y="177"/>
                  </a:cubicBezTo>
                  <a:cubicBezTo>
                    <a:pt x="825" y="170"/>
                    <a:pt x="811" y="163"/>
                    <a:pt x="798" y="156"/>
                  </a:cubicBezTo>
                  <a:cubicBezTo>
                    <a:pt x="804" y="156"/>
                    <a:pt x="810" y="156"/>
                    <a:pt x="816" y="156"/>
                  </a:cubicBezTo>
                  <a:close/>
                  <a:moveTo>
                    <a:pt x="785" y="156"/>
                  </a:moveTo>
                  <a:cubicBezTo>
                    <a:pt x="792" y="162"/>
                    <a:pt x="799" y="168"/>
                    <a:pt x="806" y="174"/>
                  </a:cubicBezTo>
                  <a:cubicBezTo>
                    <a:pt x="794" y="168"/>
                    <a:pt x="783" y="162"/>
                    <a:pt x="771" y="156"/>
                  </a:cubicBezTo>
                  <a:cubicBezTo>
                    <a:pt x="775" y="156"/>
                    <a:pt x="780" y="156"/>
                    <a:pt x="785" y="156"/>
                  </a:cubicBezTo>
                  <a:close/>
                  <a:moveTo>
                    <a:pt x="759" y="156"/>
                  </a:moveTo>
                  <a:cubicBezTo>
                    <a:pt x="760" y="156"/>
                    <a:pt x="760" y="156"/>
                    <a:pt x="760" y="156"/>
                  </a:cubicBezTo>
                  <a:cubicBezTo>
                    <a:pt x="767" y="162"/>
                    <a:pt x="774" y="167"/>
                    <a:pt x="781" y="172"/>
                  </a:cubicBezTo>
                  <a:cubicBezTo>
                    <a:pt x="769" y="168"/>
                    <a:pt x="758" y="162"/>
                    <a:pt x="747" y="156"/>
                  </a:cubicBezTo>
                  <a:cubicBezTo>
                    <a:pt x="745" y="155"/>
                    <a:pt x="742" y="158"/>
                    <a:pt x="744" y="161"/>
                  </a:cubicBezTo>
                  <a:cubicBezTo>
                    <a:pt x="750" y="166"/>
                    <a:pt x="756" y="171"/>
                    <a:pt x="762" y="176"/>
                  </a:cubicBezTo>
                  <a:cubicBezTo>
                    <a:pt x="749" y="169"/>
                    <a:pt x="735" y="163"/>
                    <a:pt x="722" y="157"/>
                  </a:cubicBezTo>
                  <a:cubicBezTo>
                    <a:pt x="719" y="156"/>
                    <a:pt x="717" y="159"/>
                    <a:pt x="719" y="161"/>
                  </a:cubicBezTo>
                  <a:cubicBezTo>
                    <a:pt x="725" y="168"/>
                    <a:pt x="730" y="175"/>
                    <a:pt x="736" y="181"/>
                  </a:cubicBezTo>
                  <a:cubicBezTo>
                    <a:pt x="723" y="174"/>
                    <a:pt x="708" y="168"/>
                    <a:pt x="693" y="162"/>
                  </a:cubicBezTo>
                  <a:cubicBezTo>
                    <a:pt x="691" y="161"/>
                    <a:pt x="689" y="165"/>
                    <a:pt x="691" y="167"/>
                  </a:cubicBezTo>
                  <a:cubicBezTo>
                    <a:pt x="696" y="172"/>
                    <a:pt x="701" y="177"/>
                    <a:pt x="706" y="182"/>
                  </a:cubicBezTo>
                  <a:cubicBezTo>
                    <a:pt x="705" y="181"/>
                    <a:pt x="703" y="180"/>
                    <a:pt x="702" y="180"/>
                  </a:cubicBezTo>
                  <a:cubicBezTo>
                    <a:pt x="701" y="179"/>
                    <a:pt x="700" y="178"/>
                    <a:pt x="699" y="177"/>
                  </a:cubicBezTo>
                  <a:cubicBezTo>
                    <a:pt x="698" y="177"/>
                    <a:pt x="698" y="177"/>
                    <a:pt x="698" y="177"/>
                  </a:cubicBezTo>
                  <a:cubicBezTo>
                    <a:pt x="686" y="171"/>
                    <a:pt x="675" y="164"/>
                    <a:pt x="664" y="156"/>
                  </a:cubicBezTo>
                  <a:cubicBezTo>
                    <a:pt x="664" y="156"/>
                    <a:pt x="664" y="156"/>
                    <a:pt x="664" y="156"/>
                  </a:cubicBezTo>
                  <a:cubicBezTo>
                    <a:pt x="696" y="156"/>
                    <a:pt x="728" y="156"/>
                    <a:pt x="759" y="156"/>
                  </a:cubicBezTo>
                  <a:close/>
                  <a:moveTo>
                    <a:pt x="661" y="156"/>
                  </a:moveTo>
                  <a:cubicBezTo>
                    <a:pt x="660" y="157"/>
                    <a:pt x="660" y="160"/>
                    <a:pt x="661" y="161"/>
                  </a:cubicBezTo>
                  <a:cubicBezTo>
                    <a:pt x="671" y="168"/>
                    <a:pt x="679" y="176"/>
                    <a:pt x="687" y="185"/>
                  </a:cubicBezTo>
                  <a:cubicBezTo>
                    <a:pt x="669" y="178"/>
                    <a:pt x="653" y="168"/>
                    <a:pt x="638" y="156"/>
                  </a:cubicBezTo>
                  <a:cubicBezTo>
                    <a:pt x="646" y="156"/>
                    <a:pt x="654" y="156"/>
                    <a:pt x="661" y="156"/>
                  </a:cubicBezTo>
                  <a:close/>
                  <a:moveTo>
                    <a:pt x="632" y="156"/>
                  </a:moveTo>
                  <a:cubicBezTo>
                    <a:pt x="632" y="157"/>
                    <a:pt x="632" y="158"/>
                    <a:pt x="633" y="159"/>
                  </a:cubicBezTo>
                  <a:cubicBezTo>
                    <a:pt x="638" y="165"/>
                    <a:pt x="644" y="172"/>
                    <a:pt x="649" y="178"/>
                  </a:cubicBezTo>
                  <a:cubicBezTo>
                    <a:pt x="638" y="171"/>
                    <a:pt x="626" y="164"/>
                    <a:pt x="614" y="157"/>
                  </a:cubicBezTo>
                  <a:cubicBezTo>
                    <a:pt x="611" y="155"/>
                    <a:pt x="608" y="160"/>
                    <a:pt x="611" y="162"/>
                  </a:cubicBezTo>
                  <a:cubicBezTo>
                    <a:pt x="620" y="167"/>
                    <a:pt x="627" y="173"/>
                    <a:pt x="634" y="180"/>
                  </a:cubicBezTo>
                  <a:cubicBezTo>
                    <a:pt x="618" y="174"/>
                    <a:pt x="604" y="166"/>
                    <a:pt x="590" y="156"/>
                  </a:cubicBezTo>
                  <a:cubicBezTo>
                    <a:pt x="604" y="156"/>
                    <a:pt x="618" y="156"/>
                    <a:pt x="632" y="156"/>
                  </a:cubicBezTo>
                  <a:close/>
                  <a:moveTo>
                    <a:pt x="586" y="156"/>
                  </a:moveTo>
                  <a:cubicBezTo>
                    <a:pt x="585" y="158"/>
                    <a:pt x="585" y="160"/>
                    <a:pt x="586" y="161"/>
                  </a:cubicBezTo>
                  <a:cubicBezTo>
                    <a:pt x="592" y="168"/>
                    <a:pt x="597" y="174"/>
                    <a:pt x="603" y="181"/>
                  </a:cubicBezTo>
                  <a:cubicBezTo>
                    <a:pt x="592" y="174"/>
                    <a:pt x="581" y="167"/>
                    <a:pt x="570" y="158"/>
                  </a:cubicBezTo>
                  <a:cubicBezTo>
                    <a:pt x="569" y="156"/>
                    <a:pt x="567" y="157"/>
                    <a:pt x="566" y="158"/>
                  </a:cubicBezTo>
                  <a:cubicBezTo>
                    <a:pt x="565" y="158"/>
                    <a:pt x="564" y="157"/>
                    <a:pt x="564" y="157"/>
                  </a:cubicBezTo>
                  <a:cubicBezTo>
                    <a:pt x="571" y="157"/>
                    <a:pt x="579" y="156"/>
                    <a:pt x="586" y="156"/>
                  </a:cubicBezTo>
                  <a:close/>
                  <a:moveTo>
                    <a:pt x="555" y="157"/>
                  </a:moveTo>
                  <a:cubicBezTo>
                    <a:pt x="559" y="164"/>
                    <a:pt x="563" y="171"/>
                    <a:pt x="568" y="178"/>
                  </a:cubicBezTo>
                  <a:cubicBezTo>
                    <a:pt x="558" y="172"/>
                    <a:pt x="549" y="165"/>
                    <a:pt x="540" y="159"/>
                  </a:cubicBezTo>
                  <a:cubicBezTo>
                    <a:pt x="537" y="157"/>
                    <a:pt x="535" y="161"/>
                    <a:pt x="537" y="163"/>
                  </a:cubicBezTo>
                  <a:cubicBezTo>
                    <a:pt x="545" y="173"/>
                    <a:pt x="545" y="173"/>
                    <a:pt x="545" y="173"/>
                  </a:cubicBezTo>
                  <a:cubicBezTo>
                    <a:pt x="539" y="168"/>
                    <a:pt x="532" y="163"/>
                    <a:pt x="526" y="159"/>
                  </a:cubicBezTo>
                  <a:cubicBezTo>
                    <a:pt x="524" y="157"/>
                    <a:pt x="521" y="161"/>
                    <a:pt x="523" y="163"/>
                  </a:cubicBezTo>
                  <a:cubicBezTo>
                    <a:pt x="528" y="167"/>
                    <a:pt x="532" y="172"/>
                    <a:pt x="535" y="177"/>
                  </a:cubicBezTo>
                  <a:cubicBezTo>
                    <a:pt x="528" y="171"/>
                    <a:pt x="521" y="164"/>
                    <a:pt x="515" y="157"/>
                  </a:cubicBezTo>
                  <a:cubicBezTo>
                    <a:pt x="528" y="157"/>
                    <a:pt x="542" y="157"/>
                    <a:pt x="555" y="157"/>
                  </a:cubicBezTo>
                  <a:close/>
                  <a:moveTo>
                    <a:pt x="518" y="180"/>
                  </a:moveTo>
                  <a:cubicBezTo>
                    <a:pt x="515" y="178"/>
                    <a:pt x="512" y="175"/>
                    <a:pt x="509" y="173"/>
                  </a:cubicBezTo>
                  <a:cubicBezTo>
                    <a:pt x="509" y="173"/>
                    <a:pt x="509" y="173"/>
                    <a:pt x="509" y="173"/>
                  </a:cubicBezTo>
                  <a:cubicBezTo>
                    <a:pt x="508" y="171"/>
                    <a:pt x="507" y="170"/>
                    <a:pt x="506" y="168"/>
                  </a:cubicBezTo>
                  <a:cubicBezTo>
                    <a:pt x="510" y="172"/>
                    <a:pt x="514" y="176"/>
                    <a:pt x="518" y="180"/>
                  </a:cubicBezTo>
                  <a:close/>
                  <a:moveTo>
                    <a:pt x="491" y="157"/>
                  </a:moveTo>
                  <a:cubicBezTo>
                    <a:pt x="495" y="163"/>
                    <a:pt x="500" y="169"/>
                    <a:pt x="504" y="175"/>
                  </a:cubicBezTo>
                  <a:cubicBezTo>
                    <a:pt x="497" y="169"/>
                    <a:pt x="489" y="163"/>
                    <a:pt x="482" y="157"/>
                  </a:cubicBezTo>
                  <a:cubicBezTo>
                    <a:pt x="485" y="157"/>
                    <a:pt x="488" y="157"/>
                    <a:pt x="491" y="157"/>
                  </a:cubicBezTo>
                  <a:close/>
                  <a:moveTo>
                    <a:pt x="475" y="157"/>
                  </a:moveTo>
                  <a:cubicBezTo>
                    <a:pt x="475" y="158"/>
                    <a:pt x="475" y="158"/>
                    <a:pt x="475" y="159"/>
                  </a:cubicBezTo>
                  <a:cubicBezTo>
                    <a:pt x="478" y="166"/>
                    <a:pt x="482" y="173"/>
                    <a:pt x="486" y="179"/>
                  </a:cubicBezTo>
                  <a:cubicBezTo>
                    <a:pt x="476" y="172"/>
                    <a:pt x="466" y="165"/>
                    <a:pt x="456" y="158"/>
                  </a:cubicBezTo>
                  <a:cubicBezTo>
                    <a:pt x="463" y="158"/>
                    <a:pt x="469" y="158"/>
                    <a:pt x="475" y="157"/>
                  </a:cubicBezTo>
                  <a:close/>
                  <a:moveTo>
                    <a:pt x="447" y="158"/>
                  </a:moveTo>
                  <a:cubicBezTo>
                    <a:pt x="451" y="164"/>
                    <a:pt x="455" y="169"/>
                    <a:pt x="459" y="175"/>
                  </a:cubicBezTo>
                  <a:cubicBezTo>
                    <a:pt x="450" y="169"/>
                    <a:pt x="440" y="163"/>
                    <a:pt x="429" y="158"/>
                  </a:cubicBezTo>
                  <a:cubicBezTo>
                    <a:pt x="427" y="157"/>
                    <a:pt x="424" y="160"/>
                    <a:pt x="426" y="162"/>
                  </a:cubicBezTo>
                  <a:cubicBezTo>
                    <a:pt x="428" y="167"/>
                    <a:pt x="431" y="171"/>
                    <a:pt x="434" y="175"/>
                  </a:cubicBezTo>
                  <a:cubicBezTo>
                    <a:pt x="432" y="173"/>
                    <a:pt x="430" y="172"/>
                    <a:pt x="427" y="170"/>
                  </a:cubicBezTo>
                  <a:cubicBezTo>
                    <a:pt x="426" y="169"/>
                    <a:pt x="425" y="170"/>
                    <a:pt x="426" y="172"/>
                  </a:cubicBezTo>
                  <a:cubicBezTo>
                    <a:pt x="420" y="168"/>
                    <a:pt x="414" y="163"/>
                    <a:pt x="408" y="159"/>
                  </a:cubicBezTo>
                  <a:cubicBezTo>
                    <a:pt x="408" y="159"/>
                    <a:pt x="408" y="159"/>
                    <a:pt x="408" y="158"/>
                  </a:cubicBezTo>
                  <a:cubicBezTo>
                    <a:pt x="421" y="158"/>
                    <a:pt x="434" y="158"/>
                    <a:pt x="447" y="158"/>
                  </a:cubicBezTo>
                  <a:close/>
                  <a:moveTo>
                    <a:pt x="405" y="158"/>
                  </a:moveTo>
                  <a:cubicBezTo>
                    <a:pt x="404" y="159"/>
                    <a:pt x="403" y="160"/>
                    <a:pt x="404" y="162"/>
                  </a:cubicBezTo>
                  <a:cubicBezTo>
                    <a:pt x="408" y="168"/>
                    <a:pt x="412" y="173"/>
                    <a:pt x="417" y="178"/>
                  </a:cubicBezTo>
                  <a:cubicBezTo>
                    <a:pt x="406" y="172"/>
                    <a:pt x="396" y="166"/>
                    <a:pt x="385" y="159"/>
                  </a:cubicBezTo>
                  <a:cubicBezTo>
                    <a:pt x="392" y="159"/>
                    <a:pt x="399" y="159"/>
                    <a:pt x="405" y="158"/>
                  </a:cubicBezTo>
                  <a:close/>
                  <a:moveTo>
                    <a:pt x="379" y="159"/>
                  </a:moveTo>
                  <a:cubicBezTo>
                    <a:pt x="379" y="159"/>
                    <a:pt x="379" y="160"/>
                    <a:pt x="380" y="161"/>
                  </a:cubicBezTo>
                  <a:cubicBezTo>
                    <a:pt x="383" y="165"/>
                    <a:pt x="386" y="170"/>
                    <a:pt x="390" y="175"/>
                  </a:cubicBezTo>
                  <a:cubicBezTo>
                    <a:pt x="382" y="169"/>
                    <a:pt x="374" y="164"/>
                    <a:pt x="365" y="159"/>
                  </a:cubicBezTo>
                  <a:cubicBezTo>
                    <a:pt x="370" y="159"/>
                    <a:pt x="375" y="159"/>
                    <a:pt x="379" y="159"/>
                  </a:cubicBezTo>
                  <a:close/>
                  <a:moveTo>
                    <a:pt x="358" y="159"/>
                  </a:moveTo>
                  <a:cubicBezTo>
                    <a:pt x="358" y="160"/>
                    <a:pt x="358" y="161"/>
                    <a:pt x="359" y="161"/>
                  </a:cubicBezTo>
                  <a:cubicBezTo>
                    <a:pt x="363" y="166"/>
                    <a:pt x="367" y="172"/>
                    <a:pt x="371" y="177"/>
                  </a:cubicBezTo>
                  <a:cubicBezTo>
                    <a:pt x="362" y="171"/>
                    <a:pt x="352" y="165"/>
                    <a:pt x="343" y="159"/>
                  </a:cubicBezTo>
                  <a:cubicBezTo>
                    <a:pt x="348" y="159"/>
                    <a:pt x="353" y="159"/>
                    <a:pt x="358" y="159"/>
                  </a:cubicBezTo>
                  <a:close/>
                  <a:moveTo>
                    <a:pt x="333" y="160"/>
                  </a:moveTo>
                  <a:cubicBezTo>
                    <a:pt x="337" y="166"/>
                    <a:pt x="342" y="173"/>
                    <a:pt x="346" y="179"/>
                  </a:cubicBezTo>
                  <a:cubicBezTo>
                    <a:pt x="337" y="173"/>
                    <a:pt x="328" y="166"/>
                    <a:pt x="319" y="160"/>
                  </a:cubicBezTo>
                  <a:cubicBezTo>
                    <a:pt x="324" y="160"/>
                    <a:pt x="328" y="160"/>
                    <a:pt x="333" y="160"/>
                  </a:cubicBezTo>
                  <a:close/>
                  <a:moveTo>
                    <a:pt x="314" y="160"/>
                  </a:moveTo>
                  <a:cubicBezTo>
                    <a:pt x="313" y="161"/>
                    <a:pt x="313" y="162"/>
                    <a:pt x="314" y="162"/>
                  </a:cubicBezTo>
                  <a:cubicBezTo>
                    <a:pt x="314" y="163"/>
                    <a:pt x="315" y="164"/>
                    <a:pt x="315" y="165"/>
                  </a:cubicBezTo>
                  <a:cubicBezTo>
                    <a:pt x="315" y="165"/>
                    <a:pt x="315" y="166"/>
                    <a:pt x="315" y="167"/>
                  </a:cubicBezTo>
                  <a:cubicBezTo>
                    <a:pt x="316" y="167"/>
                    <a:pt x="317" y="168"/>
                    <a:pt x="318" y="169"/>
                  </a:cubicBezTo>
                  <a:cubicBezTo>
                    <a:pt x="320" y="173"/>
                    <a:pt x="323" y="177"/>
                    <a:pt x="326" y="182"/>
                  </a:cubicBezTo>
                  <a:cubicBezTo>
                    <a:pt x="315" y="175"/>
                    <a:pt x="305" y="168"/>
                    <a:pt x="295" y="160"/>
                  </a:cubicBezTo>
                  <a:cubicBezTo>
                    <a:pt x="301" y="160"/>
                    <a:pt x="308" y="160"/>
                    <a:pt x="314" y="160"/>
                  </a:cubicBezTo>
                  <a:close/>
                  <a:moveTo>
                    <a:pt x="289" y="160"/>
                  </a:moveTo>
                  <a:cubicBezTo>
                    <a:pt x="289" y="161"/>
                    <a:pt x="289" y="162"/>
                    <a:pt x="289" y="163"/>
                  </a:cubicBezTo>
                  <a:cubicBezTo>
                    <a:pt x="292" y="168"/>
                    <a:pt x="295" y="174"/>
                    <a:pt x="299" y="179"/>
                  </a:cubicBezTo>
                  <a:cubicBezTo>
                    <a:pt x="296" y="177"/>
                    <a:pt x="293" y="175"/>
                    <a:pt x="290" y="173"/>
                  </a:cubicBezTo>
                  <a:cubicBezTo>
                    <a:pt x="288" y="172"/>
                    <a:pt x="287" y="170"/>
                    <a:pt x="285" y="169"/>
                  </a:cubicBezTo>
                  <a:cubicBezTo>
                    <a:pt x="285" y="169"/>
                    <a:pt x="284" y="169"/>
                    <a:pt x="284" y="169"/>
                  </a:cubicBezTo>
                  <a:cubicBezTo>
                    <a:pt x="280" y="166"/>
                    <a:pt x="276" y="164"/>
                    <a:pt x="272" y="161"/>
                  </a:cubicBezTo>
                  <a:cubicBezTo>
                    <a:pt x="277" y="161"/>
                    <a:pt x="283" y="161"/>
                    <a:pt x="289" y="160"/>
                  </a:cubicBezTo>
                  <a:close/>
                  <a:moveTo>
                    <a:pt x="268" y="161"/>
                  </a:moveTo>
                  <a:cubicBezTo>
                    <a:pt x="267" y="162"/>
                    <a:pt x="267" y="163"/>
                    <a:pt x="268" y="164"/>
                  </a:cubicBezTo>
                  <a:cubicBezTo>
                    <a:pt x="270" y="169"/>
                    <a:pt x="273" y="174"/>
                    <a:pt x="276" y="179"/>
                  </a:cubicBezTo>
                  <a:cubicBezTo>
                    <a:pt x="267" y="173"/>
                    <a:pt x="258" y="167"/>
                    <a:pt x="249" y="161"/>
                  </a:cubicBezTo>
                  <a:cubicBezTo>
                    <a:pt x="255" y="161"/>
                    <a:pt x="262" y="161"/>
                    <a:pt x="268" y="161"/>
                  </a:cubicBezTo>
                  <a:close/>
                  <a:moveTo>
                    <a:pt x="282" y="190"/>
                  </a:moveTo>
                  <a:cubicBezTo>
                    <a:pt x="285" y="192"/>
                    <a:pt x="287" y="189"/>
                    <a:pt x="286" y="187"/>
                  </a:cubicBezTo>
                  <a:cubicBezTo>
                    <a:pt x="283" y="182"/>
                    <a:pt x="281" y="177"/>
                    <a:pt x="278" y="172"/>
                  </a:cubicBezTo>
                  <a:cubicBezTo>
                    <a:pt x="287" y="178"/>
                    <a:pt x="296" y="184"/>
                    <a:pt x="305" y="190"/>
                  </a:cubicBezTo>
                  <a:cubicBezTo>
                    <a:pt x="305" y="190"/>
                    <a:pt x="306" y="191"/>
                    <a:pt x="307" y="192"/>
                  </a:cubicBezTo>
                  <a:cubicBezTo>
                    <a:pt x="292" y="192"/>
                    <a:pt x="277" y="193"/>
                    <a:pt x="262" y="193"/>
                  </a:cubicBezTo>
                  <a:cubicBezTo>
                    <a:pt x="261" y="192"/>
                    <a:pt x="260" y="191"/>
                    <a:pt x="259" y="191"/>
                  </a:cubicBezTo>
                  <a:cubicBezTo>
                    <a:pt x="260" y="190"/>
                    <a:pt x="261" y="188"/>
                    <a:pt x="260" y="187"/>
                  </a:cubicBezTo>
                  <a:cubicBezTo>
                    <a:pt x="247" y="167"/>
                    <a:pt x="247" y="167"/>
                    <a:pt x="247" y="167"/>
                  </a:cubicBezTo>
                  <a:cubicBezTo>
                    <a:pt x="259" y="175"/>
                    <a:pt x="271" y="182"/>
                    <a:pt x="282" y="190"/>
                  </a:cubicBezTo>
                  <a:close/>
                  <a:moveTo>
                    <a:pt x="238" y="162"/>
                  </a:moveTo>
                  <a:cubicBezTo>
                    <a:pt x="241" y="167"/>
                    <a:pt x="245" y="173"/>
                    <a:pt x="248" y="178"/>
                  </a:cubicBezTo>
                  <a:cubicBezTo>
                    <a:pt x="240" y="173"/>
                    <a:pt x="232" y="167"/>
                    <a:pt x="224" y="162"/>
                  </a:cubicBezTo>
                  <a:cubicBezTo>
                    <a:pt x="229" y="162"/>
                    <a:pt x="233" y="162"/>
                    <a:pt x="238" y="162"/>
                  </a:cubicBezTo>
                  <a:close/>
                  <a:moveTo>
                    <a:pt x="216" y="162"/>
                  </a:moveTo>
                  <a:cubicBezTo>
                    <a:pt x="216" y="162"/>
                    <a:pt x="216" y="163"/>
                    <a:pt x="216" y="163"/>
                  </a:cubicBezTo>
                  <a:cubicBezTo>
                    <a:pt x="220" y="170"/>
                    <a:pt x="224" y="177"/>
                    <a:pt x="228" y="184"/>
                  </a:cubicBezTo>
                  <a:cubicBezTo>
                    <a:pt x="217" y="177"/>
                    <a:pt x="207" y="170"/>
                    <a:pt x="196" y="162"/>
                  </a:cubicBezTo>
                  <a:cubicBezTo>
                    <a:pt x="203" y="162"/>
                    <a:pt x="209" y="162"/>
                    <a:pt x="216" y="162"/>
                  </a:cubicBezTo>
                  <a:close/>
                  <a:moveTo>
                    <a:pt x="233" y="194"/>
                  </a:moveTo>
                  <a:cubicBezTo>
                    <a:pt x="229" y="194"/>
                    <a:pt x="225" y="194"/>
                    <a:pt x="222" y="194"/>
                  </a:cubicBezTo>
                  <a:cubicBezTo>
                    <a:pt x="214" y="186"/>
                    <a:pt x="205" y="179"/>
                    <a:pt x="197" y="171"/>
                  </a:cubicBezTo>
                  <a:cubicBezTo>
                    <a:pt x="196" y="170"/>
                    <a:pt x="193" y="172"/>
                    <a:pt x="195" y="173"/>
                  </a:cubicBezTo>
                  <a:cubicBezTo>
                    <a:pt x="202" y="180"/>
                    <a:pt x="210" y="187"/>
                    <a:pt x="217" y="194"/>
                  </a:cubicBezTo>
                  <a:cubicBezTo>
                    <a:pt x="213" y="194"/>
                    <a:pt x="209" y="194"/>
                    <a:pt x="204" y="195"/>
                  </a:cubicBezTo>
                  <a:cubicBezTo>
                    <a:pt x="198" y="186"/>
                    <a:pt x="194" y="176"/>
                    <a:pt x="190" y="166"/>
                  </a:cubicBezTo>
                  <a:cubicBezTo>
                    <a:pt x="205" y="175"/>
                    <a:pt x="219" y="184"/>
                    <a:pt x="233" y="194"/>
                  </a:cubicBezTo>
                  <a:close/>
                  <a:moveTo>
                    <a:pt x="184" y="163"/>
                  </a:moveTo>
                  <a:cubicBezTo>
                    <a:pt x="186" y="171"/>
                    <a:pt x="188" y="178"/>
                    <a:pt x="192" y="185"/>
                  </a:cubicBezTo>
                  <a:cubicBezTo>
                    <a:pt x="183" y="178"/>
                    <a:pt x="174" y="170"/>
                    <a:pt x="165" y="163"/>
                  </a:cubicBezTo>
                  <a:cubicBezTo>
                    <a:pt x="171" y="163"/>
                    <a:pt x="178" y="163"/>
                    <a:pt x="184" y="163"/>
                  </a:cubicBezTo>
                  <a:close/>
                  <a:moveTo>
                    <a:pt x="194" y="194"/>
                  </a:moveTo>
                  <a:cubicBezTo>
                    <a:pt x="194" y="194"/>
                    <a:pt x="194" y="194"/>
                    <a:pt x="193" y="194"/>
                  </a:cubicBezTo>
                  <a:cubicBezTo>
                    <a:pt x="190" y="199"/>
                    <a:pt x="187" y="204"/>
                    <a:pt x="184" y="209"/>
                  </a:cubicBezTo>
                  <a:cubicBezTo>
                    <a:pt x="181" y="206"/>
                    <a:pt x="179" y="204"/>
                    <a:pt x="176" y="201"/>
                  </a:cubicBezTo>
                  <a:cubicBezTo>
                    <a:pt x="177" y="202"/>
                    <a:pt x="179" y="203"/>
                    <a:pt x="180" y="204"/>
                  </a:cubicBezTo>
                  <a:cubicBezTo>
                    <a:pt x="182" y="207"/>
                    <a:pt x="186" y="203"/>
                    <a:pt x="184" y="200"/>
                  </a:cubicBezTo>
                  <a:cubicBezTo>
                    <a:pt x="176" y="191"/>
                    <a:pt x="170" y="181"/>
                    <a:pt x="164" y="170"/>
                  </a:cubicBezTo>
                  <a:lnTo>
                    <a:pt x="194" y="194"/>
                  </a:lnTo>
                  <a:close/>
                  <a:moveTo>
                    <a:pt x="156" y="163"/>
                  </a:moveTo>
                  <a:cubicBezTo>
                    <a:pt x="158" y="170"/>
                    <a:pt x="161" y="176"/>
                    <a:pt x="164" y="181"/>
                  </a:cubicBezTo>
                  <a:cubicBezTo>
                    <a:pt x="145" y="164"/>
                    <a:pt x="145" y="164"/>
                    <a:pt x="145" y="164"/>
                  </a:cubicBezTo>
                  <a:cubicBezTo>
                    <a:pt x="149" y="164"/>
                    <a:pt x="152" y="164"/>
                    <a:pt x="156" y="163"/>
                  </a:cubicBezTo>
                  <a:close/>
                  <a:moveTo>
                    <a:pt x="134" y="163"/>
                  </a:moveTo>
                  <a:cubicBezTo>
                    <a:pt x="134" y="164"/>
                    <a:pt x="135" y="164"/>
                    <a:pt x="136" y="164"/>
                  </a:cubicBezTo>
                  <a:cubicBezTo>
                    <a:pt x="147" y="179"/>
                    <a:pt x="156" y="195"/>
                    <a:pt x="164" y="212"/>
                  </a:cubicBezTo>
                  <a:cubicBezTo>
                    <a:pt x="152" y="201"/>
                    <a:pt x="139" y="189"/>
                    <a:pt x="127" y="177"/>
                  </a:cubicBezTo>
                  <a:cubicBezTo>
                    <a:pt x="129" y="173"/>
                    <a:pt x="132" y="168"/>
                    <a:pt x="134" y="163"/>
                  </a:cubicBezTo>
                  <a:close/>
                  <a:moveTo>
                    <a:pt x="120" y="193"/>
                  </a:moveTo>
                  <a:cubicBezTo>
                    <a:pt x="121" y="194"/>
                    <a:pt x="122" y="196"/>
                    <a:pt x="123" y="197"/>
                  </a:cubicBezTo>
                  <a:cubicBezTo>
                    <a:pt x="123" y="198"/>
                    <a:pt x="124" y="197"/>
                    <a:pt x="124" y="196"/>
                  </a:cubicBezTo>
                  <a:cubicBezTo>
                    <a:pt x="123" y="195"/>
                    <a:pt x="121" y="193"/>
                    <a:pt x="120" y="192"/>
                  </a:cubicBezTo>
                  <a:cubicBezTo>
                    <a:pt x="122" y="189"/>
                    <a:pt x="123" y="187"/>
                    <a:pt x="124" y="184"/>
                  </a:cubicBezTo>
                  <a:cubicBezTo>
                    <a:pt x="128" y="192"/>
                    <a:pt x="133" y="199"/>
                    <a:pt x="137" y="207"/>
                  </a:cubicBezTo>
                  <a:cubicBezTo>
                    <a:pt x="132" y="202"/>
                    <a:pt x="128" y="199"/>
                    <a:pt x="124" y="199"/>
                  </a:cubicBezTo>
                  <a:cubicBezTo>
                    <a:pt x="123" y="198"/>
                    <a:pt x="122" y="197"/>
                    <a:pt x="121" y="196"/>
                  </a:cubicBezTo>
                  <a:cubicBezTo>
                    <a:pt x="120" y="195"/>
                    <a:pt x="119" y="195"/>
                    <a:pt x="118" y="196"/>
                  </a:cubicBezTo>
                  <a:cubicBezTo>
                    <a:pt x="119" y="195"/>
                    <a:pt x="119" y="194"/>
                    <a:pt x="120" y="193"/>
                  </a:cubicBezTo>
                  <a:close/>
                  <a:moveTo>
                    <a:pt x="117" y="199"/>
                  </a:moveTo>
                  <a:cubicBezTo>
                    <a:pt x="117" y="199"/>
                    <a:pt x="117" y="199"/>
                    <a:pt x="117" y="200"/>
                  </a:cubicBezTo>
                  <a:cubicBezTo>
                    <a:pt x="118" y="201"/>
                    <a:pt x="118" y="202"/>
                    <a:pt x="119" y="203"/>
                  </a:cubicBezTo>
                  <a:cubicBezTo>
                    <a:pt x="118" y="205"/>
                    <a:pt x="119" y="208"/>
                    <a:pt x="122" y="209"/>
                  </a:cubicBezTo>
                  <a:cubicBezTo>
                    <a:pt x="122" y="209"/>
                    <a:pt x="122" y="210"/>
                    <a:pt x="123" y="210"/>
                  </a:cubicBezTo>
                  <a:cubicBezTo>
                    <a:pt x="125" y="213"/>
                    <a:pt x="127" y="216"/>
                    <a:pt x="129" y="220"/>
                  </a:cubicBezTo>
                  <a:cubicBezTo>
                    <a:pt x="125" y="217"/>
                    <a:pt x="122" y="214"/>
                    <a:pt x="118" y="211"/>
                  </a:cubicBezTo>
                  <a:cubicBezTo>
                    <a:pt x="116" y="209"/>
                    <a:pt x="113" y="213"/>
                    <a:pt x="114" y="215"/>
                  </a:cubicBezTo>
                  <a:cubicBezTo>
                    <a:pt x="119" y="223"/>
                    <a:pt x="123" y="230"/>
                    <a:pt x="128" y="238"/>
                  </a:cubicBezTo>
                  <a:cubicBezTo>
                    <a:pt x="122" y="232"/>
                    <a:pt x="116" y="227"/>
                    <a:pt x="110" y="222"/>
                  </a:cubicBezTo>
                  <a:cubicBezTo>
                    <a:pt x="108" y="220"/>
                    <a:pt x="104" y="223"/>
                    <a:pt x="106" y="226"/>
                  </a:cubicBezTo>
                  <a:cubicBezTo>
                    <a:pt x="111" y="236"/>
                    <a:pt x="116" y="246"/>
                    <a:pt x="121" y="257"/>
                  </a:cubicBezTo>
                  <a:cubicBezTo>
                    <a:pt x="114" y="249"/>
                    <a:pt x="106" y="242"/>
                    <a:pt x="99" y="234"/>
                  </a:cubicBezTo>
                  <a:cubicBezTo>
                    <a:pt x="105" y="222"/>
                    <a:pt x="111" y="211"/>
                    <a:pt x="117" y="199"/>
                  </a:cubicBezTo>
                  <a:close/>
                  <a:moveTo>
                    <a:pt x="94" y="243"/>
                  </a:moveTo>
                  <a:cubicBezTo>
                    <a:pt x="98" y="249"/>
                    <a:pt x="102" y="256"/>
                    <a:pt x="106" y="262"/>
                  </a:cubicBezTo>
                  <a:cubicBezTo>
                    <a:pt x="101" y="257"/>
                    <a:pt x="96" y="253"/>
                    <a:pt x="92" y="248"/>
                  </a:cubicBezTo>
                  <a:cubicBezTo>
                    <a:pt x="92" y="246"/>
                    <a:pt x="93" y="244"/>
                    <a:pt x="94" y="243"/>
                  </a:cubicBezTo>
                  <a:close/>
                  <a:moveTo>
                    <a:pt x="88" y="255"/>
                  </a:moveTo>
                  <a:cubicBezTo>
                    <a:pt x="91" y="260"/>
                    <a:pt x="94" y="264"/>
                    <a:pt x="98" y="269"/>
                  </a:cubicBezTo>
                  <a:cubicBezTo>
                    <a:pt x="93" y="266"/>
                    <a:pt x="89" y="264"/>
                    <a:pt x="84" y="263"/>
                  </a:cubicBezTo>
                  <a:cubicBezTo>
                    <a:pt x="85" y="260"/>
                    <a:pt x="86" y="257"/>
                    <a:pt x="88" y="255"/>
                  </a:cubicBezTo>
                  <a:close/>
                  <a:moveTo>
                    <a:pt x="80" y="269"/>
                  </a:moveTo>
                  <a:cubicBezTo>
                    <a:pt x="86" y="275"/>
                    <a:pt x="91" y="281"/>
                    <a:pt x="97" y="287"/>
                  </a:cubicBezTo>
                  <a:cubicBezTo>
                    <a:pt x="93" y="283"/>
                    <a:pt x="90" y="280"/>
                    <a:pt x="86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5" y="275"/>
                    <a:pt x="85" y="275"/>
                    <a:pt x="85" y="275"/>
                  </a:cubicBezTo>
                  <a:cubicBezTo>
                    <a:pt x="84" y="275"/>
                    <a:pt x="84" y="275"/>
                    <a:pt x="83" y="274"/>
                  </a:cubicBezTo>
                  <a:cubicBezTo>
                    <a:pt x="81" y="272"/>
                    <a:pt x="78" y="275"/>
                    <a:pt x="79" y="277"/>
                  </a:cubicBezTo>
                  <a:cubicBezTo>
                    <a:pt x="78" y="278"/>
                    <a:pt x="78" y="279"/>
                    <a:pt x="77" y="282"/>
                  </a:cubicBezTo>
                  <a:cubicBezTo>
                    <a:pt x="76" y="283"/>
                    <a:pt x="78" y="283"/>
                    <a:pt x="78" y="283"/>
                  </a:cubicBezTo>
                  <a:cubicBezTo>
                    <a:pt x="79" y="281"/>
                    <a:pt x="81" y="281"/>
                    <a:pt x="83" y="283"/>
                  </a:cubicBezTo>
                  <a:cubicBezTo>
                    <a:pt x="92" y="292"/>
                    <a:pt x="99" y="301"/>
                    <a:pt x="107" y="311"/>
                  </a:cubicBezTo>
                  <a:cubicBezTo>
                    <a:pt x="96" y="301"/>
                    <a:pt x="85" y="291"/>
                    <a:pt x="74" y="281"/>
                  </a:cubicBezTo>
                  <a:cubicBezTo>
                    <a:pt x="76" y="277"/>
                    <a:pt x="78" y="273"/>
                    <a:pt x="80" y="269"/>
                  </a:cubicBezTo>
                  <a:close/>
                  <a:moveTo>
                    <a:pt x="70" y="288"/>
                  </a:moveTo>
                  <a:cubicBezTo>
                    <a:pt x="81" y="304"/>
                    <a:pt x="93" y="320"/>
                    <a:pt x="106" y="335"/>
                  </a:cubicBezTo>
                  <a:cubicBezTo>
                    <a:pt x="92" y="327"/>
                    <a:pt x="79" y="312"/>
                    <a:pt x="68" y="302"/>
                  </a:cubicBezTo>
                  <a:cubicBezTo>
                    <a:pt x="65" y="300"/>
                    <a:pt x="62" y="304"/>
                    <a:pt x="64" y="307"/>
                  </a:cubicBezTo>
                  <a:cubicBezTo>
                    <a:pt x="72" y="317"/>
                    <a:pt x="81" y="327"/>
                    <a:pt x="89" y="337"/>
                  </a:cubicBezTo>
                  <a:cubicBezTo>
                    <a:pt x="80" y="332"/>
                    <a:pt x="72" y="327"/>
                    <a:pt x="65" y="321"/>
                  </a:cubicBezTo>
                  <a:cubicBezTo>
                    <a:pt x="62" y="319"/>
                    <a:pt x="58" y="321"/>
                    <a:pt x="60" y="324"/>
                  </a:cubicBezTo>
                  <a:cubicBezTo>
                    <a:pt x="63" y="329"/>
                    <a:pt x="66" y="334"/>
                    <a:pt x="69" y="338"/>
                  </a:cubicBezTo>
                  <a:cubicBezTo>
                    <a:pt x="62" y="334"/>
                    <a:pt x="56" y="330"/>
                    <a:pt x="49" y="327"/>
                  </a:cubicBezTo>
                  <a:cubicBezTo>
                    <a:pt x="56" y="314"/>
                    <a:pt x="63" y="301"/>
                    <a:pt x="70" y="288"/>
                  </a:cubicBezTo>
                  <a:close/>
                  <a:moveTo>
                    <a:pt x="56" y="341"/>
                  </a:moveTo>
                  <a:cubicBezTo>
                    <a:pt x="55" y="340"/>
                    <a:pt x="53" y="338"/>
                    <a:pt x="52" y="336"/>
                  </a:cubicBezTo>
                  <a:cubicBezTo>
                    <a:pt x="59" y="339"/>
                    <a:pt x="65" y="343"/>
                    <a:pt x="71" y="346"/>
                  </a:cubicBezTo>
                  <a:cubicBezTo>
                    <a:pt x="66" y="346"/>
                    <a:pt x="60" y="346"/>
                    <a:pt x="55" y="346"/>
                  </a:cubicBezTo>
                  <a:cubicBezTo>
                    <a:pt x="57" y="345"/>
                    <a:pt x="57" y="343"/>
                    <a:pt x="56" y="341"/>
                  </a:cubicBezTo>
                  <a:close/>
                  <a:moveTo>
                    <a:pt x="41" y="341"/>
                  </a:moveTo>
                  <a:cubicBezTo>
                    <a:pt x="44" y="343"/>
                    <a:pt x="47" y="344"/>
                    <a:pt x="51" y="345"/>
                  </a:cubicBezTo>
                  <a:cubicBezTo>
                    <a:pt x="47" y="345"/>
                    <a:pt x="43" y="345"/>
                    <a:pt x="39" y="345"/>
                  </a:cubicBezTo>
                  <a:cubicBezTo>
                    <a:pt x="39" y="344"/>
                    <a:pt x="40" y="343"/>
                    <a:pt x="41" y="341"/>
                  </a:cubicBezTo>
                  <a:close/>
                  <a:moveTo>
                    <a:pt x="32" y="355"/>
                  </a:moveTo>
                  <a:cubicBezTo>
                    <a:pt x="383" y="371"/>
                    <a:pt x="735" y="374"/>
                    <a:pt x="1086" y="362"/>
                  </a:cubicBezTo>
                  <a:cubicBezTo>
                    <a:pt x="1185" y="359"/>
                    <a:pt x="1284" y="354"/>
                    <a:pt x="1383" y="349"/>
                  </a:cubicBezTo>
                  <a:cubicBezTo>
                    <a:pt x="1382" y="366"/>
                    <a:pt x="1381" y="384"/>
                    <a:pt x="1382" y="400"/>
                  </a:cubicBezTo>
                  <a:cubicBezTo>
                    <a:pt x="1383" y="402"/>
                    <a:pt x="1384" y="403"/>
                    <a:pt x="1385" y="404"/>
                  </a:cubicBezTo>
                  <a:cubicBezTo>
                    <a:pt x="1297" y="405"/>
                    <a:pt x="1208" y="411"/>
                    <a:pt x="1120" y="414"/>
                  </a:cubicBezTo>
                  <a:cubicBezTo>
                    <a:pt x="1031" y="417"/>
                    <a:pt x="942" y="418"/>
                    <a:pt x="853" y="419"/>
                  </a:cubicBezTo>
                  <a:cubicBezTo>
                    <a:pt x="675" y="421"/>
                    <a:pt x="497" y="419"/>
                    <a:pt x="319" y="413"/>
                  </a:cubicBezTo>
                  <a:cubicBezTo>
                    <a:pt x="219" y="410"/>
                    <a:pt x="119" y="405"/>
                    <a:pt x="20" y="400"/>
                  </a:cubicBezTo>
                  <a:cubicBezTo>
                    <a:pt x="22" y="393"/>
                    <a:pt x="23" y="386"/>
                    <a:pt x="25" y="379"/>
                  </a:cubicBezTo>
                  <a:cubicBezTo>
                    <a:pt x="27" y="371"/>
                    <a:pt x="29" y="363"/>
                    <a:pt x="32" y="3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5"/>
            <p:cNvSpPr/>
            <p:nvPr/>
          </p:nvSpPr>
          <p:spPr bwMode="auto">
            <a:xfrm>
              <a:off x="5852481" y="1655652"/>
              <a:ext cx="118395" cy="54322"/>
            </a:xfrm>
            <a:custGeom>
              <a:avLst/>
              <a:gdLst>
                <a:gd name="T0" fmla="*/ 1 w 58"/>
                <a:gd name="T1" fmla="*/ 2 h 27"/>
                <a:gd name="T2" fmla="*/ 56 w 58"/>
                <a:gd name="T3" fmla="*/ 26 h 27"/>
                <a:gd name="T4" fmla="*/ 57 w 58"/>
                <a:gd name="T5" fmla="*/ 25 h 27"/>
                <a:gd name="T6" fmla="*/ 2 w 58"/>
                <a:gd name="T7" fmla="*/ 1 h 27"/>
                <a:gd name="T8" fmla="*/ 1 w 58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7">
                  <a:moveTo>
                    <a:pt x="1" y="2"/>
                  </a:moveTo>
                  <a:cubicBezTo>
                    <a:pt x="19" y="11"/>
                    <a:pt x="38" y="18"/>
                    <a:pt x="56" y="26"/>
                  </a:cubicBezTo>
                  <a:cubicBezTo>
                    <a:pt x="57" y="27"/>
                    <a:pt x="58" y="25"/>
                    <a:pt x="57" y="25"/>
                  </a:cubicBezTo>
                  <a:cubicBezTo>
                    <a:pt x="38" y="17"/>
                    <a:pt x="20" y="8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36"/>
            <p:cNvSpPr/>
            <p:nvPr/>
          </p:nvSpPr>
          <p:spPr bwMode="auto">
            <a:xfrm>
              <a:off x="4715894" y="2303339"/>
              <a:ext cx="36215" cy="45965"/>
            </a:xfrm>
            <a:custGeom>
              <a:avLst/>
              <a:gdLst>
                <a:gd name="T0" fmla="*/ 1 w 18"/>
                <a:gd name="T1" fmla="*/ 2 h 23"/>
                <a:gd name="T2" fmla="*/ 16 w 18"/>
                <a:gd name="T3" fmla="*/ 22 h 23"/>
                <a:gd name="T4" fmla="*/ 18 w 18"/>
                <a:gd name="T5" fmla="*/ 21 h 23"/>
                <a:gd name="T6" fmla="*/ 2 w 18"/>
                <a:gd name="T7" fmla="*/ 0 h 23"/>
                <a:gd name="T8" fmla="*/ 1 w 18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3">
                  <a:moveTo>
                    <a:pt x="1" y="2"/>
                  </a:moveTo>
                  <a:cubicBezTo>
                    <a:pt x="6" y="8"/>
                    <a:pt x="12" y="14"/>
                    <a:pt x="16" y="22"/>
                  </a:cubicBezTo>
                  <a:cubicBezTo>
                    <a:pt x="17" y="23"/>
                    <a:pt x="18" y="22"/>
                    <a:pt x="18" y="21"/>
                  </a:cubicBezTo>
                  <a:cubicBezTo>
                    <a:pt x="13" y="13"/>
                    <a:pt x="8" y="6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7"/>
            <p:cNvSpPr/>
            <p:nvPr/>
          </p:nvSpPr>
          <p:spPr bwMode="auto">
            <a:xfrm>
              <a:off x="4676893" y="2382733"/>
              <a:ext cx="27858" cy="33429"/>
            </a:xfrm>
            <a:custGeom>
              <a:avLst/>
              <a:gdLst>
                <a:gd name="T0" fmla="*/ 1 w 14"/>
                <a:gd name="T1" fmla="*/ 3 h 17"/>
                <a:gd name="T2" fmla="*/ 11 w 14"/>
                <a:gd name="T3" fmla="*/ 15 h 17"/>
                <a:gd name="T4" fmla="*/ 13 w 14"/>
                <a:gd name="T5" fmla="*/ 13 h 17"/>
                <a:gd name="T6" fmla="*/ 3 w 14"/>
                <a:gd name="T7" fmla="*/ 1 h 17"/>
                <a:gd name="T8" fmla="*/ 1 w 14"/>
                <a:gd name="T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1" y="3"/>
                  </a:moveTo>
                  <a:cubicBezTo>
                    <a:pt x="4" y="7"/>
                    <a:pt x="8" y="11"/>
                    <a:pt x="11" y="15"/>
                  </a:cubicBezTo>
                  <a:cubicBezTo>
                    <a:pt x="12" y="17"/>
                    <a:pt x="14" y="15"/>
                    <a:pt x="13" y="13"/>
                  </a:cubicBezTo>
                  <a:cubicBezTo>
                    <a:pt x="10" y="9"/>
                    <a:pt x="7" y="5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49" name="Group 40"/>
          <p:cNvGrpSpPr>
            <a:grpSpLocks noChangeAspect="1"/>
          </p:cNvGrpSpPr>
          <p:nvPr/>
        </p:nvGrpSpPr>
        <p:grpSpPr bwMode="auto">
          <a:xfrm>
            <a:off x="1442475" y="732445"/>
            <a:ext cx="1719978" cy="1622573"/>
            <a:chOff x="765" y="847"/>
            <a:chExt cx="1395" cy="1316"/>
          </a:xfrm>
          <a:solidFill>
            <a:schemeClr val="tx1"/>
          </a:solidFill>
        </p:grpSpPr>
        <p:sp>
          <p:nvSpPr>
            <p:cNvPr id="250" name="Freeform 42"/>
            <p:cNvSpPr>
              <a:spLocks noEditPoints="1"/>
            </p:cNvSpPr>
            <p:nvPr/>
          </p:nvSpPr>
          <p:spPr bwMode="auto">
            <a:xfrm>
              <a:off x="1876" y="1005"/>
              <a:ext cx="219" cy="464"/>
            </a:xfrm>
            <a:custGeom>
              <a:avLst/>
              <a:gdLst>
                <a:gd name="T0" fmla="*/ 98 w 132"/>
                <a:gd name="T1" fmla="*/ 276 h 279"/>
                <a:gd name="T2" fmla="*/ 46 w 132"/>
                <a:gd name="T3" fmla="*/ 229 h 279"/>
                <a:gd name="T4" fmla="*/ 47 w 132"/>
                <a:gd name="T5" fmla="*/ 212 h 279"/>
                <a:gd name="T6" fmla="*/ 50 w 132"/>
                <a:gd name="T7" fmla="*/ 203 h 279"/>
                <a:gd name="T8" fmla="*/ 50 w 132"/>
                <a:gd name="T9" fmla="*/ 169 h 279"/>
                <a:gd name="T10" fmla="*/ 55 w 132"/>
                <a:gd name="T11" fmla="*/ 157 h 279"/>
                <a:gd name="T12" fmla="*/ 108 w 132"/>
                <a:gd name="T13" fmla="*/ 218 h 279"/>
                <a:gd name="T14" fmla="*/ 110 w 132"/>
                <a:gd name="T15" fmla="*/ 216 h 279"/>
                <a:gd name="T16" fmla="*/ 55 w 132"/>
                <a:gd name="T17" fmla="*/ 153 h 279"/>
                <a:gd name="T18" fmla="*/ 55 w 132"/>
                <a:gd name="T19" fmla="*/ 152 h 279"/>
                <a:gd name="T20" fmla="*/ 59 w 132"/>
                <a:gd name="T21" fmla="*/ 104 h 279"/>
                <a:gd name="T22" fmla="*/ 59 w 132"/>
                <a:gd name="T23" fmla="*/ 103 h 279"/>
                <a:gd name="T24" fmla="*/ 119 w 132"/>
                <a:gd name="T25" fmla="*/ 171 h 279"/>
                <a:gd name="T26" fmla="*/ 121 w 132"/>
                <a:gd name="T27" fmla="*/ 169 h 279"/>
                <a:gd name="T28" fmla="*/ 60 w 132"/>
                <a:gd name="T29" fmla="*/ 101 h 279"/>
                <a:gd name="T30" fmla="*/ 71 w 132"/>
                <a:gd name="T31" fmla="*/ 77 h 279"/>
                <a:gd name="T32" fmla="*/ 69 w 132"/>
                <a:gd name="T33" fmla="*/ 72 h 279"/>
                <a:gd name="T34" fmla="*/ 73 w 132"/>
                <a:gd name="T35" fmla="*/ 55 h 279"/>
                <a:gd name="T36" fmla="*/ 128 w 132"/>
                <a:gd name="T37" fmla="*/ 116 h 279"/>
                <a:gd name="T38" fmla="*/ 130 w 132"/>
                <a:gd name="T39" fmla="*/ 114 h 279"/>
                <a:gd name="T40" fmla="*/ 75 w 132"/>
                <a:gd name="T41" fmla="*/ 53 h 279"/>
                <a:gd name="T42" fmla="*/ 81 w 132"/>
                <a:gd name="T43" fmla="*/ 49 h 279"/>
                <a:gd name="T44" fmla="*/ 82 w 132"/>
                <a:gd name="T45" fmla="*/ 41 h 279"/>
                <a:gd name="T46" fmla="*/ 60 w 132"/>
                <a:gd name="T47" fmla="*/ 27 h 279"/>
                <a:gd name="T48" fmla="*/ 94 w 132"/>
                <a:gd name="T49" fmla="*/ 22 h 279"/>
                <a:gd name="T50" fmla="*/ 94 w 132"/>
                <a:gd name="T51" fmla="*/ 14 h 279"/>
                <a:gd name="T52" fmla="*/ 43 w 132"/>
                <a:gd name="T53" fmla="*/ 1 h 279"/>
                <a:gd name="T54" fmla="*/ 41 w 132"/>
                <a:gd name="T55" fmla="*/ 8 h 279"/>
                <a:gd name="T56" fmla="*/ 72 w 132"/>
                <a:gd name="T57" fmla="*/ 17 h 279"/>
                <a:gd name="T58" fmla="*/ 47 w 132"/>
                <a:gd name="T59" fmla="*/ 19 h 279"/>
                <a:gd name="T60" fmla="*/ 46 w 132"/>
                <a:gd name="T61" fmla="*/ 27 h 279"/>
                <a:gd name="T62" fmla="*/ 52 w 132"/>
                <a:gd name="T63" fmla="*/ 32 h 279"/>
                <a:gd name="T64" fmla="*/ 65 w 132"/>
                <a:gd name="T65" fmla="*/ 47 h 279"/>
                <a:gd name="T66" fmla="*/ 57 w 132"/>
                <a:gd name="T67" fmla="*/ 70 h 279"/>
                <a:gd name="T68" fmla="*/ 54 w 132"/>
                <a:gd name="T69" fmla="*/ 94 h 279"/>
                <a:gd name="T70" fmla="*/ 36 w 132"/>
                <a:gd name="T71" fmla="*/ 76 h 279"/>
                <a:gd name="T72" fmla="*/ 34 w 132"/>
                <a:gd name="T73" fmla="*/ 77 h 279"/>
                <a:gd name="T74" fmla="*/ 53 w 132"/>
                <a:gd name="T75" fmla="*/ 96 h 279"/>
                <a:gd name="T76" fmla="*/ 52 w 132"/>
                <a:gd name="T77" fmla="*/ 98 h 279"/>
                <a:gd name="T78" fmla="*/ 45 w 132"/>
                <a:gd name="T79" fmla="*/ 131 h 279"/>
                <a:gd name="T80" fmla="*/ 45 w 132"/>
                <a:gd name="T81" fmla="*/ 142 h 279"/>
                <a:gd name="T82" fmla="*/ 45 w 132"/>
                <a:gd name="T83" fmla="*/ 142 h 279"/>
                <a:gd name="T84" fmla="*/ 10 w 132"/>
                <a:gd name="T85" fmla="*/ 102 h 279"/>
                <a:gd name="T86" fmla="*/ 9 w 132"/>
                <a:gd name="T87" fmla="*/ 103 h 279"/>
                <a:gd name="T88" fmla="*/ 45 w 132"/>
                <a:gd name="T89" fmla="*/ 146 h 279"/>
                <a:gd name="T90" fmla="*/ 38 w 132"/>
                <a:gd name="T91" fmla="*/ 172 h 279"/>
                <a:gd name="T92" fmla="*/ 39 w 132"/>
                <a:gd name="T93" fmla="*/ 191 h 279"/>
                <a:gd name="T94" fmla="*/ 36 w 132"/>
                <a:gd name="T95" fmla="*/ 220 h 279"/>
                <a:gd name="T96" fmla="*/ 3 w 132"/>
                <a:gd name="T97" fmla="*/ 184 h 279"/>
                <a:gd name="T98" fmla="*/ 1 w 132"/>
                <a:gd name="T99" fmla="*/ 186 h 279"/>
                <a:gd name="T100" fmla="*/ 36 w 132"/>
                <a:gd name="T101" fmla="*/ 224 h 279"/>
                <a:gd name="T102" fmla="*/ 36 w 132"/>
                <a:gd name="T103" fmla="*/ 227 h 279"/>
                <a:gd name="T104" fmla="*/ 33 w 132"/>
                <a:gd name="T105" fmla="*/ 269 h 279"/>
                <a:gd name="T106" fmla="*/ 38 w 132"/>
                <a:gd name="T107" fmla="*/ 275 h 279"/>
                <a:gd name="T108" fmla="*/ 47 w 132"/>
                <a:gd name="T109" fmla="*/ 239 h 279"/>
                <a:gd name="T110" fmla="*/ 46 w 132"/>
                <a:gd name="T111" fmla="*/ 234 h 279"/>
                <a:gd name="T112" fmla="*/ 97 w 132"/>
                <a:gd name="T113" fmla="*/ 278 h 279"/>
                <a:gd name="T114" fmla="*/ 98 w 132"/>
                <a:gd name="T115" fmla="*/ 276 h 279"/>
                <a:gd name="T116" fmla="*/ 62 w 132"/>
                <a:gd name="T117" fmla="*/ 38 h 279"/>
                <a:gd name="T118" fmla="*/ 70 w 132"/>
                <a:gd name="T119" fmla="*/ 44 h 279"/>
                <a:gd name="T120" fmla="*/ 68 w 132"/>
                <a:gd name="T121" fmla="*/ 45 h 279"/>
                <a:gd name="T122" fmla="*/ 62 w 132"/>
                <a:gd name="T123" fmla="*/ 38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2" h="279">
                  <a:moveTo>
                    <a:pt x="98" y="276"/>
                  </a:moveTo>
                  <a:cubicBezTo>
                    <a:pt x="80" y="261"/>
                    <a:pt x="63" y="245"/>
                    <a:pt x="46" y="229"/>
                  </a:cubicBezTo>
                  <a:cubicBezTo>
                    <a:pt x="46" y="224"/>
                    <a:pt x="46" y="218"/>
                    <a:pt x="47" y="212"/>
                  </a:cubicBezTo>
                  <a:cubicBezTo>
                    <a:pt x="48" y="209"/>
                    <a:pt x="49" y="206"/>
                    <a:pt x="50" y="203"/>
                  </a:cubicBezTo>
                  <a:cubicBezTo>
                    <a:pt x="51" y="190"/>
                    <a:pt x="44" y="183"/>
                    <a:pt x="50" y="169"/>
                  </a:cubicBezTo>
                  <a:cubicBezTo>
                    <a:pt x="52" y="164"/>
                    <a:pt x="54" y="162"/>
                    <a:pt x="55" y="157"/>
                  </a:cubicBezTo>
                  <a:cubicBezTo>
                    <a:pt x="72" y="177"/>
                    <a:pt x="90" y="198"/>
                    <a:pt x="108" y="218"/>
                  </a:cubicBezTo>
                  <a:cubicBezTo>
                    <a:pt x="109" y="219"/>
                    <a:pt x="111" y="217"/>
                    <a:pt x="110" y="216"/>
                  </a:cubicBezTo>
                  <a:cubicBezTo>
                    <a:pt x="92" y="195"/>
                    <a:pt x="73" y="174"/>
                    <a:pt x="55" y="153"/>
                  </a:cubicBezTo>
                  <a:cubicBezTo>
                    <a:pt x="55" y="153"/>
                    <a:pt x="55" y="153"/>
                    <a:pt x="55" y="152"/>
                  </a:cubicBezTo>
                  <a:cubicBezTo>
                    <a:pt x="55" y="135"/>
                    <a:pt x="53" y="121"/>
                    <a:pt x="59" y="104"/>
                  </a:cubicBezTo>
                  <a:cubicBezTo>
                    <a:pt x="59" y="104"/>
                    <a:pt x="59" y="104"/>
                    <a:pt x="59" y="103"/>
                  </a:cubicBezTo>
                  <a:cubicBezTo>
                    <a:pt x="80" y="125"/>
                    <a:pt x="100" y="148"/>
                    <a:pt x="119" y="171"/>
                  </a:cubicBezTo>
                  <a:cubicBezTo>
                    <a:pt x="120" y="172"/>
                    <a:pt x="122" y="170"/>
                    <a:pt x="121" y="169"/>
                  </a:cubicBezTo>
                  <a:cubicBezTo>
                    <a:pt x="102" y="145"/>
                    <a:pt x="82" y="123"/>
                    <a:pt x="60" y="101"/>
                  </a:cubicBezTo>
                  <a:cubicBezTo>
                    <a:pt x="64" y="93"/>
                    <a:pt x="71" y="85"/>
                    <a:pt x="71" y="77"/>
                  </a:cubicBezTo>
                  <a:cubicBezTo>
                    <a:pt x="71" y="75"/>
                    <a:pt x="69" y="73"/>
                    <a:pt x="69" y="72"/>
                  </a:cubicBezTo>
                  <a:cubicBezTo>
                    <a:pt x="69" y="66"/>
                    <a:pt x="70" y="60"/>
                    <a:pt x="73" y="55"/>
                  </a:cubicBezTo>
                  <a:cubicBezTo>
                    <a:pt x="91" y="76"/>
                    <a:pt x="110" y="96"/>
                    <a:pt x="128" y="116"/>
                  </a:cubicBezTo>
                  <a:cubicBezTo>
                    <a:pt x="129" y="117"/>
                    <a:pt x="132" y="115"/>
                    <a:pt x="130" y="114"/>
                  </a:cubicBezTo>
                  <a:cubicBezTo>
                    <a:pt x="112" y="93"/>
                    <a:pt x="94" y="73"/>
                    <a:pt x="75" y="53"/>
                  </a:cubicBezTo>
                  <a:cubicBezTo>
                    <a:pt x="77" y="51"/>
                    <a:pt x="79" y="50"/>
                    <a:pt x="81" y="49"/>
                  </a:cubicBezTo>
                  <a:cubicBezTo>
                    <a:pt x="85" y="48"/>
                    <a:pt x="84" y="43"/>
                    <a:pt x="82" y="41"/>
                  </a:cubicBezTo>
                  <a:cubicBezTo>
                    <a:pt x="74" y="36"/>
                    <a:pt x="67" y="32"/>
                    <a:pt x="60" y="27"/>
                  </a:cubicBezTo>
                  <a:cubicBezTo>
                    <a:pt x="72" y="25"/>
                    <a:pt x="83" y="24"/>
                    <a:pt x="94" y="22"/>
                  </a:cubicBezTo>
                  <a:cubicBezTo>
                    <a:pt x="98" y="22"/>
                    <a:pt x="98" y="15"/>
                    <a:pt x="94" y="14"/>
                  </a:cubicBezTo>
                  <a:cubicBezTo>
                    <a:pt x="77" y="10"/>
                    <a:pt x="60" y="5"/>
                    <a:pt x="43" y="1"/>
                  </a:cubicBezTo>
                  <a:cubicBezTo>
                    <a:pt x="39" y="0"/>
                    <a:pt x="37" y="6"/>
                    <a:pt x="41" y="8"/>
                  </a:cubicBezTo>
                  <a:cubicBezTo>
                    <a:pt x="51" y="11"/>
                    <a:pt x="62" y="14"/>
                    <a:pt x="72" y="17"/>
                  </a:cubicBezTo>
                  <a:cubicBezTo>
                    <a:pt x="64" y="18"/>
                    <a:pt x="56" y="19"/>
                    <a:pt x="47" y="19"/>
                  </a:cubicBezTo>
                  <a:cubicBezTo>
                    <a:pt x="43" y="20"/>
                    <a:pt x="43" y="25"/>
                    <a:pt x="46" y="27"/>
                  </a:cubicBezTo>
                  <a:cubicBezTo>
                    <a:pt x="48" y="29"/>
                    <a:pt x="50" y="30"/>
                    <a:pt x="52" y="32"/>
                  </a:cubicBezTo>
                  <a:cubicBezTo>
                    <a:pt x="56" y="37"/>
                    <a:pt x="61" y="42"/>
                    <a:pt x="65" y="47"/>
                  </a:cubicBezTo>
                  <a:cubicBezTo>
                    <a:pt x="58" y="52"/>
                    <a:pt x="55" y="59"/>
                    <a:pt x="57" y="70"/>
                  </a:cubicBezTo>
                  <a:cubicBezTo>
                    <a:pt x="59" y="83"/>
                    <a:pt x="57" y="85"/>
                    <a:pt x="54" y="94"/>
                  </a:cubicBezTo>
                  <a:cubicBezTo>
                    <a:pt x="48" y="88"/>
                    <a:pt x="42" y="82"/>
                    <a:pt x="36" y="76"/>
                  </a:cubicBezTo>
                  <a:cubicBezTo>
                    <a:pt x="35" y="75"/>
                    <a:pt x="33" y="76"/>
                    <a:pt x="34" y="77"/>
                  </a:cubicBezTo>
                  <a:cubicBezTo>
                    <a:pt x="40" y="84"/>
                    <a:pt x="47" y="90"/>
                    <a:pt x="53" y="96"/>
                  </a:cubicBezTo>
                  <a:cubicBezTo>
                    <a:pt x="52" y="97"/>
                    <a:pt x="52" y="98"/>
                    <a:pt x="52" y="98"/>
                  </a:cubicBezTo>
                  <a:cubicBezTo>
                    <a:pt x="48" y="109"/>
                    <a:pt x="46" y="120"/>
                    <a:pt x="45" y="131"/>
                  </a:cubicBezTo>
                  <a:cubicBezTo>
                    <a:pt x="45" y="134"/>
                    <a:pt x="45" y="138"/>
                    <a:pt x="45" y="142"/>
                  </a:cubicBezTo>
                  <a:cubicBezTo>
                    <a:pt x="45" y="142"/>
                    <a:pt x="45" y="142"/>
                    <a:pt x="45" y="142"/>
                  </a:cubicBezTo>
                  <a:cubicBezTo>
                    <a:pt x="34" y="128"/>
                    <a:pt x="22" y="115"/>
                    <a:pt x="10" y="102"/>
                  </a:cubicBezTo>
                  <a:cubicBezTo>
                    <a:pt x="9" y="101"/>
                    <a:pt x="8" y="102"/>
                    <a:pt x="9" y="103"/>
                  </a:cubicBezTo>
                  <a:cubicBezTo>
                    <a:pt x="21" y="117"/>
                    <a:pt x="33" y="131"/>
                    <a:pt x="45" y="146"/>
                  </a:cubicBezTo>
                  <a:cubicBezTo>
                    <a:pt x="44" y="155"/>
                    <a:pt x="40" y="163"/>
                    <a:pt x="38" y="172"/>
                  </a:cubicBezTo>
                  <a:cubicBezTo>
                    <a:pt x="37" y="180"/>
                    <a:pt x="38" y="184"/>
                    <a:pt x="39" y="191"/>
                  </a:cubicBezTo>
                  <a:cubicBezTo>
                    <a:pt x="40" y="201"/>
                    <a:pt x="37" y="210"/>
                    <a:pt x="36" y="220"/>
                  </a:cubicBezTo>
                  <a:cubicBezTo>
                    <a:pt x="24" y="208"/>
                    <a:pt x="13" y="196"/>
                    <a:pt x="3" y="184"/>
                  </a:cubicBezTo>
                  <a:cubicBezTo>
                    <a:pt x="2" y="183"/>
                    <a:pt x="0" y="185"/>
                    <a:pt x="1" y="186"/>
                  </a:cubicBezTo>
                  <a:cubicBezTo>
                    <a:pt x="12" y="199"/>
                    <a:pt x="23" y="212"/>
                    <a:pt x="36" y="224"/>
                  </a:cubicBezTo>
                  <a:cubicBezTo>
                    <a:pt x="36" y="225"/>
                    <a:pt x="36" y="226"/>
                    <a:pt x="36" y="227"/>
                  </a:cubicBezTo>
                  <a:cubicBezTo>
                    <a:pt x="37" y="242"/>
                    <a:pt x="47" y="256"/>
                    <a:pt x="33" y="269"/>
                  </a:cubicBezTo>
                  <a:cubicBezTo>
                    <a:pt x="30" y="272"/>
                    <a:pt x="34" y="277"/>
                    <a:pt x="38" y="275"/>
                  </a:cubicBezTo>
                  <a:cubicBezTo>
                    <a:pt x="52" y="268"/>
                    <a:pt x="49" y="252"/>
                    <a:pt x="47" y="239"/>
                  </a:cubicBezTo>
                  <a:cubicBezTo>
                    <a:pt x="47" y="237"/>
                    <a:pt x="46" y="236"/>
                    <a:pt x="46" y="234"/>
                  </a:cubicBezTo>
                  <a:cubicBezTo>
                    <a:pt x="62" y="250"/>
                    <a:pt x="79" y="264"/>
                    <a:pt x="97" y="278"/>
                  </a:cubicBezTo>
                  <a:cubicBezTo>
                    <a:pt x="98" y="279"/>
                    <a:pt x="99" y="277"/>
                    <a:pt x="98" y="276"/>
                  </a:cubicBezTo>
                  <a:close/>
                  <a:moveTo>
                    <a:pt x="62" y="38"/>
                  </a:moveTo>
                  <a:cubicBezTo>
                    <a:pt x="64" y="40"/>
                    <a:pt x="67" y="42"/>
                    <a:pt x="70" y="44"/>
                  </a:cubicBezTo>
                  <a:cubicBezTo>
                    <a:pt x="69" y="44"/>
                    <a:pt x="68" y="45"/>
                    <a:pt x="68" y="45"/>
                  </a:cubicBezTo>
                  <a:cubicBezTo>
                    <a:pt x="66" y="43"/>
                    <a:pt x="64" y="41"/>
                    <a:pt x="62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43"/>
            <p:cNvSpPr/>
            <p:nvPr/>
          </p:nvSpPr>
          <p:spPr bwMode="auto">
            <a:xfrm>
              <a:off x="1738" y="1014"/>
              <a:ext cx="114" cy="408"/>
            </a:xfrm>
            <a:custGeom>
              <a:avLst/>
              <a:gdLst>
                <a:gd name="T0" fmla="*/ 23 w 69"/>
                <a:gd name="T1" fmla="*/ 220 h 246"/>
                <a:gd name="T2" fmla="*/ 14 w 69"/>
                <a:gd name="T3" fmla="*/ 199 h 246"/>
                <a:gd name="T4" fmla="*/ 19 w 69"/>
                <a:gd name="T5" fmla="*/ 172 h 246"/>
                <a:gd name="T6" fmla="*/ 23 w 69"/>
                <a:gd name="T7" fmla="*/ 153 h 246"/>
                <a:gd name="T8" fmla="*/ 18 w 69"/>
                <a:gd name="T9" fmla="*/ 142 h 246"/>
                <a:gd name="T10" fmla="*/ 25 w 69"/>
                <a:gd name="T11" fmla="*/ 119 h 246"/>
                <a:gd name="T12" fmla="*/ 34 w 69"/>
                <a:gd name="T13" fmla="*/ 83 h 246"/>
                <a:gd name="T14" fmla="*/ 38 w 69"/>
                <a:gd name="T15" fmla="*/ 63 h 246"/>
                <a:gd name="T16" fmla="*/ 49 w 69"/>
                <a:gd name="T17" fmla="*/ 53 h 246"/>
                <a:gd name="T18" fmla="*/ 47 w 69"/>
                <a:gd name="T19" fmla="*/ 48 h 246"/>
                <a:gd name="T20" fmla="*/ 36 w 69"/>
                <a:gd name="T21" fmla="*/ 40 h 246"/>
                <a:gd name="T22" fmla="*/ 65 w 69"/>
                <a:gd name="T23" fmla="*/ 23 h 246"/>
                <a:gd name="T24" fmla="*/ 64 w 69"/>
                <a:gd name="T25" fmla="*/ 16 h 246"/>
                <a:gd name="T26" fmla="*/ 4 w 69"/>
                <a:gd name="T27" fmla="*/ 2 h 246"/>
                <a:gd name="T28" fmla="*/ 3 w 69"/>
                <a:gd name="T29" fmla="*/ 6 h 246"/>
                <a:gd name="T30" fmla="*/ 53 w 69"/>
                <a:gd name="T31" fmla="*/ 22 h 246"/>
                <a:gd name="T32" fmla="*/ 28 w 69"/>
                <a:gd name="T33" fmla="*/ 37 h 246"/>
                <a:gd name="T34" fmla="*/ 27 w 69"/>
                <a:gd name="T35" fmla="*/ 43 h 246"/>
                <a:gd name="T36" fmla="*/ 34 w 69"/>
                <a:gd name="T37" fmla="*/ 56 h 246"/>
                <a:gd name="T38" fmla="*/ 21 w 69"/>
                <a:gd name="T39" fmla="*/ 66 h 246"/>
                <a:gd name="T40" fmla="*/ 23 w 69"/>
                <a:gd name="T41" fmla="*/ 77 h 246"/>
                <a:gd name="T42" fmla="*/ 15 w 69"/>
                <a:gd name="T43" fmla="*/ 124 h 246"/>
                <a:gd name="T44" fmla="*/ 10 w 69"/>
                <a:gd name="T45" fmla="*/ 148 h 246"/>
                <a:gd name="T46" fmla="*/ 14 w 69"/>
                <a:gd name="T47" fmla="*/ 154 h 246"/>
                <a:gd name="T48" fmla="*/ 9 w 69"/>
                <a:gd name="T49" fmla="*/ 175 h 246"/>
                <a:gd name="T50" fmla="*/ 6 w 69"/>
                <a:gd name="T51" fmla="*/ 200 h 246"/>
                <a:gd name="T52" fmla="*/ 11 w 69"/>
                <a:gd name="T53" fmla="*/ 239 h 246"/>
                <a:gd name="T54" fmla="*/ 14 w 69"/>
                <a:gd name="T55" fmla="*/ 245 h 246"/>
                <a:gd name="T56" fmla="*/ 23 w 69"/>
                <a:gd name="T57" fmla="*/ 22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9" h="246">
                  <a:moveTo>
                    <a:pt x="23" y="220"/>
                  </a:moveTo>
                  <a:cubicBezTo>
                    <a:pt x="21" y="212"/>
                    <a:pt x="16" y="207"/>
                    <a:pt x="14" y="199"/>
                  </a:cubicBezTo>
                  <a:cubicBezTo>
                    <a:pt x="13" y="190"/>
                    <a:pt x="16" y="180"/>
                    <a:pt x="19" y="172"/>
                  </a:cubicBezTo>
                  <a:cubicBezTo>
                    <a:pt x="22" y="165"/>
                    <a:pt x="25" y="160"/>
                    <a:pt x="23" y="153"/>
                  </a:cubicBezTo>
                  <a:cubicBezTo>
                    <a:pt x="22" y="147"/>
                    <a:pt x="18" y="150"/>
                    <a:pt x="18" y="142"/>
                  </a:cubicBezTo>
                  <a:cubicBezTo>
                    <a:pt x="17" y="137"/>
                    <a:pt x="23" y="124"/>
                    <a:pt x="25" y="119"/>
                  </a:cubicBezTo>
                  <a:cubicBezTo>
                    <a:pt x="28" y="108"/>
                    <a:pt x="36" y="95"/>
                    <a:pt x="34" y="83"/>
                  </a:cubicBezTo>
                  <a:cubicBezTo>
                    <a:pt x="32" y="74"/>
                    <a:pt x="27" y="70"/>
                    <a:pt x="38" y="63"/>
                  </a:cubicBezTo>
                  <a:cubicBezTo>
                    <a:pt x="43" y="60"/>
                    <a:pt x="47" y="60"/>
                    <a:pt x="49" y="53"/>
                  </a:cubicBezTo>
                  <a:cubicBezTo>
                    <a:pt x="50" y="51"/>
                    <a:pt x="49" y="49"/>
                    <a:pt x="47" y="48"/>
                  </a:cubicBezTo>
                  <a:cubicBezTo>
                    <a:pt x="43" y="46"/>
                    <a:pt x="40" y="43"/>
                    <a:pt x="36" y="40"/>
                  </a:cubicBezTo>
                  <a:cubicBezTo>
                    <a:pt x="46" y="35"/>
                    <a:pt x="56" y="29"/>
                    <a:pt x="65" y="23"/>
                  </a:cubicBezTo>
                  <a:cubicBezTo>
                    <a:pt x="69" y="21"/>
                    <a:pt x="68" y="17"/>
                    <a:pt x="64" y="16"/>
                  </a:cubicBezTo>
                  <a:cubicBezTo>
                    <a:pt x="43" y="14"/>
                    <a:pt x="24" y="8"/>
                    <a:pt x="4" y="2"/>
                  </a:cubicBezTo>
                  <a:cubicBezTo>
                    <a:pt x="1" y="0"/>
                    <a:pt x="0" y="5"/>
                    <a:pt x="3" y="6"/>
                  </a:cubicBezTo>
                  <a:cubicBezTo>
                    <a:pt x="19" y="13"/>
                    <a:pt x="36" y="18"/>
                    <a:pt x="53" y="22"/>
                  </a:cubicBezTo>
                  <a:cubicBezTo>
                    <a:pt x="45" y="27"/>
                    <a:pt x="36" y="32"/>
                    <a:pt x="28" y="37"/>
                  </a:cubicBezTo>
                  <a:cubicBezTo>
                    <a:pt x="26" y="38"/>
                    <a:pt x="25" y="41"/>
                    <a:pt x="27" y="43"/>
                  </a:cubicBezTo>
                  <a:cubicBezTo>
                    <a:pt x="33" y="49"/>
                    <a:pt x="41" y="51"/>
                    <a:pt x="34" y="56"/>
                  </a:cubicBezTo>
                  <a:cubicBezTo>
                    <a:pt x="30" y="60"/>
                    <a:pt x="24" y="59"/>
                    <a:pt x="21" y="66"/>
                  </a:cubicBezTo>
                  <a:cubicBezTo>
                    <a:pt x="20" y="70"/>
                    <a:pt x="22" y="73"/>
                    <a:pt x="23" y="77"/>
                  </a:cubicBezTo>
                  <a:cubicBezTo>
                    <a:pt x="26" y="94"/>
                    <a:pt x="20" y="108"/>
                    <a:pt x="15" y="124"/>
                  </a:cubicBezTo>
                  <a:cubicBezTo>
                    <a:pt x="13" y="132"/>
                    <a:pt x="9" y="140"/>
                    <a:pt x="10" y="148"/>
                  </a:cubicBezTo>
                  <a:cubicBezTo>
                    <a:pt x="10" y="150"/>
                    <a:pt x="13" y="152"/>
                    <a:pt x="14" y="154"/>
                  </a:cubicBezTo>
                  <a:cubicBezTo>
                    <a:pt x="16" y="162"/>
                    <a:pt x="12" y="167"/>
                    <a:pt x="9" y="175"/>
                  </a:cubicBezTo>
                  <a:cubicBezTo>
                    <a:pt x="7" y="183"/>
                    <a:pt x="5" y="192"/>
                    <a:pt x="6" y="200"/>
                  </a:cubicBezTo>
                  <a:cubicBezTo>
                    <a:pt x="8" y="211"/>
                    <a:pt x="24" y="228"/>
                    <a:pt x="11" y="239"/>
                  </a:cubicBezTo>
                  <a:cubicBezTo>
                    <a:pt x="8" y="241"/>
                    <a:pt x="11" y="246"/>
                    <a:pt x="14" y="245"/>
                  </a:cubicBezTo>
                  <a:cubicBezTo>
                    <a:pt x="25" y="241"/>
                    <a:pt x="27" y="230"/>
                    <a:pt x="23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44"/>
            <p:cNvSpPr/>
            <p:nvPr/>
          </p:nvSpPr>
          <p:spPr bwMode="auto">
            <a:xfrm>
              <a:off x="1497" y="1027"/>
              <a:ext cx="272" cy="542"/>
            </a:xfrm>
            <a:custGeom>
              <a:avLst/>
              <a:gdLst>
                <a:gd name="T0" fmla="*/ 163 w 164"/>
                <a:gd name="T1" fmla="*/ 323 h 326"/>
                <a:gd name="T2" fmla="*/ 51 w 164"/>
                <a:gd name="T3" fmla="*/ 234 h 326"/>
                <a:gd name="T4" fmla="*/ 59 w 164"/>
                <a:gd name="T5" fmla="*/ 235 h 326"/>
                <a:gd name="T6" fmla="*/ 61 w 164"/>
                <a:gd name="T7" fmla="*/ 233 h 326"/>
                <a:gd name="T8" fmla="*/ 89 w 164"/>
                <a:gd name="T9" fmla="*/ 230 h 326"/>
                <a:gd name="T10" fmla="*/ 91 w 164"/>
                <a:gd name="T11" fmla="*/ 224 h 326"/>
                <a:gd name="T12" fmla="*/ 79 w 164"/>
                <a:gd name="T13" fmla="*/ 209 h 326"/>
                <a:gd name="T14" fmla="*/ 91 w 164"/>
                <a:gd name="T15" fmla="*/ 205 h 326"/>
                <a:gd name="T16" fmla="*/ 95 w 164"/>
                <a:gd name="T17" fmla="*/ 189 h 326"/>
                <a:gd name="T18" fmla="*/ 94 w 164"/>
                <a:gd name="T19" fmla="*/ 164 h 326"/>
                <a:gd name="T20" fmla="*/ 92 w 164"/>
                <a:gd name="T21" fmla="*/ 144 h 326"/>
                <a:gd name="T22" fmla="*/ 85 w 164"/>
                <a:gd name="T23" fmla="*/ 124 h 326"/>
                <a:gd name="T24" fmla="*/ 91 w 164"/>
                <a:gd name="T25" fmla="*/ 97 h 326"/>
                <a:gd name="T26" fmla="*/ 96 w 164"/>
                <a:gd name="T27" fmla="*/ 90 h 326"/>
                <a:gd name="T28" fmla="*/ 91 w 164"/>
                <a:gd name="T29" fmla="*/ 74 h 326"/>
                <a:gd name="T30" fmla="*/ 96 w 164"/>
                <a:gd name="T31" fmla="*/ 55 h 326"/>
                <a:gd name="T32" fmla="*/ 93 w 164"/>
                <a:gd name="T33" fmla="*/ 43 h 326"/>
                <a:gd name="T34" fmla="*/ 102 w 164"/>
                <a:gd name="T35" fmla="*/ 24 h 326"/>
                <a:gd name="T36" fmla="*/ 102 w 164"/>
                <a:gd name="T37" fmla="*/ 6 h 326"/>
                <a:gd name="T38" fmla="*/ 100 w 164"/>
                <a:gd name="T39" fmla="*/ 0 h 326"/>
                <a:gd name="T40" fmla="*/ 88 w 164"/>
                <a:gd name="T41" fmla="*/ 3 h 326"/>
                <a:gd name="T42" fmla="*/ 85 w 164"/>
                <a:gd name="T43" fmla="*/ 8 h 326"/>
                <a:gd name="T44" fmla="*/ 90 w 164"/>
                <a:gd name="T45" fmla="*/ 16 h 326"/>
                <a:gd name="T46" fmla="*/ 92 w 164"/>
                <a:gd name="T47" fmla="*/ 25 h 326"/>
                <a:gd name="T48" fmla="*/ 87 w 164"/>
                <a:gd name="T49" fmla="*/ 26 h 326"/>
                <a:gd name="T50" fmla="*/ 82 w 164"/>
                <a:gd name="T51" fmla="*/ 39 h 326"/>
                <a:gd name="T52" fmla="*/ 87 w 164"/>
                <a:gd name="T53" fmla="*/ 49 h 326"/>
                <a:gd name="T54" fmla="*/ 81 w 164"/>
                <a:gd name="T55" fmla="*/ 68 h 326"/>
                <a:gd name="T56" fmla="*/ 84 w 164"/>
                <a:gd name="T57" fmla="*/ 93 h 326"/>
                <a:gd name="T58" fmla="*/ 75 w 164"/>
                <a:gd name="T59" fmla="*/ 113 h 326"/>
                <a:gd name="T60" fmla="*/ 87 w 164"/>
                <a:gd name="T61" fmla="*/ 158 h 326"/>
                <a:gd name="T62" fmla="*/ 83 w 164"/>
                <a:gd name="T63" fmla="*/ 178 h 326"/>
                <a:gd name="T64" fmla="*/ 86 w 164"/>
                <a:gd name="T65" fmla="*/ 188 h 326"/>
                <a:gd name="T66" fmla="*/ 66 w 164"/>
                <a:gd name="T67" fmla="*/ 209 h 326"/>
                <a:gd name="T68" fmla="*/ 67 w 164"/>
                <a:gd name="T69" fmla="*/ 215 h 326"/>
                <a:gd name="T70" fmla="*/ 80 w 164"/>
                <a:gd name="T71" fmla="*/ 225 h 326"/>
                <a:gd name="T72" fmla="*/ 51 w 164"/>
                <a:gd name="T73" fmla="*/ 227 h 326"/>
                <a:gd name="T74" fmla="*/ 49 w 164"/>
                <a:gd name="T75" fmla="*/ 232 h 326"/>
                <a:gd name="T76" fmla="*/ 3 w 164"/>
                <a:gd name="T77" fmla="*/ 196 h 326"/>
                <a:gd name="T78" fmla="*/ 1 w 164"/>
                <a:gd name="T79" fmla="*/ 198 h 326"/>
                <a:gd name="T80" fmla="*/ 162 w 164"/>
                <a:gd name="T81" fmla="*/ 325 h 326"/>
                <a:gd name="T82" fmla="*/ 163 w 164"/>
                <a:gd name="T83" fmla="*/ 323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4" h="326">
                  <a:moveTo>
                    <a:pt x="163" y="323"/>
                  </a:moveTo>
                  <a:cubicBezTo>
                    <a:pt x="126" y="293"/>
                    <a:pt x="88" y="263"/>
                    <a:pt x="51" y="234"/>
                  </a:cubicBezTo>
                  <a:cubicBezTo>
                    <a:pt x="54" y="236"/>
                    <a:pt x="54" y="236"/>
                    <a:pt x="59" y="235"/>
                  </a:cubicBezTo>
                  <a:cubicBezTo>
                    <a:pt x="60" y="235"/>
                    <a:pt x="61" y="234"/>
                    <a:pt x="61" y="233"/>
                  </a:cubicBezTo>
                  <a:cubicBezTo>
                    <a:pt x="70" y="233"/>
                    <a:pt x="80" y="232"/>
                    <a:pt x="89" y="230"/>
                  </a:cubicBezTo>
                  <a:cubicBezTo>
                    <a:pt x="93" y="230"/>
                    <a:pt x="93" y="226"/>
                    <a:pt x="91" y="224"/>
                  </a:cubicBezTo>
                  <a:cubicBezTo>
                    <a:pt x="86" y="220"/>
                    <a:pt x="73" y="214"/>
                    <a:pt x="79" y="209"/>
                  </a:cubicBezTo>
                  <a:cubicBezTo>
                    <a:pt x="81" y="207"/>
                    <a:pt x="88" y="208"/>
                    <a:pt x="91" y="205"/>
                  </a:cubicBezTo>
                  <a:cubicBezTo>
                    <a:pt x="97" y="200"/>
                    <a:pt x="96" y="196"/>
                    <a:pt x="95" y="189"/>
                  </a:cubicBezTo>
                  <a:cubicBezTo>
                    <a:pt x="93" y="179"/>
                    <a:pt x="92" y="173"/>
                    <a:pt x="94" y="164"/>
                  </a:cubicBezTo>
                  <a:cubicBezTo>
                    <a:pt x="95" y="157"/>
                    <a:pt x="94" y="151"/>
                    <a:pt x="92" y="144"/>
                  </a:cubicBezTo>
                  <a:cubicBezTo>
                    <a:pt x="90" y="137"/>
                    <a:pt x="86" y="131"/>
                    <a:pt x="85" y="124"/>
                  </a:cubicBezTo>
                  <a:cubicBezTo>
                    <a:pt x="82" y="114"/>
                    <a:pt x="86" y="105"/>
                    <a:pt x="91" y="97"/>
                  </a:cubicBezTo>
                  <a:cubicBezTo>
                    <a:pt x="93" y="93"/>
                    <a:pt x="94" y="95"/>
                    <a:pt x="96" y="90"/>
                  </a:cubicBezTo>
                  <a:cubicBezTo>
                    <a:pt x="100" y="81"/>
                    <a:pt x="93" y="80"/>
                    <a:pt x="91" y="74"/>
                  </a:cubicBezTo>
                  <a:cubicBezTo>
                    <a:pt x="90" y="67"/>
                    <a:pt x="96" y="61"/>
                    <a:pt x="96" y="55"/>
                  </a:cubicBezTo>
                  <a:cubicBezTo>
                    <a:pt x="96" y="50"/>
                    <a:pt x="94" y="48"/>
                    <a:pt x="93" y="43"/>
                  </a:cubicBezTo>
                  <a:cubicBezTo>
                    <a:pt x="90" y="30"/>
                    <a:pt x="101" y="34"/>
                    <a:pt x="102" y="24"/>
                  </a:cubicBezTo>
                  <a:cubicBezTo>
                    <a:pt x="104" y="13"/>
                    <a:pt x="88" y="12"/>
                    <a:pt x="102" y="6"/>
                  </a:cubicBezTo>
                  <a:cubicBezTo>
                    <a:pt x="105" y="4"/>
                    <a:pt x="103" y="0"/>
                    <a:pt x="100" y="0"/>
                  </a:cubicBezTo>
                  <a:cubicBezTo>
                    <a:pt x="96" y="1"/>
                    <a:pt x="92" y="2"/>
                    <a:pt x="88" y="3"/>
                  </a:cubicBezTo>
                  <a:cubicBezTo>
                    <a:pt x="86" y="4"/>
                    <a:pt x="85" y="6"/>
                    <a:pt x="85" y="8"/>
                  </a:cubicBezTo>
                  <a:cubicBezTo>
                    <a:pt x="87" y="12"/>
                    <a:pt x="88" y="12"/>
                    <a:pt x="90" y="16"/>
                  </a:cubicBezTo>
                  <a:cubicBezTo>
                    <a:pt x="93" y="18"/>
                    <a:pt x="94" y="21"/>
                    <a:pt x="92" y="25"/>
                  </a:cubicBezTo>
                  <a:cubicBezTo>
                    <a:pt x="91" y="25"/>
                    <a:pt x="89" y="25"/>
                    <a:pt x="87" y="26"/>
                  </a:cubicBezTo>
                  <a:cubicBezTo>
                    <a:pt x="83" y="31"/>
                    <a:pt x="81" y="32"/>
                    <a:pt x="82" y="39"/>
                  </a:cubicBezTo>
                  <a:cubicBezTo>
                    <a:pt x="83" y="43"/>
                    <a:pt x="86" y="46"/>
                    <a:pt x="87" y="49"/>
                  </a:cubicBezTo>
                  <a:cubicBezTo>
                    <a:pt x="89" y="61"/>
                    <a:pt x="82" y="60"/>
                    <a:pt x="81" y="68"/>
                  </a:cubicBezTo>
                  <a:cubicBezTo>
                    <a:pt x="80" y="80"/>
                    <a:pt x="90" y="76"/>
                    <a:pt x="84" y="93"/>
                  </a:cubicBezTo>
                  <a:cubicBezTo>
                    <a:pt x="80" y="102"/>
                    <a:pt x="75" y="103"/>
                    <a:pt x="75" y="113"/>
                  </a:cubicBezTo>
                  <a:cubicBezTo>
                    <a:pt x="74" y="129"/>
                    <a:pt x="88" y="142"/>
                    <a:pt x="87" y="158"/>
                  </a:cubicBezTo>
                  <a:cubicBezTo>
                    <a:pt x="87" y="164"/>
                    <a:pt x="82" y="171"/>
                    <a:pt x="83" y="178"/>
                  </a:cubicBezTo>
                  <a:cubicBezTo>
                    <a:pt x="83" y="181"/>
                    <a:pt x="86" y="185"/>
                    <a:pt x="86" y="188"/>
                  </a:cubicBezTo>
                  <a:cubicBezTo>
                    <a:pt x="86" y="205"/>
                    <a:pt x="73" y="200"/>
                    <a:pt x="66" y="209"/>
                  </a:cubicBezTo>
                  <a:cubicBezTo>
                    <a:pt x="64" y="211"/>
                    <a:pt x="65" y="213"/>
                    <a:pt x="67" y="215"/>
                  </a:cubicBezTo>
                  <a:cubicBezTo>
                    <a:pt x="71" y="218"/>
                    <a:pt x="76" y="221"/>
                    <a:pt x="80" y="225"/>
                  </a:cubicBezTo>
                  <a:cubicBezTo>
                    <a:pt x="70" y="226"/>
                    <a:pt x="61" y="227"/>
                    <a:pt x="51" y="227"/>
                  </a:cubicBezTo>
                  <a:cubicBezTo>
                    <a:pt x="49" y="228"/>
                    <a:pt x="47" y="230"/>
                    <a:pt x="49" y="232"/>
                  </a:cubicBezTo>
                  <a:cubicBezTo>
                    <a:pt x="33" y="220"/>
                    <a:pt x="18" y="208"/>
                    <a:pt x="3" y="196"/>
                  </a:cubicBezTo>
                  <a:cubicBezTo>
                    <a:pt x="1" y="195"/>
                    <a:pt x="0" y="197"/>
                    <a:pt x="1" y="198"/>
                  </a:cubicBezTo>
                  <a:cubicBezTo>
                    <a:pt x="55" y="241"/>
                    <a:pt x="108" y="283"/>
                    <a:pt x="162" y="325"/>
                  </a:cubicBezTo>
                  <a:cubicBezTo>
                    <a:pt x="163" y="326"/>
                    <a:pt x="164" y="324"/>
                    <a:pt x="163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45"/>
            <p:cNvSpPr>
              <a:spLocks noEditPoints="1"/>
            </p:cNvSpPr>
            <p:nvPr/>
          </p:nvSpPr>
          <p:spPr bwMode="auto">
            <a:xfrm>
              <a:off x="765" y="847"/>
              <a:ext cx="1395" cy="1316"/>
            </a:xfrm>
            <a:custGeom>
              <a:avLst/>
              <a:gdLst>
                <a:gd name="T0" fmla="*/ 825 w 839"/>
                <a:gd name="T1" fmla="*/ 11 h 792"/>
                <a:gd name="T2" fmla="*/ 789 w 839"/>
                <a:gd name="T3" fmla="*/ 42 h 792"/>
                <a:gd name="T4" fmla="*/ 758 w 839"/>
                <a:gd name="T5" fmla="*/ 6 h 792"/>
                <a:gd name="T6" fmla="*/ 705 w 839"/>
                <a:gd name="T7" fmla="*/ 3 h 792"/>
                <a:gd name="T8" fmla="*/ 680 w 839"/>
                <a:gd name="T9" fmla="*/ 6 h 792"/>
                <a:gd name="T10" fmla="*/ 583 w 839"/>
                <a:gd name="T11" fmla="*/ 4 h 792"/>
                <a:gd name="T12" fmla="*/ 522 w 839"/>
                <a:gd name="T13" fmla="*/ 8 h 792"/>
                <a:gd name="T14" fmla="*/ 464 w 839"/>
                <a:gd name="T15" fmla="*/ 5 h 792"/>
                <a:gd name="T16" fmla="*/ 413 w 839"/>
                <a:gd name="T17" fmla="*/ 7 h 792"/>
                <a:gd name="T18" fmla="*/ 367 w 839"/>
                <a:gd name="T19" fmla="*/ 9 h 792"/>
                <a:gd name="T20" fmla="*/ 330 w 839"/>
                <a:gd name="T21" fmla="*/ 16 h 792"/>
                <a:gd name="T22" fmla="*/ 454 w 839"/>
                <a:gd name="T23" fmla="*/ 37 h 792"/>
                <a:gd name="T24" fmla="*/ 573 w 839"/>
                <a:gd name="T25" fmla="*/ 41 h 792"/>
                <a:gd name="T26" fmla="*/ 710 w 839"/>
                <a:gd name="T27" fmla="*/ 14 h 792"/>
                <a:gd name="T28" fmla="*/ 803 w 839"/>
                <a:gd name="T29" fmla="*/ 40 h 792"/>
                <a:gd name="T30" fmla="*/ 756 w 839"/>
                <a:gd name="T31" fmla="*/ 466 h 792"/>
                <a:gd name="T32" fmla="*/ 347 w 839"/>
                <a:gd name="T33" fmla="*/ 440 h 792"/>
                <a:gd name="T34" fmla="*/ 301 w 839"/>
                <a:gd name="T35" fmla="*/ 435 h 792"/>
                <a:gd name="T36" fmla="*/ 199 w 839"/>
                <a:gd name="T37" fmla="*/ 29 h 792"/>
                <a:gd name="T38" fmla="*/ 284 w 839"/>
                <a:gd name="T39" fmla="*/ 53 h 792"/>
                <a:gd name="T40" fmla="*/ 252 w 839"/>
                <a:gd name="T41" fmla="*/ 16 h 792"/>
                <a:gd name="T42" fmla="*/ 233 w 839"/>
                <a:gd name="T43" fmla="*/ 27 h 792"/>
                <a:gd name="T44" fmla="*/ 197 w 839"/>
                <a:gd name="T45" fmla="*/ 26 h 792"/>
                <a:gd name="T46" fmla="*/ 129 w 839"/>
                <a:gd name="T47" fmla="*/ 382 h 792"/>
                <a:gd name="T48" fmla="*/ 65 w 839"/>
                <a:gd name="T49" fmla="*/ 398 h 792"/>
                <a:gd name="T50" fmla="*/ 7 w 839"/>
                <a:gd name="T51" fmla="*/ 710 h 792"/>
                <a:gd name="T52" fmla="*/ 569 w 839"/>
                <a:gd name="T53" fmla="*/ 748 h 792"/>
                <a:gd name="T54" fmla="*/ 602 w 839"/>
                <a:gd name="T55" fmla="*/ 468 h 792"/>
                <a:gd name="T56" fmla="*/ 647 w 839"/>
                <a:gd name="T57" fmla="*/ 471 h 792"/>
                <a:gd name="T58" fmla="*/ 729 w 839"/>
                <a:gd name="T59" fmla="*/ 502 h 792"/>
                <a:gd name="T60" fmla="*/ 781 w 839"/>
                <a:gd name="T61" fmla="*/ 472 h 792"/>
                <a:gd name="T62" fmla="*/ 569 w 839"/>
                <a:gd name="T63" fmla="*/ 466 h 792"/>
                <a:gd name="T64" fmla="*/ 373 w 839"/>
                <a:gd name="T65" fmla="*/ 464 h 792"/>
                <a:gd name="T66" fmla="*/ 345 w 839"/>
                <a:gd name="T67" fmla="*/ 473 h 792"/>
                <a:gd name="T68" fmla="*/ 263 w 839"/>
                <a:gd name="T69" fmla="*/ 440 h 792"/>
                <a:gd name="T70" fmla="*/ 581 w 839"/>
                <a:gd name="T71" fmla="*/ 657 h 792"/>
                <a:gd name="T72" fmla="*/ 16 w 839"/>
                <a:gd name="T73" fmla="*/ 721 h 792"/>
                <a:gd name="T74" fmla="*/ 66 w 839"/>
                <a:gd name="T75" fmla="*/ 407 h 792"/>
                <a:gd name="T76" fmla="*/ 133 w 839"/>
                <a:gd name="T77" fmla="*/ 363 h 792"/>
                <a:gd name="T78" fmla="*/ 231 w 839"/>
                <a:gd name="T79" fmla="*/ 438 h 792"/>
                <a:gd name="T80" fmla="*/ 269 w 839"/>
                <a:gd name="T81" fmla="*/ 510 h 792"/>
                <a:gd name="T82" fmla="*/ 269 w 839"/>
                <a:gd name="T83" fmla="*/ 580 h 792"/>
                <a:gd name="T84" fmla="*/ 259 w 839"/>
                <a:gd name="T85" fmla="*/ 460 h 792"/>
                <a:gd name="T86" fmla="*/ 287 w 839"/>
                <a:gd name="T87" fmla="*/ 443 h 792"/>
                <a:gd name="T88" fmla="*/ 384 w 839"/>
                <a:gd name="T89" fmla="*/ 559 h 792"/>
                <a:gd name="T90" fmla="*/ 396 w 839"/>
                <a:gd name="T91" fmla="*/ 661 h 792"/>
                <a:gd name="T92" fmla="*/ 393 w 839"/>
                <a:gd name="T93" fmla="*/ 564 h 792"/>
                <a:gd name="T94" fmla="*/ 417 w 839"/>
                <a:gd name="T95" fmla="*/ 508 h 792"/>
                <a:gd name="T96" fmla="*/ 409 w 839"/>
                <a:gd name="T97" fmla="*/ 458 h 792"/>
                <a:gd name="T98" fmla="*/ 473 w 839"/>
                <a:gd name="T99" fmla="*/ 527 h 792"/>
                <a:gd name="T100" fmla="*/ 465 w 839"/>
                <a:gd name="T101" fmla="*/ 609 h 792"/>
                <a:gd name="T102" fmla="*/ 461 w 839"/>
                <a:gd name="T103" fmla="*/ 698 h 792"/>
                <a:gd name="T104" fmla="*/ 485 w 839"/>
                <a:gd name="T105" fmla="*/ 652 h 792"/>
                <a:gd name="T106" fmla="*/ 489 w 839"/>
                <a:gd name="T107" fmla="*/ 544 h 792"/>
                <a:gd name="T108" fmla="*/ 473 w 839"/>
                <a:gd name="T109" fmla="*/ 471 h 792"/>
                <a:gd name="T110" fmla="*/ 549 w 839"/>
                <a:gd name="T111" fmla="*/ 465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39" h="792">
                  <a:moveTo>
                    <a:pt x="805" y="491"/>
                  </a:moveTo>
                  <a:cubicBezTo>
                    <a:pt x="799" y="483"/>
                    <a:pt x="791" y="476"/>
                    <a:pt x="783" y="471"/>
                  </a:cubicBezTo>
                  <a:cubicBezTo>
                    <a:pt x="784" y="470"/>
                    <a:pt x="786" y="469"/>
                    <a:pt x="787" y="468"/>
                  </a:cubicBezTo>
                  <a:cubicBezTo>
                    <a:pt x="800" y="460"/>
                    <a:pt x="804" y="445"/>
                    <a:pt x="807" y="431"/>
                  </a:cubicBezTo>
                  <a:cubicBezTo>
                    <a:pt x="812" y="407"/>
                    <a:pt x="815" y="382"/>
                    <a:pt x="819" y="358"/>
                  </a:cubicBezTo>
                  <a:cubicBezTo>
                    <a:pt x="834" y="244"/>
                    <a:pt x="839" y="128"/>
                    <a:pt x="833" y="13"/>
                  </a:cubicBezTo>
                  <a:cubicBezTo>
                    <a:pt x="833" y="8"/>
                    <a:pt x="827" y="7"/>
                    <a:pt x="825" y="11"/>
                  </a:cubicBezTo>
                  <a:cubicBezTo>
                    <a:pt x="825" y="11"/>
                    <a:pt x="824" y="10"/>
                    <a:pt x="824" y="10"/>
                  </a:cubicBezTo>
                  <a:cubicBezTo>
                    <a:pt x="819" y="9"/>
                    <a:pt x="815" y="9"/>
                    <a:pt x="810" y="9"/>
                  </a:cubicBezTo>
                  <a:cubicBezTo>
                    <a:pt x="806" y="10"/>
                    <a:pt x="802" y="9"/>
                    <a:pt x="798" y="10"/>
                  </a:cubicBezTo>
                  <a:cubicBezTo>
                    <a:pt x="798" y="10"/>
                    <a:pt x="797" y="10"/>
                    <a:pt x="797" y="10"/>
                  </a:cubicBezTo>
                  <a:cubicBezTo>
                    <a:pt x="794" y="7"/>
                    <a:pt x="790" y="10"/>
                    <a:pt x="791" y="14"/>
                  </a:cubicBezTo>
                  <a:cubicBezTo>
                    <a:pt x="793" y="18"/>
                    <a:pt x="796" y="23"/>
                    <a:pt x="797" y="28"/>
                  </a:cubicBezTo>
                  <a:cubicBezTo>
                    <a:pt x="797" y="33"/>
                    <a:pt x="795" y="41"/>
                    <a:pt x="789" y="42"/>
                  </a:cubicBezTo>
                  <a:cubicBezTo>
                    <a:pt x="775" y="44"/>
                    <a:pt x="766" y="12"/>
                    <a:pt x="783" y="15"/>
                  </a:cubicBezTo>
                  <a:cubicBezTo>
                    <a:pt x="783" y="15"/>
                    <a:pt x="783" y="15"/>
                    <a:pt x="783" y="15"/>
                  </a:cubicBezTo>
                  <a:cubicBezTo>
                    <a:pt x="787" y="15"/>
                    <a:pt x="789" y="9"/>
                    <a:pt x="784" y="8"/>
                  </a:cubicBezTo>
                  <a:cubicBezTo>
                    <a:pt x="784" y="8"/>
                    <a:pt x="784" y="8"/>
                    <a:pt x="783" y="8"/>
                  </a:cubicBezTo>
                  <a:cubicBezTo>
                    <a:pt x="783" y="8"/>
                    <a:pt x="783" y="8"/>
                    <a:pt x="783" y="8"/>
                  </a:cubicBezTo>
                  <a:cubicBezTo>
                    <a:pt x="776" y="7"/>
                    <a:pt x="768" y="6"/>
                    <a:pt x="761" y="8"/>
                  </a:cubicBezTo>
                  <a:cubicBezTo>
                    <a:pt x="760" y="7"/>
                    <a:pt x="759" y="7"/>
                    <a:pt x="758" y="6"/>
                  </a:cubicBezTo>
                  <a:cubicBezTo>
                    <a:pt x="756" y="5"/>
                    <a:pt x="753" y="6"/>
                    <a:pt x="753" y="9"/>
                  </a:cubicBezTo>
                  <a:cubicBezTo>
                    <a:pt x="757" y="19"/>
                    <a:pt x="763" y="39"/>
                    <a:pt x="745" y="38"/>
                  </a:cubicBezTo>
                  <a:cubicBezTo>
                    <a:pt x="740" y="38"/>
                    <a:pt x="733" y="34"/>
                    <a:pt x="733" y="27"/>
                  </a:cubicBezTo>
                  <a:cubicBezTo>
                    <a:pt x="732" y="22"/>
                    <a:pt x="739" y="14"/>
                    <a:pt x="741" y="9"/>
                  </a:cubicBezTo>
                  <a:cubicBezTo>
                    <a:pt x="742" y="6"/>
                    <a:pt x="739" y="3"/>
                    <a:pt x="736" y="4"/>
                  </a:cubicBezTo>
                  <a:cubicBezTo>
                    <a:pt x="727" y="6"/>
                    <a:pt x="717" y="7"/>
                    <a:pt x="707" y="7"/>
                  </a:cubicBezTo>
                  <a:cubicBezTo>
                    <a:pt x="707" y="6"/>
                    <a:pt x="706" y="5"/>
                    <a:pt x="705" y="3"/>
                  </a:cubicBezTo>
                  <a:cubicBezTo>
                    <a:pt x="703" y="2"/>
                    <a:pt x="700" y="3"/>
                    <a:pt x="700" y="5"/>
                  </a:cubicBezTo>
                  <a:cubicBezTo>
                    <a:pt x="700" y="7"/>
                    <a:pt x="700" y="9"/>
                    <a:pt x="700" y="10"/>
                  </a:cubicBezTo>
                  <a:cubicBezTo>
                    <a:pt x="699" y="13"/>
                    <a:pt x="699" y="14"/>
                    <a:pt x="700" y="17"/>
                  </a:cubicBezTo>
                  <a:cubicBezTo>
                    <a:pt x="700" y="22"/>
                    <a:pt x="699" y="28"/>
                    <a:pt x="693" y="32"/>
                  </a:cubicBezTo>
                  <a:cubicBezTo>
                    <a:pt x="689" y="34"/>
                    <a:pt x="682" y="35"/>
                    <a:pt x="678" y="32"/>
                  </a:cubicBezTo>
                  <a:cubicBezTo>
                    <a:pt x="672" y="26"/>
                    <a:pt x="674" y="17"/>
                    <a:pt x="681" y="14"/>
                  </a:cubicBezTo>
                  <a:cubicBezTo>
                    <a:pt x="685" y="13"/>
                    <a:pt x="684" y="6"/>
                    <a:pt x="680" y="6"/>
                  </a:cubicBezTo>
                  <a:cubicBezTo>
                    <a:pt x="669" y="6"/>
                    <a:pt x="658" y="6"/>
                    <a:pt x="647" y="6"/>
                  </a:cubicBezTo>
                  <a:cubicBezTo>
                    <a:pt x="647" y="6"/>
                    <a:pt x="647" y="6"/>
                    <a:pt x="647" y="6"/>
                  </a:cubicBezTo>
                  <a:cubicBezTo>
                    <a:pt x="644" y="4"/>
                    <a:pt x="639" y="7"/>
                    <a:pt x="641" y="10"/>
                  </a:cubicBezTo>
                  <a:cubicBezTo>
                    <a:pt x="643" y="19"/>
                    <a:pt x="641" y="31"/>
                    <a:pt x="631" y="33"/>
                  </a:cubicBezTo>
                  <a:cubicBezTo>
                    <a:pt x="617" y="35"/>
                    <a:pt x="612" y="15"/>
                    <a:pt x="622" y="7"/>
                  </a:cubicBezTo>
                  <a:cubicBezTo>
                    <a:pt x="625" y="4"/>
                    <a:pt x="622" y="0"/>
                    <a:pt x="618" y="0"/>
                  </a:cubicBezTo>
                  <a:cubicBezTo>
                    <a:pt x="606" y="1"/>
                    <a:pt x="594" y="3"/>
                    <a:pt x="583" y="4"/>
                  </a:cubicBezTo>
                  <a:cubicBezTo>
                    <a:pt x="580" y="4"/>
                    <a:pt x="578" y="9"/>
                    <a:pt x="581" y="11"/>
                  </a:cubicBezTo>
                  <a:cubicBezTo>
                    <a:pt x="588" y="21"/>
                    <a:pt x="587" y="27"/>
                    <a:pt x="580" y="30"/>
                  </a:cubicBezTo>
                  <a:cubicBezTo>
                    <a:pt x="577" y="32"/>
                    <a:pt x="573" y="33"/>
                    <a:pt x="569" y="33"/>
                  </a:cubicBezTo>
                  <a:cubicBezTo>
                    <a:pt x="560" y="32"/>
                    <a:pt x="548" y="19"/>
                    <a:pt x="559" y="12"/>
                  </a:cubicBezTo>
                  <a:cubicBezTo>
                    <a:pt x="563" y="9"/>
                    <a:pt x="561" y="4"/>
                    <a:pt x="556" y="4"/>
                  </a:cubicBezTo>
                  <a:cubicBezTo>
                    <a:pt x="547" y="5"/>
                    <a:pt x="537" y="6"/>
                    <a:pt x="528" y="7"/>
                  </a:cubicBezTo>
                  <a:cubicBezTo>
                    <a:pt x="526" y="5"/>
                    <a:pt x="523" y="5"/>
                    <a:pt x="522" y="8"/>
                  </a:cubicBezTo>
                  <a:cubicBezTo>
                    <a:pt x="521" y="9"/>
                    <a:pt x="521" y="10"/>
                    <a:pt x="521" y="11"/>
                  </a:cubicBezTo>
                  <a:cubicBezTo>
                    <a:pt x="520" y="16"/>
                    <a:pt x="519" y="22"/>
                    <a:pt x="514" y="25"/>
                  </a:cubicBezTo>
                  <a:cubicBezTo>
                    <a:pt x="511" y="28"/>
                    <a:pt x="505" y="29"/>
                    <a:pt x="501" y="28"/>
                  </a:cubicBezTo>
                  <a:cubicBezTo>
                    <a:pt x="492" y="24"/>
                    <a:pt x="491" y="14"/>
                    <a:pt x="499" y="9"/>
                  </a:cubicBezTo>
                  <a:cubicBezTo>
                    <a:pt x="502" y="8"/>
                    <a:pt x="501" y="2"/>
                    <a:pt x="497" y="2"/>
                  </a:cubicBezTo>
                  <a:cubicBezTo>
                    <a:pt x="487" y="2"/>
                    <a:pt x="476" y="3"/>
                    <a:pt x="466" y="4"/>
                  </a:cubicBezTo>
                  <a:cubicBezTo>
                    <a:pt x="464" y="4"/>
                    <a:pt x="464" y="5"/>
                    <a:pt x="464" y="5"/>
                  </a:cubicBezTo>
                  <a:cubicBezTo>
                    <a:pt x="462" y="4"/>
                    <a:pt x="460" y="3"/>
                    <a:pt x="458" y="3"/>
                  </a:cubicBezTo>
                  <a:cubicBezTo>
                    <a:pt x="453" y="2"/>
                    <a:pt x="453" y="8"/>
                    <a:pt x="456" y="10"/>
                  </a:cubicBezTo>
                  <a:cubicBezTo>
                    <a:pt x="470" y="16"/>
                    <a:pt x="455" y="35"/>
                    <a:pt x="445" y="31"/>
                  </a:cubicBezTo>
                  <a:cubicBezTo>
                    <a:pt x="440" y="29"/>
                    <a:pt x="436" y="23"/>
                    <a:pt x="437" y="19"/>
                  </a:cubicBezTo>
                  <a:cubicBezTo>
                    <a:pt x="438" y="16"/>
                    <a:pt x="440" y="13"/>
                    <a:pt x="442" y="10"/>
                  </a:cubicBezTo>
                  <a:cubicBezTo>
                    <a:pt x="443" y="7"/>
                    <a:pt x="441" y="4"/>
                    <a:pt x="438" y="4"/>
                  </a:cubicBezTo>
                  <a:cubicBezTo>
                    <a:pt x="430" y="5"/>
                    <a:pt x="421" y="6"/>
                    <a:pt x="413" y="7"/>
                  </a:cubicBezTo>
                  <a:cubicBezTo>
                    <a:pt x="413" y="8"/>
                    <a:pt x="412" y="8"/>
                    <a:pt x="412" y="9"/>
                  </a:cubicBezTo>
                  <a:cubicBezTo>
                    <a:pt x="411" y="9"/>
                    <a:pt x="410" y="10"/>
                    <a:pt x="411" y="11"/>
                  </a:cubicBezTo>
                  <a:cubicBezTo>
                    <a:pt x="414" y="19"/>
                    <a:pt x="409" y="31"/>
                    <a:pt x="400" y="33"/>
                  </a:cubicBezTo>
                  <a:cubicBezTo>
                    <a:pt x="383" y="37"/>
                    <a:pt x="392" y="18"/>
                    <a:pt x="397" y="11"/>
                  </a:cubicBezTo>
                  <a:cubicBezTo>
                    <a:pt x="399" y="8"/>
                    <a:pt x="396" y="5"/>
                    <a:pt x="393" y="6"/>
                  </a:cubicBezTo>
                  <a:cubicBezTo>
                    <a:pt x="385" y="6"/>
                    <a:pt x="377" y="7"/>
                    <a:pt x="369" y="8"/>
                  </a:cubicBezTo>
                  <a:cubicBezTo>
                    <a:pt x="368" y="8"/>
                    <a:pt x="367" y="9"/>
                    <a:pt x="367" y="9"/>
                  </a:cubicBezTo>
                  <a:cubicBezTo>
                    <a:pt x="364" y="9"/>
                    <a:pt x="362" y="11"/>
                    <a:pt x="363" y="14"/>
                  </a:cubicBezTo>
                  <a:cubicBezTo>
                    <a:pt x="366" y="22"/>
                    <a:pt x="364" y="32"/>
                    <a:pt x="356" y="36"/>
                  </a:cubicBezTo>
                  <a:cubicBezTo>
                    <a:pt x="343" y="43"/>
                    <a:pt x="333" y="25"/>
                    <a:pt x="339" y="14"/>
                  </a:cubicBezTo>
                  <a:cubicBezTo>
                    <a:pt x="341" y="11"/>
                    <a:pt x="338" y="8"/>
                    <a:pt x="335" y="8"/>
                  </a:cubicBezTo>
                  <a:cubicBezTo>
                    <a:pt x="324" y="9"/>
                    <a:pt x="313" y="10"/>
                    <a:pt x="302" y="12"/>
                  </a:cubicBezTo>
                  <a:cubicBezTo>
                    <a:pt x="299" y="12"/>
                    <a:pt x="299" y="18"/>
                    <a:pt x="302" y="17"/>
                  </a:cubicBezTo>
                  <a:cubicBezTo>
                    <a:pt x="311" y="17"/>
                    <a:pt x="321" y="17"/>
                    <a:pt x="330" y="16"/>
                  </a:cubicBezTo>
                  <a:cubicBezTo>
                    <a:pt x="327" y="30"/>
                    <a:pt x="337" y="47"/>
                    <a:pt x="353" y="45"/>
                  </a:cubicBezTo>
                  <a:cubicBezTo>
                    <a:pt x="367" y="43"/>
                    <a:pt x="376" y="26"/>
                    <a:pt x="370" y="13"/>
                  </a:cubicBezTo>
                  <a:cubicBezTo>
                    <a:pt x="375" y="13"/>
                    <a:pt x="381" y="13"/>
                    <a:pt x="387" y="13"/>
                  </a:cubicBezTo>
                  <a:cubicBezTo>
                    <a:pt x="381" y="25"/>
                    <a:pt x="379" y="43"/>
                    <a:pt x="397" y="41"/>
                  </a:cubicBezTo>
                  <a:cubicBezTo>
                    <a:pt x="407" y="41"/>
                    <a:pt x="425" y="23"/>
                    <a:pt x="419" y="12"/>
                  </a:cubicBezTo>
                  <a:cubicBezTo>
                    <a:pt x="423" y="12"/>
                    <a:pt x="428" y="12"/>
                    <a:pt x="432" y="12"/>
                  </a:cubicBezTo>
                  <a:cubicBezTo>
                    <a:pt x="426" y="27"/>
                    <a:pt x="433" y="43"/>
                    <a:pt x="454" y="37"/>
                  </a:cubicBezTo>
                  <a:cubicBezTo>
                    <a:pt x="462" y="35"/>
                    <a:pt x="469" y="29"/>
                    <a:pt x="470" y="19"/>
                  </a:cubicBezTo>
                  <a:cubicBezTo>
                    <a:pt x="470" y="15"/>
                    <a:pt x="469" y="11"/>
                    <a:pt x="467" y="8"/>
                  </a:cubicBezTo>
                  <a:cubicBezTo>
                    <a:pt x="474" y="9"/>
                    <a:pt x="481" y="9"/>
                    <a:pt x="488" y="9"/>
                  </a:cubicBezTo>
                  <a:cubicBezTo>
                    <a:pt x="483" y="18"/>
                    <a:pt x="486" y="30"/>
                    <a:pt x="497" y="35"/>
                  </a:cubicBezTo>
                  <a:cubicBezTo>
                    <a:pt x="512" y="41"/>
                    <a:pt x="528" y="28"/>
                    <a:pt x="529" y="13"/>
                  </a:cubicBezTo>
                  <a:cubicBezTo>
                    <a:pt x="535" y="13"/>
                    <a:pt x="541" y="13"/>
                    <a:pt x="548" y="13"/>
                  </a:cubicBezTo>
                  <a:cubicBezTo>
                    <a:pt x="541" y="26"/>
                    <a:pt x="556" y="43"/>
                    <a:pt x="573" y="41"/>
                  </a:cubicBezTo>
                  <a:cubicBezTo>
                    <a:pt x="589" y="40"/>
                    <a:pt x="602" y="20"/>
                    <a:pt x="592" y="9"/>
                  </a:cubicBezTo>
                  <a:cubicBezTo>
                    <a:pt x="598" y="9"/>
                    <a:pt x="604" y="9"/>
                    <a:pt x="610" y="9"/>
                  </a:cubicBezTo>
                  <a:cubicBezTo>
                    <a:pt x="604" y="22"/>
                    <a:pt x="610" y="40"/>
                    <a:pt x="626" y="42"/>
                  </a:cubicBezTo>
                  <a:cubicBezTo>
                    <a:pt x="642" y="43"/>
                    <a:pt x="655" y="26"/>
                    <a:pt x="650" y="12"/>
                  </a:cubicBezTo>
                  <a:cubicBezTo>
                    <a:pt x="657" y="13"/>
                    <a:pt x="663" y="13"/>
                    <a:pt x="669" y="14"/>
                  </a:cubicBezTo>
                  <a:cubicBezTo>
                    <a:pt x="663" y="24"/>
                    <a:pt x="669" y="39"/>
                    <a:pt x="682" y="42"/>
                  </a:cubicBezTo>
                  <a:cubicBezTo>
                    <a:pt x="697" y="44"/>
                    <a:pt x="711" y="29"/>
                    <a:pt x="710" y="14"/>
                  </a:cubicBezTo>
                  <a:cubicBezTo>
                    <a:pt x="714" y="14"/>
                    <a:pt x="721" y="14"/>
                    <a:pt x="722" y="14"/>
                  </a:cubicBezTo>
                  <a:cubicBezTo>
                    <a:pt x="725" y="14"/>
                    <a:pt x="727" y="14"/>
                    <a:pt x="730" y="14"/>
                  </a:cubicBezTo>
                  <a:cubicBezTo>
                    <a:pt x="725" y="21"/>
                    <a:pt x="722" y="28"/>
                    <a:pt x="727" y="36"/>
                  </a:cubicBezTo>
                  <a:cubicBezTo>
                    <a:pt x="731" y="43"/>
                    <a:pt x="739" y="48"/>
                    <a:pt x="747" y="47"/>
                  </a:cubicBezTo>
                  <a:cubicBezTo>
                    <a:pt x="757" y="47"/>
                    <a:pt x="763" y="39"/>
                    <a:pt x="766" y="30"/>
                  </a:cubicBezTo>
                  <a:cubicBezTo>
                    <a:pt x="768" y="38"/>
                    <a:pt x="774" y="45"/>
                    <a:pt x="780" y="48"/>
                  </a:cubicBezTo>
                  <a:cubicBezTo>
                    <a:pt x="789" y="53"/>
                    <a:pt x="799" y="48"/>
                    <a:pt x="803" y="40"/>
                  </a:cubicBezTo>
                  <a:cubicBezTo>
                    <a:pt x="807" y="32"/>
                    <a:pt x="805" y="23"/>
                    <a:pt x="801" y="16"/>
                  </a:cubicBezTo>
                  <a:cubicBezTo>
                    <a:pt x="804" y="16"/>
                    <a:pt x="807" y="16"/>
                    <a:pt x="810" y="17"/>
                  </a:cubicBezTo>
                  <a:cubicBezTo>
                    <a:pt x="814" y="17"/>
                    <a:pt x="819" y="18"/>
                    <a:pt x="823" y="17"/>
                  </a:cubicBezTo>
                  <a:cubicBezTo>
                    <a:pt x="824" y="17"/>
                    <a:pt x="824" y="17"/>
                    <a:pt x="825" y="16"/>
                  </a:cubicBezTo>
                  <a:cubicBezTo>
                    <a:pt x="828" y="105"/>
                    <a:pt x="826" y="194"/>
                    <a:pt x="817" y="283"/>
                  </a:cubicBezTo>
                  <a:cubicBezTo>
                    <a:pt x="813" y="327"/>
                    <a:pt x="807" y="370"/>
                    <a:pt x="800" y="413"/>
                  </a:cubicBezTo>
                  <a:cubicBezTo>
                    <a:pt x="795" y="441"/>
                    <a:pt x="791" y="466"/>
                    <a:pt x="756" y="466"/>
                  </a:cubicBezTo>
                  <a:cubicBezTo>
                    <a:pt x="732" y="466"/>
                    <a:pt x="707" y="464"/>
                    <a:pt x="683" y="463"/>
                  </a:cubicBezTo>
                  <a:cubicBezTo>
                    <a:pt x="654" y="461"/>
                    <a:pt x="625" y="460"/>
                    <a:pt x="596" y="458"/>
                  </a:cubicBezTo>
                  <a:cubicBezTo>
                    <a:pt x="595" y="457"/>
                    <a:pt x="594" y="457"/>
                    <a:pt x="594" y="456"/>
                  </a:cubicBezTo>
                  <a:cubicBezTo>
                    <a:pt x="592" y="455"/>
                    <a:pt x="591" y="456"/>
                    <a:pt x="592" y="458"/>
                  </a:cubicBezTo>
                  <a:cubicBezTo>
                    <a:pt x="592" y="458"/>
                    <a:pt x="592" y="458"/>
                    <a:pt x="592" y="458"/>
                  </a:cubicBezTo>
                  <a:cubicBezTo>
                    <a:pt x="530" y="454"/>
                    <a:pt x="467" y="450"/>
                    <a:pt x="405" y="445"/>
                  </a:cubicBezTo>
                  <a:cubicBezTo>
                    <a:pt x="385" y="443"/>
                    <a:pt x="366" y="441"/>
                    <a:pt x="347" y="440"/>
                  </a:cubicBezTo>
                  <a:cubicBezTo>
                    <a:pt x="346" y="439"/>
                    <a:pt x="344" y="437"/>
                    <a:pt x="343" y="436"/>
                  </a:cubicBezTo>
                  <a:cubicBezTo>
                    <a:pt x="342" y="435"/>
                    <a:pt x="340" y="437"/>
                    <a:pt x="341" y="438"/>
                  </a:cubicBezTo>
                  <a:cubicBezTo>
                    <a:pt x="342" y="438"/>
                    <a:pt x="342" y="439"/>
                    <a:pt x="343" y="439"/>
                  </a:cubicBezTo>
                  <a:cubicBezTo>
                    <a:pt x="330" y="438"/>
                    <a:pt x="317" y="437"/>
                    <a:pt x="304" y="436"/>
                  </a:cubicBezTo>
                  <a:cubicBezTo>
                    <a:pt x="303" y="435"/>
                    <a:pt x="303" y="434"/>
                    <a:pt x="302" y="434"/>
                  </a:cubicBezTo>
                  <a:cubicBezTo>
                    <a:pt x="301" y="433"/>
                    <a:pt x="300" y="434"/>
                    <a:pt x="300" y="435"/>
                  </a:cubicBezTo>
                  <a:cubicBezTo>
                    <a:pt x="301" y="435"/>
                    <a:pt x="301" y="435"/>
                    <a:pt x="301" y="435"/>
                  </a:cubicBezTo>
                  <a:cubicBezTo>
                    <a:pt x="289" y="434"/>
                    <a:pt x="276" y="433"/>
                    <a:pt x="264" y="432"/>
                  </a:cubicBezTo>
                  <a:cubicBezTo>
                    <a:pt x="251" y="430"/>
                    <a:pt x="236" y="430"/>
                    <a:pt x="222" y="428"/>
                  </a:cubicBezTo>
                  <a:cubicBezTo>
                    <a:pt x="222" y="428"/>
                    <a:pt x="222" y="428"/>
                    <a:pt x="221" y="428"/>
                  </a:cubicBezTo>
                  <a:cubicBezTo>
                    <a:pt x="221" y="427"/>
                    <a:pt x="220" y="428"/>
                    <a:pt x="220" y="428"/>
                  </a:cubicBezTo>
                  <a:cubicBezTo>
                    <a:pt x="212" y="427"/>
                    <a:pt x="204" y="425"/>
                    <a:pt x="197" y="421"/>
                  </a:cubicBezTo>
                  <a:cubicBezTo>
                    <a:pt x="171" y="408"/>
                    <a:pt x="179" y="374"/>
                    <a:pt x="181" y="350"/>
                  </a:cubicBezTo>
                  <a:cubicBezTo>
                    <a:pt x="186" y="243"/>
                    <a:pt x="195" y="136"/>
                    <a:pt x="199" y="29"/>
                  </a:cubicBezTo>
                  <a:cubicBezTo>
                    <a:pt x="199" y="27"/>
                    <a:pt x="198" y="27"/>
                    <a:pt x="197" y="27"/>
                  </a:cubicBezTo>
                  <a:cubicBezTo>
                    <a:pt x="204" y="28"/>
                    <a:pt x="212" y="28"/>
                    <a:pt x="220" y="28"/>
                  </a:cubicBezTo>
                  <a:cubicBezTo>
                    <a:pt x="215" y="38"/>
                    <a:pt x="221" y="53"/>
                    <a:pt x="235" y="55"/>
                  </a:cubicBezTo>
                  <a:cubicBezTo>
                    <a:pt x="244" y="56"/>
                    <a:pt x="253" y="51"/>
                    <a:pt x="257" y="43"/>
                  </a:cubicBezTo>
                  <a:cubicBezTo>
                    <a:pt x="260" y="37"/>
                    <a:pt x="260" y="30"/>
                    <a:pt x="258" y="24"/>
                  </a:cubicBezTo>
                  <a:cubicBezTo>
                    <a:pt x="263" y="24"/>
                    <a:pt x="269" y="24"/>
                    <a:pt x="274" y="24"/>
                  </a:cubicBezTo>
                  <a:cubicBezTo>
                    <a:pt x="269" y="36"/>
                    <a:pt x="267" y="50"/>
                    <a:pt x="284" y="53"/>
                  </a:cubicBezTo>
                  <a:cubicBezTo>
                    <a:pt x="302" y="56"/>
                    <a:pt x="312" y="37"/>
                    <a:pt x="309" y="21"/>
                  </a:cubicBezTo>
                  <a:cubicBezTo>
                    <a:pt x="308" y="18"/>
                    <a:pt x="303" y="18"/>
                    <a:pt x="303" y="22"/>
                  </a:cubicBezTo>
                  <a:cubicBezTo>
                    <a:pt x="302" y="32"/>
                    <a:pt x="300" y="46"/>
                    <a:pt x="287" y="45"/>
                  </a:cubicBezTo>
                  <a:cubicBezTo>
                    <a:pt x="271" y="44"/>
                    <a:pt x="280" y="27"/>
                    <a:pt x="285" y="20"/>
                  </a:cubicBezTo>
                  <a:cubicBezTo>
                    <a:pt x="287" y="17"/>
                    <a:pt x="284" y="13"/>
                    <a:pt x="281" y="14"/>
                  </a:cubicBezTo>
                  <a:cubicBezTo>
                    <a:pt x="272" y="17"/>
                    <a:pt x="263" y="18"/>
                    <a:pt x="254" y="18"/>
                  </a:cubicBezTo>
                  <a:cubicBezTo>
                    <a:pt x="254" y="17"/>
                    <a:pt x="253" y="16"/>
                    <a:pt x="252" y="16"/>
                  </a:cubicBezTo>
                  <a:cubicBezTo>
                    <a:pt x="251" y="15"/>
                    <a:pt x="249" y="16"/>
                    <a:pt x="249" y="18"/>
                  </a:cubicBezTo>
                  <a:cubicBezTo>
                    <a:pt x="248" y="19"/>
                    <a:pt x="248" y="22"/>
                    <a:pt x="250" y="22"/>
                  </a:cubicBezTo>
                  <a:cubicBezTo>
                    <a:pt x="250" y="22"/>
                    <a:pt x="250" y="22"/>
                    <a:pt x="250" y="22"/>
                  </a:cubicBezTo>
                  <a:cubicBezTo>
                    <a:pt x="252" y="26"/>
                    <a:pt x="253" y="30"/>
                    <a:pt x="252" y="34"/>
                  </a:cubicBezTo>
                  <a:cubicBezTo>
                    <a:pt x="251" y="41"/>
                    <a:pt x="246" y="46"/>
                    <a:pt x="240" y="47"/>
                  </a:cubicBezTo>
                  <a:cubicBezTo>
                    <a:pt x="228" y="48"/>
                    <a:pt x="222" y="36"/>
                    <a:pt x="227" y="28"/>
                  </a:cubicBezTo>
                  <a:cubicBezTo>
                    <a:pt x="229" y="28"/>
                    <a:pt x="231" y="27"/>
                    <a:pt x="233" y="27"/>
                  </a:cubicBezTo>
                  <a:cubicBezTo>
                    <a:pt x="238" y="26"/>
                    <a:pt x="236" y="19"/>
                    <a:pt x="232" y="20"/>
                  </a:cubicBezTo>
                  <a:cubicBezTo>
                    <a:pt x="232" y="20"/>
                    <a:pt x="231" y="20"/>
                    <a:pt x="231" y="20"/>
                  </a:cubicBezTo>
                  <a:cubicBezTo>
                    <a:pt x="231" y="20"/>
                    <a:pt x="230" y="19"/>
                    <a:pt x="230" y="20"/>
                  </a:cubicBezTo>
                  <a:cubicBezTo>
                    <a:pt x="229" y="20"/>
                    <a:pt x="229" y="20"/>
                    <a:pt x="228" y="20"/>
                  </a:cubicBezTo>
                  <a:cubicBezTo>
                    <a:pt x="216" y="22"/>
                    <a:pt x="205" y="24"/>
                    <a:pt x="193" y="23"/>
                  </a:cubicBezTo>
                  <a:cubicBezTo>
                    <a:pt x="191" y="23"/>
                    <a:pt x="191" y="26"/>
                    <a:pt x="193" y="26"/>
                  </a:cubicBezTo>
                  <a:cubicBezTo>
                    <a:pt x="194" y="26"/>
                    <a:pt x="195" y="26"/>
                    <a:pt x="197" y="26"/>
                  </a:cubicBezTo>
                  <a:cubicBezTo>
                    <a:pt x="195" y="26"/>
                    <a:pt x="194" y="27"/>
                    <a:pt x="194" y="29"/>
                  </a:cubicBezTo>
                  <a:cubicBezTo>
                    <a:pt x="183" y="135"/>
                    <a:pt x="178" y="242"/>
                    <a:pt x="172" y="349"/>
                  </a:cubicBezTo>
                  <a:cubicBezTo>
                    <a:pt x="172" y="350"/>
                    <a:pt x="172" y="351"/>
                    <a:pt x="172" y="353"/>
                  </a:cubicBezTo>
                  <a:cubicBezTo>
                    <a:pt x="157" y="354"/>
                    <a:pt x="143" y="356"/>
                    <a:pt x="128" y="355"/>
                  </a:cubicBezTo>
                  <a:cubicBezTo>
                    <a:pt x="125" y="355"/>
                    <a:pt x="124" y="357"/>
                    <a:pt x="124" y="359"/>
                  </a:cubicBezTo>
                  <a:cubicBezTo>
                    <a:pt x="123" y="360"/>
                    <a:pt x="123" y="361"/>
                    <a:pt x="124" y="363"/>
                  </a:cubicBezTo>
                  <a:cubicBezTo>
                    <a:pt x="129" y="368"/>
                    <a:pt x="131" y="375"/>
                    <a:pt x="129" y="382"/>
                  </a:cubicBezTo>
                  <a:cubicBezTo>
                    <a:pt x="127" y="389"/>
                    <a:pt x="121" y="393"/>
                    <a:pt x="114" y="392"/>
                  </a:cubicBezTo>
                  <a:cubicBezTo>
                    <a:pt x="108" y="391"/>
                    <a:pt x="103" y="386"/>
                    <a:pt x="103" y="380"/>
                  </a:cubicBezTo>
                  <a:cubicBezTo>
                    <a:pt x="104" y="373"/>
                    <a:pt x="107" y="367"/>
                    <a:pt x="104" y="360"/>
                  </a:cubicBezTo>
                  <a:cubicBezTo>
                    <a:pt x="103" y="357"/>
                    <a:pt x="99" y="358"/>
                    <a:pt x="99" y="361"/>
                  </a:cubicBezTo>
                  <a:cubicBezTo>
                    <a:pt x="89" y="356"/>
                    <a:pt x="80" y="356"/>
                    <a:pt x="70" y="360"/>
                  </a:cubicBezTo>
                  <a:cubicBezTo>
                    <a:pt x="68" y="360"/>
                    <a:pt x="67" y="363"/>
                    <a:pt x="68" y="365"/>
                  </a:cubicBezTo>
                  <a:cubicBezTo>
                    <a:pt x="73" y="373"/>
                    <a:pt x="82" y="397"/>
                    <a:pt x="65" y="398"/>
                  </a:cubicBezTo>
                  <a:cubicBezTo>
                    <a:pt x="47" y="399"/>
                    <a:pt x="54" y="376"/>
                    <a:pt x="55" y="365"/>
                  </a:cubicBezTo>
                  <a:cubicBezTo>
                    <a:pt x="55" y="364"/>
                    <a:pt x="54" y="363"/>
                    <a:pt x="53" y="363"/>
                  </a:cubicBezTo>
                  <a:cubicBezTo>
                    <a:pt x="54" y="361"/>
                    <a:pt x="52" y="358"/>
                    <a:pt x="49" y="360"/>
                  </a:cubicBezTo>
                  <a:cubicBezTo>
                    <a:pt x="37" y="366"/>
                    <a:pt x="22" y="354"/>
                    <a:pt x="11" y="364"/>
                  </a:cubicBezTo>
                  <a:cubicBezTo>
                    <a:pt x="0" y="374"/>
                    <a:pt x="5" y="398"/>
                    <a:pt x="5" y="411"/>
                  </a:cubicBezTo>
                  <a:cubicBezTo>
                    <a:pt x="5" y="462"/>
                    <a:pt x="5" y="513"/>
                    <a:pt x="6" y="565"/>
                  </a:cubicBezTo>
                  <a:cubicBezTo>
                    <a:pt x="6" y="613"/>
                    <a:pt x="5" y="662"/>
                    <a:pt x="7" y="710"/>
                  </a:cubicBezTo>
                  <a:cubicBezTo>
                    <a:pt x="7" y="732"/>
                    <a:pt x="4" y="782"/>
                    <a:pt x="31" y="789"/>
                  </a:cubicBezTo>
                  <a:cubicBezTo>
                    <a:pt x="42" y="792"/>
                    <a:pt x="56" y="790"/>
                    <a:pt x="67" y="789"/>
                  </a:cubicBezTo>
                  <a:cubicBezTo>
                    <a:pt x="79" y="789"/>
                    <a:pt x="91" y="788"/>
                    <a:pt x="103" y="787"/>
                  </a:cubicBezTo>
                  <a:cubicBezTo>
                    <a:pt x="129" y="786"/>
                    <a:pt x="155" y="785"/>
                    <a:pt x="181" y="784"/>
                  </a:cubicBezTo>
                  <a:cubicBezTo>
                    <a:pt x="232" y="782"/>
                    <a:pt x="284" y="779"/>
                    <a:pt x="335" y="777"/>
                  </a:cubicBezTo>
                  <a:cubicBezTo>
                    <a:pt x="384" y="775"/>
                    <a:pt x="434" y="773"/>
                    <a:pt x="484" y="770"/>
                  </a:cubicBezTo>
                  <a:cubicBezTo>
                    <a:pt x="513" y="769"/>
                    <a:pt x="545" y="766"/>
                    <a:pt x="569" y="748"/>
                  </a:cubicBezTo>
                  <a:cubicBezTo>
                    <a:pt x="604" y="720"/>
                    <a:pt x="591" y="669"/>
                    <a:pt x="589" y="630"/>
                  </a:cubicBezTo>
                  <a:cubicBezTo>
                    <a:pt x="586" y="586"/>
                    <a:pt x="583" y="542"/>
                    <a:pt x="579" y="498"/>
                  </a:cubicBezTo>
                  <a:cubicBezTo>
                    <a:pt x="592" y="512"/>
                    <a:pt x="604" y="526"/>
                    <a:pt x="617" y="539"/>
                  </a:cubicBezTo>
                  <a:cubicBezTo>
                    <a:pt x="618" y="541"/>
                    <a:pt x="621" y="538"/>
                    <a:pt x="619" y="537"/>
                  </a:cubicBezTo>
                  <a:cubicBezTo>
                    <a:pt x="606" y="521"/>
                    <a:pt x="592" y="506"/>
                    <a:pt x="579" y="491"/>
                  </a:cubicBezTo>
                  <a:cubicBezTo>
                    <a:pt x="578" y="483"/>
                    <a:pt x="577" y="475"/>
                    <a:pt x="577" y="466"/>
                  </a:cubicBezTo>
                  <a:cubicBezTo>
                    <a:pt x="585" y="467"/>
                    <a:pt x="593" y="468"/>
                    <a:pt x="602" y="468"/>
                  </a:cubicBezTo>
                  <a:cubicBezTo>
                    <a:pt x="616" y="483"/>
                    <a:pt x="629" y="499"/>
                    <a:pt x="642" y="515"/>
                  </a:cubicBezTo>
                  <a:cubicBezTo>
                    <a:pt x="643" y="517"/>
                    <a:pt x="645" y="515"/>
                    <a:pt x="644" y="513"/>
                  </a:cubicBezTo>
                  <a:cubicBezTo>
                    <a:pt x="632" y="497"/>
                    <a:pt x="619" y="482"/>
                    <a:pt x="606" y="468"/>
                  </a:cubicBezTo>
                  <a:cubicBezTo>
                    <a:pt x="618" y="469"/>
                    <a:pt x="630" y="470"/>
                    <a:pt x="642" y="470"/>
                  </a:cubicBezTo>
                  <a:cubicBezTo>
                    <a:pt x="657" y="485"/>
                    <a:pt x="671" y="500"/>
                    <a:pt x="686" y="515"/>
                  </a:cubicBezTo>
                  <a:cubicBezTo>
                    <a:pt x="687" y="516"/>
                    <a:pt x="689" y="514"/>
                    <a:pt x="688" y="513"/>
                  </a:cubicBezTo>
                  <a:cubicBezTo>
                    <a:pt x="675" y="499"/>
                    <a:pt x="661" y="485"/>
                    <a:pt x="647" y="471"/>
                  </a:cubicBezTo>
                  <a:cubicBezTo>
                    <a:pt x="652" y="471"/>
                    <a:pt x="658" y="471"/>
                    <a:pt x="663" y="471"/>
                  </a:cubicBezTo>
                  <a:cubicBezTo>
                    <a:pt x="674" y="472"/>
                    <a:pt x="685" y="473"/>
                    <a:pt x="696" y="473"/>
                  </a:cubicBezTo>
                  <a:cubicBezTo>
                    <a:pt x="697" y="474"/>
                    <a:pt x="697" y="474"/>
                    <a:pt x="698" y="475"/>
                  </a:cubicBezTo>
                  <a:cubicBezTo>
                    <a:pt x="699" y="476"/>
                    <a:pt x="700" y="476"/>
                    <a:pt x="701" y="477"/>
                  </a:cubicBezTo>
                  <a:cubicBezTo>
                    <a:pt x="704" y="480"/>
                    <a:pt x="707" y="483"/>
                    <a:pt x="710" y="486"/>
                  </a:cubicBezTo>
                  <a:cubicBezTo>
                    <a:pt x="716" y="492"/>
                    <a:pt x="722" y="498"/>
                    <a:pt x="728" y="503"/>
                  </a:cubicBezTo>
                  <a:cubicBezTo>
                    <a:pt x="729" y="504"/>
                    <a:pt x="731" y="503"/>
                    <a:pt x="729" y="502"/>
                  </a:cubicBezTo>
                  <a:cubicBezTo>
                    <a:pt x="723" y="495"/>
                    <a:pt x="717" y="489"/>
                    <a:pt x="711" y="483"/>
                  </a:cubicBezTo>
                  <a:cubicBezTo>
                    <a:pt x="708" y="480"/>
                    <a:pt x="704" y="477"/>
                    <a:pt x="700" y="473"/>
                  </a:cubicBezTo>
                  <a:cubicBezTo>
                    <a:pt x="714" y="474"/>
                    <a:pt x="727" y="475"/>
                    <a:pt x="740" y="475"/>
                  </a:cubicBezTo>
                  <a:cubicBezTo>
                    <a:pt x="753" y="486"/>
                    <a:pt x="766" y="497"/>
                    <a:pt x="779" y="508"/>
                  </a:cubicBezTo>
                  <a:cubicBezTo>
                    <a:pt x="780" y="509"/>
                    <a:pt x="782" y="507"/>
                    <a:pt x="781" y="506"/>
                  </a:cubicBezTo>
                  <a:cubicBezTo>
                    <a:pt x="769" y="495"/>
                    <a:pt x="756" y="485"/>
                    <a:pt x="744" y="475"/>
                  </a:cubicBezTo>
                  <a:cubicBezTo>
                    <a:pt x="756" y="476"/>
                    <a:pt x="769" y="477"/>
                    <a:pt x="781" y="472"/>
                  </a:cubicBezTo>
                  <a:cubicBezTo>
                    <a:pt x="789" y="478"/>
                    <a:pt x="797" y="484"/>
                    <a:pt x="803" y="492"/>
                  </a:cubicBezTo>
                  <a:cubicBezTo>
                    <a:pt x="804" y="493"/>
                    <a:pt x="806" y="492"/>
                    <a:pt x="805" y="491"/>
                  </a:cubicBezTo>
                  <a:close/>
                  <a:moveTo>
                    <a:pt x="766" y="17"/>
                  </a:moveTo>
                  <a:cubicBezTo>
                    <a:pt x="766" y="16"/>
                    <a:pt x="766" y="15"/>
                    <a:pt x="765" y="14"/>
                  </a:cubicBezTo>
                  <a:cubicBezTo>
                    <a:pt x="766" y="14"/>
                    <a:pt x="767" y="14"/>
                    <a:pt x="768" y="14"/>
                  </a:cubicBezTo>
                  <a:cubicBezTo>
                    <a:pt x="767" y="15"/>
                    <a:pt x="767" y="16"/>
                    <a:pt x="766" y="17"/>
                  </a:cubicBezTo>
                  <a:close/>
                  <a:moveTo>
                    <a:pt x="569" y="466"/>
                  </a:moveTo>
                  <a:cubicBezTo>
                    <a:pt x="568" y="466"/>
                    <a:pt x="568" y="467"/>
                    <a:pt x="568" y="467"/>
                  </a:cubicBezTo>
                  <a:cubicBezTo>
                    <a:pt x="569" y="472"/>
                    <a:pt x="569" y="476"/>
                    <a:pt x="569" y="481"/>
                  </a:cubicBezTo>
                  <a:cubicBezTo>
                    <a:pt x="564" y="476"/>
                    <a:pt x="559" y="470"/>
                    <a:pt x="555" y="465"/>
                  </a:cubicBezTo>
                  <a:cubicBezTo>
                    <a:pt x="559" y="465"/>
                    <a:pt x="564" y="466"/>
                    <a:pt x="569" y="466"/>
                  </a:cubicBezTo>
                  <a:close/>
                  <a:moveTo>
                    <a:pt x="393" y="453"/>
                  </a:moveTo>
                  <a:cubicBezTo>
                    <a:pt x="395" y="454"/>
                    <a:pt x="396" y="456"/>
                    <a:pt x="398" y="457"/>
                  </a:cubicBezTo>
                  <a:cubicBezTo>
                    <a:pt x="390" y="459"/>
                    <a:pt x="381" y="462"/>
                    <a:pt x="373" y="464"/>
                  </a:cubicBezTo>
                  <a:cubicBezTo>
                    <a:pt x="368" y="459"/>
                    <a:pt x="363" y="454"/>
                    <a:pt x="358" y="449"/>
                  </a:cubicBezTo>
                  <a:cubicBezTo>
                    <a:pt x="369" y="451"/>
                    <a:pt x="381" y="452"/>
                    <a:pt x="393" y="453"/>
                  </a:cubicBezTo>
                  <a:close/>
                  <a:moveTo>
                    <a:pt x="349" y="449"/>
                  </a:moveTo>
                  <a:cubicBezTo>
                    <a:pt x="351" y="449"/>
                    <a:pt x="352" y="449"/>
                    <a:pt x="353" y="449"/>
                  </a:cubicBezTo>
                  <a:cubicBezTo>
                    <a:pt x="359" y="454"/>
                    <a:pt x="364" y="459"/>
                    <a:pt x="370" y="464"/>
                  </a:cubicBezTo>
                  <a:cubicBezTo>
                    <a:pt x="362" y="466"/>
                    <a:pt x="355" y="468"/>
                    <a:pt x="348" y="469"/>
                  </a:cubicBezTo>
                  <a:cubicBezTo>
                    <a:pt x="346" y="470"/>
                    <a:pt x="345" y="471"/>
                    <a:pt x="345" y="473"/>
                  </a:cubicBezTo>
                  <a:cubicBezTo>
                    <a:pt x="335" y="464"/>
                    <a:pt x="325" y="454"/>
                    <a:pt x="315" y="445"/>
                  </a:cubicBezTo>
                  <a:cubicBezTo>
                    <a:pt x="327" y="447"/>
                    <a:pt x="338" y="448"/>
                    <a:pt x="349" y="449"/>
                  </a:cubicBezTo>
                  <a:close/>
                  <a:moveTo>
                    <a:pt x="276" y="442"/>
                  </a:moveTo>
                  <a:cubicBezTo>
                    <a:pt x="275" y="442"/>
                    <a:pt x="274" y="443"/>
                    <a:pt x="272" y="444"/>
                  </a:cubicBezTo>
                  <a:cubicBezTo>
                    <a:pt x="271" y="443"/>
                    <a:pt x="270" y="442"/>
                    <a:pt x="269" y="441"/>
                  </a:cubicBezTo>
                  <a:cubicBezTo>
                    <a:pt x="271" y="441"/>
                    <a:pt x="274" y="441"/>
                    <a:pt x="276" y="442"/>
                  </a:cubicBezTo>
                  <a:close/>
                  <a:moveTo>
                    <a:pt x="263" y="440"/>
                  </a:moveTo>
                  <a:cubicBezTo>
                    <a:pt x="264" y="441"/>
                    <a:pt x="266" y="441"/>
                    <a:pt x="267" y="441"/>
                  </a:cubicBezTo>
                  <a:cubicBezTo>
                    <a:pt x="268" y="442"/>
                    <a:pt x="269" y="443"/>
                    <a:pt x="271" y="444"/>
                  </a:cubicBezTo>
                  <a:cubicBezTo>
                    <a:pt x="265" y="447"/>
                    <a:pt x="259" y="451"/>
                    <a:pt x="254" y="455"/>
                  </a:cubicBezTo>
                  <a:cubicBezTo>
                    <a:pt x="247" y="449"/>
                    <a:pt x="241" y="443"/>
                    <a:pt x="234" y="438"/>
                  </a:cubicBezTo>
                  <a:cubicBezTo>
                    <a:pt x="244" y="439"/>
                    <a:pt x="254" y="439"/>
                    <a:pt x="263" y="440"/>
                  </a:cubicBezTo>
                  <a:close/>
                  <a:moveTo>
                    <a:pt x="577" y="595"/>
                  </a:moveTo>
                  <a:cubicBezTo>
                    <a:pt x="579" y="616"/>
                    <a:pt x="580" y="636"/>
                    <a:pt x="581" y="657"/>
                  </a:cubicBezTo>
                  <a:cubicBezTo>
                    <a:pt x="583" y="677"/>
                    <a:pt x="587" y="700"/>
                    <a:pt x="580" y="719"/>
                  </a:cubicBezTo>
                  <a:cubicBezTo>
                    <a:pt x="566" y="753"/>
                    <a:pt x="521" y="759"/>
                    <a:pt x="490" y="761"/>
                  </a:cubicBezTo>
                  <a:cubicBezTo>
                    <a:pt x="447" y="764"/>
                    <a:pt x="405" y="765"/>
                    <a:pt x="363" y="767"/>
                  </a:cubicBezTo>
                  <a:cubicBezTo>
                    <a:pt x="277" y="771"/>
                    <a:pt x="192" y="774"/>
                    <a:pt x="107" y="778"/>
                  </a:cubicBezTo>
                  <a:cubicBezTo>
                    <a:pt x="87" y="779"/>
                    <a:pt x="64" y="784"/>
                    <a:pt x="44" y="781"/>
                  </a:cubicBezTo>
                  <a:cubicBezTo>
                    <a:pt x="29" y="779"/>
                    <a:pt x="24" y="773"/>
                    <a:pt x="21" y="758"/>
                  </a:cubicBezTo>
                  <a:cubicBezTo>
                    <a:pt x="18" y="746"/>
                    <a:pt x="17" y="734"/>
                    <a:pt x="16" y="721"/>
                  </a:cubicBezTo>
                  <a:cubicBezTo>
                    <a:pt x="14" y="680"/>
                    <a:pt x="15" y="638"/>
                    <a:pt x="15" y="597"/>
                  </a:cubicBezTo>
                  <a:cubicBezTo>
                    <a:pt x="14" y="549"/>
                    <a:pt x="14" y="502"/>
                    <a:pt x="14" y="455"/>
                  </a:cubicBezTo>
                  <a:cubicBezTo>
                    <a:pt x="14" y="441"/>
                    <a:pt x="14" y="428"/>
                    <a:pt x="14" y="415"/>
                  </a:cubicBezTo>
                  <a:cubicBezTo>
                    <a:pt x="13" y="401"/>
                    <a:pt x="11" y="387"/>
                    <a:pt x="19" y="376"/>
                  </a:cubicBezTo>
                  <a:cubicBezTo>
                    <a:pt x="27" y="364"/>
                    <a:pt x="28" y="369"/>
                    <a:pt x="39" y="368"/>
                  </a:cubicBezTo>
                  <a:cubicBezTo>
                    <a:pt x="44" y="368"/>
                    <a:pt x="46" y="367"/>
                    <a:pt x="49" y="365"/>
                  </a:cubicBezTo>
                  <a:cubicBezTo>
                    <a:pt x="41" y="380"/>
                    <a:pt x="44" y="409"/>
                    <a:pt x="66" y="407"/>
                  </a:cubicBezTo>
                  <a:cubicBezTo>
                    <a:pt x="74" y="406"/>
                    <a:pt x="80" y="399"/>
                    <a:pt x="82" y="392"/>
                  </a:cubicBezTo>
                  <a:cubicBezTo>
                    <a:pt x="85" y="383"/>
                    <a:pt x="82" y="374"/>
                    <a:pt x="78" y="366"/>
                  </a:cubicBezTo>
                  <a:cubicBezTo>
                    <a:pt x="84" y="364"/>
                    <a:pt x="91" y="364"/>
                    <a:pt x="97" y="366"/>
                  </a:cubicBezTo>
                  <a:cubicBezTo>
                    <a:pt x="97" y="366"/>
                    <a:pt x="98" y="366"/>
                    <a:pt x="98" y="366"/>
                  </a:cubicBezTo>
                  <a:cubicBezTo>
                    <a:pt x="96" y="374"/>
                    <a:pt x="93" y="383"/>
                    <a:pt x="98" y="391"/>
                  </a:cubicBezTo>
                  <a:cubicBezTo>
                    <a:pt x="102" y="398"/>
                    <a:pt x="111" y="401"/>
                    <a:pt x="119" y="400"/>
                  </a:cubicBezTo>
                  <a:cubicBezTo>
                    <a:pt x="137" y="398"/>
                    <a:pt x="141" y="377"/>
                    <a:pt x="133" y="363"/>
                  </a:cubicBezTo>
                  <a:cubicBezTo>
                    <a:pt x="146" y="364"/>
                    <a:pt x="159" y="363"/>
                    <a:pt x="171" y="359"/>
                  </a:cubicBezTo>
                  <a:cubicBezTo>
                    <a:pt x="169" y="388"/>
                    <a:pt x="167" y="419"/>
                    <a:pt x="198" y="431"/>
                  </a:cubicBezTo>
                  <a:cubicBezTo>
                    <a:pt x="213" y="446"/>
                    <a:pt x="228" y="459"/>
                    <a:pt x="244" y="472"/>
                  </a:cubicBezTo>
                  <a:cubicBezTo>
                    <a:pt x="245" y="473"/>
                    <a:pt x="246" y="471"/>
                    <a:pt x="245" y="470"/>
                  </a:cubicBezTo>
                  <a:cubicBezTo>
                    <a:pt x="230" y="458"/>
                    <a:pt x="216" y="446"/>
                    <a:pt x="203" y="433"/>
                  </a:cubicBezTo>
                  <a:cubicBezTo>
                    <a:pt x="204" y="433"/>
                    <a:pt x="204" y="433"/>
                    <a:pt x="205" y="433"/>
                  </a:cubicBezTo>
                  <a:cubicBezTo>
                    <a:pt x="213" y="435"/>
                    <a:pt x="222" y="437"/>
                    <a:pt x="231" y="438"/>
                  </a:cubicBezTo>
                  <a:cubicBezTo>
                    <a:pt x="238" y="444"/>
                    <a:pt x="245" y="450"/>
                    <a:pt x="252" y="456"/>
                  </a:cubicBezTo>
                  <a:cubicBezTo>
                    <a:pt x="251" y="457"/>
                    <a:pt x="250" y="457"/>
                    <a:pt x="249" y="458"/>
                  </a:cubicBezTo>
                  <a:cubicBezTo>
                    <a:pt x="247" y="460"/>
                    <a:pt x="247" y="462"/>
                    <a:pt x="248" y="464"/>
                  </a:cubicBezTo>
                  <a:cubicBezTo>
                    <a:pt x="252" y="469"/>
                    <a:pt x="257" y="472"/>
                    <a:pt x="263" y="476"/>
                  </a:cubicBezTo>
                  <a:cubicBezTo>
                    <a:pt x="266" y="478"/>
                    <a:pt x="270" y="480"/>
                    <a:pt x="273" y="483"/>
                  </a:cubicBezTo>
                  <a:cubicBezTo>
                    <a:pt x="279" y="486"/>
                    <a:pt x="279" y="490"/>
                    <a:pt x="274" y="497"/>
                  </a:cubicBezTo>
                  <a:cubicBezTo>
                    <a:pt x="275" y="503"/>
                    <a:pt x="274" y="508"/>
                    <a:pt x="269" y="510"/>
                  </a:cubicBezTo>
                  <a:cubicBezTo>
                    <a:pt x="261" y="519"/>
                    <a:pt x="252" y="523"/>
                    <a:pt x="254" y="537"/>
                  </a:cubicBezTo>
                  <a:cubicBezTo>
                    <a:pt x="256" y="547"/>
                    <a:pt x="264" y="555"/>
                    <a:pt x="262" y="567"/>
                  </a:cubicBezTo>
                  <a:cubicBezTo>
                    <a:pt x="261" y="573"/>
                    <a:pt x="258" y="577"/>
                    <a:pt x="259" y="584"/>
                  </a:cubicBezTo>
                  <a:cubicBezTo>
                    <a:pt x="261" y="592"/>
                    <a:pt x="264" y="601"/>
                    <a:pt x="265" y="610"/>
                  </a:cubicBezTo>
                  <a:cubicBezTo>
                    <a:pt x="267" y="624"/>
                    <a:pt x="266" y="637"/>
                    <a:pt x="267" y="650"/>
                  </a:cubicBezTo>
                  <a:cubicBezTo>
                    <a:pt x="267" y="654"/>
                    <a:pt x="272" y="655"/>
                    <a:pt x="273" y="652"/>
                  </a:cubicBezTo>
                  <a:cubicBezTo>
                    <a:pt x="280" y="627"/>
                    <a:pt x="269" y="605"/>
                    <a:pt x="269" y="580"/>
                  </a:cubicBezTo>
                  <a:cubicBezTo>
                    <a:pt x="269" y="571"/>
                    <a:pt x="274" y="563"/>
                    <a:pt x="272" y="553"/>
                  </a:cubicBezTo>
                  <a:cubicBezTo>
                    <a:pt x="272" y="553"/>
                    <a:pt x="268" y="543"/>
                    <a:pt x="268" y="542"/>
                  </a:cubicBezTo>
                  <a:cubicBezTo>
                    <a:pt x="265" y="539"/>
                    <a:pt x="266" y="534"/>
                    <a:pt x="270" y="530"/>
                  </a:cubicBezTo>
                  <a:cubicBezTo>
                    <a:pt x="268" y="522"/>
                    <a:pt x="271" y="517"/>
                    <a:pt x="277" y="514"/>
                  </a:cubicBezTo>
                  <a:cubicBezTo>
                    <a:pt x="285" y="504"/>
                    <a:pt x="294" y="498"/>
                    <a:pt x="286" y="485"/>
                  </a:cubicBezTo>
                  <a:cubicBezTo>
                    <a:pt x="283" y="481"/>
                    <a:pt x="280" y="478"/>
                    <a:pt x="277" y="476"/>
                  </a:cubicBezTo>
                  <a:cubicBezTo>
                    <a:pt x="271" y="470"/>
                    <a:pt x="265" y="465"/>
                    <a:pt x="259" y="460"/>
                  </a:cubicBezTo>
                  <a:cubicBezTo>
                    <a:pt x="260" y="458"/>
                    <a:pt x="263" y="456"/>
                    <a:pt x="269" y="452"/>
                  </a:cubicBezTo>
                  <a:cubicBezTo>
                    <a:pt x="271" y="451"/>
                    <a:pt x="273" y="450"/>
                    <a:pt x="276" y="449"/>
                  </a:cubicBezTo>
                  <a:cubicBezTo>
                    <a:pt x="297" y="467"/>
                    <a:pt x="318" y="485"/>
                    <a:pt x="338" y="503"/>
                  </a:cubicBezTo>
                  <a:cubicBezTo>
                    <a:pt x="339" y="504"/>
                    <a:pt x="340" y="503"/>
                    <a:pt x="340" y="502"/>
                  </a:cubicBezTo>
                  <a:cubicBezTo>
                    <a:pt x="320" y="483"/>
                    <a:pt x="299" y="464"/>
                    <a:pt x="277" y="447"/>
                  </a:cubicBezTo>
                  <a:cubicBezTo>
                    <a:pt x="280" y="446"/>
                    <a:pt x="283" y="445"/>
                    <a:pt x="286" y="443"/>
                  </a:cubicBezTo>
                  <a:cubicBezTo>
                    <a:pt x="287" y="443"/>
                    <a:pt x="287" y="443"/>
                    <a:pt x="287" y="443"/>
                  </a:cubicBezTo>
                  <a:cubicBezTo>
                    <a:pt x="295" y="444"/>
                    <a:pt x="304" y="444"/>
                    <a:pt x="312" y="445"/>
                  </a:cubicBezTo>
                  <a:cubicBezTo>
                    <a:pt x="332" y="464"/>
                    <a:pt x="352" y="483"/>
                    <a:pt x="372" y="502"/>
                  </a:cubicBezTo>
                  <a:cubicBezTo>
                    <a:pt x="371" y="502"/>
                    <a:pt x="369" y="503"/>
                    <a:pt x="365" y="503"/>
                  </a:cubicBezTo>
                  <a:cubicBezTo>
                    <a:pt x="362" y="503"/>
                    <a:pt x="359" y="507"/>
                    <a:pt x="362" y="509"/>
                  </a:cubicBezTo>
                  <a:cubicBezTo>
                    <a:pt x="370" y="518"/>
                    <a:pt x="380" y="524"/>
                    <a:pt x="391" y="529"/>
                  </a:cubicBezTo>
                  <a:cubicBezTo>
                    <a:pt x="385" y="534"/>
                    <a:pt x="382" y="541"/>
                    <a:pt x="382" y="549"/>
                  </a:cubicBezTo>
                  <a:cubicBezTo>
                    <a:pt x="382" y="553"/>
                    <a:pt x="384" y="556"/>
                    <a:pt x="384" y="559"/>
                  </a:cubicBezTo>
                  <a:cubicBezTo>
                    <a:pt x="385" y="566"/>
                    <a:pt x="382" y="572"/>
                    <a:pt x="382" y="577"/>
                  </a:cubicBezTo>
                  <a:cubicBezTo>
                    <a:pt x="382" y="582"/>
                    <a:pt x="383" y="584"/>
                    <a:pt x="384" y="588"/>
                  </a:cubicBezTo>
                  <a:cubicBezTo>
                    <a:pt x="388" y="597"/>
                    <a:pt x="394" y="599"/>
                    <a:pt x="387" y="609"/>
                  </a:cubicBezTo>
                  <a:cubicBezTo>
                    <a:pt x="385" y="613"/>
                    <a:pt x="380" y="614"/>
                    <a:pt x="379" y="619"/>
                  </a:cubicBezTo>
                  <a:cubicBezTo>
                    <a:pt x="378" y="622"/>
                    <a:pt x="379" y="624"/>
                    <a:pt x="380" y="626"/>
                  </a:cubicBezTo>
                  <a:cubicBezTo>
                    <a:pt x="382" y="631"/>
                    <a:pt x="387" y="635"/>
                    <a:pt x="390" y="640"/>
                  </a:cubicBezTo>
                  <a:cubicBezTo>
                    <a:pt x="393" y="646"/>
                    <a:pt x="395" y="654"/>
                    <a:pt x="396" y="661"/>
                  </a:cubicBezTo>
                  <a:cubicBezTo>
                    <a:pt x="397" y="665"/>
                    <a:pt x="404" y="665"/>
                    <a:pt x="404" y="660"/>
                  </a:cubicBezTo>
                  <a:cubicBezTo>
                    <a:pt x="403" y="648"/>
                    <a:pt x="398" y="641"/>
                    <a:pt x="393" y="630"/>
                  </a:cubicBezTo>
                  <a:cubicBezTo>
                    <a:pt x="389" y="627"/>
                    <a:pt x="388" y="622"/>
                    <a:pt x="391" y="617"/>
                  </a:cubicBezTo>
                  <a:cubicBezTo>
                    <a:pt x="393" y="615"/>
                    <a:pt x="395" y="613"/>
                    <a:pt x="397" y="611"/>
                  </a:cubicBezTo>
                  <a:cubicBezTo>
                    <a:pt x="398" y="609"/>
                    <a:pt x="400" y="607"/>
                    <a:pt x="400" y="605"/>
                  </a:cubicBezTo>
                  <a:cubicBezTo>
                    <a:pt x="402" y="595"/>
                    <a:pt x="394" y="592"/>
                    <a:pt x="392" y="584"/>
                  </a:cubicBezTo>
                  <a:cubicBezTo>
                    <a:pt x="389" y="577"/>
                    <a:pt x="394" y="571"/>
                    <a:pt x="393" y="564"/>
                  </a:cubicBezTo>
                  <a:cubicBezTo>
                    <a:pt x="393" y="551"/>
                    <a:pt x="379" y="545"/>
                    <a:pt x="400" y="532"/>
                  </a:cubicBezTo>
                  <a:cubicBezTo>
                    <a:pt x="403" y="530"/>
                    <a:pt x="403" y="526"/>
                    <a:pt x="400" y="524"/>
                  </a:cubicBezTo>
                  <a:cubicBezTo>
                    <a:pt x="389" y="521"/>
                    <a:pt x="381" y="516"/>
                    <a:pt x="373" y="509"/>
                  </a:cubicBezTo>
                  <a:cubicBezTo>
                    <a:pt x="379" y="506"/>
                    <a:pt x="383" y="501"/>
                    <a:pt x="384" y="493"/>
                  </a:cubicBezTo>
                  <a:cubicBezTo>
                    <a:pt x="384" y="479"/>
                    <a:pt x="369" y="477"/>
                    <a:pt x="358" y="473"/>
                  </a:cubicBezTo>
                  <a:cubicBezTo>
                    <a:pt x="363" y="471"/>
                    <a:pt x="369" y="470"/>
                    <a:pt x="374" y="468"/>
                  </a:cubicBezTo>
                  <a:cubicBezTo>
                    <a:pt x="388" y="482"/>
                    <a:pt x="402" y="495"/>
                    <a:pt x="417" y="508"/>
                  </a:cubicBezTo>
                  <a:cubicBezTo>
                    <a:pt x="418" y="509"/>
                    <a:pt x="419" y="508"/>
                    <a:pt x="418" y="507"/>
                  </a:cubicBezTo>
                  <a:cubicBezTo>
                    <a:pt x="405" y="493"/>
                    <a:pt x="391" y="480"/>
                    <a:pt x="377" y="467"/>
                  </a:cubicBezTo>
                  <a:cubicBezTo>
                    <a:pt x="385" y="465"/>
                    <a:pt x="393" y="463"/>
                    <a:pt x="401" y="460"/>
                  </a:cubicBezTo>
                  <a:cubicBezTo>
                    <a:pt x="421" y="478"/>
                    <a:pt x="439" y="497"/>
                    <a:pt x="459" y="516"/>
                  </a:cubicBezTo>
                  <a:cubicBezTo>
                    <a:pt x="460" y="517"/>
                    <a:pt x="461" y="515"/>
                    <a:pt x="460" y="514"/>
                  </a:cubicBezTo>
                  <a:cubicBezTo>
                    <a:pt x="443" y="495"/>
                    <a:pt x="423" y="477"/>
                    <a:pt x="404" y="459"/>
                  </a:cubicBezTo>
                  <a:cubicBezTo>
                    <a:pt x="406" y="459"/>
                    <a:pt x="408" y="458"/>
                    <a:pt x="409" y="458"/>
                  </a:cubicBezTo>
                  <a:cubicBezTo>
                    <a:pt x="411" y="457"/>
                    <a:pt x="411" y="454"/>
                    <a:pt x="409" y="455"/>
                  </a:cubicBezTo>
                  <a:cubicBezTo>
                    <a:pt x="406" y="455"/>
                    <a:pt x="404" y="456"/>
                    <a:pt x="401" y="457"/>
                  </a:cubicBezTo>
                  <a:cubicBezTo>
                    <a:pt x="400" y="455"/>
                    <a:pt x="398" y="454"/>
                    <a:pt x="397" y="453"/>
                  </a:cubicBezTo>
                  <a:cubicBezTo>
                    <a:pt x="409" y="454"/>
                    <a:pt x="421" y="455"/>
                    <a:pt x="433" y="456"/>
                  </a:cubicBezTo>
                  <a:cubicBezTo>
                    <a:pt x="449" y="470"/>
                    <a:pt x="466" y="485"/>
                    <a:pt x="482" y="501"/>
                  </a:cubicBezTo>
                  <a:cubicBezTo>
                    <a:pt x="480" y="507"/>
                    <a:pt x="477" y="514"/>
                    <a:pt x="471" y="519"/>
                  </a:cubicBezTo>
                  <a:cubicBezTo>
                    <a:pt x="468" y="522"/>
                    <a:pt x="469" y="526"/>
                    <a:pt x="473" y="527"/>
                  </a:cubicBezTo>
                  <a:cubicBezTo>
                    <a:pt x="495" y="535"/>
                    <a:pt x="471" y="543"/>
                    <a:pt x="467" y="544"/>
                  </a:cubicBezTo>
                  <a:cubicBezTo>
                    <a:pt x="461" y="547"/>
                    <a:pt x="455" y="550"/>
                    <a:pt x="448" y="552"/>
                  </a:cubicBezTo>
                  <a:cubicBezTo>
                    <a:pt x="444" y="555"/>
                    <a:pt x="437" y="556"/>
                    <a:pt x="435" y="562"/>
                  </a:cubicBezTo>
                  <a:cubicBezTo>
                    <a:pt x="432" y="573"/>
                    <a:pt x="450" y="581"/>
                    <a:pt x="457" y="585"/>
                  </a:cubicBezTo>
                  <a:cubicBezTo>
                    <a:pt x="460" y="587"/>
                    <a:pt x="467" y="590"/>
                    <a:pt x="467" y="593"/>
                  </a:cubicBezTo>
                  <a:cubicBezTo>
                    <a:pt x="467" y="592"/>
                    <a:pt x="463" y="602"/>
                    <a:pt x="463" y="598"/>
                  </a:cubicBezTo>
                  <a:cubicBezTo>
                    <a:pt x="463" y="603"/>
                    <a:pt x="462" y="605"/>
                    <a:pt x="465" y="609"/>
                  </a:cubicBezTo>
                  <a:cubicBezTo>
                    <a:pt x="468" y="615"/>
                    <a:pt x="474" y="615"/>
                    <a:pt x="477" y="619"/>
                  </a:cubicBezTo>
                  <a:cubicBezTo>
                    <a:pt x="491" y="634"/>
                    <a:pt x="478" y="640"/>
                    <a:pt x="475" y="653"/>
                  </a:cubicBezTo>
                  <a:cubicBezTo>
                    <a:pt x="475" y="655"/>
                    <a:pt x="476" y="658"/>
                    <a:pt x="478" y="658"/>
                  </a:cubicBezTo>
                  <a:cubicBezTo>
                    <a:pt x="485" y="661"/>
                    <a:pt x="500" y="665"/>
                    <a:pt x="505" y="670"/>
                  </a:cubicBezTo>
                  <a:cubicBezTo>
                    <a:pt x="507" y="671"/>
                    <a:pt x="509" y="672"/>
                    <a:pt x="512" y="673"/>
                  </a:cubicBezTo>
                  <a:cubicBezTo>
                    <a:pt x="510" y="679"/>
                    <a:pt x="507" y="683"/>
                    <a:pt x="502" y="684"/>
                  </a:cubicBezTo>
                  <a:cubicBezTo>
                    <a:pt x="490" y="691"/>
                    <a:pt x="474" y="694"/>
                    <a:pt x="461" y="698"/>
                  </a:cubicBezTo>
                  <a:cubicBezTo>
                    <a:pt x="458" y="699"/>
                    <a:pt x="458" y="704"/>
                    <a:pt x="462" y="705"/>
                  </a:cubicBezTo>
                  <a:cubicBezTo>
                    <a:pt x="480" y="708"/>
                    <a:pt x="498" y="711"/>
                    <a:pt x="517" y="714"/>
                  </a:cubicBezTo>
                  <a:cubicBezTo>
                    <a:pt x="519" y="714"/>
                    <a:pt x="520" y="709"/>
                    <a:pt x="518" y="709"/>
                  </a:cubicBezTo>
                  <a:cubicBezTo>
                    <a:pt x="504" y="706"/>
                    <a:pt x="490" y="703"/>
                    <a:pt x="476" y="701"/>
                  </a:cubicBezTo>
                  <a:cubicBezTo>
                    <a:pt x="489" y="697"/>
                    <a:pt x="503" y="693"/>
                    <a:pt x="514" y="687"/>
                  </a:cubicBezTo>
                  <a:cubicBezTo>
                    <a:pt x="518" y="685"/>
                    <a:pt x="522" y="685"/>
                    <a:pt x="523" y="680"/>
                  </a:cubicBezTo>
                  <a:cubicBezTo>
                    <a:pt x="528" y="666"/>
                    <a:pt x="498" y="656"/>
                    <a:pt x="485" y="652"/>
                  </a:cubicBezTo>
                  <a:cubicBezTo>
                    <a:pt x="490" y="640"/>
                    <a:pt x="504" y="626"/>
                    <a:pt x="490" y="615"/>
                  </a:cubicBezTo>
                  <a:cubicBezTo>
                    <a:pt x="488" y="613"/>
                    <a:pt x="482" y="612"/>
                    <a:pt x="480" y="610"/>
                  </a:cubicBezTo>
                  <a:cubicBezTo>
                    <a:pt x="458" y="587"/>
                    <a:pt x="478" y="605"/>
                    <a:pt x="478" y="597"/>
                  </a:cubicBezTo>
                  <a:cubicBezTo>
                    <a:pt x="478" y="590"/>
                    <a:pt x="480" y="591"/>
                    <a:pt x="475" y="585"/>
                  </a:cubicBezTo>
                  <a:cubicBezTo>
                    <a:pt x="470" y="579"/>
                    <a:pt x="444" y="574"/>
                    <a:pt x="446" y="563"/>
                  </a:cubicBezTo>
                  <a:cubicBezTo>
                    <a:pt x="447" y="560"/>
                    <a:pt x="468" y="554"/>
                    <a:pt x="471" y="552"/>
                  </a:cubicBezTo>
                  <a:cubicBezTo>
                    <a:pt x="476" y="550"/>
                    <a:pt x="485" y="548"/>
                    <a:pt x="489" y="544"/>
                  </a:cubicBezTo>
                  <a:cubicBezTo>
                    <a:pt x="497" y="534"/>
                    <a:pt x="490" y="526"/>
                    <a:pt x="481" y="521"/>
                  </a:cubicBezTo>
                  <a:cubicBezTo>
                    <a:pt x="485" y="517"/>
                    <a:pt x="487" y="513"/>
                    <a:pt x="489" y="508"/>
                  </a:cubicBezTo>
                  <a:cubicBezTo>
                    <a:pt x="493" y="512"/>
                    <a:pt x="498" y="517"/>
                    <a:pt x="503" y="522"/>
                  </a:cubicBezTo>
                  <a:cubicBezTo>
                    <a:pt x="504" y="523"/>
                    <a:pt x="506" y="521"/>
                    <a:pt x="505" y="520"/>
                  </a:cubicBezTo>
                  <a:cubicBezTo>
                    <a:pt x="500" y="515"/>
                    <a:pt x="495" y="509"/>
                    <a:pt x="490" y="504"/>
                  </a:cubicBezTo>
                  <a:cubicBezTo>
                    <a:pt x="493" y="491"/>
                    <a:pt x="490" y="476"/>
                    <a:pt x="479" y="466"/>
                  </a:cubicBezTo>
                  <a:cubicBezTo>
                    <a:pt x="475" y="462"/>
                    <a:pt x="469" y="467"/>
                    <a:pt x="473" y="471"/>
                  </a:cubicBezTo>
                  <a:cubicBezTo>
                    <a:pt x="479" y="479"/>
                    <a:pt x="483" y="488"/>
                    <a:pt x="482" y="497"/>
                  </a:cubicBezTo>
                  <a:cubicBezTo>
                    <a:pt x="468" y="483"/>
                    <a:pt x="453" y="469"/>
                    <a:pt x="437" y="456"/>
                  </a:cubicBezTo>
                  <a:cubicBezTo>
                    <a:pt x="450" y="457"/>
                    <a:pt x="463" y="458"/>
                    <a:pt x="475" y="459"/>
                  </a:cubicBezTo>
                  <a:cubicBezTo>
                    <a:pt x="499" y="485"/>
                    <a:pt x="522" y="510"/>
                    <a:pt x="547" y="535"/>
                  </a:cubicBezTo>
                  <a:cubicBezTo>
                    <a:pt x="548" y="536"/>
                    <a:pt x="550" y="534"/>
                    <a:pt x="549" y="533"/>
                  </a:cubicBezTo>
                  <a:cubicBezTo>
                    <a:pt x="526" y="508"/>
                    <a:pt x="503" y="484"/>
                    <a:pt x="479" y="460"/>
                  </a:cubicBezTo>
                  <a:cubicBezTo>
                    <a:pt x="503" y="461"/>
                    <a:pt x="526" y="463"/>
                    <a:pt x="549" y="465"/>
                  </a:cubicBezTo>
                  <a:cubicBezTo>
                    <a:pt x="556" y="472"/>
                    <a:pt x="563" y="480"/>
                    <a:pt x="570" y="487"/>
                  </a:cubicBezTo>
                  <a:cubicBezTo>
                    <a:pt x="572" y="523"/>
                    <a:pt x="574" y="559"/>
                    <a:pt x="577" y="595"/>
                  </a:cubicBezTo>
                  <a:close/>
                  <a:moveTo>
                    <a:pt x="350" y="478"/>
                  </a:moveTo>
                  <a:cubicBezTo>
                    <a:pt x="352" y="478"/>
                    <a:pt x="354" y="479"/>
                    <a:pt x="357" y="481"/>
                  </a:cubicBezTo>
                  <a:cubicBezTo>
                    <a:pt x="363" y="484"/>
                    <a:pt x="376" y="495"/>
                    <a:pt x="374" y="500"/>
                  </a:cubicBezTo>
                  <a:cubicBezTo>
                    <a:pt x="366" y="492"/>
                    <a:pt x="358" y="485"/>
                    <a:pt x="350" y="4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46"/>
            <p:cNvSpPr/>
            <p:nvPr/>
          </p:nvSpPr>
          <p:spPr bwMode="auto">
            <a:xfrm>
              <a:off x="1201" y="1391"/>
              <a:ext cx="183" cy="164"/>
            </a:xfrm>
            <a:custGeom>
              <a:avLst/>
              <a:gdLst>
                <a:gd name="T0" fmla="*/ 110 w 110"/>
                <a:gd name="T1" fmla="*/ 97 h 99"/>
                <a:gd name="T2" fmla="*/ 2 w 110"/>
                <a:gd name="T3" fmla="*/ 1 h 99"/>
                <a:gd name="T4" fmla="*/ 1 w 110"/>
                <a:gd name="T5" fmla="*/ 2 h 99"/>
                <a:gd name="T6" fmla="*/ 109 w 110"/>
                <a:gd name="T7" fmla="*/ 98 h 99"/>
                <a:gd name="T8" fmla="*/ 110 w 110"/>
                <a:gd name="T9" fmla="*/ 9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99">
                  <a:moveTo>
                    <a:pt x="110" y="97"/>
                  </a:moveTo>
                  <a:cubicBezTo>
                    <a:pt x="71" y="68"/>
                    <a:pt x="35" y="37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33" y="38"/>
                    <a:pt x="69" y="71"/>
                    <a:pt x="109" y="98"/>
                  </a:cubicBezTo>
                  <a:cubicBezTo>
                    <a:pt x="110" y="99"/>
                    <a:pt x="110" y="98"/>
                    <a:pt x="11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47"/>
            <p:cNvSpPr/>
            <p:nvPr/>
          </p:nvSpPr>
          <p:spPr bwMode="auto">
            <a:xfrm>
              <a:off x="1252" y="1387"/>
              <a:ext cx="211" cy="175"/>
            </a:xfrm>
            <a:custGeom>
              <a:avLst/>
              <a:gdLst>
                <a:gd name="T0" fmla="*/ 126 w 127"/>
                <a:gd name="T1" fmla="*/ 102 h 105"/>
                <a:gd name="T2" fmla="*/ 2 w 127"/>
                <a:gd name="T3" fmla="*/ 1 h 105"/>
                <a:gd name="T4" fmla="*/ 0 w 127"/>
                <a:gd name="T5" fmla="*/ 2 h 105"/>
                <a:gd name="T6" fmla="*/ 5 w 127"/>
                <a:gd name="T7" fmla="*/ 7 h 105"/>
                <a:gd name="T8" fmla="*/ 6 w 127"/>
                <a:gd name="T9" fmla="*/ 6 h 105"/>
                <a:gd name="T10" fmla="*/ 63 w 127"/>
                <a:gd name="T11" fmla="*/ 53 h 105"/>
                <a:gd name="T12" fmla="*/ 125 w 127"/>
                <a:gd name="T13" fmla="*/ 104 h 105"/>
                <a:gd name="T14" fmla="*/ 126 w 127"/>
                <a:gd name="T15" fmla="*/ 10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105">
                  <a:moveTo>
                    <a:pt x="126" y="102"/>
                  </a:moveTo>
                  <a:cubicBezTo>
                    <a:pt x="86" y="67"/>
                    <a:pt x="44" y="34"/>
                    <a:pt x="2" y="1"/>
                  </a:cubicBezTo>
                  <a:cubicBezTo>
                    <a:pt x="1" y="0"/>
                    <a:pt x="0" y="2"/>
                    <a:pt x="0" y="2"/>
                  </a:cubicBezTo>
                  <a:cubicBezTo>
                    <a:pt x="2" y="4"/>
                    <a:pt x="4" y="5"/>
                    <a:pt x="5" y="7"/>
                  </a:cubicBezTo>
                  <a:cubicBezTo>
                    <a:pt x="6" y="8"/>
                    <a:pt x="7" y="6"/>
                    <a:pt x="6" y="6"/>
                  </a:cubicBezTo>
                  <a:cubicBezTo>
                    <a:pt x="23" y="23"/>
                    <a:pt x="44" y="37"/>
                    <a:pt x="63" y="53"/>
                  </a:cubicBezTo>
                  <a:cubicBezTo>
                    <a:pt x="84" y="70"/>
                    <a:pt x="104" y="87"/>
                    <a:pt x="125" y="104"/>
                  </a:cubicBezTo>
                  <a:cubicBezTo>
                    <a:pt x="126" y="105"/>
                    <a:pt x="127" y="103"/>
                    <a:pt x="126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48"/>
            <p:cNvSpPr/>
            <p:nvPr/>
          </p:nvSpPr>
          <p:spPr bwMode="auto">
            <a:xfrm>
              <a:off x="1320" y="1361"/>
              <a:ext cx="216" cy="179"/>
            </a:xfrm>
            <a:custGeom>
              <a:avLst/>
              <a:gdLst>
                <a:gd name="T0" fmla="*/ 129 w 130"/>
                <a:gd name="T1" fmla="*/ 106 h 108"/>
                <a:gd name="T2" fmla="*/ 2 w 130"/>
                <a:gd name="T3" fmla="*/ 1 h 108"/>
                <a:gd name="T4" fmla="*/ 1 w 130"/>
                <a:gd name="T5" fmla="*/ 2 h 108"/>
                <a:gd name="T6" fmla="*/ 128 w 130"/>
                <a:gd name="T7" fmla="*/ 107 h 108"/>
                <a:gd name="T8" fmla="*/ 129 w 130"/>
                <a:gd name="T9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08">
                  <a:moveTo>
                    <a:pt x="129" y="106"/>
                  </a:moveTo>
                  <a:cubicBezTo>
                    <a:pt x="88" y="69"/>
                    <a:pt x="45" y="34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4" y="36"/>
                    <a:pt x="86" y="72"/>
                    <a:pt x="128" y="107"/>
                  </a:cubicBezTo>
                  <a:cubicBezTo>
                    <a:pt x="129" y="108"/>
                    <a:pt x="130" y="106"/>
                    <a:pt x="129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49"/>
            <p:cNvSpPr/>
            <p:nvPr/>
          </p:nvSpPr>
          <p:spPr bwMode="auto">
            <a:xfrm>
              <a:off x="1404" y="1338"/>
              <a:ext cx="242" cy="221"/>
            </a:xfrm>
            <a:custGeom>
              <a:avLst/>
              <a:gdLst>
                <a:gd name="T0" fmla="*/ 145 w 146"/>
                <a:gd name="T1" fmla="*/ 130 h 133"/>
                <a:gd name="T2" fmla="*/ 3 w 146"/>
                <a:gd name="T3" fmla="*/ 1 h 133"/>
                <a:gd name="T4" fmla="*/ 1 w 146"/>
                <a:gd name="T5" fmla="*/ 2 h 133"/>
                <a:gd name="T6" fmla="*/ 144 w 146"/>
                <a:gd name="T7" fmla="*/ 132 h 133"/>
                <a:gd name="T8" fmla="*/ 145 w 146"/>
                <a:gd name="T9" fmla="*/ 13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133">
                  <a:moveTo>
                    <a:pt x="145" y="130"/>
                  </a:moveTo>
                  <a:cubicBezTo>
                    <a:pt x="96" y="90"/>
                    <a:pt x="48" y="47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46" y="48"/>
                    <a:pt x="94" y="92"/>
                    <a:pt x="144" y="132"/>
                  </a:cubicBezTo>
                  <a:cubicBezTo>
                    <a:pt x="145" y="133"/>
                    <a:pt x="146" y="131"/>
                    <a:pt x="145" y="1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50"/>
            <p:cNvSpPr/>
            <p:nvPr/>
          </p:nvSpPr>
          <p:spPr bwMode="auto">
            <a:xfrm>
              <a:off x="1658" y="1361"/>
              <a:ext cx="249" cy="214"/>
            </a:xfrm>
            <a:custGeom>
              <a:avLst/>
              <a:gdLst>
                <a:gd name="T0" fmla="*/ 149 w 150"/>
                <a:gd name="T1" fmla="*/ 126 h 129"/>
                <a:gd name="T2" fmla="*/ 3 w 150"/>
                <a:gd name="T3" fmla="*/ 2 h 129"/>
                <a:gd name="T4" fmla="*/ 1 w 150"/>
                <a:gd name="T5" fmla="*/ 3 h 129"/>
                <a:gd name="T6" fmla="*/ 148 w 150"/>
                <a:gd name="T7" fmla="*/ 128 h 129"/>
                <a:gd name="T8" fmla="*/ 149 w 150"/>
                <a:gd name="T9" fmla="*/ 12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129">
                  <a:moveTo>
                    <a:pt x="149" y="126"/>
                  </a:moveTo>
                  <a:cubicBezTo>
                    <a:pt x="99" y="86"/>
                    <a:pt x="50" y="45"/>
                    <a:pt x="3" y="2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48" y="47"/>
                    <a:pt x="97" y="89"/>
                    <a:pt x="148" y="128"/>
                  </a:cubicBezTo>
                  <a:cubicBezTo>
                    <a:pt x="149" y="129"/>
                    <a:pt x="150" y="127"/>
                    <a:pt x="149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51"/>
            <p:cNvSpPr/>
            <p:nvPr/>
          </p:nvSpPr>
          <p:spPr bwMode="auto">
            <a:xfrm>
              <a:off x="1763" y="1329"/>
              <a:ext cx="224" cy="210"/>
            </a:xfrm>
            <a:custGeom>
              <a:avLst/>
              <a:gdLst>
                <a:gd name="T0" fmla="*/ 133 w 135"/>
                <a:gd name="T1" fmla="*/ 122 h 126"/>
                <a:gd name="T2" fmla="*/ 4 w 135"/>
                <a:gd name="T3" fmla="*/ 1 h 126"/>
                <a:gd name="T4" fmla="*/ 2 w 135"/>
                <a:gd name="T5" fmla="*/ 3 h 126"/>
                <a:gd name="T6" fmla="*/ 132 w 135"/>
                <a:gd name="T7" fmla="*/ 125 h 126"/>
                <a:gd name="T8" fmla="*/ 133 w 135"/>
                <a:gd name="T9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26">
                  <a:moveTo>
                    <a:pt x="133" y="122"/>
                  </a:moveTo>
                  <a:cubicBezTo>
                    <a:pt x="88" y="84"/>
                    <a:pt x="45" y="43"/>
                    <a:pt x="4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43" y="45"/>
                    <a:pt x="86" y="86"/>
                    <a:pt x="132" y="125"/>
                  </a:cubicBezTo>
                  <a:cubicBezTo>
                    <a:pt x="133" y="126"/>
                    <a:pt x="135" y="124"/>
                    <a:pt x="133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52"/>
            <p:cNvSpPr/>
            <p:nvPr/>
          </p:nvSpPr>
          <p:spPr bwMode="auto">
            <a:xfrm>
              <a:off x="1608" y="1618"/>
              <a:ext cx="108" cy="118"/>
            </a:xfrm>
            <a:custGeom>
              <a:avLst/>
              <a:gdLst>
                <a:gd name="T0" fmla="*/ 63 w 65"/>
                <a:gd name="T1" fmla="*/ 67 h 71"/>
                <a:gd name="T2" fmla="*/ 3 w 65"/>
                <a:gd name="T3" fmla="*/ 1 h 71"/>
                <a:gd name="T4" fmla="*/ 1 w 65"/>
                <a:gd name="T5" fmla="*/ 3 h 71"/>
                <a:gd name="T6" fmla="*/ 61 w 65"/>
                <a:gd name="T7" fmla="*/ 69 h 71"/>
                <a:gd name="T8" fmla="*/ 63 w 65"/>
                <a:gd name="T9" fmla="*/ 6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1">
                  <a:moveTo>
                    <a:pt x="63" y="67"/>
                  </a:moveTo>
                  <a:cubicBezTo>
                    <a:pt x="44" y="45"/>
                    <a:pt x="24" y="23"/>
                    <a:pt x="3" y="1"/>
                  </a:cubicBezTo>
                  <a:cubicBezTo>
                    <a:pt x="2" y="0"/>
                    <a:pt x="0" y="1"/>
                    <a:pt x="1" y="3"/>
                  </a:cubicBezTo>
                  <a:cubicBezTo>
                    <a:pt x="21" y="25"/>
                    <a:pt x="41" y="47"/>
                    <a:pt x="61" y="69"/>
                  </a:cubicBezTo>
                  <a:cubicBezTo>
                    <a:pt x="62" y="71"/>
                    <a:pt x="65" y="69"/>
                    <a:pt x="63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1" name="Group 55"/>
          <p:cNvGrpSpPr>
            <a:grpSpLocks noChangeAspect="1"/>
          </p:cNvGrpSpPr>
          <p:nvPr/>
        </p:nvGrpSpPr>
        <p:grpSpPr bwMode="auto">
          <a:xfrm>
            <a:off x="9788043" y="299369"/>
            <a:ext cx="2968954" cy="2831239"/>
            <a:chOff x="2368" y="762"/>
            <a:chExt cx="2932" cy="2796"/>
          </a:xfrm>
          <a:solidFill>
            <a:schemeClr val="tx1"/>
          </a:solidFill>
        </p:grpSpPr>
        <p:sp>
          <p:nvSpPr>
            <p:cNvPr id="262" name="Freeform 58"/>
            <p:cNvSpPr>
              <a:spLocks noEditPoints="1"/>
            </p:cNvSpPr>
            <p:nvPr/>
          </p:nvSpPr>
          <p:spPr bwMode="auto">
            <a:xfrm>
              <a:off x="3851" y="2353"/>
              <a:ext cx="94" cy="90"/>
            </a:xfrm>
            <a:custGeom>
              <a:avLst/>
              <a:gdLst>
                <a:gd name="T0" fmla="*/ 35 w 40"/>
                <a:gd name="T1" fmla="*/ 13 h 38"/>
                <a:gd name="T2" fmla="*/ 24 w 40"/>
                <a:gd name="T3" fmla="*/ 4 h 38"/>
                <a:gd name="T4" fmla="*/ 21 w 40"/>
                <a:gd name="T5" fmla="*/ 4 h 38"/>
                <a:gd name="T6" fmla="*/ 18 w 40"/>
                <a:gd name="T7" fmla="*/ 4 h 38"/>
                <a:gd name="T8" fmla="*/ 18 w 40"/>
                <a:gd name="T9" fmla="*/ 3 h 38"/>
                <a:gd name="T10" fmla="*/ 18 w 40"/>
                <a:gd name="T11" fmla="*/ 1 h 38"/>
                <a:gd name="T12" fmla="*/ 1 w 40"/>
                <a:gd name="T13" fmla="*/ 22 h 38"/>
                <a:gd name="T14" fmla="*/ 24 w 40"/>
                <a:gd name="T15" fmla="*/ 36 h 38"/>
                <a:gd name="T16" fmla="*/ 35 w 40"/>
                <a:gd name="T17" fmla="*/ 13 h 38"/>
                <a:gd name="T18" fmla="*/ 29 w 40"/>
                <a:gd name="T19" fmla="*/ 16 h 38"/>
                <a:gd name="T20" fmla="*/ 29 w 40"/>
                <a:gd name="T21" fmla="*/ 16 h 38"/>
                <a:gd name="T22" fmla="*/ 24 w 40"/>
                <a:gd name="T23" fmla="*/ 16 h 38"/>
                <a:gd name="T24" fmla="*/ 21 w 40"/>
                <a:gd name="T25" fmla="*/ 15 h 38"/>
                <a:gd name="T26" fmla="*/ 23 w 40"/>
                <a:gd name="T27" fmla="*/ 11 h 38"/>
                <a:gd name="T28" fmla="*/ 29 w 40"/>
                <a:gd name="T29" fmla="*/ 16 h 38"/>
                <a:gd name="T30" fmla="*/ 10 w 40"/>
                <a:gd name="T31" fmla="*/ 10 h 38"/>
                <a:gd name="T32" fmla="*/ 13 w 40"/>
                <a:gd name="T33" fmla="*/ 11 h 38"/>
                <a:gd name="T34" fmla="*/ 18 w 40"/>
                <a:gd name="T35" fmla="*/ 10 h 38"/>
                <a:gd name="T36" fmla="*/ 16 w 40"/>
                <a:gd name="T37" fmla="*/ 13 h 38"/>
                <a:gd name="T38" fmla="*/ 13 w 40"/>
                <a:gd name="T39" fmla="*/ 12 h 38"/>
                <a:gd name="T40" fmla="*/ 11 w 40"/>
                <a:gd name="T41" fmla="*/ 15 h 38"/>
                <a:gd name="T42" fmla="*/ 15 w 40"/>
                <a:gd name="T43" fmla="*/ 17 h 38"/>
                <a:gd name="T44" fmla="*/ 11 w 40"/>
                <a:gd name="T45" fmla="*/ 27 h 38"/>
                <a:gd name="T46" fmla="*/ 10 w 40"/>
                <a:gd name="T47" fmla="*/ 10 h 38"/>
                <a:gd name="T48" fmla="*/ 21 w 40"/>
                <a:gd name="T49" fmla="*/ 29 h 38"/>
                <a:gd name="T50" fmla="*/ 15 w 40"/>
                <a:gd name="T51" fmla="*/ 29 h 38"/>
                <a:gd name="T52" fmla="*/ 19 w 40"/>
                <a:gd name="T53" fmla="*/ 19 h 38"/>
                <a:gd name="T54" fmla="*/ 30 w 40"/>
                <a:gd name="T55" fmla="*/ 22 h 38"/>
                <a:gd name="T56" fmla="*/ 21 w 40"/>
                <a:gd name="T57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38">
                  <a:moveTo>
                    <a:pt x="35" y="13"/>
                  </a:moveTo>
                  <a:cubicBezTo>
                    <a:pt x="33" y="9"/>
                    <a:pt x="29" y="6"/>
                    <a:pt x="24" y="4"/>
                  </a:cubicBezTo>
                  <a:cubicBezTo>
                    <a:pt x="24" y="3"/>
                    <a:pt x="22" y="3"/>
                    <a:pt x="21" y="4"/>
                  </a:cubicBezTo>
                  <a:cubicBezTo>
                    <a:pt x="20" y="3"/>
                    <a:pt x="19" y="3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0"/>
                    <a:pt x="18" y="1"/>
                  </a:cubicBezTo>
                  <a:cubicBezTo>
                    <a:pt x="7" y="2"/>
                    <a:pt x="0" y="12"/>
                    <a:pt x="1" y="22"/>
                  </a:cubicBezTo>
                  <a:cubicBezTo>
                    <a:pt x="3" y="33"/>
                    <a:pt x="14" y="38"/>
                    <a:pt x="24" y="36"/>
                  </a:cubicBezTo>
                  <a:cubicBezTo>
                    <a:pt x="34" y="33"/>
                    <a:pt x="40" y="22"/>
                    <a:pt x="35" y="13"/>
                  </a:cubicBezTo>
                  <a:close/>
                  <a:moveTo>
                    <a:pt x="29" y="16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7" y="16"/>
                    <a:pt x="26" y="16"/>
                    <a:pt x="24" y="16"/>
                  </a:cubicBezTo>
                  <a:cubicBezTo>
                    <a:pt x="23" y="16"/>
                    <a:pt x="22" y="15"/>
                    <a:pt x="21" y="15"/>
                  </a:cubicBezTo>
                  <a:cubicBezTo>
                    <a:pt x="22" y="14"/>
                    <a:pt x="23" y="12"/>
                    <a:pt x="23" y="11"/>
                  </a:cubicBezTo>
                  <a:cubicBezTo>
                    <a:pt x="26" y="12"/>
                    <a:pt x="28" y="13"/>
                    <a:pt x="29" y="16"/>
                  </a:cubicBezTo>
                  <a:close/>
                  <a:moveTo>
                    <a:pt x="10" y="10"/>
                  </a:moveTo>
                  <a:cubicBezTo>
                    <a:pt x="11" y="10"/>
                    <a:pt x="12" y="11"/>
                    <a:pt x="13" y="11"/>
                  </a:cubicBezTo>
                  <a:cubicBezTo>
                    <a:pt x="14" y="10"/>
                    <a:pt x="16" y="10"/>
                    <a:pt x="18" y="10"/>
                  </a:cubicBezTo>
                  <a:cubicBezTo>
                    <a:pt x="17" y="11"/>
                    <a:pt x="17" y="12"/>
                    <a:pt x="16" y="13"/>
                  </a:cubicBezTo>
                  <a:cubicBezTo>
                    <a:pt x="15" y="13"/>
                    <a:pt x="14" y="12"/>
                    <a:pt x="13" y="12"/>
                  </a:cubicBezTo>
                  <a:cubicBezTo>
                    <a:pt x="11" y="11"/>
                    <a:pt x="9" y="14"/>
                    <a:pt x="11" y="15"/>
                  </a:cubicBezTo>
                  <a:cubicBezTo>
                    <a:pt x="12" y="16"/>
                    <a:pt x="13" y="17"/>
                    <a:pt x="15" y="17"/>
                  </a:cubicBezTo>
                  <a:cubicBezTo>
                    <a:pt x="13" y="20"/>
                    <a:pt x="12" y="24"/>
                    <a:pt x="11" y="27"/>
                  </a:cubicBezTo>
                  <a:cubicBezTo>
                    <a:pt x="7" y="23"/>
                    <a:pt x="7" y="15"/>
                    <a:pt x="10" y="10"/>
                  </a:cubicBezTo>
                  <a:close/>
                  <a:moveTo>
                    <a:pt x="21" y="29"/>
                  </a:moveTo>
                  <a:cubicBezTo>
                    <a:pt x="18" y="29"/>
                    <a:pt x="16" y="29"/>
                    <a:pt x="15" y="29"/>
                  </a:cubicBezTo>
                  <a:cubicBezTo>
                    <a:pt x="16" y="26"/>
                    <a:pt x="18" y="22"/>
                    <a:pt x="19" y="19"/>
                  </a:cubicBezTo>
                  <a:cubicBezTo>
                    <a:pt x="23" y="21"/>
                    <a:pt x="26" y="22"/>
                    <a:pt x="30" y="22"/>
                  </a:cubicBezTo>
                  <a:cubicBezTo>
                    <a:pt x="29" y="25"/>
                    <a:pt x="25" y="28"/>
                    <a:pt x="2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59"/>
            <p:cNvSpPr>
              <a:spLocks noEditPoints="1"/>
            </p:cNvSpPr>
            <p:nvPr/>
          </p:nvSpPr>
          <p:spPr bwMode="auto">
            <a:xfrm>
              <a:off x="2368" y="762"/>
              <a:ext cx="2932" cy="2796"/>
            </a:xfrm>
            <a:custGeom>
              <a:avLst/>
              <a:gdLst>
                <a:gd name="T0" fmla="*/ 1176 w 1238"/>
                <a:gd name="T1" fmla="*/ 318 h 1181"/>
                <a:gd name="T2" fmla="*/ 1163 w 1238"/>
                <a:gd name="T3" fmla="*/ 318 h 1181"/>
                <a:gd name="T4" fmla="*/ 1143 w 1238"/>
                <a:gd name="T5" fmla="*/ 365 h 1181"/>
                <a:gd name="T6" fmla="*/ 953 w 1238"/>
                <a:gd name="T7" fmla="*/ 526 h 1181"/>
                <a:gd name="T8" fmla="*/ 707 w 1238"/>
                <a:gd name="T9" fmla="*/ 523 h 1181"/>
                <a:gd name="T10" fmla="*/ 659 w 1238"/>
                <a:gd name="T11" fmla="*/ 472 h 1181"/>
                <a:gd name="T12" fmla="*/ 869 w 1238"/>
                <a:gd name="T13" fmla="*/ 317 h 1181"/>
                <a:gd name="T14" fmla="*/ 957 w 1238"/>
                <a:gd name="T15" fmla="*/ 280 h 1181"/>
                <a:gd name="T16" fmla="*/ 965 w 1238"/>
                <a:gd name="T17" fmla="*/ 261 h 1181"/>
                <a:gd name="T18" fmla="*/ 910 w 1238"/>
                <a:gd name="T19" fmla="*/ 256 h 1181"/>
                <a:gd name="T20" fmla="*/ 893 w 1238"/>
                <a:gd name="T21" fmla="*/ 252 h 1181"/>
                <a:gd name="T22" fmla="*/ 901 w 1238"/>
                <a:gd name="T23" fmla="*/ 231 h 1181"/>
                <a:gd name="T24" fmla="*/ 821 w 1238"/>
                <a:gd name="T25" fmla="*/ 328 h 1181"/>
                <a:gd name="T26" fmla="*/ 578 w 1238"/>
                <a:gd name="T27" fmla="*/ 556 h 1181"/>
                <a:gd name="T28" fmla="*/ 354 w 1238"/>
                <a:gd name="T29" fmla="*/ 591 h 1181"/>
                <a:gd name="T30" fmla="*/ 46 w 1238"/>
                <a:gd name="T31" fmla="*/ 1100 h 1181"/>
                <a:gd name="T32" fmla="*/ 146 w 1238"/>
                <a:gd name="T33" fmla="*/ 1126 h 1181"/>
                <a:gd name="T34" fmla="*/ 197 w 1238"/>
                <a:gd name="T35" fmla="*/ 1135 h 1181"/>
                <a:gd name="T36" fmla="*/ 325 w 1238"/>
                <a:gd name="T37" fmla="*/ 1139 h 1181"/>
                <a:gd name="T38" fmla="*/ 352 w 1238"/>
                <a:gd name="T39" fmla="*/ 1086 h 1181"/>
                <a:gd name="T40" fmla="*/ 380 w 1238"/>
                <a:gd name="T41" fmla="*/ 1007 h 1181"/>
                <a:gd name="T42" fmla="*/ 367 w 1238"/>
                <a:gd name="T43" fmla="*/ 925 h 1181"/>
                <a:gd name="T44" fmla="*/ 464 w 1238"/>
                <a:gd name="T45" fmla="*/ 965 h 1181"/>
                <a:gd name="T46" fmla="*/ 481 w 1238"/>
                <a:gd name="T47" fmla="*/ 899 h 1181"/>
                <a:gd name="T48" fmla="*/ 585 w 1238"/>
                <a:gd name="T49" fmla="*/ 889 h 1181"/>
                <a:gd name="T50" fmla="*/ 609 w 1238"/>
                <a:gd name="T51" fmla="*/ 830 h 1181"/>
                <a:gd name="T52" fmla="*/ 653 w 1238"/>
                <a:gd name="T53" fmla="*/ 785 h 1181"/>
                <a:gd name="T54" fmla="*/ 691 w 1238"/>
                <a:gd name="T55" fmla="*/ 701 h 1181"/>
                <a:gd name="T56" fmla="*/ 722 w 1238"/>
                <a:gd name="T57" fmla="*/ 682 h 1181"/>
                <a:gd name="T58" fmla="*/ 774 w 1238"/>
                <a:gd name="T59" fmla="*/ 651 h 1181"/>
                <a:gd name="T60" fmla="*/ 899 w 1238"/>
                <a:gd name="T61" fmla="*/ 617 h 1181"/>
                <a:gd name="T62" fmla="*/ 968 w 1238"/>
                <a:gd name="T63" fmla="*/ 575 h 1181"/>
                <a:gd name="T64" fmla="*/ 994 w 1238"/>
                <a:gd name="T65" fmla="*/ 509 h 1181"/>
                <a:gd name="T66" fmla="*/ 1084 w 1238"/>
                <a:gd name="T67" fmla="*/ 451 h 1181"/>
                <a:gd name="T68" fmla="*/ 1125 w 1238"/>
                <a:gd name="T69" fmla="*/ 416 h 1181"/>
                <a:gd name="T70" fmla="*/ 1236 w 1238"/>
                <a:gd name="T71" fmla="*/ 329 h 1181"/>
                <a:gd name="T72" fmla="*/ 898 w 1238"/>
                <a:gd name="T73" fmla="*/ 295 h 1181"/>
                <a:gd name="T74" fmla="*/ 893 w 1238"/>
                <a:gd name="T75" fmla="*/ 274 h 1181"/>
                <a:gd name="T76" fmla="*/ 866 w 1238"/>
                <a:gd name="T77" fmla="*/ 299 h 1181"/>
                <a:gd name="T78" fmla="*/ 584 w 1238"/>
                <a:gd name="T79" fmla="*/ 556 h 1181"/>
                <a:gd name="T80" fmla="*/ 324 w 1238"/>
                <a:gd name="T81" fmla="*/ 1010 h 1181"/>
                <a:gd name="T82" fmla="*/ 295 w 1238"/>
                <a:gd name="T83" fmla="*/ 1067 h 1181"/>
                <a:gd name="T84" fmla="*/ 266 w 1238"/>
                <a:gd name="T85" fmla="*/ 1134 h 1181"/>
                <a:gd name="T86" fmla="*/ 102 w 1238"/>
                <a:gd name="T87" fmla="*/ 1106 h 1181"/>
                <a:gd name="T88" fmla="*/ 96 w 1238"/>
                <a:gd name="T89" fmla="*/ 792 h 1181"/>
                <a:gd name="T90" fmla="*/ 422 w 1238"/>
                <a:gd name="T91" fmla="*/ 684 h 1181"/>
                <a:gd name="T92" fmla="*/ 126 w 1238"/>
                <a:gd name="T93" fmla="*/ 1087 h 1181"/>
                <a:gd name="T94" fmla="*/ 273 w 1238"/>
                <a:gd name="T95" fmla="*/ 826 h 1181"/>
                <a:gd name="T96" fmla="*/ 305 w 1238"/>
                <a:gd name="T97" fmla="*/ 1007 h 1181"/>
                <a:gd name="T98" fmla="*/ 72 w 1238"/>
                <a:gd name="T99" fmla="*/ 941 h 1181"/>
                <a:gd name="T100" fmla="*/ 591 w 1238"/>
                <a:gd name="T101" fmla="*/ 774 h 1181"/>
                <a:gd name="T102" fmla="*/ 389 w 1238"/>
                <a:gd name="T103" fmla="*/ 877 h 1181"/>
                <a:gd name="T104" fmla="*/ 431 w 1238"/>
                <a:gd name="T105" fmla="*/ 901 h 1181"/>
                <a:gd name="T106" fmla="*/ 326 w 1238"/>
                <a:gd name="T107" fmla="*/ 861 h 1181"/>
                <a:gd name="T108" fmla="*/ 383 w 1238"/>
                <a:gd name="T109" fmla="*/ 728 h 1181"/>
                <a:gd name="T110" fmla="*/ 536 w 1238"/>
                <a:gd name="T111" fmla="*/ 656 h 1181"/>
                <a:gd name="T112" fmla="*/ 665 w 1238"/>
                <a:gd name="T113" fmla="*/ 716 h 1181"/>
                <a:gd name="T114" fmla="*/ 569 w 1238"/>
                <a:gd name="T115" fmla="*/ 669 h 1181"/>
                <a:gd name="T116" fmla="*/ 608 w 1238"/>
                <a:gd name="T117" fmla="*/ 567 h 1181"/>
                <a:gd name="T118" fmla="*/ 713 w 1238"/>
                <a:gd name="T119" fmla="*/ 681 h 1181"/>
                <a:gd name="T120" fmla="*/ 1183 w 1238"/>
                <a:gd name="T121" fmla="*/ 376 h 1181"/>
                <a:gd name="T122" fmla="*/ 1168 w 1238"/>
                <a:gd name="T123" fmla="*/ 382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8" h="1181">
                  <a:moveTo>
                    <a:pt x="1235" y="328"/>
                  </a:moveTo>
                  <a:cubicBezTo>
                    <a:pt x="1237" y="324"/>
                    <a:pt x="1238" y="319"/>
                    <a:pt x="1237" y="314"/>
                  </a:cubicBezTo>
                  <a:cubicBezTo>
                    <a:pt x="1236" y="312"/>
                    <a:pt x="1234" y="311"/>
                    <a:pt x="1232" y="312"/>
                  </a:cubicBezTo>
                  <a:cubicBezTo>
                    <a:pt x="1218" y="318"/>
                    <a:pt x="1207" y="328"/>
                    <a:pt x="1197" y="339"/>
                  </a:cubicBezTo>
                  <a:cubicBezTo>
                    <a:pt x="1201" y="327"/>
                    <a:pt x="1204" y="313"/>
                    <a:pt x="1204" y="299"/>
                  </a:cubicBezTo>
                  <a:cubicBezTo>
                    <a:pt x="1204" y="297"/>
                    <a:pt x="1200" y="296"/>
                    <a:pt x="1199" y="298"/>
                  </a:cubicBezTo>
                  <a:cubicBezTo>
                    <a:pt x="1191" y="314"/>
                    <a:pt x="1183" y="330"/>
                    <a:pt x="1177" y="346"/>
                  </a:cubicBezTo>
                  <a:cubicBezTo>
                    <a:pt x="1178" y="337"/>
                    <a:pt x="1178" y="328"/>
                    <a:pt x="1176" y="318"/>
                  </a:cubicBezTo>
                  <a:cubicBezTo>
                    <a:pt x="1175" y="315"/>
                    <a:pt x="1172" y="316"/>
                    <a:pt x="1171" y="318"/>
                  </a:cubicBezTo>
                  <a:cubicBezTo>
                    <a:pt x="1167" y="330"/>
                    <a:pt x="1162" y="342"/>
                    <a:pt x="1158" y="354"/>
                  </a:cubicBezTo>
                  <a:cubicBezTo>
                    <a:pt x="1158" y="352"/>
                    <a:pt x="1159" y="351"/>
                    <a:pt x="1159" y="349"/>
                  </a:cubicBezTo>
                  <a:cubicBezTo>
                    <a:pt x="1159" y="346"/>
                    <a:pt x="1160" y="344"/>
                    <a:pt x="1160" y="341"/>
                  </a:cubicBezTo>
                  <a:cubicBezTo>
                    <a:pt x="1160" y="340"/>
                    <a:pt x="1160" y="339"/>
                    <a:pt x="1160" y="339"/>
                  </a:cubicBezTo>
                  <a:cubicBezTo>
                    <a:pt x="1161" y="335"/>
                    <a:pt x="1161" y="332"/>
                    <a:pt x="1161" y="329"/>
                  </a:cubicBezTo>
                  <a:cubicBezTo>
                    <a:pt x="1162" y="328"/>
                    <a:pt x="1162" y="328"/>
                    <a:pt x="1162" y="327"/>
                  </a:cubicBezTo>
                  <a:cubicBezTo>
                    <a:pt x="1162" y="324"/>
                    <a:pt x="1162" y="321"/>
                    <a:pt x="1163" y="318"/>
                  </a:cubicBezTo>
                  <a:cubicBezTo>
                    <a:pt x="1163" y="314"/>
                    <a:pt x="1163" y="310"/>
                    <a:pt x="1163" y="307"/>
                  </a:cubicBezTo>
                  <a:cubicBezTo>
                    <a:pt x="1163" y="304"/>
                    <a:pt x="1159" y="304"/>
                    <a:pt x="1159" y="307"/>
                  </a:cubicBezTo>
                  <a:cubicBezTo>
                    <a:pt x="1157" y="333"/>
                    <a:pt x="1153" y="359"/>
                    <a:pt x="1146" y="384"/>
                  </a:cubicBezTo>
                  <a:cubicBezTo>
                    <a:pt x="1145" y="386"/>
                    <a:pt x="1144" y="388"/>
                    <a:pt x="1143" y="390"/>
                  </a:cubicBezTo>
                  <a:cubicBezTo>
                    <a:pt x="1144" y="389"/>
                    <a:pt x="1143" y="389"/>
                    <a:pt x="1142" y="389"/>
                  </a:cubicBezTo>
                  <a:cubicBezTo>
                    <a:pt x="1142" y="389"/>
                    <a:pt x="1142" y="390"/>
                    <a:pt x="1142" y="390"/>
                  </a:cubicBezTo>
                  <a:cubicBezTo>
                    <a:pt x="1145" y="382"/>
                    <a:pt x="1147" y="374"/>
                    <a:pt x="1148" y="366"/>
                  </a:cubicBezTo>
                  <a:cubicBezTo>
                    <a:pt x="1148" y="363"/>
                    <a:pt x="1144" y="362"/>
                    <a:pt x="1143" y="365"/>
                  </a:cubicBezTo>
                  <a:cubicBezTo>
                    <a:pt x="1131" y="405"/>
                    <a:pt x="1103" y="428"/>
                    <a:pt x="1070" y="451"/>
                  </a:cubicBezTo>
                  <a:cubicBezTo>
                    <a:pt x="1059" y="457"/>
                    <a:pt x="1049" y="464"/>
                    <a:pt x="1039" y="471"/>
                  </a:cubicBezTo>
                  <a:cubicBezTo>
                    <a:pt x="1038" y="470"/>
                    <a:pt x="1037" y="469"/>
                    <a:pt x="1036" y="468"/>
                  </a:cubicBezTo>
                  <a:cubicBezTo>
                    <a:pt x="1034" y="467"/>
                    <a:pt x="1033" y="470"/>
                    <a:pt x="1034" y="471"/>
                  </a:cubicBezTo>
                  <a:cubicBezTo>
                    <a:pt x="1035" y="471"/>
                    <a:pt x="1036" y="472"/>
                    <a:pt x="1036" y="472"/>
                  </a:cubicBezTo>
                  <a:cubicBezTo>
                    <a:pt x="1019" y="483"/>
                    <a:pt x="1002" y="494"/>
                    <a:pt x="985" y="505"/>
                  </a:cubicBezTo>
                  <a:cubicBezTo>
                    <a:pt x="985" y="505"/>
                    <a:pt x="984" y="505"/>
                    <a:pt x="984" y="506"/>
                  </a:cubicBezTo>
                  <a:cubicBezTo>
                    <a:pt x="974" y="512"/>
                    <a:pt x="964" y="519"/>
                    <a:pt x="953" y="526"/>
                  </a:cubicBezTo>
                  <a:cubicBezTo>
                    <a:pt x="876" y="575"/>
                    <a:pt x="797" y="624"/>
                    <a:pt x="722" y="677"/>
                  </a:cubicBezTo>
                  <a:cubicBezTo>
                    <a:pt x="721" y="671"/>
                    <a:pt x="718" y="666"/>
                    <a:pt x="714" y="660"/>
                  </a:cubicBezTo>
                  <a:cubicBezTo>
                    <a:pt x="701" y="643"/>
                    <a:pt x="686" y="627"/>
                    <a:pt x="671" y="612"/>
                  </a:cubicBezTo>
                  <a:cubicBezTo>
                    <a:pt x="656" y="597"/>
                    <a:pt x="640" y="583"/>
                    <a:pt x="623" y="570"/>
                  </a:cubicBezTo>
                  <a:cubicBezTo>
                    <a:pt x="611" y="561"/>
                    <a:pt x="599" y="549"/>
                    <a:pt x="585" y="547"/>
                  </a:cubicBezTo>
                  <a:cubicBezTo>
                    <a:pt x="590" y="531"/>
                    <a:pt x="608" y="518"/>
                    <a:pt x="619" y="508"/>
                  </a:cubicBezTo>
                  <a:cubicBezTo>
                    <a:pt x="619" y="508"/>
                    <a:pt x="620" y="507"/>
                    <a:pt x="621" y="507"/>
                  </a:cubicBezTo>
                  <a:cubicBezTo>
                    <a:pt x="649" y="511"/>
                    <a:pt x="678" y="516"/>
                    <a:pt x="707" y="523"/>
                  </a:cubicBezTo>
                  <a:cubicBezTo>
                    <a:pt x="708" y="523"/>
                    <a:pt x="708" y="521"/>
                    <a:pt x="707" y="521"/>
                  </a:cubicBezTo>
                  <a:cubicBezTo>
                    <a:pt x="679" y="514"/>
                    <a:pt x="651" y="509"/>
                    <a:pt x="622" y="505"/>
                  </a:cubicBezTo>
                  <a:cubicBezTo>
                    <a:pt x="632" y="496"/>
                    <a:pt x="642" y="487"/>
                    <a:pt x="652" y="478"/>
                  </a:cubicBezTo>
                  <a:cubicBezTo>
                    <a:pt x="654" y="477"/>
                    <a:pt x="656" y="475"/>
                    <a:pt x="658" y="474"/>
                  </a:cubicBezTo>
                  <a:cubicBezTo>
                    <a:pt x="658" y="474"/>
                    <a:pt x="658" y="474"/>
                    <a:pt x="659" y="475"/>
                  </a:cubicBezTo>
                  <a:cubicBezTo>
                    <a:pt x="687" y="482"/>
                    <a:pt x="716" y="489"/>
                    <a:pt x="744" y="495"/>
                  </a:cubicBezTo>
                  <a:cubicBezTo>
                    <a:pt x="746" y="496"/>
                    <a:pt x="746" y="494"/>
                    <a:pt x="745" y="493"/>
                  </a:cubicBezTo>
                  <a:cubicBezTo>
                    <a:pt x="716" y="486"/>
                    <a:pt x="688" y="479"/>
                    <a:pt x="659" y="472"/>
                  </a:cubicBezTo>
                  <a:cubicBezTo>
                    <a:pt x="659" y="472"/>
                    <a:pt x="659" y="472"/>
                    <a:pt x="659" y="472"/>
                  </a:cubicBezTo>
                  <a:cubicBezTo>
                    <a:pt x="668" y="464"/>
                    <a:pt x="677" y="457"/>
                    <a:pt x="686" y="449"/>
                  </a:cubicBezTo>
                  <a:cubicBezTo>
                    <a:pt x="686" y="449"/>
                    <a:pt x="686" y="449"/>
                    <a:pt x="686" y="449"/>
                  </a:cubicBezTo>
                  <a:cubicBezTo>
                    <a:pt x="717" y="453"/>
                    <a:pt x="748" y="460"/>
                    <a:pt x="778" y="467"/>
                  </a:cubicBezTo>
                  <a:cubicBezTo>
                    <a:pt x="780" y="467"/>
                    <a:pt x="781" y="465"/>
                    <a:pt x="779" y="465"/>
                  </a:cubicBezTo>
                  <a:cubicBezTo>
                    <a:pt x="749" y="457"/>
                    <a:pt x="719" y="451"/>
                    <a:pt x="689" y="446"/>
                  </a:cubicBezTo>
                  <a:cubicBezTo>
                    <a:pt x="703" y="435"/>
                    <a:pt x="716" y="423"/>
                    <a:pt x="730" y="412"/>
                  </a:cubicBezTo>
                  <a:cubicBezTo>
                    <a:pt x="774" y="374"/>
                    <a:pt x="818" y="342"/>
                    <a:pt x="869" y="317"/>
                  </a:cubicBezTo>
                  <a:cubicBezTo>
                    <a:pt x="869" y="317"/>
                    <a:pt x="869" y="318"/>
                    <a:pt x="870" y="318"/>
                  </a:cubicBezTo>
                  <a:cubicBezTo>
                    <a:pt x="897" y="325"/>
                    <a:pt x="925" y="330"/>
                    <a:pt x="953" y="333"/>
                  </a:cubicBezTo>
                  <a:cubicBezTo>
                    <a:pt x="955" y="333"/>
                    <a:pt x="955" y="330"/>
                    <a:pt x="953" y="330"/>
                  </a:cubicBezTo>
                  <a:cubicBezTo>
                    <a:pt x="925" y="327"/>
                    <a:pt x="898" y="322"/>
                    <a:pt x="871" y="315"/>
                  </a:cubicBezTo>
                  <a:cubicBezTo>
                    <a:pt x="875" y="314"/>
                    <a:pt x="879" y="312"/>
                    <a:pt x="882" y="310"/>
                  </a:cubicBezTo>
                  <a:cubicBezTo>
                    <a:pt x="884" y="310"/>
                    <a:pt x="884" y="307"/>
                    <a:pt x="882" y="307"/>
                  </a:cubicBezTo>
                  <a:cubicBezTo>
                    <a:pt x="886" y="305"/>
                    <a:pt x="889" y="304"/>
                    <a:pt x="892" y="303"/>
                  </a:cubicBezTo>
                  <a:cubicBezTo>
                    <a:pt x="913" y="296"/>
                    <a:pt x="935" y="284"/>
                    <a:pt x="957" y="280"/>
                  </a:cubicBezTo>
                  <a:cubicBezTo>
                    <a:pt x="960" y="280"/>
                    <a:pt x="963" y="279"/>
                    <a:pt x="966" y="279"/>
                  </a:cubicBezTo>
                  <a:cubicBezTo>
                    <a:pt x="970" y="279"/>
                    <a:pt x="970" y="274"/>
                    <a:pt x="966" y="274"/>
                  </a:cubicBezTo>
                  <a:cubicBezTo>
                    <a:pt x="961" y="274"/>
                    <a:pt x="957" y="275"/>
                    <a:pt x="952" y="276"/>
                  </a:cubicBezTo>
                  <a:cubicBezTo>
                    <a:pt x="934" y="279"/>
                    <a:pt x="916" y="284"/>
                    <a:pt x="899" y="290"/>
                  </a:cubicBezTo>
                  <a:cubicBezTo>
                    <a:pt x="910" y="285"/>
                    <a:pt x="921" y="280"/>
                    <a:pt x="932" y="275"/>
                  </a:cubicBezTo>
                  <a:cubicBezTo>
                    <a:pt x="943" y="271"/>
                    <a:pt x="954" y="266"/>
                    <a:pt x="965" y="261"/>
                  </a:cubicBezTo>
                  <a:cubicBezTo>
                    <a:pt x="965" y="261"/>
                    <a:pt x="965" y="261"/>
                    <a:pt x="965" y="261"/>
                  </a:cubicBezTo>
                  <a:cubicBezTo>
                    <a:pt x="965" y="261"/>
                    <a:pt x="965" y="261"/>
                    <a:pt x="965" y="261"/>
                  </a:cubicBezTo>
                  <a:cubicBezTo>
                    <a:pt x="965" y="261"/>
                    <a:pt x="966" y="261"/>
                    <a:pt x="966" y="261"/>
                  </a:cubicBezTo>
                  <a:cubicBezTo>
                    <a:pt x="969" y="260"/>
                    <a:pt x="967" y="255"/>
                    <a:pt x="964" y="256"/>
                  </a:cubicBezTo>
                  <a:cubicBezTo>
                    <a:pt x="953" y="260"/>
                    <a:pt x="943" y="264"/>
                    <a:pt x="932" y="269"/>
                  </a:cubicBezTo>
                  <a:cubicBezTo>
                    <a:pt x="924" y="272"/>
                    <a:pt x="917" y="275"/>
                    <a:pt x="909" y="278"/>
                  </a:cubicBezTo>
                  <a:cubicBezTo>
                    <a:pt x="921" y="268"/>
                    <a:pt x="933" y="258"/>
                    <a:pt x="944" y="247"/>
                  </a:cubicBezTo>
                  <a:cubicBezTo>
                    <a:pt x="947" y="245"/>
                    <a:pt x="944" y="241"/>
                    <a:pt x="941" y="243"/>
                  </a:cubicBezTo>
                  <a:cubicBezTo>
                    <a:pt x="929" y="249"/>
                    <a:pt x="917" y="256"/>
                    <a:pt x="904" y="262"/>
                  </a:cubicBezTo>
                  <a:cubicBezTo>
                    <a:pt x="906" y="260"/>
                    <a:pt x="908" y="258"/>
                    <a:pt x="910" y="256"/>
                  </a:cubicBezTo>
                  <a:cubicBezTo>
                    <a:pt x="924" y="244"/>
                    <a:pt x="937" y="232"/>
                    <a:pt x="950" y="220"/>
                  </a:cubicBezTo>
                  <a:cubicBezTo>
                    <a:pt x="953" y="217"/>
                    <a:pt x="949" y="213"/>
                    <a:pt x="946" y="216"/>
                  </a:cubicBezTo>
                  <a:cubicBezTo>
                    <a:pt x="935" y="225"/>
                    <a:pt x="924" y="234"/>
                    <a:pt x="914" y="244"/>
                  </a:cubicBezTo>
                  <a:cubicBezTo>
                    <a:pt x="921" y="236"/>
                    <a:pt x="927" y="228"/>
                    <a:pt x="933" y="220"/>
                  </a:cubicBezTo>
                  <a:cubicBezTo>
                    <a:pt x="935" y="217"/>
                    <a:pt x="931" y="214"/>
                    <a:pt x="929" y="216"/>
                  </a:cubicBezTo>
                  <a:cubicBezTo>
                    <a:pt x="916" y="231"/>
                    <a:pt x="903" y="246"/>
                    <a:pt x="890" y="262"/>
                  </a:cubicBezTo>
                  <a:cubicBezTo>
                    <a:pt x="890" y="262"/>
                    <a:pt x="890" y="262"/>
                    <a:pt x="889" y="262"/>
                  </a:cubicBezTo>
                  <a:cubicBezTo>
                    <a:pt x="891" y="259"/>
                    <a:pt x="892" y="255"/>
                    <a:pt x="893" y="252"/>
                  </a:cubicBezTo>
                  <a:cubicBezTo>
                    <a:pt x="898" y="246"/>
                    <a:pt x="903" y="240"/>
                    <a:pt x="909" y="235"/>
                  </a:cubicBezTo>
                  <a:cubicBezTo>
                    <a:pt x="941" y="203"/>
                    <a:pt x="976" y="173"/>
                    <a:pt x="1014" y="148"/>
                  </a:cubicBezTo>
                  <a:cubicBezTo>
                    <a:pt x="1075" y="110"/>
                    <a:pt x="1175" y="82"/>
                    <a:pt x="1198" y="5"/>
                  </a:cubicBezTo>
                  <a:cubicBezTo>
                    <a:pt x="1199" y="2"/>
                    <a:pt x="1195" y="0"/>
                    <a:pt x="1194" y="3"/>
                  </a:cubicBezTo>
                  <a:cubicBezTo>
                    <a:pt x="1172" y="43"/>
                    <a:pt x="1143" y="70"/>
                    <a:pt x="1103" y="92"/>
                  </a:cubicBezTo>
                  <a:cubicBezTo>
                    <a:pt x="1064" y="113"/>
                    <a:pt x="1024" y="131"/>
                    <a:pt x="988" y="157"/>
                  </a:cubicBezTo>
                  <a:cubicBezTo>
                    <a:pt x="957" y="179"/>
                    <a:pt x="928" y="205"/>
                    <a:pt x="901" y="233"/>
                  </a:cubicBezTo>
                  <a:cubicBezTo>
                    <a:pt x="901" y="232"/>
                    <a:pt x="901" y="232"/>
                    <a:pt x="901" y="231"/>
                  </a:cubicBezTo>
                  <a:cubicBezTo>
                    <a:pt x="903" y="228"/>
                    <a:pt x="898" y="226"/>
                    <a:pt x="897" y="229"/>
                  </a:cubicBezTo>
                  <a:cubicBezTo>
                    <a:pt x="894" y="234"/>
                    <a:pt x="892" y="239"/>
                    <a:pt x="890" y="244"/>
                  </a:cubicBezTo>
                  <a:cubicBezTo>
                    <a:pt x="867" y="267"/>
                    <a:pt x="842" y="293"/>
                    <a:pt x="824" y="321"/>
                  </a:cubicBezTo>
                  <a:cubicBezTo>
                    <a:pt x="821" y="322"/>
                    <a:pt x="819" y="324"/>
                    <a:pt x="816" y="325"/>
                  </a:cubicBezTo>
                  <a:cubicBezTo>
                    <a:pt x="813" y="326"/>
                    <a:pt x="815" y="331"/>
                    <a:pt x="818" y="330"/>
                  </a:cubicBezTo>
                  <a:cubicBezTo>
                    <a:pt x="819" y="330"/>
                    <a:pt x="819" y="329"/>
                    <a:pt x="820" y="329"/>
                  </a:cubicBezTo>
                  <a:cubicBezTo>
                    <a:pt x="820" y="329"/>
                    <a:pt x="821" y="329"/>
                    <a:pt x="821" y="329"/>
                  </a:cubicBezTo>
                  <a:cubicBezTo>
                    <a:pt x="821" y="329"/>
                    <a:pt x="821" y="329"/>
                    <a:pt x="821" y="328"/>
                  </a:cubicBezTo>
                  <a:cubicBezTo>
                    <a:pt x="826" y="327"/>
                    <a:pt x="830" y="326"/>
                    <a:pt x="834" y="324"/>
                  </a:cubicBezTo>
                  <a:cubicBezTo>
                    <a:pt x="834" y="324"/>
                    <a:pt x="834" y="324"/>
                    <a:pt x="833" y="324"/>
                  </a:cubicBezTo>
                  <a:cubicBezTo>
                    <a:pt x="831" y="326"/>
                    <a:pt x="829" y="327"/>
                    <a:pt x="827" y="329"/>
                  </a:cubicBezTo>
                  <a:cubicBezTo>
                    <a:pt x="785" y="353"/>
                    <a:pt x="747" y="389"/>
                    <a:pt x="711" y="419"/>
                  </a:cubicBezTo>
                  <a:cubicBezTo>
                    <a:pt x="680" y="445"/>
                    <a:pt x="649" y="471"/>
                    <a:pt x="619" y="498"/>
                  </a:cubicBezTo>
                  <a:cubicBezTo>
                    <a:pt x="605" y="511"/>
                    <a:pt x="582" y="527"/>
                    <a:pt x="579" y="547"/>
                  </a:cubicBezTo>
                  <a:cubicBezTo>
                    <a:pt x="577" y="548"/>
                    <a:pt x="576" y="549"/>
                    <a:pt x="577" y="550"/>
                  </a:cubicBezTo>
                  <a:cubicBezTo>
                    <a:pt x="577" y="554"/>
                    <a:pt x="577" y="555"/>
                    <a:pt x="578" y="556"/>
                  </a:cubicBezTo>
                  <a:cubicBezTo>
                    <a:pt x="578" y="559"/>
                    <a:pt x="579" y="561"/>
                    <a:pt x="580" y="563"/>
                  </a:cubicBezTo>
                  <a:cubicBezTo>
                    <a:pt x="580" y="564"/>
                    <a:pt x="580" y="564"/>
                    <a:pt x="581" y="564"/>
                  </a:cubicBezTo>
                  <a:cubicBezTo>
                    <a:pt x="569" y="573"/>
                    <a:pt x="557" y="583"/>
                    <a:pt x="547" y="593"/>
                  </a:cubicBezTo>
                  <a:cubicBezTo>
                    <a:pt x="531" y="609"/>
                    <a:pt x="518" y="630"/>
                    <a:pt x="498" y="641"/>
                  </a:cubicBezTo>
                  <a:cubicBezTo>
                    <a:pt x="497" y="642"/>
                    <a:pt x="497" y="644"/>
                    <a:pt x="498" y="645"/>
                  </a:cubicBezTo>
                  <a:cubicBezTo>
                    <a:pt x="477" y="660"/>
                    <a:pt x="456" y="671"/>
                    <a:pt x="432" y="680"/>
                  </a:cubicBezTo>
                  <a:cubicBezTo>
                    <a:pt x="451" y="659"/>
                    <a:pt x="445" y="627"/>
                    <a:pt x="420" y="613"/>
                  </a:cubicBezTo>
                  <a:cubicBezTo>
                    <a:pt x="400" y="602"/>
                    <a:pt x="376" y="598"/>
                    <a:pt x="354" y="591"/>
                  </a:cubicBezTo>
                  <a:cubicBezTo>
                    <a:pt x="327" y="582"/>
                    <a:pt x="299" y="573"/>
                    <a:pt x="271" y="564"/>
                  </a:cubicBezTo>
                  <a:cubicBezTo>
                    <a:pt x="234" y="552"/>
                    <a:pt x="194" y="537"/>
                    <a:pt x="166" y="573"/>
                  </a:cubicBezTo>
                  <a:cubicBezTo>
                    <a:pt x="156" y="586"/>
                    <a:pt x="150" y="602"/>
                    <a:pt x="145" y="617"/>
                  </a:cubicBezTo>
                  <a:cubicBezTo>
                    <a:pt x="135" y="645"/>
                    <a:pt x="126" y="672"/>
                    <a:pt x="117" y="699"/>
                  </a:cubicBezTo>
                  <a:cubicBezTo>
                    <a:pt x="82" y="804"/>
                    <a:pt x="41" y="909"/>
                    <a:pt x="13" y="1016"/>
                  </a:cubicBezTo>
                  <a:cubicBezTo>
                    <a:pt x="9" y="1032"/>
                    <a:pt x="0" y="1056"/>
                    <a:pt x="6" y="1072"/>
                  </a:cubicBezTo>
                  <a:cubicBezTo>
                    <a:pt x="11" y="1087"/>
                    <a:pt x="25" y="1093"/>
                    <a:pt x="39" y="1097"/>
                  </a:cubicBezTo>
                  <a:cubicBezTo>
                    <a:pt x="41" y="1098"/>
                    <a:pt x="43" y="1099"/>
                    <a:pt x="46" y="1100"/>
                  </a:cubicBezTo>
                  <a:cubicBezTo>
                    <a:pt x="64" y="1113"/>
                    <a:pt x="82" y="1126"/>
                    <a:pt x="100" y="1138"/>
                  </a:cubicBezTo>
                  <a:cubicBezTo>
                    <a:pt x="101" y="1139"/>
                    <a:pt x="102" y="1138"/>
                    <a:pt x="101" y="1137"/>
                  </a:cubicBezTo>
                  <a:cubicBezTo>
                    <a:pt x="84" y="1126"/>
                    <a:pt x="68" y="1114"/>
                    <a:pt x="51" y="1102"/>
                  </a:cubicBezTo>
                  <a:cubicBezTo>
                    <a:pt x="67" y="1107"/>
                    <a:pt x="83" y="1111"/>
                    <a:pt x="99" y="1115"/>
                  </a:cubicBezTo>
                  <a:cubicBezTo>
                    <a:pt x="117" y="1129"/>
                    <a:pt x="136" y="1143"/>
                    <a:pt x="154" y="1157"/>
                  </a:cubicBezTo>
                  <a:cubicBezTo>
                    <a:pt x="155" y="1157"/>
                    <a:pt x="156" y="1156"/>
                    <a:pt x="155" y="1155"/>
                  </a:cubicBezTo>
                  <a:cubicBezTo>
                    <a:pt x="138" y="1142"/>
                    <a:pt x="120" y="1129"/>
                    <a:pt x="103" y="1116"/>
                  </a:cubicBezTo>
                  <a:cubicBezTo>
                    <a:pt x="117" y="1120"/>
                    <a:pt x="131" y="1123"/>
                    <a:pt x="146" y="1126"/>
                  </a:cubicBezTo>
                  <a:cubicBezTo>
                    <a:pt x="169" y="1142"/>
                    <a:pt x="193" y="1158"/>
                    <a:pt x="216" y="1174"/>
                  </a:cubicBezTo>
                  <a:cubicBezTo>
                    <a:pt x="217" y="1175"/>
                    <a:pt x="218" y="1174"/>
                    <a:pt x="217" y="1173"/>
                  </a:cubicBezTo>
                  <a:cubicBezTo>
                    <a:pt x="195" y="1157"/>
                    <a:pt x="173" y="1142"/>
                    <a:pt x="150" y="1126"/>
                  </a:cubicBezTo>
                  <a:cubicBezTo>
                    <a:pt x="161" y="1129"/>
                    <a:pt x="172" y="1131"/>
                    <a:pt x="183" y="1132"/>
                  </a:cubicBezTo>
                  <a:cubicBezTo>
                    <a:pt x="204" y="1150"/>
                    <a:pt x="227" y="1166"/>
                    <a:pt x="250" y="1181"/>
                  </a:cubicBezTo>
                  <a:cubicBezTo>
                    <a:pt x="251" y="1181"/>
                    <a:pt x="252" y="1180"/>
                    <a:pt x="251" y="1179"/>
                  </a:cubicBezTo>
                  <a:cubicBezTo>
                    <a:pt x="229" y="1165"/>
                    <a:pt x="208" y="1150"/>
                    <a:pt x="188" y="1133"/>
                  </a:cubicBezTo>
                  <a:cubicBezTo>
                    <a:pt x="191" y="1134"/>
                    <a:pt x="194" y="1134"/>
                    <a:pt x="197" y="1135"/>
                  </a:cubicBezTo>
                  <a:cubicBezTo>
                    <a:pt x="209" y="1137"/>
                    <a:pt x="223" y="1140"/>
                    <a:pt x="236" y="1142"/>
                  </a:cubicBezTo>
                  <a:cubicBezTo>
                    <a:pt x="254" y="1154"/>
                    <a:pt x="271" y="1166"/>
                    <a:pt x="288" y="1179"/>
                  </a:cubicBezTo>
                  <a:cubicBezTo>
                    <a:pt x="289" y="1179"/>
                    <a:pt x="290" y="1178"/>
                    <a:pt x="289" y="1177"/>
                  </a:cubicBezTo>
                  <a:cubicBezTo>
                    <a:pt x="273" y="1165"/>
                    <a:pt x="256" y="1154"/>
                    <a:pt x="240" y="1142"/>
                  </a:cubicBezTo>
                  <a:cubicBezTo>
                    <a:pt x="251" y="1144"/>
                    <a:pt x="263" y="1144"/>
                    <a:pt x="274" y="1143"/>
                  </a:cubicBezTo>
                  <a:cubicBezTo>
                    <a:pt x="288" y="1141"/>
                    <a:pt x="295" y="1133"/>
                    <a:pt x="300" y="1122"/>
                  </a:cubicBezTo>
                  <a:cubicBezTo>
                    <a:pt x="308" y="1128"/>
                    <a:pt x="316" y="1135"/>
                    <a:pt x="324" y="1141"/>
                  </a:cubicBezTo>
                  <a:cubicBezTo>
                    <a:pt x="325" y="1141"/>
                    <a:pt x="326" y="1140"/>
                    <a:pt x="325" y="1139"/>
                  </a:cubicBezTo>
                  <a:cubicBezTo>
                    <a:pt x="317" y="1133"/>
                    <a:pt x="309" y="1127"/>
                    <a:pt x="301" y="1121"/>
                  </a:cubicBezTo>
                  <a:cubicBezTo>
                    <a:pt x="303" y="1116"/>
                    <a:pt x="305" y="1110"/>
                    <a:pt x="306" y="1105"/>
                  </a:cubicBezTo>
                  <a:cubicBezTo>
                    <a:pt x="308" y="1099"/>
                    <a:pt x="310" y="1094"/>
                    <a:pt x="312" y="1088"/>
                  </a:cubicBezTo>
                  <a:cubicBezTo>
                    <a:pt x="320" y="1095"/>
                    <a:pt x="328" y="1102"/>
                    <a:pt x="336" y="1109"/>
                  </a:cubicBezTo>
                  <a:cubicBezTo>
                    <a:pt x="337" y="1109"/>
                    <a:pt x="338" y="1108"/>
                    <a:pt x="338" y="1107"/>
                  </a:cubicBezTo>
                  <a:cubicBezTo>
                    <a:pt x="329" y="1100"/>
                    <a:pt x="321" y="1093"/>
                    <a:pt x="313" y="1085"/>
                  </a:cubicBezTo>
                  <a:cubicBezTo>
                    <a:pt x="316" y="1076"/>
                    <a:pt x="319" y="1067"/>
                    <a:pt x="322" y="1058"/>
                  </a:cubicBezTo>
                  <a:cubicBezTo>
                    <a:pt x="332" y="1068"/>
                    <a:pt x="341" y="1078"/>
                    <a:pt x="352" y="1086"/>
                  </a:cubicBezTo>
                  <a:cubicBezTo>
                    <a:pt x="353" y="1087"/>
                    <a:pt x="354" y="1086"/>
                    <a:pt x="354" y="1085"/>
                  </a:cubicBezTo>
                  <a:cubicBezTo>
                    <a:pt x="343" y="1076"/>
                    <a:pt x="333" y="1066"/>
                    <a:pt x="323" y="1056"/>
                  </a:cubicBezTo>
                  <a:cubicBezTo>
                    <a:pt x="327" y="1044"/>
                    <a:pt x="331" y="1032"/>
                    <a:pt x="335" y="1020"/>
                  </a:cubicBezTo>
                  <a:cubicBezTo>
                    <a:pt x="344" y="1027"/>
                    <a:pt x="353" y="1035"/>
                    <a:pt x="362" y="1043"/>
                  </a:cubicBezTo>
                  <a:cubicBezTo>
                    <a:pt x="363" y="1043"/>
                    <a:pt x="364" y="1042"/>
                    <a:pt x="363" y="1041"/>
                  </a:cubicBezTo>
                  <a:cubicBezTo>
                    <a:pt x="354" y="1033"/>
                    <a:pt x="345" y="1026"/>
                    <a:pt x="336" y="1018"/>
                  </a:cubicBezTo>
                  <a:cubicBezTo>
                    <a:pt x="340" y="1006"/>
                    <a:pt x="344" y="993"/>
                    <a:pt x="348" y="981"/>
                  </a:cubicBezTo>
                  <a:cubicBezTo>
                    <a:pt x="357" y="992"/>
                    <a:pt x="368" y="1001"/>
                    <a:pt x="380" y="1007"/>
                  </a:cubicBezTo>
                  <a:cubicBezTo>
                    <a:pt x="382" y="1007"/>
                    <a:pt x="383" y="1006"/>
                    <a:pt x="381" y="1005"/>
                  </a:cubicBezTo>
                  <a:cubicBezTo>
                    <a:pt x="369" y="997"/>
                    <a:pt x="358" y="989"/>
                    <a:pt x="349" y="978"/>
                  </a:cubicBezTo>
                  <a:cubicBezTo>
                    <a:pt x="352" y="969"/>
                    <a:pt x="355" y="960"/>
                    <a:pt x="359" y="951"/>
                  </a:cubicBezTo>
                  <a:cubicBezTo>
                    <a:pt x="372" y="960"/>
                    <a:pt x="384" y="970"/>
                    <a:pt x="396" y="980"/>
                  </a:cubicBezTo>
                  <a:cubicBezTo>
                    <a:pt x="397" y="981"/>
                    <a:pt x="398" y="980"/>
                    <a:pt x="397" y="979"/>
                  </a:cubicBezTo>
                  <a:cubicBezTo>
                    <a:pt x="386" y="968"/>
                    <a:pt x="373" y="958"/>
                    <a:pt x="359" y="949"/>
                  </a:cubicBezTo>
                  <a:cubicBezTo>
                    <a:pt x="362" y="941"/>
                    <a:pt x="364" y="934"/>
                    <a:pt x="367" y="926"/>
                  </a:cubicBezTo>
                  <a:cubicBezTo>
                    <a:pt x="367" y="926"/>
                    <a:pt x="367" y="925"/>
                    <a:pt x="367" y="925"/>
                  </a:cubicBezTo>
                  <a:cubicBezTo>
                    <a:pt x="369" y="925"/>
                    <a:pt x="371" y="925"/>
                    <a:pt x="373" y="925"/>
                  </a:cubicBezTo>
                  <a:cubicBezTo>
                    <a:pt x="388" y="937"/>
                    <a:pt x="403" y="949"/>
                    <a:pt x="418" y="960"/>
                  </a:cubicBezTo>
                  <a:cubicBezTo>
                    <a:pt x="419" y="961"/>
                    <a:pt x="420" y="960"/>
                    <a:pt x="420" y="959"/>
                  </a:cubicBezTo>
                  <a:cubicBezTo>
                    <a:pt x="405" y="948"/>
                    <a:pt x="390" y="937"/>
                    <a:pt x="375" y="926"/>
                  </a:cubicBezTo>
                  <a:cubicBezTo>
                    <a:pt x="384" y="926"/>
                    <a:pt x="392" y="925"/>
                    <a:pt x="400" y="923"/>
                  </a:cubicBezTo>
                  <a:cubicBezTo>
                    <a:pt x="401" y="923"/>
                    <a:pt x="402" y="923"/>
                    <a:pt x="402" y="924"/>
                  </a:cubicBezTo>
                  <a:cubicBezTo>
                    <a:pt x="402" y="924"/>
                    <a:pt x="402" y="924"/>
                    <a:pt x="403" y="924"/>
                  </a:cubicBezTo>
                  <a:cubicBezTo>
                    <a:pt x="423" y="938"/>
                    <a:pt x="443" y="952"/>
                    <a:pt x="464" y="965"/>
                  </a:cubicBezTo>
                  <a:cubicBezTo>
                    <a:pt x="465" y="965"/>
                    <a:pt x="466" y="964"/>
                    <a:pt x="465" y="963"/>
                  </a:cubicBezTo>
                  <a:cubicBezTo>
                    <a:pt x="446" y="950"/>
                    <a:pt x="426" y="937"/>
                    <a:pt x="407" y="925"/>
                  </a:cubicBezTo>
                  <a:cubicBezTo>
                    <a:pt x="428" y="929"/>
                    <a:pt x="456" y="922"/>
                    <a:pt x="463" y="901"/>
                  </a:cubicBezTo>
                  <a:cubicBezTo>
                    <a:pt x="463" y="901"/>
                    <a:pt x="463" y="901"/>
                    <a:pt x="463" y="901"/>
                  </a:cubicBezTo>
                  <a:cubicBezTo>
                    <a:pt x="468" y="901"/>
                    <a:pt x="472" y="900"/>
                    <a:pt x="476" y="900"/>
                  </a:cubicBezTo>
                  <a:cubicBezTo>
                    <a:pt x="492" y="909"/>
                    <a:pt x="508" y="918"/>
                    <a:pt x="524" y="927"/>
                  </a:cubicBezTo>
                  <a:cubicBezTo>
                    <a:pt x="525" y="928"/>
                    <a:pt x="526" y="926"/>
                    <a:pt x="525" y="925"/>
                  </a:cubicBezTo>
                  <a:cubicBezTo>
                    <a:pt x="510" y="916"/>
                    <a:pt x="495" y="908"/>
                    <a:pt x="481" y="899"/>
                  </a:cubicBezTo>
                  <a:cubicBezTo>
                    <a:pt x="488" y="898"/>
                    <a:pt x="495" y="897"/>
                    <a:pt x="502" y="895"/>
                  </a:cubicBezTo>
                  <a:cubicBezTo>
                    <a:pt x="509" y="893"/>
                    <a:pt x="516" y="890"/>
                    <a:pt x="522" y="886"/>
                  </a:cubicBezTo>
                  <a:cubicBezTo>
                    <a:pt x="534" y="894"/>
                    <a:pt x="547" y="902"/>
                    <a:pt x="560" y="909"/>
                  </a:cubicBezTo>
                  <a:cubicBezTo>
                    <a:pt x="561" y="910"/>
                    <a:pt x="562" y="908"/>
                    <a:pt x="561" y="907"/>
                  </a:cubicBezTo>
                  <a:cubicBezTo>
                    <a:pt x="549" y="900"/>
                    <a:pt x="536" y="892"/>
                    <a:pt x="524" y="885"/>
                  </a:cubicBezTo>
                  <a:cubicBezTo>
                    <a:pt x="533" y="880"/>
                    <a:pt x="541" y="873"/>
                    <a:pt x="548" y="866"/>
                  </a:cubicBezTo>
                  <a:cubicBezTo>
                    <a:pt x="560" y="874"/>
                    <a:pt x="572" y="883"/>
                    <a:pt x="584" y="891"/>
                  </a:cubicBezTo>
                  <a:cubicBezTo>
                    <a:pt x="585" y="892"/>
                    <a:pt x="586" y="890"/>
                    <a:pt x="585" y="889"/>
                  </a:cubicBezTo>
                  <a:cubicBezTo>
                    <a:pt x="574" y="880"/>
                    <a:pt x="562" y="872"/>
                    <a:pt x="550" y="864"/>
                  </a:cubicBezTo>
                  <a:cubicBezTo>
                    <a:pt x="557" y="856"/>
                    <a:pt x="563" y="847"/>
                    <a:pt x="569" y="838"/>
                  </a:cubicBezTo>
                  <a:cubicBezTo>
                    <a:pt x="576" y="846"/>
                    <a:pt x="583" y="853"/>
                    <a:pt x="593" y="858"/>
                  </a:cubicBezTo>
                  <a:cubicBezTo>
                    <a:pt x="593" y="859"/>
                    <a:pt x="594" y="858"/>
                    <a:pt x="593" y="857"/>
                  </a:cubicBezTo>
                  <a:cubicBezTo>
                    <a:pt x="584" y="852"/>
                    <a:pt x="576" y="845"/>
                    <a:pt x="569" y="837"/>
                  </a:cubicBezTo>
                  <a:cubicBezTo>
                    <a:pt x="574" y="829"/>
                    <a:pt x="579" y="821"/>
                    <a:pt x="583" y="812"/>
                  </a:cubicBezTo>
                  <a:cubicBezTo>
                    <a:pt x="592" y="818"/>
                    <a:pt x="600" y="825"/>
                    <a:pt x="608" y="831"/>
                  </a:cubicBezTo>
                  <a:cubicBezTo>
                    <a:pt x="609" y="831"/>
                    <a:pt x="610" y="830"/>
                    <a:pt x="609" y="830"/>
                  </a:cubicBezTo>
                  <a:cubicBezTo>
                    <a:pt x="601" y="823"/>
                    <a:pt x="592" y="817"/>
                    <a:pt x="584" y="811"/>
                  </a:cubicBezTo>
                  <a:cubicBezTo>
                    <a:pt x="589" y="801"/>
                    <a:pt x="594" y="791"/>
                    <a:pt x="599" y="781"/>
                  </a:cubicBezTo>
                  <a:cubicBezTo>
                    <a:pt x="607" y="788"/>
                    <a:pt x="614" y="794"/>
                    <a:pt x="622" y="800"/>
                  </a:cubicBezTo>
                  <a:cubicBezTo>
                    <a:pt x="623" y="801"/>
                    <a:pt x="624" y="800"/>
                    <a:pt x="623" y="800"/>
                  </a:cubicBezTo>
                  <a:cubicBezTo>
                    <a:pt x="615" y="793"/>
                    <a:pt x="607" y="787"/>
                    <a:pt x="599" y="780"/>
                  </a:cubicBezTo>
                  <a:cubicBezTo>
                    <a:pt x="602" y="775"/>
                    <a:pt x="605" y="769"/>
                    <a:pt x="608" y="763"/>
                  </a:cubicBezTo>
                  <a:cubicBezTo>
                    <a:pt x="611" y="765"/>
                    <a:pt x="615" y="766"/>
                    <a:pt x="618" y="766"/>
                  </a:cubicBezTo>
                  <a:cubicBezTo>
                    <a:pt x="628" y="774"/>
                    <a:pt x="640" y="780"/>
                    <a:pt x="653" y="785"/>
                  </a:cubicBezTo>
                  <a:cubicBezTo>
                    <a:pt x="654" y="785"/>
                    <a:pt x="654" y="783"/>
                    <a:pt x="653" y="783"/>
                  </a:cubicBezTo>
                  <a:cubicBezTo>
                    <a:pt x="641" y="778"/>
                    <a:pt x="630" y="773"/>
                    <a:pt x="620" y="765"/>
                  </a:cubicBezTo>
                  <a:cubicBezTo>
                    <a:pt x="629" y="763"/>
                    <a:pt x="637" y="755"/>
                    <a:pt x="644" y="749"/>
                  </a:cubicBezTo>
                  <a:cubicBezTo>
                    <a:pt x="647" y="746"/>
                    <a:pt x="649" y="743"/>
                    <a:pt x="652" y="741"/>
                  </a:cubicBezTo>
                  <a:cubicBezTo>
                    <a:pt x="663" y="746"/>
                    <a:pt x="673" y="752"/>
                    <a:pt x="682" y="759"/>
                  </a:cubicBezTo>
                  <a:cubicBezTo>
                    <a:pt x="683" y="759"/>
                    <a:pt x="684" y="758"/>
                    <a:pt x="683" y="757"/>
                  </a:cubicBezTo>
                  <a:cubicBezTo>
                    <a:pt x="674" y="751"/>
                    <a:pt x="664" y="745"/>
                    <a:pt x="653" y="739"/>
                  </a:cubicBezTo>
                  <a:cubicBezTo>
                    <a:pt x="666" y="727"/>
                    <a:pt x="679" y="714"/>
                    <a:pt x="691" y="701"/>
                  </a:cubicBezTo>
                  <a:cubicBezTo>
                    <a:pt x="707" y="708"/>
                    <a:pt x="722" y="715"/>
                    <a:pt x="736" y="725"/>
                  </a:cubicBezTo>
                  <a:cubicBezTo>
                    <a:pt x="737" y="725"/>
                    <a:pt x="738" y="724"/>
                    <a:pt x="737" y="723"/>
                  </a:cubicBezTo>
                  <a:cubicBezTo>
                    <a:pt x="723" y="714"/>
                    <a:pt x="708" y="706"/>
                    <a:pt x="692" y="700"/>
                  </a:cubicBezTo>
                  <a:cubicBezTo>
                    <a:pt x="697" y="695"/>
                    <a:pt x="701" y="689"/>
                    <a:pt x="706" y="683"/>
                  </a:cubicBezTo>
                  <a:cubicBezTo>
                    <a:pt x="708" y="686"/>
                    <a:pt x="710" y="688"/>
                    <a:pt x="713" y="691"/>
                  </a:cubicBezTo>
                  <a:cubicBezTo>
                    <a:pt x="714" y="692"/>
                    <a:pt x="718" y="692"/>
                    <a:pt x="719" y="690"/>
                  </a:cubicBezTo>
                  <a:cubicBezTo>
                    <a:pt x="720" y="687"/>
                    <a:pt x="721" y="685"/>
                    <a:pt x="721" y="683"/>
                  </a:cubicBezTo>
                  <a:cubicBezTo>
                    <a:pt x="722" y="683"/>
                    <a:pt x="722" y="683"/>
                    <a:pt x="722" y="682"/>
                  </a:cubicBezTo>
                  <a:cubicBezTo>
                    <a:pt x="727" y="680"/>
                    <a:pt x="732" y="677"/>
                    <a:pt x="737" y="674"/>
                  </a:cubicBezTo>
                  <a:cubicBezTo>
                    <a:pt x="753" y="682"/>
                    <a:pt x="770" y="691"/>
                    <a:pt x="786" y="699"/>
                  </a:cubicBezTo>
                  <a:cubicBezTo>
                    <a:pt x="787" y="699"/>
                    <a:pt x="788" y="698"/>
                    <a:pt x="787" y="697"/>
                  </a:cubicBezTo>
                  <a:cubicBezTo>
                    <a:pt x="771" y="689"/>
                    <a:pt x="755" y="681"/>
                    <a:pt x="739" y="673"/>
                  </a:cubicBezTo>
                  <a:cubicBezTo>
                    <a:pt x="749" y="666"/>
                    <a:pt x="760" y="660"/>
                    <a:pt x="771" y="653"/>
                  </a:cubicBezTo>
                  <a:cubicBezTo>
                    <a:pt x="785" y="659"/>
                    <a:pt x="800" y="665"/>
                    <a:pt x="815" y="671"/>
                  </a:cubicBezTo>
                  <a:cubicBezTo>
                    <a:pt x="816" y="671"/>
                    <a:pt x="817" y="669"/>
                    <a:pt x="815" y="669"/>
                  </a:cubicBezTo>
                  <a:cubicBezTo>
                    <a:pt x="802" y="663"/>
                    <a:pt x="788" y="657"/>
                    <a:pt x="774" y="651"/>
                  </a:cubicBezTo>
                  <a:cubicBezTo>
                    <a:pt x="789" y="642"/>
                    <a:pt x="804" y="633"/>
                    <a:pt x="819" y="623"/>
                  </a:cubicBezTo>
                  <a:cubicBezTo>
                    <a:pt x="835" y="631"/>
                    <a:pt x="851" y="638"/>
                    <a:pt x="869" y="643"/>
                  </a:cubicBezTo>
                  <a:cubicBezTo>
                    <a:pt x="870" y="643"/>
                    <a:pt x="871" y="641"/>
                    <a:pt x="869" y="640"/>
                  </a:cubicBezTo>
                  <a:cubicBezTo>
                    <a:pt x="853" y="635"/>
                    <a:pt x="837" y="629"/>
                    <a:pt x="821" y="621"/>
                  </a:cubicBezTo>
                  <a:cubicBezTo>
                    <a:pt x="834" y="613"/>
                    <a:pt x="847" y="605"/>
                    <a:pt x="860" y="597"/>
                  </a:cubicBezTo>
                  <a:cubicBezTo>
                    <a:pt x="860" y="597"/>
                    <a:pt x="860" y="597"/>
                    <a:pt x="860" y="597"/>
                  </a:cubicBezTo>
                  <a:cubicBezTo>
                    <a:pt x="873" y="604"/>
                    <a:pt x="885" y="612"/>
                    <a:pt x="898" y="619"/>
                  </a:cubicBezTo>
                  <a:cubicBezTo>
                    <a:pt x="899" y="620"/>
                    <a:pt x="901" y="618"/>
                    <a:pt x="899" y="617"/>
                  </a:cubicBezTo>
                  <a:cubicBezTo>
                    <a:pt x="887" y="609"/>
                    <a:pt x="875" y="602"/>
                    <a:pt x="862" y="595"/>
                  </a:cubicBezTo>
                  <a:cubicBezTo>
                    <a:pt x="874" y="588"/>
                    <a:pt x="885" y="580"/>
                    <a:pt x="897" y="573"/>
                  </a:cubicBezTo>
                  <a:cubicBezTo>
                    <a:pt x="911" y="581"/>
                    <a:pt x="926" y="588"/>
                    <a:pt x="943" y="593"/>
                  </a:cubicBezTo>
                  <a:cubicBezTo>
                    <a:pt x="944" y="593"/>
                    <a:pt x="944" y="591"/>
                    <a:pt x="943" y="591"/>
                  </a:cubicBezTo>
                  <a:cubicBezTo>
                    <a:pt x="928" y="585"/>
                    <a:pt x="913" y="579"/>
                    <a:pt x="899" y="571"/>
                  </a:cubicBezTo>
                  <a:cubicBezTo>
                    <a:pt x="908" y="565"/>
                    <a:pt x="917" y="559"/>
                    <a:pt x="926" y="554"/>
                  </a:cubicBezTo>
                  <a:cubicBezTo>
                    <a:pt x="926" y="554"/>
                    <a:pt x="926" y="554"/>
                    <a:pt x="926" y="554"/>
                  </a:cubicBezTo>
                  <a:cubicBezTo>
                    <a:pt x="940" y="561"/>
                    <a:pt x="954" y="568"/>
                    <a:pt x="968" y="575"/>
                  </a:cubicBezTo>
                  <a:cubicBezTo>
                    <a:pt x="970" y="575"/>
                    <a:pt x="971" y="573"/>
                    <a:pt x="969" y="573"/>
                  </a:cubicBezTo>
                  <a:cubicBezTo>
                    <a:pt x="955" y="566"/>
                    <a:pt x="941" y="559"/>
                    <a:pt x="927" y="553"/>
                  </a:cubicBezTo>
                  <a:cubicBezTo>
                    <a:pt x="927" y="553"/>
                    <a:pt x="927" y="553"/>
                    <a:pt x="927" y="553"/>
                  </a:cubicBezTo>
                  <a:cubicBezTo>
                    <a:pt x="945" y="541"/>
                    <a:pt x="963" y="530"/>
                    <a:pt x="981" y="518"/>
                  </a:cubicBezTo>
                  <a:cubicBezTo>
                    <a:pt x="984" y="516"/>
                    <a:pt x="988" y="513"/>
                    <a:pt x="991" y="511"/>
                  </a:cubicBezTo>
                  <a:cubicBezTo>
                    <a:pt x="1010" y="520"/>
                    <a:pt x="1028" y="530"/>
                    <a:pt x="1046" y="539"/>
                  </a:cubicBezTo>
                  <a:cubicBezTo>
                    <a:pt x="1047" y="540"/>
                    <a:pt x="1048" y="538"/>
                    <a:pt x="1047" y="537"/>
                  </a:cubicBezTo>
                  <a:cubicBezTo>
                    <a:pt x="1030" y="527"/>
                    <a:pt x="1012" y="518"/>
                    <a:pt x="994" y="509"/>
                  </a:cubicBezTo>
                  <a:cubicBezTo>
                    <a:pt x="1011" y="499"/>
                    <a:pt x="1028" y="488"/>
                    <a:pt x="1044" y="478"/>
                  </a:cubicBezTo>
                  <a:cubicBezTo>
                    <a:pt x="1058" y="487"/>
                    <a:pt x="1072" y="496"/>
                    <a:pt x="1086" y="503"/>
                  </a:cubicBezTo>
                  <a:cubicBezTo>
                    <a:pt x="1087" y="504"/>
                    <a:pt x="1089" y="502"/>
                    <a:pt x="1087" y="501"/>
                  </a:cubicBezTo>
                  <a:cubicBezTo>
                    <a:pt x="1074" y="493"/>
                    <a:pt x="1060" y="485"/>
                    <a:pt x="1047" y="476"/>
                  </a:cubicBezTo>
                  <a:cubicBezTo>
                    <a:pt x="1059" y="469"/>
                    <a:pt x="1070" y="461"/>
                    <a:pt x="1082" y="453"/>
                  </a:cubicBezTo>
                  <a:cubicBezTo>
                    <a:pt x="1094" y="461"/>
                    <a:pt x="1107" y="469"/>
                    <a:pt x="1120" y="477"/>
                  </a:cubicBezTo>
                  <a:cubicBezTo>
                    <a:pt x="1121" y="478"/>
                    <a:pt x="1122" y="476"/>
                    <a:pt x="1121" y="475"/>
                  </a:cubicBezTo>
                  <a:cubicBezTo>
                    <a:pt x="1109" y="466"/>
                    <a:pt x="1097" y="459"/>
                    <a:pt x="1084" y="451"/>
                  </a:cubicBezTo>
                  <a:cubicBezTo>
                    <a:pt x="1088" y="448"/>
                    <a:pt x="1092" y="445"/>
                    <a:pt x="1096" y="442"/>
                  </a:cubicBezTo>
                  <a:cubicBezTo>
                    <a:pt x="1103" y="437"/>
                    <a:pt x="1111" y="430"/>
                    <a:pt x="1118" y="423"/>
                  </a:cubicBezTo>
                  <a:cubicBezTo>
                    <a:pt x="1117" y="424"/>
                    <a:pt x="1117" y="424"/>
                    <a:pt x="1118" y="425"/>
                  </a:cubicBezTo>
                  <a:cubicBezTo>
                    <a:pt x="1134" y="438"/>
                    <a:pt x="1151" y="450"/>
                    <a:pt x="1170" y="459"/>
                  </a:cubicBezTo>
                  <a:cubicBezTo>
                    <a:pt x="1172" y="459"/>
                    <a:pt x="1173" y="457"/>
                    <a:pt x="1172" y="456"/>
                  </a:cubicBezTo>
                  <a:cubicBezTo>
                    <a:pt x="1153" y="447"/>
                    <a:pt x="1136" y="436"/>
                    <a:pt x="1119" y="423"/>
                  </a:cubicBezTo>
                  <a:cubicBezTo>
                    <a:pt x="1119" y="423"/>
                    <a:pt x="1118" y="423"/>
                    <a:pt x="1118" y="423"/>
                  </a:cubicBezTo>
                  <a:cubicBezTo>
                    <a:pt x="1120" y="421"/>
                    <a:pt x="1122" y="418"/>
                    <a:pt x="1125" y="416"/>
                  </a:cubicBezTo>
                  <a:cubicBezTo>
                    <a:pt x="1125" y="416"/>
                    <a:pt x="1126" y="417"/>
                    <a:pt x="1126" y="416"/>
                  </a:cubicBezTo>
                  <a:cubicBezTo>
                    <a:pt x="1136" y="410"/>
                    <a:pt x="1144" y="401"/>
                    <a:pt x="1154" y="397"/>
                  </a:cubicBezTo>
                  <a:cubicBezTo>
                    <a:pt x="1167" y="391"/>
                    <a:pt x="1182" y="390"/>
                    <a:pt x="1195" y="385"/>
                  </a:cubicBezTo>
                  <a:cubicBezTo>
                    <a:pt x="1209" y="380"/>
                    <a:pt x="1219" y="370"/>
                    <a:pt x="1220" y="355"/>
                  </a:cubicBezTo>
                  <a:cubicBezTo>
                    <a:pt x="1220" y="353"/>
                    <a:pt x="1218" y="352"/>
                    <a:pt x="1217" y="352"/>
                  </a:cubicBezTo>
                  <a:cubicBezTo>
                    <a:pt x="1218" y="351"/>
                    <a:pt x="1219" y="349"/>
                    <a:pt x="1220" y="348"/>
                  </a:cubicBezTo>
                  <a:cubicBezTo>
                    <a:pt x="1223" y="346"/>
                    <a:pt x="1226" y="344"/>
                    <a:pt x="1228" y="342"/>
                  </a:cubicBezTo>
                  <a:cubicBezTo>
                    <a:pt x="1234" y="338"/>
                    <a:pt x="1238" y="336"/>
                    <a:pt x="1236" y="329"/>
                  </a:cubicBezTo>
                  <a:cubicBezTo>
                    <a:pt x="1236" y="329"/>
                    <a:pt x="1235" y="329"/>
                    <a:pt x="1235" y="328"/>
                  </a:cubicBezTo>
                  <a:close/>
                  <a:moveTo>
                    <a:pt x="864" y="294"/>
                  </a:moveTo>
                  <a:cubicBezTo>
                    <a:pt x="868" y="290"/>
                    <a:pt x="873" y="287"/>
                    <a:pt x="877" y="284"/>
                  </a:cubicBezTo>
                  <a:cubicBezTo>
                    <a:pt x="878" y="283"/>
                    <a:pt x="878" y="283"/>
                    <a:pt x="878" y="283"/>
                  </a:cubicBezTo>
                  <a:cubicBezTo>
                    <a:pt x="876" y="286"/>
                    <a:pt x="874" y="288"/>
                    <a:pt x="871" y="291"/>
                  </a:cubicBezTo>
                  <a:cubicBezTo>
                    <a:pt x="869" y="292"/>
                    <a:pt x="866" y="293"/>
                    <a:pt x="864" y="294"/>
                  </a:cubicBezTo>
                  <a:close/>
                  <a:moveTo>
                    <a:pt x="913" y="290"/>
                  </a:moveTo>
                  <a:cubicBezTo>
                    <a:pt x="908" y="292"/>
                    <a:pt x="903" y="294"/>
                    <a:pt x="898" y="295"/>
                  </a:cubicBezTo>
                  <a:cubicBezTo>
                    <a:pt x="890" y="298"/>
                    <a:pt x="881" y="301"/>
                    <a:pt x="873" y="305"/>
                  </a:cubicBezTo>
                  <a:cubicBezTo>
                    <a:pt x="883" y="300"/>
                    <a:pt x="892" y="297"/>
                    <a:pt x="895" y="296"/>
                  </a:cubicBezTo>
                  <a:cubicBezTo>
                    <a:pt x="901" y="293"/>
                    <a:pt x="907" y="291"/>
                    <a:pt x="913" y="290"/>
                  </a:cubicBezTo>
                  <a:close/>
                  <a:moveTo>
                    <a:pt x="893" y="274"/>
                  </a:moveTo>
                  <a:cubicBezTo>
                    <a:pt x="903" y="269"/>
                    <a:pt x="913" y="264"/>
                    <a:pt x="923" y="259"/>
                  </a:cubicBezTo>
                  <a:cubicBezTo>
                    <a:pt x="912" y="268"/>
                    <a:pt x="902" y="276"/>
                    <a:pt x="891" y="284"/>
                  </a:cubicBezTo>
                  <a:cubicBezTo>
                    <a:pt x="888" y="285"/>
                    <a:pt x="885" y="287"/>
                    <a:pt x="882" y="288"/>
                  </a:cubicBezTo>
                  <a:cubicBezTo>
                    <a:pt x="885" y="283"/>
                    <a:pt x="889" y="279"/>
                    <a:pt x="893" y="274"/>
                  </a:cubicBezTo>
                  <a:close/>
                  <a:moveTo>
                    <a:pt x="883" y="263"/>
                  </a:moveTo>
                  <a:cubicBezTo>
                    <a:pt x="882" y="266"/>
                    <a:pt x="882" y="268"/>
                    <a:pt x="881" y="271"/>
                  </a:cubicBezTo>
                  <a:cubicBezTo>
                    <a:pt x="876" y="275"/>
                    <a:pt x="872" y="279"/>
                    <a:pt x="867" y="283"/>
                  </a:cubicBezTo>
                  <a:cubicBezTo>
                    <a:pt x="866" y="284"/>
                    <a:pt x="865" y="285"/>
                    <a:pt x="863" y="286"/>
                  </a:cubicBezTo>
                  <a:cubicBezTo>
                    <a:pt x="870" y="278"/>
                    <a:pt x="877" y="270"/>
                    <a:pt x="883" y="263"/>
                  </a:cubicBezTo>
                  <a:close/>
                  <a:moveTo>
                    <a:pt x="845" y="306"/>
                  </a:moveTo>
                  <a:cubicBezTo>
                    <a:pt x="845" y="306"/>
                    <a:pt x="846" y="306"/>
                    <a:pt x="846" y="306"/>
                  </a:cubicBezTo>
                  <a:cubicBezTo>
                    <a:pt x="853" y="304"/>
                    <a:pt x="859" y="301"/>
                    <a:pt x="866" y="299"/>
                  </a:cubicBezTo>
                  <a:cubicBezTo>
                    <a:pt x="865" y="300"/>
                    <a:pt x="865" y="300"/>
                    <a:pt x="864" y="301"/>
                  </a:cubicBezTo>
                  <a:cubicBezTo>
                    <a:pt x="855" y="305"/>
                    <a:pt x="846" y="310"/>
                    <a:pt x="836" y="315"/>
                  </a:cubicBezTo>
                  <a:cubicBezTo>
                    <a:pt x="839" y="312"/>
                    <a:pt x="842" y="309"/>
                    <a:pt x="845" y="306"/>
                  </a:cubicBezTo>
                  <a:close/>
                  <a:moveTo>
                    <a:pt x="584" y="556"/>
                  </a:moveTo>
                  <a:cubicBezTo>
                    <a:pt x="587" y="556"/>
                    <a:pt x="589" y="556"/>
                    <a:pt x="591" y="557"/>
                  </a:cubicBezTo>
                  <a:cubicBezTo>
                    <a:pt x="588" y="558"/>
                    <a:pt x="586" y="560"/>
                    <a:pt x="584" y="562"/>
                  </a:cubicBezTo>
                  <a:cubicBezTo>
                    <a:pt x="584" y="561"/>
                    <a:pt x="584" y="560"/>
                    <a:pt x="584" y="559"/>
                  </a:cubicBezTo>
                  <a:cubicBezTo>
                    <a:pt x="585" y="559"/>
                    <a:pt x="585" y="557"/>
                    <a:pt x="584" y="556"/>
                  </a:cubicBezTo>
                  <a:close/>
                  <a:moveTo>
                    <a:pt x="358" y="924"/>
                  </a:moveTo>
                  <a:cubicBezTo>
                    <a:pt x="343" y="969"/>
                    <a:pt x="343" y="969"/>
                    <a:pt x="343" y="969"/>
                  </a:cubicBezTo>
                  <a:cubicBezTo>
                    <a:pt x="342" y="969"/>
                    <a:pt x="342" y="968"/>
                    <a:pt x="342" y="967"/>
                  </a:cubicBezTo>
                  <a:cubicBezTo>
                    <a:pt x="341" y="966"/>
                    <a:pt x="338" y="967"/>
                    <a:pt x="339" y="969"/>
                  </a:cubicBezTo>
                  <a:cubicBezTo>
                    <a:pt x="340" y="970"/>
                    <a:pt x="341" y="971"/>
                    <a:pt x="342" y="973"/>
                  </a:cubicBezTo>
                  <a:cubicBezTo>
                    <a:pt x="329" y="1011"/>
                    <a:pt x="329" y="1011"/>
                    <a:pt x="329" y="1011"/>
                  </a:cubicBezTo>
                  <a:cubicBezTo>
                    <a:pt x="328" y="1011"/>
                    <a:pt x="327" y="1010"/>
                    <a:pt x="326" y="1009"/>
                  </a:cubicBezTo>
                  <a:cubicBezTo>
                    <a:pt x="325" y="1008"/>
                    <a:pt x="324" y="1009"/>
                    <a:pt x="324" y="1010"/>
                  </a:cubicBezTo>
                  <a:cubicBezTo>
                    <a:pt x="326" y="1011"/>
                    <a:pt x="327" y="1012"/>
                    <a:pt x="328" y="1013"/>
                  </a:cubicBezTo>
                  <a:cubicBezTo>
                    <a:pt x="316" y="1047"/>
                    <a:pt x="316" y="1047"/>
                    <a:pt x="316" y="1047"/>
                  </a:cubicBezTo>
                  <a:cubicBezTo>
                    <a:pt x="316" y="1047"/>
                    <a:pt x="316" y="1048"/>
                    <a:pt x="316" y="1048"/>
                  </a:cubicBezTo>
                  <a:cubicBezTo>
                    <a:pt x="316" y="1048"/>
                    <a:pt x="316" y="1047"/>
                    <a:pt x="315" y="1047"/>
                  </a:cubicBezTo>
                  <a:cubicBezTo>
                    <a:pt x="315" y="1046"/>
                    <a:pt x="313" y="1048"/>
                    <a:pt x="314" y="1049"/>
                  </a:cubicBezTo>
                  <a:cubicBezTo>
                    <a:pt x="314" y="1049"/>
                    <a:pt x="315" y="1050"/>
                    <a:pt x="315" y="1050"/>
                  </a:cubicBezTo>
                  <a:cubicBezTo>
                    <a:pt x="312" y="1059"/>
                    <a:pt x="309" y="1069"/>
                    <a:pt x="306" y="1078"/>
                  </a:cubicBezTo>
                  <a:cubicBezTo>
                    <a:pt x="302" y="1075"/>
                    <a:pt x="299" y="1071"/>
                    <a:pt x="295" y="1067"/>
                  </a:cubicBezTo>
                  <a:cubicBezTo>
                    <a:pt x="295" y="1066"/>
                    <a:pt x="293" y="1068"/>
                    <a:pt x="294" y="1069"/>
                  </a:cubicBezTo>
                  <a:cubicBezTo>
                    <a:pt x="298" y="1073"/>
                    <a:pt x="301" y="1077"/>
                    <a:pt x="305" y="1081"/>
                  </a:cubicBezTo>
                  <a:cubicBezTo>
                    <a:pt x="302" y="1088"/>
                    <a:pt x="300" y="1095"/>
                    <a:pt x="297" y="1102"/>
                  </a:cubicBezTo>
                  <a:cubicBezTo>
                    <a:pt x="296" y="1106"/>
                    <a:pt x="295" y="1111"/>
                    <a:pt x="293" y="1115"/>
                  </a:cubicBezTo>
                  <a:cubicBezTo>
                    <a:pt x="292" y="1115"/>
                    <a:pt x="292" y="1114"/>
                    <a:pt x="291" y="1113"/>
                  </a:cubicBezTo>
                  <a:cubicBezTo>
                    <a:pt x="290" y="1113"/>
                    <a:pt x="289" y="1114"/>
                    <a:pt x="290" y="1115"/>
                  </a:cubicBezTo>
                  <a:cubicBezTo>
                    <a:pt x="291" y="1115"/>
                    <a:pt x="292" y="1116"/>
                    <a:pt x="292" y="1116"/>
                  </a:cubicBezTo>
                  <a:cubicBezTo>
                    <a:pt x="287" y="1129"/>
                    <a:pt x="280" y="1133"/>
                    <a:pt x="266" y="1134"/>
                  </a:cubicBezTo>
                  <a:cubicBezTo>
                    <a:pt x="255" y="1135"/>
                    <a:pt x="243" y="1132"/>
                    <a:pt x="233" y="1131"/>
                  </a:cubicBezTo>
                  <a:cubicBezTo>
                    <a:pt x="213" y="1128"/>
                    <a:pt x="194" y="1125"/>
                    <a:pt x="174" y="1122"/>
                  </a:cubicBezTo>
                  <a:cubicBezTo>
                    <a:pt x="174" y="1122"/>
                    <a:pt x="174" y="1121"/>
                    <a:pt x="173" y="1121"/>
                  </a:cubicBezTo>
                  <a:cubicBezTo>
                    <a:pt x="173" y="1121"/>
                    <a:pt x="172" y="1121"/>
                    <a:pt x="172" y="1121"/>
                  </a:cubicBezTo>
                  <a:cubicBezTo>
                    <a:pt x="158" y="1119"/>
                    <a:pt x="144" y="1116"/>
                    <a:pt x="130" y="1113"/>
                  </a:cubicBezTo>
                  <a:cubicBezTo>
                    <a:pt x="129" y="1112"/>
                    <a:pt x="128" y="1112"/>
                    <a:pt x="127" y="1111"/>
                  </a:cubicBezTo>
                  <a:cubicBezTo>
                    <a:pt x="127" y="1111"/>
                    <a:pt x="126" y="1111"/>
                    <a:pt x="126" y="1112"/>
                  </a:cubicBezTo>
                  <a:cubicBezTo>
                    <a:pt x="118" y="1110"/>
                    <a:pt x="110" y="1108"/>
                    <a:pt x="102" y="1106"/>
                  </a:cubicBezTo>
                  <a:cubicBezTo>
                    <a:pt x="96" y="1105"/>
                    <a:pt x="89" y="1103"/>
                    <a:pt x="83" y="1101"/>
                  </a:cubicBezTo>
                  <a:cubicBezTo>
                    <a:pt x="80" y="1099"/>
                    <a:pt x="78" y="1097"/>
                    <a:pt x="75" y="1095"/>
                  </a:cubicBezTo>
                  <a:cubicBezTo>
                    <a:pt x="74" y="1095"/>
                    <a:pt x="74" y="1096"/>
                    <a:pt x="74" y="1097"/>
                  </a:cubicBezTo>
                  <a:cubicBezTo>
                    <a:pt x="76" y="1098"/>
                    <a:pt x="77" y="1099"/>
                    <a:pt x="79" y="1100"/>
                  </a:cubicBezTo>
                  <a:cubicBezTo>
                    <a:pt x="67" y="1097"/>
                    <a:pt x="55" y="1094"/>
                    <a:pt x="43" y="1090"/>
                  </a:cubicBezTo>
                  <a:cubicBezTo>
                    <a:pt x="35" y="1087"/>
                    <a:pt x="27" y="1084"/>
                    <a:pt x="21" y="1078"/>
                  </a:cubicBezTo>
                  <a:cubicBezTo>
                    <a:pt x="9" y="1065"/>
                    <a:pt x="15" y="1049"/>
                    <a:pt x="18" y="1034"/>
                  </a:cubicBezTo>
                  <a:cubicBezTo>
                    <a:pt x="37" y="951"/>
                    <a:pt x="69" y="872"/>
                    <a:pt x="96" y="792"/>
                  </a:cubicBezTo>
                  <a:cubicBezTo>
                    <a:pt x="109" y="750"/>
                    <a:pt x="123" y="709"/>
                    <a:pt x="137" y="668"/>
                  </a:cubicBezTo>
                  <a:cubicBezTo>
                    <a:pt x="148" y="636"/>
                    <a:pt x="157" y="585"/>
                    <a:pt x="187" y="566"/>
                  </a:cubicBezTo>
                  <a:cubicBezTo>
                    <a:pt x="210" y="551"/>
                    <a:pt x="238" y="563"/>
                    <a:pt x="261" y="571"/>
                  </a:cubicBezTo>
                  <a:cubicBezTo>
                    <a:pt x="284" y="578"/>
                    <a:pt x="306" y="585"/>
                    <a:pt x="329" y="593"/>
                  </a:cubicBezTo>
                  <a:cubicBezTo>
                    <a:pt x="353" y="600"/>
                    <a:pt x="377" y="607"/>
                    <a:pt x="401" y="615"/>
                  </a:cubicBezTo>
                  <a:cubicBezTo>
                    <a:pt x="415" y="620"/>
                    <a:pt x="429" y="627"/>
                    <a:pt x="433" y="643"/>
                  </a:cubicBezTo>
                  <a:cubicBezTo>
                    <a:pt x="437" y="656"/>
                    <a:pt x="432" y="670"/>
                    <a:pt x="422" y="679"/>
                  </a:cubicBezTo>
                  <a:cubicBezTo>
                    <a:pt x="420" y="681"/>
                    <a:pt x="421" y="682"/>
                    <a:pt x="422" y="684"/>
                  </a:cubicBezTo>
                  <a:cubicBezTo>
                    <a:pt x="411" y="688"/>
                    <a:pt x="399" y="692"/>
                    <a:pt x="388" y="696"/>
                  </a:cubicBezTo>
                  <a:cubicBezTo>
                    <a:pt x="388" y="695"/>
                    <a:pt x="387" y="694"/>
                    <a:pt x="385" y="694"/>
                  </a:cubicBezTo>
                  <a:cubicBezTo>
                    <a:pt x="315" y="676"/>
                    <a:pt x="245" y="658"/>
                    <a:pt x="174" y="640"/>
                  </a:cubicBezTo>
                  <a:cubicBezTo>
                    <a:pt x="172" y="639"/>
                    <a:pt x="170" y="640"/>
                    <a:pt x="169" y="642"/>
                  </a:cubicBezTo>
                  <a:cubicBezTo>
                    <a:pt x="119" y="763"/>
                    <a:pt x="77" y="886"/>
                    <a:pt x="42" y="1012"/>
                  </a:cubicBezTo>
                  <a:cubicBezTo>
                    <a:pt x="39" y="1025"/>
                    <a:pt x="25" y="1051"/>
                    <a:pt x="39" y="1063"/>
                  </a:cubicBezTo>
                  <a:cubicBezTo>
                    <a:pt x="48" y="1070"/>
                    <a:pt x="66" y="1072"/>
                    <a:pt x="77" y="1075"/>
                  </a:cubicBezTo>
                  <a:cubicBezTo>
                    <a:pt x="93" y="1079"/>
                    <a:pt x="109" y="1083"/>
                    <a:pt x="126" y="1087"/>
                  </a:cubicBezTo>
                  <a:cubicBezTo>
                    <a:pt x="157" y="1094"/>
                    <a:pt x="189" y="1100"/>
                    <a:pt x="220" y="1105"/>
                  </a:cubicBezTo>
                  <a:cubicBezTo>
                    <a:pt x="242" y="1108"/>
                    <a:pt x="261" y="1110"/>
                    <a:pt x="275" y="1091"/>
                  </a:cubicBezTo>
                  <a:cubicBezTo>
                    <a:pt x="292" y="1071"/>
                    <a:pt x="301" y="1041"/>
                    <a:pt x="310" y="1016"/>
                  </a:cubicBezTo>
                  <a:cubicBezTo>
                    <a:pt x="323" y="983"/>
                    <a:pt x="333" y="949"/>
                    <a:pt x="339" y="914"/>
                  </a:cubicBezTo>
                  <a:cubicBezTo>
                    <a:pt x="345" y="918"/>
                    <a:pt x="352" y="921"/>
                    <a:pt x="359" y="923"/>
                  </a:cubicBezTo>
                  <a:cubicBezTo>
                    <a:pt x="359" y="923"/>
                    <a:pt x="358" y="924"/>
                    <a:pt x="358" y="924"/>
                  </a:cubicBezTo>
                  <a:close/>
                  <a:moveTo>
                    <a:pt x="302" y="806"/>
                  </a:moveTo>
                  <a:cubicBezTo>
                    <a:pt x="292" y="813"/>
                    <a:pt x="283" y="820"/>
                    <a:pt x="273" y="826"/>
                  </a:cubicBezTo>
                  <a:cubicBezTo>
                    <a:pt x="255" y="840"/>
                    <a:pt x="237" y="853"/>
                    <a:pt x="220" y="868"/>
                  </a:cubicBezTo>
                  <a:cubicBezTo>
                    <a:pt x="206" y="879"/>
                    <a:pt x="180" y="894"/>
                    <a:pt x="174" y="912"/>
                  </a:cubicBezTo>
                  <a:cubicBezTo>
                    <a:pt x="160" y="947"/>
                    <a:pt x="209" y="934"/>
                    <a:pt x="225" y="929"/>
                  </a:cubicBezTo>
                  <a:cubicBezTo>
                    <a:pt x="242" y="923"/>
                    <a:pt x="259" y="916"/>
                    <a:pt x="275" y="907"/>
                  </a:cubicBezTo>
                  <a:cubicBezTo>
                    <a:pt x="280" y="918"/>
                    <a:pt x="307" y="916"/>
                    <a:pt x="316" y="915"/>
                  </a:cubicBezTo>
                  <a:cubicBezTo>
                    <a:pt x="322" y="914"/>
                    <a:pt x="328" y="912"/>
                    <a:pt x="334" y="910"/>
                  </a:cubicBezTo>
                  <a:cubicBezTo>
                    <a:pt x="335" y="911"/>
                    <a:pt x="336" y="911"/>
                    <a:pt x="337" y="912"/>
                  </a:cubicBezTo>
                  <a:cubicBezTo>
                    <a:pt x="327" y="944"/>
                    <a:pt x="317" y="976"/>
                    <a:pt x="305" y="1007"/>
                  </a:cubicBezTo>
                  <a:cubicBezTo>
                    <a:pt x="298" y="1025"/>
                    <a:pt x="291" y="1043"/>
                    <a:pt x="283" y="1061"/>
                  </a:cubicBezTo>
                  <a:cubicBezTo>
                    <a:pt x="277" y="1073"/>
                    <a:pt x="271" y="1089"/>
                    <a:pt x="258" y="1096"/>
                  </a:cubicBezTo>
                  <a:cubicBezTo>
                    <a:pt x="241" y="1105"/>
                    <a:pt x="211" y="1095"/>
                    <a:pt x="192" y="1091"/>
                  </a:cubicBezTo>
                  <a:cubicBezTo>
                    <a:pt x="175" y="1088"/>
                    <a:pt x="157" y="1085"/>
                    <a:pt x="139" y="1081"/>
                  </a:cubicBezTo>
                  <a:cubicBezTo>
                    <a:pt x="122" y="1077"/>
                    <a:pt x="104" y="1073"/>
                    <a:pt x="87" y="1068"/>
                  </a:cubicBezTo>
                  <a:cubicBezTo>
                    <a:pt x="70" y="1064"/>
                    <a:pt x="43" y="1063"/>
                    <a:pt x="44" y="1040"/>
                  </a:cubicBezTo>
                  <a:cubicBezTo>
                    <a:pt x="45" y="1025"/>
                    <a:pt x="53" y="1007"/>
                    <a:pt x="57" y="992"/>
                  </a:cubicBezTo>
                  <a:cubicBezTo>
                    <a:pt x="62" y="975"/>
                    <a:pt x="67" y="958"/>
                    <a:pt x="72" y="941"/>
                  </a:cubicBezTo>
                  <a:cubicBezTo>
                    <a:pt x="82" y="908"/>
                    <a:pt x="92" y="875"/>
                    <a:pt x="103" y="842"/>
                  </a:cubicBezTo>
                  <a:cubicBezTo>
                    <a:pt x="125" y="777"/>
                    <a:pt x="150" y="712"/>
                    <a:pt x="176" y="648"/>
                  </a:cubicBezTo>
                  <a:cubicBezTo>
                    <a:pt x="243" y="666"/>
                    <a:pt x="310" y="684"/>
                    <a:pt x="377" y="701"/>
                  </a:cubicBezTo>
                  <a:cubicBezTo>
                    <a:pt x="369" y="705"/>
                    <a:pt x="361" y="709"/>
                    <a:pt x="354" y="713"/>
                  </a:cubicBezTo>
                  <a:cubicBezTo>
                    <a:pt x="332" y="727"/>
                    <a:pt x="314" y="748"/>
                    <a:pt x="304" y="772"/>
                  </a:cubicBezTo>
                  <a:cubicBezTo>
                    <a:pt x="302" y="777"/>
                    <a:pt x="289" y="805"/>
                    <a:pt x="302" y="806"/>
                  </a:cubicBezTo>
                  <a:close/>
                  <a:moveTo>
                    <a:pt x="592" y="775"/>
                  </a:moveTo>
                  <a:cubicBezTo>
                    <a:pt x="592" y="774"/>
                    <a:pt x="591" y="774"/>
                    <a:pt x="591" y="774"/>
                  </a:cubicBezTo>
                  <a:cubicBezTo>
                    <a:pt x="591" y="773"/>
                    <a:pt x="590" y="774"/>
                    <a:pt x="590" y="774"/>
                  </a:cubicBezTo>
                  <a:cubicBezTo>
                    <a:pt x="591" y="775"/>
                    <a:pt x="591" y="775"/>
                    <a:pt x="592" y="775"/>
                  </a:cubicBezTo>
                  <a:cubicBezTo>
                    <a:pt x="572" y="810"/>
                    <a:pt x="562" y="851"/>
                    <a:pt x="527" y="874"/>
                  </a:cubicBezTo>
                  <a:cubicBezTo>
                    <a:pt x="510" y="886"/>
                    <a:pt x="489" y="892"/>
                    <a:pt x="469" y="893"/>
                  </a:cubicBezTo>
                  <a:cubicBezTo>
                    <a:pt x="468" y="892"/>
                    <a:pt x="467" y="891"/>
                    <a:pt x="465" y="891"/>
                  </a:cubicBezTo>
                  <a:cubicBezTo>
                    <a:pt x="464" y="890"/>
                    <a:pt x="463" y="892"/>
                    <a:pt x="464" y="893"/>
                  </a:cubicBezTo>
                  <a:cubicBezTo>
                    <a:pt x="453" y="893"/>
                    <a:pt x="443" y="892"/>
                    <a:pt x="433" y="890"/>
                  </a:cubicBezTo>
                  <a:cubicBezTo>
                    <a:pt x="418" y="887"/>
                    <a:pt x="403" y="882"/>
                    <a:pt x="389" y="877"/>
                  </a:cubicBezTo>
                  <a:cubicBezTo>
                    <a:pt x="375" y="871"/>
                    <a:pt x="337" y="859"/>
                    <a:pt x="335" y="841"/>
                  </a:cubicBezTo>
                  <a:cubicBezTo>
                    <a:pt x="335" y="839"/>
                    <a:pt x="333" y="839"/>
                    <a:pt x="333" y="841"/>
                  </a:cubicBezTo>
                  <a:cubicBezTo>
                    <a:pt x="333" y="852"/>
                    <a:pt x="339" y="857"/>
                    <a:pt x="348" y="863"/>
                  </a:cubicBezTo>
                  <a:cubicBezTo>
                    <a:pt x="363" y="873"/>
                    <a:pt x="380" y="880"/>
                    <a:pt x="397" y="887"/>
                  </a:cubicBezTo>
                  <a:cubicBezTo>
                    <a:pt x="416" y="895"/>
                    <a:pt x="436" y="900"/>
                    <a:pt x="457" y="900"/>
                  </a:cubicBezTo>
                  <a:cubicBezTo>
                    <a:pt x="449" y="907"/>
                    <a:pt x="443" y="914"/>
                    <a:pt x="432" y="918"/>
                  </a:cubicBezTo>
                  <a:cubicBezTo>
                    <a:pt x="424" y="921"/>
                    <a:pt x="415" y="922"/>
                    <a:pt x="407" y="920"/>
                  </a:cubicBezTo>
                  <a:cubicBezTo>
                    <a:pt x="416" y="916"/>
                    <a:pt x="425" y="910"/>
                    <a:pt x="431" y="901"/>
                  </a:cubicBezTo>
                  <a:cubicBezTo>
                    <a:pt x="433" y="898"/>
                    <a:pt x="429" y="895"/>
                    <a:pt x="426" y="898"/>
                  </a:cubicBezTo>
                  <a:cubicBezTo>
                    <a:pt x="400" y="920"/>
                    <a:pt x="369" y="926"/>
                    <a:pt x="339" y="908"/>
                  </a:cubicBezTo>
                  <a:cubicBezTo>
                    <a:pt x="353" y="903"/>
                    <a:pt x="365" y="894"/>
                    <a:pt x="374" y="882"/>
                  </a:cubicBezTo>
                  <a:cubicBezTo>
                    <a:pt x="375" y="879"/>
                    <a:pt x="372" y="877"/>
                    <a:pt x="370" y="879"/>
                  </a:cubicBezTo>
                  <a:cubicBezTo>
                    <a:pt x="357" y="890"/>
                    <a:pt x="345" y="900"/>
                    <a:pt x="328" y="906"/>
                  </a:cubicBezTo>
                  <a:cubicBezTo>
                    <a:pt x="321" y="909"/>
                    <a:pt x="284" y="917"/>
                    <a:pt x="278" y="905"/>
                  </a:cubicBezTo>
                  <a:cubicBezTo>
                    <a:pt x="297" y="894"/>
                    <a:pt x="315" y="881"/>
                    <a:pt x="329" y="865"/>
                  </a:cubicBezTo>
                  <a:cubicBezTo>
                    <a:pt x="332" y="862"/>
                    <a:pt x="328" y="859"/>
                    <a:pt x="326" y="861"/>
                  </a:cubicBezTo>
                  <a:cubicBezTo>
                    <a:pt x="297" y="884"/>
                    <a:pt x="269" y="905"/>
                    <a:pt x="235" y="918"/>
                  </a:cubicBezTo>
                  <a:cubicBezTo>
                    <a:pt x="227" y="921"/>
                    <a:pt x="219" y="924"/>
                    <a:pt x="210" y="926"/>
                  </a:cubicBezTo>
                  <a:cubicBezTo>
                    <a:pt x="206" y="927"/>
                    <a:pt x="202" y="928"/>
                    <a:pt x="198" y="929"/>
                  </a:cubicBezTo>
                  <a:cubicBezTo>
                    <a:pt x="184" y="918"/>
                    <a:pt x="181" y="909"/>
                    <a:pt x="191" y="902"/>
                  </a:cubicBezTo>
                  <a:cubicBezTo>
                    <a:pt x="200" y="888"/>
                    <a:pt x="221" y="876"/>
                    <a:pt x="234" y="866"/>
                  </a:cubicBezTo>
                  <a:cubicBezTo>
                    <a:pt x="264" y="842"/>
                    <a:pt x="296" y="820"/>
                    <a:pt x="327" y="797"/>
                  </a:cubicBezTo>
                  <a:cubicBezTo>
                    <a:pt x="351" y="779"/>
                    <a:pt x="372" y="757"/>
                    <a:pt x="385" y="729"/>
                  </a:cubicBezTo>
                  <a:cubicBezTo>
                    <a:pt x="386" y="728"/>
                    <a:pt x="384" y="727"/>
                    <a:pt x="383" y="728"/>
                  </a:cubicBezTo>
                  <a:cubicBezTo>
                    <a:pt x="369" y="746"/>
                    <a:pt x="356" y="763"/>
                    <a:pt x="339" y="778"/>
                  </a:cubicBezTo>
                  <a:cubicBezTo>
                    <a:pt x="328" y="788"/>
                    <a:pt x="317" y="796"/>
                    <a:pt x="305" y="805"/>
                  </a:cubicBezTo>
                  <a:cubicBezTo>
                    <a:pt x="304" y="804"/>
                    <a:pt x="304" y="804"/>
                    <a:pt x="304" y="804"/>
                  </a:cubicBezTo>
                  <a:cubicBezTo>
                    <a:pt x="295" y="803"/>
                    <a:pt x="314" y="765"/>
                    <a:pt x="316" y="761"/>
                  </a:cubicBezTo>
                  <a:cubicBezTo>
                    <a:pt x="323" y="750"/>
                    <a:pt x="332" y="739"/>
                    <a:pt x="342" y="731"/>
                  </a:cubicBezTo>
                  <a:cubicBezTo>
                    <a:pt x="360" y="715"/>
                    <a:pt x="383" y="705"/>
                    <a:pt x="406" y="696"/>
                  </a:cubicBezTo>
                  <a:cubicBezTo>
                    <a:pt x="440" y="684"/>
                    <a:pt x="483" y="674"/>
                    <a:pt x="507" y="645"/>
                  </a:cubicBezTo>
                  <a:cubicBezTo>
                    <a:pt x="518" y="648"/>
                    <a:pt x="527" y="651"/>
                    <a:pt x="536" y="656"/>
                  </a:cubicBezTo>
                  <a:cubicBezTo>
                    <a:pt x="529" y="654"/>
                    <a:pt x="522" y="652"/>
                    <a:pt x="515" y="650"/>
                  </a:cubicBezTo>
                  <a:cubicBezTo>
                    <a:pt x="514" y="650"/>
                    <a:pt x="513" y="652"/>
                    <a:pt x="515" y="652"/>
                  </a:cubicBezTo>
                  <a:cubicBezTo>
                    <a:pt x="525" y="656"/>
                    <a:pt x="536" y="659"/>
                    <a:pt x="547" y="662"/>
                  </a:cubicBezTo>
                  <a:cubicBezTo>
                    <a:pt x="577" y="682"/>
                    <a:pt x="597" y="713"/>
                    <a:pt x="607" y="750"/>
                  </a:cubicBezTo>
                  <a:cubicBezTo>
                    <a:pt x="607" y="751"/>
                    <a:pt x="607" y="751"/>
                    <a:pt x="608" y="752"/>
                  </a:cubicBezTo>
                  <a:cubicBezTo>
                    <a:pt x="602" y="759"/>
                    <a:pt x="597" y="766"/>
                    <a:pt x="592" y="775"/>
                  </a:cubicBezTo>
                  <a:close/>
                  <a:moveTo>
                    <a:pt x="707" y="671"/>
                  </a:moveTo>
                  <a:cubicBezTo>
                    <a:pt x="692" y="685"/>
                    <a:pt x="679" y="701"/>
                    <a:pt x="665" y="716"/>
                  </a:cubicBezTo>
                  <a:cubicBezTo>
                    <a:pt x="661" y="720"/>
                    <a:pt x="655" y="728"/>
                    <a:pt x="647" y="736"/>
                  </a:cubicBezTo>
                  <a:cubicBezTo>
                    <a:pt x="647" y="737"/>
                    <a:pt x="647" y="737"/>
                    <a:pt x="647" y="737"/>
                  </a:cubicBezTo>
                  <a:cubicBezTo>
                    <a:pt x="636" y="748"/>
                    <a:pt x="623" y="760"/>
                    <a:pt x="612" y="759"/>
                  </a:cubicBezTo>
                  <a:cubicBezTo>
                    <a:pt x="612" y="759"/>
                    <a:pt x="611" y="759"/>
                    <a:pt x="611" y="759"/>
                  </a:cubicBezTo>
                  <a:cubicBezTo>
                    <a:pt x="613" y="755"/>
                    <a:pt x="615" y="752"/>
                    <a:pt x="617" y="749"/>
                  </a:cubicBezTo>
                  <a:cubicBezTo>
                    <a:pt x="619" y="747"/>
                    <a:pt x="615" y="744"/>
                    <a:pt x="613" y="746"/>
                  </a:cubicBezTo>
                  <a:cubicBezTo>
                    <a:pt x="613" y="746"/>
                    <a:pt x="613" y="746"/>
                    <a:pt x="613" y="746"/>
                  </a:cubicBezTo>
                  <a:cubicBezTo>
                    <a:pt x="609" y="716"/>
                    <a:pt x="592" y="688"/>
                    <a:pt x="569" y="669"/>
                  </a:cubicBezTo>
                  <a:cubicBezTo>
                    <a:pt x="573" y="670"/>
                    <a:pt x="577" y="672"/>
                    <a:pt x="581" y="673"/>
                  </a:cubicBezTo>
                  <a:cubicBezTo>
                    <a:pt x="582" y="673"/>
                    <a:pt x="582" y="671"/>
                    <a:pt x="581" y="671"/>
                  </a:cubicBezTo>
                  <a:cubicBezTo>
                    <a:pt x="575" y="669"/>
                    <a:pt x="569" y="666"/>
                    <a:pt x="563" y="664"/>
                  </a:cubicBezTo>
                  <a:cubicBezTo>
                    <a:pt x="546" y="652"/>
                    <a:pt x="528" y="644"/>
                    <a:pt x="509" y="641"/>
                  </a:cubicBezTo>
                  <a:cubicBezTo>
                    <a:pt x="522" y="631"/>
                    <a:pt x="533" y="618"/>
                    <a:pt x="544" y="606"/>
                  </a:cubicBezTo>
                  <a:cubicBezTo>
                    <a:pt x="561" y="589"/>
                    <a:pt x="579" y="574"/>
                    <a:pt x="597" y="559"/>
                  </a:cubicBezTo>
                  <a:cubicBezTo>
                    <a:pt x="599" y="560"/>
                    <a:pt x="601" y="561"/>
                    <a:pt x="602" y="563"/>
                  </a:cubicBezTo>
                  <a:cubicBezTo>
                    <a:pt x="604" y="564"/>
                    <a:pt x="606" y="566"/>
                    <a:pt x="608" y="567"/>
                  </a:cubicBezTo>
                  <a:cubicBezTo>
                    <a:pt x="615" y="572"/>
                    <a:pt x="622" y="577"/>
                    <a:pt x="628" y="583"/>
                  </a:cubicBezTo>
                  <a:cubicBezTo>
                    <a:pt x="639" y="592"/>
                    <a:pt x="649" y="601"/>
                    <a:pt x="658" y="610"/>
                  </a:cubicBezTo>
                  <a:cubicBezTo>
                    <a:pt x="668" y="620"/>
                    <a:pt x="703" y="650"/>
                    <a:pt x="711" y="671"/>
                  </a:cubicBezTo>
                  <a:cubicBezTo>
                    <a:pt x="710" y="670"/>
                    <a:pt x="708" y="670"/>
                    <a:pt x="707" y="671"/>
                  </a:cubicBezTo>
                  <a:close/>
                  <a:moveTo>
                    <a:pt x="710" y="678"/>
                  </a:moveTo>
                  <a:cubicBezTo>
                    <a:pt x="711" y="677"/>
                    <a:pt x="711" y="676"/>
                    <a:pt x="712" y="675"/>
                  </a:cubicBezTo>
                  <a:cubicBezTo>
                    <a:pt x="712" y="675"/>
                    <a:pt x="712" y="675"/>
                    <a:pt x="713" y="675"/>
                  </a:cubicBezTo>
                  <a:cubicBezTo>
                    <a:pt x="713" y="677"/>
                    <a:pt x="713" y="679"/>
                    <a:pt x="713" y="681"/>
                  </a:cubicBezTo>
                  <a:cubicBezTo>
                    <a:pt x="712" y="680"/>
                    <a:pt x="711" y="679"/>
                    <a:pt x="710" y="678"/>
                  </a:cubicBezTo>
                  <a:close/>
                  <a:moveTo>
                    <a:pt x="1189" y="378"/>
                  </a:moveTo>
                  <a:cubicBezTo>
                    <a:pt x="1197" y="371"/>
                    <a:pt x="1206" y="363"/>
                    <a:pt x="1213" y="355"/>
                  </a:cubicBezTo>
                  <a:cubicBezTo>
                    <a:pt x="1210" y="368"/>
                    <a:pt x="1200" y="374"/>
                    <a:pt x="1189" y="378"/>
                  </a:cubicBezTo>
                  <a:close/>
                  <a:moveTo>
                    <a:pt x="1220" y="339"/>
                  </a:moveTo>
                  <a:cubicBezTo>
                    <a:pt x="1214" y="344"/>
                    <a:pt x="1207" y="350"/>
                    <a:pt x="1205" y="351"/>
                  </a:cubicBezTo>
                  <a:cubicBezTo>
                    <a:pt x="1197" y="359"/>
                    <a:pt x="1190" y="367"/>
                    <a:pt x="1183" y="376"/>
                  </a:cubicBezTo>
                  <a:cubicBezTo>
                    <a:pt x="1183" y="376"/>
                    <a:pt x="1183" y="376"/>
                    <a:pt x="1183" y="376"/>
                  </a:cubicBezTo>
                  <a:cubicBezTo>
                    <a:pt x="1183" y="376"/>
                    <a:pt x="1183" y="376"/>
                    <a:pt x="1183" y="376"/>
                  </a:cubicBezTo>
                  <a:cubicBezTo>
                    <a:pt x="1183" y="376"/>
                    <a:pt x="1183" y="376"/>
                    <a:pt x="1182" y="376"/>
                  </a:cubicBezTo>
                  <a:cubicBezTo>
                    <a:pt x="1181" y="378"/>
                    <a:pt x="1182" y="379"/>
                    <a:pt x="1183" y="380"/>
                  </a:cubicBezTo>
                  <a:cubicBezTo>
                    <a:pt x="1174" y="383"/>
                    <a:pt x="1165" y="384"/>
                    <a:pt x="1157" y="388"/>
                  </a:cubicBezTo>
                  <a:cubicBezTo>
                    <a:pt x="1154" y="389"/>
                    <a:pt x="1152" y="390"/>
                    <a:pt x="1150" y="391"/>
                  </a:cubicBezTo>
                  <a:cubicBezTo>
                    <a:pt x="1157" y="371"/>
                    <a:pt x="1165" y="350"/>
                    <a:pt x="1172" y="330"/>
                  </a:cubicBezTo>
                  <a:cubicBezTo>
                    <a:pt x="1173" y="347"/>
                    <a:pt x="1168" y="364"/>
                    <a:pt x="1163" y="381"/>
                  </a:cubicBezTo>
                  <a:cubicBezTo>
                    <a:pt x="1162" y="384"/>
                    <a:pt x="1167" y="386"/>
                    <a:pt x="1168" y="382"/>
                  </a:cubicBezTo>
                  <a:cubicBezTo>
                    <a:pt x="1176" y="359"/>
                    <a:pt x="1186" y="335"/>
                    <a:pt x="1198" y="313"/>
                  </a:cubicBezTo>
                  <a:cubicBezTo>
                    <a:pt x="1195" y="331"/>
                    <a:pt x="1190" y="347"/>
                    <a:pt x="1181" y="363"/>
                  </a:cubicBezTo>
                  <a:cubicBezTo>
                    <a:pt x="1179" y="365"/>
                    <a:pt x="1178" y="367"/>
                    <a:pt x="1176" y="370"/>
                  </a:cubicBezTo>
                  <a:cubicBezTo>
                    <a:pt x="1174" y="373"/>
                    <a:pt x="1179" y="375"/>
                    <a:pt x="1181" y="373"/>
                  </a:cubicBezTo>
                  <a:cubicBezTo>
                    <a:pt x="1188" y="362"/>
                    <a:pt x="1194" y="351"/>
                    <a:pt x="1202" y="342"/>
                  </a:cubicBezTo>
                  <a:cubicBezTo>
                    <a:pt x="1207" y="336"/>
                    <a:pt x="1222" y="317"/>
                    <a:pt x="1230" y="319"/>
                  </a:cubicBezTo>
                  <a:cubicBezTo>
                    <a:pt x="1234" y="320"/>
                    <a:pt x="1227" y="330"/>
                    <a:pt x="1220" y="3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60"/>
            <p:cNvSpPr>
              <a:spLocks noEditPoints="1"/>
            </p:cNvSpPr>
            <p:nvPr/>
          </p:nvSpPr>
          <p:spPr bwMode="auto">
            <a:xfrm>
              <a:off x="3031" y="2187"/>
              <a:ext cx="142" cy="142"/>
            </a:xfrm>
            <a:custGeom>
              <a:avLst/>
              <a:gdLst>
                <a:gd name="T0" fmla="*/ 47 w 60"/>
                <a:gd name="T1" fmla="*/ 10 h 60"/>
                <a:gd name="T2" fmla="*/ 4 w 60"/>
                <a:gd name="T3" fmla="*/ 16 h 60"/>
                <a:gd name="T4" fmla="*/ 3 w 60"/>
                <a:gd name="T5" fmla="*/ 18 h 60"/>
                <a:gd name="T6" fmla="*/ 3 w 60"/>
                <a:gd name="T7" fmla="*/ 38 h 60"/>
                <a:gd name="T8" fmla="*/ 48 w 60"/>
                <a:gd name="T9" fmla="*/ 49 h 60"/>
                <a:gd name="T10" fmla="*/ 47 w 60"/>
                <a:gd name="T11" fmla="*/ 10 h 60"/>
                <a:gd name="T12" fmla="*/ 46 w 60"/>
                <a:gd name="T13" fmla="*/ 38 h 60"/>
                <a:gd name="T14" fmla="*/ 15 w 60"/>
                <a:gd name="T15" fmla="*/ 40 h 60"/>
                <a:gd name="T16" fmla="*/ 11 w 60"/>
                <a:gd name="T17" fmla="*/ 19 h 60"/>
                <a:gd name="T18" fmla="*/ 38 w 60"/>
                <a:gd name="T19" fmla="*/ 15 h 60"/>
                <a:gd name="T20" fmla="*/ 46 w 60"/>
                <a:gd name="T21" fmla="*/ 3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60">
                  <a:moveTo>
                    <a:pt x="47" y="10"/>
                  </a:moveTo>
                  <a:cubicBezTo>
                    <a:pt x="35" y="0"/>
                    <a:pt x="12" y="2"/>
                    <a:pt x="4" y="16"/>
                  </a:cubicBezTo>
                  <a:cubicBezTo>
                    <a:pt x="3" y="17"/>
                    <a:pt x="3" y="17"/>
                    <a:pt x="3" y="18"/>
                  </a:cubicBezTo>
                  <a:cubicBezTo>
                    <a:pt x="0" y="24"/>
                    <a:pt x="0" y="32"/>
                    <a:pt x="3" y="38"/>
                  </a:cubicBezTo>
                  <a:cubicBezTo>
                    <a:pt x="11" y="53"/>
                    <a:pt x="35" y="60"/>
                    <a:pt x="48" y="49"/>
                  </a:cubicBezTo>
                  <a:cubicBezTo>
                    <a:pt x="60" y="39"/>
                    <a:pt x="58" y="20"/>
                    <a:pt x="47" y="10"/>
                  </a:cubicBezTo>
                  <a:close/>
                  <a:moveTo>
                    <a:pt x="46" y="38"/>
                  </a:moveTo>
                  <a:cubicBezTo>
                    <a:pt x="40" y="49"/>
                    <a:pt x="23" y="46"/>
                    <a:pt x="15" y="40"/>
                  </a:cubicBezTo>
                  <a:cubicBezTo>
                    <a:pt x="9" y="34"/>
                    <a:pt x="7" y="25"/>
                    <a:pt x="11" y="19"/>
                  </a:cubicBezTo>
                  <a:cubicBezTo>
                    <a:pt x="20" y="14"/>
                    <a:pt x="28" y="10"/>
                    <a:pt x="38" y="15"/>
                  </a:cubicBezTo>
                  <a:cubicBezTo>
                    <a:pt x="46" y="19"/>
                    <a:pt x="50" y="29"/>
                    <a:pt x="46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61"/>
            <p:cNvSpPr/>
            <p:nvPr/>
          </p:nvSpPr>
          <p:spPr bwMode="auto">
            <a:xfrm>
              <a:off x="2461" y="3362"/>
              <a:ext cx="0" cy="5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62"/>
            <p:cNvSpPr/>
            <p:nvPr/>
          </p:nvSpPr>
          <p:spPr bwMode="auto">
            <a:xfrm>
              <a:off x="2572" y="2862"/>
              <a:ext cx="410" cy="455"/>
            </a:xfrm>
            <a:custGeom>
              <a:avLst/>
              <a:gdLst>
                <a:gd name="T0" fmla="*/ 173 w 173"/>
                <a:gd name="T1" fmla="*/ 116 h 192"/>
                <a:gd name="T2" fmla="*/ 160 w 173"/>
                <a:gd name="T3" fmla="*/ 88 h 192"/>
                <a:gd name="T4" fmla="*/ 157 w 173"/>
                <a:gd name="T5" fmla="*/ 90 h 192"/>
                <a:gd name="T6" fmla="*/ 166 w 173"/>
                <a:gd name="T7" fmla="*/ 108 h 192"/>
                <a:gd name="T8" fmla="*/ 166 w 173"/>
                <a:gd name="T9" fmla="*/ 109 h 192"/>
                <a:gd name="T10" fmla="*/ 163 w 173"/>
                <a:gd name="T11" fmla="*/ 106 h 192"/>
                <a:gd name="T12" fmla="*/ 142 w 173"/>
                <a:gd name="T13" fmla="*/ 90 h 192"/>
                <a:gd name="T14" fmla="*/ 139 w 173"/>
                <a:gd name="T15" fmla="*/ 93 h 192"/>
                <a:gd name="T16" fmla="*/ 153 w 173"/>
                <a:gd name="T17" fmla="*/ 123 h 192"/>
                <a:gd name="T18" fmla="*/ 147 w 173"/>
                <a:gd name="T19" fmla="*/ 121 h 192"/>
                <a:gd name="T20" fmla="*/ 95 w 173"/>
                <a:gd name="T21" fmla="*/ 74 h 192"/>
                <a:gd name="T22" fmla="*/ 92 w 173"/>
                <a:gd name="T23" fmla="*/ 76 h 192"/>
                <a:gd name="T24" fmla="*/ 116 w 173"/>
                <a:gd name="T25" fmla="*/ 123 h 192"/>
                <a:gd name="T26" fmla="*/ 24 w 173"/>
                <a:gd name="T27" fmla="*/ 2 h 192"/>
                <a:gd name="T28" fmla="*/ 21 w 173"/>
                <a:gd name="T29" fmla="*/ 4 h 192"/>
                <a:gd name="T30" fmla="*/ 73 w 173"/>
                <a:gd name="T31" fmla="*/ 93 h 192"/>
                <a:gd name="T32" fmla="*/ 99 w 173"/>
                <a:gd name="T33" fmla="*/ 138 h 192"/>
                <a:gd name="T34" fmla="*/ 118 w 173"/>
                <a:gd name="T35" fmla="*/ 168 h 192"/>
                <a:gd name="T36" fmla="*/ 104 w 173"/>
                <a:gd name="T37" fmla="*/ 151 h 192"/>
                <a:gd name="T38" fmla="*/ 71 w 173"/>
                <a:gd name="T39" fmla="*/ 109 h 192"/>
                <a:gd name="T40" fmla="*/ 11 w 173"/>
                <a:gd name="T41" fmla="*/ 40 h 192"/>
                <a:gd name="T42" fmla="*/ 8 w 173"/>
                <a:gd name="T43" fmla="*/ 42 h 192"/>
                <a:gd name="T44" fmla="*/ 48 w 173"/>
                <a:gd name="T45" fmla="*/ 114 h 192"/>
                <a:gd name="T46" fmla="*/ 70 w 173"/>
                <a:gd name="T47" fmla="*/ 150 h 192"/>
                <a:gd name="T48" fmla="*/ 80 w 173"/>
                <a:gd name="T49" fmla="*/ 165 h 192"/>
                <a:gd name="T50" fmla="*/ 85 w 173"/>
                <a:gd name="T51" fmla="*/ 171 h 192"/>
                <a:gd name="T52" fmla="*/ 69 w 173"/>
                <a:gd name="T53" fmla="*/ 157 h 192"/>
                <a:gd name="T54" fmla="*/ 45 w 173"/>
                <a:gd name="T55" fmla="*/ 128 h 192"/>
                <a:gd name="T56" fmla="*/ 2 w 173"/>
                <a:gd name="T57" fmla="*/ 85 h 192"/>
                <a:gd name="T58" fmla="*/ 0 w 173"/>
                <a:gd name="T59" fmla="*/ 87 h 192"/>
                <a:gd name="T60" fmla="*/ 51 w 173"/>
                <a:gd name="T61" fmla="*/ 180 h 192"/>
                <a:gd name="T62" fmla="*/ 52 w 173"/>
                <a:gd name="T63" fmla="*/ 179 h 192"/>
                <a:gd name="T64" fmla="*/ 22 w 173"/>
                <a:gd name="T65" fmla="*/ 127 h 192"/>
                <a:gd name="T66" fmla="*/ 8 w 173"/>
                <a:gd name="T67" fmla="*/ 98 h 192"/>
                <a:gd name="T68" fmla="*/ 10 w 173"/>
                <a:gd name="T69" fmla="*/ 95 h 192"/>
                <a:gd name="T70" fmla="*/ 21 w 173"/>
                <a:gd name="T71" fmla="*/ 105 h 192"/>
                <a:gd name="T72" fmla="*/ 93 w 173"/>
                <a:gd name="T73" fmla="*/ 184 h 192"/>
                <a:gd name="T74" fmla="*/ 96 w 173"/>
                <a:gd name="T75" fmla="*/ 183 h 192"/>
                <a:gd name="T76" fmla="*/ 47 w 173"/>
                <a:gd name="T77" fmla="*/ 106 h 192"/>
                <a:gd name="T78" fmla="*/ 27 w 173"/>
                <a:gd name="T79" fmla="*/ 70 h 192"/>
                <a:gd name="T80" fmla="*/ 16 w 173"/>
                <a:gd name="T81" fmla="*/ 50 h 192"/>
                <a:gd name="T82" fmla="*/ 21 w 173"/>
                <a:gd name="T83" fmla="*/ 54 h 192"/>
                <a:gd name="T84" fmla="*/ 130 w 173"/>
                <a:gd name="T85" fmla="*/ 190 h 192"/>
                <a:gd name="T86" fmla="*/ 133 w 173"/>
                <a:gd name="T87" fmla="*/ 188 h 192"/>
                <a:gd name="T88" fmla="*/ 76 w 173"/>
                <a:gd name="T89" fmla="*/ 92 h 192"/>
                <a:gd name="T90" fmla="*/ 52 w 173"/>
                <a:gd name="T91" fmla="*/ 50 h 192"/>
                <a:gd name="T92" fmla="*/ 48 w 173"/>
                <a:gd name="T93" fmla="*/ 42 h 192"/>
                <a:gd name="T94" fmla="*/ 53 w 173"/>
                <a:gd name="T95" fmla="*/ 50 h 192"/>
                <a:gd name="T96" fmla="*/ 78 w 173"/>
                <a:gd name="T97" fmla="*/ 83 h 192"/>
                <a:gd name="T98" fmla="*/ 131 w 173"/>
                <a:gd name="T99" fmla="*/ 146 h 192"/>
                <a:gd name="T100" fmla="*/ 138 w 173"/>
                <a:gd name="T101" fmla="*/ 155 h 192"/>
                <a:gd name="T102" fmla="*/ 146 w 173"/>
                <a:gd name="T103" fmla="*/ 163 h 192"/>
                <a:gd name="T104" fmla="*/ 149 w 173"/>
                <a:gd name="T105" fmla="*/ 161 h 192"/>
                <a:gd name="T106" fmla="*/ 101 w 173"/>
                <a:gd name="T107" fmla="*/ 87 h 192"/>
                <a:gd name="T108" fmla="*/ 98 w 173"/>
                <a:gd name="T109" fmla="*/ 82 h 192"/>
                <a:gd name="T110" fmla="*/ 110 w 173"/>
                <a:gd name="T111" fmla="*/ 92 h 192"/>
                <a:gd name="T112" fmla="*/ 127 w 173"/>
                <a:gd name="T113" fmla="*/ 108 h 192"/>
                <a:gd name="T114" fmla="*/ 161 w 173"/>
                <a:gd name="T115" fmla="*/ 140 h 192"/>
                <a:gd name="T116" fmla="*/ 164 w 173"/>
                <a:gd name="T117" fmla="*/ 137 h 192"/>
                <a:gd name="T118" fmla="*/ 148 w 173"/>
                <a:gd name="T119" fmla="*/ 100 h 192"/>
                <a:gd name="T120" fmla="*/ 156 w 173"/>
                <a:gd name="T121" fmla="*/ 104 h 192"/>
                <a:gd name="T122" fmla="*/ 169 w 173"/>
                <a:gd name="T123" fmla="*/ 118 h 192"/>
                <a:gd name="T124" fmla="*/ 173 w 173"/>
                <a:gd name="T125" fmla="*/ 11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3" h="192">
                  <a:moveTo>
                    <a:pt x="173" y="116"/>
                  </a:moveTo>
                  <a:cubicBezTo>
                    <a:pt x="170" y="105"/>
                    <a:pt x="167" y="97"/>
                    <a:pt x="160" y="88"/>
                  </a:cubicBezTo>
                  <a:cubicBezTo>
                    <a:pt x="159" y="86"/>
                    <a:pt x="156" y="88"/>
                    <a:pt x="157" y="90"/>
                  </a:cubicBezTo>
                  <a:cubicBezTo>
                    <a:pt x="161" y="95"/>
                    <a:pt x="167" y="102"/>
                    <a:pt x="166" y="108"/>
                  </a:cubicBezTo>
                  <a:cubicBezTo>
                    <a:pt x="166" y="108"/>
                    <a:pt x="166" y="108"/>
                    <a:pt x="166" y="109"/>
                  </a:cubicBezTo>
                  <a:cubicBezTo>
                    <a:pt x="166" y="108"/>
                    <a:pt x="165" y="107"/>
                    <a:pt x="163" y="106"/>
                  </a:cubicBezTo>
                  <a:cubicBezTo>
                    <a:pt x="157" y="100"/>
                    <a:pt x="150" y="94"/>
                    <a:pt x="142" y="90"/>
                  </a:cubicBezTo>
                  <a:cubicBezTo>
                    <a:pt x="140" y="88"/>
                    <a:pt x="139" y="91"/>
                    <a:pt x="139" y="93"/>
                  </a:cubicBezTo>
                  <a:cubicBezTo>
                    <a:pt x="144" y="103"/>
                    <a:pt x="148" y="113"/>
                    <a:pt x="153" y="123"/>
                  </a:cubicBezTo>
                  <a:cubicBezTo>
                    <a:pt x="160" y="138"/>
                    <a:pt x="156" y="130"/>
                    <a:pt x="147" y="121"/>
                  </a:cubicBezTo>
                  <a:cubicBezTo>
                    <a:pt x="129" y="105"/>
                    <a:pt x="112" y="90"/>
                    <a:pt x="95" y="74"/>
                  </a:cubicBezTo>
                  <a:cubicBezTo>
                    <a:pt x="94" y="73"/>
                    <a:pt x="91" y="74"/>
                    <a:pt x="92" y="76"/>
                  </a:cubicBezTo>
                  <a:cubicBezTo>
                    <a:pt x="99" y="92"/>
                    <a:pt x="106" y="108"/>
                    <a:pt x="116" y="123"/>
                  </a:cubicBezTo>
                  <a:cubicBezTo>
                    <a:pt x="83" y="84"/>
                    <a:pt x="53" y="44"/>
                    <a:pt x="24" y="2"/>
                  </a:cubicBezTo>
                  <a:cubicBezTo>
                    <a:pt x="23" y="0"/>
                    <a:pt x="20" y="2"/>
                    <a:pt x="21" y="4"/>
                  </a:cubicBezTo>
                  <a:cubicBezTo>
                    <a:pt x="38" y="34"/>
                    <a:pt x="56" y="64"/>
                    <a:pt x="73" y="93"/>
                  </a:cubicBezTo>
                  <a:cubicBezTo>
                    <a:pt x="82" y="108"/>
                    <a:pt x="91" y="123"/>
                    <a:pt x="99" y="138"/>
                  </a:cubicBezTo>
                  <a:cubicBezTo>
                    <a:pt x="101" y="140"/>
                    <a:pt x="111" y="156"/>
                    <a:pt x="118" y="168"/>
                  </a:cubicBezTo>
                  <a:cubicBezTo>
                    <a:pt x="113" y="161"/>
                    <a:pt x="106" y="154"/>
                    <a:pt x="104" y="151"/>
                  </a:cubicBezTo>
                  <a:cubicBezTo>
                    <a:pt x="93" y="137"/>
                    <a:pt x="82" y="123"/>
                    <a:pt x="71" y="109"/>
                  </a:cubicBezTo>
                  <a:cubicBezTo>
                    <a:pt x="52" y="85"/>
                    <a:pt x="33" y="61"/>
                    <a:pt x="11" y="40"/>
                  </a:cubicBezTo>
                  <a:cubicBezTo>
                    <a:pt x="9" y="38"/>
                    <a:pt x="7" y="40"/>
                    <a:pt x="8" y="42"/>
                  </a:cubicBezTo>
                  <a:cubicBezTo>
                    <a:pt x="21" y="66"/>
                    <a:pt x="34" y="90"/>
                    <a:pt x="48" y="114"/>
                  </a:cubicBezTo>
                  <a:cubicBezTo>
                    <a:pt x="55" y="126"/>
                    <a:pt x="62" y="138"/>
                    <a:pt x="70" y="150"/>
                  </a:cubicBezTo>
                  <a:cubicBezTo>
                    <a:pt x="73" y="155"/>
                    <a:pt x="77" y="160"/>
                    <a:pt x="80" y="165"/>
                  </a:cubicBezTo>
                  <a:cubicBezTo>
                    <a:pt x="80" y="165"/>
                    <a:pt x="82" y="168"/>
                    <a:pt x="85" y="171"/>
                  </a:cubicBezTo>
                  <a:cubicBezTo>
                    <a:pt x="79" y="166"/>
                    <a:pt x="71" y="159"/>
                    <a:pt x="69" y="157"/>
                  </a:cubicBezTo>
                  <a:cubicBezTo>
                    <a:pt x="61" y="148"/>
                    <a:pt x="53" y="138"/>
                    <a:pt x="45" y="128"/>
                  </a:cubicBezTo>
                  <a:cubicBezTo>
                    <a:pt x="32" y="112"/>
                    <a:pt x="19" y="97"/>
                    <a:pt x="2" y="85"/>
                  </a:cubicBezTo>
                  <a:cubicBezTo>
                    <a:pt x="1" y="84"/>
                    <a:pt x="0" y="86"/>
                    <a:pt x="0" y="87"/>
                  </a:cubicBezTo>
                  <a:cubicBezTo>
                    <a:pt x="15" y="119"/>
                    <a:pt x="31" y="150"/>
                    <a:pt x="51" y="180"/>
                  </a:cubicBezTo>
                  <a:cubicBezTo>
                    <a:pt x="51" y="181"/>
                    <a:pt x="53" y="180"/>
                    <a:pt x="52" y="179"/>
                  </a:cubicBezTo>
                  <a:cubicBezTo>
                    <a:pt x="42" y="162"/>
                    <a:pt x="31" y="145"/>
                    <a:pt x="22" y="127"/>
                  </a:cubicBezTo>
                  <a:cubicBezTo>
                    <a:pt x="18" y="118"/>
                    <a:pt x="12" y="108"/>
                    <a:pt x="8" y="98"/>
                  </a:cubicBezTo>
                  <a:cubicBezTo>
                    <a:pt x="7" y="93"/>
                    <a:pt x="4" y="91"/>
                    <a:pt x="10" y="95"/>
                  </a:cubicBezTo>
                  <a:cubicBezTo>
                    <a:pt x="14" y="97"/>
                    <a:pt x="18" y="102"/>
                    <a:pt x="21" y="105"/>
                  </a:cubicBezTo>
                  <a:cubicBezTo>
                    <a:pt x="46" y="131"/>
                    <a:pt x="65" y="162"/>
                    <a:pt x="93" y="184"/>
                  </a:cubicBezTo>
                  <a:cubicBezTo>
                    <a:pt x="94" y="185"/>
                    <a:pt x="97" y="184"/>
                    <a:pt x="96" y="183"/>
                  </a:cubicBezTo>
                  <a:cubicBezTo>
                    <a:pt x="79" y="158"/>
                    <a:pt x="62" y="132"/>
                    <a:pt x="47" y="106"/>
                  </a:cubicBezTo>
                  <a:cubicBezTo>
                    <a:pt x="40" y="94"/>
                    <a:pt x="33" y="82"/>
                    <a:pt x="27" y="70"/>
                  </a:cubicBezTo>
                  <a:cubicBezTo>
                    <a:pt x="23" y="63"/>
                    <a:pt x="19" y="57"/>
                    <a:pt x="16" y="50"/>
                  </a:cubicBezTo>
                  <a:cubicBezTo>
                    <a:pt x="12" y="41"/>
                    <a:pt x="17" y="51"/>
                    <a:pt x="21" y="54"/>
                  </a:cubicBezTo>
                  <a:cubicBezTo>
                    <a:pt x="61" y="96"/>
                    <a:pt x="94" y="145"/>
                    <a:pt x="130" y="190"/>
                  </a:cubicBezTo>
                  <a:cubicBezTo>
                    <a:pt x="131" y="192"/>
                    <a:pt x="134" y="190"/>
                    <a:pt x="133" y="188"/>
                  </a:cubicBezTo>
                  <a:cubicBezTo>
                    <a:pt x="114" y="156"/>
                    <a:pt x="95" y="124"/>
                    <a:pt x="76" y="92"/>
                  </a:cubicBezTo>
                  <a:cubicBezTo>
                    <a:pt x="68" y="78"/>
                    <a:pt x="60" y="64"/>
                    <a:pt x="52" y="50"/>
                  </a:cubicBezTo>
                  <a:cubicBezTo>
                    <a:pt x="51" y="48"/>
                    <a:pt x="49" y="45"/>
                    <a:pt x="48" y="42"/>
                  </a:cubicBezTo>
                  <a:cubicBezTo>
                    <a:pt x="50" y="45"/>
                    <a:pt x="51" y="47"/>
                    <a:pt x="53" y="50"/>
                  </a:cubicBezTo>
                  <a:cubicBezTo>
                    <a:pt x="61" y="61"/>
                    <a:pt x="70" y="72"/>
                    <a:pt x="78" y="83"/>
                  </a:cubicBezTo>
                  <a:cubicBezTo>
                    <a:pt x="95" y="105"/>
                    <a:pt x="113" y="126"/>
                    <a:pt x="131" y="146"/>
                  </a:cubicBezTo>
                  <a:cubicBezTo>
                    <a:pt x="133" y="150"/>
                    <a:pt x="136" y="153"/>
                    <a:pt x="138" y="155"/>
                  </a:cubicBezTo>
                  <a:cubicBezTo>
                    <a:pt x="141" y="158"/>
                    <a:pt x="143" y="161"/>
                    <a:pt x="146" y="163"/>
                  </a:cubicBezTo>
                  <a:cubicBezTo>
                    <a:pt x="147" y="165"/>
                    <a:pt x="150" y="162"/>
                    <a:pt x="149" y="161"/>
                  </a:cubicBezTo>
                  <a:cubicBezTo>
                    <a:pt x="131" y="140"/>
                    <a:pt x="109" y="114"/>
                    <a:pt x="101" y="87"/>
                  </a:cubicBezTo>
                  <a:cubicBezTo>
                    <a:pt x="100" y="85"/>
                    <a:pt x="99" y="84"/>
                    <a:pt x="98" y="82"/>
                  </a:cubicBezTo>
                  <a:cubicBezTo>
                    <a:pt x="102" y="85"/>
                    <a:pt x="106" y="89"/>
                    <a:pt x="110" y="92"/>
                  </a:cubicBezTo>
                  <a:cubicBezTo>
                    <a:pt x="115" y="98"/>
                    <a:pt x="121" y="103"/>
                    <a:pt x="127" y="108"/>
                  </a:cubicBezTo>
                  <a:cubicBezTo>
                    <a:pt x="138" y="119"/>
                    <a:pt x="150" y="129"/>
                    <a:pt x="161" y="140"/>
                  </a:cubicBezTo>
                  <a:cubicBezTo>
                    <a:pt x="163" y="141"/>
                    <a:pt x="165" y="139"/>
                    <a:pt x="164" y="137"/>
                  </a:cubicBezTo>
                  <a:cubicBezTo>
                    <a:pt x="159" y="126"/>
                    <a:pt x="150" y="112"/>
                    <a:pt x="148" y="100"/>
                  </a:cubicBezTo>
                  <a:cubicBezTo>
                    <a:pt x="147" y="96"/>
                    <a:pt x="136" y="88"/>
                    <a:pt x="156" y="104"/>
                  </a:cubicBezTo>
                  <a:cubicBezTo>
                    <a:pt x="161" y="108"/>
                    <a:pt x="165" y="113"/>
                    <a:pt x="169" y="118"/>
                  </a:cubicBezTo>
                  <a:cubicBezTo>
                    <a:pt x="171" y="120"/>
                    <a:pt x="173" y="118"/>
                    <a:pt x="173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63"/>
            <p:cNvSpPr/>
            <p:nvPr/>
          </p:nvSpPr>
          <p:spPr bwMode="auto">
            <a:xfrm>
              <a:off x="2712" y="2438"/>
              <a:ext cx="293" cy="301"/>
            </a:xfrm>
            <a:custGeom>
              <a:avLst/>
              <a:gdLst>
                <a:gd name="T0" fmla="*/ 122 w 124"/>
                <a:gd name="T1" fmla="*/ 48 h 127"/>
                <a:gd name="T2" fmla="*/ 72 w 124"/>
                <a:gd name="T3" fmla="*/ 2 h 127"/>
                <a:gd name="T4" fmla="*/ 68 w 124"/>
                <a:gd name="T5" fmla="*/ 4 h 127"/>
                <a:gd name="T6" fmla="*/ 101 w 124"/>
                <a:gd name="T7" fmla="*/ 80 h 127"/>
                <a:gd name="T8" fmla="*/ 48 w 124"/>
                <a:gd name="T9" fmla="*/ 21 h 127"/>
                <a:gd name="T10" fmla="*/ 44 w 124"/>
                <a:gd name="T11" fmla="*/ 24 h 127"/>
                <a:gd name="T12" fmla="*/ 73 w 124"/>
                <a:gd name="T13" fmla="*/ 87 h 127"/>
                <a:gd name="T14" fmla="*/ 14 w 124"/>
                <a:gd name="T15" fmla="*/ 17 h 127"/>
                <a:gd name="T16" fmla="*/ 11 w 124"/>
                <a:gd name="T17" fmla="*/ 20 h 127"/>
                <a:gd name="T18" fmla="*/ 47 w 124"/>
                <a:gd name="T19" fmla="*/ 97 h 127"/>
                <a:gd name="T20" fmla="*/ 51 w 124"/>
                <a:gd name="T21" fmla="*/ 108 h 127"/>
                <a:gd name="T22" fmla="*/ 49 w 124"/>
                <a:gd name="T23" fmla="*/ 110 h 127"/>
                <a:gd name="T24" fmla="*/ 37 w 124"/>
                <a:gd name="T25" fmla="*/ 95 h 127"/>
                <a:gd name="T26" fmla="*/ 5 w 124"/>
                <a:gd name="T27" fmla="*/ 53 h 127"/>
                <a:gd name="T28" fmla="*/ 1 w 124"/>
                <a:gd name="T29" fmla="*/ 54 h 127"/>
                <a:gd name="T30" fmla="*/ 26 w 124"/>
                <a:gd name="T31" fmla="*/ 125 h 127"/>
                <a:gd name="T32" fmla="*/ 29 w 124"/>
                <a:gd name="T33" fmla="*/ 124 h 127"/>
                <a:gd name="T34" fmla="*/ 16 w 124"/>
                <a:gd name="T35" fmla="*/ 89 h 127"/>
                <a:gd name="T36" fmla="*/ 9 w 124"/>
                <a:gd name="T37" fmla="*/ 68 h 127"/>
                <a:gd name="T38" fmla="*/ 8 w 124"/>
                <a:gd name="T39" fmla="*/ 64 h 127"/>
                <a:gd name="T40" fmla="*/ 53 w 124"/>
                <a:gd name="T41" fmla="*/ 122 h 127"/>
                <a:gd name="T42" fmla="*/ 57 w 124"/>
                <a:gd name="T43" fmla="*/ 120 h 127"/>
                <a:gd name="T44" fmla="*/ 42 w 124"/>
                <a:gd name="T45" fmla="*/ 77 h 127"/>
                <a:gd name="T46" fmla="*/ 21 w 124"/>
                <a:gd name="T47" fmla="*/ 33 h 127"/>
                <a:gd name="T48" fmla="*/ 81 w 124"/>
                <a:gd name="T49" fmla="*/ 102 h 127"/>
                <a:gd name="T50" fmla="*/ 84 w 124"/>
                <a:gd name="T51" fmla="*/ 100 h 127"/>
                <a:gd name="T52" fmla="*/ 52 w 124"/>
                <a:gd name="T53" fmla="*/ 31 h 127"/>
                <a:gd name="T54" fmla="*/ 106 w 124"/>
                <a:gd name="T55" fmla="*/ 90 h 127"/>
                <a:gd name="T56" fmla="*/ 109 w 124"/>
                <a:gd name="T57" fmla="*/ 87 h 127"/>
                <a:gd name="T58" fmla="*/ 95 w 124"/>
                <a:gd name="T59" fmla="*/ 55 h 127"/>
                <a:gd name="T60" fmla="*/ 77 w 124"/>
                <a:gd name="T61" fmla="*/ 14 h 127"/>
                <a:gd name="T62" fmla="*/ 77 w 124"/>
                <a:gd name="T63" fmla="*/ 11 h 127"/>
                <a:gd name="T64" fmla="*/ 78 w 124"/>
                <a:gd name="T65" fmla="*/ 11 h 127"/>
                <a:gd name="T66" fmla="*/ 96 w 124"/>
                <a:gd name="T67" fmla="*/ 26 h 127"/>
                <a:gd name="T68" fmla="*/ 119 w 124"/>
                <a:gd name="T69" fmla="*/ 51 h 127"/>
                <a:gd name="T70" fmla="*/ 122 w 124"/>
                <a:gd name="T71" fmla="*/ 4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27">
                  <a:moveTo>
                    <a:pt x="122" y="48"/>
                  </a:moveTo>
                  <a:cubicBezTo>
                    <a:pt x="108" y="29"/>
                    <a:pt x="91" y="14"/>
                    <a:pt x="72" y="2"/>
                  </a:cubicBezTo>
                  <a:cubicBezTo>
                    <a:pt x="70" y="0"/>
                    <a:pt x="68" y="2"/>
                    <a:pt x="68" y="4"/>
                  </a:cubicBezTo>
                  <a:cubicBezTo>
                    <a:pt x="79" y="30"/>
                    <a:pt x="90" y="55"/>
                    <a:pt x="101" y="80"/>
                  </a:cubicBezTo>
                  <a:cubicBezTo>
                    <a:pt x="81" y="63"/>
                    <a:pt x="70" y="36"/>
                    <a:pt x="48" y="21"/>
                  </a:cubicBezTo>
                  <a:cubicBezTo>
                    <a:pt x="45" y="20"/>
                    <a:pt x="43" y="22"/>
                    <a:pt x="44" y="24"/>
                  </a:cubicBezTo>
                  <a:cubicBezTo>
                    <a:pt x="54" y="45"/>
                    <a:pt x="64" y="66"/>
                    <a:pt x="73" y="87"/>
                  </a:cubicBezTo>
                  <a:cubicBezTo>
                    <a:pt x="54" y="64"/>
                    <a:pt x="34" y="41"/>
                    <a:pt x="14" y="17"/>
                  </a:cubicBezTo>
                  <a:cubicBezTo>
                    <a:pt x="12" y="15"/>
                    <a:pt x="10" y="18"/>
                    <a:pt x="11" y="20"/>
                  </a:cubicBezTo>
                  <a:cubicBezTo>
                    <a:pt x="23" y="46"/>
                    <a:pt x="35" y="71"/>
                    <a:pt x="47" y="97"/>
                  </a:cubicBezTo>
                  <a:cubicBezTo>
                    <a:pt x="48" y="100"/>
                    <a:pt x="50" y="104"/>
                    <a:pt x="51" y="108"/>
                  </a:cubicBezTo>
                  <a:cubicBezTo>
                    <a:pt x="52" y="114"/>
                    <a:pt x="51" y="115"/>
                    <a:pt x="49" y="110"/>
                  </a:cubicBezTo>
                  <a:cubicBezTo>
                    <a:pt x="44" y="108"/>
                    <a:pt x="40" y="99"/>
                    <a:pt x="37" y="95"/>
                  </a:cubicBezTo>
                  <a:cubicBezTo>
                    <a:pt x="26" y="81"/>
                    <a:pt x="15" y="67"/>
                    <a:pt x="5" y="53"/>
                  </a:cubicBezTo>
                  <a:cubicBezTo>
                    <a:pt x="3" y="51"/>
                    <a:pt x="0" y="52"/>
                    <a:pt x="1" y="54"/>
                  </a:cubicBezTo>
                  <a:cubicBezTo>
                    <a:pt x="8" y="79"/>
                    <a:pt x="16" y="102"/>
                    <a:pt x="26" y="125"/>
                  </a:cubicBezTo>
                  <a:cubicBezTo>
                    <a:pt x="27" y="127"/>
                    <a:pt x="30" y="125"/>
                    <a:pt x="29" y="124"/>
                  </a:cubicBezTo>
                  <a:cubicBezTo>
                    <a:pt x="24" y="112"/>
                    <a:pt x="20" y="101"/>
                    <a:pt x="16" y="89"/>
                  </a:cubicBezTo>
                  <a:cubicBezTo>
                    <a:pt x="13" y="82"/>
                    <a:pt x="12" y="74"/>
                    <a:pt x="9" y="68"/>
                  </a:cubicBezTo>
                  <a:cubicBezTo>
                    <a:pt x="7" y="64"/>
                    <a:pt x="3" y="58"/>
                    <a:pt x="8" y="64"/>
                  </a:cubicBezTo>
                  <a:cubicBezTo>
                    <a:pt x="23" y="84"/>
                    <a:pt x="38" y="103"/>
                    <a:pt x="53" y="122"/>
                  </a:cubicBezTo>
                  <a:cubicBezTo>
                    <a:pt x="54" y="123"/>
                    <a:pt x="57" y="122"/>
                    <a:pt x="57" y="120"/>
                  </a:cubicBezTo>
                  <a:cubicBezTo>
                    <a:pt x="57" y="105"/>
                    <a:pt x="49" y="91"/>
                    <a:pt x="42" y="77"/>
                  </a:cubicBezTo>
                  <a:cubicBezTo>
                    <a:pt x="35" y="62"/>
                    <a:pt x="28" y="47"/>
                    <a:pt x="21" y="33"/>
                  </a:cubicBezTo>
                  <a:cubicBezTo>
                    <a:pt x="41" y="56"/>
                    <a:pt x="61" y="79"/>
                    <a:pt x="81" y="102"/>
                  </a:cubicBezTo>
                  <a:cubicBezTo>
                    <a:pt x="82" y="105"/>
                    <a:pt x="85" y="102"/>
                    <a:pt x="84" y="100"/>
                  </a:cubicBezTo>
                  <a:cubicBezTo>
                    <a:pt x="74" y="77"/>
                    <a:pt x="63" y="54"/>
                    <a:pt x="52" y="31"/>
                  </a:cubicBezTo>
                  <a:cubicBezTo>
                    <a:pt x="73" y="48"/>
                    <a:pt x="83" y="74"/>
                    <a:pt x="106" y="90"/>
                  </a:cubicBezTo>
                  <a:cubicBezTo>
                    <a:pt x="108" y="91"/>
                    <a:pt x="110" y="88"/>
                    <a:pt x="109" y="87"/>
                  </a:cubicBezTo>
                  <a:cubicBezTo>
                    <a:pt x="104" y="76"/>
                    <a:pt x="99" y="66"/>
                    <a:pt x="95" y="55"/>
                  </a:cubicBezTo>
                  <a:cubicBezTo>
                    <a:pt x="89" y="42"/>
                    <a:pt x="79" y="27"/>
                    <a:pt x="77" y="14"/>
                  </a:cubicBezTo>
                  <a:cubicBezTo>
                    <a:pt x="77" y="13"/>
                    <a:pt x="77" y="12"/>
                    <a:pt x="77" y="11"/>
                  </a:cubicBezTo>
                  <a:cubicBezTo>
                    <a:pt x="77" y="11"/>
                    <a:pt x="77" y="11"/>
                    <a:pt x="78" y="11"/>
                  </a:cubicBezTo>
                  <a:cubicBezTo>
                    <a:pt x="83" y="11"/>
                    <a:pt x="91" y="22"/>
                    <a:pt x="96" y="26"/>
                  </a:cubicBezTo>
                  <a:cubicBezTo>
                    <a:pt x="104" y="34"/>
                    <a:pt x="112" y="42"/>
                    <a:pt x="119" y="51"/>
                  </a:cubicBezTo>
                  <a:cubicBezTo>
                    <a:pt x="121" y="53"/>
                    <a:pt x="124" y="50"/>
                    <a:pt x="122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64"/>
            <p:cNvSpPr/>
            <p:nvPr/>
          </p:nvSpPr>
          <p:spPr bwMode="auto">
            <a:xfrm>
              <a:off x="3015" y="3476"/>
              <a:ext cx="87" cy="66"/>
            </a:xfrm>
            <a:custGeom>
              <a:avLst/>
              <a:gdLst>
                <a:gd name="T0" fmla="*/ 36 w 37"/>
                <a:gd name="T1" fmla="*/ 25 h 28"/>
                <a:gd name="T2" fmla="*/ 2 w 37"/>
                <a:gd name="T3" fmla="*/ 1 h 28"/>
                <a:gd name="T4" fmla="*/ 1 w 37"/>
                <a:gd name="T5" fmla="*/ 3 h 28"/>
                <a:gd name="T6" fmla="*/ 35 w 37"/>
                <a:gd name="T7" fmla="*/ 27 h 28"/>
                <a:gd name="T8" fmla="*/ 36 w 37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8">
                  <a:moveTo>
                    <a:pt x="36" y="25"/>
                  </a:moveTo>
                  <a:cubicBezTo>
                    <a:pt x="25" y="17"/>
                    <a:pt x="14" y="9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2" y="11"/>
                    <a:pt x="24" y="19"/>
                    <a:pt x="35" y="27"/>
                  </a:cubicBezTo>
                  <a:cubicBezTo>
                    <a:pt x="36" y="28"/>
                    <a:pt x="37" y="26"/>
                    <a:pt x="3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65"/>
            <p:cNvSpPr/>
            <p:nvPr/>
          </p:nvSpPr>
          <p:spPr bwMode="auto">
            <a:xfrm>
              <a:off x="3427" y="2955"/>
              <a:ext cx="90" cy="59"/>
            </a:xfrm>
            <a:custGeom>
              <a:avLst/>
              <a:gdLst>
                <a:gd name="T0" fmla="*/ 36 w 38"/>
                <a:gd name="T1" fmla="*/ 23 h 25"/>
                <a:gd name="T2" fmla="*/ 2 w 38"/>
                <a:gd name="T3" fmla="*/ 1 h 25"/>
                <a:gd name="T4" fmla="*/ 1 w 38"/>
                <a:gd name="T5" fmla="*/ 2 h 25"/>
                <a:gd name="T6" fmla="*/ 35 w 38"/>
                <a:gd name="T7" fmla="*/ 24 h 25"/>
                <a:gd name="T8" fmla="*/ 36 w 38"/>
                <a:gd name="T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5">
                  <a:moveTo>
                    <a:pt x="36" y="23"/>
                  </a:moveTo>
                  <a:cubicBezTo>
                    <a:pt x="25" y="15"/>
                    <a:pt x="14" y="8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13" y="10"/>
                    <a:pt x="24" y="17"/>
                    <a:pt x="35" y="24"/>
                  </a:cubicBezTo>
                  <a:cubicBezTo>
                    <a:pt x="37" y="25"/>
                    <a:pt x="38" y="23"/>
                    <a:pt x="3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66"/>
            <p:cNvSpPr/>
            <p:nvPr/>
          </p:nvSpPr>
          <p:spPr bwMode="auto">
            <a:xfrm>
              <a:off x="3971" y="2469"/>
              <a:ext cx="102" cy="57"/>
            </a:xfrm>
            <a:custGeom>
              <a:avLst/>
              <a:gdLst>
                <a:gd name="T0" fmla="*/ 42 w 43"/>
                <a:gd name="T1" fmla="*/ 22 h 24"/>
                <a:gd name="T2" fmla="*/ 2 w 43"/>
                <a:gd name="T3" fmla="*/ 0 h 24"/>
                <a:gd name="T4" fmla="*/ 1 w 43"/>
                <a:gd name="T5" fmla="*/ 2 h 24"/>
                <a:gd name="T6" fmla="*/ 41 w 43"/>
                <a:gd name="T7" fmla="*/ 24 h 24"/>
                <a:gd name="T8" fmla="*/ 42 w 43"/>
                <a:gd name="T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4">
                  <a:moveTo>
                    <a:pt x="42" y="22"/>
                  </a:moveTo>
                  <a:cubicBezTo>
                    <a:pt x="29" y="15"/>
                    <a:pt x="15" y="8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5" y="9"/>
                    <a:pt x="28" y="17"/>
                    <a:pt x="41" y="24"/>
                  </a:cubicBezTo>
                  <a:cubicBezTo>
                    <a:pt x="42" y="24"/>
                    <a:pt x="43" y="23"/>
                    <a:pt x="4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67"/>
            <p:cNvSpPr/>
            <p:nvPr/>
          </p:nvSpPr>
          <p:spPr bwMode="auto">
            <a:xfrm>
              <a:off x="4658" y="2045"/>
              <a:ext cx="119" cy="59"/>
            </a:xfrm>
            <a:custGeom>
              <a:avLst/>
              <a:gdLst>
                <a:gd name="T0" fmla="*/ 48 w 50"/>
                <a:gd name="T1" fmla="*/ 23 h 25"/>
                <a:gd name="T2" fmla="*/ 2 w 50"/>
                <a:gd name="T3" fmla="*/ 1 h 25"/>
                <a:gd name="T4" fmla="*/ 1 w 50"/>
                <a:gd name="T5" fmla="*/ 3 h 25"/>
                <a:gd name="T6" fmla="*/ 47 w 50"/>
                <a:gd name="T7" fmla="*/ 24 h 25"/>
                <a:gd name="T8" fmla="*/ 48 w 50"/>
                <a:gd name="T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5">
                  <a:moveTo>
                    <a:pt x="48" y="23"/>
                  </a:moveTo>
                  <a:cubicBezTo>
                    <a:pt x="33" y="15"/>
                    <a:pt x="18" y="8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6" y="10"/>
                    <a:pt x="32" y="18"/>
                    <a:pt x="47" y="24"/>
                  </a:cubicBezTo>
                  <a:cubicBezTo>
                    <a:pt x="49" y="25"/>
                    <a:pt x="50" y="23"/>
                    <a:pt x="4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68"/>
            <p:cNvSpPr/>
            <p:nvPr/>
          </p:nvSpPr>
          <p:spPr bwMode="auto">
            <a:xfrm>
              <a:off x="3344" y="2441"/>
              <a:ext cx="213" cy="71"/>
            </a:xfrm>
            <a:custGeom>
              <a:avLst/>
              <a:gdLst>
                <a:gd name="T0" fmla="*/ 89 w 90"/>
                <a:gd name="T1" fmla="*/ 28 h 30"/>
                <a:gd name="T2" fmla="*/ 1 w 90"/>
                <a:gd name="T3" fmla="*/ 0 h 30"/>
                <a:gd name="T4" fmla="*/ 1 w 90"/>
                <a:gd name="T5" fmla="*/ 1 h 30"/>
                <a:gd name="T6" fmla="*/ 89 w 90"/>
                <a:gd name="T7" fmla="*/ 30 h 30"/>
                <a:gd name="T8" fmla="*/ 89 w 90"/>
                <a:gd name="T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0">
                  <a:moveTo>
                    <a:pt x="89" y="28"/>
                  </a:moveTo>
                  <a:cubicBezTo>
                    <a:pt x="59" y="20"/>
                    <a:pt x="30" y="1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9" y="12"/>
                    <a:pt x="59" y="22"/>
                    <a:pt x="89" y="30"/>
                  </a:cubicBezTo>
                  <a:cubicBezTo>
                    <a:pt x="90" y="30"/>
                    <a:pt x="90" y="28"/>
                    <a:pt x="8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69"/>
            <p:cNvSpPr/>
            <p:nvPr/>
          </p:nvSpPr>
          <p:spPr bwMode="auto">
            <a:xfrm>
              <a:off x="3427" y="2417"/>
              <a:ext cx="177" cy="50"/>
            </a:xfrm>
            <a:custGeom>
              <a:avLst/>
              <a:gdLst>
                <a:gd name="T0" fmla="*/ 74 w 75"/>
                <a:gd name="T1" fmla="*/ 19 h 21"/>
                <a:gd name="T2" fmla="*/ 26 w 75"/>
                <a:gd name="T3" fmla="*/ 7 h 21"/>
                <a:gd name="T4" fmla="*/ 1 w 75"/>
                <a:gd name="T5" fmla="*/ 3 h 21"/>
                <a:gd name="T6" fmla="*/ 1 w 75"/>
                <a:gd name="T7" fmla="*/ 4 h 21"/>
                <a:gd name="T8" fmla="*/ 1 w 75"/>
                <a:gd name="T9" fmla="*/ 5 h 21"/>
                <a:gd name="T10" fmla="*/ 2 w 75"/>
                <a:gd name="T11" fmla="*/ 5 h 21"/>
                <a:gd name="T12" fmla="*/ 3 w 75"/>
                <a:gd name="T13" fmla="*/ 5 h 21"/>
                <a:gd name="T14" fmla="*/ 2 w 75"/>
                <a:gd name="T15" fmla="*/ 4 h 21"/>
                <a:gd name="T16" fmla="*/ 20 w 75"/>
                <a:gd name="T17" fmla="*/ 8 h 21"/>
                <a:gd name="T18" fmla="*/ 36 w 75"/>
                <a:gd name="T19" fmla="*/ 12 h 21"/>
                <a:gd name="T20" fmla="*/ 73 w 75"/>
                <a:gd name="T21" fmla="*/ 21 h 21"/>
                <a:gd name="T22" fmla="*/ 74 w 75"/>
                <a:gd name="T2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21">
                  <a:moveTo>
                    <a:pt x="74" y="19"/>
                  </a:moveTo>
                  <a:cubicBezTo>
                    <a:pt x="58" y="15"/>
                    <a:pt x="42" y="11"/>
                    <a:pt x="26" y="7"/>
                  </a:cubicBezTo>
                  <a:cubicBezTo>
                    <a:pt x="20" y="6"/>
                    <a:pt x="7" y="0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3" y="3"/>
                    <a:pt x="2" y="4"/>
                  </a:cubicBezTo>
                  <a:cubicBezTo>
                    <a:pt x="5" y="2"/>
                    <a:pt x="16" y="7"/>
                    <a:pt x="20" y="8"/>
                  </a:cubicBezTo>
                  <a:cubicBezTo>
                    <a:pt x="25" y="9"/>
                    <a:pt x="30" y="11"/>
                    <a:pt x="36" y="12"/>
                  </a:cubicBezTo>
                  <a:cubicBezTo>
                    <a:pt x="48" y="15"/>
                    <a:pt x="61" y="18"/>
                    <a:pt x="73" y="21"/>
                  </a:cubicBezTo>
                  <a:cubicBezTo>
                    <a:pt x="75" y="21"/>
                    <a:pt x="75" y="19"/>
                    <a:pt x="7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70"/>
            <p:cNvSpPr/>
            <p:nvPr/>
          </p:nvSpPr>
          <p:spPr bwMode="auto">
            <a:xfrm>
              <a:off x="3503" y="2358"/>
              <a:ext cx="208" cy="54"/>
            </a:xfrm>
            <a:custGeom>
              <a:avLst/>
              <a:gdLst>
                <a:gd name="T0" fmla="*/ 86 w 88"/>
                <a:gd name="T1" fmla="*/ 21 h 23"/>
                <a:gd name="T2" fmla="*/ 2 w 88"/>
                <a:gd name="T3" fmla="*/ 0 h 23"/>
                <a:gd name="T4" fmla="*/ 2 w 88"/>
                <a:gd name="T5" fmla="*/ 3 h 23"/>
                <a:gd name="T6" fmla="*/ 85 w 88"/>
                <a:gd name="T7" fmla="*/ 23 h 23"/>
                <a:gd name="T8" fmla="*/ 86 w 88"/>
                <a:gd name="T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23">
                  <a:moveTo>
                    <a:pt x="86" y="21"/>
                  </a:moveTo>
                  <a:cubicBezTo>
                    <a:pt x="58" y="13"/>
                    <a:pt x="30" y="7"/>
                    <a:pt x="2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29" y="10"/>
                    <a:pt x="57" y="17"/>
                    <a:pt x="85" y="23"/>
                  </a:cubicBezTo>
                  <a:cubicBezTo>
                    <a:pt x="87" y="23"/>
                    <a:pt x="88" y="21"/>
                    <a:pt x="8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71"/>
            <p:cNvSpPr/>
            <p:nvPr/>
          </p:nvSpPr>
          <p:spPr bwMode="auto">
            <a:xfrm>
              <a:off x="3628" y="2242"/>
              <a:ext cx="190" cy="40"/>
            </a:xfrm>
            <a:custGeom>
              <a:avLst/>
              <a:gdLst>
                <a:gd name="T0" fmla="*/ 79 w 80"/>
                <a:gd name="T1" fmla="*/ 15 h 17"/>
                <a:gd name="T2" fmla="*/ 31 w 80"/>
                <a:gd name="T3" fmla="*/ 6 h 17"/>
                <a:gd name="T4" fmla="*/ 1 w 80"/>
                <a:gd name="T5" fmla="*/ 3 h 17"/>
                <a:gd name="T6" fmla="*/ 1 w 80"/>
                <a:gd name="T7" fmla="*/ 4 h 17"/>
                <a:gd name="T8" fmla="*/ 42 w 80"/>
                <a:gd name="T9" fmla="*/ 10 h 17"/>
                <a:gd name="T10" fmla="*/ 78 w 80"/>
                <a:gd name="T11" fmla="*/ 17 h 17"/>
                <a:gd name="T12" fmla="*/ 79 w 80"/>
                <a:gd name="T1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7">
                  <a:moveTo>
                    <a:pt x="79" y="15"/>
                  </a:moveTo>
                  <a:cubicBezTo>
                    <a:pt x="63" y="12"/>
                    <a:pt x="47" y="9"/>
                    <a:pt x="31" y="6"/>
                  </a:cubicBezTo>
                  <a:cubicBezTo>
                    <a:pt x="22" y="5"/>
                    <a:pt x="10" y="0"/>
                    <a:pt x="1" y="3"/>
                  </a:cubicBezTo>
                  <a:cubicBezTo>
                    <a:pt x="0" y="4"/>
                    <a:pt x="1" y="5"/>
                    <a:pt x="1" y="4"/>
                  </a:cubicBezTo>
                  <a:cubicBezTo>
                    <a:pt x="12" y="1"/>
                    <a:pt x="31" y="8"/>
                    <a:pt x="42" y="10"/>
                  </a:cubicBezTo>
                  <a:cubicBezTo>
                    <a:pt x="54" y="12"/>
                    <a:pt x="66" y="15"/>
                    <a:pt x="78" y="17"/>
                  </a:cubicBezTo>
                  <a:cubicBezTo>
                    <a:pt x="79" y="17"/>
                    <a:pt x="80" y="16"/>
                    <a:pt x="7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72"/>
            <p:cNvSpPr/>
            <p:nvPr/>
          </p:nvSpPr>
          <p:spPr bwMode="auto">
            <a:xfrm>
              <a:off x="3711" y="2178"/>
              <a:ext cx="175" cy="45"/>
            </a:xfrm>
            <a:custGeom>
              <a:avLst/>
              <a:gdLst>
                <a:gd name="T0" fmla="*/ 72 w 74"/>
                <a:gd name="T1" fmla="*/ 16 h 19"/>
                <a:gd name="T2" fmla="*/ 2 w 74"/>
                <a:gd name="T3" fmla="*/ 0 h 19"/>
                <a:gd name="T4" fmla="*/ 2 w 74"/>
                <a:gd name="T5" fmla="*/ 2 h 19"/>
                <a:gd name="T6" fmla="*/ 72 w 74"/>
                <a:gd name="T7" fmla="*/ 19 h 19"/>
                <a:gd name="T8" fmla="*/ 72 w 74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9">
                  <a:moveTo>
                    <a:pt x="72" y="16"/>
                  </a:moveTo>
                  <a:cubicBezTo>
                    <a:pt x="49" y="11"/>
                    <a:pt x="26" y="6"/>
                    <a:pt x="2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25" y="8"/>
                    <a:pt x="48" y="14"/>
                    <a:pt x="72" y="19"/>
                  </a:cubicBezTo>
                  <a:cubicBezTo>
                    <a:pt x="73" y="19"/>
                    <a:pt x="74" y="17"/>
                    <a:pt x="7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73"/>
            <p:cNvSpPr/>
            <p:nvPr/>
          </p:nvSpPr>
          <p:spPr bwMode="auto">
            <a:xfrm>
              <a:off x="3803" y="2017"/>
              <a:ext cx="180" cy="54"/>
            </a:xfrm>
            <a:custGeom>
              <a:avLst/>
              <a:gdLst>
                <a:gd name="T0" fmla="*/ 75 w 76"/>
                <a:gd name="T1" fmla="*/ 21 h 23"/>
                <a:gd name="T2" fmla="*/ 1 w 76"/>
                <a:gd name="T3" fmla="*/ 1 h 23"/>
                <a:gd name="T4" fmla="*/ 1 w 76"/>
                <a:gd name="T5" fmla="*/ 2 h 23"/>
                <a:gd name="T6" fmla="*/ 75 w 76"/>
                <a:gd name="T7" fmla="*/ 22 h 23"/>
                <a:gd name="T8" fmla="*/ 75 w 76"/>
                <a:gd name="T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3">
                  <a:moveTo>
                    <a:pt x="75" y="21"/>
                  </a:moveTo>
                  <a:cubicBezTo>
                    <a:pt x="51" y="14"/>
                    <a:pt x="26" y="7"/>
                    <a:pt x="1" y="1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5" y="9"/>
                    <a:pt x="50" y="16"/>
                    <a:pt x="75" y="22"/>
                  </a:cubicBezTo>
                  <a:cubicBezTo>
                    <a:pt x="76" y="23"/>
                    <a:pt x="76" y="21"/>
                    <a:pt x="7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74"/>
            <p:cNvSpPr/>
            <p:nvPr/>
          </p:nvSpPr>
          <p:spPr bwMode="auto">
            <a:xfrm>
              <a:off x="4095" y="1773"/>
              <a:ext cx="225" cy="38"/>
            </a:xfrm>
            <a:custGeom>
              <a:avLst/>
              <a:gdLst>
                <a:gd name="T0" fmla="*/ 94 w 95"/>
                <a:gd name="T1" fmla="*/ 14 h 16"/>
                <a:gd name="T2" fmla="*/ 2 w 95"/>
                <a:gd name="T3" fmla="*/ 0 h 16"/>
                <a:gd name="T4" fmla="*/ 2 w 95"/>
                <a:gd name="T5" fmla="*/ 3 h 16"/>
                <a:gd name="T6" fmla="*/ 93 w 95"/>
                <a:gd name="T7" fmla="*/ 16 h 16"/>
                <a:gd name="T8" fmla="*/ 94 w 95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6">
                  <a:moveTo>
                    <a:pt x="94" y="14"/>
                  </a:moveTo>
                  <a:cubicBezTo>
                    <a:pt x="64" y="6"/>
                    <a:pt x="33" y="1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ubicBezTo>
                    <a:pt x="33" y="4"/>
                    <a:pt x="63" y="8"/>
                    <a:pt x="93" y="16"/>
                  </a:cubicBezTo>
                  <a:cubicBezTo>
                    <a:pt x="95" y="16"/>
                    <a:pt x="95" y="14"/>
                    <a:pt x="9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75"/>
            <p:cNvSpPr/>
            <p:nvPr/>
          </p:nvSpPr>
          <p:spPr bwMode="auto">
            <a:xfrm>
              <a:off x="4201" y="1695"/>
              <a:ext cx="216" cy="56"/>
            </a:xfrm>
            <a:custGeom>
              <a:avLst/>
              <a:gdLst>
                <a:gd name="T0" fmla="*/ 89 w 91"/>
                <a:gd name="T1" fmla="*/ 20 h 24"/>
                <a:gd name="T2" fmla="*/ 3 w 91"/>
                <a:gd name="T3" fmla="*/ 0 h 24"/>
                <a:gd name="T4" fmla="*/ 2 w 91"/>
                <a:gd name="T5" fmla="*/ 3 h 24"/>
                <a:gd name="T6" fmla="*/ 88 w 91"/>
                <a:gd name="T7" fmla="*/ 23 h 24"/>
                <a:gd name="T8" fmla="*/ 89 w 91"/>
                <a:gd name="T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4">
                  <a:moveTo>
                    <a:pt x="89" y="20"/>
                  </a:moveTo>
                  <a:cubicBezTo>
                    <a:pt x="61" y="13"/>
                    <a:pt x="32" y="7"/>
                    <a:pt x="3" y="0"/>
                  </a:cubicBezTo>
                  <a:cubicBezTo>
                    <a:pt x="1" y="0"/>
                    <a:pt x="0" y="3"/>
                    <a:pt x="2" y="3"/>
                  </a:cubicBezTo>
                  <a:cubicBezTo>
                    <a:pt x="31" y="10"/>
                    <a:pt x="60" y="17"/>
                    <a:pt x="88" y="23"/>
                  </a:cubicBezTo>
                  <a:cubicBezTo>
                    <a:pt x="90" y="24"/>
                    <a:pt x="91" y="21"/>
                    <a:pt x="8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76"/>
            <p:cNvSpPr/>
            <p:nvPr/>
          </p:nvSpPr>
          <p:spPr bwMode="auto">
            <a:xfrm>
              <a:off x="4279" y="1619"/>
              <a:ext cx="251" cy="59"/>
            </a:xfrm>
            <a:custGeom>
              <a:avLst/>
              <a:gdLst>
                <a:gd name="T0" fmla="*/ 104 w 106"/>
                <a:gd name="T1" fmla="*/ 22 h 25"/>
                <a:gd name="T2" fmla="*/ 2 w 106"/>
                <a:gd name="T3" fmla="*/ 0 h 25"/>
                <a:gd name="T4" fmla="*/ 2 w 106"/>
                <a:gd name="T5" fmla="*/ 3 h 25"/>
                <a:gd name="T6" fmla="*/ 104 w 106"/>
                <a:gd name="T7" fmla="*/ 25 h 25"/>
                <a:gd name="T8" fmla="*/ 104 w 106"/>
                <a:gd name="T9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25">
                  <a:moveTo>
                    <a:pt x="104" y="22"/>
                  </a:moveTo>
                  <a:cubicBezTo>
                    <a:pt x="71" y="10"/>
                    <a:pt x="37" y="3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ubicBezTo>
                    <a:pt x="37" y="6"/>
                    <a:pt x="70" y="14"/>
                    <a:pt x="104" y="25"/>
                  </a:cubicBezTo>
                  <a:cubicBezTo>
                    <a:pt x="105" y="25"/>
                    <a:pt x="106" y="23"/>
                    <a:pt x="104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77"/>
            <p:cNvSpPr/>
            <p:nvPr/>
          </p:nvSpPr>
          <p:spPr bwMode="auto">
            <a:xfrm>
              <a:off x="4630" y="1304"/>
              <a:ext cx="192" cy="71"/>
            </a:xfrm>
            <a:custGeom>
              <a:avLst/>
              <a:gdLst>
                <a:gd name="T0" fmla="*/ 80 w 81"/>
                <a:gd name="T1" fmla="*/ 28 h 30"/>
                <a:gd name="T2" fmla="*/ 2 w 81"/>
                <a:gd name="T3" fmla="*/ 0 h 30"/>
                <a:gd name="T4" fmla="*/ 1 w 81"/>
                <a:gd name="T5" fmla="*/ 1 h 30"/>
                <a:gd name="T6" fmla="*/ 80 w 81"/>
                <a:gd name="T7" fmla="*/ 30 h 30"/>
                <a:gd name="T8" fmla="*/ 80 w 81"/>
                <a:gd name="T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0">
                  <a:moveTo>
                    <a:pt x="80" y="28"/>
                  </a:moveTo>
                  <a:cubicBezTo>
                    <a:pt x="53" y="21"/>
                    <a:pt x="27" y="12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6" y="14"/>
                    <a:pt x="52" y="23"/>
                    <a:pt x="80" y="30"/>
                  </a:cubicBezTo>
                  <a:cubicBezTo>
                    <a:pt x="81" y="30"/>
                    <a:pt x="81" y="28"/>
                    <a:pt x="8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78"/>
            <p:cNvSpPr/>
            <p:nvPr/>
          </p:nvSpPr>
          <p:spPr bwMode="auto">
            <a:xfrm>
              <a:off x="4677" y="1223"/>
              <a:ext cx="199" cy="57"/>
            </a:xfrm>
            <a:custGeom>
              <a:avLst/>
              <a:gdLst>
                <a:gd name="T0" fmla="*/ 82 w 84"/>
                <a:gd name="T1" fmla="*/ 21 h 24"/>
                <a:gd name="T2" fmla="*/ 2 w 84"/>
                <a:gd name="T3" fmla="*/ 0 h 24"/>
                <a:gd name="T4" fmla="*/ 1 w 84"/>
                <a:gd name="T5" fmla="*/ 2 h 24"/>
                <a:gd name="T6" fmla="*/ 82 w 84"/>
                <a:gd name="T7" fmla="*/ 24 h 24"/>
                <a:gd name="T8" fmla="*/ 82 w 84"/>
                <a:gd name="T9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24">
                  <a:moveTo>
                    <a:pt x="82" y="21"/>
                  </a:moveTo>
                  <a:cubicBezTo>
                    <a:pt x="55" y="16"/>
                    <a:pt x="28" y="9"/>
                    <a:pt x="2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28" y="11"/>
                    <a:pt x="54" y="18"/>
                    <a:pt x="82" y="24"/>
                  </a:cubicBezTo>
                  <a:cubicBezTo>
                    <a:pt x="83" y="24"/>
                    <a:pt x="84" y="22"/>
                    <a:pt x="8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79"/>
            <p:cNvSpPr/>
            <p:nvPr/>
          </p:nvSpPr>
          <p:spPr bwMode="auto">
            <a:xfrm>
              <a:off x="4753" y="1131"/>
              <a:ext cx="249" cy="73"/>
            </a:xfrm>
            <a:custGeom>
              <a:avLst/>
              <a:gdLst>
                <a:gd name="T0" fmla="*/ 104 w 105"/>
                <a:gd name="T1" fmla="*/ 29 h 31"/>
                <a:gd name="T2" fmla="*/ 2 w 105"/>
                <a:gd name="T3" fmla="*/ 0 h 31"/>
                <a:gd name="T4" fmla="*/ 2 w 105"/>
                <a:gd name="T5" fmla="*/ 2 h 31"/>
                <a:gd name="T6" fmla="*/ 103 w 105"/>
                <a:gd name="T7" fmla="*/ 31 h 31"/>
                <a:gd name="T8" fmla="*/ 104 w 105"/>
                <a:gd name="T9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31">
                  <a:moveTo>
                    <a:pt x="104" y="29"/>
                  </a:moveTo>
                  <a:cubicBezTo>
                    <a:pt x="70" y="18"/>
                    <a:pt x="36" y="9"/>
                    <a:pt x="2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36" y="11"/>
                    <a:pt x="70" y="21"/>
                    <a:pt x="103" y="31"/>
                  </a:cubicBezTo>
                  <a:cubicBezTo>
                    <a:pt x="105" y="31"/>
                    <a:pt x="105" y="29"/>
                    <a:pt x="104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80"/>
            <p:cNvSpPr/>
            <p:nvPr/>
          </p:nvSpPr>
          <p:spPr bwMode="auto">
            <a:xfrm>
              <a:off x="4890" y="1088"/>
              <a:ext cx="197" cy="69"/>
            </a:xfrm>
            <a:custGeom>
              <a:avLst/>
              <a:gdLst>
                <a:gd name="T0" fmla="*/ 82 w 83"/>
                <a:gd name="T1" fmla="*/ 27 h 29"/>
                <a:gd name="T2" fmla="*/ 2 w 83"/>
                <a:gd name="T3" fmla="*/ 1 h 29"/>
                <a:gd name="T4" fmla="*/ 1 w 83"/>
                <a:gd name="T5" fmla="*/ 3 h 29"/>
                <a:gd name="T6" fmla="*/ 82 w 83"/>
                <a:gd name="T7" fmla="*/ 29 h 29"/>
                <a:gd name="T8" fmla="*/ 82 w 83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29">
                  <a:moveTo>
                    <a:pt x="82" y="27"/>
                  </a:moveTo>
                  <a:cubicBezTo>
                    <a:pt x="56" y="16"/>
                    <a:pt x="29" y="7"/>
                    <a:pt x="2" y="1"/>
                  </a:cubicBezTo>
                  <a:cubicBezTo>
                    <a:pt x="0" y="0"/>
                    <a:pt x="0" y="3"/>
                    <a:pt x="1" y="3"/>
                  </a:cubicBezTo>
                  <a:cubicBezTo>
                    <a:pt x="29" y="10"/>
                    <a:pt x="55" y="19"/>
                    <a:pt x="82" y="29"/>
                  </a:cubicBezTo>
                  <a:cubicBezTo>
                    <a:pt x="83" y="29"/>
                    <a:pt x="83" y="27"/>
                    <a:pt x="82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81"/>
            <p:cNvSpPr/>
            <p:nvPr/>
          </p:nvSpPr>
          <p:spPr bwMode="auto">
            <a:xfrm>
              <a:off x="4992" y="1017"/>
              <a:ext cx="140" cy="55"/>
            </a:xfrm>
            <a:custGeom>
              <a:avLst/>
              <a:gdLst>
                <a:gd name="T0" fmla="*/ 57 w 59"/>
                <a:gd name="T1" fmla="*/ 20 h 23"/>
                <a:gd name="T2" fmla="*/ 3 w 59"/>
                <a:gd name="T3" fmla="*/ 1 h 23"/>
                <a:gd name="T4" fmla="*/ 2 w 59"/>
                <a:gd name="T5" fmla="*/ 4 h 23"/>
                <a:gd name="T6" fmla="*/ 57 w 59"/>
                <a:gd name="T7" fmla="*/ 23 h 23"/>
                <a:gd name="T8" fmla="*/ 57 w 59"/>
                <a:gd name="T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3">
                  <a:moveTo>
                    <a:pt x="57" y="20"/>
                  </a:moveTo>
                  <a:cubicBezTo>
                    <a:pt x="39" y="14"/>
                    <a:pt x="21" y="8"/>
                    <a:pt x="3" y="1"/>
                  </a:cubicBezTo>
                  <a:cubicBezTo>
                    <a:pt x="1" y="0"/>
                    <a:pt x="0" y="3"/>
                    <a:pt x="2" y="4"/>
                  </a:cubicBezTo>
                  <a:cubicBezTo>
                    <a:pt x="20" y="11"/>
                    <a:pt x="38" y="17"/>
                    <a:pt x="57" y="23"/>
                  </a:cubicBezTo>
                  <a:cubicBezTo>
                    <a:pt x="58" y="23"/>
                    <a:pt x="59" y="21"/>
                    <a:pt x="5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86" name="Group 84"/>
          <p:cNvGrpSpPr>
            <a:grpSpLocks noChangeAspect="1"/>
          </p:cNvGrpSpPr>
          <p:nvPr/>
        </p:nvGrpSpPr>
        <p:grpSpPr bwMode="auto">
          <a:xfrm>
            <a:off x="8321856" y="702288"/>
            <a:ext cx="1470453" cy="1095734"/>
            <a:chOff x="549" y="2151"/>
            <a:chExt cx="1138" cy="848"/>
          </a:xfrm>
          <a:solidFill>
            <a:schemeClr val="tx1"/>
          </a:solidFill>
        </p:grpSpPr>
        <p:sp>
          <p:nvSpPr>
            <p:cNvPr id="287" name="Freeform 86"/>
            <p:cNvSpPr>
              <a:spLocks noEditPoints="1"/>
            </p:cNvSpPr>
            <p:nvPr/>
          </p:nvSpPr>
          <p:spPr bwMode="auto">
            <a:xfrm>
              <a:off x="549" y="2151"/>
              <a:ext cx="1138" cy="848"/>
            </a:xfrm>
            <a:custGeom>
              <a:avLst/>
              <a:gdLst>
                <a:gd name="T0" fmla="*/ 455 w 479"/>
                <a:gd name="T1" fmla="*/ 95 h 356"/>
                <a:gd name="T2" fmla="*/ 137 w 479"/>
                <a:gd name="T3" fmla="*/ 80 h 356"/>
                <a:gd name="T4" fmla="*/ 140 w 479"/>
                <a:gd name="T5" fmla="*/ 326 h 356"/>
                <a:gd name="T6" fmla="*/ 242 w 479"/>
                <a:gd name="T7" fmla="*/ 316 h 356"/>
                <a:gd name="T8" fmla="*/ 405 w 479"/>
                <a:gd name="T9" fmla="*/ 223 h 356"/>
                <a:gd name="T10" fmla="*/ 477 w 479"/>
                <a:gd name="T11" fmla="*/ 184 h 356"/>
                <a:gd name="T12" fmla="*/ 359 w 479"/>
                <a:gd name="T13" fmla="*/ 221 h 356"/>
                <a:gd name="T14" fmla="*/ 39 w 479"/>
                <a:gd name="T15" fmla="*/ 184 h 356"/>
                <a:gd name="T16" fmla="*/ 303 w 479"/>
                <a:gd name="T17" fmla="*/ 71 h 356"/>
                <a:gd name="T18" fmla="*/ 240 w 479"/>
                <a:gd name="T19" fmla="*/ 267 h 356"/>
                <a:gd name="T20" fmla="*/ 176 w 479"/>
                <a:gd name="T21" fmla="*/ 289 h 356"/>
                <a:gd name="T22" fmla="*/ 72 w 479"/>
                <a:gd name="T23" fmla="*/ 287 h 356"/>
                <a:gd name="T24" fmla="*/ 42 w 479"/>
                <a:gd name="T25" fmla="*/ 214 h 356"/>
                <a:gd name="T26" fmla="*/ 56 w 479"/>
                <a:gd name="T27" fmla="*/ 146 h 356"/>
                <a:gd name="T28" fmla="*/ 159 w 479"/>
                <a:gd name="T29" fmla="*/ 99 h 356"/>
                <a:gd name="T30" fmla="*/ 245 w 479"/>
                <a:gd name="T31" fmla="*/ 68 h 356"/>
                <a:gd name="T32" fmla="*/ 343 w 479"/>
                <a:gd name="T33" fmla="*/ 64 h 356"/>
                <a:gd name="T34" fmla="*/ 227 w 479"/>
                <a:gd name="T35" fmla="*/ 77 h 356"/>
                <a:gd name="T36" fmla="*/ 396 w 479"/>
                <a:gd name="T37" fmla="*/ 110 h 356"/>
                <a:gd name="T38" fmla="*/ 331 w 479"/>
                <a:gd name="T39" fmla="*/ 64 h 356"/>
                <a:gd name="T40" fmla="*/ 406 w 479"/>
                <a:gd name="T41" fmla="*/ 118 h 356"/>
                <a:gd name="T42" fmla="*/ 335 w 479"/>
                <a:gd name="T43" fmla="*/ 96 h 356"/>
                <a:gd name="T44" fmla="*/ 348 w 479"/>
                <a:gd name="T45" fmla="*/ 61 h 356"/>
                <a:gd name="T46" fmla="*/ 365 w 479"/>
                <a:gd name="T47" fmla="*/ 172 h 356"/>
                <a:gd name="T48" fmla="*/ 355 w 479"/>
                <a:gd name="T49" fmla="*/ 148 h 356"/>
                <a:gd name="T50" fmla="*/ 362 w 479"/>
                <a:gd name="T51" fmla="*/ 124 h 356"/>
                <a:gd name="T52" fmla="*/ 438 w 479"/>
                <a:gd name="T53" fmla="*/ 136 h 356"/>
                <a:gd name="T54" fmla="*/ 424 w 479"/>
                <a:gd name="T55" fmla="*/ 105 h 356"/>
                <a:gd name="T56" fmla="*/ 405 w 479"/>
                <a:gd name="T57" fmla="*/ 63 h 356"/>
                <a:gd name="T58" fmla="*/ 368 w 479"/>
                <a:gd name="T59" fmla="*/ 20 h 356"/>
                <a:gd name="T60" fmla="*/ 342 w 479"/>
                <a:gd name="T61" fmla="*/ 17 h 356"/>
                <a:gd name="T62" fmla="*/ 311 w 479"/>
                <a:gd name="T63" fmla="*/ 25 h 356"/>
                <a:gd name="T64" fmla="*/ 243 w 479"/>
                <a:gd name="T65" fmla="*/ 47 h 356"/>
                <a:gd name="T66" fmla="*/ 206 w 479"/>
                <a:gd name="T67" fmla="*/ 60 h 356"/>
                <a:gd name="T68" fmla="*/ 134 w 479"/>
                <a:gd name="T69" fmla="*/ 89 h 356"/>
                <a:gd name="T70" fmla="*/ 76 w 479"/>
                <a:gd name="T71" fmla="*/ 136 h 356"/>
                <a:gd name="T72" fmla="*/ 99 w 479"/>
                <a:gd name="T73" fmla="*/ 119 h 356"/>
                <a:gd name="T74" fmla="*/ 59 w 479"/>
                <a:gd name="T75" fmla="*/ 123 h 356"/>
                <a:gd name="T76" fmla="*/ 29 w 479"/>
                <a:gd name="T77" fmla="*/ 157 h 356"/>
                <a:gd name="T78" fmla="*/ 7 w 479"/>
                <a:gd name="T79" fmla="*/ 157 h 356"/>
                <a:gd name="T80" fmla="*/ 17 w 479"/>
                <a:gd name="T81" fmla="*/ 190 h 356"/>
                <a:gd name="T82" fmla="*/ 55 w 479"/>
                <a:gd name="T83" fmla="*/ 250 h 356"/>
                <a:gd name="T84" fmla="*/ 38 w 479"/>
                <a:gd name="T85" fmla="*/ 247 h 356"/>
                <a:gd name="T86" fmla="*/ 90 w 479"/>
                <a:gd name="T87" fmla="*/ 317 h 356"/>
                <a:gd name="T88" fmla="*/ 95 w 479"/>
                <a:gd name="T89" fmla="*/ 330 h 356"/>
                <a:gd name="T90" fmla="*/ 123 w 479"/>
                <a:gd name="T91" fmla="*/ 322 h 356"/>
                <a:gd name="T92" fmla="*/ 166 w 479"/>
                <a:gd name="T93" fmla="*/ 304 h 356"/>
                <a:gd name="T94" fmla="*/ 132 w 479"/>
                <a:gd name="T95" fmla="*/ 307 h 356"/>
                <a:gd name="T96" fmla="*/ 106 w 479"/>
                <a:gd name="T97" fmla="*/ 314 h 356"/>
                <a:gd name="T98" fmla="*/ 193 w 479"/>
                <a:gd name="T99" fmla="*/ 296 h 356"/>
                <a:gd name="T100" fmla="*/ 235 w 479"/>
                <a:gd name="T101" fmla="*/ 282 h 356"/>
                <a:gd name="T102" fmla="*/ 266 w 479"/>
                <a:gd name="T103" fmla="*/ 266 h 356"/>
                <a:gd name="T104" fmla="*/ 288 w 479"/>
                <a:gd name="T105" fmla="*/ 262 h 356"/>
                <a:gd name="T106" fmla="*/ 314 w 479"/>
                <a:gd name="T107" fmla="*/ 245 h 356"/>
                <a:gd name="T108" fmla="*/ 340 w 479"/>
                <a:gd name="T109" fmla="*/ 232 h 356"/>
                <a:gd name="T110" fmla="*/ 377 w 479"/>
                <a:gd name="T111" fmla="*/ 225 h 356"/>
                <a:gd name="T112" fmla="*/ 394 w 479"/>
                <a:gd name="T113" fmla="*/ 218 h 356"/>
                <a:gd name="T114" fmla="*/ 389 w 479"/>
                <a:gd name="T115" fmla="*/ 211 h 356"/>
                <a:gd name="T116" fmla="*/ 441 w 479"/>
                <a:gd name="T117" fmla="*/ 198 h 356"/>
                <a:gd name="T118" fmla="*/ 445 w 479"/>
                <a:gd name="T119" fmla="*/ 16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9" h="356">
                  <a:moveTo>
                    <a:pt x="478" y="182"/>
                  </a:moveTo>
                  <a:cubicBezTo>
                    <a:pt x="470" y="178"/>
                    <a:pt x="463" y="174"/>
                    <a:pt x="455" y="170"/>
                  </a:cubicBezTo>
                  <a:cubicBezTo>
                    <a:pt x="454" y="164"/>
                    <a:pt x="452" y="159"/>
                    <a:pt x="451" y="155"/>
                  </a:cubicBezTo>
                  <a:cubicBezTo>
                    <a:pt x="449" y="146"/>
                    <a:pt x="446" y="136"/>
                    <a:pt x="443" y="127"/>
                  </a:cubicBezTo>
                  <a:cubicBezTo>
                    <a:pt x="450" y="133"/>
                    <a:pt x="458" y="139"/>
                    <a:pt x="465" y="145"/>
                  </a:cubicBezTo>
                  <a:cubicBezTo>
                    <a:pt x="466" y="146"/>
                    <a:pt x="467" y="145"/>
                    <a:pt x="466" y="144"/>
                  </a:cubicBezTo>
                  <a:cubicBezTo>
                    <a:pt x="458" y="137"/>
                    <a:pt x="450" y="130"/>
                    <a:pt x="442" y="123"/>
                  </a:cubicBezTo>
                  <a:cubicBezTo>
                    <a:pt x="440" y="117"/>
                    <a:pt x="438" y="111"/>
                    <a:pt x="436" y="105"/>
                  </a:cubicBezTo>
                  <a:cubicBezTo>
                    <a:pt x="436" y="105"/>
                    <a:pt x="436" y="104"/>
                    <a:pt x="436" y="104"/>
                  </a:cubicBezTo>
                  <a:cubicBezTo>
                    <a:pt x="432" y="95"/>
                    <a:pt x="429" y="86"/>
                    <a:pt x="425" y="77"/>
                  </a:cubicBezTo>
                  <a:cubicBezTo>
                    <a:pt x="435" y="83"/>
                    <a:pt x="445" y="89"/>
                    <a:pt x="455" y="95"/>
                  </a:cubicBezTo>
                  <a:cubicBezTo>
                    <a:pt x="456" y="96"/>
                    <a:pt x="457" y="94"/>
                    <a:pt x="456" y="94"/>
                  </a:cubicBezTo>
                  <a:cubicBezTo>
                    <a:pt x="446" y="86"/>
                    <a:pt x="435" y="79"/>
                    <a:pt x="424" y="73"/>
                  </a:cubicBezTo>
                  <a:cubicBezTo>
                    <a:pt x="423" y="71"/>
                    <a:pt x="422" y="68"/>
                    <a:pt x="421" y="66"/>
                  </a:cubicBezTo>
                  <a:cubicBezTo>
                    <a:pt x="416" y="54"/>
                    <a:pt x="411" y="41"/>
                    <a:pt x="405" y="29"/>
                  </a:cubicBezTo>
                  <a:cubicBezTo>
                    <a:pt x="418" y="37"/>
                    <a:pt x="430" y="44"/>
                    <a:pt x="443" y="51"/>
                  </a:cubicBezTo>
                  <a:cubicBezTo>
                    <a:pt x="444" y="52"/>
                    <a:pt x="445" y="50"/>
                    <a:pt x="444" y="50"/>
                  </a:cubicBezTo>
                  <a:cubicBezTo>
                    <a:pt x="431" y="42"/>
                    <a:pt x="417" y="34"/>
                    <a:pt x="404" y="26"/>
                  </a:cubicBezTo>
                  <a:cubicBezTo>
                    <a:pt x="400" y="18"/>
                    <a:pt x="396" y="9"/>
                    <a:pt x="389" y="5"/>
                  </a:cubicBezTo>
                  <a:cubicBezTo>
                    <a:pt x="380" y="0"/>
                    <a:pt x="369" y="3"/>
                    <a:pt x="360" y="5"/>
                  </a:cubicBezTo>
                  <a:cubicBezTo>
                    <a:pt x="345" y="8"/>
                    <a:pt x="329" y="12"/>
                    <a:pt x="314" y="16"/>
                  </a:cubicBezTo>
                  <a:cubicBezTo>
                    <a:pt x="253" y="33"/>
                    <a:pt x="194" y="55"/>
                    <a:pt x="137" y="80"/>
                  </a:cubicBezTo>
                  <a:cubicBezTo>
                    <a:pt x="107" y="92"/>
                    <a:pt x="78" y="105"/>
                    <a:pt x="49" y="119"/>
                  </a:cubicBezTo>
                  <a:cubicBezTo>
                    <a:pt x="35" y="125"/>
                    <a:pt x="8" y="133"/>
                    <a:pt x="6" y="152"/>
                  </a:cubicBezTo>
                  <a:cubicBezTo>
                    <a:pt x="6" y="151"/>
                    <a:pt x="6" y="151"/>
                    <a:pt x="6" y="150"/>
                  </a:cubicBezTo>
                  <a:cubicBezTo>
                    <a:pt x="5" y="147"/>
                    <a:pt x="0" y="149"/>
                    <a:pt x="1" y="152"/>
                  </a:cubicBezTo>
                  <a:cubicBezTo>
                    <a:pt x="9" y="201"/>
                    <a:pt x="26" y="248"/>
                    <a:pt x="48" y="293"/>
                  </a:cubicBezTo>
                  <a:cubicBezTo>
                    <a:pt x="56" y="307"/>
                    <a:pt x="63" y="329"/>
                    <a:pt x="79" y="336"/>
                  </a:cubicBezTo>
                  <a:cubicBezTo>
                    <a:pt x="89" y="342"/>
                    <a:pt x="103" y="339"/>
                    <a:pt x="115" y="335"/>
                  </a:cubicBezTo>
                  <a:cubicBezTo>
                    <a:pt x="127" y="342"/>
                    <a:pt x="140" y="349"/>
                    <a:pt x="153" y="355"/>
                  </a:cubicBezTo>
                  <a:cubicBezTo>
                    <a:pt x="154" y="356"/>
                    <a:pt x="155" y="355"/>
                    <a:pt x="154" y="354"/>
                  </a:cubicBezTo>
                  <a:cubicBezTo>
                    <a:pt x="141" y="348"/>
                    <a:pt x="129" y="341"/>
                    <a:pt x="117" y="334"/>
                  </a:cubicBezTo>
                  <a:cubicBezTo>
                    <a:pt x="126" y="331"/>
                    <a:pt x="134" y="328"/>
                    <a:pt x="140" y="326"/>
                  </a:cubicBezTo>
                  <a:cubicBezTo>
                    <a:pt x="142" y="325"/>
                    <a:pt x="143" y="324"/>
                    <a:pt x="145" y="324"/>
                  </a:cubicBezTo>
                  <a:cubicBezTo>
                    <a:pt x="157" y="332"/>
                    <a:pt x="170" y="339"/>
                    <a:pt x="183" y="344"/>
                  </a:cubicBezTo>
                  <a:cubicBezTo>
                    <a:pt x="184" y="345"/>
                    <a:pt x="185" y="343"/>
                    <a:pt x="184" y="342"/>
                  </a:cubicBezTo>
                  <a:cubicBezTo>
                    <a:pt x="171" y="337"/>
                    <a:pt x="159" y="331"/>
                    <a:pt x="147" y="323"/>
                  </a:cubicBezTo>
                  <a:cubicBezTo>
                    <a:pt x="157" y="320"/>
                    <a:pt x="167" y="316"/>
                    <a:pt x="177" y="313"/>
                  </a:cubicBezTo>
                  <a:cubicBezTo>
                    <a:pt x="185" y="318"/>
                    <a:pt x="194" y="322"/>
                    <a:pt x="203" y="325"/>
                  </a:cubicBezTo>
                  <a:cubicBezTo>
                    <a:pt x="205" y="326"/>
                    <a:pt x="205" y="324"/>
                    <a:pt x="204" y="324"/>
                  </a:cubicBezTo>
                  <a:cubicBezTo>
                    <a:pt x="195" y="320"/>
                    <a:pt x="187" y="316"/>
                    <a:pt x="179" y="312"/>
                  </a:cubicBezTo>
                  <a:cubicBezTo>
                    <a:pt x="188" y="309"/>
                    <a:pt x="197" y="306"/>
                    <a:pt x="206" y="303"/>
                  </a:cubicBezTo>
                  <a:cubicBezTo>
                    <a:pt x="217" y="308"/>
                    <a:pt x="229" y="313"/>
                    <a:pt x="241" y="317"/>
                  </a:cubicBezTo>
                  <a:cubicBezTo>
                    <a:pt x="243" y="318"/>
                    <a:pt x="243" y="316"/>
                    <a:pt x="242" y="316"/>
                  </a:cubicBezTo>
                  <a:cubicBezTo>
                    <a:pt x="231" y="311"/>
                    <a:pt x="220" y="307"/>
                    <a:pt x="209" y="301"/>
                  </a:cubicBezTo>
                  <a:cubicBezTo>
                    <a:pt x="219" y="298"/>
                    <a:pt x="230" y="294"/>
                    <a:pt x="240" y="290"/>
                  </a:cubicBezTo>
                  <a:cubicBezTo>
                    <a:pt x="251" y="296"/>
                    <a:pt x="262" y="301"/>
                    <a:pt x="273" y="306"/>
                  </a:cubicBezTo>
                  <a:cubicBezTo>
                    <a:pt x="274" y="306"/>
                    <a:pt x="275" y="305"/>
                    <a:pt x="274" y="304"/>
                  </a:cubicBezTo>
                  <a:cubicBezTo>
                    <a:pt x="264" y="299"/>
                    <a:pt x="253" y="294"/>
                    <a:pt x="243" y="289"/>
                  </a:cubicBezTo>
                  <a:cubicBezTo>
                    <a:pt x="251" y="286"/>
                    <a:pt x="260" y="283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85" y="289"/>
                    <a:pt x="302" y="296"/>
                    <a:pt x="319" y="302"/>
                  </a:cubicBezTo>
                  <a:cubicBezTo>
                    <a:pt x="321" y="302"/>
                    <a:pt x="321" y="300"/>
                    <a:pt x="320" y="300"/>
                  </a:cubicBezTo>
                  <a:cubicBezTo>
                    <a:pt x="303" y="294"/>
                    <a:pt x="287" y="287"/>
                    <a:pt x="272" y="278"/>
                  </a:cubicBezTo>
                  <a:cubicBezTo>
                    <a:pt x="317" y="261"/>
                    <a:pt x="361" y="243"/>
                    <a:pt x="405" y="223"/>
                  </a:cubicBezTo>
                  <a:cubicBezTo>
                    <a:pt x="416" y="229"/>
                    <a:pt x="428" y="233"/>
                    <a:pt x="439" y="238"/>
                  </a:cubicBezTo>
                  <a:cubicBezTo>
                    <a:pt x="440" y="238"/>
                    <a:pt x="441" y="236"/>
                    <a:pt x="440" y="236"/>
                  </a:cubicBezTo>
                  <a:cubicBezTo>
                    <a:pt x="429" y="232"/>
                    <a:pt x="418" y="227"/>
                    <a:pt x="407" y="222"/>
                  </a:cubicBezTo>
                  <a:cubicBezTo>
                    <a:pt x="419" y="217"/>
                    <a:pt x="430" y="212"/>
                    <a:pt x="442" y="206"/>
                  </a:cubicBezTo>
                  <a:cubicBezTo>
                    <a:pt x="451" y="212"/>
                    <a:pt x="461" y="217"/>
                    <a:pt x="471" y="222"/>
                  </a:cubicBezTo>
                  <a:cubicBezTo>
                    <a:pt x="472" y="222"/>
                    <a:pt x="473" y="220"/>
                    <a:pt x="472" y="220"/>
                  </a:cubicBezTo>
                  <a:cubicBezTo>
                    <a:pt x="463" y="215"/>
                    <a:pt x="454" y="210"/>
                    <a:pt x="445" y="205"/>
                  </a:cubicBezTo>
                  <a:cubicBezTo>
                    <a:pt x="445" y="205"/>
                    <a:pt x="445" y="204"/>
                    <a:pt x="446" y="204"/>
                  </a:cubicBezTo>
                  <a:cubicBezTo>
                    <a:pt x="446" y="204"/>
                    <a:pt x="447" y="204"/>
                    <a:pt x="447" y="204"/>
                  </a:cubicBezTo>
                  <a:cubicBezTo>
                    <a:pt x="459" y="198"/>
                    <a:pt x="459" y="185"/>
                    <a:pt x="456" y="172"/>
                  </a:cubicBezTo>
                  <a:cubicBezTo>
                    <a:pt x="463" y="177"/>
                    <a:pt x="470" y="180"/>
                    <a:pt x="477" y="184"/>
                  </a:cubicBezTo>
                  <a:cubicBezTo>
                    <a:pt x="478" y="184"/>
                    <a:pt x="479" y="182"/>
                    <a:pt x="478" y="182"/>
                  </a:cubicBezTo>
                  <a:close/>
                  <a:moveTo>
                    <a:pt x="446" y="161"/>
                  </a:moveTo>
                  <a:cubicBezTo>
                    <a:pt x="434" y="150"/>
                    <a:pt x="421" y="141"/>
                    <a:pt x="407" y="133"/>
                  </a:cubicBezTo>
                  <a:cubicBezTo>
                    <a:pt x="417" y="134"/>
                    <a:pt x="426" y="137"/>
                    <a:pt x="436" y="140"/>
                  </a:cubicBezTo>
                  <a:cubicBezTo>
                    <a:pt x="437" y="140"/>
                    <a:pt x="439" y="139"/>
                    <a:pt x="439" y="138"/>
                  </a:cubicBezTo>
                  <a:cubicBezTo>
                    <a:pt x="441" y="145"/>
                    <a:pt x="444" y="153"/>
                    <a:pt x="446" y="161"/>
                  </a:cubicBezTo>
                  <a:close/>
                  <a:moveTo>
                    <a:pt x="359" y="221"/>
                  </a:moveTo>
                  <a:cubicBezTo>
                    <a:pt x="361" y="223"/>
                    <a:pt x="362" y="224"/>
                    <a:pt x="363" y="226"/>
                  </a:cubicBezTo>
                  <a:cubicBezTo>
                    <a:pt x="358" y="225"/>
                    <a:pt x="352" y="224"/>
                    <a:pt x="346" y="224"/>
                  </a:cubicBezTo>
                  <a:cubicBezTo>
                    <a:pt x="350" y="222"/>
                    <a:pt x="355" y="220"/>
                    <a:pt x="359" y="218"/>
                  </a:cubicBezTo>
                  <a:cubicBezTo>
                    <a:pt x="358" y="219"/>
                    <a:pt x="358" y="220"/>
                    <a:pt x="359" y="221"/>
                  </a:cubicBezTo>
                  <a:close/>
                  <a:moveTo>
                    <a:pt x="94" y="308"/>
                  </a:moveTo>
                  <a:cubicBezTo>
                    <a:pt x="94" y="308"/>
                    <a:pt x="94" y="308"/>
                    <a:pt x="94" y="307"/>
                  </a:cubicBezTo>
                  <a:cubicBezTo>
                    <a:pt x="94" y="307"/>
                    <a:pt x="94" y="307"/>
                    <a:pt x="94" y="307"/>
                  </a:cubicBezTo>
                  <a:cubicBezTo>
                    <a:pt x="94" y="307"/>
                    <a:pt x="94" y="307"/>
                    <a:pt x="93" y="306"/>
                  </a:cubicBezTo>
                  <a:cubicBezTo>
                    <a:pt x="81" y="283"/>
                    <a:pt x="68" y="260"/>
                    <a:pt x="58" y="236"/>
                  </a:cubicBezTo>
                  <a:cubicBezTo>
                    <a:pt x="56" y="233"/>
                    <a:pt x="55" y="230"/>
                    <a:pt x="54" y="227"/>
                  </a:cubicBezTo>
                  <a:cubicBezTo>
                    <a:pt x="55" y="227"/>
                    <a:pt x="55" y="225"/>
                    <a:pt x="54" y="224"/>
                  </a:cubicBezTo>
                  <a:cubicBezTo>
                    <a:pt x="53" y="224"/>
                    <a:pt x="53" y="223"/>
                    <a:pt x="52" y="223"/>
                  </a:cubicBezTo>
                  <a:cubicBezTo>
                    <a:pt x="48" y="214"/>
                    <a:pt x="45" y="205"/>
                    <a:pt x="42" y="197"/>
                  </a:cubicBezTo>
                  <a:cubicBezTo>
                    <a:pt x="40" y="193"/>
                    <a:pt x="39" y="188"/>
                    <a:pt x="38" y="183"/>
                  </a:cubicBezTo>
                  <a:cubicBezTo>
                    <a:pt x="38" y="183"/>
                    <a:pt x="39" y="184"/>
                    <a:pt x="39" y="184"/>
                  </a:cubicBezTo>
                  <a:cubicBezTo>
                    <a:pt x="41" y="184"/>
                    <a:pt x="43" y="182"/>
                    <a:pt x="41" y="180"/>
                  </a:cubicBezTo>
                  <a:cubicBezTo>
                    <a:pt x="39" y="179"/>
                    <a:pt x="37" y="177"/>
                    <a:pt x="35" y="175"/>
                  </a:cubicBezTo>
                  <a:cubicBezTo>
                    <a:pt x="34" y="170"/>
                    <a:pt x="32" y="165"/>
                    <a:pt x="29" y="162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1" y="162"/>
                    <a:pt x="32" y="162"/>
                    <a:pt x="33" y="163"/>
                  </a:cubicBezTo>
                  <a:cubicBezTo>
                    <a:pt x="35" y="163"/>
                    <a:pt x="37" y="161"/>
                    <a:pt x="36" y="159"/>
                  </a:cubicBezTo>
                  <a:cubicBezTo>
                    <a:pt x="123" y="129"/>
                    <a:pt x="209" y="94"/>
                    <a:pt x="295" y="60"/>
                  </a:cubicBezTo>
                  <a:cubicBezTo>
                    <a:pt x="297" y="59"/>
                    <a:pt x="298" y="58"/>
                    <a:pt x="297" y="56"/>
                  </a:cubicBezTo>
                  <a:cubicBezTo>
                    <a:pt x="299" y="60"/>
                    <a:pt x="301" y="64"/>
                    <a:pt x="303" y="67"/>
                  </a:cubicBezTo>
                  <a:cubicBezTo>
                    <a:pt x="302" y="68"/>
                    <a:pt x="302" y="70"/>
                    <a:pt x="303" y="71"/>
                  </a:cubicBezTo>
                  <a:cubicBezTo>
                    <a:pt x="304" y="72"/>
                    <a:pt x="306" y="72"/>
                    <a:pt x="307" y="73"/>
                  </a:cubicBezTo>
                  <a:cubicBezTo>
                    <a:pt x="317" y="92"/>
                    <a:pt x="327" y="111"/>
                    <a:pt x="336" y="130"/>
                  </a:cubicBezTo>
                  <a:cubicBezTo>
                    <a:pt x="348" y="154"/>
                    <a:pt x="358" y="180"/>
                    <a:pt x="370" y="204"/>
                  </a:cubicBezTo>
                  <a:cubicBezTo>
                    <a:pt x="282" y="248"/>
                    <a:pt x="188" y="276"/>
                    <a:pt x="94" y="308"/>
                  </a:cubicBezTo>
                  <a:close/>
                  <a:moveTo>
                    <a:pt x="290" y="252"/>
                  </a:moveTo>
                  <a:cubicBezTo>
                    <a:pt x="288" y="252"/>
                    <a:pt x="285" y="252"/>
                    <a:pt x="283" y="251"/>
                  </a:cubicBezTo>
                  <a:cubicBezTo>
                    <a:pt x="286" y="250"/>
                    <a:pt x="289" y="249"/>
                    <a:pt x="292" y="247"/>
                  </a:cubicBezTo>
                  <a:cubicBezTo>
                    <a:pt x="292" y="248"/>
                    <a:pt x="292" y="249"/>
                    <a:pt x="293" y="249"/>
                  </a:cubicBezTo>
                  <a:cubicBezTo>
                    <a:pt x="299" y="257"/>
                    <a:pt x="296" y="251"/>
                    <a:pt x="290" y="252"/>
                  </a:cubicBezTo>
                  <a:close/>
                  <a:moveTo>
                    <a:pt x="232" y="270"/>
                  </a:moveTo>
                  <a:cubicBezTo>
                    <a:pt x="234" y="269"/>
                    <a:pt x="237" y="268"/>
                    <a:pt x="240" y="267"/>
                  </a:cubicBezTo>
                  <a:cubicBezTo>
                    <a:pt x="244" y="271"/>
                    <a:pt x="238" y="271"/>
                    <a:pt x="232" y="270"/>
                  </a:cubicBezTo>
                  <a:close/>
                  <a:moveTo>
                    <a:pt x="213" y="277"/>
                  </a:moveTo>
                  <a:cubicBezTo>
                    <a:pt x="216" y="276"/>
                    <a:pt x="219" y="275"/>
                    <a:pt x="222" y="274"/>
                  </a:cubicBezTo>
                  <a:cubicBezTo>
                    <a:pt x="224" y="281"/>
                    <a:pt x="221" y="282"/>
                    <a:pt x="213" y="277"/>
                  </a:cubicBezTo>
                  <a:close/>
                  <a:moveTo>
                    <a:pt x="198" y="282"/>
                  </a:moveTo>
                  <a:cubicBezTo>
                    <a:pt x="201" y="280"/>
                    <a:pt x="205" y="279"/>
                    <a:pt x="209" y="278"/>
                  </a:cubicBezTo>
                  <a:cubicBezTo>
                    <a:pt x="209" y="278"/>
                    <a:pt x="209" y="278"/>
                    <a:pt x="209" y="279"/>
                  </a:cubicBezTo>
                  <a:cubicBezTo>
                    <a:pt x="215" y="286"/>
                    <a:pt x="206" y="284"/>
                    <a:pt x="198" y="282"/>
                  </a:cubicBezTo>
                  <a:close/>
                  <a:moveTo>
                    <a:pt x="193" y="292"/>
                  </a:moveTo>
                  <a:cubicBezTo>
                    <a:pt x="189" y="291"/>
                    <a:pt x="186" y="291"/>
                    <a:pt x="182" y="290"/>
                  </a:cubicBezTo>
                  <a:cubicBezTo>
                    <a:pt x="180" y="289"/>
                    <a:pt x="178" y="289"/>
                    <a:pt x="176" y="289"/>
                  </a:cubicBezTo>
                  <a:cubicBezTo>
                    <a:pt x="180" y="287"/>
                    <a:pt x="184" y="286"/>
                    <a:pt x="189" y="284"/>
                  </a:cubicBezTo>
                  <a:cubicBezTo>
                    <a:pt x="190" y="287"/>
                    <a:pt x="192" y="289"/>
                    <a:pt x="193" y="292"/>
                  </a:cubicBezTo>
                  <a:close/>
                  <a:moveTo>
                    <a:pt x="84" y="303"/>
                  </a:moveTo>
                  <a:cubicBezTo>
                    <a:pt x="85" y="304"/>
                    <a:pt x="86" y="305"/>
                    <a:pt x="87" y="307"/>
                  </a:cubicBezTo>
                  <a:cubicBezTo>
                    <a:pt x="82" y="303"/>
                    <a:pt x="77" y="298"/>
                    <a:pt x="72" y="294"/>
                  </a:cubicBezTo>
                  <a:cubicBezTo>
                    <a:pt x="76" y="297"/>
                    <a:pt x="80" y="300"/>
                    <a:pt x="84" y="303"/>
                  </a:cubicBezTo>
                  <a:close/>
                  <a:moveTo>
                    <a:pt x="72" y="287"/>
                  </a:moveTo>
                  <a:cubicBezTo>
                    <a:pt x="69" y="284"/>
                    <a:pt x="66" y="280"/>
                    <a:pt x="63" y="277"/>
                  </a:cubicBezTo>
                  <a:cubicBezTo>
                    <a:pt x="66" y="279"/>
                    <a:pt x="69" y="280"/>
                    <a:pt x="72" y="282"/>
                  </a:cubicBezTo>
                  <a:cubicBezTo>
                    <a:pt x="74" y="285"/>
                    <a:pt x="76" y="289"/>
                    <a:pt x="78" y="292"/>
                  </a:cubicBezTo>
                  <a:cubicBezTo>
                    <a:pt x="76" y="290"/>
                    <a:pt x="74" y="289"/>
                    <a:pt x="72" y="287"/>
                  </a:cubicBezTo>
                  <a:close/>
                  <a:moveTo>
                    <a:pt x="66" y="269"/>
                  </a:moveTo>
                  <a:cubicBezTo>
                    <a:pt x="59" y="263"/>
                    <a:pt x="53" y="256"/>
                    <a:pt x="46" y="250"/>
                  </a:cubicBezTo>
                  <a:cubicBezTo>
                    <a:pt x="45" y="250"/>
                    <a:pt x="45" y="249"/>
                    <a:pt x="44" y="249"/>
                  </a:cubicBezTo>
                  <a:cubicBezTo>
                    <a:pt x="49" y="252"/>
                    <a:pt x="54" y="254"/>
                    <a:pt x="60" y="257"/>
                  </a:cubicBezTo>
                  <a:cubicBezTo>
                    <a:pt x="62" y="261"/>
                    <a:pt x="64" y="265"/>
                    <a:pt x="66" y="269"/>
                  </a:cubicBezTo>
                  <a:close/>
                  <a:moveTo>
                    <a:pt x="52" y="239"/>
                  </a:moveTo>
                  <a:cubicBezTo>
                    <a:pt x="48" y="234"/>
                    <a:pt x="43" y="228"/>
                    <a:pt x="38" y="224"/>
                  </a:cubicBezTo>
                  <a:cubicBezTo>
                    <a:pt x="41" y="225"/>
                    <a:pt x="44" y="226"/>
                    <a:pt x="46" y="226"/>
                  </a:cubicBezTo>
                  <a:cubicBezTo>
                    <a:pt x="47" y="228"/>
                    <a:pt x="48" y="230"/>
                    <a:pt x="49" y="232"/>
                  </a:cubicBezTo>
                  <a:cubicBezTo>
                    <a:pt x="50" y="234"/>
                    <a:pt x="51" y="237"/>
                    <a:pt x="52" y="239"/>
                  </a:cubicBezTo>
                  <a:close/>
                  <a:moveTo>
                    <a:pt x="42" y="214"/>
                  </a:moveTo>
                  <a:cubicBezTo>
                    <a:pt x="37" y="210"/>
                    <a:pt x="32" y="206"/>
                    <a:pt x="28" y="202"/>
                  </a:cubicBezTo>
                  <a:cubicBezTo>
                    <a:pt x="17" y="191"/>
                    <a:pt x="26" y="196"/>
                    <a:pt x="36" y="199"/>
                  </a:cubicBezTo>
                  <a:cubicBezTo>
                    <a:pt x="38" y="204"/>
                    <a:pt x="40" y="209"/>
                    <a:pt x="42" y="214"/>
                  </a:cubicBezTo>
                  <a:close/>
                  <a:moveTo>
                    <a:pt x="33" y="191"/>
                  </a:moveTo>
                  <a:cubicBezTo>
                    <a:pt x="27" y="185"/>
                    <a:pt x="18" y="176"/>
                    <a:pt x="16" y="177"/>
                  </a:cubicBezTo>
                  <a:cubicBezTo>
                    <a:pt x="18" y="176"/>
                    <a:pt x="24" y="178"/>
                    <a:pt x="29" y="180"/>
                  </a:cubicBezTo>
                  <a:cubicBezTo>
                    <a:pt x="30" y="183"/>
                    <a:pt x="31" y="185"/>
                    <a:pt x="32" y="188"/>
                  </a:cubicBezTo>
                  <a:cubicBezTo>
                    <a:pt x="33" y="189"/>
                    <a:pt x="33" y="190"/>
                    <a:pt x="33" y="191"/>
                  </a:cubicBezTo>
                  <a:close/>
                  <a:moveTo>
                    <a:pt x="43" y="146"/>
                  </a:moveTo>
                  <a:cubicBezTo>
                    <a:pt x="41" y="144"/>
                    <a:pt x="39" y="142"/>
                    <a:pt x="37" y="140"/>
                  </a:cubicBezTo>
                  <a:cubicBezTo>
                    <a:pt x="43" y="142"/>
                    <a:pt x="50" y="144"/>
                    <a:pt x="56" y="146"/>
                  </a:cubicBezTo>
                  <a:cubicBezTo>
                    <a:pt x="48" y="149"/>
                    <a:pt x="40" y="152"/>
                    <a:pt x="32" y="156"/>
                  </a:cubicBezTo>
                  <a:cubicBezTo>
                    <a:pt x="25" y="149"/>
                    <a:pt x="22" y="145"/>
                    <a:pt x="41" y="150"/>
                  </a:cubicBezTo>
                  <a:cubicBezTo>
                    <a:pt x="44" y="150"/>
                    <a:pt x="45" y="148"/>
                    <a:pt x="43" y="146"/>
                  </a:cubicBezTo>
                  <a:close/>
                  <a:moveTo>
                    <a:pt x="54" y="135"/>
                  </a:moveTo>
                  <a:cubicBezTo>
                    <a:pt x="60" y="137"/>
                    <a:pt x="66" y="138"/>
                    <a:pt x="73" y="139"/>
                  </a:cubicBezTo>
                  <a:cubicBezTo>
                    <a:pt x="69" y="140"/>
                    <a:pt x="65" y="142"/>
                    <a:pt x="62" y="143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59" y="140"/>
                    <a:pt x="57" y="138"/>
                    <a:pt x="54" y="135"/>
                  </a:cubicBezTo>
                  <a:close/>
                  <a:moveTo>
                    <a:pt x="145" y="105"/>
                  </a:moveTo>
                  <a:cubicBezTo>
                    <a:pt x="143" y="102"/>
                    <a:pt x="140" y="99"/>
                    <a:pt x="137" y="96"/>
                  </a:cubicBezTo>
                  <a:cubicBezTo>
                    <a:pt x="145" y="97"/>
                    <a:pt x="152" y="98"/>
                    <a:pt x="159" y="99"/>
                  </a:cubicBezTo>
                  <a:cubicBezTo>
                    <a:pt x="161" y="99"/>
                    <a:pt x="162" y="97"/>
                    <a:pt x="161" y="95"/>
                  </a:cubicBezTo>
                  <a:cubicBezTo>
                    <a:pt x="161" y="95"/>
                    <a:pt x="161" y="94"/>
                    <a:pt x="160" y="94"/>
                  </a:cubicBezTo>
                  <a:cubicBezTo>
                    <a:pt x="166" y="95"/>
                    <a:pt x="172" y="97"/>
                    <a:pt x="178" y="97"/>
                  </a:cubicBezTo>
                  <a:cubicBezTo>
                    <a:pt x="161" y="104"/>
                    <a:pt x="144" y="110"/>
                    <a:pt x="128" y="117"/>
                  </a:cubicBezTo>
                  <a:cubicBezTo>
                    <a:pt x="128" y="116"/>
                    <a:pt x="128" y="115"/>
                    <a:pt x="127" y="115"/>
                  </a:cubicBezTo>
                  <a:cubicBezTo>
                    <a:pt x="123" y="112"/>
                    <a:pt x="120" y="109"/>
                    <a:pt x="116" y="106"/>
                  </a:cubicBezTo>
                  <a:cubicBezTo>
                    <a:pt x="125" y="106"/>
                    <a:pt x="134" y="107"/>
                    <a:pt x="143" y="109"/>
                  </a:cubicBezTo>
                  <a:cubicBezTo>
                    <a:pt x="145" y="109"/>
                    <a:pt x="147" y="107"/>
                    <a:pt x="145" y="105"/>
                  </a:cubicBezTo>
                  <a:close/>
                  <a:moveTo>
                    <a:pt x="230" y="73"/>
                  </a:moveTo>
                  <a:cubicBezTo>
                    <a:pt x="227" y="70"/>
                    <a:pt x="224" y="67"/>
                    <a:pt x="221" y="65"/>
                  </a:cubicBezTo>
                  <a:cubicBezTo>
                    <a:pt x="229" y="66"/>
                    <a:pt x="237" y="68"/>
                    <a:pt x="245" y="68"/>
                  </a:cubicBezTo>
                  <a:cubicBezTo>
                    <a:pt x="247" y="69"/>
                    <a:pt x="248" y="66"/>
                    <a:pt x="247" y="64"/>
                  </a:cubicBezTo>
                  <a:cubicBezTo>
                    <a:pt x="245" y="62"/>
                    <a:pt x="244" y="61"/>
                    <a:pt x="242" y="59"/>
                  </a:cubicBezTo>
                  <a:cubicBezTo>
                    <a:pt x="250" y="60"/>
                    <a:pt x="257" y="62"/>
                    <a:pt x="265" y="63"/>
                  </a:cubicBezTo>
                  <a:cubicBezTo>
                    <a:pt x="267" y="63"/>
                    <a:pt x="270" y="60"/>
                    <a:pt x="268" y="58"/>
                  </a:cubicBezTo>
                  <a:cubicBezTo>
                    <a:pt x="263" y="55"/>
                    <a:pt x="259" y="51"/>
                    <a:pt x="255" y="48"/>
                  </a:cubicBezTo>
                  <a:cubicBezTo>
                    <a:pt x="266" y="50"/>
                    <a:pt x="277" y="52"/>
                    <a:pt x="289" y="55"/>
                  </a:cubicBezTo>
                  <a:cubicBezTo>
                    <a:pt x="291" y="55"/>
                    <a:pt x="293" y="53"/>
                    <a:pt x="292" y="51"/>
                  </a:cubicBezTo>
                  <a:cubicBezTo>
                    <a:pt x="289" y="47"/>
                    <a:pt x="287" y="44"/>
                    <a:pt x="284" y="41"/>
                  </a:cubicBezTo>
                  <a:cubicBezTo>
                    <a:pt x="289" y="42"/>
                    <a:pt x="295" y="43"/>
                    <a:pt x="301" y="44"/>
                  </a:cubicBezTo>
                  <a:cubicBezTo>
                    <a:pt x="310" y="50"/>
                    <a:pt x="322" y="53"/>
                    <a:pt x="329" y="57"/>
                  </a:cubicBezTo>
                  <a:cubicBezTo>
                    <a:pt x="334" y="59"/>
                    <a:pt x="338" y="62"/>
                    <a:pt x="343" y="64"/>
                  </a:cubicBezTo>
                  <a:cubicBezTo>
                    <a:pt x="331" y="59"/>
                    <a:pt x="319" y="54"/>
                    <a:pt x="307" y="49"/>
                  </a:cubicBezTo>
                  <a:cubicBezTo>
                    <a:pt x="304" y="48"/>
                    <a:pt x="302" y="52"/>
                    <a:pt x="305" y="53"/>
                  </a:cubicBezTo>
                  <a:cubicBezTo>
                    <a:pt x="320" y="63"/>
                    <a:pt x="336" y="73"/>
                    <a:pt x="351" y="83"/>
                  </a:cubicBezTo>
                  <a:cubicBezTo>
                    <a:pt x="346" y="80"/>
                    <a:pt x="341" y="78"/>
                    <a:pt x="335" y="76"/>
                  </a:cubicBezTo>
                  <a:cubicBezTo>
                    <a:pt x="327" y="72"/>
                    <a:pt x="319" y="68"/>
                    <a:pt x="311" y="67"/>
                  </a:cubicBezTo>
                  <a:cubicBezTo>
                    <a:pt x="308" y="62"/>
                    <a:pt x="305" y="58"/>
                    <a:pt x="301" y="53"/>
                  </a:cubicBezTo>
                  <a:cubicBezTo>
                    <a:pt x="300" y="51"/>
                    <a:pt x="297" y="52"/>
                    <a:pt x="297" y="55"/>
                  </a:cubicBezTo>
                  <a:cubicBezTo>
                    <a:pt x="296" y="54"/>
                    <a:pt x="295" y="53"/>
                    <a:pt x="294" y="54"/>
                  </a:cubicBezTo>
                  <a:cubicBezTo>
                    <a:pt x="266" y="64"/>
                    <a:pt x="238" y="75"/>
                    <a:pt x="210" y="86"/>
                  </a:cubicBezTo>
                  <a:cubicBezTo>
                    <a:pt x="205" y="81"/>
                    <a:pt x="200" y="76"/>
                    <a:pt x="194" y="72"/>
                  </a:cubicBezTo>
                  <a:cubicBezTo>
                    <a:pt x="205" y="74"/>
                    <a:pt x="216" y="76"/>
                    <a:pt x="227" y="77"/>
                  </a:cubicBezTo>
                  <a:cubicBezTo>
                    <a:pt x="230" y="78"/>
                    <a:pt x="231" y="75"/>
                    <a:pt x="230" y="73"/>
                  </a:cubicBezTo>
                  <a:close/>
                  <a:moveTo>
                    <a:pt x="299" y="36"/>
                  </a:moveTo>
                  <a:cubicBezTo>
                    <a:pt x="302" y="37"/>
                    <a:pt x="304" y="38"/>
                    <a:pt x="307" y="39"/>
                  </a:cubicBezTo>
                  <a:cubicBezTo>
                    <a:pt x="306" y="39"/>
                    <a:pt x="305" y="39"/>
                    <a:pt x="304" y="39"/>
                  </a:cubicBezTo>
                  <a:cubicBezTo>
                    <a:pt x="302" y="38"/>
                    <a:pt x="301" y="37"/>
                    <a:pt x="299" y="36"/>
                  </a:cubicBezTo>
                  <a:close/>
                  <a:moveTo>
                    <a:pt x="398" y="97"/>
                  </a:moveTo>
                  <a:cubicBezTo>
                    <a:pt x="407" y="103"/>
                    <a:pt x="415" y="109"/>
                    <a:pt x="423" y="115"/>
                  </a:cubicBezTo>
                  <a:cubicBezTo>
                    <a:pt x="417" y="113"/>
                    <a:pt x="410" y="112"/>
                    <a:pt x="404" y="110"/>
                  </a:cubicBezTo>
                  <a:cubicBezTo>
                    <a:pt x="400" y="102"/>
                    <a:pt x="393" y="98"/>
                    <a:pt x="384" y="97"/>
                  </a:cubicBezTo>
                  <a:cubicBezTo>
                    <a:pt x="382" y="97"/>
                    <a:pt x="382" y="101"/>
                    <a:pt x="384" y="101"/>
                  </a:cubicBezTo>
                  <a:cubicBezTo>
                    <a:pt x="389" y="102"/>
                    <a:pt x="393" y="105"/>
                    <a:pt x="396" y="110"/>
                  </a:cubicBezTo>
                  <a:cubicBezTo>
                    <a:pt x="395" y="111"/>
                    <a:pt x="396" y="112"/>
                    <a:pt x="397" y="113"/>
                  </a:cubicBezTo>
                  <a:cubicBezTo>
                    <a:pt x="397" y="113"/>
                    <a:pt x="397" y="113"/>
                    <a:pt x="397" y="113"/>
                  </a:cubicBezTo>
                  <a:cubicBezTo>
                    <a:pt x="398" y="115"/>
                    <a:pt x="398" y="117"/>
                    <a:pt x="398" y="119"/>
                  </a:cubicBezTo>
                  <a:cubicBezTo>
                    <a:pt x="398" y="122"/>
                    <a:pt x="397" y="124"/>
                    <a:pt x="396" y="126"/>
                  </a:cubicBezTo>
                  <a:cubicBezTo>
                    <a:pt x="395" y="126"/>
                    <a:pt x="395" y="126"/>
                    <a:pt x="394" y="126"/>
                  </a:cubicBezTo>
                  <a:cubicBezTo>
                    <a:pt x="391" y="125"/>
                    <a:pt x="391" y="129"/>
                    <a:pt x="392" y="130"/>
                  </a:cubicBezTo>
                  <a:cubicBezTo>
                    <a:pt x="390" y="131"/>
                    <a:pt x="387" y="132"/>
                    <a:pt x="384" y="132"/>
                  </a:cubicBezTo>
                  <a:cubicBezTo>
                    <a:pt x="366" y="133"/>
                    <a:pt x="365" y="109"/>
                    <a:pt x="380" y="103"/>
                  </a:cubicBezTo>
                  <a:cubicBezTo>
                    <a:pt x="383" y="102"/>
                    <a:pt x="383" y="97"/>
                    <a:pt x="380" y="96"/>
                  </a:cubicBezTo>
                  <a:cubicBezTo>
                    <a:pt x="380" y="96"/>
                    <a:pt x="379" y="95"/>
                    <a:pt x="379" y="94"/>
                  </a:cubicBezTo>
                  <a:cubicBezTo>
                    <a:pt x="363" y="84"/>
                    <a:pt x="347" y="74"/>
                    <a:pt x="331" y="64"/>
                  </a:cubicBezTo>
                  <a:cubicBezTo>
                    <a:pt x="354" y="74"/>
                    <a:pt x="376" y="83"/>
                    <a:pt x="398" y="92"/>
                  </a:cubicBezTo>
                  <a:cubicBezTo>
                    <a:pt x="397" y="93"/>
                    <a:pt x="397" y="96"/>
                    <a:pt x="398" y="97"/>
                  </a:cubicBezTo>
                  <a:close/>
                  <a:moveTo>
                    <a:pt x="402" y="93"/>
                  </a:moveTo>
                  <a:cubicBezTo>
                    <a:pt x="403" y="92"/>
                    <a:pt x="403" y="92"/>
                    <a:pt x="403" y="92"/>
                  </a:cubicBezTo>
                  <a:cubicBezTo>
                    <a:pt x="405" y="93"/>
                    <a:pt x="406" y="94"/>
                    <a:pt x="408" y="95"/>
                  </a:cubicBezTo>
                  <a:cubicBezTo>
                    <a:pt x="406" y="94"/>
                    <a:pt x="404" y="93"/>
                    <a:pt x="402" y="93"/>
                  </a:cubicBezTo>
                  <a:close/>
                  <a:moveTo>
                    <a:pt x="406" y="118"/>
                  </a:moveTo>
                  <a:cubicBezTo>
                    <a:pt x="413" y="123"/>
                    <a:pt x="419" y="127"/>
                    <a:pt x="426" y="132"/>
                  </a:cubicBezTo>
                  <a:cubicBezTo>
                    <a:pt x="419" y="130"/>
                    <a:pt x="412" y="129"/>
                    <a:pt x="405" y="127"/>
                  </a:cubicBezTo>
                  <a:cubicBezTo>
                    <a:pt x="406" y="125"/>
                    <a:pt x="406" y="122"/>
                    <a:pt x="406" y="119"/>
                  </a:cubicBezTo>
                  <a:cubicBezTo>
                    <a:pt x="406" y="119"/>
                    <a:pt x="406" y="119"/>
                    <a:pt x="406" y="118"/>
                  </a:cubicBezTo>
                  <a:close/>
                  <a:moveTo>
                    <a:pt x="364" y="103"/>
                  </a:moveTo>
                  <a:cubicBezTo>
                    <a:pt x="348" y="93"/>
                    <a:pt x="331" y="82"/>
                    <a:pt x="314" y="72"/>
                  </a:cubicBezTo>
                  <a:cubicBezTo>
                    <a:pt x="325" y="75"/>
                    <a:pt x="337" y="82"/>
                    <a:pt x="346" y="86"/>
                  </a:cubicBezTo>
                  <a:cubicBezTo>
                    <a:pt x="355" y="90"/>
                    <a:pt x="365" y="94"/>
                    <a:pt x="374" y="98"/>
                  </a:cubicBezTo>
                  <a:cubicBezTo>
                    <a:pt x="370" y="99"/>
                    <a:pt x="367" y="102"/>
                    <a:pt x="365" y="106"/>
                  </a:cubicBezTo>
                  <a:cubicBezTo>
                    <a:pt x="365" y="105"/>
                    <a:pt x="365" y="103"/>
                    <a:pt x="364" y="103"/>
                  </a:cubicBezTo>
                  <a:close/>
                  <a:moveTo>
                    <a:pt x="335" y="96"/>
                  </a:moveTo>
                  <a:cubicBezTo>
                    <a:pt x="344" y="100"/>
                    <a:pt x="353" y="103"/>
                    <a:pt x="362" y="107"/>
                  </a:cubicBezTo>
                  <a:cubicBezTo>
                    <a:pt x="363" y="107"/>
                    <a:pt x="364" y="107"/>
                    <a:pt x="365" y="106"/>
                  </a:cubicBezTo>
                  <a:cubicBezTo>
                    <a:pt x="363" y="110"/>
                    <a:pt x="361" y="114"/>
                    <a:pt x="361" y="118"/>
                  </a:cubicBezTo>
                  <a:cubicBezTo>
                    <a:pt x="352" y="111"/>
                    <a:pt x="344" y="104"/>
                    <a:pt x="335" y="96"/>
                  </a:cubicBezTo>
                  <a:close/>
                  <a:moveTo>
                    <a:pt x="347" y="113"/>
                  </a:moveTo>
                  <a:cubicBezTo>
                    <a:pt x="344" y="111"/>
                    <a:pt x="340" y="110"/>
                    <a:pt x="336" y="109"/>
                  </a:cubicBezTo>
                  <a:cubicBezTo>
                    <a:pt x="336" y="108"/>
                    <a:pt x="335" y="109"/>
                    <a:pt x="335" y="108"/>
                  </a:cubicBezTo>
                  <a:cubicBezTo>
                    <a:pt x="333" y="105"/>
                    <a:pt x="331" y="101"/>
                    <a:pt x="329" y="98"/>
                  </a:cubicBezTo>
                  <a:cubicBezTo>
                    <a:pt x="335" y="103"/>
                    <a:pt x="341" y="108"/>
                    <a:pt x="347" y="113"/>
                  </a:cubicBezTo>
                  <a:close/>
                  <a:moveTo>
                    <a:pt x="324" y="87"/>
                  </a:moveTo>
                  <a:cubicBezTo>
                    <a:pt x="323" y="87"/>
                    <a:pt x="323" y="87"/>
                    <a:pt x="323" y="87"/>
                  </a:cubicBezTo>
                  <a:cubicBezTo>
                    <a:pt x="322" y="85"/>
                    <a:pt x="321" y="83"/>
                    <a:pt x="319" y="81"/>
                  </a:cubicBezTo>
                  <a:cubicBezTo>
                    <a:pt x="326" y="85"/>
                    <a:pt x="333" y="89"/>
                    <a:pt x="340" y="94"/>
                  </a:cubicBezTo>
                  <a:cubicBezTo>
                    <a:pt x="335" y="91"/>
                    <a:pt x="329" y="89"/>
                    <a:pt x="324" y="87"/>
                  </a:cubicBezTo>
                  <a:close/>
                  <a:moveTo>
                    <a:pt x="348" y="61"/>
                  </a:moveTo>
                  <a:cubicBezTo>
                    <a:pt x="339" y="57"/>
                    <a:pt x="331" y="52"/>
                    <a:pt x="322" y="47"/>
                  </a:cubicBezTo>
                  <a:cubicBezTo>
                    <a:pt x="319" y="46"/>
                    <a:pt x="316" y="45"/>
                    <a:pt x="312" y="43"/>
                  </a:cubicBezTo>
                  <a:cubicBezTo>
                    <a:pt x="312" y="43"/>
                    <a:pt x="312" y="42"/>
                    <a:pt x="312" y="42"/>
                  </a:cubicBezTo>
                  <a:cubicBezTo>
                    <a:pt x="334" y="52"/>
                    <a:pt x="356" y="64"/>
                    <a:pt x="377" y="76"/>
                  </a:cubicBezTo>
                  <a:cubicBezTo>
                    <a:pt x="368" y="71"/>
                    <a:pt x="358" y="66"/>
                    <a:pt x="348" y="61"/>
                  </a:cubicBezTo>
                  <a:close/>
                  <a:moveTo>
                    <a:pt x="173" y="84"/>
                  </a:moveTo>
                  <a:cubicBezTo>
                    <a:pt x="182" y="86"/>
                    <a:pt x="191" y="87"/>
                    <a:pt x="201" y="89"/>
                  </a:cubicBezTo>
                  <a:cubicBezTo>
                    <a:pt x="196" y="91"/>
                    <a:pt x="191" y="92"/>
                    <a:pt x="186" y="94"/>
                  </a:cubicBezTo>
                  <a:cubicBezTo>
                    <a:pt x="186" y="94"/>
                    <a:pt x="186" y="94"/>
                    <a:pt x="185" y="93"/>
                  </a:cubicBezTo>
                  <a:cubicBezTo>
                    <a:pt x="181" y="90"/>
                    <a:pt x="177" y="87"/>
                    <a:pt x="173" y="84"/>
                  </a:cubicBezTo>
                  <a:close/>
                  <a:moveTo>
                    <a:pt x="365" y="172"/>
                  </a:moveTo>
                  <a:cubicBezTo>
                    <a:pt x="379" y="180"/>
                    <a:pt x="392" y="188"/>
                    <a:pt x="404" y="198"/>
                  </a:cubicBezTo>
                  <a:cubicBezTo>
                    <a:pt x="394" y="194"/>
                    <a:pt x="383" y="192"/>
                    <a:pt x="372" y="190"/>
                  </a:cubicBezTo>
                  <a:cubicBezTo>
                    <a:pt x="370" y="184"/>
                    <a:pt x="367" y="178"/>
                    <a:pt x="365" y="172"/>
                  </a:cubicBezTo>
                  <a:close/>
                  <a:moveTo>
                    <a:pt x="363" y="165"/>
                  </a:moveTo>
                  <a:cubicBezTo>
                    <a:pt x="361" y="162"/>
                    <a:pt x="360" y="159"/>
                    <a:pt x="358" y="155"/>
                  </a:cubicBezTo>
                  <a:cubicBezTo>
                    <a:pt x="376" y="165"/>
                    <a:pt x="393" y="175"/>
                    <a:pt x="410" y="185"/>
                  </a:cubicBezTo>
                  <a:cubicBezTo>
                    <a:pt x="394" y="178"/>
                    <a:pt x="378" y="172"/>
                    <a:pt x="363" y="165"/>
                  </a:cubicBezTo>
                  <a:close/>
                  <a:moveTo>
                    <a:pt x="355" y="148"/>
                  </a:moveTo>
                  <a:cubicBezTo>
                    <a:pt x="354" y="145"/>
                    <a:pt x="353" y="142"/>
                    <a:pt x="351" y="139"/>
                  </a:cubicBezTo>
                  <a:cubicBezTo>
                    <a:pt x="370" y="150"/>
                    <a:pt x="389" y="162"/>
                    <a:pt x="408" y="174"/>
                  </a:cubicBezTo>
                  <a:cubicBezTo>
                    <a:pt x="390" y="165"/>
                    <a:pt x="373" y="157"/>
                    <a:pt x="355" y="148"/>
                  </a:cubicBezTo>
                  <a:close/>
                  <a:moveTo>
                    <a:pt x="348" y="132"/>
                  </a:moveTo>
                  <a:cubicBezTo>
                    <a:pt x="346" y="128"/>
                    <a:pt x="344" y="125"/>
                    <a:pt x="343" y="122"/>
                  </a:cubicBezTo>
                  <a:cubicBezTo>
                    <a:pt x="347" y="127"/>
                    <a:pt x="352" y="132"/>
                    <a:pt x="357" y="136"/>
                  </a:cubicBezTo>
                  <a:cubicBezTo>
                    <a:pt x="359" y="138"/>
                    <a:pt x="361" y="136"/>
                    <a:pt x="360" y="134"/>
                  </a:cubicBezTo>
                  <a:cubicBezTo>
                    <a:pt x="357" y="130"/>
                    <a:pt x="354" y="126"/>
                    <a:pt x="351" y="123"/>
                  </a:cubicBezTo>
                  <a:cubicBezTo>
                    <a:pt x="351" y="123"/>
                    <a:pt x="351" y="123"/>
                    <a:pt x="351" y="123"/>
                  </a:cubicBezTo>
                  <a:cubicBezTo>
                    <a:pt x="352" y="125"/>
                    <a:pt x="352" y="126"/>
                    <a:pt x="353" y="127"/>
                  </a:cubicBezTo>
                  <a:cubicBezTo>
                    <a:pt x="352" y="126"/>
                    <a:pt x="351" y="125"/>
                    <a:pt x="350" y="124"/>
                  </a:cubicBezTo>
                  <a:cubicBezTo>
                    <a:pt x="347" y="122"/>
                    <a:pt x="345" y="119"/>
                    <a:pt x="342" y="116"/>
                  </a:cubicBezTo>
                  <a:cubicBezTo>
                    <a:pt x="348" y="118"/>
                    <a:pt x="354" y="121"/>
                    <a:pt x="360" y="123"/>
                  </a:cubicBezTo>
                  <a:cubicBezTo>
                    <a:pt x="361" y="124"/>
                    <a:pt x="361" y="124"/>
                    <a:pt x="362" y="124"/>
                  </a:cubicBezTo>
                  <a:cubicBezTo>
                    <a:pt x="363" y="134"/>
                    <a:pt x="372" y="140"/>
                    <a:pt x="382" y="140"/>
                  </a:cubicBezTo>
                  <a:cubicBezTo>
                    <a:pt x="382" y="141"/>
                    <a:pt x="382" y="142"/>
                    <a:pt x="383" y="142"/>
                  </a:cubicBezTo>
                  <a:cubicBezTo>
                    <a:pt x="399" y="151"/>
                    <a:pt x="415" y="161"/>
                    <a:pt x="430" y="172"/>
                  </a:cubicBezTo>
                  <a:cubicBezTo>
                    <a:pt x="402" y="159"/>
                    <a:pt x="375" y="145"/>
                    <a:pt x="348" y="132"/>
                  </a:cubicBezTo>
                  <a:close/>
                  <a:moveTo>
                    <a:pt x="400" y="134"/>
                  </a:moveTo>
                  <a:cubicBezTo>
                    <a:pt x="411" y="140"/>
                    <a:pt x="421" y="147"/>
                    <a:pt x="431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2" y="156"/>
                    <a:pt x="432" y="156"/>
                  </a:cubicBezTo>
                  <a:cubicBezTo>
                    <a:pt x="418" y="151"/>
                    <a:pt x="404" y="145"/>
                    <a:pt x="390" y="140"/>
                  </a:cubicBezTo>
                  <a:cubicBezTo>
                    <a:pt x="393" y="139"/>
                    <a:pt x="397" y="137"/>
                    <a:pt x="400" y="134"/>
                  </a:cubicBezTo>
                  <a:close/>
                  <a:moveTo>
                    <a:pt x="438" y="136"/>
                  </a:moveTo>
                  <a:cubicBezTo>
                    <a:pt x="430" y="129"/>
                    <a:pt x="422" y="123"/>
                    <a:pt x="414" y="118"/>
                  </a:cubicBezTo>
                  <a:cubicBezTo>
                    <a:pt x="420" y="119"/>
                    <a:pt x="427" y="121"/>
                    <a:pt x="434" y="123"/>
                  </a:cubicBezTo>
                  <a:cubicBezTo>
                    <a:pt x="435" y="126"/>
                    <a:pt x="436" y="131"/>
                    <a:pt x="438" y="136"/>
                  </a:cubicBezTo>
                  <a:close/>
                  <a:moveTo>
                    <a:pt x="427" y="106"/>
                  </a:moveTo>
                  <a:cubicBezTo>
                    <a:pt x="427" y="106"/>
                    <a:pt x="428" y="107"/>
                    <a:pt x="428" y="107"/>
                  </a:cubicBezTo>
                  <a:cubicBezTo>
                    <a:pt x="429" y="109"/>
                    <a:pt x="430" y="111"/>
                    <a:pt x="431" y="114"/>
                  </a:cubicBezTo>
                  <a:cubicBezTo>
                    <a:pt x="430" y="113"/>
                    <a:pt x="429" y="113"/>
                    <a:pt x="428" y="112"/>
                  </a:cubicBezTo>
                  <a:cubicBezTo>
                    <a:pt x="428" y="111"/>
                    <a:pt x="427" y="112"/>
                    <a:pt x="427" y="112"/>
                  </a:cubicBezTo>
                  <a:cubicBezTo>
                    <a:pt x="422" y="108"/>
                    <a:pt x="417" y="105"/>
                    <a:pt x="413" y="101"/>
                  </a:cubicBezTo>
                  <a:cubicBezTo>
                    <a:pt x="416" y="102"/>
                    <a:pt x="420" y="104"/>
                    <a:pt x="423" y="105"/>
                  </a:cubicBezTo>
                  <a:cubicBezTo>
                    <a:pt x="424" y="105"/>
                    <a:pt x="424" y="105"/>
                    <a:pt x="424" y="105"/>
                  </a:cubicBezTo>
                  <a:cubicBezTo>
                    <a:pt x="424" y="105"/>
                    <a:pt x="425" y="105"/>
                    <a:pt x="426" y="105"/>
                  </a:cubicBezTo>
                  <a:cubicBezTo>
                    <a:pt x="426" y="105"/>
                    <a:pt x="426" y="105"/>
                    <a:pt x="426" y="105"/>
                  </a:cubicBezTo>
                  <a:cubicBezTo>
                    <a:pt x="426" y="106"/>
                    <a:pt x="426" y="106"/>
                    <a:pt x="427" y="106"/>
                  </a:cubicBezTo>
                  <a:close/>
                  <a:moveTo>
                    <a:pt x="426" y="100"/>
                  </a:moveTo>
                  <a:cubicBezTo>
                    <a:pt x="400" y="68"/>
                    <a:pt x="358" y="48"/>
                    <a:pt x="322" y="27"/>
                  </a:cubicBezTo>
                  <a:cubicBezTo>
                    <a:pt x="338" y="30"/>
                    <a:pt x="360" y="47"/>
                    <a:pt x="371" y="54"/>
                  </a:cubicBezTo>
                  <a:cubicBezTo>
                    <a:pt x="387" y="63"/>
                    <a:pt x="404" y="73"/>
                    <a:pt x="420" y="83"/>
                  </a:cubicBezTo>
                  <a:cubicBezTo>
                    <a:pt x="422" y="88"/>
                    <a:pt x="424" y="94"/>
                    <a:pt x="426" y="100"/>
                  </a:cubicBezTo>
                  <a:close/>
                  <a:moveTo>
                    <a:pt x="413" y="66"/>
                  </a:moveTo>
                  <a:cubicBezTo>
                    <a:pt x="411" y="64"/>
                    <a:pt x="408" y="63"/>
                    <a:pt x="406" y="62"/>
                  </a:cubicBezTo>
                  <a:cubicBezTo>
                    <a:pt x="405" y="61"/>
                    <a:pt x="404" y="63"/>
                    <a:pt x="405" y="63"/>
                  </a:cubicBezTo>
                  <a:cubicBezTo>
                    <a:pt x="408" y="65"/>
                    <a:pt x="411" y="67"/>
                    <a:pt x="414" y="69"/>
                  </a:cubicBezTo>
                  <a:cubicBezTo>
                    <a:pt x="415" y="70"/>
                    <a:pt x="415" y="71"/>
                    <a:pt x="415" y="72"/>
                  </a:cubicBezTo>
                  <a:cubicBezTo>
                    <a:pt x="398" y="56"/>
                    <a:pt x="379" y="43"/>
                    <a:pt x="359" y="30"/>
                  </a:cubicBezTo>
                  <a:cubicBezTo>
                    <a:pt x="375" y="36"/>
                    <a:pt x="390" y="43"/>
                    <a:pt x="406" y="50"/>
                  </a:cubicBezTo>
                  <a:cubicBezTo>
                    <a:pt x="408" y="55"/>
                    <a:pt x="411" y="60"/>
                    <a:pt x="413" y="66"/>
                  </a:cubicBezTo>
                  <a:close/>
                  <a:moveTo>
                    <a:pt x="394" y="28"/>
                  </a:moveTo>
                  <a:cubicBezTo>
                    <a:pt x="394" y="28"/>
                    <a:pt x="394" y="28"/>
                    <a:pt x="394" y="29"/>
                  </a:cubicBezTo>
                  <a:cubicBezTo>
                    <a:pt x="394" y="30"/>
                    <a:pt x="396" y="31"/>
                    <a:pt x="398" y="31"/>
                  </a:cubicBezTo>
                  <a:cubicBezTo>
                    <a:pt x="398" y="31"/>
                    <a:pt x="398" y="30"/>
                    <a:pt x="399" y="30"/>
                  </a:cubicBezTo>
                  <a:cubicBezTo>
                    <a:pt x="400" y="34"/>
                    <a:pt x="401" y="38"/>
                    <a:pt x="403" y="41"/>
                  </a:cubicBezTo>
                  <a:cubicBezTo>
                    <a:pt x="391" y="34"/>
                    <a:pt x="380" y="27"/>
                    <a:pt x="368" y="20"/>
                  </a:cubicBezTo>
                  <a:cubicBezTo>
                    <a:pt x="372" y="20"/>
                    <a:pt x="376" y="21"/>
                    <a:pt x="379" y="22"/>
                  </a:cubicBezTo>
                  <a:cubicBezTo>
                    <a:pt x="380" y="22"/>
                    <a:pt x="389" y="25"/>
                    <a:pt x="394" y="26"/>
                  </a:cubicBezTo>
                  <a:cubicBezTo>
                    <a:pt x="394" y="27"/>
                    <a:pt x="394" y="27"/>
                    <a:pt x="394" y="28"/>
                  </a:cubicBezTo>
                  <a:close/>
                  <a:moveTo>
                    <a:pt x="391" y="18"/>
                  </a:moveTo>
                  <a:cubicBezTo>
                    <a:pt x="391" y="18"/>
                    <a:pt x="391" y="18"/>
                    <a:pt x="392" y="19"/>
                  </a:cubicBezTo>
                  <a:cubicBezTo>
                    <a:pt x="382" y="14"/>
                    <a:pt x="367" y="14"/>
                    <a:pt x="359" y="13"/>
                  </a:cubicBezTo>
                  <a:cubicBezTo>
                    <a:pt x="371" y="11"/>
                    <a:pt x="382" y="11"/>
                    <a:pt x="391" y="18"/>
                  </a:cubicBezTo>
                  <a:close/>
                  <a:moveTo>
                    <a:pt x="355" y="14"/>
                  </a:moveTo>
                  <a:cubicBezTo>
                    <a:pt x="354" y="15"/>
                    <a:pt x="354" y="17"/>
                    <a:pt x="355" y="18"/>
                  </a:cubicBezTo>
                  <a:cubicBezTo>
                    <a:pt x="363" y="23"/>
                    <a:pt x="370" y="27"/>
                    <a:pt x="377" y="31"/>
                  </a:cubicBezTo>
                  <a:cubicBezTo>
                    <a:pt x="365" y="27"/>
                    <a:pt x="354" y="22"/>
                    <a:pt x="342" y="17"/>
                  </a:cubicBezTo>
                  <a:cubicBezTo>
                    <a:pt x="346" y="16"/>
                    <a:pt x="350" y="15"/>
                    <a:pt x="355" y="14"/>
                  </a:cubicBezTo>
                  <a:close/>
                  <a:moveTo>
                    <a:pt x="333" y="19"/>
                  </a:moveTo>
                  <a:cubicBezTo>
                    <a:pt x="356" y="33"/>
                    <a:pt x="378" y="47"/>
                    <a:pt x="398" y="64"/>
                  </a:cubicBezTo>
                  <a:cubicBezTo>
                    <a:pt x="385" y="56"/>
                    <a:pt x="371" y="48"/>
                    <a:pt x="357" y="40"/>
                  </a:cubicBezTo>
                  <a:cubicBezTo>
                    <a:pt x="347" y="34"/>
                    <a:pt x="334" y="24"/>
                    <a:pt x="322" y="22"/>
                  </a:cubicBezTo>
                  <a:cubicBezTo>
                    <a:pt x="326" y="21"/>
                    <a:pt x="330" y="20"/>
                    <a:pt x="333" y="19"/>
                  </a:cubicBezTo>
                  <a:close/>
                  <a:moveTo>
                    <a:pt x="311" y="25"/>
                  </a:moveTo>
                  <a:cubicBezTo>
                    <a:pt x="311" y="26"/>
                    <a:pt x="311" y="27"/>
                    <a:pt x="312" y="27"/>
                  </a:cubicBezTo>
                  <a:cubicBezTo>
                    <a:pt x="343" y="46"/>
                    <a:pt x="382" y="64"/>
                    <a:pt x="410" y="90"/>
                  </a:cubicBezTo>
                  <a:cubicBezTo>
                    <a:pt x="374" y="67"/>
                    <a:pt x="336" y="47"/>
                    <a:pt x="297" y="29"/>
                  </a:cubicBezTo>
                  <a:cubicBezTo>
                    <a:pt x="302" y="28"/>
                    <a:pt x="306" y="26"/>
                    <a:pt x="311" y="25"/>
                  </a:cubicBezTo>
                  <a:close/>
                  <a:moveTo>
                    <a:pt x="290" y="31"/>
                  </a:moveTo>
                  <a:cubicBezTo>
                    <a:pt x="291" y="33"/>
                    <a:pt x="292" y="35"/>
                    <a:pt x="293" y="37"/>
                  </a:cubicBezTo>
                  <a:cubicBezTo>
                    <a:pt x="289" y="36"/>
                    <a:pt x="284" y="35"/>
                    <a:pt x="280" y="34"/>
                  </a:cubicBezTo>
                  <a:cubicBezTo>
                    <a:pt x="283" y="33"/>
                    <a:pt x="287" y="32"/>
                    <a:pt x="290" y="31"/>
                  </a:cubicBezTo>
                  <a:close/>
                  <a:moveTo>
                    <a:pt x="271" y="37"/>
                  </a:moveTo>
                  <a:cubicBezTo>
                    <a:pt x="271" y="37"/>
                    <a:pt x="271" y="37"/>
                    <a:pt x="271" y="37"/>
                  </a:cubicBezTo>
                  <a:cubicBezTo>
                    <a:pt x="276" y="40"/>
                    <a:pt x="280" y="44"/>
                    <a:pt x="284" y="48"/>
                  </a:cubicBezTo>
                  <a:cubicBezTo>
                    <a:pt x="274" y="46"/>
                    <a:pt x="263" y="44"/>
                    <a:pt x="253" y="43"/>
                  </a:cubicBezTo>
                  <a:cubicBezTo>
                    <a:pt x="259" y="41"/>
                    <a:pt x="265" y="39"/>
                    <a:pt x="271" y="37"/>
                  </a:cubicBezTo>
                  <a:close/>
                  <a:moveTo>
                    <a:pt x="242" y="47"/>
                  </a:moveTo>
                  <a:cubicBezTo>
                    <a:pt x="242" y="47"/>
                    <a:pt x="242" y="47"/>
                    <a:pt x="243" y="47"/>
                  </a:cubicBezTo>
                  <a:cubicBezTo>
                    <a:pt x="248" y="50"/>
                    <a:pt x="252" y="53"/>
                    <a:pt x="257" y="56"/>
                  </a:cubicBezTo>
                  <a:cubicBezTo>
                    <a:pt x="249" y="55"/>
                    <a:pt x="241" y="54"/>
                    <a:pt x="233" y="53"/>
                  </a:cubicBezTo>
                  <a:cubicBezTo>
                    <a:pt x="230" y="52"/>
                    <a:pt x="228" y="56"/>
                    <a:pt x="231" y="57"/>
                  </a:cubicBezTo>
                  <a:cubicBezTo>
                    <a:pt x="234" y="59"/>
                    <a:pt x="237" y="60"/>
                    <a:pt x="239" y="63"/>
                  </a:cubicBezTo>
                  <a:cubicBezTo>
                    <a:pt x="230" y="62"/>
                    <a:pt x="221" y="60"/>
                    <a:pt x="213" y="57"/>
                  </a:cubicBezTo>
                  <a:cubicBezTo>
                    <a:pt x="223" y="54"/>
                    <a:pt x="232" y="50"/>
                    <a:pt x="242" y="47"/>
                  </a:cubicBezTo>
                  <a:close/>
                  <a:moveTo>
                    <a:pt x="206" y="60"/>
                  </a:moveTo>
                  <a:cubicBezTo>
                    <a:pt x="206" y="60"/>
                    <a:pt x="206" y="61"/>
                    <a:pt x="207" y="61"/>
                  </a:cubicBezTo>
                  <a:cubicBezTo>
                    <a:pt x="212" y="64"/>
                    <a:pt x="216" y="67"/>
                    <a:pt x="221" y="71"/>
                  </a:cubicBezTo>
                  <a:cubicBezTo>
                    <a:pt x="210" y="70"/>
                    <a:pt x="199" y="68"/>
                    <a:pt x="189" y="67"/>
                  </a:cubicBezTo>
                  <a:cubicBezTo>
                    <a:pt x="195" y="64"/>
                    <a:pt x="200" y="62"/>
                    <a:pt x="206" y="60"/>
                  </a:cubicBezTo>
                  <a:close/>
                  <a:moveTo>
                    <a:pt x="134" y="89"/>
                  </a:moveTo>
                  <a:cubicBezTo>
                    <a:pt x="150" y="83"/>
                    <a:pt x="165" y="76"/>
                    <a:pt x="181" y="70"/>
                  </a:cubicBezTo>
                  <a:cubicBezTo>
                    <a:pt x="182" y="70"/>
                    <a:pt x="182" y="70"/>
                    <a:pt x="182" y="70"/>
                  </a:cubicBezTo>
                  <a:cubicBezTo>
                    <a:pt x="189" y="74"/>
                    <a:pt x="195" y="79"/>
                    <a:pt x="200" y="84"/>
                  </a:cubicBezTo>
                  <a:cubicBezTo>
                    <a:pt x="188" y="82"/>
                    <a:pt x="176" y="80"/>
                    <a:pt x="164" y="78"/>
                  </a:cubicBezTo>
                  <a:cubicBezTo>
                    <a:pt x="161" y="77"/>
                    <a:pt x="160" y="81"/>
                    <a:pt x="162" y="82"/>
                  </a:cubicBezTo>
                  <a:cubicBezTo>
                    <a:pt x="175" y="92"/>
                    <a:pt x="175" y="92"/>
                    <a:pt x="175" y="92"/>
                  </a:cubicBezTo>
                  <a:cubicBezTo>
                    <a:pt x="167" y="91"/>
                    <a:pt x="159" y="89"/>
                    <a:pt x="151" y="86"/>
                  </a:cubicBezTo>
                  <a:cubicBezTo>
                    <a:pt x="149" y="85"/>
                    <a:pt x="147" y="89"/>
                    <a:pt x="150" y="90"/>
                  </a:cubicBezTo>
                  <a:cubicBezTo>
                    <a:pt x="156" y="95"/>
                    <a:pt x="138" y="91"/>
                    <a:pt x="132" y="90"/>
                  </a:cubicBezTo>
                  <a:cubicBezTo>
                    <a:pt x="132" y="90"/>
                    <a:pt x="133" y="90"/>
                    <a:pt x="134" y="89"/>
                  </a:cubicBezTo>
                  <a:close/>
                  <a:moveTo>
                    <a:pt x="128" y="92"/>
                  </a:moveTo>
                  <a:cubicBezTo>
                    <a:pt x="128" y="93"/>
                    <a:pt x="128" y="94"/>
                    <a:pt x="129" y="95"/>
                  </a:cubicBezTo>
                  <a:cubicBezTo>
                    <a:pt x="131" y="97"/>
                    <a:pt x="134" y="100"/>
                    <a:pt x="137" y="103"/>
                  </a:cubicBezTo>
                  <a:cubicBezTo>
                    <a:pt x="128" y="102"/>
                    <a:pt x="119" y="101"/>
                    <a:pt x="109" y="101"/>
                  </a:cubicBezTo>
                  <a:cubicBezTo>
                    <a:pt x="107" y="101"/>
                    <a:pt x="106" y="104"/>
                    <a:pt x="108" y="105"/>
                  </a:cubicBezTo>
                  <a:cubicBezTo>
                    <a:pt x="110" y="107"/>
                    <a:pt x="113" y="109"/>
                    <a:pt x="116" y="112"/>
                  </a:cubicBezTo>
                  <a:cubicBezTo>
                    <a:pt x="108" y="110"/>
                    <a:pt x="101" y="108"/>
                    <a:pt x="93" y="107"/>
                  </a:cubicBezTo>
                  <a:cubicBezTo>
                    <a:pt x="105" y="102"/>
                    <a:pt x="116" y="97"/>
                    <a:pt x="128" y="92"/>
                  </a:cubicBezTo>
                  <a:close/>
                  <a:moveTo>
                    <a:pt x="124" y="118"/>
                  </a:moveTo>
                  <a:cubicBezTo>
                    <a:pt x="108" y="125"/>
                    <a:pt x="92" y="131"/>
                    <a:pt x="76" y="138"/>
                  </a:cubicBezTo>
                  <a:cubicBezTo>
                    <a:pt x="76" y="137"/>
                    <a:pt x="76" y="137"/>
                    <a:pt x="76" y="136"/>
                  </a:cubicBezTo>
                  <a:cubicBezTo>
                    <a:pt x="74" y="132"/>
                    <a:pt x="73" y="130"/>
                    <a:pt x="71" y="127"/>
                  </a:cubicBezTo>
                  <a:cubicBezTo>
                    <a:pt x="75" y="128"/>
                    <a:pt x="79" y="129"/>
                    <a:pt x="84" y="129"/>
                  </a:cubicBezTo>
                  <a:cubicBezTo>
                    <a:pt x="85" y="129"/>
                    <a:pt x="86" y="127"/>
                    <a:pt x="86" y="126"/>
                  </a:cubicBezTo>
                  <a:cubicBezTo>
                    <a:pt x="85" y="124"/>
                    <a:pt x="84" y="122"/>
                    <a:pt x="83" y="120"/>
                  </a:cubicBezTo>
                  <a:cubicBezTo>
                    <a:pt x="90" y="122"/>
                    <a:pt x="97" y="123"/>
                    <a:pt x="105" y="124"/>
                  </a:cubicBezTo>
                  <a:cubicBezTo>
                    <a:pt x="107" y="124"/>
                    <a:pt x="108" y="122"/>
                    <a:pt x="106" y="120"/>
                  </a:cubicBezTo>
                  <a:cubicBezTo>
                    <a:pt x="102" y="117"/>
                    <a:pt x="97" y="115"/>
                    <a:pt x="93" y="112"/>
                  </a:cubicBezTo>
                  <a:cubicBezTo>
                    <a:pt x="103" y="113"/>
                    <a:pt x="113" y="116"/>
                    <a:pt x="124" y="118"/>
                  </a:cubicBezTo>
                  <a:close/>
                  <a:moveTo>
                    <a:pt x="66" y="119"/>
                  </a:moveTo>
                  <a:cubicBezTo>
                    <a:pt x="72" y="117"/>
                    <a:pt x="78" y="114"/>
                    <a:pt x="84" y="112"/>
                  </a:cubicBezTo>
                  <a:cubicBezTo>
                    <a:pt x="89" y="115"/>
                    <a:pt x="98" y="120"/>
                    <a:pt x="99" y="119"/>
                  </a:cubicBezTo>
                  <a:cubicBezTo>
                    <a:pt x="98" y="120"/>
                    <a:pt x="88" y="119"/>
                    <a:pt x="80" y="118"/>
                  </a:cubicBezTo>
                  <a:cubicBezTo>
                    <a:pt x="79" y="117"/>
                    <a:pt x="78" y="117"/>
                    <a:pt x="77" y="116"/>
                  </a:cubicBezTo>
                  <a:cubicBezTo>
                    <a:pt x="76" y="115"/>
                    <a:pt x="74" y="116"/>
                    <a:pt x="74" y="117"/>
                  </a:cubicBezTo>
                  <a:cubicBezTo>
                    <a:pt x="73" y="117"/>
                    <a:pt x="73" y="117"/>
                    <a:pt x="72" y="117"/>
                  </a:cubicBezTo>
                  <a:cubicBezTo>
                    <a:pt x="72" y="117"/>
                    <a:pt x="72" y="118"/>
                    <a:pt x="72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3" y="119"/>
                    <a:pt x="74" y="120"/>
                    <a:pt x="75" y="120"/>
                  </a:cubicBezTo>
                  <a:cubicBezTo>
                    <a:pt x="73" y="124"/>
                    <a:pt x="70" y="125"/>
                    <a:pt x="67" y="123"/>
                  </a:cubicBezTo>
                  <a:cubicBezTo>
                    <a:pt x="66" y="122"/>
                    <a:pt x="65" y="121"/>
                    <a:pt x="64" y="121"/>
                  </a:cubicBezTo>
                  <a:cubicBezTo>
                    <a:pt x="65" y="120"/>
                    <a:pt x="66" y="120"/>
                    <a:pt x="66" y="119"/>
                  </a:cubicBezTo>
                  <a:close/>
                  <a:moveTo>
                    <a:pt x="59" y="123"/>
                  </a:moveTo>
                  <a:cubicBezTo>
                    <a:pt x="59" y="123"/>
                    <a:pt x="59" y="123"/>
                    <a:pt x="60" y="123"/>
                  </a:cubicBezTo>
                  <a:cubicBezTo>
                    <a:pt x="63" y="131"/>
                    <a:pt x="62" y="134"/>
                    <a:pt x="57" y="132"/>
                  </a:cubicBezTo>
                  <a:cubicBezTo>
                    <a:pt x="54" y="131"/>
                    <a:pt x="50" y="130"/>
                    <a:pt x="47" y="128"/>
                  </a:cubicBezTo>
                  <a:cubicBezTo>
                    <a:pt x="45" y="127"/>
                    <a:pt x="44" y="130"/>
                    <a:pt x="45" y="132"/>
                  </a:cubicBezTo>
                  <a:cubicBezTo>
                    <a:pt x="47" y="135"/>
                    <a:pt x="50" y="137"/>
                    <a:pt x="52" y="140"/>
                  </a:cubicBezTo>
                  <a:cubicBezTo>
                    <a:pt x="46" y="138"/>
                    <a:pt x="39" y="136"/>
                    <a:pt x="33" y="134"/>
                  </a:cubicBezTo>
                  <a:cubicBezTo>
                    <a:pt x="41" y="129"/>
                    <a:pt x="50" y="126"/>
                    <a:pt x="59" y="123"/>
                  </a:cubicBezTo>
                  <a:close/>
                  <a:moveTo>
                    <a:pt x="27" y="137"/>
                  </a:moveTo>
                  <a:cubicBezTo>
                    <a:pt x="41" y="148"/>
                    <a:pt x="33" y="143"/>
                    <a:pt x="20" y="144"/>
                  </a:cubicBezTo>
                  <a:cubicBezTo>
                    <a:pt x="18" y="144"/>
                    <a:pt x="17" y="146"/>
                    <a:pt x="19" y="147"/>
                  </a:cubicBezTo>
                  <a:cubicBezTo>
                    <a:pt x="18" y="147"/>
                    <a:pt x="28" y="158"/>
                    <a:pt x="29" y="157"/>
                  </a:cubicBezTo>
                  <a:cubicBezTo>
                    <a:pt x="28" y="158"/>
                    <a:pt x="12" y="153"/>
                    <a:pt x="11" y="153"/>
                  </a:cubicBezTo>
                  <a:cubicBezTo>
                    <a:pt x="11" y="153"/>
                    <a:pt x="10" y="153"/>
                    <a:pt x="10" y="153"/>
                  </a:cubicBezTo>
                  <a:cubicBezTo>
                    <a:pt x="14" y="146"/>
                    <a:pt x="20" y="141"/>
                    <a:pt x="27" y="137"/>
                  </a:cubicBezTo>
                  <a:close/>
                  <a:moveTo>
                    <a:pt x="26" y="167"/>
                  </a:moveTo>
                  <a:cubicBezTo>
                    <a:pt x="23" y="165"/>
                    <a:pt x="21" y="163"/>
                    <a:pt x="19" y="160"/>
                  </a:cubicBezTo>
                  <a:cubicBezTo>
                    <a:pt x="19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9" y="159"/>
                  </a:cubicBezTo>
                  <a:cubicBezTo>
                    <a:pt x="21" y="159"/>
                    <a:pt x="23" y="159"/>
                    <a:pt x="26" y="160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3"/>
                    <a:pt x="26" y="165"/>
                    <a:pt x="26" y="167"/>
                  </a:cubicBezTo>
                  <a:close/>
                  <a:moveTo>
                    <a:pt x="7" y="157"/>
                  </a:moveTo>
                  <a:cubicBezTo>
                    <a:pt x="8" y="157"/>
                    <a:pt x="8" y="157"/>
                    <a:pt x="8" y="157"/>
                  </a:cubicBezTo>
                  <a:cubicBezTo>
                    <a:pt x="8" y="156"/>
                    <a:pt x="8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14" y="161"/>
                    <a:pt x="21" y="166"/>
                    <a:pt x="27" y="171"/>
                  </a:cubicBezTo>
                  <a:cubicBezTo>
                    <a:pt x="27" y="173"/>
                    <a:pt x="28" y="175"/>
                    <a:pt x="28" y="176"/>
                  </a:cubicBezTo>
                  <a:cubicBezTo>
                    <a:pt x="23" y="175"/>
                    <a:pt x="17" y="173"/>
                    <a:pt x="12" y="172"/>
                  </a:cubicBezTo>
                  <a:cubicBezTo>
                    <a:pt x="10" y="167"/>
                    <a:pt x="9" y="162"/>
                    <a:pt x="7" y="157"/>
                  </a:cubicBezTo>
                  <a:close/>
                  <a:moveTo>
                    <a:pt x="14" y="179"/>
                  </a:moveTo>
                  <a:cubicBezTo>
                    <a:pt x="19" y="183"/>
                    <a:pt x="25" y="187"/>
                    <a:pt x="28" y="192"/>
                  </a:cubicBezTo>
                  <a:cubicBezTo>
                    <a:pt x="28" y="192"/>
                    <a:pt x="28" y="193"/>
                    <a:pt x="29" y="193"/>
                  </a:cubicBezTo>
                  <a:cubicBezTo>
                    <a:pt x="25" y="192"/>
                    <a:pt x="21" y="191"/>
                    <a:pt x="17" y="190"/>
                  </a:cubicBezTo>
                  <a:cubicBezTo>
                    <a:pt x="16" y="186"/>
                    <a:pt x="15" y="182"/>
                    <a:pt x="14" y="179"/>
                  </a:cubicBezTo>
                  <a:close/>
                  <a:moveTo>
                    <a:pt x="24" y="211"/>
                  </a:moveTo>
                  <a:cubicBezTo>
                    <a:pt x="23" y="207"/>
                    <a:pt x="21" y="203"/>
                    <a:pt x="20" y="199"/>
                  </a:cubicBezTo>
                  <a:cubicBezTo>
                    <a:pt x="27" y="206"/>
                    <a:pt x="34" y="213"/>
                    <a:pt x="42" y="219"/>
                  </a:cubicBezTo>
                  <a:cubicBezTo>
                    <a:pt x="43" y="220"/>
                    <a:pt x="44" y="221"/>
                    <a:pt x="45" y="222"/>
                  </a:cubicBezTo>
                  <a:cubicBezTo>
                    <a:pt x="45" y="222"/>
                    <a:pt x="45" y="222"/>
                    <a:pt x="45" y="223"/>
                  </a:cubicBezTo>
                  <a:cubicBezTo>
                    <a:pt x="39" y="222"/>
                    <a:pt x="29" y="214"/>
                    <a:pt x="25" y="211"/>
                  </a:cubicBezTo>
                  <a:cubicBezTo>
                    <a:pt x="25" y="211"/>
                    <a:pt x="24" y="211"/>
                    <a:pt x="24" y="211"/>
                  </a:cubicBezTo>
                  <a:close/>
                  <a:moveTo>
                    <a:pt x="26" y="217"/>
                  </a:moveTo>
                  <a:cubicBezTo>
                    <a:pt x="35" y="226"/>
                    <a:pt x="45" y="235"/>
                    <a:pt x="52" y="246"/>
                  </a:cubicBezTo>
                  <a:cubicBezTo>
                    <a:pt x="53" y="248"/>
                    <a:pt x="54" y="249"/>
                    <a:pt x="55" y="250"/>
                  </a:cubicBezTo>
                  <a:cubicBezTo>
                    <a:pt x="54" y="250"/>
                    <a:pt x="53" y="249"/>
                    <a:pt x="51" y="248"/>
                  </a:cubicBezTo>
                  <a:cubicBezTo>
                    <a:pt x="45" y="247"/>
                    <a:pt x="40" y="243"/>
                    <a:pt x="35" y="240"/>
                  </a:cubicBezTo>
                  <a:cubicBezTo>
                    <a:pt x="32" y="233"/>
                    <a:pt x="29" y="225"/>
                    <a:pt x="26" y="217"/>
                  </a:cubicBezTo>
                  <a:close/>
                  <a:moveTo>
                    <a:pt x="38" y="247"/>
                  </a:moveTo>
                  <a:cubicBezTo>
                    <a:pt x="47" y="255"/>
                    <a:pt x="58" y="264"/>
                    <a:pt x="66" y="273"/>
                  </a:cubicBezTo>
                  <a:cubicBezTo>
                    <a:pt x="67" y="276"/>
                    <a:pt x="69" y="277"/>
                    <a:pt x="70" y="278"/>
                  </a:cubicBezTo>
                  <a:cubicBezTo>
                    <a:pt x="69" y="277"/>
                    <a:pt x="67" y="276"/>
                    <a:pt x="65" y="275"/>
                  </a:cubicBezTo>
                  <a:cubicBezTo>
                    <a:pt x="61" y="273"/>
                    <a:pt x="58" y="271"/>
                    <a:pt x="54" y="269"/>
                  </a:cubicBezTo>
                  <a:cubicBezTo>
                    <a:pt x="53" y="267"/>
                    <a:pt x="51" y="266"/>
                    <a:pt x="50" y="265"/>
                  </a:cubicBezTo>
                  <a:cubicBezTo>
                    <a:pt x="47" y="263"/>
                    <a:pt x="45" y="261"/>
                    <a:pt x="42" y="259"/>
                  </a:cubicBezTo>
                  <a:cubicBezTo>
                    <a:pt x="41" y="255"/>
                    <a:pt x="39" y="251"/>
                    <a:pt x="38" y="247"/>
                  </a:cubicBezTo>
                  <a:close/>
                  <a:moveTo>
                    <a:pt x="62" y="300"/>
                  </a:moveTo>
                  <a:cubicBezTo>
                    <a:pt x="59" y="294"/>
                    <a:pt x="56" y="288"/>
                    <a:pt x="53" y="282"/>
                  </a:cubicBezTo>
                  <a:cubicBezTo>
                    <a:pt x="51" y="277"/>
                    <a:pt x="48" y="272"/>
                    <a:pt x="46" y="266"/>
                  </a:cubicBezTo>
                  <a:cubicBezTo>
                    <a:pt x="51" y="272"/>
                    <a:pt x="56" y="278"/>
                    <a:pt x="62" y="283"/>
                  </a:cubicBezTo>
                  <a:cubicBezTo>
                    <a:pt x="59" y="281"/>
                    <a:pt x="57" y="280"/>
                    <a:pt x="54" y="278"/>
                  </a:cubicBezTo>
                  <a:cubicBezTo>
                    <a:pt x="53" y="277"/>
                    <a:pt x="52" y="279"/>
                    <a:pt x="53" y="280"/>
                  </a:cubicBezTo>
                  <a:cubicBezTo>
                    <a:pt x="69" y="294"/>
                    <a:pt x="86" y="308"/>
                    <a:pt x="102" y="323"/>
                  </a:cubicBezTo>
                  <a:cubicBezTo>
                    <a:pt x="103" y="325"/>
                    <a:pt x="104" y="326"/>
                    <a:pt x="104" y="326"/>
                  </a:cubicBezTo>
                  <a:cubicBezTo>
                    <a:pt x="102" y="325"/>
                    <a:pt x="100" y="323"/>
                    <a:pt x="98" y="322"/>
                  </a:cubicBezTo>
                  <a:cubicBezTo>
                    <a:pt x="98" y="322"/>
                    <a:pt x="97" y="322"/>
                    <a:pt x="97" y="322"/>
                  </a:cubicBezTo>
                  <a:cubicBezTo>
                    <a:pt x="94" y="320"/>
                    <a:pt x="91" y="318"/>
                    <a:pt x="90" y="317"/>
                  </a:cubicBezTo>
                  <a:cubicBezTo>
                    <a:pt x="81" y="312"/>
                    <a:pt x="73" y="306"/>
                    <a:pt x="64" y="300"/>
                  </a:cubicBezTo>
                  <a:cubicBezTo>
                    <a:pt x="64" y="299"/>
                    <a:pt x="63" y="300"/>
                    <a:pt x="62" y="300"/>
                  </a:cubicBezTo>
                  <a:close/>
                  <a:moveTo>
                    <a:pt x="79" y="325"/>
                  </a:moveTo>
                  <a:cubicBezTo>
                    <a:pt x="81" y="326"/>
                    <a:pt x="84" y="328"/>
                    <a:pt x="87" y="329"/>
                  </a:cubicBezTo>
                  <a:cubicBezTo>
                    <a:pt x="84" y="328"/>
                    <a:pt x="81" y="327"/>
                    <a:pt x="79" y="325"/>
                  </a:cubicBezTo>
                  <a:close/>
                  <a:moveTo>
                    <a:pt x="75" y="322"/>
                  </a:moveTo>
                  <a:cubicBezTo>
                    <a:pt x="72" y="319"/>
                    <a:pt x="70" y="315"/>
                    <a:pt x="68" y="311"/>
                  </a:cubicBezTo>
                  <a:cubicBezTo>
                    <a:pt x="67" y="308"/>
                    <a:pt x="65" y="306"/>
                    <a:pt x="64" y="303"/>
                  </a:cubicBezTo>
                  <a:cubicBezTo>
                    <a:pt x="73" y="311"/>
                    <a:pt x="86" y="320"/>
                    <a:pt x="92" y="329"/>
                  </a:cubicBezTo>
                  <a:cubicBezTo>
                    <a:pt x="90" y="327"/>
                    <a:pt x="82" y="324"/>
                    <a:pt x="75" y="322"/>
                  </a:cubicBezTo>
                  <a:close/>
                  <a:moveTo>
                    <a:pt x="95" y="330"/>
                  </a:moveTo>
                  <a:cubicBezTo>
                    <a:pt x="91" y="325"/>
                    <a:pt x="86" y="321"/>
                    <a:pt x="82" y="317"/>
                  </a:cubicBezTo>
                  <a:cubicBezTo>
                    <a:pt x="80" y="315"/>
                    <a:pt x="63" y="302"/>
                    <a:pt x="72" y="308"/>
                  </a:cubicBezTo>
                  <a:cubicBezTo>
                    <a:pt x="82" y="315"/>
                    <a:pt x="93" y="322"/>
                    <a:pt x="104" y="328"/>
                  </a:cubicBezTo>
                  <a:cubicBezTo>
                    <a:pt x="104" y="328"/>
                    <a:pt x="104" y="328"/>
                    <a:pt x="104" y="328"/>
                  </a:cubicBezTo>
                  <a:cubicBezTo>
                    <a:pt x="101" y="329"/>
                    <a:pt x="98" y="330"/>
                    <a:pt x="95" y="330"/>
                  </a:cubicBezTo>
                  <a:close/>
                  <a:moveTo>
                    <a:pt x="109" y="326"/>
                  </a:moveTo>
                  <a:cubicBezTo>
                    <a:pt x="109" y="326"/>
                    <a:pt x="109" y="326"/>
                    <a:pt x="108" y="326"/>
                  </a:cubicBezTo>
                  <a:cubicBezTo>
                    <a:pt x="105" y="324"/>
                    <a:pt x="102" y="321"/>
                    <a:pt x="99" y="318"/>
                  </a:cubicBezTo>
                  <a:cubicBezTo>
                    <a:pt x="105" y="321"/>
                    <a:pt x="112" y="322"/>
                    <a:pt x="118" y="323"/>
                  </a:cubicBezTo>
                  <a:cubicBezTo>
                    <a:pt x="115" y="324"/>
                    <a:pt x="112" y="325"/>
                    <a:pt x="109" y="326"/>
                  </a:cubicBezTo>
                  <a:close/>
                  <a:moveTo>
                    <a:pt x="123" y="322"/>
                  </a:moveTo>
                  <a:cubicBezTo>
                    <a:pt x="123" y="322"/>
                    <a:pt x="123" y="321"/>
                    <a:pt x="122" y="321"/>
                  </a:cubicBezTo>
                  <a:cubicBezTo>
                    <a:pt x="120" y="319"/>
                    <a:pt x="118" y="318"/>
                    <a:pt x="116" y="316"/>
                  </a:cubicBezTo>
                  <a:cubicBezTo>
                    <a:pt x="117" y="316"/>
                    <a:pt x="117" y="316"/>
                    <a:pt x="118" y="316"/>
                  </a:cubicBezTo>
                  <a:cubicBezTo>
                    <a:pt x="123" y="317"/>
                    <a:pt x="128" y="318"/>
                    <a:pt x="133" y="319"/>
                  </a:cubicBezTo>
                  <a:cubicBezTo>
                    <a:pt x="130" y="320"/>
                    <a:pt x="126" y="321"/>
                    <a:pt x="123" y="322"/>
                  </a:cubicBezTo>
                  <a:close/>
                  <a:moveTo>
                    <a:pt x="142" y="316"/>
                  </a:moveTo>
                  <a:cubicBezTo>
                    <a:pt x="138" y="312"/>
                    <a:pt x="136" y="312"/>
                    <a:pt x="144" y="312"/>
                  </a:cubicBezTo>
                  <a:cubicBezTo>
                    <a:pt x="146" y="311"/>
                    <a:pt x="149" y="312"/>
                    <a:pt x="151" y="312"/>
                  </a:cubicBezTo>
                  <a:cubicBezTo>
                    <a:pt x="148" y="313"/>
                    <a:pt x="145" y="315"/>
                    <a:pt x="142" y="316"/>
                  </a:cubicBezTo>
                  <a:close/>
                  <a:moveTo>
                    <a:pt x="169" y="306"/>
                  </a:moveTo>
                  <a:cubicBezTo>
                    <a:pt x="168" y="305"/>
                    <a:pt x="167" y="305"/>
                    <a:pt x="166" y="304"/>
                  </a:cubicBezTo>
                  <a:cubicBezTo>
                    <a:pt x="165" y="303"/>
                    <a:pt x="164" y="305"/>
                    <a:pt x="165" y="306"/>
                  </a:cubicBezTo>
                  <a:cubicBezTo>
                    <a:pt x="166" y="306"/>
                    <a:pt x="166" y="306"/>
                    <a:pt x="167" y="307"/>
                  </a:cubicBezTo>
                  <a:cubicBezTo>
                    <a:pt x="165" y="308"/>
                    <a:pt x="162" y="308"/>
                    <a:pt x="160" y="309"/>
                  </a:cubicBezTo>
                  <a:cubicBezTo>
                    <a:pt x="158" y="307"/>
                    <a:pt x="155" y="305"/>
                    <a:pt x="156" y="304"/>
                  </a:cubicBezTo>
                  <a:cubicBezTo>
                    <a:pt x="158" y="301"/>
                    <a:pt x="167" y="303"/>
                    <a:pt x="173" y="305"/>
                  </a:cubicBezTo>
                  <a:cubicBezTo>
                    <a:pt x="172" y="305"/>
                    <a:pt x="170" y="306"/>
                    <a:pt x="169" y="306"/>
                  </a:cubicBezTo>
                  <a:close/>
                  <a:moveTo>
                    <a:pt x="149" y="300"/>
                  </a:moveTo>
                  <a:cubicBezTo>
                    <a:pt x="148" y="300"/>
                    <a:pt x="147" y="302"/>
                    <a:pt x="148" y="303"/>
                  </a:cubicBezTo>
                  <a:cubicBezTo>
                    <a:pt x="150" y="305"/>
                    <a:pt x="152" y="306"/>
                    <a:pt x="153" y="308"/>
                  </a:cubicBezTo>
                  <a:cubicBezTo>
                    <a:pt x="153" y="308"/>
                    <a:pt x="152" y="308"/>
                    <a:pt x="150" y="309"/>
                  </a:cubicBezTo>
                  <a:cubicBezTo>
                    <a:pt x="144" y="309"/>
                    <a:pt x="138" y="307"/>
                    <a:pt x="132" y="307"/>
                  </a:cubicBezTo>
                  <a:cubicBezTo>
                    <a:pt x="130" y="307"/>
                    <a:pt x="129" y="309"/>
                    <a:pt x="130" y="310"/>
                  </a:cubicBezTo>
                  <a:cubicBezTo>
                    <a:pt x="136" y="315"/>
                    <a:pt x="137" y="316"/>
                    <a:pt x="136" y="315"/>
                  </a:cubicBezTo>
                  <a:cubicBezTo>
                    <a:pt x="135" y="315"/>
                    <a:pt x="134" y="314"/>
                    <a:pt x="133" y="313"/>
                  </a:cubicBezTo>
                  <a:cubicBezTo>
                    <a:pt x="132" y="312"/>
                    <a:pt x="131" y="314"/>
                    <a:pt x="132" y="314"/>
                  </a:cubicBezTo>
                  <a:cubicBezTo>
                    <a:pt x="132" y="314"/>
                    <a:pt x="132" y="314"/>
                    <a:pt x="132" y="315"/>
                  </a:cubicBezTo>
                  <a:cubicBezTo>
                    <a:pt x="131" y="314"/>
                    <a:pt x="131" y="314"/>
                    <a:pt x="130" y="314"/>
                  </a:cubicBezTo>
                  <a:cubicBezTo>
                    <a:pt x="123" y="315"/>
                    <a:pt x="115" y="312"/>
                    <a:pt x="109" y="310"/>
                  </a:cubicBezTo>
                  <a:cubicBezTo>
                    <a:pt x="106" y="310"/>
                    <a:pt x="105" y="313"/>
                    <a:pt x="107" y="314"/>
                  </a:cubicBezTo>
                  <a:cubicBezTo>
                    <a:pt x="111" y="317"/>
                    <a:pt x="124" y="323"/>
                    <a:pt x="108" y="318"/>
                  </a:cubicBezTo>
                  <a:cubicBezTo>
                    <a:pt x="104" y="317"/>
                    <a:pt x="95" y="316"/>
                    <a:pt x="106" y="315"/>
                  </a:cubicBezTo>
                  <a:cubicBezTo>
                    <a:pt x="106" y="315"/>
                    <a:pt x="106" y="314"/>
                    <a:pt x="106" y="314"/>
                  </a:cubicBezTo>
                  <a:cubicBezTo>
                    <a:pt x="102" y="314"/>
                    <a:pt x="98" y="314"/>
                    <a:pt x="94" y="314"/>
                  </a:cubicBezTo>
                  <a:cubicBezTo>
                    <a:pt x="94" y="314"/>
                    <a:pt x="94" y="314"/>
                    <a:pt x="94" y="314"/>
                  </a:cubicBezTo>
                  <a:cubicBezTo>
                    <a:pt x="94" y="313"/>
                    <a:pt x="93" y="313"/>
                    <a:pt x="93" y="312"/>
                  </a:cubicBezTo>
                  <a:cubicBezTo>
                    <a:pt x="93" y="312"/>
                    <a:pt x="93" y="312"/>
                    <a:pt x="93" y="312"/>
                  </a:cubicBezTo>
                  <a:cubicBezTo>
                    <a:pt x="118" y="306"/>
                    <a:pt x="142" y="299"/>
                    <a:pt x="166" y="292"/>
                  </a:cubicBezTo>
                  <a:cubicBezTo>
                    <a:pt x="185" y="306"/>
                    <a:pt x="160" y="299"/>
                    <a:pt x="149" y="300"/>
                  </a:cubicBezTo>
                  <a:close/>
                  <a:moveTo>
                    <a:pt x="179" y="302"/>
                  </a:moveTo>
                  <a:cubicBezTo>
                    <a:pt x="178" y="300"/>
                    <a:pt x="173" y="293"/>
                    <a:pt x="170" y="290"/>
                  </a:cubicBezTo>
                  <a:cubicBezTo>
                    <a:pt x="171" y="290"/>
                    <a:pt x="171" y="290"/>
                    <a:pt x="171" y="290"/>
                  </a:cubicBezTo>
                  <a:cubicBezTo>
                    <a:pt x="175" y="291"/>
                    <a:pt x="186" y="294"/>
                    <a:pt x="193" y="295"/>
                  </a:cubicBezTo>
                  <a:cubicBezTo>
                    <a:pt x="193" y="296"/>
                    <a:pt x="193" y="296"/>
                    <a:pt x="193" y="296"/>
                  </a:cubicBezTo>
                  <a:cubicBezTo>
                    <a:pt x="194" y="296"/>
                    <a:pt x="194" y="296"/>
                    <a:pt x="195" y="297"/>
                  </a:cubicBezTo>
                  <a:cubicBezTo>
                    <a:pt x="190" y="299"/>
                    <a:pt x="184" y="301"/>
                    <a:pt x="179" y="302"/>
                  </a:cubicBezTo>
                  <a:close/>
                  <a:moveTo>
                    <a:pt x="201" y="295"/>
                  </a:moveTo>
                  <a:cubicBezTo>
                    <a:pt x="201" y="293"/>
                    <a:pt x="198" y="288"/>
                    <a:pt x="196" y="284"/>
                  </a:cubicBezTo>
                  <a:cubicBezTo>
                    <a:pt x="202" y="287"/>
                    <a:pt x="216" y="287"/>
                    <a:pt x="217" y="287"/>
                  </a:cubicBezTo>
                  <a:cubicBezTo>
                    <a:pt x="219" y="287"/>
                    <a:pt x="220" y="285"/>
                    <a:pt x="218" y="283"/>
                  </a:cubicBezTo>
                  <a:cubicBezTo>
                    <a:pt x="218" y="283"/>
                    <a:pt x="218" y="282"/>
                    <a:pt x="217" y="282"/>
                  </a:cubicBezTo>
                  <a:cubicBezTo>
                    <a:pt x="217" y="282"/>
                    <a:pt x="218" y="282"/>
                    <a:pt x="218" y="282"/>
                  </a:cubicBezTo>
                  <a:cubicBezTo>
                    <a:pt x="222" y="283"/>
                    <a:pt x="225" y="284"/>
                    <a:pt x="229" y="284"/>
                  </a:cubicBezTo>
                  <a:cubicBezTo>
                    <a:pt x="220" y="288"/>
                    <a:pt x="211" y="291"/>
                    <a:pt x="201" y="295"/>
                  </a:cubicBezTo>
                  <a:close/>
                  <a:moveTo>
                    <a:pt x="235" y="282"/>
                  </a:moveTo>
                  <a:cubicBezTo>
                    <a:pt x="234" y="279"/>
                    <a:pt x="232" y="276"/>
                    <a:pt x="231" y="274"/>
                  </a:cubicBezTo>
                  <a:cubicBezTo>
                    <a:pt x="236" y="275"/>
                    <a:pt x="241" y="277"/>
                    <a:pt x="246" y="278"/>
                  </a:cubicBezTo>
                  <a:cubicBezTo>
                    <a:pt x="246" y="278"/>
                    <a:pt x="246" y="278"/>
                    <a:pt x="246" y="278"/>
                  </a:cubicBezTo>
                  <a:cubicBezTo>
                    <a:pt x="243" y="279"/>
                    <a:pt x="239" y="281"/>
                    <a:pt x="235" y="282"/>
                  </a:cubicBezTo>
                  <a:close/>
                  <a:moveTo>
                    <a:pt x="248" y="277"/>
                  </a:moveTo>
                  <a:cubicBezTo>
                    <a:pt x="248" y="277"/>
                    <a:pt x="248" y="276"/>
                    <a:pt x="248" y="275"/>
                  </a:cubicBezTo>
                  <a:cubicBezTo>
                    <a:pt x="248" y="276"/>
                    <a:pt x="248" y="271"/>
                    <a:pt x="247" y="268"/>
                  </a:cubicBezTo>
                  <a:cubicBezTo>
                    <a:pt x="249" y="270"/>
                    <a:pt x="255" y="272"/>
                    <a:pt x="259" y="273"/>
                  </a:cubicBezTo>
                  <a:cubicBezTo>
                    <a:pt x="255" y="274"/>
                    <a:pt x="251" y="276"/>
                    <a:pt x="248" y="277"/>
                  </a:cubicBezTo>
                  <a:close/>
                  <a:moveTo>
                    <a:pt x="267" y="270"/>
                  </a:moveTo>
                  <a:cubicBezTo>
                    <a:pt x="266" y="267"/>
                    <a:pt x="266" y="266"/>
                    <a:pt x="266" y="266"/>
                  </a:cubicBezTo>
                  <a:cubicBezTo>
                    <a:pt x="267" y="265"/>
                    <a:pt x="271" y="266"/>
                    <a:pt x="275" y="267"/>
                  </a:cubicBezTo>
                  <a:cubicBezTo>
                    <a:pt x="273" y="268"/>
                    <a:pt x="270" y="269"/>
                    <a:pt x="267" y="270"/>
                  </a:cubicBezTo>
                  <a:close/>
                  <a:moveTo>
                    <a:pt x="280" y="265"/>
                  </a:moveTo>
                  <a:cubicBezTo>
                    <a:pt x="274" y="264"/>
                    <a:pt x="262" y="261"/>
                    <a:pt x="261" y="261"/>
                  </a:cubicBezTo>
                  <a:cubicBezTo>
                    <a:pt x="259" y="260"/>
                    <a:pt x="257" y="262"/>
                    <a:pt x="258" y="264"/>
                  </a:cubicBezTo>
                  <a:cubicBezTo>
                    <a:pt x="265" y="271"/>
                    <a:pt x="254" y="268"/>
                    <a:pt x="246" y="265"/>
                  </a:cubicBezTo>
                  <a:cubicBezTo>
                    <a:pt x="256" y="261"/>
                    <a:pt x="266" y="258"/>
                    <a:pt x="276" y="254"/>
                  </a:cubicBezTo>
                  <a:cubicBezTo>
                    <a:pt x="276" y="254"/>
                    <a:pt x="276" y="254"/>
                    <a:pt x="277" y="255"/>
                  </a:cubicBezTo>
                  <a:cubicBezTo>
                    <a:pt x="279" y="257"/>
                    <a:pt x="283" y="261"/>
                    <a:pt x="283" y="263"/>
                  </a:cubicBezTo>
                  <a:cubicBezTo>
                    <a:pt x="282" y="264"/>
                    <a:pt x="281" y="264"/>
                    <a:pt x="280" y="265"/>
                  </a:cubicBezTo>
                  <a:close/>
                  <a:moveTo>
                    <a:pt x="288" y="262"/>
                  </a:moveTo>
                  <a:cubicBezTo>
                    <a:pt x="282" y="254"/>
                    <a:pt x="286" y="255"/>
                    <a:pt x="298" y="258"/>
                  </a:cubicBezTo>
                  <a:cubicBezTo>
                    <a:pt x="294" y="259"/>
                    <a:pt x="291" y="260"/>
                    <a:pt x="288" y="262"/>
                  </a:cubicBezTo>
                  <a:close/>
                  <a:moveTo>
                    <a:pt x="303" y="256"/>
                  </a:moveTo>
                  <a:cubicBezTo>
                    <a:pt x="303" y="255"/>
                    <a:pt x="303" y="255"/>
                    <a:pt x="302" y="255"/>
                  </a:cubicBezTo>
                  <a:cubicBezTo>
                    <a:pt x="297" y="248"/>
                    <a:pt x="304" y="250"/>
                    <a:pt x="312" y="252"/>
                  </a:cubicBezTo>
                  <a:cubicBezTo>
                    <a:pt x="309" y="253"/>
                    <a:pt x="306" y="255"/>
                    <a:pt x="303" y="256"/>
                  </a:cubicBezTo>
                  <a:close/>
                  <a:moveTo>
                    <a:pt x="322" y="248"/>
                  </a:moveTo>
                  <a:cubicBezTo>
                    <a:pt x="321" y="245"/>
                    <a:pt x="322" y="245"/>
                    <a:pt x="328" y="246"/>
                  </a:cubicBezTo>
                  <a:cubicBezTo>
                    <a:pt x="326" y="246"/>
                    <a:pt x="324" y="247"/>
                    <a:pt x="322" y="248"/>
                  </a:cubicBezTo>
                  <a:close/>
                  <a:moveTo>
                    <a:pt x="316" y="241"/>
                  </a:moveTo>
                  <a:cubicBezTo>
                    <a:pt x="314" y="242"/>
                    <a:pt x="313" y="244"/>
                    <a:pt x="314" y="245"/>
                  </a:cubicBezTo>
                  <a:cubicBezTo>
                    <a:pt x="320" y="252"/>
                    <a:pt x="310" y="247"/>
                    <a:pt x="306" y="247"/>
                  </a:cubicBezTo>
                  <a:cubicBezTo>
                    <a:pt x="301" y="246"/>
                    <a:pt x="301" y="246"/>
                    <a:pt x="296" y="246"/>
                  </a:cubicBezTo>
                  <a:cubicBezTo>
                    <a:pt x="306" y="242"/>
                    <a:pt x="315" y="238"/>
                    <a:pt x="324" y="234"/>
                  </a:cubicBezTo>
                  <a:cubicBezTo>
                    <a:pt x="324" y="235"/>
                    <a:pt x="324" y="236"/>
                    <a:pt x="324" y="236"/>
                  </a:cubicBezTo>
                  <a:cubicBezTo>
                    <a:pt x="325" y="238"/>
                    <a:pt x="327" y="240"/>
                    <a:pt x="328" y="241"/>
                  </a:cubicBezTo>
                  <a:cubicBezTo>
                    <a:pt x="324" y="241"/>
                    <a:pt x="320" y="241"/>
                    <a:pt x="316" y="241"/>
                  </a:cubicBezTo>
                  <a:close/>
                  <a:moveTo>
                    <a:pt x="336" y="242"/>
                  </a:moveTo>
                  <a:cubicBezTo>
                    <a:pt x="336" y="236"/>
                    <a:pt x="338" y="235"/>
                    <a:pt x="343" y="237"/>
                  </a:cubicBezTo>
                  <a:cubicBezTo>
                    <a:pt x="344" y="237"/>
                    <a:pt x="345" y="238"/>
                    <a:pt x="347" y="238"/>
                  </a:cubicBezTo>
                  <a:cubicBezTo>
                    <a:pt x="343" y="239"/>
                    <a:pt x="340" y="241"/>
                    <a:pt x="336" y="242"/>
                  </a:cubicBezTo>
                  <a:close/>
                  <a:moveTo>
                    <a:pt x="340" y="232"/>
                  </a:moveTo>
                  <a:cubicBezTo>
                    <a:pt x="336" y="232"/>
                    <a:pt x="331" y="232"/>
                    <a:pt x="327" y="233"/>
                  </a:cubicBezTo>
                  <a:cubicBezTo>
                    <a:pt x="333" y="230"/>
                    <a:pt x="338" y="228"/>
                    <a:pt x="344" y="225"/>
                  </a:cubicBezTo>
                  <a:cubicBezTo>
                    <a:pt x="343" y="226"/>
                    <a:pt x="343" y="228"/>
                    <a:pt x="344" y="228"/>
                  </a:cubicBezTo>
                  <a:cubicBezTo>
                    <a:pt x="358" y="237"/>
                    <a:pt x="344" y="233"/>
                    <a:pt x="340" y="232"/>
                  </a:cubicBezTo>
                  <a:close/>
                  <a:moveTo>
                    <a:pt x="355" y="234"/>
                  </a:moveTo>
                  <a:cubicBezTo>
                    <a:pt x="354" y="232"/>
                    <a:pt x="353" y="230"/>
                    <a:pt x="352" y="229"/>
                  </a:cubicBezTo>
                  <a:cubicBezTo>
                    <a:pt x="356" y="229"/>
                    <a:pt x="360" y="230"/>
                    <a:pt x="364" y="231"/>
                  </a:cubicBezTo>
                  <a:cubicBezTo>
                    <a:pt x="361" y="232"/>
                    <a:pt x="358" y="233"/>
                    <a:pt x="355" y="234"/>
                  </a:cubicBezTo>
                  <a:close/>
                  <a:moveTo>
                    <a:pt x="371" y="228"/>
                  </a:moveTo>
                  <a:cubicBezTo>
                    <a:pt x="370" y="226"/>
                    <a:pt x="368" y="225"/>
                    <a:pt x="367" y="223"/>
                  </a:cubicBezTo>
                  <a:cubicBezTo>
                    <a:pt x="370" y="224"/>
                    <a:pt x="373" y="225"/>
                    <a:pt x="377" y="225"/>
                  </a:cubicBezTo>
                  <a:cubicBezTo>
                    <a:pt x="375" y="226"/>
                    <a:pt x="373" y="227"/>
                    <a:pt x="371" y="228"/>
                  </a:cubicBezTo>
                  <a:close/>
                  <a:moveTo>
                    <a:pt x="384" y="222"/>
                  </a:moveTo>
                  <a:cubicBezTo>
                    <a:pt x="376" y="221"/>
                    <a:pt x="369" y="219"/>
                    <a:pt x="361" y="217"/>
                  </a:cubicBezTo>
                  <a:cubicBezTo>
                    <a:pt x="361" y="217"/>
                    <a:pt x="361" y="217"/>
                    <a:pt x="361" y="217"/>
                  </a:cubicBezTo>
                  <a:cubicBezTo>
                    <a:pt x="365" y="215"/>
                    <a:pt x="369" y="213"/>
                    <a:pt x="373" y="211"/>
                  </a:cubicBezTo>
                  <a:cubicBezTo>
                    <a:pt x="377" y="215"/>
                    <a:pt x="381" y="218"/>
                    <a:pt x="385" y="222"/>
                  </a:cubicBezTo>
                  <a:cubicBezTo>
                    <a:pt x="385" y="222"/>
                    <a:pt x="384" y="222"/>
                    <a:pt x="384" y="222"/>
                  </a:cubicBezTo>
                  <a:close/>
                  <a:moveTo>
                    <a:pt x="396" y="217"/>
                  </a:moveTo>
                  <a:cubicBezTo>
                    <a:pt x="394" y="216"/>
                    <a:pt x="392" y="215"/>
                    <a:pt x="390" y="214"/>
                  </a:cubicBezTo>
                  <a:cubicBezTo>
                    <a:pt x="389" y="213"/>
                    <a:pt x="389" y="214"/>
                    <a:pt x="389" y="215"/>
                  </a:cubicBezTo>
                  <a:cubicBezTo>
                    <a:pt x="391" y="216"/>
                    <a:pt x="393" y="217"/>
                    <a:pt x="394" y="218"/>
                  </a:cubicBezTo>
                  <a:cubicBezTo>
                    <a:pt x="392" y="219"/>
                    <a:pt x="390" y="220"/>
                    <a:pt x="388" y="220"/>
                  </a:cubicBezTo>
                  <a:cubicBezTo>
                    <a:pt x="385" y="218"/>
                    <a:pt x="383" y="217"/>
                    <a:pt x="381" y="214"/>
                  </a:cubicBezTo>
                  <a:cubicBezTo>
                    <a:pt x="377" y="210"/>
                    <a:pt x="373" y="211"/>
                    <a:pt x="379" y="211"/>
                  </a:cubicBezTo>
                  <a:cubicBezTo>
                    <a:pt x="385" y="212"/>
                    <a:pt x="392" y="214"/>
                    <a:pt x="398" y="216"/>
                  </a:cubicBezTo>
                  <a:cubicBezTo>
                    <a:pt x="398" y="216"/>
                    <a:pt x="397" y="217"/>
                    <a:pt x="396" y="217"/>
                  </a:cubicBezTo>
                  <a:close/>
                  <a:moveTo>
                    <a:pt x="389" y="211"/>
                  </a:moveTo>
                  <a:cubicBezTo>
                    <a:pt x="386" y="210"/>
                    <a:pt x="382" y="209"/>
                    <a:pt x="379" y="207"/>
                  </a:cubicBezTo>
                  <a:cubicBezTo>
                    <a:pt x="380" y="205"/>
                    <a:pt x="378" y="202"/>
                    <a:pt x="375" y="202"/>
                  </a:cubicBezTo>
                  <a:cubicBezTo>
                    <a:pt x="375" y="200"/>
                    <a:pt x="374" y="199"/>
                    <a:pt x="374" y="197"/>
                  </a:cubicBezTo>
                  <a:cubicBezTo>
                    <a:pt x="382" y="201"/>
                    <a:pt x="392" y="206"/>
                    <a:pt x="399" y="212"/>
                  </a:cubicBezTo>
                  <a:cubicBezTo>
                    <a:pt x="404" y="217"/>
                    <a:pt x="393" y="212"/>
                    <a:pt x="389" y="211"/>
                  </a:cubicBezTo>
                  <a:close/>
                  <a:moveTo>
                    <a:pt x="406" y="212"/>
                  </a:moveTo>
                  <a:cubicBezTo>
                    <a:pt x="398" y="207"/>
                    <a:pt x="389" y="201"/>
                    <a:pt x="380" y="196"/>
                  </a:cubicBezTo>
                  <a:cubicBezTo>
                    <a:pt x="392" y="198"/>
                    <a:pt x="403" y="202"/>
                    <a:pt x="415" y="207"/>
                  </a:cubicBezTo>
                  <a:cubicBezTo>
                    <a:pt x="417" y="208"/>
                    <a:pt x="419" y="204"/>
                    <a:pt x="417" y="203"/>
                  </a:cubicBezTo>
                  <a:cubicBezTo>
                    <a:pt x="408" y="194"/>
                    <a:pt x="398" y="187"/>
                    <a:pt x="387" y="180"/>
                  </a:cubicBezTo>
                  <a:cubicBezTo>
                    <a:pt x="400" y="185"/>
                    <a:pt x="412" y="190"/>
                    <a:pt x="424" y="195"/>
                  </a:cubicBezTo>
                  <a:cubicBezTo>
                    <a:pt x="427" y="197"/>
                    <a:pt x="430" y="199"/>
                    <a:pt x="433" y="201"/>
                  </a:cubicBezTo>
                  <a:cubicBezTo>
                    <a:pt x="424" y="205"/>
                    <a:pt x="415" y="209"/>
                    <a:pt x="406" y="212"/>
                  </a:cubicBezTo>
                  <a:close/>
                  <a:moveTo>
                    <a:pt x="444" y="197"/>
                  </a:moveTo>
                  <a:cubicBezTo>
                    <a:pt x="443" y="198"/>
                    <a:pt x="443" y="198"/>
                    <a:pt x="443" y="198"/>
                  </a:cubicBezTo>
                  <a:cubicBezTo>
                    <a:pt x="442" y="198"/>
                    <a:pt x="442" y="198"/>
                    <a:pt x="441" y="198"/>
                  </a:cubicBezTo>
                  <a:cubicBezTo>
                    <a:pt x="441" y="198"/>
                    <a:pt x="441" y="198"/>
                    <a:pt x="441" y="198"/>
                  </a:cubicBezTo>
                  <a:cubicBezTo>
                    <a:pt x="429" y="191"/>
                    <a:pt x="417" y="184"/>
                    <a:pt x="405" y="177"/>
                  </a:cubicBezTo>
                  <a:cubicBezTo>
                    <a:pt x="415" y="182"/>
                    <a:pt x="424" y="186"/>
                    <a:pt x="434" y="191"/>
                  </a:cubicBezTo>
                  <a:cubicBezTo>
                    <a:pt x="437" y="193"/>
                    <a:pt x="439" y="189"/>
                    <a:pt x="436" y="188"/>
                  </a:cubicBezTo>
                  <a:cubicBezTo>
                    <a:pt x="423" y="178"/>
                    <a:pt x="408" y="169"/>
                    <a:pt x="394" y="160"/>
                  </a:cubicBezTo>
                  <a:cubicBezTo>
                    <a:pt x="412" y="168"/>
                    <a:pt x="429" y="177"/>
                    <a:pt x="447" y="186"/>
                  </a:cubicBezTo>
                  <a:cubicBezTo>
                    <a:pt x="448" y="186"/>
                    <a:pt x="449" y="186"/>
                    <a:pt x="449" y="185"/>
                  </a:cubicBezTo>
                  <a:cubicBezTo>
                    <a:pt x="449" y="191"/>
                    <a:pt x="447" y="195"/>
                    <a:pt x="444" y="197"/>
                  </a:cubicBezTo>
                  <a:close/>
                  <a:moveTo>
                    <a:pt x="449" y="182"/>
                  </a:moveTo>
                  <a:cubicBezTo>
                    <a:pt x="436" y="171"/>
                    <a:pt x="423" y="161"/>
                    <a:pt x="408" y="152"/>
                  </a:cubicBezTo>
                  <a:cubicBezTo>
                    <a:pt x="421" y="157"/>
                    <a:pt x="433" y="161"/>
                    <a:pt x="445" y="166"/>
                  </a:cubicBezTo>
                  <a:cubicBezTo>
                    <a:pt x="446" y="166"/>
                    <a:pt x="446" y="166"/>
                    <a:pt x="446" y="166"/>
                  </a:cubicBezTo>
                  <a:cubicBezTo>
                    <a:pt x="447" y="167"/>
                    <a:pt x="447" y="167"/>
                    <a:pt x="447" y="167"/>
                  </a:cubicBezTo>
                  <a:cubicBezTo>
                    <a:pt x="449" y="173"/>
                    <a:pt x="449" y="178"/>
                    <a:pt x="449" y="182"/>
                  </a:cubicBezTo>
                  <a:cubicBezTo>
                    <a:pt x="449" y="182"/>
                    <a:pt x="449" y="182"/>
                    <a:pt x="449" y="1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87"/>
            <p:cNvSpPr/>
            <p:nvPr/>
          </p:nvSpPr>
          <p:spPr bwMode="auto">
            <a:xfrm>
              <a:off x="1307" y="2770"/>
              <a:ext cx="105" cy="52"/>
            </a:xfrm>
            <a:custGeom>
              <a:avLst/>
              <a:gdLst>
                <a:gd name="T0" fmla="*/ 43 w 44"/>
                <a:gd name="T1" fmla="*/ 20 h 22"/>
                <a:gd name="T2" fmla="*/ 1 w 44"/>
                <a:gd name="T3" fmla="*/ 1 h 22"/>
                <a:gd name="T4" fmla="*/ 1 w 44"/>
                <a:gd name="T5" fmla="*/ 3 h 22"/>
                <a:gd name="T6" fmla="*/ 42 w 44"/>
                <a:gd name="T7" fmla="*/ 22 h 22"/>
                <a:gd name="T8" fmla="*/ 43 w 44"/>
                <a:gd name="T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2">
                  <a:moveTo>
                    <a:pt x="43" y="20"/>
                  </a:moveTo>
                  <a:cubicBezTo>
                    <a:pt x="29" y="15"/>
                    <a:pt x="15" y="9"/>
                    <a:pt x="1" y="1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14" y="10"/>
                    <a:pt x="28" y="17"/>
                    <a:pt x="42" y="22"/>
                  </a:cubicBezTo>
                  <a:cubicBezTo>
                    <a:pt x="43" y="22"/>
                    <a:pt x="44" y="20"/>
                    <a:pt x="43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88"/>
            <p:cNvSpPr/>
            <p:nvPr/>
          </p:nvSpPr>
          <p:spPr bwMode="auto">
            <a:xfrm>
              <a:off x="1433" y="2730"/>
              <a:ext cx="78" cy="35"/>
            </a:xfrm>
            <a:custGeom>
              <a:avLst/>
              <a:gdLst>
                <a:gd name="T0" fmla="*/ 32 w 33"/>
                <a:gd name="T1" fmla="*/ 12 h 15"/>
                <a:gd name="T2" fmla="*/ 2 w 33"/>
                <a:gd name="T3" fmla="*/ 1 h 15"/>
                <a:gd name="T4" fmla="*/ 1 w 33"/>
                <a:gd name="T5" fmla="*/ 3 h 15"/>
                <a:gd name="T6" fmla="*/ 31 w 33"/>
                <a:gd name="T7" fmla="*/ 15 h 15"/>
                <a:gd name="T8" fmla="*/ 32 w 33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5">
                  <a:moveTo>
                    <a:pt x="32" y="12"/>
                  </a:moveTo>
                  <a:cubicBezTo>
                    <a:pt x="21" y="10"/>
                    <a:pt x="12" y="6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1" y="8"/>
                    <a:pt x="21" y="12"/>
                    <a:pt x="31" y="15"/>
                  </a:cubicBezTo>
                  <a:cubicBezTo>
                    <a:pt x="33" y="15"/>
                    <a:pt x="33" y="13"/>
                    <a:pt x="3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89"/>
            <p:cNvSpPr/>
            <p:nvPr/>
          </p:nvSpPr>
          <p:spPr bwMode="auto">
            <a:xfrm>
              <a:off x="729" y="2503"/>
              <a:ext cx="461" cy="310"/>
            </a:xfrm>
            <a:custGeom>
              <a:avLst/>
              <a:gdLst>
                <a:gd name="T0" fmla="*/ 156 w 194"/>
                <a:gd name="T1" fmla="*/ 31 h 130"/>
                <a:gd name="T2" fmla="*/ 120 w 194"/>
                <a:gd name="T3" fmla="*/ 10 h 130"/>
                <a:gd name="T4" fmla="*/ 147 w 194"/>
                <a:gd name="T5" fmla="*/ 15 h 130"/>
                <a:gd name="T6" fmla="*/ 172 w 194"/>
                <a:gd name="T7" fmla="*/ 13 h 130"/>
                <a:gd name="T8" fmla="*/ 176 w 194"/>
                <a:gd name="T9" fmla="*/ 5 h 130"/>
                <a:gd name="T10" fmla="*/ 165 w 194"/>
                <a:gd name="T11" fmla="*/ 4 h 130"/>
                <a:gd name="T12" fmla="*/ 113 w 194"/>
                <a:gd name="T13" fmla="*/ 6 h 130"/>
                <a:gd name="T14" fmla="*/ 164 w 194"/>
                <a:gd name="T15" fmla="*/ 40 h 130"/>
                <a:gd name="T16" fmla="*/ 162 w 194"/>
                <a:gd name="T17" fmla="*/ 43 h 130"/>
                <a:gd name="T18" fmla="*/ 51 w 194"/>
                <a:gd name="T19" fmla="*/ 9 h 130"/>
                <a:gd name="T20" fmla="*/ 125 w 194"/>
                <a:gd name="T21" fmla="*/ 57 h 130"/>
                <a:gd name="T22" fmla="*/ 133 w 194"/>
                <a:gd name="T23" fmla="*/ 70 h 130"/>
                <a:gd name="T24" fmla="*/ 32 w 194"/>
                <a:gd name="T25" fmla="*/ 35 h 130"/>
                <a:gd name="T26" fmla="*/ 80 w 194"/>
                <a:gd name="T27" fmla="*/ 71 h 130"/>
                <a:gd name="T28" fmla="*/ 107 w 194"/>
                <a:gd name="T29" fmla="*/ 92 h 130"/>
                <a:gd name="T30" fmla="*/ 19 w 194"/>
                <a:gd name="T31" fmla="*/ 72 h 130"/>
                <a:gd name="T32" fmla="*/ 62 w 194"/>
                <a:gd name="T33" fmla="*/ 97 h 130"/>
                <a:gd name="T34" fmla="*/ 91 w 194"/>
                <a:gd name="T35" fmla="*/ 112 h 130"/>
                <a:gd name="T36" fmla="*/ 57 w 194"/>
                <a:gd name="T37" fmla="*/ 101 h 130"/>
                <a:gd name="T38" fmla="*/ 1 w 194"/>
                <a:gd name="T39" fmla="*/ 80 h 130"/>
                <a:gd name="T40" fmla="*/ 56 w 194"/>
                <a:gd name="T41" fmla="*/ 119 h 130"/>
                <a:gd name="T42" fmla="*/ 18 w 194"/>
                <a:gd name="T43" fmla="*/ 107 h 130"/>
                <a:gd name="T44" fmla="*/ 80 w 194"/>
                <a:gd name="T45" fmla="*/ 127 h 130"/>
                <a:gd name="T46" fmla="*/ 22 w 194"/>
                <a:gd name="T47" fmla="*/ 90 h 130"/>
                <a:gd name="T48" fmla="*/ 107 w 194"/>
                <a:gd name="T49" fmla="*/ 117 h 130"/>
                <a:gd name="T50" fmla="*/ 40 w 194"/>
                <a:gd name="T51" fmla="*/ 83 h 130"/>
                <a:gd name="T52" fmla="*/ 52 w 194"/>
                <a:gd name="T53" fmla="*/ 80 h 130"/>
                <a:gd name="T54" fmla="*/ 124 w 194"/>
                <a:gd name="T55" fmla="*/ 101 h 130"/>
                <a:gd name="T56" fmla="*/ 76 w 194"/>
                <a:gd name="T57" fmla="*/ 64 h 130"/>
                <a:gd name="T58" fmla="*/ 48 w 194"/>
                <a:gd name="T59" fmla="*/ 44 h 130"/>
                <a:gd name="T60" fmla="*/ 167 w 194"/>
                <a:gd name="T61" fmla="*/ 78 h 130"/>
                <a:gd name="T62" fmla="*/ 78 w 194"/>
                <a:gd name="T63" fmla="*/ 27 h 130"/>
                <a:gd name="T64" fmla="*/ 59 w 194"/>
                <a:gd name="T65" fmla="*/ 12 h 130"/>
                <a:gd name="T66" fmla="*/ 121 w 194"/>
                <a:gd name="T67" fmla="*/ 33 h 130"/>
                <a:gd name="T68" fmla="*/ 192 w 194"/>
                <a:gd name="T69" fmla="*/ 5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4" h="130">
                  <a:moveTo>
                    <a:pt x="192" y="52"/>
                  </a:moveTo>
                  <a:cubicBezTo>
                    <a:pt x="180" y="45"/>
                    <a:pt x="168" y="38"/>
                    <a:pt x="156" y="31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37" y="20"/>
                    <a:pt x="122" y="13"/>
                    <a:pt x="120" y="10"/>
                  </a:cubicBezTo>
                  <a:cubicBezTo>
                    <a:pt x="118" y="5"/>
                    <a:pt x="128" y="10"/>
                    <a:pt x="132" y="11"/>
                  </a:cubicBezTo>
                  <a:cubicBezTo>
                    <a:pt x="137" y="12"/>
                    <a:pt x="142" y="14"/>
                    <a:pt x="147" y="15"/>
                  </a:cubicBezTo>
                  <a:cubicBezTo>
                    <a:pt x="155" y="17"/>
                    <a:pt x="162" y="17"/>
                    <a:pt x="170" y="15"/>
                  </a:cubicBezTo>
                  <a:cubicBezTo>
                    <a:pt x="172" y="15"/>
                    <a:pt x="172" y="14"/>
                    <a:pt x="172" y="13"/>
                  </a:cubicBezTo>
                  <a:cubicBezTo>
                    <a:pt x="170" y="6"/>
                    <a:pt x="169" y="6"/>
                    <a:pt x="175" y="9"/>
                  </a:cubicBezTo>
                  <a:cubicBezTo>
                    <a:pt x="178" y="10"/>
                    <a:pt x="179" y="6"/>
                    <a:pt x="176" y="5"/>
                  </a:cubicBezTo>
                  <a:cubicBezTo>
                    <a:pt x="173" y="3"/>
                    <a:pt x="170" y="2"/>
                    <a:pt x="168" y="1"/>
                  </a:cubicBezTo>
                  <a:cubicBezTo>
                    <a:pt x="166" y="0"/>
                    <a:pt x="165" y="2"/>
                    <a:pt x="165" y="4"/>
                  </a:cubicBezTo>
                  <a:cubicBezTo>
                    <a:pt x="169" y="19"/>
                    <a:pt x="144" y="10"/>
                    <a:pt x="136" y="8"/>
                  </a:cubicBezTo>
                  <a:cubicBezTo>
                    <a:pt x="128" y="6"/>
                    <a:pt x="121" y="5"/>
                    <a:pt x="113" y="6"/>
                  </a:cubicBezTo>
                  <a:cubicBezTo>
                    <a:pt x="111" y="6"/>
                    <a:pt x="110" y="8"/>
                    <a:pt x="112" y="10"/>
                  </a:cubicBezTo>
                  <a:cubicBezTo>
                    <a:pt x="129" y="20"/>
                    <a:pt x="147" y="30"/>
                    <a:pt x="164" y="40"/>
                  </a:cubicBezTo>
                  <a:cubicBezTo>
                    <a:pt x="167" y="42"/>
                    <a:pt x="170" y="44"/>
                    <a:pt x="174" y="47"/>
                  </a:cubicBezTo>
                  <a:cubicBezTo>
                    <a:pt x="170" y="45"/>
                    <a:pt x="166" y="44"/>
                    <a:pt x="162" y="43"/>
                  </a:cubicBezTo>
                  <a:cubicBezTo>
                    <a:pt x="126" y="31"/>
                    <a:pt x="89" y="19"/>
                    <a:pt x="52" y="7"/>
                  </a:cubicBezTo>
                  <a:cubicBezTo>
                    <a:pt x="51" y="6"/>
                    <a:pt x="50" y="8"/>
                    <a:pt x="51" y="9"/>
                  </a:cubicBezTo>
                  <a:cubicBezTo>
                    <a:pt x="63" y="23"/>
                    <a:pt x="78" y="31"/>
                    <a:pt x="94" y="40"/>
                  </a:cubicBezTo>
                  <a:cubicBezTo>
                    <a:pt x="104" y="46"/>
                    <a:pt x="114" y="51"/>
                    <a:pt x="125" y="57"/>
                  </a:cubicBezTo>
                  <a:cubicBezTo>
                    <a:pt x="127" y="59"/>
                    <a:pt x="157" y="78"/>
                    <a:pt x="159" y="76"/>
                  </a:cubicBezTo>
                  <a:cubicBezTo>
                    <a:pt x="157" y="78"/>
                    <a:pt x="138" y="71"/>
                    <a:pt x="133" y="70"/>
                  </a:cubicBezTo>
                  <a:cubicBezTo>
                    <a:pt x="122" y="67"/>
                    <a:pt x="112" y="63"/>
                    <a:pt x="101" y="60"/>
                  </a:cubicBezTo>
                  <a:cubicBezTo>
                    <a:pt x="78" y="52"/>
                    <a:pt x="55" y="43"/>
                    <a:pt x="32" y="35"/>
                  </a:cubicBezTo>
                  <a:cubicBezTo>
                    <a:pt x="30" y="35"/>
                    <a:pt x="29" y="37"/>
                    <a:pt x="30" y="38"/>
                  </a:cubicBezTo>
                  <a:cubicBezTo>
                    <a:pt x="47" y="49"/>
                    <a:pt x="64" y="60"/>
                    <a:pt x="80" y="71"/>
                  </a:cubicBezTo>
                  <a:cubicBezTo>
                    <a:pt x="89" y="77"/>
                    <a:pt x="97" y="82"/>
                    <a:pt x="105" y="88"/>
                  </a:cubicBezTo>
                  <a:cubicBezTo>
                    <a:pt x="115" y="94"/>
                    <a:pt x="125" y="98"/>
                    <a:pt x="107" y="92"/>
                  </a:cubicBezTo>
                  <a:cubicBezTo>
                    <a:pt x="88" y="87"/>
                    <a:pt x="68" y="82"/>
                    <a:pt x="49" y="76"/>
                  </a:cubicBezTo>
                  <a:cubicBezTo>
                    <a:pt x="40" y="74"/>
                    <a:pt x="28" y="67"/>
                    <a:pt x="19" y="72"/>
                  </a:cubicBezTo>
                  <a:cubicBezTo>
                    <a:pt x="18" y="73"/>
                    <a:pt x="18" y="74"/>
                    <a:pt x="19" y="75"/>
                  </a:cubicBezTo>
                  <a:cubicBezTo>
                    <a:pt x="33" y="82"/>
                    <a:pt x="48" y="90"/>
                    <a:pt x="62" y="97"/>
                  </a:cubicBezTo>
                  <a:cubicBezTo>
                    <a:pt x="70" y="101"/>
                    <a:pt x="78" y="105"/>
                    <a:pt x="85" y="109"/>
                  </a:cubicBezTo>
                  <a:cubicBezTo>
                    <a:pt x="86" y="110"/>
                    <a:pt x="89" y="111"/>
                    <a:pt x="91" y="112"/>
                  </a:cubicBezTo>
                  <a:cubicBezTo>
                    <a:pt x="86" y="111"/>
                    <a:pt x="79" y="109"/>
                    <a:pt x="78" y="109"/>
                  </a:cubicBezTo>
                  <a:cubicBezTo>
                    <a:pt x="71" y="106"/>
                    <a:pt x="64" y="104"/>
                    <a:pt x="57" y="101"/>
                  </a:cubicBezTo>
                  <a:cubicBezTo>
                    <a:pt x="39" y="94"/>
                    <a:pt x="21" y="86"/>
                    <a:pt x="3" y="78"/>
                  </a:cubicBezTo>
                  <a:cubicBezTo>
                    <a:pt x="1" y="77"/>
                    <a:pt x="0" y="79"/>
                    <a:pt x="1" y="80"/>
                  </a:cubicBezTo>
                  <a:cubicBezTo>
                    <a:pt x="23" y="94"/>
                    <a:pt x="44" y="108"/>
                    <a:pt x="66" y="121"/>
                  </a:cubicBezTo>
                  <a:cubicBezTo>
                    <a:pt x="82" y="130"/>
                    <a:pt x="61" y="121"/>
                    <a:pt x="56" y="119"/>
                  </a:cubicBezTo>
                  <a:cubicBezTo>
                    <a:pt x="43" y="114"/>
                    <a:pt x="31" y="110"/>
                    <a:pt x="18" y="105"/>
                  </a:cubicBezTo>
                  <a:cubicBezTo>
                    <a:pt x="17" y="105"/>
                    <a:pt x="17" y="106"/>
                    <a:pt x="18" y="107"/>
                  </a:cubicBezTo>
                  <a:cubicBezTo>
                    <a:pt x="38" y="114"/>
                    <a:pt x="59" y="122"/>
                    <a:pt x="79" y="129"/>
                  </a:cubicBezTo>
                  <a:cubicBezTo>
                    <a:pt x="80" y="130"/>
                    <a:pt x="81" y="128"/>
                    <a:pt x="80" y="127"/>
                  </a:cubicBezTo>
                  <a:cubicBezTo>
                    <a:pt x="65" y="117"/>
                    <a:pt x="50" y="108"/>
                    <a:pt x="35" y="98"/>
                  </a:cubicBezTo>
                  <a:cubicBezTo>
                    <a:pt x="31" y="96"/>
                    <a:pt x="27" y="93"/>
                    <a:pt x="22" y="90"/>
                  </a:cubicBezTo>
                  <a:cubicBezTo>
                    <a:pt x="49" y="102"/>
                    <a:pt x="77" y="113"/>
                    <a:pt x="106" y="120"/>
                  </a:cubicBezTo>
                  <a:cubicBezTo>
                    <a:pt x="107" y="120"/>
                    <a:pt x="109" y="118"/>
                    <a:pt x="107" y="117"/>
                  </a:cubicBezTo>
                  <a:cubicBezTo>
                    <a:pt x="93" y="109"/>
                    <a:pt x="78" y="102"/>
                    <a:pt x="64" y="95"/>
                  </a:cubicBezTo>
                  <a:cubicBezTo>
                    <a:pt x="56" y="91"/>
                    <a:pt x="48" y="87"/>
                    <a:pt x="40" y="83"/>
                  </a:cubicBezTo>
                  <a:cubicBezTo>
                    <a:pt x="37" y="81"/>
                    <a:pt x="22" y="77"/>
                    <a:pt x="30" y="74"/>
                  </a:cubicBezTo>
                  <a:cubicBezTo>
                    <a:pt x="33" y="73"/>
                    <a:pt x="49" y="79"/>
                    <a:pt x="52" y="80"/>
                  </a:cubicBezTo>
                  <a:cubicBezTo>
                    <a:pt x="59" y="82"/>
                    <a:pt x="66" y="84"/>
                    <a:pt x="73" y="86"/>
                  </a:cubicBezTo>
                  <a:cubicBezTo>
                    <a:pt x="90" y="91"/>
                    <a:pt x="107" y="96"/>
                    <a:pt x="124" y="101"/>
                  </a:cubicBezTo>
                  <a:cubicBezTo>
                    <a:pt x="126" y="101"/>
                    <a:pt x="127" y="99"/>
                    <a:pt x="125" y="98"/>
                  </a:cubicBezTo>
                  <a:cubicBezTo>
                    <a:pt x="109" y="87"/>
                    <a:pt x="92" y="75"/>
                    <a:pt x="76" y="64"/>
                  </a:cubicBezTo>
                  <a:cubicBezTo>
                    <a:pt x="67" y="59"/>
                    <a:pt x="59" y="53"/>
                    <a:pt x="51" y="48"/>
                  </a:cubicBezTo>
                  <a:cubicBezTo>
                    <a:pt x="42" y="42"/>
                    <a:pt x="30" y="38"/>
                    <a:pt x="48" y="44"/>
                  </a:cubicBezTo>
                  <a:cubicBezTo>
                    <a:pt x="87" y="58"/>
                    <a:pt x="125" y="73"/>
                    <a:pt x="166" y="80"/>
                  </a:cubicBezTo>
                  <a:cubicBezTo>
                    <a:pt x="168" y="81"/>
                    <a:pt x="169" y="78"/>
                    <a:pt x="167" y="78"/>
                  </a:cubicBezTo>
                  <a:cubicBezTo>
                    <a:pt x="147" y="66"/>
                    <a:pt x="126" y="54"/>
                    <a:pt x="106" y="43"/>
                  </a:cubicBezTo>
                  <a:cubicBezTo>
                    <a:pt x="96" y="38"/>
                    <a:pt x="87" y="32"/>
                    <a:pt x="78" y="27"/>
                  </a:cubicBezTo>
                  <a:cubicBezTo>
                    <a:pt x="73" y="24"/>
                    <a:pt x="69" y="22"/>
                    <a:pt x="66" y="19"/>
                  </a:cubicBezTo>
                  <a:cubicBezTo>
                    <a:pt x="62" y="17"/>
                    <a:pt x="55" y="13"/>
                    <a:pt x="59" y="12"/>
                  </a:cubicBezTo>
                  <a:cubicBezTo>
                    <a:pt x="65" y="11"/>
                    <a:pt x="82" y="20"/>
                    <a:pt x="88" y="22"/>
                  </a:cubicBezTo>
                  <a:cubicBezTo>
                    <a:pt x="99" y="26"/>
                    <a:pt x="110" y="29"/>
                    <a:pt x="121" y="33"/>
                  </a:cubicBezTo>
                  <a:cubicBezTo>
                    <a:pt x="144" y="40"/>
                    <a:pt x="167" y="48"/>
                    <a:pt x="190" y="56"/>
                  </a:cubicBezTo>
                  <a:cubicBezTo>
                    <a:pt x="192" y="56"/>
                    <a:pt x="194" y="54"/>
                    <a:pt x="192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91" name="Group 92"/>
          <p:cNvGrpSpPr>
            <a:grpSpLocks noChangeAspect="1"/>
          </p:cNvGrpSpPr>
          <p:nvPr/>
        </p:nvGrpSpPr>
        <p:grpSpPr bwMode="auto">
          <a:xfrm>
            <a:off x="-50708" y="4266278"/>
            <a:ext cx="2548201" cy="3044343"/>
            <a:chOff x="2453" y="420"/>
            <a:chExt cx="2907" cy="3473"/>
          </a:xfrm>
          <a:solidFill>
            <a:schemeClr val="tx1"/>
          </a:solidFill>
        </p:grpSpPr>
        <p:sp>
          <p:nvSpPr>
            <p:cNvPr id="292" name="Freeform 95"/>
            <p:cNvSpPr>
              <a:spLocks noEditPoints="1"/>
            </p:cNvSpPr>
            <p:nvPr/>
          </p:nvSpPr>
          <p:spPr bwMode="auto">
            <a:xfrm>
              <a:off x="3246" y="2435"/>
              <a:ext cx="97" cy="94"/>
            </a:xfrm>
            <a:custGeom>
              <a:avLst/>
              <a:gdLst>
                <a:gd name="T0" fmla="*/ 3 w 41"/>
                <a:gd name="T1" fmla="*/ 23 h 40"/>
                <a:gd name="T2" fmla="*/ 5 w 41"/>
                <a:gd name="T3" fmla="*/ 28 h 40"/>
                <a:gd name="T4" fmla="*/ 5 w 41"/>
                <a:gd name="T5" fmla="*/ 28 h 40"/>
                <a:gd name="T6" fmla="*/ 19 w 41"/>
                <a:gd name="T7" fmla="*/ 39 h 40"/>
                <a:gd name="T8" fmla="*/ 21 w 41"/>
                <a:gd name="T9" fmla="*/ 40 h 40"/>
                <a:gd name="T10" fmla="*/ 41 w 41"/>
                <a:gd name="T11" fmla="*/ 19 h 40"/>
                <a:gd name="T12" fmla="*/ 18 w 41"/>
                <a:gd name="T13" fmla="*/ 2 h 40"/>
                <a:gd name="T14" fmla="*/ 3 w 41"/>
                <a:gd name="T15" fmla="*/ 23 h 40"/>
                <a:gd name="T16" fmla="*/ 17 w 41"/>
                <a:gd name="T17" fmla="*/ 31 h 40"/>
                <a:gd name="T18" fmla="*/ 13 w 41"/>
                <a:gd name="T19" fmla="*/ 28 h 40"/>
                <a:gd name="T20" fmla="*/ 22 w 41"/>
                <a:gd name="T21" fmla="*/ 26 h 40"/>
                <a:gd name="T22" fmla="*/ 23 w 41"/>
                <a:gd name="T23" fmla="*/ 33 h 40"/>
                <a:gd name="T24" fmla="*/ 17 w 41"/>
                <a:gd name="T25" fmla="*/ 31 h 40"/>
                <a:gd name="T26" fmla="*/ 35 w 41"/>
                <a:gd name="T27" fmla="*/ 21 h 40"/>
                <a:gd name="T28" fmla="*/ 28 w 41"/>
                <a:gd name="T29" fmla="*/ 33 h 40"/>
                <a:gd name="T30" fmla="*/ 28 w 41"/>
                <a:gd name="T31" fmla="*/ 33 h 40"/>
                <a:gd name="T32" fmla="*/ 27 w 41"/>
                <a:gd name="T33" fmla="*/ 25 h 40"/>
                <a:gd name="T34" fmla="*/ 31 w 41"/>
                <a:gd name="T35" fmla="*/ 24 h 40"/>
                <a:gd name="T36" fmla="*/ 30 w 41"/>
                <a:gd name="T37" fmla="*/ 21 h 40"/>
                <a:gd name="T38" fmla="*/ 26 w 41"/>
                <a:gd name="T39" fmla="*/ 20 h 40"/>
                <a:gd name="T40" fmla="*/ 26 w 41"/>
                <a:gd name="T41" fmla="*/ 20 h 40"/>
                <a:gd name="T42" fmla="*/ 23 w 41"/>
                <a:gd name="T43" fmla="*/ 9 h 40"/>
                <a:gd name="T44" fmla="*/ 35 w 41"/>
                <a:gd name="T45" fmla="*/ 21 h 40"/>
                <a:gd name="T46" fmla="*/ 19 w 41"/>
                <a:gd name="T47" fmla="*/ 9 h 40"/>
                <a:gd name="T48" fmla="*/ 20 w 41"/>
                <a:gd name="T49" fmla="*/ 20 h 40"/>
                <a:gd name="T50" fmla="*/ 10 w 41"/>
                <a:gd name="T51" fmla="*/ 21 h 40"/>
                <a:gd name="T52" fmla="*/ 19 w 41"/>
                <a:gd name="T53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" h="40">
                  <a:moveTo>
                    <a:pt x="3" y="23"/>
                  </a:moveTo>
                  <a:cubicBezTo>
                    <a:pt x="2" y="25"/>
                    <a:pt x="2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8" y="33"/>
                    <a:pt x="14" y="37"/>
                    <a:pt x="19" y="39"/>
                  </a:cubicBezTo>
                  <a:cubicBezTo>
                    <a:pt x="19" y="39"/>
                    <a:pt x="20" y="40"/>
                    <a:pt x="21" y="40"/>
                  </a:cubicBezTo>
                  <a:cubicBezTo>
                    <a:pt x="32" y="40"/>
                    <a:pt x="41" y="31"/>
                    <a:pt x="41" y="19"/>
                  </a:cubicBezTo>
                  <a:cubicBezTo>
                    <a:pt x="41" y="7"/>
                    <a:pt x="30" y="0"/>
                    <a:pt x="18" y="2"/>
                  </a:cubicBezTo>
                  <a:cubicBezTo>
                    <a:pt x="8" y="4"/>
                    <a:pt x="0" y="13"/>
                    <a:pt x="3" y="23"/>
                  </a:cubicBezTo>
                  <a:close/>
                  <a:moveTo>
                    <a:pt x="17" y="31"/>
                  </a:moveTo>
                  <a:cubicBezTo>
                    <a:pt x="16" y="31"/>
                    <a:pt x="14" y="29"/>
                    <a:pt x="13" y="28"/>
                  </a:cubicBezTo>
                  <a:cubicBezTo>
                    <a:pt x="16" y="27"/>
                    <a:pt x="19" y="27"/>
                    <a:pt x="22" y="26"/>
                  </a:cubicBezTo>
                  <a:cubicBezTo>
                    <a:pt x="22" y="28"/>
                    <a:pt x="23" y="30"/>
                    <a:pt x="23" y="33"/>
                  </a:cubicBezTo>
                  <a:cubicBezTo>
                    <a:pt x="21" y="33"/>
                    <a:pt x="19" y="32"/>
                    <a:pt x="17" y="31"/>
                  </a:cubicBezTo>
                  <a:close/>
                  <a:moveTo>
                    <a:pt x="35" y="21"/>
                  </a:moveTo>
                  <a:cubicBezTo>
                    <a:pt x="35" y="26"/>
                    <a:pt x="32" y="30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7" y="30"/>
                    <a:pt x="27" y="28"/>
                    <a:pt x="27" y="25"/>
                  </a:cubicBezTo>
                  <a:cubicBezTo>
                    <a:pt x="28" y="25"/>
                    <a:pt x="29" y="24"/>
                    <a:pt x="31" y="24"/>
                  </a:cubicBezTo>
                  <a:cubicBezTo>
                    <a:pt x="33" y="23"/>
                    <a:pt x="32" y="21"/>
                    <a:pt x="30" y="21"/>
                  </a:cubicBezTo>
                  <a:cubicBezTo>
                    <a:pt x="29" y="20"/>
                    <a:pt x="27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5" y="16"/>
                    <a:pt x="25" y="12"/>
                    <a:pt x="23" y="9"/>
                  </a:cubicBezTo>
                  <a:cubicBezTo>
                    <a:pt x="30" y="9"/>
                    <a:pt x="35" y="14"/>
                    <a:pt x="35" y="21"/>
                  </a:cubicBezTo>
                  <a:close/>
                  <a:moveTo>
                    <a:pt x="19" y="9"/>
                  </a:moveTo>
                  <a:cubicBezTo>
                    <a:pt x="18" y="13"/>
                    <a:pt x="20" y="17"/>
                    <a:pt x="20" y="20"/>
                  </a:cubicBezTo>
                  <a:cubicBezTo>
                    <a:pt x="17" y="20"/>
                    <a:pt x="13" y="21"/>
                    <a:pt x="10" y="21"/>
                  </a:cubicBezTo>
                  <a:cubicBezTo>
                    <a:pt x="9" y="16"/>
                    <a:pt x="13" y="11"/>
                    <a:pt x="1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96"/>
            <p:cNvSpPr/>
            <p:nvPr/>
          </p:nvSpPr>
          <p:spPr bwMode="auto">
            <a:xfrm>
              <a:off x="2453" y="2527"/>
              <a:ext cx="734" cy="1108"/>
            </a:xfrm>
            <a:custGeom>
              <a:avLst/>
              <a:gdLst>
                <a:gd name="T0" fmla="*/ 15 w 310"/>
                <a:gd name="T1" fmla="*/ 330 h 468"/>
                <a:gd name="T2" fmla="*/ 15 w 310"/>
                <a:gd name="T3" fmla="*/ 335 h 468"/>
                <a:gd name="T4" fmla="*/ 2 w 310"/>
                <a:gd name="T5" fmla="*/ 450 h 468"/>
                <a:gd name="T6" fmla="*/ 21 w 310"/>
                <a:gd name="T7" fmla="*/ 366 h 468"/>
                <a:gd name="T8" fmla="*/ 56 w 310"/>
                <a:gd name="T9" fmla="*/ 466 h 468"/>
                <a:gd name="T10" fmla="*/ 22 w 310"/>
                <a:gd name="T11" fmla="*/ 347 h 468"/>
                <a:gd name="T12" fmla="*/ 51 w 310"/>
                <a:gd name="T13" fmla="*/ 266 h 468"/>
                <a:gd name="T14" fmla="*/ 57 w 310"/>
                <a:gd name="T15" fmla="*/ 265 h 468"/>
                <a:gd name="T16" fmla="*/ 102 w 310"/>
                <a:gd name="T17" fmla="*/ 389 h 468"/>
                <a:gd name="T18" fmla="*/ 58 w 310"/>
                <a:gd name="T19" fmla="*/ 261 h 468"/>
                <a:gd name="T20" fmla="*/ 132 w 310"/>
                <a:gd name="T21" fmla="*/ 355 h 468"/>
                <a:gd name="T22" fmla="*/ 83 w 310"/>
                <a:gd name="T23" fmla="*/ 213 h 468"/>
                <a:gd name="T24" fmla="*/ 107 w 310"/>
                <a:gd name="T25" fmla="*/ 189 h 468"/>
                <a:gd name="T26" fmla="*/ 154 w 310"/>
                <a:gd name="T27" fmla="*/ 314 h 468"/>
                <a:gd name="T28" fmla="*/ 108 w 310"/>
                <a:gd name="T29" fmla="*/ 188 h 468"/>
                <a:gd name="T30" fmla="*/ 178 w 310"/>
                <a:gd name="T31" fmla="*/ 261 h 468"/>
                <a:gd name="T32" fmla="*/ 139 w 310"/>
                <a:gd name="T33" fmla="*/ 165 h 468"/>
                <a:gd name="T34" fmla="*/ 195 w 310"/>
                <a:gd name="T35" fmla="*/ 125 h 468"/>
                <a:gd name="T36" fmla="*/ 222 w 310"/>
                <a:gd name="T37" fmla="*/ 178 h 468"/>
                <a:gd name="T38" fmla="*/ 227 w 310"/>
                <a:gd name="T39" fmla="*/ 95 h 468"/>
                <a:gd name="T40" fmla="*/ 259 w 310"/>
                <a:gd name="T41" fmla="*/ 161 h 468"/>
                <a:gd name="T42" fmla="*/ 248 w 310"/>
                <a:gd name="T43" fmla="*/ 70 h 468"/>
                <a:gd name="T44" fmla="*/ 286 w 310"/>
                <a:gd name="T45" fmla="*/ 150 h 468"/>
                <a:gd name="T46" fmla="*/ 266 w 310"/>
                <a:gd name="T47" fmla="*/ 43 h 468"/>
                <a:gd name="T48" fmla="*/ 309 w 310"/>
                <a:gd name="T49" fmla="*/ 139 h 468"/>
                <a:gd name="T50" fmla="*/ 286 w 310"/>
                <a:gd name="T51" fmla="*/ 5 h 468"/>
                <a:gd name="T52" fmla="*/ 264 w 310"/>
                <a:gd name="T53" fmla="*/ 33 h 468"/>
                <a:gd name="T54" fmla="*/ 262 w 310"/>
                <a:gd name="T55" fmla="*/ 34 h 468"/>
                <a:gd name="T56" fmla="*/ 245 w 310"/>
                <a:gd name="T57" fmla="*/ 60 h 468"/>
                <a:gd name="T58" fmla="*/ 240 w 310"/>
                <a:gd name="T59" fmla="*/ 57 h 468"/>
                <a:gd name="T60" fmla="*/ 225 w 310"/>
                <a:gd name="T61" fmla="*/ 84 h 468"/>
                <a:gd name="T62" fmla="*/ 219 w 310"/>
                <a:gd name="T63" fmla="*/ 79 h 468"/>
                <a:gd name="T64" fmla="*/ 152 w 310"/>
                <a:gd name="T65" fmla="*/ 145 h 468"/>
                <a:gd name="T66" fmla="*/ 52 w 310"/>
                <a:gd name="T67" fmla="*/ 247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468">
                  <a:moveTo>
                    <a:pt x="52" y="247"/>
                  </a:moveTo>
                  <a:cubicBezTo>
                    <a:pt x="33" y="272"/>
                    <a:pt x="21" y="300"/>
                    <a:pt x="15" y="330"/>
                  </a:cubicBezTo>
                  <a:cubicBezTo>
                    <a:pt x="14" y="331"/>
                    <a:pt x="14" y="332"/>
                    <a:pt x="14" y="333"/>
                  </a:cubicBezTo>
                  <a:cubicBezTo>
                    <a:pt x="14" y="334"/>
                    <a:pt x="14" y="335"/>
                    <a:pt x="15" y="335"/>
                  </a:cubicBezTo>
                  <a:cubicBezTo>
                    <a:pt x="15" y="336"/>
                    <a:pt x="14" y="337"/>
                    <a:pt x="14" y="338"/>
                  </a:cubicBezTo>
                  <a:cubicBezTo>
                    <a:pt x="9" y="377"/>
                    <a:pt x="16" y="412"/>
                    <a:pt x="2" y="450"/>
                  </a:cubicBezTo>
                  <a:cubicBezTo>
                    <a:pt x="0" y="453"/>
                    <a:pt x="5" y="456"/>
                    <a:pt x="8" y="453"/>
                  </a:cubicBezTo>
                  <a:cubicBezTo>
                    <a:pt x="25" y="428"/>
                    <a:pt x="21" y="395"/>
                    <a:pt x="21" y="366"/>
                  </a:cubicBezTo>
                  <a:cubicBezTo>
                    <a:pt x="21" y="364"/>
                    <a:pt x="21" y="361"/>
                    <a:pt x="21" y="359"/>
                  </a:cubicBezTo>
                  <a:cubicBezTo>
                    <a:pt x="32" y="395"/>
                    <a:pt x="44" y="430"/>
                    <a:pt x="56" y="466"/>
                  </a:cubicBezTo>
                  <a:cubicBezTo>
                    <a:pt x="56" y="468"/>
                    <a:pt x="60" y="467"/>
                    <a:pt x="59" y="465"/>
                  </a:cubicBezTo>
                  <a:cubicBezTo>
                    <a:pt x="47" y="425"/>
                    <a:pt x="35" y="386"/>
                    <a:pt x="22" y="347"/>
                  </a:cubicBezTo>
                  <a:cubicBezTo>
                    <a:pt x="25" y="315"/>
                    <a:pt x="35" y="284"/>
                    <a:pt x="52" y="257"/>
                  </a:cubicBezTo>
                  <a:cubicBezTo>
                    <a:pt x="52" y="260"/>
                    <a:pt x="51" y="263"/>
                    <a:pt x="51" y="266"/>
                  </a:cubicBezTo>
                  <a:cubicBezTo>
                    <a:pt x="51" y="269"/>
                    <a:pt x="56" y="270"/>
                    <a:pt x="57" y="267"/>
                  </a:cubicBezTo>
                  <a:cubicBezTo>
                    <a:pt x="57" y="266"/>
                    <a:pt x="57" y="266"/>
                    <a:pt x="57" y="265"/>
                  </a:cubicBezTo>
                  <a:cubicBezTo>
                    <a:pt x="70" y="307"/>
                    <a:pt x="85" y="349"/>
                    <a:pt x="100" y="390"/>
                  </a:cubicBezTo>
                  <a:cubicBezTo>
                    <a:pt x="100" y="391"/>
                    <a:pt x="103" y="390"/>
                    <a:pt x="102" y="389"/>
                  </a:cubicBezTo>
                  <a:cubicBezTo>
                    <a:pt x="88" y="346"/>
                    <a:pt x="75" y="303"/>
                    <a:pt x="59" y="261"/>
                  </a:cubicBezTo>
                  <a:cubicBezTo>
                    <a:pt x="59" y="261"/>
                    <a:pt x="58" y="261"/>
                    <a:pt x="58" y="261"/>
                  </a:cubicBezTo>
                  <a:cubicBezTo>
                    <a:pt x="63" y="243"/>
                    <a:pt x="71" y="228"/>
                    <a:pt x="81" y="216"/>
                  </a:cubicBezTo>
                  <a:cubicBezTo>
                    <a:pt x="95" y="263"/>
                    <a:pt x="113" y="309"/>
                    <a:pt x="132" y="355"/>
                  </a:cubicBezTo>
                  <a:cubicBezTo>
                    <a:pt x="132" y="357"/>
                    <a:pt x="135" y="356"/>
                    <a:pt x="134" y="354"/>
                  </a:cubicBezTo>
                  <a:cubicBezTo>
                    <a:pt x="116" y="308"/>
                    <a:pt x="99" y="260"/>
                    <a:pt x="83" y="213"/>
                  </a:cubicBezTo>
                  <a:cubicBezTo>
                    <a:pt x="90" y="204"/>
                    <a:pt x="98" y="196"/>
                    <a:pt x="107" y="189"/>
                  </a:cubicBezTo>
                  <a:cubicBezTo>
                    <a:pt x="107" y="189"/>
                    <a:pt x="107" y="189"/>
                    <a:pt x="107" y="189"/>
                  </a:cubicBezTo>
                  <a:cubicBezTo>
                    <a:pt x="121" y="232"/>
                    <a:pt x="138" y="273"/>
                    <a:pt x="151" y="315"/>
                  </a:cubicBezTo>
                  <a:cubicBezTo>
                    <a:pt x="152" y="317"/>
                    <a:pt x="154" y="316"/>
                    <a:pt x="154" y="314"/>
                  </a:cubicBezTo>
                  <a:cubicBezTo>
                    <a:pt x="141" y="272"/>
                    <a:pt x="128" y="228"/>
                    <a:pt x="109" y="189"/>
                  </a:cubicBezTo>
                  <a:cubicBezTo>
                    <a:pt x="109" y="188"/>
                    <a:pt x="108" y="188"/>
                    <a:pt x="108" y="188"/>
                  </a:cubicBezTo>
                  <a:cubicBezTo>
                    <a:pt x="117" y="180"/>
                    <a:pt x="127" y="173"/>
                    <a:pt x="137" y="167"/>
                  </a:cubicBezTo>
                  <a:cubicBezTo>
                    <a:pt x="154" y="197"/>
                    <a:pt x="168" y="227"/>
                    <a:pt x="178" y="261"/>
                  </a:cubicBezTo>
                  <a:cubicBezTo>
                    <a:pt x="178" y="263"/>
                    <a:pt x="181" y="262"/>
                    <a:pt x="181" y="260"/>
                  </a:cubicBezTo>
                  <a:cubicBezTo>
                    <a:pt x="172" y="227"/>
                    <a:pt x="159" y="194"/>
                    <a:pt x="139" y="165"/>
                  </a:cubicBezTo>
                  <a:cubicBezTo>
                    <a:pt x="155" y="154"/>
                    <a:pt x="170" y="144"/>
                    <a:pt x="185" y="133"/>
                  </a:cubicBezTo>
                  <a:cubicBezTo>
                    <a:pt x="189" y="130"/>
                    <a:pt x="192" y="128"/>
                    <a:pt x="195" y="125"/>
                  </a:cubicBezTo>
                  <a:cubicBezTo>
                    <a:pt x="206" y="142"/>
                    <a:pt x="215" y="158"/>
                    <a:pt x="219" y="178"/>
                  </a:cubicBezTo>
                  <a:cubicBezTo>
                    <a:pt x="219" y="180"/>
                    <a:pt x="222" y="180"/>
                    <a:pt x="222" y="178"/>
                  </a:cubicBezTo>
                  <a:cubicBezTo>
                    <a:pt x="218" y="158"/>
                    <a:pt x="210" y="139"/>
                    <a:pt x="197" y="124"/>
                  </a:cubicBezTo>
                  <a:cubicBezTo>
                    <a:pt x="208" y="115"/>
                    <a:pt x="218" y="105"/>
                    <a:pt x="227" y="95"/>
                  </a:cubicBezTo>
                  <a:cubicBezTo>
                    <a:pt x="238" y="117"/>
                    <a:pt x="248" y="139"/>
                    <a:pt x="256" y="162"/>
                  </a:cubicBezTo>
                  <a:cubicBezTo>
                    <a:pt x="257" y="164"/>
                    <a:pt x="259" y="162"/>
                    <a:pt x="259" y="161"/>
                  </a:cubicBezTo>
                  <a:cubicBezTo>
                    <a:pt x="251" y="137"/>
                    <a:pt x="242" y="114"/>
                    <a:pt x="230" y="92"/>
                  </a:cubicBezTo>
                  <a:cubicBezTo>
                    <a:pt x="236" y="85"/>
                    <a:pt x="242" y="78"/>
                    <a:pt x="248" y="70"/>
                  </a:cubicBezTo>
                  <a:cubicBezTo>
                    <a:pt x="263" y="96"/>
                    <a:pt x="275" y="122"/>
                    <a:pt x="284" y="151"/>
                  </a:cubicBezTo>
                  <a:cubicBezTo>
                    <a:pt x="284" y="152"/>
                    <a:pt x="287" y="151"/>
                    <a:pt x="286" y="150"/>
                  </a:cubicBezTo>
                  <a:cubicBezTo>
                    <a:pt x="278" y="121"/>
                    <a:pt x="266" y="93"/>
                    <a:pt x="250" y="68"/>
                  </a:cubicBezTo>
                  <a:cubicBezTo>
                    <a:pt x="256" y="60"/>
                    <a:pt x="261" y="51"/>
                    <a:pt x="266" y="43"/>
                  </a:cubicBezTo>
                  <a:cubicBezTo>
                    <a:pt x="281" y="75"/>
                    <a:pt x="295" y="107"/>
                    <a:pt x="307" y="139"/>
                  </a:cubicBezTo>
                  <a:cubicBezTo>
                    <a:pt x="307" y="141"/>
                    <a:pt x="310" y="140"/>
                    <a:pt x="309" y="139"/>
                  </a:cubicBezTo>
                  <a:cubicBezTo>
                    <a:pt x="297" y="105"/>
                    <a:pt x="283" y="72"/>
                    <a:pt x="268" y="40"/>
                  </a:cubicBezTo>
                  <a:cubicBezTo>
                    <a:pt x="274" y="29"/>
                    <a:pt x="280" y="17"/>
                    <a:pt x="286" y="5"/>
                  </a:cubicBezTo>
                  <a:cubicBezTo>
                    <a:pt x="287" y="2"/>
                    <a:pt x="283" y="0"/>
                    <a:pt x="281" y="3"/>
                  </a:cubicBezTo>
                  <a:cubicBezTo>
                    <a:pt x="276" y="13"/>
                    <a:pt x="270" y="24"/>
                    <a:pt x="264" y="33"/>
                  </a:cubicBezTo>
                  <a:cubicBezTo>
                    <a:pt x="264" y="33"/>
                    <a:pt x="264" y="33"/>
                    <a:pt x="264" y="33"/>
                  </a:cubicBezTo>
                  <a:cubicBezTo>
                    <a:pt x="264" y="32"/>
                    <a:pt x="262" y="33"/>
                    <a:pt x="262" y="34"/>
                  </a:cubicBezTo>
                  <a:cubicBezTo>
                    <a:pt x="262" y="34"/>
                    <a:pt x="263" y="35"/>
                    <a:pt x="263" y="35"/>
                  </a:cubicBezTo>
                  <a:cubicBezTo>
                    <a:pt x="257" y="44"/>
                    <a:pt x="251" y="52"/>
                    <a:pt x="245" y="60"/>
                  </a:cubicBezTo>
                  <a:cubicBezTo>
                    <a:pt x="244" y="59"/>
                    <a:pt x="243" y="57"/>
                    <a:pt x="242" y="56"/>
                  </a:cubicBezTo>
                  <a:cubicBezTo>
                    <a:pt x="241" y="54"/>
                    <a:pt x="239" y="56"/>
                    <a:pt x="240" y="57"/>
                  </a:cubicBezTo>
                  <a:cubicBezTo>
                    <a:pt x="241" y="59"/>
                    <a:pt x="242" y="61"/>
                    <a:pt x="243" y="63"/>
                  </a:cubicBezTo>
                  <a:cubicBezTo>
                    <a:pt x="238" y="70"/>
                    <a:pt x="231" y="77"/>
                    <a:pt x="225" y="84"/>
                  </a:cubicBezTo>
                  <a:cubicBezTo>
                    <a:pt x="224" y="82"/>
                    <a:pt x="223" y="80"/>
                    <a:pt x="221" y="78"/>
                  </a:cubicBezTo>
                  <a:cubicBezTo>
                    <a:pt x="221" y="77"/>
                    <a:pt x="219" y="78"/>
                    <a:pt x="219" y="79"/>
                  </a:cubicBezTo>
                  <a:cubicBezTo>
                    <a:pt x="221" y="81"/>
                    <a:pt x="222" y="84"/>
                    <a:pt x="223" y="86"/>
                  </a:cubicBezTo>
                  <a:cubicBezTo>
                    <a:pt x="202" y="108"/>
                    <a:pt x="178" y="128"/>
                    <a:pt x="152" y="145"/>
                  </a:cubicBezTo>
                  <a:cubicBezTo>
                    <a:pt x="114" y="170"/>
                    <a:pt x="66" y="200"/>
                    <a:pt x="54" y="246"/>
                  </a:cubicBezTo>
                  <a:cubicBezTo>
                    <a:pt x="53" y="246"/>
                    <a:pt x="53" y="247"/>
                    <a:pt x="52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97"/>
            <p:cNvSpPr>
              <a:spLocks noEditPoints="1"/>
            </p:cNvSpPr>
            <p:nvPr/>
          </p:nvSpPr>
          <p:spPr bwMode="auto">
            <a:xfrm>
              <a:off x="3073" y="420"/>
              <a:ext cx="2287" cy="3473"/>
            </a:xfrm>
            <a:custGeom>
              <a:avLst/>
              <a:gdLst>
                <a:gd name="T0" fmla="*/ 197 w 966"/>
                <a:gd name="T1" fmla="*/ 632 h 1467"/>
                <a:gd name="T2" fmla="*/ 122 w 966"/>
                <a:gd name="T3" fmla="*/ 988 h 1467"/>
                <a:gd name="T4" fmla="*/ 210 w 966"/>
                <a:gd name="T5" fmla="*/ 1014 h 1467"/>
                <a:gd name="T6" fmla="*/ 107 w 966"/>
                <a:gd name="T7" fmla="*/ 1182 h 1467"/>
                <a:gd name="T8" fmla="*/ 93 w 966"/>
                <a:gd name="T9" fmla="*/ 1207 h 1467"/>
                <a:gd name="T10" fmla="*/ 52 w 966"/>
                <a:gd name="T11" fmla="*/ 1357 h 1467"/>
                <a:gd name="T12" fmla="*/ 96 w 966"/>
                <a:gd name="T13" fmla="*/ 1342 h 1467"/>
                <a:gd name="T14" fmla="*/ 220 w 966"/>
                <a:gd name="T15" fmla="*/ 995 h 1467"/>
                <a:gd name="T16" fmla="*/ 505 w 966"/>
                <a:gd name="T17" fmla="*/ 972 h 1467"/>
                <a:gd name="T18" fmla="*/ 951 w 966"/>
                <a:gd name="T19" fmla="*/ 698 h 1467"/>
                <a:gd name="T20" fmla="*/ 956 w 966"/>
                <a:gd name="T21" fmla="*/ 578 h 1467"/>
                <a:gd name="T22" fmla="*/ 55 w 966"/>
                <a:gd name="T23" fmla="*/ 1312 h 1467"/>
                <a:gd name="T24" fmla="*/ 111 w 966"/>
                <a:gd name="T25" fmla="*/ 1178 h 1467"/>
                <a:gd name="T26" fmla="*/ 132 w 966"/>
                <a:gd name="T27" fmla="*/ 1136 h 1467"/>
                <a:gd name="T28" fmla="*/ 214 w 966"/>
                <a:gd name="T29" fmla="*/ 1005 h 1467"/>
                <a:gd name="T30" fmla="*/ 208 w 966"/>
                <a:gd name="T31" fmla="*/ 999 h 1467"/>
                <a:gd name="T32" fmla="*/ 117 w 966"/>
                <a:gd name="T33" fmla="*/ 952 h 1467"/>
                <a:gd name="T34" fmla="*/ 102 w 966"/>
                <a:gd name="T35" fmla="*/ 915 h 1467"/>
                <a:gd name="T36" fmla="*/ 116 w 966"/>
                <a:gd name="T37" fmla="*/ 790 h 1467"/>
                <a:gd name="T38" fmla="*/ 238 w 966"/>
                <a:gd name="T39" fmla="*/ 891 h 1467"/>
                <a:gd name="T40" fmla="*/ 132 w 966"/>
                <a:gd name="T41" fmla="*/ 791 h 1467"/>
                <a:gd name="T42" fmla="*/ 238 w 966"/>
                <a:gd name="T43" fmla="*/ 630 h 1467"/>
                <a:gd name="T44" fmla="*/ 242 w 966"/>
                <a:gd name="T45" fmla="*/ 566 h 1467"/>
                <a:gd name="T46" fmla="*/ 459 w 966"/>
                <a:gd name="T47" fmla="*/ 414 h 1467"/>
                <a:gd name="T48" fmla="*/ 520 w 966"/>
                <a:gd name="T49" fmla="*/ 415 h 1467"/>
                <a:gd name="T50" fmla="*/ 555 w 966"/>
                <a:gd name="T51" fmla="*/ 478 h 1467"/>
                <a:gd name="T52" fmla="*/ 536 w 966"/>
                <a:gd name="T53" fmla="*/ 637 h 1467"/>
                <a:gd name="T54" fmla="*/ 524 w 966"/>
                <a:gd name="T55" fmla="*/ 984 h 1467"/>
                <a:gd name="T56" fmla="*/ 470 w 966"/>
                <a:gd name="T57" fmla="*/ 893 h 1467"/>
                <a:gd name="T58" fmla="*/ 432 w 966"/>
                <a:gd name="T59" fmla="*/ 826 h 1467"/>
                <a:gd name="T60" fmla="*/ 452 w 966"/>
                <a:gd name="T61" fmla="*/ 735 h 1467"/>
                <a:gd name="T62" fmla="*/ 551 w 966"/>
                <a:gd name="T63" fmla="*/ 629 h 1467"/>
                <a:gd name="T64" fmla="*/ 584 w 966"/>
                <a:gd name="T65" fmla="*/ 601 h 1467"/>
                <a:gd name="T66" fmla="*/ 566 w 966"/>
                <a:gd name="T67" fmla="*/ 443 h 1467"/>
                <a:gd name="T68" fmla="*/ 511 w 966"/>
                <a:gd name="T69" fmla="*/ 382 h 1467"/>
                <a:gd name="T70" fmla="*/ 477 w 966"/>
                <a:gd name="T71" fmla="*/ 370 h 1467"/>
                <a:gd name="T72" fmla="*/ 366 w 966"/>
                <a:gd name="T73" fmla="*/ 248 h 1467"/>
                <a:gd name="T74" fmla="*/ 553 w 966"/>
                <a:gd name="T75" fmla="*/ 177 h 1467"/>
                <a:gd name="T76" fmla="*/ 816 w 966"/>
                <a:gd name="T77" fmla="*/ 578 h 1467"/>
                <a:gd name="T78" fmla="*/ 909 w 966"/>
                <a:gd name="T79" fmla="*/ 663 h 1467"/>
                <a:gd name="T80" fmla="*/ 903 w 966"/>
                <a:gd name="T81" fmla="*/ 616 h 1467"/>
                <a:gd name="T82" fmla="*/ 813 w 966"/>
                <a:gd name="T83" fmla="*/ 500 h 1467"/>
                <a:gd name="T84" fmla="*/ 756 w 966"/>
                <a:gd name="T85" fmla="*/ 484 h 1467"/>
                <a:gd name="T86" fmla="*/ 608 w 966"/>
                <a:gd name="T87" fmla="*/ 200 h 1467"/>
                <a:gd name="T88" fmla="*/ 549 w 966"/>
                <a:gd name="T89" fmla="*/ 156 h 1467"/>
                <a:gd name="T90" fmla="*/ 466 w 966"/>
                <a:gd name="T91" fmla="*/ 157 h 1467"/>
                <a:gd name="T92" fmla="*/ 366 w 966"/>
                <a:gd name="T93" fmla="*/ 215 h 1467"/>
                <a:gd name="T94" fmla="*/ 238 w 966"/>
                <a:gd name="T95" fmla="*/ 340 h 1467"/>
                <a:gd name="T96" fmla="*/ 204 w 966"/>
                <a:gd name="T97" fmla="*/ 316 h 1467"/>
                <a:gd name="T98" fmla="*/ 778 w 966"/>
                <a:gd name="T99" fmla="*/ 445 h 1467"/>
                <a:gd name="T100" fmla="*/ 923 w 966"/>
                <a:gd name="T101" fmla="*/ 597 h 1467"/>
                <a:gd name="T102" fmla="*/ 815 w 966"/>
                <a:gd name="T103" fmla="*/ 445 h 1467"/>
                <a:gd name="T104" fmla="*/ 758 w 966"/>
                <a:gd name="T105" fmla="*/ 398 h 1467"/>
                <a:gd name="T106" fmla="*/ 662 w 966"/>
                <a:gd name="T107" fmla="*/ 215 h 1467"/>
                <a:gd name="T108" fmla="*/ 615 w 966"/>
                <a:gd name="T109" fmla="*/ 164 h 1467"/>
                <a:gd name="T110" fmla="*/ 559 w 966"/>
                <a:gd name="T111" fmla="*/ 49 h 1467"/>
                <a:gd name="T112" fmla="*/ 511 w 966"/>
                <a:gd name="T113" fmla="*/ 53 h 1467"/>
                <a:gd name="T114" fmla="*/ 412 w 966"/>
                <a:gd name="T115" fmla="*/ 146 h 1467"/>
                <a:gd name="T116" fmla="*/ 314 w 966"/>
                <a:gd name="T117" fmla="*/ 198 h 1467"/>
                <a:gd name="T118" fmla="*/ 140 w 966"/>
                <a:gd name="T119" fmla="*/ 320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6" h="1467">
                  <a:moveTo>
                    <a:pt x="128" y="324"/>
                  </a:moveTo>
                  <a:cubicBezTo>
                    <a:pt x="133" y="331"/>
                    <a:pt x="138" y="338"/>
                    <a:pt x="143" y="345"/>
                  </a:cubicBezTo>
                  <a:cubicBezTo>
                    <a:pt x="137" y="349"/>
                    <a:pt x="132" y="355"/>
                    <a:pt x="131" y="361"/>
                  </a:cubicBezTo>
                  <a:cubicBezTo>
                    <a:pt x="128" y="374"/>
                    <a:pt x="142" y="393"/>
                    <a:pt x="151" y="407"/>
                  </a:cubicBezTo>
                  <a:cubicBezTo>
                    <a:pt x="151" y="407"/>
                    <a:pt x="151" y="407"/>
                    <a:pt x="151" y="408"/>
                  </a:cubicBezTo>
                  <a:cubicBezTo>
                    <a:pt x="151" y="409"/>
                    <a:pt x="152" y="409"/>
                    <a:pt x="152" y="409"/>
                  </a:cubicBezTo>
                  <a:cubicBezTo>
                    <a:pt x="152" y="409"/>
                    <a:pt x="152" y="409"/>
                    <a:pt x="152" y="409"/>
                  </a:cubicBezTo>
                  <a:cubicBezTo>
                    <a:pt x="150" y="411"/>
                    <a:pt x="148" y="412"/>
                    <a:pt x="146" y="414"/>
                  </a:cubicBezTo>
                  <a:cubicBezTo>
                    <a:pt x="133" y="425"/>
                    <a:pt x="126" y="437"/>
                    <a:pt x="131" y="455"/>
                  </a:cubicBezTo>
                  <a:cubicBezTo>
                    <a:pt x="137" y="476"/>
                    <a:pt x="154" y="494"/>
                    <a:pt x="167" y="510"/>
                  </a:cubicBezTo>
                  <a:cubicBezTo>
                    <a:pt x="185" y="535"/>
                    <a:pt x="204" y="559"/>
                    <a:pt x="223" y="583"/>
                  </a:cubicBezTo>
                  <a:cubicBezTo>
                    <a:pt x="223" y="584"/>
                    <a:pt x="223" y="584"/>
                    <a:pt x="222" y="584"/>
                  </a:cubicBezTo>
                  <a:cubicBezTo>
                    <a:pt x="222" y="584"/>
                    <a:pt x="222" y="585"/>
                    <a:pt x="222" y="585"/>
                  </a:cubicBezTo>
                  <a:cubicBezTo>
                    <a:pt x="213" y="600"/>
                    <a:pt x="205" y="616"/>
                    <a:pt x="197" y="632"/>
                  </a:cubicBezTo>
                  <a:cubicBezTo>
                    <a:pt x="197" y="633"/>
                    <a:pt x="197" y="633"/>
                    <a:pt x="196" y="633"/>
                  </a:cubicBezTo>
                  <a:cubicBezTo>
                    <a:pt x="196" y="633"/>
                    <a:pt x="196" y="633"/>
                    <a:pt x="196" y="634"/>
                  </a:cubicBezTo>
                  <a:cubicBezTo>
                    <a:pt x="172" y="681"/>
                    <a:pt x="152" y="731"/>
                    <a:pt x="135" y="781"/>
                  </a:cubicBezTo>
                  <a:cubicBezTo>
                    <a:pt x="129" y="779"/>
                    <a:pt x="123" y="781"/>
                    <a:pt x="119" y="785"/>
                  </a:cubicBezTo>
                  <a:cubicBezTo>
                    <a:pt x="102" y="782"/>
                    <a:pt x="89" y="792"/>
                    <a:pt x="79" y="807"/>
                  </a:cubicBezTo>
                  <a:cubicBezTo>
                    <a:pt x="65" y="829"/>
                    <a:pt x="53" y="855"/>
                    <a:pt x="42" y="879"/>
                  </a:cubicBezTo>
                  <a:cubicBezTo>
                    <a:pt x="32" y="874"/>
                    <a:pt x="18" y="877"/>
                    <a:pt x="23" y="891"/>
                  </a:cubicBezTo>
                  <a:cubicBezTo>
                    <a:pt x="27" y="904"/>
                    <a:pt x="49" y="914"/>
                    <a:pt x="59" y="922"/>
                  </a:cubicBezTo>
                  <a:cubicBezTo>
                    <a:pt x="61" y="923"/>
                    <a:pt x="62" y="924"/>
                    <a:pt x="64" y="925"/>
                  </a:cubicBezTo>
                  <a:cubicBezTo>
                    <a:pt x="80" y="956"/>
                    <a:pt x="96" y="986"/>
                    <a:pt x="108" y="1019"/>
                  </a:cubicBezTo>
                  <a:cubicBezTo>
                    <a:pt x="108" y="1020"/>
                    <a:pt x="110" y="1019"/>
                    <a:pt x="110" y="1018"/>
                  </a:cubicBezTo>
                  <a:cubicBezTo>
                    <a:pt x="99" y="987"/>
                    <a:pt x="86" y="956"/>
                    <a:pt x="69" y="929"/>
                  </a:cubicBezTo>
                  <a:cubicBezTo>
                    <a:pt x="80" y="937"/>
                    <a:pt x="92" y="945"/>
                    <a:pt x="104" y="952"/>
                  </a:cubicBezTo>
                  <a:cubicBezTo>
                    <a:pt x="112" y="964"/>
                    <a:pt x="118" y="979"/>
                    <a:pt x="122" y="988"/>
                  </a:cubicBezTo>
                  <a:cubicBezTo>
                    <a:pt x="131" y="1004"/>
                    <a:pt x="138" y="1020"/>
                    <a:pt x="145" y="1036"/>
                  </a:cubicBezTo>
                  <a:cubicBezTo>
                    <a:pt x="145" y="1037"/>
                    <a:pt x="146" y="1036"/>
                    <a:pt x="146" y="1035"/>
                  </a:cubicBezTo>
                  <a:cubicBezTo>
                    <a:pt x="138" y="1014"/>
                    <a:pt x="128" y="993"/>
                    <a:pt x="116" y="973"/>
                  </a:cubicBezTo>
                  <a:cubicBezTo>
                    <a:pt x="113" y="967"/>
                    <a:pt x="110" y="961"/>
                    <a:pt x="107" y="954"/>
                  </a:cubicBezTo>
                  <a:cubicBezTo>
                    <a:pt x="110" y="956"/>
                    <a:pt x="113" y="958"/>
                    <a:pt x="115" y="960"/>
                  </a:cubicBezTo>
                  <a:cubicBezTo>
                    <a:pt x="129" y="968"/>
                    <a:pt x="142" y="976"/>
                    <a:pt x="156" y="984"/>
                  </a:cubicBezTo>
                  <a:cubicBezTo>
                    <a:pt x="154" y="985"/>
                    <a:pt x="152" y="985"/>
                    <a:pt x="151" y="986"/>
                  </a:cubicBezTo>
                  <a:cubicBezTo>
                    <a:pt x="150" y="987"/>
                    <a:pt x="150" y="988"/>
                    <a:pt x="151" y="988"/>
                  </a:cubicBezTo>
                  <a:cubicBezTo>
                    <a:pt x="154" y="987"/>
                    <a:pt x="156" y="986"/>
                    <a:pt x="158" y="985"/>
                  </a:cubicBezTo>
                  <a:cubicBezTo>
                    <a:pt x="160" y="987"/>
                    <a:pt x="162" y="988"/>
                    <a:pt x="165" y="989"/>
                  </a:cubicBezTo>
                  <a:cubicBezTo>
                    <a:pt x="165" y="990"/>
                    <a:pt x="165" y="990"/>
                    <a:pt x="165" y="990"/>
                  </a:cubicBezTo>
                  <a:cubicBezTo>
                    <a:pt x="165" y="990"/>
                    <a:pt x="166" y="992"/>
                    <a:pt x="167" y="991"/>
                  </a:cubicBezTo>
                  <a:cubicBezTo>
                    <a:pt x="167" y="991"/>
                    <a:pt x="167" y="991"/>
                    <a:pt x="168" y="991"/>
                  </a:cubicBezTo>
                  <a:cubicBezTo>
                    <a:pt x="181" y="999"/>
                    <a:pt x="196" y="1011"/>
                    <a:pt x="210" y="1014"/>
                  </a:cubicBezTo>
                  <a:cubicBezTo>
                    <a:pt x="211" y="1015"/>
                    <a:pt x="213" y="1015"/>
                    <a:pt x="214" y="1015"/>
                  </a:cubicBezTo>
                  <a:cubicBezTo>
                    <a:pt x="204" y="1066"/>
                    <a:pt x="144" y="1089"/>
                    <a:pt x="101" y="1104"/>
                  </a:cubicBezTo>
                  <a:cubicBezTo>
                    <a:pt x="97" y="1105"/>
                    <a:pt x="99" y="1110"/>
                    <a:pt x="102" y="1110"/>
                  </a:cubicBezTo>
                  <a:cubicBezTo>
                    <a:pt x="109" y="1109"/>
                    <a:pt x="117" y="1108"/>
                    <a:pt x="125" y="1106"/>
                  </a:cubicBezTo>
                  <a:cubicBezTo>
                    <a:pt x="124" y="1111"/>
                    <a:pt x="125" y="1116"/>
                    <a:pt x="127" y="1121"/>
                  </a:cubicBezTo>
                  <a:cubicBezTo>
                    <a:pt x="124" y="1117"/>
                    <a:pt x="121" y="1113"/>
                    <a:pt x="118" y="1109"/>
                  </a:cubicBezTo>
                  <a:cubicBezTo>
                    <a:pt x="117" y="1108"/>
                    <a:pt x="114" y="1108"/>
                    <a:pt x="114" y="1111"/>
                  </a:cubicBezTo>
                  <a:cubicBezTo>
                    <a:pt x="116" y="1120"/>
                    <a:pt x="120" y="1128"/>
                    <a:pt x="123" y="1137"/>
                  </a:cubicBezTo>
                  <a:cubicBezTo>
                    <a:pt x="117" y="1127"/>
                    <a:pt x="111" y="1118"/>
                    <a:pt x="102" y="1111"/>
                  </a:cubicBezTo>
                  <a:cubicBezTo>
                    <a:pt x="100" y="1110"/>
                    <a:pt x="98" y="1111"/>
                    <a:pt x="98" y="1113"/>
                  </a:cubicBezTo>
                  <a:cubicBezTo>
                    <a:pt x="99" y="1130"/>
                    <a:pt x="108" y="1144"/>
                    <a:pt x="114" y="1159"/>
                  </a:cubicBezTo>
                  <a:cubicBezTo>
                    <a:pt x="105" y="1147"/>
                    <a:pt x="97" y="1134"/>
                    <a:pt x="84" y="1125"/>
                  </a:cubicBezTo>
                  <a:cubicBezTo>
                    <a:pt x="82" y="1124"/>
                    <a:pt x="79" y="1126"/>
                    <a:pt x="80" y="1128"/>
                  </a:cubicBezTo>
                  <a:cubicBezTo>
                    <a:pt x="87" y="1147"/>
                    <a:pt x="101" y="1163"/>
                    <a:pt x="107" y="1182"/>
                  </a:cubicBezTo>
                  <a:cubicBezTo>
                    <a:pt x="99" y="1175"/>
                    <a:pt x="92" y="1167"/>
                    <a:pt x="83" y="1161"/>
                  </a:cubicBezTo>
                  <a:cubicBezTo>
                    <a:pt x="81" y="1160"/>
                    <a:pt x="79" y="1161"/>
                    <a:pt x="79" y="1163"/>
                  </a:cubicBezTo>
                  <a:cubicBezTo>
                    <a:pt x="79" y="1171"/>
                    <a:pt x="81" y="1177"/>
                    <a:pt x="84" y="1184"/>
                  </a:cubicBezTo>
                  <a:cubicBezTo>
                    <a:pt x="84" y="1186"/>
                    <a:pt x="90" y="1198"/>
                    <a:pt x="89" y="1198"/>
                  </a:cubicBezTo>
                  <a:cubicBezTo>
                    <a:pt x="86" y="1200"/>
                    <a:pt x="72" y="1187"/>
                    <a:pt x="70" y="1186"/>
                  </a:cubicBezTo>
                  <a:cubicBezTo>
                    <a:pt x="68" y="1184"/>
                    <a:pt x="66" y="1186"/>
                    <a:pt x="66" y="1188"/>
                  </a:cubicBezTo>
                  <a:cubicBezTo>
                    <a:pt x="66" y="1195"/>
                    <a:pt x="68" y="1199"/>
                    <a:pt x="71" y="1204"/>
                  </a:cubicBezTo>
                  <a:cubicBezTo>
                    <a:pt x="73" y="1207"/>
                    <a:pt x="76" y="1204"/>
                    <a:pt x="75" y="1202"/>
                  </a:cubicBezTo>
                  <a:cubicBezTo>
                    <a:pt x="74" y="1199"/>
                    <a:pt x="73" y="1197"/>
                    <a:pt x="72" y="1194"/>
                  </a:cubicBezTo>
                  <a:cubicBezTo>
                    <a:pt x="78" y="1199"/>
                    <a:pt x="83" y="1203"/>
                    <a:pt x="91" y="1206"/>
                  </a:cubicBezTo>
                  <a:cubicBezTo>
                    <a:pt x="92" y="1206"/>
                    <a:pt x="94" y="1205"/>
                    <a:pt x="94" y="1203"/>
                  </a:cubicBezTo>
                  <a:cubicBezTo>
                    <a:pt x="93" y="1191"/>
                    <a:pt x="86" y="1180"/>
                    <a:pt x="84" y="1168"/>
                  </a:cubicBezTo>
                  <a:cubicBezTo>
                    <a:pt x="92" y="1174"/>
                    <a:pt x="98" y="1181"/>
                    <a:pt x="106" y="1187"/>
                  </a:cubicBezTo>
                  <a:cubicBezTo>
                    <a:pt x="102" y="1194"/>
                    <a:pt x="97" y="1200"/>
                    <a:pt x="93" y="1207"/>
                  </a:cubicBezTo>
                  <a:cubicBezTo>
                    <a:pt x="71" y="1236"/>
                    <a:pt x="44" y="1253"/>
                    <a:pt x="9" y="1265"/>
                  </a:cubicBezTo>
                  <a:cubicBezTo>
                    <a:pt x="8" y="1266"/>
                    <a:pt x="7" y="1268"/>
                    <a:pt x="7" y="1269"/>
                  </a:cubicBezTo>
                  <a:cubicBezTo>
                    <a:pt x="6" y="1268"/>
                    <a:pt x="5" y="1268"/>
                    <a:pt x="4" y="1267"/>
                  </a:cubicBezTo>
                  <a:cubicBezTo>
                    <a:pt x="2" y="1266"/>
                    <a:pt x="0" y="1268"/>
                    <a:pt x="2" y="1270"/>
                  </a:cubicBezTo>
                  <a:cubicBezTo>
                    <a:pt x="11" y="1278"/>
                    <a:pt x="21" y="1288"/>
                    <a:pt x="31" y="1296"/>
                  </a:cubicBezTo>
                  <a:cubicBezTo>
                    <a:pt x="27" y="1295"/>
                    <a:pt x="23" y="1293"/>
                    <a:pt x="20" y="1292"/>
                  </a:cubicBezTo>
                  <a:cubicBezTo>
                    <a:pt x="18" y="1291"/>
                    <a:pt x="16" y="1294"/>
                    <a:pt x="18" y="1295"/>
                  </a:cubicBezTo>
                  <a:cubicBezTo>
                    <a:pt x="35" y="1307"/>
                    <a:pt x="52" y="1319"/>
                    <a:pt x="69" y="1330"/>
                  </a:cubicBezTo>
                  <a:cubicBezTo>
                    <a:pt x="58" y="1327"/>
                    <a:pt x="46" y="1324"/>
                    <a:pt x="35" y="1322"/>
                  </a:cubicBezTo>
                  <a:cubicBezTo>
                    <a:pt x="32" y="1321"/>
                    <a:pt x="32" y="1325"/>
                    <a:pt x="34" y="1326"/>
                  </a:cubicBezTo>
                  <a:cubicBezTo>
                    <a:pt x="47" y="1334"/>
                    <a:pt x="63" y="1342"/>
                    <a:pt x="74" y="1353"/>
                  </a:cubicBezTo>
                  <a:cubicBezTo>
                    <a:pt x="80" y="1358"/>
                    <a:pt x="84" y="1356"/>
                    <a:pt x="73" y="1356"/>
                  </a:cubicBezTo>
                  <a:cubicBezTo>
                    <a:pt x="67" y="1356"/>
                    <a:pt x="60" y="1354"/>
                    <a:pt x="53" y="1353"/>
                  </a:cubicBezTo>
                  <a:cubicBezTo>
                    <a:pt x="51" y="1353"/>
                    <a:pt x="50" y="1355"/>
                    <a:pt x="52" y="1357"/>
                  </a:cubicBezTo>
                  <a:cubicBezTo>
                    <a:pt x="58" y="1361"/>
                    <a:pt x="64" y="1364"/>
                    <a:pt x="72" y="1367"/>
                  </a:cubicBezTo>
                  <a:cubicBezTo>
                    <a:pt x="74" y="1367"/>
                    <a:pt x="75" y="1364"/>
                    <a:pt x="73" y="1364"/>
                  </a:cubicBezTo>
                  <a:cubicBezTo>
                    <a:pt x="69" y="1362"/>
                    <a:pt x="51" y="1358"/>
                    <a:pt x="66" y="1359"/>
                  </a:cubicBezTo>
                  <a:cubicBezTo>
                    <a:pt x="73" y="1360"/>
                    <a:pt x="80" y="1361"/>
                    <a:pt x="86" y="1362"/>
                  </a:cubicBezTo>
                  <a:cubicBezTo>
                    <a:pt x="89" y="1363"/>
                    <a:pt x="90" y="1360"/>
                    <a:pt x="88" y="1358"/>
                  </a:cubicBezTo>
                  <a:cubicBezTo>
                    <a:pt x="75" y="1347"/>
                    <a:pt x="61" y="1337"/>
                    <a:pt x="46" y="1328"/>
                  </a:cubicBezTo>
                  <a:cubicBezTo>
                    <a:pt x="58" y="1331"/>
                    <a:pt x="70" y="1335"/>
                    <a:pt x="82" y="1340"/>
                  </a:cubicBezTo>
                  <a:cubicBezTo>
                    <a:pt x="83" y="1340"/>
                    <a:pt x="83" y="1340"/>
                    <a:pt x="84" y="1339"/>
                  </a:cubicBezTo>
                  <a:cubicBezTo>
                    <a:pt x="84" y="1340"/>
                    <a:pt x="85" y="1341"/>
                    <a:pt x="85" y="1342"/>
                  </a:cubicBezTo>
                  <a:cubicBezTo>
                    <a:pt x="95" y="1358"/>
                    <a:pt x="95" y="1382"/>
                    <a:pt x="98" y="1401"/>
                  </a:cubicBezTo>
                  <a:cubicBezTo>
                    <a:pt x="101" y="1421"/>
                    <a:pt x="103" y="1442"/>
                    <a:pt x="109" y="1462"/>
                  </a:cubicBezTo>
                  <a:cubicBezTo>
                    <a:pt x="110" y="1467"/>
                    <a:pt x="116" y="1466"/>
                    <a:pt x="115" y="1461"/>
                  </a:cubicBezTo>
                  <a:cubicBezTo>
                    <a:pt x="114" y="1440"/>
                    <a:pt x="109" y="1418"/>
                    <a:pt x="105" y="1396"/>
                  </a:cubicBezTo>
                  <a:cubicBezTo>
                    <a:pt x="103" y="1379"/>
                    <a:pt x="102" y="1359"/>
                    <a:pt x="96" y="1342"/>
                  </a:cubicBezTo>
                  <a:cubicBezTo>
                    <a:pt x="92" y="1330"/>
                    <a:pt x="81" y="1325"/>
                    <a:pt x="71" y="1317"/>
                  </a:cubicBezTo>
                  <a:cubicBezTo>
                    <a:pt x="54" y="1304"/>
                    <a:pt x="41" y="1286"/>
                    <a:pt x="30" y="1268"/>
                  </a:cubicBezTo>
                  <a:cubicBezTo>
                    <a:pt x="30" y="1268"/>
                    <a:pt x="29" y="1268"/>
                    <a:pt x="29" y="1267"/>
                  </a:cubicBezTo>
                  <a:cubicBezTo>
                    <a:pt x="66" y="1255"/>
                    <a:pt x="92" y="1225"/>
                    <a:pt x="112" y="1191"/>
                  </a:cubicBezTo>
                  <a:cubicBezTo>
                    <a:pt x="113" y="1191"/>
                    <a:pt x="115" y="1190"/>
                    <a:pt x="114" y="1188"/>
                  </a:cubicBezTo>
                  <a:cubicBezTo>
                    <a:pt x="114" y="1188"/>
                    <a:pt x="114" y="1188"/>
                    <a:pt x="114" y="1187"/>
                  </a:cubicBezTo>
                  <a:cubicBezTo>
                    <a:pt x="126" y="1165"/>
                    <a:pt x="136" y="1141"/>
                    <a:pt x="144" y="1119"/>
                  </a:cubicBezTo>
                  <a:cubicBezTo>
                    <a:pt x="146" y="1120"/>
                    <a:pt x="148" y="1118"/>
                    <a:pt x="147" y="1117"/>
                  </a:cubicBezTo>
                  <a:cubicBezTo>
                    <a:pt x="148" y="1118"/>
                    <a:pt x="147" y="1116"/>
                    <a:pt x="146" y="1113"/>
                  </a:cubicBezTo>
                  <a:cubicBezTo>
                    <a:pt x="147" y="1110"/>
                    <a:pt x="149" y="1107"/>
                    <a:pt x="150" y="1103"/>
                  </a:cubicBezTo>
                  <a:cubicBezTo>
                    <a:pt x="150" y="1102"/>
                    <a:pt x="149" y="1101"/>
                    <a:pt x="148" y="1101"/>
                  </a:cubicBezTo>
                  <a:cubicBezTo>
                    <a:pt x="148" y="1100"/>
                    <a:pt x="147" y="1098"/>
                    <a:pt x="146" y="1097"/>
                  </a:cubicBezTo>
                  <a:cubicBezTo>
                    <a:pt x="182" y="1081"/>
                    <a:pt x="216" y="1049"/>
                    <a:pt x="218" y="1014"/>
                  </a:cubicBezTo>
                  <a:cubicBezTo>
                    <a:pt x="228" y="1010"/>
                    <a:pt x="232" y="998"/>
                    <a:pt x="220" y="995"/>
                  </a:cubicBezTo>
                  <a:cubicBezTo>
                    <a:pt x="218" y="994"/>
                    <a:pt x="217" y="996"/>
                    <a:pt x="217" y="998"/>
                  </a:cubicBezTo>
                  <a:cubicBezTo>
                    <a:pt x="217" y="998"/>
                    <a:pt x="217" y="998"/>
                    <a:pt x="216" y="998"/>
                  </a:cubicBezTo>
                  <a:cubicBezTo>
                    <a:pt x="214" y="1001"/>
                    <a:pt x="212" y="1003"/>
                    <a:pt x="211" y="1006"/>
                  </a:cubicBezTo>
                  <a:cubicBezTo>
                    <a:pt x="210" y="1006"/>
                    <a:pt x="210" y="1006"/>
                    <a:pt x="210" y="1006"/>
                  </a:cubicBezTo>
                  <a:cubicBezTo>
                    <a:pt x="210" y="1004"/>
                    <a:pt x="211" y="1001"/>
                    <a:pt x="211" y="999"/>
                  </a:cubicBezTo>
                  <a:cubicBezTo>
                    <a:pt x="212" y="999"/>
                    <a:pt x="212" y="998"/>
                    <a:pt x="212" y="998"/>
                  </a:cubicBezTo>
                  <a:cubicBezTo>
                    <a:pt x="232" y="989"/>
                    <a:pt x="238" y="951"/>
                    <a:pt x="248" y="935"/>
                  </a:cubicBezTo>
                  <a:cubicBezTo>
                    <a:pt x="254" y="925"/>
                    <a:pt x="266" y="912"/>
                    <a:pt x="262" y="899"/>
                  </a:cubicBezTo>
                  <a:cubicBezTo>
                    <a:pt x="260" y="891"/>
                    <a:pt x="254" y="887"/>
                    <a:pt x="247" y="887"/>
                  </a:cubicBezTo>
                  <a:cubicBezTo>
                    <a:pt x="283" y="834"/>
                    <a:pt x="336" y="802"/>
                    <a:pt x="390" y="771"/>
                  </a:cubicBezTo>
                  <a:cubicBezTo>
                    <a:pt x="404" y="801"/>
                    <a:pt x="423" y="830"/>
                    <a:pt x="440" y="859"/>
                  </a:cubicBezTo>
                  <a:cubicBezTo>
                    <a:pt x="459" y="891"/>
                    <a:pt x="478" y="923"/>
                    <a:pt x="497" y="955"/>
                  </a:cubicBezTo>
                  <a:cubicBezTo>
                    <a:pt x="500" y="960"/>
                    <a:pt x="504" y="966"/>
                    <a:pt x="507" y="972"/>
                  </a:cubicBezTo>
                  <a:cubicBezTo>
                    <a:pt x="506" y="972"/>
                    <a:pt x="506" y="972"/>
                    <a:pt x="505" y="972"/>
                  </a:cubicBezTo>
                  <a:cubicBezTo>
                    <a:pt x="504" y="972"/>
                    <a:pt x="503" y="974"/>
                    <a:pt x="505" y="974"/>
                  </a:cubicBezTo>
                  <a:cubicBezTo>
                    <a:pt x="506" y="974"/>
                    <a:pt x="507" y="974"/>
                    <a:pt x="508" y="975"/>
                  </a:cubicBezTo>
                  <a:cubicBezTo>
                    <a:pt x="514" y="984"/>
                    <a:pt x="519" y="994"/>
                    <a:pt x="525" y="1002"/>
                  </a:cubicBezTo>
                  <a:cubicBezTo>
                    <a:pt x="530" y="1009"/>
                    <a:pt x="534" y="1013"/>
                    <a:pt x="543" y="1011"/>
                  </a:cubicBezTo>
                  <a:cubicBezTo>
                    <a:pt x="553" y="1010"/>
                    <a:pt x="565" y="998"/>
                    <a:pt x="574" y="992"/>
                  </a:cubicBezTo>
                  <a:cubicBezTo>
                    <a:pt x="590" y="982"/>
                    <a:pt x="605" y="972"/>
                    <a:pt x="621" y="962"/>
                  </a:cubicBezTo>
                  <a:cubicBezTo>
                    <a:pt x="739" y="885"/>
                    <a:pt x="854" y="802"/>
                    <a:pt x="962" y="712"/>
                  </a:cubicBezTo>
                  <a:cubicBezTo>
                    <a:pt x="966" y="709"/>
                    <a:pt x="961" y="703"/>
                    <a:pt x="957" y="706"/>
                  </a:cubicBezTo>
                  <a:cubicBezTo>
                    <a:pt x="957" y="706"/>
                    <a:pt x="957" y="706"/>
                    <a:pt x="956" y="706"/>
                  </a:cubicBezTo>
                  <a:cubicBezTo>
                    <a:pt x="955" y="704"/>
                    <a:pt x="953" y="701"/>
                    <a:pt x="951" y="699"/>
                  </a:cubicBezTo>
                  <a:cubicBezTo>
                    <a:pt x="951" y="699"/>
                    <a:pt x="952" y="699"/>
                    <a:pt x="952" y="698"/>
                  </a:cubicBezTo>
                  <a:cubicBezTo>
                    <a:pt x="947" y="678"/>
                    <a:pt x="939" y="659"/>
                    <a:pt x="928" y="640"/>
                  </a:cubicBezTo>
                  <a:cubicBezTo>
                    <a:pt x="928" y="640"/>
                    <a:pt x="927" y="640"/>
                    <a:pt x="927" y="641"/>
                  </a:cubicBezTo>
                  <a:cubicBezTo>
                    <a:pt x="937" y="659"/>
                    <a:pt x="945" y="678"/>
                    <a:pt x="951" y="698"/>
                  </a:cubicBezTo>
                  <a:cubicBezTo>
                    <a:pt x="946" y="691"/>
                    <a:pt x="940" y="685"/>
                    <a:pt x="934" y="679"/>
                  </a:cubicBezTo>
                  <a:cubicBezTo>
                    <a:pt x="934" y="678"/>
                    <a:pt x="934" y="676"/>
                    <a:pt x="933" y="675"/>
                  </a:cubicBezTo>
                  <a:cubicBezTo>
                    <a:pt x="933" y="675"/>
                    <a:pt x="933" y="675"/>
                    <a:pt x="933" y="675"/>
                  </a:cubicBezTo>
                  <a:cubicBezTo>
                    <a:pt x="933" y="676"/>
                    <a:pt x="933" y="677"/>
                    <a:pt x="933" y="678"/>
                  </a:cubicBezTo>
                  <a:cubicBezTo>
                    <a:pt x="933" y="678"/>
                    <a:pt x="933" y="678"/>
                    <a:pt x="933" y="677"/>
                  </a:cubicBezTo>
                  <a:cubicBezTo>
                    <a:pt x="933" y="677"/>
                    <a:pt x="933" y="677"/>
                    <a:pt x="932" y="677"/>
                  </a:cubicBezTo>
                  <a:cubicBezTo>
                    <a:pt x="931" y="674"/>
                    <a:pt x="930" y="672"/>
                    <a:pt x="929" y="669"/>
                  </a:cubicBezTo>
                  <a:cubicBezTo>
                    <a:pt x="926" y="663"/>
                    <a:pt x="924" y="657"/>
                    <a:pt x="921" y="650"/>
                  </a:cubicBezTo>
                  <a:cubicBezTo>
                    <a:pt x="919" y="646"/>
                    <a:pt x="917" y="642"/>
                    <a:pt x="916" y="638"/>
                  </a:cubicBezTo>
                  <a:cubicBezTo>
                    <a:pt x="925" y="633"/>
                    <a:pt x="935" y="627"/>
                    <a:pt x="944" y="621"/>
                  </a:cubicBezTo>
                  <a:cubicBezTo>
                    <a:pt x="947" y="620"/>
                    <a:pt x="946" y="616"/>
                    <a:pt x="944" y="615"/>
                  </a:cubicBezTo>
                  <a:cubicBezTo>
                    <a:pt x="938" y="610"/>
                    <a:pt x="933" y="605"/>
                    <a:pt x="927" y="600"/>
                  </a:cubicBezTo>
                  <a:cubicBezTo>
                    <a:pt x="935" y="592"/>
                    <a:pt x="943" y="587"/>
                    <a:pt x="955" y="585"/>
                  </a:cubicBezTo>
                  <a:cubicBezTo>
                    <a:pt x="958" y="584"/>
                    <a:pt x="959" y="580"/>
                    <a:pt x="956" y="578"/>
                  </a:cubicBezTo>
                  <a:cubicBezTo>
                    <a:pt x="839" y="464"/>
                    <a:pt x="746" y="329"/>
                    <a:pt x="658" y="191"/>
                  </a:cubicBezTo>
                  <a:cubicBezTo>
                    <a:pt x="636" y="157"/>
                    <a:pt x="615" y="123"/>
                    <a:pt x="593" y="89"/>
                  </a:cubicBezTo>
                  <a:cubicBezTo>
                    <a:pt x="583" y="73"/>
                    <a:pt x="573" y="57"/>
                    <a:pt x="563" y="41"/>
                  </a:cubicBezTo>
                  <a:cubicBezTo>
                    <a:pt x="555" y="29"/>
                    <a:pt x="548" y="10"/>
                    <a:pt x="533" y="6"/>
                  </a:cubicBezTo>
                  <a:cubicBezTo>
                    <a:pt x="507" y="0"/>
                    <a:pt x="479" y="35"/>
                    <a:pt x="463" y="49"/>
                  </a:cubicBezTo>
                  <a:cubicBezTo>
                    <a:pt x="429" y="77"/>
                    <a:pt x="396" y="106"/>
                    <a:pt x="362" y="133"/>
                  </a:cubicBezTo>
                  <a:cubicBezTo>
                    <a:pt x="285" y="197"/>
                    <a:pt x="207" y="258"/>
                    <a:pt x="129" y="318"/>
                  </a:cubicBezTo>
                  <a:cubicBezTo>
                    <a:pt x="127" y="320"/>
                    <a:pt x="127" y="322"/>
                    <a:pt x="128" y="324"/>
                  </a:cubicBezTo>
                  <a:close/>
                  <a:moveTo>
                    <a:pt x="37" y="890"/>
                  </a:moveTo>
                  <a:cubicBezTo>
                    <a:pt x="37" y="892"/>
                    <a:pt x="36" y="893"/>
                    <a:pt x="35" y="894"/>
                  </a:cubicBezTo>
                  <a:cubicBezTo>
                    <a:pt x="35" y="894"/>
                    <a:pt x="35" y="895"/>
                    <a:pt x="35" y="895"/>
                  </a:cubicBezTo>
                  <a:cubicBezTo>
                    <a:pt x="33" y="893"/>
                    <a:pt x="34" y="892"/>
                    <a:pt x="37" y="890"/>
                  </a:cubicBezTo>
                  <a:close/>
                  <a:moveTo>
                    <a:pt x="54" y="1312"/>
                  </a:moveTo>
                  <a:cubicBezTo>
                    <a:pt x="54" y="1312"/>
                    <a:pt x="55" y="1312"/>
                    <a:pt x="55" y="1312"/>
                  </a:cubicBezTo>
                  <a:cubicBezTo>
                    <a:pt x="61" y="1319"/>
                    <a:pt x="69" y="1324"/>
                    <a:pt x="76" y="1330"/>
                  </a:cubicBezTo>
                  <a:cubicBezTo>
                    <a:pt x="63" y="1322"/>
                    <a:pt x="51" y="1313"/>
                    <a:pt x="39" y="1305"/>
                  </a:cubicBezTo>
                  <a:cubicBezTo>
                    <a:pt x="44" y="1307"/>
                    <a:pt x="50" y="1310"/>
                    <a:pt x="54" y="1312"/>
                  </a:cubicBezTo>
                  <a:close/>
                  <a:moveTo>
                    <a:pt x="42" y="1298"/>
                  </a:moveTo>
                  <a:cubicBezTo>
                    <a:pt x="35" y="1292"/>
                    <a:pt x="29" y="1287"/>
                    <a:pt x="22" y="1282"/>
                  </a:cubicBezTo>
                  <a:cubicBezTo>
                    <a:pt x="27" y="1284"/>
                    <a:pt x="33" y="1286"/>
                    <a:pt x="35" y="1288"/>
                  </a:cubicBezTo>
                  <a:cubicBezTo>
                    <a:pt x="37" y="1291"/>
                    <a:pt x="39" y="1294"/>
                    <a:pt x="42" y="1298"/>
                  </a:cubicBezTo>
                  <a:close/>
                  <a:moveTo>
                    <a:pt x="32" y="1282"/>
                  </a:moveTo>
                  <a:cubicBezTo>
                    <a:pt x="29" y="1283"/>
                    <a:pt x="26" y="1282"/>
                    <a:pt x="24" y="1279"/>
                  </a:cubicBezTo>
                  <a:cubicBezTo>
                    <a:pt x="20" y="1277"/>
                    <a:pt x="16" y="1274"/>
                    <a:pt x="12" y="1272"/>
                  </a:cubicBezTo>
                  <a:cubicBezTo>
                    <a:pt x="17" y="1271"/>
                    <a:pt x="21" y="1270"/>
                    <a:pt x="26" y="1269"/>
                  </a:cubicBezTo>
                  <a:cubicBezTo>
                    <a:pt x="26" y="1269"/>
                    <a:pt x="26" y="1269"/>
                    <a:pt x="26" y="1269"/>
                  </a:cubicBezTo>
                  <a:cubicBezTo>
                    <a:pt x="28" y="1274"/>
                    <a:pt x="30" y="1278"/>
                    <a:pt x="32" y="1282"/>
                  </a:cubicBezTo>
                  <a:close/>
                  <a:moveTo>
                    <a:pt x="111" y="1178"/>
                  </a:moveTo>
                  <a:cubicBezTo>
                    <a:pt x="105" y="1163"/>
                    <a:pt x="96" y="1150"/>
                    <a:pt x="89" y="1136"/>
                  </a:cubicBezTo>
                  <a:cubicBezTo>
                    <a:pt x="99" y="1146"/>
                    <a:pt x="107" y="1158"/>
                    <a:pt x="116" y="1170"/>
                  </a:cubicBezTo>
                  <a:cubicBezTo>
                    <a:pt x="114" y="1173"/>
                    <a:pt x="113" y="1175"/>
                    <a:pt x="111" y="1178"/>
                  </a:cubicBezTo>
                  <a:close/>
                  <a:moveTo>
                    <a:pt x="120" y="1162"/>
                  </a:moveTo>
                  <a:cubicBezTo>
                    <a:pt x="116" y="1152"/>
                    <a:pt x="112" y="1143"/>
                    <a:pt x="108" y="1133"/>
                  </a:cubicBezTo>
                  <a:cubicBezTo>
                    <a:pt x="106" y="1128"/>
                    <a:pt x="104" y="1123"/>
                    <a:pt x="103" y="1118"/>
                  </a:cubicBezTo>
                  <a:cubicBezTo>
                    <a:pt x="106" y="1121"/>
                    <a:pt x="109" y="1124"/>
                    <a:pt x="111" y="1127"/>
                  </a:cubicBezTo>
                  <a:cubicBezTo>
                    <a:pt x="116" y="1134"/>
                    <a:pt x="120" y="1142"/>
                    <a:pt x="125" y="1149"/>
                  </a:cubicBezTo>
                  <a:cubicBezTo>
                    <a:pt x="125" y="1149"/>
                    <a:pt x="125" y="1149"/>
                    <a:pt x="126" y="1149"/>
                  </a:cubicBezTo>
                  <a:cubicBezTo>
                    <a:pt x="124" y="1154"/>
                    <a:pt x="122" y="1158"/>
                    <a:pt x="120" y="1162"/>
                  </a:cubicBezTo>
                  <a:close/>
                  <a:moveTo>
                    <a:pt x="128" y="1143"/>
                  </a:moveTo>
                  <a:cubicBezTo>
                    <a:pt x="127" y="1135"/>
                    <a:pt x="125" y="1128"/>
                    <a:pt x="122" y="1121"/>
                  </a:cubicBezTo>
                  <a:cubicBezTo>
                    <a:pt x="125" y="1126"/>
                    <a:pt x="128" y="1131"/>
                    <a:pt x="131" y="1135"/>
                  </a:cubicBezTo>
                  <a:cubicBezTo>
                    <a:pt x="131" y="1136"/>
                    <a:pt x="132" y="1136"/>
                    <a:pt x="132" y="1136"/>
                  </a:cubicBezTo>
                  <a:cubicBezTo>
                    <a:pt x="131" y="1138"/>
                    <a:pt x="130" y="1141"/>
                    <a:pt x="128" y="1143"/>
                  </a:cubicBezTo>
                  <a:close/>
                  <a:moveTo>
                    <a:pt x="134" y="1130"/>
                  </a:moveTo>
                  <a:cubicBezTo>
                    <a:pt x="132" y="1122"/>
                    <a:pt x="127" y="1107"/>
                    <a:pt x="128" y="1105"/>
                  </a:cubicBezTo>
                  <a:cubicBezTo>
                    <a:pt x="128" y="1104"/>
                    <a:pt x="129" y="1104"/>
                    <a:pt x="129" y="1104"/>
                  </a:cubicBezTo>
                  <a:cubicBezTo>
                    <a:pt x="131" y="1105"/>
                    <a:pt x="137" y="1111"/>
                    <a:pt x="140" y="1115"/>
                  </a:cubicBezTo>
                  <a:cubicBezTo>
                    <a:pt x="138" y="1120"/>
                    <a:pt x="136" y="1125"/>
                    <a:pt x="134" y="1130"/>
                  </a:cubicBezTo>
                  <a:close/>
                  <a:moveTo>
                    <a:pt x="141" y="1112"/>
                  </a:moveTo>
                  <a:cubicBezTo>
                    <a:pt x="140" y="1111"/>
                    <a:pt x="136" y="1107"/>
                    <a:pt x="133" y="1103"/>
                  </a:cubicBezTo>
                  <a:cubicBezTo>
                    <a:pt x="136" y="1102"/>
                    <a:pt x="139" y="1101"/>
                    <a:pt x="141" y="1100"/>
                  </a:cubicBezTo>
                  <a:cubicBezTo>
                    <a:pt x="141" y="1104"/>
                    <a:pt x="140" y="1111"/>
                    <a:pt x="141" y="1112"/>
                  </a:cubicBezTo>
                  <a:close/>
                  <a:moveTo>
                    <a:pt x="217" y="999"/>
                  </a:moveTo>
                  <a:cubicBezTo>
                    <a:pt x="218" y="999"/>
                    <a:pt x="218" y="999"/>
                    <a:pt x="218" y="999"/>
                  </a:cubicBezTo>
                  <a:cubicBezTo>
                    <a:pt x="218" y="999"/>
                    <a:pt x="218" y="999"/>
                    <a:pt x="219" y="999"/>
                  </a:cubicBezTo>
                  <a:cubicBezTo>
                    <a:pt x="217" y="1002"/>
                    <a:pt x="215" y="1003"/>
                    <a:pt x="214" y="1005"/>
                  </a:cubicBezTo>
                  <a:cubicBezTo>
                    <a:pt x="215" y="1003"/>
                    <a:pt x="216" y="1001"/>
                    <a:pt x="217" y="999"/>
                  </a:cubicBezTo>
                  <a:close/>
                  <a:moveTo>
                    <a:pt x="166" y="982"/>
                  </a:moveTo>
                  <a:cubicBezTo>
                    <a:pt x="171" y="979"/>
                    <a:pt x="177" y="977"/>
                    <a:pt x="182" y="975"/>
                  </a:cubicBezTo>
                  <a:cubicBezTo>
                    <a:pt x="186" y="973"/>
                    <a:pt x="203" y="963"/>
                    <a:pt x="211" y="962"/>
                  </a:cubicBezTo>
                  <a:cubicBezTo>
                    <a:pt x="211" y="962"/>
                    <a:pt x="211" y="963"/>
                    <a:pt x="211" y="963"/>
                  </a:cubicBezTo>
                  <a:cubicBezTo>
                    <a:pt x="211" y="965"/>
                    <a:pt x="211" y="967"/>
                    <a:pt x="212" y="969"/>
                  </a:cubicBezTo>
                  <a:cubicBezTo>
                    <a:pt x="211" y="969"/>
                    <a:pt x="210" y="970"/>
                    <a:pt x="210" y="970"/>
                  </a:cubicBezTo>
                  <a:cubicBezTo>
                    <a:pt x="208" y="972"/>
                    <a:pt x="204" y="973"/>
                    <a:pt x="202" y="975"/>
                  </a:cubicBezTo>
                  <a:cubicBezTo>
                    <a:pt x="198" y="977"/>
                    <a:pt x="194" y="979"/>
                    <a:pt x="190" y="981"/>
                  </a:cubicBezTo>
                  <a:cubicBezTo>
                    <a:pt x="185" y="983"/>
                    <a:pt x="180" y="985"/>
                    <a:pt x="175" y="987"/>
                  </a:cubicBezTo>
                  <a:cubicBezTo>
                    <a:pt x="172" y="985"/>
                    <a:pt x="169" y="983"/>
                    <a:pt x="166" y="982"/>
                  </a:cubicBezTo>
                  <a:close/>
                  <a:moveTo>
                    <a:pt x="204" y="1004"/>
                  </a:moveTo>
                  <a:cubicBezTo>
                    <a:pt x="203" y="1002"/>
                    <a:pt x="203" y="1001"/>
                    <a:pt x="203" y="1000"/>
                  </a:cubicBezTo>
                  <a:cubicBezTo>
                    <a:pt x="205" y="1000"/>
                    <a:pt x="206" y="1000"/>
                    <a:pt x="208" y="999"/>
                  </a:cubicBezTo>
                  <a:cubicBezTo>
                    <a:pt x="207" y="1001"/>
                    <a:pt x="206" y="1002"/>
                    <a:pt x="204" y="1004"/>
                  </a:cubicBezTo>
                  <a:close/>
                  <a:moveTo>
                    <a:pt x="234" y="944"/>
                  </a:moveTo>
                  <a:cubicBezTo>
                    <a:pt x="227" y="958"/>
                    <a:pt x="221" y="999"/>
                    <a:pt x="198" y="992"/>
                  </a:cubicBezTo>
                  <a:cubicBezTo>
                    <a:pt x="194" y="990"/>
                    <a:pt x="191" y="997"/>
                    <a:pt x="195" y="998"/>
                  </a:cubicBezTo>
                  <a:cubicBezTo>
                    <a:pt x="197" y="999"/>
                    <a:pt x="199" y="999"/>
                    <a:pt x="200" y="999"/>
                  </a:cubicBezTo>
                  <a:cubicBezTo>
                    <a:pt x="200" y="1000"/>
                    <a:pt x="200" y="1001"/>
                    <a:pt x="200" y="1002"/>
                  </a:cubicBezTo>
                  <a:cubicBezTo>
                    <a:pt x="197" y="1000"/>
                    <a:pt x="194" y="998"/>
                    <a:pt x="190" y="996"/>
                  </a:cubicBezTo>
                  <a:cubicBezTo>
                    <a:pt x="186" y="993"/>
                    <a:pt x="182" y="991"/>
                    <a:pt x="177" y="988"/>
                  </a:cubicBezTo>
                  <a:cubicBezTo>
                    <a:pt x="189" y="984"/>
                    <a:pt x="201" y="979"/>
                    <a:pt x="211" y="972"/>
                  </a:cubicBezTo>
                  <a:cubicBezTo>
                    <a:pt x="213" y="970"/>
                    <a:pt x="216" y="966"/>
                    <a:pt x="215" y="963"/>
                  </a:cubicBezTo>
                  <a:cubicBezTo>
                    <a:pt x="215" y="963"/>
                    <a:pt x="215" y="963"/>
                    <a:pt x="215" y="962"/>
                  </a:cubicBezTo>
                  <a:cubicBezTo>
                    <a:pt x="210" y="957"/>
                    <a:pt x="197" y="966"/>
                    <a:pt x="192" y="968"/>
                  </a:cubicBezTo>
                  <a:cubicBezTo>
                    <a:pt x="183" y="972"/>
                    <a:pt x="173" y="976"/>
                    <a:pt x="164" y="980"/>
                  </a:cubicBezTo>
                  <a:cubicBezTo>
                    <a:pt x="148" y="971"/>
                    <a:pt x="132" y="962"/>
                    <a:pt x="117" y="952"/>
                  </a:cubicBezTo>
                  <a:cubicBezTo>
                    <a:pt x="115" y="951"/>
                    <a:pt x="113" y="949"/>
                    <a:pt x="111" y="948"/>
                  </a:cubicBezTo>
                  <a:cubicBezTo>
                    <a:pt x="120" y="945"/>
                    <a:pt x="128" y="941"/>
                    <a:pt x="137" y="938"/>
                  </a:cubicBezTo>
                  <a:cubicBezTo>
                    <a:pt x="138" y="937"/>
                    <a:pt x="137" y="935"/>
                    <a:pt x="136" y="936"/>
                  </a:cubicBezTo>
                  <a:cubicBezTo>
                    <a:pt x="127" y="939"/>
                    <a:pt x="118" y="943"/>
                    <a:pt x="109" y="947"/>
                  </a:cubicBezTo>
                  <a:cubicBezTo>
                    <a:pt x="105" y="944"/>
                    <a:pt x="100" y="941"/>
                    <a:pt x="95" y="938"/>
                  </a:cubicBezTo>
                  <a:cubicBezTo>
                    <a:pt x="95" y="938"/>
                    <a:pt x="95" y="938"/>
                    <a:pt x="96" y="938"/>
                  </a:cubicBezTo>
                  <a:cubicBezTo>
                    <a:pt x="103" y="934"/>
                    <a:pt x="111" y="931"/>
                    <a:pt x="119" y="927"/>
                  </a:cubicBezTo>
                  <a:cubicBezTo>
                    <a:pt x="120" y="927"/>
                    <a:pt x="119" y="925"/>
                    <a:pt x="118" y="926"/>
                  </a:cubicBezTo>
                  <a:cubicBezTo>
                    <a:pt x="110" y="929"/>
                    <a:pt x="103" y="932"/>
                    <a:pt x="95" y="936"/>
                  </a:cubicBezTo>
                  <a:cubicBezTo>
                    <a:pt x="94" y="936"/>
                    <a:pt x="94" y="937"/>
                    <a:pt x="94" y="937"/>
                  </a:cubicBezTo>
                  <a:cubicBezTo>
                    <a:pt x="90" y="934"/>
                    <a:pt x="85" y="931"/>
                    <a:pt x="80" y="927"/>
                  </a:cubicBezTo>
                  <a:cubicBezTo>
                    <a:pt x="80" y="927"/>
                    <a:pt x="80" y="927"/>
                    <a:pt x="81" y="927"/>
                  </a:cubicBezTo>
                  <a:cubicBezTo>
                    <a:pt x="88" y="924"/>
                    <a:pt x="95" y="921"/>
                    <a:pt x="102" y="917"/>
                  </a:cubicBezTo>
                  <a:cubicBezTo>
                    <a:pt x="104" y="916"/>
                    <a:pt x="103" y="914"/>
                    <a:pt x="102" y="915"/>
                  </a:cubicBezTo>
                  <a:cubicBezTo>
                    <a:pt x="94" y="918"/>
                    <a:pt x="87" y="922"/>
                    <a:pt x="80" y="925"/>
                  </a:cubicBezTo>
                  <a:cubicBezTo>
                    <a:pt x="79" y="926"/>
                    <a:pt x="79" y="927"/>
                    <a:pt x="80" y="927"/>
                  </a:cubicBezTo>
                  <a:cubicBezTo>
                    <a:pt x="77" y="926"/>
                    <a:pt x="75" y="924"/>
                    <a:pt x="73" y="923"/>
                  </a:cubicBezTo>
                  <a:cubicBezTo>
                    <a:pt x="72" y="922"/>
                    <a:pt x="71" y="921"/>
                    <a:pt x="70" y="921"/>
                  </a:cubicBezTo>
                  <a:cubicBezTo>
                    <a:pt x="72" y="919"/>
                    <a:pt x="74" y="918"/>
                    <a:pt x="76" y="917"/>
                  </a:cubicBezTo>
                  <a:cubicBezTo>
                    <a:pt x="78" y="916"/>
                    <a:pt x="77" y="914"/>
                    <a:pt x="75" y="915"/>
                  </a:cubicBezTo>
                  <a:cubicBezTo>
                    <a:pt x="73" y="916"/>
                    <a:pt x="70" y="917"/>
                    <a:pt x="68" y="919"/>
                  </a:cubicBezTo>
                  <a:cubicBezTo>
                    <a:pt x="63" y="915"/>
                    <a:pt x="57" y="911"/>
                    <a:pt x="52" y="907"/>
                  </a:cubicBezTo>
                  <a:cubicBezTo>
                    <a:pt x="48" y="904"/>
                    <a:pt x="45" y="901"/>
                    <a:pt x="41" y="899"/>
                  </a:cubicBezTo>
                  <a:cubicBezTo>
                    <a:pt x="41" y="898"/>
                    <a:pt x="42" y="898"/>
                    <a:pt x="42" y="897"/>
                  </a:cubicBezTo>
                  <a:cubicBezTo>
                    <a:pt x="44" y="895"/>
                    <a:pt x="45" y="892"/>
                    <a:pt x="46" y="890"/>
                  </a:cubicBezTo>
                  <a:cubicBezTo>
                    <a:pt x="48" y="889"/>
                    <a:pt x="49" y="887"/>
                    <a:pt x="49" y="885"/>
                  </a:cubicBezTo>
                  <a:cubicBezTo>
                    <a:pt x="56" y="871"/>
                    <a:pt x="64" y="856"/>
                    <a:pt x="71" y="842"/>
                  </a:cubicBezTo>
                  <a:cubicBezTo>
                    <a:pt x="81" y="823"/>
                    <a:pt x="91" y="790"/>
                    <a:pt x="116" y="790"/>
                  </a:cubicBezTo>
                  <a:cubicBezTo>
                    <a:pt x="116" y="791"/>
                    <a:pt x="115" y="791"/>
                    <a:pt x="115" y="792"/>
                  </a:cubicBezTo>
                  <a:cubicBezTo>
                    <a:pt x="111" y="810"/>
                    <a:pt x="133" y="831"/>
                    <a:pt x="144" y="842"/>
                  </a:cubicBezTo>
                  <a:cubicBezTo>
                    <a:pt x="142" y="842"/>
                    <a:pt x="141" y="842"/>
                    <a:pt x="139" y="842"/>
                  </a:cubicBezTo>
                  <a:cubicBezTo>
                    <a:pt x="138" y="842"/>
                    <a:pt x="138" y="843"/>
                    <a:pt x="139" y="843"/>
                  </a:cubicBezTo>
                  <a:cubicBezTo>
                    <a:pt x="141" y="843"/>
                    <a:pt x="143" y="843"/>
                    <a:pt x="145" y="843"/>
                  </a:cubicBezTo>
                  <a:cubicBezTo>
                    <a:pt x="161" y="859"/>
                    <a:pt x="179" y="872"/>
                    <a:pt x="199" y="882"/>
                  </a:cubicBezTo>
                  <a:cubicBezTo>
                    <a:pt x="206" y="886"/>
                    <a:pt x="224" y="896"/>
                    <a:pt x="236" y="895"/>
                  </a:cubicBezTo>
                  <a:cubicBezTo>
                    <a:pt x="236" y="896"/>
                    <a:pt x="235" y="896"/>
                    <a:pt x="235" y="896"/>
                  </a:cubicBezTo>
                  <a:cubicBezTo>
                    <a:pt x="234" y="899"/>
                    <a:pt x="238" y="901"/>
                    <a:pt x="239" y="899"/>
                  </a:cubicBezTo>
                  <a:cubicBezTo>
                    <a:pt x="241" y="896"/>
                    <a:pt x="243" y="893"/>
                    <a:pt x="245" y="890"/>
                  </a:cubicBezTo>
                  <a:cubicBezTo>
                    <a:pt x="271" y="890"/>
                    <a:pt x="240" y="932"/>
                    <a:pt x="234" y="944"/>
                  </a:cubicBezTo>
                  <a:close/>
                  <a:moveTo>
                    <a:pt x="240" y="888"/>
                  </a:moveTo>
                  <a:cubicBezTo>
                    <a:pt x="239" y="889"/>
                    <a:pt x="238" y="889"/>
                    <a:pt x="238" y="890"/>
                  </a:cubicBezTo>
                  <a:cubicBezTo>
                    <a:pt x="238" y="890"/>
                    <a:pt x="238" y="891"/>
                    <a:pt x="238" y="891"/>
                  </a:cubicBezTo>
                  <a:cubicBezTo>
                    <a:pt x="234" y="885"/>
                    <a:pt x="214" y="881"/>
                    <a:pt x="208" y="878"/>
                  </a:cubicBezTo>
                  <a:cubicBezTo>
                    <a:pt x="195" y="872"/>
                    <a:pt x="183" y="865"/>
                    <a:pt x="172" y="856"/>
                  </a:cubicBezTo>
                  <a:cubicBezTo>
                    <a:pt x="166" y="852"/>
                    <a:pt x="161" y="847"/>
                    <a:pt x="156" y="842"/>
                  </a:cubicBezTo>
                  <a:cubicBezTo>
                    <a:pt x="170" y="841"/>
                    <a:pt x="185" y="839"/>
                    <a:pt x="200" y="838"/>
                  </a:cubicBezTo>
                  <a:cubicBezTo>
                    <a:pt x="200" y="838"/>
                    <a:pt x="200" y="837"/>
                    <a:pt x="200" y="837"/>
                  </a:cubicBezTo>
                  <a:cubicBezTo>
                    <a:pt x="185" y="839"/>
                    <a:pt x="169" y="840"/>
                    <a:pt x="154" y="841"/>
                  </a:cubicBezTo>
                  <a:cubicBezTo>
                    <a:pt x="151" y="837"/>
                    <a:pt x="147" y="834"/>
                    <a:pt x="144" y="830"/>
                  </a:cubicBezTo>
                  <a:cubicBezTo>
                    <a:pt x="140" y="826"/>
                    <a:pt x="137" y="822"/>
                    <a:pt x="133" y="818"/>
                  </a:cubicBezTo>
                  <a:cubicBezTo>
                    <a:pt x="132" y="816"/>
                    <a:pt x="131" y="814"/>
                    <a:pt x="129" y="812"/>
                  </a:cubicBezTo>
                  <a:cubicBezTo>
                    <a:pt x="127" y="810"/>
                    <a:pt x="126" y="808"/>
                    <a:pt x="125" y="805"/>
                  </a:cubicBezTo>
                  <a:cubicBezTo>
                    <a:pt x="152" y="804"/>
                    <a:pt x="178" y="800"/>
                    <a:pt x="205" y="795"/>
                  </a:cubicBezTo>
                  <a:cubicBezTo>
                    <a:pt x="206" y="795"/>
                    <a:pt x="206" y="793"/>
                    <a:pt x="205" y="793"/>
                  </a:cubicBezTo>
                  <a:cubicBezTo>
                    <a:pt x="178" y="798"/>
                    <a:pt x="151" y="801"/>
                    <a:pt x="124" y="803"/>
                  </a:cubicBezTo>
                  <a:cubicBezTo>
                    <a:pt x="124" y="799"/>
                    <a:pt x="126" y="795"/>
                    <a:pt x="132" y="791"/>
                  </a:cubicBezTo>
                  <a:cubicBezTo>
                    <a:pt x="132" y="791"/>
                    <a:pt x="132" y="791"/>
                    <a:pt x="132" y="791"/>
                  </a:cubicBezTo>
                  <a:cubicBezTo>
                    <a:pt x="131" y="794"/>
                    <a:pt x="136" y="797"/>
                    <a:pt x="137" y="793"/>
                  </a:cubicBezTo>
                  <a:cubicBezTo>
                    <a:pt x="138" y="791"/>
                    <a:pt x="139" y="790"/>
                    <a:pt x="139" y="788"/>
                  </a:cubicBezTo>
                  <a:cubicBezTo>
                    <a:pt x="140" y="787"/>
                    <a:pt x="140" y="787"/>
                    <a:pt x="140" y="786"/>
                  </a:cubicBezTo>
                  <a:cubicBezTo>
                    <a:pt x="142" y="781"/>
                    <a:pt x="144" y="776"/>
                    <a:pt x="145" y="771"/>
                  </a:cubicBezTo>
                  <a:cubicBezTo>
                    <a:pt x="168" y="768"/>
                    <a:pt x="191" y="765"/>
                    <a:pt x="214" y="761"/>
                  </a:cubicBezTo>
                  <a:cubicBezTo>
                    <a:pt x="215" y="761"/>
                    <a:pt x="215" y="760"/>
                    <a:pt x="214" y="760"/>
                  </a:cubicBezTo>
                  <a:cubicBezTo>
                    <a:pt x="191" y="763"/>
                    <a:pt x="169" y="765"/>
                    <a:pt x="146" y="769"/>
                  </a:cubicBezTo>
                  <a:cubicBezTo>
                    <a:pt x="156" y="742"/>
                    <a:pt x="166" y="716"/>
                    <a:pt x="178" y="690"/>
                  </a:cubicBezTo>
                  <a:cubicBezTo>
                    <a:pt x="192" y="686"/>
                    <a:pt x="207" y="684"/>
                    <a:pt x="222" y="685"/>
                  </a:cubicBezTo>
                  <a:cubicBezTo>
                    <a:pt x="223" y="685"/>
                    <a:pt x="224" y="683"/>
                    <a:pt x="223" y="683"/>
                  </a:cubicBezTo>
                  <a:cubicBezTo>
                    <a:pt x="208" y="682"/>
                    <a:pt x="193" y="684"/>
                    <a:pt x="179" y="688"/>
                  </a:cubicBezTo>
                  <a:cubicBezTo>
                    <a:pt x="187" y="669"/>
                    <a:pt x="196" y="651"/>
                    <a:pt x="205" y="632"/>
                  </a:cubicBezTo>
                  <a:cubicBezTo>
                    <a:pt x="216" y="630"/>
                    <a:pt x="227" y="629"/>
                    <a:pt x="238" y="630"/>
                  </a:cubicBezTo>
                  <a:cubicBezTo>
                    <a:pt x="240" y="630"/>
                    <a:pt x="240" y="629"/>
                    <a:pt x="239" y="629"/>
                  </a:cubicBezTo>
                  <a:cubicBezTo>
                    <a:pt x="228" y="628"/>
                    <a:pt x="217" y="628"/>
                    <a:pt x="206" y="630"/>
                  </a:cubicBezTo>
                  <a:cubicBezTo>
                    <a:pt x="210" y="623"/>
                    <a:pt x="213" y="616"/>
                    <a:pt x="217" y="609"/>
                  </a:cubicBezTo>
                  <a:cubicBezTo>
                    <a:pt x="217" y="609"/>
                    <a:pt x="217" y="609"/>
                    <a:pt x="217" y="609"/>
                  </a:cubicBezTo>
                  <a:cubicBezTo>
                    <a:pt x="227" y="607"/>
                    <a:pt x="237" y="604"/>
                    <a:pt x="246" y="601"/>
                  </a:cubicBezTo>
                  <a:cubicBezTo>
                    <a:pt x="247" y="601"/>
                    <a:pt x="247" y="600"/>
                    <a:pt x="246" y="600"/>
                  </a:cubicBezTo>
                  <a:cubicBezTo>
                    <a:pt x="237" y="602"/>
                    <a:pt x="227" y="605"/>
                    <a:pt x="218" y="607"/>
                  </a:cubicBezTo>
                  <a:cubicBezTo>
                    <a:pt x="222" y="600"/>
                    <a:pt x="226" y="593"/>
                    <a:pt x="230" y="586"/>
                  </a:cubicBezTo>
                  <a:cubicBezTo>
                    <a:pt x="235" y="586"/>
                    <a:pt x="240" y="585"/>
                    <a:pt x="244" y="585"/>
                  </a:cubicBezTo>
                  <a:cubicBezTo>
                    <a:pt x="246" y="585"/>
                    <a:pt x="245" y="584"/>
                    <a:pt x="244" y="584"/>
                  </a:cubicBezTo>
                  <a:cubicBezTo>
                    <a:pt x="240" y="584"/>
                    <a:pt x="235" y="584"/>
                    <a:pt x="231" y="584"/>
                  </a:cubicBezTo>
                  <a:cubicBezTo>
                    <a:pt x="232" y="582"/>
                    <a:pt x="233" y="580"/>
                    <a:pt x="234" y="578"/>
                  </a:cubicBezTo>
                  <a:cubicBezTo>
                    <a:pt x="237" y="574"/>
                    <a:pt x="239" y="570"/>
                    <a:pt x="241" y="566"/>
                  </a:cubicBezTo>
                  <a:cubicBezTo>
                    <a:pt x="242" y="566"/>
                    <a:pt x="242" y="566"/>
                    <a:pt x="242" y="566"/>
                  </a:cubicBezTo>
                  <a:cubicBezTo>
                    <a:pt x="247" y="565"/>
                    <a:pt x="252" y="565"/>
                    <a:pt x="257" y="566"/>
                  </a:cubicBezTo>
                  <a:cubicBezTo>
                    <a:pt x="258" y="566"/>
                    <a:pt x="258" y="565"/>
                    <a:pt x="257" y="564"/>
                  </a:cubicBezTo>
                  <a:cubicBezTo>
                    <a:pt x="252" y="563"/>
                    <a:pt x="247" y="563"/>
                    <a:pt x="242" y="564"/>
                  </a:cubicBezTo>
                  <a:cubicBezTo>
                    <a:pt x="260" y="534"/>
                    <a:pt x="279" y="504"/>
                    <a:pt x="300" y="476"/>
                  </a:cubicBezTo>
                  <a:cubicBezTo>
                    <a:pt x="319" y="450"/>
                    <a:pt x="361" y="376"/>
                    <a:pt x="400" y="407"/>
                  </a:cubicBezTo>
                  <a:cubicBezTo>
                    <a:pt x="355" y="454"/>
                    <a:pt x="319" y="512"/>
                    <a:pt x="290" y="570"/>
                  </a:cubicBezTo>
                  <a:cubicBezTo>
                    <a:pt x="289" y="572"/>
                    <a:pt x="292" y="574"/>
                    <a:pt x="293" y="572"/>
                  </a:cubicBezTo>
                  <a:cubicBezTo>
                    <a:pt x="318" y="532"/>
                    <a:pt x="340" y="491"/>
                    <a:pt x="368" y="454"/>
                  </a:cubicBezTo>
                  <a:cubicBezTo>
                    <a:pt x="383" y="434"/>
                    <a:pt x="399" y="417"/>
                    <a:pt x="417" y="401"/>
                  </a:cubicBezTo>
                  <a:cubicBezTo>
                    <a:pt x="421" y="397"/>
                    <a:pt x="425" y="393"/>
                    <a:pt x="430" y="389"/>
                  </a:cubicBezTo>
                  <a:cubicBezTo>
                    <a:pt x="441" y="381"/>
                    <a:pt x="442" y="377"/>
                    <a:pt x="454" y="386"/>
                  </a:cubicBezTo>
                  <a:cubicBezTo>
                    <a:pt x="466" y="394"/>
                    <a:pt x="465" y="392"/>
                    <a:pt x="463" y="403"/>
                  </a:cubicBezTo>
                  <a:cubicBezTo>
                    <a:pt x="462" y="406"/>
                    <a:pt x="461" y="410"/>
                    <a:pt x="460" y="413"/>
                  </a:cubicBezTo>
                  <a:cubicBezTo>
                    <a:pt x="460" y="414"/>
                    <a:pt x="459" y="414"/>
                    <a:pt x="459" y="414"/>
                  </a:cubicBezTo>
                  <a:cubicBezTo>
                    <a:pt x="444" y="429"/>
                    <a:pt x="430" y="446"/>
                    <a:pt x="418" y="463"/>
                  </a:cubicBezTo>
                  <a:cubicBezTo>
                    <a:pt x="386" y="506"/>
                    <a:pt x="350" y="552"/>
                    <a:pt x="335" y="603"/>
                  </a:cubicBezTo>
                  <a:cubicBezTo>
                    <a:pt x="334" y="606"/>
                    <a:pt x="338" y="607"/>
                    <a:pt x="339" y="605"/>
                  </a:cubicBezTo>
                  <a:cubicBezTo>
                    <a:pt x="365" y="553"/>
                    <a:pt x="395" y="507"/>
                    <a:pt x="429" y="460"/>
                  </a:cubicBezTo>
                  <a:cubicBezTo>
                    <a:pt x="439" y="448"/>
                    <a:pt x="448" y="436"/>
                    <a:pt x="459" y="424"/>
                  </a:cubicBezTo>
                  <a:cubicBezTo>
                    <a:pt x="459" y="424"/>
                    <a:pt x="460" y="424"/>
                    <a:pt x="460" y="424"/>
                  </a:cubicBezTo>
                  <a:cubicBezTo>
                    <a:pt x="460" y="423"/>
                    <a:pt x="460" y="423"/>
                    <a:pt x="460" y="423"/>
                  </a:cubicBezTo>
                  <a:cubicBezTo>
                    <a:pt x="466" y="417"/>
                    <a:pt x="471" y="412"/>
                    <a:pt x="477" y="407"/>
                  </a:cubicBezTo>
                  <a:cubicBezTo>
                    <a:pt x="482" y="404"/>
                    <a:pt x="486" y="401"/>
                    <a:pt x="490" y="398"/>
                  </a:cubicBezTo>
                  <a:cubicBezTo>
                    <a:pt x="494" y="395"/>
                    <a:pt x="505" y="392"/>
                    <a:pt x="508" y="388"/>
                  </a:cubicBezTo>
                  <a:cubicBezTo>
                    <a:pt x="517" y="388"/>
                    <a:pt x="526" y="390"/>
                    <a:pt x="523" y="406"/>
                  </a:cubicBezTo>
                  <a:cubicBezTo>
                    <a:pt x="523" y="406"/>
                    <a:pt x="523" y="406"/>
                    <a:pt x="523" y="406"/>
                  </a:cubicBezTo>
                  <a:cubicBezTo>
                    <a:pt x="522" y="406"/>
                    <a:pt x="522" y="407"/>
                    <a:pt x="522" y="407"/>
                  </a:cubicBezTo>
                  <a:cubicBezTo>
                    <a:pt x="522" y="410"/>
                    <a:pt x="521" y="412"/>
                    <a:pt x="520" y="415"/>
                  </a:cubicBezTo>
                  <a:cubicBezTo>
                    <a:pt x="518" y="419"/>
                    <a:pt x="514" y="423"/>
                    <a:pt x="512" y="427"/>
                  </a:cubicBezTo>
                  <a:cubicBezTo>
                    <a:pt x="504" y="437"/>
                    <a:pt x="496" y="447"/>
                    <a:pt x="488" y="457"/>
                  </a:cubicBezTo>
                  <a:cubicBezTo>
                    <a:pt x="478" y="470"/>
                    <a:pt x="468" y="483"/>
                    <a:pt x="462" y="498"/>
                  </a:cubicBezTo>
                  <a:cubicBezTo>
                    <a:pt x="419" y="540"/>
                    <a:pt x="377" y="593"/>
                    <a:pt x="355" y="649"/>
                  </a:cubicBezTo>
                  <a:cubicBezTo>
                    <a:pt x="354" y="651"/>
                    <a:pt x="357" y="654"/>
                    <a:pt x="359" y="651"/>
                  </a:cubicBezTo>
                  <a:cubicBezTo>
                    <a:pt x="384" y="611"/>
                    <a:pt x="407" y="571"/>
                    <a:pt x="438" y="535"/>
                  </a:cubicBezTo>
                  <a:cubicBezTo>
                    <a:pt x="440" y="532"/>
                    <a:pt x="447" y="525"/>
                    <a:pt x="455" y="516"/>
                  </a:cubicBezTo>
                  <a:cubicBezTo>
                    <a:pt x="456" y="516"/>
                    <a:pt x="457" y="516"/>
                    <a:pt x="457" y="515"/>
                  </a:cubicBezTo>
                  <a:cubicBezTo>
                    <a:pt x="458" y="514"/>
                    <a:pt x="458" y="513"/>
                    <a:pt x="459" y="512"/>
                  </a:cubicBezTo>
                  <a:cubicBezTo>
                    <a:pt x="486" y="484"/>
                    <a:pt x="530" y="441"/>
                    <a:pt x="553" y="439"/>
                  </a:cubicBezTo>
                  <a:cubicBezTo>
                    <a:pt x="553" y="440"/>
                    <a:pt x="553" y="441"/>
                    <a:pt x="554" y="441"/>
                  </a:cubicBezTo>
                  <a:cubicBezTo>
                    <a:pt x="564" y="450"/>
                    <a:pt x="563" y="462"/>
                    <a:pt x="558" y="475"/>
                  </a:cubicBezTo>
                  <a:cubicBezTo>
                    <a:pt x="556" y="476"/>
                    <a:pt x="555" y="476"/>
                    <a:pt x="554" y="476"/>
                  </a:cubicBezTo>
                  <a:cubicBezTo>
                    <a:pt x="553" y="476"/>
                    <a:pt x="553" y="478"/>
                    <a:pt x="555" y="478"/>
                  </a:cubicBezTo>
                  <a:cubicBezTo>
                    <a:pt x="555" y="478"/>
                    <a:pt x="556" y="478"/>
                    <a:pt x="557" y="477"/>
                  </a:cubicBezTo>
                  <a:cubicBezTo>
                    <a:pt x="548" y="496"/>
                    <a:pt x="532" y="515"/>
                    <a:pt x="524" y="526"/>
                  </a:cubicBezTo>
                  <a:cubicBezTo>
                    <a:pt x="508" y="548"/>
                    <a:pt x="490" y="568"/>
                    <a:pt x="473" y="589"/>
                  </a:cubicBezTo>
                  <a:cubicBezTo>
                    <a:pt x="459" y="606"/>
                    <a:pt x="446" y="623"/>
                    <a:pt x="434" y="641"/>
                  </a:cubicBezTo>
                  <a:cubicBezTo>
                    <a:pt x="434" y="641"/>
                    <a:pt x="433" y="641"/>
                    <a:pt x="433" y="641"/>
                  </a:cubicBezTo>
                  <a:cubicBezTo>
                    <a:pt x="432" y="641"/>
                    <a:pt x="432" y="643"/>
                    <a:pt x="433" y="643"/>
                  </a:cubicBezTo>
                  <a:cubicBezTo>
                    <a:pt x="431" y="646"/>
                    <a:pt x="429" y="649"/>
                    <a:pt x="427" y="653"/>
                  </a:cubicBezTo>
                  <a:cubicBezTo>
                    <a:pt x="421" y="663"/>
                    <a:pt x="414" y="673"/>
                    <a:pt x="418" y="684"/>
                  </a:cubicBezTo>
                  <a:cubicBezTo>
                    <a:pt x="417" y="685"/>
                    <a:pt x="417" y="685"/>
                    <a:pt x="417" y="685"/>
                  </a:cubicBezTo>
                  <a:cubicBezTo>
                    <a:pt x="413" y="688"/>
                    <a:pt x="417" y="693"/>
                    <a:pt x="421" y="691"/>
                  </a:cubicBezTo>
                  <a:cubicBezTo>
                    <a:pt x="441" y="678"/>
                    <a:pt x="461" y="665"/>
                    <a:pt x="481" y="652"/>
                  </a:cubicBezTo>
                  <a:cubicBezTo>
                    <a:pt x="491" y="646"/>
                    <a:pt x="501" y="641"/>
                    <a:pt x="510" y="635"/>
                  </a:cubicBezTo>
                  <a:cubicBezTo>
                    <a:pt x="515" y="632"/>
                    <a:pt x="520" y="629"/>
                    <a:pt x="525" y="628"/>
                  </a:cubicBezTo>
                  <a:cubicBezTo>
                    <a:pt x="531" y="624"/>
                    <a:pt x="535" y="627"/>
                    <a:pt x="536" y="637"/>
                  </a:cubicBezTo>
                  <a:cubicBezTo>
                    <a:pt x="543" y="650"/>
                    <a:pt x="540" y="651"/>
                    <a:pt x="532" y="661"/>
                  </a:cubicBezTo>
                  <a:cubicBezTo>
                    <a:pt x="503" y="695"/>
                    <a:pt x="462" y="719"/>
                    <a:pt x="423" y="741"/>
                  </a:cubicBezTo>
                  <a:cubicBezTo>
                    <a:pt x="355" y="780"/>
                    <a:pt x="280" y="817"/>
                    <a:pt x="240" y="888"/>
                  </a:cubicBezTo>
                  <a:close/>
                  <a:moveTo>
                    <a:pt x="430" y="661"/>
                  </a:moveTo>
                  <a:cubicBezTo>
                    <a:pt x="430" y="661"/>
                    <a:pt x="430" y="661"/>
                    <a:pt x="430" y="661"/>
                  </a:cubicBezTo>
                  <a:cubicBezTo>
                    <a:pt x="440" y="658"/>
                    <a:pt x="450" y="656"/>
                    <a:pt x="460" y="656"/>
                  </a:cubicBezTo>
                  <a:cubicBezTo>
                    <a:pt x="447" y="664"/>
                    <a:pt x="434" y="672"/>
                    <a:pt x="421" y="682"/>
                  </a:cubicBezTo>
                  <a:cubicBezTo>
                    <a:pt x="422" y="676"/>
                    <a:pt x="425" y="669"/>
                    <a:pt x="430" y="661"/>
                  </a:cubicBezTo>
                  <a:close/>
                  <a:moveTo>
                    <a:pt x="953" y="709"/>
                  </a:moveTo>
                  <a:cubicBezTo>
                    <a:pt x="855" y="787"/>
                    <a:pt x="755" y="863"/>
                    <a:pt x="650" y="933"/>
                  </a:cubicBezTo>
                  <a:cubicBezTo>
                    <a:pt x="625" y="950"/>
                    <a:pt x="598" y="967"/>
                    <a:pt x="572" y="984"/>
                  </a:cubicBezTo>
                  <a:cubicBezTo>
                    <a:pt x="566" y="988"/>
                    <a:pt x="557" y="997"/>
                    <a:pt x="550" y="998"/>
                  </a:cubicBezTo>
                  <a:cubicBezTo>
                    <a:pt x="544" y="998"/>
                    <a:pt x="538" y="998"/>
                    <a:pt x="532" y="997"/>
                  </a:cubicBezTo>
                  <a:cubicBezTo>
                    <a:pt x="529" y="993"/>
                    <a:pt x="526" y="988"/>
                    <a:pt x="524" y="984"/>
                  </a:cubicBezTo>
                  <a:cubicBezTo>
                    <a:pt x="522" y="981"/>
                    <a:pt x="521" y="979"/>
                    <a:pt x="520" y="977"/>
                  </a:cubicBezTo>
                  <a:cubicBezTo>
                    <a:pt x="533" y="979"/>
                    <a:pt x="546" y="981"/>
                    <a:pt x="560" y="982"/>
                  </a:cubicBezTo>
                  <a:cubicBezTo>
                    <a:pt x="561" y="983"/>
                    <a:pt x="561" y="981"/>
                    <a:pt x="560" y="981"/>
                  </a:cubicBezTo>
                  <a:cubicBezTo>
                    <a:pt x="546" y="978"/>
                    <a:pt x="532" y="976"/>
                    <a:pt x="518" y="974"/>
                  </a:cubicBezTo>
                  <a:cubicBezTo>
                    <a:pt x="516" y="970"/>
                    <a:pt x="514" y="967"/>
                    <a:pt x="512" y="963"/>
                  </a:cubicBezTo>
                  <a:cubicBezTo>
                    <a:pt x="526" y="962"/>
                    <a:pt x="540" y="961"/>
                    <a:pt x="555" y="963"/>
                  </a:cubicBezTo>
                  <a:cubicBezTo>
                    <a:pt x="556" y="963"/>
                    <a:pt x="556" y="961"/>
                    <a:pt x="555" y="961"/>
                  </a:cubicBezTo>
                  <a:cubicBezTo>
                    <a:pt x="541" y="959"/>
                    <a:pt x="525" y="959"/>
                    <a:pt x="510" y="961"/>
                  </a:cubicBezTo>
                  <a:cubicBezTo>
                    <a:pt x="507" y="955"/>
                    <a:pt x="503" y="949"/>
                    <a:pt x="500" y="943"/>
                  </a:cubicBezTo>
                  <a:cubicBezTo>
                    <a:pt x="500" y="942"/>
                    <a:pt x="499" y="942"/>
                    <a:pt x="499" y="941"/>
                  </a:cubicBezTo>
                  <a:cubicBezTo>
                    <a:pt x="516" y="942"/>
                    <a:pt x="534" y="942"/>
                    <a:pt x="551" y="942"/>
                  </a:cubicBezTo>
                  <a:cubicBezTo>
                    <a:pt x="552" y="942"/>
                    <a:pt x="552" y="941"/>
                    <a:pt x="551" y="941"/>
                  </a:cubicBezTo>
                  <a:cubicBezTo>
                    <a:pt x="533" y="940"/>
                    <a:pt x="516" y="939"/>
                    <a:pt x="498" y="939"/>
                  </a:cubicBezTo>
                  <a:cubicBezTo>
                    <a:pt x="489" y="924"/>
                    <a:pt x="480" y="908"/>
                    <a:pt x="470" y="893"/>
                  </a:cubicBezTo>
                  <a:cubicBezTo>
                    <a:pt x="513" y="895"/>
                    <a:pt x="555" y="896"/>
                    <a:pt x="598" y="897"/>
                  </a:cubicBezTo>
                  <a:cubicBezTo>
                    <a:pt x="599" y="897"/>
                    <a:pt x="599" y="896"/>
                    <a:pt x="598" y="896"/>
                  </a:cubicBezTo>
                  <a:cubicBezTo>
                    <a:pt x="555" y="894"/>
                    <a:pt x="513" y="893"/>
                    <a:pt x="470" y="891"/>
                  </a:cubicBezTo>
                  <a:cubicBezTo>
                    <a:pt x="470" y="891"/>
                    <a:pt x="470" y="891"/>
                    <a:pt x="469" y="891"/>
                  </a:cubicBezTo>
                  <a:cubicBezTo>
                    <a:pt x="463" y="879"/>
                    <a:pt x="456" y="867"/>
                    <a:pt x="449" y="855"/>
                  </a:cubicBezTo>
                  <a:cubicBezTo>
                    <a:pt x="478" y="857"/>
                    <a:pt x="508" y="860"/>
                    <a:pt x="537" y="865"/>
                  </a:cubicBezTo>
                  <a:cubicBezTo>
                    <a:pt x="538" y="865"/>
                    <a:pt x="538" y="864"/>
                    <a:pt x="537" y="864"/>
                  </a:cubicBezTo>
                  <a:cubicBezTo>
                    <a:pt x="508" y="859"/>
                    <a:pt x="478" y="855"/>
                    <a:pt x="448" y="854"/>
                  </a:cubicBezTo>
                  <a:cubicBezTo>
                    <a:pt x="448" y="854"/>
                    <a:pt x="448" y="854"/>
                    <a:pt x="448" y="854"/>
                  </a:cubicBezTo>
                  <a:cubicBezTo>
                    <a:pt x="448" y="854"/>
                    <a:pt x="448" y="854"/>
                    <a:pt x="448" y="853"/>
                  </a:cubicBezTo>
                  <a:cubicBezTo>
                    <a:pt x="443" y="845"/>
                    <a:pt x="438" y="837"/>
                    <a:pt x="433" y="828"/>
                  </a:cubicBezTo>
                  <a:cubicBezTo>
                    <a:pt x="457" y="828"/>
                    <a:pt x="480" y="829"/>
                    <a:pt x="504" y="835"/>
                  </a:cubicBezTo>
                  <a:cubicBezTo>
                    <a:pt x="505" y="835"/>
                    <a:pt x="505" y="834"/>
                    <a:pt x="505" y="833"/>
                  </a:cubicBezTo>
                  <a:cubicBezTo>
                    <a:pt x="481" y="827"/>
                    <a:pt x="456" y="824"/>
                    <a:pt x="432" y="826"/>
                  </a:cubicBezTo>
                  <a:cubicBezTo>
                    <a:pt x="427" y="818"/>
                    <a:pt x="422" y="809"/>
                    <a:pt x="416" y="800"/>
                  </a:cubicBezTo>
                  <a:cubicBezTo>
                    <a:pt x="453" y="801"/>
                    <a:pt x="490" y="802"/>
                    <a:pt x="527" y="802"/>
                  </a:cubicBezTo>
                  <a:cubicBezTo>
                    <a:pt x="527" y="802"/>
                    <a:pt x="527" y="801"/>
                    <a:pt x="527" y="801"/>
                  </a:cubicBezTo>
                  <a:cubicBezTo>
                    <a:pt x="490" y="799"/>
                    <a:pt x="452" y="798"/>
                    <a:pt x="415" y="798"/>
                  </a:cubicBezTo>
                  <a:cubicBezTo>
                    <a:pt x="409" y="788"/>
                    <a:pt x="403" y="778"/>
                    <a:pt x="396" y="769"/>
                  </a:cubicBezTo>
                  <a:cubicBezTo>
                    <a:pt x="421" y="773"/>
                    <a:pt x="449" y="769"/>
                    <a:pt x="473" y="762"/>
                  </a:cubicBezTo>
                  <a:cubicBezTo>
                    <a:pt x="474" y="762"/>
                    <a:pt x="473" y="761"/>
                    <a:pt x="473" y="761"/>
                  </a:cubicBezTo>
                  <a:cubicBezTo>
                    <a:pt x="447" y="766"/>
                    <a:pt x="422" y="767"/>
                    <a:pt x="396" y="768"/>
                  </a:cubicBezTo>
                  <a:cubicBezTo>
                    <a:pt x="401" y="764"/>
                    <a:pt x="407" y="761"/>
                    <a:pt x="412" y="758"/>
                  </a:cubicBezTo>
                  <a:cubicBezTo>
                    <a:pt x="413" y="758"/>
                    <a:pt x="413" y="758"/>
                    <a:pt x="413" y="758"/>
                  </a:cubicBezTo>
                  <a:cubicBezTo>
                    <a:pt x="438" y="758"/>
                    <a:pt x="463" y="751"/>
                    <a:pt x="486" y="741"/>
                  </a:cubicBezTo>
                  <a:cubicBezTo>
                    <a:pt x="487" y="741"/>
                    <a:pt x="486" y="739"/>
                    <a:pt x="485" y="740"/>
                  </a:cubicBezTo>
                  <a:cubicBezTo>
                    <a:pt x="462" y="749"/>
                    <a:pt x="439" y="754"/>
                    <a:pt x="415" y="756"/>
                  </a:cubicBezTo>
                  <a:cubicBezTo>
                    <a:pt x="427" y="749"/>
                    <a:pt x="440" y="742"/>
                    <a:pt x="452" y="735"/>
                  </a:cubicBezTo>
                  <a:cubicBezTo>
                    <a:pt x="452" y="735"/>
                    <a:pt x="452" y="736"/>
                    <a:pt x="453" y="736"/>
                  </a:cubicBezTo>
                  <a:cubicBezTo>
                    <a:pt x="473" y="729"/>
                    <a:pt x="493" y="724"/>
                    <a:pt x="515" y="723"/>
                  </a:cubicBezTo>
                  <a:cubicBezTo>
                    <a:pt x="515" y="723"/>
                    <a:pt x="515" y="721"/>
                    <a:pt x="514" y="721"/>
                  </a:cubicBezTo>
                  <a:cubicBezTo>
                    <a:pt x="494" y="722"/>
                    <a:pt x="473" y="726"/>
                    <a:pt x="453" y="734"/>
                  </a:cubicBezTo>
                  <a:cubicBezTo>
                    <a:pt x="470" y="723"/>
                    <a:pt x="487" y="712"/>
                    <a:pt x="503" y="699"/>
                  </a:cubicBezTo>
                  <a:cubicBezTo>
                    <a:pt x="506" y="697"/>
                    <a:pt x="513" y="691"/>
                    <a:pt x="521" y="684"/>
                  </a:cubicBezTo>
                  <a:cubicBezTo>
                    <a:pt x="537" y="684"/>
                    <a:pt x="553" y="680"/>
                    <a:pt x="569" y="675"/>
                  </a:cubicBezTo>
                  <a:cubicBezTo>
                    <a:pt x="570" y="675"/>
                    <a:pt x="569" y="673"/>
                    <a:pt x="568" y="674"/>
                  </a:cubicBezTo>
                  <a:cubicBezTo>
                    <a:pt x="553" y="678"/>
                    <a:pt x="538" y="681"/>
                    <a:pt x="523" y="682"/>
                  </a:cubicBezTo>
                  <a:cubicBezTo>
                    <a:pt x="532" y="674"/>
                    <a:pt x="541" y="663"/>
                    <a:pt x="547" y="654"/>
                  </a:cubicBezTo>
                  <a:cubicBezTo>
                    <a:pt x="561" y="653"/>
                    <a:pt x="575" y="651"/>
                    <a:pt x="589" y="649"/>
                  </a:cubicBezTo>
                  <a:cubicBezTo>
                    <a:pt x="589" y="649"/>
                    <a:pt x="589" y="648"/>
                    <a:pt x="588" y="648"/>
                  </a:cubicBezTo>
                  <a:cubicBezTo>
                    <a:pt x="575" y="649"/>
                    <a:pt x="562" y="651"/>
                    <a:pt x="548" y="652"/>
                  </a:cubicBezTo>
                  <a:cubicBezTo>
                    <a:pt x="553" y="644"/>
                    <a:pt x="554" y="636"/>
                    <a:pt x="551" y="629"/>
                  </a:cubicBezTo>
                  <a:cubicBezTo>
                    <a:pt x="567" y="629"/>
                    <a:pt x="582" y="628"/>
                    <a:pt x="598" y="627"/>
                  </a:cubicBezTo>
                  <a:cubicBezTo>
                    <a:pt x="599" y="627"/>
                    <a:pt x="599" y="626"/>
                    <a:pt x="598" y="626"/>
                  </a:cubicBezTo>
                  <a:cubicBezTo>
                    <a:pt x="582" y="626"/>
                    <a:pt x="566" y="627"/>
                    <a:pt x="550" y="627"/>
                  </a:cubicBezTo>
                  <a:cubicBezTo>
                    <a:pt x="548" y="624"/>
                    <a:pt x="545" y="622"/>
                    <a:pt x="541" y="620"/>
                  </a:cubicBezTo>
                  <a:cubicBezTo>
                    <a:pt x="526" y="612"/>
                    <a:pt x="507" y="627"/>
                    <a:pt x="496" y="634"/>
                  </a:cubicBezTo>
                  <a:cubicBezTo>
                    <a:pt x="485" y="641"/>
                    <a:pt x="474" y="647"/>
                    <a:pt x="463" y="654"/>
                  </a:cubicBezTo>
                  <a:cubicBezTo>
                    <a:pt x="452" y="654"/>
                    <a:pt x="441" y="656"/>
                    <a:pt x="431" y="659"/>
                  </a:cubicBezTo>
                  <a:cubicBezTo>
                    <a:pt x="434" y="654"/>
                    <a:pt x="438" y="648"/>
                    <a:pt x="442" y="642"/>
                  </a:cubicBezTo>
                  <a:cubicBezTo>
                    <a:pt x="459" y="641"/>
                    <a:pt x="477" y="636"/>
                    <a:pt x="492" y="631"/>
                  </a:cubicBezTo>
                  <a:cubicBezTo>
                    <a:pt x="493" y="631"/>
                    <a:pt x="493" y="630"/>
                    <a:pt x="492" y="630"/>
                  </a:cubicBezTo>
                  <a:cubicBezTo>
                    <a:pt x="476" y="633"/>
                    <a:pt x="460" y="636"/>
                    <a:pt x="444" y="639"/>
                  </a:cubicBezTo>
                  <a:cubicBezTo>
                    <a:pt x="449" y="632"/>
                    <a:pt x="455" y="625"/>
                    <a:pt x="461" y="617"/>
                  </a:cubicBezTo>
                  <a:cubicBezTo>
                    <a:pt x="502" y="618"/>
                    <a:pt x="544" y="613"/>
                    <a:pt x="585" y="603"/>
                  </a:cubicBezTo>
                  <a:cubicBezTo>
                    <a:pt x="586" y="602"/>
                    <a:pt x="585" y="601"/>
                    <a:pt x="584" y="601"/>
                  </a:cubicBezTo>
                  <a:cubicBezTo>
                    <a:pt x="544" y="610"/>
                    <a:pt x="504" y="614"/>
                    <a:pt x="463" y="615"/>
                  </a:cubicBezTo>
                  <a:cubicBezTo>
                    <a:pt x="475" y="600"/>
                    <a:pt x="488" y="584"/>
                    <a:pt x="501" y="568"/>
                  </a:cubicBezTo>
                  <a:cubicBezTo>
                    <a:pt x="522" y="566"/>
                    <a:pt x="542" y="561"/>
                    <a:pt x="561" y="555"/>
                  </a:cubicBezTo>
                  <a:cubicBezTo>
                    <a:pt x="562" y="555"/>
                    <a:pt x="561" y="554"/>
                    <a:pt x="560" y="554"/>
                  </a:cubicBezTo>
                  <a:cubicBezTo>
                    <a:pt x="542" y="559"/>
                    <a:pt x="523" y="563"/>
                    <a:pt x="504" y="566"/>
                  </a:cubicBezTo>
                  <a:cubicBezTo>
                    <a:pt x="530" y="534"/>
                    <a:pt x="556" y="501"/>
                    <a:pt x="566" y="476"/>
                  </a:cubicBezTo>
                  <a:cubicBezTo>
                    <a:pt x="575" y="475"/>
                    <a:pt x="585" y="474"/>
                    <a:pt x="595" y="473"/>
                  </a:cubicBezTo>
                  <a:cubicBezTo>
                    <a:pt x="595" y="473"/>
                    <a:pt x="595" y="472"/>
                    <a:pt x="594" y="472"/>
                  </a:cubicBezTo>
                  <a:cubicBezTo>
                    <a:pt x="585" y="472"/>
                    <a:pt x="576" y="473"/>
                    <a:pt x="567" y="474"/>
                  </a:cubicBezTo>
                  <a:cubicBezTo>
                    <a:pt x="570" y="465"/>
                    <a:pt x="571" y="457"/>
                    <a:pt x="570" y="450"/>
                  </a:cubicBezTo>
                  <a:cubicBezTo>
                    <a:pt x="578" y="450"/>
                    <a:pt x="585" y="450"/>
                    <a:pt x="593" y="451"/>
                  </a:cubicBezTo>
                  <a:cubicBezTo>
                    <a:pt x="594" y="451"/>
                    <a:pt x="594" y="450"/>
                    <a:pt x="593" y="450"/>
                  </a:cubicBezTo>
                  <a:cubicBezTo>
                    <a:pt x="585" y="449"/>
                    <a:pt x="577" y="448"/>
                    <a:pt x="569" y="448"/>
                  </a:cubicBezTo>
                  <a:cubicBezTo>
                    <a:pt x="569" y="446"/>
                    <a:pt x="568" y="444"/>
                    <a:pt x="566" y="443"/>
                  </a:cubicBezTo>
                  <a:cubicBezTo>
                    <a:pt x="567" y="442"/>
                    <a:pt x="567" y="442"/>
                    <a:pt x="566" y="441"/>
                  </a:cubicBezTo>
                  <a:cubicBezTo>
                    <a:pt x="559" y="426"/>
                    <a:pt x="544" y="432"/>
                    <a:pt x="532" y="439"/>
                  </a:cubicBezTo>
                  <a:cubicBezTo>
                    <a:pt x="513" y="451"/>
                    <a:pt x="495" y="467"/>
                    <a:pt x="478" y="482"/>
                  </a:cubicBezTo>
                  <a:cubicBezTo>
                    <a:pt x="491" y="465"/>
                    <a:pt x="507" y="450"/>
                    <a:pt x="519" y="432"/>
                  </a:cubicBezTo>
                  <a:cubicBezTo>
                    <a:pt x="519" y="432"/>
                    <a:pt x="519" y="432"/>
                    <a:pt x="519" y="432"/>
                  </a:cubicBezTo>
                  <a:cubicBezTo>
                    <a:pt x="532" y="431"/>
                    <a:pt x="545" y="429"/>
                    <a:pt x="557" y="425"/>
                  </a:cubicBezTo>
                  <a:cubicBezTo>
                    <a:pt x="558" y="425"/>
                    <a:pt x="558" y="424"/>
                    <a:pt x="557" y="424"/>
                  </a:cubicBezTo>
                  <a:cubicBezTo>
                    <a:pt x="545" y="424"/>
                    <a:pt x="532" y="427"/>
                    <a:pt x="521" y="430"/>
                  </a:cubicBezTo>
                  <a:cubicBezTo>
                    <a:pt x="525" y="424"/>
                    <a:pt x="528" y="417"/>
                    <a:pt x="532" y="411"/>
                  </a:cubicBezTo>
                  <a:cubicBezTo>
                    <a:pt x="532" y="409"/>
                    <a:pt x="533" y="408"/>
                    <a:pt x="533" y="407"/>
                  </a:cubicBezTo>
                  <a:cubicBezTo>
                    <a:pt x="541" y="406"/>
                    <a:pt x="549" y="405"/>
                    <a:pt x="557" y="404"/>
                  </a:cubicBezTo>
                  <a:cubicBezTo>
                    <a:pt x="558" y="404"/>
                    <a:pt x="557" y="402"/>
                    <a:pt x="556" y="403"/>
                  </a:cubicBezTo>
                  <a:cubicBezTo>
                    <a:pt x="549" y="403"/>
                    <a:pt x="541" y="404"/>
                    <a:pt x="534" y="404"/>
                  </a:cubicBezTo>
                  <a:cubicBezTo>
                    <a:pt x="537" y="390"/>
                    <a:pt x="525" y="382"/>
                    <a:pt x="511" y="382"/>
                  </a:cubicBezTo>
                  <a:cubicBezTo>
                    <a:pt x="510" y="381"/>
                    <a:pt x="510" y="381"/>
                    <a:pt x="509" y="381"/>
                  </a:cubicBezTo>
                  <a:cubicBezTo>
                    <a:pt x="509" y="381"/>
                    <a:pt x="508" y="381"/>
                    <a:pt x="508" y="381"/>
                  </a:cubicBezTo>
                  <a:cubicBezTo>
                    <a:pt x="508" y="381"/>
                    <a:pt x="508" y="381"/>
                    <a:pt x="508" y="381"/>
                  </a:cubicBezTo>
                  <a:cubicBezTo>
                    <a:pt x="504" y="382"/>
                    <a:pt x="500" y="382"/>
                    <a:pt x="496" y="384"/>
                  </a:cubicBezTo>
                  <a:cubicBezTo>
                    <a:pt x="493" y="384"/>
                    <a:pt x="494" y="388"/>
                    <a:pt x="496" y="389"/>
                  </a:cubicBezTo>
                  <a:cubicBezTo>
                    <a:pt x="492" y="390"/>
                    <a:pt x="489" y="392"/>
                    <a:pt x="486" y="393"/>
                  </a:cubicBezTo>
                  <a:cubicBezTo>
                    <a:pt x="479" y="397"/>
                    <a:pt x="473" y="402"/>
                    <a:pt x="466" y="408"/>
                  </a:cubicBezTo>
                  <a:cubicBezTo>
                    <a:pt x="469" y="400"/>
                    <a:pt x="472" y="391"/>
                    <a:pt x="470" y="384"/>
                  </a:cubicBezTo>
                  <a:cubicBezTo>
                    <a:pt x="478" y="384"/>
                    <a:pt x="486" y="383"/>
                    <a:pt x="494" y="382"/>
                  </a:cubicBezTo>
                  <a:cubicBezTo>
                    <a:pt x="495" y="382"/>
                    <a:pt x="495" y="381"/>
                    <a:pt x="494" y="381"/>
                  </a:cubicBezTo>
                  <a:cubicBezTo>
                    <a:pt x="486" y="382"/>
                    <a:pt x="478" y="382"/>
                    <a:pt x="470" y="382"/>
                  </a:cubicBezTo>
                  <a:cubicBezTo>
                    <a:pt x="469" y="378"/>
                    <a:pt x="466" y="374"/>
                    <a:pt x="461" y="371"/>
                  </a:cubicBezTo>
                  <a:cubicBezTo>
                    <a:pt x="466" y="371"/>
                    <a:pt x="472" y="371"/>
                    <a:pt x="477" y="371"/>
                  </a:cubicBezTo>
                  <a:cubicBezTo>
                    <a:pt x="478" y="371"/>
                    <a:pt x="478" y="370"/>
                    <a:pt x="477" y="370"/>
                  </a:cubicBezTo>
                  <a:cubicBezTo>
                    <a:pt x="470" y="370"/>
                    <a:pt x="464" y="370"/>
                    <a:pt x="457" y="370"/>
                  </a:cubicBezTo>
                  <a:cubicBezTo>
                    <a:pt x="438" y="366"/>
                    <a:pt x="415" y="392"/>
                    <a:pt x="405" y="402"/>
                  </a:cubicBezTo>
                  <a:cubicBezTo>
                    <a:pt x="404" y="403"/>
                    <a:pt x="404" y="404"/>
                    <a:pt x="403" y="404"/>
                  </a:cubicBezTo>
                  <a:cubicBezTo>
                    <a:pt x="383" y="386"/>
                    <a:pt x="356" y="396"/>
                    <a:pt x="339" y="414"/>
                  </a:cubicBezTo>
                  <a:cubicBezTo>
                    <a:pt x="306" y="448"/>
                    <a:pt x="279" y="491"/>
                    <a:pt x="254" y="531"/>
                  </a:cubicBezTo>
                  <a:cubicBezTo>
                    <a:pt x="245" y="546"/>
                    <a:pt x="236" y="561"/>
                    <a:pt x="227" y="576"/>
                  </a:cubicBezTo>
                  <a:cubicBezTo>
                    <a:pt x="214" y="558"/>
                    <a:pt x="200" y="541"/>
                    <a:pt x="187" y="524"/>
                  </a:cubicBezTo>
                  <a:cubicBezTo>
                    <a:pt x="172" y="504"/>
                    <a:pt x="153" y="485"/>
                    <a:pt x="143" y="463"/>
                  </a:cubicBezTo>
                  <a:cubicBezTo>
                    <a:pt x="132" y="442"/>
                    <a:pt x="143" y="428"/>
                    <a:pt x="157" y="416"/>
                  </a:cubicBezTo>
                  <a:cubicBezTo>
                    <a:pt x="159" y="418"/>
                    <a:pt x="163" y="416"/>
                    <a:pt x="162" y="413"/>
                  </a:cubicBezTo>
                  <a:cubicBezTo>
                    <a:pt x="162" y="413"/>
                    <a:pt x="161" y="412"/>
                    <a:pt x="161" y="412"/>
                  </a:cubicBezTo>
                  <a:cubicBezTo>
                    <a:pt x="166" y="408"/>
                    <a:pt x="171" y="405"/>
                    <a:pt x="176" y="401"/>
                  </a:cubicBezTo>
                  <a:cubicBezTo>
                    <a:pt x="196" y="384"/>
                    <a:pt x="217" y="368"/>
                    <a:pt x="237" y="352"/>
                  </a:cubicBezTo>
                  <a:cubicBezTo>
                    <a:pt x="280" y="317"/>
                    <a:pt x="323" y="282"/>
                    <a:pt x="366" y="248"/>
                  </a:cubicBezTo>
                  <a:cubicBezTo>
                    <a:pt x="367" y="249"/>
                    <a:pt x="367" y="251"/>
                    <a:pt x="367" y="253"/>
                  </a:cubicBezTo>
                  <a:cubicBezTo>
                    <a:pt x="367" y="254"/>
                    <a:pt x="369" y="254"/>
                    <a:pt x="369" y="253"/>
                  </a:cubicBezTo>
                  <a:cubicBezTo>
                    <a:pt x="368" y="251"/>
                    <a:pt x="368" y="248"/>
                    <a:pt x="368" y="246"/>
                  </a:cubicBezTo>
                  <a:cubicBezTo>
                    <a:pt x="393" y="226"/>
                    <a:pt x="418" y="206"/>
                    <a:pt x="443" y="186"/>
                  </a:cubicBezTo>
                  <a:cubicBezTo>
                    <a:pt x="443" y="187"/>
                    <a:pt x="446" y="187"/>
                    <a:pt x="445" y="185"/>
                  </a:cubicBezTo>
                  <a:cubicBezTo>
                    <a:pt x="445" y="185"/>
                    <a:pt x="445" y="184"/>
                    <a:pt x="445" y="184"/>
                  </a:cubicBezTo>
                  <a:cubicBezTo>
                    <a:pt x="453" y="177"/>
                    <a:pt x="462" y="171"/>
                    <a:pt x="470" y="164"/>
                  </a:cubicBezTo>
                  <a:cubicBezTo>
                    <a:pt x="480" y="156"/>
                    <a:pt x="490" y="145"/>
                    <a:pt x="501" y="139"/>
                  </a:cubicBezTo>
                  <a:cubicBezTo>
                    <a:pt x="508" y="135"/>
                    <a:pt x="509" y="128"/>
                    <a:pt x="520" y="134"/>
                  </a:cubicBezTo>
                  <a:cubicBezTo>
                    <a:pt x="520" y="135"/>
                    <a:pt x="520" y="135"/>
                    <a:pt x="520" y="135"/>
                  </a:cubicBezTo>
                  <a:cubicBezTo>
                    <a:pt x="520" y="136"/>
                    <a:pt x="522" y="136"/>
                    <a:pt x="522" y="136"/>
                  </a:cubicBezTo>
                  <a:cubicBezTo>
                    <a:pt x="525" y="137"/>
                    <a:pt x="528" y="143"/>
                    <a:pt x="530" y="145"/>
                  </a:cubicBezTo>
                  <a:cubicBezTo>
                    <a:pt x="537" y="155"/>
                    <a:pt x="545" y="165"/>
                    <a:pt x="552" y="175"/>
                  </a:cubicBezTo>
                  <a:cubicBezTo>
                    <a:pt x="552" y="175"/>
                    <a:pt x="552" y="176"/>
                    <a:pt x="553" y="177"/>
                  </a:cubicBezTo>
                  <a:cubicBezTo>
                    <a:pt x="553" y="178"/>
                    <a:pt x="554" y="178"/>
                    <a:pt x="554" y="178"/>
                  </a:cubicBezTo>
                  <a:cubicBezTo>
                    <a:pt x="559" y="184"/>
                    <a:pt x="563" y="190"/>
                    <a:pt x="568" y="196"/>
                  </a:cubicBezTo>
                  <a:cubicBezTo>
                    <a:pt x="591" y="230"/>
                    <a:pt x="613" y="265"/>
                    <a:pt x="633" y="300"/>
                  </a:cubicBezTo>
                  <a:cubicBezTo>
                    <a:pt x="642" y="314"/>
                    <a:pt x="650" y="328"/>
                    <a:pt x="659" y="342"/>
                  </a:cubicBezTo>
                  <a:cubicBezTo>
                    <a:pt x="660" y="347"/>
                    <a:pt x="661" y="351"/>
                    <a:pt x="662" y="355"/>
                  </a:cubicBezTo>
                  <a:cubicBezTo>
                    <a:pt x="662" y="357"/>
                    <a:pt x="665" y="356"/>
                    <a:pt x="664" y="355"/>
                  </a:cubicBezTo>
                  <a:cubicBezTo>
                    <a:pt x="664" y="353"/>
                    <a:pt x="663" y="351"/>
                    <a:pt x="663" y="350"/>
                  </a:cubicBezTo>
                  <a:cubicBezTo>
                    <a:pt x="673" y="367"/>
                    <a:pt x="683" y="384"/>
                    <a:pt x="693" y="401"/>
                  </a:cubicBezTo>
                  <a:cubicBezTo>
                    <a:pt x="694" y="405"/>
                    <a:pt x="695" y="408"/>
                    <a:pt x="696" y="412"/>
                  </a:cubicBezTo>
                  <a:cubicBezTo>
                    <a:pt x="697" y="413"/>
                    <a:pt x="699" y="412"/>
                    <a:pt x="699" y="411"/>
                  </a:cubicBezTo>
                  <a:cubicBezTo>
                    <a:pt x="698" y="410"/>
                    <a:pt x="698" y="410"/>
                    <a:pt x="698" y="409"/>
                  </a:cubicBezTo>
                  <a:cubicBezTo>
                    <a:pt x="718" y="442"/>
                    <a:pt x="739" y="475"/>
                    <a:pt x="762" y="507"/>
                  </a:cubicBezTo>
                  <a:cubicBezTo>
                    <a:pt x="779" y="531"/>
                    <a:pt x="797" y="554"/>
                    <a:pt x="816" y="576"/>
                  </a:cubicBezTo>
                  <a:cubicBezTo>
                    <a:pt x="816" y="577"/>
                    <a:pt x="816" y="577"/>
                    <a:pt x="816" y="578"/>
                  </a:cubicBezTo>
                  <a:cubicBezTo>
                    <a:pt x="817" y="579"/>
                    <a:pt x="817" y="579"/>
                    <a:pt x="818" y="578"/>
                  </a:cubicBezTo>
                  <a:cubicBezTo>
                    <a:pt x="826" y="587"/>
                    <a:pt x="834" y="596"/>
                    <a:pt x="843" y="605"/>
                  </a:cubicBezTo>
                  <a:cubicBezTo>
                    <a:pt x="843" y="606"/>
                    <a:pt x="844" y="608"/>
                    <a:pt x="844" y="609"/>
                  </a:cubicBezTo>
                  <a:cubicBezTo>
                    <a:pt x="845" y="610"/>
                    <a:pt x="846" y="610"/>
                    <a:pt x="846" y="609"/>
                  </a:cubicBezTo>
                  <a:cubicBezTo>
                    <a:pt x="845" y="608"/>
                    <a:pt x="845" y="608"/>
                    <a:pt x="845" y="607"/>
                  </a:cubicBezTo>
                  <a:cubicBezTo>
                    <a:pt x="854" y="615"/>
                    <a:pt x="863" y="624"/>
                    <a:pt x="872" y="632"/>
                  </a:cubicBezTo>
                  <a:cubicBezTo>
                    <a:pt x="873" y="636"/>
                    <a:pt x="874" y="640"/>
                    <a:pt x="874" y="644"/>
                  </a:cubicBezTo>
                  <a:cubicBezTo>
                    <a:pt x="875" y="646"/>
                    <a:pt x="876" y="645"/>
                    <a:pt x="876" y="644"/>
                  </a:cubicBezTo>
                  <a:cubicBezTo>
                    <a:pt x="876" y="641"/>
                    <a:pt x="875" y="637"/>
                    <a:pt x="875" y="634"/>
                  </a:cubicBezTo>
                  <a:cubicBezTo>
                    <a:pt x="880" y="638"/>
                    <a:pt x="886" y="643"/>
                    <a:pt x="891" y="648"/>
                  </a:cubicBezTo>
                  <a:cubicBezTo>
                    <a:pt x="891" y="649"/>
                    <a:pt x="893" y="651"/>
                    <a:pt x="894" y="650"/>
                  </a:cubicBezTo>
                  <a:cubicBezTo>
                    <a:pt x="898" y="654"/>
                    <a:pt x="902" y="657"/>
                    <a:pt x="906" y="660"/>
                  </a:cubicBezTo>
                  <a:cubicBezTo>
                    <a:pt x="906" y="661"/>
                    <a:pt x="906" y="662"/>
                    <a:pt x="907" y="663"/>
                  </a:cubicBezTo>
                  <a:cubicBezTo>
                    <a:pt x="907" y="664"/>
                    <a:pt x="909" y="664"/>
                    <a:pt x="909" y="663"/>
                  </a:cubicBezTo>
                  <a:cubicBezTo>
                    <a:pt x="925" y="677"/>
                    <a:pt x="940" y="692"/>
                    <a:pt x="953" y="709"/>
                  </a:cubicBezTo>
                  <a:close/>
                  <a:moveTo>
                    <a:pt x="930" y="674"/>
                  </a:moveTo>
                  <a:cubicBezTo>
                    <a:pt x="922" y="666"/>
                    <a:pt x="914" y="659"/>
                    <a:pt x="905" y="651"/>
                  </a:cubicBezTo>
                  <a:cubicBezTo>
                    <a:pt x="905" y="650"/>
                    <a:pt x="905" y="649"/>
                    <a:pt x="905" y="648"/>
                  </a:cubicBezTo>
                  <a:cubicBezTo>
                    <a:pt x="905" y="648"/>
                    <a:pt x="905" y="648"/>
                    <a:pt x="905" y="648"/>
                  </a:cubicBezTo>
                  <a:cubicBezTo>
                    <a:pt x="907" y="649"/>
                    <a:pt x="909" y="646"/>
                    <a:pt x="906" y="645"/>
                  </a:cubicBezTo>
                  <a:cubicBezTo>
                    <a:pt x="905" y="645"/>
                    <a:pt x="904" y="645"/>
                    <a:pt x="904" y="646"/>
                  </a:cubicBezTo>
                  <a:cubicBezTo>
                    <a:pt x="904" y="646"/>
                    <a:pt x="904" y="646"/>
                    <a:pt x="904" y="645"/>
                  </a:cubicBezTo>
                  <a:cubicBezTo>
                    <a:pt x="907" y="643"/>
                    <a:pt x="911" y="641"/>
                    <a:pt x="914" y="639"/>
                  </a:cubicBezTo>
                  <a:cubicBezTo>
                    <a:pt x="919" y="651"/>
                    <a:pt x="925" y="663"/>
                    <a:pt x="930" y="674"/>
                  </a:cubicBezTo>
                  <a:close/>
                  <a:moveTo>
                    <a:pt x="935" y="618"/>
                  </a:moveTo>
                  <a:cubicBezTo>
                    <a:pt x="927" y="622"/>
                    <a:pt x="920" y="627"/>
                    <a:pt x="913" y="632"/>
                  </a:cubicBezTo>
                  <a:cubicBezTo>
                    <a:pt x="910" y="627"/>
                    <a:pt x="908" y="621"/>
                    <a:pt x="905" y="615"/>
                  </a:cubicBezTo>
                  <a:cubicBezTo>
                    <a:pt x="904" y="614"/>
                    <a:pt x="903" y="615"/>
                    <a:pt x="903" y="616"/>
                  </a:cubicBezTo>
                  <a:cubicBezTo>
                    <a:pt x="906" y="622"/>
                    <a:pt x="909" y="627"/>
                    <a:pt x="911" y="633"/>
                  </a:cubicBezTo>
                  <a:cubicBezTo>
                    <a:pt x="908" y="636"/>
                    <a:pt x="905" y="638"/>
                    <a:pt x="902" y="640"/>
                  </a:cubicBezTo>
                  <a:cubicBezTo>
                    <a:pt x="895" y="618"/>
                    <a:pt x="887" y="598"/>
                    <a:pt x="877" y="578"/>
                  </a:cubicBezTo>
                  <a:cubicBezTo>
                    <a:pt x="876" y="577"/>
                    <a:pt x="874" y="577"/>
                    <a:pt x="875" y="578"/>
                  </a:cubicBezTo>
                  <a:cubicBezTo>
                    <a:pt x="884" y="599"/>
                    <a:pt x="893" y="620"/>
                    <a:pt x="900" y="641"/>
                  </a:cubicBezTo>
                  <a:cubicBezTo>
                    <a:pt x="899" y="642"/>
                    <a:pt x="898" y="643"/>
                    <a:pt x="897" y="643"/>
                  </a:cubicBezTo>
                  <a:cubicBezTo>
                    <a:pt x="889" y="636"/>
                    <a:pt x="880" y="629"/>
                    <a:pt x="872" y="622"/>
                  </a:cubicBezTo>
                  <a:cubicBezTo>
                    <a:pt x="866" y="593"/>
                    <a:pt x="856" y="566"/>
                    <a:pt x="841" y="540"/>
                  </a:cubicBezTo>
                  <a:cubicBezTo>
                    <a:pt x="840" y="539"/>
                    <a:pt x="838" y="540"/>
                    <a:pt x="839" y="541"/>
                  </a:cubicBezTo>
                  <a:cubicBezTo>
                    <a:pt x="852" y="566"/>
                    <a:pt x="863" y="592"/>
                    <a:pt x="869" y="619"/>
                  </a:cubicBezTo>
                  <a:cubicBezTo>
                    <a:pt x="866" y="616"/>
                    <a:pt x="863" y="613"/>
                    <a:pt x="860" y="610"/>
                  </a:cubicBezTo>
                  <a:cubicBezTo>
                    <a:pt x="853" y="604"/>
                    <a:pt x="847" y="598"/>
                    <a:pt x="841" y="591"/>
                  </a:cubicBezTo>
                  <a:cubicBezTo>
                    <a:pt x="832" y="560"/>
                    <a:pt x="824" y="530"/>
                    <a:pt x="815" y="499"/>
                  </a:cubicBezTo>
                  <a:cubicBezTo>
                    <a:pt x="814" y="498"/>
                    <a:pt x="812" y="499"/>
                    <a:pt x="813" y="500"/>
                  </a:cubicBezTo>
                  <a:cubicBezTo>
                    <a:pt x="821" y="530"/>
                    <a:pt x="830" y="559"/>
                    <a:pt x="838" y="589"/>
                  </a:cubicBezTo>
                  <a:cubicBezTo>
                    <a:pt x="830" y="580"/>
                    <a:pt x="822" y="571"/>
                    <a:pt x="815" y="562"/>
                  </a:cubicBezTo>
                  <a:cubicBezTo>
                    <a:pt x="808" y="531"/>
                    <a:pt x="799" y="499"/>
                    <a:pt x="789" y="469"/>
                  </a:cubicBezTo>
                  <a:cubicBezTo>
                    <a:pt x="788" y="467"/>
                    <a:pt x="786" y="468"/>
                    <a:pt x="787" y="469"/>
                  </a:cubicBezTo>
                  <a:cubicBezTo>
                    <a:pt x="796" y="499"/>
                    <a:pt x="804" y="529"/>
                    <a:pt x="812" y="559"/>
                  </a:cubicBezTo>
                  <a:cubicBezTo>
                    <a:pt x="803" y="549"/>
                    <a:pt x="795" y="538"/>
                    <a:pt x="787" y="528"/>
                  </a:cubicBezTo>
                  <a:cubicBezTo>
                    <a:pt x="779" y="496"/>
                    <a:pt x="771" y="465"/>
                    <a:pt x="762" y="434"/>
                  </a:cubicBezTo>
                  <a:cubicBezTo>
                    <a:pt x="761" y="432"/>
                    <a:pt x="759" y="433"/>
                    <a:pt x="760" y="435"/>
                  </a:cubicBezTo>
                  <a:cubicBezTo>
                    <a:pt x="768" y="464"/>
                    <a:pt x="776" y="494"/>
                    <a:pt x="784" y="523"/>
                  </a:cubicBezTo>
                  <a:cubicBezTo>
                    <a:pt x="779" y="517"/>
                    <a:pt x="775" y="511"/>
                    <a:pt x="770" y="505"/>
                  </a:cubicBezTo>
                  <a:cubicBezTo>
                    <a:pt x="767" y="500"/>
                    <a:pt x="763" y="495"/>
                    <a:pt x="760" y="490"/>
                  </a:cubicBezTo>
                  <a:cubicBezTo>
                    <a:pt x="752" y="459"/>
                    <a:pt x="742" y="429"/>
                    <a:pt x="730" y="399"/>
                  </a:cubicBezTo>
                  <a:cubicBezTo>
                    <a:pt x="730" y="398"/>
                    <a:pt x="727" y="399"/>
                    <a:pt x="728" y="400"/>
                  </a:cubicBezTo>
                  <a:cubicBezTo>
                    <a:pt x="738" y="428"/>
                    <a:pt x="748" y="456"/>
                    <a:pt x="756" y="484"/>
                  </a:cubicBezTo>
                  <a:cubicBezTo>
                    <a:pt x="745" y="468"/>
                    <a:pt x="735" y="453"/>
                    <a:pt x="725" y="437"/>
                  </a:cubicBezTo>
                  <a:cubicBezTo>
                    <a:pt x="717" y="409"/>
                    <a:pt x="707" y="382"/>
                    <a:pt x="697" y="355"/>
                  </a:cubicBezTo>
                  <a:cubicBezTo>
                    <a:pt x="697" y="354"/>
                    <a:pt x="695" y="355"/>
                    <a:pt x="696" y="355"/>
                  </a:cubicBezTo>
                  <a:cubicBezTo>
                    <a:pt x="704" y="380"/>
                    <a:pt x="713" y="405"/>
                    <a:pt x="721" y="430"/>
                  </a:cubicBezTo>
                  <a:cubicBezTo>
                    <a:pt x="710" y="412"/>
                    <a:pt x="699" y="394"/>
                    <a:pt x="689" y="376"/>
                  </a:cubicBezTo>
                  <a:cubicBezTo>
                    <a:pt x="682" y="352"/>
                    <a:pt x="674" y="329"/>
                    <a:pt x="665" y="305"/>
                  </a:cubicBezTo>
                  <a:cubicBezTo>
                    <a:pt x="665" y="304"/>
                    <a:pt x="663" y="305"/>
                    <a:pt x="663" y="306"/>
                  </a:cubicBezTo>
                  <a:cubicBezTo>
                    <a:pt x="670" y="326"/>
                    <a:pt x="676" y="346"/>
                    <a:pt x="682" y="366"/>
                  </a:cubicBezTo>
                  <a:cubicBezTo>
                    <a:pt x="673" y="350"/>
                    <a:pt x="664" y="335"/>
                    <a:pt x="655" y="320"/>
                  </a:cubicBezTo>
                  <a:cubicBezTo>
                    <a:pt x="651" y="301"/>
                    <a:pt x="646" y="281"/>
                    <a:pt x="640" y="262"/>
                  </a:cubicBezTo>
                  <a:cubicBezTo>
                    <a:pt x="640" y="261"/>
                    <a:pt x="638" y="261"/>
                    <a:pt x="638" y="263"/>
                  </a:cubicBezTo>
                  <a:cubicBezTo>
                    <a:pt x="642" y="279"/>
                    <a:pt x="646" y="295"/>
                    <a:pt x="650" y="311"/>
                  </a:cubicBezTo>
                  <a:cubicBezTo>
                    <a:pt x="643" y="299"/>
                    <a:pt x="636" y="287"/>
                    <a:pt x="629" y="276"/>
                  </a:cubicBezTo>
                  <a:cubicBezTo>
                    <a:pt x="622" y="250"/>
                    <a:pt x="615" y="225"/>
                    <a:pt x="608" y="200"/>
                  </a:cubicBezTo>
                  <a:cubicBezTo>
                    <a:pt x="608" y="200"/>
                    <a:pt x="606" y="200"/>
                    <a:pt x="606" y="201"/>
                  </a:cubicBezTo>
                  <a:cubicBezTo>
                    <a:pt x="613" y="224"/>
                    <a:pt x="619" y="247"/>
                    <a:pt x="626" y="270"/>
                  </a:cubicBezTo>
                  <a:cubicBezTo>
                    <a:pt x="621" y="262"/>
                    <a:pt x="615" y="253"/>
                    <a:pt x="610" y="245"/>
                  </a:cubicBezTo>
                  <a:cubicBezTo>
                    <a:pt x="603" y="216"/>
                    <a:pt x="595" y="187"/>
                    <a:pt x="584" y="158"/>
                  </a:cubicBezTo>
                  <a:cubicBezTo>
                    <a:pt x="583" y="157"/>
                    <a:pt x="582" y="158"/>
                    <a:pt x="582" y="159"/>
                  </a:cubicBezTo>
                  <a:cubicBezTo>
                    <a:pt x="592" y="186"/>
                    <a:pt x="600" y="213"/>
                    <a:pt x="608" y="241"/>
                  </a:cubicBezTo>
                  <a:cubicBezTo>
                    <a:pt x="600" y="229"/>
                    <a:pt x="592" y="217"/>
                    <a:pt x="584" y="205"/>
                  </a:cubicBezTo>
                  <a:cubicBezTo>
                    <a:pt x="577" y="175"/>
                    <a:pt x="569" y="145"/>
                    <a:pt x="559" y="117"/>
                  </a:cubicBezTo>
                  <a:cubicBezTo>
                    <a:pt x="558" y="116"/>
                    <a:pt x="557" y="116"/>
                    <a:pt x="557" y="117"/>
                  </a:cubicBezTo>
                  <a:cubicBezTo>
                    <a:pt x="564" y="145"/>
                    <a:pt x="573" y="172"/>
                    <a:pt x="581" y="200"/>
                  </a:cubicBezTo>
                  <a:cubicBezTo>
                    <a:pt x="572" y="187"/>
                    <a:pt x="562" y="174"/>
                    <a:pt x="553" y="161"/>
                  </a:cubicBezTo>
                  <a:cubicBezTo>
                    <a:pt x="549" y="133"/>
                    <a:pt x="542" y="105"/>
                    <a:pt x="530" y="79"/>
                  </a:cubicBezTo>
                  <a:cubicBezTo>
                    <a:pt x="530" y="78"/>
                    <a:pt x="528" y="79"/>
                    <a:pt x="528" y="80"/>
                  </a:cubicBezTo>
                  <a:cubicBezTo>
                    <a:pt x="537" y="105"/>
                    <a:pt x="544" y="130"/>
                    <a:pt x="549" y="156"/>
                  </a:cubicBezTo>
                  <a:cubicBezTo>
                    <a:pt x="542" y="145"/>
                    <a:pt x="532" y="129"/>
                    <a:pt x="521" y="124"/>
                  </a:cubicBezTo>
                  <a:cubicBezTo>
                    <a:pt x="520" y="110"/>
                    <a:pt x="517" y="98"/>
                    <a:pt x="513" y="85"/>
                  </a:cubicBezTo>
                  <a:cubicBezTo>
                    <a:pt x="512" y="84"/>
                    <a:pt x="510" y="85"/>
                    <a:pt x="511" y="86"/>
                  </a:cubicBezTo>
                  <a:cubicBezTo>
                    <a:pt x="514" y="98"/>
                    <a:pt x="517" y="110"/>
                    <a:pt x="519" y="123"/>
                  </a:cubicBezTo>
                  <a:cubicBezTo>
                    <a:pt x="518" y="122"/>
                    <a:pt x="518" y="122"/>
                    <a:pt x="518" y="122"/>
                  </a:cubicBezTo>
                  <a:cubicBezTo>
                    <a:pt x="510" y="121"/>
                    <a:pt x="502" y="126"/>
                    <a:pt x="494" y="132"/>
                  </a:cubicBezTo>
                  <a:cubicBezTo>
                    <a:pt x="494" y="123"/>
                    <a:pt x="492" y="113"/>
                    <a:pt x="489" y="104"/>
                  </a:cubicBezTo>
                  <a:cubicBezTo>
                    <a:pt x="489" y="103"/>
                    <a:pt x="487" y="103"/>
                    <a:pt x="487" y="105"/>
                  </a:cubicBezTo>
                  <a:cubicBezTo>
                    <a:pt x="490" y="114"/>
                    <a:pt x="492" y="124"/>
                    <a:pt x="492" y="134"/>
                  </a:cubicBezTo>
                  <a:cubicBezTo>
                    <a:pt x="487" y="139"/>
                    <a:pt x="481" y="144"/>
                    <a:pt x="477" y="147"/>
                  </a:cubicBezTo>
                  <a:cubicBezTo>
                    <a:pt x="474" y="150"/>
                    <a:pt x="471" y="153"/>
                    <a:pt x="467" y="156"/>
                  </a:cubicBezTo>
                  <a:cubicBezTo>
                    <a:pt x="467" y="146"/>
                    <a:pt x="466" y="137"/>
                    <a:pt x="462" y="129"/>
                  </a:cubicBezTo>
                  <a:cubicBezTo>
                    <a:pt x="462" y="128"/>
                    <a:pt x="460" y="128"/>
                    <a:pt x="461" y="129"/>
                  </a:cubicBezTo>
                  <a:cubicBezTo>
                    <a:pt x="464" y="138"/>
                    <a:pt x="465" y="148"/>
                    <a:pt x="466" y="157"/>
                  </a:cubicBezTo>
                  <a:cubicBezTo>
                    <a:pt x="458" y="163"/>
                    <a:pt x="451" y="169"/>
                    <a:pt x="444" y="174"/>
                  </a:cubicBezTo>
                  <a:cubicBezTo>
                    <a:pt x="443" y="168"/>
                    <a:pt x="442" y="161"/>
                    <a:pt x="441" y="155"/>
                  </a:cubicBezTo>
                  <a:cubicBezTo>
                    <a:pt x="441" y="153"/>
                    <a:pt x="438" y="154"/>
                    <a:pt x="438" y="155"/>
                  </a:cubicBezTo>
                  <a:cubicBezTo>
                    <a:pt x="439" y="162"/>
                    <a:pt x="440" y="169"/>
                    <a:pt x="441" y="176"/>
                  </a:cubicBezTo>
                  <a:cubicBezTo>
                    <a:pt x="434" y="182"/>
                    <a:pt x="428" y="188"/>
                    <a:pt x="421" y="193"/>
                  </a:cubicBezTo>
                  <a:cubicBezTo>
                    <a:pt x="421" y="183"/>
                    <a:pt x="421" y="172"/>
                    <a:pt x="420" y="162"/>
                  </a:cubicBezTo>
                  <a:cubicBezTo>
                    <a:pt x="420" y="161"/>
                    <a:pt x="418" y="161"/>
                    <a:pt x="418" y="162"/>
                  </a:cubicBezTo>
                  <a:cubicBezTo>
                    <a:pt x="418" y="173"/>
                    <a:pt x="418" y="184"/>
                    <a:pt x="419" y="195"/>
                  </a:cubicBezTo>
                  <a:cubicBezTo>
                    <a:pt x="411" y="200"/>
                    <a:pt x="404" y="206"/>
                    <a:pt x="397" y="212"/>
                  </a:cubicBezTo>
                  <a:cubicBezTo>
                    <a:pt x="398" y="203"/>
                    <a:pt x="398" y="194"/>
                    <a:pt x="395" y="186"/>
                  </a:cubicBezTo>
                  <a:cubicBezTo>
                    <a:pt x="394" y="185"/>
                    <a:pt x="393" y="185"/>
                    <a:pt x="393" y="186"/>
                  </a:cubicBezTo>
                  <a:cubicBezTo>
                    <a:pt x="395" y="196"/>
                    <a:pt x="396" y="205"/>
                    <a:pt x="395" y="214"/>
                  </a:cubicBezTo>
                  <a:cubicBezTo>
                    <a:pt x="386" y="221"/>
                    <a:pt x="377" y="229"/>
                    <a:pt x="368" y="236"/>
                  </a:cubicBezTo>
                  <a:cubicBezTo>
                    <a:pt x="367" y="229"/>
                    <a:pt x="367" y="222"/>
                    <a:pt x="366" y="215"/>
                  </a:cubicBezTo>
                  <a:cubicBezTo>
                    <a:pt x="366" y="213"/>
                    <a:pt x="364" y="214"/>
                    <a:pt x="364" y="215"/>
                  </a:cubicBezTo>
                  <a:cubicBezTo>
                    <a:pt x="364" y="222"/>
                    <a:pt x="365" y="230"/>
                    <a:pt x="366" y="237"/>
                  </a:cubicBezTo>
                  <a:cubicBezTo>
                    <a:pt x="356" y="245"/>
                    <a:pt x="346" y="253"/>
                    <a:pt x="337" y="261"/>
                  </a:cubicBezTo>
                  <a:cubicBezTo>
                    <a:pt x="337" y="252"/>
                    <a:pt x="337" y="244"/>
                    <a:pt x="337" y="235"/>
                  </a:cubicBezTo>
                  <a:cubicBezTo>
                    <a:pt x="337" y="234"/>
                    <a:pt x="335" y="234"/>
                    <a:pt x="335" y="235"/>
                  </a:cubicBezTo>
                  <a:cubicBezTo>
                    <a:pt x="335" y="244"/>
                    <a:pt x="335" y="253"/>
                    <a:pt x="335" y="262"/>
                  </a:cubicBezTo>
                  <a:cubicBezTo>
                    <a:pt x="327" y="268"/>
                    <a:pt x="319" y="275"/>
                    <a:pt x="311" y="281"/>
                  </a:cubicBezTo>
                  <a:cubicBezTo>
                    <a:pt x="311" y="273"/>
                    <a:pt x="311" y="265"/>
                    <a:pt x="311" y="257"/>
                  </a:cubicBezTo>
                  <a:cubicBezTo>
                    <a:pt x="311" y="256"/>
                    <a:pt x="310" y="256"/>
                    <a:pt x="310" y="257"/>
                  </a:cubicBezTo>
                  <a:cubicBezTo>
                    <a:pt x="309" y="265"/>
                    <a:pt x="309" y="274"/>
                    <a:pt x="309" y="283"/>
                  </a:cubicBezTo>
                  <a:cubicBezTo>
                    <a:pt x="286" y="301"/>
                    <a:pt x="263" y="320"/>
                    <a:pt x="240" y="338"/>
                  </a:cubicBezTo>
                  <a:cubicBezTo>
                    <a:pt x="241" y="330"/>
                    <a:pt x="241" y="322"/>
                    <a:pt x="240" y="314"/>
                  </a:cubicBezTo>
                  <a:cubicBezTo>
                    <a:pt x="240" y="312"/>
                    <a:pt x="237" y="313"/>
                    <a:pt x="238" y="314"/>
                  </a:cubicBezTo>
                  <a:cubicBezTo>
                    <a:pt x="239" y="323"/>
                    <a:pt x="239" y="332"/>
                    <a:pt x="238" y="340"/>
                  </a:cubicBezTo>
                  <a:cubicBezTo>
                    <a:pt x="232" y="345"/>
                    <a:pt x="226" y="350"/>
                    <a:pt x="220" y="355"/>
                  </a:cubicBezTo>
                  <a:cubicBezTo>
                    <a:pt x="216" y="358"/>
                    <a:pt x="212" y="361"/>
                    <a:pt x="207" y="365"/>
                  </a:cubicBezTo>
                  <a:cubicBezTo>
                    <a:pt x="211" y="356"/>
                    <a:pt x="212" y="347"/>
                    <a:pt x="210" y="338"/>
                  </a:cubicBezTo>
                  <a:cubicBezTo>
                    <a:pt x="209" y="337"/>
                    <a:pt x="208" y="337"/>
                    <a:pt x="208" y="338"/>
                  </a:cubicBezTo>
                  <a:cubicBezTo>
                    <a:pt x="209" y="348"/>
                    <a:pt x="209" y="356"/>
                    <a:pt x="205" y="365"/>
                  </a:cubicBezTo>
                  <a:cubicBezTo>
                    <a:pt x="205" y="366"/>
                    <a:pt x="205" y="366"/>
                    <a:pt x="206" y="366"/>
                  </a:cubicBezTo>
                  <a:cubicBezTo>
                    <a:pt x="190" y="379"/>
                    <a:pt x="173" y="392"/>
                    <a:pt x="158" y="405"/>
                  </a:cubicBezTo>
                  <a:cubicBezTo>
                    <a:pt x="157" y="403"/>
                    <a:pt x="156" y="402"/>
                    <a:pt x="155" y="400"/>
                  </a:cubicBezTo>
                  <a:cubicBezTo>
                    <a:pt x="157" y="393"/>
                    <a:pt x="159" y="386"/>
                    <a:pt x="160" y="379"/>
                  </a:cubicBezTo>
                  <a:cubicBezTo>
                    <a:pt x="160" y="377"/>
                    <a:pt x="158" y="377"/>
                    <a:pt x="158" y="378"/>
                  </a:cubicBezTo>
                  <a:cubicBezTo>
                    <a:pt x="156" y="384"/>
                    <a:pt x="155" y="390"/>
                    <a:pt x="153" y="397"/>
                  </a:cubicBezTo>
                  <a:cubicBezTo>
                    <a:pt x="151" y="392"/>
                    <a:pt x="149" y="388"/>
                    <a:pt x="147" y="384"/>
                  </a:cubicBezTo>
                  <a:cubicBezTo>
                    <a:pt x="140" y="370"/>
                    <a:pt x="136" y="363"/>
                    <a:pt x="149" y="351"/>
                  </a:cubicBezTo>
                  <a:cubicBezTo>
                    <a:pt x="164" y="337"/>
                    <a:pt x="187" y="328"/>
                    <a:pt x="204" y="316"/>
                  </a:cubicBezTo>
                  <a:cubicBezTo>
                    <a:pt x="240" y="293"/>
                    <a:pt x="275" y="268"/>
                    <a:pt x="309" y="242"/>
                  </a:cubicBezTo>
                  <a:cubicBezTo>
                    <a:pt x="376" y="191"/>
                    <a:pt x="438" y="136"/>
                    <a:pt x="497" y="77"/>
                  </a:cubicBezTo>
                  <a:cubicBezTo>
                    <a:pt x="504" y="70"/>
                    <a:pt x="514" y="55"/>
                    <a:pt x="526" y="54"/>
                  </a:cubicBezTo>
                  <a:cubicBezTo>
                    <a:pt x="526" y="55"/>
                    <a:pt x="526" y="57"/>
                    <a:pt x="526" y="58"/>
                  </a:cubicBezTo>
                  <a:cubicBezTo>
                    <a:pt x="526" y="59"/>
                    <a:pt x="528" y="58"/>
                    <a:pt x="528" y="58"/>
                  </a:cubicBezTo>
                  <a:cubicBezTo>
                    <a:pt x="527" y="56"/>
                    <a:pt x="527" y="55"/>
                    <a:pt x="527" y="54"/>
                  </a:cubicBezTo>
                  <a:cubicBezTo>
                    <a:pt x="529" y="54"/>
                    <a:pt x="531" y="55"/>
                    <a:pt x="533" y="56"/>
                  </a:cubicBezTo>
                  <a:cubicBezTo>
                    <a:pt x="541" y="59"/>
                    <a:pt x="548" y="74"/>
                    <a:pt x="552" y="81"/>
                  </a:cubicBezTo>
                  <a:cubicBezTo>
                    <a:pt x="563" y="97"/>
                    <a:pt x="574" y="114"/>
                    <a:pt x="585" y="131"/>
                  </a:cubicBezTo>
                  <a:cubicBezTo>
                    <a:pt x="606" y="164"/>
                    <a:pt x="626" y="198"/>
                    <a:pt x="646" y="232"/>
                  </a:cubicBezTo>
                  <a:cubicBezTo>
                    <a:pt x="685" y="299"/>
                    <a:pt x="724" y="366"/>
                    <a:pt x="768" y="431"/>
                  </a:cubicBezTo>
                  <a:cubicBezTo>
                    <a:pt x="771" y="434"/>
                    <a:pt x="773" y="438"/>
                    <a:pt x="776" y="441"/>
                  </a:cubicBezTo>
                  <a:cubicBezTo>
                    <a:pt x="776" y="442"/>
                    <a:pt x="776" y="443"/>
                    <a:pt x="776" y="444"/>
                  </a:cubicBezTo>
                  <a:cubicBezTo>
                    <a:pt x="776" y="445"/>
                    <a:pt x="778" y="445"/>
                    <a:pt x="778" y="445"/>
                  </a:cubicBezTo>
                  <a:cubicBezTo>
                    <a:pt x="786" y="456"/>
                    <a:pt x="795" y="468"/>
                    <a:pt x="803" y="479"/>
                  </a:cubicBezTo>
                  <a:cubicBezTo>
                    <a:pt x="803" y="479"/>
                    <a:pt x="803" y="479"/>
                    <a:pt x="803" y="479"/>
                  </a:cubicBezTo>
                  <a:cubicBezTo>
                    <a:pt x="803" y="479"/>
                    <a:pt x="804" y="480"/>
                    <a:pt x="804" y="480"/>
                  </a:cubicBezTo>
                  <a:cubicBezTo>
                    <a:pt x="811" y="489"/>
                    <a:pt x="818" y="498"/>
                    <a:pt x="826" y="507"/>
                  </a:cubicBezTo>
                  <a:cubicBezTo>
                    <a:pt x="826" y="507"/>
                    <a:pt x="826" y="508"/>
                    <a:pt x="826" y="508"/>
                  </a:cubicBezTo>
                  <a:cubicBezTo>
                    <a:pt x="826" y="509"/>
                    <a:pt x="826" y="509"/>
                    <a:pt x="827" y="509"/>
                  </a:cubicBezTo>
                  <a:cubicBezTo>
                    <a:pt x="844" y="529"/>
                    <a:pt x="861" y="548"/>
                    <a:pt x="879" y="567"/>
                  </a:cubicBezTo>
                  <a:cubicBezTo>
                    <a:pt x="879" y="567"/>
                    <a:pt x="879" y="567"/>
                    <a:pt x="879" y="567"/>
                  </a:cubicBezTo>
                  <a:cubicBezTo>
                    <a:pt x="879" y="567"/>
                    <a:pt x="880" y="568"/>
                    <a:pt x="880" y="568"/>
                  </a:cubicBezTo>
                  <a:cubicBezTo>
                    <a:pt x="897" y="585"/>
                    <a:pt x="916" y="602"/>
                    <a:pt x="935" y="618"/>
                  </a:cubicBezTo>
                  <a:close/>
                  <a:moveTo>
                    <a:pt x="653" y="199"/>
                  </a:moveTo>
                  <a:cubicBezTo>
                    <a:pt x="695" y="264"/>
                    <a:pt x="738" y="329"/>
                    <a:pt x="784" y="391"/>
                  </a:cubicBezTo>
                  <a:cubicBezTo>
                    <a:pt x="834" y="457"/>
                    <a:pt x="888" y="521"/>
                    <a:pt x="948" y="579"/>
                  </a:cubicBezTo>
                  <a:cubicBezTo>
                    <a:pt x="938" y="583"/>
                    <a:pt x="930" y="589"/>
                    <a:pt x="923" y="597"/>
                  </a:cubicBezTo>
                  <a:cubicBezTo>
                    <a:pt x="916" y="590"/>
                    <a:pt x="909" y="584"/>
                    <a:pt x="902" y="577"/>
                  </a:cubicBezTo>
                  <a:cubicBezTo>
                    <a:pt x="898" y="561"/>
                    <a:pt x="894" y="545"/>
                    <a:pt x="888" y="530"/>
                  </a:cubicBezTo>
                  <a:cubicBezTo>
                    <a:pt x="888" y="529"/>
                    <a:pt x="887" y="530"/>
                    <a:pt x="887" y="531"/>
                  </a:cubicBezTo>
                  <a:cubicBezTo>
                    <a:pt x="892" y="546"/>
                    <a:pt x="897" y="560"/>
                    <a:pt x="900" y="576"/>
                  </a:cubicBezTo>
                  <a:cubicBezTo>
                    <a:pt x="893" y="569"/>
                    <a:pt x="886" y="562"/>
                    <a:pt x="879" y="554"/>
                  </a:cubicBezTo>
                  <a:cubicBezTo>
                    <a:pt x="876" y="535"/>
                    <a:pt x="872" y="516"/>
                    <a:pt x="865" y="499"/>
                  </a:cubicBezTo>
                  <a:cubicBezTo>
                    <a:pt x="864" y="497"/>
                    <a:pt x="863" y="498"/>
                    <a:pt x="863" y="499"/>
                  </a:cubicBezTo>
                  <a:cubicBezTo>
                    <a:pt x="869" y="517"/>
                    <a:pt x="874" y="534"/>
                    <a:pt x="877" y="552"/>
                  </a:cubicBezTo>
                  <a:cubicBezTo>
                    <a:pt x="869" y="544"/>
                    <a:pt x="861" y="535"/>
                    <a:pt x="854" y="526"/>
                  </a:cubicBezTo>
                  <a:cubicBezTo>
                    <a:pt x="854" y="510"/>
                    <a:pt x="850" y="493"/>
                    <a:pt x="843" y="478"/>
                  </a:cubicBezTo>
                  <a:cubicBezTo>
                    <a:pt x="843" y="477"/>
                    <a:pt x="841" y="478"/>
                    <a:pt x="841" y="479"/>
                  </a:cubicBezTo>
                  <a:cubicBezTo>
                    <a:pt x="847" y="494"/>
                    <a:pt x="851" y="508"/>
                    <a:pt x="852" y="524"/>
                  </a:cubicBezTo>
                  <a:cubicBezTo>
                    <a:pt x="843" y="514"/>
                    <a:pt x="834" y="504"/>
                    <a:pt x="826" y="493"/>
                  </a:cubicBezTo>
                  <a:cubicBezTo>
                    <a:pt x="824" y="477"/>
                    <a:pt x="821" y="461"/>
                    <a:pt x="815" y="445"/>
                  </a:cubicBezTo>
                  <a:cubicBezTo>
                    <a:pt x="815" y="445"/>
                    <a:pt x="813" y="445"/>
                    <a:pt x="814" y="446"/>
                  </a:cubicBezTo>
                  <a:cubicBezTo>
                    <a:pt x="817" y="461"/>
                    <a:pt x="821" y="475"/>
                    <a:pt x="823" y="490"/>
                  </a:cubicBezTo>
                  <a:cubicBezTo>
                    <a:pt x="816" y="481"/>
                    <a:pt x="809" y="472"/>
                    <a:pt x="802" y="462"/>
                  </a:cubicBezTo>
                  <a:cubicBezTo>
                    <a:pt x="800" y="448"/>
                    <a:pt x="796" y="434"/>
                    <a:pt x="792" y="420"/>
                  </a:cubicBezTo>
                  <a:cubicBezTo>
                    <a:pt x="791" y="419"/>
                    <a:pt x="789" y="420"/>
                    <a:pt x="790" y="421"/>
                  </a:cubicBezTo>
                  <a:cubicBezTo>
                    <a:pt x="793" y="433"/>
                    <a:pt x="797" y="446"/>
                    <a:pt x="799" y="459"/>
                  </a:cubicBezTo>
                  <a:cubicBezTo>
                    <a:pt x="791" y="448"/>
                    <a:pt x="784" y="437"/>
                    <a:pt x="776" y="426"/>
                  </a:cubicBezTo>
                  <a:cubicBezTo>
                    <a:pt x="774" y="411"/>
                    <a:pt x="771" y="396"/>
                    <a:pt x="767" y="381"/>
                  </a:cubicBezTo>
                  <a:cubicBezTo>
                    <a:pt x="767" y="380"/>
                    <a:pt x="765" y="381"/>
                    <a:pt x="765" y="382"/>
                  </a:cubicBezTo>
                  <a:cubicBezTo>
                    <a:pt x="768" y="395"/>
                    <a:pt x="770" y="408"/>
                    <a:pt x="773" y="421"/>
                  </a:cubicBezTo>
                  <a:cubicBezTo>
                    <a:pt x="768" y="414"/>
                    <a:pt x="764" y="408"/>
                    <a:pt x="759" y="401"/>
                  </a:cubicBezTo>
                  <a:cubicBezTo>
                    <a:pt x="756" y="382"/>
                    <a:pt x="751" y="364"/>
                    <a:pt x="744" y="346"/>
                  </a:cubicBezTo>
                  <a:cubicBezTo>
                    <a:pt x="743" y="345"/>
                    <a:pt x="742" y="346"/>
                    <a:pt x="742" y="347"/>
                  </a:cubicBezTo>
                  <a:cubicBezTo>
                    <a:pt x="749" y="364"/>
                    <a:pt x="754" y="381"/>
                    <a:pt x="758" y="398"/>
                  </a:cubicBezTo>
                  <a:cubicBezTo>
                    <a:pt x="749" y="385"/>
                    <a:pt x="741" y="372"/>
                    <a:pt x="732" y="359"/>
                  </a:cubicBezTo>
                  <a:cubicBezTo>
                    <a:pt x="730" y="344"/>
                    <a:pt x="728" y="328"/>
                    <a:pt x="726" y="313"/>
                  </a:cubicBezTo>
                  <a:cubicBezTo>
                    <a:pt x="726" y="312"/>
                    <a:pt x="724" y="312"/>
                    <a:pt x="724" y="313"/>
                  </a:cubicBezTo>
                  <a:cubicBezTo>
                    <a:pt x="726" y="327"/>
                    <a:pt x="728" y="342"/>
                    <a:pt x="730" y="356"/>
                  </a:cubicBezTo>
                  <a:cubicBezTo>
                    <a:pt x="725" y="348"/>
                    <a:pt x="720" y="340"/>
                    <a:pt x="715" y="331"/>
                  </a:cubicBezTo>
                  <a:cubicBezTo>
                    <a:pt x="711" y="314"/>
                    <a:pt x="707" y="297"/>
                    <a:pt x="703" y="280"/>
                  </a:cubicBezTo>
                  <a:cubicBezTo>
                    <a:pt x="702" y="278"/>
                    <a:pt x="701" y="279"/>
                    <a:pt x="701" y="280"/>
                  </a:cubicBezTo>
                  <a:cubicBezTo>
                    <a:pt x="704" y="296"/>
                    <a:pt x="708" y="311"/>
                    <a:pt x="713" y="327"/>
                  </a:cubicBezTo>
                  <a:cubicBezTo>
                    <a:pt x="706" y="316"/>
                    <a:pt x="699" y="305"/>
                    <a:pt x="693" y="294"/>
                  </a:cubicBezTo>
                  <a:cubicBezTo>
                    <a:pt x="690" y="278"/>
                    <a:pt x="687" y="262"/>
                    <a:pt x="682" y="247"/>
                  </a:cubicBezTo>
                  <a:cubicBezTo>
                    <a:pt x="681" y="246"/>
                    <a:pt x="680" y="246"/>
                    <a:pt x="680" y="247"/>
                  </a:cubicBezTo>
                  <a:cubicBezTo>
                    <a:pt x="684" y="261"/>
                    <a:pt x="687" y="275"/>
                    <a:pt x="689" y="289"/>
                  </a:cubicBezTo>
                  <a:cubicBezTo>
                    <a:pt x="684" y="279"/>
                    <a:pt x="678" y="269"/>
                    <a:pt x="672" y="260"/>
                  </a:cubicBezTo>
                  <a:cubicBezTo>
                    <a:pt x="669" y="245"/>
                    <a:pt x="666" y="230"/>
                    <a:pt x="662" y="215"/>
                  </a:cubicBezTo>
                  <a:cubicBezTo>
                    <a:pt x="662" y="214"/>
                    <a:pt x="660" y="214"/>
                    <a:pt x="660" y="215"/>
                  </a:cubicBezTo>
                  <a:cubicBezTo>
                    <a:pt x="663" y="228"/>
                    <a:pt x="666" y="241"/>
                    <a:pt x="669" y="254"/>
                  </a:cubicBezTo>
                  <a:cubicBezTo>
                    <a:pt x="664" y="245"/>
                    <a:pt x="659" y="237"/>
                    <a:pt x="654" y="228"/>
                  </a:cubicBezTo>
                  <a:cubicBezTo>
                    <a:pt x="654" y="228"/>
                    <a:pt x="654" y="228"/>
                    <a:pt x="654" y="228"/>
                  </a:cubicBezTo>
                  <a:cubicBezTo>
                    <a:pt x="655" y="228"/>
                    <a:pt x="655" y="227"/>
                    <a:pt x="654" y="227"/>
                  </a:cubicBezTo>
                  <a:cubicBezTo>
                    <a:pt x="653" y="227"/>
                    <a:pt x="653" y="227"/>
                    <a:pt x="653" y="226"/>
                  </a:cubicBezTo>
                  <a:cubicBezTo>
                    <a:pt x="651" y="223"/>
                    <a:pt x="649" y="220"/>
                    <a:pt x="647" y="217"/>
                  </a:cubicBezTo>
                  <a:cubicBezTo>
                    <a:pt x="647" y="216"/>
                    <a:pt x="646" y="214"/>
                    <a:pt x="646" y="212"/>
                  </a:cubicBezTo>
                  <a:cubicBezTo>
                    <a:pt x="645" y="208"/>
                    <a:pt x="644" y="204"/>
                    <a:pt x="643" y="201"/>
                  </a:cubicBezTo>
                  <a:cubicBezTo>
                    <a:pt x="641" y="193"/>
                    <a:pt x="639" y="185"/>
                    <a:pt x="637" y="178"/>
                  </a:cubicBezTo>
                  <a:cubicBezTo>
                    <a:pt x="636" y="177"/>
                    <a:pt x="634" y="177"/>
                    <a:pt x="634" y="179"/>
                  </a:cubicBezTo>
                  <a:cubicBezTo>
                    <a:pt x="637" y="189"/>
                    <a:pt x="640" y="200"/>
                    <a:pt x="643" y="210"/>
                  </a:cubicBezTo>
                  <a:cubicBezTo>
                    <a:pt x="642" y="208"/>
                    <a:pt x="641" y="206"/>
                    <a:pt x="639" y="204"/>
                  </a:cubicBezTo>
                  <a:cubicBezTo>
                    <a:pt x="632" y="191"/>
                    <a:pt x="624" y="177"/>
                    <a:pt x="615" y="164"/>
                  </a:cubicBezTo>
                  <a:cubicBezTo>
                    <a:pt x="613" y="153"/>
                    <a:pt x="611" y="141"/>
                    <a:pt x="609" y="129"/>
                  </a:cubicBezTo>
                  <a:cubicBezTo>
                    <a:pt x="624" y="153"/>
                    <a:pt x="639" y="176"/>
                    <a:pt x="653" y="199"/>
                  </a:cubicBezTo>
                  <a:close/>
                  <a:moveTo>
                    <a:pt x="560" y="51"/>
                  </a:moveTo>
                  <a:cubicBezTo>
                    <a:pt x="571" y="68"/>
                    <a:pt x="582" y="86"/>
                    <a:pt x="593" y="103"/>
                  </a:cubicBezTo>
                  <a:cubicBezTo>
                    <a:pt x="597" y="110"/>
                    <a:pt x="602" y="118"/>
                    <a:pt x="607" y="126"/>
                  </a:cubicBezTo>
                  <a:cubicBezTo>
                    <a:pt x="609" y="138"/>
                    <a:pt x="611" y="149"/>
                    <a:pt x="613" y="161"/>
                  </a:cubicBezTo>
                  <a:cubicBezTo>
                    <a:pt x="605" y="146"/>
                    <a:pt x="596" y="132"/>
                    <a:pt x="586" y="118"/>
                  </a:cubicBezTo>
                  <a:cubicBezTo>
                    <a:pt x="586" y="107"/>
                    <a:pt x="583" y="96"/>
                    <a:pt x="580" y="85"/>
                  </a:cubicBezTo>
                  <a:cubicBezTo>
                    <a:pt x="579" y="84"/>
                    <a:pt x="578" y="85"/>
                    <a:pt x="578" y="86"/>
                  </a:cubicBezTo>
                  <a:cubicBezTo>
                    <a:pt x="581" y="95"/>
                    <a:pt x="583" y="105"/>
                    <a:pt x="584" y="114"/>
                  </a:cubicBezTo>
                  <a:cubicBezTo>
                    <a:pt x="581" y="109"/>
                    <a:pt x="577" y="103"/>
                    <a:pt x="574" y="98"/>
                  </a:cubicBezTo>
                  <a:cubicBezTo>
                    <a:pt x="571" y="94"/>
                    <a:pt x="568" y="89"/>
                    <a:pt x="565" y="84"/>
                  </a:cubicBezTo>
                  <a:cubicBezTo>
                    <a:pt x="566" y="84"/>
                    <a:pt x="567" y="84"/>
                    <a:pt x="566" y="83"/>
                  </a:cubicBezTo>
                  <a:cubicBezTo>
                    <a:pt x="565" y="71"/>
                    <a:pt x="562" y="60"/>
                    <a:pt x="559" y="49"/>
                  </a:cubicBezTo>
                  <a:cubicBezTo>
                    <a:pt x="559" y="49"/>
                    <a:pt x="560" y="50"/>
                    <a:pt x="560" y="51"/>
                  </a:cubicBezTo>
                  <a:close/>
                  <a:moveTo>
                    <a:pt x="164" y="301"/>
                  </a:moveTo>
                  <a:cubicBezTo>
                    <a:pt x="181" y="288"/>
                    <a:pt x="199" y="274"/>
                    <a:pt x="216" y="261"/>
                  </a:cubicBezTo>
                  <a:cubicBezTo>
                    <a:pt x="248" y="235"/>
                    <a:pt x="281" y="210"/>
                    <a:pt x="313" y="184"/>
                  </a:cubicBezTo>
                  <a:cubicBezTo>
                    <a:pt x="346" y="157"/>
                    <a:pt x="379" y="130"/>
                    <a:pt x="411" y="102"/>
                  </a:cubicBezTo>
                  <a:cubicBezTo>
                    <a:pt x="442" y="77"/>
                    <a:pt x="472" y="47"/>
                    <a:pt x="504" y="24"/>
                  </a:cubicBezTo>
                  <a:cubicBezTo>
                    <a:pt x="518" y="13"/>
                    <a:pt x="533" y="12"/>
                    <a:pt x="545" y="27"/>
                  </a:cubicBezTo>
                  <a:cubicBezTo>
                    <a:pt x="548" y="31"/>
                    <a:pt x="551" y="35"/>
                    <a:pt x="553" y="39"/>
                  </a:cubicBezTo>
                  <a:cubicBezTo>
                    <a:pt x="558" y="53"/>
                    <a:pt x="562" y="68"/>
                    <a:pt x="565" y="83"/>
                  </a:cubicBezTo>
                  <a:cubicBezTo>
                    <a:pt x="555" y="66"/>
                    <a:pt x="541" y="46"/>
                    <a:pt x="526" y="46"/>
                  </a:cubicBezTo>
                  <a:cubicBezTo>
                    <a:pt x="525" y="39"/>
                    <a:pt x="524" y="32"/>
                    <a:pt x="522" y="25"/>
                  </a:cubicBezTo>
                  <a:cubicBezTo>
                    <a:pt x="522" y="24"/>
                    <a:pt x="520" y="24"/>
                    <a:pt x="521" y="25"/>
                  </a:cubicBezTo>
                  <a:cubicBezTo>
                    <a:pt x="522" y="32"/>
                    <a:pt x="523" y="39"/>
                    <a:pt x="524" y="46"/>
                  </a:cubicBezTo>
                  <a:cubicBezTo>
                    <a:pt x="520" y="47"/>
                    <a:pt x="516" y="49"/>
                    <a:pt x="511" y="53"/>
                  </a:cubicBezTo>
                  <a:cubicBezTo>
                    <a:pt x="501" y="61"/>
                    <a:pt x="491" y="70"/>
                    <a:pt x="482" y="80"/>
                  </a:cubicBezTo>
                  <a:cubicBezTo>
                    <a:pt x="482" y="80"/>
                    <a:pt x="482" y="80"/>
                    <a:pt x="482" y="80"/>
                  </a:cubicBezTo>
                  <a:cubicBezTo>
                    <a:pt x="480" y="69"/>
                    <a:pt x="480" y="59"/>
                    <a:pt x="482" y="49"/>
                  </a:cubicBezTo>
                  <a:cubicBezTo>
                    <a:pt x="482" y="48"/>
                    <a:pt x="481" y="48"/>
                    <a:pt x="481" y="49"/>
                  </a:cubicBezTo>
                  <a:cubicBezTo>
                    <a:pt x="479" y="59"/>
                    <a:pt x="479" y="69"/>
                    <a:pt x="481" y="80"/>
                  </a:cubicBezTo>
                  <a:cubicBezTo>
                    <a:pt x="481" y="80"/>
                    <a:pt x="481" y="80"/>
                    <a:pt x="482" y="80"/>
                  </a:cubicBezTo>
                  <a:cubicBezTo>
                    <a:pt x="471" y="91"/>
                    <a:pt x="460" y="101"/>
                    <a:pt x="449" y="112"/>
                  </a:cubicBezTo>
                  <a:cubicBezTo>
                    <a:pt x="451" y="103"/>
                    <a:pt x="451" y="93"/>
                    <a:pt x="450" y="83"/>
                  </a:cubicBezTo>
                  <a:cubicBezTo>
                    <a:pt x="450" y="83"/>
                    <a:pt x="449" y="83"/>
                    <a:pt x="449" y="84"/>
                  </a:cubicBezTo>
                  <a:cubicBezTo>
                    <a:pt x="450" y="94"/>
                    <a:pt x="449" y="103"/>
                    <a:pt x="448" y="113"/>
                  </a:cubicBezTo>
                  <a:cubicBezTo>
                    <a:pt x="437" y="124"/>
                    <a:pt x="425" y="135"/>
                    <a:pt x="414" y="146"/>
                  </a:cubicBezTo>
                  <a:cubicBezTo>
                    <a:pt x="416" y="137"/>
                    <a:pt x="416" y="129"/>
                    <a:pt x="415" y="121"/>
                  </a:cubicBezTo>
                  <a:cubicBezTo>
                    <a:pt x="415" y="120"/>
                    <a:pt x="413" y="120"/>
                    <a:pt x="414" y="121"/>
                  </a:cubicBezTo>
                  <a:cubicBezTo>
                    <a:pt x="415" y="129"/>
                    <a:pt x="414" y="138"/>
                    <a:pt x="412" y="146"/>
                  </a:cubicBezTo>
                  <a:cubicBezTo>
                    <a:pt x="412" y="146"/>
                    <a:pt x="412" y="147"/>
                    <a:pt x="412" y="147"/>
                  </a:cubicBezTo>
                  <a:cubicBezTo>
                    <a:pt x="412" y="147"/>
                    <a:pt x="411" y="148"/>
                    <a:pt x="410" y="149"/>
                  </a:cubicBezTo>
                  <a:cubicBezTo>
                    <a:pt x="399" y="159"/>
                    <a:pt x="387" y="169"/>
                    <a:pt x="375" y="179"/>
                  </a:cubicBezTo>
                  <a:cubicBezTo>
                    <a:pt x="377" y="170"/>
                    <a:pt x="378" y="162"/>
                    <a:pt x="378" y="153"/>
                  </a:cubicBezTo>
                  <a:cubicBezTo>
                    <a:pt x="378" y="152"/>
                    <a:pt x="376" y="152"/>
                    <a:pt x="376" y="153"/>
                  </a:cubicBezTo>
                  <a:cubicBezTo>
                    <a:pt x="376" y="162"/>
                    <a:pt x="375" y="171"/>
                    <a:pt x="373" y="180"/>
                  </a:cubicBezTo>
                  <a:cubicBezTo>
                    <a:pt x="364" y="188"/>
                    <a:pt x="354" y="196"/>
                    <a:pt x="345" y="204"/>
                  </a:cubicBezTo>
                  <a:cubicBezTo>
                    <a:pt x="345" y="195"/>
                    <a:pt x="345" y="185"/>
                    <a:pt x="345" y="176"/>
                  </a:cubicBezTo>
                  <a:cubicBezTo>
                    <a:pt x="345" y="175"/>
                    <a:pt x="343" y="175"/>
                    <a:pt x="343" y="176"/>
                  </a:cubicBezTo>
                  <a:cubicBezTo>
                    <a:pt x="343" y="185"/>
                    <a:pt x="343" y="195"/>
                    <a:pt x="344" y="205"/>
                  </a:cubicBezTo>
                  <a:cubicBezTo>
                    <a:pt x="344" y="205"/>
                    <a:pt x="344" y="205"/>
                    <a:pt x="344" y="205"/>
                  </a:cubicBezTo>
                  <a:cubicBezTo>
                    <a:pt x="334" y="213"/>
                    <a:pt x="324" y="220"/>
                    <a:pt x="314" y="228"/>
                  </a:cubicBezTo>
                  <a:cubicBezTo>
                    <a:pt x="315" y="218"/>
                    <a:pt x="316" y="208"/>
                    <a:pt x="316" y="199"/>
                  </a:cubicBezTo>
                  <a:cubicBezTo>
                    <a:pt x="316" y="198"/>
                    <a:pt x="314" y="197"/>
                    <a:pt x="314" y="198"/>
                  </a:cubicBezTo>
                  <a:cubicBezTo>
                    <a:pt x="313" y="208"/>
                    <a:pt x="313" y="218"/>
                    <a:pt x="313" y="228"/>
                  </a:cubicBezTo>
                  <a:cubicBezTo>
                    <a:pt x="313" y="229"/>
                    <a:pt x="313" y="229"/>
                    <a:pt x="313" y="229"/>
                  </a:cubicBezTo>
                  <a:cubicBezTo>
                    <a:pt x="310" y="231"/>
                    <a:pt x="308" y="233"/>
                    <a:pt x="305" y="235"/>
                  </a:cubicBezTo>
                  <a:cubicBezTo>
                    <a:pt x="296" y="242"/>
                    <a:pt x="286" y="249"/>
                    <a:pt x="277" y="256"/>
                  </a:cubicBezTo>
                  <a:cubicBezTo>
                    <a:pt x="278" y="248"/>
                    <a:pt x="277" y="240"/>
                    <a:pt x="276" y="232"/>
                  </a:cubicBezTo>
                  <a:cubicBezTo>
                    <a:pt x="276" y="230"/>
                    <a:pt x="274" y="231"/>
                    <a:pt x="274" y="232"/>
                  </a:cubicBezTo>
                  <a:cubicBezTo>
                    <a:pt x="275" y="241"/>
                    <a:pt x="276" y="249"/>
                    <a:pt x="275" y="258"/>
                  </a:cubicBezTo>
                  <a:cubicBezTo>
                    <a:pt x="254" y="273"/>
                    <a:pt x="232" y="288"/>
                    <a:pt x="211" y="303"/>
                  </a:cubicBezTo>
                  <a:cubicBezTo>
                    <a:pt x="211" y="295"/>
                    <a:pt x="211" y="288"/>
                    <a:pt x="210" y="280"/>
                  </a:cubicBezTo>
                  <a:cubicBezTo>
                    <a:pt x="210" y="279"/>
                    <a:pt x="209" y="279"/>
                    <a:pt x="209" y="280"/>
                  </a:cubicBezTo>
                  <a:cubicBezTo>
                    <a:pt x="208" y="288"/>
                    <a:pt x="209" y="296"/>
                    <a:pt x="209" y="304"/>
                  </a:cubicBezTo>
                  <a:cubicBezTo>
                    <a:pt x="198" y="311"/>
                    <a:pt x="186" y="319"/>
                    <a:pt x="175" y="326"/>
                  </a:cubicBezTo>
                  <a:cubicBezTo>
                    <a:pt x="169" y="330"/>
                    <a:pt x="158" y="335"/>
                    <a:pt x="148" y="341"/>
                  </a:cubicBezTo>
                  <a:cubicBezTo>
                    <a:pt x="144" y="335"/>
                    <a:pt x="137" y="327"/>
                    <a:pt x="140" y="320"/>
                  </a:cubicBezTo>
                  <a:cubicBezTo>
                    <a:pt x="142" y="314"/>
                    <a:pt x="159" y="305"/>
                    <a:pt x="164" y="3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98"/>
            <p:cNvSpPr/>
            <p:nvPr/>
          </p:nvSpPr>
          <p:spPr bwMode="auto">
            <a:xfrm>
              <a:off x="3736" y="1069"/>
              <a:ext cx="9" cy="73"/>
            </a:xfrm>
            <a:custGeom>
              <a:avLst/>
              <a:gdLst>
                <a:gd name="T0" fmla="*/ 0 w 4"/>
                <a:gd name="T1" fmla="*/ 1 h 31"/>
                <a:gd name="T2" fmla="*/ 0 w 4"/>
                <a:gd name="T3" fmla="*/ 30 h 31"/>
                <a:gd name="T4" fmla="*/ 2 w 4"/>
                <a:gd name="T5" fmla="*/ 30 h 31"/>
                <a:gd name="T6" fmla="*/ 2 w 4"/>
                <a:gd name="T7" fmla="*/ 1 h 31"/>
                <a:gd name="T8" fmla="*/ 0 w 4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1">
                  <a:moveTo>
                    <a:pt x="0" y="1"/>
                  </a:moveTo>
                  <a:cubicBezTo>
                    <a:pt x="2" y="11"/>
                    <a:pt x="2" y="20"/>
                    <a:pt x="0" y="30"/>
                  </a:cubicBezTo>
                  <a:cubicBezTo>
                    <a:pt x="0" y="31"/>
                    <a:pt x="2" y="31"/>
                    <a:pt x="2" y="30"/>
                  </a:cubicBezTo>
                  <a:cubicBezTo>
                    <a:pt x="4" y="20"/>
                    <a:pt x="4" y="11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99"/>
            <p:cNvSpPr/>
            <p:nvPr/>
          </p:nvSpPr>
          <p:spPr bwMode="auto">
            <a:xfrm>
              <a:off x="3679" y="1113"/>
              <a:ext cx="12" cy="57"/>
            </a:xfrm>
            <a:custGeom>
              <a:avLst/>
              <a:gdLst>
                <a:gd name="T0" fmla="*/ 2 w 5"/>
                <a:gd name="T1" fmla="*/ 2 h 24"/>
                <a:gd name="T2" fmla="*/ 1 w 5"/>
                <a:gd name="T3" fmla="*/ 22 h 24"/>
                <a:gd name="T4" fmla="*/ 3 w 5"/>
                <a:gd name="T5" fmla="*/ 23 h 24"/>
                <a:gd name="T6" fmla="*/ 4 w 5"/>
                <a:gd name="T7" fmla="*/ 2 h 24"/>
                <a:gd name="T8" fmla="*/ 2 w 5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4">
                  <a:moveTo>
                    <a:pt x="2" y="2"/>
                  </a:moveTo>
                  <a:cubicBezTo>
                    <a:pt x="3" y="9"/>
                    <a:pt x="2" y="16"/>
                    <a:pt x="1" y="22"/>
                  </a:cubicBezTo>
                  <a:cubicBezTo>
                    <a:pt x="0" y="23"/>
                    <a:pt x="2" y="24"/>
                    <a:pt x="3" y="23"/>
                  </a:cubicBezTo>
                  <a:cubicBezTo>
                    <a:pt x="4" y="16"/>
                    <a:pt x="5" y="9"/>
                    <a:pt x="4" y="2"/>
                  </a:cubicBezTo>
                  <a:cubicBezTo>
                    <a:pt x="4" y="0"/>
                    <a:pt x="2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100"/>
            <p:cNvSpPr/>
            <p:nvPr/>
          </p:nvSpPr>
          <p:spPr bwMode="auto">
            <a:xfrm>
              <a:off x="3478" y="1258"/>
              <a:ext cx="28" cy="85"/>
            </a:xfrm>
            <a:custGeom>
              <a:avLst/>
              <a:gdLst>
                <a:gd name="T0" fmla="*/ 6 w 12"/>
                <a:gd name="T1" fmla="*/ 2 h 36"/>
                <a:gd name="T2" fmla="*/ 0 w 12"/>
                <a:gd name="T3" fmla="*/ 33 h 36"/>
                <a:gd name="T4" fmla="*/ 2 w 12"/>
                <a:gd name="T5" fmla="*/ 35 h 36"/>
                <a:gd name="T6" fmla="*/ 8 w 12"/>
                <a:gd name="T7" fmla="*/ 1 h 36"/>
                <a:gd name="T8" fmla="*/ 6 w 12"/>
                <a:gd name="T9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6">
                  <a:moveTo>
                    <a:pt x="6" y="2"/>
                  </a:moveTo>
                  <a:cubicBezTo>
                    <a:pt x="8" y="13"/>
                    <a:pt x="7" y="24"/>
                    <a:pt x="0" y="33"/>
                  </a:cubicBezTo>
                  <a:cubicBezTo>
                    <a:pt x="0" y="35"/>
                    <a:pt x="1" y="36"/>
                    <a:pt x="2" y="35"/>
                  </a:cubicBezTo>
                  <a:cubicBezTo>
                    <a:pt x="9" y="25"/>
                    <a:pt x="12" y="13"/>
                    <a:pt x="8" y="1"/>
                  </a:cubicBezTo>
                  <a:cubicBezTo>
                    <a:pt x="8" y="0"/>
                    <a:pt x="6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101"/>
            <p:cNvSpPr/>
            <p:nvPr/>
          </p:nvSpPr>
          <p:spPr bwMode="auto">
            <a:xfrm>
              <a:off x="5232" y="1734"/>
              <a:ext cx="26" cy="94"/>
            </a:xfrm>
            <a:custGeom>
              <a:avLst/>
              <a:gdLst>
                <a:gd name="T0" fmla="*/ 0 w 11"/>
                <a:gd name="T1" fmla="*/ 2 h 40"/>
                <a:gd name="T2" fmla="*/ 5 w 11"/>
                <a:gd name="T3" fmla="*/ 17 h 40"/>
                <a:gd name="T4" fmla="*/ 7 w 11"/>
                <a:gd name="T5" fmla="*/ 26 h 40"/>
                <a:gd name="T6" fmla="*/ 8 w 11"/>
                <a:gd name="T7" fmla="*/ 30 h 40"/>
                <a:gd name="T8" fmla="*/ 7 w 11"/>
                <a:gd name="T9" fmla="*/ 36 h 40"/>
                <a:gd name="T10" fmla="*/ 6 w 11"/>
                <a:gd name="T11" fmla="*/ 37 h 40"/>
                <a:gd name="T12" fmla="*/ 11 w 11"/>
                <a:gd name="T13" fmla="*/ 32 h 40"/>
                <a:gd name="T14" fmla="*/ 2 w 11"/>
                <a:gd name="T15" fmla="*/ 1 h 40"/>
                <a:gd name="T16" fmla="*/ 0 w 11"/>
                <a:gd name="T17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0">
                  <a:moveTo>
                    <a:pt x="0" y="2"/>
                  </a:moveTo>
                  <a:cubicBezTo>
                    <a:pt x="2" y="7"/>
                    <a:pt x="3" y="12"/>
                    <a:pt x="5" y="17"/>
                  </a:cubicBezTo>
                  <a:cubicBezTo>
                    <a:pt x="5" y="20"/>
                    <a:pt x="6" y="23"/>
                    <a:pt x="7" y="26"/>
                  </a:cubicBezTo>
                  <a:cubicBezTo>
                    <a:pt x="8" y="27"/>
                    <a:pt x="8" y="29"/>
                    <a:pt x="8" y="30"/>
                  </a:cubicBezTo>
                  <a:cubicBezTo>
                    <a:pt x="10" y="33"/>
                    <a:pt x="10" y="35"/>
                    <a:pt x="7" y="36"/>
                  </a:cubicBezTo>
                  <a:cubicBezTo>
                    <a:pt x="7" y="36"/>
                    <a:pt x="6" y="36"/>
                    <a:pt x="6" y="37"/>
                  </a:cubicBezTo>
                  <a:cubicBezTo>
                    <a:pt x="10" y="40"/>
                    <a:pt x="11" y="35"/>
                    <a:pt x="11" y="32"/>
                  </a:cubicBezTo>
                  <a:cubicBezTo>
                    <a:pt x="9" y="22"/>
                    <a:pt x="5" y="11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102"/>
            <p:cNvSpPr/>
            <p:nvPr/>
          </p:nvSpPr>
          <p:spPr bwMode="auto">
            <a:xfrm>
              <a:off x="3629" y="1007"/>
              <a:ext cx="12" cy="47"/>
            </a:xfrm>
            <a:custGeom>
              <a:avLst/>
              <a:gdLst>
                <a:gd name="T0" fmla="*/ 0 w 5"/>
                <a:gd name="T1" fmla="*/ 19 h 20"/>
                <a:gd name="T2" fmla="*/ 2 w 5"/>
                <a:gd name="T3" fmla="*/ 20 h 20"/>
                <a:gd name="T4" fmla="*/ 5 w 5"/>
                <a:gd name="T5" fmla="*/ 1 h 20"/>
                <a:gd name="T6" fmla="*/ 3 w 5"/>
                <a:gd name="T7" fmla="*/ 1 h 20"/>
                <a:gd name="T8" fmla="*/ 0 w 5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0" y="19"/>
                  </a:moveTo>
                  <a:cubicBezTo>
                    <a:pt x="0" y="20"/>
                    <a:pt x="2" y="20"/>
                    <a:pt x="2" y="20"/>
                  </a:cubicBezTo>
                  <a:cubicBezTo>
                    <a:pt x="3" y="13"/>
                    <a:pt x="4" y="7"/>
                    <a:pt x="5" y="1"/>
                  </a:cubicBezTo>
                  <a:cubicBezTo>
                    <a:pt x="5" y="1"/>
                    <a:pt x="4" y="0"/>
                    <a:pt x="3" y="1"/>
                  </a:cubicBezTo>
                  <a:cubicBezTo>
                    <a:pt x="2" y="7"/>
                    <a:pt x="1" y="13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103"/>
            <p:cNvSpPr/>
            <p:nvPr/>
          </p:nvSpPr>
          <p:spPr bwMode="auto">
            <a:xfrm>
              <a:off x="3504" y="1102"/>
              <a:ext cx="7" cy="71"/>
            </a:xfrm>
            <a:custGeom>
              <a:avLst/>
              <a:gdLst>
                <a:gd name="T0" fmla="*/ 0 w 3"/>
                <a:gd name="T1" fmla="*/ 1 h 30"/>
                <a:gd name="T2" fmla="*/ 0 w 3"/>
                <a:gd name="T3" fmla="*/ 29 h 30"/>
                <a:gd name="T4" fmla="*/ 2 w 3"/>
                <a:gd name="T5" fmla="*/ 29 h 30"/>
                <a:gd name="T6" fmla="*/ 3 w 3"/>
                <a:gd name="T7" fmla="*/ 1 h 30"/>
                <a:gd name="T8" fmla="*/ 0 w 3"/>
                <a:gd name="T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1"/>
                  </a:moveTo>
                  <a:cubicBezTo>
                    <a:pt x="0" y="10"/>
                    <a:pt x="0" y="19"/>
                    <a:pt x="0" y="29"/>
                  </a:cubicBezTo>
                  <a:cubicBezTo>
                    <a:pt x="0" y="30"/>
                    <a:pt x="2" y="30"/>
                    <a:pt x="2" y="29"/>
                  </a:cubicBezTo>
                  <a:cubicBezTo>
                    <a:pt x="2" y="20"/>
                    <a:pt x="3" y="10"/>
                    <a:pt x="3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104"/>
            <p:cNvSpPr/>
            <p:nvPr/>
          </p:nvSpPr>
          <p:spPr bwMode="auto">
            <a:xfrm>
              <a:off x="4233" y="2070"/>
              <a:ext cx="137" cy="31"/>
            </a:xfrm>
            <a:custGeom>
              <a:avLst/>
              <a:gdLst>
                <a:gd name="T0" fmla="*/ 1 w 58"/>
                <a:gd name="T1" fmla="*/ 13 h 13"/>
                <a:gd name="T2" fmla="*/ 57 w 58"/>
                <a:gd name="T3" fmla="*/ 1 h 13"/>
                <a:gd name="T4" fmla="*/ 57 w 58"/>
                <a:gd name="T5" fmla="*/ 0 h 13"/>
                <a:gd name="T6" fmla="*/ 1 w 58"/>
                <a:gd name="T7" fmla="*/ 12 h 13"/>
                <a:gd name="T8" fmla="*/ 1 w 5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3">
                  <a:moveTo>
                    <a:pt x="1" y="13"/>
                  </a:moveTo>
                  <a:cubicBezTo>
                    <a:pt x="21" y="12"/>
                    <a:pt x="39" y="8"/>
                    <a:pt x="57" y="1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39" y="6"/>
                    <a:pt x="20" y="10"/>
                    <a:pt x="1" y="12"/>
                  </a:cubicBezTo>
                  <a:cubicBezTo>
                    <a:pt x="0" y="12"/>
                    <a:pt x="1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105"/>
            <p:cNvSpPr/>
            <p:nvPr/>
          </p:nvSpPr>
          <p:spPr bwMode="auto">
            <a:xfrm>
              <a:off x="4224" y="1784"/>
              <a:ext cx="172" cy="37"/>
            </a:xfrm>
            <a:custGeom>
              <a:avLst/>
              <a:gdLst>
                <a:gd name="T0" fmla="*/ 1 w 73"/>
                <a:gd name="T1" fmla="*/ 16 h 16"/>
                <a:gd name="T2" fmla="*/ 72 w 73"/>
                <a:gd name="T3" fmla="*/ 2 h 16"/>
                <a:gd name="T4" fmla="*/ 71 w 73"/>
                <a:gd name="T5" fmla="*/ 0 h 16"/>
                <a:gd name="T6" fmla="*/ 1 w 73"/>
                <a:gd name="T7" fmla="*/ 15 h 16"/>
                <a:gd name="T8" fmla="*/ 1 w 73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6">
                  <a:moveTo>
                    <a:pt x="1" y="16"/>
                  </a:moveTo>
                  <a:cubicBezTo>
                    <a:pt x="25" y="15"/>
                    <a:pt x="49" y="9"/>
                    <a:pt x="72" y="2"/>
                  </a:cubicBezTo>
                  <a:cubicBezTo>
                    <a:pt x="73" y="1"/>
                    <a:pt x="72" y="0"/>
                    <a:pt x="71" y="0"/>
                  </a:cubicBezTo>
                  <a:cubicBezTo>
                    <a:pt x="48" y="7"/>
                    <a:pt x="25" y="11"/>
                    <a:pt x="1" y="15"/>
                  </a:cubicBezTo>
                  <a:cubicBezTo>
                    <a:pt x="0" y="15"/>
                    <a:pt x="0" y="16"/>
                    <a:pt x="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106"/>
            <p:cNvSpPr/>
            <p:nvPr/>
          </p:nvSpPr>
          <p:spPr bwMode="auto">
            <a:xfrm>
              <a:off x="4349" y="1663"/>
              <a:ext cx="97" cy="16"/>
            </a:xfrm>
            <a:custGeom>
              <a:avLst/>
              <a:gdLst>
                <a:gd name="T0" fmla="*/ 1 w 41"/>
                <a:gd name="T1" fmla="*/ 7 h 7"/>
                <a:gd name="T2" fmla="*/ 40 w 41"/>
                <a:gd name="T3" fmla="*/ 1 h 7"/>
                <a:gd name="T4" fmla="*/ 40 w 41"/>
                <a:gd name="T5" fmla="*/ 0 h 7"/>
                <a:gd name="T6" fmla="*/ 1 w 41"/>
                <a:gd name="T7" fmla="*/ 5 h 7"/>
                <a:gd name="T8" fmla="*/ 1 w 4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7">
                  <a:moveTo>
                    <a:pt x="1" y="7"/>
                  </a:moveTo>
                  <a:cubicBezTo>
                    <a:pt x="14" y="5"/>
                    <a:pt x="27" y="2"/>
                    <a:pt x="40" y="1"/>
                  </a:cubicBezTo>
                  <a:cubicBezTo>
                    <a:pt x="41" y="1"/>
                    <a:pt x="41" y="0"/>
                    <a:pt x="40" y="0"/>
                  </a:cubicBezTo>
                  <a:cubicBezTo>
                    <a:pt x="27" y="0"/>
                    <a:pt x="14" y="2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107"/>
            <p:cNvSpPr/>
            <p:nvPr/>
          </p:nvSpPr>
          <p:spPr bwMode="auto">
            <a:xfrm>
              <a:off x="4373" y="1608"/>
              <a:ext cx="95" cy="15"/>
            </a:xfrm>
            <a:custGeom>
              <a:avLst/>
              <a:gdLst>
                <a:gd name="T0" fmla="*/ 1 w 40"/>
                <a:gd name="T1" fmla="*/ 6 h 6"/>
                <a:gd name="T2" fmla="*/ 39 w 40"/>
                <a:gd name="T3" fmla="*/ 1 h 6"/>
                <a:gd name="T4" fmla="*/ 39 w 40"/>
                <a:gd name="T5" fmla="*/ 0 h 6"/>
                <a:gd name="T6" fmla="*/ 1 w 40"/>
                <a:gd name="T7" fmla="*/ 5 h 6"/>
                <a:gd name="T8" fmla="*/ 1 w 4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6">
                  <a:moveTo>
                    <a:pt x="1" y="6"/>
                  </a:moveTo>
                  <a:cubicBezTo>
                    <a:pt x="14" y="5"/>
                    <a:pt x="27" y="3"/>
                    <a:pt x="39" y="1"/>
                  </a:cubicBezTo>
                  <a:cubicBezTo>
                    <a:pt x="40" y="1"/>
                    <a:pt x="40" y="0"/>
                    <a:pt x="39" y="0"/>
                  </a:cubicBezTo>
                  <a:cubicBezTo>
                    <a:pt x="26" y="1"/>
                    <a:pt x="14" y="3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108"/>
            <p:cNvSpPr/>
            <p:nvPr/>
          </p:nvSpPr>
          <p:spPr bwMode="auto">
            <a:xfrm>
              <a:off x="4314" y="1322"/>
              <a:ext cx="56" cy="14"/>
            </a:xfrm>
            <a:custGeom>
              <a:avLst/>
              <a:gdLst>
                <a:gd name="T0" fmla="*/ 2 w 24"/>
                <a:gd name="T1" fmla="*/ 4 h 6"/>
                <a:gd name="T2" fmla="*/ 22 w 24"/>
                <a:gd name="T3" fmla="*/ 6 h 6"/>
                <a:gd name="T4" fmla="*/ 23 w 24"/>
                <a:gd name="T5" fmla="*/ 4 h 6"/>
                <a:gd name="T6" fmla="*/ 1 w 24"/>
                <a:gd name="T7" fmla="*/ 2 h 6"/>
                <a:gd name="T8" fmla="*/ 2 w 2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">
                  <a:moveTo>
                    <a:pt x="2" y="4"/>
                  </a:moveTo>
                  <a:cubicBezTo>
                    <a:pt x="9" y="2"/>
                    <a:pt x="16" y="3"/>
                    <a:pt x="22" y="6"/>
                  </a:cubicBezTo>
                  <a:cubicBezTo>
                    <a:pt x="23" y="6"/>
                    <a:pt x="24" y="5"/>
                    <a:pt x="23" y="4"/>
                  </a:cubicBezTo>
                  <a:cubicBezTo>
                    <a:pt x="16" y="1"/>
                    <a:pt x="9" y="0"/>
                    <a:pt x="1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109"/>
            <p:cNvSpPr/>
            <p:nvPr/>
          </p:nvSpPr>
          <p:spPr bwMode="auto">
            <a:xfrm>
              <a:off x="3395" y="2347"/>
              <a:ext cx="137" cy="17"/>
            </a:xfrm>
            <a:custGeom>
              <a:avLst/>
              <a:gdLst>
                <a:gd name="T0" fmla="*/ 0 w 58"/>
                <a:gd name="T1" fmla="*/ 5 h 7"/>
                <a:gd name="T2" fmla="*/ 58 w 58"/>
                <a:gd name="T3" fmla="*/ 1 h 7"/>
                <a:gd name="T4" fmla="*/ 57 w 58"/>
                <a:gd name="T5" fmla="*/ 0 h 7"/>
                <a:gd name="T6" fmla="*/ 0 w 58"/>
                <a:gd name="T7" fmla="*/ 4 h 7"/>
                <a:gd name="T8" fmla="*/ 0 w 5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7">
                  <a:moveTo>
                    <a:pt x="0" y="5"/>
                  </a:moveTo>
                  <a:cubicBezTo>
                    <a:pt x="20" y="7"/>
                    <a:pt x="39" y="5"/>
                    <a:pt x="58" y="1"/>
                  </a:cubicBezTo>
                  <a:cubicBezTo>
                    <a:pt x="58" y="1"/>
                    <a:pt x="58" y="0"/>
                    <a:pt x="57" y="0"/>
                  </a:cubicBezTo>
                  <a:cubicBezTo>
                    <a:pt x="39" y="4"/>
                    <a:pt x="20" y="5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110"/>
            <p:cNvSpPr/>
            <p:nvPr/>
          </p:nvSpPr>
          <p:spPr bwMode="auto">
            <a:xfrm>
              <a:off x="3459" y="2148"/>
              <a:ext cx="159" cy="26"/>
            </a:xfrm>
            <a:custGeom>
              <a:avLst/>
              <a:gdLst>
                <a:gd name="T0" fmla="*/ 1 w 67"/>
                <a:gd name="T1" fmla="*/ 11 h 11"/>
                <a:gd name="T2" fmla="*/ 66 w 67"/>
                <a:gd name="T3" fmla="*/ 1 h 11"/>
                <a:gd name="T4" fmla="*/ 66 w 67"/>
                <a:gd name="T5" fmla="*/ 0 h 11"/>
                <a:gd name="T6" fmla="*/ 1 w 67"/>
                <a:gd name="T7" fmla="*/ 10 h 11"/>
                <a:gd name="T8" fmla="*/ 1 w 6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11">
                  <a:moveTo>
                    <a:pt x="1" y="11"/>
                  </a:moveTo>
                  <a:cubicBezTo>
                    <a:pt x="23" y="8"/>
                    <a:pt x="45" y="5"/>
                    <a:pt x="66" y="1"/>
                  </a:cubicBezTo>
                  <a:cubicBezTo>
                    <a:pt x="67" y="1"/>
                    <a:pt x="67" y="0"/>
                    <a:pt x="66" y="0"/>
                  </a:cubicBezTo>
                  <a:cubicBezTo>
                    <a:pt x="44" y="3"/>
                    <a:pt x="23" y="6"/>
                    <a:pt x="1" y="10"/>
                  </a:cubicBezTo>
                  <a:cubicBezTo>
                    <a:pt x="0" y="10"/>
                    <a:pt x="0" y="11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111"/>
            <p:cNvSpPr/>
            <p:nvPr/>
          </p:nvSpPr>
          <p:spPr bwMode="auto">
            <a:xfrm>
              <a:off x="3480" y="2087"/>
              <a:ext cx="140" cy="26"/>
            </a:xfrm>
            <a:custGeom>
              <a:avLst/>
              <a:gdLst>
                <a:gd name="T0" fmla="*/ 2 w 59"/>
                <a:gd name="T1" fmla="*/ 11 h 11"/>
                <a:gd name="T2" fmla="*/ 57 w 59"/>
                <a:gd name="T3" fmla="*/ 2 h 11"/>
                <a:gd name="T4" fmla="*/ 57 w 59"/>
                <a:gd name="T5" fmla="*/ 0 h 11"/>
                <a:gd name="T6" fmla="*/ 1 w 59"/>
                <a:gd name="T7" fmla="*/ 9 h 11"/>
                <a:gd name="T8" fmla="*/ 2 w 5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1">
                  <a:moveTo>
                    <a:pt x="2" y="11"/>
                  </a:moveTo>
                  <a:cubicBezTo>
                    <a:pt x="20" y="9"/>
                    <a:pt x="39" y="5"/>
                    <a:pt x="57" y="2"/>
                  </a:cubicBezTo>
                  <a:cubicBezTo>
                    <a:pt x="59" y="2"/>
                    <a:pt x="58" y="0"/>
                    <a:pt x="57" y="0"/>
                  </a:cubicBezTo>
                  <a:cubicBezTo>
                    <a:pt x="39" y="3"/>
                    <a:pt x="20" y="5"/>
                    <a:pt x="1" y="9"/>
                  </a:cubicBezTo>
                  <a:cubicBezTo>
                    <a:pt x="0" y="9"/>
                    <a:pt x="0" y="11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112"/>
            <p:cNvSpPr/>
            <p:nvPr/>
          </p:nvSpPr>
          <p:spPr bwMode="auto">
            <a:xfrm>
              <a:off x="3532" y="1956"/>
              <a:ext cx="83" cy="19"/>
            </a:xfrm>
            <a:custGeom>
              <a:avLst/>
              <a:gdLst>
                <a:gd name="T0" fmla="*/ 1 w 35"/>
                <a:gd name="T1" fmla="*/ 8 h 8"/>
                <a:gd name="T2" fmla="*/ 34 w 35"/>
                <a:gd name="T3" fmla="*/ 2 h 8"/>
                <a:gd name="T4" fmla="*/ 34 w 35"/>
                <a:gd name="T5" fmla="*/ 0 h 8"/>
                <a:gd name="T6" fmla="*/ 1 w 35"/>
                <a:gd name="T7" fmla="*/ 6 h 8"/>
                <a:gd name="T8" fmla="*/ 1 w 3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">
                  <a:moveTo>
                    <a:pt x="1" y="8"/>
                  </a:moveTo>
                  <a:cubicBezTo>
                    <a:pt x="13" y="8"/>
                    <a:pt x="24" y="6"/>
                    <a:pt x="34" y="2"/>
                  </a:cubicBezTo>
                  <a:cubicBezTo>
                    <a:pt x="35" y="1"/>
                    <a:pt x="35" y="0"/>
                    <a:pt x="34" y="0"/>
                  </a:cubicBezTo>
                  <a:cubicBezTo>
                    <a:pt x="23" y="5"/>
                    <a:pt x="13" y="6"/>
                    <a:pt x="1" y="6"/>
                  </a:cubicBezTo>
                  <a:cubicBezTo>
                    <a:pt x="0" y="6"/>
                    <a:pt x="0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113"/>
            <p:cNvSpPr/>
            <p:nvPr/>
          </p:nvSpPr>
          <p:spPr bwMode="auto">
            <a:xfrm>
              <a:off x="3369" y="2707"/>
              <a:ext cx="102" cy="189"/>
            </a:xfrm>
            <a:custGeom>
              <a:avLst/>
              <a:gdLst>
                <a:gd name="T0" fmla="*/ 0 w 43"/>
                <a:gd name="T1" fmla="*/ 2 h 80"/>
                <a:gd name="T2" fmla="*/ 3 w 43"/>
                <a:gd name="T3" fmla="*/ 7 h 80"/>
                <a:gd name="T4" fmla="*/ 4 w 43"/>
                <a:gd name="T5" fmla="*/ 7 h 80"/>
                <a:gd name="T6" fmla="*/ 7 w 43"/>
                <a:gd name="T7" fmla="*/ 11 h 80"/>
                <a:gd name="T8" fmla="*/ 22 w 43"/>
                <a:gd name="T9" fmla="*/ 36 h 80"/>
                <a:gd name="T10" fmla="*/ 42 w 43"/>
                <a:gd name="T11" fmla="*/ 79 h 80"/>
                <a:gd name="T12" fmla="*/ 43 w 43"/>
                <a:gd name="T13" fmla="*/ 79 h 80"/>
                <a:gd name="T14" fmla="*/ 2 w 43"/>
                <a:gd name="T15" fmla="*/ 1 h 80"/>
                <a:gd name="T16" fmla="*/ 0 w 43"/>
                <a:gd name="T17" fmla="*/ 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80">
                  <a:moveTo>
                    <a:pt x="0" y="2"/>
                  </a:moveTo>
                  <a:cubicBezTo>
                    <a:pt x="1" y="4"/>
                    <a:pt x="2" y="5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5" y="8"/>
                    <a:pt x="6" y="10"/>
                    <a:pt x="7" y="11"/>
                  </a:cubicBezTo>
                  <a:cubicBezTo>
                    <a:pt x="12" y="19"/>
                    <a:pt x="17" y="28"/>
                    <a:pt x="22" y="36"/>
                  </a:cubicBezTo>
                  <a:cubicBezTo>
                    <a:pt x="29" y="50"/>
                    <a:pt x="36" y="65"/>
                    <a:pt x="42" y="79"/>
                  </a:cubicBezTo>
                  <a:cubicBezTo>
                    <a:pt x="42" y="80"/>
                    <a:pt x="43" y="80"/>
                    <a:pt x="43" y="79"/>
                  </a:cubicBezTo>
                  <a:cubicBezTo>
                    <a:pt x="32" y="51"/>
                    <a:pt x="20" y="25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114"/>
            <p:cNvSpPr/>
            <p:nvPr/>
          </p:nvSpPr>
          <p:spPr bwMode="auto">
            <a:xfrm>
              <a:off x="3123" y="2577"/>
              <a:ext cx="128" cy="246"/>
            </a:xfrm>
            <a:custGeom>
              <a:avLst/>
              <a:gdLst>
                <a:gd name="T0" fmla="*/ 0 w 54"/>
                <a:gd name="T1" fmla="*/ 8 h 104"/>
                <a:gd name="T2" fmla="*/ 2 w 54"/>
                <a:gd name="T3" fmla="*/ 8 h 104"/>
                <a:gd name="T4" fmla="*/ 9 w 54"/>
                <a:gd name="T5" fmla="*/ 12 h 104"/>
                <a:gd name="T6" fmla="*/ 19 w 54"/>
                <a:gd name="T7" fmla="*/ 30 h 104"/>
                <a:gd name="T8" fmla="*/ 32 w 54"/>
                <a:gd name="T9" fmla="*/ 54 h 104"/>
                <a:gd name="T10" fmla="*/ 52 w 54"/>
                <a:gd name="T11" fmla="*/ 104 h 104"/>
                <a:gd name="T12" fmla="*/ 53 w 54"/>
                <a:gd name="T13" fmla="*/ 103 h 104"/>
                <a:gd name="T14" fmla="*/ 5 w 54"/>
                <a:gd name="T15" fmla="*/ 1 h 104"/>
                <a:gd name="T16" fmla="*/ 3 w 54"/>
                <a:gd name="T17" fmla="*/ 1 h 104"/>
                <a:gd name="T18" fmla="*/ 0 w 54"/>
                <a:gd name="T19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104">
                  <a:moveTo>
                    <a:pt x="0" y="8"/>
                  </a:moveTo>
                  <a:cubicBezTo>
                    <a:pt x="0" y="9"/>
                    <a:pt x="2" y="9"/>
                    <a:pt x="2" y="8"/>
                  </a:cubicBezTo>
                  <a:cubicBezTo>
                    <a:pt x="2" y="3"/>
                    <a:pt x="9" y="12"/>
                    <a:pt x="9" y="12"/>
                  </a:cubicBezTo>
                  <a:cubicBezTo>
                    <a:pt x="13" y="17"/>
                    <a:pt x="16" y="24"/>
                    <a:pt x="19" y="30"/>
                  </a:cubicBezTo>
                  <a:cubicBezTo>
                    <a:pt x="24" y="38"/>
                    <a:pt x="28" y="46"/>
                    <a:pt x="32" y="54"/>
                  </a:cubicBezTo>
                  <a:cubicBezTo>
                    <a:pt x="39" y="70"/>
                    <a:pt x="46" y="87"/>
                    <a:pt x="52" y="104"/>
                  </a:cubicBezTo>
                  <a:cubicBezTo>
                    <a:pt x="53" y="104"/>
                    <a:pt x="54" y="104"/>
                    <a:pt x="53" y="103"/>
                  </a:cubicBezTo>
                  <a:cubicBezTo>
                    <a:pt x="42" y="67"/>
                    <a:pt x="26" y="32"/>
                    <a:pt x="5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0" y="4"/>
                    <a:pt x="0" y="3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115"/>
            <p:cNvSpPr/>
            <p:nvPr/>
          </p:nvSpPr>
          <p:spPr bwMode="auto">
            <a:xfrm>
              <a:off x="2843" y="2873"/>
              <a:ext cx="86" cy="208"/>
            </a:xfrm>
            <a:custGeom>
              <a:avLst/>
              <a:gdLst>
                <a:gd name="T0" fmla="*/ 3 w 36"/>
                <a:gd name="T1" fmla="*/ 10 h 88"/>
                <a:gd name="T2" fmla="*/ 13 w 36"/>
                <a:gd name="T3" fmla="*/ 28 h 88"/>
                <a:gd name="T4" fmla="*/ 20 w 36"/>
                <a:gd name="T5" fmla="*/ 47 h 88"/>
                <a:gd name="T6" fmla="*/ 34 w 36"/>
                <a:gd name="T7" fmla="*/ 87 h 88"/>
                <a:gd name="T8" fmla="*/ 36 w 36"/>
                <a:gd name="T9" fmla="*/ 86 h 88"/>
                <a:gd name="T10" fmla="*/ 14 w 36"/>
                <a:gd name="T11" fmla="*/ 22 h 88"/>
                <a:gd name="T12" fmla="*/ 1 w 36"/>
                <a:gd name="T13" fmla="*/ 9 h 88"/>
                <a:gd name="T14" fmla="*/ 3 w 36"/>
                <a:gd name="T15" fmla="*/ 1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88">
                  <a:moveTo>
                    <a:pt x="3" y="10"/>
                  </a:moveTo>
                  <a:cubicBezTo>
                    <a:pt x="6" y="7"/>
                    <a:pt x="12" y="26"/>
                    <a:pt x="13" y="28"/>
                  </a:cubicBezTo>
                  <a:cubicBezTo>
                    <a:pt x="15" y="34"/>
                    <a:pt x="18" y="41"/>
                    <a:pt x="20" y="47"/>
                  </a:cubicBezTo>
                  <a:cubicBezTo>
                    <a:pt x="25" y="61"/>
                    <a:pt x="29" y="74"/>
                    <a:pt x="34" y="87"/>
                  </a:cubicBezTo>
                  <a:cubicBezTo>
                    <a:pt x="34" y="88"/>
                    <a:pt x="36" y="87"/>
                    <a:pt x="36" y="86"/>
                  </a:cubicBezTo>
                  <a:cubicBezTo>
                    <a:pt x="29" y="65"/>
                    <a:pt x="22" y="43"/>
                    <a:pt x="14" y="22"/>
                  </a:cubicBezTo>
                  <a:cubicBezTo>
                    <a:pt x="13" y="19"/>
                    <a:pt x="8" y="0"/>
                    <a:pt x="1" y="9"/>
                  </a:cubicBezTo>
                  <a:cubicBezTo>
                    <a:pt x="0" y="10"/>
                    <a:pt x="2" y="11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116"/>
            <p:cNvSpPr/>
            <p:nvPr/>
          </p:nvSpPr>
          <p:spPr bwMode="auto">
            <a:xfrm>
              <a:off x="2550" y="3237"/>
              <a:ext cx="104" cy="303"/>
            </a:xfrm>
            <a:custGeom>
              <a:avLst/>
              <a:gdLst>
                <a:gd name="T0" fmla="*/ 0 w 44"/>
                <a:gd name="T1" fmla="*/ 3 h 128"/>
                <a:gd name="T2" fmla="*/ 20 w 44"/>
                <a:gd name="T3" fmla="*/ 62 h 128"/>
                <a:gd name="T4" fmla="*/ 40 w 44"/>
                <a:gd name="T5" fmla="*/ 126 h 128"/>
                <a:gd name="T6" fmla="*/ 43 w 44"/>
                <a:gd name="T7" fmla="*/ 125 h 128"/>
                <a:gd name="T8" fmla="*/ 23 w 44"/>
                <a:gd name="T9" fmla="*/ 57 h 128"/>
                <a:gd name="T10" fmla="*/ 3 w 44"/>
                <a:gd name="T11" fmla="*/ 1 h 128"/>
                <a:gd name="T12" fmla="*/ 0 w 44"/>
                <a:gd name="T13" fmla="*/ 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28">
                  <a:moveTo>
                    <a:pt x="0" y="3"/>
                  </a:moveTo>
                  <a:cubicBezTo>
                    <a:pt x="10" y="21"/>
                    <a:pt x="14" y="42"/>
                    <a:pt x="20" y="62"/>
                  </a:cubicBezTo>
                  <a:cubicBezTo>
                    <a:pt x="27" y="83"/>
                    <a:pt x="34" y="105"/>
                    <a:pt x="40" y="126"/>
                  </a:cubicBezTo>
                  <a:cubicBezTo>
                    <a:pt x="41" y="128"/>
                    <a:pt x="44" y="127"/>
                    <a:pt x="43" y="125"/>
                  </a:cubicBezTo>
                  <a:cubicBezTo>
                    <a:pt x="36" y="102"/>
                    <a:pt x="29" y="79"/>
                    <a:pt x="23" y="57"/>
                  </a:cubicBezTo>
                  <a:cubicBezTo>
                    <a:pt x="17" y="39"/>
                    <a:pt x="14" y="17"/>
                    <a:pt x="3" y="1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17"/>
            <p:cNvSpPr/>
            <p:nvPr/>
          </p:nvSpPr>
          <p:spPr bwMode="auto">
            <a:xfrm>
              <a:off x="3419" y="2655"/>
              <a:ext cx="142" cy="59"/>
            </a:xfrm>
            <a:custGeom>
              <a:avLst/>
              <a:gdLst>
                <a:gd name="T0" fmla="*/ 2 w 60"/>
                <a:gd name="T1" fmla="*/ 25 h 25"/>
                <a:gd name="T2" fmla="*/ 59 w 60"/>
                <a:gd name="T3" fmla="*/ 2 h 25"/>
                <a:gd name="T4" fmla="*/ 58 w 60"/>
                <a:gd name="T5" fmla="*/ 1 h 25"/>
                <a:gd name="T6" fmla="*/ 1 w 60"/>
                <a:gd name="T7" fmla="*/ 23 h 25"/>
                <a:gd name="T8" fmla="*/ 2 w 60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5">
                  <a:moveTo>
                    <a:pt x="2" y="25"/>
                  </a:moveTo>
                  <a:cubicBezTo>
                    <a:pt x="22" y="19"/>
                    <a:pt x="41" y="12"/>
                    <a:pt x="59" y="2"/>
                  </a:cubicBezTo>
                  <a:cubicBezTo>
                    <a:pt x="60" y="2"/>
                    <a:pt x="59" y="0"/>
                    <a:pt x="58" y="1"/>
                  </a:cubicBezTo>
                  <a:cubicBezTo>
                    <a:pt x="40" y="9"/>
                    <a:pt x="21" y="17"/>
                    <a:pt x="1" y="23"/>
                  </a:cubicBezTo>
                  <a:cubicBezTo>
                    <a:pt x="0" y="23"/>
                    <a:pt x="1" y="25"/>
                    <a:pt x="2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118"/>
            <p:cNvSpPr/>
            <p:nvPr/>
          </p:nvSpPr>
          <p:spPr bwMode="auto">
            <a:xfrm>
              <a:off x="3383" y="2645"/>
              <a:ext cx="95" cy="45"/>
            </a:xfrm>
            <a:custGeom>
              <a:avLst/>
              <a:gdLst>
                <a:gd name="T0" fmla="*/ 2 w 40"/>
                <a:gd name="T1" fmla="*/ 18 h 19"/>
                <a:gd name="T2" fmla="*/ 38 w 40"/>
                <a:gd name="T3" fmla="*/ 2 h 19"/>
                <a:gd name="T4" fmla="*/ 38 w 40"/>
                <a:gd name="T5" fmla="*/ 1 h 19"/>
                <a:gd name="T6" fmla="*/ 1 w 40"/>
                <a:gd name="T7" fmla="*/ 16 h 19"/>
                <a:gd name="T8" fmla="*/ 2 w 40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9">
                  <a:moveTo>
                    <a:pt x="2" y="18"/>
                  </a:moveTo>
                  <a:cubicBezTo>
                    <a:pt x="14" y="13"/>
                    <a:pt x="26" y="8"/>
                    <a:pt x="38" y="2"/>
                  </a:cubicBezTo>
                  <a:cubicBezTo>
                    <a:pt x="40" y="2"/>
                    <a:pt x="39" y="0"/>
                    <a:pt x="38" y="1"/>
                  </a:cubicBezTo>
                  <a:cubicBezTo>
                    <a:pt x="26" y="6"/>
                    <a:pt x="13" y="11"/>
                    <a:pt x="1" y="16"/>
                  </a:cubicBezTo>
                  <a:cubicBezTo>
                    <a:pt x="0" y="17"/>
                    <a:pt x="1" y="19"/>
                    <a:pt x="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19"/>
            <p:cNvSpPr/>
            <p:nvPr/>
          </p:nvSpPr>
          <p:spPr bwMode="auto">
            <a:xfrm>
              <a:off x="4226" y="2593"/>
              <a:ext cx="175" cy="14"/>
            </a:xfrm>
            <a:custGeom>
              <a:avLst/>
              <a:gdLst>
                <a:gd name="T0" fmla="*/ 1 w 74"/>
                <a:gd name="T1" fmla="*/ 1 h 6"/>
                <a:gd name="T2" fmla="*/ 73 w 74"/>
                <a:gd name="T3" fmla="*/ 6 h 6"/>
                <a:gd name="T4" fmla="*/ 74 w 74"/>
                <a:gd name="T5" fmla="*/ 5 h 6"/>
                <a:gd name="T6" fmla="*/ 2 w 74"/>
                <a:gd name="T7" fmla="*/ 0 h 6"/>
                <a:gd name="T8" fmla="*/ 1 w 74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6">
                  <a:moveTo>
                    <a:pt x="1" y="1"/>
                  </a:moveTo>
                  <a:cubicBezTo>
                    <a:pt x="25" y="3"/>
                    <a:pt x="49" y="4"/>
                    <a:pt x="73" y="6"/>
                  </a:cubicBezTo>
                  <a:cubicBezTo>
                    <a:pt x="74" y="6"/>
                    <a:pt x="74" y="5"/>
                    <a:pt x="74" y="5"/>
                  </a:cubicBezTo>
                  <a:cubicBezTo>
                    <a:pt x="50" y="3"/>
                    <a:pt x="26" y="1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17" name="Group 122"/>
          <p:cNvGrpSpPr>
            <a:grpSpLocks noChangeAspect="1"/>
          </p:cNvGrpSpPr>
          <p:nvPr/>
        </p:nvGrpSpPr>
        <p:grpSpPr bwMode="auto">
          <a:xfrm>
            <a:off x="2890435" y="5256933"/>
            <a:ext cx="1261217" cy="1376647"/>
            <a:chOff x="2158" y="2734"/>
            <a:chExt cx="1333" cy="1455"/>
          </a:xfrm>
          <a:solidFill>
            <a:schemeClr val="tx1"/>
          </a:solidFill>
        </p:grpSpPr>
        <p:sp>
          <p:nvSpPr>
            <p:cNvPr id="318" name="Freeform 124"/>
            <p:cNvSpPr>
              <a:spLocks noEditPoints="1"/>
            </p:cNvSpPr>
            <p:nvPr/>
          </p:nvSpPr>
          <p:spPr bwMode="auto">
            <a:xfrm>
              <a:off x="2611" y="2914"/>
              <a:ext cx="618" cy="675"/>
            </a:xfrm>
            <a:custGeom>
              <a:avLst/>
              <a:gdLst>
                <a:gd name="T0" fmla="*/ 224 w 260"/>
                <a:gd name="T1" fmla="*/ 117 h 284"/>
                <a:gd name="T2" fmla="*/ 163 w 260"/>
                <a:gd name="T3" fmla="*/ 5 h 284"/>
                <a:gd name="T4" fmla="*/ 127 w 260"/>
                <a:gd name="T5" fmla="*/ 36 h 284"/>
                <a:gd name="T6" fmla="*/ 38 w 260"/>
                <a:gd name="T7" fmla="*/ 216 h 284"/>
                <a:gd name="T8" fmla="*/ 39 w 260"/>
                <a:gd name="T9" fmla="*/ 217 h 284"/>
                <a:gd name="T10" fmla="*/ 127 w 260"/>
                <a:gd name="T11" fmla="*/ 283 h 284"/>
                <a:gd name="T12" fmla="*/ 98 w 260"/>
                <a:gd name="T13" fmla="*/ 247 h 284"/>
                <a:gd name="T14" fmla="*/ 150 w 260"/>
                <a:gd name="T15" fmla="*/ 280 h 284"/>
                <a:gd name="T16" fmla="*/ 103 w 260"/>
                <a:gd name="T17" fmla="*/ 248 h 284"/>
                <a:gd name="T18" fmla="*/ 175 w 260"/>
                <a:gd name="T19" fmla="*/ 274 h 284"/>
                <a:gd name="T20" fmla="*/ 133 w 260"/>
                <a:gd name="T21" fmla="*/ 248 h 284"/>
                <a:gd name="T22" fmla="*/ 194 w 260"/>
                <a:gd name="T23" fmla="*/ 258 h 284"/>
                <a:gd name="T24" fmla="*/ 162 w 260"/>
                <a:gd name="T25" fmla="*/ 240 h 284"/>
                <a:gd name="T26" fmla="*/ 214 w 260"/>
                <a:gd name="T27" fmla="*/ 244 h 284"/>
                <a:gd name="T28" fmla="*/ 187 w 260"/>
                <a:gd name="T29" fmla="*/ 225 h 284"/>
                <a:gd name="T30" fmla="*/ 228 w 260"/>
                <a:gd name="T31" fmla="*/ 224 h 284"/>
                <a:gd name="T32" fmla="*/ 205 w 260"/>
                <a:gd name="T33" fmla="*/ 208 h 284"/>
                <a:gd name="T34" fmla="*/ 250 w 260"/>
                <a:gd name="T35" fmla="*/ 202 h 284"/>
                <a:gd name="T36" fmla="*/ 223 w 260"/>
                <a:gd name="T37" fmla="*/ 183 h 284"/>
                <a:gd name="T38" fmla="*/ 226 w 260"/>
                <a:gd name="T39" fmla="*/ 121 h 284"/>
                <a:gd name="T40" fmla="*/ 259 w 260"/>
                <a:gd name="T41" fmla="*/ 133 h 284"/>
                <a:gd name="T42" fmla="*/ 181 w 260"/>
                <a:gd name="T43" fmla="*/ 56 h 284"/>
                <a:gd name="T44" fmla="*/ 167 w 260"/>
                <a:gd name="T45" fmla="*/ 14 h 284"/>
                <a:gd name="T46" fmla="*/ 173 w 260"/>
                <a:gd name="T47" fmla="*/ 216 h 284"/>
                <a:gd name="T48" fmla="*/ 177 w 260"/>
                <a:gd name="T49" fmla="*/ 221 h 284"/>
                <a:gd name="T50" fmla="*/ 149 w 260"/>
                <a:gd name="T51" fmla="*/ 232 h 284"/>
                <a:gd name="T52" fmla="*/ 149 w 260"/>
                <a:gd name="T53" fmla="*/ 235 h 284"/>
                <a:gd name="T54" fmla="*/ 117 w 260"/>
                <a:gd name="T55" fmla="*/ 235 h 284"/>
                <a:gd name="T56" fmla="*/ 120 w 260"/>
                <a:gd name="T57" fmla="*/ 240 h 284"/>
                <a:gd name="T58" fmla="*/ 17 w 260"/>
                <a:gd name="T59" fmla="*/ 137 h 284"/>
                <a:gd name="T60" fmla="*/ 130 w 260"/>
                <a:gd name="T61" fmla="*/ 39 h 284"/>
                <a:gd name="T62" fmla="*/ 221 w 260"/>
                <a:gd name="T63" fmla="*/ 14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284">
                  <a:moveTo>
                    <a:pt x="259" y="133"/>
                  </a:moveTo>
                  <a:cubicBezTo>
                    <a:pt x="246" y="130"/>
                    <a:pt x="235" y="125"/>
                    <a:pt x="224" y="117"/>
                  </a:cubicBezTo>
                  <a:cubicBezTo>
                    <a:pt x="217" y="96"/>
                    <a:pt x="204" y="77"/>
                    <a:pt x="187" y="62"/>
                  </a:cubicBezTo>
                  <a:cubicBezTo>
                    <a:pt x="196" y="40"/>
                    <a:pt x="188" y="11"/>
                    <a:pt x="163" y="5"/>
                  </a:cubicBezTo>
                  <a:cubicBezTo>
                    <a:pt x="145" y="0"/>
                    <a:pt x="126" y="14"/>
                    <a:pt x="128" y="33"/>
                  </a:cubicBezTo>
                  <a:cubicBezTo>
                    <a:pt x="127" y="34"/>
                    <a:pt x="127" y="35"/>
                    <a:pt x="127" y="36"/>
                  </a:cubicBezTo>
                  <a:cubicBezTo>
                    <a:pt x="84" y="19"/>
                    <a:pt x="40" y="47"/>
                    <a:pt x="21" y="86"/>
                  </a:cubicBezTo>
                  <a:cubicBezTo>
                    <a:pt x="0" y="128"/>
                    <a:pt x="4" y="182"/>
                    <a:pt x="38" y="216"/>
                  </a:cubicBezTo>
                  <a:cubicBezTo>
                    <a:pt x="38" y="216"/>
                    <a:pt x="38" y="216"/>
                    <a:pt x="38" y="217"/>
                  </a:cubicBezTo>
                  <a:cubicBezTo>
                    <a:pt x="38" y="217"/>
                    <a:pt x="38" y="217"/>
                    <a:pt x="39" y="217"/>
                  </a:cubicBezTo>
                  <a:cubicBezTo>
                    <a:pt x="65" y="242"/>
                    <a:pt x="95" y="265"/>
                    <a:pt x="126" y="284"/>
                  </a:cubicBezTo>
                  <a:cubicBezTo>
                    <a:pt x="127" y="284"/>
                    <a:pt x="128" y="283"/>
                    <a:pt x="127" y="283"/>
                  </a:cubicBezTo>
                  <a:cubicBezTo>
                    <a:pt x="105" y="267"/>
                    <a:pt x="83" y="251"/>
                    <a:pt x="62" y="235"/>
                  </a:cubicBezTo>
                  <a:cubicBezTo>
                    <a:pt x="73" y="241"/>
                    <a:pt x="85" y="245"/>
                    <a:pt x="98" y="247"/>
                  </a:cubicBezTo>
                  <a:cubicBezTo>
                    <a:pt x="104" y="251"/>
                    <a:pt x="110" y="255"/>
                    <a:pt x="115" y="258"/>
                  </a:cubicBezTo>
                  <a:cubicBezTo>
                    <a:pt x="127" y="265"/>
                    <a:pt x="139" y="273"/>
                    <a:pt x="150" y="280"/>
                  </a:cubicBezTo>
                  <a:cubicBezTo>
                    <a:pt x="151" y="280"/>
                    <a:pt x="152" y="279"/>
                    <a:pt x="151" y="278"/>
                  </a:cubicBezTo>
                  <a:cubicBezTo>
                    <a:pt x="135" y="268"/>
                    <a:pt x="119" y="258"/>
                    <a:pt x="103" y="248"/>
                  </a:cubicBezTo>
                  <a:cubicBezTo>
                    <a:pt x="112" y="249"/>
                    <a:pt x="121" y="249"/>
                    <a:pt x="130" y="248"/>
                  </a:cubicBezTo>
                  <a:cubicBezTo>
                    <a:pt x="144" y="259"/>
                    <a:pt x="158" y="267"/>
                    <a:pt x="175" y="274"/>
                  </a:cubicBezTo>
                  <a:cubicBezTo>
                    <a:pt x="176" y="274"/>
                    <a:pt x="176" y="272"/>
                    <a:pt x="175" y="272"/>
                  </a:cubicBezTo>
                  <a:cubicBezTo>
                    <a:pt x="160" y="265"/>
                    <a:pt x="146" y="257"/>
                    <a:pt x="133" y="248"/>
                  </a:cubicBezTo>
                  <a:cubicBezTo>
                    <a:pt x="142" y="247"/>
                    <a:pt x="151" y="244"/>
                    <a:pt x="159" y="241"/>
                  </a:cubicBezTo>
                  <a:cubicBezTo>
                    <a:pt x="171" y="248"/>
                    <a:pt x="182" y="253"/>
                    <a:pt x="194" y="258"/>
                  </a:cubicBezTo>
                  <a:cubicBezTo>
                    <a:pt x="196" y="258"/>
                    <a:pt x="197" y="256"/>
                    <a:pt x="195" y="256"/>
                  </a:cubicBezTo>
                  <a:cubicBezTo>
                    <a:pt x="184" y="251"/>
                    <a:pt x="173" y="246"/>
                    <a:pt x="162" y="240"/>
                  </a:cubicBezTo>
                  <a:cubicBezTo>
                    <a:pt x="170" y="236"/>
                    <a:pt x="178" y="232"/>
                    <a:pt x="185" y="226"/>
                  </a:cubicBezTo>
                  <a:cubicBezTo>
                    <a:pt x="195" y="232"/>
                    <a:pt x="204" y="239"/>
                    <a:pt x="214" y="244"/>
                  </a:cubicBezTo>
                  <a:cubicBezTo>
                    <a:pt x="215" y="245"/>
                    <a:pt x="216" y="243"/>
                    <a:pt x="215" y="243"/>
                  </a:cubicBezTo>
                  <a:cubicBezTo>
                    <a:pt x="206" y="237"/>
                    <a:pt x="197" y="231"/>
                    <a:pt x="187" y="225"/>
                  </a:cubicBezTo>
                  <a:cubicBezTo>
                    <a:pt x="193" y="221"/>
                    <a:pt x="199" y="216"/>
                    <a:pt x="204" y="210"/>
                  </a:cubicBezTo>
                  <a:cubicBezTo>
                    <a:pt x="212" y="215"/>
                    <a:pt x="220" y="219"/>
                    <a:pt x="228" y="224"/>
                  </a:cubicBezTo>
                  <a:cubicBezTo>
                    <a:pt x="229" y="224"/>
                    <a:pt x="231" y="223"/>
                    <a:pt x="229" y="222"/>
                  </a:cubicBezTo>
                  <a:cubicBezTo>
                    <a:pt x="221" y="217"/>
                    <a:pt x="213" y="213"/>
                    <a:pt x="205" y="208"/>
                  </a:cubicBezTo>
                  <a:cubicBezTo>
                    <a:pt x="212" y="201"/>
                    <a:pt x="218" y="193"/>
                    <a:pt x="222" y="184"/>
                  </a:cubicBezTo>
                  <a:cubicBezTo>
                    <a:pt x="231" y="190"/>
                    <a:pt x="241" y="196"/>
                    <a:pt x="250" y="202"/>
                  </a:cubicBezTo>
                  <a:cubicBezTo>
                    <a:pt x="251" y="202"/>
                    <a:pt x="252" y="201"/>
                    <a:pt x="251" y="200"/>
                  </a:cubicBezTo>
                  <a:cubicBezTo>
                    <a:pt x="242" y="194"/>
                    <a:pt x="232" y="188"/>
                    <a:pt x="223" y="183"/>
                  </a:cubicBezTo>
                  <a:cubicBezTo>
                    <a:pt x="228" y="170"/>
                    <a:pt x="231" y="156"/>
                    <a:pt x="230" y="142"/>
                  </a:cubicBezTo>
                  <a:cubicBezTo>
                    <a:pt x="229" y="135"/>
                    <a:pt x="228" y="128"/>
                    <a:pt x="226" y="121"/>
                  </a:cubicBezTo>
                  <a:cubicBezTo>
                    <a:pt x="235" y="128"/>
                    <a:pt x="247" y="133"/>
                    <a:pt x="258" y="135"/>
                  </a:cubicBezTo>
                  <a:cubicBezTo>
                    <a:pt x="260" y="135"/>
                    <a:pt x="260" y="134"/>
                    <a:pt x="259" y="133"/>
                  </a:cubicBezTo>
                  <a:close/>
                  <a:moveTo>
                    <a:pt x="167" y="14"/>
                  </a:moveTo>
                  <a:cubicBezTo>
                    <a:pt x="183" y="23"/>
                    <a:pt x="184" y="40"/>
                    <a:pt x="181" y="56"/>
                  </a:cubicBezTo>
                  <a:cubicBezTo>
                    <a:pt x="166" y="45"/>
                    <a:pt x="150" y="36"/>
                    <a:pt x="133" y="32"/>
                  </a:cubicBezTo>
                  <a:cubicBezTo>
                    <a:pt x="132" y="15"/>
                    <a:pt x="152" y="6"/>
                    <a:pt x="167" y="14"/>
                  </a:cubicBezTo>
                  <a:close/>
                  <a:moveTo>
                    <a:pt x="179" y="220"/>
                  </a:moveTo>
                  <a:cubicBezTo>
                    <a:pt x="177" y="219"/>
                    <a:pt x="175" y="217"/>
                    <a:pt x="173" y="216"/>
                  </a:cubicBezTo>
                  <a:cubicBezTo>
                    <a:pt x="172" y="215"/>
                    <a:pt x="171" y="217"/>
                    <a:pt x="172" y="218"/>
                  </a:cubicBezTo>
                  <a:cubicBezTo>
                    <a:pt x="174" y="219"/>
                    <a:pt x="176" y="220"/>
                    <a:pt x="177" y="221"/>
                  </a:cubicBezTo>
                  <a:cubicBezTo>
                    <a:pt x="169" y="226"/>
                    <a:pt x="161" y="231"/>
                    <a:pt x="152" y="234"/>
                  </a:cubicBezTo>
                  <a:cubicBezTo>
                    <a:pt x="151" y="233"/>
                    <a:pt x="150" y="233"/>
                    <a:pt x="149" y="232"/>
                  </a:cubicBezTo>
                  <a:cubicBezTo>
                    <a:pt x="148" y="231"/>
                    <a:pt x="147" y="233"/>
                    <a:pt x="148" y="234"/>
                  </a:cubicBezTo>
                  <a:cubicBezTo>
                    <a:pt x="148" y="234"/>
                    <a:pt x="149" y="235"/>
                    <a:pt x="149" y="235"/>
                  </a:cubicBezTo>
                  <a:cubicBezTo>
                    <a:pt x="140" y="238"/>
                    <a:pt x="132" y="239"/>
                    <a:pt x="123" y="240"/>
                  </a:cubicBezTo>
                  <a:cubicBezTo>
                    <a:pt x="121" y="238"/>
                    <a:pt x="119" y="237"/>
                    <a:pt x="117" y="235"/>
                  </a:cubicBezTo>
                  <a:cubicBezTo>
                    <a:pt x="116" y="234"/>
                    <a:pt x="114" y="236"/>
                    <a:pt x="115" y="236"/>
                  </a:cubicBezTo>
                  <a:cubicBezTo>
                    <a:pt x="117" y="238"/>
                    <a:pt x="118" y="239"/>
                    <a:pt x="120" y="240"/>
                  </a:cubicBezTo>
                  <a:cubicBezTo>
                    <a:pt x="117" y="240"/>
                    <a:pt x="115" y="240"/>
                    <a:pt x="112" y="240"/>
                  </a:cubicBezTo>
                  <a:cubicBezTo>
                    <a:pt x="58" y="238"/>
                    <a:pt x="16" y="192"/>
                    <a:pt x="17" y="137"/>
                  </a:cubicBezTo>
                  <a:cubicBezTo>
                    <a:pt x="19" y="79"/>
                    <a:pt x="66" y="27"/>
                    <a:pt x="127" y="42"/>
                  </a:cubicBezTo>
                  <a:cubicBezTo>
                    <a:pt x="129" y="42"/>
                    <a:pt x="130" y="41"/>
                    <a:pt x="130" y="39"/>
                  </a:cubicBezTo>
                  <a:cubicBezTo>
                    <a:pt x="130" y="40"/>
                    <a:pt x="132" y="40"/>
                    <a:pt x="133" y="40"/>
                  </a:cubicBezTo>
                  <a:cubicBezTo>
                    <a:pt x="177" y="55"/>
                    <a:pt x="221" y="99"/>
                    <a:pt x="221" y="149"/>
                  </a:cubicBezTo>
                  <a:cubicBezTo>
                    <a:pt x="222" y="178"/>
                    <a:pt x="204" y="203"/>
                    <a:pt x="179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25"/>
            <p:cNvSpPr>
              <a:spLocks noEditPoints="1"/>
            </p:cNvSpPr>
            <p:nvPr/>
          </p:nvSpPr>
          <p:spPr bwMode="auto">
            <a:xfrm>
              <a:off x="2690" y="3012"/>
              <a:ext cx="409" cy="465"/>
            </a:xfrm>
            <a:custGeom>
              <a:avLst/>
              <a:gdLst>
                <a:gd name="T0" fmla="*/ 171 w 172"/>
                <a:gd name="T1" fmla="*/ 95 h 196"/>
                <a:gd name="T2" fmla="*/ 168 w 172"/>
                <a:gd name="T3" fmla="*/ 83 h 196"/>
                <a:gd name="T4" fmla="*/ 159 w 172"/>
                <a:gd name="T5" fmla="*/ 58 h 196"/>
                <a:gd name="T6" fmla="*/ 4 w 172"/>
                <a:gd name="T7" fmla="*/ 87 h 196"/>
                <a:gd name="T8" fmla="*/ 5 w 172"/>
                <a:gd name="T9" fmla="*/ 100 h 196"/>
                <a:gd name="T10" fmla="*/ 6 w 172"/>
                <a:gd name="T11" fmla="*/ 105 h 196"/>
                <a:gd name="T12" fmla="*/ 132 w 172"/>
                <a:gd name="T13" fmla="*/ 174 h 196"/>
                <a:gd name="T14" fmla="*/ 140 w 172"/>
                <a:gd name="T15" fmla="*/ 166 h 196"/>
                <a:gd name="T16" fmla="*/ 170 w 172"/>
                <a:gd name="T17" fmla="*/ 98 h 196"/>
                <a:gd name="T18" fmla="*/ 99 w 172"/>
                <a:gd name="T19" fmla="*/ 43 h 196"/>
                <a:gd name="T20" fmla="*/ 158 w 172"/>
                <a:gd name="T21" fmla="*/ 80 h 196"/>
                <a:gd name="T22" fmla="*/ 158 w 172"/>
                <a:gd name="T23" fmla="*/ 80 h 196"/>
                <a:gd name="T24" fmla="*/ 108 w 172"/>
                <a:gd name="T25" fmla="*/ 18 h 196"/>
                <a:gd name="T26" fmla="*/ 91 w 172"/>
                <a:gd name="T27" fmla="*/ 15 h 196"/>
                <a:gd name="T28" fmla="*/ 73 w 172"/>
                <a:gd name="T29" fmla="*/ 15 h 196"/>
                <a:gd name="T30" fmla="*/ 69 w 172"/>
                <a:gd name="T31" fmla="*/ 18 h 196"/>
                <a:gd name="T32" fmla="*/ 56 w 172"/>
                <a:gd name="T33" fmla="*/ 29 h 196"/>
                <a:gd name="T34" fmla="*/ 39 w 172"/>
                <a:gd name="T35" fmla="*/ 32 h 196"/>
                <a:gd name="T36" fmla="*/ 42 w 172"/>
                <a:gd name="T37" fmla="*/ 45 h 196"/>
                <a:gd name="T38" fmla="*/ 27 w 172"/>
                <a:gd name="T39" fmla="*/ 49 h 196"/>
                <a:gd name="T40" fmla="*/ 21 w 172"/>
                <a:gd name="T41" fmla="*/ 64 h 196"/>
                <a:gd name="T42" fmla="*/ 105 w 172"/>
                <a:gd name="T43" fmla="*/ 149 h 196"/>
                <a:gd name="T44" fmla="*/ 24 w 172"/>
                <a:gd name="T45" fmla="*/ 80 h 196"/>
                <a:gd name="T46" fmla="*/ 21 w 172"/>
                <a:gd name="T47" fmla="*/ 83 h 196"/>
                <a:gd name="T48" fmla="*/ 100 w 172"/>
                <a:gd name="T49" fmla="*/ 158 h 196"/>
                <a:gd name="T50" fmla="*/ 13 w 172"/>
                <a:gd name="T51" fmla="*/ 92 h 196"/>
                <a:gd name="T52" fmla="*/ 55 w 172"/>
                <a:gd name="T53" fmla="*/ 75 h 196"/>
                <a:gd name="T54" fmla="*/ 13 w 172"/>
                <a:gd name="T55" fmla="*/ 99 h 196"/>
                <a:gd name="T56" fmla="*/ 14 w 172"/>
                <a:gd name="T57" fmla="*/ 105 h 196"/>
                <a:gd name="T58" fmla="*/ 46 w 172"/>
                <a:gd name="T59" fmla="*/ 153 h 196"/>
                <a:gd name="T60" fmla="*/ 76 w 172"/>
                <a:gd name="T61" fmla="*/ 179 h 196"/>
                <a:gd name="T62" fmla="*/ 33 w 172"/>
                <a:gd name="T63" fmla="*/ 152 h 196"/>
                <a:gd name="T64" fmla="*/ 22 w 172"/>
                <a:gd name="T65" fmla="*/ 136 h 196"/>
                <a:gd name="T66" fmla="*/ 25 w 172"/>
                <a:gd name="T67" fmla="*/ 143 h 196"/>
                <a:gd name="T68" fmla="*/ 19 w 172"/>
                <a:gd name="T69" fmla="*/ 127 h 196"/>
                <a:gd name="T70" fmla="*/ 55 w 172"/>
                <a:gd name="T71" fmla="*/ 154 h 196"/>
                <a:gd name="T72" fmla="*/ 15 w 172"/>
                <a:gd name="T73" fmla="*/ 109 h 196"/>
                <a:gd name="T74" fmla="*/ 88 w 172"/>
                <a:gd name="T75" fmla="*/ 161 h 196"/>
                <a:gd name="T76" fmla="*/ 30 w 172"/>
                <a:gd name="T77" fmla="*/ 108 h 196"/>
                <a:gd name="T78" fmla="*/ 89 w 172"/>
                <a:gd name="T79" fmla="*/ 178 h 196"/>
                <a:gd name="T80" fmla="*/ 122 w 172"/>
                <a:gd name="T81" fmla="*/ 166 h 196"/>
                <a:gd name="T82" fmla="*/ 132 w 172"/>
                <a:gd name="T83" fmla="*/ 160 h 196"/>
                <a:gd name="T84" fmla="*/ 144 w 172"/>
                <a:gd name="T85" fmla="*/ 151 h 196"/>
                <a:gd name="T86" fmla="*/ 153 w 172"/>
                <a:gd name="T87" fmla="*/ 140 h 196"/>
                <a:gd name="T88" fmla="*/ 155 w 172"/>
                <a:gd name="T89" fmla="*/ 136 h 196"/>
                <a:gd name="T90" fmla="*/ 154 w 172"/>
                <a:gd name="T91" fmla="*/ 121 h 196"/>
                <a:gd name="T92" fmla="*/ 162 w 172"/>
                <a:gd name="T93" fmla="*/ 114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2" h="196">
                  <a:moveTo>
                    <a:pt x="171" y="95"/>
                  </a:moveTo>
                  <a:cubicBezTo>
                    <a:pt x="171" y="95"/>
                    <a:pt x="171" y="95"/>
                    <a:pt x="171" y="95"/>
                  </a:cubicBezTo>
                  <a:cubicBezTo>
                    <a:pt x="171" y="95"/>
                    <a:pt x="171" y="95"/>
                    <a:pt x="171" y="95"/>
                  </a:cubicBezTo>
                  <a:cubicBezTo>
                    <a:pt x="171" y="95"/>
                    <a:pt x="171" y="95"/>
                    <a:pt x="171" y="95"/>
                  </a:cubicBezTo>
                  <a:cubicBezTo>
                    <a:pt x="170" y="95"/>
                    <a:pt x="170" y="94"/>
                    <a:pt x="170" y="94"/>
                  </a:cubicBezTo>
                  <a:cubicBezTo>
                    <a:pt x="169" y="90"/>
                    <a:pt x="169" y="87"/>
                    <a:pt x="168" y="83"/>
                  </a:cubicBezTo>
                  <a:cubicBezTo>
                    <a:pt x="166" y="76"/>
                    <a:pt x="164" y="70"/>
                    <a:pt x="161" y="63"/>
                  </a:cubicBezTo>
                  <a:cubicBezTo>
                    <a:pt x="162" y="62"/>
                    <a:pt x="162" y="61"/>
                    <a:pt x="161" y="60"/>
                  </a:cubicBezTo>
                  <a:cubicBezTo>
                    <a:pt x="160" y="59"/>
                    <a:pt x="159" y="58"/>
                    <a:pt x="159" y="58"/>
                  </a:cubicBezTo>
                  <a:cubicBezTo>
                    <a:pt x="142" y="25"/>
                    <a:pt x="109" y="0"/>
                    <a:pt x="71" y="8"/>
                  </a:cubicBezTo>
                  <a:cubicBezTo>
                    <a:pt x="28" y="7"/>
                    <a:pt x="6" y="46"/>
                    <a:pt x="5" y="87"/>
                  </a:cubicBezTo>
                  <a:cubicBezTo>
                    <a:pt x="5" y="87"/>
                    <a:pt x="4" y="87"/>
                    <a:pt x="4" y="87"/>
                  </a:cubicBezTo>
                  <a:cubicBezTo>
                    <a:pt x="2" y="86"/>
                    <a:pt x="0" y="89"/>
                    <a:pt x="2" y="90"/>
                  </a:cubicBezTo>
                  <a:cubicBezTo>
                    <a:pt x="3" y="91"/>
                    <a:pt x="4" y="92"/>
                    <a:pt x="5" y="92"/>
                  </a:cubicBezTo>
                  <a:cubicBezTo>
                    <a:pt x="5" y="95"/>
                    <a:pt x="5" y="97"/>
                    <a:pt x="5" y="100"/>
                  </a:cubicBezTo>
                  <a:cubicBezTo>
                    <a:pt x="5" y="100"/>
                    <a:pt x="5" y="100"/>
                    <a:pt x="4" y="99"/>
                  </a:cubicBezTo>
                  <a:cubicBezTo>
                    <a:pt x="3" y="99"/>
                    <a:pt x="1" y="101"/>
                    <a:pt x="2" y="102"/>
                  </a:cubicBezTo>
                  <a:cubicBezTo>
                    <a:pt x="3" y="103"/>
                    <a:pt x="4" y="104"/>
                    <a:pt x="6" y="105"/>
                  </a:cubicBezTo>
                  <a:cubicBezTo>
                    <a:pt x="11" y="152"/>
                    <a:pt x="41" y="196"/>
                    <a:pt x="93" y="186"/>
                  </a:cubicBezTo>
                  <a:cubicBezTo>
                    <a:pt x="105" y="184"/>
                    <a:pt x="118" y="179"/>
                    <a:pt x="130" y="172"/>
                  </a:cubicBezTo>
                  <a:cubicBezTo>
                    <a:pt x="131" y="173"/>
                    <a:pt x="132" y="173"/>
                    <a:pt x="132" y="174"/>
                  </a:cubicBezTo>
                  <a:cubicBezTo>
                    <a:pt x="134" y="175"/>
                    <a:pt x="136" y="172"/>
                    <a:pt x="135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68"/>
                    <a:pt x="138" y="167"/>
                    <a:pt x="140" y="166"/>
                  </a:cubicBezTo>
                  <a:cubicBezTo>
                    <a:pt x="141" y="167"/>
                    <a:pt x="144" y="165"/>
                    <a:pt x="143" y="163"/>
                  </a:cubicBezTo>
                  <a:cubicBezTo>
                    <a:pt x="149" y="159"/>
                    <a:pt x="154" y="154"/>
                    <a:pt x="158" y="148"/>
                  </a:cubicBezTo>
                  <a:cubicBezTo>
                    <a:pt x="169" y="133"/>
                    <a:pt x="172" y="116"/>
                    <a:pt x="170" y="98"/>
                  </a:cubicBezTo>
                  <a:cubicBezTo>
                    <a:pt x="171" y="98"/>
                    <a:pt x="172" y="97"/>
                    <a:pt x="171" y="95"/>
                  </a:cubicBezTo>
                  <a:close/>
                  <a:moveTo>
                    <a:pt x="162" y="108"/>
                  </a:moveTo>
                  <a:cubicBezTo>
                    <a:pt x="141" y="86"/>
                    <a:pt x="120" y="65"/>
                    <a:pt x="99" y="43"/>
                  </a:cubicBezTo>
                  <a:cubicBezTo>
                    <a:pt x="120" y="60"/>
                    <a:pt x="141" y="76"/>
                    <a:pt x="161" y="93"/>
                  </a:cubicBezTo>
                  <a:cubicBezTo>
                    <a:pt x="162" y="98"/>
                    <a:pt x="162" y="103"/>
                    <a:pt x="162" y="108"/>
                  </a:cubicBezTo>
                  <a:close/>
                  <a:moveTo>
                    <a:pt x="158" y="80"/>
                  </a:moveTo>
                  <a:cubicBezTo>
                    <a:pt x="145" y="64"/>
                    <a:pt x="130" y="50"/>
                    <a:pt x="115" y="36"/>
                  </a:cubicBezTo>
                  <a:cubicBezTo>
                    <a:pt x="127" y="44"/>
                    <a:pt x="138" y="51"/>
                    <a:pt x="150" y="58"/>
                  </a:cubicBezTo>
                  <a:cubicBezTo>
                    <a:pt x="153" y="65"/>
                    <a:pt x="156" y="72"/>
                    <a:pt x="158" y="80"/>
                  </a:cubicBezTo>
                  <a:close/>
                  <a:moveTo>
                    <a:pt x="79" y="15"/>
                  </a:moveTo>
                  <a:cubicBezTo>
                    <a:pt x="81" y="15"/>
                    <a:pt x="82" y="14"/>
                    <a:pt x="82" y="13"/>
                  </a:cubicBezTo>
                  <a:cubicBezTo>
                    <a:pt x="91" y="13"/>
                    <a:pt x="100" y="15"/>
                    <a:pt x="108" y="18"/>
                  </a:cubicBezTo>
                  <a:cubicBezTo>
                    <a:pt x="108" y="19"/>
                    <a:pt x="108" y="20"/>
                    <a:pt x="108" y="20"/>
                  </a:cubicBezTo>
                  <a:cubicBezTo>
                    <a:pt x="116" y="27"/>
                    <a:pt x="124" y="34"/>
                    <a:pt x="132" y="41"/>
                  </a:cubicBezTo>
                  <a:cubicBezTo>
                    <a:pt x="118" y="32"/>
                    <a:pt x="105" y="23"/>
                    <a:pt x="91" y="15"/>
                  </a:cubicBezTo>
                  <a:cubicBezTo>
                    <a:pt x="89" y="13"/>
                    <a:pt x="86" y="17"/>
                    <a:pt x="88" y="19"/>
                  </a:cubicBezTo>
                  <a:cubicBezTo>
                    <a:pt x="110" y="38"/>
                    <a:pt x="132" y="57"/>
                    <a:pt x="151" y="79"/>
                  </a:cubicBezTo>
                  <a:cubicBezTo>
                    <a:pt x="125" y="58"/>
                    <a:pt x="99" y="36"/>
                    <a:pt x="73" y="15"/>
                  </a:cubicBezTo>
                  <a:cubicBezTo>
                    <a:pt x="75" y="15"/>
                    <a:pt x="77" y="15"/>
                    <a:pt x="79" y="15"/>
                  </a:cubicBezTo>
                  <a:close/>
                  <a:moveTo>
                    <a:pt x="68" y="15"/>
                  </a:moveTo>
                  <a:cubicBezTo>
                    <a:pt x="68" y="16"/>
                    <a:pt x="68" y="17"/>
                    <a:pt x="69" y="18"/>
                  </a:cubicBezTo>
                  <a:cubicBezTo>
                    <a:pt x="89" y="38"/>
                    <a:pt x="109" y="59"/>
                    <a:pt x="129" y="80"/>
                  </a:cubicBezTo>
                  <a:cubicBezTo>
                    <a:pt x="106" y="61"/>
                    <a:pt x="83" y="43"/>
                    <a:pt x="58" y="25"/>
                  </a:cubicBezTo>
                  <a:cubicBezTo>
                    <a:pt x="56" y="24"/>
                    <a:pt x="54" y="27"/>
                    <a:pt x="56" y="29"/>
                  </a:cubicBezTo>
                  <a:cubicBezTo>
                    <a:pt x="68" y="43"/>
                    <a:pt x="81" y="56"/>
                    <a:pt x="95" y="70"/>
                  </a:cubicBezTo>
                  <a:cubicBezTo>
                    <a:pt x="77" y="56"/>
                    <a:pt x="60" y="42"/>
                    <a:pt x="42" y="29"/>
                  </a:cubicBezTo>
                  <a:cubicBezTo>
                    <a:pt x="40" y="27"/>
                    <a:pt x="37" y="30"/>
                    <a:pt x="39" y="32"/>
                  </a:cubicBezTo>
                  <a:cubicBezTo>
                    <a:pt x="54" y="47"/>
                    <a:pt x="70" y="61"/>
                    <a:pt x="85" y="76"/>
                  </a:cubicBezTo>
                  <a:cubicBezTo>
                    <a:pt x="72" y="65"/>
                    <a:pt x="59" y="53"/>
                    <a:pt x="45" y="42"/>
                  </a:cubicBezTo>
                  <a:cubicBezTo>
                    <a:pt x="43" y="40"/>
                    <a:pt x="40" y="43"/>
                    <a:pt x="42" y="45"/>
                  </a:cubicBezTo>
                  <a:cubicBezTo>
                    <a:pt x="72" y="74"/>
                    <a:pt x="101" y="104"/>
                    <a:pt x="127" y="136"/>
                  </a:cubicBezTo>
                  <a:cubicBezTo>
                    <a:pt x="95" y="106"/>
                    <a:pt x="62" y="76"/>
                    <a:pt x="30" y="46"/>
                  </a:cubicBezTo>
                  <a:cubicBezTo>
                    <a:pt x="28" y="44"/>
                    <a:pt x="25" y="47"/>
                    <a:pt x="27" y="49"/>
                  </a:cubicBezTo>
                  <a:cubicBezTo>
                    <a:pt x="51" y="79"/>
                    <a:pt x="78" y="106"/>
                    <a:pt x="106" y="133"/>
                  </a:cubicBezTo>
                  <a:cubicBezTo>
                    <a:pt x="77" y="110"/>
                    <a:pt x="50" y="86"/>
                    <a:pt x="23" y="61"/>
                  </a:cubicBezTo>
                  <a:cubicBezTo>
                    <a:pt x="22" y="59"/>
                    <a:pt x="19" y="62"/>
                    <a:pt x="21" y="64"/>
                  </a:cubicBezTo>
                  <a:cubicBezTo>
                    <a:pt x="38" y="82"/>
                    <a:pt x="55" y="100"/>
                    <a:pt x="72" y="117"/>
                  </a:cubicBezTo>
                  <a:cubicBezTo>
                    <a:pt x="81" y="126"/>
                    <a:pt x="90" y="135"/>
                    <a:pt x="99" y="143"/>
                  </a:cubicBezTo>
                  <a:cubicBezTo>
                    <a:pt x="100" y="144"/>
                    <a:pt x="102" y="147"/>
                    <a:pt x="105" y="149"/>
                  </a:cubicBezTo>
                  <a:cubicBezTo>
                    <a:pt x="95" y="141"/>
                    <a:pt x="84" y="133"/>
                    <a:pt x="75" y="125"/>
                  </a:cubicBezTo>
                  <a:cubicBezTo>
                    <a:pt x="60" y="113"/>
                    <a:pt x="46" y="100"/>
                    <a:pt x="32" y="87"/>
                  </a:cubicBezTo>
                  <a:cubicBezTo>
                    <a:pt x="29" y="84"/>
                    <a:pt x="25" y="80"/>
                    <a:pt x="24" y="80"/>
                  </a:cubicBezTo>
                  <a:cubicBezTo>
                    <a:pt x="22" y="78"/>
                    <a:pt x="20" y="76"/>
                    <a:pt x="18" y="75"/>
                  </a:cubicBezTo>
                  <a:cubicBezTo>
                    <a:pt x="16" y="73"/>
                    <a:pt x="13" y="76"/>
                    <a:pt x="15" y="77"/>
                  </a:cubicBezTo>
                  <a:cubicBezTo>
                    <a:pt x="17" y="79"/>
                    <a:pt x="19" y="81"/>
                    <a:pt x="21" y="83"/>
                  </a:cubicBezTo>
                  <a:cubicBezTo>
                    <a:pt x="22" y="84"/>
                    <a:pt x="23" y="86"/>
                    <a:pt x="25" y="87"/>
                  </a:cubicBezTo>
                  <a:cubicBezTo>
                    <a:pt x="41" y="102"/>
                    <a:pt x="56" y="117"/>
                    <a:pt x="71" y="131"/>
                  </a:cubicBezTo>
                  <a:cubicBezTo>
                    <a:pt x="81" y="140"/>
                    <a:pt x="90" y="149"/>
                    <a:pt x="100" y="158"/>
                  </a:cubicBezTo>
                  <a:cubicBezTo>
                    <a:pt x="102" y="161"/>
                    <a:pt x="104" y="163"/>
                    <a:pt x="107" y="165"/>
                  </a:cubicBezTo>
                  <a:cubicBezTo>
                    <a:pt x="105" y="164"/>
                    <a:pt x="103" y="162"/>
                    <a:pt x="103" y="162"/>
                  </a:cubicBezTo>
                  <a:cubicBezTo>
                    <a:pt x="71" y="141"/>
                    <a:pt x="46" y="112"/>
                    <a:pt x="13" y="92"/>
                  </a:cubicBezTo>
                  <a:cubicBezTo>
                    <a:pt x="13" y="55"/>
                    <a:pt x="30" y="19"/>
                    <a:pt x="68" y="15"/>
                  </a:cubicBezTo>
                  <a:close/>
                  <a:moveTo>
                    <a:pt x="136" y="157"/>
                  </a:moveTo>
                  <a:cubicBezTo>
                    <a:pt x="108" y="130"/>
                    <a:pt x="80" y="103"/>
                    <a:pt x="55" y="75"/>
                  </a:cubicBezTo>
                  <a:cubicBezTo>
                    <a:pt x="83" y="101"/>
                    <a:pt x="111" y="128"/>
                    <a:pt x="140" y="154"/>
                  </a:cubicBezTo>
                  <a:cubicBezTo>
                    <a:pt x="139" y="155"/>
                    <a:pt x="138" y="156"/>
                    <a:pt x="136" y="157"/>
                  </a:cubicBezTo>
                  <a:close/>
                  <a:moveTo>
                    <a:pt x="13" y="99"/>
                  </a:moveTo>
                  <a:cubicBezTo>
                    <a:pt x="25" y="109"/>
                    <a:pt x="36" y="118"/>
                    <a:pt x="47" y="128"/>
                  </a:cubicBezTo>
                  <a:cubicBezTo>
                    <a:pt x="47" y="128"/>
                    <a:pt x="47" y="128"/>
                    <a:pt x="47" y="128"/>
                  </a:cubicBezTo>
                  <a:cubicBezTo>
                    <a:pt x="37" y="120"/>
                    <a:pt x="25" y="113"/>
                    <a:pt x="14" y="105"/>
                  </a:cubicBezTo>
                  <a:cubicBezTo>
                    <a:pt x="14" y="103"/>
                    <a:pt x="14" y="101"/>
                    <a:pt x="13" y="99"/>
                  </a:cubicBezTo>
                  <a:close/>
                  <a:moveTo>
                    <a:pt x="76" y="179"/>
                  </a:moveTo>
                  <a:cubicBezTo>
                    <a:pt x="66" y="170"/>
                    <a:pt x="56" y="161"/>
                    <a:pt x="46" y="153"/>
                  </a:cubicBezTo>
                  <a:cubicBezTo>
                    <a:pt x="45" y="151"/>
                    <a:pt x="42" y="149"/>
                    <a:pt x="39" y="146"/>
                  </a:cubicBezTo>
                  <a:cubicBezTo>
                    <a:pt x="54" y="157"/>
                    <a:pt x="74" y="171"/>
                    <a:pt x="84" y="179"/>
                  </a:cubicBezTo>
                  <a:cubicBezTo>
                    <a:pt x="81" y="179"/>
                    <a:pt x="78" y="179"/>
                    <a:pt x="76" y="179"/>
                  </a:cubicBezTo>
                  <a:close/>
                  <a:moveTo>
                    <a:pt x="52" y="171"/>
                  </a:moveTo>
                  <a:cubicBezTo>
                    <a:pt x="48" y="169"/>
                    <a:pt x="45" y="166"/>
                    <a:pt x="42" y="163"/>
                  </a:cubicBezTo>
                  <a:cubicBezTo>
                    <a:pt x="40" y="160"/>
                    <a:pt x="25" y="148"/>
                    <a:pt x="33" y="152"/>
                  </a:cubicBezTo>
                  <a:cubicBezTo>
                    <a:pt x="46" y="158"/>
                    <a:pt x="58" y="168"/>
                    <a:pt x="69" y="178"/>
                  </a:cubicBezTo>
                  <a:cubicBezTo>
                    <a:pt x="63" y="177"/>
                    <a:pt x="57" y="174"/>
                    <a:pt x="52" y="171"/>
                  </a:cubicBezTo>
                  <a:close/>
                  <a:moveTo>
                    <a:pt x="22" y="136"/>
                  </a:moveTo>
                  <a:cubicBezTo>
                    <a:pt x="29" y="143"/>
                    <a:pt x="37" y="150"/>
                    <a:pt x="44" y="156"/>
                  </a:cubicBezTo>
                  <a:cubicBezTo>
                    <a:pt x="38" y="152"/>
                    <a:pt x="32" y="147"/>
                    <a:pt x="26" y="143"/>
                  </a:cubicBezTo>
                  <a:cubicBezTo>
                    <a:pt x="26" y="143"/>
                    <a:pt x="25" y="143"/>
                    <a:pt x="25" y="143"/>
                  </a:cubicBezTo>
                  <a:cubicBezTo>
                    <a:pt x="24" y="140"/>
                    <a:pt x="23" y="138"/>
                    <a:pt x="22" y="136"/>
                  </a:cubicBezTo>
                  <a:close/>
                  <a:moveTo>
                    <a:pt x="55" y="154"/>
                  </a:moveTo>
                  <a:cubicBezTo>
                    <a:pt x="43" y="145"/>
                    <a:pt x="31" y="136"/>
                    <a:pt x="19" y="127"/>
                  </a:cubicBezTo>
                  <a:cubicBezTo>
                    <a:pt x="18" y="123"/>
                    <a:pt x="16" y="119"/>
                    <a:pt x="16" y="115"/>
                  </a:cubicBezTo>
                  <a:cubicBezTo>
                    <a:pt x="30" y="129"/>
                    <a:pt x="44" y="143"/>
                    <a:pt x="59" y="157"/>
                  </a:cubicBezTo>
                  <a:lnTo>
                    <a:pt x="55" y="154"/>
                  </a:lnTo>
                  <a:close/>
                  <a:moveTo>
                    <a:pt x="89" y="178"/>
                  </a:moveTo>
                  <a:cubicBezTo>
                    <a:pt x="65" y="155"/>
                    <a:pt x="40" y="129"/>
                    <a:pt x="15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39" y="127"/>
                    <a:pt x="67" y="147"/>
                    <a:pt x="91" y="168"/>
                  </a:cubicBezTo>
                  <a:cubicBezTo>
                    <a:pt x="93" y="170"/>
                    <a:pt x="95" y="167"/>
                    <a:pt x="93" y="166"/>
                  </a:cubicBezTo>
                  <a:cubicBezTo>
                    <a:pt x="92" y="164"/>
                    <a:pt x="90" y="162"/>
                    <a:pt x="88" y="161"/>
                  </a:cubicBezTo>
                  <a:cubicBezTo>
                    <a:pt x="88" y="159"/>
                    <a:pt x="83" y="155"/>
                    <a:pt x="77" y="150"/>
                  </a:cubicBezTo>
                  <a:cubicBezTo>
                    <a:pt x="65" y="139"/>
                    <a:pt x="54" y="128"/>
                    <a:pt x="42" y="118"/>
                  </a:cubicBezTo>
                  <a:cubicBezTo>
                    <a:pt x="38" y="115"/>
                    <a:pt x="34" y="111"/>
                    <a:pt x="30" y="108"/>
                  </a:cubicBezTo>
                  <a:cubicBezTo>
                    <a:pt x="58" y="128"/>
                    <a:pt x="82" y="153"/>
                    <a:pt x="111" y="172"/>
                  </a:cubicBezTo>
                  <a:cubicBezTo>
                    <a:pt x="107" y="173"/>
                    <a:pt x="104" y="174"/>
                    <a:pt x="101" y="175"/>
                  </a:cubicBezTo>
                  <a:cubicBezTo>
                    <a:pt x="97" y="176"/>
                    <a:pt x="93" y="177"/>
                    <a:pt x="89" y="178"/>
                  </a:cubicBezTo>
                  <a:close/>
                  <a:moveTo>
                    <a:pt x="116" y="169"/>
                  </a:moveTo>
                  <a:cubicBezTo>
                    <a:pt x="104" y="157"/>
                    <a:pt x="91" y="145"/>
                    <a:pt x="79" y="133"/>
                  </a:cubicBezTo>
                  <a:cubicBezTo>
                    <a:pt x="93" y="145"/>
                    <a:pt x="107" y="156"/>
                    <a:pt x="122" y="166"/>
                  </a:cubicBezTo>
                  <a:cubicBezTo>
                    <a:pt x="120" y="167"/>
                    <a:pt x="118" y="168"/>
                    <a:pt x="116" y="169"/>
                  </a:cubicBezTo>
                  <a:close/>
                  <a:moveTo>
                    <a:pt x="65" y="104"/>
                  </a:moveTo>
                  <a:cubicBezTo>
                    <a:pt x="87" y="123"/>
                    <a:pt x="109" y="142"/>
                    <a:pt x="132" y="160"/>
                  </a:cubicBezTo>
                  <a:cubicBezTo>
                    <a:pt x="131" y="161"/>
                    <a:pt x="129" y="162"/>
                    <a:pt x="127" y="163"/>
                  </a:cubicBezTo>
                  <a:cubicBezTo>
                    <a:pt x="106" y="144"/>
                    <a:pt x="85" y="124"/>
                    <a:pt x="65" y="104"/>
                  </a:cubicBezTo>
                  <a:close/>
                  <a:moveTo>
                    <a:pt x="144" y="151"/>
                  </a:moveTo>
                  <a:cubicBezTo>
                    <a:pt x="126" y="126"/>
                    <a:pt x="105" y="103"/>
                    <a:pt x="84" y="81"/>
                  </a:cubicBezTo>
                  <a:cubicBezTo>
                    <a:pt x="107" y="101"/>
                    <a:pt x="129" y="120"/>
                    <a:pt x="151" y="139"/>
                  </a:cubicBezTo>
                  <a:cubicBezTo>
                    <a:pt x="152" y="140"/>
                    <a:pt x="153" y="140"/>
                    <a:pt x="153" y="140"/>
                  </a:cubicBezTo>
                  <a:cubicBezTo>
                    <a:pt x="150" y="144"/>
                    <a:pt x="147" y="148"/>
                    <a:pt x="144" y="151"/>
                  </a:cubicBezTo>
                  <a:close/>
                  <a:moveTo>
                    <a:pt x="155" y="137"/>
                  </a:moveTo>
                  <a:cubicBezTo>
                    <a:pt x="155" y="137"/>
                    <a:pt x="155" y="136"/>
                    <a:pt x="155" y="136"/>
                  </a:cubicBezTo>
                  <a:cubicBezTo>
                    <a:pt x="127" y="110"/>
                    <a:pt x="100" y="84"/>
                    <a:pt x="73" y="58"/>
                  </a:cubicBezTo>
                  <a:cubicBezTo>
                    <a:pt x="100" y="79"/>
                    <a:pt x="126" y="101"/>
                    <a:pt x="151" y="124"/>
                  </a:cubicBezTo>
                  <a:cubicBezTo>
                    <a:pt x="153" y="126"/>
                    <a:pt x="156" y="123"/>
                    <a:pt x="154" y="121"/>
                  </a:cubicBezTo>
                  <a:cubicBezTo>
                    <a:pt x="127" y="96"/>
                    <a:pt x="101" y="71"/>
                    <a:pt x="76" y="45"/>
                  </a:cubicBezTo>
                  <a:cubicBezTo>
                    <a:pt x="106" y="67"/>
                    <a:pt x="134" y="90"/>
                    <a:pt x="161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61" y="122"/>
                    <a:pt x="159" y="130"/>
                    <a:pt x="15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126"/>
            <p:cNvSpPr>
              <a:spLocks noEditPoints="1"/>
            </p:cNvSpPr>
            <p:nvPr/>
          </p:nvSpPr>
          <p:spPr bwMode="auto">
            <a:xfrm>
              <a:off x="2436" y="2734"/>
              <a:ext cx="1055" cy="1071"/>
            </a:xfrm>
            <a:custGeom>
              <a:avLst/>
              <a:gdLst>
                <a:gd name="T0" fmla="*/ 402 w 444"/>
                <a:gd name="T1" fmla="*/ 162 h 451"/>
                <a:gd name="T2" fmla="*/ 386 w 444"/>
                <a:gd name="T3" fmla="*/ 122 h 451"/>
                <a:gd name="T4" fmla="*/ 437 w 444"/>
                <a:gd name="T5" fmla="*/ 149 h 451"/>
                <a:gd name="T6" fmla="*/ 386 w 444"/>
                <a:gd name="T7" fmla="*/ 121 h 451"/>
                <a:gd name="T8" fmla="*/ 80 w 444"/>
                <a:gd name="T9" fmla="*/ 73 h 451"/>
                <a:gd name="T10" fmla="*/ 6 w 444"/>
                <a:gd name="T11" fmla="*/ 209 h 451"/>
                <a:gd name="T12" fmla="*/ 186 w 444"/>
                <a:gd name="T13" fmla="*/ 432 h 451"/>
                <a:gd name="T14" fmla="*/ 239 w 444"/>
                <a:gd name="T15" fmla="*/ 449 h 451"/>
                <a:gd name="T16" fmla="*/ 225 w 444"/>
                <a:gd name="T17" fmla="*/ 432 h 451"/>
                <a:gd name="T18" fmla="*/ 263 w 444"/>
                <a:gd name="T19" fmla="*/ 442 h 451"/>
                <a:gd name="T20" fmla="*/ 247 w 444"/>
                <a:gd name="T21" fmla="*/ 428 h 451"/>
                <a:gd name="T22" fmla="*/ 291 w 444"/>
                <a:gd name="T23" fmla="*/ 436 h 451"/>
                <a:gd name="T24" fmla="*/ 260 w 444"/>
                <a:gd name="T25" fmla="*/ 425 h 451"/>
                <a:gd name="T26" fmla="*/ 318 w 444"/>
                <a:gd name="T27" fmla="*/ 429 h 451"/>
                <a:gd name="T28" fmla="*/ 289 w 444"/>
                <a:gd name="T29" fmla="*/ 414 h 451"/>
                <a:gd name="T30" fmla="*/ 311 w 444"/>
                <a:gd name="T31" fmla="*/ 403 h 451"/>
                <a:gd name="T32" fmla="*/ 321 w 444"/>
                <a:gd name="T33" fmla="*/ 404 h 451"/>
                <a:gd name="T34" fmla="*/ 340 w 444"/>
                <a:gd name="T35" fmla="*/ 414 h 451"/>
                <a:gd name="T36" fmla="*/ 326 w 444"/>
                <a:gd name="T37" fmla="*/ 405 h 451"/>
                <a:gd name="T38" fmla="*/ 314 w 444"/>
                <a:gd name="T39" fmla="*/ 400 h 451"/>
                <a:gd name="T40" fmla="*/ 364 w 444"/>
                <a:gd name="T41" fmla="*/ 394 h 451"/>
                <a:gd name="T42" fmla="*/ 342 w 444"/>
                <a:gd name="T43" fmla="*/ 378 h 451"/>
                <a:gd name="T44" fmla="*/ 390 w 444"/>
                <a:gd name="T45" fmla="*/ 359 h 451"/>
                <a:gd name="T46" fmla="*/ 370 w 444"/>
                <a:gd name="T47" fmla="*/ 347 h 451"/>
                <a:gd name="T48" fmla="*/ 412 w 444"/>
                <a:gd name="T49" fmla="*/ 338 h 451"/>
                <a:gd name="T50" fmla="*/ 386 w 444"/>
                <a:gd name="T51" fmla="*/ 321 h 451"/>
                <a:gd name="T52" fmla="*/ 432 w 444"/>
                <a:gd name="T53" fmla="*/ 296 h 451"/>
                <a:gd name="T54" fmla="*/ 404 w 444"/>
                <a:gd name="T55" fmla="*/ 279 h 451"/>
                <a:gd name="T56" fmla="*/ 410 w 444"/>
                <a:gd name="T57" fmla="*/ 208 h 451"/>
                <a:gd name="T58" fmla="*/ 439 w 444"/>
                <a:gd name="T59" fmla="*/ 220 h 451"/>
                <a:gd name="T60" fmla="*/ 403 w 444"/>
                <a:gd name="T61" fmla="*/ 164 h 451"/>
                <a:gd name="T62" fmla="*/ 443 w 444"/>
                <a:gd name="T63" fmla="*/ 192 h 451"/>
                <a:gd name="T64" fmla="*/ 358 w 444"/>
                <a:gd name="T65" fmla="*/ 338 h 451"/>
                <a:gd name="T66" fmla="*/ 361 w 444"/>
                <a:gd name="T67" fmla="*/ 344 h 451"/>
                <a:gd name="T68" fmla="*/ 331 w 444"/>
                <a:gd name="T69" fmla="*/ 376 h 451"/>
                <a:gd name="T70" fmla="*/ 48 w 444"/>
                <a:gd name="T71" fmla="*/ 345 h 451"/>
                <a:gd name="T72" fmla="*/ 76 w 444"/>
                <a:gd name="T73" fmla="*/ 84 h 451"/>
                <a:gd name="T74" fmla="*/ 292 w 444"/>
                <a:gd name="T75" fmla="*/ 43 h 451"/>
                <a:gd name="T76" fmla="*/ 396 w 444"/>
                <a:gd name="T77" fmla="*/ 197 h 451"/>
                <a:gd name="T78" fmla="*/ 402 w 444"/>
                <a:gd name="T79" fmla="*/ 203 h 451"/>
                <a:gd name="T80" fmla="*/ 363 w 444"/>
                <a:gd name="T81" fmla="*/ 34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4" h="451">
                  <a:moveTo>
                    <a:pt x="443" y="192"/>
                  </a:moveTo>
                  <a:cubicBezTo>
                    <a:pt x="432" y="179"/>
                    <a:pt x="418" y="169"/>
                    <a:pt x="402" y="162"/>
                  </a:cubicBezTo>
                  <a:cubicBezTo>
                    <a:pt x="398" y="148"/>
                    <a:pt x="393" y="135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403" y="132"/>
                    <a:pt x="419" y="142"/>
                    <a:pt x="436" y="150"/>
                  </a:cubicBezTo>
                  <a:cubicBezTo>
                    <a:pt x="437" y="151"/>
                    <a:pt x="438" y="149"/>
                    <a:pt x="437" y="149"/>
                  </a:cubicBezTo>
                  <a:cubicBezTo>
                    <a:pt x="421" y="138"/>
                    <a:pt x="404" y="129"/>
                    <a:pt x="387" y="120"/>
                  </a:cubicBezTo>
                  <a:cubicBezTo>
                    <a:pt x="386" y="119"/>
                    <a:pt x="386" y="120"/>
                    <a:pt x="386" y="121"/>
                  </a:cubicBezTo>
                  <a:cubicBezTo>
                    <a:pt x="370" y="92"/>
                    <a:pt x="348" y="66"/>
                    <a:pt x="320" y="48"/>
                  </a:cubicBezTo>
                  <a:cubicBezTo>
                    <a:pt x="248" y="0"/>
                    <a:pt x="139" y="8"/>
                    <a:pt x="80" y="73"/>
                  </a:cubicBezTo>
                  <a:cubicBezTo>
                    <a:pt x="78" y="71"/>
                    <a:pt x="74" y="70"/>
                    <a:pt x="72" y="73"/>
                  </a:cubicBezTo>
                  <a:cubicBezTo>
                    <a:pt x="43" y="115"/>
                    <a:pt x="13" y="158"/>
                    <a:pt x="6" y="209"/>
                  </a:cubicBezTo>
                  <a:cubicBezTo>
                    <a:pt x="0" y="251"/>
                    <a:pt x="8" y="295"/>
                    <a:pt x="29" y="332"/>
                  </a:cubicBezTo>
                  <a:cubicBezTo>
                    <a:pt x="61" y="390"/>
                    <a:pt x="122" y="426"/>
                    <a:pt x="186" y="432"/>
                  </a:cubicBezTo>
                  <a:cubicBezTo>
                    <a:pt x="204" y="438"/>
                    <a:pt x="221" y="445"/>
                    <a:pt x="238" y="451"/>
                  </a:cubicBezTo>
                  <a:cubicBezTo>
                    <a:pt x="239" y="451"/>
                    <a:pt x="239" y="450"/>
                    <a:pt x="239" y="449"/>
                  </a:cubicBezTo>
                  <a:cubicBezTo>
                    <a:pt x="223" y="443"/>
                    <a:pt x="207" y="438"/>
                    <a:pt x="192" y="432"/>
                  </a:cubicBezTo>
                  <a:cubicBezTo>
                    <a:pt x="203" y="433"/>
                    <a:pt x="214" y="433"/>
                    <a:pt x="225" y="432"/>
                  </a:cubicBezTo>
                  <a:cubicBezTo>
                    <a:pt x="237" y="438"/>
                    <a:pt x="249" y="442"/>
                    <a:pt x="262" y="444"/>
                  </a:cubicBezTo>
                  <a:cubicBezTo>
                    <a:pt x="264" y="444"/>
                    <a:pt x="264" y="442"/>
                    <a:pt x="263" y="442"/>
                  </a:cubicBezTo>
                  <a:cubicBezTo>
                    <a:pt x="251" y="440"/>
                    <a:pt x="240" y="436"/>
                    <a:pt x="229" y="431"/>
                  </a:cubicBezTo>
                  <a:cubicBezTo>
                    <a:pt x="235" y="431"/>
                    <a:pt x="241" y="430"/>
                    <a:pt x="247" y="428"/>
                  </a:cubicBezTo>
                  <a:cubicBezTo>
                    <a:pt x="250" y="428"/>
                    <a:pt x="254" y="427"/>
                    <a:pt x="257" y="426"/>
                  </a:cubicBezTo>
                  <a:cubicBezTo>
                    <a:pt x="268" y="430"/>
                    <a:pt x="279" y="434"/>
                    <a:pt x="291" y="436"/>
                  </a:cubicBezTo>
                  <a:cubicBezTo>
                    <a:pt x="292" y="436"/>
                    <a:pt x="292" y="434"/>
                    <a:pt x="291" y="434"/>
                  </a:cubicBezTo>
                  <a:cubicBezTo>
                    <a:pt x="280" y="432"/>
                    <a:pt x="270" y="429"/>
                    <a:pt x="260" y="425"/>
                  </a:cubicBezTo>
                  <a:cubicBezTo>
                    <a:pt x="269" y="422"/>
                    <a:pt x="278" y="419"/>
                    <a:pt x="286" y="415"/>
                  </a:cubicBezTo>
                  <a:cubicBezTo>
                    <a:pt x="297" y="420"/>
                    <a:pt x="307" y="424"/>
                    <a:pt x="318" y="429"/>
                  </a:cubicBezTo>
                  <a:cubicBezTo>
                    <a:pt x="319" y="429"/>
                    <a:pt x="320" y="427"/>
                    <a:pt x="319" y="427"/>
                  </a:cubicBezTo>
                  <a:cubicBezTo>
                    <a:pt x="309" y="422"/>
                    <a:pt x="299" y="418"/>
                    <a:pt x="289" y="414"/>
                  </a:cubicBezTo>
                  <a:cubicBezTo>
                    <a:pt x="296" y="410"/>
                    <a:pt x="303" y="407"/>
                    <a:pt x="310" y="402"/>
                  </a:cubicBezTo>
                  <a:cubicBezTo>
                    <a:pt x="310" y="403"/>
                    <a:pt x="311" y="403"/>
                    <a:pt x="311" y="403"/>
                  </a:cubicBezTo>
                  <a:cubicBezTo>
                    <a:pt x="311" y="404"/>
                    <a:pt x="312" y="403"/>
                    <a:pt x="312" y="402"/>
                  </a:cubicBezTo>
                  <a:cubicBezTo>
                    <a:pt x="309" y="400"/>
                    <a:pt x="321" y="404"/>
                    <a:pt x="321" y="404"/>
                  </a:cubicBezTo>
                  <a:cubicBezTo>
                    <a:pt x="323" y="405"/>
                    <a:pt x="325" y="406"/>
                    <a:pt x="328" y="408"/>
                  </a:cubicBezTo>
                  <a:cubicBezTo>
                    <a:pt x="332" y="410"/>
                    <a:pt x="336" y="412"/>
                    <a:pt x="340" y="414"/>
                  </a:cubicBezTo>
                  <a:cubicBezTo>
                    <a:pt x="341" y="414"/>
                    <a:pt x="342" y="413"/>
                    <a:pt x="341" y="412"/>
                  </a:cubicBezTo>
                  <a:cubicBezTo>
                    <a:pt x="336" y="410"/>
                    <a:pt x="331" y="408"/>
                    <a:pt x="326" y="405"/>
                  </a:cubicBezTo>
                  <a:cubicBezTo>
                    <a:pt x="323" y="404"/>
                    <a:pt x="318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23" y="394"/>
                    <a:pt x="331" y="388"/>
                    <a:pt x="339" y="381"/>
                  </a:cubicBezTo>
                  <a:cubicBezTo>
                    <a:pt x="347" y="385"/>
                    <a:pt x="356" y="390"/>
                    <a:pt x="364" y="394"/>
                  </a:cubicBezTo>
                  <a:cubicBezTo>
                    <a:pt x="366" y="394"/>
                    <a:pt x="367" y="393"/>
                    <a:pt x="365" y="392"/>
                  </a:cubicBezTo>
                  <a:cubicBezTo>
                    <a:pt x="358" y="387"/>
                    <a:pt x="350" y="383"/>
                    <a:pt x="342" y="378"/>
                  </a:cubicBezTo>
                  <a:cubicBezTo>
                    <a:pt x="351" y="369"/>
                    <a:pt x="360" y="360"/>
                    <a:pt x="368" y="349"/>
                  </a:cubicBezTo>
                  <a:cubicBezTo>
                    <a:pt x="375" y="353"/>
                    <a:pt x="382" y="356"/>
                    <a:pt x="390" y="359"/>
                  </a:cubicBezTo>
                  <a:cubicBezTo>
                    <a:pt x="392" y="359"/>
                    <a:pt x="392" y="357"/>
                    <a:pt x="391" y="356"/>
                  </a:cubicBezTo>
                  <a:cubicBezTo>
                    <a:pt x="383" y="354"/>
                    <a:pt x="377" y="351"/>
                    <a:pt x="370" y="347"/>
                  </a:cubicBezTo>
                  <a:cubicBezTo>
                    <a:pt x="376" y="339"/>
                    <a:pt x="381" y="331"/>
                    <a:pt x="385" y="323"/>
                  </a:cubicBezTo>
                  <a:cubicBezTo>
                    <a:pt x="394" y="328"/>
                    <a:pt x="403" y="333"/>
                    <a:pt x="412" y="338"/>
                  </a:cubicBezTo>
                  <a:cubicBezTo>
                    <a:pt x="413" y="339"/>
                    <a:pt x="415" y="337"/>
                    <a:pt x="413" y="336"/>
                  </a:cubicBezTo>
                  <a:cubicBezTo>
                    <a:pt x="405" y="331"/>
                    <a:pt x="395" y="326"/>
                    <a:pt x="386" y="321"/>
                  </a:cubicBezTo>
                  <a:cubicBezTo>
                    <a:pt x="393" y="308"/>
                    <a:pt x="399" y="295"/>
                    <a:pt x="403" y="281"/>
                  </a:cubicBezTo>
                  <a:cubicBezTo>
                    <a:pt x="412" y="288"/>
                    <a:pt x="422" y="294"/>
                    <a:pt x="432" y="296"/>
                  </a:cubicBezTo>
                  <a:cubicBezTo>
                    <a:pt x="434" y="297"/>
                    <a:pt x="434" y="295"/>
                    <a:pt x="433" y="295"/>
                  </a:cubicBezTo>
                  <a:cubicBezTo>
                    <a:pt x="422" y="290"/>
                    <a:pt x="413" y="286"/>
                    <a:pt x="404" y="279"/>
                  </a:cubicBezTo>
                  <a:cubicBezTo>
                    <a:pt x="406" y="271"/>
                    <a:pt x="408" y="262"/>
                    <a:pt x="409" y="253"/>
                  </a:cubicBezTo>
                  <a:cubicBezTo>
                    <a:pt x="411" y="238"/>
                    <a:pt x="412" y="223"/>
                    <a:pt x="410" y="208"/>
                  </a:cubicBezTo>
                  <a:cubicBezTo>
                    <a:pt x="420" y="213"/>
                    <a:pt x="429" y="218"/>
                    <a:pt x="438" y="222"/>
                  </a:cubicBezTo>
                  <a:cubicBezTo>
                    <a:pt x="439" y="223"/>
                    <a:pt x="440" y="221"/>
                    <a:pt x="439" y="220"/>
                  </a:cubicBezTo>
                  <a:cubicBezTo>
                    <a:pt x="430" y="214"/>
                    <a:pt x="420" y="209"/>
                    <a:pt x="410" y="204"/>
                  </a:cubicBezTo>
                  <a:cubicBezTo>
                    <a:pt x="409" y="191"/>
                    <a:pt x="406" y="178"/>
                    <a:pt x="403" y="164"/>
                  </a:cubicBezTo>
                  <a:cubicBezTo>
                    <a:pt x="417" y="172"/>
                    <a:pt x="430" y="182"/>
                    <a:pt x="442" y="194"/>
                  </a:cubicBezTo>
                  <a:cubicBezTo>
                    <a:pt x="443" y="195"/>
                    <a:pt x="444" y="193"/>
                    <a:pt x="443" y="192"/>
                  </a:cubicBezTo>
                  <a:close/>
                  <a:moveTo>
                    <a:pt x="363" y="342"/>
                  </a:moveTo>
                  <a:cubicBezTo>
                    <a:pt x="361" y="341"/>
                    <a:pt x="359" y="339"/>
                    <a:pt x="358" y="338"/>
                  </a:cubicBezTo>
                  <a:cubicBezTo>
                    <a:pt x="357" y="337"/>
                    <a:pt x="355" y="339"/>
                    <a:pt x="356" y="340"/>
                  </a:cubicBezTo>
                  <a:cubicBezTo>
                    <a:pt x="358" y="341"/>
                    <a:pt x="360" y="342"/>
                    <a:pt x="361" y="344"/>
                  </a:cubicBezTo>
                  <a:cubicBezTo>
                    <a:pt x="353" y="355"/>
                    <a:pt x="344" y="365"/>
                    <a:pt x="333" y="374"/>
                  </a:cubicBezTo>
                  <a:cubicBezTo>
                    <a:pt x="332" y="373"/>
                    <a:pt x="331" y="375"/>
                    <a:pt x="331" y="376"/>
                  </a:cubicBezTo>
                  <a:cubicBezTo>
                    <a:pt x="314" y="391"/>
                    <a:pt x="294" y="403"/>
                    <a:pt x="273" y="411"/>
                  </a:cubicBezTo>
                  <a:cubicBezTo>
                    <a:pt x="194" y="442"/>
                    <a:pt x="97" y="415"/>
                    <a:pt x="48" y="345"/>
                  </a:cubicBezTo>
                  <a:cubicBezTo>
                    <a:pt x="22" y="309"/>
                    <a:pt x="9" y="263"/>
                    <a:pt x="14" y="218"/>
                  </a:cubicBezTo>
                  <a:cubicBezTo>
                    <a:pt x="19" y="167"/>
                    <a:pt x="48" y="124"/>
                    <a:pt x="76" y="84"/>
                  </a:cubicBezTo>
                  <a:cubicBezTo>
                    <a:pt x="77" y="84"/>
                    <a:pt x="78" y="84"/>
                    <a:pt x="79" y="83"/>
                  </a:cubicBezTo>
                  <a:cubicBezTo>
                    <a:pt x="135" y="29"/>
                    <a:pt x="220" y="11"/>
                    <a:pt x="292" y="43"/>
                  </a:cubicBezTo>
                  <a:cubicBezTo>
                    <a:pt x="354" y="70"/>
                    <a:pt x="393" y="134"/>
                    <a:pt x="401" y="200"/>
                  </a:cubicBezTo>
                  <a:cubicBezTo>
                    <a:pt x="399" y="199"/>
                    <a:pt x="398" y="198"/>
                    <a:pt x="396" y="197"/>
                  </a:cubicBezTo>
                  <a:cubicBezTo>
                    <a:pt x="395" y="197"/>
                    <a:pt x="394" y="198"/>
                    <a:pt x="395" y="199"/>
                  </a:cubicBezTo>
                  <a:cubicBezTo>
                    <a:pt x="397" y="200"/>
                    <a:pt x="399" y="201"/>
                    <a:pt x="402" y="203"/>
                  </a:cubicBezTo>
                  <a:cubicBezTo>
                    <a:pt x="402" y="210"/>
                    <a:pt x="403" y="217"/>
                    <a:pt x="403" y="224"/>
                  </a:cubicBezTo>
                  <a:cubicBezTo>
                    <a:pt x="402" y="267"/>
                    <a:pt x="388" y="308"/>
                    <a:pt x="363" y="3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127"/>
            <p:cNvSpPr>
              <a:spLocks noEditPoints="1"/>
            </p:cNvSpPr>
            <p:nvPr/>
          </p:nvSpPr>
          <p:spPr bwMode="auto">
            <a:xfrm>
              <a:off x="2158" y="3520"/>
              <a:ext cx="579" cy="669"/>
            </a:xfrm>
            <a:custGeom>
              <a:avLst/>
              <a:gdLst>
                <a:gd name="T0" fmla="*/ 107 w 244"/>
                <a:gd name="T1" fmla="*/ 92 h 282"/>
                <a:gd name="T2" fmla="*/ 94 w 244"/>
                <a:gd name="T3" fmla="*/ 45 h 282"/>
                <a:gd name="T4" fmla="*/ 17 w 244"/>
                <a:gd name="T5" fmla="*/ 15 h 282"/>
                <a:gd name="T6" fmla="*/ 16 w 244"/>
                <a:gd name="T7" fmla="*/ 16 h 282"/>
                <a:gd name="T8" fmla="*/ 7 w 244"/>
                <a:gd name="T9" fmla="*/ 28 h 282"/>
                <a:gd name="T10" fmla="*/ 7 w 244"/>
                <a:gd name="T11" fmla="*/ 74 h 282"/>
                <a:gd name="T12" fmla="*/ 79 w 244"/>
                <a:gd name="T13" fmla="*/ 122 h 282"/>
                <a:gd name="T14" fmla="*/ 148 w 244"/>
                <a:gd name="T15" fmla="*/ 231 h 282"/>
                <a:gd name="T16" fmla="*/ 205 w 244"/>
                <a:gd name="T17" fmla="*/ 186 h 282"/>
                <a:gd name="T18" fmla="*/ 169 w 244"/>
                <a:gd name="T19" fmla="*/ 242 h 282"/>
                <a:gd name="T20" fmla="*/ 194 w 244"/>
                <a:gd name="T21" fmla="*/ 248 h 282"/>
                <a:gd name="T22" fmla="*/ 159 w 244"/>
                <a:gd name="T23" fmla="*/ 231 h 282"/>
                <a:gd name="T24" fmla="*/ 184 w 244"/>
                <a:gd name="T25" fmla="*/ 233 h 282"/>
                <a:gd name="T26" fmla="*/ 148 w 244"/>
                <a:gd name="T27" fmla="*/ 216 h 282"/>
                <a:gd name="T28" fmla="*/ 131 w 244"/>
                <a:gd name="T29" fmla="*/ 189 h 282"/>
                <a:gd name="T30" fmla="*/ 174 w 244"/>
                <a:gd name="T31" fmla="*/ 211 h 282"/>
                <a:gd name="T32" fmla="*/ 85 w 244"/>
                <a:gd name="T33" fmla="*/ 118 h 282"/>
                <a:gd name="T34" fmla="*/ 122 w 244"/>
                <a:gd name="T35" fmla="*/ 137 h 282"/>
                <a:gd name="T36" fmla="*/ 84 w 244"/>
                <a:gd name="T37" fmla="*/ 115 h 282"/>
                <a:gd name="T38" fmla="*/ 77 w 244"/>
                <a:gd name="T39" fmla="*/ 109 h 282"/>
                <a:gd name="T40" fmla="*/ 21 w 244"/>
                <a:gd name="T41" fmla="*/ 80 h 282"/>
                <a:gd name="T42" fmla="*/ 44 w 244"/>
                <a:gd name="T43" fmla="*/ 86 h 282"/>
                <a:gd name="T44" fmla="*/ 17 w 244"/>
                <a:gd name="T45" fmla="*/ 75 h 282"/>
                <a:gd name="T46" fmla="*/ 44 w 244"/>
                <a:gd name="T47" fmla="*/ 72 h 282"/>
                <a:gd name="T48" fmla="*/ 12 w 244"/>
                <a:gd name="T49" fmla="*/ 61 h 282"/>
                <a:gd name="T50" fmla="*/ 42 w 244"/>
                <a:gd name="T51" fmla="*/ 53 h 282"/>
                <a:gd name="T52" fmla="*/ 10 w 244"/>
                <a:gd name="T53" fmla="*/ 45 h 282"/>
                <a:gd name="T54" fmla="*/ 24 w 244"/>
                <a:gd name="T55" fmla="*/ 33 h 282"/>
                <a:gd name="T56" fmla="*/ 42 w 244"/>
                <a:gd name="T57" fmla="*/ 35 h 282"/>
                <a:gd name="T58" fmla="*/ 16 w 244"/>
                <a:gd name="T59" fmla="*/ 29 h 282"/>
                <a:gd name="T60" fmla="*/ 28 w 244"/>
                <a:gd name="T61" fmla="*/ 18 h 282"/>
                <a:gd name="T62" fmla="*/ 46 w 244"/>
                <a:gd name="T63" fmla="*/ 21 h 282"/>
                <a:gd name="T64" fmla="*/ 91 w 244"/>
                <a:gd name="T65" fmla="*/ 63 h 282"/>
                <a:gd name="T66" fmla="*/ 101 w 244"/>
                <a:gd name="T67" fmla="*/ 99 h 282"/>
                <a:gd name="T68" fmla="*/ 107 w 244"/>
                <a:gd name="T69" fmla="*/ 103 h 282"/>
                <a:gd name="T70" fmla="*/ 168 w 244"/>
                <a:gd name="T71" fmla="*/ 15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4" h="282">
                  <a:moveTo>
                    <a:pt x="205" y="186"/>
                  </a:moveTo>
                  <a:cubicBezTo>
                    <a:pt x="178" y="151"/>
                    <a:pt x="140" y="122"/>
                    <a:pt x="107" y="92"/>
                  </a:cubicBezTo>
                  <a:cubicBezTo>
                    <a:pt x="106" y="92"/>
                    <a:pt x="105" y="91"/>
                    <a:pt x="104" y="91"/>
                  </a:cubicBezTo>
                  <a:cubicBezTo>
                    <a:pt x="97" y="78"/>
                    <a:pt x="99" y="59"/>
                    <a:pt x="94" y="45"/>
                  </a:cubicBezTo>
                  <a:cubicBezTo>
                    <a:pt x="90" y="34"/>
                    <a:pt x="84" y="24"/>
                    <a:pt x="75" y="16"/>
                  </a:cubicBezTo>
                  <a:cubicBezTo>
                    <a:pt x="58" y="2"/>
                    <a:pt x="34" y="0"/>
                    <a:pt x="17" y="15"/>
                  </a:cubicBezTo>
                  <a:cubicBezTo>
                    <a:pt x="17" y="15"/>
                    <a:pt x="16" y="15"/>
                    <a:pt x="16" y="15"/>
                  </a:cubicBezTo>
                  <a:cubicBezTo>
                    <a:pt x="15" y="15"/>
                    <a:pt x="15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2" y="20"/>
                    <a:pt x="9" y="23"/>
                    <a:pt x="7" y="28"/>
                  </a:cubicBezTo>
                  <a:cubicBezTo>
                    <a:pt x="5" y="28"/>
                    <a:pt x="3" y="30"/>
                    <a:pt x="5" y="32"/>
                  </a:cubicBezTo>
                  <a:cubicBezTo>
                    <a:pt x="0" y="45"/>
                    <a:pt x="1" y="60"/>
                    <a:pt x="7" y="74"/>
                  </a:cubicBezTo>
                  <a:cubicBezTo>
                    <a:pt x="13" y="86"/>
                    <a:pt x="23" y="95"/>
                    <a:pt x="35" y="101"/>
                  </a:cubicBezTo>
                  <a:cubicBezTo>
                    <a:pt x="50" y="108"/>
                    <a:pt x="70" y="107"/>
                    <a:pt x="79" y="122"/>
                  </a:cubicBezTo>
                  <a:cubicBezTo>
                    <a:pt x="80" y="124"/>
                    <a:pt x="81" y="124"/>
                    <a:pt x="82" y="124"/>
                  </a:cubicBezTo>
                  <a:cubicBezTo>
                    <a:pt x="101" y="161"/>
                    <a:pt x="123" y="199"/>
                    <a:pt x="148" y="231"/>
                  </a:cubicBezTo>
                  <a:cubicBezTo>
                    <a:pt x="162" y="249"/>
                    <a:pt x="192" y="282"/>
                    <a:pt x="217" y="264"/>
                  </a:cubicBezTo>
                  <a:cubicBezTo>
                    <a:pt x="244" y="244"/>
                    <a:pt x="220" y="205"/>
                    <a:pt x="205" y="186"/>
                  </a:cubicBezTo>
                  <a:close/>
                  <a:moveTo>
                    <a:pt x="219" y="246"/>
                  </a:moveTo>
                  <a:cubicBezTo>
                    <a:pt x="208" y="273"/>
                    <a:pt x="184" y="256"/>
                    <a:pt x="169" y="242"/>
                  </a:cubicBezTo>
                  <a:cubicBezTo>
                    <a:pt x="177" y="245"/>
                    <a:pt x="185" y="248"/>
                    <a:pt x="193" y="249"/>
                  </a:cubicBezTo>
                  <a:cubicBezTo>
                    <a:pt x="195" y="250"/>
                    <a:pt x="195" y="248"/>
                    <a:pt x="194" y="248"/>
                  </a:cubicBezTo>
                  <a:cubicBezTo>
                    <a:pt x="184" y="245"/>
                    <a:pt x="175" y="242"/>
                    <a:pt x="166" y="239"/>
                  </a:cubicBezTo>
                  <a:cubicBezTo>
                    <a:pt x="163" y="236"/>
                    <a:pt x="161" y="233"/>
                    <a:pt x="159" y="231"/>
                  </a:cubicBezTo>
                  <a:cubicBezTo>
                    <a:pt x="155" y="227"/>
                    <a:pt x="152" y="222"/>
                    <a:pt x="149" y="218"/>
                  </a:cubicBezTo>
                  <a:cubicBezTo>
                    <a:pt x="161" y="223"/>
                    <a:pt x="172" y="228"/>
                    <a:pt x="184" y="233"/>
                  </a:cubicBezTo>
                  <a:cubicBezTo>
                    <a:pt x="184" y="233"/>
                    <a:pt x="185" y="232"/>
                    <a:pt x="184" y="232"/>
                  </a:cubicBezTo>
                  <a:cubicBezTo>
                    <a:pt x="172" y="226"/>
                    <a:pt x="160" y="221"/>
                    <a:pt x="148" y="216"/>
                  </a:cubicBezTo>
                  <a:cubicBezTo>
                    <a:pt x="143" y="209"/>
                    <a:pt x="139" y="202"/>
                    <a:pt x="135" y="196"/>
                  </a:cubicBezTo>
                  <a:cubicBezTo>
                    <a:pt x="133" y="193"/>
                    <a:pt x="132" y="191"/>
                    <a:pt x="131" y="189"/>
                  </a:cubicBezTo>
                  <a:cubicBezTo>
                    <a:pt x="144" y="199"/>
                    <a:pt x="158" y="206"/>
                    <a:pt x="173" y="213"/>
                  </a:cubicBezTo>
                  <a:cubicBezTo>
                    <a:pt x="174" y="213"/>
                    <a:pt x="175" y="212"/>
                    <a:pt x="174" y="211"/>
                  </a:cubicBezTo>
                  <a:cubicBezTo>
                    <a:pt x="158" y="204"/>
                    <a:pt x="143" y="195"/>
                    <a:pt x="128" y="185"/>
                  </a:cubicBezTo>
                  <a:cubicBezTo>
                    <a:pt x="114" y="162"/>
                    <a:pt x="100" y="140"/>
                    <a:pt x="85" y="118"/>
                  </a:cubicBezTo>
                  <a:cubicBezTo>
                    <a:pt x="97" y="125"/>
                    <a:pt x="109" y="132"/>
                    <a:pt x="121" y="139"/>
                  </a:cubicBezTo>
                  <a:cubicBezTo>
                    <a:pt x="122" y="139"/>
                    <a:pt x="123" y="138"/>
                    <a:pt x="122" y="137"/>
                  </a:cubicBezTo>
                  <a:cubicBezTo>
                    <a:pt x="110" y="130"/>
                    <a:pt x="97" y="122"/>
                    <a:pt x="84" y="115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2" y="114"/>
                    <a:pt x="81" y="112"/>
                    <a:pt x="80" y="110"/>
                  </a:cubicBezTo>
                  <a:cubicBezTo>
                    <a:pt x="79" y="109"/>
                    <a:pt x="78" y="109"/>
                    <a:pt x="77" y="109"/>
                  </a:cubicBezTo>
                  <a:cubicBezTo>
                    <a:pt x="71" y="104"/>
                    <a:pt x="63" y="102"/>
                    <a:pt x="54" y="99"/>
                  </a:cubicBezTo>
                  <a:cubicBezTo>
                    <a:pt x="41" y="95"/>
                    <a:pt x="29" y="90"/>
                    <a:pt x="21" y="80"/>
                  </a:cubicBezTo>
                  <a:cubicBezTo>
                    <a:pt x="28" y="83"/>
                    <a:pt x="36" y="85"/>
                    <a:pt x="44" y="87"/>
                  </a:cubicBezTo>
                  <a:cubicBezTo>
                    <a:pt x="44" y="87"/>
                    <a:pt x="45" y="86"/>
                    <a:pt x="44" y="86"/>
                  </a:cubicBezTo>
                  <a:cubicBezTo>
                    <a:pt x="36" y="83"/>
                    <a:pt x="27" y="81"/>
                    <a:pt x="19" y="77"/>
                  </a:cubicBezTo>
                  <a:cubicBezTo>
                    <a:pt x="19" y="77"/>
                    <a:pt x="18" y="76"/>
                    <a:pt x="17" y="75"/>
                  </a:cubicBezTo>
                  <a:cubicBezTo>
                    <a:pt x="15" y="71"/>
                    <a:pt x="13" y="67"/>
                    <a:pt x="12" y="62"/>
                  </a:cubicBezTo>
                  <a:cubicBezTo>
                    <a:pt x="22" y="66"/>
                    <a:pt x="33" y="69"/>
                    <a:pt x="44" y="72"/>
                  </a:cubicBezTo>
                  <a:cubicBezTo>
                    <a:pt x="45" y="73"/>
                    <a:pt x="45" y="71"/>
                    <a:pt x="44" y="71"/>
                  </a:cubicBezTo>
                  <a:cubicBezTo>
                    <a:pt x="33" y="67"/>
                    <a:pt x="22" y="64"/>
                    <a:pt x="12" y="61"/>
                  </a:cubicBezTo>
                  <a:cubicBezTo>
                    <a:pt x="10" y="56"/>
                    <a:pt x="10" y="52"/>
                    <a:pt x="10" y="47"/>
                  </a:cubicBezTo>
                  <a:cubicBezTo>
                    <a:pt x="20" y="51"/>
                    <a:pt x="31" y="53"/>
                    <a:pt x="42" y="53"/>
                  </a:cubicBezTo>
                  <a:cubicBezTo>
                    <a:pt x="43" y="53"/>
                    <a:pt x="43" y="52"/>
                    <a:pt x="42" y="52"/>
                  </a:cubicBezTo>
                  <a:cubicBezTo>
                    <a:pt x="31" y="50"/>
                    <a:pt x="21" y="48"/>
                    <a:pt x="10" y="45"/>
                  </a:cubicBezTo>
                  <a:cubicBezTo>
                    <a:pt x="11" y="40"/>
                    <a:pt x="13" y="35"/>
                    <a:pt x="15" y="31"/>
                  </a:cubicBezTo>
                  <a:cubicBezTo>
                    <a:pt x="18" y="31"/>
                    <a:pt x="21" y="32"/>
                    <a:pt x="24" y="33"/>
                  </a:cubicBezTo>
                  <a:cubicBezTo>
                    <a:pt x="30" y="34"/>
                    <a:pt x="36" y="36"/>
                    <a:pt x="42" y="37"/>
                  </a:cubicBezTo>
                  <a:cubicBezTo>
                    <a:pt x="43" y="37"/>
                    <a:pt x="43" y="35"/>
                    <a:pt x="42" y="35"/>
                  </a:cubicBezTo>
                  <a:cubicBezTo>
                    <a:pt x="36" y="33"/>
                    <a:pt x="29" y="32"/>
                    <a:pt x="23" y="31"/>
                  </a:cubicBezTo>
                  <a:cubicBezTo>
                    <a:pt x="21" y="30"/>
                    <a:pt x="19" y="30"/>
                    <a:pt x="16" y="29"/>
                  </a:cubicBezTo>
                  <a:cubicBezTo>
                    <a:pt x="18" y="26"/>
                    <a:pt x="20" y="24"/>
                    <a:pt x="23" y="21"/>
                  </a:cubicBezTo>
                  <a:cubicBezTo>
                    <a:pt x="25" y="20"/>
                    <a:pt x="26" y="19"/>
                    <a:pt x="28" y="18"/>
                  </a:cubicBezTo>
                  <a:cubicBezTo>
                    <a:pt x="34" y="19"/>
                    <a:pt x="40" y="21"/>
                    <a:pt x="46" y="23"/>
                  </a:cubicBezTo>
                  <a:cubicBezTo>
                    <a:pt x="47" y="23"/>
                    <a:pt x="47" y="22"/>
                    <a:pt x="46" y="21"/>
                  </a:cubicBezTo>
                  <a:cubicBezTo>
                    <a:pt x="41" y="19"/>
                    <a:pt x="36" y="18"/>
                    <a:pt x="30" y="16"/>
                  </a:cubicBezTo>
                  <a:cubicBezTo>
                    <a:pt x="59" y="0"/>
                    <a:pt x="85" y="36"/>
                    <a:pt x="91" y="63"/>
                  </a:cubicBezTo>
                  <a:cubicBezTo>
                    <a:pt x="93" y="75"/>
                    <a:pt x="93" y="88"/>
                    <a:pt x="100" y="97"/>
                  </a:cubicBezTo>
                  <a:cubicBezTo>
                    <a:pt x="100" y="98"/>
                    <a:pt x="101" y="98"/>
                    <a:pt x="101" y="99"/>
                  </a:cubicBezTo>
                  <a:cubicBezTo>
                    <a:pt x="101" y="99"/>
                    <a:pt x="102" y="99"/>
                    <a:pt x="102" y="99"/>
                  </a:cubicBezTo>
                  <a:cubicBezTo>
                    <a:pt x="103" y="101"/>
                    <a:pt x="105" y="102"/>
                    <a:pt x="107" y="103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27" y="122"/>
                    <a:pt x="148" y="140"/>
                    <a:pt x="168" y="159"/>
                  </a:cubicBezTo>
                  <a:cubicBezTo>
                    <a:pt x="186" y="176"/>
                    <a:pt x="231" y="217"/>
                    <a:pt x="219" y="2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128"/>
            <p:cNvSpPr/>
            <p:nvPr/>
          </p:nvSpPr>
          <p:spPr bwMode="auto">
            <a:xfrm>
              <a:off x="2255" y="3572"/>
              <a:ext cx="90" cy="195"/>
            </a:xfrm>
            <a:custGeom>
              <a:avLst/>
              <a:gdLst>
                <a:gd name="T0" fmla="*/ 36 w 38"/>
                <a:gd name="T1" fmla="*/ 46 h 82"/>
                <a:gd name="T2" fmla="*/ 4 w 38"/>
                <a:gd name="T3" fmla="*/ 1 h 82"/>
                <a:gd name="T4" fmla="*/ 2 w 38"/>
                <a:gd name="T5" fmla="*/ 5 h 82"/>
                <a:gd name="T6" fmla="*/ 26 w 38"/>
                <a:gd name="T7" fmla="*/ 32 h 82"/>
                <a:gd name="T8" fmla="*/ 16 w 38"/>
                <a:gd name="T9" fmla="*/ 71 h 82"/>
                <a:gd name="T10" fmla="*/ 15 w 38"/>
                <a:gd name="T11" fmla="*/ 74 h 82"/>
                <a:gd name="T12" fmla="*/ 36 w 38"/>
                <a:gd name="T13" fmla="*/ 4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82">
                  <a:moveTo>
                    <a:pt x="36" y="46"/>
                  </a:moveTo>
                  <a:cubicBezTo>
                    <a:pt x="34" y="27"/>
                    <a:pt x="22" y="8"/>
                    <a:pt x="4" y="1"/>
                  </a:cubicBezTo>
                  <a:cubicBezTo>
                    <a:pt x="1" y="0"/>
                    <a:pt x="0" y="4"/>
                    <a:pt x="2" y="5"/>
                  </a:cubicBezTo>
                  <a:cubicBezTo>
                    <a:pt x="12" y="13"/>
                    <a:pt x="21" y="20"/>
                    <a:pt x="26" y="32"/>
                  </a:cubicBezTo>
                  <a:cubicBezTo>
                    <a:pt x="29" y="39"/>
                    <a:pt x="37" y="77"/>
                    <a:pt x="16" y="71"/>
                  </a:cubicBezTo>
                  <a:cubicBezTo>
                    <a:pt x="15" y="70"/>
                    <a:pt x="14" y="73"/>
                    <a:pt x="15" y="74"/>
                  </a:cubicBezTo>
                  <a:cubicBezTo>
                    <a:pt x="33" y="82"/>
                    <a:pt x="38" y="58"/>
                    <a:pt x="36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29"/>
            <p:cNvSpPr/>
            <p:nvPr/>
          </p:nvSpPr>
          <p:spPr bwMode="auto">
            <a:xfrm>
              <a:off x="3170" y="3278"/>
              <a:ext cx="66" cy="40"/>
            </a:xfrm>
            <a:custGeom>
              <a:avLst/>
              <a:gdLst>
                <a:gd name="T0" fmla="*/ 26 w 28"/>
                <a:gd name="T1" fmla="*/ 15 h 17"/>
                <a:gd name="T2" fmla="*/ 2 w 28"/>
                <a:gd name="T3" fmla="*/ 1 h 17"/>
                <a:gd name="T4" fmla="*/ 1 w 28"/>
                <a:gd name="T5" fmla="*/ 3 h 17"/>
                <a:gd name="T6" fmla="*/ 25 w 28"/>
                <a:gd name="T7" fmla="*/ 17 h 17"/>
                <a:gd name="T8" fmla="*/ 26 w 28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26" y="15"/>
                  </a:moveTo>
                  <a:cubicBezTo>
                    <a:pt x="18" y="10"/>
                    <a:pt x="10" y="6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9" y="8"/>
                    <a:pt x="17" y="12"/>
                    <a:pt x="25" y="17"/>
                  </a:cubicBezTo>
                  <a:cubicBezTo>
                    <a:pt x="27" y="17"/>
                    <a:pt x="28" y="15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30"/>
            <p:cNvSpPr/>
            <p:nvPr/>
          </p:nvSpPr>
          <p:spPr bwMode="auto">
            <a:xfrm>
              <a:off x="3084" y="3078"/>
              <a:ext cx="119" cy="79"/>
            </a:xfrm>
            <a:custGeom>
              <a:avLst/>
              <a:gdLst>
                <a:gd name="T0" fmla="*/ 48 w 50"/>
                <a:gd name="T1" fmla="*/ 31 h 33"/>
                <a:gd name="T2" fmla="*/ 2 w 50"/>
                <a:gd name="T3" fmla="*/ 1 h 33"/>
                <a:gd name="T4" fmla="*/ 1 w 50"/>
                <a:gd name="T5" fmla="*/ 3 h 33"/>
                <a:gd name="T6" fmla="*/ 47 w 50"/>
                <a:gd name="T7" fmla="*/ 33 h 33"/>
                <a:gd name="T8" fmla="*/ 48 w 50"/>
                <a:gd name="T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3">
                  <a:moveTo>
                    <a:pt x="48" y="31"/>
                  </a:moveTo>
                  <a:cubicBezTo>
                    <a:pt x="33" y="21"/>
                    <a:pt x="18" y="11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6" y="13"/>
                    <a:pt x="32" y="23"/>
                    <a:pt x="47" y="33"/>
                  </a:cubicBezTo>
                  <a:cubicBezTo>
                    <a:pt x="49" y="33"/>
                    <a:pt x="50" y="32"/>
                    <a:pt x="4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31"/>
            <p:cNvSpPr/>
            <p:nvPr/>
          </p:nvSpPr>
          <p:spPr bwMode="auto">
            <a:xfrm>
              <a:off x="3070" y="3038"/>
              <a:ext cx="117" cy="52"/>
            </a:xfrm>
            <a:custGeom>
              <a:avLst/>
              <a:gdLst>
                <a:gd name="T0" fmla="*/ 48 w 49"/>
                <a:gd name="T1" fmla="*/ 20 h 22"/>
                <a:gd name="T2" fmla="*/ 2 w 49"/>
                <a:gd name="T3" fmla="*/ 0 h 22"/>
                <a:gd name="T4" fmla="*/ 1 w 49"/>
                <a:gd name="T5" fmla="*/ 2 h 22"/>
                <a:gd name="T6" fmla="*/ 48 w 49"/>
                <a:gd name="T7" fmla="*/ 22 h 22"/>
                <a:gd name="T8" fmla="*/ 48 w 49"/>
                <a:gd name="T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2">
                  <a:moveTo>
                    <a:pt x="48" y="20"/>
                  </a:moveTo>
                  <a:cubicBezTo>
                    <a:pt x="33" y="13"/>
                    <a:pt x="18" y="6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7" y="9"/>
                    <a:pt x="32" y="16"/>
                    <a:pt x="48" y="22"/>
                  </a:cubicBezTo>
                  <a:cubicBezTo>
                    <a:pt x="48" y="22"/>
                    <a:pt x="49" y="21"/>
                    <a:pt x="48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32"/>
            <p:cNvSpPr/>
            <p:nvPr/>
          </p:nvSpPr>
          <p:spPr bwMode="auto">
            <a:xfrm>
              <a:off x="3422" y="3323"/>
              <a:ext cx="69" cy="50"/>
            </a:xfrm>
            <a:custGeom>
              <a:avLst/>
              <a:gdLst>
                <a:gd name="T0" fmla="*/ 28 w 29"/>
                <a:gd name="T1" fmla="*/ 18 h 21"/>
                <a:gd name="T2" fmla="*/ 2 w 29"/>
                <a:gd name="T3" fmla="*/ 0 h 21"/>
                <a:gd name="T4" fmla="*/ 1 w 29"/>
                <a:gd name="T5" fmla="*/ 2 h 21"/>
                <a:gd name="T6" fmla="*/ 27 w 29"/>
                <a:gd name="T7" fmla="*/ 20 h 21"/>
                <a:gd name="T8" fmla="*/ 28 w 29"/>
                <a:gd name="T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1">
                  <a:moveTo>
                    <a:pt x="28" y="18"/>
                  </a:moveTo>
                  <a:cubicBezTo>
                    <a:pt x="20" y="12"/>
                    <a:pt x="11" y="6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0" y="8"/>
                    <a:pt x="18" y="15"/>
                    <a:pt x="27" y="20"/>
                  </a:cubicBezTo>
                  <a:cubicBezTo>
                    <a:pt x="28" y="21"/>
                    <a:pt x="29" y="19"/>
                    <a:pt x="28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33"/>
            <p:cNvSpPr/>
            <p:nvPr/>
          </p:nvSpPr>
          <p:spPr bwMode="auto">
            <a:xfrm>
              <a:off x="3296" y="2924"/>
              <a:ext cx="145" cy="93"/>
            </a:xfrm>
            <a:custGeom>
              <a:avLst/>
              <a:gdLst>
                <a:gd name="T0" fmla="*/ 60 w 61"/>
                <a:gd name="T1" fmla="*/ 36 h 39"/>
                <a:gd name="T2" fmla="*/ 1 w 61"/>
                <a:gd name="T3" fmla="*/ 0 h 39"/>
                <a:gd name="T4" fmla="*/ 1 w 61"/>
                <a:gd name="T5" fmla="*/ 1 h 39"/>
                <a:gd name="T6" fmla="*/ 58 w 61"/>
                <a:gd name="T7" fmla="*/ 38 h 39"/>
                <a:gd name="T8" fmla="*/ 60 w 61"/>
                <a:gd name="T9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39">
                  <a:moveTo>
                    <a:pt x="60" y="36"/>
                  </a:moveTo>
                  <a:cubicBezTo>
                    <a:pt x="42" y="22"/>
                    <a:pt x="22" y="11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0" y="12"/>
                    <a:pt x="39" y="26"/>
                    <a:pt x="58" y="38"/>
                  </a:cubicBezTo>
                  <a:cubicBezTo>
                    <a:pt x="59" y="39"/>
                    <a:pt x="61" y="37"/>
                    <a:pt x="6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34"/>
            <p:cNvSpPr/>
            <p:nvPr/>
          </p:nvSpPr>
          <p:spPr bwMode="auto">
            <a:xfrm>
              <a:off x="2398" y="3840"/>
              <a:ext cx="95" cy="57"/>
            </a:xfrm>
            <a:custGeom>
              <a:avLst/>
              <a:gdLst>
                <a:gd name="T0" fmla="*/ 39 w 40"/>
                <a:gd name="T1" fmla="*/ 22 h 24"/>
                <a:gd name="T2" fmla="*/ 1 w 40"/>
                <a:gd name="T3" fmla="*/ 1 h 24"/>
                <a:gd name="T4" fmla="*/ 0 w 40"/>
                <a:gd name="T5" fmla="*/ 2 h 24"/>
                <a:gd name="T6" fmla="*/ 38 w 40"/>
                <a:gd name="T7" fmla="*/ 24 h 24"/>
                <a:gd name="T8" fmla="*/ 39 w 40"/>
                <a:gd name="T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4">
                  <a:moveTo>
                    <a:pt x="39" y="22"/>
                  </a:moveTo>
                  <a:cubicBezTo>
                    <a:pt x="26" y="16"/>
                    <a:pt x="13" y="9"/>
                    <a:pt x="1" y="1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2" y="10"/>
                    <a:pt x="25" y="18"/>
                    <a:pt x="38" y="24"/>
                  </a:cubicBezTo>
                  <a:cubicBezTo>
                    <a:pt x="39" y="24"/>
                    <a:pt x="40" y="23"/>
                    <a:pt x="3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35"/>
            <p:cNvSpPr/>
            <p:nvPr/>
          </p:nvSpPr>
          <p:spPr bwMode="auto">
            <a:xfrm>
              <a:off x="2428" y="3902"/>
              <a:ext cx="122" cy="62"/>
            </a:xfrm>
            <a:custGeom>
              <a:avLst/>
              <a:gdLst>
                <a:gd name="T0" fmla="*/ 50 w 51"/>
                <a:gd name="T1" fmla="*/ 24 h 26"/>
                <a:gd name="T2" fmla="*/ 2 w 51"/>
                <a:gd name="T3" fmla="*/ 1 h 26"/>
                <a:gd name="T4" fmla="*/ 1 w 51"/>
                <a:gd name="T5" fmla="*/ 2 h 26"/>
                <a:gd name="T6" fmla="*/ 49 w 51"/>
                <a:gd name="T7" fmla="*/ 26 h 26"/>
                <a:gd name="T8" fmla="*/ 50 w 51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6">
                  <a:moveTo>
                    <a:pt x="50" y="24"/>
                  </a:moveTo>
                  <a:cubicBezTo>
                    <a:pt x="34" y="16"/>
                    <a:pt x="18" y="8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7" y="10"/>
                    <a:pt x="33" y="18"/>
                    <a:pt x="49" y="26"/>
                  </a:cubicBezTo>
                  <a:cubicBezTo>
                    <a:pt x="50" y="26"/>
                    <a:pt x="51" y="25"/>
                    <a:pt x="5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30" name="Group 138"/>
          <p:cNvGrpSpPr>
            <a:grpSpLocks noChangeAspect="1"/>
          </p:cNvGrpSpPr>
          <p:nvPr/>
        </p:nvGrpSpPr>
        <p:grpSpPr bwMode="auto">
          <a:xfrm>
            <a:off x="8697117" y="3855696"/>
            <a:ext cx="3524004" cy="3453423"/>
            <a:chOff x="1863" y="254"/>
            <a:chExt cx="3890" cy="3812"/>
          </a:xfrm>
          <a:solidFill>
            <a:schemeClr val="tx1"/>
          </a:solidFill>
        </p:grpSpPr>
        <p:sp>
          <p:nvSpPr>
            <p:cNvPr id="331" name="Freeform 143"/>
            <p:cNvSpPr/>
            <p:nvPr/>
          </p:nvSpPr>
          <p:spPr bwMode="auto">
            <a:xfrm>
              <a:off x="5557" y="1125"/>
              <a:ext cx="90" cy="156"/>
            </a:xfrm>
            <a:custGeom>
              <a:avLst/>
              <a:gdLst>
                <a:gd name="T0" fmla="*/ 1 w 38"/>
                <a:gd name="T1" fmla="*/ 2 h 66"/>
                <a:gd name="T2" fmla="*/ 37 w 38"/>
                <a:gd name="T3" fmla="*/ 65 h 66"/>
                <a:gd name="T4" fmla="*/ 38 w 38"/>
                <a:gd name="T5" fmla="*/ 64 h 66"/>
                <a:gd name="T6" fmla="*/ 36 w 38"/>
                <a:gd name="T7" fmla="*/ 59 h 66"/>
                <a:gd name="T8" fmla="*/ 35 w 38"/>
                <a:gd name="T9" fmla="*/ 60 h 66"/>
                <a:gd name="T10" fmla="*/ 31 w 38"/>
                <a:gd name="T11" fmla="*/ 51 h 66"/>
                <a:gd name="T12" fmla="*/ 22 w 38"/>
                <a:gd name="T13" fmla="*/ 34 h 66"/>
                <a:gd name="T14" fmla="*/ 2 w 38"/>
                <a:gd name="T15" fmla="*/ 1 h 66"/>
                <a:gd name="T16" fmla="*/ 1 w 38"/>
                <a:gd name="T17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6">
                  <a:moveTo>
                    <a:pt x="1" y="2"/>
                  </a:moveTo>
                  <a:cubicBezTo>
                    <a:pt x="12" y="23"/>
                    <a:pt x="25" y="44"/>
                    <a:pt x="37" y="65"/>
                  </a:cubicBezTo>
                  <a:cubicBezTo>
                    <a:pt x="37" y="66"/>
                    <a:pt x="38" y="65"/>
                    <a:pt x="38" y="64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60"/>
                  </a:cubicBezTo>
                  <a:cubicBezTo>
                    <a:pt x="37" y="66"/>
                    <a:pt x="32" y="53"/>
                    <a:pt x="31" y="51"/>
                  </a:cubicBezTo>
                  <a:cubicBezTo>
                    <a:pt x="28" y="46"/>
                    <a:pt x="25" y="40"/>
                    <a:pt x="22" y="34"/>
                  </a:cubicBezTo>
                  <a:cubicBezTo>
                    <a:pt x="16" y="23"/>
                    <a:pt x="10" y="12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44"/>
            <p:cNvSpPr/>
            <p:nvPr/>
          </p:nvSpPr>
          <p:spPr bwMode="auto">
            <a:xfrm>
              <a:off x="5422" y="957"/>
              <a:ext cx="175" cy="326"/>
            </a:xfrm>
            <a:custGeom>
              <a:avLst/>
              <a:gdLst>
                <a:gd name="T0" fmla="*/ 0 w 74"/>
                <a:gd name="T1" fmla="*/ 3 h 138"/>
                <a:gd name="T2" fmla="*/ 72 w 74"/>
                <a:gd name="T3" fmla="*/ 137 h 138"/>
                <a:gd name="T4" fmla="*/ 73 w 74"/>
                <a:gd name="T5" fmla="*/ 136 h 138"/>
                <a:gd name="T6" fmla="*/ 2 w 74"/>
                <a:gd name="T7" fmla="*/ 2 h 138"/>
                <a:gd name="T8" fmla="*/ 0 w 74"/>
                <a:gd name="T9" fmla="*/ 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38">
                  <a:moveTo>
                    <a:pt x="0" y="3"/>
                  </a:moveTo>
                  <a:cubicBezTo>
                    <a:pt x="22" y="48"/>
                    <a:pt x="48" y="93"/>
                    <a:pt x="72" y="137"/>
                  </a:cubicBezTo>
                  <a:cubicBezTo>
                    <a:pt x="73" y="138"/>
                    <a:pt x="74" y="137"/>
                    <a:pt x="73" y="136"/>
                  </a:cubicBezTo>
                  <a:cubicBezTo>
                    <a:pt x="50" y="91"/>
                    <a:pt x="28" y="45"/>
                    <a:pt x="2" y="2"/>
                  </a:cubicBezTo>
                  <a:cubicBezTo>
                    <a:pt x="2" y="0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45"/>
            <p:cNvSpPr/>
            <p:nvPr/>
          </p:nvSpPr>
          <p:spPr bwMode="auto">
            <a:xfrm>
              <a:off x="5344" y="928"/>
              <a:ext cx="184" cy="336"/>
            </a:xfrm>
            <a:custGeom>
              <a:avLst/>
              <a:gdLst>
                <a:gd name="T0" fmla="*/ 0 w 78"/>
                <a:gd name="T1" fmla="*/ 2 h 142"/>
                <a:gd name="T2" fmla="*/ 3 w 78"/>
                <a:gd name="T3" fmla="*/ 7 h 142"/>
                <a:gd name="T4" fmla="*/ 5 w 78"/>
                <a:gd name="T5" fmla="*/ 7 h 142"/>
                <a:gd name="T6" fmla="*/ 47 w 78"/>
                <a:gd name="T7" fmla="*/ 85 h 142"/>
                <a:gd name="T8" fmla="*/ 66 w 78"/>
                <a:gd name="T9" fmla="*/ 125 h 142"/>
                <a:gd name="T10" fmla="*/ 76 w 78"/>
                <a:gd name="T11" fmla="*/ 142 h 142"/>
                <a:gd name="T12" fmla="*/ 77 w 78"/>
                <a:gd name="T13" fmla="*/ 142 h 142"/>
                <a:gd name="T14" fmla="*/ 77 w 78"/>
                <a:gd name="T15" fmla="*/ 139 h 142"/>
                <a:gd name="T16" fmla="*/ 77 w 78"/>
                <a:gd name="T17" fmla="*/ 139 h 142"/>
                <a:gd name="T18" fmla="*/ 76 w 78"/>
                <a:gd name="T19" fmla="*/ 139 h 142"/>
                <a:gd name="T20" fmla="*/ 75 w 78"/>
                <a:gd name="T21" fmla="*/ 139 h 142"/>
                <a:gd name="T22" fmla="*/ 60 w 78"/>
                <a:gd name="T23" fmla="*/ 108 h 142"/>
                <a:gd name="T24" fmla="*/ 42 w 78"/>
                <a:gd name="T25" fmla="*/ 71 h 142"/>
                <a:gd name="T26" fmla="*/ 2 w 78"/>
                <a:gd name="T27" fmla="*/ 1 h 142"/>
                <a:gd name="T28" fmla="*/ 0 w 78"/>
                <a:gd name="T29" fmla="*/ 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8" h="142">
                  <a:moveTo>
                    <a:pt x="0" y="2"/>
                  </a:moveTo>
                  <a:cubicBezTo>
                    <a:pt x="1" y="4"/>
                    <a:pt x="2" y="6"/>
                    <a:pt x="3" y="7"/>
                  </a:cubicBezTo>
                  <a:cubicBezTo>
                    <a:pt x="4" y="8"/>
                    <a:pt x="5" y="8"/>
                    <a:pt x="5" y="7"/>
                  </a:cubicBezTo>
                  <a:cubicBezTo>
                    <a:pt x="16" y="33"/>
                    <a:pt x="34" y="59"/>
                    <a:pt x="47" y="85"/>
                  </a:cubicBezTo>
                  <a:cubicBezTo>
                    <a:pt x="54" y="99"/>
                    <a:pt x="60" y="112"/>
                    <a:pt x="66" y="125"/>
                  </a:cubicBezTo>
                  <a:cubicBezTo>
                    <a:pt x="68" y="131"/>
                    <a:pt x="70" y="140"/>
                    <a:pt x="76" y="142"/>
                  </a:cubicBezTo>
                  <a:cubicBezTo>
                    <a:pt x="76" y="142"/>
                    <a:pt x="76" y="142"/>
                    <a:pt x="77" y="142"/>
                  </a:cubicBezTo>
                  <a:cubicBezTo>
                    <a:pt x="78" y="140"/>
                    <a:pt x="78" y="141"/>
                    <a:pt x="77" y="139"/>
                  </a:cubicBezTo>
                  <a:cubicBezTo>
                    <a:pt x="77" y="139"/>
                    <a:pt x="77" y="139"/>
                    <a:pt x="77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1" y="138"/>
                    <a:pt x="61" y="110"/>
                    <a:pt x="60" y="108"/>
                  </a:cubicBezTo>
                  <a:cubicBezTo>
                    <a:pt x="54" y="95"/>
                    <a:pt x="48" y="83"/>
                    <a:pt x="42" y="71"/>
                  </a:cubicBezTo>
                  <a:cubicBezTo>
                    <a:pt x="30" y="47"/>
                    <a:pt x="17" y="24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46"/>
            <p:cNvSpPr/>
            <p:nvPr/>
          </p:nvSpPr>
          <p:spPr bwMode="auto">
            <a:xfrm>
              <a:off x="4930" y="758"/>
              <a:ext cx="213" cy="322"/>
            </a:xfrm>
            <a:custGeom>
              <a:avLst/>
              <a:gdLst>
                <a:gd name="T0" fmla="*/ 1 w 90"/>
                <a:gd name="T1" fmla="*/ 3 h 136"/>
                <a:gd name="T2" fmla="*/ 88 w 90"/>
                <a:gd name="T3" fmla="*/ 135 h 136"/>
                <a:gd name="T4" fmla="*/ 89 w 90"/>
                <a:gd name="T5" fmla="*/ 134 h 136"/>
                <a:gd name="T6" fmla="*/ 3 w 90"/>
                <a:gd name="T7" fmla="*/ 1 h 136"/>
                <a:gd name="T8" fmla="*/ 1 w 90"/>
                <a:gd name="T9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36">
                  <a:moveTo>
                    <a:pt x="1" y="3"/>
                  </a:moveTo>
                  <a:cubicBezTo>
                    <a:pt x="34" y="44"/>
                    <a:pt x="63" y="88"/>
                    <a:pt x="88" y="135"/>
                  </a:cubicBezTo>
                  <a:cubicBezTo>
                    <a:pt x="89" y="136"/>
                    <a:pt x="90" y="135"/>
                    <a:pt x="89" y="134"/>
                  </a:cubicBezTo>
                  <a:cubicBezTo>
                    <a:pt x="65" y="87"/>
                    <a:pt x="36" y="43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47"/>
            <p:cNvSpPr>
              <a:spLocks noEditPoints="1"/>
            </p:cNvSpPr>
            <p:nvPr/>
          </p:nvSpPr>
          <p:spPr bwMode="auto">
            <a:xfrm>
              <a:off x="2708" y="1470"/>
              <a:ext cx="1824" cy="2596"/>
            </a:xfrm>
            <a:custGeom>
              <a:avLst/>
              <a:gdLst>
                <a:gd name="T0" fmla="*/ 91 w 771"/>
                <a:gd name="T1" fmla="*/ 537 h 1097"/>
                <a:gd name="T2" fmla="*/ 281 w 771"/>
                <a:gd name="T3" fmla="*/ 754 h 1097"/>
                <a:gd name="T4" fmla="*/ 548 w 771"/>
                <a:gd name="T5" fmla="*/ 1025 h 1097"/>
                <a:gd name="T6" fmla="*/ 442 w 771"/>
                <a:gd name="T7" fmla="*/ 910 h 1097"/>
                <a:gd name="T8" fmla="*/ 462 w 771"/>
                <a:gd name="T9" fmla="*/ 899 h 1097"/>
                <a:gd name="T10" fmla="*/ 278 w 771"/>
                <a:gd name="T11" fmla="*/ 690 h 1097"/>
                <a:gd name="T12" fmla="*/ 466 w 771"/>
                <a:gd name="T13" fmla="*/ 576 h 1097"/>
                <a:gd name="T14" fmla="*/ 452 w 771"/>
                <a:gd name="T15" fmla="*/ 563 h 1097"/>
                <a:gd name="T16" fmla="*/ 440 w 771"/>
                <a:gd name="T17" fmla="*/ 745 h 1097"/>
                <a:gd name="T18" fmla="*/ 557 w 771"/>
                <a:gd name="T19" fmla="*/ 707 h 1097"/>
                <a:gd name="T20" fmla="*/ 485 w 771"/>
                <a:gd name="T21" fmla="*/ 838 h 1097"/>
                <a:gd name="T22" fmla="*/ 664 w 771"/>
                <a:gd name="T23" fmla="*/ 825 h 1097"/>
                <a:gd name="T24" fmla="*/ 613 w 771"/>
                <a:gd name="T25" fmla="*/ 933 h 1097"/>
                <a:gd name="T26" fmla="*/ 730 w 771"/>
                <a:gd name="T27" fmla="*/ 858 h 1097"/>
                <a:gd name="T28" fmla="*/ 572 w 771"/>
                <a:gd name="T29" fmla="*/ 717 h 1097"/>
                <a:gd name="T30" fmla="*/ 345 w 771"/>
                <a:gd name="T31" fmla="*/ 530 h 1097"/>
                <a:gd name="T32" fmla="*/ 269 w 771"/>
                <a:gd name="T33" fmla="*/ 459 h 1097"/>
                <a:gd name="T34" fmla="*/ 461 w 771"/>
                <a:gd name="T35" fmla="*/ 482 h 1097"/>
                <a:gd name="T36" fmla="*/ 599 w 771"/>
                <a:gd name="T37" fmla="*/ 464 h 1097"/>
                <a:gd name="T38" fmla="*/ 650 w 771"/>
                <a:gd name="T39" fmla="*/ 85 h 1097"/>
                <a:gd name="T40" fmla="*/ 64 w 771"/>
                <a:gd name="T41" fmla="*/ 2 h 1097"/>
                <a:gd name="T42" fmla="*/ 464 w 771"/>
                <a:gd name="T43" fmla="*/ 874 h 1097"/>
                <a:gd name="T44" fmla="*/ 436 w 771"/>
                <a:gd name="T45" fmla="*/ 902 h 1097"/>
                <a:gd name="T46" fmla="*/ 445 w 771"/>
                <a:gd name="T47" fmla="*/ 894 h 1097"/>
                <a:gd name="T48" fmla="*/ 427 w 771"/>
                <a:gd name="T49" fmla="*/ 876 h 1097"/>
                <a:gd name="T50" fmla="*/ 409 w 771"/>
                <a:gd name="T51" fmla="*/ 875 h 1097"/>
                <a:gd name="T52" fmla="*/ 432 w 771"/>
                <a:gd name="T53" fmla="*/ 568 h 1097"/>
                <a:gd name="T54" fmla="*/ 393 w 771"/>
                <a:gd name="T55" fmla="*/ 624 h 1097"/>
                <a:gd name="T56" fmla="*/ 289 w 771"/>
                <a:gd name="T57" fmla="*/ 597 h 1097"/>
                <a:gd name="T58" fmla="*/ 333 w 771"/>
                <a:gd name="T59" fmla="*/ 572 h 1097"/>
                <a:gd name="T60" fmla="*/ 343 w 771"/>
                <a:gd name="T61" fmla="*/ 554 h 1097"/>
                <a:gd name="T62" fmla="*/ 320 w 771"/>
                <a:gd name="T63" fmla="*/ 542 h 1097"/>
                <a:gd name="T64" fmla="*/ 292 w 771"/>
                <a:gd name="T65" fmla="*/ 588 h 1097"/>
                <a:gd name="T66" fmla="*/ 258 w 771"/>
                <a:gd name="T67" fmla="*/ 561 h 1097"/>
                <a:gd name="T68" fmla="*/ 223 w 771"/>
                <a:gd name="T69" fmla="*/ 595 h 1097"/>
                <a:gd name="T70" fmla="*/ 204 w 771"/>
                <a:gd name="T71" fmla="*/ 556 h 1097"/>
                <a:gd name="T72" fmla="*/ 81 w 771"/>
                <a:gd name="T73" fmla="*/ 442 h 1097"/>
                <a:gd name="T74" fmla="*/ 167 w 771"/>
                <a:gd name="T75" fmla="*/ 515 h 1097"/>
                <a:gd name="T76" fmla="*/ 163 w 771"/>
                <a:gd name="T77" fmla="*/ 407 h 1097"/>
                <a:gd name="T78" fmla="*/ 160 w 771"/>
                <a:gd name="T79" fmla="*/ 454 h 1097"/>
                <a:gd name="T80" fmla="*/ 155 w 771"/>
                <a:gd name="T81" fmla="*/ 446 h 1097"/>
                <a:gd name="T82" fmla="*/ 639 w 771"/>
                <a:gd name="T83" fmla="*/ 146 h 1097"/>
                <a:gd name="T84" fmla="*/ 592 w 771"/>
                <a:gd name="T85" fmla="*/ 450 h 1097"/>
                <a:gd name="T86" fmla="*/ 517 w 771"/>
                <a:gd name="T87" fmla="*/ 391 h 1097"/>
                <a:gd name="T88" fmla="*/ 518 w 771"/>
                <a:gd name="T89" fmla="*/ 477 h 1097"/>
                <a:gd name="T90" fmla="*/ 456 w 771"/>
                <a:gd name="T91" fmla="*/ 437 h 1097"/>
                <a:gd name="T92" fmla="*/ 383 w 771"/>
                <a:gd name="T93" fmla="*/ 432 h 1097"/>
                <a:gd name="T94" fmla="*/ 340 w 771"/>
                <a:gd name="T95" fmla="*/ 419 h 1097"/>
                <a:gd name="T96" fmla="*/ 299 w 771"/>
                <a:gd name="T97" fmla="*/ 456 h 1097"/>
                <a:gd name="T98" fmla="*/ 259 w 771"/>
                <a:gd name="T99" fmla="*/ 450 h 1097"/>
                <a:gd name="T100" fmla="*/ 168 w 771"/>
                <a:gd name="T101" fmla="*/ 390 h 1097"/>
                <a:gd name="T102" fmla="*/ 150 w 771"/>
                <a:gd name="T103" fmla="*/ 437 h 1097"/>
                <a:gd name="T104" fmla="*/ 104 w 771"/>
                <a:gd name="T105" fmla="*/ 394 h 1097"/>
                <a:gd name="T106" fmla="*/ 117 w 771"/>
                <a:gd name="T107" fmla="*/ 440 h 1097"/>
                <a:gd name="T108" fmla="*/ 52 w 771"/>
                <a:gd name="T109" fmla="*/ 432 h 1097"/>
                <a:gd name="T110" fmla="*/ 18 w 771"/>
                <a:gd name="T111" fmla="*/ 195 h 1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71" h="1097">
                  <a:moveTo>
                    <a:pt x="34" y="61"/>
                  </a:moveTo>
                  <a:cubicBezTo>
                    <a:pt x="26" y="94"/>
                    <a:pt x="20" y="128"/>
                    <a:pt x="15" y="162"/>
                  </a:cubicBezTo>
                  <a:cubicBezTo>
                    <a:pt x="4" y="234"/>
                    <a:pt x="0" y="307"/>
                    <a:pt x="4" y="380"/>
                  </a:cubicBezTo>
                  <a:cubicBezTo>
                    <a:pt x="4" y="393"/>
                    <a:pt x="2" y="413"/>
                    <a:pt x="8" y="425"/>
                  </a:cubicBezTo>
                  <a:cubicBezTo>
                    <a:pt x="14" y="434"/>
                    <a:pt x="27" y="434"/>
                    <a:pt x="36" y="435"/>
                  </a:cubicBezTo>
                  <a:cubicBezTo>
                    <a:pt x="41" y="436"/>
                    <a:pt x="45" y="436"/>
                    <a:pt x="49" y="437"/>
                  </a:cubicBezTo>
                  <a:cubicBezTo>
                    <a:pt x="40" y="476"/>
                    <a:pt x="61" y="513"/>
                    <a:pt x="91" y="537"/>
                  </a:cubicBezTo>
                  <a:cubicBezTo>
                    <a:pt x="129" y="567"/>
                    <a:pt x="176" y="578"/>
                    <a:pt x="219" y="598"/>
                  </a:cubicBezTo>
                  <a:cubicBezTo>
                    <a:pt x="218" y="599"/>
                    <a:pt x="217" y="601"/>
                    <a:pt x="218" y="602"/>
                  </a:cubicBezTo>
                  <a:cubicBezTo>
                    <a:pt x="218" y="603"/>
                    <a:pt x="218" y="604"/>
                    <a:pt x="218" y="604"/>
                  </a:cubicBezTo>
                  <a:cubicBezTo>
                    <a:pt x="234" y="629"/>
                    <a:pt x="254" y="655"/>
                    <a:pt x="277" y="675"/>
                  </a:cubicBezTo>
                  <a:cubicBezTo>
                    <a:pt x="275" y="677"/>
                    <a:pt x="274" y="679"/>
                    <a:pt x="274" y="680"/>
                  </a:cubicBezTo>
                  <a:cubicBezTo>
                    <a:pt x="273" y="681"/>
                    <a:pt x="273" y="681"/>
                    <a:pt x="273" y="681"/>
                  </a:cubicBezTo>
                  <a:cubicBezTo>
                    <a:pt x="270" y="706"/>
                    <a:pt x="271" y="732"/>
                    <a:pt x="281" y="754"/>
                  </a:cubicBezTo>
                  <a:cubicBezTo>
                    <a:pt x="293" y="781"/>
                    <a:pt x="312" y="807"/>
                    <a:pt x="329" y="830"/>
                  </a:cubicBezTo>
                  <a:cubicBezTo>
                    <a:pt x="344" y="851"/>
                    <a:pt x="364" y="860"/>
                    <a:pt x="387" y="868"/>
                  </a:cubicBezTo>
                  <a:cubicBezTo>
                    <a:pt x="392" y="870"/>
                    <a:pt x="397" y="872"/>
                    <a:pt x="402" y="873"/>
                  </a:cubicBezTo>
                  <a:cubicBezTo>
                    <a:pt x="402" y="873"/>
                    <a:pt x="402" y="873"/>
                    <a:pt x="402" y="873"/>
                  </a:cubicBezTo>
                  <a:cubicBezTo>
                    <a:pt x="424" y="895"/>
                    <a:pt x="442" y="919"/>
                    <a:pt x="458" y="945"/>
                  </a:cubicBezTo>
                  <a:cubicBezTo>
                    <a:pt x="470" y="967"/>
                    <a:pt x="483" y="986"/>
                    <a:pt x="506" y="998"/>
                  </a:cubicBezTo>
                  <a:cubicBezTo>
                    <a:pt x="522" y="1005"/>
                    <a:pt x="537" y="1010"/>
                    <a:pt x="548" y="1025"/>
                  </a:cubicBezTo>
                  <a:cubicBezTo>
                    <a:pt x="558" y="1037"/>
                    <a:pt x="562" y="1050"/>
                    <a:pt x="569" y="1064"/>
                  </a:cubicBezTo>
                  <a:cubicBezTo>
                    <a:pt x="576" y="1080"/>
                    <a:pt x="586" y="1096"/>
                    <a:pt x="605" y="1097"/>
                  </a:cubicBezTo>
                  <a:cubicBezTo>
                    <a:pt x="609" y="1097"/>
                    <a:pt x="610" y="1091"/>
                    <a:pt x="606" y="1090"/>
                  </a:cubicBezTo>
                  <a:cubicBezTo>
                    <a:pt x="577" y="1084"/>
                    <a:pt x="573" y="1047"/>
                    <a:pt x="559" y="1025"/>
                  </a:cubicBezTo>
                  <a:cubicBezTo>
                    <a:pt x="545" y="1005"/>
                    <a:pt x="526" y="1000"/>
                    <a:pt x="506" y="989"/>
                  </a:cubicBezTo>
                  <a:cubicBezTo>
                    <a:pt x="480" y="976"/>
                    <a:pt x="468" y="948"/>
                    <a:pt x="452" y="924"/>
                  </a:cubicBezTo>
                  <a:cubicBezTo>
                    <a:pt x="449" y="920"/>
                    <a:pt x="446" y="915"/>
                    <a:pt x="442" y="910"/>
                  </a:cubicBezTo>
                  <a:cubicBezTo>
                    <a:pt x="443" y="910"/>
                    <a:pt x="443" y="910"/>
                    <a:pt x="443" y="909"/>
                  </a:cubicBezTo>
                  <a:cubicBezTo>
                    <a:pt x="446" y="904"/>
                    <a:pt x="449" y="898"/>
                    <a:pt x="451" y="892"/>
                  </a:cubicBezTo>
                  <a:cubicBezTo>
                    <a:pt x="451" y="895"/>
                    <a:pt x="450" y="897"/>
                    <a:pt x="450" y="900"/>
                  </a:cubicBezTo>
                  <a:cubicBezTo>
                    <a:pt x="449" y="902"/>
                    <a:pt x="453" y="903"/>
                    <a:pt x="454" y="901"/>
                  </a:cubicBezTo>
                  <a:cubicBezTo>
                    <a:pt x="456" y="897"/>
                    <a:pt x="458" y="892"/>
                    <a:pt x="461" y="888"/>
                  </a:cubicBezTo>
                  <a:cubicBezTo>
                    <a:pt x="460" y="891"/>
                    <a:pt x="459" y="894"/>
                    <a:pt x="459" y="897"/>
                  </a:cubicBezTo>
                  <a:cubicBezTo>
                    <a:pt x="459" y="899"/>
                    <a:pt x="461" y="901"/>
                    <a:pt x="462" y="899"/>
                  </a:cubicBezTo>
                  <a:cubicBezTo>
                    <a:pt x="466" y="891"/>
                    <a:pt x="470" y="884"/>
                    <a:pt x="473" y="876"/>
                  </a:cubicBezTo>
                  <a:cubicBezTo>
                    <a:pt x="474" y="876"/>
                    <a:pt x="474" y="876"/>
                    <a:pt x="474" y="876"/>
                  </a:cubicBezTo>
                  <a:cubicBezTo>
                    <a:pt x="477" y="878"/>
                    <a:pt x="480" y="874"/>
                    <a:pt x="477" y="872"/>
                  </a:cubicBezTo>
                  <a:cubicBezTo>
                    <a:pt x="459" y="861"/>
                    <a:pt x="440" y="870"/>
                    <a:pt x="420" y="869"/>
                  </a:cubicBezTo>
                  <a:cubicBezTo>
                    <a:pt x="392" y="867"/>
                    <a:pt x="355" y="852"/>
                    <a:pt x="338" y="829"/>
                  </a:cubicBezTo>
                  <a:cubicBezTo>
                    <a:pt x="323" y="809"/>
                    <a:pt x="310" y="787"/>
                    <a:pt x="297" y="767"/>
                  </a:cubicBezTo>
                  <a:cubicBezTo>
                    <a:pt x="281" y="742"/>
                    <a:pt x="280" y="717"/>
                    <a:pt x="278" y="690"/>
                  </a:cubicBezTo>
                  <a:cubicBezTo>
                    <a:pt x="282" y="693"/>
                    <a:pt x="288" y="694"/>
                    <a:pt x="293" y="693"/>
                  </a:cubicBezTo>
                  <a:cubicBezTo>
                    <a:pt x="323" y="689"/>
                    <a:pt x="354" y="664"/>
                    <a:pt x="377" y="647"/>
                  </a:cubicBezTo>
                  <a:cubicBezTo>
                    <a:pt x="391" y="637"/>
                    <a:pt x="418" y="622"/>
                    <a:pt x="427" y="604"/>
                  </a:cubicBezTo>
                  <a:cubicBezTo>
                    <a:pt x="427" y="603"/>
                    <a:pt x="428" y="603"/>
                    <a:pt x="428" y="603"/>
                  </a:cubicBezTo>
                  <a:cubicBezTo>
                    <a:pt x="430" y="601"/>
                    <a:pt x="433" y="599"/>
                    <a:pt x="435" y="596"/>
                  </a:cubicBezTo>
                  <a:cubicBezTo>
                    <a:pt x="446" y="591"/>
                    <a:pt x="456" y="585"/>
                    <a:pt x="467" y="579"/>
                  </a:cubicBezTo>
                  <a:cubicBezTo>
                    <a:pt x="469" y="578"/>
                    <a:pt x="467" y="575"/>
                    <a:pt x="466" y="576"/>
                  </a:cubicBezTo>
                  <a:cubicBezTo>
                    <a:pt x="456" y="581"/>
                    <a:pt x="447" y="586"/>
                    <a:pt x="438" y="591"/>
                  </a:cubicBezTo>
                  <a:cubicBezTo>
                    <a:pt x="441" y="585"/>
                    <a:pt x="444" y="579"/>
                    <a:pt x="446" y="572"/>
                  </a:cubicBezTo>
                  <a:cubicBezTo>
                    <a:pt x="447" y="571"/>
                    <a:pt x="448" y="570"/>
                    <a:pt x="450" y="570"/>
                  </a:cubicBezTo>
                  <a:cubicBezTo>
                    <a:pt x="449" y="570"/>
                    <a:pt x="449" y="571"/>
                    <a:pt x="449" y="572"/>
                  </a:cubicBezTo>
                  <a:cubicBezTo>
                    <a:pt x="447" y="573"/>
                    <a:pt x="448" y="576"/>
                    <a:pt x="450" y="576"/>
                  </a:cubicBezTo>
                  <a:cubicBezTo>
                    <a:pt x="455" y="573"/>
                    <a:pt x="457" y="569"/>
                    <a:pt x="455" y="564"/>
                  </a:cubicBezTo>
                  <a:cubicBezTo>
                    <a:pt x="455" y="563"/>
                    <a:pt x="453" y="562"/>
                    <a:pt x="452" y="563"/>
                  </a:cubicBezTo>
                  <a:cubicBezTo>
                    <a:pt x="450" y="564"/>
                    <a:pt x="449" y="565"/>
                    <a:pt x="447" y="566"/>
                  </a:cubicBezTo>
                  <a:cubicBezTo>
                    <a:pt x="448" y="564"/>
                    <a:pt x="448" y="562"/>
                    <a:pt x="449" y="560"/>
                  </a:cubicBezTo>
                  <a:cubicBezTo>
                    <a:pt x="467" y="559"/>
                    <a:pt x="488" y="575"/>
                    <a:pt x="498" y="590"/>
                  </a:cubicBezTo>
                  <a:cubicBezTo>
                    <a:pt x="509" y="605"/>
                    <a:pt x="517" y="623"/>
                    <a:pt x="525" y="640"/>
                  </a:cubicBezTo>
                  <a:cubicBezTo>
                    <a:pt x="532" y="654"/>
                    <a:pt x="538" y="668"/>
                    <a:pt x="545" y="682"/>
                  </a:cubicBezTo>
                  <a:cubicBezTo>
                    <a:pt x="509" y="702"/>
                    <a:pt x="474" y="723"/>
                    <a:pt x="439" y="744"/>
                  </a:cubicBezTo>
                  <a:cubicBezTo>
                    <a:pt x="437" y="744"/>
                    <a:pt x="439" y="746"/>
                    <a:pt x="440" y="745"/>
                  </a:cubicBezTo>
                  <a:cubicBezTo>
                    <a:pt x="475" y="725"/>
                    <a:pt x="511" y="705"/>
                    <a:pt x="545" y="684"/>
                  </a:cubicBezTo>
                  <a:cubicBezTo>
                    <a:pt x="549" y="691"/>
                    <a:pt x="553" y="699"/>
                    <a:pt x="557" y="706"/>
                  </a:cubicBezTo>
                  <a:cubicBezTo>
                    <a:pt x="556" y="706"/>
                    <a:pt x="556" y="706"/>
                    <a:pt x="556" y="706"/>
                  </a:cubicBezTo>
                  <a:cubicBezTo>
                    <a:pt x="520" y="725"/>
                    <a:pt x="485" y="747"/>
                    <a:pt x="451" y="771"/>
                  </a:cubicBezTo>
                  <a:cubicBezTo>
                    <a:pt x="450" y="772"/>
                    <a:pt x="451" y="773"/>
                    <a:pt x="452" y="773"/>
                  </a:cubicBezTo>
                  <a:cubicBezTo>
                    <a:pt x="486" y="749"/>
                    <a:pt x="521" y="727"/>
                    <a:pt x="557" y="707"/>
                  </a:cubicBezTo>
                  <a:cubicBezTo>
                    <a:pt x="557" y="707"/>
                    <a:pt x="557" y="707"/>
                    <a:pt x="557" y="707"/>
                  </a:cubicBezTo>
                  <a:cubicBezTo>
                    <a:pt x="565" y="721"/>
                    <a:pt x="573" y="734"/>
                    <a:pt x="583" y="746"/>
                  </a:cubicBezTo>
                  <a:cubicBezTo>
                    <a:pt x="583" y="747"/>
                    <a:pt x="583" y="747"/>
                    <a:pt x="583" y="747"/>
                  </a:cubicBezTo>
                  <a:cubicBezTo>
                    <a:pt x="545" y="770"/>
                    <a:pt x="505" y="791"/>
                    <a:pt x="464" y="810"/>
                  </a:cubicBezTo>
                  <a:cubicBezTo>
                    <a:pt x="463" y="811"/>
                    <a:pt x="464" y="813"/>
                    <a:pt x="465" y="812"/>
                  </a:cubicBezTo>
                  <a:cubicBezTo>
                    <a:pt x="506" y="793"/>
                    <a:pt x="546" y="772"/>
                    <a:pt x="585" y="749"/>
                  </a:cubicBezTo>
                  <a:cubicBezTo>
                    <a:pt x="590" y="755"/>
                    <a:pt x="595" y="762"/>
                    <a:pt x="601" y="768"/>
                  </a:cubicBezTo>
                  <a:cubicBezTo>
                    <a:pt x="563" y="793"/>
                    <a:pt x="525" y="816"/>
                    <a:pt x="485" y="838"/>
                  </a:cubicBezTo>
                  <a:cubicBezTo>
                    <a:pt x="484" y="839"/>
                    <a:pt x="485" y="840"/>
                    <a:pt x="486" y="840"/>
                  </a:cubicBezTo>
                  <a:cubicBezTo>
                    <a:pt x="527" y="819"/>
                    <a:pt x="565" y="795"/>
                    <a:pt x="602" y="770"/>
                  </a:cubicBezTo>
                  <a:cubicBezTo>
                    <a:pt x="620" y="789"/>
                    <a:pt x="639" y="806"/>
                    <a:pt x="659" y="822"/>
                  </a:cubicBezTo>
                  <a:cubicBezTo>
                    <a:pt x="622" y="845"/>
                    <a:pt x="584" y="865"/>
                    <a:pt x="545" y="885"/>
                  </a:cubicBezTo>
                  <a:cubicBezTo>
                    <a:pt x="544" y="885"/>
                    <a:pt x="544" y="887"/>
                    <a:pt x="545" y="886"/>
                  </a:cubicBezTo>
                  <a:cubicBezTo>
                    <a:pt x="585" y="868"/>
                    <a:pt x="624" y="846"/>
                    <a:pt x="661" y="823"/>
                  </a:cubicBezTo>
                  <a:cubicBezTo>
                    <a:pt x="662" y="823"/>
                    <a:pt x="663" y="824"/>
                    <a:pt x="664" y="825"/>
                  </a:cubicBezTo>
                  <a:cubicBezTo>
                    <a:pt x="668" y="828"/>
                    <a:pt x="671" y="831"/>
                    <a:pt x="675" y="833"/>
                  </a:cubicBezTo>
                  <a:cubicBezTo>
                    <a:pt x="647" y="856"/>
                    <a:pt x="617" y="875"/>
                    <a:pt x="585" y="893"/>
                  </a:cubicBezTo>
                  <a:cubicBezTo>
                    <a:pt x="584" y="894"/>
                    <a:pt x="585" y="895"/>
                    <a:pt x="586" y="895"/>
                  </a:cubicBezTo>
                  <a:cubicBezTo>
                    <a:pt x="618" y="878"/>
                    <a:pt x="648" y="857"/>
                    <a:pt x="676" y="834"/>
                  </a:cubicBezTo>
                  <a:cubicBezTo>
                    <a:pt x="687" y="841"/>
                    <a:pt x="697" y="848"/>
                    <a:pt x="707" y="855"/>
                  </a:cubicBezTo>
                  <a:cubicBezTo>
                    <a:pt x="710" y="857"/>
                    <a:pt x="716" y="859"/>
                    <a:pt x="723" y="863"/>
                  </a:cubicBezTo>
                  <a:cubicBezTo>
                    <a:pt x="687" y="888"/>
                    <a:pt x="651" y="911"/>
                    <a:pt x="613" y="933"/>
                  </a:cubicBezTo>
                  <a:cubicBezTo>
                    <a:pt x="612" y="934"/>
                    <a:pt x="613" y="936"/>
                    <a:pt x="614" y="935"/>
                  </a:cubicBezTo>
                  <a:cubicBezTo>
                    <a:pt x="652" y="914"/>
                    <a:pt x="689" y="890"/>
                    <a:pt x="724" y="864"/>
                  </a:cubicBezTo>
                  <a:cubicBezTo>
                    <a:pt x="742" y="873"/>
                    <a:pt x="767" y="887"/>
                    <a:pt x="762" y="897"/>
                  </a:cubicBezTo>
                  <a:cubicBezTo>
                    <a:pt x="762" y="898"/>
                    <a:pt x="763" y="898"/>
                    <a:pt x="763" y="898"/>
                  </a:cubicBezTo>
                  <a:cubicBezTo>
                    <a:pt x="771" y="890"/>
                    <a:pt x="762" y="881"/>
                    <a:pt x="755" y="876"/>
                  </a:cubicBezTo>
                  <a:cubicBezTo>
                    <a:pt x="748" y="870"/>
                    <a:pt x="739" y="864"/>
                    <a:pt x="730" y="859"/>
                  </a:cubicBezTo>
                  <a:cubicBezTo>
                    <a:pt x="731" y="859"/>
                    <a:pt x="730" y="858"/>
                    <a:pt x="730" y="858"/>
                  </a:cubicBezTo>
                  <a:cubicBezTo>
                    <a:pt x="729" y="858"/>
                    <a:pt x="729" y="858"/>
                    <a:pt x="729" y="859"/>
                  </a:cubicBezTo>
                  <a:cubicBezTo>
                    <a:pt x="717" y="851"/>
                    <a:pt x="705" y="845"/>
                    <a:pt x="694" y="837"/>
                  </a:cubicBezTo>
                  <a:cubicBezTo>
                    <a:pt x="690" y="834"/>
                    <a:pt x="686" y="832"/>
                    <a:pt x="683" y="829"/>
                  </a:cubicBezTo>
                  <a:cubicBezTo>
                    <a:pt x="684" y="828"/>
                    <a:pt x="686" y="826"/>
                    <a:pt x="688" y="825"/>
                  </a:cubicBezTo>
                  <a:cubicBezTo>
                    <a:pt x="689" y="824"/>
                    <a:pt x="688" y="823"/>
                    <a:pt x="687" y="824"/>
                  </a:cubicBezTo>
                  <a:cubicBezTo>
                    <a:pt x="685" y="825"/>
                    <a:pt x="683" y="827"/>
                    <a:pt x="681" y="828"/>
                  </a:cubicBezTo>
                  <a:cubicBezTo>
                    <a:pt x="639" y="798"/>
                    <a:pt x="600" y="761"/>
                    <a:pt x="572" y="717"/>
                  </a:cubicBezTo>
                  <a:cubicBezTo>
                    <a:pt x="545" y="674"/>
                    <a:pt x="533" y="621"/>
                    <a:pt x="501" y="580"/>
                  </a:cubicBezTo>
                  <a:cubicBezTo>
                    <a:pt x="482" y="555"/>
                    <a:pt x="439" y="537"/>
                    <a:pt x="419" y="572"/>
                  </a:cubicBezTo>
                  <a:cubicBezTo>
                    <a:pt x="419" y="573"/>
                    <a:pt x="418" y="574"/>
                    <a:pt x="418" y="574"/>
                  </a:cubicBezTo>
                  <a:cubicBezTo>
                    <a:pt x="415" y="573"/>
                    <a:pt x="410" y="573"/>
                    <a:pt x="407" y="575"/>
                  </a:cubicBezTo>
                  <a:cubicBezTo>
                    <a:pt x="394" y="562"/>
                    <a:pt x="381" y="548"/>
                    <a:pt x="367" y="538"/>
                  </a:cubicBezTo>
                  <a:cubicBezTo>
                    <a:pt x="367" y="536"/>
                    <a:pt x="367" y="534"/>
                    <a:pt x="365" y="533"/>
                  </a:cubicBezTo>
                  <a:cubicBezTo>
                    <a:pt x="358" y="530"/>
                    <a:pt x="352" y="529"/>
                    <a:pt x="345" y="530"/>
                  </a:cubicBezTo>
                  <a:cubicBezTo>
                    <a:pt x="338" y="510"/>
                    <a:pt x="321" y="494"/>
                    <a:pt x="302" y="483"/>
                  </a:cubicBezTo>
                  <a:cubicBezTo>
                    <a:pt x="281" y="471"/>
                    <a:pt x="258" y="465"/>
                    <a:pt x="236" y="456"/>
                  </a:cubicBezTo>
                  <a:cubicBezTo>
                    <a:pt x="234" y="455"/>
                    <a:pt x="233" y="454"/>
                    <a:pt x="231" y="453"/>
                  </a:cubicBezTo>
                  <a:cubicBezTo>
                    <a:pt x="230" y="453"/>
                    <a:pt x="230" y="452"/>
                    <a:pt x="230" y="452"/>
                  </a:cubicBezTo>
                  <a:cubicBezTo>
                    <a:pt x="242" y="454"/>
                    <a:pt x="254" y="456"/>
                    <a:pt x="266" y="458"/>
                  </a:cubicBezTo>
                  <a:cubicBezTo>
                    <a:pt x="267" y="458"/>
                    <a:pt x="267" y="459"/>
                    <a:pt x="267" y="459"/>
                  </a:cubicBezTo>
                  <a:cubicBezTo>
                    <a:pt x="268" y="459"/>
                    <a:pt x="268" y="459"/>
                    <a:pt x="269" y="459"/>
                  </a:cubicBezTo>
                  <a:cubicBezTo>
                    <a:pt x="295" y="463"/>
                    <a:pt x="321" y="467"/>
                    <a:pt x="348" y="470"/>
                  </a:cubicBezTo>
                  <a:cubicBezTo>
                    <a:pt x="348" y="471"/>
                    <a:pt x="349" y="472"/>
                    <a:pt x="349" y="472"/>
                  </a:cubicBezTo>
                  <a:cubicBezTo>
                    <a:pt x="350" y="473"/>
                    <a:pt x="352" y="472"/>
                    <a:pt x="351" y="471"/>
                  </a:cubicBezTo>
                  <a:cubicBezTo>
                    <a:pt x="367" y="473"/>
                    <a:pt x="383" y="475"/>
                    <a:pt x="399" y="476"/>
                  </a:cubicBezTo>
                  <a:cubicBezTo>
                    <a:pt x="419" y="478"/>
                    <a:pt x="439" y="480"/>
                    <a:pt x="458" y="481"/>
                  </a:cubicBezTo>
                  <a:cubicBezTo>
                    <a:pt x="459" y="482"/>
                    <a:pt x="459" y="482"/>
                    <a:pt x="460" y="483"/>
                  </a:cubicBezTo>
                  <a:cubicBezTo>
                    <a:pt x="461" y="484"/>
                    <a:pt x="462" y="483"/>
                    <a:pt x="461" y="482"/>
                  </a:cubicBezTo>
                  <a:cubicBezTo>
                    <a:pt x="461" y="482"/>
                    <a:pt x="461" y="482"/>
                    <a:pt x="461" y="482"/>
                  </a:cubicBezTo>
                  <a:cubicBezTo>
                    <a:pt x="477" y="483"/>
                    <a:pt x="492" y="484"/>
                    <a:pt x="508" y="484"/>
                  </a:cubicBezTo>
                  <a:cubicBezTo>
                    <a:pt x="524" y="485"/>
                    <a:pt x="541" y="486"/>
                    <a:pt x="557" y="486"/>
                  </a:cubicBezTo>
                  <a:cubicBezTo>
                    <a:pt x="566" y="487"/>
                    <a:pt x="580" y="489"/>
                    <a:pt x="588" y="483"/>
                  </a:cubicBezTo>
                  <a:cubicBezTo>
                    <a:pt x="595" y="479"/>
                    <a:pt x="596" y="471"/>
                    <a:pt x="598" y="463"/>
                  </a:cubicBezTo>
                  <a:cubicBezTo>
                    <a:pt x="598" y="464"/>
                    <a:pt x="598" y="464"/>
                    <a:pt x="598" y="464"/>
                  </a:cubicBezTo>
                  <a:cubicBezTo>
                    <a:pt x="599" y="465"/>
                    <a:pt x="599" y="465"/>
                    <a:pt x="599" y="464"/>
                  </a:cubicBezTo>
                  <a:cubicBezTo>
                    <a:pt x="599" y="463"/>
                    <a:pt x="598" y="462"/>
                    <a:pt x="598" y="462"/>
                  </a:cubicBezTo>
                  <a:cubicBezTo>
                    <a:pt x="598" y="461"/>
                    <a:pt x="598" y="460"/>
                    <a:pt x="598" y="459"/>
                  </a:cubicBezTo>
                  <a:cubicBezTo>
                    <a:pt x="602" y="440"/>
                    <a:pt x="604" y="420"/>
                    <a:pt x="607" y="400"/>
                  </a:cubicBezTo>
                  <a:cubicBezTo>
                    <a:pt x="613" y="362"/>
                    <a:pt x="619" y="324"/>
                    <a:pt x="625" y="286"/>
                  </a:cubicBezTo>
                  <a:cubicBezTo>
                    <a:pt x="631" y="248"/>
                    <a:pt x="637" y="210"/>
                    <a:pt x="643" y="172"/>
                  </a:cubicBezTo>
                  <a:cubicBezTo>
                    <a:pt x="645" y="153"/>
                    <a:pt x="648" y="135"/>
                    <a:pt x="651" y="116"/>
                  </a:cubicBezTo>
                  <a:cubicBezTo>
                    <a:pt x="653" y="106"/>
                    <a:pt x="656" y="95"/>
                    <a:pt x="650" y="85"/>
                  </a:cubicBezTo>
                  <a:cubicBezTo>
                    <a:pt x="646" y="78"/>
                    <a:pt x="637" y="75"/>
                    <a:pt x="629" y="74"/>
                  </a:cubicBezTo>
                  <a:cubicBezTo>
                    <a:pt x="611" y="70"/>
                    <a:pt x="592" y="69"/>
                    <a:pt x="574" y="67"/>
                  </a:cubicBezTo>
                  <a:cubicBezTo>
                    <a:pt x="541" y="63"/>
                    <a:pt x="507" y="60"/>
                    <a:pt x="474" y="57"/>
                  </a:cubicBezTo>
                  <a:cubicBezTo>
                    <a:pt x="402" y="51"/>
                    <a:pt x="330" y="45"/>
                    <a:pt x="259" y="36"/>
                  </a:cubicBezTo>
                  <a:cubicBezTo>
                    <a:pt x="223" y="32"/>
                    <a:pt x="188" y="26"/>
                    <a:pt x="153" y="20"/>
                  </a:cubicBezTo>
                  <a:cubicBezTo>
                    <a:pt x="136" y="17"/>
                    <a:pt x="119" y="13"/>
                    <a:pt x="103" y="9"/>
                  </a:cubicBezTo>
                  <a:cubicBezTo>
                    <a:pt x="91" y="7"/>
                    <a:pt x="76" y="0"/>
                    <a:pt x="64" y="2"/>
                  </a:cubicBezTo>
                  <a:cubicBezTo>
                    <a:pt x="41" y="5"/>
                    <a:pt x="38" y="44"/>
                    <a:pt x="34" y="61"/>
                  </a:cubicBezTo>
                  <a:close/>
                  <a:moveTo>
                    <a:pt x="471" y="875"/>
                  </a:moveTo>
                  <a:cubicBezTo>
                    <a:pt x="469" y="878"/>
                    <a:pt x="467" y="881"/>
                    <a:pt x="465" y="885"/>
                  </a:cubicBezTo>
                  <a:cubicBezTo>
                    <a:pt x="466" y="882"/>
                    <a:pt x="467" y="879"/>
                    <a:pt x="467" y="876"/>
                  </a:cubicBezTo>
                  <a:cubicBezTo>
                    <a:pt x="467" y="875"/>
                    <a:pt x="467" y="875"/>
                    <a:pt x="467" y="874"/>
                  </a:cubicBezTo>
                  <a:cubicBezTo>
                    <a:pt x="468" y="874"/>
                    <a:pt x="469" y="875"/>
                    <a:pt x="471" y="875"/>
                  </a:cubicBezTo>
                  <a:close/>
                  <a:moveTo>
                    <a:pt x="464" y="874"/>
                  </a:moveTo>
                  <a:cubicBezTo>
                    <a:pt x="464" y="874"/>
                    <a:pt x="463" y="874"/>
                    <a:pt x="463" y="875"/>
                  </a:cubicBezTo>
                  <a:cubicBezTo>
                    <a:pt x="461" y="879"/>
                    <a:pt x="459" y="883"/>
                    <a:pt x="457" y="887"/>
                  </a:cubicBezTo>
                  <a:cubicBezTo>
                    <a:pt x="457" y="883"/>
                    <a:pt x="458" y="879"/>
                    <a:pt x="459" y="876"/>
                  </a:cubicBezTo>
                  <a:cubicBezTo>
                    <a:pt x="459" y="875"/>
                    <a:pt x="458" y="874"/>
                    <a:pt x="458" y="873"/>
                  </a:cubicBezTo>
                  <a:cubicBezTo>
                    <a:pt x="460" y="873"/>
                    <a:pt x="462" y="874"/>
                    <a:pt x="464" y="874"/>
                  </a:cubicBezTo>
                  <a:close/>
                  <a:moveTo>
                    <a:pt x="436" y="903"/>
                  </a:moveTo>
                  <a:cubicBezTo>
                    <a:pt x="436" y="903"/>
                    <a:pt x="436" y="902"/>
                    <a:pt x="436" y="902"/>
                  </a:cubicBezTo>
                  <a:cubicBezTo>
                    <a:pt x="438" y="899"/>
                    <a:pt x="440" y="896"/>
                    <a:pt x="441" y="892"/>
                  </a:cubicBezTo>
                  <a:cubicBezTo>
                    <a:pt x="441" y="897"/>
                    <a:pt x="440" y="902"/>
                    <a:pt x="439" y="907"/>
                  </a:cubicBezTo>
                  <a:cubicBezTo>
                    <a:pt x="438" y="905"/>
                    <a:pt x="437" y="904"/>
                    <a:pt x="436" y="903"/>
                  </a:cubicBezTo>
                  <a:close/>
                  <a:moveTo>
                    <a:pt x="427" y="876"/>
                  </a:moveTo>
                  <a:cubicBezTo>
                    <a:pt x="437" y="876"/>
                    <a:pt x="446" y="874"/>
                    <a:pt x="455" y="873"/>
                  </a:cubicBezTo>
                  <a:cubicBezTo>
                    <a:pt x="455" y="874"/>
                    <a:pt x="455" y="874"/>
                    <a:pt x="455" y="874"/>
                  </a:cubicBezTo>
                  <a:cubicBezTo>
                    <a:pt x="452" y="881"/>
                    <a:pt x="448" y="888"/>
                    <a:pt x="445" y="894"/>
                  </a:cubicBezTo>
                  <a:cubicBezTo>
                    <a:pt x="446" y="889"/>
                    <a:pt x="447" y="884"/>
                    <a:pt x="448" y="879"/>
                  </a:cubicBezTo>
                  <a:cubicBezTo>
                    <a:pt x="448" y="877"/>
                    <a:pt x="445" y="875"/>
                    <a:pt x="444" y="877"/>
                  </a:cubicBezTo>
                  <a:cubicBezTo>
                    <a:pt x="441" y="883"/>
                    <a:pt x="438" y="889"/>
                    <a:pt x="435" y="894"/>
                  </a:cubicBezTo>
                  <a:cubicBezTo>
                    <a:pt x="435" y="890"/>
                    <a:pt x="435" y="887"/>
                    <a:pt x="436" y="883"/>
                  </a:cubicBezTo>
                  <a:cubicBezTo>
                    <a:pt x="436" y="881"/>
                    <a:pt x="434" y="879"/>
                    <a:pt x="432" y="881"/>
                  </a:cubicBezTo>
                  <a:cubicBezTo>
                    <a:pt x="431" y="882"/>
                    <a:pt x="430" y="883"/>
                    <a:pt x="429" y="884"/>
                  </a:cubicBezTo>
                  <a:cubicBezTo>
                    <a:pt x="428" y="881"/>
                    <a:pt x="427" y="879"/>
                    <a:pt x="427" y="876"/>
                  </a:cubicBezTo>
                  <a:cubicBezTo>
                    <a:pt x="427" y="876"/>
                    <a:pt x="427" y="876"/>
                    <a:pt x="427" y="876"/>
                  </a:cubicBezTo>
                  <a:close/>
                  <a:moveTo>
                    <a:pt x="422" y="876"/>
                  </a:moveTo>
                  <a:cubicBezTo>
                    <a:pt x="423" y="881"/>
                    <a:pt x="424" y="885"/>
                    <a:pt x="425" y="889"/>
                  </a:cubicBezTo>
                  <a:cubicBezTo>
                    <a:pt x="426" y="890"/>
                    <a:pt x="428" y="891"/>
                    <a:pt x="429" y="890"/>
                  </a:cubicBezTo>
                  <a:cubicBezTo>
                    <a:pt x="430" y="889"/>
                    <a:pt x="430" y="889"/>
                    <a:pt x="431" y="888"/>
                  </a:cubicBezTo>
                  <a:cubicBezTo>
                    <a:pt x="431" y="891"/>
                    <a:pt x="431" y="894"/>
                    <a:pt x="431" y="897"/>
                  </a:cubicBezTo>
                  <a:cubicBezTo>
                    <a:pt x="424" y="889"/>
                    <a:pt x="417" y="882"/>
                    <a:pt x="409" y="875"/>
                  </a:cubicBezTo>
                  <a:cubicBezTo>
                    <a:pt x="414" y="876"/>
                    <a:pt x="418" y="876"/>
                    <a:pt x="422" y="876"/>
                  </a:cubicBezTo>
                  <a:close/>
                  <a:moveTo>
                    <a:pt x="443" y="561"/>
                  </a:moveTo>
                  <a:cubicBezTo>
                    <a:pt x="442" y="563"/>
                    <a:pt x="441" y="564"/>
                    <a:pt x="441" y="566"/>
                  </a:cubicBezTo>
                  <a:cubicBezTo>
                    <a:pt x="440" y="565"/>
                    <a:pt x="438" y="564"/>
                    <a:pt x="437" y="566"/>
                  </a:cubicBezTo>
                  <a:cubicBezTo>
                    <a:pt x="436" y="568"/>
                    <a:pt x="435" y="571"/>
                    <a:pt x="433" y="573"/>
                  </a:cubicBezTo>
                  <a:cubicBezTo>
                    <a:pt x="433" y="572"/>
                    <a:pt x="433" y="571"/>
                    <a:pt x="432" y="569"/>
                  </a:cubicBezTo>
                  <a:cubicBezTo>
                    <a:pt x="432" y="569"/>
                    <a:pt x="432" y="569"/>
                    <a:pt x="432" y="568"/>
                  </a:cubicBezTo>
                  <a:cubicBezTo>
                    <a:pt x="435" y="565"/>
                    <a:pt x="439" y="562"/>
                    <a:pt x="443" y="561"/>
                  </a:cubicBezTo>
                  <a:close/>
                  <a:moveTo>
                    <a:pt x="362" y="544"/>
                  </a:moveTo>
                  <a:cubicBezTo>
                    <a:pt x="378" y="562"/>
                    <a:pt x="398" y="580"/>
                    <a:pt x="416" y="593"/>
                  </a:cubicBezTo>
                  <a:cubicBezTo>
                    <a:pt x="416" y="593"/>
                    <a:pt x="416" y="593"/>
                    <a:pt x="417" y="593"/>
                  </a:cubicBezTo>
                  <a:cubicBezTo>
                    <a:pt x="419" y="599"/>
                    <a:pt x="417" y="603"/>
                    <a:pt x="413" y="607"/>
                  </a:cubicBezTo>
                  <a:cubicBezTo>
                    <a:pt x="411" y="609"/>
                    <a:pt x="409" y="611"/>
                    <a:pt x="406" y="613"/>
                  </a:cubicBezTo>
                  <a:cubicBezTo>
                    <a:pt x="402" y="617"/>
                    <a:pt x="397" y="620"/>
                    <a:pt x="393" y="624"/>
                  </a:cubicBezTo>
                  <a:cubicBezTo>
                    <a:pt x="382" y="633"/>
                    <a:pt x="371" y="641"/>
                    <a:pt x="359" y="650"/>
                  </a:cubicBezTo>
                  <a:cubicBezTo>
                    <a:pt x="350" y="656"/>
                    <a:pt x="341" y="662"/>
                    <a:pt x="331" y="668"/>
                  </a:cubicBezTo>
                  <a:cubicBezTo>
                    <a:pt x="325" y="671"/>
                    <a:pt x="320" y="674"/>
                    <a:pt x="314" y="677"/>
                  </a:cubicBezTo>
                  <a:cubicBezTo>
                    <a:pt x="310" y="678"/>
                    <a:pt x="306" y="680"/>
                    <a:pt x="302" y="682"/>
                  </a:cubicBezTo>
                  <a:cubicBezTo>
                    <a:pt x="301" y="683"/>
                    <a:pt x="299" y="683"/>
                    <a:pt x="297" y="684"/>
                  </a:cubicBezTo>
                  <a:cubicBezTo>
                    <a:pt x="275" y="658"/>
                    <a:pt x="250" y="634"/>
                    <a:pt x="227" y="608"/>
                  </a:cubicBezTo>
                  <a:cubicBezTo>
                    <a:pt x="248" y="616"/>
                    <a:pt x="270" y="607"/>
                    <a:pt x="289" y="597"/>
                  </a:cubicBezTo>
                  <a:cubicBezTo>
                    <a:pt x="289" y="597"/>
                    <a:pt x="289" y="598"/>
                    <a:pt x="289" y="598"/>
                  </a:cubicBezTo>
                  <a:cubicBezTo>
                    <a:pt x="289" y="599"/>
                    <a:pt x="290" y="599"/>
                    <a:pt x="291" y="598"/>
                  </a:cubicBezTo>
                  <a:cubicBezTo>
                    <a:pt x="291" y="598"/>
                    <a:pt x="291" y="597"/>
                    <a:pt x="291" y="596"/>
                  </a:cubicBezTo>
                  <a:cubicBezTo>
                    <a:pt x="305" y="589"/>
                    <a:pt x="319" y="582"/>
                    <a:pt x="332" y="573"/>
                  </a:cubicBezTo>
                  <a:cubicBezTo>
                    <a:pt x="332" y="573"/>
                    <a:pt x="332" y="574"/>
                    <a:pt x="332" y="574"/>
                  </a:cubicBezTo>
                  <a:cubicBezTo>
                    <a:pt x="332" y="575"/>
                    <a:pt x="333" y="575"/>
                    <a:pt x="333" y="574"/>
                  </a:cubicBezTo>
                  <a:cubicBezTo>
                    <a:pt x="333" y="573"/>
                    <a:pt x="333" y="573"/>
                    <a:pt x="333" y="572"/>
                  </a:cubicBezTo>
                  <a:cubicBezTo>
                    <a:pt x="344" y="564"/>
                    <a:pt x="354" y="555"/>
                    <a:pt x="362" y="544"/>
                  </a:cubicBezTo>
                  <a:close/>
                  <a:moveTo>
                    <a:pt x="348" y="549"/>
                  </a:moveTo>
                  <a:cubicBezTo>
                    <a:pt x="348" y="544"/>
                    <a:pt x="347" y="540"/>
                    <a:pt x="346" y="535"/>
                  </a:cubicBezTo>
                  <a:cubicBezTo>
                    <a:pt x="356" y="536"/>
                    <a:pt x="354" y="543"/>
                    <a:pt x="348" y="549"/>
                  </a:cubicBezTo>
                  <a:close/>
                  <a:moveTo>
                    <a:pt x="339" y="533"/>
                  </a:moveTo>
                  <a:cubicBezTo>
                    <a:pt x="339" y="533"/>
                    <a:pt x="339" y="534"/>
                    <a:pt x="339" y="534"/>
                  </a:cubicBezTo>
                  <a:cubicBezTo>
                    <a:pt x="341" y="540"/>
                    <a:pt x="343" y="547"/>
                    <a:pt x="343" y="554"/>
                  </a:cubicBezTo>
                  <a:cubicBezTo>
                    <a:pt x="340" y="557"/>
                    <a:pt x="337" y="560"/>
                    <a:pt x="334" y="562"/>
                  </a:cubicBezTo>
                  <a:cubicBezTo>
                    <a:pt x="334" y="562"/>
                    <a:pt x="334" y="562"/>
                    <a:pt x="334" y="562"/>
                  </a:cubicBezTo>
                  <a:cubicBezTo>
                    <a:pt x="335" y="553"/>
                    <a:pt x="335" y="545"/>
                    <a:pt x="336" y="536"/>
                  </a:cubicBezTo>
                  <a:cubicBezTo>
                    <a:pt x="336" y="535"/>
                    <a:pt x="334" y="535"/>
                    <a:pt x="334" y="536"/>
                  </a:cubicBezTo>
                  <a:cubicBezTo>
                    <a:pt x="334" y="545"/>
                    <a:pt x="333" y="554"/>
                    <a:pt x="332" y="563"/>
                  </a:cubicBezTo>
                  <a:cubicBezTo>
                    <a:pt x="326" y="568"/>
                    <a:pt x="320" y="572"/>
                    <a:pt x="313" y="576"/>
                  </a:cubicBezTo>
                  <a:cubicBezTo>
                    <a:pt x="315" y="564"/>
                    <a:pt x="317" y="553"/>
                    <a:pt x="320" y="542"/>
                  </a:cubicBezTo>
                  <a:cubicBezTo>
                    <a:pt x="321" y="541"/>
                    <a:pt x="319" y="541"/>
                    <a:pt x="319" y="542"/>
                  </a:cubicBezTo>
                  <a:cubicBezTo>
                    <a:pt x="316" y="553"/>
                    <a:pt x="313" y="565"/>
                    <a:pt x="311" y="577"/>
                  </a:cubicBezTo>
                  <a:cubicBezTo>
                    <a:pt x="308" y="579"/>
                    <a:pt x="304" y="581"/>
                    <a:pt x="301" y="582"/>
                  </a:cubicBezTo>
                  <a:cubicBezTo>
                    <a:pt x="299" y="584"/>
                    <a:pt x="296" y="585"/>
                    <a:pt x="294" y="586"/>
                  </a:cubicBezTo>
                  <a:cubicBezTo>
                    <a:pt x="297" y="575"/>
                    <a:pt x="299" y="564"/>
                    <a:pt x="302" y="552"/>
                  </a:cubicBezTo>
                  <a:cubicBezTo>
                    <a:pt x="302" y="551"/>
                    <a:pt x="300" y="551"/>
                    <a:pt x="300" y="552"/>
                  </a:cubicBezTo>
                  <a:cubicBezTo>
                    <a:pt x="297" y="564"/>
                    <a:pt x="294" y="576"/>
                    <a:pt x="292" y="588"/>
                  </a:cubicBezTo>
                  <a:cubicBezTo>
                    <a:pt x="287" y="590"/>
                    <a:pt x="282" y="593"/>
                    <a:pt x="276" y="595"/>
                  </a:cubicBezTo>
                  <a:cubicBezTo>
                    <a:pt x="277" y="584"/>
                    <a:pt x="277" y="573"/>
                    <a:pt x="278" y="562"/>
                  </a:cubicBezTo>
                  <a:cubicBezTo>
                    <a:pt x="278" y="561"/>
                    <a:pt x="276" y="561"/>
                    <a:pt x="276" y="562"/>
                  </a:cubicBezTo>
                  <a:cubicBezTo>
                    <a:pt x="276" y="573"/>
                    <a:pt x="275" y="585"/>
                    <a:pt x="275" y="596"/>
                  </a:cubicBezTo>
                  <a:cubicBezTo>
                    <a:pt x="269" y="599"/>
                    <a:pt x="262" y="601"/>
                    <a:pt x="256" y="602"/>
                  </a:cubicBezTo>
                  <a:cubicBezTo>
                    <a:pt x="257" y="588"/>
                    <a:pt x="258" y="575"/>
                    <a:pt x="260" y="561"/>
                  </a:cubicBezTo>
                  <a:cubicBezTo>
                    <a:pt x="260" y="560"/>
                    <a:pt x="258" y="560"/>
                    <a:pt x="258" y="561"/>
                  </a:cubicBezTo>
                  <a:cubicBezTo>
                    <a:pt x="256" y="575"/>
                    <a:pt x="255" y="588"/>
                    <a:pt x="255" y="602"/>
                  </a:cubicBezTo>
                  <a:cubicBezTo>
                    <a:pt x="250" y="603"/>
                    <a:pt x="245" y="604"/>
                    <a:pt x="240" y="603"/>
                  </a:cubicBezTo>
                  <a:cubicBezTo>
                    <a:pt x="241" y="588"/>
                    <a:pt x="241" y="573"/>
                    <a:pt x="242" y="558"/>
                  </a:cubicBezTo>
                  <a:cubicBezTo>
                    <a:pt x="242" y="557"/>
                    <a:pt x="240" y="557"/>
                    <a:pt x="240" y="558"/>
                  </a:cubicBezTo>
                  <a:cubicBezTo>
                    <a:pt x="240" y="573"/>
                    <a:pt x="239" y="588"/>
                    <a:pt x="239" y="603"/>
                  </a:cubicBezTo>
                  <a:cubicBezTo>
                    <a:pt x="238" y="603"/>
                    <a:pt x="238" y="603"/>
                    <a:pt x="238" y="603"/>
                  </a:cubicBezTo>
                  <a:cubicBezTo>
                    <a:pt x="233" y="600"/>
                    <a:pt x="229" y="597"/>
                    <a:pt x="223" y="595"/>
                  </a:cubicBezTo>
                  <a:cubicBezTo>
                    <a:pt x="224" y="584"/>
                    <a:pt x="225" y="573"/>
                    <a:pt x="225" y="562"/>
                  </a:cubicBezTo>
                  <a:cubicBezTo>
                    <a:pt x="225" y="561"/>
                    <a:pt x="224" y="561"/>
                    <a:pt x="224" y="562"/>
                  </a:cubicBezTo>
                  <a:cubicBezTo>
                    <a:pt x="223" y="573"/>
                    <a:pt x="222" y="583"/>
                    <a:pt x="222" y="594"/>
                  </a:cubicBezTo>
                  <a:cubicBezTo>
                    <a:pt x="216" y="591"/>
                    <a:pt x="210" y="588"/>
                    <a:pt x="204" y="585"/>
                  </a:cubicBezTo>
                  <a:cubicBezTo>
                    <a:pt x="204" y="585"/>
                    <a:pt x="204" y="585"/>
                    <a:pt x="204" y="585"/>
                  </a:cubicBezTo>
                  <a:cubicBezTo>
                    <a:pt x="203" y="575"/>
                    <a:pt x="204" y="566"/>
                    <a:pt x="206" y="556"/>
                  </a:cubicBezTo>
                  <a:cubicBezTo>
                    <a:pt x="206" y="555"/>
                    <a:pt x="204" y="555"/>
                    <a:pt x="204" y="556"/>
                  </a:cubicBezTo>
                  <a:cubicBezTo>
                    <a:pt x="202" y="565"/>
                    <a:pt x="201" y="575"/>
                    <a:pt x="202" y="584"/>
                  </a:cubicBezTo>
                  <a:cubicBezTo>
                    <a:pt x="192" y="580"/>
                    <a:pt x="182" y="575"/>
                    <a:pt x="171" y="571"/>
                  </a:cubicBezTo>
                  <a:cubicBezTo>
                    <a:pt x="171" y="563"/>
                    <a:pt x="171" y="555"/>
                    <a:pt x="170" y="548"/>
                  </a:cubicBezTo>
                  <a:cubicBezTo>
                    <a:pt x="170" y="546"/>
                    <a:pt x="168" y="546"/>
                    <a:pt x="168" y="548"/>
                  </a:cubicBezTo>
                  <a:cubicBezTo>
                    <a:pt x="168" y="555"/>
                    <a:pt x="168" y="562"/>
                    <a:pt x="169" y="569"/>
                  </a:cubicBezTo>
                  <a:cubicBezTo>
                    <a:pt x="107" y="542"/>
                    <a:pt x="42" y="510"/>
                    <a:pt x="56" y="438"/>
                  </a:cubicBezTo>
                  <a:cubicBezTo>
                    <a:pt x="65" y="439"/>
                    <a:pt x="73" y="440"/>
                    <a:pt x="81" y="442"/>
                  </a:cubicBezTo>
                  <a:cubicBezTo>
                    <a:pt x="62" y="486"/>
                    <a:pt x="105" y="526"/>
                    <a:pt x="144" y="537"/>
                  </a:cubicBezTo>
                  <a:cubicBezTo>
                    <a:pt x="146" y="538"/>
                    <a:pt x="147" y="535"/>
                    <a:pt x="145" y="534"/>
                  </a:cubicBezTo>
                  <a:cubicBezTo>
                    <a:pt x="105" y="518"/>
                    <a:pt x="79" y="488"/>
                    <a:pt x="87" y="443"/>
                  </a:cubicBezTo>
                  <a:cubicBezTo>
                    <a:pt x="87" y="443"/>
                    <a:pt x="87" y="443"/>
                    <a:pt x="87" y="443"/>
                  </a:cubicBezTo>
                  <a:cubicBezTo>
                    <a:pt x="93" y="443"/>
                    <a:pt x="99" y="444"/>
                    <a:pt x="106" y="445"/>
                  </a:cubicBezTo>
                  <a:cubicBezTo>
                    <a:pt x="101" y="481"/>
                    <a:pt x="132" y="515"/>
                    <a:pt x="165" y="519"/>
                  </a:cubicBezTo>
                  <a:cubicBezTo>
                    <a:pt x="168" y="520"/>
                    <a:pt x="169" y="515"/>
                    <a:pt x="167" y="515"/>
                  </a:cubicBezTo>
                  <a:cubicBezTo>
                    <a:pt x="132" y="508"/>
                    <a:pt x="114" y="480"/>
                    <a:pt x="111" y="446"/>
                  </a:cubicBezTo>
                  <a:cubicBezTo>
                    <a:pt x="120" y="448"/>
                    <a:pt x="128" y="449"/>
                    <a:pt x="137" y="450"/>
                  </a:cubicBezTo>
                  <a:cubicBezTo>
                    <a:pt x="142" y="470"/>
                    <a:pt x="168" y="488"/>
                    <a:pt x="188" y="486"/>
                  </a:cubicBezTo>
                  <a:cubicBezTo>
                    <a:pt x="194" y="491"/>
                    <a:pt x="200" y="496"/>
                    <a:pt x="206" y="500"/>
                  </a:cubicBezTo>
                  <a:cubicBezTo>
                    <a:pt x="209" y="502"/>
                    <a:pt x="213" y="497"/>
                    <a:pt x="210" y="495"/>
                  </a:cubicBezTo>
                  <a:cubicBezTo>
                    <a:pt x="187" y="475"/>
                    <a:pt x="167" y="453"/>
                    <a:pt x="154" y="425"/>
                  </a:cubicBezTo>
                  <a:cubicBezTo>
                    <a:pt x="150" y="415"/>
                    <a:pt x="147" y="392"/>
                    <a:pt x="163" y="407"/>
                  </a:cubicBezTo>
                  <a:cubicBezTo>
                    <a:pt x="168" y="412"/>
                    <a:pt x="172" y="417"/>
                    <a:pt x="176" y="422"/>
                  </a:cubicBezTo>
                  <a:cubicBezTo>
                    <a:pt x="182" y="428"/>
                    <a:pt x="188" y="434"/>
                    <a:pt x="194" y="439"/>
                  </a:cubicBezTo>
                  <a:cubicBezTo>
                    <a:pt x="193" y="439"/>
                    <a:pt x="192" y="439"/>
                    <a:pt x="192" y="439"/>
                  </a:cubicBezTo>
                  <a:cubicBezTo>
                    <a:pt x="189" y="438"/>
                    <a:pt x="188" y="443"/>
                    <a:pt x="191" y="444"/>
                  </a:cubicBezTo>
                  <a:cubicBezTo>
                    <a:pt x="195" y="444"/>
                    <a:pt x="199" y="445"/>
                    <a:pt x="203" y="446"/>
                  </a:cubicBezTo>
                  <a:cubicBezTo>
                    <a:pt x="246" y="475"/>
                    <a:pt x="320" y="481"/>
                    <a:pt x="339" y="533"/>
                  </a:cubicBezTo>
                  <a:close/>
                  <a:moveTo>
                    <a:pt x="160" y="454"/>
                  </a:moveTo>
                  <a:cubicBezTo>
                    <a:pt x="166" y="463"/>
                    <a:pt x="174" y="471"/>
                    <a:pt x="182" y="479"/>
                  </a:cubicBezTo>
                  <a:cubicBezTo>
                    <a:pt x="175" y="478"/>
                    <a:pt x="169" y="476"/>
                    <a:pt x="163" y="472"/>
                  </a:cubicBezTo>
                  <a:cubicBezTo>
                    <a:pt x="154" y="466"/>
                    <a:pt x="149" y="459"/>
                    <a:pt x="144" y="451"/>
                  </a:cubicBezTo>
                  <a:cubicBezTo>
                    <a:pt x="149" y="452"/>
                    <a:pt x="155" y="453"/>
                    <a:pt x="160" y="454"/>
                  </a:cubicBezTo>
                  <a:close/>
                  <a:moveTo>
                    <a:pt x="153" y="446"/>
                  </a:moveTo>
                  <a:cubicBezTo>
                    <a:pt x="152" y="443"/>
                    <a:pt x="152" y="441"/>
                    <a:pt x="151" y="438"/>
                  </a:cubicBezTo>
                  <a:cubicBezTo>
                    <a:pt x="152" y="441"/>
                    <a:pt x="154" y="444"/>
                    <a:pt x="155" y="446"/>
                  </a:cubicBezTo>
                  <a:lnTo>
                    <a:pt x="153" y="446"/>
                  </a:lnTo>
                  <a:close/>
                  <a:moveTo>
                    <a:pt x="104" y="19"/>
                  </a:moveTo>
                  <a:cubicBezTo>
                    <a:pt x="119" y="22"/>
                    <a:pt x="133" y="25"/>
                    <a:pt x="148" y="27"/>
                  </a:cubicBezTo>
                  <a:cubicBezTo>
                    <a:pt x="179" y="33"/>
                    <a:pt x="210" y="38"/>
                    <a:pt x="242" y="42"/>
                  </a:cubicBezTo>
                  <a:cubicBezTo>
                    <a:pt x="361" y="58"/>
                    <a:pt x="482" y="64"/>
                    <a:pt x="602" y="78"/>
                  </a:cubicBezTo>
                  <a:cubicBezTo>
                    <a:pt x="615" y="80"/>
                    <a:pt x="642" y="79"/>
                    <a:pt x="645" y="97"/>
                  </a:cubicBezTo>
                  <a:cubicBezTo>
                    <a:pt x="648" y="111"/>
                    <a:pt x="641" y="132"/>
                    <a:pt x="639" y="146"/>
                  </a:cubicBezTo>
                  <a:cubicBezTo>
                    <a:pt x="633" y="180"/>
                    <a:pt x="628" y="214"/>
                    <a:pt x="623" y="249"/>
                  </a:cubicBezTo>
                  <a:cubicBezTo>
                    <a:pt x="614" y="305"/>
                    <a:pt x="606" y="361"/>
                    <a:pt x="597" y="417"/>
                  </a:cubicBezTo>
                  <a:cubicBezTo>
                    <a:pt x="590" y="404"/>
                    <a:pt x="582" y="390"/>
                    <a:pt x="574" y="377"/>
                  </a:cubicBezTo>
                  <a:cubicBezTo>
                    <a:pt x="573" y="376"/>
                    <a:pt x="572" y="377"/>
                    <a:pt x="573" y="378"/>
                  </a:cubicBezTo>
                  <a:cubicBezTo>
                    <a:pt x="580" y="392"/>
                    <a:pt x="589" y="405"/>
                    <a:pt x="597" y="419"/>
                  </a:cubicBezTo>
                  <a:cubicBezTo>
                    <a:pt x="596" y="428"/>
                    <a:pt x="594" y="437"/>
                    <a:pt x="593" y="446"/>
                  </a:cubicBezTo>
                  <a:cubicBezTo>
                    <a:pt x="593" y="447"/>
                    <a:pt x="593" y="449"/>
                    <a:pt x="592" y="450"/>
                  </a:cubicBezTo>
                  <a:cubicBezTo>
                    <a:pt x="582" y="429"/>
                    <a:pt x="571" y="407"/>
                    <a:pt x="560" y="385"/>
                  </a:cubicBezTo>
                  <a:cubicBezTo>
                    <a:pt x="560" y="384"/>
                    <a:pt x="558" y="385"/>
                    <a:pt x="559" y="386"/>
                  </a:cubicBezTo>
                  <a:cubicBezTo>
                    <a:pt x="570" y="409"/>
                    <a:pt x="581" y="431"/>
                    <a:pt x="592" y="453"/>
                  </a:cubicBezTo>
                  <a:cubicBezTo>
                    <a:pt x="592" y="458"/>
                    <a:pt x="591" y="463"/>
                    <a:pt x="590" y="467"/>
                  </a:cubicBezTo>
                  <a:cubicBezTo>
                    <a:pt x="586" y="475"/>
                    <a:pt x="582" y="478"/>
                    <a:pt x="578" y="479"/>
                  </a:cubicBezTo>
                  <a:cubicBezTo>
                    <a:pt x="559" y="449"/>
                    <a:pt x="540" y="419"/>
                    <a:pt x="519" y="390"/>
                  </a:cubicBezTo>
                  <a:cubicBezTo>
                    <a:pt x="518" y="389"/>
                    <a:pt x="517" y="390"/>
                    <a:pt x="517" y="391"/>
                  </a:cubicBezTo>
                  <a:cubicBezTo>
                    <a:pt x="538" y="420"/>
                    <a:pt x="557" y="449"/>
                    <a:pt x="576" y="479"/>
                  </a:cubicBezTo>
                  <a:cubicBezTo>
                    <a:pt x="572" y="480"/>
                    <a:pt x="569" y="479"/>
                    <a:pt x="564" y="479"/>
                  </a:cubicBezTo>
                  <a:cubicBezTo>
                    <a:pt x="559" y="479"/>
                    <a:pt x="553" y="479"/>
                    <a:pt x="547" y="479"/>
                  </a:cubicBezTo>
                  <a:cubicBezTo>
                    <a:pt x="530" y="453"/>
                    <a:pt x="512" y="428"/>
                    <a:pt x="493" y="403"/>
                  </a:cubicBezTo>
                  <a:cubicBezTo>
                    <a:pt x="492" y="403"/>
                    <a:pt x="491" y="404"/>
                    <a:pt x="492" y="404"/>
                  </a:cubicBezTo>
                  <a:cubicBezTo>
                    <a:pt x="510" y="429"/>
                    <a:pt x="528" y="453"/>
                    <a:pt x="545" y="479"/>
                  </a:cubicBezTo>
                  <a:cubicBezTo>
                    <a:pt x="536" y="478"/>
                    <a:pt x="527" y="478"/>
                    <a:pt x="518" y="477"/>
                  </a:cubicBezTo>
                  <a:cubicBezTo>
                    <a:pt x="506" y="461"/>
                    <a:pt x="494" y="445"/>
                    <a:pt x="481" y="429"/>
                  </a:cubicBezTo>
                  <a:cubicBezTo>
                    <a:pt x="481" y="428"/>
                    <a:pt x="479" y="429"/>
                    <a:pt x="480" y="430"/>
                  </a:cubicBezTo>
                  <a:cubicBezTo>
                    <a:pt x="492" y="446"/>
                    <a:pt x="504" y="462"/>
                    <a:pt x="516" y="477"/>
                  </a:cubicBezTo>
                  <a:cubicBezTo>
                    <a:pt x="514" y="477"/>
                    <a:pt x="513" y="477"/>
                    <a:pt x="512" y="477"/>
                  </a:cubicBezTo>
                  <a:cubicBezTo>
                    <a:pt x="505" y="477"/>
                    <a:pt x="497" y="476"/>
                    <a:pt x="490" y="476"/>
                  </a:cubicBezTo>
                  <a:cubicBezTo>
                    <a:pt x="479" y="463"/>
                    <a:pt x="468" y="449"/>
                    <a:pt x="457" y="436"/>
                  </a:cubicBezTo>
                  <a:cubicBezTo>
                    <a:pt x="456" y="435"/>
                    <a:pt x="455" y="436"/>
                    <a:pt x="456" y="437"/>
                  </a:cubicBezTo>
                  <a:cubicBezTo>
                    <a:pt x="466" y="450"/>
                    <a:pt x="477" y="463"/>
                    <a:pt x="488" y="476"/>
                  </a:cubicBezTo>
                  <a:cubicBezTo>
                    <a:pt x="477" y="475"/>
                    <a:pt x="465" y="474"/>
                    <a:pt x="454" y="473"/>
                  </a:cubicBezTo>
                  <a:cubicBezTo>
                    <a:pt x="444" y="462"/>
                    <a:pt x="434" y="450"/>
                    <a:pt x="423" y="438"/>
                  </a:cubicBezTo>
                  <a:cubicBezTo>
                    <a:pt x="423" y="437"/>
                    <a:pt x="421" y="439"/>
                    <a:pt x="422" y="439"/>
                  </a:cubicBezTo>
                  <a:cubicBezTo>
                    <a:pt x="432" y="451"/>
                    <a:pt x="441" y="462"/>
                    <a:pt x="451" y="473"/>
                  </a:cubicBezTo>
                  <a:cubicBezTo>
                    <a:pt x="440" y="472"/>
                    <a:pt x="429" y="471"/>
                    <a:pt x="418" y="470"/>
                  </a:cubicBezTo>
                  <a:cubicBezTo>
                    <a:pt x="407" y="457"/>
                    <a:pt x="395" y="444"/>
                    <a:pt x="383" y="432"/>
                  </a:cubicBezTo>
                  <a:cubicBezTo>
                    <a:pt x="383" y="431"/>
                    <a:pt x="382" y="432"/>
                    <a:pt x="382" y="433"/>
                  </a:cubicBezTo>
                  <a:cubicBezTo>
                    <a:pt x="393" y="446"/>
                    <a:pt x="404" y="458"/>
                    <a:pt x="416" y="470"/>
                  </a:cubicBezTo>
                  <a:cubicBezTo>
                    <a:pt x="413" y="470"/>
                    <a:pt x="410" y="469"/>
                    <a:pt x="407" y="469"/>
                  </a:cubicBezTo>
                  <a:cubicBezTo>
                    <a:pt x="401" y="469"/>
                    <a:pt x="395" y="468"/>
                    <a:pt x="390" y="467"/>
                  </a:cubicBezTo>
                  <a:cubicBezTo>
                    <a:pt x="390" y="467"/>
                    <a:pt x="391" y="466"/>
                    <a:pt x="390" y="465"/>
                  </a:cubicBezTo>
                  <a:cubicBezTo>
                    <a:pt x="373" y="451"/>
                    <a:pt x="356" y="435"/>
                    <a:pt x="341" y="418"/>
                  </a:cubicBezTo>
                  <a:cubicBezTo>
                    <a:pt x="340" y="417"/>
                    <a:pt x="339" y="418"/>
                    <a:pt x="340" y="419"/>
                  </a:cubicBezTo>
                  <a:cubicBezTo>
                    <a:pt x="354" y="437"/>
                    <a:pt x="371" y="453"/>
                    <a:pt x="389" y="467"/>
                  </a:cubicBezTo>
                  <a:cubicBezTo>
                    <a:pt x="389" y="467"/>
                    <a:pt x="389" y="467"/>
                    <a:pt x="389" y="467"/>
                  </a:cubicBezTo>
                  <a:cubicBezTo>
                    <a:pt x="374" y="466"/>
                    <a:pt x="359" y="464"/>
                    <a:pt x="344" y="462"/>
                  </a:cubicBezTo>
                  <a:cubicBezTo>
                    <a:pt x="330" y="446"/>
                    <a:pt x="316" y="430"/>
                    <a:pt x="302" y="414"/>
                  </a:cubicBezTo>
                  <a:cubicBezTo>
                    <a:pt x="301" y="413"/>
                    <a:pt x="300" y="415"/>
                    <a:pt x="301" y="416"/>
                  </a:cubicBezTo>
                  <a:cubicBezTo>
                    <a:pt x="313" y="431"/>
                    <a:pt x="327" y="446"/>
                    <a:pt x="340" y="461"/>
                  </a:cubicBezTo>
                  <a:cubicBezTo>
                    <a:pt x="326" y="460"/>
                    <a:pt x="312" y="458"/>
                    <a:pt x="299" y="456"/>
                  </a:cubicBezTo>
                  <a:cubicBezTo>
                    <a:pt x="287" y="442"/>
                    <a:pt x="276" y="429"/>
                    <a:pt x="264" y="416"/>
                  </a:cubicBezTo>
                  <a:cubicBezTo>
                    <a:pt x="263" y="415"/>
                    <a:pt x="262" y="417"/>
                    <a:pt x="263" y="418"/>
                  </a:cubicBezTo>
                  <a:cubicBezTo>
                    <a:pt x="273" y="431"/>
                    <a:pt x="284" y="443"/>
                    <a:pt x="295" y="455"/>
                  </a:cubicBezTo>
                  <a:cubicBezTo>
                    <a:pt x="284" y="454"/>
                    <a:pt x="274" y="452"/>
                    <a:pt x="263" y="450"/>
                  </a:cubicBezTo>
                  <a:cubicBezTo>
                    <a:pt x="249" y="434"/>
                    <a:pt x="237" y="417"/>
                    <a:pt x="224" y="399"/>
                  </a:cubicBezTo>
                  <a:cubicBezTo>
                    <a:pt x="224" y="397"/>
                    <a:pt x="222" y="398"/>
                    <a:pt x="223" y="400"/>
                  </a:cubicBezTo>
                  <a:cubicBezTo>
                    <a:pt x="233" y="417"/>
                    <a:pt x="246" y="434"/>
                    <a:pt x="259" y="450"/>
                  </a:cubicBezTo>
                  <a:cubicBezTo>
                    <a:pt x="248" y="448"/>
                    <a:pt x="236" y="446"/>
                    <a:pt x="225" y="444"/>
                  </a:cubicBezTo>
                  <a:cubicBezTo>
                    <a:pt x="211" y="423"/>
                    <a:pt x="197" y="402"/>
                    <a:pt x="182" y="381"/>
                  </a:cubicBezTo>
                  <a:cubicBezTo>
                    <a:pt x="181" y="380"/>
                    <a:pt x="178" y="381"/>
                    <a:pt x="179" y="383"/>
                  </a:cubicBezTo>
                  <a:cubicBezTo>
                    <a:pt x="192" y="403"/>
                    <a:pt x="206" y="424"/>
                    <a:pt x="220" y="444"/>
                  </a:cubicBezTo>
                  <a:cubicBezTo>
                    <a:pt x="217" y="443"/>
                    <a:pt x="214" y="443"/>
                    <a:pt x="212" y="442"/>
                  </a:cubicBezTo>
                  <a:cubicBezTo>
                    <a:pt x="205" y="438"/>
                    <a:pt x="199" y="433"/>
                    <a:pt x="193" y="428"/>
                  </a:cubicBezTo>
                  <a:cubicBezTo>
                    <a:pt x="184" y="415"/>
                    <a:pt x="176" y="403"/>
                    <a:pt x="168" y="390"/>
                  </a:cubicBezTo>
                  <a:cubicBezTo>
                    <a:pt x="167" y="388"/>
                    <a:pt x="164" y="390"/>
                    <a:pt x="165" y="391"/>
                  </a:cubicBezTo>
                  <a:cubicBezTo>
                    <a:pt x="171" y="400"/>
                    <a:pt x="176" y="409"/>
                    <a:pt x="182" y="417"/>
                  </a:cubicBezTo>
                  <a:cubicBezTo>
                    <a:pt x="181" y="416"/>
                    <a:pt x="179" y="414"/>
                    <a:pt x="177" y="412"/>
                  </a:cubicBezTo>
                  <a:cubicBezTo>
                    <a:pt x="171" y="405"/>
                    <a:pt x="160" y="389"/>
                    <a:pt x="149" y="393"/>
                  </a:cubicBezTo>
                  <a:cubicBezTo>
                    <a:pt x="141" y="395"/>
                    <a:pt x="140" y="403"/>
                    <a:pt x="141" y="410"/>
                  </a:cubicBezTo>
                  <a:cubicBezTo>
                    <a:pt x="142" y="419"/>
                    <a:pt x="145" y="428"/>
                    <a:pt x="150" y="436"/>
                  </a:cubicBezTo>
                  <a:cubicBezTo>
                    <a:pt x="150" y="436"/>
                    <a:pt x="149" y="437"/>
                    <a:pt x="150" y="437"/>
                  </a:cubicBezTo>
                  <a:cubicBezTo>
                    <a:pt x="150" y="439"/>
                    <a:pt x="154" y="447"/>
                    <a:pt x="151" y="441"/>
                  </a:cubicBezTo>
                  <a:cubicBezTo>
                    <a:pt x="148" y="435"/>
                    <a:pt x="145" y="429"/>
                    <a:pt x="142" y="423"/>
                  </a:cubicBezTo>
                  <a:cubicBezTo>
                    <a:pt x="135" y="412"/>
                    <a:pt x="129" y="401"/>
                    <a:pt x="121" y="390"/>
                  </a:cubicBezTo>
                  <a:cubicBezTo>
                    <a:pt x="121" y="389"/>
                    <a:pt x="119" y="390"/>
                    <a:pt x="120" y="391"/>
                  </a:cubicBezTo>
                  <a:cubicBezTo>
                    <a:pt x="131" y="409"/>
                    <a:pt x="141" y="427"/>
                    <a:pt x="152" y="446"/>
                  </a:cubicBezTo>
                  <a:cubicBezTo>
                    <a:pt x="131" y="443"/>
                    <a:pt x="131" y="443"/>
                    <a:pt x="131" y="443"/>
                  </a:cubicBezTo>
                  <a:cubicBezTo>
                    <a:pt x="122" y="426"/>
                    <a:pt x="113" y="410"/>
                    <a:pt x="104" y="394"/>
                  </a:cubicBezTo>
                  <a:cubicBezTo>
                    <a:pt x="103" y="393"/>
                    <a:pt x="101" y="394"/>
                    <a:pt x="102" y="395"/>
                  </a:cubicBezTo>
                  <a:cubicBezTo>
                    <a:pt x="110" y="411"/>
                    <a:pt x="119" y="427"/>
                    <a:pt x="128" y="442"/>
                  </a:cubicBezTo>
                  <a:cubicBezTo>
                    <a:pt x="118" y="441"/>
                    <a:pt x="118" y="441"/>
                    <a:pt x="118" y="441"/>
                  </a:cubicBezTo>
                  <a:cubicBezTo>
                    <a:pt x="118" y="441"/>
                    <a:pt x="118" y="440"/>
                    <a:pt x="118" y="440"/>
                  </a:cubicBezTo>
                  <a:cubicBezTo>
                    <a:pt x="105" y="423"/>
                    <a:pt x="93" y="405"/>
                    <a:pt x="80" y="387"/>
                  </a:cubicBezTo>
                  <a:cubicBezTo>
                    <a:pt x="79" y="386"/>
                    <a:pt x="77" y="387"/>
                    <a:pt x="78" y="389"/>
                  </a:cubicBezTo>
                  <a:cubicBezTo>
                    <a:pt x="90" y="406"/>
                    <a:pt x="103" y="424"/>
                    <a:pt x="117" y="440"/>
                  </a:cubicBezTo>
                  <a:cubicBezTo>
                    <a:pt x="107" y="439"/>
                    <a:pt x="98" y="438"/>
                    <a:pt x="89" y="436"/>
                  </a:cubicBezTo>
                  <a:cubicBezTo>
                    <a:pt x="75" y="420"/>
                    <a:pt x="63" y="404"/>
                    <a:pt x="50" y="387"/>
                  </a:cubicBezTo>
                  <a:cubicBezTo>
                    <a:pt x="49" y="386"/>
                    <a:pt x="48" y="387"/>
                    <a:pt x="48" y="388"/>
                  </a:cubicBezTo>
                  <a:cubicBezTo>
                    <a:pt x="59" y="405"/>
                    <a:pt x="73" y="421"/>
                    <a:pt x="86" y="436"/>
                  </a:cubicBezTo>
                  <a:cubicBezTo>
                    <a:pt x="81" y="435"/>
                    <a:pt x="77" y="434"/>
                    <a:pt x="72" y="434"/>
                  </a:cubicBezTo>
                  <a:cubicBezTo>
                    <a:pt x="67" y="433"/>
                    <a:pt x="61" y="433"/>
                    <a:pt x="56" y="432"/>
                  </a:cubicBezTo>
                  <a:cubicBezTo>
                    <a:pt x="54" y="431"/>
                    <a:pt x="53" y="431"/>
                    <a:pt x="52" y="432"/>
                  </a:cubicBezTo>
                  <a:cubicBezTo>
                    <a:pt x="47" y="431"/>
                    <a:pt x="43" y="431"/>
                    <a:pt x="39" y="430"/>
                  </a:cubicBezTo>
                  <a:cubicBezTo>
                    <a:pt x="29" y="419"/>
                    <a:pt x="21" y="406"/>
                    <a:pt x="15" y="393"/>
                  </a:cubicBezTo>
                  <a:cubicBezTo>
                    <a:pt x="14" y="391"/>
                    <a:pt x="12" y="393"/>
                    <a:pt x="13" y="394"/>
                  </a:cubicBezTo>
                  <a:cubicBezTo>
                    <a:pt x="18" y="407"/>
                    <a:pt x="25" y="418"/>
                    <a:pt x="34" y="429"/>
                  </a:cubicBezTo>
                  <a:cubicBezTo>
                    <a:pt x="31" y="428"/>
                    <a:pt x="29" y="428"/>
                    <a:pt x="27" y="427"/>
                  </a:cubicBezTo>
                  <a:cubicBezTo>
                    <a:pt x="7" y="418"/>
                    <a:pt x="12" y="391"/>
                    <a:pt x="11" y="373"/>
                  </a:cubicBezTo>
                  <a:cubicBezTo>
                    <a:pt x="9" y="313"/>
                    <a:pt x="11" y="254"/>
                    <a:pt x="18" y="195"/>
                  </a:cubicBezTo>
                  <a:cubicBezTo>
                    <a:pt x="25" y="139"/>
                    <a:pt x="35" y="80"/>
                    <a:pt x="52" y="26"/>
                  </a:cubicBezTo>
                  <a:cubicBezTo>
                    <a:pt x="60" y="3"/>
                    <a:pt x="87" y="15"/>
                    <a:pt x="10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48"/>
            <p:cNvSpPr>
              <a:spLocks noEditPoints="1"/>
            </p:cNvSpPr>
            <p:nvPr/>
          </p:nvSpPr>
          <p:spPr bwMode="auto">
            <a:xfrm>
              <a:off x="3517" y="2824"/>
              <a:ext cx="97" cy="94"/>
            </a:xfrm>
            <a:custGeom>
              <a:avLst/>
              <a:gdLst>
                <a:gd name="T0" fmla="*/ 4 w 41"/>
                <a:gd name="T1" fmla="*/ 27 h 40"/>
                <a:gd name="T2" fmla="*/ 28 w 41"/>
                <a:gd name="T3" fmla="*/ 34 h 40"/>
                <a:gd name="T4" fmla="*/ 28 w 41"/>
                <a:gd name="T5" fmla="*/ 34 h 40"/>
                <a:gd name="T6" fmla="*/ 39 w 41"/>
                <a:gd name="T7" fmla="*/ 16 h 40"/>
                <a:gd name="T8" fmla="*/ 15 w 41"/>
                <a:gd name="T9" fmla="*/ 3 h 40"/>
                <a:gd name="T10" fmla="*/ 4 w 41"/>
                <a:gd name="T11" fmla="*/ 27 h 40"/>
                <a:gd name="T12" fmla="*/ 27 w 41"/>
                <a:gd name="T13" fmla="*/ 30 h 40"/>
                <a:gd name="T14" fmla="*/ 26 w 41"/>
                <a:gd name="T15" fmla="*/ 30 h 40"/>
                <a:gd name="T16" fmla="*/ 11 w 41"/>
                <a:gd name="T17" fmla="*/ 25 h 40"/>
                <a:gd name="T18" fmla="*/ 11 w 41"/>
                <a:gd name="T19" fmla="*/ 25 h 40"/>
                <a:gd name="T20" fmla="*/ 20 w 41"/>
                <a:gd name="T21" fmla="*/ 27 h 40"/>
                <a:gd name="T22" fmla="*/ 21 w 41"/>
                <a:gd name="T23" fmla="*/ 27 h 40"/>
                <a:gd name="T24" fmla="*/ 21 w 41"/>
                <a:gd name="T25" fmla="*/ 28 h 40"/>
                <a:gd name="T26" fmla="*/ 24 w 41"/>
                <a:gd name="T27" fmla="*/ 28 h 40"/>
                <a:gd name="T28" fmla="*/ 24 w 41"/>
                <a:gd name="T29" fmla="*/ 27 h 40"/>
                <a:gd name="T30" fmla="*/ 28 w 41"/>
                <a:gd name="T31" fmla="*/ 27 h 40"/>
                <a:gd name="T32" fmla="*/ 33 w 41"/>
                <a:gd name="T33" fmla="*/ 26 h 40"/>
                <a:gd name="T34" fmla="*/ 27 w 41"/>
                <a:gd name="T35" fmla="*/ 30 h 40"/>
                <a:gd name="T36" fmla="*/ 33 w 41"/>
                <a:gd name="T37" fmla="*/ 17 h 40"/>
                <a:gd name="T38" fmla="*/ 34 w 41"/>
                <a:gd name="T39" fmla="*/ 22 h 40"/>
                <a:gd name="T40" fmla="*/ 23 w 41"/>
                <a:gd name="T41" fmla="*/ 22 h 40"/>
                <a:gd name="T42" fmla="*/ 23 w 41"/>
                <a:gd name="T43" fmla="*/ 18 h 40"/>
                <a:gd name="T44" fmla="*/ 22 w 41"/>
                <a:gd name="T45" fmla="*/ 9 h 40"/>
                <a:gd name="T46" fmla="*/ 33 w 41"/>
                <a:gd name="T47" fmla="*/ 17 h 40"/>
                <a:gd name="T48" fmla="*/ 17 w 41"/>
                <a:gd name="T49" fmla="*/ 10 h 40"/>
                <a:gd name="T50" fmla="*/ 19 w 41"/>
                <a:gd name="T51" fmla="*/ 9 h 40"/>
                <a:gd name="T52" fmla="*/ 20 w 41"/>
                <a:gd name="T53" fmla="*/ 18 h 40"/>
                <a:gd name="T54" fmla="*/ 20 w 41"/>
                <a:gd name="T55" fmla="*/ 22 h 40"/>
                <a:gd name="T56" fmla="*/ 10 w 41"/>
                <a:gd name="T57" fmla="*/ 19 h 40"/>
                <a:gd name="T58" fmla="*/ 17 w 41"/>
                <a:gd name="T59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" h="40">
                  <a:moveTo>
                    <a:pt x="4" y="27"/>
                  </a:moveTo>
                  <a:cubicBezTo>
                    <a:pt x="8" y="35"/>
                    <a:pt x="20" y="40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6" y="33"/>
                    <a:pt x="41" y="24"/>
                    <a:pt x="39" y="16"/>
                  </a:cubicBezTo>
                  <a:cubicBezTo>
                    <a:pt x="37" y="6"/>
                    <a:pt x="25" y="0"/>
                    <a:pt x="15" y="3"/>
                  </a:cubicBezTo>
                  <a:cubicBezTo>
                    <a:pt x="6" y="6"/>
                    <a:pt x="0" y="17"/>
                    <a:pt x="4" y="27"/>
                  </a:cubicBezTo>
                  <a:close/>
                  <a:moveTo>
                    <a:pt x="27" y="30"/>
                  </a:moveTo>
                  <a:cubicBezTo>
                    <a:pt x="27" y="30"/>
                    <a:pt x="26" y="30"/>
                    <a:pt x="26" y="30"/>
                  </a:cubicBezTo>
                  <a:cubicBezTo>
                    <a:pt x="21" y="32"/>
                    <a:pt x="14" y="31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4" y="26"/>
                    <a:pt x="17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30"/>
                    <a:pt x="24" y="30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5" y="27"/>
                    <a:pt x="26" y="27"/>
                    <a:pt x="28" y="27"/>
                  </a:cubicBezTo>
                  <a:cubicBezTo>
                    <a:pt x="28" y="27"/>
                    <a:pt x="31" y="26"/>
                    <a:pt x="33" y="26"/>
                  </a:cubicBezTo>
                  <a:cubicBezTo>
                    <a:pt x="31" y="28"/>
                    <a:pt x="29" y="30"/>
                    <a:pt x="27" y="30"/>
                  </a:cubicBezTo>
                  <a:close/>
                  <a:moveTo>
                    <a:pt x="33" y="17"/>
                  </a:moveTo>
                  <a:cubicBezTo>
                    <a:pt x="34" y="18"/>
                    <a:pt x="34" y="20"/>
                    <a:pt x="34" y="22"/>
                  </a:cubicBezTo>
                  <a:cubicBezTo>
                    <a:pt x="30" y="22"/>
                    <a:pt x="27" y="22"/>
                    <a:pt x="23" y="22"/>
                  </a:cubicBezTo>
                  <a:cubicBezTo>
                    <a:pt x="23" y="21"/>
                    <a:pt x="23" y="19"/>
                    <a:pt x="23" y="18"/>
                  </a:cubicBezTo>
                  <a:cubicBezTo>
                    <a:pt x="23" y="15"/>
                    <a:pt x="23" y="12"/>
                    <a:pt x="22" y="9"/>
                  </a:cubicBezTo>
                  <a:cubicBezTo>
                    <a:pt x="27" y="10"/>
                    <a:pt x="31" y="13"/>
                    <a:pt x="33" y="17"/>
                  </a:cubicBezTo>
                  <a:close/>
                  <a:moveTo>
                    <a:pt x="17" y="10"/>
                  </a:moveTo>
                  <a:cubicBezTo>
                    <a:pt x="18" y="10"/>
                    <a:pt x="19" y="9"/>
                    <a:pt x="19" y="9"/>
                  </a:cubicBezTo>
                  <a:cubicBezTo>
                    <a:pt x="19" y="12"/>
                    <a:pt x="20" y="15"/>
                    <a:pt x="20" y="18"/>
                  </a:cubicBezTo>
                  <a:cubicBezTo>
                    <a:pt x="20" y="19"/>
                    <a:pt x="20" y="21"/>
                    <a:pt x="20" y="22"/>
                  </a:cubicBezTo>
                  <a:cubicBezTo>
                    <a:pt x="17" y="21"/>
                    <a:pt x="13" y="20"/>
                    <a:pt x="10" y="19"/>
                  </a:cubicBezTo>
                  <a:cubicBezTo>
                    <a:pt x="11" y="15"/>
                    <a:pt x="13" y="11"/>
                    <a:pt x="1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49"/>
            <p:cNvSpPr/>
            <p:nvPr/>
          </p:nvSpPr>
          <p:spPr bwMode="auto">
            <a:xfrm>
              <a:off x="2923" y="1726"/>
              <a:ext cx="189" cy="629"/>
            </a:xfrm>
            <a:custGeom>
              <a:avLst/>
              <a:gdLst>
                <a:gd name="T0" fmla="*/ 66 w 80"/>
                <a:gd name="T1" fmla="*/ 7 h 266"/>
                <a:gd name="T2" fmla="*/ 62 w 80"/>
                <a:gd name="T3" fmla="*/ 35 h 266"/>
                <a:gd name="T4" fmla="*/ 60 w 80"/>
                <a:gd name="T5" fmla="*/ 42 h 266"/>
                <a:gd name="T6" fmla="*/ 61 w 80"/>
                <a:gd name="T7" fmla="*/ 61 h 266"/>
                <a:gd name="T8" fmla="*/ 49 w 80"/>
                <a:gd name="T9" fmla="*/ 88 h 266"/>
                <a:gd name="T10" fmla="*/ 50 w 80"/>
                <a:gd name="T11" fmla="*/ 111 h 266"/>
                <a:gd name="T12" fmla="*/ 49 w 80"/>
                <a:gd name="T13" fmla="*/ 118 h 266"/>
                <a:gd name="T14" fmla="*/ 51 w 80"/>
                <a:gd name="T15" fmla="*/ 123 h 266"/>
                <a:gd name="T16" fmla="*/ 46 w 80"/>
                <a:gd name="T17" fmla="*/ 139 h 266"/>
                <a:gd name="T18" fmla="*/ 43 w 80"/>
                <a:gd name="T19" fmla="*/ 144 h 266"/>
                <a:gd name="T20" fmla="*/ 43 w 80"/>
                <a:gd name="T21" fmla="*/ 153 h 266"/>
                <a:gd name="T22" fmla="*/ 36 w 80"/>
                <a:gd name="T23" fmla="*/ 167 h 266"/>
                <a:gd name="T24" fmla="*/ 32 w 80"/>
                <a:gd name="T25" fmla="*/ 172 h 266"/>
                <a:gd name="T26" fmla="*/ 37 w 80"/>
                <a:gd name="T27" fmla="*/ 185 h 266"/>
                <a:gd name="T28" fmla="*/ 36 w 80"/>
                <a:gd name="T29" fmla="*/ 200 h 266"/>
                <a:gd name="T30" fmla="*/ 31 w 80"/>
                <a:gd name="T31" fmla="*/ 206 h 266"/>
                <a:gd name="T32" fmla="*/ 37 w 80"/>
                <a:gd name="T33" fmla="*/ 228 h 266"/>
                <a:gd name="T34" fmla="*/ 5 w 80"/>
                <a:gd name="T35" fmla="*/ 235 h 266"/>
                <a:gd name="T36" fmla="*/ 5 w 80"/>
                <a:gd name="T37" fmla="*/ 242 h 266"/>
                <a:gd name="T38" fmla="*/ 22 w 80"/>
                <a:gd name="T39" fmla="*/ 250 h 266"/>
                <a:gd name="T40" fmla="*/ 3 w 80"/>
                <a:gd name="T41" fmla="*/ 244 h 266"/>
                <a:gd name="T42" fmla="*/ 2 w 80"/>
                <a:gd name="T43" fmla="*/ 248 h 266"/>
                <a:gd name="T44" fmla="*/ 59 w 80"/>
                <a:gd name="T45" fmla="*/ 266 h 266"/>
                <a:gd name="T46" fmla="*/ 62 w 80"/>
                <a:gd name="T47" fmla="*/ 259 h 266"/>
                <a:gd name="T48" fmla="*/ 19 w 80"/>
                <a:gd name="T49" fmla="*/ 240 h 266"/>
                <a:gd name="T50" fmla="*/ 46 w 80"/>
                <a:gd name="T51" fmla="*/ 233 h 266"/>
                <a:gd name="T52" fmla="*/ 47 w 80"/>
                <a:gd name="T53" fmla="*/ 227 h 266"/>
                <a:gd name="T54" fmla="*/ 44 w 80"/>
                <a:gd name="T55" fmla="*/ 205 h 266"/>
                <a:gd name="T56" fmla="*/ 50 w 80"/>
                <a:gd name="T57" fmla="*/ 202 h 266"/>
                <a:gd name="T58" fmla="*/ 52 w 80"/>
                <a:gd name="T59" fmla="*/ 197 h 266"/>
                <a:gd name="T60" fmla="*/ 44 w 80"/>
                <a:gd name="T61" fmla="*/ 182 h 266"/>
                <a:gd name="T62" fmla="*/ 53 w 80"/>
                <a:gd name="T63" fmla="*/ 162 h 266"/>
                <a:gd name="T64" fmla="*/ 53 w 80"/>
                <a:gd name="T65" fmla="*/ 148 h 266"/>
                <a:gd name="T66" fmla="*/ 59 w 80"/>
                <a:gd name="T67" fmla="*/ 129 h 266"/>
                <a:gd name="T68" fmla="*/ 58 w 80"/>
                <a:gd name="T69" fmla="*/ 110 h 266"/>
                <a:gd name="T70" fmla="*/ 62 w 80"/>
                <a:gd name="T71" fmla="*/ 100 h 266"/>
                <a:gd name="T72" fmla="*/ 58 w 80"/>
                <a:gd name="T73" fmla="*/ 91 h 266"/>
                <a:gd name="T74" fmla="*/ 65 w 80"/>
                <a:gd name="T75" fmla="*/ 76 h 266"/>
                <a:gd name="T76" fmla="*/ 68 w 80"/>
                <a:gd name="T77" fmla="*/ 63 h 266"/>
                <a:gd name="T78" fmla="*/ 71 w 80"/>
                <a:gd name="T79" fmla="*/ 33 h 266"/>
                <a:gd name="T80" fmla="*/ 73 w 80"/>
                <a:gd name="T81" fmla="*/ 4 h 266"/>
                <a:gd name="T82" fmla="*/ 66 w 80"/>
                <a:gd name="T83" fmla="*/ 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" h="266">
                  <a:moveTo>
                    <a:pt x="66" y="7"/>
                  </a:moveTo>
                  <a:cubicBezTo>
                    <a:pt x="70" y="14"/>
                    <a:pt x="64" y="28"/>
                    <a:pt x="62" y="35"/>
                  </a:cubicBezTo>
                  <a:cubicBezTo>
                    <a:pt x="61" y="37"/>
                    <a:pt x="60" y="40"/>
                    <a:pt x="60" y="42"/>
                  </a:cubicBezTo>
                  <a:cubicBezTo>
                    <a:pt x="59" y="49"/>
                    <a:pt x="62" y="55"/>
                    <a:pt x="61" y="61"/>
                  </a:cubicBezTo>
                  <a:cubicBezTo>
                    <a:pt x="59" y="72"/>
                    <a:pt x="49" y="78"/>
                    <a:pt x="49" y="88"/>
                  </a:cubicBezTo>
                  <a:cubicBezTo>
                    <a:pt x="49" y="95"/>
                    <a:pt x="50" y="104"/>
                    <a:pt x="50" y="111"/>
                  </a:cubicBezTo>
                  <a:cubicBezTo>
                    <a:pt x="50" y="113"/>
                    <a:pt x="50" y="116"/>
                    <a:pt x="49" y="118"/>
                  </a:cubicBezTo>
                  <a:cubicBezTo>
                    <a:pt x="50" y="120"/>
                    <a:pt x="50" y="122"/>
                    <a:pt x="51" y="123"/>
                  </a:cubicBezTo>
                  <a:cubicBezTo>
                    <a:pt x="49" y="128"/>
                    <a:pt x="48" y="133"/>
                    <a:pt x="46" y="139"/>
                  </a:cubicBezTo>
                  <a:cubicBezTo>
                    <a:pt x="46" y="140"/>
                    <a:pt x="44" y="142"/>
                    <a:pt x="43" y="144"/>
                  </a:cubicBezTo>
                  <a:cubicBezTo>
                    <a:pt x="43" y="147"/>
                    <a:pt x="43" y="150"/>
                    <a:pt x="43" y="153"/>
                  </a:cubicBezTo>
                  <a:cubicBezTo>
                    <a:pt x="42" y="159"/>
                    <a:pt x="40" y="162"/>
                    <a:pt x="36" y="167"/>
                  </a:cubicBezTo>
                  <a:cubicBezTo>
                    <a:pt x="35" y="169"/>
                    <a:pt x="33" y="169"/>
                    <a:pt x="32" y="172"/>
                  </a:cubicBezTo>
                  <a:cubicBezTo>
                    <a:pt x="30" y="178"/>
                    <a:pt x="35" y="181"/>
                    <a:pt x="37" y="185"/>
                  </a:cubicBezTo>
                  <a:cubicBezTo>
                    <a:pt x="40" y="192"/>
                    <a:pt x="42" y="191"/>
                    <a:pt x="36" y="200"/>
                  </a:cubicBezTo>
                  <a:cubicBezTo>
                    <a:pt x="35" y="202"/>
                    <a:pt x="32" y="203"/>
                    <a:pt x="31" y="206"/>
                  </a:cubicBezTo>
                  <a:cubicBezTo>
                    <a:pt x="27" y="214"/>
                    <a:pt x="31" y="222"/>
                    <a:pt x="37" y="228"/>
                  </a:cubicBezTo>
                  <a:cubicBezTo>
                    <a:pt x="27" y="230"/>
                    <a:pt x="16" y="232"/>
                    <a:pt x="5" y="235"/>
                  </a:cubicBezTo>
                  <a:cubicBezTo>
                    <a:pt x="2" y="235"/>
                    <a:pt x="1" y="241"/>
                    <a:pt x="5" y="242"/>
                  </a:cubicBezTo>
                  <a:cubicBezTo>
                    <a:pt x="10" y="245"/>
                    <a:pt x="16" y="247"/>
                    <a:pt x="22" y="250"/>
                  </a:cubicBezTo>
                  <a:cubicBezTo>
                    <a:pt x="16" y="248"/>
                    <a:pt x="10" y="246"/>
                    <a:pt x="3" y="244"/>
                  </a:cubicBezTo>
                  <a:cubicBezTo>
                    <a:pt x="1" y="243"/>
                    <a:pt x="0" y="247"/>
                    <a:pt x="2" y="248"/>
                  </a:cubicBezTo>
                  <a:cubicBezTo>
                    <a:pt x="19" y="258"/>
                    <a:pt x="39" y="263"/>
                    <a:pt x="59" y="266"/>
                  </a:cubicBezTo>
                  <a:cubicBezTo>
                    <a:pt x="63" y="266"/>
                    <a:pt x="66" y="261"/>
                    <a:pt x="62" y="259"/>
                  </a:cubicBezTo>
                  <a:cubicBezTo>
                    <a:pt x="48" y="252"/>
                    <a:pt x="33" y="246"/>
                    <a:pt x="19" y="240"/>
                  </a:cubicBezTo>
                  <a:cubicBezTo>
                    <a:pt x="28" y="237"/>
                    <a:pt x="37" y="235"/>
                    <a:pt x="46" y="233"/>
                  </a:cubicBezTo>
                  <a:cubicBezTo>
                    <a:pt x="48" y="233"/>
                    <a:pt x="50" y="229"/>
                    <a:pt x="47" y="227"/>
                  </a:cubicBezTo>
                  <a:cubicBezTo>
                    <a:pt x="42" y="223"/>
                    <a:pt x="41" y="211"/>
                    <a:pt x="44" y="205"/>
                  </a:cubicBezTo>
                  <a:cubicBezTo>
                    <a:pt x="45" y="204"/>
                    <a:pt x="49" y="204"/>
                    <a:pt x="50" y="202"/>
                  </a:cubicBezTo>
                  <a:cubicBezTo>
                    <a:pt x="50" y="201"/>
                    <a:pt x="52" y="199"/>
                    <a:pt x="52" y="197"/>
                  </a:cubicBezTo>
                  <a:cubicBezTo>
                    <a:pt x="54" y="190"/>
                    <a:pt x="47" y="188"/>
                    <a:pt x="44" y="182"/>
                  </a:cubicBezTo>
                  <a:cubicBezTo>
                    <a:pt x="41" y="174"/>
                    <a:pt x="50" y="171"/>
                    <a:pt x="53" y="162"/>
                  </a:cubicBezTo>
                  <a:cubicBezTo>
                    <a:pt x="54" y="161"/>
                    <a:pt x="53" y="148"/>
                    <a:pt x="53" y="148"/>
                  </a:cubicBezTo>
                  <a:cubicBezTo>
                    <a:pt x="54" y="140"/>
                    <a:pt x="58" y="136"/>
                    <a:pt x="59" y="129"/>
                  </a:cubicBezTo>
                  <a:cubicBezTo>
                    <a:pt x="60" y="123"/>
                    <a:pt x="57" y="117"/>
                    <a:pt x="58" y="110"/>
                  </a:cubicBezTo>
                  <a:cubicBezTo>
                    <a:pt x="59" y="107"/>
                    <a:pt x="62" y="104"/>
                    <a:pt x="62" y="100"/>
                  </a:cubicBezTo>
                  <a:cubicBezTo>
                    <a:pt x="62" y="96"/>
                    <a:pt x="59" y="94"/>
                    <a:pt x="58" y="91"/>
                  </a:cubicBezTo>
                  <a:cubicBezTo>
                    <a:pt x="57" y="83"/>
                    <a:pt x="62" y="81"/>
                    <a:pt x="65" y="76"/>
                  </a:cubicBezTo>
                  <a:cubicBezTo>
                    <a:pt x="68" y="72"/>
                    <a:pt x="68" y="68"/>
                    <a:pt x="68" y="63"/>
                  </a:cubicBezTo>
                  <a:cubicBezTo>
                    <a:pt x="68" y="51"/>
                    <a:pt x="67" y="45"/>
                    <a:pt x="71" y="33"/>
                  </a:cubicBezTo>
                  <a:cubicBezTo>
                    <a:pt x="75" y="22"/>
                    <a:pt x="80" y="14"/>
                    <a:pt x="73" y="4"/>
                  </a:cubicBezTo>
                  <a:cubicBezTo>
                    <a:pt x="70" y="0"/>
                    <a:pt x="64" y="3"/>
                    <a:pt x="6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50"/>
            <p:cNvSpPr/>
            <p:nvPr/>
          </p:nvSpPr>
          <p:spPr bwMode="auto">
            <a:xfrm>
              <a:off x="3193" y="1778"/>
              <a:ext cx="175" cy="634"/>
            </a:xfrm>
            <a:custGeom>
              <a:avLst/>
              <a:gdLst>
                <a:gd name="T0" fmla="*/ 52 w 74"/>
                <a:gd name="T1" fmla="*/ 5 h 268"/>
                <a:gd name="T2" fmla="*/ 50 w 74"/>
                <a:gd name="T3" fmla="*/ 49 h 268"/>
                <a:gd name="T4" fmla="*/ 49 w 74"/>
                <a:gd name="T5" fmla="*/ 70 h 268"/>
                <a:gd name="T6" fmla="*/ 46 w 74"/>
                <a:gd name="T7" fmla="*/ 78 h 268"/>
                <a:gd name="T8" fmla="*/ 44 w 74"/>
                <a:gd name="T9" fmla="*/ 97 h 268"/>
                <a:gd name="T10" fmla="*/ 35 w 74"/>
                <a:gd name="T11" fmla="*/ 105 h 268"/>
                <a:gd name="T12" fmla="*/ 34 w 74"/>
                <a:gd name="T13" fmla="*/ 116 h 268"/>
                <a:gd name="T14" fmla="*/ 42 w 74"/>
                <a:gd name="T15" fmla="*/ 138 h 268"/>
                <a:gd name="T16" fmla="*/ 30 w 74"/>
                <a:gd name="T17" fmla="*/ 149 h 268"/>
                <a:gd name="T18" fmla="*/ 37 w 74"/>
                <a:gd name="T19" fmla="*/ 161 h 268"/>
                <a:gd name="T20" fmla="*/ 19 w 74"/>
                <a:gd name="T21" fmla="*/ 183 h 268"/>
                <a:gd name="T22" fmla="*/ 19 w 74"/>
                <a:gd name="T23" fmla="*/ 187 h 268"/>
                <a:gd name="T24" fmla="*/ 30 w 74"/>
                <a:gd name="T25" fmla="*/ 196 h 268"/>
                <a:gd name="T26" fmla="*/ 36 w 74"/>
                <a:gd name="T27" fmla="*/ 215 h 268"/>
                <a:gd name="T28" fmla="*/ 4 w 74"/>
                <a:gd name="T29" fmla="*/ 225 h 268"/>
                <a:gd name="T30" fmla="*/ 3 w 74"/>
                <a:gd name="T31" fmla="*/ 232 h 268"/>
                <a:gd name="T32" fmla="*/ 17 w 74"/>
                <a:gd name="T33" fmla="*/ 239 h 268"/>
                <a:gd name="T34" fmla="*/ 5 w 74"/>
                <a:gd name="T35" fmla="*/ 235 h 268"/>
                <a:gd name="T36" fmla="*/ 4 w 74"/>
                <a:gd name="T37" fmla="*/ 239 h 268"/>
                <a:gd name="T38" fmla="*/ 67 w 74"/>
                <a:gd name="T39" fmla="*/ 266 h 268"/>
                <a:gd name="T40" fmla="*/ 71 w 74"/>
                <a:gd name="T41" fmla="*/ 261 h 268"/>
                <a:gd name="T42" fmla="*/ 14 w 74"/>
                <a:gd name="T43" fmla="*/ 230 h 268"/>
                <a:gd name="T44" fmla="*/ 50 w 74"/>
                <a:gd name="T45" fmla="*/ 215 h 268"/>
                <a:gd name="T46" fmla="*/ 30 w 74"/>
                <a:gd name="T47" fmla="*/ 186 h 268"/>
                <a:gd name="T48" fmla="*/ 42 w 74"/>
                <a:gd name="T49" fmla="*/ 177 h 268"/>
                <a:gd name="T50" fmla="*/ 48 w 74"/>
                <a:gd name="T51" fmla="*/ 169 h 268"/>
                <a:gd name="T52" fmla="*/ 45 w 74"/>
                <a:gd name="T53" fmla="*/ 160 h 268"/>
                <a:gd name="T54" fmla="*/ 44 w 74"/>
                <a:gd name="T55" fmla="*/ 144 h 268"/>
                <a:gd name="T56" fmla="*/ 50 w 74"/>
                <a:gd name="T57" fmla="*/ 142 h 268"/>
                <a:gd name="T58" fmla="*/ 55 w 74"/>
                <a:gd name="T59" fmla="*/ 128 h 268"/>
                <a:gd name="T60" fmla="*/ 45 w 74"/>
                <a:gd name="T61" fmla="*/ 105 h 268"/>
                <a:gd name="T62" fmla="*/ 56 w 74"/>
                <a:gd name="T63" fmla="*/ 97 h 268"/>
                <a:gd name="T64" fmla="*/ 58 w 74"/>
                <a:gd name="T65" fmla="*/ 88 h 268"/>
                <a:gd name="T66" fmla="*/ 56 w 74"/>
                <a:gd name="T67" fmla="*/ 78 h 268"/>
                <a:gd name="T68" fmla="*/ 59 w 74"/>
                <a:gd name="T69" fmla="*/ 68 h 268"/>
                <a:gd name="T70" fmla="*/ 58 w 74"/>
                <a:gd name="T71" fmla="*/ 48 h 268"/>
                <a:gd name="T72" fmla="*/ 59 w 74"/>
                <a:gd name="T73" fmla="*/ 6 h 268"/>
                <a:gd name="T74" fmla="*/ 52 w 74"/>
                <a:gd name="T75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268">
                  <a:moveTo>
                    <a:pt x="52" y="5"/>
                  </a:moveTo>
                  <a:cubicBezTo>
                    <a:pt x="48" y="20"/>
                    <a:pt x="49" y="33"/>
                    <a:pt x="50" y="49"/>
                  </a:cubicBezTo>
                  <a:cubicBezTo>
                    <a:pt x="51" y="56"/>
                    <a:pt x="52" y="62"/>
                    <a:pt x="49" y="70"/>
                  </a:cubicBezTo>
                  <a:cubicBezTo>
                    <a:pt x="48" y="73"/>
                    <a:pt x="47" y="75"/>
                    <a:pt x="46" y="78"/>
                  </a:cubicBezTo>
                  <a:cubicBezTo>
                    <a:pt x="44" y="89"/>
                    <a:pt x="61" y="77"/>
                    <a:pt x="44" y="97"/>
                  </a:cubicBezTo>
                  <a:cubicBezTo>
                    <a:pt x="42" y="100"/>
                    <a:pt x="37" y="101"/>
                    <a:pt x="35" y="105"/>
                  </a:cubicBezTo>
                  <a:cubicBezTo>
                    <a:pt x="33" y="109"/>
                    <a:pt x="32" y="112"/>
                    <a:pt x="34" y="116"/>
                  </a:cubicBezTo>
                  <a:cubicBezTo>
                    <a:pt x="37" y="125"/>
                    <a:pt x="56" y="127"/>
                    <a:pt x="42" y="138"/>
                  </a:cubicBezTo>
                  <a:cubicBezTo>
                    <a:pt x="37" y="141"/>
                    <a:pt x="30" y="140"/>
                    <a:pt x="30" y="149"/>
                  </a:cubicBezTo>
                  <a:cubicBezTo>
                    <a:pt x="30" y="155"/>
                    <a:pt x="36" y="157"/>
                    <a:pt x="37" y="161"/>
                  </a:cubicBezTo>
                  <a:cubicBezTo>
                    <a:pt x="40" y="173"/>
                    <a:pt x="24" y="175"/>
                    <a:pt x="19" y="183"/>
                  </a:cubicBezTo>
                  <a:cubicBezTo>
                    <a:pt x="18" y="184"/>
                    <a:pt x="18" y="186"/>
                    <a:pt x="19" y="187"/>
                  </a:cubicBezTo>
                  <a:cubicBezTo>
                    <a:pt x="23" y="190"/>
                    <a:pt x="27" y="193"/>
                    <a:pt x="30" y="196"/>
                  </a:cubicBezTo>
                  <a:cubicBezTo>
                    <a:pt x="36" y="202"/>
                    <a:pt x="43" y="209"/>
                    <a:pt x="36" y="215"/>
                  </a:cubicBezTo>
                  <a:cubicBezTo>
                    <a:pt x="30" y="220"/>
                    <a:pt x="12" y="223"/>
                    <a:pt x="4" y="225"/>
                  </a:cubicBezTo>
                  <a:cubicBezTo>
                    <a:pt x="1" y="226"/>
                    <a:pt x="0" y="230"/>
                    <a:pt x="3" y="232"/>
                  </a:cubicBezTo>
                  <a:cubicBezTo>
                    <a:pt x="8" y="234"/>
                    <a:pt x="12" y="237"/>
                    <a:pt x="17" y="239"/>
                  </a:cubicBezTo>
                  <a:cubicBezTo>
                    <a:pt x="13" y="238"/>
                    <a:pt x="9" y="236"/>
                    <a:pt x="5" y="235"/>
                  </a:cubicBezTo>
                  <a:cubicBezTo>
                    <a:pt x="3" y="234"/>
                    <a:pt x="1" y="238"/>
                    <a:pt x="4" y="239"/>
                  </a:cubicBezTo>
                  <a:cubicBezTo>
                    <a:pt x="25" y="249"/>
                    <a:pt x="46" y="257"/>
                    <a:pt x="67" y="266"/>
                  </a:cubicBezTo>
                  <a:cubicBezTo>
                    <a:pt x="71" y="268"/>
                    <a:pt x="74" y="263"/>
                    <a:pt x="71" y="261"/>
                  </a:cubicBezTo>
                  <a:cubicBezTo>
                    <a:pt x="52" y="250"/>
                    <a:pt x="33" y="240"/>
                    <a:pt x="14" y="230"/>
                  </a:cubicBezTo>
                  <a:cubicBezTo>
                    <a:pt x="27" y="227"/>
                    <a:pt x="46" y="224"/>
                    <a:pt x="50" y="215"/>
                  </a:cubicBezTo>
                  <a:cubicBezTo>
                    <a:pt x="56" y="201"/>
                    <a:pt x="32" y="195"/>
                    <a:pt x="30" y="186"/>
                  </a:cubicBezTo>
                  <a:cubicBezTo>
                    <a:pt x="28" y="179"/>
                    <a:pt x="37" y="181"/>
                    <a:pt x="42" y="177"/>
                  </a:cubicBezTo>
                  <a:cubicBezTo>
                    <a:pt x="45" y="175"/>
                    <a:pt x="47" y="173"/>
                    <a:pt x="48" y="169"/>
                  </a:cubicBezTo>
                  <a:cubicBezTo>
                    <a:pt x="48" y="165"/>
                    <a:pt x="46" y="164"/>
                    <a:pt x="45" y="160"/>
                  </a:cubicBezTo>
                  <a:cubicBezTo>
                    <a:pt x="43" y="154"/>
                    <a:pt x="32" y="158"/>
                    <a:pt x="44" y="144"/>
                  </a:cubicBezTo>
                  <a:cubicBezTo>
                    <a:pt x="45" y="143"/>
                    <a:pt x="49" y="144"/>
                    <a:pt x="50" y="142"/>
                  </a:cubicBezTo>
                  <a:cubicBezTo>
                    <a:pt x="55" y="137"/>
                    <a:pt x="58" y="135"/>
                    <a:pt x="55" y="128"/>
                  </a:cubicBezTo>
                  <a:cubicBezTo>
                    <a:pt x="51" y="120"/>
                    <a:pt x="35" y="119"/>
                    <a:pt x="45" y="105"/>
                  </a:cubicBezTo>
                  <a:cubicBezTo>
                    <a:pt x="47" y="102"/>
                    <a:pt x="53" y="101"/>
                    <a:pt x="56" y="97"/>
                  </a:cubicBezTo>
                  <a:cubicBezTo>
                    <a:pt x="58" y="94"/>
                    <a:pt x="58" y="92"/>
                    <a:pt x="58" y="88"/>
                  </a:cubicBezTo>
                  <a:cubicBezTo>
                    <a:pt x="58" y="88"/>
                    <a:pt x="56" y="78"/>
                    <a:pt x="56" y="78"/>
                  </a:cubicBezTo>
                  <a:cubicBezTo>
                    <a:pt x="56" y="71"/>
                    <a:pt x="58" y="73"/>
                    <a:pt x="59" y="68"/>
                  </a:cubicBezTo>
                  <a:cubicBezTo>
                    <a:pt x="61" y="60"/>
                    <a:pt x="59" y="55"/>
                    <a:pt x="58" y="48"/>
                  </a:cubicBezTo>
                  <a:cubicBezTo>
                    <a:pt x="55" y="34"/>
                    <a:pt x="56" y="20"/>
                    <a:pt x="59" y="6"/>
                  </a:cubicBezTo>
                  <a:cubicBezTo>
                    <a:pt x="60" y="2"/>
                    <a:pt x="53" y="0"/>
                    <a:pt x="5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51"/>
            <p:cNvSpPr/>
            <p:nvPr/>
          </p:nvSpPr>
          <p:spPr bwMode="auto">
            <a:xfrm>
              <a:off x="3418" y="1761"/>
              <a:ext cx="262" cy="554"/>
            </a:xfrm>
            <a:custGeom>
              <a:avLst/>
              <a:gdLst>
                <a:gd name="T0" fmla="*/ 41 w 111"/>
                <a:gd name="T1" fmla="*/ 26 h 234"/>
                <a:gd name="T2" fmla="*/ 58 w 111"/>
                <a:gd name="T3" fmla="*/ 52 h 234"/>
                <a:gd name="T4" fmla="*/ 31 w 111"/>
                <a:gd name="T5" fmla="*/ 64 h 234"/>
                <a:gd name="T6" fmla="*/ 30 w 111"/>
                <a:gd name="T7" fmla="*/ 71 h 234"/>
                <a:gd name="T8" fmla="*/ 48 w 111"/>
                <a:gd name="T9" fmla="*/ 88 h 234"/>
                <a:gd name="T10" fmla="*/ 32 w 111"/>
                <a:gd name="T11" fmla="*/ 104 h 234"/>
                <a:gd name="T12" fmla="*/ 26 w 111"/>
                <a:gd name="T13" fmla="*/ 129 h 234"/>
                <a:gd name="T14" fmla="*/ 30 w 111"/>
                <a:gd name="T15" fmla="*/ 160 h 234"/>
                <a:gd name="T16" fmla="*/ 20 w 111"/>
                <a:gd name="T17" fmla="*/ 177 h 234"/>
                <a:gd name="T18" fmla="*/ 21 w 111"/>
                <a:gd name="T19" fmla="*/ 194 h 234"/>
                <a:gd name="T20" fmla="*/ 10 w 111"/>
                <a:gd name="T21" fmla="*/ 197 h 234"/>
                <a:gd name="T22" fmla="*/ 7 w 111"/>
                <a:gd name="T23" fmla="*/ 204 h 234"/>
                <a:gd name="T24" fmla="*/ 15 w 111"/>
                <a:gd name="T25" fmla="*/ 214 h 234"/>
                <a:gd name="T26" fmla="*/ 3 w 111"/>
                <a:gd name="T27" fmla="*/ 226 h 234"/>
                <a:gd name="T28" fmla="*/ 7 w 111"/>
                <a:gd name="T29" fmla="*/ 231 h 234"/>
                <a:gd name="T30" fmla="*/ 24 w 111"/>
                <a:gd name="T31" fmla="*/ 217 h 234"/>
                <a:gd name="T32" fmla="*/ 24 w 111"/>
                <a:gd name="T33" fmla="*/ 211 h 234"/>
                <a:gd name="T34" fmla="*/ 17 w 111"/>
                <a:gd name="T35" fmla="*/ 204 h 234"/>
                <a:gd name="T36" fmla="*/ 30 w 111"/>
                <a:gd name="T37" fmla="*/ 200 h 234"/>
                <a:gd name="T38" fmla="*/ 30 w 111"/>
                <a:gd name="T39" fmla="*/ 193 h 234"/>
                <a:gd name="T40" fmla="*/ 41 w 111"/>
                <a:gd name="T41" fmla="*/ 145 h 234"/>
                <a:gd name="T42" fmla="*/ 38 w 111"/>
                <a:gd name="T43" fmla="*/ 135 h 234"/>
                <a:gd name="T44" fmla="*/ 34 w 111"/>
                <a:gd name="T45" fmla="*/ 126 h 234"/>
                <a:gd name="T46" fmla="*/ 52 w 111"/>
                <a:gd name="T47" fmla="*/ 99 h 234"/>
                <a:gd name="T48" fmla="*/ 41 w 111"/>
                <a:gd name="T49" fmla="*/ 69 h 234"/>
                <a:gd name="T50" fmla="*/ 67 w 111"/>
                <a:gd name="T51" fmla="*/ 52 h 234"/>
                <a:gd name="T52" fmla="*/ 51 w 111"/>
                <a:gd name="T53" fmla="*/ 27 h 234"/>
                <a:gd name="T54" fmla="*/ 105 w 111"/>
                <a:gd name="T55" fmla="*/ 28 h 234"/>
                <a:gd name="T56" fmla="*/ 107 w 111"/>
                <a:gd name="T57" fmla="*/ 22 h 234"/>
                <a:gd name="T58" fmla="*/ 61 w 111"/>
                <a:gd name="T59" fmla="*/ 2 h 234"/>
                <a:gd name="T60" fmla="*/ 59 w 111"/>
                <a:gd name="T61" fmla="*/ 5 h 234"/>
                <a:gd name="T62" fmla="*/ 84 w 111"/>
                <a:gd name="T63" fmla="*/ 19 h 234"/>
                <a:gd name="T64" fmla="*/ 43 w 111"/>
                <a:gd name="T65" fmla="*/ 21 h 234"/>
                <a:gd name="T66" fmla="*/ 41 w 111"/>
                <a:gd name="T67" fmla="*/ 2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1" h="234">
                  <a:moveTo>
                    <a:pt x="41" y="26"/>
                  </a:moveTo>
                  <a:cubicBezTo>
                    <a:pt x="44" y="31"/>
                    <a:pt x="59" y="45"/>
                    <a:pt x="58" y="52"/>
                  </a:cubicBezTo>
                  <a:cubicBezTo>
                    <a:pt x="57" y="55"/>
                    <a:pt x="34" y="63"/>
                    <a:pt x="31" y="64"/>
                  </a:cubicBezTo>
                  <a:cubicBezTo>
                    <a:pt x="29" y="66"/>
                    <a:pt x="29" y="69"/>
                    <a:pt x="30" y="71"/>
                  </a:cubicBezTo>
                  <a:cubicBezTo>
                    <a:pt x="33" y="73"/>
                    <a:pt x="48" y="84"/>
                    <a:pt x="48" y="88"/>
                  </a:cubicBezTo>
                  <a:cubicBezTo>
                    <a:pt x="48" y="94"/>
                    <a:pt x="35" y="100"/>
                    <a:pt x="32" y="104"/>
                  </a:cubicBezTo>
                  <a:cubicBezTo>
                    <a:pt x="25" y="112"/>
                    <a:pt x="24" y="119"/>
                    <a:pt x="26" y="129"/>
                  </a:cubicBezTo>
                  <a:cubicBezTo>
                    <a:pt x="30" y="141"/>
                    <a:pt x="36" y="144"/>
                    <a:pt x="30" y="160"/>
                  </a:cubicBezTo>
                  <a:cubicBezTo>
                    <a:pt x="28" y="166"/>
                    <a:pt x="22" y="171"/>
                    <a:pt x="20" y="177"/>
                  </a:cubicBezTo>
                  <a:cubicBezTo>
                    <a:pt x="18" y="183"/>
                    <a:pt x="18" y="189"/>
                    <a:pt x="21" y="194"/>
                  </a:cubicBezTo>
                  <a:cubicBezTo>
                    <a:pt x="17" y="195"/>
                    <a:pt x="13" y="196"/>
                    <a:pt x="10" y="197"/>
                  </a:cubicBezTo>
                  <a:cubicBezTo>
                    <a:pt x="6" y="197"/>
                    <a:pt x="5" y="201"/>
                    <a:pt x="7" y="204"/>
                  </a:cubicBezTo>
                  <a:cubicBezTo>
                    <a:pt x="10" y="207"/>
                    <a:pt x="12" y="211"/>
                    <a:pt x="15" y="214"/>
                  </a:cubicBezTo>
                  <a:cubicBezTo>
                    <a:pt x="11" y="218"/>
                    <a:pt x="7" y="222"/>
                    <a:pt x="3" y="226"/>
                  </a:cubicBezTo>
                  <a:cubicBezTo>
                    <a:pt x="0" y="229"/>
                    <a:pt x="4" y="234"/>
                    <a:pt x="7" y="231"/>
                  </a:cubicBezTo>
                  <a:cubicBezTo>
                    <a:pt x="13" y="227"/>
                    <a:pt x="18" y="222"/>
                    <a:pt x="24" y="217"/>
                  </a:cubicBezTo>
                  <a:cubicBezTo>
                    <a:pt x="25" y="216"/>
                    <a:pt x="25" y="213"/>
                    <a:pt x="24" y="211"/>
                  </a:cubicBezTo>
                  <a:cubicBezTo>
                    <a:pt x="22" y="209"/>
                    <a:pt x="19" y="207"/>
                    <a:pt x="17" y="204"/>
                  </a:cubicBezTo>
                  <a:cubicBezTo>
                    <a:pt x="22" y="203"/>
                    <a:pt x="25" y="202"/>
                    <a:pt x="30" y="200"/>
                  </a:cubicBezTo>
                  <a:cubicBezTo>
                    <a:pt x="32" y="198"/>
                    <a:pt x="32" y="195"/>
                    <a:pt x="30" y="193"/>
                  </a:cubicBezTo>
                  <a:cubicBezTo>
                    <a:pt x="20" y="181"/>
                    <a:pt x="43" y="160"/>
                    <a:pt x="41" y="145"/>
                  </a:cubicBezTo>
                  <a:cubicBezTo>
                    <a:pt x="41" y="142"/>
                    <a:pt x="39" y="139"/>
                    <a:pt x="38" y="135"/>
                  </a:cubicBezTo>
                  <a:cubicBezTo>
                    <a:pt x="37" y="132"/>
                    <a:pt x="35" y="129"/>
                    <a:pt x="34" y="126"/>
                  </a:cubicBezTo>
                  <a:cubicBezTo>
                    <a:pt x="36" y="114"/>
                    <a:pt x="42" y="104"/>
                    <a:pt x="52" y="99"/>
                  </a:cubicBezTo>
                  <a:cubicBezTo>
                    <a:pt x="63" y="86"/>
                    <a:pt x="52" y="78"/>
                    <a:pt x="41" y="69"/>
                  </a:cubicBezTo>
                  <a:cubicBezTo>
                    <a:pt x="51" y="66"/>
                    <a:pt x="66" y="61"/>
                    <a:pt x="67" y="52"/>
                  </a:cubicBezTo>
                  <a:cubicBezTo>
                    <a:pt x="69" y="45"/>
                    <a:pt x="58" y="34"/>
                    <a:pt x="51" y="27"/>
                  </a:cubicBezTo>
                  <a:cubicBezTo>
                    <a:pt x="69" y="24"/>
                    <a:pt x="87" y="25"/>
                    <a:pt x="105" y="28"/>
                  </a:cubicBezTo>
                  <a:cubicBezTo>
                    <a:pt x="110" y="29"/>
                    <a:pt x="111" y="23"/>
                    <a:pt x="107" y="22"/>
                  </a:cubicBezTo>
                  <a:cubicBezTo>
                    <a:pt x="91" y="17"/>
                    <a:pt x="76" y="10"/>
                    <a:pt x="61" y="2"/>
                  </a:cubicBezTo>
                  <a:cubicBezTo>
                    <a:pt x="59" y="0"/>
                    <a:pt x="57" y="4"/>
                    <a:pt x="59" y="5"/>
                  </a:cubicBezTo>
                  <a:cubicBezTo>
                    <a:pt x="67" y="10"/>
                    <a:pt x="75" y="15"/>
                    <a:pt x="84" y="19"/>
                  </a:cubicBezTo>
                  <a:cubicBezTo>
                    <a:pt x="70" y="18"/>
                    <a:pt x="57" y="19"/>
                    <a:pt x="43" y="21"/>
                  </a:cubicBezTo>
                  <a:cubicBezTo>
                    <a:pt x="41" y="21"/>
                    <a:pt x="39" y="25"/>
                    <a:pt x="4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52"/>
            <p:cNvSpPr>
              <a:spLocks noEditPoints="1"/>
            </p:cNvSpPr>
            <p:nvPr/>
          </p:nvSpPr>
          <p:spPr bwMode="auto">
            <a:xfrm>
              <a:off x="4094" y="902"/>
              <a:ext cx="95" cy="95"/>
            </a:xfrm>
            <a:custGeom>
              <a:avLst/>
              <a:gdLst>
                <a:gd name="T0" fmla="*/ 1 w 40"/>
                <a:gd name="T1" fmla="*/ 21 h 40"/>
                <a:gd name="T2" fmla="*/ 20 w 40"/>
                <a:gd name="T3" fmla="*/ 39 h 40"/>
                <a:gd name="T4" fmla="*/ 21 w 40"/>
                <a:gd name="T5" fmla="*/ 36 h 40"/>
                <a:gd name="T6" fmla="*/ 8 w 40"/>
                <a:gd name="T7" fmla="*/ 24 h 40"/>
                <a:gd name="T8" fmla="*/ 21 w 40"/>
                <a:gd name="T9" fmla="*/ 25 h 40"/>
                <a:gd name="T10" fmla="*/ 25 w 40"/>
                <a:gd name="T11" fmla="*/ 31 h 40"/>
                <a:gd name="T12" fmla="*/ 27 w 40"/>
                <a:gd name="T13" fmla="*/ 30 h 40"/>
                <a:gd name="T14" fmla="*/ 25 w 40"/>
                <a:gd name="T15" fmla="*/ 24 h 40"/>
                <a:gd name="T16" fmla="*/ 33 w 40"/>
                <a:gd name="T17" fmla="*/ 24 h 40"/>
                <a:gd name="T18" fmla="*/ 23 w 40"/>
                <a:gd name="T19" fmla="*/ 35 h 40"/>
                <a:gd name="T20" fmla="*/ 25 w 40"/>
                <a:gd name="T21" fmla="*/ 39 h 40"/>
                <a:gd name="T22" fmla="*/ 40 w 40"/>
                <a:gd name="T23" fmla="*/ 19 h 40"/>
                <a:gd name="T24" fmla="*/ 19 w 40"/>
                <a:gd name="T25" fmla="*/ 1 h 40"/>
                <a:gd name="T26" fmla="*/ 1 w 40"/>
                <a:gd name="T27" fmla="*/ 21 h 40"/>
                <a:gd name="T28" fmla="*/ 20 w 40"/>
                <a:gd name="T29" fmla="*/ 8 h 40"/>
                <a:gd name="T30" fmla="*/ 34 w 40"/>
                <a:gd name="T31" fmla="*/ 20 h 40"/>
                <a:gd name="T32" fmla="*/ 23 w 40"/>
                <a:gd name="T33" fmla="*/ 20 h 40"/>
                <a:gd name="T34" fmla="*/ 22 w 40"/>
                <a:gd name="T35" fmla="*/ 17 h 40"/>
                <a:gd name="T36" fmla="*/ 18 w 40"/>
                <a:gd name="T37" fmla="*/ 8 h 40"/>
                <a:gd name="T38" fmla="*/ 20 w 40"/>
                <a:gd name="T39" fmla="*/ 8 h 40"/>
                <a:gd name="T40" fmla="*/ 14 w 40"/>
                <a:gd name="T41" fmla="*/ 9 h 40"/>
                <a:gd name="T42" fmla="*/ 18 w 40"/>
                <a:gd name="T43" fmla="*/ 19 h 40"/>
                <a:gd name="T44" fmla="*/ 19 w 40"/>
                <a:gd name="T45" fmla="*/ 20 h 40"/>
                <a:gd name="T46" fmla="*/ 7 w 40"/>
                <a:gd name="T47" fmla="*/ 20 h 40"/>
                <a:gd name="T48" fmla="*/ 14 w 40"/>
                <a:gd name="T49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" h="40">
                  <a:moveTo>
                    <a:pt x="1" y="21"/>
                  </a:moveTo>
                  <a:cubicBezTo>
                    <a:pt x="2" y="31"/>
                    <a:pt x="10" y="40"/>
                    <a:pt x="20" y="39"/>
                  </a:cubicBezTo>
                  <a:cubicBezTo>
                    <a:pt x="22" y="39"/>
                    <a:pt x="23" y="36"/>
                    <a:pt x="21" y="36"/>
                  </a:cubicBezTo>
                  <a:cubicBezTo>
                    <a:pt x="14" y="35"/>
                    <a:pt x="9" y="30"/>
                    <a:pt x="8" y="24"/>
                  </a:cubicBezTo>
                  <a:cubicBezTo>
                    <a:pt x="12" y="25"/>
                    <a:pt x="17" y="25"/>
                    <a:pt x="21" y="25"/>
                  </a:cubicBezTo>
                  <a:cubicBezTo>
                    <a:pt x="22" y="27"/>
                    <a:pt x="23" y="29"/>
                    <a:pt x="25" y="31"/>
                  </a:cubicBezTo>
                  <a:cubicBezTo>
                    <a:pt x="25" y="33"/>
                    <a:pt x="28" y="32"/>
                    <a:pt x="27" y="30"/>
                  </a:cubicBezTo>
                  <a:cubicBezTo>
                    <a:pt x="27" y="28"/>
                    <a:pt x="26" y="26"/>
                    <a:pt x="25" y="24"/>
                  </a:cubicBezTo>
                  <a:cubicBezTo>
                    <a:pt x="28" y="24"/>
                    <a:pt x="31" y="24"/>
                    <a:pt x="33" y="24"/>
                  </a:cubicBezTo>
                  <a:cubicBezTo>
                    <a:pt x="32" y="29"/>
                    <a:pt x="28" y="32"/>
                    <a:pt x="23" y="35"/>
                  </a:cubicBezTo>
                  <a:cubicBezTo>
                    <a:pt x="22" y="37"/>
                    <a:pt x="22" y="39"/>
                    <a:pt x="25" y="39"/>
                  </a:cubicBezTo>
                  <a:cubicBezTo>
                    <a:pt x="34" y="40"/>
                    <a:pt x="40" y="27"/>
                    <a:pt x="40" y="19"/>
                  </a:cubicBezTo>
                  <a:cubicBezTo>
                    <a:pt x="40" y="8"/>
                    <a:pt x="30" y="0"/>
                    <a:pt x="19" y="1"/>
                  </a:cubicBezTo>
                  <a:cubicBezTo>
                    <a:pt x="9" y="2"/>
                    <a:pt x="0" y="10"/>
                    <a:pt x="1" y="21"/>
                  </a:cubicBezTo>
                  <a:close/>
                  <a:moveTo>
                    <a:pt x="20" y="8"/>
                  </a:moveTo>
                  <a:cubicBezTo>
                    <a:pt x="28" y="7"/>
                    <a:pt x="34" y="12"/>
                    <a:pt x="34" y="20"/>
                  </a:cubicBezTo>
                  <a:cubicBezTo>
                    <a:pt x="30" y="20"/>
                    <a:pt x="27" y="20"/>
                    <a:pt x="23" y="20"/>
                  </a:cubicBezTo>
                  <a:cubicBezTo>
                    <a:pt x="23" y="19"/>
                    <a:pt x="22" y="18"/>
                    <a:pt x="22" y="17"/>
                  </a:cubicBezTo>
                  <a:cubicBezTo>
                    <a:pt x="21" y="14"/>
                    <a:pt x="20" y="11"/>
                    <a:pt x="18" y="8"/>
                  </a:cubicBezTo>
                  <a:cubicBezTo>
                    <a:pt x="19" y="8"/>
                    <a:pt x="19" y="8"/>
                    <a:pt x="20" y="8"/>
                  </a:cubicBezTo>
                  <a:close/>
                  <a:moveTo>
                    <a:pt x="14" y="9"/>
                  </a:moveTo>
                  <a:cubicBezTo>
                    <a:pt x="15" y="12"/>
                    <a:pt x="17" y="16"/>
                    <a:pt x="18" y="19"/>
                  </a:cubicBezTo>
                  <a:cubicBezTo>
                    <a:pt x="18" y="19"/>
                    <a:pt x="19" y="19"/>
                    <a:pt x="19" y="20"/>
                  </a:cubicBezTo>
                  <a:cubicBezTo>
                    <a:pt x="15" y="19"/>
                    <a:pt x="11" y="20"/>
                    <a:pt x="7" y="20"/>
                  </a:cubicBezTo>
                  <a:cubicBezTo>
                    <a:pt x="7" y="15"/>
                    <a:pt x="10" y="11"/>
                    <a:pt x="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53"/>
            <p:cNvSpPr>
              <a:spLocks noEditPoints="1"/>
            </p:cNvSpPr>
            <p:nvPr/>
          </p:nvSpPr>
          <p:spPr bwMode="auto">
            <a:xfrm>
              <a:off x="2391" y="254"/>
              <a:ext cx="3362" cy="1396"/>
            </a:xfrm>
            <a:custGeom>
              <a:avLst/>
              <a:gdLst>
                <a:gd name="T0" fmla="*/ 494 w 1421"/>
                <a:gd name="T1" fmla="*/ 546 h 590"/>
                <a:gd name="T2" fmla="*/ 677 w 1421"/>
                <a:gd name="T3" fmla="*/ 316 h 590"/>
                <a:gd name="T4" fmla="*/ 809 w 1421"/>
                <a:gd name="T5" fmla="*/ 187 h 590"/>
                <a:gd name="T6" fmla="*/ 779 w 1421"/>
                <a:gd name="T7" fmla="*/ 302 h 590"/>
                <a:gd name="T8" fmla="*/ 668 w 1421"/>
                <a:gd name="T9" fmla="*/ 318 h 590"/>
                <a:gd name="T10" fmla="*/ 966 w 1421"/>
                <a:gd name="T11" fmla="*/ 456 h 590"/>
                <a:gd name="T12" fmla="*/ 1278 w 1421"/>
                <a:gd name="T13" fmla="*/ 589 h 590"/>
                <a:gd name="T14" fmla="*/ 1217 w 1421"/>
                <a:gd name="T15" fmla="*/ 553 h 590"/>
                <a:gd name="T16" fmla="*/ 1002 w 1421"/>
                <a:gd name="T17" fmla="*/ 396 h 590"/>
                <a:gd name="T18" fmla="*/ 1007 w 1421"/>
                <a:gd name="T19" fmla="*/ 416 h 590"/>
                <a:gd name="T20" fmla="*/ 987 w 1421"/>
                <a:gd name="T21" fmla="*/ 437 h 590"/>
                <a:gd name="T22" fmla="*/ 911 w 1421"/>
                <a:gd name="T23" fmla="*/ 422 h 590"/>
                <a:gd name="T24" fmla="*/ 780 w 1421"/>
                <a:gd name="T25" fmla="*/ 322 h 590"/>
                <a:gd name="T26" fmla="*/ 830 w 1421"/>
                <a:gd name="T27" fmla="*/ 372 h 590"/>
                <a:gd name="T28" fmla="*/ 810 w 1421"/>
                <a:gd name="T29" fmla="*/ 223 h 590"/>
                <a:gd name="T30" fmla="*/ 860 w 1421"/>
                <a:gd name="T31" fmla="*/ 341 h 590"/>
                <a:gd name="T32" fmla="*/ 820 w 1421"/>
                <a:gd name="T33" fmla="*/ 162 h 590"/>
                <a:gd name="T34" fmla="*/ 957 w 1421"/>
                <a:gd name="T35" fmla="*/ 289 h 590"/>
                <a:gd name="T36" fmla="*/ 939 w 1421"/>
                <a:gd name="T37" fmla="*/ 177 h 590"/>
                <a:gd name="T38" fmla="*/ 949 w 1421"/>
                <a:gd name="T39" fmla="*/ 189 h 590"/>
                <a:gd name="T40" fmla="*/ 1040 w 1421"/>
                <a:gd name="T41" fmla="*/ 199 h 590"/>
                <a:gd name="T42" fmla="*/ 1221 w 1421"/>
                <a:gd name="T43" fmla="*/ 371 h 590"/>
                <a:gd name="T44" fmla="*/ 1221 w 1421"/>
                <a:gd name="T45" fmla="*/ 268 h 590"/>
                <a:gd name="T46" fmla="*/ 1342 w 1421"/>
                <a:gd name="T47" fmla="*/ 348 h 590"/>
                <a:gd name="T48" fmla="*/ 1325 w 1421"/>
                <a:gd name="T49" fmla="*/ 339 h 590"/>
                <a:gd name="T50" fmla="*/ 1374 w 1421"/>
                <a:gd name="T51" fmla="*/ 378 h 590"/>
                <a:gd name="T52" fmla="*/ 1386 w 1421"/>
                <a:gd name="T53" fmla="*/ 374 h 590"/>
                <a:gd name="T54" fmla="*/ 1358 w 1421"/>
                <a:gd name="T55" fmla="*/ 324 h 590"/>
                <a:gd name="T56" fmla="*/ 1139 w 1421"/>
                <a:gd name="T57" fmla="*/ 223 h 590"/>
                <a:gd name="T58" fmla="*/ 819 w 1421"/>
                <a:gd name="T59" fmla="*/ 158 h 590"/>
                <a:gd name="T60" fmla="*/ 710 w 1421"/>
                <a:gd name="T61" fmla="*/ 172 h 590"/>
                <a:gd name="T62" fmla="*/ 726 w 1421"/>
                <a:gd name="T63" fmla="*/ 195 h 590"/>
                <a:gd name="T64" fmla="*/ 332 w 1421"/>
                <a:gd name="T65" fmla="*/ 95 h 590"/>
                <a:gd name="T66" fmla="*/ 1030 w 1421"/>
                <a:gd name="T67" fmla="*/ 442 h 590"/>
                <a:gd name="T68" fmla="*/ 1009 w 1421"/>
                <a:gd name="T69" fmla="*/ 458 h 590"/>
                <a:gd name="T70" fmla="*/ 994 w 1421"/>
                <a:gd name="T71" fmla="*/ 444 h 590"/>
                <a:gd name="T72" fmla="*/ 813 w 1421"/>
                <a:gd name="T73" fmla="*/ 182 h 590"/>
                <a:gd name="T74" fmla="*/ 809 w 1421"/>
                <a:gd name="T75" fmla="*/ 169 h 590"/>
                <a:gd name="T76" fmla="*/ 812 w 1421"/>
                <a:gd name="T77" fmla="*/ 161 h 590"/>
                <a:gd name="T78" fmla="*/ 712 w 1421"/>
                <a:gd name="T79" fmla="*/ 168 h 590"/>
                <a:gd name="T80" fmla="*/ 734 w 1421"/>
                <a:gd name="T81" fmla="*/ 178 h 590"/>
                <a:gd name="T82" fmla="*/ 668 w 1421"/>
                <a:gd name="T83" fmla="*/ 282 h 590"/>
                <a:gd name="T84" fmla="*/ 679 w 1421"/>
                <a:gd name="T85" fmla="*/ 300 h 590"/>
                <a:gd name="T86" fmla="*/ 692 w 1421"/>
                <a:gd name="T87" fmla="*/ 292 h 590"/>
                <a:gd name="T88" fmla="*/ 531 w 1421"/>
                <a:gd name="T89" fmla="*/ 120 h 590"/>
                <a:gd name="T90" fmla="*/ 605 w 1421"/>
                <a:gd name="T91" fmla="*/ 158 h 590"/>
                <a:gd name="T92" fmla="*/ 720 w 1421"/>
                <a:gd name="T93" fmla="*/ 238 h 590"/>
                <a:gd name="T94" fmla="*/ 549 w 1421"/>
                <a:gd name="T95" fmla="*/ 234 h 590"/>
                <a:gd name="T96" fmla="*/ 428 w 1421"/>
                <a:gd name="T97" fmla="*/ 122 h 590"/>
                <a:gd name="T98" fmla="*/ 380 w 1421"/>
                <a:gd name="T99" fmla="*/ 116 h 590"/>
                <a:gd name="T100" fmla="*/ 378 w 1421"/>
                <a:gd name="T101" fmla="*/ 115 h 590"/>
                <a:gd name="T102" fmla="*/ 241 w 1421"/>
                <a:gd name="T103" fmla="*/ 57 h 590"/>
                <a:gd name="T104" fmla="*/ 301 w 1421"/>
                <a:gd name="T105" fmla="*/ 117 h 590"/>
                <a:gd name="T106" fmla="*/ 352 w 1421"/>
                <a:gd name="T107" fmla="*/ 153 h 590"/>
                <a:gd name="T108" fmla="*/ 377 w 1421"/>
                <a:gd name="T109" fmla="*/ 121 h 590"/>
                <a:gd name="T110" fmla="*/ 470 w 1421"/>
                <a:gd name="T111" fmla="*/ 234 h 590"/>
                <a:gd name="T112" fmla="*/ 519 w 1421"/>
                <a:gd name="T113" fmla="*/ 228 h 590"/>
                <a:gd name="T114" fmla="*/ 557 w 1421"/>
                <a:gd name="T115" fmla="*/ 274 h 590"/>
                <a:gd name="T116" fmla="*/ 607 w 1421"/>
                <a:gd name="T117" fmla="*/ 296 h 590"/>
                <a:gd name="T118" fmla="*/ 41 w 1421"/>
                <a:gd name="T119" fmla="*/ 35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21" h="590">
                  <a:moveTo>
                    <a:pt x="47" y="225"/>
                  </a:moveTo>
                  <a:cubicBezTo>
                    <a:pt x="37" y="244"/>
                    <a:pt x="28" y="263"/>
                    <a:pt x="18" y="282"/>
                  </a:cubicBezTo>
                  <a:cubicBezTo>
                    <a:pt x="13" y="292"/>
                    <a:pt x="5" y="303"/>
                    <a:pt x="4" y="315"/>
                  </a:cubicBezTo>
                  <a:cubicBezTo>
                    <a:pt x="0" y="341"/>
                    <a:pt x="26" y="353"/>
                    <a:pt x="45" y="362"/>
                  </a:cubicBezTo>
                  <a:cubicBezTo>
                    <a:pt x="119" y="393"/>
                    <a:pt x="194" y="424"/>
                    <a:pt x="268" y="455"/>
                  </a:cubicBezTo>
                  <a:cubicBezTo>
                    <a:pt x="341" y="485"/>
                    <a:pt x="413" y="520"/>
                    <a:pt x="488" y="544"/>
                  </a:cubicBezTo>
                  <a:cubicBezTo>
                    <a:pt x="488" y="547"/>
                    <a:pt x="493" y="550"/>
                    <a:pt x="494" y="546"/>
                  </a:cubicBezTo>
                  <a:cubicBezTo>
                    <a:pt x="541" y="454"/>
                    <a:pt x="591" y="364"/>
                    <a:pt x="636" y="272"/>
                  </a:cubicBezTo>
                  <a:cubicBezTo>
                    <a:pt x="646" y="275"/>
                    <a:pt x="655" y="278"/>
                    <a:pt x="665" y="281"/>
                  </a:cubicBezTo>
                  <a:cubicBezTo>
                    <a:pt x="664" y="281"/>
                    <a:pt x="664" y="281"/>
                    <a:pt x="664" y="282"/>
                  </a:cubicBezTo>
                  <a:cubicBezTo>
                    <a:pt x="664" y="283"/>
                    <a:pt x="663" y="284"/>
                    <a:pt x="663" y="286"/>
                  </a:cubicBezTo>
                  <a:cubicBezTo>
                    <a:pt x="663" y="285"/>
                    <a:pt x="663" y="285"/>
                    <a:pt x="663" y="285"/>
                  </a:cubicBezTo>
                  <a:cubicBezTo>
                    <a:pt x="663" y="282"/>
                    <a:pt x="659" y="281"/>
                    <a:pt x="658" y="284"/>
                  </a:cubicBezTo>
                  <a:cubicBezTo>
                    <a:pt x="655" y="298"/>
                    <a:pt x="657" y="323"/>
                    <a:pt x="677" y="316"/>
                  </a:cubicBezTo>
                  <a:cubicBezTo>
                    <a:pt x="689" y="312"/>
                    <a:pt x="696" y="298"/>
                    <a:pt x="701" y="288"/>
                  </a:cubicBezTo>
                  <a:cubicBezTo>
                    <a:pt x="712" y="272"/>
                    <a:pt x="721" y="254"/>
                    <a:pt x="729" y="236"/>
                  </a:cubicBezTo>
                  <a:cubicBezTo>
                    <a:pt x="738" y="216"/>
                    <a:pt x="751" y="182"/>
                    <a:pt x="742" y="158"/>
                  </a:cubicBezTo>
                  <a:cubicBezTo>
                    <a:pt x="754" y="162"/>
                    <a:pt x="766" y="166"/>
                    <a:pt x="777" y="171"/>
                  </a:cubicBezTo>
                  <a:cubicBezTo>
                    <a:pt x="785" y="175"/>
                    <a:pt x="792" y="179"/>
                    <a:pt x="799" y="183"/>
                  </a:cubicBezTo>
                  <a:cubicBezTo>
                    <a:pt x="799" y="186"/>
                    <a:pt x="803" y="186"/>
                    <a:pt x="805" y="185"/>
                  </a:cubicBezTo>
                  <a:cubicBezTo>
                    <a:pt x="806" y="186"/>
                    <a:pt x="808" y="186"/>
                    <a:pt x="809" y="187"/>
                  </a:cubicBezTo>
                  <a:cubicBezTo>
                    <a:pt x="810" y="187"/>
                    <a:pt x="811" y="187"/>
                    <a:pt x="812" y="186"/>
                  </a:cubicBezTo>
                  <a:cubicBezTo>
                    <a:pt x="810" y="195"/>
                    <a:pt x="808" y="203"/>
                    <a:pt x="806" y="209"/>
                  </a:cubicBezTo>
                  <a:cubicBezTo>
                    <a:pt x="802" y="225"/>
                    <a:pt x="797" y="241"/>
                    <a:pt x="793" y="257"/>
                  </a:cubicBezTo>
                  <a:cubicBezTo>
                    <a:pt x="788" y="271"/>
                    <a:pt x="784" y="285"/>
                    <a:pt x="780" y="298"/>
                  </a:cubicBezTo>
                  <a:cubicBezTo>
                    <a:pt x="780" y="298"/>
                    <a:pt x="779" y="298"/>
                    <a:pt x="779" y="298"/>
                  </a:cubicBezTo>
                  <a:cubicBezTo>
                    <a:pt x="779" y="296"/>
                    <a:pt x="777" y="297"/>
                    <a:pt x="777" y="298"/>
                  </a:cubicBezTo>
                  <a:cubicBezTo>
                    <a:pt x="778" y="300"/>
                    <a:pt x="778" y="301"/>
                    <a:pt x="779" y="302"/>
                  </a:cubicBezTo>
                  <a:cubicBezTo>
                    <a:pt x="777" y="308"/>
                    <a:pt x="775" y="314"/>
                    <a:pt x="773" y="320"/>
                  </a:cubicBezTo>
                  <a:cubicBezTo>
                    <a:pt x="771" y="315"/>
                    <a:pt x="769" y="310"/>
                    <a:pt x="767" y="304"/>
                  </a:cubicBezTo>
                  <a:cubicBezTo>
                    <a:pt x="766" y="303"/>
                    <a:pt x="763" y="304"/>
                    <a:pt x="764" y="305"/>
                  </a:cubicBezTo>
                  <a:cubicBezTo>
                    <a:pt x="766" y="312"/>
                    <a:pt x="769" y="318"/>
                    <a:pt x="771" y="324"/>
                  </a:cubicBezTo>
                  <a:cubicBezTo>
                    <a:pt x="770" y="328"/>
                    <a:pt x="769" y="331"/>
                    <a:pt x="768" y="335"/>
                  </a:cubicBezTo>
                  <a:cubicBezTo>
                    <a:pt x="767" y="340"/>
                    <a:pt x="765" y="344"/>
                    <a:pt x="761" y="347"/>
                  </a:cubicBezTo>
                  <a:cubicBezTo>
                    <a:pt x="740" y="323"/>
                    <a:pt x="698" y="314"/>
                    <a:pt x="668" y="318"/>
                  </a:cubicBezTo>
                  <a:cubicBezTo>
                    <a:pt x="665" y="318"/>
                    <a:pt x="665" y="322"/>
                    <a:pt x="668" y="322"/>
                  </a:cubicBezTo>
                  <a:cubicBezTo>
                    <a:pt x="684" y="324"/>
                    <a:pt x="700" y="326"/>
                    <a:pt x="715" y="331"/>
                  </a:cubicBezTo>
                  <a:cubicBezTo>
                    <a:pt x="727" y="335"/>
                    <a:pt x="737" y="342"/>
                    <a:pt x="748" y="347"/>
                  </a:cubicBezTo>
                  <a:cubicBezTo>
                    <a:pt x="744" y="352"/>
                    <a:pt x="746" y="360"/>
                    <a:pt x="753" y="362"/>
                  </a:cubicBezTo>
                  <a:cubicBezTo>
                    <a:pt x="753" y="363"/>
                    <a:pt x="753" y="364"/>
                    <a:pt x="754" y="365"/>
                  </a:cubicBezTo>
                  <a:cubicBezTo>
                    <a:pt x="790" y="403"/>
                    <a:pt x="848" y="410"/>
                    <a:pt x="895" y="425"/>
                  </a:cubicBezTo>
                  <a:cubicBezTo>
                    <a:pt x="921" y="432"/>
                    <a:pt x="942" y="448"/>
                    <a:pt x="966" y="456"/>
                  </a:cubicBezTo>
                  <a:cubicBezTo>
                    <a:pt x="973" y="459"/>
                    <a:pt x="979" y="460"/>
                    <a:pt x="986" y="462"/>
                  </a:cubicBezTo>
                  <a:cubicBezTo>
                    <a:pt x="986" y="462"/>
                    <a:pt x="986" y="462"/>
                    <a:pt x="987" y="462"/>
                  </a:cubicBezTo>
                  <a:cubicBezTo>
                    <a:pt x="1006" y="465"/>
                    <a:pt x="1026" y="465"/>
                    <a:pt x="1046" y="469"/>
                  </a:cubicBezTo>
                  <a:cubicBezTo>
                    <a:pt x="1047" y="469"/>
                    <a:pt x="1047" y="469"/>
                    <a:pt x="1048" y="468"/>
                  </a:cubicBezTo>
                  <a:cubicBezTo>
                    <a:pt x="1070" y="492"/>
                    <a:pt x="1095" y="508"/>
                    <a:pt x="1130" y="512"/>
                  </a:cubicBezTo>
                  <a:cubicBezTo>
                    <a:pt x="1160" y="515"/>
                    <a:pt x="1182" y="539"/>
                    <a:pt x="1207" y="554"/>
                  </a:cubicBezTo>
                  <a:cubicBezTo>
                    <a:pt x="1230" y="568"/>
                    <a:pt x="1253" y="580"/>
                    <a:pt x="1278" y="589"/>
                  </a:cubicBezTo>
                  <a:cubicBezTo>
                    <a:pt x="1280" y="590"/>
                    <a:pt x="1281" y="587"/>
                    <a:pt x="1280" y="585"/>
                  </a:cubicBezTo>
                  <a:cubicBezTo>
                    <a:pt x="1275" y="581"/>
                    <a:pt x="1272" y="577"/>
                    <a:pt x="1269" y="571"/>
                  </a:cubicBezTo>
                  <a:cubicBezTo>
                    <a:pt x="1269" y="571"/>
                    <a:pt x="1268" y="571"/>
                    <a:pt x="1268" y="572"/>
                  </a:cubicBezTo>
                  <a:cubicBezTo>
                    <a:pt x="1270" y="574"/>
                    <a:pt x="1272" y="576"/>
                    <a:pt x="1272" y="579"/>
                  </a:cubicBezTo>
                  <a:cubicBezTo>
                    <a:pt x="1273" y="582"/>
                    <a:pt x="1272" y="583"/>
                    <a:pt x="1269" y="580"/>
                  </a:cubicBezTo>
                  <a:cubicBezTo>
                    <a:pt x="1264" y="580"/>
                    <a:pt x="1256" y="574"/>
                    <a:pt x="1251" y="571"/>
                  </a:cubicBezTo>
                  <a:cubicBezTo>
                    <a:pt x="1240" y="566"/>
                    <a:pt x="1228" y="559"/>
                    <a:pt x="1217" y="553"/>
                  </a:cubicBezTo>
                  <a:cubicBezTo>
                    <a:pt x="1196" y="540"/>
                    <a:pt x="1177" y="521"/>
                    <a:pt x="1154" y="510"/>
                  </a:cubicBezTo>
                  <a:cubicBezTo>
                    <a:pt x="1135" y="501"/>
                    <a:pt x="1113" y="506"/>
                    <a:pt x="1093" y="496"/>
                  </a:cubicBezTo>
                  <a:cubicBezTo>
                    <a:pt x="1069" y="484"/>
                    <a:pt x="1051" y="462"/>
                    <a:pt x="1034" y="442"/>
                  </a:cubicBezTo>
                  <a:cubicBezTo>
                    <a:pt x="1034" y="441"/>
                    <a:pt x="1033" y="441"/>
                    <a:pt x="1032" y="441"/>
                  </a:cubicBezTo>
                  <a:cubicBezTo>
                    <a:pt x="1024" y="430"/>
                    <a:pt x="1017" y="419"/>
                    <a:pt x="1011" y="406"/>
                  </a:cubicBezTo>
                  <a:cubicBezTo>
                    <a:pt x="1009" y="402"/>
                    <a:pt x="1007" y="398"/>
                    <a:pt x="1005" y="394"/>
                  </a:cubicBezTo>
                  <a:cubicBezTo>
                    <a:pt x="1005" y="393"/>
                    <a:pt x="1002" y="394"/>
                    <a:pt x="1002" y="396"/>
                  </a:cubicBezTo>
                  <a:cubicBezTo>
                    <a:pt x="1002" y="396"/>
                    <a:pt x="1002" y="396"/>
                    <a:pt x="1002" y="396"/>
                  </a:cubicBezTo>
                  <a:cubicBezTo>
                    <a:pt x="1002" y="396"/>
                    <a:pt x="1003" y="396"/>
                    <a:pt x="1003" y="396"/>
                  </a:cubicBezTo>
                  <a:cubicBezTo>
                    <a:pt x="1003" y="396"/>
                    <a:pt x="1003" y="396"/>
                    <a:pt x="1003" y="396"/>
                  </a:cubicBezTo>
                  <a:cubicBezTo>
                    <a:pt x="1003" y="396"/>
                    <a:pt x="1003" y="396"/>
                    <a:pt x="1003" y="396"/>
                  </a:cubicBezTo>
                  <a:cubicBezTo>
                    <a:pt x="1010" y="413"/>
                    <a:pt x="1017" y="430"/>
                    <a:pt x="1025" y="447"/>
                  </a:cubicBezTo>
                  <a:cubicBezTo>
                    <a:pt x="1021" y="441"/>
                    <a:pt x="1018" y="436"/>
                    <a:pt x="1015" y="431"/>
                  </a:cubicBezTo>
                  <a:cubicBezTo>
                    <a:pt x="1012" y="426"/>
                    <a:pt x="1010" y="421"/>
                    <a:pt x="1007" y="416"/>
                  </a:cubicBezTo>
                  <a:cubicBezTo>
                    <a:pt x="1006" y="414"/>
                    <a:pt x="1003" y="416"/>
                    <a:pt x="1004" y="418"/>
                  </a:cubicBezTo>
                  <a:cubicBezTo>
                    <a:pt x="1009" y="428"/>
                    <a:pt x="1014" y="437"/>
                    <a:pt x="1019" y="446"/>
                  </a:cubicBezTo>
                  <a:cubicBezTo>
                    <a:pt x="1012" y="439"/>
                    <a:pt x="1005" y="432"/>
                    <a:pt x="999" y="425"/>
                  </a:cubicBezTo>
                  <a:cubicBezTo>
                    <a:pt x="998" y="423"/>
                    <a:pt x="995" y="425"/>
                    <a:pt x="995" y="427"/>
                  </a:cubicBezTo>
                  <a:cubicBezTo>
                    <a:pt x="998" y="434"/>
                    <a:pt x="1001" y="440"/>
                    <a:pt x="1004" y="447"/>
                  </a:cubicBezTo>
                  <a:cubicBezTo>
                    <a:pt x="1000" y="443"/>
                    <a:pt x="995" y="439"/>
                    <a:pt x="991" y="435"/>
                  </a:cubicBezTo>
                  <a:cubicBezTo>
                    <a:pt x="989" y="433"/>
                    <a:pt x="987" y="435"/>
                    <a:pt x="987" y="437"/>
                  </a:cubicBezTo>
                  <a:cubicBezTo>
                    <a:pt x="989" y="442"/>
                    <a:pt x="990" y="447"/>
                    <a:pt x="992" y="452"/>
                  </a:cubicBezTo>
                  <a:cubicBezTo>
                    <a:pt x="988" y="448"/>
                    <a:pt x="984" y="444"/>
                    <a:pt x="980" y="440"/>
                  </a:cubicBezTo>
                  <a:cubicBezTo>
                    <a:pt x="978" y="437"/>
                    <a:pt x="975" y="440"/>
                    <a:pt x="976" y="443"/>
                  </a:cubicBezTo>
                  <a:cubicBezTo>
                    <a:pt x="978" y="446"/>
                    <a:pt x="979" y="450"/>
                    <a:pt x="981" y="453"/>
                  </a:cubicBezTo>
                  <a:cubicBezTo>
                    <a:pt x="968" y="446"/>
                    <a:pt x="968" y="446"/>
                    <a:pt x="968" y="446"/>
                  </a:cubicBezTo>
                  <a:cubicBezTo>
                    <a:pt x="967" y="445"/>
                    <a:pt x="965" y="446"/>
                    <a:pt x="965" y="448"/>
                  </a:cubicBezTo>
                  <a:cubicBezTo>
                    <a:pt x="947" y="440"/>
                    <a:pt x="930" y="429"/>
                    <a:pt x="911" y="422"/>
                  </a:cubicBezTo>
                  <a:cubicBezTo>
                    <a:pt x="888" y="414"/>
                    <a:pt x="864" y="409"/>
                    <a:pt x="840" y="402"/>
                  </a:cubicBezTo>
                  <a:cubicBezTo>
                    <a:pt x="810" y="393"/>
                    <a:pt x="785" y="380"/>
                    <a:pt x="760" y="362"/>
                  </a:cubicBezTo>
                  <a:cubicBezTo>
                    <a:pt x="769" y="359"/>
                    <a:pt x="773" y="347"/>
                    <a:pt x="776" y="337"/>
                  </a:cubicBezTo>
                  <a:cubicBezTo>
                    <a:pt x="781" y="347"/>
                    <a:pt x="786" y="358"/>
                    <a:pt x="790" y="369"/>
                  </a:cubicBezTo>
                  <a:cubicBezTo>
                    <a:pt x="791" y="370"/>
                    <a:pt x="794" y="369"/>
                    <a:pt x="793" y="367"/>
                  </a:cubicBezTo>
                  <a:cubicBezTo>
                    <a:pt x="788" y="356"/>
                    <a:pt x="783" y="344"/>
                    <a:pt x="778" y="332"/>
                  </a:cubicBezTo>
                  <a:cubicBezTo>
                    <a:pt x="779" y="328"/>
                    <a:pt x="780" y="324"/>
                    <a:pt x="780" y="322"/>
                  </a:cubicBezTo>
                  <a:cubicBezTo>
                    <a:pt x="781" y="319"/>
                    <a:pt x="782" y="316"/>
                    <a:pt x="783" y="313"/>
                  </a:cubicBezTo>
                  <a:cubicBezTo>
                    <a:pt x="789" y="326"/>
                    <a:pt x="795" y="339"/>
                    <a:pt x="800" y="352"/>
                  </a:cubicBezTo>
                  <a:cubicBezTo>
                    <a:pt x="800" y="354"/>
                    <a:pt x="803" y="353"/>
                    <a:pt x="802" y="352"/>
                  </a:cubicBezTo>
                  <a:cubicBezTo>
                    <a:pt x="797" y="337"/>
                    <a:pt x="792" y="322"/>
                    <a:pt x="785" y="308"/>
                  </a:cubicBezTo>
                  <a:cubicBezTo>
                    <a:pt x="787" y="300"/>
                    <a:pt x="790" y="293"/>
                    <a:pt x="792" y="285"/>
                  </a:cubicBezTo>
                  <a:cubicBezTo>
                    <a:pt x="807" y="313"/>
                    <a:pt x="820" y="341"/>
                    <a:pt x="827" y="372"/>
                  </a:cubicBezTo>
                  <a:cubicBezTo>
                    <a:pt x="828" y="374"/>
                    <a:pt x="830" y="373"/>
                    <a:pt x="830" y="372"/>
                  </a:cubicBezTo>
                  <a:cubicBezTo>
                    <a:pt x="823" y="340"/>
                    <a:pt x="812" y="308"/>
                    <a:pt x="794" y="281"/>
                  </a:cubicBezTo>
                  <a:cubicBezTo>
                    <a:pt x="797" y="271"/>
                    <a:pt x="800" y="262"/>
                    <a:pt x="802" y="252"/>
                  </a:cubicBezTo>
                  <a:cubicBezTo>
                    <a:pt x="819" y="289"/>
                    <a:pt x="835" y="326"/>
                    <a:pt x="845" y="366"/>
                  </a:cubicBezTo>
                  <a:cubicBezTo>
                    <a:pt x="846" y="367"/>
                    <a:pt x="848" y="367"/>
                    <a:pt x="848" y="365"/>
                  </a:cubicBezTo>
                  <a:cubicBezTo>
                    <a:pt x="838" y="325"/>
                    <a:pt x="824" y="284"/>
                    <a:pt x="803" y="248"/>
                  </a:cubicBezTo>
                  <a:cubicBezTo>
                    <a:pt x="805" y="241"/>
                    <a:pt x="808" y="233"/>
                    <a:pt x="809" y="226"/>
                  </a:cubicBezTo>
                  <a:cubicBezTo>
                    <a:pt x="810" y="225"/>
                    <a:pt x="810" y="224"/>
                    <a:pt x="810" y="223"/>
                  </a:cubicBezTo>
                  <a:cubicBezTo>
                    <a:pt x="811" y="225"/>
                    <a:pt x="811" y="226"/>
                    <a:pt x="811" y="228"/>
                  </a:cubicBezTo>
                  <a:cubicBezTo>
                    <a:pt x="811" y="229"/>
                    <a:pt x="813" y="229"/>
                    <a:pt x="813" y="228"/>
                  </a:cubicBezTo>
                  <a:cubicBezTo>
                    <a:pt x="813" y="227"/>
                    <a:pt x="813" y="227"/>
                    <a:pt x="813" y="226"/>
                  </a:cubicBezTo>
                  <a:cubicBezTo>
                    <a:pt x="816" y="231"/>
                    <a:pt x="818" y="239"/>
                    <a:pt x="820" y="244"/>
                  </a:cubicBezTo>
                  <a:cubicBezTo>
                    <a:pt x="824" y="254"/>
                    <a:pt x="829" y="265"/>
                    <a:pt x="833" y="276"/>
                  </a:cubicBezTo>
                  <a:cubicBezTo>
                    <a:pt x="842" y="298"/>
                    <a:pt x="850" y="319"/>
                    <a:pt x="859" y="341"/>
                  </a:cubicBezTo>
                  <a:cubicBezTo>
                    <a:pt x="859" y="342"/>
                    <a:pt x="861" y="342"/>
                    <a:pt x="860" y="341"/>
                  </a:cubicBezTo>
                  <a:cubicBezTo>
                    <a:pt x="845" y="299"/>
                    <a:pt x="830" y="258"/>
                    <a:pt x="812" y="218"/>
                  </a:cubicBezTo>
                  <a:cubicBezTo>
                    <a:pt x="812" y="218"/>
                    <a:pt x="812" y="217"/>
                    <a:pt x="812" y="217"/>
                  </a:cubicBezTo>
                  <a:cubicBezTo>
                    <a:pt x="814" y="209"/>
                    <a:pt x="817" y="200"/>
                    <a:pt x="819" y="191"/>
                  </a:cubicBezTo>
                  <a:cubicBezTo>
                    <a:pt x="836" y="228"/>
                    <a:pt x="852" y="265"/>
                    <a:pt x="866" y="304"/>
                  </a:cubicBezTo>
                  <a:cubicBezTo>
                    <a:pt x="867" y="304"/>
                    <a:pt x="868" y="304"/>
                    <a:pt x="868" y="303"/>
                  </a:cubicBezTo>
                  <a:cubicBezTo>
                    <a:pt x="855" y="263"/>
                    <a:pt x="840" y="223"/>
                    <a:pt x="820" y="186"/>
                  </a:cubicBezTo>
                  <a:cubicBezTo>
                    <a:pt x="822" y="178"/>
                    <a:pt x="822" y="169"/>
                    <a:pt x="820" y="162"/>
                  </a:cubicBezTo>
                  <a:cubicBezTo>
                    <a:pt x="835" y="163"/>
                    <a:pt x="849" y="165"/>
                    <a:pt x="863" y="166"/>
                  </a:cubicBezTo>
                  <a:cubicBezTo>
                    <a:pt x="880" y="195"/>
                    <a:pt x="897" y="224"/>
                    <a:pt x="911" y="254"/>
                  </a:cubicBezTo>
                  <a:cubicBezTo>
                    <a:pt x="912" y="256"/>
                    <a:pt x="914" y="254"/>
                    <a:pt x="913" y="253"/>
                  </a:cubicBezTo>
                  <a:cubicBezTo>
                    <a:pt x="900" y="223"/>
                    <a:pt x="885" y="193"/>
                    <a:pt x="866" y="167"/>
                  </a:cubicBezTo>
                  <a:cubicBezTo>
                    <a:pt x="873" y="167"/>
                    <a:pt x="880" y="168"/>
                    <a:pt x="887" y="169"/>
                  </a:cubicBezTo>
                  <a:cubicBezTo>
                    <a:pt x="910" y="210"/>
                    <a:pt x="934" y="249"/>
                    <a:pt x="955" y="290"/>
                  </a:cubicBezTo>
                  <a:cubicBezTo>
                    <a:pt x="956" y="291"/>
                    <a:pt x="958" y="290"/>
                    <a:pt x="957" y="289"/>
                  </a:cubicBezTo>
                  <a:cubicBezTo>
                    <a:pt x="937" y="249"/>
                    <a:pt x="916" y="207"/>
                    <a:pt x="891" y="169"/>
                  </a:cubicBezTo>
                  <a:cubicBezTo>
                    <a:pt x="899" y="171"/>
                    <a:pt x="907" y="172"/>
                    <a:pt x="915" y="173"/>
                  </a:cubicBezTo>
                  <a:cubicBezTo>
                    <a:pt x="915" y="173"/>
                    <a:pt x="915" y="173"/>
                    <a:pt x="915" y="173"/>
                  </a:cubicBezTo>
                  <a:cubicBezTo>
                    <a:pt x="945" y="222"/>
                    <a:pt x="973" y="271"/>
                    <a:pt x="996" y="324"/>
                  </a:cubicBezTo>
                  <a:cubicBezTo>
                    <a:pt x="997" y="325"/>
                    <a:pt x="999" y="324"/>
                    <a:pt x="998" y="323"/>
                  </a:cubicBezTo>
                  <a:cubicBezTo>
                    <a:pt x="976" y="271"/>
                    <a:pt x="950" y="220"/>
                    <a:pt x="918" y="173"/>
                  </a:cubicBezTo>
                  <a:cubicBezTo>
                    <a:pt x="925" y="174"/>
                    <a:pt x="932" y="176"/>
                    <a:pt x="939" y="177"/>
                  </a:cubicBezTo>
                  <a:cubicBezTo>
                    <a:pt x="939" y="177"/>
                    <a:pt x="939" y="177"/>
                    <a:pt x="939" y="178"/>
                  </a:cubicBezTo>
                  <a:cubicBezTo>
                    <a:pt x="966" y="223"/>
                    <a:pt x="993" y="269"/>
                    <a:pt x="1016" y="316"/>
                  </a:cubicBezTo>
                  <a:cubicBezTo>
                    <a:pt x="1017" y="318"/>
                    <a:pt x="1019" y="317"/>
                    <a:pt x="1018" y="315"/>
                  </a:cubicBezTo>
                  <a:cubicBezTo>
                    <a:pt x="1007" y="291"/>
                    <a:pt x="995" y="268"/>
                    <a:pt x="982" y="244"/>
                  </a:cubicBezTo>
                  <a:cubicBezTo>
                    <a:pt x="976" y="233"/>
                    <a:pt x="970" y="222"/>
                    <a:pt x="963" y="212"/>
                  </a:cubicBezTo>
                  <a:cubicBezTo>
                    <a:pt x="960" y="206"/>
                    <a:pt x="957" y="201"/>
                    <a:pt x="953" y="195"/>
                  </a:cubicBezTo>
                  <a:cubicBezTo>
                    <a:pt x="952" y="193"/>
                    <a:pt x="951" y="191"/>
                    <a:pt x="949" y="189"/>
                  </a:cubicBezTo>
                  <a:cubicBezTo>
                    <a:pt x="949" y="185"/>
                    <a:pt x="947" y="183"/>
                    <a:pt x="944" y="182"/>
                  </a:cubicBezTo>
                  <a:cubicBezTo>
                    <a:pt x="944" y="182"/>
                    <a:pt x="944" y="181"/>
                    <a:pt x="944" y="181"/>
                  </a:cubicBezTo>
                  <a:cubicBezTo>
                    <a:pt x="943" y="180"/>
                    <a:pt x="943" y="178"/>
                    <a:pt x="942" y="177"/>
                  </a:cubicBezTo>
                  <a:cubicBezTo>
                    <a:pt x="973" y="183"/>
                    <a:pt x="1005" y="190"/>
                    <a:pt x="1035" y="198"/>
                  </a:cubicBezTo>
                  <a:cubicBezTo>
                    <a:pt x="1074" y="253"/>
                    <a:pt x="1109" y="310"/>
                    <a:pt x="1140" y="369"/>
                  </a:cubicBezTo>
                  <a:cubicBezTo>
                    <a:pt x="1140" y="370"/>
                    <a:pt x="1142" y="369"/>
                    <a:pt x="1141" y="368"/>
                  </a:cubicBezTo>
                  <a:cubicBezTo>
                    <a:pt x="1111" y="310"/>
                    <a:pt x="1078" y="253"/>
                    <a:pt x="1040" y="199"/>
                  </a:cubicBezTo>
                  <a:cubicBezTo>
                    <a:pt x="1061" y="206"/>
                    <a:pt x="1083" y="212"/>
                    <a:pt x="1105" y="220"/>
                  </a:cubicBezTo>
                  <a:cubicBezTo>
                    <a:pt x="1132" y="260"/>
                    <a:pt x="1158" y="300"/>
                    <a:pt x="1181" y="342"/>
                  </a:cubicBezTo>
                  <a:cubicBezTo>
                    <a:pt x="1181" y="344"/>
                    <a:pt x="1183" y="342"/>
                    <a:pt x="1183" y="341"/>
                  </a:cubicBezTo>
                  <a:cubicBezTo>
                    <a:pt x="1161" y="300"/>
                    <a:pt x="1136" y="259"/>
                    <a:pt x="1109" y="222"/>
                  </a:cubicBezTo>
                  <a:cubicBezTo>
                    <a:pt x="1121" y="226"/>
                    <a:pt x="1134" y="231"/>
                    <a:pt x="1146" y="236"/>
                  </a:cubicBezTo>
                  <a:cubicBezTo>
                    <a:pt x="1171" y="281"/>
                    <a:pt x="1197" y="326"/>
                    <a:pt x="1218" y="373"/>
                  </a:cubicBezTo>
                  <a:cubicBezTo>
                    <a:pt x="1219" y="374"/>
                    <a:pt x="1221" y="373"/>
                    <a:pt x="1221" y="371"/>
                  </a:cubicBezTo>
                  <a:cubicBezTo>
                    <a:pt x="1200" y="326"/>
                    <a:pt x="1178" y="280"/>
                    <a:pt x="1151" y="238"/>
                  </a:cubicBezTo>
                  <a:cubicBezTo>
                    <a:pt x="1154" y="239"/>
                    <a:pt x="1157" y="240"/>
                    <a:pt x="1160" y="242"/>
                  </a:cubicBezTo>
                  <a:cubicBezTo>
                    <a:pt x="1166" y="244"/>
                    <a:pt x="1172" y="247"/>
                    <a:pt x="1178" y="250"/>
                  </a:cubicBezTo>
                  <a:cubicBezTo>
                    <a:pt x="1205" y="295"/>
                    <a:pt x="1229" y="341"/>
                    <a:pt x="1249" y="390"/>
                  </a:cubicBezTo>
                  <a:cubicBezTo>
                    <a:pt x="1250" y="391"/>
                    <a:pt x="1252" y="391"/>
                    <a:pt x="1252" y="389"/>
                  </a:cubicBezTo>
                  <a:cubicBezTo>
                    <a:pt x="1233" y="342"/>
                    <a:pt x="1210" y="295"/>
                    <a:pt x="1183" y="252"/>
                  </a:cubicBezTo>
                  <a:cubicBezTo>
                    <a:pt x="1195" y="257"/>
                    <a:pt x="1208" y="263"/>
                    <a:pt x="1221" y="268"/>
                  </a:cubicBezTo>
                  <a:cubicBezTo>
                    <a:pt x="1245" y="317"/>
                    <a:pt x="1269" y="364"/>
                    <a:pt x="1289" y="415"/>
                  </a:cubicBezTo>
                  <a:cubicBezTo>
                    <a:pt x="1289" y="416"/>
                    <a:pt x="1291" y="416"/>
                    <a:pt x="1291" y="415"/>
                  </a:cubicBezTo>
                  <a:cubicBezTo>
                    <a:pt x="1272" y="366"/>
                    <a:pt x="1252" y="315"/>
                    <a:pt x="1224" y="270"/>
                  </a:cubicBezTo>
                  <a:cubicBezTo>
                    <a:pt x="1257" y="285"/>
                    <a:pt x="1290" y="300"/>
                    <a:pt x="1323" y="315"/>
                  </a:cubicBezTo>
                  <a:cubicBezTo>
                    <a:pt x="1328" y="317"/>
                    <a:pt x="1332" y="319"/>
                    <a:pt x="1337" y="321"/>
                  </a:cubicBezTo>
                  <a:cubicBezTo>
                    <a:pt x="1336" y="321"/>
                    <a:pt x="1335" y="322"/>
                    <a:pt x="1336" y="323"/>
                  </a:cubicBezTo>
                  <a:cubicBezTo>
                    <a:pt x="1337" y="332"/>
                    <a:pt x="1339" y="340"/>
                    <a:pt x="1342" y="348"/>
                  </a:cubicBezTo>
                  <a:cubicBezTo>
                    <a:pt x="1335" y="338"/>
                    <a:pt x="1328" y="329"/>
                    <a:pt x="1320" y="321"/>
                  </a:cubicBezTo>
                  <a:cubicBezTo>
                    <a:pt x="1318" y="319"/>
                    <a:pt x="1316" y="321"/>
                    <a:pt x="1316" y="323"/>
                  </a:cubicBezTo>
                  <a:cubicBezTo>
                    <a:pt x="1317" y="325"/>
                    <a:pt x="1317" y="327"/>
                    <a:pt x="1318" y="329"/>
                  </a:cubicBezTo>
                  <a:cubicBezTo>
                    <a:pt x="1315" y="326"/>
                    <a:pt x="1312" y="322"/>
                    <a:pt x="1308" y="319"/>
                  </a:cubicBezTo>
                  <a:cubicBezTo>
                    <a:pt x="1307" y="317"/>
                    <a:pt x="1304" y="320"/>
                    <a:pt x="1306" y="321"/>
                  </a:cubicBezTo>
                  <a:cubicBezTo>
                    <a:pt x="1311" y="328"/>
                    <a:pt x="1316" y="334"/>
                    <a:pt x="1321" y="341"/>
                  </a:cubicBezTo>
                  <a:cubicBezTo>
                    <a:pt x="1322" y="343"/>
                    <a:pt x="1325" y="342"/>
                    <a:pt x="1325" y="339"/>
                  </a:cubicBezTo>
                  <a:cubicBezTo>
                    <a:pt x="1324" y="336"/>
                    <a:pt x="1323" y="333"/>
                    <a:pt x="1322" y="330"/>
                  </a:cubicBezTo>
                  <a:cubicBezTo>
                    <a:pt x="1333" y="341"/>
                    <a:pt x="1341" y="353"/>
                    <a:pt x="1348" y="368"/>
                  </a:cubicBezTo>
                  <a:cubicBezTo>
                    <a:pt x="1349" y="370"/>
                    <a:pt x="1353" y="368"/>
                    <a:pt x="1352" y="366"/>
                  </a:cubicBezTo>
                  <a:cubicBezTo>
                    <a:pt x="1349" y="358"/>
                    <a:pt x="1346" y="350"/>
                    <a:pt x="1344" y="341"/>
                  </a:cubicBezTo>
                  <a:cubicBezTo>
                    <a:pt x="1343" y="338"/>
                    <a:pt x="1343" y="336"/>
                    <a:pt x="1342" y="333"/>
                  </a:cubicBezTo>
                  <a:cubicBezTo>
                    <a:pt x="1352" y="348"/>
                    <a:pt x="1361" y="364"/>
                    <a:pt x="1371" y="380"/>
                  </a:cubicBezTo>
                  <a:cubicBezTo>
                    <a:pt x="1372" y="382"/>
                    <a:pt x="1375" y="381"/>
                    <a:pt x="1374" y="378"/>
                  </a:cubicBezTo>
                  <a:cubicBezTo>
                    <a:pt x="1371" y="369"/>
                    <a:pt x="1368" y="359"/>
                    <a:pt x="1365" y="350"/>
                  </a:cubicBezTo>
                  <a:cubicBezTo>
                    <a:pt x="1363" y="345"/>
                    <a:pt x="1362" y="340"/>
                    <a:pt x="1360" y="336"/>
                  </a:cubicBezTo>
                  <a:cubicBezTo>
                    <a:pt x="1361" y="336"/>
                    <a:pt x="1361" y="337"/>
                    <a:pt x="1362" y="337"/>
                  </a:cubicBezTo>
                  <a:cubicBezTo>
                    <a:pt x="1365" y="343"/>
                    <a:pt x="1368" y="351"/>
                    <a:pt x="1370" y="355"/>
                  </a:cubicBezTo>
                  <a:cubicBezTo>
                    <a:pt x="1375" y="363"/>
                    <a:pt x="1380" y="372"/>
                    <a:pt x="1385" y="380"/>
                  </a:cubicBezTo>
                  <a:cubicBezTo>
                    <a:pt x="1386" y="382"/>
                    <a:pt x="1388" y="381"/>
                    <a:pt x="1388" y="379"/>
                  </a:cubicBezTo>
                  <a:cubicBezTo>
                    <a:pt x="1387" y="377"/>
                    <a:pt x="1387" y="376"/>
                    <a:pt x="1386" y="374"/>
                  </a:cubicBezTo>
                  <a:cubicBezTo>
                    <a:pt x="1395" y="382"/>
                    <a:pt x="1407" y="385"/>
                    <a:pt x="1417" y="378"/>
                  </a:cubicBezTo>
                  <a:cubicBezTo>
                    <a:pt x="1421" y="376"/>
                    <a:pt x="1418" y="370"/>
                    <a:pt x="1414" y="372"/>
                  </a:cubicBezTo>
                  <a:cubicBezTo>
                    <a:pt x="1394" y="383"/>
                    <a:pt x="1384" y="359"/>
                    <a:pt x="1376" y="345"/>
                  </a:cubicBezTo>
                  <a:cubicBezTo>
                    <a:pt x="1374" y="338"/>
                    <a:pt x="1371" y="332"/>
                    <a:pt x="1367" y="326"/>
                  </a:cubicBezTo>
                  <a:cubicBezTo>
                    <a:pt x="1367" y="325"/>
                    <a:pt x="1366" y="325"/>
                    <a:pt x="1366" y="326"/>
                  </a:cubicBezTo>
                  <a:cubicBezTo>
                    <a:pt x="1367" y="329"/>
                    <a:pt x="1368" y="332"/>
                    <a:pt x="1369" y="335"/>
                  </a:cubicBezTo>
                  <a:cubicBezTo>
                    <a:pt x="1366" y="330"/>
                    <a:pt x="1362" y="327"/>
                    <a:pt x="1358" y="324"/>
                  </a:cubicBezTo>
                  <a:cubicBezTo>
                    <a:pt x="1357" y="323"/>
                    <a:pt x="1357" y="323"/>
                    <a:pt x="1356" y="323"/>
                  </a:cubicBezTo>
                  <a:cubicBezTo>
                    <a:pt x="1356" y="322"/>
                    <a:pt x="1356" y="321"/>
                    <a:pt x="1355" y="321"/>
                  </a:cubicBezTo>
                  <a:cubicBezTo>
                    <a:pt x="1355" y="320"/>
                    <a:pt x="1353" y="320"/>
                    <a:pt x="1352" y="320"/>
                  </a:cubicBezTo>
                  <a:cubicBezTo>
                    <a:pt x="1330" y="307"/>
                    <a:pt x="1303" y="298"/>
                    <a:pt x="1280" y="287"/>
                  </a:cubicBezTo>
                  <a:cubicBezTo>
                    <a:pt x="1235" y="267"/>
                    <a:pt x="1190" y="246"/>
                    <a:pt x="1144" y="227"/>
                  </a:cubicBezTo>
                  <a:cubicBezTo>
                    <a:pt x="1143" y="225"/>
                    <a:pt x="1142" y="224"/>
                    <a:pt x="1141" y="222"/>
                  </a:cubicBezTo>
                  <a:cubicBezTo>
                    <a:pt x="1140" y="221"/>
                    <a:pt x="1138" y="222"/>
                    <a:pt x="1139" y="223"/>
                  </a:cubicBezTo>
                  <a:cubicBezTo>
                    <a:pt x="1139" y="224"/>
                    <a:pt x="1140" y="225"/>
                    <a:pt x="1140" y="225"/>
                  </a:cubicBezTo>
                  <a:cubicBezTo>
                    <a:pt x="1134" y="223"/>
                    <a:pt x="1127" y="220"/>
                    <a:pt x="1121" y="218"/>
                  </a:cubicBezTo>
                  <a:cubicBezTo>
                    <a:pt x="1046" y="188"/>
                    <a:pt x="966" y="168"/>
                    <a:pt x="885" y="161"/>
                  </a:cubicBezTo>
                  <a:cubicBezTo>
                    <a:pt x="885" y="161"/>
                    <a:pt x="885" y="160"/>
                    <a:pt x="884" y="160"/>
                  </a:cubicBezTo>
                  <a:cubicBezTo>
                    <a:pt x="884" y="159"/>
                    <a:pt x="882" y="160"/>
                    <a:pt x="883" y="161"/>
                  </a:cubicBezTo>
                  <a:cubicBezTo>
                    <a:pt x="883" y="161"/>
                    <a:pt x="883" y="161"/>
                    <a:pt x="883" y="161"/>
                  </a:cubicBezTo>
                  <a:cubicBezTo>
                    <a:pt x="862" y="159"/>
                    <a:pt x="840" y="158"/>
                    <a:pt x="819" y="158"/>
                  </a:cubicBezTo>
                  <a:cubicBezTo>
                    <a:pt x="818" y="156"/>
                    <a:pt x="817" y="154"/>
                    <a:pt x="816" y="152"/>
                  </a:cubicBezTo>
                  <a:cubicBezTo>
                    <a:pt x="814" y="151"/>
                    <a:pt x="812" y="150"/>
                    <a:pt x="810" y="152"/>
                  </a:cubicBezTo>
                  <a:cubicBezTo>
                    <a:pt x="805" y="158"/>
                    <a:pt x="802" y="165"/>
                    <a:pt x="800" y="172"/>
                  </a:cubicBezTo>
                  <a:cubicBezTo>
                    <a:pt x="782" y="160"/>
                    <a:pt x="758" y="154"/>
                    <a:pt x="738" y="151"/>
                  </a:cubicBezTo>
                  <a:cubicBezTo>
                    <a:pt x="724" y="131"/>
                    <a:pt x="704" y="167"/>
                    <a:pt x="699" y="179"/>
                  </a:cubicBezTo>
                  <a:cubicBezTo>
                    <a:pt x="698" y="183"/>
                    <a:pt x="704" y="185"/>
                    <a:pt x="706" y="181"/>
                  </a:cubicBezTo>
                  <a:cubicBezTo>
                    <a:pt x="707" y="179"/>
                    <a:pt x="708" y="176"/>
                    <a:pt x="710" y="172"/>
                  </a:cubicBezTo>
                  <a:cubicBezTo>
                    <a:pt x="711" y="176"/>
                    <a:pt x="711" y="179"/>
                    <a:pt x="712" y="182"/>
                  </a:cubicBezTo>
                  <a:cubicBezTo>
                    <a:pt x="711" y="182"/>
                    <a:pt x="710" y="181"/>
                    <a:pt x="709" y="180"/>
                  </a:cubicBezTo>
                  <a:cubicBezTo>
                    <a:pt x="707" y="179"/>
                    <a:pt x="705" y="181"/>
                    <a:pt x="706" y="183"/>
                  </a:cubicBezTo>
                  <a:cubicBezTo>
                    <a:pt x="709" y="185"/>
                    <a:pt x="711" y="187"/>
                    <a:pt x="713" y="190"/>
                  </a:cubicBezTo>
                  <a:cubicBezTo>
                    <a:pt x="714" y="191"/>
                    <a:pt x="717" y="190"/>
                    <a:pt x="717" y="188"/>
                  </a:cubicBezTo>
                  <a:cubicBezTo>
                    <a:pt x="716" y="186"/>
                    <a:pt x="716" y="184"/>
                    <a:pt x="716" y="182"/>
                  </a:cubicBezTo>
                  <a:cubicBezTo>
                    <a:pt x="719" y="187"/>
                    <a:pt x="722" y="191"/>
                    <a:pt x="726" y="195"/>
                  </a:cubicBezTo>
                  <a:cubicBezTo>
                    <a:pt x="727" y="197"/>
                    <a:pt x="730" y="196"/>
                    <a:pt x="730" y="194"/>
                  </a:cubicBezTo>
                  <a:cubicBezTo>
                    <a:pt x="729" y="192"/>
                    <a:pt x="729" y="190"/>
                    <a:pt x="729" y="187"/>
                  </a:cubicBezTo>
                  <a:cubicBezTo>
                    <a:pt x="730" y="190"/>
                    <a:pt x="731" y="193"/>
                    <a:pt x="732" y="196"/>
                  </a:cubicBezTo>
                  <a:cubicBezTo>
                    <a:pt x="733" y="197"/>
                    <a:pt x="734" y="197"/>
                    <a:pt x="735" y="197"/>
                  </a:cubicBezTo>
                  <a:cubicBezTo>
                    <a:pt x="734" y="200"/>
                    <a:pt x="733" y="203"/>
                    <a:pt x="733" y="206"/>
                  </a:cubicBezTo>
                  <a:cubicBezTo>
                    <a:pt x="658" y="157"/>
                    <a:pt x="593" y="85"/>
                    <a:pt x="508" y="56"/>
                  </a:cubicBezTo>
                  <a:cubicBezTo>
                    <a:pt x="448" y="35"/>
                    <a:pt x="372" y="41"/>
                    <a:pt x="332" y="95"/>
                  </a:cubicBezTo>
                  <a:cubicBezTo>
                    <a:pt x="316" y="88"/>
                    <a:pt x="301" y="81"/>
                    <a:pt x="286" y="73"/>
                  </a:cubicBezTo>
                  <a:cubicBezTo>
                    <a:pt x="246" y="52"/>
                    <a:pt x="210" y="24"/>
                    <a:pt x="170" y="2"/>
                  </a:cubicBezTo>
                  <a:cubicBezTo>
                    <a:pt x="168" y="0"/>
                    <a:pt x="166" y="2"/>
                    <a:pt x="165" y="4"/>
                  </a:cubicBezTo>
                  <a:cubicBezTo>
                    <a:pt x="163" y="3"/>
                    <a:pt x="161" y="3"/>
                    <a:pt x="159" y="6"/>
                  </a:cubicBezTo>
                  <a:cubicBezTo>
                    <a:pt x="122" y="79"/>
                    <a:pt x="84" y="152"/>
                    <a:pt x="47" y="225"/>
                  </a:cubicBezTo>
                  <a:close/>
                  <a:moveTo>
                    <a:pt x="1021" y="430"/>
                  </a:moveTo>
                  <a:cubicBezTo>
                    <a:pt x="1024" y="434"/>
                    <a:pt x="1027" y="438"/>
                    <a:pt x="1030" y="442"/>
                  </a:cubicBezTo>
                  <a:cubicBezTo>
                    <a:pt x="1029" y="443"/>
                    <a:pt x="1028" y="444"/>
                    <a:pt x="1029" y="446"/>
                  </a:cubicBezTo>
                  <a:cubicBezTo>
                    <a:pt x="1034" y="452"/>
                    <a:pt x="1039" y="458"/>
                    <a:pt x="1044" y="464"/>
                  </a:cubicBezTo>
                  <a:cubicBezTo>
                    <a:pt x="1041" y="463"/>
                    <a:pt x="1038" y="463"/>
                    <a:pt x="1035" y="462"/>
                  </a:cubicBezTo>
                  <a:cubicBezTo>
                    <a:pt x="1035" y="462"/>
                    <a:pt x="1035" y="462"/>
                    <a:pt x="1035" y="462"/>
                  </a:cubicBezTo>
                  <a:cubicBezTo>
                    <a:pt x="1031" y="451"/>
                    <a:pt x="1026" y="441"/>
                    <a:pt x="1021" y="430"/>
                  </a:cubicBezTo>
                  <a:close/>
                  <a:moveTo>
                    <a:pt x="994" y="444"/>
                  </a:moveTo>
                  <a:cubicBezTo>
                    <a:pt x="999" y="448"/>
                    <a:pt x="1004" y="453"/>
                    <a:pt x="1009" y="458"/>
                  </a:cubicBezTo>
                  <a:cubicBezTo>
                    <a:pt x="1010" y="459"/>
                    <a:pt x="1013" y="458"/>
                    <a:pt x="1012" y="455"/>
                  </a:cubicBezTo>
                  <a:cubicBezTo>
                    <a:pt x="1010" y="449"/>
                    <a:pt x="1007" y="443"/>
                    <a:pt x="1004" y="437"/>
                  </a:cubicBezTo>
                  <a:cubicBezTo>
                    <a:pt x="1011" y="444"/>
                    <a:pt x="1018" y="451"/>
                    <a:pt x="1025" y="457"/>
                  </a:cubicBezTo>
                  <a:cubicBezTo>
                    <a:pt x="1026" y="457"/>
                    <a:pt x="1027" y="457"/>
                    <a:pt x="1028" y="457"/>
                  </a:cubicBezTo>
                  <a:cubicBezTo>
                    <a:pt x="1029" y="458"/>
                    <a:pt x="1030" y="460"/>
                    <a:pt x="1031" y="462"/>
                  </a:cubicBezTo>
                  <a:cubicBezTo>
                    <a:pt x="1021" y="460"/>
                    <a:pt x="1010" y="459"/>
                    <a:pt x="999" y="457"/>
                  </a:cubicBezTo>
                  <a:cubicBezTo>
                    <a:pt x="997" y="453"/>
                    <a:pt x="995" y="448"/>
                    <a:pt x="994" y="444"/>
                  </a:cubicBezTo>
                  <a:close/>
                  <a:moveTo>
                    <a:pt x="1355" y="331"/>
                  </a:moveTo>
                  <a:cubicBezTo>
                    <a:pt x="1357" y="338"/>
                    <a:pt x="1359" y="344"/>
                    <a:pt x="1361" y="351"/>
                  </a:cubicBezTo>
                  <a:cubicBezTo>
                    <a:pt x="1363" y="355"/>
                    <a:pt x="1364" y="360"/>
                    <a:pt x="1366" y="364"/>
                  </a:cubicBezTo>
                  <a:cubicBezTo>
                    <a:pt x="1357" y="351"/>
                    <a:pt x="1348" y="336"/>
                    <a:pt x="1340" y="322"/>
                  </a:cubicBezTo>
                  <a:cubicBezTo>
                    <a:pt x="1345" y="325"/>
                    <a:pt x="1350" y="328"/>
                    <a:pt x="1355" y="331"/>
                  </a:cubicBezTo>
                  <a:close/>
                  <a:moveTo>
                    <a:pt x="814" y="177"/>
                  </a:moveTo>
                  <a:cubicBezTo>
                    <a:pt x="813" y="179"/>
                    <a:pt x="813" y="180"/>
                    <a:pt x="813" y="182"/>
                  </a:cubicBezTo>
                  <a:cubicBezTo>
                    <a:pt x="813" y="182"/>
                    <a:pt x="813" y="181"/>
                    <a:pt x="812" y="181"/>
                  </a:cubicBezTo>
                  <a:cubicBezTo>
                    <a:pt x="811" y="179"/>
                    <a:pt x="809" y="178"/>
                    <a:pt x="806" y="176"/>
                  </a:cubicBezTo>
                  <a:cubicBezTo>
                    <a:pt x="807" y="174"/>
                    <a:pt x="807" y="172"/>
                    <a:pt x="808" y="170"/>
                  </a:cubicBezTo>
                  <a:cubicBezTo>
                    <a:pt x="809" y="173"/>
                    <a:pt x="812" y="175"/>
                    <a:pt x="814" y="177"/>
                  </a:cubicBezTo>
                  <a:close/>
                  <a:moveTo>
                    <a:pt x="814" y="168"/>
                  </a:moveTo>
                  <a:cubicBezTo>
                    <a:pt x="814" y="170"/>
                    <a:pt x="814" y="172"/>
                    <a:pt x="814" y="173"/>
                  </a:cubicBezTo>
                  <a:cubicBezTo>
                    <a:pt x="813" y="172"/>
                    <a:pt x="811" y="170"/>
                    <a:pt x="809" y="169"/>
                  </a:cubicBezTo>
                  <a:cubicBezTo>
                    <a:pt x="809" y="168"/>
                    <a:pt x="809" y="168"/>
                    <a:pt x="808" y="168"/>
                  </a:cubicBezTo>
                  <a:cubicBezTo>
                    <a:pt x="809" y="167"/>
                    <a:pt x="809" y="166"/>
                    <a:pt x="810" y="165"/>
                  </a:cubicBezTo>
                  <a:cubicBezTo>
                    <a:pt x="811" y="166"/>
                    <a:pt x="813" y="167"/>
                    <a:pt x="814" y="168"/>
                  </a:cubicBezTo>
                  <a:close/>
                  <a:moveTo>
                    <a:pt x="812" y="161"/>
                  </a:moveTo>
                  <a:cubicBezTo>
                    <a:pt x="813" y="162"/>
                    <a:pt x="813" y="164"/>
                    <a:pt x="814" y="166"/>
                  </a:cubicBezTo>
                  <a:cubicBezTo>
                    <a:pt x="812" y="165"/>
                    <a:pt x="811" y="165"/>
                    <a:pt x="810" y="164"/>
                  </a:cubicBezTo>
                  <a:cubicBezTo>
                    <a:pt x="811" y="163"/>
                    <a:pt x="811" y="162"/>
                    <a:pt x="812" y="161"/>
                  </a:cubicBezTo>
                  <a:close/>
                  <a:moveTo>
                    <a:pt x="737" y="176"/>
                  </a:moveTo>
                  <a:cubicBezTo>
                    <a:pt x="734" y="170"/>
                    <a:pt x="732" y="164"/>
                    <a:pt x="730" y="158"/>
                  </a:cubicBezTo>
                  <a:cubicBezTo>
                    <a:pt x="735" y="161"/>
                    <a:pt x="737" y="168"/>
                    <a:pt x="737" y="176"/>
                  </a:cubicBezTo>
                  <a:close/>
                  <a:moveTo>
                    <a:pt x="721" y="164"/>
                  </a:moveTo>
                  <a:cubicBezTo>
                    <a:pt x="722" y="172"/>
                    <a:pt x="723" y="179"/>
                    <a:pt x="724" y="187"/>
                  </a:cubicBezTo>
                  <a:cubicBezTo>
                    <a:pt x="720" y="182"/>
                    <a:pt x="717" y="176"/>
                    <a:pt x="714" y="170"/>
                  </a:cubicBezTo>
                  <a:cubicBezTo>
                    <a:pt x="714" y="169"/>
                    <a:pt x="713" y="168"/>
                    <a:pt x="712" y="168"/>
                  </a:cubicBezTo>
                  <a:cubicBezTo>
                    <a:pt x="715" y="162"/>
                    <a:pt x="719" y="156"/>
                    <a:pt x="722" y="156"/>
                  </a:cubicBezTo>
                  <a:cubicBezTo>
                    <a:pt x="724" y="156"/>
                    <a:pt x="726" y="156"/>
                    <a:pt x="727" y="156"/>
                  </a:cubicBezTo>
                  <a:cubicBezTo>
                    <a:pt x="727" y="157"/>
                    <a:pt x="727" y="157"/>
                    <a:pt x="727" y="158"/>
                  </a:cubicBezTo>
                  <a:cubicBezTo>
                    <a:pt x="729" y="166"/>
                    <a:pt x="730" y="174"/>
                    <a:pt x="731" y="182"/>
                  </a:cubicBezTo>
                  <a:cubicBezTo>
                    <a:pt x="729" y="176"/>
                    <a:pt x="727" y="170"/>
                    <a:pt x="725" y="163"/>
                  </a:cubicBezTo>
                  <a:cubicBezTo>
                    <a:pt x="724" y="161"/>
                    <a:pt x="721" y="162"/>
                    <a:pt x="721" y="164"/>
                  </a:cubicBezTo>
                  <a:close/>
                  <a:moveTo>
                    <a:pt x="734" y="178"/>
                  </a:moveTo>
                  <a:cubicBezTo>
                    <a:pt x="735" y="179"/>
                    <a:pt x="736" y="181"/>
                    <a:pt x="737" y="182"/>
                  </a:cubicBezTo>
                  <a:cubicBezTo>
                    <a:pt x="736" y="186"/>
                    <a:pt x="736" y="190"/>
                    <a:pt x="736" y="192"/>
                  </a:cubicBezTo>
                  <a:cubicBezTo>
                    <a:pt x="735" y="187"/>
                    <a:pt x="735" y="182"/>
                    <a:pt x="734" y="178"/>
                  </a:cubicBezTo>
                  <a:close/>
                  <a:moveTo>
                    <a:pt x="668" y="282"/>
                  </a:moveTo>
                  <a:cubicBezTo>
                    <a:pt x="670" y="283"/>
                    <a:pt x="672" y="284"/>
                    <a:pt x="675" y="285"/>
                  </a:cubicBezTo>
                  <a:cubicBezTo>
                    <a:pt x="675" y="290"/>
                    <a:pt x="675" y="295"/>
                    <a:pt x="674" y="300"/>
                  </a:cubicBezTo>
                  <a:cubicBezTo>
                    <a:pt x="672" y="294"/>
                    <a:pt x="670" y="288"/>
                    <a:pt x="668" y="282"/>
                  </a:cubicBezTo>
                  <a:close/>
                  <a:moveTo>
                    <a:pt x="664" y="299"/>
                  </a:moveTo>
                  <a:cubicBezTo>
                    <a:pt x="664" y="299"/>
                    <a:pt x="664" y="299"/>
                    <a:pt x="664" y="298"/>
                  </a:cubicBezTo>
                  <a:cubicBezTo>
                    <a:pt x="665" y="295"/>
                    <a:pt x="666" y="293"/>
                    <a:pt x="666" y="290"/>
                  </a:cubicBezTo>
                  <a:cubicBezTo>
                    <a:pt x="668" y="296"/>
                    <a:pt x="670" y="302"/>
                    <a:pt x="672" y="308"/>
                  </a:cubicBezTo>
                  <a:cubicBezTo>
                    <a:pt x="668" y="307"/>
                    <a:pt x="665" y="304"/>
                    <a:pt x="664" y="299"/>
                  </a:cubicBezTo>
                  <a:close/>
                  <a:moveTo>
                    <a:pt x="678" y="306"/>
                  </a:moveTo>
                  <a:cubicBezTo>
                    <a:pt x="678" y="304"/>
                    <a:pt x="678" y="302"/>
                    <a:pt x="679" y="300"/>
                  </a:cubicBezTo>
                  <a:cubicBezTo>
                    <a:pt x="679" y="302"/>
                    <a:pt x="680" y="304"/>
                    <a:pt x="680" y="305"/>
                  </a:cubicBezTo>
                  <a:cubicBezTo>
                    <a:pt x="679" y="306"/>
                    <a:pt x="678" y="306"/>
                    <a:pt x="678" y="306"/>
                  </a:cubicBezTo>
                  <a:close/>
                  <a:moveTo>
                    <a:pt x="684" y="302"/>
                  </a:moveTo>
                  <a:cubicBezTo>
                    <a:pt x="683" y="299"/>
                    <a:pt x="682" y="295"/>
                    <a:pt x="681" y="292"/>
                  </a:cubicBezTo>
                  <a:cubicBezTo>
                    <a:pt x="681" y="292"/>
                    <a:pt x="680" y="292"/>
                    <a:pt x="680" y="292"/>
                  </a:cubicBezTo>
                  <a:cubicBezTo>
                    <a:pt x="680" y="290"/>
                    <a:pt x="680" y="288"/>
                    <a:pt x="679" y="286"/>
                  </a:cubicBezTo>
                  <a:cubicBezTo>
                    <a:pt x="683" y="288"/>
                    <a:pt x="688" y="290"/>
                    <a:pt x="692" y="292"/>
                  </a:cubicBezTo>
                  <a:cubicBezTo>
                    <a:pt x="689" y="296"/>
                    <a:pt x="687" y="300"/>
                    <a:pt x="684" y="302"/>
                  </a:cubicBezTo>
                  <a:close/>
                  <a:moveTo>
                    <a:pt x="475" y="57"/>
                  </a:moveTo>
                  <a:cubicBezTo>
                    <a:pt x="477" y="69"/>
                    <a:pt x="479" y="81"/>
                    <a:pt x="482" y="92"/>
                  </a:cubicBezTo>
                  <a:cubicBezTo>
                    <a:pt x="482" y="94"/>
                    <a:pt x="485" y="93"/>
                    <a:pt x="484" y="92"/>
                  </a:cubicBezTo>
                  <a:cubicBezTo>
                    <a:pt x="483" y="80"/>
                    <a:pt x="480" y="69"/>
                    <a:pt x="478" y="57"/>
                  </a:cubicBezTo>
                  <a:cubicBezTo>
                    <a:pt x="492" y="60"/>
                    <a:pt x="506" y="64"/>
                    <a:pt x="520" y="70"/>
                  </a:cubicBezTo>
                  <a:cubicBezTo>
                    <a:pt x="522" y="87"/>
                    <a:pt x="525" y="103"/>
                    <a:pt x="531" y="120"/>
                  </a:cubicBezTo>
                  <a:cubicBezTo>
                    <a:pt x="531" y="121"/>
                    <a:pt x="533" y="120"/>
                    <a:pt x="532" y="119"/>
                  </a:cubicBezTo>
                  <a:cubicBezTo>
                    <a:pt x="527" y="103"/>
                    <a:pt x="523" y="87"/>
                    <a:pt x="521" y="70"/>
                  </a:cubicBezTo>
                  <a:cubicBezTo>
                    <a:pt x="526" y="72"/>
                    <a:pt x="531" y="74"/>
                    <a:pt x="535" y="76"/>
                  </a:cubicBezTo>
                  <a:cubicBezTo>
                    <a:pt x="554" y="85"/>
                    <a:pt x="571" y="96"/>
                    <a:pt x="588" y="108"/>
                  </a:cubicBezTo>
                  <a:cubicBezTo>
                    <a:pt x="588" y="108"/>
                    <a:pt x="587" y="109"/>
                    <a:pt x="588" y="109"/>
                  </a:cubicBezTo>
                  <a:cubicBezTo>
                    <a:pt x="593" y="126"/>
                    <a:pt x="598" y="142"/>
                    <a:pt x="603" y="159"/>
                  </a:cubicBezTo>
                  <a:cubicBezTo>
                    <a:pt x="604" y="160"/>
                    <a:pt x="605" y="160"/>
                    <a:pt x="605" y="158"/>
                  </a:cubicBezTo>
                  <a:cubicBezTo>
                    <a:pt x="600" y="142"/>
                    <a:pt x="595" y="126"/>
                    <a:pt x="589" y="109"/>
                  </a:cubicBezTo>
                  <a:cubicBezTo>
                    <a:pt x="598" y="116"/>
                    <a:pt x="607" y="122"/>
                    <a:pt x="616" y="129"/>
                  </a:cubicBezTo>
                  <a:cubicBezTo>
                    <a:pt x="619" y="145"/>
                    <a:pt x="623" y="159"/>
                    <a:pt x="629" y="174"/>
                  </a:cubicBezTo>
                  <a:cubicBezTo>
                    <a:pt x="630" y="175"/>
                    <a:pt x="631" y="174"/>
                    <a:pt x="631" y="173"/>
                  </a:cubicBezTo>
                  <a:cubicBezTo>
                    <a:pt x="625" y="159"/>
                    <a:pt x="621" y="145"/>
                    <a:pt x="618" y="131"/>
                  </a:cubicBezTo>
                  <a:cubicBezTo>
                    <a:pt x="654" y="159"/>
                    <a:pt x="690" y="189"/>
                    <a:pt x="731" y="210"/>
                  </a:cubicBezTo>
                  <a:cubicBezTo>
                    <a:pt x="729" y="220"/>
                    <a:pt x="725" y="229"/>
                    <a:pt x="720" y="238"/>
                  </a:cubicBezTo>
                  <a:cubicBezTo>
                    <a:pt x="714" y="252"/>
                    <a:pt x="706" y="266"/>
                    <a:pt x="698" y="279"/>
                  </a:cubicBezTo>
                  <a:cubicBezTo>
                    <a:pt x="697" y="281"/>
                    <a:pt x="696" y="284"/>
                    <a:pt x="694" y="287"/>
                  </a:cubicBezTo>
                  <a:cubicBezTo>
                    <a:pt x="660" y="261"/>
                    <a:pt x="613" y="257"/>
                    <a:pt x="572" y="243"/>
                  </a:cubicBezTo>
                  <a:cubicBezTo>
                    <a:pt x="571" y="242"/>
                    <a:pt x="571" y="240"/>
                    <a:pt x="570" y="239"/>
                  </a:cubicBezTo>
                  <a:cubicBezTo>
                    <a:pt x="569" y="238"/>
                    <a:pt x="568" y="239"/>
                    <a:pt x="568" y="240"/>
                  </a:cubicBezTo>
                  <a:cubicBezTo>
                    <a:pt x="569" y="241"/>
                    <a:pt x="569" y="242"/>
                    <a:pt x="569" y="242"/>
                  </a:cubicBezTo>
                  <a:cubicBezTo>
                    <a:pt x="562" y="240"/>
                    <a:pt x="556" y="237"/>
                    <a:pt x="549" y="234"/>
                  </a:cubicBezTo>
                  <a:cubicBezTo>
                    <a:pt x="547" y="233"/>
                    <a:pt x="544" y="232"/>
                    <a:pt x="542" y="231"/>
                  </a:cubicBezTo>
                  <a:cubicBezTo>
                    <a:pt x="541" y="229"/>
                    <a:pt x="540" y="227"/>
                    <a:pt x="540" y="226"/>
                  </a:cubicBezTo>
                  <a:cubicBezTo>
                    <a:pt x="540" y="225"/>
                    <a:pt x="538" y="225"/>
                    <a:pt x="539" y="226"/>
                  </a:cubicBezTo>
                  <a:cubicBezTo>
                    <a:pt x="539" y="227"/>
                    <a:pt x="539" y="229"/>
                    <a:pt x="540" y="230"/>
                  </a:cubicBezTo>
                  <a:cubicBezTo>
                    <a:pt x="490" y="204"/>
                    <a:pt x="448" y="166"/>
                    <a:pt x="407" y="129"/>
                  </a:cubicBezTo>
                  <a:cubicBezTo>
                    <a:pt x="407" y="129"/>
                    <a:pt x="407" y="128"/>
                    <a:pt x="407" y="128"/>
                  </a:cubicBezTo>
                  <a:cubicBezTo>
                    <a:pt x="413" y="120"/>
                    <a:pt x="420" y="118"/>
                    <a:pt x="428" y="122"/>
                  </a:cubicBezTo>
                  <a:cubicBezTo>
                    <a:pt x="435" y="124"/>
                    <a:pt x="442" y="127"/>
                    <a:pt x="448" y="130"/>
                  </a:cubicBezTo>
                  <a:cubicBezTo>
                    <a:pt x="458" y="134"/>
                    <a:pt x="467" y="139"/>
                    <a:pt x="475" y="145"/>
                  </a:cubicBezTo>
                  <a:cubicBezTo>
                    <a:pt x="492" y="156"/>
                    <a:pt x="507" y="170"/>
                    <a:pt x="524" y="182"/>
                  </a:cubicBezTo>
                  <a:cubicBezTo>
                    <a:pt x="528" y="184"/>
                    <a:pt x="531" y="179"/>
                    <a:pt x="529" y="176"/>
                  </a:cubicBezTo>
                  <a:cubicBezTo>
                    <a:pt x="502" y="150"/>
                    <a:pt x="464" y="122"/>
                    <a:pt x="427" y="113"/>
                  </a:cubicBezTo>
                  <a:cubicBezTo>
                    <a:pt x="417" y="110"/>
                    <a:pt x="401" y="114"/>
                    <a:pt x="397" y="123"/>
                  </a:cubicBezTo>
                  <a:cubicBezTo>
                    <a:pt x="392" y="120"/>
                    <a:pt x="386" y="118"/>
                    <a:pt x="380" y="116"/>
                  </a:cubicBezTo>
                  <a:cubicBezTo>
                    <a:pt x="380" y="116"/>
                    <a:pt x="381" y="116"/>
                    <a:pt x="381" y="116"/>
                  </a:cubicBezTo>
                  <a:cubicBezTo>
                    <a:pt x="397" y="110"/>
                    <a:pt x="411" y="102"/>
                    <a:pt x="428" y="100"/>
                  </a:cubicBezTo>
                  <a:cubicBezTo>
                    <a:pt x="447" y="96"/>
                    <a:pt x="464" y="99"/>
                    <a:pt x="482" y="99"/>
                  </a:cubicBezTo>
                  <a:cubicBezTo>
                    <a:pt x="484" y="99"/>
                    <a:pt x="485" y="95"/>
                    <a:pt x="483" y="95"/>
                  </a:cubicBezTo>
                  <a:cubicBezTo>
                    <a:pt x="482" y="95"/>
                    <a:pt x="482" y="95"/>
                    <a:pt x="482" y="95"/>
                  </a:cubicBezTo>
                  <a:cubicBezTo>
                    <a:pt x="452" y="83"/>
                    <a:pt x="403" y="90"/>
                    <a:pt x="378" y="111"/>
                  </a:cubicBezTo>
                  <a:cubicBezTo>
                    <a:pt x="376" y="112"/>
                    <a:pt x="377" y="113"/>
                    <a:pt x="378" y="115"/>
                  </a:cubicBezTo>
                  <a:cubicBezTo>
                    <a:pt x="367" y="110"/>
                    <a:pt x="357" y="106"/>
                    <a:pt x="347" y="102"/>
                  </a:cubicBezTo>
                  <a:cubicBezTo>
                    <a:pt x="347" y="100"/>
                    <a:pt x="347" y="99"/>
                    <a:pt x="346" y="98"/>
                  </a:cubicBezTo>
                  <a:cubicBezTo>
                    <a:pt x="346" y="97"/>
                    <a:pt x="344" y="97"/>
                    <a:pt x="344" y="99"/>
                  </a:cubicBezTo>
                  <a:cubicBezTo>
                    <a:pt x="344" y="99"/>
                    <a:pt x="344" y="100"/>
                    <a:pt x="345" y="100"/>
                  </a:cubicBezTo>
                  <a:cubicBezTo>
                    <a:pt x="342" y="99"/>
                    <a:pt x="340" y="98"/>
                    <a:pt x="337" y="97"/>
                  </a:cubicBezTo>
                  <a:cubicBezTo>
                    <a:pt x="374" y="57"/>
                    <a:pt x="425" y="48"/>
                    <a:pt x="475" y="57"/>
                  </a:cubicBezTo>
                  <a:close/>
                  <a:moveTo>
                    <a:pt x="241" y="57"/>
                  </a:moveTo>
                  <a:cubicBezTo>
                    <a:pt x="242" y="67"/>
                    <a:pt x="243" y="78"/>
                    <a:pt x="247" y="88"/>
                  </a:cubicBezTo>
                  <a:cubicBezTo>
                    <a:pt x="247" y="90"/>
                    <a:pt x="249" y="89"/>
                    <a:pt x="249" y="88"/>
                  </a:cubicBezTo>
                  <a:cubicBezTo>
                    <a:pt x="247" y="78"/>
                    <a:pt x="244" y="68"/>
                    <a:pt x="243" y="58"/>
                  </a:cubicBezTo>
                  <a:cubicBezTo>
                    <a:pt x="256" y="66"/>
                    <a:pt x="269" y="73"/>
                    <a:pt x="282" y="80"/>
                  </a:cubicBezTo>
                  <a:cubicBezTo>
                    <a:pt x="286" y="82"/>
                    <a:pt x="290" y="84"/>
                    <a:pt x="294" y="86"/>
                  </a:cubicBezTo>
                  <a:cubicBezTo>
                    <a:pt x="293" y="97"/>
                    <a:pt x="294" y="108"/>
                    <a:pt x="299" y="118"/>
                  </a:cubicBezTo>
                  <a:cubicBezTo>
                    <a:pt x="300" y="119"/>
                    <a:pt x="302" y="118"/>
                    <a:pt x="301" y="117"/>
                  </a:cubicBezTo>
                  <a:cubicBezTo>
                    <a:pt x="298" y="107"/>
                    <a:pt x="296" y="97"/>
                    <a:pt x="296" y="87"/>
                  </a:cubicBezTo>
                  <a:cubicBezTo>
                    <a:pt x="303" y="90"/>
                    <a:pt x="310" y="93"/>
                    <a:pt x="317" y="96"/>
                  </a:cubicBezTo>
                  <a:cubicBezTo>
                    <a:pt x="319" y="109"/>
                    <a:pt x="320" y="121"/>
                    <a:pt x="323" y="133"/>
                  </a:cubicBezTo>
                  <a:cubicBezTo>
                    <a:pt x="323" y="134"/>
                    <a:pt x="325" y="134"/>
                    <a:pt x="325" y="132"/>
                  </a:cubicBezTo>
                  <a:cubicBezTo>
                    <a:pt x="323" y="121"/>
                    <a:pt x="322" y="109"/>
                    <a:pt x="320" y="98"/>
                  </a:cubicBezTo>
                  <a:cubicBezTo>
                    <a:pt x="329" y="101"/>
                    <a:pt x="337" y="105"/>
                    <a:pt x="346" y="108"/>
                  </a:cubicBezTo>
                  <a:cubicBezTo>
                    <a:pt x="349" y="123"/>
                    <a:pt x="351" y="138"/>
                    <a:pt x="352" y="153"/>
                  </a:cubicBezTo>
                  <a:cubicBezTo>
                    <a:pt x="352" y="155"/>
                    <a:pt x="354" y="155"/>
                    <a:pt x="354" y="153"/>
                  </a:cubicBezTo>
                  <a:cubicBezTo>
                    <a:pt x="354" y="139"/>
                    <a:pt x="352" y="124"/>
                    <a:pt x="349" y="110"/>
                  </a:cubicBezTo>
                  <a:cubicBezTo>
                    <a:pt x="358" y="113"/>
                    <a:pt x="366" y="116"/>
                    <a:pt x="375" y="120"/>
                  </a:cubicBezTo>
                  <a:cubicBezTo>
                    <a:pt x="375" y="120"/>
                    <a:pt x="375" y="120"/>
                    <a:pt x="375" y="120"/>
                  </a:cubicBezTo>
                  <a:cubicBezTo>
                    <a:pt x="376" y="137"/>
                    <a:pt x="378" y="154"/>
                    <a:pt x="380" y="170"/>
                  </a:cubicBezTo>
                  <a:cubicBezTo>
                    <a:pt x="380" y="172"/>
                    <a:pt x="382" y="172"/>
                    <a:pt x="382" y="170"/>
                  </a:cubicBezTo>
                  <a:cubicBezTo>
                    <a:pt x="381" y="154"/>
                    <a:pt x="379" y="137"/>
                    <a:pt x="377" y="121"/>
                  </a:cubicBezTo>
                  <a:cubicBezTo>
                    <a:pt x="384" y="123"/>
                    <a:pt x="390" y="125"/>
                    <a:pt x="396" y="128"/>
                  </a:cubicBezTo>
                  <a:cubicBezTo>
                    <a:pt x="396" y="129"/>
                    <a:pt x="396" y="130"/>
                    <a:pt x="397" y="131"/>
                  </a:cubicBezTo>
                  <a:cubicBezTo>
                    <a:pt x="397" y="132"/>
                    <a:pt x="397" y="132"/>
                    <a:pt x="398" y="132"/>
                  </a:cubicBezTo>
                  <a:cubicBezTo>
                    <a:pt x="398" y="133"/>
                    <a:pt x="399" y="135"/>
                    <a:pt x="400" y="136"/>
                  </a:cubicBezTo>
                  <a:cubicBezTo>
                    <a:pt x="401" y="138"/>
                    <a:pt x="402" y="137"/>
                    <a:pt x="403" y="136"/>
                  </a:cubicBezTo>
                  <a:cubicBezTo>
                    <a:pt x="421" y="154"/>
                    <a:pt x="440" y="171"/>
                    <a:pt x="460" y="187"/>
                  </a:cubicBezTo>
                  <a:cubicBezTo>
                    <a:pt x="463" y="203"/>
                    <a:pt x="467" y="218"/>
                    <a:pt x="470" y="234"/>
                  </a:cubicBezTo>
                  <a:cubicBezTo>
                    <a:pt x="471" y="235"/>
                    <a:pt x="472" y="235"/>
                    <a:pt x="472" y="234"/>
                  </a:cubicBezTo>
                  <a:cubicBezTo>
                    <a:pt x="469" y="219"/>
                    <a:pt x="466" y="204"/>
                    <a:pt x="462" y="188"/>
                  </a:cubicBezTo>
                  <a:cubicBezTo>
                    <a:pt x="470" y="195"/>
                    <a:pt x="479" y="201"/>
                    <a:pt x="487" y="207"/>
                  </a:cubicBezTo>
                  <a:cubicBezTo>
                    <a:pt x="491" y="222"/>
                    <a:pt x="495" y="236"/>
                    <a:pt x="500" y="251"/>
                  </a:cubicBezTo>
                  <a:cubicBezTo>
                    <a:pt x="500" y="252"/>
                    <a:pt x="502" y="251"/>
                    <a:pt x="501" y="250"/>
                  </a:cubicBezTo>
                  <a:cubicBezTo>
                    <a:pt x="497" y="236"/>
                    <a:pt x="493" y="222"/>
                    <a:pt x="489" y="208"/>
                  </a:cubicBezTo>
                  <a:cubicBezTo>
                    <a:pt x="499" y="215"/>
                    <a:pt x="509" y="222"/>
                    <a:pt x="519" y="228"/>
                  </a:cubicBezTo>
                  <a:cubicBezTo>
                    <a:pt x="522" y="241"/>
                    <a:pt x="526" y="254"/>
                    <a:pt x="529" y="267"/>
                  </a:cubicBezTo>
                  <a:cubicBezTo>
                    <a:pt x="530" y="268"/>
                    <a:pt x="531" y="268"/>
                    <a:pt x="531" y="267"/>
                  </a:cubicBezTo>
                  <a:cubicBezTo>
                    <a:pt x="528" y="254"/>
                    <a:pt x="524" y="241"/>
                    <a:pt x="521" y="229"/>
                  </a:cubicBezTo>
                  <a:cubicBezTo>
                    <a:pt x="526" y="231"/>
                    <a:pt x="530" y="234"/>
                    <a:pt x="535" y="236"/>
                  </a:cubicBezTo>
                  <a:cubicBezTo>
                    <a:pt x="538" y="238"/>
                    <a:pt x="541" y="239"/>
                    <a:pt x="543" y="240"/>
                  </a:cubicBezTo>
                  <a:cubicBezTo>
                    <a:pt x="547" y="252"/>
                    <a:pt x="551" y="263"/>
                    <a:pt x="555" y="274"/>
                  </a:cubicBezTo>
                  <a:cubicBezTo>
                    <a:pt x="555" y="275"/>
                    <a:pt x="557" y="275"/>
                    <a:pt x="557" y="274"/>
                  </a:cubicBezTo>
                  <a:cubicBezTo>
                    <a:pt x="553" y="263"/>
                    <a:pt x="549" y="252"/>
                    <a:pt x="545" y="241"/>
                  </a:cubicBezTo>
                  <a:cubicBezTo>
                    <a:pt x="554" y="245"/>
                    <a:pt x="564" y="249"/>
                    <a:pt x="574" y="253"/>
                  </a:cubicBezTo>
                  <a:cubicBezTo>
                    <a:pt x="578" y="263"/>
                    <a:pt x="581" y="274"/>
                    <a:pt x="583" y="285"/>
                  </a:cubicBezTo>
                  <a:cubicBezTo>
                    <a:pt x="584" y="287"/>
                    <a:pt x="585" y="286"/>
                    <a:pt x="585" y="285"/>
                  </a:cubicBezTo>
                  <a:cubicBezTo>
                    <a:pt x="583" y="274"/>
                    <a:pt x="580" y="264"/>
                    <a:pt x="576" y="253"/>
                  </a:cubicBezTo>
                  <a:cubicBezTo>
                    <a:pt x="583" y="256"/>
                    <a:pt x="591" y="258"/>
                    <a:pt x="598" y="260"/>
                  </a:cubicBezTo>
                  <a:cubicBezTo>
                    <a:pt x="602" y="272"/>
                    <a:pt x="605" y="284"/>
                    <a:pt x="607" y="296"/>
                  </a:cubicBezTo>
                  <a:cubicBezTo>
                    <a:pt x="607" y="297"/>
                    <a:pt x="609" y="297"/>
                    <a:pt x="609" y="296"/>
                  </a:cubicBezTo>
                  <a:cubicBezTo>
                    <a:pt x="608" y="284"/>
                    <a:pt x="604" y="272"/>
                    <a:pt x="599" y="261"/>
                  </a:cubicBezTo>
                  <a:cubicBezTo>
                    <a:pt x="610" y="264"/>
                    <a:pt x="620" y="267"/>
                    <a:pt x="630" y="270"/>
                  </a:cubicBezTo>
                  <a:cubicBezTo>
                    <a:pt x="578" y="357"/>
                    <a:pt x="533" y="449"/>
                    <a:pt x="489" y="540"/>
                  </a:cubicBezTo>
                  <a:cubicBezTo>
                    <a:pt x="424" y="507"/>
                    <a:pt x="355" y="481"/>
                    <a:pt x="288" y="453"/>
                  </a:cubicBezTo>
                  <a:cubicBezTo>
                    <a:pt x="222" y="425"/>
                    <a:pt x="156" y="398"/>
                    <a:pt x="90" y="370"/>
                  </a:cubicBezTo>
                  <a:cubicBezTo>
                    <a:pt x="74" y="364"/>
                    <a:pt x="57" y="357"/>
                    <a:pt x="41" y="350"/>
                  </a:cubicBezTo>
                  <a:cubicBezTo>
                    <a:pt x="21" y="340"/>
                    <a:pt x="7" y="328"/>
                    <a:pt x="18" y="303"/>
                  </a:cubicBezTo>
                  <a:cubicBezTo>
                    <a:pt x="31" y="271"/>
                    <a:pt x="50" y="240"/>
                    <a:pt x="66" y="208"/>
                  </a:cubicBezTo>
                  <a:cubicBezTo>
                    <a:pt x="100" y="142"/>
                    <a:pt x="133" y="76"/>
                    <a:pt x="167" y="10"/>
                  </a:cubicBezTo>
                  <a:cubicBezTo>
                    <a:pt x="167" y="10"/>
                    <a:pt x="167" y="9"/>
                    <a:pt x="167" y="9"/>
                  </a:cubicBezTo>
                  <a:cubicBezTo>
                    <a:pt x="191" y="26"/>
                    <a:pt x="216" y="42"/>
                    <a:pt x="241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54"/>
            <p:cNvSpPr>
              <a:spLocks noEditPoints="1"/>
            </p:cNvSpPr>
            <p:nvPr/>
          </p:nvSpPr>
          <p:spPr bwMode="auto">
            <a:xfrm>
              <a:off x="1863" y="1993"/>
              <a:ext cx="594" cy="686"/>
            </a:xfrm>
            <a:custGeom>
              <a:avLst/>
              <a:gdLst>
                <a:gd name="T0" fmla="*/ 27 w 251"/>
                <a:gd name="T1" fmla="*/ 274 h 290"/>
                <a:gd name="T2" fmla="*/ 34 w 251"/>
                <a:gd name="T3" fmla="*/ 269 h 290"/>
                <a:gd name="T4" fmla="*/ 16 w 251"/>
                <a:gd name="T5" fmla="*/ 137 h 290"/>
                <a:gd name="T6" fmla="*/ 20 w 251"/>
                <a:gd name="T7" fmla="*/ 166 h 290"/>
                <a:gd name="T8" fmla="*/ 35 w 251"/>
                <a:gd name="T9" fmla="*/ 199 h 290"/>
                <a:gd name="T10" fmla="*/ 40 w 251"/>
                <a:gd name="T11" fmla="*/ 221 h 290"/>
                <a:gd name="T12" fmla="*/ 57 w 251"/>
                <a:gd name="T13" fmla="*/ 229 h 290"/>
                <a:gd name="T14" fmla="*/ 211 w 251"/>
                <a:gd name="T15" fmla="*/ 215 h 290"/>
                <a:gd name="T16" fmla="*/ 230 w 251"/>
                <a:gd name="T17" fmla="*/ 270 h 290"/>
                <a:gd name="T18" fmla="*/ 171 w 251"/>
                <a:gd name="T19" fmla="*/ 242 h 290"/>
                <a:gd name="T20" fmla="*/ 116 w 251"/>
                <a:gd name="T21" fmla="*/ 247 h 290"/>
                <a:gd name="T22" fmla="*/ 59 w 251"/>
                <a:gd name="T23" fmla="*/ 283 h 290"/>
                <a:gd name="T24" fmla="*/ 78 w 251"/>
                <a:gd name="T25" fmla="*/ 283 h 290"/>
                <a:gd name="T26" fmla="*/ 115 w 251"/>
                <a:gd name="T27" fmla="*/ 255 h 290"/>
                <a:gd name="T28" fmla="*/ 156 w 251"/>
                <a:gd name="T29" fmla="*/ 277 h 290"/>
                <a:gd name="T30" fmla="*/ 175 w 251"/>
                <a:gd name="T31" fmla="*/ 253 h 290"/>
                <a:gd name="T32" fmla="*/ 205 w 251"/>
                <a:gd name="T33" fmla="*/ 277 h 290"/>
                <a:gd name="T34" fmla="*/ 222 w 251"/>
                <a:gd name="T35" fmla="*/ 275 h 290"/>
                <a:gd name="T36" fmla="*/ 241 w 251"/>
                <a:gd name="T37" fmla="*/ 64 h 290"/>
                <a:gd name="T38" fmla="*/ 4 w 251"/>
                <a:gd name="T39" fmla="*/ 11 h 290"/>
                <a:gd name="T40" fmla="*/ 85 w 251"/>
                <a:gd name="T41" fmla="*/ 115 h 290"/>
                <a:gd name="T42" fmla="*/ 180 w 251"/>
                <a:gd name="T43" fmla="*/ 112 h 290"/>
                <a:gd name="T44" fmla="*/ 132 w 251"/>
                <a:gd name="T45" fmla="*/ 158 h 290"/>
                <a:gd name="T46" fmla="*/ 93 w 251"/>
                <a:gd name="T47" fmla="*/ 121 h 290"/>
                <a:gd name="T48" fmla="*/ 135 w 251"/>
                <a:gd name="T49" fmla="*/ 119 h 290"/>
                <a:gd name="T50" fmla="*/ 135 w 251"/>
                <a:gd name="T51" fmla="*/ 119 h 290"/>
                <a:gd name="T52" fmla="*/ 134 w 251"/>
                <a:gd name="T53" fmla="*/ 194 h 290"/>
                <a:gd name="T54" fmla="*/ 139 w 251"/>
                <a:gd name="T55" fmla="*/ 162 h 290"/>
                <a:gd name="T56" fmla="*/ 139 w 251"/>
                <a:gd name="T57" fmla="*/ 162 h 290"/>
                <a:gd name="T58" fmla="*/ 183 w 251"/>
                <a:gd name="T59" fmla="*/ 189 h 290"/>
                <a:gd name="T60" fmla="*/ 210 w 251"/>
                <a:gd name="T61" fmla="*/ 116 h 290"/>
                <a:gd name="T62" fmla="*/ 175 w 251"/>
                <a:gd name="T63" fmla="*/ 112 h 290"/>
                <a:gd name="T64" fmla="*/ 175 w 251"/>
                <a:gd name="T65" fmla="*/ 112 h 290"/>
                <a:gd name="T66" fmla="*/ 125 w 251"/>
                <a:gd name="T67" fmla="*/ 81 h 290"/>
                <a:gd name="T68" fmla="*/ 88 w 251"/>
                <a:gd name="T69" fmla="*/ 143 h 290"/>
                <a:gd name="T70" fmla="*/ 55 w 251"/>
                <a:gd name="T71" fmla="*/ 170 h 290"/>
                <a:gd name="T72" fmla="*/ 55 w 251"/>
                <a:gd name="T73" fmla="*/ 170 h 290"/>
                <a:gd name="T74" fmla="*/ 91 w 251"/>
                <a:gd name="T75" fmla="*/ 222 h 290"/>
                <a:gd name="T76" fmla="*/ 95 w 251"/>
                <a:gd name="T77" fmla="*/ 203 h 290"/>
                <a:gd name="T78" fmla="*/ 131 w 251"/>
                <a:gd name="T79" fmla="*/ 222 h 290"/>
                <a:gd name="T80" fmla="*/ 179 w 251"/>
                <a:gd name="T81" fmla="*/ 194 h 290"/>
                <a:gd name="T82" fmla="*/ 208 w 251"/>
                <a:gd name="T83" fmla="*/ 215 h 290"/>
                <a:gd name="T84" fmla="*/ 209 w 251"/>
                <a:gd name="T85" fmla="*/ 188 h 290"/>
                <a:gd name="T86" fmla="*/ 215 w 251"/>
                <a:gd name="T87" fmla="*/ 153 h 290"/>
                <a:gd name="T88" fmla="*/ 215 w 251"/>
                <a:gd name="T89" fmla="*/ 141 h 290"/>
                <a:gd name="T90" fmla="*/ 118 w 251"/>
                <a:gd name="T91" fmla="*/ 13 h 290"/>
                <a:gd name="T92" fmla="*/ 230 w 251"/>
                <a:gd name="T93" fmla="*/ 41 h 290"/>
                <a:gd name="T94" fmla="*/ 214 w 251"/>
                <a:gd name="T95" fmla="*/ 64 h 290"/>
                <a:gd name="T96" fmla="*/ 173 w 251"/>
                <a:gd name="T97" fmla="*/ 51 h 290"/>
                <a:gd name="T98" fmla="*/ 131 w 251"/>
                <a:gd name="T99" fmla="*/ 75 h 290"/>
                <a:gd name="T100" fmla="*/ 124 w 251"/>
                <a:gd name="T101" fmla="*/ 61 h 290"/>
                <a:gd name="T102" fmla="*/ 81 w 251"/>
                <a:gd name="T103" fmla="*/ 60 h 290"/>
                <a:gd name="T104" fmla="*/ 45 w 251"/>
                <a:gd name="T105" fmla="*/ 60 h 290"/>
                <a:gd name="T106" fmla="*/ 45 w 251"/>
                <a:gd name="T107" fmla="*/ 87 h 290"/>
                <a:gd name="T108" fmla="*/ 118 w 251"/>
                <a:gd name="T109" fmla="*/ 13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1" h="290">
                  <a:moveTo>
                    <a:pt x="0" y="15"/>
                  </a:moveTo>
                  <a:cubicBezTo>
                    <a:pt x="3" y="69"/>
                    <a:pt x="5" y="123"/>
                    <a:pt x="8" y="176"/>
                  </a:cubicBezTo>
                  <a:cubicBezTo>
                    <a:pt x="10" y="202"/>
                    <a:pt x="9" y="229"/>
                    <a:pt x="13" y="254"/>
                  </a:cubicBezTo>
                  <a:cubicBezTo>
                    <a:pt x="15" y="264"/>
                    <a:pt x="18" y="272"/>
                    <a:pt x="27" y="274"/>
                  </a:cubicBezTo>
                  <a:cubicBezTo>
                    <a:pt x="32" y="285"/>
                    <a:pt x="49" y="290"/>
                    <a:pt x="59" y="286"/>
                  </a:cubicBezTo>
                  <a:cubicBezTo>
                    <a:pt x="60" y="285"/>
                    <a:pt x="60" y="282"/>
                    <a:pt x="58" y="282"/>
                  </a:cubicBezTo>
                  <a:cubicBezTo>
                    <a:pt x="53" y="281"/>
                    <a:pt x="48" y="281"/>
                    <a:pt x="43" y="278"/>
                  </a:cubicBezTo>
                  <a:cubicBezTo>
                    <a:pt x="39" y="276"/>
                    <a:pt x="37" y="272"/>
                    <a:pt x="34" y="269"/>
                  </a:cubicBezTo>
                  <a:cubicBezTo>
                    <a:pt x="34" y="268"/>
                    <a:pt x="33" y="267"/>
                    <a:pt x="32" y="267"/>
                  </a:cubicBezTo>
                  <a:cubicBezTo>
                    <a:pt x="31" y="266"/>
                    <a:pt x="31" y="266"/>
                    <a:pt x="30" y="266"/>
                  </a:cubicBezTo>
                  <a:cubicBezTo>
                    <a:pt x="16" y="260"/>
                    <a:pt x="19" y="206"/>
                    <a:pt x="18" y="196"/>
                  </a:cubicBezTo>
                  <a:cubicBezTo>
                    <a:pt x="18" y="176"/>
                    <a:pt x="17" y="156"/>
                    <a:pt x="16" y="137"/>
                  </a:cubicBezTo>
                  <a:cubicBezTo>
                    <a:pt x="15" y="132"/>
                    <a:pt x="15" y="127"/>
                    <a:pt x="15" y="122"/>
                  </a:cubicBezTo>
                  <a:cubicBezTo>
                    <a:pt x="25" y="122"/>
                    <a:pt x="36" y="122"/>
                    <a:pt x="46" y="122"/>
                  </a:cubicBezTo>
                  <a:cubicBezTo>
                    <a:pt x="47" y="136"/>
                    <a:pt x="48" y="150"/>
                    <a:pt x="49" y="163"/>
                  </a:cubicBezTo>
                  <a:cubicBezTo>
                    <a:pt x="39" y="164"/>
                    <a:pt x="29" y="165"/>
                    <a:pt x="20" y="166"/>
                  </a:cubicBezTo>
                  <a:cubicBezTo>
                    <a:pt x="17" y="167"/>
                    <a:pt x="17" y="170"/>
                    <a:pt x="20" y="170"/>
                  </a:cubicBezTo>
                  <a:cubicBezTo>
                    <a:pt x="29" y="171"/>
                    <a:pt x="39" y="170"/>
                    <a:pt x="49" y="170"/>
                  </a:cubicBezTo>
                  <a:cubicBezTo>
                    <a:pt x="50" y="179"/>
                    <a:pt x="50" y="189"/>
                    <a:pt x="51" y="198"/>
                  </a:cubicBezTo>
                  <a:cubicBezTo>
                    <a:pt x="46" y="198"/>
                    <a:pt x="40" y="198"/>
                    <a:pt x="35" y="199"/>
                  </a:cubicBezTo>
                  <a:cubicBezTo>
                    <a:pt x="32" y="199"/>
                    <a:pt x="33" y="202"/>
                    <a:pt x="35" y="203"/>
                  </a:cubicBezTo>
                  <a:cubicBezTo>
                    <a:pt x="40" y="203"/>
                    <a:pt x="46" y="203"/>
                    <a:pt x="51" y="204"/>
                  </a:cubicBezTo>
                  <a:cubicBezTo>
                    <a:pt x="52" y="209"/>
                    <a:pt x="52" y="215"/>
                    <a:pt x="52" y="221"/>
                  </a:cubicBezTo>
                  <a:cubicBezTo>
                    <a:pt x="48" y="221"/>
                    <a:pt x="44" y="221"/>
                    <a:pt x="40" y="221"/>
                  </a:cubicBezTo>
                  <a:cubicBezTo>
                    <a:pt x="37" y="221"/>
                    <a:pt x="37" y="225"/>
                    <a:pt x="40" y="225"/>
                  </a:cubicBezTo>
                  <a:cubicBezTo>
                    <a:pt x="44" y="226"/>
                    <a:pt x="48" y="226"/>
                    <a:pt x="53" y="227"/>
                  </a:cubicBezTo>
                  <a:cubicBezTo>
                    <a:pt x="53" y="228"/>
                    <a:pt x="53" y="228"/>
                    <a:pt x="53" y="229"/>
                  </a:cubicBezTo>
                  <a:cubicBezTo>
                    <a:pt x="53" y="231"/>
                    <a:pt x="57" y="231"/>
                    <a:pt x="57" y="229"/>
                  </a:cubicBezTo>
                  <a:cubicBezTo>
                    <a:pt x="57" y="228"/>
                    <a:pt x="57" y="228"/>
                    <a:pt x="57" y="227"/>
                  </a:cubicBezTo>
                  <a:cubicBezTo>
                    <a:pt x="111" y="233"/>
                    <a:pt x="170" y="227"/>
                    <a:pt x="222" y="217"/>
                  </a:cubicBezTo>
                  <a:cubicBezTo>
                    <a:pt x="224" y="216"/>
                    <a:pt x="224" y="213"/>
                    <a:pt x="222" y="213"/>
                  </a:cubicBezTo>
                  <a:cubicBezTo>
                    <a:pt x="218" y="214"/>
                    <a:pt x="215" y="214"/>
                    <a:pt x="211" y="215"/>
                  </a:cubicBezTo>
                  <a:cubicBezTo>
                    <a:pt x="212" y="206"/>
                    <a:pt x="212" y="197"/>
                    <a:pt x="213" y="188"/>
                  </a:cubicBezTo>
                  <a:cubicBezTo>
                    <a:pt x="221" y="186"/>
                    <a:pt x="229" y="184"/>
                    <a:pt x="237" y="183"/>
                  </a:cubicBezTo>
                  <a:cubicBezTo>
                    <a:pt x="239" y="212"/>
                    <a:pt x="240" y="241"/>
                    <a:pt x="242" y="270"/>
                  </a:cubicBezTo>
                  <a:cubicBezTo>
                    <a:pt x="238" y="271"/>
                    <a:pt x="234" y="271"/>
                    <a:pt x="230" y="270"/>
                  </a:cubicBezTo>
                  <a:cubicBezTo>
                    <a:pt x="236" y="257"/>
                    <a:pt x="227" y="240"/>
                    <a:pt x="211" y="242"/>
                  </a:cubicBezTo>
                  <a:cubicBezTo>
                    <a:pt x="196" y="244"/>
                    <a:pt x="189" y="263"/>
                    <a:pt x="199" y="273"/>
                  </a:cubicBezTo>
                  <a:cubicBezTo>
                    <a:pt x="194" y="272"/>
                    <a:pt x="190" y="272"/>
                    <a:pt x="185" y="271"/>
                  </a:cubicBezTo>
                  <a:cubicBezTo>
                    <a:pt x="192" y="261"/>
                    <a:pt x="185" y="244"/>
                    <a:pt x="171" y="242"/>
                  </a:cubicBezTo>
                  <a:cubicBezTo>
                    <a:pt x="161" y="241"/>
                    <a:pt x="149" y="247"/>
                    <a:pt x="145" y="256"/>
                  </a:cubicBezTo>
                  <a:cubicBezTo>
                    <a:pt x="143" y="262"/>
                    <a:pt x="144" y="268"/>
                    <a:pt x="147" y="272"/>
                  </a:cubicBezTo>
                  <a:cubicBezTo>
                    <a:pt x="144" y="271"/>
                    <a:pt x="141" y="271"/>
                    <a:pt x="137" y="271"/>
                  </a:cubicBezTo>
                  <a:cubicBezTo>
                    <a:pt x="140" y="259"/>
                    <a:pt x="130" y="244"/>
                    <a:pt x="116" y="247"/>
                  </a:cubicBezTo>
                  <a:cubicBezTo>
                    <a:pt x="102" y="249"/>
                    <a:pt x="94" y="266"/>
                    <a:pt x="101" y="277"/>
                  </a:cubicBezTo>
                  <a:cubicBezTo>
                    <a:pt x="96" y="277"/>
                    <a:pt x="91" y="276"/>
                    <a:pt x="86" y="276"/>
                  </a:cubicBezTo>
                  <a:cubicBezTo>
                    <a:pt x="93" y="264"/>
                    <a:pt x="87" y="247"/>
                    <a:pt x="71" y="246"/>
                  </a:cubicBezTo>
                  <a:cubicBezTo>
                    <a:pt x="50" y="245"/>
                    <a:pt x="43" y="271"/>
                    <a:pt x="59" y="283"/>
                  </a:cubicBezTo>
                  <a:cubicBezTo>
                    <a:pt x="63" y="285"/>
                    <a:pt x="67" y="279"/>
                    <a:pt x="64" y="276"/>
                  </a:cubicBezTo>
                  <a:cubicBezTo>
                    <a:pt x="55" y="269"/>
                    <a:pt x="57" y="254"/>
                    <a:pt x="71" y="255"/>
                  </a:cubicBezTo>
                  <a:cubicBezTo>
                    <a:pt x="82" y="255"/>
                    <a:pt x="84" y="269"/>
                    <a:pt x="76" y="276"/>
                  </a:cubicBezTo>
                  <a:cubicBezTo>
                    <a:pt x="73" y="278"/>
                    <a:pt x="74" y="283"/>
                    <a:pt x="78" y="283"/>
                  </a:cubicBezTo>
                  <a:cubicBezTo>
                    <a:pt x="86" y="283"/>
                    <a:pt x="95" y="283"/>
                    <a:pt x="103" y="283"/>
                  </a:cubicBezTo>
                  <a:cubicBezTo>
                    <a:pt x="105" y="282"/>
                    <a:pt x="105" y="282"/>
                    <a:pt x="106" y="281"/>
                  </a:cubicBezTo>
                  <a:cubicBezTo>
                    <a:pt x="108" y="281"/>
                    <a:pt x="110" y="278"/>
                    <a:pt x="109" y="275"/>
                  </a:cubicBezTo>
                  <a:cubicBezTo>
                    <a:pt x="105" y="268"/>
                    <a:pt x="107" y="257"/>
                    <a:pt x="115" y="255"/>
                  </a:cubicBezTo>
                  <a:cubicBezTo>
                    <a:pt x="127" y="252"/>
                    <a:pt x="133" y="267"/>
                    <a:pt x="128" y="275"/>
                  </a:cubicBezTo>
                  <a:cubicBezTo>
                    <a:pt x="126" y="277"/>
                    <a:pt x="129" y="282"/>
                    <a:pt x="132" y="280"/>
                  </a:cubicBezTo>
                  <a:cubicBezTo>
                    <a:pt x="139" y="277"/>
                    <a:pt x="146" y="277"/>
                    <a:pt x="153" y="279"/>
                  </a:cubicBezTo>
                  <a:cubicBezTo>
                    <a:pt x="155" y="280"/>
                    <a:pt x="156" y="278"/>
                    <a:pt x="156" y="277"/>
                  </a:cubicBezTo>
                  <a:cubicBezTo>
                    <a:pt x="159" y="276"/>
                    <a:pt x="159" y="272"/>
                    <a:pt x="157" y="270"/>
                  </a:cubicBezTo>
                  <a:cubicBezTo>
                    <a:pt x="157" y="265"/>
                    <a:pt x="158" y="259"/>
                    <a:pt x="158" y="253"/>
                  </a:cubicBezTo>
                  <a:cubicBezTo>
                    <a:pt x="160" y="253"/>
                    <a:pt x="161" y="252"/>
                    <a:pt x="163" y="251"/>
                  </a:cubicBezTo>
                  <a:cubicBezTo>
                    <a:pt x="167" y="250"/>
                    <a:pt x="172" y="250"/>
                    <a:pt x="175" y="253"/>
                  </a:cubicBezTo>
                  <a:cubicBezTo>
                    <a:pt x="181" y="258"/>
                    <a:pt x="182" y="266"/>
                    <a:pt x="174" y="270"/>
                  </a:cubicBezTo>
                  <a:cubicBezTo>
                    <a:pt x="170" y="272"/>
                    <a:pt x="173" y="277"/>
                    <a:pt x="176" y="277"/>
                  </a:cubicBezTo>
                  <a:cubicBezTo>
                    <a:pt x="185" y="278"/>
                    <a:pt x="194" y="279"/>
                    <a:pt x="203" y="279"/>
                  </a:cubicBezTo>
                  <a:cubicBezTo>
                    <a:pt x="204" y="279"/>
                    <a:pt x="205" y="278"/>
                    <a:pt x="205" y="277"/>
                  </a:cubicBezTo>
                  <a:cubicBezTo>
                    <a:pt x="207" y="276"/>
                    <a:pt x="208" y="273"/>
                    <a:pt x="207" y="271"/>
                  </a:cubicBezTo>
                  <a:cubicBezTo>
                    <a:pt x="201" y="264"/>
                    <a:pt x="200" y="250"/>
                    <a:pt x="212" y="249"/>
                  </a:cubicBezTo>
                  <a:cubicBezTo>
                    <a:pt x="224" y="248"/>
                    <a:pt x="228" y="262"/>
                    <a:pt x="221" y="269"/>
                  </a:cubicBezTo>
                  <a:cubicBezTo>
                    <a:pt x="220" y="271"/>
                    <a:pt x="219" y="274"/>
                    <a:pt x="222" y="275"/>
                  </a:cubicBezTo>
                  <a:cubicBezTo>
                    <a:pt x="231" y="279"/>
                    <a:pt x="244" y="279"/>
                    <a:pt x="250" y="270"/>
                  </a:cubicBezTo>
                  <a:cubicBezTo>
                    <a:pt x="251" y="269"/>
                    <a:pt x="249" y="268"/>
                    <a:pt x="248" y="268"/>
                  </a:cubicBezTo>
                  <a:cubicBezTo>
                    <a:pt x="249" y="223"/>
                    <a:pt x="247" y="177"/>
                    <a:pt x="245" y="132"/>
                  </a:cubicBezTo>
                  <a:cubicBezTo>
                    <a:pt x="244" y="109"/>
                    <a:pt x="242" y="87"/>
                    <a:pt x="241" y="64"/>
                  </a:cubicBezTo>
                  <a:cubicBezTo>
                    <a:pt x="240" y="49"/>
                    <a:pt x="242" y="29"/>
                    <a:pt x="235" y="15"/>
                  </a:cubicBezTo>
                  <a:cubicBezTo>
                    <a:pt x="230" y="5"/>
                    <a:pt x="222" y="2"/>
                    <a:pt x="212" y="2"/>
                  </a:cubicBezTo>
                  <a:cubicBezTo>
                    <a:pt x="190" y="0"/>
                    <a:pt x="167" y="2"/>
                    <a:pt x="145" y="2"/>
                  </a:cubicBezTo>
                  <a:cubicBezTo>
                    <a:pt x="98" y="3"/>
                    <a:pt x="51" y="6"/>
                    <a:pt x="4" y="11"/>
                  </a:cubicBezTo>
                  <a:cubicBezTo>
                    <a:pt x="2" y="11"/>
                    <a:pt x="0" y="13"/>
                    <a:pt x="0" y="15"/>
                  </a:cubicBezTo>
                  <a:close/>
                  <a:moveTo>
                    <a:pt x="52" y="86"/>
                  </a:moveTo>
                  <a:cubicBezTo>
                    <a:pt x="62" y="86"/>
                    <a:pt x="72" y="85"/>
                    <a:pt x="82" y="84"/>
                  </a:cubicBezTo>
                  <a:cubicBezTo>
                    <a:pt x="83" y="94"/>
                    <a:pt x="84" y="104"/>
                    <a:pt x="85" y="115"/>
                  </a:cubicBezTo>
                  <a:cubicBezTo>
                    <a:pt x="75" y="115"/>
                    <a:pt x="64" y="115"/>
                    <a:pt x="54" y="115"/>
                  </a:cubicBezTo>
                  <a:cubicBezTo>
                    <a:pt x="54" y="106"/>
                    <a:pt x="53" y="96"/>
                    <a:pt x="52" y="86"/>
                  </a:cubicBezTo>
                  <a:close/>
                  <a:moveTo>
                    <a:pt x="210" y="113"/>
                  </a:moveTo>
                  <a:cubicBezTo>
                    <a:pt x="200" y="112"/>
                    <a:pt x="190" y="112"/>
                    <a:pt x="180" y="112"/>
                  </a:cubicBezTo>
                  <a:cubicBezTo>
                    <a:pt x="180" y="101"/>
                    <a:pt x="180" y="89"/>
                    <a:pt x="179" y="78"/>
                  </a:cubicBezTo>
                  <a:cubicBezTo>
                    <a:pt x="190" y="77"/>
                    <a:pt x="201" y="77"/>
                    <a:pt x="212" y="76"/>
                  </a:cubicBezTo>
                  <a:cubicBezTo>
                    <a:pt x="211" y="88"/>
                    <a:pt x="210" y="100"/>
                    <a:pt x="210" y="113"/>
                  </a:cubicBezTo>
                  <a:close/>
                  <a:moveTo>
                    <a:pt x="132" y="158"/>
                  </a:moveTo>
                  <a:cubicBezTo>
                    <a:pt x="130" y="158"/>
                    <a:pt x="127" y="158"/>
                    <a:pt x="124" y="159"/>
                  </a:cubicBezTo>
                  <a:cubicBezTo>
                    <a:pt x="115" y="159"/>
                    <a:pt x="105" y="160"/>
                    <a:pt x="95" y="160"/>
                  </a:cubicBezTo>
                  <a:cubicBezTo>
                    <a:pt x="94" y="153"/>
                    <a:pt x="94" y="146"/>
                    <a:pt x="94" y="139"/>
                  </a:cubicBezTo>
                  <a:cubicBezTo>
                    <a:pt x="93" y="133"/>
                    <a:pt x="93" y="127"/>
                    <a:pt x="93" y="121"/>
                  </a:cubicBezTo>
                  <a:cubicBezTo>
                    <a:pt x="104" y="120"/>
                    <a:pt x="116" y="120"/>
                    <a:pt x="127" y="119"/>
                  </a:cubicBezTo>
                  <a:cubicBezTo>
                    <a:pt x="128" y="119"/>
                    <a:pt x="128" y="119"/>
                    <a:pt x="129" y="119"/>
                  </a:cubicBezTo>
                  <a:cubicBezTo>
                    <a:pt x="130" y="132"/>
                    <a:pt x="131" y="145"/>
                    <a:pt x="132" y="158"/>
                  </a:cubicBezTo>
                  <a:close/>
                  <a:moveTo>
                    <a:pt x="135" y="119"/>
                  </a:moveTo>
                  <a:cubicBezTo>
                    <a:pt x="149" y="118"/>
                    <a:pt x="162" y="118"/>
                    <a:pt x="176" y="117"/>
                  </a:cubicBezTo>
                  <a:cubicBezTo>
                    <a:pt x="176" y="129"/>
                    <a:pt x="176" y="141"/>
                    <a:pt x="177" y="154"/>
                  </a:cubicBezTo>
                  <a:cubicBezTo>
                    <a:pt x="164" y="155"/>
                    <a:pt x="151" y="156"/>
                    <a:pt x="138" y="157"/>
                  </a:cubicBezTo>
                  <a:cubicBezTo>
                    <a:pt x="137" y="144"/>
                    <a:pt x="136" y="132"/>
                    <a:pt x="135" y="119"/>
                  </a:cubicBezTo>
                  <a:close/>
                  <a:moveTo>
                    <a:pt x="128" y="163"/>
                  </a:moveTo>
                  <a:cubicBezTo>
                    <a:pt x="130" y="163"/>
                    <a:pt x="131" y="163"/>
                    <a:pt x="133" y="163"/>
                  </a:cubicBezTo>
                  <a:cubicBezTo>
                    <a:pt x="134" y="173"/>
                    <a:pt x="135" y="184"/>
                    <a:pt x="136" y="194"/>
                  </a:cubicBezTo>
                  <a:cubicBezTo>
                    <a:pt x="136" y="194"/>
                    <a:pt x="135" y="194"/>
                    <a:pt x="134" y="194"/>
                  </a:cubicBezTo>
                  <a:cubicBezTo>
                    <a:pt x="121" y="195"/>
                    <a:pt x="108" y="196"/>
                    <a:pt x="95" y="196"/>
                  </a:cubicBezTo>
                  <a:cubicBezTo>
                    <a:pt x="95" y="186"/>
                    <a:pt x="95" y="177"/>
                    <a:pt x="95" y="167"/>
                  </a:cubicBezTo>
                  <a:cubicBezTo>
                    <a:pt x="106" y="166"/>
                    <a:pt x="117" y="164"/>
                    <a:pt x="128" y="163"/>
                  </a:cubicBezTo>
                  <a:close/>
                  <a:moveTo>
                    <a:pt x="139" y="162"/>
                  </a:moveTo>
                  <a:cubicBezTo>
                    <a:pt x="151" y="161"/>
                    <a:pt x="164" y="160"/>
                    <a:pt x="177" y="158"/>
                  </a:cubicBezTo>
                  <a:cubicBezTo>
                    <a:pt x="178" y="168"/>
                    <a:pt x="178" y="179"/>
                    <a:pt x="179" y="189"/>
                  </a:cubicBezTo>
                  <a:cubicBezTo>
                    <a:pt x="166" y="191"/>
                    <a:pt x="153" y="192"/>
                    <a:pt x="141" y="193"/>
                  </a:cubicBezTo>
                  <a:cubicBezTo>
                    <a:pt x="140" y="183"/>
                    <a:pt x="139" y="173"/>
                    <a:pt x="139" y="162"/>
                  </a:cubicBezTo>
                  <a:close/>
                  <a:moveTo>
                    <a:pt x="182" y="158"/>
                  </a:moveTo>
                  <a:cubicBezTo>
                    <a:pt x="191" y="156"/>
                    <a:pt x="200" y="155"/>
                    <a:pt x="210" y="154"/>
                  </a:cubicBezTo>
                  <a:cubicBezTo>
                    <a:pt x="209" y="164"/>
                    <a:pt x="209" y="175"/>
                    <a:pt x="209" y="185"/>
                  </a:cubicBezTo>
                  <a:cubicBezTo>
                    <a:pt x="200" y="186"/>
                    <a:pt x="192" y="188"/>
                    <a:pt x="183" y="189"/>
                  </a:cubicBezTo>
                  <a:cubicBezTo>
                    <a:pt x="183" y="178"/>
                    <a:pt x="182" y="168"/>
                    <a:pt x="182" y="158"/>
                  </a:cubicBezTo>
                  <a:close/>
                  <a:moveTo>
                    <a:pt x="182" y="153"/>
                  </a:moveTo>
                  <a:cubicBezTo>
                    <a:pt x="182" y="141"/>
                    <a:pt x="181" y="129"/>
                    <a:pt x="181" y="117"/>
                  </a:cubicBezTo>
                  <a:cubicBezTo>
                    <a:pt x="191" y="116"/>
                    <a:pt x="200" y="116"/>
                    <a:pt x="210" y="116"/>
                  </a:cubicBezTo>
                  <a:cubicBezTo>
                    <a:pt x="210" y="123"/>
                    <a:pt x="210" y="130"/>
                    <a:pt x="210" y="137"/>
                  </a:cubicBezTo>
                  <a:cubicBezTo>
                    <a:pt x="210" y="141"/>
                    <a:pt x="210" y="146"/>
                    <a:pt x="210" y="150"/>
                  </a:cubicBezTo>
                  <a:cubicBezTo>
                    <a:pt x="200" y="151"/>
                    <a:pt x="191" y="152"/>
                    <a:pt x="182" y="153"/>
                  </a:cubicBezTo>
                  <a:close/>
                  <a:moveTo>
                    <a:pt x="175" y="112"/>
                  </a:moveTo>
                  <a:cubicBezTo>
                    <a:pt x="162" y="113"/>
                    <a:pt x="148" y="113"/>
                    <a:pt x="135" y="114"/>
                  </a:cubicBezTo>
                  <a:cubicBezTo>
                    <a:pt x="134" y="103"/>
                    <a:pt x="133" y="92"/>
                    <a:pt x="132" y="81"/>
                  </a:cubicBezTo>
                  <a:cubicBezTo>
                    <a:pt x="146" y="80"/>
                    <a:pt x="160" y="79"/>
                    <a:pt x="174" y="78"/>
                  </a:cubicBezTo>
                  <a:cubicBezTo>
                    <a:pt x="175" y="90"/>
                    <a:pt x="175" y="101"/>
                    <a:pt x="175" y="112"/>
                  </a:cubicBezTo>
                  <a:close/>
                  <a:moveTo>
                    <a:pt x="128" y="114"/>
                  </a:moveTo>
                  <a:cubicBezTo>
                    <a:pt x="116" y="114"/>
                    <a:pt x="104" y="114"/>
                    <a:pt x="92" y="114"/>
                  </a:cubicBezTo>
                  <a:cubicBezTo>
                    <a:pt x="92" y="104"/>
                    <a:pt x="91" y="94"/>
                    <a:pt x="90" y="84"/>
                  </a:cubicBezTo>
                  <a:cubicBezTo>
                    <a:pt x="102" y="83"/>
                    <a:pt x="114" y="82"/>
                    <a:pt x="125" y="81"/>
                  </a:cubicBezTo>
                  <a:cubicBezTo>
                    <a:pt x="126" y="92"/>
                    <a:pt x="127" y="103"/>
                    <a:pt x="128" y="114"/>
                  </a:cubicBezTo>
                  <a:close/>
                  <a:moveTo>
                    <a:pt x="54" y="122"/>
                  </a:moveTo>
                  <a:cubicBezTo>
                    <a:pt x="65" y="122"/>
                    <a:pt x="75" y="121"/>
                    <a:pt x="86" y="121"/>
                  </a:cubicBezTo>
                  <a:cubicBezTo>
                    <a:pt x="87" y="128"/>
                    <a:pt x="88" y="135"/>
                    <a:pt x="88" y="143"/>
                  </a:cubicBezTo>
                  <a:cubicBezTo>
                    <a:pt x="89" y="149"/>
                    <a:pt x="89" y="155"/>
                    <a:pt x="89" y="161"/>
                  </a:cubicBezTo>
                  <a:cubicBezTo>
                    <a:pt x="78" y="161"/>
                    <a:pt x="66" y="162"/>
                    <a:pt x="55" y="163"/>
                  </a:cubicBezTo>
                  <a:cubicBezTo>
                    <a:pt x="55" y="149"/>
                    <a:pt x="55" y="136"/>
                    <a:pt x="54" y="122"/>
                  </a:cubicBezTo>
                  <a:close/>
                  <a:moveTo>
                    <a:pt x="55" y="170"/>
                  </a:moveTo>
                  <a:cubicBezTo>
                    <a:pt x="67" y="169"/>
                    <a:pt x="78" y="168"/>
                    <a:pt x="89" y="167"/>
                  </a:cubicBezTo>
                  <a:cubicBezTo>
                    <a:pt x="90" y="177"/>
                    <a:pt x="90" y="187"/>
                    <a:pt x="90" y="196"/>
                  </a:cubicBezTo>
                  <a:cubicBezTo>
                    <a:pt x="79" y="197"/>
                    <a:pt x="67" y="197"/>
                    <a:pt x="56" y="198"/>
                  </a:cubicBezTo>
                  <a:cubicBezTo>
                    <a:pt x="56" y="188"/>
                    <a:pt x="55" y="179"/>
                    <a:pt x="55" y="170"/>
                  </a:cubicBezTo>
                  <a:close/>
                  <a:moveTo>
                    <a:pt x="56" y="221"/>
                  </a:moveTo>
                  <a:cubicBezTo>
                    <a:pt x="56" y="215"/>
                    <a:pt x="56" y="209"/>
                    <a:pt x="56" y="204"/>
                  </a:cubicBezTo>
                  <a:cubicBezTo>
                    <a:pt x="67" y="204"/>
                    <a:pt x="79" y="204"/>
                    <a:pt x="91" y="203"/>
                  </a:cubicBezTo>
                  <a:cubicBezTo>
                    <a:pt x="91" y="210"/>
                    <a:pt x="91" y="216"/>
                    <a:pt x="91" y="222"/>
                  </a:cubicBezTo>
                  <a:cubicBezTo>
                    <a:pt x="80" y="222"/>
                    <a:pt x="68" y="221"/>
                    <a:pt x="56" y="221"/>
                  </a:cubicBezTo>
                  <a:close/>
                  <a:moveTo>
                    <a:pt x="131" y="222"/>
                  </a:moveTo>
                  <a:cubicBezTo>
                    <a:pt x="119" y="223"/>
                    <a:pt x="107" y="223"/>
                    <a:pt x="94" y="222"/>
                  </a:cubicBezTo>
                  <a:cubicBezTo>
                    <a:pt x="95" y="216"/>
                    <a:pt x="95" y="210"/>
                    <a:pt x="95" y="203"/>
                  </a:cubicBezTo>
                  <a:cubicBezTo>
                    <a:pt x="109" y="202"/>
                    <a:pt x="123" y="201"/>
                    <a:pt x="137" y="200"/>
                  </a:cubicBezTo>
                  <a:cubicBezTo>
                    <a:pt x="138" y="207"/>
                    <a:pt x="139" y="214"/>
                    <a:pt x="139" y="222"/>
                  </a:cubicBezTo>
                  <a:cubicBezTo>
                    <a:pt x="139" y="222"/>
                    <a:pt x="140" y="222"/>
                    <a:pt x="140" y="222"/>
                  </a:cubicBezTo>
                  <a:cubicBezTo>
                    <a:pt x="137" y="222"/>
                    <a:pt x="134" y="222"/>
                    <a:pt x="131" y="222"/>
                  </a:cubicBezTo>
                  <a:close/>
                  <a:moveTo>
                    <a:pt x="142" y="222"/>
                  </a:moveTo>
                  <a:cubicBezTo>
                    <a:pt x="142" y="222"/>
                    <a:pt x="142" y="222"/>
                    <a:pt x="142" y="222"/>
                  </a:cubicBezTo>
                  <a:cubicBezTo>
                    <a:pt x="142" y="214"/>
                    <a:pt x="142" y="207"/>
                    <a:pt x="141" y="199"/>
                  </a:cubicBezTo>
                  <a:cubicBezTo>
                    <a:pt x="154" y="198"/>
                    <a:pt x="166" y="196"/>
                    <a:pt x="179" y="194"/>
                  </a:cubicBezTo>
                  <a:cubicBezTo>
                    <a:pt x="179" y="202"/>
                    <a:pt x="180" y="209"/>
                    <a:pt x="180" y="217"/>
                  </a:cubicBezTo>
                  <a:cubicBezTo>
                    <a:pt x="180" y="218"/>
                    <a:pt x="180" y="218"/>
                    <a:pt x="181" y="219"/>
                  </a:cubicBezTo>
                  <a:cubicBezTo>
                    <a:pt x="168" y="220"/>
                    <a:pt x="155" y="221"/>
                    <a:pt x="142" y="222"/>
                  </a:cubicBezTo>
                  <a:close/>
                  <a:moveTo>
                    <a:pt x="208" y="215"/>
                  </a:moveTo>
                  <a:cubicBezTo>
                    <a:pt x="200" y="216"/>
                    <a:pt x="192" y="217"/>
                    <a:pt x="183" y="218"/>
                  </a:cubicBezTo>
                  <a:cubicBezTo>
                    <a:pt x="183" y="218"/>
                    <a:pt x="184" y="218"/>
                    <a:pt x="184" y="217"/>
                  </a:cubicBezTo>
                  <a:cubicBezTo>
                    <a:pt x="183" y="209"/>
                    <a:pt x="183" y="201"/>
                    <a:pt x="183" y="193"/>
                  </a:cubicBezTo>
                  <a:cubicBezTo>
                    <a:pt x="192" y="192"/>
                    <a:pt x="200" y="190"/>
                    <a:pt x="209" y="188"/>
                  </a:cubicBezTo>
                  <a:cubicBezTo>
                    <a:pt x="209" y="197"/>
                    <a:pt x="209" y="206"/>
                    <a:pt x="208" y="215"/>
                  </a:cubicBezTo>
                  <a:close/>
                  <a:moveTo>
                    <a:pt x="237" y="180"/>
                  </a:moveTo>
                  <a:cubicBezTo>
                    <a:pt x="229" y="182"/>
                    <a:pt x="221" y="183"/>
                    <a:pt x="213" y="184"/>
                  </a:cubicBezTo>
                  <a:cubicBezTo>
                    <a:pt x="214" y="174"/>
                    <a:pt x="214" y="164"/>
                    <a:pt x="215" y="153"/>
                  </a:cubicBezTo>
                  <a:cubicBezTo>
                    <a:pt x="220" y="152"/>
                    <a:pt x="224" y="152"/>
                    <a:pt x="229" y="151"/>
                  </a:cubicBezTo>
                  <a:cubicBezTo>
                    <a:pt x="231" y="151"/>
                    <a:pt x="230" y="148"/>
                    <a:pt x="229" y="148"/>
                  </a:cubicBezTo>
                  <a:cubicBezTo>
                    <a:pt x="224" y="149"/>
                    <a:pt x="220" y="149"/>
                    <a:pt x="215" y="150"/>
                  </a:cubicBezTo>
                  <a:cubicBezTo>
                    <a:pt x="215" y="147"/>
                    <a:pt x="215" y="144"/>
                    <a:pt x="215" y="141"/>
                  </a:cubicBezTo>
                  <a:cubicBezTo>
                    <a:pt x="216" y="133"/>
                    <a:pt x="216" y="125"/>
                    <a:pt x="217" y="117"/>
                  </a:cubicBezTo>
                  <a:cubicBezTo>
                    <a:pt x="223" y="117"/>
                    <a:pt x="229" y="117"/>
                    <a:pt x="234" y="118"/>
                  </a:cubicBezTo>
                  <a:cubicBezTo>
                    <a:pt x="236" y="139"/>
                    <a:pt x="236" y="160"/>
                    <a:pt x="237" y="180"/>
                  </a:cubicBezTo>
                  <a:close/>
                  <a:moveTo>
                    <a:pt x="118" y="13"/>
                  </a:moveTo>
                  <a:cubicBezTo>
                    <a:pt x="139" y="12"/>
                    <a:pt x="159" y="11"/>
                    <a:pt x="179" y="11"/>
                  </a:cubicBezTo>
                  <a:cubicBezTo>
                    <a:pt x="186" y="11"/>
                    <a:pt x="194" y="10"/>
                    <a:pt x="202" y="11"/>
                  </a:cubicBezTo>
                  <a:cubicBezTo>
                    <a:pt x="212" y="10"/>
                    <a:pt x="221" y="14"/>
                    <a:pt x="228" y="24"/>
                  </a:cubicBezTo>
                  <a:cubicBezTo>
                    <a:pt x="229" y="30"/>
                    <a:pt x="229" y="35"/>
                    <a:pt x="230" y="41"/>
                  </a:cubicBezTo>
                  <a:cubicBezTo>
                    <a:pt x="232" y="66"/>
                    <a:pt x="233" y="90"/>
                    <a:pt x="234" y="115"/>
                  </a:cubicBezTo>
                  <a:cubicBezTo>
                    <a:pt x="229" y="114"/>
                    <a:pt x="223" y="113"/>
                    <a:pt x="217" y="113"/>
                  </a:cubicBezTo>
                  <a:cubicBezTo>
                    <a:pt x="218" y="97"/>
                    <a:pt x="219" y="80"/>
                    <a:pt x="217" y="64"/>
                  </a:cubicBezTo>
                  <a:cubicBezTo>
                    <a:pt x="217" y="62"/>
                    <a:pt x="214" y="62"/>
                    <a:pt x="214" y="64"/>
                  </a:cubicBezTo>
                  <a:cubicBezTo>
                    <a:pt x="213" y="67"/>
                    <a:pt x="213" y="70"/>
                    <a:pt x="212" y="73"/>
                  </a:cubicBezTo>
                  <a:cubicBezTo>
                    <a:pt x="201" y="73"/>
                    <a:pt x="190" y="73"/>
                    <a:pt x="179" y="73"/>
                  </a:cubicBezTo>
                  <a:cubicBezTo>
                    <a:pt x="179" y="66"/>
                    <a:pt x="178" y="59"/>
                    <a:pt x="178" y="52"/>
                  </a:cubicBezTo>
                  <a:cubicBezTo>
                    <a:pt x="178" y="49"/>
                    <a:pt x="175" y="49"/>
                    <a:pt x="173" y="51"/>
                  </a:cubicBezTo>
                  <a:cubicBezTo>
                    <a:pt x="170" y="55"/>
                    <a:pt x="171" y="54"/>
                    <a:pt x="172" y="59"/>
                  </a:cubicBezTo>
                  <a:cubicBezTo>
                    <a:pt x="172" y="60"/>
                    <a:pt x="173" y="61"/>
                    <a:pt x="173" y="60"/>
                  </a:cubicBezTo>
                  <a:cubicBezTo>
                    <a:pt x="174" y="65"/>
                    <a:pt x="174" y="69"/>
                    <a:pt x="174" y="74"/>
                  </a:cubicBezTo>
                  <a:cubicBezTo>
                    <a:pt x="160" y="74"/>
                    <a:pt x="145" y="74"/>
                    <a:pt x="131" y="75"/>
                  </a:cubicBezTo>
                  <a:cubicBezTo>
                    <a:pt x="130" y="67"/>
                    <a:pt x="130" y="60"/>
                    <a:pt x="129" y="52"/>
                  </a:cubicBezTo>
                  <a:cubicBezTo>
                    <a:pt x="128" y="49"/>
                    <a:pt x="124" y="49"/>
                    <a:pt x="124" y="52"/>
                  </a:cubicBezTo>
                  <a:cubicBezTo>
                    <a:pt x="123" y="54"/>
                    <a:pt x="123" y="57"/>
                    <a:pt x="122" y="59"/>
                  </a:cubicBezTo>
                  <a:cubicBezTo>
                    <a:pt x="122" y="61"/>
                    <a:pt x="123" y="61"/>
                    <a:pt x="124" y="61"/>
                  </a:cubicBezTo>
                  <a:cubicBezTo>
                    <a:pt x="124" y="66"/>
                    <a:pt x="125" y="71"/>
                    <a:pt x="125" y="75"/>
                  </a:cubicBezTo>
                  <a:cubicBezTo>
                    <a:pt x="113" y="76"/>
                    <a:pt x="101" y="77"/>
                    <a:pt x="89" y="78"/>
                  </a:cubicBezTo>
                  <a:cubicBezTo>
                    <a:pt x="88" y="71"/>
                    <a:pt x="87" y="65"/>
                    <a:pt x="86" y="59"/>
                  </a:cubicBezTo>
                  <a:cubicBezTo>
                    <a:pt x="85" y="57"/>
                    <a:pt x="81" y="57"/>
                    <a:pt x="81" y="60"/>
                  </a:cubicBezTo>
                  <a:cubicBezTo>
                    <a:pt x="81" y="66"/>
                    <a:pt x="81" y="72"/>
                    <a:pt x="82" y="78"/>
                  </a:cubicBezTo>
                  <a:cubicBezTo>
                    <a:pt x="72" y="79"/>
                    <a:pt x="62" y="80"/>
                    <a:pt x="52" y="81"/>
                  </a:cubicBezTo>
                  <a:cubicBezTo>
                    <a:pt x="52" y="74"/>
                    <a:pt x="51" y="67"/>
                    <a:pt x="50" y="60"/>
                  </a:cubicBezTo>
                  <a:cubicBezTo>
                    <a:pt x="50" y="57"/>
                    <a:pt x="45" y="57"/>
                    <a:pt x="45" y="60"/>
                  </a:cubicBezTo>
                  <a:cubicBezTo>
                    <a:pt x="45" y="67"/>
                    <a:pt x="45" y="75"/>
                    <a:pt x="45" y="82"/>
                  </a:cubicBezTo>
                  <a:cubicBezTo>
                    <a:pt x="39" y="83"/>
                    <a:pt x="33" y="83"/>
                    <a:pt x="28" y="84"/>
                  </a:cubicBezTo>
                  <a:cubicBezTo>
                    <a:pt x="25" y="85"/>
                    <a:pt x="25" y="88"/>
                    <a:pt x="28" y="88"/>
                  </a:cubicBezTo>
                  <a:cubicBezTo>
                    <a:pt x="34" y="88"/>
                    <a:pt x="39" y="87"/>
                    <a:pt x="45" y="87"/>
                  </a:cubicBezTo>
                  <a:cubicBezTo>
                    <a:pt x="45" y="97"/>
                    <a:pt x="46" y="106"/>
                    <a:pt x="46" y="116"/>
                  </a:cubicBezTo>
                  <a:cubicBezTo>
                    <a:pt x="36" y="116"/>
                    <a:pt x="25" y="117"/>
                    <a:pt x="15" y="118"/>
                  </a:cubicBezTo>
                  <a:cubicBezTo>
                    <a:pt x="13" y="85"/>
                    <a:pt x="11" y="52"/>
                    <a:pt x="9" y="20"/>
                  </a:cubicBezTo>
                  <a:cubicBezTo>
                    <a:pt x="46" y="16"/>
                    <a:pt x="82" y="14"/>
                    <a:pt x="11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55"/>
            <p:cNvSpPr/>
            <p:nvPr/>
          </p:nvSpPr>
          <p:spPr bwMode="auto">
            <a:xfrm>
              <a:off x="1946" y="2069"/>
              <a:ext cx="388" cy="31"/>
            </a:xfrm>
            <a:custGeom>
              <a:avLst/>
              <a:gdLst>
                <a:gd name="T0" fmla="*/ 4 w 164"/>
                <a:gd name="T1" fmla="*/ 13 h 13"/>
                <a:gd name="T2" fmla="*/ 161 w 164"/>
                <a:gd name="T3" fmla="*/ 10 h 13"/>
                <a:gd name="T4" fmla="*/ 162 w 164"/>
                <a:gd name="T5" fmla="*/ 7 h 13"/>
                <a:gd name="T6" fmla="*/ 4 w 164"/>
                <a:gd name="T7" fmla="*/ 8 h 13"/>
                <a:gd name="T8" fmla="*/ 4 w 16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3">
                  <a:moveTo>
                    <a:pt x="4" y="13"/>
                  </a:moveTo>
                  <a:cubicBezTo>
                    <a:pt x="57" y="8"/>
                    <a:pt x="109" y="6"/>
                    <a:pt x="161" y="10"/>
                  </a:cubicBezTo>
                  <a:cubicBezTo>
                    <a:pt x="163" y="10"/>
                    <a:pt x="164" y="7"/>
                    <a:pt x="162" y="7"/>
                  </a:cubicBezTo>
                  <a:cubicBezTo>
                    <a:pt x="109" y="1"/>
                    <a:pt x="56" y="0"/>
                    <a:pt x="4" y="8"/>
                  </a:cubicBezTo>
                  <a:cubicBezTo>
                    <a:pt x="0" y="8"/>
                    <a:pt x="0" y="13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56"/>
            <p:cNvSpPr/>
            <p:nvPr/>
          </p:nvSpPr>
          <p:spPr bwMode="auto">
            <a:xfrm>
              <a:off x="4759" y="727"/>
              <a:ext cx="230" cy="312"/>
            </a:xfrm>
            <a:custGeom>
              <a:avLst/>
              <a:gdLst>
                <a:gd name="T0" fmla="*/ 1 w 97"/>
                <a:gd name="T1" fmla="*/ 3 h 132"/>
                <a:gd name="T2" fmla="*/ 95 w 97"/>
                <a:gd name="T3" fmla="*/ 131 h 132"/>
                <a:gd name="T4" fmla="*/ 96 w 97"/>
                <a:gd name="T5" fmla="*/ 130 h 132"/>
                <a:gd name="T6" fmla="*/ 2 w 97"/>
                <a:gd name="T7" fmla="*/ 1 h 132"/>
                <a:gd name="T8" fmla="*/ 1 w 97"/>
                <a:gd name="T9" fmla="*/ 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32">
                  <a:moveTo>
                    <a:pt x="1" y="3"/>
                  </a:moveTo>
                  <a:cubicBezTo>
                    <a:pt x="37" y="42"/>
                    <a:pt x="69" y="84"/>
                    <a:pt x="95" y="131"/>
                  </a:cubicBezTo>
                  <a:cubicBezTo>
                    <a:pt x="95" y="132"/>
                    <a:pt x="97" y="131"/>
                    <a:pt x="96" y="130"/>
                  </a:cubicBezTo>
                  <a:cubicBezTo>
                    <a:pt x="71" y="84"/>
                    <a:pt x="40" y="40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157"/>
            <p:cNvSpPr/>
            <p:nvPr/>
          </p:nvSpPr>
          <p:spPr bwMode="auto">
            <a:xfrm>
              <a:off x="4691" y="694"/>
              <a:ext cx="191" cy="308"/>
            </a:xfrm>
            <a:custGeom>
              <a:avLst/>
              <a:gdLst>
                <a:gd name="T0" fmla="*/ 0 w 81"/>
                <a:gd name="T1" fmla="*/ 2 h 130"/>
                <a:gd name="T2" fmla="*/ 80 w 81"/>
                <a:gd name="T3" fmla="*/ 129 h 130"/>
                <a:gd name="T4" fmla="*/ 81 w 81"/>
                <a:gd name="T5" fmla="*/ 128 h 130"/>
                <a:gd name="T6" fmla="*/ 2 w 81"/>
                <a:gd name="T7" fmla="*/ 1 h 130"/>
                <a:gd name="T8" fmla="*/ 0 w 81"/>
                <a:gd name="T9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30">
                  <a:moveTo>
                    <a:pt x="0" y="2"/>
                  </a:moveTo>
                  <a:cubicBezTo>
                    <a:pt x="31" y="42"/>
                    <a:pt x="59" y="83"/>
                    <a:pt x="80" y="129"/>
                  </a:cubicBezTo>
                  <a:cubicBezTo>
                    <a:pt x="80" y="130"/>
                    <a:pt x="81" y="129"/>
                    <a:pt x="81" y="128"/>
                  </a:cubicBezTo>
                  <a:cubicBezTo>
                    <a:pt x="61" y="83"/>
                    <a:pt x="35" y="38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158"/>
            <p:cNvSpPr/>
            <p:nvPr/>
          </p:nvSpPr>
          <p:spPr bwMode="auto">
            <a:xfrm>
              <a:off x="4419" y="661"/>
              <a:ext cx="142" cy="286"/>
            </a:xfrm>
            <a:custGeom>
              <a:avLst/>
              <a:gdLst>
                <a:gd name="T0" fmla="*/ 0 w 60"/>
                <a:gd name="T1" fmla="*/ 2 h 121"/>
                <a:gd name="T2" fmla="*/ 28 w 60"/>
                <a:gd name="T3" fmla="*/ 58 h 121"/>
                <a:gd name="T4" fmla="*/ 41 w 60"/>
                <a:gd name="T5" fmla="*/ 85 h 121"/>
                <a:gd name="T6" fmla="*/ 55 w 60"/>
                <a:gd name="T7" fmla="*/ 115 h 121"/>
                <a:gd name="T8" fmla="*/ 55 w 60"/>
                <a:gd name="T9" fmla="*/ 116 h 121"/>
                <a:gd name="T10" fmla="*/ 58 w 60"/>
                <a:gd name="T11" fmla="*/ 120 h 121"/>
                <a:gd name="T12" fmla="*/ 59 w 60"/>
                <a:gd name="T13" fmla="*/ 120 h 121"/>
                <a:gd name="T14" fmla="*/ 2 w 60"/>
                <a:gd name="T15" fmla="*/ 1 h 121"/>
                <a:gd name="T16" fmla="*/ 0 w 60"/>
                <a:gd name="T17" fmla="*/ 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21">
                  <a:moveTo>
                    <a:pt x="0" y="2"/>
                  </a:moveTo>
                  <a:cubicBezTo>
                    <a:pt x="8" y="21"/>
                    <a:pt x="19" y="39"/>
                    <a:pt x="28" y="58"/>
                  </a:cubicBezTo>
                  <a:cubicBezTo>
                    <a:pt x="32" y="67"/>
                    <a:pt x="37" y="76"/>
                    <a:pt x="41" y="85"/>
                  </a:cubicBezTo>
                  <a:cubicBezTo>
                    <a:pt x="45" y="94"/>
                    <a:pt x="49" y="108"/>
                    <a:pt x="55" y="115"/>
                  </a:cubicBezTo>
                  <a:cubicBezTo>
                    <a:pt x="55" y="115"/>
                    <a:pt x="54" y="115"/>
                    <a:pt x="55" y="116"/>
                  </a:cubicBezTo>
                  <a:cubicBezTo>
                    <a:pt x="56" y="117"/>
                    <a:pt x="57" y="119"/>
                    <a:pt x="58" y="120"/>
                  </a:cubicBezTo>
                  <a:cubicBezTo>
                    <a:pt x="59" y="121"/>
                    <a:pt x="60" y="120"/>
                    <a:pt x="59" y="120"/>
                  </a:cubicBezTo>
                  <a:cubicBezTo>
                    <a:pt x="42" y="80"/>
                    <a:pt x="24" y="38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159"/>
            <p:cNvSpPr/>
            <p:nvPr/>
          </p:nvSpPr>
          <p:spPr bwMode="auto">
            <a:xfrm>
              <a:off x="4362" y="642"/>
              <a:ext cx="137" cy="303"/>
            </a:xfrm>
            <a:custGeom>
              <a:avLst/>
              <a:gdLst>
                <a:gd name="T0" fmla="*/ 1 w 58"/>
                <a:gd name="T1" fmla="*/ 2 h 128"/>
                <a:gd name="T2" fmla="*/ 56 w 58"/>
                <a:gd name="T3" fmla="*/ 127 h 128"/>
                <a:gd name="T4" fmla="*/ 57 w 58"/>
                <a:gd name="T5" fmla="*/ 127 h 128"/>
                <a:gd name="T6" fmla="*/ 3 w 58"/>
                <a:gd name="T7" fmla="*/ 1 h 128"/>
                <a:gd name="T8" fmla="*/ 1 w 58"/>
                <a:gd name="T9" fmla="*/ 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8">
                  <a:moveTo>
                    <a:pt x="1" y="2"/>
                  </a:moveTo>
                  <a:cubicBezTo>
                    <a:pt x="17" y="44"/>
                    <a:pt x="37" y="86"/>
                    <a:pt x="56" y="127"/>
                  </a:cubicBezTo>
                  <a:cubicBezTo>
                    <a:pt x="56" y="128"/>
                    <a:pt x="58" y="127"/>
                    <a:pt x="57" y="127"/>
                  </a:cubicBezTo>
                  <a:cubicBezTo>
                    <a:pt x="40" y="85"/>
                    <a:pt x="23" y="42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160"/>
            <p:cNvSpPr/>
            <p:nvPr/>
          </p:nvSpPr>
          <p:spPr bwMode="auto">
            <a:xfrm>
              <a:off x="4225" y="3597"/>
              <a:ext cx="215" cy="157"/>
            </a:xfrm>
            <a:custGeom>
              <a:avLst/>
              <a:gdLst>
                <a:gd name="T0" fmla="*/ 2 w 91"/>
                <a:gd name="T1" fmla="*/ 66 h 66"/>
                <a:gd name="T2" fmla="*/ 90 w 91"/>
                <a:gd name="T3" fmla="*/ 2 h 66"/>
                <a:gd name="T4" fmla="*/ 89 w 91"/>
                <a:gd name="T5" fmla="*/ 1 h 66"/>
                <a:gd name="T6" fmla="*/ 1 w 91"/>
                <a:gd name="T7" fmla="*/ 64 h 66"/>
                <a:gd name="T8" fmla="*/ 2 w 91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66">
                  <a:moveTo>
                    <a:pt x="2" y="66"/>
                  </a:moveTo>
                  <a:cubicBezTo>
                    <a:pt x="34" y="48"/>
                    <a:pt x="63" y="27"/>
                    <a:pt x="90" y="2"/>
                  </a:cubicBezTo>
                  <a:cubicBezTo>
                    <a:pt x="91" y="2"/>
                    <a:pt x="90" y="0"/>
                    <a:pt x="89" y="1"/>
                  </a:cubicBezTo>
                  <a:cubicBezTo>
                    <a:pt x="61" y="25"/>
                    <a:pt x="32" y="45"/>
                    <a:pt x="1" y="64"/>
                  </a:cubicBezTo>
                  <a:cubicBezTo>
                    <a:pt x="0" y="65"/>
                    <a:pt x="1" y="66"/>
                    <a:pt x="2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61"/>
            <p:cNvSpPr/>
            <p:nvPr/>
          </p:nvSpPr>
          <p:spPr bwMode="auto">
            <a:xfrm>
              <a:off x="4199" y="3552"/>
              <a:ext cx="248" cy="161"/>
            </a:xfrm>
            <a:custGeom>
              <a:avLst/>
              <a:gdLst>
                <a:gd name="T0" fmla="*/ 2 w 105"/>
                <a:gd name="T1" fmla="*/ 67 h 68"/>
                <a:gd name="T2" fmla="*/ 104 w 105"/>
                <a:gd name="T3" fmla="*/ 2 h 68"/>
                <a:gd name="T4" fmla="*/ 103 w 105"/>
                <a:gd name="T5" fmla="*/ 1 h 68"/>
                <a:gd name="T6" fmla="*/ 1 w 105"/>
                <a:gd name="T7" fmla="*/ 66 h 68"/>
                <a:gd name="T8" fmla="*/ 2 w 105"/>
                <a:gd name="T9" fmla="*/ 6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68">
                  <a:moveTo>
                    <a:pt x="2" y="67"/>
                  </a:moveTo>
                  <a:cubicBezTo>
                    <a:pt x="38" y="48"/>
                    <a:pt x="72" y="26"/>
                    <a:pt x="104" y="2"/>
                  </a:cubicBezTo>
                  <a:cubicBezTo>
                    <a:pt x="105" y="2"/>
                    <a:pt x="104" y="0"/>
                    <a:pt x="103" y="1"/>
                  </a:cubicBezTo>
                  <a:cubicBezTo>
                    <a:pt x="71" y="24"/>
                    <a:pt x="36" y="46"/>
                    <a:pt x="1" y="66"/>
                  </a:cubicBezTo>
                  <a:cubicBezTo>
                    <a:pt x="0" y="66"/>
                    <a:pt x="1" y="68"/>
                    <a:pt x="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162"/>
            <p:cNvSpPr/>
            <p:nvPr/>
          </p:nvSpPr>
          <p:spPr bwMode="auto">
            <a:xfrm>
              <a:off x="4116" y="3489"/>
              <a:ext cx="243" cy="151"/>
            </a:xfrm>
            <a:custGeom>
              <a:avLst/>
              <a:gdLst>
                <a:gd name="T0" fmla="*/ 2 w 103"/>
                <a:gd name="T1" fmla="*/ 63 h 64"/>
                <a:gd name="T2" fmla="*/ 102 w 103"/>
                <a:gd name="T3" fmla="*/ 2 h 64"/>
                <a:gd name="T4" fmla="*/ 101 w 103"/>
                <a:gd name="T5" fmla="*/ 0 h 64"/>
                <a:gd name="T6" fmla="*/ 1 w 103"/>
                <a:gd name="T7" fmla="*/ 62 h 64"/>
                <a:gd name="T8" fmla="*/ 2 w 103"/>
                <a:gd name="T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64">
                  <a:moveTo>
                    <a:pt x="2" y="63"/>
                  </a:moveTo>
                  <a:cubicBezTo>
                    <a:pt x="37" y="45"/>
                    <a:pt x="70" y="25"/>
                    <a:pt x="102" y="2"/>
                  </a:cubicBezTo>
                  <a:cubicBezTo>
                    <a:pt x="103" y="1"/>
                    <a:pt x="102" y="0"/>
                    <a:pt x="101" y="0"/>
                  </a:cubicBezTo>
                  <a:cubicBezTo>
                    <a:pt x="69" y="23"/>
                    <a:pt x="35" y="43"/>
                    <a:pt x="1" y="62"/>
                  </a:cubicBezTo>
                  <a:cubicBezTo>
                    <a:pt x="0" y="62"/>
                    <a:pt x="1" y="64"/>
                    <a:pt x="2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63"/>
            <p:cNvSpPr/>
            <p:nvPr/>
          </p:nvSpPr>
          <p:spPr bwMode="auto">
            <a:xfrm>
              <a:off x="3993" y="3387"/>
              <a:ext cx="210" cy="132"/>
            </a:xfrm>
            <a:custGeom>
              <a:avLst/>
              <a:gdLst>
                <a:gd name="T0" fmla="*/ 2 w 89"/>
                <a:gd name="T1" fmla="*/ 55 h 56"/>
                <a:gd name="T2" fmla="*/ 88 w 89"/>
                <a:gd name="T3" fmla="*/ 2 h 56"/>
                <a:gd name="T4" fmla="*/ 87 w 89"/>
                <a:gd name="T5" fmla="*/ 0 h 56"/>
                <a:gd name="T6" fmla="*/ 1 w 89"/>
                <a:gd name="T7" fmla="*/ 54 h 56"/>
                <a:gd name="T8" fmla="*/ 2 w 89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56">
                  <a:moveTo>
                    <a:pt x="2" y="55"/>
                  </a:moveTo>
                  <a:cubicBezTo>
                    <a:pt x="31" y="38"/>
                    <a:pt x="60" y="20"/>
                    <a:pt x="88" y="2"/>
                  </a:cubicBezTo>
                  <a:cubicBezTo>
                    <a:pt x="89" y="1"/>
                    <a:pt x="88" y="0"/>
                    <a:pt x="87" y="0"/>
                  </a:cubicBezTo>
                  <a:cubicBezTo>
                    <a:pt x="59" y="18"/>
                    <a:pt x="30" y="36"/>
                    <a:pt x="1" y="54"/>
                  </a:cubicBezTo>
                  <a:cubicBezTo>
                    <a:pt x="0" y="54"/>
                    <a:pt x="1" y="56"/>
                    <a:pt x="2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64"/>
            <p:cNvSpPr/>
            <p:nvPr/>
          </p:nvSpPr>
          <p:spPr bwMode="auto">
            <a:xfrm>
              <a:off x="3941" y="3335"/>
              <a:ext cx="227" cy="139"/>
            </a:xfrm>
            <a:custGeom>
              <a:avLst/>
              <a:gdLst>
                <a:gd name="T0" fmla="*/ 3 w 96"/>
                <a:gd name="T1" fmla="*/ 58 h 59"/>
                <a:gd name="T2" fmla="*/ 95 w 96"/>
                <a:gd name="T3" fmla="*/ 2 h 59"/>
                <a:gd name="T4" fmla="*/ 95 w 96"/>
                <a:gd name="T5" fmla="*/ 1 h 59"/>
                <a:gd name="T6" fmla="*/ 2 w 96"/>
                <a:gd name="T7" fmla="*/ 57 h 59"/>
                <a:gd name="T8" fmla="*/ 3 w 96"/>
                <a:gd name="T9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59">
                  <a:moveTo>
                    <a:pt x="3" y="58"/>
                  </a:moveTo>
                  <a:cubicBezTo>
                    <a:pt x="35" y="43"/>
                    <a:pt x="66" y="24"/>
                    <a:pt x="95" y="2"/>
                  </a:cubicBezTo>
                  <a:cubicBezTo>
                    <a:pt x="96" y="2"/>
                    <a:pt x="95" y="0"/>
                    <a:pt x="95" y="1"/>
                  </a:cubicBezTo>
                  <a:cubicBezTo>
                    <a:pt x="65" y="22"/>
                    <a:pt x="34" y="40"/>
                    <a:pt x="2" y="57"/>
                  </a:cubicBezTo>
                  <a:cubicBezTo>
                    <a:pt x="0" y="57"/>
                    <a:pt x="1" y="59"/>
                    <a:pt x="3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165"/>
            <p:cNvSpPr/>
            <p:nvPr/>
          </p:nvSpPr>
          <p:spPr bwMode="auto">
            <a:xfrm>
              <a:off x="3761" y="3207"/>
              <a:ext cx="262" cy="163"/>
            </a:xfrm>
            <a:custGeom>
              <a:avLst/>
              <a:gdLst>
                <a:gd name="T0" fmla="*/ 3 w 111"/>
                <a:gd name="T1" fmla="*/ 68 h 69"/>
                <a:gd name="T2" fmla="*/ 110 w 111"/>
                <a:gd name="T3" fmla="*/ 2 h 69"/>
                <a:gd name="T4" fmla="*/ 109 w 111"/>
                <a:gd name="T5" fmla="*/ 0 h 69"/>
                <a:gd name="T6" fmla="*/ 1 w 111"/>
                <a:gd name="T7" fmla="*/ 66 h 69"/>
                <a:gd name="T8" fmla="*/ 3 w 111"/>
                <a:gd name="T9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9">
                  <a:moveTo>
                    <a:pt x="3" y="68"/>
                  </a:moveTo>
                  <a:cubicBezTo>
                    <a:pt x="40" y="48"/>
                    <a:pt x="76" y="26"/>
                    <a:pt x="110" y="2"/>
                  </a:cubicBezTo>
                  <a:cubicBezTo>
                    <a:pt x="111" y="1"/>
                    <a:pt x="110" y="0"/>
                    <a:pt x="109" y="0"/>
                  </a:cubicBezTo>
                  <a:cubicBezTo>
                    <a:pt x="74" y="24"/>
                    <a:pt x="38" y="46"/>
                    <a:pt x="1" y="66"/>
                  </a:cubicBezTo>
                  <a:cubicBezTo>
                    <a:pt x="0" y="67"/>
                    <a:pt x="1" y="69"/>
                    <a:pt x="3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66"/>
            <p:cNvSpPr/>
            <p:nvPr/>
          </p:nvSpPr>
          <p:spPr bwMode="auto">
            <a:xfrm>
              <a:off x="3721" y="3015"/>
              <a:ext cx="243" cy="145"/>
            </a:xfrm>
            <a:custGeom>
              <a:avLst/>
              <a:gdLst>
                <a:gd name="T0" fmla="*/ 3 w 103"/>
                <a:gd name="T1" fmla="*/ 60 h 61"/>
                <a:gd name="T2" fmla="*/ 102 w 103"/>
                <a:gd name="T3" fmla="*/ 2 h 61"/>
                <a:gd name="T4" fmla="*/ 101 w 103"/>
                <a:gd name="T5" fmla="*/ 1 h 61"/>
                <a:gd name="T6" fmla="*/ 1 w 103"/>
                <a:gd name="T7" fmla="*/ 58 h 61"/>
                <a:gd name="T8" fmla="*/ 3 w 103"/>
                <a:gd name="T9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61">
                  <a:moveTo>
                    <a:pt x="3" y="60"/>
                  </a:moveTo>
                  <a:cubicBezTo>
                    <a:pt x="35" y="39"/>
                    <a:pt x="68" y="20"/>
                    <a:pt x="102" y="2"/>
                  </a:cubicBezTo>
                  <a:cubicBezTo>
                    <a:pt x="103" y="2"/>
                    <a:pt x="102" y="0"/>
                    <a:pt x="101" y="1"/>
                  </a:cubicBezTo>
                  <a:cubicBezTo>
                    <a:pt x="67" y="18"/>
                    <a:pt x="33" y="37"/>
                    <a:pt x="1" y="58"/>
                  </a:cubicBezTo>
                  <a:cubicBezTo>
                    <a:pt x="0" y="59"/>
                    <a:pt x="1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67"/>
            <p:cNvSpPr/>
            <p:nvPr/>
          </p:nvSpPr>
          <p:spPr bwMode="auto">
            <a:xfrm>
              <a:off x="3586" y="2968"/>
              <a:ext cx="338" cy="211"/>
            </a:xfrm>
            <a:custGeom>
              <a:avLst/>
              <a:gdLst>
                <a:gd name="T0" fmla="*/ 3 w 143"/>
                <a:gd name="T1" fmla="*/ 88 h 89"/>
                <a:gd name="T2" fmla="*/ 142 w 143"/>
                <a:gd name="T3" fmla="*/ 3 h 89"/>
                <a:gd name="T4" fmla="*/ 141 w 143"/>
                <a:gd name="T5" fmla="*/ 1 h 89"/>
                <a:gd name="T6" fmla="*/ 1 w 143"/>
                <a:gd name="T7" fmla="*/ 85 h 89"/>
                <a:gd name="T8" fmla="*/ 3 w 143"/>
                <a:gd name="T9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9">
                  <a:moveTo>
                    <a:pt x="3" y="88"/>
                  </a:moveTo>
                  <a:cubicBezTo>
                    <a:pt x="51" y="62"/>
                    <a:pt x="97" y="33"/>
                    <a:pt x="142" y="3"/>
                  </a:cubicBezTo>
                  <a:cubicBezTo>
                    <a:pt x="143" y="2"/>
                    <a:pt x="142" y="0"/>
                    <a:pt x="141" y="1"/>
                  </a:cubicBezTo>
                  <a:cubicBezTo>
                    <a:pt x="95" y="30"/>
                    <a:pt x="49" y="58"/>
                    <a:pt x="1" y="85"/>
                  </a:cubicBezTo>
                  <a:cubicBezTo>
                    <a:pt x="0" y="86"/>
                    <a:pt x="1" y="89"/>
                    <a:pt x="3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168"/>
            <p:cNvSpPr/>
            <p:nvPr/>
          </p:nvSpPr>
          <p:spPr bwMode="auto">
            <a:xfrm>
              <a:off x="3597" y="2942"/>
              <a:ext cx="273" cy="177"/>
            </a:xfrm>
            <a:custGeom>
              <a:avLst/>
              <a:gdLst>
                <a:gd name="T0" fmla="*/ 3 w 115"/>
                <a:gd name="T1" fmla="*/ 74 h 75"/>
                <a:gd name="T2" fmla="*/ 114 w 115"/>
                <a:gd name="T3" fmla="*/ 2 h 75"/>
                <a:gd name="T4" fmla="*/ 113 w 115"/>
                <a:gd name="T5" fmla="*/ 0 h 75"/>
                <a:gd name="T6" fmla="*/ 1 w 115"/>
                <a:gd name="T7" fmla="*/ 72 h 75"/>
                <a:gd name="T8" fmla="*/ 3 w 115"/>
                <a:gd name="T9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75">
                  <a:moveTo>
                    <a:pt x="3" y="74"/>
                  </a:moveTo>
                  <a:cubicBezTo>
                    <a:pt x="41" y="52"/>
                    <a:pt x="78" y="27"/>
                    <a:pt x="114" y="2"/>
                  </a:cubicBezTo>
                  <a:cubicBezTo>
                    <a:pt x="115" y="1"/>
                    <a:pt x="114" y="0"/>
                    <a:pt x="113" y="0"/>
                  </a:cubicBezTo>
                  <a:cubicBezTo>
                    <a:pt x="76" y="25"/>
                    <a:pt x="38" y="48"/>
                    <a:pt x="1" y="72"/>
                  </a:cubicBezTo>
                  <a:cubicBezTo>
                    <a:pt x="0" y="73"/>
                    <a:pt x="1" y="75"/>
                    <a:pt x="3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69"/>
            <p:cNvSpPr/>
            <p:nvPr/>
          </p:nvSpPr>
          <p:spPr bwMode="auto">
            <a:xfrm>
              <a:off x="3650" y="2876"/>
              <a:ext cx="198" cy="130"/>
            </a:xfrm>
            <a:custGeom>
              <a:avLst/>
              <a:gdLst>
                <a:gd name="T0" fmla="*/ 2 w 84"/>
                <a:gd name="T1" fmla="*/ 54 h 55"/>
                <a:gd name="T2" fmla="*/ 82 w 84"/>
                <a:gd name="T3" fmla="*/ 2 h 55"/>
                <a:gd name="T4" fmla="*/ 81 w 84"/>
                <a:gd name="T5" fmla="*/ 1 h 55"/>
                <a:gd name="T6" fmla="*/ 1 w 84"/>
                <a:gd name="T7" fmla="*/ 52 h 55"/>
                <a:gd name="T8" fmla="*/ 2 w 84"/>
                <a:gd name="T9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5">
                  <a:moveTo>
                    <a:pt x="2" y="54"/>
                  </a:moveTo>
                  <a:cubicBezTo>
                    <a:pt x="28" y="35"/>
                    <a:pt x="54" y="17"/>
                    <a:pt x="82" y="2"/>
                  </a:cubicBezTo>
                  <a:cubicBezTo>
                    <a:pt x="84" y="2"/>
                    <a:pt x="83" y="0"/>
                    <a:pt x="81" y="1"/>
                  </a:cubicBezTo>
                  <a:cubicBezTo>
                    <a:pt x="53" y="15"/>
                    <a:pt x="25" y="31"/>
                    <a:pt x="1" y="52"/>
                  </a:cubicBezTo>
                  <a:cubicBezTo>
                    <a:pt x="0" y="53"/>
                    <a:pt x="1" y="55"/>
                    <a:pt x="2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70"/>
            <p:cNvSpPr/>
            <p:nvPr/>
          </p:nvSpPr>
          <p:spPr bwMode="auto">
            <a:xfrm>
              <a:off x="2755" y="2381"/>
              <a:ext cx="69" cy="78"/>
            </a:xfrm>
            <a:custGeom>
              <a:avLst/>
              <a:gdLst>
                <a:gd name="T0" fmla="*/ 1 w 29"/>
                <a:gd name="T1" fmla="*/ 3 h 33"/>
                <a:gd name="T2" fmla="*/ 26 w 29"/>
                <a:gd name="T3" fmla="*/ 32 h 33"/>
                <a:gd name="T4" fmla="*/ 28 w 29"/>
                <a:gd name="T5" fmla="*/ 31 h 33"/>
                <a:gd name="T6" fmla="*/ 3 w 29"/>
                <a:gd name="T7" fmla="*/ 1 h 33"/>
                <a:gd name="T8" fmla="*/ 1 w 29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3">
                  <a:moveTo>
                    <a:pt x="1" y="3"/>
                  </a:moveTo>
                  <a:cubicBezTo>
                    <a:pt x="10" y="12"/>
                    <a:pt x="19" y="21"/>
                    <a:pt x="26" y="32"/>
                  </a:cubicBezTo>
                  <a:cubicBezTo>
                    <a:pt x="27" y="33"/>
                    <a:pt x="29" y="32"/>
                    <a:pt x="28" y="31"/>
                  </a:cubicBezTo>
                  <a:cubicBezTo>
                    <a:pt x="21" y="20"/>
                    <a:pt x="13" y="10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71"/>
            <p:cNvSpPr/>
            <p:nvPr/>
          </p:nvSpPr>
          <p:spPr bwMode="auto">
            <a:xfrm>
              <a:off x="3406" y="637"/>
              <a:ext cx="26" cy="126"/>
            </a:xfrm>
            <a:custGeom>
              <a:avLst/>
              <a:gdLst>
                <a:gd name="T0" fmla="*/ 0 w 11"/>
                <a:gd name="T1" fmla="*/ 1 h 53"/>
                <a:gd name="T2" fmla="*/ 9 w 11"/>
                <a:gd name="T3" fmla="*/ 52 h 53"/>
                <a:gd name="T4" fmla="*/ 11 w 11"/>
                <a:gd name="T5" fmla="*/ 52 h 53"/>
                <a:gd name="T6" fmla="*/ 2 w 11"/>
                <a:gd name="T7" fmla="*/ 1 h 53"/>
                <a:gd name="T8" fmla="*/ 0 w 11"/>
                <a:gd name="T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3">
                  <a:moveTo>
                    <a:pt x="0" y="1"/>
                  </a:moveTo>
                  <a:cubicBezTo>
                    <a:pt x="3" y="18"/>
                    <a:pt x="5" y="35"/>
                    <a:pt x="9" y="52"/>
                  </a:cubicBezTo>
                  <a:cubicBezTo>
                    <a:pt x="9" y="53"/>
                    <a:pt x="11" y="53"/>
                    <a:pt x="11" y="52"/>
                  </a:cubicBezTo>
                  <a:cubicBezTo>
                    <a:pt x="8" y="35"/>
                    <a:pt x="5" y="18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72"/>
            <p:cNvSpPr/>
            <p:nvPr/>
          </p:nvSpPr>
          <p:spPr bwMode="auto">
            <a:xfrm>
              <a:off x="3328" y="585"/>
              <a:ext cx="35" cy="147"/>
            </a:xfrm>
            <a:custGeom>
              <a:avLst/>
              <a:gdLst>
                <a:gd name="T0" fmla="*/ 0 w 15"/>
                <a:gd name="T1" fmla="*/ 1 h 62"/>
                <a:gd name="T2" fmla="*/ 13 w 15"/>
                <a:gd name="T3" fmla="*/ 61 h 62"/>
                <a:gd name="T4" fmla="*/ 15 w 15"/>
                <a:gd name="T5" fmla="*/ 60 h 62"/>
                <a:gd name="T6" fmla="*/ 2 w 15"/>
                <a:gd name="T7" fmla="*/ 0 h 62"/>
                <a:gd name="T8" fmla="*/ 0 w 15"/>
                <a:gd name="T9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62">
                  <a:moveTo>
                    <a:pt x="0" y="1"/>
                  </a:moveTo>
                  <a:cubicBezTo>
                    <a:pt x="4" y="21"/>
                    <a:pt x="8" y="41"/>
                    <a:pt x="13" y="61"/>
                  </a:cubicBezTo>
                  <a:cubicBezTo>
                    <a:pt x="13" y="62"/>
                    <a:pt x="15" y="61"/>
                    <a:pt x="15" y="60"/>
                  </a:cubicBezTo>
                  <a:cubicBezTo>
                    <a:pt x="11" y="40"/>
                    <a:pt x="6" y="2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73"/>
            <p:cNvSpPr/>
            <p:nvPr/>
          </p:nvSpPr>
          <p:spPr bwMode="auto">
            <a:xfrm>
              <a:off x="3030" y="431"/>
              <a:ext cx="21" cy="76"/>
            </a:xfrm>
            <a:custGeom>
              <a:avLst/>
              <a:gdLst>
                <a:gd name="T0" fmla="*/ 0 w 9"/>
                <a:gd name="T1" fmla="*/ 2 h 32"/>
                <a:gd name="T2" fmla="*/ 6 w 9"/>
                <a:gd name="T3" fmla="*/ 30 h 32"/>
                <a:gd name="T4" fmla="*/ 9 w 9"/>
                <a:gd name="T5" fmla="*/ 29 h 32"/>
                <a:gd name="T6" fmla="*/ 3 w 9"/>
                <a:gd name="T7" fmla="*/ 1 h 32"/>
                <a:gd name="T8" fmla="*/ 0 w 9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0" y="2"/>
                  </a:moveTo>
                  <a:cubicBezTo>
                    <a:pt x="2" y="11"/>
                    <a:pt x="4" y="21"/>
                    <a:pt x="6" y="30"/>
                  </a:cubicBezTo>
                  <a:cubicBezTo>
                    <a:pt x="6" y="32"/>
                    <a:pt x="9" y="31"/>
                    <a:pt x="9" y="29"/>
                  </a:cubicBezTo>
                  <a:cubicBezTo>
                    <a:pt x="7" y="20"/>
                    <a:pt x="5" y="11"/>
                    <a:pt x="3" y="1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74"/>
            <p:cNvSpPr/>
            <p:nvPr/>
          </p:nvSpPr>
          <p:spPr bwMode="auto">
            <a:xfrm>
              <a:off x="2897" y="353"/>
              <a:ext cx="17" cy="67"/>
            </a:xfrm>
            <a:custGeom>
              <a:avLst/>
              <a:gdLst>
                <a:gd name="T0" fmla="*/ 0 w 7"/>
                <a:gd name="T1" fmla="*/ 1 h 28"/>
                <a:gd name="T2" fmla="*/ 5 w 7"/>
                <a:gd name="T3" fmla="*/ 27 h 28"/>
                <a:gd name="T4" fmla="*/ 6 w 7"/>
                <a:gd name="T5" fmla="*/ 26 h 28"/>
                <a:gd name="T6" fmla="*/ 1 w 7"/>
                <a:gd name="T7" fmla="*/ 1 h 28"/>
                <a:gd name="T8" fmla="*/ 0 w 7"/>
                <a:gd name="T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0" y="1"/>
                  </a:moveTo>
                  <a:cubicBezTo>
                    <a:pt x="1" y="10"/>
                    <a:pt x="3" y="18"/>
                    <a:pt x="5" y="27"/>
                  </a:cubicBezTo>
                  <a:cubicBezTo>
                    <a:pt x="5" y="28"/>
                    <a:pt x="7" y="27"/>
                    <a:pt x="6" y="26"/>
                  </a:cubicBezTo>
                  <a:cubicBezTo>
                    <a:pt x="5" y="18"/>
                    <a:pt x="3" y="9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175"/>
            <p:cNvSpPr/>
            <p:nvPr/>
          </p:nvSpPr>
          <p:spPr bwMode="auto">
            <a:xfrm>
              <a:off x="2840" y="320"/>
              <a:ext cx="19" cy="69"/>
            </a:xfrm>
            <a:custGeom>
              <a:avLst/>
              <a:gdLst>
                <a:gd name="T0" fmla="*/ 0 w 8"/>
                <a:gd name="T1" fmla="*/ 2 h 29"/>
                <a:gd name="T2" fmla="*/ 6 w 8"/>
                <a:gd name="T3" fmla="*/ 28 h 29"/>
                <a:gd name="T4" fmla="*/ 8 w 8"/>
                <a:gd name="T5" fmla="*/ 28 h 29"/>
                <a:gd name="T6" fmla="*/ 3 w 8"/>
                <a:gd name="T7" fmla="*/ 2 h 29"/>
                <a:gd name="T8" fmla="*/ 0 w 8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9">
                  <a:moveTo>
                    <a:pt x="0" y="2"/>
                  </a:moveTo>
                  <a:cubicBezTo>
                    <a:pt x="0" y="11"/>
                    <a:pt x="2" y="20"/>
                    <a:pt x="6" y="28"/>
                  </a:cubicBezTo>
                  <a:cubicBezTo>
                    <a:pt x="6" y="29"/>
                    <a:pt x="8" y="29"/>
                    <a:pt x="8" y="28"/>
                  </a:cubicBezTo>
                  <a:cubicBezTo>
                    <a:pt x="4" y="19"/>
                    <a:pt x="3" y="10"/>
                    <a:pt x="3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176"/>
            <p:cNvSpPr/>
            <p:nvPr/>
          </p:nvSpPr>
          <p:spPr bwMode="auto">
            <a:xfrm>
              <a:off x="3910" y="616"/>
              <a:ext cx="38" cy="102"/>
            </a:xfrm>
            <a:custGeom>
              <a:avLst/>
              <a:gdLst>
                <a:gd name="T0" fmla="*/ 0 w 16"/>
                <a:gd name="T1" fmla="*/ 2 h 43"/>
                <a:gd name="T2" fmla="*/ 14 w 16"/>
                <a:gd name="T3" fmla="*/ 42 h 43"/>
                <a:gd name="T4" fmla="*/ 16 w 16"/>
                <a:gd name="T5" fmla="*/ 42 h 43"/>
                <a:gd name="T6" fmla="*/ 2 w 16"/>
                <a:gd name="T7" fmla="*/ 1 h 43"/>
                <a:gd name="T8" fmla="*/ 0 w 16"/>
                <a:gd name="T9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0" y="2"/>
                  </a:moveTo>
                  <a:cubicBezTo>
                    <a:pt x="6" y="15"/>
                    <a:pt x="10" y="28"/>
                    <a:pt x="14" y="42"/>
                  </a:cubicBezTo>
                  <a:cubicBezTo>
                    <a:pt x="14" y="43"/>
                    <a:pt x="16" y="43"/>
                    <a:pt x="16" y="42"/>
                  </a:cubicBezTo>
                  <a:cubicBezTo>
                    <a:pt x="13" y="28"/>
                    <a:pt x="8" y="14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177"/>
            <p:cNvSpPr/>
            <p:nvPr/>
          </p:nvSpPr>
          <p:spPr bwMode="auto">
            <a:xfrm>
              <a:off x="3728" y="486"/>
              <a:ext cx="45" cy="130"/>
            </a:xfrm>
            <a:custGeom>
              <a:avLst/>
              <a:gdLst>
                <a:gd name="T0" fmla="*/ 0 w 19"/>
                <a:gd name="T1" fmla="*/ 1 h 55"/>
                <a:gd name="T2" fmla="*/ 17 w 19"/>
                <a:gd name="T3" fmla="*/ 54 h 55"/>
                <a:gd name="T4" fmla="*/ 19 w 19"/>
                <a:gd name="T5" fmla="*/ 53 h 55"/>
                <a:gd name="T6" fmla="*/ 2 w 19"/>
                <a:gd name="T7" fmla="*/ 1 h 55"/>
                <a:gd name="T8" fmla="*/ 0 w 19"/>
                <a:gd name="T9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0" y="1"/>
                  </a:moveTo>
                  <a:cubicBezTo>
                    <a:pt x="6" y="19"/>
                    <a:pt x="11" y="36"/>
                    <a:pt x="17" y="54"/>
                  </a:cubicBezTo>
                  <a:cubicBezTo>
                    <a:pt x="17" y="55"/>
                    <a:pt x="19" y="54"/>
                    <a:pt x="19" y="53"/>
                  </a:cubicBezTo>
                  <a:cubicBezTo>
                    <a:pt x="13" y="36"/>
                    <a:pt x="8" y="18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178"/>
            <p:cNvSpPr/>
            <p:nvPr/>
          </p:nvSpPr>
          <p:spPr bwMode="auto">
            <a:xfrm>
              <a:off x="3678" y="455"/>
              <a:ext cx="43" cy="137"/>
            </a:xfrm>
            <a:custGeom>
              <a:avLst/>
              <a:gdLst>
                <a:gd name="T0" fmla="*/ 1 w 18"/>
                <a:gd name="T1" fmla="*/ 1 h 58"/>
                <a:gd name="T2" fmla="*/ 16 w 18"/>
                <a:gd name="T3" fmla="*/ 57 h 58"/>
                <a:gd name="T4" fmla="*/ 18 w 18"/>
                <a:gd name="T5" fmla="*/ 57 h 58"/>
                <a:gd name="T6" fmla="*/ 2 w 18"/>
                <a:gd name="T7" fmla="*/ 1 h 58"/>
                <a:gd name="T8" fmla="*/ 1 w 18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8">
                  <a:moveTo>
                    <a:pt x="1" y="1"/>
                  </a:moveTo>
                  <a:cubicBezTo>
                    <a:pt x="8" y="19"/>
                    <a:pt x="13" y="38"/>
                    <a:pt x="16" y="57"/>
                  </a:cubicBezTo>
                  <a:cubicBezTo>
                    <a:pt x="16" y="58"/>
                    <a:pt x="18" y="58"/>
                    <a:pt x="18" y="57"/>
                  </a:cubicBezTo>
                  <a:cubicBezTo>
                    <a:pt x="15" y="37"/>
                    <a:pt x="10" y="19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179"/>
            <p:cNvSpPr/>
            <p:nvPr/>
          </p:nvSpPr>
          <p:spPr bwMode="auto">
            <a:xfrm>
              <a:off x="3574" y="412"/>
              <a:ext cx="33" cy="123"/>
            </a:xfrm>
            <a:custGeom>
              <a:avLst/>
              <a:gdLst>
                <a:gd name="T0" fmla="*/ 0 w 14"/>
                <a:gd name="T1" fmla="*/ 1 h 52"/>
                <a:gd name="T2" fmla="*/ 11 w 14"/>
                <a:gd name="T3" fmla="*/ 51 h 52"/>
                <a:gd name="T4" fmla="*/ 13 w 14"/>
                <a:gd name="T5" fmla="*/ 50 h 52"/>
                <a:gd name="T6" fmla="*/ 2 w 14"/>
                <a:gd name="T7" fmla="*/ 1 h 52"/>
                <a:gd name="T8" fmla="*/ 0 w 14"/>
                <a:gd name="T9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2">
                  <a:moveTo>
                    <a:pt x="0" y="1"/>
                  </a:moveTo>
                  <a:cubicBezTo>
                    <a:pt x="4" y="18"/>
                    <a:pt x="7" y="34"/>
                    <a:pt x="11" y="51"/>
                  </a:cubicBezTo>
                  <a:cubicBezTo>
                    <a:pt x="12" y="52"/>
                    <a:pt x="14" y="52"/>
                    <a:pt x="13" y="50"/>
                  </a:cubicBezTo>
                  <a:cubicBezTo>
                    <a:pt x="10" y="34"/>
                    <a:pt x="6" y="17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180"/>
            <p:cNvSpPr/>
            <p:nvPr/>
          </p:nvSpPr>
          <p:spPr bwMode="auto">
            <a:xfrm>
              <a:off x="3146" y="2772"/>
              <a:ext cx="11" cy="61"/>
            </a:xfrm>
            <a:custGeom>
              <a:avLst/>
              <a:gdLst>
                <a:gd name="T0" fmla="*/ 2 w 5"/>
                <a:gd name="T1" fmla="*/ 1 h 26"/>
                <a:gd name="T2" fmla="*/ 0 w 5"/>
                <a:gd name="T3" fmla="*/ 25 h 26"/>
                <a:gd name="T4" fmla="*/ 1 w 5"/>
                <a:gd name="T5" fmla="*/ 26 h 26"/>
                <a:gd name="T6" fmla="*/ 3 w 5"/>
                <a:gd name="T7" fmla="*/ 1 h 26"/>
                <a:gd name="T8" fmla="*/ 2 w 5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6">
                  <a:moveTo>
                    <a:pt x="2" y="1"/>
                  </a:moveTo>
                  <a:cubicBezTo>
                    <a:pt x="4" y="9"/>
                    <a:pt x="3" y="17"/>
                    <a:pt x="0" y="25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5" y="18"/>
                    <a:pt x="5" y="9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181"/>
            <p:cNvSpPr/>
            <p:nvPr/>
          </p:nvSpPr>
          <p:spPr bwMode="auto">
            <a:xfrm>
              <a:off x="3060" y="2738"/>
              <a:ext cx="10" cy="55"/>
            </a:xfrm>
            <a:custGeom>
              <a:avLst/>
              <a:gdLst>
                <a:gd name="T0" fmla="*/ 1 w 4"/>
                <a:gd name="T1" fmla="*/ 2 h 23"/>
                <a:gd name="T2" fmla="*/ 0 w 4"/>
                <a:gd name="T3" fmla="*/ 22 h 23"/>
                <a:gd name="T4" fmla="*/ 2 w 4"/>
                <a:gd name="T5" fmla="*/ 22 h 23"/>
                <a:gd name="T6" fmla="*/ 4 w 4"/>
                <a:gd name="T7" fmla="*/ 2 h 23"/>
                <a:gd name="T8" fmla="*/ 1 w 4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3">
                  <a:moveTo>
                    <a:pt x="1" y="2"/>
                  </a:moveTo>
                  <a:cubicBezTo>
                    <a:pt x="1" y="9"/>
                    <a:pt x="0" y="15"/>
                    <a:pt x="0" y="22"/>
                  </a:cubicBezTo>
                  <a:cubicBezTo>
                    <a:pt x="0" y="23"/>
                    <a:pt x="2" y="23"/>
                    <a:pt x="2" y="22"/>
                  </a:cubicBezTo>
                  <a:cubicBezTo>
                    <a:pt x="3" y="15"/>
                    <a:pt x="3" y="9"/>
                    <a:pt x="4" y="2"/>
                  </a:cubicBezTo>
                  <a:cubicBezTo>
                    <a:pt x="4" y="0"/>
                    <a:pt x="1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182"/>
            <p:cNvSpPr/>
            <p:nvPr/>
          </p:nvSpPr>
          <p:spPr bwMode="auto">
            <a:xfrm>
              <a:off x="3030" y="2755"/>
              <a:ext cx="9" cy="28"/>
            </a:xfrm>
            <a:custGeom>
              <a:avLst/>
              <a:gdLst>
                <a:gd name="T0" fmla="*/ 1 w 4"/>
                <a:gd name="T1" fmla="*/ 2 h 12"/>
                <a:gd name="T2" fmla="*/ 0 w 4"/>
                <a:gd name="T3" fmla="*/ 11 h 12"/>
                <a:gd name="T4" fmla="*/ 3 w 4"/>
                <a:gd name="T5" fmla="*/ 11 h 12"/>
                <a:gd name="T6" fmla="*/ 3 w 4"/>
                <a:gd name="T7" fmla="*/ 2 h 12"/>
                <a:gd name="T8" fmla="*/ 1 w 4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2">
                  <a:moveTo>
                    <a:pt x="1" y="2"/>
                  </a:moveTo>
                  <a:cubicBezTo>
                    <a:pt x="0" y="5"/>
                    <a:pt x="0" y="8"/>
                    <a:pt x="0" y="11"/>
                  </a:cubicBezTo>
                  <a:cubicBezTo>
                    <a:pt x="0" y="12"/>
                    <a:pt x="3" y="12"/>
                    <a:pt x="3" y="11"/>
                  </a:cubicBezTo>
                  <a:cubicBezTo>
                    <a:pt x="3" y="8"/>
                    <a:pt x="4" y="5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71" name="Freeform 186"/>
          <p:cNvSpPr>
            <a:spLocks noEditPoints="1"/>
          </p:cNvSpPr>
          <p:nvPr/>
        </p:nvSpPr>
        <p:spPr bwMode="auto">
          <a:xfrm>
            <a:off x="1658552" y="3332905"/>
            <a:ext cx="822325" cy="1236663"/>
          </a:xfrm>
          <a:custGeom>
            <a:avLst/>
            <a:gdLst>
              <a:gd name="T0" fmla="*/ 184 w 216"/>
              <a:gd name="T1" fmla="*/ 48 h 327"/>
              <a:gd name="T2" fmla="*/ 184 w 216"/>
              <a:gd name="T3" fmla="*/ 46 h 327"/>
              <a:gd name="T4" fmla="*/ 181 w 216"/>
              <a:gd name="T5" fmla="*/ 31 h 327"/>
              <a:gd name="T6" fmla="*/ 184 w 216"/>
              <a:gd name="T7" fmla="*/ 5 h 327"/>
              <a:gd name="T8" fmla="*/ 181 w 216"/>
              <a:gd name="T9" fmla="*/ 1 h 327"/>
              <a:gd name="T10" fmla="*/ 159 w 216"/>
              <a:gd name="T11" fmla="*/ 20 h 327"/>
              <a:gd name="T12" fmla="*/ 155 w 216"/>
              <a:gd name="T13" fmla="*/ 20 h 327"/>
              <a:gd name="T14" fmla="*/ 82 w 216"/>
              <a:gd name="T15" fmla="*/ 145 h 327"/>
              <a:gd name="T16" fmla="*/ 11 w 216"/>
              <a:gd name="T17" fmla="*/ 298 h 327"/>
              <a:gd name="T18" fmla="*/ 11 w 216"/>
              <a:gd name="T19" fmla="*/ 300 h 327"/>
              <a:gd name="T20" fmla="*/ 10 w 216"/>
              <a:gd name="T21" fmla="*/ 302 h 327"/>
              <a:gd name="T22" fmla="*/ 11 w 216"/>
              <a:gd name="T23" fmla="*/ 304 h 327"/>
              <a:gd name="T24" fmla="*/ 5 w 216"/>
              <a:gd name="T25" fmla="*/ 325 h 327"/>
              <a:gd name="T26" fmla="*/ 10 w 216"/>
              <a:gd name="T27" fmla="*/ 325 h 327"/>
              <a:gd name="T28" fmla="*/ 17 w 216"/>
              <a:gd name="T29" fmla="*/ 315 h 327"/>
              <a:gd name="T30" fmla="*/ 21 w 216"/>
              <a:gd name="T31" fmla="*/ 309 h 327"/>
              <a:gd name="T32" fmla="*/ 25 w 216"/>
              <a:gd name="T33" fmla="*/ 309 h 327"/>
              <a:gd name="T34" fmla="*/ 26 w 216"/>
              <a:gd name="T35" fmla="*/ 309 h 327"/>
              <a:gd name="T36" fmla="*/ 26 w 216"/>
              <a:gd name="T37" fmla="*/ 309 h 327"/>
              <a:gd name="T38" fmla="*/ 29 w 216"/>
              <a:gd name="T39" fmla="*/ 309 h 327"/>
              <a:gd name="T40" fmla="*/ 59 w 216"/>
              <a:gd name="T41" fmla="*/ 264 h 327"/>
              <a:gd name="T42" fmla="*/ 88 w 216"/>
              <a:gd name="T43" fmla="*/ 221 h 327"/>
              <a:gd name="T44" fmla="*/ 127 w 216"/>
              <a:gd name="T45" fmla="*/ 156 h 327"/>
              <a:gd name="T46" fmla="*/ 144 w 216"/>
              <a:gd name="T47" fmla="*/ 168 h 327"/>
              <a:gd name="T48" fmla="*/ 184 w 216"/>
              <a:gd name="T49" fmla="*/ 48 h 327"/>
              <a:gd name="T50" fmla="*/ 178 w 216"/>
              <a:gd name="T51" fmla="*/ 8 h 327"/>
              <a:gd name="T52" fmla="*/ 177 w 216"/>
              <a:gd name="T53" fmla="*/ 20 h 327"/>
              <a:gd name="T54" fmla="*/ 176 w 216"/>
              <a:gd name="T55" fmla="*/ 24 h 327"/>
              <a:gd name="T56" fmla="*/ 163 w 216"/>
              <a:gd name="T57" fmla="*/ 21 h 327"/>
              <a:gd name="T58" fmla="*/ 178 w 216"/>
              <a:gd name="T59" fmla="*/ 8 h 327"/>
              <a:gd name="T60" fmla="*/ 12 w 216"/>
              <a:gd name="T61" fmla="*/ 312 h 327"/>
              <a:gd name="T62" fmla="*/ 8 w 216"/>
              <a:gd name="T63" fmla="*/ 317 h 327"/>
              <a:gd name="T64" fmla="*/ 14 w 216"/>
              <a:gd name="T65" fmla="*/ 306 h 327"/>
              <a:gd name="T66" fmla="*/ 16 w 216"/>
              <a:gd name="T67" fmla="*/ 307 h 327"/>
              <a:gd name="T68" fmla="*/ 12 w 216"/>
              <a:gd name="T69" fmla="*/ 312 h 327"/>
              <a:gd name="T70" fmla="*/ 56 w 216"/>
              <a:gd name="T71" fmla="*/ 254 h 327"/>
              <a:gd name="T72" fmla="*/ 27 w 216"/>
              <a:gd name="T73" fmla="*/ 303 h 327"/>
              <a:gd name="T74" fmla="*/ 25 w 216"/>
              <a:gd name="T75" fmla="*/ 303 h 327"/>
              <a:gd name="T76" fmla="*/ 16 w 216"/>
              <a:gd name="T77" fmla="*/ 301 h 327"/>
              <a:gd name="T78" fmla="*/ 20 w 216"/>
              <a:gd name="T79" fmla="*/ 294 h 327"/>
              <a:gd name="T80" fmla="*/ 18 w 216"/>
              <a:gd name="T81" fmla="*/ 291 h 327"/>
              <a:gd name="T82" fmla="*/ 85 w 216"/>
              <a:gd name="T83" fmla="*/ 156 h 327"/>
              <a:gd name="T84" fmla="*/ 158 w 216"/>
              <a:gd name="T85" fmla="*/ 26 h 327"/>
              <a:gd name="T86" fmla="*/ 160 w 216"/>
              <a:gd name="T87" fmla="*/ 28 h 327"/>
              <a:gd name="T88" fmla="*/ 172 w 216"/>
              <a:gd name="T89" fmla="*/ 57 h 327"/>
              <a:gd name="T90" fmla="*/ 166 w 216"/>
              <a:gd name="T91" fmla="*/ 69 h 327"/>
              <a:gd name="T92" fmla="*/ 157 w 216"/>
              <a:gd name="T93" fmla="*/ 86 h 327"/>
              <a:gd name="T94" fmla="*/ 138 w 216"/>
              <a:gd name="T95" fmla="*/ 122 h 327"/>
              <a:gd name="T96" fmla="*/ 98 w 216"/>
              <a:gd name="T97" fmla="*/ 189 h 327"/>
              <a:gd name="T98" fmla="*/ 56 w 216"/>
              <a:gd name="T99" fmla="*/ 254 h 327"/>
              <a:gd name="T100" fmla="*/ 166 w 216"/>
              <a:gd name="T101" fmla="*/ 121 h 327"/>
              <a:gd name="T102" fmla="*/ 152 w 216"/>
              <a:gd name="T103" fmla="*/ 145 h 327"/>
              <a:gd name="T104" fmla="*/ 143 w 216"/>
              <a:gd name="T105" fmla="*/ 159 h 327"/>
              <a:gd name="T106" fmla="*/ 137 w 216"/>
              <a:gd name="T107" fmla="*/ 165 h 327"/>
              <a:gd name="T108" fmla="*/ 148 w 216"/>
              <a:gd name="T109" fmla="*/ 147 h 327"/>
              <a:gd name="T110" fmla="*/ 150 w 216"/>
              <a:gd name="T111" fmla="*/ 141 h 327"/>
              <a:gd name="T112" fmla="*/ 136 w 216"/>
              <a:gd name="T113" fmla="*/ 142 h 327"/>
              <a:gd name="T114" fmla="*/ 143 w 216"/>
              <a:gd name="T115" fmla="*/ 129 h 327"/>
              <a:gd name="T116" fmla="*/ 168 w 216"/>
              <a:gd name="T117" fmla="*/ 83 h 327"/>
              <a:gd name="T118" fmla="*/ 183 w 216"/>
              <a:gd name="T119" fmla="*/ 52 h 327"/>
              <a:gd name="T120" fmla="*/ 166 w 216"/>
              <a:gd name="T121" fmla="*/ 121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6" h="327">
                <a:moveTo>
                  <a:pt x="184" y="48"/>
                </a:moveTo>
                <a:cubicBezTo>
                  <a:pt x="184" y="47"/>
                  <a:pt x="184" y="47"/>
                  <a:pt x="184" y="46"/>
                </a:cubicBezTo>
                <a:cubicBezTo>
                  <a:pt x="184" y="41"/>
                  <a:pt x="183" y="35"/>
                  <a:pt x="181" y="31"/>
                </a:cubicBezTo>
                <a:cubicBezTo>
                  <a:pt x="185" y="23"/>
                  <a:pt x="185" y="12"/>
                  <a:pt x="184" y="5"/>
                </a:cubicBezTo>
                <a:cubicBezTo>
                  <a:pt x="184" y="3"/>
                  <a:pt x="183" y="2"/>
                  <a:pt x="181" y="1"/>
                </a:cubicBezTo>
                <a:cubicBezTo>
                  <a:pt x="169" y="0"/>
                  <a:pt x="159" y="9"/>
                  <a:pt x="159" y="20"/>
                </a:cubicBezTo>
                <a:cubicBezTo>
                  <a:pt x="157" y="20"/>
                  <a:pt x="156" y="19"/>
                  <a:pt x="155" y="20"/>
                </a:cubicBezTo>
                <a:cubicBezTo>
                  <a:pt x="119" y="52"/>
                  <a:pt x="102" y="103"/>
                  <a:pt x="82" y="145"/>
                </a:cubicBezTo>
                <a:cubicBezTo>
                  <a:pt x="58" y="196"/>
                  <a:pt x="34" y="246"/>
                  <a:pt x="11" y="298"/>
                </a:cubicBezTo>
                <a:cubicBezTo>
                  <a:pt x="10" y="299"/>
                  <a:pt x="11" y="299"/>
                  <a:pt x="11" y="300"/>
                </a:cubicBezTo>
                <a:cubicBezTo>
                  <a:pt x="11" y="300"/>
                  <a:pt x="11" y="301"/>
                  <a:pt x="10" y="302"/>
                </a:cubicBezTo>
                <a:cubicBezTo>
                  <a:pt x="10" y="303"/>
                  <a:pt x="10" y="303"/>
                  <a:pt x="11" y="304"/>
                </a:cubicBezTo>
                <a:cubicBezTo>
                  <a:pt x="4" y="308"/>
                  <a:pt x="0" y="317"/>
                  <a:pt x="5" y="325"/>
                </a:cubicBezTo>
                <a:cubicBezTo>
                  <a:pt x="6" y="327"/>
                  <a:pt x="8" y="327"/>
                  <a:pt x="10" y="325"/>
                </a:cubicBezTo>
                <a:cubicBezTo>
                  <a:pt x="12" y="322"/>
                  <a:pt x="14" y="319"/>
                  <a:pt x="17" y="315"/>
                </a:cubicBezTo>
                <a:cubicBezTo>
                  <a:pt x="18" y="313"/>
                  <a:pt x="20" y="311"/>
                  <a:pt x="21" y="309"/>
                </a:cubicBezTo>
                <a:cubicBezTo>
                  <a:pt x="23" y="309"/>
                  <a:pt x="24" y="309"/>
                  <a:pt x="25" y="309"/>
                </a:cubicBezTo>
                <a:cubicBezTo>
                  <a:pt x="26" y="309"/>
                  <a:pt x="26" y="309"/>
                  <a:pt x="26" y="309"/>
                </a:cubicBezTo>
                <a:cubicBezTo>
                  <a:pt x="26" y="309"/>
                  <a:pt x="26" y="309"/>
                  <a:pt x="26" y="309"/>
                </a:cubicBezTo>
                <a:cubicBezTo>
                  <a:pt x="26" y="311"/>
                  <a:pt x="28" y="311"/>
                  <a:pt x="29" y="309"/>
                </a:cubicBezTo>
                <a:cubicBezTo>
                  <a:pt x="33" y="293"/>
                  <a:pt x="49" y="278"/>
                  <a:pt x="59" y="264"/>
                </a:cubicBezTo>
                <a:cubicBezTo>
                  <a:pt x="69" y="250"/>
                  <a:pt x="78" y="236"/>
                  <a:pt x="88" y="221"/>
                </a:cubicBezTo>
                <a:cubicBezTo>
                  <a:pt x="101" y="200"/>
                  <a:pt x="115" y="178"/>
                  <a:pt x="127" y="156"/>
                </a:cubicBezTo>
                <a:cubicBezTo>
                  <a:pt x="126" y="169"/>
                  <a:pt x="133" y="182"/>
                  <a:pt x="144" y="168"/>
                </a:cubicBezTo>
                <a:cubicBezTo>
                  <a:pt x="156" y="154"/>
                  <a:pt x="216" y="61"/>
                  <a:pt x="184" y="48"/>
                </a:cubicBezTo>
                <a:close/>
                <a:moveTo>
                  <a:pt x="178" y="8"/>
                </a:moveTo>
                <a:cubicBezTo>
                  <a:pt x="178" y="12"/>
                  <a:pt x="178" y="16"/>
                  <a:pt x="177" y="20"/>
                </a:cubicBezTo>
                <a:cubicBezTo>
                  <a:pt x="177" y="21"/>
                  <a:pt x="176" y="23"/>
                  <a:pt x="176" y="24"/>
                </a:cubicBezTo>
                <a:cubicBezTo>
                  <a:pt x="172" y="22"/>
                  <a:pt x="168" y="20"/>
                  <a:pt x="163" y="21"/>
                </a:cubicBezTo>
                <a:cubicBezTo>
                  <a:pt x="164" y="14"/>
                  <a:pt x="171" y="8"/>
                  <a:pt x="178" y="8"/>
                </a:cubicBezTo>
                <a:close/>
                <a:moveTo>
                  <a:pt x="12" y="312"/>
                </a:moveTo>
                <a:cubicBezTo>
                  <a:pt x="11" y="313"/>
                  <a:pt x="10" y="315"/>
                  <a:pt x="8" y="317"/>
                </a:cubicBezTo>
                <a:cubicBezTo>
                  <a:pt x="8" y="313"/>
                  <a:pt x="10" y="308"/>
                  <a:pt x="14" y="306"/>
                </a:cubicBezTo>
                <a:cubicBezTo>
                  <a:pt x="14" y="306"/>
                  <a:pt x="15" y="307"/>
                  <a:pt x="16" y="307"/>
                </a:cubicBezTo>
                <a:cubicBezTo>
                  <a:pt x="14" y="309"/>
                  <a:pt x="13" y="310"/>
                  <a:pt x="12" y="312"/>
                </a:cubicBezTo>
                <a:close/>
                <a:moveTo>
                  <a:pt x="56" y="254"/>
                </a:moveTo>
                <a:cubicBezTo>
                  <a:pt x="46" y="268"/>
                  <a:pt x="30" y="285"/>
                  <a:pt x="27" y="303"/>
                </a:cubicBezTo>
                <a:cubicBezTo>
                  <a:pt x="26" y="303"/>
                  <a:pt x="26" y="303"/>
                  <a:pt x="25" y="303"/>
                </a:cubicBezTo>
                <a:cubicBezTo>
                  <a:pt x="22" y="303"/>
                  <a:pt x="19" y="302"/>
                  <a:pt x="16" y="301"/>
                </a:cubicBezTo>
                <a:cubicBezTo>
                  <a:pt x="17" y="298"/>
                  <a:pt x="17" y="296"/>
                  <a:pt x="20" y="294"/>
                </a:cubicBezTo>
                <a:cubicBezTo>
                  <a:pt x="21" y="293"/>
                  <a:pt x="20" y="291"/>
                  <a:pt x="18" y="291"/>
                </a:cubicBezTo>
                <a:cubicBezTo>
                  <a:pt x="41" y="246"/>
                  <a:pt x="63" y="201"/>
                  <a:pt x="85" y="156"/>
                </a:cubicBezTo>
                <a:cubicBezTo>
                  <a:pt x="105" y="113"/>
                  <a:pt x="123" y="60"/>
                  <a:pt x="158" y="26"/>
                </a:cubicBezTo>
                <a:cubicBezTo>
                  <a:pt x="158" y="27"/>
                  <a:pt x="159" y="28"/>
                  <a:pt x="160" y="28"/>
                </a:cubicBezTo>
                <a:cubicBezTo>
                  <a:pt x="175" y="37"/>
                  <a:pt x="179" y="46"/>
                  <a:pt x="172" y="57"/>
                </a:cubicBezTo>
                <a:cubicBezTo>
                  <a:pt x="170" y="61"/>
                  <a:pt x="168" y="65"/>
                  <a:pt x="166" y="69"/>
                </a:cubicBezTo>
                <a:cubicBezTo>
                  <a:pt x="163" y="75"/>
                  <a:pt x="160" y="80"/>
                  <a:pt x="157" y="86"/>
                </a:cubicBezTo>
                <a:cubicBezTo>
                  <a:pt x="151" y="98"/>
                  <a:pt x="145" y="110"/>
                  <a:pt x="138" y="122"/>
                </a:cubicBezTo>
                <a:cubicBezTo>
                  <a:pt x="125" y="144"/>
                  <a:pt x="112" y="167"/>
                  <a:pt x="98" y="189"/>
                </a:cubicBezTo>
                <a:cubicBezTo>
                  <a:pt x="85" y="211"/>
                  <a:pt x="70" y="233"/>
                  <a:pt x="56" y="254"/>
                </a:cubicBezTo>
                <a:close/>
                <a:moveTo>
                  <a:pt x="166" y="121"/>
                </a:moveTo>
                <a:cubicBezTo>
                  <a:pt x="161" y="130"/>
                  <a:pt x="157" y="138"/>
                  <a:pt x="152" y="145"/>
                </a:cubicBezTo>
                <a:cubicBezTo>
                  <a:pt x="149" y="150"/>
                  <a:pt x="146" y="155"/>
                  <a:pt x="143" y="159"/>
                </a:cubicBezTo>
                <a:cubicBezTo>
                  <a:pt x="141" y="162"/>
                  <a:pt x="140" y="164"/>
                  <a:pt x="137" y="165"/>
                </a:cubicBezTo>
                <a:cubicBezTo>
                  <a:pt x="128" y="173"/>
                  <a:pt x="131" y="166"/>
                  <a:pt x="148" y="147"/>
                </a:cubicBezTo>
                <a:cubicBezTo>
                  <a:pt x="152" y="147"/>
                  <a:pt x="153" y="142"/>
                  <a:pt x="150" y="141"/>
                </a:cubicBezTo>
                <a:cubicBezTo>
                  <a:pt x="144" y="139"/>
                  <a:pt x="139" y="140"/>
                  <a:pt x="136" y="142"/>
                </a:cubicBezTo>
                <a:cubicBezTo>
                  <a:pt x="138" y="138"/>
                  <a:pt x="141" y="133"/>
                  <a:pt x="143" y="129"/>
                </a:cubicBezTo>
                <a:cubicBezTo>
                  <a:pt x="152" y="114"/>
                  <a:pt x="160" y="99"/>
                  <a:pt x="168" y="83"/>
                </a:cubicBezTo>
                <a:cubicBezTo>
                  <a:pt x="173" y="74"/>
                  <a:pt x="180" y="63"/>
                  <a:pt x="183" y="52"/>
                </a:cubicBezTo>
                <a:cubicBezTo>
                  <a:pt x="196" y="65"/>
                  <a:pt x="171" y="110"/>
                  <a:pt x="166" y="1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72" name="Group 189"/>
          <p:cNvGrpSpPr>
            <a:grpSpLocks noChangeAspect="1"/>
          </p:cNvGrpSpPr>
          <p:nvPr/>
        </p:nvGrpSpPr>
        <p:grpSpPr bwMode="auto">
          <a:xfrm rot="2197985">
            <a:off x="535924" y="2891001"/>
            <a:ext cx="842962" cy="973138"/>
            <a:chOff x="387" y="1666"/>
            <a:chExt cx="531" cy="613"/>
          </a:xfrm>
          <a:solidFill>
            <a:schemeClr val="tx1"/>
          </a:solidFill>
        </p:grpSpPr>
        <p:sp>
          <p:nvSpPr>
            <p:cNvPr id="373" name="Freeform 191"/>
            <p:cNvSpPr>
              <a:spLocks noEditPoints="1"/>
            </p:cNvSpPr>
            <p:nvPr/>
          </p:nvSpPr>
          <p:spPr bwMode="auto">
            <a:xfrm>
              <a:off x="387" y="1666"/>
              <a:ext cx="531" cy="613"/>
            </a:xfrm>
            <a:custGeom>
              <a:avLst/>
              <a:gdLst>
                <a:gd name="T0" fmla="*/ 27 w 251"/>
                <a:gd name="T1" fmla="*/ 274 h 290"/>
                <a:gd name="T2" fmla="*/ 34 w 251"/>
                <a:gd name="T3" fmla="*/ 269 h 290"/>
                <a:gd name="T4" fmla="*/ 16 w 251"/>
                <a:gd name="T5" fmla="*/ 137 h 290"/>
                <a:gd name="T6" fmla="*/ 20 w 251"/>
                <a:gd name="T7" fmla="*/ 166 h 290"/>
                <a:gd name="T8" fmla="*/ 35 w 251"/>
                <a:gd name="T9" fmla="*/ 199 h 290"/>
                <a:gd name="T10" fmla="*/ 40 w 251"/>
                <a:gd name="T11" fmla="*/ 221 h 290"/>
                <a:gd name="T12" fmla="*/ 57 w 251"/>
                <a:gd name="T13" fmla="*/ 229 h 290"/>
                <a:gd name="T14" fmla="*/ 211 w 251"/>
                <a:gd name="T15" fmla="*/ 215 h 290"/>
                <a:gd name="T16" fmla="*/ 230 w 251"/>
                <a:gd name="T17" fmla="*/ 270 h 290"/>
                <a:gd name="T18" fmla="*/ 171 w 251"/>
                <a:gd name="T19" fmla="*/ 242 h 290"/>
                <a:gd name="T20" fmla="*/ 116 w 251"/>
                <a:gd name="T21" fmla="*/ 247 h 290"/>
                <a:gd name="T22" fmla="*/ 59 w 251"/>
                <a:gd name="T23" fmla="*/ 283 h 290"/>
                <a:gd name="T24" fmla="*/ 78 w 251"/>
                <a:gd name="T25" fmla="*/ 283 h 290"/>
                <a:gd name="T26" fmla="*/ 115 w 251"/>
                <a:gd name="T27" fmla="*/ 255 h 290"/>
                <a:gd name="T28" fmla="*/ 156 w 251"/>
                <a:gd name="T29" fmla="*/ 277 h 290"/>
                <a:gd name="T30" fmla="*/ 175 w 251"/>
                <a:gd name="T31" fmla="*/ 253 h 290"/>
                <a:gd name="T32" fmla="*/ 205 w 251"/>
                <a:gd name="T33" fmla="*/ 277 h 290"/>
                <a:gd name="T34" fmla="*/ 222 w 251"/>
                <a:gd name="T35" fmla="*/ 275 h 290"/>
                <a:gd name="T36" fmla="*/ 241 w 251"/>
                <a:gd name="T37" fmla="*/ 64 h 290"/>
                <a:gd name="T38" fmla="*/ 4 w 251"/>
                <a:gd name="T39" fmla="*/ 11 h 290"/>
                <a:gd name="T40" fmla="*/ 85 w 251"/>
                <a:gd name="T41" fmla="*/ 115 h 290"/>
                <a:gd name="T42" fmla="*/ 180 w 251"/>
                <a:gd name="T43" fmla="*/ 112 h 290"/>
                <a:gd name="T44" fmla="*/ 132 w 251"/>
                <a:gd name="T45" fmla="*/ 158 h 290"/>
                <a:gd name="T46" fmla="*/ 93 w 251"/>
                <a:gd name="T47" fmla="*/ 121 h 290"/>
                <a:gd name="T48" fmla="*/ 135 w 251"/>
                <a:gd name="T49" fmla="*/ 119 h 290"/>
                <a:gd name="T50" fmla="*/ 135 w 251"/>
                <a:gd name="T51" fmla="*/ 119 h 290"/>
                <a:gd name="T52" fmla="*/ 134 w 251"/>
                <a:gd name="T53" fmla="*/ 194 h 290"/>
                <a:gd name="T54" fmla="*/ 139 w 251"/>
                <a:gd name="T55" fmla="*/ 162 h 290"/>
                <a:gd name="T56" fmla="*/ 139 w 251"/>
                <a:gd name="T57" fmla="*/ 162 h 290"/>
                <a:gd name="T58" fmla="*/ 183 w 251"/>
                <a:gd name="T59" fmla="*/ 189 h 290"/>
                <a:gd name="T60" fmla="*/ 210 w 251"/>
                <a:gd name="T61" fmla="*/ 116 h 290"/>
                <a:gd name="T62" fmla="*/ 175 w 251"/>
                <a:gd name="T63" fmla="*/ 112 h 290"/>
                <a:gd name="T64" fmla="*/ 175 w 251"/>
                <a:gd name="T65" fmla="*/ 112 h 290"/>
                <a:gd name="T66" fmla="*/ 125 w 251"/>
                <a:gd name="T67" fmla="*/ 81 h 290"/>
                <a:gd name="T68" fmla="*/ 88 w 251"/>
                <a:gd name="T69" fmla="*/ 143 h 290"/>
                <a:gd name="T70" fmla="*/ 55 w 251"/>
                <a:gd name="T71" fmla="*/ 170 h 290"/>
                <a:gd name="T72" fmla="*/ 55 w 251"/>
                <a:gd name="T73" fmla="*/ 170 h 290"/>
                <a:gd name="T74" fmla="*/ 91 w 251"/>
                <a:gd name="T75" fmla="*/ 222 h 290"/>
                <a:gd name="T76" fmla="*/ 95 w 251"/>
                <a:gd name="T77" fmla="*/ 203 h 290"/>
                <a:gd name="T78" fmla="*/ 131 w 251"/>
                <a:gd name="T79" fmla="*/ 222 h 290"/>
                <a:gd name="T80" fmla="*/ 179 w 251"/>
                <a:gd name="T81" fmla="*/ 194 h 290"/>
                <a:gd name="T82" fmla="*/ 208 w 251"/>
                <a:gd name="T83" fmla="*/ 215 h 290"/>
                <a:gd name="T84" fmla="*/ 209 w 251"/>
                <a:gd name="T85" fmla="*/ 188 h 290"/>
                <a:gd name="T86" fmla="*/ 215 w 251"/>
                <a:gd name="T87" fmla="*/ 153 h 290"/>
                <a:gd name="T88" fmla="*/ 215 w 251"/>
                <a:gd name="T89" fmla="*/ 141 h 290"/>
                <a:gd name="T90" fmla="*/ 118 w 251"/>
                <a:gd name="T91" fmla="*/ 13 h 290"/>
                <a:gd name="T92" fmla="*/ 230 w 251"/>
                <a:gd name="T93" fmla="*/ 41 h 290"/>
                <a:gd name="T94" fmla="*/ 214 w 251"/>
                <a:gd name="T95" fmla="*/ 64 h 290"/>
                <a:gd name="T96" fmla="*/ 173 w 251"/>
                <a:gd name="T97" fmla="*/ 51 h 290"/>
                <a:gd name="T98" fmla="*/ 131 w 251"/>
                <a:gd name="T99" fmla="*/ 75 h 290"/>
                <a:gd name="T100" fmla="*/ 124 w 251"/>
                <a:gd name="T101" fmla="*/ 61 h 290"/>
                <a:gd name="T102" fmla="*/ 81 w 251"/>
                <a:gd name="T103" fmla="*/ 60 h 290"/>
                <a:gd name="T104" fmla="*/ 45 w 251"/>
                <a:gd name="T105" fmla="*/ 60 h 290"/>
                <a:gd name="T106" fmla="*/ 45 w 251"/>
                <a:gd name="T107" fmla="*/ 87 h 290"/>
                <a:gd name="T108" fmla="*/ 118 w 251"/>
                <a:gd name="T109" fmla="*/ 13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1" h="290">
                  <a:moveTo>
                    <a:pt x="0" y="15"/>
                  </a:moveTo>
                  <a:cubicBezTo>
                    <a:pt x="3" y="69"/>
                    <a:pt x="5" y="123"/>
                    <a:pt x="8" y="176"/>
                  </a:cubicBezTo>
                  <a:cubicBezTo>
                    <a:pt x="10" y="202"/>
                    <a:pt x="9" y="229"/>
                    <a:pt x="13" y="254"/>
                  </a:cubicBezTo>
                  <a:cubicBezTo>
                    <a:pt x="15" y="264"/>
                    <a:pt x="18" y="272"/>
                    <a:pt x="27" y="274"/>
                  </a:cubicBezTo>
                  <a:cubicBezTo>
                    <a:pt x="32" y="285"/>
                    <a:pt x="49" y="290"/>
                    <a:pt x="59" y="286"/>
                  </a:cubicBezTo>
                  <a:cubicBezTo>
                    <a:pt x="60" y="285"/>
                    <a:pt x="60" y="282"/>
                    <a:pt x="58" y="282"/>
                  </a:cubicBezTo>
                  <a:cubicBezTo>
                    <a:pt x="53" y="281"/>
                    <a:pt x="48" y="281"/>
                    <a:pt x="43" y="278"/>
                  </a:cubicBezTo>
                  <a:cubicBezTo>
                    <a:pt x="39" y="276"/>
                    <a:pt x="37" y="272"/>
                    <a:pt x="34" y="269"/>
                  </a:cubicBezTo>
                  <a:cubicBezTo>
                    <a:pt x="34" y="268"/>
                    <a:pt x="33" y="267"/>
                    <a:pt x="32" y="267"/>
                  </a:cubicBezTo>
                  <a:cubicBezTo>
                    <a:pt x="31" y="266"/>
                    <a:pt x="31" y="266"/>
                    <a:pt x="30" y="266"/>
                  </a:cubicBezTo>
                  <a:cubicBezTo>
                    <a:pt x="16" y="260"/>
                    <a:pt x="19" y="206"/>
                    <a:pt x="18" y="196"/>
                  </a:cubicBezTo>
                  <a:cubicBezTo>
                    <a:pt x="18" y="176"/>
                    <a:pt x="17" y="156"/>
                    <a:pt x="16" y="137"/>
                  </a:cubicBezTo>
                  <a:cubicBezTo>
                    <a:pt x="15" y="132"/>
                    <a:pt x="15" y="127"/>
                    <a:pt x="15" y="122"/>
                  </a:cubicBezTo>
                  <a:cubicBezTo>
                    <a:pt x="25" y="122"/>
                    <a:pt x="36" y="122"/>
                    <a:pt x="46" y="122"/>
                  </a:cubicBezTo>
                  <a:cubicBezTo>
                    <a:pt x="47" y="136"/>
                    <a:pt x="48" y="150"/>
                    <a:pt x="49" y="163"/>
                  </a:cubicBezTo>
                  <a:cubicBezTo>
                    <a:pt x="39" y="164"/>
                    <a:pt x="29" y="165"/>
                    <a:pt x="20" y="166"/>
                  </a:cubicBezTo>
                  <a:cubicBezTo>
                    <a:pt x="17" y="167"/>
                    <a:pt x="17" y="170"/>
                    <a:pt x="20" y="170"/>
                  </a:cubicBezTo>
                  <a:cubicBezTo>
                    <a:pt x="29" y="171"/>
                    <a:pt x="39" y="170"/>
                    <a:pt x="49" y="170"/>
                  </a:cubicBezTo>
                  <a:cubicBezTo>
                    <a:pt x="50" y="179"/>
                    <a:pt x="50" y="189"/>
                    <a:pt x="51" y="198"/>
                  </a:cubicBezTo>
                  <a:cubicBezTo>
                    <a:pt x="46" y="198"/>
                    <a:pt x="40" y="198"/>
                    <a:pt x="35" y="199"/>
                  </a:cubicBezTo>
                  <a:cubicBezTo>
                    <a:pt x="32" y="199"/>
                    <a:pt x="33" y="202"/>
                    <a:pt x="35" y="203"/>
                  </a:cubicBezTo>
                  <a:cubicBezTo>
                    <a:pt x="40" y="203"/>
                    <a:pt x="46" y="203"/>
                    <a:pt x="51" y="204"/>
                  </a:cubicBezTo>
                  <a:cubicBezTo>
                    <a:pt x="52" y="209"/>
                    <a:pt x="52" y="215"/>
                    <a:pt x="52" y="221"/>
                  </a:cubicBezTo>
                  <a:cubicBezTo>
                    <a:pt x="48" y="221"/>
                    <a:pt x="44" y="221"/>
                    <a:pt x="40" y="221"/>
                  </a:cubicBezTo>
                  <a:cubicBezTo>
                    <a:pt x="37" y="221"/>
                    <a:pt x="37" y="225"/>
                    <a:pt x="40" y="225"/>
                  </a:cubicBezTo>
                  <a:cubicBezTo>
                    <a:pt x="44" y="226"/>
                    <a:pt x="48" y="226"/>
                    <a:pt x="53" y="227"/>
                  </a:cubicBezTo>
                  <a:cubicBezTo>
                    <a:pt x="53" y="228"/>
                    <a:pt x="53" y="228"/>
                    <a:pt x="53" y="229"/>
                  </a:cubicBezTo>
                  <a:cubicBezTo>
                    <a:pt x="53" y="231"/>
                    <a:pt x="57" y="231"/>
                    <a:pt x="57" y="229"/>
                  </a:cubicBezTo>
                  <a:cubicBezTo>
                    <a:pt x="57" y="228"/>
                    <a:pt x="57" y="228"/>
                    <a:pt x="57" y="227"/>
                  </a:cubicBezTo>
                  <a:cubicBezTo>
                    <a:pt x="111" y="233"/>
                    <a:pt x="170" y="227"/>
                    <a:pt x="222" y="217"/>
                  </a:cubicBezTo>
                  <a:cubicBezTo>
                    <a:pt x="224" y="216"/>
                    <a:pt x="224" y="213"/>
                    <a:pt x="222" y="213"/>
                  </a:cubicBezTo>
                  <a:cubicBezTo>
                    <a:pt x="218" y="214"/>
                    <a:pt x="215" y="214"/>
                    <a:pt x="211" y="215"/>
                  </a:cubicBezTo>
                  <a:cubicBezTo>
                    <a:pt x="212" y="206"/>
                    <a:pt x="212" y="197"/>
                    <a:pt x="213" y="188"/>
                  </a:cubicBezTo>
                  <a:cubicBezTo>
                    <a:pt x="221" y="186"/>
                    <a:pt x="229" y="184"/>
                    <a:pt x="237" y="183"/>
                  </a:cubicBezTo>
                  <a:cubicBezTo>
                    <a:pt x="239" y="212"/>
                    <a:pt x="240" y="241"/>
                    <a:pt x="242" y="270"/>
                  </a:cubicBezTo>
                  <a:cubicBezTo>
                    <a:pt x="238" y="271"/>
                    <a:pt x="234" y="271"/>
                    <a:pt x="230" y="270"/>
                  </a:cubicBezTo>
                  <a:cubicBezTo>
                    <a:pt x="236" y="257"/>
                    <a:pt x="227" y="240"/>
                    <a:pt x="211" y="242"/>
                  </a:cubicBezTo>
                  <a:cubicBezTo>
                    <a:pt x="196" y="244"/>
                    <a:pt x="189" y="263"/>
                    <a:pt x="199" y="273"/>
                  </a:cubicBezTo>
                  <a:cubicBezTo>
                    <a:pt x="194" y="272"/>
                    <a:pt x="190" y="272"/>
                    <a:pt x="185" y="271"/>
                  </a:cubicBezTo>
                  <a:cubicBezTo>
                    <a:pt x="192" y="261"/>
                    <a:pt x="185" y="244"/>
                    <a:pt x="171" y="242"/>
                  </a:cubicBezTo>
                  <a:cubicBezTo>
                    <a:pt x="161" y="241"/>
                    <a:pt x="149" y="247"/>
                    <a:pt x="145" y="256"/>
                  </a:cubicBezTo>
                  <a:cubicBezTo>
                    <a:pt x="143" y="262"/>
                    <a:pt x="144" y="268"/>
                    <a:pt x="147" y="272"/>
                  </a:cubicBezTo>
                  <a:cubicBezTo>
                    <a:pt x="144" y="271"/>
                    <a:pt x="141" y="271"/>
                    <a:pt x="137" y="271"/>
                  </a:cubicBezTo>
                  <a:cubicBezTo>
                    <a:pt x="140" y="259"/>
                    <a:pt x="130" y="244"/>
                    <a:pt x="116" y="247"/>
                  </a:cubicBezTo>
                  <a:cubicBezTo>
                    <a:pt x="102" y="249"/>
                    <a:pt x="94" y="266"/>
                    <a:pt x="101" y="277"/>
                  </a:cubicBezTo>
                  <a:cubicBezTo>
                    <a:pt x="96" y="277"/>
                    <a:pt x="91" y="276"/>
                    <a:pt x="86" y="276"/>
                  </a:cubicBezTo>
                  <a:cubicBezTo>
                    <a:pt x="93" y="264"/>
                    <a:pt x="87" y="247"/>
                    <a:pt x="71" y="246"/>
                  </a:cubicBezTo>
                  <a:cubicBezTo>
                    <a:pt x="50" y="245"/>
                    <a:pt x="43" y="271"/>
                    <a:pt x="59" y="283"/>
                  </a:cubicBezTo>
                  <a:cubicBezTo>
                    <a:pt x="63" y="285"/>
                    <a:pt x="67" y="279"/>
                    <a:pt x="64" y="276"/>
                  </a:cubicBezTo>
                  <a:cubicBezTo>
                    <a:pt x="55" y="269"/>
                    <a:pt x="57" y="254"/>
                    <a:pt x="71" y="255"/>
                  </a:cubicBezTo>
                  <a:cubicBezTo>
                    <a:pt x="82" y="255"/>
                    <a:pt x="84" y="269"/>
                    <a:pt x="76" y="276"/>
                  </a:cubicBezTo>
                  <a:cubicBezTo>
                    <a:pt x="73" y="278"/>
                    <a:pt x="74" y="283"/>
                    <a:pt x="78" y="283"/>
                  </a:cubicBezTo>
                  <a:cubicBezTo>
                    <a:pt x="86" y="283"/>
                    <a:pt x="95" y="283"/>
                    <a:pt x="103" y="283"/>
                  </a:cubicBezTo>
                  <a:cubicBezTo>
                    <a:pt x="105" y="282"/>
                    <a:pt x="105" y="282"/>
                    <a:pt x="106" y="281"/>
                  </a:cubicBezTo>
                  <a:cubicBezTo>
                    <a:pt x="108" y="281"/>
                    <a:pt x="110" y="278"/>
                    <a:pt x="109" y="275"/>
                  </a:cubicBezTo>
                  <a:cubicBezTo>
                    <a:pt x="105" y="268"/>
                    <a:pt x="107" y="257"/>
                    <a:pt x="115" y="255"/>
                  </a:cubicBezTo>
                  <a:cubicBezTo>
                    <a:pt x="127" y="252"/>
                    <a:pt x="133" y="267"/>
                    <a:pt x="128" y="275"/>
                  </a:cubicBezTo>
                  <a:cubicBezTo>
                    <a:pt x="126" y="277"/>
                    <a:pt x="129" y="282"/>
                    <a:pt x="132" y="280"/>
                  </a:cubicBezTo>
                  <a:cubicBezTo>
                    <a:pt x="139" y="277"/>
                    <a:pt x="146" y="277"/>
                    <a:pt x="153" y="279"/>
                  </a:cubicBezTo>
                  <a:cubicBezTo>
                    <a:pt x="155" y="280"/>
                    <a:pt x="156" y="278"/>
                    <a:pt x="156" y="277"/>
                  </a:cubicBezTo>
                  <a:cubicBezTo>
                    <a:pt x="159" y="276"/>
                    <a:pt x="159" y="272"/>
                    <a:pt x="157" y="270"/>
                  </a:cubicBezTo>
                  <a:cubicBezTo>
                    <a:pt x="157" y="265"/>
                    <a:pt x="158" y="259"/>
                    <a:pt x="158" y="253"/>
                  </a:cubicBezTo>
                  <a:cubicBezTo>
                    <a:pt x="160" y="253"/>
                    <a:pt x="161" y="252"/>
                    <a:pt x="163" y="251"/>
                  </a:cubicBezTo>
                  <a:cubicBezTo>
                    <a:pt x="167" y="250"/>
                    <a:pt x="172" y="250"/>
                    <a:pt x="175" y="253"/>
                  </a:cubicBezTo>
                  <a:cubicBezTo>
                    <a:pt x="181" y="258"/>
                    <a:pt x="182" y="266"/>
                    <a:pt x="174" y="270"/>
                  </a:cubicBezTo>
                  <a:cubicBezTo>
                    <a:pt x="170" y="272"/>
                    <a:pt x="173" y="277"/>
                    <a:pt x="176" y="277"/>
                  </a:cubicBezTo>
                  <a:cubicBezTo>
                    <a:pt x="185" y="278"/>
                    <a:pt x="194" y="279"/>
                    <a:pt x="203" y="279"/>
                  </a:cubicBezTo>
                  <a:cubicBezTo>
                    <a:pt x="204" y="279"/>
                    <a:pt x="205" y="278"/>
                    <a:pt x="205" y="277"/>
                  </a:cubicBezTo>
                  <a:cubicBezTo>
                    <a:pt x="207" y="276"/>
                    <a:pt x="208" y="273"/>
                    <a:pt x="207" y="271"/>
                  </a:cubicBezTo>
                  <a:cubicBezTo>
                    <a:pt x="201" y="264"/>
                    <a:pt x="200" y="250"/>
                    <a:pt x="212" y="249"/>
                  </a:cubicBezTo>
                  <a:cubicBezTo>
                    <a:pt x="224" y="248"/>
                    <a:pt x="228" y="262"/>
                    <a:pt x="221" y="269"/>
                  </a:cubicBezTo>
                  <a:cubicBezTo>
                    <a:pt x="220" y="271"/>
                    <a:pt x="219" y="274"/>
                    <a:pt x="222" y="275"/>
                  </a:cubicBezTo>
                  <a:cubicBezTo>
                    <a:pt x="231" y="279"/>
                    <a:pt x="244" y="279"/>
                    <a:pt x="250" y="270"/>
                  </a:cubicBezTo>
                  <a:cubicBezTo>
                    <a:pt x="251" y="269"/>
                    <a:pt x="249" y="268"/>
                    <a:pt x="248" y="268"/>
                  </a:cubicBezTo>
                  <a:cubicBezTo>
                    <a:pt x="249" y="223"/>
                    <a:pt x="247" y="177"/>
                    <a:pt x="245" y="132"/>
                  </a:cubicBezTo>
                  <a:cubicBezTo>
                    <a:pt x="244" y="109"/>
                    <a:pt x="242" y="87"/>
                    <a:pt x="241" y="64"/>
                  </a:cubicBezTo>
                  <a:cubicBezTo>
                    <a:pt x="240" y="49"/>
                    <a:pt x="242" y="29"/>
                    <a:pt x="235" y="15"/>
                  </a:cubicBezTo>
                  <a:cubicBezTo>
                    <a:pt x="230" y="5"/>
                    <a:pt x="222" y="2"/>
                    <a:pt x="212" y="2"/>
                  </a:cubicBezTo>
                  <a:cubicBezTo>
                    <a:pt x="190" y="0"/>
                    <a:pt x="167" y="2"/>
                    <a:pt x="145" y="2"/>
                  </a:cubicBezTo>
                  <a:cubicBezTo>
                    <a:pt x="98" y="3"/>
                    <a:pt x="51" y="6"/>
                    <a:pt x="4" y="11"/>
                  </a:cubicBezTo>
                  <a:cubicBezTo>
                    <a:pt x="2" y="11"/>
                    <a:pt x="0" y="13"/>
                    <a:pt x="0" y="15"/>
                  </a:cubicBezTo>
                  <a:close/>
                  <a:moveTo>
                    <a:pt x="52" y="86"/>
                  </a:moveTo>
                  <a:cubicBezTo>
                    <a:pt x="62" y="86"/>
                    <a:pt x="72" y="85"/>
                    <a:pt x="82" y="84"/>
                  </a:cubicBezTo>
                  <a:cubicBezTo>
                    <a:pt x="83" y="94"/>
                    <a:pt x="84" y="104"/>
                    <a:pt x="85" y="115"/>
                  </a:cubicBezTo>
                  <a:cubicBezTo>
                    <a:pt x="75" y="115"/>
                    <a:pt x="64" y="115"/>
                    <a:pt x="54" y="115"/>
                  </a:cubicBezTo>
                  <a:cubicBezTo>
                    <a:pt x="54" y="106"/>
                    <a:pt x="53" y="96"/>
                    <a:pt x="52" y="86"/>
                  </a:cubicBezTo>
                  <a:close/>
                  <a:moveTo>
                    <a:pt x="210" y="113"/>
                  </a:moveTo>
                  <a:cubicBezTo>
                    <a:pt x="200" y="112"/>
                    <a:pt x="190" y="112"/>
                    <a:pt x="180" y="112"/>
                  </a:cubicBezTo>
                  <a:cubicBezTo>
                    <a:pt x="180" y="101"/>
                    <a:pt x="180" y="89"/>
                    <a:pt x="179" y="78"/>
                  </a:cubicBezTo>
                  <a:cubicBezTo>
                    <a:pt x="190" y="77"/>
                    <a:pt x="201" y="77"/>
                    <a:pt x="212" y="76"/>
                  </a:cubicBezTo>
                  <a:cubicBezTo>
                    <a:pt x="211" y="88"/>
                    <a:pt x="210" y="100"/>
                    <a:pt x="210" y="113"/>
                  </a:cubicBezTo>
                  <a:close/>
                  <a:moveTo>
                    <a:pt x="132" y="158"/>
                  </a:moveTo>
                  <a:cubicBezTo>
                    <a:pt x="130" y="158"/>
                    <a:pt x="127" y="158"/>
                    <a:pt x="124" y="159"/>
                  </a:cubicBezTo>
                  <a:cubicBezTo>
                    <a:pt x="115" y="159"/>
                    <a:pt x="105" y="160"/>
                    <a:pt x="95" y="160"/>
                  </a:cubicBezTo>
                  <a:cubicBezTo>
                    <a:pt x="94" y="153"/>
                    <a:pt x="94" y="146"/>
                    <a:pt x="94" y="139"/>
                  </a:cubicBezTo>
                  <a:cubicBezTo>
                    <a:pt x="93" y="133"/>
                    <a:pt x="93" y="127"/>
                    <a:pt x="93" y="121"/>
                  </a:cubicBezTo>
                  <a:cubicBezTo>
                    <a:pt x="104" y="120"/>
                    <a:pt x="116" y="120"/>
                    <a:pt x="127" y="119"/>
                  </a:cubicBezTo>
                  <a:cubicBezTo>
                    <a:pt x="128" y="119"/>
                    <a:pt x="128" y="119"/>
                    <a:pt x="129" y="119"/>
                  </a:cubicBezTo>
                  <a:cubicBezTo>
                    <a:pt x="130" y="132"/>
                    <a:pt x="131" y="145"/>
                    <a:pt x="132" y="158"/>
                  </a:cubicBezTo>
                  <a:close/>
                  <a:moveTo>
                    <a:pt x="135" y="119"/>
                  </a:moveTo>
                  <a:cubicBezTo>
                    <a:pt x="149" y="118"/>
                    <a:pt x="162" y="118"/>
                    <a:pt x="176" y="117"/>
                  </a:cubicBezTo>
                  <a:cubicBezTo>
                    <a:pt x="176" y="129"/>
                    <a:pt x="176" y="141"/>
                    <a:pt x="177" y="154"/>
                  </a:cubicBezTo>
                  <a:cubicBezTo>
                    <a:pt x="164" y="155"/>
                    <a:pt x="151" y="156"/>
                    <a:pt x="138" y="157"/>
                  </a:cubicBezTo>
                  <a:cubicBezTo>
                    <a:pt x="137" y="144"/>
                    <a:pt x="136" y="132"/>
                    <a:pt x="135" y="119"/>
                  </a:cubicBezTo>
                  <a:close/>
                  <a:moveTo>
                    <a:pt x="128" y="163"/>
                  </a:moveTo>
                  <a:cubicBezTo>
                    <a:pt x="130" y="163"/>
                    <a:pt x="131" y="163"/>
                    <a:pt x="133" y="163"/>
                  </a:cubicBezTo>
                  <a:cubicBezTo>
                    <a:pt x="134" y="173"/>
                    <a:pt x="135" y="184"/>
                    <a:pt x="136" y="194"/>
                  </a:cubicBezTo>
                  <a:cubicBezTo>
                    <a:pt x="136" y="194"/>
                    <a:pt x="135" y="194"/>
                    <a:pt x="134" y="194"/>
                  </a:cubicBezTo>
                  <a:cubicBezTo>
                    <a:pt x="121" y="195"/>
                    <a:pt x="108" y="196"/>
                    <a:pt x="95" y="196"/>
                  </a:cubicBezTo>
                  <a:cubicBezTo>
                    <a:pt x="95" y="186"/>
                    <a:pt x="95" y="177"/>
                    <a:pt x="95" y="167"/>
                  </a:cubicBezTo>
                  <a:cubicBezTo>
                    <a:pt x="106" y="166"/>
                    <a:pt x="117" y="164"/>
                    <a:pt x="128" y="163"/>
                  </a:cubicBezTo>
                  <a:close/>
                  <a:moveTo>
                    <a:pt x="139" y="162"/>
                  </a:moveTo>
                  <a:cubicBezTo>
                    <a:pt x="151" y="161"/>
                    <a:pt x="164" y="160"/>
                    <a:pt x="177" y="158"/>
                  </a:cubicBezTo>
                  <a:cubicBezTo>
                    <a:pt x="178" y="168"/>
                    <a:pt x="178" y="179"/>
                    <a:pt x="179" y="189"/>
                  </a:cubicBezTo>
                  <a:cubicBezTo>
                    <a:pt x="166" y="191"/>
                    <a:pt x="153" y="192"/>
                    <a:pt x="141" y="193"/>
                  </a:cubicBezTo>
                  <a:cubicBezTo>
                    <a:pt x="140" y="183"/>
                    <a:pt x="139" y="173"/>
                    <a:pt x="139" y="162"/>
                  </a:cubicBezTo>
                  <a:close/>
                  <a:moveTo>
                    <a:pt x="182" y="158"/>
                  </a:moveTo>
                  <a:cubicBezTo>
                    <a:pt x="191" y="156"/>
                    <a:pt x="200" y="155"/>
                    <a:pt x="210" y="154"/>
                  </a:cubicBezTo>
                  <a:cubicBezTo>
                    <a:pt x="209" y="164"/>
                    <a:pt x="209" y="175"/>
                    <a:pt x="209" y="185"/>
                  </a:cubicBezTo>
                  <a:cubicBezTo>
                    <a:pt x="200" y="186"/>
                    <a:pt x="192" y="188"/>
                    <a:pt x="183" y="189"/>
                  </a:cubicBezTo>
                  <a:cubicBezTo>
                    <a:pt x="183" y="178"/>
                    <a:pt x="182" y="168"/>
                    <a:pt x="182" y="158"/>
                  </a:cubicBezTo>
                  <a:close/>
                  <a:moveTo>
                    <a:pt x="182" y="153"/>
                  </a:moveTo>
                  <a:cubicBezTo>
                    <a:pt x="182" y="141"/>
                    <a:pt x="181" y="129"/>
                    <a:pt x="181" y="117"/>
                  </a:cubicBezTo>
                  <a:cubicBezTo>
                    <a:pt x="191" y="116"/>
                    <a:pt x="200" y="116"/>
                    <a:pt x="210" y="116"/>
                  </a:cubicBezTo>
                  <a:cubicBezTo>
                    <a:pt x="210" y="123"/>
                    <a:pt x="210" y="130"/>
                    <a:pt x="210" y="137"/>
                  </a:cubicBezTo>
                  <a:cubicBezTo>
                    <a:pt x="210" y="141"/>
                    <a:pt x="210" y="146"/>
                    <a:pt x="210" y="150"/>
                  </a:cubicBezTo>
                  <a:cubicBezTo>
                    <a:pt x="200" y="151"/>
                    <a:pt x="191" y="152"/>
                    <a:pt x="182" y="153"/>
                  </a:cubicBezTo>
                  <a:close/>
                  <a:moveTo>
                    <a:pt x="175" y="112"/>
                  </a:moveTo>
                  <a:cubicBezTo>
                    <a:pt x="162" y="113"/>
                    <a:pt x="148" y="113"/>
                    <a:pt x="135" y="114"/>
                  </a:cubicBezTo>
                  <a:cubicBezTo>
                    <a:pt x="134" y="103"/>
                    <a:pt x="133" y="92"/>
                    <a:pt x="132" y="81"/>
                  </a:cubicBezTo>
                  <a:cubicBezTo>
                    <a:pt x="146" y="80"/>
                    <a:pt x="160" y="79"/>
                    <a:pt x="174" y="78"/>
                  </a:cubicBezTo>
                  <a:cubicBezTo>
                    <a:pt x="175" y="90"/>
                    <a:pt x="175" y="101"/>
                    <a:pt x="175" y="112"/>
                  </a:cubicBezTo>
                  <a:close/>
                  <a:moveTo>
                    <a:pt x="128" y="114"/>
                  </a:moveTo>
                  <a:cubicBezTo>
                    <a:pt x="116" y="114"/>
                    <a:pt x="104" y="114"/>
                    <a:pt x="92" y="114"/>
                  </a:cubicBezTo>
                  <a:cubicBezTo>
                    <a:pt x="92" y="104"/>
                    <a:pt x="91" y="94"/>
                    <a:pt x="90" y="84"/>
                  </a:cubicBezTo>
                  <a:cubicBezTo>
                    <a:pt x="102" y="83"/>
                    <a:pt x="114" y="82"/>
                    <a:pt x="125" y="81"/>
                  </a:cubicBezTo>
                  <a:cubicBezTo>
                    <a:pt x="126" y="92"/>
                    <a:pt x="127" y="103"/>
                    <a:pt x="128" y="114"/>
                  </a:cubicBezTo>
                  <a:close/>
                  <a:moveTo>
                    <a:pt x="54" y="122"/>
                  </a:moveTo>
                  <a:cubicBezTo>
                    <a:pt x="65" y="122"/>
                    <a:pt x="75" y="121"/>
                    <a:pt x="86" y="121"/>
                  </a:cubicBezTo>
                  <a:cubicBezTo>
                    <a:pt x="87" y="128"/>
                    <a:pt x="88" y="135"/>
                    <a:pt x="88" y="143"/>
                  </a:cubicBezTo>
                  <a:cubicBezTo>
                    <a:pt x="89" y="149"/>
                    <a:pt x="89" y="155"/>
                    <a:pt x="89" y="161"/>
                  </a:cubicBezTo>
                  <a:cubicBezTo>
                    <a:pt x="78" y="161"/>
                    <a:pt x="66" y="162"/>
                    <a:pt x="55" y="163"/>
                  </a:cubicBezTo>
                  <a:cubicBezTo>
                    <a:pt x="55" y="149"/>
                    <a:pt x="55" y="136"/>
                    <a:pt x="54" y="122"/>
                  </a:cubicBezTo>
                  <a:close/>
                  <a:moveTo>
                    <a:pt x="55" y="170"/>
                  </a:moveTo>
                  <a:cubicBezTo>
                    <a:pt x="67" y="169"/>
                    <a:pt x="78" y="168"/>
                    <a:pt x="89" y="167"/>
                  </a:cubicBezTo>
                  <a:cubicBezTo>
                    <a:pt x="90" y="177"/>
                    <a:pt x="90" y="187"/>
                    <a:pt x="90" y="196"/>
                  </a:cubicBezTo>
                  <a:cubicBezTo>
                    <a:pt x="79" y="197"/>
                    <a:pt x="67" y="197"/>
                    <a:pt x="56" y="198"/>
                  </a:cubicBezTo>
                  <a:cubicBezTo>
                    <a:pt x="56" y="188"/>
                    <a:pt x="55" y="179"/>
                    <a:pt x="55" y="170"/>
                  </a:cubicBezTo>
                  <a:close/>
                  <a:moveTo>
                    <a:pt x="56" y="221"/>
                  </a:moveTo>
                  <a:cubicBezTo>
                    <a:pt x="56" y="215"/>
                    <a:pt x="56" y="209"/>
                    <a:pt x="56" y="204"/>
                  </a:cubicBezTo>
                  <a:cubicBezTo>
                    <a:pt x="67" y="204"/>
                    <a:pt x="79" y="204"/>
                    <a:pt x="91" y="203"/>
                  </a:cubicBezTo>
                  <a:cubicBezTo>
                    <a:pt x="91" y="210"/>
                    <a:pt x="91" y="216"/>
                    <a:pt x="91" y="222"/>
                  </a:cubicBezTo>
                  <a:cubicBezTo>
                    <a:pt x="80" y="222"/>
                    <a:pt x="68" y="221"/>
                    <a:pt x="56" y="221"/>
                  </a:cubicBezTo>
                  <a:close/>
                  <a:moveTo>
                    <a:pt x="131" y="222"/>
                  </a:moveTo>
                  <a:cubicBezTo>
                    <a:pt x="119" y="223"/>
                    <a:pt x="107" y="223"/>
                    <a:pt x="94" y="222"/>
                  </a:cubicBezTo>
                  <a:cubicBezTo>
                    <a:pt x="95" y="216"/>
                    <a:pt x="95" y="210"/>
                    <a:pt x="95" y="203"/>
                  </a:cubicBezTo>
                  <a:cubicBezTo>
                    <a:pt x="109" y="202"/>
                    <a:pt x="123" y="201"/>
                    <a:pt x="137" y="200"/>
                  </a:cubicBezTo>
                  <a:cubicBezTo>
                    <a:pt x="138" y="207"/>
                    <a:pt x="139" y="214"/>
                    <a:pt x="139" y="222"/>
                  </a:cubicBezTo>
                  <a:cubicBezTo>
                    <a:pt x="139" y="222"/>
                    <a:pt x="140" y="222"/>
                    <a:pt x="140" y="222"/>
                  </a:cubicBezTo>
                  <a:cubicBezTo>
                    <a:pt x="137" y="222"/>
                    <a:pt x="134" y="222"/>
                    <a:pt x="131" y="222"/>
                  </a:cubicBezTo>
                  <a:close/>
                  <a:moveTo>
                    <a:pt x="142" y="222"/>
                  </a:moveTo>
                  <a:cubicBezTo>
                    <a:pt x="142" y="222"/>
                    <a:pt x="142" y="222"/>
                    <a:pt x="142" y="222"/>
                  </a:cubicBezTo>
                  <a:cubicBezTo>
                    <a:pt x="142" y="214"/>
                    <a:pt x="142" y="207"/>
                    <a:pt x="141" y="199"/>
                  </a:cubicBezTo>
                  <a:cubicBezTo>
                    <a:pt x="154" y="198"/>
                    <a:pt x="166" y="196"/>
                    <a:pt x="179" y="194"/>
                  </a:cubicBezTo>
                  <a:cubicBezTo>
                    <a:pt x="179" y="202"/>
                    <a:pt x="180" y="209"/>
                    <a:pt x="180" y="217"/>
                  </a:cubicBezTo>
                  <a:cubicBezTo>
                    <a:pt x="180" y="218"/>
                    <a:pt x="180" y="218"/>
                    <a:pt x="181" y="219"/>
                  </a:cubicBezTo>
                  <a:cubicBezTo>
                    <a:pt x="168" y="220"/>
                    <a:pt x="155" y="221"/>
                    <a:pt x="142" y="222"/>
                  </a:cubicBezTo>
                  <a:close/>
                  <a:moveTo>
                    <a:pt x="208" y="215"/>
                  </a:moveTo>
                  <a:cubicBezTo>
                    <a:pt x="200" y="216"/>
                    <a:pt x="192" y="217"/>
                    <a:pt x="183" y="218"/>
                  </a:cubicBezTo>
                  <a:cubicBezTo>
                    <a:pt x="183" y="218"/>
                    <a:pt x="184" y="218"/>
                    <a:pt x="184" y="217"/>
                  </a:cubicBezTo>
                  <a:cubicBezTo>
                    <a:pt x="183" y="209"/>
                    <a:pt x="183" y="201"/>
                    <a:pt x="183" y="193"/>
                  </a:cubicBezTo>
                  <a:cubicBezTo>
                    <a:pt x="192" y="192"/>
                    <a:pt x="200" y="190"/>
                    <a:pt x="209" y="188"/>
                  </a:cubicBezTo>
                  <a:cubicBezTo>
                    <a:pt x="209" y="197"/>
                    <a:pt x="209" y="206"/>
                    <a:pt x="208" y="215"/>
                  </a:cubicBezTo>
                  <a:close/>
                  <a:moveTo>
                    <a:pt x="237" y="180"/>
                  </a:moveTo>
                  <a:cubicBezTo>
                    <a:pt x="229" y="182"/>
                    <a:pt x="221" y="183"/>
                    <a:pt x="213" y="184"/>
                  </a:cubicBezTo>
                  <a:cubicBezTo>
                    <a:pt x="214" y="174"/>
                    <a:pt x="214" y="164"/>
                    <a:pt x="215" y="153"/>
                  </a:cubicBezTo>
                  <a:cubicBezTo>
                    <a:pt x="220" y="152"/>
                    <a:pt x="224" y="152"/>
                    <a:pt x="229" y="151"/>
                  </a:cubicBezTo>
                  <a:cubicBezTo>
                    <a:pt x="231" y="151"/>
                    <a:pt x="230" y="148"/>
                    <a:pt x="229" y="148"/>
                  </a:cubicBezTo>
                  <a:cubicBezTo>
                    <a:pt x="224" y="149"/>
                    <a:pt x="220" y="149"/>
                    <a:pt x="215" y="150"/>
                  </a:cubicBezTo>
                  <a:cubicBezTo>
                    <a:pt x="215" y="147"/>
                    <a:pt x="215" y="144"/>
                    <a:pt x="215" y="141"/>
                  </a:cubicBezTo>
                  <a:cubicBezTo>
                    <a:pt x="216" y="133"/>
                    <a:pt x="216" y="125"/>
                    <a:pt x="217" y="117"/>
                  </a:cubicBezTo>
                  <a:cubicBezTo>
                    <a:pt x="223" y="117"/>
                    <a:pt x="229" y="117"/>
                    <a:pt x="234" y="118"/>
                  </a:cubicBezTo>
                  <a:cubicBezTo>
                    <a:pt x="236" y="139"/>
                    <a:pt x="236" y="160"/>
                    <a:pt x="237" y="180"/>
                  </a:cubicBezTo>
                  <a:close/>
                  <a:moveTo>
                    <a:pt x="118" y="13"/>
                  </a:moveTo>
                  <a:cubicBezTo>
                    <a:pt x="139" y="12"/>
                    <a:pt x="159" y="11"/>
                    <a:pt x="179" y="11"/>
                  </a:cubicBezTo>
                  <a:cubicBezTo>
                    <a:pt x="186" y="11"/>
                    <a:pt x="194" y="10"/>
                    <a:pt x="202" y="11"/>
                  </a:cubicBezTo>
                  <a:cubicBezTo>
                    <a:pt x="212" y="10"/>
                    <a:pt x="221" y="14"/>
                    <a:pt x="228" y="24"/>
                  </a:cubicBezTo>
                  <a:cubicBezTo>
                    <a:pt x="229" y="30"/>
                    <a:pt x="229" y="35"/>
                    <a:pt x="230" y="41"/>
                  </a:cubicBezTo>
                  <a:cubicBezTo>
                    <a:pt x="232" y="66"/>
                    <a:pt x="233" y="90"/>
                    <a:pt x="234" y="115"/>
                  </a:cubicBezTo>
                  <a:cubicBezTo>
                    <a:pt x="229" y="114"/>
                    <a:pt x="223" y="113"/>
                    <a:pt x="217" y="113"/>
                  </a:cubicBezTo>
                  <a:cubicBezTo>
                    <a:pt x="218" y="97"/>
                    <a:pt x="219" y="80"/>
                    <a:pt x="217" y="64"/>
                  </a:cubicBezTo>
                  <a:cubicBezTo>
                    <a:pt x="217" y="62"/>
                    <a:pt x="214" y="62"/>
                    <a:pt x="214" y="64"/>
                  </a:cubicBezTo>
                  <a:cubicBezTo>
                    <a:pt x="213" y="67"/>
                    <a:pt x="213" y="70"/>
                    <a:pt x="212" y="73"/>
                  </a:cubicBezTo>
                  <a:cubicBezTo>
                    <a:pt x="201" y="73"/>
                    <a:pt x="190" y="73"/>
                    <a:pt x="179" y="73"/>
                  </a:cubicBezTo>
                  <a:cubicBezTo>
                    <a:pt x="179" y="66"/>
                    <a:pt x="178" y="59"/>
                    <a:pt x="178" y="52"/>
                  </a:cubicBezTo>
                  <a:cubicBezTo>
                    <a:pt x="178" y="49"/>
                    <a:pt x="175" y="49"/>
                    <a:pt x="173" y="51"/>
                  </a:cubicBezTo>
                  <a:cubicBezTo>
                    <a:pt x="170" y="55"/>
                    <a:pt x="171" y="54"/>
                    <a:pt x="172" y="59"/>
                  </a:cubicBezTo>
                  <a:cubicBezTo>
                    <a:pt x="172" y="60"/>
                    <a:pt x="173" y="61"/>
                    <a:pt x="173" y="60"/>
                  </a:cubicBezTo>
                  <a:cubicBezTo>
                    <a:pt x="174" y="65"/>
                    <a:pt x="174" y="69"/>
                    <a:pt x="174" y="74"/>
                  </a:cubicBezTo>
                  <a:cubicBezTo>
                    <a:pt x="160" y="74"/>
                    <a:pt x="145" y="74"/>
                    <a:pt x="131" y="75"/>
                  </a:cubicBezTo>
                  <a:cubicBezTo>
                    <a:pt x="130" y="67"/>
                    <a:pt x="130" y="60"/>
                    <a:pt x="129" y="52"/>
                  </a:cubicBezTo>
                  <a:cubicBezTo>
                    <a:pt x="128" y="49"/>
                    <a:pt x="124" y="49"/>
                    <a:pt x="124" y="52"/>
                  </a:cubicBezTo>
                  <a:cubicBezTo>
                    <a:pt x="123" y="54"/>
                    <a:pt x="123" y="57"/>
                    <a:pt x="122" y="59"/>
                  </a:cubicBezTo>
                  <a:cubicBezTo>
                    <a:pt x="122" y="61"/>
                    <a:pt x="123" y="61"/>
                    <a:pt x="124" y="61"/>
                  </a:cubicBezTo>
                  <a:cubicBezTo>
                    <a:pt x="124" y="66"/>
                    <a:pt x="125" y="71"/>
                    <a:pt x="125" y="75"/>
                  </a:cubicBezTo>
                  <a:cubicBezTo>
                    <a:pt x="113" y="76"/>
                    <a:pt x="101" y="77"/>
                    <a:pt x="89" y="78"/>
                  </a:cubicBezTo>
                  <a:cubicBezTo>
                    <a:pt x="88" y="71"/>
                    <a:pt x="87" y="65"/>
                    <a:pt x="86" y="59"/>
                  </a:cubicBezTo>
                  <a:cubicBezTo>
                    <a:pt x="85" y="57"/>
                    <a:pt x="81" y="57"/>
                    <a:pt x="81" y="60"/>
                  </a:cubicBezTo>
                  <a:cubicBezTo>
                    <a:pt x="81" y="66"/>
                    <a:pt x="81" y="72"/>
                    <a:pt x="82" y="78"/>
                  </a:cubicBezTo>
                  <a:cubicBezTo>
                    <a:pt x="72" y="79"/>
                    <a:pt x="62" y="80"/>
                    <a:pt x="52" y="81"/>
                  </a:cubicBezTo>
                  <a:cubicBezTo>
                    <a:pt x="52" y="74"/>
                    <a:pt x="51" y="67"/>
                    <a:pt x="50" y="60"/>
                  </a:cubicBezTo>
                  <a:cubicBezTo>
                    <a:pt x="50" y="57"/>
                    <a:pt x="45" y="57"/>
                    <a:pt x="45" y="60"/>
                  </a:cubicBezTo>
                  <a:cubicBezTo>
                    <a:pt x="45" y="67"/>
                    <a:pt x="45" y="75"/>
                    <a:pt x="45" y="82"/>
                  </a:cubicBezTo>
                  <a:cubicBezTo>
                    <a:pt x="39" y="83"/>
                    <a:pt x="33" y="83"/>
                    <a:pt x="28" y="84"/>
                  </a:cubicBezTo>
                  <a:cubicBezTo>
                    <a:pt x="25" y="85"/>
                    <a:pt x="25" y="88"/>
                    <a:pt x="28" y="88"/>
                  </a:cubicBezTo>
                  <a:cubicBezTo>
                    <a:pt x="34" y="88"/>
                    <a:pt x="39" y="87"/>
                    <a:pt x="45" y="87"/>
                  </a:cubicBezTo>
                  <a:cubicBezTo>
                    <a:pt x="45" y="97"/>
                    <a:pt x="46" y="106"/>
                    <a:pt x="46" y="116"/>
                  </a:cubicBezTo>
                  <a:cubicBezTo>
                    <a:pt x="36" y="116"/>
                    <a:pt x="25" y="117"/>
                    <a:pt x="15" y="118"/>
                  </a:cubicBezTo>
                  <a:cubicBezTo>
                    <a:pt x="13" y="85"/>
                    <a:pt x="11" y="52"/>
                    <a:pt x="9" y="20"/>
                  </a:cubicBezTo>
                  <a:cubicBezTo>
                    <a:pt x="46" y="16"/>
                    <a:pt x="82" y="14"/>
                    <a:pt x="11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192"/>
            <p:cNvSpPr/>
            <p:nvPr/>
          </p:nvSpPr>
          <p:spPr bwMode="auto">
            <a:xfrm>
              <a:off x="461" y="1734"/>
              <a:ext cx="347" cy="27"/>
            </a:xfrm>
            <a:custGeom>
              <a:avLst/>
              <a:gdLst>
                <a:gd name="T0" fmla="*/ 4 w 164"/>
                <a:gd name="T1" fmla="*/ 13 h 13"/>
                <a:gd name="T2" fmla="*/ 161 w 164"/>
                <a:gd name="T3" fmla="*/ 10 h 13"/>
                <a:gd name="T4" fmla="*/ 162 w 164"/>
                <a:gd name="T5" fmla="*/ 7 h 13"/>
                <a:gd name="T6" fmla="*/ 4 w 164"/>
                <a:gd name="T7" fmla="*/ 8 h 13"/>
                <a:gd name="T8" fmla="*/ 4 w 16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3">
                  <a:moveTo>
                    <a:pt x="4" y="13"/>
                  </a:moveTo>
                  <a:cubicBezTo>
                    <a:pt x="57" y="8"/>
                    <a:pt x="109" y="6"/>
                    <a:pt x="161" y="10"/>
                  </a:cubicBezTo>
                  <a:cubicBezTo>
                    <a:pt x="163" y="10"/>
                    <a:pt x="164" y="7"/>
                    <a:pt x="162" y="7"/>
                  </a:cubicBezTo>
                  <a:cubicBezTo>
                    <a:pt x="109" y="1"/>
                    <a:pt x="56" y="0"/>
                    <a:pt x="4" y="8"/>
                  </a:cubicBezTo>
                  <a:cubicBezTo>
                    <a:pt x="0" y="8"/>
                    <a:pt x="0" y="13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77" name="文本框 376"/>
          <p:cNvSpPr txBox="1"/>
          <p:nvPr/>
        </p:nvSpPr>
        <p:spPr>
          <a:xfrm>
            <a:off x="4913316" y="4165011"/>
            <a:ext cx="23653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 smtClean="0">
                <a:latin typeface="方正静蕾简体" panose="02000000000000000000" pitchFamily="2" charset="-122"/>
                <a:ea typeface="方正静蕾简体" panose="02000000000000000000" pitchFamily="2" charset="-122"/>
              </a:rPr>
              <a:t>蚂蚁设计工作室</a:t>
            </a:r>
            <a:endParaRPr lang="zh-CN" altLang="en-US" sz="2400" b="1" dirty="0"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379" name="组合 378"/>
          <p:cNvGrpSpPr/>
          <p:nvPr/>
        </p:nvGrpSpPr>
        <p:grpSpPr>
          <a:xfrm>
            <a:off x="3290422" y="2630576"/>
            <a:ext cx="5611156" cy="1596848"/>
            <a:chOff x="3309864" y="2429174"/>
            <a:chExt cx="5611156" cy="1596848"/>
          </a:xfrm>
        </p:grpSpPr>
        <p:sp>
          <p:nvSpPr>
            <p:cNvPr id="375" name="文本框 374"/>
            <p:cNvSpPr txBox="1"/>
            <p:nvPr/>
          </p:nvSpPr>
          <p:spPr>
            <a:xfrm>
              <a:off x="3309864" y="2429174"/>
              <a:ext cx="557227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9600" b="1" dirty="0" smtClean="0">
                  <a:solidFill>
                    <a:srgbClr val="D94134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感</a:t>
              </a:r>
              <a:r>
                <a:rPr lang="zh-CN" altLang="en-US" sz="9600" b="1" dirty="0" smtClean="0">
                  <a:solidFill>
                    <a:srgbClr val="E783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谢</a:t>
              </a:r>
              <a:r>
                <a:rPr lang="zh-CN" altLang="en-US" sz="9600" b="1" dirty="0" smtClean="0">
                  <a:solidFill>
                    <a:srgbClr val="85B2AF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聆</a:t>
              </a:r>
              <a:r>
                <a:rPr lang="zh-CN" altLang="en-US" sz="9600" b="1" dirty="0" smtClean="0">
                  <a:solidFill>
                    <a:srgbClr val="0002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听</a:t>
              </a:r>
              <a:endParaRPr lang="zh-CN" altLang="en-US" sz="9600" b="1" dirty="0">
                <a:solidFill>
                  <a:srgbClr val="0002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378" name="文本框 377"/>
            <p:cNvSpPr txBox="1"/>
            <p:nvPr/>
          </p:nvSpPr>
          <p:spPr>
            <a:xfrm>
              <a:off x="3348748" y="2456362"/>
              <a:ext cx="557227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9600" b="1" dirty="0" smtClean="0">
                  <a:solidFill>
                    <a:srgbClr val="D94134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感</a:t>
              </a:r>
              <a:r>
                <a:rPr lang="zh-CN" altLang="en-US" sz="9600" b="1" dirty="0" smtClean="0">
                  <a:solidFill>
                    <a:srgbClr val="E783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谢</a:t>
              </a:r>
              <a:r>
                <a:rPr lang="zh-CN" altLang="en-US" sz="9600" b="1" dirty="0" smtClean="0">
                  <a:solidFill>
                    <a:srgbClr val="85B2AF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聆</a:t>
              </a:r>
              <a:r>
                <a:rPr lang="zh-CN" altLang="en-US" sz="9600" b="1" dirty="0" smtClean="0">
                  <a:solidFill>
                    <a:srgbClr val="000223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听</a:t>
              </a:r>
              <a:endParaRPr lang="zh-CN" altLang="en-US" sz="9600" b="1" dirty="0">
                <a:solidFill>
                  <a:srgbClr val="000223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5"/>
          <p:cNvSpPr>
            <a:spLocks noEditPoints="1"/>
          </p:cNvSpPr>
          <p:nvPr/>
        </p:nvSpPr>
        <p:spPr bwMode="auto">
          <a:xfrm>
            <a:off x="2736850" y="4254500"/>
            <a:ext cx="82550" cy="71438"/>
          </a:xfrm>
          <a:custGeom>
            <a:avLst/>
            <a:gdLst>
              <a:gd name="T0" fmla="*/ 5 w 22"/>
              <a:gd name="T1" fmla="*/ 18 h 19"/>
              <a:gd name="T2" fmla="*/ 16 w 22"/>
              <a:gd name="T3" fmla="*/ 12 h 19"/>
              <a:gd name="T4" fmla="*/ 22 w 22"/>
              <a:gd name="T5" fmla="*/ 2 h 19"/>
              <a:gd name="T6" fmla="*/ 21 w 22"/>
              <a:gd name="T7" fmla="*/ 0 h 19"/>
              <a:gd name="T8" fmla="*/ 19 w 22"/>
              <a:gd name="T9" fmla="*/ 0 h 19"/>
              <a:gd name="T10" fmla="*/ 10 w 22"/>
              <a:gd name="T11" fmla="*/ 3 h 19"/>
              <a:gd name="T12" fmla="*/ 6 w 22"/>
              <a:gd name="T13" fmla="*/ 8 h 19"/>
              <a:gd name="T14" fmla="*/ 5 w 22"/>
              <a:gd name="T15" fmla="*/ 18 h 19"/>
              <a:gd name="T16" fmla="*/ 14 w 22"/>
              <a:gd name="T17" fmla="*/ 9 h 19"/>
              <a:gd name="T18" fmla="*/ 12 w 22"/>
              <a:gd name="T19" fmla="*/ 12 h 19"/>
              <a:gd name="T20" fmla="*/ 8 w 22"/>
              <a:gd name="T21" fmla="*/ 12 h 19"/>
              <a:gd name="T22" fmla="*/ 15 w 22"/>
              <a:gd name="T23" fmla="*/ 8 h 19"/>
              <a:gd name="T24" fmla="*/ 15 w 22"/>
              <a:gd name="T25" fmla="*/ 8 h 19"/>
              <a:gd name="T26" fmla="*/ 9 w 22"/>
              <a:gd name="T27" fmla="*/ 8 h 19"/>
              <a:gd name="T28" fmla="*/ 10 w 22"/>
              <a:gd name="T29" fmla="*/ 8 h 19"/>
              <a:gd name="T30" fmla="*/ 18 w 22"/>
              <a:gd name="T31" fmla="*/ 5 h 19"/>
              <a:gd name="T32" fmla="*/ 14 w 22"/>
              <a:gd name="T33" fmla="*/ 9 h 19"/>
              <a:gd name="T34" fmla="*/ 18 w 22"/>
              <a:gd name="T35" fmla="*/ 4 h 19"/>
              <a:gd name="T36" fmla="*/ 18 w 22"/>
              <a:gd name="T37" fmla="*/ 4 h 19"/>
              <a:gd name="T38" fmla="*/ 18 w 22"/>
              <a:gd name="T39" fmla="*/ 4 h 19"/>
              <a:gd name="T40" fmla="*/ 18 w 22"/>
              <a:gd name="T41" fmla="*/ 4 h 19"/>
              <a:gd name="T42" fmla="*/ 18 w 22"/>
              <a:gd name="T43" fmla="*/ 4 h 19"/>
              <a:gd name="T44" fmla="*/ 11 w 22"/>
              <a:gd name="T45" fmla="*/ 6 h 19"/>
              <a:gd name="T46" fmla="*/ 16 w 22"/>
              <a:gd name="T47" fmla="*/ 5 h 19"/>
              <a:gd name="T48" fmla="*/ 10 w 22"/>
              <a:gd name="T49" fmla="*/ 7 h 19"/>
              <a:gd name="T50" fmla="*/ 11 w 22"/>
              <a:gd name="T51" fmla="*/ 6 h 19"/>
              <a:gd name="T52" fmla="*/ 9 w 22"/>
              <a:gd name="T53" fmla="*/ 9 h 19"/>
              <a:gd name="T54" fmla="*/ 14 w 22"/>
              <a:gd name="T55" fmla="*/ 8 h 19"/>
              <a:gd name="T56" fmla="*/ 7 w 22"/>
              <a:gd name="T57" fmla="*/ 11 h 19"/>
              <a:gd name="T58" fmla="*/ 9 w 22"/>
              <a:gd name="T59" fmla="*/ 9 h 19"/>
              <a:gd name="T60" fmla="*/ 7 w 22"/>
              <a:gd name="T61" fmla="*/ 12 h 19"/>
              <a:gd name="T62" fmla="*/ 7 w 22"/>
              <a:gd name="T63" fmla="*/ 12 h 19"/>
              <a:gd name="T64" fmla="*/ 11 w 22"/>
              <a:gd name="T65" fmla="*/ 13 h 19"/>
              <a:gd name="T66" fmla="*/ 10 w 22"/>
              <a:gd name="T67" fmla="*/ 14 h 19"/>
              <a:gd name="T68" fmla="*/ 7 w 22"/>
              <a:gd name="T69" fmla="*/ 15 h 19"/>
              <a:gd name="T70" fmla="*/ 6 w 22"/>
              <a:gd name="T71" fmla="*/ 15 h 19"/>
              <a:gd name="T72" fmla="*/ 7 w 22"/>
              <a:gd name="T73" fmla="*/ 12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19">
                <a:moveTo>
                  <a:pt x="5" y="18"/>
                </a:moveTo>
                <a:cubicBezTo>
                  <a:pt x="9" y="19"/>
                  <a:pt x="13" y="15"/>
                  <a:pt x="16" y="12"/>
                </a:cubicBezTo>
                <a:cubicBezTo>
                  <a:pt x="18" y="10"/>
                  <a:pt x="22" y="6"/>
                  <a:pt x="22" y="2"/>
                </a:cubicBezTo>
                <a:cubicBezTo>
                  <a:pt x="22" y="1"/>
                  <a:pt x="21" y="0"/>
                  <a:pt x="21" y="0"/>
                </a:cubicBezTo>
                <a:cubicBezTo>
                  <a:pt x="20" y="0"/>
                  <a:pt x="19" y="0"/>
                  <a:pt x="19" y="0"/>
                </a:cubicBezTo>
                <a:cubicBezTo>
                  <a:pt x="16" y="2"/>
                  <a:pt x="13" y="1"/>
                  <a:pt x="10" y="3"/>
                </a:cubicBezTo>
                <a:cubicBezTo>
                  <a:pt x="8" y="4"/>
                  <a:pt x="7" y="7"/>
                  <a:pt x="6" y="8"/>
                </a:cubicBezTo>
                <a:cubicBezTo>
                  <a:pt x="4" y="11"/>
                  <a:pt x="0" y="17"/>
                  <a:pt x="5" y="18"/>
                </a:cubicBezTo>
                <a:close/>
                <a:moveTo>
                  <a:pt x="14" y="9"/>
                </a:moveTo>
                <a:cubicBezTo>
                  <a:pt x="14" y="10"/>
                  <a:pt x="13" y="11"/>
                  <a:pt x="12" y="12"/>
                </a:cubicBezTo>
                <a:cubicBezTo>
                  <a:pt x="11" y="12"/>
                  <a:pt x="9" y="12"/>
                  <a:pt x="8" y="12"/>
                </a:cubicBezTo>
                <a:cubicBezTo>
                  <a:pt x="10" y="11"/>
                  <a:pt x="13" y="10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3" y="8"/>
                  <a:pt x="11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2" y="7"/>
                  <a:pt x="15" y="7"/>
                  <a:pt x="18" y="5"/>
                </a:cubicBezTo>
                <a:cubicBezTo>
                  <a:pt x="17" y="7"/>
                  <a:pt x="15" y="8"/>
                  <a:pt x="14" y="9"/>
                </a:cubicBezTo>
                <a:close/>
                <a:moveTo>
                  <a:pt x="18" y="4"/>
                </a:move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lose/>
                <a:moveTo>
                  <a:pt x="11" y="6"/>
                </a:moveTo>
                <a:cubicBezTo>
                  <a:pt x="13" y="6"/>
                  <a:pt x="15" y="5"/>
                  <a:pt x="16" y="5"/>
                </a:cubicBezTo>
                <a:cubicBezTo>
                  <a:pt x="15" y="6"/>
                  <a:pt x="12" y="6"/>
                  <a:pt x="10" y="7"/>
                </a:cubicBezTo>
                <a:cubicBezTo>
                  <a:pt x="11" y="6"/>
                  <a:pt x="11" y="6"/>
                  <a:pt x="11" y="6"/>
                </a:cubicBezTo>
                <a:close/>
                <a:moveTo>
                  <a:pt x="9" y="9"/>
                </a:moveTo>
                <a:cubicBezTo>
                  <a:pt x="11" y="9"/>
                  <a:pt x="12" y="8"/>
                  <a:pt x="14" y="8"/>
                </a:cubicBezTo>
                <a:cubicBezTo>
                  <a:pt x="12" y="10"/>
                  <a:pt x="9" y="10"/>
                  <a:pt x="7" y="11"/>
                </a:cubicBezTo>
                <a:cubicBezTo>
                  <a:pt x="8" y="10"/>
                  <a:pt x="8" y="9"/>
                  <a:pt x="9" y="9"/>
                </a:cubicBezTo>
                <a:close/>
                <a:moveTo>
                  <a:pt x="7" y="12"/>
                </a:moveTo>
                <a:cubicBezTo>
                  <a:pt x="7" y="12"/>
                  <a:pt x="7" y="12"/>
                  <a:pt x="7" y="12"/>
                </a:cubicBezTo>
                <a:cubicBezTo>
                  <a:pt x="8" y="13"/>
                  <a:pt x="10" y="12"/>
                  <a:pt x="11" y="13"/>
                </a:cubicBezTo>
                <a:cubicBezTo>
                  <a:pt x="11" y="13"/>
                  <a:pt x="10" y="14"/>
                  <a:pt x="10" y="14"/>
                </a:cubicBezTo>
                <a:cubicBezTo>
                  <a:pt x="9" y="14"/>
                  <a:pt x="8" y="15"/>
                  <a:pt x="7" y="15"/>
                </a:cubicBezTo>
                <a:cubicBezTo>
                  <a:pt x="7" y="15"/>
                  <a:pt x="7" y="15"/>
                  <a:pt x="6" y="15"/>
                </a:cubicBezTo>
                <a:cubicBezTo>
                  <a:pt x="5" y="15"/>
                  <a:pt x="6" y="14"/>
                  <a:pt x="7" y="1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" name="Freeform 6"/>
          <p:cNvSpPr>
            <a:spLocks noEditPoints="1"/>
          </p:cNvSpPr>
          <p:nvPr/>
        </p:nvSpPr>
        <p:spPr bwMode="auto">
          <a:xfrm>
            <a:off x="2219325" y="3633788"/>
            <a:ext cx="882650" cy="1052513"/>
          </a:xfrm>
          <a:custGeom>
            <a:avLst/>
            <a:gdLst>
              <a:gd name="T0" fmla="*/ 154 w 235"/>
              <a:gd name="T1" fmla="*/ 21 h 280"/>
              <a:gd name="T2" fmla="*/ 185 w 235"/>
              <a:gd name="T3" fmla="*/ 89 h 280"/>
              <a:gd name="T4" fmla="*/ 180 w 235"/>
              <a:gd name="T5" fmla="*/ 108 h 280"/>
              <a:gd name="T6" fmla="*/ 180 w 235"/>
              <a:gd name="T7" fmla="*/ 92 h 280"/>
              <a:gd name="T8" fmla="*/ 124 w 235"/>
              <a:gd name="T9" fmla="*/ 103 h 280"/>
              <a:gd name="T10" fmla="*/ 171 w 235"/>
              <a:gd name="T11" fmla="*/ 98 h 280"/>
              <a:gd name="T12" fmla="*/ 123 w 235"/>
              <a:gd name="T13" fmla="*/ 120 h 280"/>
              <a:gd name="T14" fmla="*/ 171 w 235"/>
              <a:gd name="T15" fmla="*/ 123 h 280"/>
              <a:gd name="T16" fmla="*/ 103 w 235"/>
              <a:gd name="T17" fmla="*/ 155 h 280"/>
              <a:gd name="T18" fmla="*/ 139 w 235"/>
              <a:gd name="T19" fmla="*/ 157 h 280"/>
              <a:gd name="T20" fmla="*/ 128 w 235"/>
              <a:gd name="T21" fmla="*/ 169 h 280"/>
              <a:gd name="T22" fmla="*/ 156 w 235"/>
              <a:gd name="T23" fmla="*/ 144 h 280"/>
              <a:gd name="T24" fmla="*/ 140 w 235"/>
              <a:gd name="T25" fmla="*/ 141 h 280"/>
              <a:gd name="T26" fmla="*/ 165 w 235"/>
              <a:gd name="T27" fmla="*/ 122 h 280"/>
              <a:gd name="T28" fmla="*/ 161 w 235"/>
              <a:gd name="T29" fmla="*/ 117 h 280"/>
              <a:gd name="T30" fmla="*/ 113 w 235"/>
              <a:gd name="T31" fmla="*/ 121 h 280"/>
              <a:gd name="T32" fmla="*/ 119 w 235"/>
              <a:gd name="T33" fmla="*/ 109 h 280"/>
              <a:gd name="T34" fmla="*/ 175 w 235"/>
              <a:gd name="T35" fmla="*/ 82 h 280"/>
              <a:gd name="T36" fmla="*/ 209 w 235"/>
              <a:gd name="T37" fmla="*/ 94 h 280"/>
              <a:gd name="T38" fmla="*/ 214 w 235"/>
              <a:gd name="T39" fmla="*/ 113 h 280"/>
              <a:gd name="T40" fmla="*/ 204 w 235"/>
              <a:gd name="T41" fmla="*/ 89 h 280"/>
              <a:gd name="T42" fmla="*/ 153 w 235"/>
              <a:gd name="T43" fmla="*/ 83 h 280"/>
              <a:gd name="T44" fmla="*/ 87 w 235"/>
              <a:gd name="T45" fmla="*/ 65 h 280"/>
              <a:gd name="T46" fmla="*/ 95 w 235"/>
              <a:gd name="T47" fmla="*/ 61 h 280"/>
              <a:gd name="T48" fmla="*/ 164 w 235"/>
              <a:gd name="T49" fmla="*/ 41 h 280"/>
              <a:gd name="T50" fmla="*/ 172 w 235"/>
              <a:gd name="T51" fmla="*/ 50 h 280"/>
              <a:gd name="T52" fmla="*/ 169 w 235"/>
              <a:gd name="T53" fmla="*/ 59 h 280"/>
              <a:gd name="T54" fmla="*/ 168 w 235"/>
              <a:gd name="T55" fmla="*/ 73 h 280"/>
              <a:gd name="T56" fmla="*/ 155 w 235"/>
              <a:gd name="T57" fmla="*/ 70 h 280"/>
              <a:gd name="T58" fmla="*/ 147 w 235"/>
              <a:gd name="T59" fmla="*/ 63 h 280"/>
              <a:gd name="T60" fmla="*/ 128 w 235"/>
              <a:gd name="T61" fmla="*/ 60 h 280"/>
              <a:gd name="T62" fmla="*/ 95 w 235"/>
              <a:gd name="T63" fmla="*/ 88 h 280"/>
              <a:gd name="T64" fmla="*/ 107 w 235"/>
              <a:gd name="T65" fmla="*/ 94 h 280"/>
              <a:gd name="T66" fmla="*/ 182 w 235"/>
              <a:gd name="T67" fmla="*/ 61 h 280"/>
              <a:gd name="T68" fmla="*/ 168 w 235"/>
              <a:gd name="T69" fmla="*/ 44 h 280"/>
              <a:gd name="T70" fmla="*/ 166 w 235"/>
              <a:gd name="T71" fmla="*/ 31 h 280"/>
              <a:gd name="T72" fmla="*/ 144 w 235"/>
              <a:gd name="T73" fmla="*/ 35 h 280"/>
              <a:gd name="T74" fmla="*/ 138 w 235"/>
              <a:gd name="T75" fmla="*/ 34 h 280"/>
              <a:gd name="T76" fmla="*/ 125 w 235"/>
              <a:gd name="T77" fmla="*/ 38 h 280"/>
              <a:gd name="T78" fmla="*/ 148 w 235"/>
              <a:gd name="T79" fmla="*/ 37 h 280"/>
              <a:gd name="T80" fmla="*/ 14 w 235"/>
              <a:gd name="T81" fmla="*/ 127 h 280"/>
              <a:gd name="T82" fmla="*/ 15 w 235"/>
              <a:gd name="T83" fmla="*/ 129 h 280"/>
              <a:gd name="T84" fmla="*/ 25 w 235"/>
              <a:gd name="T85" fmla="*/ 63 h 280"/>
              <a:gd name="T86" fmla="*/ 20 w 235"/>
              <a:gd name="T87" fmla="*/ 87 h 280"/>
              <a:gd name="T88" fmla="*/ 31 w 235"/>
              <a:gd name="T89" fmla="*/ 104 h 280"/>
              <a:gd name="T90" fmla="*/ 29 w 235"/>
              <a:gd name="T91" fmla="*/ 113 h 280"/>
              <a:gd name="T92" fmla="*/ 13 w 235"/>
              <a:gd name="T93" fmla="*/ 102 h 280"/>
              <a:gd name="T94" fmla="*/ 18 w 235"/>
              <a:gd name="T95" fmla="*/ 76 h 280"/>
              <a:gd name="T96" fmla="*/ 23 w 235"/>
              <a:gd name="T97" fmla="*/ 122 h 280"/>
              <a:gd name="T98" fmla="*/ 167 w 235"/>
              <a:gd name="T99" fmla="*/ 52 h 280"/>
              <a:gd name="T100" fmla="*/ 174 w 235"/>
              <a:gd name="T101" fmla="*/ 100 h 280"/>
              <a:gd name="T102" fmla="*/ 120 w 235"/>
              <a:gd name="T103" fmla="*/ 230 h 280"/>
              <a:gd name="T104" fmla="*/ 119 w 235"/>
              <a:gd name="T105" fmla="*/ 256 h 280"/>
              <a:gd name="T106" fmla="*/ 176 w 235"/>
              <a:gd name="T107" fmla="*/ 263 h 280"/>
              <a:gd name="T108" fmla="*/ 168 w 235"/>
              <a:gd name="T109" fmla="*/ 258 h 280"/>
              <a:gd name="T110" fmla="*/ 132 w 235"/>
              <a:gd name="T111" fmla="*/ 261 h 280"/>
              <a:gd name="T112" fmla="*/ 111 w 235"/>
              <a:gd name="T113" fmla="*/ 234 h 280"/>
              <a:gd name="T114" fmla="*/ 102 w 235"/>
              <a:gd name="T115" fmla="*/ 239 h 280"/>
              <a:gd name="T116" fmla="*/ 103 w 235"/>
              <a:gd name="T117" fmla="*/ 248 h 280"/>
              <a:gd name="T118" fmla="*/ 77 w 235"/>
              <a:gd name="T119" fmla="*/ 275 h 280"/>
              <a:gd name="T120" fmla="*/ 176 w 235"/>
              <a:gd name="T121" fmla="*/ 263 h 280"/>
              <a:gd name="T122" fmla="*/ 111 w 235"/>
              <a:gd name="T123" fmla="*/ 228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" h="280">
                <a:moveTo>
                  <a:pt x="205" y="44"/>
                </a:moveTo>
                <a:cubicBezTo>
                  <a:pt x="195" y="29"/>
                  <a:pt x="180" y="19"/>
                  <a:pt x="163" y="11"/>
                </a:cubicBezTo>
                <a:cubicBezTo>
                  <a:pt x="163" y="11"/>
                  <a:pt x="163" y="11"/>
                  <a:pt x="163" y="11"/>
                </a:cubicBezTo>
                <a:cubicBezTo>
                  <a:pt x="163" y="8"/>
                  <a:pt x="162" y="6"/>
                  <a:pt x="160" y="5"/>
                </a:cubicBezTo>
                <a:cubicBezTo>
                  <a:pt x="151" y="0"/>
                  <a:pt x="150" y="12"/>
                  <a:pt x="147" y="17"/>
                </a:cubicBezTo>
                <a:cubicBezTo>
                  <a:pt x="147" y="18"/>
                  <a:pt x="147" y="18"/>
                  <a:pt x="147" y="18"/>
                </a:cubicBezTo>
                <a:cubicBezTo>
                  <a:pt x="106" y="4"/>
                  <a:pt x="59" y="16"/>
                  <a:pt x="31" y="49"/>
                </a:cubicBezTo>
                <a:cubicBezTo>
                  <a:pt x="3" y="81"/>
                  <a:pt x="0" y="128"/>
                  <a:pt x="23" y="164"/>
                </a:cubicBezTo>
                <a:cubicBezTo>
                  <a:pt x="34" y="181"/>
                  <a:pt x="50" y="194"/>
                  <a:pt x="68" y="202"/>
                </a:cubicBezTo>
                <a:cubicBezTo>
                  <a:pt x="66" y="207"/>
                  <a:pt x="55" y="217"/>
                  <a:pt x="61" y="222"/>
                </a:cubicBezTo>
                <a:cubicBezTo>
                  <a:pt x="66" y="225"/>
                  <a:pt x="70" y="221"/>
                  <a:pt x="73" y="215"/>
                </a:cubicBezTo>
                <a:cubicBezTo>
                  <a:pt x="82" y="220"/>
                  <a:pt x="94" y="221"/>
                  <a:pt x="104" y="222"/>
                </a:cubicBezTo>
                <a:cubicBezTo>
                  <a:pt x="103" y="229"/>
                  <a:pt x="98" y="236"/>
                  <a:pt x="100" y="244"/>
                </a:cubicBezTo>
                <a:cubicBezTo>
                  <a:pt x="100" y="244"/>
                  <a:pt x="100" y="244"/>
                  <a:pt x="100" y="244"/>
                </a:cubicBezTo>
                <a:cubicBezTo>
                  <a:pt x="94" y="246"/>
                  <a:pt x="87" y="246"/>
                  <a:pt x="81" y="248"/>
                </a:cubicBezTo>
                <a:cubicBezTo>
                  <a:pt x="72" y="250"/>
                  <a:pt x="62" y="253"/>
                  <a:pt x="54" y="259"/>
                </a:cubicBezTo>
                <a:cubicBezTo>
                  <a:pt x="51" y="261"/>
                  <a:pt x="42" y="267"/>
                  <a:pt x="45" y="271"/>
                </a:cubicBezTo>
                <a:cubicBezTo>
                  <a:pt x="48" y="275"/>
                  <a:pt x="57" y="276"/>
                  <a:pt x="61" y="276"/>
                </a:cubicBezTo>
                <a:cubicBezTo>
                  <a:pt x="78" y="279"/>
                  <a:pt x="96" y="279"/>
                  <a:pt x="114" y="280"/>
                </a:cubicBezTo>
                <a:cubicBezTo>
                  <a:pt x="132" y="280"/>
                  <a:pt x="150" y="280"/>
                  <a:pt x="168" y="277"/>
                </a:cubicBezTo>
                <a:cubicBezTo>
                  <a:pt x="172" y="276"/>
                  <a:pt x="178" y="275"/>
                  <a:pt x="182" y="272"/>
                </a:cubicBezTo>
                <a:cubicBezTo>
                  <a:pt x="186" y="268"/>
                  <a:pt x="182" y="264"/>
                  <a:pt x="179" y="262"/>
                </a:cubicBezTo>
                <a:cubicBezTo>
                  <a:pt x="164" y="250"/>
                  <a:pt x="142" y="247"/>
                  <a:pt x="124" y="244"/>
                </a:cubicBezTo>
                <a:cubicBezTo>
                  <a:pt x="125" y="236"/>
                  <a:pt x="123" y="229"/>
                  <a:pt x="121" y="222"/>
                </a:cubicBezTo>
                <a:cubicBezTo>
                  <a:pt x="128" y="222"/>
                  <a:pt x="135" y="221"/>
                  <a:pt x="141" y="219"/>
                </a:cubicBezTo>
                <a:cubicBezTo>
                  <a:pt x="158" y="216"/>
                  <a:pt x="173" y="209"/>
                  <a:pt x="187" y="199"/>
                </a:cubicBezTo>
                <a:cubicBezTo>
                  <a:pt x="219" y="176"/>
                  <a:pt x="235" y="133"/>
                  <a:pt x="228" y="95"/>
                </a:cubicBezTo>
                <a:cubicBezTo>
                  <a:pt x="224" y="77"/>
                  <a:pt x="216" y="59"/>
                  <a:pt x="205" y="44"/>
                </a:cubicBezTo>
                <a:close/>
                <a:moveTo>
                  <a:pt x="157" y="7"/>
                </a:moveTo>
                <a:cubicBezTo>
                  <a:pt x="164" y="9"/>
                  <a:pt x="156" y="18"/>
                  <a:pt x="154" y="21"/>
                </a:cubicBezTo>
                <a:cubicBezTo>
                  <a:pt x="153" y="20"/>
                  <a:pt x="151" y="19"/>
                  <a:pt x="150" y="19"/>
                </a:cubicBezTo>
                <a:cubicBezTo>
                  <a:pt x="151" y="16"/>
                  <a:pt x="152" y="6"/>
                  <a:pt x="157" y="7"/>
                </a:cubicBezTo>
                <a:close/>
                <a:moveTo>
                  <a:pt x="176" y="85"/>
                </a:moveTo>
                <a:cubicBezTo>
                  <a:pt x="178" y="85"/>
                  <a:pt x="185" y="83"/>
                  <a:pt x="182" y="85"/>
                </a:cubicBezTo>
                <a:cubicBezTo>
                  <a:pt x="180" y="85"/>
                  <a:pt x="178" y="86"/>
                  <a:pt x="177" y="87"/>
                </a:cubicBezTo>
                <a:cubicBezTo>
                  <a:pt x="177" y="86"/>
                  <a:pt x="176" y="85"/>
                  <a:pt x="176" y="85"/>
                </a:cubicBezTo>
                <a:close/>
                <a:moveTo>
                  <a:pt x="178" y="100"/>
                </a:moveTo>
                <a:cubicBezTo>
                  <a:pt x="180" y="100"/>
                  <a:pt x="182" y="100"/>
                  <a:pt x="183" y="100"/>
                </a:cubicBezTo>
                <a:cubicBezTo>
                  <a:pt x="185" y="100"/>
                  <a:pt x="186" y="99"/>
                  <a:pt x="188" y="99"/>
                </a:cubicBezTo>
                <a:cubicBezTo>
                  <a:pt x="189" y="99"/>
                  <a:pt x="194" y="98"/>
                  <a:pt x="190" y="100"/>
                </a:cubicBezTo>
                <a:cubicBezTo>
                  <a:pt x="186" y="101"/>
                  <a:pt x="181" y="100"/>
                  <a:pt x="178" y="102"/>
                </a:cubicBezTo>
                <a:cubicBezTo>
                  <a:pt x="178" y="101"/>
                  <a:pt x="178" y="101"/>
                  <a:pt x="178" y="100"/>
                </a:cubicBezTo>
                <a:close/>
                <a:moveTo>
                  <a:pt x="178" y="98"/>
                </a:moveTo>
                <a:cubicBezTo>
                  <a:pt x="179" y="97"/>
                  <a:pt x="181" y="97"/>
                  <a:pt x="182" y="97"/>
                </a:cubicBezTo>
                <a:cubicBezTo>
                  <a:pt x="184" y="96"/>
                  <a:pt x="187" y="96"/>
                  <a:pt x="188" y="95"/>
                </a:cubicBezTo>
                <a:cubicBezTo>
                  <a:pt x="185" y="97"/>
                  <a:pt x="182" y="98"/>
                  <a:pt x="178" y="99"/>
                </a:cubicBezTo>
                <a:cubicBezTo>
                  <a:pt x="178" y="99"/>
                  <a:pt x="178" y="99"/>
                  <a:pt x="178" y="98"/>
                </a:cubicBezTo>
                <a:cubicBezTo>
                  <a:pt x="178" y="98"/>
                  <a:pt x="178" y="98"/>
                  <a:pt x="178" y="98"/>
                </a:cubicBezTo>
                <a:close/>
                <a:moveTo>
                  <a:pt x="178" y="94"/>
                </a:moveTo>
                <a:cubicBezTo>
                  <a:pt x="181" y="94"/>
                  <a:pt x="184" y="93"/>
                  <a:pt x="187" y="93"/>
                </a:cubicBezTo>
                <a:cubicBezTo>
                  <a:pt x="184" y="94"/>
                  <a:pt x="181" y="95"/>
                  <a:pt x="178" y="97"/>
                </a:cubicBezTo>
                <a:cubicBezTo>
                  <a:pt x="178" y="96"/>
                  <a:pt x="178" y="95"/>
                  <a:pt x="178" y="94"/>
                </a:cubicBezTo>
                <a:close/>
                <a:moveTo>
                  <a:pt x="178" y="92"/>
                </a:moveTo>
                <a:cubicBezTo>
                  <a:pt x="178" y="92"/>
                  <a:pt x="178" y="91"/>
                  <a:pt x="178" y="91"/>
                </a:cubicBezTo>
                <a:cubicBezTo>
                  <a:pt x="179" y="91"/>
                  <a:pt x="179" y="91"/>
                  <a:pt x="180" y="90"/>
                </a:cubicBezTo>
                <a:cubicBezTo>
                  <a:pt x="180" y="90"/>
                  <a:pt x="185" y="90"/>
                  <a:pt x="183" y="91"/>
                </a:cubicBezTo>
                <a:cubicBezTo>
                  <a:pt x="182" y="91"/>
                  <a:pt x="180" y="92"/>
                  <a:pt x="178" y="92"/>
                </a:cubicBezTo>
                <a:close/>
                <a:moveTo>
                  <a:pt x="177" y="90"/>
                </a:moveTo>
                <a:cubicBezTo>
                  <a:pt x="180" y="90"/>
                  <a:pt x="183" y="88"/>
                  <a:pt x="185" y="87"/>
                </a:cubicBezTo>
                <a:cubicBezTo>
                  <a:pt x="185" y="88"/>
                  <a:pt x="185" y="88"/>
                  <a:pt x="185" y="89"/>
                </a:cubicBezTo>
                <a:cubicBezTo>
                  <a:pt x="183" y="89"/>
                  <a:pt x="180" y="90"/>
                  <a:pt x="177" y="90"/>
                </a:cubicBezTo>
                <a:close/>
                <a:moveTo>
                  <a:pt x="185" y="86"/>
                </a:moveTo>
                <a:cubicBezTo>
                  <a:pt x="185" y="86"/>
                  <a:pt x="185" y="86"/>
                  <a:pt x="185" y="87"/>
                </a:cubicBezTo>
                <a:cubicBezTo>
                  <a:pt x="183" y="86"/>
                  <a:pt x="181" y="87"/>
                  <a:pt x="179" y="87"/>
                </a:cubicBezTo>
                <a:cubicBezTo>
                  <a:pt x="174" y="88"/>
                  <a:pt x="180" y="86"/>
                  <a:pt x="181" y="86"/>
                </a:cubicBezTo>
                <a:cubicBezTo>
                  <a:pt x="182" y="85"/>
                  <a:pt x="184" y="85"/>
                  <a:pt x="185" y="84"/>
                </a:cubicBezTo>
                <a:cubicBezTo>
                  <a:pt x="185" y="84"/>
                  <a:pt x="185" y="84"/>
                  <a:pt x="185" y="84"/>
                </a:cubicBezTo>
                <a:cubicBezTo>
                  <a:pt x="185" y="84"/>
                  <a:pt x="185" y="85"/>
                  <a:pt x="185" y="86"/>
                </a:cubicBezTo>
                <a:close/>
                <a:moveTo>
                  <a:pt x="182" y="87"/>
                </a:moveTo>
                <a:cubicBezTo>
                  <a:pt x="184" y="87"/>
                  <a:pt x="180" y="88"/>
                  <a:pt x="180" y="88"/>
                </a:cubicBezTo>
                <a:cubicBezTo>
                  <a:pt x="179" y="89"/>
                  <a:pt x="178" y="89"/>
                  <a:pt x="177" y="89"/>
                </a:cubicBezTo>
                <a:cubicBezTo>
                  <a:pt x="177" y="89"/>
                  <a:pt x="177" y="88"/>
                  <a:pt x="177" y="88"/>
                </a:cubicBezTo>
                <a:cubicBezTo>
                  <a:pt x="179" y="88"/>
                  <a:pt x="180" y="88"/>
                  <a:pt x="182" y="87"/>
                </a:cubicBezTo>
                <a:close/>
                <a:moveTo>
                  <a:pt x="178" y="104"/>
                </a:moveTo>
                <a:cubicBezTo>
                  <a:pt x="182" y="105"/>
                  <a:pt x="186" y="103"/>
                  <a:pt x="190" y="103"/>
                </a:cubicBezTo>
                <a:cubicBezTo>
                  <a:pt x="194" y="102"/>
                  <a:pt x="192" y="103"/>
                  <a:pt x="190" y="104"/>
                </a:cubicBezTo>
                <a:cubicBezTo>
                  <a:pt x="189" y="105"/>
                  <a:pt x="187" y="105"/>
                  <a:pt x="185" y="106"/>
                </a:cubicBezTo>
                <a:cubicBezTo>
                  <a:pt x="183" y="106"/>
                  <a:pt x="181" y="107"/>
                  <a:pt x="179" y="107"/>
                </a:cubicBezTo>
                <a:cubicBezTo>
                  <a:pt x="178" y="106"/>
                  <a:pt x="178" y="105"/>
                  <a:pt x="178" y="104"/>
                </a:cubicBezTo>
                <a:close/>
                <a:moveTo>
                  <a:pt x="192" y="108"/>
                </a:moveTo>
                <a:cubicBezTo>
                  <a:pt x="191" y="108"/>
                  <a:pt x="189" y="109"/>
                  <a:pt x="188" y="109"/>
                </a:cubicBezTo>
                <a:cubicBezTo>
                  <a:pt x="186" y="109"/>
                  <a:pt x="185" y="110"/>
                  <a:pt x="184" y="110"/>
                </a:cubicBezTo>
                <a:cubicBezTo>
                  <a:pt x="182" y="110"/>
                  <a:pt x="181" y="109"/>
                  <a:pt x="180" y="109"/>
                </a:cubicBezTo>
                <a:cubicBezTo>
                  <a:pt x="182" y="109"/>
                  <a:pt x="184" y="108"/>
                  <a:pt x="186" y="108"/>
                </a:cubicBezTo>
                <a:cubicBezTo>
                  <a:pt x="187" y="108"/>
                  <a:pt x="188" y="107"/>
                  <a:pt x="189" y="107"/>
                </a:cubicBezTo>
                <a:cubicBezTo>
                  <a:pt x="189" y="107"/>
                  <a:pt x="194" y="106"/>
                  <a:pt x="192" y="108"/>
                </a:cubicBezTo>
                <a:close/>
                <a:moveTo>
                  <a:pt x="194" y="106"/>
                </a:moveTo>
                <a:cubicBezTo>
                  <a:pt x="194" y="106"/>
                  <a:pt x="194" y="106"/>
                  <a:pt x="194" y="106"/>
                </a:cubicBezTo>
                <a:cubicBezTo>
                  <a:pt x="191" y="106"/>
                  <a:pt x="188" y="107"/>
                  <a:pt x="185" y="107"/>
                </a:cubicBezTo>
                <a:cubicBezTo>
                  <a:pt x="183" y="108"/>
                  <a:pt x="181" y="108"/>
                  <a:pt x="180" y="108"/>
                </a:cubicBezTo>
                <a:cubicBezTo>
                  <a:pt x="180" y="108"/>
                  <a:pt x="179" y="108"/>
                  <a:pt x="179" y="108"/>
                </a:cubicBezTo>
                <a:cubicBezTo>
                  <a:pt x="179" y="108"/>
                  <a:pt x="179" y="108"/>
                  <a:pt x="179" y="108"/>
                </a:cubicBezTo>
                <a:cubicBezTo>
                  <a:pt x="180" y="108"/>
                  <a:pt x="181" y="107"/>
                  <a:pt x="181" y="107"/>
                </a:cubicBezTo>
                <a:cubicBezTo>
                  <a:pt x="186" y="106"/>
                  <a:pt x="190" y="105"/>
                  <a:pt x="194" y="102"/>
                </a:cubicBezTo>
                <a:cubicBezTo>
                  <a:pt x="194" y="102"/>
                  <a:pt x="194" y="102"/>
                  <a:pt x="194" y="102"/>
                </a:cubicBezTo>
                <a:cubicBezTo>
                  <a:pt x="194" y="102"/>
                  <a:pt x="194" y="103"/>
                  <a:pt x="194" y="103"/>
                </a:cubicBezTo>
                <a:cubicBezTo>
                  <a:pt x="195" y="104"/>
                  <a:pt x="195" y="105"/>
                  <a:pt x="194" y="106"/>
                </a:cubicBezTo>
                <a:close/>
                <a:moveTo>
                  <a:pt x="193" y="102"/>
                </a:moveTo>
                <a:cubicBezTo>
                  <a:pt x="191" y="102"/>
                  <a:pt x="188" y="102"/>
                  <a:pt x="185" y="103"/>
                </a:cubicBezTo>
                <a:cubicBezTo>
                  <a:pt x="184" y="103"/>
                  <a:pt x="182" y="103"/>
                  <a:pt x="180" y="104"/>
                </a:cubicBezTo>
                <a:cubicBezTo>
                  <a:pt x="179" y="104"/>
                  <a:pt x="178" y="104"/>
                  <a:pt x="178" y="104"/>
                </a:cubicBezTo>
                <a:cubicBezTo>
                  <a:pt x="178" y="103"/>
                  <a:pt x="178" y="103"/>
                  <a:pt x="178" y="103"/>
                </a:cubicBezTo>
                <a:cubicBezTo>
                  <a:pt x="179" y="102"/>
                  <a:pt x="180" y="102"/>
                  <a:pt x="181" y="102"/>
                </a:cubicBezTo>
                <a:cubicBezTo>
                  <a:pt x="184" y="101"/>
                  <a:pt x="189" y="101"/>
                  <a:pt x="192" y="99"/>
                </a:cubicBezTo>
                <a:cubicBezTo>
                  <a:pt x="193" y="100"/>
                  <a:pt x="193" y="101"/>
                  <a:pt x="194" y="102"/>
                </a:cubicBezTo>
                <a:cubicBezTo>
                  <a:pt x="194" y="102"/>
                  <a:pt x="194" y="102"/>
                  <a:pt x="193" y="102"/>
                </a:cubicBezTo>
                <a:close/>
                <a:moveTo>
                  <a:pt x="179" y="100"/>
                </a:moveTo>
                <a:cubicBezTo>
                  <a:pt x="178" y="100"/>
                  <a:pt x="178" y="100"/>
                  <a:pt x="180" y="99"/>
                </a:cubicBezTo>
                <a:cubicBezTo>
                  <a:pt x="181" y="99"/>
                  <a:pt x="183" y="98"/>
                  <a:pt x="184" y="98"/>
                </a:cubicBezTo>
                <a:cubicBezTo>
                  <a:pt x="186" y="97"/>
                  <a:pt x="188" y="97"/>
                  <a:pt x="190" y="96"/>
                </a:cubicBezTo>
                <a:cubicBezTo>
                  <a:pt x="190" y="96"/>
                  <a:pt x="190" y="96"/>
                  <a:pt x="190" y="96"/>
                </a:cubicBezTo>
                <a:cubicBezTo>
                  <a:pt x="190" y="97"/>
                  <a:pt x="191" y="97"/>
                  <a:pt x="191" y="98"/>
                </a:cubicBezTo>
                <a:cubicBezTo>
                  <a:pt x="187" y="98"/>
                  <a:pt x="183" y="99"/>
                  <a:pt x="179" y="100"/>
                </a:cubicBezTo>
                <a:close/>
                <a:moveTo>
                  <a:pt x="180" y="97"/>
                </a:moveTo>
                <a:cubicBezTo>
                  <a:pt x="176" y="98"/>
                  <a:pt x="180" y="96"/>
                  <a:pt x="181" y="96"/>
                </a:cubicBezTo>
                <a:cubicBezTo>
                  <a:pt x="183" y="95"/>
                  <a:pt x="186" y="94"/>
                  <a:pt x="188" y="93"/>
                </a:cubicBezTo>
                <a:cubicBezTo>
                  <a:pt x="188" y="94"/>
                  <a:pt x="189" y="94"/>
                  <a:pt x="189" y="95"/>
                </a:cubicBezTo>
                <a:cubicBezTo>
                  <a:pt x="186" y="95"/>
                  <a:pt x="183" y="96"/>
                  <a:pt x="180" y="97"/>
                </a:cubicBezTo>
                <a:close/>
                <a:moveTo>
                  <a:pt x="182" y="93"/>
                </a:moveTo>
                <a:cubicBezTo>
                  <a:pt x="180" y="93"/>
                  <a:pt x="177" y="93"/>
                  <a:pt x="180" y="92"/>
                </a:cubicBezTo>
                <a:cubicBezTo>
                  <a:pt x="182" y="92"/>
                  <a:pt x="184" y="91"/>
                  <a:pt x="186" y="90"/>
                </a:cubicBezTo>
                <a:cubicBezTo>
                  <a:pt x="186" y="91"/>
                  <a:pt x="187" y="92"/>
                  <a:pt x="187" y="92"/>
                </a:cubicBezTo>
                <a:cubicBezTo>
                  <a:pt x="185" y="92"/>
                  <a:pt x="184" y="93"/>
                  <a:pt x="182" y="93"/>
                </a:cubicBezTo>
                <a:close/>
                <a:moveTo>
                  <a:pt x="185" y="84"/>
                </a:moveTo>
                <a:cubicBezTo>
                  <a:pt x="185" y="83"/>
                  <a:pt x="185" y="83"/>
                  <a:pt x="185" y="83"/>
                </a:cubicBezTo>
                <a:cubicBezTo>
                  <a:pt x="182" y="83"/>
                  <a:pt x="179" y="84"/>
                  <a:pt x="176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76" y="84"/>
                  <a:pt x="175" y="83"/>
                  <a:pt x="175" y="83"/>
                </a:cubicBezTo>
                <a:cubicBezTo>
                  <a:pt x="183" y="82"/>
                  <a:pt x="190" y="80"/>
                  <a:pt x="198" y="79"/>
                </a:cubicBezTo>
                <a:cubicBezTo>
                  <a:pt x="199" y="79"/>
                  <a:pt x="200" y="78"/>
                  <a:pt x="201" y="78"/>
                </a:cubicBezTo>
                <a:cubicBezTo>
                  <a:pt x="203" y="78"/>
                  <a:pt x="207" y="76"/>
                  <a:pt x="203" y="78"/>
                </a:cubicBezTo>
                <a:cubicBezTo>
                  <a:pt x="199" y="79"/>
                  <a:pt x="195" y="80"/>
                  <a:pt x="191" y="82"/>
                </a:cubicBezTo>
                <a:cubicBezTo>
                  <a:pt x="191" y="82"/>
                  <a:pt x="190" y="81"/>
                  <a:pt x="190" y="81"/>
                </a:cubicBezTo>
                <a:cubicBezTo>
                  <a:pt x="187" y="81"/>
                  <a:pt x="186" y="82"/>
                  <a:pt x="185" y="84"/>
                </a:cubicBezTo>
                <a:close/>
                <a:moveTo>
                  <a:pt x="167" y="90"/>
                </a:moveTo>
                <a:cubicBezTo>
                  <a:pt x="167" y="89"/>
                  <a:pt x="167" y="89"/>
                  <a:pt x="167" y="89"/>
                </a:cubicBezTo>
                <a:cubicBezTo>
                  <a:pt x="167" y="90"/>
                  <a:pt x="167" y="90"/>
                  <a:pt x="168" y="91"/>
                </a:cubicBezTo>
                <a:cubicBezTo>
                  <a:pt x="168" y="91"/>
                  <a:pt x="168" y="92"/>
                  <a:pt x="168" y="92"/>
                </a:cubicBezTo>
                <a:cubicBezTo>
                  <a:pt x="166" y="92"/>
                  <a:pt x="164" y="93"/>
                  <a:pt x="162" y="94"/>
                </a:cubicBezTo>
                <a:cubicBezTo>
                  <a:pt x="157" y="96"/>
                  <a:pt x="151" y="98"/>
                  <a:pt x="145" y="99"/>
                </a:cubicBezTo>
                <a:cubicBezTo>
                  <a:pt x="139" y="101"/>
                  <a:pt x="132" y="101"/>
                  <a:pt x="126" y="104"/>
                </a:cubicBezTo>
                <a:cubicBezTo>
                  <a:pt x="124" y="105"/>
                  <a:pt x="121" y="106"/>
                  <a:pt x="119" y="107"/>
                </a:cubicBezTo>
                <a:cubicBezTo>
                  <a:pt x="119" y="107"/>
                  <a:pt x="116" y="107"/>
                  <a:pt x="115" y="107"/>
                </a:cubicBezTo>
                <a:cubicBezTo>
                  <a:pt x="115" y="107"/>
                  <a:pt x="115" y="107"/>
                  <a:pt x="115" y="107"/>
                </a:cubicBezTo>
                <a:cubicBezTo>
                  <a:pt x="117" y="106"/>
                  <a:pt x="119" y="105"/>
                  <a:pt x="121" y="105"/>
                </a:cubicBezTo>
                <a:cubicBezTo>
                  <a:pt x="131" y="102"/>
                  <a:pt x="140" y="99"/>
                  <a:pt x="149" y="95"/>
                </a:cubicBezTo>
                <a:cubicBezTo>
                  <a:pt x="155" y="94"/>
                  <a:pt x="161" y="92"/>
                  <a:pt x="167" y="90"/>
                </a:cubicBezTo>
                <a:close/>
                <a:moveTo>
                  <a:pt x="139" y="98"/>
                </a:moveTo>
                <a:cubicBezTo>
                  <a:pt x="134" y="100"/>
                  <a:pt x="129" y="101"/>
                  <a:pt x="124" y="103"/>
                </a:cubicBezTo>
                <a:cubicBezTo>
                  <a:pt x="121" y="104"/>
                  <a:pt x="118" y="105"/>
                  <a:pt x="115" y="106"/>
                </a:cubicBezTo>
                <a:cubicBezTo>
                  <a:pt x="116" y="105"/>
                  <a:pt x="116" y="104"/>
                  <a:pt x="115" y="103"/>
                </a:cubicBezTo>
                <a:cubicBezTo>
                  <a:pt x="123" y="103"/>
                  <a:pt x="131" y="100"/>
                  <a:pt x="139" y="98"/>
                </a:cubicBezTo>
                <a:cubicBezTo>
                  <a:pt x="141" y="98"/>
                  <a:pt x="143" y="97"/>
                  <a:pt x="144" y="97"/>
                </a:cubicBezTo>
                <a:cubicBezTo>
                  <a:pt x="143" y="97"/>
                  <a:pt x="141" y="98"/>
                  <a:pt x="139" y="98"/>
                </a:cubicBezTo>
                <a:close/>
                <a:moveTo>
                  <a:pt x="114" y="100"/>
                </a:moveTo>
                <a:cubicBezTo>
                  <a:pt x="122" y="96"/>
                  <a:pt x="131" y="95"/>
                  <a:pt x="140" y="93"/>
                </a:cubicBezTo>
                <a:cubicBezTo>
                  <a:pt x="147" y="91"/>
                  <a:pt x="158" y="89"/>
                  <a:pt x="165" y="85"/>
                </a:cubicBezTo>
                <a:cubicBezTo>
                  <a:pt x="157" y="90"/>
                  <a:pt x="146" y="92"/>
                  <a:pt x="137" y="96"/>
                </a:cubicBezTo>
                <a:cubicBezTo>
                  <a:pt x="132" y="97"/>
                  <a:pt x="128" y="99"/>
                  <a:pt x="123" y="100"/>
                </a:cubicBezTo>
                <a:cubicBezTo>
                  <a:pt x="120" y="101"/>
                  <a:pt x="118" y="101"/>
                  <a:pt x="115" y="102"/>
                </a:cubicBezTo>
                <a:cubicBezTo>
                  <a:pt x="115" y="101"/>
                  <a:pt x="115" y="100"/>
                  <a:pt x="114" y="100"/>
                </a:cubicBezTo>
                <a:close/>
                <a:moveTo>
                  <a:pt x="115" y="108"/>
                </a:moveTo>
                <a:cubicBezTo>
                  <a:pt x="118" y="108"/>
                  <a:pt x="121" y="107"/>
                  <a:pt x="124" y="105"/>
                </a:cubicBezTo>
                <a:cubicBezTo>
                  <a:pt x="128" y="104"/>
                  <a:pt x="132" y="103"/>
                  <a:pt x="137" y="102"/>
                </a:cubicBezTo>
                <a:cubicBezTo>
                  <a:pt x="144" y="100"/>
                  <a:pt x="151" y="98"/>
                  <a:pt x="158" y="96"/>
                </a:cubicBezTo>
                <a:cubicBezTo>
                  <a:pt x="153" y="98"/>
                  <a:pt x="147" y="99"/>
                  <a:pt x="141" y="101"/>
                </a:cubicBezTo>
                <a:cubicBezTo>
                  <a:pt x="136" y="103"/>
                  <a:pt x="131" y="104"/>
                  <a:pt x="126" y="106"/>
                </a:cubicBezTo>
                <a:cubicBezTo>
                  <a:pt x="122" y="107"/>
                  <a:pt x="118" y="108"/>
                  <a:pt x="115" y="110"/>
                </a:cubicBezTo>
                <a:cubicBezTo>
                  <a:pt x="115" y="109"/>
                  <a:pt x="115" y="108"/>
                  <a:pt x="115" y="108"/>
                </a:cubicBezTo>
                <a:close/>
                <a:moveTo>
                  <a:pt x="114" y="111"/>
                </a:moveTo>
                <a:cubicBezTo>
                  <a:pt x="118" y="111"/>
                  <a:pt x="121" y="110"/>
                  <a:pt x="125" y="109"/>
                </a:cubicBezTo>
                <a:cubicBezTo>
                  <a:pt x="129" y="107"/>
                  <a:pt x="132" y="106"/>
                  <a:pt x="136" y="105"/>
                </a:cubicBezTo>
                <a:cubicBezTo>
                  <a:pt x="133" y="107"/>
                  <a:pt x="129" y="108"/>
                  <a:pt x="125" y="110"/>
                </a:cubicBezTo>
                <a:cubicBezTo>
                  <a:pt x="121" y="111"/>
                  <a:pt x="117" y="112"/>
                  <a:pt x="113" y="113"/>
                </a:cubicBezTo>
                <a:cubicBezTo>
                  <a:pt x="113" y="113"/>
                  <a:pt x="114" y="112"/>
                  <a:pt x="114" y="111"/>
                </a:cubicBezTo>
                <a:close/>
                <a:moveTo>
                  <a:pt x="112" y="115"/>
                </a:moveTo>
                <a:cubicBezTo>
                  <a:pt x="116" y="115"/>
                  <a:pt x="120" y="114"/>
                  <a:pt x="123" y="113"/>
                </a:cubicBezTo>
                <a:cubicBezTo>
                  <a:pt x="128" y="111"/>
                  <a:pt x="133" y="110"/>
                  <a:pt x="138" y="109"/>
                </a:cubicBezTo>
                <a:cubicBezTo>
                  <a:pt x="149" y="105"/>
                  <a:pt x="160" y="102"/>
                  <a:pt x="171" y="98"/>
                </a:cubicBezTo>
                <a:cubicBezTo>
                  <a:pt x="171" y="99"/>
                  <a:pt x="171" y="99"/>
                  <a:pt x="171" y="100"/>
                </a:cubicBezTo>
                <a:cubicBezTo>
                  <a:pt x="171" y="100"/>
                  <a:pt x="171" y="100"/>
                  <a:pt x="171" y="100"/>
                </a:cubicBezTo>
                <a:cubicBezTo>
                  <a:pt x="161" y="103"/>
                  <a:pt x="150" y="106"/>
                  <a:pt x="139" y="109"/>
                </a:cubicBezTo>
                <a:cubicBezTo>
                  <a:pt x="130" y="111"/>
                  <a:pt x="121" y="113"/>
                  <a:pt x="112" y="117"/>
                </a:cubicBezTo>
                <a:cubicBezTo>
                  <a:pt x="112" y="117"/>
                  <a:pt x="112" y="116"/>
                  <a:pt x="112" y="115"/>
                </a:cubicBezTo>
                <a:close/>
                <a:moveTo>
                  <a:pt x="111" y="118"/>
                </a:moveTo>
                <a:cubicBezTo>
                  <a:pt x="121" y="114"/>
                  <a:pt x="131" y="112"/>
                  <a:pt x="141" y="109"/>
                </a:cubicBezTo>
                <a:cubicBezTo>
                  <a:pt x="146" y="107"/>
                  <a:pt x="151" y="106"/>
                  <a:pt x="156" y="105"/>
                </a:cubicBezTo>
                <a:cubicBezTo>
                  <a:pt x="157" y="104"/>
                  <a:pt x="158" y="104"/>
                  <a:pt x="158" y="104"/>
                </a:cubicBezTo>
                <a:cubicBezTo>
                  <a:pt x="151" y="106"/>
                  <a:pt x="144" y="109"/>
                  <a:pt x="137" y="111"/>
                </a:cubicBezTo>
                <a:cubicBezTo>
                  <a:pt x="128" y="114"/>
                  <a:pt x="119" y="117"/>
                  <a:pt x="111" y="121"/>
                </a:cubicBezTo>
                <a:cubicBezTo>
                  <a:pt x="111" y="120"/>
                  <a:pt x="111" y="119"/>
                  <a:pt x="111" y="118"/>
                </a:cubicBezTo>
                <a:close/>
                <a:moveTo>
                  <a:pt x="172" y="109"/>
                </a:moveTo>
                <a:cubicBezTo>
                  <a:pt x="172" y="109"/>
                  <a:pt x="172" y="110"/>
                  <a:pt x="172" y="110"/>
                </a:cubicBezTo>
                <a:cubicBezTo>
                  <a:pt x="168" y="112"/>
                  <a:pt x="163" y="113"/>
                  <a:pt x="158" y="115"/>
                </a:cubicBezTo>
                <a:cubicBezTo>
                  <a:pt x="152" y="116"/>
                  <a:pt x="146" y="118"/>
                  <a:pt x="141" y="120"/>
                </a:cubicBezTo>
                <a:cubicBezTo>
                  <a:pt x="131" y="123"/>
                  <a:pt x="121" y="126"/>
                  <a:pt x="111" y="130"/>
                </a:cubicBezTo>
                <a:cubicBezTo>
                  <a:pt x="111" y="129"/>
                  <a:pt x="111" y="128"/>
                  <a:pt x="111" y="127"/>
                </a:cubicBezTo>
                <a:cubicBezTo>
                  <a:pt x="113" y="126"/>
                  <a:pt x="115" y="125"/>
                  <a:pt x="116" y="125"/>
                </a:cubicBezTo>
                <a:cubicBezTo>
                  <a:pt x="119" y="124"/>
                  <a:pt x="123" y="123"/>
                  <a:pt x="126" y="122"/>
                </a:cubicBezTo>
                <a:cubicBezTo>
                  <a:pt x="132" y="120"/>
                  <a:pt x="138" y="118"/>
                  <a:pt x="144" y="116"/>
                </a:cubicBezTo>
                <a:cubicBezTo>
                  <a:pt x="151" y="115"/>
                  <a:pt x="157" y="113"/>
                  <a:pt x="164" y="111"/>
                </a:cubicBezTo>
                <a:cubicBezTo>
                  <a:pt x="166" y="110"/>
                  <a:pt x="169" y="110"/>
                  <a:pt x="172" y="109"/>
                </a:cubicBezTo>
                <a:close/>
                <a:moveTo>
                  <a:pt x="111" y="123"/>
                </a:moveTo>
                <a:cubicBezTo>
                  <a:pt x="121" y="121"/>
                  <a:pt x="131" y="116"/>
                  <a:pt x="141" y="113"/>
                </a:cubicBezTo>
                <a:cubicBezTo>
                  <a:pt x="146" y="112"/>
                  <a:pt x="151" y="111"/>
                  <a:pt x="157" y="109"/>
                </a:cubicBezTo>
                <a:cubicBezTo>
                  <a:pt x="157" y="109"/>
                  <a:pt x="157" y="109"/>
                  <a:pt x="157" y="109"/>
                </a:cubicBezTo>
                <a:cubicBezTo>
                  <a:pt x="156" y="109"/>
                  <a:pt x="156" y="110"/>
                  <a:pt x="155" y="110"/>
                </a:cubicBezTo>
                <a:cubicBezTo>
                  <a:pt x="149" y="112"/>
                  <a:pt x="144" y="113"/>
                  <a:pt x="139" y="115"/>
                </a:cubicBezTo>
                <a:cubicBezTo>
                  <a:pt x="133" y="117"/>
                  <a:pt x="128" y="119"/>
                  <a:pt x="123" y="120"/>
                </a:cubicBezTo>
                <a:cubicBezTo>
                  <a:pt x="119" y="122"/>
                  <a:pt x="115" y="123"/>
                  <a:pt x="111" y="126"/>
                </a:cubicBezTo>
                <a:cubicBezTo>
                  <a:pt x="111" y="125"/>
                  <a:pt x="111" y="124"/>
                  <a:pt x="111" y="123"/>
                </a:cubicBezTo>
                <a:close/>
                <a:moveTo>
                  <a:pt x="111" y="132"/>
                </a:moveTo>
                <a:cubicBezTo>
                  <a:pt x="111" y="132"/>
                  <a:pt x="111" y="132"/>
                  <a:pt x="111" y="131"/>
                </a:cubicBezTo>
                <a:cubicBezTo>
                  <a:pt x="114" y="131"/>
                  <a:pt x="117" y="130"/>
                  <a:pt x="119" y="130"/>
                </a:cubicBezTo>
                <a:cubicBezTo>
                  <a:pt x="117" y="131"/>
                  <a:pt x="114" y="132"/>
                  <a:pt x="111" y="134"/>
                </a:cubicBezTo>
                <a:cubicBezTo>
                  <a:pt x="111" y="133"/>
                  <a:pt x="111" y="133"/>
                  <a:pt x="111" y="132"/>
                </a:cubicBezTo>
                <a:close/>
                <a:moveTo>
                  <a:pt x="109" y="139"/>
                </a:moveTo>
                <a:cubicBezTo>
                  <a:pt x="109" y="138"/>
                  <a:pt x="110" y="137"/>
                  <a:pt x="110" y="137"/>
                </a:cubicBezTo>
                <a:cubicBezTo>
                  <a:pt x="114" y="136"/>
                  <a:pt x="118" y="133"/>
                  <a:pt x="122" y="132"/>
                </a:cubicBezTo>
                <a:cubicBezTo>
                  <a:pt x="126" y="130"/>
                  <a:pt x="130" y="129"/>
                  <a:pt x="134" y="128"/>
                </a:cubicBezTo>
                <a:cubicBezTo>
                  <a:pt x="126" y="131"/>
                  <a:pt x="117" y="134"/>
                  <a:pt x="109" y="139"/>
                </a:cubicBezTo>
                <a:cubicBezTo>
                  <a:pt x="109" y="139"/>
                  <a:pt x="109" y="139"/>
                  <a:pt x="109" y="139"/>
                </a:cubicBezTo>
                <a:close/>
                <a:moveTo>
                  <a:pt x="108" y="141"/>
                </a:moveTo>
                <a:cubicBezTo>
                  <a:pt x="112" y="140"/>
                  <a:pt x="116" y="138"/>
                  <a:pt x="120" y="136"/>
                </a:cubicBezTo>
                <a:cubicBezTo>
                  <a:pt x="126" y="133"/>
                  <a:pt x="134" y="131"/>
                  <a:pt x="141" y="129"/>
                </a:cubicBezTo>
                <a:cubicBezTo>
                  <a:pt x="143" y="128"/>
                  <a:pt x="145" y="128"/>
                  <a:pt x="147" y="127"/>
                </a:cubicBezTo>
                <a:cubicBezTo>
                  <a:pt x="144" y="129"/>
                  <a:pt x="141" y="130"/>
                  <a:pt x="138" y="131"/>
                </a:cubicBezTo>
                <a:cubicBezTo>
                  <a:pt x="132" y="133"/>
                  <a:pt x="126" y="135"/>
                  <a:pt x="120" y="137"/>
                </a:cubicBezTo>
                <a:cubicBezTo>
                  <a:pt x="116" y="139"/>
                  <a:pt x="112" y="140"/>
                  <a:pt x="108" y="142"/>
                </a:cubicBezTo>
                <a:cubicBezTo>
                  <a:pt x="108" y="141"/>
                  <a:pt x="108" y="141"/>
                  <a:pt x="108" y="141"/>
                </a:cubicBezTo>
                <a:close/>
                <a:moveTo>
                  <a:pt x="107" y="144"/>
                </a:moveTo>
                <a:cubicBezTo>
                  <a:pt x="112" y="143"/>
                  <a:pt x="117" y="141"/>
                  <a:pt x="121" y="140"/>
                </a:cubicBezTo>
                <a:cubicBezTo>
                  <a:pt x="128" y="137"/>
                  <a:pt x="134" y="136"/>
                  <a:pt x="140" y="134"/>
                </a:cubicBezTo>
                <a:cubicBezTo>
                  <a:pt x="139" y="134"/>
                  <a:pt x="139" y="134"/>
                  <a:pt x="138" y="134"/>
                </a:cubicBezTo>
                <a:cubicBezTo>
                  <a:pt x="132" y="137"/>
                  <a:pt x="125" y="140"/>
                  <a:pt x="119" y="142"/>
                </a:cubicBezTo>
                <a:cubicBezTo>
                  <a:pt x="114" y="144"/>
                  <a:pt x="110" y="145"/>
                  <a:pt x="105" y="147"/>
                </a:cubicBezTo>
                <a:cubicBezTo>
                  <a:pt x="106" y="146"/>
                  <a:pt x="106" y="145"/>
                  <a:pt x="107" y="144"/>
                </a:cubicBezTo>
                <a:close/>
                <a:moveTo>
                  <a:pt x="162" y="127"/>
                </a:moveTo>
                <a:cubicBezTo>
                  <a:pt x="165" y="126"/>
                  <a:pt x="168" y="124"/>
                  <a:pt x="171" y="123"/>
                </a:cubicBezTo>
                <a:cubicBezTo>
                  <a:pt x="172" y="123"/>
                  <a:pt x="172" y="123"/>
                  <a:pt x="173" y="123"/>
                </a:cubicBezTo>
                <a:cubicBezTo>
                  <a:pt x="175" y="122"/>
                  <a:pt x="177" y="122"/>
                  <a:pt x="179" y="121"/>
                </a:cubicBezTo>
                <a:cubicBezTo>
                  <a:pt x="179" y="122"/>
                  <a:pt x="179" y="122"/>
                  <a:pt x="179" y="123"/>
                </a:cubicBezTo>
                <a:cubicBezTo>
                  <a:pt x="173" y="124"/>
                  <a:pt x="167" y="127"/>
                  <a:pt x="162" y="129"/>
                </a:cubicBezTo>
                <a:cubicBezTo>
                  <a:pt x="155" y="131"/>
                  <a:pt x="148" y="133"/>
                  <a:pt x="141" y="135"/>
                </a:cubicBezTo>
                <a:cubicBezTo>
                  <a:pt x="135" y="138"/>
                  <a:pt x="129" y="139"/>
                  <a:pt x="122" y="142"/>
                </a:cubicBezTo>
                <a:cubicBezTo>
                  <a:pt x="117" y="144"/>
                  <a:pt x="110" y="145"/>
                  <a:pt x="105" y="148"/>
                </a:cubicBezTo>
                <a:cubicBezTo>
                  <a:pt x="105" y="148"/>
                  <a:pt x="105" y="148"/>
                  <a:pt x="105" y="148"/>
                </a:cubicBezTo>
                <a:cubicBezTo>
                  <a:pt x="110" y="145"/>
                  <a:pt x="116" y="144"/>
                  <a:pt x="122" y="141"/>
                </a:cubicBezTo>
                <a:cubicBezTo>
                  <a:pt x="129" y="139"/>
                  <a:pt x="135" y="136"/>
                  <a:pt x="142" y="134"/>
                </a:cubicBezTo>
                <a:cubicBezTo>
                  <a:pt x="146" y="133"/>
                  <a:pt x="150" y="131"/>
                  <a:pt x="154" y="130"/>
                </a:cubicBezTo>
                <a:cubicBezTo>
                  <a:pt x="157" y="129"/>
                  <a:pt x="159" y="128"/>
                  <a:pt x="162" y="127"/>
                </a:cubicBezTo>
                <a:close/>
                <a:moveTo>
                  <a:pt x="169" y="127"/>
                </a:moveTo>
                <a:cubicBezTo>
                  <a:pt x="166" y="128"/>
                  <a:pt x="163" y="129"/>
                  <a:pt x="159" y="130"/>
                </a:cubicBezTo>
                <a:cubicBezTo>
                  <a:pt x="159" y="130"/>
                  <a:pt x="159" y="130"/>
                  <a:pt x="159" y="131"/>
                </a:cubicBezTo>
                <a:cubicBezTo>
                  <a:pt x="159" y="130"/>
                  <a:pt x="160" y="130"/>
                  <a:pt x="160" y="130"/>
                </a:cubicBezTo>
                <a:cubicBezTo>
                  <a:pt x="163" y="129"/>
                  <a:pt x="166" y="128"/>
                  <a:pt x="169" y="127"/>
                </a:cubicBezTo>
                <a:close/>
                <a:moveTo>
                  <a:pt x="105" y="149"/>
                </a:moveTo>
                <a:cubicBezTo>
                  <a:pt x="106" y="149"/>
                  <a:pt x="108" y="148"/>
                  <a:pt x="109" y="147"/>
                </a:cubicBezTo>
                <a:cubicBezTo>
                  <a:pt x="112" y="146"/>
                  <a:pt x="116" y="144"/>
                  <a:pt x="120" y="143"/>
                </a:cubicBezTo>
                <a:cubicBezTo>
                  <a:pt x="126" y="141"/>
                  <a:pt x="133" y="139"/>
                  <a:pt x="140" y="137"/>
                </a:cubicBezTo>
                <a:cubicBezTo>
                  <a:pt x="144" y="135"/>
                  <a:pt x="148" y="134"/>
                  <a:pt x="153" y="133"/>
                </a:cubicBezTo>
                <a:cubicBezTo>
                  <a:pt x="148" y="134"/>
                  <a:pt x="144" y="136"/>
                  <a:pt x="139" y="138"/>
                </a:cubicBezTo>
                <a:cubicBezTo>
                  <a:pt x="127" y="143"/>
                  <a:pt x="115" y="147"/>
                  <a:pt x="104" y="153"/>
                </a:cubicBezTo>
                <a:cubicBezTo>
                  <a:pt x="104" y="152"/>
                  <a:pt x="104" y="150"/>
                  <a:pt x="105" y="149"/>
                </a:cubicBezTo>
                <a:close/>
                <a:moveTo>
                  <a:pt x="177" y="127"/>
                </a:moveTo>
                <a:cubicBezTo>
                  <a:pt x="171" y="131"/>
                  <a:pt x="164" y="133"/>
                  <a:pt x="158" y="135"/>
                </a:cubicBezTo>
                <a:cubicBezTo>
                  <a:pt x="151" y="137"/>
                  <a:pt x="144" y="140"/>
                  <a:pt x="138" y="143"/>
                </a:cubicBezTo>
                <a:cubicBezTo>
                  <a:pt x="126" y="148"/>
                  <a:pt x="114" y="152"/>
                  <a:pt x="103" y="159"/>
                </a:cubicBezTo>
                <a:cubicBezTo>
                  <a:pt x="103" y="158"/>
                  <a:pt x="103" y="156"/>
                  <a:pt x="103" y="155"/>
                </a:cubicBezTo>
                <a:cubicBezTo>
                  <a:pt x="109" y="153"/>
                  <a:pt x="115" y="151"/>
                  <a:pt x="121" y="149"/>
                </a:cubicBezTo>
                <a:cubicBezTo>
                  <a:pt x="128" y="146"/>
                  <a:pt x="135" y="143"/>
                  <a:pt x="141" y="141"/>
                </a:cubicBezTo>
                <a:cubicBezTo>
                  <a:pt x="148" y="138"/>
                  <a:pt x="155" y="135"/>
                  <a:pt x="162" y="133"/>
                </a:cubicBezTo>
                <a:cubicBezTo>
                  <a:pt x="165" y="132"/>
                  <a:pt x="168" y="131"/>
                  <a:pt x="172" y="130"/>
                </a:cubicBezTo>
                <a:cubicBezTo>
                  <a:pt x="173" y="129"/>
                  <a:pt x="180" y="125"/>
                  <a:pt x="177" y="127"/>
                </a:cubicBezTo>
                <a:close/>
                <a:moveTo>
                  <a:pt x="103" y="160"/>
                </a:moveTo>
                <a:cubicBezTo>
                  <a:pt x="108" y="158"/>
                  <a:pt x="113" y="156"/>
                  <a:pt x="118" y="154"/>
                </a:cubicBezTo>
                <a:cubicBezTo>
                  <a:pt x="125" y="151"/>
                  <a:pt x="132" y="149"/>
                  <a:pt x="139" y="147"/>
                </a:cubicBezTo>
                <a:cubicBezTo>
                  <a:pt x="141" y="146"/>
                  <a:pt x="143" y="146"/>
                  <a:pt x="144" y="145"/>
                </a:cubicBezTo>
                <a:cubicBezTo>
                  <a:pt x="142" y="146"/>
                  <a:pt x="140" y="148"/>
                  <a:pt x="138" y="149"/>
                </a:cubicBezTo>
                <a:cubicBezTo>
                  <a:pt x="131" y="152"/>
                  <a:pt x="125" y="155"/>
                  <a:pt x="118" y="157"/>
                </a:cubicBezTo>
                <a:cubicBezTo>
                  <a:pt x="113" y="160"/>
                  <a:pt x="107" y="161"/>
                  <a:pt x="102" y="164"/>
                </a:cubicBezTo>
                <a:cubicBezTo>
                  <a:pt x="102" y="163"/>
                  <a:pt x="102" y="161"/>
                  <a:pt x="103" y="160"/>
                </a:cubicBezTo>
                <a:close/>
                <a:moveTo>
                  <a:pt x="106" y="163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3"/>
                  <a:pt x="106" y="163"/>
                  <a:pt x="106" y="163"/>
                </a:cubicBezTo>
                <a:close/>
                <a:moveTo>
                  <a:pt x="104" y="164"/>
                </a:moveTo>
                <a:cubicBezTo>
                  <a:pt x="104" y="164"/>
                  <a:pt x="104" y="164"/>
                  <a:pt x="104" y="164"/>
                </a:cubicBezTo>
                <a:cubicBezTo>
                  <a:pt x="104" y="164"/>
                  <a:pt x="104" y="164"/>
                  <a:pt x="104" y="164"/>
                </a:cubicBezTo>
                <a:close/>
                <a:moveTo>
                  <a:pt x="130" y="155"/>
                </a:moveTo>
                <a:cubicBezTo>
                  <a:pt x="133" y="154"/>
                  <a:pt x="135" y="153"/>
                  <a:pt x="137" y="152"/>
                </a:cubicBezTo>
                <a:cubicBezTo>
                  <a:pt x="133" y="154"/>
                  <a:pt x="129" y="155"/>
                  <a:pt x="126" y="157"/>
                </a:cubicBezTo>
                <a:cubicBezTo>
                  <a:pt x="120" y="160"/>
                  <a:pt x="114" y="162"/>
                  <a:pt x="108" y="164"/>
                </a:cubicBezTo>
                <a:cubicBezTo>
                  <a:pt x="106" y="165"/>
                  <a:pt x="104" y="166"/>
                  <a:pt x="102" y="168"/>
                </a:cubicBezTo>
                <a:cubicBezTo>
                  <a:pt x="102" y="167"/>
                  <a:pt x="102" y="166"/>
                  <a:pt x="102" y="165"/>
                </a:cubicBezTo>
                <a:cubicBezTo>
                  <a:pt x="111" y="162"/>
                  <a:pt x="121" y="158"/>
                  <a:pt x="130" y="155"/>
                </a:cubicBezTo>
                <a:close/>
                <a:moveTo>
                  <a:pt x="114" y="165"/>
                </a:moveTo>
                <a:cubicBezTo>
                  <a:pt x="118" y="163"/>
                  <a:pt x="124" y="161"/>
                  <a:pt x="129" y="160"/>
                </a:cubicBezTo>
                <a:cubicBezTo>
                  <a:pt x="133" y="159"/>
                  <a:pt x="137" y="157"/>
                  <a:pt x="142" y="156"/>
                </a:cubicBezTo>
                <a:cubicBezTo>
                  <a:pt x="141" y="156"/>
                  <a:pt x="140" y="156"/>
                  <a:pt x="139" y="157"/>
                </a:cubicBezTo>
                <a:cubicBezTo>
                  <a:pt x="134" y="159"/>
                  <a:pt x="130" y="160"/>
                  <a:pt x="125" y="162"/>
                </a:cubicBezTo>
                <a:cubicBezTo>
                  <a:pt x="120" y="164"/>
                  <a:pt x="116" y="167"/>
                  <a:pt x="111" y="169"/>
                </a:cubicBezTo>
                <a:cubicBezTo>
                  <a:pt x="108" y="170"/>
                  <a:pt x="105" y="170"/>
                  <a:pt x="103" y="172"/>
                </a:cubicBezTo>
                <a:cubicBezTo>
                  <a:pt x="103" y="171"/>
                  <a:pt x="103" y="171"/>
                  <a:pt x="103" y="170"/>
                </a:cubicBezTo>
                <a:cubicBezTo>
                  <a:pt x="106" y="168"/>
                  <a:pt x="110" y="166"/>
                  <a:pt x="114" y="165"/>
                </a:cubicBezTo>
                <a:close/>
                <a:moveTo>
                  <a:pt x="143" y="161"/>
                </a:moveTo>
                <a:cubicBezTo>
                  <a:pt x="141" y="161"/>
                  <a:pt x="138" y="162"/>
                  <a:pt x="137" y="162"/>
                </a:cubicBezTo>
                <a:cubicBezTo>
                  <a:pt x="132" y="164"/>
                  <a:pt x="128" y="166"/>
                  <a:pt x="124" y="167"/>
                </a:cubicBezTo>
                <a:cubicBezTo>
                  <a:pt x="121" y="169"/>
                  <a:pt x="118" y="170"/>
                  <a:pt x="114" y="171"/>
                </a:cubicBezTo>
                <a:cubicBezTo>
                  <a:pt x="112" y="173"/>
                  <a:pt x="109" y="173"/>
                  <a:pt x="107" y="175"/>
                </a:cubicBezTo>
                <a:cubicBezTo>
                  <a:pt x="107" y="175"/>
                  <a:pt x="107" y="176"/>
                  <a:pt x="107" y="176"/>
                </a:cubicBezTo>
                <a:cubicBezTo>
                  <a:pt x="109" y="176"/>
                  <a:pt x="111" y="175"/>
                  <a:pt x="113" y="175"/>
                </a:cubicBezTo>
                <a:cubicBezTo>
                  <a:pt x="116" y="173"/>
                  <a:pt x="120" y="172"/>
                  <a:pt x="123" y="171"/>
                </a:cubicBezTo>
                <a:cubicBezTo>
                  <a:pt x="123" y="171"/>
                  <a:pt x="128" y="169"/>
                  <a:pt x="126" y="170"/>
                </a:cubicBezTo>
                <a:cubicBezTo>
                  <a:pt x="124" y="171"/>
                  <a:pt x="122" y="171"/>
                  <a:pt x="120" y="172"/>
                </a:cubicBezTo>
                <a:cubicBezTo>
                  <a:pt x="118" y="173"/>
                  <a:pt x="116" y="174"/>
                  <a:pt x="114" y="175"/>
                </a:cubicBezTo>
                <a:cubicBezTo>
                  <a:pt x="114" y="176"/>
                  <a:pt x="114" y="176"/>
                  <a:pt x="115" y="176"/>
                </a:cubicBezTo>
                <a:cubicBezTo>
                  <a:pt x="115" y="176"/>
                  <a:pt x="115" y="176"/>
                  <a:pt x="115" y="176"/>
                </a:cubicBezTo>
                <a:cubicBezTo>
                  <a:pt x="116" y="176"/>
                  <a:pt x="116" y="175"/>
                  <a:pt x="115" y="175"/>
                </a:cubicBezTo>
                <a:cubicBezTo>
                  <a:pt x="115" y="175"/>
                  <a:pt x="119" y="173"/>
                  <a:pt x="119" y="173"/>
                </a:cubicBezTo>
                <a:cubicBezTo>
                  <a:pt x="120" y="173"/>
                  <a:pt x="122" y="172"/>
                  <a:pt x="123" y="172"/>
                </a:cubicBezTo>
                <a:cubicBezTo>
                  <a:pt x="123" y="172"/>
                  <a:pt x="124" y="171"/>
                  <a:pt x="125" y="171"/>
                </a:cubicBezTo>
                <a:cubicBezTo>
                  <a:pt x="120" y="174"/>
                  <a:pt x="115" y="177"/>
                  <a:pt x="109" y="177"/>
                </a:cubicBezTo>
                <a:cubicBezTo>
                  <a:pt x="106" y="176"/>
                  <a:pt x="105" y="175"/>
                  <a:pt x="104" y="173"/>
                </a:cubicBezTo>
                <a:cubicBezTo>
                  <a:pt x="111" y="173"/>
                  <a:pt x="118" y="169"/>
                  <a:pt x="124" y="167"/>
                </a:cubicBezTo>
                <a:cubicBezTo>
                  <a:pt x="128" y="165"/>
                  <a:pt x="132" y="163"/>
                  <a:pt x="136" y="162"/>
                </a:cubicBezTo>
                <a:cubicBezTo>
                  <a:pt x="139" y="161"/>
                  <a:pt x="142" y="161"/>
                  <a:pt x="145" y="160"/>
                </a:cubicBezTo>
                <a:cubicBezTo>
                  <a:pt x="144" y="160"/>
                  <a:pt x="143" y="160"/>
                  <a:pt x="143" y="161"/>
                </a:cubicBezTo>
                <a:close/>
                <a:moveTo>
                  <a:pt x="128" y="169"/>
                </a:moveTo>
                <a:cubicBezTo>
                  <a:pt x="128" y="169"/>
                  <a:pt x="128" y="168"/>
                  <a:pt x="128" y="169"/>
                </a:cubicBezTo>
                <a:cubicBezTo>
                  <a:pt x="123" y="170"/>
                  <a:pt x="119" y="171"/>
                  <a:pt x="115" y="173"/>
                </a:cubicBezTo>
                <a:cubicBezTo>
                  <a:pt x="114" y="174"/>
                  <a:pt x="112" y="174"/>
                  <a:pt x="111" y="175"/>
                </a:cubicBezTo>
                <a:cubicBezTo>
                  <a:pt x="110" y="175"/>
                  <a:pt x="107" y="175"/>
                  <a:pt x="111" y="174"/>
                </a:cubicBezTo>
                <a:cubicBezTo>
                  <a:pt x="113" y="173"/>
                  <a:pt x="116" y="172"/>
                  <a:pt x="118" y="171"/>
                </a:cubicBezTo>
                <a:cubicBezTo>
                  <a:pt x="124" y="168"/>
                  <a:pt x="129" y="166"/>
                  <a:pt x="135" y="164"/>
                </a:cubicBezTo>
                <a:cubicBezTo>
                  <a:pt x="136" y="163"/>
                  <a:pt x="137" y="163"/>
                  <a:pt x="139" y="163"/>
                </a:cubicBezTo>
                <a:cubicBezTo>
                  <a:pt x="135" y="164"/>
                  <a:pt x="131" y="166"/>
                  <a:pt x="128" y="169"/>
                </a:cubicBezTo>
                <a:close/>
                <a:moveTo>
                  <a:pt x="149" y="158"/>
                </a:moveTo>
                <a:cubicBezTo>
                  <a:pt x="141" y="160"/>
                  <a:pt x="133" y="162"/>
                  <a:pt x="125" y="165"/>
                </a:cubicBezTo>
                <a:cubicBezTo>
                  <a:pt x="122" y="167"/>
                  <a:pt x="118" y="169"/>
                  <a:pt x="114" y="170"/>
                </a:cubicBezTo>
                <a:cubicBezTo>
                  <a:pt x="112" y="171"/>
                  <a:pt x="110" y="172"/>
                  <a:pt x="108" y="172"/>
                </a:cubicBezTo>
                <a:cubicBezTo>
                  <a:pt x="107" y="172"/>
                  <a:pt x="106" y="172"/>
                  <a:pt x="105" y="172"/>
                </a:cubicBezTo>
                <a:cubicBezTo>
                  <a:pt x="106" y="172"/>
                  <a:pt x="107" y="171"/>
                  <a:pt x="108" y="171"/>
                </a:cubicBezTo>
                <a:cubicBezTo>
                  <a:pt x="115" y="168"/>
                  <a:pt x="123" y="164"/>
                  <a:pt x="131" y="161"/>
                </a:cubicBezTo>
                <a:cubicBezTo>
                  <a:pt x="139" y="158"/>
                  <a:pt x="148" y="155"/>
                  <a:pt x="155" y="151"/>
                </a:cubicBezTo>
                <a:cubicBezTo>
                  <a:pt x="154" y="154"/>
                  <a:pt x="152" y="156"/>
                  <a:pt x="149" y="158"/>
                </a:cubicBezTo>
                <a:close/>
                <a:moveTo>
                  <a:pt x="155" y="151"/>
                </a:moveTo>
                <a:cubicBezTo>
                  <a:pt x="155" y="151"/>
                  <a:pt x="155" y="150"/>
                  <a:pt x="155" y="150"/>
                </a:cubicBezTo>
                <a:cubicBezTo>
                  <a:pt x="146" y="155"/>
                  <a:pt x="136" y="157"/>
                  <a:pt x="127" y="160"/>
                </a:cubicBezTo>
                <a:cubicBezTo>
                  <a:pt x="122" y="161"/>
                  <a:pt x="117" y="163"/>
                  <a:pt x="112" y="165"/>
                </a:cubicBezTo>
                <a:cubicBezTo>
                  <a:pt x="110" y="165"/>
                  <a:pt x="109" y="166"/>
                  <a:pt x="107" y="167"/>
                </a:cubicBezTo>
                <a:cubicBezTo>
                  <a:pt x="106" y="167"/>
                  <a:pt x="104" y="168"/>
                  <a:pt x="103" y="169"/>
                </a:cubicBezTo>
                <a:cubicBezTo>
                  <a:pt x="104" y="168"/>
                  <a:pt x="105" y="167"/>
                  <a:pt x="106" y="166"/>
                </a:cubicBezTo>
                <a:cubicBezTo>
                  <a:pt x="115" y="162"/>
                  <a:pt x="126" y="158"/>
                  <a:pt x="136" y="154"/>
                </a:cubicBezTo>
                <a:cubicBezTo>
                  <a:pt x="140" y="152"/>
                  <a:pt x="145" y="150"/>
                  <a:pt x="149" y="148"/>
                </a:cubicBezTo>
                <a:cubicBezTo>
                  <a:pt x="150" y="148"/>
                  <a:pt x="150" y="148"/>
                  <a:pt x="151" y="147"/>
                </a:cubicBezTo>
                <a:cubicBezTo>
                  <a:pt x="153" y="147"/>
                  <a:pt x="154" y="146"/>
                  <a:pt x="156" y="145"/>
                </a:cubicBezTo>
                <a:cubicBezTo>
                  <a:pt x="156" y="146"/>
                  <a:pt x="156" y="146"/>
                  <a:pt x="156" y="146"/>
                </a:cubicBezTo>
                <a:cubicBezTo>
                  <a:pt x="156" y="148"/>
                  <a:pt x="156" y="149"/>
                  <a:pt x="155" y="151"/>
                </a:cubicBezTo>
                <a:close/>
                <a:moveTo>
                  <a:pt x="156" y="144"/>
                </a:moveTo>
                <a:cubicBezTo>
                  <a:pt x="156" y="144"/>
                  <a:pt x="155" y="145"/>
                  <a:pt x="155" y="145"/>
                </a:cubicBezTo>
                <a:cubicBezTo>
                  <a:pt x="155" y="145"/>
                  <a:pt x="154" y="145"/>
                  <a:pt x="154" y="145"/>
                </a:cubicBezTo>
                <a:cubicBezTo>
                  <a:pt x="151" y="147"/>
                  <a:pt x="149" y="148"/>
                  <a:pt x="147" y="149"/>
                </a:cubicBezTo>
                <a:cubicBezTo>
                  <a:pt x="137" y="152"/>
                  <a:pt x="127" y="155"/>
                  <a:pt x="118" y="159"/>
                </a:cubicBezTo>
                <a:cubicBezTo>
                  <a:pt x="127" y="155"/>
                  <a:pt x="136" y="151"/>
                  <a:pt x="145" y="146"/>
                </a:cubicBezTo>
                <a:cubicBezTo>
                  <a:pt x="146" y="145"/>
                  <a:pt x="147" y="145"/>
                  <a:pt x="149" y="144"/>
                </a:cubicBezTo>
                <a:cubicBezTo>
                  <a:pt x="151" y="143"/>
                  <a:pt x="154" y="142"/>
                  <a:pt x="156" y="142"/>
                </a:cubicBezTo>
                <a:cubicBezTo>
                  <a:pt x="157" y="142"/>
                  <a:pt x="157" y="141"/>
                  <a:pt x="157" y="141"/>
                </a:cubicBezTo>
                <a:cubicBezTo>
                  <a:pt x="157" y="142"/>
                  <a:pt x="156" y="143"/>
                  <a:pt x="156" y="144"/>
                </a:cubicBezTo>
                <a:close/>
                <a:moveTo>
                  <a:pt x="157" y="141"/>
                </a:moveTo>
                <a:cubicBezTo>
                  <a:pt x="155" y="141"/>
                  <a:pt x="153" y="142"/>
                  <a:pt x="151" y="143"/>
                </a:cubicBezTo>
                <a:cubicBezTo>
                  <a:pt x="154" y="141"/>
                  <a:pt x="156" y="140"/>
                  <a:pt x="158" y="139"/>
                </a:cubicBezTo>
                <a:cubicBezTo>
                  <a:pt x="158" y="140"/>
                  <a:pt x="158" y="140"/>
                  <a:pt x="157" y="141"/>
                </a:cubicBezTo>
                <a:close/>
                <a:moveTo>
                  <a:pt x="160" y="137"/>
                </a:moveTo>
                <a:cubicBezTo>
                  <a:pt x="160" y="137"/>
                  <a:pt x="160" y="138"/>
                  <a:pt x="160" y="138"/>
                </a:cubicBezTo>
                <a:cubicBezTo>
                  <a:pt x="159" y="138"/>
                  <a:pt x="158" y="138"/>
                  <a:pt x="157" y="139"/>
                </a:cubicBezTo>
                <a:cubicBezTo>
                  <a:pt x="154" y="140"/>
                  <a:pt x="150" y="142"/>
                  <a:pt x="147" y="144"/>
                </a:cubicBezTo>
                <a:cubicBezTo>
                  <a:pt x="144" y="145"/>
                  <a:pt x="141" y="145"/>
                  <a:pt x="139" y="146"/>
                </a:cubicBezTo>
                <a:cubicBezTo>
                  <a:pt x="132" y="149"/>
                  <a:pt x="125" y="151"/>
                  <a:pt x="118" y="153"/>
                </a:cubicBezTo>
                <a:cubicBezTo>
                  <a:pt x="115" y="155"/>
                  <a:pt x="112" y="156"/>
                  <a:pt x="109" y="157"/>
                </a:cubicBezTo>
                <a:cubicBezTo>
                  <a:pt x="107" y="158"/>
                  <a:pt x="106" y="158"/>
                  <a:pt x="10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59"/>
                  <a:pt x="104" y="159"/>
                  <a:pt x="104" y="158"/>
                </a:cubicBezTo>
                <a:cubicBezTo>
                  <a:pt x="117" y="151"/>
                  <a:pt x="131" y="147"/>
                  <a:pt x="145" y="141"/>
                </a:cubicBezTo>
                <a:cubicBezTo>
                  <a:pt x="151" y="138"/>
                  <a:pt x="158" y="136"/>
                  <a:pt x="164" y="133"/>
                </a:cubicBezTo>
                <a:cubicBezTo>
                  <a:pt x="169" y="132"/>
                  <a:pt x="173" y="130"/>
                  <a:pt x="177" y="128"/>
                </a:cubicBezTo>
                <a:cubicBezTo>
                  <a:pt x="173" y="132"/>
                  <a:pt x="164" y="134"/>
                  <a:pt x="160" y="137"/>
                </a:cubicBezTo>
                <a:close/>
                <a:moveTo>
                  <a:pt x="178" y="126"/>
                </a:moveTo>
                <a:cubicBezTo>
                  <a:pt x="172" y="128"/>
                  <a:pt x="166" y="131"/>
                  <a:pt x="160" y="133"/>
                </a:cubicBezTo>
                <a:cubicBezTo>
                  <a:pt x="153" y="135"/>
                  <a:pt x="146" y="138"/>
                  <a:pt x="140" y="141"/>
                </a:cubicBezTo>
                <a:cubicBezTo>
                  <a:pt x="133" y="143"/>
                  <a:pt x="126" y="146"/>
                  <a:pt x="119" y="148"/>
                </a:cubicBezTo>
                <a:cubicBezTo>
                  <a:pt x="114" y="150"/>
                  <a:pt x="109" y="152"/>
                  <a:pt x="103" y="154"/>
                </a:cubicBezTo>
                <a:cubicBezTo>
                  <a:pt x="103" y="154"/>
                  <a:pt x="104" y="154"/>
                  <a:pt x="104" y="154"/>
                </a:cubicBezTo>
                <a:cubicBezTo>
                  <a:pt x="115" y="147"/>
                  <a:pt x="129" y="143"/>
                  <a:pt x="141" y="138"/>
                </a:cubicBezTo>
                <a:cubicBezTo>
                  <a:pt x="148" y="135"/>
                  <a:pt x="154" y="132"/>
                  <a:pt x="161" y="131"/>
                </a:cubicBezTo>
                <a:cubicBezTo>
                  <a:pt x="167" y="129"/>
                  <a:pt x="172" y="126"/>
                  <a:pt x="177" y="124"/>
                </a:cubicBezTo>
                <a:cubicBezTo>
                  <a:pt x="178" y="124"/>
                  <a:pt x="178" y="124"/>
                  <a:pt x="178" y="124"/>
                </a:cubicBezTo>
                <a:cubicBezTo>
                  <a:pt x="178" y="124"/>
                  <a:pt x="179" y="124"/>
                  <a:pt x="179" y="124"/>
                </a:cubicBezTo>
                <a:cubicBezTo>
                  <a:pt x="179" y="125"/>
                  <a:pt x="179" y="125"/>
                  <a:pt x="178" y="126"/>
                </a:cubicBezTo>
                <a:close/>
                <a:moveTo>
                  <a:pt x="177" y="121"/>
                </a:moveTo>
                <a:cubicBezTo>
                  <a:pt x="177" y="121"/>
                  <a:pt x="176" y="121"/>
                  <a:pt x="176" y="121"/>
                </a:cubicBezTo>
                <a:cubicBezTo>
                  <a:pt x="167" y="123"/>
                  <a:pt x="158" y="127"/>
                  <a:pt x="150" y="130"/>
                </a:cubicBezTo>
                <a:cubicBezTo>
                  <a:pt x="146" y="131"/>
                  <a:pt x="142" y="133"/>
                  <a:pt x="138" y="134"/>
                </a:cubicBezTo>
                <a:cubicBezTo>
                  <a:pt x="130" y="136"/>
                  <a:pt x="123" y="138"/>
                  <a:pt x="116" y="141"/>
                </a:cubicBezTo>
                <a:cubicBezTo>
                  <a:pt x="115" y="141"/>
                  <a:pt x="113" y="142"/>
                  <a:pt x="112" y="142"/>
                </a:cubicBezTo>
                <a:cubicBezTo>
                  <a:pt x="111" y="142"/>
                  <a:pt x="111" y="142"/>
                  <a:pt x="110" y="142"/>
                </a:cubicBezTo>
                <a:cubicBezTo>
                  <a:pt x="109" y="143"/>
                  <a:pt x="108" y="143"/>
                  <a:pt x="108" y="142"/>
                </a:cubicBezTo>
                <a:cubicBezTo>
                  <a:pt x="111" y="141"/>
                  <a:pt x="115" y="140"/>
                  <a:pt x="118" y="139"/>
                </a:cubicBezTo>
                <a:cubicBezTo>
                  <a:pt x="124" y="137"/>
                  <a:pt x="130" y="134"/>
                  <a:pt x="136" y="132"/>
                </a:cubicBezTo>
                <a:cubicBezTo>
                  <a:pt x="143" y="129"/>
                  <a:pt x="151" y="127"/>
                  <a:pt x="158" y="124"/>
                </a:cubicBezTo>
                <a:cubicBezTo>
                  <a:pt x="159" y="124"/>
                  <a:pt x="159" y="124"/>
                  <a:pt x="160" y="124"/>
                </a:cubicBezTo>
                <a:cubicBezTo>
                  <a:pt x="160" y="124"/>
                  <a:pt x="161" y="124"/>
                  <a:pt x="161" y="123"/>
                </a:cubicBezTo>
                <a:cubicBezTo>
                  <a:pt x="167" y="122"/>
                  <a:pt x="172" y="121"/>
                  <a:pt x="177" y="119"/>
                </a:cubicBezTo>
                <a:cubicBezTo>
                  <a:pt x="178" y="119"/>
                  <a:pt x="178" y="120"/>
                  <a:pt x="178" y="120"/>
                </a:cubicBezTo>
                <a:cubicBezTo>
                  <a:pt x="178" y="121"/>
                  <a:pt x="177" y="121"/>
                  <a:pt x="177" y="121"/>
                </a:cubicBezTo>
                <a:close/>
                <a:moveTo>
                  <a:pt x="165" y="122"/>
                </a:moveTo>
                <a:cubicBezTo>
                  <a:pt x="166" y="122"/>
                  <a:pt x="167" y="121"/>
                  <a:pt x="168" y="121"/>
                </a:cubicBezTo>
                <a:cubicBezTo>
                  <a:pt x="169" y="120"/>
                  <a:pt x="171" y="120"/>
                  <a:pt x="173" y="120"/>
                </a:cubicBezTo>
                <a:cubicBezTo>
                  <a:pt x="173" y="119"/>
                  <a:pt x="178" y="118"/>
                  <a:pt x="175" y="119"/>
                </a:cubicBezTo>
                <a:cubicBezTo>
                  <a:pt x="171" y="120"/>
                  <a:pt x="168" y="121"/>
                  <a:pt x="165" y="122"/>
                </a:cubicBezTo>
                <a:close/>
                <a:moveTo>
                  <a:pt x="156" y="124"/>
                </a:moveTo>
                <a:cubicBezTo>
                  <a:pt x="155" y="124"/>
                  <a:pt x="155" y="124"/>
                  <a:pt x="155" y="124"/>
                </a:cubicBezTo>
                <a:cubicBezTo>
                  <a:pt x="141" y="128"/>
                  <a:pt x="128" y="132"/>
                  <a:pt x="115" y="138"/>
                </a:cubicBezTo>
                <a:cubicBezTo>
                  <a:pt x="113" y="139"/>
                  <a:pt x="111" y="139"/>
                  <a:pt x="109" y="140"/>
                </a:cubicBezTo>
                <a:cubicBezTo>
                  <a:pt x="109" y="140"/>
                  <a:pt x="109" y="140"/>
                  <a:pt x="108" y="140"/>
                </a:cubicBezTo>
                <a:cubicBezTo>
                  <a:pt x="108" y="140"/>
                  <a:pt x="108" y="140"/>
                  <a:pt x="109" y="140"/>
                </a:cubicBezTo>
                <a:cubicBezTo>
                  <a:pt x="109" y="139"/>
                  <a:pt x="111" y="139"/>
                  <a:pt x="111" y="138"/>
                </a:cubicBezTo>
                <a:cubicBezTo>
                  <a:pt x="115" y="137"/>
                  <a:pt x="118" y="135"/>
                  <a:pt x="122" y="134"/>
                </a:cubicBezTo>
                <a:cubicBezTo>
                  <a:pt x="129" y="131"/>
                  <a:pt x="136" y="128"/>
                  <a:pt x="143" y="125"/>
                </a:cubicBezTo>
                <a:cubicBezTo>
                  <a:pt x="146" y="125"/>
                  <a:pt x="148" y="124"/>
                  <a:pt x="151" y="123"/>
                </a:cubicBezTo>
                <a:cubicBezTo>
                  <a:pt x="159" y="121"/>
                  <a:pt x="168" y="120"/>
                  <a:pt x="176" y="116"/>
                </a:cubicBezTo>
                <a:cubicBezTo>
                  <a:pt x="176" y="117"/>
                  <a:pt x="177" y="117"/>
                  <a:pt x="177" y="118"/>
                </a:cubicBezTo>
                <a:cubicBezTo>
                  <a:pt x="170" y="119"/>
                  <a:pt x="163" y="121"/>
                  <a:pt x="156" y="124"/>
                </a:cubicBezTo>
                <a:close/>
                <a:moveTo>
                  <a:pt x="169" y="118"/>
                </a:moveTo>
                <a:cubicBezTo>
                  <a:pt x="171" y="117"/>
                  <a:pt x="172" y="117"/>
                  <a:pt x="174" y="116"/>
                </a:cubicBezTo>
                <a:cubicBezTo>
                  <a:pt x="172" y="117"/>
                  <a:pt x="171" y="117"/>
                  <a:pt x="169" y="118"/>
                </a:cubicBezTo>
                <a:close/>
                <a:moveTo>
                  <a:pt x="159" y="120"/>
                </a:moveTo>
                <a:cubicBezTo>
                  <a:pt x="159" y="120"/>
                  <a:pt x="158" y="121"/>
                  <a:pt x="158" y="121"/>
                </a:cubicBezTo>
                <a:cubicBezTo>
                  <a:pt x="145" y="124"/>
                  <a:pt x="133" y="127"/>
                  <a:pt x="121" y="132"/>
                </a:cubicBezTo>
                <a:cubicBezTo>
                  <a:pt x="118" y="133"/>
                  <a:pt x="115" y="134"/>
                  <a:pt x="112" y="135"/>
                </a:cubicBezTo>
                <a:cubicBezTo>
                  <a:pt x="112" y="135"/>
                  <a:pt x="111" y="136"/>
                  <a:pt x="110" y="136"/>
                </a:cubicBezTo>
                <a:cubicBezTo>
                  <a:pt x="111" y="136"/>
                  <a:pt x="111" y="135"/>
                  <a:pt x="111" y="135"/>
                </a:cubicBezTo>
                <a:cubicBezTo>
                  <a:pt x="112" y="134"/>
                  <a:pt x="113" y="134"/>
                  <a:pt x="114" y="133"/>
                </a:cubicBezTo>
                <a:cubicBezTo>
                  <a:pt x="121" y="129"/>
                  <a:pt x="128" y="127"/>
                  <a:pt x="135" y="125"/>
                </a:cubicBezTo>
                <a:cubicBezTo>
                  <a:pt x="147" y="121"/>
                  <a:pt x="161" y="118"/>
                  <a:pt x="174" y="113"/>
                </a:cubicBezTo>
                <a:cubicBezTo>
                  <a:pt x="174" y="114"/>
                  <a:pt x="175" y="115"/>
                  <a:pt x="175" y="115"/>
                </a:cubicBezTo>
                <a:cubicBezTo>
                  <a:pt x="170" y="116"/>
                  <a:pt x="164" y="119"/>
                  <a:pt x="159" y="120"/>
                </a:cubicBezTo>
                <a:close/>
                <a:moveTo>
                  <a:pt x="148" y="120"/>
                </a:moveTo>
                <a:cubicBezTo>
                  <a:pt x="151" y="120"/>
                  <a:pt x="155" y="119"/>
                  <a:pt x="159" y="118"/>
                </a:cubicBezTo>
                <a:cubicBezTo>
                  <a:pt x="159" y="117"/>
                  <a:pt x="160" y="117"/>
                  <a:pt x="161" y="117"/>
                </a:cubicBezTo>
                <a:cubicBezTo>
                  <a:pt x="157" y="118"/>
                  <a:pt x="152" y="119"/>
                  <a:pt x="148" y="120"/>
                </a:cubicBezTo>
                <a:close/>
                <a:moveTo>
                  <a:pt x="143" y="121"/>
                </a:moveTo>
                <a:cubicBezTo>
                  <a:pt x="137" y="123"/>
                  <a:pt x="132" y="124"/>
                  <a:pt x="127" y="126"/>
                </a:cubicBezTo>
                <a:cubicBezTo>
                  <a:pt x="124" y="127"/>
                  <a:pt x="122" y="128"/>
                  <a:pt x="120" y="129"/>
                </a:cubicBezTo>
                <a:cubicBezTo>
                  <a:pt x="117" y="130"/>
                  <a:pt x="114" y="130"/>
                  <a:pt x="112" y="131"/>
                </a:cubicBezTo>
                <a:cubicBezTo>
                  <a:pt x="123" y="126"/>
                  <a:pt x="133" y="123"/>
                  <a:pt x="144" y="120"/>
                </a:cubicBezTo>
                <a:cubicBezTo>
                  <a:pt x="149" y="118"/>
                  <a:pt x="154" y="116"/>
                  <a:pt x="160" y="115"/>
                </a:cubicBezTo>
                <a:cubicBezTo>
                  <a:pt x="164" y="114"/>
                  <a:pt x="168" y="113"/>
                  <a:pt x="172" y="111"/>
                </a:cubicBezTo>
                <a:cubicBezTo>
                  <a:pt x="173" y="111"/>
                  <a:pt x="173" y="112"/>
                  <a:pt x="173" y="112"/>
                </a:cubicBezTo>
                <a:cubicBezTo>
                  <a:pt x="163" y="116"/>
                  <a:pt x="153" y="118"/>
                  <a:pt x="143" y="121"/>
                </a:cubicBezTo>
                <a:close/>
                <a:moveTo>
                  <a:pt x="171" y="108"/>
                </a:moveTo>
                <a:cubicBezTo>
                  <a:pt x="170" y="108"/>
                  <a:pt x="171" y="108"/>
                  <a:pt x="171" y="109"/>
                </a:cubicBezTo>
                <a:cubicBezTo>
                  <a:pt x="170" y="109"/>
                  <a:pt x="168" y="109"/>
                  <a:pt x="168" y="109"/>
                </a:cubicBezTo>
                <a:cubicBezTo>
                  <a:pt x="166" y="110"/>
                  <a:pt x="164" y="110"/>
                  <a:pt x="162" y="111"/>
                </a:cubicBezTo>
                <a:cubicBezTo>
                  <a:pt x="156" y="112"/>
                  <a:pt x="150" y="114"/>
                  <a:pt x="144" y="116"/>
                </a:cubicBezTo>
                <a:cubicBezTo>
                  <a:pt x="134" y="118"/>
                  <a:pt x="123" y="121"/>
                  <a:pt x="113" y="125"/>
                </a:cubicBezTo>
                <a:cubicBezTo>
                  <a:pt x="112" y="126"/>
                  <a:pt x="111" y="126"/>
                  <a:pt x="111" y="126"/>
                </a:cubicBezTo>
                <a:cubicBezTo>
                  <a:pt x="111" y="126"/>
                  <a:pt x="111" y="126"/>
                  <a:pt x="111" y="126"/>
                </a:cubicBezTo>
                <a:cubicBezTo>
                  <a:pt x="112" y="126"/>
                  <a:pt x="114" y="125"/>
                  <a:pt x="114" y="125"/>
                </a:cubicBezTo>
                <a:cubicBezTo>
                  <a:pt x="117" y="123"/>
                  <a:pt x="121" y="122"/>
                  <a:pt x="124" y="121"/>
                </a:cubicBezTo>
                <a:cubicBezTo>
                  <a:pt x="129" y="119"/>
                  <a:pt x="135" y="117"/>
                  <a:pt x="140" y="115"/>
                </a:cubicBezTo>
                <a:cubicBezTo>
                  <a:pt x="146" y="113"/>
                  <a:pt x="151" y="112"/>
                  <a:pt x="157" y="110"/>
                </a:cubicBezTo>
                <a:cubicBezTo>
                  <a:pt x="162" y="108"/>
                  <a:pt x="167" y="106"/>
                  <a:pt x="172" y="104"/>
                </a:cubicBezTo>
                <a:cubicBezTo>
                  <a:pt x="172" y="104"/>
                  <a:pt x="172" y="104"/>
                  <a:pt x="172" y="104"/>
                </a:cubicBezTo>
                <a:cubicBezTo>
                  <a:pt x="172" y="105"/>
                  <a:pt x="172" y="106"/>
                  <a:pt x="172" y="107"/>
                </a:cubicBezTo>
                <a:cubicBezTo>
                  <a:pt x="171" y="108"/>
                  <a:pt x="171" y="108"/>
                  <a:pt x="171" y="108"/>
                </a:cubicBezTo>
                <a:close/>
                <a:moveTo>
                  <a:pt x="171" y="103"/>
                </a:moveTo>
                <a:cubicBezTo>
                  <a:pt x="167" y="104"/>
                  <a:pt x="163" y="106"/>
                  <a:pt x="158" y="108"/>
                </a:cubicBezTo>
                <a:cubicBezTo>
                  <a:pt x="153" y="110"/>
                  <a:pt x="148" y="111"/>
                  <a:pt x="142" y="112"/>
                </a:cubicBezTo>
                <a:cubicBezTo>
                  <a:pt x="132" y="115"/>
                  <a:pt x="123" y="119"/>
                  <a:pt x="113" y="121"/>
                </a:cubicBezTo>
                <a:cubicBezTo>
                  <a:pt x="109" y="122"/>
                  <a:pt x="113" y="121"/>
                  <a:pt x="114" y="120"/>
                </a:cubicBezTo>
                <a:cubicBezTo>
                  <a:pt x="117" y="119"/>
                  <a:pt x="120" y="117"/>
                  <a:pt x="124" y="116"/>
                </a:cubicBezTo>
                <a:cubicBezTo>
                  <a:pt x="129" y="114"/>
                  <a:pt x="134" y="113"/>
                  <a:pt x="139" y="111"/>
                </a:cubicBezTo>
                <a:cubicBezTo>
                  <a:pt x="149" y="108"/>
                  <a:pt x="158" y="105"/>
                  <a:pt x="168" y="102"/>
                </a:cubicBezTo>
                <a:cubicBezTo>
                  <a:pt x="169" y="102"/>
                  <a:pt x="170" y="101"/>
                  <a:pt x="170" y="101"/>
                </a:cubicBezTo>
                <a:cubicBezTo>
                  <a:pt x="170" y="101"/>
                  <a:pt x="171" y="101"/>
                  <a:pt x="171" y="100"/>
                </a:cubicBezTo>
                <a:cubicBezTo>
                  <a:pt x="171" y="100"/>
                  <a:pt x="171" y="100"/>
                  <a:pt x="171" y="100"/>
                </a:cubicBezTo>
                <a:cubicBezTo>
                  <a:pt x="172" y="101"/>
                  <a:pt x="172" y="102"/>
                  <a:pt x="172" y="103"/>
                </a:cubicBezTo>
                <a:cubicBezTo>
                  <a:pt x="172" y="103"/>
                  <a:pt x="172" y="103"/>
                  <a:pt x="171" y="103"/>
                </a:cubicBezTo>
                <a:close/>
                <a:moveTo>
                  <a:pt x="128" y="111"/>
                </a:moveTo>
                <a:cubicBezTo>
                  <a:pt x="125" y="112"/>
                  <a:pt x="122" y="112"/>
                  <a:pt x="118" y="113"/>
                </a:cubicBezTo>
                <a:cubicBezTo>
                  <a:pt x="116" y="114"/>
                  <a:pt x="113" y="114"/>
                  <a:pt x="113" y="114"/>
                </a:cubicBezTo>
                <a:cubicBezTo>
                  <a:pt x="113" y="114"/>
                  <a:pt x="113" y="114"/>
                  <a:pt x="113" y="114"/>
                </a:cubicBezTo>
                <a:cubicBezTo>
                  <a:pt x="113" y="114"/>
                  <a:pt x="114" y="114"/>
                  <a:pt x="116" y="113"/>
                </a:cubicBezTo>
                <a:cubicBezTo>
                  <a:pt x="123" y="111"/>
                  <a:pt x="129" y="109"/>
                  <a:pt x="135" y="107"/>
                </a:cubicBezTo>
                <a:cubicBezTo>
                  <a:pt x="139" y="105"/>
                  <a:pt x="142" y="104"/>
                  <a:pt x="146" y="103"/>
                </a:cubicBezTo>
                <a:cubicBezTo>
                  <a:pt x="154" y="101"/>
                  <a:pt x="162" y="98"/>
                  <a:pt x="170" y="96"/>
                </a:cubicBezTo>
                <a:cubicBezTo>
                  <a:pt x="170" y="96"/>
                  <a:pt x="170" y="97"/>
                  <a:pt x="171" y="98"/>
                </a:cubicBezTo>
                <a:cubicBezTo>
                  <a:pt x="157" y="103"/>
                  <a:pt x="142" y="107"/>
                  <a:pt x="128" y="111"/>
                </a:cubicBezTo>
                <a:close/>
                <a:moveTo>
                  <a:pt x="163" y="97"/>
                </a:moveTo>
                <a:cubicBezTo>
                  <a:pt x="163" y="97"/>
                  <a:pt x="164" y="97"/>
                  <a:pt x="165" y="97"/>
                </a:cubicBezTo>
                <a:cubicBezTo>
                  <a:pt x="166" y="96"/>
                  <a:pt x="167" y="96"/>
                  <a:pt x="168" y="96"/>
                </a:cubicBezTo>
                <a:cubicBezTo>
                  <a:pt x="166" y="96"/>
                  <a:pt x="165" y="97"/>
                  <a:pt x="163" y="97"/>
                </a:cubicBezTo>
                <a:close/>
                <a:moveTo>
                  <a:pt x="158" y="98"/>
                </a:moveTo>
                <a:cubicBezTo>
                  <a:pt x="153" y="100"/>
                  <a:pt x="148" y="101"/>
                  <a:pt x="143" y="103"/>
                </a:cubicBezTo>
                <a:cubicBezTo>
                  <a:pt x="142" y="103"/>
                  <a:pt x="142" y="103"/>
                  <a:pt x="141" y="103"/>
                </a:cubicBezTo>
                <a:cubicBezTo>
                  <a:pt x="134" y="105"/>
                  <a:pt x="127" y="107"/>
                  <a:pt x="120" y="110"/>
                </a:cubicBezTo>
                <a:cubicBezTo>
                  <a:pt x="118" y="110"/>
                  <a:pt x="116" y="110"/>
                  <a:pt x="114" y="110"/>
                </a:cubicBezTo>
                <a:cubicBezTo>
                  <a:pt x="114" y="110"/>
                  <a:pt x="114" y="110"/>
                  <a:pt x="114" y="110"/>
                </a:cubicBezTo>
                <a:cubicBezTo>
                  <a:pt x="116" y="110"/>
                  <a:pt x="117" y="109"/>
                  <a:pt x="119" y="109"/>
                </a:cubicBezTo>
                <a:cubicBezTo>
                  <a:pt x="122" y="108"/>
                  <a:pt x="125" y="107"/>
                  <a:pt x="128" y="106"/>
                </a:cubicBezTo>
                <a:cubicBezTo>
                  <a:pt x="135" y="104"/>
                  <a:pt x="143" y="101"/>
                  <a:pt x="150" y="99"/>
                </a:cubicBezTo>
                <a:cubicBezTo>
                  <a:pt x="153" y="99"/>
                  <a:pt x="156" y="98"/>
                  <a:pt x="158" y="97"/>
                </a:cubicBezTo>
                <a:cubicBezTo>
                  <a:pt x="159" y="96"/>
                  <a:pt x="161" y="95"/>
                  <a:pt x="162" y="95"/>
                </a:cubicBezTo>
                <a:cubicBezTo>
                  <a:pt x="164" y="94"/>
                  <a:pt x="166" y="93"/>
                  <a:pt x="168" y="93"/>
                </a:cubicBezTo>
                <a:cubicBezTo>
                  <a:pt x="169" y="93"/>
                  <a:pt x="169" y="94"/>
                  <a:pt x="169" y="95"/>
                </a:cubicBezTo>
                <a:cubicBezTo>
                  <a:pt x="165" y="95"/>
                  <a:pt x="162" y="97"/>
                  <a:pt x="158" y="98"/>
                </a:cubicBezTo>
                <a:close/>
                <a:moveTo>
                  <a:pt x="167" y="89"/>
                </a:moveTo>
                <a:cubicBezTo>
                  <a:pt x="167" y="89"/>
                  <a:pt x="167" y="89"/>
                  <a:pt x="167" y="89"/>
                </a:cubicBezTo>
                <a:cubicBezTo>
                  <a:pt x="162" y="90"/>
                  <a:pt x="158" y="91"/>
                  <a:pt x="153" y="93"/>
                </a:cubicBezTo>
                <a:cubicBezTo>
                  <a:pt x="150" y="94"/>
                  <a:pt x="147" y="95"/>
                  <a:pt x="144" y="96"/>
                </a:cubicBezTo>
                <a:cubicBezTo>
                  <a:pt x="135" y="98"/>
                  <a:pt x="125" y="102"/>
                  <a:pt x="116" y="102"/>
                </a:cubicBezTo>
                <a:cubicBezTo>
                  <a:pt x="124" y="102"/>
                  <a:pt x="133" y="98"/>
                  <a:pt x="141" y="95"/>
                </a:cubicBezTo>
                <a:cubicBezTo>
                  <a:pt x="149" y="92"/>
                  <a:pt x="159" y="90"/>
                  <a:pt x="166" y="85"/>
                </a:cubicBezTo>
                <a:cubicBezTo>
                  <a:pt x="167" y="84"/>
                  <a:pt x="166" y="84"/>
                  <a:pt x="166" y="84"/>
                </a:cubicBezTo>
                <a:cubicBezTo>
                  <a:pt x="157" y="88"/>
                  <a:pt x="147" y="90"/>
                  <a:pt x="138" y="92"/>
                </a:cubicBezTo>
                <a:cubicBezTo>
                  <a:pt x="130" y="94"/>
                  <a:pt x="121" y="96"/>
                  <a:pt x="114" y="99"/>
                </a:cubicBezTo>
                <a:cubicBezTo>
                  <a:pt x="114" y="98"/>
                  <a:pt x="113" y="98"/>
                  <a:pt x="112" y="97"/>
                </a:cubicBezTo>
                <a:cubicBezTo>
                  <a:pt x="129" y="93"/>
                  <a:pt x="144" y="87"/>
                  <a:pt x="160" y="83"/>
                </a:cubicBezTo>
                <a:cubicBezTo>
                  <a:pt x="163" y="82"/>
                  <a:pt x="166" y="81"/>
                  <a:pt x="168" y="81"/>
                </a:cubicBezTo>
                <a:cubicBezTo>
                  <a:pt x="166" y="82"/>
                  <a:pt x="166" y="86"/>
                  <a:pt x="167" y="89"/>
                </a:cubicBezTo>
                <a:close/>
                <a:moveTo>
                  <a:pt x="160" y="82"/>
                </a:moveTo>
                <a:cubicBezTo>
                  <a:pt x="144" y="86"/>
                  <a:pt x="129" y="92"/>
                  <a:pt x="113" y="96"/>
                </a:cubicBezTo>
                <a:cubicBezTo>
                  <a:pt x="117" y="93"/>
                  <a:pt x="123" y="92"/>
                  <a:pt x="127" y="91"/>
                </a:cubicBezTo>
                <a:cubicBezTo>
                  <a:pt x="136" y="89"/>
                  <a:pt x="144" y="87"/>
                  <a:pt x="151" y="84"/>
                </a:cubicBezTo>
                <a:cubicBezTo>
                  <a:pt x="167" y="79"/>
                  <a:pt x="184" y="72"/>
                  <a:pt x="200" y="70"/>
                </a:cubicBezTo>
                <a:cubicBezTo>
                  <a:pt x="205" y="70"/>
                  <a:pt x="196" y="72"/>
                  <a:pt x="195" y="73"/>
                </a:cubicBezTo>
                <a:cubicBezTo>
                  <a:pt x="192" y="73"/>
                  <a:pt x="188" y="75"/>
                  <a:pt x="184" y="76"/>
                </a:cubicBezTo>
                <a:cubicBezTo>
                  <a:pt x="176" y="78"/>
                  <a:pt x="168" y="80"/>
                  <a:pt x="160" y="82"/>
                </a:cubicBezTo>
                <a:close/>
                <a:moveTo>
                  <a:pt x="175" y="82"/>
                </a:moveTo>
                <a:cubicBezTo>
                  <a:pt x="174" y="82"/>
                  <a:pt x="174" y="81"/>
                  <a:pt x="173" y="81"/>
                </a:cubicBezTo>
                <a:cubicBezTo>
                  <a:pt x="178" y="80"/>
                  <a:pt x="182" y="79"/>
                  <a:pt x="187" y="78"/>
                </a:cubicBezTo>
                <a:cubicBezTo>
                  <a:pt x="192" y="77"/>
                  <a:pt x="197" y="75"/>
                  <a:pt x="202" y="74"/>
                </a:cubicBezTo>
                <a:cubicBezTo>
                  <a:pt x="204" y="73"/>
                  <a:pt x="204" y="73"/>
                  <a:pt x="202" y="74"/>
                </a:cubicBezTo>
                <a:cubicBezTo>
                  <a:pt x="200" y="75"/>
                  <a:pt x="199" y="75"/>
                  <a:pt x="197" y="76"/>
                </a:cubicBezTo>
                <a:cubicBezTo>
                  <a:pt x="195" y="77"/>
                  <a:pt x="192" y="78"/>
                  <a:pt x="189" y="78"/>
                </a:cubicBezTo>
                <a:cubicBezTo>
                  <a:pt x="185" y="80"/>
                  <a:pt x="180" y="81"/>
                  <a:pt x="175" y="82"/>
                </a:cubicBezTo>
                <a:close/>
                <a:moveTo>
                  <a:pt x="192" y="83"/>
                </a:moveTo>
                <a:cubicBezTo>
                  <a:pt x="196" y="82"/>
                  <a:pt x="200" y="81"/>
                  <a:pt x="204" y="80"/>
                </a:cubicBezTo>
                <a:cubicBezTo>
                  <a:pt x="209" y="79"/>
                  <a:pt x="200" y="82"/>
                  <a:pt x="199" y="82"/>
                </a:cubicBezTo>
                <a:cubicBezTo>
                  <a:pt x="197" y="83"/>
                  <a:pt x="196" y="83"/>
                  <a:pt x="194" y="84"/>
                </a:cubicBezTo>
                <a:cubicBezTo>
                  <a:pt x="193" y="84"/>
                  <a:pt x="193" y="83"/>
                  <a:pt x="192" y="83"/>
                </a:cubicBezTo>
                <a:close/>
                <a:moveTo>
                  <a:pt x="194" y="85"/>
                </a:moveTo>
                <a:cubicBezTo>
                  <a:pt x="198" y="85"/>
                  <a:pt x="202" y="83"/>
                  <a:pt x="205" y="82"/>
                </a:cubicBezTo>
                <a:cubicBezTo>
                  <a:pt x="209" y="81"/>
                  <a:pt x="203" y="84"/>
                  <a:pt x="202" y="85"/>
                </a:cubicBezTo>
                <a:cubicBezTo>
                  <a:pt x="200" y="86"/>
                  <a:pt x="198" y="87"/>
                  <a:pt x="196" y="88"/>
                </a:cubicBezTo>
                <a:cubicBezTo>
                  <a:pt x="196" y="87"/>
                  <a:pt x="195" y="86"/>
                  <a:pt x="194" y="85"/>
                </a:cubicBezTo>
                <a:close/>
                <a:moveTo>
                  <a:pt x="197" y="90"/>
                </a:moveTo>
                <a:cubicBezTo>
                  <a:pt x="197" y="89"/>
                  <a:pt x="197" y="89"/>
                  <a:pt x="197" y="89"/>
                </a:cubicBezTo>
                <a:cubicBezTo>
                  <a:pt x="200" y="88"/>
                  <a:pt x="203" y="87"/>
                  <a:pt x="207" y="86"/>
                </a:cubicBezTo>
                <a:cubicBezTo>
                  <a:pt x="211" y="85"/>
                  <a:pt x="206" y="87"/>
                  <a:pt x="205" y="87"/>
                </a:cubicBezTo>
                <a:cubicBezTo>
                  <a:pt x="203" y="89"/>
                  <a:pt x="200" y="90"/>
                  <a:pt x="198" y="91"/>
                </a:cubicBezTo>
                <a:cubicBezTo>
                  <a:pt x="198" y="90"/>
                  <a:pt x="198" y="90"/>
                  <a:pt x="197" y="90"/>
                </a:cubicBezTo>
                <a:close/>
                <a:moveTo>
                  <a:pt x="199" y="92"/>
                </a:moveTo>
                <a:cubicBezTo>
                  <a:pt x="200" y="92"/>
                  <a:pt x="201" y="92"/>
                  <a:pt x="202" y="92"/>
                </a:cubicBezTo>
                <a:cubicBezTo>
                  <a:pt x="204" y="91"/>
                  <a:pt x="208" y="91"/>
                  <a:pt x="210" y="90"/>
                </a:cubicBezTo>
                <a:cubicBezTo>
                  <a:pt x="207" y="92"/>
                  <a:pt x="203" y="93"/>
                  <a:pt x="200" y="95"/>
                </a:cubicBezTo>
                <a:cubicBezTo>
                  <a:pt x="200" y="94"/>
                  <a:pt x="199" y="93"/>
                  <a:pt x="199" y="92"/>
                </a:cubicBezTo>
                <a:close/>
                <a:moveTo>
                  <a:pt x="201" y="96"/>
                </a:moveTo>
                <a:cubicBezTo>
                  <a:pt x="204" y="96"/>
                  <a:pt x="207" y="95"/>
                  <a:pt x="209" y="94"/>
                </a:cubicBezTo>
                <a:cubicBezTo>
                  <a:pt x="213" y="92"/>
                  <a:pt x="208" y="95"/>
                  <a:pt x="207" y="96"/>
                </a:cubicBezTo>
                <a:cubicBezTo>
                  <a:pt x="206" y="97"/>
                  <a:pt x="204" y="97"/>
                  <a:pt x="202" y="98"/>
                </a:cubicBezTo>
                <a:cubicBezTo>
                  <a:pt x="202" y="98"/>
                  <a:pt x="201" y="97"/>
                  <a:pt x="201" y="96"/>
                </a:cubicBezTo>
                <a:close/>
                <a:moveTo>
                  <a:pt x="204" y="101"/>
                </a:moveTo>
                <a:cubicBezTo>
                  <a:pt x="204" y="100"/>
                  <a:pt x="203" y="100"/>
                  <a:pt x="203" y="99"/>
                </a:cubicBezTo>
                <a:cubicBezTo>
                  <a:pt x="203" y="99"/>
                  <a:pt x="203" y="99"/>
                  <a:pt x="203" y="99"/>
                </a:cubicBezTo>
                <a:cubicBezTo>
                  <a:pt x="205" y="99"/>
                  <a:pt x="207" y="99"/>
                  <a:pt x="209" y="98"/>
                </a:cubicBezTo>
                <a:cubicBezTo>
                  <a:pt x="212" y="97"/>
                  <a:pt x="208" y="99"/>
                  <a:pt x="208" y="99"/>
                </a:cubicBezTo>
                <a:cubicBezTo>
                  <a:pt x="206" y="99"/>
                  <a:pt x="205" y="100"/>
                  <a:pt x="204" y="100"/>
                </a:cubicBezTo>
                <a:cubicBezTo>
                  <a:pt x="204" y="101"/>
                  <a:pt x="204" y="101"/>
                  <a:pt x="204" y="101"/>
                </a:cubicBezTo>
                <a:close/>
                <a:moveTo>
                  <a:pt x="206" y="103"/>
                </a:moveTo>
                <a:cubicBezTo>
                  <a:pt x="206" y="102"/>
                  <a:pt x="205" y="102"/>
                  <a:pt x="205" y="101"/>
                </a:cubicBezTo>
                <a:cubicBezTo>
                  <a:pt x="206" y="101"/>
                  <a:pt x="207" y="101"/>
                  <a:pt x="209" y="100"/>
                </a:cubicBezTo>
                <a:cubicBezTo>
                  <a:pt x="210" y="101"/>
                  <a:pt x="210" y="101"/>
                  <a:pt x="209" y="102"/>
                </a:cubicBezTo>
                <a:cubicBezTo>
                  <a:pt x="208" y="102"/>
                  <a:pt x="207" y="102"/>
                  <a:pt x="206" y="103"/>
                </a:cubicBezTo>
                <a:close/>
                <a:moveTo>
                  <a:pt x="211" y="103"/>
                </a:moveTo>
                <a:cubicBezTo>
                  <a:pt x="211" y="104"/>
                  <a:pt x="210" y="105"/>
                  <a:pt x="209" y="105"/>
                </a:cubicBezTo>
                <a:cubicBezTo>
                  <a:pt x="208" y="105"/>
                  <a:pt x="208" y="104"/>
                  <a:pt x="207" y="104"/>
                </a:cubicBezTo>
                <a:cubicBezTo>
                  <a:pt x="209" y="103"/>
                  <a:pt x="211" y="103"/>
                  <a:pt x="211" y="103"/>
                </a:cubicBezTo>
                <a:close/>
                <a:moveTo>
                  <a:pt x="210" y="106"/>
                </a:moveTo>
                <a:cubicBezTo>
                  <a:pt x="210" y="106"/>
                  <a:pt x="210" y="106"/>
                  <a:pt x="210" y="106"/>
                </a:cubicBezTo>
                <a:cubicBezTo>
                  <a:pt x="212" y="106"/>
                  <a:pt x="213" y="106"/>
                  <a:pt x="211" y="108"/>
                </a:cubicBezTo>
                <a:cubicBezTo>
                  <a:pt x="211" y="107"/>
                  <a:pt x="210" y="107"/>
                  <a:pt x="210" y="106"/>
                </a:cubicBezTo>
                <a:close/>
                <a:moveTo>
                  <a:pt x="213" y="109"/>
                </a:moveTo>
                <a:cubicBezTo>
                  <a:pt x="214" y="108"/>
                  <a:pt x="213" y="110"/>
                  <a:pt x="213" y="111"/>
                </a:cubicBezTo>
                <a:cubicBezTo>
                  <a:pt x="213" y="110"/>
                  <a:pt x="212" y="109"/>
                  <a:pt x="212" y="109"/>
                </a:cubicBezTo>
                <a:cubicBezTo>
                  <a:pt x="212" y="109"/>
                  <a:pt x="212" y="109"/>
                  <a:pt x="213" y="109"/>
                </a:cubicBezTo>
                <a:close/>
                <a:moveTo>
                  <a:pt x="214" y="110"/>
                </a:moveTo>
                <a:cubicBezTo>
                  <a:pt x="214" y="111"/>
                  <a:pt x="214" y="111"/>
                  <a:pt x="214" y="112"/>
                </a:cubicBezTo>
                <a:cubicBezTo>
                  <a:pt x="214" y="112"/>
                  <a:pt x="214" y="113"/>
                  <a:pt x="214" y="113"/>
                </a:cubicBezTo>
                <a:cubicBezTo>
                  <a:pt x="214" y="113"/>
                  <a:pt x="214" y="112"/>
                  <a:pt x="213" y="112"/>
                </a:cubicBezTo>
                <a:cubicBezTo>
                  <a:pt x="214" y="111"/>
                  <a:pt x="214" y="111"/>
                  <a:pt x="214" y="110"/>
                </a:cubicBezTo>
                <a:close/>
                <a:moveTo>
                  <a:pt x="213" y="105"/>
                </a:moveTo>
                <a:cubicBezTo>
                  <a:pt x="213" y="105"/>
                  <a:pt x="213" y="105"/>
                  <a:pt x="213" y="105"/>
                </a:cubicBezTo>
                <a:cubicBezTo>
                  <a:pt x="212" y="105"/>
                  <a:pt x="209" y="106"/>
                  <a:pt x="211" y="105"/>
                </a:cubicBezTo>
                <a:cubicBezTo>
                  <a:pt x="212" y="104"/>
                  <a:pt x="212" y="103"/>
                  <a:pt x="213" y="102"/>
                </a:cubicBezTo>
                <a:cubicBezTo>
                  <a:pt x="213" y="102"/>
                  <a:pt x="212" y="102"/>
                  <a:pt x="212" y="102"/>
                </a:cubicBezTo>
                <a:cubicBezTo>
                  <a:pt x="210" y="102"/>
                  <a:pt x="211" y="102"/>
                  <a:pt x="209" y="102"/>
                </a:cubicBezTo>
                <a:cubicBezTo>
                  <a:pt x="209" y="102"/>
                  <a:pt x="209" y="102"/>
                  <a:pt x="209" y="102"/>
                </a:cubicBezTo>
                <a:cubicBezTo>
                  <a:pt x="210" y="102"/>
                  <a:pt x="211" y="101"/>
                  <a:pt x="212" y="100"/>
                </a:cubicBezTo>
                <a:cubicBezTo>
                  <a:pt x="212" y="100"/>
                  <a:pt x="212" y="99"/>
                  <a:pt x="212" y="99"/>
                </a:cubicBezTo>
                <a:cubicBezTo>
                  <a:pt x="210" y="99"/>
                  <a:pt x="207" y="99"/>
                  <a:pt x="206" y="100"/>
                </a:cubicBezTo>
                <a:cubicBezTo>
                  <a:pt x="207" y="99"/>
                  <a:pt x="210" y="99"/>
                  <a:pt x="211" y="97"/>
                </a:cubicBezTo>
                <a:cubicBezTo>
                  <a:pt x="212" y="97"/>
                  <a:pt x="211" y="97"/>
                  <a:pt x="211" y="97"/>
                </a:cubicBezTo>
                <a:cubicBezTo>
                  <a:pt x="210" y="97"/>
                  <a:pt x="208" y="97"/>
                  <a:pt x="207" y="98"/>
                </a:cubicBezTo>
                <a:cubicBezTo>
                  <a:pt x="206" y="98"/>
                  <a:pt x="201" y="100"/>
                  <a:pt x="205" y="98"/>
                </a:cubicBezTo>
                <a:cubicBezTo>
                  <a:pt x="207" y="96"/>
                  <a:pt x="210" y="95"/>
                  <a:pt x="212" y="93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3" y="98"/>
                  <a:pt x="214" y="103"/>
                  <a:pt x="214" y="108"/>
                </a:cubicBezTo>
                <a:cubicBezTo>
                  <a:pt x="212" y="108"/>
                  <a:pt x="213" y="107"/>
                  <a:pt x="213" y="105"/>
                </a:cubicBezTo>
                <a:close/>
                <a:moveTo>
                  <a:pt x="211" y="92"/>
                </a:moveTo>
                <a:cubicBezTo>
                  <a:pt x="208" y="93"/>
                  <a:pt x="205" y="95"/>
                  <a:pt x="201" y="95"/>
                </a:cubicBezTo>
                <a:cubicBezTo>
                  <a:pt x="202" y="95"/>
                  <a:pt x="205" y="93"/>
                  <a:pt x="206" y="92"/>
                </a:cubicBezTo>
                <a:cubicBezTo>
                  <a:pt x="208" y="92"/>
                  <a:pt x="210" y="91"/>
                  <a:pt x="211" y="90"/>
                </a:cubicBezTo>
                <a:cubicBezTo>
                  <a:pt x="211" y="90"/>
                  <a:pt x="211" y="90"/>
                  <a:pt x="211" y="90"/>
                </a:cubicBezTo>
                <a:cubicBezTo>
                  <a:pt x="211" y="91"/>
                  <a:pt x="212" y="92"/>
                  <a:pt x="212" y="92"/>
                </a:cubicBezTo>
                <a:cubicBezTo>
                  <a:pt x="212" y="92"/>
                  <a:pt x="212" y="92"/>
                  <a:pt x="211" y="92"/>
                </a:cubicBezTo>
                <a:close/>
                <a:moveTo>
                  <a:pt x="211" y="89"/>
                </a:moveTo>
                <a:cubicBezTo>
                  <a:pt x="207" y="89"/>
                  <a:pt x="203" y="91"/>
                  <a:pt x="199" y="91"/>
                </a:cubicBezTo>
                <a:cubicBezTo>
                  <a:pt x="200" y="91"/>
                  <a:pt x="203" y="89"/>
                  <a:pt x="204" y="89"/>
                </a:cubicBezTo>
                <a:cubicBezTo>
                  <a:pt x="206" y="88"/>
                  <a:pt x="208" y="87"/>
                  <a:pt x="210" y="86"/>
                </a:cubicBezTo>
                <a:cubicBezTo>
                  <a:pt x="210" y="87"/>
                  <a:pt x="211" y="88"/>
                  <a:pt x="211" y="89"/>
                </a:cubicBezTo>
                <a:cubicBezTo>
                  <a:pt x="211" y="89"/>
                  <a:pt x="211" y="89"/>
                  <a:pt x="211" y="89"/>
                </a:cubicBezTo>
                <a:close/>
                <a:moveTo>
                  <a:pt x="203" y="87"/>
                </a:moveTo>
                <a:cubicBezTo>
                  <a:pt x="202" y="87"/>
                  <a:pt x="198" y="87"/>
                  <a:pt x="197" y="88"/>
                </a:cubicBezTo>
                <a:cubicBezTo>
                  <a:pt x="201" y="86"/>
                  <a:pt x="205" y="84"/>
                  <a:pt x="208" y="82"/>
                </a:cubicBezTo>
                <a:cubicBezTo>
                  <a:pt x="208" y="82"/>
                  <a:pt x="208" y="81"/>
                  <a:pt x="208" y="81"/>
                </a:cubicBezTo>
                <a:cubicBezTo>
                  <a:pt x="204" y="81"/>
                  <a:pt x="200" y="83"/>
                  <a:pt x="196" y="84"/>
                </a:cubicBezTo>
                <a:cubicBezTo>
                  <a:pt x="193" y="85"/>
                  <a:pt x="200" y="82"/>
                  <a:pt x="201" y="82"/>
                </a:cubicBezTo>
                <a:cubicBezTo>
                  <a:pt x="203" y="81"/>
                  <a:pt x="205" y="81"/>
                  <a:pt x="207" y="79"/>
                </a:cubicBezTo>
                <a:cubicBezTo>
                  <a:pt x="207" y="79"/>
                  <a:pt x="207" y="79"/>
                  <a:pt x="207" y="79"/>
                </a:cubicBezTo>
                <a:cubicBezTo>
                  <a:pt x="202" y="79"/>
                  <a:pt x="197" y="81"/>
                  <a:pt x="192" y="82"/>
                </a:cubicBezTo>
                <a:cubicBezTo>
                  <a:pt x="197" y="80"/>
                  <a:pt x="202" y="79"/>
                  <a:pt x="207" y="77"/>
                </a:cubicBezTo>
                <a:cubicBezTo>
                  <a:pt x="207" y="77"/>
                  <a:pt x="207" y="77"/>
                  <a:pt x="207" y="77"/>
                </a:cubicBezTo>
                <a:cubicBezTo>
                  <a:pt x="208" y="80"/>
                  <a:pt x="209" y="82"/>
                  <a:pt x="210" y="85"/>
                </a:cubicBezTo>
                <a:cubicBezTo>
                  <a:pt x="208" y="85"/>
                  <a:pt x="205" y="86"/>
                  <a:pt x="203" y="87"/>
                </a:cubicBezTo>
                <a:close/>
                <a:moveTo>
                  <a:pt x="207" y="77"/>
                </a:moveTo>
                <a:cubicBezTo>
                  <a:pt x="201" y="78"/>
                  <a:pt x="196" y="78"/>
                  <a:pt x="191" y="79"/>
                </a:cubicBezTo>
                <a:cubicBezTo>
                  <a:pt x="188" y="80"/>
                  <a:pt x="185" y="81"/>
                  <a:pt x="182" y="81"/>
                </a:cubicBezTo>
                <a:cubicBezTo>
                  <a:pt x="181" y="81"/>
                  <a:pt x="180" y="82"/>
                  <a:pt x="179" y="82"/>
                </a:cubicBezTo>
                <a:cubicBezTo>
                  <a:pt x="188" y="80"/>
                  <a:pt x="197" y="77"/>
                  <a:pt x="205" y="73"/>
                </a:cubicBezTo>
                <a:cubicBezTo>
                  <a:pt x="205" y="73"/>
                  <a:pt x="205" y="73"/>
                  <a:pt x="205" y="73"/>
                </a:cubicBezTo>
                <a:cubicBezTo>
                  <a:pt x="200" y="73"/>
                  <a:pt x="195" y="75"/>
                  <a:pt x="190" y="76"/>
                </a:cubicBezTo>
                <a:cubicBezTo>
                  <a:pt x="184" y="78"/>
                  <a:pt x="178" y="79"/>
                  <a:pt x="172" y="80"/>
                </a:cubicBezTo>
                <a:cubicBezTo>
                  <a:pt x="172" y="80"/>
                  <a:pt x="172" y="80"/>
                  <a:pt x="171" y="80"/>
                </a:cubicBezTo>
                <a:cubicBezTo>
                  <a:pt x="176" y="79"/>
                  <a:pt x="180" y="78"/>
                  <a:pt x="184" y="76"/>
                </a:cubicBezTo>
                <a:cubicBezTo>
                  <a:pt x="191" y="75"/>
                  <a:pt x="198" y="74"/>
                  <a:pt x="204" y="70"/>
                </a:cubicBezTo>
                <a:cubicBezTo>
                  <a:pt x="204" y="70"/>
                  <a:pt x="204" y="70"/>
                  <a:pt x="204" y="70"/>
                </a:cubicBezTo>
                <a:cubicBezTo>
                  <a:pt x="196" y="70"/>
                  <a:pt x="188" y="72"/>
                  <a:pt x="181" y="74"/>
                </a:cubicBezTo>
                <a:cubicBezTo>
                  <a:pt x="172" y="76"/>
                  <a:pt x="162" y="79"/>
                  <a:pt x="153" y="83"/>
                </a:cubicBezTo>
                <a:cubicBezTo>
                  <a:pt x="144" y="86"/>
                  <a:pt x="135" y="89"/>
                  <a:pt x="126" y="91"/>
                </a:cubicBezTo>
                <a:cubicBezTo>
                  <a:pt x="121" y="92"/>
                  <a:pt x="115" y="93"/>
                  <a:pt x="112" y="96"/>
                </a:cubicBezTo>
                <a:cubicBezTo>
                  <a:pt x="111" y="96"/>
                  <a:pt x="110" y="95"/>
                  <a:pt x="108" y="95"/>
                </a:cubicBezTo>
                <a:cubicBezTo>
                  <a:pt x="111" y="94"/>
                  <a:pt x="113" y="94"/>
                  <a:pt x="115" y="93"/>
                </a:cubicBezTo>
                <a:cubicBezTo>
                  <a:pt x="119" y="91"/>
                  <a:pt x="124" y="90"/>
                  <a:pt x="129" y="89"/>
                </a:cubicBezTo>
                <a:cubicBezTo>
                  <a:pt x="137" y="87"/>
                  <a:pt x="146" y="84"/>
                  <a:pt x="154" y="81"/>
                </a:cubicBezTo>
                <a:cubicBezTo>
                  <a:pt x="163" y="79"/>
                  <a:pt x="171" y="75"/>
                  <a:pt x="179" y="73"/>
                </a:cubicBezTo>
                <a:cubicBezTo>
                  <a:pt x="187" y="71"/>
                  <a:pt x="194" y="69"/>
                  <a:pt x="202" y="66"/>
                </a:cubicBezTo>
                <a:cubicBezTo>
                  <a:pt x="204" y="69"/>
                  <a:pt x="205" y="73"/>
                  <a:pt x="207" y="77"/>
                </a:cubicBezTo>
                <a:cubicBezTo>
                  <a:pt x="207" y="77"/>
                  <a:pt x="207" y="77"/>
                  <a:pt x="207" y="77"/>
                </a:cubicBezTo>
                <a:close/>
                <a:moveTo>
                  <a:pt x="87" y="65"/>
                </a:moveTo>
                <a:cubicBezTo>
                  <a:pt x="88" y="65"/>
                  <a:pt x="90" y="64"/>
                  <a:pt x="90" y="64"/>
                </a:cubicBezTo>
                <a:cubicBezTo>
                  <a:pt x="92" y="63"/>
                  <a:pt x="94" y="63"/>
                  <a:pt x="96" y="62"/>
                </a:cubicBezTo>
                <a:cubicBezTo>
                  <a:pt x="101" y="61"/>
                  <a:pt x="105" y="60"/>
                  <a:pt x="110" y="59"/>
                </a:cubicBezTo>
                <a:cubicBezTo>
                  <a:pt x="119" y="57"/>
                  <a:pt x="127" y="56"/>
                  <a:pt x="135" y="52"/>
                </a:cubicBezTo>
                <a:cubicBezTo>
                  <a:pt x="135" y="52"/>
                  <a:pt x="135" y="51"/>
                  <a:pt x="135" y="51"/>
                </a:cubicBezTo>
                <a:cubicBezTo>
                  <a:pt x="127" y="52"/>
                  <a:pt x="120" y="54"/>
                  <a:pt x="112" y="56"/>
                </a:cubicBezTo>
                <a:cubicBezTo>
                  <a:pt x="108" y="57"/>
                  <a:pt x="104" y="58"/>
                  <a:pt x="100" y="59"/>
                </a:cubicBezTo>
                <a:cubicBezTo>
                  <a:pt x="96" y="60"/>
                  <a:pt x="93" y="61"/>
                  <a:pt x="90" y="62"/>
                </a:cubicBezTo>
                <a:cubicBezTo>
                  <a:pt x="90" y="62"/>
                  <a:pt x="90" y="61"/>
                  <a:pt x="91" y="61"/>
                </a:cubicBezTo>
                <a:cubicBezTo>
                  <a:pt x="91" y="61"/>
                  <a:pt x="92" y="61"/>
                  <a:pt x="92" y="61"/>
                </a:cubicBezTo>
                <a:cubicBezTo>
                  <a:pt x="94" y="60"/>
                  <a:pt x="96" y="59"/>
                  <a:pt x="99" y="58"/>
                </a:cubicBezTo>
                <a:cubicBezTo>
                  <a:pt x="102" y="57"/>
                  <a:pt x="106" y="56"/>
                  <a:pt x="110" y="55"/>
                </a:cubicBezTo>
                <a:cubicBezTo>
                  <a:pt x="118" y="53"/>
                  <a:pt x="125" y="52"/>
                  <a:pt x="133" y="49"/>
                </a:cubicBezTo>
                <a:cubicBezTo>
                  <a:pt x="134" y="50"/>
                  <a:pt x="136" y="52"/>
                  <a:pt x="138" y="54"/>
                </a:cubicBezTo>
                <a:cubicBezTo>
                  <a:pt x="129" y="55"/>
                  <a:pt x="121" y="58"/>
                  <a:pt x="113" y="60"/>
                </a:cubicBezTo>
                <a:cubicBezTo>
                  <a:pt x="108" y="61"/>
                  <a:pt x="103" y="62"/>
                  <a:pt x="98" y="63"/>
                </a:cubicBezTo>
                <a:cubicBezTo>
                  <a:pt x="95" y="63"/>
                  <a:pt x="91" y="65"/>
                  <a:pt x="87" y="66"/>
                </a:cubicBezTo>
                <a:cubicBezTo>
                  <a:pt x="87" y="66"/>
                  <a:pt x="87" y="66"/>
                  <a:pt x="86" y="66"/>
                </a:cubicBezTo>
                <a:cubicBezTo>
                  <a:pt x="87" y="66"/>
                  <a:pt x="87" y="66"/>
                  <a:pt x="87" y="65"/>
                </a:cubicBezTo>
                <a:close/>
                <a:moveTo>
                  <a:pt x="115" y="52"/>
                </a:moveTo>
                <a:cubicBezTo>
                  <a:pt x="109" y="53"/>
                  <a:pt x="103" y="56"/>
                  <a:pt x="96" y="57"/>
                </a:cubicBezTo>
                <a:cubicBezTo>
                  <a:pt x="91" y="58"/>
                  <a:pt x="101" y="55"/>
                  <a:pt x="101" y="55"/>
                </a:cubicBezTo>
                <a:cubicBezTo>
                  <a:pt x="104" y="53"/>
                  <a:pt x="107" y="53"/>
                  <a:pt x="109" y="52"/>
                </a:cubicBezTo>
                <a:cubicBezTo>
                  <a:pt x="115" y="50"/>
                  <a:pt x="122" y="49"/>
                  <a:pt x="128" y="47"/>
                </a:cubicBezTo>
                <a:cubicBezTo>
                  <a:pt x="128" y="47"/>
                  <a:pt x="128" y="46"/>
                  <a:pt x="128" y="46"/>
                </a:cubicBezTo>
                <a:cubicBezTo>
                  <a:pt x="129" y="47"/>
                  <a:pt x="131" y="48"/>
                  <a:pt x="132" y="48"/>
                </a:cubicBezTo>
                <a:cubicBezTo>
                  <a:pt x="126" y="50"/>
                  <a:pt x="120" y="50"/>
                  <a:pt x="115" y="52"/>
                </a:cubicBezTo>
                <a:close/>
                <a:moveTo>
                  <a:pt x="128" y="46"/>
                </a:moveTo>
                <a:cubicBezTo>
                  <a:pt x="120" y="47"/>
                  <a:pt x="113" y="48"/>
                  <a:pt x="105" y="50"/>
                </a:cubicBezTo>
                <a:cubicBezTo>
                  <a:pt x="110" y="48"/>
                  <a:pt x="115" y="46"/>
                  <a:pt x="120" y="45"/>
                </a:cubicBezTo>
                <a:cubicBezTo>
                  <a:pt x="123" y="45"/>
                  <a:pt x="126" y="45"/>
                  <a:pt x="128" y="46"/>
                </a:cubicBezTo>
                <a:close/>
                <a:moveTo>
                  <a:pt x="103" y="51"/>
                </a:moveTo>
                <a:cubicBezTo>
                  <a:pt x="108" y="50"/>
                  <a:pt x="112" y="50"/>
                  <a:pt x="116" y="49"/>
                </a:cubicBezTo>
                <a:cubicBezTo>
                  <a:pt x="119" y="49"/>
                  <a:pt x="121" y="48"/>
                  <a:pt x="123" y="48"/>
                </a:cubicBezTo>
                <a:cubicBezTo>
                  <a:pt x="124" y="47"/>
                  <a:pt x="125" y="47"/>
                  <a:pt x="126" y="47"/>
                </a:cubicBezTo>
                <a:cubicBezTo>
                  <a:pt x="124" y="48"/>
                  <a:pt x="123" y="48"/>
                  <a:pt x="121" y="48"/>
                </a:cubicBezTo>
                <a:cubicBezTo>
                  <a:pt x="116" y="50"/>
                  <a:pt x="111" y="50"/>
                  <a:pt x="106" y="52"/>
                </a:cubicBezTo>
                <a:cubicBezTo>
                  <a:pt x="103" y="53"/>
                  <a:pt x="99" y="54"/>
                  <a:pt x="96" y="56"/>
                </a:cubicBezTo>
                <a:cubicBezTo>
                  <a:pt x="98" y="54"/>
                  <a:pt x="101" y="53"/>
                  <a:pt x="103" y="51"/>
                </a:cubicBezTo>
                <a:close/>
                <a:moveTo>
                  <a:pt x="94" y="58"/>
                </a:moveTo>
                <a:cubicBezTo>
                  <a:pt x="100" y="57"/>
                  <a:pt x="107" y="55"/>
                  <a:pt x="113" y="53"/>
                </a:cubicBezTo>
                <a:cubicBezTo>
                  <a:pt x="117" y="52"/>
                  <a:pt x="120" y="51"/>
                  <a:pt x="124" y="51"/>
                </a:cubicBezTo>
                <a:cubicBezTo>
                  <a:pt x="125" y="51"/>
                  <a:pt x="125" y="50"/>
                  <a:pt x="126" y="50"/>
                </a:cubicBezTo>
                <a:cubicBezTo>
                  <a:pt x="120" y="52"/>
                  <a:pt x="114" y="53"/>
                  <a:pt x="108" y="55"/>
                </a:cubicBezTo>
                <a:cubicBezTo>
                  <a:pt x="103" y="56"/>
                  <a:pt x="97" y="58"/>
                  <a:pt x="92" y="60"/>
                </a:cubicBezTo>
                <a:cubicBezTo>
                  <a:pt x="92" y="59"/>
                  <a:pt x="93" y="59"/>
                  <a:pt x="94" y="58"/>
                </a:cubicBezTo>
                <a:close/>
                <a:moveTo>
                  <a:pt x="88" y="64"/>
                </a:moveTo>
                <a:cubicBezTo>
                  <a:pt x="89" y="63"/>
                  <a:pt x="89" y="63"/>
                  <a:pt x="89" y="63"/>
                </a:cubicBezTo>
                <a:cubicBezTo>
                  <a:pt x="91" y="62"/>
                  <a:pt x="93" y="62"/>
                  <a:pt x="95" y="61"/>
                </a:cubicBezTo>
                <a:cubicBezTo>
                  <a:pt x="99" y="60"/>
                  <a:pt x="103" y="59"/>
                  <a:pt x="107" y="58"/>
                </a:cubicBezTo>
                <a:cubicBezTo>
                  <a:pt x="112" y="57"/>
                  <a:pt x="116" y="56"/>
                  <a:pt x="121" y="55"/>
                </a:cubicBezTo>
                <a:cubicBezTo>
                  <a:pt x="125" y="54"/>
                  <a:pt x="130" y="53"/>
                  <a:pt x="133" y="52"/>
                </a:cubicBezTo>
                <a:cubicBezTo>
                  <a:pt x="119" y="59"/>
                  <a:pt x="102" y="58"/>
                  <a:pt x="88" y="64"/>
                </a:cubicBezTo>
                <a:cubicBezTo>
                  <a:pt x="88" y="64"/>
                  <a:pt x="88" y="64"/>
                  <a:pt x="88" y="64"/>
                </a:cubicBezTo>
                <a:close/>
                <a:moveTo>
                  <a:pt x="86" y="67"/>
                </a:moveTo>
                <a:cubicBezTo>
                  <a:pt x="88" y="67"/>
                  <a:pt x="91" y="66"/>
                  <a:pt x="93" y="65"/>
                </a:cubicBezTo>
                <a:cubicBezTo>
                  <a:pt x="97" y="64"/>
                  <a:pt x="101" y="63"/>
                  <a:pt x="106" y="62"/>
                </a:cubicBezTo>
                <a:cubicBezTo>
                  <a:pt x="117" y="60"/>
                  <a:pt x="127" y="56"/>
                  <a:pt x="138" y="55"/>
                </a:cubicBezTo>
                <a:cubicBezTo>
                  <a:pt x="139" y="55"/>
                  <a:pt x="140" y="56"/>
                  <a:pt x="140" y="57"/>
                </a:cubicBezTo>
                <a:cubicBezTo>
                  <a:pt x="140" y="57"/>
                  <a:pt x="140" y="57"/>
                  <a:pt x="140" y="57"/>
                </a:cubicBezTo>
                <a:cubicBezTo>
                  <a:pt x="131" y="58"/>
                  <a:pt x="121" y="60"/>
                  <a:pt x="112" y="63"/>
                </a:cubicBezTo>
                <a:cubicBezTo>
                  <a:pt x="103" y="65"/>
                  <a:pt x="94" y="68"/>
                  <a:pt x="85" y="69"/>
                </a:cubicBezTo>
                <a:cubicBezTo>
                  <a:pt x="85" y="69"/>
                  <a:pt x="86" y="68"/>
                  <a:pt x="86" y="67"/>
                </a:cubicBezTo>
                <a:close/>
                <a:moveTo>
                  <a:pt x="153" y="42"/>
                </a:moveTo>
                <a:cubicBezTo>
                  <a:pt x="153" y="41"/>
                  <a:pt x="153" y="41"/>
                  <a:pt x="153" y="41"/>
                </a:cubicBezTo>
                <a:cubicBezTo>
                  <a:pt x="153" y="41"/>
                  <a:pt x="153" y="41"/>
                  <a:pt x="153" y="41"/>
                </a:cubicBezTo>
                <a:cubicBezTo>
                  <a:pt x="156" y="39"/>
                  <a:pt x="159" y="37"/>
                  <a:pt x="162" y="35"/>
                </a:cubicBezTo>
                <a:cubicBezTo>
                  <a:pt x="161" y="36"/>
                  <a:pt x="161" y="36"/>
                  <a:pt x="160" y="36"/>
                </a:cubicBezTo>
                <a:cubicBezTo>
                  <a:pt x="158" y="38"/>
                  <a:pt x="156" y="40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lose/>
                <a:moveTo>
                  <a:pt x="154" y="42"/>
                </a:moveTo>
                <a:cubicBezTo>
                  <a:pt x="157" y="41"/>
                  <a:pt x="159" y="40"/>
                  <a:pt x="162" y="38"/>
                </a:cubicBezTo>
                <a:cubicBezTo>
                  <a:pt x="159" y="40"/>
                  <a:pt x="157" y="42"/>
                  <a:pt x="154" y="44"/>
                </a:cubicBezTo>
                <a:cubicBezTo>
                  <a:pt x="154" y="43"/>
                  <a:pt x="154" y="43"/>
                  <a:pt x="154" y="42"/>
                </a:cubicBezTo>
                <a:cubicBezTo>
                  <a:pt x="154" y="42"/>
                  <a:pt x="154" y="42"/>
                  <a:pt x="154" y="42"/>
                </a:cubicBezTo>
                <a:close/>
                <a:moveTo>
                  <a:pt x="163" y="40"/>
                </a:moveTo>
                <a:cubicBezTo>
                  <a:pt x="164" y="39"/>
                  <a:pt x="166" y="38"/>
                  <a:pt x="167" y="37"/>
                </a:cubicBezTo>
                <a:cubicBezTo>
                  <a:pt x="168" y="37"/>
                  <a:pt x="173" y="34"/>
                  <a:pt x="171" y="36"/>
                </a:cubicBezTo>
                <a:cubicBezTo>
                  <a:pt x="169" y="38"/>
                  <a:pt x="166" y="39"/>
                  <a:pt x="164" y="41"/>
                </a:cubicBezTo>
                <a:cubicBezTo>
                  <a:pt x="161" y="43"/>
                  <a:pt x="158" y="45"/>
                  <a:pt x="156" y="47"/>
                </a:cubicBezTo>
                <a:cubicBezTo>
                  <a:pt x="155" y="46"/>
                  <a:pt x="155" y="45"/>
                  <a:pt x="155" y="45"/>
                </a:cubicBezTo>
                <a:cubicBezTo>
                  <a:pt x="157" y="43"/>
                  <a:pt x="160" y="41"/>
                  <a:pt x="163" y="40"/>
                </a:cubicBezTo>
                <a:close/>
                <a:moveTo>
                  <a:pt x="156" y="48"/>
                </a:moveTo>
                <a:cubicBezTo>
                  <a:pt x="160" y="46"/>
                  <a:pt x="164" y="43"/>
                  <a:pt x="169" y="41"/>
                </a:cubicBezTo>
                <a:cubicBezTo>
                  <a:pt x="171" y="40"/>
                  <a:pt x="173" y="39"/>
                  <a:pt x="175" y="38"/>
                </a:cubicBezTo>
                <a:cubicBezTo>
                  <a:pt x="173" y="39"/>
                  <a:pt x="171" y="41"/>
                  <a:pt x="170" y="42"/>
                </a:cubicBezTo>
                <a:cubicBezTo>
                  <a:pt x="167" y="44"/>
                  <a:pt x="165" y="46"/>
                  <a:pt x="162" y="47"/>
                </a:cubicBezTo>
                <a:cubicBezTo>
                  <a:pt x="160" y="48"/>
                  <a:pt x="159" y="49"/>
                  <a:pt x="157" y="50"/>
                </a:cubicBezTo>
                <a:cubicBezTo>
                  <a:pt x="157" y="50"/>
                  <a:pt x="157" y="49"/>
                  <a:pt x="157" y="49"/>
                </a:cubicBezTo>
                <a:cubicBezTo>
                  <a:pt x="157" y="49"/>
                  <a:pt x="156" y="48"/>
                  <a:pt x="156" y="48"/>
                </a:cubicBezTo>
                <a:cubicBezTo>
                  <a:pt x="156" y="48"/>
                  <a:pt x="156" y="48"/>
                  <a:pt x="156" y="48"/>
                </a:cubicBezTo>
                <a:close/>
                <a:moveTo>
                  <a:pt x="158" y="50"/>
                </a:moveTo>
                <a:cubicBezTo>
                  <a:pt x="158" y="50"/>
                  <a:pt x="159" y="50"/>
                  <a:pt x="159" y="50"/>
                </a:cubicBezTo>
                <a:cubicBezTo>
                  <a:pt x="160" y="49"/>
                  <a:pt x="161" y="48"/>
                  <a:pt x="163" y="48"/>
                </a:cubicBezTo>
                <a:cubicBezTo>
                  <a:pt x="165" y="46"/>
                  <a:pt x="167" y="45"/>
                  <a:pt x="170" y="44"/>
                </a:cubicBezTo>
                <a:cubicBezTo>
                  <a:pt x="172" y="43"/>
                  <a:pt x="174" y="42"/>
                  <a:pt x="176" y="41"/>
                </a:cubicBezTo>
                <a:cubicBezTo>
                  <a:pt x="177" y="40"/>
                  <a:pt x="177" y="40"/>
                  <a:pt x="176" y="42"/>
                </a:cubicBezTo>
                <a:cubicBezTo>
                  <a:pt x="174" y="43"/>
                  <a:pt x="173" y="44"/>
                  <a:pt x="172" y="45"/>
                </a:cubicBezTo>
                <a:cubicBezTo>
                  <a:pt x="170" y="46"/>
                  <a:pt x="169" y="47"/>
                  <a:pt x="168" y="47"/>
                </a:cubicBezTo>
                <a:cubicBezTo>
                  <a:pt x="167" y="48"/>
                  <a:pt x="166" y="48"/>
                  <a:pt x="166" y="49"/>
                </a:cubicBezTo>
                <a:cubicBezTo>
                  <a:pt x="165" y="49"/>
                  <a:pt x="164" y="49"/>
                  <a:pt x="164" y="49"/>
                </a:cubicBezTo>
                <a:cubicBezTo>
                  <a:pt x="161" y="50"/>
                  <a:pt x="160" y="53"/>
                  <a:pt x="158" y="50"/>
                </a:cubicBezTo>
                <a:cubicBezTo>
                  <a:pt x="158" y="50"/>
                  <a:pt x="158" y="50"/>
                  <a:pt x="158" y="50"/>
                </a:cubicBezTo>
                <a:close/>
                <a:moveTo>
                  <a:pt x="167" y="49"/>
                </a:moveTo>
                <a:cubicBezTo>
                  <a:pt x="167" y="49"/>
                  <a:pt x="168" y="48"/>
                  <a:pt x="168" y="48"/>
                </a:cubicBezTo>
                <a:cubicBezTo>
                  <a:pt x="168" y="48"/>
                  <a:pt x="169" y="47"/>
                  <a:pt x="170" y="47"/>
                </a:cubicBezTo>
                <a:cubicBezTo>
                  <a:pt x="172" y="46"/>
                  <a:pt x="174" y="45"/>
                  <a:pt x="176" y="45"/>
                </a:cubicBezTo>
                <a:cubicBezTo>
                  <a:pt x="177" y="44"/>
                  <a:pt x="184" y="40"/>
                  <a:pt x="180" y="44"/>
                </a:cubicBezTo>
                <a:cubicBezTo>
                  <a:pt x="178" y="46"/>
                  <a:pt x="174" y="48"/>
                  <a:pt x="172" y="50"/>
                </a:cubicBezTo>
                <a:cubicBezTo>
                  <a:pt x="170" y="50"/>
                  <a:pt x="168" y="49"/>
                  <a:pt x="167" y="49"/>
                </a:cubicBezTo>
                <a:cubicBezTo>
                  <a:pt x="167" y="49"/>
                  <a:pt x="167" y="49"/>
                  <a:pt x="167" y="49"/>
                </a:cubicBezTo>
                <a:close/>
                <a:moveTo>
                  <a:pt x="181" y="47"/>
                </a:moveTo>
                <a:cubicBezTo>
                  <a:pt x="185" y="45"/>
                  <a:pt x="182" y="48"/>
                  <a:pt x="180" y="49"/>
                </a:cubicBezTo>
                <a:cubicBezTo>
                  <a:pt x="179" y="50"/>
                  <a:pt x="177" y="51"/>
                  <a:pt x="175" y="52"/>
                </a:cubicBezTo>
                <a:cubicBezTo>
                  <a:pt x="174" y="52"/>
                  <a:pt x="174" y="51"/>
                  <a:pt x="173" y="51"/>
                </a:cubicBezTo>
                <a:cubicBezTo>
                  <a:pt x="176" y="50"/>
                  <a:pt x="178" y="48"/>
                  <a:pt x="181" y="47"/>
                </a:cubicBezTo>
                <a:close/>
                <a:moveTo>
                  <a:pt x="176" y="53"/>
                </a:moveTo>
                <a:cubicBezTo>
                  <a:pt x="179" y="52"/>
                  <a:pt x="184" y="51"/>
                  <a:pt x="186" y="49"/>
                </a:cubicBezTo>
                <a:cubicBezTo>
                  <a:pt x="184" y="51"/>
                  <a:pt x="181" y="52"/>
                  <a:pt x="178" y="54"/>
                </a:cubicBezTo>
                <a:cubicBezTo>
                  <a:pt x="178" y="54"/>
                  <a:pt x="177" y="53"/>
                  <a:pt x="176" y="53"/>
                </a:cubicBezTo>
                <a:close/>
                <a:moveTo>
                  <a:pt x="180" y="59"/>
                </a:moveTo>
                <a:cubicBezTo>
                  <a:pt x="180" y="58"/>
                  <a:pt x="180" y="58"/>
                  <a:pt x="180" y="58"/>
                </a:cubicBezTo>
                <a:cubicBezTo>
                  <a:pt x="182" y="57"/>
                  <a:pt x="184" y="56"/>
                  <a:pt x="186" y="56"/>
                </a:cubicBezTo>
                <a:cubicBezTo>
                  <a:pt x="184" y="57"/>
                  <a:pt x="182" y="58"/>
                  <a:pt x="180" y="59"/>
                </a:cubicBezTo>
                <a:close/>
                <a:moveTo>
                  <a:pt x="174" y="63"/>
                </a:moveTo>
                <a:cubicBezTo>
                  <a:pt x="174" y="63"/>
                  <a:pt x="174" y="63"/>
                  <a:pt x="175" y="64"/>
                </a:cubicBezTo>
                <a:cubicBezTo>
                  <a:pt x="174" y="64"/>
                  <a:pt x="174" y="64"/>
                  <a:pt x="173" y="64"/>
                </a:cubicBezTo>
                <a:cubicBezTo>
                  <a:pt x="173" y="63"/>
                  <a:pt x="173" y="63"/>
                  <a:pt x="174" y="63"/>
                </a:cubicBezTo>
                <a:close/>
                <a:moveTo>
                  <a:pt x="172" y="62"/>
                </a:moveTo>
                <a:cubicBezTo>
                  <a:pt x="172" y="62"/>
                  <a:pt x="172" y="62"/>
                  <a:pt x="172" y="62"/>
                </a:cubicBezTo>
                <a:cubicBezTo>
                  <a:pt x="172" y="62"/>
                  <a:pt x="171" y="62"/>
                  <a:pt x="172" y="62"/>
                </a:cubicBezTo>
                <a:close/>
                <a:moveTo>
                  <a:pt x="169" y="60"/>
                </a:moveTo>
                <a:cubicBezTo>
                  <a:pt x="170" y="60"/>
                  <a:pt x="170" y="60"/>
                  <a:pt x="171" y="61"/>
                </a:cubicBezTo>
                <a:cubicBezTo>
                  <a:pt x="169" y="61"/>
                  <a:pt x="167" y="62"/>
                  <a:pt x="169" y="60"/>
                </a:cubicBezTo>
                <a:cubicBezTo>
                  <a:pt x="169" y="60"/>
                  <a:pt x="169" y="60"/>
                  <a:pt x="169" y="60"/>
                </a:cubicBezTo>
                <a:close/>
                <a:moveTo>
                  <a:pt x="169" y="59"/>
                </a:moveTo>
                <a:cubicBezTo>
                  <a:pt x="168" y="60"/>
                  <a:pt x="167" y="60"/>
                  <a:pt x="167" y="60"/>
                </a:cubicBezTo>
                <a:cubicBezTo>
                  <a:pt x="167" y="59"/>
                  <a:pt x="167" y="59"/>
                  <a:pt x="167" y="58"/>
                </a:cubicBezTo>
                <a:cubicBezTo>
                  <a:pt x="168" y="58"/>
                  <a:pt x="168" y="59"/>
                  <a:pt x="169" y="59"/>
                </a:cubicBezTo>
                <a:cubicBezTo>
                  <a:pt x="169" y="59"/>
                  <a:pt x="169" y="59"/>
                  <a:pt x="169" y="59"/>
                </a:cubicBezTo>
                <a:cubicBezTo>
                  <a:pt x="169" y="59"/>
                  <a:pt x="169" y="59"/>
                  <a:pt x="169" y="59"/>
                </a:cubicBezTo>
                <a:close/>
                <a:moveTo>
                  <a:pt x="166" y="61"/>
                </a:moveTo>
                <a:cubicBezTo>
                  <a:pt x="167" y="60"/>
                  <a:pt x="168" y="60"/>
                  <a:pt x="167" y="61"/>
                </a:cubicBezTo>
                <a:cubicBezTo>
                  <a:pt x="167" y="61"/>
                  <a:pt x="167" y="61"/>
                  <a:pt x="167" y="61"/>
                </a:cubicBezTo>
                <a:cubicBezTo>
                  <a:pt x="167" y="61"/>
                  <a:pt x="167" y="61"/>
                  <a:pt x="166" y="61"/>
                </a:cubicBezTo>
                <a:cubicBezTo>
                  <a:pt x="166" y="61"/>
                  <a:pt x="166" y="61"/>
                  <a:pt x="166" y="61"/>
                </a:cubicBezTo>
                <a:close/>
                <a:moveTo>
                  <a:pt x="170" y="62"/>
                </a:moveTo>
                <a:cubicBezTo>
                  <a:pt x="170" y="62"/>
                  <a:pt x="170" y="63"/>
                  <a:pt x="170" y="63"/>
                </a:cubicBezTo>
                <a:cubicBezTo>
                  <a:pt x="170" y="63"/>
                  <a:pt x="169" y="62"/>
                  <a:pt x="169" y="62"/>
                </a:cubicBezTo>
                <a:cubicBezTo>
                  <a:pt x="169" y="62"/>
                  <a:pt x="168" y="62"/>
                  <a:pt x="168" y="62"/>
                </a:cubicBezTo>
                <a:cubicBezTo>
                  <a:pt x="169" y="62"/>
                  <a:pt x="171" y="62"/>
                  <a:pt x="170" y="62"/>
                </a:cubicBezTo>
                <a:close/>
                <a:moveTo>
                  <a:pt x="172" y="64"/>
                </a:moveTo>
                <a:cubicBezTo>
                  <a:pt x="171" y="63"/>
                  <a:pt x="171" y="63"/>
                  <a:pt x="171" y="63"/>
                </a:cubicBezTo>
                <a:cubicBezTo>
                  <a:pt x="172" y="63"/>
                  <a:pt x="173" y="62"/>
                  <a:pt x="172" y="64"/>
                </a:cubicBezTo>
                <a:close/>
                <a:moveTo>
                  <a:pt x="194" y="58"/>
                </a:moveTo>
                <a:cubicBezTo>
                  <a:pt x="192" y="58"/>
                  <a:pt x="188" y="61"/>
                  <a:pt x="185" y="62"/>
                </a:cubicBezTo>
                <a:cubicBezTo>
                  <a:pt x="182" y="64"/>
                  <a:pt x="178" y="65"/>
                  <a:pt x="175" y="67"/>
                </a:cubicBezTo>
                <a:cubicBezTo>
                  <a:pt x="175" y="66"/>
                  <a:pt x="174" y="65"/>
                  <a:pt x="173" y="65"/>
                </a:cubicBezTo>
                <a:cubicBezTo>
                  <a:pt x="180" y="64"/>
                  <a:pt x="187" y="59"/>
                  <a:pt x="194" y="58"/>
                </a:cubicBezTo>
                <a:close/>
                <a:moveTo>
                  <a:pt x="176" y="68"/>
                </a:moveTo>
                <a:cubicBezTo>
                  <a:pt x="180" y="66"/>
                  <a:pt x="184" y="65"/>
                  <a:pt x="188" y="63"/>
                </a:cubicBezTo>
                <a:cubicBezTo>
                  <a:pt x="191" y="62"/>
                  <a:pt x="193" y="61"/>
                  <a:pt x="195" y="61"/>
                </a:cubicBezTo>
                <a:cubicBezTo>
                  <a:pt x="193" y="61"/>
                  <a:pt x="191" y="63"/>
                  <a:pt x="189" y="64"/>
                </a:cubicBezTo>
                <a:cubicBezTo>
                  <a:pt x="186" y="66"/>
                  <a:pt x="181" y="68"/>
                  <a:pt x="177" y="69"/>
                </a:cubicBezTo>
                <a:cubicBezTo>
                  <a:pt x="177" y="69"/>
                  <a:pt x="176" y="70"/>
                  <a:pt x="176" y="70"/>
                </a:cubicBezTo>
                <a:cubicBezTo>
                  <a:pt x="176" y="70"/>
                  <a:pt x="176" y="70"/>
                  <a:pt x="176" y="69"/>
                </a:cubicBezTo>
                <a:cubicBezTo>
                  <a:pt x="176" y="69"/>
                  <a:pt x="176" y="68"/>
                  <a:pt x="176" y="68"/>
                </a:cubicBezTo>
                <a:close/>
                <a:moveTo>
                  <a:pt x="167" y="73"/>
                </a:moveTo>
                <a:cubicBezTo>
                  <a:pt x="167" y="73"/>
                  <a:pt x="168" y="73"/>
                  <a:pt x="168" y="73"/>
                </a:cubicBezTo>
                <a:cubicBezTo>
                  <a:pt x="160" y="77"/>
                  <a:pt x="152" y="79"/>
                  <a:pt x="144" y="81"/>
                </a:cubicBezTo>
                <a:cubicBezTo>
                  <a:pt x="148" y="80"/>
                  <a:pt x="151" y="79"/>
                  <a:pt x="155" y="77"/>
                </a:cubicBezTo>
                <a:cubicBezTo>
                  <a:pt x="157" y="77"/>
                  <a:pt x="160" y="75"/>
                  <a:pt x="162" y="75"/>
                </a:cubicBezTo>
                <a:cubicBezTo>
                  <a:pt x="164" y="74"/>
                  <a:pt x="165" y="74"/>
                  <a:pt x="167" y="73"/>
                </a:cubicBezTo>
                <a:cubicBezTo>
                  <a:pt x="167" y="73"/>
                  <a:pt x="167" y="73"/>
                  <a:pt x="167" y="73"/>
                </a:cubicBezTo>
                <a:close/>
                <a:moveTo>
                  <a:pt x="155" y="77"/>
                </a:moveTo>
                <a:cubicBezTo>
                  <a:pt x="148" y="79"/>
                  <a:pt x="141" y="81"/>
                  <a:pt x="134" y="84"/>
                </a:cubicBezTo>
                <a:cubicBezTo>
                  <a:pt x="127" y="86"/>
                  <a:pt x="120" y="88"/>
                  <a:pt x="113" y="90"/>
                </a:cubicBezTo>
                <a:cubicBezTo>
                  <a:pt x="110" y="91"/>
                  <a:pt x="106" y="91"/>
                  <a:pt x="104" y="92"/>
                </a:cubicBezTo>
                <a:cubicBezTo>
                  <a:pt x="107" y="90"/>
                  <a:pt x="111" y="90"/>
                  <a:pt x="114" y="88"/>
                </a:cubicBezTo>
                <a:cubicBezTo>
                  <a:pt x="119" y="87"/>
                  <a:pt x="124" y="84"/>
                  <a:pt x="129" y="83"/>
                </a:cubicBezTo>
                <a:cubicBezTo>
                  <a:pt x="141" y="79"/>
                  <a:pt x="153" y="76"/>
                  <a:pt x="164" y="71"/>
                </a:cubicBezTo>
                <a:cubicBezTo>
                  <a:pt x="164" y="71"/>
                  <a:pt x="164" y="71"/>
                  <a:pt x="164" y="71"/>
                </a:cubicBezTo>
                <a:cubicBezTo>
                  <a:pt x="165" y="72"/>
                  <a:pt x="166" y="72"/>
                  <a:pt x="166" y="73"/>
                </a:cubicBezTo>
                <a:cubicBezTo>
                  <a:pt x="162" y="74"/>
                  <a:pt x="159" y="75"/>
                  <a:pt x="155" y="77"/>
                </a:cubicBezTo>
                <a:close/>
                <a:moveTo>
                  <a:pt x="141" y="79"/>
                </a:moveTo>
                <a:cubicBezTo>
                  <a:pt x="145" y="77"/>
                  <a:pt x="149" y="76"/>
                  <a:pt x="153" y="74"/>
                </a:cubicBezTo>
                <a:cubicBezTo>
                  <a:pt x="156" y="73"/>
                  <a:pt x="159" y="73"/>
                  <a:pt x="162" y="71"/>
                </a:cubicBezTo>
                <a:cubicBezTo>
                  <a:pt x="159" y="73"/>
                  <a:pt x="156" y="74"/>
                  <a:pt x="152" y="75"/>
                </a:cubicBezTo>
                <a:cubicBezTo>
                  <a:pt x="148" y="77"/>
                  <a:pt x="144" y="78"/>
                  <a:pt x="141" y="79"/>
                </a:cubicBezTo>
                <a:close/>
                <a:moveTo>
                  <a:pt x="148" y="76"/>
                </a:moveTo>
                <a:cubicBezTo>
                  <a:pt x="142" y="78"/>
                  <a:pt x="136" y="80"/>
                  <a:pt x="130" y="82"/>
                </a:cubicBezTo>
                <a:cubicBezTo>
                  <a:pt x="129" y="82"/>
                  <a:pt x="129" y="82"/>
                  <a:pt x="128" y="82"/>
                </a:cubicBezTo>
                <a:cubicBezTo>
                  <a:pt x="122" y="84"/>
                  <a:pt x="115" y="86"/>
                  <a:pt x="109" y="88"/>
                </a:cubicBezTo>
                <a:cubicBezTo>
                  <a:pt x="105" y="89"/>
                  <a:pt x="102" y="90"/>
                  <a:pt x="99" y="91"/>
                </a:cubicBezTo>
                <a:cubicBezTo>
                  <a:pt x="97" y="92"/>
                  <a:pt x="101" y="90"/>
                  <a:pt x="101" y="90"/>
                </a:cubicBezTo>
                <a:cubicBezTo>
                  <a:pt x="102" y="90"/>
                  <a:pt x="104" y="89"/>
                  <a:pt x="105" y="89"/>
                </a:cubicBezTo>
                <a:cubicBezTo>
                  <a:pt x="119" y="84"/>
                  <a:pt x="132" y="79"/>
                  <a:pt x="146" y="74"/>
                </a:cubicBezTo>
                <a:cubicBezTo>
                  <a:pt x="149" y="73"/>
                  <a:pt x="152" y="71"/>
                  <a:pt x="154" y="70"/>
                </a:cubicBezTo>
                <a:cubicBezTo>
                  <a:pt x="155" y="70"/>
                  <a:pt x="155" y="70"/>
                  <a:pt x="155" y="70"/>
                </a:cubicBezTo>
                <a:cubicBezTo>
                  <a:pt x="156" y="70"/>
                  <a:pt x="156" y="70"/>
                  <a:pt x="156" y="70"/>
                </a:cubicBezTo>
                <a:cubicBezTo>
                  <a:pt x="156" y="70"/>
                  <a:pt x="157" y="70"/>
                  <a:pt x="157" y="70"/>
                </a:cubicBezTo>
                <a:cubicBezTo>
                  <a:pt x="158" y="70"/>
                  <a:pt x="159" y="70"/>
                  <a:pt x="160" y="70"/>
                </a:cubicBezTo>
                <a:cubicBezTo>
                  <a:pt x="161" y="70"/>
                  <a:pt x="162" y="70"/>
                  <a:pt x="163" y="71"/>
                </a:cubicBezTo>
                <a:cubicBezTo>
                  <a:pt x="157" y="72"/>
                  <a:pt x="153" y="74"/>
                  <a:pt x="148" y="76"/>
                </a:cubicBezTo>
                <a:close/>
                <a:moveTo>
                  <a:pt x="157" y="69"/>
                </a:moveTo>
                <a:cubicBezTo>
                  <a:pt x="156" y="69"/>
                  <a:pt x="155" y="69"/>
                  <a:pt x="155" y="70"/>
                </a:cubicBezTo>
                <a:cubicBezTo>
                  <a:pt x="147" y="71"/>
                  <a:pt x="141" y="73"/>
                  <a:pt x="134" y="76"/>
                </a:cubicBezTo>
                <a:cubicBezTo>
                  <a:pt x="128" y="78"/>
                  <a:pt x="122" y="80"/>
                  <a:pt x="117" y="81"/>
                </a:cubicBezTo>
                <a:cubicBezTo>
                  <a:pt x="119" y="80"/>
                  <a:pt x="122" y="80"/>
                  <a:pt x="125" y="79"/>
                </a:cubicBezTo>
                <a:cubicBezTo>
                  <a:pt x="134" y="75"/>
                  <a:pt x="145" y="72"/>
                  <a:pt x="154" y="67"/>
                </a:cubicBezTo>
                <a:cubicBezTo>
                  <a:pt x="155" y="68"/>
                  <a:pt x="157" y="68"/>
                  <a:pt x="158" y="69"/>
                </a:cubicBezTo>
                <a:cubicBezTo>
                  <a:pt x="158" y="69"/>
                  <a:pt x="158" y="69"/>
                  <a:pt x="157" y="69"/>
                </a:cubicBezTo>
                <a:close/>
                <a:moveTo>
                  <a:pt x="123" y="76"/>
                </a:moveTo>
                <a:cubicBezTo>
                  <a:pt x="117" y="78"/>
                  <a:pt x="111" y="79"/>
                  <a:pt x="105" y="81"/>
                </a:cubicBezTo>
                <a:cubicBezTo>
                  <a:pt x="100" y="82"/>
                  <a:pt x="95" y="84"/>
                  <a:pt x="90" y="86"/>
                </a:cubicBezTo>
                <a:cubicBezTo>
                  <a:pt x="88" y="87"/>
                  <a:pt x="84" y="88"/>
                  <a:pt x="90" y="86"/>
                </a:cubicBezTo>
                <a:cubicBezTo>
                  <a:pt x="93" y="85"/>
                  <a:pt x="95" y="84"/>
                  <a:pt x="98" y="83"/>
                </a:cubicBezTo>
                <a:cubicBezTo>
                  <a:pt x="104" y="81"/>
                  <a:pt x="109" y="79"/>
                  <a:pt x="115" y="77"/>
                </a:cubicBezTo>
                <a:cubicBezTo>
                  <a:pt x="126" y="73"/>
                  <a:pt x="137" y="68"/>
                  <a:pt x="149" y="64"/>
                </a:cubicBezTo>
                <a:cubicBezTo>
                  <a:pt x="150" y="65"/>
                  <a:pt x="152" y="66"/>
                  <a:pt x="153" y="67"/>
                </a:cubicBezTo>
                <a:cubicBezTo>
                  <a:pt x="143" y="70"/>
                  <a:pt x="133" y="73"/>
                  <a:pt x="123" y="76"/>
                </a:cubicBezTo>
                <a:close/>
                <a:moveTo>
                  <a:pt x="117" y="73"/>
                </a:moveTo>
                <a:cubicBezTo>
                  <a:pt x="107" y="76"/>
                  <a:pt x="97" y="80"/>
                  <a:pt x="86" y="83"/>
                </a:cubicBezTo>
                <a:cubicBezTo>
                  <a:pt x="80" y="84"/>
                  <a:pt x="89" y="81"/>
                  <a:pt x="90" y="81"/>
                </a:cubicBezTo>
                <a:cubicBezTo>
                  <a:pt x="93" y="80"/>
                  <a:pt x="96" y="80"/>
                  <a:pt x="98" y="79"/>
                </a:cubicBezTo>
                <a:cubicBezTo>
                  <a:pt x="104" y="77"/>
                  <a:pt x="109" y="75"/>
                  <a:pt x="114" y="73"/>
                </a:cubicBezTo>
                <a:cubicBezTo>
                  <a:pt x="125" y="70"/>
                  <a:pt x="135" y="67"/>
                  <a:pt x="145" y="62"/>
                </a:cubicBezTo>
                <a:cubicBezTo>
                  <a:pt x="145" y="62"/>
                  <a:pt x="145" y="62"/>
                  <a:pt x="145" y="62"/>
                </a:cubicBezTo>
                <a:cubicBezTo>
                  <a:pt x="146" y="62"/>
                  <a:pt x="147" y="63"/>
                  <a:pt x="147" y="63"/>
                </a:cubicBezTo>
                <a:cubicBezTo>
                  <a:pt x="147" y="63"/>
                  <a:pt x="148" y="63"/>
                  <a:pt x="148" y="63"/>
                </a:cubicBezTo>
                <a:cubicBezTo>
                  <a:pt x="138" y="67"/>
                  <a:pt x="127" y="70"/>
                  <a:pt x="117" y="73"/>
                </a:cubicBezTo>
                <a:close/>
                <a:moveTo>
                  <a:pt x="145" y="61"/>
                </a:moveTo>
                <a:cubicBezTo>
                  <a:pt x="134" y="63"/>
                  <a:pt x="124" y="67"/>
                  <a:pt x="114" y="70"/>
                </a:cubicBezTo>
                <a:cubicBezTo>
                  <a:pt x="112" y="71"/>
                  <a:pt x="111" y="71"/>
                  <a:pt x="109" y="71"/>
                </a:cubicBezTo>
                <a:cubicBezTo>
                  <a:pt x="110" y="71"/>
                  <a:pt x="112" y="71"/>
                  <a:pt x="113" y="70"/>
                </a:cubicBezTo>
                <a:cubicBezTo>
                  <a:pt x="123" y="67"/>
                  <a:pt x="133" y="64"/>
                  <a:pt x="143" y="60"/>
                </a:cubicBezTo>
                <a:cubicBezTo>
                  <a:pt x="143" y="60"/>
                  <a:pt x="143" y="59"/>
                  <a:pt x="142" y="59"/>
                </a:cubicBezTo>
                <a:cubicBezTo>
                  <a:pt x="132" y="61"/>
                  <a:pt x="123" y="64"/>
                  <a:pt x="114" y="67"/>
                </a:cubicBezTo>
                <a:cubicBezTo>
                  <a:pt x="108" y="68"/>
                  <a:pt x="103" y="70"/>
                  <a:pt x="97" y="71"/>
                </a:cubicBezTo>
                <a:cubicBezTo>
                  <a:pt x="93" y="73"/>
                  <a:pt x="86" y="73"/>
                  <a:pt x="82" y="76"/>
                </a:cubicBezTo>
                <a:cubicBezTo>
                  <a:pt x="82" y="76"/>
                  <a:pt x="82" y="76"/>
                  <a:pt x="82" y="76"/>
                </a:cubicBezTo>
                <a:cubicBezTo>
                  <a:pt x="91" y="71"/>
                  <a:pt x="102" y="69"/>
                  <a:pt x="111" y="66"/>
                </a:cubicBezTo>
                <a:cubicBezTo>
                  <a:pt x="116" y="64"/>
                  <a:pt x="121" y="62"/>
                  <a:pt x="127" y="61"/>
                </a:cubicBezTo>
                <a:cubicBezTo>
                  <a:pt x="131" y="60"/>
                  <a:pt x="136" y="59"/>
                  <a:pt x="140" y="57"/>
                </a:cubicBezTo>
                <a:cubicBezTo>
                  <a:pt x="140" y="57"/>
                  <a:pt x="141" y="57"/>
                  <a:pt x="141" y="57"/>
                </a:cubicBezTo>
                <a:cubicBezTo>
                  <a:pt x="142" y="59"/>
                  <a:pt x="143" y="60"/>
                  <a:pt x="145" y="61"/>
                </a:cubicBezTo>
                <a:cubicBezTo>
                  <a:pt x="145" y="61"/>
                  <a:pt x="145" y="61"/>
                  <a:pt x="145" y="61"/>
                </a:cubicBezTo>
                <a:close/>
                <a:moveTo>
                  <a:pt x="82" y="76"/>
                </a:moveTo>
                <a:cubicBezTo>
                  <a:pt x="92" y="74"/>
                  <a:pt x="102" y="71"/>
                  <a:pt x="112" y="68"/>
                </a:cubicBezTo>
                <a:cubicBezTo>
                  <a:pt x="117" y="67"/>
                  <a:pt x="122" y="65"/>
                  <a:pt x="128" y="63"/>
                </a:cubicBezTo>
                <a:cubicBezTo>
                  <a:pt x="132" y="62"/>
                  <a:pt x="138" y="61"/>
                  <a:pt x="141" y="60"/>
                </a:cubicBezTo>
                <a:cubicBezTo>
                  <a:pt x="131" y="64"/>
                  <a:pt x="121" y="67"/>
                  <a:pt x="111" y="70"/>
                </a:cubicBezTo>
                <a:cubicBezTo>
                  <a:pt x="102" y="73"/>
                  <a:pt x="93" y="76"/>
                  <a:pt x="84" y="79"/>
                </a:cubicBezTo>
                <a:cubicBezTo>
                  <a:pt x="83" y="79"/>
                  <a:pt x="82" y="79"/>
                  <a:pt x="82" y="79"/>
                </a:cubicBezTo>
                <a:cubicBezTo>
                  <a:pt x="82" y="79"/>
                  <a:pt x="82" y="79"/>
                  <a:pt x="82" y="79"/>
                </a:cubicBezTo>
                <a:cubicBezTo>
                  <a:pt x="82" y="78"/>
                  <a:pt x="82" y="77"/>
                  <a:pt x="82" y="76"/>
                </a:cubicBezTo>
                <a:close/>
                <a:moveTo>
                  <a:pt x="84" y="70"/>
                </a:moveTo>
                <a:cubicBezTo>
                  <a:pt x="94" y="69"/>
                  <a:pt x="103" y="66"/>
                  <a:pt x="112" y="64"/>
                </a:cubicBezTo>
                <a:cubicBezTo>
                  <a:pt x="117" y="62"/>
                  <a:pt x="123" y="61"/>
                  <a:pt x="128" y="60"/>
                </a:cubicBezTo>
                <a:cubicBezTo>
                  <a:pt x="130" y="60"/>
                  <a:pt x="131" y="59"/>
                  <a:pt x="133" y="59"/>
                </a:cubicBezTo>
                <a:cubicBezTo>
                  <a:pt x="129" y="60"/>
                  <a:pt x="125" y="61"/>
                  <a:pt x="121" y="62"/>
                </a:cubicBezTo>
                <a:cubicBezTo>
                  <a:pt x="116" y="64"/>
                  <a:pt x="111" y="66"/>
                  <a:pt x="105" y="67"/>
                </a:cubicBezTo>
                <a:cubicBezTo>
                  <a:pt x="98" y="70"/>
                  <a:pt x="90" y="71"/>
                  <a:pt x="83" y="75"/>
                </a:cubicBezTo>
                <a:cubicBezTo>
                  <a:pt x="83" y="73"/>
                  <a:pt x="83" y="72"/>
                  <a:pt x="84" y="70"/>
                </a:cubicBezTo>
                <a:close/>
                <a:moveTo>
                  <a:pt x="112" y="71"/>
                </a:moveTo>
                <a:cubicBezTo>
                  <a:pt x="118" y="70"/>
                  <a:pt x="123" y="68"/>
                  <a:pt x="128" y="67"/>
                </a:cubicBezTo>
                <a:cubicBezTo>
                  <a:pt x="133" y="65"/>
                  <a:pt x="139" y="64"/>
                  <a:pt x="143" y="62"/>
                </a:cubicBezTo>
                <a:cubicBezTo>
                  <a:pt x="133" y="67"/>
                  <a:pt x="122" y="70"/>
                  <a:pt x="111" y="74"/>
                </a:cubicBezTo>
                <a:cubicBezTo>
                  <a:pt x="106" y="75"/>
                  <a:pt x="101" y="77"/>
                  <a:pt x="97" y="79"/>
                </a:cubicBezTo>
                <a:cubicBezTo>
                  <a:pt x="92" y="80"/>
                  <a:pt x="87" y="81"/>
                  <a:pt x="83" y="83"/>
                </a:cubicBezTo>
                <a:cubicBezTo>
                  <a:pt x="83" y="83"/>
                  <a:pt x="83" y="82"/>
                  <a:pt x="83" y="82"/>
                </a:cubicBezTo>
                <a:cubicBezTo>
                  <a:pt x="83" y="81"/>
                  <a:pt x="82" y="81"/>
                  <a:pt x="82" y="80"/>
                </a:cubicBezTo>
                <a:cubicBezTo>
                  <a:pt x="92" y="78"/>
                  <a:pt x="102" y="74"/>
                  <a:pt x="112" y="71"/>
                </a:cubicBezTo>
                <a:close/>
                <a:moveTo>
                  <a:pt x="95" y="81"/>
                </a:moveTo>
                <a:cubicBezTo>
                  <a:pt x="100" y="79"/>
                  <a:pt x="105" y="77"/>
                  <a:pt x="110" y="76"/>
                </a:cubicBezTo>
                <a:cubicBezTo>
                  <a:pt x="119" y="73"/>
                  <a:pt x="128" y="70"/>
                  <a:pt x="137" y="68"/>
                </a:cubicBezTo>
                <a:cubicBezTo>
                  <a:pt x="137" y="68"/>
                  <a:pt x="136" y="68"/>
                  <a:pt x="135" y="68"/>
                </a:cubicBezTo>
                <a:cubicBezTo>
                  <a:pt x="130" y="71"/>
                  <a:pt x="124" y="73"/>
                  <a:pt x="118" y="75"/>
                </a:cubicBezTo>
                <a:cubicBezTo>
                  <a:pt x="108" y="79"/>
                  <a:pt x="96" y="82"/>
                  <a:pt x="86" y="87"/>
                </a:cubicBezTo>
                <a:cubicBezTo>
                  <a:pt x="85" y="86"/>
                  <a:pt x="84" y="85"/>
                  <a:pt x="83" y="84"/>
                </a:cubicBezTo>
                <a:cubicBezTo>
                  <a:pt x="87" y="84"/>
                  <a:pt x="91" y="82"/>
                  <a:pt x="95" y="81"/>
                </a:cubicBezTo>
                <a:close/>
                <a:moveTo>
                  <a:pt x="107" y="81"/>
                </a:moveTo>
                <a:cubicBezTo>
                  <a:pt x="116" y="79"/>
                  <a:pt x="124" y="76"/>
                  <a:pt x="133" y="73"/>
                </a:cubicBezTo>
                <a:cubicBezTo>
                  <a:pt x="137" y="72"/>
                  <a:pt x="141" y="71"/>
                  <a:pt x="145" y="70"/>
                </a:cubicBezTo>
                <a:cubicBezTo>
                  <a:pt x="146" y="70"/>
                  <a:pt x="147" y="69"/>
                  <a:pt x="148" y="69"/>
                </a:cubicBezTo>
                <a:cubicBezTo>
                  <a:pt x="141" y="72"/>
                  <a:pt x="133" y="75"/>
                  <a:pt x="126" y="77"/>
                </a:cubicBezTo>
                <a:cubicBezTo>
                  <a:pt x="118" y="80"/>
                  <a:pt x="110" y="82"/>
                  <a:pt x="103" y="85"/>
                </a:cubicBezTo>
                <a:cubicBezTo>
                  <a:pt x="101" y="86"/>
                  <a:pt x="99" y="87"/>
                  <a:pt x="98" y="87"/>
                </a:cubicBezTo>
                <a:cubicBezTo>
                  <a:pt x="97" y="88"/>
                  <a:pt x="96" y="88"/>
                  <a:pt x="95" y="88"/>
                </a:cubicBezTo>
                <a:cubicBezTo>
                  <a:pt x="95" y="88"/>
                  <a:pt x="94" y="88"/>
                  <a:pt x="94" y="89"/>
                </a:cubicBezTo>
                <a:cubicBezTo>
                  <a:pt x="93" y="89"/>
                  <a:pt x="93" y="89"/>
                  <a:pt x="92" y="89"/>
                </a:cubicBezTo>
                <a:cubicBezTo>
                  <a:pt x="92" y="89"/>
                  <a:pt x="92" y="90"/>
                  <a:pt x="91" y="90"/>
                </a:cubicBezTo>
                <a:cubicBezTo>
                  <a:pt x="90" y="89"/>
                  <a:pt x="88" y="88"/>
                  <a:pt x="87" y="88"/>
                </a:cubicBezTo>
                <a:cubicBezTo>
                  <a:pt x="94" y="86"/>
                  <a:pt x="100" y="83"/>
                  <a:pt x="107" y="81"/>
                </a:cubicBezTo>
                <a:close/>
                <a:moveTo>
                  <a:pt x="99" y="88"/>
                </a:moveTo>
                <a:cubicBezTo>
                  <a:pt x="102" y="87"/>
                  <a:pt x="104" y="86"/>
                  <a:pt x="106" y="85"/>
                </a:cubicBezTo>
                <a:cubicBezTo>
                  <a:pt x="115" y="82"/>
                  <a:pt x="124" y="80"/>
                  <a:pt x="132" y="77"/>
                </a:cubicBezTo>
                <a:cubicBezTo>
                  <a:pt x="138" y="75"/>
                  <a:pt x="143" y="73"/>
                  <a:pt x="149" y="72"/>
                </a:cubicBezTo>
                <a:cubicBezTo>
                  <a:pt x="148" y="72"/>
                  <a:pt x="147" y="72"/>
                  <a:pt x="146" y="73"/>
                </a:cubicBezTo>
                <a:cubicBezTo>
                  <a:pt x="140" y="75"/>
                  <a:pt x="134" y="78"/>
                  <a:pt x="128" y="80"/>
                </a:cubicBezTo>
                <a:cubicBezTo>
                  <a:pt x="122" y="82"/>
                  <a:pt x="116" y="84"/>
                  <a:pt x="110" y="86"/>
                </a:cubicBezTo>
                <a:cubicBezTo>
                  <a:pt x="105" y="88"/>
                  <a:pt x="100" y="89"/>
                  <a:pt x="96" y="91"/>
                </a:cubicBezTo>
                <a:cubicBezTo>
                  <a:pt x="95" y="91"/>
                  <a:pt x="93" y="90"/>
                  <a:pt x="92" y="90"/>
                </a:cubicBezTo>
                <a:cubicBezTo>
                  <a:pt x="94" y="89"/>
                  <a:pt x="97" y="88"/>
                  <a:pt x="99" y="88"/>
                </a:cubicBezTo>
                <a:close/>
                <a:moveTo>
                  <a:pt x="111" y="88"/>
                </a:moveTo>
                <a:cubicBezTo>
                  <a:pt x="114" y="87"/>
                  <a:pt x="117" y="86"/>
                  <a:pt x="121" y="85"/>
                </a:cubicBezTo>
                <a:cubicBezTo>
                  <a:pt x="118" y="86"/>
                  <a:pt x="115" y="87"/>
                  <a:pt x="112" y="88"/>
                </a:cubicBezTo>
                <a:cubicBezTo>
                  <a:pt x="109" y="89"/>
                  <a:pt x="105" y="90"/>
                  <a:pt x="102" y="92"/>
                </a:cubicBezTo>
                <a:cubicBezTo>
                  <a:pt x="101" y="92"/>
                  <a:pt x="100" y="92"/>
                  <a:pt x="99" y="92"/>
                </a:cubicBezTo>
                <a:cubicBezTo>
                  <a:pt x="103" y="91"/>
                  <a:pt x="107" y="89"/>
                  <a:pt x="111" y="88"/>
                </a:cubicBezTo>
                <a:close/>
                <a:moveTo>
                  <a:pt x="128" y="86"/>
                </a:moveTo>
                <a:cubicBezTo>
                  <a:pt x="123" y="88"/>
                  <a:pt x="119" y="89"/>
                  <a:pt x="114" y="90"/>
                </a:cubicBezTo>
                <a:cubicBezTo>
                  <a:pt x="112" y="91"/>
                  <a:pt x="108" y="92"/>
                  <a:pt x="106" y="94"/>
                </a:cubicBezTo>
                <a:cubicBezTo>
                  <a:pt x="105" y="93"/>
                  <a:pt x="105" y="93"/>
                  <a:pt x="104" y="93"/>
                </a:cubicBezTo>
                <a:cubicBezTo>
                  <a:pt x="112" y="91"/>
                  <a:pt x="120" y="89"/>
                  <a:pt x="128" y="86"/>
                </a:cubicBezTo>
                <a:close/>
                <a:moveTo>
                  <a:pt x="161" y="78"/>
                </a:moveTo>
                <a:cubicBezTo>
                  <a:pt x="147" y="83"/>
                  <a:pt x="133" y="88"/>
                  <a:pt x="119" y="91"/>
                </a:cubicBezTo>
                <a:cubicBezTo>
                  <a:pt x="116" y="91"/>
                  <a:pt x="113" y="93"/>
                  <a:pt x="110" y="94"/>
                </a:cubicBezTo>
                <a:cubicBezTo>
                  <a:pt x="109" y="94"/>
                  <a:pt x="108" y="94"/>
                  <a:pt x="107" y="94"/>
                </a:cubicBezTo>
                <a:cubicBezTo>
                  <a:pt x="107" y="94"/>
                  <a:pt x="107" y="94"/>
                  <a:pt x="107" y="94"/>
                </a:cubicBezTo>
                <a:cubicBezTo>
                  <a:pt x="108" y="94"/>
                  <a:pt x="112" y="92"/>
                  <a:pt x="113" y="92"/>
                </a:cubicBezTo>
                <a:cubicBezTo>
                  <a:pt x="119" y="90"/>
                  <a:pt x="125" y="88"/>
                  <a:pt x="132" y="86"/>
                </a:cubicBezTo>
                <a:cubicBezTo>
                  <a:pt x="138" y="83"/>
                  <a:pt x="145" y="82"/>
                  <a:pt x="152" y="80"/>
                </a:cubicBezTo>
                <a:cubicBezTo>
                  <a:pt x="157" y="78"/>
                  <a:pt x="163" y="76"/>
                  <a:pt x="169" y="74"/>
                </a:cubicBezTo>
                <a:cubicBezTo>
                  <a:pt x="169" y="74"/>
                  <a:pt x="169" y="74"/>
                  <a:pt x="169" y="74"/>
                </a:cubicBezTo>
                <a:cubicBezTo>
                  <a:pt x="170" y="74"/>
                  <a:pt x="171" y="74"/>
                  <a:pt x="171" y="74"/>
                </a:cubicBezTo>
                <a:cubicBezTo>
                  <a:pt x="172" y="74"/>
                  <a:pt x="173" y="73"/>
                  <a:pt x="174" y="73"/>
                </a:cubicBezTo>
                <a:cubicBezTo>
                  <a:pt x="183" y="71"/>
                  <a:pt x="191" y="66"/>
                  <a:pt x="200" y="63"/>
                </a:cubicBezTo>
                <a:cubicBezTo>
                  <a:pt x="200" y="64"/>
                  <a:pt x="201" y="64"/>
                  <a:pt x="201" y="65"/>
                </a:cubicBezTo>
                <a:cubicBezTo>
                  <a:pt x="188" y="71"/>
                  <a:pt x="174" y="74"/>
                  <a:pt x="161" y="78"/>
                </a:cubicBezTo>
                <a:close/>
                <a:moveTo>
                  <a:pt x="185" y="68"/>
                </a:moveTo>
                <a:cubicBezTo>
                  <a:pt x="182" y="69"/>
                  <a:pt x="179" y="70"/>
                  <a:pt x="177" y="71"/>
                </a:cubicBezTo>
                <a:cubicBezTo>
                  <a:pt x="177" y="71"/>
                  <a:pt x="176" y="71"/>
                  <a:pt x="175" y="72"/>
                </a:cubicBezTo>
                <a:cubicBezTo>
                  <a:pt x="175" y="71"/>
                  <a:pt x="176" y="71"/>
                  <a:pt x="176" y="70"/>
                </a:cubicBezTo>
                <a:cubicBezTo>
                  <a:pt x="183" y="67"/>
                  <a:pt x="191" y="65"/>
                  <a:pt x="197" y="60"/>
                </a:cubicBezTo>
                <a:cubicBezTo>
                  <a:pt x="197" y="60"/>
                  <a:pt x="197" y="59"/>
                  <a:pt x="196" y="59"/>
                </a:cubicBezTo>
                <a:cubicBezTo>
                  <a:pt x="190" y="61"/>
                  <a:pt x="182" y="64"/>
                  <a:pt x="177" y="67"/>
                </a:cubicBezTo>
                <a:cubicBezTo>
                  <a:pt x="183" y="63"/>
                  <a:pt x="190" y="61"/>
                  <a:pt x="196" y="57"/>
                </a:cubicBezTo>
                <a:cubicBezTo>
                  <a:pt x="196" y="57"/>
                  <a:pt x="196" y="57"/>
                  <a:pt x="196" y="57"/>
                </a:cubicBezTo>
                <a:cubicBezTo>
                  <a:pt x="197" y="59"/>
                  <a:pt x="198" y="60"/>
                  <a:pt x="200" y="62"/>
                </a:cubicBezTo>
                <a:cubicBezTo>
                  <a:pt x="194" y="64"/>
                  <a:pt x="190" y="66"/>
                  <a:pt x="185" y="68"/>
                </a:cubicBezTo>
                <a:close/>
                <a:moveTo>
                  <a:pt x="182" y="61"/>
                </a:moveTo>
                <a:cubicBezTo>
                  <a:pt x="181" y="61"/>
                  <a:pt x="180" y="62"/>
                  <a:pt x="179" y="62"/>
                </a:cubicBezTo>
                <a:cubicBezTo>
                  <a:pt x="179" y="62"/>
                  <a:pt x="180" y="61"/>
                  <a:pt x="180" y="61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5" y="59"/>
                  <a:pt x="189" y="57"/>
                  <a:pt x="194" y="55"/>
                </a:cubicBezTo>
                <a:cubicBezTo>
                  <a:pt x="194" y="55"/>
                  <a:pt x="194" y="55"/>
                  <a:pt x="194" y="55"/>
                </a:cubicBezTo>
                <a:cubicBezTo>
                  <a:pt x="195" y="55"/>
                  <a:pt x="195" y="56"/>
                  <a:pt x="196" y="57"/>
                </a:cubicBezTo>
                <a:cubicBezTo>
                  <a:pt x="191" y="58"/>
                  <a:pt x="187" y="59"/>
                  <a:pt x="182" y="61"/>
                </a:cubicBezTo>
                <a:close/>
                <a:moveTo>
                  <a:pt x="194" y="54"/>
                </a:moveTo>
                <a:cubicBezTo>
                  <a:pt x="189" y="56"/>
                  <a:pt x="185" y="58"/>
                  <a:pt x="180" y="59"/>
                </a:cubicBezTo>
                <a:cubicBezTo>
                  <a:pt x="180" y="59"/>
                  <a:pt x="180" y="59"/>
                  <a:pt x="180" y="59"/>
                </a:cubicBezTo>
                <a:cubicBezTo>
                  <a:pt x="184" y="57"/>
                  <a:pt x="189" y="55"/>
                  <a:pt x="193" y="53"/>
                </a:cubicBezTo>
                <a:cubicBezTo>
                  <a:pt x="193" y="53"/>
                  <a:pt x="194" y="54"/>
                  <a:pt x="194" y="54"/>
                </a:cubicBezTo>
                <a:cubicBezTo>
                  <a:pt x="194" y="54"/>
                  <a:pt x="194" y="54"/>
                  <a:pt x="194" y="54"/>
                </a:cubicBezTo>
                <a:close/>
                <a:moveTo>
                  <a:pt x="180" y="57"/>
                </a:moveTo>
                <a:cubicBezTo>
                  <a:pt x="180" y="56"/>
                  <a:pt x="179" y="56"/>
                  <a:pt x="179" y="55"/>
                </a:cubicBezTo>
                <a:cubicBezTo>
                  <a:pt x="183" y="54"/>
                  <a:pt x="187" y="52"/>
                  <a:pt x="191" y="50"/>
                </a:cubicBezTo>
                <a:cubicBezTo>
                  <a:pt x="191" y="50"/>
                  <a:pt x="191" y="50"/>
                  <a:pt x="191" y="50"/>
                </a:cubicBezTo>
                <a:cubicBezTo>
                  <a:pt x="191" y="51"/>
                  <a:pt x="192" y="52"/>
                  <a:pt x="192" y="52"/>
                </a:cubicBezTo>
                <a:cubicBezTo>
                  <a:pt x="188" y="54"/>
                  <a:pt x="184" y="56"/>
                  <a:pt x="180" y="57"/>
                </a:cubicBezTo>
                <a:close/>
                <a:moveTo>
                  <a:pt x="179" y="55"/>
                </a:moveTo>
                <a:cubicBezTo>
                  <a:pt x="181" y="54"/>
                  <a:pt x="185" y="50"/>
                  <a:pt x="188" y="48"/>
                </a:cubicBezTo>
                <a:cubicBezTo>
                  <a:pt x="188" y="48"/>
                  <a:pt x="188" y="47"/>
                  <a:pt x="187" y="47"/>
                </a:cubicBezTo>
                <a:cubicBezTo>
                  <a:pt x="186" y="48"/>
                  <a:pt x="184" y="49"/>
                  <a:pt x="182" y="50"/>
                </a:cubicBezTo>
                <a:cubicBezTo>
                  <a:pt x="181" y="50"/>
                  <a:pt x="179" y="51"/>
                  <a:pt x="178" y="51"/>
                </a:cubicBezTo>
                <a:cubicBezTo>
                  <a:pt x="177" y="52"/>
                  <a:pt x="175" y="53"/>
                  <a:pt x="177" y="52"/>
                </a:cubicBezTo>
                <a:cubicBezTo>
                  <a:pt x="180" y="49"/>
                  <a:pt x="183" y="48"/>
                  <a:pt x="186" y="45"/>
                </a:cubicBezTo>
                <a:cubicBezTo>
                  <a:pt x="187" y="46"/>
                  <a:pt x="189" y="48"/>
                  <a:pt x="190" y="50"/>
                </a:cubicBezTo>
                <a:cubicBezTo>
                  <a:pt x="186" y="51"/>
                  <a:pt x="183" y="53"/>
                  <a:pt x="179" y="55"/>
                </a:cubicBezTo>
                <a:close/>
                <a:moveTo>
                  <a:pt x="178" y="48"/>
                </a:moveTo>
                <a:cubicBezTo>
                  <a:pt x="176" y="48"/>
                  <a:pt x="175" y="49"/>
                  <a:pt x="174" y="50"/>
                </a:cubicBezTo>
                <a:cubicBezTo>
                  <a:pt x="177" y="48"/>
                  <a:pt x="181" y="45"/>
                  <a:pt x="183" y="42"/>
                </a:cubicBezTo>
                <a:cubicBezTo>
                  <a:pt x="183" y="43"/>
                  <a:pt x="184" y="44"/>
                  <a:pt x="185" y="44"/>
                </a:cubicBezTo>
                <a:cubicBezTo>
                  <a:pt x="183" y="45"/>
                  <a:pt x="180" y="46"/>
                  <a:pt x="178" y="48"/>
                </a:cubicBezTo>
                <a:close/>
                <a:moveTo>
                  <a:pt x="172" y="45"/>
                </a:moveTo>
                <a:cubicBezTo>
                  <a:pt x="175" y="43"/>
                  <a:pt x="177" y="42"/>
                  <a:pt x="179" y="40"/>
                </a:cubicBezTo>
                <a:cubicBezTo>
                  <a:pt x="179" y="40"/>
                  <a:pt x="179" y="39"/>
                  <a:pt x="178" y="39"/>
                </a:cubicBezTo>
                <a:cubicBezTo>
                  <a:pt x="175" y="41"/>
                  <a:pt x="172" y="42"/>
                  <a:pt x="168" y="44"/>
                </a:cubicBezTo>
                <a:cubicBezTo>
                  <a:pt x="171" y="42"/>
                  <a:pt x="174" y="40"/>
                  <a:pt x="177" y="37"/>
                </a:cubicBezTo>
                <a:cubicBezTo>
                  <a:pt x="177" y="37"/>
                  <a:pt x="177" y="37"/>
                  <a:pt x="177" y="37"/>
                </a:cubicBezTo>
                <a:cubicBezTo>
                  <a:pt x="177" y="38"/>
                  <a:pt x="178" y="38"/>
                  <a:pt x="179" y="38"/>
                </a:cubicBezTo>
                <a:cubicBezTo>
                  <a:pt x="180" y="39"/>
                  <a:pt x="181" y="40"/>
                  <a:pt x="182" y="41"/>
                </a:cubicBezTo>
                <a:cubicBezTo>
                  <a:pt x="179" y="42"/>
                  <a:pt x="176" y="44"/>
                  <a:pt x="172" y="45"/>
                </a:cubicBezTo>
                <a:close/>
                <a:moveTo>
                  <a:pt x="176" y="37"/>
                </a:moveTo>
                <a:cubicBezTo>
                  <a:pt x="172" y="38"/>
                  <a:pt x="169" y="40"/>
                  <a:pt x="165" y="42"/>
                </a:cubicBezTo>
                <a:cubicBezTo>
                  <a:pt x="164" y="43"/>
                  <a:pt x="162" y="44"/>
                  <a:pt x="161" y="45"/>
                </a:cubicBezTo>
                <a:cubicBezTo>
                  <a:pt x="160" y="45"/>
                  <a:pt x="156" y="48"/>
                  <a:pt x="159" y="46"/>
                </a:cubicBezTo>
                <a:cubicBezTo>
                  <a:pt x="163" y="42"/>
                  <a:pt x="170" y="40"/>
                  <a:pt x="173" y="35"/>
                </a:cubicBezTo>
                <a:cubicBezTo>
                  <a:pt x="173" y="35"/>
                  <a:pt x="173" y="35"/>
                  <a:pt x="173" y="34"/>
                </a:cubicBezTo>
                <a:cubicBezTo>
                  <a:pt x="174" y="35"/>
                  <a:pt x="175" y="36"/>
                  <a:pt x="176" y="37"/>
                </a:cubicBezTo>
                <a:cubicBezTo>
                  <a:pt x="176" y="37"/>
                  <a:pt x="176" y="37"/>
                  <a:pt x="176" y="37"/>
                </a:cubicBezTo>
                <a:close/>
                <a:moveTo>
                  <a:pt x="173" y="34"/>
                </a:moveTo>
                <a:cubicBezTo>
                  <a:pt x="170" y="35"/>
                  <a:pt x="167" y="37"/>
                  <a:pt x="164" y="38"/>
                </a:cubicBezTo>
                <a:cubicBezTo>
                  <a:pt x="166" y="37"/>
                  <a:pt x="168" y="35"/>
                  <a:pt x="171" y="33"/>
                </a:cubicBezTo>
                <a:cubicBezTo>
                  <a:pt x="171" y="33"/>
                  <a:pt x="171" y="33"/>
                  <a:pt x="171" y="33"/>
                </a:cubicBezTo>
                <a:cubicBezTo>
                  <a:pt x="172" y="33"/>
                  <a:pt x="172" y="34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lose/>
                <a:moveTo>
                  <a:pt x="170" y="33"/>
                </a:moveTo>
                <a:cubicBezTo>
                  <a:pt x="165" y="35"/>
                  <a:pt x="160" y="38"/>
                  <a:pt x="155" y="41"/>
                </a:cubicBezTo>
                <a:cubicBezTo>
                  <a:pt x="159" y="39"/>
                  <a:pt x="164" y="35"/>
                  <a:pt x="168" y="32"/>
                </a:cubicBezTo>
                <a:cubicBezTo>
                  <a:pt x="168" y="31"/>
                  <a:pt x="168" y="31"/>
                  <a:pt x="167" y="31"/>
                </a:cubicBezTo>
                <a:cubicBezTo>
                  <a:pt x="167" y="31"/>
                  <a:pt x="166" y="32"/>
                  <a:pt x="166" y="32"/>
                </a:cubicBezTo>
                <a:cubicBezTo>
                  <a:pt x="165" y="32"/>
                  <a:pt x="165" y="32"/>
                  <a:pt x="165" y="32"/>
                </a:cubicBezTo>
                <a:cubicBezTo>
                  <a:pt x="164" y="33"/>
                  <a:pt x="162" y="34"/>
                  <a:pt x="161" y="35"/>
                </a:cubicBezTo>
                <a:cubicBezTo>
                  <a:pt x="158" y="37"/>
                  <a:pt x="155" y="38"/>
                  <a:pt x="152" y="40"/>
                </a:cubicBezTo>
                <a:cubicBezTo>
                  <a:pt x="152" y="40"/>
                  <a:pt x="152" y="40"/>
                  <a:pt x="152" y="40"/>
                </a:cubicBezTo>
                <a:cubicBezTo>
                  <a:pt x="152" y="40"/>
                  <a:pt x="152" y="39"/>
                  <a:pt x="151" y="39"/>
                </a:cubicBezTo>
                <a:cubicBezTo>
                  <a:pt x="157" y="37"/>
                  <a:pt x="161" y="33"/>
                  <a:pt x="166" y="31"/>
                </a:cubicBezTo>
                <a:cubicBezTo>
                  <a:pt x="167" y="31"/>
                  <a:pt x="166" y="30"/>
                  <a:pt x="166" y="30"/>
                </a:cubicBezTo>
                <a:cubicBezTo>
                  <a:pt x="162" y="32"/>
                  <a:pt x="159" y="34"/>
                  <a:pt x="155" y="37"/>
                </a:cubicBezTo>
                <a:cubicBezTo>
                  <a:pt x="154" y="37"/>
                  <a:pt x="153" y="38"/>
                  <a:pt x="151" y="38"/>
                </a:cubicBezTo>
                <a:cubicBezTo>
                  <a:pt x="151" y="38"/>
                  <a:pt x="151" y="38"/>
                  <a:pt x="151" y="39"/>
                </a:cubicBezTo>
                <a:cubicBezTo>
                  <a:pt x="151" y="39"/>
                  <a:pt x="151" y="39"/>
                  <a:pt x="151" y="39"/>
                </a:cubicBezTo>
                <a:cubicBezTo>
                  <a:pt x="151" y="38"/>
                  <a:pt x="151" y="38"/>
                  <a:pt x="151" y="38"/>
                </a:cubicBezTo>
                <a:cubicBezTo>
                  <a:pt x="153" y="37"/>
                  <a:pt x="154" y="36"/>
                  <a:pt x="155" y="35"/>
                </a:cubicBezTo>
                <a:cubicBezTo>
                  <a:pt x="155" y="35"/>
                  <a:pt x="156" y="35"/>
                  <a:pt x="156" y="35"/>
                </a:cubicBezTo>
                <a:cubicBezTo>
                  <a:pt x="159" y="35"/>
                  <a:pt x="160" y="33"/>
                  <a:pt x="159" y="31"/>
                </a:cubicBezTo>
                <a:cubicBezTo>
                  <a:pt x="161" y="30"/>
                  <a:pt x="162" y="30"/>
                  <a:pt x="163" y="29"/>
                </a:cubicBezTo>
                <a:cubicBezTo>
                  <a:pt x="164" y="29"/>
                  <a:pt x="164" y="29"/>
                  <a:pt x="163" y="29"/>
                </a:cubicBezTo>
                <a:cubicBezTo>
                  <a:pt x="162" y="29"/>
                  <a:pt x="161" y="29"/>
                  <a:pt x="159" y="30"/>
                </a:cubicBezTo>
                <a:cubicBezTo>
                  <a:pt x="160" y="29"/>
                  <a:pt x="161" y="29"/>
                  <a:pt x="162" y="28"/>
                </a:cubicBezTo>
                <a:cubicBezTo>
                  <a:pt x="162" y="28"/>
                  <a:pt x="162" y="27"/>
                  <a:pt x="162" y="27"/>
                </a:cubicBezTo>
                <a:cubicBezTo>
                  <a:pt x="160" y="27"/>
                  <a:pt x="159" y="28"/>
                  <a:pt x="157" y="28"/>
                </a:cubicBezTo>
                <a:cubicBezTo>
                  <a:pt x="157" y="28"/>
                  <a:pt x="157" y="28"/>
                  <a:pt x="157" y="28"/>
                </a:cubicBezTo>
                <a:cubicBezTo>
                  <a:pt x="157" y="27"/>
                  <a:pt x="158" y="27"/>
                  <a:pt x="158" y="27"/>
                </a:cubicBezTo>
                <a:cubicBezTo>
                  <a:pt x="158" y="27"/>
                  <a:pt x="158" y="26"/>
                  <a:pt x="158" y="26"/>
                </a:cubicBezTo>
                <a:cubicBezTo>
                  <a:pt x="157" y="26"/>
                  <a:pt x="156" y="27"/>
                  <a:pt x="154" y="27"/>
                </a:cubicBezTo>
                <a:cubicBezTo>
                  <a:pt x="155" y="27"/>
                  <a:pt x="156" y="26"/>
                  <a:pt x="157" y="26"/>
                </a:cubicBezTo>
                <a:cubicBezTo>
                  <a:pt x="157" y="26"/>
                  <a:pt x="157" y="25"/>
                  <a:pt x="157" y="25"/>
                </a:cubicBezTo>
                <a:cubicBezTo>
                  <a:pt x="157" y="25"/>
                  <a:pt x="157" y="25"/>
                  <a:pt x="157" y="25"/>
                </a:cubicBezTo>
                <a:cubicBezTo>
                  <a:pt x="162" y="27"/>
                  <a:pt x="166" y="30"/>
                  <a:pt x="171" y="33"/>
                </a:cubicBezTo>
                <a:cubicBezTo>
                  <a:pt x="170" y="33"/>
                  <a:pt x="170" y="33"/>
                  <a:pt x="170" y="33"/>
                </a:cubicBezTo>
                <a:close/>
                <a:moveTo>
                  <a:pt x="137" y="38"/>
                </a:moveTo>
                <a:cubicBezTo>
                  <a:pt x="137" y="38"/>
                  <a:pt x="137" y="38"/>
                  <a:pt x="137" y="39"/>
                </a:cubicBezTo>
                <a:cubicBezTo>
                  <a:pt x="137" y="39"/>
                  <a:pt x="137" y="39"/>
                  <a:pt x="137" y="39"/>
                </a:cubicBezTo>
                <a:cubicBezTo>
                  <a:pt x="139" y="37"/>
                  <a:pt x="140" y="36"/>
                  <a:pt x="142" y="35"/>
                </a:cubicBezTo>
                <a:cubicBezTo>
                  <a:pt x="142" y="35"/>
                  <a:pt x="142" y="35"/>
                  <a:pt x="142" y="34"/>
                </a:cubicBezTo>
                <a:cubicBezTo>
                  <a:pt x="144" y="34"/>
                  <a:pt x="148" y="32"/>
                  <a:pt x="144" y="35"/>
                </a:cubicBezTo>
                <a:cubicBezTo>
                  <a:pt x="143" y="36"/>
                  <a:pt x="142" y="36"/>
                  <a:pt x="141" y="37"/>
                </a:cubicBezTo>
                <a:cubicBezTo>
                  <a:pt x="140" y="37"/>
                  <a:pt x="139" y="38"/>
                  <a:pt x="137" y="38"/>
                </a:cubicBezTo>
                <a:close/>
                <a:moveTo>
                  <a:pt x="141" y="34"/>
                </a:moveTo>
                <a:cubicBezTo>
                  <a:pt x="141" y="34"/>
                  <a:pt x="141" y="34"/>
                  <a:pt x="141" y="34"/>
                </a:cubicBezTo>
                <a:cubicBezTo>
                  <a:pt x="141" y="34"/>
                  <a:pt x="141" y="34"/>
                  <a:pt x="141" y="34"/>
                </a:cubicBezTo>
                <a:close/>
                <a:moveTo>
                  <a:pt x="144" y="33"/>
                </a:moveTo>
                <a:cubicBezTo>
                  <a:pt x="143" y="33"/>
                  <a:pt x="143" y="33"/>
                  <a:pt x="143" y="33"/>
                </a:cubicBezTo>
                <a:cubicBezTo>
                  <a:pt x="143" y="33"/>
                  <a:pt x="143" y="33"/>
                  <a:pt x="143" y="33"/>
                </a:cubicBezTo>
                <a:cubicBezTo>
                  <a:pt x="143" y="33"/>
                  <a:pt x="143" y="32"/>
                  <a:pt x="142" y="33"/>
                </a:cubicBezTo>
                <a:cubicBezTo>
                  <a:pt x="142" y="33"/>
                  <a:pt x="141" y="33"/>
                  <a:pt x="140" y="34"/>
                </a:cubicBezTo>
                <a:cubicBezTo>
                  <a:pt x="140" y="34"/>
                  <a:pt x="140" y="34"/>
                  <a:pt x="140" y="34"/>
                </a:cubicBezTo>
                <a:cubicBezTo>
                  <a:pt x="141" y="33"/>
                  <a:pt x="142" y="32"/>
                  <a:pt x="142" y="31"/>
                </a:cubicBezTo>
                <a:cubicBezTo>
                  <a:pt x="143" y="30"/>
                  <a:pt x="143" y="30"/>
                  <a:pt x="142" y="30"/>
                </a:cubicBezTo>
                <a:cubicBezTo>
                  <a:pt x="143" y="31"/>
                  <a:pt x="144" y="32"/>
                  <a:pt x="145" y="32"/>
                </a:cubicBezTo>
                <a:cubicBezTo>
                  <a:pt x="145" y="32"/>
                  <a:pt x="144" y="32"/>
                  <a:pt x="144" y="33"/>
                </a:cubicBezTo>
                <a:close/>
                <a:moveTo>
                  <a:pt x="142" y="30"/>
                </a:moveTo>
                <a:cubicBezTo>
                  <a:pt x="137" y="32"/>
                  <a:pt x="139" y="31"/>
                  <a:pt x="140" y="29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1" y="29"/>
                  <a:pt x="142" y="30"/>
                  <a:pt x="142" y="30"/>
                </a:cubicBezTo>
                <a:cubicBezTo>
                  <a:pt x="142" y="30"/>
                  <a:pt x="142" y="30"/>
                  <a:pt x="142" y="30"/>
                </a:cubicBezTo>
                <a:cubicBezTo>
                  <a:pt x="142" y="30"/>
                  <a:pt x="142" y="30"/>
                  <a:pt x="142" y="30"/>
                </a:cubicBezTo>
                <a:close/>
                <a:moveTo>
                  <a:pt x="140" y="28"/>
                </a:moveTo>
                <a:cubicBezTo>
                  <a:pt x="139" y="28"/>
                  <a:pt x="138" y="29"/>
                  <a:pt x="138" y="29"/>
                </a:cubicBezTo>
                <a:cubicBezTo>
                  <a:pt x="138" y="28"/>
                  <a:pt x="138" y="27"/>
                  <a:pt x="139" y="28"/>
                </a:cubicBezTo>
                <a:cubicBezTo>
                  <a:pt x="139" y="28"/>
                  <a:pt x="140" y="28"/>
                  <a:pt x="140" y="28"/>
                </a:cubicBezTo>
                <a:cubicBezTo>
                  <a:pt x="140" y="28"/>
                  <a:pt x="140" y="28"/>
                  <a:pt x="140" y="28"/>
                </a:cubicBezTo>
                <a:close/>
                <a:moveTo>
                  <a:pt x="138" y="31"/>
                </a:moveTo>
                <a:cubicBezTo>
                  <a:pt x="138" y="30"/>
                  <a:pt x="138" y="30"/>
                  <a:pt x="138" y="29"/>
                </a:cubicBezTo>
                <a:cubicBezTo>
                  <a:pt x="139" y="29"/>
                  <a:pt x="138" y="30"/>
                  <a:pt x="138" y="31"/>
                </a:cubicBezTo>
                <a:close/>
                <a:moveTo>
                  <a:pt x="138" y="34"/>
                </a:moveTo>
                <a:cubicBezTo>
                  <a:pt x="138" y="33"/>
                  <a:pt x="138" y="33"/>
                  <a:pt x="138" y="32"/>
                </a:cubicBezTo>
                <a:cubicBezTo>
                  <a:pt x="139" y="32"/>
                  <a:pt x="142" y="31"/>
                  <a:pt x="140" y="32"/>
                </a:cubicBezTo>
                <a:cubicBezTo>
                  <a:pt x="139" y="33"/>
                  <a:pt x="138" y="34"/>
                  <a:pt x="138" y="35"/>
                </a:cubicBezTo>
                <a:cubicBezTo>
                  <a:pt x="138" y="35"/>
                  <a:pt x="138" y="35"/>
                  <a:pt x="138" y="35"/>
                </a:cubicBezTo>
                <a:cubicBezTo>
                  <a:pt x="135" y="37"/>
                  <a:pt x="133" y="39"/>
                  <a:pt x="130" y="39"/>
                </a:cubicBezTo>
                <a:cubicBezTo>
                  <a:pt x="130" y="39"/>
                  <a:pt x="130" y="39"/>
                  <a:pt x="130" y="40"/>
                </a:cubicBezTo>
                <a:cubicBezTo>
                  <a:pt x="130" y="39"/>
                  <a:pt x="130" y="39"/>
                  <a:pt x="129" y="39"/>
                </a:cubicBezTo>
                <a:cubicBezTo>
                  <a:pt x="130" y="39"/>
                  <a:pt x="132" y="38"/>
                  <a:pt x="132" y="38"/>
                </a:cubicBezTo>
                <a:cubicBezTo>
                  <a:pt x="132" y="37"/>
                  <a:pt x="132" y="37"/>
                  <a:pt x="133" y="37"/>
                </a:cubicBezTo>
                <a:cubicBezTo>
                  <a:pt x="135" y="37"/>
                  <a:pt x="137" y="36"/>
                  <a:pt x="138" y="34"/>
                </a:cubicBezTo>
                <a:close/>
                <a:moveTo>
                  <a:pt x="129" y="36"/>
                </a:moveTo>
                <a:cubicBezTo>
                  <a:pt x="130" y="36"/>
                  <a:pt x="130" y="36"/>
                  <a:pt x="131" y="36"/>
                </a:cubicBezTo>
                <a:cubicBezTo>
                  <a:pt x="130" y="37"/>
                  <a:pt x="128" y="38"/>
                  <a:pt x="127" y="38"/>
                </a:cubicBezTo>
                <a:cubicBezTo>
                  <a:pt x="127" y="38"/>
                  <a:pt x="128" y="37"/>
                  <a:pt x="129" y="36"/>
                </a:cubicBezTo>
                <a:cubicBezTo>
                  <a:pt x="129" y="36"/>
                  <a:pt x="129" y="36"/>
                  <a:pt x="129" y="36"/>
                </a:cubicBezTo>
                <a:close/>
                <a:moveTo>
                  <a:pt x="125" y="37"/>
                </a:moveTo>
                <a:cubicBezTo>
                  <a:pt x="123" y="38"/>
                  <a:pt x="125" y="37"/>
                  <a:pt x="125" y="35"/>
                </a:cubicBezTo>
                <a:cubicBezTo>
                  <a:pt x="125" y="35"/>
                  <a:pt x="125" y="35"/>
                  <a:pt x="125" y="35"/>
                </a:cubicBezTo>
                <a:cubicBezTo>
                  <a:pt x="126" y="35"/>
                  <a:pt x="127" y="35"/>
                  <a:pt x="128" y="36"/>
                </a:cubicBezTo>
                <a:cubicBezTo>
                  <a:pt x="127" y="36"/>
                  <a:pt x="127" y="36"/>
                  <a:pt x="125" y="37"/>
                </a:cubicBezTo>
                <a:close/>
                <a:moveTo>
                  <a:pt x="122" y="36"/>
                </a:moveTo>
                <a:cubicBezTo>
                  <a:pt x="122" y="36"/>
                  <a:pt x="122" y="36"/>
                  <a:pt x="122" y="36"/>
                </a:cubicBezTo>
                <a:cubicBezTo>
                  <a:pt x="122" y="35"/>
                  <a:pt x="123" y="35"/>
                  <a:pt x="125" y="35"/>
                </a:cubicBezTo>
                <a:cubicBezTo>
                  <a:pt x="124" y="36"/>
                  <a:pt x="123" y="36"/>
                  <a:pt x="122" y="36"/>
                </a:cubicBezTo>
                <a:close/>
                <a:moveTo>
                  <a:pt x="123" y="37"/>
                </a:moveTo>
                <a:cubicBezTo>
                  <a:pt x="123" y="37"/>
                  <a:pt x="123" y="37"/>
                  <a:pt x="123" y="37"/>
                </a:cubicBezTo>
                <a:cubicBezTo>
                  <a:pt x="124" y="36"/>
                  <a:pt x="124" y="36"/>
                  <a:pt x="123" y="37"/>
                </a:cubicBezTo>
                <a:close/>
                <a:moveTo>
                  <a:pt x="125" y="38"/>
                </a:moveTo>
                <a:cubicBezTo>
                  <a:pt x="125" y="38"/>
                  <a:pt x="124" y="38"/>
                  <a:pt x="124" y="38"/>
                </a:cubicBezTo>
                <a:cubicBezTo>
                  <a:pt x="125" y="38"/>
                  <a:pt x="127" y="37"/>
                  <a:pt x="125" y="38"/>
                </a:cubicBezTo>
                <a:close/>
                <a:moveTo>
                  <a:pt x="131" y="37"/>
                </a:moveTo>
                <a:cubicBezTo>
                  <a:pt x="131" y="37"/>
                  <a:pt x="130" y="38"/>
                  <a:pt x="129" y="39"/>
                </a:cubicBezTo>
                <a:cubicBezTo>
                  <a:pt x="128" y="39"/>
                  <a:pt x="127" y="39"/>
                  <a:pt x="127" y="39"/>
                </a:cubicBezTo>
                <a:cubicBezTo>
                  <a:pt x="128" y="38"/>
                  <a:pt x="130" y="38"/>
                  <a:pt x="131" y="37"/>
                </a:cubicBezTo>
                <a:close/>
                <a:moveTo>
                  <a:pt x="139" y="36"/>
                </a:moveTo>
                <a:cubicBezTo>
                  <a:pt x="139" y="36"/>
                  <a:pt x="139" y="36"/>
                  <a:pt x="140" y="36"/>
                </a:cubicBezTo>
                <a:cubicBezTo>
                  <a:pt x="139" y="36"/>
                  <a:pt x="138" y="37"/>
                  <a:pt x="137" y="37"/>
                </a:cubicBezTo>
                <a:cubicBezTo>
                  <a:pt x="136" y="38"/>
                  <a:pt x="135" y="39"/>
                  <a:pt x="134" y="40"/>
                </a:cubicBezTo>
                <a:cubicBezTo>
                  <a:pt x="133" y="40"/>
                  <a:pt x="132" y="40"/>
                  <a:pt x="131" y="40"/>
                </a:cubicBezTo>
                <a:cubicBezTo>
                  <a:pt x="134" y="39"/>
                  <a:pt x="136" y="37"/>
                  <a:pt x="139" y="36"/>
                </a:cubicBezTo>
                <a:close/>
                <a:moveTo>
                  <a:pt x="147" y="33"/>
                </a:moveTo>
                <a:cubicBezTo>
                  <a:pt x="148" y="33"/>
                  <a:pt x="148" y="33"/>
                  <a:pt x="149" y="34"/>
                </a:cubicBezTo>
                <a:cubicBezTo>
                  <a:pt x="148" y="34"/>
                  <a:pt x="146" y="35"/>
                  <a:pt x="145" y="36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6"/>
                  <a:pt x="144" y="36"/>
                  <a:pt x="143" y="36"/>
                </a:cubicBezTo>
                <a:cubicBezTo>
                  <a:pt x="145" y="35"/>
                  <a:pt x="146" y="34"/>
                  <a:pt x="147" y="33"/>
                </a:cubicBezTo>
                <a:close/>
                <a:moveTo>
                  <a:pt x="151" y="27"/>
                </a:moveTo>
                <a:cubicBezTo>
                  <a:pt x="152" y="26"/>
                  <a:pt x="154" y="26"/>
                  <a:pt x="156" y="26"/>
                </a:cubicBezTo>
                <a:cubicBezTo>
                  <a:pt x="155" y="26"/>
                  <a:pt x="154" y="26"/>
                  <a:pt x="153" y="27"/>
                </a:cubicBezTo>
                <a:cubicBezTo>
                  <a:pt x="152" y="27"/>
                  <a:pt x="151" y="27"/>
                  <a:pt x="151" y="27"/>
                </a:cubicBezTo>
                <a:close/>
                <a:moveTo>
                  <a:pt x="158" y="29"/>
                </a:moveTo>
                <a:cubicBezTo>
                  <a:pt x="159" y="28"/>
                  <a:pt x="160" y="28"/>
                  <a:pt x="160" y="28"/>
                </a:cubicBezTo>
                <a:cubicBezTo>
                  <a:pt x="160" y="29"/>
                  <a:pt x="159" y="29"/>
                  <a:pt x="159" y="29"/>
                </a:cubicBezTo>
                <a:cubicBezTo>
                  <a:pt x="159" y="29"/>
                  <a:pt x="158" y="29"/>
                  <a:pt x="158" y="29"/>
                </a:cubicBezTo>
                <a:close/>
                <a:moveTo>
                  <a:pt x="156" y="28"/>
                </a:moveTo>
                <a:cubicBezTo>
                  <a:pt x="156" y="27"/>
                  <a:pt x="156" y="27"/>
                  <a:pt x="156" y="27"/>
                </a:cubicBezTo>
                <a:cubicBezTo>
                  <a:pt x="156" y="27"/>
                  <a:pt x="156" y="27"/>
                  <a:pt x="157" y="27"/>
                </a:cubicBezTo>
                <a:cubicBezTo>
                  <a:pt x="157" y="27"/>
                  <a:pt x="156" y="27"/>
                  <a:pt x="156" y="28"/>
                </a:cubicBezTo>
                <a:close/>
                <a:moveTo>
                  <a:pt x="148" y="37"/>
                </a:moveTo>
                <a:cubicBezTo>
                  <a:pt x="148" y="37"/>
                  <a:pt x="148" y="37"/>
                  <a:pt x="148" y="37"/>
                </a:cubicBezTo>
                <a:cubicBezTo>
                  <a:pt x="148" y="37"/>
                  <a:pt x="148" y="36"/>
                  <a:pt x="148" y="36"/>
                </a:cubicBezTo>
                <a:cubicBezTo>
                  <a:pt x="149" y="35"/>
                  <a:pt x="149" y="35"/>
                  <a:pt x="150" y="34"/>
                </a:cubicBezTo>
                <a:cubicBezTo>
                  <a:pt x="151" y="34"/>
                  <a:pt x="152" y="34"/>
                  <a:pt x="152" y="34"/>
                </a:cubicBezTo>
                <a:cubicBezTo>
                  <a:pt x="152" y="35"/>
                  <a:pt x="151" y="35"/>
                  <a:pt x="151" y="35"/>
                </a:cubicBezTo>
                <a:cubicBezTo>
                  <a:pt x="151" y="35"/>
                  <a:pt x="149" y="37"/>
                  <a:pt x="148" y="37"/>
                </a:cubicBezTo>
                <a:close/>
                <a:moveTo>
                  <a:pt x="149" y="34"/>
                </a:moveTo>
                <a:cubicBezTo>
                  <a:pt x="148" y="35"/>
                  <a:pt x="148" y="36"/>
                  <a:pt x="147" y="36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7" y="36"/>
                  <a:pt x="148" y="35"/>
                  <a:pt x="149" y="34"/>
                </a:cubicBezTo>
                <a:close/>
                <a:moveTo>
                  <a:pt x="152" y="35"/>
                </a:moveTo>
                <a:cubicBezTo>
                  <a:pt x="153" y="35"/>
                  <a:pt x="153" y="35"/>
                  <a:pt x="153" y="35"/>
                </a:cubicBezTo>
                <a:cubicBezTo>
                  <a:pt x="154" y="35"/>
                  <a:pt x="154" y="35"/>
                  <a:pt x="154" y="35"/>
                </a:cubicBezTo>
                <a:cubicBezTo>
                  <a:pt x="154" y="35"/>
                  <a:pt x="154" y="35"/>
                  <a:pt x="154" y="35"/>
                </a:cubicBezTo>
                <a:cubicBezTo>
                  <a:pt x="153" y="36"/>
                  <a:pt x="151" y="37"/>
                  <a:pt x="150" y="38"/>
                </a:cubicBezTo>
                <a:cubicBezTo>
                  <a:pt x="150" y="38"/>
                  <a:pt x="149" y="37"/>
                  <a:pt x="149" y="37"/>
                </a:cubicBezTo>
                <a:cubicBezTo>
                  <a:pt x="150" y="37"/>
                  <a:pt x="151" y="36"/>
                  <a:pt x="152" y="35"/>
                </a:cubicBezTo>
                <a:close/>
                <a:moveTo>
                  <a:pt x="12" y="131"/>
                </a:moveTo>
                <a:cubicBezTo>
                  <a:pt x="13" y="131"/>
                  <a:pt x="13" y="131"/>
                  <a:pt x="13" y="131"/>
                </a:cubicBezTo>
                <a:cubicBezTo>
                  <a:pt x="14" y="131"/>
                  <a:pt x="18" y="129"/>
                  <a:pt x="16" y="131"/>
                </a:cubicBezTo>
                <a:cubicBezTo>
                  <a:pt x="15" y="132"/>
                  <a:pt x="14" y="133"/>
                  <a:pt x="13" y="134"/>
                </a:cubicBezTo>
                <a:cubicBezTo>
                  <a:pt x="13" y="133"/>
                  <a:pt x="13" y="132"/>
                  <a:pt x="12" y="131"/>
                </a:cubicBezTo>
                <a:close/>
                <a:moveTo>
                  <a:pt x="11" y="124"/>
                </a:moveTo>
                <a:cubicBezTo>
                  <a:pt x="13" y="124"/>
                  <a:pt x="14" y="123"/>
                  <a:pt x="16" y="123"/>
                </a:cubicBezTo>
                <a:cubicBezTo>
                  <a:pt x="16" y="122"/>
                  <a:pt x="17" y="122"/>
                  <a:pt x="17" y="122"/>
                </a:cubicBezTo>
                <a:cubicBezTo>
                  <a:pt x="17" y="122"/>
                  <a:pt x="17" y="122"/>
                  <a:pt x="17" y="123"/>
                </a:cubicBezTo>
                <a:cubicBezTo>
                  <a:pt x="17" y="123"/>
                  <a:pt x="16" y="123"/>
                  <a:pt x="16" y="124"/>
                </a:cubicBezTo>
                <a:cubicBezTo>
                  <a:pt x="14" y="125"/>
                  <a:pt x="13" y="126"/>
                  <a:pt x="12" y="127"/>
                </a:cubicBezTo>
                <a:cubicBezTo>
                  <a:pt x="12" y="126"/>
                  <a:pt x="11" y="125"/>
                  <a:pt x="11" y="124"/>
                </a:cubicBezTo>
                <a:close/>
                <a:moveTo>
                  <a:pt x="12" y="128"/>
                </a:moveTo>
                <a:cubicBezTo>
                  <a:pt x="13" y="128"/>
                  <a:pt x="13" y="128"/>
                  <a:pt x="14" y="127"/>
                </a:cubicBezTo>
                <a:cubicBezTo>
                  <a:pt x="15" y="127"/>
                  <a:pt x="15" y="126"/>
                  <a:pt x="16" y="127"/>
                </a:cubicBezTo>
                <a:cubicBezTo>
                  <a:pt x="15" y="128"/>
                  <a:pt x="14" y="129"/>
                  <a:pt x="12" y="131"/>
                </a:cubicBezTo>
                <a:cubicBezTo>
                  <a:pt x="12" y="131"/>
                  <a:pt x="12" y="131"/>
                  <a:pt x="12" y="131"/>
                </a:cubicBezTo>
                <a:cubicBezTo>
                  <a:pt x="12" y="130"/>
                  <a:pt x="12" y="129"/>
                  <a:pt x="12" y="128"/>
                </a:cubicBezTo>
                <a:cubicBezTo>
                  <a:pt x="12" y="128"/>
                  <a:pt x="12" y="128"/>
                  <a:pt x="12" y="128"/>
                </a:cubicBezTo>
                <a:close/>
                <a:moveTo>
                  <a:pt x="17" y="133"/>
                </a:moveTo>
                <a:cubicBezTo>
                  <a:pt x="17" y="133"/>
                  <a:pt x="17" y="133"/>
                  <a:pt x="17" y="133"/>
                </a:cubicBezTo>
                <a:cubicBezTo>
                  <a:pt x="16" y="133"/>
                  <a:pt x="14" y="134"/>
                  <a:pt x="15" y="133"/>
                </a:cubicBezTo>
                <a:cubicBezTo>
                  <a:pt x="16" y="132"/>
                  <a:pt x="17" y="131"/>
                  <a:pt x="17" y="130"/>
                </a:cubicBezTo>
                <a:cubicBezTo>
                  <a:pt x="17" y="131"/>
                  <a:pt x="17" y="132"/>
                  <a:pt x="17" y="133"/>
                </a:cubicBezTo>
                <a:close/>
                <a:moveTo>
                  <a:pt x="13" y="135"/>
                </a:moveTo>
                <a:cubicBezTo>
                  <a:pt x="14" y="135"/>
                  <a:pt x="18" y="133"/>
                  <a:pt x="16" y="135"/>
                </a:cubicBezTo>
                <a:cubicBezTo>
                  <a:pt x="16" y="136"/>
                  <a:pt x="15" y="136"/>
                  <a:pt x="15" y="137"/>
                </a:cubicBezTo>
                <a:cubicBezTo>
                  <a:pt x="14" y="137"/>
                  <a:pt x="14" y="138"/>
                  <a:pt x="14" y="139"/>
                </a:cubicBezTo>
                <a:cubicBezTo>
                  <a:pt x="14" y="137"/>
                  <a:pt x="14" y="136"/>
                  <a:pt x="13" y="135"/>
                </a:cubicBezTo>
                <a:cubicBezTo>
                  <a:pt x="13" y="135"/>
                  <a:pt x="13" y="135"/>
                  <a:pt x="13" y="135"/>
                </a:cubicBezTo>
                <a:close/>
                <a:moveTo>
                  <a:pt x="15" y="140"/>
                </a:moveTo>
                <a:cubicBezTo>
                  <a:pt x="15" y="140"/>
                  <a:pt x="15" y="140"/>
                  <a:pt x="15" y="140"/>
                </a:cubicBezTo>
                <a:cubicBezTo>
                  <a:pt x="15" y="140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0"/>
                  <a:pt x="15" y="140"/>
                  <a:pt x="15" y="140"/>
                </a:cubicBezTo>
                <a:close/>
                <a:moveTo>
                  <a:pt x="15" y="139"/>
                </a:moveTo>
                <a:cubicBezTo>
                  <a:pt x="15" y="138"/>
                  <a:pt x="16" y="137"/>
                  <a:pt x="17" y="136"/>
                </a:cubicBezTo>
                <a:cubicBezTo>
                  <a:pt x="17" y="136"/>
                  <a:pt x="16" y="137"/>
                  <a:pt x="16" y="137"/>
                </a:cubicBezTo>
                <a:cubicBezTo>
                  <a:pt x="16" y="138"/>
                  <a:pt x="16" y="139"/>
                  <a:pt x="15" y="139"/>
                </a:cubicBezTo>
                <a:close/>
                <a:moveTo>
                  <a:pt x="17" y="127"/>
                </a:moveTo>
                <a:cubicBezTo>
                  <a:pt x="17" y="128"/>
                  <a:pt x="17" y="129"/>
                  <a:pt x="17" y="129"/>
                </a:cubicBezTo>
                <a:cubicBezTo>
                  <a:pt x="17" y="129"/>
                  <a:pt x="17" y="129"/>
                  <a:pt x="17" y="129"/>
                </a:cubicBezTo>
                <a:cubicBezTo>
                  <a:pt x="16" y="129"/>
                  <a:pt x="16" y="130"/>
                  <a:pt x="15" y="130"/>
                </a:cubicBezTo>
                <a:cubicBezTo>
                  <a:pt x="12" y="131"/>
                  <a:pt x="15" y="129"/>
                  <a:pt x="15" y="129"/>
                </a:cubicBezTo>
                <a:cubicBezTo>
                  <a:pt x="16" y="128"/>
                  <a:pt x="16" y="128"/>
                  <a:pt x="17" y="127"/>
                </a:cubicBezTo>
                <a:cubicBezTo>
                  <a:pt x="17" y="127"/>
                  <a:pt x="17" y="127"/>
                  <a:pt x="17" y="127"/>
                </a:cubicBezTo>
                <a:close/>
                <a:moveTo>
                  <a:pt x="17" y="125"/>
                </a:moveTo>
                <a:cubicBezTo>
                  <a:pt x="17" y="125"/>
                  <a:pt x="16" y="125"/>
                  <a:pt x="16" y="126"/>
                </a:cubicBezTo>
                <a:cubicBezTo>
                  <a:pt x="15" y="126"/>
                  <a:pt x="14" y="126"/>
                  <a:pt x="14" y="127"/>
                </a:cubicBezTo>
                <a:cubicBezTo>
                  <a:pt x="12" y="127"/>
                  <a:pt x="12" y="127"/>
                  <a:pt x="13" y="127"/>
                </a:cubicBezTo>
                <a:cubicBezTo>
                  <a:pt x="14" y="126"/>
                  <a:pt x="16" y="125"/>
                  <a:pt x="17" y="124"/>
                </a:cubicBezTo>
                <a:cubicBezTo>
                  <a:pt x="17" y="124"/>
                  <a:pt x="17" y="125"/>
                  <a:pt x="17" y="125"/>
                </a:cubicBezTo>
                <a:close/>
                <a:moveTo>
                  <a:pt x="18" y="121"/>
                </a:moveTo>
                <a:cubicBezTo>
                  <a:pt x="15" y="122"/>
                  <a:pt x="13" y="123"/>
                  <a:pt x="11" y="124"/>
                </a:cubicBezTo>
                <a:cubicBezTo>
                  <a:pt x="11" y="123"/>
                  <a:pt x="11" y="122"/>
                  <a:pt x="11" y="122"/>
                </a:cubicBezTo>
                <a:cubicBezTo>
                  <a:pt x="15" y="120"/>
                  <a:pt x="19" y="119"/>
                  <a:pt x="22" y="117"/>
                </a:cubicBezTo>
                <a:cubicBezTo>
                  <a:pt x="24" y="116"/>
                  <a:pt x="25" y="115"/>
                  <a:pt x="27" y="115"/>
                </a:cubicBezTo>
                <a:cubicBezTo>
                  <a:pt x="28" y="114"/>
                  <a:pt x="29" y="114"/>
                  <a:pt x="27" y="115"/>
                </a:cubicBezTo>
                <a:cubicBezTo>
                  <a:pt x="25" y="116"/>
                  <a:pt x="24" y="117"/>
                  <a:pt x="23" y="118"/>
                </a:cubicBezTo>
                <a:cubicBezTo>
                  <a:pt x="22" y="118"/>
                  <a:pt x="21" y="118"/>
                  <a:pt x="20" y="118"/>
                </a:cubicBezTo>
                <a:cubicBezTo>
                  <a:pt x="19" y="119"/>
                  <a:pt x="18" y="120"/>
                  <a:pt x="18" y="121"/>
                </a:cubicBezTo>
                <a:close/>
                <a:moveTo>
                  <a:pt x="18" y="77"/>
                </a:moveTo>
                <a:cubicBezTo>
                  <a:pt x="19" y="77"/>
                  <a:pt x="20" y="76"/>
                  <a:pt x="21" y="76"/>
                </a:cubicBezTo>
                <a:cubicBezTo>
                  <a:pt x="22" y="75"/>
                  <a:pt x="26" y="73"/>
                  <a:pt x="23" y="75"/>
                </a:cubicBezTo>
                <a:cubicBezTo>
                  <a:pt x="21" y="76"/>
                  <a:pt x="19" y="77"/>
                  <a:pt x="17" y="78"/>
                </a:cubicBezTo>
                <a:cubicBezTo>
                  <a:pt x="17" y="78"/>
                  <a:pt x="18" y="78"/>
                  <a:pt x="18" y="77"/>
                </a:cubicBezTo>
                <a:close/>
                <a:moveTo>
                  <a:pt x="26" y="61"/>
                </a:moveTo>
                <a:cubicBezTo>
                  <a:pt x="28" y="60"/>
                  <a:pt x="28" y="60"/>
                  <a:pt x="26" y="61"/>
                </a:cubicBezTo>
                <a:cubicBezTo>
                  <a:pt x="26" y="61"/>
                  <a:pt x="26" y="61"/>
                  <a:pt x="26" y="61"/>
                </a:cubicBezTo>
                <a:close/>
                <a:moveTo>
                  <a:pt x="25" y="63"/>
                </a:moveTo>
                <a:cubicBezTo>
                  <a:pt x="26" y="63"/>
                  <a:pt x="27" y="62"/>
                  <a:pt x="29" y="62"/>
                </a:cubicBezTo>
                <a:cubicBezTo>
                  <a:pt x="28" y="62"/>
                  <a:pt x="26" y="63"/>
                  <a:pt x="25" y="64"/>
                </a:cubicBezTo>
                <a:cubicBezTo>
                  <a:pt x="25" y="64"/>
                  <a:pt x="24" y="64"/>
                  <a:pt x="24" y="64"/>
                </a:cubicBezTo>
                <a:cubicBezTo>
                  <a:pt x="24" y="64"/>
                  <a:pt x="25" y="64"/>
                  <a:pt x="25" y="63"/>
                </a:cubicBezTo>
                <a:close/>
                <a:moveTo>
                  <a:pt x="22" y="68"/>
                </a:moveTo>
                <a:cubicBezTo>
                  <a:pt x="23" y="67"/>
                  <a:pt x="24" y="67"/>
                  <a:pt x="24" y="67"/>
                </a:cubicBezTo>
                <a:cubicBezTo>
                  <a:pt x="26" y="66"/>
                  <a:pt x="31" y="64"/>
                  <a:pt x="27" y="67"/>
                </a:cubicBezTo>
                <a:cubicBezTo>
                  <a:pt x="25" y="68"/>
                  <a:pt x="23" y="69"/>
                  <a:pt x="21" y="70"/>
                </a:cubicBezTo>
                <a:cubicBezTo>
                  <a:pt x="21" y="69"/>
                  <a:pt x="22" y="69"/>
                  <a:pt x="22" y="68"/>
                </a:cubicBezTo>
                <a:close/>
                <a:moveTo>
                  <a:pt x="20" y="72"/>
                </a:moveTo>
                <a:cubicBezTo>
                  <a:pt x="21" y="72"/>
                  <a:pt x="22" y="72"/>
                  <a:pt x="23" y="71"/>
                </a:cubicBezTo>
                <a:cubicBezTo>
                  <a:pt x="25" y="71"/>
                  <a:pt x="27" y="70"/>
                  <a:pt x="28" y="69"/>
                </a:cubicBezTo>
                <a:cubicBezTo>
                  <a:pt x="27" y="70"/>
                  <a:pt x="26" y="70"/>
                  <a:pt x="25" y="71"/>
                </a:cubicBezTo>
                <a:cubicBezTo>
                  <a:pt x="23" y="72"/>
                  <a:pt x="21" y="73"/>
                  <a:pt x="19" y="74"/>
                </a:cubicBezTo>
                <a:cubicBezTo>
                  <a:pt x="19" y="74"/>
                  <a:pt x="20" y="73"/>
                  <a:pt x="20" y="72"/>
                </a:cubicBezTo>
                <a:close/>
                <a:moveTo>
                  <a:pt x="16" y="81"/>
                </a:moveTo>
                <a:cubicBezTo>
                  <a:pt x="18" y="81"/>
                  <a:pt x="19" y="80"/>
                  <a:pt x="20" y="80"/>
                </a:cubicBezTo>
                <a:cubicBezTo>
                  <a:pt x="21" y="79"/>
                  <a:pt x="28" y="76"/>
                  <a:pt x="23" y="79"/>
                </a:cubicBezTo>
                <a:cubicBezTo>
                  <a:pt x="21" y="81"/>
                  <a:pt x="18" y="82"/>
                  <a:pt x="15" y="84"/>
                </a:cubicBezTo>
                <a:cubicBezTo>
                  <a:pt x="16" y="83"/>
                  <a:pt x="16" y="82"/>
                  <a:pt x="16" y="81"/>
                </a:cubicBezTo>
                <a:close/>
                <a:moveTo>
                  <a:pt x="26" y="80"/>
                </a:moveTo>
                <a:cubicBezTo>
                  <a:pt x="25" y="81"/>
                  <a:pt x="23" y="81"/>
                  <a:pt x="22" y="82"/>
                </a:cubicBezTo>
                <a:cubicBezTo>
                  <a:pt x="21" y="82"/>
                  <a:pt x="20" y="83"/>
                  <a:pt x="19" y="83"/>
                </a:cubicBezTo>
                <a:cubicBezTo>
                  <a:pt x="20" y="83"/>
                  <a:pt x="13" y="86"/>
                  <a:pt x="16" y="84"/>
                </a:cubicBezTo>
                <a:cubicBezTo>
                  <a:pt x="19" y="82"/>
                  <a:pt x="23" y="81"/>
                  <a:pt x="26" y="78"/>
                </a:cubicBezTo>
                <a:cubicBezTo>
                  <a:pt x="26" y="79"/>
                  <a:pt x="26" y="80"/>
                  <a:pt x="26" y="80"/>
                </a:cubicBezTo>
                <a:close/>
                <a:moveTo>
                  <a:pt x="15" y="86"/>
                </a:moveTo>
                <a:cubicBezTo>
                  <a:pt x="16" y="85"/>
                  <a:pt x="18" y="84"/>
                  <a:pt x="20" y="84"/>
                </a:cubicBezTo>
                <a:cubicBezTo>
                  <a:pt x="21" y="83"/>
                  <a:pt x="23" y="82"/>
                  <a:pt x="25" y="81"/>
                </a:cubicBezTo>
                <a:cubicBezTo>
                  <a:pt x="27" y="81"/>
                  <a:pt x="27" y="81"/>
                  <a:pt x="25" y="82"/>
                </a:cubicBezTo>
                <a:cubicBezTo>
                  <a:pt x="22" y="84"/>
                  <a:pt x="18" y="86"/>
                  <a:pt x="14" y="88"/>
                </a:cubicBezTo>
                <a:cubicBezTo>
                  <a:pt x="14" y="87"/>
                  <a:pt x="14" y="87"/>
                  <a:pt x="15" y="86"/>
                </a:cubicBezTo>
                <a:close/>
                <a:moveTo>
                  <a:pt x="14" y="90"/>
                </a:moveTo>
                <a:cubicBezTo>
                  <a:pt x="16" y="89"/>
                  <a:pt x="18" y="88"/>
                  <a:pt x="20" y="87"/>
                </a:cubicBezTo>
                <a:cubicBezTo>
                  <a:pt x="22" y="87"/>
                  <a:pt x="24" y="86"/>
                  <a:pt x="25" y="85"/>
                </a:cubicBezTo>
                <a:cubicBezTo>
                  <a:pt x="26" y="85"/>
                  <a:pt x="31" y="84"/>
                  <a:pt x="28" y="85"/>
                </a:cubicBezTo>
                <a:cubicBezTo>
                  <a:pt x="23" y="88"/>
                  <a:pt x="17" y="90"/>
                  <a:pt x="13" y="93"/>
                </a:cubicBezTo>
                <a:cubicBezTo>
                  <a:pt x="13" y="92"/>
                  <a:pt x="13" y="91"/>
                  <a:pt x="14" y="90"/>
                </a:cubicBezTo>
                <a:close/>
                <a:moveTo>
                  <a:pt x="12" y="95"/>
                </a:moveTo>
                <a:cubicBezTo>
                  <a:pt x="16" y="93"/>
                  <a:pt x="19" y="92"/>
                  <a:pt x="22" y="91"/>
                </a:cubicBezTo>
                <a:cubicBezTo>
                  <a:pt x="25" y="90"/>
                  <a:pt x="27" y="88"/>
                  <a:pt x="30" y="87"/>
                </a:cubicBezTo>
                <a:cubicBezTo>
                  <a:pt x="34" y="86"/>
                  <a:pt x="29" y="88"/>
                  <a:pt x="28" y="89"/>
                </a:cubicBezTo>
                <a:cubicBezTo>
                  <a:pt x="23" y="92"/>
                  <a:pt x="17" y="94"/>
                  <a:pt x="12" y="98"/>
                </a:cubicBezTo>
                <a:cubicBezTo>
                  <a:pt x="12" y="97"/>
                  <a:pt x="12" y="96"/>
                  <a:pt x="12" y="95"/>
                </a:cubicBezTo>
                <a:close/>
                <a:moveTo>
                  <a:pt x="12" y="99"/>
                </a:moveTo>
                <a:cubicBezTo>
                  <a:pt x="15" y="98"/>
                  <a:pt x="17" y="97"/>
                  <a:pt x="20" y="95"/>
                </a:cubicBezTo>
                <a:cubicBezTo>
                  <a:pt x="23" y="94"/>
                  <a:pt x="25" y="93"/>
                  <a:pt x="28" y="92"/>
                </a:cubicBezTo>
                <a:cubicBezTo>
                  <a:pt x="29" y="92"/>
                  <a:pt x="30" y="92"/>
                  <a:pt x="31" y="91"/>
                </a:cubicBezTo>
                <a:cubicBezTo>
                  <a:pt x="30" y="92"/>
                  <a:pt x="29" y="92"/>
                  <a:pt x="29" y="93"/>
                </a:cubicBezTo>
                <a:cubicBezTo>
                  <a:pt x="26" y="95"/>
                  <a:pt x="22" y="96"/>
                  <a:pt x="19" y="98"/>
                </a:cubicBezTo>
                <a:cubicBezTo>
                  <a:pt x="17" y="100"/>
                  <a:pt x="14" y="100"/>
                  <a:pt x="11" y="102"/>
                </a:cubicBezTo>
                <a:cubicBezTo>
                  <a:pt x="11" y="101"/>
                  <a:pt x="12" y="100"/>
                  <a:pt x="12" y="99"/>
                </a:cubicBezTo>
                <a:close/>
                <a:moveTo>
                  <a:pt x="11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5" y="102"/>
                  <a:pt x="19" y="100"/>
                  <a:pt x="23" y="99"/>
                </a:cubicBezTo>
                <a:cubicBezTo>
                  <a:pt x="25" y="98"/>
                  <a:pt x="27" y="97"/>
                  <a:pt x="29" y="96"/>
                </a:cubicBezTo>
                <a:cubicBezTo>
                  <a:pt x="30" y="96"/>
                  <a:pt x="36" y="93"/>
                  <a:pt x="31" y="95"/>
                </a:cubicBezTo>
                <a:cubicBezTo>
                  <a:pt x="25" y="99"/>
                  <a:pt x="17" y="102"/>
                  <a:pt x="11" y="107"/>
                </a:cubicBezTo>
                <a:cubicBezTo>
                  <a:pt x="11" y="106"/>
                  <a:pt x="11" y="105"/>
                  <a:pt x="11" y="103"/>
                </a:cubicBezTo>
                <a:close/>
                <a:moveTo>
                  <a:pt x="19" y="111"/>
                </a:moveTo>
                <a:cubicBezTo>
                  <a:pt x="16" y="112"/>
                  <a:pt x="13" y="114"/>
                  <a:pt x="11" y="116"/>
                </a:cubicBezTo>
                <a:cubicBezTo>
                  <a:pt x="11" y="115"/>
                  <a:pt x="11" y="114"/>
                  <a:pt x="11" y="113"/>
                </a:cubicBezTo>
                <a:cubicBezTo>
                  <a:pt x="11" y="113"/>
                  <a:pt x="11" y="113"/>
                  <a:pt x="11" y="113"/>
                </a:cubicBezTo>
                <a:cubicBezTo>
                  <a:pt x="18" y="111"/>
                  <a:pt x="25" y="108"/>
                  <a:pt x="31" y="104"/>
                </a:cubicBezTo>
                <a:cubicBezTo>
                  <a:pt x="27" y="106"/>
                  <a:pt x="23" y="109"/>
                  <a:pt x="19" y="111"/>
                </a:cubicBezTo>
                <a:close/>
                <a:moveTo>
                  <a:pt x="11" y="112"/>
                </a:moveTo>
                <a:cubicBezTo>
                  <a:pt x="11" y="111"/>
                  <a:pt x="11" y="109"/>
                  <a:pt x="11" y="108"/>
                </a:cubicBezTo>
                <a:cubicBezTo>
                  <a:pt x="16" y="107"/>
                  <a:pt x="20" y="104"/>
                  <a:pt x="25" y="102"/>
                </a:cubicBezTo>
                <a:cubicBezTo>
                  <a:pt x="26" y="102"/>
                  <a:pt x="27" y="101"/>
                  <a:pt x="29" y="101"/>
                </a:cubicBezTo>
                <a:cubicBezTo>
                  <a:pt x="30" y="100"/>
                  <a:pt x="32" y="99"/>
                  <a:pt x="33" y="99"/>
                </a:cubicBezTo>
                <a:cubicBezTo>
                  <a:pt x="33" y="99"/>
                  <a:pt x="34" y="99"/>
                  <a:pt x="34" y="99"/>
                </a:cubicBezTo>
                <a:cubicBezTo>
                  <a:pt x="34" y="99"/>
                  <a:pt x="34" y="99"/>
                  <a:pt x="33" y="99"/>
                </a:cubicBezTo>
                <a:cubicBezTo>
                  <a:pt x="30" y="101"/>
                  <a:pt x="25" y="103"/>
                  <a:pt x="21" y="105"/>
                </a:cubicBezTo>
                <a:cubicBezTo>
                  <a:pt x="18" y="107"/>
                  <a:pt x="14" y="110"/>
                  <a:pt x="11" y="112"/>
                </a:cubicBezTo>
                <a:close/>
                <a:moveTo>
                  <a:pt x="11" y="117"/>
                </a:moveTo>
                <a:cubicBezTo>
                  <a:pt x="11" y="117"/>
                  <a:pt x="11" y="117"/>
                  <a:pt x="11" y="117"/>
                </a:cubicBezTo>
                <a:cubicBezTo>
                  <a:pt x="14" y="117"/>
                  <a:pt x="16" y="116"/>
                  <a:pt x="18" y="114"/>
                </a:cubicBezTo>
                <a:cubicBezTo>
                  <a:pt x="22" y="113"/>
                  <a:pt x="26" y="111"/>
                  <a:pt x="29" y="110"/>
                </a:cubicBezTo>
                <a:cubicBezTo>
                  <a:pt x="29" y="110"/>
                  <a:pt x="29" y="110"/>
                  <a:pt x="29" y="110"/>
                </a:cubicBezTo>
                <a:cubicBezTo>
                  <a:pt x="23" y="113"/>
                  <a:pt x="17" y="117"/>
                  <a:pt x="11" y="121"/>
                </a:cubicBezTo>
                <a:cubicBezTo>
                  <a:pt x="11" y="119"/>
                  <a:pt x="11" y="118"/>
                  <a:pt x="11" y="117"/>
                </a:cubicBezTo>
                <a:close/>
                <a:moveTo>
                  <a:pt x="26" y="120"/>
                </a:moveTo>
                <a:cubicBezTo>
                  <a:pt x="27" y="120"/>
                  <a:pt x="27" y="120"/>
                  <a:pt x="28" y="120"/>
                </a:cubicBezTo>
                <a:cubicBezTo>
                  <a:pt x="27" y="121"/>
                  <a:pt x="27" y="121"/>
                  <a:pt x="25" y="120"/>
                </a:cubicBezTo>
                <a:cubicBezTo>
                  <a:pt x="25" y="120"/>
                  <a:pt x="24" y="119"/>
                  <a:pt x="24" y="119"/>
                </a:cubicBezTo>
                <a:cubicBezTo>
                  <a:pt x="25" y="119"/>
                  <a:pt x="27" y="119"/>
                  <a:pt x="26" y="120"/>
                </a:cubicBezTo>
                <a:cubicBezTo>
                  <a:pt x="25" y="120"/>
                  <a:pt x="26" y="120"/>
                  <a:pt x="26" y="120"/>
                </a:cubicBezTo>
                <a:close/>
                <a:moveTo>
                  <a:pt x="28" y="119"/>
                </a:moveTo>
                <a:cubicBezTo>
                  <a:pt x="27" y="119"/>
                  <a:pt x="27" y="119"/>
                  <a:pt x="28" y="118"/>
                </a:cubicBezTo>
                <a:cubicBezTo>
                  <a:pt x="28" y="118"/>
                  <a:pt x="28" y="118"/>
                  <a:pt x="28" y="118"/>
                </a:cubicBezTo>
                <a:cubicBezTo>
                  <a:pt x="26" y="117"/>
                  <a:pt x="22" y="119"/>
                  <a:pt x="25" y="117"/>
                </a:cubicBezTo>
                <a:cubicBezTo>
                  <a:pt x="26" y="116"/>
                  <a:pt x="28" y="115"/>
                  <a:pt x="29" y="114"/>
                </a:cubicBezTo>
                <a:cubicBezTo>
                  <a:pt x="29" y="115"/>
                  <a:pt x="29" y="117"/>
                  <a:pt x="28" y="119"/>
                </a:cubicBezTo>
                <a:close/>
                <a:moveTo>
                  <a:pt x="29" y="113"/>
                </a:moveTo>
                <a:cubicBezTo>
                  <a:pt x="26" y="114"/>
                  <a:pt x="23" y="115"/>
                  <a:pt x="21" y="117"/>
                </a:cubicBezTo>
                <a:cubicBezTo>
                  <a:pt x="19" y="117"/>
                  <a:pt x="18" y="118"/>
                  <a:pt x="16" y="119"/>
                </a:cubicBezTo>
                <a:cubicBezTo>
                  <a:pt x="16" y="119"/>
                  <a:pt x="9" y="123"/>
                  <a:pt x="13" y="120"/>
                </a:cubicBezTo>
                <a:cubicBezTo>
                  <a:pt x="18" y="117"/>
                  <a:pt x="24" y="114"/>
                  <a:pt x="29" y="110"/>
                </a:cubicBezTo>
                <a:cubicBezTo>
                  <a:pt x="29" y="111"/>
                  <a:pt x="29" y="112"/>
                  <a:pt x="29" y="113"/>
                </a:cubicBezTo>
                <a:close/>
                <a:moveTo>
                  <a:pt x="30" y="107"/>
                </a:moveTo>
                <a:cubicBezTo>
                  <a:pt x="30" y="108"/>
                  <a:pt x="29" y="108"/>
                  <a:pt x="29" y="109"/>
                </a:cubicBezTo>
                <a:cubicBezTo>
                  <a:pt x="26" y="110"/>
                  <a:pt x="23" y="111"/>
                  <a:pt x="20" y="113"/>
                </a:cubicBezTo>
                <a:cubicBezTo>
                  <a:pt x="19" y="113"/>
                  <a:pt x="18" y="114"/>
                  <a:pt x="17" y="114"/>
                </a:cubicBezTo>
                <a:cubicBezTo>
                  <a:pt x="17" y="114"/>
                  <a:pt x="12" y="116"/>
                  <a:pt x="12" y="116"/>
                </a:cubicBezTo>
                <a:cubicBezTo>
                  <a:pt x="14" y="113"/>
                  <a:pt x="19" y="112"/>
                  <a:pt x="23" y="110"/>
                </a:cubicBezTo>
                <a:cubicBezTo>
                  <a:pt x="25" y="108"/>
                  <a:pt x="28" y="107"/>
                  <a:pt x="31" y="105"/>
                </a:cubicBezTo>
                <a:cubicBezTo>
                  <a:pt x="30" y="105"/>
                  <a:pt x="30" y="106"/>
                  <a:pt x="30" y="107"/>
                </a:cubicBezTo>
                <a:close/>
                <a:moveTo>
                  <a:pt x="33" y="103"/>
                </a:moveTo>
                <a:cubicBezTo>
                  <a:pt x="33" y="103"/>
                  <a:pt x="33" y="103"/>
                  <a:pt x="33" y="103"/>
                </a:cubicBezTo>
                <a:cubicBezTo>
                  <a:pt x="29" y="104"/>
                  <a:pt x="26" y="106"/>
                  <a:pt x="23" y="108"/>
                </a:cubicBezTo>
                <a:cubicBezTo>
                  <a:pt x="21" y="109"/>
                  <a:pt x="18" y="110"/>
                  <a:pt x="15" y="111"/>
                </a:cubicBezTo>
                <a:cubicBezTo>
                  <a:pt x="13" y="112"/>
                  <a:pt x="10" y="113"/>
                  <a:pt x="15" y="110"/>
                </a:cubicBezTo>
                <a:cubicBezTo>
                  <a:pt x="21" y="105"/>
                  <a:pt x="29" y="103"/>
                  <a:pt x="36" y="98"/>
                </a:cubicBezTo>
                <a:cubicBezTo>
                  <a:pt x="36" y="100"/>
                  <a:pt x="35" y="102"/>
                  <a:pt x="33" y="103"/>
                </a:cubicBezTo>
                <a:close/>
                <a:moveTo>
                  <a:pt x="12" y="107"/>
                </a:moveTo>
                <a:cubicBezTo>
                  <a:pt x="14" y="106"/>
                  <a:pt x="16" y="104"/>
                  <a:pt x="17" y="104"/>
                </a:cubicBezTo>
                <a:cubicBezTo>
                  <a:pt x="19" y="103"/>
                  <a:pt x="21" y="102"/>
                  <a:pt x="23" y="101"/>
                </a:cubicBezTo>
                <a:cubicBezTo>
                  <a:pt x="27" y="99"/>
                  <a:pt x="30" y="97"/>
                  <a:pt x="34" y="94"/>
                </a:cubicBezTo>
                <a:cubicBezTo>
                  <a:pt x="34" y="95"/>
                  <a:pt x="35" y="96"/>
                  <a:pt x="35" y="96"/>
                </a:cubicBezTo>
                <a:cubicBezTo>
                  <a:pt x="35" y="96"/>
                  <a:pt x="36" y="97"/>
                  <a:pt x="36" y="97"/>
                </a:cubicBezTo>
                <a:cubicBezTo>
                  <a:pt x="28" y="100"/>
                  <a:pt x="20" y="104"/>
                  <a:pt x="12" y="107"/>
                </a:cubicBezTo>
                <a:close/>
                <a:moveTo>
                  <a:pt x="24" y="97"/>
                </a:moveTo>
                <a:cubicBezTo>
                  <a:pt x="21" y="99"/>
                  <a:pt x="19" y="100"/>
                  <a:pt x="16" y="101"/>
                </a:cubicBezTo>
                <a:cubicBezTo>
                  <a:pt x="16" y="101"/>
                  <a:pt x="11" y="103"/>
                  <a:pt x="13" y="102"/>
                </a:cubicBezTo>
                <a:cubicBezTo>
                  <a:pt x="20" y="98"/>
                  <a:pt x="27" y="95"/>
                  <a:pt x="33" y="91"/>
                </a:cubicBezTo>
                <a:cubicBezTo>
                  <a:pt x="33" y="90"/>
                  <a:pt x="33" y="90"/>
                  <a:pt x="32" y="90"/>
                </a:cubicBezTo>
                <a:cubicBezTo>
                  <a:pt x="29" y="91"/>
                  <a:pt x="26" y="92"/>
                  <a:pt x="23" y="93"/>
                </a:cubicBezTo>
                <a:cubicBezTo>
                  <a:pt x="21" y="94"/>
                  <a:pt x="19" y="95"/>
                  <a:pt x="17" y="96"/>
                </a:cubicBezTo>
                <a:cubicBezTo>
                  <a:pt x="15" y="97"/>
                  <a:pt x="9" y="100"/>
                  <a:pt x="15" y="96"/>
                </a:cubicBezTo>
                <a:cubicBezTo>
                  <a:pt x="20" y="92"/>
                  <a:pt x="28" y="91"/>
                  <a:pt x="33" y="87"/>
                </a:cubicBezTo>
                <a:cubicBezTo>
                  <a:pt x="34" y="88"/>
                  <a:pt x="33" y="89"/>
                  <a:pt x="33" y="91"/>
                </a:cubicBezTo>
                <a:cubicBezTo>
                  <a:pt x="33" y="92"/>
                  <a:pt x="33" y="93"/>
                  <a:pt x="33" y="94"/>
                </a:cubicBezTo>
                <a:cubicBezTo>
                  <a:pt x="30" y="94"/>
                  <a:pt x="27" y="96"/>
                  <a:pt x="24" y="97"/>
                </a:cubicBezTo>
                <a:close/>
                <a:moveTo>
                  <a:pt x="23" y="89"/>
                </a:moveTo>
                <a:cubicBezTo>
                  <a:pt x="21" y="90"/>
                  <a:pt x="19" y="91"/>
                  <a:pt x="17" y="92"/>
                </a:cubicBezTo>
                <a:cubicBezTo>
                  <a:pt x="15" y="93"/>
                  <a:pt x="11" y="95"/>
                  <a:pt x="15" y="92"/>
                </a:cubicBezTo>
                <a:cubicBezTo>
                  <a:pt x="20" y="89"/>
                  <a:pt x="26" y="88"/>
                  <a:pt x="31" y="84"/>
                </a:cubicBezTo>
                <a:cubicBezTo>
                  <a:pt x="32" y="84"/>
                  <a:pt x="33" y="85"/>
                  <a:pt x="33" y="86"/>
                </a:cubicBezTo>
                <a:cubicBezTo>
                  <a:pt x="30" y="87"/>
                  <a:pt x="26" y="88"/>
                  <a:pt x="23" y="89"/>
                </a:cubicBezTo>
                <a:close/>
                <a:moveTo>
                  <a:pt x="16" y="89"/>
                </a:moveTo>
                <a:cubicBezTo>
                  <a:pt x="12" y="90"/>
                  <a:pt x="16" y="88"/>
                  <a:pt x="17" y="87"/>
                </a:cubicBezTo>
                <a:cubicBezTo>
                  <a:pt x="18" y="87"/>
                  <a:pt x="19" y="86"/>
                  <a:pt x="20" y="85"/>
                </a:cubicBezTo>
                <a:cubicBezTo>
                  <a:pt x="23" y="84"/>
                  <a:pt x="25" y="83"/>
                  <a:pt x="27" y="81"/>
                </a:cubicBezTo>
                <a:cubicBezTo>
                  <a:pt x="28" y="82"/>
                  <a:pt x="28" y="83"/>
                  <a:pt x="29" y="83"/>
                </a:cubicBezTo>
                <a:cubicBezTo>
                  <a:pt x="29" y="83"/>
                  <a:pt x="30" y="83"/>
                  <a:pt x="30" y="83"/>
                </a:cubicBezTo>
                <a:cubicBezTo>
                  <a:pt x="25" y="84"/>
                  <a:pt x="20" y="87"/>
                  <a:pt x="16" y="89"/>
                </a:cubicBezTo>
                <a:close/>
                <a:moveTo>
                  <a:pt x="26" y="74"/>
                </a:moveTo>
                <a:cubicBezTo>
                  <a:pt x="26" y="75"/>
                  <a:pt x="26" y="76"/>
                  <a:pt x="26" y="77"/>
                </a:cubicBezTo>
                <a:cubicBezTo>
                  <a:pt x="23" y="78"/>
                  <a:pt x="20" y="79"/>
                  <a:pt x="17" y="80"/>
                </a:cubicBezTo>
                <a:cubicBezTo>
                  <a:pt x="17" y="80"/>
                  <a:pt x="17" y="80"/>
                  <a:pt x="17" y="80"/>
                </a:cubicBezTo>
                <a:cubicBezTo>
                  <a:pt x="20" y="79"/>
                  <a:pt x="23" y="76"/>
                  <a:pt x="26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24" y="73"/>
                  <a:pt x="23" y="74"/>
                  <a:pt x="22" y="75"/>
                </a:cubicBezTo>
                <a:cubicBezTo>
                  <a:pt x="21" y="75"/>
                  <a:pt x="20" y="76"/>
                  <a:pt x="18" y="76"/>
                </a:cubicBezTo>
                <a:cubicBezTo>
                  <a:pt x="19" y="76"/>
                  <a:pt x="19" y="76"/>
                  <a:pt x="19" y="75"/>
                </a:cubicBezTo>
                <a:cubicBezTo>
                  <a:pt x="20" y="74"/>
                  <a:pt x="21" y="74"/>
                  <a:pt x="21" y="73"/>
                </a:cubicBezTo>
                <a:cubicBezTo>
                  <a:pt x="24" y="72"/>
                  <a:pt x="26" y="71"/>
                  <a:pt x="28" y="70"/>
                </a:cubicBezTo>
                <a:cubicBezTo>
                  <a:pt x="28" y="71"/>
                  <a:pt x="27" y="73"/>
                  <a:pt x="26" y="74"/>
                </a:cubicBezTo>
                <a:close/>
                <a:moveTo>
                  <a:pt x="29" y="68"/>
                </a:moveTo>
                <a:cubicBezTo>
                  <a:pt x="28" y="69"/>
                  <a:pt x="27" y="69"/>
                  <a:pt x="25" y="70"/>
                </a:cubicBezTo>
                <a:cubicBezTo>
                  <a:pt x="23" y="71"/>
                  <a:pt x="19" y="72"/>
                  <a:pt x="23" y="70"/>
                </a:cubicBezTo>
                <a:cubicBezTo>
                  <a:pt x="25" y="68"/>
                  <a:pt x="28" y="67"/>
                  <a:pt x="30" y="65"/>
                </a:cubicBezTo>
                <a:cubicBezTo>
                  <a:pt x="30" y="66"/>
                  <a:pt x="29" y="67"/>
                  <a:pt x="29" y="68"/>
                </a:cubicBezTo>
                <a:close/>
                <a:moveTo>
                  <a:pt x="30" y="63"/>
                </a:moveTo>
                <a:cubicBezTo>
                  <a:pt x="30" y="63"/>
                  <a:pt x="30" y="64"/>
                  <a:pt x="30" y="64"/>
                </a:cubicBezTo>
                <a:cubicBezTo>
                  <a:pt x="30" y="64"/>
                  <a:pt x="30" y="64"/>
                  <a:pt x="30" y="64"/>
                </a:cubicBezTo>
                <a:cubicBezTo>
                  <a:pt x="29" y="64"/>
                  <a:pt x="28" y="64"/>
                  <a:pt x="27" y="65"/>
                </a:cubicBezTo>
                <a:cubicBezTo>
                  <a:pt x="25" y="66"/>
                  <a:pt x="24" y="66"/>
                  <a:pt x="23" y="67"/>
                </a:cubicBezTo>
                <a:cubicBezTo>
                  <a:pt x="23" y="66"/>
                  <a:pt x="23" y="66"/>
                  <a:pt x="23" y="66"/>
                </a:cubicBezTo>
                <a:cubicBezTo>
                  <a:pt x="25" y="64"/>
                  <a:pt x="28" y="63"/>
                  <a:pt x="30" y="62"/>
                </a:cubicBezTo>
                <a:cubicBezTo>
                  <a:pt x="30" y="62"/>
                  <a:pt x="30" y="62"/>
                  <a:pt x="30" y="63"/>
                </a:cubicBezTo>
                <a:close/>
                <a:moveTo>
                  <a:pt x="30" y="61"/>
                </a:moveTo>
                <a:cubicBezTo>
                  <a:pt x="29" y="61"/>
                  <a:pt x="28" y="61"/>
                  <a:pt x="27" y="62"/>
                </a:cubicBezTo>
                <a:cubicBezTo>
                  <a:pt x="28" y="61"/>
                  <a:pt x="29" y="61"/>
                  <a:pt x="29" y="60"/>
                </a:cubicBezTo>
                <a:cubicBezTo>
                  <a:pt x="30" y="60"/>
                  <a:pt x="29" y="59"/>
                  <a:pt x="29" y="59"/>
                </a:cubicBezTo>
                <a:cubicBezTo>
                  <a:pt x="28" y="60"/>
                  <a:pt x="28" y="60"/>
                  <a:pt x="27" y="60"/>
                </a:cubicBezTo>
                <a:cubicBezTo>
                  <a:pt x="28" y="59"/>
                  <a:pt x="28" y="58"/>
                  <a:pt x="29" y="57"/>
                </a:cubicBezTo>
                <a:cubicBezTo>
                  <a:pt x="29" y="58"/>
                  <a:pt x="30" y="59"/>
                  <a:pt x="30" y="61"/>
                </a:cubicBezTo>
                <a:close/>
                <a:moveTo>
                  <a:pt x="20" y="154"/>
                </a:moveTo>
                <a:cubicBezTo>
                  <a:pt x="19" y="151"/>
                  <a:pt x="18" y="148"/>
                  <a:pt x="17" y="145"/>
                </a:cubicBezTo>
                <a:cubicBezTo>
                  <a:pt x="17" y="145"/>
                  <a:pt x="17" y="145"/>
                  <a:pt x="17" y="145"/>
                </a:cubicBezTo>
                <a:cubicBezTo>
                  <a:pt x="17" y="141"/>
                  <a:pt x="19" y="138"/>
                  <a:pt x="20" y="135"/>
                </a:cubicBezTo>
                <a:cubicBezTo>
                  <a:pt x="21" y="132"/>
                  <a:pt x="20" y="130"/>
                  <a:pt x="20" y="127"/>
                </a:cubicBezTo>
                <a:cubicBezTo>
                  <a:pt x="20" y="125"/>
                  <a:pt x="20" y="119"/>
                  <a:pt x="23" y="122"/>
                </a:cubicBezTo>
                <a:cubicBezTo>
                  <a:pt x="24" y="123"/>
                  <a:pt x="24" y="123"/>
                  <a:pt x="26" y="124"/>
                </a:cubicBezTo>
                <a:cubicBezTo>
                  <a:pt x="28" y="124"/>
                  <a:pt x="30" y="123"/>
                  <a:pt x="31" y="121"/>
                </a:cubicBezTo>
                <a:cubicBezTo>
                  <a:pt x="31" y="119"/>
                  <a:pt x="32" y="117"/>
                  <a:pt x="32" y="115"/>
                </a:cubicBezTo>
                <a:cubicBezTo>
                  <a:pt x="32" y="111"/>
                  <a:pt x="33" y="108"/>
                  <a:pt x="36" y="105"/>
                </a:cubicBezTo>
                <a:cubicBezTo>
                  <a:pt x="38" y="102"/>
                  <a:pt x="40" y="98"/>
                  <a:pt x="38" y="95"/>
                </a:cubicBezTo>
                <a:cubicBezTo>
                  <a:pt x="37" y="94"/>
                  <a:pt x="35" y="93"/>
                  <a:pt x="36" y="91"/>
                </a:cubicBezTo>
                <a:cubicBezTo>
                  <a:pt x="36" y="89"/>
                  <a:pt x="37" y="87"/>
                  <a:pt x="36" y="85"/>
                </a:cubicBezTo>
                <a:cubicBezTo>
                  <a:pt x="36" y="84"/>
                  <a:pt x="35" y="82"/>
                  <a:pt x="34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28" y="79"/>
                  <a:pt x="29" y="74"/>
                  <a:pt x="30" y="72"/>
                </a:cubicBezTo>
                <a:cubicBezTo>
                  <a:pt x="31" y="69"/>
                  <a:pt x="33" y="67"/>
                  <a:pt x="33" y="64"/>
                </a:cubicBezTo>
                <a:cubicBezTo>
                  <a:pt x="33" y="61"/>
                  <a:pt x="32" y="57"/>
                  <a:pt x="32" y="53"/>
                </a:cubicBezTo>
                <a:cubicBezTo>
                  <a:pt x="37" y="46"/>
                  <a:pt x="44" y="40"/>
                  <a:pt x="51" y="35"/>
                </a:cubicBezTo>
                <a:cubicBezTo>
                  <a:pt x="80" y="13"/>
                  <a:pt x="120" y="10"/>
                  <a:pt x="153" y="23"/>
                </a:cubicBezTo>
                <a:cubicBezTo>
                  <a:pt x="151" y="24"/>
                  <a:pt x="149" y="24"/>
                  <a:pt x="148" y="25"/>
                </a:cubicBezTo>
                <a:cubicBezTo>
                  <a:pt x="146" y="27"/>
                  <a:pt x="149" y="30"/>
                  <a:pt x="150" y="30"/>
                </a:cubicBezTo>
                <a:cubicBezTo>
                  <a:pt x="151" y="30"/>
                  <a:pt x="152" y="30"/>
                  <a:pt x="153" y="30"/>
                </a:cubicBezTo>
                <a:cubicBezTo>
                  <a:pt x="153" y="30"/>
                  <a:pt x="153" y="30"/>
                  <a:pt x="154" y="30"/>
                </a:cubicBezTo>
                <a:cubicBezTo>
                  <a:pt x="155" y="30"/>
                  <a:pt x="155" y="30"/>
                  <a:pt x="155" y="32"/>
                </a:cubicBezTo>
                <a:cubicBezTo>
                  <a:pt x="152" y="32"/>
                  <a:pt x="148" y="30"/>
                  <a:pt x="145" y="29"/>
                </a:cubicBezTo>
                <a:cubicBezTo>
                  <a:pt x="143" y="28"/>
                  <a:pt x="139" y="22"/>
                  <a:pt x="136" y="25"/>
                </a:cubicBezTo>
                <a:cubicBezTo>
                  <a:pt x="135" y="26"/>
                  <a:pt x="135" y="27"/>
                  <a:pt x="135" y="29"/>
                </a:cubicBezTo>
                <a:cubicBezTo>
                  <a:pt x="134" y="31"/>
                  <a:pt x="137" y="34"/>
                  <a:pt x="133" y="34"/>
                </a:cubicBezTo>
                <a:cubicBezTo>
                  <a:pt x="130" y="34"/>
                  <a:pt x="127" y="32"/>
                  <a:pt x="124" y="32"/>
                </a:cubicBezTo>
                <a:cubicBezTo>
                  <a:pt x="118" y="31"/>
                  <a:pt x="118" y="38"/>
                  <a:pt x="123" y="40"/>
                </a:cubicBezTo>
                <a:cubicBezTo>
                  <a:pt x="126" y="42"/>
                  <a:pt x="130" y="43"/>
                  <a:pt x="133" y="43"/>
                </a:cubicBezTo>
                <a:cubicBezTo>
                  <a:pt x="135" y="43"/>
                  <a:pt x="137" y="42"/>
                  <a:pt x="138" y="41"/>
                </a:cubicBezTo>
                <a:cubicBezTo>
                  <a:pt x="142" y="39"/>
                  <a:pt x="146" y="38"/>
                  <a:pt x="150" y="42"/>
                </a:cubicBezTo>
                <a:cubicBezTo>
                  <a:pt x="154" y="45"/>
                  <a:pt x="153" y="51"/>
                  <a:pt x="158" y="54"/>
                </a:cubicBezTo>
                <a:cubicBezTo>
                  <a:pt x="161" y="57"/>
                  <a:pt x="164" y="51"/>
                  <a:pt x="167" y="52"/>
                </a:cubicBezTo>
                <a:cubicBezTo>
                  <a:pt x="169" y="52"/>
                  <a:pt x="171" y="53"/>
                  <a:pt x="173" y="54"/>
                </a:cubicBezTo>
                <a:cubicBezTo>
                  <a:pt x="174" y="55"/>
                  <a:pt x="175" y="56"/>
                  <a:pt x="176" y="57"/>
                </a:cubicBezTo>
                <a:cubicBezTo>
                  <a:pt x="177" y="57"/>
                  <a:pt x="179" y="62"/>
                  <a:pt x="175" y="61"/>
                </a:cubicBezTo>
                <a:cubicBezTo>
                  <a:pt x="172" y="59"/>
                  <a:pt x="170" y="55"/>
                  <a:pt x="167" y="55"/>
                </a:cubicBezTo>
                <a:cubicBezTo>
                  <a:pt x="164" y="55"/>
                  <a:pt x="163" y="57"/>
                  <a:pt x="163" y="59"/>
                </a:cubicBezTo>
                <a:cubicBezTo>
                  <a:pt x="163" y="63"/>
                  <a:pt x="167" y="65"/>
                  <a:pt x="170" y="66"/>
                </a:cubicBezTo>
                <a:cubicBezTo>
                  <a:pt x="170" y="66"/>
                  <a:pt x="170" y="66"/>
                  <a:pt x="171" y="66"/>
                </a:cubicBezTo>
                <a:cubicBezTo>
                  <a:pt x="173" y="67"/>
                  <a:pt x="172" y="69"/>
                  <a:pt x="170" y="71"/>
                </a:cubicBezTo>
                <a:cubicBezTo>
                  <a:pt x="170" y="71"/>
                  <a:pt x="170" y="71"/>
                  <a:pt x="170" y="71"/>
                </a:cubicBezTo>
                <a:cubicBezTo>
                  <a:pt x="164" y="68"/>
                  <a:pt x="159" y="66"/>
                  <a:pt x="154" y="64"/>
                </a:cubicBezTo>
                <a:cubicBezTo>
                  <a:pt x="148" y="61"/>
                  <a:pt x="144" y="57"/>
                  <a:pt x="140" y="52"/>
                </a:cubicBezTo>
                <a:cubicBezTo>
                  <a:pt x="137" y="48"/>
                  <a:pt x="134" y="45"/>
                  <a:pt x="129" y="44"/>
                </a:cubicBezTo>
                <a:cubicBezTo>
                  <a:pt x="125" y="42"/>
                  <a:pt x="120" y="42"/>
                  <a:pt x="115" y="43"/>
                </a:cubicBezTo>
                <a:cubicBezTo>
                  <a:pt x="99" y="47"/>
                  <a:pt x="72" y="66"/>
                  <a:pt x="81" y="86"/>
                </a:cubicBezTo>
                <a:cubicBezTo>
                  <a:pt x="86" y="95"/>
                  <a:pt x="100" y="93"/>
                  <a:pt x="109" y="98"/>
                </a:cubicBezTo>
                <a:cubicBezTo>
                  <a:pt x="115" y="101"/>
                  <a:pt x="112" y="109"/>
                  <a:pt x="110" y="114"/>
                </a:cubicBezTo>
                <a:cubicBezTo>
                  <a:pt x="109" y="116"/>
                  <a:pt x="108" y="119"/>
                  <a:pt x="108" y="121"/>
                </a:cubicBezTo>
                <a:cubicBezTo>
                  <a:pt x="107" y="124"/>
                  <a:pt x="108" y="127"/>
                  <a:pt x="109" y="130"/>
                </a:cubicBezTo>
                <a:cubicBezTo>
                  <a:pt x="109" y="135"/>
                  <a:pt x="105" y="140"/>
                  <a:pt x="104" y="144"/>
                </a:cubicBezTo>
                <a:cubicBezTo>
                  <a:pt x="102" y="147"/>
                  <a:pt x="101" y="151"/>
                  <a:pt x="101" y="154"/>
                </a:cubicBezTo>
                <a:cubicBezTo>
                  <a:pt x="99" y="160"/>
                  <a:pt x="98" y="167"/>
                  <a:pt x="101" y="173"/>
                </a:cubicBezTo>
                <a:cubicBezTo>
                  <a:pt x="103" y="179"/>
                  <a:pt x="108" y="180"/>
                  <a:pt x="114" y="179"/>
                </a:cubicBezTo>
                <a:cubicBezTo>
                  <a:pt x="119" y="179"/>
                  <a:pt x="124" y="176"/>
                  <a:pt x="128" y="172"/>
                </a:cubicBezTo>
                <a:cubicBezTo>
                  <a:pt x="134" y="168"/>
                  <a:pt x="140" y="165"/>
                  <a:pt x="146" y="162"/>
                </a:cubicBezTo>
                <a:cubicBezTo>
                  <a:pt x="151" y="160"/>
                  <a:pt x="155" y="158"/>
                  <a:pt x="157" y="154"/>
                </a:cubicBezTo>
                <a:cubicBezTo>
                  <a:pt x="161" y="149"/>
                  <a:pt x="157" y="143"/>
                  <a:pt x="163" y="139"/>
                </a:cubicBezTo>
                <a:cubicBezTo>
                  <a:pt x="168" y="135"/>
                  <a:pt x="177" y="134"/>
                  <a:pt x="181" y="127"/>
                </a:cubicBezTo>
                <a:cubicBezTo>
                  <a:pt x="182" y="124"/>
                  <a:pt x="182" y="121"/>
                  <a:pt x="180" y="118"/>
                </a:cubicBezTo>
                <a:cubicBezTo>
                  <a:pt x="179" y="115"/>
                  <a:pt x="176" y="113"/>
                  <a:pt x="175" y="110"/>
                </a:cubicBezTo>
                <a:cubicBezTo>
                  <a:pt x="174" y="107"/>
                  <a:pt x="175" y="103"/>
                  <a:pt x="174" y="100"/>
                </a:cubicBezTo>
                <a:cubicBezTo>
                  <a:pt x="174" y="98"/>
                  <a:pt x="173" y="95"/>
                  <a:pt x="172" y="93"/>
                </a:cubicBezTo>
                <a:cubicBezTo>
                  <a:pt x="171" y="92"/>
                  <a:pt x="171" y="90"/>
                  <a:pt x="170" y="89"/>
                </a:cubicBezTo>
                <a:cubicBezTo>
                  <a:pt x="170" y="88"/>
                  <a:pt x="170" y="88"/>
                  <a:pt x="170" y="88"/>
                </a:cubicBezTo>
                <a:cubicBezTo>
                  <a:pt x="169" y="85"/>
                  <a:pt x="170" y="84"/>
                  <a:pt x="173" y="84"/>
                </a:cubicBezTo>
                <a:cubicBezTo>
                  <a:pt x="176" y="89"/>
                  <a:pt x="175" y="96"/>
                  <a:pt x="175" y="101"/>
                </a:cubicBezTo>
                <a:cubicBezTo>
                  <a:pt x="175" y="105"/>
                  <a:pt x="175" y="108"/>
                  <a:pt x="177" y="111"/>
                </a:cubicBezTo>
                <a:cubicBezTo>
                  <a:pt x="180" y="113"/>
                  <a:pt x="185" y="113"/>
                  <a:pt x="188" y="112"/>
                </a:cubicBezTo>
                <a:cubicBezTo>
                  <a:pt x="191" y="112"/>
                  <a:pt x="196" y="110"/>
                  <a:pt x="197" y="107"/>
                </a:cubicBezTo>
                <a:cubicBezTo>
                  <a:pt x="198" y="102"/>
                  <a:pt x="195" y="98"/>
                  <a:pt x="193" y="95"/>
                </a:cubicBezTo>
                <a:cubicBezTo>
                  <a:pt x="192" y="93"/>
                  <a:pt x="191" y="92"/>
                  <a:pt x="190" y="91"/>
                </a:cubicBezTo>
                <a:cubicBezTo>
                  <a:pt x="190" y="90"/>
                  <a:pt x="189" y="90"/>
                  <a:pt x="189" y="89"/>
                </a:cubicBezTo>
                <a:cubicBezTo>
                  <a:pt x="189" y="89"/>
                  <a:pt x="186" y="82"/>
                  <a:pt x="189" y="84"/>
                </a:cubicBezTo>
                <a:cubicBezTo>
                  <a:pt x="194" y="87"/>
                  <a:pt x="196" y="93"/>
                  <a:pt x="198" y="97"/>
                </a:cubicBezTo>
                <a:cubicBezTo>
                  <a:pt x="200" y="100"/>
                  <a:pt x="203" y="103"/>
                  <a:pt x="206" y="106"/>
                </a:cubicBezTo>
                <a:cubicBezTo>
                  <a:pt x="211" y="111"/>
                  <a:pt x="212" y="115"/>
                  <a:pt x="213" y="121"/>
                </a:cubicBezTo>
                <a:cubicBezTo>
                  <a:pt x="213" y="122"/>
                  <a:pt x="213" y="122"/>
                  <a:pt x="213" y="122"/>
                </a:cubicBezTo>
                <a:cubicBezTo>
                  <a:pt x="209" y="164"/>
                  <a:pt x="176" y="197"/>
                  <a:pt x="135" y="207"/>
                </a:cubicBezTo>
                <a:cubicBezTo>
                  <a:pt x="90" y="217"/>
                  <a:pt x="41" y="195"/>
                  <a:pt x="20" y="154"/>
                </a:cubicBezTo>
                <a:close/>
                <a:moveTo>
                  <a:pt x="63" y="219"/>
                </a:moveTo>
                <a:cubicBezTo>
                  <a:pt x="61" y="217"/>
                  <a:pt x="65" y="211"/>
                  <a:pt x="66" y="210"/>
                </a:cubicBezTo>
                <a:cubicBezTo>
                  <a:pt x="68" y="208"/>
                  <a:pt x="69" y="206"/>
                  <a:pt x="70" y="203"/>
                </a:cubicBezTo>
                <a:cubicBezTo>
                  <a:pt x="72" y="204"/>
                  <a:pt x="73" y="204"/>
                  <a:pt x="74" y="205"/>
                </a:cubicBezTo>
                <a:cubicBezTo>
                  <a:pt x="72" y="209"/>
                  <a:pt x="66" y="224"/>
                  <a:pt x="63" y="219"/>
                </a:cubicBezTo>
                <a:close/>
                <a:moveTo>
                  <a:pt x="108" y="222"/>
                </a:moveTo>
                <a:cubicBezTo>
                  <a:pt x="111" y="222"/>
                  <a:pt x="114" y="222"/>
                  <a:pt x="116" y="222"/>
                </a:cubicBezTo>
                <a:cubicBezTo>
                  <a:pt x="113" y="223"/>
                  <a:pt x="110" y="224"/>
                  <a:pt x="107" y="224"/>
                </a:cubicBezTo>
                <a:cubicBezTo>
                  <a:pt x="107" y="223"/>
                  <a:pt x="107" y="223"/>
                  <a:pt x="107" y="222"/>
                </a:cubicBezTo>
                <a:cubicBezTo>
                  <a:pt x="108" y="222"/>
                  <a:pt x="108" y="222"/>
                  <a:pt x="108" y="222"/>
                </a:cubicBezTo>
                <a:close/>
                <a:moveTo>
                  <a:pt x="120" y="228"/>
                </a:moveTo>
                <a:cubicBezTo>
                  <a:pt x="120" y="228"/>
                  <a:pt x="120" y="229"/>
                  <a:pt x="120" y="230"/>
                </a:cubicBezTo>
                <a:cubicBezTo>
                  <a:pt x="115" y="231"/>
                  <a:pt x="110" y="233"/>
                  <a:pt x="104" y="235"/>
                </a:cubicBezTo>
                <a:cubicBezTo>
                  <a:pt x="104" y="235"/>
                  <a:pt x="104" y="235"/>
                  <a:pt x="104" y="235"/>
                </a:cubicBezTo>
                <a:cubicBezTo>
                  <a:pt x="104" y="235"/>
                  <a:pt x="104" y="235"/>
                  <a:pt x="104" y="235"/>
                </a:cubicBezTo>
                <a:cubicBezTo>
                  <a:pt x="106" y="234"/>
                  <a:pt x="107" y="233"/>
                  <a:pt x="109" y="232"/>
                </a:cubicBezTo>
                <a:cubicBezTo>
                  <a:pt x="112" y="231"/>
                  <a:pt x="116" y="229"/>
                  <a:pt x="119" y="228"/>
                </a:cubicBezTo>
                <a:cubicBezTo>
                  <a:pt x="119" y="228"/>
                  <a:pt x="120" y="228"/>
                  <a:pt x="120" y="228"/>
                </a:cubicBezTo>
                <a:close/>
                <a:moveTo>
                  <a:pt x="121" y="234"/>
                </a:moveTo>
                <a:cubicBezTo>
                  <a:pt x="121" y="234"/>
                  <a:pt x="121" y="234"/>
                  <a:pt x="121" y="234"/>
                </a:cubicBezTo>
                <a:cubicBezTo>
                  <a:pt x="115" y="236"/>
                  <a:pt x="109" y="238"/>
                  <a:pt x="102" y="238"/>
                </a:cubicBezTo>
                <a:cubicBezTo>
                  <a:pt x="102" y="238"/>
                  <a:pt x="102" y="238"/>
                  <a:pt x="102" y="238"/>
                </a:cubicBezTo>
                <a:cubicBezTo>
                  <a:pt x="105" y="238"/>
                  <a:pt x="108" y="236"/>
                  <a:pt x="111" y="235"/>
                </a:cubicBezTo>
                <a:cubicBezTo>
                  <a:pt x="114" y="233"/>
                  <a:pt x="117" y="232"/>
                  <a:pt x="120" y="230"/>
                </a:cubicBezTo>
                <a:cubicBezTo>
                  <a:pt x="121" y="232"/>
                  <a:pt x="121" y="233"/>
                  <a:pt x="121" y="234"/>
                </a:cubicBezTo>
                <a:close/>
                <a:moveTo>
                  <a:pt x="135" y="249"/>
                </a:moveTo>
                <a:cubicBezTo>
                  <a:pt x="132" y="250"/>
                  <a:pt x="128" y="251"/>
                  <a:pt x="125" y="253"/>
                </a:cubicBezTo>
                <a:cubicBezTo>
                  <a:pt x="122" y="253"/>
                  <a:pt x="120" y="254"/>
                  <a:pt x="117" y="254"/>
                </a:cubicBezTo>
                <a:cubicBezTo>
                  <a:pt x="111" y="256"/>
                  <a:pt x="104" y="258"/>
                  <a:pt x="98" y="260"/>
                </a:cubicBezTo>
                <a:cubicBezTo>
                  <a:pt x="84" y="264"/>
                  <a:pt x="71" y="269"/>
                  <a:pt x="57" y="272"/>
                </a:cubicBezTo>
                <a:cubicBezTo>
                  <a:pt x="62" y="271"/>
                  <a:pt x="69" y="268"/>
                  <a:pt x="74" y="266"/>
                </a:cubicBezTo>
                <a:cubicBezTo>
                  <a:pt x="81" y="264"/>
                  <a:pt x="87" y="261"/>
                  <a:pt x="93" y="259"/>
                </a:cubicBezTo>
                <a:cubicBezTo>
                  <a:pt x="104" y="256"/>
                  <a:pt x="116" y="253"/>
                  <a:pt x="126" y="247"/>
                </a:cubicBezTo>
                <a:cubicBezTo>
                  <a:pt x="129" y="247"/>
                  <a:pt x="132" y="248"/>
                  <a:pt x="135" y="249"/>
                </a:cubicBezTo>
                <a:close/>
                <a:moveTo>
                  <a:pt x="145" y="251"/>
                </a:moveTo>
                <a:cubicBezTo>
                  <a:pt x="132" y="253"/>
                  <a:pt x="120" y="257"/>
                  <a:pt x="108" y="261"/>
                </a:cubicBezTo>
                <a:cubicBezTo>
                  <a:pt x="95" y="265"/>
                  <a:pt x="82" y="270"/>
                  <a:pt x="69" y="273"/>
                </a:cubicBezTo>
                <a:cubicBezTo>
                  <a:pt x="68" y="273"/>
                  <a:pt x="67" y="273"/>
                  <a:pt x="66" y="274"/>
                </a:cubicBezTo>
                <a:cubicBezTo>
                  <a:pt x="67" y="273"/>
                  <a:pt x="69" y="272"/>
                  <a:pt x="71" y="272"/>
                </a:cubicBezTo>
                <a:cubicBezTo>
                  <a:pt x="74" y="271"/>
                  <a:pt x="77" y="270"/>
                  <a:pt x="81" y="269"/>
                </a:cubicBezTo>
                <a:cubicBezTo>
                  <a:pt x="87" y="266"/>
                  <a:pt x="94" y="264"/>
                  <a:pt x="100" y="262"/>
                </a:cubicBezTo>
                <a:cubicBezTo>
                  <a:pt x="107" y="260"/>
                  <a:pt x="113" y="258"/>
                  <a:pt x="119" y="256"/>
                </a:cubicBezTo>
                <a:cubicBezTo>
                  <a:pt x="121" y="255"/>
                  <a:pt x="123" y="254"/>
                  <a:pt x="125" y="253"/>
                </a:cubicBezTo>
                <a:cubicBezTo>
                  <a:pt x="129" y="252"/>
                  <a:pt x="133" y="251"/>
                  <a:pt x="137" y="249"/>
                </a:cubicBezTo>
                <a:cubicBezTo>
                  <a:pt x="139" y="249"/>
                  <a:pt x="142" y="250"/>
                  <a:pt x="145" y="251"/>
                </a:cubicBezTo>
                <a:close/>
                <a:moveTo>
                  <a:pt x="151" y="252"/>
                </a:moveTo>
                <a:cubicBezTo>
                  <a:pt x="140" y="255"/>
                  <a:pt x="128" y="259"/>
                  <a:pt x="117" y="263"/>
                </a:cubicBezTo>
                <a:cubicBezTo>
                  <a:pt x="111" y="265"/>
                  <a:pt x="106" y="267"/>
                  <a:pt x="100" y="268"/>
                </a:cubicBezTo>
                <a:cubicBezTo>
                  <a:pt x="94" y="270"/>
                  <a:pt x="88" y="272"/>
                  <a:pt x="82" y="274"/>
                </a:cubicBezTo>
                <a:cubicBezTo>
                  <a:pt x="77" y="275"/>
                  <a:pt x="84" y="273"/>
                  <a:pt x="85" y="272"/>
                </a:cubicBezTo>
                <a:cubicBezTo>
                  <a:pt x="87" y="271"/>
                  <a:pt x="90" y="271"/>
                  <a:pt x="93" y="270"/>
                </a:cubicBezTo>
                <a:cubicBezTo>
                  <a:pt x="99" y="268"/>
                  <a:pt x="105" y="267"/>
                  <a:pt x="111" y="264"/>
                </a:cubicBezTo>
                <a:cubicBezTo>
                  <a:pt x="122" y="260"/>
                  <a:pt x="134" y="255"/>
                  <a:pt x="146" y="251"/>
                </a:cubicBezTo>
                <a:cubicBezTo>
                  <a:pt x="146" y="251"/>
                  <a:pt x="146" y="251"/>
                  <a:pt x="146" y="251"/>
                </a:cubicBezTo>
                <a:cubicBezTo>
                  <a:pt x="148" y="251"/>
                  <a:pt x="150" y="252"/>
                  <a:pt x="151" y="252"/>
                </a:cubicBezTo>
                <a:close/>
                <a:moveTo>
                  <a:pt x="167" y="258"/>
                </a:moveTo>
                <a:cubicBezTo>
                  <a:pt x="158" y="261"/>
                  <a:pt x="149" y="265"/>
                  <a:pt x="139" y="268"/>
                </a:cubicBezTo>
                <a:cubicBezTo>
                  <a:pt x="135" y="269"/>
                  <a:pt x="131" y="270"/>
                  <a:pt x="127" y="272"/>
                </a:cubicBezTo>
                <a:cubicBezTo>
                  <a:pt x="131" y="270"/>
                  <a:pt x="136" y="268"/>
                  <a:pt x="140" y="266"/>
                </a:cubicBezTo>
                <a:cubicBezTo>
                  <a:pt x="145" y="264"/>
                  <a:pt x="149" y="261"/>
                  <a:pt x="154" y="260"/>
                </a:cubicBezTo>
                <a:cubicBezTo>
                  <a:pt x="157" y="259"/>
                  <a:pt x="160" y="258"/>
                  <a:pt x="163" y="256"/>
                </a:cubicBezTo>
                <a:cubicBezTo>
                  <a:pt x="164" y="257"/>
                  <a:pt x="166" y="257"/>
                  <a:pt x="167" y="258"/>
                </a:cubicBezTo>
                <a:close/>
                <a:moveTo>
                  <a:pt x="176" y="263"/>
                </a:moveTo>
                <a:cubicBezTo>
                  <a:pt x="176" y="263"/>
                  <a:pt x="176" y="263"/>
                  <a:pt x="176" y="263"/>
                </a:cubicBezTo>
                <a:cubicBezTo>
                  <a:pt x="173" y="264"/>
                  <a:pt x="171" y="265"/>
                  <a:pt x="169" y="266"/>
                </a:cubicBezTo>
                <a:cubicBezTo>
                  <a:pt x="169" y="266"/>
                  <a:pt x="168" y="266"/>
                  <a:pt x="168" y="266"/>
                </a:cubicBezTo>
                <a:cubicBezTo>
                  <a:pt x="163" y="268"/>
                  <a:pt x="158" y="269"/>
                  <a:pt x="153" y="271"/>
                </a:cubicBezTo>
                <a:cubicBezTo>
                  <a:pt x="151" y="272"/>
                  <a:pt x="148" y="274"/>
                  <a:pt x="145" y="275"/>
                </a:cubicBezTo>
                <a:cubicBezTo>
                  <a:pt x="144" y="275"/>
                  <a:pt x="142" y="276"/>
                  <a:pt x="140" y="276"/>
                </a:cubicBezTo>
                <a:cubicBezTo>
                  <a:pt x="141" y="276"/>
                  <a:pt x="143" y="274"/>
                  <a:pt x="143" y="274"/>
                </a:cubicBezTo>
                <a:cubicBezTo>
                  <a:pt x="153" y="268"/>
                  <a:pt x="163" y="267"/>
                  <a:pt x="172" y="260"/>
                </a:cubicBezTo>
                <a:cubicBezTo>
                  <a:pt x="173" y="261"/>
                  <a:pt x="175" y="262"/>
                  <a:pt x="176" y="263"/>
                </a:cubicBezTo>
                <a:close/>
                <a:moveTo>
                  <a:pt x="180" y="267"/>
                </a:moveTo>
                <a:cubicBezTo>
                  <a:pt x="181" y="268"/>
                  <a:pt x="181" y="268"/>
                  <a:pt x="180" y="269"/>
                </a:cubicBezTo>
                <a:cubicBezTo>
                  <a:pt x="180" y="269"/>
                  <a:pt x="180" y="269"/>
                  <a:pt x="180" y="269"/>
                </a:cubicBezTo>
                <a:cubicBezTo>
                  <a:pt x="178" y="270"/>
                  <a:pt x="175" y="271"/>
                  <a:pt x="173" y="272"/>
                </a:cubicBezTo>
                <a:cubicBezTo>
                  <a:pt x="171" y="272"/>
                  <a:pt x="170" y="273"/>
                  <a:pt x="168" y="273"/>
                </a:cubicBezTo>
                <a:cubicBezTo>
                  <a:pt x="168" y="273"/>
                  <a:pt x="168" y="273"/>
                  <a:pt x="168" y="273"/>
                </a:cubicBezTo>
                <a:cubicBezTo>
                  <a:pt x="172" y="271"/>
                  <a:pt x="176" y="269"/>
                  <a:pt x="180" y="267"/>
                </a:cubicBezTo>
                <a:cubicBezTo>
                  <a:pt x="180" y="267"/>
                  <a:pt x="180" y="267"/>
                  <a:pt x="180" y="267"/>
                </a:cubicBezTo>
                <a:close/>
                <a:moveTo>
                  <a:pt x="177" y="268"/>
                </a:moveTo>
                <a:cubicBezTo>
                  <a:pt x="176" y="268"/>
                  <a:pt x="176" y="269"/>
                  <a:pt x="175" y="269"/>
                </a:cubicBezTo>
                <a:cubicBezTo>
                  <a:pt x="172" y="271"/>
                  <a:pt x="168" y="272"/>
                  <a:pt x="165" y="274"/>
                </a:cubicBezTo>
                <a:cubicBezTo>
                  <a:pt x="165" y="274"/>
                  <a:pt x="165" y="274"/>
                  <a:pt x="165" y="274"/>
                </a:cubicBezTo>
                <a:cubicBezTo>
                  <a:pt x="161" y="275"/>
                  <a:pt x="157" y="275"/>
                  <a:pt x="153" y="275"/>
                </a:cubicBezTo>
                <a:cubicBezTo>
                  <a:pt x="160" y="272"/>
                  <a:pt x="167" y="270"/>
                  <a:pt x="174" y="268"/>
                </a:cubicBezTo>
                <a:cubicBezTo>
                  <a:pt x="175" y="268"/>
                  <a:pt x="177" y="267"/>
                  <a:pt x="178" y="267"/>
                </a:cubicBezTo>
                <a:cubicBezTo>
                  <a:pt x="178" y="267"/>
                  <a:pt x="178" y="267"/>
                  <a:pt x="177" y="268"/>
                </a:cubicBezTo>
                <a:close/>
                <a:moveTo>
                  <a:pt x="152" y="275"/>
                </a:moveTo>
                <a:cubicBezTo>
                  <a:pt x="151" y="275"/>
                  <a:pt x="151" y="275"/>
                  <a:pt x="151" y="276"/>
                </a:cubicBezTo>
                <a:cubicBezTo>
                  <a:pt x="151" y="276"/>
                  <a:pt x="151" y="276"/>
                  <a:pt x="151" y="276"/>
                </a:cubicBezTo>
                <a:cubicBezTo>
                  <a:pt x="148" y="276"/>
                  <a:pt x="145" y="276"/>
                  <a:pt x="142" y="276"/>
                </a:cubicBezTo>
                <a:cubicBezTo>
                  <a:pt x="148" y="274"/>
                  <a:pt x="154" y="272"/>
                  <a:pt x="160" y="269"/>
                </a:cubicBezTo>
                <a:cubicBezTo>
                  <a:pt x="162" y="269"/>
                  <a:pt x="164" y="268"/>
                  <a:pt x="166" y="268"/>
                </a:cubicBezTo>
                <a:cubicBezTo>
                  <a:pt x="161" y="270"/>
                  <a:pt x="156" y="272"/>
                  <a:pt x="152" y="275"/>
                </a:cubicBezTo>
                <a:close/>
                <a:moveTo>
                  <a:pt x="125" y="277"/>
                </a:moveTo>
                <a:cubicBezTo>
                  <a:pt x="125" y="277"/>
                  <a:pt x="125" y="277"/>
                  <a:pt x="125" y="277"/>
                </a:cubicBezTo>
                <a:cubicBezTo>
                  <a:pt x="125" y="277"/>
                  <a:pt x="126" y="277"/>
                  <a:pt x="127" y="276"/>
                </a:cubicBezTo>
                <a:cubicBezTo>
                  <a:pt x="129" y="275"/>
                  <a:pt x="131" y="274"/>
                  <a:pt x="134" y="273"/>
                </a:cubicBezTo>
                <a:cubicBezTo>
                  <a:pt x="137" y="272"/>
                  <a:pt x="141" y="270"/>
                  <a:pt x="144" y="269"/>
                </a:cubicBezTo>
                <a:cubicBezTo>
                  <a:pt x="152" y="266"/>
                  <a:pt x="160" y="262"/>
                  <a:pt x="168" y="259"/>
                </a:cubicBezTo>
                <a:cubicBezTo>
                  <a:pt x="168" y="259"/>
                  <a:pt x="168" y="259"/>
                  <a:pt x="168" y="258"/>
                </a:cubicBezTo>
                <a:cubicBezTo>
                  <a:pt x="169" y="259"/>
                  <a:pt x="170" y="259"/>
                  <a:pt x="171" y="260"/>
                </a:cubicBezTo>
                <a:cubicBezTo>
                  <a:pt x="157" y="266"/>
                  <a:pt x="142" y="273"/>
                  <a:pt x="127" y="276"/>
                </a:cubicBezTo>
                <a:cubicBezTo>
                  <a:pt x="126" y="277"/>
                  <a:pt x="126" y="277"/>
                  <a:pt x="125" y="277"/>
                </a:cubicBezTo>
                <a:close/>
                <a:moveTo>
                  <a:pt x="143" y="264"/>
                </a:moveTo>
                <a:cubicBezTo>
                  <a:pt x="133" y="269"/>
                  <a:pt x="122" y="273"/>
                  <a:pt x="111" y="277"/>
                </a:cubicBezTo>
                <a:cubicBezTo>
                  <a:pt x="108" y="277"/>
                  <a:pt x="105" y="277"/>
                  <a:pt x="101" y="276"/>
                </a:cubicBezTo>
                <a:cubicBezTo>
                  <a:pt x="103" y="276"/>
                  <a:pt x="105" y="275"/>
                  <a:pt x="107" y="275"/>
                </a:cubicBezTo>
                <a:cubicBezTo>
                  <a:pt x="113" y="273"/>
                  <a:pt x="118" y="271"/>
                  <a:pt x="123" y="269"/>
                </a:cubicBezTo>
                <a:cubicBezTo>
                  <a:pt x="133" y="266"/>
                  <a:pt x="142" y="263"/>
                  <a:pt x="151" y="260"/>
                </a:cubicBezTo>
                <a:cubicBezTo>
                  <a:pt x="149" y="261"/>
                  <a:pt x="146" y="263"/>
                  <a:pt x="143" y="264"/>
                </a:cubicBezTo>
                <a:close/>
                <a:moveTo>
                  <a:pt x="90" y="276"/>
                </a:moveTo>
                <a:cubicBezTo>
                  <a:pt x="101" y="273"/>
                  <a:pt x="112" y="269"/>
                  <a:pt x="123" y="265"/>
                </a:cubicBezTo>
                <a:cubicBezTo>
                  <a:pt x="133" y="262"/>
                  <a:pt x="143" y="256"/>
                  <a:pt x="154" y="254"/>
                </a:cubicBezTo>
                <a:cubicBezTo>
                  <a:pt x="152" y="255"/>
                  <a:pt x="150" y="256"/>
                  <a:pt x="148" y="257"/>
                </a:cubicBezTo>
                <a:cubicBezTo>
                  <a:pt x="145" y="258"/>
                  <a:pt x="142" y="260"/>
                  <a:pt x="138" y="261"/>
                </a:cubicBezTo>
                <a:cubicBezTo>
                  <a:pt x="133" y="263"/>
                  <a:pt x="127" y="265"/>
                  <a:pt x="122" y="266"/>
                </a:cubicBezTo>
                <a:cubicBezTo>
                  <a:pt x="113" y="269"/>
                  <a:pt x="103" y="271"/>
                  <a:pt x="95" y="276"/>
                </a:cubicBezTo>
                <a:cubicBezTo>
                  <a:pt x="94" y="276"/>
                  <a:pt x="92" y="276"/>
                  <a:pt x="90" y="276"/>
                </a:cubicBezTo>
                <a:close/>
                <a:moveTo>
                  <a:pt x="79" y="275"/>
                </a:moveTo>
                <a:cubicBezTo>
                  <a:pt x="83" y="274"/>
                  <a:pt x="88" y="273"/>
                  <a:pt x="92" y="272"/>
                </a:cubicBezTo>
                <a:cubicBezTo>
                  <a:pt x="98" y="269"/>
                  <a:pt x="104" y="268"/>
                  <a:pt x="110" y="266"/>
                </a:cubicBezTo>
                <a:cubicBezTo>
                  <a:pt x="123" y="262"/>
                  <a:pt x="135" y="257"/>
                  <a:pt x="147" y="254"/>
                </a:cubicBezTo>
                <a:cubicBezTo>
                  <a:pt x="148" y="254"/>
                  <a:pt x="149" y="254"/>
                  <a:pt x="151" y="253"/>
                </a:cubicBezTo>
                <a:cubicBezTo>
                  <a:pt x="151" y="253"/>
                  <a:pt x="147" y="255"/>
                  <a:pt x="146" y="255"/>
                </a:cubicBezTo>
                <a:cubicBezTo>
                  <a:pt x="143" y="256"/>
                  <a:pt x="140" y="257"/>
                  <a:pt x="136" y="258"/>
                </a:cubicBezTo>
                <a:cubicBezTo>
                  <a:pt x="130" y="260"/>
                  <a:pt x="125" y="263"/>
                  <a:pt x="119" y="265"/>
                </a:cubicBezTo>
                <a:cubicBezTo>
                  <a:pt x="108" y="269"/>
                  <a:pt x="97" y="271"/>
                  <a:pt x="88" y="276"/>
                </a:cubicBezTo>
                <a:cubicBezTo>
                  <a:pt x="85" y="276"/>
                  <a:pt x="82" y="275"/>
                  <a:pt x="79" y="275"/>
                </a:cubicBezTo>
                <a:close/>
                <a:moveTo>
                  <a:pt x="120" y="265"/>
                </a:moveTo>
                <a:cubicBezTo>
                  <a:pt x="124" y="264"/>
                  <a:pt x="128" y="262"/>
                  <a:pt x="132" y="261"/>
                </a:cubicBezTo>
                <a:cubicBezTo>
                  <a:pt x="130" y="262"/>
                  <a:pt x="127" y="263"/>
                  <a:pt x="124" y="264"/>
                </a:cubicBezTo>
                <a:cubicBezTo>
                  <a:pt x="118" y="266"/>
                  <a:pt x="112" y="268"/>
                  <a:pt x="107" y="270"/>
                </a:cubicBezTo>
                <a:cubicBezTo>
                  <a:pt x="101" y="272"/>
                  <a:pt x="94" y="273"/>
                  <a:pt x="89" y="276"/>
                </a:cubicBezTo>
                <a:cubicBezTo>
                  <a:pt x="89" y="276"/>
                  <a:pt x="89" y="276"/>
                  <a:pt x="89" y="276"/>
                </a:cubicBezTo>
                <a:cubicBezTo>
                  <a:pt x="99" y="271"/>
                  <a:pt x="110" y="269"/>
                  <a:pt x="120" y="265"/>
                </a:cubicBezTo>
                <a:close/>
                <a:moveTo>
                  <a:pt x="148" y="255"/>
                </a:moveTo>
                <a:cubicBezTo>
                  <a:pt x="150" y="254"/>
                  <a:pt x="151" y="254"/>
                  <a:pt x="152" y="253"/>
                </a:cubicBezTo>
                <a:cubicBezTo>
                  <a:pt x="152" y="253"/>
                  <a:pt x="152" y="253"/>
                  <a:pt x="153" y="253"/>
                </a:cubicBezTo>
                <a:cubicBezTo>
                  <a:pt x="153" y="253"/>
                  <a:pt x="154" y="253"/>
                  <a:pt x="154" y="253"/>
                </a:cubicBezTo>
                <a:cubicBezTo>
                  <a:pt x="152" y="254"/>
                  <a:pt x="150" y="254"/>
                  <a:pt x="148" y="255"/>
                </a:cubicBezTo>
                <a:close/>
                <a:moveTo>
                  <a:pt x="51" y="271"/>
                </a:moveTo>
                <a:cubicBezTo>
                  <a:pt x="59" y="268"/>
                  <a:pt x="66" y="265"/>
                  <a:pt x="74" y="263"/>
                </a:cubicBezTo>
                <a:cubicBezTo>
                  <a:pt x="80" y="261"/>
                  <a:pt x="86" y="260"/>
                  <a:pt x="92" y="258"/>
                </a:cubicBezTo>
                <a:cubicBezTo>
                  <a:pt x="98" y="256"/>
                  <a:pt x="104" y="255"/>
                  <a:pt x="110" y="253"/>
                </a:cubicBezTo>
                <a:cubicBezTo>
                  <a:pt x="112" y="252"/>
                  <a:pt x="115" y="251"/>
                  <a:pt x="118" y="250"/>
                </a:cubicBezTo>
                <a:cubicBezTo>
                  <a:pt x="119" y="250"/>
                  <a:pt x="120" y="249"/>
                  <a:pt x="121" y="249"/>
                </a:cubicBezTo>
                <a:cubicBezTo>
                  <a:pt x="111" y="254"/>
                  <a:pt x="100" y="256"/>
                  <a:pt x="90" y="260"/>
                </a:cubicBezTo>
                <a:cubicBezTo>
                  <a:pt x="84" y="262"/>
                  <a:pt x="78" y="264"/>
                  <a:pt x="73" y="266"/>
                </a:cubicBezTo>
                <a:cubicBezTo>
                  <a:pt x="67" y="268"/>
                  <a:pt x="61" y="270"/>
                  <a:pt x="56" y="272"/>
                </a:cubicBezTo>
                <a:cubicBezTo>
                  <a:pt x="54" y="272"/>
                  <a:pt x="53" y="272"/>
                  <a:pt x="51" y="271"/>
                </a:cubicBezTo>
                <a:close/>
                <a:moveTo>
                  <a:pt x="90" y="258"/>
                </a:moveTo>
                <a:cubicBezTo>
                  <a:pt x="99" y="255"/>
                  <a:pt x="108" y="252"/>
                  <a:pt x="116" y="248"/>
                </a:cubicBezTo>
                <a:cubicBezTo>
                  <a:pt x="117" y="247"/>
                  <a:pt x="117" y="247"/>
                  <a:pt x="117" y="247"/>
                </a:cubicBezTo>
                <a:cubicBezTo>
                  <a:pt x="119" y="247"/>
                  <a:pt x="121" y="247"/>
                  <a:pt x="123" y="247"/>
                </a:cubicBezTo>
                <a:cubicBezTo>
                  <a:pt x="123" y="247"/>
                  <a:pt x="123" y="247"/>
                  <a:pt x="124" y="246"/>
                </a:cubicBezTo>
                <a:cubicBezTo>
                  <a:pt x="124" y="246"/>
                  <a:pt x="124" y="246"/>
                  <a:pt x="124" y="247"/>
                </a:cubicBezTo>
                <a:cubicBezTo>
                  <a:pt x="113" y="251"/>
                  <a:pt x="102" y="254"/>
                  <a:pt x="90" y="258"/>
                </a:cubicBezTo>
                <a:close/>
                <a:moveTo>
                  <a:pt x="103" y="236"/>
                </a:moveTo>
                <a:cubicBezTo>
                  <a:pt x="107" y="235"/>
                  <a:pt x="111" y="233"/>
                  <a:pt x="116" y="232"/>
                </a:cubicBezTo>
                <a:cubicBezTo>
                  <a:pt x="114" y="233"/>
                  <a:pt x="112" y="233"/>
                  <a:pt x="111" y="234"/>
                </a:cubicBezTo>
                <a:cubicBezTo>
                  <a:pt x="108" y="235"/>
                  <a:pt x="105" y="236"/>
                  <a:pt x="102" y="237"/>
                </a:cubicBezTo>
                <a:cubicBezTo>
                  <a:pt x="102" y="237"/>
                  <a:pt x="103" y="236"/>
                  <a:pt x="103" y="236"/>
                </a:cubicBezTo>
                <a:close/>
                <a:moveTo>
                  <a:pt x="115" y="247"/>
                </a:moveTo>
                <a:cubicBezTo>
                  <a:pt x="106" y="250"/>
                  <a:pt x="98" y="252"/>
                  <a:pt x="89" y="254"/>
                </a:cubicBezTo>
                <a:cubicBezTo>
                  <a:pt x="95" y="252"/>
                  <a:pt x="102" y="250"/>
                  <a:pt x="108" y="247"/>
                </a:cubicBezTo>
                <a:cubicBezTo>
                  <a:pt x="110" y="247"/>
                  <a:pt x="112" y="247"/>
                  <a:pt x="115" y="247"/>
                </a:cubicBezTo>
                <a:close/>
                <a:moveTo>
                  <a:pt x="121" y="244"/>
                </a:moveTo>
                <a:cubicBezTo>
                  <a:pt x="121" y="244"/>
                  <a:pt x="121" y="244"/>
                  <a:pt x="121" y="244"/>
                </a:cubicBezTo>
                <a:cubicBezTo>
                  <a:pt x="121" y="244"/>
                  <a:pt x="121" y="244"/>
                  <a:pt x="120" y="244"/>
                </a:cubicBezTo>
                <a:cubicBezTo>
                  <a:pt x="120" y="244"/>
                  <a:pt x="117" y="243"/>
                  <a:pt x="117" y="243"/>
                </a:cubicBezTo>
                <a:cubicBezTo>
                  <a:pt x="118" y="243"/>
                  <a:pt x="120" y="242"/>
                  <a:pt x="122" y="241"/>
                </a:cubicBezTo>
                <a:cubicBezTo>
                  <a:pt x="122" y="242"/>
                  <a:pt x="121" y="243"/>
                  <a:pt x="121" y="244"/>
                </a:cubicBezTo>
                <a:close/>
                <a:moveTo>
                  <a:pt x="115" y="244"/>
                </a:moveTo>
                <a:cubicBezTo>
                  <a:pt x="114" y="244"/>
                  <a:pt x="114" y="244"/>
                  <a:pt x="115" y="244"/>
                </a:cubicBezTo>
                <a:cubicBezTo>
                  <a:pt x="112" y="244"/>
                  <a:pt x="109" y="244"/>
                  <a:pt x="106" y="244"/>
                </a:cubicBezTo>
                <a:cubicBezTo>
                  <a:pt x="108" y="243"/>
                  <a:pt x="111" y="243"/>
                  <a:pt x="113" y="242"/>
                </a:cubicBezTo>
                <a:cubicBezTo>
                  <a:pt x="115" y="242"/>
                  <a:pt x="118" y="241"/>
                  <a:pt x="120" y="241"/>
                </a:cubicBezTo>
                <a:cubicBezTo>
                  <a:pt x="119" y="241"/>
                  <a:pt x="116" y="243"/>
                  <a:pt x="115" y="244"/>
                </a:cubicBezTo>
                <a:close/>
                <a:moveTo>
                  <a:pt x="103" y="243"/>
                </a:moveTo>
                <a:cubicBezTo>
                  <a:pt x="103" y="243"/>
                  <a:pt x="103" y="243"/>
                  <a:pt x="103" y="243"/>
                </a:cubicBezTo>
                <a:cubicBezTo>
                  <a:pt x="103" y="242"/>
                  <a:pt x="103" y="242"/>
                  <a:pt x="103" y="242"/>
                </a:cubicBezTo>
                <a:cubicBezTo>
                  <a:pt x="108" y="242"/>
                  <a:pt x="113" y="239"/>
                  <a:pt x="118" y="238"/>
                </a:cubicBezTo>
                <a:cubicBezTo>
                  <a:pt x="122" y="238"/>
                  <a:pt x="116" y="240"/>
                  <a:pt x="116" y="239"/>
                </a:cubicBezTo>
                <a:cubicBezTo>
                  <a:pt x="114" y="240"/>
                  <a:pt x="112" y="241"/>
                  <a:pt x="111" y="241"/>
                </a:cubicBezTo>
                <a:cubicBezTo>
                  <a:pt x="108" y="242"/>
                  <a:pt x="105" y="242"/>
                  <a:pt x="103" y="243"/>
                </a:cubicBezTo>
                <a:close/>
                <a:moveTo>
                  <a:pt x="102" y="239"/>
                </a:moveTo>
                <a:cubicBezTo>
                  <a:pt x="105" y="239"/>
                  <a:pt x="108" y="238"/>
                  <a:pt x="110" y="238"/>
                </a:cubicBezTo>
                <a:cubicBezTo>
                  <a:pt x="110" y="238"/>
                  <a:pt x="110" y="238"/>
                  <a:pt x="110" y="238"/>
                </a:cubicBezTo>
                <a:cubicBezTo>
                  <a:pt x="108" y="239"/>
                  <a:pt x="105" y="239"/>
                  <a:pt x="102" y="241"/>
                </a:cubicBezTo>
                <a:cubicBezTo>
                  <a:pt x="102" y="240"/>
                  <a:pt x="102" y="239"/>
                  <a:pt x="102" y="239"/>
                </a:cubicBezTo>
                <a:close/>
                <a:moveTo>
                  <a:pt x="116" y="228"/>
                </a:moveTo>
                <a:cubicBezTo>
                  <a:pt x="112" y="230"/>
                  <a:pt x="107" y="232"/>
                  <a:pt x="103" y="234"/>
                </a:cubicBezTo>
                <a:cubicBezTo>
                  <a:pt x="103" y="234"/>
                  <a:pt x="104" y="233"/>
                  <a:pt x="104" y="232"/>
                </a:cubicBezTo>
                <a:cubicBezTo>
                  <a:pt x="106" y="231"/>
                  <a:pt x="108" y="230"/>
                  <a:pt x="111" y="230"/>
                </a:cubicBezTo>
                <a:cubicBezTo>
                  <a:pt x="112" y="229"/>
                  <a:pt x="114" y="229"/>
                  <a:pt x="115" y="229"/>
                </a:cubicBezTo>
                <a:cubicBezTo>
                  <a:pt x="116" y="228"/>
                  <a:pt x="120" y="227"/>
                  <a:pt x="116" y="228"/>
                </a:cubicBezTo>
                <a:close/>
                <a:moveTo>
                  <a:pt x="105" y="228"/>
                </a:moveTo>
                <a:cubicBezTo>
                  <a:pt x="109" y="228"/>
                  <a:pt x="113" y="227"/>
                  <a:pt x="116" y="225"/>
                </a:cubicBezTo>
                <a:cubicBezTo>
                  <a:pt x="112" y="227"/>
                  <a:pt x="108" y="228"/>
                  <a:pt x="104" y="230"/>
                </a:cubicBezTo>
                <a:cubicBezTo>
                  <a:pt x="105" y="229"/>
                  <a:pt x="105" y="229"/>
                  <a:pt x="105" y="228"/>
                </a:cubicBezTo>
                <a:close/>
                <a:moveTo>
                  <a:pt x="106" y="225"/>
                </a:moveTo>
                <a:cubicBezTo>
                  <a:pt x="108" y="225"/>
                  <a:pt x="110" y="224"/>
                  <a:pt x="112" y="224"/>
                </a:cubicBezTo>
                <a:cubicBezTo>
                  <a:pt x="113" y="224"/>
                  <a:pt x="113" y="223"/>
                  <a:pt x="114" y="223"/>
                </a:cubicBezTo>
                <a:cubicBezTo>
                  <a:pt x="114" y="223"/>
                  <a:pt x="114" y="223"/>
                  <a:pt x="113" y="223"/>
                </a:cubicBezTo>
                <a:cubicBezTo>
                  <a:pt x="111" y="224"/>
                  <a:pt x="108" y="225"/>
                  <a:pt x="106" y="226"/>
                </a:cubicBezTo>
                <a:cubicBezTo>
                  <a:pt x="106" y="226"/>
                  <a:pt x="106" y="225"/>
                  <a:pt x="106" y="225"/>
                </a:cubicBezTo>
                <a:close/>
                <a:moveTo>
                  <a:pt x="82" y="251"/>
                </a:moveTo>
                <a:cubicBezTo>
                  <a:pt x="88" y="249"/>
                  <a:pt x="95" y="248"/>
                  <a:pt x="102" y="246"/>
                </a:cubicBezTo>
                <a:cubicBezTo>
                  <a:pt x="102" y="246"/>
                  <a:pt x="102" y="246"/>
                  <a:pt x="103" y="246"/>
                </a:cubicBezTo>
                <a:cubicBezTo>
                  <a:pt x="96" y="248"/>
                  <a:pt x="90" y="251"/>
                  <a:pt x="84" y="252"/>
                </a:cubicBezTo>
                <a:cubicBezTo>
                  <a:pt x="75" y="255"/>
                  <a:pt x="66" y="257"/>
                  <a:pt x="57" y="260"/>
                </a:cubicBezTo>
                <a:cubicBezTo>
                  <a:pt x="65" y="255"/>
                  <a:pt x="73" y="253"/>
                  <a:pt x="82" y="251"/>
                </a:cubicBezTo>
                <a:close/>
                <a:moveTo>
                  <a:pt x="55" y="262"/>
                </a:moveTo>
                <a:cubicBezTo>
                  <a:pt x="55" y="262"/>
                  <a:pt x="56" y="261"/>
                  <a:pt x="56" y="261"/>
                </a:cubicBezTo>
                <a:cubicBezTo>
                  <a:pt x="56" y="261"/>
                  <a:pt x="56" y="261"/>
                  <a:pt x="56" y="261"/>
                </a:cubicBezTo>
                <a:cubicBezTo>
                  <a:pt x="67" y="257"/>
                  <a:pt x="77" y="255"/>
                  <a:pt x="88" y="252"/>
                </a:cubicBezTo>
                <a:cubicBezTo>
                  <a:pt x="93" y="251"/>
                  <a:pt x="97" y="249"/>
                  <a:pt x="102" y="247"/>
                </a:cubicBezTo>
                <a:cubicBezTo>
                  <a:pt x="103" y="247"/>
                  <a:pt x="104" y="247"/>
                  <a:pt x="105" y="247"/>
                </a:cubicBezTo>
                <a:cubicBezTo>
                  <a:pt x="105" y="247"/>
                  <a:pt x="106" y="247"/>
                  <a:pt x="106" y="247"/>
                </a:cubicBezTo>
                <a:cubicBezTo>
                  <a:pt x="105" y="247"/>
                  <a:pt x="104" y="248"/>
                  <a:pt x="103" y="248"/>
                </a:cubicBezTo>
                <a:cubicBezTo>
                  <a:pt x="85" y="256"/>
                  <a:pt x="66" y="259"/>
                  <a:pt x="48" y="268"/>
                </a:cubicBezTo>
                <a:cubicBezTo>
                  <a:pt x="50" y="266"/>
                  <a:pt x="54" y="262"/>
                  <a:pt x="55" y="262"/>
                </a:cubicBezTo>
                <a:close/>
                <a:moveTo>
                  <a:pt x="75" y="259"/>
                </a:moveTo>
                <a:cubicBezTo>
                  <a:pt x="67" y="262"/>
                  <a:pt x="59" y="265"/>
                  <a:pt x="50" y="268"/>
                </a:cubicBezTo>
                <a:cubicBezTo>
                  <a:pt x="51" y="267"/>
                  <a:pt x="52" y="267"/>
                  <a:pt x="53" y="267"/>
                </a:cubicBezTo>
                <a:cubicBezTo>
                  <a:pt x="56" y="265"/>
                  <a:pt x="59" y="264"/>
                  <a:pt x="62" y="263"/>
                </a:cubicBezTo>
                <a:cubicBezTo>
                  <a:pt x="66" y="261"/>
                  <a:pt x="71" y="260"/>
                  <a:pt x="75" y="259"/>
                </a:cubicBezTo>
                <a:close/>
                <a:moveTo>
                  <a:pt x="48" y="269"/>
                </a:moveTo>
                <a:cubicBezTo>
                  <a:pt x="59" y="266"/>
                  <a:pt x="70" y="261"/>
                  <a:pt x="82" y="257"/>
                </a:cubicBezTo>
                <a:cubicBezTo>
                  <a:pt x="88" y="255"/>
                  <a:pt x="94" y="254"/>
                  <a:pt x="101" y="252"/>
                </a:cubicBezTo>
                <a:cubicBezTo>
                  <a:pt x="103" y="251"/>
                  <a:pt x="106" y="251"/>
                  <a:pt x="109" y="250"/>
                </a:cubicBezTo>
                <a:cubicBezTo>
                  <a:pt x="110" y="250"/>
                  <a:pt x="111" y="249"/>
                  <a:pt x="111" y="249"/>
                </a:cubicBezTo>
                <a:cubicBezTo>
                  <a:pt x="101" y="253"/>
                  <a:pt x="91" y="257"/>
                  <a:pt x="80" y="260"/>
                </a:cubicBezTo>
                <a:cubicBezTo>
                  <a:pt x="77" y="261"/>
                  <a:pt x="73" y="262"/>
                  <a:pt x="70" y="264"/>
                </a:cubicBezTo>
                <a:cubicBezTo>
                  <a:pt x="63" y="266"/>
                  <a:pt x="56" y="268"/>
                  <a:pt x="50" y="271"/>
                </a:cubicBezTo>
                <a:cubicBezTo>
                  <a:pt x="49" y="271"/>
                  <a:pt x="49" y="270"/>
                  <a:pt x="48" y="270"/>
                </a:cubicBezTo>
                <a:cubicBezTo>
                  <a:pt x="48" y="270"/>
                  <a:pt x="48" y="270"/>
                  <a:pt x="48" y="269"/>
                </a:cubicBezTo>
                <a:close/>
                <a:moveTo>
                  <a:pt x="58" y="273"/>
                </a:moveTo>
                <a:cubicBezTo>
                  <a:pt x="72" y="270"/>
                  <a:pt x="86" y="265"/>
                  <a:pt x="100" y="260"/>
                </a:cubicBezTo>
                <a:cubicBezTo>
                  <a:pt x="106" y="258"/>
                  <a:pt x="113" y="256"/>
                  <a:pt x="119" y="255"/>
                </a:cubicBezTo>
                <a:cubicBezTo>
                  <a:pt x="113" y="257"/>
                  <a:pt x="107" y="259"/>
                  <a:pt x="100" y="261"/>
                </a:cubicBezTo>
                <a:cubicBezTo>
                  <a:pt x="88" y="266"/>
                  <a:pt x="76" y="269"/>
                  <a:pt x="64" y="274"/>
                </a:cubicBezTo>
                <a:cubicBezTo>
                  <a:pt x="64" y="274"/>
                  <a:pt x="64" y="274"/>
                  <a:pt x="64" y="274"/>
                </a:cubicBezTo>
                <a:cubicBezTo>
                  <a:pt x="62" y="273"/>
                  <a:pt x="60" y="273"/>
                  <a:pt x="58" y="273"/>
                </a:cubicBezTo>
                <a:close/>
                <a:moveTo>
                  <a:pt x="67" y="274"/>
                </a:moveTo>
                <a:cubicBezTo>
                  <a:pt x="78" y="272"/>
                  <a:pt x="89" y="269"/>
                  <a:pt x="100" y="265"/>
                </a:cubicBezTo>
                <a:cubicBezTo>
                  <a:pt x="112" y="260"/>
                  <a:pt x="125" y="256"/>
                  <a:pt x="137" y="253"/>
                </a:cubicBezTo>
                <a:cubicBezTo>
                  <a:pt x="136" y="254"/>
                  <a:pt x="134" y="254"/>
                  <a:pt x="132" y="255"/>
                </a:cubicBezTo>
                <a:cubicBezTo>
                  <a:pt x="126" y="258"/>
                  <a:pt x="119" y="260"/>
                  <a:pt x="112" y="263"/>
                </a:cubicBezTo>
                <a:cubicBezTo>
                  <a:pt x="101" y="267"/>
                  <a:pt x="88" y="270"/>
                  <a:pt x="77" y="275"/>
                </a:cubicBezTo>
                <a:cubicBezTo>
                  <a:pt x="77" y="275"/>
                  <a:pt x="77" y="275"/>
                  <a:pt x="77" y="275"/>
                </a:cubicBezTo>
                <a:cubicBezTo>
                  <a:pt x="76" y="275"/>
                  <a:pt x="76" y="275"/>
                  <a:pt x="75" y="275"/>
                </a:cubicBezTo>
                <a:cubicBezTo>
                  <a:pt x="72" y="274"/>
                  <a:pt x="70" y="274"/>
                  <a:pt x="67" y="274"/>
                </a:cubicBezTo>
                <a:close/>
                <a:moveTo>
                  <a:pt x="113" y="277"/>
                </a:moveTo>
                <a:cubicBezTo>
                  <a:pt x="121" y="274"/>
                  <a:pt x="129" y="272"/>
                  <a:pt x="137" y="269"/>
                </a:cubicBezTo>
                <a:cubicBezTo>
                  <a:pt x="146" y="267"/>
                  <a:pt x="154" y="264"/>
                  <a:pt x="162" y="261"/>
                </a:cubicBezTo>
                <a:cubicBezTo>
                  <a:pt x="161" y="261"/>
                  <a:pt x="160" y="261"/>
                  <a:pt x="159" y="262"/>
                </a:cubicBezTo>
                <a:cubicBezTo>
                  <a:pt x="154" y="264"/>
                  <a:pt x="149" y="266"/>
                  <a:pt x="144" y="268"/>
                </a:cubicBezTo>
                <a:cubicBezTo>
                  <a:pt x="137" y="271"/>
                  <a:pt x="130" y="273"/>
                  <a:pt x="124" y="277"/>
                </a:cubicBezTo>
                <a:cubicBezTo>
                  <a:pt x="120" y="277"/>
                  <a:pt x="117" y="277"/>
                  <a:pt x="113" y="277"/>
                </a:cubicBezTo>
                <a:close/>
                <a:moveTo>
                  <a:pt x="128" y="277"/>
                </a:moveTo>
                <a:cubicBezTo>
                  <a:pt x="135" y="275"/>
                  <a:pt x="140" y="273"/>
                  <a:pt x="146" y="271"/>
                </a:cubicBezTo>
                <a:cubicBezTo>
                  <a:pt x="153" y="268"/>
                  <a:pt x="160" y="266"/>
                  <a:pt x="166" y="263"/>
                </a:cubicBezTo>
                <a:cubicBezTo>
                  <a:pt x="168" y="262"/>
                  <a:pt x="169" y="261"/>
                  <a:pt x="171" y="260"/>
                </a:cubicBezTo>
                <a:cubicBezTo>
                  <a:pt x="169" y="262"/>
                  <a:pt x="167" y="262"/>
                  <a:pt x="166" y="263"/>
                </a:cubicBezTo>
                <a:cubicBezTo>
                  <a:pt x="162" y="265"/>
                  <a:pt x="159" y="266"/>
                  <a:pt x="155" y="268"/>
                </a:cubicBezTo>
                <a:cubicBezTo>
                  <a:pt x="149" y="270"/>
                  <a:pt x="144" y="273"/>
                  <a:pt x="139" y="276"/>
                </a:cubicBezTo>
                <a:cubicBezTo>
                  <a:pt x="138" y="276"/>
                  <a:pt x="137" y="276"/>
                  <a:pt x="137" y="276"/>
                </a:cubicBezTo>
                <a:cubicBezTo>
                  <a:pt x="134" y="277"/>
                  <a:pt x="131" y="277"/>
                  <a:pt x="128" y="277"/>
                </a:cubicBezTo>
                <a:close/>
                <a:moveTo>
                  <a:pt x="171" y="273"/>
                </a:moveTo>
                <a:cubicBezTo>
                  <a:pt x="174" y="272"/>
                  <a:pt x="177" y="271"/>
                  <a:pt x="180" y="270"/>
                </a:cubicBezTo>
                <a:cubicBezTo>
                  <a:pt x="178" y="271"/>
                  <a:pt x="174" y="272"/>
                  <a:pt x="171" y="273"/>
                </a:cubicBezTo>
                <a:close/>
                <a:moveTo>
                  <a:pt x="179" y="266"/>
                </a:moveTo>
                <a:cubicBezTo>
                  <a:pt x="174" y="267"/>
                  <a:pt x="169" y="269"/>
                  <a:pt x="165" y="270"/>
                </a:cubicBezTo>
                <a:cubicBezTo>
                  <a:pt x="162" y="271"/>
                  <a:pt x="159" y="272"/>
                  <a:pt x="157" y="273"/>
                </a:cubicBezTo>
                <a:cubicBezTo>
                  <a:pt x="156" y="273"/>
                  <a:pt x="155" y="274"/>
                  <a:pt x="155" y="274"/>
                </a:cubicBezTo>
                <a:cubicBezTo>
                  <a:pt x="158" y="272"/>
                  <a:pt x="163" y="270"/>
                  <a:pt x="166" y="268"/>
                </a:cubicBezTo>
                <a:cubicBezTo>
                  <a:pt x="168" y="267"/>
                  <a:pt x="169" y="267"/>
                  <a:pt x="171" y="266"/>
                </a:cubicBezTo>
                <a:cubicBezTo>
                  <a:pt x="173" y="265"/>
                  <a:pt x="174" y="264"/>
                  <a:pt x="176" y="263"/>
                </a:cubicBezTo>
                <a:cubicBezTo>
                  <a:pt x="176" y="263"/>
                  <a:pt x="176" y="263"/>
                  <a:pt x="176" y="263"/>
                </a:cubicBezTo>
                <a:cubicBezTo>
                  <a:pt x="177" y="264"/>
                  <a:pt x="178" y="265"/>
                  <a:pt x="179" y="266"/>
                </a:cubicBezTo>
                <a:close/>
                <a:moveTo>
                  <a:pt x="161" y="256"/>
                </a:moveTo>
                <a:cubicBezTo>
                  <a:pt x="151" y="260"/>
                  <a:pt x="141" y="264"/>
                  <a:pt x="130" y="267"/>
                </a:cubicBezTo>
                <a:cubicBezTo>
                  <a:pt x="124" y="268"/>
                  <a:pt x="119" y="270"/>
                  <a:pt x="113" y="272"/>
                </a:cubicBezTo>
                <a:cubicBezTo>
                  <a:pt x="108" y="273"/>
                  <a:pt x="103" y="276"/>
                  <a:pt x="98" y="276"/>
                </a:cubicBezTo>
                <a:cubicBezTo>
                  <a:pt x="98" y="276"/>
                  <a:pt x="97" y="276"/>
                  <a:pt x="97" y="276"/>
                </a:cubicBezTo>
                <a:cubicBezTo>
                  <a:pt x="98" y="276"/>
                  <a:pt x="100" y="274"/>
                  <a:pt x="101" y="274"/>
                </a:cubicBezTo>
                <a:cubicBezTo>
                  <a:pt x="104" y="273"/>
                  <a:pt x="107" y="272"/>
                  <a:pt x="109" y="271"/>
                </a:cubicBezTo>
                <a:cubicBezTo>
                  <a:pt x="114" y="269"/>
                  <a:pt x="119" y="268"/>
                  <a:pt x="124" y="266"/>
                </a:cubicBezTo>
                <a:cubicBezTo>
                  <a:pt x="135" y="263"/>
                  <a:pt x="146" y="259"/>
                  <a:pt x="156" y="254"/>
                </a:cubicBezTo>
                <a:cubicBezTo>
                  <a:pt x="156" y="254"/>
                  <a:pt x="156" y="254"/>
                  <a:pt x="156" y="254"/>
                </a:cubicBezTo>
                <a:cubicBezTo>
                  <a:pt x="157" y="254"/>
                  <a:pt x="158" y="254"/>
                  <a:pt x="158" y="255"/>
                </a:cubicBezTo>
                <a:cubicBezTo>
                  <a:pt x="159" y="255"/>
                  <a:pt x="160" y="255"/>
                  <a:pt x="161" y="256"/>
                </a:cubicBezTo>
                <a:close/>
                <a:moveTo>
                  <a:pt x="122" y="240"/>
                </a:moveTo>
                <a:cubicBezTo>
                  <a:pt x="119" y="240"/>
                  <a:pt x="116" y="241"/>
                  <a:pt x="113" y="242"/>
                </a:cubicBezTo>
                <a:cubicBezTo>
                  <a:pt x="111" y="242"/>
                  <a:pt x="110" y="242"/>
                  <a:pt x="108" y="243"/>
                </a:cubicBezTo>
                <a:cubicBezTo>
                  <a:pt x="108" y="243"/>
                  <a:pt x="106" y="243"/>
                  <a:pt x="104" y="244"/>
                </a:cubicBezTo>
                <a:cubicBezTo>
                  <a:pt x="104" y="244"/>
                  <a:pt x="104" y="244"/>
                  <a:pt x="104" y="244"/>
                </a:cubicBezTo>
                <a:cubicBezTo>
                  <a:pt x="104" y="244"/>
                  <a:pt x="104" y="243"/>
                  <a:pt x="105" y="243"/>
                </a:cubicBezTo>
                <a:cubicBezTo>
                  <a:pt x="110" y="242"/>
                  <a:pt x="116" y="241"/>
                  <a:pt x="120" y="238"/>
                </a:cubicBezTo>
                <a:cubicBezTo>
                  <a:pt x="121" y="238"/>
                  <a:pt x="121" y="237"/>
                  <a:pt x="120" y="237"/>
                </a:cubicBezTo>
                <a:cubicBezTo>
                  <a:pt x="114" y="238"/>
                  <a:pt x="109" y="241"/>
                  <a:pt x="102" y="241"/>
                </a:cubicBezTo>
                <a:cubicBezTo>
                  <a:pt x="102" y="241"/>
                  <a:pt x="102" y="241"/>
                  <a:pt x="102" y="241"/>
                </a:cubicBezTo>
                <a:cubicBezTo>
                  <a:pt x="105" y="241"/>
                  <a:pt x="109" y="239"/>
                  <a:pt x="112" y="238"/>
                </a:cubicBezTo>
                <a:cubicBezTo>
                  <a:pt x="115" y="237"/>
                  <a:pt x="118" y="236"/>
                  <a:pt x="121" y="235"/>
                </a:cubicBezTo>
                <a:cubicBezTo>
                  <a:pt x="122" y="236"/>
                  <a:pt x="122" y="238"/>
                  <a:pt x="122" y="240"/>
                </a:cubicBezTo>
                <a:close/>
                <a:moveTo>
                  <a:pt x="119" y="227"/>
                </a:moveTo>
                <a:cubicBezTo>
                  <a:pt x="119" y="227"/>
                  <a:pt x="119" y="227"/>
                  <a:pt x="119" y="227"/>
                </a:cubicBezTo>
                <a:cubicBezTo>
                  <a:pt x="114" y="228"/>
                  <a:pt x="110" y="230"/>
                  <a:pt x="105" y="231"/>
                </a:cubicBezTo>
                <a:cubicBezTo>
                  <a:pt x="107" y="230"/>
                  <a:pt x="109" y="229"/>
                  <a:pt x="111" y="228"/>
                </a:cubicBezTo>
                <a:cubicBezTo>
                  <a:pt x="113" y="227"/>
                  <a:pt x="115" y="226"/>
                  <a:pt x="117" y="225"/>
                </a:cubicBezTo>
                <a:cubicBezTo>
                  <a:pt x="118" y="225"/>
                  <a:pt x="118" y="225"/>
                  <a:pt x="117" y="225"/>
                </a:cubicBezTo>
                <a:cubicBezTo>
                  <a:pt x="115" y="225"/>
                  <a:pt x="113" y="225"/>
                  <a:pt x="111" y="226"/>
                </a:cubicBezTo>
                <a:cubicBezTo>
                  <a:pt x="110" y="226"/>
                  <a:pt x="107" y="227"/>
                  <a:pt x="106" y="227"/>
                </a:cubicBezTo>
                <a:cubicBezTo>
                  <a:pt x="106" y="227"/>
                  <a:pt x="106" y="227"/>
                  <a:pt x="106" y="227"/>
                </a:cubicBezTo>
                <a:cubicBezTo>
                  <a:pt x="109" y="225"/>
                  <a:pt x="114" y="224"/>
                  <a:pt x="117" y="222"/>
                </a:cubicBezTo>
                <a:cubicBezTo>
                  <a:pt x="118" y="222"/>
                  <a:pt x="118" y="222"/>
                  <a:pt x="118" y="222"/>
                </a:cubicBezTo>
                <a:cubicBezTo>
                  <a:pt x="118" y="222"/>
                  <a:pt x="118" y="222"/>
                  <a:pt x="118" y="222"/>
                </a:cubicBezTo>
                <a:cubicBezTo>
                  <a:pt x="118" y="224"/>
                  <a:pt x="119" y="225"/>
                  <a:pt x="119" y="227"/>
                </a:cubicBezTo>
                <a:close/>
                <a:moveTo>
                  <a:pt x="216" y="159"/>
                </a:moveTo>
                <a:cubicBezTo>
                  <a:pt x="202" y="190"/>
                  <a:pt x="174" y="209"/>
                  <a:pt x="142" y="216"/>
                </a:cubicBezTo>
                <a:cubicBezTo>
                  <a:pt x="132" y="218"/>
                  <a:pt x="122" y="219"/>
                  <a:pt x="111" y="219"/>
                </a:cubicBezTo>
                <a:cubicBezTo>
                  <a:pt x="99" y="219"/>
                  <a:pt x="85" y="218"/>
                  <a:pt x="74" y="213"/>
                </a:cubicBezTo>
                <a:cubicBezTo>
                  <a:pt x="75" y="210"/>
                  <a:pt x="76" y="208"/>
                  <a:pt x="77" y="206"/>
                </a:cubicBezTo>
                <a:cubicBezTo>
                  <a:pt x="95" y="212"/>
                  <a:pt x="114" y="213"/>
                  <a:pt x="133" y="210"/>
                </a:cubicBezTo>
                <a:cubicBezTo>
                  <a:pt x="180" y="201"/>
                  <a:pt x="217" y="160"/>
                  <a:pt x="217" y="112"/>
                </a:cubicBezTo>
                <a:cubicBezTo>
                  <a:pt x="217" y="72"/>
                  <a:pt x="192" y="38"/>
                  <a:pt x="157" y="22"/>
                </a:cubicBezTo>
                <a:cubicBezTo>
                  <a:pt x="158" y="20"/>
                  <a:pt x="161" y="16"/>
                  <a:pt x="162" y="13"/>
                </a:cubicBezTo>
                <a:cubicBezTo>
                  <a:pt x="174" y="20"/>
                  <a:pt x="186" y="27"/>
                  <a:pt x="196" y="37"/>
                </a:cubicBezTo>
                <a:cubicBezTo>
                  <a:pt x="206" y="47"/>
                  <a:pt x="213" y="61"/>
                  <a:pt x="218" y="74"/>
                </a:cubicBezTo>
                <a:cubicBezTo>
                  <a:pt x="230" y="102"/>
                  <a:pt x="228" y="132"/>
                  <a:pt x="216" y="15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" name="Freeform 7"/>
          <p:cNvSpPr>
            <a:spLocks noEditPoints="1"/>
          </p:cNvSpPr>
          <p:nvPr/>
        </p:nvSpPr>
        <p:spPr bwMode="auto">
          <a:xfrm>
            <a:off x="227013" y="1679575"/>
            <a:ext cx="539750" cy="604838"/>
          </a:xfrm>
          <a:custGeom>
            <a:avLst/>
            <a:gdLst>
              <a:gd name="T0" fmla="*/ 10 w 144"/>
              <a:gd name="T1" fmla="*/ 122 h 161"/>
              <a:gd name="T2" fmla="*/ 53 w 144"/>
              <a:gd name="T3" fmla="*/ 122 h 161"/>
              <a:gd name="T4" fmla="*/ 63 w 144"/>
              <a:gd name="T5" fmla="*/ 152 h 161"/>
              <a:gd name="T6" fmla="*/ 88 w 144"/>
              <a:gd name="T7" fmla="*/ 149 h 161"/>
              <a:gd name="T8" fmla="*/ 102 w 144"/>
              <a:gd name="T9" fmla="*/ 123 h 161"/>
              <a:gd name="T10" fmla="*/ 142 w 144"/>
              <a:gd name="T11" fmla="*/ 118 h 161"/>
              <a:gd name="T12" fmla="*/ 120 w 144"/>
              <a:gd name="T13" fmla="*/ 84 h 161"/>
              <a:gd name="T14" fmla="*/ 141 w 144"/>
              <a:gd name="T15" fmla="*/ 49 h 161"/>
              <a:gd name="T16" fmla="*/ 97 w 144"/>
              <a:gd name="T17" fmla="*/ 48 h 161"/>
              <a:gd name="T18" fmla="*/ 85 w 144"/>
              <a:gd name="T19" fmla="*/ 15 h 161"/>
              <a:gd name="T20" fmla="*/ 62 w 144"/>
              <a:gd name="T21" fmla="*/ 21 h 161"/>
              <a:gd name="T22" fmla="*/ 40 w 144"/>
              <a:gd name="T23" fmla="*/ 45 h 161"/>
              <a:gd name="T24" fmla="*/ 14 w 144"/>
              <a:gd name="T25" fmla="*/ 68 h 161"/>
              <a:gd name="T26" fmla="*/ 24 w 144"/>
              <a:gd name="T27" fmla="*/ 90 h 161"/>
              <a:gd name="T28" fmla="*/ 92 w 144"/>
              <a:gd name="T29" fmla="*/ 131 h 161"/>
              <a:gd name="T30" fmla="*/ 65 w 144"/>
              <a:gd name="T31" fmla="*/ 149 h 161"/>
              <a:gd name="T32" fmla="*/ 56 w 144"/>
              <a:gd name="T33" fmla="*/ 121 h 161"/>
              <a:gd name="T34" fmla="*/ 94 w 144"/>
              <a:gd name="T35" fmla="*/ 120 h 161"/>
              <a:gd name="T36" fmla="*/ 50 w 144"/>
              <a:gd name="T37" fmla="*/ 85 h 161"/>
              <a:gd name="T38" fmla="*/ 35 w 144"/>
              <a:gd name="T39" fmla="*/ 85 h 161"/>
              <a:gd name="T40" fmla="*/ 50 w 144"/>
              <a:gd name="T41" fmla="*/ 74 h 161"/>
              <a:gd name="T42" fmla="*/ 53 w 144"/>
              <a:gd name="T43" fmla="*/ 85 h 161"/>
              <a:gd name="T44" fmla="*/ 75 w 144"/>
              <a:gd name="T45" fmla="*/ 60 h 161"/>
              <a:gd name="T46" fmla="*/ 97 w 144"/>
              <a:gd name="T47" fmla="*/ 97 h 161"/>
              <a:gd name="T48" fmla="*/ 75 w 144"/>
              <a:gd name="T49" fmla="*/ 109 h 161"/>
              <a:gd name="T50" fmla="*/ 53 w 144"/>
              <a:gd name="T51" fmla="*/ 98 h 161"/>
              <a:gd name="T52" fmla="*/ 54 w 144"/>
              <a:gd name="T53" fmla="*/ 68 h 161"/>
              <a:gd name="T54" fmla="*/ 72 w 144"/>
              <a:gd name="T55" fmla="*/ 59 h 161"/>
              <a:gd name="T56" fmla="*/ 54 w 144"/>
              <a:gd name="T57" fmla="*/ 68 h 161"/>
              <a:gd name="T58" fmla="*/ 94 w 144"/>
              <a:gd name="T59" fmla="*/ 52 h 161"/>
              <a:gd name="T60" fmla="*/ 78 w 144"/>
              <a:gd name="T61" fmla="*/ 59 h 161"/>
              <a:gd name="T62" fmla="*/ 99 w 144"/>
              <a:gd name="T63" fmla="*/ 73 h 161"/>
              <a:gd name="T64" fmla="*/ 99 w 144"/>
              <a:gd name="T65" fmla="*/ 96 h 161"/>
              <a:gd name="T66" fmla="*/ 87 w 144"/>
              <a:gd name="T67" fmla="*/ 107 h 161"/>
              <a:gd name="T68" fmla="*/ 94 w 144"/>
              <a:gd name="T69" fmla="*/ 117 h 161"/>
              <a:gd name="T70" fmla="*/ 87 w 144"/>
              <a:gd name="T71" fmla="*/ 107 h 161"/>
              <a:gd name="T72" fmla="*/ 71 w 144"/>
              <a:gd name="T73" fmla="*/ 111 h 161"/>
              <a:gd name="T74" fmla="*/ 54 w 144"/>
              <a:gd name="T75" fmla="*/ 101 h 161"/>
              <a:gd name="T76" fmla="*/ 139 w 144"/>
              <a:gd name="T77" fmla="*/ 114 h 161"/>
              <a:gd name="T78" fmla="*/ 98 w 144"/>
              <a:gd name="T79" fmla="*/ 119 h 161"/>
              <a:gd name="T80" fmla="*/ 99 w 144"/>
              <a:gd name="T81" fmla="*/ 99 h 161"/>
              <a:gd name="T82" fmla="*/ 125 w 144"/>
              <a:gd name="T83" fmla="*/ 93 h 161"/>
              <a:gd name="T84" fmla="*/ 112 w 144"/>
              <a:gd name="T85" fmla="*/ 47 h 161"/>
              <a:gd name="T86" fmla="*/ 133 w 144"/>
              <a:gd name="T87" fmla="*/ 67 h 161"/>
              <a:gd name="T88" fmla="*/ 99 w 144"/>
              <a:gd name="T89" fmla="*/ 70 h 161"/>
              <a:gd name="T90" fmla="*/ 112 w 144"/>
              <a:gd name="T91" fmla="*/ 47 h 161"/>
              <a:gd name="T92" fmla="*/ 68 w 144"/>
              <a:gd name="T93" fmla="*/ 16 h 161"/>
              <a:gd name="T94" fmla="*/ 94 w 144"/>
              <a:gd name="T95" fmla="*/ 49 h 161"/>
              <a:gd name="T96" fmla="*/ 75 w 144"/>
              <a:gd name="T97" fmla="*/ 57 h 161"/>
              <a:gd name="T98" fmla="*/ 57 w 144"/>
              <a:gd name="T99" fmla="*/ 43 h 161"/>
              <a:gd name="T100" fmla="*/ 11 w 144"/>
              <a:gd name="T101" fmla="*/ 59 h 161"/>
              <a:gd name="T102" fmla="*/ 52 w 144"/>
              <a:gd name="T103" fmla="*/ 51 h 161"/>
              <a:gd name="T104" fmla="*/ 33 w 144"/>
              <a:gd name="T105" fmla="*/ 83 h 161"/>
              <a:gd name="T106" fmla="*/ 51 w 144"/>
              <a:gd name="T107" fmla="*/ 99 h 161"/>
              <a:gd name="T108" fmla="*/ 44 w 144"/>
              <a:gd name="T109" fmla="*/ 121 h 161"/>
              <a:gd name="T110" fmla="*/ 32 w 144"/>
              <a:gd name="T111" fmla="*/ 8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4" h="161">
                <a:moveTo>
                  <a:pt x="9" y="110"/>
                </a:moveTo>
                <a:cubicBezTo>
                  <a:pt x="7" y="114"/>
                  <a:pt x="7" y="119"/>
                  <a:pt x="10" y="122"/>
                </a:cubicBezTo>
                <a:cubicBezTo>
                  <a:pt x="13" y="126"/>
                  <a:pt x="20" y="127"/>
                  <a:pt x="25" y="127"/>
                </a:cubicBezTo>
                <a:cubicBezTo>
                  <a:pt x="34" y="127"/>
                  <a:pt x="44" y="125"/>
                  <a:pt x="53" y="122"/>
                </a:cubicBezTo>
                <a:cubicBezTo>
                  <a:pt x="53" y="123"/>
                  <a:pt x="54" y="124"/>
                  <a:pt x="54" y="125"/>
                </a:cubicBezTo>
                <a:cubicBezTo>
                  <a:pt x="56" y="134"/>
                  <a:pt x="58" y="144"/>
                  <a:pt x="63" y="152"/>
                </a:cubicBezTo>
                <a:cubicBezTo>
                  <a:pt x="66" y="156"/>
                  <a:pt x="71" y="161"/>
                  <a:pt x="76" y="160"/>
                </a:cubicBezTo>
                <a:cubicBezTo>
                  <a:pt x="82" y="159"/>
                  <a:pt x="86" y="153"/>
                  <a:pt x="88" y="149"/>
                </a:cubicBezTo>
                <a:cubicBezTo>
                  <a:pt x="93" y="140"/>
                  <a:pt x="95" y="131"/>
                  <a:pt x="97" y="121"/>
                </a:cubicBezTo>
                <a:cubicBezTo>
                  <a:pt x="98" y="122"/>
                  <a:pt x="100" y="122"/>
                  <a:pt x="102" y="123"/>
                </a:cubicBezTo>
                <a:cubicBezTo>
                  <a:pt x="111" y="125"/>
                  <a:pt x="121" y="128"/>
                  <a:pt x="131" y="126"/>
                </a:cubicBezTo>
                <a:cubicBezTo>
                  <a:pt x="136" y="126"/>
                  <a:pt x="141" y="123"/>
                  <a:pt x="142" y="118"/>
                </a:cubicBezTo>
                <a:cubicBezTo>
                  <a:pt x="144" y="112"/>
                  <a:pt x="139" y="106"/>
                  <a:pt x="136" y="101"/>
                </a:cubicBezTo>
                <a:cubicBezTo>
                  <a:pt x="131" y="95"/>
                  <a:pt x="126" y="90"/>
                  <a:pt x="120" y="84"/>
                </a:cubicBezTo>
                <a:cubicBezTo>
                  <a:pt x="127" y="79"/>
                  <a:pt x="134" y="72"/>
                  <a:pt x="139" y="64"/>
                </a:cubicBezTo>
                <a:cubicBezTo>
                  <a:pt x="142" y="59"/>
                  <a:pt x="144" y="53"/>
                  <a:pt x="141" y="49"/>
                </a:cubicBezTo>
                <a:cubicBezTo>
                  <a:pt x="138" y="43"/>
                  <a:pt x="130" y="43"/>
                  <a:pt x="125" y="43"/>
                </a:cubicBezTo>
                <a:cubicBezTo>
                  <a:pt x="115" y="43"/>
                  <a:pt x="106" y="45"/>
                  <a:pt x="97" y="48"/>
                </a:cubicBezTo>
                <a:cubicBezTo>
                  <a:pt x="96" y="45"/>
                  <a:pt x="95" y="42"/>
                  <a:pt x="95" y="39"/>
                </a:cubicBezTo>
                <a:cubicBezTo>
                  <a:pt x="93" y="31"/>
                  <a:pt x="90" y="22"/>
                  <a:pt x="85" y="15"/>
                </a:cubicBezTo>
                <a:cubicBezTo>
                  <a:pt x="82" y="12"/>
                  <a:pt x="78" y="9"/>
                  <a:pt x="73" y="10"/>
                </a:cubicBezTo>
                <a:cubicBezTo>
                  <a:pt x="67" y="11"/>
                  <a:pt x="64" y="17"/>
                  <a:pt x="62" y="21"/>
                </a:cubicBezTo>
                <a:cubicBezTo>
                  <a:pt x="57" y="29"/>
                  <a:pt x="54" y="39"/>
                  <a:pt x="53" y="48"/>
                </a:cubicBezTo>
                <a:cubicBezTo>
                  <a:pt x="48" y="47"/>
                  <a:pt x="44" y="46"/>
                  <a:pt x="40" y="45"/>
                </a:cubicBezTo>
                <a:cubicBezTo>
                  <a:pt x="32" y="43"/>
                  <a:pt x="23" y="41"/>
                  <a:pt x="15" y="44"/>
                </a:cubicBezTo>
                <a:cubicBezTo>
                  <a:pt x="3" y="48"/>
                  <a:pt x="8" y="61"/>
                  <a:pt x="14" y="68"/>
                </a:cubicBezTo>
                <a:cubicBezTo>
                  <a:pt x="18" y="74"/>
                  <a:pt x="24" y="80"/>
                  <a:pt x="30" y="85"/>
                </a:cubicBezTo>
                <a:cubicBezTo>
                  <a:pt x="28" y="87"/>
                  <a:pt x="26" y="89"/>
                  <a:pt x="24" y="90"/>
                </a:cubicBezTo>
                <a:cubicBezTo>
                  <a:pt x="18" y="96"/>
                  <a:pt x="12" y="102"/>
                  <a:pt x="9" y="110"/>
                </a:cubicBezTo>
                <a:close/>
                <a:moveTo>
                  <a:pt x="92" y="131"/>
                </a:moveTo>
                <a:cubicBezTo>
                  <a:pt x="89" y="139"/>
                  <a:pt x="87" y="149"/>
                  <a:pt x="80" y="155"/>
                </a:cubicBezTo>
                <a:cubicBezTo>
                  <a:pt x="74" y="160"/>
                  <a:pt x="68" y="154"/>
                  <a:pt x="65" y="149"/>
                </a:cubicBezTo>
                <a:cubicBezTo>
                  <a:pt x="60" y="141"/>
                  <a:pt x="58" y="132"/>
                  <a:pt x="56" y="123"/>
                </a:cubicBezTo>
                <a:cubicBezTo>
                  <a:pt x="56" y="122"/>
                  <a:pt x="56" y="121"/>
                  <a:pt x="56" y="121"/>
                </a:cubicBezTo>
                <a:cubicBezTo>
                  <a:pt x="63" y="118"/>
                  <a:pt x="69" y="115"/>
                  <a:pt x="75" y="112"/>
                </a:cubicBezTo>
                <a:cubicBezTo>
                  <a:pt x="81" y="115"/>
                  <a:pt x="87" y="118"/>
                  <a:pt x="94" y="120"/>
                </a:cubicBezTo>
                <a:cubicBezTo>
                  <a:pt x="93" y="124"/>
                  <a:pt x="92" y="127"/>
                  <a:pt x="92" y="131"/>
                </a:cubicBezTo>
                <a:close/>
                <a:moveTo>
                  <a:pt x="50" y="85"/>
                </a:moveTo>
                <a:cubicBezTo>
                  <a:pt x="50" y="88"/>
                  <a:pt x="50" y="92"/>
                  <a:pt x="50" y="96"/>
                </a:cubicBezTo>
                <a:cubicBezTo>
                  <a:pt x="45" y="92"/>
                  <a:pt x="40" y="89"/>
                  <a:pt x="35" y="85"/>
                </a:cubicBezTo>
                <a:cubicBezTo>
                  <a:pt x="36" y="84"/>
                  <a:pt x="36" y="84"/>
                  <a:pt x="36" y="84"/>
                </a:cubicBezTo>
                <a:cubicBezTo>
                  <a:pt x="41" y="80"/>
                  <a:pt x="46" y="77"/>
                  <a:pt x="50" y="74"/>
                </a:cubicBezTo>
                <a:cubicBezTo>
                  <a:pt x="50" y="77"/>
                  <a:pt x="50" y="81"/>
                  <a:pt x="50" y="85"/>
                </a:cubicBezTo>
                <a:close/>
                <a:moveTo>
                  <a:pt x="53" y="85"/>
                </a:moveTo>
                <a:cubicBezTo>
                  <a:pt x="53" y="80"/>
                  <a:pt x="53" y="76"/>
                  <a:pt x="53" y="72"/>
                </a:cubicBezTo>
                <a:cubicBezTo>
                  <a:pt x="60" y="67"/>
                  <a:pt x="67" y="63"/>
                  <a:pt x="75" y="60"/>
                </a:cubicBezTo>
                <a:cubicBezTo>
                  <a:pt x="82" y="63"/>
                  <a:pt x="90" y="67"/>
                  <a:pt x="97" y="72"/>
                </a:cubicBezTo>
                <a:cubicBezTo>
                  <a:pt x="97" y="80"/>
                  <a:pt x="97" y="89"/>
                  <a:pt x="97" y="97"/>
                </a:cubicBezTo>
                <a:cubicBezTo>
                  <a:pt x="93" y="100"/>
                  <a:pt x="89" y="102"/>
                  <a:pt x="85" y="104"/>
                </a:cubicBezTo>
                <a:cubicBezTo>
                  <a:pt x="82" y="106"/>
                  <a:pt x="78" y="108"/>
                  <a:pt x="75" y="109"/>
                </a:cubicBezTo>
                <a:cubicBezTo>
                  <a:pt x="71" y="108"/>
                  <a:pt x="68" y="106"/>
                  <a:pt x="65" y="104"/>
                </a:cubicBezTo>
                <a:cubicBezTo>
                  <a:pt x="61" y="102"/>
                  <a:pt x="57" y="100"/>
                  <a:pt x="53" y="98"/>
                </a:cubicBezTo>
                <a:cubicBezTo>
                  <a:pt x="53" y="93"/>
                  <a:pt x="53" y="89"/>
                  <a:pt x="53" y="85"/>
                </a:cubicBezTo>
                <a:close/>
                <a:moveTo>
                  <a:pt x="54" y="68"/>
                </a:moveTo>
                <a:cubicBezTo>
                  <a:pt x="54" y="63"/>
                  <a:pt x="55" y="58"/>
                  <a:pt x="55" y="52"/>
                </a:cubicBezTo>
                <a:cubicBezTo>
                  <a:pt x="61" y="54"/>
                  <a:pt x="66" y="56"/>
                  <a:pt x="72" y="59"/>
                </a:cubicBezTo>
                <a:cubicBezTo>
                  <a:pt x="66" y="62"/>
                  <a:pt x="60" y="65"/>
                  <a:pt x="54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78" y="59"/>
                </a:moveTo>
                <a:cubicBezTo>
                  <a:pt x="83" y="56"/>
                  <a:pt x="89" y="54"/>
                  <a:pt x="94" y="52"/>
                </a:cubicBezTo>
                <a:cubicBezTo>
                  <a:pt x="95" y="57"/>
                  <a:pt x="96" y="63"/>
                  <a:pt x="96" y="68"/>
                </a:cubicBezTo>
                <a:cubicBezTo>
                  <a:pt x="90" y="65"/>
                  <a:pt x="84" y="62"/>
                  <a:pt x="78" y="59"/>
                </a:cubicBezTo>
                <a:close/>
                <a:moveTo>
                  <a:pt x="100" y="78"/>
                </a:moveTo>
                <a:cubicBezTo>
                  <a:pt x="99" y="76"/>
                  <a:pt x="99" y="75"/>
                  <a:pt x="99" y="73"/>
                </a:cubicBezTo>
                <a:cubicBezTo>
                  <a:pt x="105" y="77"/>
                  <a:pt x="110" y="81"/>
                  <a:pt x="115" y="85"/>
                </a:cubicBezTo>
                <a:cubicBezTo>
                  <a:pt x="110" y="89"/>
                  <a:pt x="105" y="92"/>
                  <a:pt x="99" y="96"/>
                </a:cubicBezTo>
                <a:cubicBezTo>
                  <a:pt x="100" y="90"/>
                  <a:pt x="100" y="84"/>
                  <a:pt x="100" y="78"/>
                </a:cubicBezTo>
                <a:close/>
                <a:moveTo>
                  <a:pt x="87" y="107"/>
                </a:moveTo>
                <a:cubicBezTo>
                  <a:pt x="90" y="105"/>
                  <a:pt x="93" y="103"/>
                  <a:pt x="96" y="101"/>
                </a:cubicBezTo>
                <a:cubicBezTo>
                  <a:pt x="96" y="106"/>
                  <a:pt x="95" y="112"/>
                  <a:pt x="94" y="117"/>
                </a:cubicBezTo>
                <a:cubicBezTo>
                  <a:pt x="89" y="115"/>
                  <a:pt x="84" y="113"/>
                  <a:pt x="78" y="111"/>
                </a:cubicBezTo>
                <a:cubicBezTo>
                  <a:pt x="81" y="109"/>
                  <a:pt x="84" y="108"/>
                  <a:pt x="87" y="107"/>
                </a:cubicBezTo>
                <a:close/>
                <a:moveTo>
                  <a:pt x="63" y="107"/>
                </a:moveTo>
                <a:cubicBezTo>
                  <a:pt x="66" y="108"/>
                  <a:pt x="69" y="109"/>
                  <a:pt x="71" y="111"/>
                </a:cubicBezTo>
                <a:cubicBezTo>
                  <a:pt x="66" y="113"/>
                  <a:pt x="61" y="115"/>
                  <a:pt x="55" y="117"/>
                </a:cubicBezTo>
                <a:cubicBezTo>
                  <a:pt x="55" y="112"/>
                  <a:pt x="54" y="107"/>
                  <a:pt x="54" y="101"/>
                </a:cubicBezTo>
                <a:cubicBezTo>
                  <a:pt x="57" y="103"/>
                  <a:pt x="60" y="105"/>
                  <a:pt x="63" y="107"/>
                </a:cubicBezTo>
                <a:close/>
                <a:moveTo>
                  <a:pt x="139" y="114"/>
                </a:moveTo>
                <a:cubicBezTo>
                  <a:pt x="141" y="123"/>
                  <a:pt x="131" y="124"/>
                  <a:pt x="125" y="124"/>
                </a:cubicBezTo>
                <a:cubicBezTo>
                  <a:pt x="116" y="124"/>
                  <a:pt x="107" y="121"/>
                  <a:pt x="98" y="119"/>
                </a:cubicBezTo>
                <a:cubicBezTo>
                  <a:pt x="98" y="118"/>
                  <a:pt x="97" y="118"/>
                  <a:pt x="97" y="118"/>
                </a:cubicBezTo>
                <a:cubicBezTo>
                  <a:pt x="98" y="112"/>
                  <a:pt x="99" y="106"/>
                  <a:pt x="99" y="99"/>
                </a:cubicBezTo>
                <a:cubicBezTo>
                  <a:pt x="105" y="95"/>
                  <a:pt x="111" y="91"/>
                  <a:pt x="117" y="87"/>
                </a:cubicBezTo>
                <a:cubicBezTo>
                  <a:pt x="120" y="89"/>
                  <a:pt x="122" y="91"/>
                  <a:pt x="125" y="93"/>
                </a:cubicBezTo>
                <a:cubicBezTo>
                  <a:pt x="131" y="99"/>
                  <a:pt x="138" y="106"/>
                  <a:pt x="139" y="114"/>
                </a:cubicBezTo>
                <a:close/>
                <a:moveTo>
                  <a:pt x="112" y="47"/>
                </a:moveTo>
                <a:cubicBezTo>
                  <a:pt x="119" y="46"/>
                  <a:pt x="131" y="43"/>
                  <a:pt x="137" y="49"/>
                </a:cubicBezTo>
                <a:cubicBezTo>
                  <a:pt x="143" y="54"/>
                  <a:pt x="136" y="63"/>
                  <a:pt x="133" y="67"/>
                </a:cubicBezTo>
                <a:cubicBezTo>
                  <a:pt x="129" y="73"/>
                  <a:pt x="123" y="78"/>
                  <a:pt x="118" y="83"/>
                </a:cubicBezTo>
                <a:cubicBezTo>
                  <a:pt x="112" y="78"/>
                  <a:pt x="106" y="74"/>
                  <a:pt x="99" y="70"/>
                </a:cubicBezTo>
                <a:cubicBezTo>
                  <a:pt x="99" y="64"/>
                  <a:pt x="98" y="57"/>
                  <a:pt x="97" y="51"/>
                </a:cubicBezTo>
                <a:cubicBezTo>
                  <a:pt x="102" y="50"/>
                  <a:pt x="107" y="48"/>
                  <a:pt x="112" y="47"/>
                </a:cubicBezTo>
                <a:close/>
                <a:moveTo>
                  <a:pt x="57" y="43"/>
                </a:moveTo>
                <a:cubicBezTo>
                  <a:pt x="59" y="34"/>
                  <a:pt x="62" y="23"/>
                  <a:pt x="68" y="16"/>
                </a:cubicBezTo>
                <a:cubicBezTo>
                  <a:pt x="82" y="0"/>
                  <a:pt x="92" y="39"/>
                  <a:pt x="93" y="47"/>
                </a:cubicBezTo>
                <a:cubicBezTo>
                  <a:pt x="94" y="48"/>
                  <a:pt x="94" y="49"/>
                  <a:pt x="94" y="49"/>
                </a:cubicBezTo>
                <a:cubicBezTo>
                  <a:pt x="93" y="49"/>
                  <a:pt x="93" y="50"/>
                  <a:pt x="93" y="50"/>
                </a:cubicBezTo>
                <a:cubicBezTo>
                  <a:pt x="87" y="52"/>
                  <a:pt x="81" y="54"/>
                  <a:pt x="75" y="57"/>
                </a:cubicBezTo>
                <a:cubicBezTo>
                  <a:pt x="69" y="54"/>
                  <a:pt x="62" y="52"/>
                  <a:pt x="56" y="49"/>
                </a:cubicBezTo>
                <a:cubicBezTo>
                  <a:pt x="56" y="47"/>
                  <a:pt x="57" y="45"/>
                  <a:pt x="57" y="43"/>
                </a:cubicBezTo>
                <a:close/>
                <a:moveTo>
                  <a:pt x="30" y="81"/>
                </a:moveTo>
                <a:cubicBezTo>
                  <a:pt x="23" y="75"/>
                  <a:pt x="15" y="67"/>
                  <a:pt x="11" y="59"/>
                </a:cubicBezTo>
                <a:cubicBezTo>
                  <a:pt x="3" y="38"/>
                  <a:pt x="44" y="49"/>
                  <a:pt x="52" y="51"/>
                </a:cubicBezTo>
                <a:cubicBezTo>
                  <a:pt x="52" y="51"/>
                  <a:pt x="52" y="51"/>
                  <a:pt x="52" y="51"/>
                </a:cubicBezTo>
                <a:cubicBezTo>
                  <a:pt x="51" y="58"/>
                  <a:pt x="51" y="64"/>
                  <a:pt x="51" y="70"/>
                </a:cubicBezTo>
                <a:cubicBezTo>
                  <a:pt x="44" y="74"/>
                  <a:pt x="38" y="78"/>
                  <a:pt x="33" y="83"/>
                </a:cubicBezTo>
                <a:cubicBezTo>
                  <a:pt x="32" y="82"/>
                  <a:pt x="31" y="81"/>
                  <a:pt x="30" y="81"/>
                </a:cubicBezTo>
                <a:close/>
                <a:moveTo>
                  <a:pt x="51" y="99"/>
                </a:moveTo>
                <a:cubicBezTo>
                  <a:pt x="51" y="106"/>
                  <a:pt x="52" y="112"/>
                  <a:pt x="53" y="118"/>
                </a:cubicBezTo>
                <a:cubicBezTo>
                  <a:pt x="50" y="119"/>
                  <a:pt x="47" y="120"/>
                  <a:pt x="44" y="121"/>
                </a:cubicBezTo>
                <a:cubicBezTo>
                  <a:pt x="36" y="123"/>
                  <a:pt x="25" y="126"/>
                  <a:pt x="16" y="123"/>
                </a:cubicBezTo>
                <a:cubicBezTo>
                  <a:pt x="0" y="117"/>
                  <a:pt x="22" y="96"/>
                  <a:pt x="32" y="87"/>
                </a:cubicBezTo>
                <a:cubicBezTo>
                  <a:pt x="38" y="91"/>
                  <a:pt x="44" y="96"/>
                  <a:pt x="51" y="9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" name="Freeform 8"/>
          <p:cNvSpPr>
            <a:spLocks noEditPoints="1"/>
          </p:cNvSpPr>
          <p:nvPr/>
        </p:nvSpPr>
        <p:spPr bwMode="auto">
          <a:xfrm>
            <a:off x="2711450" y="2509838"/>
            <a:ext cx="539750" cy="604838"/>
          </a:xfrm>
          <a:custGeom>
            <a:avLst/>
            <a:gdLst>
              <a:gd name="T0" fmla="*/ 11 w 144"/>
              <a:gd name="T1" fmla="*/ 123 h 161"/>
              <a:gd name="T2" fmla="*/ 54 w 144"/>
              <a:gd name="T3" fmla="*/ 122 h 161"/>
              <a:gd name="T4" fmla="*/ 64 w 144"/>
              <a:gd name="T5" fmla="*/ 152 h 161"/>
              <a:gd name="T6" fmla="*/ 89 w 144"/>
              <a:gd name="T7" fmla="*/ 149 h 161"/>
              <a:gd name="T8" fmla="*/ 103 w 144"/>
              <a:gd name="T9" fmla="*/ 123 h 161"/>
              <a:gd name="T10" fmla="*/ 143 w 144"/>
              <a:gd name="T11" fmla="*/ 118 h 161"/>
              <a:gd name="T12" fmla="*/ 121 w 144"/>
              <a:gd name="T13" fmla="*/ 85 h 161"/>
              <a:gd name="T14" fmla="*/ 142 w 144"/>
              <a:gd name="T15" fmla="*/ 49 h 161"/>
              <a:gd name="T16" fmla="*/ 97 w 144"/>
              <a:gd name="T17" fmla="*/ 49 h 161"/>
              <a:gd name="T18" fmla="*/ 85 w 144"/>
              <a:gd name="T19" fmla="*/ 16 h 161"/>
              <a:gd name="T20" fmla="*/ 62 w 144"/>
              <a:gd name="T21" fmla="*/ 21 h 161"/>
              <a:gd name="T22" fmla="*/ 40 w 144"/>
              <a:gd name="T23" fmla="*/ 45 h 161"/>
              <a:gd name="T24" fmla="*/ 15 w 144"/>
              <a:gd name="T25" fmla="*/ 69 h 161"/>
              <a:gd name="T26" fmla="*/ 25 w 144"/>
              <a:gd name="T27" fmla="*/ 91 h 161"/>
              <a:gd name="T28" fmla="*/ 92 w 144"/>
              <a:gd name="T29" fmla="*/ 131 h 161"/>
              <a:gd name="T30" fmla="*/ 66 w 144"/>
              <a:gd name="T31" fmla="*/ 149 h 161"/>
              <a:gd name="T32" fmla="*/ 57 w 144"/>
              <a:gd name="T33" fmla="*/ 121 h 161"/>
              <a:gd name="T34" fmla="*/ 95 w 144"/>
              <a:gd name="T35" fmla="*/ 121 h 161"/>
              <a:gd name="T36" fmla="*/ 51 w 144"/>
              <a:gd name="T37" fmla="*/ 85 h 161"/>
              <a:gd name="T38" fmla="*/ 36 w 144"/>
              <a:gd name="T39" fmla="*/ 85 h 161"/>
              <a:gd name="T40" fmla="*/ 51 w 144"/>
              <a:gd name="T41" fmla="*/ 74 h 161"/>
              <a:gd name="T42" fmla="*/ 54 w 144"/>
              <a:gd name="T43" fmla="*/ 85 h 161"/>
              <a:gd name="T44" fmla="*/ 76 w 144"/>
              <a:gd name="T45" fmla="*/ 61 h 161"/>
              <a:gd name="T46" fmla="*/ 97 w 144"/>
              <a:gd name="T47" fmla="*/ 98 h 161"/>
              <a:gd name="T48" fmla="*/ 76 w 144"/>
              <a:gd name="T49" fmla="*/ 110 h 161"/>
              <a:gd name="T50" fmla="*/ 54 w 144"/>
              <a:gd name="T51" fmla="*/ 98 h 161"/>
              <a:gd name="T52" fmla="*/ 54 w 144"/>
              <a:gd name="T53" fmla="*/ 69 h 161"/>
              <a:gd name="T54" fmla="*/ 73 w 144"/>
              <a:gd name="T55" fmla="*/ 59 h 161"/>
              <a:gd name="T56" fmla="*/ 54 w 144"/>
              <a:gd name="T57" fmla="*/ 69 h 161"/>
              <a:gd name="T58" fmla="*/ 95 w 144"/>
              <a:gd name="T59" fmla="*/ 53 h 161"/>
              <a:gd name="T60" fmla="*/ 79 w 144"/>
              <a:gd name="T61" fmla="*/ 59 h 161"/>
              <a:gd name="T62" fmla="*/ 100 w 144"/>
              <a:gd name="T63" fmla="*/ 74 h 161"/>
              <a:gd name="T64" fmla="*/ 100 w 144"/>
              <a:gd name="T65" fmla="*/ 96 h 161"/>
              <a:gd name="T66" fmla="*/ 87 w 144"/>
              <a:gd name="T67" fmla="*/ 107 h 161"/>
              <a:gd name="T68" fmla="*/ 95 w 144"/>
              <a:gd name="T69" fmla="*/ 118 h 161"/>
              <a:gd name="T70" fmla="*/ 87 w 144"/>
              <a:gd name="T71" fmla="*/ 107 h 161"/>
              <a:gd name="T72" fmla="*/ 72 w 144"/>
              <a:gd name="T73" fmla="*/ 111 h 161"/>
              <a:gd name="T74" fmla="*/ 54 w 144"/>
              <a:gd name="T75" fmla="*/ 102 h 161"/>
              <a:gd name="T76" fmla="*/ 140 w 144"/>
              <a:gd name="T77" fmla="*/ 115 h 161"/>
              <a:gd name="T78" fmla="*/ 99 w 144"/>
              <a:gd name="T79" fmla="*/ 119 h 161"/>
              <a:gd name="T80" fmla="*/ 100 w 144"/>
              <a:gd name="T81" fmla="*/ 100 h 161"/>
              <a:gd name="T82" fmla="*/ 126 w 144"/>
              <a:gd name="T83" fmla="*/ 94 h 161"/>
              <a:gd name="T84" fmla="*/ 113 w 144"/>
              <a:gd name="T85" fmla="*/ 48 h 161"/>
              <a:gd name="T86" fmla="*/ 134 w 144"/>
              <a:gd name="T87" fmla="*/ 68 h 161"/>
              <a:gd name="T88" fmla="*/ 100 w 144"/>
              <a:gd name="T89" fmla="*/ 70 h 161"/>
              <a:gd name="T90" fmla="*/ 113 w 144"/>
              <a:gd name="T91" fmla="*/ 48 h 161"/>
              <a:gd name="T92" fmla="*/ 69 w 144"/>
              <a:gd name="T93" fmla="*/ 17 h 161"/>
              <a:gd name="T94" fmla="*/ 95 w 144"/>
              <a:gd name="T95" fmla="*/ 50 h 161"/>
              <a:gd name="T96" fmla="*/ 76 w 144"/>
              <a:gd name="T97" fmla="*/ 58 h 161"/>
              <a:gd name="T98" fmla="*/ 58 w 144"/>
              <a:gd name="T99" fmla="*/ 43 h 161"/>
              <a:gd name="T100" fmla="*/ 12 w 144"/>
              <a:gd name="T101" fmla="*/ 59 h 161"/>
              <a:gd name="T102" fmla="*/ 53 w 144"/>
              <a:gd name="T103" fmla="*/ 52 h 161"/>
              <a:gd name="T104" fmla="*/ 33 w 144"/>
              <a:gd name="T105" fmla="*/ 83 h 161"/>
              <a:gd name="T106" fmla="*/ 51 w 144"/>
              <a:gd name="T107" fmla="*/ 100 h 161"/>
              <a:gd name="T108" fmla="*/ 45 w 144"/>
              <a:gd name="T109" fmla="*/ 121 h 161"/>
              <a:gd name="T110" fmla="*/ 33 w 144"/>
              <a:gd name="T111" fmla="*/ 8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4" h="161">
                <a:moveTo>
                  <a:pt x="9" y="111"/>
                </a:moveTo>
                <a:cubicBezTo>
                  <a:pt x="8" y="115"/>
                  <a:pt x="8" y="119"/>
                  <a:pt x="11" y="123"/>
                </a:cubicBezTo>
                <a:cubicBezTo>
                  <a:pt x="14" y="127"/>
                  <a:pt x="21" y="127"/>
                  <a:pt x="26" y="127"/>
                </a:cubicBezTo>
                <a:cubicBezTo>
                  <a:pt x="35" y="127"/>
                  <a:pt x="45" y="125"/>
                  <a:pt x="54" y="122"/>
                </a:cubicBezTo>
                <a:cubicBezTo>
                  <a:pt x="54" y="123"/>
                  <a:pt x="54" y="124"/>
                  <a:pt x="55" y="125"/>
                </a:cubicBezTo>
                <a:cubicBezTo>
                  <a:pt x="56" y="135"/>
                  <a:pt x="59" y="144"/>
                  <a:pt x="64" y="152"/>
                </a:cubicBezTo>
                <a:cubicBezTo>
                  <a:pt x="67" y="157"/>
                  <a:pt x="71" y="161"/>
                  <a:pt x="77" y="160"/>
                </a:cubicBezTo>
                <a:cubicBezTo>
                  <a:pt x="83" y="160"/>
                  <a:pt x="86" y="154"/>
                  <a:pt x="89" y="149"/>
                </a:cubicBezTo>
                <a:cubicBezTo>
                  <a:pt x="93" y="141"/>
                  <a:pt x="96" y="131"/>
                  <a:pt x="97" y="122"/>
                </a:cubicBezTo>
                <a:cubicBezTo>
                  <a:pt x="99" y="122"/>
                  <a:pt x="101" y="123"/>
                  <a:pt x="103" y="123"/>
                </a:cubicBezTo>
                <a:cubicBezTo>
                  <a:pt x="112" y="126"/>
                  <a:pt x="122" y="128"/>
                  <a:pt x="131" y="127"/>
                </a:cubicBezTo>
                <a:cubicBezTo>
                  <a:pt x="136" y="126"/>
                  <a:pt x="142" y="124"/>
                  <a:pt x="143" y="118"/>
                </a:cubicBezTo>
                <a:cubicBezTo>
                  <a:pt x="144" y="113"/>
                  <a:pt x="140" y="106"/>
                  <a:pt x="137" y="102"/>
                </a:cubicBezTo>
                <a:cubicBezTo>
                  <a:pt x="132" y="96"/>
                  <a:pt x="127" y="90"/>
                  <a:pt x="121" y="85"/>
                </a:cubicBezTo>
                <a:cubicBezTo>
                  <a:pt x="128" y="79"/>
                  <a:pt x="135" y="72"/>
                  <a:pt x="140" y="64"/>
                </a:cubicBezTo>
                <a:cubicBezTo>
                  <a:pt x="143" y="60"/>
                  <a:pt x="144" y="54"/>
                  <a:pt x="142" y="49"/>
                </a:cubicBezTo>
                <a:cubicBezTo>
                  <a:pt x="139" y="44"/>
                  <a:pt x="131" y="43"/>
                  <a:pt x="126" y="43"/>
                </a:cubicBezTo>
                <a:cubicBezTo>
                  <a:pt x="116" y="43"/>
                  <a:pt x="106" y="46"/>
                  <a:pt x="97" y="49"/>
                </a:cubicBezTo>
                <a:cubicBezTo>
                  <a:pt x="97" y="46"/>
                  <a:pt x="96" y="43"/>
                  <a:pt x="95" y="40"/>
                </a:cubicBezTo>
                <a:cubicBezTo>
                  <a:pt x="94" y="31"/>
                  <a:pt x="91" y="22"/>
                  <a:pt x="85" y="16"/>
                </a:cubicBezTo>
                <a:cubicBezTo>
                  <a:pt x="82" y="12"/>
                  <a:pt x="78" y="9"/>
                  <a:pt x="74" y="10"/>
                </a:cubicBezTo>
                <a:cubicBezTo>
                  <a:pt x="68" y="11"/>
                  <a:pt x="65" y="17"/>
                  <a:pt x="62" y="21"/>
                </a:cubicBezTo>
                <a:cubicBezTo>
                  <a:pt x="58" y="30"/>
                  <a:pt x="55" y="39"/>
                  <a:pt x="54" y="49"/>
                </a:cubicBezTo>
                <a:cubicBezTo>
                  <a:pt x="49" y="47"/>
                  <a:pt x="45" y="46"/>
                  <a:pt x="40" y="45"/>
                </a:cubicBezTo>
                <a:cubicBezTo>
                  <a:pt x="33" y="43"/>
                  <a:pt x="24" y="42"/>
                  <a:pt x="16" y="45"/>
                </a:cubicBezTo>
                <a:cubicBezTo>
                  <a:pt x="4" y="49"/>
                  <a:pt x="9" y="62"/>
                  <a:pt x="15" y="69"/>
                </a:cubicBezTo>
                <a:cubicBezTo>
                  <a:pt x="19" y="75"/>
                  <a:pt x="25" y="80"/>
                  <a:pt x="31" y="85"/>
                </a:cubicBezTo>
                <a:cubicBezTo>
                  <a:pt x="29" y="87"/>
                  <a:pt x="27" y="89"/>
                  <a:pt x="25" y="91"/>
                </a:cubicBezTo>
                <a:cubicBezTo>
                  <a:pt x="18" y="96"/>
                  <a:pt x="13" y="103"/>
                  <a:pt x="9" y="111"/>
                </a:cubicBezTo>
                <a:close/>
                <a:moveTo>
                  <a:pt x="92" y="131"/>
                </a:moveTo>
                <a:cubicBezTo>
                  <a:pt x="90" y="140"/>
                  <a:pt x="87" y="150"/>
                  <a:pt x="81" y="156"/>
                </a:cubicBezTo>
                <a:cubicBezTo>
                  <a:pt x="75" y="161"/>
                  <a:pt x="69" y="155"/>
                  <a:pt x="66" y="149"/>
                </a:cubicBezTo>
                <a:cubicBezTo>
                  <a:pt x="61" y="142"/>
                  <a:pt x="59" y="132"/>
                  <a:pt x="57" y="123"/>
                </a:cubicBezTo>
                <a:cubicBezTo>
                  <a:pt x="57" y="122"/>
                  <a:pt x="57" y="122"/>
                  <a:pt x="57" y="121"/>
                </a:cubicBezTo>
                <a:cubicBezTo>
                  <a:pt x="63" y="119"/>
                  <a:pt x="70" y="116"/>
                  <a:pt x="76" y="113"/>
                </a:cubicBezTo>
                <a:cubicBezTo>
                  <a:pt x="82" y="116"/>
                  <a:pt x="88" y="118"/>
                  <a:pt x="95" y="121"/>
                </a:cubicBezTo>
                <a:cubicBezTo>
                  <a:pt x="94" y="124"/>
                  <a:pt x="93" y="128"/>
                  <a:pt x="92" y="131"/>
                </a:cubicBezTo>
                <a:close/>
                <a:moveTo>
                  <a:pt x="51" y="85"/>
                </a:moveTo>
                <a:cubicBezTo>
                  <a:pt x="51" y="89"/>
                  <a:pt x="51" y="93"/>
                  <a:pt x="51" y="96"/>
                </a:cubicBezTo>
                <a:cubicBezTo>
                  <a:pt x="46" y="93"/>
                  <a:pt x="41" y="89"/>
                  <a:pt x="36" y="85"/>
                </a:cubicBezTo>
                <a:cubicBezTo>
                  <a:pt x="36" y="85"/>
                  <a:pt x="37" y="84"/>
                  <a:pt x="37" y="84"/>
                </a:cubicBezTo>
                <a:cubicBezTo>
                  <a:pt x="42" y="81"/>
                  <a:pt x="46" y="77"/>
                  <a:pt x="51" y="74"/>
                </a:cubicBezTo>
                <a:cubicBezTo>
                  <a:pt x="51" y="78"/>
                  <a:pt x="51" y="82"/>
                  <a:pt x="51" y="85"/>
                </a:cubicBezTo>
                <a:close/>
                <a:moveTo>
                  <a:pt x="54" y="85"/>
                </a:moveTo>
                <a:cubicBezTo>
                  <a:pt x="54" y="81"/>
                  <a:pt x="54" y="77"/>
                  <a:pt x="54" y="72"/>
                </a:cubicBezTo>
                <a:cubicBezTo>
                  <a:pt x="61" y="68"/>
                  <a:pt x="68" y="64"/>
                  <a:pt x="76" y="61"/>
                </a:cubicBezTo>
                <a:cubicBezTo>
                  <a:pt x="83" y="64"/>
                  <a:pt x="90" y="68"/>
                  <a:pt x="97" y="72"/>
                </a:cubicBezTo>
                <a:cubicBezTo>
                  <a:pt x="98" y="81"/>
                  <a:pt x="98" y="89"/>
                  <a:pt x="97" y="98"/>
                </a:cubicBezTo>
                <a:cubicBezTo>
                  <a:pt x="94" y="100"/>
                  <a:pt x="90" y="102"/>
                  <a:pt x="86" y="105"/>
                </a:cubicBezTo>
                <a:cubicBezTo>
                  <a:pt x="83" y="106"/>
                  <a:pt x="79" y="108"/>
                  <a:pt x="76" y="110"/>
                </a:cubicBezTo>
                <a:cubicBezTo>
                  <a:pt x="72" y="108"/>
                  <a:pt x="69" y="106"/>
                  <a:pt x="65" y="105"/>
                </a:cubicBezTo>
                <a:cubicBezTo>
                  <a:pt x="62" y="102"/>
                  <a:pt x="58" y="100"/>
                  <a:pt x="54" y="98"/>
                </a:cubicBezTo>
                <a:cubicBezTo>
                  <a:pt x="54" y="94"/>
                  <a:pt x="54" y="90"/>
                  <a:pt x="54" y="85"/>
                </a:cubicBezTo>
                <a:close/>
                <a:moveTo>
                  <a:pt x="54" y="69"/>
                </a:moveTo>
                <a:cubicBezTo>
                  <a:pt x="55" y="63"/>
                  <a:pt x="55" y="58"/>
                  <a:pt x="56" y="53"/>
                </a:cubicBezTo>
                <a:cubicBezTo>
                  <a:pt x="62" y="55"/>
                  <a:pt x="67" y="57"/>
                  <a:pt x="73" y="59"/>
                </a:cubicBezTo>
                <a:cubicBezTo>
                  <a:pt x="66" y="62"/>
                  <a:pt x="60" y="65"/>
                  <a:pt x="55" y="69"/>
                </a:cubicBezTo>
                <a:cubicBezTo>
                  <a:pt x="55" y="69"/>
                  <a:pt x="55" y="69"/>
                  <a:pt x="54" y="69"/>
                </a:cubicBezTo>
                <a:close/>
                <a:moveTo>
                  <a:pt x="79" y="59"/>
                </a:moveTo>
                <a:cubicBezTo>
                  <a:pt x="84" y="57"/>
                  <a:pt x="90" y="54"/>
                  <a:pt x="95" y="53"/>
                </a:cubicBezTo>
                <a:cubicBezTo>
                  <a:pt x="96" y="58"/>
                  <a:pt x="97" y="63"/>
                  <a:pt x="97" y="69"/>
                </a:cubicBezTo>
                <a:cubicBezTo>
                  <a:pt x="91" y="65"/>
                  <a:pt x="85" y="62"/>
                  <a:pt x="79" y="59"/>
                </a:cubicBezTo>
                <a:close/>
                <a:moveTo>
                  <a:pt x="100" y="78"/>
                </a:moveTo>
                <a:cubicBezTo>
                  <a:pt x="100" y="77"/>
                  <a:pt x="100" y="75"/>
                  <a:pt x="100" y="74"/>
                </a:cubicBezTo>
                <a:cubicBezTo>
                  <a:pt x="106" y="78"/>
                  <a:pt x="111" y="81"/>
                  <a:pt x="116" y="85"/>
                </a:cubicBezTo>
                <a:cubicBezTo>
                  <a:pt x="111" y="89"/>
                  <a:pt x="106" y="93"/>
                  <a:pt x="100" y="96"/>
                </a:cubicBezTo>
                <a:cubicBezTo>
                  <a:pt x="100" y="90"/>
                  <a:pt x="100" y="84"/>
                  <a:pt x="100" y="78"/>
                </a:cubicBezTo>
                <a:close/>
                <a:moveTo>
                  <a:pt x="87" y="107"/>
                </a:moveTo>
                <a:cubicBezTo>
                  <a:pt x="91" y="105"/>
                  <a:pt x="94" y="103"/>
                  <a:pt x="97" y="101"/>
                </a:cubicBezTo>
                <a:cubicBezTo>
                  <a:pt x="97" y="107"/>
                  <a:pt x="96" y="112"/>
                  <a:pt x="95" y="118"/>
                </a:cubicBezTo>
                <a:cubicBezTo>
                  <a:pt x="90" y="116"/>
                  <a:pt x="84" y="114"/>
                  <a:pt x="79" y="111"/>
                </a:cubicBezTo>
                <a:cubicBezTo>
                  <a:pt x="82" y="110"/>
                  <a:pt x="85" y="108"/>
                  <a:pt x="87" y="107"/>
                </a:cubicBezTo>
                <a:close/>
                <a:moveTo>
                  <a:pt x="64" y="107"/>
                </a:moveTo>
                <a:cubicBezTo>
                  <a:pt x="67" y="108"/>
                  <a:pt x="69" y="110"/>
                  <a:pt x="72" y="111"/>
                </a:cubicBezTo>
                <a:cubicBezTo>
                  <a:pt x="67" y="114"/>
                  <a:pt x="62" y="116"/>
                  <a:pt x="56" y="118"/>
                </a:cubicBezTo>
                <a:cubicBezTo>
                  <a:pt x="55" y="112"/>
                  <a:pt x="55" y="107"/>
                  <a:pt x="54" y="102"/>
                </a:cubicBezTo>
                <a:cubicBezTo>
                  <a:pt x="58" y="104"/>
                  <a:pt x="61" y="105"/>
                  <a:pt x="64" y="107"/>
                </a:cubicBezTo>
                <a:close/>
                <a:moveTo>
                  <a:pt x="140" y="115"/>
                </a:moveTo>
                <a:cubicBezTo>
                  <a:pt x="142" y="123"/>
                  <a:pt x="131" y="124"/>
                  <a:pt x="126" y="124"/>
                </a:cubicBezTo>
                <a:cubicBezTo>
                  <a:pt x="117" y="124"/>
                  <a:pt x="107" y="122"/>
                  <a:pt x="99" y="119"/>
                </a:cubicBezTo>
                <a:cubicBezTo>
                  <a:pt x="99" y="119"/>
                  <a:pt x="98" y="119"/>
                  <a:pt x="98" y="119"/>
                </a:cubicBezTo>
                <a:cubicBezTo>
                  <a:pt x="99" y="112"/>
                  <a:pt x="100" y="106"/>
                  <a:pt x="100" y="100"/>
                </a:cubicBezTo>
                <a:cubicBezTo>
                  <a:pt x="106" y="96"/>
                  <a:pt x="112" y="92"/>
                  <a:pt x="118" y="87"/>
                </a:cubicBezTo>
                <a:cubicBezTo>
                  <a:pt x="121" y="89"/>
                  <a:pt x="123" y="92"/>
                  <a:pt x="126" y="94"/>
                </a:cubicBezTo>
                <a:cubicBezTo>
                  <a:pt x="132" y="99"/>
                  <a:pt x="139" y="107"/>
                  <a:pt x="140" y="115"/>
                </a:cubicBezTo>
                <a:close/>
                <a:moveTo>
                  <a:pt x="113" y="48"/>
                </a:moveTo>
                <a:cubicBezTo>
                  <a:pt x="120" y="46"/>
                  <a:pt x="132" y="44"/>
                  <a:pt x="138" y="49"/>
                </a:cubicBezTo>
                <a:cubicBezTo>
                  <a:pt x="144" y="54"/>
                  <a:pt x="137" y="64"/>
                  <a:pt x="134" y="68"/>
                </a:cubicBezTo>
                <a:cubicBezTo>
                  <a:pt x="129" y="74"/>
                  <a:pt x="124" y="79"/>
                  <a:pt x="119" y="83"/>
                </a:cubicBezTo>
                <a:cubicBezTo>
                  <a:pt x="113" y="79"/>
                  <a:pt x="106" y="74"/>
                  <a:pt x="100" y="70"/>
                </a:cubicBezTo>
                <a:cubicBezTo>
                  <a:pt x="100" y="64"/>
                  <a:pt x="99" y="58"/>
                  <a:pt x="98" y="52"/>
                </a:cubicBezTo>
                <a:cubicBezTo>
                  <a:pt x="103" y="50"/>
                  <a:pt x="108" y="49"/>
                  <a:pt x="113" y="48"/>
                </a:cubicBezTo>
                <a:close/>
                <a:moveTo>
                  <a:pt x="58" y="43"/>
                </a:moveTo>
                <a:cubicBezTo>
                  <a:pt x="60" y="34"/>
                  <a:pt x="63" y="24"/>
                  <a:pt x="69" y="17"/>
                </a:cubicBezTo>
                <a:cubicBezTo>
                  <a:pt x="83" y="0"/>
                  <a:pt x="93" y="40"/>
                  <a:pt x="94" y="47"/>
                </a:cubicBezTo>
                <a:cubicBezTo>
                  <a:pt x="94" y="48"/>
                  <a:pt x="94" y="49"/>
                  <a:pt x="95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87" y="52"/>
                  <a:pt x="81" y="55"/>
                  <a:pt x="76" y="58"/>
                </a:cubicBezTo>
                <a:cubicBezTo>
                  <a:pt x="69" y="55"/>
                  <a:pt x="63" y="52"/>
                  <a:pt x="57" y="50"/>
                </a:cubicBezTo>
                <a:cubicBezTo>
                  <a:pt x="57" y="48"/>
                  <a:pt x="58" y="45"/>
                  <a:pt x="58" y="43"/>
                </a:cubicBezTo>
                <a:close/>
                <a:moveTo>
                  <a:pt x="31" y="81"/>
                </a:moveTo>
                <a:cubicBezTo>
                  <a:pt x="24" y="75"/>
                  <a:pt x="16" y="68"/>
                  <a:pt x="12" y="59"/>
                </a:cubicBezTo>
                <a:cubicBezTo>
                  <a:pt x="4" y="38"/>
                  <a:pt x="45" y="49"/>
                  <a:pt x="52" y="51"/>
                </a:cubicBezTo>
                <a:cubicBezTo>
                  <a:pt x="53" y="52"/>
                  <a:pt x="53" y="52"/>
                  <a:pt x="53" y="52"/>
                </a:cubicBezTo>
                <a:cubicBezTo>
                  <a:pt x="52" y="58"/>
                  <a:pt x="52" y="64"/>
                  <a:pt x="51" y="71"/>
                </a:cubicBezTo>
                <a:cubicBezTo>
                  <a:pt x="45" y="75"/>
                  <a:pt x="39" y="79"/>
                  <a:pt x="33" y="83"/>
                </a:cubicBezTo>
                <a:cubicBezTo>
                  <a:pt x="32" y="83"/>
                  <a:pt x="32" y="82"/>
                  <a:pt x="31" y="81"/>
                </a:cubicBezTo>
                <a:close/>
                <a:moveTo>
                  <a:pt x="51" y="100"/>
                </a:moveTo>
                <a:cubicBezTo>
                  <a:pt x="52" y="106"/>
                  <a:pt x="52" y="112"/>
                  <a:pt x="53" y="119"/>
                </a:cubicBezTo>
                <a:cubicBezTo>
                  <a:pt x="51" y="120"/>
                  <a:pt x="48" y="120"/>
                  <a:pt x="45" y="121"/>
                </a:cubicBezTo>
                <a:cubicBezTo>
                  <a:pt x="36" y="124"/>
                  <a:pt x="26" y="126"/>
                  <a:pt x="17" y="123"/>
                </a:cubicBezTo>
                <a:cubicBezTo>
                  <a:pt x="0" y="118"/>
                  <a:pt x="23" y="96"/>
                  <a:pt x="33" y="87"/>
                </a:cubicBezTo>
                <a:cubicBezTo>
                  <a:pt x="39" y="92"/>
                  <a:pt x="45" y="96"/>
                  <a:pt x="51" y="10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" name="Freeform 9"/>
          <p:cNvSpPr>
            <a:spLocks noEditPoints="1"/>
          </p:cNvSpPr>
          <p:nvPr/>
        </p:nvSpPr>
        <p:spPr bwMode="auto">
          <a:xfrm>
            <a:off x="2873375" y="4565650"/>
            <a:ext cx="539750" cy="604838"/>
          </a:xfrm>
          <a:custGeom>
            <a:avLst/>
            <a:gdLst>
              <a:gd name="T0" fmla="*/ 11 w 144"/>
              <a:gd name="T1" fmla="*/ 122 h 161"/>
              <a:gd name="T2" fmla="*/ 54 w 144"/>
              <a:gd name="T3" fmla="*/ 122 h 161"/>
              <a:gd name="T4" fmla="*/ 64 w 144"/>
              <a:gd name="T5" fmla="*/ 152 h 161"/>
              <a:gd name="T6" fmla="*/ 89 w 144"/>
              <a:gd name="T7" fmla="*/ 149 h 161"/>
              <a:gd name="T8" fmla="*/ 102 w 144"/>
              <a:gd name="T9" fmla="*/ 123 h 161"/>
              <a:gd name="T10" fmla="*/ 143 w 144"/>
              <a:gd name="T11" fmla="*/ 118 h 161"/>
              <a:gd name="T12" fmla="*/ 121 w 144"/>
              <a:gd name="T13" fmla="*/ 85 h 161"/>
              <a:gd name="T14" fmla="*/ 142 w 144"/>
              <a:gd name="T15" fmla="*/ 49 h 161"/>
              <a:gd name="T16" fmla="*/ 97 w 144"/>
              <a:gd name="T17" fmla="*/ 48 h 161"/>
              <a:gd name="T18" fmla="*/ 85 w 144"/>
              <a:gd name="T19" fmla="*/ 15 h 161"/>
              <a:gd name="T20" fmla="*/ 62 w 144"/>
              <a:gd name="T21" fmla="*/ 21 h 161"/>
              <a:gd name="T22" fmla="*/ 40 w 144"/>
              <a:gd name="T23" fmla="*/ 45 h 161"/>
              <a:gd name="T24" fmla="*/ 15 w 144"/>
              <a:gd name="T25" fmla="*/ 68 h 161"/>
              <a:gd name="T26" fmla="*/ 24 w 144"/>
              <a:gd name="T27" fmla="*/ 90 h 161"/>
              <a:gd name="T28" fmla="*/ 92 w 144"/>
              <a:gd name="T29" fmla="*/ 131 h 161"/>
              <a:gd name="T30" fmla="*/ 66 w 144"/>
              <a:gd name="T31" fmla="*/ 149 h 161"/>
              <a:gd name="T32" fmla="*/ 57 w 144"/>
              <a:gd name="T33" fmla="*/ 121 h 161"/>
              <a:gd name="T34" fmla="*/ 95 w 144"/>
              <a:gd name="T35" fmla="*/ 120 h 161"/>
              <a:gd name="T36" fmla="*/ 51 w 144"/>
              <a:gd name="T37" fmla="*/ 85 h 161"/>
              <a:gd name="T38" fmla="*/ 36 w 144"/>
              <a:gd name="T39" fmla="*/ 85 h 161"/>
              <a:gd name="T40" fmla="*/ 51 w 144"/>
              <a:gd name="T41" fmla="*/ 74 h 161"/>
              <a:gd name="T42" fmla="*/ 54 w 144"/>
              <a:gd name="T43" fmla="*/ 85 h 161"/>
              <a:gd name="T44" fmla="*/ 76 w 144"/>
              <a:gd name="T45" fmla="*/ 60 h 161"/>
              <a:gd name="T46" fmla="*/ 97 w 144"/>
              <a:gd name="T47" fmla="*/ 98 h 161"/>
              <a:gd name="T48" fmla="*/ 76 w 144"/>
              <a:gd name="T49" fmla="*/ 109 h 161"/>
              <a:gd name="T50" fmla="*/ 54 w 144"/>
              <a:gd name="T51" fmla="*/ 98 h 161"/>
              <a:gd name="T52" fmla="*/ 54 w 144"/>
              <a:gd name="T53" fmla="*/ 68 h 161"/>
              <a:gd name="T54" fmla="*/ 72 w 144"/>
              <a:gd name="T55" fmla="*/ 59 h 161"/>
              <a:gd name="T56" fmla="*/ 54 w 144"/>
              <a:gd name="T57" fmla="*/ 68 h 161"/>
              <a:gd name="T58" fmla="*/ 95 w 144"/>
              <a:gd name="T59" fmla="*/ 52 h 161"/>
              <a:gd name="T60" fmla="*/ 79 w 144"/>
              <a:gd name="T61" fmla="*/ 59 h 161"/>
              <a:gd name="T62" fmla="*/ 100 w 144"/>
              <a:gd name="T63" fmla="*/ 74 h 161"/>
              <a:gd name="T64" fmla="*/ 100 w 144"/>
              <a:gd name="T65" fmla="*/ 96 h 161"/>
              <a:gd name="T66" fmla="*/ 87 w 144"/>
              <a:gd name="T67" fmla="*/ 107 h 161"/>
              <a:gd name="T68" fmla="*/ 95 w 144"/>
              <a:gd name="T69" fmla="*/ 117 h 161"/>
              <a:gd name="T70" fmla="*/ 87 w 144"/>
              <a:gd name="T71" fmla="*/ 107 h 161"/>
              <a:gd name="T72" fmla="*/ 72 w 144"/>
              <a:gd name="T73" fmla="*/ 111 h 161"/>
              <a:gd name="T74" fmla="*/ 54 w 144"/>
              <a:gd name="T75" fmla="*/ 101 h 161"/>
              <a:gd name="T76" fmla="*/ 140 w 144"/>
              <a:gd name="T77" fmla="*/ 114 h 161"/>
              <a:gd name="T78" fmla="*/ 99 w 144"/>
              <a:gd name="T79" fmla="*/ 119 h 161"/>
              <a:gd name="T80" fmla="*/ 100 w 144"/>
              <a:gd name="T81" fmla="*/ 99 h 161"/>
              <a:gd name="T82" fmla="*/ 126 w 144"/>
              <a:gd name="T83" fmla="*/ 93 h 161"/>
              <a:gd name="T84" fmla="*/ 113 w 144"/>
              <a:gd name="T85" fmla="*/ 47 h 161"/>
              <a:gd name="T86" fmla="*/ 134 w 144"/>
              <a:gd name="T87" fmla="*/ 67 h 161"/>
              <a:gd name="T88" fmla="*/ 100 w 144"/>
              <a:gd name="T89" fmla="*/ 70 h 161"/>
              <a:gd name="T90" fmla="*/ 113 w 144"/>
              <a:gd name="T91" fmla="*/ 47 h 161"/>
              <a:gd name="T92" fmla="*/ 69 w 144"/>
              <a:gd name="T93" fmla="*/ 16 h 161"/>
              <a:gd name="T94" fmla="*/ 95 w 144"/>
              <a:gd name="T95" fmla="*/ 49 h 161"/>
              <a:gd name="T96" fmla="*/ 76 w 144"/>
              <a:gd name="T97" fmla="*/ 57 h 161"/>
              <a:gd name="T98" fmla="*/ 58 w 144"/>
              <a:gd name="T99" fmla="*/ 43 h 161"/>
              <a:gd name="T100" fmla="*/ 12 w 144"/>
              <a:gd name="T101" fmla="*/ 59 h 161"/>
              <a:gd name="T102" fmla="*/ 53 w 144"/>
              <a:gd name="T103" fmla="*/ 51 h 161"/>
              <a:gd name="T104" fmla="*/ 33 w 144"/>
              <a:gd name="T105" fmla="*/ 83 h 161"/>
              <a:gd name="T106" fmla="*/ 51 w 144"/>
              <a:gd name="T107" fmla="*/ 99 h 161"/>
              <a:gd name="T108" fmla="*/ 45 w 144"/>
              <a:gd name="T109" fmla="*/ 121 h 161"/>
              <a:gd name="T110" fmla="*/ 33 w 144"/>
              <a:gd name="T111" fmla="*/ 8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4" h="161">
                <a:moveTo>
                  <a:pt x="9" y="110"/>
                </a:moveTo>
                <a:cubicBezTo>
                  <a:pt x="8" y="114"/>
                  <a:pt x="8" y="119"/>
                  <a:pt x="11" y="122"/>
                </a:cubicBezTo>
                <a:cubicBezTo>
                  <a:pt x="14" y="126"/>
                  <a:pt x="21" y="127"/>
                  <a:pt x="26" y="127"/>
                </a:cubicBezTo>
                <a:cubicBezTo>
                  <a:pt x="35" y="127"/>
                  <a:pt x="45" y="125"/>
                  <a:pt x="54" y="122"/>
                </a:cubicBezTo>
                <a:cubicBezTo>
                  <a:pt x="54" y="123"/>
                  <a:pt x="54" y="124"/>
                  <a:pt x="55" y="125"/>
                </a:cubicBezTo>
                <a:cubicBezTo>
                  <a:pt x="56" y="134"/>
                  <a:pt x="59" y="144"/>
                  <a:pt x="64" y="152"/>
                </a:cubicBezTo>
                <a:cubicBezTo>
                  <a:pt x="67" y="156"/>
                  <a:pt x="71" y="161"/>
                  <a:pt x="77" y="160"/>
                </a:cubicBezTo>
                <a:cubicBezTo>
                  <a:pt x="83" y="159"/>
                  <a:pt x="86" y="153"/>
                  <a:pt x="89" y="149"/>
                </a:cubicBezTo>
                <a:cubicBezTo>
                  <a:pt x="93" y="140"/>
                  <a:pt x="96" y="131"/>
                  <a:pt x="97" y="121"/>
                </a:cubicBezTo>
                <a:cubicBezTo>
                  <a:pt x="99" y="122"/>
                  <a:pt x="101" y="122"/>
                  <a:pt x="102" y="123"/>
                </a:cubicBezTo>
                <a:cubicBezTo>
                  <a:pt x="112" y="125"/>
                  <a:pt x="122" y="128"/>
                  <a:pt x="131" y="126"/>
                </a:cubicBezTo>
                <a:cubicBezTo>
                  <a:pt x="136" y="126"/>
                  <a:pt x="141" y="123"/>
                  <a:pt x="143" y="118"/>
                </a:cubicBezTo>
                <a:cubicBezTo>
                  <a:pt x="144" y="112"/>
                  <a:pt x="140" y="106"/>
                  <a:pt x="137" y="101"/>
                </a:cubicBezTo>
                <a:cubicBezTo>
                  <a:pt x="132" y="95"/>
                  <a:pt x="127" y="90"/>
                  <a:pt x="121" y="85"/>
                </a:cubicBezTo>
                <a:cubicBezTo>
                  <a:pt x="128" y="79"/>
                  <a:pt x="135" y="72"/>
                  <a:pt x="140" y="64"/>
                </a:cubicBezTo>
                <a:cubicBezTo>
                  <a:pt x="142" y="59"/>
                  <a:pt x="144" y="53"/>
                  <a:pt x="142" y="49"/>
                </a:cubicBezTo>
                <a:cubicBezTo>
                  <a:pt x="138" y="43"/>
                  <a:pt x="131" y="43"/>
                  <a:pt x="125" y="43"/>
                </a:cubicBezTo>
                <a:cubicBezTo>
                  <a:pt x="116" y="43"/>
                  <a:pt x="106" y="45"/>
                  <a:pt x="97" y="48"/>
                </a:cubicBezTo>
                <a:cubicBezTo>
                  <a:pt x="97" y="45"/>
                  <a:pt x="96" y="42"/>
                  <a:pt x="95" y="39"/>
                </a:cubicBezTo>
                <a:cubicBezTo>
                  <a:pt x="93" y="31"/>
                  <a:pt x="91" y="22"/>
                  <a:pt x="85" y="15"/>
                </a:cubicBezTo>
                <a:cubicBezTo>
                  <a:pt x="82" y="12"/>
                  <a:pt x="78" y="9"/>
                  <a:pt x="73" y="10"/>
                </a:cubicBezTo>
                <a:cubicBezTo>
                  <a:pt x="68" y="11"/>
                  <a:pt x="65" y="17"/>
                  <a:pt x="62" y="21"/>
                </a:cubicBezTo>
                <a:cubicBezTo>
                  <a:pt x="58" y="29"/>
                  <a:pt x="55" y="39"/>
                  <a:pt x="53" y="48"/>
                </a:cubicBezTo>
                <a:cubicBezTo>
                  <a:pt x="49" y="47"/>
                  <a:pt x="45" y="46"/>
                  <a:pt x="40" y="45"/>
                </a:cubicBezTo>
                <a:cubicBezTo>
                  <a:pt x="33" y="43"/>
                  <a:pt x="23" y="42"/>
                  <a:pt x="16" y="44"/>
                </a:cubicBezTo>
                <a:cubicBezTo>
                  <a:pt x="4" y="48"/>
                  <a:pt x="9" y="61"/>
                  <a:pt x="15" y="68"/>
                </a:cubicBezTo>
                <a:cubicBezTo>
                  <a:pt x="19" y="75"/>
                  <a:pt x="25" y="80"/>
                  <a:pt x="31" y="85"/>
                </a:cubicBezTo>
                <a:cubicBezTo>
                  <a:pt x="29" y="87"/>
                  <a:pt x="26" y="89"/>
                  <a:pt x="24" y="90"/>
                </a:cubicBezTo>
                <a:cubicBezTo>
                  <a:pt x="18" y="96"/>
                  <a:pt x="12" y="102"/>
                  <a:pt x="9" y="110"/>
                </a:cubicBezTo>
                <a:close/>
                <a:moveTo>
                  <a:pt x="92" y="131"/>
                </a:moveTo>
                <a:cubicBezTo>
                  <a:pt x="90" y="139"/>
                  <a:pt x="87" y="149"/>
                  <a:pt x="81" y="155"/>
                </a:cubicBezTo>
                <a:cubicBezTo>
                  <a:pt x="75" y="160"/>
                  <a:pt x="69" y="154"/>
                  <a:pt x="66" y="149"/>
                </a:cubicBezTo>
                <a:cubicBezTo>
                  <a:pt x="61" y="141"/>
                  <a:pt x="59" y="132"/>
                  <a:pt x="57" y="123"/>
                </a:cubicBezTo>
                <a:cubicBezTo>
                  <a:pt x="57" y="122"/>
                  <a:pt x="57" y="121"/>
                  <a:pt x="57" y="121"/>
                </a:cubicBezTo>
                <a:cubicBezTo>
                  <a:pt x="63" y="118"/>
                  <a:pt x="70" y="115"/>
                  <a:pt x="76" y="113"/>
                </a:cubicBezTo>
                <a:cubicBezTo>
                  <a:pt x="82" y="115"/>
                  <a:pt x="88" y="118"/>
                  <a:pt x="95" y="120"/>
                </a:cubicBezTo>
                <a:cubicBezTo>
                  <a:pt x="94" y="124"/>
                  <a:pt x="93" y="127"/>
                  <a:pt x="92" y="131"/>
                </a:cubicBezTo>
                <a:close/>
                <a:moveTo>
                  <a:pt x="51" y="85"/>
                </a:moveTo>
                <a:cubicBezTo>
                  <a:pt x="51" y="88"/>
                  <a:pt x="51" y="92"/>
                  <a:pt x="51" y="96"/>
                </a:cubicBezTo>
                <a:cubicBezTo>
                  <a:pt x="46" y="92"/>
                  <a:pt x="41" y="89"/>
                  <a:pt x="36" y="85"/>
                </a:cubicBezTo>
                <a:cubicBezTo>
                  <a:pt x="36" y="84"/>
                  <a:pt x="37" y="84"/>
                  <a:pt x="37" y="84"/>
                </a:cubicBezTo>
                <a:cubicBezTo>
                  <a:pt x="42" y="80"/>
                  <a:pt x="46" y="77"/>
                  <a:pt x="51" y="74"/>
                </a:cubicBezTo>
                <a:cubicBezTo>
                  <a:pt x="51" y="77"/>
                  <a:pt x="51" y="81"/>
                  <a:pt x="51" y="85"/>
                </a:cubicBezTo>
                <a:close/>
                <a:moveTo>
                  <a:pt x="54" y="85"/>
                </a:moveTo>
                <a:cubicBezTo>
                  <a:pt x="54" y="80"/>
                  <a:pt x="54" y="76"/>
                  <a:pt x="54" y="72"/>
                </a:cubicBezTo>
                <a:cubicBezTo>
                  <a:pt x="61" y="67"/>
                  <a:pt x="68" y="64"/>
                  <a:pt x="76" y="60"/>
                </a:cubicBezTo>
                <a:cubicBezTo>
                  <a:pt x="83" y="64"/>
                  <a:pt x="90" y="67"/>
                  <a:pt x="97" y="72"/>
                </a:cubicBezTo>
                <a:cubicBezTo>
                  <a:pt x="98" y="80"/>
                  <a:pt x="98" y="89"/>
                  <a:pt x="97" y="98"/>
                </a:cubicBezTo>
                <a:cubicBezTo>
                  <a:pt x="94" y="100"/>
                  <a:pt x="90" y="102"/>
                  <a:pt x="86" y="104"/>
                </a:cubicBezTo>
                <a:cubicBezTo>
                  <a:pt x="82" y="106"/>
                  <a:pt x="79" y="108"/>
                  <a:pt x="76" y="109"/>
                </a:cubicBezTo>
                <a:cubicBezTo>
                  <a:pt x="72" y="108"/>
                  <a:pt x="69" y="106"/>
                  <a:pt x="65" y="104"/>
                </a:cubicBezTo>
                <a:cubicBezTo>
                  <a:pt x="62" y="102"/>
                  <a:pt x="58" y="100"/>
                  <a:pt x="54" y="98"/>
                </a:cubicBezTo>
                <a:cubicBezTo>
                  <a:pt x="54" y="93"/>
                  <a:pt x="54" y="89"/>
                  <a:pt x="54" y="85"/>
                </a:cubicBezTo>
                <a:close/>
                <a:moveTo>
                  <a:pt x="54" y="68"/>
                </a:moveTo>
                <a:cubicBezTo>
                  <a:pt x="55" y="63"/>
                  <a:pt x="55" y="58"/>
                  <a:pt x="56" y="52"/>
                </a:cubicBezTo>
                <a:cubicBezTo>
                  <a:pt x="62" y="54"/>
                  <a:pt x="67" y="56"/>
                  <a:pt x="72" y="59"/>
                </a:cubicBezTo>
                <a:cubicBezTo>
                  <a:pt x="66" y="62"/>
                  <a:pt x="60" y="65"/>
                  <a:pt x="55" y="68"/>
                </a:cubicBezTo>
                <a:cubicBezTo>
                  <a:pt x="55" y="68"/>
                  <a:pt x="54" y="68"/>
                  <a:pt x="54" y="68"/>
                </a:cubicBezTo>
                <a:close/>
                <a:moveTo>
                  <a:pt x="79" y="59"/>
                </a:moveTo>
                <a:cubicBezTo>
                  <a:pt x="84" y="56"/>
                  <a:pt x="89" y="54"/>
                  <a:pt x="95" y="52"/>
                </a:cubicBezTo>
                <a:cubicBezTo>
                  <a:pt x="96" y="57"/>
                  <a:pt x="97" y="63"/>
                  <a:pt x="97" y="68"/>
                </a:cubicBezTo>
                <a:cubicBezTo>
                  <a:pt x="91" y="65"/>
                  <a:pt x="85" y="62"/>
                  <a:pt x="79" y="59"/>
                </a:cubicBezTo>
                <a:close/>
                <a:moveTo>
                  <a:pt x="100" y="78"/>
                </a:moveTo>
                <a:cubicBezTo>
                  <a:pt x="100" y="76"/>
                  <a:pt x="100" y="75"/>
                  <a:pt x="100" y="74"/>
                </a:cubicBezTo>
                <a:cubicBezTo>
                  <a:pt x="106" y="77"/>
                  <a:pt x="111" y="81"/>
                  <a:pt x="116" y="85"/>
                </a:cubicBezTo>
                <a:cubicBezTo>
                  <a:pt x="111" y="89"/>
                  <a:pt x="105" y="93"/>
                  <a:pt x="100" y="96"/>
                </a:cubicBezTo>
                <a:cubicBezTo>
                  <a:pt x="100" y="90"/>
                  <a:pt x="100" y="84"/>
                  <a:pt x="100" y="78"/>
                </a:cubicBezTo>
                <a:close/>
                <a:moveTo>
                  <a:pt x="87" y="107"/>
                </a:moveTo>
                <a:cubicBezTo>
                  <a:pt x="91" y="105"/>
                  <a:pt x="94" y="103"/>
                  <a:pt x="97" y="101"/>
                </a:cubicBezTo>
                <a:cubicBezTo>
                  <a:pt x="97" y="106"/>
                  <a:pt x="96" y="112"/>
                  <a:pt x="95" y="117"/>
                </a:cubicBezTo>
                <a:cubicBezTo>
                  <a:pt x="90" y="115"/>
                  <a:pt x="84" y="113"/>
                  <a:pt x="79" y="111"/>
                </a:cubicBezTo>
                <a:cubicBezTo>
                  <a:pt x="82" y="109"/>
                  <a:pt x="85" y="108"/>
                  <a:pt x="87" y="107"/>
                </a:cubicBezTo>
                <a:close/>
                <a:moveTo>
                  <a:pt x="64" y="107"/>
                </a:moveTo>
                <a:cubicBezTo>
                  <a:pt x="67" y="108"/>
                  <a:pt x="69" y="109"/>
                  <a:pt x="72" y="111"/>
                </a:cubicBezTo>
                <a:cubicBezTo>
                  <a:pt x="67" y="113"/>
                  <a:pt x="62" y="115"/>
                  <a:pt x="56" y="117"/>
                </a:cubicBezTo>
                <a:cubicBezTo>
                  <a:pt x="55" y="112"/>
                  <a:pt x="55" y="107"/>
                  <a:pt x="54" y="101"/>
                </a:cubicBezTo>
                <a:cubicBezTo>
                  <a:pt x="58" y="103"/>
                  <a:pt x="61" y="105"/>
                  <a:pt x="64" y="107"/>
                </a:cubicBezTo>
                <a:close/>
                <a:moveTo>
                  <a:pt x="140" y="114"/>
                </a:moveTo>
                <a:cubicBezTo>
                  <a:pt x="142" y="123"/>
                  <a:pt x="131" y="124"/>
                  <a:pt x="125" y="124"/>
                </a:cubicBezTo>
                <a:cubicBezTo>
                  <a:pt x="116" y="124"/>
                  <a:pt x="107" y="121"/>
                  <a:pt x="99" y="119"/>
                </a:cubicBezTo>
                <a:cubicBezTo>
                  <a:pt x="98" y="118"/>
                  <a:pt x="98" y="118"/>
                  <a:pt x="98" y="118"/>
                </a:cubicBezTo>
                <a:cubicBezTo>
                  <a:pt x="99" y="112"/>
                  <a:pt x="99" y="106"/>
                  <a:pt x="100" y="99"/>
                </a:cubicBezTo>
                <a:cubicBezTo>
                  <a:pt x="106" y="95"/>
                  <a:pt x="112" y="91"/>
                  <a:pt x="118" y="87"/>
                </a:cubicBezTo>
                <a:cubicBezTo>
                  <a:pt x="121" y="89"/>
                  <a:pt x="123" y="91"/>
                  <a:pt x="126" y="93"/>
                </a:cubicBezTo>
                <a:cubicBezTo>
                  <a:pt x="132" y="99"/>
                  <a:pt x="138" y="106"/>
                  <a:pt x="140" y="114"/>
                </a:cubicBezTo>
                <a:close/>
                <a:moveTo>
                  <a:pt x="113" y="47"/>
                </a:moveTo>
                <a:cubicBezTo>
                  <a:pt x="120" y="46"/>
                  <a:pt x="132" y="43"/>
                  <a:pt x="138" y="49"/>
                </a:cubicBezTo>
                <a:cubicBezTo>
                  <a:pt x="144" y="54"/>
                  <a:pt x="137" y="63"/>
                  <a:pt x="134" y="67"/>
                </a:cubicBezTo>
                <a:cubicBezTo>
                  <a:pt x="129" y="73"/>
                  <a:pt x="124" y="78"/>
                  <a:pt x="119" y="83"/>
                </a:cubicBezTo>
                <a:cubicBezTo>
                  <a:pt x="113" y="78"/>
                  <a:pt x="106" y="74"/>
                  <a:pt x="100" y="70"/>
                </a:cubicBezTo>
                <a:cubicBezTo>
                  <a:pt x="99" y="64"/>
                  <a:pt x="99" y="57"/>
                  <a:pt x="98" y="51"/>
                </a:cubicBezTo>
                <a:cubicBezTo>
                  <a:pt x="103" y="50"/>
                  <a:pt x="108" y="48"/>
                  <a:pt x="113" y="47"/>
                </a:cubicBezTo>
                <a:close/>
                <a:moveTo>
                  <a:pt x="58" y="43"/>
                </a:moveTo>
                <a:cubicBezTo>
                  <a:pt x="60" y="34"/>
                  <a:pt x="63" y="23"/>
                  <a:pt x="69" y="16"/>
                </a:cubicBezTo>
                <a:cubicBezTo>
                  <a:pt x="83" y="0"/>
                  <a:pt x="93" y="39"/>
                  <a:pt x="94" y="47"/>
                </a:cubicBezTo>
                <a:cubicBezTo>
                  <a:pt x="94" y="48"/>
                  <a:pt x="94" y="49"/>
                  <a:pt x="95" y="49"/>
                </a:cubicBezTo>
                <a:cubicBezTo>
                  <a:pt x="94" y="50"/>
                  <a:pt x="94" y="50"/>
                  <a:pt x="93" y="50"/>
                </a:cubicBezTo>
                <a:cubicBezTo>
                  <a:pt x="87" y="52"/>
                  <a:pt x="81" y="54"/>
                  <a:pt x="76" y="57"/>
                </a:cubicBezTo>
                <a:cubicBezTo>
                  <a:pt x="69" y="54"/>
                  <a:pt x="63" y="52"/>
                  <a:pt x="57" y="49"/>
                </a:cubicBezTo>
                <a:cubicBezTo>
                  <a:pt x="57" y="47"/>
                  <a:pt x="57" y="45"/>
                  <a:pt x="58" y="43"/>
                </a:cubicBezTo>
                <a:close/>
                <a:moveTo>
                  <a:pt x="31" y="81"/>
                </a:moveTo>
                <a:cubicBezTo>
                  <a:pt x="23" y="75"/>
                  <a:pt x="16" y="68"/>
                  <a:pt x="12" y="59"/>
                </a:cubicBezTo>
                <a:cubicBezTo>
                  <a:pt x="4" y="38"/>
                  <a:pt x="45" y="49"/>
                  <a:pt x="52" y="51"/>
                </a:cubicBezTo>
                <a:cubicBezTo>
                  <a:pt x="53" y="51"/>
                  <a:pt x="53" y="51"/>
                  <a:pt x="53" y="51"/>
                </a:cubicBezTo>
                <a:cubicBezTo>
                  <a:pt x="52" y="58"/>
                  <a:pt x="51" y="64"/>
                  <a:pt x="51" y="70"/>
                </a:cubicBezTo>
                <a:cubicBezTo>
                  <a:pt x="45" y="74"/>
                  <a:pt x="39" y="78"/>
                  <a:pt x="33" y="83"/>
                </a:cubicBezTo>
                <a:cubicBezTo>
                  <a:pt x="32" y="82"/>
                  <a:pt x="31" y="82"/>
                  <a:pt x="31" y="81"/>
                </a:cubicBezTo>
                <a:close/>
                <a:moveTo>
                  <a:pt x="51" y="99"/>
                </a:moveTo>
                <a:cubicBezTo>
                  <a:pt x="52" y="106"/>
                  <a:pt x="52" y="112"/>
                  <a:pt x="53" y="118"/>
                </a:cubicBezTo>
                <a:cubicBezTo>
                  <a:pt x="51" y="119"/>
                  <a:pt x="48" y="120"/>
                  <a:pt x="45" y="121"/>
                </a:cubicBezTo>
                <a:cubicBezTo>
                  <a:pt x="36" y="123"/>
                  <a:pt x="25" y="126"/>
                  <a:pt x="16" y="123"/>
                </a:cubicBezTo>
                <a:cubicBezTo>
                  <a:pt x="0" y="117"/>
                  <a:pt x="23" y="96"/>
                  <a:pt x="33" y="87"/>
                </a:cubicBezTo>
                <a:cubicBezTo>
                  <a:pt x="39" y="92"/>
                  <a:pt x="45" y="96"/>
                  <a:pt x="51" y="9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10"/>
          <p:cNvSpPr>
            <a:spLocks noEditPoints="1"/>
          </p:cNvSpPr>
          <p:nvPr/>
        </p:nvSpPr>
        <p:spPr bwMode="auto">
          <a:xfrm>
            <a:off x="5861050" y="2389188"/>
            <a:ext cx="542925" cy="606425"/>
          </a:xfrm>
          <a:custGeom>
            <a:avLst/>
            <a:gdLst>
              <a:gd name="T0" fmla="*/ 11 w 145"/>
              <a:gd name="T1" fmla="*/ 122 h 161"/>
              <a:gd name="T2" fmla="*/ 54 w 145"/>
              <a:gd name="T3" fmla="*/ 122 h 161"/>
              <a:gd name="T4" fmla="*/ 64 w 145"/>
              <a:gd name="T5" fmla="*/ 152 h 161"/>
              <a:gd name="T6" fmla="*/ 89 w 145"/>
              <a:gd name="T7" fmla="*/ 149 h 161"/>
              <a:gd name="T8" fmla="*/ 103 w 145"/>
              <a:gd name="T9" fmla="*/ 123 h 161"/>
              <a:gd name="T10" fmla="*/ 143 w 145"/>
              <a:gd name="T11" fmla="*/ 118 h 161"/>
              <a:gd name="T12" fmla="*/ 121 w 145"/>
              <a:gd name="T13" fmla="*/ 85 h 161"/>
              <a:gd name="T14" fmla="*/ 142 w 145"/>
              <a:gd name="T15" fmla="*/ 49 h 161"/>
              <a:gd name="T16" fmla="*/ 97 w 145"/>
              <a:gd name="T17" fmla="*/ 49 h 161"/>
              <a:gd name="T18" fmla="*/ 85 w 145"/>
              <a:gd name="T19" fmla="*/ 15 h 161"/>
              <a:gd name="T20" fmla="*/ 62 w 145"/>
              <a:gd name="T21" fmla="*/ 21 h 161"/>
              <a:gd name="T22" fmla="*/ 41 w 145"/>
              <a:gd name="T23" fmla="*/ 45 h 161"/>
              <a:gd name="T24" fmla="*/ 15 w 145"/>
              <a:gd name="T25" fmla="*/ 69 h 161"/>
              <a:gd name="T26" fmla="*/ 25 w 145"/>
              <a:gd name="T27" fmla="*/ 91 h 161"/>
              <a:gd name="T28" fmla="*/ 92 w 145"/>
              <a:gd name="T29" fmla="*/ 131 h 161"/>
              <a:gd name="T30" fmla="*/ 66 w 145"/>
              <a:gd name="T31" fmla="*/ 149 h 161"/>
              <a:gd name="T32" fmla="*/ 57 w 145"/>
              <a:gd name="T33" fmla="*/ 121 h 161"/>
              <a:gd name="T34" fmla="*/ 95 w 145"/>
              <a:gd name="T35" fmla="*/ 120 h 161"/>
              <a:gd name="T36" fmla="*/ 51 w 145"/>
              <a:gd name="T37" fmla="*/ 85 h 161"/>
              <a:gd name="T38" fmla="*/ 36 w 145"/>
              <a:gd name="T39" fmla="*/ 85 h 161"/>
              <a:gd name="T40" fmla="*/ 51 w 145"/>
              <a:gd name="T41" fmla="*/ 74 h 161"/>
              <a:gd name="T42" fmla="*/ 54 w 145"/>
              <a:gd name="T43" fmla="*/ 85 h 161"/>
              <a:gd name="T44" fmla="*/ 76 w 145"/>
              <a:gd name="T45" fmla="*/ 60 h 161"/>
              <a:gd name="T46" fmla="*/ 97 w 145"/>
              <a:gd name="T47" fmla="*/ 98 h 161"/>
              <a:gd name="T48" fmla="*/ 76 w 145"/>
              <a:gd name="T49" fmla="*/ 109 h 161"/>
              <a:gd name="T50" fmla="*/ 54 w 145"/>
              <a:gd name="T51" fmla="*/ 98 h 161"/>
              <a:gd name="T52" fmla="*/ 54 w 145"/>
              <a:gd name="T53" fmla="*/ 69 h 161"/>
              <a:gd name="T54" fmla="*/ 73 w 145"/>
              <a:gd name="T55" fmla="*/ 59 h 161"/>
              <a:gd name="T56" fmla="*/ 54 w 145"/>
              <a:gd name="T57" fmla="*/ 69 h 161"/>
              <a:gd name="T58" fmla="*/ 95 w 145"/>
              <a:gd name="T59" fmla="*/ 52 h 161"/>
              <a:gd name="T60" fmla="*/ 79 w 145"/>
              <a:gd name="T61" fmla="*/ 59 h 161"/>
              <a:gd name="T62" fmla="*/ 100 w 145"/>
              <a:gd name="T63" fmla="*/ 74 h 161"/>
              <a:gd name="T64" fmla="*/ 100 w 145"/>
              <a:gd name="T65" fmla="*/ 96 h 161"/>
              <a:gd name="T66" fmla="*/ 87 w 145"/>
              <a:gd name="T67" fmla="*/ 107 h 161"/>
              <a:gd name="T68" fmla="*/ 95 w 145"/>
              <a:gd name="T69" fmla="*/ 118 h 161"/>
              <a:gd name="T70" fmla="*/ 87 w 145"/>
              <a:gd name="T71" fmla="*/ 107 h 161"/>
              <a:gd name="T72" fmla="*/ 72 w 145"/>
              <a:gd name="T73" fmla="*/ 111 h 161"/>
              <a:gd name="T74" fmla="*/ 54 w 145"/>
              <a:gd name="T75" fmla="*/ 101 h 161"/>
              <a:gd name="T76" fmla="*/ 140 w 145"/>
              <a:gd name="T77" fmla="*/ 115 h 161"/>
              <a:gd name="T78" fmla="*/ 99 w 145"/>
              <a:gd name="T79" fmla="*/ 119 h 161"/>
              <a:gd name="T80" fmla="*/ 100 w 145"/>
              <a:gd name="T81" fmla="*/ 99 h 161"/>
              <a:gd name="T82" fmla="*/ 126 w 145"/>
              <a:gd name="T83" fmla="*/ 94 h 161"/>
              <a:gd name="T84" fmla="*/ 113 w 145"/>
              <a:gd name="T85" fmla="*/ 47 h 161"/>
              <a:gd name="T86" fmla="*/ 134 w 145"/>
              <a:gd name="T87" fmla="*/ 68 h 161"/>
              <a:gd name="T88" fmla="*/ 100 w 145"/>
              <a:gd name="T89" fmla="*/ 70 h 161"/>
              <a:gd name="T90" fmla="*/ 113 w 145"/>
              <a:gd name="T91" fmla="*/ 47 h 161"/>
              <a:gd name="T92" fmla="*/ 69 w 145"/>
              <a:gd name="T93" fmla="*/ 16 h 161"/>
              <a:gd name="T94" fmla="*/ 95 w 145"/>
              <a:gd name="T95" fmla="*/ 50 h 161"/>
              <a:gd name="T96" fmla="*/ 76 w 145"/>
              <a:gd name="T97" fmla="*/ 57 h 161"/>
              <a:gd name="T98" fmla="*/ 58 w 145"/>
              <a:gd name="T99" fmla="*/ 43 h 161"/>
              <a:gd name="T100" fmla="*/ 12 w 145"/>
              <a:gd name="T101" fmla="*/ 59 h 161"/>
              <a:gd name="T102" fmla="*/ 53 w 145"/>
              <a:gd name="T103" fmla="*/ 51 h 161"/>
              <a:gd name="T104" fmla="*/ 33 w 145"/>
              <a:gd name="T105" fmla="*/ 83 h 161"/>
              <a:gd name="T106" fmla="*/ 51 w 145"/>
              <a:gd name="T107" fmla="*/ 100 h 161"/>
              <a:gd name="T108" fmla="*/ 45 w 145"/>
              <a:gd name="T109" fmla="*/ 121 h 161"/>
              <a:gd name="T110" fmla="*/ 33 w 145"/>
              <a:gd name="T111" fmla="*/ 8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5" h="161">
                <a:moveTo>
                  <a:pt x="9" y="110"/>
                </a:moveTo>
                <a:cubicBezTo>
                  <a:pt x="8" y="114"/>
                  <a:pt x="8" y="119"/>
                  <a:pt x="11" y="122"/>
                </a:cubicBezTo>
                <a:cubicBezTo>
                  <a:pt x="14" y="127"/>
                  <a:pt x="21" y="127"/>
                  <a:pt x="26" y="127"/>
                </a:cubicBezTo>
                <a:cubicBezTo>
                  <a:pt x="35" y="127"/>
                  <a:pt x="45" y="125"/>
                  <a:pt x="54" y="122"/>
                </a:cubicBezTo>
                <a:cubicBezTo>
                  <a:pt x="54" y="123"/>
                  <a:pt x="54" y="124"/>
                  <a:pt x="55" y="125"/>
                </a:cubicBezTo>
                <a:cubicBezTo>
                  <a:pt x="57" y="134"/>
                  <a:pt x="59" y="144"/>
                  <a:pt x="64" y="152"/>
                </a:cubicBezTo>
                <a:cubicBezTo>
                  <a:pt x="67" y="157"/>
                  <a:pt x="71" y="161"/>
                  <a:pt x="77" y="160"/>
                </a:cubicBezTo>
                <a:cubicBezTo>
                  <a:pt x="83" y="160"/>
                  <a:pt x="87" y="154"/>
                  <a:pt x="89" y="149"/>
                </a:cubicBezTo>
                <a:cubicBezTo>
                  <a:pt x="94" y="140"/>
                  <a:pt x="96" y="131"/>
                  <a:pt x="97" y="121"/>
                </a:cubicBezTo>
                <a:cubicBezTo>
                  <a:pt x="99" y="122"/>
                  <a:pt x="101" y="122"/>
                  <a:pt x="103" y="123"/>
                </a:cubicBezTo>
                <a:cubicBezTo>
                  <a:pt x="112" y="126"/>
                  <a:pt x="122" y="128"/>
                  <a:pt x="131" y="127"/>
                </a:cubicBezTo>
                <a:cubicBezTo>
                  <a:pt x="136" y="126"/>
                  <a:pt x="142" y="124"/>
                  <a:pt x="143" y="118"/>
                </a:cubicBezTo>
                <a:cubicBezTo>
                  <a:pt x="144" y="112"/>
                  <a:pt x="140" y="106"/>
                  <a:pt x="137" y="101"/>
                </a:cubicBezTo>
                <a:cubicBezTo>
                  <a:pt x="132" y="95"/>
                  <a:pt x="127" y="90"/>
                  <a:pt x="121" y="85"/>
                </a:cubicBezTo>
                <a:cubicBezTo>
                  <a:pt x="128" y="79"/>
                  <a:pt x="135" y="72"/>
                  <a:pt x="140" y="64"/>
                </a:cubicBezTo>
                <a:cubicBezTo>
                  <a:pt x="143" y="59"/>
                  <a:pt x="145" y="54"/>
                  <a:pt x="142" y="49"/>
                </a:cubicBezTo>
                <a:cubicBezTo>
                  <a:pt x="139" y="44"/>
                  <a:pt x="131" y="43"/>
                  <a:pt x="126" y="43"/>
                </a:cubicBezTo>
                <a:cubicBezTo>
                  <a:pt x="116" y="43"/>
                  <a:pt x="106" y="46"/>
                  <a:pt x="97" y="49"/>
                </a:cubicBezTo>
                <a:cubicBezTo>
                  <a:pt x="97" y="46"/>
                  <a:pt x="96" y="42"/>
                  <a:pt x="95" y="39"/>
                </a:cubicBezTo>
                <a:cubicBezTo>
                  <a:pt x="94" y="31"/>
                  <a:pt x="91" y="22"/>
                  <a:pt x="85" y="15"/>
                </a:cubicBezTo>
                <a:cubicBezTo>
                  <a:pt x="82" y="12"/>
                  <a:pt x="79" y="9"/>
                  <a:pt x="74" y="10"/>
                </a:cubicBezTo>
                <a:cubicBezTo>
                  <a:pt x="68" y="11"/>
                  <a:pt x="65" y="17"/>
                  <a:pt x="62" y="21"/>
                </a:cubicBezTo>
                <a:cubicBezTo>
                  <a:pt x="58" y="29"/>
                  <a:pt x="55" y="39"/>
                  <a:pt x="54" y="49"/>
                </a:cubicBezTo>
                <a:cubicBezTo>
                  <a:pt x="49" y="47"/>
                  <a:pt x="45" y="46"/>
                  <a:pt x="41" y="45"/>
                </a:cubicBezTo>
                <a:cubicBezTo>
                  <a:pt x="33" y="43"/>
                  <a:pt x="24" y="42"/>
                  <a:pt x="16" y="44"/>
                </a:cubicBezTo>
                <a:cubicBezTo>
                  <a:pt x="4" y="48"/>
                  <a:pt x="9" y="61"/>
                  <a:pt x="15" y="69"/>
                </a:cubicBezTo>
                <a:cubicBezTo>
                  <a:pt x="19" y="75"/>
                  <a:pt x="25" y="80"/>
                  <a:pt x="31" y="85"/>
                </a:cubicBezTo>
                <a:cubicBezTo>
                  <a:pt x="29" y="87"/>
                  <a:pt x="27" y="89"/>
                  <a:pt x="25" y="91"/>
                </a:cubicBezTo>
                <a:cubicBezTo>
                  <a:pt x="19" y="96"/>
                  <a:pt x="13" y="103"/>
                  <a:pt x="9" y="110"/>
                </a:cubicBezTo>
                <a:close/>
                <a:moveTo>
                  <a:pt x="92" y="131"/>
                </a:moveTo>
                <a:cubicBezTo>
                  <a:pt x="90" y="139"/>
                  <a:pt x="87" y="149"/>
                  <a:pt x="81" y="155"/>
                </a:cubicBezTo>
                <a:cubicBezTo>
                  <a:pt x="75" y="161"/>
                  <a:pt x="69" y="154"/>
                  <a:pt x="66" y="149"/>
                </a:cubicBezTo>
                <a:cubicBezTo>
                  <a:pt x="61" y="141"/>
                  <a:pt x="59" y="132"/>
                  <a:pt x="57" y="123"/>
                </a:cubicBezTo>
                <a:cubicBezTo>
                  <a:pt x="57" y="122"/>
                  <a:pt x="57" y="122"/>
                  <a:pt x="57" y="121"/>
                </a:cubicBezTo>
                <a:cubicBezTo>
                  <a:pt x="63" y="119"/>
                  <a:pt x="70" y="116"/>
                  <a:pt x="76" y="113"/>
                </a:cubicBezTo>
                <a:cubicBezTo>
                  <a:pt x="82" y="116"/>
                  <a:pt x="88" y="118"/>
                  <a:pt x="95" y="120"/>
                </a:cubicBezTo>
                <a:cubicBezTo>
                  <a:pt x="94" y="124"/>
                  <a:pt x="93" y="128"/>
                  <a:pt x="92" y="131"/>
                </a:cubicBezTo>
                <a:close/>
                <a:moveTo>
                  <a:pt x="51" y="85"/>
                </a:moveTo>
                <a:cubicBezTo>
                  <a:pt x="51" y="89"/>
                  <a:pt x="51" y="92"/>
                  <a:pt x="51" y="96"/>
                </a:cubicBezTo>
                <a:cubicBezTo>
                  <a:pt x="46" y="93"/>
                  <a:pt x="41" y="89"/>
                  <a:pt x="36" y="85"/>
                </a:cubicBezTo>
                <a:cubicBezTo>
                  <a:pt x="36" y="84"/>
                  <a:pt x="37" y="84"/>
                  <a:pt x="37" y="84"/>
                </a:cubicBezTo>
                <a:cubicBezTo>
                  <a:pt x="42" y="80"/>
                  <a:pt x="46" y="77"/>
                  <a:pt x="51" y="74"/>
                </a:cubicBezTo>
                <a:cubicBezTo>
                  <a:pt x="51" y="78"/>
                  <a:pt x="51" y="81"/>
                  <a:pt x="51" y="85"/>
                </a:cubicBezTo>
                <a:close/>
                <a:moveTo>
                  <a:pt x="54" y="85"/>
                </a:moveTo>
                <a:cubicBezTo>
                  <a:pt x="54" y="81"/>
                  <a:pt x="54" y="76"/>
                  <a:pt x="54" y="72"/>
                </a:cubicBezTo>
                <a:cubicBezTo>
                  <a:pt x="61" y="68"/>
                  <a:pt x="68" y="64"/>
                  <a:pt x="76" y="60"/>
                </a:cubicBezTo>
                <a:cubicBezTo>
                  <a:pt x="83" y="64"/>
                  <a:pt x="90" y="68"/>
                  <a:pt x="97" y="72"/>
                </a:cubicBezTo>
                <a:cubicBezTo>
                  <a:pt x="98" y="81"/>
                  <a:pt x="98" y="89"/>
                  <a:pt x="97" y="98"/>
                </a:cubicBezTo>
                <a:cubicBezTo>
                  <a:pt x="94" y="100"/>
                  <a:pt x="90" y="102"/>
                  <a:pt x="86" y="104"/>
                </a:cubicBezTo>
                <a:cubicBezTo>
                  <a:pt x="83" y="106"/>
                  <a:pt x="79" y="108"/>
                  <a:pt x="76" y="109"/>
                </a:cubicBezTo>
                <a:cubicBezTo>
                  <a:pt x="72" y="108"/>
                  <a:pt x="69" y="106"/>
                  <a:pt x="65" y="104"/>
                </a:cubicBezTo>
                <a:cubicBezTo>
                  <a:pt x="62" y="102"/>
                  <a:pt x="58" y="100"/>
                  <a:pt x="54" y="98"/>
                </a:cubicBezTo>
                <a:cubicBezTo>
                  <a:pt x="54" y="94"/>
                  <a:pt x="54" y="89"/>
                  <a:pt x="54" y="85"/>
                </a:cubicBezTo>
                <a:close/>
                <a:moveTo>
                  <a:pt x="54" y="69"/>
                </a:moveTo>
                <a:cubicBezTo>
                  <a:pt x="55" y="63"/>
                  <a:pt x="55" y="58"/>
                  <a:pt x="56" y="52"/>
                </a:cubicBezTo>
                <a:cubicBezTo>
                  <a:pt x="62" y="54"/>
                  <a:pt x="67" y="56"/>
                  <a:pt x="73" y="59"/>
                </a:cubicBezTo>
                <a:cubicBezTo>
                  <a:pt x="66" y="62"/>
                  <a:pt x="61" y="65"/>
                  <a:pt x="55" y="68"/>
                </a:cubicBezTo>
                <a:cubicBezTo>
                  <a:pt x="55" y="69"/>
                  <a:pt x="55" y="69"/>
                  <a:pt x="54" y="69"/>
                </a:cubicBezTo>
                <a:close/>
                <a:moveTo>
                  <a:pt x="79" y="59"/>
                </a:moveTo>
                <a:cubicBezTo>
                  <a:pt x="84" y="56"/>
                  <a:pt x="90" y="54"/>
                  <a:pt x="95" y="52"/>
                </a:cubicBezTo>
                <a:cubicBezTo>
                  <a:pt x="96" y="58"/>
                  <a:pt x="97" y="63"/>
                  <a:pt x="97" y="69"/>
                </a:cubicBezTo>
                <a:cubicBezTo>
                  <a:pt x="91" y="65"/>
                  <a:pt x="85" y="62"/>
                  <a:pt x="79" y="59"/>
                </a:cubicBezTo>
                <a:close/>
                <a:moveTo>
                  <a:pt x="100" y="78"/>
                </a:moveTo>
                <a:cubicBezTo>
                  <a:pt x="100" y="76"/>
                  <a:pt x="100" y="75"/>
                  <a:pt x="100" y="74"/>
                </a:cubicBezTo>
                <a:cubicBezTo>
                  <a:pt x="106" y="77"/>
                  <a:pt x="111" y="81"/>
                  <a:pt x="116" y="85"/>
                </a:cubicBezTo>
                <a:cubicBezTo>
                  <a:pt x="111" y="89"/>
                  <a:pt x="106" y="93"/>
                  <a:pt x="100" y="96"/>
                </a:cubicBezTo>
                <a:cubicBezTo>
                  <a:pt x="100" y="90"/>
                  <a:pt x="100" y="84"/>
                  <a:pt x="100" y="78"/>
                </a:cubicBezTo>
                <a:close/>
                <a:moveTo>
                  <a:pt x="87" y="107"/>
                </a:moveTo>
                <a:cubicBezTo>
                  <a:pt x="91" y="105"/>
                  <a:pt x="94" y="103"/>
                  <a:pt x="97" y="101"/>
                </a:cubicBezTo>
                <a:cubicBezTo>
                  <a:pt x="97" y="107"/>
                  <a:pt x="96" y="112"/>
                  <a:pt x="95" y="118"/>
                </a:cubicBezTo>
                <a:cubicBezTo>
                  <a:pt x="90" y="116"/>
                  <a:pt x="84" y="113"/>
                  <a:pt x="79" y="111"/>
                </a:cubicBezTo>
                <a:cubicBezTo>
                  <a:pt x="82" y="110"/>
                  <a:pt x="85" y="108"/>
                  <a:pt x="87" y="107"/>
                </a:cubicBezTo>
                <a:close/>
                <a:moveTo>
                  <a:pt x="64" y="107"/>
                </a:moveTo>
                <a:cubicBezTo>
                  <a:pt x="67" y="108"/>
                  <a:pt x="69" y="110"/>
                  <a:pt x="72" y="111"/>
                </a:cubicBezTo>
                <a:cubicBezTo>
                  <a:pt x="67" y="113"/>
                  <a:pt x="62" y="116"/>
                  <a:pt x="56" y="118"/>
                </a:cubicBezTo>
                <a:cubicBezTo>
                  <a:pt x="55" y="112"/>
                  <a:pt x="55" y="107"/>
                  <a:pt x="54" y="101"/>
                </a:cubicBezTo>
                <a:cubicBezTo>
                  <a:pt x="58" y="103"/>
                  <a:pt x="61" y="105"/>
                  <a:pt x="64" y="107"/>
                </a:cubicBezTo>
                <a:close/>
                <a:moveTo>
                  <a:pt x="140" y="115"/>
                </a:moveTo>
                <a:cubicBezTo>
                  <a:pt x="142" y="123"/>
                  <a:pt x="131" y="124"/>
                  <a:pt x="126" y="124"/>
                </a:cubicBezTo>
                <a:cubicBezTo>
                  <a:pt x="117" y="124"/>
                  <a:pt x="107" y="122"/>
                  <a:pt x="99" y="119"/>
                </a:cubicBezTo>
                <a:cubicBezTo>
                  <a:pt x="99" y="119"/>
                  <a:pt x="98" y="119"/>
                  <a:pt x="98" y="118"/>
                </a:cubicBezTo>
                <a:cubicBezTo>
                  <a:pt x="99" y="112"/>
                  <a:pt x="100" y="106"/>
                  <a:pt x="100" y="99"/>
                </a:cubicBezTo>
                <a:cubicBezTo>
                  <a:pt x="106" y="96"/>
                  <a:pt x="112" y="91"/>
                  <a:pt x="118" y="87"/>
                </a:cubicBezTo>
                <a:cubicBezTo>
                  <a:pt x="121" y="89"/>
                  <a:pt x="123" y="91"/>
                  <a:pt x="126" y="94"/>
                </a:cubicBezTo>
                <a:cubicBezTo>
                  <a:pt x="132" y="99"/>
                  <a:pt x="139" y="106"/>
                  <a:pt x="140" y="115"/>
                </a:cubicBezTo>
                <a:close/>
                <a:moveTo>
                  <a:pt x="113" y="47"/>
                </a:moveTo>
                <a:cubicBezTo>
                  <a:pt x="120" y="46"/>
                  <a:pt x="132" y="44"/>
                  <a:pt x="138" y="49"/>
                </a:cubicBezTo>
                <a:cubicBezTo>
                  <a:pt x="144" y="54"/>
                  <a:pt x="137" y="64"/>
                  <a:pt x="134" y="68"/>
                </a:cubicBezTo>
                <a:cubicBezTo>
                  <a:pt x="129" y="73"/>
                  <a:pt x="124" y="78"/>
                  <a:pt x="119" y="83"/>
                </a:cubicBezTo>
                <a:cubicBezTo>
                  <a:pt x="113" y="78"/>
                  <a:pt x="106" y="74"/>
                  <a:pt x="100" y="70"/>
                </a:cubicBezTo>
                <a:cubicBezTo>
                  <a:pt x="100" y="64"/>
                  <a:pt x="99" y="58"/>
                  <a:pt x="98" y="51"/>
                </a:cubicBezTo>
                <a:cubicBezTo>
                  <a:pt x="103" y="50"/>
                  <a:pt x="108" y="49"/>
                  <a:pt x="113" y="47"/>
                </a:cubicBezTo>
                <a:close/>
                <a:moveTo>
                  <a:pt x="58" y="43"/>
                </a:moveTo>
                <a:cubicBezTo>
                  <a:pt x="60" y="34"/>
                  <a:pt x="63" y="23"/>
                  <a:pt x="69" y="16"/>
                </a:cubicBezTo>
                <a:cubicBezTo>
                  <a:pt x="83" y="0"/>
                  <a:pt x="93" y="40"/>
                  <a:pt x="94" y="47"/>
                </a:cubicBezTo>
                <a:cubicBezTo>
                  <a:pt x="94" y="48"/>
                  <a:pt x="95" y="49"/>
                  <a:pt x="95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87" y="52"/>
                  <a:pt x="82" y="55"/>
                  <a:pt x="76" y="57"/>
                </a:cubicBezTo>
                <a:cubicBezTo>
                  <a:pt x="70" y="54"/>
                  <a:pt x="63" y="52"/>
                  <a:pt x="57" y="50"/>
                </a:cubicBezTo>
                <a:cubicBezTo>
                  <a:pt x="57" y="47"/>
                  <a:pt x="58" y="45"/>
                  <a:pt x="58" y="43"/>
                </a:cubicBezTo>
                <a:close/>
                <a:moveTo>
                  <a:pt x="31" y="81"/>
                </a:moveTo>
                <a:cubicBezTo>
                  <a:pt x="24" y="75"/>
                  <a:pt x="16" y="68"/>
                  <a:pt x="12" y="59"/>
                </a:cubicBezTo>
                <a:cubicBezTo>
                  <a:pt x="4" y="38"/>
                  <a:pt x="45" y="49"/>
                  <a:pt x="53" y="51"/>
                </a:cubicBezTo>
                <a:cubicBezTo>
                  <a:pt x="53" y="51"/>
                  <a:pt x="53" y="51"/>
                  <a:pt x="53" y="51"/>
                </a:cubicBezTo>
                <a:cubicBezTo>
                  <a:pt x="52" y="58"/>
                  <a:pt x="52" y="64"/>
                  <a:pt x="51" y="71"/>
                </a:cubicBezTo>
                <a:cubicBezTo>
                  <a:pt x="45" y="74"/>
                  <a:pt x="39" y="79"/>
                  <a:pt x="33" y="83"/>
                </a:cubicBezTo>
                <a:cubicBezTo>
                  <a:pt x="32" y="82"/>
                  <a:pt x="32" y="82"/>
                  <a:pt x="31" y="81"/>
                </a:cubicBezTo>
                <a:close/>
                <a:moveTo>
                  <a:pt x="51" y="100"/>
                </a:moveTo>
                <a:cubicBezTo>
                  <a:pt x="52" y="106"/>
                  <a:pt x="53" y="112"/>
                  <a:pt x="54" y="118"/>
                </a:cubicBezTo>
                <a:cubicBezTo>
                  <a:pt x="51" y="119"/>
                  <a:pt x="48" y="120"/>
                  <a:pt x="45" y="121"/>
                </a:cubicBezTo>
                <a:cubicBezTo>
                  <a:pt x="36" y="123"/>
                  <a:pt x="26" y="126"/>
                  <a:pt x="17" y="123"/>
                </a:cubicBezTo>
                <a:cubicBezTo>
                  <a:pt x="0" y="117"/>
                  <a:pt x="23" y="96"/>
                  <a:pt x="33" y="87"/>
                </a:cubicBezTo>
                <a:cubicBezTo>
                  <a:pt x="39" y="92"/>
                  <a:pt x="45" y="96"/>
                  <a:pt x="51" y="10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11"/>
          <p:cNvSpPr>
            <a:spLocks noEditPoints="1"/>
          </p:cNvSpPr>
          <p:nvPr/>
        </p:nvSpPr>
        <p:spPr bwMode="auto">
          <a:xfrm>
            <a:off x="4576763" y="728663"/>
            <a:ext cx="539750" cy="604838"/>
          </a:xfrm>
          <a:custGeom>
            <a:avLst/>
            <a:gdLst>
              <a:gd name="T0" fmla="*/ 10 w 144"/>
              <a:gd name="T1" fmla="*/ 123 h 161"/>
              <a:gd name="T2" fmla="*/ 54 w 144"/>
              <a:gd name="T3" fmla="*/ 122 h 161"/>
              <a:gd name="T4" fmla="*/ 64 w 144"/>
              <a:gd name="T5" fmla="*/ 152 h 161"/>
              <a:gd name="T6" fmla="*/ 89 w 144"/>
              <a:gd name="T7" fmla="*/ 149 h 161"/>
              <a:gd name="T8" fmla="*/ 102 w 144"/>
              <a:gd name="T9" fmla="*/ 123 h 161"/>
              <a:gd name="T10" fmla="*/ 142 w 144"/>
              <a:gd name="T11" fmla="*/ 118 h 161"/>
              <a:gd name="T12" fmla="*/ 120 w 144"/>
              <a:gd name="T13" fmla="*/ 85 h 161"/>
              <a:gd name="T14" fmla="*/ 141 w 144"/>
              <a:gd name="T15" fmla="*/ 49 h 161"/>
              <a:gd name="T16" fmla="*/ 97 w 144"/>
              <a:gd name="T17" fmla="*/ 49 h 161"/>
              <a:gd name="T18" fmla="*/ 85 w 144"/>
              <a:gd name="T19" fmla="*/ 16 h 161"/>
              <a:gd name="T20" fmla="*/ 62 w 144"/>
              <a:gd name="T21" fmla="*/ 21 h 161"/>
              <a:gd name="T22" fmla="*/ 40 w 144"/>
              <a:gd name="T23" fmla="*/ 45 h 161"/>
              <a:gd name="T24" fmla="*/ 14 w 144"/>
              <a:gd name="T25" fmla="*/ 69 h 161"/>
              <a:gd name="T26" fmla="*/ 24 w 144"/>
              <a:gd name="T27" fmla="*/ 91 h 161"/>
              <a:gd name="T28" fmla="*/ 92 w 144"/>
              <a:gd name="T29" fmla="*/ 131 h 161"/>
              <a:gd name="T30" fmla="*/ 65 w 144"/>
              <a:gd name="T31" fmla="*/ 149 h 161"/>
              <a:gd name="T32" fmla="*/ 56 w 144"/>
              <a:gd name="T33" fmla="*/ 121 h 161"/>
              <a:gd name="T34" fmla="*/ 94 w 144"/>
              <a:gd name="T35" fmla="*/ 121 h 161"/>
              <a:gd name="T36" fmla="*/ 51 w 144"/>
              <a:gd name="T37" fmla="*/ 85 h 161"/>
              <a:gd name="T38" fmla="*/ 35 w 144"/>
              <a:gd name="T39" fmla="*/ 85 h 161"/>
              <a:gd name="T40" fmla="*/ 51 w 144"/>
              <a:gd name="T41" fmla="*/ 74 h 161"/>
              <a:gd name="T42" fmla="*/ 53 w 144"/>
              <a:gd name="T43" fmla="*/ 85 h 161"/>
              <a:gd name="T44" fmla="*/ 75 w 144"/>
              <a:gd name="T45" fmla="*/ 60 h 161"/>
              <a:gd name="T46" fmla="*/ 97 w 144"/>
              <a:gd name="T47" fmla="*/ 98 h 161"/>
              <a:gd name="T48" fmla="*/ 75 w 144"/>
              <a:gd name="T49" fmla="*/ 110 h 161"/>
              <a:gd name="T50" fmla="*/ 54 w 144"/>
              <a:gd name="T51" fmla="*/ 98 h 161"/>
              <a:gd name="T52" fmla="*/ 54 w 144"/>
              <a:gd name="T53" fmla="*/ 69 h 161"/>
              <a:gd name="T54" fmla="*/ 72 w 144"/>
              <a:gd name="T55" fmla="*/ 59 h 161"/>
              <a:gd name="T56" fmla="*/ 54 w 144"/>
              <a:gd name="T57" fmla="*/ 69 h 161"/>
              <a:gd name="T58" fmla="*/ 95 w 144"/>
              <a:gd name="T59" fmla="*/ 53 h 161"/>
              <a:gd name="T60" fmla="*/ 78 w 144"/>
              <a:gd name="T61" fmla="*/ 59 h 161"/>
              <a:gd name="T62" fmla="*/ 100 w 144"/>
              <a:gd name="T63" fmla="*/ 74 h 161"/>
              <a:gd name="T64" fmla="*/ 100 w 144"/>
              <a:gd name="T65" fmla="*/ 96 h 161"/>
              <a:gd name="T66" fmla="*/ 87 w 144"/>
              <a:gd name="T67" fmla="*/ 107 h 161"/>
              <a:gd name="T68" fmla="*/ 95 w 144"/>
              <a:gd name="T69" fmla="*/ 118 h 161"/>
              <a:gd name="T70" fmla="*/ 87 w 144"/>
              <a:gd name="T71" fmla="*/ 107 h 161"/>
              <a:gd name="T72" fmla="*/ 72 w 144"/>
              <a:gd name="T73" fmla="*/ 111 h 161"/>
              <a:gd name="T74" fmla="*/ 54 w 144"/>
              <a:gd name="T75" fmla="*/ 102 h 161"/>
              <a:gd name="T76" fmla="*/ 140 w 144"/>
              <a:gd name="T77" fmla="*/ 115 h 161"/>
              <a:gd name="T78" fmla="*/ 98 w 144"/>
              <a:gd name="T79" fmla="*/ 119 h 161"/>
              <a:gd name="T80" fmla="*/ 100 w 144"/>
              <a:gd name="T81" fmla="*/ 100 h 161"/>
              <a:gd name="T82" fmla="*/ 125 w 144"/>
              <a:gd name="T83" fmla="*/ 94 h 161"/>
              <a:gd name="T84" fmla="*/ 113 w 144"/>
              <a:gd name="T85" fmla="*/ 48 h 161"/>
              <a:gd name="T86" fmla="*/ 133 w 144"/>
              <a:gd name="T87" fmla="*/ 68 h 161"/>
              <a:gd name="T88" fmla="*/ 100 w 144"/>
              <a:gd name="T89" fmla="*/ 70 h 161"/>
              <a:gd name="T90" fmla="*/ 113 w 144"/>
              <a:gd name="T91" fmla="*/ 48 h 161"/>
              <a:gd name="T92" fmla="*/ 69 w 144"/>
              <a:gd name="T93" fmla="*/ 17 h 161"/>
              <a:gd name="T94" fmla="*/ 94 w 144"/>
              <a:gd name="T95" fmla="*/ 50 h 161"/>
              <a:gd name="T96" fmla="*/ 75 w 144"/>
              <a:gd name="T97" fmla="*/ 58 h 161"/>
              <a:gd name="T98" fmla="*/ 58 w 144"/>
              <a:gd name="T99" fmla="*/ 43 h 161"/>
              <a:gd name="T100" fmla="*/ 12 w 144"/>
              <a:gd name="T101" fmla="*/ 59 h 161"/>
              <a:gd name="T102" fmla="*/ 53 w 144"/>
              <a:gd name="T103" fmla="*/ 52 h 161"/>
              <a:gd name="T104" fmla="*/ 33 w 144"/>
              <a:gd name="T105" fmla="*/ 83 h 161"/>
              <a:gd name="T106" fmla="*/ 51 w 144"/>
              <a:gd name="T107" fmla="*/ 100 h 161"/>
              <a:gd name="T108" fmla="*/ 45 w 144"/>
              <a:gd name="T109" fmla="*/ 121 h 161"/>
              <a:gd name="T110" fmla="*/ 33 w 144"/>
              <a:gd name="T111" fmla="*/ 8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4" h="161">
                <a:moveTo>
                  <a:pt x="9" y="111"/>
                </a:moveTo>
                <a:cubicBezTo>
                  <a:pt x="7" y="115"/>
                  <a:pt x="7" y="119"/>
                  <a:pt x="10" y="123"/>
                </a:cubicBezTo>
                <a:cubicBezTo>
                  <a:pt x="14" y="127"/>
                  <a:pt x="20" y="127"/>
                  <a:pt x="25" y="127"/>
                </a:cubicBezTo>
                <a:cubicBezTo>
                  <a:pt x="35" y="127"/>
                  <a:pt x="44" y="125"/>
                  <a:pt x="54" y="122"/>
                </a:cubicBezTo>
                <a:cubicBezTo>
                  <a:pt x="54" y="123"/>
                  <a:pt x="54" y="124"/>
                  <a:pt x="54" y="125"/>
                </a:cubicBezTo>
                <a:cubicBezTo>
                  <a:pt x="56" y="135"/>
                  <a:pt x="59" y="144"/>
                  <a:pt x="64" y="152"/>
                </a:cubicBezTo>
                <a:cubicBezTo>
                  <a:pt x="67" y="157"/>
                  <a:pt x="71" y="161"/>
                  <a:pt x="76" y="160"/>
                </a:cubicBezTo>
                <a:cubicBezTo>
                  <a:pt x="82" y="160"/>
                  <a:pt x="86" y="154"/>
                  <a:pt x="89" y="149"/>
                </a:cubicBezTo>
                <a:cubicBezTo>
                  <a:pt x="93" y="141"/>
                  <a:pt x="95" y="131"/>
                  <a:pt x="97" y="122"/>
                </a:cubicBezTo>
                <a:cubicBezTo>
                  <a:pt x="99" y="122"/>
                  <a:pt x="100" y="123"/>
                  <a:pt x="102" y="123"/>
                </a:cubicBezTo>
                <a:cubicBezTo>
                  <a:pt x="111" y="126"/>
                  <a:pt x="121" y="128"/>
                  <a:pt x="131" y="127"/>
                </a:cubicBezTo>
                <a:cubicBezTo>
                  <a:pt x="136" y="126"/>
                  <a:pt x="141" y="124"/>
                  <a:pt x="142" y="118"/>
                </a:cubicBezTo>
                <a:cubicBezTo>
                  <a:pt x="144" y="112"/>
                  <a:pt x="140" y="106"/>
                  <a:pt x="136" y="102"/>
                </a:cubicBezTo>
                <a:cubicBezTo>
                  <a:pt x="132" y="96"/>
                  <a:pt x="126" y="90"/>
                  <a:pt x="120" y="85"/>
                </a:cubicBezTo>
                <a:cubicBezTo>
                  <a:pt x="128" y="79"/>
                  <a:pt x="135" y="72"/>
                  <a:pt x="140" y="64"/>
                </a:cubicBezTo>
                <a:cubicBezTo>
                  <a:pt x="142" y="60"/>
                  <a:pt x="144" y="54"/>
                  <a:pt x="141" y="49"/>
                </a:cubicBezTo>
                <a:cubicBezTo>
                  <a:pt x="138" y="44"/>
                  <a:pt x="131" y="43"/>
                  <a:pt x="125" y="43"/>
                </a:cubicBezTo>
                <a:cubicBezTo>
                  <a:pt x="116" y="43"/>
                  <a:pt x="106" y="46"/>
                  <a:pt x="97" y="49"/>
                </a:cubicBezTo>
                <a:cubicBezTo>
                  <a:pt x="96" y="46"/>
                  <a:pt x="96" y="43"/>
                  <a:pt x="95" y="40"/>
                </a:cubicBezTo>
                <a:cubicBezTo>
                  <a:pt x="93" y="31"/>
                  <a:pt x="90" y="22"/>
                  <a:pt x="85" y="16"/>
                </a:cubicBezTo>
                <a:cubicBezTo>
                  <a:pt x="82" y="12"/>
                  <a:pt x="78" y="9"/>
                  <a:pt x="73" y="10"/>
                </a:cubicBezTo>
                <a:cubicBezTo>
                  <a:pt x="68" y="11"/>
                  <a:pt x="64" y="17"/>
                  <a:pt x="62" y="21"/>
                </a:cubicBezTo>
                <a:cubicBezTo>
                  <a:pt x="58" y="30"/>
                  <a:pt x="55" y="39"/>
                  <a:pt x="53" y="49"/>
                </a:cubicBezTo>
                <a:cubicBezTo>
                  <a:pt x="49" y="47"/>
                  <a:pt x="45" y="46"/>
                  <a:pt x="40" y="45"/>
                </a:cubicBezTo>
                <a:cubicBezTo>
                  <a:pt x="32" y="43"/>
                  <a:pt x="23" y="42"/>
                  <a:pt x="15" y="45"/>
                </a:cubicBezTo>
                <a:cubicBezTo>
                  <a:pt x="3" y="49"/>
                  <a:pt x="9" y="62"/>
                  <a:pt x="14" y="69"/>
                </a:cubicBezTo>
                <a:cubicBezTo>
                  <a:pt x="19" y="75"/>
                  <a:pt x="24" y="80"/>
                  <a:pt x="30" y="85"/>
                </a:cubicBezTo>
                <a:cubicBezTo>
                  <a:pt x="28" y="87"/>
                  <a:pt x="26" y="89"/>
                  <a:pt x="24" y="91"/>
                </a:cubicBezTo>
                <a:cubicBezTo>
                  <a:pt x="18" y="96"/>
                  <a:pt x="12" y="103"/>
                  <a:pt x="9" y="111"/>
                </a:cubicBezTo>
                <a:close/>
                <a:moveTo>
                  <a:pt x="92" y="131"/>
                </a:moveTo>
                <a:cubicBezTo>
                  <a:pt x="90" y="140"/>
                  <a:pt x="87" y="150"/>
                  <a:pt x="80" y="155"/>
                </a:cubicBezTo>
                <a:cubicBezTo>
                  <a:pt x="74" y="161"/>
                  <a:pt x="69" y="155"/>
                  <a:pt x="65" y="149"/>
                </a:cubicBezTo>
                <a:cubicBezTo>
                  <a:pt x="61" y="141"/>
                  <a:pt x="59" y="132"/>
                  <a:pt x="57" y="123"/>
                </a:cubicBezTo>
                <a:cubicBezTo>
                  <a:pt x="57" y="122"/>
                  <a:pt x="57" y="122"/>
                  <a:pt x="56" y="121"/>
                </a:cubicBezTo>
                <a:cubicBezTo>
                  <a:pt x="63" y="119"/>
                  <a:pt x="69" y="116"/>
                  <a:pt x="75" y="113"/>
                </a:cubicBezTo>
                <a:cubicBezTo>
                  <a:pt x="82" y="116"/>
                  <a:pt x="88" y="118"/>
                  <a:pt x="94" y="121"/>
                </a:cubicBezTo>
                <a:cubicBezTo>
                  <a:pt x="94" y="124"/>
                  <a:pt x="93" y="128"/>
                  <a:pt x="92" y="131"/>
                </a:cubicBezTo>
                <a:close/>
                <a:moveTo>
                  <a:pt x="51" y="85"/>
                </a:moveTo>
                <a:cubicBezTo>
                  <a:pt x="51" y="89"/>
                  <a:pt x="51" y="93"/>
                  <a:pt x="51" y="96"/>
                </a:cubicBezTo>
                <a:cubicBezTo>
                  <a:pt x="45" y="93"/>
                  <a:pt x="40" y="89"/>
                  <a:pt x="35" y="85"/>
                </a:cubicBezTo>
                <a:cubicBezTo>
                  <a:pt x="36" y="85"/>
                  <a:pt x="36" y="84"/>
                  <a:pt x="37" y="84"/>
                </a:cubicBezTo>
                <a:cubicBezTo>
                  <a:pt x="41" y="81"/>
                  <a:pt x="46" y="77"/>
                  <a:pt x="51" y="74"/>
                </a:cubicBezTo>
                <a:cubicBezTo>
                  <a:pt x="51" y="78"/>
                  <a:pt x="51" y="82"/>
                  <a:pt x="51" y="85"/>
                </a:cubicBezTo>
                <a:close/>
                <a:moveTo>
                  <a:pt x="53" y="85"/>
                </a:moveTo>
                <a:cubicBezTo>
                  <a:pt x="53" y="81"/>
                  <a:pt x="54" y="76"/>
                  <a:pt x="54" y="72"/>
                </a:cubicBezTo>
                <a:cubicBezTo>
                  <a:pt x="61" y="68"/>
                  <a:pt x="68" y="64"/>
                  <a:pt x="75" y="60"/>
                </a:cubicBezTo>
                <a:cubicBezTo>
                  <a:pt x="83" y="64"/>
                  <a:pt x="90" y="68"/>
                  <a:pt x="97" y="72"/>
                </a:cubicBezTo>
                <a:cubicBezTo>
                  <a:pt x="98" y="81"/>
                  <a:pt x="98" y="89"/>
                  <a:pt x="97" y="98"/>
                </a:cubicBezTo>
                <a:cubicBezTo>
                  <a:pt x="93" y="100"/>
                  <a:pt x="89" y="102"/>
                  <a:pt x="86" y="104"/>
                </a:cubicBezTo>
                <a:cubicBezTo>
                  <a:pt x="82" y="106"/>
                  <a:pt x="79" y="108"/>
                  <a:pt x="75" y="110"/>
                </a:cubicBezTo>
                <a:cubicBezTo>
                  <a:pt x="72" y="108"/>
                  <a:pt x="68" y="106"/>
                  <a:pt x="65" y="104"/>
                </a:cubicBezTo>
                <a:cubicBezTo>
                  <a:pt x="61" y="102"/>
                  <a:pt x="57" y="100"/>
                  <a:pt x="54" y="98"/>
                </a:cubicBezTo>
                <a:cubicBezTo>
                  <a:pt x="54" y="94"/>
                  <a:pt x="53" y="89"/>
                  <a:pt x="53" y="85"/>
                </a:cubicBezTo>
                <a:close/>
                <a:moveTo>
                  <a:pt x="54" y="69"/>
                </a:moveTo>
                <a:cubicBezTo>
                  <a:pt x="54" y="63"/>
                  <a:pt x="55" y="58"/>
                  <a:pt x="56" y="53"/>
                </a:cubicBezTo>
                <a:cubicBezTo>
                  <a:pt x="61" y="55"/>
                  <a:pt x="67" y="57"/>
                  <a:pt x="72" y="59"/>
                </a:cubicBezTo>
                <a:cubicBezTo>
                  <a:pt x="66" y="62"/>
                  <a:pt x="60" y="65"/>
                  <a:pt x="54" y="69"/>
                </a:cubicBezTo>
                <a:cubicBezTo>
                  <a:pt x="54" y="69"/>
                  <a:pt x="54" y="69"/>
                  <a:pt x="54" y="69"/>
                </a:cubicBezTo>
                <a:close/>
                <a:moveTo>
                  <a:pt x="78" y="59"/>
                </a:moveTo>
                <a:cubicBezTo>
                  <a:pt x="84" y="57"/>
                  <a:pt x="89" y="54"/>
                  <a:pt x="95" y="53"/>
                </a:cubicBezTo>
                <a:cubicBezTo>
                  <a:pt x="96" y="58"/>
                  <a:pt x="96" y="63"/>
                  <a:pt x="97" y="69"/>
                </a:cubicBezTo>
                <a:cubicBezTo>
                  <a:pt x="91" y="65"/>
                  <a:pt x="84" y="62"/>
                  <a:pt x="78" y="59"/>
                </a:cubicBezTo>
                <a:close/>
                <a:moveTo>
                  <a:pt x="100" y="78"/>
                </a:moveTo>
                <a:cubicBezTo>
                  <a:pt x="100" y="77"/>
                  <a:pt x="100" y="75"/>
                  <a:pt x="100" y="74"/>
                </a:cubicBezTo>
                <a:cubicBezTo>
                  <a:pt x="105" y="77"/>
                  <a:pt x="111" y="81"/>
                  <a:pt x="116" y="85"/>
                </a:cubicBezTo>
                <a:cubicBezTo>
                  <a:pt x="111" y="89"/>
                  <a:pt x="105" y="93"/>
                  <a:pt x="100" y="96"/>
                </a:cubicBezTo>
                <a:cubicBezTo>
                  <a:pt x="100" y="90"/>
                  <a:pt x="100" y="84"/>
                  <a:pt x="100" y="78"/>
                </a:cubicBezTo>
                <a:close/>
                <a:moveTo>
                  <a:pt x="87" y="107"/>
                </a:moveTo>
                <a:cubicBezTo>
                  <a:pt x="90" y="105"/>
                  <a:pt x="94" y="103"/>
                  <a:pt x="97" y="101"/>
                </a:cubicBezTo>
                <a:cubicBezTo>
                  <a:pt x="96" y="107"/>
                  <a:pt x="96" y="112"/>
                  <a:pt x="95" y="118"/>
                </a:cubicBezTo>
                <a:cubicBezTo>
                  <a:pt x="89" y="116"/>
                  <a:pt x="84" y="114"/>
                  <a:pt x="79" y="111"/>
                </a:cubicBezTo>
                <a:cubicBezTo>
                  <a:pt x="82" y="110"/>
                  <a:pt x="84" y="108"/>
                  <a:pt x="87" y="107"/>
                </a:cubicBezTo>
                <a:close/>
                <a:moveTo>
                  <a:pt x="64" y="107"/>
                </a:moveTo>
                <a:cubicBezTo>
                  <a:pt x="66" y="108"/>
                  <a:pt x="69" y="110"/>
                  <a:pt x="72" y="111"/>
                </a:cubicBezTo>
                <a:cubicBezTo>
                  <a:pt x="67" y="114"/>
                  <a:pt x="61" y="116"/>
                  <a:pt x="56" y="118"/>
                </a:cubicBezTo>
                <a:cubicBezTo>
                  <a:pt x="55" y="112"/>
                  <a:pt x="54" y="107"/>
                  <a:pt x="54" y="102"/>
                </a:cubicBezTo>
                <a:cubicBezTo>
                  <a:pt x="57" y="103"/>
                  <a:pt x="60" y="105"/>
                  <a:pt x="64" y="107"/>
                </a:cubicBezTo>
                <a:close/>
                <a:moveTo>
                  <a:pt x="140" y="115"/>
                </a:moveTo>
                <a:cubicBezTo>
                  <a:pt x="141" y="123"/>
                  <a:pt x="131" y="124"/>
                  <a:pt x="125" y="124"/>
                </a:cubicBezTo>
                <a:cubicBezTo>
                  <a:pt x="116" y="124"/>
                  <a:pt x="107" y="122"/>
                  <a:pt x="98" y="119"/>
                </a:cubicBezTo>
                <a:cubicBezTo>
                  <a:pt x="98" y="119"/>
                  <a:pt x="98" y="119"/>
                  <a:pt x="97" y="119"/>
                </a:cubicBezTo>
                <a:cubicBezTo>
                  <a:pt x="99" y="112"/>
                  <a:pt x="99" y="106"/>
                  <a:pt x="100" y="100"/>
                </a:cubicBezTo>
                <a:cubicBezTo>
                  <a:pt x="106" y="96"/>
                  <a:pt x="112" y="92"/>
                  <a:pt x="118" y="87"/>
                </a:cubicBezTo>
                <a:cubicBezTo>
                  <a:pt x="120" y="89"/>
                  <a:pt x="123" y="91"/>
                  <a:pt x="125" y="94"/>
                </a:cubicBezTo>
                <a:cubicBezTo>
                  <a:pt x="131" y="99"/>
                  <a:pt x="138" y="106"/>
                  <a:pt x="140" y="115"/>
                </a:cubicBezTo>
                <a:close/>
                <a:moveTo>
                  <a:pt x="113" y="48"/>
                </a:moveTo>
                <a:cubicBezTo>
                  <a:pt x="120" y="46"/>
                  <a:pt x="132" y="44"/>
                  <a:pt x="138" y="49"/>
                </a:cubicBezTo>
                <a:cubicBezTo>
                  <a:pt x="143" y="54"/>
                  <a:pt x="137" y="64"/>
                  <a:pt x="133" y="68"/>
                </a:cubicBezTo>
                <a:cubicBezTo>
                  <a:pt x="129" y="74"/>
                  <a:pt x="124" y="79"/>
                  <a:pt x="118" y="83"/>
                </a:cubicBezTo>
                <a:cubicBezTo>
                  <a:pt x="112" y="79"/>
                  <a:pt x="106" y="74"/>
                  <a:pt x="100" y="70"/>
                </a:cubicBezTo>
                <a:cubicBezTo>
                  <a:pt x="99" y="64"/>
                  <a:pt x="98" y="58"/>
                  <a:pt x="97" y="52"/>
                </a:cubicBezTo>
                <a:cubicBezTo>
                  <a:pt x="102" y="50"/>
                  <a:pt x="108" y="49"/>
                  <a:pt x="113" y="48"/>
                </a:cubicBezTo>
                <a:close/>
                <a:moveTo>
                  <a:pt x="58" y="43"/>
                </a:moveTo>
                <a:cubicBezTo>
                  <a:pt x="60" y="34"/>
                  <a:pt x="62" y="24"/>
                  <a:pt x="69" y="17"/>
                </a:cubicBezTo>
                <a:cubicBezTo>
                  <a:pt x="83" y="0"/>
                  <a:pt x="92" y="40"/>
                  <a:pt x="94" y="47"/>
                </a:cubicBezTo>
                <a:cubicBezTo>
                  <a:pt x="94" y="48"/>
                  <a:pt x="94" y="49"/>
                  <a:pt x="94" y="50"/>
                </a:cubicBezTo>
                <a:cubicBezTo>
                  <a:pt x="94" y="50"/>
                  <a:pt x="94" y="50"/>
                  <a:pt x="93" y="50"/>
                </a:cubicBezTo>
                <a:cubicBezTo>
                  <a:pt x="87" y="52"/>
                  <a:pt x="81" y="55"/>
                  <a:pt x="75" y="58"/>
                </a:cubicBezTo>
                <a:cubicBezTo>
                  <a:pt x="69" y="55"/>
                  <a:pt x="63" y="52"/>
                  <a:pt x="56" y="50"/>
                </a:cubicBezTo>
                <a:cubicBezTo>
                  <a:pt x="57" y="48"/>
                  <a:pt x="57" y="45"/>
                  <a:pt x="58" y="43"/>
                </a:cubicBezTo>
                <a:close/>
                <a:moveTo>
                  <a:pt x="30" y="81"/>
                </a:moveTo>
                <a:cubicBezTo>
                  <a:pt x="23" y="75"/>
                  <a:pt x="15" y="68"/>
                  <a:pt x="12" y="59"/>
                </a:cubicBezTo>
                <a:cubicBezTo>
                  <a:pt x="3" y="38"/>
                  <a:pt x="44" y="49"/>
                  <a:pt x="52" y="51"/>
                </a:cubicBezTo>
                <a:cubicBezTo>
                  <a:pt x="52" y="51"/>
                  <a:pt x="52" y="52"/>
                  <a:pt x="53" y="52"/>
                </a:cubicBezTo>
                <a:cubicBezTo>
                  <a:pt x="52" y="58"/>
                  <a:pt x="51" y="64"/>
                  <a:pt x="51" y="71"/>
                </a:cubicBezTo>
                <a:cubicBezTo>
                  <a:pt x="45" y="75"/>
                  <a:pt x="39" y="79"/>
                  <a:pt x="33" y="83"/>
                </a:cubicBezTo>
                <a:cubicBezTo>
                  <a:pt x="32" y="83"/>
                  <a:pt x="31" y="82"/>
                  <a:pt x="30" y="81"/>
                </a:cubicBezTo>
                <a:close/>
                <a:moveTo>
                  <a:pt x="51" y="100"/>
                </a:moveTo>
                <a:cubicBezTo>
                  <a:pt x="51" y="106"/>
                  <a:pt x="52" y="112"/>
                  <a:pt x="53" y="119"/>
                </a:cubicBezTo>
                <a:cubicBezTo>
                  <a:pt x="50" y="120"/>
                  <a:pt x="48" y="120"/>
                  <a:pt x="45" y="121"/>
                </a:cubicBezTo>
                <a:cubicBezTo>
                  <a:pt x="36" y="124"/>
                  <a:pt x="25" y="126"/>
                  <a:pt x="16" y="123"/>
                </a:cubicBezTo>
                <a:cubicBezTo>
                  <a:pt x="0" y="118"/>
                  <a:pt x="22" y="96"/>
                  <a:pt x="33" y="87"/>
                </a:cubicBezTo>
                <a:cubicBezTo>
                  <a:pt x="39" y="92"/>
                  <a:pt x="45" y="96"/>
                  <a:pt x="51" y="10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Freeform 12"/>
          <p:cNvSpPr/>
          <p:nvPr/>
        </p:nvSpPr>
        <p:spPr bwMode="auto">
          <a:xfrm>
            <a:off x="1833563" y="901700"/>
            <a:ext cx="130175" cy="360363"/>
          </a:xfrm>
          <a:custGeom>
            <a:avLst/>
            <a:gdLst>
              <a:gd name="T0" fmla="*/ 3 w 35"/>
              <a:gd name="T1" fmla="*/ 54 h 96"/>
              <a:gd name="T2" fmla="*/ 9 w 35"/>
              <a:gd name="T3" fmla="*/ 15 h 96"/>
              <a:gd name="T4" fmla="*/ 21 w 35"/>
              <a:gd name="T5" fmla="*/ 6 h 96"/>
              <a:gd name="T6" fmla="*/ 31 w 35"/>
              <a:gd name="T7" fmla="*/ 20 h 96"/>
              <a:gd name="T8" fmla="*/ 32 w 35"/>
              <a:gd name="T9" fmla="*/ 55 h 96"/>
              <a:gd name="T10" fmla="*/ 30 w 35"/>
              <a:gd name="T11" fmla="*/ 73 h 96"/>
              <a:gd name="T12" fmla="*/ 23 w 35"/>
              <a:gd name="T13" fmla="*/ 91 h 96"/>
              <a:gd name="T14" fmla="*/ 13 w 35"/>
              <a:gd name="T15" fmla="*/ 80 h 96"/>
              <a:gd name="T16" fmla="*/ 12 w 35"/>
              <a:gd name="T17" fmla="*/ 62 h 96"/>
              <a:gd name="T18" fmla="*/ 13 w 35"/>
              <a:gd name="T19" fmla="*/ 38 h 96"/>
              <a:gd name="T20" fmla="*/ 15 w 35"/>
              <a:gd name="T21" fmla="*/ 34 h 96"/>
              <a:gd name="T22" fmla="*/ 24 w 35"/>
              <a:gd name="T23" fmla="*/ 39 h 96"/>
              <a:gd name="T24" fmla="*/ 24 w 35"/>
              <a:gd name="T25" fmla="*/ 47 h 96"/>
              <a:gd name="T26" fmla="*/ 22 w 35"/>
              <a:gd name="T27" fmla="*/ 71 h 96"/>
              <a:gd name="T28" fmla="*/ 25 w 35"/>
              <a:gd name="T29" fmla="*/ 71 h 96"/>
              <a:gd name="T30" fmla="*/ 27 w 35"/>
              <a:gd name="T31" fmla="*/ 47 h 96"/>
              <a:gd name="T32" fmla="*/ 21 w 35"/>
              <a:gd name="T33" fmla="*/ 30 h 96"/>
              <a:gd name="T34" fmla="*/ 9 w 35"/>
              <a:gd name="T35" fmla="*/ 44 h 96"/>
              <a:gd name="T36" fmla="*/ 10 w 35"/>
              <a:gd name="T37" fmla="*/ 75 h 96"/>
              <a:gd name="T38" fmla="*/ 19 w 35"/>
              <a:gd name="T39" fmla="*/ 95 h 96"/>
              <a:gd name="T40" fmla="*/ 33 w 35"/>
              <a:gd name="T41" fmla="*/ 73 h 96"/>
              <a:gd name="T42" fmla="*/ 35 w 35"/>
              <a:gd name="T43" fmla="*/ 32 h 96"/>
              <a:gd name="T44" fmla="*/ 26 w 35"/>
              <a:gd name="T45" fmla="*/ 5 h 96"/>
              <a:gd name="T46" fmla="*/ 7 w 35"/>
              <a:gd name="T47" fmla="*/ 14 h 96"/>
              <a:gd name="T48" fmla="*/ 2 w 35"/>
              <a:gd name="T49" fmla="*/ 31 h 96"/>
              <a:gd name="T50" fmla="*/ 0 w 35"/>
              <a:gd name="T51" fmla="*/ 54 h 96"/>
              <a:gd name="T52" fmla="*/ 3 w 35"/>
              <a:gd name="T53" fmla="*/ 5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5" h="96">
                <a:moveTo>
                  <a:pt x="3" y="54"/>
                </a:moveTo>
                <a:cubicBezTo>
                  <a:pt x="4" y="42"/>
                  <a:pt x="3" y="27"/>
                  <a:pt x="9" y="15"/>
                </a:cubicBezTo>
                <a:cubicBezTo>
                  <a:pt x="12" y="11"/>
                  <a:pt x="16" y="6"/>
                  <a:pt x="21" y="6"/>
                </a:cubicBezTo>
                <a:cubicBezTo>
                  <a:pt x="28" y="6"/>
                  <a:pt x="31" y="15"/>
                  <a:pt x="31" y="20"/>
                </a:cubicBezTo>
                <a:cubicBezTo>
                  <a:pt x="33" y="31"/>
                  <a:pt x="32" y="44"/>
                  <a:pt x="32" y="55"/>
                </a:cubicBezTo>
                <a:cubicBezTo>
                  <a:pt x="31" y="61"/>
                  <a:pt x="31" y="67"/>
                  <a:pt x="30" y="73"/>
                </a:cubicBezTo>
                <a:cubicBezTo>
                  <a:pt x="30" y="79"/>
                  <a:pt x="29" y="87"/>
                  <a:pt x="23" y="91"/>
                </a:cubicBezTo>
                <a:cubicBezTo>
                  <a:pt x="16" y="96"/>
                  <a:pt x="14" y="85"/>
                  <a:pt x="13" y="80"/>
                </a:cubicBezTo>
                <a:cubicBezTo>
                  <a:pt x="13" y="74"/>
                  <a:pt x="12" y="68"/>
                  <a:pt x="12" y="62"/>
                </a:cubicBezTo>
                <a:cubicBezTo>
                  <a:pt x="11" y="54"/>
                  <a:pt x="12" y="46"/>
                  <a:pt x="13" y="38"/>
                </a:cubicBezTo>
                <a:cubicBezTo>
                  <a:pt x="14" y="37"/>
                  <a:pt x="14" y="35"/>
                  <a:pt x="15" y="34"/>
                </a:cubicBezTo>
                <a:cubicBezTo>
                  <a:pt x="18" y="29"/>
                  <a:pt x="24" y="36"/>
                  <a:pt x="24" y="39"/>
                </a:cubicBezTo>
                <a:cubicBezTo>
                  <a:pt x="24" y="42"/>
                  <a:pt x="24" y="44"/>
                  <a:pt x="24" y="47"/>
                </a:cubicBezTo>
                <a:cubicBezTo>
                  <a:pt x="24" y="55"/>
                  <a:pt x="24" y="63"/>
                  <a:pt x="22" y="71"/>
                </a:cubicBezTo>
                <a:cubicBezTo>
                  <a:pt x="21" y="72"/>
                  <a:pt x="24" y="73"/>
                  <a:pt x="25" y="71"/>
                </a:cubicBezTo>
                <a:cubicBezTo>
                  <a:pt x="27" y="64"/>
                  <a:pt x="27" y="55"/>
                  <a:pt x="27" y="47"/>
                </a:cubicBezTo>
                <a:cubicBezTo>
                  <a:pt x="27" y="41"/>
                  <a:pt x="28" y="32"/>
                  <a:pt x="21" y="30"/>
                </a:cubicBezTo>
                <a:cubicBezTo>
                  <a:pt x="12" y="27"/>
                  <a:pt x="10" y="37"/>
                  <a:pt x="9" y="44"/>
                </a:cubicBezTo>
                <a:cubicBezTo>
                  <a:pt x="8" y="54"/>
                  <a:pt x="9" y="65"/>
                  <a:pt x="10" y="75"/>
                </a:cubicBezTo>
                <a:cubicBezTo>
                  <a:pt x="11" y="81"/>
                  <a:pt x="10" y="95"/>
                  <a:pt x="19" y="95"/>
                </a:cubicBezTo>
                <a:cubicBezTo>
                  <a:pt x="31" y="95"/>
                  <a:pt x="32" y="82"/>
                  <a:pt x="33" y="73"/>
                </a:cubicBezTo>
                <a:cubicBezTo>
                  <a:pt x="35" y="59"/>
                  <a:pt x="35" y="46"/>
                  <a:pt x="35" y="32"/>
                </a:cubicBezTo>
                <a:cubicBezTo>
                  <a:pt x="35" y="23"/>
                  <a:pt x="35" y="11"/>
                  <a:pt x="26" y="5"/>
                </a:cubicBezTo>
                <a:cubicBezTo>
                  <a:pt x="19" y="0"/>
                  <a:pt x="10" y="8"/>
                  <a:pt x="7" y="14"/>
                </a:cubicBezTo>
                <a:cubicBezTo>
                  <a:pt x="4" y="19"/>
                  <a:pt x="3" y="25"/>
                  <a:pt x="2" y="31"/>
                </a:cubicBezTo>
                <a:cubicBezTo>
                  <a:pt x="1" y="38"/>
                  <a:pt x="1" y="46"/>
                  <a:pt x="0" y="54"/>
                </a:cubicBezTo>
                <a:cubicBezTo>
                  <a:pt x="0" y="56"/>
                  <a:pt x="3" y="56"/>
                  <a:pt x="3" y="5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Freeform 13"/>
          <p:cNvSpPr/>
          <p:nvPr/>
        </p:nvSpPr>
        <p:spPr bwMode="auto">
          <a:xfrm>
            <a:off x="9872662" y="728663"/>
            <a:ext cx="134937" cy="360363"/>
          </a:xfrm>
          <a:custGeom>
            <a:avLst/>
            <a:gdLst>
              <a:gd name="T0" fmla="*/ 4 w 36"/>
              <a:gd name="T1" fmla="*/ 54 h 96"/>
              <a:gd name="T2" fmla="*/ 10 w 36"/>
              <a:gd name="T3" fmla="*/ 16 h 96"/>
              <a:gd name="T4" fmla="*/ 22 w 36"/>
              <a:gd name="T5" fmla="*/ 7 h 96"/>
              <a:gd name="T6" fmla="*/ 32 w 36"/>
              <a:gd name="T7" fmla="*/ 20 h 96"/>
              <a:gd name="T8" fmla="*/ 32 w 36"/>
              <a:gd name="T9" fmla="*/ 55 h 96"/>
              <a:gd name="T10" fmla="*/ 31 w 36"/>
              <a:gd name="T11" fmla="*/ 73 h 96"/>
              <a:gd name="T12" fmla="*/ 24 w 36"/>
              <a:gd name="T13" fmla="*/ 91 h 96"/>
              <a:gd name="T14" fmla="*/ 14 w 36"/>
              <a:gd name="T15" fmla="*/ 81 h 96"/>
              <a:gd name="T16" fmla="*/ 12 w 36"/>
              <a:gd name="T17" fmla="*/ 63 h 96"/>
              <a:gd name="T18" fmla="*/ 14 w 36"/>
              <a:gd name="T19" fmla="*/ 38 h 96"/>
              <a:gd name="T20" fmla="*/ 16 w 36"/>
              <a:gd name="T21" fmla="*/ 34 h 96"/>
              <a:gd name="T22" fmla="*/ 25 w 36"/>
              <a:gd name="T23" fmla="*/ 39 h 96"/>
              <a:gd name="T24" fmla="*/ 25 w 36"/>
              <a:gd name="T25" fmla="*/ 47 h 96"/>
              <a:gd name="T26" fmla="*/ 23 w 36"/>
              <a:gd name="T27" fmla="*/ 71 h 96"/>
              <a:gd name="T28" fmla="*/ 25 w 36"/>
              <a:gd name="T29" fmla="*/ 72 h 96"/>
              <a:gd name="T30" fmla="*/ 28 w 36"/>
              <a:gd name="T31" fmla="*/ 47 h 96"/>
              <a:gd name="T32" fmla="*/ 21 w 36"/>
              <a:gd name="T33" fmla="*/ 30 h 96"/>
              <a:gd name="T34" fmla="*/ 10 w 36"/>
              <a:gd name="T35" fmla="*/ 44 h 96"/>
              <a:gd name="T36" fmla="*/ 11 w 36"/>
              <a:gd name="T37" fmla="*/ 76 h 96"/>
              <a:gd name="T38" fmla="*/ 20 w 36"/>
              <a:gd name="T39" fmla="*/ 95 h 96"/>
              <a:gd name="T40" fmla="*/ 34 w 36"/>
              <a:gd name="T41" fmla="*/ 73 h 96"/>
              <a:gd name="T42" fmla="*/ 36 w 36"/>
              <a:gd name="T43" fmla="*/ 32 h 96"/>
              <a:gd name="T44" fmla="*/ 27 w 36"/>
              <a:gd name="T45" fmla="*/ 5 h 96"/>
              <a:gd name="T46" fmla="*/ 7 w 36"/>
              <a:gd name="T47" fmla="*/ 14 h 96"/>
              <a:gd name="T48" fmla="*/ 3 w 36"/>
              <a:gd name="T49" fmla="*/ 31 h 96"/>
              <a:gd name="T50" fmla="*/ 1 w 36"/>
              <a:gd name="T51" fmla="*/ 54 h 96"/>
              <a:gd name="T52" fmla="*/ 4 w 36"/>
              <a:gd name="T53" fmla="*/ 5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6" h="96">
                <a:moveTo>
                  <a:pt x="4" y="54"/>
                </a:moveTo>
                <a:cubicBezTo>
                  <a:pt x="5" y="42"/>
                  <a:pt x="4" y="27"/>
                  <a:pt x="10" y="16"/>
                </a:cubicBezTo>
                <a:cubicBezTo>
                  <a:pt x="12" y="11"/>
                  <a:pt x="17" y="7"/>
                  <a:pt x="22" y="7"/>
                </a:cubicBezTo>
                <a:cubicBezTo>
                  <a:pt x="29" y="6"/>
                  <a:pt x="31" y="15"/>
                  <a:pt x="32" y="20"/>
                </a:cubicBezTo>
                <a:cubicBezTo>
                  <a:pt x="34" y="32"/>
                  <a:pt x="33" y="44"/>
                  <a:pt x="32" y="55"/>
                </a:cubicBezTo>
                <a:cubicBezTo>
                  <a:pt x="32" y="61"/>
                  <a:pt x="32" y="67"/>
                  <a:pt x="31" y="73"/>
                </a:cubicBezTo>
                <a:cubicBezTo>
                  <a:pt x="30" y="79"/>
                  <a:pt x="30" y="87"/>
                  <a:pt x="24" y="91"/>
                </a:cubicBezTo>
                <a:cubicBezTo>
                  <a:pt x="16" y="96"/>
                  <a:pt x="14" y="85"/>
                  <a:pt x="14" y="81"/>
                </a:cubicBezTo>
                <a:cubicBezTo>
                  <a:pt x="13" y="75"/>
                  <a:pt x="13" y="69"/>
                  <a:pt x="12" y="63"/>
                </a:cubicBezTo>
                <a:cubicBezTo>
                  <a:pt x="12" y="54"/>
                  <a:pt x="12" y="46"/>
                  <a:pt x="14" y="38"/>
                </a:cubicBezTo>
                <a:cubicBezTo>
                  <a:pt x="15" y="37"/>
                  <a:pt x="15" y="35"/>
                  <a:pt x="16" y="34"/>
                </a:cubicBezTo>
                <a:cubicBezTo>
                  <a:pt x="19" y="29"/>
                  <a:pt x="25" y="36"/>
                  <a:pt x="25" y="39"/>
                </a:cubicBezTo>
                <a:cubicBezTo>
                  <a:pt x="25" y="42"/>
                  <a:pt x="25" y="45"/>
                  <a:pt x="25" y="47"/>
                </a:cubicBezTo>
                <a:cubicBezTo>
                  <a:pt x="25" y="55"/>
                  <a:pt x="25" y="63"/>
                  <a:pt x="23" y="71"/>
                </a:cubicBezTo>
                <a:cubicBezTo>
                  <a:pt x="22" y="73"/>
                  <a:pt x="25" y="73"/>
                  <a:pt x="25" y="72"/>
                </a:cubicBezTo>
                <a:cubicBezTo>
                  <a:pt x="27" y="64"/>
                  <a:pt x="27" y="55"/>
                  <a:pt x="28" y="47"/>
                </a:cubicBezTo>
                <a:cubicBezTo>
                  <a:pt x="28" y="41"/>
                  <a:pt x="29" y="32"/>
                  <a:pt x="21" y="30"/>
                </a:cubicBezTo>
                <a:cubicBezTo>
                  <a:pt x="12" y="28"/>
                  <a:pt x="11" y="38"/>
                  <a:pt x="10" y="44"/>
                </a:cubicBezTo>
                <a:cubicBezTo>
                  <a:pt x="9" y="54"/>
                  <a:pt x="9" y="65"/>
                  <a:pt x="11" y="76"/>
                </a:cubicBezTo>
                <a:cubicBezTo>
                  <a:pt x="11" y="81"/>
                  <a:pt x="11" y="95"/>
                  <a:pt x="20" y="95"/>
                </a:cubicBezTo>
                <a:cubicBezTo>
                  <a:pt x="31" y="95"/>
                  <a:pt x="33" y="82"/>
                  <a:pt x="34" y="73"/>
                </a:cubicBezTo>
                <a:cubicBezTo>
                  <a:pt x="35" y="60"/>
                  <a:pt x="36" y="46"/>
                  <a:pt x="36" y="32"/>
                </a:cubicBezTo>
                <a:cubicBezTo>
                  <a:pt x="36" y="23"/>
                  <a:pt x="36" y="11"/>
                  <a:pt x="27" y="5"/>
                </a:cubicBezTo>
                <a:cubicBezTo>
                  <a:pt x="19" y="0"/>
                  <a:pt x="11" y="8"/>
                  <a:pt x="7" y="14"/>
                </a:cubicBezTo>
                <a:cubicBezTo>
                  <a:pt x="4" y="19"/>
                  <a:pt x="4" y="25"/>
                  <a:pt x="3" y="31"/>
                </a:cubicBezTo>
                <a:cubicBezTo>
                  <a:pt x="2" y="39"/>
                  <a:pt x="2" y="46"/>
                  <a:pt x="1" y="54"/>
                </a:cubicBezTo>
                <a:cubicBezTo>
                  <a:pt x="0" y="56"/>
                  <a:pt x="3" y="56"/>
                  <a:pt x="4" y="5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Freeform 14"/>
          <p:cNvSpPr/>
          <p:nvPr/>
        </p:nvSpPr>
        <p:spPr bwMode="auto">
          <a:xfrm>
            <a:off x="846138" y="1739900"/>
            <a:ext cx="134937" cy="360363"/>
          </a:xfrm>
          <a:custGeom>
            <a:avLst/>
            <a:gdLst>
              <a:gd name="T0" fmla="*/ 4 w 36"/>
              <a:gd name="T1" fmla="*/ 54 h 96"/>
              <a:gd name="T2" fmla="*/ 10 w 36"/>
              <a:gd name="T3" fmla="*/ 15 h 96"/>
              <a:gd name="T4" fmla="*/ 22 w 36"/>
              <a:gd name="T5" fmla="*/ 6 h 96"/>
              <a:gd name="T6" fmla="*/ 32 w 36"/>
              <a:gd name="T7" fmla="*/ 20 h 96"/>
              <a:gd name="T8" fmla="*/ 32 w 36"/>
              <a:gd name="T9" fmla="*/ 55 h 96"/>
              <a:gd name="T10" fmla="*/ 31 w 36"/>
              <a:gd name="T11" fmla="*/ 73 h 96"/>
              <a:gd name="T12" fmla="*/ 24 w 36"/>
              <a:gd name="T13" fmla="*/ 91 h 96"/>
              <a:gd name="T14" fmla="*/ 14 w 36"/>
              <a:gd name="T15" fmla="*/ 80 h 96"/>
              <a:gd name="T16" fmla="*/ 12 w 36"/>
              <a:gd name="T17" fmla="*/ 62 h 96"/>
              <a:gd name="T18" fmla="*/ 14 w 36"/>
              <a:gd name="T19" fmla="*/ 38 h 96"/>
              <a:gd name="T20" fmla="*/ 16 w 36"/>
              <a:gd name="T21" fmla="*/ 34 h 96"/>
              <a:gd name="T22" fmla="*/ 25 w 36"/>
              <a:gd name="T23" fmla="*/ 39 h 96"/>
              <a:gd name="T24" fmla="*/ 25 w 36"/>
              <a:gd name="T25" fmla="*/ 47 h 96"/>
              <a:gd name="T26" fmla="*/ 23 w 36"/>
              <a:gd name="T27" fmla="*/ 70 h 96"/>
              <a:gd name="T28" fmla="*/ 25 w 36"/>
              <a:gd name="T29" fmla="*/ 71 h 96"/>
              <a:gd name="T30" fmla="*/ 28 w 36"/>
              <a:gd name="T31" fmla="*/ 47 h 96"/>
              <a:gd name="T32" fmla="*/ 21 w 36"/>
              <a:gd name="T33" fmla="*/ 30 h 96"/>
              <a:gd name="T34" fmla="*/ 10 w 36"/>
              <a:gd name="T35" fmla="*/ 43 h 96"/>
              <a:gd name="T36" fmla="*/ 11 w 36"/>
              <a:gd name="T37" fmla="*/ 75 h 96"/>
              <a:gd name="T38" fmla="*/ 20 w 36"/>
              <a:gd name="T39" fmla="*/ 95 h 96"/>
              <a:gd name="T40" fmla="*/ 34 w 36"/>
              <a:gd name="T41" fmla="*/ 73 h 96"/>
              <a:gd name="T42" fmla="*/ 36 w 36"/>
              <a:gd name="T43" fmla="*/ 32 h 96"/>
              <a:gd name="T44" fmla="*/ 27 w 36"/>
              <a:gd name="T45" fmla="*/ 5 h 96"/>
              <a:gd name="T46" fmla="*/ 7 w 36"/>
              <a:gd name="T47" fmla="*/ 14 h 96"/>
              <a:gd name="T48" fmla="*/ 3 w 36"/>
              <a:gd name="T49" fmla="*/ 30 h 96"/>
              <a:gd name="T50" fmla="*/ 1 w 36"/>
              <a:gd name="T51" fmla="*/ 54 h 96"/>
              <a:gd name="T52" fmla="*/ 4 w 36"/>
              <a:gd name="T53" fmla="*/ 5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6" h="96">
                <a:moveTo>
                  <a:pt x="4" y="54"/>
                </a:moveTo>
                <a:cubicBezTo>
                  <a:pt x="5" y="41"/>
                  <a:pt x="4" y="26"/>
                  <a:pt x="10" y="15"/>
                </a:cubicBezTo>
                <a:cubicBezTo>
                  <a:pt x="12" y="11"/>
                  <a:pt x="17" y="6"/>
                  <a:pt x="22" y="6"/>
                </a:cubicBezTo>
                <a:cubicBezTo>
                  <a:pt x="29" y="6"/>
                  <a:pt x="31" y="15"/>
                  <a:pt x="32" y="20"/>
                </a:cubicBezTo>
                <a:cubicBezTo>
                  <a:pt x="34" y="31"/>
                  <a:pt x="33" y="43"/>
                  <a:pt x="32" y="55"/>
                </a:cubicBezTo>
                <a:cubicBezTo>
                  <a:pt x="32" y="61"/>
                  <a:pt x="32" y="67"/>
                  <a:pt x="31" y="73"/>
                </a:cubicBezTo>
                <a:cubicBezTo>
                  <a:pt x="30" y="79"/>
                  <a:pt x="30" y="87"/>
                  <a:pt x="24" y="91"/>
                </a:cubicBezTo>
                <a:cubicBezTo>
                  <a:pt x="16" y="96"/>
                  <a:pt x="14" y="85"/>
                  <a:pt x="14" y="80"/>
                </a:cubicBezTo>
                <a:cubicBezTo>
                  <a:pt x="14" y="74"/>
                  <a:pt x="13" y="68"/>
                  <a:pt x="12" y="62"/>
                </a:cubicBezTo>
                <a:cubicBezTo>
                  <a:pt x="12" y="54"/>
                  <a:pt x="12" y="46"/>
                  <a:pt x="14" y="38"/>
                </a:cubicBezTo>
                <a:cubicBezTo>
                  <a:pt x="15" y="36"/>
                  <a:pt x="15" y="35"/>
                  <a:pt x="16" y="34"/>
                </a:cubicBezTo>
                <a:cubicBezTo>
                  <a:pt x="19" y="29"/>
                  <a:pt x="25" y="36"/>
                  <a:pt x="25" y="39"/>
                </a:cubicBezTo>
                <a:cubicBezTo>
                  <a:pt x="25" y="41"/>
                  <a:pt x="25" y="44"/>
                  <a:pt x="25" y="47"/>
                </a:cubicBezTo>
                <a:cubicBezTo>
                  <a:pt x="25" y="55"/>
                  <a:pt x="25" y="63"/>
                  <a:pt x="23" y="70"/>
                </a:cubicBezTo>
                <a:cubicBezTo>
                  <a:pt x="22" y="72"/>
                  <a:pt x="25" y="73"/>
                  <a:pt x="25" y="71"/>
                </a:cubicBezTo>
                <a:cubicBezTo>
                  <a:pt x="28" y="63"/>
                  <a:pt x="28" y="55"/>
                  <a:pt x="28" y="47"/>
                </a:cubicBezTo>
                <a:cubicBezTo>
                  <a:pt x="28" y="41"/>
                  <a:pt x="29" y="32"/>
                  <a:pt x="21" y="30"/>
                </a:cubicBezTo>
                <a:cubicBezTo>
                  <a:pt x="13" y="27"/>
                  <a:pt x="11" y="37"/>
                  <a:pt x="10" y="43"/>
                </a:cubicBezTo>
                <a:cubicBezTo>
                  <a:pt x="9" y="54"/>
                  <a:pt x="9" y="65"/>
                  <a:pt x="11" y="75"/>
                </a:cubicBezTo>
                <a:cubicBezTo>
                  <a:pt x="11" y="81"/>
                  <a:pt x="11" y="95"/>
                  <a:pt x="20" y="95"/>
                </a:cubicBezTo>
                <a:cubicBezTo>
                  <a:pt x="31" y="95"/>
                  <a:pt x="33" y="81"/>
                  <a:pt x="34" y="73"/>
                </a:cubicBezTo>
                <a:cubicBezTo>
                  <a:pt x="35" y="59"/>
                  <a:pt x="36" y="46"/>
                  <a:pt x="36" y="32"/>
                </a:cubicBezTo>
                <a:cubicBezTo>
                  <a:pt x="36" y="22"/>
                  <a:pt x="36" y="11"/>
                  <a:pt x="27" y="5"/>
                </a:cubicBezTo>
                <a:cubicBezTo>
                  <a:pt x="20" y="0"/>
                  <a:pt x="11" y="8"/>
                  <a:pt x="7" y="14"/>
                </a:cubicBezTo>
                <a:cubicBezTo>
                  <a:pt x="5" y="19"/>
                  <a:pt x="4" y="25"/>
                  <a:pt x="3" y="30"/>
                </a:cubicBezTo>
                <a:cubicBezTo>
                  <a:pt x="2" y="38"/>
                  <a:pt x="2" y="46"/>
                  <a:pt x="1" y="54"/>
                </a:cubicBezTo>
                <a:cubicBezTo>
                  <a:pt x="0" y="56"/>
                  <a:pt x="3" y="56"/>
                  <a:pt x="4" y="5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Freeform 15"/>
          <p:cNvSpPr>
            <a:spLocks noEditPoints="1"/>
          </p:cNvSpPr>
          <p:nvPr/>
        </p:nvSpPr>
        <p:spPr bwMode="auto">
          <a:xfrm>
            <a:off x="8480425" y="1352550"/>
            <a:ext cx="503237" cy="341313"/>
          </a:xfrm>
          <a:custGeom>
            <a:avLst/>
            <a:gdLst>
              <a:gd name="T0" fmla="*/ 68 w 134"/>
              <a:gd name="T1" fmla="*/ 90 h 91"/>
              <a:gd name="T2" fmla="*/ 132 w 134"/>
              <a:gd name="T3" fmla="*/ 91 h 91"/>
              <a:gd name="T4" fmla="*/ 132 w 134"/>
              <a:gd name="T5" fmla="*/ 91 h 91"/>
              <a:gd name="T6" fmla="*/ 132 w 134"/>
              <a:gd name="T7" fmla="*/ 50 h 91"/>
              <a:gd name="T8" fmla="*/ 132 w 134"/>
              <a:gd name="T9" fmla="*/ 3 h 91"/>
              <a:gd name="T10" fmla="*/ 99 w 134"/>
              <a:gd name="T11" fmla="*/ 2 h 91"/>
              <a:gd name="T12" fmla="*/ 33 w 134"/>
              <a:gd name="T13" fmla="*/ 0 h 91"/>
              <a:gd name="T14" fmla="*/ 1 w 134"/>
              <a:gd name="T15" fmla="*/ 2 h 91"/>
              <a:gd name="T16" fmla="*/ 1 w 134"/>
              <a:gd name="T17" fmla="*/ 14 h 91"/>
              <a:gd name="T18" fmla="*/ 5 w 134"/>
              <a:gd name="T19" fmla="*/ 86 h 91"/>
              <a:gd name="T20" fmla="*/ 8 w 134"/>
              <a:gd name="T21" fmla="*/ 87 h 91"/>
              <a:gd name="T22" fmla="*/ 38 w 134"/>
              <a:gd name="T23" fmla="*/ 86 h 91"/>
              <a:gd name="T24" fmla="*/ 29 w 134"/>
              <a:gd name="T25" fmla="*/ 71 h 91"/>
              <a:gd name="T26" fmla="*/ 55 w 134"/>
              <a:gd name="T27" fmla="*/ 47 h 91"/>
              <a:gd name="T28" fmla="*/ 70 w 134"/>
              <a:gd name="T29" fmla="*/ 57 h 91"/>
              <a:gd name="T30" fmla="*/ 81 w 134"/>
              <a:gd name="T31" fmla="*/ 48 h 91"/>
              <a:gd name="T32" fmla="*/ 129 w 134"/>
              <a:gd name="T33" fmla="*/ 88 h 91"/>
              <a:gd name="T34" fmla="*/ 38 w 134"/>
              <a:gd name="T35" fmla="*/ 86 h 91"/>
              <a:gd name="T36" fmla="*/ 129 w 134"/>
              <a:gd name="T37" fmla="*/ 50 h 91"/>
              <a:gd name="T38" fmla="*/ 88 w 134"/>
              <a:gd name="T39" fmla="*/ 42 h 91"/>
              <a:gd name="T40" fmla="*/ 130 w 134"/>
              <a:gd name="T41" fmla="*/ 7 h 91"/>
              <a:gd name="T42" fmla="*/ 32 w 134"/>
              <a:gd name="T43" fmla="*/ 3 h 91"/>
              <a:gd name="T44" fmla="*/ 101 w 134"/>
              <a:gd name="T45" fmla="*/ 5 h 91"/>
              <a:gd name="T46" fmla="*/ 97 w 134"/>
              <a:gd name="T47" fmla="*/ 30 h 91"/>
              <a:gd name="T48" fmla="*/ 69 w 134"/>
              <a:gd name="T49" fmla="*/ 55 h 91"/>
              <a:gd name="T50" fmla="*/ 33 w 134"/>
              <a:gd name="T51" fmla="*/ 24 h 91"/>
              <a:gd name="T52" fmla="*/ 32 w 134"/>
              <a:gd name="T53" fmla="*/ 3 h 91"/>
              <a:gd name="T54" fmla="*/ 4 w 134"/>
              <a:gd name="T55" fmla="*/ 16 h 91"/>
              <a:gd name="T56" fmla="*/ 31 w 134"/>
              <a:gd name="T57" fmla="*/ 26 h 91"/>
              <a:gd name="T58" fmla="*/ 53 w 134"/>
              <a:gd name="T59" fmla="*/ 45 h 91"/>
              <a:gd name="T60" fmla="*/ 9 w 134"/>
              <a:gd name="T61" fmla="*/ 85 h 91"/>
              <a:gd name="T62" fmla="*/ 5 w 134"/>
              <a:gd name="T63" fmla="*/ 36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4" h="91">
                <a:moveTo>
                  <a:pt x="36" y="89"/>
                </a:moveTo>
                <a:cubicBezTo>
                  <a:pt x="47" y="90"/>
                  <a:pt x="57" y="90"/>
                  <a:pt x="68" y="90"/>
                </a:cubicBezTo>
                <a:cubicBezTo>
                  <a:pt x="89" y="91"/>
                  <a:pt x="110" y="91"/>
                  <a:pt x="131" y="91"/>
                </a:cubicBezTo>
                <a:cubicBezTo>
                  <a:pt x="131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0"/>
                  <a:pt x="132" y="90"/>
                </a:cubicBezTo>
                <a:cubicBezTo>
                  <a:pt x="132" y="77"/>
                  <a:pt x="132" y="63"/>
                  <a:pt x="132" y="50"/>
                </a:cubicBezTo>
                <a:cubicBezTo>
                  <a:pt x="132" y="42"/>
                  <a:pt x="132" y="34"/>
                  <a:pt x="133" y="25"/>
                </a:cubicBezTo>
                <a:cubicBezTo>
                  <a:pt x="133" y="18"/>
                  <a:pt x="134" y="10"/>
                  <a:pt x="132" y="3"/>
                </a:cubicBezTo>
                <a:cubicBezTo>
                  <a:pt x="133" y="2"/>
                  <a:pt x="132" y="1"/>
                  <a:pt x="131" y="1"/>
                </a:cubicBezTo>
                <a:cubicBezTo>
                  <a:pt x="120" y="3"/>
                  <a:pt x="110" y="3"/>
                  <a:pt x="99" y="2"/>
                </a:cubicBezTo>
                <a:cubicBezTo>
                  <a:pt x="88" y="2"/>
                  <a:pt x="77" y="2"/>
                  <a:pt x="66" y="2"/>
                </a:cubicBezTo>
                <a:cubicBezTo>
                  <a:pt x="55" y="1"/>
                  <a:pt x="44" y="1"/>
                  <a:pt x="33" y="0"/>
                </a:cubicBezTo>
                <a:cubicBezTo>
                  <a:pt x="23" y="0"/>
                  <a:pt x="13" y="2"/>
                  <a:pt x="3" y="1"/>
                </a:cubicBezTo>
                <a:cubicBezTo>
                  <a:pt x="2" y="1"/>
                  <a:pt x="2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6"/>
                  <a:pt x="1" y="10"/>
                  <a:pt x="1" y="14"/>
                </a:cubicBezTo>
                <a:cubicBezTo>
                  <a:pt x="1" y="21"/>
                  <a:pt x="1" y="28"/>
                  <a:pt x="2" y="35"/>
                </a:cubicBezTo>
                <a:cubicBezTo>
                  <a:pt x="3" y="52"/>
                  <a:pt x="3" y="69"/>
                  <a:pt x="5" y="86"/>
                </a:cubicBezTo>
                <a:cubicBezTo>
                  <a:pt x="5" y="87"/>
                  <a:pt x="6" y="87"/>
                  <a:pt x="7" y="87"/>
                </a:cubicBezTo>
                <a:cubicBezTo>
                  <a:pt x="7" y="87"/>
                  <a:pt x="7" y="87"/>
                  <a:pt x="8" y="87"/>
                </a:cubicBezTo>
                <a:cubicBezTo>
                  <a:pt x="17" y="89"/>
                  <a:pt x="27" y="89"/>
                  <a:pt x="36" y="89"/>
                </a:cubicBezTo>
                <a:close/>
                <a:moveTo>
                  <a:pt x="38" y="86"/>
                </a:moveTo>
                <a:cubicBezTo>
                  <a:pt x="29" y="86"/>
                  <a:pt x="21" y="86"/>
                  <a:pt x="12" y="85"/>
                </a:cubicBezTo>
                <a:cubicBezTo>
                  <a:pt x="17" y="80"/>
                  <a:pt x="24" y="76"/>
                  <a:pt x="29" y="71"/>
                </a:cubicBezTo>
                <a:cubicBezTo>
                  <a:pt x="38" y="64"/>
                  <a:pt x="47" y="56"/>
                  <a:pt x="55" y="47"/>
                </a:cubicBezTo>
                <a:cubicBezTo>
                  <a:pt x="55" y="47"/>
                  <a:pt x="55" y="47"/>
                  <a:pt x="55" y="47"/>
                </a:cubicBezTo>
                <a:cubicBezTo>
                  <a:pt x="59" y="51"/>
                  <a:pt x="63" y="54"/>
                  <a:pt x="68" y="58"/>
                </a:cubicBezTo>
                <a:cubicBezTo>
                  <a:pt x="68" y="59"/>
                  <a:pt x="70" y="58"/>
                  <a:pt x="70" y="57"/>
                </a:cubicBezTo>
                <a:cubicBezTo>
                  <a:pt x="70" y="57"/>
                  <a:pt x="71" y="57"/>
                  <a:pt x="71" y="57"/>
                </a:cubicBezTo>
                <a:cubicBezTo>
                  <a:pt x="74" y="54"/>
                  <a:pt x="77" y="51"/>
                  <a:pt x="81" y="48"/>
                </a:cubicBezTo>
                <a:cubicBezTo>
                  <a:pt x="82" y="47"/>
                  <a:pt x="84" y="46"/>
                  <a:pt x="85" y="44"/>
                </a:cubicBezTo>
                <a:cubicBezTo>
                  <a:pt x="101" y="57"/>
                  <a:pt x="115" y="73"/>
                  <a:pt x="129" y="88"/>
                </a:cubicBezTo>
                <a:cubicBezTo>
                  <a:pt x="109" y="88"/>
                  <a:pt x="89" y="88"/>
                  <a:pt x="69" y="87"/>
                </a:cubicBezTo>
                <a:cubicBezTo>
                  <a:pt x="59" y="87"/>
                  <a:pt x="48" y="87"/>
                  <a:pt x="38" y="86"/>
                </a:cubicBezTo>
                <a:close/>
                <a:moveTo>
                  <a:pt x="130" y="27"/>
                </a:moveTo>
                <a:cubicBezTo>
                  <a:pt x="129" y="35"/>
                  <a:pt x="129" y="43"/>
                  <a:pt x="129" y="50"/>
                </a:cubicBezTo>
                <a:cubicBezTo>
                  <a:pt x="129" y="62"/>
                  <a:pt x="129" y="73"/>
                  <a:pt x="130" y="85"/>
                </a:cubicBezTo>
                <a:cubicBezTo>
                  <a:pt x="116" y="70"/>
                  <a:pt x="103" y="55"/>
                  <a:pt x="88" y="42"/>
                </a:cubicBezTo>
                <a:cubicBezTo>
                  <a:pt x="91" y="39"/>
                  <a:pt x="95" y="36"/>
                  <a:pt x="99" y="33"/>
                </a:cubicBezTo>
                <a:cubicBezTo>
                  <a:pt x="109" y="24"/>
                  <a:pt x="120" y="16"/>
                  <a:pt x="130" y="7"/>
                </a:cubicBezTo>
                <a:cubicBezTo>
                  <a:pt x="131" y="14"/>
                  <a:pt x="130" y="20"/>
                  <a:pt x="130" y="27"/>
                </a:cubicBezTo>
                <a:close/>
                <a:moveTo>
                  <a:pt x="32" y="3"/>
                </a:moveTo>
                <a:cubicBezTo>
                  <a:pt x="43" y="4"/>
                  <a:pt x="55" y="4"/>
                  <a:pt x="66" y="4"/>
                </a:cubicBezTo>
                <a:cubicBezTo>
                  <a:pt x="78" y="5"/>
                  <a:pt x="90" y="5"/>
                  <a:pt x="101" y="5"/>
                </a:cubicBezTo>
                <a:cubicBezTo>
                  <a:pt x="111" y="6"/>
                  <a:pt x="120" y="5"/>
                  <a:pt x="129" y="4"/>
                </a:cubicBezTo>
                <a:cubicBezTo>
                  <a:pt x="119" y="13"/>
                  <a:pt x="108" y="22"/>
                  <a:pt x="97" y="30"/>
                </a:cubicBezTo>
                <a:cubicBezTo>
                  <a:pt x="91" y="35"/>
                  <a:pt x="85" y="40"/>
                  <a:pt x="79" y="46"/>
                </a:cubicBezTo>
                <a:cubicBezTo>
                  <a:pt x="76" y="49"/>
                  <a:pt x="72" y="51"/>
                  <a:pt x="6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57" y="45"/>
                  <a:pt x="45" y="34"/>
                  <a:pt x="33" y="24"/>
                </a:cubicBezTo>
                <a:cubicBezTo>
                  <a:pt x="25" y="17"/>
                  <a:pt x="16" y="11"/>
                  <a:pt x="8" y="4"/>
                </a:cubicBezTo>
                <a:cubicBezTo>
                  <a:pt x="16" y="4"/>
                  <a:pt x="24" y="3"/>
                  <a:pt x="32" y="3"/>
                </a:cubicBezTo>
                <a:close/>
                <a:moveTo>
                  <a:pt x="5" y="36"/>
                </a:moveTo>
                <a:cubicBezTo>
                  <a:pt x="4" y="29"/>
                  <a:pt x="4" y="23"/>
                  <a:pt x="4" y="16"/>
                </a:cubicBezTo>
                <a:cubicBezTo>
                  <a:pt x="4" y="13"/>
                  <a:pt x="3" y="8"/>
                  <a:pt x="4" y="4"/>
                </a:cubicBezTo>
                <a:cubicBezTo>
                  <a:pt x="13" y="11"/>
                  <a:pt x="22" y="19"/>
                  <a:pt x="31" y="26"/>
                </a:cubicBezTo>
                <a:cubicBezTo>
                  <a:pt x="38" y="32"/>
                  <a:pt x="46" y="38"/>
                  <a:pt x="53" y="45"/>
                </a:cubicBezTo>
                <a:cubicBezTo>
                  <a:pt x="53" y="45"/>
                  <a:pt x="53" y="45"/>
                  <a:pt x="53" y="45"/>
                </a:cubicBezTo>
                <a:cubicBezTo>
                  <a:pt x="46" y="54"/>
                  <a:pt x="36" y="61"/>
                  <a:pt x="28" y="69"/>
                </a:cubicBezTo>
                <a:cubicBezTo>
                  <a:pt x="21" y="74"/>
                  <a:pt x="14" y="79"/>
                  <a:pt x="9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6" y="68"/>
                  <a:pt x="5" y="52"/>
                  <a:pt x="5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16"/>
          <p:cNvSpPr>
            <a:spLocks noEditPoints="1"/>
          </p:cNvSpPr>
          <p:nvPr/>
        </p:nvSpPr>
        <p:spPr bwMode="auto">
          <a:xfrm>
            <a:off x="5327650" y="822325"/>
            <a:ext cx="503237" cy="342900"/>
          </a:xfrm>
          <a:custGeom>
            <a:avLst/>
            <a:gdLst>
              <a:gd name="T0" fmla="*/ 68 w 134"/>
              <a:gd name="T1" fmla="*/ 90 h 91"/>
              <a:gd name="T2" fmla="*/ 132 w 134"/>
              <a:gd name="T3" fmla="*/ 91 h 91"/>
              <a:gd name="T4" fmla="*/ 132 w 134"/>
              <a:gd name="T5" fmla="*/ 91 h 91"/>
              <a:gd name="T6" fmla="*/ 132 w 134"/>
              <a:gd name="T7" fmla="*/ 50 h 91"/>
              <a:gd name="T8" fmla="*/ 133 w 134"/>
              <a:gd name="T9" fmla="*/ 3 h 91"/>
              <a:gd name="T10" fmla="*/ 100 w 134"/>
              <a:gd name="T11" fmla="*/ 2 h 91"/>
              <a:gd name="T12" fmla="*/ 33 w 134"/>
              <a:gd name="T13" fmla="*/ 0 h 91"/>
              <a:gd name="T14" fmla="*/ 1 w 134"/>
              <a:gd name="T15" fmla="*/ 1 h 91"/>
              <a:gd name="T16" fmla="*/ 1 w 134"/>
              <a:gd name="T17" fmla="*/ 14 h 91"/>
              <a:gd name="T18" fmla="*/ 5 w 134"/>
              <a:gd name="T19" fmla="*/ 86 h 91"/>
              <a:gd name="T20" fmla="*/ 8 w 134"/>
              <a:gd name="T21" fmla="*/ 87 h 91"/>
              <a:gd name="T22" fmla="*/ 38 w 134"/>
              <a:gd name="T23" fmla="*/ 86 h 91"/>
              <a:gd name="T24" fmla="*/ 29 w 134"/>
              <a:gd name="T25" fmla="*/ 71 h 91"/>
              <a:gd name="T26" fmla="*/ 55 w 134"/>
              <a:gd name="T27" fmla="*/ 47 h 91"/>
              <a:gd name="T28" fmla="*/ 70 w 134"/>
              <a:gd name="T29" fmla="*/ 57 h 91"/>
              <a:gd name="T30" fmla="*/ 81 w 134"/>
              <a:gd name="T31" fmla="*/ 48 h 91"/>
              <a:gd name="T32" fmla="*/ 129 w 134"/>
              <a:gd name="T33" fmla="*/ 88 h 91"/>
              <a:gd name="T34" fmla="*/ 38 w 134"/>
              <a:gd name="T35" fmla="*/ 86 h 91"/>
              <a:gd name="T36" fmla="*/ 129 w 134"/>
              <a:gd name="T37" fmla="*/ 50 h 91"/>
              <a:gd name="T38" fmla="*/ 88 w 134"/>
              <a:gd name="T39" fmla="*/ 42 h 91"/>
              <a:gd name="T40" fmla="*/ 130 w 134"/>
              <a:gd name="T41" fmla="*/ 7 h 91"/>
              <a:gd name="T42" fmla="*/ 32 w 134"/>
              <a:gd name="T43" fmla="*/ 3 h 91"/>
              <a:gd name="T44" fmla="*/ 101 w 134"/>
              <a:gd name="T45" fmla="*/ 5 h 91"/>
              <a:gd name="T46" fmla="*/ 97 w 134"/>
              <a:gd name="T47" fmla="*/ 30 h 91"/>
              <a:gd name="T48" fmla="*/ 69 w 134"/>
              <a:gd name="T49" fmla="*/ 55 h 91"/>
              <a:gd name="T50" fmla="*/ 33 w 134"/>
              <a:gd name="T51" fmla="*/ 24 h 91"/>
              <a:gd name="T52" fmla="*/ 32 w 134"/>
              <a:gd name="T53" fmla="*/ 3 h 91"/>
              <a:gd name="T54" fmla="*/ 4 w 134"/>
              <a:gd name="T55" fmla="*/ 16 h 91"/>
              <a:gd name="T56" fmla="*/ 31 w 134"/>
              <a:gd name="T57" fmla="*/ 26 h 91"/>
              <a:gd name="T58" fmla="*/ 53 w 134"/>
              <a:gd name="T59" fmla="*/ 45 h 91"/>
              <a:gd name="T60" fmla="*/ 9 w 134"/>
              <a:gd name="T61" fmla="*/ 84 h 91"/>
              <a:gd name="T62" fmla="*/ 5 w 134"/>
              <a:gd name="T63" fmla="*/ 35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4" h="91">
                <a:moveTo>
                  <a:pt x="36" y="89"/>
                </a:moveTo>
                <a:cubicBezTo>
                  <a:pt x="47" y="89"/>
                  <a:pt x="57" y="90"/>
                  <a:pt x="68" y="90"/>
                </a:cubicBezTo>
                <a:cubicBezTo>
                  <a:pt x="89" y="91"/>
                  <a:pt x="110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0"/>
                  <a:pt x="133" y="90"/>
                  <a:pt x="133" y="90"/>
                </a:cubicBezTo>
                <a:cubicBezTo>
                  <a:pt x="133" y="76"/>
                  <a:pt x="132" y="63"/>
                  <a:pt x="132" y="50"/>
                </a:cubicBezTo>
                <a:cubicBezTo>
                  <a:pt x="132" y="42"/>
                  <a:pt x="132" y="33"/>
                  <a:pt x="133" y="25"/>
                </a:cubicBezTo>
                <a:cubicBezTo>
                  <a:pt x="133" y="18"/>
                  <a:pt x="134" y="10"/>
                  <a:pt x="133" y="3"/>
                </a:cubicBezTo>
                <a:cubicBezTo>
                  <a:pt x="133" y="2"/>
                  <a:pt x="132" y="1"/>
                  <a:pt x="131" y="1"/>
                </a:cubicBezTo>
                <a:cubicBezTo>
                  <a:pt x="120" y="3"/>
                  <a:pt x="110" y="2"/>
                  <a:pt x="100" y="2"/>
                </a:cubicBezTo>
                <a:cubicBezTo>
                  <a:pt x="88" y="2"/>
                  <a:pt x="77" y="2"/>
                  <a:pt x="66" y="1"/>
                </a:cubicBezTo>
                <a:cubicBezTo>
                  <a:pt x="55" y="1"/>
                  <a:pt x="44" y="1"/>
                  <a:pt x="33" y="0"/>
                </a:cubicBezTo>
                <a:cubicBezTo>
                  <a:pt x="23" y="0"/>
                  <a:pt x="13" y="2"/>
                  <a:pt x="3" y="1"/>
                </a:cubicBezTo>
                <a:cubicBezTo>
                  <a:pt x="2" y="0"/>
                  <a:pt x="2" y="1"/>
                  <a:pt x="1" y="1"/>
                </a:cubicBezTo>
                <a:cubicBezTo>
                  <a:pt x="1" y="1"/>
                  <a:pt x="1" y="2"/>
                  <a:pt x="1" y="2"/>
                </a:cubicBezTo>
                <a:cubicBezTo>
                  <a:pt x="0" y="5"/>
                  <a:pt x="1" y="10"/>
                  <a:pt x="1" y="14"/>
                </a:cubicBezTo>
                <a:cubicBezTo>
                  <a:pt x="1" y="21"/>
                  <a:pt x="1" y="28"/>
                  <a:pt x="2" y="34"/>
                </a:cubicBezTo>
                <a:cubicBezTo>
                  <a:pt x="3" y="52"/>
                  <a:pt x="3" y="69"/>
                  <a:pt x="5" y="86"/>
                </a:cubicBezTo>
                <a:cubicBezTo>
                  <a:pt x="5" y="87"/>
                  <a:pt x="6" y="87"/>
                  <a:pt x="7" y="87"/>
                </a:cubicBezTo>
                <a:cubicBezTo>
                  <a:pt x="7" y="87"/>
                  <a:pt x="7" y="87"/>
                  <a:pt x="8" y="87"/>
                </a:cubicBezTo>
                <a:cubicBezTo>
                  <a:pt x="17" y="88"/>
                  <a:pt x="27" y="89"/>
                  <a:pt x="36" y="89"/>
                </a:cubicBezTo>
                <a:close/>
                <a:moveTo>
                  <a:pt x="38" y="86"/>
                </a:moveTo>
                <a:cubicBezTo>
                  <a:pt x="30" y="86"/>
                  <a:pt x="21" y="86"/>
                  <a:pt x="12" y="85"/>
                </a:cubicBezTo>
                <a:cubicBezTo>
                  <a:pt x="18" y="80"/>
                  <a:pt x="24" y="76"/>
                  <a:pt x="29" y="71"/>
                </a:cubicBezTo>
                <a:cubicBezTo>
                  <a:pt x="38" y="64"/>
                  <a:pt x="48" y="56"/>
                  <a:pt x="55" y="47"/>
                </a:cubicBezTo>
                <a:cubicBezTo>
                  <a:pt x="55" y="47"/>
                  <a:pt x="55" y="47"/>
                  <a:pt x="55" y="47"/>
                </a:cubicBezTo>
                <a:cubicBezTo>
                  <a:pt x="59" y="50"/>
                  <a:pt x="63" y="54"/>
                  <a:pt x="68" y="58"/>
                </a:cubicBezTo>
                <a:cubicBezTo>
                  <a:pt x="68" y="58"/>
                  <a:pt x="70" y="58"/>
                  <a:pt x="70" y="57"/>
                </a:cubicBezTo>
                <a:cubicBezTo>
                  <a:pt x="70" y="57"/>
                  <a:pt x="71" y="57"/>
                  <a:pt x="71" y="57"/>
                </a:cubicBezTo>
                <a:cubicBezTo>
                  <a:pt x="74" y="53"/>
                  <a:pt x="77" y="51"/>
                  <a:pt x="81" y="48"/>
                </a:cubicBezTo>
                <a:cubicBezTo>
                  <a:pt x="82" y="47"/>
                  <a:pt x="84" y="45"/>
                  <a:pt x="85" y="44"/>
                </a:cubicBezTo>
                <a:cubicBezTo>
                  <a:pt x="101" y="57"/>
                  <a:pt x="115" y="73"/>
                  <a:pt x="129" y="88"/>
                </a:cubicBezTo>
                <a:cubicBezTo>
                  <a:pt x="109" y="88"/>
                  <a:pt x="89" y="88"/>
                  <a:pt x="70" y="87"/>
                </a:cubicBezTo>
                <a:cubicBezTo>
                  <a:pt x="59" y="87"/>
                  <a:pt x="48" y="87"/>
                  <a:pt x="38" y="86"/>
                </a:cubicBezTo>
                <a:close/>
                <a:moveTo>
                  <a:pt x="130" y="27"/>
                </a:moveTo>
                <a:cubicBezTo>
                  <a:pt x="129" y="35"/>
                  <a:pt x="130" y="42"/>
                  <a:pt x="129" y="50"/>
                </a:cubicBezTo>
                <a:cubicBezTo>
                  <a:pt x="129" y="62"/>
                  <a:pt x="130" y="73"/>
                  <a:pt x="130" y="85"/>
                </a:cubicBezTo>
                <a:cubicBezTo>
                  <a:pt x="117" y="70"/>
                  <a:pt x="103" y="55"/>
                  <a:pt x="88" y="42"/>
                </a:cubicBezTo>
                <a:cubicBezTo>
                  <a:pt x="91" y="39"/>
                  <a:pt x="95" y="36"/>
                  <a:pt x="99" y="33"/>
                </a:cubicBezTo>
                <a:cubicBezTo>
                  <a:pt x="109" y="24"/>
                  <a:pt x="120" y="16"/>
                  <a:pt x="130" y="7"/>
                </a:cubicBezTo>
                <a:cubicBezTo>
                  <a:pt x="131" y="14"/>
                  <a:pt x="130" y="20"/>
                  <a:pt x="130" y="27"/>
                </a:cubicBezTo>
                <a:close/>
                <a:moveTo>
                  <a:pt x="32" y="3"/>
                </a:moveTo>
                <a:cubicBezTo>
                  <a:pt x="43" y="4"/>
                  <a:pt x="55" y="4"/>
                  <a:pt x="66" y="4"/>
                </a:cubicBezTo>
                <a:cubicBezTo>
                  <a:pt x="78" y="5"/>
                  <a:pt x="90" y="5"/>
                  <a:pt x="101" y="5"/>
                </a:cubicBezTo>
                <a:cubicBezTo>
                  <a:pt x="111" y="5"/>
                  <a:pt x="120" y="5"/>
                  <a:pt x="129" y="4"/>
                </a:cubicBezTo>
                <a:cubicBezTo>
                  <a:pt x="119" y="13"/>
                  <a:pt x="108" y="21"/>
                  <a:pt x="97" y="30"/>
                </a:cubicBezTo>
                <a:cubicBezTo>
                  <a:pt x="91" y="35"/>
                  <a:pt x="85" y="40"/>
                  <a:pt x="79" y="45"/>
                </a:cubicBezTo>
                <a:cubicBezTo>
                  <a:pt x="76" y="48"/>
                  <a:pt x="72" y="51"/>
                  <a:pt x="6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57" y="45"/>
                  <a:pt x="45" y="34"/>
                  <a:pt x="33" y="24"/>
                </a:cubicBezTo>
                <a:cubicBezTo>
                  <a:pt x="25" y="17"/>
                  <a:pt x="16" y="10"/>
                  <a:pt x="8" y="4"/>
                </a:cubicBezTo>
                <a:cubicBezTo>
                  <a:pt x="16" y="4"/>
                  <a:pt x="24" y="3"/>
                  <a:pt x="32" y="3"/>
                </a:cubicBezTo>
                <a:close/>
                <a:moveTo>
                  <a:pt x="5" y="35"/>
                </a:moveTo>
                <a:cubicBezTo>
                  <a:pt x="4" y="29"/>
                  <a:pt x="4" y="22"/>
                  <a:pt x="4" y="16"/>
                </a:cubicBezTo>
                <a:cubicBezTo>
                  <a:pt x="4" y="12"/>
                  <a:pt x="3" y="8"/>
                  <a:pt x="4" y="4"/>
                </a:cubicBezTo>
                <a:cubicBezTo>
                  <a:pt x="13" y="11"/>
                  <a:pt x="22" y="19"/>
                  <a:pt x="31" y="26"/>
                </a:cubicBezTo>
                <a:cubicBezTo>
                  <a:pt x="39" y="32"/>
                  <a:pt x="46" y="38"/>
                  <a:pt x="53" y="45"/>
                </a:cubicBezTo>
                <a:cubicBezTo>
                  <a:pt x="53" y="45"/>
                  <a:pt x="53" y="45"/>
                  <a:pt x="53" y="45"/>
                </a:cubicBezTo>
                <a:cubicBezTo>
                  <a:pt x="46" y="54"/>
                  <a:pt x="36" y="61"/>
                  <a:pt x="28" y="68"/>
                </a:cubicBezTo>
                <a:cubicBezTo>
                  <a:pt x="22" y="74"/>
                  <a:pt x="14" y="78"/>
                  <a:pt x="9" y="84"/>
                </a:cubicBezTo>
                <a:cubicBezTo>
                  <a:pt x="9" y="84"/>
                  <a:pt x="8" y="84"/>
                  <a:pt x="8" y="84"/>
                </a:cubicBezTo>
                <a:cubicBezTo>
                  <a:pt x="6" y="68"/>
                  <a:pt x="6" y="52"/>
                  <a:pt x="5" y="3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17"/>
          <p:cNvSpPr>
            <a:spLocks noEditPoints="1"/>
          </p:cNvSpPr>
          <p:nvPr/>
        </p:nvSpPr>
        <p:spPr bwMode="auto">
          <a:xfrm>
            <a:off x="1652588" y="2314575"/>
            <a:ext cx="503237" cy="341313"/>
          </a:xfrm>
          <a:custGeom>
            <a:avLst/>
            <a:gdLst>
              <a:gd name="T0" fmla="*/ 68 w 134"/>
              <a:gd name="T1" fmla="*/ 90 h 91"/>
              <a:gd name="T2" fmla="*/ 132 w 134"/>
              <a:gd name="T3" fmla="*/ 91 h 91"/>
              <a:gd name="T4" fmla="*/ 132 w 134"/>
              <a:gd name="T5" fmla="*/ 91 h 91"/>
              <a:gd name="T6" fmla="*/ 132 w 134"/>
              <a:gd name="T7" fmla="*/ 50 h 91"/>
              <a:gd name="T8" fmla="*/ 133 w 134"/>
              <a:gd name="T9" fmla="*/ 3 h 91"/>
              <a:gd name="T10" fmla="*/ 100 w 134"/>
              <a:gd name="T11" fmla="*/ 2 h 91"/>
              <a:gd name="T12" fmla="*/ 34 w 134"/>
              <a:gd name="T13" fmla="*/ 1 h 91"/>
              <a:gd name="T14" fmla="*/ 2 w 134"/>
              <a:gd name="T15" fmla="*/ 2 h 91"/>
              <a:gd name="T16" fmla="*/ 1 w 134"/>
              <a:gd name="T17" fmla="*/ 14 h 91"/>
              <a:gd name="T18" fmla="*/ 5 w 134"/>
              <a:gd name="T19" fmla="*/ 86 h 91"/>
              <a:gd name="T20" fmla="*/ 8 w 134"/>
              <a:gd name="T21" fmla="*/ 88 h 91"/>
              <a:gd name="T22" fmla="*/ 38 w 134"/>
              <a:gd name="T23" fmla="*/ 87 h 91"/>
              <a:gd name="T24" fmla="*/ 29 w 134"/>
              <a:gd name="T25" fmla="*/ 71 h 91"/>
              <a:gd name="T26" fmla="*/ 55 w 134"/>
              <a:gd name="T27" fmla="*/ 47 h 91"/>
              <a:gd name="T28" fmla="*/ 70 w 134"/>
              <a:gd name="T29" fmla="*/ 58 h 91"/>
              <a:gd name="T30" fmla="*/ 81 w 134"/>
              <a:gd name="T31" fmla="*/ 48 h 91"/>
              <a:gd name="T32" fmla="*/ 129 w 134"/>
              <a:gd name="T33" fmla="*/ 89 h 91"/>
              <a:gd name="T34" fmla="*/ 38 w 134"/>
              <a:gd name="T35" fmla="*/ 87 h 91"/>
              <a:gd name="T36" fmla="*/ 130 w 134"/>
              <a:gd name="T37" fmla="*/ 50 h 91"/>
              <a:gd name="T38" fmla="*/ 88 w 134"/>
              <a:gd name="T39" fmla="*/ 42 h 91"/>
              <a:gd name="T40" fmla="*/ 130 w 134"/>
              <a:gd name="T41" fmla="*/ 7 h 91"/>
              <a:gd name="T42" fmla="*/ 32 w 134"/>
              <a:gd name="T43" fmla="*/ 4 h 91"/>
              <a:gd name="T44" fmla="*/ 102 w 134"/>
              <a:gd name="T45" fmla="*/ 5 h 91"/>
              <a:gd name="T46" fmla="*/ 98 w 134"/>
              <a:gd name="T47" fmla="*/ 31 h 91"/>
              <a:gd name="T48" fmla="*/ 69 w 134"/>
              <a:gd name="T49" fmla="*/ 55 h 91"/>
              <a:gd name="T50" fmla="*/ 33 w 134"/>
              <a:gd name="T51" fmla="*/ 24 h 91"/>
              <a:gd name="T52" fmla="*/ 32 w 134"/>
              <a:gd name="T53" fmla="*/ 4 h 91"/>
              <a:gd name="T54" fmla="*/ 4 w 134"/>
              <a:gd name="T55" fmla="*/ 16 h 91"/>
              <a:gd name="T56" fmla="*/ 31 w 134"/>
              <a:gd name="T57" fmla="*/ 26 h 91"/>
              <a:gd name="T58" fmla="*/ 53 w 134"/>
              <a:gd name="T59" fmla="*/ 45 h 91"/>
              <a:gd name="T60" fmla="*/ 9 w 134"/>
              <a:gd name="T61" fmla="*/ 85 h 91"/>
              <a:gd name="T62" fmla="*/ 5 w 134"/>
              <a:gd name="T63" fmla="*/ 36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4" h="91">
                <a:moveTo>
                  <a:pt x="36" y="89"/>
                </a:moveTo>
                <a:cubicBezTo>
                  <a:pt x="47" y="90"/>
                  <a:pt x="57" y="90"/>
                  <a:pt x="68" y="90"/>
                </a:cubicBezTo>
                <a:cubicBezTo>
                  <a:pt x="89" y="91"/>
                  <a:pt x="110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3" y="91"/>
                  <a:pt x="133" y="90"/>
                  <a:pt x="133" y="90"/>
                </a:cubicBezTo>
                <a:cubicBezTo>
                  <a:pt x="133" y="77"/>
                  <a:pt x="132" y="64"/>
                  <a:pt x="132" y="50"/>
                </a:cubicBezTo>
                <a:cubicBezTo>
                  <a:pt x="133" y="42"/>
                  <a:pt x="133" y="34"/>
                  <a:pt x="133" y="26"/>
                </a:cubicBezTo>
                <a:cubicBezTo>
                  <a:pt x="134" y="18"/>
                  <a:pt x="134" y="11"/>
                  <a:pt x="133" y="3"/>
                </a:cubicBezTo>
                <a:cubicBezTo>
                  <a:pt x="133" y="2"/>
                  <a:pt x="132" y="1"/>
                  <a:pt x="131" y="1"/>
                </a:cubicBezTo>
                <a:cubicBezTo>
                  <a:pt x="120" y="3"/>
                  <a:pt x="110" y="3"/>
                  <a:pt x="100" y="2"/>
                </a:cubicBezTo>
                <a:cubicBezTo>
                  <a:pt x="89" y="2"/>
                  <a:pt x="78" y="2"/>
                  <a:pt x="67" y="2"/>
                </a:cubicBezTo>
                <a:cubicBezTo>
                  <a:pt x="56" y="1"/>
                  <a:pt x="45" y="1"/>
                  <a:pt x="34" y="1"/>
                </a:cubicBezTo>
                <a:cubicBezTo>
                  <a:pt x="23" y="0"/>
                  <a:pt x="13" y="2"/>
                  <a:pt x="3" y="1"/>
                </a:cubicBezTo>
                <a:cubicBezTo>
                  <a:pt x="2" y="1"/>
                  <a:pt x="2" y="1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0" y="6"/>
                  <a:pt x="1" y="10"/>
                  <a:pt x="1" y="14"/>
                </a:cubicBezTo>
                <a:cubicBezTo>
                  <a:pt x="1" y="21"/>
                  <a:pt x="2" y="28"/>
                  <a:pt x="2" y="35"/>
                </a:cubicBezTo>
                <a:cubicBezTo>
                  <a:pt x="3" y="52"/>
                  <a:pt x="3" y="69"/>
                  <a:pt x="5" y="86"/>
                </a:cubicBezTo>
                <a:cubicBezTo>
                  <a:pt x="6" y="87"/>
                  <a:pt x="7" y="88"/>
                  <a:pt x="7" y="87"/>
                </a:cubicBezTo>
                <a:cubicBezTo>
                  <a:pt x="8" y="88"/>
                  <a:pt x="8" y="88"/>
                  <a:pt x="8" y="88"/>
                </a:cubicBezTo>
                <a:cubicBezTo>
                  <a:pt x="17" y="89"/>
                  <a:pt x="27" y="89"/>
                  <a:pt x="36" y="89"/>
                </a:cubicBezTo>
                <a:close/>
                <a:moveTo>
                  <a:pt x="38" y="87"/>
                </a:moveTo>
                <a:cubicBezTo>
                  <a:pt x="30" y="86"/>
                  <a:pt x="21" y="86"/>
                  <a:pt x="13" y="85"/>
                </a:cubicBezTo>
                <a:cubicBezTo>
                  <a:pt x="18" y="80"/>
                  <a:pt x="24" y="76"/>
                  <a:pt x="29" y="71"/>
                </a:cubicBezTo>
                <a:cubicBezTo>
                  <a:pt x="38" y="64"/>
                  <a:pt x="48" y="57"/>
                  <a:pt x="55" y="47"/>
                </a:cubicBezTo>
                <a:cubicBezTo>
                  <a:pt x="55" y="47"/>
                  <a:pt x="55" y="47"/>
                  <a:pt x="55" y="47"/>
                </a:cubicBezTo>
                <a:cubicBezTo>
                  <a:pt x="59" y="51"/>
                  <a:pt x="63" y="55"/>
                  <a:pt x="68" y="58"/>
                </a:cubicBezTo>
                <a:cubicBezTo>
                  <a:pt x="69" y="59"/>
                  <a:pt x="70" y="58"/>
                  <a:pt x="70" y="58"/>
                </a:cubicBezTo>
                <a:cubicBezTo>
                  <a:pt x="71" y="58"/>
                  <a:pt x="71" y="58"/>
                  <a:pt x="71" y="57"/>
                </a:cubicBezTo>
                <a:cubicBezTo>
                  <a:pt x="74" y="54"/>
                  <a:pt x="78" y="51"/>
                  <a:pt x="81" y="48"/>
                </a:cubicBezTo>
                <a:cubicBezTo>
                  <a:pt x="82" y="47"/>
                  <a:pt x="84" y="46"/>
                  <a:pt x="86" y="44"/>
                </a:cubicBezTo>
                <a:cubicBezTo>
                  <a:pt x="102" y="57"/>
                  <a:pt x="115" y="73"/>
                  <a:pt x="129" y="89"/>
                </a:cubicBezTo>
                <a:cubicBezTo>
                  <a:pt x="109" y="89"/>
                  <a:pt x="89" y="88"/>
                  <a:pt x="70" y="88"/>
                </a:cubicBezTo>
                <a:cubicBezTo>
                  <a:pt x="59" y="87"/>
                  <a:pt x="49" y="87"/>
                  <a:pt x="38" y="87"/>
                </a:cubicBezTo>
                <a:close/>
                <a:moveTo>
                  <a:pt x="130" y="27"/>
                </a:moveTo>
                <a:cubicBezTo>
                  <a:pt x="130" y="35"/>
                  <a:pt x="130" y="43"/>
                  <a:pt x="130" y="50"/>
                </a:cubicBezTo>
                <a:cubicBezTo>
                  <a:pt x="129" y="62"/>
                  <a:pt x="130" y="74"/>
                  <a:pt x="130" y="85"/>
                </a:cubicBezTo>
                <a:cubicBezTo>
                  <a:pt x="117" y="70"/>
                  <a:pt x="103" y="55"/>
                  <a:pt x="88" y="42"/>
                </a:cubicBezTo>
                <a:cubicBezTo>
                  <a:pt x="91" y="39"/>
                  <a:pt x="95" y="36"/>
                  <a:pt x="99" y="33"/>
                </a:cubicBezTo>
                <a:cubicBezTo>
                  <a:pt x="109" y="25"/>
                  <a:pt x="120" y="16"/>
                  <a:pt x="130" y="7"/>
                </a:cubicBezTo>
                <a:cubicBezTo>
                  <a:pt x="131" y="14"/>
                  <a:pt x="130" y="21"/>
                  <a:pt x="130" y="27"/>
                </a:cubicBezTo>
                <a:close/>
                <a:moveTo>
                  <a:pt x="32" y="4"/>
                </a:moveTo>
                <a:cubicBezTo>
                  <a:pt x="43" y="4"/>
                  <a:pt x="55" y="4"/>
                  <a:pt x="67" y="5"/>
                </a:cubicBezTo>
                <a:cubicBezTo>
                  <a:pt x="78" y="5"/>
                  <a:pt x="90" y="5"/>
                  <a:pt x="102" y="5"/>
                </a:cubicBezTo>
                <a:cubicBezTo>
                  <a:pt x="111" y="6"/>
                  <a:pt x="120" y="6"/>
                  <a:pt x="129" y="5"/>
                </a:cubicBezTo>
                <a:cubicBezTo>
                  <a:pt x="119" y="13"/>
                  <a:pt x="108" y="22"/>
                  <a:pt x="98" y="31"/>
                </a:cubicBezTo>
                <a:cubicBezTo>
                  <a:pt x="91" y="36"/>
                  <a:pt x="85" y="41"/>
                  <a:pt x="79" y="46"/>
                </a:cubicBezTo>
                <a:cubicBezTo>
                  <a:pt x="76" y="49"/>
                  <a:pt x="72" y="52"/>
                  <a:pt x="6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57" y="45"/>
                  <a:pt x="46" y="34"/>
                  <a:pt x="33" y="24"/>
                </a:cubicBezTo>
                <a:cubicBezTo>
                  <a:pt x="25" y="17"/>
                  <a:pt x="17" y="11"/>
                  <a:pt x="8" y="4"/>
                </a:cubicBezTo>
                <a:cubicBezTo>
                  <a:pt x="16" y="4"/>
                  <a:pt x="24" y="3"/>
                  <a:pt x="32" y="4"/>
                </a:cubicBezTo>
                <a:close/>
                <a:moveTo>
                  <a:pt x="5" y="36"/>
                </a:moveTo>
                <a:cubicBezTo>
                  <a:pt x="5" y="29"/>
                  <a:pt x="4" y="23"/>
                  <a:pt x="4" y="16"/>
                </a:cubicBezTo>
                <a:cubicBezTo>
                  <a:pt x="4" y="13"/>
                  <a:pt x="3" y="8"/>
                  <a:pt x="4" y="4"/>
                </a:cubicBezTo>
                <a:cubicBezTo>
                  <a:pt x="13" y="12"/>
                  <a:pt x="22" y="19"/>
                  <a:pt x="31" y="26"/>
                </a:cubicBezTo>
                <a:cubicBezTo>
                  <a:pt x="39" y="32"/>
                  <a:pt x="46" y="39"/>
                  <a:pt x="53" y="45"/>
                </a:cubicBezTo>
                <a:cubicBezTo>
                  <a:pt x="53" y="45"/>
                  <a:pt x="53" y="45"/>
                  <a:pt x="53" y="45"/>
                </a:cubicBezTo>
                <a:cubicBezTo>
                  <a:pt x="46" y="54"/>
                  <a:pt x="37" y="62"/>
                  <a:pt x="28" y="69"/>
                </a:cubicBezTo>
                <a:cubicBezTo>
                  <a:pt x="22" y="74"/>
                  <a:pt x="15" y="79"/>
                  <a:pt x="9" y="85"/>
                </a:cubicBezTo>
                <a:cubicBezTo>
                  <a:pt x="9" y="85"/>
                  <a:pt x="8" y="85"/>
                  <a:pt x="8" y="85"/>
                </a:cubicBezTo>
                <a:cubicBezTo>
                  <a:pt x="6" y="68"/>
                  <a:pt x="6" y="52"/>
                  <a:pt x="5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18"/>
          <p:cNvSpPr>
            <a:spLocks noEditPoints="1"/>
          </p:cNvSpPr>
          <p:nvPr/>
        </p:nvSpPr>
        <p:spPr bwMode="auto">
          <a:xfrm>
            <a:off x="3529013" y="4562475"/>
            <a:ext cx="500062" cy="341313"/>
          </a:xfrm>
          <a:custGeom>
            <a:avLst/>
            <a:gdLst>
              <a:gd name="T0" fmla="*/ 67 w 133"/>
              <a:gd name="T1" fmla="*/ 90 h 91"/>
              <a:gd name="T2" fmla="*/ 131 w 133"/>
              <a:gd name="T3" fmla="*/ 91 h 91"/>
              <a:gd name="T4" fmla="*/ 131 w 133"/>
              <a:gd name="T5" fmla="*/ 91 h 91"/>
              <a:gd name="T6" fmla="*/ 132 w 133"/>
              <a:gd name="T7" fmla="*/ 50 h 91"/>
              <a:gd name="T8" fmla="*/ 132 w 133"/>
              <a:gd name="T9" fmla="*/ 3 h 91"/>
              <a:gd name="T10" fmla="*/ 99 w 133"/>
              <a:gd name="T11" fmla="*/ 2 h 91"/>
              <a:gd name="T12" fmla="*/ 33 w 133"/>
              <a:gd name="T13" fmla="*/ 1 h 91"/>
              <a:gd name="T14" fmla="*/ 1 w 133"/>
              <a:gd name="T15" fmla="*/ 2 h 91"/>
              <a:gd name="T16" fmla="*/ 0 w 133"/>
              <a:gd name="T17" fmla="*/ 14 h 91"/>
              <a:gd name="T18" fmla="*/ 4 w 133"/>
              <a:gd name="T19" fmla="*/ 86 h 91"/>
              <a:gd name="T20" fmla="*/ 7 w 133"/>
              <a:gd name="T21" fmla="*/ 87 h 91"/>
              <a:gd name="T22" fmla="*/ 37 w 133"/>
              <a:gd name="T23" fmla="*/ 86 h 91"/>
              <a:gd name="T24" fmla="*/ 28 w 133"/>
              <a:gd name="T25" fmla="*/ 71 h 91"/>
              <a:gd name="T26" fmla="*/ 54 w 133"/>
              <a:gd name="T27" fmla="*/ 47 h 91"/>
              <a:gd name="T28" fmla="*/ 69 w 133"/>
              <a:gd name="T29" fmla="*/ 57 h 91"/>
              <a:gd name="T30" fmla="*/ 80 w 133"/>
              <a:gd name="T31" fmla="*/ 48 h 91"/>
              <a:gd name="T32" fmla="*/ 128 w 133"/>
              <a:gd name="T33" fmla="*/ 88 h 91"/>
              <a:gd name="T34" fmla="*/ 37 w 133"/>
              <a:gd name="T35" fmla="*/ 86 h 91"/>
              <a:gd name="T36" fmla="*/ 129 w 133"/>
              <a:gd name="T37" fmla="*/ 50 h 91"/>
              <a:gd name="T38" fmla="*/ 87 w 133"/>
              <a:gd name="T39" fmla="*/ 42 h 91"/>
              <a:gd name="T40" fmla="*/ 129 w 133"/>
              <a:gd name="T41" fmla="*/ 7 h 91"/>
              <a:gd name="T42" fmla="*/ 31 w 133"/>
              <a:gd name="T43" fmla="*/ 3 h 91"/>
              <a:gd name="T44" fmla="*/ 101 w 133"/>
              <a:gd name="T45" fmla="*/ 5 h 91"/>
              <a:gd name="T46" fmla="*/ 97 w 133"/>
              <a:gd name="T47" fmla="*/ 30 h 91"/>
              <a:gd name="T48" fmla="*/ 68 w 133"/>
              <a:gd name="T49" fmla="*/ 55 h 91"/>
              <a:gd name="T50" fmla="*/ 32 w 133"/>
              <a:gd name="T51" fmla="*/ 24 h 91"/>
              <a:gd name="T52" fmla="*/ 31 w 133"/>
              <a:gd name="T53" fmla="*/ 3 h 91"/>
              <a:gd name="T54" fmla="*/ 3 w 133"/>
              <a:gd name="T55" fmla="*/ 16 h 91"/>
              <a:gd name="T56" fmla="*/ 30 w 133"/>
              <a:gd name="T57" fmla="*/ 26 h 91"/>
              <a:gd name="T58" fmla="*/ 52 w 133"/>
              <a:gd name="T59" fmla="*/ 45 h 91"/>
              <a:gd name="T60" fmla="*/ 8 w 133"/>
              <a:gd name="T61" fmla="*/ 85 h 91"/>
              <a:gd name="T62" fmla="*/ 4 w 133"/>
              <a:gd name="T63" fmla="*/ 36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3" h="91">
                <a:moveTo>
                  <a:pt x="35" y="89"/>
                </a:moveTo>
                <a:cubicBezTo>
                  <a:pt x="46" y="90"/>
                  <a:pt x="56" y="90"/>
                  <a:pt x="67" y="90"/>
                </a:cubicBezTo>
                <a:cubicBezTo>
                  <a:pt x="88" y="91"/>
                  <a:pt x="109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0"/>
                  <a:pt x="132" y="90"/>
                </a:cubicBezTo>
                <a:cubicBezTo>
                  <a:pt x="132" y="77"/>
                  <a:pt x="131" y="64"/>
                  <a:pt x="132" y="50"/>
                </a:cubicBezTo>
                <a:cubicBezTo>
                  <a:pt x="132" y="42"/>
                  <a:pt x="132" y="34"/>
                  <a:pt x="132" y="25"/>
                </a:cubicBezTo>
                <a:cubicBezTo>
                  <a:pt x="133" y="18"/>
                  <a:pt x="133" y="10"/>
                  <a:pt x="132" y="3"/>
                </a:cubicBezTo>
                <a:cubicBezTo>
                  <a:pt x="132" y="2"/>
                  <a:pt x="131" y="1"/>
                  <a:pt x="130" y="1"/>
                </a:cubicBezTo>
                <a:cubicBezTo>
                  <a:pt x="119" y="3"/>
                  <a:pt x="109" y="3"/>
                  <a:pt x="99" y="2"/>
                </a:cubicBezTo>
                <a:cubicBezTo>
                  <a:pt x="88" y="2"/>
                  <a:pt x="77" y="2"/>
                  <a:pt x="66" y="2"/>
                </a:cubicBezTo>
                <a:cubicBezTo>
                  <a:pt x="55" y="1"/>
                  <a:pt x="44" y="1"/>
                  <a:pt x="33" y="1"/>
                </a:cubicBezTo>
                <a:cubicBezTo>
                  <a:pt x="22" y="0"/>
                  <a:pt x="12" y="2"/>
                  <a:pt x="2" y="1"/>
                </a:cubicBezTo>
                <a:cubicBezTo>
                  <a:pt x="1" y="1"/>
                  <a:pt x="1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6"/>
                  <a:pt x="0" y="10"/>
                  <a:pt x="0" y="14"/>
                </a:cubicBezTo>
                <a:cubicBezTo>
                  <a:pt x="0" y="21"/>
                  <a:pt x="1" y="28"/>
                  <a:pt x="1" y="35"/>
                </a:cubicBezTo>
                <a:cubicBezTo>
                  <a:pt x="2" y="52"/>
                  <a:pt x="2" y="69"/>
                  <a:pt x="4" y="86"/>
                </a:cubicBezTo>
                <a:cubicBezTo>
                  <a:pt x="5" y="87"/>
                  <a:pt x="6" y="88"/>
                  <a:pt x="6" y="87"/>
                </a:cubicBezTo>
                <a:cubicBezTo>
                  <a:pt x="7" y="87"/>
                  <a:pt x="7" y="87"/>
                  <a:pt x="7" y="87"/>
                </a:cubicBezTo>
                <a:cubicBezTo>
                  <a:pt x="16" y="89"/>
                  <a:pt x="26" y="89"/>
                  <a:pt x="35" y="89"/>
                </a:cubicBezTo>
                <a:close/>
                <a:moveTo>
                  <a:pt x="37" y="86"/>
                </a:moveTo>
                <a:cubicBezTo>
                  <a:pt x="29" y="86"/>
                  <a:pt x="20" y="86"/>
                  <a:pt x="12" y="85"/>
                </a:cubicBezTo>
                <a:cubicBezTo>
                  <a:pt x="17" y="80"/>
                  <a:pt x="23" y="76"/>
                  <a:pt x="28" y="71"/>
                </a:cubicBezTo>
                <a:cubicBezTo>
                  <a:pt x="37" y="64"/>
                  <a:pt x="47" y="56"/>
                  <a:pt x="54" y="47"/>
                </a:cubicBezTo>
                <a:cubicBezTo>
                  <a:pt x="54" y="47"/>
                  <a:pt x="54" y="47"/>
                  <a:pt x="54" y="47"/>
                </a:cubicBezTo>
                <a:cubicBezTo>
                  <a:pt x="58" y="51"/>
                  <a:pt x="63" y="54"/>
                  <a:pt x="67" y="58"/>
                </a:cubicBezTo>
                <a:cubicBezTo>
                  <a:pt x="68" y="59"/>
                  <a:pt x="69" y="58"/>
                  <a:pt x="69" y="57"/>
                </a:cubicBezTo>
                <a:cubicBezTo>
                  <a:pt x="70" y="58"/>
                  <a:pt x="70" y="57"/>
                  <a:pt x="70" y="57"/>
                </a:cubicBezTo>
                <a:cubicBezTo>
                  <a:pt x="73" y="54"/>
                  <a:pt x="77" y="51"/>
                  <a:pt x="80" y="48"/>
                </a:cubicBezTo>
                <a:cubicBezTo>
                  <a:pt x="81" y="47"/>
                  <a:pt x="83" y="46"/>
                  <a:pt x="85" y="44"/>
                </a:cubicBezTo>
                <a:cubicBezTo>
                  <a:pt x="101" y="57"/>
                  <a:pt x="114" y="73"/>
                  <a:pt x="128" y="88"/>
                </a:cubicBezTo>
                <a:cubicBezTo>
                  <a:pt x="108" y="88"/>
                  <a:pt x="88" y="88"/>
                  <a:pt x="69" y="87"/>
                </a:cubicBezTo>
                <a:cubicBezTo>
                  <a:pt x="58" y="87"/>
                  <a:pt x="48" y="87"/>
                  <a:pt x="37" y="86"/>
                </a:cubicBezTo>
                <a:close/>
                <a:moveTo>
                  <a:pt x="129" y="27"/>
                </a:moveTo>
                <a:cubicBezTo>
                  <a:pt x="129" y="35"/>
                  <a:pt x="129" y="43"/>
                  <a:pt x="129" y="50"/>
                </a:cubicBezTo>
                <a:cubicBezTo>
                  <a:pt x="128" y="62"/>
                  <a:pt x="129" y="74"/>
                  <a:pt x="129" y="85"/>
                </a:cubicBezTo>
                <a:cubicBezTo>
                  <a:pt x="116" y="70"/>
                  <a:pt x="102" y="55"/>
                  <a:pt x="87" y="42"/>
                </a:cubicBezTo>
                <a:cubicBezTo>
                  <a:pt x="91" y="39"/>
                  <a:pt x="94" y="36"/>
                  <a:pt x="98" y="33"/>
                </a:cubicBezTo>
                <a:cubicBezTo>
                  <a:pt x="108" y="25"/>
                  <a:pt x="119" y="16"/>
                  <a:pt x="129" y="7"/>
                </a:cubicBezTo>
                <a:cubicBezTo>
                  <a:pt x="130" y="14"/>
                  <a:pt x="130" y="20"/>
                  <a:pt x="129" y="27"/>
                </a:cubicBezTo>
                <a:close/>
                <a:moveTo>
                  <a:pt x="31" y="3"/>
                </a:moveTo>
                <a:cubicBezTo>
                  <a:pt x="42" y="4"/>
                  <a:pt x="54" y="4"/>
                  <a:pt x="66" y="5"/>
                </a:cubicBezTo>
                <a:cubicBezTo>
                  <a:pt x="77" y="5"/>
                  <a:pt x="89" y="5"/>
                  <a:pt x="101" y="5"/>
                </a:cubicBezTo>
                <a:cubicBezTo>
                  <a:pt x="110" y="6"/>
                  <a:pt x="119" y="6"/>
                  <a:pt x="128" y="4"/>
                </a:cubicBezTo>
                <a:cubicBezTo>
                  <a:pt x="118" y="13"/>
                  <a:pt x="107" y="22"/>
                  <a:pt x="97" y="30"/>
                </a:cubicBezTo>
                <a:cubicBezTo>
                  <a:pt x="91" y="35"/>
                  <a:pt x="84" y="41"/>
                  <a:pt x="78" y="46"/>
                </a:cubicBezTo>
                <a:cubicBezTo>
                  <a:pt x="75" y="49"/>
                  <a:pt x="71" y="51"/>
                  <a:pt x="68" y="55"/>
                </a:cubicBezTo>
                <a:cubicBezTo>
                  <a:pt x="68" y="55"/>
                  <a:pt x="68" y="55"/>
                  <a:pt x="68" y="55"/>
                </a:cubicBezTo>
                <a:cubicBezTo>
                  <a:pt x="56" y="45"/>
                  <a:pt x="45" y="34"/>
                  <a:pt x="32" y="24"/>
                </a:cubicBezTo>
                <a:cubicBezTo>
                  <a:pt x="24" y="17"/>
                  <a:pt x="16" y="11"/>
                  <a:pt x="7" y="4"/>
                </a:cubicBezTo>
                <a:cubicBezTo>
                  <a:pt x="15" y="4"/>
                  <a:pt x="23" y="3"/>
                  <a:pt x="31" y="3"/>
                </a:cubicBezTo>
                <a:close/>
                <a:moveTo>
                  <a:pt x="4" y="36"/>
                </a:moveTo>
                <a:cubicBezTo>
                  <a:pt x="4" y="29"/>
                  <a:pt x="3" y="23"/>
                  <a:pt x="3" y="16"/>
                </a:cubicBezTo>
                <a:cubicBezTo>
                  <a:pt x="3" y="13"/>
                  <a:pt x="2" y="8"/>
                  <a:pt x="3" y="4"/>
                </a:cubicBezTo>
                <a:cubicBezTo>
                  <a:pt x="12" y="12"/>
                  <a:pt x="21" y="19"/>
                  <a:pt x="30" y="26"/>
                </a:cubicBezTo>
                <a:cubicBezTo>
                  <a:pt x="38" y="32"/>
                  <a:pt x="45" y="39"/>
                  <a:pt x="52" y="45"/>
                </a:cubicBezTo>
                <a:cubicBezTo>
                  <a:pt x="52" y="45"/>
                  <a:pt x="52" y="45"/>
                  <a:pt x="52" y="45"/>
                </a:cubicBezTo>
                <a:cubicBezTo>
                  <a:pt x="45" y="54"/>
                  <a:pt x="36" y="61"/>
                  <a:pt x="27" y="69"/>
                </a:cubicBezTo>
                <a:cubicBezTo>
                  <a:pt x="21" y="74"/>
                  <a:pt x="14" y="79"/>
                  <a:pt x="8" y="85"/>
                </a:cubicBezTo>
                <a:cubicBezTo>
                  <a:pt x="8" y="85"/>
                  <a:pt x="7" y="85"/>
                  <a:pt x="7" y="85"/>
                </a:cubicBezTo>
                <a:cubicBezTo>
                  <a:pt x="5" y="68"/>
                  <a:pt x="5" y="52"/>
                  <a:pt x="4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19"/>
          <p:cNvSpPr>
            <a:spLocks noEditPoints="1"/>
          </p:cNvSpPr>
          <p:nvPr/>
        </p:nvSpPr>
        <p:spPr bwMode="auto">
          <a:xfrm>
            <a:off x="5567363" y="1273175"/>
            <a:ext cx="442912" cy="368300"/>
          </a:xfrm>
          <a:custGeom>
            <a:avLst/>
            <a:gdLst>
              <a:gd name="T0" fmla="*/ 104 w 118"/>
              <a:gd name="T1" fmla="*/ 15 h 98"/>
              <a:gd name="T2" fmla="*/ 43 w 118"/>
              <a:gd name="T3" fmla="*/ 4 h 98"/>
              <a:gd name="T4" fmla="*/ 15 w 118"/>
              <a:gd name="T5" fmla="*/ 20 h 98"/>
              <a:gd name="T6" fmla="*/ 7 w 118"/>
              <a:gd name="T7" fmla="*/ 50 h 98"/>
              <a:gd name="T8" fmla="*/ 20 w 118"/>
              <a:gd name="T9" fmla="*/ 72 h 98"/>
              <a:gd name="T10" fmla="*/ 3 w 118"/>
              <a:gd name="T11" fmla="*/ 94 h 98"/>
              <a:gd name="T12" fmla="*/ 3 w 118"/>
              <a:gd name="T13" fmla="*/ 94 h 98"/>
              <a:gd name="T14" fmla="*/ 2 w 118"/>
              <a:gd name="T15" fmla="*/ 95 h 98"/>
              <a:gd name="T16" fmla="*/ 3 w 118"/>
              <a:gd name="T17" fmla="*/ 97 h 98"/>
              <a:gd name="T18" fmla="*/ 40 w 118"/>
              <a:gd name="T19" fmla="*/ 75 h 98"/>
              <a:gd name="T20" fmla="*/ 104 w 118"/>
              <a:gd name="T21" fmla="*/ 64 h 98"/>
              <a:gd name="T22" fmla="*/ 117 w 118"/>
              <a:gd name="T23" fmla="*/ 37 h 98"/>
              <a:gd name="T24" fmla="*/ 104 w 118"/>
              <a:gd name="T25" fmla="*/ 15 h 98"/>
              <a:gd name="T26" fmla="*/ 103 w 118"/>
              <a:gd name="T27" fmla="*/ 61 h 98"/>
              <a:gd name="T28" fmla="*/ 39 w 118"/>
              <a:gd name="T29" fmla="*/ 72 h 98"/>
              <a:gd name="T30" fmla="*/ 39 w 118"/>
              <a:gd name="T31" fmla="*/ 72 h 98"/>
              <a:gd name="T32" fmla="*/ 38 w 118"/>
              <a:gd name="T33" fmla="*/ 73 h 98"/>
              <a:gd name="T34" fmla="*/ 10 w 118"/>
              <a:gd name="T35" fmla="*/ 93 h 98"/>
              <a:gd name="T36" fmla="*/ 23 w 118"/>
              <a:gd name="T37" fmla="*/ 72 h 98"/>
              <a:gd name="T38" fmla="*/ 23 w 118"/>
              <a:gd name="T39" fmla="*/ 72 h 98"/>
              <a:gd name="T40" fmla="*/ 22 w 118"/>
              <a:gd name="T41" fmla="*/ 70 h 98"/>
              <a:gd name="T42" fmla="*/ 10 w 118"/>
              <a:gd name="T43" fmla="*/ 42 h 98"/>
              <a:gd name="T44" fmla="*/ 27 w 118"/>
              <a:gd name="T45" fmla="*/ 13 h 98"/>
              <a:gd name="T46" fmla="*/ 62 w 118"/>
              <a:gd name="T47" fmla="*/ 5 h 98"/>
              <a:gd name="T48" fmla="*/ 92 w 118"/>
              <a:gd name="T49" fmla="*/ 11 h 98"/>
              <a:gd name="T50" fmla="*/ 113 w 118"/>
              <a:gd name="T51" fmla="*/ 31 h 98"/>
              <a:gd name="T52" fmla="*/ 103 w 118"/>
              <a:gd name="T53" fmla="*/ 6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8" h="98">
                <a:moveTo>
                  <a:pt x="104" y="15"/>
                </a:moveTo>
                <a:cubicBezTo>
                  <a:pt x="87" y="1"/>
                  <a:pt x="64" y="0"/>
                  <a:pt x="43" y="4"/>
                </a:cubicBezTo>
                <a:cubicBezTo>
                  <a:pt x="33" y="6"/>
                  <a:pt x="21" y="11"/>
                  <a:pt x="15" y="20"/>
                </a:cubicBezTo>
                <a:cubicBezTo>
                  <a:pt x="9" y="28"/>
                  <a:pt x="6" y="40"/>
                  <a:pt x="7" y="50"/>
                </a:cubicBezTo>
                <a:cubicBezTo>
                  <a:pt x="8" y="59"/>
                  <a:pt x="13" y="66"/>
                  <a:pt x="20" y="72"/>
                </a:cubicBezTo>
                <a:cubicBezTo>
                  <a:pt x="19" y="81"/>
                  <a:pt x="10" y="89"/>
                  <a:pt x="3" y="94"/>
                </a:cubicBezTo>
                <a:cubicBezTo>
                  <a:pt x="3" y="94"/>
                  <a:pt x="3" y="94"/>
                  <a:pt x="3" y="94"/>
                </a:cubicBezTo>
                <a:cubicBezTo>
                  <a:pt x="3" y="95"/>
                  <a:pt x="3" y="95"/>
                  <a:pt x="2" y="95"/>
                </a:cubicBezTo>
                <a:cubicBezTo>
                  <a:pt x="0" y="95"/>
                  <a:pt x="1" y="98"/>
                  <a:pt x="3" y="97"/>
                </a:cubicBezTo>
                <a:cubicBezTo>
                  <a:pt x="17" y="95"/>
                  <a:pt x="33" y="87"/>
                  <a:pt x="40" y="75"/>
                </a:cubicBezTo>
                <a:cubicBezTo>
                  <a:pt x="61" y="75"/>
                  <a:pt x="86" y="78"/>
                  <a:pt x="104" y="64"/>
                </a:cubicBezTo>
                <a:cubicBezTo>
                  <a:pt x="112" y="57"/>
                  <a:pt x="118" y="48"/>
                  <a:pt x="117" y="37"/>
                </a:cubicBezTo>
                <a:cubicBezTo>
                  <a:pt x="117" y="28"/>
                  <a:pt x="111" y="20"/>
                  <a:pt x="104" y="15"/>
                </a:cubicBezTo>
                <a:close/>
                <a:moveTo>
                  <a:pt x="103" y="61"/>
                </a:moveTo>
                <a:cubicBezTo>
                  <a:pt x="86" y="76"/>
                  <a:pt x="60" y="72"/>
                  <a:pt x="39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2"/>
                  <a:pt x="38" y="73"/>
                  <a:pt x="38" y="73"/>
                </a:cubicBezTo>
                <a:cubicBezTo>
                  <a:pt x="32" y="83"/>
                  <a:pt x="21" y="90"/>
                  <a:pt x="10" y="93"/>
                </a:cubicBezTo>
                <a:cubicBezTo>
                  <a:pt x="16" y="87"/>
                  <a:pt x="22" y="80"/>
                  <a:pt x="23" y="72"/>
                </a:cubicBezTo>
                <a:cubicBezTo>
                  <a:pt x="23" y="72"/>
                  <a:pt x="23" y="72"/>
                  <a:pt x="23" y="72"/>
                </a:cubicBezTo>
                <a:cubicBezTo>
                  <a:pt x="23" y="71"/>
                  <a:pt x="23" y="71"/>
                  <a:pt x="22" y="70"/>
                </a:cubicBezTo>
                <a:cubicBezTo>
                  <a:pt x="14" y="63"/>
                  <a:pt x="9" y="54"/>
                  <a:pt x="10" y="42"/>
                </a:cubicBezTo>
                <a:cubicBezTo>
                  <a:pt x="11" y="30"/>
                  <a:pt x="16" y="20"/>
                  <a:pt x="27" y="13"/>
                </a:cubicBezTo>
                <a:cubicBezTo>
                  <a:pt x="37" y="7"/>
                  <a:pt x="50" y="5"/>
                  <a:pt x="62" y="5"/>
                </a:cubicBezTo>
                <a:cubicBezTo>
                  <a:pt x="73" y="5"/>
                  <a:pt x="83" y="7"/>
                  <a:pt x="92" y="11"/>
                </a:cubicBezTo>
                <a:cubicBezTo>
                  <a:pt x="101" y="15"/>
                  <a:pt x="109" y="22"/>
                  <a:pt x="113" y="31"/>
                </a:cubicBezTo>
                <a:cubicBezTo>
                  <a:pt x="118" y="42"/>
                  <a:pt x="111" y="53"/>
                  <a:pt x="103" y="6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20"/>
          <p:cNvSpPr>
            <a:spLocks noEditPoints="1"/>
          </p:cNvSpPr>
          <p:nvPr/>
        </p:nvSpPr>
        <p:spPr bwMode="auto">
          <a:xfrm>
            <a:off x="9234487" y="701675"/>
            <a:ext cx="439737" cy="368300"/>
          </a:xfrm>
          <a:custGeom>
            <a:avLst/>
            <a:gdLst>
              <a:gd name="T0" fmla="*/ 103 w 117"/>
              <a:gd name="T1" fmla="*/ 14 h 98"/>
              <a:gd name="T2" fmla="*/ 42 w 117"/>
              <a:gd name="T3" fmla="*/ 4 h 98"/>
              <a:gd name="T4" fmla="*/ 14 w 117"/>
              <a:gd name="T5" fmla="*/ 20 h 98"/>
              <a:gd name="T6" fmla="*/ 6 w 117"/>
              <a:gd name="T7" fmla="*/ 50 h 98"/>
              <a:gd name="T8" fmla="*/ 19 w 117"/>
              <a:gd name="T9" fmla="*/ 72 h 98"/>
              <a:gd name="T10" fmla="*/ 2 w 117"/>
              <a:gd name="T11" fmla="*/ 94 h 98"/>
              <a:gd name="T12" fmla="*/ 2 w 117"/>
              <a:gd name="T13" fmla="*/ 94 h 98"/>
              <a:gd name="T14" fmla="*/ 1 w 117"/>
              <a:gd name="T15" fmla="*/ 94 h 98"/>
              <a:gd name="T16" fmla="*/ 2 w 117"/>
              <a:gd name="T17" fmla="*/ 97 h 98"/>
              <a:gd name="T18" fmla="*/ 39 w 117"/>
              <a:gd name="T19" fmla="*/ 75 h 98"/>
              <a:gd name="T20" fmla="*/ 103 w 117"/>
              <a:gd name="T21" fmla="*/ 64 h 98"/>
              <a:gd name="T22" fmla="*/ 117 w 117"/>
              <a:gd name="T23" fmla="*/ 37 h 98"/>
              <a:gd name="T24" fmla="*/ 103 w 117"/>
              <a:gd name="T25" fmla="*/ 14 h 98"/>
              <a:gd name="T26" fmla="*/ 102 w 117"/>
              <a:gd name="T27" fmla="*/ 61 h 98"/>
              <a:gd name="T28" fmla="*/ 38 w 117"/>
              <a:gd name="T29" fmla="*/ 72 h 98"/>
              <a:gd name="T30" fmla="*/ 38 w 117"/>
              <a:gd name="T31" fmla="*/ 72 h 98"/>
              <a:gd name="T32" fmla="*/ 37 w 117"/>
              <a:gd name="T33" fmla="*/ 73 h 98"/>
              <a:gd name="T34" fmla="*/ 9 w 117"/>
              <a:gd name="T35" fmla="*/ 93 h 98"/>
              <a:gd name="T36" fmla="*/ 22 w 117"/>
              <a:gd name="T37" fmla="*/ 72 h 98"/>
              <a:gd name="T38" fmla="*/ 22 w 117"/>
              <a:gd name="T39" fmla="*/ 71 h 98"/>
              <a:gd name="T40" fmla="*/ 21 w 117"/>
              <a:gd name="T41" fmla="*/ 70 h 98"/>
              <a:gd name="T42" fmla="*/ 9 w 117"/>
              <a:gd name="T43" fmla="*/ 42 h 98"/>
              <a:gd name="T44" fmla="*/ 26 w 117"/>
              <a:gd name="T45" fmla="*/ 13 h 98"/>
              <a:gd name="T46" fmla="*/ 61 w 117"/>
              <a:gd name="T47" fmla="*/ 5 h 98"/>
              <a:gd name="T48" fmla="*/ 91 w 117"/>
              <a:gd name="T49" fmla="*/ 11 h 98"/>
              <a:gd name="T50" fmla="*/ 112 w 117"/>
              <a:gd name="T51" fmla="*/ 30 h 98"/>
              <a:gd name="T52" fmla="*/ 102 w 117"/>
              <a:gd name="T53" fmla="*/ 6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7" h="98">
                <a:moveTo>
                  <a:pt x="103" y="14"/>
                </a:moveTo>
                <a:cubicBezTo>
                  <a:pt x="86" y="1"/>
                  <a:pt x="63" y="0"/>
                  <a:pt x="42" y="4"/>
                </a:cubicBezTo>
                <a:cubicBezTo>
                  <a:pt x="32" y="6"/>
                  <a:pt x="20" y="11"/>
                  <a:pt x="14" y="20"/>
                </a:cubicBezTo>
                <a:cubicBezTo>
                  <a:pt x="8" y="28"/>
                  <a:pt x="5" y="40"/>
                  <a:pt x="6" y="50"/>
                </a:cubicBezTo>
                <a:cubicBezTo>
                  <a:pt x="7" y="59"/>
                  <a:pt x="12" y="66"/>
                  <a:pt x="19" y="72"/>
                </a:cubicBezTo>
                <a:cubicBezTo>
                  <a:pt x="18" y="81"/>
                  <a:pt x="9" y="89"/>
                  <a:pt x="2" y="94"/>
                </a:cubicBezTo>
                <a:cubicBezTo>
                  <a:pt x="2" y="94"/>
                  <a:pt x="2" y="94"/>
                  <a:pt x="2" y="94"/>
                </a:cubicBezTo>
                <a:cubicBezTo>
                  <a:pt x="2" y="94"/>
                  <a:pt x="2" y="94"/>
                  <a:pt x="1" y="94"/>
                </a:cubicBezTo>
                <a:cubicBezTo>
                  <a:pt x="0" y="95"/>
                  <a:pt x="0" y="98"/>
                  <a:pt x="2" y="97"/>
                </a:cubicBezTo>
                <a:cubicBezTo>
                  <a:pt x="16" y="95"/>
                  <a:pt x="32" y="87"/>
                  <a:pt x="39" y="75"/>
                </a:cubicBezTo>
                <a:cubicBezTo>
                  <a:pt x="60" y="75"/>
                  <a:pt x="85" y="78"/>
                  <a:pt x="103" y="64"/>
                </a:cubicBezTo>
                <a:cubicBezTo>
                  <a:pt x="111" y="57"/>
                  <a:pt x="117" y="47"/>
                  <a:pt x="117" y="37"/>
                </a:cubicBezTo>
                <a:cubicBezTo>
                  <a:pt x="116" y="28"/>
                  <a:pt x="110" y="20"/>
                  <a:pt x="103" y="14"/>
                </a:cubicBezTo>
                <a:close/>
                <a:moveTo>
                  <a:pt x="102" y="61"/>
                </a:moveTo>
                <a:cubicBezTo>
                  <a:pt x="85" y="75"/>
                  <a:pt x="5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2"/>
                  <a:pt x="37" y="73"/>
                  <a:pt x="37" y="73"/>
                </a:cubicBezTo>
                <a:cubicBezTo>
                  <a:pt x="31" y="83"/>
                  <a:pt x="20" y="90"/>
                  <a:pt x="9" y="93"/>
                </a:cubicBezTo>
                <a:cubicBezTo>
                  <a:pt x="15" y="87"/>
                  <a:pt x="21" y="80"/>
                  <a:pt x="22" y="72"/>
                </a:cubicBezTo>
                <a:cubicBezTo>
                  <a:pt x="22" y="72"/>
                  <a:pt x="22" y="72"/>
                  <a:pt x="22" y="71"/>
                </a:cubicBezTo>
                <a:cubicBezTo>
                  <a:pt x="22" y="71"/>
                  <a:pt x="22" y="71"/>
                  <a:pt x="21" y="70"/>
                </a:cubicBezTo>
                <a:cubicBezTo>
                  <a:pt x="13" y="62"/>
                  <a:pt x="8" y="54"/>
                  <a:pt x="9" y="42"/>
                </a:cubicBezTo>
                <a:cubicBezTo>
                  <a:pt x="10" y="30"/>
                  <a:pt x="15" y="19"/>
                  <a:pt x="26" y="13"/>
                </a:cubicBezTo>
                <a:cubicBezTo>
                  <a:pt x="37" y="7"/>
                  <a:pt x="49" y="5"/>
                  <a:pt x="61" y="5"/>
                </a:cubicBezTo>
                <a:cubicBezTo>
                  <a:pt x="72" y="5"/>
                  <a:pt x="82" y="6"/>
                  <a:pt x="91" y="11"/>
                </a:cubicBezTo>
                <a:cubicBezTo>
                  <a:pt x="100" y="15"/>
                  <a:pt x="108" y="21"/>
                  <a:pt x="112" y="30"/>
                </a:cubicBezTo>
                <a:cubicBezTo>
                  <a:pt x="117" y="42"/>
                  <a:pt x="110" y="53"/>
                  <a:pt x="102" y="6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21"/>
          <p:cNvSpPr>
            <a:spLocks noEditPoints="1"/>
          </p:cNvSpPr>
          <p:nvPr/>
        </p:nvSpPr>
        <p:spPr bwMode="auto">
          <a:xfrm>
            <a:off x="6288087" y="5114925"/>
            <a:ext cx="439737" cy="368300"/>
          </a:xfrm>
          <a:custGeom>
            <a:avLst/>
            <a:gdLst>
              <a:gd name="T0" fmla="*/ 103 w 117"/>
              <a:gd name="T1" fmla="*/ 15 h 98"/>
              <a:gd name="T2" fmla="*/ 42 w 117"/>
              <a:gd name="T3" fmla="*/ 4 h 98"/>
              <a:gd name="T4" fmla="*/ 14 w 117"/>
              <a:gd name="T5" fmla="*/ 20 h 98"/>
              <a:gd name="T6" fmla="*/ 6 w 117"/>
              <a:gd name="T7" fmla="*/ 50 h 98"/>
              <a:gd name="T8" fmla="*/ 19 w 117"/>
              <a:gd name="T9" fmla="*/ 72 h 98"/>
              <a:gd name="T10" fmla="*/ 3 w 117"/>
              <a:gd name="T11" fmla="*/ 94 h 98"/>
              <a:gd name="T12" fmla="*/ 3 w 117"/>
              <a:gd name="T13" fmla="*/ 94 h 98"/>
              <a:gd name="T14" fmla="*/ 2 w 117"/>
              <a:gd name="T15" fmla="*/ 95 h 98"/>
              <a:gd name="T16" fmla="*/ 2 w 117"/>
              <a:gd name="T17" fmla="*/ 97 h 98"/>
              <a:gd name="T18" fmla="*/ 39 w 117"/>
              <a:gd name="T19" fmla="*/ 75 h 98"/>
              <a:gd name="T20" fmla="*/ 103 w 117"/>
              <a:gd name="T21" fmla="*/ 64 h 98"/>
              <a:gd name="T22" fmla="*/ 117 w 117"/>
              <a:gd name="T23" fmla="*/ 37 h 98"/>
              <a:gd name="T24" fmla="*/ 103 w 117"/>
              <a:gd name="T25" fmla="*/ 15 h 98"/>
              <a:gd name="T26" fmla="*/ 102 w 117"/>
              <a:gd name="T27" fmla="*/ 61 h 98"/>
              <a:gd name="T28" fmla="*/ 38 w 117"/>
              <a:gd name="T29" fmla="*/ 72 h 98"/>
              <a:gd name="T30" fmla="*/ 38 w 117"/>
              <a:gd name="T31" fmla="*/ 72 h 98"/>
              <a:gd name="T32" fmla="*/ 37 w 117"/>
              <a:gd name="T33" fmla="*/ 73 h 98"/>
              <a:gd name="T34" fmla="*/ 9 w 117"/>
              <a:gd name="T35" fmla="*/ 93 h 98"/>
              <a:gd name="T36" fmla="*/ 22 w 117"/>
              <a:gd name="T37" fmla="*/ 72 h 98"/>
              <a:gd name="T38" fmla="*/ 22 w 117"/>
              <a:gd name="T39" fmla="*/ 72 h 98"/>
              <a:gd name="T40" fmla="*/ 21 w 117"/>
              <a:gd name="T41" fmla="*/ 70 h 98"/>
              <a:gd name="T42" fmla="*/ 9 w 117"/>
              <a:gd name="T43" fmla="*/ 42 h 98"/>
              <a:gd name="T44" fmla="*/ 26 w 117"/>
              <a:gd name="T45" fmla="*/ 13 h 98"/>
              <a:gd name="T46" fmla="*/ 62 w 117"/>
              <a:gd name="T47" fmla="*/ 5 h 98"/>
              <a:gd name="T48" fmla="*/ 92 w 117"/>
              <a:gd name="T49" fmla="*/ 11 h 98"/>
              <a:gd name="T50" fmla="*/ 112 w 117"/>
              <a:gd name="T51" fmla="*/ 31 h 98"/>
              <a:gd name="T52" fmla="*/ 102 w 117"/>
              <a:gd name="T53" fmla="*/ 6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7" h="98">
                <a:moveTo>
                  <a:pt x="103" y="15"/>
                </a:moveTo>
                <a:cubicBezTo>
                  <a:pt x="86" y="1"/>
                  <a:pt x="63" y="0"/>
                  <a:pt x="42" y="4"/>
                </a:cubicBezTo>
                <a:cubicBezTo>
                  <a:pt x="32" y="6"/>
                  <a:pt x="21" y="11"/>
                  <a:pt x="14" y="20"/>
                </a:cubicBezTo>
                <a:cubicBezTo>
                  <a:pt x="8" y="28"/>
                  <a:pt x="6" y="40"/>
                  <a:pt x="6" y="50"/>
                </a:cubicBezTo>
                <a:cubicBezTo>
                  <a:pt x="7" y="59"/>
                  <a:pt x="13" y="66"/>
                  <a:pt x="19" y="72"/>
                </a:cubicBezTo>
                <a:cubicBezTo>
                  <a:pt x="18" y="81"/>
                  <a:pt x="10" y="89"/>
                  <a:pt x="3" y="94"/>
                </a:cubicBezTo>
                <a:cubicBezTo>
                  <a:pt x="3" y="94"/>
                  <a:pt x="3" y="94"/>
                  <a:pt x="3" y="94"/>
                </a:cubicBezTo>
                <a:cubicBezTo>
                  <a:pt x="2" y="95"/>
                  <a:pt x="2" y="95"/>
                  <a:pt x="2" y="95"/>
                </a:cubicBezTo>
                <a:cubicBezTo>
                  <a:pt x="0" y="95"/>
                  <a:pt x="1" y="98"/>
                  <a:pt x="2" y="97"/>
                </a:cubicBezTo>
                <a:cubicBezTo>
                  <a:pt x="16" y="95"/>
                  <a:pt x="32" y="87"/>
                  <a:pt x="39" y="75"/>
                </a:cubicBezTo>
                <a:cubicBezTo>
                  <a:pt x="61" y="75"/>
                  <a:pt x="85" y="78"/>
                  <a:pt x="103" y="64"/>
                </a:cubicBezTo>
                <a:cubicBezTo>
                  <a:pt x="111" y="57"/>
                  <a:pt x="117" y="48"/>
                  <a:pt x="117" y="37"/>
                </a:cubicBezTo>
                <a:cubicBezTo>
                  <a:pt x="116" y="28"/>
                  <a:pt x="110" y="20"/>
                  <a:pt x="103" y="15"/>
                </a:cubicBezTo>
                <a:close/>
                <a:moveTo>
                  <a:pt x="102" y="61"/>
                </a:moveTo>
                <a:cubicBezTo>
                  <a:pt x="85" y="76"/>
                  <a:pt x="5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7" y="73"/>
                  <a:pt x="37" y="73"/>
                </a:cubicBezTo>
                <a:cubicBezTo>
                  <a:pt x="32" y="83"/>
                  <a:pt x="20" y="90"/>
                  <a:pt x="9" y="93"/>
                </a:cubicBezTo>
                <a:cubicBezTo>
                  <a:pt x="15" y="87"/>
                  <a:pt x="21" y="80"/>
                  <a:pt x="22" y="72"/>
                </a:cubicBezTo>
                <a:cubicBezTo>
                  <a:pt x="22" y="72"/>
                  <a:pt x="22" y="72"/>
                  <a:pt x="22" y="72"/>
                </a:cubicBezTo>
                <a:cubicBezTo>
                  <a:pt x="22" y="71"/>
                  <a:pt x="22" y="71"/>
                  <a:pt x="21" y="70"/>
                </a:cubicBezTo>
                <a:cubicBezTo>
                  <a:pt x="13" y="63"/>
                  <a:pt x="8" y="54"/>
                  <a:pt x="9" y="42"/>
                </a:cubicBezTo>
                <a:cubicBezTo>
                  <a:pt x="11" y="30"/>
                  <a:pt x="16" y="20"/>
                  <a:pt x="26" y="13"/>
                </a:cubicBezTo>
                <a:cubicBezTo>
                  <a:pt x="37" y="7"/>
                  <a:pt x="50" y="5"/>
                  <a:pt x="62" y="5"/>
                </a:cubicBezTo>
                <a:cubicBezTo>
                  <a:pt x="72" y="5"/>
                  <a:pt x="82" y="7"/>
                  <a:pt x="92" y="11"/>
                </a:cubicBezTo>
                <a:cubicBezTo>
                  <a:pt x="100" y="15"/>
                  <a:pt x="108" y="22"/>
                  <a:pt x="112" y="31"/>
                </a:cubicBezTo>
                <a:cubicBezTo>
                  <a:pt x="117" y="42"/>
                  <a:pt x="111" y="53"/>
                  <a:pt x="102" y="6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Freeform 22"/>
          <p:cNvSpPr>
            <a:spLocks noEditPoints="1"/>
          </p:cNvSpPr>
          <p:nvPr/>
        </p:nvSpPr>
        <p:spPr bwMode="auto">
          <a:xfrm>
            <a:off x="5349875" y="2701925"/>
            <a:ext cx="442912" cy="368300"/>
          </a:xfrm>
          <a:custGeom>
            <a:avLst/>
            <a:gdLst>
              <a:gd name="T0" fmla="*/ 103 w 118"/>
              <a:gd name="T1" fmla="*/ 14 h 98"/>
              <a:gd name="T2" fmla="*/ 43 w 118"/>
              <a:gd name="T3" fmla="*/ 4 h 98"/>
              <a:gd name="T4" fmla="*/ 15 w 118"/>
              <a:gd name="T5" fmla="*/ 20 h 98"/>
              <a:gd name="T6" fmla="*/ 7 w 118"/>
              <a:gd name="T7" fmla="*/ 50 h 98"/>
              <a:gd name="T8" fmla="*/ 19 w 118"/>
              <a:gd name="T9" fmla="*/ 72 h 98"/>
              <a:gd name="T10" fmla="*/ 3 w 118"/>
              <a:gd name="T11" fmla="*/ 94 h 98"/>
              <a:gd name="T12" fmla="*/ 3 w 118"/>
              <a:gd name="T13" fmla="*/ 94 h 98"/>
              <a:gd name="T14" fmla="*/ 2 w 118"/>
              <a:gd name="T15" fmla="*/ 95 h 98"/>
              <a:gd name="T16" fmla="*/ 3 w 118"/>
              <a:gd name="T17" fmla="*/ 97 h 98"/>
              <a:gd name="T18" fmla="*/ 40 w 118"/>
              <a:gd name="T19" fmla="*/ 75 h 98"/>
              <a:gd name="T20" fmla="*/ 104 w 118"/>
              <a:gd name="T21" fmla="*/ 64 h 98"/>
              <a:gd name="T22" fmla="*/ 117 w 118"/>
              <a:gd name="T23" fmla="*/ 37 h 98"/>
              <a:gd name="T24" fmla="*/ 103 w 118"/>
              <a:gd name="T25" fmla="*/ 14 h 98"/>
              <a:gd name="T26" fmla="*/ 103 w 118"/>
              <a:gd name="T27" fmla="*/ 61 h 98"/>
              <a:gd name="T28" fmla="*/ 39 w 118"/>
              <a:gd name="T29" fmla="*/ 72 h 98"/>
              <a:gd name="T30" fmla="*/ 39 w 118"/>
              <a:gd name="T31" fmla="*/ 72 h 98"/>
              <a:gd name="T32" fmla="*/ 38 w 118"/>
              <a:gd name="T33" fmla="*/ 73 h 98"/>
              <a:gd name="T34" fmla="*/ 10 w 118"/>
              <a:gd name="T35" fmla="*/ 93 h 98"/>
              <a:gd name="T36" fmla="*/ 22 w 118"/>
              <a:gd name="T37" fmla="*/ 72 h 98"/>
              <a:gd name="T38" fmla="*/ 22 w 118"/>
              <a:gd name="T39" fmla="*/ 72 h 98"/>
              <a:gd name="T40" fmla="*/ 22 w 118"/>
              <a:gd name="T41" fmla="*/ 70 h 98"/>
              <a:gd name="T42" fmla="*/ 10 w 118"/>
              <a:gd name="T43" fmla="*/ 42 h 98"/>
              <a:gd name="T44" fmla="*/ 27 w 118"/>
              <a:gd name="T45" fmla="*/ 13 h 98"/>
              <a:gd name="T46" fmla="*/ 62 w 118"/>
              <a:gd name="T47" fmla="*/ 5 h 98"/>
              <a:gd name="T48" fmla="*/ 92 w 118"/>
              <a:gd name="T49" fmla="*/ 11 h 98"/>
              <a:gd name="T50" fmla="*/ 113 w 118"/>
              <a:gd name="T51" fmla="*/ 31 h 98"/>
              <a:gd name="T52" fmla="*/ 103 w 118"/>
              <a:gd name="T53" fmla="*/ 6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8" h="98">
                <a:moveTo>
                  <a:pt x="103" y="14"/>
                </a:moveTo>
                <a:cubicBezTo>
                  <a:pt x="87" y="1"/>
                  <a:pt x="63" y="0"/>
                  <a:pt x="43" y="4"/>
                </a:cubicBezTo>
                <a:cubicBezTo>
                  <a:pt x="33" y="6"/>
                  <a:pt x="21" y="11"/>
                  <a:pt x="15" y="20"/>
                </a:cubicBezTo>
                <a:cubicBezTo>
                  <a:pt x="9" y="28"/>
                  <a:pt x="6" y="40"/>
                  <a:pt x="7" y="50"/>
                </a:cubicBezTo>
                <a:cubicBezTo>
                  <a:pt x="8" y="59"/>
                  <a:pt x="13" y="66"/>
                  <a:pt x="19" y="72"/>
                </a:cubicBezTo>
                <a:cubicBezTo>
                  <a:pt x="19" y="81"/>
                  <a:pt x="10" y="89"/>
                  <a:pt x="3" y="94"/>
                </a:cubicBezTo>
                <a:cubicBezTo>
                  <a:pt x="3" y="94"/>
                  <a:pt x="3" y="94"/>
                  <a:pt x="3" y="94"/>
                </a:cubicBezTo>
                <a:cubicBezTo>
                  <a:pt x="3" y="94"/>
                  <a:pt x="2" y="95"/>
                  <a:pt x="2" y="95"/>
                </a:cubicBezTo>
                <a:cubicBezTo>
                  <a:pt x="0" y="95"/>
                  <a:pt x="1" y="98"/>
                  <a:pt x="3" y="97"/>
                </a:cubicBezTo>
                <a:cubicBezTo>
                  <a:pt x="16" y="95"/>
                  <a:pt x="32" y="87"/>
                  <a:pt x="40" y="75"/>
                </a:cubicBezTo>
                <a:cubicBezTo>
                  <a:pt x="61" y="75"/>
                  <a:pt x="86" y="78"/>
                  <a:pt x="104" y="64"/>
                </a:cubicBezTo>
                <a:cubicBezTo>
                  <a:pt x="112" y="57"/>
                  <a:pt x="118" y="48"/>
                  <a:pt x="117" y="37"/>
                </a:cubicBezTo>
                <a:cubicBezTo>
                  <a:pt x="117" y="28"/>
                  <a:pt x="110" y="20"/>
                  <a:pt x="103" y="14"/>
                </a:cubicBezTo>
                <a:close/>
                <a:moveTo>
                  <a:pt x="103" y="61"/>
                </a:moveTo>
                <a:cubicBezTo>
                  <a:pt x="86" y="76"/>
                  <a:pt x="60" y="72"/>
                  <a:pt x="39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2"/>
                  <a:pt x="38" y="73"/>
                  <a:pt x="38" y="73"/>
                </a:cubicBezTo>
                <a:cubicBezTo>
                  <a:pt x="32" y="83"/>
                  <a:pt x="21" y="90"/>
                  <a:pt x="10" y="93"/>
                </a:cubicBezTo>
                <a:cubicBezTo>
                  <a:pt x="16" y="87"/>
                  <a:pt x="22" y="80"/>
                  <a:pt x="22" y="72"/>
                </a:cubicBezTo>
                <a:cubicBezTo>
                  <a:pt x="22" y="72"/>
                  <a:pt x="22" y="72"/>
                  <a:pt x="22" y="72"/>
                </a:cubicBezTo>
                <a:cubicBezTo>
                  <a:pt x="23" y="71"/>
                  <a:pt x="22" y="71"/>
                  <a:pt x="22" y="70"/>
                </a:cubicBezTo>
                <a:cubicBezTo>
                  <a:pt x="14" y="63"/>
                  <a:pt x="9" y="54"/>
                  <a:pt x="10" y="42"/>
                </a:cubicBezTo>
                <a:cubicBezTo>
                  <a:pt x="11" y="30"/>
                  <a:pt x="16" y="19"/>
                  <a:pt x="27" y="13"/>
                </a:cubicBezTo>
                <a:cubicBezTo>
                  <a:pt x="37" y="7"/>
                  <a:pt x="50" y="5"/>
                  <a:pt x="62" y="5"/>
                </a:cubicBezTo>
                <a:cubicBezTo>
                  <a:pt x="73" y="5"/>
                  <a:pt x="83" y="7"/>
                  <a:pt x="92" y="11"/>
                </a:cubicBezTo>
                <a:cubicBezTo>
                  <a:pt x="101" y="15"/>
                  <a:pt x="109" y="22"/>
                  <a:pt x="113" y="31"/>
                </a:cubicBezTo>
                <a:cubicBezTo>
                  <a:pt x="118" y="42"/>
                  <a:pt x="111" y="53"/>
                  <a:pt x="103" y="6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23"/>
          <p:cNvSpPr>
            <a:spLocks noEditPoints="1"/>
          </p:cNvSpPr>
          <p:nvPr/>
        </p:nvSpPr>
        <p:spPr bwMode="auto">
          <a:xfrm>
            <a:off x="3829050" y="987425"/>
            <a:ext cx="442912" cy="365125"/>
          </a:xfrm>
          <a:custGeom>
            <a:avLst/>
            <a:gdLst>
              <a:gd name="T0" fmla="*/ 103 w 118"/>
              <a:gd name="T1" fmla="*/ 14 h 97"/>
              <a:gd name="T2" fmla="*/ 43 w 118"/>
              <a:gd name="T3" fmla="*/ 4 h 97"/>
              <a:gd name="T4" fmla="*/ 14 w 118"/>
              <a:gd name="T5" fmla="*/ 19 h 97"/>
              <a:gd name="T6" fmla="*/ 7 w 118"/>
              <a:gd name="T7" fmla="*/ 49 h 97"/>
              <a:gd name="T8" fmla="*/ 19 w 118"/>
              <a:gd name="T9" fmla="*/ 72 h 97"/>
              <a:gd name="T10" fmla="*/ 3 w 118"/>
              <a:gd name="T11" fmla="*/ 94 h 97"/>
              <a:gd name="T12" fmla="*/ 3 w 118"/>
              <a:gd name="T13" fmla="*/ 94 h 97"/>
              <a:gd name="T14" fmla="*/ 2 w 118"/>
              <a:gd name="T15" fmla="*/ 94 h 97"/>
              <a:gd name="T16" fmla="*/ 3 w 118"/>
              <a:gd name="T17" fmla="*/ 97 h 97"/>
              <a:gd name="T18" fmla="*/ 39 w 118"/>
              <a:gd name="T19" fmla="*/ 75 h 97"/>
              <a:gd name="T20" fmla="*/ 103 w 118"/>
              <a:gd name="T21" fmla="*/ 63 h 97"/>
              <a:gd name="T22" fmla="*/ 117 w 118"/>
              <a:gd name="T23" fmla="*/ 37 h 97"/>
              <a:gd name="T24" fmla="*/ 103 w 118"/>
              <a:gd name="T25" fmla="*/ 14 h 97"/>
              <a:gd name="T26" fmla="*/ 102 w 118"/>
              <a:gd name="T27" fmla="*/ 60 h 97"/>
              <a:gd name="T28" fmla="*/ 39 w 118"/>
              <a:gd name="T29" fmla="*/ 72 h 97"/>
              <a:gd name="T30" fmla="*/ 38 w 118"/>
              <a:gd name="T31" fmla="*/ 72 h 97"/>
              <a:gd name="T32" fmla="*/ 37 w 118"/>
              <a:gd name="T33" fmla="*/ 73 h 97"/>
              <a:gd name="T34" fmla="*/ 9 w 118"/>
              <a:gd name="T35" fmla="*/ 93 h 97"/>
              <a:gd name="T36" fmla="*/ 22 w 118"/>
              <a:gd name="T37" fmla="*/ 71 h 97"/>
              <a:gd name="T38" fmla="*/ 22 w 118"/>
              <a:gd name="T39" fmla="*/ 71 h 97"/>
              <a:gd name="T40" fmla="*/ 22 w 118"/>
              <a:gd name="T41" fmla="*/ 70 h 97"/>
              <a:gd name="T42" fmla="*/ 10 w 118"/>
              <a:gd name="T43" fmla="*/ 42 h 97"/>
              <a:gd name="T44" fmla="*/ 27 w 118"/>
              <a:gd name="T45" fmla="*/ 13 h 97"/>
              <a:gd name="T46" fmla="*/ 62 w 118"/>
              <a:gd name="T47" fmla="*/ 5 h 97"/>
              <a:gd name="T48" fmla="*/ 92 w 118"/>
              <a:gd name="T49" fmla="*/ 11 h 97"/>
              <a:gd name="T50" fmla="*/ 112 w 118"/>
              <a:gd name="T51" fmla="*/ 30 h 97"/>
              <a:gd name="T52" fmla="*/ 102 w 118"/>
              <a:gd name="T53" fmla="*/ 6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8" h="97">
                <a:moveTo>
                  <a:pt x="103" y="14"/>
                </a:moveTo>
                <a:cubicBezTo>
                  <a:pt x="86" y="1"/>
                  <a:pt x="63" y="0"/>
                  <a:pt x="43" y="4"/>
                </a:cubicBezTo>
                <a:cubicBezTo>
                  <a:pt x="32" y="6"/>
                  <a:pt x="21" y="11"/>
                  <a:pt x="14" y="19"/>
                </a:cubicBezTo>
                <a:cubicBezTo>
                  <a:pt x="8" y="27"/>
                  <a:pt x="6" y="40"/>
                  <a:pt x="7" y="49"/>
                </a:cubicBezTo>
                <a:cubicBezTo>
                  <a:pt x="8" y="58"/>
                  <a:pt x="13" y="66"/>
                  <a:pt x="19" y="72"/>
                </a:cubicBezTo>
                <a:cubicBezTo>
                  <a:pt x="19" y="80"/>
                  <a:pt x="10" y="89"/>
                  <a:pt x="3" y="94"/>
                </a:cubicBezTo>
                <a:cubicBezTo>
                  <a:pt x="3" y="94"/>
                  <a:pt x="3" y="94"/>
                  <a:pt x="3" y="94"/>
                </a:cubicBezTo>
                <a:cubicBezTo>
                  <a:pt x="2" y="94"/>
                  <a:pt x="2" y="94"/>
                  <a:pt x="2" y="94"/>
                </a:cubicBezTo>
                <a:cubicBezTo>
                  <a:pt x="0" y="94"/>
                  <a:pt x="1" y="97"/>
                  <a:pt x="3" y="97"/>
                </a:cubicBezTo>
                <a:cubicBezTo>
                  <a:pt x="16" y="95"/>
                  <a:pt x="32" y="87"/>
                  <a:pt x="39" y="75"/>
                </a:cubicBezTo>
                <a:cubicBezTo>
                  <a:pt x="61" y="75"/>
                  <a:pt x="85" y="77"/>
                  <a:pt x="103" y="63"/>
                </a:cubicBezTo>
                <a:cubicBezTo>
                  <a:pt x="111" y="57"/>
                  <a:pt x="118" y="47"/>
                  <a:pt x="117" y="37"/>
                </a:cubicBezTo>
                <a:cubicBezTo>
                  <a:pt x="116" y="27"/>
                  <a:pt x="110" y="20"/>
                  <a:pt x="103" y="14"/>
                </a:cubicBezTo>
                <a:close/>
                <a:moveTo>
                  <a:pt x="102" y="60"/>
                </a:moveTo>
                <a:cubicBezTo>
                  <a:pt x="86" y="75"/>
                  <a:pt x="59" y="72"/>
                  <a:pt x="39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8" y="72"/>
                  <a:pt x="37" y="73"/>
                </a:cubicBezTo>
                <a:cubicBezTo>
                  <a:pt x="32" y="82"/>
                  <a:pt x="20" y="89"/>
                  <a:pt x="9" y="93"/>
                </a:cubicBezTo>
                <a:cubicBezTo>
                  <a:pt x="16" y="87"/>
                  <a:pt x="22" y="79"/>
                  <a:pt x="22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71"/>
                  <a:pt x="22" y="70"/>
                  <a:pt x="22" y="70"/>
                </a:cubicBezTo>
                <a:cubicBezTo>
                  <a:pt x="13" y="62"/>
                  <a:pt x="9" y="53"/>
                  <a:pt x="10" y="42"/>
                </a:cubicBezTo>
                <a:cubicBezTo>
                  <a:pt x="11" y="30"/>
                  <a:pt x="16" y="19"/>
                  <a:pt x="27" y="13"/>
                </a:cubicBezTo>
                <a:cubicBezTo>
                  <a:pt x="37" y="7"/>
                  <a:pt x="50" y="5"/>
                  <a:pt x="62" y="5"/>
                </a:cubicBezTo>
                <a:cubicBezTo>
                  <a:pt x="72" y="4"/>
                  <a:pt x="82" y="6"/>
                  <a:pt x="92" y="11"/>
                </a:cubicBezTo>
                <a:cubicBezTo>
                  <a:pt x="101" y="15"/>
                  <a:pt x="109" y="21"/>
                  <a:pt x="112" y="30"/>
                </a:cubicBezTo>
                <a:cubicBezTo>
                  <a:pt x="117" y="42"/>
                  <a:pt x="111" y="53"/>
                  <a:pt x="102" y="6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24"/>
          <p:cNvSpPr>
            <a:spLocks noEditPoints="1"/>
          </p:cNvSpPr>
          <p:nvPr/>
        </p:nvSpPr>
        <p:spPr bwMode="auto">
          <a:xfrm>
            <a:off x="4945063" y="1314450"/>
            <a:ext cx="385762" cy="673100"/>
          </a:xfrm>
          <a:custGeom>
            <a:avLst/>
            <a:gdLst>
              <a:gd name="T0" fmla="*/ 40 w 103"/>
              <a:gd name="T1" fmla="*/ 151 h 179"/>
              <a:gd name="T2" fmla="*/ 52 w 103"/>
              <a:gd name="T3" fmla="*/ 179 h 179"/>
              <a:gd name="T4" fmla="*/ 65 w 103"/>
              <a:gd name="T5" fmla="*/ 151 h 179"/>
              <a:gd name="T6" fmla="*/ 96 w 103"/>
              <a:gd name="T7" fmla="*/ 77 h 179"/>
              <a:gd name="T8" fmla="*/ 32 w 103"/>
              <a:gd name="T9" fmla="*/ 8 h 179"/>
              <a:gd name="T10" fmla="*/ 14 w 103"/>
              <a:gd name="T11" fmla="*/ 97 h 179"/>
              <a:gd name="T12" fmla="*/ 50 w 103"/>
              <a:gd name="T13" fmla="*/ 111 h 179"/>
              <a:gd name="T14" fmla="*/ 37 w 103"/>
              <a:gd name="T15" fmla="*/ 70 h 179"/>
              <a:gd name="T16" fmla="*/ 48 w 103"/>
              <a:gd name="T17" fmla="*/ 68 h 179"/>
              <a:gd name="T18" fmla="*/ 63 w 103"/>
              <a:gd name="T19" fmla="*/ 70 h 179"/>
              <a:gd name="T20" fmla="*/ 65 w 103"/>
              <a:gd name="T21" fmla="*/ 75 h 179"/>
              <a:gd name="T22" fmla="*/ 60 w 103"/>
              <a:gd name="T23" fmla="*/ 105 h 179"/>
              <a:gd name="T24" fmla="*/ 48 w 103"/>
              <a:gd name="T25" fmla="*/ 151 h 179"/>
              <a:gd name="T26" fmla="*/ 56 w 103"/>
              <a:gd name="T27" fmla="*/ 60 h 179"/>
              <a:gd name="T28" fmla="*/ 58 w 103"/>
              <a:gd name="T29" fmla="*/ 56 h 179"/>
              <a:gd name="T30" fmla="*/ 56 w 103"/>
              <a:gd name="T31" fmla="*/ 61 h 179"/>
              <a:gd name="T32" fmla="*/ 62 w 103"/>
              <a:gd name="T33" fmla="*/ 153 h 179"/>
              <a:gd name="T34" fmla="*/ 61 w 103"/>
              <a:gd name="T35" fmla="*/ 160 h 179"/>
              <a:gd name="T36" fmla="*/ 42 w 103"/>
              <a:gd name="T37" fmla="*/ 154 h 179"/>
              <a:gd name="T38" fmla="*/ 61 w 103"/>
              <a:gd name="T39" fmla="*/ 167 h 179"/>
              <a:gd name="T40" fmla="*/ 44 w 103"/>
              <a:gd name="T41" fmla="*/ 167 h 179"/>
              <a:gd name="T42" fmla="*/ 42 w 103"/>
              <a:gd name="T43" fmla="*/ 162 h 179"/>
              <a:gd name="T44" fmla="*/ 62 w 103"/>
              <a:gd name="T45" fmla="*/ 163 h 179"/>
              <a:gd name="T46" fmla="*/ 53 w 103"/>
              <a:gd name="T47" fmla="*/ 176 h 179"/>
              <a:gd name="T48" fmla="*/ 60 w 103"/>
              <a:gd name="T49" fmla="*/ 170 h 179"/>
              <a:gd name="T50" fmla="*/ 53 w 103"/>
              <a:gd name="T51" fmla="*/ 176 h 179"/>
              <a:gd name="T52" fmla="*/ 77 w 103"/>
              <a:gd name="T53" fmla="*/ 12 h 179"/>
              <a:gd name="T54" fmla="*/ 71 w 103"/>
              <a:gd name="T55" fmla="*/ 113 h 179"/>
              <a:gd name="T56" fmla="*/ 62 w 103"/>
              <a:gd name="T57" fmla="*/ 150 h 179"/>
              <a:gd name="T58" fmla="*/ 60 w 103"/>
              <a:gd name="T59" fmla="*/ 150 h 179"/>
              <a:gd name="T60" fmla="*/ 64 w 103"/>
              <a:gd name="T61" fmla="*/ 87 h 179"/>
              <a:gd name="T62" fmla="*/ 76 w 103"/>
              <a:gd name="T63" fmla="*/ 73 h 179"/>
              <a:gd name="T64" fmla="*/ 67 w 103"/>
              <a:gd name="T65" fmla="*/ 72 h 179"/>
              <a:gd name="T66" fmla="*/ 74 w 103"/>
              <a:gd name="T67" fmla="*/ 63 h 179"/>
              <a:gd name="T68" fmla="*/ 64 w 103"/>
              <a:gd name="T69" fmla="*/ 67 h 179"/>
              <a:gd name="T70" fmla="*/ 62 w 103"/>
              <a:gd name="T71" fmla="*/ 55 h 179"/>
              <a:gd name="T72" fmla="*/ 54 w 103"/>
              <a:gd name="T73" fmla="*/ 55 h 179"/>
              <a:gd name="T74" fmla="*/ 54 w 103"/>
              <a:gd name="T75" fmla="*/ 64 h 179"/>
              <a:gd name="T76" fmla="*/ 44 w 103"/>
              <a:gd name="T77" fmla="*/ 58 h 179"/>
              <a:gd name="T78" fmla="*/ 36 w 103"/>
              <a:gd name="T79" fmla="*/ 54 h 179"/>
              <a:gd name="T80" fmla="*/ 41 w 103"/>
              <a:gd name="T81" fmla="*/ 64 h 179"/>
              <a:gd name="T82" fmla="*/ 35 w 103"/>
              <a:gd name="T83" fmla="*/ 68 h 179"/>
              <a:gd name="T84" fmla="*/ 22 w 103"/>
              <a:gd name="T85" fmla="*/ 64 h 179"/>
              <a:gd name="T86" fmla="*/ 34 w 103"/>
              <a:gd name="T87" fmla="*/ 71 h 179"/>
              <a:gd name="T88" fmla="*/ 46 w 103"/>
              <a:gd name="T89" fmla="*/ 107 h 179"/>
              <a:gd name="T90" fmla="*/ 45 w 103"/>
              <a:gd name="T91" fmla="*/ 151 h 179"/>
              <a:gd name="T92" fmla="*/ 33 w 103"/>
              <a:gd name="T93" fmla="*/ 117 h 179"/>
              <a:gd name="T94" fmla="*/ 17 w 103"/>
              <a:gd name="T95" fmla="*/ 23 h 179"/>
              <a:gd name="T96" fmla="*/ 72 w 103"/>
              <a:gd name="T97" fmla="*/ 73 h 179"/>
              <a:gd name="T98" fmla="*/ 66 w 103"/>
              <a:gd name="T99" fmla="*/ 66 h 179"/>
              <a:gd name="T100" fmla="*/ 71 w 103"/>
              <a:gd name="T101" fmla="*/ 63 h 179"/>
              <a:gd name="T102" fmla="*/ 42 w 103"/>
              <a:gd name="T103" fmla="*/ 60 h 179"/>
              <a:gd name="T104" fmla="*/ 39 w 103"/>
              <a:gd name="T105" fmla="*/ 57 h 179"/>
              <a:gd name="T106" fmla="*/ 41 w 103"/>
              <a:gd name="T107" fmla="*/ 57 h 179"/>
              <a:gd name="T108" fmla="*/ 32 w 103"/>
              <a:gd name="T109" fmla="*/ 67 h 179"/>
              <a:gd name="T110" fmla="*/ 27 w 103"/>
              <a:gd name="T111" fmla="*/ 66 h 179"/>
              <a:gd name="T112" fmla="*/ 26 w 103"/>
              <a:gd name="T113" fmla="*/ 62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3" h="179">
                <a:moveTo>
                  <a:pt x="33" y="121"/>
                </a:moveTo>
                <a:cubicBezTo>
                  <a:pt x="39" y="130"/>
                  <a:pt x="40" y="140"/>
                  <a:pt x="40" y="151"/>
                </a:cubicBezTo>
                <a:cubicBezTo>
                  <a:pt x="39" y="151"/>
                  <a:pt x="39" y="152"/>
                  <a:pt x="39" y="152"/>
                </a:cubicBezTo>
                <a:cubicBezTo>
                  <a:pt x="39" y="162"/>
                  <a:pt x="39" y="178"/>
                  <a:pt x="52" y="179"/>
                </a:cubicBezTo>
                <a:cubicBezTo>
                  <a:pt x="65" y="179"/>
                  <a:pt x="65" y="162"/>
                  <a:pt x="65" y="152"/>
                </a:cubicBezTo>
                <a:cubicBezTo>
                  <a:pt x="65" y="152"/>
                  <a:pt x="65" y="152"/>
                  <a:pt x="65" y="151"/>
                </a:cubicBezTo>
                <a:cubicBezTo>
                  <a:pt x="67" y="136"/>
                  <a:pt x="69" y="122"/>
                  <a:pt x="77" y="109"/>
                </a:cubicBezTo>
                <a:cubicBezTo>
                  <a:pt x="84" y="98"/>
                  <a:pt x="92" y="90"/>
                  <a:pt x="96" y="77"/>
                </a:cubicBezTo>
                <a:cubicBezTo>
                  <a:pt x="103" y="57"/>
                  <a:pt x="102" y="30"/>
                  <a:pt x="85" y="15"/>
                </a:cubicBezTo>
                <a:cubicBezTo>
                  <a:pt x="72" y="2"/>
                  <a:pt x="49" y="0"/>
                  <a:pt x="32" y="8"/>
                </a:cubicBezTo>
                <a:cubicBezTo>
                  <a:pt x="14" y="16"/>
                  <a:pt x="4" y="35"/>
                  <a:pt x="2" y="54"/>
                </a:cubicBezTo>
                <a:cubicBezTo>
                  <a:pt x="0" y="70"/>
                  <a:pt x="5" y="85"/>
                  <a:pt x="14" y="97"/>
                </a:cubicBezTo>
                <a:cubicBezTo>
                  <a:pt x="20" y="105"/>
                  <a:pt x="27" y="113"/>
                  <a:pt x="33" y="121"/>
                </a:cubicBezTo>
                <a:close/>
                <a:moveTo>
                  <a:pt x="50" y="111"/>
                </a:moveTo>
                <a:cubicBezTo>
                  <a:pt x="48" y="98"/>
                  <a:pt x="45" y="84"/>
                  <a:pt x="38" y="73"/>
                </a:cubicBezTo>
                <a:cubicBezTo>
                  <a:pt x="38" y="72"/>
                  <a:pt x="37" y="71"/>
                  <a:pt x="37" y="70"/>
                </a:cubicBezTo>
                <a:cubicBezTo>
                  <a:pt x="39" y="70"/>
                  <a:pt x="42" y="68"/>
                  <a:pt x="43" y="65"/>
                </a:cubicBezTo>
                <a:cubicBezTo>
                  <a:pt x="45" y="67"/>
                  <a:pt x="47" y="68"/>
                  <a:pt x="48" y="68"/>
                </a:cubicBezTo>
                <a:cubicBezTo>
                  <a:pt x="51" y="69"/>
                  <a:pt x="54" y="68"/>
                  <a:pt x="56" y="66"/>
                </a:cubicBezTo>
                <a:cubicBezTo>
                  <a:pt x="58" y="68"/>
                  <a:pt x="60" y="69"/>
                  <a:pt x="63" y="70"/>
                </a:cubicBezTo>
                <a:cubicBezTo>
                  <a:pt x="63" y="70"/>
                  <a:pt x="63" y="71"/>
                  <a:pt x="63" y="72"/>
                </a:cubicBezTo>
                <a:cubicBezTo>
                  <a:pt x="63" y="73"/>
                  <a:pt x="64" y="74"/>
                  <a:pt x="65" y="75"/>
                </a:cubicBezTo>
                <a:cubicBezTo>
                  <a:pt x="64" y="77"/>
                  <a:pt x="63" y="80"/>
                  <a:pt x="62" y="83"/>
                </a:cubicBezTo>
                <a:cubicBezTo>
                  <a:pt x="61" y="90"/>
                  <a:pt x="60" y="97"/>
                  <a:pt x="60" y="105"/>
                </a:cubicBezTo>
                <a:cubicBezTo>
                  <a:pt x="59" y="120"/>
                  <a:pt x="57" y="135"/>
                  <a:pt x="57" y="150"/>
                </a:cubicBezTo>
                <a:cubicBezTo>
                  <a:pt x="54" y="151"/>
                  <a:pt x="51" y="151"/>
                  <a:pt x="48" y="151"/>
                </a:cubicBezTo>
                <a:cubicBezTo>
                  <a:pt x="51" y="138"/>
                  <a:pt x="52" y="124"/>
                  <a:pt x="50" y="111"/>
                </a:cubicBezTo>
                <a:close/>
                <a:moveTo>
                  <a:pt x="56" y="60"/>
                </a:moveTo>
                <a:cubicBezTo>
                  <a:pt x="56" y="58"/>
                  <a:pt x="56" y="56"/>
                  <a:pt x="57" y="55"/>
                </a:cubicBezTo>
                <a:cubicBezTo>
                  <a:pt x="58" y="52"/>
                  <a:pt x="59" y="55"/>
                  <a:pt x="58" y="56"/>
                </a:cubicBezTo>
                <a:cubicBezTo>
                  <a:pt x="58" y="57"/>
                  <a:pt x="58" y="58"/>
                  <a:pt x="57" y="59"/>
                </a:cubicBezTo>
                <a:cubicBezTo>
                  <a:pt x="57" y="60"/>
                  <a:pt x="57" y="60"/>
                  <a:pt x="56" y="61"/>
                </a:cubicBezTo>
                <a:cubicBezTo>
                  <a:pt x="56" y="60"/>
                  <a:pt x="56" y="60"/>
                  <a:pt x="56" y="60"/>
                </a:cubicBezTo>
                <a:close/>
                <a:moveTo>
                  <a:pt x="62" y="153"/>
                </a:moveTo>
                <a:cubicBezTo>
                  <a:pt x="62" y="155"/>
                  <a:pt x="62" y="158"/>
                  <a:pt x="62" y="160"/>
                </a:cubicBezTo>
                <a:cubicBezTo>
                  <a:pt x="62" y="160"/>
                  <a:pt x="61" y="160"/>
                  <a:pt x="61" y="160"/>
                </a:cubicBezTo>
                <a:cubicBezTo>
                  <a:pt x="55" y="160"/>
                  <a:pt x="48" y="159"/>
                  <a:pt x="42" y="159"/>
                </a:cubicBezTo>
                <a:cubicBezTo>
                  <a:pt x="42" y="157"/>
                  <a:pt x="42" y="155"/>
                  <a:pt x="42" y="154"/>
                </a:cubicBezTo>
                <a:cubicBezTo>
                  <a:pt x="49" y="154"/>
                  <a:pt x="55" y="153"/>
                  <a:pt x="62" y="153"/>
                </a:cubicBezTo>
                <a:close/>
                <a:moveTo>
                  <a:pt x="61" y="167"/>
                </a:moveTo>
                <a:cubicBezTo>
                  <a:pt x="61" y="167"/>
                  <a:pt x="61" y="167"/>
                  <a:pt x="61" y="167"/>
                </a:cubicBezTo>
                <a:cubicBezTo>
                  <a:pt x="55" y="166"/>
                  <a:pt x="50" y="168"/>
                  <a:pt x="44" y="167"/>
                </a:cubicBezTo>
                <a:cubicBezTo>
                  <a:pt x="44" y="167"/>
                  <a:pt x="43" y="167"/>
                  <a:pt x="43" y="167"/>
                </a:cubicBezTo>
                <a:cubicBezTo>
                  <a:pt x="43" y="165"/>
                  <a:pt x="42" y="164"/>
                  <a:pt x="42" y="162"/>
                </a:cubicBezTo>
                <a:cubicBezTo>
                  <a:pt x="49" y="162"/>
                  <a:pt x="55" y="163"/>
                  <a:pt x="61" y="163"/>
                </a:cubicBezTo>
                <a:cubicBezTo>
                  <a:pt x="61" y="163"/>
                  <a:pt x="62" y="163"/>
                  <a:pt x="62" y="163"/>
                </a:cubicBezTo>
                <a:cubicBezTo>
                  <a:pt x="62" y="164"/>
                  <a:pt x="61" y="166"/>
                  <a:pt x="61" y="167"/>
                </a:cubicBezTo>
                <a:close/>
                <a:moveTo>
                  <a:pt x="53" y="176"/>
                </a:moveTo>
                <a:cubicBezTo>
                  <a:pt x="49" y="176"/>
                  <a:pt x="46" y="174"/>
                  <a:pt x="44" y="170"/>
                </a:cubicBezTo>
                <a:cubicBezTo>
                  <a:pt x="49" y="171"/>
                  <a:pt x="55" y="168"/>
                  <a:pt x="60" y="170"/>
                </a:cubicBezTo>
                <a:cubicBezTo>
                  <a:pt x="60" y="170"/>
                  <a:pt x="60" y="170"/>
                  <a:pt x="60" y="170"/>
                </a:cubicBezTo>
                <a:cubicBezTo>
                  <a:pt x="59" y="173"/>
                  <a:pt x="57" y="175"/>
                  <a:pt x="53" y="176"/>
                </a:cubicBezTo>
                <a:close/>
                <a:moveTo>
                  <a:pt x="17" y="23"/>
                </a:moveTo>
                <a:cubicBezTo>
                  <a:pt x="31" y="6"/>
                  <a:pt x="57" y="1"/>
                  <a:pt x="77" y="12"/>
                </a:cubicBezTo>
                <a:cubicBezTo>
                  <a:pt x="100" y="25"/>
                  <a:pt x="100" y="58"/>
                  <a:pt x="92" y="79"/>
                </a:cubicBezTo>
                <a:cubicBezTo>
                  <a:pt x="88" y="92"/>
                  <a:pt x="78" y="101"/>
                  <a:pt x="71" y="113"/>
                </a:cubicBezTo>
                <a:cubicBezTo>
                  <a:pt x="65" y="124"/>
                  <a:pt x="64" y="137"/>
                  <a:pt x="63" y="149"/>
                </a:cubicBezTo>
                <a:cubicBezTo>
                  <a:pt x="62" y="149"/>
                  <a:pt x="62" y="149"/>
                  <a:pt x="62" y="150"/>
                </a:cubicBezTo>
                <a:cubicBezTo>
                  <a:pt x="62" y="150"/>
                  <a:pt x="62" y="150"/>
                  <a:pt x="62" y="150"/>
                </a:cubicBezTo>
                <a:cubicBezTo>
                  <a:pt x="61" y="150"/>
                  <a:pt x="61" y="150"/>
                  <a:pt x="60" y="150"/>
                </a:cubicBezTo>
                <a:cubicBezTo>
                  <a:pt x="60" y="136"/>
                  <a:pt x="62" y="122"/>
                  <a:pt x="62" y="108"/>
                </a:cubicBezTo>
                <a:cubicBezTo>
                  <a:pt x="63" y="101"/>
                  <a:pt x="63" y="94"/>
                  <a:pt x="64" y="87"/>
                </a:cubicBezTo>
                <a:cubicBezTo>
                  <a:pt x="65" y="83"/>
                  <a:pt x="66" y="79"/>
                  <a:pt x="68" y="76"/>
                </a:cubicBezTo>
                <a:cubicBezTo>
                  <a:pt x="72" y="77"/>
                  <a:pt x="75" y="76"/>
                  <a:pt x="76" y="73"/>
                </a:cubicBezTo>
                <a:cubicBezTo>
                  <a:pt x="76" y="72"/>
                  <a:pt x="76" y="69"/>
                  <a:pt x="74" y="69"/>
                </a:cubicBezTo>
                <a:cubicBezTo>
                  <a:pt x="71" y="69"/>
                  <a:pt x="69" y="71"/>
                  <a:pt x="67" y="72"/>
                </a:cubicBezTo>
                <a:cubicBezTo>
                  <a:pt x="67" y="72"/>
                  <a:pt x="66" y="71"/>
                  <a:pt x="66" y="69"/>
                </a:cubicBezTo>
                <a:cubicBezTo>
                  <a:pt x="70" y="69"/>
                  <a:pt x="73" y="66"/>
                  <a:pt x="74" y="63"/>
                </a:cubicBezTo>
                <a:cubicBezTo>
                  <a:pt x="75" y="61"/>
                  <a:pt x="76" y="57"/>
                  <a:pt x="74" y="57"/>
                </a:cubicBezTo>
                <a:cubicBezTo>
                  <a:pt x="69" y="55"/>
                  <a:pt x="65" y="61"/>
                  <a:pt x="64" y="67"/>
                </a:cubicBezTo>
                <a:cubicBezTo>
                  <a:pt x="61" y="67"/>
                  <a:pt x="59" y="66"/>
                  <a:pt x="58" y="64"/>
                </a:cubicBezTo>
                <a:cubicBezTo>
                  <a:pt x="60" y="61"/>
                  <a:pt x="62" y="58"/>
                  <a:pt x="62" y="55"/>
                </a:cubicBezTo>
                <a:cubicBezTo>
                  <a:pt x="62" y="53"/>
                  <a:pt x="61" y="50"/>
                  <a:pt x="58" y="50"/>
                </a:cubicBezTo>
                <a:cubicBezTo>
                  <a:pt x="56" y="50"/>
                  <a:pt x="55" y="52"/>
                  <a:pt x="54" y="55"/>
                </a:cubicBezTo>
                <a:cubicBezTo>
                  <a:pt x="53" y="58"/>
                  <a:pt x="53" y="61"/>
                  <a:pt x="54" y="64"/>
                </a:cubicBezTo>
                <a:cubicBezTo>
                  <a:pt x="54" y="64"/>
                  <a:pt x="54" y="64"/>
                  <a:pt x="54" y="64"/>
                </a:cubicBezTo>
                <a:cubicBezTo>
                  <a:pt x="51" y="67"/>
                  <a:pt x="47" y="65"/>
                  <a:pt x="44" y="62"/>
                </a:cubicBezTo>
                <a:cubicBezTo>
                  <a:pt x="44" y="61"/>
                  <a:pt x="45" y="60"/>
                  <a:pt x="44" y="58"/>
                </a:cubicBezTo>
                <a:cubicBezTo>
                  <a:pt x="44" y="56"/>
                  <a:pt x="43" y="53"/>
                  <a:pt x="41" y="51"/>
                </a:cubicBezTo>
                <a:cubicBezTo>
                  <a:pt x="39" y="50"/>
                  <a:pt x="36" y="52"/>
                  <a:pt x="36" y="54"/>
                </a:cubicBezTo>
                <a:cubicBezTo>
                  <a:pt x="35" y="57"/>
                  <a:pt x="37" y="59"/>
                  <a:pt x="39" y="61"/>
                </a:cubicBezTo>
                <a:cubicBezTo>
                  <a:pt x="39" y="62"/>
                  <a:pt x="40" y="63"/>
                  <a:pt x="41" y="64"/>
                </a:cubicBezTo>
                <a:cubicBezTo>
                  <a:pt x="41" y="64"/>
                  <a:pt x="41" y="64"/>
                  <a:pt x="41" y="64"/>
                </a:cubicBezTo>
                <a:cubicBezTo>
                  <a:pt x="40" y="66"/>
                  <a:pt x="38" y="67"/>
                  <a:pt x="35" y="68"/>
                </a:cubicBezTo>
                <a:cubicBezTo>
                  <a:pt x="33" y="63"/>
                  <a:pt x="29" y="57"/>
                  <a:pt x="24" y="59"/>
                </a:cubicBezTo>
                <a:cubicBezTo>
                  <a:pt x="22" y="59"/>
                  <a:pt x="21" y="62"/>
                  <a:pt x="22" y="64"/>
                </a:cubicBezTo>
                <a:cubicBezTo>
                  <a:pt x="24" y="68"/>
                  <a:pt x="28" y="69"/>
                  <a:pt x="31" y="70"/>
                </a:cubicBezTo>
                <a:cubicBezTo>
                  <a:pt x="32" y="71"/>
                  <a:pt x="33" y="71"/>
                  <a:pt x="34" y="71"/>
                </a:cubicBezTo>
                <a:cubicBezTo>
                  <a:pt x="34" y="71"/>
                  <a:pt x="34" y="72"/>
                  <a:pt x="35" y="72"/>
                </a:cubicBezTo>
                <a:cubicBezTo>
                  <a:pt x="41" y="83"/>
                  <a:pt x="44" y="95"/>
                  <a:pt x="46" y="107"/>
                </a:cubicBezTo>
                <a:cubicBezTo>
                  <a:pt x="49" y="121"/>
                  <a:pt x="49" y="136"/>
                  <a:pt x="45" y="150"/>
                </a:cubicBezTo>
                <a:cubicBezTo>
                  <a:pt x="45" y="150"/>
                  <a:pt x="45" y="151"/>
                  <a:pt x="45" y="151"/>
                </a:cubicBezTo>
                <a:cubicBezTo>
                  <a:pt x="45" y="151"/>
                  <a:pt x="44" y="151"/>
                  <a:pt x="43" y="151"/>
                </a:cubicBezTo>
                <a:cubicBezTo>
                  <a:pt x="43" y="138"/>
                  <a:pt x="41" y="127"/>
                  <a:pt x="33" y="117"/>
                </a:cubicBezTo>
                <a:cubicBezTo>
                  <a:pt x="26" y="106"/>
                  <a:pt x="16" y="97"/>
                  <a:pt x="10" y="84"/>
                </a:cubicBezTo>
                <a:cubicBezTo>
                  <a:pt x="1" y="65"/>
                  <a:pt x="4" y="40"/>
                  <a:pt x="17" y="23"/>
                </a:cubicBezTo>
                <a:close/>
                <a:moveTo>
                  <a:pt x="71" y="73"/>
                </a:moveTo>
                <a:cubicBezTo>
                  <a:pt x="71" y="73"/>
                  <a:pt x="71" y="73"/>
                  <a:pt x="72" y="73"/>
                </a:cubicBezTo>
                <a:cubicBezTo>
                  <a:pt x="73" y="72"/>
                  <a:pt x="73" y="73"/>
                  <a:pt x="71" y="73"/>
                </a:cubicBezTo>
                <a:close/>
                <a:moveTo>
                  <a:pt x="66" y="66"/>
                </a:moveTo>
                <a:cubicBezTo>
                  <a:pt x="67" y="64"/>
                  <a:pt x="69" y="62"/>
                  <a:pt x="71" y="60"/>
                </a:cubicBezTo>
                <a:cubicBezTo>
                  <a:pt x="73" y="58"/>
                  <a:pt x="72" y="62"/>
                  <a:pt x="71" y="63"/>
                </a:cubicBezTo>
                <a:cubicBezTo>
                  <a:pt x="70" y="64"/>
                  <a:pt x="68" y="66"/>
                  <a:pt x="66" y="66"/>
                </a:cubicBezTo>
                <a:close/>
                <a:moveTo>
                  <a:pt x="42" y="60"/>
                </a:moveTo>
                <a:cubicBezTo>
                  <a:pt x="41" y="59"/>
                  <a:pt x="40" y="59"/>
                  <a:pt x="40" y="58"/>
                </a:cubicBezTo>
                <a:cubicBezTo>
                  <a:pt x="40" y="58"/>
                  <a:pt x="39" y="57"/>
                  <a:pt x="39" y="57"/>
                </a:cubicBezTo>
                <a:cubicBezTo>
                  <a:pt x="38" y="56"/>
                  <a:pt x="39" y="55"/>
                  <a:pt x="40" y="55"/>
                </a:cubicBezTo>
                <a:cubicBezTo>
                  <a:pt x="41" y="55"/>
                  <a:pt x="41" y="56"/>
                  <a:pt x="41" y="57"/>
                </a:cubicBezTo>
                <a:cubicBezTo>
                  <a:pt x="41" y="58"/>
                  <a:pt x="42" y="59"/>
                  <a:pt x="42" y="60"/>
                </a:cubicBezTo>
                <a:close/>
                <a:moveTo>
                  <a:pt x="32" y="67"/>
                </a:moveTo>
                <a:cubicBezTo>
                  <a:pt x="32" y="67"/>
                  <a:pt x="31" y="67"/>
                  <a:pt x="31" y="67"/>
                </a:cubicBezTo>
                <a:cubicBezTo>
                  <a:pt x="30" y="67"/>
                  <a:pt x="28" y="66"/>
                  <a:pt x="27" y="66"/>
                </a:cubicBezTo>
                <a:cubicBezTo>
                  <a:pt x="27" y="65"/>
                  <a:pt x="27" y="65"/>
                  <a:pt x="26" y="65"/>
                </a:cubicBezTo>
                <a:cubicBezTo>
                  <a:pt x="25" y="64"/>
                  <a:pt x="25" y="63"/>
                  <a:pt x="26" y="62"/>
                </a:cubicBezTo>
                <a:cubicBezTo>
                  <a:pt x="28" y="62"/>
                  <a:pt x="30" y="65"/>
                  <a:pt x="32" y="6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25"/>
          <p:cNvSpPr>
            <a:spLocks noEditPoints="1"/>
          </p:cNvSpPr>
          <p:nvPr/>
        </p:nvSpPr>
        <p:spPr bwMode="auto">
          <a:xfrm>
            <a:off x="1143000" y="3787775"/>
            <a:ext cx="671512" cy="398463"/>
          </a:xfrm>
          <a:custGeom>
            <a:avLst/>
            <a:gdLst>
              <a:gd name="T0" fmla="*/ 147 w 179"/>
              <a:gd name="T1" fmla="*/ 79 h 106"/>
              <a:gd name="T2" fmla="*/ 177 w 179"/>
              <a:gd name="T3" fmla="*/ 71 h 106"/>
              <a:gd name="T4" fmla="*/ 152 w 179"/>
              <a:gd name="T5" fmla="*/ 54 h 106"/>
              <a:gd name="T6" fmla="*/ 83 w 179"/>
              <a:gd name="T7" fmla="*/ 13 h 106"/>
              <a:gd name="T8" fmla="*/ 5 w 179"/>
              <a:gd name="T9" fmla="*/ 66 h 106"/>
              <a:gd name="T10" fmla="*/ 91 w 179"/>
              <a:gd name="T11" fmla="*/ 96 h 106"/>
              <a:gd name="T12" fmla="*/ 109 w 179"/>
              <a:gd name="T13" fmla="*/ 63 h 106"/>
              <a:gd name="T14" fmla="*/ 67 w 179"/>
              <a:gd name="T15" fmla="*/ 70 h 106"/>
              <a:gd name="T16" fmla="*/ 67 w 179"/>
              <a:gd name="T17" fmla="*/ 58 h 106"/>
              <a:gd name="T18" fmla="*/ 70 w 179"/>
              <a:gd name="T19" fmla="*/ 44 h 106"/>
              <a:gd name="T20" fmla="*/ 76 w 179"/>
              <a:gd name="T21" fmla="*/ 42 h 106"/>
              <a:gd name="T22" fmla="*/ 105 w 179"/>
              <a:gd name="T23" fmla="*/ 53 h 106"/>
              <a:gd name="T24" fmla="*/ 148 w 179"/>
              <a:gd name="T25" fmla="*/ 71 h 106"/>
              <a:gd name="T26" fmla="*/ 60 w 179"/>
              <a:gd name="T27" fmla="*/ 49 h 106"/>
              <a:gd name="T28" fmla="*/ 56 w 179"/>
              <a:gd name="T29" fmla="*/ 46 h 106"/>
              <a:gd name="T30" fmla="*/ 61 w 179"/>
              <a:gd name="T31" fmla="*/ 49 h 106"/>
              <a:gd name="T32" fmla="*/ 153 w 179"/>
              <a:gd name="T33" fmla="*/ 58 h 106"/>
              <a:gd name="T34" fmla="*/ 159 w 179"/>
              <a:gd name="T35" fmla="*/ 59 h 106"/>
              <a:gd name="T36" fmla="*/ 150 w 179"/>
              <a:gd name="T37" fmla="*/ 78 h 106"/>
              <a:gd name="T38" fmla="*/ 167 w 179"/>
              <a:gd name="T39" fmla="*/ 61 h 106"/>
              <a:gd name="T40" fmla="*/ 164 w 179"/>
              <a:gd name="T41" fmla="*/ 77 h 106"/>
              <a:gd name="T42" fmla="*/ 158 w 179"/>
              <a:gd name="T43" fmla="*/ 78 h 106"/>
              <a:gd name="T44" fmla="*/ 162 w 179"/>
              <a:gd name="T45" fmla="*/ 59 h 106"/>
              <a:gd name="T46" fmla="*/ 174 w 179"/>
              <a:gd name="T47" fmla="*/ 70 h 106"/>
              <a:gd name="T48" fmla="*/ 169 w 179"/>
              <a:gd name="T49" fmla="*/ 62 h 106"/>
              <a:gd name="T50" fmla="*/ 174 w 179"/>
              <a:gd name="T51" fmla="*/ 70 h 106"/>
              <a:gd name="T52" fmla="*/ 16 w 179"/>
              <a:gd name="T53" fmla="*/ 22 h 106"/>
              <a:gd name="T54" fmla="*/ 114 w 179"/>
              <a:gd name="T55" fmla="*/ 42 h 106"/>
              <a:gd name="T56" fmla="*/ 150 w 179"/>
              <a:gd name="T57" fmla="*/ 57 h 106"/>
              <a:gd name="T58" fmla="*/ 150 w 179"/>
              <a:gd name="T59" fmla="*/ 59 h 106"/>
              <a:gd name="T60" fmla="*/ 88 w 179"/>
              <a:gd name="T61" fmla="*/ 45 h 106"/>
              <a:gd name="T62" fmla="*/ 76 w 179"/>
              <a:gd name="T63" fmla="*/ 32 h 106"/>
              <a:gd name="T64" fmla="*/ 74 w 179"/>
              <a:gd name="T65" fmla="*/ 40 h 106"/>
              <a:gd name="T66" fmla="*/ 66 w 179"/>
              <a:gd name="T67" fmla="*/ 32 h 106"/>
              <a:gd name="T68" fmla="*/ 68 w 179"/>
              <a:gd name="T69" fmla="*/ 43 h 106"/>
              <a:gd name="T70" fmla="*/ 55 w 179"/>
              <a:gd name="T71" fmla="*/ 43 h 106"/>
              <a:gd name="T72" fmla="*/ 54 w 179"/>
              <a:gd name="T73" fmla="*/ 51 h 106"/>
              <a:gd name="T74" fmla="*/ 64 w 179"/>
              <a:gd name="T75" fmla="*/ 53 h 106"/>
              <a:gd name="T76" fmla="*/ 56 w 179"/>
              <a:gd name="T77" fmla="*/ 61 h 106"/>
              <a:gd name="T78" fmla="*/ 50 w 179"/>
              <a:gd name="T79" fmla="*/ 69 h 106"/>
              <a:gd name="T80" fmla="*/ 61 w 179"/>
              <a:gd name="T81" fmla="*/ 65 h 106"/>
              <a:gd name="T82" fmla="*/ 64 w 179"/>
              <a:gd name="T83" fmla="*/ 71 h 106"/>
              <a:gd name="T84" fmla="*/ 59 w 179"/>
              <a:gd name="T85" fmla="*/ 84 h 106"/>
              <a:gd name="T86" fmla="*/ 67 w 179"/>
              <a:gd name="T87" fmla="*/ 73 h 106"/>
              <a:gd name="T88" fmla="*/ 105 w 179"/>
              <a:gd name="T89" fmla="*/ 66 h 106"/>
              <a:gd name="T90" fmla="*/ 148 w 179"/>
              <a:gd name="T91" fmla="*/ 74 h 106"/>
              <a:gd name="T92" fmla="*/ 113 w 179"/>
              <a:gd name="T93" fmla="*/ 81 h 106"/>
              <a:gd name="T94" fmla="*/ 17 w 179"/>
              <a:gd name="T95" fmla="*/ 82 h 106"/>
              <a:gd name="T96" fmla="*/ 75 w 179"/>
              <a:gd name="T97" fmla="*/ 36 h 106"/>
              <a:gd name="T98" fmla="*/ 68 w 179"/>
              <a:gd name="T99" fmla="*/ 40 h 106"/>
              <a:gd name="T100" fmla="*/ 65 w 179"/>
              <a:gd name="T101" fmla="*/ 35 h 106"/>
              <a:gd name="T102" fmla="*/ 58 w 179"/>
              <a:gd name="T103" fmla="*/ 64 h 106"/>
              <a:gd name="T104" fmla="*/ 54 w 179"/>
              <a:gd name="T105" fmla="*/ 66 h 106"/>
              <a:gd name="T106" fmla="*/ 55 w 179"/>
              <a:gd name="T107" fmla="*/ 64 h 106"/>
              <a:gd name="T108" fmla="*/ 64 w 179"/>
              <a:gd name="T109" fmla="*/ 74 h 106"/>
              <a:gd name="T110" fmla="*/ 61 w 179"/>
              <a:gd name="T111" fmla="*/ 79 h 106"/>
              <a:gd name="T112" fmla="*/ 57 w 179"/>
              <a:gd name="T113" fmla="*/ 8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9" h="106">
                <a:moveTo>
                  <a:pt x="117" y="82"/>
                </a:moveTo>
                <a:cubicBezTo>
                  <a:pt x="126" y="77"/>
                  <a:pt x="137" y="78"/>
                  <a:pt x="147" y="79"/>
                </a:cubicBezTo>
                <a:cubicBezTo>
                  <a:pt x="147" y="80"/>
                  <a:pt x="148" y="80"/>
                  <a:pt x="148" y="80"/>
                </a:cubicBezTo>
                <a:cubicBezTo>
                  <a:pt x="158" y="82"/>
                  <a:pt x="174" y="84"/>
                  <a:pt x="177" y="71"/>
                </a:cubicBezTo>
                <a:cubicBezTo>
                  <a:pt x="179" y="59"/>
                  <a:pt x="162" y="56"/>
                  <a:pt x="152" y="55"/>
                </a:cubicBezTo>
                <a:cubicBezTo>
                  <a:pt x="152" y="55"/>
                  <a:pt x="152" y="54"/>
                  <a:pt x="152" y="54"/>
                </a:cubicBezTo>
                <a:cubicBezTo>
                  <a:pt x="137" y="50"/>
                  <a:pt x="123" y="46"/>
                  <a:pt x="111" y="36"/>
                </a:cubicBezTo>
                <a:cubicBezTo>
                  <a:pt x="102" y="28"/>
                  <a:pt x="94" y="18"/>
                  <a:pt x="83" y="13"/>
                </a:cubicBezTo>
                <a:cubicBezTo>
                  <a:pt x="64" y="3"/>
                  <a:pt x="37" y="0"/>
                  <a:pt x="19" y="14"/>
                </a:cubicBezTo>
                <a:cubicBezTo>
                  <a:pt x="4" y="25"/>
                  <a:pt x="0" y="48"/>
                  <a:pt x="5" y="66"/>
                </a:cubicBezTo>
                <a:cubicBezTo>
                  <a:pt x="10" y="85"/>
                  <a:pt x="27" y="97"/>
                  <a:pt x="46" y="102"/>
                </a:cubicBezTo>
                <a:cubicBezTo>
                  <a:pt x="61" y="106"/>
                  <a:pt x="77" y="103"/>
                  <a:pt x="91" y="96"/>
                </a:cubicBezTo>
                <a:cubicBezTo>
                  <a:pt x="99" y="92"/>
                  <a:pt x="108" y="86"/>
                  <a:pt x="117" y="82"/>
                </a:cubicBezTo>
                <a:close/>
                <a:moveTo>
                  <a:pt x="109" y="63"/>
                </a:moveTo>
                <a:cubicBezTo>
                  <a:pt x="97" y="63"/>
                  <a:pt x="82" y="64"/>
                  <a:pt x="70" y="69"/>
                </a:cubicBezTo>
                <a:cubicBezTo>
                  <a:pt x="69" y="69"/>
                  <a:pt x="68" y="70"/>
                  <a:pt x="67" y="70"/>
                </a:cubicBezTo>
                <a:cubicBezTo>
                  <a:pt x="67" y="67"/>
                  <a:pt x="65" y="65"/>
                  <a:pt x="63" y="63"/>
                </a:cubicBezTo>
                <a:cubicBezTo>
                  <a:pt x="65" y="62"/>
                  <a:pt x="66" y="60"/>
                  <a:pt x="67" y="58"/>
                </a:cubicBezTo>
                <a:cubicBezTo>
                  <a:pt x="68" y="56"/>
                  <a:pt x="67" y="53"/>
                  <a:pt x="66" y="50"/>
                </a:cubicBezTo>
                <a:cubicBezTo>
                  <a:pt x="68" y="49"/>
                  <a:pt x="70" y="47"/>
                  <a:pt x="70" y="44"/>
                </a:cubicBezTo>
                <a:cubicBezTo>
                  <a:pt x="71" y="44"/>
                  <a:pt x="72" y="44"/>
                  <a:pt x="72" y="44"/>
                </a:cubicBezTo>
                <a:cubicBezTo>
                  <a:pt x="74" y="44"/>
                  <a:pt x="75" y="43"/>
                  <a:pt x="76" y="42"/>
                </a:cubicBezTo>
                <a:cubicBezTo>
                  <a:pt x="78" y="45"/>
                  <a:pt x="81" y="46"/>
                  <a:pt x="84" y="47"/>
                </a:cubicBezTo>
                <a:cubicBezTo>
                  <a:pt x="90" y="49"/>
                  <a:pt x="97" y="51"/>
                  <a:pt x="105" y="53"/>
                </a:cubicBezTo>
                <a:cubicBezTo>
                  <a:pt x="120" y="55"/>
                  <a:pt x="134" y="60"/>
                  <a:pt x="149" y="62"/>
                </a:cubicBezTo>
                <a:cubicBezTo>
                  <a:pt x="149" y="65"/>
                  <a:pt x="149" y="68"/>
                  <a:pt x="148" y="71"/>
                </a:cubicBezTo>
                <a:cubicBezTo>
                  <a:pt x="136" y="66"/>
                  <a:pt x="123" y="63"/>
                  <a:pt x="109" y="63"/>
                </a:cubicBezTo>
                <a:close/>
                <a:moveTo>
                  <a:pt x="60" y="49"/>
                </a:moveTo>
                <a:cubicBezTo>
                  <a:pt x="58" y="49"/>
                  <a:pt x="56" y="49"/>
                  <a:pt x="55" y="48"/>
                </a:cubicBezTo>
                <a:cubicBezTo>
                  <a:pt x="52" y="47"/>
                  <a:pt x="55" y="46"/>
                  <a:pt x="56" y="46"/>
                </a:cubicBezTo>
                <a:cubicBezTo>
                  <a:pt x="57" y="47"/>
                  <a:pt x="58" y="48"/>
                  <a:pt x="59" y="48"/>
                </a:cubicBezTo>
                <a:cubicBezTo>
                  <a:pt x="60" y="49"/>
                  <a:pt x="60" y="49"/>
                  <a:pt x="61" y="49"/>
                </a:cubicBezTo>
                <a:cubicBezTo>
                  <a:pt x="60" y="49"/>
                  <a:pt x="60" y="49"/>
                  <a:pt x="60" y="49"/>
                </a:cubicBezTo>
                <a:close/>
                <a:moveTo>
                  <a:pt x="153" y="58"/>
                </a:moveTo>
                <a:cubicBezTo>
                  <a:pt x="155" y="58"/>
                  <a:pt x="157" y="58"/>
                  <a:pt x="160" y="59"/>
                </a:cubicBezTo>
                <a:cubicBezTo>
                  <a:pt x="159" y="59"/>
                  <a:pt x="159" y="59"/>
                  <a:pt x="159" y="59"/>
                </a:cubicBezTo>
                <a:cubicBezTo>
                  <a:pt x="158" y="66"/>
                  <a:pt x="157" y="72"/>
                  <a:pt x="156" y="78"/>
                </a:cubicBezTo>
                <a:cubicBezTo>
                  <a:pt x="154" y="78"/>
                  <a:pt x="152" y="78"/>
                  <a:pt x="150" y="78"/>
                </a:cubicBezTo>
                <a:cubicBezTo>
                  <a:pt x="152" y="71"/>
                  <a:pt x="152" y="64"/>
                  <a:pt x="153" y="58"/>
                </a:cubicBezTo>
                <a:close/>
                <a:moveTo>
                  <a:pt x="167" y="61"/>
                </a:moveTo>
                <a:cubicBezTo>
                  <a:pt x="167" y="61"/>
                  <a:pt x="167" y="61"/>
                  <a:pt x="167" y="61"/>
                </a:cubicBezTo>
                <a:cubicBezTo>
                  <a:pt x="164" y="66"/>
                  <a:pt x="166" y="72"/>
                  <a:pt x="164" y="77"/>
                </a:cubicBezTo>
                <a:cubicBezTo>
                  <a:pt x="163" y="78"/>
                  <a:pt x="164" y="78"/>
                  <a:pt x="164" y="78"/>
                </a:cubicBezTo>
                <a:cubicBezTo>
                  <a:pt x="162" y="78"/>
                  <a:pt x="160" y="78"/>
                  <a:pt x="158" y="78"/>
                </a:cubicBezTo>
                <a:cubicBezTo>
                  <a:pt x="160" y="72"/>
                  <a:pt x="161" y="66"/>
                  <a:pt x="162" y="60"/>
                </a:cubicBezTo>
                <a:cubicBezTo>
                  <a:pt x="162" y="60"/>
                  <a:pt x="162" y="59"/>
                  <a:pt x="162" y="59"/>
                </a:cubicBezTo>
                <a:cubicBezTo>
                  <a:pt x="164" y="60"/>
                  <a:pt x="165" y="60"/>
                  <a:pt x="167" y="61"/>
                </a:cubicBezTo>
                <a:close/>
                <a:moveTo>
                  <a:pt x="174" y="70"/>
                </a:moveTo>
                <a:cubicBezTo>
                  <a:pt x="174" y="74"/>
                  <a:pt x="171" y="77"/>
                  <a:pt x="166" y="78"/>
                </a:cubicBezTo>
                <a:cubicBezTo>
                  <a:pt x="168" y="73"/>
                  <a:pt x="167" y="67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72" y="64"/>
                  <a:pt x="174" y="66"/>
                  <a:pt x="174" y="70"/>
                </a:cubicBezTo>
                <a:close/>
                <a:moveTo>
                  <a:pt x="17" y="82"/>
                </a:moveTo>
                <a:cubicBezTo>
                  <a:pt x="2" y="66"/>
                  <a:pt x="2" y="39"/>
                  <a:pt x="16" y="22"/>
                </a:cubicBezTo>
                <a:cubicBezTo>
                  <a:pt x="31" y="1"/>
                  <a:pt x="64" y="6"/>
                  <a:pt x="84" y="17"/>
                </a:cubicBezTo>
                <a:cubicBezTo>
                  <a:pt x="96" y="23"/>
                  <a:pt x="104" y="34"/>
                  <a:pt x="114" y="42"/>
                </a:cubicBezTo>
                <a:cubicBezTo>
                  <a:pt x="124" y="50"/>
                  <a:pt x="137" y="53"/>
                  <a:pt x="149" y="56"/>
                </a:cubicBezTo>
                <a:cubicBezTo>
                  <a:pt x="149" y="57"/>
                  <a:pt x="149" y="57"/>
                  <a:pt x="150" y="57"/>
                </a:cubicBezTo>
                <a:cubicBezTo>
                  <a:pt x="150" y="57"/>
                  <a:pt x="150" y="57"/>
                  <a:pt x="150" y="57"/>
                </a:cubicBezTo>
                <a:cubicBezTo>
                  <a:pt x="150" y="58"/>
                  <a:pt x="150" y="59"/>
                  <a:pt x="150" y="59"/>
                </a:cubicBezTo>
                <a:cubicBezTo>
                  <a:pt x="136" y="57"/>
                  <a:pt x="122" y="53"/>
                  <a:pt x="109" y="50"/>
                </a:cubicBezTo>
                <a:cubicBezTo>
                  <a:pt x="102" y="49"/>
                  <a:pt x="95" y="47"/>
                  <a:pt x="88" y="45"/>
                </a:cubicBezTo>
                <a:cubicBezTo>
                  <a:pt x="84" y="44"/>
                  <a:pt x="80" y="43"/>
                  <a:pt x="77" y="40"/>
                </a:cubicBezTo>
                <a:cubicBezTo>
                  <a:pt x="79" y="37"/>
                  <a:pt x="78" y="33"/>
                  <a:pt x="76" y="32"/>
                </a:cubicBezTo>
                <a:cubicBezTo>
                  <a:pt x="74" y="31"/>
                  <a:pt x="72" y="31"/>
                  <a:pt x="71" y="33"/>
                </a:cubicBezTo>
                <a:cubicBezTo>
                  <a:pt x="71" y="36"/>
                  <a:pt x="72" y="38"/>
                  <a:pt x="74" y="40"/>
                </a:cubicBezTo>
                <a:cubicBezTo>
                  <a:pt x="73" y="41"/>
                  <a:pt x="72" y="41"/>
                  <a:pt x="71" y="41"/>
                </a:cubicBezTo>
                <a:cubicBezTo>
                  <a:pt x="71" y="37"/>
                  <a:pt x="68" y="34"/>
                  <a:pt x="66" y="32"/>
                </a:cubicBezTo>
                <a:cubicBezTo>
                  <a:pt x="64" y="31"/>
                  <a:pt x="60" y="29"/>
                  <a:pt x="59" y="31"/>
                </a:cubicBezTo>
                <a:cubicBezTo>
                  <a:pt x="57" y="36"/>
                  <a:pt x="63" y="41"/>
                  <a:pt x="68" y="43"/>
                </a:cubicBezTo>
                <a:cubicBezTo>
                  <a:pt x="67" y="45"/>
                  <a:pt x="66" y="47"/>
                  <a:pt x="64" y="48"/>
                </a:cubicBezTo>
                <a:cubicBezTo>
                  <a:pt x="62" y="46"/>
                  <a:pt x="58" y="44"/>
                  <a:pt x="55" y="43"/>
                </a:cubicBezTo>
                <a:cubicBezTo>
                  <a:pt x="54" y="43"/>
                  <a:pt x="50" y="43"/>
                  <a:pt x="50" y="46"/>
                </a:cubicBezTo>
                <a:cubicBezTo>
                  <a:pt x="50" y="48"/>
                  <a:pt x="52" y="50"/>
                  <a:pt x="54" y="51"/>
                </a:cubicBezTo>
                <a:cubicBezTo>
                  <a:pt x="57" y="52"/>
                  <a:pt x="60" y="53"/>
                  <a:pt x="63" y="52"/>
                </a:cubicBezTo>
                <a:cubicBezTo>
                  <a:pt x="63" y="52"/>
                  <a:pt x="64" y="52"/>
                  <a:pt x="64" y="53"/>
                </a:cubicBezTo>
                <a:cubicBezTo>
                  <a:pt x="66" y="55"/>
                  <a:pt x="64" y="59"/>
                  <a:pt x="60" y="62"/>
                </a:cubicBezTo>
                <a:cubicBezTo>
                  <a:pt x="59" y="61"/>
                  <a:pt x="58" y="61"/>
                  <a:pt x="56" y="61"/>
                </a:cubicBezTo>
                <a:cubicBezTo>
                  <a:pt x="54" y="61"/>
                  <a:pt x="51" y="61"/>
                  <a:pt x="49" y="63"/>
                </a:cubicBezTo>
                <a:cubicBezTo>
                  <a:pt x="47" y="65"/>
                  <a:pt x="49" y="68"/>
                  <a:pt x="50" y="69"/>
                </a:cubicBezTo>
                <a:cubicBezTo>
                  <a:pt x="53" y="70"/>
                  <a:pt x="56" y="68"/>
                  <a:pt x="58" y="67"/>
                </a:cubicBezTo>
                <a:cubicBezTo>
                  <a:pt x="59" y="66"/>
                  <a:pt x="60" y="66"/>
                  <a:pt x="61" y="65"/>
                </a:cubicBezTo>
                <a:cubicBezTo>
                  <a:pt x="61" y="65"/>
                  <a:pt x="61" y="65"/>
                  <a:pt x="61" y="65"/>
                </a:cubicBezTo>
                <a:cubicBezTo>
                  <a:pt x="63" y="67"/>
                  <a:pt x="64" y="69"/>
                  <a:pt x="64" y="71"/>
                </a:cubicBezTo>
                <a:cubicBezTo>
                  <a:pt x="59" y="73"/>
                  <a:pt x="53" y="76"/>
                  <a:pt x="54" y="81"/>
                </a:cubicBezTo>
                <a:cubicBezTo>
                  <a:pt x="54" y="83"/>
                  <a:pt x="57" y="85"/>
                  <a:pt x="59" y="84"/>
                </a:cubicBezTo>
                <a:cubicBezTo>
                  <a:pt x="63" y="83"/>
                  <a:pt x="65" y="79"/>
                  <a:pt x="66" y="76"/>
                </a:cubicBezTo>
                <a:cubicBezTo>
                  <a:pt x="67" y="75"/>
                  <a:pt x="67" y="74"/>
                  <a:pt x="67" y="73"/>
                </a:cubicBezTo>
                <a:cubicBezTo>
                  <a:pt x="68" y="73"/>
                  <a:pt x="68" y="73"/>
                  <a:pt x="69" y="72"/>
                </a:cubicBezTo>
                <a:cubicBezTo>
                  <a:pt x="80" y="68"/>
                  <a:pt x="93" y="67"/>
                  <a:pt x="105" y="66"/>
                </a:cubicBezTo>
                <a:cubicBezTo>
                  <a:pt x="119" y="66"/>
                  <a:pt x="134" y="68"/>
                  <a:pt x="147" y="73"/>
                </a:cubicBezTo>
                <a:cubicBezTo>
                  <a:pt x="148" y="74"/>
                  <a:pt x="148" y="74"/>
                  <a:pt x="148" y="74"/>
                </a:cubicBezTo>
                <a:cubicBezTo>
                  <a:pt x="148" y="75"/>
                  <a:pt x="148" y="75"/>
                  <a:pt x="148" y="76"/>
                </a:cubicBezTo>
                <a:cubicBezTo>
                  <a:pt x="135" y="75"/>
                  <a:pt x="124" y="75"/>
                  <a:pt x="113" y="81"/>
                </a:cubicBezTo>
                <a:cubicBezTo>
                  <a:pt x="101" y="86"/>
                  <a:pt x="90" y="95"/>
                  <a:pt x="77" y="99"/>
                </a:cubicBezTo>
                <a:cubicBezTo>
                  <a:pt x="56" y="105"/>
                  <a:pt x="32" y="98"/>
                  <a:pt x="17" y="82"/>
                </a:cubicBezTo>
                <a:close/>
                <a:moveTo>
                  <a:pt x="75" y="36"/>
                </a:moveTo>
                <a:cubicBezTo>
                  <a:pt x="75" y="36"/>
                  <a:pt x="75" y="36"/>
                  <a:pt x="75" y="36"/>
                </a:cubicBezTo>
                <a:cubicBezTo>
                  <a:pt x="74" y="34"/>
                  <a:pt x="75" y="34"/>
                  <a:pt x="75" y="36"/>
                </a:cubicBezTo>
                <a:close/>
                <a:moveTo>
                  <a:pt x="68" y="40"/>
                </a:moveTo>
                <a:cubicBezTo>
                  <a:pt x="66" y="39"/>
                  <a:pt x="64" y="37"/>
                  <a:pt x="62" y="35"/>
                </a:cubicBezTo>
                <a:cubicBezTo>
                  <a:pt x="61" y="32"/>
                  <a:pt x="64" y="34"/>
                  <a:pt x="65" y="35"/>
                </a:cubicBezTo>
                <a:cubicBezTo>
                  <a:pt x="66" y="36"/>
                  <a:pt x="67" y="38"/>
                  <a:pt x="68" y="40"/>
                </a:cubicBezTo>
                <a:close/>
                <a:moveTo>
                  <a:pt x="58" y="64"/>
                </a:moveTo>
                <a:cubicBezTo>
                  <a:pt x="57" y="64"/>
                  <a:pt x="56" y="65"/>
                  <a:pt x="56" y="65"/>
                </a:cubicBezTo>
                <a:cubicBezTo>
                  <a:pt x="55" y="65"/>
                  <a:pt x="55" y="66"/>
                  <a:pt x="54" y="66"/>
                </a:cubicBezTo>
                <a:cubicBezTo>
                  <a:pt x="53" y="67"/>
                  <a:pt x="52" y="66"/>
                  <a:pt x="52" y="64"/>
                </a:cubicBezTo>
                <a:cubicBezTo>
                  <a:pt x="53" y="64"/>
                  <a:pt x="54" y="64"/>
                  <a:pt x="55" y="64"/>
                </a:cubicBezTo>
                <a:cubicBezTo>
                  <a:pt x="56" y="64"/>
                  <a:pt x="57" y="64"/>
                  <a:pt x="58" y="64"/>
                </a:cubicBezTo>
                <a:close/>
                <a:moveTo>
                  <a:pt x="64" y="74"/>
                </a:moveTo>
                <a:cubicBezTo>
                  <a:pt x="63" y="75"/>
                  <a:pt x="63" y="75"/>
                  <a:pt x="63" y="75"/>
                </a:cubicBezTo>
                <a:cubicBezTo>
                  <a:pt x="63" y="77"/>
                  <a:pt x="62" y="78"/>
                  <a:pt x="61" y="79"/>
                </a:cubicBezTo>
                <a:cubicBezTo>
                  <a:pt x="61" y="79"/>
                  <a:pt x="61" y="79"/>
                  <a:pt x="60" y="80"/>
                </a:cubicBezTo>
                <a:cubicBezTo>
                  <a:pt x="59" y="81"/>
                  <a:pt x="58" y="81"/>
                  <a:pt x="57" y="80"/>
                </a:cubicBezTo>
                <a:cubicBezTo>
                  <a:pt x="58" y="77"/>
                  <a:pt x="61" y="76"/>
                  <a:pt x="64" y="7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26"/>
          <p:cNvSpPr>
            <a:spLocks noEditPoints="1"/>
          </p:cNvSpPr>
          <p:nvPr/>
        </p:nvSpPr>
        <p:spPr bwMode="auto">
          <a:xfrm>
            <a:off x="3432175" y="3757613"/>
            <a:ext cx="382587" cy="673100"/>
          </a:xfrm>
          <a:custGeom>
            <a:avLst/>
            <a:gdLst>
              <a:gd name="T0" fmla="*/ 39 w 102"/>
              <a:gd name="T1" fmla="*/ 151 h 179"/>
              <a:gd name="T2" fmla="*/ 52 w 102"/>
              <a:gd name="T3" fmla="*/ 178 h 179"/>
              <a:gd name="T4" fmla="*/ 65 w 102"/>
              <a:gd name="T5" fmla="*/ 151 h 179"/>
              <a:gd name="T6" fmla="*/ 96 w 102"/>
              <a:gd name="T7" fmla="*/ 77 h 179"/>
              <a:gd name="T8" fmla="*/ 31 w 102"/>
              <a:gd name="T9" fmla="*/ 8 h 179"/>
              <a:gd name="T10" fmla="*/ 14 w 102"/>
              <a:gd name="T11" fmla="*/ 97 h 179"/>
              <a:gd name="T12" fmla="*/ 49 w 102"/>
              <a:gd name="T13" fmla="*/ 111 h 179"/>
              <a:gd name="T14" fmla="*/ 36 w 102"/>
              <a:gd name="T15" fmla="*/ 70 h 179"/>
              <a:gd name="T16" fmla="*/ 48 w 102"/>
              <a:gd name="T17" fmla="*/ 68 h 179"/>
              <a:gd name="T18" fmla="*/ 63 w 102"/>
              <a:gd name="T19" fmla="*/ 69 h 179"/>
              <a:gd name="T20" fmla="*/ 65 w 102"/>
              <a:gd name="T21" fmla="*/ 74 h 179"/>
              <a:gd name="T22" fmla="*/ 59 w 102"/>
              <a:gd name="T23" fmla="*/ 104 h 179"/>
              <a:gd name="T24" fmla="*/ 48 w 102"/>
              <a:gd name="T25" fmla="*/ 150 h 179"/>
              <a:gd name="T26" fmla="*/ 55 w 102"/>
              <a:gd name="T27" fmla="*/ 59 h 179"/>
              <a:gd name="T28" fmla="*/ 58 w 102"/>
              <a:gd name="T29" fmla="*/ 56 h 179"/>
              <a:gd name="T30" fmla="*/ 56 w 102"/>
              <a:gd name="T31" fmla="*/ 60 h 179"/>
              <a:gd name="T32" fmla="*/ 61 w 102"/>
              <a:gd name="T33" fmla="*/ 153 h 179"/>
              <a:gd name="T34" fmla="*/ 61 w 102"/>
              <a:gd name="T35" fmla="*/ 159 h 179"/>
              <a:gd name="T36" fmla="*/ 41 w 102"/>
              <a:gd name="T37" fmla="*/ 153 h 179"/>
              <a:gd name="T38" fmla="*/ 60 w 102"/>
              <a:gd name="T39" fmla="*/ 167 h 179"/>
              <a:gd name="T40" fmla="*/ 44 w 102"/>
              <a:gd name="T41" fmla="*/ 166 h 179"/>
              <a:gd name="T42" fmla="*/ 42 w 102"/>
              <a:gd name="T43" fmla="*/ 162 h 179"/>
              <a:gd name="T44" fmla="*/ 61 w 102"/>
              <a:gd name="T45" fmla="*/ 162 h 179"/>
              <a:gd name="T46" fmla="*/ 53 w 102"/>
              <a:gd name="T47" fmla="*/ 175 h 179"/>
              <a:gd name="T48" fmla="*/ 59 w 102"/>
              <a:gd name="T49" fmla="*/ 170 h 179"/>
              <a:gd name="T50" fmla="*/ 53 w 102"/>
              <a:gd name="T51" fmla="*/ 175 h 179"/>
              <a:gd name="T52" fmla="*/ 76 w 102"/>
              <a:gd name="T53" fmla="*/ 12 h 179"/>
              <a:gd name="T54" fmla="*/ 71 w 102"/>
              <a:gd name="T55" fmla="*/ 113 h 179"/>
              <a:gd name="T56" fmla="*/ 61 w 102"/>
              <a:gd name="T57" fmla="*/ 150 h 179"/>
              <a:gd name="T58" fmla="*/ 59 w 102"/>
              <a:gd name="T59" fmla="*/ 150 h 179"/>
              <a:gd name="T60" fmla="*/ 64 w 102"/>
              <a:gd name="T61" fmla="*/ 87 h 179"/>
              <a:gd name="T62" fmla="*/ 75 w 102"/>
              <a:gd name="T63" fmla="*/ 73 h 179"/>
              <a:gd name="T64" fmla="*/ 67 w 102"/>
              <a:gd name="T65" fmla="*/ 72 h 179"/>
              <a:gd name="T66" fmla="*/ 74 w 102"/>
              <a:gd name="T67" fmla="*/ 63 h 179"/>
              <a:gd name="T68" fmla="*/ 63 w 102"/>
              <a:gd name="T69" fmla="*/ 66 h 179"/>
              <a:gd name="T70" fmla="*/ 61 w 102"/>
              <a:gd name="T71" fmla="*/ 54 h 179"/>
              <a:gd name="T72" fmla="*/ 53 w 102"/>
              <a:gd name="T73" fmla="*/ 54 h 179"/>
              <a:gd name="T74" fmla="*/ 53 w 102"/>
              <a:gd name="T75" fmla="*/ 64 h 179"/>
              <a:gd name="T76" fmla="*/ 44 w 102"/>
              <a:gd name="T77" fmla="*/ 58 h 179"/>
              <a:gd name="T78" fmla="*/ 35 w 102"/>
              <a:gd name="T79" fmla="*/ 53 h 179"/>
              <a:gd name="T80" fmla="*/ 40 w 102"/>
              <a:gd name="T81" fmla="*/ 63 h 179"/>
              <a:gd name="T82" fmla="*/ 35 w 102"/>
              <a:gd name="T83" fmla="*/ 67 h 179"/>
              <a:gd name="T84" fmla="*/ 21 w 102"/>
              <a:gd name="T85" fmla="*/ 64 h 179"/>
              <a:gd name="T86" fmla="*/ 33 w 102"/>
              <a:gd name="T87" fmla="*/ 70 h 179"/>
              <a:gd name="T88" fmla="*/ 46 w 102"/>
              <a:gd name="T89" fmla="*/ 107 h 179"/>
              <a:gd name="T90" fmla="*/ 45 w 102"/>
              <a:gd name="T91" fmla="*/ 150 h 179"/>
              <a:gd name="T92" fmla="*/ 33 w 102"/>
              <a:gd name="T93" fmla="*/ 116 h 179"/>
              <a:gd name="T94" fmla="*/ 17 w 102"/>
              <a:gd name="T95" fmla="*/ 23 h 179"/>
              <a:gd name="T96" fmla="*/ 71 w 102"/>
              <a:gd name="T97" fmla="*/ 72 h 179"/>
              <a:gd name="T98" fmla="*/ 66 w 102"/>
              <a:gd name="T99" fmla="*/ 66 h 179"/>
              <a:gd name="T100" fmla="*/ 71 w 102"/>
              <a:gd name="T101" fmla="*/ 62 h 179"/>
              <a:gd name="T102" fmla="*/ 41 w 102"/>
              <a:gd name="T103" fmla="*/ 60 h 179"/>
              <a:gd name="T104" fmla="*/ 39 w 102"/>
              <a:gd name="T105" fmla="*/ 57 h 179"/>
              <a:gd name="T106" fmla="*/ 41 w 102"/>
              <a:gd name="T107" fmla="*/ 57 h 179"/>
              <a:gd name="T108" fmla="*/ 31 w 102"/>
              <a:gd name="T109" fmla="*/ 67 h 179"/>
              <a:gd name="T110" fmla="*/ 27 w 102"/>
              <a:gd name="T111" fmla="*/ 65 h 179"/>
              <a:gd name="T112" fmla="*/ 25 w 102"/>
              <a:gd name="T113" fmla="*/ 61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2" h="179">
                <a:moveTo>
                  <a:pt x="32" y="121"/>
                </a:moveTo>
                <a:cubicBezTo>
                  <a:pt x="38" y="130"/>
                  <a:pt x="39" y="140"/>
                  <a:pt x="39" y="151"/>
                </a:cubicBezTo>
                <a:cubicBezTo>
                  <a:pt x="39" y="151"/>
                  <a:pt x="38" y="151"/>
                  <a:pt x="38" y="152"/>
                </a:cubicBezTo>
                <a:cubicBezTo>
                  <a:pt x="38" y="161"/>
                  <a:pt x="39" y="178"/>
                  <a:pt x="52" y="178"/>
                </a:cubicBezTo>
                <a:cubicBezTo>
                  <a:pt x="65" y="179"/>
                  <a:pt x="64" y="162"/>
                  <a:pt x="64" y="152"/>
                </a:cubicBezTo>
                <a:cubicBezTo>
                  <a:pt x="64" y="152"/>
                  <a:pt x="65" y="151"/>
                  <a:pt x="65" y="151"/>
                </a:cubicBezTo>
                <a:cubicBezTo>
                  <a:pt x="66" y="136"/>
                  <a:pt x="68" y="121"/>
                  <a:pt x="77" y="109"/>
                </a:cubicBezTo>
                <a:cubicBezTo>
                  <a:pt x="84" y="98"/>
                  <a:pt x="91" y="89"/>
                  <a:pt x="96" y="77"/>
                </a:cubicBezTo>
                <a:cubicBezTo>
                  <a:pt x="102" y="57"/>
                  <a:pt x="101" y="30"/>
                  <a:pt x="85" y="14"/>
                </a:cubicBezTo>
                <a:cubicBezTo>
                  <a:pt x="71" y="1"/>
                  <a:pt x="48" y="0"/>
                  <a:pt x="31" y="8"/>
                </a:cubicBezTo>
                <a:cubicBezTo>
                  <a:pt x="13" y="16"/>
                  <a:pt x="3" y="35"/>
                  <a:pt x="1" y="54"/>
                </a:cubicBezTo>
                <a:cubicBezTo>
                  <a:pt x="0" y="69"/>
                  <a:pt x="5" y="84"/>
                  <a:pt x="14" y="97"/>
                </a:cubicBezTo>
                <a:cubicBezTo>
                  <a:pt x="20" y="105"/>
                  <a:pt x="27" y="112"/>
                  <a:pt x="32" y="121"/>
                </a:cubicBezTo>
                <a:close/>
                <a:moveTo>
                  <a:pt x="49" y="111"/>
                </a:moveTo>
                <a:cubicBezTo>
                  <a:pt x="47" y="98"/>
                  <a:pt x="44" y="84"/>
                  <a:pt x="38" y="73"/>
                </a:cubicBezTo>
                <a:cubicBezTo>
                  <a:pt x="37" y="72"/>
                  <a:pt x="37" y="71"/>
                  <a:pt x="36" y="70"/>
                </a:cubicBezTo>
                <a:cubicBezTo>
                  <a:pt x="39" y="69"/>
                  <a:pt x="41" y="67"/>
                  <a:pt x="42" y="65"/>
                </a:cubicBezTo>
                <a:cubicBezTo>
                  <a:pt x="44" y="66"/>
                  <a:pt x="46" y="68"/>
                  <a:pt x="48" y="68"/>
                </a:cubicBezTo>
                <a:cubicBezTo>
                  <a:pt x="50" y="69"/>
                  <a:pt x="53" y="68"/>
                  <a:pt x="55" y="66"/>
                </a:cubicBezTo>
                <a:cubicBezTo>
                  <a:pt x="57" y="68"/>
                  <a:pt x="60" y="69"/>
                  <a:pt x="63" y="69"/>
                </a:cubicBezTo>
                <a:cubicBezTo>
                  <a:pt x="62" y="70"/>
                  <a:pt x="62" y="71"/>
                  <a:pt x="63" y="71"/>
                </a:cubicBezTo>
                <a:cubicBezTo>
                  <a:pt x="63" y="72"/>
                  <a:pt x="64" y="73"/>
                  <a:pt x="65" y="74"/>
                </a:cubicBezTo>
                <a:cubicBezTo>
                  <a:pt x="63" y="77"/>
                  <a:pt x="62" y="80"/>
                  <a:pt x="61" y="83"/>
                </a:cubicBezTo>
                <a:cubicBezTo>
                  <a:pt x="60" y="90"/>
                  <a:pt x="59" y="97"/>
                  <a:pt x="59" y="104"/>
                </a:cubicBezTo>
                <a:cubicBezTo>
                  <a:pt x="59" y="120"/>
                  <a:pt x="57" y="135"/>
                  <a:pt x="57" y="150"/>
                </a:cubicBezTo>
                <a:cubicBezTo>
                  <a:pt x="54" y="150"/>
                  <a:pt x="51" y="150"/>
                  <a:pt x="48" y="150"/>
                </a:cubicBezTo>
                <a:cubicBezTo>
                  <a:pt x="51" y="138"/>
                  <a:pt x="51" y="124"/>
                  <a:pt x="49" y="111"/>
                </a:cubicBezTo>
                <a:close/>
                <a:moveTo>
                  <a:pt x="55" y="59"/>
                </a:moveTo>
                <a:cubicBezTo>
                  <a:pt x="55" y="58"/>
                  <a:pt x="56" y="56"/>
                  <a:pt x="56" y="54"/>
                </a:cubicBezTo>
                <a:cubicBezTo>
                  <a:pt x="57" y="52"/>
                  <a:pt x="58" y="54"/>
                  <a:pt x="58" y="56"/>
                </a:cubicBezTo>
                <a:cubicBezTo>
                  <a:pt x="58" y="57"/>
                  <a:pt x="57" y="58"/>
                  <a:pt x="56" y="59"/>
                </a:cubicBezTo>
                <a:cubicBezTo>
                  <a:pt x="56" y="60"/>
                  <a:pt x="56" y="60"/>
                  <a:pt x="56" y="60"/>
                </a:cubicBezTo>
                <a:cubicBezTo>
                  <a:pt x="56" y="60"/>
                  <a:pt x="56" y="60"/>
                  <a:pt x="55" y="59"/>
                </a:cubicBezTo>
                <a:close/>
                <a:moveTo>
                  <a:pt x="61" y="153"/>
                </a:moveTo>
                <a:cubicBezTo>
                  <a:pt x="61" y="155"/>
                  <a:pt x="61" y="157"/>
                  <a:pt x="61" y="160"/>
                </a:cubicBezTo>
                <a:cubicBezTo>
                  <a:pt x="61" y="160"/>
                  <a:pt x="61" y="159"/>
                  <a:pt x="61" y="159"/>
                </a:cubicBezTo>
                <a:cubicBezTo>
                  <a:pt x="54" y="159"/>
                  <a:pt x="48" y="159"/>
                  <a:pt x="41" y="159"/>
                </a:cubicBezTo>
                <a:cubicBezTo>
                  <a:pt x="41" y="157"/>
                  <a:pt x="41" y="155"/>
                  <a:pt x="41" y="153"/>
                </a:cubicBezTo>
                <a:cubicBezTo>
                  <a:pt x="48" y="154"/>
                  <a:pt x="55" y="153"/>
                  <a:pt x="61" y="153"/>
                </a:cubicBezTo>
                <a:close/>
                <a:moveTo>
                  <a:pt x="60" y="167"/>
                </a:moveTo>
                <a:cubicBezTo>
                  <a:pt x="60" y="167"/>
                  <a:pt x="60" y="167"/>
                  <a:pt x="60" y="167"/>
                </a:cubicBezTo>
                <a:cubicBezTo>
                  <a:pt x="55" y="165"/>
                  <a:pt x="49" y="168"/>
                  <a:pt x="44" y="166"/>
                </a:cubicBezTo>
                <a:cubicBezTo>
                  <a:pt x="43" y="166"/>
                  <a:pt x="43" y="166"/>
                  <a:pt x="43" y="167"/>
                </a:cubicBezTo>
                <a:cubicBezTo>
                  <a:pt x="42" y="165"/>
                  <a:pt x="42" y="163"/>
                  <a:pt x="42" y="162"/>
                </a:cubicBezTo>
                <a:cubicBezTo>
                  <a:pt x="48" y="162"/>
                  <a:pt x="54" y="162"/>
                  <a:pt x="61" y="162"/>
                </a:cubicBezTo>
                <a:cubicBezTo>
                  <a:pt x="61" y="162"/>
                  <a:pt x="61" y="162"/>
                  <a:pt x="61" y="162"/>
                </a:cubicBezTo>
                <a:cubicBezTo>
                  <a:pt x="61" y="164"/>
                  <a:pt x="61" y="166"/>
                  <a:pt x="60" y="167"/>
                </a:cubicBezTo>
                <a:close/>
                <a:moveTo>
                  <a:pt x="53" y="175"/>
                </a:moveTo>
                <a:cubicBezTo>
                  <a:pt x="48" y="176"/>
                  <a:pt x="45" y="173"/>
                  <a:pt x="44" y="169"/>
                </a:cubicBezTo>
                <a:cubicBezTo>
                  <a:pt x="49" y="170"/>
                  <a:pt x="54" y="168"/>
                  <a:pt x="59" y="170"/>
                </a:cubicBezTo>
                <a:cubicBezTo>
                  <a:pt x="59" y="170"/>
                  <a:pt x="60" y="170"/>
                  <a:pt x="60" y="170"/>
                </a:cubicBezTo>
                <a:cubicBezTo>
                  <a:pt x="58" y="173"/>
                  <a:pt x="56" y="175"/>
                  <a:pt x="53" y="175"/>
                </a:cubicBezTo>
                <a:close/>
                <a:moveTo>
                  <a:pt x="17" y="23"/>
                </a:moveTo>
                <a:cubicBezTo>
                  <a:pt x="31" y="5"/>
                  <a:pt x="57" y="1"/>
                  <a:pt x="76" y="12"/>
                </a:cubicBezTo>
                <a:cubicBezTo>
                  <a:pt x="99" y="24"/>
                  <a:pt x="100" y="57"/>
                  <a:pt x="92" y="79"/>
                </a:cubicBezTo>
                <a:cubicBezTo>
                  <a:pt x="87" y="92"/>
                  <a:pt x="77" y="101"/>
                  <a:pt x="71" y="113"/>
                </a:cubicBezTo>
                <a:cubicBezTo>
                  <a:pt x="65" y="123"/>
                  <a:pt x="63" y="136"/>
                  <a:pt x="62" y="148"/>
                </a:cubicBezTo>
                <a:cubicBezTo>
                  <a:pt x="62" y="149"/>
                  <a:pt x="61" y="149"/>
                  <a:pt x="61" y="150"/>
                </a:cubicBezTo>
                <a:cubicBezTo>
                  <a:pt x="61" y="150"/>
                  <a:pt x="61" y="150"/>
                  <a:pt x="61" y="150"/>
                </a:cubicBezTo>
                <a:cubicBezTo>
                  <a:pt x="61" y="150"/>
                  <a:pt x="60" y="150"/>
                  <a:pt x="59" y="150"/>
                </a:cubicBezTo>
                <a:cubicBezTo>
                  <a:pt x="60" y="136"/>
                  <a:pt x="61" y="122"/>
                  <a:pt x="62" y="108"/>
                </a:cubicBezTo>
                <a:cubicBezTo>
                  <a:pt x="62" y="101"/>
                  <a:pt x="63" y="94"/>
                  <a:pt x="64" y="87"/>
                </a:cubicBezTo>
                <a:cubicBezTo>
                  <a:pt x="64" y="82"/>
                  <a:pt x="65" y="79"/>
                  <a:pt x="68" y="75"/>
                </a:cubicBezTo>
                <a:cubicBezTo>
                  <a:pt x="71" y="76"/>
                  <a:pt x="74" y="76"/>
                  <a:pt x="75" y="73"/>
                </a:cubicBezTo>
                <a:cubicBezTo>
                  <a:pt x="76" y="71"/>
                  <a:pt x="75" y="68"/>
                  <a:pt x="73" y="69"/>
                </a:cubicBezTo>
                <a:cubicBezTo>
                  <a:pt x="71" y="69"/>
                  <a:pt x="69" y="70"/>
                  <a:pt x="67" y="72"/>
                </a:cubicBezTo>
                <a:cubicBezTo>
                  <a:pt x="66" y="71"/>
                  <a:pt x="65" y="70"/>
                  <a:pt x="65" y="69"/>
                </a:cubicBezTo>
                <a:cubicBezTo>
                  <a:pt x="69" y="68"/>
                  <a:pt x="72" y="66"/>
                  <a:pt x="74" y="63"/>
                </a:cubicBezTo>
                <a:cubicBezTo>
                  <a:pt x="75" y="61"/>
                  <a:pt x="76" y="57"/>
                  <a:pt x="73" y="56"/>
                </a:cubicBezTo>
                <a:cubicBezTo>
                  <a:pt x="69" y="55"/>
                  <a:pt x="64" y="61"/>
                  <a:pt x="63" y="66"/>
                </a:cubicBezTo>
                <a:cubicBezTo>
                  <a:pt x="61" y="66"/>
                  <a:pt x="59" y="65"/>
                  <a:pt x="57" y="64"/>
                </a:cubicBezTo>
                <a:cubicBezTo>
                  <a:pt x="60" y="61"/>
                  <a:pt x="61" y="57"/>
                  <a:pt x="61" y="54"/>
                </a:cubicBezTo>
                <a:cubicBezTo>
                  <a:pt x="61" y="52"/>
                  <a:pt x="60" y="49"/>
                  <a:pt x="58" y="50"/>
                </a:cubicBezTo>
                <a:cubicBezTo>
                  <a:pt x="55" y="50"/>
                  <a:pt x="54" y="52"/>
                  <a:pt x="53" y="54"/>
                </a:cubicBezTo>
                <a:cubicBezTo>
                  <a:pt x="52" y="57"/>
                  <a:pt x="53" y="61"/>
                  <a:pt x="54" y="63"/>
                </a:cubicBezTo>
                <a:cubicBezTo>
                  <a:pt x="54" y="63"/>
                  <a:pt x="53" y="64"/>
                  <a:pt x="53" y="64"/>
                </a:cubicBezTo>
                <a:cubicBezTo>
                  <a:pt x="51" y="67"/>
                  <a:pt x="47" y="65"/>
                  <a:pt x="44" y="62"/>
                </a:cubicBezTo>
                <a:cubicBezTo>
                  <a:pt x="44" y="61"/>
                  <a:pt x="44" y="59"/>
                  <a:pt x="44" y="58"/>
                </a:cubicBezTo>
                <a:cubicBezTo>
                  <a:pt x="43" y="55"/>
                  <a:pt x="43" y="52"/>
                  <a:pt x="40" y="51"/>
                </a:cubicBezTo>
                <a:cubicBezTo>
                  <a:pt x="39" y="49"/>
                  <a:pt x="35" y="51"/>
                  <a:pt x="35" y="53"/>
                </a:cubicBezTo>
                <a:cubicBezTo>
                  <a:pt x="34" y="56"/>
                  <a:pt x="36" y="59"/>
                  <a:pt x="38" y="61"/>
                </a:cubicBezTo>
                <a:cubicBezTo>
                  <a:pt x="39" y="62"/>
                  <a:pt x="39" y="62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39" y="66"/>
                  <a:pt x="37" y="67"/>
                  <a:pt x="35" y="67"/>
                </a:cubicBezTo>
                <a:cubicBezTo>
                  <a:pt x="32" y="62"/>
                  <a:pt x="28" y="57"/>
                  <a:pt x="24" y="58"/>
                </a:cubicBezTo>
                <a:cubicBezTo>
                  <a:pt x="22" y="59"/>
                  <a:pt x="20" y="62"/>
                  <a:pt x="21" y="64"/>
                </a:cubicBezTo>
                <a:cubicBezTo>
                  <a:pt x="23" y="67"/>
                  <a:pt x="27" y="69"/>
                  <a:pt x="31" y="70"/>
                </a:cubicBezTo>
                <a:cubicBezTo>
                  <a:pt x="32" y="70"/>
                  <a:pt x="32" y="70"/>
                  <a:pt x="33" y="70"/>
                </a:cubicBezTo>
                <a:cubicBezTo>
                  <a:pt x="34" y="71"/>
                  <a:pt x="34" y="71"/>
                  <a:pt x="34" y="72"/>
                </a:cubicBezTo>
                <a:cubicBezTo>
                  <a:pt x="40" y="83"/>
                  <a:pt x="43" y="95"/>
                  <a:pt x="46" y="107"/>
                </a:cubicBezTo>
                <a:cubicBezTo>
                  <a:pt x="49" y="121"/>
                  <a:pt x="48" y="136"/>
                  <a:pt x="45" y="150"/>
                </a:cubicBezTo>
                <a:cubicBezTo>
                  <a:pt x="45" y="150"/>
                  <a:pt x="45" y="150"/>
                  <a:pt x="45" y="150"/>
                </a:cubicBezTo>
                <a:cubicBezTo>
                  <a:pt x="44" y="150"/>
                  <a:pt x="43" y="150"/>
                  <a:pt x="42" y="150"/>
                </a:cubicBezTo>
                <a:cubicBezTo>
                  <a:pt x="42" y="138"/>
                  <a:pt x="40" y="127"/>
                  <a:pt x="33" y="116"/>
                </a:cubicBezTo>
                <a:cubicBezTo>
                  <a:pt x="25" y="105"/>
                  <a:pt x="15" y="96"/>
                  <a:pt x="9" y="84"/>
                </a:cubicBezTo>
                <a:cubicBezTo>
                  <a:pt x="0" y="64"/>
                  <a:pt x="3" y="39"/>
                  <a:pt x="17" y="23"/>
                </a:cubicBezTo>
                <a:close/>
                <a:moveTo>
                  <a:pt x="71" y="73"/>
                </a:moveTo>
                <a:cubicBezTo>
                  <a:pt x="71" y="73"/>
                  <a:pt x="71" y="73"/>
                  <a:pt x="71" y="72"/>
                </a:cubicBezTo>
                <a:cubicBezTo>
                  <a:pt x="73" y="71"/>
                  <a:pt x="73" y="72"/>
                  <a:pt x="71" y="73"/>
                </a:cubicBezTo>
                <a:close/>
                <a:moveTo>
                  <a:pt x="66" y="66"/>
                </a:moveTo>
                <a:cubicBezTo>
                  <a:pt x="67" y="64"/>
                  <a:pt x="69" y="62"/>
                  <a:pt x="70" y="60"/>
                </a:cubicBezTo>
                <a:cubicBezTo>
                  <a:pt x="73" y="58"/>
                  <a:pt x="71" y="62"/>
                  <a:pt x="71" y="62"/>
                </a:cubicBezTo>
                <a:cubicBezTo>
                  <a:pt x="70" y="64"/>
                  <a:pt x="68" y="65"/>
                  <a:pt x="66" y="66"/>
                </a:cubicBezTo>
                <a:close/>
                <a:moveTo>
                  <a:pt x="41" y="60"/>
                </a:moveTo>
                <a:cubicBezTo>
                  <a:pt x="40" y="59"/>
                  <a:pt x="40" y="58"/>
                  <a:pt x="39" y="58"/>
                </a:cubicBezTo>
                <a:cubicBezTo>
                  <a:pt x="39" y="58"/>
                  <a:pt x="39" y="57"/>
                  <a:pt x="39" y="57"/>
                </a:cubicBezTo>
                <a:cubicBezTo>
                  <a:pt x="38" y="56"/>
                  <a:pt x="38" y="55"/>
                  <a:pt x="40" y="54"/>
                </a:cubicBezTo>
                <a:cubicBezTo>
                  <a:pt x="40" y="55"/>
                  <a:pt x="40" y="56"/>
                  <a:pt x="41" y="57"/>
                </a:cubicBezTo>
                <a:cubicBezTo>
                  <a:pt x="41" y="58"/>
                  <a:pt x="41" y="59"/>
                  <a:pt x="41" y="60"/>
                </a:cubicBezTo>
                <a:close/>
                <a:moveTo>
                  <a:pt x="31" y="67"/>
                </a:moveTo>
                <a:cubicBezTo>
                  <a:pt x="31" y="67"/>
                  <a:pt x="31" y="67"/>
                  <a:pt x="31" y="67"/>
                </a:cubicBezTo>
                <a:cubicBezTo>
                  <a:pt x="29" y="66"/>
                  <a:pt x="28" y="66"/>
                  <a:pt x="27" y="65"/>
                </a:cubicBezTo>
                <a:cubicBezTo>
                  <a:pt x="26" y="65"/>
                  <a:pt x="26" y="65"/>
                  <a:pt x="26" y="65"/>
                </a:cubicBezTo>
                <a:cubicBezTo>
                  <a:pt x="24" y="64"/>
                  <a:pt x="24" y="63"/>
                  <a:pt x="25" y="61"/>
                </a:cubicBezTo>
                <a:cubicBezTo>
                  <a:pt x="28" y="62"/>
                  <a:pt x="30" y="64"/>
                  <a:pt x="31" y="6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27"/>
          <p:cNvSpPr>
            <a:spLocks noEditPoints="1"/>
          </p:cNvSpPr>
          <p:nvPr/>
        </p:nvSpPr>
        <p:spPr bwMode="auto">
          <a:xfrm>
            <a:off x="2249488" y="2938463"/>
            <a:ext cx="668337" cy="401638"/>
          </a:xfrm>
          <a:custGeom>
            <a:avLst/>
            <a:gdLst>
              <a:gd name="T0" fmla="*/ 146 w 178"/>
              <a:gd name="T1" fmla="*/ 84 h 107"/>
              <a:gd name="T2" fmla="*/ 175 w 178"/>
              <a:gd name="T3" fmla="*/ 77 h 107"/>
              <a:gd name="T4" fmla="*/ 151 w 178"/>
              <a:gd name="T5" fmla="*/ 59 h 107"/>
              <a:gd name="T6" fmla="*/ 85 w 178"/>
              <a:gd name="T7" fmla="*/ 14 h 107"/>
              <a:gd name="T8" fmla="*/ 4 w 178"/>
              <a:gd name="T9" fmla="*/ 64 h 107"/>
              <a:gd name="T10" fmla="*/ 88 w 178"/>
              <a:gd name="T11" fmla="*/ 99 h 107"/>
              <a:gd name="T12" fmla="*/ 109 w 178"/>
              <a:gd name="T13" fmla="*/ 66 h 107"/>
              <a:gd name="T14" fmla="*/ 66 w 178"/>
              <a:gd name="T15" fmla="*/ 71 h 107"/>
              <a:gd name="T16" fmla="*/ 66 w 178"/>
              <a:gd name="T17" fmla="*/ 60 h 107"/>
              <a:gd name="T18" fmla="*/ 71 w 178"/>
              <a:gd name="T19" fmla="*/ 45 h 107"/>
              <a:gd name="T20" fmla="*/ 76 w 178"/>
              <a:gd name="T21" fmla="*/ 44 h 107"/>
              <a:gd name="T22" fmla="*/ 104 w 178"/>
              <a:gd name="T23" fmla="*/ 56 h 107"/>
              <a:gd name="T24" fmla="*/ 147 w 178"/>
              <a:gd name="T25" fmla="*/ 76 h 107"/>
              <a:gd name="T26" fmla="*/ 60 w 178"/>
              <a:gd name="T27" fmla="*/ 50 h 107"/>
              <a:gd name="T28" fmla="*/ 56 w 178"/>
              <a:gd name="T29" fmla="*/ 47 h 107"/>
              <a:gd name="T30" fmla="*/ 61 w 178"/>
              <a:gd name="T31" fmla="*/ 50 h 107"/>
              <a:gd name="T32" fmla="*/ 152 w 178"/>
              <a:gd name="T33" fmla="*/ 63 h 107"/>
              <a:gd name="T34" fmla="*/ 159 w 178"/>
              <a:gd name="T35" fmla="*/ 65 h 107"/>
              <a:gd name="T36" fmla="*/ 149 w 178"/>
              <a:gd name="T37" fmla="*/ 83 h 107"/>
              <a:gd name="T38" fmla="*/ 166 w 178"/>
              <a:gd name="T39" fmla="*/ 67 h 107"/>
              <a:gd name="T40" fmla="*/ 162 w 178"/>
              <a:gd name="T41" fmla="*/ 83 h 107"/>
              <a:gd name="T42" fmla="*/ 157 w 178"/>
              <a:gd name="T43" fmla="*/ 84 h 107"/>
              <a:gd name="T44" fmla="*/ 161 w 178"/>
              <a:gd name="T45" fmla="*/ 65 h 107"/>
              <a:gd name="T46" fmla="*/ 173 w 178"/>
              <a:gd name="T47" fmla="*/ 76 h 107"/>
              <a:gd name="T48" fmla="*/ 168 w 178"/>
              <a:gd name="T49" fmla="*/ 68 h 107"/>
              <a:gd name="T50" fmla="*/ 173 w 178"/>
              <a:gd name="T51" fmla="*/ 76 h 107"/>
              <a:gd name="T52" fmla="*/ 17 w 178"/>
              <a:gd name="T53" fmla="*/ 20 h 107"/>
              <a:gd name="T54" fmla="*/ 115 w 178"/>
              <a:gd name="T55" fmla="*/ 46 h 107"/>
              <a:gd name="T56" fmla="*/ 149 w 178"/>
              <a:gd name="T57" fmla="*/ 62 h 107"/>
              <a:gd name="T58" fmla="*/ 149 w 178"/>
              <a:gd name="T59" fmla="*/ 64 h 107"/>
              <a:gd name="T60" fmla="*/ 88 w 178"/>
              <a:gd name="T61" fmla="*/ 47 h 107"/>
              <a:gd name="T62" fmla="*/ 76 w 178"/>
              <a:gd name="T63" fmla="*/ 34 h 107"/>
              <a:gd name="T64" fmla="*/ 74 w 178"/>
              <a:gd name="T65" fmla="*/ 42 h 107"/>
              <a:gd name="T66" fmla="*/ 66 w 178"/>
              <a:gd name="T67" fmla="*/ 33 h 107"/>
              <a:gd name="T68" fmla="*/ 68 w 178"/>
              <a:gd name="T69" fmla="*/ 44 h 107"/>
              <a:gd name="T70" fmla="*/ 56 w 178"/>
              <a:gd name="T71" fmla="*/ 44 h 107"/>
              <a:gd name="T72" fmla="*/ 54 w 178"/>
              <a:gd name="T73" fmla="*/ 51 h 107"/>
              <a:gd name="T74" fmla="*/ 64 w 178"/>
              <a:gd name="T75" fmla="*/ 54 h 107"/>
              <a:gd name="T76" fmla="*/ 56 w 178"/>
              <a:gd name="T77" fmla="*/ 61 h 107"/>
              <a:gd name="T78" fmla="*/ 49 w 178"/>
              <a:gd name="T79" fmla="*/ 69 h 107"/>
              <a:gd name="T80" fmla="*/ 60 w 178"/>
              <a:gd name="T81" fmla="*/ 66 h 107"/>
              <a:gd name="T82" fmla="*/ 63 w 178"/>
              <a:gd name="T83" fmla="*/ 72 h 107"/>
              <a:gd name="T84" fmla="*/ 57 w 178"/>
              <a:gd name="T85" fmla="*/ 85 h 107"/>
              <a:gd name="T86" fmla="*/ 66 w 178"/>
              <a:gd name="T87" fmla="*/ 74 h 107"/>
              <a:gd name="T88" fmla="*/ 104 w 178"/>
              <a:gd name="T89" fmla="*/ 69 h 107"/>
              <a:gd name="T90" fmla="*/ 147 w 178"/>
              <a:gd name="T91" fmla="*/ 79 h 107"/>
              <a:gd name="T92" fmla="*/ 111 w 178"/>
              <a:gd name="T93" fmla="*/ 84 h 107"/>
              <a:gd name="T94" fmla="*/ 16 w 178"/>
              <a:gd name="T95" fmla="*/ 81 h 107"/>
              <a:gd name="T96" fmla="*/ 75 w 178"/>
              <a:gd name="T97" fmla="*/ 38 h 107"/>
              <a:gd name="T98" fmla="*/ 68 w 178"/>
              <a:gd name="T99" fmla="*/ 41 h 107"/>
              <a:gd name="T100" fmla="*/ 65 w 178"/>
              <a:gd name="T101" fmla="*/ 36 h 107"/>
              <a:gd name="T102" fmla="*/ 57 w 178"/>
              <a:gd name="T103" fmla="*/ 64 h 107"/>
              <a:gd name="T104" fmla="*/ 54 w 178"/>
              <a:gd name="T105" fmla="*/ 66 h 107"/>
              <a:gd name="T106" fmla="*/ 54 w 178"/>
              <a:gd name="T107" fmla="*/ 64 h 107"/>
              <a:gd name="T108" fmla="*/ 62 w 178"/>
              <a:gd name="T109" fmla="*/ 75 h 107"/>
              <a:gd name="T110" fmla="*/ 60 w 178"/>
              <a:gd name="T111" fmla="*/ 80 h 107"/>
              <a:gd name="T112" fmla="*/ 55 w 178"/>
              <a:gd name="T113" fmla="*/ 8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8" h="107">
                <a:moveTo>
                  <a:pt x="115" y="85"/>
                </a:moveTo>
                <a:cubicBezTo>
                  <a:pt x="125" y="81"/>
                  <a:pt x="135" y="82"/>
                  <a:pt x="146" y="84"/>
                </a:cubicBezTo>
                <a:cubicBezTo>
                  <a:pt x="146" y="85"/>
                  <a:pt x="146" y="85"/>
                  <a:pt x="147" y="85"/>
                </a:cubicBezTo>
                <a:cubicBezTo>
                  <a:pt x="156" y="87"/>
                  <a:pt x="173" y="90"/>
                  <a:pt x="175" y="77"/>
                </a:cubicBezTo>
                <a:cubicBezTo>
                  <a:pt x="178" y="65"/>
                  <a:pt x="161" y="62"/>
                  <a:pt x="152" y="60"/>
                </a:cubicBezTo>
                <a:cubicBezTo>
                  <a:pt x="152" y="60"/>
                  <a:pt x="151" y="59"/>
                  <a:pt x="151" y="59"/>
                </a:cubicBezTo>
                <a:cubicBezTo>
                  <a:pt x="137" y="55"/>
                  <a:pt x="123" y="50"/>
                  <a:pt x="112" y="39"/>
                </a:cubicBezTo>
                <a:cubicBezTo>
                  <a:pt x="103" y="30"/>
                  <a:pt x="96" y="21"/>
                  <a:pt x="85" y="14"/>
                </a:cubicBezTo>
                <a:cubicBezTo>
                  <a:pt x="66" y="4"/>
                  <a:pt x="39" y="0"/>
                  <a:pt x="21" y="13"/>
                </a:cubicBezTo>
                <a:cubicBezTo>
                  <a:pt x="5" y="24"/>
                  <a:pt x="0" y="46"/>
                  <a:pt x="4" y="64"/>
                </a:cubicBezTo>
                <a:cubicBezTo>
                  <a:pt x="8" y="83"/>
                  <a:pt x="25" y="97"/>
                  <a:pt x="43" y="102"/>
                </a:cubicBezTo>
                <a:cubicBezTo>
                  <a:pt x="58" y="107"/>
                  <a:pt x="74" y="105"/>
                  <a:pt x="88" y="99"/>
                </a:cubicBezTo>
                <a:cubicBezTo>
                  <a:pt x="97" y="94"/>
                  <a:pt x="106" y="89"/>
                  <a:pt x="115" y="85"/>
                </a:cubicBezTo>
                <a:close/>
                <a:moveTo>
                  <a:pt x="109" y="66"/>
                </a:moveTo>
                <a:cubicBezTo>
                  <a:pt x="96" y="66"/>
                  <a:pt x="81" y="66"/>
                  <a:pt x="69" y="70"/>
                </a:cubicBezTo>
                <a:cubicBezTo>
                  <a:pt x="68" y="70"/>
                  <a:pt x="67" y="71"/>
                  <a:pt x="66" y="71"/>
                </a:cubicBezTo>
                <a:cubicBezTo>
                  <a:pt x="66" y="68"/>
                  <a:pt x="65" y="66"/>
                  <a:pt x="62" y="64"/>
                </a:cubicBezTo>
                <a:cubicBezTo>
                  <a:pt x="64" y="63"/>
                  <a:pt x="66" y="61"/>
                  <a:pt x="66" y="60"/>
                </a:cubicBezTo>
                <a:cubicBezTo>
                  <a:pt x="68" y="57"/>
                  <a:pt x="67" y="54"/>
                  <a:pt x="66" y="52"/>
                </a:cubicBezTo>
                <a:cubicBezTo>
                  <a:pt x="68" y="50"/>
                  <a:pt x="70" y="48"/>
                  <a:pt x="71" y="45"/>
                </a:cubicBezTo>
                <a:cubicBezTo>
                  <a:pt x="71" y="45"/>
                  <a:pt x="72" y="46"/>
                  <a:pt x="72" y="46"/>
                </a:cubicBezTo>
                <a:cubicBezTo>
                  <a:pt x="74" y="46"/>
                  <a:pt x="75" y="45"/>
                  <a:pt x="76" y="44"/>
                </a:cubicBezTo>
                <a:cubicBezTo>
                  <a:pt x="78" y="46"/>
                  <a:pt x="81" y="48"/>
                  <a:pt x="84" y="49"/>
                </a:cubicBezTo>
                <a:cubicBezTo>
                  <a:pt x="90" y="52"/>
                  <a:pt x="97" y="54"/>
                  <a:pt x="104" y="56"/>
                </a:cubicBezTo>
                <a:cubicBezTo>
                  <a:pt x="119" y="59"/>
                  <a:pt x="134" y="64"/>
                  <a:pt x="149" y="67"/>
                </a:cubicBezTo>
                <a:cubicBezTo>
                  <a:pt x="148" y="70"/>
                  <a:pt x="148" y="73"/>
                  <a:pt x="147" y="76"/>
                </a:cubicBezTo>
                <a:cubicBezTo>
                  <a:pt x="135" y="70"/>
                  <a:pt x="122" y="67"/>
                  <a:pt x="109" y="66"/>
                </a:cubicBezTo>
                <a:close/>
                <a:moveTo>
                  <a:pt x="60" y="50"/>
                </a:moveTo>
                <a:cubicBezTo>
                  <a:pt x="58" y="50"/>
                  <a:pt x="56" y="49"/>
                  <a:pt x="55" y="48"/>
                </a:cubicBezTo>
                <a:cubicBezTo>
                  <a:pt x="52" y="47"/>
                  <a:pt x="55" y="47"/>
                  <a:pt x="56" y="47"/>
                </a:cubicBezTo>
                <a:cubicBezTo>
                  <a:pt x="57" y="48"/>
                  <a:pt x="58" y="48"/>
                  <a:pt x="59" y="49"/>
                </a:cubicBezTo>
                <a:cubicBezTo>
                  <a:pt x="60" y="50"/>
                  <a:pt x="60" y="50"/>
                  <a:pt x="61" y="50"/>
                </a:cubicBezTo>
                <a:cubicBezTo>
                  <a:pt x="60" y="50"/>
                  <a:pt x="60" y="50"/>
                  <a:pt x="60" y="50"/>
                </a:cubicBezTo>
                <a:close/>
                <a:moveTo>
                  <a:pt x="152" y="63"/>
                </a:moveTo>
                <a:cubicBezTo>
                  <a:pt x="154" y="63"/>
                  <a:pt x="157" y="64"/>
                  <a:pt x="159" y="64"/>
                </a:cubicBezTo>
                <a:cubicBezTo>
                  <a:pt x="159" y="64"/>
                  <a:pt x="159" y="65"/>
                  <a:pt x="159" y="65"/>
                </a:cubicBezTo>
                <a:cubicBezTo>
                  <a:pt x="157" y="71"/>
                  <a:pt x="155" y="77"/>
                  <a:pt x="154" y="84"/>
                </a:cubicBezTo>
                <a:cubicBezTo>
                  <a:pt x="152" y="83"/>
                  <a:pt x="150" y="83"/>
                  <a:pt x="149" y="83"/>
                </a:cubicBezTo>
                <a:cubicBezTo>
                  <a:pt x="150" y="76"/>
                  <a:pt x="151" y="69"/>
                  <a:pt x="152" y="63"/>
                </a:cubicBezTo>
                <a:close/>
                <a:moveTo>
                  <a:pt x="166" y="67"/>
                </a:moveTo>
                <a:cubicBezTo>
                  <a:pt x="166" y="67"/>
                  <a:pt x="166" y="67"/>
                  <a:pt x="166" y="67"/>
                </a:cubicBezTo>
                <a:cubicBezTo>
                  <a:pt x="163" y="72"/>
                  <a:pt x="164" y="78"/>
                  <a:pt x="162" y="83"/>
                </a:cubicBezTo>
                <a:cubicBezTo>
                  <a:pt x="162" y="83"/>
                  <a:pt x="162" y="84"/>
                  <a:pt x="162" y="84"/>
                </a:cubicBezTo>
                <a:cubicBezTo>
                  <a:pt x="160" y="84"/>
                  <a:pt x="159" y="84"/>
                  <a:pt x="157" y="84"/>
                </a:cubicBezTo>
                <a:cubicBezTo>
                  <a:pt x="158" y="78"/>
                  <a:pt x="160" y="72"/>
                  <a:pt x="161" y="66"/>
                </a:cubicBezTo>
                <a:cubicBezTo>
                  <a:pt x="162" y="65"/>
                  <a:pt x="162" y="65"/>
                  <a:pt x="161" y="65"/>
                </a:cubicBezTo>
                <a:cubicBezTo>
                  <a:pt x="163" y="65"/>
                  <a:pt x="165" y="66"/>
                  <a:pt x="166" y="67"/>
                </a:cubicBezTo>
                <a:close/>
                <a:moveTo>
                  <a:pt x="173" y="76"/>
                </a:moveTo>
                <a:cubicBezTo>
                  <a:pt x="172" y="81"/>
                  <a:pt x="169" y="83"/>
                  <a:pt x="165" y="84"/>
                </a:cubicBezTo>
                <a:cubicBezTo>
                  <a:pt x="167" y="79"/>
                  <a:pt x="166" y="73"/>
                  <a:pt x="168" y="68"/>
                </a:cubicBezTo>
                <a:cubicBezTo>
                  <a:pt x="168" y="68"/>
                  <a:pt x="168" y="68"/>
                  <a:pt x="169" y="68"/>
                </a:cubicBezTo>
                <a:cubicBezTo>
                  <a:pt x="171" y="70"/>
                  <a:pt x="173" y="72"/>
                  <a:pt x="173" y="76"/>
                </a:cubicBezTo>
                <a:close/>
                <a:moveTo>
                  <a:pt x="16" y="81"/>
                </a:moveTo>
                <a:cubicBezTo>
                  <a:pt x="2" y="64"/>
                  <a:pt x="2" y="37"/>
                  <a:pt x="17" y="20"/>
                </a:cubicBezTo>
                <a:cubicBezTo>
                  <a:pt x="34" y="0"/>
                  <a:pt x="66" y="7"/>
                  <a:pt x="86" y="19"/>
                </a:cubicBezTo>
                <a:cubicBezTo>
                  <a:pt x="97" y="25"/>
                  <a:pt x="105" y="37"/>
                  <a:pt x="115" y="46"/>
                </a:cubicBezTo>
                <a:cubicBezTo>
                  <a:pt x="124" y="54"/>
                  <a:pt x="136" y="58"/>
                  <a:pt x="148" y="61"/>
                </a:cubicBezTo>
                <a:cubicBezTo>
                  <a:pt x="148" y="62"/>
                  <a:pt x="149" y="62"/>
                  <a:pt x="149" y="62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3"/>
                  <a:pt x="149" y="64"/>
                  <a:pt x="149" y="64"/>
                </a:cubicBezTo>
                <a:cubicBezTo>
                  <a:pt x="135" y="61"/>
                  <a:pt x="122" y="57"/>
                  <a:pt x="108" y="54"/>
                </a:cubicBezTo>
                <a:cubicBezTo>
                  <a:pt x="101" y="52"/>
                  <a:pt x="95" y="50"/>
                  <a:pt x="88" y="47"/>
                </a:cubicBezTo>
                <a:cubicBezTo>
                  <a:pt x="84" y="46"/>
                  <a:pt x="80" y="45"/>
                  <a:pt x="78" y="41"/>
                </a:cubicBezTo>
                <a:cubicBezTo>
                  <a:pt x="79" y="38"/>
                  <a:pt x="79" y="35"/>
                  <a:pt x="76" y="34"/>
                </a:cubicBezTo>
                <a:cubicBezTo>
                  <a:pt x="75" y="33"/>
                  <a:pt x="72" y="33"/>
                  <a:pt x="72" y="35"/>
                </a:cubicBezTo>
                <a:cubicBezTo>
                  <a:pt x="72" y="37"/>
                  <a:pt x="73" y="40"/>
                  <a:pt x="74" y="42"/>
                </a:cubicBezTo>
                <a:cubicBezTo>
                  <a:pt x="73" y="42"/>
                  <a:pt x="72" y="43"/>
                  <a:pt x="71" y="42"/>
                </a:cubicBezTo>
                <a:cubicBezTo>
                  <a:pt x="71" y="39"/>
                  <a:pt x="69" y="35"/>
                  <a:pt x="66" y="33"/>
                </a:cubicBezTo>
                <a:cubicBezTo>
                  <a:pt x="65" y="32"/>
                  <a:pt x="61" y="30"/>
                  <a:pt x="60" y="32"/>
                </a:cubicBezTo>
                <a:cubicBezTo>
                  <a:pt x="57" y="37"/>
                  <a:pt x="63" y="42"/>
                  <a:pt x="68" y="44"/>
                </a:cubicBezTo>
                <a:cubicBezTo>
                  <a:pt x="67" y="46"/>
                  <a:pt x="66" y="48"/>
                  <a:pt x="64" y="49"/>
                </a:cubicBezTo>
                <a:cubicBezTo>
                  <a:pt x="62" y="46"/>
                  <a:pt x="59" y="44"/>
                  <a:pt x="56" y="44"/>
                </a:cubicBezTo>
                <a:cubicBezTo>
                  <a:pt x="54" y="43"/>
                  <a:pt x="51" y="44"/>
                  <a:pt x="50" y="46"/>
                </a:cubicBezTo>
                <a:cubicBezTo>
                  <a:pt x="50" y="49"/>
                  <a:pt x="52" y="50"/>
                  <a:pt x="54" y="51"/>
                </a:cubicBezTo>
                <a:cubicBezTo>
                  <a:pt x="57" y="53"/>
                  <a:pt x="60" y="53"/>
                  <a:pt x="63" y="53"/>
                </a:cubicBezTo>
                <a:cubicBezTo>
                  <a:pt x="63" y="53"/>
                  <a:pt x="63" y="53"/>
                  <a:pt x="64" y="54"/>
                </a:cubicBezTo>
                <a:cubicBezTo>
                  <a:pt x="66" y="57"/>
                  <a:pt x="63" y="60"/>
                  <a:pt x="60" y="62"/>
                </a:cubicBezTo>
                <a:cubicBezTo>
                  <a:pt x="59" y="62"/>
                  <a:pt x="57" y="62"/>
                  <a:pt x="56" y="61"/>
                </a:cubicBezTo>
                <a:cubicBezTo>
                  <a:pt x="53" y="61"/>
                  <a:pt x="50" y="61"/>
                  <a:pt x="48" y="63"/>
                </a:cubicBezTo>
                <a:cubicBezTo>
                  <a:pt x="46" y="65"/>
                  <a:pt x="48" y="68"/>
                  <a:pt x="49" y="69"/>
                </a:cubicBezTo>
                <a:cubicBezTo>
                  <a:pt x="52" y="70"/>
                  <a:pt x="55" y="69"/>
                  <a:pt x="57" y="68"/>
                </a:cubicBezTo>
                <a:cubicBezTo>
                  <a:pt x="58" y="67"/>
                  <a:pt x="59" y="67"/>
                  <a:pt x="60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2" y="68"/>
                  <a:pt x="63" y="70"/>
                  <a:pt x="63" y="72"/>
                </a:cubicBezTo>
                <a:cubicBezTo>
                  <a:pt x="58" y="74"/>
                  <a:pt x="52" y="76"/>
                  <a:pt x="52" y="81"/>
                </a:cubicBezTo>
                <a:cubicBezTo>
                  <a:pt x="52" y="83"/>
                  <a:pt x="55" y="85"/>
                  <a:pt x="57" y="85"/>
                </a:cubicBezTo>
                <a:cubicBezTo>
                  <a:pt x="61" y="84"/>
                  <a:pt x="63" y="80"/>
                  <a:pt x="65" y="77"/>
                </a:cubicBezTo>
                <a:cubicBezTo>
                  <a:pt x="65" y="76"/>
                  <a:pt x="66" y="75"/>
                  <a:pt x="66" y="74"/>
                </a:cubicBezTo>
                <a:cubicBezTo>
                  <a:pt x="66" y="74"/>
                  <a:pt x="67" y="74"/>
                  <a:pt x="68" y="74"/>
                </a:cubicBezTo>
                <a:cubicBezTo>
                  <a:pt x="79" y="70"/>
                  <a:pt x="92" y="69"/>
                  <a:pt x="104" y="69"/>
                </a:cubicBezTo>
                <a:cubicBezTo>
                  <a:pt x="118" y="69"/>
                  <a:pt x="133" y="73"/>
                  <a:pt x="146" y="78"/>
                </a:cubicBezTo>
                <a:cubicBezTo>
                  <a:pt x="146" y="79"/>
                  <a:pt x="147" y="79"/>
                  <a:pt x="147" y="79"/>
                </a:cubicBezTo>
                <a:cubicBezTo>
                  <a:pt x="147" y="79"/>
                  <a:pt x="146" y="80"/>
                  <a:pt x="146" y="81"/>
                </a:cubicBezTo>
                <a:cubicBezTo>
                  <a:pt x="134" y="79"/>
                  <a:pt x="123" y="79"/>
                  <a:pt x="111" y="84"/>
                </a:cubicBezTo>
                <a:cubicBezTo>
                  <a:pt x="99" y="89"/>
                  <a:pt x="88" y="97"/>
                  <a:pt x="74" y="100"/>
                </a:cubicBezTo>
                <a:cubicBezTo>
                  <a:pt x="54" y="105"/>
                  <a:pt x="30" y="98"/>
                  <a:pt x="16" y="81"/>
                </a:cubicBezTo>
                <a:close/>
                <a:moveTo>
                  <a:pt x="76" y="38"/>
                </a:moveTo>
                <a:cubicBezTo>
                  <a:pt x="75" y="38"/>
                  <a:pt x="75" y="38"/>
                  <a:pt x="75" y="38"/>
                </a:cubicBezTo>
                <a:cubicBezTo>
                  <a:pt x="74" y="36"/>
                  <a:pt x="76" y="36"/>
                  <a:pt x="76" y="38"/>
                </a:cubicBezTo>
                <a:close/>
                <a:moveTo>
                  <a:pt x="68" y="41"/>
                </a:moveTo>
                <a:cubicBezTo>
                  <a:pt x="66" y="40"/>
                  <a:pt x="64" y="38"/>
                  <a:pt x="63" y="36"/>
                </a:cubicBezTo>
                <a:cubicBezTo>
                  <a:pt x="61" y="33"/>
                  <a:pt x="65" y="35"/>
                  <a:pt x="65" y="36"/>
                </a:cubicBezTo>
                <a:cubicBezTo>
                  <a:pt x="67" y="37"/>
                  <a:pt x="68" y="39"/>
                  <a:pt x="68" y="41"/>
                </a:cubicBezTo>
                <a:close/>
                <a:moveTo>
                  <a:pt x="57" y="64"/>
                </a:moveTo>
                <a:cubicBezTo>
                  <a:pt x="56" y="65"/>
                  <a:pt x="56" y="65"/>
                  <a:pt x="55" y="66"/>
                </a:cubicBezTo>
                <a:cubicBezTo>
                  <a:pt x="54" y="66"/>
                  <a:pt x="54" y="66"/>
                  <a:pt x="54" y="66"/>
                </a:cubicBezTo>
                <a:cubicBezTo>
                  <a:pt x="52" y="67"/>
                  <a:pt x="52" y="66"/>
                  <a:pt x="51" y="65"/>
                </a:cubicBezTo>
                <a:cubicBezTo>
                  <a:pt x="52" y="64"/>
                  <a:pt x="53" y="64"/>
                  <a:pt x="54" y="64"/>
                </a:cubicBezTo>
                <a:cubicBezTo>
                  <a:pt x="55" y="64"/>
                  <a:pt x="56" y="64"/>
                  <a:pt x="57" y="64"/>
                </a:cubicBezTo>
                <a:close/>
                <a:moveTo>
                  <a:pt x="62" y="75"/>
                </a:moveTo>
                <a:cubicBezTo>
                  <a:pt x="62" y="76"/>
                  <a:pt x="62" y="76"/>
                  <a:pt x="62" y="76"/>
                </a:cubicBezTo>
                <a:cubicBezTo>
                  <a:pt x="61" y="77"/>
                  <a:pt x="60" y="79"/>
                  <a:pt x="60" y="80"/>
                </a:cubicBezTo>
                <a:cubicBezTo>
                  <a:pt x="59" y="80"/>
                  <a:pt x="59" y="80"/>
                  <a:pt x="59" y="80"/>
                </a:cubicBezTo>
                <a:cubicBezTo>
                  <a:pt x="58" y="82"/>
                  <a:pt x="57" y="82"/>
                  <a:pt x="55" y="80"/>
                </a:cubicBezTo>
                <a:cubicBezTo>
                  <a:pt x="56" y="78"/>
                  <a:pt x="59" y="76"/>
                  <a:pt x="62" y="7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28"/>
          <p:cNvSpPr>
            <a:spLocks noEditPoints="1"/>
          </p:cNvSpPr>
          <p:nvPr/>
        </p:nvSpPr>
        <p:spPr bwMode="auto">
          <a:xfrm>
            <a:off x="3487738" y="4960938"/>
            <a:ext cx="668337" cy="401638"/>
          </a:xfrm>
          <a:custGeom>
            <a:avLst/>
            <a:gdLst>
              <a:gd name="T0" fmla="*/ 145 w 178"/>
              <a:gd name="T1" fmla="*/ 85 h 107"/>
              <a:gd name="T2" fmla="*/ 175 w 178"/>
              <a:gd name="T3" fmla="*/ 78 h 107"/>
              <a:gd name="T4" fmla="*/ 151 w 178"/>
              <a:gd name="T5" fmla="*/ 60 h 107"/>
              <a:gd name="T6" fmla="*/ 84 w 178"/>
              <a:gd name="T7" fmla="*/ 15 h 107"/>
              <a:gd name="T8" fmla="*/ 4 w 178"/>
              <a:gd name="T9" fmla="*/ 64 h 107"/>
              <a:gd name="T10" fmla="*/ 88 w 178"/>
              <a:gd name="T11" fmla="*/ 99 h 107"/>
              <a:gd name="T12" fmla="*/ 108 w 178"/>
              <a:gd name="T13" fmla="*/ 67 h 107"/>
              <a:gd name="T14" fmla="*/ 66 w 178"/>
              <a:gd name="T15" fmla="*/ 72 h 107"/>
              <a:gd name="T16" fmla="*/ 66 w 178"/>
              <a:gd name="T17" fmla="*/ 60 h 107"/>
              <a:gd name="T18" fmla="*/ 70 w 178"/>
              <a:gd name="T19" fmla="*/ 46 h 107"/>
              <a:gd name="T20" fmla="*/ 76 w 178"/>
              <a:gd name="T21" fmla="*/ 44 h 107"/>
              <a:gd name="T22" fmla="*/ 104 w 178"/>
              <a:gd name="T23" fmla="*/ 56 h 107"/>
              <a:gd name="T24" fmla="*/ 147 w 178"/>
              <a:gd name="T25" fmla="*/ 76 h 107"/>
              <a:gd name="T26" fmla="*/ 59 w 178"/>
              <a:gd name="T27" fmla="*/ 51 h 107"/>
              <a:gd name="T28" fmla="*/ 56 w 178"/>
              <a:gd name="T29" fmla="*/ 48 h 107"/>
              <a:gd name="T30" fmla="*/ 60 w 178"/>
              <a:gd name="T31" fmla="*/ 51 h 107"/>
              <a:gd name="T32" fmla="*/ 152 w 178"/>
              <a:gd name="T33" fmla="*/ 63 h 107"/>
              <a:gd name="T34" fmla="*/ 158 w 178"/>
              <a:gd name="T35" fmla="*/ 65 h 107"/>
              <a:gd name="T36" fmla="*/ 149 w 178"/>
              <a:gd name="T37" fmla="*/ 83 h 107"/>
              <a:gd name="T38" fmla="*/ 166 w 178"/>
              <a:gd name="T39" fmla="*/ 67 h 107"/>
              <a:gd name="T40" fmla="*/ 162 w 178"/>
              <a:gd name="T41" fmla="*/ 83 h 107"/>
              <a:gd name="T42" fmla="*/ 157 w 178"/>
              <a:gd name="T43" fmla="*/ 84 h 107"/>
              <a:gd name="T44" fmla="*/ 161 w 178"/>
              <a:gd name="T45" fmla="*/ 65 h 107"/>
              <a:gd name="T46" fmla="*/ 172 w 178"/>
              <a:gd name="T47" fmla="*/ 76 h 107"/>
              <a:gd name="T48" fmla="*/ 168 w 178"/>
              <a:gd name="T49" fmla="*/ 69 h 107"/>
              <a:gd name="T50" fmla="*/ 172 w 178"/>
              <a:gd name="T51" fmla="*/ 76 h 107"/>
              <a:gd name="T52" fmla="*/ 17 w 178"/>
              <a:gd name="T53" fmla="*/ 21 h 107"/>
              <a:gd name="T54" fmla="*/ 114 w 178"/>
              <a:gd name="T55" fmla="*/ 46 h 107"/>
              <a:gd name="T56" fmla="*/ 149 w 178"/>
              <a:gd name="T57" fmla="*/ 63 h 107"/>
              <a:gd name="T58" fmla="*/ 149 w 178"/>
              <a:gd name="T59" fmla="*/ 65 h 107"/>
              <a:gd name="T60" fmla="*/ 88 w 178"/>
              <a:gd name="T61" fmla="*/ 48 h 107"/>
              <a:gd name="T62" fmla="*/ 76 w 178"/>
              <a:gd name="T63" fmla="*/ 34 h 107"/>
              <a:gd name="T64" fmla="*/ 74 w 178"/>
              <a:gd name="T65" fmla="*/ 42 h 107"/>
              <a:gd name="T66" fmla="*/ 66 w 178"/>
              <a:gd name="T67" fmla="*/ 33 h 107"/>
              <a:gd name="T68" fmla="*/ 68 w 178"/>
              <a:gd name="T69" fmla="*/ 45 h 107"/>
              <a:gd name="T70" fmla="*/ 55 w 178"/>
              <a:gd name="T71" fmla="*/ 44 h 107"/>
              <a:gd name="T72" fmla="*/ 54 w 178"/>
              <a:gd name="T73" fmla="*/ 52 h 107"/>
              <a:gd name="T74" fmla="*/ 63 w 178"/>
              <a:gd name="T75" fmla="*/ 54 h 107"/>
              <a:gd name="T76" fmla="*/ 56 w 178"/>
              <a:gd name="T77" fmla="*/ 62 h 107"/>
              <a:gd name="T78" fmla="*/ 49 w 178"/>
              <a:gd name="T79" fmla="*/ 70 h 107"/>
              <a:gd name="T80" fmla="*/ 60 w 178"/>
              <a:gd name="T81" fmla="*/ 66 h 107"/>
              <a:gd name="T82" fmla="*/ 63 w 178"/>
              <a:gd name="T83" fmla="*/ 72 h 107"/>
              <a:gd name="T84" fmla="*/ 57 w 178"/>
              <a:gd name="T85" fmla="*/ 85 h 107"/>
              <a:gd name="T86" fmla="*/ 66 w 178"/>
              <a:gd name="T87" fmla="*/ 75 h 107"/>
              <a:gd name="T88" fmla="*/ 104 w 178"/>
              <a:gd name="T89" fmla="*/ 70 h 107"/>
              <a:gd name="T90" fmla="*/ 146 w 178"/>
              <a:gd name="T91" fmla="*/ 79 h 107"/>
              <a:gd name="T92" fmla="*/ 111 w 178"/>
              <a:gd name="T93" fmla="*/ 84 h 107"/>
              <a:gd name="T94" fmla="*/ 16 w 178"/>
              <a:gd name="T95" fmla="*/ 82 h 107"/>
              <a:gd name="T96" fmla="*/ 75 w 178"/>
              <a:gd name="T97" fmla="*/ 38 h 107"/>
              <a:gd name="T98" fmla="*/ 68 w 178"/>
              <a:gd name="T99" fmla="*/ 42 h 107"/>
              <a:gd name="T100" fmla="*/ 65 w 178"/>
              <a:gd name="T101" fmla="*/ 36 h 107"/>
              <a:gd name="T102" fmla="*/ 57 w 178"/>
              <a:gd name="T103" fmla="*/ 65 h 107"/>
              <a:gd name="T104" fmla="*/ 53 w 178"/>
              <a:gd name="T105" fmla="*/ 67 h 107"/>
              <a:gd name="T106" fmla="*/ 54 w 178"/>
              <a:gd name="T107" fmla="*/ 65 h 107"/>
              <a:gd name="T108" fmla="*/ 62 w 178"/>
              <a:gd name="T109" fmla="*/ 76 h 107"/>
              <a:gd name="T110" fmla="*/ 59 w 178"/>
              <a:gd name="T111" fmla="*/ 80 h 107"/>
              <a:gd name="T112" fmla="*/ 55 w 178"/>
              <a:gd name="T113" fmla="*/ 8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8" h="107">
                <a:moveTo>
                  <a:pt x="115" y="86"/>
                </a:moveTo>
                <a:cubicBezTo>
                  <a:pt x="125" y="82"/>
                  <a:pt x="135" y="83"/>
                  <a:pt x="145" y="85"/>
                </a:cubicBezTo>
                <a:cubicBezTo>
                  <a:pt x="145" y="85"/>
                  <a:pt x="146" y="86"/>
                  <a:pt x="147" y="86"/>
                </a:cubicBezTo>
                <a:cubicBezTo>
                  <a:pt x="156" y="88"/>
                  <a:pt x="172" y="90"/>
                  <a:pt x="175" y="78"/>
                </a:cubicBezTo>
                <a:cubicBezTo>
                  <a:pt x="178" y="65"/>
                  <a:pt x="161" y="62"/>
                  <a:pt x="152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36" y="55"/>
                  <a:pt x="123" y="50"/>
                  <a:pt x="112" y="40"/>
                </a:cubicBezTo>
                <a:cubicBezTo>
                  <a:pt x="103" y="31"/>
                  <a:pt x="95" y="21"/>
                  <a:pt x="84" y="15"/>
                </a:cubicBezTo>
                <a:cubicBezTo>
                  <a:pt x="66" y="4"/>
                  <a:pt x="39" y="0"/>
                  <a:pt x="21" y="13"/>
                </a:cubicBezTo>
                <a:cubicBezTo>
                  <a:pt x="5" y="24"/>
                  <a:pt x="0" y="46"/>
                  <a:pt x="4" y="64"/>
                </a:cubicBezTo>
                <a:cubicBezTo>
                  <a:pt x="8" y="83"/>
                  <a:pt x="25" y="97"/>
                  <a:pt x="43" y="103"/>
                </a:cubicBezTo>
                <a:cubicBezTo>
                  <a:pt x="58" y="107"/>
                  <a:pt x="74" y="105"/>
                  <a:pt x="88" y="99"/>
                </a:cubicBezTo>
                <a:cubicBezTo>
                  <a:pt x="97" y="95"/>
                  <a:pt x="105" y="89"/>
                  <a:pt x="115" y="86"/>
                </a:cubicBezTo>
                <a:close/>
                <a:moveTo>
                  <a:pt x="108" y="67"/>
                </a:moveTo>
                <a:cubicBezTo>
                  <a:pt x="96" y="66"/>
                  <a:pt x="81" y="67"/>
                  <a:pt x="69" y="71"/>
                </a:cubicBezTo>
                <a:cubicBezTo>
                  <a:pt x="68" y="71"/>
                  <a:pt x="67" y="71"/>
                  <a:pt x="66" y="72"/>
                </a:cubicBezTo>
                <a:cubicBezTo>
                  <a:pt x="66" y="69"/>
                  <a:pt x="64" y="66"/>
                  <a:pt x="62" y="65"/>
                </a:cubicBezTo>
                <a:cubicBezTo>
                  <a:pt x="64" y="63"/>
                  <a:pt x="65" y="62"/>
                  <a:pt x="66" y="60"/>
                </a:cubicBezTo>
                <a:cubicBezTo>
                  <a:pt x="67" y="57"/>
                  <a:pt x="67" y="55"/>
                  <a:pt x="65" y="52"/>
                </a:cubicBezTo>
                <a:cubicBezTo>
                  <a:pt x="68" y="51"/>
                  <a:pt x="69" y="49"/>
                  <a:pt x="70" y="46"/>
                </a:cubicBezTo>
                <a:cubicBezTo>
                  <a:pt x="71" y="46"/>
                  <a:pt x="72" y="46"/>
                  <a:pt x="72" y="46"/>
                </a:cubicBezTo>
                <a:cubicBezTo>
                  <a:pt x="73" y="46"/>
                  <a:pt x="75" y="45"/>
                  <a:pt x="76" y="44"/>
                </a:cubicBezTo>
                <a:cubicBezTo>
                  <a:pt x="78" y="47"/>
                  <a:pt x="80" y="48"/>
                  <a:pt x="83" y="49"/>
                </a:cubicBezTo>
                <a:cubicBezTo>
                  <a:pt x="90" y="52"/>
                  <a:pt x="97" y="54"/>
                  <a:pt x="104" y="56"/>
                </a:cubicBezTo>
                <a:cubicBezTo>
                  <a:pt x="119" y="59"/>
                  <a:pt x="133" y="64"/>
                  <a:pt x="148" y="68"/>
                </a:cubicBezTo>
                <a:cubicBezTo>
                  <a:pt x="148" y="70"/>
                  <a:pt x="147" y="73"/>
                  <a:pt x="147" y="76"/>
                </a:cubicBezTo>
                <a:cubicBezTo>
                  <a:pt x="135" y="71"/>
                  <a:pt x="122" y="68"/>
                  <a:pt x="108" y="67"/>
                </a:cubicBezTo>
                <a:close/>
                <a:moveTo>
                  <a:pt x="59" y="51"/>
                </a:moveTo>
                <a:cubicBezTo>
                  <a:pt x="57" y="51"/>
                  <a:pt x="56" y="50"/>
                  <a:pt x="54" y="49"/>
                </a:cubicBezTo>
                <a:cubicBezTo>
                  <a:pt x="52" y="47"/>
                  <a:pt x="55" y="47"/>
                  <a:pt x="56" y="48"/>
                </a:cubicBezTo>
                <a:cubicBezTo>
                  <a:pt x="57" y="48"/>
                  <a:pt x="58" y="49"/>
                  <a:pt x="59" y="50"/>
                </a:cubicBezTo>
                <a:cubicBezTo>
                  <a:pt x="60" y="50"/>
                  <a:pt x="60" y="50"/>
                  <a:pt x="60" y="51"/>
                </a:cubicBezTo>
                <a:cubicBezTo>
                  <a:pt x="60" y="51"/>
                  <a:pt x="60" y="51"/>
                  <a:pt x="59" y="51"/>
                </a:cubicBezTo>
                <a:close/>
                <a:moveTo>
                  <a:pt x="152" y="63"/>
                </a:moveTo>
                <a:cubicBezTo>
                  <a:pt x="154" y="64"/>
                  <a:pt x="156" y="64"/>
                  <a:pt x="159" y="65"/>
                </a:cubicBezTo>
                <a:cubicBezTo>
                  <a:pt x="159" y="65"/>
                  <a:pt x="158" y="65"/>
                  <a:pt x="158" y="65"/>
                </a:cubicBezTo>
                <a:cubicBezTo>
                  <a:pt x="157" y="72"/>
                  <a:pt x="155" y="78"/>
                  <a:pt x="154" y="84"/>
                </a:cubicBezTo>
                <a:cubicBezTo>
                  <a:pt x="152" y="84"/>
                  <a:pt x="150" y="83"/>
                  <a:pt x="149" y="83"/>
                </a:cubicBezTo>
                <a:cubicBezTo>
                  <a:pt x="150" y="77"/>
                  <a:pt x="151" y="70"/>
                  <a:pt x="152" y="63"/>
                </a:cubicBezTo>
                <a:close/>
                <a:moveTo>
                  <a:pt x="166" y="67"/>
                </a:moveTo>
                <a:cubicBezTo>
                  <a:pt x="166" y="67"/>
                  <a:pt x="166" y="67"/>
                  <a:pt x="165" y="67"/>
                </a:cubicBezTo>
                <a:cubicBezTo>
                  <a:pt x="163" y="72"/>
                  <a:pt x="164" y="78"/>
                  <a:pt x="162" y="83"/>
                </a:cubicBezTo>
                <a:cubicBezTo>
                  <a:pt x="162" y="84"/>
                  <a:pt x="162" y="84"/>
                  <a:pt x="162" y="84"/>
                </a:cubicBezTo>
                <a:cubicBezTo>
                  <a:pt x="160" y="84"/>
                  <a:pt x="158" y="84"/>
                  <a:pt x="157" y="84"/>
                </a:cubicBezTo>
                <a:cubicBezTo>
                  <a:pt x="158" y="78"/>
                  <a:pt x="160" y="72"/>
                  <a:pt x="161" y="66"/>
                </a:cubicBezTo>
                <a:cubicBezTo>
                  <a:pt x="161" y="66"/>
                  <a:pt x="161" y="66"/>
                  <a:pt x="161" y="65"/>
                </a:cubicBezTo>
                <a:cubicBezTo>
                  <a:pt x="163" y="66"/>
                  <a:pt x="164" y="66"/>
                  <a:pt x="166" y="67"/>
                </a:cubicBezTo>
                <a:close/>
                <a:moveTo>
                  <a:pt x="172" y="76"/>
                </a:moveTo>
                <a:cubicBezTo>
                  <a:pt x="172" y="81"/>
                  <a:pt x="169" y="83"/>
                  <a:pt x="165" y="84"/>
                </a:cubicBezTo>
                <a:cubicBezTo>
                  <a:pt x="166" y="79"/>
                  <a:pt x="166" y="73"/>
                  <a:pt x="168" y="69"/>
                </a:cubicBezTo>
                <a:cubicBezTo>
                  <a:pt x="168" y="69"/>
                  <a:pt x="168" y="68"/>
                  <a:pt x="168" y="68"/>
                </a:cubicBezTo>
                <a:cubicBezTo>
                  <a:pt x="171" y="70"/>
                  <a:pt x="173" y="73"/>
                  <a:pt x="172" y="76"/>
                </a:cubicBezTo>
                <a:close/>
                <a:moveTo>
                  <a:pt x="16" y="82"/>
                </a:moveTo>
                <a:cubicBezTo>
                  <a:pt x="1" y="64"/>
                  <a:pt x="2" y="38"/>
                  <a:pt x="17" y="21"/>
                </a:cubicBezTo>
                <a:cubicBezTo>
                  <a:pt x="33" y="1"/>
                  <a:pt x="66" y="7"/>
                  <a:pt x="86" y="19"/>
                </a:cubicBezTo>
                <a:cubicBezTo>
                  <a:pt x="97" y="26"/>
                  <a:pt x="104" y="37"/>
                  <a:pt x="114" y="46"/>
                </a:cubicBezTo>
                <a:cubicBezTo>
                  <a:pt x="124" y="54"/>
                  <a:pt x="136" y="58"/>
                  <a:pt x="148" y="62"/>
                </a:cubicBezTo>
                <a:cubicBezTo>
                  <a:pt x="148" y="62"/>
                  <a:pt x="148" y="63"/>
                  <a:pt x="149" y="63"/>
                </a:cubicBezTo>
                <a:cubicBezTo>
                  <a:pt x="149" y="63"/>
                  <a:pt x="149" y="63"/>
                  <a:pt x="149" y="63"/>
                </a:cubicBezTo>
                <a:cubicBezTo>
                  <a:pt x="149" y="63"/>
                  <a:pt x="149" y="64"/>
                  <a:pt x="149" y="65"/>
                </a:cubicBezTo>
                <a:cubicBezTo>
                  <a:pt x="135" y="62"/>
                  <a:pt x="122" y="58"/>
                  <a:pt x="108" y="54"/>
                </a:cubicBezTo>
                <a:cubicBezTo>
                  <a:pt x="101" y="52"/>
                  <a:pt x="94" y="50"/>
                  <a:pt x="88" y="48"/>
                </a:cubicBezTo>
                <a:cubicBezTo>
                  <a:pt x="83" y="46"/>
                  <a:pt x="80" y="45"/>
                  <a:pt x="77" y="42"/>
                </a:cubicBezTo>
                <a:cubicBezTo>
                  <a:pt x="79" y="39"/>
                  <a:pt x="79" y="35"/>
                  <a:pt x="76" y="34"/>
                </a:cubicBezTo>
                <a:cubicBezTo>
                  <a:pt x="75" y="33"/>
                  <a:pt x="72" y="33"/>
                  <a:pt x="72" y="35"/>
                </a:cubicBezTo>
                <a:cubicBezTo>
                  <a:pt x="71" y="38"/>
                  <a:pt x="73" y="40"/>
                  <a:pt x="74" y="42"/>
                </a:cubicBezTo>
                <a:cubicBezTo>
                  <a:pt x="73" y="43"/>
                  <a:pt x="72" y="43"/>
                  <a:pt x="71" y="43"/>
                </a:cubicBezTo>
                <a:cubicBezTo>
                  <a:pt x="71" y="39"/>
                  <a:pt x="69" y="36"/>
                  <a:pt x="66" y="33"/>
                </a:cubicBezTo>
                <a:cubicBezTo>
                  <a:pt x="65" y="32"/>
                  <a:pt x="61" y="30"/>
                  <a:pt x="60" y="33"/>
                </a:cubicBezTo>
                <a:cubicBezTo>
                  <a:pt x="57" y="37"/>
                  <a:pt x="63" y="42"/>
                  <a:pt x="68" y="45"/>
                </a:cubicBezTo>
                <a:cubicBezTo>
                  <a:pt x="67" y="47"/>
                  <a:pt x="66" y="49"/>
                  <a:pt x="64" y="50"/>
                </a:cubicBezTo>
                <a:cubicBezTo>
                  <a:pt x="62" y="47"/>
                  <a:pt x="58" y="45"/>
                  <a:pt x="55" y="44"/>
                </a:cubicBezTo>
                <a:cubicBezTo>
                  <a:pt x="53" y="44"/>
                  <a:pt x="50" y="44"/>
                  <a:pt x="50" y="47"/>
                </a:cubicBezTo>
                <a:cubicBezTo>
                  <a:pt x="50" y="49"/>
                  <a:pt x="52" y="51"/>
                  <a:pt x="54" y="52"/>
                </a:cubicBezTo>
                <a:cubicBezTo>
                  <a:pt x="57" y="53"/>
                  <a:pt x="60" y="54"/>
                  <a:pt x="63" y="53"/>
                </a:cubicBezTo>
                <a:cubicBezTo>
                  <a:pt x="63" y="53"/>
                  <a:pt x="63" y="54"/>
                  <a:pt x="63" y="54"/>
                </a:cubicBezTo>
                <a:cubicBezTo>
                  <a:pt x="65" y="57"/>
                  <a:pt x="63" y="60"/>
                  <a:pt x="60" y="63"/>
                </a:cubicBezTo>
                <a:cubicBezTo>
                  <a:pt x="58" y="62"/>
                  <a:pt x="57" y="62"/>
                  <a:pt x="56" y="62"/>
                </a:cubicBezTo>
                <a:cubicBezTo>
                  <a:pt x="53" y="62"/>
                  <a:pt x="50" y="62"/>
                  <a:pt x="48" y="64"/>
                </a:cubicBezTo>
                <a:cubicBezTo>
                  <a:pt x="46" y="65"/>
                  <a:pt x="47" y="69"/>
                  <a:pt x="49" y="70"/>
                </a:cubicBezTo>
                <a:cubicBezTo>
                  <a:pt x="52" y="71"/>
                  <a:pt x="55" y="69"/>
                  <a:pt x="57" y="68"/>
                </a:cubicBezTo>
                <a:cubicBezTo>
                  <a:pt x="58" y="68"/>
                  <a:pt x="59" y="67"/>
                  <a:pt x="60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2" y="68"/>
                  <a:pt x="63" y="70"/>
                  <a:pt x="63" y="72"/>
                </a:cubicBezTo>
                <a:cubicBezTo>
                  <a:pt x="58" y="74"/>
                  <a:pt x="52" y="77"/>
                  <a:pt x="52" y="82"/>
                </a:cubicBezTo>
                <a:cubicBezTo>
                  <a:pt x="52" y="84"/>
                  <a:pt x="55" y="86"/>
                  <a:pt x="57" y="85"/>
                </a:cubicBezTo>
                <a:cubicBezTo>
                  <a:pt x="61" y="84"/>
                  <a:pt x="63" y="80"/>
                  <a:pt x="65" y="77"/>
                </a:cubicBezTo>
                <a:cubicBezTo>
                  <a:pt x="65" y="76"/>
                  <a:pt x="65" y="75"/>
                  <a:pt x="66" y="75"/>
                </a:cubicBezTo>
                <a:cubicBezTo>
                  <a:pt x="66" y="74"/>
                  <a:pt x="67" y="74"/>
                  <a:pt x="67" y="74"/>
                </a:cubicBezTo>
                <a:cubicBezTo>
                  <a:pt x="79" y="70"/>
                  <a:pt x="91" y="70"/>
                  <a:pt x="104" y="70"/>
                </a:cubicBezTo>
                <a:cubicBezTo>
                  <a:pt x="118" y="70"/>
                  <a:pt x="133" y="73"/>
                  <a:pt x="146" y="79"/>
                </a:cubicBezTo>
                <a:cubicBezTo>
                  <a:pt x="146" y="79"/>
                  <a:pt x="146" y="79"/>
                  <a:pt x="146" y="79"/>
                </a:cubicBezTo>
                <a:cubicBezTo>
                  <a:pt x="146" y="80"/>
                  <a:pt x="146" y="81"/>
                  <a:pt x="146" y="82"/>
                </a:cubicBezTo>
                <a:cubicBezTo>
                  <a:pt x="134" y="79"/>
                  <a:pt x="122" y="79"/>
                  <a:pt x="111" y="84"/>
                </a:cubicBezTo>
                <a:cubicBezTo>
                  <a:pt x="98" y="90"/>
                  <a:pt x="87" y="98"/>
                  <a:pt x="74" y="101"/>
                </a:cubicBezTo>
                <a:cubicBezTo>
                  <a:pt x="53" y="106"/>
                  <a:pt x="29" y="98"/>
                  <a:pt x="16" y="82"/>
                </a:cubicBezTo>
                <a:close/>
                <a:moveTo>
                  <a:pt x="75" y="38"/>
                </a:moveTo>
                <a:cubicBezTo>
                  <a:pt x="75" y="38"/>
                  <a:pt x="75" y="38"/>
                  <a:pt x="75" y="38"/>
                </a:cubicBezTo>
                <a:cubicBezTo>
                  <a:pt x="74" y="36"/>
                  <a:pt x="75" y="36"/>
                  <a:pt x="75" y="38"/>
                </a:cubicBezTo>
                <a:close/>
                <a:moveTo>
                  <a:pt x="68" y="42"/>
                </a:moveTo>
                <a:cubicBezTo>
                  <a:pt x="66" y="40"/>
                  <a:pt x="64" y="38"/>
                  <a:pt x="63" y="36"/>
                </a:cubicBezTo>
                <a:cubicBezTo>
                  <a:pt x="61" y="34"/>
                  <a:pt x="64" y="36"/>
                  <a:pt x="65" y="36"/>
                </a:cubicBezTo>
                <a:cubicBezTo>
                  <a:pt x="67" y="38"/>
                  <a:pt x="67" y="40"/>
                  <a:pt x="68" y="42"/>
                </a:cubicBezTo>
                <a:close/>
                <a:moveTo>
                  <a:pt x="57" y="65"/>
                </a:moveTo>
                <a:cubicBezTo>
                  <a:pt x="56" y="65"/>
                  <a:pt x="55" y="66"/>
                  <a:pt x="55" y="66"/>
                </a:cubicBezTo>
                <a:cubicBezTo>
                  <a:pt x="54" y="66"/>
                  <a:pt x="54" y="67"/>
                  <a:pt x="53" y="67"/>
                </a:cubicBezTo>
                <a:cubicBezTo>
                  <a:pt x="52" y="67"/>
                  <a:pt x="51" y="67"/>
                  <a:pt x="51" y="65"/>
                </a:cubicBezTo>
                <a:cubicBezTo>
                  <a:pt x="52" y="65"/>
                  <a:pt x="53" y="65"/>
                  <a:pt x="54" y="65"/>
                </a:cubicBezTo>
                <a:cubicBezTo>
                  <a:pt x="55" y="65"/>
                  <a:pt x="56" y="65"/>
                  <a:pt x="57" y="65"/>
                </a:cubicBezTo>
                <a:close/>
                <a:moveTo>
                  <a:pt x="62" y="76"/>
                </a:moveTo>
                <a:cubicBezTo>
                  <a:pt x="62" y="76"/>
                  <a:pt x="62" y="76"/>
                  <a:pt x="62" y="77"/>
                </a:cubicBezTo>
                <a:cubicBezTo>
                  <a:pt x="61" y="78"/>
                  <a:pt x="60" y="79"/>
                  <a:pt x="59" y="80"/>
                </a:cubicBezTo>
                <a:cubicBezTo>
                  <a:pt x="59" y="80"/>
                  <a:pt x="59" y="81"/>
                  <a:pt x="58" y="81"/>
                </a:cubicBezTo>
                <a:cubicBezTo>
                  <a:pt x="57" y="82"/>
                  <a:pt x="56" y="82"/>
                  <a:pt x="55" y="81"/>
                </a:cubicBezTo>
                <a:cubicBezTo>
                  <a:pt x="56" y="78"/>
                  <a:pt x="59" y="77"/>
                  <a:pt x="62" y="7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29"/>
          <p:cNvSpPr>
            <a:spLocks noEditPoints="1"/>
          </p:cNvSpPr>
          <p:nvPr/>
        </p:nvSpPr>
        <p:spPr bwMode="auto">
          <a:xfrm>
            <a:off x="7827962" y="1728788"/>
            <a:ext cx="434975" cy="654050"/>
          </a:xfrm>
          <a:custGeom>
            <a:avLst/>
            <a:gdLst>
              <a:gd name="T0" fmla="*/ 81 w 116"/>
              <a:gd name="T1" fmla="*/ 149 h 174"/>
              <a:gd name="T2" fmla="*/ 105 w 116"/>
              <a:gd name="T3" fmla="*/ 169 h 174"/>
              <a:gd name="T4" fmla="*/ 105 w 116"/>
              <a:gd name="T5" fmla="*/ 139 h 174"/>
              <a:gd name="T6" fmla="*/ 101 w 116"/>
              <a:gd name="T7" fmla="*/ 59 h 174"/>
              <a:gd name="T8" fmla="*/ 14 w 116"/>
              <a:gd name="T9" fmla="*/ 23 h 174"/>
              <a:gd name="T10" fmla="*/ 36 w 116"/>
              <a:gd name="T11" fmla="*/ 111 h 174"/>
              <a:gd name="T12" fmla="*/ 74 w 116"/>
              <a:gd name="T13" fmla="*/ 109 h 174"/>
              <a:gd name="T14" fmla="*/ 45 w 116"/>
              <a:gd name="T15" fmla="*/ 77 h 174"/>
              <a:gd name="T16" fmla="*/ 54 w 116"/>
              <a:gd name="T17" fmla="*/ 71 h 174"/>
              <a:gd name="T18" fmla="*/ 68 w 116"/>
              <a:gd name="T19" fmla="*/ 66 h 174"/>
              <a:gd name="T20" fmla="*/ 73 w 116"/>
              <a:gd name="T21" fmla="*/ 69 h 174"/>
              <a:gd name="T22" fmla="*/ 80 w 116"/>
              <a:gd name="T23" fmla="*/ 99 h 174"/>
              <a:gd name="T24" fmla="*/ 89 w 116"/>
              <a:gd name="T25" fmla="*/ 146 h 174"/>
              <a:gd name="T26" fmla="*/ 58 w 116"/>
              <a:gd name="T27" fmla="*/ 60 h 174"/>
              <a:gd name="T28" fmla="*/ 58 w 116"/>
              <a:gd name="T29" fmla="*/ 55 h 174"/>
              <a:gd name="T30" fmla="*/ 58 w 116"/>
              <a:gd name="T31" fmla="*/ 61 h 174"/>
              <a:gd name="T32" fmla="*/ 103 w 116"/>
              <a:gd name="T33" fmla="*/ 142 h 174"/>
              <a:gd name="T34" fmla="*/ 105 w 116"/>
              <a:gd name="T35" fmla="*/ 148 h 174"/>
              <a:gd name="T36" fmla="*/ 85 w 116"/>
              <a:gd name="T37" fmla="*/ 151 h 174"/>
              <a:gd name="T38" fmla="*/ 108 w 116"/>
              <a:gd name="T39" fmla="*/ 155 h 174"/>
              <a:gd name="T40" fmla="*/ 92 w 116"/>
              <a:gd name="T41" fmla="*/ 162 h 174"/>
              <a:gd name="T42" fmla="*/ 88 w 116"/>
              <a:gd name="T43" fmla="*/ 158 h 174"/>
              <a:gd name="T44" fmla="*/ 106 w 116"/>
              <a:gd name="T45" fmla="*/ 150 h 174"/>
              <a:gd name="T46" fmla="*/ 104 w 116"/>
              <a:gd name="T47" fmla="*/ 166 h 174"/>
              <a:gd name="T48" fmla="*/ 108 w 116"/>
              <a:gd name="T49" fmla="*/ 158 h 174"/>
              <a:gd name="T50" fmla="*/ 104 w 116"/>
              <a:gd name="T51" fmla="*/ 166 h 174"/>
              <a:gd name="T52" fmla="*/ 56 w 116"/>
              <a:gd name="T53" fmla="*/ 8 h 174"/>
              <a:gd name="T54" fmla="*/ 94 w 116"/>
              <a:gd name="T55" fmla="*/ 101 h 174"/>
              <a:gd name="T56" fmla="*/ 101 w 116"/>
              <a:gd name="T57" fmla="*/ 139 h 174"/>
              <a:gd name="T58" fmla="*/ 100 w 116"/>
              <a:gd name="T59" fmla="*/ 140 h 174"/>
              <a:gd name="T60" fmla="*/ 77 w 116"/>
              <a:gd name="T61" fmla="*/ 81 h 174"/>
              <a:gd name="T62" fmla="*/ 81 w 116"/>
              <a:gd name="T63" fmla="*/ 63 h 174"/>
              <a:gd name="T64" fmla="*/ 73 w 116"/>
              <a:gd name="T65" fmla="*/ 66 h 174"/>
              <a:gd name="T66" fmla="*/ 76 w 116"/>
              <a:gd name="T67" fmla="*/ 55 h 174"/>
              <a:gd name="T68" fmla="*/ 68 w 116"/>
              <a:gd name="T69" fmla="*/ 63 h 174"/>
              <a:gd name="T70" fmla="*/ 61 w 116"/>
              <a:gd name="T71" fmla="*/ 53 h 174"/>
              <a:gd name="T72" fmla="*/ 54 w 116"/>
              <a:gd name="T73" fmla="*/ 56 h 174"/>
              <a:gd name="T74" fmla="*/ 57 w 116"/>
              <a:gd name="T75" fmla="*/ 65 h 174"/>
              <a:gd name="T76" fmla="*/ 46 w 116"/>
              <a:gd name="T77" fmla="*/ 63 h 174"/>
              <a:gd name="T78" fmla="*/ 37 w 116"/>
              <a:gd name="T79" fmla="*/ 63 h 174"/>
              <a:gd name="T80" fmla="*/ 45 w 116"/>
              <a:gd name="T81" fmla="*/ 70 h 174"/>
              <a:gd name="T82" fmla="*/ 42 w 116"/>
              <a:gd name="T83" fmla="*/ 76 h 174"/>
              <a:gd name="T84" fmla="*/ 29 w 116"/>
              <a:gd name="T85" fmla="*/ 78 h 174"/>
              <a:gd name="T86" fmla="*/ 42 w 116"/>
              <a:gd name="T87" fmla="*/ 79 h 174"/>
              <a:gd name="T88" fmla="*/ 69 w 116"/>
              <a:gd name="T89" fmla="*/ 107 h 174"/>
              <a:gd name="T90" fmla="*/ 87 w 116"/>
              <a:gd name="T91" fmla="*/ 147 h 174"/>
              <a:gd name="T92" fmla="*/ 61 w 116"/>
              <a:gd name="T93" fmla="*/ 121 h 174"/>
              <a:gd name="T94" fmla="*/ 7 w 116"/>
              <a:gd name="T95" fmla="*/ 43 h 174"/>
              <a:gd name="T96" fmla="*/ 77 w 116"/>
              <a:gd name="T97" fmla="*/ 65 h 174"/>
              <a:gd name="T98" fmla="*/ 70 w 116"/>
              <a:gd name="T99" fmla="*/ 61 h 174"/>
              <a:gd name="T100" fmla="*/ 73 w 116"/>
              <a:gd name="T101" fmla="*/ 56 h 174"/>
              <a:gd name="T102" fmla="*/ 45 w 116"/>
              <a:gd name="T103" fmla="*/ 66 h 174"/>
              <a:gd name="T104" fmla="*/ 41 w 116"/>
              <a:gd name="T105" fmla="*/ 64 h 174"/>
              <a:gd name="T106" fmla="*/ 43 w 116"/>
              <a:gd name="T107" fmla="*/ 64 h 174"/>
              <a:gd name="T108" fmla="*/ 39 w 116"/>
              <a:gd name="T109" fmla="*/ 77 h 174"/>
              <a:gd name="T110" fmla="*/ 34 w 116"/>
              <a:gd name="T111" fmla="*/ 77 h 174"/>
              <a:gd name="T112" fmla="*/ 31 w 116"/>
              <a:gd name="T113" fmla="*/ 7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6" h="174">
                <a:moveTo>
                  <a:pt x="62" y="125"/>
                </a:moveTo>
                <a:cubicBezTo>
                  <a:pt x="72" y="131"/>
                  <a:pt x="77" y="140"/>
                  <a:pt x="81" y="149"/>
                </a:cubicBezTo>
                <a:cubicBezTo>
                  <a:pt x="81" y="150"/>
                  <a:pt x="81" y="150"/>
                  <a:pt x="81" y="151"/>
                </a:cubicBezTo>
                <a:cubicBezTo>
                  <a:pt x="85" y="159"/>
                  <a:pt x="93" y="174"/>
                  <a:pt x="105" y="169"/>
                </a:cubicBezTo>
                <a:cubicBezTo>
                  <a:pt x="116" y="164"/>
                  <a:pt x="109" y="149"/>
                  <a:pt x="105" y="140"/>
                </a:cubicBezTo>
                <a:cubicBezTo>
                  <a:pt x="105" y="140"/>
                  <a:pt x="105" y="139"/>
                  <a:pt x="105" y="139"/>
                </a:cubicBezTo>
                <a:cubicBezTo>
                  <a:pt x="100" y="125"/>
                  <a:pt x="95" y="111"/>
                  <a:pt x="98" y="95"/>
                </a:cubicBezTo>
                <a:cubicBezTo>
                  <a:pt x="99" y="83"/>
                  <a:pt x="103" y="71"/>
                  <a:pt x="101" y="59"/>
                </a:cubicBezTo>
                <a:cubicBezTo>
                  <a:pt x="99" y="38"/>
                  <a:pt x="86" y="13"/>
                  <a:pt x="65" y="6"/>
                </a:cubicBezTo>
                <a:cubicBezTo>
                  <a:pt x="47" y="0"/>
                  <a:pt x="26" y="9"/>
                  <a:pt x="14" y="23"/>
                </a:cubicBezTo>
                <a:cubicBezTo>
                  <a:pt x="1" y="38"/>
                  <a:pt x="0" y="60"/>
                  <a:pt x="6" y="77"/>
                </a:cubicBezTo>
                <a:cubicBezTo>
                  <a:pt x="12" y="92"/>
                  <a:pt x="22" y="104"/>
                  <a:pt x="36" y="111"/>
                </a:cubicBezTo>
                <a:cubicBezTo>
                  <a:pt x="44" y="116"/>
                  <a:pt x="54" y="120"/>
                  <a:pt x="62" y="125"/>
                </a:cubicBezTo>
                <a:close/>
                <a:moveTo>
                  <a:pt x="74" y="109"/>
                </a:moveTo>
                <a:cubicBezTo>
                  <a:pt x="67" y="98"/>
                  <a:pt x="58" y="87"/>
                  <a:pt x="47" y="79"/>
                </a:cubicBezTo>
                <a:cubicBezTo>
                  <a:pt x="47" y="79"/>
                  <a:pt x="46" y="78"/>
                  <a:pt x="45" y="77"/>
                </a:cubicBezTo>
                <a:cubicBezTo>
                  <a:pt x="47" y="76"/>
                  <a:pt x="48" y="73"/>
                  <a:pt x="48" y="70"/>
                </a:cubicBezTo>
                <a:cubicBezTo>
                  <a:pt x="50" y="71"/>
                  <a:pt x="53" y="71"/>
                  <a:pt x="54" y="71"/>
                </a:cubicBezTo>
                <a:cubicBezTo>
                  <a:pt x="57" y="70"/>
                  <a:pt x="59" y="68"/>
                  <a:pt x="60" y="65"/>
                </a:cubicBezTo>
                <a:cubicBezTo>
                  <a:pt x="63" y="66"/>
                  <a:pt x="65" y="67"/>
                  <a:pt x="68" y="66"/>
                </a:cubicBezTo>
                <a:cubicBezTo>
                  <a:pt x="68" y="66"/>
                  <a:pt x="69" y="67"/>
                  <a:pt x="69" y="67"/>
                </a:cubicBezTo>
                <a:cubicBezTo>
                  <a:pt x="70" y="68"/>
                  <a:pt x="71" y="69"/>
                  <a:pt x="73" y="69"/>
                </a:cubicBezTo>
                <a:cubicBezTo>
                  <a:pt x="72" y="72"/>
                  <a:pt x="72" y="75"/>
                  <a:pt x="73" y="78"/>
                </a:cubicBezTo>
                <a:cubicBezTo>
                  <a:pt x="75" y="85"/>
                  <a:pt x="77" y="92"/>
                  <a:pt x="80" y="99"/>
                </a:cubicBezTo>
                <a:cubicBezTo>
                  <a:pt x="86" y="113"/>
                  <a:pt x="91" y="128"/>
                  <a:pt x="97" y="141"/>
                </a:cubicBezTo>
                <a:cubicBezTo>
                  <a:pt x="94" y="143"/>
                  <a:pt x="92" y="144"/>
                  <a:pt x="89" y="146"/>
                </a:cubicBezTo>
                <a:cubicBezTo>
                  <a:pt x="86" y="133"/>
                  <a:pt x="81" y="120"/>
                  <a:pt x="74" y="109"/>
                </a:cubicBezTo>
                <a:close/>
                <a:moveTo>
                  <a:pt x="58" y="60"/>
                </a:moveTo>
                <a:cubicBezTo>
                  <a:pt x="57" y="58"/>
                  <a:pt x="57" y="56"/>
                  <a:pt x="56" y="55"/>
                </a:cubicBezTo>
                <a:cubicBezTo>
                  <a:pt x="56" y="52"/>
                  <a:pt x="58" y="54"/>
                  <a:pt x="58" y="55"/>
                </a:cubicBezTo>
                <a:cubicBezTo>
                  <a:pt x="59" y="56"/>
                  <a:pt x="58" y="58"/>
                  <a:pt x="58" y="59"/>
                </a:cubicBezTo>
                <a:cubicBezTo>
                  <a:pt x="58" y="60"/>
                  <a:pt x="58" y="60"/>
                  <a:pt x="58" y="61"/>
                </a:cubicBezTo>
                <a:cubicBezTo>
                  <a:pt x="58" y="60"/>
                  <a:pt x="58" y="60"/>
                  <a:pt x="58" y="60"/>
                </a:cubicBezTo>
                <a:close/>
                <a:moveTo>
                  <a:pt x="103" y="142"/>
                </a:moveTo>
                <a:cubicBezTo>
                  <a:pt x="103" y="144"/>
                  <a:pt x="104" y="146"/>
                  <a:pt x="105" y="148"/>
                </a:cubicBezTo>
                <a:cubicBezTo>
                  <a:pt x="105" y="148"/>
                  <a:pt x="105" y="148"/>
                  <a:pt x="105" y="148"/>
                </a:cubicBezTo>
                <a:cubicBezTo>
                  <a:pt x="99" y="151"/>
                  <a:pt x="93" y="153"/>
                  <a:pt x="87" y="156"/>
                </a:cubicBezTo>
                <a:cubicBezTo>
                  <a:pt x="86" y="154"/>
                  <a:pt x="85" y="152"/>
                  <a:pt x="85" y="151"/>
                </a:cubicBezTo>
                <a:cubicBezTo>
                  <a:pt x="91" y="148"/>
                  <a:pt x="97" y="145"/>
                  <a:pt x="103" y="142"/>
                </a:cubicBezTo>
                <a:close/>
                <a:moveTo>
                  <a:pt x="108" y="155"/>
                </a:moveTo>
                <a:cubicBezTo>
                  <a:pt x="108" y="155"/>
                  <a:pt x="107" y="155"/>
                  <a:pt x="107" y="155"/>
                </a:cubicBezTo>
                <a:cubicBezTo>
                  <a:pt x="102" y="156"/>
                  <a:pt x="98" y="160"/>
                  <a:pt x="92" y="162"/>
                </a:cubicBezTo>
                <a:cubicBezTo>
                  <a:pt x="92" y="162"/>
                  <a:pt x="92" y="162"/>
                  <a:pt x="91" y="162"/>
                </a:cubicBezTo>
                <a:cubicBezTo>
                  <a:pt x="90" y="161"/>
                  <a:pt x="89" y="160"/>
                  <a:pt x="88" y="158"/>
                </a:cubicBezTo>
                <a:cubicBezTo>
                  <a:pt x="94" y="156"/>
                  <a:pt x="100" y="153"/>
                  <a:pt x="106" y="151"/>
                </a:cubicBezTo>
                <a:cubicBezTo>
                  <a:pt x="106" y="151"/>
                  <a:pt x="106" y="151"/>
                  <a:pt x="106" y="150"/>
                </a:cubicBezTo>
                <a:cubicBezTo>
                  <a:pt x="107" y="152"/>
                  <a:pt x="107" y="154"/>
                  <a:pt x="108" y="155"/>
                </a:cubicBezTo>
                <a:close/>
                <a:moveTo>
                  <a:pt x="104" y="166"/>
                </a:moveTo>
                <a:cubicBezTo>
                  <a:pt x="100" y="169"/>
                  <a:pt x="96" y="167"/>
                  <a:pt x="93" y="164"/>
                </a:cubicBezTo>
                <a:cubicBezTo>
                  <a:pt x="98" y="163"/>
                  <a:pt x="102" y="159"/>
                  <a:pt x="108" y="158"/>
                </a:cubicBezTo>
                <a:cubicBezTo>
                  <a:pt x="108" y="158"/>
                  <a:pt x="108" y="158"/>
                  <a:pt x="108" y="158"/>
                </a:cubicBezTo>
                <a:cubicBezTo>
                  <a:pt x="108" y="161"/>
                  <a:pt x="107" y="164"/>
                  <a:pt x="104" y="166"/>
                </a:cubicBezTo>
                <a:close/>
                <a:moveTo>
                  <a:pt x="7" y="43"/>
                </a:moveTo>
                <a:cubicBezTo>
                  <a:pt x="12" y="21"/>
                  <a:pt x="34" y="6"/>
                  <a:pt x="56" y="8"/>
                </a:cubicBezTo>
                <a:cubicBezTo>
                  <a:pt x="82" y="9"/>
                  <a:pt x="97" y="39"/>
                  <a:pt x="99" y="62"/>
                </a:cubicBezTo>
                <a:cubicBezTo>
                  <a:pt x="100" y="76"/>
                  <a:pt x="95" y="88"/>
                  <a:pt x="94" y="101"/>
                </a:cubicBezTo>
                <a:cubicBezTo>
                  <a:pt x="93" y="114"/>
                  <a:pt x="97" y="126"/>
                  <a:pt x="101" y="138"/>
                </a:cubicBezTo>
                <a:cubicBezTo>
                  <a:pt x="101" y="138"/>
                  <a:pt x="101" y="139"/>
                  <a:pt x="101" y="139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101" y="140"/>
                  <a:pt x="100" y="140"/>
                  <a:pt x="100" y="140"/>
                </a:cubicBezTo>
                <a:cubicBezTo>
                  <a:pt x="94" y="127"/>
                  <a:pt x="89" y="114"/>
                  <a:pt x="84" y="101"/>
                </a:cubicBezTo>
                <a:cubicBezTo>
                  <a:pt x="81" y="94"/>
                  <a:pt x="79" y="88"/>
                  <a:pt x="77" y="81"/>
                </a:cubicBezTo>
                <a:cubicBezTo>
                  <a:pt x="76" y="77"/>
                  <a:pt x="75" y="73"/>
                  <a:pt x="76" y="69"/>
                </a:cubicBezTo>
                <a:cubicBezTo>
                  <a:pt x="79" y="68"/>
                  <a:pt x="82" y="66"/>
                  <a:pt x="81" y="63"/>
                </a:cubicBezTo>
                <a:cubicBezTo>
                  <a:pt x="81" y="62"/>
                  <a:pt x="79" y="59"/>
                  <a:pt x="77" y="61"/>
                </a:cubicBezTo>
                <a:cubicBezTo>
                  <a:pt x="75" y="62"/>
                  <a:pt x="74" y="64"/>
                  <a:pt x="73" y="66"/>
                </a:cubicBezTo>
                <a:cubicBezTo>
                  <a:pt x="72" y="66"/>
                  <a:pt x="71" y="66"/>
                  <a:pt x="71" y="64"/>
                </a:cubicBezTo>
                <a:cubicBezTo>
                  <a:pt x="74" y="62"/>
                  <a:pt x="76" y="58"/>
                  <a:pt x="76" y="55"/>
                </a:cubicBezTo>
                <a:cubicBezTo>
                  <a:pt x="76" y="53"/>
                  <a:pt x="75" y="49"/>
                  <a:pt x="73" y="49"/>
                </a:cubicBezTo>
                <a:cubicBezTo>
                  <a:pt x="67" y="50"/>
                  <a:pt x="67" y="57"/>
                  <a:pt x="68" y="63"/>
                </a:cubicBezTo>
                <a:cubicBezTo>
                  <a:pt x="66" y="64"/>
                  <a:pt x="63" y="64"/>
                  <a:pt x="61" y="63"/>
                </a:cubicBezTo>
                <a:cubicBezTo>
                  <a:pt x="62" y="59"/>
                  <a:pt x="62" y="55"/>
                  <a:pt x="61" y="53"/>
                </a:cubicBezTo>
                <a:cubicBezTo>
                  <a:pt x="60" y="51"/>
                  <a:pt x="58" y="49"/>
                  <a:pt x="55" y="50"/>
                </a:cubicBezTo>
                <a:cubicBezTo>
                  <a:pt x="53" y="51"/>
                  <a:pt x="53" y="54"/>
                  <a:pt x="54" y="56"/>
                </a:cubicBezTo>
                <a:cubicBezTo>
                  <a:pt x="54" y="59"/>
                  <a:pt x="56" y="62"/>
                  <a:pt x="58" y="64"/>
                </a:cubicBezTo>
                <a:cubicBezTo>
                  <a:pt x="58" y="64"/>
                  <a:pt x="58" y="65"/>
                  <a:pt x="57" y="65"/>
                </a:cubicBezTo>
                <a:cubicBezTo>
                  <a:pt x="56" y="68"/>
                  <a:pt x="52" y="68"/>
                  <a:pt x="48" y="67"/>
                </a:cubicBezTo>
                <a:cubicBezTo>
                  <a:pt x="48" y="66"/>
                  <a:pt x="47" y="65"/>
                  <a:pt x="46" y="63"/>
                </a:cubicBezTo>
                <a:cubicBezTo>
                  <a:pt x="45" y="61"/>
                  <a:pt x="43" y="59"/>
                  <a:pt x="40" y="58"/>
                </a:cubicBezTo>
                <a:cubicBezTo>
                  <a:pt x="38" y="58"/>
                  <a:pt x="36" y="61"/>
                  <a:pt x="37" y="63"/>
                </a:cubicBezTo>
                <a:cubicBezTo>
                  <a:pt x="37" y="66"/>
                  <a:pt x="40" y="67"/>
                  <a:pt x="42" y="68"/>
                </a:cubicBezTo>
                <a:cubicBezTo>
                  <a:pt x="43" y="69"/>
                  <a:pt x="44" y="69"/>
                  <a:pt x="45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72"/>
                  <a:pt x="44" y="74"/>
                  <a:pt x="42" y="76"/>
                </a:cubicBezTo>
                <a:cubicBezTo>
                  <a:pt x="38" y="72"/>
                  <a:pt x="32" y="69"/>
                  <a:pt x="28" y="72"/>
                </a:cubicBezTo>
                <a:cubicBezTo>
                  <a:pt x="27" y="74"/>
                  <a:pt x="27" y="77"/>
                  <a:pt x="29" y="78"/>
                </a:cubicBezTo>
                <a:cubicBezTo>
                  <a:pt x="32" y="81"/>
                  <a:pt x="36" y="80"/>
                  <a:pt x="40" y="80"/>
                </a:cubicBezTo>
                <a:cubicBezTo>
                  <a:pt x="41" y="80"/>
                  <a:pt x="41" y="79"/>
                  <a:pt x="42" y="79"/>
                </a:cubicBezTo>
                <a:cubicBezTo>
                  <a:pt x="43" y="79"/>
                  <a:pt x="43" y="80"/>
                  <a:pt x="44" y="80"/>
                </a:cubicBezTo>
                <a:cubicBezTo>
                  <a:pt x="54" y="87"/>
                  <a:pt x="61" y="97"/>
                  <a:pt x="69" y="107"/>
                </a:cubicBezTo>
                <a:cubicBezTo>
                  <a:pt x="77" y="118"/>
                  <a:pt x="83" y="132"/>
                  <a:pt x="86" y="146"/>
                </a:cubicBezTo>
                <a:cubicBezTo>
                  <a:pt x="86" y="146"/>
                  <a:pt x="86" y="147"/>
                  <a:pt x="87" y="147"/>
                </a:cubicBezTo>
                <a:cubicBezTo>
                  <a:pt x="86" y="147"/>
                  <a:pt x="85" y="147"/>
                  <a:pt x="84" y="148"/>
                </a:cubicBezTo>
                <a:cubicBezTo>
                  <a:pt x="79" y="137"/>
                  <a:pt x="72" y="127"/>
                  <a:pt x="61" y="121"/>
                </a:cubicBezTo>
                <a:cubicBezTo>
                  <a:pt x="50" y="114"/>
                  <a:pt x="37" y="110"/>
                  <a:pt x="26" y="101"/>
                </a:cubicBezTo>
                <a:cubicBezTo>
                  <a:pt x="10" y="88"/>
                  <a:pt x="2" y="64"/>
                  <a:pt x="7" y="43"/>
                </a:cubicBezTo>
                <a:close/>
                <a:moveTo>
                  <a:pt x="77" y="65"/>
                </a:moveTo>
                <a:cubicBezTo>
                  <a:pt x="77" y="65"/>
                  <a:pt x="77" y="65"/>
                  <a:pt x="77" y="65"/>
                </a:cubicBezTo>
                <a:cubicBezTo>
                  <a:pt x="78" y="63"/>
                  <a:pt x="79" y="64"/>
                  <a:pt x="77" y="65"/>
                </a:cubicBezTo>
                <a:close/>
                <a:moveTo>
                  <a:pt x="70" y="61"/>
                </a:moveTo>
                <a:cubicBezTo>
                  <a:pt x="70" y="59"/>
                  <a:pt x="70" y="56"/>
                  <a:pt x="71" y="54"/>
                </a:cubicBezTo>
                <a:cubicBezTo>
                  <a:pt x="73" y="51"/>
                  <a:pt x="73" y="55"/>
                  <a:pt x="73" y="56"/>
                </a:cubicBezTo>
                <a:cubicBezTo>
                  <a:pt x="73" y="58"/>
                  <a:pt x="71" y="60"/>
                  <a:pt x="70" y="61"/>
                </a:cubicBezTo>
                <a:close/>
                <a:moveTo>
                  <a:pt x="45" y="66"/>
                </a:moveTo>
                <a:cubicBezTo>
                  <a:pt x="44" y="66"/>
                  <a:pt x="43" y="65"/>
                  <a:pt x="43" y="65"/>
                </a:cubicBezTo>
                <a:cubicBezTo>
                  <a:pt x="42" y="65"/>
                  <a:pt x="42" y="65"/>
                  <a:pt x="41" y="64"/>
                </a:cubicBezTo>
                <a:cubicBezTo>
                  <a:pt x="40" y="64"/>
                  <a:pt x="40" y="63"/>
                  <a:pt x="41" y="62"/>
                </a:cubicBezTo>
                <a:cubicBezTo>
                  <a:pt x="42" y="62"/>
                  <a:pt x="43" y="63"/>
                  <a:pt x="43" y="64"/>
                </a:cubicBezTo>
                <a:cubicBezTo>
                  <a:pt x="44" y="65"/>
                  <a:pt x="44" y="65"/>
                  <a:pt x="45" y="66"/>
                </a:cubicBezTo>
                <a:close/>
                <a:moveTo>
                  <a:pt x="39" y="77"/>
                </a:moveTo>
                <a:cubicBezTo>
                  <a:pt x="39" y="77"/>
                  <a:pt x="38" y="77"/>
                  <a:pt x="38" y="77"/>
                </a:cubicBezTo>
                <a:cubicBezTo>
                  <a:pt x="37" y="77"/>
                  <a:pt x="35" y="77"/>
                  <a:pt x="34" y="77"/>
                </a:cubicBezTo>
                <a:cubicBezTo>
                  <a:pt x="34" y="77"/>
                  <a:pt x="33" y="77"/>
                  <a:pt x="33" y="77"/>
                </a:cubicBezTo>
                <a:cubicBezTo>
                  <a:pt x="31" y="77"/>
                  <a:pt x="31" y="76"/>
                  <a:pt x="31" y="74"/>
                </a:cubicBezTo>
                <a:cubicBezTo>
                  <a:pt x="33" y="73"/>
                  <a:pt x="36" y="75"/>
                  <a:pt x="39" y="7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30"/>
          <p:cNvSpPr>
            <a:spLocks noEditPoints="1"/>
          </p:cNvSpPr>
          <p:nvPr/>
        </p:nvSpPr>
        <p:spPr bwMode="auto">
          <a:xfrm>
            <a:off x="10469562" y="2633663"/>
            <a:ext cx="619125" cy="503238"/>
          </a:xfrm>
          <a:custGeom>
            <a:avLst/>
            <a:gdLst>
              <a:gd name="T0" fmla="*/ 127 w 165"/>
              <a:gd name="T1" fmla="*/ 119 h 134"/>
              <a:gd name="T2" fmla="*/ 158 w 165"/>
              <a:gd name="T3" fmla="*/ 123 h 134"/>
              <a:gd name="T4" fmla="*/ 141 w 165"/>
              <a:gd name="T5" fmla="*/ 98 h 134"/>
              <a:gd name="T6" fmla="*/ 96 w 165"/>
              <a:gd name="T7" fmla="*/ 32 h 134"/>
              <a:gd name="T8" fmla="*/ 3 w 165"/>
              <a:gd name="T9" fmla="*/ 48 h 134"/>
              <a:gd name="T10" fmla="*/ 69 w 165"/>
              <a:gd name="T11" fmla="*/ 111 h 134"/>
              <a:gd name="T12" fmla="*/ 99 w 165"/>
              <a:gd name="T13" fmla="*/ 89 h 134"/>
              <a:gd name="T14" fmla="*/ 58 w 165"/>
              <a:gd name="T15" fmla="*/ 78 h 134"/>
              <a:gd name="T16" fmla="*/ 62 w 165"/>
              <a:gd name="T17" fmla="*/ 67 h 134"/>
              <a:gd name="T18" fmla="*/ 71 w 165"/>
              <a:gd name="T19" fmla="*/ 55 h 134"/>
              <a:gd name="T20" fmla="*/ 77 w 165"/>
              <a:gd name="T21" fmla="*/ 56 h 134"/>
              <a:gd name="T22" fmla="*/ 99 w 165"/>
              <a:gd name="T23" fmla="*/ 77 h 134"/>
              <a:gd name="T24" fmla="*/ 132 w 165"/>
              <a:gd name="T25" fmla="*/ 111 h 134"/>
              <a:gd name="T26" fmla="*/ 59 w 165"/>
              <a:gd name="T27" fmla="*/ 56 h 134"/>
              <a:gd name="T28" fmla="*/ 57 w 165"/>
              <a:gd name="T29" fmla="*/ 52 h 134"/>
              <a:gd name="T30" fmla="*/ 60 w 165"/>
              <a:gd name="T31" fmla="*/ 56 h 134"/>
              <a:gd name="T32" fmla="*/ 141 w 165"/>
              <a:gd name="T33" fmla="*/ 101 h 134"/>
              <a:gd name="T34" fmla="*/ 146 w 165"/>
              <a:gd name="T35" fmla="*/ 106 h 134"/>
              <a:gd name="T36" fmla="*/ 131 w 165"/>
              <a:gd name="T37" fmla="*/ 118 h 134"/>
              <a:gd name="T38" fmla="*/ 153 w 165"/>
              <a:gd name="T39" fmla="*/ 110 h 134"/>
              <a:gd name="T40" fmla="*/ 143 w 165"/>
              <a:gd name="T41" fmla="*/ 124 h 134"/>
              <a:gd name="T42" fmla="*/ 138 w 165"/>
              <a:gd name="T43" fmla="*/ 123 h 134"/>
              <a:gd name="T44" fmla="*/ 149 w 165"/>
              <a:gd name="T45" fmla="*/ 106 h 134"/>
              <a:gd name="T46" fmla="*/ 156 w 165"/>
              <a:gd name="T47" fmla="*/ 121 h 134"/>
              <a:gd name="T48" fmla="*/ 154 w 165"/>
              <a:gd name="T49" fmla="*/ 112 h 134"/>
              <a:gd name="T50" fmla="*/ 156 w 165"/>
              <a:gd name="T51" fmla="*/ 121 h 134"/>
              <a:gd name="T52" fmla="*/ 30 w 165"/>
              <a:gd name="T53" fmla="*/ 13 h 134"/>
              <a:gd name="T54" fmla="*/ 112 w 165"/>
              <a:gd name="T55" fmla="*/ 72 h 134"/>
              <a:gd name="T56" fmla="*/ 139 w 165"/>
              <a:gd name="T57" fmla="*/ 100 h 134"/>
              <a:gd name="T58" fmla="*/ 138 w 165"/>
              <a:gd name="T59" fmla="*/ 101 h 134"/>
              <a:gd name="T60" fmla="*/ 87 w 165"/>
              <a:gd name="T61" fmla="*/ 64 h 134"/>
              <a:gd name="T62" fmla="*/ 81 w 165"/>
              <a:gd name="T63" fmla="*/ 46 h 134"/>
              <a:gd name="T64" fmla="*/ 76 w 165"/>
              <a:gd name="T65" fmla="*/ 53 h 134"/>
              <a:gd name="T66" fmla="*/ 72 w 165"/>
              <a:gd name="T67" fmla="*/ 42 h 134"/>
              <a:gd name="T68" fmla="*/ 69 w 165"/>
              <a:gd name="T69" fmla="*/ 53 h 134"/>
              <a:gd name="T70" fmla="*/ 58 w 165"/>
              <a:gd name="T71" fmla="*/ 48 h 134"/>
              <a:gd name="T72" fmla="*/ 54 w 165"/>
              <a:gd name="T73" fmla="*/ 55 h 134"/>
              <a:gd name="T74" fmla="*/ 62 w 165"/>
              <a:gd name="T75" fmla="*/ 60 h 134"/>
              <a:gd name="T76" fmla="*/ 52 w 165"/>
              <a:gd name="T77" fmla="*/ 65 h 134"/>
              <a:gd name="T78" fmla="*/ 43 w 165"/>
              <a:gd name="T79" fmla="*/ 70 h 134"/>
              <a:gd name="T80" fmla="*/ 54 w 165"/>
              <a:gd name="T81" fmla="*/ 71 h 134"/>
              <a:gd name="T82" fmla="*/ 55 w 165"/>
              <a:gd name="T83" fmla="*/ 77 h 134"/>
              <a:gd name="T84" fmla="*/ 45 w 165"/>
              <a:gd name="T85" fmla="*/ 87 h 134"/>
              <a:gd name="T86" fmla="*/ 57 w 165"/>
              <a:gd name="T87" fmla="*/ 80 h 134"/>
              <a:gd name="T88" fmla="*/ 94 w 165"/>
              <a:gd name="T89" fmla="*/ 90 h 134"/>
              <a:gd name="T90" fmla="*/ 130 w 165"/>
              <a:gd name="T91" fmla="*/ 114 h 134"/>
              <a:gd name="T92" fmla="*/ 95 w 165"/>
              <a:gd name="T93" fmla="*/ 106 h 134"/>
              <a:gd name="T94" fmla="*/ 8 w 165"/>
              <a:gd name="T95" fmla="*/ 69 h 134"/>
              <a:gd name="T96" fmla="*/ 79 w 165"/>
              <a:gd name="T97" fmla="*/ 50 h 134"/>
              <a:gd name="T98" fmla="*/ 71 w 165"/>
              <a:gd name="T99" fmla="*/ 51 h 134"/>
              <a:gd name="T100" fmla="*/ 70 w 165"/>
              <a:gd name="T101" fmla="*/ 44 h 134"/>
              <a:gd name="T102" fmla="*/ 52 w 165"/>
              <a:gd name="T103" fmla="*/ 68 h 134"/>
              <a:gd name="T104" fmla="*/ 48 w 165"/>
              <a:gd name="T105" fmla="*/ 69 h 134"/>
              <a:gd name="T106" fmla="*/ 49 w 165"/>
              <a:gd name="T107" fmla="*/ 67 h 134"/>
              <a:gd name="T108" fmla="*/ 53 w 165"/>
              <a:gd name="T109" fmla="*/ 80 h 134"/>
              <a:gd name="T110" fmla="*/ 49 w 165"/>
              <a:gd name="T111" fmla="*/ 83 h 134"/>
              <a:gd name="T112" fmla="*/ 45 w 165"/>
              <a:gd name="T113" fmla="*/ 8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5" h="134">
                <a:moveTo>
                  <a:pt x="98" y="109"/>
                </a:moveTo>
                <a:cubicBezTo>
                  <a:pt x="109" y="108"/>
                  <a:pt x="118" y="113"/>
                  <a:pt x="127" y="119"/>
                </a:cubicBezTo>
                <a:cubicBezTo>
                  <a:pt x="127" y="119"/>
                  <a:pt x="127" y="120"/>
                  <a:pt x="128" y="120"/>
                </a:cubicBezTo>
                <a:cubicBezTo>
                  <a:pt x="136" y="125"/>
                  <a:pt x="150" y="134"/>
                  <a:pt x="158" y="123"/>
                </a:cubicBezTo>
                <a:cubicBezTo>
                  <a:pt x="165" y="113"/>
                  <a:pt x="150" y="103"/>
                  <a:pt x="142" y="98"/>
                </a:cubicBezTo>
                <a:cubicBezTo>
                  <a:pt x="142" y="98"/>
                  <a:pt x="142" y="98"/>
                  <a:pt x="141" y="98"/>
                </a:cubicBezTo>
                <a:cubicBezTo>
                  <a:pt x="130" y="88"/>
                  <a:pt x="119" y="79"/>
                  <a:pt x="112" y="65"/>
                </a:cubicBezTo>
                <a:cubicBezTo>
                  <a:pt x="107" y="53"/>
                  <a:pt x="104" y="42"/>
                  <a:pt x="96" y="32"/>
                </a:cubicBezTo>
                <a:cubicBezTo>
                  <a:pt x="83" y="15"/>
                  <a:pt x="59" y="1"/>
                  <a:pt x="37" y="7"/>
                </a:cubicBezTo>
                <a:cubicBezTo>
                  <a:pt x="19" y="11"/>
                  <a:pt x="5" y="30"/>
                  <a:pt x="3" y="48"/>
                </a:cubicBezTo>
                <a:cubicBezTo>
                  <a:pt x="0" y="68"/>
                  <a:pt x="11" y="87"/>
                  <a:pt x="25" y="98"/>
                </a:cubicBezTo>
                <a:cubicBezTo>
                  <a:pt x="38" y="108"/>
                  <a:pt x="53" y="112"/>
                  <a:pt x="69" y="111"/>
                </a:cubicBezTo>
                <a:cubicBezTo>
                  <a:pt x="78" y="111"/>
                  <a:pt x="88" y="109"/>
                  <a:pt x="98" y="109"/>
                </a:cubicBezTo>
                <a:close/>
                <a:moveTo>
                  <a:pt x="99" y="89"/>
                </a:moveTo>
                <a:cubicBezTo>
                  <a:pt x="88" y="84"/>
                  <a:pt x="74" y="79"/>
                  <a:pt x="61" y="78"/>
                </a:cubicBezTo>
                <a:cubicBezTo>
                  <a:pt x="60" y="78"/>
                  <a:pt x="59" y="78"/>
                  <a:pt x="58" y="78"/>
                </a:cubicBezTo>
                <a:cubicBezTo>
                  <a:pt x="59" y="75"/>
                  <a:pt x="58" y="72"/>
                  <a:pt x="57" y="70"/>
                </a:cubicBezTo>
                <a:cubicBezTo>
                  <a:pt x="59" y="69"/>
                  <a:pt x="61" y="68"/>
                  <a:pt x="62" y="67"/>
                </a:cubicBezTo>
                <a:cubicBezTo>
                  <a:pt x="64" y="65"/>
                  <a:pt x="65" y="62"/>
                  <a:pt x="65" y="59"/>
                </a:cubicBezTo>
                <a:cubicBezTo>
                  <a:pt x="67" y="59"/>
                  <a:pt x="70" y="58"/>
                  <a:pt x="71" y="55"/>
                </a:cubicBezTo>
                <a:cubicBezTo>
                  <a:pt x="72" y="56"/>
                  <a:pt x="73" y="56"/>
                  <a:pt x="73" y="56"/>
                </a:cubicBezTo>
                <a:cubicBezTo>
                  <a:pt x="74" y="57"/>
                  <a:pt x="76" y="57"/>
                  <a:pt x="77" y="56"/>
                </a:cubicBezTo>
                <a:cubicBezTo>
                  <a:pt x="78" y="59"/>
                  <a:pt x="80" y="61"/>
                  <a:pt x="82" y="63"/>
                </a:cubicBezTo>
                <a:cubicBezTo>
                  <a:pt x="88" y="68"/>
                  <a:pt x="93" y="73"/>
                  <a:pt x="99" y="77"/>
                </a:cubicBezTo>
                <a:cubicBezTo>
                  <a:pt x="112" y="86"/>
                  <a:pt x="123" y="96"/>
                  <a:pt x="136" y="104"/>
                </a:cubicBezTo>
                <a:cubicBezTo>
                  <a:pt x="135" y="106"/>
                  <a:pt x="133" y="109"/>
                  <a:pt x="132" y="111"/>
                </a:cubicBezTo>
                <a:cubicBezTo>
                  <a:pt x="123" y="102"/>
                  <a:pt x="111" y="94"/>
                  <a:pt x="99" y="89"/>
                </a:cubicBezTo>
                <a:close/>
                <a:moveTo>
                  <a:pt x="59" y="56"/>
                </a:moveTo>
                <a:cubicBezTo>
                  <a:pt x="58" y="55"/>
                  <a:pt x="57" y="54"/>
                  <a:pt x="55" y="52"/>
                </a:cubicBezTo>
                <a:cubicBezTo>
                  <a:pt x="54" y="50"/>
                  <a:pt x="57" y="51"/>
                  <a:pt x="57" y="52"/>
                </a:cubicBezTo>
                <a:cubicBezTo>
                  <a:pt x="58" y="53"/>
                  <a:pt x="59" y="54"/>
                  <a:pt x="60" y="55"/>
                </a:cubicBezTo>
                <a:cubicBezTo>
                  <a:pt x="60" y="55"/>
                  <a:pt x="60" y="56"/>
                  <a:pt x="60" y="56"/>
                </a:cubicBezTo>
                <a:cubicBezTo>
                  <a:pt x="60" y="56"/>
                  <a:pt x="60" y="56"/>
                  <a:pt x="59" y="56"/>
                </a:cubicBezTo>
                <a:close/>
                <a:moveTo>
                  <a:pt x="141" y="101"/>
                </a:moveTo>
                <a:cubicBezTo>
                  <a:pt x="143" y="102"/>
                  <a:pt x="145" y="104"/>
                  <a:pt x="147" y="105"/>
                </a:cubicBezTo>
                <a:cubicBezTo>
                  <a:pt x="147" y="105"/>
                  <a:pt x="147" y="105"/>
                  <a:pt x="146" y="106"/>
                </a:cubicBezTo>
                <a:cubicBezTo>
                  <a:pt x="143" y="111"/>
                  <a:pt x="139" y="116"/>
                  <a:pt x="135" y="121"/>
                </a:cubicBezTo>
                <a:cubicBezTo>
                  <a:pt x="134" y="120"/>
                  <a:pt x="132" y="119"/>
                  <a:pt x="131" y="118"/>
                </a:cubicBezTo>
                <a:cubicBezTo>
                  <a:pt x="135" y="113"/>
                  <a:pt x="138" y="107"/>
                  <a:pt x="141" y="101"/>
                </a:cubicBezTo>
                <a:close/>
                <a:moveTo>
                  <a:pt x="153" y="110"/>
                </a:moveTo>
                <a:cubicBezTo>
                  <a:pt x="153" y="110"/>
                  <a:pt x="152" y="110"/>
                  <a:pt x="152" y="110"/>
                </a:cubicBezTo>
                <a:cubicBezTo>
                  <a:pt x="148" y="114"/>
                  <a:pt x="147" y="120"/>
                  <a:pt x="143" y="124"/>
                </a:cubicBezTo>
                <a:cubicBezTo>
                  <a:pt x="143" y="124"/>
                  <a:pt x="143" y="124"/>
                  <a:pt x="143" y="124"/>
                </a:cubicBezTo>
                <a:cubicBezTo>
                  <a:pt x="141" y="124"/>
                  <a:pt x="139" y="123"/>
                  <a:pt x="138" y="123"/>
                </a:cubicBezTo>
                <a:cubicBezTo>
                  <a:pt x="141" y="117"/>
                  <a:pt x="145" y="112"/>
                  <a:pt x="149" y="107"/>
                </a:cubicBezTo>
                <a:cubicBezTo>
                  <a:pt x="149" y="107"/>
                  <a:pt x="149" y="107"/>
                  <a:pt x="149" y="106"/>
                </a:cubicBezTo>
                <a:cubicBezTo>
                  <a:pt x="150" y="107"/>
                  <a:pt x="152" y="109"/>
                  <a:pt x="153" y="110"/>
                </a:cubicBezTo>
                <a:close/>
                <a:moveTo>
                  <a:pt x="156" y="121"/>
                </a:moveTo>
                <a:cubicBezTo>
                  <a:pt x="154" y="125"/>
                  <a:pt x="150" y="126"/>
                  <a:pt x="145" y="125"/>
                </a:cubicBezTo>
                <a:cubicBezTo>
                  <a:pt x="149" y="121"/>
                  <a:pt x="150" y="116"/>
                  <a:pt x="154" y="112"/>
                </a:cubicBezTo>
                <a:cubicBezTo>
                  <a:pt x="154" y="112"/>
                  <a:pt x="154" y="112"/>
                  <a:pt x="154" y="112"/>
                </a:cubicBezTo>
                <a:cubicBezTo>
                  <a:pt x="156" y="115"/>
                  <a:pt x="157" y="118"/>
                  <a:pt x="156" y="121"/>
                </a:cubicBezTo>
                <a:close/>
                <a:moveTo>
                  <a:pt x="8" y="69"/>
                </a:moveTo>
                <a:cubicBezTo>
                  <a:pt x="1" y="47"/>
                  <a:pt x="11" y="23"/>
                  <a:pt x="30" y="13"/>
                </a:cubicBezTo>
                <a:cubicBezTo>
                  <a:pt x="53" y="0"/>
                  <a:pt x="81" y="18"/>
                  <a:pt x="95" y="36"/>
                </a:cubicBezTo>
                <a:cubicBezTo>
                  <a:pt x="104" y="46"/>
                  <a:pt x="106" y="60"/>
                  <a:pt x="112" y="72"/>
                </a:cubicBezTo>
                <a:cubicBezTo>
                  <a:pt x="118" y="83"/>
                  <a:pt x="128" y="91"/>
                  <a:pt x="138" y="98"/>
                </a:cubicBezTo>
                <a:cubicBezTo>
                  <a:pt x="138" y="99"/>
                  <a:pt x="138" y="99"/>
                  <a:pt x="139" y="100"/>
                </a:cubicBezTo>
                <a:cubicBezTo>
                  <a:pt x="139" y="100"/>
                  <a:pt x="139" y="100"/>
                  <a:pt x="139" y="100"/>
                </a:cubicBezTo>
                <a:cubicBezTo>
                  <a:pt x="138" y="100"/>
                  <a:pt x="138" y="101"/>
                  <a:pt x="138" y="101"/>
                </a:cubicBezTo>
                <a:cubicBezTo>
                  <a:pt x="126" y="94"/>
                  <a:pt x="115" y="85"/>
                  <a:pt x="104" y="77"/>
                </a:cubicBezTo>
                <a:cubicBezTo>
                  <a:pt x="98" y="72"/>
                  <a:pt x="92" y="68"/>
                  <a:pt x="87" y="64"/>
                </a:cubicBezTo>
                <a:cubicBezTo>
                  <a:pt x="84" y="61"/>
                  <a:pt x="81" y="58"/>
                  <a:pt x="80" y="54"/>
                </a:cubicBezTo>
                <a:cubicBezTo>
                  <a:pt x="82" y="52"/>
                  <a:pt x="83" y="49"/>
                  <a:pt x="81" y="46"/>
                </a:cubicBezTo>
                <a:cubicBezTo>
                  <a:pt x="80" y="45"/>
                  <a:pt x="78" y="44"/>
                  <a:pt x="77" y="46"/>
                </a:cubicBezTo>
                <a:cubicBezTo>
                  <a:pt x="75" y="48"/>
                  <a:pt x="76" y="51"/>
                  <a:pt x="76" y="53"/>
                </a:cubicBezTo>
                <a:cubicBezTo>
                  <a:pt x="75" y="53"/>
                  <a:pt x="74" y="53"/>
                  <a:pt x="73" y="53"/>
                </a:cubicBezTo>
                <a:cubicBezTo>
                  <a:pt x="74" y="49"/>
                  <a:pt x="74" y="45"/>
                  <a:pt x="72" y="42"/>
                </a:cubicBezTo>
                <a:cubicBezTo>
                  <a:pt x="71" y="40"/>
                  <a:pt x="68" y="37"/>
                  <a:pt x="66" y="39"/>
                </a:cubicBezTo>
                <a:cubicBezTo>
                  <a:pt x="62" y="42"/>
                  <a:pt x="66" y="49"/>
                  <a:pt x="69" y="53"/>
                </a:cubicBezTo>
                <a:cubicBezTo>
                  <a:pt x="68" y="55"/>
                  <a:pt x="66" y="56"/>
                  <a:pt x="64" y="56"/>
                </a:cubicBezTo>
                <a:cubicBezTo>
                  <a:pt x="63" y="53"/>
                  <a:pt x="61" y="50"/>
                  <a:pt x="58" y="48"/>
                </a:cubicBezTo>
                <a:cubicBezTo>
                  <a:pt x="57" y="47"/>
                  <a:pt x="53" y="47"/>
                  <a:pt x="52" y="49"/>
                </a:cubicBezTo>
                <a:cubicBezTo>
                  <a:pt x="51" y="51"/>
                  <a:pt x="52" y="53"/>
                  <a:pt x="54" y="55"/>
                </a:cubicBezTo>
                <a:cubicBezTo>
                  <a:pt x="56" y="57"/>
                  <a:pt x="59" y="59"/>
                  <a:pt x="62" y="59"/>
                </a:cubicBezTo>
                <a:cubicBezTo>
                  <a:pt x="62" y="60"/>
                  <a:pt x="62" y="60"/>
                  <a:pt x="62" y="60"/>
                </a:cubicBezTo>
                <a:cubicBezTo>
                  <a:pt x="63" y="64"/>
                  <a:pt x="59" y="66"/>
                  <a:pt x="55" y="67"/>
                </a:cubicBezTo>
                <a:cubicBezTo>
                  <a:pt x="54" y="66"/>
                  <a:pt x="53" y="66"/>
                  <a:pt x="52" y="65"/>
                </a:cubicBezTo>
                <a:cubicBezTo>
                  <a:pt x="49" y="64"/>
                  <a:pt x="47" y="63"/>
                  <a:pt x="44" y="64"/>
                </a:cubicBezTo>
                <a:cubicBezTo>
                  <a:pt x="42" y="65"/>
                  <a:pt x="42" y="68"/>
                  <a:pt x="43" y="70"/>
                </a:cubicBezTo>
                <a:cubicBezTo>
                  <a:pt x="45" y="72"/>
                  <a:pt x="48" y="72"/>
                  <a:pt x="51" y="71"/>
                </a:cubicBezTo>
                <a:cubicBezTo>
                  <a:pt x="52" y="71"/>
                  <a:pt x="53" y="71"/>
                  <a:pt x="54" y="71"/>
                </a:cubicBezTo>
                <a:cubicBezTo>
                  <a:pt x="54" y="71"/>
                  <a:pt x="54" y="71"/>
                  <a:pt x="54" y="71"/>
                </a:cubicBezTo>
                <a:cubicBezTo>
                  <a:pt x="56" y="73"/>
                  <a:pt x="56" y="75"/>
                  <a:pt x="55" y="77"/>
                </a:cubicBezTo>
                <a:cubicBezTo>
                  <a:pt x="49" y="77"/>
                  <a:pt x="43" y="77"/>
                  <a:pt x="41" y="82"/>
                </a:cubicBezTo>
                <a:cubicBezTo>
                  <a:pt x="41" y="84"/>
                  <a:pt x="42" y="87"/>
                  <a:pt x="45" y="87"/>
                </a:cubicBezTo>
                <a:cubicBezTo>
                  <a:pt x="49" y="87"/>
                  <a:pt x="52" y="85"/>
                  <a:pt x="55" y="82"/>
                </a:cubicBezTo>
                <a:cubicBezTo>
                  <a:pt x="56" y="82"/>
                  <a:pt x="56" y="81"/>
                  <a:pt x="57" y="80"/>
                </a:cubicBezTo>
                <a:cubicBezTo>
                  <a:pt x="57" y="81"/>
                  <a:pt x="58" y="81"/>
                  <a:pt x="58" y="81"/>
                </a:cubicBezTo>
                <a:cubicBezTo>
                  <a:pt x="71" y="81"/>
                  <a:pt x="82" y="85"/>
                  <a:pt x="94" y="90"/>
                </a:cubicBezTo>
                <a:cubicBezTo>
                  <a:pt x="107" y="95"/>
                  <a:pt x="120" y="103"/>
                  <a:pt x="130" y="113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30" y="115"/>
                  <a:pt x="129" y="115"/>
                  <a:pt x="129" y="116"/>
                </a:cubicBezTo>
                <a:cubicBezTo>
                  <a:pt x="118" y="110"/>
                  <a:pt x="108" y="105"/>
                  <a:pt x="95" y="106"/>
                </a:cubicBezTo>
                <a:cubicBezTo>
                  <a:pt x="82" y="106"/>
                  <a:pt x="68" y="110"/>
                  <a:pt x="55" y="108"/>
                </a:cubicBezTo>
                <a:cubicBezTo>
                  <a:pt x="34" y="105"/>
                  <a:pt x="14" y="89"/>
                  <a:pt x="8" y="69"/>
                </a:cubicBezTo>
                <a:close/>
                <a:moveTo>
                  <a:pt x="79" y="50"/>
                </a:moveTo>
                <a:cubicBezTo>
                  <a:pt x="79" y="50"/>
                  <a:pt x="79" y="50"/>
                  <a:pt x="79" y="50"/>
                </a:cubicBezTo>
                <a:cubicBezTo>
                  <a:pt x="79" y="48"/>
                  <a:pt x="80" y="48"/>
                  <a:pt x="79" y="50"/>
                </a:cubicBezTo>
                <a:close/>
                <a:moveTo>
                  <a:pt x="71" y="51"/>
                </a:moveTo>
                <a:cubicBezTo>
                  <a:pt x="69" y="49"/>
                  <a:pt x="68" y="46"/>
                  <a:pt x="68" y="44"/>
                </a:cubicBezTo>
                <a:cubicBezTo>
                  <a:pt x="67" y="41"/>
                  <a:pt x="70" y="44"/>
                  <a:pt x="70" y="44"/>
                </a:cubicBezTo>
                <a:cubicBezTo>
                  <a:pt x="71" y="46"/>
                  <a:pt x="71" y="49"/>
                  <a:pt x="71" y="51"/>
                </a:cubicBezTo>
                <a:close/>
                <a:moveTo>
                  <a:pt x="52" y="68"/>
                </a:moveTo>
                <a:cubicBezTo>
                  <a:pt x="51" y="68"/>
                  <a:pt x="50" y="68"/>
                  <a:pt x="50" y="69"/>
                </a:cubicBezTo>
                <a:cubicBezTo>
                  <a:pt x="49" y="69"/>
                  <a:pt x="48" y="69"/>
                  <a:pt x="48" y="69"/>
                </a:cubicBezTo>
                <a:cubicBezTo>
                  <a:pt x="47" y="69"/>
                  <a:pt x="46" y="68"/>
                  <a:pt x="46" y="66"/>
                </a:cubicBezTo>
                <a:cubicBezTo>
                  <a:pt x="47" y="66"/>
                  <a:pt x="48" y="67"/>
                  <a:pt x="49" y="67"/>
                </a:cubicBezTo>
                <a:cubicBezTo>
                  <a:pt x="50" y="67"/>
                  <a:pt x="51" y="68"/>
                  <a:pt x="52" y="68"/>
                </a:cubicBezTo>
                <a:close/>
                <a:moveTo>
                  <a:pt x="53" y="80"/>
                </a:moveTo>
                <a:cubicBezTo>
                  <a:pt x="53" y="80"/>
                  <a:pt x="52" y="81"/>
                  <a:pt x="52" y="81"/>
                </a:cubicBezTo>
                <a:cubicBezTo>
                  <a:pt x="51" y="82"/>
                  <a:pt x="50" y="82"/>
                  <a:pt x="49" y="83"/>
                </a:cubicBezTo>
                <a:cubicBezTo>
                  <a:pt x="48" y="83"/>
                  <a:pt x="48" y="83"/>
                  <a:pt x="48" y="84"/>
                </a:cubicBezTo>
                <a:cubicBezTo>
                  <a:pt x="46" y="85"/>
                  <a:pt x="45" y="84"/>
                  <a:pt x="45" y="82"/>
                </a:cubicBezTo>
                <a:cubicBezTo>
                  <a:pt x="46" y="80"/>
                  <a:pt x="50" y="80"/>
                  <a:pt x="53" y="8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31"/>
          <p:cNvSpPr>
            <a:spLocks noEditPoints="1"/>
          </p:cNvSpPr>
          <p:nvPr/>
        </p:nvSpPr>
        <p:spPr bwMode="auto">
          <a:xfrm>
            <a:off x="7702550" y="4254500"/>
            <a:ext cx="620712" cy="500063"/>
          </a:xfrm>
          <a:custGeom>
            <a:avLst/>
            <a:gdLst>
              <a:gd name="T0" fmla="*/ 128 w 165"/>
              <a:gd name="T1" fmla="*/ 118 h 133"/>
              <a:gd name="T2" fmla="*/ 158 w 165"/>
              <a:gd name="T3" fmla="*/ 123 h 133"/>
              <a:gd name="T4" fmla="*/ 142 w 165"/>
              <a:gd name="T5" fmla="*/ 97 h 133"/>
              <a:gd name="T6" fmla="*/ 96 w 165"/>
              <a:gd name="T7" fmla="*/ 31 h 133"/>
              <a:gd name="T8" fmla="*/ 3 w 165"/>
              <a:gd name="T9" fmla="*/ 48 h 133"/>
              <a:gd name="T10" fmla="*/ 69 w 165"/>
              <a:gd name="T11" fmla="*/ 111 h 133"/>
              <a:gd name="T12" fmla="*/ 100 w 165"/>
              <a:gd name="T13" fmla="*/ 88 h 133"/>
              <a:gd name="T14" fmla="*/ 58 w 165"/>
              <a:gd name="T15" fmla="*/ 77 h 133"/>
              <a:gd name="T16" fmla="*/ 63 w 165"/>
              <a:gd name="T17" fmla="*/ 67 h 133"/>
              <a:gd name="T18" fmla="*/ 72 w 165"/>
              <a:gd name="T19" fmla="*/ 55 h 133"/>
              <a:gd name="T20" fmla="*/ 77 w 165"/>
              <a:gd name="T21" fmla="*/ 56 h 133"/>
              <a:gd name="T22" fmla="*/ 100 w 165"/>
              <a:gd name="T23" fmla="*/ 77 h 133"/>
              <a:gd name="T24" fmla="*/ 132 w 165"/>
              <a:gd name="T25" fmla="*/ 111 h 133"/>
              <a:gd name="T26" fmla="*/ 60 w 165"/>
              <a:gd name="T27" fmla="*/ 55 h 133"/>
              <a:gd name="T28" fmla="*/ 58 w 165"/>
              <a:gd name="T29" fmla="*/ 51 h 133"/>
              <a:gd name="T30" fmla="*/ 61 w 165"/>
              <a:gd name="T31" fmla="*/ 56 h 133"/>
              <a:gd name="T32" fmla="*/ 142 w 165"/>
              <a:gd name="T33" fmla="*/ 101 h 133"/>
              <a:gd name="T34" fmla="*/ 147 w 165"/>
              <a:gd name="T35" fmla="*/ 105 h 133"/>
              <a:gd name="T36" fmla="*/ 131 w 165"/>
              <a:gd name="T37" fmla="*/ 118 h 133"/>
              <a:gd name="T38" fmla="*/ 153 w 165"/>
              <a:gd name="T39" fmla="*/ 109 h 133"/>
              <a:gd name="T40" fmla="*/ 144 w 165"/>
              <a:gd name="T41" fmla="*/ 123 h 133"/>
              <a:gd name="T42" fmla="*/ 138 w 165"/>
              <a:gd name="T43" fmla="*/ 122 h 133"/>
              <a:gd name="T44" fmla="*/ 150 w 165"/>
              <a:gd name="T45" fmla="*/ 106 h 133"/>
              <a:gd name="T46" fmla="*/ 156 w 165"/>
              <a:gd name="T47" fmla="*/ 120 h 133"/>
              <a:gd name="T48" fmla="*/ 155 w 165"/>
              <a:gd name="T49" fmla="*/ 112 h 133"/>
              <a:gd name="T50" fmla="*/ 156 w 165"/>
              <a:gd name="T51" fmla="*/ 120 h 133"/>
              <a:gd name="T52" fmla="*/ 31 w 165"/>
              <a:gd name="T53" fmla="*/ 12 h 133"/>
              <a:gd name="T54" fmla="*/ 113 w 165"/>
              <a:gd name="T55" fmla="*/ 71 h 133"/>
              <a:gd name="T56" fmla="*/ 139 w 165"/>
              <a:gd name="T57" fmla="*/ 99 h 133"/>
              <a:gd name="T58" fmla="*/ 138 w 165"/>
              <a:gd name="T59" fmla="*/ 101 h 133"/>
              <a:gd name="T60" fmla="*/ 87 w 165"/>
              <a:gd name="T61" fmla="*/ 63 h 133"/>
              <a:gd name="T62" fmla="*/ 82 w 165"/>
              <a:gd name="T63" fmla="*/ 46 h 133"/>
              <a:gd name="T64" fmla="*/ 77 w 165"/>
              <a:gd name="T65" fmla="*/ 53 h 133"/>
              <a:gd name="T66" fmla="*/ 73 w 165"/>
              <a:gd name="T67" fmla="*/ 42 h 133"/>
              <a:gd name="T68" fmla="*/ 70 w 165"/>
              <a:gd name="T69" fmla="*/ 53 h 133"/>
              <a:gd name="T70" fmla="*/ 59 w 165"/>
              <a:gd name="T71" fmla="*/ 48 h 133"/>
              <a:gd name="T72" fmla="*/ 54 w 165"/>
              <a:gd name="T73" fmla="*/ 55 h 133"/>
              <a:gd name="T74" fmla="*/ 63 w 165"/>
              <a:gd name="T75" fmla="*/ 60 h 133"/>
              <a:gd name="T76" fmla="*/ 52 w 165"/>
              <a:gd name="T77" fmla="*/ 65 h 133"/>
              <a:gd name="T78" fmla="*/ 44 w 165"/>
              <a:gd name="T79" fmla="*/ 69 h 133"/>
              <a:gd name="T80" fmla="*/ 55 w 165"/>
              <a:gd name="T81" fmla="*/ 70 h 133"/>
              <a:gd name="T82" fmla="*/ 55 w 165"/>
              <a:gd name="T83" fmla="*/ 77 h 133"/>
              <a:gd name="T84" fmla="*/ 45 w 165"/>
              <a:gd name="T85" fmla="*/ 87 h 133"/>
              <a:gd name="T86" fmla="*/ 57 w 165"/>
              <a:gd name="T87" fmla="*/ 80 h 133"/>
              <a:gd name="T88" fmla="*/ 94 w 165"/>
              <a:gd name="T89" fmla="*/ 89 h 133"/>
              <a:gd name="T90" fmla="*/ 131 w 165"/>
              <a:gd name="T91" fmla="*/ 113 h 133"/>
              <a:gd name="T92" fmla="*/ 96 w 165"/>
              <a:gd name="T93" fmla="*/ 105 h 133"/>
              <a:gd name="T94" fmla="*/ 8 w 165"/>
              <a:gd name="T95" fmla="*/ 68 h 133"/>
              <a:gd name="T96" fmla="*/ 79 w 165"/>
              <a:gd name="T97" fmla="*/ 49 h 133"/>
              <a:gd name="T98" fmla="*/ 71 w 165"/>
              <a:gd name="T99" fmla="*/ 50 h 133"/>
              <a:gd name="T100" fmla="*/ 71 w 165"/>
              <a:gd name="T101" fmla="*/ 44 h 133"/>
              <a:gd name="T102" fmla="*/ 52 w 165"/>
              <a:gd name="T103" fmla="*/ 68 h 133"/>
              <a:gd name="T104" fmla="*/ 48 w 165"/>
              <a:gd name="T105" fmla="*/ 68 h 133"/>
              <a:gd name="T106" fmla="*/ 50 w 165"/>
              <a:gd name="T107" fmla="*/ 67 h 133"/>
              <a:gd name="T108" fmla="*/ 53 w 165"/>
              <a:gd name="T109" fmla="*/ 80 h 133"/>
              <a:gd name="T110" fmla="*/ 49 w 165"/>
              <a:gd name="T111" fmla="*/ 83 h 133"/>
              <a:gd name="T112" fmla="*/ 45 w 165"/>
              <a:gd name="T113" fmla="*/ 82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5" h="133">
                <a:moveTo>
                  <a:pt x="99" y="108"/>
                </a:moveTo>
                <a:cubicBezTo>
                  <a:pt x="110" y="108"/>
                  <a:pt x="119" y="113"/>
                  <a:pt x="128" y="118"/>
                </a:cubicBezTo>
                <a:cubicBezTo>
                  <a:pt x="128" y="119"/>
                  <a:pt x="128" y="119"/>
                  <a:pt x="128" y="120"/>
                </a:cubicBezTo>
                <a:cubicBezTo>
                  <a:pt x="136" y="125"/>
                  <a:pt x="151" y="133"/>
                  <a:pt x="158" y="123"/>
                </a:cubicBezTo>
                <a:cubicBezTo>
                  <a:pt x="165" y="112"/>
                  <a:pt x="151" y="103"/>
                  <a:pt x="142" y="98"/>
                </a:cubicBezTo>
                <a:cubicBezTo>
                  <a:pt x="142" y="98"/>
                  <a:pt x="142" y="97"/>
                  <a:pt x="142" y="97"/>
                </a:cubicBezTo>
                <a:cubicBezTo>
                  <a:pt x="130" y="88"/>
                  <a:pt x="119" y="78"/>
                  <a:pt x="113" y="64"/>
                </a:cubicBezTo>
                <a:cubicBezTo>
                  <a:pt x="108" y="53"/>
                  <a:pt x="104" y="41"/>
                  <a:pt x="96" y="31"/>
                </a:cubicBezTo>
                <a:cubicBezTo>
                  <a:pt x="83" y="15"/>
                  <a:pt x="59" y="1"/>
                  <a:pt x="38" y="6"/>
                </a:cubicBezTo>
                <a:cubicBezTo>
                  <a:pt x="19" y="11"/>
                  <a:pt x="6" y="30"/>
                  <a:pt x="3" y="48"/>
                </a:cubicBezTo>
                <a:cubicBezTo>
                  <a:pt x="0" y="67"/>
                  <a:pt x="11" y="86"/>
                  <a:pt x="26" y="98"/>
                </a:cubicBezTo>
                <a:cubicBezTo>
                  <a:pt x="38" y="108"/>
                  <a:pt x="54" y="112"/>
                  <a:pt x="69" y="111"/>
                </a:cubicBezTo>
                <a:cubicBezTo>
                  <a:pt x="79" y="110"/>
                  <a:pt x="89" y="108"/>
                  <a:pt x="99" y="108"/>
                </a:cubicBezTo>
                <a:close/>
                <a:moveTo>
                  <a:pt x="100" y="88"/>
                </a:moveTo>
                <a:cubicBezTo>
                  <a:pt x="88" y="83"/>
                  <a:pt x="74" y="78"/>
                  <a:pt x="62" y="77"/>
                </a:cubicBezTo>
                <a:cubicBezTo>
                  <a:pt x="61" y="77"/>
                  <a:pt x="60" y="77"/>
                  <a:pt x="58" y="77"/>
                </a:cubicBezTo>
                <a:cubicBezTo>
                  <a:pt x="59" y="75"/>
                  <a:pt x="59" y="72"/>
                  <a:pt x="58" y="70"/>
                </a:cubicBezTo>
                <a:cubicBezTo>
                  <a:pt x="60" y="69"/>
                  <a:pt x="62" y="68"/>
                  <a:pt x="63" y="67"/>
                </a:cubicBezTo>
                <a:cubicBezTo>
                  <a:pt x="65" y="65"/>
                  <a:pt x="65" y="62"/>
                  <a:pt x="65" y="59"/>
                </a:cubicBezTo>
                <a:cubicBezTo>
                  <a:pt x="68" y="59"/>
                  <a:pt x="70" y="57"/>
                  <a:pt x="72" y="55"/>
                </a:cubicBezTo>
                <a:cubicBezTo>
                  <a:pt x="73" y="55"/>
                  <a:pt x="73" y="56"/>
                  <a:pt x="74" y="56"/>
                </a:cubicBezTo>
                <a:cubicBezTo>
                  <a:pt x="75" y="56"/>
                  <a:pt x="76" y="56"/>
                  <a:pt x="77" y="56"/>
                </a:cubicBezTo>
                <a:cubicBezTo>
                  <a:pt x="79" y="59"/>
                  <a:pt x="80" y="61"/>
                  <a:pt x="83" y="63"/>
                </a:cubicBezTo>
                <a:cubicBezTo>
                  <a:pt x="88" y="68"/>
                  <a:pt x="94" y="73"/>
                  <a:pt x="100" y="77"/>
                </a:cubicBezTo>
                <a:cubicBezTo>
                  <a:pt x="112" y="85"/>
                  <a:pt x="124" y="95"/>
                  <a:pt x="137" y="104"/>
                </a:cubicBezTo>
                <a:cubicBezTo>
                  <a:pt x="135" y="106"/>
                  <a:pt x="134" y="109"/>
                  <a:pt x="132" y="111"/>
                </a:cubicBezTo>
                <a:cubicBezTo>
                  <a:pt x="123" y="102"/>
                  <a:pt x="112" y="94"/>
                  <a:pt x="100" y="88"/>
                </a:cubicBezTo>
                <a:close/>
                <a:moveTo>
                  <a:pt x="60" y="55"/>
                </a:moveTo>
                <a:cubicBezTo>
                  <a:pt x="58" y="55"/>
                  <a:pt x="57" y="53"/>
                  <a:pt x="56" y="52"/>
                </a:cubicBezTo>
                <a:cubicBezTo>
                  <a:pt x="54" y="50"/>
                  <a:pt x="57" y="50"/>
                  <a:pt x="58" y="51"/>
                </a:cubicBezTo>
                <a:cubicBezTo>
                  <a:pt x="59" y="52"/>
                  <a:pt x="60" y="53"/>
                  <a:pt x="60" y="55"/>
                </a:cubicBezTo>
                <a:cubicBezTo>
                  <a:pt x="60" y="55"/>
                  <a:pt x="61" y="55"/>
                  <a:pt x="61" y="56"/>
                </a:cubicBezTo>
                <a:cubicBezTo>
                  <a:pt x="61" y="56"/>
                  <a:pt x="60" y="56"/>
                  <a:pt x="60" y="55"/>
                </a:cubicBezTo>
                <a:close/>
                <a:moveTo>
                  <a:pt x="142" y="101"/>
                </a:moveTo>
                <a:cubicBezTo>
                  <a:pt x="144" y="102"/>
                  <a:pt x="146" y="103"/>
                  <a:pt x="148" y="105"/>
                </a:cubicBezTo>
                <a:cubicBezTo>
                  <a:pt x="147" y="105"/>
                  <a:pt x="147" y="105"/>
                  <a:pt x="147" y="105"/>
                </a:cubicBezTo>
                <a:cubicBezTo>
                  <a:pt x="143" y="111"/>
                  <a:pt x="139" y="115"/>
                  <a:pt x="136" y="121"/>
                </a:cubicBezTo>
                <a:cubicBezTo>
                  <a:pt x="134" y="120"/>
                  <a:pt x="133" y="119"/>
                  <a:pt x="131" y="118"/>
                </a:cubicBezTo>
                <a:cubicBezTo>
                  <a:pt x="135" y="113"/>
                  <a:pt x="138" y="107"/>
                  <a:pt x="142" y="101"/>
                </a:cubicBezTo>
                <a:close/>
                <a:moveTo>
                  <a:pt x="153" y="109"/>
                </a:moveTo>
                <a:cubicBezTo>
                  <a:pt x="153" y="109"/>
                  <a:pt x="153" y="109"/>
                  <a:pt x="153" y="110"/>
                </a:cubicBezTo>
                <a:cubicBezTo>
                  <a:pt x="149" y="113"/>
                  <a:pt x="148" y="119"/>
                  <a:pt x="144" y="123"/>
                </a:cubicBezTo>
                <a:cubicBezTo>
                  <a:pt x="143" y="123"/>
                  <a:pt x="143" y="124"/>
                  <a:pt x="143" y="124"/>
                </a:cubicBezTo>
                <a:cubicBezTo>
                  <a:pt x="142" y="124"/>
                  <a:pt x="140" y="123"/>
                  <a:pt x="138" y="122"/>
                </a:cubicBezTo>
                <a:cubicBezTo>
                  <a:pt x="142" y="117"/>
                  <a:pt x="146" y="112"/>
                  <a:pt x="149" y="107"/>
                </a:cubicBezTo>
                <a:cubicBezTo>
                  <a:pt x="149" y="107"/>
                  <a:pt x="150" y="106"/>
                  <a:pt x="150" y="106"/>
                </a:cubicBezTo>
                <a:cubicBezTo>
                  <a:pt x="151" y="107"/>
                  <a:pt x="152" y="108"/>
                  <a:pt x="153" y="109"/>
                </a:cubicBezTo>
                <a:close/>
                <a:moveTo>
                  <a:pt x="156" y="120"/>
                </a:moveTo>
                <a:cubicBezTo>
                  <a:pt x="154" y="125"/>
                  <a:pt x="150" y="126"/>
                  <a:pt x="146" y="125"/>
                </a:cubicBezTo>
                <a:cubicBezTo>
                  <a:pt x="150" y="121"/>
                  <a:pt x="151" y="115"/>
                  <a:pt x="155" y="112"/>
                </a:cubicBezTo>
                <a:cubicBezTo>
                  <a:pt x="155" y="112"/>
                  <a:pt x="155" y="112"/>
                  <a:pt x="155" y="111"/>
                </a:cubicBezTo>
                <a:cubicBezTo>
                  <a:pt x="157" y="114"/>
                  <a:pt x="158" y="117"/>
                  <a:pt x="156" y="120"/>
                </a:cubicBezTo>
                <a:close/>
                <a:moveTo>
                  <a:pt x="8" y="68"/>
                </a:moveTo>
                <a:cubicBezTo>
                  <a:pt x="1" y="47"/>
                  <a:pt x="11" y="23"/>
                  <a:pt x="31" y="12"/>
                </a:cubicBezTo>
                <a:cubicBezTo>
                  <a:pt x="54" y="0"/>
                  <a:pt x="82" y="17"/>
                  <a:pt x="96" y="35"/>
                </a:cubicBezTo>
                <a:cubicBezTo>
                  <a:pt x="104" y="46"/>
                  <a:pt x="107" y="60"/>
                  <a:pt x="113" y="71"/>
                </a:cubicBezTo>
                <a:cubicBezTo>
                  <a:pt x="119" y="82"/>
                  <a:pt x="129" y="90"/>
                  <a:pt x="138" y="98"/>
                </a:cubicBezTo>
                <a:cubicBezTo>
                  <a:pt x="138" y="99"/>
                  <a:pt x="139" y="99"/>
                  <a:pt x="139" y="99"/>
                </a:cubicBezTo>
                <a:cubicBezTo>
                  <a:pt x="139" y="99"/>
                  <a:pt x="139" y="99"/>
                  <a:pt x="139" y="99"/>
                </a:cubicBezTo>
                <a:cubicBezTo>
                  <a:pt x="139" y="100"/>
                  <a:pt x="139" y="101"/>
                  <a:pt x="138" y="101"/>
                </a:cubicBezTo>
                <a:cubicBezTo>
                  <a:pt x="127" y="93"/>
                  <a:pt x="116" y="85"/>
                  <a:pt x="104" y="76"/>
                </a:cubicBezTo>
                <a:cubicBezTo>
                  <a:pt x="98" y="72"/>
                  <a:pt x="93" y="68"/>
                  <a:pt x="87" y="63"/>
                </a:cubicBezTo>
                <a:cubicBezTo>
                  <a:pt x="84" y="60"/>
                  <a:pt x="81" y="58"/>
                  <a:pt x="80" y="54"/>
                </a:cubicBezTo>
                <a:cubicBezTo>
                  <a:pt x="82" y="52"/>
                  <a:pt x="84" y="48"/>
                  <a:pt x="82" y="46"/>
                </a:cubicBezTo>
                <a:cubicBezTo>
                  <a:pt x="81" y="45"/>
                  <a:pt x="78" y="44"/>
                  <a:pt x="77" y="46"/>
                </a:cubicBezTo>
                <a:cubicBezTo>
                  <a:pt x="76" y="48"/>
                  <a:pt x="76" y="50"/>
                  <a:pt x="77" y="53"/>
                </a:cubicBezTo>
                <a:cubicBezTo>
                  <a:pt x="76" y="53"/>
                  <a:pt x="75" y="53"/>
                  <a:pt x="73" y="52"/>
                </a:cubicBezTo>
                <a:cubicBezTo>
                  <a:pt x="75" y="49"/>
                  <a:pt x="74" y="45"/>
                  <a:pt x="73" y="42"/>
                </a:cubicBezTo>
                <a:cubicBezTo>
                  <a:pt x="72" y="40"/>
                  <a:pt x="69" y="37"/>
                  <a:pt x="67" y="39"/>
                </a:cubicBezTo>
                <a:cubicBezTo>
                  <a:pt x="63" y="42"/>
                  <a:pt x="66" y="49"/>
                  <a:pt x="70" y="53"/>
                </a:cubicBezTo>
                <a:cubicBezTo>
                  <a:pt x="69" y="55"/>
                  <a:pt x="67" y="56"/>
                  <a:pt x="64" y="56"/>
                </a:cubicBezTo>
                <a:cubicBezTo>
                  <a:pt x="63" y="53"/>
                  <a:pt x="61" y="50"/>
                  <a:pt x="59" y="48"/>
                </a:cubicBezTo>
                <a:cubicBezTo>
                  <a:pt x="57" y="47"/>
                  <a:pt x="54" y="46"/>
                  <a:pt x="53" y="48"/>
                </a:cubicBezTo>
                <a:cubicBezTo>
                  <a:pt x="52" y="51"/>
                  <a:pt x="53" y="53"/>
                  <a:pt x="54" y="55"/>
                </a:cubicBezTo>
                <a:cubicBezTo>
                  <a:pt x="56" y="57"/>
                  <a:pt x="59" y="59"/>
                  <a:pt x="62" y="59"/>
                </a:cubicBezTo>
                <a:cubicBezTo>
                  <a:pt x="62" y="59"/>
                  <a:pt x="62" y="60"/>
                  <a:pt x="63" y="60"/>
                </a:cubicBezTo>
                <a:cubicBezTo>
                  <a:pt x="63" y="64"/>
                  <a:pt x="60" y="66"/>
                  <a:pt x="56" y="67"/>
                </a:cubicBezTo>
                <a:cubicBezTo>
                  <a:pt x="55" y="66"/>
                  <a:pt x="54" y="65"/>
                  <a:pt x="52" y="65"/>
                </a:cubicBezTo>
                <a:cubicBezTo>
                  <a:pt x="50" y="63"/>
                  <a:pt x="47" y="62"/>
                  <a:pt x="44" y="63"/>
                </a:cubicBezTo>
                <a:cubicBezTo>
                  <a:pt x="42" y="64"/>
                  <a:pt x="42" y="68"/>
                  <a:pt x="44" y="69"/>
                </a:cubicBezTo>
                <a:cubicBezTo>
                  <a:pt x="46" y="72"/>
                  <a:pt x="49" y="71"/>
                  <a:pt x="52" y="71"/>
                </a:cubicBezTo>
                <a:cubicBezTo>
                  <a:pt x="53" y="71"/>
                  <a:pt x="54" y="71"/>
                  <a:pt x="55" y="70"/>
                </a:cubicBezTo>
                <a:cubicBezTo>
                  <a:pt x="55" y="70"/>
                  <a:pt x="55" y="70"/>
                  <a:pt x="55" y="70"/>
                </a:cubicBezTo>
                <a:cubicBezTo>
                  <a:pt x="56" y="73"/>
                  <a:pt x="56" y="75"/>
                  <a:pt x="55" y="77"/>
                </a:cubicBezTo>
                <a:cubicBezTo>
                  <a:pt x="50" y="77"/>
                  <a:pt x="43" y="77"/>
                  <a:pt x="42" y="82"/>
                </a:cubicBezTo>
                <a:cubicBezTo>
                  <a:pt x="41" y="84"/>
                  <a:pt x="43" y="86"/>
                  <a:pt x="45" y="87"/>
                </a:cubicBezTo>
                <a:cubicBezTo>
                  <a:pt x="49" y="87"/>
                  <a:pt x="53" y="84"/>
                  <a:pt x="55" y="82"/>
                </a:cubicBezTo>
                <a:cubicBezTo>
                  <a:pt x="56" y="81"/>
                  <a:pt x="57" y="81"/>
                  <a:pt x="57" y="80"/>
                </a:cubicBezTo>
                <a:cubicBezTo>
                  <a:pt x="58" y="80"/>
                  <a:pt x="58" y="80"/>
                  <a:pt x="59" y="80"/>
                </a:cubicBezTo>
                <a:cubicBezTo>
                  <a:pt x="71" y="81"/>
                  <a:pt x="83" y="85"/>
                  <a:pt x="94" y="89"/>
                </a:cubicBezTo>
                <a:cubicBezTo>
                  <a:pt x="108" y="94"/>
                  <a:pt x="120" y="103"/>
                  <a:pt x="130" y="113"/>
                </a:cubicBezTo>
                <a:cubicBezTo>
                  <a:pt x="130" y="113"/>
                  <a:pt x="131" y="113"/>
                  <a:pt x="131" y="113"/>
                </a:cubicBezTo>
                <a:cubicBezTo>
                  <a:pt x="130" y="114"/>
                  <a:pt x="130" y="115"/>
                  <a:pt x="129" y="116"/>
                </a:cubicBezTo>
                <a:cubicBezTo>
                  <a:pt x="119" y="109"/>
                  <a:pt x="108" y="105"/>
                  <a:pt x="96" y="105"/>
                </a:cubicBezTo>
                <a:cubicBezTo>
                  <a:pt x="82" y="106"/>
                  <a:pt x="69" y="109"/>
                  <a:pt x="56" y="108"/>
                </a:cubicBezTo>
                <a:cubicBezTo>
                  <a:pt x="34" y="105"/>
                  <a:pt x="15" y="89"/>
                  <a:pt x="8" y="68"/>
                </a:cubicBezTo>
                <a:close/>
                <a:moveTo>
                  <a:pt x="79" y="50"/>
                </a:moveTo>
                <a:cubicBezTo>
                  <a:pt x="79" y="50"/>
                  <a:pt x="79" y="50"/>
                  <a:pt x="79" y="49"/>
                </a:cubicBezTo>
                <a:cubicBezTo>
                  <a:pt x="79" y="47"/>
                  <a:pt x="80" y="48"/>
                  <a:pt x="79" y="50"/>
                </a:cubicBezTo>
                <a:close/>
                <a:moveTo>
                  <a:pt x="71" y="50"/>
                </a:moveTo>
                <a:cubicBezTo>
                  <a:pt x="70" y="48"/>
                  <a:pt x="69" y="46"/>
                  <a:pt x="68" y="43"/>
                </a:cubicBezTo>
                <a:cubicBezTo>
                  <a:pt x="68" y="40"/>
                  <a:pt x="70" y="43"/>
                  <a:pt x="71" y="44"/>
                </a:cubicBezTo>
                <a:cubicBezTo>
                  <a:pt x="72" y="46"/>
                  <a:pt x="71" y="48"/>
                  <a:pt x="71" y="50"/>
                </a:cubicBezTo>
                <a:close/>
                <a:moveTo>
                  <a:pt x="52" y="68"/>
                </a:moveTo>
                <a:cubicBezTo>
                  <a:pt x="51" y="68"/>
                  <a:pt x="51" y="68"/>
                  <a:pt x="50" y="68"/>
                </a:cubicBezTo>
                <a:cubicBezTo>
                  <a:pt x="49" y="68"/>
                  <a:pt x="49" y="68"/>
                  <a:pt x="48" y="68"/>
                </a:cubicBezTo>
                <a:cubicBezTo>
                  <a:pt x="47" y="68"/>
                  <a:pt x="47" y="68"/>
                  <a:pt x="47" y="66"/>
                </a:cubicBezTo>
                <a:cubicBezTo>
                  <a:pt x="48" y="66"/>
                  <a:pt x="49" y="66"/>
                  <a:pt x="50" y="67"/>
                </a:cubicBezTo>
                <a:cubicBezTo>
                  <a:pt x="51" y="67"/>
                  <a:pt x="52" y="67"/>
                  <a:pt x="52" y="68"/>
                </a:cubicBezTo>
                <a:close/>
                <a:moveTo>
                  <a:pt x="53" y="80"/>
                </a:moveTo>
                <a:cubicBezTo>
                  <a:pt x="53" y="80"/>
                  <a:pt x="53" y="80"/>
                  <a:pt x="53" y="80"/>
                </a:cubicBezTo>
                <a:cubicBezTo>
                  <a:pt x="52" y="81"/>
                  <a:pt x="50" y="82"/>
                  <a:pt x="49" y="83"/>
                </a:cubicBezTo>
                <a:cubicBezTo>
                  <a:pt x="49" y="83"/>
                  <a:pt x="49" y="83"/>
                  <a:pt x="48" y="83"/>
                </a:cubicBezTo>
                <a:cubicBezTo>
                  <a:pt x="47" y="84"/>
                  <a:pt x="46" y="84"/>
                  <a:pt x="45" y="82"/>
                </a:cubicBezTo>
                <a:cubicBezTo>
                  <a:pt x="47" y="80"/>
                  <a:pt x="50" y="80"/>
                  <a:pt x="53" y="8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32"/>
          <p:cNvSpPr>
            <a:spLocks noEditPoints="1"/>
          </p:cNvSpPr>
          <p:nvPr/>
        </p:nvSpPr>
        <p:spPr bwMode="auto">
          <a:xfrm>
            <a:off x="3151188" y="1311275"/>
            <a:ext cx="630237" cy="804863"/>
          </a:xfrm>
          <a:custGeom>
            <a:avLst/>
            <a:gdLst>
              <a:gd name="T0" fmla="*/ 19 w 168"/>
              <a:gd name="T1" fmla="*/ 2 h 214"/>
              <a:gd name="T2" fmla="*/ 7 w 168"/>
              <a:gd name="T3" fmla="*/ 21 h 214"/>
              <a:gd name="T4" fmla="*/ 7 w 168"/>
              <a:gd name="T5" fmla="*/ 34 h 214"/>
              <a:gd name="T6" fmla="*/ 7 w 168"/>
              <a:gd name="T7" fmla="*/ 49 h 214"/>
              <a:gd name="T8" fmla="*/ 7 w 168"/>
              <a:gd name="T9" fmla="*/ 59 h 214"/>
              <a:gd name="T10" fmla="*/ 3 w 168"/>
              <a:gd name="T11" fmla="*/ 70 h 214"/>
              <a:gd name="T12" fmla="*/ 7 w 168"/>
              <a:gd name="T13" fmla="*/ 86 h 214"/>
              <a:gd name="T14" fmla="*/ 7 w 168"/>
              <a:gd name="T15" fmla="*/ 97 h 214"/>
              <a:gd name="T16" fmla="*/ 7 w 168"/>
              <a:gd name="T17" fmla="*/ 109 h 214"/>
              <a:gd name="T18" fmla="*/ 7 w 168"/>
              <a:gd name="T19" fmla="*/ 118 h 214"/>
              <a:gd name="T20" fmla="*/ 3 w 168"/>
              <a:gd name="T21" fmla="*/ 128 h 214"/>
              <a:gd name="T22" fmla="*/ 7 w 168"/>
              <a:gd name="T23" fmla="*/ 145 h 214"/>
              <a:gd name="T24" fmla="*/ 7 w 168"/>
              <a:gd name="T25" fmla="*/ 156 h 214"/>
              <a:gd name="T26" fmla="*/ 7 w 168"/>
              <a:gd name="T27" fmla="*/ 171 h 214"/>
              <a:gd name="T28" fmla="*/ 4 w 168"/>
              <a:gd name="T29" fmla="*/ 184 h 214"/>
              <a:gd name="T30" fmla="*/ 7 w 168"/>
              <a:gd name="T31" fmla="*/ 201 h 214"/>
              <a:gd name="T32" fmla="*/ 123 w 168"/>
              <a:gd name="T33" fmla="*/ 214 h 214"/>
              <a:gd name="T34" fmla="*/ 167 w 168"/>
              <a:gd name="T35" fmla="*/ 59 h 214"/>
              <a:gd name="T36" fmla="*/ 6 w 168"/>
              <a:gd name="T37" fmla="*/ 17 h 214"/>
              <a:gd name="T38" fmla="*/ 6 w 168"/>
              <a:gd name="T39" fmla="*/ 17 h 214"/>
              <a:gd name="T40" fmla="*/ 6 w 168"/>
              <a:gd name="T41" fmla="*/ 26 h 214"/>
              <a:gd name="T42" fmla="*/ 7 w 168"/>
              <a:gd name="T43" fmla="*/ 42 h 214"/>
              <a:gd name="T44" fmla="*/ 6 w 168"/>
              <a:gd name="T45" fmla="*/ 53 h 214"/>
              <a:gd name="T46" fmla="*/ 7 w 168"/>
              <a:gd name="T47" fmla="*/ 62 h 214"/>
              <a:gd name="T48" fmla="*/ 7 w 168"/>
              <a:gd name="T49" fmla="*/ 71 h 214"/>
              <a:gd name="T50" fmla="*/ 5 w 168"/>
              <a:gd name="T51" fmla="*/ 82 h 214"/>
              <a:gd name="T52" fmla="*/ 6 w 168"/>
              <a:gd name="T53" fmla="*/ 83 h 214"/>
              <a:gd name="T54" fmla="*/ 7 w 168"/>
              <a:gd name="T55" fmla="*/ 92 h 214"/>
              <a:gd name="T56" fmla="*/ 6 w 168"/>
              <a:gd name="T57" fmla="*/ 103 h 214"/>
              <a:gd name="T58" fmla="*/ 6 w 168"/>
              <a:gd name="T59" fmla="*/ 103 h 214"/>
              <a:gd name="T60" fmla="*/ 6 w 168"/>
              <a:gd name="T61" fmla="*/ 112 h 214"/>
              <a:gd name="T62" fmla="*/ 6 w 168"/>
              <a:gd name="T63" fmla="*/ 121 h 214"/>
              <a:gd name="T64" fmla="*/ 6 w 168"/>
              <a:gd name="T65" fmla="*/ 130 h 214"/>
              <a:gd name="T66" fmla="*/ 6 w 168"/>
              <a:gd name="T67" fmla="*/ 140 h 214"/>
              <a:gd name="T68" fmla="*/ 6 w 168"/>
              <a:gd name="T69" fmla="*/ 152 h 214"/>
              <a:gd name="T70" fmla="*/ 7 w 168"/>
              <a:gd name="T71" fmla="*/ 151 h 214"/>
              <a:gd name="T72" fmla="*/ 7 w 168"/>
              <a:gd name="T73" fmla="*/ 161 h 214"/>
              <a:gd name="T74" fmla="*/ 5 w 168"/>
              <a:gd name="T75" fmla="*/ 175 h 214"/>
              <a:gd name="T76" fmla="*/ 7 w 168"/>
              <a:gd name="T77" fmla="*/ 176 h 214"/>
              <a:gd name="T78" fmla="*/ 7 w 168"/>
              <a:gd name="T79" fmla="*/ 185 h 214"/>
              <a:gd name="T80" fmla="*/ 7 w 168"/>
              <a:gd name="T81" fmla="*/ 196 h 214"/>
              <a:gd name="T82" fmla="*/ 7 w 168"/>
              <a:gd name="T83" fmla="*/ 196 h 214"/>
              <a:gd name="T84" fmla="*/ 10 w 168"/>
              <a:gd name="T85" fmla="*/ 203 h 214"/>
              <a:gd name="T86" fmla="*/ 13 w 168"/>
              <a:gd name="T87" fmla="*/ 194 h 214"/>
              <a:gd name="T88" fmla="*/ 14 w 168"/>
              <a:gd name="T89" fmla="*/ 183 h 214"/>
              <a:gd name="T90" fmla="*/ 13 w 168"/>
              <a:gd name="T91" fmla="*/ 172 h 214"/>
              <a:gd name="T92" fmla="*/ 14 w 168"/>
              <a:gd name="T93" fmla="*/ 160 h 214"/>
              <a:gd name="T94" fmla="*/ 15 w 168"/>
              <a:gd name="T95" fmla="*/ 151 h 214"/>
              <a:gd name="T96" fmla="*/ 14 w 168"/>
              <a:gd name="T97" fmla="*/ 140 h 214"/>
              <a:gd name="T98" fmla="*/ 13 w 168"/>
              <a:gd name="T99" fmla="*/ 130 h 214"/>
              <a:gd name="T100" fmla="*/ 13 w 168"/>
              <a:gd name="T101" fmla="*/ 120 h 214"/>
              <a:gd name="T102" fmla="*/ 13 w 168"/>
              <a:gd name="T103" fmla="*/ 110 h 214"/>
              <a:gd name="T104" fmla="*/ 13 w 168"/>
              <a:gd name="T105" fmla="*/ 100 h 214"/>
              <a:gd name="T106" fmla="*/ 12 w 168"/>
              <a:gd name="T107" fmla="*/ 90 h 214"/>
              <a:gd name="T108" fmla="*/ 13 w 168"/>
              <a:gd name="T109" fmla="*/ 81 h 214"/>
              <a:gd name="T110" fmla="*/ 13 w 168"/>
              <a:gd name="T111" fmla="*/ 70 h 214"/>
              <a:gd name="T112" fmla="*/ 13 w 168"/>
              <a:gd name="T113" fmla="*/ 61 h 214"/>
              <a:gd name="T114" fmla="*/ 13 w 168"/>
              <a:gd name="T115" fmla="*/ 50 h 214"/>
              <a:gd name="T116" fmla="*/ 14 w 168"/>
              <a:gd name="T117" fmla="*/ 37 h 214"/>
              <a:gd name="T118" fmla="*/ 14 w 168"/>
              <a:gd name="T119" fmla="*/ 23 h 214"/>
              <a:gd name="T120" fmla="*/ 13 w 168"/>
              <a:gd name="T121" fmla="*/ 14 h 214"/>
              <a:gd name="T122" fmla="*/ 24 w 168"/>
              <a:gd name="T123" fmla="*/ 4 h 214"/>
              <a:gd name="T124" fmla="*/ 164 w 168"/>
              <a:gd name="T125" fmla="*/ 31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214">
                <a:moveTo>
                  <a:pt x="144" y="2"/>
                </a:moveTo>
                <a:cubicBezTo>
                  <a:pt x="131" y="2"/>
                  <a:pt x="118" y="2"/>
                  <a:pt x="105" y="2"/>
                </a:cubicBezTo>
                <a:cubicBezTo>
                  <a:pt x="78" y="2"/>
                  <a:pt x="51" y="2"/>
                  <a:pt x="24" y="2"/>
                </a:cubicBezTo>
                <a:cubicBezTo>
                  <a:pt x="22" y="2"/>
                  <a:pt x="20" y="2"/>
                  <a:pt x="19" y="2"/>
                </a:cubicBezTo>
                <a:cubicBezTo>
                  <a:pt x="13" y="2"/>
                  <a:pt x="8" y="6"/>
                  <a:pt x="8" y="11"/>
                </a:cubicBezTo>
                <a:cubicBezTo>
                  <a:pt x="6" y="12"/>
                  <a:pt x="5" y="12"/>
                  <a:pt x="4" y="13"/>
                </a:cubicBezTo>
                <a:cubicBezTo>
                  <a:pt x="3" y="14"/>
                  <a:pt x="3" y="16"/>
                  <a:pt x="3" y="17"/>
                </a:cubicBezTo>
                <a:cubicBezTo>
                  <a:pt x="4" y="19"/>
                  <a:pt x="6" y="20"/>
                  <a:pt x="7" y="21"/>
                </a:cubicBezTo>
                <a:cubicBezTo>
                  <a:pt x="7" y="21"/>
                  <a:pt x="7" y="22"/>
                  <a:pt x="7" y="23"/>
                </a:cubicBezTo>
                <a:cubicBezTo>
                  <a:pt x="6" y="23"/>
                  <a:pt x="5" y="23"/>
                  <a:pt x="3" y="24"/>
                </a:cubicBezTo>
                <a:cubicBezTo>
                  <a:pt x="2" y="26"/>
                  <a:pt x="2" y="28"/>
                  <a:pt x="3" y="30"/>
                </a:cubicBezTo>
                <a:cubicBezTo>
                  <a:pt x="4" y="32"/>
                  <a:pt x="5" y="33"/>
                  <a:pt x="7" y="34"/>
                </a:cubicBezTo>
                <a:cubicBezTo>
                  <a:pt x="7" y="34"/>
                  <a:pt x="7" y="35"/>
                  <a:pt x="7" y="35"/>
                </a:cubicBezTo>
                <a:cubicBezTo>
                  <a:pt x="5" y="35"/>
                  <a:pt x="4" y="36"/>
                  <a:pt x="3" y="38"/>
                </a:cubicBezTo>
                <a:cubicBezTo>
                  <a:pt x="0" y="41"/>
                  <a:pt x="4" y="44"/>
                  <a:pt x="7" y="44"/>
                </a:cubicBezTo>
                <a:cubicBezTo>
                  <a:pt x="7" y="46"/>
                  <a:pt x="7" y="47"/>
                  <a:pt x="7" y="49"/>
                </a:cubicBezTo>
                <a:cubicBezTo>
                  <a:pt x="6" y="49"/>
                  <a:pt x="4" y="50"/>
                  <a:pt x="3" y="51"/>
                </a:cubicBezTo>
                <a:cubicBezTo>
                  <a:pt x="2" y="53"/>
                  <a:pt x="2" y="54"/>
                  <a:pt x="3" y="56"/>
                </a:cubicBezTo>
                <a:cubicBezTo>
                  <a:pt x="3" y="57"/>
                  <a:pt x="6" y="58"/>
                  <a:pt x="7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6" y="59"/>
                  <a:pt x="6" y="59"/>
                  <a:pt x="5" y="60"/>
                </a:cubicBezTo>
                <a:cubicBezTo>
                  <a:pt x="2" y="63"/>
                  <a:pt x="4" y="66"/>
                  <a:pt x="7" y="67"/>
                </a:cubicBezTo>
                <a:cubicBezTo>
                  <a:pt x="7" y="68"/>
                  <a:pt x="7" y="68"/>
                  <a:pt x="7" y="68"/>
                </a:cubicBezTo>
                <a:cubicBezTo>
                  <a:pt x="6" y="68"/>
                  <a:pt x="4" y="69"/>
                  <a:pt x="3" y="70"/>
                </a:cubicBezTo>
                <a:cubicBezTo>
                  <a:pt x="1" y="73"/>
                  <a:pt x="4" y="77"/>
                  <a:pt x="7" y="77"/>
                </a:cubicBezTo>
                <a:cubicBezTo>
                  <a:pt x="7" y="78"/>
                  <a:pt x="7" y="78"/>
                  <a:pt x="7" y="78"/>
                </a:cubicBezTo>
                <a:cubicBezTo>
                  <a:pt x="5" y="78"/>
                  <a:pt x="4" y="79"/>
                  <a:pt x="2" y="80"/>
                </a:cubicBezTo>
                <a:cubicBezTo>
                  <a:pt x="0" y="83"/>
                  <a:pt x="5" y="86"/>
                  <a:pt x="7" y="86"/>
                </a:cubicBezTo>
                <a:cubicBezTo>
                  <a:pt x="7" y="87"/>
                  <a:pt x="7" y="88"/>
                  <a:pt x="7" y="89"/>
                </a:cubicBezTo>
                <a:cubicBezTo>
                  <a:pt x="7" y="89"/>
                  <a:pt x="6" y="89"/>
                  <a:pt x="6" y="89"/>
                </a:cubicBezTo>
                <a:cubicBezTo>
                  <a:pt x="4" y="90"/>
                  <a:pt x="3" y="91"/>
                  <a:pt x="2" y="92"/>
                </a:cubicBezTo>
                <a:cubicBezTo>
                  <a:pt x="2" y="95"/>
                  <a:pt x="5" y="96"/>
                  <a:pt x="7" y="97"/>
                </a:cubicBezTo>
                <a:cubicBezTo>
                  <a:pt x="7" y="97"/>
                  <a:pt x="7" y="98"/>
                  <a:pt x="7" y="99"/>
                </a:cubicBezTo>
                <a:cubicBezTo>
                  <a:pt x="6" y="99"/>
                  <a:pt x="4" y="99"/>
                  <a:pt x="3" y="101"/>
                </a:cubicBezTo>
                <a:cubicBezTo>
                  <a:pt x="1" y="104"/>
                  <a:pt x="5" y="106"/>
                  <a:pt x="7" y="107"/>
                </a:cubicBezTo>
                <a:cubicBezTo>
                  <a:pt x="7" y="107"/>
                  <a:pt x="7" y="108"/>
                  <a:pt x="7" y="109"/>
                </a:cubicBezTo>
                <a:cubicBezTo>
                  <a:pt x="7" y="109"/>
                  <a:pt x="7" y="109"/>
                  <a:pt x="6" y="109"/>
                </a:cubicBezTo>
                <a:cubicBezTo>
                  <a:pt x="5" y="109"/>
                  <a:pt x="3" y="110"/>
                  <a:pt x="3" y="112"/>
                </a:cubicBezTo>
                <a:cubicBezTo>
                  <a:pt x="2" y="115"/>
                  <a:pt x="5" y="116"/>
                  <a:pt x="7" y="117"/>
                </a:cubicBezTo>
                <a:cubicBezTo>
                  <a:pt x="7" y="117"/>
                  <a:pt x="7" y="117"/>
                  <a:pt x="7" y="118"/>
                </a:cubicBezTo>
                <a:cubicBezTo>
                  <a:pt x="6" y="118"/>
                  <a:pt x="5" y="118"/>
                  <a:pt x="3" y="119"/>
                </a:cubicBezTo>
                <a:cubicBezTo>
                  <a:pt x="1" y="122"/>
                  <a:pt x="5" y="125"/>
                  <a:pt x="7" y="126"/>
                </a:cubicBezTo>
                <a:cubicBezTo>
                  <a:pt x="7" y="126"/>
                  <a:pt x="7" y="127"/>
                  <a:pt x="7" y="127"/>
                </a:cubicBezTo>
                <a:cubicBezTo>
                  <a:pt x="6" y="127"/>
                  <a:pt x="4" y="128"/>
                  <a:pt x="3" y="128"/>
                </a:cubicBezTo>
                <a:cubicBezTo>
                  <a:pt x="0" y="131"/>
                  <a:pt x="5" y="135"/>
                  <a:pt x="7" y="136"/>
                </a:cubicBezTo>
                <a:cubicBezTo>
                  <a:pt x="7" y="136"/>
                  <a:pt x="7" y="137"/>
                  <a:pt x="7" y="137"/>
                </a:cubicBezTo>
                <a:cubicBezTo>
                  <a:pt x="6" y="137"/>
                  <a:pt x="4" y="138"/>
                  <a:pt x="3" y="139"/>
                </a:cubicBezTo>
                <a:cubicBezTo>
                  <a:pt x="0" y="142"/>
                  <a:pt x="4" y="145"/>
                  <a:pt x="7" y="145"/>
                </a:cubicBezTo>
                <a:cubicBezTo>
                  <a:pt x="7" y="146"/>
                  <a:pt x="7" y="147"/>
                  <a:pt x="7" y="148"/>
                </a:cubicBezTo>
                <a:cubicBezTo>
                  <a:pt x="6" y="148"/>
                  <a:pt x="6" y="148"/>
                  <a:pt x="5" y="149"/>
                </a:cubicBezTo>
                <a:cubicBezTo>
                  <a:pt x="3" y="150"/>
                  <a:pt x="3" y="151"/>
                  <a:pt x="3" y="153"/>
                </a:cubicBezTo>
                <a:cubicBezTo>
                  <a:pt x="3" y="155"/>
                  <a:pt x="6" y="156"/>
                  <a:pt x="7" y="156"/>
                </a:cubicBezTo>
                <a:cubicBezTo>
                  <a:pt x="7" y="157"/>
                  <a:pt x="7" y="158"/>
                  <a:pt x="7" y="158"/>
                </a:cubicBezTo>
                <a:cubicBezTo>
                  <a:pt x="6" y="158"/>
                  <a:pt x="4" y="159"/>
                  <a:pt x="2" y="161"/>
                </a:cubicBezTo>
                <a:cubicBezTo>
                  <a:pt x="0" y="165"/>
                  <a:pt x="4" y="167"/>
                  <a:pt x="7" y="167"/>
                </a:cubicBezTo>
                <a:cubicBezTo>
                  <a:pt x="7" y="169"/>
                  <a:pt x="7" y="170"/>
                  <a:pt x="7" y="171"/>
                </a:cubicBezTo>
                <a:cubicBezTo>
                  <a:pt x="6" y="171"/>
                  <a:pt x="4" y="172"/>
                  <a:pt x="3" y="173"/>
                </a:cubicBezTo>
                <a:cubicBezTo>
                  <a:pt x="1" y="176"/>
                  <a:pt x="5" y="178"/>
                  <a:pt x="7" y="179"/>
                </a:cubicBezTo>
                <a:cubicBezTo>
                  <a:pt x="7" y="180"/>
                  <a:pt x="7" y="181"/>
                  <a:pt x="7" y="182"/>
                </a:cubicBezTo>
                <a:cubicBezTo>
                  <a:pt x="6" y="182"/>
                  <a:pt x="5" y="183"/>
                  <a:pt x="4" y="184"/>
                </a:cubicBezTo>
                <a:cubicBezTo>
                  <a:pt x="2" y="186"/>
                  <a:pt x="5" y="189"/>
                  <a:pt x="7" y="190"/>
                </a:cubicBezTo>
                <a:cubicBezTo>
                  <a:pt x="7" y="191"/>
                  <a:pt x="7" y="192"/>
                  <a:pt x="7" y="192"/>
                </a:cubicBezTo>
                <a:cubicBezTo>
                  <a:pt x="6" y="193"/>
                  <a:pt x="5" y="193"/>
                  <a:pt x="4" y="194"/>
                </a:cubicBezTo>
                <a:cubicBezTo>
                  <a:pt x="1" y="197"/>
                  <a:pt x="5" y="200"/>
                  <a:pt x="7" y="201"/>
                </a:cubicBezTo>
                <a:cubicBezTo>
                  <a:pt x="8" y="206"/>
                  <a:pt x="9" y="210"/>
                  <a:pt x="14" y="213"/>
                </a:cubicBezTo>
                <a:cubicBezTo>
                  <a:pt x="16" y="214"/>
                  <a:pt x="19" y="214"/>
                  <a:pt x="22" y="214"/>
                </a:cubicBezTo>
                <a:cubicBezTo>
                  <a:pt x="26" y="214"/>
                  <a:pt x="30" y="214"/>
                  <a:pt x="34" y="214"/>
                </a:cubicBezTo>
                <a:cubicBezTo>
                  <a:pt x="64" y="214"/>
                  <a:pt x="93" y="214"/>
                  <a:pt x="123" y="214"/>
                </a:cubicBezTo>
                <a:cubicBezTo>
                  <a:pt x="132" y="214"/>
                  <a:pt x="141" y="214"/>
                  <a:pt x="151" y="214"/>
                </a:cubicBezTo>
                <a:cubicBezTo>
                  <a:pt x="158" y="214"/>
                  <a:pt x="166" y="212"/>
                  <a:pt x="167" y="203"/>
                </a:cubicBezTo>
                <a:cubicBezTo>
                  <a:pt x="167" y="203"/>
                  <a:pt x="167" y="203"/>
                  <a:pt x="167" y="203"/>
                </a:cubicBezTo>
                <a:cubicBezTo>
                  <a:pt x="167" y="155"/>
                  <a:pt x="167" y="107"/>
                  <a:pt x="167" y="59"/>
                </a:cubicBezTo>
                <a:cubicBezTo>
                  <a:pt x="167" y="47"/>
                  <a:pt x="167" y="36"/>
                  <a:pt x="167" y="24"/>
                </a:cubicBezTo>
                <a:cubicBezTo>
                  <a:pt x="167" y="19"/>
                  <a:pt x="168" y="12"/>
                  <a:pt x="166" y="7"/>
                </a:cubicBezTo>
                <a:cubicBezTo>
                  <a:pt x="162" y="0"/>
                  <a:pt x="151" y="2"/>
                  <a:pt x="144" y="2"/>
                </a:cubicBezTo>
                <a:close/>
                <a:moveTo>
                  <a:pt x="6" y="17"/>
                </a:moveTo>
                <a:cubicBezTo>
                  <a:pt x="6" y="16"/>
                  <a:pt x="6" y="15"/>
                  <a:pt x="6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7" y="16"/>
                  <a:pt x="7" y="17"/>
                  <a:pt x="7" y="18"/>
                </a:cubicBezTo>
                <a:cubicBezTo>
                  <a:pt x="7" y="18"/>
                  <a:pt x="6" y="17"/>
                  <a:pt x="6" y="17"/>
                </a:cubicBezTo>
                <a:close/>
                <a:moveTo>
                  <a:pt x="6" y="26"/>
                </a:moveTo>
                <a:cubicBezTo>
                  <a:pt x="7" y="26"/>
                  <a:pt x="7" y="26"/>
                  <a:pt x="7" y="25"/>
                </a:cubicBezTo>
                <a:cubicBezTo>
                  <a:pt x="7" y="27"/>
                  <a:pt x="7" y="29"/>
                  <a:pt x="7" y="31"/>
                </a:cubicBezTo>
                <a:cubicBezTo>
                  <a:pt x="6" y="30"/>
                  <a:pt x="4" y="27"/>
                  <a:pt x="6" y="26"/>
                </a:cubicBezTo>
                <a:close/>
                <a:moveTo>
                  <a:pt x="6" y="41"/>
                </a:moveTo>
                <a:cubicBezTo>
                  <a:pt x="5" y="40"/>
                  <a:pt x="5" y="40"/>
                  <a:pt x="6" y="39"/>
                </a:cubicBezTo>
                <a:cubicBezTo>
                  <a:pt x="6" y="38"/>
                  <a:pt x="7" y="38"/>
                  <a:pt x="7" y="38"/>
                </a:cubicBezTo>
                <a:cubicBezTo>
                  <a:pt x="7" y="39"/>
                  <a:pt x="7" y="40"/>
                  <a:pt x="7" y="42"/>
                </a:cubicBezTo>
                <a:cubicBezTo>
                  <a:pt x="7" y="41"/>
                  <a:pt x="6" y="41"/>
                  <a:pt x="6" y="41"/>
                </a:cubicBezTo>
                <a:close/>
                <a:moveTo>
                  <a:pt x="5" y="54"/>
                </a:moveTo>
                <a:cubicBezTo>
                  <a:pt x="5" y="54"/>
                  <a:pt x="5" y="54"/>
                  <a:pt x="5" y="54"/>
                </a:cubicBezTo>
                <a:cubicBezTo>
                  <a:pt x="5" y="53"/>
                  <a:pt x="5" y="53"/>
                  <a:pt x="6" y="53"/>
                </a:cubicBezTo>
                <a:cubicBezTo>
                  <a:pt x="6" y="52"/>
                  <a:pt x="7" y="52"/>
                  <a:pt x="7" y="52"/>
                </a:cubicBezTo>
                <a:cubicBezTo>
                  <a:pt x="7" y="53"/>
                  <a:pt x="7" y="54"/>
                  <a:pt x="7" y="56"/>
                </a:cubicBezTo>
                <a:cubicBezTo>
                  <a:pt x="6" y="55"/>
                  <a:pt x="6" y="55"/>
                  <a:pt x="5" y="54"/>
                </a:cubicBezTo>
                <a:close/>
                <a:moveTo>
                  <a:pt x="7" y="62"/>
                </a:moveTo>
                <a:cubicBezTo>
                  <a:pt x="7" y="63"/>
                  <a:pt x="7" y="63"/>
                  <a:pt x="7" y="64"/>
                </a:cubicBezTo>
                <a:cubicBezTo>
                  <a:pt x="6" y="63"/>
                  <a:pt x="6" y="62"/>
                  <a:pt x="7" y="62"/>
                </a:cubicBezTo>
                <a:close/>
                <a:moveTo>
                  <a:pt x="6" y="71"/>
                </a:moveTo>
                <a:cubicBezTo>
                  <a:pt x="6" y="71"/>
                  <a:pt x="7" y="71"/>
                  <a:pt x="7" y="71"/>
                </a:cubicBezTo>
                <a:cubicBezTo>
                  <a:pt x="7" y="72"/>
                  <a:pt x="7" y="73"/>
                  <a:pt x="7" y="74"/>
                </a:cubicBezTo>
                <a:cubicBezTo>
                  <a:pt x="6" y="74"/>
                  <a:pt x="4" y="73"/>
                  <a:pt x="6" y="71"/>
                </a:cubicBezTo>
                <a:close/>
                <a:moveTo>
                  <a:pt x="6" y="83"/>
                </a:moveTo>
                <a:cubicBezTo>
                  <a:pt x="5" y="83"/>
                  <a:pt x="5" y="82"/>
                  <a:pt x="5" y="82"/>
                </a:cubicBezTo>
                <a:cubicBezTo>
                  <a:pt x="5" y="82"/>
                  <a:pt x="5" y="82"/>
                  <a:pt x="5" y="82"/>
                </a:cubicBezTo>
                <a:cubicBezTo>
                  <a:pt x="5" y="81"/>
                  <a:pt x="6" y="81"/>
                  <a:pt x="7" y="81"/>
                </a:cubicBezTo>
                <a:cubicBezTo>
                  <a:pt x="7" y="82"/>
                  <a:pt x="7" y="83"/>
                  <a:pt x="7" y="83"/>
                </a:cubicBezTo>
                <a:cubicBezTo>
                  <a:pt x="7" y="83"/>
                  <a:pt x="6" y="83"/>
                  <a:pt x="6" y="83"/>
                </a:cubicBezTo>
                <a:close/>
                <a:moveTo>
                  <a:pt x="6" y="93"/>
                </a:moveTo>
                <a:cubicBezTo>
                  <a:pt x="6" y="93"/>
                  <a:pt x="6" y="93"/>
                  <a:pt x="5" y="93"/>
                </a:cubicBezTo>
                <a:cubicBezTo>
                  <a:pt x="5" y="93"/>
                  <a:pt x="5" y="92"/>
                  <a:pt x="5" y="93"/>
                </a:cubicBezTo>
                <a:cubicBezTo>
                  <a:pt x="5" y="92"/>
                  <a:pt x="7" y="92"/>
                  <a:pt x="7" y="92"/>
                </a:cubicBezTo>
                <a:cubicBezTo>
                  <a:pt x="7" y="92"/>
                  <a:pt x="7" y="92"/>
                  <a:pt x="7" y="92"/>
                </a:cubicBezTo>
                <a:cubicBezTo>
                  <a:pt x="7" y="93"/>
                  <a:pt x="7" y="93"/>
                  <a:pt x="7" y="94"/>
                </a:cubicBezTo>
                <a:cubicBezTo>
                  <a:pt x="7" y="94"/>
                  <a:pt x="7" y="94"/>
                  <a:pt x="6" y="93"/>
                </a:cubicBezTo>
                <a:close/>
                <a:moveTo>
                  <a:pt x="6" y="103"/>
                </a:moveTo>
                <a:cubicBezTo>
                  <a:pt x="5" y="102"/>
                  <a:pt x="5" y="102"/>
                  <a:pt x="6" y="102"/>
                </a:cubicBezTo>
                <a:cubicBezTo>
                  <a:pt x="7" y="102"/>
                  <a:pt x="7" y="102"/>
                  <a:pt x="7" y="101"/>
                </a:cubicBezTo>
                <a:cubicBezTo>
                  <a:pt x="7" y="102"/>
                  <a:pt x="7" y="103"/>
                  <a:pt x="7" y="104"/>
                </a:cubicBezTo>
                <a:cubicBezTo>
                  <a:pt x="7" y="103"/>
                  <a:pt x="7" y="103"/>
                  <a:pt x="6" y="103"/>
                </a:cubicBezTo>
                <a:close/>
                <a:moveTo>
                  <a:pt x="6" y="112"/>
                </a:moveTo>
                <a:cubicBezTo>
                  <a:pt x="6" y="112"/>
                  <a:pt x="7" y="112"/>
                  <a:pt x="7" y="112"/>
                </a:cubicBezTo>
                <a:cubicBezTo>
                  <a:pt x="7" y="113"/>
                  <a:pt x="7" y="113"/>
                  <a:pt x="7" y="114"/>
                </a:cubicBezTo>
                <a:cubicBezTo>
                  <a:pt x="7" y="114"/>
                  <a:pt x="6" y="113"/>
                  <a:pt x="6" y="112"/>
                </a:cubicBezTo>
                <a:close/>
                <a:moveTo>
                  <a:pt x="6" y="121"/>
                </a:moveTo>
                <a:cubicBezTo>
                  <a:pt x="7" y="120"/>
                  <a:pt x="7" y="120"/>
                  <a:pt x="7" y="121"/>
                </a:cubicBezTo>
                <a:cubicBezTo>
                  <a:pt x="7" y="121"/>
                  <a:pt x="7" y="122"/>
                  <a:pt x="7" y="123"/>
                </a:cubicBezTo>
                <a:cubicBezTo>
                  <a:pt x="6" y="122"/>
                  <a:pt x="5" y="121"/>
                  <a:pt x="6" y="121"/>
                </a:cubicBezTo>
                <a:close/>
                <a:moveTo>
                  <a:pt x="6" y="130"/>
                </a:moveTo>
                <a:cubicBezTo>
                  <a:pt x="6" y="130"/>
                  <a:pt x="7" y="130"/>
                  <a:pt x="7" y="130"/>
                </a:cubicBezTo>
                <a:cubicBezTo>
                  <a:pt x="7" y="131"/>
                  <a:pt x="7" y="132"/>
                  <a:pt x="7" y="133"/>
                </a:cubicBezTo>
                <a:cubicBezTo>
                  <a:pt x="6" y="132"/>
                  <a:pt x="4" y="131"/>
                  <a:pt x="6" y="130"/>
                </a:cubicBezTo>
                <a:close/>
                <a:moveTo>
                  <a:pt x="6" y="140"/>
                </a:moveTo>
                <a:cubicBezTo>
                  <a:pt x="7" y="140"/>
                  <a:pt x="7" y="140"/>
                  <a:pt x="7" y="140"/>
                </a:cubicBezTo>
                <a:cubicBezTo>
                  <a:pt x="7" y="141"/>
                  <a:pt x="7" y="142"/>
                  <a:pt x="7" y="142"/>
                </a:cubicBezTo>
                <a:cubicBezTo>
                  <a:pt x="6" y="142"/>
                  <a:pt x="4" y="141"/>
                  <a:pt x="6" y="140"/>
                </a:cubicBezTo>
                <a:close/>
                <a:moveTo>
                  <a:pt x="6" y="153"/>
                </a:moveTo>
                <a:cubicBezTo>
                  <a:pt x="6" y="153"/>
                  <a:pt x="6" y="153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6" y="152"/>
                  <a:pt x="7" y="151"/>
                </a:cubicBezTo>
                <a:cubicBezTo>
                  <a:pt x="7" y="151"/>
                  <a:pt x="7" y="151"/>
                  <a:pt x="7" y="151"/>
                </a:cubicBezTo>
                <a:cubicBezTo>
                  <a:pt x="7" y="152"/>
                  <a:pt x="7" y="152"/>
                  <a:pt x="7" y="153"/>
                </a:cubicBezTo>
                <a:cubicBezTo>
                  <a:pt x="7" y="153"/>
                  <a:pt x="7" y="153"/>
                  <a:pt x="6" y="153"/>
                </a:cubicBezTo>
                <a:close/>
                <a:moveTo>
                  <a:pt x="5" y="162"/>
                </a:moveTo>
                <a:cubicBezTo>
                  <a:pt x="6" y="161"/>
                  <a:pt x="6" y="161"/>
                  <a:pt x="7" y="161"/>
                </a:cubicBezTo>
                <a:cubicBezTo>
                  <a:pt x="7" y="162"/>
                  <a:pt x="7" y="163"/>
                  <a:pt x="7" y="165"/>
                </a:cubicBezTo>
                <a:cubicBezTo>
                  <a:pt x="6" y="164"/>
                  <a:pt x="4" y="163"/>
                  <a:pt x="5" y="162"/>
                </a:cubicBezTo>
                <a:close/>
                <a:moveTo>
                  <a:pt x="6" y="175"/>
                </a:moveTo>
                <a:cubicBezTo>
                  <a:pt x="6" y="175"/>
                  <a:pt x="6" y="175"/>
                  <a:pt x="5" y="175"/>
                </a:cubicBezTo>
                <a:cubicBezTo>
                  <a:pt x="5" y="175"/>
                  <a:pt x="5" y="175"/>
                  <a:pt x="5" y="175"/>
                </a:cubicBezTo>
                <a:cubicBezTo>
                  <a:pt x="5" y="174"/>
                  <a:pt x="6" y="174"/>
                  <a:pt x="6" y="174"/>
                </a:cubicBezTo>
                <a:cubicBezTo>
                  <a:pt x="6" y="174"/>
                  <a:pt x="7" y="174"/>
                  <a:pt x="7" y="174"/>
                </a:cubicBezTo>
                <a:cubicBezTo>
                  <a:pt x="7" y="174"/>
                  <a:pt x="7" y="175"/>
                  <a:pt x="7" y="176"/>
                </a:cubicBezTo>
                <a:cubicBezTo>
                  <a:pt x="7" y="176"/>
                  <a:pt x="7" y="175"/>
                  <a:pt x="6" y="175"/>
                </a:cubicBezTo>
                <a:close/>
                <a:moveTo>
                  <a:pt x="7" y="186"/>
                </a:moveTo>
                <a:cubicBezTo>
                  <a:pt x="7" y="186"/>
                  <a:pt x="6" y="186"/>
                  <a:pt x="6" y="186"/>
                </a:cubicBezTo>
                <a:cubicBezTo>
                  <a:pt x="6" y="185"/>
                  <a:pt x="6" y="185"/>
                  <a:pt x="7" y="185"/>
                </a:cubicBezTo>
                <a:cubicBezTo>
                  <a:pt x="7" y="185"/>
                  <a:pt x="7" y="185"/>
                  <a:pt x="7" y="185"/>
                </a:cubicBezTo>
                <a:cubicBezTo>
                  <a:pt x="7" y="186"/>
                  <a:pt x="7" y="186"/>
                  <a:pt x="7" y="187"/>
                </a:cubicBezTo>
                <a:cubicBezTo>
                  <a:pt x="7" y="187"/>
                  <a:pt x="7" y="186"/>
                  <a:pt x="7" y="186"/>
                </a:cubicBezTo>
                <a:close/>
                <a:moveTo>
                  <a:pt x="7" y="196"/>
                </a:moveTo>
                <a:cubicBezTo>
                  <a:pt x="7" y="195"/>
                  <a:pt x="7" y="195"/>
                  <a:pt x="7" y="195"/>
                </a:cubicBezTo>
                <a:cubicBezTo>
                  <a:pt x="7" y="196"/>
                  <a:pt x="7" y="197"/>
                  <a:pt x="7" y="198"/>
                </a:cubicBezTo>
                <a:cubicBezTo>
                  <a:pt x="7" y="197"/>
                  <a:pt x="7" y="197"/>
                  <a:pt x="7" y="197"/>
                </a:cubicBezTo>
                <a:cubicBezTo>
                  <a:pt x="6" y="196"/>
                  <a:pt x="6" y="196"/>
                  <a:pt x="7" y="196"/>
                </a:cubicBezTo>
                <a:close/>
                <a:moveTo>
                  <a:pt x="141" y="211"/>
                </a:moveTo>
                <a:cubicBezTo>
                  <a:pt x="127" y="211"/>
                  <a:pt x="113" y="211"/>
                  <a:pt x="99" y="211"/>
                </a:cubicBezTo>
                <a:cubicBezTo>
                  <a:pt x="73" y="211"/>
                  <a:pt x="47" y="211"/>
                  <a:pt x="22" y="211"/>
                </a:cubicBezTo>
                <a:cubicBezTo>
                  <a:pt x="16" y="211"/>
                  <a:pt x="11" y="209"/>
                  <a:pt x="10" y="203"/>
                </a:cubicBezTo>
                <a:cubicBezTo>
                  <a:pt x="10" y="201"/>
                  <a:pt x="10" y="200"/>
                  <a:pt x="10" y="199"/>
                </a:cubicBezTo>
                <a:cubicBezTo>
                  <a:pt x="10" y="198"/>
                  <a:pt x="10" y="197"/>
                  <a:pt x="10" y="196"/>
                </a:cubicBezTo>
                <a:cubicBezTo>
                  <a:pt x="11" y="196"/>
                  <a:pt x="12" y="196"/>
                  <a:pt x="12" y="197"/>
                </a:cubicBezTo>
                <a:cubicBezTo>
                  <a:pt x="13" y="198"/>
                  <a:pt x="15" y="195"/>
                  <a:pt x="13" y="194"/>
                </a:cubicBezTo>
                <a:cubicBezTo>
                  <a:pt x="13" y="193"/>
                  <a:pt x="11" y="193"/>
                  <a:pt x="10" y="193"/>
                </a:cubicBezTo>
                <a:cubicBezTo>
                  <a:pt x="10" y="190"/>
                  <a:pt x="10" y="188"/>
                  <a:pt x="10" y="185"/>
                </a:cubicBezTo>
                <a:cubicBezTo>
                  <a:pt x="11" y="186"/>
                  <a:pt x="12" y="186"/>
                  <a:pt x="13" y="186"/>
                </a:cubicBezTo>
                <a:cubicBezTo>
                  <a:pt x="15" y="187"/>
                  <a:pt x="16" y="184"/>
                  <a:pt x="14" y="183"/>
                </a:cubicBezTo>
                <a:cubicBezTo>
                  <a:pt x="13" y="183"/>
                  <a:pt x="11" y="183"/>
                  <a:pt x="10" y="182"/>
                </a:cubicBezTo>
                <a:cubicBezTo>
                  <a:pt x="10" y="180"/>
                  <a:pt x="10" y="177"/>
                  <a:pt x="10" y="174"/>
                </a:cubicBezTo>
                <a:cubicBezTo>
                  <a:pt x="11" y="175"/>
                  <a:pt x="12" y="175"/>
                  <a:pt x="12" y="175"/>
                </a:cubicBezTo>
                <a:cubicBezTo>
                  <a:pt x="14" y="176"/>
                  <a:pt x="15" y="173"/>
                  <a:pt x="13" y="172"/>
                </a:cubicBezTo>
                <a:cubicBezTo>
                  <a:pt x="12" y="172"/>
                  <a:pt x="11" y="172"/>
                  <a:pt x="10" y="171"/>
                </a:cubicBezTo>
                <a:cubicBezTo>
                  <a:pt x="10" y="168"/>
                  <a:pt x="10" y="165"/>
                  <a:pt x="10" y="162"/>
                </a:cubicBezTo>
                <a:cubicBezTo>
                  <a:pt x="11" y="162"/>
                  <a:pt x="12" y="163"/>
                  <a:pt x="13" y="163"/>
                </a:cubicBezTo>
                <a:cubicBezTo>
                  <a:pt x="15" y="164"/>
                  <a:pt x="15" y="161"/>
                  <a:pt x="14" y="160"/>
                </a:cubicBezTo>
                <a:cubicBezTo>
                  <a:pt x="13" y="160"/>
                  <a:pt x="11" y="159"/>
                  <a:pt x="10" y="159"/>
                </a:cubicBezTo>
                <a:cubicBezTo>
                  <a:pt x="10" y="156"/>
                  <a:pt x="10" y="154"/>
                  <a:pt x="10" y="151"/>
                </a:cubicBezTo>
                <a:cubicBezTo>
                  <a:pt x="11" y="151"/>
                  <a:pt x="12" y="152"/>
                  <a:pt x="12" y="152"/>
                </a:cubicBezTo>
                <a:cubicBezTo>
                  <a:pt x="13" y="154"/>
                  <a:pt x="16" y="152"/>
                  <a:pt x="15" y="151"/>
                </a:cubicBezTo>
                <a:cubicBezTo>
                  <a:pt x="14" y="149"/>
                  <a:pt x="12" y="148"/>
                  <a:pt x="10" y="148"/>
                </a:cubicBezTo>
                <a:cubicBezTo>
                  <a:pt x="10" y="146"/>
                  <a:pt x="10" y="143"/>
                  <a:pt x="10" y="141"/>
                </a:cubicBezTo>
                <a:cubicBezTo>
                  <a:pt x="11" y="141"/>
                  <a:pt x="12" y="142"/>
                  <a:pt x="12" y="142"/>
                </a:cubicBezTo>
                <a:cubicBezTo>
                  <a:pt x="14" y="143"/>
                  <a:pt x="15" y="141"/>
                  <a:pt x="14" y="140"/>
                </a:cubicBezTo>
                <a:cubicBezTo>
                  <a:pt x="13" y="139"/>
                  <a:pt x="12" y="138"/>
                  <a:pt x="10" y="138"/>
                </a:cubicBezTo>
                <a:cubicBezTo>
                  <a:pt x="10" y="136"/>
                  <a:pt x="10" y="133"/>
                  <a:pt x="10" y="131"/>
                </a:cubicBezTo>
                <a:cubicBezTo>
                  <a:pt x="11" y="131"/>
                  <a:pt x="12" y="132"/>
                  <a:pt x="12" y="132"/>
                </a:cubicBezTo>
                <a:cubicBezTo>
                  <a:pt x="14" y="133"/>
                  <a:pt x="15" y="131"/>
                  <a:pt x="13" y="130"/>
                </a:cubicBezTo>
                <a:cubicBezTo>
                  <a:pt x="13" y="129"/>
                  <a:pt x="11" y="128"/>
                  <a:pt x="10" y="128"/>
                </a:cubicBezTo>
                <a:cubicBezTo>
                  <a:pt x="10" y="126"/>
                  <a:pt x="10" y="124"/>
                  <a:pt x="10" y="122"/>
                </a:cubicBezTo>
                <a:cubicBezTo>
                  <a:pt x="11" y="122"/>
                  <a:pt x="12" y="122"/>
                  <a:pt x="13" y="123"/>
                </a:cubicBezTo>
                <a:cubicBezTo>
                  <a:pt x="14" y="123"/>
                  <a:pt x="15" y="120"/>
                  <a:pt x="13" y="120"/>
                </a:cubicBezTo>
                <a:cubicBezTo>
                  <a:pt x="12" y="119"/>
                  <a:pt x="11" y="119"/>
                  <a:pt x="10" y="118"/>
                </a:cubicBezTo>
                <a:cubicBezTo>
                  <a:pt x="10" y="117"/>
                  <a:pt x="10" y="115"/>
                  <a:pt x="10" y="113"/>
                </a:cubicBezTo>
                <a:cubicBezTo>
                  <a:pt x="11" y="113"/>
                  <a:pt x="11" y="113"/>
                  <a:pt x="12" y="113"/>
                </a:cubicBezTo>
                <a:cubicBezTo>
                  <a:pt x="14" y="114"/>
                  <a:pt x="15" y="111"/>
                  <a:pt x="13" y="110"/>
                </a:cubicBezTo>
                <a:cubicBezTo>
                  <a:pt x="12" y="110"/>
                  <a:pt x="11" y="110"/>
                  <a:pt x="10" y="110"/>
                </a:cubicBezTo>
                <a:cubicBezTo>
                  <a:pt x="10" y="107"/>
                  <a:pt x="10" y="104"/>
                  <a:pt x="10" y="102"/>
                </a:cubicBezTo>
                <a:cubicBezTo>
                  <a:pt x="11" y="102"/>
                  <a:pt x="12" y="102"/>
                  <a:pt x="12" y="103"/>
                </a:cubicBezTo>
                <a:cubicBezTo>
                  <a:pt x="14" y="103"/>
                  <a:pt x="15" y="100"/>
                  <a:pt x="13" y="100"/>
                </a:cubicBezTo>
                <a:cubicBezTo>
                  <a:pt x="12" y="99"/>
                  <a:pt x="11" y="99"/>
                  <a:pt x="10" y="99"/>
                </a:cubicBezTo>
                <a:cubicBezTo>
                  <a:pt x="10" y="97"/>
                  <a:pt x="10" y="95"/>
                  <a:pt x="10" y="92"/>
                </a:cubicBezTo>
                <a:cubicBezTo>
                  <a:pt x="11" y="93"/>
                  <a:pt x="11" y="93"/>
                  <a:pt x="12" y="93"/>
                </a:cubicBezTo>
                <a:cubicBezTo>
                  <a:pt x="13" y="93"/>
                  <a:pt x="14" y="91"/>
                  <a:pt x="12" y="90"/>
                </a:cubicBezTo>
                <a:cubicBezTo>
                  <a:pt x="12" y="90"/>
                  <a:pt x="11" y="90"/>
                  <a:pt x="10" y="89"/>
                </a:cubicBezTo>
                <a:cubicBezTo>
                  <a:pt x="10" y="87"/>
                  <a:pt x="10" y="85"/>
                  <a:pt x="10" y="83"/>
                </a:cubicBezTo>
                <a:cubicBezTo>
                  <a:pt x="11" y="83"/>
                  <a:pt x="11" y="83"/>
                  <a:pt x="11" y="83"/>
                </a:cubicBezTo>
                <a:cubicBezTo>
                  <a:pt x="12" y="84"/>
                  <a:pt x="14" y="82"/>
                  <a:pt x="13" y="81"/>
                </a:cubicBezTo>
                <a:cubicBezTo>
                  <a:pt x="12" y="80"/>
                  <a:pt x="11" y="80"/>
                  <a:pt x="10" y="79"/>
                </a:cubicBezTo>
                <a:cubicBezTo>
                  <a:pt x="10" y="77"/>
                  <a:pt x="10" y="74"/>
                  <a:pt x="10" y="71"/>
                </a:cubicBezTo>
                <a:cubicBezTo>
                  <a:pt x="11" y="72"/>
                  <a:pt x="11" y="72"/>
                  <a:pt x="12" y="72"/>
                </a:cubicBezTo>
                <a:cubicBezTo>
                  <a:pt x="14" y="73"/>
                  <a:pt x="15" y="70"/>
                  <a:pt x="13" y="70"/>
                </a:cubicBezTo>
                <a:cubicBezTo>
                  <a:pt x="13" y="69"/>
                  <a:pt x="11" y="69"/>
                  <a:pt x="10" y="68"/>
                </a:cubicBezTo>
                <a:cubicBezTo>
                  <a:pt x="10" y="66"/>
                  <a:pt x="10" y="64"/>
                  <a:pt x="10" y="62"/>
                </a:cubicBezTo>
                <a:cubicBezTo>
                  <a:pt x="11" y="63"/>
                  <a:pt x="11" y="63"/>
                  <a:pt x="12" y="63"/>
                </a:cubicBezTo>
                <a:cubicBezTo>
                  <a:pt x="13" y="64"/>
                  <a:pt x="15" y="62"/>
                  <a:pt x="13" y="61"/>
                </a:cubicBezTo>
                <a:cubicBezTo>
                  <a:pt x="12" y="60"/>
                  <a:pt x="11" y="60"/>
                  <a:pt x="10" y="59"/>
                </a:cubicBezTo>
                <a:cubicBezTo>
                  <a:pt x="10" y="57"/>
                  <a:pt x="10" y="54"/>
                  <a:pt x="10" y="52"/>
                </a:cubicBezTo>
                <a:cubicBezTo>
                  <a:pt x="11" y="52"/>
                  <a:pt x="11" y="52"/>
                  <a:pt x="12" y="53"/>
                </a:cubicBezTo>
                <a:cubicBezTo>
                  <a:pt x="13" y="54"/>
                  <a:pt x="15" y="51"/>
                  <a:pt x="13" y="50"/>
                </a:cubicBezTo>
                <a:cubicBezTo>
                  <a:pt x="13" y="50"/>
                  <a:pt x="11" y="49"/>
                  <a:pt x="10" y="49"/>
                </a:cubicBezTo>
                <a:cubicBezTo>
                  <a:pt x="10" y="45"/>
                  <a:pt x="10" y="42"/>
                  <a:pt x="10" y="38"/>
                </a:cubicBezTo>
                <a:cubicBezTo>
                  <a:pt x="11" y="38"/>
                  <a:pt x="12" y="39"/>
                  <a:pt x="12" y="39"/>
                </a:cubicBezTo>
                <a:cubicBezTo>
                  <a:pt x="14" y="40"/>
                  <a:pt x="16" y="38"/>
                  <a:pt x="14" y="37"/>
                </a:cubicBezTo>
                <a:cubicBezTo>
                  <a:pt x="13" y="36"/>
                  <a:pt x="12" y="35"/>
                  <a:pt x="10" y="35"/>
                </a:cubicBezTo>
                <a:cubicBezTo>
                  <a:pt x="10" y="32"/>
                  <a:pt x="10" y="29"/>
                  <a:pt x="10" y="25"/>
                </a:cubicBezTo>
                <a:cubicBezTo>
                  <a:pt x="11" y="25"/>
                  <a:pt x="12" y="26"/>
                  <a:pt x="13" y="26"/>
                </a:cubicBezTo>
                <a:cubicBezTo>
                  <a:pt x="15" y="26"/>
                  <a:pt x="15" y="23"/>
                  <a:pt x="14" y="23"/>
                </a:cubicBezTo>
                <a:cubicBezTo>
                  <a:pt x="13" y="23"/>
                  <a:pt x="11" y="23"/>
                  <a:pt x="10" y="22"/>
                </a:cubicBezTo>
                <a:cubicBezTo>
                  <a:pt x="10" y="20"/>
                  <a:pt x="10" y="17"/>
                  <a:pt x="10" y="15"/>
                </a:cubicBezTo>
                <a:cubicBezTo>
                  <a:pt x="10" y="15"/>
                  <a:pt x="10" y="14"/>
                  <a:pt x="10" y="14"/>
                </a:cubicBezTo>
                <a:cubicBezTo>
                  <a:pt x="11" y="14"/>
                  <a:pt x="12" y="14"/>
                  <a:pt x="13" y="14"/>
                </a:cubicBezTo>
                <a:cubicBezTo>
                  <a:pt x="15" y="15"/>
                  <a:pt x="16" y="13"/>
                  <a:pt x="14" y="12"/>
                </a:cubicBezTo>
                <a:cubicBezTo>
                  <a:pt x="13" y="11"/>
                  <a:pt x="12" y="11"/>
                  <a:pt x="11" y="11"/>
                </a:cubicBezTo>
                <a:cubicBezTo>
                  <a:pt x="12" y="7"/>
                  <a:pt x="14" y="5"/>
                  <a:pt x="19" y="4"/>
                </a:cubicBezTo>
                <a:cubicBezTo>
                  <a:pt x="20" y="4"/>
                  <a:pt x="22" y="4"/>
                  <a:pt x="24" y="4"/>
                </a:cubicBezTo>
                <a:cubicBezTo>
                  <a:pt x="35" y="4"/>
                  <a:pt x="46" y="4"/>
                  <a:pt x="58" y="4"/>
                </a:cubicBezTo>
                <a:cubicBezTo>
                  <a:pt x="87" y="4"/>
                  <a:pt x="115" y="4"/>
                  <a:pt x="144" y="4"/>
                </a:cubicBezTo>
                <a:cubicBezTo>
                  <a:pt x="151" y="4"/>
                  <a:pt x="164" y="2"/>
                  <a:pt x="164" y="13"/>
                </a:cubicBezTo>
                <a:cubicBezTo>
                  <a:pt x="164" y="19"/>
                  <a:pt x="164" y="25"/>
                  <a:pt x="164" y="31"/>
                </a:cubicBezTo>
                <a:cubicBezTo>
                  <a:pt x="164" y="85"/>
                  <a:pt x="164" y="139"/>
                  <a:pt x="164" y="194"/>
                </a:cubicBezTo>
                <a:cubicBezTo>
                  <a:pt x="164" y="197"/>
                  <a:pt x="164" y="200"/>
                  <a:pt x="164" y="203"/>
                </a:cubicBezTo>
                <a:cubicBezTo>
                  <a:pt x="163" y="213"/>
                  <a:pt x="148" y="211"/>
                  <a:pt x="141" y="21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33"/>
          <p:cNvSpPr>
            <a:spLocks noEditPoints="1"/>
          </p:cNvSpPr>
          <p:nvPr/>
        </p:nvSpPr>
        <p:spPr bwMode="auto">
          <a:xfrm>
            <a:off x="3316288" y="1454150"/>
            <a:ext cx="322262" cy="112713"/>
          </a:xfrm>
          <a:custGeom>
            <a:avLst/>
            <a:gdLst>
              <a:gd name="T0" fmla="*/ 76 w 86"/>
              <a:gd name="T1" fmla="*/ 14 h 30"/>
              <a:gd name="T2" fmla="*/ 73 w 86"/>
              <a:gd name="T3" fmla="*/ 13 h 30"/>
              <a:gd name="T4" fmla="*/ 73 w 86"/>
              <a:gd name="T5" fmla="*/ 15 h 30"/>
              <a:gd name="T6" fmla="*/ 62 w 86"/>
              <a:gd name="T7" fmla="*/ 21 h 30"/>
              <a:gd name="T8" fmla="*/ 64 w 86"/>
              <a:gd name="T9" fmla="*/ 11 h 30"/>
              <a:gd name="T10" fmla="*/ 59 w 86"/>
              <a:gd name="T11" fmla="*/ 21 h 30"/>
              <a:gd name="T12" fmla="*/ 50 w 86"/>
              <a:gd name="T13" fmla="*/ 11 h 30"/>
              <a:gd name="T14" fmla="*/ 61 w 86"/>
              <a:gd name="T15" fmla="*/ 9 h 30"/>
              <a:gd name="T16" fmla="*/ 53 w 86"/>
              <a:gd name="T17" fmla="*/ 8 h 30"/>
              <a:gd name="T18" fmla="*/ 49 w 86"/>
              <a:gd name="T19" fmla="*/ 7 h 30"/>
              <a:gd name="T20" fmla="*/ 43 w 86"/>
              <a:gd name="T21" fmla="*/ 9 h 30"/>
              <a:gd name="T22" fmla="*/ 47 w 86"/>
              <a:gd name="T23" fmla="*/ 10 h 30"/>
              <a:gd name="T24" fmla="*/ 42 w 86"/>
              <a:gd name="T25" fmla="*/ 13 h 30"/>
              <a:gd name="T26" fmla="*/ 35 w 86"/>
              <a:gd name="T27" fmla="*/ 12 h 30"/>
              <a:gd name="T28" fmla="*/ 28 w 86"/>
              <a:gd name="T29" fmla="*/ 21 h 30"/>
              <a:gd name="T30" fmla="*/ 22 w 86"/>
              <a:gd name="T31" fmla="*/ 20 h 30"/>
              <a:gd name="T32" fmla="*/ 14 w 86"/>
              <a:gd name="T33" fmla="*/ 11 h 30"/>
              <a:gd name="T34" fmla="*/ 1 w 86"/>
              <a:gd name="T35" fmla="*/ 13 h 30"/>
              <a:gd name="T36" fmla="*/ 12 w 86"/>
              <a:gd name="T37" fmla="*/ 6 h 30"/>
              <a:gd name="T38" fmla="*/ 7 w 86"/>
              <a:gd name="T39" fmla="*/ 30 h 30"/>
              <a:gd name="T40" fmla="*/ 13 w 86"/>
              <a:gd name="T41" fmla="*/ 17 h 30"/>
              <a:gd name="T42" fmla="*/ 19 w 86"/>
              <a:gd name="T43" fmla="*/ 8 h 30"/>
              <a:gd name="T44" fmla="*/ 22 w 86"/>
              <a:gd name="T45" fmla="*/ 11 h 30"/>
              <a:gd name="T46" fmla="*/ 30 w 86"/>
              <a:gd name="T47" fmla="*/ 22 h 30"/>
              <a:gd name="T48" fmla="*/ 42 w 86"/>
              <a:gd name="T49" fmla="*/ 16 h 30"/>
              <a:gd name="T50" fmla="*/ 49 w 86"/>
              <a:gd name="T51" fmla="*/ 26 h 30"/>
              <a:gd name="T52" fmla="*/ 60 w 86"/>
              <a:gd name="T53" fmla="*/ 23 h 30"/>
              <a:gd name="T54" fmla="*/ 75 w 86"/>
              <a:gd name="T55" fmla="*/ 16 h 30"/>
              <a:gd name="T56" fmla="*/ 80 w 86"/>
              <a:gd name="T57" fmla="*/ 25 h 30"/>
              <a:gd name="T58" fmla="*/ 71 w 86"/>
              <a:gd name="T59" fmla="*/ 23 h 30"/>
              <a:gd name="T60" fmla="*/ 82 w 86"/>
              <a:gd name="T61" fmla="*/ 27 h 30"/>
              <a:gd name="T62" fmla="*/ 8 w 86"/>
              <a:gd name="T63" fmla="*/ 27 h 30"/>
              <a:gd name="T64" fmla="*/ 8 w 86"/>
              <a:gd name="T65" fmla="*/ 27 h 30"/>
              <a:gd name="T66" fmla="*/ 32 w 86"/>
              <a:gd name="T67" fmla="*/ 21 h 30"/>
              <a:gd name="T68" fmla="*/ 36 w 86"/>
              <a:gd name="T69" fmla="*/ 15 h 30"/>
              <a:gd name="T70" fmla="*/ 39 w 86"/>
              <a:gd name="T71" fmla="*/ 17 h 30"/>
              <a:gd name="T72" fmla="*/ 62 w 86"/>
              <a:gd name="T73" fmla="*/ 16 h 30"/>
              <a:gd name="T74" fmla="*/ 61 w 86"/>
              <a:gd name="T75" fmla="*/ 18 h 30"/>
              <a:gd name="T76" fmla="*/ 61 w 86"/>
              <a:gd name="T77" fmla="*/ 1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6" h="30">
                <a:moveTo>
                  <a:pt x="82" y="17"/>
                </a:moveTo>
                <a:cubicBezTo>
                  <a:pt x="80" y="16"/>
                  <a:pt x="78" y="16"/>
                  <a:pt x="76" y="14"/>
                </a:cubicBezTo>
                <a:cubicBezTo>
                  <a:pt x="77" y="13"/>
                  <a:pt x="78" y="12"/>
                  <a:pt x="79" y="10"/>
                </a:cubicBezTo>
                <a:cubicBezTo>
                  <a:pt x="81" y="6"/>
                  <a:pt x="71" y="9"/>
                  <a:pt x="73" y="13"/>
                </a:cubicBezTo>
                <a:cubicBezTo>
                  <a:pt x="73" y="14"/>
                  <a:pt x="73" y="14"/>
                  <a:pt x="73" y="14"/>
                </a:cubicBezTo>
                <a:cubicBezTo>
                  <a:pt x="73" y="15"/>
                  <a:pt x="73" y="15"/>
                  <a:pt x="73" y="15"/>
                </a:cubicBezTo>
                <a:cubicBezTo>
                  <a:pt x="71" y="17"/>
                  <a:pt x="69" y="18"/>
                  <a:pt x="67" y="20"/>
                </a:cubicBezTo>
                <a:cubicBezTo>
                  <a:pt x="65" y="21"/>
                  <a:pt x="63" y="22"/>
                  <a:pt x="62" y="21"/>
                </a:cubicBezTo>
                <a:cubicBezTo>
                  <a:pt x="63" y="20"/>
                  <a:pt x="65" y="18"/>
                  <a:pt x="66" y="15"/>
                </a:cubicBezTo>
                <a:cubicBezTo>
                  <a:pt x="67" y="13"/>
                  <a:pt x="66" y="11"/>
                  <a:pt x="64" y="11"/>
                </a:cubicBezTo>
                <a:cubicBezTo>
                  <a:pt x="61" y="11"/>
                  <a:pt x="60" y="16"/>
                  <a:pt x="59" y="18"/>
                </a:cubicBezTo>
                <a:cubicBezTo>
                  <a:pt x="59" y="19"/>
                  <a:pt x="59" y="20"/>
                  <a:pt x="59" y="21"/>
                </a:cubicBezTo>
                <a:cubicBezTo>
                  <a:pt x="56" y="23"/>
                  <a:pt x="50" y="26"/>
                  <a:pt x="49" y="22"/>
                </a:cubicBezTo>
                <a:cubicBezTo>
                  <a:pt x="47" y="19"/>
                  <a:pt x="48" y="15"/>
                  <a:pt x="50" y="11"/>
                </a:cubicBezTo>
                <a:cubicBezTo>
                  <a:pt x="50" y="11"/>
                  <a:pt x="51" y="10"/>
                  <a:pt x="51" y="10"/>
                </a:cubicBezTo>
                <a:cubicBezTo>
                  <a:pt x="54" y="10"/>
                  <a:pt x="57" y="9"/>
                  <a:pt x="61" y="9"/>
                </a:cubicBezTo>
                <a:cubicBezTo>
                  <a:pt x="62" y="8"/>
                  <a:pt x="61" y="6"/>
                  <a:pt x="60" y="6"/>
                </a:cubicBezTo>
                <a:cubicBezTo>
                  <a:pt x="58" y="7"/>
                  <a:pt x="55" y="7"/>
                  <a:pt x="53" y="8"/>
                </a:cubicBezTo>
                <a:cubicBezTo>
                  <a:pt x="54" y="6"/>
                  <a:pt x="54" y="4"/>
                  <a:pt x="53" y="4"/>
                </a:cubicBezTo>
                <a:cubicBezTo>
                  <a:pt x="51" y="3"/>
                  <a:pt x="49" y="6"/>
                  <a:pt x="49" y="7"/>
                </a:cubicBezTo>
                <a:cubicBezTo>
                  <a:pt x="49" y="8"/>
                  <a:pt x="48" y="8"/>
                  <a:pt x="48" y="8"/>
                </a:cubicBezTo>
                <a:cubicBezTo>
                  <a:pt x="47" y="8"/>
                  <a:pt x="45" y="8"/>
                  <a:pt x="43" y="9"/>
                </a:cubicBezTo>
                <a:cubicBezTo>
                  <a:pt x="42" y="9"/>
                  <a:pt x="42" y="11"/>
                  <a:pt x="44" y="11"/>
                </a:cubicBezTo>
                <a:cubicBezTo>
                  <a:pt x="45" y="11"/>
                  <a:pt x="46" y="10"/>
                  <a:pt x="47" y="10"/>
                </a:cubicBezTo>
                <a:cubicBezTo>
                  <a:pt x="46" y="11"/>
                  <a:pt x="45" y="11"/>
                  <a:pt x="45" y="12"/>
                </a:cubicBezTo>
                <a:cubicBezTo>
                  <a:pt x="44" y="12"/>
                  <a:pt x="43" y="13"/>
                  <a:pt x="42" y="13"/>
                </a:cubicBezTo>
                <a:cubicBezTo>
                  <a:pt x="42" y="11"/>
                  <a:pt x="38" y="10"/>
                  <a:pt x="36" y="12"/>
                </a:cubicBezTo>
                <a:cubicBezTo>
                  <a:pt x="36" y="11"/>
                  <a:pt x="36" y="11"/>
                  <a:pt x="35" y="12"/>
                </a:cubicBezTo>
                <a:cubicBezTo>
                  <a:pt x="34" y="13"/>
                  <a:pt x="32" y="15"/>
                  <a:pt x="31" y="18"/>
                </a:cubicBezTo>
                <a:cubicBezTo>
                  <a:pt x="30" y="19"/>
                  <a:pt x="29" y="20"/>
                  <a:pt x="28" y="21"/>
                </a:cubicBezTo>
                <a:cubicBezTo>
                  <a:pt x="26" y="22"/>
                  <a:pt x="25" y="24"/>
                  <a:pt x="23" y="25"/>
                </a:cubicBezTo>
                <a:cubicBezTo>
                  <a:pt x="20" y="26"/>
                  <a:pt x="22" y="21"/>
                  <a:pt x="22" y="20"/>
                </a:cubicBezTo>
                <a:cubicBezTo>
                  <a:pt x="23" y="16"/>
                  <a:pt x="28" y="6"/>
                  <a:pt x="24" y="2"/>
                </a:cubicBezTo>
                <a:cubicBezTo>
                  <a:pt x="21" y="0"/>
                  <a:pt x="17" y="6"/>
                  <a:pt x="14" y="11"/>
                </a:cubicBezTo>
                <a:cubicBezTo>
                  <a:pt x="14" y="8"/>
                  <a:pt x="14" y="5"/>
                  <a:pt x="13" y="4"/>
                </a:cubicBezTo>
                <a:cubicBezTo>
                  <a:pt x="9" y="0"/>
                  <a:pt x="2" y="11"/>
                  <a:pt x="1" y="13"/>
                </a:cubicBezTo>
                <a:cubicBezTo>
                  <a:pt x="0" y="15"/>
                  <a:pt x="2" y="16"/>
                  <a:pt x="3" y="14"/>
                </a:cubicBezTo>
                <a:cubicBezTo>
                  <a:pt x="4" y="13"/>
                  <a:pt x="10" y="3"/>
                  <a:pt x="12" y="6"/>
                </a:cubicBezTo>
                <a:cubicBezTo>
                  <a:pt x="13" y="9"/>
                  <a:pt x="12" y="13"/>
                  <a:pt x="11" y="16"/>
                </a:cubicBezTo>
                <a:cubicBezTo>
                  <a:pt x="9" y="19"/>
                  <a:pt x="4" y="28"/>
                  <a:pt x="7" y="30"/>
                </a:cubicBezTo>
                <a:cubicBezTo>
                  <a:pt x="8" y="30"/>
                  <a:pt x="8" y="30"/>
                  <a:pt x="9" y="30"/>
                </a:cubicBezTo>
                <a:cubicBezTo>
                  <a:pt x="12" y="27"/>
                  <a:pt x="12" y="21"/>
                  <a:pt x="13" y="17"/>
                </a:cubicBezTo>
                <a:cubicBezTo>
                  <a:pt x="14" y="16"/>
                  <a:pt x="15" y="15"/>
                  <a:pt x="15" y="14"/>
                </a:cubicBezTo>
                <a:cubicBezTo>
                  <a:pt x="16" y="12"/>
                  <a:pt x="18" y="10"/>
                  <a:pt x="19" y="8"/>
                </a:cubicBezTo>
                <a:cubicBezTo>
                  <a:pt x="20" y="7"/>
                  <a:pt x="23" y="3"/>
                  <a:pt x="23" y="6"/>
                </a:cubicBezTo>
                <a:cubicBezTo>
                  <a:pt x="23" y="8"/>
                  <a:pt x="23" y="9"/>
                  <a:pt x="22" y="11"/>
                </a:cubicBezTo>
                <a:cubicBezTo>
                  <a:pt x="22" y="14"/>
                  <a:pt x="15" y="27"/>
                  <a:pt x="22" y="27"/>
                </a:cubicBezTo>
                <a:cubicBezTo>
                  <a:pt x="25" y="28"/>
                  <a:pt x="28" y="24"/>
                  <a:pt x="30" y="22"/>
                </a:cubicBezTo>
                <a:cubicBezTo>
                  <a:pt x="30" y="24"/>
                  <a:pt x="30" y="25"/>
                  <a:pt x="32" y="25"/>
                </a:cubicBezTo>
                <a:cubicBezTo>
                  <a:pt x="37" y="28"/>
                  <a:pt x="41" y="20"/>
                  <a:pt x="42" y="16"/>
                </a:cubicBezTo>
                <a:cubicBezTo>
                  <a:pt x="44" y="15"/>
                  <a:pt x="45" y="14"/>
                  <a:pt x="47" y="13"/>
                </a:cubicBezTo>
                <a:cubicBezTo>
                  <a:pt x="46" y="18"/>
                  <a:pt x="45" y="23"/>
                  <a:pt x="49" y="26"/>
                </a:cubicBezTo>
                <a:cubicBezTo>
                  <a:pt x="51" y="28"/>
                  <a:pt x="56" y="25"/>
                  <a:pt x="58" y="24"/>
                </a:cubicBezTo>
                <a:cubicBezTo>
                  <a:pt x="59" y="23"/>
                  <a:pt x="59" y="23"/>
                  <a:pt x="60" y="23"/>
                </a:cubicBezTo>
                <a:cubicBezTo>
                  <a:pt x="61" y="24"/>
                  <a:pt x="64" y="24"/>
                  <a:pt x="67" y="22"/>
                </a:cubicBezTo>
                <a:cubicBezTo>
                  <a:pt x="69" y="21"/>
                  <a:pt x="72" y="19"/>
                  <a:pt x="75" y="16"/>
                </a:cubicBezTo>
                <a:cubicBezTo>
                  <a:pt x="76" y="17"/>
                  <a:pt x="78" y="18"/>
                  <a:pt x="80" y="19"/>
                </a:cubicBezTo>
                <a:cubicBezTo>
                  <a:pt x="82" y="20"/>
                  <a:pt x="83" y="24"/>
                  <a:pt x="80" y="25"/>
                </a:cubicBezTo>
                <a:cubicBezTo>
                  <a:pt x="79" y="26"/>
                  <a:pt x="77" y="25"/>
                  <a:pt x="76" y="25"/>
                </a:cubicBezTo>
                <a:cubicBezTo>
                  <a:pt x="74" y="25"/>
                  <a:pt x="73" y="24"/>
                  <a:pt x="71" y="23"/>
                </a:cubicBezTo>
                <a:cubicBezTo>
                  <a:pt x="70" y="23"/>
                  <a:pt x="69" y="25"/>
                  <a:pt x="70" y="25"/>
                </a:cubicBezTo>
                <a:cubicBezTo>
                  <a:pt x="74" y="27"/>
                  <a:pt x="78" y="29"/>
                  <a:pt x="82" y="27"/>
                </a:cubicBezTo>
                <a:cubicBezTo>
                  <a:pt x="86" y="25"/>
                  <a:pt x="85" y="19"/>
                  <a:pt x="82" y="17"/>
                </a:cubicBezTo>
                <a:close/>
                <a:moveTo>
                  <a:pt x="8" y="27"/>
                </a:moveTo>
                <a:cubicBezTo>
                  <a:pt x="9" y="26"/>
                  <a:pt x="9" y="25"/>
                  <a:pt x="10" y="23"/>
                </a:cubicBezTo>
                <a:cubicBezTo>
                  <a:pt x="9" y="25"/>
                  <a:pt x="8" y="29"/>
                  <a:pt x="8" y="27"/>
                </a:cubicBezTo>
                <a:close/>
                <a:moveTo>
                  <a:pt x="39" y="19"/>
                </a:moveTo>
                <a:cubicBezTo>
                  <a:pt x="37" y="21"/>
                  <a:pt x="31" y="27"/>
                  <a:pt x="32" y="21"/>
                </a:cubicBezTo>
                <a:cubicBezTo>
                  <a:pt x="32" y="20"/>
                  <a:pt x="32" y="20"/>
                  <a:pt x="33" y="19"/>
                </a:cubicBezTo>
                <a:cubicBezTo>
                  <a:pt x="34" y="18"/>
                  <a:pt x="35" y="16"/>
                  <a:pt x="36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7" y="16"/>
                  <a:pt x="38" y="17"/>
                  <a:pt x="39" y="17"/>
                </a:cubicBezTo>
                <a:cubicBezTo>
                  <a:pt x="39" y="18"/>
                  <a:pt x="39" y="19"/>
                  <a:pt x="39" y="19"/>
                </a:cubicBezTo>
                <a:close/>
                <a:moveTo>
                  <a:pt x="62" y="16"/>
                </a:moveTo>
                <a:cubicBezTo>
                  <a:pt x="62" y="15"/>
                  <a:pt x="62" y="14"/>
                  <a:pt x="63" y="15"/>
                </a:cubicBezTo>
                <a:cubicBezTo>
                  <a:pt x="63" y="16"/>
                  <a:pt x="62" y="17"/>
                  <a:pt x="61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61" y="18"/>
                  <a:pt x="61" y="18"/>
                  <a:pt x="61" y="18"/>
                </a:cubicBezTo>
                <a:cubicBezTo>
                  <a:pt x="62" y="17"/>
                  <a:pt x="62" y="17"/>
                  <a:pt x="62" y="1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34"/>
          <p:cNvSpPr>
            <a:spLocks noEditPoints="1"/>
          </p:cNvSpPr>
          <p:nvPr/>
        </p:nvSpPr>
        <p:spPr bwMode="auto">
          <a:xfrm>
            <a:off x="4227513" y="4656138"/>
            <a:ext cx="630237" cy="804863"/>
          </a:xfrm>
          <a:custGeom>
            <a:avLst/>
            <a:gdLst>
              <a:gd name="T0" fmla="*/ 19 w 168"/>
              <a:gd name="T1" fmla="*/ 1 h 214"/>
              <a:gd name="T2" fmla="*/ 7 w 168"/>
              <a:gd name="T3" fmla="*/ 21 h 214"/>
              <a:gd name="T4" fmla="*/ 7 w 168"/>
              <a:gd name="T5" fmla="*/ 34 h 214"/>
              <a:gd name="T6" fmla="*/ 7 w 168"/>
              <a:gd name="T7" fmla="*/ 49 h 214"/>
              <a:gd name="T8" fmla="*/ 7 w 168"/>
              <a:gd name="T9" fmla="*/ 59 h 214"/>
              <a:gd name="T10" fmla="*/ 3 w 168"/>
              <a:gd name="T11" fmla="*/ 70 h 214"/>
              <a:gd name="T12" fmla="*/ 7 w 168"/>
              <a:gd name="T13" fmla="*/ 86 h 214"/>
              <a:gd name="T14" fmla="*/ 7 w 168"/>
              <a:gd name="T15" fmla="*/ 97 h 214"/>
              <a:gd name="T16" fmla="*/ 7 w 168"/>
              <a:gd name="T17" fmla="*/ 109 h 214"/>
              <a:gd name="T18" fmla="*/ 7 w 168"/>
              <a:gd name="T19" fmla="*/ 118 h 214"/>
              <a:gd name="T20" fmla="*/ 3 w 168"/>
              <a:gd name="T21" fmla="*/ 128 h 214"/>
              <a:gd name="T22" fmla="*/ 7 w 168"/>
              <a:gd name="T23" fmla="*/ 145 h 214"/>
              <a:gd name="T24" fmla="*/ 7 w 168"/>
              <a:gd name="T25" fmla="*/ 156 h 214"/>
              <a:gd name="T26" fmla="*/ 7 w 168"/>
              <a:gd name="T27" fmla="*/ 171 h 214"/>
              <a:gd name="T28" fmla="*/ 4 w 168"/>
              <a:gd name="T29" fmla="*/ 184 h 214"/>
              <a:gd name="T30" fmla="*/ 7 w 168"/>
              <a:gd name="T31" fmla="*/ 201 h 214"/>
              <a:gd name="T32" fmla="*/ 123 w 168"/>
              <a:gd name="T33" fmla="*/ 214 h 214"/>
              <a:gd name="T34" fmla="*/ 167 w 168"/>
              <a:gd name="T35" fmla="*/ 58 h 214"/>
              <a:gd name="T36" fmla="*/ 6 w 168"/>
              <a:gd name="T37" fmla="*/ 16 h 214"/>
              <a:gd name="T38" fmla="*/ 6 w 168"/>
              <a:gd name="T39" fmla="*/ 16 h 214"/>
              <a:gd name="T40" fmla="*/ 6 w 168"/>
              <a:gd name="T41" fmla="*/ 26 h 214"/>
              <a:gd name="T42" fmla="*/ 7 w 168"/>
              <a:gd name="T43" fmla="*/ 41 h 214"/>
              <a:gd name="T44" fmla="*/ 6 w 168"/>
              <a:gd name="T45" fmla="*/ 53 h 214"/>
              <a:gd name="T46" fmla="*/ 7 w 168"/>
              <a:gd name="T47" fmla="*/ 62 h 214"/>
              <a:gd name="T48" fmla="*/ 7 w 168"/>
              <a:gd name="T49" fmla="*/ 71 h 214"/>
              <a:gd name="T50" fmla="*/ 5 w 168"/>
              <a:gd name="T51" fmla="*/ 82 h 214"/>
              <a:gd name="T52" fmla="*/ 6 w 168"/>
              <a:gd name="T53" fmla="*/ 83 h 214"/>
              <a:gd name="T54" fmla="*/ 7 w 168"/>
              <a:gd name="T55" fmla="*/ 92 h 214"/>
              <a:gd name="T56" fmla="*/ 6 w 168"/>
              <a:gd name="T57" fmla="*/ 103 h 214"/>
              <a:gd name="T58" fmla="*/ 6 w 168"/>
              <a:gd name="T59" fmla="*/ 103 h 214"/>
              <a:gd name="T60" fmla="*/ 6 w 168"/>
              <a:gd name="T61" fmla="*/ 112 h 214"/>
              <a:gd name="T62" fmla="*/ 6 w 168"/>
              <a:gd name="T63" fmla="*/ 121 h 214"/>
              <a:gd name="T64" fmla="*/ 6 w 168"/>
              <a:gd name="T65" fmla="*/ 130 h 214"/>
              <a:gd name="T66" fmla="*/ 6 w 168"/>
              <a:gd name="T67" fmla="*/ 140 h 214"/>
              <a:gd name="T68" fmla="*/ 6 w 168"/>
              <a:gd name="T69" fmla="*/ 152 h 214"/>
              <a:gd name="T70" fmla="*/ 7 w 168"/>
              <a:gd name="T71" fmla="*/ 151 h 214"/>
              <a:gd name="T72" fmla="*/ 7 w 168"/>
              <a:gd name="T73" fmla="*/ 161 h 214"/>
              <a:gd name="T74" fmla="*/ 5 w 168"/>
              <a:gd name="T75" fmla="*/ 174 h 214"/>
              <a:gd name="T76" fmla="*/ 7 w 168"/>
              <a:gd name="T77" fmla="*/ 176 h 214"/>
              <a:gd name="T78" fmla="*/ 7 w 168"/>
              <a:gd name="T79" fmla="*/ 185 h 214"/>
              <a:gd name="T80" fmla="*/ 7 w 168"/>
              <a:gd name="T81" fmla="*/ 195 h 214"/>
              <a:gd name="T82" fmla="*/ 7 w 168"/>
              <a:gd name="T83" fmla="*/ 195 h 214"/>
              <a:gd name="T84" fmla="*/ 10 w 168"/>
              <a:gd name="T85" fmla="*/ 202 h 214"/>
              <a:gd name="T86" fmla="*/ 13 w 168"/>
              <a:gd name="T87" fmla="*/ 194 h 214"/>
              <a:gd name="T88" fmla="*/ 14 w 168"/>
              <a:gd name="T89" fmla="*/ 183 h 214"/>
              <a:gd name="T90" fmla="*/ 13 w 168"/>
              <a:gd name="T91" fmla="*/ 172 h 214"/>
              <a:gd name="T92" fmla="*/ 14 w 168"/>
              <a:gd name="T93" fmla="*/ 160 h 214"/>
              <a:gd name="T94" fmla="*/ 15 w 168"/>
              <a:gd name="T95" fmla="*/ 151 h 214"/>
              <a:gd name="T96" fmla="*/ 14 w 168"/>
              <a:gd name="T97" fmla="*/ 139 h 214"/>
              <a:gd name="T98" fmla="*/ 13 w 168"/>
              <a:gd name="T99" fmla="*/ 129 h 214"/>
              <a:gd name="T100" fmla="*/ 13 w 168"/>
              <a:gd name="T101" fmla="*/ 120 h 214"/>
              <a:gd name="T102" fmla="*/ 13 w 168"/>
              <a:gd name="T103" fmla="*/ 110 h 214"/>
              <a:gd name="T104" fmla="*/ 13 w 168"/>
              <a:gd name="T105" fmla="*/ 100 h 214"/>
              <a:gd name="T106" fmla="*/ 12 w 168"/>
              <a:gd name="T107" fmla="*/ 90 h 214"/>
              <a:gd name="T108" fmla="*/ 13 w 168"/>
              <a:gd name="T109" fmla="*/ 81 h 214"/>
              <a:gd name="T110" fmla="*/ 13 w 168"/>
              <a:gd name="T111" fmla="*/ 69 h 214"/>
              <a:gd name="T112" fmla="*/ 13 w 168"/>
              <a:gd name="T113" fmla="*/ 60 h 214"/>
              <a:gd name="T114" fmla="*/ 13 w 168"/>
              <a:gd name="T115" fmla="*/ 50 h 214"/>
              <a:gd name="T116" fmla="*/ 14 w 168"/>
              <a:gd name="T117" fmla="*/ 36 h 214"/>
              <a:gd name="T118" fmla="*/ 14 w 168"/>
              <a:gd name="T119" fmla="*/ 23 h 214"/>
              <a:gd name="T120" fmla="*/ 13 w 168"/>
              <a:gd name="T121" fmla="*/ 14 h 214"/>
              <a:gd name="T122" fmla="*/ 24 w 168"/>
              <a:gd name="T123" fmla="*/ 4 h 214"/>
              <a:gd name="T124" fmla="*/ 164 w 168"/>
              <a:gd name="T125" fmla="*/ 31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214">
                <a:moveTo>
                  <a:pt x="144" y="1"/>
                </a:moveTo>
                <a:cubicBezTo>
                  <a:pt x="131" y="1"/>
                  <a:pt x="118" y="1"/>
                  <a:pt x="105" y="1"/>
                </a:cubicBezTo>
                <a:cubicBezTo>
                  <a:pt x="78" y="1"/>
                  <a:pt x="51" y="1"/>
                  <a:pt x="24" y="1"/>
                </a:cubicBezTo>
                <a:cubicBezTo>
                  <a:pt x="22" y="1"/>
                  <a:pt x="20" y="1"/>
                  <a:pt x="19" y="1"/>
                </a:cubicBezTo>
                <a:cubicBezTo>
                  <a:pt x="13" y="1"/>
                  <a:pt x="8" y="6"/>
                  <a:pt x="8" y="11"/>
                </a:cubicBezTo>
                <a:cubicBezTo>
                  <a:pt x="6" y="11"/>
                  <a:pt x="5" y="12"/>
                  <a:pt x="4" y="13"/>
                </a:cubicBezTo>
                <a:cubicBezTo>
                  <a:pt x="3" y="14"/>
                  <a:pt x="3" y="16"/>
                  <a:pt x="3" y="17"/>
                </a:cubicBezTo>
                <a:cubicBezTo>
                  <a:pt x="4" y="19"/>
                  <a:pt x="6" y="20"/>
                  <a:pt x="7" y="21"/>
                </a:cubicBezTo>
                <a:cubicBezTo>
                  <a:pt x="7" y="21"/>
                  <a:pt x="7" y="22"/>
                  <a:pt x="7" y="22"/>
                </a:cubicBezTo>
                <a:cubicBezTo>
                  <a:pt x="6" y="23"/>
                  <a:pt x="5" y="23"/>
                  <a:pt x="3" y="24"/>
                </a:cubicBezTo>
                <a:cubicBezTo>
                  <a:pt x="2" y="25"/>
                  <a:pt x="2" y="28"/>
                  <a:pt x="3" y="30"/>
                </a:cubicBezTo>
                <a:cubicBezTo>
                  <a:pt x="4" y="32"/>
                  <a:pt x="5" y="33"/>
                  <a:pt x="7" y="34"/>
                </a:cubicBezTo>
                <a:cubicBezTo>
                  <a:pt x="7" y="34"/>
                  <a:pt x="7" y="34"/>
                  <a:pt x="7" y="35"/>
                </a:cubicBezTo>
                <a:cubicBezTo>
                  <a:pt x="5" y="35"/>
                  <a:pt x="4" y="36"/>
                  <a:pt x="3" y="38"/>
                </a:cubicBezTo>
                <a:cubicBezTo>
                  <a:pt x="0" y="41"/>
                  <a:pt x="4" y="44"/>
                  <a:pt x="7" y="44"/>
                </a:cubicBezTo>
                <a:cubicBezTo>
                  <a:pt x="7" y="46"/>
                  <a:pt x="7" y="47"/>
                  <a:pt x="7" y="49"/>
                </a:cubicBezTo>
                <a:cubicBezTo>
                  <a:pt x="6" y="49"/>
                  <a:pt x="4" y="50"/>
                  <a:pt x="3" y="51"/>
                </a:cubicBezTo>
                <a:cubicBezTo>
                  <a:pt x="2" y="52"/>
                  <a:pt x="2" y="54"/>
                  <a:pt x="3" y="56"/>
                </a:cubicBezTo>
                <a:cubicBezTo>
                  <a:pt x="3" y="57"/>
                  <a:pt x="6" y="58"/>
                  <a:pt x="7" y="58"/>
                </a:cubicBezTo>
                <a:cubicBezTo>
                  <a:pt x="7" y="59"/>
                  <a:pt x="7" y="59"/>
                  <a:pt x="7" y="59"/>
                </a:cubicBezTo>
                <a:cubicBezTo>
                  <a:pt x="6" y="59"/>
                  <a:pt x="6" y="59"/>
                  <a:pt x="5" y="60"/>
                </a:cubicBezTo>
                <a:cubicBezTo>
                  <a:pt x="2" y="62"/>
                  <a:pt x="4" y="66"/>
                  <a:pt x="7" y="67"/>
                </a:cubicBezTo>
                <a:cubicBezTo>
                  <a:pt x="7" y="67"/>
                  <a:pt x="7" y="68"/>
                  <a:pt x="7" y="68"/>
                </a:cubicBezTo>
                <a:cubicBezTo>
                  <a:pt x="6" y="68"/>
                  <a:pt x="4" y="69"/>
                  <a:pt x="3" y="70"/>
                </a:cubicBezTo>
                <a:cubicBezTo>
                  <a:pt x="1" y="73"/>
                  <a:pt x="4" y="77"/>
                  <a:pt x="7" y="77"/>
                </a:cubicBezTo>
                <a:cubicBezTo>
                  <a:pt x="7" y="78"/>
                  <a:pt x="7" y="78"/>
                  <a:pt x="7" y="78"/>
                </a:cubicBezTo>
                <a:cubicBezTo>
                  <a:pt x="5" y="78"/>
                  <a:pt x="4" y="78"/>
                  <a:pt x="2" y="80"/>
                </a:cubicBezTo>
                <a:cubicBezTo>
                  <a:pt x="0" y="83"/>
                  <a:pt x="5" y="86"/>
                  <a:pt x="7" y="86"/>
                </a:cubicBezTo>
                <a:cubicBezTo>
                  <a:pt x="7" y="87"/>
                  <a:pt x="7" y="88"/>
                  <a:pt x="7" y="89"/>
                </a:cubicBezTo>
                <a:cubicBezTo>
                  <a:pt x="7" y="89"/>
                  <a:pt x="6" y="89"/>
                  <a:pt x="6" y="89"/>
                </a:cubicBezTo>
                <a:cubicBezTo>
                  <a:pt x="4" y="89"/>
                  <a:pt x="3" y="90"/>
                  <a:pt x="2" y="92"/>
                </a:cubicBezTo>
                <a:cubicBezTo>
                  <a:pt x="2" y="95"/>
                  <a:pt x="5" y="96"/>
                  <a:pt x="7" y="97"/>
                </a:cubicBezTo>
                <a:cubicBezTo>
                  <a:pt x="7" y="97"/>
                  <a:pt x="7" y="98"/>
                  <a:pt x="7" y="99"/>
                </a:cubicBezTo>
                <a:cubicBezTo>
                  <a:pt x="6" y="99"/>
                  <a:pt x="4" y="99"/>
                  <a:pt x="3" y="101"/>
                </a:cubicBezTo>
                <a:cubicBezTo>
                  <a:pt x="1" y="104"/>
                  <a:pt x="5" y="106"/>
                  <a:pt x="7" y="106"/>
                </a:cubicBezTo>
                <a:cubicBezTo>
                  <a:pt x="7" y="107"/>
                  <a:pt x="7" y="108"/>
                  <a:pt x="7" y="109"/>
                </a:cubicBezTo>
                <a:cubicBezTo>
                  <a:pt x="7" y="109"/>
                  <a:pt x="7" y="109"/>
                  <a:pt x="6" y="109"/>
                </a:cubicBezTo>
                <a:cubicBezTo>
                  <a:pt x="5" y="109"/>
                  <a:pt x="3" y="110"/>
                  <a:pt x="3" y="112"/>
                </a:cubicBezTo>
                <a:cubicBezTo>
                  <a:pt x="2" y="114"/>
                  <a:pt x="5" y="116"/>
                  <a:pt x="7" y="117"/>
                </a:cubicBezTo>
                <a:cubicBezTo>
                  <a:pt x="7" y="117"/>
                  <a:pt x="7" y="117"/>
                  <a:pt x="7" y="118"/>
                </a:cubicBezTo>
                <a:cubicBezTo>
                  <a:pt x="6" y="117"/>
                  <a:pt x="5" y="118"/>
                  <a:pt x="3" y="119"/>
                </a:cubicBezTo>
                <a:cubicBezTo>
                  <a:pt x="1" y="122"/>
                  <a:pt x="5" y="125"/>
                  <a:pt x="7" y="126"/>
                </a:cubicBezTo>
                <a:cubicBezTo>
                  <a:pt x="7" y="126"/>
                  <a:pt x="7" y="127"/>
                  <a:pt x="7" y="127"/>
                </a:cubicBezTo>
                <a:cubicBezTo>
                  <a:pt x="6" y="127"/>
                  <a:pt x="4" y="127"/>
                  <a:pt x="3" y="128"/>
                </a:cubicBezTo>
                <a:cubicBezTo>
                  <a:pt x="0" y="131"/>
                  <a:pt x="5" y="135"/>
                  <a:pt x="7" y="136"/>
                </a:cubicBezTo>
                <a:cubicBezTo>
                  <a:pt x="7" y="136"/>
                  <a:pt x="7" y="137"/>
                  <a:pt x="7" y="137"/>
                </a:cubicBezTo>
                <a:cubicBezTo>
                  <a:pt x="6" y="137"/>
                  <a:pt x="4" y="138"/>
                  <a:pt x="3" y="139"/>
                </a:cubicBezTo>
                <a:cubicBezTo>
                  <a:pt x="0" y="142"/>
                  <a:pt x="4" y="145"/>
                  <a:pt x="7" y="145"/>
                </a:cubicBezTo>
                <a:cubicBezTo>
                  <a:pt x="7" y="146"/>
                  <a:pt x="7" y="147"/>
                  <a:pt x="7" y="148"/>
                </a:cubicBezTo>
                <a:cubicBezTo>
                  <a:pt x="6" y="148"/>
                  <a:pt x="6" y="148"/>
                  <a:pt x="5" y="149"/>
                </a:cubicBezTo>
                <a:cubicBezTo>
                  <a:pt x="3" y="150"/>
                  <a:pt x="3" y="151"/>
                  <a:pt x="3" y="153"/>
                </a:cubicBezTo>
                <a:cubicBezTo>
                  <a:pt x="3" y="155"/>
                  <a:pt x="6" y="156"/>
                  <a:pt x="7" y="156"/>
                </a:cubicBezTo>
                <a:cubicBezTo>
                  <a:pt x="7" y="157"/>
                  <a:pt x="7" y="157"/>
                  <a:pt x="7" y="158"/>
                </a:cubicBezTo>
                <a:cubicBezTo>
                  <a:pt x="6" y="158"/>
                  <a:pt x="4" y="159"/>
                  <a:pt x="3" y="161"/>
                </a:cubicBezTo>
                <a:cubicBezTo>
                  <a:pt x="0" y="164"/>
                  <a:pt x="4" y="166"/>
                  <a:pt x="7" y="167"/>
                </a:cubicBezTo>
                <a:cubicBezTo>
                  <a:pt x="7" y="168"/>
                  <a:pt x="7" y="170"/>
                  <a:pt x="7" y="171"/>
                </a:cubicBezTo>
                <a:cubicBezTo>
                  <a:pt x="6" y="171"/>
                  <a:pt x="4" y="171"/>
                  <a:pt x="3" y="173"/>
                </a:cubicBezTo>
                <a:cubicBezTo>
                  <a:pt x="1" y="176"/>
                  <a:pt x="5" y="178"/>
                  <a:pt x="7" y="179"/>
                </a:cubicBezTo>
                <a:cubicBezTo>
                  <a:pt x="7" y="180"/>
                  <a:pt x="7" y="181"/>
                  <a:pt x="7" y="182"/>
                </a:cubicBezTo>
                <a:cubicBezTo>
                  <a:pt x="6" y="182"/>
                  <a:pt x="5" y="182"/>
                  <a:pt x="4" y="184"/>
                </a:cubicBezTo>
                <a:cubicBezTo>
                  <a:pt x="2" y="186"/>
                  <a:pt x="5" y="189"/>
                  <a:pt x="7" y="190"/>
                </a:cubicBezTo>
                <a:cubicBezTo>
                  <a:pt x="7" y="191"/>
                  <a:pt x="7" y="191"/>
                  <a:pt x="7" y="192"/>
                </a:cubicBezTo>
                <a:cubicBezTo>
                  <a:pt x="6" y="193"/>
                  <a:pt x="5" y="193"/>
                  <a:pt x="4" y="194"/>
                </a:cubicBezTo>
                <a:cubicBezTo>
                  <a:pt x="1" y="196"/>
                  <a:pt x="5" y="200"/>
                  <a:pt x="7" y="201"/>
                </a:cubicBezTo>
                <a:cubicBezTo>
                  <a:pt x="8" y="205"/>
                  <a:pt x="9" y="210"/>
                  <a:pt x="14" y="213"/>
                </a:cubicBezTo>
                <a:cubicBezTo>
                  <a:pt x="16" y="214"/>
                  <a:pt x="19" y="214"/>
                  <a:pt x="22" y="214"/>
                </a:cubicBezTo>
                <a:cubicBezTo>
                  <a:pt x="26" y="214"/>
                  <a:pt x="30" y="214"/>
                  <a:pt x="34" y="214"/>
                </a:cubicBezTo>
                <a:cubicBezTo>
                  <a:pt x="64" y="214"/>
                  <a:pt x="93" y="214"/>
                  <a:pt x="123" y="214"/>
                </a:cubicBezTo>
                <a:cubicBezTo>
                  <a:pt x="132" y="214"/>
                  <a:pt x="141" y="214"/>
                  <a:pt x="151" y="214"/>
                </a:cubicBezTo>
                <a:cubicBezTo>
                  <a:pt x="158" y="214"/>
                  <a:pt x="166" y="212"/>
                  <a:pt x="167" y="203"/>
                </a:cubicBezTo>
                <a:cubicBezTo>
                  <a:pt x="167" y="203"/>
                  <a:pt x="167" y="203"/>
                  <a:pt x="167" y="202"/>
                </a:cubicBezTo>
                <a:cubicBezTo>
                  <a:pt x="167" y="154"/>
                  <a:pt x="167" y="106"/>
                  <a:pt x="167" y="58"/>
                </a:cubicBezTo>
                <a:cubicBezTo>
                  <a:pt x="167" y="47"/>
                  <a:pt x="167" y="35"/>
                  <a:pt x="167" y="24"/>
                </a:cubicBezTo>
                <a:cubicBezTo>
                  <a:pt x="167" y="19"/>
                  <a:pt x="168" y="12"/>
                  <a:pt x="166" y="7"/>
                </a:cubicBezTo>
                <a:cubicBezTo>
                  <a:pt x="162" y="0"/>
                  <a:pt x="151" y="1"/>
                  <a:pt x="144" y="1"/>
                </a:cubicBezTo>
                <a:close/>
                <a:moveTo>
                  <a:pt x="6" y="16"/>
                </a:moveTo>
                <a:cubicBezTo>
                  <a:pt x="6" y="16"/>
                  <a:pt x="6" y="15"/>
                  <a:pt x="7" y="15"/>
                </a:cubicBezTo>
                <a:cubicBezTo>
                  <a:pt x="7" y="15"/>
                  <a:pt x="7" y="14"/>
                  <a:pt x="7" y="14"/>
                </a:cubicBezTo>
                <a:cubicBezTo>
                  <a:pt x="7" y="15"/>
                  <a:pt x="7" y="17"/>
                  <a:pt x="7" y="18"/>
                </a:cubicBezTo>
                <a:cubicBezTo>
                  <a:pt x="7" y="17"/>
                  <a:pt x="6" y="17"/>
                  <a:pt x="6" y="16"/>
                </a:cubicBezTo>
                <a:close/>
                <a:moveTo>
                  <a:pt x="6" y="26"/>
                </a:moveTo>
                <a:cubicBezTo>
                  <a:pt x="7" y="25"/>
                  <a:pt x="7" y="25"/>
                  <a:pt x="7" y="25"/>
                </a:cubicBezTo>
                <a:cubicBezTo>
                  <a:pt x="7" y="27"/>
                  <a:pt x="7" y="29"/>
                  <a:pt x="7" y="31"/>
                </a:cubicBezTo>
                <a:cubicBezTo>
                  <a:pt x="6" y="29"/>
                  <a:pt x="4" y="27"/>
                  <a:pt x="6" y="26"/>
                </a:cubicBezTo>
                <a:close/>
                <a:moveTo>
                  <a:pt x="6" y="41"/>
                </a:moveTo>
                <a:cubicBezTo>
                  <a:pt x="5" y="40"/>
                  <a:pt x="5" y="39"/>
                  <a:pt x="6" y="39"/>
                </a:cubicBezTo>
                <a:cubicBezTo>
                  <a:pt x="6" y="38"/>
                  <a:pt x="7" y="38"/>
                  <a:pt x="7" y="38"/>
                </a:cubicBezTo>
                <a:cubicBezTo>
                  <a:pt x="7" y="39"/>
                  <a:pt x="7" y="40"/>
                  <a:pt x="7" y="41"/>
                </a:cubicBezTo>
                <a:cubicBezTo>
                  <a:pt x="7" y="41"/>
                  <a:pt x="6" y="41"/>
                  <a:pt x="6" y="41"/>
                </a:cubicBezTo>
                <a:close/>
                <a:moveTo>
                  <a:pt x="5" y="54"/>
                </a:moveTo>
                <a:cubicBezTo>
                  <a:pt x="5" y="54"/>
                  <a:pt x="5" y="54"/>
                  <a:pt x="5" y="54"/>
                </a:cubicBezTo>
                <a:cubicBezTo>
                  <a:pt x="5" y="53"/>
                  <a:pt x="5" y="53"/>
                  <a:pt x="6" y="53"/>
                </a:cubicBezTo>
                <a:cubicBezTo>
                  <a:pt x="6" y="52"/>
                  <a:pt x="7" y="52"/>
                  <a:pt x="7" y="52"/>
                </a:cubicBezTo>
                <a:cubicBezTo>
                  <a:pt x="7" y="53"/>
                  <a:pt x="7" y="54"/>
                  <a:pt x="7" y="55"/>
                </a:cubicBezTo>
                <a:cubicBezTo>
                  <a:pt x="6" y="55"/>
                  <a:pt x="6" y="55"/>
                  <a:pt x="5" y="54"/>
                </a:cubicBezTo>
                <a:close/>
                <a:moveTo>
                  <a:pt x="7" y="62"/>
                </a:moveTo>
                <a:cubicBezTo>
                  <a:pt x="7" y="63"/>
                  <a:pt x="7" y="63"/>
                  <a:pt x="7" y="64"/>
                </a:cubicBezTo>
                <a:cubicBezTo>
                  <a:pt x="6" y="63"/>
                  <a:pt x="6" y="62"/>
                  <a:pt x="7" y="62"/>
                </a:cubicBezTo>
                <a:close/>
                <a:moveTo>
                  <a:pt x="6" y="71"/>
                </a:moveTo>
                <a:cubicBezTo>
                  <a:pt x="6" y="71"/>
                  <a:pt x="7" y="71"/>
                  <a:pt x="7" y="71"/>
                </a:cubicBezTo>
                <a:cubicBezTo>
                  <a:pt x="7" y="72"/>
                  <a:pt x="7" y="73"/>
                  <a:pt x="7" y="74"/>
                </a:cubicBezTo>
                <a:cubicBezTo>
                  <a:pt x="6" y="74"/>
                  <a:pt x="4" y="72"/>
                  <a:pt x="6" y="71"/>
                </a:cubicBezTo>
                <a:close/>
                <a:moveTo>
                  <a:pt x="6" y="83"/>
                </a:moveTo>
                <a:cubicBezTo>
                  <a:pt x="5" y="82"/>
                  <a:pt x="5" y="82"/>
                  <a:pt x="5" y="82"/>
                </a:cubicBezTo>
                <a:cubicBezTo>
                  <a:pt x="5" y="82"/>
                  <a:pt x="5" y="82"/>
                  <a:pt x="5" y="82"/>
                </a:cubicBezTo>
                <a:cubicBezTo>
                  <a:pt x="5" y="81"/>
                  <a:pt x="6" y="81"/>
                  <a:pt x="7" y="81"/>
                </a:cubicBezTo>
                <a:cubicBezTo>
                  <a:pt x="7" y="82"/>
                  <a:pt x="7" y="83"/>
                  <a:pt x="7" y="83"/>
                </a:cubicBezTo>
                <a:cubicBezTo>
                  <a:pt x="7" y="83"/>
                  <a:pt x="6" y="83"/>
                  <a:pt x="6" y="83"/>
                </a:cubicBezTo>
                <a:close/>
                <a:moveTo>
                  <a:pt x="6" y="93"/>
                </a:moveTo>
                <a:cubicBezTo>
                  <a:pt x="6" y="93"/>
                  <a:pt x="6" y="93"/>
                  <a:pt x="5" y="93"/>
                </a:cubicBezTo>
                <a:cubicBezTo>
                  <a:pt x="5" y="93"/>
                  <a:pt x="5" y="92"/>
                  <a:pt x="5" y="93"/>
                </a:cubicBezTo>
                <a:cubicBezTo>
                  <a:pt x="5" y="92"/>
                  <a:pt x="7" y="92"/>
                  <a:pt x="7" y="92"/>
                </a:cubicBezTo>
                <a:cubicBezTo>
                  <a:pt x="7" y="92"/>
                  <a:pt x="7" y="92"/>
                  <a:pt x="7" y="92"/>
                </a:cubicBezTo>
                <a:cubicBezTo>
                  <a:pt x="7" y="92"/>
                  <a:pt x="7" y="93"/>
                  <a:pt x="7" y="94"/>
                </a:cubicBezTo>
                <a:cubicBezTo>
                  <a:pt x="7" y="94"/>
                  <a:pt x="7" y="94"/>
                  <a:pt x="6" y="93"/>
                </a:cubicBezTo>
                <a:close/>
                <a:moveTo>
                  <a:pt x="6" y="103"/>
                </a:moveTo>
                <a:cubicBezTo>
                  <a:pt x="5" y="102"/>
                  <a:pt x="5" y="102"/>
                  <a:pt x="6" y="102"/>
                </a:cubicBezTo>
                <a:cubicBezTo>
                  <a:pt x="7" y="101"/>
                  <a:pt x="7" y="101"/>
                  <a:pt x="7" y="101"/>
                </a:cubicBezTo>
                <a:cubicBezTo>
                  <a:pt x="7" y="102"/>
                  <a:pt x="7" y="103"/>
                  <a:pt x="7" y="103"/>
                </a:cubicBezTo>
                <a:cubicBezTo>
                  <a:pt x="7" y="103"/>
                  <a:pt x="7" y="103"/>
                  <a:pt x="6" y="103"/>
                </a:cubicBezTo>
                <a:close/>
                <a:moveTo>
                  <a:pt x="6" y="112"/>
                </a:moveTo>
                <a:cubicBezTo>
                  <a:pt x="6" y="112"/>
                  <a:pt x="7" y="112"/>
                  <a:pt x="7" y="112"/>
                </a:cubicBezTo>
                <a:cubicBezTo>
                  <a:pt x="7" y="112"/>
                  <a:pt x="7" y="113"/>
                  <a:pt x="7" y="114"/>
                </a:cubicBezTo>
                <a:cubicBezTo>
                  <a:pt x="7" y="113"/>
                  <a:pt x="6" y="113"/>
                  <a:pt x="6" y="112"/>
                </a:cubicBezTo>
                <a:close/>
                <a:moveTo>
                  <a:pt x="6" y="121"/>
                </a:moveTo>
                <a:cubicBezTo>
                  <a:pt x="7" y="120"/>
                  <a:pt x="7" y="120"/>
                  <a:pt x="7" y="120"/>
                </a:cubicBezTo>
                <a:cubicBezTo>
                  <a:pt x="7" y="121"/>
                  <a:pt x="7" y="122"/>
                  <a:pt x="7" y="123"/>
                </a:cubicBezTo>
                <a:cubicBezTo>
                  <a:pt x="6" y="122"/>
                  <a:pt x="5" y="121"/>
                  <a:pt x="6" y="121"/>
                </a:cubicBezTo>
                <a:close/>
                <a:moveTo>
                  <a:pt x="6" y="130"/>
                </a:moveTo>
                <a:cubicBezTo>
                  <a:pt x="6" y="130"/>
                  <a:pt x="7" y="130"/>
                  <a:pt x="7" y="130"/>
                </a:cubicBezTo>
                <a:cubicBezTo>
                  <a:pt x="7" y="131"/>
                  <a:pt x="7" y="132"/>
                  <a:pt x="7" y="132"/>
                </a:cubicBezTo>
                <a:cubicBezTo>
                  <a:pt x="6" y="132"/>
                  <a:pt x="4" y="131"/>
                  <a:pt x="6" y="130"/>
                </a:cubicBezTo>
                <a:close/>
                <a:moveTo>
                  <a:pt x="6" y="140"/>
                </a:moveTo>
                <a:cubicBezTo>
                  <a:pt x="7" y="140"/>
                  <a:pt x="7" y="140"/>
                  <a:pt x="7" y="140"/>
                </a:cubicBezTo>
                <a:cubicBezTo>
                  <a:pt x="7" y="141"/>
                  <a:pt x="7" y="142"/>
                  <a:pt x="7" y="142"/>
                </a:cubicBezTo>
                <a:cubicBezTo>
                  <a:pt x="6" y="142"/>
                  <a:pt x="4" y="141"/>
                  <a:pt x="6" y="140"/>
                </a:cubicBezTo>
                <a:close/>
                <a:moveTo>
                  <a:pt x="6" y="153"/>
                </a:moveTo>
                <a:cubicBezTo>
                  <a:pt x="6" y="153"/>
                  <a:pt x="6" y="152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6" y="151"/>
                  <a:pt x="7" y="151"/>
                </a:cubicBezTo>
                <a:cubicBezTo>
                  <a:pt x="7" y="151"/>
                  <a:pt x="7" y="151"/>
                  <a:pt x="7" y="151"/>
                </a:cubicBezTo>
                <a:cubicBezTo>
                  <a:pt x="7" y="152"/>
                  <a:pt x="7" y="152"/>
                  <a:pt x="7" y="153"/>
                </a:cubicBezTo>
                <a:cubicBezTo>
                  <a:pt x="7" y="153"/>
                  <a:pt x="7" y="153"/>
                  <a:pt x="6" y="153"/>
                </a:cubicBezTo>
                <a:close/>
                <a:moveTo>
                  <a:pt x="5" y="162"/>
                </a:moveTo>
                <a:cubicBezTo>
                  <a:pt x="6" y="161"/>
                  <a:pt x="7" y="161"/>
                  <a:pt x="7" y="161"/>
                </a:cubicBezTo>
                <a:cubicBezTo>
                  <a:pt x="7" y="162"/>
                  <a:pt x="7" y="163"/>
                  <a:pt x="7" y="164"/>
                </a:cubicBezTo>
                <a:cubicBezTo>
                  <a:pt x="6" y="164"/>
                  <a:pt x="4" y="163"/>
                  <a:pt x="5" y="162"/>
                </a:cubicBezTo>
                <a:close/>
                <a:moveTo>
                  <a:pt x="6" y="175"/>
                </a:moveTo>
                <a:cubicBezTo>
                  <a:pt x="6" y="175"/>
                  <a:pt x="6" y="175"/>
                  <a:pt x="5" y="174"/>
                </a:cubicBezTo>
                <a:cubicBezTo>
                  <a:pt x="5" y="174"/>
                  <a:pt x="5" y="174"/>
                  <a:pt x="5" y="174"/>
                </a:cubicBezTo>
                <a:cubicBezTo>
                  <a:pt x="5" y="174"/>
                  <a:pt x="6" y="174"/>
                  <a:pt x="6" y="174"/>
                </a:cubicBezTo>
                <a:cubicBezTo>
                  <a:pt x="6" y="174"/>
                  <a:pt x="7" y="174"/>
                  <a:pt x="7" y="174"/>
                </a:cubicBezTo>
                <a:cubicBezTo>
                  <a:pt x="7" y="174"/>
                  <a:pt x="7" y="175"/>
                  <a:pt x="7" y="176"/>
                </a:cubicBezTo>
                <a:cubicBezTo>
                  <a:pt x="7" y="175"/>
                  <a:pt x="7" y="175"/>
                  <a:pt x="6" y="175"/>
                </a:cubicBezTo>
                <a:close/>
                <a:moveTo>
                  <a:pt x="7" y="186"/>
                </a:moveTo>
                <a:cubicBezTo>
                  <a:pt x="7" y="186"/>
                  <a:pt x="6" y="185"/>
                  <a:pt x="6" y="185"/>
                </a:cubicBezTo>
                <a:cubicBezTo>
                  <a:pt x="6" y="185"/>
                  <a:pt x="6" y="185"/>
                  <a:pt x="7" y="185"/>
                </a:cubicBezTo>
                <a:cubicBezTo>
                  <a:pt x="7" y="185"/>
                  <a:pt x="7" y="185"/>
                  <a:pt x="7" y="185"/>
                </a:cubicBezTo>
                <a:cubicBezTo>
                  <a:pt x="7" y="185"/>
                  <a:pt x="7" y="186"/>
                  <a:pt x="7" y="187"/>
                </a:cubicBezTo>
                <a:cubicBezTo>
                  <a:pt x="7" y="186"/>
                  <a:pt x="7" y="186"/>
                  <a:pt x="7" y="186"/>
                </a:cubicBezTo>
                <a:close/>
                <a:moveTo>
                  <a:pt x="7" y="195"/>
                </a:moveTo>
                <a:cubicBezTo>
                  <a:pt x="7" y="195"/>
                  <a:pt x="7" y="195"/>
                  <a:pt x="7" y="195"/>
                </a:cubicBezTo>
                <a:cubicBezTo>
                  <a:pt x="7" y="196"/>
                  <a:pt x="7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6" y="196"/>
                  <a:pt x="6" y="196"/>
                  <a:pt x="7" y="195"/>
                </a:cubicBezTo>
                <a:close/>
                <a:moveTo>
                  <a:pt x="141" y="211"/>
                </a:moveTo>
                <a:cubicBezTo>
                  <a:pt x="127" y="211"/>
                  <a:pt x="113" y="211"/>
                  <a:pt x="99" y="211"/>
                </a:cubicBezTo>
                <a:cubicBezTo>
                  <a:pt x="73" y="211"/>
                  <a:pt x="47" y="211"/>
                  <a:pt x="22" y="211"/>
                </a:cubicBezTo>
                <a:cubicBezTo>
                  <a:pt x="16" y="211"/>
                  <a:pt x="11" y="209"/>
                  <a:pt x="10" y="202"/>
                </a:cubicBezTo>
                <a:cubicBezTo>
                  <a:pt x="10" y="201"/>
                  <a:pt x="10" y="200"/>
                  <a:pt x="10" y="198"/>
                </a:cubicBezTo>
                <a:cubicBezTo>
                  <a:pt x="10" y="198"/>
                  <a:pt x="10" y="197"/>
                  <a:pt x="10" y="196"/>
                </a:cubicBezTo>
                <a:cubicBezTo>
                  <a:pt x="11" y="196"/>
                  <a:pt x="12" y="196"/>
                  <a:pt x="12" y="197"/>
                </a:cubicBezTo>
                <a:cubicBezTo>
                  <a:pt x="13" y="198"/>
                  <a:pt x="15" y="195"/>
                  <a:pt x="13" y="194"/>
                </a:cubicBezTo>
                <a:cubicBezTo>
                  <a:pt x="13" y="193"/>
                  <a:pt x="11" y="193"/>
                  <a:pt x="10" y="193"/>
                </a:cubicBezTo>
                <a:cubicBezTo>
                  <a:pt x="10" y="190"/>
                  <a:pt x="10" y="188"/>
                  <a:pt x="10" y="185"/>
                </a:cubicBezTo>
                <a:cubicBezTo>
                  <a:pt x="11" y="186"/>
                  <a:pt x="12" y="186"/>
                  <a:pt x="13" y="186"/>
                </a:cubicBezTo>
                <a:cubicBezTo>
                  <a:pt x="15" y="186"/>
                  <a:pt x="16" y="184"/>
                  <a:pt x="14" y="183"/>
                </a:cubicBezTo>
                <a:cubicBezTo>
                  <a:pt x="13" y="183"/>
                  <a:pt x="11" y="183"/>
                  <a:pt x="10" y="182"/>
                </a:cubicBezTo>
                <a:cubicBezTo>
                  <a:pt x="10" y="180"/>
                  <a:pt x="10" y="177"/>
                  <a:pt x="10" y="174"/>
                </a:cubicBezTo>
                <a:cubicBezTo>
                  <a:pt x="11" y="174"/>
                  <a:pt x="12" y="175"/>
                  <a:pt x="12" y="175"/>
                </a:cubicBezTo>
                <a:cubicBezTo>
                  <a:pt x="14" y="176"/>
                  <a:pt x="15" y="173"/>
                  <a:pt x="13" y="172"/>
                </a:cubicBezTo>
                <a:cubicBezTo>
                  <a:pt x="12" y="172"/>
                  <a:pt x="11" y="171"/>
                  <a:pt x="10" y="171"/>
                </a:cubicBezTo>
                <a:cubicBezTo>
                  <a:pt x="10" y="168"/>
                  <a:pt x="10" y="165"/>
                  <a:pt x="10" y="162"/>
                </a:cubicBezTo>
                <a:cubicBezTo>
                  <a:pt x="11" y="162"/>
                  <a:pt x="12" y="163"/>
                  <a:pt x="13" y="163"/>
                </a:cubicBezTo>
                <a:cubicBezTo>
                  <a:pt x="15" y="163"/>
                  <a:pt x="15" y="161"/>
                  <a:pt x="14" y="160"/>
                </a:cubicBezTo>
                <a:cubicBezTo>
                  <a:pt x="13" y="160"/>
                  <a:pt x="11" y="159"/>
                  <a:pt x="10" y="159"/>
                </a:cubicBezTo>
                <a:cubicBezTo>
                  <a:pt x="10" y="156"/>
                  <a:pt x="10" y="153"/>
                  <a:pt x="10" y="151"/>
                </a:cubicBezTo>
                <a:cubicBezTo>
                  <a:pt x="11" y="151"/>
                  <a:pt x="12" y="151"/>
                  <a:pt x="12" y="152"/>
                </a:cubicBezTo>
                <a:cubicBezTo>
                  <a:pt x="13" y="154"/>
                  <a:pt x="16" y="152"/>
                  <a:pt x="15" y="151"/>
                </a:cubicBezTo>
                <a:cubicBezTo>
                  <a:pt x="14" y="149"/>
                  <a:pt x="12" y="148"/>
                  <a:pt x="10" y="148"/>
                </a:cubicBezTo>
                <a:cubicBezTo>
                  <a:pt x="10" y="145"/>
                  <a:pt x="10" y="143"/>
                  <a:pt x="10" y="141"/>
                </a:cubicBezTo>
                <a:cubicBezTo>
                  <a:pt x="11" y="141"/>
                  <a:pt x="12" y="142"/>
                  <a:pt x="12" y="142"/>
                </a:cubicBezTo>
                <a:cubicBezTo>
                  <a:pt x="14" y="143"/>
                  <a:pt x="15" y="141"/>
                  <a:pt x="14" y="139"/>
                </a:cubicBezTo>
                <a:cubicBezTo>
                  <a:pt x="13" y="139"/>
                  <a:pt x="12" y="138"/>
                  <a:pt x="10" y="138"/>
                </a:cubicBezTo>
                <a:cubicBezTo>
                  <a:pt x="10" y="135"/>
                  <a:pt x="10" y="133"/>
                  <a:pt x="10" y="131"/>
                </a:cubicBezTo>
                <a:cubicBezTo>
                  <a:pt x="11" y="131"/>
                  <a:pt x="12" y="132"/>
                  <a:pt x="12" y="132"/>
                </a:cubicBezTo>
                <a:cubicBezTo>
                  <a:pt x="14" y="133"/>
                  <a:pt x="15" y="131"/>
                  <a:pt x="13" y="129"/>
                </a:cubicBezTo>
                <a:cubicBezTo>
                  <a:pt x="13" y="129"/>
                  <a:pt x="11" y="128"/>
                  <a:pt x="10" y="128"/>
                </a:cubicBezTo>
                <a:cubicBezTo>
                  <a:pt x="10" y="126"/>
                  <a:pt x="10" y="124"/>
                  <a:pt x="10" y="121"/>
                </a:cubicBezTo>
                <a:cubicBezTo>
                  <a:pt x="11" y="122"/>
                  <a:pt x="12" y="122"/>
                  <a:pt x="13" y="122"/>
                </a:cubicBezTo>
                <a:cubicBezTo>
                  <a:pt x="14" y="123"/>
                  <a:pt x="15" y="120"/>
                  <a:pt x="13" y="120"/>
                </a:cubicBezTo>
                <a:cubicBezTo>
                  <a:pt x="12" y="119"/>
                  <a:pt x="11" y="119"/>
                  <a:pt x="10" y="118"/>
                </a:cubicBezTo>
                <a:cubicBezTo>
                  <a:pt x="10" y="116"/>
                  <a:pt x="10" y="114"/>
                  <a:pt x="10" y="112"/>
                </a:cubicBezTo>
                <a:cubicBezTo>
                  <a:pt x="11" y="113"/>
                  <a:pt x="11" y="113"/>
                  <a:pt x="12" y="113"/>
                </a:cubicBezTo>
                <a:cubicBezTo>
                  <a:pt x="14" y="114"/>
                  <a:pt x="15" y="111"/>
                  <a:pt x="13" y="110"/>
                </a:cubicBezTo>
                <a:cubicBezTo>
                  <a:pt x="12" y="110"/>
                  <a:pt x="11" y="110"/>
                  <a:pt x="10" y="109"/>
                </a:cubicBezTo>
                <a:cubicBezTo>
                  <a:pt x="10" y="107"/>
                  <a:pt x="10" y="104"/>
                  <a:pt x="10" y="102"/>
                </a:cubicBezTo>
                <a:cubicBezTo>
                  <a:pt x="11" y="102"/>
                  <a:pt x="12" y="102"/>
                  <a:pt x="12" y="102"/>
                </a:cubicBezTo>
                <a:cubicBezTo>
                  <a:pt x="14" y="103"/>
                  <a:pt x="15" y="100"/>
                  <a:pt x="13" y="100"/>
                </a:cubicBezTo>
                <a:cubicBezTo>
                  <a:pt x="12" y="99"/>
                  <a:pt x="11" y="99"/>
                  <a:pt x="10" y="99"/>
                </a:cubicBezTo>
                <a:cubicBezTo>
                  <a:pt x="10" y="97"/>
                  <a:pt x="10" y="94"/>
                  <a:pt x="10" y="92"/>
                </a:cubicBezTo>
                <a:cubicBezTo>
                  <a:pt x="11" y="92"/>
                  <a:pt x="11" y="93"/>
                  <a:pt x="12" y="93"/>
                </a:cubicBezTo>
                <a:cubicBezTo>
                  <a:pt x="13" y="93"/>
                  <a:pt x="14" y="91"/>
                  <a:pt x="12" y="90"/>
                </a:cubicBezTo>
                <a:cubicBezTo>
                  <a:pt x="12" y="90"/>
                  <a:pt x="11" y="89"/>
                  <a:pt x="10" y="89"/>
                </a:cubicBezTo>
                <a:cubicBezTo>
                  <a:pt x="10" y="87"/>
                  <a:pt x="10" y="85"/>
                  <a:pt x="10" y="82"/>
                </a:cubicBezTo>
                <a:cubicBezTo>
                  <a:pt x="11" y="83"/>
                  <a:pt x="11" y="83"/>
                  <a:pt x="11" y="83"/>
                </a:cubicBezTo>
                <a:cubicBezTo>
                  <a:pt x="12" y="84"/>
                  <a:pt x="14" y="82"/>
                  <a:pt x="13" y="81"/>
                </a:cubicBezTo>
                <a:cubicBezTo>
                  <a:pt x="12" y="80"/>
                  <a:pt x="11" y="80"/>
                  <a:pt x="10" y="79"/>
                </a:cubicBezTo>
                <a:cubicBezTo>
                  <a:pt x="10" y="76"/>
                  <a:pt x="10" y="74"/>
                  <a:pt x="10" y="71"/>
                </a:cubicBezTo>
                <a:cubicBezTo>
                  <a:pt x="11" y="71"/>
                  <a:pt x="12" y="72"/>
                  <a:pt x="12" y="72"/>
                </a:cubicBezTo>
                <a:cubicBezTo>
                  <a:pt x="14" y="73"/>
                  <a:pt x="15" y="70"/>
                  <a:pt x="13" y="69"/>
                </a:cubicBezTo>
                <a:cubicBezTo>
                  <a:pt x="13" y="69"/>
                  <a:pt x="11" y="69"/>
                  <a:pt x="10" y="68"/>
                </a:cubicBezTo>
                <a:cubicBezTo>
                  <a:pt x="10" y="66"/>
                  <a:pt x="10" y="64"/>
                  <a:pt x="10" y="62"/>
                </a:cubicBezTo>
                <a:cubicBezTo>
                  <a:pt x="11" y="62"/>
                  <a:pt x="11" y="63"/>
                  <a:pt x="12" y="63"/>
                </a:cubicBezTo>
                <a:cubicBezTo>
                  <a:pt x="13" y="64"/>
                  <a:pt x="15" y="61"/>
                  <a:pt x="13" y="60"/>
                </a:cubicBezTo>
                <a:cubicBezTo>
                  <a:pt x="12" y="60"/>
                  <a:pt x="11" y="59"/>
                  <a:pt x="10" y="59"/>
                </a:cubicBezTo>
                <a:cubicBezTo>
                  <a:pt x="10" y="57"/>
                  <a:pt x="10" y="54"/>
                  <a:pt x="10" y="52"/>
                </a:cubicBezTo>
                <a:cubicBezTo>
                  <a:pt x="11" y="52"/>
                  <a:pt x="11" y="52"/>
                  <a:pt x="12" y="53"/>
                </a:cubicBezTo>
                <a:cubicBezTo>
                  <a:pt x="13" y="54"/>
                  <a:pt x="15" y="51"/>
                  <a:pt x="13" y="50"/>
                </a:cubicBezTo>
                <a:cubicBezTo>
                  <a:pt x="13" y="49"/>
                  <a:pt x="11" y="49"/>
                  <a:pt x="10" y="49"/>
                </a:cubicBezTo>
                <a:cubicBezTo>
                  <a:pt x="10" y="45"/>
                  <a:pt x="10" y="42"/>
                  <a:pt x="10" y="38"/>
                </a:cubicBezTo>
                <a:cubicBezTo>
                  <a:pt x="11" y="38"/>
                  <a:pt x="12" y="39"/>
                  <a:pt x="12" y="39"/>
                </a:cubicBezTo>
                <a:cubicBezTo>
                  <a:pt x="14" y="40"/>
                  <a:pt x="16" y="37"/>
                  <a:pt x="14" y="36"/>
                </a:cubicBezTo>
                <a:cubicBezTo>
                  <a:pt x="13" y="36"/>
                  <a:pt x="12" y="35"/>
                  <a:pt x="10" y="35"/>
                </a:cubicBezTo>
                <a:cubicBezTo>
                  <a:pt x="10" y="32"/>
                  <a:pt x="10" y="28"/>
                  <a:pt x="10" y="25"/>
                </a:cubicBezTo>
                <a:cubicBezTo>
                  <a:pt x="11" y="25"/>
                  <a:pt x="12" y="25"/>
                  <a:pt x="13" y="26"/>
                </a:cubicBezTo>
                <a:cubicBezTo>
                  <a:pt x="15" y="26"/>
                  <a:pt x="15" y="23"/>
                  <a:pt x="14" y="23"/>
                </a:cubicBezTo>
                <a:cubicBezTo>
                  <a:pt x="13" y="23"/>
                  <a:pt x="11" y="22"/>
                  <a:pt x="10" y="22"/>
                </a:cubicBezTo>
                <a:cubicBezTo>
                  <a:pt x="10" y="20"/>
                  <a:pt x="10" y="17"/>
                  <a:pt x="10" y="15"/>
                </a:cubicBezTo>
                <a:cubicBezTo>
                  <a:pt x="10" y="14"/>
                  <a:pt x="10" y="14"/>
                  <a:pt x="10" y="14"/>
                </a:cubicBezTo>
                <a:cubicBezTo>
                  <a:pt x="11" y="14"/>
                  <a:pt x="12" y="14"/>
                  <a:pt x="13" y="14"/>
                </a:cubicBezTo>
                <a:cubicBezTo>
                  <a:pt x="15" y="15"/>
                  <a:pt x="16" y="13"/>
                  <a:pt x="14" y="12"/>
                </a:cubicBezTo>
                <a:cubicBezTo>
                  <a:pt x="13" y="11"/>
                  <a:pt x="12" y="11"/>
                  <a:pt x="11" y="11"/>
                </a:cubicBezTo>
                <a:cubicBezTo>
                  <a:pt x="12" y="7"/>
                  <a:pt x="14" y="5"/>
                  <a:pt x="19" y="4"/>
                </a:cubicBezTo>
                <a:cubicBezTo>
                  <a:pt x="20" y="4"/>
                  <a:pt x="22" y="4"/>
                  <a:pt x="24" y="4"/>
                </a:cubicBezTo>
                <a:cubicBezTo>
                  <a:pt x="35" y="4"/>
                  <a:pt x="46" y="4"/>
                  <a:pt x="58" y="4"/>
                </a:cubicBezTo>
                <a:cubicBezTo>
                  <a:pt x="87" y="4"/>
                  <a:pt x="115" y="4"/>
                  <a:pt x="144" y="4"/>
                </a:cubicBezTo>
                <a:cubicBezTo>
                  <a:pt x="151" y="4"/>
                  <a:pt x="164" y="2"/>
                  <a:pt x="164" y="13"/>
                </a:cubicBezTo>
                <a:cubicBezTo>
                  <a:pt x="164" y="19"/>
                  <a:pt x="164" y="25"/>
                  <a:pt x="164" y="31"/>
                </a:cubicBezTo>
                <a:cubicBezTo>
                  <a:pt x="164" y="85"/>
                  <a:pt x="164" y="139"/>
                  <a:pt x="164" y="194"/>
                </a:cubicBezTo>
                <a:cubicBezTo>
                  <a:pt x="164" y="197"/>
                  <a:pt x="164" y="199"/>
                  <a:pt x="164" y="202"/>
                </a:cubicBezTo>
                <a:cubicBezTo>
                  <a:pt x="163" y="213"/>
                  <a:pt x="148" y="211"/>
                  <a:pt x="141" y="21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35"/>
          <p:cNvSpPr>
            <a:spLocks noEditPoints="1"/>
          </p:cNvSpPr>
          <p:nvPr/>
        </p:nvSpPr>
        <p:spPr bwMode="auto">
          <a:xfrm>
            <a:off x="4392613" y="4799013"/>
            <a:ext cx="322262" cy="112713"/>
          </a:xfrm>
          <a:custGeom>
            <a:avLst/>
            <a:gdLst>
              <a:gd name="T0" fmla="*/ 76 w 86"/>
              <a:gd name="T1" fmla="*/ 14 h 30"/>
              <a:gd name="T2" fmla="*/ 73 w 86"/>
              <a:gd name="T3" fmla="*/ 13 h 30"/>
              <a:gd name="T4" fmla="*/ 73 w 86"/>
              <a:gd name="T5" fmla="*/ 15 h 30"/>
              <a:gd name="T6" fmla="*/ 62 w 86"/>
              <a:gd name="T7" fmla="*/ 21 h 30"/>
              <a:gd name="T8" fmla="*/ 64 w 86"/>
              <a:gd name="T9" fmla="*/ 11 h 30"/>
              <a:gd name="T10" fmla="*/ 59 w 86"/>
              <a:gd name="T11" fmla="*/ 21 h 30"/>
              <a:gd name="T12" fmla="*/ 50 w 86"/>
              <a:gd name="T13" fmla="*/ 11 h 30"/>
              <a:gd name="T14" fmla="*/ 61 w 86"/>
              <a:gd name="T15" fmla="*/ 8 h 30"/>
              <a:gd name="T16" fmla="*/ 53 w 86"/>
              <a:gd name="T17" fmla="*/ 7 h 30"/>
              <a:gd name="T18" fmla="*/ 49 w 86"/>
              <a:gd name="T19" fmla="*/ 7 h 30"/>
              <a:gd name="T20" fmla="*/ 43 w 86"/>
              <a:gd name="T21" fmla="*/ 8 h 30"/>
              <a:gd name="T22" fmla="*/ 47 w 86"/>
              <a:gd name="T23" fmla="*/ 10 h 30"/>
              <a:gd name="T24" fmla="*/ 42 w 86"/>
              <a:gd name="T25" fmla="*/ 13 h 30"/>
              <a:gd name="T26" fmla="*/ 35 w 86"/>
              <a:gd name="T27" fmla="*/ 11 h 30"/>
              <a:gd name="T28" fmla="*/ 28 w 86"/>
              <a:gd name="T29" fmla="*/ 21 h 30"/>
              <a:gd name="T30" fmla="*/ 22 w 86"/>
              <a:gd name="T31" fmla="*/ 19 h 30"/>
              <a:gd name="T32" fmla="*/ 14 w 86"/>
              <a:gd name="T33" fmla="*/ 11 h 30"/>
              <a:gd name="T34" fmla="*/ 1 w 86"/>
              <a:gd name="T35" fmla="*/ 13 h 30"/>
              <a:gd name="T36" fmla="*/ 12 w 86"/>
              <a:gd name="T37" fmla="*/ 6 h 30"/>
              <a:gd name="T38" fmla="*/ 7 w 86"/>
              <a:gd name="T39" fmla="*/ 30 h 30"/>
              <a:gd name="T40" fmla="*/ 13 w 86"/>
              <a:gd name="T41" fmla="*/ 17 h 30"/>
              <a:gd name="T42" fmla="*/ 19 w 86"/>
              <a:gd name="T43" fmla="*/ 8 h 30"/>
              <a:gd name="T44" fmla="*/ 22 w 86"/>
              <a:gd name="T45" fmla="*/ 11 h 30"/>
              <a:gd name="T46" fmla="*/ 30 w 86"/>
              <a:gd name="T47" fmla="*/ 22 h 30"/>
              <a:gd name="T48" fmla="*/ 42 w 86"/>
              <a:gd name="T49" fmla="*/ 16 h 30"/>
              <a:gd name="T50" fmla="*/ 49 w 86"/>
              <a:gd name="T51" fmla="*/ 26 h 30"/>
              <a:gd name="T52" fmla="*/ 60 w 86"/>
              <a:gd name="T53" fmla="*/ 23 h 30"/>
              <a:gd name="T54" fmla="*/ 75 w 86"/>
              <a:gd name="T55" fmla="*/ 16 h 30"/>
              <a:gd name="T56" fmla="*/ 80 w 86"/>
              <a:gd name="T57" fmla="*/ 25 h 30"/>
              <a:gd name="T58" fmla="*/ 71 w 86"/>
              <a:gd name="T59" fmla="*/ 23 h 30"/>
              <a:gd name="T60" fmla="*/ 82 w 86"/>
              <a:gd name="T61" fmla="*/ 27 h 30"/>
              <a:gd name="T62" fmla="*/ 8 w 86"/>
              <a:gd name="T63" fmla="*/ 27 h 30"/>
              <a:gd name="T64" fmla="*/ 8 w 86"/>
              <a:gd name="T65" fmla="*/ 27 h 30"/>
              <a:gd name="T66" fmla="*/ 32 w 86"/>
              <a:gd name="T67" fmla="*/ 21 h 30"/>
              <a:gd name="T68" fmla="*/ 36 w 86"/>
              <a:gd name="T69" fmla="*/ 15 h 30"/>
              <a:gd name="T70" fmla="*/ 40 w 86"/>
              <a:gd name="T71" fmla="*/ 16 h 30"/>
              <a:gd name="T72" fmla="*/ 62 w 86"/>
              <a:gd name="T73" fmla="*/ 16 h 30"/>
              <a:gd name="T74" fmla="*/ 61 w 86"/>
              <a:gd name="T75" fmla="*/ 18 h 30"/>
              <a:gd name="T76" fmla="*/ 61 w 86"/>
              <a:gd name="T77" fmla="*/ 1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6" h="30">
                <a:moveTo>
                  <a:pt x="82" y="17"/>
                </a:moveTo>
                <a:cubicBezTo>
                  <a:pt x="80" y="16"/>
                  <a:pt x="78" y="16"/>
                  <a:pt x="76" y="14"/>
                </a:cubicBezTo>
                <a:cubicBezTo>
                  <a:pt x="77" y="13"/>
                  <a:pt x="78" y="11"/>
                  <a:pt x="79" y="10"/>
                </a:cubicBezTo>
                <a:cubicBezTo>
                  <a:pt x="81" y="6"/>
                  <a:pt x="71" y="9"/>
                  <a:pt x="73" y="13"/>
                </a:cubicBezTo>
                <a:cubicBezTo>
                  <a:pt x="73" y="14"/>
                  <a:pt x="73" y="14"/>
                  <a:pt x="73" y="14"/>
                </a:cubicBezTo>
                <a:cubicBezTo>
                  <a:pt x="73" y="14"/>
                  <a:pt x="73" y="15"/>
                  <a:pt x="73" y="15"/>
                </a:cubicBezTo>
                <a:cubicBezTo>
                  <a:pt x="71" y="16"/>
                  <a:pt x="69" y="18"/>
                  <a:pt x="67" y="19"/>
                </a:cubicBezTo>
                <a:cubicBezTo>
                  <a:pt x="65" y="21"/>
                  <a:pt x="63" y="22"/>
                  <a:pt x="62" y="21"/>
                </a:cubicBezTo>
                <a:cubicBezTo>
                  <a:pt x="63" y="19"/>
                  <a:pt x="65" y="17"/>
                  <a:pt x="66" y="15"/>
                </a:cubicBezTo>
                <a:cubicBezTo>
                  <a:pt x="67" y="13"/>
                  <a:pt x="66" y="11"/>
                  <a:pt x="64" y="11"/>
                </a:cubicBezTo>
                <a:cubicBezTo>
                  <a:pt x="61" y="11"/>
                  <a:pt x="60" y="16"/>
                  <a:pt x="59" y="18"/>
                </a:cubicBezTo>
                <a:cubicBezTo>
                  <a:pt x="59" y="19"/>
                  <a:pt x="59" y="20"/>
                  <a:pt x="59" y="21"/>
                </a:cubicBezTo>
                <a:cubicBezTo>
                  <a:pt x="56" y="23"/>
                  <a:pt x="50" y="26"/>
                  <a:pt x="49" y="22"/>
                </a:cubicBezTo>
                <a:cubicBezTo>
                  <a:pt x="47" y="19"/>
                  <a:pt x="48" y="15"/>
                  <a:pt x="50" y="11"/>
                </a:cubicBezTo>
                <a:cubicBezTo>
                  <a:pt x="50" y="11"/>
                  <a:pt x="51" y="10"/>
                  <a:pt x="51" y="10"/>
                </a:cubicBezTo>
                <a:cubicBezTo>
                  <a:pt x="54" y="10"/>
                  <a:pt x="57" y="9"/>
                  <a:pt x="61" y="8"/>
                </a:cubicBezTo>
                <a:cubicBezTo>
                  <a:pt x="62" y="8"/>
                  <a:pt x="61" y="6"/>
                  <a:pt x="60" y="6"/>
                </a:cubicBezTo>
                <a:cubicBezTo>
                  <a:pt x="58" y="7"/>
                  <a:pt x="55" y="7"/>
                  <a:pt x="53" y="7"/>
                </a:cubicBezTo>
                <a:cubicBezTo>
                  <a:pt x="54" y="6"/>
                  <a:pt x="54" y="4"/>
                  <a:pt x="53" y="3"/>
                </a:cubicBezTo>
                <a:cubicBezTo>
                  <a:pt x="51" y="2"/>
                  <a:pt x="49" y="6"/>
                  <a:pt x="49" y="7"/>
                </a:cubicBezTo>
                <a:cubicBezTo>
                  <a:pt x="49" y="7"/>
                  <a:pt x="48" y="8"/>
                  <a:pt x="48" y="8"/>
                </a:cubicBezTo>
                <a:cubicBezTo>
                  <a:pt x="47" y="8"/>
                  <a:pt x="45" y="8"/>
                  <a:pt x="43" y="8"/>
                </a:cubicBezTo>
                <a:cubicBezTo>
                  <a:pt x="42" y="9"/>
                  <a:pt x="42" y="11"/>
                  <a:pt x="44" y="11"/>
                </a:cubicBezTo>
                <a:cubicBezTo>
                  <a:pt x="45" y="10"/>
                  <a:pt x="46" y="10"/>
                  <a:pt x="47" y="10"/>
                </a:cubicBezTo>
                <a:cubicBezTo>
                  <a:pt x="46" y="11"/>
                  <a:pt x="45" y="11"/>
                  <a:pt x="45" y="12"/>
                </a:cubicBezTo>
                <a:cubicBezTo>
                  <a:pt x="44" y="12"/>
                  <a:pt x="43" y="13"/>
                  <a:pt x="42" y="13"/>
                </a:cubicBezTo>
                <a:cubicBezTo>
                  <a:pt x="42" y="10"/>
                  <a:pt x="38" y="10"/>
                  <a:pt x="37" y="11"/>
                </a:cubicBezTo>
                <a:cubicBezTo>
                  <a:pt x="36" y="11"/>
                  <a:pt x="36" y="11"/>
                  <a:pt x="35" y="11"/>
                </a:cubicBezTo>
                <a:cubicBezTo>
                  <a:pt x="34" y="13"/>
                  <a:pt x="32" y="15"/>
                  <a:pt x="31" y="18"/>
                </a:cubicBezTo>
                <a:cubicBezTo>
                  <a:pt x="30" y="19"/>
                  <a:pt x="29" y="20"/>
                  <a:pt x="28" y="21"/>
                </a:cubicBezTo>
                <a:cubicBezTo>
                  <a:pt x="26" y="22"/>
                  <a:pt x="25" y="24"/>
                  <a:pt x="23" y="25"/>
                </a:cubicBezTo>
                <a:cubicBezTo>
                  <a:pt x="20" y="26"/>
                  <a:pt x="22" y="21"/>
                  <a:pt x="22" y="19"/>
                </a:cubicBezTo>
                <a:cubicBezTo>
                  <a:pt x="23" y="15"/>
                  <a:pt x="28" y="6"/>
                  <a:pt x="24" y="2"/>
                </a:cubicBezTo>
                <a:cubicBezTo>
                  <a:pt x="21" y="0"/>
                  <a:pt x="17" y="6"/>
                  <a:pt x="14" y="11"/>
                </a:cubicBezTo>
                <a:cubicBezTo>
                  <a:pt x="14" y="8"/>
                  <a:pt x="14" y="5"/>
                  <a:pt x="13" y="4"/>
                </a:cubicBezTo>
                <a:cubicBezTo>
                  <a:pt x="9" y="0"/>
                  <a:pt x="2" y="11"/>
                  <a:pt x="1" y="13"/>
                </a:cubicBezTo>
                <a:cubicBezTo>
                  <a:pt x="0" y="14"/>
                  <a:pt x="2" y="16"/>
                  <a:pt x="3" y="14"/>
                </a:cubicBezTo>
                <a:cubicBezTo>
                  <a:pt x="4" y="13"/>
                  <a:pt x="11" y="3"/>
                  <a:pt x="12" y="6"/>
                </a:cubicBezTo>
                <a:cubicBezTo>
                  <a:pt x="13" y="9"/>
                  <a:pt x="12" y="13"/>
                  <a:pt x="11" y="16"/>
                </a:cubicBezTo>
                <a:cubicBezTo>
                  <a:pt x="9" y="19"/>
                  <a:pt x="4" y="28"/>
                  <a:pt x="7" y="30"/>
                </a:cubicBezTo>
                <a:cubicBezTo>
                  <a:pt x="8" y="30"/>
                  <a:pt x="8" y="30"/>
                  <a:pt x="9" y="29"/>
                </a:cubicBezTo>
                <a:cubicBezTo>
                  <a:pt x="12" y="26"/>
                  <a:pt x="12" y="21"/>
                  <a:pt x="13" y="17"/>
                </a:cubicBezTo>
                <a:cubicBezTo>
                  <a:pt x="14" y="16"/>
                  <a:pt x="15" y="14"/>
                  <a:pt x="15" y="13"/>
                </a:cubicBezTo>
                <a:cubicBezTo>
                  <a:pt x="16" y="11"/>
                  <a:pt x="18" y="9"/>
                  <a:pt x="19" y="8"/>
                </a:cubicBezTo>
                <a:cubicBezTo>
                  <a:pt x="20" y="7"/>
                  <a:pt x="23" y="3"/>
                  <a:pt x="23" y="6"/>
                </a:cubicBezTo>
                <a:cubicBezTo>
                  <a:pt x="23" y="8"/>
                  <a:pt x="23" y="9"/>
                  <a:pt x="22" y="11"/>
                </a:cubicBezTo>
                <a:cubicBezTo>
                  <a:pt x="22" y="14"/>
                  <a:pt x="15" y="27"/>
                  <a:pt x="22" y="27"/>
                </a:cubicBezTo>
                <a:cubicBezTo>
                  <a:pt x="25" y="27"/>
                  <a:pt x="28" y="24"/>
                  <a:pt x="30" y="22"/>
                </a:cubicBezTo>
                <a:cubicBezTo>
                  <a:pt x="30" y="24"/>
                  <a:pt x="30" y="25"/>
                  <a:pt x="32" y="25"/>
                </a:cubicBezTo>
                <a:cubicBezTo>
                  <a:pt x="37" y="27"/>
                  <a:pt x="41" y="20"/>
                  <a:pt x="42" y="16"/>
                </a:cubicBezTo>
                <a:cubicBezTo>
                  <a:pt x="44" y="15"/>
                  <a:pt x="45" y="14"/>
                  <a:pt x="47" y="13"/>
                </a:cubicBezTo>
                <a:cubicBezTo>
                  <a:pt x="46" y="18"/>
                  <a:pt x="45" y="23"/>
                  <a:pt x="49" y="26"/>
                </a:cubicBezTo>
                <a:cubicBezTo>
                  <a:pt x="51" y="27"/>
                  <a:pt x="56" y="25"/>
                  <a:pt x="58" y="24"/>
                </a:cubicBezTo>
                <a:cubicBezTo>
                  <a:pt x="59" y="23"/>
                  <a:pt x="59" y="23"/>
                  <a:pt x="60" y="23"/>
                </a:cubicBezTo>
                <a:cubicBezTo>
                  <a:pt x="61" y="24"/>
                  <a:pt x="64" y="24"/>
                  <a:pt x="67" y="22"/>
                </a:cubicBezTo>
                <a:cubicBezTo>
                  <a:pt x="69" y="21"/>
                  <a:pt x="72" y="18"/>
                  <a:pt x="75" y="16"/>
                </a:cubicBezTo>
                <a:cubicBezTo>
                  <a:pt x="76" y="17"/>
                  <a:pt x="78" y="18"/>
                  <a:pt x="80" y="19"/>
                </a:cubicBezTo>
                <a:cubicBezTo>
                  <a:pt x="82" y="20"/>
                  <a:pt x="83" y="24"/>
                  <a:pt x="80" y="25"/>
                </a:cubicBezTo>
                <a:cubicBezTo>
                  <a:pt x="79" y="26"/>
                  <a:pt x="77" y="25"/>
                  <a:pt x="76" y="25"/>
                </a:cubicBezTo>
                <a:cubicBezTo>
                  <a:pt x="74" y="24"/>
                  <a:pt x="73" y="24"/>
                  <a:pt x="71" y="23"/>
                </a:cubicBezTo>
                <a:cubicBezTo>
                  <a:pt x="70" y="23"/>
                  <a:pt x="69" y="25"/>
                  <a:pt x="70" y="25"/>
                </a:cubicBezTo>
                <a:cubicBezTo>
                  <a:pt x="74" y="26"/>
                  <a:pt x="78" y="29"/>
                  <a:pt x="82" y="27"/>
                </a:cubicBezTo>
                <a:cubicBezTo>
                  <a:pt x="86" y="25"/>
                  <a:pt x="85" y="19"/>
                  <a:pt x="82" y="17"/>
                </a:cubicBezTo>
                <a:close/>
                <a:moveTo>
                  <a:pt x="8" y="27"/>
                </a:moveTo>
                <a:cubicBezTo>
                  <a:pt x="9" y="26"/>
                  <a:pt x="9" y="24"/>
                  <a:pt x="10" y="23"/>
                </a:cubicBezTo>
                <a:cubicBezTo>
                  <a:pt x="9" y="25"/>
                  <a:pt x="8" y="28"/>
                  <a:pt x="8" y="27"/>
                </a:cubicBezTo>
                <a:close/>
                <a:moveTo>
                  <a:pt x="39" y="19"/>
                </a:moveTo>
                <a:cubicBezTo>
                  <a:pt x="37" y="21"/>
                  <a:pt x="31" y="27"/>
                  <a:pt x="32" y="21"/>
                </a:cubicBezTo>
                <a:cubicBezTo>
                  <a:pt x="32" y="20"/>
                  <a:pt x="32" y="20"/>
                  <a:pt x="33" y="19"/>
                </a:cubicBezTo>
                <a:cubicBezTo>
                  <a:pt x="34" y="18"/>
                  <a:pt x="35" y="16"/>
                  <a:pt x="36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7" y="16"/>
                  <a:pt x="38" y="17"/>
                  <a:pt x="40" y="16"/>
                </a:cubicBezTo>
                <a:cubicBezTo>
                  <a:pt x="39" y="18"/>
                  <a:pt x="39" y="19"/>
                  <a:pt x="39" y="19"/>
                </a:cubicBezTo>
                <a:close/>
                <a:moveTo>
                  <a:pt x="62" y="16"/>
                </a:moveTo>
                <a:cubicBezTo>
                  <a:pt x="62" y="14"/>
                  <a:pt x="63" y="14"/>
                  <a:pt x="63" y="15"/>
                </a:cubicBezTo>
                <a:cubicBezTo>
                  <a:pt x="63" y="16"/>
                  <a:pt x="62" y="17"/>
                  <a:pt x="61" y="18"/>
                </a:cubicBezTo>
                <a:cubicBezTo>
                  <a:pt x="61" y="18"/>
                  <a:pt x="61" y="18"/>
                  <a:pt x="61" y="19"/>
                </a:cubicBezTo>
                <a:cubicBezTo>
                  <a:pt x="61" y="18"/>
                  <a:pt x="61" y="18"/>
                  <a:pt x="61" y="18"/>
                </a:cubicBezTo>
                <a:cubicBezTo>
                  <a:pt x="62" y="17"/>
                  <a:pt x="62" y="17"/>
                  <a:pt x="62" y="1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36"/>
          <p:cNvSpPr>
            <a:spLocks noEditPoints="1"/>
          </p:cNvSpPr>
          <p:nvPr/>
        </p:nvSpPr>
        <p:spPr bwMode="auto">
          <a:xfrm>
            <a:off x="8499475" y="2495550"/>
            <a:ext cx="630237" cy="803275"/>
          </a:xfrm>
          <a:custGeom>
            <a:avLst/>
            <a:gdLst>
              <a:gd name="T0" fmla="*/ 19 w 168"/>
              <a:gd name="T1" fmla="*/ 2 h 214"/>
              <a:gd name="T2" fmla="*/ 8 w 168"/>
              <a:gd name="T3" fmla="*/ 21 h 214"/>
              <a:gd name="T4" fmla="*/ 8 w 168"/>
              <a:gd name="T5" fmla="*/ 34 h 214"/>
              <a:gd name="T6" fmla="*/ 8 w 168"/>
              <a:gd name="T7" fmla="*/ 49 h 214"/>
              <a:gd name="T8" fmla="*/ 8 w 168"/>
              <a:gd name="T9" fmla="*/ 59 h 214"/>
              <a:gd name="T10" fmla="*/ 3 w 168"/>
              <a:gd name="T11" fmla="*/ 70 h 214"/>
              <a:gd name="T12" fmla="*/ 8 w 168"/>
              <a:gd name="T13" fmla="*/ 86 h 214"/>
              <a:gd name="T14" fmla="*/ 8 w 168"/>
              <a:gd name="T15" fmla="*/ 97 h 214"/>
              <a:gd name="T16" fmla="*/ 8 w 168"/>
              <a:gd name="T17" fmla="*/ 109 h 214"/>
              <a:gd name="T18" fmla="*/ 8 w 168"/>
              <a:gd name="T19" fmla="*/ 118 h 214"/>
              <a:gd name="T20" fmla="*/ 4 w 168"/>
              <a:gd name="T21" fmla="*/ 129 h 214"/>
              <a:gd name="T22" fmla="*/ 8 w 168"/>
              <a:gd name="T23" fmla="*/ 145 h 214"/>
              <a:gd name="T24" fmla="*/ 8 w 168"/>
              <a:gd name="T25" fmla="*/ 156 h 214"/>
              <a:gd name="T26" fmla="*/ 8 w 168"/>
              <a:gd name="T27" fmla="*/ 171 h 214"/>
              <a:gd name="T28" fmla="*/ 4 w 168"/>
              <a:gd name="T29" fmla="*/ 184 h 214"/>
              <a:gd name="T30" fmla="*/ 8 w 168"/>
              <a:gd name="T31" fmla="*/ 201 h 214"/>
              <a:gd name="T32" fmla="*/ 123 w 168"/>
              <a:gd name="T33" fmla="*/ 214 h 214"/>
              <a:gd name="T34" fmla="*/ 168 w 168"/>
              <a:gd name="T35" fmla="*/ 59 h 214"/>
              <a:gd name="T36" fmla="*/ 6 w 168"/>
              <a:gd name="T37" fmla="*/ 17 h 214"/>
              <a:gd name="T38" fmla="*/ 6 w 168"/>
              <a:gd name="T39" fmla="*/ 17 h 214"/>
              <a:gd name="T40" fmla="*/ 7 w 168"/>
              <a:gd name="T41" fmla="*/ 26 h 214"/>
              <a:gd name="T42" fmla="*/ 8 w 168"/>
              <a:gd name="T43" fmla="*/ 42 h 214"/>
              <a:gd name="T44" fmla="*/ 6 w 168"/>
              <a:gd name="T45" fmla="*/ 53 h 214"/>
              <a:gd name="T46" fmla="*/ 8 w 168"/>
              <a:gd name="T47" fmla="*/ 62 h 214"/>
              <a:gd name="T48" fmla="*/ 8 w 168"/>
              <a:gd name="T49" fmla="*/ 71 h 214"/>
              <a:gd name="T50" fmla="*/ 5 w 168"/>
              <a:gd name="T51" fmla="*/ 82 h 214"/>
              <a:gd name="T52" fmla="*/ 6 w 168"/>
              <a:gd name="T53" fmla="*/ 83 h 214"/>
              <a:gd name="T54" fmla="*/ 7 w 168"/>
              <a:gd name="T55" fmla="*/ 92 h 214"/>
              <a:gd name="T56" fmla="*/ 7 w 168"/>
              <a:gd name="T57" fmla="*/ 103 h 214"/>
              <a:gd name="T58" fmla="*/ 7 w 168"/>
              <a:gd name="T59" fmla="*/ 103 h 214"/>
              <a:gd name="T60" fmla="*/ 6 w 168"/>
              <a:gd name="T61" fmla="*/ 112 h 214"/>
              <a:gd name="T62" fmla="*/ 7 w 168"/>
              <a:gd name="T63" fmla="*/ 121 h 214"/>
              <a:gd name="T64" fmla="*/ 6 w 168"/>
              <a:gd name="T65" fmla="*/ 130 h 214"/>
              <a:gd name="T66" fmla="*/ 7 w 168"/>
              <a:gd name="T67" fmla="*/ 140 h 214"/>
              <a:gd name="T68" fmla="*/ 6 w 168"/>
              <a:gd name="T69" fmla="*/ 152 h 214"/>
              <a:gd name="T70" fmla="*/ 8 w 168"/>
              <a:gd name="T71" fmla="*/ 151 h 214"/>
              <a:gd name="T72" fmla="*/ 8 w 168"/>
              <a:gd name="T73" fmla="*/ 161 h 214"/>
              <a:gd name="T74" fmla="*/ 6 w 168"/>
              <a:gd name="T75" fmla="*/ 175 h 214"/>
              <a:gd name="T76" fmla="*/ 8 w 168"/>
              <a:gd name="T77" fmla="*/ 176 h 214"/>
              <a:gd name="T78" fmla="*/ 7 w 168"/>
              <a:gd name="T79" fmla="*/ 185 h 214"/>
              <a:gd name="T80" fmla="*/ 7 w 168"/>
              <a:gd name="T81" fmla="*/ 196 h 214"/>
              <a:gd name="T82" fmla="*/ 7 w 168"/>
              <a:gd name="T83" fmla="*/ 196 h 214"/>
              <a:gd name="T84" fmla="*/ 11 w 168"/>
              <a:gd name="T85" fmla="*/ 203 h 214"/>
              <a:gd name="T86" fmla="*/ 14 w 168"/>
              <a:gd name="T87" fmla="*/ 194 h 214"/>
              <a:gd name="T88" fmla="*/ 14 w 168"/>
              <a:gd name="T89" fmla="*/ 183 h 214"/>
              <a:gd name="T90" fmla="*/ 13 w 168"/>
              <a:gd name="T91" fmla="*/ 172 h 214"/>
              <a:gd name="T92" fmla="*/ 14 w 168"/>
              <a:gd name="T93" fmla="*/ 160 h 214"/>
              <a:gd name="T94" fmla="*/ 15 w 168"/>
              <a:gd name="T95" fmla="*/ 151 h 214"/>
              <a:gd name="T96" fmla="*/ 14 w 168"/>
              <a:gd name="T97" fmla="*/ 140 h 214"/>
              <a:gd name="T98" fmla="*/ 14 w 168"/>
              <a:gd name="T99" fmla="*/ 130 h 214"/>
              <a:gd name="T100" fmla="*/ 14 w 168"/>
              <a:gd name="T101" fmla="*/ 120 h 214"/>
              <a:gd name="T102" fmla="*/ 13 w 168"/>
              <a:gd name="T103" fmla="*/ 110 h 214"/>
              <a:gd name="T104" fmla="*/ 13 w 168"/>
              <a:gd name="T105" fmla="*/ 100 h 214"/>
              <a:gd name="T106" fmla="*/ 13 w 168"/>
              <a:gd name="T107" fmla="*/ 90 h 214"/>
              <a:gd name="T108" fmla="*/ 13 w 168"/>
              <a:gd name="T109" fmla="*/ 81 h 214"/>
              <a:gd name="T110" fmla="*/ 14 w 168"/>
              <a:gd name="T111" fmla="*/ 70 h 214"/>
              <a:gd name="T112" fmla="*/ 14 w 168"/>
              <a:gd name="T113" fmla="*/ 61 h 214"/>
              <a:gd name="T114" fmla="*/ 14 w 168"/>
              <a:gd name="T115" fmla="*/ 50 h 214"/>
              <a:gd name="T116" fmla="*/ 14 w 168"/>
              <a:gd name="T117" fmla="*/ 37 h 214"/>
              <a:gd name="T118" fmla="*/ 14 w 168"/>
              <a:gd name="T119" fmla="*/ 23 h 214"/>
              <a:gd name="T120" fmla="*/ 13 w 168"/>
              <a:gd name="T121" fmla="*/ 14 h 214"/>
              <a:gd name="T122" fmla="*/ 24 w 168"/>
              <a:gd name="T123" fmla="*/ 5 h 214"/>
              <a:gd name="T124" fmla="*/ 165 w 168"/>
              <a:gd name="T125" fmla="*/ 31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214">
                <a:moveTo>
                  <a:pt x="145" y="2"/>
                </a:moveTo>
                <a:cubicBezTo>
                  <a:pt x="132" y="2"/>
                  <a:pt x="119" y="2"/>
                  <a:pt x="105" y="2"/>
                </a:cubicBezTo>
                <a:cubicBezTo>
                  <a:pt x="78" y="2"/>
                  <a:pt x="51" y="2"/>
                  <a:pt x="24" y="2"/>
                </a:cubicBezTo>
                <a:cubicBezTo>
                  <a:pt x="22" y="2"/>
                  <a:pt x="21" y="2"/>
                  <a:pt x="19" y="2"/>
                </a:cubicBezTo>
                <a:cubicBezTo>
                  <a:pt x="13" y="2"/>
                  <a:pt x="9" y="6"/>
                  <a:pt x="8" y="11"/>
                </a:cubicBezTo>
                <a:cubicBezTo>
                  <a:pt x="7" y="12"/>
                  <a:pt x="5" y="12"/>
                  <a:pt x="5" y="13"/>
                </a:cubicBezTo>
                <a:cubicBezTo>
                  <a:pt x="3" y="14"/>
                  <a:pt x="3" y="16"/>
                  <a:pt x="3" y="18"/>
                </a:cubicBezTo>
                <a:cubicBezTo>
                  <a:pt x="4" y="19"/>
                  <a:pt x="6" y="20"/>
                  <a:pt x="8" y="21"/>
                </a:cubicBezTo>
                <a:cubicBezTo>
                  <a:pt x="8" y="21"/>
                  <a:pt x="8" y="22"/>
                  <a:pt x="8" y="23"/>
                </a:cubicBezTo>
                <a:cubicBezTo>
                  <a:pt x="6" y="23"/>
                  <a:pt x="5" y="23"/>
                  <a:pt x="4" y="24"/>
                </a:cubicBezTo>
                <a:cubicBezTo>
                  <a:pt x="2" y="26"/>
                  <a:pt x="2" y="28"/>
                  <a:pt x="3" y="30"/>
                </a:cubicBezTo>
                <a:cubicBezTo>
                  <a:pt x="4" y="32"/>
                  <a:pt x="6" y="33"/>
                  <a:pt x="8" y="34"/>
                </a:cubicBezTo>
                <a:cubicBezTo>
                  <a:pt x="8" y="34"/>
                  <a:pt x="8" y="35"/>
                  <a:pt x="8" y="35"/>
                </a:cubicBezTo>
                <a:cubicBezTo>
                  <a:pt x="6" y="35"/>
                  <a:pt x="4" y="36"/>
                  <a:pt x="3" y="38"/>
                </a:cubicBezTo>
                <a:cubicBezTo>
                  <a:pt x="1" y="41"/>
                  <a:pt x="5" y="44"/>
                  <a:pt x="8" y="45"/>
                </a:cubicBezTo>
                <a:cubicBezTo>
                  <a:pt x="8" y="46"/>
                  <a:pt x="8" y="47"/>
                  <a:pt x="8" y="49"/>
                </a:cubicBezTo>
                <a:cubicBezTo>
                  <a:pt x="6" y="49"/>
                  <a:pt x="5" y="50"/>
                  <a:pt x="4" y="51"/>
                </a:cubicBezTo>
                <a:cubicBezTo>
                  <a:pt x="3" y="53"/>
                  <a:pt x="2" y="54"/>
                  <a:pt x="3" y="56"/>
                </a:cubicBezTo>
                <a:cubicBezTo>
                  <a:pt x="4" y="57"/>
                  <a:pt x="6" y="58"/>
                  <a:pt x="8" y="59"/>
                </a:cubicBezTo>
                <a:cubicBezTo>
                  <a:pt x="8" y="59"/>
                  <a:pt x="8" y="59"/>
                  <a:pt x="8" y="59"/>
                </a:cubicBezTo>
                <a:cubicBezTo>
                  <a:pt x="7" y="59"/>
                  <a:pt x="6" y="59"/>
                  <a:pt x="5" y="60"/>
                </a:cubicBezTo>
                <a:cubicBezTo>
                  <a:pt x="2" y="63"/>
                  <a:pt x="4" y="66"/>
                  <a:pt x="8" y="67"/>
                </a:cubicBezTo>
                <a:cubicBezTo>
                  <a:pt x="8" y="68"/>
                  <a:pt x="8" y="68"/>
                  <a:pt x="8" y="68"/>
                </a:cubicBezTo>
                <a:cubicBezTo>
                  <a:pt x="6" y="68"/>
                  <a:pt x="5" y="69"/>
                  <a:pt x="3" y="70"/>
                </a:cubicBezTo>
                <a:cubicBezTo>
                  <a:pt x="1" y="73"/>
                  <a:pt x="4" y="77"/>
                  <a:pt x="8" y="77"/>
                </a:cubicBezTo>
                <a:cubicBezTo>
                  <a:pt x="8" y="78"/>
                  <a:pt x="8" y="78"/>
                  <a:pt x="8" y="78"/>
                </a:cubicBezTo>
                <a:cubicBezTo>
                  <a:pt x="6" y="78"/>
                  <a:pt x="4" y="79"/>
                  <a:pt x="3" y="80"/>
                </a:cubicBezTo>
                <a:cubicBezTo>
                  <a:pt x="0" y="83"/>
                  <a:pt x="5" y="86"/>
                  <a:pt x="8" y="86"/>
                </a:cubicBezTo>
                <a:cubicBezTo>
                  <a:pt x="8" y="87"/>
                  <a:pt x="8" y="88"/>
                  <a:pt x="8" y="89"/>
                </a:cubicBezTo>
                <a:cubicBezTo>
                  <a:pt x="7" y="89"/>
                  <a:pt x="7" y="89"/>
                  <a:pt x="6" y="89"/>
                </a:cubicBezTo>
                <a:cubicBezTo>
                  <a:pt x="5" y="90"/>
                  <a:pt x="3" y="91"/>
                  <a:pt x="3" y="92"/>
                </a:cubicBezTo>
                <a:cubicBezTo>
                  <a:pt x="2" y="95"/>
                  <a:pt x="5" y="97"/>
                  <a:pt x="8" y="97"/>
                </a:cubicBezTo>
                <a:cubicBezTo>
                  <a:pt x="8" y="97"/>
                  <a:pt x="8" y="98"/>
                  <a:pt x="8" y="99"/>
                </a:cubicBezTo>
                <a:cubicBezTo>
                  <a:pt x="6" y="99"/>
                  <a:pt x="4" y="99"/>
                  <a:pt x="3" y="101"/>
                </a:cubicBezTo>
                <a:cubicBezTo>
                  <a:pt x="1" y="104"/>
                  <a:pt x="5" y="106"/>
                  <a:pt x="8" y="107"/>
                </a:cubicBezTo>
                <a:cubicBezTo>
                  <a:pt x="8" y="107"/>
                  <a:pt x="8" y="108"/>
                  <a:pt x="8" y="109"/>
                </a:cubicBezTo>
                <a:cubicBezTo>
                  <a:pt x="7" y="109"/>
                  <a:pt x="7" y="109"/>
                  <a:pt x="7" y="109"/>
                </a:cubicBezTo>
                <a:cubicBezTo>
                  <a:pt x="5" y="110"/>
                  <a:pt x="4" y="110"/>
                  <a:pt x="3" y="112"/>
                </a:cubicBezTo>
                <a:cubicBezTo>
                  <a:pt x="3" y="115"/>
                  <a:pt x="5" y="116"/>
                  <a:pt x="8" y="117"/>
                </a:cubicBezTo>
                <a:cubicBezTo>
                  <a:pt x="8" y="117"/>
                  <a:pt x="8" y="117"/>
                  <a:pt x="8" y="118"/>
                </a:cubicBezTo>
                <a:cubicBezTo>
                  <a:pt x="6" y="118"/>
                  <a:pt x="5" y="118"/>
                  <a:pt x="4" y="119"/>
                </a:cubicBezTo>
                <a:cubicBezTo>
                  <a:pt x="2" y="122"/>
                  <a:pt x="5" y="125"/>
                  <a:pt x="8" y="126"/>
                </a:cubicBezTo>
                <a:cubicBezTo>
                  <a:pt x="8" y="127"/>
                  <a:pt x="8" y="127"/>
                  <a:pt x="8" y="128"/>
                </a:cubicBezTo>
                <a:cubicBezTo>
                  <a:pt x="6" y="127"/>
                  <a:pt x="5" y="128"/>
                  <a:pt x="4" y="129"/>
                </a:cubicBezTo>
                <a:cubicBezTo>
                  <a:pt x="0" y="131"/>
                  <a:pt x="5" y="135"/>
                  <a:pt x="8" y="136"/>
                </a:cubicBezTo>
                <a:cubicBezTo>
                  <a:pt x="8" y="136"/>
                  <a:pt x="8" y="137"/>
                  <a:pt x="8" y="137"/>
                </a:cubicBezTo>
                <a:cubicBezTo>
                  <a:pt x="6" y="137"/>
                  <a:pt x="5" y="138"/>
                  <a:pt x="3" y="139"/>
                </a:cubicBezTo>
                <a:cubicBezTo>
                  <a:pt x="1" y="142"/>
                  <a:pt x="5" y="145"/>
                  <a:pt x="8" y="145"/>
                </a:cubicBezTo>
                <a:cubicBezTo>
                  <a:pt x="8" y="146"/>
                  <a:pt x="8" y="147"/>
                  <a:pt x="8" y="148"/>
                </a:cubicBezTo>
                <a:cubicBezTo>
                  <a:pt x="7" y="148"/>
                  <a:pt x="6" y="148"/>
                  <a:pt x="5" y="149"/>
                </a:cubicBezTo>
                <a:cubicBezTo>
                  <a:pt x="4" y="150"/>
                  <a:pt x="3" y="151"/>
                  <a:pt x="3" y="153"/>
                </a:cubicBezTo>
                <a:cubicBezTo>
                  <a:pt x="4" y="155"/>
                  <a:pt x="6" y="156"/>
                  <a:pt x="8" y="156"/>
                </a:cubicBezTo>
                <a:cubicBezTo>
                  <a:pt x="8" y="157"/>
                  <a:pt x="8" y="158"/>
                  <a:pt x="8" y="158"/>
                </a:cubicBezTo>
                <a:cubicBezTo>
                  <a:pt x="6" y="158"/>
                  <a:pt x="4" y="159"/>
                  <a:pt x="3" y="161"/>
                </a:cubicBezTo>
                <a:cubicBezTo>
                  <a:pt x="1" y="165"/>
                  <a:pt x="5" y="167"/>
                  <a:pt x="8" y="168"/>
                </a:cubicBezTo>
                <a:cubicBezTo>
                  <a:pt x="8" y="169"/>
                  <a:pt x="8" y="170"/>
                  <a:pt x="8" y="171"/>
                </a:cubicBezTo>
                <a:cubicBezTo>
                  <a:pt x="6" y="171"/>
                  <a:pt x="4" y="172"/>
                  <a:pt x="3" y="173"/>
                </a:cubicBezTo>
                <a:cubicBezTo>
                  <a:pt x="1" y="176"/>
                  <a:pt x="5" y="178"/>
                  <a:pt x="8" y="179"/>
                </a:cubicBezTo>
                <a:cubicBezTo>
                  <a:pt x="8" y="180"/>
                  <a:pt x="8" y="181"/>
                  <a:pt x="8" y="182"/>
                </a:cubicBezTo>
                <a:cubicBezTo>
                  <a:pt x="6" y="182"/>
                  <a:pt x="5" y="183"/>
                  <a:pt x="4" y="184"/>
                </a:cubicBezTo>
                <a:cubicBezTo>
                  <a:pt x="3" y="186"/>
                  <a:pt x="6" y="189"/>
                  <a:pt x="8" y="190"/>
                </a:cubicBezTo>
                <a:cubicBezTo>
                  <a:pt x="8" y="191"/>
                  <a:pt x="8" y="192"/>
                  <a:pt x="8" y="193"/>
                </a:cubicBezTo>
                <a:cubicBezTo>
                  <a:pt x="7" y="193"/>
                  <a:pt x="6" y="193"/>
                  <a:pt x="5" y="194"/>
                </a:cubicBezTo>
                <a:cubicBezTo>
                  <a:pt x="2" y="197"/>
                  <a:pt x="5" y="200"/>
                  <a:pt x="8" y="201"/>
                </a:cubicBezTo>
                <a:cubicBezTo>
                  <a:pt x="8" y="206"/>
                  <a:pt x="9" y="210"/>
                  <a:pt x="14" y="213"/>
                </a:cubicBezTo>
                <a:cubicBezTo>
                  <a:pt x="17" y="214"/>
                  <a:pt x="20" y="214"/>
                  <a:pt x="22" y="214"/>
                </a:cubicBezTo>
                <a:cubicBezTo>
                  <a:pt x="26" y="214"/>
                  <a:pt x="31" y="214"/>
                  <a:pt x="35" y="214"/>
                </a:cubicBezTo>
                <a:cubicBezTo>
                  <a:pt x="64" y="214"/>
                  <a:pt x="94" y="214"/>
                  <a:pt x="123" y="214"/>
                </a:cubicBezTo>
                <a:cubicBezTo>
                  <a:pt x="133" y="214"/>
                  <a:pt x="142" y="214"/>
                  <a:pt x="151" y="214"/>
                </a:cubicBezTo>
                <a:cubicBezTo>
                  <a:pt x="159" y="214"/>
                  <a:pt x="167" y="212"/>
                  <a:pt x="167" y="203"/>
                </a:cubicBezTo>
                <a:cubicBezTo>
                  <a:pt x="167" y="203"/>
                  <a:pt x="168" y="203"/>
                  <a:pt x="168" y="203"/>
                </a:cubicBezTo>
                <a:cubicBezTo>
                  <a:pt x="168" y="155"/>
                  <a:pt x="168" y="107"/>
                  <a:pt x="168" y="59"/>
                </a:cubicBezTo>
                <a:cubicBezTo>
                  <a:pt x="168" y="47"/>
                  <a:pt x="168" y="36"/>
                  <a:pt x="168" y="24"/>
                </a:cubicBezTo>
                <a:cubicBezTo>
                  <a:pt x="168" y="19"/>
                  <a:pt x="168" y="12"/>
                  <a:pt x="166" y="7"/>
                </a:cubicBezTo>
                <a:cubicBezTo>
                  <a:pt x="162" y="0"/>
                  <a:pt x="151" y="2"/>
                  <a:pt x="145" y="2"/>
                </a:cubicBezTo>
                <a:close/>
                <a:moveTo>
                  <a:pt x="6" y="17"/>
                </a:moveTo>
                <a:cubicBezTo>
                  <a:pt x="6" y="16"/>
                  <a:pt x="6" y="16"/>
                  <a:pt x="7" y="15"/>
                </a:cubicBezTo>
                <a:cubicBezTo>
                  <a:pt x="7" y="15"/>
                  <a:pt x="7" y="15"/>
                  <a:pt x="8" y="14"/>
                </a:cubicBezTo>
                <a:cubicBezTo>
                  <a:pt x="8" y="16"/>
                  <a:pt x="8" y="17"/>
                  <a:pt x="8" y="18"/>
                </a:cubicBezTo>
                <a:cubicBezTo>
                  <a:pt x="7" y="18"/>
                  <a:pt x="6" y="17"/>
                  <a:pt x="6" y="17"/>
                </a:cubicBezTo>
                <a:close/>
                <a:moveTo>
                  <a:pt x="7" y="26"/>
                </a:moveTo>
                <a:cubicBezTo>
                  <a:pt x="7" y="26"/>
                  <a:pt x="7" y="26"/>
                  <a:pt x="8" y="26"/>
                </a:cubicBezTo>
                <a:cubicBezTo>
                  <a:pt x="8" y="27"/>
                  <a:pt x="8" y="29"/>
                  <a:pt x="8" y="31"/>
                </a:cubicBezTo>
                <a:cubicBezTo>
                  <a:pt x="6" y="30"/>
                  <a:pt x="4" y="27"/>
                  <a:pt x="7" y="26"/>
                </a:cubicBezTo>
                <a:close/>
                <a:moveTo>
                  <a:pt x="6" y="41"/>
                </a:moveTo>
                <a:cubicBezTo>
                  <a:pt x="5" y="40"/>
                  <a:pt x="5" y="40"/>
                  <a:pt x="6" y="39"/>
                </a:cubicBezTo>
                <a:cubicBezTo>
                  <a:pt x="6" y="38"/>
                  <a:pt x="7" y="38"/>
                  <a:pt x="8" y="38"/>
                </a:cubicBezTo>
                <a:cubicBezTo>
                  <a:pt x="8" y="39"/>
                  <a:pt x="8" y="40"/>
                  <a:pt x="8" y="42"/>
                </a:cubicBezTo>
                <a:cubicBezTo>
                  <a:pt x="7" y="41"/>
                  <a:pt x="7" y="41"/>
                  <a:pt x="6" y="41"/>
                </a:cubicBezTo>
                <a:close/>
                <a:moveTo>
                  <a:pt x="6" y="54"/>
                </a:moveTo>
                <a:cubicBezTo>
                  <a:pt x="5" y="54"/>
                  <a:pt x="5" y="54"/>
                  <a:pt x="5" y="54"/>
                </a:cubicBezTo>
                <a:cubicBezTo>
                  <a:pt x="6" y="53"/>
                  <a:pt x="6" y="53"/>
                  <a:pt x="6" y="53"/>
                </a:cubicBezTo>
                <a:cubicBezTo>
                  <a:pt x="6" y="52"/>
                  <a:pt x="7" y="52"/>
                  <a:pt x="8" y="52"/>
                </a:cubicBezTo>
                <a:cubicBezTo>
                  <a:pt x="8" y="53"/>
                  <a:pt x="8" y="54"/>
                  <a:pt x="8" y="56"/>
                </a:cubicBezTo>
                <a:cubicBezTo>
                  <a:pt x="7" y="55"/>
                  <a:pt x="6" y="55"/>
                  <a:pt x="6" y="54"/>
                </a:cubicBezTo>
                <a:close/>
                <a:moveTo>
                  <a:pt x="8" y="62"/>
                </a:moveTo>
                <a:cubicBezTo>
                  <a:pt x="8" y="63"/>
                  <a:pt x="8" y="63"/>
                  <a:pt x="8" y="64"/>
                </a:cubicBezTo>
                <a:cubicBezTo>
                  <a:pt x="7" y="64"/>
                  <a:pt x="6" y="62"/>
                  <a:pt x="8" y="62"/>
                </a:cubicBezTo>
                <a:close/>
                <a:moveTo>
                  <a:pt x="6" y="71"/>
                </a:moveTo>
                <a:cubicBezTo>
                  <a:pt x="7" y="71"/>
                  <a:pt x="7" y="71"/>
                  <a:pt x="8" y="71"/>
                </a:cubicBezTo>
                <a:cubicBezTo>
                  <a:pt x="8" y="72"/>
                  <a:pt x="8" y="73"/>
                  <a:pt x="8" y="74"/>
                </a:cubicBezTo>
                <a:cubicBezTo>
                  <a:pt x="6" y="74"/>
                  <a:pt x="4" y="73"/>
                  <a:pt x="6" y="71"/>
                </a:cubicBezTo>
                <a:close/>
                <a:moveTo>
                  <a:pt x="6" y="83"/>
                </a:moveTo>
                <a:cubicBezTo>
                  <a:pt x="6" y="83"/>
                  <a:pt x="5" y="82"/>
                  <a:pt x="5" y="82"/>
                </a:cubicBezTo>
                <a:cubicBezTo>
                  <a:pt x="5" y="82"/>
                  <a:pt x="5" y="82"/>
                  <a:pt x="5" y="82"/>
                </a:cubicBezTo>
                <a:cubicBezTo>
                  <a:pt x="6" y="81"/>
                  <a:pt x="7" y="81"/>
                  <a:pt x="8" y="81"/>
                </a:cubicBezTo>
                <a:cubicBezTo>
                  <a:pt x="8" y="82"/>
                  <a:pt x="8" y="83"/>
                  <a:pt x="8" y="83"/>
                </a:cubicBezTo>
                <a:cubicBezTo>
                  <a:pt x="7" y="83"/>
                  <a:pt x="7" y="83"/>
                  <a:pt x="6" y="83"/>
                </a:cubicBezTo>
                <a:close/>
                <a:moveTo>
                  <a:pt x="7" y="94"/>
                </a:moveTo>
                <a:cubicBezTo>
                  <a:pt x="6" y="93"/>
                  <a:pt x="6" y="93"/>
                  <a:pt x="6" y="93"/>
                </a:cubicBezTo>
                <a:cubicBezTo>
                  <a:pt x="6" y="93"/>
                  <a:pt x="6" y="93"/>
                  <a:pt x="6" y="93"/>
                </a:cubicBezTo>
                <a:cubicBezTo>
                  <a:pt x="6" y="92"/>
                  <a:pt x="7" y="92"/>
                  <a:pt x="7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8" y="93"/>
                  <a:pt x="8" y="93"/>
                  <a:pt x="8" y="94"/>
                </a:cubicBezTo>
                <a:cubicBezTo>
                  <a:pt x="7" y="94"/>
                  <a:pt x="7" y="94"/>
                  <a:pt x="7" y="94"/>
                </a:cubicBezTo>
                <a:close/>
                <a:moveTo>
                  <a:pt x="7" y="103"/>
                </a:moveTo>
                <a:cubicBezTo>
                  <a:pt x="5" y="102"/>
                  <a:pt x="6" y="102"/>
                  <a:pt x="7" y="102"/>
                </a:cubicBezTo>
                <a:cubicBezTo>
                  <a:pt x="7" y="102"/>
                  <a:pt x="7" y="102"/>
                  <a:pt x="8" y="102"/>
                </a:cubicBezTo>
                <a:cubicBezTo>
                  <a:pt x="8" y="102"/>
                  <a:pt x="8" y="103"/>
                  <a:pt x="8" y="104"/>
                </a:cubicBezTo>
                <a:cubicBezTo>
                  <a:pt x="7" y="103"/>
                  <a:pt x="7" y="103"/>
                  <a:pt x="7" y="103"/>
                </a:cubicBezTo>
                <a:close/>
                <a:moveTo>
                  <a:pt x="6" y="112"/>
                </a:moveTo>
                <a:cubicBezTo>
                  <a:pt x="6" y="112"/>
                  <a:pt x="7" y="112"/>
                  <a:pt x="8" y="112"/>
                </a:cubicBezTo>
                <a:cubicBezTo>
                  <a:pt x="8" y="113"/>
                  <a:pt x="8" y="113"/>
                  <a:pt x="8" y="114"/>
                </a:cubicBezTo>
                <a:cubicBezTo>
                  <a:pt x="7" y="114"/>
                  <a:pt x="6" y="113"/>
                  <a:pt x="6" y="112"/>
                </a:cubicBezTo>
                <a:close/>
                <a:moveTo>
                  <a:pt x="7" y="121"/>
                </a:moveTo>
                <a:cubicBezTo>
                  <a:pt x="7" y="121"/>
                  <a:pt x="7" y="121"/>
                  <a:pt x="8" y="121"/>
                </a:cubicBezTo>
                <a:cubicBezTo>
                  <a:pt x="8" y="121"/>
                  <a:pt x="8" y="122"/>
                  <a:pt x="8" y="123"/>
                </a:cubicBezTo>
                <a:cubicBezTo>
                  <a:pt x="7" y="122"/>
                  <a:pt x="6" y="121"/>
                  <a:pt x="7" y="121"/>
                </a:cubicBezTo>
                <a:close/>
                <a:moveTo>
                  <a:pt x="6" y="130"/>
                </a:moveTo>
                <a:cubicBezTo>
                  <a:pt x="7" y="130"/>
                  <a:pt x="7" y="130"/>
                  <a:pt x="8" y="130"/>
                </a:cubicBezTo>
                <a:cubicBezTo>
                  <a:pt x="8" y="131"/>
                  <a:pt x="8" y="132"/>
                  <a:pt x="8" y="133"/>
                </a:cubicBezTo>
                <a:cubicBezTo>
                  <a:pt x="6" y="132"/>
                  <a:pt x="5" y="131"/>
                  <a:pt x="6" y="130"/>
                </a:cubicBezTo>
                <a:close/>
                <a:moveTo>
                  <a:pt x="7" y="140"/>
                </a:moveTo>
                <a:cubicBezTo>
                  <a:pt x="7" y="140"/>
                  <a:pt x="7" y="140"/>
                  <a:pt x="8" y="140"/>
                </a:cubicBezTo>
                <a:cubicBezTo>
                  <a:pt x="8" y="141"/>
                  <a:pt x="8" y="142"/>
                  <a:pt x="8" y="142"/>
                </a:cubicBezTo>
                <a:cubicBezTo>
                  <a:pt x="6" y="142"/>
                  <a:pt x="4" y="141"/>
                  <a:pt x="7" y="140"/>
                </a:cubicBezTo>
                <a:close/>
                <a:moveTo>
                  <a:pt x="7" y="153"/>
                </a:moveTo>
                <a:cubicBezTo>
                  <a:pt x="7" y="153"/>
                  <a:pt x="7" y="153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6" y="152"/>
                  <a:pt x="6" y="152"/>
                </a:cubicBezTo>
                <a:cubicBezTo>
                  <a:pt x="6" y="152"/>
                  <a:pt x="7" y="152"/>
                  <a:pt x="7" y="151"/>
                </a:cubicBezTo>
                <a:cubicBezTo>
                  <a:pt x="7" y="151"/>
                  <a:pt x="7" y="151"/>
                  <a:pt x="8" y="151"/>
                </a:cubicBezTo>
                <a:cubicBezTo>
                  <a:pt x="8" y="152"/>
                  <a:pt x="8" y="153"/>
                  <a:pt x="8" y="153"/>
                </a:cubicBezTo>
                <a:cubicBezTo>
                  <a:pt x="7" y="153"/>
                  <a:pt x="7" y="153"/>
                  <a:pt x="7" y="153"/>
                </a:cubicBezTo>
                <a:close/>
                <a:moveTo>
                  <a:pt x="6" y="162"/>
                </a:moveTo>
                <a:cubicBezTo>
                  <a:pt x="6" y="161"/>
                  <a:pt x="7" y="161"/>
                  <a:pt x="8" y="161"/>
                </a:cubicBezTo>
                <a:cubicBezTo>
                  <a:pt x="8" y="162"/>
                  <a:pt x="8" y="163"/>
                  <a:pt x="8" y="165"/>
                </a:cubicBezTo>
                <a:cubicBezTo>
                  <a:pt x="6" y="164"/>
                  <a:pt x="5" y="163"/>
                  <a:pt x="6" y="162"/>
                </a:cubicBezTo>
                <a:close/>
                <a:moveTo>
                  <a:pt x="7" y="175"/>
                </a:moveTo>
                <a:cubicBezTo>
                  <a:pt x="6" y="175"/>
                  <a:pt x="6" y="175"/>
                  <a:pt x="6" y="175"/>
                </a:cubicBezTo>
                <a:cubicBezTo>
                  <a:pt x="6" y="175"/>
                  <a:pt x="6" y="175"/>
                  <a:pt x="6" y="175"/>
                </a:cubicBezTo>
                <a:cubicBezTo>
                  <a:pt x="6" y="174"/>
                  <a:pt x="6" y="174"/>
                  <a:pt x="6" y="174"/>
                </a:cubicBezTo>
                <a:cubicBezTo>
                  <a:pt x="7" y="174"/>
                  <a:pt x="7" y="174"/>
                  <a:pt x="8" y="174"/>
                </a:cubicBezTo>
                <a:cubicBezTo>
                  <a:pt x="8" y="174"/>
                  <a:pt x="8" y="175"/>
                  <a:pt x="8" y="176"/>
                </a:cubicBezTo>
                <a:cubicBezTo>
                  <a:pt x="7" y="176"/>
                  <a:pt x="7" y="176"/>
                  <a:pt x="7" y="175"/>
                </a:cubicBezTo>
                <a:close/>
                <a:moveTo>
                  <a:pt x="7" y="186"/>
                </a:moveTo>
                <a:cubicBezTo>
                  <a:pt x="7" y="186"/>
                  <a:pt x="7" y="186"/>
                  <a:pt x="7" y="186"/>
                </a:cubicBezTo>
                <a:cubicBezTo>
                  <a:pt x="7" y="185"/>
                  <a:pt x="7" y="185"/>
                  <a:pt x="7" y="185"/>
                </a:cubicBezTo>
                <a:cubicBezTo>
                  <a:pt x="7" y="185"/>
                  <a:pt x="7" y="185"/>
                  <a:pt x="8" y="185"/>
                </a:cubicBezTo>
                <a:cubicBezTo>
                  <a:pt x="8" y="186"/>
                  <a:pt x="8" y="186"/>
                  <a:pt x="8" y="187"/>
                </a:cubicBezTo>
                <a:cubicBezTo>
                  <a:pt x="8" y="187"/>
                  <a:pt x="7" y="186"/>
                  <a:pt x="7" y="186"/>
                </a:cubicBezTo>
                <a:close/>
                <a:moveTo>
                  <a:pt x="7" y="196"/>
                </a:moveTo>
                <a:cubicBezTo>
                  <a:pt x="7" y="195"/>
                  <a:pt x="8" y="195"/>
                  <a:pt x="8" y="195"/>
                </a:cubicBezTo>
                <a:cubicBezTo>
                  <a:pt x="8" y="196"/>
                  <a:pt x="8" y="197"/>
                  <a:pt x="8" y="198"/>
                </a:cubicBezTo>
                <a:cubicBezTo>
                  <a:pt x="7" y="197"/>
                  <a:pt x="7" y="197"/>
                  <a:pt x="7" y="197"/>
                </a:cubicBezTo>
                <a:cubicBezTo>
                  <a:pt x="6" y="196"/>
                  <a:pt x="7" y="196"/>
                  <a:pt x="7" y="196"/>
                </a:cubicBezTo>
                <a:close/>
                <a:moveTo>
                  <a:pt x="141" y="211"/>
                </a:moveTo>
                <a:cubicBezTo>
                  <a:pt x="127" y="211"/>
                  <a:pt x="114" y="211"/>
                  <a:pt x="100" y="211"/>
                </a:cubicBezTo>
                <a:cubicBezTo>
                  <a:pt x="74" y="211"/>
                  <a:pt x="48" y="211"/>
                  <a:pt x="22" y="211"/>
                </a:cubicBezTo>
                <a:cubicBezTo>
                  <a:pt x="17" y="211"/>
                  <a:pt x="11" y="209"/>
                  <a:pt x="11" y="203"/>
                </a:cubicBezTo>
                <a:cubicBezTo>
                  <a:pt x="11" y="201"/>
                  <a:pt x="11" y="200"/>
                  <a:pt x="11" y="199"/>
                </a:cubicBezTo>
                <a:cubicBezTo>
                  <a:pt x="11" y="198"/>
                  <a:pt x="11" y="197"/>
                  <a:pt x="11" y="196"/>
                </a:cubicBezTo>
                <a:cubicBezTo>
                  <a:pt x="11" y="196"/>
                  <a:pt x="12" y="196"/>
                  <a:pt x="12" y="197"/>
                </a:cubicBezTo>
                <a:cubicBezTo>
                  <a:pt x="14" y="198"/>
                  <a:pt x="15" y="195"/>
                  <a:pt x="14" y="194"/>
                </a:cubicBezTo>
                <a:cubicBezTo>
                  <a:pt x="13" y="194"/>
                  <a:pt x="12" y="193"/>
                  <a:pt x="11" y="193"/>
                </a:cubicBezTo>
                <a:cubicBezTo>
                  <a:pt x="11" y="190"/>
                  <a:pt x="11" y="188"/>
                  <a:pt x="11" y="185"/>
                </a:cubicBezTo>
                <a:cubicBezTo>
                  <a:pt x="12" y="186"/>
                  <a:pt x="12" y="186"/>
                  <a:pt x="13" y="186"/>
                </a:cubicBezTo>
                <a:cubicBezTo>
                  <a:pt x="15" y="187"/>
                  <a:pt x="16" y="184"/>
                  <a:pt x="14" y="183"/>
                </a:cubicBezTo>
                <a:cubicBezTo>
                  <a:pt x="13" y="183"/>
                  <a:pt x="12" y="183"/>
                  <a:pt x="11" y="182"/>
                </a:cubicBezTo>
                <a:cubicBezTo>
                  <a:pt x="11" y="180"/>
                  <a:pt x="11" y="177"/>
                  <a:pt x="11" y="174"/>
                </a:cubicBezTo>
                <a:cubicBezTo>
                  <a:pt x="11" y="175"/>
                  <a:pt x="12" y="175"/>
                  <a:pt x="13" y="175"/>
                </a:cubicBezTo>
                <a:cubicBezTo>
                  <a:pt x="14" y="176"/>
                  <a:pt x="15" y="173"/>
                  <a:pt x="13" y="172"/>
                </a:cubicBezTo>
                <a:cubicBezTo>
                  <a:pt x="13" y="172"/>
                  <a:pt x="12" y="172"/>
                  <a:pt x="11" y="171"/>
                </a:cubicBezTo>
                <a:cubicBezTo>
                  <a:pt x="11" y="168"/>
                  <a:pt x="11" y="165"/>
                  <a:pt x="11" y="162"/>
                </a:cubicBezTo>
                <a:cubicBezTo>
                  <a:pt x="12" y="162"/>
                  <a:pt x="13" y="163"/>
                  <a:pt x="13" y="163"/>
                </a:cubicBezTo>
                <a:cubicBezTo>
                  <a:pt x="15" y="164"/>
                  <a:pt x="16" y="161"/>
                  <a:pt x="14" y="160"/>
                </a:cubicBezTo>
                <a:cubicBezTo>
                  <a:pt x="13" y="160"/>
                  <a:pt x="12" y="159"/>
                  <a:pt x="11" y="159"/>
                </a:cubicBezTo>
                <a:cubicBezTo>
                  <a:pt x="11" y="156"/>
                  <a:pt x="11" y="154"/>
                  <a:pt x="11" y="151"/>
                </a:cubicBezTo>
                <a:cubicBezTo>
                  <a:pt x="11" y="151"/>
                  <a:pt x="12" y="152"/>
                  <a:pt x="12" y="152"/>
                </a:cubicBezTo>
                <a:cubicBezTo>
                  <a:pt x="14" y="154"/>
                  <a:pt x="16" y="152"/>
                  <a:pt x="15" y="151"/>
                </a:cubicBezTo>
                <a:cubicBezTo>
                  <a:pt x="14" y="149"/>
                  <a:pt x="12" y="148"/>
                  <a:pt x="11" y="148"/>
                </a:cubicBezTo>
                <a:cubicBezTo>
                  <a:pt x="11" y="146"/>
                  <a:pt x="11" y="143"/>
                  <a:pt x="11" y="141"/>
                </a:cubicBezTo>
                <a:cubicBezTo>
                  <a:pt x="11" y="141"/>
                  <a:pt x="12" y="142"/>
                  <a:pt x="13" y="142"/>
                </a:cubicBezTo>
                <a:cubicBezTo>
                  <a:pt x="14" y="143"/>
                  <a:pt x="16" y="141"/>
                  <a:pt x="14" y="140"/>
                </a:cubicBezTo>
                <a:cubicBezTo>
                  <a:pt x="13" y="139"/>
                  <a:pt x="12" y="138"/>
                  <a:pt x="11" y="138"/>
                </a:cubicBezTo>
                <a:cubicBezTo>
                  <a:pt x="11" y="136"/>
                  <a:pt x="11" y="133"/>
                  <a:pt x="11" y="131"/>
                </a:cubicBezTo>
                <a:cubicBezTo>
                  <a:pt x="11" y="132"/>
                  <a:pt x="12" y="132"/>
                  <a:pt x="12" y="132"/>
                </a:cubicBezTo>
                <a:cubicBezTo>
                  <a:pt x="14" y="133"/>
                  <a:pt x="15" y="131"/>
                  <a:pt x="14" y="130"/>
                </a:cubicBezTo>
                <a:cubicBezTo>
                  <a:pt x="13" y="129"/>
                  <a:pt x="12" y="129"/>
                  <a:pt x="11" y="128"/>
                </a:cubicBezTo>
                <a:cubicBezTo>
                  <a:pt x="11" y="126"/>
                  <a:pt x="11" y="124"/>
                  <a:pt x="11" y="122"/>
                </a:cubicBezTo>
                <a:cubicBezTo>
                  <a:pt x="11" y="122"/>
                  <a:pt x="12" y="122"/>
                  <a:pt x="13" y="123"/>
                </a:cubicBezTo>
                <a:cubicBezTo>
                  <a:pt x="15" y="123"/>
                  <a:pt x="16" y="120"/>
                  <a:pt x="14" y="120"/>
                </a:cubicBezTo>
                <a:cubicBezTo>
                  <a:pt x="13" y="119"/>
                  <a:pt x="12" y="119"/>
                  <a:pt x="11" y="119"/>
                </a:cubicBezTo>
                <a:cubicBezTo>
                  <a:pt x="11" y="117"/>
                  <a:pt x="11" y="115"/>
                  <a:pt x="11" y="113"/>
                </a:cubicBezTo>
                <a:cubicBezTo>
                  <a:pt x="11" y="113"/>
                  <a:pt x="12" y="113"/>
                  <a:pt x="12" y="113"/>
                </a:cubicBezTo>
                <a:cubicBezTo>
                  <a:pt x="14" y="114"/>
                  <a:pt x="15" y="111"/>
                  <a:pt x="13" y="110"/>
                </a:cubicBezTo>
                <a:cubicBezTo>
                  <a:pt x="12" y="110"/>
                  <a:pt x="12" y="110"/>
                  <a:pt x="11" y="110"/>
                </a:cubicBezTo>
                <a:cubicBezTo>
                  <a:pt x="11" y="107"/>
                  <a:pt x="11" y="104"/>
                  <a:pt x="11" y="102"/>
                </a:cubicBezTo>
                <a:cubicBezTo>
                  <a:pt x="11" y="102"/>
                  <a:pt x="12" y="102"/>
                  <a:pt x="13" y="103"/>
                </a:cubicBezTo>
                <a:cubicBezTo>
                  <a:pt x="14" y="103"/>
                  <a:pt x="15" y="100"/>
                  <a:pt x="13" y="100"/>
                </a:cubicBezTo>
                <a:cubicBezTo>
                  <a:pt x="13" y="99"/>
                  <a:pt x="12" y="99"/>
                  <a:pt x="11" y="99"/>
                </a:cubicBezTo>
                <a:cubicBezTo>
                  <a:pt x="11" y="97"/>
                  <a:pt x="11" y="95"/>
                  <a:pt x="11" y="92"/>
                </a:cubicBezTo>
                <a:cubicBezTo>
                  <a:pt x="11" y="93"/>
                  <a:pt x="12" y="93"/>
                  <a:pt x="12" y="93"/>
                </a:cubicBezTo>
                <a:cubicBezTo>
                  <a:pt x="14" y="94"/>
                  <a:pt x="15" y="91"/>
                  <a:pt x="13" y="90"/>
                </a:cubicBezTo>
                <a:cubicBezTo>
                  <a:pt x="12" y="90"/>
                  <a:pt x="11" y="90"/>
                  <a:pt x="11" y="89"/>
                </a:cubicBezTo>
                <a:cubicBezTo>
                  <a:pt x="11" y="87"/>
                  <a:pt x="11" y="85"/>
                  <a:pt x="11" y="83"/>
                </a:cubicBezTo>
                <a:cubicBezTo>
                  <a:pt x="11" y="83"/>
                  <a:pt x="11" y="83"/>
                  <a:pt x="11" y="83"/>
                </a:cubicBezTo>
                <a:cubicBezTo>
                  <a:pt x="13" y="84"/>
                  <a:pt x="15" y="82"/>
                  <a:pt x="13" y="81"/>
                </a:cubicBezTo>
                <a:cubicBezTo>
                  <a:pt x="13" y="80"/>
                  <a:pt x="12" y="80"/>
                  <a:pt x="11" y="79"/>
                </a:cubicBezTo>
                <a:cubicBezTo>
                  <a:pt x="11" y="77"/>
                  <a:pt x="11" y="74"/>
                  <a:pt x="11" y="71"/>
                </a:cubicBezTo>
                <a:cubicBezTo>
                  <a:pt x="11" y="72"/>
                  <a:pt x="12" y="72"/>
                  <a:pt x="12" y="72"/>
                </a:cubicBezTo>
                <a:cubicBezTo>
                  <a:pt x="14" y="73"/>
                  <a:pt x="16" y="70"/>
                  <a:pt x="14" y="70"/>
                </a:cubicBezTo>
                <a:cubicBezTo>
                  <a:pt x="13" y="69"/>
                  <a:pt x="12" y="69"/>
                  <a:pt x="11" y="68"/>
                </a:cubicBezTo>
                <a:cubicBezTo>
                  <a:pt x="11" y="66"/>
                  <a:pt x="11" y="64"/>
                  <a:pt x="11" y="62"/>
                </a:cubicBezTo>
                <a:cubicBezTo>
                  <a:pt x="11" y="63"/>
                  <a:pt x="12" y="63"/>
                  <a:pt x="12" y="63"/>
                </a:cubicBezTo>
                <a:cubicBezTo>
                  <a:pt x="14" y="64"/>
                  <a:pt x="15" y="62"/>
                  <a:pt x="14" y="61"/>
                </a:cubicBezTo>
                <a:cubicBezTo>
                  <a:pt x="13" y="60"/>
                  <a:pt x="12" y="60"/>
                  <a:pt x="11" y="59"/>
                </a:cubicBezTo>
                <a:cubicBezTo>
                  <a:pt x="11" y="57"/>
                  <a:pt x="11" y="54"/>
                  <a:pt x="11" y="52"/>
                </a:cubicBezTo>
                <a:cubicBezTo>
                  <a:pt x="11" y="52"/>
                  <a:pt x="12" y="52"/>
                  <a:pt x="12" y="53"/>
                </a:cubicBezTo>
                <a:cubicBezTo>
                  <a:pt x="14" y="54"/>
                  <a:pt x="15" y="51"/>
                  <a:pt x="14" y="50"/>
                </a:cubicBezTo>
                <a:cubicBezTo>
                  <a:pt x="13" y="50"/>
                  <a:pt x="12" y="49"/>
                  <a:pt x="11" y="49"/>
                </a:cubicBezTo>
                <a:cubicBezTo>
                  <a:pt x="11" y="45"/>
                  <a:pt x="11" y="42"/>
                  <a:pt x="11" y="38"/>
                </a:cubicBezTo>
                <a:cubicBezTo>
                  <a:pt x="11" y="38"/>
                  <a:pt x="12" y="39"/>
                  <a:pt x="13" y="39"/>
                </a:cubicBezTo>
                <a:cubicBezTo>
                  <a:pt x="14" y="40"/>
                  <a:pt x="16" y="38"/>
                  <a:pt x="14" y="37"/>
                </a:cubicBezTo>
                <a:cubicBezTo>
                  <a:pt x="13" y="36"/>
                  <a:pt x="12" y="36"/>
                  <a:pt x="11" y="35"/>
                </a:cubicBezTo>
                <a:cubicBezTo>
                  <a:pt x="11" y="32"/>
                  <a:pt x="11" y="29"/>
                  <a:pt x="11" y="25"/>
                </a:cubicBezTo>
                <a:cubicBezTo>
                  <a:pt x="12" y="25"/>
                  <a:pt x="12" y="26"/>
                  <a:pt x="13" y="26"/>
                </a:cubicBezTo>
                <a:cubicBezTo>
                  <a:pt x="15" y="26"/>
                  <a:pt x="16" y="23"/>
                  <a:pt x="14" y="23"/>
                </a:cubicBezTo>
                <a:cubicBezTo>
                  <a:pt x="13" y="23"/>
                  <a:pt x="12" y="23"/>
                  <a:pt x="11" y="22"/>
                </a:cubicBezTo>
                <a:cubicBezTo>
                  <a:pt x="11" y="20"/>
                  <a:pt x="11" y="18"/>
                  <a:pt x="11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5" y="15"/>
                  <a:pt x="16" y="13"/>
                  <a:pt x="15" y="12"/>
                </a:cubicBezTo>
                <a:cubicBezTo>
                  <a:pt x="14" y="11"/>
                  <a:pt x="12" y="11"/>
                  <a:pt x="11" y="11"/>
                </a:cubicBezTo>
                <a:cubicBezTo>
                  <a:pt x="12" y="8"/>
                  <a:pt x="14" y="5"/>
                  <a:pt x="19" y="5"/>
                </a:cubicBezTo>
                <a:cubicBezTo>
                  <a:pt x="21" y="4"/>
                  <a:pt x="22" y="5"/>
                  <a:pt x="24" y="5"/>
                </a:cubicBezTo>
                <a:cubicBezTo>
                  <a:pt x="35" y="5"/>
                  <a:pt x="47" y="5"/>
                  <a:pt x="58" y="5"/>
                </a:cubicBezTo>
                <a:cubicBezTo>
                  <a:pt x="87" y="5"/>
                  <a:pt x="116" y="5"/>
                  <a:pt x="145" y="5"/>
                </a:cubicBezTo>
                <a:cubicBezTo>
                  <a:pt x="152" y="5"/>
                  <a:pt x="165" y="2"/>
                  <a:pt x="165" y="13"/>
                </a:cubicBezTo>
                <a:cubicBezTo>
                  <a:pt x="165" y="19"/>
                  <a:pt x="165" y="25"/>
                  <a:pt x="165" y="31"/>
                </a:cubicBezTo>
                <a:cubicBezTo>
                  <a:pt x="165" y="85"/>
                  <a:pt x="165" y="140"/>
                  <a:pt x="165" y="194"/>
                </a:cubicBezTo>
                <a:cubicBezTo>
                  <a:pt x="165" y="197"/>
                  <a:pt x="165" y="200"/>
                  <a:pt x="165" y="203"/>
                </a:cubicBezTo>
                <a:cubicBezTo>
                  <a:pt x="164" y="214"/>
                  <a:pt x="149" y="211"/>
                  <a:pt x="141" y="21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37"/>
          <p:cNvSpPr>
            <a:spLocks noEditPoints="1"/>
          </p:cNvSpPr>
          <p:nvPr/>
        </p:nvSpPr>
        <p:spPr bwMode="auto">
          <a:xfrm>
            <a:off x="8667750" y="2638425"/>
            <a:ext cx="319087" cy="112713"/>
          </a:xfrm>
          <a:custGeom>
            <a:avLst/>
            <a:gdLst>
              <a:gd name="T0" fmla="*/ 76 w 85"/>
              <a:gd name="T1" fmla="*/ 14 h 30"/>
              <a:gd name="T2" fmla="*/ 72 w 85"/>
              <a:gd name="T3" fmla="*/ 14 h 30"/>
              <a:gd name="T4" fmla="*/ 72 w 85"/>
              <a:gd name="T5" fmla="*/ 15 h 30"/>
              <a:gd name="T6" fmla="*/ 61 w 85"/>
              <a:gd name="T7" fmla="*/ 21 h 30"/>
              <a:gd name="T8" fmla="*/ 63 w 85"/>
              <a:gd name="T9" fmla="*/ 11 h 30"/>
              <a:gd name="T10" fmla="*/ 58 w 85"/>
              <a:gd name="T11" fmla="*/ 21 h 30"/>
              <a:gd name="T12" fmla="*/ 49 w 85"/>
              <a:gd name="T13" fmla="*/ 11 h 30"/>
              <a:gd name="T14" fmla="*/ 60 w 85"/>
              <a:gd name="T15" fmla="*/ 9 h 30"/>
              <a:gd name="T16" fmla="*/ 53 w 85"/>
              <a:gd name="T17" fmla="*/ 8 h 30"/>
              <a:gd name="T18" fmla="*/ 48 w 85"/>
              <a:gd name="T19" fmla="*/ 7 h 30"/>
              <a:gd name="T20" fmla="*/ 42 w 85"/>
              <a:gd name="T21" fmla="*/ 9 h 30"/>
              <a:gd name="T22" fmla="*/ 46 w 85"/>
              <a:gd name="T23" fmla="*/ 10 h 30"/>
              <a:gd name="T24" fmla="*/ 42 w 85"/>
              <a:gd name="T25" fmla="*/ 13 h 30"/>
              <a:gd name="T26" fmla="*/ 35 w 85"/>
              <a:gd name="T27" fmla="*/ 12 h 30"/>
              <a:gd name="T28" fmla="*/ 27 w 85"/>
              <a:gd name="T29" fmla="*/ 21 h 30"/>
              <a:gd name="T30" fmla="*/ 21 w 85"/>
              <a:gd name="T31" fmla="*/ 20 h 30"/>
              <a:gd name="T32" fmla="*/ 14 w 85"/>
              <a:gd name="T33" fmla="*/ 11 h 30"/>
              <a:gd name="T34" fmla="*/ 0 w 85"/>
              <a:gd name="T35" fmla="*/ 13 h 30"/>
              <a:gd name="T36" fmla="*/ 11 w 85"/>
              <a:gd name="T37" fmla="*/ 6 h 30"/>
              <a:gd name="T38" fmla="*/ 7 w 85"/>
              <a:gd name="T39" fmla="*/ 30 h 30"/>
              <a:gd name="T40" fmla="*/ 13 w 85"/>
              <a:gd name="T41" fmla="*/ 17 h 30"/>
              <a:gd name="T42" fmla="*/ 19 w 85"/>
              <a:gd name="T43" fmla="*/ 8 h 30"/>
              <a:gd name="T44" fmla="*/ 22 w 85"/>
              <a:gd name="T45" fmla="*/ 11 h 30"/>
              <a:gd name="T46" fmla="*/ 29 w 85"/>
              <a:gd name="T47" fmla="*/ 22 h 30"/>
              <a:gd name="T48" fmla="*/ 42 w 85"/>
              <a:gd name="T49" fmla="*/ 16 h 30"/>
              <a:gd name="T50" fmla="*/ 48 w 85"/>
              <a:gd name="T51" fmla="*/ 26 h 30"/>
              <a:gd name="T52" fmla="*/ 59 w 85"/>
              <a:gd name="T53" fmla="*/ 23 h 30"/>
              <a:gd name="T54" fmla="*/ 74 w 85"/>
              <a:gd name="T55" fmla="*/ 16 h 30"/>
              <a:gd name="T56" fmla="*/ 79 w 85"/>
              <a:gd name="T57" fmla="*/ 25 h 30"/>
              <a:gd name="T58" fmla="*/ 70 w 85"/>
              <a:gd name="T59" fmla="*/ 23 h 30"/>
              <a:gd name="T60" fmla="*/ 82 w 85"/>
              <a:gd name="T61" fmla="*/ 27 h 30"/>
              <a:gd name="T62" fmla="*/ 8 w 85"/>
              <a:gd name="T63" fmla="*/ 27 h 30"/>
              <a:gd name="T64" fmla="*/ 8 w 85"/>
              <a:gd name="T65" fmla="*/ 27 h 30"/>
              <a:gd name="T66" fmla="*/ 32 w 85"/>
              <a:gd name="T67" fmla="*/ 21 h 30"/>
              <a:gd name="T68" fmla="*/ 35 w 85"/>
              <a:gd name="T69" fmla="*/ 15 h 30"/>
              <a:gd name="T70" fmla="*/ 39 w 85"/>
              <a:gd name="T71" fmla="*/ 17 h 30"/>
              <a:gd name="T72" fmla="*/ 61 w 85"/>
              <a:gd name="T73" fmla="*/ 16 h 30"/>
              <a:gd name="T74" fmla="*/ 61 w 85"/>
              <a:gd name="T75" fmla="*/ 18 h 30"/>
              <a:gd name="T76" fmla="*/ 61 w 85"/>
              <a:gd name="T77" fmla="*/ 1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5" h="30">
                <a:moveTo>
                  <a:pt x="81" y="17"/>
                </a:moveTo>
                <a:cubicBezTo>
                  <a:pt x="80" y="16"/>
                  <a:pt x="77" y="16"/>
                  <a:pt x="76" y="14"/>
                </a:cubicBezTo>
                <a:cubicBezTo>
                  <a:pt x="77" y="13"/>
                  <a:pt x="78" y="12"/>
                  <a:pt x="78" y="10"/>
                </a:cubicBezTo>
                <a:cubicBezTo>
                  <a:pt x="80" y="6"/>
                  <a:pt x="71" y="9"/>
                  <a:pt x="72" y="14"/>
                </a:cubicBezTo>
                <a:cubicBezTo>
                  <a:pt x="73" y="14"/>
                  <a:pt x="73" y="14"/>
                  <a:pt x="73" y="14"/>
                </a:cubicBezTo>
                <a:cubicBezTo>
                  <a:pt x="73" y="15"/>
                  <a:pt x="72" y="15"/>
                  <a:pt x="72" y="15"/>
                </a:cubicBezTo>
                <a:cubicBezTo>
                  <a:pt x="70" y="17"/>
                  <a:pt x="68" y="18"/>
                  <a:pt x="67" y="20"/>
                </a:cubicBezTo>
                <a:cubicBezTo>
                  <a:pt x="65" y="21"/>
                  <a:pt x="62" y="22"/>
                  <a:pt x="61" y="21"/>
                </a:cubicBezTo>
                <a:cubicBezTo>
                  <a:pt x="63" y="20"/>
                  <a:pt x="64" y="18"/>
                  <a:pt x="65" y="15"/>
                </a:cubicBezTo>
                <a:cubicBezTo>
                  <a:pt x="66" y="13"/>
                  <a:pt x="66" y="11"/>
                  <a:pt x="63" y="11"/>
                </a:cubicBezTo>
                <a:cubicBezTo>
                  <a:pt x="60" y="11"/>
                  <a:pt x="59" y="16"/>
                  <a:pt x="59" y="18"/>
                </a:cubicBezTo>
                <a:cubicBezTo>
                  <a:pt x="58" y="19"/>
                  <a:pt x="58" y="20"/>
                  <a:pt x="58" y="21"/>
                </a:cubicBezTo>
                <a:cubicBezTo>
                  <a:pt x="55" y="23"/>
                  <a:pt x="49" y="26"/>
                  <a:pt x="48" y="22"/>
                </a:cubicBezTo>
                <a:cubicBezTo>
                  <a:pt x="47" y="20"/>
                  <a:pt x="48" y="15"/>
                  <a:pt x="49" y="11"/>
                </a:cubicBezTo>
                <a:cubicBezTo>
                  <a:pt x="49" y="11"/>
                  <a:pt x="50" y="10"/>
                  <a:pt x="50" y="10"/>
                </a:cubicBezTo>
                <a:cubicBezTo>
                  <a:pt x="54" y="10"/>
                  <a:pt x="57" y="9"/>
                  <a:pt x="60" y="9"/>
                </a:cubicBezTo>
                <a:cubicBezTo>
                  <a:pt x="61" y="8"/>
                  <a:pt x="61" y="6"/>
                  <a:pt x="59" y="6"/>
                </a:cubicBezTo>
                <a:cubicBezTo>
                  <a:pt x="57" y="7"/>
                  <a:pt x="55" y="7"/>
                  <a:pt x="53" y="8"/>
                </a:cubicBezTo>
                <a:cubicBezTo>
                  <a:pt x="53" y="6"/>
                  <a:pt x="54" y="5"/>
                  <a:pt x="52" y="4"/>
                </a:cubicBezTo>
                <a:cubicBezTo>
                  <a:pt x="50" y="3"/>
                  <a:pt x="48" y="6"/>
                  <a:pt x="48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6" y="8"/>
                  <a:pt x="44" y="8"/>
                  <a:pt x="42" y="9"/>
                </a:cubicBezTo>
                <a:cubicBezTo>
                  <a:pt x="41" y="9"/>
                  <a:pt x="42" y="11"/>
                  <a:pt x="43" y="11"/>
                </a:cubicBezTo>
                <a:cubicBezTo>
                  <a:pt x="44" y="11"/>
                  <a:pt x="45" y="10"/>
                  <a:pt x="46" y="10"/>
                </a:cubicBezTo>
                <a:cubicBezTo>
                  <a:pt x="46" y="11"/>
                  <a:pt x="45" y="11"/>
                  <a:pt x="44" y="12"/>
                </a:cubicBezTo>
                <a:cubicBezTo>
                  <a:pt x="43" y="12"/>
                  <a:pt x="43" y="13"/>
                  <a:pt x="42" y="13"/>
                </a:cubicBezTo>
                <a:cubicBezTo>
                  <a:pt x="41" y="11"/>
                  <a:pt x="38" y="10"/>
                  <a:pt x="36" y="12"/>
                </a:cubicBezTo>
                <a:cubicBezTo>
                  <a:pt x="36" y="11"/>
                  <a:pt x="35" y="11"/>
                  <a:pt x="35" y="12"/>
                </a:cubicBezTo>
                <a:cubicBezTo>
                  <a:pt x="33" y="13"/>
                  <a:pt x="31" y="16"/>
                  <a:pt x="30" y="18"/>
                </a:cubicBezTo>
                <a:cubicBezTo>
                  <a:pt x="29" y="19"/>
                  <a:pt x="28" y="20"/>
                  <a:pt x="27" y="21"/>
                </a:cubicBezTo>
                <a:cubicBezTo>
                  <a:pt x="26" y="23"/>
                  <a:pt x="24" y="24"/>
                  <a:pt x="23" y="25"/>
                </a:cubicBezTo>
                <a:cubicBezTo>
                  <a:pt x="20" y="26"/>
                  <a:pt x="21" y="21"/>
                  <a:pt x="21" y="20"/>
                </a:cubicBezTo>
                <a:cubicBezTo>
                  <a:pt x="22" y="16"/>
                  <a:pt x="27" y="6"/>
                  <a:pt x="23" y="2"/>
                </a:cubicBezTo>
                <a:cubicBezTo>
                  <a:pt x="21" y="0"/>
                  <a:pt x="16" y="6"/>
                  <a:pt x="14" y="11"/>
                </a:cubicBezTo>
                <a:cubicBezTo>
                  <a:pt x="14" y="8"/>
                  <a:pt x="14" y="5"/>
                  <a:pt x="12" y="4"/>
                </a:cubicBezTo>
                <a:cubicBezTo>
                  <a:pt x="8" y="0"/>
                  <a:pt x="1" y="11"/>
                  <a:pt x="0" y="13"/>
                </a:cubicBezTo>
                <a:cubicBezTo>
                  <a:pt x="0" y="15"/>
                  <a:pt x="2" y="16"/>
                  <a:pt x="2" y="14"/>
                </a:cubicBezTo>
                <a:cubicBezTo>
                  <a:pt x="3" y="13"/>
                  <a:pt x="10" y="3"/>
                  <a:pt x="11" y="6"/>
                </a:cubicBezTo>
                <a:cubicBezTo>
                  <a:pt x="12" y="9"/>
                  <a:pt x="11" y="13"/>
                  <a:pt x="11" y="16"/>
                </a:cubicBezTo>
                <a:cubicBezTo>
                  <a:pt x="9" y="19"/>
                  <a:pt x="3" y="28"/>
                  <a:pt x="7" y="30"/>
                </a:cubicBezTo>
                <a:cubicBezTo>
                  <a:pt x="7" y="30"/>
                  <a:pt x="8" y="30"/>
                  <a:pt x="8" y="30"/>
                </a:cubicBezTo>
                <a:cubicBezTo>
                  <a:pt x="11" y="27"/>
                  <a:pt x="12" y="21"/>
                  <a:pt x="13" y="17"/>
                </a:cubicBezTo>
                <a:cubicBezTo>
                  <a:pt x="13" y="16"/>
                  <a:pt x="14" y="15"/>
                  <a:pt x="15" y="14"/>
                </a:cubicBezTo>
                <a:cubicBezTo>
                  <a:pt x="16" y="12"/>
                  <a:pt x="17" y="10"/>
                  <a:pt x="19" y="8"/>
                </a:cubicBezTo>
                <a:cubicBezTo>
                  <a:pt x="19" y="7"/>
                  <a:pt x="22" y="3"/>
                  <a:pt x="22" y="6"/>
                </a:cubicBezTo>
                <a:cubicBezTo>
                  <a:pt x="22" y="8"/>
                  <a:pt x="22" y="9"/>
                  <a:pt x="22" y="11"/>
                </a:cubicBezTo>
                <a:cubicBezTo>
                  <a:pt x="21" y="14"/>
                  <a:pt x="15" y="27"/>
                  <a:pt x="21" y="27"/>
                </a:cubicBezTo>
                <a:cubicBezTo>
                  <a:pt x="24" y="28"/>
                  <a:pt x="27" y="24"/>
                  <a:pt x="29" y="22"/>
                </a:cubicBezTo>
                <a:cubicBezTo>
                  <a:pt x="29" y="24"/>
                  <a:pt x="30" y="25"/>
                  <a:pt x="31" y="26"/>
                </a:cubicBezTo>
                <a:cubicBezTo>
                  <a:pt x="36" y="28"/>
                  <a:pt x="41" y="20"/>
                  <a:pt x="42" y="16"/>
                </a:cubicBezTo>
                <a:cubicBezTo>
                  <a:pt x="43" y="15"/>
                  <a:pt x="45" y="14"/>
                  <a:pt x="46" y="13"/>
                </a:cubicBezTo>
                <a:cubicBezTo>
                  <a:pt x="45" y="18"/>
                  <a:pt x="44" y="23"/>
                  <a:pt x="48" y="26"/>
                </a:cubicBezTo>
                <a:cubicBezTo>
                  <a:pt x="51" y="28"/>
                  <a:pt x="55" y="25"/>
                  <a:pt x="57" y="24"/>
                </a:cubicBezTo>
                <a:cubicBezTo>
                  <a:pt x="58" y="23"/>
                  <a:pt x="59" y="23"/>
                  <a:pt x="59" y="23"/>
                </a:cubicBezTo>
                <a:cubicBezTo>
                  <a:pt x="60" y="24"/>
                  <a:pt x="63" y="24"/>
                  <a:pt x="66" y="22"/>
                </a:cubicBezTo>
                <a:cubicBezTo>
                  <a:pt x="69" y="21"/>
                  <a:pt x="72" y="19"/>
                  <a:pt x="74" y="16"/>
                </a:cubicBezTo>
                <a:cubicBezTo>
                  <a:pt x="76" y="17"/>
                  <a:pt x="78" y="18"/>
                  <a:pt x="79" y="19"/>
                </a:cubicBezTo>
                <a:cubicBezTo>
                  <a:pt x="82" y="20"/>
                  <a:pt x="83" y="24"/>
                  <a:pt x="79" y="25"/>
                </a:cubicBezTo>
                <a:cubicBezTo>
                  <a:pt x="78" y="26"/>
                  <a:pt x="77" y="25"/>
                  <a:pt x="76" y="25"/>
                </a:cubicBezTo>
                <a:cubicBezTo>
                  <a:pt x="74" y="25"/>
                  <a:pt x="72" y="24"/>
                  <a:pt x="70" y="23"/>
                </a:cubicBezTo>
                <a:cubicBezTo>
                  <a:pt x="69" y="23"/>
                  <a:pt x="68" y="25"/>
                  <a:pt x="70" y="25"/>
                </a:cubicBezTo>
                <a:cubicBezTo>
                  <a:pt x="73" y="27"/>
                  <a:pt x="78" y="29"/>
                  <a:pt x="82" y="27"/>
                </a:cubicBezTo>
                <a:cubicBezTo>
                  <a:pt x="85" y="25"/>
                  <a:pt x="84" y="19"/>
                  <a:pt x="81" y="17"/>
                </a:cubicBezTo>
                <a:close/>
                <a:moveTo>
                  <a:pt x="8" y="27"/>
                </a:moveTo>
                <a:cubicBezTo>
                  <a:pt x="8" y="26"/>
                  <a:pt x="8" y="25"/>
                  <a:pt x="9" y="24"/>
                </a:cubicBezTo>
                <a:cubicBezTo>
                  <a:pt x="9" y="25"/>
                  <a:pt x="8" y="29"/>
                  <a:pt x="8" y="27"/>
                </a:cubicBezTo>
                <a:close/>
                <a:moveTo>
                  <a:pt x="38" y="19"/>
                </a:moveTo>
                <a:cubicBezTo>
                  <a:pt x="37" y="21"/>
                  <a:pt x="31" y="27"/>
                  <a:pt x="32" y="21"/>
                </a:cubicBezTo>
                <a:cubicBezTo>
                  <a:pt x="32" y="20"/>
                  <a:pt x="32" y="20"/>
                  <a:pt x="32" y="19"/>
                </a:cubicBezTo>
                <a:cubicBezTo>
                  <a:pt x="33" y="18"/>
                  <a:pt x="35" y="16"/>
                  <a:pt x="35" y="15"/>
                </a:cubicBezTo>
                <a:cubicBezTo>
                  <a:pt x="35" y="15"/>
                  <a:pt x="36" y="15"/>
                  <a:pt x="36" y="15"/>
                </a:cubicBezTo>
                <a:cubicBezTo>
                  <a:pt x="36" y="16"/>
                  <a:pt x="37" y="17"/>
                  <a:pt x="39" y="17"/>
                </a:cubicBezTo>
                <a:cubicBezTo>
                  <a:pt x="39" y="18"/>
                  <a:pt x="38" y="19"/>
                  <a:pt x="38" y="19"/>
                </a:cubicBezTo>
                <a:close/>
                <a:moveTo>
                  <a:pt x="61" y="16"/>
                </a:moveTo>
                <a:cubicBezTo>
                  <a:pt x="61" y="15"/>
                  <a:pt x="62" y="14"/>
                  <a:pt x="63" y="15"/>
                </a:cubicBezTo>
                <a:cubicBezTo>
                  <a:pt x="62" y="16"/>
                  <a:pt x="62" y="17"/>
                  <a:pt x="61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61" y="18"/>
                  <a:pt x="61" y="18"/>
                  <a:pt x="61" y="18"/>
                </a:cubicBezTo>
                <a:cubicBezTo>
                  <a:pt x="61" y="17"/>
                  <a:pt x="61" y="17"/>
                  <a:pt x="61" y="1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" name="Freeform 38"/>
          <p:cNvSpPr>
            <a:spLocks noEditPoints="1"/>
          </p:cNvSpPr>
          <p:nvPr/>
        </p:nvSpPr>
        <p:spPr bwMode="auto">
          <a:xfrm>
            <a:off x="2414588" y="1050925"/>
            <a:ext cx="668337" cy="320675"/>
          </a:xfrm>
          <a:custGeom>
            <a:avLst/>
            <a:gdLst>
              <a:gd name="T0" fmla="*/ 2 w 178"/>
              <a:gd name="T1" fmla="*/ 13 h 85"/>
              <a:gd name="T2" fmla="*/ 48 w 178"/>
              <a:gd name="T3" fmla="*/ 26 h 85"/>
              <a:gd name="T4" fmla="*/ 131 w 178"/>
              <a:gd name="T5" fmla="*/ 36 h 85"/>
              <a:gd name="T6" fmla="*/ 149 w 178"/>
              <a:gd name="T7" fmla="*/ 61 h 85"/>
              <a:gd name="T8" fmla="*/ 147 w 178"/>
              <a:gd name="T9" fmla="*/ 68 h 85"/>
              <a:gd name="T10" fmla="*/ 141 w 178"/>
              <a:gd name="T11" fmla="*/ 59 h 85"/>
              <a:gd name="T12" fmla="*/ 142 w 178"/>
              <a:gd name="T13" fmla="*/ 66 h 85"/>
              <a:gd name="T14" fmla="*/ 138 w 178"/>
              <a:gd name="T15" fmla="*/ 65 h 85"/>
              <a:gd name="T16" fmla="*/ 129 w 178"/>
              <a:gd name="T17" fmla="*/ 44 h 85"/>
              <a:gd name="T18" fmla="*/ 125 w 178"/>
              <a:gd name="T19" fmla="*/ 42 h 85"/>
              <a:gd name="T20" fmla="*/ 127 w 178"/>
              <a:gd name="T21" fmla="*/ 59 h 85"/>
              <a:gd name="T22" fmla="*/ 114 w 178"/>
              <a:gd name="T23" fmla="*/ 36 h 85"/>
              <a:gd name="T24" fmla="*/ 109 w 178"/>
              <a:gd name="T25" fmla="*/ 35 h 85"/>
              <a:gd name="T26" fmla="*/ 105 w 178"/>
              <a:gd name="T27" fmla="*/ 31 h 85"/>
              <a:gd name="T28" fmla="*/ 99 w 178"/>
              <a:gd name="T29" fmla="*/ 30 h 85"/>
              <a:gd name="T30" fmla="*/ 99 w 178"/>
              <a:gd name="T31" fmla="*/ 48 h 85"/>
              <a:gd name="T32" fmla="*/ 95 w 178"/>
              <a:gd name="T33" fmla="*/ 46 h 85"/>
              <a:gd name="T34" fmla="*/ 81 w 178"/>
              <a:gd name="T35" fmla="*/ 25 h 85"/>
              <a:gd name="T36" fmla="*/ 82 w 178"/>
              <a:gd name="T37" fmla="*/ 40 h 85"/>
              <a:gd name="T38" fmla="*/ 71 w 178"/>
              <a:gd name="T39" fmla="*/ 24 h 85"/>
              <a:gd name="T40" fmla="*/ 65 w 178"/>
              <a:gd name="T41" fmla="*/ 21 h 85"/>
              <a:gd name="T42" fmla="*/ 60 w 178"/>
              <a:gd name="T43" fmla="*/ 22 h 85"/>
              <a:gd name="T44" fmla="*/ 57 w 178"/>
              <a:gd name="T45" fmla="*/ 23 h 85"/>
              <a:gd name="T46" fmla="*/ 172 w 178"/>
              <a:gd name="T47" fmla="*/ 77 h 85"/>
              <a:gd name="T48" fmla="*/ 169 w 178"/>
              <a:gd name="T49" fmla="*/ 68 h 85"/>
              <a:gd name="T50" fmla="*/ 169 w 178"/>
              <a:gd name="T51" fmla="*/ 76 h 85"/>
              <a:gd name="T52" fmla="*/ 165 w 178"/>
              <a:gd name="T53" fmla="*/ 75 h 85"/>
              <a:gd name="T54" fmla="*/ 162 w 178"/>
              <a:gd name="T55" fmla="*/ 73 h 85"/>
              <a:gd name="T56" fmla="*/ 157 w 178"/>
              <a:gd name="T57" fmla="*/ 66 h 85"/>
              <a:gd name="T58" fmla="*/ 156 w 178"/>
              <a:gd name="T59" fmla="*/ 71 h 85"/>
              <a:gd name="T60" fmla="*/ 162 w 178"/>
              <a:gd name="T61" fmla="*/ 64 h 85"/>
              <a:gd name="T62" fmla="*/ 144 w 178"/>
              <a:gd name="T63" fmla="*/ 54 h 85"/>
              <a:gd name="T64" fmla="*/ 68 w 178"/>
              <a:gd name="T65" fmla="*/ 34 h 85"/>
              <a:gd name="T66" fmla="*/ 56 w 178"/>
              <a:gd name="T67" fmla="*/ 24 h 85"/>
              <a:gd name="T68" fmla="*/ 60 w 178"/>
              <a:gd name="T69" fmla="*/ 27 h 85"/>
              <a:gd name="T70" fmla="*/ 64 w 178"/>
              <a:gd name="T71" fmla="*/ 30 h 85"/>
              <a:gd name="T72" fmla="*/ 26 w 178"/>
              <a:gd name="T73" fmla="*/ 14 h 85"/>
              <a:gd name="T74" fmla="*/ 9 w 178"/>
              <a:gd name="T75" fmla="*/ 16 h 85"/>
              <a:gd name="T76" fmla="*/ 38 w 178"/>
              <a:gd name="T77" fmla="*/ 13 h 85"/>
              <a:gd name="T78" fmla="*/ 12 w 178"/>
              <a:gd name="T79" fmla="*/ 20 h 85"/>
              <a:gd name="T80" fmla="*/ 52 w 178"/>
              <a:gd name="T81" fmla="*/ 25 h 85"/>
              <a:gd name="T82" fmla="*/ 18 w 178"/>
              <a:gd name="T83" fmla="*/ 6 h 85"/>
              <a:gd name="T84" fmla="*/ 149 w 178"/>
              <a:gd name="T85" fmla="*/ 77 h 85"/>
              <a:gd name="T86" fmla="*/ 75 w 178"/>
              <a:gd name="T87" fmla="*/ 37 h 85"/>
              <a:gd name="T88" fmla="*/ 82 w 178"/>
              <a:gd name="T89" fmla="*/ 42 h 85"/>
              <a:gd name="T90" fmla="*/ 83 w 178"/>
              <a:gd name="T91" fmla="*/ 31 h 85"/>
              <a:gd name="T92" fmla="*/ 96 w 178"/>
              <a:gd name="T93" fmla="*/ 49 h 85"/>
              <a:gd name="T94" fmla="*/ 100 w 178"/>
              <a:gd name="T95" fmla="*/ 49 h 85"/>
              <a:gd name="T96" fmla="*/ 101 w 178"/>
              <a:gd name="T97" fmla="*/ 33 h 85"/>
              <a:gd name="T98" fmla="*/ 115 w 178"/>
              <a:gd name="T99" fmla="*/ 57 h 85"/>
              <a:gd name="T100" fmla="*/ 123 w 178"/>
              <a:gd name="T101" fmla="*/ 64 h 85"/>
              <a:gd name="T102" fmla="*/ 129 w 178"/>
              <a:gd name="T103" fmla="*/ 65 h 85"/>
              <a:gd name="T104" fmla="*/ 138 w 178"/>
              <a:gd name="T105" fmla="*/ 66 h 85"/>
              <a:gd name="T106" fmla="*/ 147 w 178"/>
              <a:gd name="T107" fmla="*/ 73 h 85"/>
              <a:gd name="T108" fmla="*/ 153 w 178"/>
              <a:gd name="T109" fmla="*/ 72 h 85"/>
              <a:gd name="T110" fmla="*/ 160 w 178"/>
              <a:gd name="T111" fmla="*/ 73 h 85"/>
              <a:gd name="T112" fmla="*/ 167 w 178"/>
              <a:gd name="T113" fmla="*/ 79 h 85"/>
              <a:gd name="T114" fmla="*/ 171 w 178"/>
              <a:gd name="T115" fmla="*/ 77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8" h="85">
                <a:moveTo>
                  <a:pt x="58" y="16"/>
                </a:moveTo>
                <a:cubicBezTo>
                  <a:pt x="55" y="16"/>
                  <a:pt x="52" y="16"/>
                  <a:pt x="49" y="17"/>
                </a:cubicBezTo>
                <a:cubicBezTo>
                  <a:pt x="43" y="8"/>
                  <a:pt x="36" y="1"/>
                  <a:pt x="25" y="1"/>
                </a:cubicBezTo>
                <a:cubicBezTo>
                  <a:pt x="16" y="0"/>
                  <a:pt x="12" y="11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1" y="14"/>
                </a:cubicBezTo>
                <a:cubicBezTo>
                  <a:pt x="1" y="13"/>
                  <a:pt x="1" y="14"/>
                  <a:pt x="1" y="14"/>
                </a:cubicBezTo>
                <a:cubicBezTo>
                  <a:pt x="0" y="14"/>
                  <a:pt x="0" y="14"/>
                  <a:pt x="0" y="15"/>
                </a:cubicBezTo>
                <a:cubicBezTo>
                  <a:pt x="0" y="15"/>
                  <a:pt x="0" y="16"/>
                  <a:pt x="1" y="16"/>
                </a:cubicBezTo>
                <a:cubicBezTo>
                  <a:pt x="11" y="21"/>
                  <a:pt x="15" y="33"/>
                  <a:pt x="27" y="35"/>
                </a:cubicBezTo>
                <a:cubicBezTo>
                  <a:pt x="34" y="37"/>
                  <a:pt x="45" y="33"/>
                  <a:pt x="48" y="26"/>
                </a:cubicBezTo>
                <a:cubicBezTo>
                  <a:pt x="48" y="26"/>
                  <a:pt x="48" y="26"/>
                  <a:pt x="48" y="26"/>
                </a:cubicBezTo>
                <a:cubicBezTo>
                  <a:pt x="76" y="41"/>
                  <a:pt x="102" y="58"/>
                  <a:pt x="130" y="71"/>
                </a:cubicBezTo>
                <a:cubicBezTo>
                  <a:pt x="138" y="75"/>
                  <a:pt x="146" y="80"/>
                  <a:pt x="155" y="82"/>
                </a:cubicBezTo>
                <a:cubicBezTo>
                  <a:pt x="161" y="84"/>
                  <a:pt x="170" y="85"/>
                  <a:pt x="174" y="79"/>
                </a:cubicBezTo>
                <a:cubicBezTo>
                  <a:pt x="178" y="72"/>
                  <a:pt x="171" y="64"/>
                  <a:pt x="166" y="59"/>
                </a:cubicBezTo>
                <a:cubicBezTo>
                  <a:pt x="157" y="49"/>
                  <a:pt x="143" y="42"/>
                  <a:pt x="131" y="36"/>
                </a:cubicBezTo>
                <a:cubicBezTo>
                  <a:pt x="108" y="24"/>
                  <a:pt x="83" y="16"/>
                  <a:pt x="58" y="16"/>
                </a:cubicBezTo>
                <a:close/>
                <a:moveTo>
                  <a:pt x="118" y="33"/>
                </a:moveTo>
                <a:cubicBezTo>
                  <a:pt x="129" y="37"/>
                  <a:pt x="140" y="43"/>
                  <a:pt x="150" y="50"/>
                </a:cubicBezTo>
                <a:cubicBezTo>
                  <a:pt x="151" y="56"/>
                  <a:pt x="152" y="63"/>
                  <a:pt x="152" y="69"/>
                </a:cubicBezTo>
                <a:cubicBezTo>
                  <a:pt x="152" y="71"/>
                  <a:pt x="150" y="67"/>
                  <a:pt x="150" y="67"/>
                </a:cubicBezTo>
                <a:cubicBezTo>
                  <a:pt x="150" y="65"/>
                  <a:pt x="149" y="63"/>
                  <a:pt x="149" y="61"/>
                </a:cubicBezTo>
                <a:cubicBezTo>
                  <a:pt x="148" y="58"/>
                  <a:pt x="148" y="55"/>
                  <a:pt x="147" y="51"/>
                </a:cubicBezTo>
                <a:cubicBezTo>
                  <a:pt x="147" y="51"/>
                  <a:pt x="146" y="51"/>
                  <a:pt x="146" y="52"/>
                </a:cubicBezTo>
                <a:cubicBezTo>
                  <a:pt x="147" y="55"/>
                  <a:pt x="148" y="59"/>
                  <a:pt x="148" y="63"/>
                </a:cubicBezTo>
                <a:cubicBezTo>
                  <a:pt x="149" y="65"/>
                  <a:pt x="149" y="67"/>
                  <a:pt x="149" y="69"/>
                </a:cubicBezTo>
                <a:cubicBezTo>
                  <a:pt x="149" y="70"/>
                  <a:pt x="150" y="76"/>
                  <a:pt x="149" y="72"/>
                </a:cubicBezTo>
                <a:cubicBezTo>
                  <a:pt x="148" y="71"/>
                  <a:pt x="147" y="69"/>
                  <a:pt x="147" y="68"/>
                </a:cubicBezTo>
                <a:cubicBezTo>
                  <a:pt x="147" y="62"/>
                  <a:pt x="146" y="55"/>
                  <a:pt x="143" y="50"/>
                </a:cubicBezTo>
                <a:cubicBezTo>
                  <a:pt x="142" y="50"/>
                  <a:pt x="142" y="50"/>
                  <a:pt x="142" y="51"/>
                </a:cubicBezTo>
                <a:cubicBezTo>
                  <a:pt x="143" y="56"/>
                  <a:pt x="144" y="62"/>
                  <a:pt x="146" y="68"/>
                </a:cubicBezTo>
                <a:cubicBezTo>
                  <a:pt x="146" y="68"/>
                  <a:pt x="146" y="69"/>
                  <a:pt x="146" y="69"/>
                </a:cubicBezTo>
                <a:cubicBezTo>
                  <a:pt x="146" y="71"/>
                  <a:pt x="147" y="73"/>
                  <a:pt x="145" y="70"/>
                </a:cubicBezTo>
                <a:cubicBezTo>
                  <a:pt x="144" y="66"/>
                  <a:pt x="142" y="63"/>
                  <a:pt x="141" y="59"/>
                </a:cubicBezTo>
                <a:cubicBezTo>
                  <a:pt x="141" y="57"/>
                  <a:pt x="141" y="56"/>
                  <a:pt x="140" y="55"/>
                </a:cubicBezTo>
                <a:cubicBezTo>
                  <a:pt x="140" y="52"/>
                  <a:pt x="139" y="49"/>
                  <a:pt x="138" y="47"/>
                </a:cubicBezTo>
                <a:cubicBezTo>
                  <a:pt x="138" y="46"/>
                  <a:pt x="137" y="47"/>
                  <a:pt x="137" y="47"/>
                </a:cubicBezTo>
                <a:cubicBezTo>
                  <a:pt x="138" y="48"/>
                  <a:pt x="138" y="48"/>
                  <a:pt x="138" y="49"/>
                </a:cubicBezTo>
                <a:cubicBezTo>
                  <a:pt x="138" y="49"/>
                  <a:pt x="138" y="49"/>
                  <a:pt x="138" y="49"/>
                </a:cubicBezTo>
                <a:cubicBezTo>
                  <a:pt x="139" y="55"/>
                  <a:pt x="141" y="60"/>
                  <a:pt x="142" y="66"/>
                </a:cubicBezTo>
                <a:cubicBezTo>
                  <a:pt x="142" y="69"/>
                  <a:pt x="139" y="63"/>
                  <a:pt x="139" y="63"/>
                </a:cubicBezTo>
                <a:cubicBezTo>
                  <a:pt x="138" y="63"/>
                  <a:pt x="138" y="62"/>
                  <a:pt x="138" y="61"/>
                </a:cubicBezTo>
                <a:cubicBezTo>
                  <a:pt x="137" y="55"/>
                  <a:pt x="135" y="50"/>
                  <a:pt x="134" y="44"/>
                </a:cubicBezTo>
                <a:cubicBezTo>
                  <a:pt x="134" y="43"/>
                  <a:pt x="133" y="44"/>
                  <a:pt x="133" y="44"/>
                </a:cubicBezTo>
                <a:cubicBezTo>
                  <a:pt x="134" y="50"/>
                  <a:pt x="135" y="56"/>
                  <a:pt x="137" y="62"/>
                </a:cubicBezTo>
                <a:cubicBezTo>
                  <a:pt x="137" y="63"/>
                  <a:pt x="138" y="64"/>
                  <a:pt x="138" y="65"/>
                </a:cubicBezTo>
                <a:cubicBezTo>
                  <a:pt x="138" y="66"/>
                  <a:pt x="136" y="63"/>
                  <a:pt x="135" y="61"/>
                </a:cubicBezTo>
                <a:cubicBezTo>
                  <a:pt x="134" y="59"/>
                  <a:pt x="134" y="58"/>
                  <a:pt x="133" y="56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32" y="53"/>
                  <a:pt x="132" y="51"/>
                  <a:pt x="131" y="49"/>
                </a:cubicBezTo>
                <a:cubicBezTo>
                  <a:pt x="130" y="47"/>
                  <a:pt x="130" y="45"/>
                  <a:pt x="129" y="44"/>
                </a:cubicBezTo>
                <a:cubicBezTo>
                  <a:pt x="129" y="43"/>
                  <a:pt x="128" y="44"/>
                  <a:pt x="129" y="44"/>
                </a:cubicBezTo>
                <a:cubicBezTo>
                  <a:pt x="130" y="48"/>
                  <a:pt x="131" y="51"/>
                  <a:pt x="132" y="55"/>
                </a:cubicBezTo>
                <a:cubicBezTo>
                  <a:pt x="133" y="57"/>
                  <a:pt x="133" y="59"/>
                  <a:pt x="133" y="62"/>
                </a:cubicBezTo>
                <a:cubicBezTo>
                  <a:pt x="134" y="65"/>
                  <a:pt x="134" y="67"/>
                  <a:pt x="132" y="63"/>
                </a:cubicBezTo>
                <a:cubicBezTo>
                  <a:pt x="130" y="60"/>
                  <a:pt x="130" y="58"/>
                  <a:pt x="129" y="56"/>
                </a:cubicBezTo>
                <a:cubicBezTo>
                  <a:pt x="128" y="52"/>
                  <a:pt x="126" y="48"/>
                  <a:pt x="125" y="44"/>
                </a:cubicBezTo>
                <a:cubicBezTo>
                  <a:pt x="125" y="43"/>
                  <a:pt x="125" y="43"/>
                  <a:pt x="125" y="42"/>
                </a:cubicBezTo>
                <a:cubicBezTo>
                  <a:pt x="124" y="42"/>
                  <a:pt x="124" y="41"/>
                  <a:pt x="124" y="41"/>
                </a:cubicBezTo>
                <a:cubicBezTo>
                  <a:pt x="124" y="40"/>
                  <a:pt x="123" y="41"/>
                  <a:pt x="123" y="41"/>
                </a:cubicBezTo>
                <a:cubicBezTo>
                  <a:pt x="125" y="46"/>
                  <a:pt x="126" y="50"/>
                  <a:pt x="128" y="55"/>
                </a:cubicBezTo>
                <a:cubicBezTo>
                  <a:pt x="128" y="56"/>
                  <a:pt x="128" y="57"/>
                  <a:pt x="128" y="58"/>
                </a:cubicBezTo>
                <a:cubicBezTo>
                  <a:pt x="129" y="60"/>
                  <a:pt x="129" y="62"/>
                  <a:pt x="129" y="64"/>
                </a:cubicBezTo>
                <a:cubicBezTo>
                  <a:pt x="129" y="63"/>
                  <a:pt x="127" y="60"/>
                  <a:pt x="127" y="59"/>
                </a:cubicBezTo>
                <a:cubicBezTo>
                  <a:pt x="124" y="51"/>
                  <a:pt x="122" y="43"/>
                  <a:pt x="117" y="35"/>
                </a:cubicBezTo>
                <a:cubicBezTo>
                  <a:pt x="117" y="35"/>
                  <a:pt x="116" y="35"/>
                  <a:pt x="116" y="35"/>
                </a:cubicBezTo>
                <a:cubicBezTo>
                  <a:pt x="118" y="44"/>
                  <a:pt x="123" y="53"/>
                  <a:pt x="123" y="62"/>
                </a:cubicBezTo>
                <a:cubicBezTo>
                  <a:pt x="123" y="60"/>
                  <a:pt x="121" y="57"/>
                  <a:pt x="121" y="55"/>
                </a:cubicBezTo>
                <a:cubicBezTo>
                  <a:pt x="120" y="53"/>
                  <a:pt x="119" y="51"/>
                  <a:pt x="119" y="48"/>
                </a:cubicBezTo>
                <a:cubicBezTo>
                  <a:pt x="117" y="44"/>
                  <a:pt x="116" y="40"/>
                  <a:pt x="114" y="36"/>
                </a:cubicBezTo>
                <a:cubicBezTo>
                  <a:pt x="113" y="36"/>
                  <a:pt x="113" y="36"/>
                  <a:pt x="113" y="36"/>
                </a:cubicBezTo>
                <a:cubicBezTo>
                  <a:pt x="115" y="44"/>
                  <a:pt x="119" y="51"/>
                  <a:pt x="120" y="59"/>
                </a:cubicBezTo>
                <a:cubicBezTo>
                  <a:pt x="121" y="63"/>
                  <a:pt x="118" y="58"/>
                  <a:pt x="118" y="57"/>
                </a:cubicBezTo>
                <a:cubicBezTo>
                  <a:pt x="117" y="56"/>
                  <a:pt x="117" y="54"/>
                  <a:pt x="116" y="52"/>
                </a:cubicBezTo>
                <a:cubicBezTo>
                  <a:pt x="115" y="48"/>
                  <a:pt x="113" y="45"/>
                  <a:pt x="112" y="41"/>
                </a:cubicBezTo>
                <a:cubicBezTo>
                  <a:pt x="111" y="39"/>
                  <a:pt x="110" y="37"/>
                  <a:pt x="109" y="35"/>
                </a:cubicBezTo>
                <a:cubicBezTo>
                  <a:pt x="109" y="34"/>
                  <a:pt x="108" y="35"/>
                  <a:pt x="108" y="35"/>
                </a:cubicBezTo>
                <a:cubicBezTo>
                  <a:pt x="109" y="37"/>
                  <a:pt x="110" y="39"/>
                  <a:pt x="111" y="41"/>
                </a:cubicBezTo>
                <a:cubicBezTo>
                  <a:pt x="111" y="41"/>
                  <a:pt x="111" y="42"/>
                  <a:pt x="112" y="42"/>
                </a:cubicBezTo>
                <a:cubicBezTo>
                  <a:pt x="112" y="45"/>
                  <a:pt x="113" y="48"/>
                  <a:pt x="114" y="50"/>
                </a:cubicBezTo>
                <a:cubicBezTo>
                  <a:pt x="114" y="51"/>
                  <a:pt x="114" y="55"/>
                  <a:pt x="114" y="55"/>
                </a:cubicBezTo>
                <a:cubicBezTo>
                  <a:pt x="109" y="48"/>
                  <a:pt x="108" y="39"/>
                  <a:pt x="105" y="31"/>
                </a:cubicBezTo>
                <a:cubicBezTo>
                  <a:pt x="105" y="31"/>
                  <a:pt x="104" y="31"/>
                  <a:pt x="104" y="32"/>
                </a:cubicBezTo>
                <a:cubicBezTo>
                  <a:pt x="105" y="35"/>
                  <a:pt x="106" y="39"/>
                  <a:pt x="107" y="42"/>
                </a:cubicBezTo>
                <a:cubicBezTo>
                  <a:pt x="108" y="45"/>
                  <a:pt x="109" y="47"/>
                  <a:pt x="109" y="50"/>
                </a:cubicBezTo>
                <a:cubicBezTo>
                  <a:pt x="110" y="52"/>
                  <a:pt x="110" y="54"/>
                  <a:pt x="108" y="51"/>
                </a:cubicBezTo>
                <a:cubicBezTo>
                  <a:pt x="104" y="45"/>
                  <a:pt x="104" y="37"/>
                  <a:pt x="100" y="30"/>
                </a:cubicBezTo>
                <a:cubicBezTo>
                  <a:pt x="99" y="30"/>
                  <a:pt x="99" y="30"/>
                  <a:pt x="99" y="30"/>
                </a:cubicBezTo>
                <a:cubicBezTo>
                  <a:pt x="100" y="34"/>
                  <a:pt x="101" y="37"/>
                  <a:pt x="102" y="41"/>
                </a:cubicBezTo>
                <a:cubicBezTo>
                  <a:pt x="102" y="43"/>
                  <a:pt x="103" y="44"/>
                  <a:pt x="103" y="46"/>
                </a:cubicBezTo>
                <a:cubicBezTo>
                  <a:pt x="104" y="48"/>
                  <a:pt x="104" y="49"/>
                  <a:pt x="103" y="47"/>
                </a:cubicBezTo>
                <a:cubicBezTo>
                  <a:pt x="99" y="41"/>
                  <a:pt x="98" y="34"/>
                  <a:pt x="96" y="28"/>
                </a:cubicBezTo>
                <a:cubicBezTo>
                  <a:pt x="96" y="28"/>
                  <a:pt x="95" y="28"/>
                  <a:pt x="95" y="28"/>
                </a:cubicBezTo>
                <a:cubicBezTo>
                  <a:pt x="96" y="35"/>
                  <a:pt x="99" y="41"/>
                  <a:pt x="99" y="48"/>
                </a:cubicBezTo>
                <a:cubicBezTo>
                  <a:pt x="99" y="47"/>
                  <a:pt x="98" y="45"/>
                  <a:pt x="97" y="44"/>
                </a:cubicBezTo>
                <a:cubicBezTo>
                  <a:pt x="96" y="42"/>
                  <a:pt x="96" y="40"/>
                  <a:pt x="95" y="38"/>
                </a:cubicBezTo>
                <a:cubicBezTo>
                  <a:pt x="94" y="35"/>
                  <a:pt x="93" y="32"/>
                  <a:pt x="91" y="29"/>
                </a:cubicBezTo>
                <a:cubicBezTo>
                  <a:pt x="91" y="28"/>
                  <a:pt x="91" y="29"/>
                  <a:pt x="91" y="29"/>
                </a:cubicBezTo>
                <a:cubicBezTo>
                  <a:pt x="91" y="35"/>
                  <a:pt x="95" y="41"/>
                  <a:pt x="96" y="47"/>
                </a:cubicBezTo>
                <a:cubicBezTo>
                  <a:pt x="96" y="49"/>
                  <a:pt x="95" y="47"/>
                  <a:pt x="95" y="46"/>
                </a:cubicBezTo>
                <a:cubicBezTo>
                  <a:pt x="94" y="44"/>
                  <a:pt x="93" y="42"/>
                  <a:pt x="92" y="39"/>
                </a:cubicBezTo>
                <a:cubicBezTo>
                  <a:pt x="90" y="35"/>
                  <a:pt x="89" y="31"/>
                  <a:pt x="87" y="28"/>
                </a:cubicBezTo>
                <a:cubicBezTo>
                  <a:pt x="87" y="27"/>
                  <a:pt x="87" y="27"/>
                  <a:pt x="87" y="28"/>
                </a:cubicBezTo>
                <a:cubicBezTo>
                  <a:pt x="87" y="30"/>
                  <a:pt x="87" y="32"/>
                  <a:pt x="88" y="35"/>
                </a:cubicBezTo>
                <a:cubicBezTo>
                  <a:pt x="88" y="37"/>
                  <a:pt x="89" y="42"/>
                  <a:pt x="90" y="43"/>
                </a:cubicBezTo>
                <a:cubicBezTo>
                  <a:pt x="86" y="38"/>
                  <a:pt x="84" y="31"/>
                  <a:pt x="81" y="25"/>
                </a:cubicBezTo>
                <a:cubicBezTo>
                  <a:pt x="81" y="25"/>
                  <a:pt x="81" y="25"/>
                  <a:pt x="81" y="25"/>
                </a:cubicBezTo>
                <a:cubicBezTo>
                  <a:pt x="81" y="28"/>
                  <a:pt x="82" y="30"/>
                  <a:pt x="83" y="33"/>
                </a:cubicBezTo>
                <a:cubicBezTo>
                  <a:pt x="84" y="35"/>
                  <a:pt x="84" y="38"/>
                  <a:pt x="85" y="39"/>
                </a:cubicBezTo>
                <a:cubicBezTo>
                  <a:pt x="82" y="34"/>
                  <a:pt x="80" y="28"/>
                  <a:pt x="77" y="22"/>
                </a:cubicBezTo>
                <a:cubicBezTo>
                  <a:pt x="77" y="22"/>
                  <a:pt x="77" y="22"/>
                  <a:pt x="77" y="23"/>
                </a:cubicBezTo>
                <a:cubicBezTo>
                  <a:pt x="78" y="28"/>
                  <a:pt x="81" y="34"/>
                  <a:pt x="82" y="40"/>
                </a:cubicBezTo>
                <a:cubicBezTo>
                  <a:pt x="81" y="38"/>
                  <a:pt x="79" y="35"/>
                  <a:pt x="78" y="32"/>
                </a:cubicBezTo>
                <a:cubicBezTo>
                  <a:pt x="77" y="29"/>
                  <a:pt x="76" y="26"/>
                  <a:pt x="74" y="23"/>
                </a:cubicBezTo>
                <a:cubicBezTo>
                  <a:pt x="74" y="23"/>
                  <a:pt x="73" y="23"/>
                  <a:pt x="74" y="23"/>
                </a:cubicBezTo>
                <a:cubicBezTo>
                  <a:pt x="75" y="28"/>
                  <a:pt x="77" y="32"/>
                  <a:pt x="78" y="37"/>
                </a:cubicBezTo>
                <a:cubicBezTo>
                  <a:pt x="77" y="33"/>
                  <a:pt x="74" y="28"/>
                  <a:pt x="72" y="24"/>
                </a:cubicBezTo>
                <a:cubicBezTo>
                  <a:pt x="72" y="24"/>
                  <a:pt x="71" y="24"/>
                  <a:pt x="71" y="24"/>
                </a:cubicBezTo>
                <a:cubicBezTo>
                  <a:pt x="72" y="27"/>
                  <a:pt x="72" y="34"/>
                  <a:pt x="74" y="36"/>
                </a:cubicBezTo>
                <a:cubicBezTo>
                  <a:pt x="71" y="32"/>
                  <a:pt x="71" y="27"/>
                  <a:pt x="68" y="23"/>
                </a:cubicBezTo>
                <a:cubicBezTo>
                  <a:pt x="67" y="23"/>
                  <a:pt x="67" y="23"/>
                  <a:pt x="67" y="23"/>
                </a:cubicBezTo>
                <a:cubicBezTo>
                  <a:pt x="68" y="25"/>
                  <a:pt x="68" y="28"/>
                  <a:pt x="69" y="30"/>
                </a:cubicBezTo>
                <a:cubicBezTo>
                  <a:pt x="69" y="30"/>
                  <a:pt x="72" y="37"/>
                  <a:pt x="70" y="33"/>
                </a:cubicBezTo>
                <a:cubicBezTo>
                  <a:pt x="68" y="29"/>
                  <a:pt x="67" y="25"/>
                  <a:pt x="65" y="21"/>
                </a:cubicBezTo>
                <a:cubicBezTo>
                  <a:pt x="65" y="21"/>
                  <a:pt x="64" y="21"/>
                  <a:pt x="64" y="22"/>
                </a:cubicBezTo>
                <a:cubicBezTo>
                  <a:pt x="65" y="24"/>
                  <a:pt x="65" y="27"/>
                  <a:pt x="66" y="29"/>
                </a:cubicBezTo>
                <a:cubicBezTo>
                  <a:pt x="65" y="26"/>
                  <a:pt x="64" y="24"/>
                  <a:pt x="63" y="22"/>
                </a:cubicBezTo>
                <a:cubicBezTo>
                  <a:pt x="63" y="21"/>
                  <a:pt x="62" y="21"/>
                  <a:pt x="62" y="22"/>
                </a:cubicBezTo>
                <a:cubicBezTo>
                  <a:pt x="62" y="24"/>
                  <a:pt x="63" y="26"/>
                  <a:pt x="63" y="28"/>
                </a:cubicBezTo>
                <a:cubicBezTo>
                  <a:pt x="63" y="26"/>
                  <a:pt x="61" y="24"/>
                  <a:pt x="60" y="22"/>
                </a:cubicBezTo>
                <a:cubicBezTo>
                  <a:pt x="60" y="21"/>
                  <a:pt x="60" y="21"/>
                  <a:pt x="60" y="22"/>
                </a:cubicBezTo>
                <a:cubicBezTo>
                  <a:pt x="60" y="22"/>
                  <a:pt x="60" y="23"/>
                  <a:pt x="60" y="23"/>
                </a:cubicBezTo>
                <a:cubicBezTo>
                  <a:pt x="60" y="23"/>
                  <a:pt x="59" y="22"/>
                  <a:pt x="59" y="22"/>
                </a:cubicBezTo>
                <a:cubicBezTo>
                  <a:pt x="59" y="22"/>
                  <a:pt x="59" y="22"/>
                  <a:pt x="59" y="22"/>
                </a:cubicBezTo>
                <a:cubicBezTo>
                  <a:pt x="58" y="22"/>
                  <a:pt x="58" y="23"/>
                  <a:pt x="58" y="23"/>
                </a:cubicBezTo>
                <a:cubicBezTo>
                  <a:pt x="58" y="23"/>
                  <a:pt x="58" y="23"/>
                  <a:pt x="57" y="23"/>
                </a:cubicBezTo>
                <a:cubicBezTo>
                  <a:pt x="57" y="25"/>
                  <a:pt x="56" y="25"/>
                  <a:pt x="56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6" y="22"/>
                  <a:pt x="56" y="20"/>
                  <a:pt x="56" y="19"/>
                </a:cubicBezTo>
                <a:cubicBezTo>
                  <a:pt x="77" y="18"/>
                  <a:pt x="98" y="24"/>
                  <a:pt x="118" y="33"/>
                </a:cubicBezTo>
                <a:close/>
                <a:moveTo>
                  <a:pt x="172" y="74"/>
                </a:moveTo>
                <a:cubicBezTo>
                  <a:pt x="172" y="75"/>
                  <a:pt x="172" y="76"/>
                  <a:pt x="172" y="77"/>
                </a:cubicBezTo>
                <a:cubicBezTo>
                  <a:pt x="171" y="74"/>
                  <a:pt x="171" y="72"/>
                  <a:pt x="170" y="69"/>
                </a:cubicBezTo>
                <a:cubicBezTo>
                  <a:pt x="171" y="70"/>
                  <a:pt x="171" y="70"/>
                  <a:pt x="171" y="71"/>
                </a:cubicBezTo>
                <a:cubicBezTo>
                  <a:pt x="171" y="72"/>
                  <a:pt x="172" y="73"/>
                  <a:pt x="172" y="74"/>
                </a:cubicBezTo>
                <a:close/>
                <a:moveTo>
                  <a:pt x="170" y="68"/>
                </a:moveTo>
                <a:cubicBezTo>
                  <a:pt x="169" y="68"/>
                  <a:pt x="169" y="68"/>
                  <a:pt x="169" y="68"/>
                </a:cubicBezTo>
                <a:cubicBezTo>
                  <a:pt x="169" y="68"/>
                  <a:pt x="169" y="68"/>
                  <a:pt x="169" y="68"/>
                </a:cubicBezTo>
                <a:cubicBezTo>
                  <a:pt x="169" y="68"/>
                  <a:pt x="169" y="68"/>
                  <a:pt x="170" y="68"/>
                </a:cubicBezTo>
                <a:close/>
                <a:moveTo>
                  <a:pt x="153" y="52"/>
                </a:moveTo>
                <a:cubicBezTo>
                  <a:pt x="158" y="55"/>
                  <a:pt x="162" y="59"/>
                  <a:pt x="166" y="64"/>
                </a:cubicBezTo>
                <a:cubicBezTo>
                  <a:pt x="167" y="64"/>
                  <a:pt x="167" y="65"/>
                  <a:pt x="168" y="65"/>
                </a:cubicBezTo>
                <a:cubicBezTo>
                  <a:pt x="168" y="67"/>
                  <a:pt x="168" y="69"/>
                  <a:pt x="169" y="71"/>
                </a:cubicBezTo>
                <a:cubicBezTo>
                  <a:pt x="169" y="72"/>
                  <a:pt x="168" y="76"/>
                  <a:pt x="169" y="76"/>
                </a:cubicBezTo>
                <a:cubicBezTo>
                  <a:pt x="167" y="73"/>
                  <a:pt x="167" y="68"/>
                  <a:pt x="166" y="64"/>
                </a:cubicBezTo>
                <a:cubicBezTo>
                  <a:pt x="166" y="63"/>
                  <a:pt x="165" y="63"/>
                  <a:pt x="165" y="64"/>
                </a:cubicBezTo>
                <a:cubicBezTo>
                  <a:pt x="165" y="64"/>
                  <a:pt x="165" y="65"/>
                  <a:pt x="165" y="65"/>
                </a:cubicBezTo>
                <a:cubicBezTo>
                  <a:pt x="165" y="65"/>
                  <a:pt x="165" y="65"/>
                  <a:pt x="165" y="66"/>
                </a:cubicBezTo>
                <a:cubicBezTo>
                  <a:pt x="165" y="67"/>
                  <a:pt x="166" y="69"/>
                  <a:pt x="166" y="71"/>
                </a:cubicBezTo>
                <a:cubicBezTo>
                  <a:pt x="166" y="72"/>
                  <a:pt x="167" y="81"/>
                  <a:pt x="165" y="75"/>
                </a:cubicBezTo>
                <a:cubicBezTo>
                  <a:pt x="165" y="75"/>
                  <a:pt x="165" y="75"/>
                  <a:pt x="164" y="74"/>
                </a:cubicBezTo>
                <a:cubicBezTo>
                  <a:pt x="165" y="69"/>
                  <a:pt x="164" y="64"/>
                  <a:pt x="162" y="60"/>
                </a:cubicBezTo>
                <a:cubicBezTo>
                  <a:pt x="162" y="60"/>
                  <a:pt x="161" y="60"/>
                  <a:pt x="161" y="60"/>
                </a:cubicBezTo>
                <a:cubicBezTo>
                  <a:pt x="162" y="65"/>
                  <a:pt x="162" y="70"/>
                  <a:pt x="164" y="74"/>
                </a:cubicBezTo>
                <a:cubicBezTo>
                  <a:pt x="164" y="75"/>
                  <a:pt x="164" y="76"/>
                  <a:pt x="164" y="77"/>
                </a:cubicBezTo>
                <a:cubicBezTo>
                  <a:pt x="163" y="77"/>
                  <a:pt x="162" y="73"/>
                  <a:pt x="162" y="73"/>
                </a:cubicBezTo>
                <a:cubicBezTo>
                  <a:pt x="161" y="70"/>
                  <a:pt x="160" y="68"/>
                  <a:pt x="160" y="65"/>
                </a:cubicBezTo>
                <a:cubicBezTo>
                  <a:pt x="160" y="63"/>
                  <a:pt x="159" y="60"/>
                  <a:pt x="158" y="58"/>
                </a:cubicBezTo>
                <a:cubicBezTo>
                  <a:pt x="158" y="57"/>
                  <a:pt x="158" y="58"/>
                  <a:pt x="158" y="58"/>
                </a:cubicBezTo>
                <a:cubicBezTo>
                  <a:pt x="158" y="61"/>
                  <a:pt x="159" y="63"/>
                  <a:pt x="159" y="66"/>
                </a:cubicBezTo>
                <a:cubicBezTo>
                  <a:pt x="159" y="67"/>
                  <a:pt x="160" y="69"/>
                  <a:pt x="160" y="70"/>
                </a:cubicBezTo>
                <a:cubicBezTo>
                  <a:pt x="160" y="75"/>
                  <a:pt x="158" y="67"/>
                  <a:pt x="157" y="66"/>
                </a:cubicBezTo>
                <a:cubicBezTo>
                  <a:pt x="157" y="65"/>
                  <a:pt x="157" y="64"/>
                  <a:pt x="157" y="64"/>
                </a:cubicBezTo>
                <a:cubicBezTo>
                  <a:pt x="156" y="60"/>
                  <a:pt x="156" y="57"/>
                  <a:pt x="155" y="54"/>
                </a:cubicBezTo>
                <a:cubicBezTo>
                  <a:pt x="154" y="53"/>
                  <a:pt x="154" y="53"/>
                  <a:pt x="154" y="54"/>
                </a:cubicBezTo>
                <a:cubicBezTo>
                  <a:pt x="154" y="57"/>
                  <a:pt x="155" y="61"/>
                  <a:pt x="156" y="64"/>
                </a:cubicBezTo>
                <a:cubicBezTo>
                  <a:pt x="156" y="64"/>
                  <a:pt x="156" y="64"/>
                  <a:pt x="156" y="65"/>
                </a:cubicBezTo>
                <a:cubicBezTo>
                  <a:pt x="156" y="65"/>
                  <a:pt x="156" y="71"/>
                  <a:pt x="156" y="71"/>
                </a:cubicBezTo>
                <a:cubicBezTo>
                  <a:pt x="154" y="69"/>
                  <a:pt x="154" y="66"/>
                  <a:pt x="153" y="63"/>
                </a:cubicBezTo>
                <a:cubicBezTo>
                  <a:pt x="152" y="59"/>
                  <a:pt x="152" y="55"/>
                  <a:pt x="151" y="50"/>
                </a:cubicBezTo>
                <a:cubicBezTo>
                  <a:pt x="151" y="51"/>
                  <a:pt x="152" y="51"/>
                  <a:pt x="153" y="52"/>
                </a:cubicBezTo>
                <a:close/>
                <a:moveTo>
                  <a:pt x="164" y="71"/>
                </a:moveTo>
                <a:cubicBezTo>
                  <a:pt x="163" y="69"/>
                  <a:pt x="163" y="67"/>
                  <a:pt x="163" y="66"/>
                </a:cubicBezTo>
                <a:cubicBezTo>
                  <a:pt x="163" y="65"/>
                  <a:pt x="163" y="64"/>
                  <a:pt x="162" y="64"/>
                </a:cubicBezTo>
                <a:cubicBezTo>
                  <a:pt x="163" y="66"/>
                  <a:pt x="163" y="69"/>
                  <a:pt x="164" y="71"/>
                </a:cubicBezTo>
                <a:cubicBezTo>
                  <a:pt x="164" y="71"/>
                  <a:pt x="164" y="71"/>
                  <a:pt x="164" y="71"/>
                </a:cubicBezTo>
                <a:close/>
                <a:moveTo>
                  <a:pt x="146" y="65"/>
                </a:moveTo>
                <a:cubicBezTo>
                  <a:pt x="145" y="63"/>
                  <a:pt x="145" y="62"/>
                  <a:pt x="145" y="61"/>
                </a:cubicBezTo>
                <a:cubicBezTo>
                  <a:pt x="144" y="59"/>
                  <a:pt x="144" y="56"/>
                  <a:pt x="143" y="54"/>
                </a:cubicBezTo>
                <a:cubicBezTo>
                  <a:pt x="142" y="50"/>
                  <a:pt x="143" y="53"/>
                  <a:pt x="144" y="54"/>
                </a:cubicBezTo>
                <a:cubicBezTo>
                  <a:pt x="145" y="57"/>
                  <a:pt x="145" y="61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lose/>
                <a:moveTo>
                  <a:pt x="118" y="47"/>
                </a:moveTo>
                <a:cubicBezTo>
                  <a:pt x="117" y="44"/>
                  <a:pt x="115" y="40"/>
                  <a:pt x="114" y="38"/>
                </a:cubicBezTo>
                <a:cubicBezTo>
                  <a:pt x="116" y="41"/>
                  <a:pt x="117" y="44"/>
                  <a:pt x="118" y="47"/>
                </a:cubicBezTo>
                <a:close/>
                <a:moveTo>
                  <a:pt x="68" y="34"/>
                </a:moveTo>
                <a:cubicBezTo>
                  <a:pt x="68" y="30"/>
                  <a:pt x="66" y="27"/>
                  <a:pt x="65" y="24"/>
                </a:cubicBezTo>
                <a:cubicBezTo>
                  <a:pt x="64" y="21"/>
                  <a:pt x="67" y="28"/>
                  <a:pt x="68" y="28"/>
                </a:cubicBezTo>
                <a:cubicBezTo>
                  <a:pt x="69" y="31"/>
                  <a:pt x="69" y="33"/>
                  <a:pt x="70" y="35"/>
                </a:cubicBezTo>
                <a:cubicBezTo>
                  <a:pt x="70" y="35"/>
                  <a:pt x="69" y="34"/>
                  <a:pt x="68" y="34"/>
                </a:cubicBezTo>
                <a:close/>
                <a:moveTo>
                  <a:pt x="55" y="26"/>
                </a:moveTo>
                <a:cubicBezTo>
                  <a:pt x="55" y="26"/>
                  <a:pt x="55" y="25"/>
                  <a:pt x="56" y="24"/>
                </a:cubicBezTo>
                <a:cubicBezTo>
                  <a:pt x="56" y="25"/>
                  <a:pt x="56" y="25"/>
                  <a:pt x="56" y="26"/>
                </a:cubicBezTo>
                <a:cubicBezTo>
                  <a:pt x="57" y="26"/>
                  <a:pt x="57" y="26"/>
                  <a:pt x="57" y="26"/>
                </a:cubicBezTo>
                <a:cubicBezTo>
                  <a:pt x="58" y="24"/>
                  <a:pt x="58" y="27"/>
                  <a:pt x="58" y="28"/>
                </a:cubicBezTo>
                <a:cubicBezTo>
                  <a:pt x="58" y="28"/>
                  <a:pt x="59" y="28"/>
                  <a:pt x="59" y="28"/>
                </a:cubicBezTo>
                <a:cubicBezTo>
                  <a:pt x="59" y="26"/>
                  <a:pt x="59" y="24"/>
                  <a:pt x="59" y="23"/>
                </a:cubicBezTo>
                <a:cubicBezTo>
                  <a:pt x="59" y="25"/>
                  <a:pt x="60" y="26"/>
                  <a:pt x="60" y="27"/>
                </a:cubicBezTo>
                <a:cubicBezTo>
                  <a:pt x="60" y="27"/>
                  <a:pt x="60" y="27"/>
                  <a:pt x="60" y="27"/>
                </a:cubicBezTo>
                <a:cubicBezTo>
                  <a:pt x="60" y="28"/>
                  <a:pt x="60" y="28"/>
                  <a:pt x="61" y="29"/>
                </a:cubicBezTo>
                <a:cubicBezTo>
                  <a:pt x="61" y="29"/>
                  <a:pt x="62" y="29"/>
                  <a:pt x="61" y="29"/>
                </a:cubicBezTo>
                <a:cubicBezTo>
                  <a:pt x="61" y="27"/>
                  <a:pt x="59" y="21"/>
                  <a:pt x="61" y="25"/>
                </a:cubicBezTo>
                <a:cubicBezTo>
                  <a:pt x="61" y="26"/>
                  <a:pt x="62" y="28"/>
                  <a:pt x="63" y="30"/>
                </a:cubicBezTo>
                <a:cubicBezTo>
                  <a:pt x="63" y="30"/>
                  <a:pt x="64" y="30"/>
                  <a:pt x="64" y="30"/>
                </a:cubicBezTo>
                <a:cubicBezTo>
                  <a:pt x="64" y="28"/>
                  <a:pt x="64" y="27"/>
                  <a:pt x="63" y="26"/>
                </a:cubicBezTo>
                <a:cubicBezTo>
                  <a:pt x="63" y="25"/>
                  <a:pt x="62" y="21"/>
                  <a:pt x="64" y="25"/>
                </a:cubicBezTo>
                <a:cubicBezTo>
                  <a:pt x="65" y="27"/>
                  <a:pt x="66" y="30"/>
                  <a:pt x="67" y="33"/>
                </a:cubicBezTo>
                <a:cubicBezTo>
                  <a:pt x="63" y="31"/>
                  <a:pt x="59" y="29"/>
                  <a:pt x="55" y="26"/>
                </a:cubicBezTo>
                <a:close/>
                <a:moveTo>
                  <a:pt x="10" y="16"/>
                </a:moveTo>
                <a:cubicBezTo>
                  <a:pt x="15" y="15"/>
                  <a:pt x="20" y="13"/>
                  <a:pt x="26" y="14"/>
                </a:cubicBezTo>
                <a:cubicBezTo>
                  <a:pt x="30" y="14"/>
                  <a:pt x="34" y="14"/>
                  <a:pt x="38" y="17"/>
                </a:cubicBezTo>
                <a:cubicBezTo>
                  <a:pt x="41" y="19"/>
                  <a:pt x="43" y="21"/>
                  <a:pt x="47" y="22"/>
                </a:cubicBezTo>
                <a:cubicBezTo>
                  <a:pt x="47" y="22"/>
                  <a:pt x="47" y="22"/>
                  <a:pt x="47" y="22"/>
                </a:cubicBezTo>
                <a:cubicBezTo>
                  <a:pt x="46" y="22"/>
                  <a:pt x="46" y="22"/>
                  <a:pt x="46" y="23"/>
                </a:cubicBezTo>
                <a:cubicBezTo>
                  <a:pt x="41" y="28"/>
                  <a:pt x="33" y="22"/>
                  <a:pt x="28" y="20"/>
                </a:cubicBezTo>
                <a:cubicBezTo>
                  <a:pt x="22" y="18"/>
                  <a:pt x="15" y="18"/>
                  <a:pt x="9" y="16"/>
                </a:cubicBezTo>
                <a:cubicBezTo>
                  <a:pt x="9" y="16"/>
                  <a:pt x="9" y="16"/>
                  <a:pt x="10" y="16"/>
                </a:cubicBezTo>
                <a:close/>
                <a:moveTo>
                  <a:pt x="37" y="13"/>
                </a:moveTo>
                <a:cubicBezTo>
                  <a:pt x="34" y="11"/>
                  <a:pt x="30" y="11"/>
                  <a:pt x="27" y="11"/>
                </a:cubicBezTo>
                <a:cubicBezTo>
                  <a:pt x="23" y="10"/>
                  <a:pt x="20" y="11"/>
                  <a:pt x="17" y="12"/>
                </a:cubicBezTo>
                <a:cubicBezTo>
                  <a:pt x="18" y="11"/>
                  <a:pt x="20" y="10"/>
                  <a:pt x="21" y="9"/>
                </a:cubicBezTo>
                <a:cubicBezTo>
                  <a:pt x="27" y="7"/>
                  <a:pt x="33" y="10"/>
                  <a:pt x="38" y="13"/>
                </a:cubicBezTo>
                <a:cubicBezTo>
                  <a:pt x="38" y="13"/>
                  <a:pt x="38" y="13"/>
                  <a:pt x="37" y="13"/>
                </a:cubicBezTo>
                <a:close/>
                <a:moveTo>
                  <a:pt x="12" y="20"/>
                </a:moveTo>
                <a:cubicBezTo>
                  <a:pt x="19" y="21"/>
                  <a:pt x="25" y="22"/>
                  <a:pt x="31" y="25"/>
                </a:cubicBezTo>
                <a:cubicBezTo>
                  <a:pt x="34" y="26"/>
                  <a:pt x="38" y="28"/>
                  <a:pt x="41" y="28"/>
                </a:cubicBezTo>
                <a:cubicBezTo>
                  <a:pt x="36" y="30"/>
                  <a:pt x="31" y="31"/>
                  <a:pt x="25" y="29"/>
                </a:cubicBezTo>
                <a:cubicBezTo>
                  <a:pt x="20" y="27"/>
                  <a:pt x="16" y="23"/>
                  <a:pt x="12" y="20"/>
                </a:cubicBezTo>
                <a:close/>
                <a:moveTo>
                  <a:pt x="50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2"/>
                  <a:pt x="50" y="21"/>
                  <a:pt x="50" y="19"/>
                </a:cubicBezTo>
                <a:cubicBezTo>
                  <a:pt x="51" y="19"/>
                  <a:pt x="52" y="19"/>
                  <a:pt x="53" y="19"/>
                </a:cubicBezTo>
                <a:cubicBezTo>
                  <a:pt x="53" y="19"/>
                  <a:pt x="53" y="19"/>
                  <a:pt x="53" y="20"/>
                </a:cubicBezTo>
                <a:cubicBezTo>
                  <a:pt x="54" y="22"/>
                  <a:pt x="53" y="23"/>
                  <a:pt x="52" y="25"/>
                </a:cubicBezTo>
                <a:cubicBezTo>
                  <a:pt x="51" y="25"/>
                  <a:pt x="50" y="24"/>
                  <a:pt x="50" y="24"/>
                </a:cubicBezTo>
                <a:close/>
                <a:moveTo>
                  <a:pt x="41" y="12"/>
                </a:moveTo>
                <a:cubicBezTo>
                  <a:pt x="37" y="9"/>
                  <a:pt x="33" y="7"/>
                  <a:pt x="27" y="6"/>
                </a:cubicBezTo>
                <a:cubicBezTo>
                  <a:pt x="24" y="6"/>
                  <a:pt x="21" y="6"/>
                  <a:pt x="18" y="8"/>
                </a:cubicBezTo>
                <a:cubicBezTo>
                  <a:pt x="16" y="9"/>
                  <a:pt x="14" y="10"/>
                  <a:pt x="12" y="12"/>
                </a:cubicBezTo>
                <a:cubicBezTo>
                  <a:pt x="14" y="10"/>
                  <a:pt x="16" y="8"/>
                  <a:pt x="18" y="6"/>
                </a:cubicBezTo>
                <a:cubicBezTo>
                  <a:pt x="27" y="0"/>
                  <a:pt x="35" y="5"/>
                  <a:pt x="41" y="12"/>
                </a:cubicBezTo>
                <a:close/>
                <a:moveTo>
                  <a:pt x="16" y="26"/>
                </a:moveTo>
                <a:cubicBezTo>
                  <a:pt x="19" y="29"/>
                  <a:pt x="22" y="31"/>
                  <a:pt x="26" y="32"/>
                </a:cubicBezTo>
                <a:cubicBezTo>
                  <a:pt x="25" y="32"/>
                  <a:pt x="24" y="31"/>
                  <a:pt x="23" y="31"/>
                </a:cubicBezTo>
                <a:cubicBezTo>
                  <a:pt x="20" y="30"/>
                  <a:pt x="18" y="28"/>
                  <a:pt x="16" y="26"/>
                </a:cubicBezTo>
                <a:close/>
                <a:moveTo>
                  <a:pt x="149" y="77"/>
                </a:moveTo>
                <a:cubicBezTo>
                  <a:pt x="140" y="73"/>
                  <a:pt x="131" y="69"/>
                  <a:pt x="122" y="64"/>
                </a:cubicBezTo>
                <a:cubicBezTo>
                  <a:pt x="105" y="56"/>
                  <a:pt x="88" y="46"/>
                  <a:pt x="71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71" y="32"/>
                  <a:pt x="70" y="27"/>
                  <a:pt x="68" y="25"/>
                </a:cubicBezTo>
                <a:cubicBezTo>
                  <a:pt x="71" y="29"/>
                  <a:pt x="71" y="34"/>
                  <a:pt x="75" y="37"/>
                </a:cubicBezTo>
                <a:cubicBezTo>
                  <a:pt x="75" y="38"/>
                  <a:pt x="75" y="37"/>
                  <a:pt x="75" y="37"/>
                </a:cubicBezTo>
                <a:cubicBezTo>
                  <a:pt x="75" y="35"/>
                  <a:pt x="74" y="33"/>
                  <a:pt x="74" y="31"/>
                </a:cubicBezTo>
                <a:cubicBezTo>
                  <a:pt x="73" y="29"/>
                  <a:pt x="71" y="22"/>
                  <a:pt x="74" y="29"/>
                </a:cubicBezTo>
                <a:cubicBezTo>
                  <a:pt x="75" y="32"/>
                  <a:pt x="77" y="35"/>
                  <a:pt x="79" y="39"/>
                </a:cubicBezTo>
                <a:cubicBezTo>
                  <a:pt x="79" y="39"/>
                  <a:pt x="79" y="39"/>
                  <a:pt x="79" y="38"/>
                </a:cubicBezTo>
                <a:cubicBezTo>
                  <a:pt x="79" y="36"/>
                  <a:pt x="78" y="34"/>
                  <a:pt x="77" y="32"/>
                </a:cubicBezTo>
                <a:cubicBezTo>
                  <a:pt x="79" y="35"/>
                  <a:pt x="80" y="39"/>
                  <a:pt x="82" y="42"/>
                </a:cubicBezTo>
                <a:cubicBezTo>
                  <a:pt x="82" y="42"/>
                  <a:pt x="83" y="42"/>
                  <a:pt x="83" y="41"/>
                </a:cubicBezTo>
                <a:cubicBezTo>
                  <a:pt x="82" y="35"/>
                  <a:pt x="80" y="30"/>
                  <a:pt x="78" y="24"/>
                </a:cubicBezTo>
                <a:cubicBezTo>
                  <a:pt x="79" y="29"/>
                  <a:pt x="82" y="36"/>
                  <a:pt x="86" y="41"/>
                </a:cubicBezTo>
                <a:cubicBezTo>
                  <a:pt x="86" y="41"/>
                  <a:pt x="86" y="41"/>
                  <a:pt x="86" y="40"/>
                </a:cubicBezTo>
                <a:cubicBezTo>
                  <a:pt x="86" y="38"/>
                  <a:pt x="85" y="35"/>
                  <a:pt x="84" y="33"/>
                </a:cubicBezTo>
                <a:cubicBezTo>
                  <a:pt x="84" y="32"/>
                  <a:pt x="84" y="32"/>
                  <a:pt x="83" y="31"/>
                </a:cubicBezTo>
                <a:cubicBezTo>
                  <a:pt x="85" y="36"/>
                  <a:pt x="87" y="41"/>
                  <a:pt x="90" y="45"/>
                </a:cubicBezTo>
                <a:cubicBezTo>
                  <a:pt x="91" y="45"/>
                  <a:pt x="91" y="45"/>
                  <a:pt x="91" y="44"/>
                </a:cubicBezTo>
                <a:cubicBezTo>
                  <a:pt x="91" y="42"/>
                  <a:pt x="90" y="40"/>
                  <a:pt x="89" y="37"/>
                </a:cubicBezTo>
                <a:cubicBezTo>
                  <a:pt x="89" y="36"/>
                  <a:pt x="89" y="35"/>
                  <a:pt x="88" y="33"/>
                </a:cubicBezTo>
                <a:cubicBezTo>
                  <a:pt x="88" y="33"/>
                  <a:pt x="86" y="26"/>
                  <a:pt x="88" y="31"/>
                </a:cubicBezTo>
                <a:cubicBezTo>
                  <a:pt x="91" y="37"/>
                  <a:pt x="92" y="44"/>
                  <a:pt x="96" y="49"/>
                </a:cubicBezTo>
                <a:cubicBezTo>
                  <a:pt x="96" y="50"/>
                  <a:pt x="97" y="49"/>
                  <a:pt x="97" y="49"/>
                </a:cubicBezTo>
                <a:cubicBezTo>
                  <a:pt x="96" y="43"/>
                  <a:pt x="94" y="38"/>
                  <a:pt x="92" y="33"/>
                </a:cubicBezTo>
                <a:cubicBezTo>
                  <a:pt x="90" y="27"/>
                  <a:pt x="92" y="32"/>
                  <a:pt x="93" y="33"/>
                </a:cubicBezTo>
                <a:cubicBezTo>
                  <a:pt x="94" y="35"/>
                  <a:pt x="94" y="37"/>
                  <a:pt x="95" y="40"/>
                </a:cubicBezTo>
                <a:cubicBezTo>
                  <a:pt x="96" y="43"/>
                  <a:pt x="98" y="47"/>
                  <a:pt x="100" y="50"/>
                </a:cubicBezTo>
                <a:cubicBezTo>
                  <a:pt x="100" y="50"/>
                  <a:pt x="100" y="50"/>
                  <a:pt x="100" y="49"/>
                </a:cubicBezTo>
                <a:cubicBezTo>
                  <a:pt x="100" y="46"/>
                  <a:pt x="100" y="42"/>
                  <a:pt x="99" y="39"/>
                </a:cubicBezTo>
                <a:cubicBezTo>
                  <a:pt x="100" y="43"/>
                  <a:pt x="101" y="46"/>
                  <a:pt x="104" y="50"/>
                </a:cubicBezTo>
                <a:cubicBezTo>
                  <a:pt x="104" y="50"/>
                  <a:pt x="105" y="50"/>
                  <a:pt x="105" y="49"/>
                </a:cubicBezTo>
                <a:cubicBezTo>
                  <a:pt x="104" y="45"/>
                  <a:pt x="103" y="41"/>
                  <a:pt x="102" y="37"/>
                </a:cubicBezTo>
                <a:cubicBezTo>
                  <a:pt x="101" y="36"/>
                  <a:pt x="101" y="35"/>
                  <a:pt x="101" y="3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101" y="35"/>
                  <a:pt x="102" y="36"/>
                  <a:pt x="102" y="38"/>
                </a:cubicBezTo>
                <a:cubicBezTo>
                  <a:pt x="104" y="44"/>
                  <a:pt x="105" y="50"/>
                  <a:pt x="110" y="55"/>
                </a:cubicBezTo>
                <a:cubicBezTo>
                  <a:pt x="110" y="55"/>
                  <a:pt x="111" y="55"/>
                  <a:pt x="111" y="54"/>
                </a:cubicBezTo>
                <a:cubicBezTo>
                  <a:pt x="110" y="51"/>
                  <a:pt x="110" y="49"/>
                  <a:pt x="109" y="46"/>
                </a:cubicBezTo>
                <a:cubicBezTo>
                  <a:pt x="110" y="50"/>
                  <a:pt x="112" y="53"/>
                  <a:pt x="114" y="57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53"/>
                  <a:pt x="114" y="50"/>
                  <a:pt x="114" y="47"/>
                </a:cubicBezTo>
                <a:cubicBezTo>
                  <a:pt x="114" y="48"/>
                  <a:pt x="115" y="50"/>
                  <a:pt x="115" y="51"/>
                </a:cubicBezTo>
                <a:cubicBezTo>
                  <a:pt x="116" y="55"/>
                  <a:pt x="117" y="59"/>
                  <a:pt x="120" y="62"/>
                </a:cubicBezTo>
                <a:cubicBezTo>
                  <a:pt x="121" y="62"/>
                  <a:pt x="121" y="62"/>
                  <a:pt x="121" y="62"/>
                </a:cubicBezTo>
                <a:cubicBezTo>
                  <a:pt x="121" y="60"/>
                  <a:pt x="121" y="58"/>
                  <a:pt x="120" y="56"/>
                </a:cubicBezTo>
                <a:cubicBezTo>
                  <a:pt x="121" y="59"/>
                  <a:pt x="122" y="61"/>
                  <a:pt x="123" y="64"/>
                </a:cubicBezTo>
                <a:cubicBezTo>
                  <a:pt x="123" y="64"/>
                  <a:pt x="124" y="64"/>
                  <a:pt x="124" y="63"/>
                </a:cubicBezTo>
                <a:cubicBezTo>
                  <a:pt x="124" y="54"/>
                  <a:pt x="119" y="46"/>
                  <a:pt x="117" y="37"/>
                </a:cubicBezTo>
                <a:cubicBezTo>
                  <a:pt x="118" y="38"/>
                  <a:pt x="119" y="41"/>
                  <a:pt x="120" y="43"/>
                </a:cubicBezTo>
                <a:cubicBezTo>
                  <a:pt x="121" y="45"/>
                  <a:pt x="122" y="48"/>
                  <a:pt x="123" y="50"/>
                </a:cubicBezTo>
                <a:cubicBezTo>
                  <a:pt x="125" y="55"/>
                  <a:pt x="126" y="61"/>
                  <a:pt x="129" y="65"/>
                </a:cubicBezTo>
                <a:cubicBezTo>
                  <a:pt x="129" y="66"/>
                  <a:pt x="129" y="66"/>
                  <a:pt x="129" y="65"/>
                </a:cubicBezTo>
                <a:cubicBezTo>
                  <a:pt x="130" y="63"/>
                  <a:pt x="130" y="61"/>
                  <a:pt x="129" y="59"/>
                </a:cubicBezTo>
                <a:cubicBezTo>
                  <a:pt x="130" y="62"/>
                  <a:pt x="132" y="64"/>
                  <a:pt x="133" y="67"/>
                </a:cubicBezTo>
                <a:cubicBezTo>
                  <a:pt x="133" y="67"/>
                  <a:pt x="134" y="67"/>
                  <a:pt x="134" y="67"/>
                </a:cubicBezTo>
                <a:cubicBezTo>
                  <a:pt x="134" y="64"/>
                  <a:pt x="134" y="62"/>
                  <a:pt x="134" y="60"/>
                </a:cubicBezTo>
                <a:cubicBezTo>
                  <a:pt x="135" y="62"/>
                  <a:pt x="136" y="65"/>
                  <a:pt x="138" y="67"/>
                </a:cubicBezTo>
                <a:cubicBezTo>
                  <a:pt x="138" y="67"/>
                  <a:pt x="138" y="67"/>
                  <a:pt x="138" y="66"/>
                </a:cubicBezTo>
                <a:cubicBezTo>
                  <a:pt x="138" y="66"/>
                  <a:pt x="138" y="65"/>
                  <a:pt x="138" y="64"/>
                </a:cubicBezTo>
                <a:cubicBezTo>
                  <a:pt x="139" y="66"/>
                  <a:pt x="140" y="67"/>
                  <a:pt x="142" y="69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2" y="67"/>
                  <a:pt x="142" y="65"/>
                  <a:pt x="142" y="64"/>
                </a:cubicBezTo>
                <a:cubicBezTo>
                  <a:pt x="143" y="67"/>
                  <a:pt x="145" y="70"/>
                  <a:pt x="146" y="73"/>
                </a:cubicBezTo>
                <a:cubicBezTo>
                  <a:pt x="146" y="73"/>
                  <a:pt x="147" y="73"/>
                  <a:pt x="147" y="73"/>
                </a:cubicBezTo>
                <a:cubicBezTo>
                  <a:pt x="147" y="72"/>
                  <a:pt x="147" y="71"/>
                  <a:pt x="147" y="70"/>
                </a:cubicBezTo>
                <a:cubicBezTo>
                  <a:pt x="148" y="72"/>
                  <a:pt x="148" y="73"/>
                  <a:pt x="149" y="75"/>
                </a:cubicBezTo>
                <a:cubicBezTo>
                  <a:pt x="150" y="76"/>
                  <a:pt x="150" y="75"/>
                  <a:pt x="150" y="75"/>
                </a:cubicBezTo>
                <a:cubicBezTo>
                  <a:pt x="150" y="72"/>
                  <a:pt x="150" y="69"/>
                  <a:pt x="150" y="66"/>
                </a:cubicBezTo>
                <a:cubicBezTo>
                  <a:pt x="150" y="69"/>
                  <a:pt x="151" y="71"/>
                  <a:pt x="152" y="73"/>
                </a:cubicBezTo>
                <a:cubicBezTo>
                  <a:pt x="152" y="73"/>
                  <a:pt x="153" y="73"/>
                  <a:pt x="153" y="72"/>
                </a:cubicBezTo>
                <a:cubicBezTo>
                  <a:pt x="153" y="70"/>
                  <a:pt x="153" y="68"/>
                  <a:pt x="153" y="66"/>
                </a:cubicBezTo>
                <a:cubicBezTo>
                  <a:pt x="154" y="68"/>
                  <a:pt x="155" y="71"/>
                  <a:pt x="156" y="72"/>
                </a:cubicBezTo>
                <a:cubicBezTo>
                  <a:pt x="157" y="72"/>
                  <a:pt x="157" y="72"/>
                  <a:pt x="157" y="72"/>
                </a:cubicBezTo>
                <a:cubicBezTo>
                  <a:pt x="157" y="70"/>
                  <a:pt x="157" y="69"/>
                  <a:pt x="157" y="67"/>
                </a:cubicBezTo>
                <a:cubicBezTo>
                  <a:pt x="158" y="69"/>
                  <a:pt x="158" y="71"/>
                  <a:pt x="160" y="74"/>
                </a:cubicBezTo>
                <a:cubicBezTo>
                  <a:pt x="160" y="74"/>
                  <a:pt x="160" y="74"/>
                  <a:pt x="160" y="73"/>
                </a:cubicBezTo>
                <a:cubicBezTo>
                  <a:pt x="160" y="72"/>
                  <a:pt x="160" y="71"/>
                  <a:pt x="160" y="70"/>
                </a:cubicBezTo>
                <a:cubicBezTo>
                  <a:pt x="161" y="73"/>
                  <a:pt x="162" y="76"/>
                  <a:pt x="163" y="78"/>
                </a:cubicBezTo>
                <a:cubicBezTo>
                  <a:pt x="164" y="78"/>
                  <a:pt x="164" y="78"/>
                  <a:pt x="164" y="78"/>
                </a:cubicBezTo>
                <a:cubicBezTo>
                  <a:pt x="164" y="77"/>
                  <a:pt x="164" y="76"/>
                  <a:pt x="164" y="76"/>
                </a:cubicBezTo>
                <a:cubicBezTo>
                  <a:pt x="165" y="77"/>
                  <a:pt x="165" y="78"/>
                  <a:pt x="166" y="79"/>
                </a:cubicBezTo>
                <a:cubicBezTo>
                  <a:pt x="166" y="79"/>
                  <a:pt x="167" y="79"/>
                  <a:pt x="167" y="79"/>
                </a:cubicBezTo>
                <a:cubicBezTo>
                  <a:pt x="167" y="77"/>
                  <a:pt x="167" y="75"/>
                  <a:pt x="167" y="74"/>
                </a:cubicBezTo>
                <a:cubicBezTo>
                  <a:pt x="167" y="75"/>
                  <a:pt x="168" y="76"/>
                  <a:pt x="169" y="78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70" y="75"/>
                  <a:pt x="170" y="73"/>
                  <a:pt x="169" y="70"/>
                </a:cubicBezTo>
                <a:cubicBezTo>
                  <a:pt x="170" y="73"/>
                  <a:pt x="170" y="75"/>
                  <a:pt x="171" y="77"/>
                </a:cubicBezTo>
                <a:cubicBezTo>
                  <a:pt x="171" y="77"/>
                  <a:pt x="171" y="77"/>
                  <a:pt x="171" y="77"/>
                </a:cubicBezTo>
                <a:cubicBezTo>
                  <a:pt x="168" y="85"/>
                  <a:pt x="153" y="79"/>
                  <a:pt x="149" y="7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Freeform 39"/>
          <p:cNvSpPr>
            <a:spLocks noEditPoints="1"/>
          </p:cNvSpPr>
          <p:nvPr/>
        </p:nvSpPr>
        <p:spPr bwMode="auto">
          <a:xfrm>
            <a:off x="2741613" y="3392488"/>
            <a:ext cx="668337" cy="320675"/>
          </a:xfrm>
          <a:custGeom>
            <a:avLst/>
            <a:gdLst>
              <a:gd name="T0" fmla="*/ 3 w 178"/>
              <a:gd name="T1" fmla="*/ 13 h 85"/>
              <a:gd name="T2" fmla="*/ 49 w 178"/>
              <a:gd name="T3" fmla="*/ 26 h 85"/>
              <a:gd name="T4" fmla="*/ 132 w 178"/>
              <a:gd name="T5" fmla="*/ 35 h 85"/>
              <a:gd name="T6" fmla="*/ 149 w 178"/>
              <a:gd name="T7" fmla="*/ 60 h 85"/>
              <a:gd name="T8" fmla="*/ 147 w 178"/>
              <a:gd name="T9" fmla="*/ 68 h 85"/>
              <a:gd name="T10" fmla="*/ 142 w 178"/>
              <a:gd name="T11" fmla="*/ 58 h 85"/>
              <a:gd name="T12" fmla="*/ 142 w 178"/>
              <a:gd name="T13" fmla="*/ 66 h 85"/>
              <a:gd name="T14" fmla="*/ 138 w 178"/>
              <a:gd name="T15" fmla="*/ 65 h 85"/>
              <a:gd name="T16" fmla="*/ 129 w 178"/>
              <a:gd name="T17" fmla="*/ 44 h 85"/>
              <a:gd name="T18" fmla="*/ 125 w 178"/>
              <a:gd name="T19" fmla="*/ 42 h 85"/>
              <a:gd name="T20" fmla="*/ 127 w 178"/>
              <a:gd name="T21" fmla="*/ 59 h 85"/>
              <a:gd name="T22" fmla="*/ 114 w 178"/>
              <a:gd name="T23" fmla="*/ 36 h 85"/>
              <a:gd name="T24" fmla="*/ 110 w 178"/>
              <a:gd name="T25" fmla="*/ 34 h 85"/>
              <a:gd name="T26" fmla="*/ 106 w 178"/>
              <a:gd name="T27" fmla="*/ 31 h 85"/>
              <a:gd name="T28" fmla="*/ 100 w 178"/>
              <a:gd name="T29" fmla="*/ 30 h 85"/>
              <a:gd name="T30" fmla="*/ 100 w 178"/>
              <a:gd name="T31" fmla="*/ 48 h 85"/>
              <a:gd name="T32" fmla="*/ 95 w 178"/>
              <a:gd name="T33" fmla="*/ 46 h 85"/>
              <a:gd name="T34" fmla="*/ 82 w 178"/>
              <a:gd name="T35" fmla="*/ 25 h 85"/>
              <a:gd name="T36" fmla="*/ 82 w 178"/>
              <a:gd name="T37" fmla="*/ 40 h 85"/>
              <a:gd name="T38" fmla="*/ 72 w 178"/>
              <a:gd name="T39" fmla="*/ 24 h 85"/>
              <a:gd name="T40" fmla="*/ 65 w 178"/>
              <a:gd name="T41" fmla="*/ 21 h 85"/>
              <a:gd name="T42" fmla="*/ 61 w 178"/>
              <a:gd name="T43" fmla="*/ 21 h 85"/>
              <a:gd name="T44" fmla="*/ 58 w 178"/>
              <a:gd name="T45" fmla="*/ 23 h 85"/>
              <a:gd name="T46" fmla="*/ 172 w 178"/>
              <a:gd name="T47" fmla="*/ 77 h 85"/>
              <a:gd name="T48" fmla="*/ 170 w 178"/>
              <a:gd name="T49" fmla="*/ 67 h 85"/>
              <a:gd name="T50" fmla="*/ 169 w 178"/>
              <a:gd name="T51" fmla="*/ 76 h 85"/>
              <a:gd name="T52" fmla="*/ 166 w 178"/>
              <a:gd name="T53" fmla="*/ 75 h 85"/>
              <a:gd name="T54" fmla="*/ 162 w 178"/>
              <a:gd name="T55" fmla="*/ 73 h 85"/>
              <a:gd name="T56" fmla="*/ 158 w 178"/>
              <a:gd name="T57" fmla="*/ 66 h 85"/>
              <a:gd name="T58" fmla="*/ 156 w 178"/>
              <a:gd name="T59" fmla="*/ 70 h 85"/>
              <a:gd name="T60" fmla="*/ 163 w 178"/>
              <a:gd name="T61" fmla="*/ 64 h 85"/>
              <a:gd name="T62" fmla="*/ 144 w 178"/>
              <a:gd name="T63" fmla="*/ 54 h 85"/>
              <a:gd name="T64" fmla="*/ 68 w 178"/>
              <a:gd name="T65" fmla="*/ 34 h 85"/>
              <a:gd name="T66" fmla="*/ 56 w 178"/>
              <a:gd name="T67" fmla="*/ 24 h 85"/>
              <a:gd name="T68" fmla="*/ 60 w 178"/>
              <a:gd name="T69" fmla="*/ 27 h 85"/>
              <a:gd name="T70" fmla="*/ 64 w 178"/>
              <a:gd name="T71" fmla="*/ 29 h 85"/>
              <a:gd name="T72" fmla="*/ 27 w 178"/>
              <a:gd name="T73" fmla="*/ 13 h 85"/>
              <a:gd name="T74" fmla="*/ 10 w 178"/>
              <a:gd name="T75" fmla="*/ 16 h 85"/>
              <a:gd name="T76" fmla="*/ 39 w 178"/>
              <a:gd name="T77" fmla="*/ 13 h 85"/>
              <a:gd name="T78" fmla="*/ 13 w 178"/>
              <a:gd name="T79" fmla="*/ 20 h 85"/>
              <a:gd name="T80" fmla="*/ 53 w 178"/>
              <a:gd name="T81" fmla="*/ 25 h 85"/>
              <a:gd name="T82" fmla="*/ 19 w 178"/>
              <a:gd name="T83" fmla="*/ 6 h 85"/>
              <a:gd name="T84" fmla="*/ 149 w 178"/>
              <a:gd name="T85" fmla="*/ 77 h 85"/>
              <a:gd name="T86" fmla="*/ 76 w 178"/>
              <a:gd name="T87" fmla="*/ 37 h 85"/>
              <a:gd name="T88" fmla="*/ 83 w 178"/>
              <a:gd name="T89" fmla="*/ 41 h 85"/>
              <a:gd name="T90" fmla="*/ 84 w 178"/>
              <a:gd name="T91" fmla="*/ 31 h 85"/>
              <a:gd name="T92" fmla="*/ 97 w 178"/>
              <a:gd name="T93" fmla="*/ 49 h 85"/>
              <a:gd name="T94" fmla="*/ 101 w 178"/>
              <a:gd name="T95" fmla="*/ 49 h 85"/>
              <a:gd name="T96" fmla="*/ 101 w 178"/>
              <a:gd name="T97" fmla="*/ 33 h 85"/>
              <a:gd name="T98" fmla="*/ 116 w 178"/>
              <a:gd name="T99" fmla="*/ 56 h 85"/>
              <a:gd name="T100" fmla="*/ 124 w 178"/>
              <a:gd name="T101" fmla="*/ 63 h 85"/>
              <a:gd name="T102" fmla="*/ 130 w 178"/>
              <a:gd name="T103" fmla="*/ 65 h 85"/>
              <a:gd name="T104" fmla="*/ 139 w 178"/>
              <a:gd name="T105" fmla="*/ 66 h 85"/>
              <a:gd name="T106" fmla="*/ 147 w 178"/>
              <a:gd name="T107" fmla="*/ 73 h 85"/>
              <a:gd name="T108" fmla="*/ 153 w 178"/>
              <a:gd name="T109" fmla="*/ 72 h 85"/>
              <a:gd name="T110" fmla="*/ 161 w 178"/>
              <a:gd name="T111" fmla="*/ 73 h 85"/>
              <a:gd name="T112" fmla="*/ 168 w 178"/>
              <a:gd name="T113" fmla="*/ 79 h 85"/>
              <a:gd name="T114" fmla="*/ 172 w 178"/>
              <a:gd name="T115" fmla="*/ 77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8" h="85">
                <a:moveTo>
                  <a:pt x="58" y="16"/>
                </a:moveTo>
                <a:cubicBezTo>
                  <a:pt x="55" y="16"/>
                  <a:pt x="52" y="16"/>
                  <a:pt x="49" y="16"/>
                </a:cubicBezTo>
                <a:cubicBezTo>
                  <a:pt x="43" y="8"/>
                  <a:pt x="37" y="1"/>
                  <a:pt x="25" y="0"/>
                </a:cubicBezTo>
                <a:cubicBezTo>
                  <a:pt x="16" y="0"/>
                  <a:pt x="12" y="10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0" y="14"/>
                  <a:pt x="0" y="15"/>
                </a:cubicBezTo>
                <a:cubicBezTo>
                  <a:pt x="0" y="15"/>
                  <a:pt x="0" y="16"/>
                  <a:pt x="1" y="16"/>
                </a:cubicBezTo>
                <a:cubicBezTo>
                  <a:pt x="11" y="21"/>
                  <a:pt x="16" y="33"/>
                  <a:pt x="28" y="35"/>
                </a:cubicBezTo>
                <a:cubicBezTo>
                  <a:pt x="35" y="37"/>
                  <a:pt x="46" y="33"/>
                  <a:pt x="49" y="26"/>
                </a:cubicBezTo>
                <a:cubicBezTo>
                  <a:pt x="49" y="26"/>
                  <a:pt x="49" y="26"/>
                  <a:pt x="49" y="26"/>
                </a:cubicBezTo>
                <a:cubicBezTo>
                  <a:pt x="76" y="41"/>
                  <a:pt x="102" y="57"/>
                  <a:pt x="130" y="71"/>
                </a:cubicBezTo>
                <a:cubicBezTo>
                  <a:pt x="138" y="75"/>
                  <a:pt x="147" y="79"/>
                  <a:pt x="155" y="82"/>
                </a:cubicBezTo>
                <a:cubicBezTo>
                  <a:pt x="161" y="84"/>
                  <a:pt x="171" y="85"/>
                  <a:pt x="174" y="79"/>
                </a:cubicBezTo>
                <a:cubicBezTo>
                  <a:pt x="178" y="71"/>
                  <a:pt x="171" y="64"/>
                  <a:pt x="167" y="59"/>
                </a:cubicBezTo>
                <a:cubicBezTo>
                  <a:pt x="158" y="49"/>
                  <a:pt x="144" y="41"/>
                  <a:pt x="132" y="35"/>
                </a:cubicBezTo>
                <a:cubicBezTo>
                  <a:pt x="109" y="24"/>
                  <a:pt x="84" y="16"/>
                  <a:pt x="58" y="16"/>
                </a:cubicBezTo>
                <a:close/>
                <a:moveTo>
                  <a:pt x="119" y="32"/>
                </a:moveTo>
                <a:cubicBezTo>
                  <a:pt x="130" y="37"/>
                  <a:pt x="140" y="43"/>
                  <a:pt x="150" y="49"/>
                </a:cubicBezTo>
                <a:cubicBezTo>
                  <a:pt x="151" y="56"/>
                  <a:pt x="153" y="62"/>
                  <a:pt x="153" y="69"/>
                </a:cubicBezTo>
                <a:cubicBezTo>
                  <a:pt x="153" y="71"/>
                  <a:pt x="151" y="67"/>
                  <a:pt x="151" y="67"/>
                </a:cubicBezTo>
                <a:cubicBezTo>
                  <a:pt x="150" y="65"/>
                  <a:pt x="150" y="62"/>
                  <a:pt x="149" y="60"/>
                </a:cubicBezTo>
                <a:cubicBezTo>
                  <a:pt x="149" y="57"/>
                  <a:pt x="148" y="54"/>
                  <a:pt x="147" y="51"/>
                </a:cubicBezTo>
                <a:cubicBezTo>
                  <a:pt x="147" y="51"/>
                  <a:pt x="147" y="51"/>
                  <a:pt x="147" y="51"/>
                </a:cubicBezTo>
                <a:cubicBezTo>
                  <a:pt x="147" y="55"/>
                  <a:pt x="148" y="59"/>
                  <a:pt x="149" y="62"/>
                </a:cubicBezTo>
                <a:cubicBezTo>
                  <a:pt x="149" y="65"/>
                  <a:pt x="149" y="67"/>
                  <a:pt x="150" y="69"/>
                </a:cubicBezTo>
                <a:cubicBezTo>
                  <a:pt x="150" y="70"/>
                  <a:pt x="151" y="75"/>
                  <a:pt x="149" y="72"/>
                </a:cubicBezTo>
                <a:cubicBezTo>
                  <a:pt x="149" y="71"/>
                  <a:pt x="148" y="69"/>
                  <a:pt x="147" y="68"/>
                </a:cubicBezTo>
                <a:cubicBezTo>
                  <a:pt x="147" y="62"/>
                  <a:pt x="146" y="55"/>
                  <a:pt x="143" y="50"/>
                </a:cubicBezTo>
                <a:cubicBezTo>
                  <a:pt x="143" y="50"/>
                  <a:pt x="142" y="50"/>
                  <a:pt x="142" y="50"/>
                </a:cubicBezTo>
                <a:cubicBezTo>
                  <a:pt x="143" y="56"/>
                  <a:pt x="145" y="62"/>
                  <a:pt x="147" y="67"/>
                </a:cubicBezTo>
                <a:cubicBezTo>
                  <a:pt x="147" y="68"/>
                  <a:pt x="147" y="68"/>
                  <a:pt x="147" y="69"/>
                </a:cubicBezTo>
                <a:cubicBezTo>
                  <a:pt x="147" y="71"/>
                  <a:pt x="147" y="73"/>
                  <a:pt x="146" y="70"/>
                </a:cubicBezTo>
                <a:cubicBezTo>
                  <a:pt x="144" y="66"/>
                  <a:pt x="143" y="62"/>
                  <a:pt x="142" y="58"/>
                </a:cubicBezTo>
                <a:cubicBezTo>
                  <a:pt x="142" y="57"/>
                  <a:pt x="141" y="56"/>
                  <a:pt x="141" y="55"/>
                </a:cubicBezTo>
                <a:cubicBezTo>
                  <a:pt x="140" y="52"/>
                  <a:pt x="139" y="49"/>
                  <a:pt x="139" y="47"/>
                </a:cubicBezTo>
                <a:cubicBezTo>
                  <a:pt x="139" y="46"/>
                  <a:pt x="138" y="46"/>
                  <a:pt x="138" y="47"/>
                </a:cubicBezTo>
                <a:cubicBezTo>
                  <a:pt x="138" y="47"/>
                  <a:pt x="138" y="48"/>
                  <a:pt x="138" y="48"/>
                </a:cubicBezTo>
                <a:cubicBezTo>
                  <a:pt x="138" y="49"/>
                  <a:pt x="138" y="49"/>
                  <a:pt x="138" y="49"/>
                </a:cubicBezTo>
                <a:cubicBezTo>
                  <a:pt x="140" y="54"/>
                  <a:pt x="142" y="60"/>
                  <a:pt x="142" y="66"/>
                </a:cubicBezTo>
                <a:cubicBezTo>
                  <a:pt x="142" y="69"/>
                  <a:pt x="139" y="63"/>
                  <a:pt x="139" y="63"/>
                </a:cubicBezTo>
                <a:cubicBezTo>
                  <a:pt x="139" y="62"/>
                  <a:pt x="139" y="62"/>
                  <a:pt x="139" y="61"/>
                </a:cubicBezTo>
                <a:cubicBezTo>
                  <a:pt x="138" y="55"/>
                  <a:pt x="136" y="49"/>
                  <a:pt x="134" y="44"/>
                </a:cubicBezTo>
                <a:cubicBezTo>
                  <a:pt x="134" y="43"/>
                  <a:pt x="133" y="43"/>
                  <a:pt x="134" y="44"/>
                </a:cubicBezTo>
                <a:cubicBezTo>
                  <a:pt x="135" y="50"/>
                  <a:pt x="136" y="56"/>
                  <a:pt x="138" y="62"/>
                </a:cubicBezTo>
                <a:cubicBezTo>
                  <a:pt x="138" y="63"/>
                  <a:pt x="138" y="64"/>
                  <a:pt x="138" y="65"/>
                </a:cubicBezTo>
                <a:cubicBezTo>
                  <a:pt x="138" y="66"/>
                  <a:pt x="136" y="62"/>
                  <a:pt x="136" y="61"/>
                </a:cubicBezTo>
                <a:cubicBezTo>
                  <a:pt x="135" y="59"/>
                  <a:pt x="134" y="57"/>
                  <a:pt x="134" y="55"/>
                </a:cubicBezTo>
                <a:cubicBezTo>
                  <a:pt x="134" y="55"/>
                  <a:pt x="134" y="55"/>
                  <a:pt x="134" y="55"/>
                </a:cubicBezTo>
                <a:cubicBezTo>
                  <a:pt x="133" y="53"/>
                  <a:pt x="132" y="51"/>
                  <a:pt x="132" y="49"/>
                </a:cubicBezTo>
                <a:cubicBezTo>
                  <a:pt x="131" y="47"/>
                  <a:pt x="130" y="45"/>
                  <a:pt x="130" y="44"/>
                </a:cubicBezTo>
                <a:cubicBezTo>
                  <a:pt x="130" y="43"/>
                  <a:pt x="129" y="43"/>
                  <a:pt x="129" y="44"/>
                </a:cubicBezTo>
                <a:cubicBezTo>
                  <a:pt x="130" y="47"/>
                  <a:pt x="132" y="51"/>
                  <a:pt x="133" y="54"/>
                </a:cubicBezTo>
                <a:cubicBezTo>
                  <a:pt x="133" y="57"/>
                  <a:pt x="134" y="59"/>
                  <a:pt x="134" y="61"/>
                </a:cubicBezTo>
                <a:cubicBezTo>
                  <a:pt x="134" y="64"/>
                  <a:pt x="135" y="67"/>
                  <a:pt x="132" y="62"/>
                </a:cubicBezTo>
                <a:cubicBezTo>
                  <a:pt x="131" y="60"/>
                  <a:pt x="130" y="58"/>
                  <a:pt x="129" y="55"/>
                </a:cubicBezTo>
                <a:cubicBezTo>
                  <a:pt x="128" y="51"/>
                  <a:pt x="127" y="47"/>
                  <a:pt x="126" y="43"/>
                </a:cubicBezTo>
                <a:cubicBezTo>
                  <a:pt x="126" y="43"/>
                  <a:pt x="126" y="42"/>
                  <a:pt x="125" y="42"/>
                </a:cubicBezTo>
                <a:cubicBezTo>
                  <a:pt x="125" y="42"/>
                  <a:pt x="125" y="41"/>
                  <a:pt x="125" y="41"/>
                </a:cubicBezTo>
                <a:cubicBezTo>
                  <a:pt x="125" y="40"/>
                  <a:pt x="124" y="40"/>
                  <a:pt x="124" y="41"/>
                </a:cubicBezTo>
                <a:cubicBezTo>
                  <a:pt x="125" y="46"/>
                  <a:pt x="127" y="50"/>
                  <a:pt x="128" y="55"/>
                </a:cubicBezTo>
                <a:cubicBezTo>
                  <a:pt x="128" y="56"/>
                  <a:pt x="129" y="57"/>
                  <a:pt x="129" y="58"/>
                </a:cubicBezTo>
                <a:cubicBezTo>
                  <a:pt x="129" y="60"/>
                  <a:pt x="129" y="62"/>
                  <a:pt x="129" y="64"/>
                </a:cubicBezTo>
                <a:cubicBezTo>
                  <a:pt x="129" y="63"/>
                  <a:pt x="128" y="60"/>
                  <a:pt x="127" y="59"/>
                </a:cubicBezTo>
                <a:cubicBezTo>
                  <a:pt x="124" y="51"/>
                  <a:pt x="122" y="42"/>
                  <a:pt x="118" y="35"/>
                </a:cubicBezTo>
                <a:cubicBezTo>
                  <a:pt x="117" y="34"/>
                  <a:pt x="117" y="35"/>
                  <a:pt x="117" y="35"/>
                </a:cubicBezTo>
                <a:cubicBezTo>
                  <a:pt x="119" y="44"/>
                  <a:pt x="123" y="53"/>
                  <a:pt x="124" y="62"/>
                </a:cubicBezTo>
                <a:cubicBezTo>
                  <a:pt x="124" y="60"/>
                  <a:pt x="122" y="57"/>
                  <a:pt x="121" y="55"/>
                </a:cubicBezTo>
                <a:cubicBezTo>
                  <a:pt x="120" y="53"/>
                  <a:pt x="120" y="50"/>
                  <a:pt x="119" y="48"/>
                </a:cubicBezTo>
                <a:cubicBezTo>
                  <a:pt x="118" y="44"/>
                  <a:pt x="117" y="40"/>
                  <a:pt x="114" y="36"/>
                </a:cubicBezTo>
                <a:cubicBezTo>
                  <a:pt x="114" y="35"/>
                  <a:pt x="113" y="36"/>
                  <a:pt x="114" y="36"/>
                </a:cubicBezTo>
                <a:cubicBezTo>
                  <a:pt x="116" y="44"/>
                  <a:pt x="119" y="51"/>
                  <a:pt x="121" y="59"/>
                </a:cubicBezTo>
                <a:cubicBezTo>
                  <a:pt x="121" y="62"/>
                  <a:pt x="119" y="57"/>
                  <a:pt x="119" y="57"/>
                </a:cubicBezTo>
                <a:cubicBezTo>
                  <a:pt x="118" y="55"/>
                  <a:pt x="117" y="54"/>
                  <a:pt x="117" y="52"/>
                </a:cubicBezTo>
                <a:cubicBezTo>
                  <a:pt x="115" y="48"/>
                  <a:pt x="114" y="44"/>
                  <a:pt x="112" y="41"/>
                </a:cubicBezTo>
                <a:cubicBezTo>
                  <a:pt x="112" y="39"/>
                  <a:pt x="111" y="36"/>
                  <a:pt x="110" y="34"/>
                </a:cubicBezTo>
                <a:cubicBezTo>
                  <a:pt x="109" y="34"/>
                  <a:pt x="109" y="34"/>
                  <a:pt x="109" y="35"/>
                </a:cubicBezTo>
                <a:cubicBezTo>
                  <a:pt x="110" y="37"/>
                  <a:pt x="111" y="39"/>
                  <a:pt x="112" y="41"/>
                </a:cubicBezTo>
                <a:cubicBezTo>
                  <a:pt x="112" y="41"/>
                  <a:pt x="112" y="42"/>
                  <a:pt x="112" y="42"/>
                </a:cubicBezTo>
                <a:cubicBezTo>
                  <a:pt x="113" y="45"/>
                  <a:pt x="114" y="47"/>
                  <a:pt x="114" y="50"/>
                </a:cubicBezTo>
                <a:cubicBezTo>
                  <a:pt x="114" y="51"/>
                  <a:pt x="114" y="54"/>
                  <a:pt x="115" y="55"/>
                </a:cubicBezTo>
                <a:cubicBezTo>
                  <a:pt x="110" y="48"/>
                  <a:pt x="109" y="39"/>
                  <a:pt x="106" y="31"/>
                </a:cubicBezTo>
                <a:cubicBezTo>
                  <a:pt x="105" y="31"/>
                  <a:pt x="105" y="31"/>
                  <a:pt x="105" y="31"/>
                </a:cubicBezTo>
                <a:cubicBezTo>
                  <a:pt x="106" y="35"/>
                  <a:pt x="107" y="38"/>
                  <a:pt x="108" y="42"/>
                </a:cubicBezTo>
                <a:cubicBezTo>
                  <a:pt x="109" y="44"/>
                  <a:pt x="109" y="47"/>
                  <a:pt x="110" y="49"/>
                </a:cubicBezTo>
                <a:cubicBezTo>
                  <a:pt x="110" y="51"/>
                  <a:pt x="111" y="54"/>
                  <a:pt x="109" y="51"/>
                </a:cubicBezTo>
                <a:cubicBezTo>
                  <a:pt x="104" y="45"/>
                  <a:pt x="104" y="36"/>
                  <a:pt x="100" y="30"/>
                </a:cubicBezTo>
                <a:cubicBezTo>
                  <a:pt x="100" y="29"/>
                  <a:pt x="100" y="30"/>
                  <a:pt x="100" y="30"/>
                </a:cubicBezTo>
                <a:cubicBezTo>
                  <a:pt x="100" y="34"/>
                  <a:pt x="101" y="37"/>
                  <a:pt x="102" y="41"/>
                </a:cubicBezTo>
                <a:cubicBezTo>
                  <a:pt x="103" y="42"/>
                  <a:pt x="103" y="44"/>
                  <a:pt x="104" y="46"/>
                </a:cubicBezTo>
                <a:cubicBezTo>
                  <a:pt x="104" y="48"/>
                  <a:pt x="105" y="49"/>
                  <a:pt x="103" y="47"/>
                </a:cubicBezTo>
                <a:cubicBezTo>
                  <a:pt x="100" y="41"/>
                  <a:pt x="99" y="34"/>
                  <a:pt x="96" y="28"/>
                </a:cubicBezTo>
                <a:cubicBezTo>
                  <a:pt x="96" y="28"/>
                  <a:pt x="96" y="28"/>
                  <a:pt x="96" y="28"/>
                </a:cubicBezTo>
                <a:cubicBezTo>
                  <a:pt x="97" y="35"/>
                  <a:pt x="100" y="41"/>
                  <a:pt x="100" y="48"/>
                </a:cubicBezTo>
                <a:cubicBezTo>
                  <a:pt x="100" y="47"/>
                  <a:pt x="98" y="45"/>
                  <a:pt x="98" y="44"/>
                </a:cubicBezTo>
                <a:cubicBezTo>
                  <a:pt x="97" y="42"/>
                  <a:pt x="96" y="40"/>
                  <a:pt x="96" y="37"/>
                </a:cubicBezTo>
                <a:cubicBezTo>
                  <a:pt x="95" y="34"/>
                  <a:pt x="93" y="31"/>
                  <a:pt x="92" y="29"/>
                </a:cubicBezTo>
                <a:cubicBezTo>
                  <a:pt x="92" y="28"/>
                  <a:pt x="91" y="28"/>
                  <a:pt x="91" y="29"/>
                </a:cubicBezTo>
                <a:cubicBezTo>
                  <a:pt x="92" y="35"/>
                  <a:pt x="95" y="40"/>
                  <a:pt x="96" y="46"/>
                </a:cubicBezTo>
                <a:cubicBezTo>
                  <a:pt x="97" y="49"/>
                  <a:pt x="96" y="47"/>
                  <a:pt x="95" y="46"/>
                </a:cubicBezTo>
                <a:cubicBezTo>
                  <a:pt x="94" y="44"/>
                  <a:pt x="93" y="41"/>
                  <a:pt x="92" y="39"/>
                </a:cubicBezTo>
                <a:cubicBezTo>
                  <a:pt x="91" y="35"/>
                  <a:pt x="90" y="31"/>
                  <a:pt x="88" y="27"/>
                </a:cubicBezTo>
                <a:cubicBezTo>
                  <a:pt x="88" y="27"/>
                  <a:pt x="87" y="27"/>
                  <a:pt x="87" y="27"/>
                </a:cubicBezTo>
                <a:cubicBezTo>
                  <a:pt x="87" y="30"/>
                  <a:pt x="88" y="32"/>
                  <a:pt x="88" y="35"/>
                </a:cubicBezTo>
                <a:cubicBezTo>
                  <a:pt x="89" y="36"/>
                  <a:pt x="90" y="42"/>
                  <a:pt x="91" y="43"/>
                </a:cubicBezTo>
                <a:cubicBezTo>
                  <a:pt x="86" y="38"/>
                  <a:pt x="85" y="31"/>
                  <a:pt x="82" y="25"/>
                </a:cubicBezTo>
                <a:cubicBezTo>
                  <a:pt x="82" y="24"/>
                  <a:pt x="81" y="25"/>
                  <a:pt x="81" y="25"/>
                </a:cubicBezTo>
                <a:cubicBezTo>
                  <a:pt x="82" y="28"/>
                  <a:pt x="83" y="30"/>
                  <a:pt x="84" y="33"/>
                </a:cubicBezTo>
                <a:cubicBezTo>
                  <a:pt x="84" y="34"/>
                  <a:pt x="85" y="37"/>
                  <a:pt x="86" y="39"/>
                </a:cubicBezTo>
                <a:cubicBezTo>
                  <a:pt x="82" y="34"/>
                  <a:pt x="80" y="28"/>
                  <a:pt x="78" y="22"/>
                </a:cubicBezTo>
                <a:cubicBezTo>
                  <a:pt x="78" y="22"/>
                  <a:pt x="77" y="22"/>
                  <a:pt x="77" y="22"/>
                </a:cubicBezTo>
                <a:cubicBezTo>
                  <a:pt x="79" y="28"/>
                  <a:pt x="81" y="34"/>
                  <a:pt x="82" y="40"/>
                </a:cubicBezTo>
                <a:cubicBezTo>
                  <a:pt x="82" y="37"/>
                  <a:pt x="80" y="35"/>
                  <a:pt x="79" y="32"/>
                </a:cubicBezTo>
                <a:cubicBezTo>
                  <a:pt x="77" y="29"/>
                  <a:pt x="76" y="26"/>
                  <a:pt x="75" y="23"/>
                </a:cubicBezTo>
                <a:cubicBezTo>
                  <a:pt x="75" y="22"/>
                  <a:pt x="74" y="23"/>
                  <a:pt x="74" y="23"/>
                </a:cubicBezTo>
                <a:cubicBezTo>
                  <a:pt x="76" y="28"/>
                  <a:pt x="77" y="32"/>
                  <a:pt x="79" y="37"/>
                </a:cubicBezTo>
                <a:cubicBezTo>
                  <a:pt x="78" y="33"/>
                  <a:pt x="75" y="28"/>
                  <a:pt x="73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7"/>
                  <a:pt x="73" y="33"/>
                  <a:pt x="75" y="36"/>
                </a:cubicBezTo>
                <a:cubicBezTo>
                  <a:pt x="72" y="32"/>
                  <a:pt x="71" y="27"/>
                  <a:pt x="68" y="23"/>
                </a:cubicBezTo>
                <a:cubicBezTo>
                  <a:pt x="68" y="23"/>
                  <a:pt x="68" y="23"/>
                  <a:pt x="68" y="23"/>
                </a:cubicBezTo>
                <a:cubicBezTo>
                  <a:pt x="68" y="25"/>
                  <a:pt x="69" y="27"/>
                  <a:pt x="70" y="29"/>
                </a:cubicBezTo>
                <a:cubicBezTo>
                  <a:pt x="70" y="30"/>
                  <a:pt x="72" y="36"/>
                  <a:pt x="71" y="33"/>
                </a:cubicBezTo>
                <a:cubicBezTo>
                  <a:pt x="69" y="29"/>
                  <a:pt x="68" y="25"/>
                  <a:pt x="65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5" y="24"/>
                  <a:pt x="66" y="26"/>
                  <a:pt x="67" y="29"/>
                </a:cubicBezTo>
                <a:cubicBezTo>
                  <a:pt x="66" y="26"/>
                  <a:pt x="65" y="23"/>
                  <a:pt x="63" y="21"/>
                </a:cubicBezTo>
                <a:cubicBezTo>
                  <a:pt x="63" y="21"/>
                  <a:pt x="63" y="21"/>
                  <a:pt x="63" y="22"/>
                </a:cubicBezTo>
                <a:cubicBezTo>
                  <a:pt x="63" y="24"/>
                  <a:pt x="63" y="26"/>
                  <a:pt x="64" y="28"/>
                </a:cubicBezTo>
                <a:cubicBezTo>
                  <a:pt x="63" y="26"/>
                  <a:pt x="62" y="23"/>
                  <a:pt x="61" y="21"/>
                </a:cubicBezTo>
                <a:cubicBezTo>
                  <a:pt x="61" y="21"/>
                  <a:pt x="60" y="21"/>
                  <a:pt x="60" y="21"/>
                </a:cubicBezTo>
                <a:cubicBezTo>
                  <a:pt x="60" y="22"/>
                  <a:pt x="60" y="22"/>
                  <a:pt x="60" y="23"/>
                </a:cubicBezTo>
                <a:cubicBezTo>
                  <a:pt x="60" y="22"/>
                  <a:pt x="60" y="22"/>
                  <a:pt x="60" y="22"/>
                </a:cubicBezTo>
                <a:cubicBezTo>
                  <a:pt x="60" y="21"/>
                  <a:pt x="59" y="21"/>
                  <a:pt x="59" y="22"/>
                </a:cubicBezTo>
                <a:cubicBezTo>
                  <a:pt x="59" y="22"/>
                  <a:pt x="59" y="23"/>
                  <a:pt x="59" y="23"/>
                </a:cubicBezTo>
                <a:cubicBezTo>
                  <a:pt x="59" y="23"/>
                  <a:pt x="58" y="23"/>
                  <a:pt x="58" y="23"/>
                </a:cubicBezTo>
                <a:cubicBezTo>
                  <a:pt x="57" y="25"/>
                  <a:pt x="57" y="25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7" y="21"/>
                  <a:pt x="57" y="20"/>
                  <a:pt x="57" y="19"/>
                </a:cubicBezTo>
                <a:cubicBezTo>
                  <a:pt x="78" y="18"/>
                  <a:pt x="99" y="24"/>
                  <a:pt x="119" y="32"/>
                </a:cubicBezTo>
                <a:close/>
                <a:moveTo>
                  <a:pt x="172" y="74"/>
                </a:moveTo>
                <a:cubicBezTo>
                  <a:pt x="173" y="75"/>
                  <a:pt x="172" y="76"/>
                  <a:pt x="172" y="77"/>
                </a:cubicBezTo>
                <a:cubicBezTo>
                  <a:pt x="172" y="74"/>
                  <a:pt x="171" y="71"/>
                  <a:pt x="171" y="69"/>
                </a:cubicBezTo>
                <a:cubicBezTo>
                  <a:pt x="171" y="69"/>
                  <a:pt x="171" y="70"/>
                  <a:pt x="172" y="71"/>
                </a:cubicBezTo>
                <a:cubicBezTo>
                  <a:pt x="172" y="72"/>
                  <a:pt x="172" y="73"/>
                  <a:pt x="172" y="74"/>
                </a:cubicBezTo>
                <a:close/>
                <a:moveTo>
                  <a:pt x="170" y="68"/>
                </a:moveTo>
                <a:cubicBezTo>
                  <a:pt x="170" y="68"/>
                  <a:pt x="170" y="68"/>
                  <a:pt x="170" y="68"/>
                </a:cubicBezTo>
                <a:cubicBezTo>
                  <a:pt x="170" y="68"/>
                  <a:pt x="170" y="67"/>
                  <a:pt x="170" y="67"/>
                </a:cubicBezTo>
                <a:cubicBezTo>
                  <a:pt x="170" y="67"/>
                  <a:pt x="170" y="68"/>
                  <a:pt x="170" y="68"/>
                </a:cubicBezTo>
                <a:close/>
                <a:moveTo>
                  <a:pt x="153" y="52"/>
                </a:moveTo>
                <a:cubicBezTo>
                  <a:pt x="158" y="55"/>
                  <a:pt x="163" y="59"/>
                  <a:pt x="167" y="63"/>
                </a:cubicBezTo>
                <a:cubicBezTo>
                  <a:pt x="167" y="64"/>
                  <a:pt x="168" y="65"/>
                  <a:pt x="168" y="65"/>
                </a:cubicBezTo>
                <a:cubicBezTo>
                  <a:pt x="169" y="67"/>
                  <a:pt x="169" y="69"/>
                  <a:pt x="169" y="71"/>
                </a:cubicBezTo>
                <a:cubicBezTo>
                  <a:pt x="169" y="72"/>
                  <a:pt x="169" y="76"/>
                  <a:pt x="169" y="76"/>
                </a:cubicBezTo>
                <a:cubicBezTo>
                  <a:pt x="167" y="72"/>
                  <a:pt x="167" y="67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4"/>
                  <a:pt x="166" y="64"/>
                  <a:pt x="166" y="65"/>
                </a:cubicBezTo>
                <a:cubicBezTo>
                  <a:pt x="166" y="65"/>
                  <a:pt x="166" y="65"/>
                  <a:pt x="166" y="65"/>
                </a:cubicBezTo>
                <a:cubicBezTo>
                  <a:pt x="166" y="67"/>
                  <a:pt x="166" y="69"/>
                  <a:pt x="166" y="70"/>
                </a:cubicBezTo>
                <a:cubicBezTo>
                  <a:pt x="167" y="72"/>
                  <a:pt x="168" y="81"/>
                  <a:pt x="166" y="75"/>
                </a:cubicBezTo>
                <a:cubicBezTo>
                  <a:pt x="165" y="75"/>
                  <a:pt x="165" y="74"/>
                  <a:pt x="165" y="74"/>
                </a:cubicBezTo>
                <a:cubicBezTo>
                  <a:pt x="165" y="69"/>
                  <a:pt x="164" y="64"/>
                  <a:pt x="162" y="60"/>
                </a:cubicBezTo>
                <a:cubicBezTo>
                  <a:pt x="162" y="59"/>
                  <a:pt x="161" y="60"/>
                  <a:pt x="162" y="60"/>
                </a:cubicBezTo>
                <a:cubicBezTo>
                  <a:pt x="163" y="65"/>
                  <a:pt x="163" y="69"/>
                  <a:pt x="164" y="74"/>
                </a:cubicBezTo>
                <a:cubicBezTo>
                  <a:pt x="164" y="75"/>
                  <a:pt x="164" y="76"/>
                  <a:pt x="164" y="76"/>
                </a:cubicBezTo>
                <a:cubicBezTo>
                  <a:pt x="164" y="77"/>
                  <a:pt x="163" y="73"/>
                  <a:pt x="162" y="73"/>
                </a:cubicBezTo>
                <a:cubicBezTo>
                  <a:pt x="161" y="70"/>
                  <a:pt x="161" y="67"/>
                  <a:pt x="160" y="65"/>
                </a:cubicBezTo>
                <a:cubicBezTo>
                  <a:pt x="160" y="62"/>
                  <a:pt x="160" y="60"/>
                  <a:pt x="159" y="58"/>
                </a:cubicBezTo>
                <a:cubicBezTo>
                  <a:pt x="159" y="57"/>
                  <a:pt x="158" y="58"/>
                  <a:pt x="158" y="58"/>
                </a:cubicBezTo>
                <a:cubicBezTo>
                  <a:pt x="159" y="60"/>
                  <a:pt x="159" y="63"/>
                  <a:pt x="160" y="66"/>
                </a:cubicBezTo>
                <a:cubicBezTo>
                  <a:pt x="160" y="67"/>
                  <a:pt x="160" y="69"/>
                  <a:pt x="160" y="70"/>
                </a:cubicBezTo>
                <a:cubicBezTo>
                  <a:pt x="160" y="74"/>
                  <a:pt x="158" y="67"/>
                  <a:pt x="158" y="66"/>
                </a:cubicBezTo>
                <a:cubicBezTo>
                  <a:pt x="158" y="65"/>
                  <a:pt x="157" y="64"/>
                  <a:pt x="157" y="63"/>
                </a:cubicBezTo>
                <a:cubicBezTo>
                  <a:pt x="157" y="60"/>
                  <a:pt x="156" y="57"/>
                  <a:pt x="155" y="53"/>
                </a:cubicBezTo>
                <a:cubicBezTo>
                  <a:pt x="155" y="53"/>
                  <a:pt x="154" y="53"/>
                  <a:pt x="154" y="53"/>
                </a:cubicBezTo>
                <a:cubicBezTo>
                  <a:pt x="155" y="57"/>
                  <a:pt x="156" y="60"/>
                  <a:pt x="157" y="64"/>
                </a:cubicBezTo>
                <a:cubicBezTo>
                  <a:pt x="157" y="64"/>
                  <a:pt x="157" y="64"/>
                  <a:pt x="157" y="64"/>
                </a:cubicBezTo>
                <a:cubicBezTo>
                  <a:pt x="157" y="65"/>
                  <a:pt x="157" y="71"/>
                  <a:pt x="156" y="70"/>
                </a:cubicBezTo>
                <a:cubicBezTo>
                  <a:pt x="155" y="68"/>
                  <a:pt x="154" y="66"/>
                  <a:pt x="154" y="63"/>
                </a:cubicBezTo>
                <a:cubicBezTo>
                  <a:pt x="153" y="59"/>
                  <a:pt x="152" y="54"/>
                  <a:pt x="151" y="50"/>
                </a:cubicBezTo>
                <a:cubicBezTo>
                  <a:pt x="152" y="51"/>
                  <a:pt x="153" y="51"/>
                  <a:pt x="153" y="52"/>
                </a:cubicBezTo>
                <a:close/>
                <a:moveTo>
                  <a:pt x="164" y="71"/>
                </a:moveTo>
                <a:cubicBezTo>
                  <a:pt x="164" y="69"/>
                  <a:pt x="164" y="67"/>
                  <a:pt x="163" y="65"/>
                </a:cubicBezTo>
                <a:cubicBezTo>
                  <a:pt x="163" y="65"/>
                  <a:pt x="163" y="64"/>
                  <a:pt x="163" y="64"/>
                </a:cubicBezTo>
                <a:cubicBezTo>
                  <a:pt x="164" y="66"/>
                  <a:pt x="164" y="68"/>
                  <a:pt x="164" y="71"/>
                </a:cubicBezTo>
                <a:cubicBezTo>
                  <a:pt x="164" y="71"/>
                  <a:pt x="164" y="71"/>
                  <a:pt x="164" y="71"/>
                </a:cubicBezTo>
                <a:close/>
                <a:moveTo>
                  <a:pt x="146" y="64"/>
                </a:moveTo>
                <a:cubicBezTo>
                  <a:pt x="146" y="63"/>
                  <a:pt x="146" y="62"/>
                  <a:pt x="145" y="61"/>
                </a:cubicBezTo>
                <a:cubicBezTo>
                  <a:pt x="145" y="59"/>
                  <a:pt x="144" y="56"/>
                  <a:pt x="144" y="53"/>
                </a:cubicBezTo>
                <a:cubicBezTo>
                  <a:pt x="143" y="50"/>
                  <a:pt x="144" y="53"/>
                  <a:pt x="144" y="54"/>
                </a:cubicBezTo>
                <a:cubicBezTo>
                  <a:pt x="145" y="57"/>
                  <a:pt x="146" y="61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lose/>
                <a:moveTo>
                  <a:pt x="118" y="47"/>
                </a:moveTo>
                <a:cubicBezTo>
                  <a:pt x="117" y="44"/>
                  <a:pt x="116" y="40"/>
                  <a:pt x="114" y="37"/>
                </a:cubicBezTo>
                <a:cubicBezTo>
                  <a:pt x="116" y="40"/>
                  <a:pt x="117" y="44"/>
                  <a:pt x="118" y="47"/>
                </a:cubicBezTo>
                <a:close/>
                <a:moveTo>
                  <a:pt x="68" y="34"/>
                </a:moveTo>
                <a:cubicBezTo>
                  <a:pt x="68" y="30"/>
                  <a:pt x="67" y="27"/>
                  <a:pt x="66" y="24"/>
                </a:cubicBezTo>
                <a:cubicBezTo>
                  <a:pt x="65" y="21"/>
                  <a:pt x="68" y="28"/>
                  <a:pt x="68" y="28"/>
                </a:cubicBezTo>
                <a:cubicBezTo>
                  <a:pt x="69" y="31"/>
                  <a:pt x="70" y="33"/>
                  <a:pt x="71" y="35"/>
                </a:cubicBezTo>
                <a:cubicBezTo>
                  <a:pt x="70" y="35"/>
                  <a:pt x="69" y="34"/>
                  <a:pt x="68" y="34"/>
                </a:cubicBezTo>
                <a:close/>
                <a:moveTo>
                  <a:pt x="55" y="26"/>
                </a:moveTo>
                <a:cubicBezTo>
                  <a:pt x="56" y="26"/>
                  <a:pt x="56" y="25"/>
                  <a:pt x="56" y="24"/>
                </a:cubicBezTo>
                <a:cubicBezTo>
                  <a:pt x="56" y="25"/>
                  <a:pt x="56" y="25"/>
                  <a:pt x="57" y="26"/>
                </a:cubicBezTo>
                <a:cubicBezTo>
                  <a:pt x="57" y="26"/>
                  <a:pt x="57" y="26"/>
                  <a:pt x="58" y="26"/>
                </a:cubicBezTo>
                <a:cubicBezTo>
                  <a:pt x="59" y="23"/>
                  <a:pt x="58" y="26"/>
                  <a:pt x="58" y="27"/>
                </a:cubicBezTo>
                <a:cubicBezTo>
                  <a:pt x="58" y="28"/>
                  <a:pt x="59" y="28"/>
                  <a:pt x="59" y="27"/>
                </a:cubicBezTo>
                <a:cubicBezTo>
                  <a:pt x="59" y="26"/>
                  <a:pt x="60" y="24"/>
                  <a:pt x="60" y="23"/>
                </a:cubicBezTo>
                <a:cubicBezTo>
                  <a:pt x="60" y="24"/>
                  <a:pt x="60" y="26"/>
                  <a:pt x="60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61" y="28"/>
                  <a:pt x="61" y="28"/>
                  <a:pt x="61" y="29"/>
                </a:cubicBezTo>
                <a:cubicBezTo>
                  <a:pt x="61" y="29"/>
                  <a:pt x="62" y="29"/>
                  <a:pt x="62" y="28"/>
                </a:cubicBezTo>
                <a:cubicBezTo>
                  <a:pt x="62" y="27"/>
                  <a:pt x="60" y="21"/>
                  <a:pt x="61" y="24"/>
                </a:cubicBezTo>
                <a:cubicBezTo>
                  <a:pt x="62" y="26"/>
                  <a:pt x="63" y="28"/>
                  <a:pt x="64" y="30"/>
                </a:cubicBezTo>
                <a:cubicBezTo>
                  <a:pt x="64" y="30"/>
                  <a:pt x="64" y="30"/>
                  <a:pt x="64" y="29"/>
                </a:cubicBezTo>
                <a:cubicBezTo>
                  <a:pt x="64" y="28"/>
                  <a:pt x="64" y="27"/>
                  <a:pt x="64" y="25"/>
                </a:cubicBezTo>
                <a:cubicBezTo>
                  <a:pt x="64" y="24"/>
                  <a:pt x="62" y="21"/>
                  <a:pt x="64" y="24"/>
                </a:cubicBezTo>
                <a:cubicBezTo>
                  <a:pt x="66" y="27"/>
                  <a:pt x="66" y="30"/>
                  <a:pt x="67" y="33"/>
                </a:cubicBezTo>
                <a:cubicBezTo>
                  <a:pt x="63" y="31"/>
                  <a:pt x="59" y="28"/>
                  <a:pt x="55" y="26"/>
                </a:cubicBezTo>
                <a:close/>
                <a:moveTo>
                  <a:pt x="10" y="16"/>
                </a:moveTo>
                <a:cubicBezTo>
                  <a:pt x="16" y="15"/>
                  <a:pt x="21" y="13"/>
                  <a:pt x="27" y="13"/>
                </a:cubicBezTo>
                <a:cubicBezTo>
                  <a:pt x="31" y="13"/>
                  <a:pt x="35" y="14"/>
                  <a:pt x="39" y="16"/>
                </a:cubicBezTo>
                <a:cubicBezTo>
                  <a:pt x="42" y="19"/>
                  <a:pt x="44" y="21"/>
                  <a:pt x="47" y="22"/>
                </a:cubicBezTo>
                <a:cubicBezTo>
                  <a:pt x="47" y="22"/>
                  <a:pt x="47" y="22"/>
                  <a:pt x="47" y="22"/>
                </a:cubicBezTo>
                <a:cubicBezTo>
                  <a:pt x="47" y="22"/>
                  <a:pt x="46" y="22"/>
                  <a:pt x="46" y="23"/>
                </a:cubicBezTo>
                <a:cubicBezTo>
                  <a:pt x="42" y="28"/>
                  <a:pt x="34" y="22"/>
                  <a:pt x="29" y="20"/>
                </a:cubicBezTo>
                <a:cubicBezTo>
                  <a:pt x="23" y="18"/>
                  <a:pt x="16" y="18"/>
                  <a:pt x="10" y="16"/>
                </a:cubicBezTo>
                <a:cubicBezTo>
                  <a:pt x="10" y="16"/>
                  <a:pt x="10" y="16"/>
                  <a:pt x="10" y="16"/>
                </a:cubicBezTo>
                <a:close/>
                <a:moveTo>
                  <a:pt x="38" y="12"/>
                </a:moveTo>
                <a:cubicBezTo>
                  <a:pt x="35" y="11"/>
                  <a:pt x="31" y="11"/>
                  <a:pt x="27" y="10"/>
                </a:cubicBezTo>
                <a:cubicBezTo>
                  <a:pt x="24" y="10"/>
                  <a:pt x="21" y="11"/>
                  <a:pt x="18" y="11"/>
                </a:cubicBezTo>
                <a:cubicBezTo>
                  <a:pt x="19" y="10"/>
                  <a:pt x="20" y="10"/>
                  <a:pt x="22" y="9"/>
                </a:cubicBezTo>
                <a:cubicBezTo>
                  <a:pt x="28" y="7"/>
                  <a:pt x="34" y="9"/>
                  <a:pt x="39" y="13"/>
                </a:cubicBezTo>
                <a:cubicBezTo>
                  <a:pt x="39" y="13"/>
                  <a:pt x="38" y="13"/>
                  <a:pt x="38" y="12"/>
                </a:cubicBezTo>
                <a:close/>
                <a:moveTo>
                  <a:pt x="13" y="20"/>
                </a:moveTo>
                <a:cubicBezTo>
                  <a:pt x="19" y="21"/>
                  <a:pt x="26" y="22"/>
                  <a:pt x="32" y="24"/>
                </a:cubicBezTo>
                <a:cubicBezTo>
                  <a:pt x="35" y="26"/>
                  <a:pt x="38" y="27"/>
                  <a:pt x="41" y="27"/>
                </a:cubicBezTo>
                <a:cubicBezTo>
                  <a:pt x="37" y="30"/>
                  <a:pt x="31" y="30"/>
                  <a:pt x="26" y="29"/>
                </a:cubicBezTo>
                <a:cubicBezTo>
                  <a:pt x="21" y="27"/>
                  <a:pt x="17" y="23"/>
                  <a:pt x="13" y="20"/>
                </a:cubicBezTo>
                <a:close/>
                <a:moveTo>
                  <a:pt x="50" y="23"/>
                </a:moveTo>
                <a:cubicBezTo>
                  <a:pt x="50" y="23"/>
                  <a:pt x="50" y="23"/>
                  <a:pt x="50" y="23"/>
                </a:cubicBezTo>
                <a:cubicBezTo>
                  <a:pt x="50" y="22"/>
                  <a:pt x="50" y="21"/>
                  <a:pt x="50" y="19"/>
                </a:cubicBezTo>
                <a:cubicBezTo>
                  <a:pt x="51" y="19"/>
                  <a:pt x="53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21"/>
                  <a:pt x="54" y="23"/>
                  <a:pt x="53" y="25"/>
                </a:cubicBezTo>
                <a:cubicBezTo>
                  <a:pt x="52" y="24"/>
                  <a:pt x="51" y="24"/>
                  <a:pt x="50" y="23"/>
                </a:cubicBezTo>
                <a:close/>
                <a:moveTo>
                  <a:pt x="42" y="12"/>
                </a:moveTo>
                <a:cubicBezTo>
                  <a:pt x="38" y="9"/>
                  <a:pt x="33" y="6"/>
                  <a:pt x="28" y="6"/>
                </a:cubicBezTo>
                <a:cubicBezTo>
                  <a:pt x="24" y="5"/>
                  <a:pt x="21" y="6"/>
                  <a:pt x="18" y="7"/>
                </a:cubicBezTo>
                <a:cubicBezTo>
                  <a:pt x="16" y="8"/>
                  <a:pt x="14" y="10"/>
                  <a:pt x="13" y="11"/>
                </a:cubicBezTo>
                <a:cubicBezTo>
                  <a:pt x="15" y="10"/>
                  <a:pt x="17" y="8"/>
                  <a:pt x="19" y="6"/>
                </a:cubicBezTo>
                <a:cubicBezTo>
                  <a:pt x="27" y="0"/>
                  <a:pt x="35" y="5"/>
                  <a:pt x="42" y="12"/>
                </a:cubicBezTo>
                <a:close/>
                <a:moveTo>
                  <a:pt x="17" y="26"/>
                </a:moveTo>
                <a:cubicBezTo>
                  <a:pt x="20" y="29"/>
                  <a:pt x="23" y="31"/>
                  <a:pt x="27" y="32"/>
                </a:cubicBezTo>
                <a:cubicBezTo>
                  <a:pt x="25" y="32"/>
                  <a:pt x="24" y="31"/>
                  <a:pt x="23" y="31"/>
                </a:cubicBezTo>
                <a:cubicBezTo>
                  <a:pt x="21" y="30"/>
                  <a:pt x="19" y="28"/>
                  <a:pt x="17" y="26"/>
                </a:cubicBezTo>
                <a:close/>
                <a:moveTo>
                  <a:pt x="149" y="77"/>
                </a:moveTo>
                <a:cubicBezTo>
                  <a:pt x="140" y="73"/>
                  <a:pt x="132" y="68"/>
                  <a:pt x="123" y="64"/>
                </a:cubicBezTo>
                <a:cubicBezTo>
                  <a:pt x="105" y="56"/>
                  <a:pt x="89" y="45"/>
                  <a:pt x="72" y="36"/>
                </a:cubicBezTo>
                <a:cubicBezTo>
                  <a:pt x="72" y="36"/>
                  <a:pt x="72" y="36"/>
                  <a:pt x="72" y="35"/>
                </a:cubicBezTo>
                <a:cubicBezTo>
                  <a:pt x="71" y="32"/>
                  <a:pt x="71" y="27"/>
                  <a:pt x="69" y="24"/>
                </a:cubicBezTo>
                <a:cubicBezTo>
                  <a:pt x="71" y="28"/>
                  <a:pt x="72" y="33"/>
                  <a:pt x="75" y="37"/>
                </a:cubicBezTo>
                <a:cubicBezTo>
                  <a:pt x="75" y="37"/>
                  <a:pt x="76" y="37"/>
                  <a:pt x="76" y="37"/>
                </a:cubicBezTo>
                <a:cubicBezTo>
                  <a:pt x="75" y="35"/>
                  <a:pt x="75" y="33"/>
                  <a:pt x="74" y="30"/>
                </a:cubicBezTo>
                <a:cubicBezTo>
                  <a:pt x="73" y="28"/>
                  <a:pt x="71" y="22"/>
                  <a:pt x="74" y="28"/>
                </a:cubicBezTo>
                <a:cubicBezTo>
                  <a:pt x="76" y="32"/>
                  <a:pt x="77" y="35"/>
                  <a:pt x="79" y="38"/>
                </a:cubicBezTo>
                <a:cubicBezTo>
                  <a:pt x="79" y="39"/>
                  <a:pt x="80" y="38"/>
                  <a:pt x="80" y="38"/>
                </a:cubicBezTo>
                <a:cubicBezTo>
                  <a:pt x="79" y="36"/>
                  <a:pt x="79" y="34"/>
                  <a:pt x="78" y="32"/>
                </a:cubicBezTo>
                <a:cubicBezTo>
                  <a:pt x="79" y="35"/>
                  <a:pt x="81" y="38"/>
                  <a:pt x="83" y="41"/>
                </a:cubicBezTo>
                <a:cubicBezTo>
                  <a:pt x="83" y="42"/>
                  <a:pt x="84" y="42"/>
                  <a:pt x="83" y="41"/>
                </a:cubicBezTo>
                <a:cubicBezTo>
                  <a:pt x="82" y="35"/>
                  <a:pt x="80" y="30"/>
                  <a:pt x="78" y="24"/>
                </a:cubicBezTo>
                <a:cubicBezTo>
                  <a:pt x="80" y="29"/>
                  <a:pt x="83" y="35"/>
                  <a:pt x="86" y="40"/>
                </a:cubicBezTo>
                <a:cubicBezTo>
                  <a:pt x="86" y="41"/>
                  <a:pt x="87" y="41"/>
                  <a:pt x="87" y="40"/>
                </a:cubicBezTo>
                <a:cubicBezTo>
                  <a:pt x="86" y="37"/>
                  <a:pt x="85" y="35"/>
                  <a:pt x="84" y="32"/>
                </a:cubicBezTo>
                <a:cubicBezTo>
                  <a:pt x="84" y="32"/>
                  <a:pt x="84" y="31"/>
                  <a:pt x="84" y="31"/>
                </a:cubicBezTo>
                <a:cubicBezTo>
                  <a:pt x="86" y="36"/>
                  <a:pt x="88" y="41"/>
                  <a:pt x="91" y="44"/>
                </a:cubicBezTo>
                <a:cubicBezTo>
                  <a:pt x="91" y="45"/>
                  <a:pt x="92" y="45"/>
                  <a:pt x="92" y="44"/>
                </a:cubicBezTo>
                <a:cubicBezTo>
                  <a:pt x="91" y="42"/>
                  <a:pt x="91" y="40"/>
                  <a:pt x="90" y="37"/>
                </a:cubicBezTo>
                <a:cubicBezTo>
                  <a:pt x="90" y="36"/>
                  <a:pt x="89" y="34"/>
                  <a:pt x="89" y="33"/>
                </a:cubicBezTo>
                <a:cubicBezTo>
                  <a:pt x="89" y="33"/>
                  <a:pt x="87" y="26"/>
                  <a:pt x="89" y="30"/>
                </a:cubicBezTo>
                <a:cubicBezTo>
                  <a:pt x="91" y="37"/>
                  <a:pt x="93" y="43"/>
                  <a:pt x="97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3"/>
                  <a:pt x="94" y="38"/>
                  <a:pt x="93" y="32"/>
                </a:cubicBezTo>
                <a:cubicBezTo>
                  <a:pt x="91" y="27"/>
                  <a:pt x="93" y="32"/>
                  <a:pt x="93" y="33"/>
                </a:cubicBezTo>
                <a:cubicBezTo>
                  <a:pt x="94" y="35"/>
                  <a:pt x="95" y="37"/>
                  <a:pt x="96" y="39"/>
                </a:cubicBezTo>
                <a:cubicBezTo>
                  <a:pt x="97" y="43"/>
                  <a:pt x="98" y="46"/>
                  <a:pt x="100" y="49"/>
                </a:cubicBezTo>
                <a:cubicBezTo>
                  <a:pt x="100" y="50"/>
                  <a:pt x="101" y="50"/>
                  <a:pt x="101" y="49"/>
                </a:cubicBezTo>
                <a:cubicBezTo>
                  <a:pt x="101" y="46"/>
                  <a:pt x="100" y="42"/>
                  <a:pt x="99" y="38"/>
                </a:cubicBezTo>
                <a:cubicBezTo>
                  <a:pt x="101" y="42"/>
                  <a:pt x="102" y="46"/>
                  <a:pt x="105" y="49"/>
                </a:cubicBezTo>
                <a:cubicBezTo>
                  <a:pt x="105" y="50"/>
                  <a:pt x="105" y="49"/>
                  <a:pt x="105" y="49"/>
                </a:cubicBezTo>
                <a:cubicBezTo>
                  <a:pt x="104" y="45"/>
                  <a:pt x="103" y="41"/>
                  <a:pt x="102" y="37"/>
                </a:cubicBezTo>
                <a:cubicBezTo>
                  <a:pt x="102" y="36"/>
                  <a:pt x="101" y="35"/>
                  <a:pt x="101" y="33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102" y="34"/>
                  <a:pt x="102" y="36"/>
                  <a:pt x="103" y="37"/>
                </a:cubicBezTo>
                <a:cubicBezTo>
                  <a:pt x="105" y="43"/>
                  <a:pt x="106" y="50"/>
                  <a:pt x="111" y="54"/>
                </a:cubicBezTo>
                <a:cubicBezTo>
                  <a:pt x="111" y="55"/>
                  <a:pt x="111" y="54"/>
                  <a:pt x="111" y="54"/>
                </a:cubicBezTo>
                <a:cubicBezTo>
                  <a:pt x="111" y="51"/>
                  <a:pt x="110" y="48"/>
                  <a:pt x="110" y="46"/>
                </a:cubicBezTo>
                <a:cubicBezTo>
                  <a:pt x="111" y="49"/>
                  <a:pt x="113" y="53"/>
                  <a:pt x="115" y="57"/>
                </a:cubicBezTo>
                <a:cubicBezTo>
                  <a:pt x="115" y="57"/>
                  <a:pt x="116" y="57"/>
                  <a:pt x="116" y="56"/>
                </a:cubicBezTo>
                <a:cubicBezTo>
                  <a:pt x="115" y="53"/>
                  <a:pt x="115" y="50"/>
                  <a:pt x="114" y="47"/>
                </a:cubicBezTo>
                <a:cubicBezTo>
                  <a:pt x="115" y="48"/>
                  <a:pt x="115" y="50"/>
                  <a:pt x="116" y="51"/>
                </a:cubicBezTo>
                <a:cubicBezTo>
                  <a:pt x="117" y="55"/>
                  <a:pt x="118" y="59"/>
                  <a:pt x="121" y="62"/>
                </a:cubicBezTo>
                <a:cubicBezTo>
                  <a:pt x="121" y="62"/>
                  <a:pt x="122" y="62"/>
                  <a:pt x="122" y="61"/>
                </a:cubicBezTo>
                <a:cubicBezTo>
                  <a:pt x="121" y="60"/>
                  <a:pt x="121" y="58"/>
                  <a:pt x="121" y="56"/>
                </a:cubicBezTo>
                <a:cubicBezTo>
                  <a:pt x="122" y="58"/>
                  <a:pt x="123" y="61"/>
                  <a:pt x="124" y="63"/>
                </a:cubicBezTo>
                <a:cubicBezTo>
                  <a:pt x="124" y="64"/>
                  <a:pt x="124" y="63"/>
                  <a:pt x="124" y="63"/>
                </a:cubicBezTo>
                <a:cubicBezTo>
                  <a:pt x="124" y="54"/>
                  <a:pt x="120" y="45"/>
                  <a:pt x="118" y="36"/>
                </a:cubicBezTo>
                <a:cubicBezTo>
                  <a:pt x="118" y="38"/>
                  <a:pt x="120" y="40"/>
                  <a:pt x="121" y="42"/>
                </a:cubicBezTo>
                <a:cubicBezTo>
                  <a:pt x="122" y="45"/>
                  <a:pt x="122" y="47"/>
                  <a:pt x="123" y="50"/>
                </a:cubicBezTo>
                <a:cubicBezTo>
                  <a:pt x="125" y="55"/>
                  <a:pt x="127" y="60"/>
                  <a:pt x="129" y="65"/>
                </a:cubicBezTo>
                <a:cubicBezTo>
                  <a:pt x="129" y="66"/>
                  <a:pt x="130" y="66"/>
                  <a:pt x="130" y="65"/>
                </a:cubicBezTo>
                <a:cubicBezTo>
                  <a:pt x="130" y="63"/>
                  <a:pt x="130" y="61"/>
                  <a:pt x="130" y="59"/>
                </a:cubicBezTo>
                <a:cubicBezTo>
                  <a:pt x="131" y="62"/>
                  <a:pt x="132" y="64"/>
                  <a:pt x="134" y="67"/>
                </a:cubicBezTo>
                <a:cubicBezTo>
                  <a:pt x="134" y="67"/>
                  <a:pt x="134" y="67"/>
                  <a:pt x="134" y="66"/>
                </a:cubicBezTo>
                <a:cubicBezTo>
                  <a:pt x="135" y="64"/>
                  <a:pt x="135" y="62"/>
                  <a:pt x="134" y="60"/>
                </a:cubicBezTo>
                <a:cubicBezTo>
                  <a:pt x="135" y="62"/>
                  <a:pt x="137" y="64"/>
                  <a:pt x="138" y="67"/>
                </a:cubicBezTo>
                <a:cubicBezTo>
                  <a:pt x="138" y="67"/>
                  <a:pt x="139" y="67"/>
                  <a:pt x="139" y="66"/>
                </a:cubicBezTo>
                <a:cubicBezTo>
                  <a:pt x="139" y="65"/>
                  <a:pt x="139" y="65"/>
                  <a:pt x="139" y="64"/>
                </a:cubicBezTo>
                <a:cubicBezTo>
                  <a:pt x="140" y="65"/>
                  <a:pt x="141" y="67"/>
                  <a:pt x="142" y="69"/>
                </a:cubicBezTo>
                <a:cubicBezTo>
                  <a:pt x="142" y="69"/>
                  <a:pt x="143" y="69"/>
                  <a:pt x="143" y="68"/>
                </a:cubicBezTo>
                <a:cubicBezTo>
                  <a:pt x="143" y="67"/>
                  <a:pt x="143" y="65"/>
                  <a:pt x="143" y="64"/>
                </a:cubicBezTo>
                <a:cubicBezTo>
                  <a:pt x="144" y="67"/>
                  <a:pt x="145" y="70"/>
                  <a:pt x="147" y="73"/>
                </a:cubicBezTo>
                <a:cubicBezTo>
                  <a:pt x="147" y="73"/>
                  <a:pt x="147" y="73"/>
                  <a:pt x="147" y="73"/>
                </a:cubicBezTo>
                <a:cubicBezTo>
                  <a:pt x="147" y="72"/>
                  <a:pt x="147" y="71"/>
                  <a:pt x="147" y="70"/>
                </a:cubicBezTo>
                <a:cubicBezTo>
                  <a:pt x="148" y="71"/>
                  <a:pt x="149" y="73"/>
                  <a:pt x="150" y="75"/>
                </a:cubicBezTo>
                <a:cubicBezTo>
                  <a:pt x="150" y="75"/>
                  <a:pt x="151" y="75"/>
                  <a:pt x="151" y="75"/>
                </a:cubicBezTo>
                <a:cubicBezTo>
                  <a:pt x="151" y="72"/>
                  <a:pt x="150" y="69"/>
                  <a:pt x="150" y="66"/>
                </a:cubicBezTo>
                <a:cubicBezTo>
                  <a:pt x="151" y="68"/>
                  <a:pt x="152" y="70"/>
                  <a:pt x="153" y="72"/>
                </a:cubicBezTo>
                <a:cubicBezTo>
                  <a:pt x="153" y="73"/>
                  <a:pt x="153" y="73"/>
                  <a:pt x="153" y="72"/>
                </a:cubicBezTo>
                <a:cubicBezTo>
                  <a:pt x="154" y="70"/>
                  <a:pt x="154" y="68"/>
                  <a:pt x="153" y="66"/>
                </a:cubicBezTo>
                <a:cubicBezTo>
                  <a:pt x="154" y="68"/>
                  <a:pt x="155" y="70"/>
                  <a:pt x="157" y="72"/>
                </a:cubicBezTo>
                <a:cubicBezTo>
                  <a:pt x="157" y="72"/>
                  <a:pt x="158" y="72"/>
                  <a:pt x="158" y="72"/>
                </a:cubicBezTo>
                <a:cubicBezTo>
                  <a:pt x="158" y="70"/>
                  <a:pt x="158" y="68"/>
                  <a:pt x="157" y="67"/>
                </a:cubicBezTo>
                <a:cubicBezTo>
                  <a:pt x="158" y="69"/>
                  <a:pt x="159" y="71"/>
                  <a:pt x="160" y="73"/>
                </a:cubicBezTo>
                <a:cubicBezTo>
                  <a:pt x="160" y="74"/>
                  <a:pt x="161" y="74"/>
                  <a:pt x="161" y="73"/>
                </a:cubicBezTo>
                <a:cubicBezTo>
                  <a:pt x="161" y="72"/>
                  <a:pt x="161" y="71"/>
                  <a:pt x="161" y="70"/>
                </a:cubicBezTo>
                <a:cubicBezTo>
                  <a:pt x="162" y="73"/>
                  <a:pt x="162" y="75"/>
                  <a:pt x="164" y="78"/>
                </a:cubicBezTo>
                <a:cubicBezTo>
                  <a:pt x="164" y="78"/>
                  <a:pt x="165" y="78"/>
                  <a:pt x="165" y="78"/>
                </a:cubicBezTo>
                <a:cubicBezTo>
                  <a:pt x="165" y="77"/>
                  <a:pt x="165" y="76"/>
                  <a:pt x="165" y="76"/>
                </a:cubicBezTo>
                <a:cubicBezTo>
                  <a:pt x="165" y="77"/>
                  <a:pt x="166" y="78"/>
                  <a:pt x="167" y="79"/>
                </a:cubicBezTo>
                <a:cubicBezTo>
                  <a:pt x="167" y="79"/>
                  <a:pt x="167" y="79"/>
                  <a:pt x="168" y="79"/>
                </a:cubicBezTo>
                <a:cubicBezTo>
                  <a:pt x="168" y="77"/>
                  <a:pt x="168" y="75"/>
                  <a:pt x="167" y="73"/>
                </a:cubicBezTo>
                <a:cubicBezTo>
                  <a:pt x="168" y="75"/>
                  <a:pt x="168" y="76"/>
                  <a:pt x="169" y="78"/>
                </a:cubicBezTo>
                <a:cubicBezTo>
                  <a:pt x="169" y="78"/>
                  <a:pt x="170" y="78"/>
                  <a:pt x="170" y="78"/>
                </a:cubicBezTo>
                <a:cubicBezTo>
                  <a:pt x="170" y="75"/>
                  <a:pt x="170" y="73"/>
                  <a:pt x="170" y="70"/>
                </a:cubicBezTo>
                <a:cubicBezTo>
                  <a:pt x="170" y="72"/>
                  <a:pt x="171" y="75"/>
                  <a:pt x="171" y="77"/>
                </a:cubicBezTo>
                <a:cubicBezTo>
                  <a:pt x="171" y="77"/>
                  <a:pt x="172" y="77"/>
                  <a:pt x="172" y="77"/>
                </a:cubicBezTo>
                <a:cubicBezTo>
                  <a:pt x="168" y="85"/>
                  <a:pt x="154" y="79"/>
                  <a:pt x="149" y="7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Freeform 40"/>
          <p:cNvSpPr>
            <a:spLocks noEditPoints="1"/>
          </p:cNvSpPr>
          <p:nvPr/>
        </p:nvSpPr>
        <p:spPr bwMode="auto">
          <a:xfrm>
            <a:off x="766763" y="2359025"/>
            <a:ext cx="296862" cy="703263"/>
          </a:xfrm>
          <a:custGeom>
            <a:avLst/>
            <a:gdLst>
              <a:gd name="T0" fmla="*/ 60 w 79"/>
              <a:gd name="T1" fmla="*/ 168 h 187"/>
              <a:gd name="T2" fmla="*/ 77 w 79"/>
              <a:gd name="T3" fmla="*/ 142 h 187"/>
              <a:gd name="T4" fmla="*/ 65 w 79"/>
              <a:gd name="T5" fmla="*/ 103 h 187"/>
              <a:gd name="T6" fmla="*/ 26 w 79"/>
              <a:gd name="T7" fmla="*/ 0 h 187"/>
              <a:gd name="T8" fmla="*/ 0 w 79"/>
              <a:gd name="T9" fmla="*/ 11 h 187"/>
              <a:gd name="T10" fmla="*/ 47 w 79"/>
              <a:gd name="T11" fmla="*/ 152 h 187"/>
              <a:gd name="T12" fmla="*/ 61 w 79"/>
              <a:gd name="T13" fmla="*/ 140 h 187"/>
              <a:gd name="T14" fmla="*/ 52 w 79"/>
              <a:gd name="T15" fmla="*/ 110 h 187"/>
              <a:gd name="T16" fmla="*/ 53 w 79"/>
              <a:gd name="T17" fmla="*/ 123 h 187"/>
              <a:gd name="T18" fmla="*/ 55 w 79"/>
              <a:gd name="T19" fmla="*/ 130 h 187"/>
              <a:gd name="T20" fmla="*/ 57 w 79"/>
              <a:gd name="T21" fmla="*/ 136 h 187"/>
              <a:gd name="T22" fmla="*/ 58 w 79"/>
              <a:gd name="T23" fmla="*/ 140 h 187"/>
              <a:gd name="T24" fmla="*/ 63 w 79"/>
              <a:gd name="T25" fmla="*/ 138 h 187"/>
              <a:gd name="T26" fmla="*/ 59 w 79"/>
              <a:gd name="T27" fmla="*/ 136 h 187"/>
              <a:gd name="T28" fmla="*/ 58 w 79"/>
              <a:gd name="T29" fmla="*/ 130 h 187"/>
              <a:gd name="T30" fmla="*/ 55 w 79"/>
              <a:gd name="T31" fmla="*/ 125 h 187"/>
              <a:gd name="T32" fmla="*/ 53 w 79"/>
              <a:gd name="T33" fmla="*/ 114 h 187"/>
              <a:gd name="T34" fmla="*/ 51 w 79"/>
              <a:gd name="T35" fmla="*/ 101 h 187"/>
              <a:gd name="T36" fmla="*/ 48 w 79"/>
              <a:gd name="T37" fmla="*/ 93 h 187"/>
              <a:gd name="T38" fmla="*/ 46 w 79"/>
              <a:gd name="T39" fmla="*/ 87 h 187"/>
              <a:gd name="T40" fmla="*/ 43 w 79"/>
              <a:gd name="T41" fmla="*/ 81 h 187"/>
              <a:gd name="T42" fmla="*/ 41 w 79"/>
              <a:gd name="T43" fmla="*/ 78 h 187"/>
              <a:gd name="T44" fmla="*/ 38 w 79"/>
              <a:gd name="T45" fmla="*/ 73 h 187"/>
              <a:gd name="T46" fmla="*/ 36 w 79"/>
              <a:gd name="T47" fmla="*/ 65 h 187"/>
              <a:gd name="T48" fmla="*/ 34 w 79"/>
              <a:gd name="T49" fmla="*/ 58 h 187"/>
              <a:gd name="T50" fmla="*/ 32 w 79"/>
              <a:gd name="T51" fmla="*/ 51 h 187"/>
              <a:gd name="T52" fmla="*/ 31 w 79"/>
              <a:gd name="T53" fmla="*/ 42 h 187"/>
              <a:gd name="T54" fmla="*/ 29 w 79"/>
              <a:gd name="T55" fmla="*/ 36 h 187"/>
              <a:gd name="T56" fmla="*/ 23 w 79"/>
              <a:gd name="T57" fmla="*/ 33 h 187"/>
              <a:gd name="T58" fmla="*/ 23 w 79"/>
              <a:gd name="T59" fmla="*/ 20 h 187"/>
              <a:gd name="T60" fmla="*/ 20 w 79"/>
              <a:gd name="T61" fmla="*/ 14 h 187"/>
              <a:gd name="T62" fmla="*/ 16 w 79"/>
              <a:gd name="T63" fmla="*/ 12 h 187"/>
              <a:gd name="T64" fmla="*/ 14 w 79"/>
              <a:gd name="T65" fmla="*/ 9 h 187"/>
              <a:gd name="T66" fmla="*/ 14 w 79"/>
              <a:gd name="T67" fmla="*/ 10 h 187"/>
              <a:gd name="T68" fmla="*/ 19 w 79"/>
              <a:gd name="T69" fmla="*/ 11 h 187"/>
              <a:gd name="T70" fmla="*/ 17 w 79"/>
              <a:gd name="T71" fmla="*/ 20 h 187"/>
              <a:gd name="T72" fmla="*/ 19 w 79"/>
              <a:gd name="T73" fmla="*/ 24 h 187"/>
              <a:gd name="T74" fmla="*/ 22 w 79"/>
              <a:gd name="T75" fmla="*/ 30 h 187"/>
              <a:gd name="T76" fmla="*/ 26 w 79"/>
              <a:gd name="T77" fmla="*/ 33 h 187"/>
              <a:gd name="T78" fmla="*/ 28 w 79"/>
              <a:gd name="T79" fmla="*/ 41 h 187"/>
              <a:gd name="T80" fmla="*/ 28 w 79"/>
              <a:gd name="T81" fmla="*/ 50 h 187"/>
              <a:gd name="T82" fmla="*/ 30 w 79"/>
              <a:gd name="T83" fmla="*/ 57 h 187"/>
              <a:gd name="T84" fmla="*/ 33 w 79"/>
              <a:gd name="T85" fmla="*/ 63 h 187"/>
              <a:gd name="T86" fmla="*/ 38 w 79"/>
              <a:gd name="T87" fmla="*/ 68 h 187"/>
              <a:gd name="T88" fmla="*/ 39 w 79"/>
              <a:gd name="T89" fmla="*/ 80 h 187"/>
              <a:gd name="T90" fmla="*/ 41 w 79"/>
              <a:gd name="T91" fmla="*/ 86 h 187"/>
              <a:gd name="T92" fmla="*/ 45 w 79"/>
              <a:gd name="T93" fmla="*/ 90 h 187"/>
              <a:gd name="T94" fmla="*/ 48 w 79"/>
              <a:gd name="T95" fmla="*/ 95 h 187"/>
              <a:gd name="T96" fmla="*/ 11 w 79"/>
              <a:gd name="T97" fmla="*/ 7 h 187"/>
              <a:gd name="T98" fmla="*/ 46 w 79"/>
              <a:gd name="T99" fmla="*/ 106 h 187"/>
              <a:gd name="T100" fmla="*/ 46 w 79"/>
              <a:gd name="T101" fmla="*/ 106 h 187"/>
              <a:gd name="T102" fmla="*/ 54 w 79"/>
              <a:gd name="T103" fmla="*/ 144 h 187"/>
              <a:gd name="T104" fmla="*/ 26 w 79"/>
              <a:gd name="T105" fmla="*/ 84 h 187"/>
              <a:gd name="T106" fmla="*/ 19 w 79"/>
              <a:gd name="T107" fmla="*/ 40 h 187"/>
              <a:gd name="T108" fmla="*/ 56 w 79"/>
              <a:gd name="T109" fmla="*/ 149 h 187"/>
              <a:gd name="T110" fmla="*/ 59 w 79"/>
              <a:gd name="T111" fmla="*/ 155 h 187"/>
              <a:gd name="T112" fmla="*/ 61 w 79"/>
              <a:gd name="T113" fmla="*/ 154 h 187"/>
              <a:gd name="T114" fmla="*/ 72 w 79"/>
              <a:gd name="T115" fmla="*/ 151 h 187"/>
              <a:gd name="T116" fmla="*/ 74 w 79"/>
              <a:gd name="T117" fmla="*/ 169 h 187"/>
              <a:gd name="T118" fmla="*/ 74 w 79"/>
              <a:gd name="T119" fmla="*/ 182 h 187"/>
              <a:gd name="T120" fmla="*/ 73 w 79"/>
              <a:gd name="T121" fmla="*/ 138 h 187"/>
              <a:gd name="T122" fmla="*/ 46 w 79"/>
              <a:gd name="T123" fmla="*/ 75 h 187"/>
              <a:gd name="T124" fmla="*/ 50 w 79"/>
              <a:gd name="T125" fmla="*/ 7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9" h="187">
                <a:moveTo>
                  <a:pt x="47" y="152"/>
                </a:moveTo>
                <a:cubicBezTo>
                  <a:pt x="47" y="152"/>
                  <a:pt x="47" y="152"/>
                  <a:pt x="47" y="153"/>
                </a:cubicBezTo>
                <a:cubicBezTo>
                  <a:pt x="47" y="153"/>
                  <a:pt x="47" y="153"/>
                  <a:pt x="47" y="153"/>
                </a:cubicBezTo>
                <a:cubicBezTo>
                  <a:pt x="51" y="159"/>
                  <a:pt x="56" y="163"/>
                  <a:pt x="60" y="168"/>
                </a:cubicBezTo>
                <a:cubicBezTo>
                  <a:pt x="65" y="174"/>
                  <a:pt x="69" y="180"/>
                  <a:pt x="74" y="186"/>
                </a:cubicBezTo>
                <a:cubicBezTo>
                  <a:pt x="75" y="187"/>
                  <a:pt x="76" y="186"/>
                  <a:pt x="76" y="185"/>
                </a:cubicBezTo>
                <a:cubicBezTo>
                  <a:pt x="76" y="185"/>
                  <a:pt x="76" y="184"/>
                  <a:pt x="76" y="184"/>
                </a:cubicBezTo>
                <a:cubicBezTo>
                  <a:pt x="79" y="170"/>
                  <a:pt x="76" y="156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77" y="141"/>
                  <a:pt x="77" y="141"/>
                  <a:pt x="77" y="140"/>
                </a:cubicBezTo>
                <a:cubicBezTo>
                  <a:pt x="73" y="128"/>
                  <a:pt x="70" y="116"/>
                  <a:pt x="65" y="103"/>
                </a:cubicBezTo>
                <a:cubicBezTo>
                  <a:pt x="61" y="91"/>
                  <a:pt x="56" y="78"/>
                  <a:pt x="51" y="65"/>
                </a:cubicBezTo>
                <a:cubicBezTo>
                  <a:pt x="47" y="53"/>
                  <a:pt x="42" y="41"/>
                  <a:pt x="38" y="29"/>
                </a:cubicBezTo>
                <a:cubicBezTo>
                  <a:pt x="35" y="20"/>
                  <a:pt x="34" y="9"/>
                  <a:pt x="28" y="2"/>
                </a:cubicBezTo>
                <a:cubicBezTo>
                  <a:pt x="28" y="1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5" y="0"/>
                </a:cubicBezTo>
                <a:cubicBezTo>
                  <a:pt x="17" y="3"/>
                  <a:pt x="8" y="3"/>
                  <a:pt x="1" y="9"/>
                </a:cubicBezTo>
                <a:cubicBezTo>
                  <a:pt x="0" y="9"/>
                  <a:pt x="0" y="10"/>
                  <a:pt x="0" y="11"/>
                </a:cubicBezTo>
                <a:cubicBezTo>
                  <a:pt x="0" y="11"/>
                  <a:pt x="0" y="11"/>
                  <a:pt x="0" y="12"/>
                </a:cubicBezTo>
                <a:cubicBezTo>
                  <a:pt x="8" y="36"/>
                  <a:pt x="15" y="59"/>
                  <a:pt x="23" y="83"/>
                </a:cubicBezTo>
                <a:cubicBezTo>
                  <a:pt x="27" y="95"/>
                  <a:pt x="30" y="107"/>
                  <a:pt x="34" y="119"/>
                </a:cubicBezTo>
                <a:cubicBezTo>
                  <a:pt x="38" y="130"/>
                  <a:pt x="43" y="141"/>
                  <a:pt x="47" y="152"/>
                </a:cubicBezTo>
                <a:close/>
                <a:moveTo>
                  <a:pt x="43" y="76"/>
                </a:moveTo>
                <a:cubicBezTo>
                  <a:pt x="47" y="88"/>
                  <a:pt x="51" y="100"/>
                  <a:pt x="55" y="112"/>
                </a:cubicBezTo>
                <a:cubicBezTo>
                  <a:pt x="57" y="122"/>
                  <a:pt x="62" y="131"/>
                  <a:pt x="66" y="141"/>
                </a:cubicBezTo>
                <a:cubicBezTo>
                  <a:pt x="64" y="140"/>
                  <a:pt x="63" y="139"/>
                  <a:pt x="61" y="140"/>
                </a:cubicBezTo>
                <a:cubicBezTo>
                  <a:pt x="59" y="141"/>
                  <a:pt x="58" y="142"/>
                  <a:pt x="57" y="143"/>
                </a:cubicBezTo>
                <a:cubicBezTo>
                  <a:pt x="55" y="134"/>
                  <a:pt x="52" y="12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50" y="113"/>
                  <a:pt x="51" y="111"/>
                  <a:pt x="52" y="110"/>
                </a:cubicBezTo>
                <a:cubicBezTo>
                  <a:pt x="53" y="111"/>
                  <a:pt x="53" y="112"/>
                  <a:pt x="53" y="113"/>
                </a:cubicBezTo>
                <a:cubicBezTo>
                  <a:pt x="53" y="114"/>
                  <a:pt x="53" y="115"/>
                  <a:pt x="52" y="117"/>
                </a:cubicBezTo>
                <a:cubicBezTo>
                  <a:pt x="52" y="119"/>
                  <a:pt x="52" y="121"/>
                  <a:pt x="52" y="123"/>
                </a:cubicBezTo>
                <a:cubicBezTo>
                  <a:pt x="52" y="123"/>
                  <a:pt x="53" y="123"/>
                  <a:pt x="53" y="123"/>
                </a:cubicBezTo>
                <a:cubicBezTo>
                  <a:pt x="53" y="122"/>
                  <a:pt x="54" y="121"/>
                  <a:pt x="54" y="121"/>
                </a:cubicBezTo>
                <a:cubicBezTo>
                  <a:pt x="56" y="118"/>
                  <a:pt x="55" y="122"/>
                  <a:pt x="55" y="122"/>
                </a:cubicBezTo>
                <a:cubicBezTo>
                  <a:pt x="55" y="125"/>
                  <a:pt x="54" y="127"/>
                  <a:pt x="54" y="130"/>
                </a:cubicBezTo>
                <a:cubicBezTo>
                  <a:pt x="54" y="130"/>
                  <a:pt x="54" y="130"/>
                  <a:pt x="55" y="130"/>
                </a:cubicBezTo>
                <a:cubicBezTo>
                  <a:pt x="55" y="129"/>
                  <a:pt x="56" y="129"/>
                  <a:pt x="56" y="128"/>
                </a:cubicBezTo>
                <a:cubicBezTo>
                  <a:pt x="57" y="127"/>
                  <a:pt x="58" y="123"/>
                  <a:pt x="58" y="126"/>
                </a:cubicBezTo>
                <a:cubicBezTo>
                  <a:pt x="58" y="129"/>
                  <a:pt x="56" y="132"/>
                  <a:pt x="56" y="136"/>
                </a:cubicBezTo>
                <a:cubicBezTo>
                  <a:pt x="56" y="136"/>
                  <a:pt x="56" y="136"/>
                  <a:pt x="57" y="136"/>
                </a:cubicBezTo>
                <a:cubicBezTo>
                  <a:pt x="57" y="135"/>
                  <a:pt x="58" y="134"/>
                  <a:pt x="59" y="133"/>
                </a:cubicBezTo>
                <a:cubicBezTo>
                  <a:pt x="59" y="133"/>
                  <a:pt x="60" y="131"/>
                  <a:pt x="60" y="133"/>
                </a:cubicBezTo>
                <a:cubicBezTo>
                  <a:pt x="59" y="135"/>
                  <a:pt x="58" y="137"/>
                  <a:pt x="57" y="140"/>
                </a:cubicBezTo>
                <a:cubicBezTo>
                  <a:pt x="57" y="140"/>
                  <a:pt x="58" y="140"/>
                  <a:pt x="58" y="140"/>
                </a:cubicBezTo>
                <a:cubicBezTo>
                  <a:pt x="59" y="140"/>
                  <a:pt x="59" y="139"/>
                  <a:pt x="60" y="138"/>
                </a:cubicBezTo>
                <a:cubicBezTo>
                  <a:pt x="61" y="136"/>
                  <a:pt x="61" y="136"/>
                  <a:pt x="60" y="138"/>
                </a:cubicBezTo>
                <a:cubicBezTo>
                  <a:pt x="60" y="139"/>
                  <a:pt x="60" y="139"/>
                  <a:pt x="60" y="139"/>
                </a:cubicBezTo>
                <a:cubicBezTo>
                  <a:pt x="62" y="138"/>
                  <a:pt x="61" y="139"/>
                  <a:pt x="63" y="138"/>
                </a:cubicBezTo>
                <a:cubicBezTo>
                  <a:pt x="63" y="137"/>
                  <a:pt x="63" y="137"/>
                  <a:pt x="62" y="137"/>
                </a:cubicBezTo>
                <a:cubicBezTo>
                  <a:pt x="60" y="139"/>
                  <a:pt x="62" y="136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1" y="135"/>
                  <a:pt x="57" y="142"/>
                  <a:pt x="59" y="136"/>
                </a:cubicBezTo>
                <a:cubicBezTo>
                  <a:pt x="60" y="134"/>
                  <a:pt x="60" y="132"/>
                  <a:pt x="61" y="130"/>
                </a:cubicBezTo>
                <a:cubicBezTo>
                  <a:pt x="61" y="130"/>
                  <a:pt x="60" y="130"/>
                  <a:pt x="60" y="130"/>
                </a:cubicBezTo>
                <a:cubicBezTo>
                  <a:pt x="60" y="131"/>
                  <a:pt x="56" y="136"/>
                  <a:pt x="57" y="133"/>
                </a:cubicBezTo>
                <a:cubicBezTo>
                  <a:pt x="57" y="132"/>
                  <a:pt x="58" y="131"/>
                  <a:pt x="58" y="130"/>
                </a:cubicBezTo>
                <a:cubicBezTo>
                  <a:pt x="59" y="127"/>
                  <a:pt x="59" y="126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7" y="124"/>
                  <a:pt x="57" y="126"/>
                  <a:pt x="56" y="127"/>
                </a:cubicBezTo>
                <a:cubicBezTo>
                  <a:pt x="54" y="132"/>
                  <a:pt x="55" y="127"/>
                  <a:pt x="55" y="125"/>
                </a:cubicBezTo>
                <a:cubicBezTo>
                  <a:pt x="56" y="123"/>
                  <a:pt x="56" y="121"/>
                  <a:pt x="56" y="119"/>
                </a:cubicBezTo>
                <a:cubicBezTo>
                  <a:pt x="56" y="118"/>
                  <a:pt x="56" y="118"/>
                  <a:pt x="56" y="118"/>
                </a:cubicBezTo>
                <a:cubicBezTo>
                  <a:pt x="55" y="119"/>
                  <a:pt x="53" y="123"/>
                  <a:pt x="53" y="120"/>
                </a:cubicBezTo>
                <a:cubicBezTo>
                  <a:pt x="53" y="118"/>
                  <a:pt x="53" y="116"/>
                  <a:pt x="53" y="114"/>
                </a:cubicBezTo>
                <a:cubicBezTo>
                  <a:pt x="54" y="112"/>
                  <a:pt x="53" y="110"/>
                  <a:pt x="52" y="108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0" y="111"/>
                  <a:pt x="49" y="114"/>
                  <a:pt x="50" y="108"/>
                </a:cubicBezTo>
                <a:cubicBezTo>
                  <a:pt x="50" y="106"/>
                  <a:pt x="51" y="104"/>
                  <a:pt x="51" y="101"/>
                </a:cubicBezTo>
                <a:cubicBezTo>
                  <a:pt x="50" y="101"/>
                  <a:pt x="50" y="101"/>
                  <a:pt x="50" y="101"/>
                </a:cubicBezTo>
                <a:cubicBezTo>
                  <a:pt x="49" y="102"/>
                  <a:pt x="49" y="102"/>
                  <a:pt x="48" y="103"/>
                </a:cubicBezTo>
                <a:cubicBezTo>
                  <a:pt x="46" y="106"/>
                  <a:pt x="48" y="101"/>
                  <a:pt x="48" y="101"/>
                </a:cubicBezTo>
                <a:cubicBezTo>
                  <a:pt x="48" y="98"/>
                  <a:pt x="49" y="96"/>
                  <a:pt x="48" y="93"/>
                </a:cubicBezTo>
                <a:cubicBezTo>
                  <a:pt x="48" y="93"/>
                  <a:pt x="48" y="93"/>
                  <a:pt x="48" y="93"/>
                </a:cubicBezTo>
                <a:cubicBezTo>
                  <a:pt x="47" y="95"/>
                  <a:pt x="45" y="99"/>
                  <a:pt x="46" y="94"/>
                </a:cubicBezTo>
                <a:cubicBezTo>
                  <a:pt x="46" y="92"/>
                  <a:pt x="47" y="90"/>
                  <a:pt x="47" y="88"/>
                </a:cubicBezTo>
                <a:cubicBezTo>
                  <a:pt x="47" y="87"/>
                  <a:pt x="46" y="87"/>
                  <a:pt x="46" y="87"/>
                </a:cubicBezTo>
                <a:cubicBezTo>
                  <a:pt x="45" y="88"/>
                  <a:pt x="44" y="90"/>
                  <a:pt x="44" y="91"/>
                </a:cubicBezTo>
                <a:cubicBezTo>
                  <a:pt x="44" y="91"/>
                  <a:pt x="44" y="87"/>
                  <a:pt x="44" y="87"/>
                </a:cubicBezTo>
                <a:cubicBezTo>
                  <a:pt x="44" y="85"/>
                  <a:pt x="44" y="83"/>
                  <a:pt x="44" y="81"/>
                </a:cubicBezTo>
                <a:cubicBezTo>
                  <a:pt x="44" y="81"/>
                  <a:pt x="43" y="81"/>
                  <a:pt x="43" y="81"/>
                </a:cubicBezTo>
                <a:cubicBezTo>
                  <a:pt x="42" y="85"/>
                  <a:pt x="42" y="83"/>
                  <a:pt x="42" y="81"/>
                </a:cubicBezTo>
                <a:cubicBezTo>
                  <a:pt x="42" y="79"/>
                  <a:pt x="43" y="78"/>
                  <a:pt x="43" y="76"/>
                </a:cubicBezTo>
                <a:cubicBezTo>
                  <a:pt x="43" y="76"/>
                  <a:pt x="43" y="76"/>
                  <a:pt x="42" y="76"/>
                </a:cubicBezTo>
                <a:cubicBezTo>
                  <a:pt x="42" y="76"/>
                  <a:pt x="41" y="77"/>
                  <a:pt x="41" y="78"/>
                </a:cubicBezTo>
                <a:cubicBezTo>
                  <a:pt x="39" y="80"/>
                  <a:pt x="40" y="77"/>
                  <a:pt x="40" y="76"/>
                </a:cubicBezTo>
                <a:cubicBezTo>
                  <a:pt x="40" y="74"/>
                  <a:pt x="41" y="73"/>
                  <a:pt x="41" y="71"/>
                </a:cubicBezTo>
                <a:cubicBezTo>
                  <a:pt x="41" y="70"/>
                  <a:pt x="40" y="70"/>
                  <a:pt x="40" y="70"/>
                </a:cubicBezTo>
                <a:cubicBezTo>
                  <a:pt x="39" y="71"/>
                  <a:pt x="39" y="72"/>
                  <a:pt x="38" y="73"/>
                </a:cubicBezTo>
                <a:cubicBezTo>
                  <a:pt x="38" y="72"/>
                  <a:pt x="38" y="71"/>
                  <a:pt x="38" y="69"/>
                </a:cubicBezTo>
                <a:cubicBezTo>
                  <a:pt x="39" y="68"/>
                  <a:pt x="39" y="66"/>
                  <a:pt x="39" y="65"/>
                </a:cubicBezTo>
                <a:cubicBezTo>
                  <a:pt x="39" y="64"/>
                  <a:pt x="38" y="64"/>
                  <a:pt x="38" y="64"/>
                </a:cubicBezTo>
                <a:cubicBezTo>
                  <a:pt x="37" y="65"/>
                  <a:pt x="35" y="69"/>
                  <a:pt x="36" y="65"/>
                </a:cubicBezTo>
                <a:cubicBezTo>
                  <a:pt x="36" y="63"/>
                  <a:pt x="37" y="61"/>
                  <a:pt x="37" y="59"/>
                </a:cubicBezTo>
                <a:cubicBezTo>
                  <a:pt x="37" y="58"/>
                  <a:pt x="36" y="58"/>
                  <a:pt x="36" y="58"/>
                </a:cubicBezTo>
                <a:cubicBezTo>
                  <a:pt x="35" y="59"/>
                  <a:pt x="35" y="60"/>
                  <a:pt x="34" y="61"/>
                </a:cubicBezTo>
                <a:cubicBezTo>
                  <a:pt x="32" y="63"/>
                  <a:pt x="34" y="59"/>
                  <a:pt x="34" y="58"/>
                </a:cubicBezTo>
                <a:cubicBezTo>
                  <a:pt x="34" y="56"/>
                  <a:pt x="35" y="54"/>
                  <a:pt x="34" y="52"/>
                </a:cubicBezTo>
                <a:cubicBezTo>
                  <a:pt x="34" y="51"/>
                  <a:pt x="34" y="51"/>
                  <a:pt x="34" y="52"/>
                </a:cubicBezTo>
                <a:cubicBezTo>
                  <a:pt x="33" y="52"/>
                  <a:pt x="31" y="56"/>
                  <a:pt x="31" y="56"/>
                </a:cubicBezTo>
                <a:cubicBezTo>
                  <a:pt x="31" y="54"/>
                  <a:pt x="31" y="53"/>
                  <a:pt x="32" y="51"/>
                </a:cubicBezTo>
                <a:cubicBezTo>
                  <a:pt x="32" y="49"/>
                  <a:pt x="33" y="47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1" y="46"/>
                  <a:pt x="29" y="48"/>
                  <a:pt x="29" y="49"/>
                </a:cubicBezTo>
                <a:cubicBezTo>
                  <a:pt x="29" y="47"/>
                  <a:pt x="30" y="44"/>
                  <a:pt x="31" y="42"/>
                </a:cubicBezTo>
                <a:cubicBezTo>
                  <a:pt x="31" y="41"/>
                  <a:pt x="30" y="41"/>
                  <a:pt x="30" y="42"/>
                </a:cubicBezTo>
                <a:cubicBezTo>
                  <a:pt x="29" y="43"/>
                  <a:pt x="27" y="46"/>
                  <a:pt x="28" y="43"/>
                </a:cubicBezTo>
                <a:cubicBezTo>
                  <a:pt x="29" y="40"/>
                  <a:pt x="29" y="38"/>
                  <a:pt x="29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6"/>
                  <a:pt x="25" y="41"/>
                  <a:pt x="25" y="38"/>
                </a:cubicBezTo>
                <a:cubicBezTo>
                  <a:pt x="26" y="36"/>
                  <a:pt x="27" y="34"/>
                  <a:pt x="27" y="31"/>
                </a:cubicBezTo>
                <a:cubicBezTo>
                  <a:pt x="27" y="31"/>
                  <a:pt x="27" y="31"/>
                  <a:pt x="26" y="31"/>
                </a:cubicBezTo>
                <a:cubicBezTo>
                  <a:pt x="25" y="32"/>
                  <a:pt x="21" y="38"/>
                  <a:pt x="23" y="33"/>
                </a:cubicBezTo>
                <a:cubicBezTo>
                  <a:pt x="24" y="31"/>
                  <a:pt x="25" y="29"/>
                  <a:pt x="25" y="26"/>
                </a:cubicBezTo>
                <a:cubicBezTo>
                  <a:pt x="25" y="26"/>
                  <a:pt x="24" y="26"/>
                  <a:pt x="24" y="26"/>
                </a:cubicBezTo>
                <a:cubicBezTo>
                  <a:pt x="23" y="27"/>
                  <a:pt x="20" y="31"/>
                  <a:pt x="21" y="28"/>
                </a:cubicBezTo>
                <a:cubicBezTo>
                  <a:pt x="22" y="25"/>
                  <a:pt x="23" y="23"/>
                  <a:pt x="23" y="20"/>
                </a:cubicBezTo>
                <a:cubicBezTo>
                  <a:pt x="23" y="20"/>
                  <a:pt x="22" y="20"/>
                  <a:pt x="22" y="20"/>
                </a:cubicBezTo>
                <a:cubicBezTo>
                  <a:pt x="19" y="26"/>
                  <a:pt x="21" y="19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17" y="21"/>
                  <a:pt x="20" y="15"/>
                  <a:pt x="20" y="14"/>
                </a:cubicBezTo>
                <a:cubicBezTo>
                  <a:pt x="20" y="13"/>
                  <a:pt x="20" y="13"/>
                  <a:pt x="19" y="13"/>
                </a:cubicBezTo>
                <a:cubicBezTo>
                  <a:pt x="16" y="18"/>
                  <a:pt x="19" y="11"/>
                  <a:pt x="20" y="9"/>
                </a:cubicBezTo>
                <a:cubicBezTo>
                  <a:pt x="20" y="9"/>
                  <a:pt x="19" y="9"/>
                  <a:pt x="19" y="9"/>
                </a:cubicBezTo>
                <a:cubicBezTo>
                  <a:pt x="17" y="9"/>
                  <a:pt x="17" y="11"/>
                  <a:pt x="16" y="12"/>
                </a:cubicBezTo>
                <a:cubicBezTo>
                  <a:pt x="17" y="10"/>
                  <a:pt x="18" y="9"/>
                  <a:pt x="18" y="7"/>
                </a:cubicBezTo>
                <a:cubicBezTo>
                  <a:pt x="18" y="6"/>
                  <a:pt x="17" y="6"/>
                  <a:pt x="17" y="7"/>
                </a:cubicBezTo>
                <a:cubicBezTo>
                  <a:pt x="16" y="7"/>
                  <a:pt x="14" y="11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3" y="9"/>
                  <a:pt x="13" y="9"/>
                  <a:pt x="12" y="9"/>
                </a:cubicBezTo>
                <a:cubicBezTo>
                  <a:pt x="12" y="9"/>
                  <a:pt x="12" y="10"/>
                  <a:pt x="12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1"/>
                  <a:pt x="14" y="10"/>
                </a:cubicBezTo>
                <a:cubicBezTo>
                  <a:pt x="15" y="10"/>
                  <a:pt x="14" y="10"/>
                  <a:pt x="16" y="9"/>
                </a:cubicBezTo>
                <a:cubicBezTo>
                  <a:pt x="19" y="6"/>
                  <a:pt x="15" y="12"/>
                  <a:pt x="15" y="13"/>
                </a:cubicBezTo>
                <a:cubicBezTo>
                  <a:pt x="15" y="13"/>
                  <a:pt x="15" y="14"/>
                  <a:pt x="16" y="13"/>
                </a:cubicBezTo>
                <a:cubicBezTo>
                  <a:pt x="16" y="13"/>
                  <a:pt x="19" y="10"/>
                  <a:pt x="19" y="11"/>
                </a:cubicBezTo>
                <a:cubicBezTo>
                  <a:pt x="18" y="12"/>
                  <a:pt x="17" y="14"/>
                  <a:pt x="17" y="16"/>
                </a:cubicBezTo>
                <a:cubicBezTo>
                  <a:pt x="16" y="16"/>
                  <a:pt x="17" y="17"/>
                  <a:pt x="17" y="16"/>
                </a:cubicBezTo>
                <a:cubicBezTo>
                  <a:pt x="18" y="16"/>
                  <a:pt x="19" y="16"/>
                  <a:pt x="19" y="15"/>
                </a:cubicBezTo>
                <a:cubicBezTo>
                  <a:pt x="18" y="16"/>
                  <a:pt x="18" y="18"/>
                  <a:pt x="17" y="20"/>
                </a:cubicBezTo>
                <a:cubicBezTo>
                  <a:pt x="17" y="20"/>
                  <a:pt x="17" y="20"/>
                  <a:pt x="18" y="20"/>
                </a:cubicBezTo>
                <a:cubicBezTo>
                  <a:pt x="19" y="20"/>
                  <a:pt x="19" y="20"/>
                  <a:pt x="20" y="19"/>
                </a:cubicBezTo>
                <a:cubicBezTo>
                  <a:pt x="19" y="20"/>
                  <a:pt x="19" y="22"/>
                  <a:pt x="19" y="23"/>
                </a:cubicBezTo>
                <a:cubicBezTo>
                  <a:pt x="19" y="24"/>
                  <a:pt x="19" y="24"/>
                  <a:pt x="19" y="24"/>
                </a:cubicBezTo>
                <a:cubicBezTo>
                  <a:pt x="21" y="23"/>
                  <a:pt x="22" y="20"/>
                  <a:pt x="22" y="23"/>
                </a:cubicBezTo>
                <a:cubicBezTo>
                  <a:pt x="21" y="26"/>
                  <a:pt x="20" y="28"/>
                  <a:pt x="20" y="31"/>
                </a:cubicBezTo>
                <a:cubicBezTo>
                  <a:pt x="20" y="31"/>
                  <a:pt x="20" y="31"/>
                  <a:pt x="20" y="31"/>
                </a:cubicBezTo>
                <a:cubicBezTo>
                  <a:pt x="22" y="30"/>
                  <a:pt x="21" y="31"/>
                  <a:pt x="22" y="30"/>
                </a:cubicBezTo>
                <a:cubicBezTo>
                  <a:pt x="22" y="30"/>
                  <a:pt x="24" y="26"/>
                  <a:pt x="24" y="28"/>
                </a:cubicBezTo>
                <a:cubicBezTo>
                  <a:pt x="24" y="31"/>
                  <a:pt x="22" y="33"/>
                  <a:pt x="21" y="36"/>
                </a:cubicBezTo>
                <a:cubicBezTo>
                  <a:pt x="21" y="36"/>
                  <a:pt x="22" y="36"/>
                  <a:pt x="22" y="36"/>
                </a:cubicBezTo>
                <a:cubicBezTo>
                  <a:pt x="23" y="36"/>
                  <a:pt x="26" y="34"/>
                  <a:pt x="26" y="33"/>
                </a:cubicBezTo>
                <a:cubicBezTo>
                  <a:pt x="26" y="35"/>
                  <a:pt x="24" y="38"/>
                  <a:pt x="24" y="41"/>
                </a:cubicBezTo>
                <a:cubicBezTo>
                  <a:pt x="24" y="41"/>
                  <a:pt x="25" y="41"/>
                  <a:pt x="25" y="41"/>
                </a:cubicBezTo>
                <a:cubicBezTo>
                  <a:pt x="27" y="40"/>
                  <a:pt x="27" y="39"/>
                  <a:pt x="28" y="37"/>
                </a:cubicBezTo>
                <a:cubicBezTo>
                  <a:pt x="28" y="39"/>
                  <a:pt x="28" y="40"/>
                  <a:pt x="28" y="41"/>
                </a:cubicBezTo>
                <a:cubicBezTo>
                  <a:pt x="27" y="42"/>
                  <a:pt x="27" y="44"/>
                  <a:pt x="27" y="45"/>
                </a:cubicBezTo>
                <a:cubicBezTo>
                  <a:pt x="27" y="46"/>
                  <a:pt x="27" y="46"/>
                  <a:pt x="27" y="46"/>
                </a:cubicBezTo>
                <a:cubicBezTo>
                  <a:pt x="28" y="45"/>
                  <a:pt x="30" y="43"/>
                  <a:pt x="30" y="43"/>
                </a:cubicBezTo>
                <a:cubicBezTo>
                  <a:pt x="29" y="45"/>
                  <a:pt x="28" y="48"/>
                  <a:pt x="28" y="50"/>
                </a:cubicBezTo>
                <a:cubicBezTo>
                  <a:pt x="28" y="50"/>
                  <a:pt x="28" y="51"/>
                  <a:pt x="28" y="51"/>
                </a:cubicBezTo>
                <a:cubicBezTo>
                  <a:pt x="29" y="50"/>
                  <a:pt x="29" y="50"/>
                  <a:pt x="30" y="49"/>
                </a:cubicBezTo>
                <a:cubicBezTo>
                  <a:pt x="31" y="47"/>
                  <a:pt x="32" y="48"/>
                  <a:pt x="32" y="50"/>
                </a:cubicBezTo>
                <a:cubicBezTo>
                  <a:pt x="31" y="52"/>
                  <a:pt x="30" y="54"/>
                  <a:pt x="30" y="57"/>
                </a:cubicBezTo>
                <a:cubicBezTo>
                  <a:pt x="30" y="57"/>
                  <a:pt x="31" y="57"/>
                  <a:pt x="31" y="57"/>
                </a:cubicBezTo>
                <a:cubicBezTo>
                  <a:pt x="32" y="56"/>
                  <a:pt x="34" y="51"/>
                  <a:pt x="34" y="55"/>
                </a:cubicBezTo>
                <a:cubicBezTo>
                  <a:pt x="33" y="58"/>
                  <a:pt x="33" y="60"/>
                  <a:pt x="32" y="62"/>
                </a:cubicBezTo>
                <a:cubicBezTo>
                  <a:pt x="32" y="63"/>
                  <a:pt x="32" y="63"/>
                  <a:pt x="33" y="63"/>
                </a:cubicBezTo>
                <a:cubicBezTo>
                  <a:pt x="34" y="62"/>
                  <a:pt x="36" y="58"/>
                  <a:pt x="36" y="61"/>
                </a:cubicBezTo>
                <a:cubicBezTo>
                  <a:pt x="36" y="64"/>
                  <a:pt x="34" y="66"/>
                  <a:pt x="34" y="69"/>
                </a:cubicBezTo>
                <a:cubicBezTo>
                  <a:pt x="34" y="70"/>
                  <a:pt x="35" y="70"/>
                  <a:pt x="35" y="70"/>
                </a:cubicBezTo>
                <a:cubicBezTo>
                  <a:pt x="35" y="70"/>
                  <a:pt x="38" y="66"/>
                  <a:pt x="38" y="68"/>
                </a:cubicBezTo>
                <a:cubicBezTo>
                  <a:pt x="38" y="70"/>
                  <a:pt x="37" y="72"/>
                  <a:pt x="37" y="74"/>
                </a:cubicBezTo>
                <a:cubicBezTo>
                  <a:pt x="37" y="75"/>
                  <a:pt x="37" y="75"/>
                  <a:pt x="38" y="74"/>
                </a:cubicBezTo>
                <a:cubicBezTo>
                  <a:pt x="39" y="73"/>
                  <a:pt x="40" y="71"/>
                  <a:pt x="40" y="75"/>
                </a:cubicBezTo>
                <a:cubicBezTo>
                  <a:pt x="39" y="77"/>
                  <a:pt x="39" y="78"/>
                  <a:pt x="39" y="80"/>
                </a:cubicBezTo>
                <a:cubicBezTo>
                  <a:pt x="39" y="80"/>
                  <a:pt x="39" y="81"/>
                  <a:pt x="40" y="80"/>
                </a:cubicBezTo>
                <a:cubicBezTo>
                  <a:pt x="41" y="79"/>
                  <a:pt x="42" y="75"/>
                  <a:pt x="42" y="79"/>
                </a:cubicBezTo>
                <a:cubicBezTo>
                  <a:pt x="41" y="81"/>
                  <a:pt x="41" y="83"/>
                  <a:pt x="41" y="86"/>
                </a:cubicBezTo>
                <a:cubicBezTo>
                  <a:pt x="41" y="86"/>
                  <a:pt x="41" y="86"/>
                  <a:pt x="41" y="86"/>
                </a:cubicBezTo>
                <a:cubicBezTo>
                  <a:pt x="42" y="85"/>
                  <a:pt x="43" y="84"/>
                  <a:pt x="44" y="83"/>
                </a:cubicBezTo>
                <a:cubicBezTo>
                  <a:pt x="43" y="85"/>
                  <a:pt x="42" y="89"/>
                  <a:pt x="43" y="92"/>
                </a:cubicBezTo>
                <a:cubicBezTo>
                  <a:pt x="43" y="92"/>
                  <a:pt x="43" y="92"/>
                  <a:pt x="43" y="92"/>
                </a:cubicBezTo>
                <a:cubicBezTo>
                  <a:pt x="44" y="91"/>
                  <a:pt x="45" y="91"/>
                  <a:pt x="45" y="90"/>
                </a:cubicBezTo>
                <a:cubicBezTo>
                  <a:pt x="47" y="87"/>
                  <a:pt x="46" y="91"/>
                  <a:pt x="45" y="92"/>
                </a:cubicBezTo>
                <a:cubicBezTo>
                  <a:pt x="45" y="94"/>
                  <a:pt x="45" y="96"/>
                  <a:pt x="44" y="99"/>
                </a:cubicBezTo>
                <a:cubicBezTo>
                  <a:pt x="44" y="99"/>
                  <a:pt x="45" y="99"/>
                  <a:pt x="45" y="99"/>
                </a:cubicBezTo>
                <a:cubicBezTo>
                  <a:pt x="46" y="98"/>
                  <a:pt x="48" y="95"/>
                  <a:pt x="48" y="95"/>
                </a:cubicBezTo>
                <a:cubicBezTo>
                  <a:pt x="48" y="98"/>
                  <a:pt x="46" y="102"/>
                  <a:pt x="46" y="105"/>
                </a:cubicBezTo>
                <a:cubicBezTo>
                  <a:pt x="43" y="96"/>
                  <a:pt x="39" y="87"/>
                  <a:pt x="36" y="77"/>
                </a:cubicBezTo>
                <a:cubicBezTo>
                  <a:pt x="32" y="66"/>
                  <a:pt x="28" y="54"/>
                  <a:pt x="23" y="43"/>
                </a:cubicBezTo>
                <a:cubicBezTo>
                  <a:pt x="18" y="31"/>
                  <a:pt x="13" y="19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4" y="6"/>
                  <a:pt x="17" y="5"/>
                  <a:pt x="19" y="5"/>
                </a:cubicBezTo>
                <a:cubicBezTo>
                  <a:pt x="27" y="29"/>
                  <a:pt x="36" y="52"/>
                  <a:pt x="43" y="76"/>
                </a:cubicBezTo>
                <a:close/>
                <a:moveTo>
                  <a:pt x="46" y="106"/>
                </a:moveTo>
                <a:cubicBezTo>
                  <a:pt x="46" y="106"/>
                  <a:pt x="47" y="106"/>
                  <a:pt x="47" y="106"/>
                </a:cubicBezTo>
                <a:cubicBezTo>
                  <a:pt x="49" y="104"/>
                  <a:pt x="51" y="100"/>
                  <a:pt x="50" y="106"/>
                </a:cubicBezTo>
                <a:cubicBezTo>
                  <a:pt x="49" y="108"/>
                  <a:pt x="49" y="110"/>
                  <a:pt x="49" y="113"/>
                </a:cubicBezTo>
                <a:cubicBezTo>
                  <a:pt x="48" y="110"/>
                  <a:pt x="47" y="108"/>
                  <a:pt x="46" y="106"/>
                </a:cubicBezTo>
                <a:close/>
                <a:moveTo>
                  <a:pt x="19" y="40"/>
                </a:moveTo>
                <a:cubicBezTo>
                  <a:pt x="24" y="52"/>
                  <a:pt x="28" y="63"/>
                  <a:pt x="32" y="75"/>
                </a:cubicBezTo>
                <a:cubicBezTo>
                  <a:pt x="36" y="87"/>
                  <a:pt x="41" y="99"/>
                  <a:pt x="45" y="111"/>
                </a:cubicBezTo>
                <a:cubicBezTo>
                  <a:pt x="49" y="122"/>
                  <a:pt x="51" y="133"/>
                  <a:pt x="54" y="144"/>
                </a:cubicBezTo>
                <a:cubicBezTo>
                  <a:pt x="54" y="143"/>
                  <a:pt x="53" y="143"/>
                  <a:pt x="52" y="143"/>
                </a:cubicBezTo>
                <a:cubicBezTo>
                  <a:pt x="50" y="143"/>
                  <a:pt x="48" y="144"/>
                  <a:pt x="48" y="146"/>
                </a:cubicBezTo>
                <a:cubicBezTo>
                  <a:pt x="45" y="137"/>
                  <a:pt x="41" y="128"/>
                  <a:pt x="38" y="120"/>
                </a:cubicBezTo>
                <a:cubicBezTo>
                  <a:pt x="34" y="108"/>
                  <a:pt x="30" y="96"/>
                  <a:pt x="26" y="84"/>
                </a:cubicBezTo>
                <a:cubicBezTo>
                  <a:pt x="18" y="59"/>
                  <a:pt x="11" y="35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0"/>
                  <a:pt x="6" y="9"/>
                  <a:pt x="9" y="8"/>
                </a:cubicBezTo>
                <a:cubicBezTo>
                  <a:pt x="10" y="19"/>
                  <a:pt x="14" y="30"/>
                  <a:pt x="19" y="40"/>
                </a:cubicBezTo>
                <a:close/>
                <a:moveTo>
                  <a:pt x="50" y="152"/>
                </a:moveTo>
                <a:cubicBezTo>
                  <a:pt x="50" y="152"/>
                  <a:pt x="50" y="151"/>
                  <a:pt x="50" y="151"/>
                </a:cubicBezTo>
                <a:cubicBezTo>
                  <a:pt x="50" y="150"/>
                  <a:pt x="50" y="149"/>
                  <a:pt x="50" y="148"/>
                </a:cubicBezTo>
                <a:cubicBezTo>
                  <a:pt x="51" y="142"/>
                  <a:pt x="56" y="148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50"/>
                  <a:pt x="56" y="150"/>
                </a:cubicBezTo>
                <a:cubicBezTo>
                  <a:pt x="56" y="150"/>
                  <a:pt x="57" y="150"/>
                  <a:pt x="57" y="151"/>
                </a:cubicBezTo>
                <a:cubicBezTo>
                  <a:pt x="57" y="152"/>
                  <a:pt x="58" y="153"/>
                  <a:pt x="59" y="155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60" y="156"/>
                  <a:pt x="62" y="155"/>
                  <a:pt x="61" y="154"/>
                </a:cubicBezTo>
                <a:cubicBezTo>
                  <a:pt x="60" y="151"/>
                  <a:pt x="59" y="147"/>
                  <a:pt x="61" y="144"/>
                </a:cubicBezTo>
                <a:cubicBezTo>
                  <a:pt x="62" y="140"/>
                  <a:pt x="66" y="146"/>
                  <a:pt x="67" y="147"/>
                </a:cubicBezTo>
                <a:cubicBezTo>
                  <a:pt x="68" y="149"/>
                  <a:pt x="69" y="150"/>
                  <a:pt x="69" y="152"/>
                </a:cubicBezTo>
                <a:cubicBezTo>
                  <a:pt x="70" y="154"/>
                  <a:pt x="72" y="152"/>
                  <a:pt x="72" y="151"/>
                </a:cubicBezTo>
                <a:cubicBezTo>
                  <a:pt x="71" y="149"/>
                  <a:pt x="71" y="148"/>
                  <a:pt x="71" y="146"/>
                </a:cubicBezTo>
                <a:cubicBezTo>
                  <a:pt x="71" y="145"/>
                  <a:pt x="72" y="139"/>
                  <a:pt x="74" y="142"/>
                </a:cubicBezTo>
                <a:cubicBezTo>
                  <a:pt x="73" y="151"/>
                  <a:pt x="75" y="160"/>
                  <a:pt x="75" y="169"/>
                </a:cubicBezTo>
                <a:cubicBezTo>
                  <a:pt x="75" y="169"/>
                  <a:pt x="74" y="169"/>
                  <a:pt x="74" y="169"/>
                </a:cubicBezTo>
                <a:cubicBezTo>
                  <a:pt x="72" y="170"/>
                  <a:pt x="69" y="171"/>
                  <a:pt x="67" y="172"/>
                </a:cubicBezTo>
                <a:cubicBezTo>
                  <a:pt x="65" y="170"/>
                  <a:pt x="64" y="168"/>
                  <a:pt x="63" y="166"/>
                </a:cubicBezTo>
                <a:cubicBezTo>
                  <a:pt x="59" y="161"/>
                  <a:pt x="53" y="157"/>
                  <a:pt x="50" y="152"/>
                </a:cubicBezTo>
                <a:close/>
                <a:moveTo>
                  <a:pt x="74" y="182"/>
                </a:moveTo>
                <a:cubicBezTo>
                  <a:pt x="72" y="179"/>
                  <a:pt x="70" y="177"/>
                  <a:pt x="68" y="174"/>
                </a:cubicBezTo>
                <a:cubicBezTo>
                  <a:pt x="70" y="173"/>
                  <a:pt x="73" y="173"/>
                  <a:pt x="75" y="172"/>
                </a:cubicBezTo>
                <a:cubicBezTo>
                  <a:pt x="75" y="175"/>
                  <a:pt x="75" y="178"/>
                  <a:pt x="74" y="182"/>
                </a:cubicBezTo>
                <a:close/>
                <a:moveTo>
                  <a:pt x="73" y="138"/>
                </a:moveTo>
                <a:cubicBezTo>
                  <a:pt x="72" y="138"/>
                  <a:pt x="71" y="138"/>
                  <a:pt x="70" y="139"/>
                </a:cubicBezTo>
                <a:cubicBezTo>
                  <a:pt x="70" y="140"/>
                  <a:pt x="69" y="141"/>
                  <a:pt x="69" y="141"/>
                </a:cubicBezTo>
                <a:cubicBezTo>
                  <a:pt x="66" y="131"/>
                  <a:pt x="60" y="122"/>
                  <a:pt x="57" y="112"/>
                </a:cubicBezTo>
                <a:cubicBezTo>
                  <a:pt x="54" y="99"/>
                  <a:pt x="50" y="87"/>
                  <a:pt x="46" y="75"/>
                </a:cubicBezTo>
                <a:cubicBezTo>
                  <a:pt x="38" y="51"/>
                  <a:pt x="30" y="28"/>
                  <a:pt x="22" y="4"/>
                </a:cubicBezTo>
                <a:cubicBezTo>
                  <a:pt x="23" y="4"/>
                  <a:pt x="24" y="3"/>
                  <a:pt x="25" y="3"/>
                </a:cubicBezTo>
                <a:cubicBezTo>
                  <a:pt x="32" y="11"/>
                  <a:pt x="34" y="24"/>
                  <a:pt x="37" y="34"/>
                </a:cubicBezTo>
                <a:cubicBezTo>
                  <a:pt x="41" y="46"/>
                  <a:pt x="45" y="58"/>
                  <a:pt x="50" y="70"/>
                </a:cubicBezTo>
                <a:cubicBezTo>
                  <a:pt x="54" y="82"/>
                  <a:pt x="59" y="94"/>
                  <a:pt x="63" y="106"/>
                </a:cubicBezTo>
                <a:cubicBezTo>
                  <a:pt x="67" y="117"/>
                  <a:pt x="70" y="127"/>
                  <a:pt x="73" y="13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41"/>
          <p:cNvSpPr>
            <a:spLocks noEditPoints="1"/>
          </p:cNvSpPr>
          <p:nvPr/>
        </p:nvSpPr>
        <p:spPr bwMode="auto">
          <a:xfrm>
            <a:off x="211138" y="2389188"/>
            <a:ext cx="461962" cy="428625"/>
          </a:xfrm>
          <a:custGeom>
            <a:avLst/>
            <a:gdLst>
              <a:gd name="T0" fmla="*/ 103 w 123"/>
              <a:gd name="T1" fmla="*/ 64 h 114"/>
              <a:gd name="T2" fmla="*/ 35 w 123"/>
              <a:gd name="T3" fmla="*/ 2 h 114"/>
              <a:gd name="T4" fmla="*/ 5 w 123"/>
              <a:gd name="T5" fmla="*/ 103 h 114"/>
              <a:gd name="T6" fmla="*/ 23 w 123"/>
              <a:gd name="T7" fmla="*/ 66 h 114"/>
              <a:gd name="T8" fmla="*/ 40 w 123"/>
              <a:gd name="T9" fmla="*/ 61 h 114"/>
              <a:gd name="T10" fmla="*/ 98 w 123"/>
              <a:gd name="T11" fmla="*/ 65 h 114"/>
              <a:gd name="T12" fmla="*/ 93 w 123"/>
              <a:gd name="T13" fmla="*/ 68 h 114"/>
              <a:gd name="T14" fmla="*/ 56 w 123"/>
              <a:gd name="T15" fmla="*/ 97 h 114"/>
              <a:gd name="T16" fmla="*/ 76 w 123"/>
              <a:gd name="T17" fmla="*/ 65 h 114"/>
              <a:gd name="T18" fmla="*/ 38 w 123"/>
              <a:gd name="T19" fmla="*/ 106 h 114"/>
              <a:gd name="T20" fmla="*/ 59 w 123"/>
              <a:gd name="T21" fmla="*/ 80 h 114"/>
              <a:gd name="T22" fmla="*/ 28 w 123"/>
              <a:gd name="T23" fmla="*/ 95 h 114"/>
              <a:gd name="T24" fmla="*/ 52 w 123"/>
              <a:gd name="T25" fmla="*/ 73 h 114"/>
              <a:gd name="T26" fmla="*/ 39 w 123"/>
              <a:gd name="T27" fmla="*/ 91 h 114"/>
              <a:gd name="T28" fmla="*/ 12 w 123"/>
              <a:gd name="T29" fmla="*/ 102 h 114"/>
              <a:gd name="T30" fmla="*/ 45 w 123"/>
              <a:gd name="T31" fmla="*/ 69 h 114"/>
              <a:gd name="T32" fmla="*/ 47 w 123"/>
              <a:gd name="T33" fmla="*/ 67 h 114"/>
              <a:gd name="T34" fmla="*/ 6 w 123"/>
              <a:gd name="T35" fmla="*/ 93 h 114"/>
              <a:gd name="T36" fmla="*/ 35 w 123"/>
              <a:gd name="T37" fmla="*/ 65 h 114"/>
              <a:gd name="T38" fmla="*/ 8 w 123"/>
              <a:gd name="T39" fmla="*/ 87 h 114"/>
              <a:gd name="T40" fmla="*/ 7 w 123"/>
              <a:gd name="T41" fmla="*/ 99 h 114"/>
              <a:gd name="T42" fmla="*/ 40 w 123"/>
              <a:gd name="T43" fmla="*/ 75 h 114"/>
              <a:gd name="T44" fmla="*/ 50 w 123"/>
              <a:gd name="T45" fmla="*/ 73 h 114"/>
              <a:gd name="T46" fmla="*/ 11 w 123"/>
              <a:gd name="T47" fmla="*/ 104 h 114"/>
              <a:gd name="T48" fmla="*/ 40 w 123"/>
              <a:gd name="T49" fmla="*/ 90 h 114"/>
              <a:gd name="T50" fmla="*/ 59 w 123"/>
              <a:gd name="T51" fmla="*/ 78 h 114"/>
              <a:gd name="T52" fmla="*/ 51 w 123"/>
              <a:gd name="T53" fmla="*/ 89 h 114"/>
              <a:gd name="T54" fmla="*/ 36 w 123"/>
              <a:gd name="T55" fmla="*/ 107 h 114"/>
              <a:gd name="T56" fmla="*/ 45 w 123"/>
              <a:gd name="T57" fmla="*/ 92 h 114"/>
              <a:gd name="T58" fmla="*/ 77 w 123"/>
              <a:gd name="T59" fmla="*/ 70 h 114"/>
              <a:gd name="T60" fmla="*/ 46 w 123"/>
              <a:gd name="T61" fmla="*/ 107 h 114"/>
              <a:gd name="T62" fmla="*/ 88 w 123"/>
              <a:gd name="T63" fmla="*/ 68 h 114"/>
              <a:gd name="T64" fmla="*/ 57 w 123"/>
              <a:gd name="T65" fmla="*/ 104 h 114"/>
              <a:gd name="T66" fmla="*/ 60 w 123"/>
              <a:gd name="T67" fmla="*/ 107 h 114"/>
              <a:gd name="T68" fmla="*/ 99 w 123"/>
              <a:gd name="T69" fmla="*/ 72 h 114"/>
              <a:gd name="T70" fmla="*/ 61 w 123"/>
              <a:gd name="T71" fmla="*/ 107 h 114"/>
              <a:gd name="T72" fmla="*/ 75 w 123"/>
              <a:gd name="T73" fmla="*/ 107 h 114"/>
              <a:gd name="T74" fmla="*/ 84 w 123"/>
              <a:gd name="T75" fmla="*/ 105 h 114"/>
              <a:gd name="T76" fmla="*/ 100 w 123"/>
              <a:gd name="T77" fmla="*/ 78 h 114"/>
              <a:gd name="T78" fmla="*/ 105 w 123"/>
              <a:gd name="T79" fmla="*/ 86 h 114"/>
              <a:gd name="T80" fmla="*/ 110 w 123"/>
              <a:gd name="T81" fmla="*/ 88 h 114"/>
              <a:gd name="T82" fmla="*/ 92 w 123"/>
              <a:gd name="T83" fmla="*/ 109 h 114"/>
              <a:gd name="T84" fmla="*/ 100 w 123"/>
              <a:gd name="T85" fmla="*/ 109 h 114"/>
              <a:gd name="T86" fmla="*/ 112 w 123"/>
              <a:gd name="T87" fmla="*/ 99 h 114"/>
              <a:gd name="T88" fmla="*/ 109 w 123"/>
              <a:gd name="T89" fmla="*/ 93 h 114"/>
              <a:gd name="T90" fmla="*/ 116 w 123"/>
              <a:gd name="T91" fmla="*/ 95 h 114"/>
              <a:gd name="T92" fmla="*/ 110 w 123"/>
              <a:gd name="T93" fmla="*/ 106 h 114"/>
              <a:gd name="T94" fmla="*/ 117 w 123"/>
              <a:gd name="T95" fmla="*/ 99 h 114"/>
              <a:gd name="T96" fmla="*/ 114 w 123"/>
              <a:gd name="T97" fmla="*/ 99 h 114"/>
              <a:gd name="T98" fmla="*/ 107 w 123"/>
              <a:gd name="T99" fmla="*/ 101 h 114"/>
              <a:gd name="T100" fmla="*/ 102 w 123"/>
              <a:gd name="T101" fmla="*/ 100 h 114"/>
              <a:gd name="T102" fmla="*/ 112 w 123"/>
              <a:gd name="T103" fmla="*/ 79 h 114"/>
              <a:gd name="T104" fmla="*/ 119 w 123"/>
              <a:gd name="T105" fmla="*/ 93 h 114"/>
              <a:gd name="T106" fmla="*/ 106 w 123"/>
              <a:gd name="T107" fmla="*/ 73 h 114"/>
              <a:gd name="T108" fmla="*/ 72 w 123"/>
              <a:gd name="T109" fmla="*/ 97 h 114"/>
              <a:gd name="T110" fmla="*/ 40 w 123"/>
              <a:gd name="T111" fmla="*/ 41 h 114"/>
              <a:gd name="T112" fmla="*/ 94 w 123"/>
              <a:gd name="T113" fmla="*/ 64 h 114"/>
              <a:gd name="T114" fmla="*/ 16 w 123"/>
              <a:gd name="T115" fmla="*/ 75 h 114"/>
              <a:gd name="T116" fmla="*/ 18 w 123"/>
              <a:gd name="T117" fmla="*/ 76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3" h="114">
                <a:moveTo>
                  <a:pt x="27" y="110"/>
                </a:moveTo>
                <a:cubicBezTo>
                  <a:pt x="32" y="110"/>
                  <a:pt x="37" y="110"/>
                  <a:pt x="42" y="110"/>
                </a:cubicBezTo>
                <a:cubicBezTo>
                  <a:pt x="50" y="109"/>
                  <a:pt x="58" y="110"/>
                  <a:pt x="66" y="110"/>
                </a:cubicBezTo>
                <a:cubicBezTo>
                  <a:pt x="78" y="111"/>
                  <a:pt x="92" y="114"/>
                  <a:pt x="105" y="111"/>
                </a:cubicBezTo>
                <a:cubicBezTo>
                  <a:pt x="114" y="109"/>
                  <a:pt x="123" y="102"/>
                  <a:pt x="121" y="91"/>
                </a:cubicBezTo>
                <a:cubicBezTo>
                  <a:pt x="120" y="80"/>
                  <a:pt x="111" y="71"/>
                  <a:pt x="103" y="64"/>
                </a:cubicBezTo>
                <a:cubicBezTo>
                  <a:pt x="94" y="55"/>
                  <a:pt x="84" y="48"/>
                  <a:pt x="76" y="39"/>
                </a:cubicBezTo>
                <a:cubicBezTo>
                  <a:pt x="71" y="34"/>
                  <a:pt x="67" y="29"/>
                  <a:pt x="67" y="21"/>
                </a:cubicBezTo>
                <a:cubicBezTo>
                  <a:pt x="67" y="15"/>
                  <a:pt x="70" y="9"/>
                  <a:pt x="73" y="4"/>
                </a:cubicBezTo>
                <a:cubicBezTo>
                  <a:pt x="74" y="3"/>
                  <a:pt x="73" y="2"/>
                  <a:pt x="73" y="2"/>
                </a:cubicBezTo>
                <a:cubicBezTo>
                  <a:pt x="72" y="2"/>
                  <a:pt x="72" y="1"/>
                  <a:pt x="71" y="1"/>
                </a:cubicBezTo>
                <a:cubicBezTo>
                  <a:pt x="59" y="2"/>
                  <a:pt x="47" y="0"/>
                  <a:pt x="35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5"/>
                  <a:pt x="34" y="5"/>
                  <a:pt x="34" y="6"/>
                </a:cubicBezTo>
                <a:cubicBezTo>
                  <a:pt x="38" y="12"/>
                  <a:pt x="41" y="18"/>
                  <a:pt x="42" y="25"/>
                </a:cubicBezTo>
                <a:cubicBezTo>
                  <a:pt x="42" y="34"/>
                  <a:pt x="37" y="41"/>
                  <a:pt x="33" y="47"/>
                </a:cubicBezTo>
                <a:cubicBezTo>
                  <a:pt x="25" y="57"/>
                  <a:pt x="18" y="67"/>
                  <a:pt x="11" y="78"/>
                </a:cubicBezTo>
                <a:cubicBezTo>
                  <a:pt x="6" y="85"/>
                  <a:pt x="0" y="95"/>
                  <a:pt x="5" y="103"/>
                </a:cubicBezTo>
                <a:cubicBezTo>
                  <a:pt x="10" y="110"/>
                  <a:pt x="20" y="110"/>
                  <a:pt x="27" y="110"/>
                </a:cubicBezTo>
                <a:close/>
                <a:moveTo>
                  <a:pt x="23" y="66"/>
                </a:moveTo>
                <a:cubicBezTo>
                  <a:pt x="23" y="65"/>
                  <a:pt x="24" y="65"/>
                  <a:pt x="24" y="65"/>
                </a:cubicBezTo>
                <a:cubicBezTo>
                  <a:pt x="26" y="64"/>
                  <a:pt x="28" y="63"/>
                  <a:pt x="29" y="62"/>
                </a:cubicBezTo>
                <a:cubicBezTo>
                  <a:pt x="26" y="65"/>
                  <a:pt x="23" y="67"/>
                  <a:pt x="20" y="70"/>
                </a:cubicBezTo>
                <a:cubicBezTo>
                  <a:pt x="21" y="68"/>
                  <a:pt x="22" y="67"/>
                  <a:pt x="23" y="66"/>
                </a:cubicBezTo>
                <a:close/>
                <a:moveTo>
                  <a:pt x="32" y="61"/>
                </a:moveTo>
                <a:cubicBezTo>
                  <a:pt x="33" y="61"/>
                  <a:pt x="34" y="61"/>
                  <a:pt x="35" y="61"/>
                </a:cubicBezTo>
                <a:cubicBezTo>
                  <a:pt x="32" y="62"/>
                  <a:pt x="28" y="64"/>
                  <a:pt x="25" y="67"/>
                </a:cubicBezTo>
                <a:cubicBezTo>
                  <a:pt x="27" y="65"/>
                  <a:pt x="29" y="63"/>
                  <a:pt x="32" y="61"/>
                </a:cubicBezTo>
                <a:close/>
                <a:moveTo>
                  <a:pt x="38" y="61"/>
                </a:moveTo>
                <a:cubicBezTo>
                  <a:pt x="39" y="61"/>
                  <a:pt x="39" y="61"/>
                  <a:pt x="40" y="61"/>
                </a:cubicBezTo>
                <a:cubicBezTo>
                  <a:pt x="36" y="63"/>
                  <a:pt x="32" y="66"/>
                  <a:pt x="29" y="69"/>
                </a:cubicBezTo>
                <a:cubicBezTo>
                  <a:pt x="23" y="74"/>
                  <a:pt x="17" y="79"/>
                  <a:pt x="11" y="84"/>
                </a:cubicBezTo>
                <a:cubicBezTo>
                  <a:pt x="11" y="83"/>
                  <a:pt x="12" y="83"/>
                  <a:pt x="12" y="83"/>
                </a:cubicBezTo>
                <a:cubicBezTo>
                  <a:pt x="14" y="80"/>
                  <a:pt x="18" y="77"/>
                  <a:pt x="21" y="75"/>
                </a:cubicBezTo>
                <a:cubicBezTo>
                  <a:pt x="27" y="71"/>
                  <a:pt x="33" y="66"/>
                  <a:pt x="38" y="61"/>
                </a:cubicBezTo>
                <a:close/>
                <a:moveTo>
                  <a:pt x="98" y="65"/>
                </a:moveTo>
                <a:cubicBezTo>
                  <a:pt x="91" y="71"/>
                  <a:pt x="84" y="78"/>
                  <a:pt x="77" y="84"/>
                </a:cubicBezTo>
                <a:cubicBezTo>
                  <a:pt x="73" y="88"/>
                  <a:pt x="69" y="91"/>
                  <a:pt x="65" y="95"/>
                </a:cubicBezTo>
                <a:cubicBezTo>
                  <a:pt x="68" y="92"/>
                  <a:pt x="71" y="89"/>
                  <a:pt x="74" y="86"/>
                </a:cubicBezTo>
                <a:cubicBezTo>
                  <a:pt x="79" y="81"/>
                  <a:pt x="85" y="75"/>
                  <a:pt x="89" y="68"/>
                </a:cubicBezTo>
                <a:cubicBezTo>
                  <a:pt x="89" y="68"/>
                  <a:pt x="89" y="68"/>
                  <a:pt x="90" y="68"/>
                </a:cubicBezTo>
                <a:cubicBezTo>
                  <a:pt x="91" y="68"/>
                  <a:pt x="92" y="68"/>
                  <a:pt x="93" y="68"/>
                </a:cubicBezTo>
                <a:cubicBezTo>
                  <a:pt x="94" y="67"/>
                  <a:pt x="97" y="65"/>
                  <a:pt x="98" y="65"/>
                </a:cubicBezTo>
                <a:close/>
                <a:moveTo>
                  <a:pt x="83" y="65"/>
                </a:moveTo>
                <a:cubicBezTo>
                  <a:pt x="84" y="66"/>
                  <a:pt x="86" y="67"/>
                  <a:pt x="88" y="68"/>
                </a:cubicBezTo>
                <a:cubicBezTo>
                  <a:pt x="84" y="71"/>
                  <a:pt x="82" y="74"/>
                  <a:pt x="78" y="77"/>
                </a:cubicBezTo>
                <a:cubicBezTo>
                  <a:pt x="74" y="80"/>
                  <a:pt x="70" y="84"/>
                  <a:pt x="66" y="87"/>
                </a:cubicBezTo>
                <a:cubicBezTo>
                  <a:pt x="63" y="90"/>
                  <a:pt x="60" y="93"/>
                  <a:pt x="56" y="97"/>
                </a:cubicBezTo>
                <a:cubicBezTo>
                  <a:pt x="56" y="96"/>
                  <a:pt x="57" y="96"/>
                  <a:pt x="57" y="96"/>
                </a:cubicBezTo>
                <a:cubicBezTo>
                  <a:pt x="60" y="92"/>
                  <a:pt x="63" y="89"/>
                  <a:pt x="66" y="86"/>
                </a:cubicBezTo>
                <a:cubicBezTo>
                  <a:pt x="70" y="82"/>
                  <a:pt x="72" y="78"/>
                  <a:pt x="75" y="75"/>
                </a:cubicBezTo>
                <a:cubicBezTo>
                  <a:pt x="78" y="72"/>
                  <a:pt x="81" y="69"/>
                  <a:pt x="83" y="65"/>
                </a:cubicBezTo>
                <a:cubicBezTo>
                  <a:pt x="83" y="65"/>
                  <a:pt x="83" y="65"/>
                  <a:pt x="83" y="65"/>
                </a:cubicBezTo>
                <a:close/>
                <a:moveTo>
                  <a:pt x="76" y="65"/>
                </a:moveTo>
                <a:cubicBezTo>
                  <a:pt x="77" y="65"/>
                  <a:pt x="79" y="65"/>
                  <a:pt x="81" y="65"/>
                </a:cubicBezTo>
                <a:cubicBezTo>
                  <a:pt x="81" y="65"/>
                  <a:pt x="82" y="65"/>
                  <a:pt x="82" y="65"/>
                </a:cubicBezTo>
                <a:cubicBezTo>
                  <a:pt x="75" y="70"/>
                  <a:pt x="69" y="77"/>
                  <a:pt x="62" y="83"/>
                </a:cubicBezTo>
                <a:cubicBezTo>
                  <a:pt x="56" y="90"/>
                  <a:pt x="48" y="96"/>
                  <a:pt x="41" y="103"/>
                </a:cubicBezTo>
                <a:cubicBezTo>
                  <a:pt x="40" y="104"/>
                  <a:pt x="39" y="105"/>
                  <a:pt x="38" y="105"/>
                </a:cubicBezTo>
                <a:cubicBezTo>
                  <a:pt x="38" y="105"/>
                  <a:pt x="38" y="106"/>
                  <a:pt x="38" y="106"/>
                </a:cubicBezTo>
                <a:cubicBezTo>
                  <a:pt x="40" y="104"/>
                  <a:pt x="42" y="102"/>
                  <a:pt x="44" y="100"/>
                </a:cubicBezTo>
                <a:cubicBezTo>
                  <a:pt x="48" y="96"/>
                  <a:pt x="52" y="93"/>
                  <a:pt x="56" y="89"/>
                </a:cubicBezTo>
                <a:cubicBezTo>
                  <a:pt x="63" y="82"/>
                  <a:pt x="69" y="73"/>
                  <a:pt x="76" y="65"/>
                </a:cubicBezTo>
                <a:close/>
                <a:moveTo>
                  <a:pt x="73" y="67"/>
                </a:moveTo>
                <a:cubicBezTo>
                  <a:pt x="72" y="68"/>
                  <a:pt x="70" y="70"/>
                  <a:pt x="68" y="72"/>
                </a:cubicBezTo>
                <a:cubicBezTo>
                  <a:pt x="65" y="75"/>
                  <a:pt x="62" y="77"/>
                  <a:pt x="59" y="80"/>
                </a:cubicBezTo>
                <a:cubicBezTo>
                  <a:pt x="58" y="80"/>
                  <a:pt x="57" y="81"/>
                  <a:pt x="57" y="82"/>
                </a:cubicBezTo>
                <a:cubicBezTo>
                  <a:pt x="59" y="79"/>
                  <a:pt x="62" y="76"/>
                  <a:pt x="64" y="74"/>
                </a:cubicBezTo>
                <a:cubicBezTo>
                  <a:pt x="68" y="72"/>
                  <a:pt x="70" y="69"/>
                  <a:pt x="73" y="67"/>
                </a:cubicBezTo>
                <a:close/>
                <a:moveTo>
                  <a:pt x="54" y="74"/>
                </a:moveTo>
                <a:cubicBezTo>
                  <a:pt x="48" y="78"/>
                  <a:pt x="42" y="83"/>
                  <a:pt x="37" y="88"/>
                </a:cubicBezTo>
                <a:cubicBezTo>
                  <a:pt x="34" y="90"/>
                  <a:pt x="31" y="92"/>
                  <a:pt x="28" y="95"/>
                </a:cubicBezTo>
                <a:cubicBezTo>
                  <a:pt x="24" y="98"/>
                  <a:pt x="21" y="101"/>
                  <a:pt x="17" y="104"/>
                </a:cubicBezTo>
                <a:cubicBezTo>
                  <a:pt x="14" y="106"/>
                  <a:pt x="17" y="104"/>
                  <a:pt x="17" y="104"/>
                </a:cubicBezTo>
                <a:cubicBezTo>
                  <a:pt x="19" y="102"/>
                  <a:pt x="20" y="100"/>
                  <a:pt x="22" y="99"/>
                </a:cubicBezTo>
                <a:cubicBezTo>
                  <a:pt x="26" y="96"/>
                  <a:pt x="29" y="93"/>
                  <a:pt x="33" y="90"/>
                </a:cubicBezTo>
                <a:cubicBezTo>
                  <a:pt x="40" y="85"/>
                  <a:pt x="46" y="79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5" y="74"/>
                  <a:pt x="57" y="75"/>
                  <a:pt x="61" y="75"/>
                </a:cubicBezTo>
                <a:cubicBezTo>
                  <a:pt x="56" y="78"/>
                  <a:pt x="51" y="82"/>
                  <a:pt x="47" y="86"/>
                </a:cubicBezTo>
                <a:cubicBezTo>
                  <a:pt x="41" y="91"/>
                  <a:pt x="34" y="97"/>
                  <a:pt x="28" y="102"/>
                </a:cubicBezTo>
                <a:cubicBezTo>
                  <a:pt x="27" y="103"/>
                  <a:pt x="24" y="106"/>
                  <a:pt x="25" y="105"/>
                </a:cubicBezTo>
                <a:cubicBezTo>
                  <a:pt x="26" y="104"/>
                  <a:pt x="28" y="102"/>
                  <a:pt x="29" y="100"/>
                </a:cubicBezTo>
                <a:cubicBezTo>
                  <a:pt x="32" y="97"/>
                  <a:pt x="36" y="94"/>
                  <a:pt x="39" y="91"/>
                </a:cubicBezTo>
                <a:cubicBezTo>
                  <a:pt x="42" y="89"/>
                  <a:pt x="45" y="86"/>
                  <a:pt x="47" y="83"/>
                </a:cubicBezTo>
                <a:cubicBezTo>
                  <a:pt x="50" y="80"/>
                  <a:pt x="53" y="78"/>
                  <a:pt x="55" y="75"/>
                </a:cubicBezTo>
                <a:cubicBezTo>
                  <a:pt x="55" y="74"/>
                  <a:pt x="54" y="74"/>
                  <a:pt x="54" y="74"/>
                </a:cubicBezTo>
                <a:close/>
                <a:moveTo>
                  <a:pt x="47" y="68"/>
                </a:moveTo>
                <a:cubicBezTo>
                  <a:pt x="49" y="70"/>
                  <a:pt x="50" y="71"/>
                  <a:pt x="52" y="72"/>
                </a:cubicBezTo>
                <a:cubicBezTo>
                  <a:pt x="37" y="80"/>
                  <a:pt x="26" y="92"/>
                  <a:pt x="12" y="102"/>
                </a:cubicBezTo>
                <a:cubicBezTo>
                  <a:pt x="9" y="104"/>
                  <a:pt x="13" y="100"/>
                  <a:pt x="14" y="99"/>
                </a:cubicBezTo>
                <a:cubicBezTo>
                  <a:pt x="15" y="98"/>
                  <a:pt x="17" y="97"/>
                  <a:pt x="19" y="95"/>
                </a:cubicBezTo>
                <a:cubicBezTo>
                  <a:pt x="22" y="93"/>
                  <a:pt x="25" y="90"/>
                  <a:pt x="28" y="87"/>
                </a:cubicBezTo>
                <a:cubicBezTo>
                  <a:pt x="35" y="81"/>
                  <a:pt x="41" y="74"/>
                  <a:pt x="47" y="68"/>
                </a:cubicBezTo>
                <a:close/>
                <a:moveTo>
                  <a:pt x="46" y="68"/>
                </a:moveTo>
                <a:cubicBezTo>
                  <a:pt x="46" y="68"/>
                  <a:pt x="45" y="69"/>
                  <a:pt x="45" y="69"/>
                </a:cubicBezTo>
                <a:cubicBezTo>
                  <a:pt x="38" y="75"/>
                  <a:pt x="31" y="81"/>
                  <a:pt x="23" y="87"/>
                </a:cubicBezTo>
                <a:cubicBezTo>
                  <a:pt x="20" y="89"/>
                  <a:pt x="16" y="92"/>
                  <a:pt x="13" y="95"/>
                </a:cubicBezTo>
                <a:cubicBezTo>
                  <a:pt x="11" y="96"/>
                  <a:pt x="9" y="98"/>
                  <a:pt x="7" y="99"/>
                </a:cubicBezTo>
                <a:cubicBezTo>
                  <a:pt x="9" y="98"/>
                  <a:pt x="10" y="97"/>
                  <a:pt x="11" y="95"/>
                </a:cubicBezTo>
                <a:cubicBezTo>
                  <a:pt x="21" y="84"/>
                  <a:pt x="36" y="77"/>
                  <a:pt x="44" y="65"/>
                </a:cubicBezTo>
                <a:cubicBezTo>
                  <a:pt x="45" y="66"/>
                  <a:pt x="46" y="66"/>
                  <a:pt x="47" y="67"/>
                </a:cubicBezTo>
                <a:cubicBezTo>
                  <a:pt x="47" y="67"/>
                  <a:pt x="47" y="67"/>
                  <a:pt x="47" y="68"/>
                </a:cubicBezTo>
                <a:cubicBezTo>
                  <a:pt x="47" y="68"/>
                  <a:pt x="46" y="68"/>
                  <a:pt x="46" y="68"/>
                </a:cubicBezTo>
                <a:close/>
                <a:moveTo>
                  <a:pt x="44" y="64"/>
                </a:moveTo>
                <a:cubicBezTo>
                  <a:pt x="37" y="69"/>
                  <a:pt x="31" y="73"/>
                  <a:pt x="25" y="78"/>
                </a:cubicBezTo>
                <a:cubicBezTo>
                  <a:pt x="21" y="81"/>
                  <a:pt x="18" y="84"/>
                  <a:pt x="15" y="87"/>
                </a:cubicBezTo>
                <a:cubicBezTo>
                  <a:pt x="13" y="89"/>
                  <a:pt x="8" y="91"/>
                  <a:pt x="6" y="93"/>
                </a:cubicBezTo>
                <a:cubicBezTo>
                  <a:pt x="6" y="93"/>
                  <a:pt x="6" y="93"/>
                  <a:pt x="6" y="93"/>
                </a:cubicBezTo>
                <a:cubicBezTo>
                  <a:pt x="17" y="82"/>
                  <a:pt x="31" y="74"/>
                  <a:pt x="42" y="62"/>
                </a:cubicBezTo>
                <a:cubicBezTo>
                  <a:pt x="42" y="63"/>
                  <a:pt x="43" y="63"/>
                  <a:pt x="44" y="64"/>
                </a:cubicBezTo>
                <a:close/>
                <a:moveTo>
                  <a:pt x="8" y="87"/>
                </a:moveTo>
                <a:cubicBezTo>
                  <a:pt x="14" y="82"/>
                  <a:pt x="20" y="77"/>
                  <a:pt x="26" y="72"/>
                </a:cubicBezTo>
                <a:cubicBezTo>
                  <a:pt x="29" y="70"/>
                  <a:pt x="32" y="67"/>
                  <a:pt x="35" y="65"/>
                </a:cubicBezTo>
                <a:cubicBezTo>
                  <a:pt x="37" y="64"/>
                  <a:pt x="38" y="63"/>
                  <a:pt x="39" y="62"/>
                </a:cubicBezTo>
                <a:cubicBezTo>
                  <a:pt x="40" y="62"/>
                  <a:pt x="40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1" y="63"/>
                  <a:pt x="40" y="63"/>
                  <a:pt x="40" y="64"/>
                </a:cubicBezTo>
                <a:cubicBezTo>
                  <a:pt x="30" y="74"/>
                  <a:pt x="17" y="82"/>
                  <a:pt x="7" y="92"/>
                </a:cubicBezTo>
                <a:cubicBezTo>
                  <a:pt x="7" y="90"/>
                  <a:pt x="8" y="89"/>
                  <a:pt x="8" y="87"/>
                </a:cubicBezTo>
                <a:close/>
                <a:moveTo>
                  <a:pt x="23" y="81"/>
                </a:moveTo>
                <a:cubicBezTo>
                  <a:pt x="26" y="78"/>
                  <a:pt x="31" y="75"/>
                  <a:pt x="35" y="72"/>
                </a:cubicBezTo>
                <a:cubicBezTo>
                  <a:pt x="36" y="70"/>
                  <a:pt x="38" y="69"/>
                  <a:pt x="40" y="67"/>
                </a:cubicBezTo>
                <a:cubicBezTo>
                  <a:pt x="41" y="67"/>
                  <a:pt x="42" y="66"/>
                  <a:pt x="43" y="65"/>
                </a:cubicBezTo>
                <a:cubicBezTo>
                  <a:pt x="45" y="64"/>
                  <a:pt x="40" y="69"/>
                  <a:pt x="41" y="68"/>
                </a:cubicBezTo>
                <a:cubicBezTo>
                  <a:pt x="31" y="80"/>
                  <a:pt x="16" y="87"/>
                  <a:pt x="7" y="99"/>
                </a:cubicBezTo>
                <a:cubicBezTo>
                  <a:pt x="6" y="98"/>
                  <a:pt x="6" y="96"/>
                  <a:pt x="6" y="94"/>
                </a:cubicBezTo>
                <a:cubicBezTo>
                  <a:pt x="13" y="91"/>
                  <a:pt x="18" y="85"/>
                  <a:pt x="23" y="81"/>
                </a:cubicBezTo>
                <a:close/>
                <a:moveTo>
                  <a:pt x="7" y="100"/>
                </a:moveTo>
                <a:cubicBezTo>
                  <a:pt x="14" y="95"/>
                  <a:pt x="21" y="89"/>
                  <a:pt x="28" y="84"/>
                </a:cubicBezTo>
                <a:cubicBezTo>
                  <a:pt x="31" y="81"/>
                  <a:pt x="35" y="79"/>
                  <a:pt x="38" y="76"/>
                </a:cubicBezTo>
                <a:cubicBezTo>
                  <a:pt x="39" y="76"/>
                  <a:pt x="39" y="75"/>
                  <a:pt x="40" y="75"/>
                </a:cubicBezTo>
                <a:cubicBezTo>
                  <a:pt x="35" y="79"/>
                  <a:pt x="31" y="83"/>
                  <a:pt x="27" y="87"/>
                </a:cubicBezTo>
                <a:cubicBezTo>
                  <a:pt x="21" y="93"/>
                  <a:pt x="14" y="97"/>
                  <a:pt x="10" y="103"/>
                </a:cubicBezTo>
                <a:cubicBezTo>
                  <a:pt x="9" y="102"/>
                  <a:pt x="8" y="101"/>
                  <a:pt x="7" y="100"/>
                </a:cubicBezTo>
                <a:close/>
                <a:moveTo>
                  <a:pt x="11" y="104"/>
                </a:moveTo>
                <a:cubicBezTo>
                  <a:pt x="24" y="95"/>
                  <a:pt x="34" y="83"/>
                  <a:pt x="48" y="75"/>
                </a:cubicBezTo>
                <a:cubicBezTo>
                  <a:pt x="48" y="75"/>
                  <a:pt x="51" y="73"/>
                  <a:pt x="50" y="73"/>
                </a:cubicBezTo>
                <a:cubicBezTo>
                  <a:pt x="49" y="75"/>
                  <a:pt x="47" y="77"/>
                  <a:pt x="45" y="78"/>
                </a:cubicBezTo>
                <a:cubicBezTo>
                  <a:pt x="42" y="81"/>
                  <a:pt x="39" y="85"/>
                  <a:pt x="35" y="87"/>
                </a:cubicBezTo>
                <a:cubicBezTo>
                  <a:pt x="28" y="94"/>
                  <a:pt x="21" y="99"/>
                  <a:pt x="14" y="106"/>
                </a:cubicBezTo>
                <a:cubicBezTo>
                  <a:pt x="14" y="106"/>
                  <a:pt x="14" y="106"/>
                  <a:pt x="14" y="106"/>
                </a:cubicBezTo>
                <a:cubicBezTo>
                  <a:pt x="13" y="105"/>
                  <a:pt x="12" y="105"/>
                  <a:pt x="11" y="104"/>
                </a:cubicBezTo>
                <a:cubicBezTo>
                  <a:pt x="11" y="104"/>
                  <a:pt x="11" y="104"/>
                  <a:pt x="11" y="104"/>
                </a:cubicBezTo>
                <a:close/>
                <a:moveTo>
                  <a:pt x="15" y="106"/>
                </a:moveTo>
                <a:cubicBezTo>
                  <a:pt x="22" y="103"/>
                  <a:pt x="26" y="96"/>
                  <a:pt x="32" y="92"/>
                </a:cubicBezTo>
                <a:cubicBezTo>
                  <a:pt x="38" y="88"/>
                  <a:pt x="44" y="82"/>
                  <a:pt x="50" y="78"/>
                </a:cubicBezTo>
                <a:cubicBezTo>
                  <a:pt x="51" y="77"/>
                  <a:pt x="53" y="76"/>
                  <a:pt x="53" y="75"/>
                </a:cubicBezTo>
                <a:cubicBezTo>
                  <a:pt x="52" y="78"/>
                  <a:pt x="50" y="80"/>
                  <a:pt x="48" y="81"/>
                </a:cubicBezTo>
                <a:cubicBezTo>
                  <a:pt x="45" y="84"/>
                  <a:pt x="42" y="87"/>
                  <a:pt x="40" y="90"/>
                </a:cubicBezTo>
                <a:cubicBezTo>
                  <a:pt x="34" y="95"/>
                  <a:pt x="28" y="100"/>
                  <a:pt x="23" y="106"/>
                </a:cubicBezTo>
                <a:cubicBezTo>
                  <a:pt x="23" y="106"/>
                  <a:pt x="23" y="107"/>
                  <a:pt x="23" y="107"/>
                </a:cubicBezTo>
                <a:cubicBezTo>
                  <a:pt x="30" y="103"/>
                  <a:pt x="35" y="97"/>
                  <a:pt x="41" y="92"/>
                </a:cubicBezTo>
                <a:cubicBezTo>
                  <a:pt x="48" y="86"/>
                  <a:pt x="55" y="80"/>
                  <a:pt x="62" y="75"/>
                </a:cubicBezTo>
                <a:cubicBezTo>
                  <a:pt x="62" y="75"/>
                  <a:pt x="62" y="75"/>
                  <a:pt x="62" y="74"/>
                </a:cubicBezTo>
                <a:cubicBezTo>
                  <a:pt x="61" y="76"/>
                  <a:pt x="60" y="77"/>
                  <a:pt x="59" y="78"/>
                </a:cubicBezTo>
                <a:cubicBezTo>
                  <a:pt x="56" y="81"/>
                  <a:pt x="52" y="85"/>
                  <a:pt x="49" y="88"/>
                </a:cubicBezTo>
                <a:cubicBezTo>
                  <a:pt x="42" y="94"/>
                  <a:pt x="35" y="100"/>
                  <a:pt x="29" y="106"/>
                </a:cubicBezTo>
                <a:cubicBezTo>
                  <a:pt x="29" y="106"/>
                  <a:pt x="29" y="107"/>
                  <a:pt x="29" y="107"/>
                </a:cubicBezTo>
                <a:cubicBezTo>
                  <a:pt x="30" y="106"/>
                  <a:pt x="30" y="106"/>
                  <a:pt x="31" y="106"/>
                </a:cubicBezTo>
                <a:cubicBezTo>
                  <a:pt x="31" y="106"/>
                  <a:pt x="31" y="105"/>
                  <a:pt x="31" y="105"/>
                </a:cubicBezTo>
                <a:cubicBezTo>
                  <a:pt x="38" y="100"/>
                  <a:pt x="44" y="95"/>
                  <a:pt x="51" y="89"/>
                </a:cubicBezTo>
                <a:cubicBezTo>
                  <a:pt x="55" y="85"/>
                  <a:pt x="58" y="81"/>
                  <a:pt x="63" y="77"/>
                </a:cubicBezTo>
                <a:cubicBezTo>
                  <a:pt x="65" y="75"/>
                  <a:pt x="68" y="73"/>
                  <a:pt x="70" y="71"/>
                </a:cubicBezTo>
                <a:cubicBezTo>
                  <a:pt x="70" y="71"/>
                  <a:pt x="70" y="72"/>
                  <a:pt x="69" y="72"/>
                </a:cubicBezTo>
                <a:cubicBezTo>
                  <a:pt x="66" y="76"/>
                  <a:pt x="62" y="81"/>
                  <a:pt x="59" y="85"/>
                </a:cubicBezTo>
                <a:cubicBezTo>
                  <a:pt x="52" y="93"/>
                  <a:pt x="43" y="99"/>
                  <a:pt x="36" y="107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29" y="107"/>
                  <a:pt x="22" y="108"/>
                  <a:pt x="15" y="106"/>
                </a:cubicBezTo>
                <a:close/>
                <a:moveTo>
                  <a:pt x="48" y="90"/>
                </a:moveTo>
                <a:cubicBezTo>
                  <a:pt x="44" y="93"/>
                  <a:pt x="41" y="97"/>
                  <a:pt x="37" y="100"/>
                </a:cubicBezTo>
                <a:cubicBezTo>
                  <a:pt x="36" y="101"/>
                  <a:pt x="34" y="102"/>
                  <a:pt x="33" y="103"/>
                </a:cubicBezTo>
                <a:cubicBezTo>
                  <a:pt x="33" y="103"/>
                  <a:pt x="34" y="102"/>
                  <a:pt x="34" y="102"/>
                </a:cubicBezTo>
                <a:cubicBezTo>
                  <a:pt x="38" y="99"/>
                  <a:pt x="41" y="95"/>
                  <a:pt x="45" y="92"/>
                </a:cubicBezTo>
                <a:cubicBezTo>
                  <a:pt x="46" y="91"/>
                  <a:pt x="47" y="91"/>
                  <a:pt x="48" y="90"/>
                </a:cubicBezTo>
                <a:close/>
                <a:moveTo>
                  <a:pt x="40" y="107"/>
                </a:moveTo>
                <a:cubicBezTo>
                  <a:pt x="39" y="107"/>
                  <a:pt x="38" y="107"/>
                  <a:pt x="37" y="107"/>
                </a:cubicBezTo>
                <a:cubicBezTo>
                  <a:pt x="40" y="106"/>
                  <a:pt x="42" y="103"/>
                  <a:pt x="45" y="100"/>
                </a:cubicBezTo>
                <a:cubicBezTo>
                  <a:pt x="48" y="97"/>
                  <a:pt x="52" y="94"/>
                  <a:pt x="55" y="91"/>
                </a:cubicBezTo>
                <a:cubicBezTo>
                  <a:pt x="63" y="84"/>
                  <a:pt x="69" y="77"/>
                  <a:pt x="77" y="70"/>
                </a:cubicBezTo>
                <a:cubicBezTo>
                  <a:pt x="78" y="69"/>
                  <a:pt x="81" y="67"/>
                  <a:pt x="81" y="66"/>
                </a:cubicBezTo>
                <a:cubicBezTo>
                  <a:pt x="80" y="69"/>
                  <a:pt x="78" y="71"/>
                  <a:pt x="76" y="73"/>
                </a:cubicBezTo>
                <a:cubicBezTo>
                  <a:pt x="72" y="77"/>
                  <a:pt x="70" y="80"/>
                  <a:pt x="67" y="84"/>
                </a:cubicBezTo>
                <a:cubicBezTo>
                  <a:pt x="64" y="88"/>
                  <a:pt x="60" y="91"/>
                  <a:pt x="57" y="94"/>
                </a:cubicBezTo>
                <a:cubicBezTo>
                  <a:pt x="54" y="98"/>
                  <a:pt x="50" y="103"/>
                  <a:pt x="46" y="106"/>
                </a:cubicBezTo>
                <a:cubicBezTo>
                  <a:pt x="46" y="106"/>
                  <a:pt x="46" y="107"/>
                  <a:pt x="46" y="107"/>
                </a:cubicBezTo>
                <a:cubicBezTo>
                  <a:pt x="44" y="107"/>
                  <a:pt x="42" y="107"/>
                  <a:pt x="40" y="107"/>
                </a:cubicBezTo>
                <a:close/>
                <a:moveTo>
                  <a:pt x="46" y="107"/>
                </a:moveTo>
                <a:cubicBezTo>
                  <a:pt x="46" y="107"/>
                  <a:pt x="46" y="107"/>
                  <a:pt x="46" y="107"/>
                </a:cubicBezTo>
                <a:cubicBezTo>
                  <a:pt x="50" y="105"/>
                  <a:pt x="52" y="102"/>
                  <a:pt x="55" y="99"/>
                </a:cubicBezTo>
                <a:cubicBezTo>
                  <a:pt x="58" y="95"/>
                  <a:pt x="62" y="92"/>
                  <a:pt x="66" y="89"/>
                </a:cubicBezTo>
                <a:cubicBezTo>
                  <a:pt x="73" y="82"/>
                  <a:pt x="81" y="75"/>
                  <a:pt x="88" y="68"/>
                </a:cubicBezTo>
                <a:cubicBezTo>
                  <a:pt x="86" y="70"/>
                  <a:pt x="83" y="75"/>
                  <a:pt x="80" y="78"/>
                </a:cubicBezTo>
                <a:cubicBezTo>
                  <a:pt x="77" y="82"/>
                  <a:pt x="74" y="85"/>
                  <a:pt x="71" y="88"/>
                </a:cubicBezTo>
                <a:cubicBezTo>
                  <a:pt x="65" y="94"/>
                  <a:pt x="59" y="99"/>
                  <a:pt x="54" y="106"/>
                </a:cubicBezTo>
                <a:cubicBezTo>
                  <a:pt x="54" y="107"/>
                  <a:pt x="55" y="107"/>
                  <a:pt x="55" y="107"/>
                </a:cubicBezTo>
                <a:cubicBezTo>
                  <a:pt x="55" y="106"/>
                  <a:pt x="56" y="106"/>
                  <a:pt x="56" y="105"/>
                </a:cubicBezTo>
                <a:cubicBezTo>
                  <a:pt x="56" y="106"/>
                  <a:pt x="57" y="105"/>
                  <a:pt x="57" y="104"/>
                </a:cubicBezTo>
                <a:cubicBezTo>
                  <a:pt x="63" y="97"/>
                  <a:pt x="70" y="92"/>
                  <a:pt x="76" y="86"/>
                </a:cubicBezTo>
                <a:cubicBezTo>
                  <a:pt x="84" y="79"/>
                  <a:pt x="91" y="72"/>
                  <a:pt x="99" y="66"/>
                </a:cubicBezTo>
                <a:cubicBezTo>
                  <a:pt x="96" y="68"/>
                  <a:pt x="92" y="72"/>
                  <a:pt x="89" y="76"/>
                </a:cubicBezTo>
                <a:cubicBezTo>
                  <a:pt x="86" y="79"/>
                  <a:pt x="83" y="83"/>
                  <a:pt x="80" y="87"/>
                </a:cubicBezTo>
                <a:cubicBezTo>
                  <a:pt x="76" y="91"/>
                  <a:pt x="73" y="94"/>
                  <a:pt x="70" y="98"/>
                </a:cubicBezTo>
                <a:cubicBezTo>
                  <a:pt x="67" y="102"/>
                  <a:pt x="63" y="104"/>
                  <a:pt x="60" y="107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55" y="107"/>
                  <a:pt x="51" y="107"/>
                  <a:pt x="46" y="107"/>
                </a:cubicBezTo>
                <a:close/>
                <a:moveTo>
                  <a:pt x="61" y="107"/>
                </a:moveTo>
                <a:cubicBezTo>
                  <a:pt x="67" y="103"/>
                  <a:pt x="71" y="97"/>
                  <a:pt x="77" y="93"/>
                </a:cubicBezTo>
                <a:cubicBezTo>
                  <a:pt x="83" y="87"/>
                  <a:pt x="89" y="81"/>
                  <a:pt x="96" y="76"/>
                </a:cubicBezTo>
                <a:cubicBezTo>
                  <a:pt x="97" y="74"/>
                  <a:pt x="98" y="73"/>
                  <a:pt x="99" y="72"/>
                </a:cubicBezTo>
                <a:cubicBezTo>
                  <a:pt x="100" y="71"/>
                  <a:pt x="101" y="71"/>
                  <a:pt x="102" y="70"/>
                </a:cubicBezTo>
                <a:cubicBezTo>
                  <a:pt x="101" y="71"/>
                  <a:pt x="100" y="72"/>
                  <a:pt x="100" y="73"/>
                </a:cubicBezTo>
                <a:cubicBezTo>
                  <a:pt x="97" y="76"/>
                  <a:pt x="94" y="78"/>
                  <a:pt x="91" y="81"/>
                </a:cubicBezTo>
                <a:cubicBezTo>
                  <a:pt x="87" y="87"/>
                  <a:pt x="82" y="92"/>
                  <a:pt x="78" y="97"/>
                </a:cubicBezTo>
                <a:cubicBezTo>
                  <a:pt x="75" y="101"/>
                  <a:pt x="71" y="104"/>
                  <a:pt x="68" y="108"/>
                </a:cubicBezTo>
                <a:cubicBezTo>
                  <a:pt x="66" y="108"/>
                  <a:pt x="63" y="107"/>
                  <a:pt x="61" y="107"/>
                </a:cubicBezTo>
                <a:close/>
                <a:moveTo>
                  <a:pt x="100" y="78"/>
                </a:moveTo>
                <a:cubicBezTo>
                  <a:pt x="101" y="77"/>
                  <a:pt x="102" y="76"/>
                  <a:pt x="104" y="76"/>
                </a:cubicBezTo>
                <a:cubicBezTo>
                  <a:pt x="107" y="73"/>
                  <a:pt x="103" y="76"/>
                  <a:pt x="102" y="77"/>
                </a:cubicBezTo>
                <a:cubicBezTo>
                  <a:pt x="99" y="81"/>
                  <a:pt x="95" y="84"/>
                  <a:pt x="92" y="88"/>
                </a:cubicBezTo>
                <a:cubicBezTo>
                  <a:pt x="90" y="91"/>
                  <a:pt x="87" y="94"/>
                  <a:pt x="85" y="96"/>
                </a:cubicBezTo>
                <a:cubicBezTo>
                  <a:pt x="82" y="101"/>
                  <a:pt x="79" y="103"/>
                  <a:pt x="75" y="107"/>
                </a:cubicBezTo>
                <a:cubicBezTo>
                  <a:pt x="75" y="107"/>
                  <a:pt x="75" y="108"/>
                  <a:pt x="76" y="108"/>
                </a:cubicBezTo>
                <a:cubicBezTo>
                  <a:pt x="85" y="101"/>
                  <a:pt x="93" y="90"/>
                  <a:pt x="102" y="82"/>
                </a:cubicBezTo>
                <a:cubicBezTo>
                  <a:pt x="104" y="80"/>
                  <a:pt x="106" y="78"/>
                  <a:pt x="108" y="75"/>
                </a:cubicBezTo>
                <a:cubicBezTo>
                  <a:pt x="106" y="78"/>
                  <a:pt x="103" y="81"/>
                  <a:pt x="101" y="83"/>
                </a:cubicBezTo>
                <a:cubicBezTo>
                  <a:pt x="97" y="89"/>
                  <a:pt x="92" y="95"/>
                  <a:pt x="87" y="101"/>
                </a:cubicBezTo>
                <a:cubicBezTo>
                  <a:pt x="86" y="102"/>
                  <a:pt x="85" y="104"/>
                  <a:pt x="84" y="105"/>
                </a:cubicBezTo>
                <a:cubicBezTo>
                  <a:pt x="84" y="106"/>
                  <a:pt x="83" y="106"/>
                  <a:pt x="83" y="106"/>
                </a:cubicBezTo>
                <a:cubicBezTo>
                  <a:pt x="82" y="107"/>
                  <a:pt x="82" y="107"/>
                  <a:pt x="82" y="108"/>
                </a:cubicBezTo>
                <a:cubicBezTo>
                  <a:pt x="81" y="108"/>
                  <a:pt x="81" y="108"/>
                  <a:pt x="81" y="109"/>
                </a:cubicBezTo>
                <a:cubicBezTo>
                  <a:pt x="77" y="108"/>
                  <a:pt x="73" y="108"/>
                  <a:pt x="69" y="108"/>
                </a:cubicBezTo>
                <a:cubicBezTo>
                  <a:pt x="73" y="103"/>
                  <a:pt x="78" y="99"/>
                  <a:pt x="82" y="94"/>
                </a:cubicBezTo>
                <a:cubicBezTo>
                  <a:pt x="87" y="88"/>
                  <a:pt x="93" y="83"/>
                  <a:pt x="100" y="78"/>
                </a:cubicBezTo>
                <a:close/>
                <a:moveTo>
                  <a:pt x="86" y="109"/>
                </a:moveTo>
                <a:cubicBezTo>
                  <a:pt x="84" y="109"/>
                  <a:pt x="83" y="109"/>
                  <a:pt x="82" y="109"/>
                </a:cubicBezTo>
                <a:cubicBezTo>
                  <a:pt x="82" y="109"/>
                  <a:pt x="82" y="108"/>
                  <a:pt x="82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5" y="105"/>
                  <a:pt x="87" y="103"/>
                  <a:pt x="90" y="100"/>
                </a:cubicBezTo>
                <a:cubicBezTo>
                  <a:pt x="95" y="95"/>
                  <a:pt x="100" y="91"/>
                  <a:pt x="105" y="86"/>
                </a:cubicBezTo>
                <a:cubicBezTo>
                  <a:pt x="106" y="85"/>
                  <a:pt x="107" y="83"/>
                  <a:pt x="108" y="82"/>
                </a:cubicBezTo>
                <a:cubicBezTo>
                  <a:pt x="109" y="82"/>
                  <a:pt x="112" y="79"/>
                  <a:pt x="110" y="82"/>
                </a:cubicBezTo>
                <a:cubicBezTo>
                  <a:pt x="108" y="85"/>
                  <a:pt x="105" y="88"/>
                  <a:pt x="103" y="91"/>
                </a:cubicBezTo>
                <a:cubicBezTo>
                  <a:pt x="98" y="97"/>
                  <a:pt x="93" y="102"/>
                  <a:pt x="88" y="107"/>
                </a:cubicBezTo>
                <a:cubicBezTo>
                  <a:pt x="88" y="107"/>
                  <a:pt x="88" y="108"/>
                  <a:pt x="89" y="108"/>
                </a:cubicBezTo>
                <a:cubicBezTo>
                  <a:pt x="97" y="102"/>
                  <a:pt x="103" y="94"/>
                  <a:pt x="110" y="88"/>
                </a:cubicBezTo>
                <a:cubicBezTo>
                  <a:pt x="111" y="87"/>
                  <a:pt x="113" y="85"/>
                  <a:pt x="113" y="84"/>
                </a:cubicBezTo>
                <a:cubicBezTo>
                  <a:pt x="112" y="87"/>
                  <a:pt x="110" y="89"/>
                  <a:pt x="108" y="92"/>
                </a:cubicBezTo>
                <a:cubicBezTo>
                  <a:pt x="104" y="96"/>
                  <a:pt x="101" y="100"/>
                  <a:pt x="98" y="104"/>
                </a:cubicBezTo>
                <a:cubicBezTo>
                  <a:pt x="97" y="105"/>
                  <a:pt x="97" y="105"/>
                  <a:pt x="96" y="105"/>
                </a:cubicBezTo>
                <a:cubicBezTo>
                  <a:pt x="95" y="107"/>
                  <a:pt x="94" y="108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0" y="109"/>
                  <a:pt x="87" y="109"/>
                  <a:pt x="86" y="109"/>
                </a:cubicBezTo>
                <a:close/>
                <a:moveTo>
                  <a:pt x="115" y="93"/>
                </a:moveTo>
                <a:cubicBezTo>
                  <a:pt x="115" y="94"/>
                  <a:pt x="115" y="95"/>
                  <a:pt x="114" y="96"/>
                </a:cubicBezTo>
                <a:cubicBezTo>
                  <a:pt x="110" y="100"/>
                  <a:pt x="106" y="104"/>
                  <a:pt x="102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8"/>
                  <a:pt x="101" y="108"/>
                  <a:pt x="100" y="109"/>
                </a:cubicBezTo>
                <a:cubicBezTo>
                  <a:pt x="105" y="104"/>
                  <a:pt x="109" y="100"/>
                  <a:pt x="113" y="95"/>
                </a:cubicBezTo>
                <a:cubicBezTo>
                  <a:pt x="114" y="95"/>
                  <a:pt x="116" y="91"/>
                  <a:pt x="115" y="93"/>
                </a:cubicBezTo>
                <a:close/>
                <a:moveTo>
                  <a:pt x="112" y="99"/>
                </a:moveTo>
                <a:cubicBezTo>
                  <a:pt x="110" y="101"/>
                  <a:pt x="108" y="104"/>
                  <a:pt x="105" y="106"/>
                </a:cubicBezTo>
                <a:cubicBezTo>
                  <a:pt x="101" y="110"/>
                  <a:pt x="107" y="104"/>
                  <a:pt x="108" y="102"/>
                </a:cubicBezTo>
                <a:cubicBezTo>
                  <a:pt x="110" y="101"/>
                  <a:pt x="111" y="100"/>
                  <a:pt x="112" y="99"/>
                </a:cubicBezTo>
                <a:close/>
                <a:moveTo>
                  <a:pt x="99" y="109"/>
                </a:moveTo>
                <a:cubicBezTo>
                  <a:pt x="97" y="109"/>
                  <a:pt x="95" y="109"/>
                  <a:pt x="93" y="109"/>
                </a:cubicBezTo>
                <a:cubicBezTo>
                  <a:pt x="94" y="109"/>
                  <a:pt x="94" y="109"/>
                  <a:pt x="94" y="109"/>
                </a:cubicBezTo>
                <a:cubicBezTo>
                  <a:pt x="94" y="109"/>
                  <a:pt x="95" y="108"/>
                  <a:pt x="95" y="108"/>
                </a:cubicBezTo>
                <a:cubicBezTo>
                  <a:pt x="96" y="107"/>
                  <a:pt x="97" y="105"/>
                  <a:pt x="99" y="104"/>
                </a:cubicBezTo>
                <a:cubicBezTo>
                  <a:pt x="102" y="101"/>
                  <a:pt x="106" y="97"/>
                  <a:pt x="109" y="93"/>
                </a:cubicBezTo>
                <a:cubicBezTo>
                  <a:pt x="110" y="92"/>
                  <a:pt x="116" y="87"/>
                  <a:pt x="114" y="90"/>
                </a:cubicBezTo>
                <a:cubicBezTo>
                  <a:pt x="112" y="93"/>
                  <a:pt x="110" y="95"/>
                  <a:pt x="108" y="97"/>
                </a:cubicBezTo>
                <a:cubicBezTo>
                  <a:pt x="105" y="100"/>
                  <a:pt x="102" y="105"/>
                  <a:pt x="99" y="109"/>
                </a:cubicBezTo>
                <a:close/>
                <a:moveTo>
                  <a:pt x="104" y="108"/>
                </a:moveTo>
                <a:cubicBezTo>
                  <a:pt x="108" y="105"/>
                  <a:pt x="112" y="101"/>
                  <a:pt x="115" y="96"/>
                </a:cubicBezTo>
                <a:cubicBezTo>
                  <a:pt x="115" y="96"/>
                  <a:pt x="115" y="96"/>
                  <a:pt x="116" y="95"/>
                </a:cubicBezTo>
                <a:cubicBezTo>
                  <a:pt x="116" y="95"/>
                  <a:pt x="116" y="94"/>
                  <a:pt x="117" y="94"/>
                </a:cubicBezTo>
                <a:cubicBezTo>
                  <a:pt x="116" y="94"/>
                  <a:pt x="116" y="95"/>
                  <a:pt x="116" y="95"/>
                </a:cubicBezTo>
                <a:cubicBezTo>
                  <a:pt x="115" y="97"/>
                  <a:pt x="114" y="98"/>
                  <a:pt x="113" y="99"/>
                </a:cubicBezTo>
                <a:cubicBezTo>
                  <a:pt x="111" y="102"/>
                  <a:pt x="109" y="105"/>
                  <a:pt x="106" y="108"/>
                </a:cubicBezTo>
                <a:cubicBezTo>
                  <a:pt x="105" y="108"/>
                  <a:pt x="104" y="108"/>
                  <a:pt x="104" y="108"/>
                </a:cubicBezTo>
                <a:close/>
                <a:moveTo>
                  <a:pt x="110" y="106"/>
                </a:moveTo>
                <a:cubicBezTo>
                  <a:pt x="109" y="107"/>
                  <a:pt x="108" y="107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08" y="107"/>
                  <a:pt x="108" y="107"/>
                  <a:pt x="108" y="107"/>
                </a:cubicBezTo>
                <a:cubicBezTo>
                  <a:pt x="108" y="107"/>
                  <a:pt x="108" y="107"/>
                  <a:pt x="108" y="107"/>
                </a:cubicBezTo>
                <a:cubicBezTo>
                  <a:pt x="110" y="104"/>
                  <a:pt x="113" y="102"/>
                  <a:pt x="115" y="100"/>
                </a:cubicBezTo>
                <a:cubicBezTo>
                  <a:pt x="116" y="98"/>
                  <a:pt x="119" y="94"/>
                  <a:pt x="117" y="99"/>
                </a:cubicBezTo>
                <a:cubicBezTo>
                  <a:pt x="115" y="102"/>
                  <a:pt x="113" y="104"/>
                  <a:pt x="110" y="106"/>
                </a:cubicBezTo>
                <a:cubicBezTo>
                  <a:pt x="110" y="106"/>
                  <a:pt x="110" y="106"/>
                  <a:pt x="110" y="106"/>
                </a:cubicBezTo>
                <a:close/>
                <a:moveTo>
                  <a:pt x="114" y="104"/>
                </a:moveTo>
                <a:cubicBezTo>
                  <a:pt x="116" y="102"/>
                  <a:pt x="118" y="99"/>
                  <a:pt x="118" y="96"/>
                </a:cubicBezTo>
                <a:cubicBezTo>
                  <a:pt x="119" y="95"/>
                  <a:pt x="118" y="95"/>
                  <a:pt x="118" y="95"/>
                </a:cubicBezTo>
                <a:cubicBezTo>
                  <a:pt x="117" y="97"/>
                  <a:pt x="116" y="98"/>
                  <a:pt x="114" y="99"/>
                </a:cubicBezTo>
                <a:cubicBezTo>
                  <a:pt x="116" y="97"/>
                  <a:pt x="117" y="95"/>
                  <a:pt x="118" y="93"/>
                </a:cubicBezTo>
                <a:cubicBezTo>
                  <a:pt x="118" y="93"/>
                  <a:pt x="118" y="92"/>
                  <a:pt x="117" y="93"/>
                </a:cubicBezTo>
                <a:cubicBezTo>
                  <a:pt x="117" y="93"/>
                  <a:pt x="116" y="94"/>
                  <a:pt x="116" y="94"/>
                </a:cubicBezTo>
                <a:cubicBezTo>
                  <a:pt x="116" y="93"/>
                  <a:pt x="117" y="92"/>
                  <a:pt x="117" y="91"/>
                </a:cubicBezTo>
                <a:cubicBezTo>
                  <a:pt x="117" y="91"/>
                  <a:pt x="117" y="91"/>
                  <a:pt x="116" y="91"/>
                </a:cubicBezTo>
                <a:cubicBezTo>
                  <a:pt x="113" y="94"/>
                  <a:pt x="110" y="97"/>
                  <a:pt x="107" y="101"/>
                </a:cubicBezTo>
                <a:cubicBezTo>
                  <a:pt x="105" y="102"/>
                  <a:pt x="104" y="104"/>
                  <a:pt x="102" y="106"/>
                </a:cubicBezTo>
                <a:cubicBezTo>
                  <a:pt x="102" y="106"/>
                  <a:pt x="102" y="106"/>
                  <a:pt x="101" y="107"/>
                </a:cubicBezTo>
                <a:cubicBezTo>
                  <a:pt x="104" y="104"/>
                  <a:pt x="106" y="100"/>
                  <a:pt x="109" y="97"/>
                </a:cubicBezTo>
                <a:cubicBezTo>
                  <a:pt x="111" y="94"/>
                  <a:pt x="114" y="92"/>
                  <a:pt x="116" y="88"/>
                </a:cubicBezTo>
                <a:cubicBezTo>
                  <a:pt x="116" y="88"/>
                  <a:pt x="115" y="87"/>
                  <a:pt x="115" y="88"/>
                </a:cubicBezTo>
                <a:cubicBezTo>
                  <a:pt x="110" y="91"/>
                  <a:pt x="106" y="95"/>
                  <a:pt x="102" y="100"/>
                </a:cubicBezTo>
                <a:cubicBezTo>
                  <a:pt x="102" y="99"/>
                  <a:pt x="103" y="99"/>
                  <a:pt x="103" y="98"/>
                </a:cubicBezTo>
                <a:cubicBezTo>
                  <a:pt x="107" y="93"/>
                  <a:pt x="111" y="89"/>
                  <a:pt x="115" y="83"/>
                </a:cubicBezTo>
                <a:cubicBezTo>
                  <a:pt x="115" y="83"/>
                  <a:pt x="114" y="83"/>
                  <a:pt x="114" y="83"/>
                </a:cubicBezTo>
                <a:cubicBezTo>
                  <a:pt x="110" y="86"/>
                  <a:pt x="106" y="90"/>
                  <a:pt x="102" y="94"/>
                </a:cubicBezTo>
                <a:cubicBezTo>
                  <a:pt x="98" y="98"/>
                  <a:pt x="94" y="102"/>
                  <a:pt x="90" y="106"/>
                </a:cubicBezTo>
                <a:cubicBezTo>
                  <a:pt x="98" y="98"/>
                  <a:pt x="106" y="89"/>
                  <a:pt x="112" y="79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06" y="83"/>
                  <a:pt x="102" y="88"/>
                  <a:pt x="97" y="92"/>
                </a:cubicBezTo>
                <a:cubicBezTo>
                  <a:pt x="95" y="95"/>
                  <a:pt x="92" y="97"/>
                  <a:pt x="89" y="100"/>
                </a:cubicBezTo>
                <a:cubicBezTo>
                  <a:pt x="96" y="91"/>
                  <a:pt x="102" y="83"/>
                  <a:pt x="110" y="75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4" y="80"/>
                  <a:pt x="118" y="86"/>
                  <a:pt x="119" y="93"/>
                </a:cubicBezTo>
                <a:cubicBezTo>
                  <a:pt x="119" y="98"/>
                  <a:pt x="117" y="102"/>
                  <a:pt x="114" y="104"/>
                </a:cubicBezTo>
                <a:close/>
                <a:moveTo>
                  <a:pt x="109" y="74"/>
                </a:moveTo>
                <a:cubicBezTo>
                  <a:pt x="100" y="81"/>
                  <a:pt x="93" y="90"/>
                  <a:pt x="85" y="99"/>
                </a:cubicBezTo>
                <a:cubicBezTo>
                  <a:pt x="86" y="97"/>
                  <a:pt x="87" y="95"/>
                  <a:pt x="89" y="93"/>
                </a:cubicBezTo>
                <a:cubicBezTo>
                  <a:pt x="95" y="86"/>
                  <a:pt x="100" y="80"/>
                  <a:pt x="106" y="74"/>
                </a:cubicBezTo>
                <a:cubicBezTo>
                  <a:pt x="107" y="73"/>
                  <a:pt x="106" y="73"/>
                  <a:pt x="106" y="73"/>
                </a:cubicBezTo>
                <a:cubicBezTo>
                  <a:pt x="99" y="77"/>
                  <a:pt x="93" y="82"/>
                  <a:pt x="87" y="88"/>
                </a:cubicBezTo>
                <a:cubicBezTo>
                  <a:pt x="88" y="87"/>
                  <a:pt x="88" y="87"/>
                  <a:pt x="89" y="86"/>
                </a:cubicBezTo>
                <a:cubicBezTo>
                  <a:pt x="93" y="80"/>
                  <a:pt x="100" y="75"/>
                  <a:pt x="103" y="69"/>
                </a:cubicBezTo>
                <a:cubicBezTo>
                  <a:pt x="103" y="68"/>
                  <a:pt x="103" y="68"/>
                  <a:pt x="102" y="68"/>
                </a:cubicBezTo>
                <a:cubicBezTo>
                  <a:pt x="96" y="75"/>
                  <a:pt x="89" y="82"/>
                  <a:pt x="82" y="88"/>
                </a:cubicBezTo>
                <a:cubicBezTo>
                  <a:pt x="78" y="91"/>
                  <a:pt x="75" y="93"/>
                  <a:pt x="72" y="97"/>
                </a:cubicBezTo>
                <a:cubicBezTo>
                  <a:pt x="72" y="96"/>
                  <a:pt x="72" y="96"/>
                  <a:pt x="72" y="96"/>
                </a:cubicBezTo>
                <a:cubicBezTo>
                  <a:pt x="75" y="92"/>
                  <a:pt x="79" y="89"/>
                  <a:pt x="82" y="85"/>
                </a:cubicBezTo>
                <a:cubicBezTo>
                  <a:pt x="88" y="78"/>
                  <a:pt x="95" y="72"/>
                  <a:pt x="100" y="65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3" y="68"/>
                  <a:pt x="106" y="71"/>
                  <a:pt x="109" y="74"/>
                </a:cubicBezTo>
                <a:close/>
                <a:moveTo>
                  <a:pt x="40" y="41"/>
                </a:moveTo>
                <a:cubicBezTo>
                  <a:pt x="48" y="29"/>
                  <a:pt x="44" y="16"/>
                  <a:pt x="37" y="5"/>
                </a:cubicBezTo>
                <a:cubicBezTo>
                  <a:pt x="48" y="3"/>
                  <a:pt x="59" y="4"/>
                  <a:pt x="70" y="4"/>
                </a:cubicBezTo>
                <a:cubicBezTo>
                  <a:pt x="64" y="13"/>
                  <a:pt x="62" y="23"/>
                  <a:pt x="67" y="33"/>
                </a:cubicBezTo>
                <a:cubicBezTo>
                  <a:pt x="73" y="45"/>
                  <a:pt x="86" y="53"/>
                  <a:pt x="96" y="61"/>
                </a:cubicBezTo>
                <a:cubicBezTo>
                  <a:pt x="96" y="62"/>
                  <a:pt x="96" y="62"/>
                  <a:pt x="97" y="62"/>
                </a:cubicBezTo>
                <a:cubicBezTo>
                  <a:pt x="96" y="62"/>
                  <a:pt x="95" y="63"/>
                  <a:pt x="94" y="64"/>
                </a:cubicBezTo>
                <a:cubicBezTo>
                  <a:pt x="91" y="67"/>
                  <a:pt x="85" y="63"/>
                  <a:pt x="81" y="62"/>
                </a:cubicBezTo>
                <a:cubicBezTo>
                  <a:pt x="73" y="60"/>
                  <a:pt x="69" y="67"/>
                  <a:pt x="63" y="71"/>
                </a:cubicBezTo>
                <a:cubicBezTo>
                  <a:pt x="55" y="76"/>
                  <a:pt x="50" y="65"/>
                  <a:pt x="44" y="61"/>
                </a:cubicBezTo>
                <a:cubicBezTo>
                  <a:pt x="38" y="56"/>
                  <a:pt x="33" y="58"/>
                  <a:pt x="27" y="60"/>
                </a:cubicBezTo>
                <a:cubicBezTo>
                  <a:pt x="31" y="54"/>
                  <a:pt x="36" y="48"/>
                  <a:pt x="40" y="41"/>
                </a:cubicBezTo>
                <a:close/>
                <a:moveTo>
                  <a:pt x="16" y="75"/>
                </a:moveTo>
                <a:cubicBezTo>
                  <a:pt x="19" y="72"/>
                  <a:pt x="23" y="70"/>
                  <a:pt x="26" y="67"/>
                </a:cubicBezTo>
                <a:cubicBezTo>
                  <a:pt x="28" y="65"/>
                  <a:pt x="30" y="64"/>
                  <a:pt x="32" y="63"/>
                </a:cubicBezTo>
                <a:cubicBezTo>
                  <a:pt x="34" y="62"/>
                  <a:pt x="35" y="61"/>
                  <a:pt x="37" y="61"/>
                </a:cubicBezTo>
                <a:cubicBezTo>
                  <a:pt x="37" y="61"/>
                  <a:pt x="37" y="61"/>
                  <a:pt x="37" y="61"/>
                </a:cubicBezTo>
                <a:cubicBezTo>
                  <a:pt x="37" y="61"/>
                  <a:pt x="35" y="63"/>
                  <a:pt x="35" y="63"/>
                </a:cubicBezTo>
                <a:cubicBezTo>
                  <a:pt x="29" y="68"/>
                  <a:pt x="24" y="72"/>
                  <a:pt x="18" y="76"/>
                </a:cubicBezTo>
                <a:cubicBezTo>
                  <a:pt x="15" y="78"/>
                  <a:pt x="13" y="81"/>
                  <a:pt x="10" y="83"/>
                </a:cubicBezTo>
                <a:cubicBezTo>
                  <a:pt x="12" y="80"/>
                  <a:pt x="14" y="77"/>
                  <a:pt x="16" y="7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42"/>
          <p:cNvSpPr>
            <a:spLocks noEditPoints="1"/>
          </p:cNvSpPr>
          <p:nvPr/>
        </p:nvSpPr>
        <p:spPr bwMode="auto">
          <a:xfrm>
            <a:off x="6799262" y="2894013"/>
            <a:ext cx="460375" cy="427038"/>
          </a:xfrm>
          <a:custGeom>
            <a:avLst/>
            <a:gdLst>
              <a:gd name="T0" fmla="*/ 103 w 123"/>
              <a:gd name="T1" fmla="*/ 64 h 114"/>
              <a:gd name="T2" fmla="*/ 35 w 123"/>
              <a:gd name="T3" fmla="*/ 3 h 114"/>
              <a:gd name="T4" fmla="*/ 5 w 123"/>
              <a:gd name="T5" fmla="*/ 103 h 114"/>
              <a:gd name="T6" fmla="*/ 23 w 123"/>
              <a:gd name="T7" fmla="*/ 66 h 114"/>
              <a:gd name="T8" fmla="*/ 40 w 123"/>
              <a:gd name="T9" fmla="*/ 62 h 114"/>
              <a:gd name="T10" fmla="*/ 98 w 123"/>
              <a:gd name="T11" fmla="*/ 65 h 114"/>
              <a:gd name="T12" fmla="*/ 93 w 123"/>
              <a:gd name="T13" fmla="*/ 68 h 114"/>
              <a:gd name="T14" fmla="*/ 56 w 123"/>
              <a:gd name="T15" fmla="*/ 97 h 114"/>
              <a:gd name="T16" fmla="*/ 76 w 123"/>
              <a:gd name="T17" fmla="*/ 65 h 114"/>
              <a:gd name="T18" fmla="*/ 38 w 123"/>
              <a:gd name="T19" fmla="*/ 106 h 114"/>
              <a:gd name="T20" fmla="*/ 58 w 123"/>
              <a:gd name="T21" fmla="*/ 80 h 114"/>
              <a:gd name="T22" fmla="*/ 28 w 123"/>
              <a:gd name="T23" fmla="*/ 95 h 114"/>
              <a:gd name="T24" fmla="*/ 52 w 123"/>
              <a:gd name="T25" fmla="*/ 73 h 114"/>
              <a:gd name="T26" fmla="*/ 39 w 123"/>
              <a:gd name="T27" fmla="*/ 91 h 114"/>
              <a:gd name="T28" fmla="*/ 12 w 123"/>
              <a:gd name="T29" fmla="*/ 102 h 114"/>
              <a:gd name="T30" fmla="*/ 45 w 123"/>
              <a:gd name="T31" fmla="*/ 69 h 114"/>
              <a:gd name="T32" fmla="*/ 47 w 123"/>
              <a:gd name="T33" fmla="*/ 68 h 114"/>
              <a:gd name="T34" fmla="*/ 6 w 123"/>
              <a:gd name="T35" fmla="*/ 93 h 114"/>
              <a:gd name="T36" fmla="*/ 35 w 123"/>
              <a:gd name="T37" fmla="*/ 65 h 114"/>
              <a:gd name="T38" fmla="*/ 8 w 123"/>
              <a:gd name="T39" fmla="*/ 87 h 114"/>
              <a:gd name="T40" fmla="*/ 7 w 123"/>
              <a:gd name="T41" fmla="*/ 100 h 114"/>
              <a:gd name="T42" fmla="*/ 40 w 123"/>
              <a:gd name="T43" fmla="*/ 75 h 114"/>
              <a:gd name="T44" fmla="*/ 50 w 123"/>
              <a:gd name="T45" fmla="*/ 74 h 114"/>
              <a:gd name="T46" fmla="*/ 10 w 123"/>
              <a:gd name="T47" fmla="*/ 104 h 114"/>
              <a:gd name="T48" fmla="*/ 40 w 123"/>
              <a:gd name="T49" fmla="*/ 90 h 114"/>
              <a:gd name="T50" fmla="*/ 59 w 123"/>
              <a:gd name="T51" fmla="*/ 78 h 114"/>
              <a:gd name="T52" fmla="*/ 50 w 123"/>
              <a:gd name="T53" fmla="*/ 89 h 114"/>
              <a:gd name="T54" fmla="*/ 36 w 123"/>
              <a:gd name="T55" fmla="*/ 107 h 114"/>
              <a:gd name="T56" fmla="*/ 45 w 123"/>
              <a:gd name="T57" fmla="*/ 92 h 114"/>
              <a:gd name="T58" fmla="*/ 77 w 123"/>
              <a:gd name="T59" fmla="*/ 70 h 114"/>
              <a:gd name="T60" fmla="*/ 46 w 123"/>
              <a:gd name="T61" fmla="*/ 107 h 114"/>
              <a:gd name="T62" fmla="*/ 88 w 123"/>
              <a:gd name="T63" fmla="*/ 68 h 114"/>
              <a:gd name="T64" fmla="*/ 57 w 123"/>
              <a:gd name="T65" fmla="*/ 104 h 114"/>
              <a:gd name="T66" fmla="*/ 60 w 123"/>
              <a:gd name="T67" fmla="*/ 107 h 114"/>
              <a:gd name="T68" fmla="*/ 99 w 123"/>
              <a:gd name="T69" fmla="*/ 72 h 114"/>
              <a:gd name="T70" fmla="*/ 61 w 123"/>
              <a:gd name="T71" fmla="*/ 107 h 114"/>
              <a:gd name="T72" fmla="*/ 75 w 123"/>
              <a:gd name="T73" fmla="*/ 107 h 114"/>
              <a:gd name="T74" fmla="*/ 84 w 123"/>
              <a:gd name="T75" fmla="*/ 105 h 114"/>
              <a:gd name="T76" fmla="*/ 99 w 123"/>
              <a:gd name="T77" fmla="*/ 79 h 114"/>
              <a:gd name="T78" fmla="*/ 105 w 123"/>
              <a:gd name="T79" fmla="*/ 86 h 114"/>
              <a:gd name="T80" fmla="*/ 110 w 123"/>
              <a:gd name="T81" fmla="*/ 88 h 114"/>
              <a:gd name="T82" fmla="*/ 92 w 123"/>
              <a:gd name="T83" fmla="*/ 109 h 114"/>
              <a:gd name="T84" fmla="*/ 100 w 123"/>
              <a:gd name="T85" fmla="*/ 109 h 114"/>
              <a:gd name="T86" fmla="*/ 112 w 123"/>
              <a:gd name="T87" fmla="*/ 99 h 114"/>
              <a:gd name="T88" fmla="*/ 109 w 123"/>
              <a:gd name="T89" fmla="*/ 93 h 114"/>
              <a:gd name="T90" fmla="*/ 116 w 123"/>
              <a:gd name="T91" fmla="*/ 95 h 114"/>
              <a:gd name="T92" fmla="*/ 110 w 123"/>
              <a:gd name="T93" fmla="*/ 106 h 114"/>
              <a:gd name="T94" fmla="*/ 117 w 123"/>
              <a:gd name="T95" fmla="*/ 99 h 114"/>
              <a:gd name="T96" fmla="*/ 114 w 123"/>
              <a:gd name="T97" fmla="*/ 99 h 114"/>
              <a:gd name="T98" fmla="*/ 107 w 123"/>
              <a:gd name="T99" fmla="*/ 101 h 114"/>
              <a:gd name="T100" fmla="*/ 102 w 123"/>
              <a:gd name="T101" fmla="*/ 100 h 114"/>
              <a:gd name="T102" fmla="*/ 112 w 123"/>
              <a:gd name="T103" fmla="*/ 80 h 114"/>
              <a:gd name="T104" fmla="*/ 119 w 123"/>
              <a:gd name="T105" fmla="*/ 93 h 114"/>
              <a:gd name="T106" fmla="*/ 106 w 123"/>
              <a:gd name="T107" fmla="*/ 73 h 114"/>
              <a:gd name="T108" fmla="*/ 72 w 123"/>
              <a:gd name="T109" fmla="*/ 97 h 114"/>
              <a:gd name="T110" fmla="*/ 40 w 123"/>
              <a:gd name="T111" fmla="*/ 42 h 114"/>
              <a:gd name="T112" fmla="*/ 94 w 123"/>
              <a:gd name="T113" fmla="*/ 64 h 114"/>
              <a:gd name="T114" fmla="*/ 16 w 123"/>
              <a:gd name="T115" fmla="*/ 75 h 114"/>
              <a:gd name="T116" fmla="*/ 18 w 123"/>
              <a:gd name="T117" fmla="*/ 76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3" h="114">
                <a:moveTo>
                  <a:pt x="27" y="110"/>
                </a:moveTo>
                <a:cubicBezTo>
                  <a:pt x="32" y="111"/>
                  <a:pt x="37" y="110"/>
                  <a:pt x="42" y="110"/>
                </a:cubicBezTo>
                <a:cubicBezTo>
                  <a:pt x="50" y="109"/>
                  <a:pt x="58" y="110"/>
                  <a:pt x="65" y="111"/>
                </a:cubicBezTo>
                <a:cubicBezTo>
                  <a:pt x="78" y="111"/>
                  <a:pt x="92" y="114"/>
                  <a:pt x="105" y="111"/>
                </a:cubicBezTo>
                <a:cubicBezTo>
                  <a:pt x="114" y="109"/>
                  <a:pt x="123" y="102"/>
                  <a:pt x="121" y="92"/>
                </a:cubicBezTo>
                <a:cubicBezTo>
                  <a:pt x="120" y="80"/>
                  <a:pt x="111" y="71"/>
                  <a:pt x="103" y="64"/>
                </a:cubicBezTo>
                <a:cubicBezTo>
                  <a:pt x="94" y="55"/>
                  <a:pt x="84" y="48"/>
                  <a:pt x="76" y="40"/>
                </a:cubicBezTo>
                <a:cubicBezTo>
                  <a:pt x="71" y="35"/>
                  <a:pt x="67" y="29"/>
                  <a:pt x="67" y="22"/>
                </a:cubicBezTo>
                <a:cubicBezTo>
                  <a:pt x="67" y="15"/>
                  <a:pt x="70" y="9"/>
                  <a:pt x="73" y="4"/>
                </a:cubicBezTo>
                <a:cubicBezTo>
                  <a:pt x="74" y="3"/>
                  <a:pt x="73" y="3"/>
                  <a:pt x="72" y="2"/>
                </a:cubicBezTo>
                <a:cubicBezTo>
                  <a:pt x="72" y="2"/>
                  <a:pt x="72" y="1"/>
                  <a:pt x="71" y="1"/>
                </a:cubicBezTo>
                <a:cubicBezTo>
                  <a:pt x="59" y="2"/>
                  <a:pt x="47" y="0"/>
                  <a:pt x="35" y="3"/>
                </a:cubicBezTo>
                <a:cubicBezTo>
                  <a:pt x="34" y="3"/>
                  <a:pt x="34" y="4"/>
                  <a:pt x="34" y="5"/>
                </a:cubicBezTo>
                <a:cubicBezTo>
                  <a:pt x="34" y="5"/>
                  <a:pt x="34" y="6"/>
                  <a:pt x="34" y="6"/>
                </a:cubicBezTo>
                <a:cubicBezTo>
                  <a:pt x="38" y="12"/>
                  <a:pt x="41" y="18"/>
                  <a:pt x="42" y="26"/>
                </a:cubicBezTo>
                <a:cubicBezTo>
                  <a:pt x="42" y="34"/>
                  <a:pt x="37" y="41"/>
                  <a:pt x="33" y="47"/>
                </a:cubicBezTo>
                <a:cubicBezTo>
                  <a:pt x="25" y="57"/>
                  <a:pt x="18" y="67"/>
                  <a:pt x="11" y="78"/>
                </a:cubicBezTo>
                <a:cubicBezTo>
                  <a:pt x="6" y="85"/>
                  <a:pt x="0" y="95"/>
                  <a:pt x="5" y="103"/>
                </a:cubicBezTo>
                <a:cubicBezTo>
                  <a:pt x="10" y="110"/>
                  <a:pt x="20" y="110"/>
                  <a:pt x="27" y="110"/>
                </a:cubicBezTo>
                <a:close/>
                <a:moveTo>
                  <a:pt x="23" y="66"/>
                </a:moveTo>
                <a:cubicBezTo>
                  <a:pt x="23" y="65"/>
                  <a:pt x="24" y="65"/>
                  <a:pt x="24" y="65"/>
                </a:cubicBezTo>
                <a:cubicBezTo>
                  <a:pt x="26" y="64"/>
                  <a:pt x="28" y="63"/>
                  <a:pt x="29" y="62"/>
                </a:cubicBezTo>
                <a:cubicBezTo>
                  <a:pt x="26" y="65"/>
                  <a:pt x="23" y="67"/>
                  <a:pt x="20" y="70"/>
                </a:cubicBezTo>
                <a:cubicBezTo>
                  <a:pt x="21" y="69"/>
                  <a:pt x="22" y="67"/>
                  <a:pt x="23" y="66"/>
                </a:cubicBezTo>
                <a:close/>
                <a:moveTo>
                  <a:pt x="32" y="61"/>
                </a:moveTo>
                <a:cubicBezTo>
                  <a:pt x="33" y="61"/>
                  <a:pt x="34" y="61"/>
                  <a:pt x="35" y="61"/>
                </a:cubicBezTo>
                <a:cubicBezTo>
                  <a:pt x="32" y="62"/>
                  <a:pt x="28" y="64"/>
                  <a:pt x="25" y="67"/>
                </a:cubicBezTo>
                <a:cubicBezTo>
                  <a:pt x="27" y="65"/>
                  <a:pt x="29" y="63"/>
                  <a:pt x="32" y="61"/>
                </a:cubicBezTo>
                <a:close/>
                <a:moveTo>
                  <a:pt x="38" y="61"/>
                </a:moveTo>
                <a:cubicBezTo>
                  <a:pt x="39" y="61"/>
                  <a:pt x="39" y="61"/>
                  <a:pt x="40" y="62"/>
                </a:cubicBezTo>
                <a:cubicBezTo>
                  <a:pt x="36" y="64"/>
                  <a:pt x="32" y="66"/>
                  <a:pt x="29" y="69"/>
                </a:cubicBezTo>
                <a:cubicBezTo>
                  <a:pt x="23" y="74"/>
                  <a:pt x="17" y="79"/>
                  <a:pt x="11" y="84"/>
                </a:cubicBezTo>
                <a:cubicBezTo>
                  <a:pt x="11" y="84"/>
                  <a:pt x="11" y="83"/>
                  <a:pt x="12" y="83"/>
                </a:cubicBezTo>
                <a:cubicBezTo>
                  <a:pt x="14" y="80"/>
                  <a:pt x="17" y="77"/>
                  <a:pt x="21" y="75"/>
                </a:cubicBezTo>
                <a:cubicBezTo>
                  <a:pt x="27" y="71"/>
                  <a:pt x="33" y="66"/>
                  <a:pt x="38" y="61"/>
                </a:cubicBezTo>
                <a:close/>
                <a:moveTo>
                  <a:pt x="98" y="65"/>
                </a:moveTo>
                <a:cubicBezTo>
                  <a:pt x="91" y="71"/>
                  <a:pt x="84" y="78"/>
                  <a:pt x="77" y="84"/>
                </a:cubicBezTo>
                <a:cubicBezTo>
                  <a:pt x="73" y="88"/>
                  <a:pt x="69" y="91"/>
                  <a:pt x="65" y="95"/>
                </a:cubicBezTo>
                <a:cubicBezTo>
                  <a:pt x="68" y="92"/>
                  <a:pt x="71" y="89"/>
                  <a:pt x="74" y="86"/>
                </a:cubicBezTo>
                <a:cubicBezTo>
                  <a:pt x="79" y="81"/>
                  <a:pt x="85" y="75"/>
                  <a:pt x="89" y="68"/>
                </a:cubicBezTo>
                <a:cubicBezTo>
                  <a:pt x="89" y="68"/>
                  <a:pt x="89" y="68"/>
                  <a:pt x="90" y="68"/>
                </a:cubicBezTo>
                <a:cubicBezTo>
                  <a:pt x="91" y="68"/>
                  <a:pt x="92" y="68"/>
                  <a:pt x="93" y="68"/>
                </a:cubicBezTo>
                <a:cubicBezTo>
                  <a:pt x="94" y="67"/>
                  <a:pt x="97" y="65"/>
                  <a:pt x="98" y="65"/>
                </a:cubicBezTo>
                <a:close/>
                <a:moveTo>
                  <a:pt x="83" y="65"/>
                </a:moveTo>
                <a:cubicBezTo>
                  <a:pt x="84" y="66"/>
                  <a:pt x="86" y="67"/>
                  <a:pt x="88" y="68"/>
                </a:cubicBezTo>
                <a:cubicBezTo>
                  <a:pt x="84" y="71"/>
                  <a:pt x="82" y="74"/>
                  <a:pt x="78" y="77"/>
                </a:cubicBezTo>
                <a:cubicBezTo>
                  <a:pt x="74" y="80"/>
                  <a:pt x="70" y="84"/>
                  <a:pt x="66" y="87"/>
                </a:cubicBezTo>
                <a:cubicBezTo>
                  <a:pt x="63" y="90"/>
                  <a:pt x="59" y="93"/>
                  <a:pt x="56" y="97"/>
                </a:cubicBezTo>
                <a:cubicBezTo>
                  <a:pt x="56" y="97"/>
                  <a:pt x="57" y="96"/>
                  <a:pt x="57" y="96"/>
                </a:cubicBezTo>
                <a:cubicBezTo>
                  <a:pt x="60" y="92"/>
                  <a:pt x="63" y="89"/>
                  <a:pt x="66" y="86"/>
                </a:cubicBezTo>
                <a:cubicBezTo>
                  <a:pt x="69" y="82"/>
                  <a:pt x="72" y="78"/>
                  <a:pt x="75" y="75"/>
                </a:cubicBezTo>
                <a:cubicBezTo>
                  <a:pt x="78" y="72"/>
                  <a:pt x="81" y="69"/>
                  <a:pt x="83" y="66"/>
                </a:cubicBezTo>
                <a:cubicBezTo>
                  <a:pt x="83" y="66"/>
                  <a:pt x="83" y="65"/>
                  <a:pt x="83" y="65"/>
                </a:cubicBezTo>
                <a:close/>
                <a:moveTo>
                  <a:pt x="76" y="65"/>
                </a:moveTo>
                <a:cubicBezTo>
                  <a:pt x="77" y="65"/>
                  <a:pt x="79" y="65"/>
                  <a:pt x="81" y="65"/>
                </a:cubicBezTo>
                <a:cubicBezTo>
                  <a:pt x="81" y="65"/>
                  <a:pt x="81" y="65"/>
                  <a:pt x="82" y="65"/>
                </a:cubicBezTo>
                <a:cubicBezTo>
                  <a:pt x="75" y="70"/>
                  <a:pt x="69" y="77"/>
                  <a:pt x="62" y="83"/>
                </a:cubicBezTo>
                <a:cubicBezTo>
                  <a:pt x="56" y="90"/>
                  <a:pt x="48" y="96"/>
                  <a:pt x="41" y="103"/>
                </a:cubicBezTo>
                <a:cubicBezTo>
                  <a:pt x="40" y="104"/>
                  <a:pt x="39" y="105"/>
                  <a:pt x="38" y="106"/>
                </a:cubicBezTo>
                <a:cubicBezTo>
                  <a:pt x="38" y="106"/>
                  <a:pt x="38" y="106"/>
                  <a:pt x="38" y="106"/>
                </a:cubicBezTo>
                <a:cubicBezTo>
                  <a:pt x="40" y="104"/>
                  <a:pt x="42" y="102"/>
                  <a:pt x="44" y="100"/>
                </a:cubicBezTo>
                <a:cubicBezTo>
                  <a:pt x="48" y="96"/>
                  <a:pt x="52" y="93"/>
                  <a:pt x="56" y="89"/>
                </a:cubicBezTo>
                <a:cubicBezTo>
                  <a:pt x="63" y="82"/>
                  <a:pt x="69" y="73"/>
                  <a:pt x="76" y="65"/>
                </a:cubicBezTo>
                <a:close/>
                <a:moveTo>
                  <a:pt x="73" y="67"/>
                </a:moveTo>
                <a:cubicBezTo>
                  <a:pt x="72" y="69"/>
                  <a:pt x="70" y="70"/>
                  <a:pt x="68" y="72"/>
                </a:cubicBezTo>
                <a:cubicBezTo>
                  <a:pt x="65" y="75"/>
                  <a:pt x="62" y="77"/>
                  <a:pt x="58" y="80"/>
                </a:cubicBezTo>
                <a:cubicBezTo>
                  <a:pt x="58" y="81"/>
                  <a:pt x="57" y="81"/>
                  <a:pt x="57" y="82"/>
                </a:cubicBezTo>
                <a:cubicBezTo>
                  <a:pt x="59" y="79"/>
                  <a:pt x="62" y="77"/>
                  <a:pt x="64" y="74"/>
                </a:cubicBezTo>
                <a:cubicBezTo>
                  <a:pt x="68" y="72"/>
                  <a:pt x="70" y="69"/>
                  <a:pt x="73" y="67"/>
                </a:cubicBezTo>
                <a:close/>
                <a:moveTo>
                  <a:pt x="54" y="74"/>
                </a:moveTo>
                <a:cubicBezTo>
                  <a:pt x="48" y="78"/>
                  <a:pt x="42" y="83"/>
                  <a:pt x="37" y="88"/>
                </a:cubicBezTo>
                <a:cubicBezTo>
                  <a:pt x="34" y="90"/>
                  <a:pt x="31" y="92"/>
                  <a:pt x="28" y="95"/>
                </a:cubicBezTo>
                <a:cubicBezTo>
                  <a:pt x="24" y="98"/>
                  <a:pt x="21" y="102"/>
                  <a:pt x="17" y="104"/>
                </a:cubicBezTo>
                <a:cubicBezTo>
                  <a:pt x="14" y="106"/>
                  <a:pt x="16" y="104"/>
                  <a:pt x="17" y="104"/>
                </a:cubicBezTo>
                <a:cubicBezTo>
                  <a:pt x="19" y="102"/>
                  <a:pt x="20" y="101"/>
                  <a:pt x="22" y="99"/>
                </a:cubicBezTo>
                <a:cubicBezTo>
                  <a:pt x="26" y="96"/>
                  <a:pt x="29" y="93"/>
                  <a:pt x="33" y="90"/>
                </a:cubicBezTo>
                <a:cubicBezTo>
                  <a:pt x="40" y="85"/>
                  <a:pt x="46" y="79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4" y="74"/>
                  <a:pt x="57" y="75"/>
                  <a:pt x="61" y="75"/>
                </a:cubicBezTo>
                <a:cubicBezTo>
                  <a:pt x="56" y="78"/>
                  <a:pt x="51" y="82"/>
                  <a:pt x="47" y="86"/>
                </a:cubicBezTo>
                <a:cubicBezTo>
                  <a:pt x="41" y="91"/>
                  <a:pt x="34" y="97"/>
                  <a:pt x="28" y="103"/>
                </a:cubicBezTo>
                <a:cubicBezTo>
                  <a:pt x="27" y="103"/>
                  <a:pt x="24" y="106"/>
                  <a:pt x="25" y="105"/>
                </a:cubicBezTo>
                <a:cubicBezTo>
                  <a:pt x="26" y="104"/>
                  <a:pt x="28" y="102"/>
                  <a:pt x="29" y="100"/>
                </a:cubicBezTo>
                <a:cubicBezTo>
                  <a:pt x="32" y="97"/>
                  <a:pt x="36" y="94"/>
                  <a:pt x="39" y="91"/>
                </a:cubicBezTo>
                <a:cubicBezTo>
                  <a:pt x="42" y="89"/>
                  <a:pt x="44" y="86"/>
                  <a:pt x="47" y="83"/>
                </a:cubicBezTo>
                <a:cubicBezTo>
                  <a:pt x="50" y="80"/>
                  <a:pt x="53" y="78"/>
                  <a:pt x="55" y="75"/>
                </a:cubicBezTo>
                <a:cubicBezTo>
                  <a:pt x="55" y="74"/>
                  <a:pt x="54" y="74"/>
                  <a:pt x="54" y="74"/>
                </a:cubicBezTo>
                <a:close/>
                <a:moveTo>
                  <a:pt x="47" y="68"/>
                </a:moveTo>
                <a:cubicBezTo>
                  <a:pt x="49" y="70"/>
                  <a:pt x="50" y="71"/>
                  <a:pt x="52" y="72"/>
                </a:cubicBezTo>
                <a:cubicBezTo>
                  <a:pt x="37" y="80"/>
                  <a:pt x="26" y="93"/>
                  <a:pt x="12" y="102"/>
                </a:cubicBezTo>
                <a:cubicBezTo>
                  <a:pt x="9" y="104"/>
                  <a:pt x="13" y="100"/>
                  <a:pt x="14" y="100"/>
                </a:cubicBezTo>
                <a:cubicBezTo>
                  <a:pt x="15" y="98"/>
                  <a:pt x="17" y="97"/>
                  <a:pt x="19" y="95"/>
                </a:cubicBezTo>
                <a:cubicBezTo>
                  <a:pt x="22" y="93"/>
                  <a:pt x="25" y="90"/>
                  <a:pt x="28" y="87"/>
                </a:cubicBezTo>
                <a:cubicBezTo>
                  <a:pt x="35" y="81"/>
                  <a:pt x="41" y="74"/>
                  <a:pt x="47" y="68"/>
                </a:cubicBezTo>
                <a:close/>
                <a:moveTo>
                  <a:pt x="46" y="69"/>
                </a:moveTo>
                <a:cubicBezTo>
                  <a:pt x="46" y="69"/>
                  <a:pt x="45" y="69"/>
                  <a:pt x="45" y="69"/>
                </a:cubicBezTo>
                <a:cubicBezTo>
                  <a:pt x="38" y="75"/>
                  <a:pt x="31" y="81"/>
                  <a:pt x="23" y="87"/>
                </a:cubicBezTo>
                <a:cubicBezTo>
                  <a:pt x="20" y="90"/>
                  <a:pt x="16" y="92"/>
                  <a:pt x="13" y="95"/>
                </a:cubicBezTo>
                <a:cubicBezTo>
                  <a:pt x="11" y="96"/>
                  <a:pt x="9" y="98"/>
                  <a:pt x="7" y="99"/>
                </a:cubicBezTo>
                <a:cubicBezTo>
                  <a:pt x="9" y="98"/>
                  <a:pt x="10" y="97"/>
                  <a:pt x="11" y="95"/>
                </a:cubicBezTo>
                <a:cubicBezTo>
                  <a:pt x="21" y="84"/>
                  <a:pt x="36" y="77"/>
                  <a:pt x="44" y="65"/>
                </a:cubicBezTo>
                <a:cubicBezTo>
                  <a:pt x="45" y="66"/>
                  <a:pt x="46" y="67"/>
                  <a:pt x="47" y="68"/>
                </a:cubicBezTo>
                <a:cubicBezTo>
                  <a:pt x="47" y="68"/>
                  <a:pt x="47" y="68"/>
                  <a:pt x="47" y="68"/>
                </a:cubicBezTo>
                <a:cubicBezTo>
                  <a:pt x="47" y="68"/>
                  <a:pt x="46" y="68"/>
                  <a:pt x="46" y="69"/>
                </a:cubicBezTo>
                <a:close/>
                <a:moveTo>
                  <a:pt x="44" y="64"/>
                </a:moveTo>
                <a:cubicBezTo>
                  <a:pt x="37" y="69"/>
                  <a:pt x="31" y="74"/>
                  <a:pt x="25" y="79"/>
                </a:cubicBezTo>
                <a:cubicBezTo>
                  <a:pt x="21" y="81"/>
                  <a:pt x="18" y="84"/>
                  <a:pt x="15" y="87"/>
                </a:cubicBezTo>
                <a:cubicBezTo>
                  <a:pt x="13" y="89"/>
                  <a:pt x="8" y="92"/>
                  <a:pt x="6" y="93"/>
                </a:cubicBezTo>
                <a:cubicBezTo>
                  <a:pt x="6" y="93"/>
                  <a:pt x="6" y="93"/>
                  <a:pt x="6" y="93"/>
                </a:cubicBezTo>
                <a:cubicBezTo>
                  <a:pt x="17" y="82"/>
                  <a:pt x="31" y="74"/>
                  <a:pt x="42" y="63"/>
                </a:cubicBezTo>
                <a:cubicBezTo>
                  <a:pt x="42" y="63"/>
                  <a:pt x="43" y="64"/>
                  <a:pt x="44" y="64"/>
                </a:cubicBezTo>
                <a:close/>
                <a:moveTo>
                  <a:pt x="8" y="87"/>
                </a:moveTo>
                <a:cubicBezTo>
                  <a:pt x="14" y="82"/>
                  <a:pt x="20" y="77"/>
                  <a:pt x="26" y="73"/>
                </a:cubicBezTo>
                <a:cubicBezTo>
                  <a:pt x="29" y="70"/>
                  <a:pt x="32" y="68"/>
                  <a:pt x="35" y="65"/>
                </a:cubicBezTo>
                <a:cubicBezTo>
                  <a:pt x="37" y="64"/>
                  <a:pt x="38" y="63"/>
                  <a:pt x="39" y="63"/>
                </a:cubicBezTo>
                <a:cubicBezTo>
                  <a:pt x="40" y="62"/>
                  <a:pt x="40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1" y="63"/>
                  <a:pt x="40" y="63"/>
                  <a:pt x="40" y="64"/>
                </a:cubicBezTo>
                <a:cubicBezTo>
                  <a:pt x="30" y="74"/>
                  <a:pt x="17" y="82"/>
                  <a:pt x="7" y="92"/>
                </a:cubicBezTo>
                <a:cubicBezTo>
                  <a:pt x="7" y="90"/>
                  <a:pt x="8" y="89"/>
                  <a:pt x="8" y="87"/>
                </a:cubicBezTo>
                <a:close/>
                <a:moveTo>
                  <a:pt x="23" y="81"/>
                </a:moveTo>
                <a:cubicBezTo>
                  <a:pt x="26" y="78"/>
                  <a:pt x="31" y="75"/>
                  <a:pt x="35" y="72"/>
                </a:cubicBezTo>
                <a:cubicBezTo>
                  <a:pt x="36" y="70"/>
                  <a:pt x="38" y="69"/>
                  <a:pt x="40" y="67"/>
                </a:cubicBezTo>
                <a:cubicBezTo>
                  <a:pt x="41" y="67"/>
                  <a:pt x="42" y="66"/>
                  <a:pt x="43" y="65"/>
                </a:cubicBezTo>
                <a:cubicBezTo>
                  <a:pt x="44" y="64"/>
                  <a:pt x="40" y="69"/>
                  <a:pt x="41" y="68"/>
                </a:cubicBezTo>
                <a:cubicBezTo>
                  <a:pt x="31" y="80"/>
                  <a:pt x="16" y="87"/>
                  <a:pt x="7" y="100"/>
                </a:cubicBezTo>
                <a:cubicBezTo>
                  <a:pt x="6" y="98"/>
                  <a:pt x="6" y="96"/>
                  <a:pt x="6" y="94"/>
                </a:cubicBezTo>
                <a:cubicBezTo>
                  <a:pt x="12" y="91"/>
                  <a:pt x="17" y="86"/>
                  <a:pt x="23" y="81"/>
                </a:cubicBezTo>
                <a:close/>
                <a:moveTo>
                  <a:pt x="7" y="100"/>
                </a:moveTo>
                <a:cubicBezTo>
                  <a:pt x="14" y="95"/>
                  <a:pt x="21" y="90"/>
                  <a:pt x="28" y="84"/>
                </a:cubicBezTo>
                <a:cubicBezTo>
                  <a:pt x="31" y="82"/>
                  <a:pt x="35" y="79"/>
                  <a:pt x="38" y="76"/>
                </a:cubicBezTo>
                <a:cubicBezTo>
                  <a:pt x="39" y="76"/>
                  <a:pt x="39" y="75"/>
                  <a:pt x="40" y="75"/>
                </a:cubicBezTo>
                <a:cubicBezTo>
                  <a:pt x="35" y="79"/>
                  <a:pt x="31" y="84"/>
                  <a:pt x="26" y="88"/>
                </a:cubicBezTo>
                <a:cubicBezTo>
                  <a:pt x="21" y="93"/>
                  <a:pt x="14" y="97"/>
                  <a:pt x="10" y="103"/>
                </a:cubicBezTo>
                <a:cubicBezTo>
                  <a:pt x="9" y="103"/>
                  <a:pt x="8" y="102"/>
                  <a:pt x="7" y="100"/>
                </a:cubicBezTo>
                <a:close/>
                <a:moveTo>
                  <a:pt x="10" y="104"/>
                </a:moveTo>
                <a:cubicBezTo>
                  <a:pt x="24" y="95"/>
                  <a:pt x="34" y="83"/>
                  <a:pt x="48" y="75"/>
                </a:cubicBezTo>
                <a:cubicBezTo>
                  <a:pt x="48" y="75"/>
                  <a:pt x="51" y="73"/>
                  <a:pt x="50" y="74"/>
                </a:cubicBezTo>
                <a:cubicBezTo>
                  <a:pt x="49" y="75"/>
                  <a:pt x="47" y="77"/>
                  <a:pt x="45" y="78"/>
                </a:cubicBezTo>
                <a:cubicBezTo>
                  <a:pt x="42" y="82"/>
                  <a:pt x="39" y="85"/>
                  <a:pt x="35" y="88"/>
                </a:cubicBezTo>
                <a:cubicBezTo>
                  <a:pt x="28" y="94"/>
                  <a:pt x="21" y="99"/>
                  <a:pt x="14" y="106"/>
                </a:cubicBezTo>
                <a:cubicBezTo>
                  <a:pt x="14" y="106"/>
                  <a:pt x="14" y="106"/>
                  <a:pt x="14" y="106"/>
                </a:cubicBezTo>
                <a:cubicBezTo>
                  <a:pt x="13" y="105"/>
                  <a:pt x="12" y="105"/>
                  <a:pt x="11" y="104"/>
                </a:cubicBezTo>
                <a:cubicBezTo>
                  <a:pt x="11" y="104"/>
                  <a:pt x="11" y="104"/>
                  <a:pt x="10" y="104"/>
                </a:cubicBezTo>
                <a:close/>
                <a:moveTo>
                  <a:pt x="15" y="106"/>
                </a:moveTo>
                <a:cubicBezTo>
                  <a:pt x="22" y="103"/>
                  <a:pt x="26" y="97"/>
                  <a:pt x="32" y="92"/>
                </a:cubicBezTo>
                <a:cubicBezTo>
                  <a:pt x="38" y="88"/>
                  <a:pt x="44" y="82"/>
                  <a:pt x="50" y="78"/>
                </a:cubicBezTo>
                <a:cubicBezTo>
                  <a:pt x="51" y="77"/>
                  <a:pt x="53" y="76"/>
                  <a:pt x="53" y="76"/>
                </a:cubicBezTo>
                <a:cubicBezTo>
                  <a:pt x="52" y="78"/>
                  <a:pt x="50" y="80"/>
                  <a:pt x="48" y="81"/>
                </a:cubicBezTo>
                <a:cubicBezTo>
                  <a:pt x="45" y="84"/>
                  <a:pt x="42" y="87"/>
                  <a:pt x="40" y="90"/>
                </a:cubicBezTo>
                <a:cubicBezTo>
                  <a:pt x="34" y="95"/>
                  <a:pt x="28" y="100"/>
                  <a:pt x="23" y="106"/>
                </a:cubicBezTo>
                <a:cubicBezTo>
                  <a:pt x="23" y="107"/>
                  <a:pt x="23" y="107"/>
                  <a:pt x="23" y="107"/>
                </a:cubicBezTo>
                <a:cubicBezTo>
                  <a:pt x="30" y="103"/>
                  <a:pt x="35" y="97"/>
                  <a:pt x="41" y="92"/>
                </a:cubicBezTo>
                <a:cubicBezTo>
                  <a:pt x="48" y="86"/>
                  <a:pt x="55" y="80"/>
                  <a:pt x="62" y="75"/>
                </a:cubicBezTo>
                <a:cubicBezTo>
                  <a:pt x="62" y="75"/>
                  <a:pt x="62" y="75"/>
                  <a:pt x="62" y="75"/>
                </a:cubicBezTo>
                <a:cubicBezTo>
                  <a:pt x="61" y="76"/>
                  <a:pt x="60" y="77"/>
                  <a:pt x="59" y="78"/>
                </a:cubicBezTo>
                <a:cubicBezTo>
                  <a:pt x="56" y="81"/>
                  <a:pt x="52" y="85"/>
                  <a:pt x="49" y="88"/>
                </a:cubicBezTo>
                <a:cubicBezTo>
                  <a:pt x="42" y="94"/>
                  <a:pt x="35" y="100"/>
                  <a:pt x="29" y="106"/>
                </a:cubicBezTo>
                <a:cubicBezTo>
                  <a:pt x="28" y="107"/>
                  <a:pt x="29" y="107"/>
                  <a:pt x="29" y="107"/>
                </a:cubicBezTo>
                <a:cubicBezTo>
                  <a:pt x="30" y="106"/>
                  <a:pt x="30" y="106"/>
                  <a:pt x="31" y="106"/>
                </a:cubicBezTo>
                <a:cubicBezTo>
                  <a:pt x="31" y="106"/>
                  <a:pt x="31" y="106"/>
                  <a:pt x="31" y="106"/>
                </a:cubicBezTo>
                <a:cubicBezTo>
                  <a:pt x="38" y="100"/>
                  <a:pt x="44" y="95"/>
                  <a:pt x="50" y="89"/>
                </a:cubicBezTo>
                <a:cubicBezTo>
                  <a:pt x="55" y="85"/>
                  <a:pt x="58" y="81"/>
                  <a:pt x="63" y="78"/>
                </a:cubicBezTo>
                <a:cubicBezTo>
                  <a:pt x="65" y="75"/>
                  <a:pt x="68" y="73"/>
                  <a:pt x="70" y="71"/>
                </a:cubicBezTo>
                <a:cubicBezTo>
                  <a:pt x="70" y="71"/>
                  <a:pt x="70" y="72"/>
                  <a:pt x="69" y="72"/>
                </a:cubicBezTo>
                <a:cubicBezTo>
                  <a:pt x="66" y="77"/>
                  <a:pt x="62" y="81"/>
                  <a:pt x="59" y="85"/>
                </a:cubicBezTo>
                <a:cubicBezTo>
                  <a:pt x="52" y="93"/>
                  <a:pt x="43" y="99"/>
                  <a:pt x="36" y="107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29" y="108"/>
                  <a:pt x="22" y="108"/>
                  <a:pt x="15" y="106"/>
                </a:cubicBezTo>
                <a:close/>
                <a:moveTo>
                  <a:pt x="48" y="90"/>
                </a:moveTo>
                <a:cubicBezTo>
                  <a:pt x="44" y="94"/>
                  <a:pt x="41" y="97"/>
                  <a:pt x="37" y="100"/>
                </a:cubicBezTo>
                <a:cubicBezTo>
                  <a:pt x="36" y="101"/>
                  <a:pt x="34" y="102"/>
                  <a:pt x="33" y="103"/>
                </a:cubicBezTo>
                <a:cubicBezTo>
                  <a:pt x="33" y="103"/>
                  <a:pt x="34" y="102"/>
                  <a:pt x="34" y="102"/>
                </a:cubicBezTo>
                <a:cubicBezTo>
                  <a:pt x="38" y="99"/>
                  <a:pt x="41" y="95"/>
                  <a:pt x="45" y="92"/>
                </a:cubicBezTo>
                <a:cubicBezTo>
                  <a:pt x="46" y="92"/>
                  <a:pt x="47" y="91"/>
                  <a:pt x="48" y="90"/>
                </a:cubicBezTo>
                <a:close/>
                <a:moveTo>
                  <a:pt x="40" y="107"/>
                </a:moveTo>
                <a:cubicBezTo>
                  <a:pt x="39" y="107"/>
                  <a:pt x="38" y="107"/>
                  <a:pt x="37" y="107"/>
                </a:cubicBezTo>
                <a:cubicBezTo>
                  <a:pt x="40" y="106"/>
                  <a:pt x="42" y="103"/>
                  <a:pt x="44" y="101"/>
                </a:cubicBezTo>
                <a:cubicBezTo>
                  <a:pt x="48" y="97"/>
                  <a:pt x="52" y="94"/>
                  <a:pt x="55" y="91"/>
                </a:cubicBezTo>
                <a:cubicBezTo>
                  <a:pt x="63" y="84"/>
                  <a:pt x="69" y="77"/>
                  <a:pt x="77" y="70"/>
                </a:cubicBezTo>
                <a:cubicBezTo>
                  <a:pt x="78" y="69"/>
                  <a:pt x="81" y="67"/>
                  <a:pt x="81" y="66"/>
                </a:cubicBezTo>
                <a:cubicBezTo>
                  <a:pt x="80" y="69"/>
                  <a:pt x="78" y="71"/>
                  <a:pt x="76" y="73"/>
                </a:cubicBezTo>
                <a:cubicBezTo>
                  <a:pt x="72" y="77"/>
                  <a:pt x="70" y="80"/>
                  <a:pt x="67" y="84"/>
                </a:cubicBezTo>
                <a:cubicBezTo>
                  <a:pt x="64" y="88"/>
                  <a:pt x="60" y="91"/>
                  <a:pt x="57" y="94"/>
                </a:cubicBezTo>
                <a:cubicBezTo>
                  <a:pt x="54" y="98"/>
                  <a:pt x="50" y="103"/>
                  <a:pt x="46" y="106"/>
                </a:cubicBezTo>
                <a:cubicBezTo>
                  <a:pt x="46" y="106"/>
                  <a:pt x="46" y="107"/>
                  <a:pt x="46" y="107"/>
                </a:cubicBezTo>
                <a:cubicBezTo>
                  <a:pt x="44" y="107"/>
                  <a:pt x="42" y="107"/>
                  <a:pt x="40" y="107"/>
                </a:cubicBezTo>
                <a:close/>
                <a:moveTo>
                  <a:pt x="46" y="107"/>
                </a:moveTo>
                <a:cubicBezTo>
                  <a:pt x="46" y="107"/>
                  <a:pt x="46" y="107"/>
                  <a:pt x="46" y="107"/>
                </a:cubicBezTo>
                <a:cubicBezTo>
                  <a:pt x="50" y="105"/>
                  <a:pt x="52" y="102"/>
                  <a:pt x="55" y="99"/>
                </a:cubicBezTo>
                <a:cubicBezTo>
                  <a:pt x="58" y="96"/>
                  <a:pt x="62" y="92"/>
                  <a:pt x="66" y="89"/>
                </a:cubicBezTo>
                <a:cubicBezTo>
                  <a:pt x="73" y="82"/>
                  <a:pt x="81" y="75"/>
                  <a:pt x="88" y="68"/>
                </a:cubicBezTo>
                <a:cubicBezTo>
                  <a:pt x="86" y="71"/>
                  <a:pt x="83" y="75"/>
                  <a:pt x="80" y="78"/>
                </a:cubicBezTo>
                <a:cubicBezTo>
                  <a:pt x="77" y="82"/>
                  <a:pt x="74" y="85"/>
                  <a:pt x="71" y="88"/>
                </a:cubicBezTo>
                <a:cubicBezTo>
                  <a:pt x="65" y="94"/>
                  <a:pt x="59" y="100"/>
                  <a:pt x="54" y="106"/>
                </a:cubicBezTo>
                <a:cubicBezTo>
                  <a:pt x="54" y="107"/>
                  <a:pt x="55" y="107"/>
                  <a:pt x="55" y="107"/>
                </a:cubicBezTo>
                <a:cubicBezTo>
                  <a:pt x="55" y="106"/>
                  <a:pt x="56" y="106"/>
                  <a:pt x="56" y="106"/>
                </a:cubicBezTo>
                <a:cubicBezTo>
                  <a:pt x="56" y="106"/>
                  <a:pt x="57" y="105"/>
                  <a:pt x="57" y="104"/>
                </a:cubicBezTo>
                <a:cubicBezTo>
                  <a:pt x="63" y="97"/>
                  <a:pt x="70" y="92"/>
                  <a:pt x="76" y="86"/>
                </a:cubicBezTo>
                <a:cubicBezTo>
                  <a:pt x="84" y="79"/>
                  <a:pt x="91" y="72"/>
                  <a:pt x="99" y="66"/>
                </a:cubicBezTo>
                <a:cubicBezTo>
                  <a:pt x="96" y="68"/>
                  <a:pt x="92" y="73"/>
                  <a:pt x="89" y="76"/>
                </a:cubicBezTo>
                <a:cubicBezTo>
                  <a:pt x="86" y="79"/>
                  <a:pt x="83" y="83"/>
                  <a:pt x="79" y="87"/>
                </a:cubicBezTo>
                <a:cubicBezTo>
                  <a:pt x="76" y="91"/>
                  <a:pt x="73" y="94"/>
                  <a:pt x="70" y="98"/>
                </a:cubicBezTo>
                <a:cubicBezTo>
                  <a:pt x="67" y="102"/>
                  <a:pt x="63" y="104"/>
                  <a:pt x="60" y="107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55" y="107"/>
                  <a:pt x="51" y="107"/>
                  <a:pt x="46" y="107"/>
                </a:cubicBezTo>
                <a:close/>
                <a:moveTo>
                  <a:pt x="61" y="107"/>
                </a:moveTo>
                <a:cubicBezTo>
                  <a:pt x="67" y="103"/>
                  <a:pt x="71" y="98"/>
                  <a:pt x="77" y="93"/>
                </a:cubicBezTo>
                <a:cubicBezTo>
                  <a:pt x="83" y="87"/>
                  <a:pt x="89" y="81"/>
                  <a:pt x="96" y="76"/>
                </a:cubicBezTo>
                <a:cubicBezTo>
                  <a:pt x="97" y="75"/>
                  <a:pt x="98" y="73"/>
                  <a:pt x="99" y="72"/>
                </a:cubicBezTo>
                <a:cubicBezTo>
                  <a:pt x="100" y="72"/>
                  <a:pt x="101" y="71"/>
                  <a:pt x="102" y="70"/>
                </a:cubicBezTo>
                <a:cubicBezTo>
                  <a:pt x="101" y="71"/>
                  <a:pt x="100" y="72"/>
                  <a:pt x="99" y="73"/>
                </a:cubicBezTo>
                <a:cubicBezTo>
                  <a:pt x="97" y="76"/>
                  <a:pt x="94" y="79"/>
                  <a:pt x="91" y="82"/>
                </a:cubicBezTo>
                <a:cubicBezTo>
                  <a:pt x="87" y="87"/>
                  <a:pt x="82" y="92"/>
                  <a:pt x="78" y="97"/>
                </a:cubicBezTo>
                <a:cubicBezTo>
                  <a:pt x="75" y="101"/>
                  <a:pt x="71" y="104"/>
                  <a:pt x="68" y="108"/>
                </a:cubicBezTo>
                <a:cubicBezTo>
                  <a:pt x="66" y="108"/>
                  <a:pt x="63" y="108"/>
                  <a:pt x="61" y="107"/>
                </a:cubicBezTo>
                <a:close/>
                <a:moveTo>
                  <a:pt x="99" y="79"/>
                </a:moveTo>
                <a:cubicBezTo>
                  <a:pt x="101" y="78"/>
                  <a:pt x="102" y="77"/>
                  <a:pt x="103" y="76"/>
                </a:cubicBezTo>
                <a:cubicBezTo>
                  <a:pt x="107" y="73"/>
                  <a:pt x="103" y="77"/>
                  <a:pt x="102" y="77"/>
                </a:cubicBezTo>
                <a:cubicBezTo>
                  <a:pt x="99" y="81"/>
                  <a:pt x="95" y="85"/>
                  <a:pt x="92" y="88"/>
                </a:cubicBezTo>
                <a:cubicBezTo>
                  <a:pt x="90" y="91"/>
                  <a:pt x="87" y="94"/>
                  <a:pt x="85" y="97"/>
                </a:cubicBezTo>
                <a:cubicBezTo>
                  <a:pt x="82" y="101"/>
                  <a:pt x="79" y="103"/>
                  <a:pt x="75" y="107"/>
                </a:cubicBezTo>
                <a:cubicBezTo>
                  <a:pt x="75" y="108"/>
                  <a:pt x="75" y="108"/>
                  <a:pt x="76" y="108"/>
                </a:cubicBezTo>
                <a:cubicBezTo>
                  <a:pt x="85" y="101"/>
                  <a:pt x="93" y="91"/>
                  <a:pt x="102" y="82"/>
                </a:cubicBezTo>
                <a:cubicBezTo>
                  <a:pt x="104" y="80"/>
                  <a:pt x="106" y="78"/>
                  <a:pt x="108" y="76"/>
                </a:cubicBezTo>
                <a:cubicBezTo>
                  <a:pt x="106" y="78"/>
                  <a:pt x="103" y="81"/>
                  <a:pt x="101" y="84"/>
                </a:cubicBezTo>
                <a:cubicBezTo>
                  <a:pt x="97" y="89"/>
                  <a:pt x="92" y="95"/>
                  <a:pt x="87" y="101"/>
                </a:cubicBezTo>
                <a:cubicBezTo>
                  <a:pt x="86" y="103"/>
                  <a:pt x="85" y="104"/>
                  <a:pt x="84" y="105"/>
                </a:cubicBezTo>
                <a:cubicBezTo>
                  <a:pt x="84" y="106"/>
                  <a:pt x="83" y="106"/>
                  <a:pt x="83" y="107"/>
                </a:cubicBezTo>
                <a:cubicBezTo>
                  <a:pt x="82" y="107"/>
                  <a:pt x="82" y="107"/>
                  <a:pt x="82" y="108"/>
                </a:cubicBezTo>
                <a:cubicBezTo>
                  <a:pt x="81" y="108"/>
                  <a:pt x="81" y="108"/>
                  <a:pt x="81" y="109"/>
                </a:cubicBezTo>
                <a:cubicBezTo>
                  <a:pt x="77" y="109"/>
                  <a:pt x="73" y="108"/>
                  <a:pt x="69" y="108"/>
                </a:cubicBezTo>
                <a:cubicBezTo>
                  <a:pt x="73" y="103"/>
                  <a:pt x="78" y="99"/>
                  <a:pt x="82" y="94"/>
                </a:cubicBezTo>
                <a:cubicBezTo>
                  <a:pt x="87" y="89"/>
                  <a:pt x="93" y="83"/>
                  <a:pt x="99" y="79"/>
                </a:cubicBezTo>
                <a:close/>
                <a:moveTo>
                  <a:pt x="86" y="109"/>
                </a:moveTo>
                <a:cubicBezTo>
                  <a:pt x="84" y="109"/>
                  <a:pt x="83" y="109"/>
                  <a:pt x="82" y="109"/>
                </a:cubicBezTo>
                <a:cubicBezTo>
                  <a:pt x="82" y="109"/>
                  <a:pt x="82" y="108"/>
                  <a:pt x="82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5" y="106"/>
                  <a:pt x="87" y="103"/>
                  <a:pt x="90" y="100"/>
                </a:cubicBezTo>
                <a:cubicBezTo>
                  <a:pt x="95" y="95"/>
                  <a:pt x="100" y="91"/>
                  <a:pt x="105" y="86"/>
                </a:cubicBezTo>
                <a:cubicBezTo>
                  <a:pt x="106" y="85"/>
                  <a:pt x="107" y="84"/>
                  <a:pt x="108" y="82"/>
                </a:cubicBezTo>
                <a:cubicBezTo>
                  <a:pt x="109" y="82"/>
                  <a:pt x="112" y="79"/>
                  <a:pt x="110" y="82"/>
                </a:cubicBezTo>
                <a:cubicBezTo>
                  <a:pt x="108" y="85"/>
                  <a:pt x="105" y="88"/>
                  <a:pt x="103" y="91"/>
                </a:cubicBezTo>
                <a:cubicBezTo>
                  <a:pt x="98" y="97"/>
                  <a:pt x="93" y="102"/>
                  <a:pt x="88" y="107"/>
                </a:cubicBezTo>
                <a:cubicBezTo>
                  <a:pt x="88" y="108"/>
                  <a:pt x="88" y="108"/>
                  <a:pt x="89" y="108"/>
                </a:cubicBezTo>
                <a:cubicBezTo>
                  <a:pt x="97" y="102"/>
                  <a:pt x="103" y="95"/>
                  <a:pt x="110" y="88"/>
                </a:cubicBezTo>
                <a:cubicBezTo>
                  <a:pt x="111" y="87"/>
                  <a:pt x="113" y="85"/>
                  <a:pt x="113" y="84"/>
                </a:cubicBezTo>
                <a:cubicBezTo>
                  <a:pt x="112" y="87"/>
                  <a:pt x="110" y="90"/>
                  <a:pt x="108" y="92"/>
                </a:cubicBezTo>
                <a:cubicBezTo>
                  <a:pt x="104" y="96"/>
                  <a:pt x="101" y="100"/>
                  <a:pt x="98" y="104"/>
                </a:cubicBezTo>
                <a:cubicBezTo>
                  <a:pt x="97" y="105"/>
                  <a:pt x="97" y="105"/>
                  <a:pt x="96" y="106"/>
                </a:cubicBezTo>
                <a:cubicBezTo>
                  <a:pt x="95" y="107"/>
                  <a:pt x="94" y="108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0" y="109"/>
                  <a:pt x="87" y="109"/>
                  <a:pt x="86" y="109"/>
                </a:cubicBezTo>
                <a:close/>
                <a:moveTo>
                  <a:pt x="115" y="94"/>
                </a:moveTo>
                <a:cubicBezTo>
                  <a:pt x="115" y="94"/>
                  <a:pt x="115" y="95"/>
                  <a:pt x="114" y="96"/>
                </a:cubicBezTo>
                <a:cubicBezTo>
                  <a:pt x="110" y="100"/>
                  <a:pt x="106" y="104"/>
                  <a:pt x="102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9"/>
                  <a:pt x="101" y="109"/>
                  <a:pt x="100" y="109"/>
                </a:cubicBezTo>
                <a:cubicBezTo>
                  <a:pt x="105" y="104"/>
                  <a:pt x="109" y="100"/>
                  <a:pt x="113" y="95"/>
                </a:cubicBezTo>
                <a:cubicBezTo>
                  <a:pt x="114" y="95"/>
                  <a:pt x="116" y="91"/>
                  <a:pt x="115" y="94"/>
                </a:cubicBezTo>
                <a:close/>
                <a:moveTo>
                  <a:pt x="112" y="99"/>
                </a:moveTo>
                <a:cubicBezTo>
                  <a:pt x="110" y="102"/>
                  <a:pt x="108" y="104"/>
                  <a:pt x="105" y="106"/>
                </a:cubicBezTo>
                <a:cubicBezTo>
                  <a:pt x="101" y="110"/>
                  <a:pt x="107" y="104"/>
                  <a:pt x="108" y="103"/>
                </a:cubicBezTo>
                <a:cubicBezTo>
                  <a:pt x="110" y="101"/>
                  <a:pt x="111" y="100"/>
                  <a:pt x="112" y="99"/>
                </a:cubicBezTo>
                <a:close/>
                <a:moveTo>
                  <a:pt x="99" y="109"/>
                </a:moveTo>
                <a:cubicBezTo>
                  <a:pt x="97" y="109"/>
                  <a:pt x="95" y="109"/>
                  <a:pt x="93" y="109"/>
                </a:cubicBezTo>
                <a:cubicBezTo>
                  <a:pt x="94" y="109"/>
                  <a:pt x="94" y="109"/>
                  <a:pt x="94" y="109"/>
                </a:cubicBezTo>
                <a:cubicBezTo>
                  <a:pt x="94" y="109"/>
                  <a:pt x="95" y="109"/>
                  <a:pt x="95" y="108"/>
                </a:cubicBezTo>
                <a:cubicBezTo>
                  <a:pt x="96" y="107"/>
                  <a:pt x="97" y="106"/>
                  <a:pt x="99" y="105"/>
                </a:cubicBezTo>
                <a:cubicBezTo>
                  <a:pt x="102" y="101"/>
                  <a:pt x="106" y="97"/>
                  <a:pt x="109" y="93"/>
                </a:cubicBezTo>
                <a:cubicBezTo>
                  <a:pt x="110" y="93"/>
                  <a:pt x="116" y="87"/>
                  <a:pt x="114" y="90"/>
                </a:cubicBezTo>
                <a:cubicBezTo>
                  <a:pt x="112" y="93"/>
                  <a:pt x="110" y="95"/>
                  <a:pt x="108" y="97"/>
                </a:cubicBezTo>
                <a:cubicBezTo>
                  <a:pt x="105" y="101"/>
                  <a:pt x="102" y="105"/>
                  <a:pt x="99" y="109"/>
                </a:cubicBezTo>
                <a:close/>
                <a:moveTo>
                  <a:pt x="104" y="108"/>
                </a:moveTo>
                <a:cubicBezTo>
                  <a:pt x="108" y="105"/>
                  <a:pt x="112" y="101"/>
                  <a:pt x="115" y="96"/>
                </a:cubicBezTo>
                <a:cubicBezTo>
                  <a:pt x="115" y="96"/>
                  <a:pt x="115" y="96"/>
                  <a:pt x="116" y="95"/>
                </a:cubicBezTo>
                <a:cubicBezTo>
                  <a:pt x="116" y="95"/>
                  <a:pt x="116" y="95"/>
                  <a:pt x="117" y="94"/>
                </a:cubicBezTo>
                <a:cubicBezTo>
                  <a:pt x="116" y="95"/>
                  <a:pt x="116" y="95"/>
                  <a:pt x="116" y="96"/>
                </a:cubicBezTo>
                <a:cubicBezTo>
                  <a:pt x="115" y="97"/>
                  <a:pt x="114" y="98"/>
                  <a:pt x="113" y="99"/>
                </a:cubicBezTo>
                <a:cubicBezTo>
                  <a:pt x="111" y="103"/>
                  <a:pt x="109" y="105"/>
                  <a:pt x="106" y="108"/>
                </a:cubicBezTo>
                <a:cubicBezTo>
                  <a:pt x="105" y="108"/>
                  <a:pt x="104" y="108"/>
                  <a:pt x="104" y="108"/>
                </a:cubicBezTo>
                <a:close/>
                <a:moveTo>
                  <a:pt x="110" y="106"/>
                </a:moveTo>
                <a:cubicBezTo>
                  <a:pt x="109" y="107"/>
                  <a:pt x="108" y="107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07" y="107"/>
                  <a:pt x="108" y="107"/>
                  <a:pt x="108" y="107"/>
                </a:cubicBezTo>
                <a:cubicBezTo>
                  <a:pt x="108" y="107"/>
                  <a:pt x="108" y="107"/>
                  <a:pt x="108" y="107"/>
                </a:cubicBezTo>
                <a:cubicBezTo>
                  <a:pt x="110" y="104"/>
                  <a:pt x="113" y="102"/>
                  <a:pt x="115" y="100"/>
                </a:cubicBezTo>
                <a:cubicBezTo>
                  <a:pt x="116" y="98"/>
                  <a:pt x="119" y="94"/>
                  <a:pt x="117" y="99"/>
                </a:cubicBezTo>
                <a:cubicBezTo>
                  <a:pt x="115" y="102"/>
                  <a:pt x="113" y="105"/>
                  <a:pt x="110" y="106"/>
                </a:cubicBezTo>
                <a:cubicBezTo>
                  <a:pt x="110" y="106"/>
                  <a:pt x="110" y="106"/>
                  <a:pt x="110" y="106"/>
                </a:cubicBezTo>
                <a:close/>
                <a:moveTo>
                  <a:pt x="114" y="104"/>
                </a:moveTo>
                <a:cubicBezTo>
                  <a:pt x="116" y="102"/>
                  <a:pt x="118" y="99"/>
                  <a:pt x="118" y="96"/>
                </a:cubicBezTo>
                <a:cubicBezTo>
                  <a:pt x="119" y="96"/>
                  <a:pt x="118" y="95"/>
                  <a:pt x="118" y="96"/>
                </a:cubicBezTo>
                <a:cubicBezTo>
                  <a:pt x="117" y="97"/>
                  <a:pt x="116" y="98"/>
                  <a:pt x="114" y="99"/>
                </a:cubicBezTo>
                <a:cubicBezTo>
                  <a:pt x="116" y="97"/>
                  <a:pt x="117" y="95"/>
                  <a:pt x="118" y="93"/>
                </a:cubicBezTo>
                <a:cubicBezTo>
                  <a:pt x="118" y="93"/>
                  <a:pt x="118" y="92"/>
                  <a:pt x="117" y="93"/>
                </a:cubicBezTo>
                <a:cubicBezTo>
                  <a:pt x="117" y="93"/>
                  <a:pt x="116" y="94"/>
                  <a:pt x="116" y="94"/>
                </a:cubicBezTo>
                <a:cubicBezTo>
                  <a:pt x="116" y="93"/>
                  <a:pt x="117" y="92"/>
                  <a:pt x="117" y="92"/>
                </a:cubicBezTo>
                <a:cubicBezTo>
                  <a:pt x="117" y="91"/>
                  <a:pt x="117" y="91"/>
                  <a:pt x="116" y="91"/>
                </a:cubicBezTo>
                <a:cubicBezTo>
                  <a:pt x="113" y="94"/>
                  <a:pt x="110" y="98"/>
                  <a:pt x="107" y="101"/>
                </a:cubicBezTo>
                <a:cubicBezTo>
                  <a:pt x="105" y="103"/>
                  <a:pt x="104" y="104"/>
                  <a:pt x="102" y="106"/>
                </a:cubicBezTo>
                <a:cubicBezTo>
                  <a:pt x="102" y="106"/>
                  <a:pt x="102" y="107"/>
                  <a:pt x="101" y="107"/>
                </a:cubicBezTo>
                <a:cubicBezTo>
                  <a:pt x="104" y="104"/>
                  <a:pt x="106" y="100"/>
                  <a:pt x="108" y="97"/>
                </a:cubicBezTo>
                <a:cubicBezTo>
                  <a:pt x="111" y="94"/>
                  <a:pt x="114" y="92"/>
                  <a:pt x="116" y="88"/>
                </a:cubicBezTo>
                <a:cubicBezTo>
                  <a:pt x="116" y="88"/>
                  <a:pt x="115" y="88"/>
                  <a:pt x="115" y="88"/>
                </a:cubicBezTo>
                <a:cubicBezTo>
                  <a:pt x="110" y="91"/>
                  <a:pt x="106" y="96"/>
                  <a:pt x="102" y="100"/>
                </a:cubicBezTo>
                <a:cubicBezTo>
                  <a:pt x="102" y="99"/>
                  <a:pt x="103" y="99"/>
                  <a:pt x="103" y="99"/>
                </a:cubicBezTo>
                <a:cubicBezTo>
                  <a:pt x="107" y="93"/>
                  <a:pt x="111" y="89"/>
                  <a:pt x="115" y="83"/>
                </a:cubicBezTo>
                <a:cubicBezTo>
                  <a:pt x="115" y="83"/>
                  <a:pt x="114" y="83"/>
                  <a:pt x="114" y="83"/>
                </a:cubicBezTo>
                <a:cubicBezTo>
                  <a:pt x="110" y="86"/>
                  <a:pt x="106" y="90"/>
                  <a:pt x="102" y="94"/>
                </a:cubicBezTo>
                <a:cubicBezTo>
                  <a:pt x="98" y="98"/>
                  <a:pt x="94" y="102"/>
                  <a:pt x="90" y="107"/>
                </a:cubicBezTo>
                <a:cubicBezTo>
                  <a:pt x="98" y="98"/>
                  <a:pt x="106" y="89"/>
                  <a:pt x="112" y="80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06" y="83"/>
                  <a:pt x="102" y="88"/>
                  <a:pt x="97" y="92"/>
                </a:cubicBezTo>
                <a:cubicBezTo>
                  <a:pt x="95" y="95"/>
                  <a:pt x="92" y="97"/>
                  <a:pt x="89" y="100"/>
                </a:cubicBezTo>
                <a:cubicBezTo>
                  <a:pt x="96" y="92"/>
                  <a:pt x="102" y="83"/>
                  <a:pt x="110" y="75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4" y="80"/>
                  <a:pt x="118" y="86"/>
                  <a:pt x="119" y="93"/>
                </a:cubicBezTo>
                <a:cubicBezTo>
                  <a:pt x="119" y="98"/>
                  <a:pt x="117" y="102"/>
                  <a:pt x="114" y="104"/>
                </a:cubicBezTo>
                <a:close/>
                <a:moveTo>
                  <a:pt x="109" y="74"/>
                </a:moveTo>
                <a:cubicBezTo>
                  <a:pt x="100" y="81"/>
                  <a:pt x="93" y="90"/>
                  <a:pt x="85" y="99"/>
                </a:cubicBezTo>
                <a:cubicBezTo>
                  <a:pt x="86" y="97"/>
                  <a:pt x="87" y="95"/>
                  <a:pt x="89" y="93"/>
                </a:cubicBezTo>
                <a:cubicBezTo>
                  <a:pt x="95" y="86"/>
                  <a:pt x="100" y="80"/>
                  <a:pt x="106" y="74"/>
                </a:cubicBezTo>
                <a:cubicBezTo>
                  <a:pt x="107" y="74"/>
                  <a:pt x="106" y="73"/>
                  <a:pt x="106" y="73"/>
                </a:cubicBezTo>
                <a:cubicBezTo>
                  <a:pt x="99" y="78"/>
                  <a:pt x="93" y="83"/>
                  <a:pt x="87" y="88"/>
                </a:cubicBezTo>
                <a:cubicBezTo>
                  <a:pt x="88" y="87"/>
                  <a:pt x="88" y="87"/>
                  <a:pt x="89" y="86"/>
                </a:cubicBezTo>
                <a:cubicBezTo>
                  <a:pt x="93" y="80"/>
                  <a:pt x="100" y="76"/>
                  <a:pt x="103" y="69"/>
                </a:cubicBezTo>
                <a:cubicBezTo>
                  <a:pt x="103" y="68"/>
                  <a:pt x="103" y="68"/>
                  <a:pt x="102" y="68"/>
                </a:cubicBezTo>
                <a:cubicBezTo>
                  <a:pt x="96" y="75"/>
                  <a:pt x="89" y="82"/>
                  <a:pt x="82" y="88"/>
                </a:cubicBezTo>
                <a:cubicBezTo>
                  <a:pt x="78" y="91"/>
                  <a:pt x="75" y="94"/>
                  <a:pt x="72" y="97"/>
                </a:cubicBezTo>
                <a:cubicBezTo>
                  <a:pt x="72" y="97"/>
                  <a:pt x="72" y="96"/>
                  <a:pt x="72" y="96"/>
                </a:cubicBezTo>
                <a:cubicBezTo>
                  <a:pt x="75" y="92"/>
                  <a:pt x="79" y="89"/>
                  <a:pt x="82" y="85"/>
                </a:cubicBezTo>
                <a:cubicBezTo>
                  <a:pt x="88" y="78"/>
                  <a:pt x="95" y="72"/>
                  <a:pt x="100" y="65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3" y="68"/>
                  <a:pt x="106" y="71"/>
                  <a:pt x="109" y="74"/>
                </a:cubicBezTo>
                <a:close/>
                <a:moveTo>
                  <a:pt x="40" y="42"/>
                </a:moveTo>
                <a:cubicBezTo>
                  <a:pt x="48" y="30"/>
                  <a:pt x="44" y="16"/>
                  <a:pt x="37" y="5"/>
                </a:cubicBezTo>
                <a:cubicBezTo>
                  <a:pt x="48" y="3"/>
                  <a:pt x="59" y="5"/>
                  <a:pt x="70" y="4"/>
                </a:cubicBezTo>
                <a:cubicBezTo>
                  <a:pt x="64" y="14"/>
                  <a:pt x="62" y="23"/>
                  <a:pt x="67" y="33"/>
                </a:cubicBezTo>
                <a:cubicBezTo>
                  <a:pt x="73" y="45"/>
                  <a:pt x="86" y="53"/>
                  <a:pt x="96" y="61"/>
                </a:cubicBezTo>
                <a:cubicBezTo>
                  <a:pt x="96" y="62"/>
                  <a:pt x="96" y="62"/>
                  <a:pt x="97" y="62"/>
                </a:cubicBezTo>
                <a:cubicBezTo>
                  <a:pt x="96" y="62"/>
                  <a:pt x="95" y="63"/>
                  <a:pt x="94" y="64"/>
                </a:cubicBezTo>
                <a:cubicBezTo>
                  <a:pt x="91" y="67"/>
                  <a:pt x="85" y="63"/>
                  <a:pt x="81" y="62"/>
                </a:cubicBezTo>
                <a:cubicBezTo>
                  <a:pt x="73" y="60"/>
                  <a:pt x="69" y="67"/>
                  <a:pt x="63" y="71"/>
                </a:cubicBezTo>
                <a:cubicBezTo>
                  <a:pt x="54" y="76"/>
                  <a:pt x="50" y="65"/>
                  <a:pt x="44" y="61"/>
                </a:cubicBezTo>
                <a:cubicBezTo>
                  <a:pt x="38" y="57"/>
                  <a:pt x="32" y="58"/>
                  <a:pt x="27" y="60"/>
                </a:cubicBezTo>
                <a:cubicBezTo>
                  <a:pt x="31" y="54"/>
                  <a:pt x="36" y="48"/>
                  <a:pt x="40" y="42"/>
                </a:cubicBezTo>
                <a:close/>
                <a:moveTo>
                  <a:pt x="16" y="75"/>
                </a:moveTo>
                <a:cubicBezTo>
                  <a:pt x="19" y="72"/>
                  <a:pt x="23" y="70"/>
                  <a:pt x="26" y="67"/>
                </a:cubicBezTo>
                <a:cubicBezTo>
                  <a:pt x="28" y="66"/>
                  <a:pt x="30" y="64"/>
                  <a:pt x="32" y="63"/>
                </a:cubicBezTo>
                <a:cubicBezTo>
                  <a:pt x="34" y="62"/>
                  <a:pt x="35" y="61"/>
                  <a:pt x="37" y="61"/>
                </a:cubicBezTo>
                <a:cubicBezTo>
                  <a:pt x="37" y="61"/>
                  <a:pt x="37" y="61"/>
                  <a:pt x="37" y="61"/>
                </a:cubicBezTo>
                <a:cubicBezTo>
                  <a:pt x="37" y="61"/>
                  <a:pt x="35" y="63"/>
                  <a:pt x="35" y="63"/>
                </a:cubicBezTo>
                <a:cubicBezTo>
                  <a:pt x="29" y="68"/>
                  <a:pt x="24" y="72"/>
                  <a:pt x="18" y="76"/>
                </a:cubicBezTo>
                <a:cubicBezTo>
                  <a:pt x="15" y="78"/>
                  <a:pt x="13" y="81"/>
                  <a:pt x="10" y="83"/>
                </a:cubicBezTo>
                <a:cubicBezTo>
                  <a:pt x="12" y="80"/>
                  <a:pt x="14" y="77"/>
                  <a:pt x="16" y="7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43"/>
          <p:cNvSpPr>
            <a:spLocks noEditPoints="1"/>
          </p:cNvSpPr>
          <p:nvPr/>
        </p:nvSpPr>
        <p:spPr bwMode="auto">
          <a:xfrm>
            <a:off x="1349375" y="1130300"/>
            <a:ext cx="314325" cy="365125"/>
          </a:xfrm>
          <a:custGeom>
            <a:avLst/>
            <a:gdLst>
              <a:gd name="T0" fmla="*/ 71 w 84"/>
              <a:gd name="T1" fmla="*/ 86 h 97"/>
              <a:gd name="T2" fmla="*/ 49 w 84"/>
              <a:gd name="T3" fmla="*/ 1 h 97"/>
              <a:gd name="T4" fmla="*/ 0 w 84"/>
              <a:gd name="T5" fmla="*/ 57 h 97"/>
              <a:gd name="T6" fmla="*/ 46 w 84"/>
              <a:gd name="T7" fmla="*/ 74 h 97"/>
              <a:gd name="T8" fmla="*/ 36 w 84"/>
              <a:gd name="T9" fmla="*/ 87 h 97"/>
              <a:gd name="T10" fmla="*/ 34 w 84"/>
              <a:gd name="T11" fmla="*/ 72 h 97"/>
              <a:gd name="T12" fmla="*/ 19 w 84"/>
              <a:gd name="T13" fmla="*/ 89 h 97"/>
              <a:gd name="T14" fmla="*/ 28 w 84"/>
              <a:gd name="T15" fmla="*/ 86 h 97"/>
              <a:gd name="T16" fmla="*/ 14 w 84"/>
              <a:gd name="T17" fmla="*/ 86 h 97"/>
              <a:gd name="T18" fmla="*/ 32 w 84"/>
              <a:gd name="T19" fmla="*/ 72 h 97"/>
              <a:gd name="T20" fmla="*/ 55 w 84"/>
              <a:gd name="T21" fmla="*/ 72 h 97"/>
              <a:gd name="T22" fmla="*/ 39 w 84"/>
              <a:gd name="T23" fmla="*/ 77 h 97"/>
              <a:gd name="T24" fmla="*/ 22 w 84"/>
              <a:gd name="T25" fmla="*/ 86 h 97"/>
              <a:gd name="T26" fmla="*/ 63 w 84"/>
              <a:gd name="T27" fmla="*/ 61 h 97"/>
              <a:gd name="T28" fmla="*/ 52 w 84"/>
              <a:gd name="T29" fmla="*/ 56 h 97"/>
              <a:gd name="T30" fmla="*/ 16 w 84"/>
              <a:gd name="T31" fmla="*/ 84 h 97"/>
              <a:gd name="T32" fmla="*/ 13 w 84"/>
              <a:gd name="T33" fmla="*/ 81 h 97"/>
              <a:gd name="T34" fmla="*/ 39 w 84"/>
              <a:gd name="T35" fmla="*/ 58 h 97"/>
              <a:gd name="T36" fmla="*/ 28 w 84"/>
              <a:gd name="T37" fmla="*/ 63 h 97"/>
              <a:gd name="T38" fmla="*/ 10 w 84"/>
              <a:gd name="T39" fmla="*/ 82 h 97"/>
              <a:gd name="T40" fmla="*/ 23 w 84"/>
              <a:gd name="T41" fmla="*/ 62 h 97"/>
              <a:gd name="T42" fmla="*/ 17 w 84"/>
              <a:gd name="T43" fmla="*/ 57 h 97"/>
              <a:gd name="T44" fmla="*/ 14 w 84"/>
              <a:gd name="T45" fmla="*/ 65 h 97"/>
              <a:gd name="T46" fmla="*/ 7 w 84"/>
              <a:gd name="T47" fmla="*/ 61 h 97"/>
              <a:gd name="T48" fmla="*/ 7 w 84"/>
              <a:gd name="T49" fmla="*/ 61 h 97"/>
              <a:gd name="T50" fmla="*/ 27 w 84"/>
              <a:gd name="T51" fmla="*/ 59 h 97"/>
              <a:gd name="T52" fmla="*/ 26 w 84"/>
              <a:gd name="T53" fmla="*/ 58 h 97"/>
              <a:gd name="T54" fmla="*/ 26 w 84"/>
              <a:gd name="T55" fmla="*/ 58 h 97"/>
              <a:gd name="T56" fmla="*/ 13 w 84"/>
              <a:gd name="T57" fmla="*/ 63 h 97"/>
              <a:gd name="T58" fmla="*/ 9 w 84"/>
              <a:gd name="T59" fmla="*/ 62 h 97"/>
              <a:gd name="T60" fmla="*/ 15 w 84"/>
              <a:gd name="T61" fmla="*/ 63 h 97"/>
              <a:gd name="T62" fmla="*/ 5 w 84"/>
              <a:gd name="T63" fmla="*/ 62 h 97"/>
              <a:gd name="T64" fmla="*/ 7 w 84"/>
              <a:gd name="T65" fmla="*/ 58 h 97"/>
              <a:gd name="T66" fmla="*/ 3 w 84"/>
              <a:gd name="T67" fmla="*/ 60 h 97"/>
              <a:gd name="T68" fmla="*/ 39 w 84"/>
              <a:gd name="T69" fmla="*/ 61 h 97"/>
              <a:gd name="T70" fmla="*/ 29 w 84"/>
              <a:gd name="T71" fmla="*/ 93 h 97"/>
              <a:gd name="T72" fmla="*/ 61 w 84"/>
              <a:gd name="T73" fmla="*/ 67 h 97"/>
              <a:gd name="T74" fmla="*/ 35 w 84"/>
              <a:gd name="T75" fmla="*/ 94 h 97"/>
              <a:gd name="T76" fmla="*/ 40 w 84"/>
              <a:gd name="T77" fmla="*/ 94 h 97"/>
              <a:gd name="T78" fmla="*/ 47 w 84"/>
              <a:gd name="T79" fmla="*/ 93 h 97"/>
              <a:gd name="T80" fmla="*/ 54 w 84"/>
              <a:gd name="T81" fmla="*/ 90 h 97"/>
              <a:gd name="T82" fmla="*/ 71 w 84"/>
              <a:gd name="T83" fmla="*/ 79 h 97"/>
              <a:gd name="T84" fmla="*/ 63 w 84"/>
              <a:gd name="T85" fmla="*/ 88 h 97"/>
              <a:gd name="T86" fmla="*/ 67 w 84"/>
              <a:gd name="T87" fmla="*/ 81 h 97"/>
              <a:gd name="T88" fmla="*/ 77 w 84"/>
              <a:gd name="T89" fmla="*/ 66 h 97"/>
              <a:gd name="T90" fmla="*/ 77 w 84"/>
              <a:gd name="T91" fmla="*/ 64 h 97"/>
              <a:gd name="T92" fmla="*/ 44 w 84"/>
              <a:gd name="T93" fmla="*/ 90 h 97"/>
              <a:gd name="T94" fmla="*/ 45 w 84"/>
              <a:gd name="T95" fmla="*/ 85 h 97"/>
              <a:gd name="T96" fmla="*/ 71 w 84"/>
              <a:gd name="T97" fmla="*/ 60 h 97"/>
              <a:gd name="T98" fmla="*/ 34 w 84"/>
              <a:gd name="T99" fmla="*/ 27 h 97"/>
              <a:gd name="T100" fmla="*/ 49 w 84"/>
              <a:gd name="T101" fmla="*/ 26 h 97"/>
              <a:gd name="T102" fmla="*/ 60 w 84"/>
              <a:gd name="T103" fmla="*/ 56 h 97"/>
              <a:gd name="T104" fmla="*/ 34 w 84"/>
              <a:gd name="T105" fmla="*/ 2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4" h="97">
                <a:moveTo>
                  <a:pt x="0" y="58"/>
                </a:moveTo>
                <a:cubicBezTo>
                  <a:pt x="0" y="59"/>
                  <a:pt x="0" y="59"/>
                  <a:pt x="0" y="60"/>
                </a:cubicBezTo>
                <a:cubicBezTo>
                  <a:pt x="0" y="70"/>
                  <a:pt x="4" y="80"/>
                  <a:pt x="10" y="87"/>
                </a:cubicBezTo>
                <a:cubicBezTo>
                  <a:pt x="18" y="95"/>
                  <a:pt x="32" y="97"/>
                  <a:pt x="42" y="97"/>
                </a:cubicBezTo>
                <a:cubicBezTo>
                  <a:pt x="53" y="97"/>
                  <a:pt x="63" y="93"/>
                  <a:pt x="71" y="86"/>
                </a:cubicBezTo>
                <a:cubicBezTo>
                  <a:pt x="78" y="80"/>
                  <a:pt x="81" y="72"/>
                  <a:pt x="82" y="63"/>
                </a:cubicBezTo>
                <a:cubicBezTo>
                  <a:pt x="84" y="44"/>
                  <a:pt x="72" y="24"/>
                  <a:pt x="52" y="24"/>
                </a:cubicBezTo>
                <a:cubicBezTo>
                  <a:pt x="52" y="17"/>
                  <a:pt x="53" y="10"/>
                  <a:pt x="51" y="2"/>
                </a:cubicBezTo>
                <a:cubicBezTo>
                  <a:pt x="51" y="2"/>
                  <a:pt x="50" y="1"/>
                  <a:pt x="50" y="1"/>
                </a:cubicBezTo>
                <a:cubicBezTo>
                  <a:pt x="50" y="1"/>
                  <a:pt x="49" y="1"/>
                  <a:pt x="49" y="1"/>
                </a:cubicBezTo>
                <a:cubicBezTo>
                  <a:pt x="44" y="1"/>
                  <a:pt x="40" y="2"/>
                  <a:pt x="36" y="1"/>
                </a:cubicBezTo>
                <a:cubicBezTo>
                  <a:pt x="35" y="0"/>
                  <a:pt x="34" y="1"/>
                  <a:pt x="34" y="1"/>
                </a:cubicBezTo>
                <a:cubicBezTo>
                  <a:pt x="34" y="2"/>
                  <a:pt x="33" y="2"/>
                  <a:pt x="33" y="3"/>
                </a:cubicBezTo>
                <a:cubicBezTo>
                  <a:pt x="33" y="10"/>
                  <a:pt x="35" y="17"/>
                  <a:pt x="33" y="24"/>
                </a:cubicBezTo>
                <a:cubicBezTo>
                  <a:pt x="16" y="23"/>
                  <a:pt x="2" y="41"/>
                  <a:pt x="0" y="57"/>
                </a:cubicBezTo>
                <a:cubicBezTo>
                  <a:pt x="0" y="57"/>
                  <a:pt x="0" y="58"/>
                  <a:pt x="0" y="58"/>
                </a:cubicBezTo>
                <a:close/>
                <a:moveTo>
                  <a:pt x="29" y="93"/>
                </a:moveTo>
                <a:cubicBezTo>
                  <a:pt x="28" y="93"/>
                  <a:pt x="28" y="93"/>
                  <a:pt x="28" y="93"/>
                </a:cubicBezTo>
                <a:cubicBezTo>
                  <a:pt x="27" y="92"/>
                  <a:pt x="25" y="92"/>
                  <a:pt x="23" y="91"/>
                </a:cubicBezTo>
                <a:cubicBezTo>
                  <a:pt x="31" y="85"/>
                  <a:pt x="38" y="80"/>
                  <a:pt x="46" y="74"/>
                </a:cubicBezTo>
                <a:cubicBezTo>
                  <a:pt x="49" y="72"/>
                  <a:pt x="52" y="70"/>
                  <a:pt x="55" y="68"/>
                </a:cubicBezTo>
                <a:cubicBezTo>
                  <a:pt x="57" y="66"/>
                  <a:pt x="59" y="65"/>
                  <a:pt x="61" y="63"/>
                </a:cubicBezTo>
                <a:cubicBezTo>
                  <a:pt x="63" y="61"/>
                  <a:pt x="65" y="60"/>
                  <a:pt x="62" y="63"/>
                </a:cubicBezTo>
                <a:cubicBezTo>
                  <a:pt x="57" y="69"/>
                  <a:pt x="51" y="73"/>
                  <a:pt x="45" y="78"/>
                </a:cubicBezTo>
                <a:cubicBezTo>
                  <a:pt x="42" y="80"/>
                  <a:pt x="39" y="84"/>
                  <a:pt x="36" y="87"/>
                </a:cubicBezTo>
                <a:cubicBezTo>
                  <a:pt x="34" y="88"/>
                  <a:pt x="33" y="89"/>
                  <a:pt x="31" y="91"/>
                </a:cubicBezTo>
                <a:cubicBezTo>
                  <a:pt x="30" y="91"/>
                  <a:pt x="29" y="92"/>
                  <a:pt x="29" y="93"/>
                </a:cubicBezTo>
                <a:close/>
                <a:moveTo>
                  <a:pt x="17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23" y="83"/>
                  <a:pt x="28" y="77"/>
                  <a:pt x="34" y="72"/>
                </a:cubicBezTo>
                <a:cubicBezTo>
                  <a:pt x="38" y="69"/>
                  <a:pt x="41" y="66"/>
                  <a:pt x="45" y="63"/>
                </a:cubicBezTo>
                <a:cubicBezTo>
                  <a:pt x="48" y="61"/>
                  <a:pt x="52" y="59"/>
                  <a:pt x="53" y="57"/>
                </a:cubicBezTo>
                <a:cubicBezTo>
                  <a:pt x="47" y="63"/>
                  <a:pt x="40" y="69"/>
                  <a:pt x="34" y="75"/>
                </a:cubicBezTo>
                <a:cubicBezTo>
                  <a:pt x="28" y="79"/>
                  <a:pt x="23" y="83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26" y="85"/>
                  <a:pt x="32" y="80"/>
                  <a:pt x="38" y="76"/>
                </a:cubicBezTo>
                <a:cubicBezTo>
                  <a:pt x="44" y="71"/>
                  <a:pt x="51" y="64"/>
                  <a:pt x="58" y="60"/>
                </a:cubicBezTo>
                <a:cubicBezTo>
                  <a:pt x="55" y="62"/>
                  <a:pt x="52" y="65"/>
                  <a:pt x="49" y="67"/>
                </a:cubicBezTo>
                <a:cubicBezTo>
                  <a:pt x="46" y="70"/>
                  <a:pt x="42" y="73"/>
                  <a:pt x="38" y="77"/>
                </a:cubicBezTo>
                <a:cubicBezTo>
                  <a:pt x="35" y="80"/>
                  <a:pt x="32" y="83"/>
                  <a:pt x="28" y="86"/>
                </a:cubicBezTo>
                <a:cubicBezTo>
                  <a:pt x="26" y="88"/>
                  <a:pt x="24" y="89"/>
                  <a:pt x="22" y="91"/>
                </a:cubicBezTo>
                <a:cubicBezTo>
                  <a:pt x="20" y="90"/>
                  <a:pt x="19" y="89"/>
                  <a:pt x="17" y="88"/>
                </a:cubicBezTo>
                <a:close/>
                <a:moveTo>
                  <a:pt x="16" y="88"/>
                </a:moveTo>
                <a:cubicBezTo>
                  <a:pt x="16" y="88"/>
                  <a:pt x="16" y="88"/>
                  <a:pt x="16" y="88"/>
                </a:cubicBezTo>
                <a:cubicBezTo>
                  <a:pt x="16" y="87"/>
                  <a:pt x="15" y="87"/>
                  <a:pt x="14" y="86"/>
                </a:cubicBezTo>
                <a:cubicBezTo>
                  <a:pt x="20" y="81"/>
                  <a:pt x="26" y="76"/>
                  <a:pt x="32" y="71"/>
                </a:cubicBezTo>
                <a:cubicBezTo>
                  <a:pt x="36" y="68"/>
                  <a:pt x="39" y="65"/>
                  <a:pt x="43" y="62"/>
                </a:cubicBezTo>
                <a:cubicBezTo>
                  <a:pt x="45" y="61"/>
                  <a:pt x="47" y="60"/>
                  <a:pt x="49" y="58"/>
                </a:cubicBezTo>
                <a:cubicBezTo>
                  <a:pt x="53" y="55"/>
                  <a:pt x="48" y="59"/>
                  <a:pt x="47" y="60"/>
                </a:cubicBezTo>
                <a:cubicBezTo>
                  <a:pt x="42" y="64"/>
                  <a:pt x="37" y="68"/>
                  <a:pt x="32" y="72"/>
                </a:cubicBezTo>
                <a:cubicBezTo>
                  <a:pt x="27" y="78"/>
                  <a:pt x="21" y="82"/>
                  <a:pt x="16" y="88"/>
                </a:cubicBezTo>
                <a:close/>
                <a:moveTo>
                  <a:pt x="48" y="76"/>
                </a:moveTo>
                <a:cubicBezTo>
                  <a:pt x="54" y="72"/>
                  <a:pt x="60" y="67"/>
                  <a:pt x="64" y="61"/>
                </a:cubicBezTo>
                <a:cubicBezTo>
                  <a:pt x="65" y="62"/>
                  <a:pt x="66" y="62"/>
                  <a:pt x="66" y="62"/>
                </a:cubicBezTo>
                <a:cubicBezTo>
                  <a:pt x="62" y="65"/>
                  <a:pt x="59" y="69"/>
                  <a:pt x="55" y="72"/>
                </a:cubicBezTo>
                <a:cubicBezTo>
                  <a:pt x="49" y="76"/>
                  <a:pt x="44" y="81"/>
                  <a:pt x="38" y="85"/>
                </a:cubicBezTo>
                <a:cubicBezTo>
                  <a:pt x="41" y="82"/>
                  <a:pt x="44" y="79"/>
                  <a:pt x="48" y="76"/>
                </a:cubicBezTo>
                <a:close/>
                <a:moveTo>
                  <a:pt x="46" y="74"/>
                </a:moveTo>
                <a:cubicBezTo>
                  <a:pt x="41" y="77"/>
                  <a:pt x="37" y="80"/>
                  <a:pt x="33" y="83"/>
                </a:cubicBezTo>
                <a:cubicBezTo>
                  <a:pt x="35" y="81"/>
                  <a:pt x="37" y="79"/>
                  <a:pt x="39" y="77"/>
                </a:cubicBezTo>
                <a:cubicBezTo>
                  <a:pt x="45" y="71"/>
                  <a:pt x="53" y="65"/>
                  <a:pt x="60" y="60"/>
                </a:cubicBezTo>
                <a:cubicBezTo>
                  <a:pt x="60" y="59"/>
                  <a:pt x="59" y="59"/>
                  <a:pt x="59" y="59"/>
                </a:cubicBezTo>
                <a:cubicBezTo>
                  <a:pt x="53" y="62"/>
                  <a:pt x="48" y="67"/>
                  <a:pt x="43" y="71"/>
                </a:cubicBezTo>
                <a:cubicBezTo>
                  <a:pt x="36" y="76"/>
                  <a:pt x="29" y="82"/>
                  <a:pt x="22" y="87"/>
                </a:cubicBezTo>
                <a:cubicBezTo>
                  <a:pt x="18" y="89"/>
                  <a:pt x="22" y="86"/>
                  <a:pt x="22" y="86"/>
                </a:cubicBezTo>
                <a:cubicBezTo>
                  <a:pt x="24" y="84"/>
                  <a:pt x="25" y="83"/>
                  <a:pt x="27" y="81"/>
                </a:cubicBezTo>
                <a:cubicBezTo>
                  <a:pt x="30" y="79"/>
                  <a:pt x="33" y="77"/>
                  <a:pt x="35" y="74"/>
                </a:cubicBezTo>
                <a:cubicBezTo>
                  <a:pt x="42" y="68"/>
                  <a:pt x="49" y="63"/>
                  <a:pt x="5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8" y="58"/>
                  <a:pt x="60" y="60"/>
                  <a:pt x="63" y="61"/>
                </a:cubicBezTo>
                <a:cubicBezTo>
                  <a:pt x="57" y="65"/>
                  <a:pt x="52" y="70"/>
                  <a:pt x="46" y="74"/>
                </a:cubicBezTo>
                <a:close/>
                <a:moveTo>
                  <a:pt x="40" y="66"/>
                </a:moveTo>
                <a:cubicBezTo>
                  <a:pt x="41" y="65"/>
                  <a:pt x="42" y="64"/>
                  <a:pt x="44" y="63"/>
                </a:cubicBezTo>
                <a:cubicBezTo>
                  <a:pt x="47" y="61"/>
                  <a:pt x="50" y="59"/>
                  <a:pt x="52" y="56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56"/>
                  <a:pt x="53" y="56"/>
                  <a:pt x="53" y="56"/>
                </a:cubicBezTo>
                <a:cubicBezTo>
                  <a:pt x="54" y="56"/>
                  <a:pt x="54" y="56"/>
                  <a:pt x="54" y="56"/>
                </a:cubicBezTo>
                <a:cubicBezTo>
                  <a:pt x="49" y="59"/>
                  <a:pt x="44" y="63"/>
                  <a:pt x="40" y="66"/>
                </a:cubicBezTo>
                <a:close/>
                <a:moveTo>
                  <a:pt x="17" y="83"/>
                </a:moveTo>
                <a:cubicBezTo>
                  <a:pt x="17" y="83"/>
                  <a:pt x="17" y="84"/>
                  <a:pt x="16" y="84"/>
                </a:cubicBezTo>
                <a:cubicBezTo>
                  <a:pt x="17" y="83"/>
                  <a:pt x="18" y="82"/>
                  <a:pt x="19" y="82"/>
                </a:cubicBezTo>
                <a:cubicBezTo>
                  <a:pt x="21" y="79"/>
                  <a:pt x="24" y="76"/>
                  <a:pt x="27" y="73"/>
                </a:cubicBezTo>
                <a:cubicBezTo>
                  <a:pt x="33" y="67"/>
                  <a:pt x="39" y="62"/>
                  <a:pt x="45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32" y="61"/>
                  <a:pt x="24" y="73"/>
                  <a:pt x="13" y="81"/>
                </a:cubicBezTo>
                <a:cubicBezTo>
                  <a:pt x="13" y="81"/>
                  <a:pt x="11" y="82"/>
                  <a:pt x="11" y="82"/>
                </a:cubicBezTo>
                <a:cubicBezTo>
                  <a:pt x="12" y="80"/>
                  <a:pt x="13" y="79"/>
                  <a:pt x="15" y="77"/>
                </a:cubicBezTo>
                <a:cubicBezTo>
                  <a:pt x="17" y="74"/>
                  <a:pt x="20" y="72"/>
                  <a:pt x="23" y="70"/>
                </a:cubicBezTo>
                <a:cubicBezTo>
                  <a:pt x="27" y="67"/>
                  <a:pt x="31" y="63"/>
                  <a:pt x="35" y="59"/>
                </a:cubicBezTo>
                <a:cubicBezTo>
                  <a:pt x="36" y="59"/>
                  <a:pt x="38" y="59"/>
                  <a:pt x="39" y="58"/>
                </a:cubicBezTo>
                <a:cubicBezTo>
                  <a:pt x="43" y="57"/>
                  <a:pt x="47" y="56"/>
                  <a:pt x="51" y="56"/>
                </a:cubicBezTo>
                <a:cubicBezTo>
                  <a:pt x="39" y="64"/>
                  <a:pt x="28" y="73"/>
                  <a:pt x="17" y="83"/>
                </a:cubicBezTo>
                <a:close/>
                <a:moveTo>
                  <a:pt x="8" y="79"/>
                </a:moveTo>
                <a:cubicBezTo>
                  <a:pt x="13" y="76"/>
                  <a:pt x="17" y="73"/>
                  <a:pt x="21" y="69"/>
                </a:cubicBezTo>
                <a:cubicBezTo>
                  <a:pt x="23" y="67"/>
                  <a:pt x="25" y="65"/>
                  <a:pt x="28" y="63"/>
                </a:cubicBezTo>
                <a:cubicBezTo>
                  <a:pt x="29" y="62"/>
                  <a:pt x="31" y="61"/>
                  <a:pt x="32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3" y="60"/>
                  <a:pt x="33" y="60"/>
                  <a:pt x="34" y="60"/>
                </a:cubicBezTo>
                <a:cubicBezTo>
                  <a:pt x="34" y="60"/>
                  <a:pt x="34" y="60"/>
                  <a:pt x="33" y="60"/>
                </a:cubicBezTo>
                <a:cubicBezTo>
                  <a:pt x="26" y="68"/>
                  <a:pt x="16" y="73"/>
                  <a:pt x="10" y="82"/>
                </a:cubicBezTo>
                <a:cubicBezTo>
                  <a:pt x="9" y="81"/>
                  <a:pt x="9" y="80"/>
                  <a:pt x="8" y="79"/>
                </a:cubicBezTo>
                <a:close/>
                <a:moveTo>
                  <a:pt x="7" y="76"/>
                </a:moveTo>
                <a:cubicBezTo>
                  <a:pt x="10" y="74"/>
                  <a:pt x="13" y="71"/>
                  <a:pt x="15" y="68"/>
                </a:cubicBezTo>
                <a:cubicBezTo>
                  <a:pt x="17" y="67"/>
                  <a:pt x="19" y="65"/>
                  <a:pt x="20" y="64"/>
                </a:cubicBezTo>
                <a:cubicBezTo>
                  <a:pt x="22" y="62"/>
                  <a:pt x="28" y="56"/>
                  <a:pt x="23" y="62"/>
                </a:cubicBezTo>
                <a:cubicBezTo>
                  <a:pt x="20" y="65"/>
                  <a:pt x="18" y="69"/>
                  <a:pt x="15" y="71"/>
                </a:cubicBezTo>
                <a:cubicBezTo>
                  <a:pt x="12" y="74"/>
                  <a:pt x="10" y="75"/>
                  <a:pt x="8" y="78"/>
                </a:cubicBezTo>
                <a:cubicBezTo>
                  <a:pt x="7" y="77"/>
                  <a:pt x="7" y="77"/>
                  <a:pt x="7" y="76"/>
                </a:cubicBezTo>
                <a:close/>
                <a:moveTo>
                  <a:pt x="4" y="68"/>
                </a:moveTo>
                <a:cubicBezTo>
                  <a:pt x="9" y="65"/>
                  <a:pt x="12" y="60"/>
                  <a:pt x="17" y="57"/>
                </a:cubicBezTo>
                <a:cubicBezTo>
                  <a:pt x="17" y="58"/>
                  <a:pt x="15" y="61"/>
                  <a:pt x="14" y="61"/>
                </a:cubicBezTo>
                <a:cubicBezTo>
                  <a:pt x="13" y="62"/>
                  <a:pt x="11" y="64"/>
                  <a:pt x="10" y="65"/>
                </a:cubicBezTo>
                <a:cubicBezTo>
                  <a:pt x="8" y="67"/>
                  <a:pt x="7" y="69"/>
                  <a:pt x="5" y="72"/>
                </a:cubicBezTo>
                <a:cubicBezTo>
                  <a:pt x="5" y="72"/>
                  <a:pt x="5" y="73"/>
                  <a:pt x="6" y="72"/>
                </a:cubicBezTo>
                <a:cubicBezTo>
                  <a:pt x="9" y="70"/>
                  <a:pt x="11" y="68"/>
                  <a:pt x="14" y="65"/>
                </a:cubicBezTo>
                <a:cubicBezTo>
                  <a:pt x="15" y="64"/>
                  <a:pt x="17" y="63"/>
                  <a:pt x="18" y="61"/>
                </a:cubicBezTo>
                <a:cubicBezTo>
                  <a:pt x="19" y="61"/>
                  <a:pt x="23" y="56"/>
                  <a:pt x="21" y="59"/>
                </a:cubicBezTo>
                <a:cubicBezTo>
                  <a:pt x="17" y="65"/>
                  <a:pt x="10" y="69"/>
                  <a:pt x="6" y="75"/>
                </a:cubicBezTo>
                <a:cubicBezTo>
                  <a:pt x="5" y="73"/>
                  <a:pt x="5" y="71"/>
                  <a:pt x="4" y="68"/>
                </a:cubicBezTo>
                <a:close/>
                <a:moveTo>
                  <a:pt x="7" y="61"/>
                </a:moveTo>
                <a:cubicBezTo>
                  <a:pt x="9" y="59"/>
                  <a:pt x="10" y="58"/>
                  <a:pt x="11" y="57"/>
                </a:cubicBezTo>
                <a:cubicBezTo>
                  <a:pt x="14" y="55"/>
                  <a:pt x="11" y="58"/>
                  <a:pt x="11" y="58"/>
                </a:cubicBezTo>
                <a:cubicBezTo>
                  <a:pt x="9" y="61"/>
                  <a:pt x="6" y="63"/>
                  <a:pt x="4" y="66"/>
                </a:cubicBezTo>
                <a:cubicBezTo>
                  <a:pt x="4" y="66"/>
                  <a:pt x="4" y="65"/>
                  <a:pt x="3" y="64"/>
                </a:cubicBezTo>
                <a:cubicBezTo>
                  <a:pt x="5" y="63"/>
                  <a:pt x="6" y="62"/>
                  <a:pt x="7" y="61"/>
                </a:cubicBezTo>
                <a:close/>
                <a:moveTo>
                  <a:pt x="11" y="76"/>
                </a:moveTo>
                <a:cubicBezTo>
                  <a:pt x="10" y="77"/>
                  <a:pt x="9" y="77"/>
                  <a:pt x="9" y="78"/>
                </a:cubicBezTo>
                <a:cubicBezTo>
                  <a:pt x="9" y="77"/>
                  <a:pt x="10" y="76"/>
                  <a:pt x="11" y="75"/>
                </a:cubicBezTo>
                <a:cubicBezTo>
                  <a:pt x="13" y="74"/>
                  <a:pt x="15" y="73"/>
                  <a:pt x="16" y="71"/>
                </a:cubicBezTo>
                <a:cubicBezTo>
                  <a:pt x="20" y="67"/>
                  <a:pt x="23" y="63"/>
                  <a:pt x="27" y="59"/>
                </a:cubicBezTo>
                <a:cubicBezTo>
                  <a:pt x="27" y="58"/>
                  <a:pt x="27" y="58"/>
                  <a:pt x="27" y="58"/>
                </a:cubicBezTo>
                <a:cubicBezTo>
                  <a:pt x="28" y="59"/>
                  <a:pt x="29" y="59"/>
                  <a:pt x="31" y="59"/>
                </a:cubicBezTo>
                <a:cubicBezTo>
                  <a:pt x="31" y="60"/>
                  <a:pt x="31" y="60"/>
                  <a:pt x="31" y="60"/>
                </a:cubicBezTo>
                <a:cubicBezTo>
                  <a:pt x="24" y="65"/>
                  <a:pt x="18" y="71"/>
                  <a:pt x="11" y="76"/>
                </a:cubicBezTo>
                <a:close/>
                <a:moveTo>
                  <a:pt x="26" y="58"/>
                </a:moveTo>
                <a:cubicBezTo>
                  <a:pt x="19" y="63"/>
                  <a:pt x="13" y="70"/>
                  <a:pt x="7" y="76"/>
                </a:cubicBezTo>
                <a:cubicBezTo>
                  <a:pt x="9" y="73"/>
                  <a:pt x="12" y="69"/>
                  <a:pt x="15" y="66"/>
                </a:cubicBezTo>
                <a:cubicBezTo>
                  <a:pt x="18" y="64"/>
                  <a:pt x="21" y="61"/>
                  <a:pt x="23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4" y="57"/>
                  <a:pt x="25" y="58"/>
                  <a:pt x="26" y="58"/>
                </a:cubicBezTo>
                <a:cubicBezTo>
                  <a:pt x="26" y="58"/>
                  <a:pt x="26" y="58"/>
                  <a:pt x="26" y="58"/>
                </a:cubicBezTo>
                <a:close/>
                <a:moveTo>
                  <a:pt x="15" y="63"/>
                </a:moveTo>
                <a:cubicBezTo>
                  <a:pt x="14" y="64"/>
                  <a:pt x="12" y="66"/>
                  <a:pt x="11" y="67"/>
                </a:cubicBezTo>
                <a:cubicBezTo>
                  <a:pt x="10" y="68"/>
                  <a:pt x="7" y="70"/>
                  <a:pt x="7" y="71"/>
                </a:cubicBezTo>
                <a:cubicBezTo>
                  <a:pt x="8" y="68"/>
                  <a:pt x="11" y="65"/>
                  <a:pt x="13" y="63"/>
                </a:cubicBezTo>
                <a:cubicBezTo>
                  <a:pt x="15" y="61"/>
                  <a:pt x="17" y="59"/>
                  <a:pt x="18" y="57"/>
                </a:cubicBezTo>
                <a:cubicBezTo>
                  <a:pt x="19" y="56"/>
                  <a:pt x="18" y="56"/>
                  <a:pt x="18" y="56"/>
                </a:cubicBezTo>
                <a:cubicBezTo>
                  <a:pt x="13" y="58"/>
                  <a:pt x="10" y="62"/>
                  <a:pt x="6" y="66"/>
                </a:cubicBezTo>
                <a:cubicBezTo>
                  <a:pt x="4" y="68"/>
                  <a:pt x="4" y="66"/>
                  <a:pt x="6" y="65"/>
                </a:cubicBezTo>
                <a:cubicBezTo>
                  <a:pt x="7" y="63"/>
                  <a:pt x="8" y="63"/>
                  <a:pt x="9" y="62"/>
                </a:cubicBezTo>
                <a:cubicBezTo>
                  <a:pt x="11" y="60"/>
                  <a:pt x="13" y="58"/>
                  <a:pt x="14" y="56"/>
                </a:cubicBezTo>
                <a:cubicBezTo>
                  <a:pt x="14" y="56"/>
                  <a:pt x="14" y="55"/>
                  <a:pt x="14" y="55"/>
                </a:cubicBezTo>
                <a:cubicBezTo>
                  <a:pt x="17" y="56"/>
                  <a:pt x="20" y="56"/>
                  <a:pt x="22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20" y="59"/>
                  <a:pt x="18" y="61"/>
                  <a:pt x="15" y="63"/>
                </a:cubicBezTo>
                <a:close/>
                <a:moveTo>
                  <a:pt x="5" y="62"/>
                </a:moveTo>
                <a:cubicBezTo>
                  <a:pt x="6" y="61"/>
                  <a:pt x="6" y="60"/>
                  <a:pt x="7" y="60"/>
                </a:cubicBezTo>
                <a:cubicBezTo>
                  <a:pt x="8" y="58"/>
                  <a:pt x="9" y="57"/>
                  <a:pt x="10" y="55"/>
                </a:cubicBezTo>
                <a:cubicBezTo>
                  <a:pt x="11" y="55"/>
                  <a:pt x="12" y="55"/>
                  <a:pt x="13" y="55"/>
                </a:cubicBezTo>
                <a:cubicBezTo>
                  <a:pt x="10" y="57"/>
                  <a:pt x="8" y="59"/>
                  <a:pt x="5" y="62"/>
                </a:cubicBezTo>
                <a:close/>
                <a:moveTo>
                  <a:pt x="4" y="60"/>
                </a:moveTo>
                <a:cubicBezTo>
                  <a:pt x="5" y="59"/>
                  <a:pt x="6" y="58"/>
                  <a:pt x="7" y="57"/>
                </a:cubicBezTo>
                <a:cubicBezTo>
                  <a:pt x="8" y="56"/>
                  <a:pt x="8" y="56"/>
                  <a:pt x="9" y="56"/>
                </a:cubicBezTo>
                <a:cubicBezTo>
                  <a:pt x="9" y="56"/>
                  <a:pt x="9" y="56"/>
                  <a:pt x="9" y="56"/>
                </a:cubicBezTo>
                <a:cubicBezTo>
                  <a:pt x="9" y="56"/>
                  <a:pt x="8" y="57"/>
                  <a:pt x="7" y="58"/>
                </a:cubicBezTo>
                <a:cubicBezTo>
                  <a:pt x="6" y="60"/>
                  <a:pt x="5" y="61"/>
                  <a:pt x="3" y="63"/>
                </a:cubicBezTo>
                <a:cubicBezTo>
                  <a:pt x="3" y="62"/>
                  <a:pt x="3" y="62"/>
                  <a:pt x="3" y="62"/>
                </a:cubicBezTo>
                <a:cubicBezTo>
                  <a:pt x="3" y="60"/>
                  <a:pt x="3" y="59"/>
                  <a:pt x="3" y="58"/>
                </a:cubicBezTo>
                <a:cubicBezTo>
                  <a:pt x="4" y="57"/>
                  <a:pt x="6" y="56"/>
                  <a:pt x="7" y="56"/>
                </a:cubicBezTo>
                <a:cubicBezTo>
                  <a:pt x="6" y="57"/>
                  <a:pt x="5" y="58"/>
                  <a:pt x="3" y="60"/>
                </a:cubicBezTo>
                <a:cubicBezTo>
                  <a:pt x="3" y="60"/>
                  <a:pt x="4" y="60"/>
                  <a:pt x="4" y="60"/>
                </a:cubicBezTo>
                <a:close/>
                <a:moveTo>
                  <a:pt x="11" y="83"/>
                </a:moveTo>
                <a:cubicBezTo>
                  <a:pt x="21" y="76"/>
                  <a:pt x="29" y="66"/>
                  <a:pt x="40" y="59"/>
                </a:cubicBezTo>
                <a:cubicBezTo>
                  <a:pt x="40" y="59"/>
                  <a:pt x="44" y="57"/>
                  <a:pt x="43" y="58"/>
                </a:cubicBezTo>
                <a:cubicBezTo>
                  <a:pt x="42" y="59"/>
                  <a:pt x="40" y="60"/>
                  <a:pt x="39" y="61"/>
                </a:cubicBezTo>
                <a:cubicBezTo>
                  <a:pt x="36" y="64"/>
                  <a:pt x="33" y="66"/>
                  <a:pt x="30" y="69"/>
                </a:cubicBezTo>
                <a:cubicBezTo>
                  <a:pt x="24" y="74"/>
                  <a:pt x="19" y="80"/>
                  <a:pt x="14" y="86"/>
                </a:cubicBezTo>
                <a:cubicBezTo>
                  <a:pt x="14" y="86"/>
                  <a:pt x="14" y="86"/>
                  <a:pt x="13" y="86"/>
                </a:cubicBezTo>
                <a:cubicBezTo>
                  <a:pt x="13" y="85"/>
                  <a:pt x="12" y="84"/>
                  <a:pt x="11" y="83"/>
                </a:cubicBezTo>
                <a:close/>
                <a:moveTo>
                  <a:pt x="29" y="93"/>
                </a:moveTo>
                <a:cubicBezTo>
                  <a:pt x="30" y="93"/>
                  <a:pt x="30" y="92"/>
                  <a:pt x="30" y="92"/>
                </a:cubicBezTo>
                <a:cubicBezTo>
                  <a:pt x="31" y="92"/>
                  <a:pt x="31" y="92"/>
                  <a:pt x="32" y="91"/>
                </a:cubicBezTo>
                <a:cubicBezTo>
                  <a:pt x="33" y="91"/>
                  <a:pt x="33" y="90"/>
                  <a:pt x="34" y="89"/>
                </a:cubicBezTo>
                <a:cubicBezTo>
                  <a:pt x="41" y="85"/>
                  <a:pt x="46" y="79"/>
                  <a:pt x="53" y="74"/>
                </a:cubicBezTo>
                <a:cubicBezTo>
                  <a:pt x="56" y="72"/>
                  <a:pt x="59" y="69"/>
                  <a:pt x="61" y="67"/>
                </a:cubicBezTo>
                <a:cubicBezTo>
                  <a:pt x="63" y="65"/>
                  <a:pt x="64" y="64"/>
                  <a:pt x="66" y="63"/>
                </a:cubicBezTo>
                <a:cubicBezTo>
                  <a:pt x="66" y="62"/>
                  <a:pt x="67" y="62"/>
                  <a:pt x="68" y="61"/>
                </a:cubicBezTo>
                <a:cubicBezTo>
                  <a:pt x="69" y="61"/>
                  <a:pt x="70" y="61"/>
                  <a:pt x="70" y="61"/>
                </a:cubicBezTo>
                <a:cubicBezTo>
                  <a:pt x="60" y="73"/>
                  <a:pt x="45" y="81"/>
                  <a:pt x="34" y="93"/>
                </a:cubicBezTo>
                <a:cubicBezTo>
                  <a:pt x="34" y="93"/>
                  <a:pt x="34" y="94"/>
                  <a:pt x="35" y="94"/>
                </a:cubicBezTo>
                <a:cubicBezTo>
                  <a:pt x="47" y="85"/>
                  <a:pt x="59" y="75"/>
                  <a:pt x="70" y="65"/>
                </a:cubicBezTo>
                <a:cubicBezTo>
                  <a:pt x="69" y="66"/>
                  <a:pt x="68" y="67"/>
                  <a:pt x="67" y="68"/>
                </a:cubicBezTo>
                <a:cubicBezTo>
                  <a:pt x="64" y="71"/>
                  <a:pt x="61" y="74"/>
                  <a:pt x="58" y="77"/>
                </a:cubicBezTo>
                <a:cubicBezTo>
                  <a:pt x="52" y="83"/>
                  <a:pt x="46" y="88"/>
                  <a:pt x="40" y="94"/>
                </a:cubicBezTo>
                <a:cubicBezTo>
                  <a:pt x="39" y="94"/>
                  <a:pt x="40" y="94"/>
                  <a:pt x="40" y="94"/>
                </a:cubicBezTo>
                <a:cubicBezTo>
                  <a:pt x="52" y="86"/>
                  <a:pt x="62" y="76"/>
                  <a:pt x="73" y="67"/>
                </a:cubicBezTo>
                <a:cubicBezTo>
                  <a:pt x="73" y="67"/>
                  <a:pt x="73" y="67"/>
                  <a:pt x="73" y="67"/>
                </a:cubicBezTo>
                <a:cubicBezTo>
                  <a:pt x="70" y="70"/>
                  <a:pt x="67" y="73"/>
                  <a:pt x="64" y="76"/>
                </a:cubicBezTo>
                <a:cubicBezTo>
                  <a:pt x="58" y="82"/>
                  <a:pt x="53" y="87"/>
                  <a:pt x="47" y="93"/>
                </a:cubicBezTo>
                <a:cubicBezTo>
                  <a:pt x="47" y="93"/>
                  <a:pt x="47" y="93"/>
                  <a:pt x="47" y="93"/>
                </a:cubicBezTo>
                <a:cubicBezTo>
                  <a:pt x="57" y="87"/>
                  <a:pt x="65" y="78"/>
                  <a:pt x="74" y="70"/>
                </a:cubicBezTo>
                <a:cubicBezTo>
                  <a:pt x="75" y="70"/>
                  <a:pt x="76" y="69"/>
                  <a:pt x="77" y="68"/>
                </a:cubicBezTo>
                <a:cubicBezTo>
                  <a:pt x="76" y="69"/>
                  <a:pt x="75" y="70"/>
                  <a:pt x="74" y="71"/>
                </a:cubicBezTo>
                <a:cubicBezTo>
                  <a:pt x="72" y="73"/>
                  <a:pt x="70" y="75"/>
                  <a:pt x="68" y="76"/>
                </a:cubicBezTo>
                <a:cubicBezTo>
                  <a:pt x="63" y="80"/>
                  <a:pt x="58" y="85"/>
                  <a:pt x="54" y="90"/>
                </a:cubicBezTo>
                <a:cubicBezTo>
                  <a:pt x="54" y="90"/>
                  <a:pt x="54" y="91"/>
                  <a:pt x="55" y="91"/>
                </a:cubicBezTo>
                <a:cubicBezTo>
                  <a:pt x="62" y="87"/>
                  <a:pt x="67" y="82"/>
                  <a:pt x="73" y="77"/>
                </a:cubicBezTo>
                <a:cubicBezTo>
                  <a:pt x="73" y="76"/>
                  <a:pt x="75" y="75"/>
                  <a:pt x="76" y="74"/>
                </a:cubicBezTo>
                <a:cubicBezTo>
                  <a:pt x="76" y="74"/>
                  <a:pt x="75" y="75"/>
                  <a:pt x="75" y="75"/>
                </a:cubicBezTo>
                <a:cubicBezTo>
                  <a:pt x="74" y="76"/>
                  <a:pt x="72" y="78"/>
                  <a:pt x="71" y="79"/>
                </a:cubicBezTo>
                <a:cubicBezTo>
                  <a:pt x="67" y="82"/>
                  <a:pt x="64" y="86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55" y="92"/>
                  <a:pt x="49" y="94"/>
                  <a:pt x="42" y="94"/>
                </a:cubicBezTo>
                <a:cubicBezTo>
                  <a:pt x="38" y="94"/>
                  <a:pt x="34" y="94"/>
                  <a:pt x="29" y="93"/>
                </a:cubicBezTo>
                <a:close/>
                <a:moveTo>
                  <a:pt x="63" y="88"/>
                </a:moveTo>
                <a:cubicBezTo>
                  <a:pt x="66" y="85"/>
                  <a:pt x="68" y="83"/>
                  <a:pt x="70" y="80"/>
                </a:cubicBezTo>
                <a:cubicBezTo>
                  <a:pt x="71" y="79"/>
                  <a:pt x="73" y="78"/>
                  <a:pt x="74" y="76"/>
                </a:cubicBezTo>
                <a:cubicBezTo>
                  <a:pt x="72" y="81"/>
                  <a:pt x="68" y="85"/>
                  <a:pt x="63" y="88"/>
                </a:cubicBezTo>
                <a:close/>
                <a:moveTo>
                  <a:pt x="76" y="73"/>
                </a:moveTo>
                <a:cubicBezTo>
                  <a:pt x="73" y="75"/>
                  <a:pt x="70" y="78"/>
                  <a:pt x="67" y="81"/>
                </a:cubicBezTo>
                <a:cubicBezTo>
                  <a:pt x="65" y="83"/>
                  <a:pt x="63" y="85"/>
                  <a:pt x="60" y="87"/>
                </a:cubicBezTo>
                <a:cubicBezTo>
                  <a:pt x="59" y="87"/>
                  <a:pt x="54" y="92"/>
                  <a:pt x="57" y="88"/>
                </a:cubicBezTo>
                <a:cubicBezTo>
                  <a:pt x="61" y="84"/>
                  <a:pt x="65" y="80"/>
                  <a:pt x="69" y="76"/>
                </a:cubicBezTo>
                <a:cubicBezTo>
                  <a:pt x="73" y="73"/>
                  <a:pt x="76" y="71"/>
                  <a:pt x="78" y="67"/>
                </a:cubicBezTo>
                <a:cubicBezTo>
                  <a:pt x="78" y="66"/>
                  <a:pt x="78" y="66"/>
                  <a:pt x="77" y="66"/>
                </a:cubicBezTo>
                <a:cubicBezTo>
                  <a:pt x="73" y="71"/>
                  <a:pt x="68" y="74"/>
                  <a:pt x="64" y="78"/>
                </a:cubicBezTo>
                <a:cubicBezTo>
                  <a:pt x="61" y="81"/>
                  <a:pt x="59" y="83"/>
                  <a:pt x="56" y="85"/>
                </a:cubicBezTo>
                <a:cubicBezTo>
                  <a:pt x="54" y="87"/>
                  <a:pt x="50" y="91"/>
                  <a:pt x="49" y="92"/>
                </a:cubicBezTo>
                <a:cubicBezTo>
                  <a:pt x="58" y="83"/>
                  <a:pt x="67" y="74"/>
                  <a:pt x="77" y="65"/>
                </a:cubicBezTo>
                <a:cubicBezTo>
                  <a:pt x="77" y="64"/>
                  <a:pt x="77" y="64"/>
                  <a:pt x="77" y="64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2"/>
                  <a:pt x="78" y="62"/>
                  <a:pt x="78" y="62"/>
                </a:cubicBezTo>
                <a:cubicBezTo>
                  <a:pt x="71" y="67"/>
                  <a:pt x="65" y="73"/>
                  <a:pt x="59" y="78"/>
                </a:cubicBezTo>
                <a:cubicBezTo>
                  <a:pt x="56" y="81"/>
                  <a:pt x="53" y="84"/>
                  <a:pt x="49" y="86"/>
                </a:cubicBezTo>
                <a:cubicBezTo>
                  <a:pt x="48" y="88"/>
                  <a:pt x="46" y="89"/>
                  <a:pt x="44" y="90"/>
                </a:cubicBezTo>
                <a:cubicBezTo>
                  <a:pt x="49" y="86"/>
                  <a:pt x="54" y="81"/>
                  <a:pt x="59" y="76"/>
                </a:cubicBezTo>
                <a:cubicBezTo>
                  <a:pt x="65" y="71"/>
                  <a:pt x="71" y="66"/>
                  <a:pt x="76" y="60"/>
                </a:cubicBezTo>
                <a:cubicBezTo>
                  <a:pt x="76" y="60"/>
                  <a:pt x="76" y="59"/>
                  <a:pt x="75" y="60"/>
                </a:cubicBezTo>
                <a:cubicBezTo>
                  <a:pt x="69" y="65"/>
                  <a:pt x="63" y="71"/>
                  <a:pt x="56" y="76"/>
                </a:cubicBezTo>
                <a:cubicBezTo>
                  <a:pt x="52" y="79"/>
                  <a:pt x="48" y="82"/>
                  <a:pt x="45" y="85"/>
                </a:cubicBezTo>
                <a:cubicBezTo>
                  <a:pt x="43" y="87"/>
                  <a:pt x="41" y="88"/>
                  <a:pt x="39" y="90"/>
                </a:cubicBezTo>
                <a:cubicBezTo>
                  <a:pt x="38" y="90"/>
                  <a:pt x="37" y="91"/>
                  <a:pt x="36" y="92"/>
                </a:cubicBezTo>
                <a:cubicBezTo>
                  <a:pt x="36" y="92"/>
                  <a:pt x="37" y="92"/>
                  <a:pt x="37" y="91"/>
                </a:cubicBezTo>
                <a:cubicBezTo>
                  <a:pt x="43" y="85"/>
                  <a:pt x="50" y="81"/>
                  <a:pt x="56" y="75"/>
                </a:cubicBezTo>
                <a:cubicBezTo>
                  <a:pt x="61" y="70"/>
                  <a:pt x="67" y="66"/>
                  <a:pt x="71" y="60"/>
                </a:cubicBezTo>
                <a:cubicBezTo>
                  <a:pt x="74" y="59"/>
                  <a:pt x="76" y="58"/>
                  <a:pt x="79" y="59"/>
                </a:cubicBezTo>
                <a:cubicBezTo>
                  <a:pt x="79" y="59"/>
                  <a:pt x="79" y="59"/>
                  <a:pt x="79" y="59"/>
                </a:cubicBezTo>
                <a:cubicBezTo>
                  <a:pt x="79" y="60"/>
                  <a:pt x="79" y="61"/>
                  <a:pt x="79" y="62"/>
                </a:cubicBezTo>
                <a:cubicBezTo>
                  <a:pt x="78" y="66"/>
                  <a:pt x="78" y="70"/>
                  <a:pt x="76" y="73"/>
                </a:cubicBezTo>
                <a:close/>
                <a:moveTo>
                  <a:pt x="34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5" y="27"/>
                  <a:pt x="36" y="27"/>
                  <a:pt x="36" y="26"/>
                </a:cubicBezTo>
                <a:cubicBezTo>
                  <a:pt x="38" y="19"/>
                  <a:pt x="36" y="11"/>
                  <a:pt x="36" y="4"/>
                </a:cubicBezTo>
                <a:cubicBezTo>
                  <a:pt x="40" y="4"/>
                  <a:pt x="44" y="4"/>
                  <a:pt x="48" y="3"/>
                </a:cubicBezTo>
                <a:cubicBezTo>
                  <a:pt x="50" y="11"/>
                  <a:pt x="49" y="18"/>
                  <a:pt x="49" y="26"/>
                </a:cubicBezTo>
                <a:cubicBezTo>
                  <a:pt x="49" y="26"/>
                  <a:pt x="49" y="27"/>
                  <a:pt x="49" y="27"/>
                </a:cubicBezTo>
                <a:cubicBezTo>
                  <a:pt x="49" y="27"/>
                  <a:pt x="50" y="27"/>
                  <a:pt x="50" y="27"/>
                </a:cubicBezTo>
                <a:cubicBezTo>
                  <a:pt x="67" y="27"/>
                  <a:pt x="77" y="41"/>
                  <a:pt x="79" y="56"/>
                </a:cubicBezTo>
                <a:cubicBezTo>
                  <a:pt x="77" y="55"/>
                  <a:pt x="75" y="56"/>
                  <a:pt x="73" y="57"/>
                </a:cubicBezTo>
                <a:cubicBezTo>
                  <a:pt x="67" y="59"/>
                  <a:pt x="65" y="59"/>
                  <a:pt x="60" y="56"/>
                </a:cubicBezTo>
                <a:cubicBezTo>
                  <a:pt x="53" y="52"/>
                  <a:pt x="46" y="53"/>
                  <a:pt x="39" y="55"/>
                </a:cubicBezTo>
                <a:cubicBezTo>
                  <a:pt x="34" y="57"/>
                  <a:pt x="30" y="57"/>
                  <a:pt x="25" y="55"/>
                </a:cubicBezTo>
                <a:cubicBezTo>
                  <a:pt x="22" y="54"/>
                  <a:pt x="19" y="53"/>
                  <a:pt x="16" y="53"/>
                </a:cubicBezTo>
                <a:cubicBezTo>
                  <a:pt x="12" y="52"/>
                  <a:pt x="7" y="52"/>
                  <a:pt x="4" y="54"/>
                </a:cubicBezTo>
                <a:cubicBezTo>
                  <a:pt x="6" y="40"/>
                  <a:pt x="19" y="26"/>
                  <a:pt x="34" y="2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44"/>
          <p:cNvSpPr>
            <a:spLocks noEditPoints="1"/>
          </p:cNvSpPr>
          <p:nvPr/>
        </p:nvSpPr>
        <p:spPr bwMode="auto">
          <a:xfrm>
            <a:off x="6202362" y="698500"/>
            <a:ext cx="311150" cy="360363"/>
          </a:xfrm>
          <a:custGeom>
            <a:avLst/>
            <a:gdLst>
              <a:gd name="T0" fmla="*/ 71 w 83"/>
              <a:gd name="T1" fmla="*/ 85 h 96"/>
              <a:gd name="T2" fmla="*/ 48 w 83"/>
              <a:gd name="T3" fmla="*/ 0 h 96"/>
              <a:gd name="T4" fmla="*/ 0 w 83"/>
              <a:gd name="T5" fmla="*/ 56 h 96"/>
              <a:gd name="T6" fmla="*/ 46 w 83"/>
              <a:gd name="T7" fmla="*/ 74 h 96"/>
              <a:gd name="T8" fmla="*/ 35 w 83"/>
              <a:gd name="T9" fmla="*/ 86 h 96"/>
              <a:gd name="T10" fmla="*/ 34 w 83"/>
              <a:gd name="T11" fmla="*/ 71 h 96"/>
              <a:gd name="T12" fmla="*/ 19 w 83"/>
              <a:gd name="T13" fmla="*/ 89 h 96"/>
              <a:gd name="T14" fmla="*/ 28 w 83"/>
              <a:gd name="T15" fmla="*/ 85 h 96"/>
              <a:gd name="T16" fmla="*/ 14 w 83"/>
              <a:gd name="T17" fmla="*/ 86 h 96"/>
              <a:gd name="T18" fmla="*/ 32 w 83"/>
              <a:gd name="T19" fmla="*/ 72 h 96"/>
              <a:gd name="T20" fmla="*/ 54 w 83"/>
              <a:gd name="T21" fmla="*/ 71 h 96"/>
              <a:gd name="T22" fmla="*/ 38 w 83"/>
              <a:gd name="T23" fmla="*/ 76 h 96"/>
              <a:gd name="T24" fmla="*/ 22 w 83"/>
              <a:gd name="T25" fmla="*/ 85 h 96"/>
              <a:gd name="T26" fmla="*/ 63 w 83"/>
              <a:gd name="T27" fmla="*/ 60 h 96"/>
              <a:gd name="T28" fmla="*/ 51 w 83"/>
              <a:gd name="T29" fmla="*/ 55 h 96"/>
              <a:gd name="T30" fmla="*/ 16 w 83"/>
              <a:gd name="T31" fmla="*/ 84 h 96"/>
              <a:gd name="T32" fmla="*/ 13 w 83"/>
              <a:gd name="T33" fmla="*/ 80 h 96"/>
              <a:gd name="T34" fmla="*/ 39 w 83"/>
              <a:gd name="T35" fmla="*/ 57 h 96"/>
              <a:gd name="T36" fmla="*/ 27 w 83"/>
              <a:gd name="T37" fmla="*/ 63 h 96"/>
              <a:gd name="T38" fmla="*/ 10 w 83"/>
              <a:gd name="T39" fmla="*/ 81 h 96"/>
              <a:gd name="T40" fmla="*/ 23 w 83"/>
              <a:gd name="T41" fmla="*/ 61 h 96"/>
              <a:gd name="T42" fmla="*/ 17 w 83"/>
              <a:gd name="T43" fmla="*/ 57 h 96"/>
              <a:gd name="T44" fmla="*/ 13 w 83"/>
              <a:gd name="T45" fmla="*/ 65 h 96"/>
              <a:gd name="T46" fmla="*/ 7 w 83"/>
              <a:gd name="T47" fmla="*/ 60 h 96"/>
              <a:gd name="T48" fmla="*/ 7 w 83"/>
              <a:gd name="T49" fmla="*/ 60 h 96"/>
              <a:gd name="T50" fmla="*/ 26 w 83"/>
              <a:gd name="T51" fmla="*/ 58 h 96"/>
              <a:gd name="T52" fmla="*/ 26 w 83"/>
              <a:gd name="T53" fmla="*/ 57 h 96"/>
              <a:gd name="T54" fmla="*/ 26 w 83"/>
              <a:gd name="T55" fmla="*/ 57 h 96"/>
              <a:gd name="T56" fmla="*/ 13 w 83"/>
              <a:gd name="T57" fmla="*/ 62 h 96"/>
              <a:gd name="T58" fmla="*/ 8 w 83"/>
              <a:gd name="T59" fmla="*/ 61 h 96"/>
              <a:gd name="T60" fmla="*/ 15 w 83"/>
              <a:gd name="T61" fmla="*/ 62 h 96"/>
              <a:gd name="T62" fmla="*/ 5 w 83"/>
              <a:gd name="T63" fmla="*/ 61 h 96"/>
              <a:gd name="T64" fmla="*/ 7 w 83"/>
              <a:gd name="T65" fmla="*/ 57 h 96"/>
              <a:gd name="T66" fmla="*/ 3 w 83"/>
              <a:gd name="T67" fmla="*/ 59 h 96"/>
              <a:gd name="T68" fmla="*/ 39 w 83"/>
              <a:gd name="T69" fmla="*/ 60 h 96"/>
              <a:gd name="T70" fmla="*/ 29 w 83"/>
              <a:gd name="T71" fmla="*/ 92 h 96"/>
              <a:gd name="T72" fmla="*/ 61 w 83"/>
              <a:gd name="T73" fmla="*/ 66 h 96"/>
              <a:gd name="T74" fmla="*/ 34 w 83"/>
              <a:gd name="T75" fmla="*/ 93 h 96"/>
              <a:gd name="T76" fmla="*/ 40 w 83"/>
              <a:gd name="T77" fmla="*/ 93 h 96"/>
              <a:gd name="T78" fmla="*/ 47 w 83"/>
              <a:gd name="T79" fmla="*/ 92 h 96"/>
              <a:gd name="T80" fmla="*/ 54 w 83"/>
              <a:gd name="T81" fmla="*/ 89 h 96"/>
              <a:gd name="T82" fmla="*/ 70 w 83"/>
              <a:gd name="T83" fmla="*/ 78 h 96"/>
              <a:gd name="T84" fmla="*/ 63 w 83"/>
              <a:gd name="T85" fmla="*/ 87 h 96"/>
              <a:gd name="T86" fmla="*/ 67 w 83"/>
              <a:gd name="T87" fmla="*/ 80 h 96"/>
              <a:gd name="T88" fmla="*/ 77 w 83"/>
              <a:gd name="T89" fmla="*/ 66 h 96"/>
              <a:gd name="T90" fmla="*/ 77 w 83"/>
              <a:gd name="T91" fmla="*/ 63 h 96"/>
              <a:gd name="T92" fmla="*/ 44 w 83"/>
              <a:gd name="T93" fmla="*/ 90 h 96"/>
              <a:gd name="T94" fmla="*/ 44 w 83"/>
              <a:gd name="T95" fmla="*/ 85 h 96"/>
              <a:gd name="T96" fmla="*/ 71 w 83"/>
              <a:gd name="T97" fmla="*/ 60 h 96"/>
              <a:gd name="T98" fmla="*/ 34 w 83"/>
              <a:gd name="T99" fmla="*/ 27 h 96"/>
              <a:gd name="T100" fmla="*/ 48 w 83"/>
              <a:gd name="T101" fmla="*/ 25 h 96"/>
              <a:gd name="T102" fmla="*/ 60 w 83"/>
              <a:gd name="T103" fmla="*/ 55 h 96"/>
              <a:gd name="T104" fmla="*/ 34 w 83"/>
              <a:gd name="T105" fmla="*/ 27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3" h="96">
                <a:moveTo>
                  <a:pt x="0" y="57"/>
                </a:moveTo>
                <a:cubicBezTo>
                  <a:pt x="0" y="58"/>
                  <a:pt x="0" y="59"/>
                  <a:pt x="0" y="59"/>
                </a:cubicBezTo>
                <a:cubicBezTo>
                  <a:pt x="0" y="69"/>
                  <a:pt x="3" y="79"/>
                  <a:pt x="10" y="86"/>
                </a:cubicBezTo>
                <a:cubicBezTo>
                  <a:pt x="18" y="94"/>
                  <a:pt x="31" y="96"/>
                  <a:pt x="42" y="96"/>
                </a:cubicBezTo>
                <a:cubicBezTo>
                  <a:pt x="52" y="96"/>
                  <a:pt x="63" y="92"/>
                  <a:pt x="71" y="85"/>
                </a:cubicBezTo>
                <a:cubicBezTo>
                  <a:pt x="77" y="80"/>
                  <a:pt x="80" y="71"/>
                  <a:pt x="81" y="63"/>
                </a:cubicBezTo>
                <a:cubicBezTo>
                  <a:pt x="83" y="44"/>
                  <a:pt x="71" y="24"/>
                  <a:pt x="51" y="24"/>
                </a:cubicBezTo>
                <a:cubicBezTo>
                  <a:pt x="51" y="16"/>
                  <a:pt x="52" y="9"/>
                  <a:pt x="50" y="2"/>
                </a:cubicBezTo>
                <a:cubicBezTo>
                  <a:pt x="50" y="1"/>
                  <a:pt x="50" y="1"/>
                  <a:pt x="50" y="1"/>
                </a:cubicBezTo>
                <a:cubicBezTo>
                  <a:pt x="49" y="0"/>
                  <a:pt x="49" y="0"/>
                  <a:pt x="48" y="0"/>
                </a:cubicBezTo>
                <a:cubicBezTo>
                  <a:pt x="44" y="0"/>
                  <a:pt x="40" y="1"/>
                  <a:pt x="35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3" y="1"/>
                  <a:pt x="33" y="1"/>
                  <a:pt x="33" y="2"/>
                </a:cubicBezTo>
                <a:cubicBezTo>
                  <a:pt x="32" y="9"/>
                  <a:pt x="34" y="16"/>
                  <a:pt x="33" y="24"/>
                </a:cubicBezTo>
                <a:cubicBezTo>
                  <a:pt x="16" y="23"/>
                  <a:pt x="2" y="40"/>
                  <a:pt x="0" y="56"/>
                </a:cubicBezTo>
                <a:cubicBezTo>
                  <a:pt x="0" y="57"/>
                  <a:pt x="0" y="57"/>
                  <a:pt x="0" y="57"/>
                </a:cubicBezTo>
                <a:close/>
                <a:moveTo>
                  <a:pt x="28" y="92"/>
                </a:moveTo>
                <a:cubicBezTo>
                  <a:pt x="28" y="92"/>
                  <a:pt x="28" y="92"/>
                  <a:pt x="28" y="92"/>
                </a:cubicBezTo>
                <a:cubicBezTo>
                  <a:pt x="26" y="92"/>
                  <a:pt x="24" y="91"/>
                  <a:pt x="23" y="91"/>
                </a:cubicBezTo>
                <a:cubicBezTo>
                  <a:pt x="30" y="85"/>
                  <a:pt x="38" y="79"/>
                  <a:pt x="46" y="74"/>
                </a:cubicBezTo>
                <a:cubicBezTo>
                  <a:pt x="49" y="72"/>
                  <a:pt x="51" y="70"/>
                  <a:pt x="54" y="67"/>
                </a:cubicBezTo>
                <a:cubicBezTo>
                  <a:pt x="56" y="66"/>
                  <a:pt x="58" y="64"/>
                  <a:pt x="61" y="62"/>
                </a:cubicBezTo>
                <a:cubicBezTo>
                  <a:pt x="63" y="61"/>
                  <a:pt x="64" y="59"/>
                  <a:pt x="62" y="62"/>
                </a:cubicBezTo>
                <a:cubicBezTo>
                  <a:pt x="57" y="68"/>
                  <a:pt x="50" y="72"/>
                  <a:pt x="45" y="77"/>
                </a:cubicBezTo>
                <a:cubicBezTo>
                  <a:pt x="41" y="80"/>
                  <a:pt x="39" y="83"/>
                  <a:pt x="35" y="86"/>
                </a:cubicBezTo>
                <a:cubicBezTo>
                  <a:pt x="34" y="87"/>
                  <a:pt x="32" y="89"/>
                  <a:pt x="31" y="90"/>
                </a:cubicBezTo>
                <a:cubicBezTo>
                  <a:pt x="30" y="91"/>
                  <a:pt x="29" y="91"/>
                  <a:pt x="28" y="92"/>
                </a:cubicBezTo>
                <a:close/>
                <a:moveTo>
                  <a:pt x="17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22" y="82"/>
                  <a:pt x="28" y="76"/>
                  <a:pt x="34" y="71"/>
                </a:cubicBezTo>
                <a:cubicBezTo>
                  <a:pt x="38" y="68"/>
                  <a:pt x="41" y="65"/>
                  <a:pt x="45" y="62"/>
                </a:cubicBezTo>
                <a:cubicBezTo>
                  <a:pt x="47" y="61"/>
                  <a:pt x="51" y="58"/>
                  <a:pt x="53" y="57"/>
                </a:cubicBezTo>
                <a:cubicBezTo>
                  <a:pt x="47" y="63"/>
                  <a:pt x="40" y="68"/>
                  <a:pt x="33" y="74"/>
                </a:cubicBezTo>
                <a:cubicBezTo>
                  <a:pt x="28" y="79"/>
                  <a:pt x="22" y="82"/>
                  <a:pt x="18" y="88"/>
                </a:cubicBezTo>
                <a:cubicBezTo>
                  <a:pt x="18" y="88"/>
                  <a:pt x="19" y="89"/>
                  <a:pt x="19" y="89"/>
                </a:cubicBezTo>
                <a:cubicBezTo>
                  <a:pt x="25" y="84"/>
                  <a:pt x="31" y="80"/>
                  <a:pt x="37" y="75"/>
                </a:cubicBezTo>
                <a:cubicBezTo>
                  <a:pt x="44" y="70"/>
                  <a:pt x="50" y="64"/>
                  <a:pt x="58" y="60"/>
                </a:cubicBezTo>
                <a:cubicBezTo>
                  <a:pt x="55" y="61"/>
                  <a:pt x="52" y="64"/>
                  <a:pt x="49" y="67"/>
                </a:cubicBezTo>
                <a:cubicBezTo>
                  <a:pt x="45" y="70"/>
                  <a:pt x="41" y="73"/>
                  <a:pt x="38" y="76"/>
                </a:cubicBezTo>
                <a:cubicBezTo>
                  <a:pt x="34" y="79"/>
                  <a:pt x="32" y="83"/>
                  <a:pt x="28" y="85"/>
                </a:cubicBezTo>
                <a:cubicBezTo>
                  <a:pt x="26" y="87"/>
                  <a:pt x="24" y="88"/>
                  <a:pt x="22" y="90"/>
                </a:cubicBezTo>
                <a:cubicBezTo>
                  <a:pt x="20" y="90"/>
                  <a:pt x="18" y="89"/>
                  <a:pt x="17" y="88"/>
                </a:cubicBezTo>
                <a:close/>
                <a:moveTo>
                  <a:pt x="16" y="87"/>
                </a:moveTo>
                <a:cubicBezTo>
                  <a:pt x="16" y="87"/>
                  <a:pt x="16" y="87"/>
                  <a:pt x="16" y="87"/>
                </a:cubicBezTo>
                <a:cubicBezTo>
                  <a:pt x="15" y="87"/>
                  <a:pt x="15" y="86"/>
                  <a:pt x="14" y="86"/>
                </a:cubicBezTo>
                <a:cubicBezTo>
                  <a:pt x="20" y="81"/>
                  <a:pt x="26" y="75"/>
                  <a:pt x="32" y="70"/>
                </a:cubicBezTo>
                <a:cubicBezTo>
                  <a:pt x="35" y="67"/>
                  <a:pt x="39" y="64"/>
                  <a:pt x="43" y="62"/>
                </a:cubicBezTo>
                <a:cubicBezTo>
                  <a:pt x="45" y="60"/>
                  <a:pt x="46" y="59"/>
                  <a:pt x="48" y="58"/>
                </a:cubicBezTo>
                <a:cubicBezTo>
                  <a:pt x="52" y="55"/>
                  <a:pt x="48" y="58"/>
                  <a:pt x="47" y="59"/>
                </a:cubicBezTo>
                <a:cubicBezTo>
                  <a:pt x="42" y="63"/>
                  <a:pt x="37" y="67"/>
                  <a:pt x="32" y="72"/>
                </a:cubicBezTo>
                <a:cubicBezTo>
                  <a:pt x="26" y="77"/>
                  <a:pt x="21" y="81"/>
                  <a:pt x="16" y="87"/>
                </a:cubicBezTo>
                <a:close/>
                <a:moveTo>
                  <a:pt x="48" y="76"/>
                </a:moveTo>
                <a:cubicBezTo>
                  <a:pt x="53" y="71"/>
                  <a:pt x="59" y="67"/>
                  <a:pt x="64" y="61"/>
                </a:cubicBezTo>
                <a:cubicBezTo>
                  <a:pt x="65" y="61"/>
                  <a:pt x="65" y="61"/>
                  <a:pt x="66" y="61"/>
                </a:cubicBezTo>
                <a:cubicBezTo>
                  <a:pt x="62" y="64"/>
                  <a:pt x="58" y="68"/>
                  <a:pt x="54" y="71"/>
                </a:cubicBezTo>
                <a:cubicBezTo>
                  <a:pt x="49" y="75"/>
                  <a:pt x="43" y="80"/>
                  <a:pt x="38" y="85"/>
                </a:cubicBezTo>
                <a:cubicBezTo>
                  <a:pt x="41" y="82"/>
                  <a:pt x="44" y="78"/>
                  <a:pt x="48" y="76"/>
                </a:cubicBezTo>
                <a:close/>
                <a:moveTo>
                  <a:pt x="45" y="73"/>
                </a:moveTo>
                <a:cubicBezTo>
                  <a:pt x="41" y="76"/>
                  <a:pt x="37" y="79"/>
                  <a:pt x="32" y="82"/>
                </a:cubicBezTo>
                <a:cubicBezTo>
                  <a:pt x="34" y="80"/>
                  <a:pt x="36" y="78"/>
                  <a:pt x="38" y="76"/>
                </a:cubicBezTo>
                <a:cubicBezTo>
                  <a:pt x="45" y="70"/>
                  <a:pt x="52" y="65"/>
                  <a:pt x="59" y="59"/>
                </a:cubicBezTo>
                <a:cubicBezTo>
                  <a:pt x="59" y="59"/>
                  <a:pt x="59" y="58"/>
                  <a:pt x="59" y="58"/>
                </a:cubicBezTo>
                <a:cubicBezTo>
                  <a:pt x="53" y="61"/>
                  <a:pt x="47" y="66"/>
                  <a:pt x="42" y="70"/>
                </a:cubicBezTo>
                <a:cubicBezTo>
                  <a:pt x="35" y="75"/>
                  <a:pt x="29" y="81"/>
                  <a:pt x="21" y="86"/>
                </a:cubicBezTo>
                <a:cubicBezTo>
                  <a:pt x="18" y="88"/>
                  <a:pt x="21" y="86"/>
                  <a:pt x="22" y="85"/>
                </a:cubicBezTo>
                <a:cubicBezTo>
                  <a:pt x="23" y="83"/>
                  <a:pt x="25" y="82"/>
                  <a:pt x="26" y="81"/>
                </a:cubicBezTo>
                <a:cubicBezTo>
                  <a:pt x="29" y="78"/>
                  <a:pt x="32" y="76"/>
                  <a:pt x="35" y="73"/>
                </a:cubicBezTo>
                <a:cubicBezTo>
                  <a:pt x="42" y="68"/>
                  <a:pt x="48" y="62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8" y="57"/>
                  <a:pt x="60" y="59"/>
                  <a:pt x="63" y="60"/>
                </a:cubicBezTo>
                <a:cubicBezTo>
                  <a:pt x="57" y="64"/>
                  <a:pt x="51" y="69"/>
                  <a:pt x="45" y="73"/>
                </a:cubicBezTo>
                <a:close/>
                <a:moveTo>
                  <a:pt x="39" y="66"/>
                </a:moveTo>
                <a:cubicBezTo>
                  <a:pt x="41" y="64"/>
                  <a:pt x="42" y="63"/>
                  <a:pt x="44" y="62"/>
                </a:cubicBezTo>
                <a:cubicBezTo>
                  <a:pt x="46" y="60"/>
                  <a:pt x="49" y="58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2" y="55"/>
                  <a:pt x="52" y="55"/>
                  <a:pt x="53" y="55"/>
                </a:cubicBezTo>
                <a:cubicBezTo>
                  <a:pt x="53" y="55"/>
                  <a:pt x="54" y="56"/>
                  <a:pt x="54" y="56"/>
                </a:cubicBezTo>
                <a:cubicBezTo>
                  <a:pt x="49" y="59"/>
                  <a:pt x="44" y="62"/>
                  <a:pt x="39" y="66"/>
                </a:cubicBezTo>
                <a:close/>
                <a:moveTo>
                  <a:pt x="17" y="82"/>
                </a:moveTo>
                <a:cubicBezTo>
                  <a:pt x="17" y="82"/>
                  <a:pt x="16" y="83"/>
                  <a:pt x="16" y="84"/>
                </a:cubicBezTo>
                <a:cubicBezTo>
                  <a:pt x="17" y="83"/>
                  <a:pt x="17" y="82"/>
                  <a:pt x="18" y="81"/>
                </a:cubicBezTo>
                <a:cubicBezTo>
                  <a:pt x="21" y="78"/>
                  <a:pt x="24" y="75"/>
                  <a:pt x="27" y="72"/>
                </a:cubicBezTo>
                <a:cubicBezTo>
                  <a:pt x="32" y="67"/>
                  <a:pt x="38" y="62"/>
                  <a:pt x="45" y="57"/>
                </a:cubicBezTo>
                <a:cubicBezTo>
                  <a:pt x="45" y="56"/>
                  <a:pt x="45" y="56"/>
                  <a:pt x="44" y="56"/>
                </a:cubicBezTo>
                <a:cubicBezTo>
                  <a:pt x="31" y="60"/>
                  <a:pt x="23" y="72"/>
                  <a:pt x="13" y="80"/>
                </a:cubicBezTo>
                <a:cubicBezTo>
                  <a:pt x="12" y="80"/>
                  <a:pt x="11" y="81"/>
                  <a:pt x="10" y="81"/>
                </a:cubicBezTo>
                <a:cubicBezTo>
                  <a:pt x="11" y="80"/>
                  <a:pt x="13" y="78"/>
                  <a:pt x="14" y="76"/>
                </a:cubicBezTo>
                <a:cubicBezTo>
                  <a:pt x="17" y="74"/>
                  <a:pt x="20" y="71"/>
                  <a:pt x="22" y="69"/>
                </a:cubicBezTo>
                <a:cubicBezTo>
                  <a:pt x="27" y="66"/>
                  <a:pt x="31" y="63"/>
                  <a:pt x="34" y="59"/>
                </a:cubicBezTo>
                <a:cubicBezTo>
                  <a:pt x="36" y="58"/>
                  <a:pt x="38" y="58"/>
                  <a:pt x="39" y="57"/>
                </a:cubicBezTo>
                <a:cubicBezTo>
                  <a:pt x="43" y="56"/>
                  <a:pt x="47" y="55"/>
                  <a:pt x="51" y="55"/>
                </a:cubicBezTo>
                <a:cubicBezTo>
                  <a:pt x="39" y="63"/>
                  <a:pt x="28" y="73"/>
                  <a:pt x="17" y="82"/>
                </a:cubicBezTo>
                <a:close/>
                <a:moveTo>
                  <a:pt x="8" y="78"/>
                </a:moveTo>
                <a:cubicBezTo>
                  <a:pt x="12" y="76"/>
                  <a:pt x="16" y="72"/>
                  <a:pt x="21" y="69"/>
                </a:cubicBezTo>
                <a:cubicBezTo>
                  <a:pt x="23" y="67"/>
                  <a:pt x="25" y="65"/>
                  <a:pt x="27" y="63"/>
                </a:cubicBezTo>
                <a:cubicBezTo>
                  <a:pt x="29" y="61"/>
                  <a:pt x="30" y="60"/>
                  <a:pt x="32" y="59"/>
                </a:cubicBezTo>
                <a:cubicBezTo>
                  <a:pt x="32" y="59"/>
                  <a:pt x="32" y="59"/>
                  <a:pt x="32" y="59"/>
                </a:cubicBezTo>
                <a:cubicBezTo>
                  <a:pt x="32" y="59"/>
                  <a:pt x="33" y="59"/>
                  <a:pt x="33" y="59"/>
                </a:cubicBezTo>
                <a:cubicBezTo>
                  <a:pt x="33" y="59"/>
                  <a:pt x="33" y="59"/>
                  <a:pt x="33" y="59"/>
                </a:cubicBezTo>
                <a:cubicBezTo>
                  <a:pt x="26" y="67"/>
                  <a:pt x="15" y="72"/>
                  <a:pt x="10" y="81"/>
                </a:cubicBezTo>
                <a:cubicBezTo>
                  <a:pt x="9" y="80"/>
                  <a:pt x="8" y="79"/>
                  <a:pt x="8" y="78"/>
                </a:cubicBezTo>
                <a:close/>
                <a:moveTo>
                  <a:pt x="6" y="76"/>
                </a:moveTo>
                <a:cubicBezTo>
                  <a:pt x="9" y="73"/>
                  <a:pt x="12" y="70"/>
                  <a:pt x="15" y="67"/>
                </a:cubicBezTo>
                <a:cubicBezTo>
                  <a:pt x="17" y="66"/>
                  <a:pt x="18" y="64"/>
                  <a:pt x="20" y="63"/>
                </a:cubicBezTo>
                <a:cubicBezTo>
                  <a:pt x="21" y="61"/>
                  <a:pt x="27" y="55"/>
                  <a:pt x="23" y="61"/>
                </a:cubicBezTo>
                <a:cubicBezTo>
                  <a:pt x="20" y="65"/>
                  <a:pt x="17" y="68"/>
                  <a:pt x="14" y="71"/>
                </a:cubicBezTo>
                <a:cubicBezTo>
                  <a:pt x="12" y="73"/>
                  <a:pt x="9" y="75"/>
                  <a:pt x="7" y="77"/>
                </a:cubicBezTo>
                <a:cubicBezTo>
                  <a:pt x="7" y="77"/>
                  <a:pt x="7" y="76"/>
                  <a:pt x="6" y="76"/>
                </a:cubicBezTo>
                <a:close/>
                <a:moveTo>
                  <a:pt x="4" y="68"/>
                </a:moveTo>
                <a:cubicBezTo>
                  <a:pt x="8" y="64"/>
                  <a:pt x="12" y="60"/>
                  <a:pt x="17" y="57"/>
                </a:cubicBezTo>
                <a:cubicBezTo>
                  <a:pt x="16" y="57"/>
                  <a:pt x="14" y="60"/>
                  <a:pt x="13" y="61"/>
                </a:cubicBezTo>
                <a:cubicBezTo>
                  <a:pt x="12" y="62"/>
                  <a:pt x="11" y="63"/>
                  <a:pt x="10" y="64"/>
                </a:cubicBezTo>
                <a:cubicBezTo>
                  <a:pt x="8" y="66"/>
                  <a:pt x="6" y="69"/>
                  <a:pt x="5" y="71"/>
                </a:cubicBezTo>
                <a:cubicBezTo>
                  <a:pt x="5" y="71"/>
                  <a:pt x="5" y="72"/>
                  <a:pt x="5" y="72"/>
                </a:cubicBezTo>
                <a:cubicBezTo>
                  <a:pt x="8" y="70"/>
                  <a:pt x="11" y="67"/>
                  <a:pt x="13" y="65"/>
                </a:cubicBezTo>
                <a:cubicBezTo>
                  <a:pt x="15" y="63"/>
                  <a:pt x="16" y="62"/>
                  <a:pt x="18" y="60"/>
                </a:cubicBezTo>
                <a:cubicBezTo>
                  <a:pt x="18" y="60"/>
                  <a:pt x="22" y="55"/>
                  <a:pt x="20" y="59"/>
                </a:cubicBezTo>
                <a:cubicBezTo>
                  <a:pt x="16" y="65"/>
                  <a:pt x="10" y="69"/>
                  <a:pt x="6" y="74"/>
                </a:cubicBezTo>
                <a:cubicBezTo>
                  <a:pt x="5" y="72"/>
                  <a:pt x="4" y="70"/>
                  <a:pt x="4" y="68"/>
                </a:cubicBezTo>
                <a:close/>
                <a:moveTo>
                  <a:pt x="7" y="60"/>
                </a:moveTo>
                <a:cubicBezTo>
                  <a:pt x="8" y="59"/>
                  <a:pt x="10" y="57"/>
                  <a:pt x="11" y="56"/>
                </a:cubicBezTo>
                <a:cubicBezTo>
                  <a:pt x="14" y="54"/>
                  <a:pt x="11" y="57"/>
                  <a:pt x="11" y="58"/>
                </a:cubicBezTo>
                <a:cubicBezTo>
                  <a:pt x="8" y="60"/>
                  <a:pt x="5" y="63"/>
                  <a:pt x="3" y="66"/>
                </a:cubicBezTo>
                <a:cubicBezTo>
                  <a:pt x="3" y="65"/>
                  <a:pt x="3" y="64"/>
                  <a:pt x="3" y="64"/>
                </a:cubicBezTo>
                <a:cubicBezTo>
                  <a:pt x="4" y="62"/>
                  <a:pt x="6" y="61"/>
                  <a:pt x="7" y="60"/>
                </a:cubicBezTo>
                <a:close/>
                <a:moveTo>
                  <a:pt x="11" y="76"/>
                </a:moveTo>
                <a:cubicBezTo>
                  <a:pt x="10" y="76"/>
                  <a:pt x="9" y="77"/>
                  <a:pt x="8" y="77"/>
                </a:cubicBezTo>
                <a:cubicBezTo>
                  <a:pt x="9" y="77"/>
                  <a:pt x="10" y="75"/>
                  <a:pt x="11" y="75"/>
                </a:cubicBezTo>
                <a:cubicBezTo>
                  <a:pt x="12" y="73"/>
                  <a:pt x="14" y="72"/>
                  <a:pt x="16" y="70"/>
                </a:cubicBezTo>
                <a:cubicBezTo>
                  <a:pt x="20" y="67"/>
                  <a:pt x="23" y="62"/>
                  <a:pt x="26" y="58"/>
                </a:cubicBezTo>
                <a:cubicBezTo>
                  <a:pt x="26" y="58"/>
                  <a:pt x="26" y="58"/>
                  <a:pt x="26" y="58"/>
                </a:cubicBezTo>
                <a:cubicBezTo>
                  <a:pt x="28" y="58"/>
                  <a:pt x="29" y="59"/>
                  <a:pt x="30" y="59"/>
                </a:cubicBezTo>
                <a:cubicBezTo>
                  <a:pt x="31" y="59"/>
                  <a:pt x="31" y="59"/>
                  <a:pt x="31" y="59"/>
                </a:cubicBezTo>
                <a:cubicBezTo>
                  <a:pt x="24" y="64"/>
                  <a:pt x="18" y="71"/>
                  <a:pt x="11" y="76"/>
                </a:cubicBezTo>
                <a:close/>
                <a:moveTo>
                  <a:pt x="26" y="57"/>
                </a:moveTo>
                <a:cubicBezTo>
                  <a:pt x="18" y="62"/>
                  <a:pt x="13" y="69"/>
                  <a:pt x="6" y="75"/>
                </a:cubicBezTo>
                <a:cubicBezTo>
                  <a:pt x="9" y="73"/>
                  <a:pt x="12" y="69"/>
                  <a:pt x="15" y="66"/>
                </a:cubicBezTo>
                <a:cubicBezTo>
                  <a:pt x="18" y="63"/>
                  <a:pt x="20" y="60"/>
                  <a:pt x="22" y="56"/>
                </a:cubicBezTo>
                <a:cubicBezTo>
                  <a:pt x="22" y="56"/>
                  <a:pt x="22" y="56"/>
                  <a:pt x="22" y="56"/>
                </a:cubicBezTo>
                <a:cubicBezTo>
                  <a:pt x="24" y="56"/>
                  <a:pt x="25" y="57"/>
                  <a:pt x="26" y="57"/>
                </a:cubicBezTo>
                <a:cubicBezTo>
                  <a:pt x="26" y="57"/>
                  <a:pt x="26" y="57"/>
                  <a:pt x="26" y="57"/>
                </a:cubicBezTo>
                <a:close/>
                <a:moveTo>
                  <a:pt x="15" y="62"/>
                </a:moveTo>
                <a:cubicBezTo>
                  <a:pt x="14" y="64"/>
                  <a:pt x="12" y="65"/>
                  <a:pt x="11" y="66"/>
                </a:cubicBezTo>
                <a:cubicBezTo>
                  <a:pt x="9" y="68"/>
                  <a:pt x="7" y="69"/>
                  <a:pt x="6" y="70"/>
                </a:cubicBezTo>
                <a:cubicBezTo>
                  <a:pt x="8" y="67"/>
                  <a:pt x="10" y="64"/>
                  <a:pt x="13" y="62"/>
                </a:cubicBezTo>
                <a:cubicBezTo>
                  <a:pt x="15" y="60"/>
                  <a:pt x="17" y="59"/>
                  <a:pt x="18" y="56"/>
                </a:cubicBezTo>
                <a:cubicBezTo>
                  <a:pt x="18" y="56"/>
                  <a:pt x="18" y="55"/>
                  <a:pt x="18" y="55"/>
                </a:cubicBezTo>
                <a:cubicBezTo>
                  <a:pt x="13" y="58"/>
                  <a:pt x="9" y="62"/>
                  <a:pt x="6" y="65"/>
                </a:cubicBezTo>
                <a:cubicBezTo>
                  <a:pt x="4" y="67"/>
                  <a:pt x="4" y="66"/>
                  <a:pt x="5" y="64"/>
                </a:cubicBezTo>
                <a:cubicBezTo>
                  <a:pt x="6" y="63"/>
                  <a:pt x="7" y="62"/>
                  <a:pt x="8" y="61"/>
                </a:cubicBezTo>
                <a:cubicBezTo>
                  <a:pt x="10" y="59"/>
                  <a:pt x="12" y="57"/>
                  <a:pt x="1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6" y="55"/>
                  <a:pt x="19" y="55"/>
                  <a:pt x="22" y="56"/>
                </a:cubicBezTo>
                <a:cubicBezTo>
                  <a:pt x="22" y="56"/>
                  <a:pt x="22" y="56"/>
                  <a:pt x="22" y="56"/>
                </a:cubicBezTo>
                <a:cubicBezTo>
                  <a:pt x="19" y="58"/>
                  <a:pt x="17" y="60"/>
                  <a:pt x="15" y="62"/>
                </a:cubicBezTo>
                <a:close/>
                <a:moveTo>
                  <a:pt x="5" y="61"/>
                </a:moveTo>
                <a:cubicBezTo>
                  <a:pt x="5" y="60"/>
                  <a:pt x="6" y="60"/>
                  <a:pt x="7" y="59"/>
                </a:cubicBezTo>
                <a:cubicBezTo>
                  <a:pt x="8" y="58"/>
                  <a:pt x="9" y="56"/>
                  <a:pt x="10" y="55"/>
                </a:cubicBezTo>
                <a:cubicBezTo>
                  <a:pt x="11" y="55"/>
                  <a:pt x="12" y="55"/>
                  <a:pt x="13" y="55"/>
                </a:cubicBezTo>
                <a:cubicBezTo>
                  <a:pt x="10" y="56"/>
                  <a:pt x="7" y="59"/>
                  <a:pt x="5" y="61"/>
                </a:cubicBezTo>
                <a:close/>
                <a:moveTo>
                  <a:pt x="3" y="59"/>
                </a:moveTo>
                <a:cubicBezTo>
                  <a:pt x="5" y="58"/>
                  <a:pt x="6" y="57"/>
                  <a:pt x="7" y="56"/>
                </a:cubicBezTo>
                <a:cubicBezTo>
                  <a:pt x="7" y="56"/>
                  <a:pt x="8" y="55"/>
                  <a:pt x="8" y="55"/>
                </a:cubicBezTo>
                <a:cubicBezTo>
                  <a:pt x="8" y="55"/>
                  <a:pt x="9" y="55"/>
                  <a:pt x="9" y="55"/>
                </a:cubicBezTo>
                <a:cubicBezTo>
                  <a:pt x="8" y="56"/>
                  <a:pt x="8" y="57"/>
                  <a:pt x="7" y="57"/>
                </a:cubicBezTo>
                <a:cubicBezTo>
                  <a:pt x="6" y="59"/>
                  <a:pt x="4" y="61"/>
                  <a:pt x="3" y="62"/>
                </a:cubicBezTo>
                <a:cubicBezTo>
                  <a:pt x="3" y="62"/>
                  <a:pt x="3" y="61"/>
                  <a:pt x="3" y="61"/>
                </a:cubicBezTo>
                <a:cubicBezTo>
                  <a:pt x="3" y="60"/>
                  <a:pt x="3" y="59"/>
                  <a:pt x="3" y="57"/>
                </a:cubicBezTo>
                <a:cubicBezTo>
                  <a:pt x="4" y="56"/>
                  <a:pt x="5" y="56"/>
                  <a:pt x="7" y="55"/>
                </a:cubicBezTo>
                <a:cubicBezTo>
                  <a:pt x="6" y="56"/>
                  <a:pt x="4" y="58"/>
                  <a:pt x="3" y="59"/>
                </a:cubicBezTo>
                <a:cubicBezTo>
                  <a:pt x="3" y="59"/>
                  <a:pt x="3" y="60"/>
                  <a:pt x="3" y="59"/>
                </a:cubicBezTo>
                <a:close/>
                <a:moveTo>
                  <a:pt x="10" y="82"/>
                </a:moveTo>
                <a:cubicBezTo>
                  <a:pt x="21" y="75"/>
                  <a:pt x="28" y="65"/>
                  <a:pt x="40" y="59"/>
                </a:cubicBezTo>
                <a:cubicBezTo>
                  <a:pt x="40" y="59"/>
                  <a:pt x="44" y="56"/>
                  <a:pt x="43" y="57"/>
                </a:cubicBezTo>
                <a:cubicBezTo>
                  <a:pt x="41" y="58"/>
                  <a:pt x="40" y="59"/>
                  <a:pt x="39" y="60"/>
                </a:cubicBezTo>
                <a:cubicBezTo>
                  <a:pt x="36" y="63"/>
                  <a:pt x="33" y="66"/>
                  <a:pt x="30" y="68"/>
                </a:cubicBezTo>
                <a:cubicBezTo>
                  <a:pt x="24" y="74"/>
                  <a:pt x="18" y="79"/>
                  <a:pt x="13" y="85"/>
                </a:cubicBezTo>
                <a:cubicBezTo>
                  <a:pt x="13" y="85"/>
                  <a:pt x="13" y="85"/>
                  <a:pt x="13" y="85"/>
                </a:cubicBezTo>
                <a:cubicBezTo>
                  <a:pt x="12" y="84"/>
                  <a:pt x="11" y="83"/>
                  <a:pt x="10" y="82"/>
                </a:cubicBezTo>
                <a:close/>
                <a:moveTo>
                  <a:pt x="29" y="92"/>
                </a:moveTo>
                <a:cubicBezTo>
                  <a:pt x="29" y="92"/>
                  <a:pt x="30" y="92"/>
                  <a:pt x="30" y="92"/>
                </a:cubicBezTo>
                <a:cubicBezTo>
                  <a:pt x="30" y="92"/>
                  <a:pt x="31" y="91"/>
                  <a:pt x="31" y="91"/>
                </a:cubicBezTo>
                <a:cubicBezTo>
                  <a:pt x="32" y="90"/>
                  <a:pt x="33" y="89"/>
                  <a:pt x="34" y="89"/>
                </a:cubicBezTo>
                <a:cubicBezTo>
                  <a:pt x="40" y="84"/>
                  <a:pt x="46" y="79"/>
                  <a:pt x="52" y="74"/>
                </a:cubicBezTo>
                <a:cubicBezTo>
                  <a:pt x="55" y="71"/>
                  <a:pt x="58" y="69"/>
                  <a:pt x="61" y="66"/>
                </a:cubicBezTo>
                <a:cubicBezTo>
                  <a:pt x="63" y="65"/>
                  <a:pt x="64" y="63"/>
                  <a:pt x="66" y="62"/>
                </a:cubicBezTo>
                <a:cubicBezTo>
                  <a:pt x="66" y="62"/>
                  <a:pt x="67" y="61"/>
                  <a:pt x="68" y="61"/>
                </a:cubicBezTo>
                <a:cubicBezTo>
                  <a:pt x="69" y="60"/>
                  <a:pt x="69" y="60"/>
                  <a:pt x="70" y="60"/>
                </a:cubicBezTo>
                <a:cubicBezTo>
                  <a:pt x="59" y="72"/>
                  <a:pt x="45" y="81"/>
                  <a:pt x="34" y="92"/>
                </a:cubicBezTo>
                <a:cubicBezTo>
                  <a:pt x="34" y="93"/>
                  <a:pt x="34" y="93"/>
                  <a:pt x="34" y="93"/>
                </a:cubicBezTo>
                <a:cubicBezTo>
                  <a:pt x="47" y="84"/>
                  <a:pt x="59" y="75"/>
                  <a:pt x="70" y="65"/>
                </a:cubicBezTo>
                <a:cubicBezTo>
                  <a:pt x="69" y="65"/>
                  <a:pt x="68" y="66"/>
                  <a:pt x="67" y="67"/>
                </a:cubicBezTo>
                <a:cubicBezTo>
                  <a:pt x="64" y="70"/>
                  <a:pt x="60" y="73"/>
                  <a:pt x="57" y="76"/>
                </a:cubicBezTo>
                <a:cubicBezTo>
                  <a:pt x="51" y="82"/>
                  <a:pt x="45" y="87"/>
                  <a:pt x="39" y="93"/>
                </a:cubicBezTo>
                <a:cubicBezTo>
                  <a:pt x="39" y="93"/>
                  <a:pt x="39" y="94"/>
                  <a:pt x="40" y="93"/>
                </a:cubicBezTo>
                <a:cubicBezTo>
                  <a:pt x="51" y="85"/>
                  <a:pt x="62" y="76"/>
                  <a:pt x="73" y="66"/>
                </a:cubicBezTo>
                <a:cubicBezTo>
                  <a:pt x="73" y="66"/>
                  <a:pt x="73" y="67"/>
                  <a:pt x="72" y="67"/>
                </a:cubicBezTo>
                <a:cubicBezTo>
                  <a:pt x="69" y="70"/>
                  <a:pt x="66" y="73"/>
                  <a:pt x="63" y="76"/>
                </a:cubicBezTo>
                <a:cubicBezTo>
                  <a:pt x="58" y="81"/>
                  <a:pt x="52" y="86"/>
                  <a:pt x="47" y="92"/>
                </a:cubicBezTo>
                <a:cubicBezTo>
                  <a:pt x="46" y="92"/>
                  <a:pt x="47" y="93"/>
                  <a:pt x="47" y="92"/>
                </a:cubicBezTo>
                <a:cubicBezTo>
                  <a:pt x="57" y="86"/>
                  <a:pt x="65" y="77"/>
                  <a:pt x="74" y="70"/>
                </a:cubicBezTo>
                <a:cubicBezTo>
                  <a:pt x="75" y="69"/>
                  <a:pt x="76" y="68"/>
                  <a:pt x="76" y="67"/>
                </a:cubicBezTo>
                <a:cubicBezTo>
                  <a:pt x="75" y="68"/>
                  <a:pt x="75" y="70"/>
                  <a:pt x="74" y="71"/>
                </a:cubicBezTo>
                <a:cubicBezTo>
                  <a:pt x="72" y="73"/>
                  <a:pt x="70" y="74"/>
                  <a:pt x="68" y="76"/>
                </a:cubicBezTo>
                <a:cubicBezTo>
                  <a:pt x="63" y="80"/>
                  <a:pt x="58" y="85"/>
                  <a:pt x="54" y="89"/>
                </a:cubicBezTo>
                <a:cubicBezTo>
                  <a:pt x="54" y="90"/>
                  <a:pt x="54" y="90"/>
                  <a:pt x="54" y="90"/>
                </a:cubicBezTo>
                <a:cubicBezTo>
                  <a:pt x="61" y="87"/>
                  <a:pt x="67" y="81"/>
                  <a:pt x="72" y="76"/>
                </a:cubicBezTo>
                <a:cubicBezTo>
                  <a:pt x="73" y="76"/>
                  <a:pt x="74" y="74"/>
                  <a:pt x="75" y="73"/>
                </a:cubicBezTo>
                <a:cubicBezTo>
                  <a:pt x="75" y="74"/>
                  <a:pt x="75" y="74"/>
                  <a:pt x="75" y="74"/>
                </a:cubicBezTo>
                <a:cubicBezTo>
                  <a:pt x="73" y="76"/>
                  <a:pt x="72" y="77"/>
                  <a:pt x="70" y="78"/>
                </a:cubicBezTo>
                <a:cubicBezTo>
                  <a:pt x="67" y="81"/>
                  <a:pt x="64" y="85"/>
                  <a:pt x="61" y="88"/>
                </a:cubicBezTo>
                <a:cubicBezTo>
                  <a:pt x="61" y="89"/>
                  <a:pt x="60" y="89"/>
                  <a:pt x="60" y="89"/>
                </a:cubicBezTo>
                <a:cubicBezTo>
                  <a:pt x="55" y="92"/>
                  <a:pt x="49" y="93"/>
                  <a:pt x="42" y="93"/>
                </a:cubicBezTo>
                <a:cubicBezTo>
                  <a:pt x="38" y="94"/>
                  <a:pt x="33" y="93"/>
                  <a:pt x="29" y="92"/>
                </a:cubicBezTo>
                <a:close/>
                <a:moveTo>
                  <a:pt x="63" y="87"/>
                </a:moveTo>
                <a:cubicBezTo>
                  <a:pt x="65" y="85"/>
                  <a:pt x="68" y="82"/>
                  <a:pt x="70" y="80"/>
                </a:cubicBezTo>
                <a:cubicBezTo>
                  <a:pt x="71" y="78"/>
                  <a:pt x="73" y="77"/>
                  <a:pt x="74" y="76"/>
                </a:cubicBezTo>
                <a:cubicBezTo>
                  <a:pt x="71" y="80"/>
                  <a:pt x="68" y="84"/>
                  <a:pt x="63" y="87"/>
                </a:cubicBezTo>
                <a:close/>
                <a:moveTo>
                  <a:pt x="76" y="72"/>
                </a:moveTo>
                <a:cubicBezTo>
                  <a:pt x="73" y="75"/>
                  <a:pt x="70" y="77"/>
                  <a:pt x="67" y="80"/>
                </a:cubicBezTo>
                <a:cubicBezTo>
                  <a:pt x="64" y="82"/>
                  <a:pt x="62" y="84"/>
                  <a:pt x="60" y="86"/>
                </a:cubicBezTo>
                <a:cubicBezTo>
                  <a:pt x="59" y="87"/>
                  <a:pt x="53" y="91"/>
                  <a:pt x="57" y="87"/>
                </a:cubicBezTo>
                <a:cubicBezTo>
                  <a:pt x="61" y="83"/>
                  <a:pt x="65" y="79"/>
                  <a:pt x="69" y="75"/>
                </a:cubicBezTo>
                <a:cubicBezTo>
                  <a:pt x="72" y="73"/>
                  <a:pt x="76" y="70"/>
                  <a:pt x="78" y="66"/>
                </a:cubicBezTo>
                <a:cubicBezTo>
                  <a:pt x="78" y="66"/>
                  <a:pt x="77" y="65"/>
                  <a:pt x="77" y="66"/>
                </a:cubicBezTo>
                <a:cubicBezTo>
                  <a:pt x="73" y="70"/>
                  <a:pt x="68" y="73"/>
                  <a:pt x="63" y="78"/>
                </a:cubicBezTo>
                <a:cubicBezTo>
                  <a:pt x="61" y="80"/>
                  <a:pt x="58" y="82"/>
                  <a:pt x="56" y="85"/>
                </a:cubicBezTo>
                <a:cubicBezTo>
                  <a:pt x="54" y="87"/>
                  <a:pt x="50" y="90"/>
                  <a:pt x="48" y="91"/>
                </a:cubicBezTo>
                <a:cubicBezTo>
                  <a:pt x="58" y="82"/>
                  <a:pt x="67" y="73"/>
                  <a:pt x="76" y="64"/>
                </a:cubicBezTo>
                <a:cubicBezTo>
                  <a:pt x="77" y="64"/>
                  <a:pt x="77" y="63"/>
                  <a:pt x="77" y="63"/>
                </a:cubicBezTo>
                <a:cubicBezTo>
                  <a:pt x="77" y="63"/>
                  <a:pt x="78" y="62"/>
                  <a:pt x="78" y="62"/>
                </a:cubicBezTo>
                <a:cubicBezTo>
                  <a:pt x="78" y="62"/>
                  <a:pt x="78" y="61"/>
                  <a:pt x="78" y="61"/>
                </a:cubicBezTo>
                <a:cubicBezTo>
                  <a:pt x="71" y="67"/>
                  <a:pt x="65" y="72"/>
                  <a:pt x="59" y="78"/>
                </a:cubicBezTo>
                <a:cubicBezTo>
                  <a:pt x="55" y="80"/>
                  <a:pt x="52" y="83"/>
                  <a:pt x="49" y="86"/>
                </a:cubicBezTo>
                <a:cubicBezTo>
                  <a:pt x="47" y="87"/>
                  <a:pt x="46" y="88"/>
                  <a:pt x="44" y="90"/>
                </a:cubicBezTo>
                <a:cubicBezTo>
                  <a:pt x="49" y="85"/>
                  <a:pt x="54" y="80"/>
                  <a:pt x="59" y="76"/>
                </a:cubicBezTo>
                <a:cubicBezTo>
                  <a:pt x="65" y="70"/>
                  <a:pt x="71" y="65"/>
                  <a:pt x="76" y="59"/>
                </a:cubicBezTo>
                <a:cubicBezTo>
                  <a:pt x="76" y="59"/>
                  <a:pt x="75" y="59"/>
                  <a:pt x="75" y="59"/>
                </a:cubicBezTo>
                <a:cubicBezTo>
                  <a:pt x="69" y="65"/>
                  <a:pt x="62" y="70"/>
                  <a:pt x="56" y="76"/>
                </a:cubicBezTo>
                <a:cubicBezTo>
                  <a:pt x="52" y="79"/>
                  <a:pt x="48" y="82"/>
                  <a:pt x="44" y="85"/>
                </a:cubicBezTo>
                <a:cubicBezTo>
                  <a:pt x="42" y="86"/>
                  <a:pt x="40" y="88"/>
                  <a:pt x="38" y="89"/>
                </a:cubicBezTo>
                <a:cubicBezTo>
                  <a:pt x="38" y="89"/>
                  <a:pt x="37" y="91"/>
                  <a:pt x="36" y="91"/>
                </a:cubicBezTo>
                <a:cubicBezTo>
                  <a:pt x="36" y="91"/>
                  <a:pt x="36" y="91"/>
                  <a:pt x="37" y="91"/>
                </a:cubicBezTo>
                <a:cubicBezTo>
                  <a:pt x="43" y="85"/>
                  <a:pt x="49" y="80"/>
                  <a:pt x="55" y="74"/>
                </a:cubicBezTo>
                <a:cubicBezTo>
                  <a:pt x="61" y="69"/>
                  <a:pt x="66" y="65"/>
                  <a:pt x="71" y="60"/>
                </a:cubicBezTo>
                <a:cubicBezTo>
                  <a:pt x="73" y="59"/>
                  <a:pt x="76" y="57"/>
                  <a:pt x="78" y="58"/>
                </a:cubicBezTo>
                <a:cubicBezTo>
                  <a:pt x="78" y="58"/>
                  <a:pt x="78" y="58"/>
                  <a:pt x="79" y="58"/>
                </a:cubicBezTo>
                <a:cubicBezTo>
                  <a:pt x="79" y="59"/>
                  <a:pt x="78" y="60"/>
                  <a:pt x="78" y="61"/>
                </a:cubicBezTo>
                <a:cubicBezTo>
                  <a:pt x="78" y="65"/>
                  <a:pt x="77" y="69"/>
                  <a:pt x="76" y="72"/>
                </a:cubicBezTo>
                <a:close/>
                <a:moveTo>
                  <a:pt x="34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5" y="27"/>
                  <a:pt x="35" y="26"/>
                  <a:pt x="36" y="26"/>
                </a:cubicBezTo>
                <a:cubicBezTo>
                  <a:pt x="37" y="18"/>
                  <a:pt x="35" y="11"/>
                  <a:pt x="36" y="3"/>
                </a:cubicBezTo>
                <a:cubicBezTo>
                  <a:pt x="40" y="4"/>
                  <a:pt x="44" y="3"/>
                  <a:pt x="48" y="3"/>
                </a:cubicBezTo>
                <a:cubicBezTo>
                  <a:pt x="49" y="10"/>
                  <a:pt x="48" y="18"/>
                  <a:pt x="48" y="25"/>
                </a:cubicBezTo>
                <a:cubicBezTo>
                  <a:pt x="48" y="26"/>
                  <a:pt x="48" y="26"/>
                  <a:pt x="49" y="26"/>
                </a:cubicBezTo>
                <a:cubicBezTo>
                  <a:pt x="49" y="26"/>
                  <a:pt x="49" y="27"/>
                  <a:pt x="50" y="27"/>
                </a:cubicBezTo>
                <a:cubicBezTo>
                  <a:pt x="67" y="26"/>
                  <a:pt x="77" y="40"/>
                  <a:pt x="78" y="55"/>
                </a:cubicBezTo>
                <a:cubicBezTo>
                  <a:pt x="76" y="55"/>
                  <a:pt x="74" y="55"/>
                  <a:pt x="72" y="56"/>
                </a:cubicBezTo>
                <a:cubicBezTo>
                  <a:pt x="67" y="58"/>
                  <a:pt x="64" y="58"/>
                  <a:pt x="60" y="55"/>
                </a:cubicBezTo>
                <a:cubicBezTo>
                  <a:pt x="53" y="51"/>
                  <a:pt x="45" y="52"/>
                  <a:pt x="38" y="54"/>
                </a:cubicBezTo>
                <a:cubicBezTo>
                  <a:pt x="33" y="56"/>
                  <a:pt x="30" y="56"/>
                  <a:pt x="25" y="54"/>
                </a:cubicBezTo>
                <a:cubicBezTo>
                  <a:pt x="22" y="53"/>
                  <a:pt x="19" y="52"/>
                  <a:pt x="16" y="52"/>
                </a:cubicBezTo>
                <a:cubicBezTo>
                  <a:pt x="12" y="52"/>
                  <a:pt x="7" y="52"/>
                  <a:pt x="3" y="54"/>
                </a:cubicBezTo>
                <a:cubicBezTo>
                  <a:pt x="6" y="39"/>
                  <a:pt x="19" y="25"/>
                  <a:pt x="34" y="2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Freeform 45"/>
          <p:cNvSpPr>
            <a:spLocks noEditPoints="1"/>
          </p:cNvSpPr>
          <p:nvPr/>
        </p:nvSpPr>
        <p:spPr bwMode="auto">
          <a:xfrm>
            <a:off x="3316288" y="2924175"/>
            <a:ext cx="311150" cy="363538"/>
          </a:xfrm>
          <a:custGeom>
            <a:avLst/>
            <a:gdLst>
              <a:gd name="T0" fmla="*/ 70 w 83"/>
              <a:gd name="T1" fmla="*/ 86 h 97"/>
              <a:gd name="T2" fmla="*/ 48 w 83"/>
              <a:gd name="T3" fmla="*/ 1 h 97"/>
              <a:gd name="T4" fmla="*/ 0 w 83"/>
              <a:gd name="T5" fmla="*/ 57 h 97"/>
              <a:gd name="T6" fmla="*/ 46 w 83"/>
              <a:gd name="T7" fmla="*/ 74 h 97"/>
              <a:gd name="T8" fmla="*/ 35 w 83"/>
              <a:gd name="T9" fmla="*/ 87 h 97"/>
              <a:gd name="T10" fmla="*/ 34 w 83"/>
              <a:gd name="T11" fmla="*/ 72 h 97"/>
              <a:gd name="T12" fmla="*/ 19 w 83"/>
              <a:gd name="T13" fmla="*/ 89 h 97"/>
              <a:gd name="T14" fmla="*/ 28 w 83"/>
              <a:gd name="T15" fmla="*/ 86 h 97"/>
              <a:gd name="T16" fmla="*/ 14 w 83"/>
              <a:gd name="T17" fmla="*/ 86 h 97"/>
              <a:gd name="T18" fmla="*/ 32 w 83"/>
              <a:gd name="T19" fmla="*/ 72 h 97"/>
              <a:gd name="T20" fmla="*/ 54 w 83"/>
              <a:gd name="T21" fmla="*/ 72 h 97"/>
              <a:gd name="T22" fmla="*/ 38 w 83"/>
              <a:gd name="T23" fmla="*/ 77 h 97"/>
              <a:gd name="T24" fmla="*/ 22 w 83"/>
              <a:gd name="T25" fmla="*/ 86 h 97"/>
              <a:gd name="T26" fmla="*/ 62 w 83"/>
              <a:gd name="T27" fmla="*/ 61 h 97"/>
              <a:gd name="T28" fmla="*/ 51 w 83"/>
              <a:gd name="T29" fmla="*/ 56 h 97"/>
              <a:gd name="T30" fmla="*/ 16 w 83"/>
              <a:gd name="T31" fmla="*/ 84 h 97"/>
              <a:gd name="T32" fmla="*/ 13 w 83"/>
              <a:gd name="T33" fmla="*/ 81 h 97"/>
              <a:gd name="T34" fmla="*/ 39 w 83"/>
              <a:gd name="T35" fmla="*/ 58 h 97"/>
              <a:gd name="T36" fmla="*/ 27 w 83"/>
              <a:gd name="T37" fmla="*/ 63 h 97"/>
              <a:gd name="T38" fmla="*/ 10 w 83"/>
              <a:gd name="T39" fmla="*/ 82 h 97"/>
              <a:gd name="T40" fmla="*/ 22 w 83"/>
              <a:gd name="T41" fmla="*/ 62 h 97"/>
              <a:gd name="T42" fmla="*/ 17 w 83"/>
              <a:gd name="T43" fmla="*/ 57 h 97"/>
              <a:gd name="T44" fmla="*/ 13 w 83"/>
              <a:gd name="T45" fmla="*/ 65 h 97"/>
              <a:gd name="T46" fmla="*/ 7 w 83"/>
              <a:gd name="T47" fmla="*/ 61 h 97"/>
              <a:gd name="T48" fmla="*/ 7 w 83"/>
              <a:gd name="T49" fmla="*/ 61 h 97"/>
              <a:gd name="T50" fmla="*/ 26 w 83"/>
              <a:gd name="T51" fmla="*/ 59 h 97"/>
              <a:gd name="T52" fmla="*/ 26 w 83"/>
              <a:gd name="T53" fmla="*/ 58 h 97"/>
              <a:gd name="T54" fmla="*/ 26 w 83"/>
              <a:gd name="T55" fmla="*/ 58 h 97"/>
              <a:gd name="T56" fmla="*/ 13 w 83"/>
              <a:gd name="T57" fmla="*/ 63 h 97"/>
              <a:gd name="T58" fmla="*/ 8 w 83"/>
              <a:gd name="T59" fmla="*/ 62 h 97"/>
              <a:gd name="T60" fmla="*/ 15 w 83"/>
              <a:gd name="T61" fmla="*/ 63 h 97"/>
              <a:gd name="T62" fmla="*/ 4 w 83"/>
              <a:gd name="T63" fmla="*/ 62 h 97"/>
              <a:gd name="T64" fmla="*/ 7 w 83"/>
              <a:gd name="T65" fmla="*/ 58 h 97"/>
              <a:gd name="T66" fmla="*/ 3 w 83"/>
              <a:gd name="T67" fmla="*/ 60 h 97"/>
              <a:gd name="T68" fmla="*/ 39 w 83"/>
              <a:gd name="T69" fmla="*/ 61 h 97"/>
              <a:gd name="T70" fmla="*/ 29 w 83"/>
              <a:gd name="T71" fmla="*/ 93 h 97"/>
              <a:gd name="T72" fmla="*/ 61 w 83"/>
              <a:gd name="T73" fmla="*/ 67 h 97"/>
              <a:gd name="T74" fmla="*/ 34 w 83"/>
              <a:gd name="T75" fmla="*/ 94 h 97"/>
              <a:gd name="T76" fmla="*/ 40 w 83"/>
              <a:gd name="T77" fmla="*/ 94 h 97"/>
              <a:gd name="T78" fmla="*/ 47 w 83"/>
              <a:gd name="T79" fmla="*/ 93 h 97"/>
              <a:gd name="T80" fmla="*/ 54 w 83"/>
              <a:gd name="T81" fmla="*/ 90 h 97"/>
              <a:gd name="T82" fmla="*/ 70 w 83"/>
              <a:gd name="T83" fmla="*/ 79 h 97"/>
              <a:gd name="T84" fmla="*/ 63 w 83"/>
              <a:gd name="T85" fmla="*/ 88 h 97"/>
              <a:gd name="T86" fmla="*/ 66 w 83"/>
              <a:gd name="T87" fmla="*/ 81 h 97"/>
              <a:gd name="T88" fmla="*/ 77 w 83"/>
              <a:gd name="T89" fmla="*/ 66 h 97"/>
              <a:gd name="T90" fmla="*/ 77 w 83"/>
              <a:gd name="T91" fmla="*/ 64 h 97"/>
              <a:gd name="T92" fmla="*/ 44 w 83"/>
              <a:gd name="T93" fmla="*/ 90 h 97"/>
              <a:gd name="T94" fmla="*/ 44 w 83"/>
              <a:gd name="T95" fmla="*/ 85 h 97"/>
              <a:gd name="T96" fmla="*/ 71 w 83"/>
              <a:gd name="T97" fmla="*/ 60 h 97"/>
              <a:gd name="T98" fmla="*/ 33 w 83"/>
              <a:gd name="T99" fmla="*/ 27 h 97"/>
              <a:gd name="T100" fmla="*/ 48 w 83"/>
              <a:gd name="T101" fmla="*/ 26 h 97"/>
              <a:gd name="T102" fmla="*/ 59 w 83"/>
              <a:gd name="T103" fmla="*/ 56 h 97"/>
              <a:gd name="T104" fmla="*/ 33 w 83"/>
              <a:gd name="T105" fmla="*/ 2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3" h="97">
                <a:moveTo>
                  <a:pt x="0" y="58"/>
                </a:moveTo>
                <a:cubicBezTo>
                  <a:pt x="0" y="59"/>
                  <a:pt x="0" y="59"/>
                  <a:pt x="0" y="60"/>
                </a:cubicBezTo>
                <a:cubicBezTo>
                  <a:pt x="0" y="70"/>
                  <a:pt x="3" y="80"/>
                  <a:pt x="10" y="87"/>
                </a:cubicBezTo>
                <a:cubicBezTo>
                  <a:pt x="18" y="95"/>
                  <a:pt x="31" y="97"/>
                  <a:pt x="42" y="97"/>
                </a:cubicBezTo>
                <a:cubicBezTo>
                  <a:pt x="52" y="97"/>
                  <a:pt x="63" y="93"/>
                  <a:pt x="70" y="86"/>
                </a:cubicBezTo>
                <a:cubicBezTo>
                  <a:pt x="77" y="80"/>
                  <a:pt x="80" y="72"/>
                  <a:pt x="81" y="63"/>
                </a:cubicBezTo>
                <a:cubicBezTo>
                  <a:pt x="83" y="44"/>
                  <a:pt x="71" y="24"/>
                  <a:pt x="51" y="24"/>
                </a:cubicBezTo>
                <a:cubicBezTo>
                  <a:pt x="51" y="17"/>
                  <a:pt x="52" y="10"/>
                  <a:pt x="50" y="2"/>
                </a:cubicBezTo>
                <a:cubicBezTo>
                  <a:pt x="50" y="2"/>
                  <a:pt x="50" y="1"/>
                  <a:pt x="49" y="1"/>
                </a:cubicBezTo>
                <a:cubicBezTo>
                  <a:pt x="49" y="1"/>
                  <a:pt x="49" y="1"/>
                  <a:pt x="48" y="1"/>
                </a:cubicBezTo>
                <a:cubicBezTo>
                  <a:pt x="44" y="1"/>
                  <a:pt x="39" y="2"/>
                  <a:pt x="35" y="1"/>
                </a:cubicBezTo>
                <a:cubicBezTo>
                  <a:pt x="34" y="0"/>
                  <a:pt x="34" y="1"/>
                  <a:pt x="33" y="1"/>
                </a:cubicBezTo>
                <a:cubicBezTo>
                  <a:pt x="33" y="2"/>
                  <a:pt x="33" y="2"/>
                  <a:pt x="33" y="3"/>
                </a:cubicBezTo>
                <a:cubicBezTo>
                  <a:pt x="32" y="10"/>
                  <a:pt x="34" y="17"/>
                  <a:pt x="33" y="24"/>
                </a:cubicBezTo>
                <a:cubicBezTo>
                  <a:pt x="16" y="23"/>
                  <a:pt x="1" y="41"/>
                  <a:pt x="0" y="57"/>
                </a:cubicBezTo>
                <a:cubicBezTo>
                  <a:pt x="0" y="57"/>
                  <a:pt x="0" y="58"/>
                  <a:pt x="0" y="58"/>
                </a:cubicBezTo>
                <a:close/>
                <a:moveTo>
                  <a:pt x="28" y="92"/>
                </a:moveTo>
                <a:cubicBezTo>
                  <a:pt x="28" y="93"/>
                  <a:pt x="28" y="93"/>
                  <a:pt x="28" y="93"/>
                </a:cubicBezTo>
                <a:cubicBezTo>
                  <a:pt x="26" y="92"/>
                  <a:pt x="24" y="92"/>
                  <a:pt x="23" y="91"/>
                </a:cubicBezTo>
                <a:cubicBezTo>
                  <a:pt x="30" y="85"/>
                  <a:pt x="38" y="80"/>
                  <a:pt x="46" y="74"/>
                </a:cubicBezTo>
                <a:cubicBezTo>
                  <a:pt x="49" y="72"/>
                  <a:pt x="51" y="70"/>
                  <a:pt x="54" y="68"/>
                </a:cubicBezTo>
                <a:cubicBezTo>
                  <a:pt x="56" y="66"/>
                  <a:pt x="58" y="65"/>
                  <a:pt x="60" y="63"/>
                </a:cubicBezTo>
                <a:cubicBezTo>
                  <a:pt x="62" y="61"/>
                  <a:pt x="64" y="60"/>
                  <a:pt x="62" y="63"/>
                </a:cubicBezTo>
                <a:cubicBezTo>
                  <a:pt x="57" y="69"/>
                  <a:pt x="50" y="73"/>
                  <a:pt x="45" y="78"/>
                </a:cubicBezTo>
                <a:cubicBezTo>
                  <a:pt x="41" y="80"/>
                  <a:pt x="38" y="84"/>
                  <a:pt x="35" y="87"/>
                </a:cubicBezTo>
                <a:cubicBezTo>
                  <a:pt x="34" y="88"/>
                  <a:pt x="32" y="89"/>
                  <a:pt x="31" y="91"/>
                </a:cubicBezTo>
                <a:cubicBezTo>
                  <a:pt x="30" y="91"/>
                  <a:pt x="29" y="92"/>
                  <a:pt x="28" y="92"/>
                </a:cubicBezTo>
                <a:close/>
                <a:moveTo>
                  <a:pt x="16" y="88"/>
                </a:moveTo>
                <a:cubicBezTo>
                  <a:pt x="16" y="88"/>
                  <a:pt x="16" y="88"/>
                  <a:pt x="16" y="88"/>
                </a:cubicBezTo>
                <a:cubicBezTo>
                  <a:pt x="22" y="83"/>
                  <a:pt x="28" y="77"/>
                  <a:pt x="34" y="72"/>
                </a:cubicBezTo>
                <a:cubicBezTo>
                  <a:pt x="37" y="69"/>
                  <a:pt x="41" y="66"/>
                  <a:pt x="45" y="63"/>
                </a:cubicBezTo>
                <a:cubicBezTo>
                  <a:pt x="47" y="61"/>
                  <a:pt x="51" y="59"/>
                  <a:pt x="53" y="57"/>
                </a:cubicBezTo>
                <a:cubicBezTo>
                  <a:pt x="46" y="63"/>
                  <a:pt x="40" y="69"/>
                  <a:pt x="33" y="75"/>
                </a:cubicBezTo>
                <a:cubicBezTo>
                  <a:pt x="28" y="79"/>
                  <a:pt x="22" y="83"/>
                  <a:pt x="18" y="89"/>
                </a:cubicBezTo>
                <a:cubicBezTo>
                  <a:pt x="18" y="89"/>
                  <a:pt x="18" y="89"/>
                  <a:pt x="19" y="89"/>
                </a:cubicBezTo>
                <a:cubicBezTo>
                  <a:pt x="25" y="85"/>
                  <a:pt x="31" y="80"/>
                  <a:pt x="37" y="76"/>
                </a:cubicBezTo>
                <a:cubicBezTo>
                  <a:pt x="44" y="71"/>
                  <a:pt x="50" y="64"/>
                  <a:pt x="57" y="60"/>
                </a:cubicBezTo>
                <a:cubicBezTo>
                  <a:pt x="54" y="62"/>
                  <a:pt x="52" y="65"/>
                  <a:pt x="49" y="67"/>
                </a:cubicBezTo>
                <a:cubicBezTo>
                  <a:pt x="45" y="70"/>
                  <a:pt x="41" y="73"/>
                  <a:pt x="38" y="77"/>
                </a:cubicBezTo>
                <a:cubicBezTo>
                  <a:pt x="34" y="79"/>
                  <a:pt x="32" y="83"/>
                  <a:pt x="28" y="86"/>
                </a:cubicBezTo>
                <a:cubicBezTo>
                  <a:pt x="26" y="88"/>
                  <a:pt x="23" y="89"/>
                  <a:pt x="22" y="91"/>
                </a:cubicBezTo>
                <a:cubicBezTo>
                  <a:pt x="20" y="90"/>
                  <a:pt x="18" y="89"/>
                  <a:pt x="16" y="88"/>
                </a:cubicBezTo>
                <a:close/>
                <a:moveTo>
                  <a:pt x="16" y="88"/>
                </a:moveTo>
                <a:cubicBezTo>
                  <a:pt x="16" y="88"/>
                  <a:pt x="16" y="88"/>
                  <a:pt x="16" y="88"/>
                </a:cubicBezTo>
                <a:cubicBezTo>
                  <a:pt x="15" y="87"/>
                  <a:pt x="14" y="87"/>
                  <a:pt x="14" y="86"/>
                </a:cubicBezTo>
                <a:cubicBezTo>
                  <a:pt x="20" y="81"/>
                  <a:pt x="26" y="76"/>
                  <a:pt x="32" y="71"/>
                </a:cubicBezTo>
                <a:cubicBezTo>
                  <a:pt x="35" y="68"/>
                  <a:pt x="39" y="65"/>
                  <a:pt x="42" y="62"/>
                </a:cubicBezTo>
                <a:cubicBezTo>
                  <a:pt x="44" y="61"/>
                  <a:pt x="46" y="60"/>
                  <a:pt x="48" y="58"/>
                </a:cubicBezTo>
                <a:cubicBezTo>
                  <a:pt x="52" y="55"/>
                  <a:pt x="48" y="59"/>
                  <a:pt x="47" y="60"/>
                </a:cubicBezTo>
                <a:cubicBezTo>
                  <a:pt x="41" y="64"/>
                  <a:pt x="36" y="68"/>
                  <a:pt x="32" y="72"/>
                </a:cubicBezTo>
                <a:cubicBezTo>
                  <a:pt x="26" y="78"/>
                  <a:pt x="20" y="82"/>
                  <a:pt x="16" y="88"/>
                </a:cubicBezTo>
                <a:close/>
                <a:moveTo>
                  <a:pt x="47" y="76"/>
                </a:moveTo>
                <a:cubicBezTo>
                  <a:pt x="53" y="72"/>
                  <a:pt x="59" y="67"/>
                  <a:pt x="64" y="61"/>
                </a:cubicBezTo>
                <a:cubicBezTo>
                  <a:pt x="64" y="62"/>
                  <a:pt x="65" y="62"/>
                  <a:pt x="66" y="62"/>
                </a:cubicBezTo>
                <a:cubicBezTo>
                  <a:pt x="62" y="65"/>
                  <a:pt x="58" y="69"/>
                  <a:pt x="54" y="72"/>
                </a:cubicBezTo>
                <a:cubicBezTo>
                  <a:pt x="48" y="76"/>
                  <a:pt x="43" y="81"/>
                  <a:pt x="38" y="85"/>
                </a:cubicBezTo>
                <a:cubicBezTo>
                  <a:pt x="41" y="82"/>
                  <a:pt x="44" y="79"/>
                  <a:pt x="47" y="76"/>
                </a:cubicBezTo>
                <a:close/>
                <a:moveTo>
                  <a:pt x="45" y="74"/>
                </a:moveTo>
                <a:cubicBezTo>
                  <a:pt x="41" y="77"/>
                  <a:pt x="37" y="80"/>
                  <a:pt x="32" y="83"/>
                </a:cubicBezTo>
                <a:cubicBezTo>
                  <a:pt x="34" y="81"/>
                  <a:pt x="36" y="79"/>
                  <a:pt x="38" y="77"/>
                </a:cubicBezTo>
                <a:cubicBezTo>
                  <a:pt x="44" y="71"/>
                  <a:pt x="52" y="65"/>
                  <a:pt x="59" y="60"/>
                </a:cubicBezTo>
                <a:cubicBezTo>
                  <a:pt x="59" y="59"/>
                  <a:pt x="59" y="59"/>
                  <a:pt x="59" y="59"/>
                </a:cubicBezTo>
                <a:cubicBezTo>
                  <a:pt x="52" y="62"/>
                  <a:pt x="47" y="67"/>
                  <a:pt x="42" y="71"/>
                </a:cubicBezTo>
                <a:cubicBezTo>
                  <a:pt x="35" y="76"/>
                  <a:pt x="28" y="82"/>
                  <a:pt x="21" y="87"/>
                </a:cubicBezTo>
                <a:cubicBezTo>
                  <a:pt x="18" y="89"/>
                  <a:pt x="21" y="86"/>
                  <a:pt x="22" y="86"/>
                </a:cubicBezTo>
                <a:cubicBezTo>
                  <a:pt x="23" y="84"/>
                  <a:pt x="25" y="83"/>
                  <a:pt x="26" y="81"/>
                </a:cubicBezTo>
                <a:cubicBezTo>
                  <a:pt x="29" y="79"/>
                  <a:pt x="32" y="77"/>
                  <a:pt x="35" y="74"/>
                </a:cubicBezTo>
                <a:cubicBezTo>
                  <a:pt x="41" y="68"/>
                  <a:pt x="48" y="63"/>
                  <a:pt x="5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7" y="58"/>
                  <a:pt x="60" y="60"/>
                  <a:pt x="62" y="61"/>
                </a:cubicBezTo>
                <a:cubicBezTo>
                  <a:pt x="56" y="65"/>
                  <a:pt x="51" y="70"/>
                  <a:pt x="45" y="74"/>
                </a:cubicBezTo>
                <a:close/>
                <a:moveTo>
                  <a:pt x="39" y="66"/>
                </a:moveTo>
                <a:cubicBezTo>
                  <a:pt x="41" y="65"/>
                  <a:pt x="42" y="64"/>
                  <a:pt x="43" y="63"/>
                </a:cubicBezTo>
                <a:cubicBezTo>
                  <a:pt x="46" y="61"/>
                  <a:pt x="49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52" y="56"/>
                  <a:pt x="52" y="56"/>
                  <a:pt x="52" y="56"/>
                </a:cubicBezTo>
                <a:cubicBezTo>
                  <a:pt x="53" y="56"/>
                  <a:pt x="53" y="56"/>
                  <a:pt x="54" y="56"/>
                </a:cubicBezTo>
                <a:cubicBezTo>
                  <a:pt x="49" y="59"/>
                  <a:pt x="44" y="63"/>
                  <a:pt x="39" y="66"/>
                </a:cubicBezTo>
                <a:close/>
                <a:moveTo>
                  <a:pt x="17" y="83"/>
                </a:moveTo>
                <a:cubicBezTo>
                  <a:pt x="17" y="83"/>
                  <a:pt x="16" y="84"/>
                  <a:pt x="16" y="84"/>
                </a:cubicBezTo>
                <a:cubicBezTo>
                  <a:pt x="16" y="83"/>
                  <a:pt x="17" y="82"/>
                  <a:pt x="18" y="82"/>
                </a:cubicBezTo>
                <a:cubicBezTo>
                  <a:pt x="21" y="79"/>
                  <a:pt x="23" y="76"/>
                  <a:pt x="26" y="73"/>
                </a:cubicBezTo>
                <a:cubicBezTo>
                  <a:pt x="32" y="67"/>
                  <a:pt x="38" y="62"/>
                  <a:pt x="44" y="57"/>
                </a:cubicBezTo>
                <a:cubicBezTo>
                  <a:pt x="45" y="57"/>
                  <a:pt x="44" y="57"/>
                  <a:pt x="44" y="57"/>
                </a:cubicBezTo>
                <a:cubicBezTo>
                  <a:pt x="31" y="61"/>
                  <a:pt x="23" y="73"/>
                  <a:pt x="13" y="81"/>
                </a:cubicBezTo>
                <a:cubicBezTo>
                  <a:pt x="12" y="81"/>
                  <a:pt x="10" y="82"/>
                  <a:pt x="10" y="82"/>
                </a:cubicBezTo>
                <a:cubicBezTo>
                  <a:pt x="11" y="80"/>
                  <a:pt x="13" y="79"/>
                  <a:pt x="14" y="77"/>
                </a:cubicBezTo>
                <a:cubicBezTo>
                  <a:pt x="17" y="74"/>
                  <a:pt x="19" y="72"/>
                  <a:pt x="22" y="70"/>
                </a:cubicBezTo>
                <a:cubicBezTo>
                  <a:pt x="26" y="67"/>
                  <a:pt x="31" y="63"/>
                  <a:pt x="34" y="59"/>
                </a:cubicBezTo>
                <a:cubicBezTo>
                  <a:pt x="36" y="59"/>
                  <a:pt x="37" y="58"/>
                  <a:pt x="39" y="58"/>
                </a:cubicBezTo>
                <a:cubicBezTo>
                  <a:pt x="43" y="57"/>
                  <a:pt x="47" y="56"/>
                  <a:pt x="50" y="56"/>
                </a:cubicBezTo>
                <a:cubicBezTo>
                  <a:pt x="38" y="64"/>
                  <a:pt x="28" y="73"/>
                  <a:pt x="17" y="83"/>
                </a:cubicBezTo>
                <a:close/>
                <a:moveTo>
                  <a:pt x="7" y="79"/>
                </a:moveTo>
                <a:cubicBezTo>
                  <a:pt x="12" y="76"/>
                  <a:pt x="16" y="73"/>
                  <a:pt x="20" y="69"/>
                </a:cubicBezTo>
                <a:cubicBezTo>
                  <a:pt x="23" y="67"/>
                  <a:pt x="25" y="65"/>
                  <a:pt x="27" y="63"/>
                </a:cubicBezTo>
                <a:cubicBezTo>
                  <a:pt x="29" y="62"/>
                  <a:pt x="30" y="61"/>
                  <a:pt x="32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2" y="60"/>
                  <a:pt x="33" y="60"/>
                  <a:pt x="33" y="60"/>
                </a:cubicBezTo>
                <a:cubicBezTo>
                  <a:pt x="33" y="60"/>
                  <a:pt x="33" y="60"/>
                  <a:pt x="33" y="60"/>
                </a:cubicBezTo>
                <a:cubicBezTo>
                  <a:pt x="26" y="68"/>
                  <a:pt x="15" y="73"/>
                  <a:pt x="10" y="82"/>
                </a:cubicBezTo>
                <a:cubicBezTo>
                  <a:pt x="9" y="81"/>
                  <a:pt x="8" y="80"/>
                  <a:pt x="7" y="79"/>
                </a:cubicBezTo>
                <a:close/>
                <a:moveTo>
                  <a:pt x="6" y="76"/>
                </a:moveTo>
                <a:cubicBezTo>
                  <a:pt x="9" y="74"/>
                  <a:pt x="12" y="71"/>
                  <a:pt x="15" y="68"/>
                </a:cubicBezTo>
                <a:cubicBezTo>
                  <a:pt x="16" y="67"/>
                  <a:pt x="18" y="65"/>
                  <a:pt x="20" y="64"/>
                </a:cubicBezTo>
                <a:cubicBezTo>
                  <a:pt x="21" y="62"/>
                  <a:pt x="27" y="56"/>
                  <a:pt x="22" y="62"/>
                </a:cubicBezTo>
                <a:cubicBezTo>
                  <a:pt x="20" y="65"/>
                  <a:pt x="17" y="69"/>
                  <a:pt x="14" y="71"/>
                </a:cubicBezTo>
                <a:cubicBezTo>
                  <a:pt x="12" y="74"/>
                  <a:pt x="9" y="75"/>
                  <a:pt x="7" y="78"/>
                </a:cubicBezTo>
                <a:cubicBezTo>
                  <a:pt x="7" y="77"/>
                  <a:pt x="6" y="77"/>
                  <a:pt x="6" y="76"/>
                </a:cubicBezTo>
                <a:close/>
                <a:moveTo>
                  <a:pt x="4" y="68"/>
                </a:moveTo>
                <a:cubicBezTo>
                  <a:pt x="8" y="65"/>
                  <a:pt x="12" y="60"/>
                  <a:pt x="17" y="57"/>
                </a:cubicBezTo>
                <a:cubicBezTo>
                  <a:pt x="16" y="58"/>
                  <a:pt x="14" y="61"/>
                  <a:pt x="13" y="61"/>
                </a:cubicBezTo>
                <a:cubicBezTo>
                  <a:pt x="12" y="62"/>
                  <a:pt x="11" y="64"/>
                  <a:pt x="10" y="65"/>
                </a:cubicBezTo>
                <a:cubicBezTo>
                  <a:pt x="8" y="67"/>
                  <a:pt x="6" y="69"/>
                  <a:pt x="5" y="72"/>
                </a:cubicBezTo>
                <a:cubicBezTo>
                  <a:pt x="4" y="72"/>
                  <a:pt x="5" y="72"/>
                  <a:pt x="5" y="72"/>
                </a:cubicBezTo>
                <a:cubicBezTo>
                  <a:pt x="8" y="70"/>
                  <a:pt x="11" y="68"/>
                  <a:pt x="13" y="65"/>
                </a:cubicBezTo>
                <a:cubicBezTo>
                  <a:pt x="15" y="64"/>
                  <a:pt x="16" y="63"/>
                  <a:pt x="17" y="61"/>
                </a:cubicBezTo>
                <a:cubicBezTo>
                  <a:pt x="18" y="61"/>
                  <a:pt x="22" y="56"/>
                  <a:pt x="20" y="59"/>
                </a:cubicBezTo>
                <a:cubicBezTo>
                  <a:pt x="16" y="65"/>
                  <a:pt x="10" y="69"/>
                  <a:pt x="6" y="75"/>
                </a:cubicBezTo>
                <a:cubicBezTo>
                  <a:pt x="5" y="73"/>
                  <a:pt x="4" y="71"/>
                  <a:pt x="4" y="68"/>
                </a:cubicBezTo>
                <a:close/>
                <a:moveTo>
                  <a:pt x="7" y="61"/>
                </a:moveTo>
                <a:cubicBezTo>
                  <a:pt x="8" y="59"/>
                  <a:pt x="9" y="58"/>
                  <a:pt x="11" y="57"/>
                </a:cubicBezTo>
                <a:cubicBezTo>
                  <a:pt x="14" y="55"/>
                  <a:pt x="11" y="58"/>
                  <a:pt x="10" y="58"/>
                </a:cubicBezTo>
                <a:cubicBezTo>
                  <a:pt x="8" y="61"/>
                  <a:pt x="5" y="63"/>
                  <a:pt x="3" y="66"/>
                </a:cubicBezTo>
                <a:cubicBezTo>
                  <a:pt x="3" y="66"/>
                  <a:pt x="3" y="65"/>
                  <a:pt x="3" y="64"/>
                </a:cubicBezTo>
                <a:cubicBezTo>
                  <a:pt x="4" y="63"/>
                  <a:pt x="5" y="62"/>
                  <a:pt x="7" y="61"/>
                </a:cubicBezTo>
                <a:close/>
                <a:moveTo>
                  <a:pt x="11" y="76"/>
                </a:moveTo>
                <a:cubicBezTo>
                  <a:pt x="10" y="77"/>
                  <a:pt x="9" y="77"/>
                  <a:pt x="8" y="78"/>
                </a:cubicBezTo>
                <a:cubicBezTo>
                  <a:pt x="9" y="77"/>
                  <a:pt x="10" y="76"/>
                  <a:pt x="11" y="75"/>
                </a:cubicBezTo>
                <a:cubicBezTo>
                  <a:pt x="12" y="74"/>
                  <a:pt x="14" y="73"/>
                  <a:pt x="16" y="71"/>
                </a:cubicBezTo>
                <a:cubicBezTo>
                  <a:pt x="20" y="67"/>
                  <a:pt x="23" y="63"/>
                  <a:pt x="26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7" y="59"/>
                  <a:pt x="29" y="59"/>
                  <a:pt x="30" y="59"/>
                </a:cubicBezTo>
                <a:cubicBezTo>
                  <a:pt x="30" y="59"/>
                  <a:pt x="31" y="60"/>
                  <a:pt x="31" y="60"/>
                </a:cubicBezTo>
                <a:cubicBezTo>
                  <a:pt x="24" y="65"/>
                  <a:pt x="18" y="71"/>
                  <a:pt x="11" y="76"/>
                </a:cubicBezTo>
                <a:close/>
                <a:moveTo>
                  <a:pt x="26" y="58"/>
                </a:moveTo>
                <a:cubicBezTo>
                  <a:pt x="18" y="63"/>
                  <a:pt x="13" y="70"/>
                  <a:pt x="6" y="76"/>
                </a:cubicBezTo>
                <a:cubicBezTo>
                  <a:pt x="8" y="73"/>
                  <a:pt x="12" y="69"/>
                  <a:pt x="15" y="66"/>
                </a:cubicBezTo>
                <a:cubicBezTo>
                  <a:pt x="18" y="64"/>
                  <a:pt x="20" y="61"/>
                  <a:pt x="22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23" y="57"/>
                  <a:pt x="25" y="58"/>
                  <a:pt x="26" y="58"/>
                </a:cubicBezTo>
                <a:cubicBezTo>
                  <a:pt x="26" y="58"/>
                  <a:pt x="26" y="58"/>
                  <a:pt x="26" y="58"/>
                </a:cubicBezTo>
                <a:close/>
                <a:moveTo>
                  <a:pt x="15" y="63"/>
                </a:moveTo>
                <a:cubicBezTo>
                  <a:pt x="13" y="64"/>
                  <a:pt x="12" y="66"/>
                  <a:pt x="10" y="67"/>
                </a:cubicBezTo>
                <a:cubicBezTo>
                  <a:pt x="9" y="68"/>
                  <a:pt x="7" y="70"/>
                  <a:pt x="6" y="71"/>
                </a:cubicBezTo>
                <a:cubicBezTo>
                  <a:pt x="8" y="68"/>
                  <a:pt x="10" y="65"/>
                  <a:pt x="13" y="63"/>
                </a:cubicBezTo>
                <a:cubicBezTo>
                  <a:pt x="15" y="61"/>
                  <a:pt x="17" y="59"/>
                  <a:pt x="18" y="57"/>
                </a:cubicBezTo>
                <a:cubicBezTo>
                  <a:pt x="18" y="56"/>
                  <a:pt x="18" y="56"/>
                  <a:pt x="17" y="56"/>
                </a:cubicBezTo>
                <a:cubicBezTo>
                  <a:pt x="13" y="58"/>
                  <a:pt x="9" y="62"/>
                  <a:pt x="5" y="66"/>
                </a:cubicBezTo>
                <a:cubicBezTo>
                  <a:pt x="3" y="68"/>
                  <a:pt x="4" y="66"/>
                  <a:pt x="5" y="64"/>
                </a:cubicBezTo>
                <a:cubicBezTo>
                  <a:pt x="6" y="63"/>
                  <a:pt x="7" y="63"/>
                  <a:pt x="8" y="62"/>
                </a:cubicBezTo>
                <a:cubicBezTo>
                  <a:pt x="10" y="60"/>
                  <a:pt x="12" y="58"/>
                  <a:pt x="13" y="56"/>
                </a:cubicBezTo>
                <a:cubicBezTo>
                  <a:pt x="14" y="56"/>
                  <a:pt x="14" y="55"/>
                  <a:pt x="14" y="55"/>
                </a:cubicBezTo>
                <a:cubicBezTo>
                  <a:pt x="16" y="56"/>
                  <a:pt x="19" y="56"/>
                  <a:pt x="21" y="57"/>
                </a:cubicBezTo>
                <a:cubicBezTo>
                  <a:pt x="21" y="57"/>
                  <a:pt x="22" y="57"/>
                  <a:pt x="22" y="57"/>
                </a:cubicBezTo>
                <a:cubicBezTo>
                  <a:pt x="19" y="59"/>
                  <a:pt x="17" y="61"/>
                  <a:pt x="15" y="63"/>
                </a:cubicBezTo>
                <a:close/>
                <a:moveTo>
                  <a:pt x="4" y="62"/>
                </a:moveTo>
                <a:cubicBezTo>
                  <a:pt x="5" y="61"/>
                  <a:pt x="6" y="60"/>
                  <a:pt x="6" y="60"/>
                </a:cubicBezTo>
                <a:cubicBezTo>
                  <a:pt x="8" y="58"/>
                  <a:pt x="9" y="57"/>
                  <a:pt x="10" y="55"/>
                </a:cubicBezTo>
                <a:cubicBezTo>
                  <a:pt x="11" y="55"/>
                  <a:pt x="12" y="55"/>
                  <a:pt x="13" y="55"/>
                </a:cubicBezTo>
                <a:cubicBezTo>
                  <a:pt x="9" y="57"/>
                  <a:pt x="7" y="59"/>
                  <a:pt x="4" y="62"/>
                </a:cubicBezTo>
                <a:close/>
                <a:moveTo>
                  <a:pt x="3" y="60"/>
                </a:moveTo>
                <a:cubicBezTo>
                  <a:pt x="4" y="59"/>
                  <a:pt x="6" y="58"/>
                  <a:pt x="7" y="57"/>
                </a:cubicBezTo>
                <a:cubicBezTo>
                  <a:pt x="7" y="56"/>
                  <a:pt x="8" y="56"/>
                  <a:pt x="8" y="56"/>
                </a:cubicBezTo>
                <a:cubicBezTo>
                  <a:pt x="8" y="56"/>
                  <a:pt x="8" y="56"/>
                  <a:pt x="9" y="56"/>
                </a:cubicBezTo>
                <a:cubicBezTo>
                  <a:pt x="8" y="56"/>
                  <a:pt x="7" y="57"/>
                  <a:pt x="7" y="58"/>
                </a:cubicBezTo>
                <a:cubicBezTo>
                  <a:pt x="5" y="60"/>
                  <a:pt x="4" y="61"/>
                  <a:pt x="3" y="63"/>
                </a:cubicBezTo>
                <a:cubicBezTo>
                  <a:pt x="3" y="62"/>
                  <a:pt x="3" y="62"/>
                  <a:pt x="3" y="62"/>
                </a:cubicBezTo>
                <a:cubicBezTo>
                  <a:pt x="3" y="60"/>
                  <a:pt x="3" y="59"/>
                  <a:pt x="3" y="58"/>
                </a:cubicBezTo>
                <a:cubicBezTo>
                  <a:pt x="4" y="57"/>
                  <a:pt x="5" y="56"/>
                  <a:pt x="7" y="56"/>
                </a:cubicBezTo>
                <a:cubicBezTo>
                  <a:pt x="5" y="57"/>
                  <a:pt x="4" y="58"/>
                  <a:pt x="3" y="60"/>
                </a:cubicBezTo>
                <a:cubicBezTo>
                  <a:pt x="2" y="60"/>
                  <a:pt x="3" y="60"/>
                  <a:pt x="3" y="60"/>
                </a:cubicBezTo>
                <a:close/>
                <a:moveTo>
                  <a:pt x="10" y="83"/>
                </a:moveTo>
                <a:cubicBezTo>
                  <a:pt x="21" y="76"/>
                  <a:pt x="28" y="66"/>
                  <a:pt x="39" y="59"/>
                </a:cubicBezTo>
                <a:cubicBezTo>
                  <a:pt x="40" y="59"/>
                  <a:pt x="44" y="57"/>
                  <a:pt x="43" y="58"/>
                </a:cubicBezTo>
                <a:cubicBezTo>
                  <a:pt x="41" y="59"/>
                  <a:pt x="40" y="60"/>
                  <a:pt x="39" y="61"/>
                </a:cubicBezTo>
                <a:cubicBezTo>
                  <a:pt x="36" y="64"/>
                  <a:pt x="33" y="66"/>
                  <a:pt x="30" y="69"/>
                </a:cubicBezTo>
                <a:cubicBezTo>
                  <a:pt x="24" y="74"/>
                  <a:pt x="18" y="80"/>
                  <a:pt x="13" y="86"/>
                </a:cubicBezTo>
                <a:cubicBezTo>
                  <a:pt x="13" y="86"/>
                  <a:pt x="13" y="86"/>
                  <a:pt x="13" y="86"/>
                </a:cubicBezTo>
                <a:cubicBezTo>
                  <a:pt x="12" y="85"/>
                  <a:pt x="11" y="84"/>
                  <a:pt x="10" y="83"/>
                </a:cubicBezTo>
                <a:close/>
                <a:moveTo>
                  <a:pt x="29" y="93"/>
                </a:moveTo>
                <a:cubicBezTo>
                  <a:pt x="29" y="93"/>
                  <a:pt x="29" y="92"/>
                  <a:pt x="30" y="92"/>
                </a:cubicBezTo>
                <a:cubicBezTo>
                  <a:pt x="30" y="92"/>
                  <a:pt x="31" y="92"/>
                  <a:pt x="31" y="91"/>
                </a:cubicBezTo>
                <a:cubicBezTo>
                  <a:pt x="32" y="91"/>
                  <a:pt x="33" y="90"/>
                  <a:pt x="34" y="89"/>
                </a:cubicBezTo>
                <a:cubicBezTo>
                  <a:pt x="40" y="85"/>
                  <a:pt x="46" y="79"/>
                  <a:pt x="52" y="74"/>
                </a:cubicBezTo>
                <a:cubicBezTo>
                  <a:pt x="55" y="72"/>
                  <a:pt x="58" y="69"/>
                  <a:pt x="61" y="67"/>
                </a:cubicBezTo>
                <a:cubicBezTo>
                  <a:pt x="62" y="65"/>
                  <a:pt x="64" y="64"/>
                  <a:pt x="65" y="63"/>
                </a:cubicBezTo>
                <a:cubicBezTo>
                  <a:pt x="66" y="62"/>
                  <a:pt x="67" y="62"/>
                  <a:pt x="68" y="61"/>
                </a:cubicBezTo>
                <a:cubicBezTo>
                  <a:pt x="68" y="61"/>
                  <a:pt x="69" y="61"/>
                  <a:pt x="69" y="61"/>
                </a:cubicBezTo>
                <a:cubicBezTo>
                  <a:pt x="59" y="73"/>
                  <a:pt x="45" y="81"/>
                  <a:pt x="34" y="93"/>
                </a:cubicBezTo>
                <a:cubicBezTo>
                  <a:pt x="33" y="93"/>
                  <a:pt x="34" y="94"/>
                  <a:pt x="34" y="94"/>
                </a:cubicBezTo>
                <a:cubicBezTo>
                  <a:pt x="46" y="85"/>
                  <a:pt x="58" y="75"/>
                  <a:pt x="70" y="65"/>
                </a:cubicBezTo>
                <a:cubicBezTo>
                  <a:pt x="69" y="66"/>
                  <a:pt x="68" y="67"/>
                  <a:pt x="67" y="68"/>
                </a:cubicBezTo>
                <a:cubicBezTo>
                  <a:pt x="64" y="71"/>
                  <a:pt x="60" y="74"/>
                  <a:pt x="57" y="77"/>
                </a:cubicBezTo>
                <a:cubicBezTo>
                  <a:pt x="51" y="83"/>
                  <a:pt x="45" y="88"/>
                  <a:pt x="39" y="94"/>
                </a:cubicBezTo>
                <a:cubicBezTo>
                  <a:pt x="39" y="94"/>
                  <a:pt x="39" y="94"/>
                  <a:pt x="40" y="94"/>
                </a:cubicBezTo>
                <a:cubicBezTo>
                  <a:pt x="51" y="86"/>
                  <a:pt x="62" y="76"/>
                  <a:pt x="73" y="67"/>
                </a:cubicBezTo>
                <a:cubicBezTo>
                  <a:pt x="72" y="67"/>
                  <a:pt x="72" y="67"/>
                  <a:pt x="72" y="67"/>
                </a:cubicBezTo>
                <a:cubicBezTo>
                  <a:pt x="69" y="70"/>
                  <a:pt x="66" y="73"/>
                  <a:pt x="63" y="76"/>
                </a:cubicBezTo>
                <a:cubicBezTo>
                  <a:pt x="58" y="82"/>
                  <a:pt x="52" y="87"/>
                  <a:pt x="46" y="93"/>
                </a:cubicBezTo>
                <a:cubicBezTo>
                  <a:pt x="46" y="93"/>
                  <a:pt x="46" y="93"/>
                  <a:pt x="47" y="93"/>
                </a:cubicBezTo>
                <a:cubicBezTo>
                  <a:pt x="57" y="87"/>
                  <a:pt x="64" y="77"/>
                  <a:pt x="74" y="70"/>
                </a:cubicBezTo>
                <a:cubicBezTo>
                  <a:pt x="75" y="70"/>
                  <a:pt x="75" y="69"/>
                  <a:pt x="76" y="68"/>
                </a:cubicBezTo>
                <a:cubicBezTo>
                  <a:pt x="75" y="69"/>
                  <a:pt x="74" y="70"/>
                  <a:pt x="73" y="71"/>
                </a:cubicBezTo>
                <a:cubicBezTo>
                  <a:pt x="72" y="73"/>
                  <a:pt x="69" y="75"/>
                  <a:pt x="67" y="76"/>
                </a:cubicBezTo>
                <a:cubicBezTo>
                  <a:pt x="63" y="80"/>
                  <a:pt x="58" y="85"/>
                  <a:pt x="54" y="90"/>
                </a:cubicBezTo>
                <a:cubicBezTo>
                  <a:pt x="53" y="90"/>
                  <a:pt x="54" y="91"/>
                  <a:pt x="54" y="91"/>
                </a:cubicBezTo>
                <a:cubicBezTo>
                  <a:pt x="61" y="87"/>
                  <a:pt x="66" y="82"/>
                  <a:pt x="72" y="77"/>
                </a:cubicBezTo>
                <a:cubicBezTo>
                  <a:pt x="73" y="76"/>
                  <a:pt x="74" y="75"/>
                  <a:pt x="75" y="74"/>
                </a:cubicBezTo>
                <a:cubicBezTo>
                  <a:pt x="75" y="74"/>
                  <a:pt x="75" y="75"/>
                  <a:pt x="75" y="75"/>
                </a:cubicBezTo>
                <a:cubicBezTo>
                  <a:pt x="73" y="76"/>
                  <a:pt x="72" y="78"/>
                  <a:pt x="70" y="79"/>
                </a:cubicBezTo>
                <a:cubicBezTo>
                  <a:pt x="67" y="82"/>
                  <a:pt x="64" y="86"/>
                  <a:pt x="60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55" y="92"/>
                  <a:pt x="48" y="94"/>
                  <a:pt x="42" y="94"/>
                </a:cubicBezTo>
                <a:cubicBezTo>
                  <a:pt x="38" y="94"/>
                  <a:pt x="33" y="94"/>
                  <a:pt x="29" y="93"/>
                </a:cubicBezTo>
                <a:close/>
                <a:moveTo>
                  <a:pt x="63" y="88"/>
                </a:moveTo>
                <a:cubicBezTo>
                  <a:pt x="65" y="85"/>
                  <a:pt x="67" y="83"/>
                  <a:pt x="70" y="80"/>
                </a:cubicBezTo>
                <a:cubicBezTo>
                  <a:pt x="71" y="79"/>
                  <a:pt x="72" y="78"/>
                  <a:pt x="74" y="76"/>
                </a:cubicBezTo>
                <a:cubicBezTo>
                  <a:pt x="71" y="81"/>
                  <a:pt x="67" y="85"/>
                  <a:pt x="63" y="88"/>
                </a:cubicBezTo>
                <a:close/>
                <a:moveTo>
                  <a:pt x="76" y="73"/>
                </a:moveTo>
                <a:cubicBezTo>
                  <a:pt x="72" y="75"/>
                  <a:pt x="69" y="78"/>
                  <a:pt x="66" y="81"/>
                </a:cubicBezTo>
                <a:cubicBezTo>
                  <a:pt x="64" y="83"/>
                  <a:pt x="62" y="85"/>
                  <a:pt x="60" y="87"/>
                </a:cubicBezTo>
                <a:cubicBezTo>
                  <a:pt x="59" y="87"/>
                  <a:pt x="53" y="92"/>
                  <a:pt x="56" y="88"/>
                </a:cubicBezTo>
                <a:cubicBezTo>
                  <a:pt x="60" y="84"/>
                  <a:pt x="65" y="80"/>
                  <a:pt x="69" y="76"/>
                </a:cubicBezTo>
                <a:cubicBezTo>
                  <a:pt x="72" y="73"/>
                  <a:pt x="76" y="71"/>
                  <a:pt x="77" y="67"/>
                </a:cubicBezTo>
                <a:cubicBezTo>
                  <a:pt x="78" y="66"/>
                  <a:pt x="77" y="66"/>
                  <a:pt x="77" y="66"/>
                </a:cubicBezTo>
                <a:cubicBezTo>
                  <a:pt x="72" y="71"/>
                  <a:pt x="67" y="74"/>
                  <a:pt x="63" y="78"/>
                </a:cubicBezTo>
                <a:cubicBezTo>
                  <a:pt x="60" y="81"/>
                  <a:pt x="58" y="83"/>
                  <a:pt x="55" y="85"/>
                </a:cubicBezTo>
                <a:cubicBezTo>
                  <a:pt x="53" y="87"/>
                  <a:pt x="49" y="91"/>
                  <a:pt x="48" y="92"/>
                </a:cubicBezTo>
                <a:cubicBezTo>
                  <a:pt x="58" y="83"/>
                  <a:pt x="67" y="74"/>
                  <a:pt x="76" y="64"/>
                </a:cubicBezTo>
                <a:cubicBezTo>
                  <a:pt x="76" y="64"/>
                  <a:pt x="77" y="64"/>
                  <a:pt x="77" y="64"/>
                </a:cubicBezTo>
                <a:cubicBezTo>
                  <a:pt x="77" y="63"/>
                  <a:pt x="77" y="63"/>
                  <a:pt x="78" y="63"/>
                </a:cubicBezTo>
                <a:cubicBezTo>
                  <a:pt x="78" y="62"/>
                  <a:pt x="78" y="62"/>
                  <a:pt x="77" y="62"/>
                </a:cubicBezTo>
                <a:cubicBezTo>
                  <a:pt x="71" y="67"/>
                  <a:pt x="65" y="73"/>
                  <a:pt x="58" y="78"/>
                </a:cubicBezTo>
                <a:cubicBezTo>
                  <a:pt x="55" y="81"/>
                  <a:pt x="52" y="84"/>
                  <a:pt x="49" y="86"/>
                </a:cubicBezTo>
                <a:cubicBezTo>
                  <a:pt x="47" y="88"/>
                  <a:pt x="45" y="89"/>
                  <a:pt x="44" y="90"/>
                </a:cubicBezTo>
                <a:cubicBezTo>
                  <a:pt x="49" y="86"/>
                  <a:pt x="54" y="81"/>
                  <a:pt x="59" y="76"/>
                </a:cubicBezTo>
                <a:cubicBezTo>
                  <a:pt x="64" y="71"/>
                  <a:pt x="70" y="66"/>
                  <a:pt x="75" y="60"/>
                </a:cubicBezTo>
                <a:cubicBezTo>
                  <a:pt x="76" y="60"/>
                  <a:pt x="75" y="59"/>
                  <a:pt x="75" y="60"/>
                </a:cubicBezTo>
                <a:cubicBezTo>
                  <a:pt x="69" y="65"/>
                  <a:pt x="62" y="71"/>
                  <a:pt x="56" y="76"/>
                </a:cubicBezTo>
                <a:cubicBezTo>
                  <a:pt x="52" y="79"/>
                  <a:pt x="48" y="82"/>
                  <a:pt x="44" y="85"/>
                </a:cubicBezTo>
                <a:cubicBezTo>
                  <a:pt x="42" y="87"/>
                  <a:pt x="40" y="88"/>
                  <a:pt x="38" y="90"/>
                </a:cubicBezTo>
                <a:cubicBezTo>
                  <a:pt x="38" y="90"/>
                  <a:pt x="36" y="91"/>
                  <a:pt x="36" y="92"/>
                </a:cubicBezTo>
                <a:cubicBezTo>
                  <a:pt x="36" y="92"/>
                  <a:pt x="36" y="92"/>
                  <a:pt x="37" y="91"/>
                </a:cubicBezTo>
                <a:cubicBezTo>
                  <a:pt x="42" y="85"/>
                  <a:pt x="49" y="81"/>
                  <a:pt x="55" y="75"/>
                </a:cubicBezTo>
                <a:cubicBezTo>
                  <a:pt x="60" y="70"/>
                  <a:pt x="66" y="66"/>
                  <a:pt x="71" y="60"/>
                </a:cubicBezTo>
                <a:cubicBezTo>
                  <a:pt x="73" y="59"/>
                  <a:pt x="76" y="58"/>
                  <a:pt x="78" y="59"/>
                </a:cubicBezTo>
                <a:cubicBezTo>
                  <a:pt x="78" y="59"/>
                  <a:pt x="78" y="59"/>
                  <a:pt x="78" y="59"/>
                </a:cubicBezTo>
                <a:cubicBezTo>
                  <a:pt x="78" y="60"/>
                  <a:pt x="78" y="61"/>
                  <a:pt x="78" y="62"/>
                </a:cubicBezTo>
                <a:cubicBezTo>
                  <a:pt x="78" y="66"/>
                  <a:pt x="77" y="70"/>
                  <a:pt x="76" y="73"/>
                </a:cubicBezTo>
                <a:close/>
                <a:moveTo>
                  <a:pt x="33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5" y="27"/>
                  <a:pt x="35" y="27"/>
                  <a:pt x="35" y="26"/>
                </a:cubicBezTo>
                <a:cubicBezTo>
                  <a:pt x="37" y="19"/>
                  <a:pt x="35" y="11"/>
                  <a:pt x="35" y="4"/>
                </a:cubicBezTo>
                <a:cubicBezTo>
                  <a:pt x="39" y="4"/>
                  <a:pt x="43" y="4"/>
                  <a:pt x="48" y="3"/>
                </a:cubicBezTo>
                <a:cubicBezTo>
                  <a:pt x="49" y="11"/>
                  <a:pt x="48" y="18"/>
                  <a:pt x="48" y="26"/>
                </a:cubicBezTo>
                <a:cubicBezTo>
                  <a:pt x="48" y="26"/>
                  <a:pt x="48" y="27"/>
                  <a:pt x="48" y="27"/>
                </a:cubicBezTo>
                <a:cubicBezTo>
                  <a:pt x="49" y="27"/>
                  <a:pt x="49" y="27"/>
                  <a:pt x="50" y="27"/>
                </a:cubicBezTo>
                <a:cubicBezTo>
                  <a:pt x="66" y="27"/>
                  <a:pt x="77" y="41"/>
                  <a:pt x="78" y="56"/>
                </a:cubicBezTo>
                <a:cubicBezTo>
                  <a:pt x="76" y="55"/>
                  <a:pt x="74" y="56"/>
                  <a:pt x="72" y="57"/>
                </a:cubicBezTo>
                <a:cubicBezTo>
                  <a:pt x="67" y="59"/>
                  <a:pt x="64" y="59"/>
                  <a:pt x="59" y="56"/>
                </a:cubicBezTo>
                <a:cubicBezTo>
                  <a:pt x="53" y="52"/>
                  <a:pt x="45" y="53"/>
                  <a:pt x="38" y="55"/>
                </a:cubicBezTo>
                <a:cubicBezTo>
                  <a:pt x="33" y="57"/>
                  <a:pt x="30" y="57"/>
                  <a:pt x="25" y="55"/>
                </a:cubicBezTo>
                <a:cubicBezTo>
                  <a:pt x="22" y="54"/>
                  <a:pt x="19" y="53"/>
                  <a:pt x="16" y="53"/>
                </a:cubicBezTo>
                <a:cubicBezTo>
                  <a:pt x="12" y="52"/>
                  <a:pt x="7" y="52"/>
                  <a:pt x="3" y="54"/>
                </a:cubicBezTo>
                <a:cubicBezTo>
                  <a:pt x="6" y="40"/>
                  <a:pt x="19" y="26"/>
                  <a:pt x="33" y="2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Freeform 46"/>
          <p:cNvSpPr>
            <a:spLocks noEditPoints="1"/>
          </p:cNvSpPr>
          <p:nvPr/>
        </p:nvSpPr>
        <p:spPr bwMode="auto">
          <a:xfrm>
            <a:off x="1911350" y="4321175"/>
            <a:ext cx="315912" cy="365125"/>
          </a:xfrm>
          <a:custGeom>
            <a:avLst/>
            <a:gdLst>
              <a:gd name="T0" fmla="*/ 71 w 84"/>
              <a:gd name="T1" fmla="*/ 86 h 97"/>
              <a:gd name="T2" fmla="*/ 48 w 84"/>
              <a:gd name="T3" fmla="*/ 0 h 97"/>
              <a:gd name="T4" fmla="*/ 0 w 84"/>
              <a:gd name="T5" fmla="*/ 57 h 97"/>
              <a:gd name="T6" fmla="*/ 46 w 84"/>
              <a:gd name="T7" fmla="*/ 74 h 97"/>
              <a:gd name="T8" fmla="*/ 36 w 84"/>
              <a:gd name="T9" fmla="*/ 86 h 97"/>
              <a:gd name="T10" fmla="*/ 34 w 84"/>
              <a:gd name="T11" fmla="*/ 71 h 97"/>
              <a:gd name="T12" fmla="*/ 19 w 84"/>
              <a:gd name="T13" fmla="*/ 89 h 97"/>
              <a:gd name="T14" fmla="*/ 28 w 84"/>
              <a:gd name="T15" fmla="*/ 86 h 97"/>
              <a:gd name="T16" fmla="*/ 14 w 84"/>
              <a:gd name="T17" fmla="*/ 86 h 97"/>
              <a:gd name="T18" fmla="*/ 32 w 84"/>
              <a:gd name="T19" fmla="*/ 72 h 97"/>
              <a:gd name="T20" fmla="*/ 54 w 84"/>
              <a:gd name="T21" fmla="*/ 71 h 97"/>
              <a:gd name="T22" fmla="*/ 38 w 84"/>
              <a:gd name="T23" fmla="*/ 77 h 97"/>
              <a:gd name="T24" fmla="*/ 22 w 84"/>
              <a:gd name="T25" fmla="*/ 85 h 97"/>
              <a:gd name="T26" fmla="*/ 63 w 84"/>
              <a:gd name="T27" fmla="*/ 61 h 97"/>
              <a:gd name="T28" fmla="*/ 52 w 84"/>
              <a:gd name="T29" fmla="*/ 56 h 97"/>
              <a:gd name="T30" fmla="*/ 16 w 84"/>
              <a:gd name="T31" fmla="*/ 84 h 97"/>
              <a:gd name="T32" fmla="*/ 13 w 84"/>
              <a:gd name="T33" fmla="*/ 80 h 97"/>
              <a:gd name="T34" fmla="*/ 39 w 84"/>
              <a:gd name="T35" fmla="*/ 58 h 97"/>
              <a:gd name="T36" fmla="*/ 27 w 84"/>
              <a:gd name="T37" fmla="*/ 63 h 97"/>
              <a:gd name="T38" fmla="*/ 10 w 84"/>
              <a:gd name="T39" fmla="*/ 82 h 97"/>
              <a:gd name="T40" fmla="*/ 23 w 84"/>
              <a:gd name="T41" fmla="*/ 62 h 97"/>
              <a:gd name="T42" fmla="*/ 17 w 84"/>
              <a:gd name="T43" fmla="*/ 57 h 97"/>
              <a:gd name="T44" fmla="*/ 13 w 84"/>
              <a:gd name="T45" fmla="*/ 65 h 97"/>
              <a:gd name="T46" fmla="*/ 7 w 84"/>
              <a:gd name="T47" fmla="*/ 60 h 97"/>
              <a:gd name="T48" fmla="*/ 7 w 84"/>
              <a:gd name="T49" fmla="*/ 60 h 97"/>
              <a:gd name="T50" fmla="*/ 26 w 84"/>
              <a:gd name="T51" fmla="*/ 58 h 97"/>
              <a:gd name="T52" fmla="*/ 26 w 84"/>
              <a:gd name="T53" fmla="*/ 58 h 97"/>
              <a:gd name="T54" fmla="*/ 26 w 84"/>
              <a:gd name="T55" fmla="*/ 58 h 97"/>
              <a:gd name="T56" fmla="*/ 13 w 84"/>
              <a:gd name="T57" fmla="*/ 62 h 97"/>
              <a:gd name="T58" fmla="*/ 8 w 84"/>
              <a:gd name="T59" fmla="*/ 61 h 97"/>
              <a:gd name="T60" fmla="*/ 15 w 84"/>
              <a:gd name="T61" fmla="*/ 63 h 97"/>
              <a:gd name="T62" fmla="*/ 5 w 84"/>
              <a:gd name="T63" fmla="*/ 62 h 97"/>
              <a:gd name="T64" fmla="*/ 7 w 84"/>
              <a:gd name="T65" fmla="*/ 58 h 97"/>
              <a:gd name="T66" fmla="*/ 3 w 84"/>
              <a:gd name="T67" fmla="*/ 59 h 97"/>
              <a:gd name="T68" fmla="*/ 39 w 84"/>
              <a:gd name="T69" fmla="*/ 61 h 97"/>
              <a:gd name="T70" fmla="*/ 29 w 84"/>
              <a:gd name="T71" fmla="*/ 93 h 97"/>
              <a:gd name="T72" fmla="*/ 61 w 84"/>
              <a:gd name="T73" fmla="*/ 67 h 97"/>
              <a:gd name="T74" fmla="*/ 34 w 84"/>
              <a:gd name="T75" fmla="*/ 93 h 97"/>
              <a:gd name="T76" fmla="*/ 40 w 84"/>
              <a:gd name="T77" fmla="*/ 94 h 97"/>
              <a:gd name="T78" fmla="*/ 47 w 84"/>
              <a:gd name="T79" fmla="*/ 93 h 97"/>
              <a:gd name="T80" fmla="*/ 54 w 84"/>
              <a:gd name="T81" fmla="*/ 90 h 97"/>
              <a:gd name="T82" fmla="*/ 70 w 84"/>
              <a:gd name="T83" fmla="*/ 79 h 97"/>
              <a:gd name="T84" fmla="*/ 63 w 84"/>
              <a:gd name="T85" fmla="*/ 88 h 97"/>
              <a:gd name="T86" fmla="*/ 67 w 84"/>
              <a:gd name="T87" fmla="*/ 81 h 97"/>
              <a:gd name="T88" fmla="*/ 77 w 84"/>
              <a:gd name="T89" fmla="*/ 66 h 97"/>
              <a:gd name="T90" fmla="*/ 77 w 84"/>
              <a:gd name="T91" fmla="*/ 64 h 97"/>
              <a:gd name="T92" fmla="*/ 44 w 84"/>
              <a:gd name="T93" fmla="*/ 90 h 97"/>
              <a:gd name="T94" fmla="*/ 44 w 84"/>
              <a:gd name="T95" fmla="*/ 85 h 97"/>
              <a:gd name="T96" fmla="*/ 71 w 84"/>
              <a:gd name="T97" fmla="*/ 60 h 97"/>
              <a:gd name="T98" fmla="*/ 34 w 84"/>
              <a:gd name="T99" fmla="*/ 27 h 97"/>
              <a:gd name="T100" fmla="*/ 48 w 84"/>
              <a:gd name="T101" fmla="*/ 26 h 97"/>
              <a:gd name="T102" fmla="*/ 60 w 84"/>
              <a:gd name="T103" fmla="*/ 55 h 97"/>
              <a:gd name="T104" fmla="*/ 34 w 84"/>
              <a:gd name="T105" fmla="*/ 2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4" h="97">
                <a:moveTo>
                  <a:pt x="0" y="58"/>
                </a:moveTo>
                <a:cubicBezTo>
                  <a:pt x="0" y="58"/>
                  <a:pt x="0" y="59"/>
                  <a:pt x="0" y="60"/>
                </a:cubicBezTo>
                <a:cubicBezTo>
                  <a:pt x="0" y="70"/>
                  <a:pt x="3" y="79"/>
                  <a:pt x="10" y="87"/>
                </a:cubicBezTo>
                <a:cubicBezTo>
                  <a:pt x="18" y="95"/>
                  <a:pt x="31" y="97"/>
                  <a:pt x="42" y="97"/>
                </a:cubicBezTo>
                <a:cubicBezTo>
                  <a:pt x="52" y="97"/>
                  <a:pt x="63" y="92"/>
                  <a:pt x="71" y="86"/>
                </a:cubicBezTo>
                <a:cubicBezTo>
                  <a:pt x="77" y="80"/>
                  <a:pt x="80" y="72"/>
                  <a:pt x="81" y="63"/>
                </a:cubicBezTo>
                <a:cubicBezTo>
                  <a:pt x="84" y="44"/>
                  <a:pt x="71" y="24"/>
                  <a:pt x="51" y="24"/>
                </a:cubicBezTo>
                <a:cubicBezTo>
                  <a:pt x="51" y="17"/>
                  <a:pt x="52" y="9"/>
                  <a:pt x="51" y="2"/>
                </a:cubicBezTo>
                <a:cubicBezTo>
                  <a:pt x="50" y="1"/>
                  <a:pt x="50" y="1"/>
                  <a:pt x="50" y="1"/>
                </a:cubicBezTo>
                <a:cubicBezTo>
                  <a:pt x="50" y="1"/>
                  <a:pt x="49" y="0"/>
                  <a:pt x="48" y="0"/>
                </a:cubicBezTo>
                <a:cubicBezTo>
                  <a:pt x="44" y="0"/>
                  <a:pt x="40" y="1"/>
                  <a:pt x="35" y="0"/>
                </a:cubicBezTo>
                <a:cubicBezTo>
                  <a:pt x="35" y="0"/>
                  <a:pt x="34" y="1"/>
                  <a:pt x="34" y="1"/>
                </a:cubicBezTo>
                <a:cubicBezTo>
                  <a:pt x="33" y="1"/>
                  <a:pt x="33" y="2"/>
                  <a:pt x="33" y="2"/>
                </a:cubicBezTo>
                <a:cubicBezTo>
                  <a:pt x="32" y="10"/>
                  <a:pt x="34" y="17"/>
                  <a:pt x="33" y="24"/>
                </a:cubicBezTo>
                <a:cubicBezTo>
                  <a:pt x="16" y="23"/>
                  <a:pt x="2" y="40"/>
                  <a:pt x="0" y="57"/>
                </a:cubicBezTo>
                <a:cubicBezTo>
                  <a:pt x="0" y="57"/>
                  <a:pt x="0" y="57"/>
                  <a:pt x="0" y="58"/>
                </a:cubicBezTo>
                <a:close/>
                <a:moveTo>
                  <a:pt x="28" y="92"/>
                </a:moveTo>
                <a:cubicBezTo>
                  <a:pt x="28" y="92"/>
                  <a:pt x="28" y="92"/>
                  <a:pt x="28" y="93"/>
                </a:cubicBezTo>
                <a:cubicBezTo>
                  <a:pt x="26" y="92"/>
                  <a:pt x="25" y="92"/>
                  <a:pt x="23" y="91"/>
                </a:cubicBezTo>
                <a:cubicBezTo>
                  <a:pt x="30" y="85"/>
                  <a:pt x="38" y="80"/>
                  <a:pt x="46" y="74"/>
                </a:cubicBezTo>
                <a:cubicBezTo>
                  <a:pt x="49" y="72"/>
                  <a:pt x="52" y="70"/>
                  <a:pt x="54" y="68"/>
                </a:cubicBezTo>
                <a:cubicBezTo>
                  <a:pt x="56" y="66"/>
                  <a:pt x="59" y="64"/>
                  <a:pt x="61" y="63"/>
                </a:cubicBezTo>
                <a:cubicBezTo>
                  <a:pt x="63" y="61"/>
                  <a:pt x="64" y="60"/>
                  <a:pt x="62" y="63"/>
                </a:cubicBezTo>
                <a:cubicBezTo>
                  <a:pt x="57" y="68"/>
                  <a:pt x="51" y="73"/>
                  <a:pt x="45" y="77"/>
                </a:cubicBezTo>
                <a:cubicBezTo>
                  <a:pt x="41" y="80"/>
                  <a:pt x="39" y="83"/>
                  <a:pt x="36" y="86"/>
                </a:cubicBezTo>
                <a:cubicBezTo>
                  <a:pt x="34" y="88"/>
                  <a:pt x="33" y="89"/>
                  <a:pt x="31" y="90"/>
                </a:cubicBezTo>
                <a:cubicBezTo>
                  <a:pt x="30" y="91"/>
                  <a:pt x="29" y="92"/>
                  <a:pt x="28" y="92"/>
                </a:cubicBezTo>
                <a:close/>
                <a:moveTo>
                  <a:pt x="17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22" y="82"/>
                  <a:pt x="28" y="77"/>
                  <a:pt x="34" y="71"/>
                </a:cubicBezTo>
                <a:cubicBezTo>
                  <a:pt x="38" y="68"/>
                  <a:pt x="41" y="66"/>
                  <a:pt x="45" y="63"/>
                </a:cubicBezTo>
                <a:cubicBezTo>
                  <a:pt x="47" y="61"/>
                  <a:pt x="51" y="59"/>
                  <a:pt x="53" y="57"/>
                </a:cubicBezTo>
                <a:cubicBezTo>
                  <a:pt x="47" y="63"/>
                  <a:pt x="40" y="69"/>
                  <a:pt x="33" y="74"/>
                </a:cubicBezTo>
                <a:cubicBezTo>
                  <a:pt x="28" y="79"/>
                  <a:pt x="23" y="83"/>
                  <a:pt x="18" y="88"/>
                </a:cubicBezTo>
                <a:cubicBezTo>
                  <a:pt x="18" y="89"/>
                  <a:pt x="19" y="89"/>
                  <a:pt x="19" y="89"/>
                </a:cubicBezTo>
                <a:cubicBezTo>
                  <a:pt x="25" y="85"/>
                  <a:pt x="31" y="80"/>
                  <a:pt x="37" y="75"/>
                </a:cubicBezTo>
                <a:cubicBezTo>
                  <a:pt x="44" y="70"/>
                  <a:pt x="51" y="64"/>
                  <a:pt x="58" y="60"/>
                </a:cubicBezTo>
                <a:cubicBezTo>
                  <a:pt x="55" y="62"/>
                  <a:pt x="52" y="65"/>
                  <a:pt x="49" y="67"/>
                </a:cubicBezTo>
                <a:cubicBezTo>
                  <a:pt x="45" y="70"/>
                  <a:pt x="42" y="73"/>
                  <a:pt x="38" y="76"/>
                </a:cubicBezTo>
                <a:cubicBezTo>
                  <a:pt x="34" y="79"/>
                  <a:pt x="32" y="83"/>
                  <a:pt x="28" y="86"/>
                </a:cubicBezTo>
                <a:cubicBezTo>
                  <a:pt x="26" y="87"/>
                  <a:pt x="24" y="89"/>
                  <a:pt x="22" y="91"/>
                </a:cubicBezTo>
                <a:cubicBezTo>
                  <a:pt x="20" y="90"/>
                  <a:pt x="18" y="89"/>
                  <a:pt x="17" y="88"/>
                </a:cubicBezTo>
                <a:close/>
                <a:moveTo>
                  <a:pt x="16" y="88"/>
                </a:moveTo>
                <a:cubicBezTo>
                  <a:pt x="16" y="88"/>
                  <a:pt x="16" y="88"/>
                  <a:pt x="16" y="88"/>
                </a:cubicBezTo>
                <a:cubicBezTo>
                  <a:pt x="15" y="87"/>
                  <a:pt x="15" y="87"/>
                  <a:pt x="14" y="86"/>
                </a:cubicBezTo>
                <a:cubicBezTo>
                  <a:pt x="20" y="81"/>
                  <a:pt x="26" y="76"/>
                  <a:pt x="32" y="71"/>
                </a:cubicBezTo>
                <a:cubicBezTo>
                  <a:pt x="36" y="68"/>
                  <a:pt x="39" y="65"/>
                  <a:pt x="43" y="62"/>
                </a:cubicBezTo>
                <a:cubicBezTo>
                  <a:pt x="45" y="61"/>
                  <a:pt x="47" y="59"/>
                  <a:pt x="48" y="58"/>
                </a:cubicBezTo>
                <a:cubicBezTo>
                  <a:pt x="53" y="55"/>
                  <a:pt x="48" y="59"/>
                  <a:pt x="47" y="59"/>
                </a:cubicBezTo>
                <a:cubicBezTo>
                  <a:pt x="42" y="63"/>
                  <a:pt x="37" y="67"/>
                  <a:pt x="32" y="72"/>
                </a:cubicBezTo>
                <a:cubicBezTo>
                  <a:pt x="27" y="77"/>
                  <a:pt x="21" y="82"/>
                  <a:pt x="16" y="88"/>
                </a:cubicBezTo>
                <a:close/>
                <a:moveTo>
                  <a:pt x="48" y="76"/>
                </a:moveTo>
                <a:cubicBezTo>
                  <a:pt x="53" y="71"/>
                  <a:pt x="60" y="67"/>
                  <a:pt x="64" y="61"/>
                </a:cubicBezTo>
                <a:cubicBezTo>
                  <a:pt x="65" y="61"/>
                  <a:pt x="65" y="61"/>
                  <a:pt x="66" y="61"/>
                </a:cubicBezTo>
                <a:cubicBezTo>
                  <a:pt x="62" y="64"/>
                  <a:pt x="58" y="68"/>
                  <a:pt x="54" y="71"/>
                </a:cubicBezTo>
                <a:cubicBezTo>
                  <a:pt x="49" y="76"/>
                  <a:pt x="43" y="81"/>
                  <a:pt x="38" y="85"/>
                </a:cubicBezTo>
                <a:cubicBezTo>
                  <a:pt x="41" y="82"/>
                  <a:pt x="44" y="79"/>
                  <a:pt x="48" y="76"/>
                </a:cubicBezTo>
                <a:close/>
                <a:moveTo>
                  <a:pt x="46" y="74"/>
                </a:moveTo>
                <a:cubicBezTo>
                  <a:pt x="41" y="77"/>
                  <a:pt x="37" y="80"/>
                  <a:pt x="33" y="83"/>
                </a:cubicBezTo>
                <a:cubicBezTo>
                  <a:pt x="35" y="81"/>
                  <a:pt x="36" y="79"/>
                  <a:pt x="38" y="77"/>
                </a:cubicBezTo>
                <a:cubicBezTo>
                  <a:pt x="45" y="71"/>
                  <a:pt x="52" y="65"/>
                  <a:pt x="59" y="59"/>
                </a:cubicBezTo>
                <a:cubicBezTo>
                  <a:pt x="60" y="59"/>
                  <a:pt x="59" y="59"/>
                  <a:pt x="59" y="59"/>
                </a:cubicBezTo>
                <a:cubicBezTo>
                  <a:pt x="53" y="62"/>
                  <a:pt x="48" y="67"/>
                  <a:pt x="42" y="71"/>
                </a:cubicBezTo>
                <a:cubicBezTo>
                  <a:pt x="35" y="76"/>
                  <a:pt x="29" y="81"/>
                  <a:pt x="21" y="86"/>
                </a:cubicBezTo>
                <a:cubicBezTo>
                  <a:pt x="18" y="89"/>
                  <a:pt x="21" y="86"/>
                  <a:pt x="22" y="85"/>
                </a:cubicBezTo>
                <a:cubicBezTo>
                  <a:pt x="23" y="84"/>
                  <a:pt x="25" y="82"/>
                  <a:pt x="26" y="81"/>
                </a:cubicBezTo>
                <a:cubicBezTo>
                  <a:pt x="29" y="79"/>
                  <a:pt x="32" y="76"/>
                  <a:pt x="35" y="74"/>
                </a:cubicBezTo>
                <a:cubicBezTo>
                  <a:pt x="42" y="68"/>
                  <a:pt x="48" y="62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8" y="57"/>
                  <a:pt x="60" y="59"/>
                  <a:pt x="63" y="61"/>
                </a:cubicBezTo>
                <a:cubicBezTo>
                  <a:pt x="57" y="65"/>
                  <a:pt x="51" y="69"/>
                  <a:pt x="46" y="74"/>
                </a:cubicBezTo>
                <a:close/>
                <a:moveTo>
                  <a:pt x="40" y="66"/>
                </a:moveTo>
                <a:cubicBezTo>
                  <a:pt x="41" y="65"/>
                  <a:pt x="42" y="64"/>
                  <a:pt x="44" y="62"/>
                </a:cubicBezTo>
                <a:cubicBezTo>
                  <a:pt x="46" y="60"/>
                  <a:pt x="49" y="59"/>
                  <a:pt x="51" y="56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56"/>
                  <a:pt x="52" y="56"/>
                  <a:pt x="53" y="56"/>
                </a:cubicBezTo>
                <a:cubicBezTo>
                  <a:pt x="53" y="56"/>
                  <a:pt x="54" y="56"/>
                  <a:pt x="54" y="56"/>
                </a:cubicBezTo>
                <a:cubicBezTo>
                  <a:pt x="49" y="59"/>
                  <a:pt x="44" y="62"/>
                  <a:pt x="40" y="66"/>
                </a:cubicBezTo>
                <a:close/>
                <a:moveTo>
                  <a:pt x="17" y="83"/>
                </a:moveTo>
                <a:cubicBezTo>
                  <a:pt x="17" y="83"/>
                  <a:pt x="16" y="83"/>
                  <a:pt x="16" y="84"/>
                </a:cubicBezTo>
                <a:cubicBezTo>
                  <a:pt x="17" y="83"/>
                  <a:pt x="17" y="82"/>
                  <a:pt x="18" y="81"/>
                </a:cubicBezTo>
                <a:cubicBezTo>
                  <a:pt x="21" y="78"/>
                  <a:pt x="24" y="76"/>
                  <a:pt x="27" y="73"/>
                </a:cubicBezTo>
                <a:cubicBezTo>
                  <a:pt x="32" y="67"/>
                  <a:pt x="39" y="62"/>
                  <a:pt x="45" y="57"/>
                </a:cubicBezTo>
                <a:cubicBezTo>
                  <a:pt x="45" y="57"/>
                  <a:pt x="45" y="56"/>
                  <a:pt x="44" y="56"/>
                </a:cubicBezTo>
                <a:cubicBezTo>
                  <a:pt x="32" y="61"/>
                  <a:pt x="23" y="72"/>
                  <a:pt x="13" y="80"/>
                </a:cubicBezTo>
                <a:cubicBezTo>
                  <a:pt x="13" y="80"/>
                  <a:pt x="11" y="82"/>
                  <a:pt x="11" y="82"/>
                </a:cubicBezTo>
                <a:cubicBezTo>
                  <a:pt x="12" y="80"/>
                  <a:pt x="13" y="78"/>
                  <a:pt x="14" y="77"/>
                </a:cubicBezTo>
                <a:cubicBezTo>
                  <a:pt x="17" y="74"/>
                  <a:pt x="20" y="72"/>
                  <a:pt x="23" y="70"/>
                </a:cubicBezTo>
                <a:cubicBezTo>
                  <a:pt x="27" y="66"/>
                  <a:pt x="31" y="63"/>
                  <a:pt x="34" y="59"/>
                </a:cubicBezTo>
                <a:cubicBezTo>
                  <a:pt x="36" y="59"/>
                  <a:pt x="38" y="58"/>
                  <a:pt x="39" y="58"/>
                </a:cubicBezTo>
                <a:cubicBezTo>
                  <a:pt x="43" y="56"/>
                  <a:pt x="47" y="55"/>
                  <a:pt x="51" y="56"/>
                </a:cubicBezTo>
                <a:cubicBezTo>
                  <a:pt x="39" y="63"/>
                  <a:pt x="28" y="73"/>
                  <a:pt x="17" y="83"/>
                </a:cubicBezTo>
                <a:close/>
                <a:moveTo>
                  <a:pt x="8" y="79"/>
                </a:moveTo>
                <a:cubicBezTo>
                  <a:pt x="12" y="76"/>
                  <a:pt x="17" y="73"/>
                  <a:pt x="21" y="69"/>
                </a:cubicBezTo>
                <a:cubicBezTo>
                  <a:pt x="23" y="67"/>
                  <a:pt x="25" y="65"/>
                  <a:pt x="27" y="63"/>
                </a:cubicBezTo>
                <a:cubicBezTo>
                  <a:pt x="29" y="62"/>
                  <a:pt x="30" y="61"/>
                  <a:pt x="32" y="59"/>
                </a:cubicBezTo>
                <a:cubicBezTo>
                  <a:pt x="32" y="59"/>
                  <a:pt x="32" y="59"/>
                  <a:pt x="32" y="59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9"/>
                  <a:pt x="33" y="59"/>
                  <a:pt x="33" y="59"/>
                </a:cubicBezTo>
                <a:cubicBezTo>
                  <a:pt x="26" y="68"/>
                  <a:pt x="15" y="72"/>
                  <a:pt x="10" y="82"/>
                </a:cubicBezTo>
                <a:cubicBezTo>
                  <a:pt x="9" y="81"/>
                  <a:pt x="8" y="80"/>
                  <a:pt x="8" y="79"/>
                </a:cubicBezTo>
                <a:close/>
                <a:moveTo>
                  <a:pt x="6" y="76"/>
                </a:moveTo>
                <a:cubicBezTo>
                  <a:pt x="9" y="73"/>
                  <a:pt x="12" y="71"/>
                  <a:pt x="15" y="68"/>
                </a:cubicBezTo>
                <a:cubicBezTo>
                  <a:pt x="17" y="66"/>
                  <a:pt x="18" y="65"/>
                  <a:pt x="20" y="63"/>
                </a:cubicBezTo>
                <a:cubicBezTo>
                  <a:pt x="22" y="62"/>
                  <a:pt x="27" y="56"/>
                  <a:pt x="23" y="62"/>
                </a:cubicBezTo>
                <a:cubicBezTo>
                  <a:pt x="20" y="65"/>
                  <a:pt x="17" y="68"/>
                  <a:pt x="14" y="71"/>
                </a:cubicBezTo>
                <a:cubicBezTo>
                  <a:pt x="12" y="73"/>
                  <a:pt x="9" y="75"/>
                  <a:pt x="7" y="78"/>
                </a:cubicBezTo>
                <a:cubicBezTo>
                  <a:pt x="7" y="77"/>
                  <a:pt x="7" y="77"/>
                  <a:pt x="6" y="76"/>
                </a:cubicBezTo>
                <a:close/>
                <a:moveTo>
                  <a:pt x="4" y="68"/>
                </a:moveTo>
                <a:cubicBezTo>
                  <a:pt x="8" y="64"/>
                  <a:pt x="12" y="60"/>
                  <a:pt x="17" y="57"/>
                </a:cubicBezTo>
                <a:cubicBezTo>
                  <a:pt x="16" y="57"/>
                  <a:pt x="14" y="60"/>
                  <a:pt x="14" y="61"/>
                </a:cubicBezTo>
                <a:cubicBezTo>
                  <a:pt x="12" y="62"/>
                  <a:pt x="11" y="63"/>
                  <a:pt x="10" y="65"/>
                </a:cubicBezTo>
                <a:cubicBezTo>
                  <a:pt x="8" y="67"/>
                  <a:pt x="6" y="69"/>
                  <a:pt x="5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8" y="70"/>
                  <a:pt x="11" y="68"/>
                  <a:pt x="13" y="65"/>
                </a:cubicBezTo>
                <a:cubicBezTo>
                  <a:pt x="15" y="64"/>
                  <a:pt x="16" y="62"/>
                  <a:pt x="18" y="61"/>
                </a:cubicBezTo>
                <a:cubicBezTo>
                  <a:pt x="18" y="60"/>
                  <a:pt x="22" y="56"/>
                  <a:pt x="20" y="59"/>
                </a:cubicBezTo>
                <a:cubicBezTo>
                  <a:pt x="16" y="65"/>
                  <a:pt x="10" y="69"/>
                  <a:pt x="6" y="75"/>
                </a:cubicBezTo>
                <a:cubicBezTo>
                  <a:pt x="5" y="73"/>
                  <a:pt x="4" y="70"/>
                  <a:pt x="4" y="68"/>
                </a:cubicBezTo>
                <a:close/>
                <a:moveTo>
                  <a:pt x="7" y="60"/>
                </a:moveTo>
                <a:cubicBezTo>
                  <a:pt x="8" y="59"/>
                  <a:pt x="10" y="58"/>
                  <a:pt x="11" y="57"/>
                </a:cubicBezTo>
                <a:cubicBezTo>
                  <a:pt x="14" y="55"/>
                  <a:pt x="11" y="58"/>
                  <a:pt x="11" y="58"/>
                </a:cubicBezTo>
                <a:cubicBezTo>
                  <a:pt x="8" y="61"/>
                  <a:pt x="5" y="63"/>
                  <a:pt x="3" y="66"/>
                </a:cubicBezTo>
                <a:cubicBezTo>
                  <a:pt x="3" y="65"/>
                  <a:pt x="3" y="65"/>
                  <a:pt x="3" y="64"/>
                </a:cubicBezTo>
                <a:cubicBezTo>
                  <a:pt x="4" y="63"/>
                  <a:pt x="6" y="62"/>
                  <a:pt x="7" y="60"/>
                </a:cubicBezTo>
                <a:close/>
                <a:moveTo>
                  <a:pt x="11" y="76"/>
                </a:moveTo>
                <a:cubicBezTo>
                  <a:pt x="10" y="77"/>
                  <a:pt x="9" y="77"/>
                  <a:pt x="8" y="78"/>
                </a:cubicBezTo>
                <a:cubicBezTo>
                  <a:pt x="9" y="77"/>
                  <a:pt x="10" y="76"/>
                  <a:pt x="11" y="75"/>
                </a:cubicBezTo>
                <a:cubicBezTo>
                  <a:pt x="12" y="74"/>
                  <a:pt x="14" y="72"/>
                  <a:pt x="16" y="71"/>
                </a:cubicBezTo>
                <a:cubicBezTo>
                  <a:pt x="20" y="67"/>
                  <a:pt x="23" y="63"/>
                  <a:pt x="26" y="58"/>
                </a:cubicBezTo>
                <a:cubicBezTo>
                  <a:pt x="26" y="58"/>
                  <a:pt x="26" y="58"/>
                  <a:pt x="26" y="58"/>
                </a:cubicBezTo>
                <a:cubicBezTo>
                  <a:pt x="28" y="58"/>
                  <a:pt x="29" y="59"/>
                  <a:pt x="30" y="59"/>
                </a:cubicBezTo>
                <a:cubicBezTo>
                  <a:pt x="31" y="59"/>
                  <a:pt x="31" y="59"/>
                  <a:pt x="31" y="59"/>
                </a:cubicBezTo>
                <a:cubicBezTo>
                  <a:pt x="24" y="64"/>
                  <a:pt x="18" y="71"/>
                  <a:pt x="11" y="76"/>
                </a:cubicBezTo>
                <a:close/>
                <a:moveTo>
                  <a:pt x="26" y="58"/>
                </a:moveTo>
                <a:cubicBezTo>
                  <a:pt x="18" y="63"/>
                  <a:pt x="13" y="70"/>
                  <a:pt x="6" y="75"/>
                </a:cubicBezTo>
                <a:cubicBezTo>
                  <a:pt x="9" y="73"/>
                  <a:pt x="12" y="69"/>
                  <a:pt x="15" y="66"/>
                </a:cubicBezTo>
                <a:cubicBezTo>
                  <a:pt x="18" y="63"/>
                  <a:pt x="20" y="60"/>
                  <a:pt x="22" y="57"/>
                </a:cubicBezTo>
                <a:cubicBezTo>
                  <a:pt x="23" y="57"/>
                  <a:pt x="23" y="57"/>
                  <a:pt x="22" y="57"/>
                </a:cubicBezTo>
                <a:cubicBezTo>
                  <a:pt x="24" y="57"/>
                  <a:pt x="25" y="57"/>
                  <a:pt x="26" y="58"/>
                </a:cubicBezTo>
                <a:cubicBezTo>
                  <a:pt x="26" y="58"/>
                  <a:pt x="26" y="58"/>
                  <a:pt x="26" y="58"/>
                </a:cubicBezTo>
                <a:close/>
                <a:moveTo>
                  <a:pt x="15" y="63"/>
                </a:moveTo>
                <a:cubicBezTo>
                  <a:pt x="14" y="64"/>
                  <a:pt x="12" y="65"/>
                  <a:pt x="11" y="67"/>
                </a:cubicBezTo>
                <a:cubicBezTo>
                  <a:pt x="10" y="68"/>
                  <a:pt x="7" y="69"/>
                  <a:pt x="6" y="71"/>
                </a:cubicBezTo>
                <a:cubicBezTo>
                  <a:pt x="8" y="68"/>
                  <a:pt x="10" y="65"/>
                  <a:pt x="13" y="62"/>
                </a:cubicBezTo>
                <a:cubicBezTo>
                  <a:pt x="15" y="61"/>
                  <a:pt x="17" y="59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3" y="58"/>
                  <a:pt x="9" y="62"/>
                  <a:pt x="6" y="66"/>
                </a:cubicBezTo>
                <a:cubicBezTo>
                  <a:pt x="4" y="67"/>
                  <a:pt x="4" y="66"/>
                  <a:pt x="6" y="64"/>
                </a:cubicBezTo>
                <a:cubicBezTo>
                  <a:pt x="6" y="63"/>
                  <a:pt x="7" y="62"/>
                  <a:pt x="8" y="61"/>
                </a:cubicBezTo>
                <a:cubicBezTo>
                  <a:pt x="10" y="60"/>
                  <a:pt x="12" y="58"/>
                  <a:pt x="1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7" y="55"/>
                  <a:pt x="19" y="56"/>
                  <a:pt x="22" y="56"/>
                </a:cubicBezTo>
                <a:cubicBezTo>
                  <a:pt x="22" y="56"/>
                  <a:pt x="22" y="56"/>
                  <a:pt x="22" y="56"/>
                </a:cubicBezTo>
                <a:cubicBezTo>
                  <a:pt x="19" y="58"/>
                  <a:pt x="17" y="60"/>
                  <a:pt x="15" y="63"/>
                </a:cubicBezTo>
                <a:close/>
                <a:moveTo>
                  <a:pt x="5" y="62"/>
                </a:moveTo>
                <a:cubicBezTo>
                  <a:pt x="5" y="61"/>
                  <a:pt x="6" y="60"/>
                  <a:pt x="7" y="59"/>
                </a:cubicBezTo>
                <a:cubicBezTo>
                  <a:pt x="8" y="58"/>
                  <a:pt x="9" y="57"/>
                  <a:pt x="10" y="55"/>
                </a:cubicBezTo>
                <a:cubicBezTo>
                  <a:pt x="11" y="55"/>
                  <a:pt x="12" y="55"/>
                  <a:pt x="13" y="55"/>
                </a:cubicBezTo>
                <a:cubicBezTo>
                  <a:pt x="10" y="57"/>
                  <a:pt x="7" y="59"/>
                  <a:pt x="5" y="62"/>
                </a:cubicBezTo>
                <a:close/>
                <a:moveTo>
                  <a:pt x="4" y="60"/>
                </a:moveTo>
                <a:cubicBezTo>
                  <a:pt x="5" y="59"/>
                  <a:pt x="6" y="58"/>
                  <a:pt x="7" y="57"/>
                </a:cubicBezTo>
                <a:cubicBezTo>
                  <a:pt x="7" y="56"/>
                  <a:pt x="8" y="56"/>
                  <a:pt x="8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8" y="56"/>
                  <a:pt x="8" y="57"/>
                  <a:pt x="7" y="58"/>
                </a:cubicBezTo>
                <a:cubicBezTo>
                  <a:pt x="6" y="59"/>
                  <a:pt x="4" y="61"/>
                  <a:pt x="3" y="63"/>
                </a:cubicBezTo>
                <a:cubicBezTo>
                  <a:pt x="3" y="62"/>
                  <a:pt x="3" y="62"/>
                  <a:pt x="3" y="61"/>
                </a:cubicBezTo>
                <a:cubicBezTo>
                  <a:pt x="3" y="60"/>
                  <a:pt x="3" y="59"/>
                  <a:pt x="3" y="58"/>
                </a:cubicBezTo>
                <a:cubicBezTo>
                  <a:pt x="4" y="57"/>
                  <a:pt x="5" y="56"/>
                  <a:pt x="7" y="56"/>
                </a:cubicBezTo>
                <a:cubicBezTo>
                  <a:pt x="6" y="57"/>
                  <a:pt x="4" y="58"/>
                  <a:pt x="3" y="59"/>
                </a:cubicBezTo>
                <a:cubicBezTo>
                  <a:pt x="3" y="60"/>
                  <a:pt x="3" y="60"/>
                  <a:pt x="4" y="60"/>
                </a:cubicBezTo>
                <a:close/>
                <a:moveTo>
                  <a:pt x="11" y="83"/>
                </a:moveTo>
                <a:cubicBezTo>
                  <a:pt x="21" y="76"/>
                  <a:pt x="29" y="65"/>
                  <a:pt x="40" y="59"/>
                </a:cubicBezTo>
                <a:cubicBezTo>
                  <a:pt x="40" y="59"/>
                  <a:pt x="44" y="56"/>
                  <a:pt x="43" y="58"/>
                </a:cubicBezTo>
                <a:cubicBezTo>
                  <a:pt x="42" y="59"/>
                  <a:pt x="40" y="60"/>
                  <a:pt x="39" y="61"/>
                </a:cubicBezTo>
                <a:cubicBezTo>
                  <a:pt x="36" y="63"/>
                  <a:pt x="33" y="66"/>
                  <a:pt x="30" y="69"/>
                </a:cubicBezTo>
                <a:cubicBezTo>
                  <a:pt x="24" y="74"/>
                  <a:pt x="19" y="80"/>
                  <a:pt x="13" y="86"/>
                </a:cubicBezTo>
                <a:cubicBezTo>
                  <a:pt x="13" y="86"/>
                  <a:pt x="13" y="86"/>
                  <a:pt x="13" y="85"/>
                </a:cubicBezTo>
                <a:cubicBezTo>
                  <a:pt x="12" y="85"/>
                  <a:pt x="11" y="84"/>
                  <a:pt x="11" y="83"/>
                </a:cubicBezTo>
                <a:close/>
                <a:moveTo>
                  <a:pt x="29" y="93"/>
                </a:moveTo>
                <a:cubicBezTo>
                  <a:pt x="29" y="92"/>
                  <a:pt x="30" y="92"/>
                  <a:pt x="30" y="92"/>
                </a:cubicBezTo>
                <a:cubicBezTo>
                  <a:pt x="30" y="92"/>
                  <a:pt x="31" y="92"/>
                  <a:pt x="31" y="91"/>
                </a:cubicBezTo>
                <a:cubicBezTo>
                  <a:pt x="32" y="90"/>
                  <a:pt x="33" y="90"/>
                  <a:pt x="34" y="89"/>
                </a:cubicBezTo>
                <a:cubicBezTo>
                  <a:pt x="40" y="84"/>
                  <a:pt x="46" y="79"/>
                  <a:pt x="52" y="74"/>
                </a:cubicBezTo>
                <a:cubicBezTo>
                  <a:pt x="55" y="72"/>
                  <a:pt x="58" y="69"/>
                  <a:pt x="61" y="67"/>
                </a:cubicBezTo>
                <a:cubicBezTo>
                  <a:pt x="63" y="65"/>
                  <a:pt x="64" y="64"/>
                  <a:pt x="66" y="63"/>
                </a:cubicBezTo>
                <a:cubicBezTo>
                  <a:pt x="66" y="62"/>
                  <a:pt x="67" y="62"/>
                  <a:pt x="68" y="61"/>
                </a:cubicBezTo>
                <a:cubicBezTo>
                  <a:pt x="69" y="61"/>
                  <a:pt x="69" y="61"/>
                  <a:pt x="70" y="60"/>
                </a:cubicBezTo>
                <a:cubicBezTo>
                  <a:pt x="60" y="73"/>
                  <a:pt x="45" y="81"/>
                  <a:pt x="34" y="93"/>
                </a:cubicBezTo>
                <a:cubicBezTo>
                  <a:pt x="34" y="93"/>
                  <a:pt x="34" y="94"/>
                  <a:pt x="34" y="93"/>
                </a:cubicBezTo>
                <a:cubicBezTo>
                  <a:pt x="47" y="84"/>
                  <a:pt x="59" y="75"/>
                  <a:pt x="70" y="65"/>
                </a:cubicBezTo>
                <a:cubicBezTo>
                  <a:pt x="69" y="66"/>
                  <a:pt x="68" y="67"/>
                  <a:pt x="67" y="68"/>
                </a:cubicBezTo>
                <a:cubicBezTo>
                  <a:pt x="64" y="71"/>
                  <a:pt x="61" y="74"/>
                  <a:pt x="57" y="77"/>
                </a:cubicBezTo>
                <a:cubicBezTo>
                  <a:pt x="51" y="82"/>
                  <a:pt x="45" y="88"/>
                  <a:pt x="39" y="93"/>
                </a:cubicBezTo>
                <a:cubicBezTo>
                  <a:pt x="39" y="94"/>
                  <a:pt x="39" y="94"/>
                  <a:pt x="40" y="94"/>
                </a:cubicBezTo>
                <a:cubicBezTo>
                  <a:pt x="52" y="86"/>
                  <a:pt x="62" y="76"/>
                  <a:pt x="73" y="67"/>
                </a:cubicBezTo>
                <a:cubicBezTo>
                  <a:pt x="73" y="67"/>
                  <a:pt x="73" y="67"/>
                  <a:pt x="73" y="67"/>
                </a:cubicBezTo>
                <a:cubicBezTo>
                  <a:pt x="70" y="70"/>
                  <a:pt x="67" y="73"/>
                  <a:pt x="64" y="76"/>
                </a:cubicBezTo>
                <a:cubicBezTo>
                  <a:pt x="58" y="81"/>
                  <a:pt x="52" y="87"/>
                  <a:pt x="47" y="92"/>
                </a:cubicBezTo>
                <a:cubicBezTo>
                  <a:pt x="46" y="93"/>
                  <a:pt x="47" y="93"/>
                  <a:pt x="47" y="93"/>
                </a:cubicBezTo>
                <a:cubicBezTo>
                  <a:pt x="57" y="86"/>
                  <a:pt x="65" y="77"/>
                  <a:pt x="74" y="70"/>
                </a:cubicBezTo>
                <a:cubicBezTo>
                  <a:pt x="75" y="69"/>
                  <a:pt x="76" y="69"/>
                  <a:pt x="76" y="68"/>
                </a:cubicBezTo>
                <a:cubicBezTo>
                  <a:pt x="75" y="69"/>
                  <a:pt x="75" y="70"/>
                  <a:pt x="74" y="71"/>
                </a:cubicBezTo>
                <a:cubicBezTo>
                  <a:pt x="72" y="73"/>
                  <a:pt x="70" y="75"/>
                  <a:pt x="68" y="76"/>
                </a:cubicBezTo>
                <a:cubicBezTo>
                  <a:pt x="63" y="80"/>
                  <a:pt x="58" y="85"/>
                  <a:pt x="54" y="90"/>
                </a:cubicBezTo>
                <a:cubicBezTo>
                  <a:pt x="54" y="90"/>
                  <a:pt x="54" y="91"/>
                  <a:pt x="54" y="90"/>
                </a:cubicBezTo>
                <a:cubicBezTo>
                  <a:pt x="61" y="87"/>
                  <a:pt x="67" y="81"/>
                  <a:pt x="73" y="76"/>
                </a:cubicBezTo>
                <a:cubicBezTo>
                  <a:pt x="73" y="76"/>
                  <a:pt x="74" y="75"/>
                  <a:pt x="76" y="74"/>
                </a:cubicBezTo>
                <a:cubicBezTo>
                  <a:pt x="75" y="74"/>
                  <a:pt x="75" y="74"/>
                  <a:pt x="75" y="75"/>
                </a:cubicBezTo>
                <a:cubicBezTo>
                  <a:pt x="74" y="76"/>
                  <a:pt x="72" y="77"/>
                  <a:pt x="70" y="79"/>
                </a:cubicBezTo>
                <a:cubicBezTo>
                  <a:pt x="67" y="82"/>
                  <a:pt x="64" y="86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55" y="92"/>
                  <a:pt x="49" y="94"/>
                  <a:pt x="42" y="94"/>
                </a:cubicBezTo>
                <a:cubicBezTo>
                  <a:pt x="38" y="94"/>
                  <a:pt x="33" y="94"/>
                  <a:pt x="29" y="93"/>
                </a:cubicBezTo>
                <a:close/>
                <a:moveTo>
                  <a:pt x="63" y="88"/>
                </a:moveTo>
                <a:cubicBezTo>
                  <a:pt x="66" y="85"/>
                  <a:pt x="68" y="83"/>
                  <a:pt x="70" y="80"/>
                </a:cubicBezTo>
                <a:cubicBezTo>
                  <a:pt x="71" y="79"/>
                  <a:pt x="73" y="77"/>
                  <a:pt x="74" y="76"/>
                </a:cubicBezTo>
                <a:cubicBezTo>
                  <a:pt x="71" y="81"/>
                  <a:pt x="68" y="85"/>
                  <a:pt x="63" y="88"/>
                </a:cubicBezTo>
                <a:close/>
                <a:moveTo>
                  <a:pt x="76" y="73"/>
                </a:moveTo>
                <a:cubicBezTo>
                  <a:pt x="73" y="75"/>
                  <a:pt x="70" y="78"/>
                  <a:pt x="67" y="81"/>
                </a:cubicBezTo>
                <a:cubicBezTo>
                  <a:pt x="65" y="83"/>
                  <a:pt x="62" y="85"/>
                  <a:pt x="60" y="86"/>
                </a:cubicBezTo>
                <a:cubicBezTo>
                  <a:pt x="59" y="87"/>
                  <a:pt x="53" y="91"/>
                  <a:pt x="57" y="88"/>
                </a:cubicBezTo>
                <a:cubicBezTo>
                  <a:pt x="61" y="84"/>
                  <a:pt x="65" y="80"/>
                  <a:pt x="69" y="76"/>
                </a:cubicBezTo>
                <a:cubicBezTo>
                  <a:pt x="73" y="73"/>
                  <a:pt x="76" y="71"/>
                  <a:pt x="78" y="67"/>
                </a:cubicBezTo>
                <a:cubicBezTo>
                  <a:pt x="78" y="66"/>
                  <a:pt x="77" y="66"/>
                  <a:pt x="77" y="66"/>
                </a:cubicBezTo>
                <a:cubicBezTo>
                  <a:pt x="73" y="70"/>
                  <a:pt x="68" y="74"/>
                  <a:pt x="63" y="78"/>
                </a:cubicBezTo>
                <a:cubicBezTo>
                  <a:pt x="61" y="80"/>
                  <a:pt x="58" y="83"/>
                  <a:pt x="56" y="85"/>
                </a:cubicBezTo>
                <a:cubicBezTo>
                  <a:pt x="54" y="87"/>
                  <a:pt x="50" y="90"/>
                  <a:pt x="48" y="92"/>
                </a:cubicBezTo>
                <a:cubicBezTo>
                  <a:pt x="58" y="83"/>
                  <a:pt x="67" y="74"/>
                  <a:pt x="76" y="64"/>
                </a:cubicBezTo>
                <a:cubicBezTo>
                  <a:pt x="77" y="64"/>
                  <a:pt x="77" y="64"/>
                  <a:pt x="77" y="64"/>
                </a:cubicBezTo>
                <a:cubicBezTo>
                  <a:pt x="77" y="63"/>
                  <a:pt x="78" y="63"/>
                  <a:pt x="78" y="62"/>
                </a:cubicBezTo>
                <a:cubicBezTo>
                  <a:pt x="78" y="62"/>
                  <a:pt x="78" y="61"/>
                  <a:pt x="78" y="62"/>
                </a:cubicBezTo>
                <a:cubicBezTo>
                  <a:pt x="71" y="67"/>
                  <a:pt x="65" y="73"/>
                  <a:pt x="59" y="78"/>
                </a:cubicBezTo>
                <a:cubicBezTo>
                  <a:pt x="56" y="81"/>
                  <a:pt x="52" y="83"/>
                  <a:pt x="49" y="86"/>
                </a:cubicBezTo>
                <a:cubicBezTo>
                  <a:pt x="47" y="87"/>
                  <a:pt x="46" y="89"/>
                  <a:pt x="44" y="90"/>
                </a:cubicBezTo>
                <a:cubicBezTo>
                  <a:pt x="49" y="85"/>
                  <a:pt x="54" y="81"/>
                  <a:pt x="59" y="76"/>
                </a:cubicBezTo>
                <a:cubicBezTo>
                  <a:pt x="65" y="71"/>
                  <a:pt x="71" y="66"/>
                  <a:pt x="76" y="60"/>
                </a:cubicBezTo>
                <a:cubicBezTo>
                  <a:pt x="76" y="60"/>
                  <a:pt x="76" y="59"/>
                  <a:pt x="75" y="59"/>
                </a:cubicBezTo>
                <a:cubicBezTo>
                  <a:pt x="69" y="65"/>
                  <a:pt x="62" y="71"/>
                  <a:pt x="56" y="76"/>
                </a:cubicBezTo>
                <a:cubicBezTo>
                  <a:pt x="52" y="79"/>
                  <a:pt x="48" y="82"/>
                  <a:pt x="44" y="85"/>
                </a:cubicBezTo>
                <a:cubicBezTo>
                  <a:pt x="42" y="87"/>
                  <a:pt x="40" y="88"/>
                  <a:pt x="38" y="90"/>
                </a:cubicBezTo>
                <a:cubicBezTo>
                  <a:pt x="38" y="90"/>
                  <a:pt x="37" y="91"/>
                  <a:pt x="36" y="92"/>
                </a:cubicBezTo>
                <a:cubicBezTo>
                  <a:pt x="36" y="92"/>
                  <a:pt x="36" y="91"/>
                  <a:pt x="37" y="91"/>
                </a:cubicBezTo>
                <a:cubicBezTo>
                  <a:pt x="43" y="85"/>
                  <a:pt x="50" y="80"/>
                  <a:pt x="55" y="75"/>
                </a:cubicBezTo>
                <a:cubicBezTo>
                  <a:pt x="61" y="70"/>
                  <a:pt x="66" y="65"/>
                  <a:pt x="71" y="60"/>
                </a:cubicBezTo>
                <a:cubicBezTo>
                  <a:pt x="73" y="59"/>
                  <a:pt x="76" y="58"/>
                  <a:pt x="78" y="59"/>
                </a:cubicBezTo>
                <a:cubicBezTo>
                  <a:pt x="78" y="59"/>
                  <a:pt x="79" y="59"/>
                  <a:pt x="79" y="59"/>
                </a:cubicBezTo>
                <a:cubicBezTo>
                  <a:pt x="79" y="60"/>
                  <a:pt x="79" y="61"/>
                  <a:pt x="78" y="62"/>
                </a:cubicBezTo>
                <a:cubicBezTo>
                  <a:pt x="78" y="66"/>
                  <a:pt x="77" y="69"/>
                  <a:pt x="76" y="73"/>
                </a:cubicBezTo>
                <a:close/>
                <a:moveTo>
                  <a:pt x="34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5" y="27"/>
                  <a:pt x="36" y="27"/>
                  <a:pt x="36" y="26"/>
                </a:cubicBezTo>
                <a:cubicBezTo>
                  <a:pt x="37" y="18"/>
                  <a:pt x="35" y="11"/>
                  <a:pt x="36" y="3"/>
                </a:cubicBezTo>
                <a:cubicBezTo>
                  <a:pt x="40" y="4"/>
                  <a:pt x="44" y="3"/>
                  <a:pt x="48" y="3"/>
                </a:cubicBezTo>
                <a:cubicBezTo>
                  <a:pt x="49" y="11"/>
                  <a:pt x="48" y="18"/>
                  <a:pt x="48" y="26"/>
                </a:cubicBezTo>
                <a:cubicBezTo>
                  <a:pt x="48" y="26"/>
                  <a:pt x="48" y="26"/>
                  <a:pt x="49" y="26"/>
                </a:cubicBezTo>
                <a:cubicBezTo>
                  <a:pt x="49" y="27"/>
                  <a:pt x="49" y="27"/>
                  <a:pt x="50" y="27"/>
                </a:cubicBezTo>
                <a:cubicBezTo>
                  <a:pt x="67" y="26"/>
                  <a:pt x="77" y="40"/>
                  <a:pt x="78" y="56"/>
                </a:cubicBezTo>
                <a:cubicBezTo>
                  <a:pt x="76" y="55"/>
                  <a:pt x="74" y="56"/>
                  <a:pt x="72" y="57"/>
                </a:cubicBezTo>
                <a:cubicBezTo>
                  <a:pt x="67" y="59"/>
                  <a:pt x="64" y="58"/>
                  <a:pt x="60" y="55"/>
                </a:cubicBezTo>
                <a:cubicBezTo>
                  <a:pt x="53" y="51"/>
                  <a:pt x="45" y="53"/>
                  <a:pt x="38" y="55"/>
                </a:cubicBezTo>
                <a:cubicBezTo>
                  <a:pt x="33" y="57"/>
                  <a:pt x="30" y="56"/>
                  <a:pt x="25" y="54"/>
                </a:cubicBezTo>
                <a:cubicBezTo>
                  <a:pt x="22" y="53"/>
                  <a:pt x="19" y="53"/>
                  <a:pt x="16" y="52"/>
                </a:cubicBezTo>
                <a:cubicBezTo>
                  <a:pt x="12" y="52"/>
                  <a:pt x="7" y="52"/>
                  <a:pt x="3" y="54"/>
                </a:cubicBezTo>
                <a:cubicBezTo>
                  <a:pt x="6" y="40"/>
                  <a:pt x="19" y="26"/>
                  <a:pt x="34" y="2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47"/>
          <p:cNvSpPr>
            <a:spLocks noEditPoints="1"/>
          </p:cNvSpPr>
          <p:nvPr/>
        </p:nvSpPr>
        <p:spPr bwMode="auto">
          <a:xfrm>
            <a:off x="6700837" y="1265238"/>
            <a:ext cx="315912" cy="365125"/>
          </a:xfrm>
          <a:custGeom>
            <a:avLst/>
            <a:gdLst>
              <a:gd name="T0" fmla="*/ 71 w 84"/>
              <a:gd name="T1" fmla="*/ 86 h 97"/>
              <a:gd name="T2" fmla="*/ 49 w 84"/>
              <a:gd name="T3" fmla="*/ 1 h 97"/>
              <a:gd name="T4" fmla="*/ 0 w 84"/>
              <a:gd name="T5" fmla="*/ 57 h 97"/>
              <a:gd name="T6" fmla="*/ 46 w 84"/>
              <a:gd name="T7" fmla="*/ 74 h 97"/>
              <a:gd name="T8" fmla="*/ 36 w 84"/>
              <a:gd name="T9" fmla="*/ 87 h 97"/>
              <a:gd name="T10" fmla="*/ 34 w 84"/>
              <a:gd name="T11" fmla="*/ 72 h 97"/>
              <a:gd name="T12" fmla="*/ 19 w 84"/>
              <a:gd name="T13" fmla="*/ 89 h 97"/>
              <a:gd name="T14" fmla="*/ 28 w 84"/>
              <a:gd name="T15" fmla="*/ 86 h 97"/>
              <a:gd name="T16" fmla="*/ 14 w 84"/>
              <a:gd name="T17" fmla="*/ 86 h 97"/>
              <a:gd name="T18" fmla="*/ 32 w 84"/>
              <a:gd name="T19" fmla="*/ 72 h 97"/>
              <a:gd name="T20" fmla="*/ 55 w 84"/>
              <a:gd name="T21" fmla="*/ 72 h 97"/>
              <a:gd name="T22" fmla="*/ 39 w 84"/>
              <a:gd name="T23" fmla="*/ 77 h 97"/>
              <a:gd name="T24" fmla="*/ 22 w 84"/>
              <a:gd name="T25" fmla="*/ 86 h 97"/>
              <a:gd name="T26" fmla="*/ 63 w 84"/>
              <a:gd name="T27" fmla="*/ 61 h 97"/>
              <a:gd name="T28" fmla="*/ 52 w 84"/>
              <a:gd name="T29" fmla="*/ 56 h 97"/>
              <a:gd name="T30" fmla="*/ 16 w 84"/>
              <a:gd name="T31" fmla="*/ 84 h 97"/>
              <a:gd name="T32" fmla="*/ 13 w 84"/>
              <a:gd name="T33" fmla="*/ 81 h 97"/>
              <a:gd name="T34" fmla="*/ 39 w 84"/>
              <a:gd name="T35" fmla="*/ 58 h 97"/>
              <a:gd name="T36" fmla="*/ 28 w 84"/>
              <a:gd name="T37" fmla="*/ 63 h 97"/>
              <a:gd name="T38" fmla="*/ 10 w 84"/>
              <a:gd name="T39" fmla="*/ 82 h 97"/>
              <a:gd name="T40" fmla="*/ 23 w 84"/>
              <a:gd name="T41" fmla="*/ 62 h 97"/>
              <a:gd name="T42" fmla="*/ 17 w 84"/>
              <a:gd name="T43" fmla="*/ 57 h 97"/>
              <a:gd name="T44" fmla="*/ 14 w 84"/>
              <a:gd name="T45" fmla="*/ 65 h 97"/>
              <a:gd name="T46" fmla="*/ 7 w 84"/>
              <a:gd name="T47" fmla="*/ 61 h 97"/>
              <a:gd name="T48" fmla="*/ 7 w 84"/>
              <a:gd name="T49" fmla="*/ 61 h 97"/>
              <a:gd name="T50" fmla="*/ 27 w 84"/>
              <a:gd name="T51" fmla="*/ 59 h 97"/>
              <a:gd name="T52" fmla="*/ 26 w 84"/>
              <a:gd name="T53" fmla="*/ 58 h 97"/>
              <a:gd name="T54" fmla="*/ 26 w 84"/>
              <a:gd name="T55" fmla="*/ 58 h 97"/>
              <a:gd name="T56" fmla="*/ 13 w 84"/>
              <a:gd name="T57" fmla="*/ 63 h 97"/>
              <a:gd name="T58" fmla="*/ 8 w 84"/>
              <a:gd name="T59" fmla="*/ 62 h 97"/>
              <a:gd name="T60" fmla="*/ 15 w 84"/>
              <a:gd name="T61" fmla="*/ 63 h 97"/>
              <a:gd name="T62" fmla="*/ 5 w 84"/>
              <a:gd name="T63" fmla="*/ 62 h 97"/>
              <a:gd name="T64" fmla="*/ 7 w 84"/>
              <a:gd name="T65" fmla="*/ 58 h 97"/>
              <a:gd name="T66" fmla="*/ 3 w 84"/>
              <a:gd name="T67" fmla="*/ 60 h 97"/>
              <a:gd name="T68" fmla="*/ 39 w 84"/>
              <a:gd name="T69" fmla="*/ 61 h 97"/>
              <a:gd name="T70" fmla="*/ 29 w 84"/>
              <a:gd name="T71" fmla="*/ 93 h 97"/>
              <a:gd name="T72" fmla="*/ 61 w 84"/>
              <a:gd name="T73" fmla="*/ 67 h 97"/>
              <a:gd name="T74" fmla="*/ 35 w 84"/>
              <a:gd name="T75" fmla="*/ 94 h 97"/>
              <a:gd name="T76" fmla="*/ 40 w 84"/>
              <a:gd name="T77" fmla="*/ 94 h 97"/>
              <a:gd name="T78" fmla="*/ 47 w 84"/>
              <a:gd name="T79" fmla="*/ 93 h 97"/>
              <a:gd name="T80" fmla="*/ 54 w 84"/>
              <a:gd name="T81" fmla="*/ 90 h 97"/>
              <a:gd name="T82" fmla="*/ 71 w 84"/>
              <a:gd name="T83" fmla="*/ 79 h 97"/>
              <a:gd name="T84" fmla="*/ 63 w 84"/>
              <a:gd name="T85" fmla="*/ 88 h 97"/>
              <a:gd name="T86" fmla="*/ 67 w 84"/>
              <a:gd name="T87" fmla="*/ 81 h 97"/>
              <a:gd name="T88" fmla="*/ 77 w 84"/>
              <a:gd name="T89" fmla="*/ 66 h 97"/>
              <a:gd name="T90" fmla="*/ 77 w 84"/>
              <a:gd name="T91" fmla="*/ 64 h 97"/>
              <a:gd name="T92" fmla="*/ 44 w 84"/>
              <a:gd name="T93" fmla="*/ 90 h 97"/>
              <a:gd name="T94" fmla="*/ 44 w 84"/>
              <a:gd name="T95" fmla="*/ 85 h 97"/>
              <a:gd name="T96" fmla="*/ 71 w 84"/>
              <a:gd name="T97" fmla="*/ 60 h 97"/>
              <a:gd name="T98" fmla="*/ 34 w 84"/>
              <a:gd name="T99" fmla="*/ 27 h 97"/>
              <a:gd name="T100" fmla="*/ 48 w 84"/>
              <a:gd name="T101" fmla="*/ 26 h 97"/>
              <a:gd name="T102" fmla="*/ 60 w 84"/>
              <a:gd name="T103" fmla="*/ 56 h 97"/>
              <a:gd name="T104" fmla="*/ 34 w 84"/>
              <a:gd name="T105" fmla="*/ 2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4" h="97">
                <a:moveTo>
                  <a:pt x="0" y="58"/>
                </a:moveTo>
                <a:cubicBezTo>
                  <a:pt x="0" y="59"/>
                  <a:pt x="0" y="59"/>
                  <a:pt x="0" y="60"/>
                </a:cubicBezTo>
                <a:cubicBezTo>
                  <a:pt x="0" y="70"/>
                  <a:pt x="4" y="80"/>
                  <a:pt x="10" y="87"/>
                </a:cubicBezTo>
                <a:cubicBezTo>
                  <a:pt x="18" y="95"/>
                  <a:pt x="32" y="97"/>
                  <a:pt x="42" y="97"/>
                </a:cubicBezTo>
                <a:cubicBezTo>
                  <a:pt x="53" y="97"/>
                  <a:pt x="63" y="93"/>
                  <a:pt x="71" y="86"/>
                </a:cubicBezTo>
                <a:cubicBezTo>
                  <a:pt x="78" y="80"/>
                  <a:pt x="80" y="72"/>
                  <a:pt x="81" y="63"/>
                </a:cubicBezTo>
                <a:cubicBezTo>
                  <a:pt x="84" y="45"/>
                  <a:pt x="72" y="24"/>
                  <a:pt x="51" y="24"/>
                </a:cubicBezTo>
                <a:cubicBezTo>
                  <a:pt x="52" y="17"/>
                  <a:pt x="52" y="10"/>
                  <a:pt x="51" y="2"/>
                </a:cubicBezTo>
                <a:cubicBezTo>
                  <a:pt x="51" y="2"/>
                  <a:pt x="50" y="1"/>
                  <a:pt x="50" y="1"/>
                </a:cubicBezTo>
                <a:cubicBezTo>
                  <a:pt x="50" y="1"/>
                  <a:pt x="49" y="1"/>
                  <a:pt x="49" y="1"/>
                </a:cubicBezTo>
                <a:cubicBezTo>
                  <a:pt x="44" y="1"/>
                  <a:pt x="40" y="2"/>
                  <a:pt x="35" y="1"/>
                </a:cubicBezTo>
                <a:cubicBezTo>
                  <a:pt x="35" y="0"/>
                  <a:pt x="34" y="1"/>
                  <a:pt x="34" y="1"/>
                </a:cubicBezTo>
                <a:cubicBezTo>
                  <a:pt x="33" y="2"/>
                  <a:pt x="33" y="2"/>
                  <a:pt x="33" y="3"/>
                </a:cubicBezTo>
                <a:cubicBezTo>
                  <a:pt x="33" y="10"/>
                  <a:pt x="34" y="17"/>
                  <a:pt x="33" y="24"/>
                </a:cubicBezTo>
                <a:cubicBezTo>
                  <a:pt x="16" y="23"/>
                  <a:pt x="2" y="41"/>
                  <a:pt x="0" y="57"/>
                </a:cubicBezTo>
                <a:cubicBezTo>
                  <a:pt x="0" y="57"/>
                  <a:pt x="0" y="58"/>
                  <a:pt x="0" y="58"/>
                </a:cubicBezTo>
                <a:close/>
                <a:moveTo>
                  <a:pt x="28" y="93"/>
                </a:moveTo>
                <a:cubicBezTo>
                  <a:pt x="28" y="93"/>
                  <a:pt x="28" y="93"/>
                  <a:pt x="28" y="93"/>
                </a:cubicBezTo>
                <a:cubicBezTo>
                  <a:pt x="26" y="92"/>
                  <a:pt x="25" y="92"/>
                  <a:pt x="23" y="91"/>
                </a:cubicBezTo>
                <a:cubicBezTo>
                  <a:pt x="30" y="85"/>
                  <a:pt x="38" y="80"/>
                  <a:pt x="46" y="74"/>
                </a:cubicBezTo>
                <a:cubicBezTo>
                  <a:pt x="49" y="72"/>
                  <a:pt x="52" y="70"/>
                  <a:pt x="54" y="68"/>
                </a:cubicBezTo>
                <a:cubicBezTo>
                  <a:pt x="57" y="66"/>
                  <a:pt x="59" y="65"/>
                  <a:pt x="61" y="63"/>
                </a:cubicBezTo>
                <a:cubicBezTo>
                  <a:pt x="63" y="62"/>
                  <a:pt x="65" y="60"/>
                  <a:pt x="62" y="63"/>
                </a:cubicBezTo>
                <a:cubicBezTo>
                  <a:pt x="57" y="69"/>
                  <a:pt x="51" y="73"/>
                  <a:pt x="45" y="78"/>
                </a:cubicBezTo>
                <a:cubicBezTo>
                  <a:pt x="42" y="80"/>
                  <a:pt x="39" y="84"/>
                  <a:pt x="36" y="87"/>
                </a:cubicBezTo>
                <a:cubicBezTo>
                  <a:pt x="34" y="88"/>
                  <a:pt x="33" y="90"/>
                  <a:pt x="31" y="91"/>
                </a:cubicBezTo>
                <a:cubicBezTo>
                  <a:pt x="30" y="91"/>
                  <a:pt x="29" y="92"/>
                  <a:pt x="28" y="93"/>
                </a:cubicBezTo>
                <a:close/>
                <a:moveTo>
                  <a:pt x="17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22" y="83"/>
                  <a:pt x="28" y="77"/>
                  <a:pt x="34" y="72"/>
                </a:cubicBezTo>
                <a:cubicBezTo>
                  <a:pt x="38" y="69"/>
                  <a:pt x="41" y="66"/>
                  <a:pt x="45" y="63"/>
                </a:cubicBezTo>
                <a:cubicBezTo>
                  <a:pt x="48" y="61"/>
                  <a:pt x="52" y="59"/>
                  <a:pt x="53" y="58"/>
                </a:cubicBezTo>
                <a:cubicBezTo>
                  <a:pt x="47" y="63"/>
                  <a:pt x="40" y="69"/>
                  <a:pt x="34" y="75"/>
                </a:cubicBezTo>
                <a:cubicBezTo>
                  <a:pt x="28" y="79"/>
                  <a:pt x="23" y="83"/>
                  <a:pt x="19" y="89"/>
                </a:cubicBezTo>
                <a:cubicBezTo>
                  <a:pt x="18" y="89"/>
                  <a:pt x="19" y="89"/>
                  <a:pt x="19" y="89"/>
                </a:cubicBezTo>
                <a:cubicBezTo>
                  <a:pt x="25" y="85"/>
                  <a:pt x="31" y="80"/>
                  <a:pt x="38" y="76"/>
                </a:cubicBezTo>
                <a:cubicBezTo>
                  <a:pt x="44" y="71"/>
                  <a:pt x="51" y="64"/>
                  <a:pt x="58" y="60"/>
                </a:cubicBezTo>
                <a:cubicBezTo>
                  <a:pt x="55" y="62"/>
                  <a:pt x="52" y="65"/>
                  <a:pt x="49" y="67"/>
                </a:cubicBezTo>
                <a:cubicBezTo>
                  <a:pt x="45" y="70"/>
                  <a:pt x="42" y="73"/>
                  <a:pt x="38" y="77"/>
                </a:cubicBezTo>
                <a:cubicBezTo>
                  <a:pt x="35" y="80"/>
                  <a:pt x="32" y="83"/>
                  <a:pt x="28" y="86"/>
                </a:cubicBezTo>
                <a:cubicBezTo>
                  <a:pt x="26" y="88"/>
                  <a:pt x="24" y="89"/>
                  <a:pt x="22" y="91"/>
                </a:cubicBezTo>
                <a:cubicBezTo>
                  <a:pt x="20" y="90"/>
                  <a:pt x="18" y="89"/>
                  <a:pt x="17" y="88"/>
                </a:cubicBezTo>
                <a:close/>
                <a:moveTo>
                  <a:pt x="16" y="88"/>
                </a:moveTo>
                <a:cubicBezTo>
                  <a:pt x="16" y="88"/>
                  <a:pt x="16" y="88"/>
                  <a:pt x="16" y="88"/>
                </a:cubicBezTo>
                <a:cubicBezTo>
                  <a:pt x="16" y="87"/>
                  <a:pt x="15" y="87"/>
                  <a:pt x="14" y="86"/>
                </a:cubicBezTo>
                <a:cubicBezTo>
                  <a:pt x="20" y="81"/>
                  <a:pt x="26" y="76"/>
                  <a:pt x="32" y="71"/>
                </a:cubicBezTo>
                <a:cubicBezTo>
                  <a:pt x="36" y="68"/>
                  <a:pt x="39" y="65"/>
                  <a:pt x="43" y="62"/>
                </a:cubicBezTo>
                <a:cubicBezTo>
                  <a:pt x="45" y="61"/>
                  <a:pt x="47" y="60"/>
                  <a:pt x="49" y="58"/>
                </a:cubicBezTo>
                <a:cubicBezTo>
                  <a:pt x="53" y="55"/>
                  <a:pt x="48" y="59"/>
                  <a:pt x="47" y="60"/>
                </a:cubicBezTo>
                <a:cubicBezTo>
                  <a:pt x="42" y="64"/>
                  <a:pt x="37" y="68"/>
                  <a:pt x="32" y="72"/>
                </a:cubicBezTo>
                <a:cubicBezTo>
                  <a:pt x="27" y="78"/>
                  <a:pt x="21" y="82"/>
                  <a:pt x="16" y="88"/>
                </a:cubicBezTo>
                <a:close/>
                <a:moveTo>
                  <a:pt x="48" y="76"/>
                </a:moveTo>
                <a:cubicBezTo>
                  <a:pt x="54" y="72"/>
                  <a:pt x="60" y="67"/>
                  <a:pt x="64" y="61"/>
                </a:cubicBezTo>
                <a:cubicBezTo>
                  <a:pt x="65" y="62"/>
                  <a:pt x="65" y="62"/>
                  <a:pt x="66" y="62"/>
                </a:cubicBezTo>
                <a:cubicBezTo>
                  <a:pt x="62" y="65"/>
                  <a:pt x="58" y="69"/>
                  <a:pt x="55" y="72"/>
                </a:cubicBezTo>
                <a:cubicBezTo>
                  <a:pt x="49" y="76"/>
                  <a:pt x="44" y="81"/>
                  <a:pt x="38" y="85"/>
                </a:cubicBezTo>
                <a:cubicBezTo>
                  <a:pt x="41" y="82"/>
                  <a:pt x="44" y="79"/>
                  <a:pt x="48" y="76"/>
                </a:cubicBezTo>
                <a:close/>
                <a:moveTo>
                  <a:pt x="46" y="74"/>
                </a:moveTo>
                <a:cubicBezTo>
                  <a:pt x="41" y="77"/>
                  <a:pt x="37" y="80"/>
                  <a:pt x="33" y="83"/>
                </a:cubicBezTo>
                <a:cubicBezTo>
                  <a:pt x="35" y="81"/>
                  <a:pt x="37" y="79"/>
                  <a:pt x="39" y="77"/>
                </a:cubicBezTo>
                <a:cubicBezTo>
                  <a:pt x="45" y="71"/>
                  <a:pt x="53" y="65"/>
                  <a:pt x="59" y="60"/>
                </a:cubicBezTo>
                <a:cubicBezTo>
                  <a:pt x="60" y="59"/>
                  <a:pt x="59" y="59"/>
                  <a:pt x="59" y="59"/>
                </a:cubicBezTo>
                <a:cubicBezTo>
                  <a:pt x="53" y="62"/>
                  <a:pt x="48" y="67"/>
                  <a:pt x="42" y="71"/>
                </a:cubicBezTo>
                <a:cubicBezTo>
                  <a:pt x="36" y="76"/>
                  <a:pt x="29" y="82"/>
                  <a:pt x="22" y="87"/>
                </a:cubicBezTo>
                <a:cubicBezTo>
                  <a:pt x="18" y="89"/>
                  <a:pt x="22" y="86"/>
                  <a:pt x="22" y="86"/>
                </a:cubicBezTo>
                <a:cubicBezTo>
                  <a:pt x="23" y="84"/>
                  <a:pt x="25" y="83"/>
                  <a:pt x="27" y="81"/>
                </a:cubicBezTo>
                <a:cubicBezTo>
                  <a:pt x="29" y="79"/>
                  <a:pt x="32" y="77"/>
                  <a:pt x="35" y="74"/>
                </a:cubicBezTo>
                <a:cubicBezTo>
                  <a:pt x="42" y="68"/>
                  <a:pt x="49" y="63"/>
                  <a:pt x="5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8" y="58"/>
                  <a:pt x="60" y="60"/>
                  <a:pt x="63" y="61"/>
                </a:cubicBezTo>
                <a:cubicBezTo>
                  <a:pt x="57" y="65"/>
                  <a:pt x="52" y="70"/>
                  <a:pt x="46" y="74"/>
                </a:cubicBezTo>
                <a:close/>
                <a:moveTo>
                  <a:pt x="40" y="66"/>
                </a:moveTo>
                <a:cubicBezTo>
                  <a:pt x="41" y="65"/>
                  <a:pt x="42" y="64"/>
                  <a:pt x="44" y="63"/>
                </a:cubicBezTo>
                <a:cubicBezTo>
                  <a:pt x="47" y="61"/>
                  <a:pt x="49" y="59"/>
                  <a:pt x="52" y="56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56"/>
                  <a:pt x="53" y="56"/>
                  <a:pt x="53" y="56"/>
                </a:cubicBezTo>
                <a:cubicBezTo>
                  <a:pt x="53" y="56"/>
                  <a:pt x="54" y="56"/>
                  <a:pt x="54" y="56"/>
                </a:cubicBezTo>
                <a:cubicBezTo>
                  <a:pt x="49" y="59"/>
                  <a:pt x="44" y="63"/>
                  <a:pt x="40" y="66"/>
                </a:cubicBezTo>
                <a:close/>
                <a:moveTo>
                  <a:pt x="17" y="83"/>
                </a:moveTo>
                <a:cubicBezTo>
                  <a:pt x="17" y="83"/>
                  <a:pt x="16" y="84"/>
                  <a:pt x="16" y="84"/>
                </a:cubicBezTo>
                <a:cubicBezTo>
                  <a:pt x="17" y="83"/>
                  <a:pt x="18" y="82"/>
                  <a:pt x="18" y="82"/>
                </a:cubicBezTo>
                <a:cubicBezTo>
                  <a:pt x="21" y="79"/>
                  <a:pt x="24" y="76"/>
                  <a:pt x="27" y="73"/>
                </a:cubicBezTo>
                <a:cubicBezTo>
                  <a:pt x="33" y="68"/>
                  <a:pt x="39" y="62"/>
                  <a:pt x="45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32" y="61"/>
                  <a:pt x="24" y="73"/>
                  <a:pt x="13" y="81"/>
                </a:cubicBezTo>
                <a:cubicBezTo>
                  <a:pt x="13" y="81"/>
                  <a:pt x="11" y="82"/>
                  <a:pt x="11" y="82"/>
                </a:cubicBezTo>
                <a:cubicBezTo>
                  <a:pt x="12" y="80"/>
                  <a:pt x="13" y="79"/>
                  <a:pt x="15" y="77"/>
                </a:cubicBezTo>
                <a:cubicBezTo>
                  <a:pt x="17" y="74"/>
                  <a:pt x="20" y="72"/>
                  <a:pt x="23" y="70"/>
                </a:cubicBezTo>
                <a:cubicBezTo>
                  <a:pt x="27" y="67"/>
                  <a:pt x="31" y="63"/>
                  <a:pt x="35" y="59"/>
                </a:cubicBezTo>
                <a:cubicBezTo>
                  <a:pt x="36" y="59"/>
                  <a:pt x="38" y="59"/>
                  <a:pt x="39" y="58"/>
                </a:cubicBezTo>
                <a:cubicBezTo>
                  <a:pt x="43" y="57"/>
                  <a:pt x="47" y="56"/>
                  <a:pt x="51" y="56"/>
                </a:cubicBezTo>
                <a:cubicBezTo>
                  <a:pt x="39" y="64"/>
                  <a:pt x="28" y="73"/>
                  <a:pt x="17" y="83"/>
                </a:cubicBezTo>
                <a:close/>
                <a:moveTo>
                  <a:pt x="8" y="79"/>
                </a:moveTo>
                <a:cubicBezTo>
                  <a:pt x="13" y="76"/>
                  <a:pt x="17" y="73"/>
                  <a:pt x="21" y="69"/>
                </a:cubicBezTo>
                <a:cubicBezTo>
                  <a:pt x="23" y="67"/>
                  <a:pt x="25" y="65"/>
                  <a:pt x="28" y="63"/>
                </a:cubicBezTo>
                <a:cubicBezTo>
                  <a:pt x="29" y="62"/>
                  <a:pt x="31" y="61"/>
                  <a:pt x="32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3" y="60"/>
                  <a:pt x="33" y="60"/>
                  <a:pt x="34" y="60"/>
                </a:cubicBezTo>
                <a:cubicBezTo>
                  <a:pt x="33" y="60"/>
                  <a:pt x="33" y="60"/>
                  <a:pt x="33" y="60"/>
                </a:cubicBezTo>
                <a:cubicBezTo>
                  <a:pt x="26" y="68"/>
                  <a:pt x="16" y="73"/>
                  <a:pt x="10" y="82"/>
                </a:cubicBezTo>
                <a:cubicBezTo>
                  <a:pt x="9" y="81"/>
                  <a:pt x="9" y="80"/>
                  <a:pt x="8" y="79"/>
                </a:cubicBezTo>
                <a:close/>
                <a:moveTo>
                  <a:pt x="7" y="76"/>
                </a:moveTo>
                <a:cubicBezTo>
                  <a:pt x="10" y="74"/>
                  <a:pt x="12" y="71"/>
                  <a:pt x="15" y="68"/>
                </a:cubicBezTo>
                <a:cubicBezTo>
                  <a:pt x="17" y="67"/>
                  <a:pt x="18" y="65"/>
                  <a:pt x="20" y="64"/>
                </a:cubicBezTo>
                <a:cubicBezTo>
                  <a:pt x="22" y="62"/>
                  <a:pt x="28" y="56"/>
                  <a:pt x="23" y="62"/>
                </a:cubicBezTo>
                <a:cubicBezTo>
                  <a:pt x="20" y="65"/>
                  <a:pt x="18" y="69"/>
                  <a:pt x="15" y="72"/>
                </a:cubicBezTo>
                <a:cubicBezTo>
                  <a:pt x="12" y="74"/>
                  <a:pt x="9" y="75"/>
                  <a:pt x="7" y="78"/>
                </a:cubicBezTo>
                <a:cubicBezTo>
                  <a:pt x="7" y="77"/>
                  <a:pt x="7" y="77"/>
                  <a:pt x="7" y="76"/>
                </a:cubicBezTo>
                <a:close/>
                <a:moveTo>
                  <a:pt x="4" y="68"/>
                </a:moveTo>
                <a:cubicBezTo>
                  <a:pt x="8" y="65"/>
                  <a:pt x="12" y="60"/>
                  <a:pt x="17" y="57"/>
                </a:cubicBezTo>
                <a:cubicBezTo>
                  <a:pt x="16" y="58"/>
                  <a:pt x="15" y="61"/>
                  <a:pt x="14" y="61"/>
                </a:cubicBezTo>
                <a:cubicBezTo>
                  <a:pt x="12" y="63"/>
                  <a:pt x="11" y="64"/>
                  <a:pt x="10" y="65"/>
                </a:cubicBezTo>
                <a:cubicBezTo>
                  <a:pt x="8" y="67"/>
                  <a:pt x="7" y="69"/>
                  <a:pt x="5" y="72"/>
                </a:cubicBezTo>
                <a:cubicBezTo>
                  <a:pt x="5" y="72"/>
                  <a:pt x="5" y="73"/>
                  <a:pt x="6" y="72"/>
                </a:cubicBezTo>
                <a:cubicBezTo>
                  <a:pt x="9" y="70"/>
                  <a:pt x="11" y="68"/>
                  <a:pt x="14" y="65"/>
                </a:cubicBezTo>
                <a:cubicBezTo>
                  <a:pt x="15" y="64"/>
                  <a:pt x="16" y="63"/>
                  <a:pt x="18" y="61"/>
                </a:cubicBezTo>
                <a:cubicBezTo>
                  <a:pt x="18" y="61"/>
                  <a:pt x="23" y="56"/>
                  <a:pt x="20" y="59"/>
                </a:cubicBezTo>
                <a:cubicBezTo>
                  <a:pt x="16" y="65"/>
                  <a:pt x="10" y="69"/>
                  <a:pt x="6" y="75"/>
                </a:cubicBezTo>
                <a:cubicBezTo>
                  <a:pt x="5" y="73"/>
                  <a:pt x="4" y="71"/>
                  <a:pt x="4" y="68"/>
                </a:cubicBezTo>
                <a:close/>
                <a:moveTo>
                  <a:pt x="7" y="61"/>
                </a:moveTo>
                <a:cubicBezTo>
                  <a:pt x="8" y="59"/>
                  <a:pt x="10" y="58"/>
                  <a:pt x="11" y="57"/>
                </a:cubicBezTo>
                <a:cubicBezTo>
                  <a:pt x="14" y="55"/>
                  <a:pt x="11" y="58"/>
                  <a:pt x="11" y="58"/>
                </a:cubicBezTo>
                <a:cubicBezTo>
                  <a:pt x="8" y="61"/>
                  <a:pt x="5" y="63"/>
                  <a:pt x="4" y="66"/>
                </a:cubicBezTo>
                <a:cubicBezTo>
                  <a:pt x="4" y="66"/>
                  <a:pt x="3" y="65"/>
                  <a:pt x="3" y="64"/>
                </a:cubicBezTo>
                <a:cubicBezTo>
                  <a:pt x="5" y="63"/>
                  <a:pt x="6" y="62"/>
                  <a:pt x="7" y="61"/>
                </a:cubicBezTo>
                <a:close/>
                <a:moveTo>
                  <a:pt x="11" y="76"/>
                </a:moveTo>
                <a:cubicBezTo>
                  <a:pt x="10" y="77"/>
                  <a:pt x="9" y="77"/>
                  <a:pt x="8" y="78"/>
                </a:cubicBezTo>
                <a:cubicBezTo>
                  <a:pt x="9" y="77"/>
                  <a:pt x="10" y="76"/>
                  <a:pt x="11" y="75"/>
                </a:cubicBezTo>
                <a:cubicBezTo>
                  <a:pt x="13" y="74"/>
                  <a:pt x="14" y="73"/>
                  <a:pt x="16" y="71"/>
                </a:cubicBezTo>
                <a:cubicBezTo>
                  <a:pt x="20" y="68"/>
                  <a:pt x="23" y="63"/>
                  <a:pt x="27" y="59"/>
                </a:cubicBezTo>
                <a:cubicBezTo>
                  <a:pt x="27" y="58"/>
                  <a:pt x="27" y="58"/>
                  <a:pt x="26" y="58"/>
                </a:cubicBezTo>
                <a:cubicBezTo>
                  <a:pt x="28" y="59"/>
                  <a:pt x="29" y="59"/>
                  <a:pt x="31" y="59"/>
                </a:cubicBezTo>
                <a:cubicBezTo>
                  <a:pt x="31" y="60"/>
                  <a:pt x="31" y="60"/>
                  <a:pt x="31" y="60"/>
                </a:cubicBezTo>
                <a:cubicBezTo>
                  <a:pt x="24" y="65"/>
                  <a:pt x="18" y="71"/>
                  <a:pt x="11" y="76"/>
                </a:cubicBezTo>
                <a:close/>
                <a:moveTo>
                  <a:pt x="26" y="58"/>
                </a:moveTo>
                <a:cubicBezTo>
                  <a:pt x="19" y="63"/>
                  <a:pt x="13" y="70"/>
                  <a:pt x="6" y="76"/>
                </a:cubicBezTo>
                <a:cubicBezTo>
                  <a:pt x="9" y="73"/>
                  <a:pt x="12" y="69"/>
                  <a:pt x="15" y="66"/>
                </a:cubicBezTo>
                <a:cubicBezTo>
                  <a:pt x="18" y="64"/>
                  <a:pt x="21" y="61"/>
                  <a:pt x="23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4" y="57"/>
                  <a:pt x="25" y="58"/>
                  <a:pt x="26" y="58"/>
                </a:cubicBezTo>
                <a:cubicBezTo>
                  <a:pt x="26" y="58"/>
                  <a:pt x="26" y="58"/>
                  <a:pt x="26" y="58"/>
                </a:cubicBezTo>
                <a:close/>
                <a:moveTo>
                  <a:pt x="15" y="63"/>
                </a:moveTo>
                <a:cubicBezTo>
                  <a:pt x="14" y="64"/>
                  <a:pt x="12" y="66"/>
                  <a:pt x="11" y="67"/>
                </a:cubicBezTo>
                <a:cubicBezTo>
                  <a:pt x="10" y="68"/>
                  <a:pt x="7" y="70"/>
                  <a:pt x="6" y="71"/>
                </a:cubicBezTo>
                <a:cubicBezTo>
                  <a:pt x="8" y="68"/>
                  <a:pt x="11" y="65"/>
                  <a:pt x="13" y="63"/>
                </a:cubicBezTo>
                <a:cubicBezTo>
                  <a:pt x="15" y="61"/>
                  <a:pt x="17" y="59"/>
                  <a:pt x="18" y="57"/>
                </a:cubicBezTo>
                <a:cubicBezTo>
                  <a:pt x="18" y="56"/>
                  <a:pt x="18" y="56"/>
                  <a:pt x="18" y="56"/>
                </a:cubicBezTo>
                <a:cubicBezTo>
                  <a:pt x="13" y="58"/>
                  <a:pt x="10" y="62"/>
                  <a:pt x="6" y="66"/>
                </a:cubicBezTo>
                <a:cubicBezTo>
                  <a:pt x="4" y="68"/>
                  <a:pt x="4" y="66"/>
                  <a:pt x="6" y="65"/>
                </a:cubicBezTo>
                <a:cubicBezTo>
                  <a:pt x="7" y="63"/>
                  <a:pt x="8" y="63"/>
                  <a:pt x="8" y="62"/>
                </a:cubicBezTo>
                <a:cubicBezTo>
                  <a:pt x="10" y="60"/>
                  <a:pt x="12" y="58"/>
                  <a:pt x="14" y="56"/>
                </a:cubicBezTo>
                <a:cubicBezTo>
                  <a:pt x="14" y="56"/>
                  <a:pt x="14" y="55"/>
                  <a:pt x="14" y="55"/>
                </a:cubicBezTo>
                <a:cubicBezTo>
                  <a:pt x="17" y="56"/>
                  <a:pt x="19" y="56"/>
                  <a:pt x="22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20" y="59"/>
                  <a:pt x="17" y="61"/>
                  <a:pt x="15" y="63"/>
                </a:cubicBezTo>
                <a:close/>
                <a:moveTo>
                  <a:pt x="5" y="62"/>
                </a:moveTo>
                <a:cubicBezTo>
                  <a:pt x="5" y="61"/>
                  <a:pt x="6" y="60"/>
                  <a:pt x="7" y="60"/>
                </a:cubicBezTo>
                <a:cubicBezTo>
                  <a:pt x="8" y="58"/>
                  <a:pt x="9" y="57"/>
                  <a:pt x="10" y="55"/>
                </a:cubicBezTo>
                <a:cubicBezTo>
                  <a:pt x="11" y="55"/>
                  <a:pt x="12" y="55"/>
                  <a:pt x="13" y="55"/>
                </a:cubicBezTo>
                <a:cubicBezTo>
                  <a:pt x="10" y="57"/>
                  <a:pt x="7" y="59"/>
                  <a:pt x="5" y="62"/>
                </a:cubicBezTo>
                <a:close/>
                <a:moveTo>
                  <a:pt x="4" y="60"/>
                </a:moveTo>
                <a:cubicBezTo>
                  <a:pt x="5" y="59"/>
                  <a:pt x="6" y="58"/>
                  <a:pt x="7" y="57"/>
                </a:cubicBezTo>
                <a:cubicBezTo>
                  <a:pt x="8" y="56"/>
                  <a:pt x="8" y="56"/>
                  <a:pt x="9" y="56"/>
                </a:cubicBezTo>
                <a:cubicBezTo>
                  <a:pt x="9" y="56"/>
                  <a:pt x="9" y="56"/>
                  <a:pt x="9" y="56"/>
                </a:cubicBezTo>
                <a:cubicBezTo>
                  <a:pt x="9" y="56"/>
                  <a:pt x="8" y="57"/>
                  <a:pt x="7" y="58"/>
                </a:cubicBezTo>
                <a:cubicBezTo>
                  <a:pt x="6" y="60"/>
                  <a:pt x="4" y="61"/>
                  <a:pt x="3" y="63"/>
                </a:cubicBezTo>
                <a:cubicBezTo>
                  <a:pt x="3" y="63"/>
                  <a:pt x="3" y="62"/>
                  <a:pt x="3" y="62"/>
                </a:cubicBezTo>
                <a:cubicBezTo>
                  <a:pt x="3" y="60"/>
                  <a:pt x="3" y="59"/>
                  <a:pt x="3" y="58"/>
                </a:cubicBezTo>
                <a:cubicBezTo>
                  <a:pt x="4" y="57"/>
                  <a:pt x="6" y="56"/>
                  <a:pt x="7" y="56"/>
                </a:cubicBezTo>
                <a:cubicBezTo>
                  <a:pt x="6" y="57"/>
                  <a:pt x="4" y="58"/>
                  <a:pt x="3" y="60"/>
                </a:cubicBezTo>
                <a:cubicBezTo>
                  <a:pt x="3" y="60"/>
                  <a:pt x="3" y="60"/>
                  <a:pt x="4" y="60"/>
                </a:cubicBezTo>
                <a:close/>
                <a:moveTo>
                  <a:pt x="11" y="83"/>
                </a:moveTo>
                <a:cubicBezTo>
                  <a:pt x="21" y="76"/>
                  <a:pt x="29" y="66"/>
                  <a:pt x="40" y="59"/>
                </a:cubicBezTo>
                <a:cubicBezTo>
                  <a:pt x="40" y="59"/>
                  <a:pt x="44" y="57"/>
                  <a:pt x="43" y="58"/>
                </a:cubicBezTo>
                <a:cubicBezTo>
                  <a:pt x="42" y="59"/>
                  <a:pt x="40" y="60"/>
                  <a:pt x="39" y="61"/>
                </a:cubicBezTo>
                <a:cubicBezTo>
                  <a:pt x="36" y="64"/>
                  <a:pt x="33" y="66"/>
                  <a:pt x="30" y="69"/>
                </a:cubicBezTo>
                <a:cubicBezTo>
                  <a:pt x="24" y="74"/>
                  <a:pt x="19" y="80"/>
                  <a:pt x="14" y="86"/>
                </a:cubicBezTo>
                <a:cubicBezTo>
                  <a:pt x="14" y="86"/>
                  <a:pt x="13" y="86"/>
                  <a:pt x="13" y="86"/>
                </a:cubicBezTo>
                <a:cubicBezTo>
                  <a:pt x="12" y="85"/>
                  <a:pt x="11" y="84"/>
                  <a:pt x="11" y="83"/>
                </a:cubicBezTo>
                <a:close/>
                <a:moveTo>
                  <a:pt x="29" y="93"/>
                </a:moveTo>
                <a:cubicBezTo>
                  <a:pt x="29" y="93"/>
                  <a:pt x="30" y="93"/>
                  <a:pt x="30" y="92"/>
                </a:cubicBezTo>
                <a:cubicBezTo>
                  <a:pt x="31" y="92"/>
                  <a:pt x="31" y="92"/>
                  <a:pt x="32" y="91"/>
                </a:cubicBezTo>
                <a:cubicBezTo>
                  <a:pt x="32" y="91"/>
                  <a:pt x="33" y="90"/>
                  <a:pt x="34" y="89"/>
                </a:cubicBezTo>
                <a:cubicBezTo>
                  <a:pt x="41" y="85"/>
                  <a:pt x="46" y="79"/>
                  <a:pt x="52" y="74"/>
                </a:cubicBezTo>
                <a:cubicBezTo>
                  <a:pt x="55" y="72"/>
                  <a:pt x="58" y="69"/>
                  <a:pt x="61" y="67"/>
                </a:cubicBezTo>
                <a:cubicBezTo>
                  <a:pt x="63" y="65"/>
                  <a:pt x="64" y="64"/>
                  <a:pt x="66" y="63"/>
                </a:cubicBezTo>
                <a:cubicBezTo>
                  <a:pt x="66" y="62"/>
                  <a:pt x="67" y="62"/>
                  <a:pt x="68" y="61"/>
                </a:cubicBezTo>
                <a:cubicBezTo>
                  <a:pt x="69" y="61"/>
                  <a:pt x="69" y="61"/>
                  <a:pt x="70" y="61"/>
                </a:cubicBezTo>
                <a:cubicBezTo>
                  <a:pt x="60" y="73"/>
                  <a:pt x="45" y="82"/>
                  <a:pt x="34" y="93"/>
                </a:cubicBezTo>
                <a:cubicBezTo>
                  <a:pt x="34" y="93"/>
                  <a:pt x="34" y="94"/>
                  <a:pt x="35" y="94"/>
                </a:cubicBezTo>
                <a:cubicBezTo>
                  <a:pt x="47" y="85"/>
                  <a:pt x="59" y="75"/>
                  <a:pt x="70" y="65"/>
                </a:cubicBezTo>
                <a:cubicBezTo>
                  <a:pt x="69" y="66"/>
                  <a:pt x="68" y="67"/>
                  <a:pt x="67" y="68"/>
                </a:cubicBezTo>
                <a:cubicBezTo>
                  <a:pt x="64" y="71"/>
                  <a:pt x="61" y="74"/>
                  <a:pt x="58" y="77"/>
                </a:cubicBezTo>
                <a:cubicBezTo>
                  <a:pt x="52" y="83"/>
                  <a:pt x="45" y="88"/>
                  <a:pt x="40" y="94"/>
                </a:cubicBezTo>
                <a:cubicBezTo>
                  <a:pt x="39" y="94"/>
                  <a:pt x="40" y="94"/>
                  <a:pt x="40" y="94"/>
                </a:cubicBezTo>
                <a:cubicBezTo>
                  <a:pt x="52" y="86"/>
                  <a:pt x="62" y="76"/>
                  <a:pt x="73" y="67"/>
                </a:cubicBezTo>
                <a:cubicBezTo>
                  <a:pt x="73" y="67"/>
                  <a:pt x="73" y="67"/>
                  <a:pt x="73" y="67"/>
                </a:cubicBezTo>
                <a:cubicBezTo>
                  <a:pt x="70" y="70"/>
                  <a:pt x="67" y="73"/>
                  <a:pt x="64" y="76"/>
                </a:cubicBezTo>
                <a:cubicBezTo>
                  <a:pt x="58" y="82"/>
                  <a:pt x="52" y="87"/>
                  <a:pt x="47" y="93"/>
                </a:cubicBezTo>
                <a:cubicBezTo>
                  <a:pt x="46" y="93"/>
                  <a:pt x="47" y="93"/>
                  <a:pt x="47" y="93"/>
                </a:cubicBezTo>
                <a:cubicBezTo>
                  <a:pt x="57" y="87"/>
                  <a:pt x="65" y="78"/>
                  <a:pt x="74" y="70"/>
                </a:cubicBezTo>
                <a:cubicBezTo>
                  <a:pt x="75" y="70"/>
                  <a:pt x="76" y="69"/>
                  <a:pt x="77" y="68"/>
                </a:cubicBezTo>
                <a:cubicBezTo>
                  <a:pt x="76" y="69"/>
                  <a:pt x="75" y="70"/>
                  <a:pt x="74" y="71"/>
                </a:cubicBezTo>
                <a:cubicBezTo>
                  <a:pt x="72" y="73"/>
                  <a:pt x="70" y="75"/>
                  <a:pt x="68" y="76"/>
                </a:cubicBezTo>
                <a:cubicBezTo>
                  <a:pt x="63" y="80"/>
                  <a:pt x="58" y="86"/>
                  <a:pt x="54" y="90"/>
                </a:cubicBezTo>
                <a:cubicBezTo>
                  <a:pt x="54" y="90"/>
                  <a:pt x="54" y="91"/>
                  <a:pt x="54" y="91"/>
                </a:cubicBezTo>
                <a:cubicBezTo>
                  <a:pt x="62" y="87"/>
                  <a:pt x="67" y="82"/>
                  <a:pt x="73" y="77"/>
                </a:cubicBezTo>
                <a:cubicBezTo>
                  <a:pt x="73" y="76"/>
                  <a:pt x="75" y="75"/>
                  <a:pt x="76" y="74"/>
                </a:cubicBezTo>
                <a:cubicBezTo>
                  <a:pt x="76" y="74"/>
                  <a:pt x="75" y="75"/>
                  <a:pt x="75" y="75"/>
                </a:cubicBezTo>
                <a:cubicBezTo>
                  <a:pt x="74" y="76"/>
                  <a:pt x="72" y="78"/>
                  <a:pt x="71" y="79"/>
                </a:cubicBezTo>
                <a:cubicBezTo>
                  <a:pt x="67" y="82"/>
                  <a:pt x="64" y="86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55" y="92"/>
                  <a:pt x="49" y="94"/>
                  <a:pt x="42" y="94"/>
                </a:cubicBezTo>
                <a:cubicBezTo>
                  <a:pt x="38" y="94"/>
                  <a:pt x="33" y="94"/>
                  <a:pt x="29" y="93"/>
                </a:cubicBezTo>
                <a:close/>
                <a:moveTo>
                  <a:pt x="63" y="88"/>
                </a:moveTo>
                <a:cubicBezTo>
                  <a:pt x="66" y="86"/>
                  <a:pt x="68" y="83"/>
                  <a:pt x="70" y="80"/>
                </a:cubicBezTo>
                <a:cubicBezTo>
                  <a:pt x="71" y="79"/>
                  <a:pt x="73" y="78"/>
                  <a:pt x="74" y="76"/>
                </a:cubicBezTo>
                <a:cubicBezTo>
                  <a:pt x="72" y="81"/>
                  <a:pt x="68" y="85"/>
                  <a:pt x="63" y="88"/>
                </a:cubicBezTo>
                <a:close/>
                <a:moveTo>
                  <a:pt x="76" y="73"/>
                </a:moveTo>
                <a:cubicBezTo>
                  <a:pt x="73" y="75"/>
                  <a:pt x="70" y="78"/>
                  <a:pt x="67" y="81"/>
                </a:cubicBezTo>
                <a:cubicBezTo>
                  <a:pt x="65" y="83"/>
                  <a:pt x="63" y="85"/>
                  <a:pt x="60" y="87"/>
                </a:cubicBezTo>
                <a:cubicBezTo>
                  <a:pt x="59" y="87"/>
                  <a:pt x="53" y="92"/>
                  <a:pt x="57" y="88"/>
                </a:cubicBezTo>
                <a:cubicBezTo>
                  <a:pt x="61" y="84"/>
                  <a:pt x="65" y="80"/>
                  <a:pt x="69" y="76"/>
                </a:cubicBezTo>
                <a:cubicBezTo>
                  <a:pt x="73" y="73"/>
                  <a:pt x="76" y="71"/>
                  <a:pt x="78" y="67"/>
                </a:cubicBezTo>
                <a:cubicBezTo>
                  <a:pt x="78" y="66"/>
                  <a:pt x="78" y="66"/>
                  <a:pt x="77" y="66"/>
                </a:cubicBezTo>
                <a:cubicBezTo>
                  <a:pt x="73" y="71"/>
                  <a:pt x="68" y="74"/>
                  <a:pt x="63" y="78"/>
                </a:cubicBezTo>
                <a:cubicBezTo>
                  <a:pt x="61" y="81"/>
                  <a:pt x="58" y="83"/>
                  <a:pt x="56" y="85"/>
                </a:cubicBezTo>
                <a:cubicBezTo>
                  <a:pt x="54" y="87"/>
                  <a:pt x="50" y="91"/>
                  <a:pt x="49" y="92"/>
                </a:cubicBezTo>
                <a:cubicBezTo>
                  <a:pt x="58" y="83"/>
                  <a:pt x="67" y="74"/>
                  <a:pt x="76" y="65"/>
                </a:cubicBezTo>
                <a:cubicBezTo>
                  <a:pt x="77" y="64"/>
                  <a:pt x="77" y="64"/>
                  <a:pt x="77" y="64"/>
                </a:cubicBezTo>
                <a:cubicBezTo>
                  <a:pt x="77" y="63"/>
                  <a:pt x="78" y="63"/>
                  <a:pt x="78" y="63"/>
                </a:cubicBezTo>
                <a:cubicBezTo>
                  <a:pt x="79" y="62"/>
                  <a:pt x="78" y="62"/>
                  <a:pt x="78" y="62"/>
                </a:cubicBezTo>
                <a:cubicBezTo>
                  <a:pt x="71" y="67"/>
                  <a:pt x="65" y="73"/>
                  <a:pt x="59" y="78"/>
                </a:cubicBezTo>
                <a:cubicBezTo>
                  <a:pt x="56" y="81"/>
                  <a:pt x="53" y="84"/>
                  <a:pt x="49" y="86"/>
                </a:cubicBezTo>
                <a:cubicBezTo>
                  <a:pt x="48" y="88"/>
                  <a:pt x="46" y="89"/>
                  <a:pt x="44" y="90"/>
                </a:cubicBezTo>
                <a:cubicBezTo>
                  <a:pt x="49" y="86"/>
                  <a:pt x="54" y="81"/>
                  <a:pt x="59" y="76"/>
                </a:cubicBezTo>
                <a:cubicBezTo>
                  <a:pt x="65" y="71"/>
                  <a:pt x="71" y="66"/>
                  <a:pt x="76" y="60"/>
                </a:cubicBezTo>
                <a:cubicBezTo>
                  <a:pt x="76" y="60"/>
                  <a:pt x="76" y="59"/>
                  <a:pt x="75" y="60"/>
                </a:cubicBezTo>
                <a:cubicBezTo>
                  <a:pt x="69" y="65"/>
                  <a:pt x="63" y="71"/>
                  <a:pt x="56" y="76"/>
                </a:cubicBezTo>
                <a:cubicBezTo>
                  <a:pt x="52" y="79"/>
                  <a:pt x="48" y="82"/>
                  <a:pt x="44" y="85"/>
                </a:cubicBezTo>
                <a:cubicBezTo>
                  <a:pt x="43" y="87"/>
                  <a:pt x="41" y="88"/>
                  <a:pt x="39" y="90"/>
                </a:cubicBezTo>
                <a:cubicBezTo>
                  <a:pt x="38" y="90"/>
                  <a:pt x="37" y="91"/>
                  <a:pt x="36" y="92"/>
                </a:cubicBezTo>
                <a:cubicBezTo>
                  <a:pt x="36" y="92"/>
                  <a:pt x="37" y="92"/>
                  <a:pt x="37" y="91"/>
                </a:cubicBezTo>
                <a:cubicBezTo>
                  <a:pt x="43" y="85"/>
                  <a:pt x="50" y="81"/>
                  <a:pt x="56" y="75"/>
                </a:cubicBezTo>
                <a:cubicBezTo>
                  <a:pt x="61" y="70"/>
                  <a:pt x="67" y="66"/>
                  <a:pt x="71" y="60"/>
                </a:cubicBezTo>
                <a:cubicBezTo>
                  <a:pt x="74" y="59"/>
                  <a:pt x="76" y="58"/>
                  <a:pt x="79" y="59"/>
                </a:cubicBezTo>
                <a:cubicBezTo>
                  <a:pt x="79" y="59"/>
                  <a:pt x="79" y="59"/>
                  <a:pt x="79" y="59"/>
                </a:cubicBezTo>
                <a:cubicBezTo>
                  <a:pt x="79" y="60"/>
                  <a:pt x="79" y="61"/>
                  <a:pt x="79" y="62"/>
                </a:cubicBezTo>
                <a:cubicBezTo>
                  <a:pt x="78" y="66"/>
                  <a:pt x="77" y="70"/>
                  <a:pt x="76" y="73"/>
                </a:cubicBezTo>
                <a:close/>
                <a:moveTo>
                  <a:pt x="34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5" y="27"/>
                  <a:pt x="36" y="27"/>
                  <a:pt x="36" y="26"/>
                </a:cubicBezTo>
                <a:cubicBezTo>
                  <a:pt x="37" y="19"/>
                  <a:pt x="36" y="11"/>
                  <a:pt x="36" y="4"/>
                </a:cubicBezTo>
                <a:cubicBezTo>
                  <a:pt x="40" y="4"/>
                  <a:pt x="44" y="4"/>
                  <a:pt x="48" y="3"/>
                </a:cubicBezTo>
                <a:cubicBezTo>
                  <a:pt x="50" y="11"/>
                  <a:pt x="49" y="18"/>
                  <a:pt x="48" y="26"/>
                </a:cubicBezTo>
                <a:cubicBezTo>
                  <a:pt x="48" y="26"/>
                  <a:pt x="49" y="27"/>
                  <a:pt x="49" y="27"/>
                </a:cubicBezTo>
                <a:cubicBezTo>
                  <a:pt x="49" y="27"/>
                  <a:pt x="49" y="27"/>
                  <a:pt x="50" y="27"/>
                </a:cubicBezTo>
                <a:cubicBezTo>
                  <a:pt x="67" y="27"/>
                  <a:pt x="77" y="41"/>
                  <a:pt x="79" y="56"/>
                </a:cubicBezTo>
                <a:cubicBezTo>
                  <a:pt x="76" y="55"/>
                  <a:pt x="75" y="56"/>
                  <a:pt x="72" y="57"/>
                </a:cubicBezTo>
                <a:cubicBezTo>
                  <a:pt x="67" y="59"/>
                  <a:pt x="64" y="59"/>
                  <a:pt x="60" y="56"/>
                </a:cubicBezTo>
                <a:cubicBezTo>
                  <a:pt x="53" y="52"/>
                  <a:pt x="46" y="53"/>
                  <a:pt x="39" y="55"/>
                </a:cubicBezTo>
                <a:cubicBezTo>
                  <a:pt x="33" y="57"/>
                  <a:pt x="30" y="57"/>
                  <a:pt x="25" y="55"/>
                </a:cubicBezTo>
                <a:cubicBezTo>
                  <a:pt x="22" y="54"/>
                  <a:pt x="19" y="53"/>
                  <a:pt x="16" y="53"/>
                </a:cubicBezTo>
                <a:cubicBezTo>
                  <a:pt x="12" y="52"/>
                  <a:pt x="7" y="52"/>
                  <a:pt x="4" y="54"/>
                </a:cubicBezTo>
                <a:cubicBezTo>
                  <a:pt x="6" y="40"/>
                  <a:pt x="19" y="26"/>
                  <a:pt x="34" y="2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Freeform 48"/>
          <p:cNvSpPr>
            <a:spLocks noEditPoints="1"/>
          </p:cNvSpPr>
          <p:nvPr/>
        </p:nvSpPr>
        <p:spPr bwMode="auto">
          <a:xfrm>
            <a:off x="4219575" y="4213225"/>
            <a:ext cx="312737" cy="360363"/>
          </a:xfrm>
          <a:custGeom>
            <a:avLst/>
            <a:gdLst>
              <a:gd name="T0" fmla="*/ 70 w 83"/>
              <a:gd name="T1" fmla="*/ 85 h 96"/>
              <a:gd name="T2" fmla="*/ 48 w 83"/>
              <a:gd name="T3" fmla="*/ 0 h 96"/>
              <a:gd name="T4" fmla="*/ 0 w 83"/>
              <a:gd name="T5" fmla="*/ 56 h 96"/>
              <a:gd name="T6" fmla="*/ 46 w 83"/>
              <a:gd name="T7" fmla="*/ 74 h 96"/>
              <a:gd name="T8" fmla="*/ 35 w 83"/>
              <a:gd name="T9" fmla="*/ 86 h 96"/>
              <a:gd name="T10" fmla="*/ 34 w 83"/>
              <a:gd name="T11" fmla="*/ 71 h 96"/>
              <a:gd name="T12" fmla="*/ 19 w 83"/>
              <a:gd name="T13" fmla="*/ 88 h 96"/>
              <a:gd name="T14" fmla="*/ 28 w 83"/>
              <a:gd name="T15" fmla="*/ 85 h 96"/>
              <a:gd name="T16" fmla="*/ 14 w 83"/>
              <a:gd name="T17" fmla="*/ 86 h 96"/>
              <a:gd name="T18" fmla="*/ 32 w 83"/>
              <a:gd name="T19" fmla="*/ 72 h 96"/>
              <a:gd name="T20" fmla="*/ 54 w 83"/>
              <a:gd name="T21" fmla="*/ 71 h 96"/>
              <a:gd name="T22" fmla="*/ 38 w 83"/>
              <a:gd name="T23" fmla="*/ 76 h 96"/>
              <a:gd name="T24" fmla="*/ 22 w 83"/>
              <a:gd name="T25" fmla="*/ 85 h 96"/>
              <a:gd name="T26" fmla="*/ 62 w 83"/>
              <a:gd name="T27" fmla="*/ 60 h 96"/>
              <a:gd name="T28" fmla="*/ 51 w 83"/>
              <a:gd name="T29" fmla="*/ 55 h 96"/>
              <a:gd name="T30" fmla="*/ 16 w 83"/>
              <a:gd name="T31" fmla="*/ 83 h 96"/>
              <a:gd name="T32" fmla="*/ 13 w 83"/>
              <a:gd name="T33" fmla="*/ 80 h 96"/>
              <a:gd name="T34" fmla="*/ 39 w 83"/>
              <a:gd name="T35" fmla="*/ 57 h 96"/>
              <a:gd name="T36" fmla="*/ 27 w 83"/>
              <a:gd name="T37" fmla="*/ 62 h 96"/>
              <a:gd name="T38" fmla="*/ 9 w 83"/>
              <a:gd name="T39" fmla="*/ 81 h 96"/>
              <a:gd name="T40" fmla="*/ 22 w 83"/>
              <a:gd name="T41" fmla="*/ 61 h 96"/>
              <a:gd name="T42" fmla="*/ 16 w 83"/>
              <a:gd name="T43" fmla="*/ 57 h 96"/>
              <a:gd name="T44" fmla="*/ 13 w 83"/>
              <a:gd name="T45" fmla="*/ 65 h 96"/>
              <a:gd name="T46" fmla="*/ 7 w 83"/>
              <a:gd name="T47" fmla="*/ 60 h 96"/>
              <a:gd name="T48" fmla="*/ 7 w 83"/>
              <a:gd name="T49" fmla="*/ 60 h 96"/>
              <a:gd name="T50" fmla="*/ 26 w 83"/>
              <a:gd name="T51" fmla="*/ 58 h 96"/>
              <a:gd name="T52" fmla="*/ 26 w 83"/>
              <a:gd name="T53" fmla="*/ 57 h 96"/>
              <a:gd name="T54" fmla="*/ 26 w 83"/>
              <a:gd name="T55" fmla="*/ 57 h 96"/>
              <a:gd name="T56" fmla="*/ 13 w 83"/>
              <a:gd name="T57" fmla="*/ 62 h 96"/>
              <a:gd name="T58" fmla="*/ 8 w 83"/>
              <a:gd name="T59" fmla="*/ 61 h 96"/>
              <a:gd name="T60" fmla="*/ 15 w 83"/>
              <a:gd name="T61" fmla="*/ 62 h 96"/>
              <a:gd name="T62" fmla="*/ 4 w 83"/>
              <a:gd name="T63" fmla="*/ 61 h 96"/>
              <a:gd name="T64" fmla="*/ 7 w 83"/>
              <a:gd name="T65" fmla="*/ 57 h 96"/>
              <a:gd name="T66" fmla="*/ 3 w 83"/>
              <a:gd name="T67" fmla="*/ 59 h 96"/>
              <a:gd name="T68" fmla="*/ 39 w 83"/>
              <a:gd name="T69" fmla="*/ 60 h 96"/>
              <a:gd name="T70" fmla="*/ 29 w 83"/>
              <a:gd name="T71" fmla="*/ 92 h 96"/>
              <a:gd name="T72" fmla="*/ 61 w 83"/>
              <a:gd name="T73" fmla="*/ 66 h 96"/>
              <a:gd name="T74" fmla="*/ 34 w 83"/>
              <a:gd name="T75" fmla="*/ 93 h 96"/>
              <a:gd name="T76" fmla="*/ 39 w 83"/>
              <a:gd name="T77" fmla="*/ 93 h 96"/>
              <a:gd name="T78" fmla="*/ 47 w 83"/>
              <a:gd name="T79" fmla="*/ 92 h 96"/>
              <a:gd name="T80" fmla="*/ 54 w 83"/>
              <a:gd name="T81" fmla="*/ 89 h 96"/>
              <a:gd name="T82" fmla="*/ 70 w 83"/>
              <a:gd name="T83" fmla="*/ 78 h 96"/>
              <a:gd name="T84" fmla="*/ 63 w 83"/>
              <a:gd name="T85" fmla="*/ 87 h 96"/>
              <a:gd name="T86" fmla="*/ 66 w 83"/>
              <a:gd name="T87" fmla="*/ 80 h 96"/>
              <a:gd name="T88" fmla="*/ 77 w 83"/>
              <a:gd name="T89" fmla="*/ 66 h 96"/>
              <a:gd name="T90" fmla="*/ 76 w 83"/>
              <a:gd name="T91" fmla="*/ 63 h 96"/>
              <a:gd name="T92" fmla="*/ 44 w 83"/>
              <a:gd name="T93" fmla="*/ 89 h 96"/>
              <a:gd name="T94" fmla="*/ 44 w 83"/>
              <a:gd name="T95" fmla="*/ 85 h 96"/>
              <a:gd name="T96" fmla="*/ 71 w 83"/>
              <a:gd name="T97" fmla="*/ 59 h 96"/>
              <a:gd name="T98" fmla="*/ 33 w 83"/>
              <a:gd name="T99" fmla="*/ 26 h 96"/>
              <a:gd name="T100" fmla="*/ 48 w 83"/>
              <a:gd name="T101" fmla="*/ 25 h 96"/>
              <a:gd name="T102" fmla="*/ 59 w 83"/>
              <a:gd name="T103" fmla="*/ 55 h 96"/>
              <a:gd name="T104" fmla="*/ 33 w 83"/>
              <a:gd name="T105" fmla="*/ 2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3" h="96">
                <a:moveTo>
                  <a:pt x="0" y="57"/>
                </a:moveTo>
                <a:cubicBezTo>
                  <a:pt x="0" y="58"/>
                  <a:pt x="0" y="59"/>
                  <a:pt x="0" y="59"/>
                </a:cubicBezTo>
                <a:cubicBezTo>
                  <a:pt x="0" y="69"/>
                  <a:pt x="3" y="79"/>
                  <a:pt x="10" y="86"/>
                </a:cubicBezTo>
                <a:cubicBezTo>
                  <a:pt x="18" y="94"/>
                  <a:pt x="31" y="96"/>
                  <a:pt x="42" y="96"/>
                </a:cubicBezTo>
                <a:cubicBezTo>
                  <a:pt x="52" y="96"/>
                  <a:pt x="63" y="92"/>
                  <a:pt x="70" y="85"/>
                </a:cubicBezTo>
                <a:cubicBezTo>
                  <a:pt x="77" y="79"/>
                  <a:pt x="80" y="71"/>
                  <a:pt x="81" y="63"/>
                </a:cubicBezTo>
                <a:cubicBezTo>
                  <a:pt x="83" y="44"/>
                  <a:pt x="71" y="24"/>
                  <a:pt x="51" y="24"/>
                </a:cubicBezTo>
                <a:cubicBezTo>
                  <a:pt x="51" y="16"/>
                  <a:pt x="52" y="9"/>
                  <a:pt x="50" y="1"/>
                </a:cubicBezTo>
                <a:cubicBezTo>
                  <a:pt x="50" y="1"/>
                  <a:pt x="50" y="1"/>
                  <a:pt x="49" y="0"/>
                </a:cubicBezTo>
                <a:cubicBezTo>
                  <a:pt x="49" y="0"/>
                  <a:pt x="49" y="0"/>
                  <a:pt x="48" y="0"/>
                </a:cubicBezTo>
                <a:cubicBezTo>
                  <a:pt x="44" y="0"/>
                  <a:pt x="39" y="1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3" y="1"/>
                  <a:pt x="33" y="1"/>
                  <a:pt x="33" y="2"/>
                </a:cubicBezTo>
                <a:cubicBezTo>
                  <a:pt x="32" y="9"/>
                  <a:pt x="34" y="16"/>
                  <a:pt x="33" y="24"/>
                </a:cubicBezTo>
                <a:cubicBezTo>
                  <a:pt x="16" y="23"/>
                  <a:pt x="1" y="40"/>
                  <a:pt x="0" y="56"/>
                </a:cubicBezTo>
                <a:cubicBezTo>
                  <a:pt x="0" y="56"/>
                  <a:pt x="0" y="57"/>
                  <a:pt x="0" y="57"/>
                </a:cubicBezTo>
                <a:close/>
                <a:moveTo>
                  <a:pt x="28" y="92"/>
                </a:moveTo>
                <a:cubicBezTo>
                  <a:pt x="28" y="92"/>
                  <a:pt x="28" y="92"/>
                  <a:pt x="28" y="92"/>
                </a:cubicBezTo>
                <a:cubicBezTo>
                  <a:pt x="26" y="92"/>
                  <a:pt x="24" y="91"/>
                  <a:pt x="23" y="90"/>
                </a:cubicBezTo>
                <a:cubicBezTo>
                  <a:pt x="30" y="84"/>
                  <a:pt x="38" y="79"/>
                  <a:pt x="46" y="74"/>
                </a:cubicBezTo>
                <a:cubicBezTo>
                  <a:pt x="49" y="72"/>
                  <a:pt x="51" y="70"/>
                  <a:pt x="54" y="67"/>
                </a:cubicBezTo>
                <a:cubicBezTo>
                  <a:pt x="56" y="66"/>
                  <a:pt x="58" y="64"/>
                  <a:pt x="60" y="62"/>
                </a:cubicBezTo>
                <a:cubicBezTo>
                  <a:pt x="62" y="61"/>
                  <a:pt x="64" y="59"/>
                  <a:pt x="62" y="62"/>
                </a:cubicBezTo>
                <a:cubicBezTo>
                  <a:pt x="57" y="68"/>
                  <a:pt x="50" y="72"/>
                  <a:pt x="44" y="77"/>
                </a:cubicBezTo>
                <a:cubicBezTo>
                  <a:pt x="41" y="79"/>
                  <a:pt x="38" y="83"/>
                  <a:pt x="35" y="86"/>
                </a:cubicBezTo>
                <a:cubicBezTo>
                  <a:pt x="34" y="87"/>
                  <a:pt x="32" y="89"/>
                  <a:pt x="31" y="90"/>
                </a:cubicBezTo>
                <a:cubicBezTo>
                  <a:pt x="30" y="90"/>
                  <a:pt x="29" y="91"/>
                  <a:pt x="28" y="92"/>
                </a:cubicBezTo>
                <a:close/>
                <a:moveTo>
                  <a:pt x="16" y="87"/>
                </a:moveTo>
                <a:cubicBezTo>
                  <a:pt x="16" y="87"/>
                  <a:pt x="16" y="87"/>
                  <a:pt x="16" y="87"/>
                </a:cubicBezTo>
                <a:cubicBezTo>
                  <a:pt x="22" y="82"/>
                  <a:pt x="28" y="76"/>
                  <a:pt x="34" y="71"/>
                </a:cubicBezTo>
                <a:cubicBezTo>
                  <a:pt x="37" y="68"/>
                  <a:pt x="41" y="65"/>
                  <a:pt x="45" y="62"/>
                </a:cubicBezTo>
                <a:cubicBezTo>
                  <a:pt x="47" y="60"/>
                  <a:pt x="51" y="58"/>
                  <a:pt x="53" y="57"/>
                </a:cubicBezTo>
                <a:cubicBezTo>
                  <a:pt x="46" y="63"/>
                  <a:pt x="40" y="68"/>
                  <a:pt x="33" y="74"/>
                </a:cubicBezTo>
                <a:cubicBezTo>
                  <a:pt x="28" y="78"/>
                  <a:pt x="22" y="82"/>
                  <a:pt x="18" y="88"/>
                </a:cubicBezTo>
                <a:cubicBezTo>
                  <a:pt x="18" y="88"/>
                  <a:pt x="18" y="89"/>
                  <a:pt x="19" y="88"/>
                </a:cubicBezTo>
                <a:cubicBezTo>
                  <a:pt x="25" y="84"/>
                  <a:pt x="31" y="79"/>
                  <a:pt x="37" y="75"/>
                </a:cubicBezTo>
                <a:cubicBezTo>
                  <a:pt x="44" y="70"/>
                  <a:pt x="50" y="63"/>
                  <a:pt x="57" y="60"/>
                </a:cubicBezTo>
                <a:cubicBezTo>
                  <a:pt x="54" y="61"/>
                  <a:pt x="51" y="64"/>
                  <a:pt x="49" y="66"/>
                </a:cubicBezTo>
                <a:cubicBezTo>
                  <a:pt x="45" y="70"/>
                  <a:pt x="41" y="73"/>
                  <a:pt x="38" y="76"/>
                </a:cubicBezTo>
                <a:cubicBezTo>
                  <a:pt x="34" y="79"/>
                  <a:pt x="32" y="83"/>
                  <a:pt x="28" y="85"/>
                </a:cubicBezTo>
                <a:cubicBezTo>
                  <a:pt x="26" y="87"/>
                  <a:pt x="23" y="88"/>
                  <a:pt x="22" y="90"/>
                </a:cubicBezTo>
                <a:cubicBezTo>
                  <a:pt x="20" y="89"/>
                  <a:pt x="18" y="88"/>
                  <a:pt x="16" y="87"/>
                </a:cubicBezTo>
                <a:close/>
                <a:moveTo>
                  <a:pt x="16" y="87"/>
                </a:moveTo>
                <a:cubicBezTo>
                  <a:pt x="16" y="87"/>
                  <a:pt x="16" y="87"/>
                  <a:pt x="16" y="87"/>
                </a:cubicBezTo>
                <a:cubicBezTo>
                  <a:pt x="15" y="87"/>
                  <a:pt x="14" y="86"/>
                  <a:pt x="14" y="86"/>
                </a:cubicBezTo>
                <a:cubicBezTo>
                  <a:pt x="20" y="80"/>
                  <a:pt x="26" y="75"/>
                  <a:pt x="32" y="70"/>
                </a:cubicBezTo>
                <a:cubicBezTo>
                  <a:pt x="35" y="67"/>
                  <a:pt x="39" y="64"/>
                  <a:pt x="42" y="61"/>
                </a:cubicBezTo>
                <a:cubicBezTo>
                  <a:pt x="44" y="60"/>
                  <a:pt x="46" y="59"/>
                  <a:pt x="48" y="57"/>
                </a:cubicBezTo>
                <a:cubicBezTo>
                  <a:pt x="52" y="55"/>
                  <a:pt x="48" y="58"/>
                  <a:pt x="47" y="59"/>
                </a:cubicBezTo>
                <a:cubicBezTo>
                  <a:pt x="41" y="63"/>
                  <a:pt x="36" y="67"/>
                  <a:pt x="32" y="72"/>
                </a:cubicBezTo>
                <a:cubicBezTo>
                  <a:pt x="26" y="77"/>
                  <a:pt x="20" y="81"/>
                  <a:pt x="16" y="87"/>
                </a:cubicBezTo>
                <a:close/>
                <a:moveTo>
                  <a:pt x="47" y="75"/>
                </a:moveTo>
                <a:cubicBezTo>
                  <a:pt x="53" y="71"/>
                  <a:pt x="59" y="66"/>
                  <a:pt x="64" y="61"/>
                </a:cubicBezTo>
                <a:cubicBezTo>
                  <a:pt x="64" y="61"/>
                  <a:pt x="65" y="61"/>
                  <a:pt x="66" y="61"/>
                </a:cubicBezTo>
                <a:cubicBezTo>
                  <a:pt x="62" y="64"/>
                  <a:pt x="58" y="68"/>
                  <a:pt x="54" y="71"/>
                </a:cubicBezTo>
                <a:cubicBezTo>
                  <a:pt x="48" y="75"/>
                  <a:pt x="43" y="80"/>
                  <a:pt x="38" y="85"/>
                </a:cubicBezTo>
                <a:cubicBezTo>
                  <a:pt x="41" y="81"/>
                  <a:pt x="44" y="78"/>
                  <a:pt x="47" y="75"/>
                </a:cubicBezTo>
                <a:close/>
                <a:moveTo>
                  <a:pt x="45" y="73"/>
                </a:moveTo>
                <a:cubicBezTo>
                  <a:pt x="41" y="76"/>
                  <a:pt x="37" y="79"/>
                  <a:pt x="32" y="82"/>
                </a:cubicBezTo>
                <a:cubicBezTo>
                  <a:pt x="34" y="80"/>
                  <a:pt x="36" y="78"/>
                  <a:pt x="38" y="76"/>
                </a:cubicBezTo>
                <a:cubicBezTo>
                  <a:pt x="44" y="70"/>
                  <a:pt x="52" y="65"/>
                  <a:pt x="59" y="59"/>
                </a:cubicBezTo>
                <a:cubicBezTo>
                  <a:pt x="59" y="59"/>
                  <a:pt x="59" y="58"/>
                  <a:pt x="58" y="58"/>
                </a:cubicBezTo>
                <a:cubicBezTo>
                  <a:pt x="52" y="61"/>
                  <a:pt x="47" y="66"/>
                  <a:pt x="42" y="70"/>
                </a:cubicBezTo>
                <a:cubicBezTo>
                  <a:pt x="35" y="75"/>
                  <a:pt x="28" y="81"/>
                  <a:pt x="21" y="86"/>
                </a:cubicBezTo>
                <a:cubicBezTo>
                  <a:pt x="18" y="88"/>
                  <a:pt x="21" y="85"/>
                  <a:pt x="22" y="85"/>
                </a:cubicBezTo>
                <a:cubicBezTo>
                  <a:pt x="23" y="83"/>
                  <a:pt x="25" y="82"/>
                  <a:pt x="26" y="80"/>
                </a:cubicBezTo>
                <a:cubicBezTo>
                  <a:pt x="29" y="78"/>
                  <a:pt x="32" y="76"/>
                  <a:pt x="35" y="73"/>
                </a:cubicBezTo>
                <a:cubicBezTo>
                  <a:pt x="41" y="67"/>
                  <a:pt x="48" y="62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7" y="57"/>
                  <a:pt x="60" y="59"/>
                  <a:pt x="62" y="60"/>
                </a:cubicBezTo>
                <a:cubicBezTo>
                  <a:pt x="56" y="64"/>
                  <a:pt x="51" y="69"/>
                  <a:pt x="45" y="73"/>
                </a:cubicBezTo>
                <a:close/>
                <a:moveTo>
                  <a:pt x="39" y="65"/>
                </a:moveTo>
                <a:cubicBezTo>
                  <a:pt x="41" y="64"/>
                  <a:pt x="42" y="63"/>
                  <a:pt x="43" y="62"/>
                </a:cubicBezTo>
                <a:cubicBezTo>
                  <a:pt x="46" y="60"/>
                  <a:pt x="49" y="58"/>
                  <a:pt x="51" y="55"/>
                </a:cubicBezTo>
                <a:cubicBezTo>
                  <a:pt x="51" y="55"/>
                  <a:pt x="51" y="55"/>
                  <a:pt x="51" y="55"/>
                </a:cubicBezTo>
                <a:cubicBezTo>
                  <a:pt x="52" y="55"/>
                  <a:pt x="52" y="55"/>
                  <a:pt x="52" y="55"/>
                </a:cubicBezTo>
                <a:cubicBezTo>
                  <a:pt x="53" y="55"/>
                  <a:pt x="53" y="55"/>
                  <a:pt x="54" y="56"/>
                </a:cubicBezTo>
                <a:cubicBezTo>
                  <a:pt x="49" y="58"/>
                  <a:pt x="44" y="62"/>
                  <a:pt x="39" y="65"/>
                </a:cubicBezTo>
                <a:close/>
                <a:moveTo>
                  <a:pt x="17" y="82"/>
                </a:moveTo>
                <a:cubicBezTo>
                  <a:pt x="17" y="82"/>
                  <a:pt x="16" y="83"/>
                  <a:pt x="16" y="83"/>
                </a:cubicBezTo>
                <a:cubicBezTo>
                  <a:pt x="16" y="83"/>
                  <a:pt x="17" y="82"/>
                  <a:pt x="18" y="81"/>
                </a:cubicBezTo>
                <a:cubicBezTo>
                  <a:pt x="21" y="78"/>
                  <a:pt x="23" y="75"/>
                  <a:pt x="26" y="72"/>
                </a:cubicBezTo>
                <a:cubicBezTo>
                  <a:pt x="32" y="67"/>
                  <a:pt x="38" y="61"/>
                  <a:pt x="44" y="56"/>
                </a:cubicBezTo>
                <a:cubicBezTo>
                  <a:pt x="45" y="56"/>
                  <a:pt x="44" y="56"/>
                  <a:pt x="44" y="56"/>
                </a:cubicBezTo>
                <a:cubicBezTo>
                  <a:pt x="31" y="60"/>
                  <a:pt x="23" y="72"/>
                  <a:pt x="13" y="80"/>
                </a:cubicBezTo>
                <a:cubicBezTo>
                  <a:pt x="12" y="80"/>
                  <a:pt x="10" y="81"/>
                  <a:pt x="10" y="81"/>
                </a:cubicBezTo>
                <a:cubicBezTo>
                  <a:pt x="11" y="79"/>
                  <a:pt x="13" y="78"/>
                  <a:pt x="14" y="76"/>
                </a:cubicBezTo>
                <a:cubicBezTo>
                  <a:pt x="16" y="74"/>
                  <a:pt x="19" y="71"/>
                  <a:pt x="22" y="69"/>
                </a:cubicBezTo>
                <a:cubicBezTo>
                  <a:pt x="26" y="66"/>
                  <a:pt x="31" y="63"/>
                  <a:pt x="34" y="59"/>
                </a:cubicBezTo>
                <a:cubicBezTo>
                  <a:pt x="36" y="58"/>
                  <a:pt x="37" y="58"/>
                  <a:pt x="39" y="57"/>
                </a:cubicBezTo>
                <a:cubicBezTo>
                  <a:pt x="43" y="56"/>
                  <a:pt x="47" y="55"/>
                  <a:pt x="50" y="55"/>
                </a:cubicBezTo>
                <a:cubicBezTo>
                  <a:pt x="38" y="63"/>
                  <a:pt x="28" y="73"/>
                  <a:pt x="17" y="82"/>
                </a:cubicBezTo>
                <a:close/>
                <a:moveTo>
                  <a:pt x="7" y="78"/>
                </a:moveTo>
                <a:cubicBezTo>
                  <a:pt x="12" y="75"/>
                  <a:pt x="16" y="72"/>
                  <a:pt x="20" y="68"/>
                </a:cubicBezTo>
                <a:cubicBezTo>
                  <a:pt x="23" y="66"/>
                  <a:pt x="25" y="64"/>
                  <a:pt x="27" y="62"/>
                </a:cubicBezTo>
                <a:cubicBezTo>
                  <a:pt x="29" y="61"/>
                  <a:pt x="30" y="60"/>
                  <a:pt x="32" y="59"/>
                </a:cubicBezTo>
                <a:cubicBezTo>
                  <a:pt x="32" y="59"/>
                  <a:pt x="32" y="59"/>
                  <a:pt x="32" y="59"/>
                </a:cubicBezTo>
                <a:cubicBezTo>
                  <a:pt x="32" y="59"/>
                  <a:pt x="33" y="59"/>
                  <a:pt x="33" y="59"/>
                </a:cubicBezTo>
                <a:cubicBezTo>
                  <a:pt x="33" y="59"/>
                  <a:pt x="33" y="59"/>
                  <a:pt x="33" y="59"/>
                </a:cubicBezTo>
                <a:cubicBezTo>
                  <a:pt x="26" y="67"/>
                  <a:pt x="15" y="72"/>
                  <a:pt x="9" y="81"/>
                </a:cubicBezTo>
                <a:cubicBezTo>
                  <a:pt x="9" y="80"/>
                  <a:pt x="8" y="79"/>
                  <a:pt x="7" y="78"/>
                </a:cubicBezTo>
                <a:close/>
                <a:moveTo>
                  <a:pt x="6" y="75"/>
                </a:moveTo>
                <a:cubicBezTo>
                  <a:pt x="9" y="73"/>
                  <a:pt x="12" y="70"/>
                  <a:pt x="15" y="67"/>
                </a:cubicBezTo>
                <a:cubicBezTo>
                  <a:pt x="16" y="66"/>
                  <a:pt x="18" y="64"/>
                  <a:pt x="20" y="63"/>
                </a:cubicBezTo>
                <a:cubicBezTo>
                  <a:pt x="21" y="61"/>
                  <a:pt x="27" y="55"/>
                  <a:pt x="22" y="61"/>
                </a:cubicBezTo>
                <a:cubicBezTo>
                  <a:pt x="20" y="65"/>
                  <a:pt x="17" y="68"/>
                  <a:pt x="14" y="71"/>
                </a:cubicBezTo>
                <a:cubicBezTo>
                  <a:pt x="12" y="73"/>
                  <a:pt x="9" y="75"/>
                  <a:pt x="7" y="77"/>
                </a:cubicBezTo>
                <a:cubicBezTo>
                  <a:pt x="7" y="77"/>
                  <a:pt x="6" y="76"/>
                  <a:pt x="6" y="75"/>
                </a:cubicBezTo>
                <a:close/>
                <a:moveTo>
                  <a:pt x="4" y="67"/>
                </a:moveTo>
                <a:cubicBezTo>
                  <a:pt x="8" y="64"/>
                  <a:pt x="12" y="59"/>
                  <a:pt x="16" y="57"/>
                </a:cubicBezTo>
                <a:cubicBezTo>
                  <a:pt x="16" y="57"/>
                  <a:pt x="14" y="60"/>
                  <a:pt x="13" y="61"/>
                </a:cubicBezTo>
                <a:cubicBezTo>
                  <a:pt x="12" y="62"/>
                  <a:pt x="11" y="63"/>
                  <a:pt x="10" y="64"/>
                </a:cubicBezTo>
                <a:cubicBezTo>
                  <a:pt x="8" y="66"/>
                  <a:pt x="6" y="69"/>
                  <a:pt x="5" y="71"/>
                </a:cubicBezTo>
                <a:cubicBezTo>
                  <a:pt x="4" y="71"/>
                  <a:pt x="5" y="72"/>
                  <a:pt x="5" y="71"/>
                </a:cubicBezTo>
                <a:cubicBezTo>
                  <a:pt x="8" y="70"/>
                  <a:pt x="11" y="67"/>
                  <a:pt x="13" y="65"/>
                </a:cubicBezTo>
                <a:cubicBezTo>
                  <a:pt x="15" y="63"/>
                  <a:pt x="16" y="62"/>
                  <a:pt x="17" y="60"/>
                </a:cubicBezTo>
                <a:cubicBezTo>
                  <a:pt x="18" y="60"/>
                  <a:pt x="22" y="55"/>
                  <a:pt x="20" y="58"/>
                </a:cubicBezTo>
                <a:cubicBezTo>
                  <a:pt x="16" y="64"/>
                  <a:pt x="10" y="69"/>
                  <a:pt x="6" y="74"/>
                </a:cubicBezTo>
                <a:cubicBezTo>
                  <a:pt x="5" y="72"/>
                  <a:pt x="4" y="70"/>
                  <a:pt x="4" y="67"/>
                </a:cubicBezTo>
                <a:close/>
                <a:moveTo>
                  <a:pt x="7" y="60"/>
                </a:moveTo>
                <a:cubicBezTo>
                  <a:pt x="8" y="58"/>
                  <a:pt x="9" y="57"/>
                  <a:pt x="11" y="56"/>
                </a:cubicBezTo>
                <a:cubicBezTo>
                  <a:pt x="14" y="54"/>
                  <a:pt x="11" y="57"/>
                  <a:pt x="10" y="58"/>
                </a:cubicBezTo>
                <a:cubicBezTo>
                  <a:pt x="8" y="60"/>
                  <a:pt x="5" y="62"/>
                  <a:pt x="3" y="66"/>
                </a:cubicBezTo>
                <a:cubicBezTo>
                  <a:pt x="3" y="65"/>
                  <a:pt x="3" y="64"/>
                  <a:pt x="3" y="64"/>
                </a:cubicBezTo>
                <a:cubicBezTo>
                  <a:pt x="4" y="62"/>
                  <a:pt x="5" y="61"/>
                  <a:pt x="7" y="60"/>
                </a:cubicBezTo>
                <a:close/>
                <a:moveTo>
                  <a:pt x="11" y="75"/>
                </a:moveTo>
                <a:cubicBezTo>
                  <a:pt x="10" y="76"/>
                  <a:pt x="9" y="76"/>
                  <a:pt x="8" y="77"/>
                </a:cubicBezTo>
                <a:cubicBezTo>
                  <a:pt x="9" y="76"/>
                  <a:pt x="10" y="75"/>
                  <a:pt x="10" y="74"/>
                </a:cubicBezTo>
                <a:cubicBezTo>
                  <a:pt x="12" y="73"/>
                  <a:pt x="14" y="72"/>
                  <a:pt x="16" y="70"/>
                </a:cubicBezTo>
                <a:cubicBezTo>
                  <a:pt x="20" y="67"/>
                  <a:pt x="23" y="62"/>
                  <a:pt x="26" y="58"/>
                </a:cubicBezTo>
                <a:cubicBezTo>
                  <a:pt x="26" y="58"/>
                  <a:pt x="26" y="57"/>
                  <a:pt x="26" y="57"/>
                </a:cubicBezTo>
                <a:cubicBezTo>
                  <a:pt x="27" y="58"/>
                  <a:pt x="29" y="58"/>
                  <a:pt x="30" y="59"/>
                </a:cubicBezTo>
                <a:cubicBezTo>
                  <a:pt x="30" y="59"/>
                  <a:pt x="31" y="59"/>
                  <a:pt x="31" y="59"/>
                </a:cubicBezTo>
                <a:cubicBezTo>
                  <a:pt x="24" y="64"/>
                  <a:pt x="18" y="70"/>
                  <a:pt x="11" y="75"/>
                </a:cubicBezTo>
                <a:close/>
                <a:moveTo>
                  <a:pt x="26" y="57"/>
                </a:moveTo>
                <a:cubicBezTo>
                  <a:pt x="18" y="62"/>
                  <a:pt x="13" y="69"/>
                  <a:pt x="6" y="75"/>
                </a:cubicBezTo>
                <a:cubicBezTo>
                  <a:pt x="8" y="73"/>
                  <a:pt x="12" y="68"/>
                  <a:pt x="15" y="65"/>
                </a:cubicBezTo>
                <a:cubicBezTo>
                  <a:pt x="18" y="63"/>
                  <a:pt x="20" y="60"/>
                  <a:pt x="22" y="56"/>
                </a:cubicBezTo>
                <a:cubicBezTo>
                  <a:pt x="22" y="56"/>
                  <a:pt x="22" y="56"/>
                  <a:pt x="22" y="56"/>
                </a:cubicBezTo>
                <a:cubicBezTo>
                  <a:pt x="23" y="56"/>
                  <a:pt x="25" y="57"/>
                  <a:pt x="26" y="57"/>
                </a:cubicBezTo>
                <a:cubicBezTo>
                  <a:pt x="26" y="57"/>
                  <a:pt x="26" y="57"/>
                  <a:pt x="26" y="57"/>
                </a:cubicBezTo>
                <a:close/>
                <a:moveTo>
                  <a:pt x="15" y="62"/>
                </a:moveTo>
                <a:cubicBezTo>
                  <a:pt x="13" y="63"/>
                  <a:pt x="12" y="65"/>
                  <a:pt x="10" y="66"/>
                </a:cubicBezTo>
                <a:cubicBezTo>
                  <a:pt x="9" y="67"/>
                  <a:pt x="7" y="69"/>
                  <a:pt x="6" y="70"/>
                </a:cubicBezTo>
                <a:cubicBezTo>
                  <a:pt x="8" y="67"/>
                  <a:pt x="10" y="64"/>
                  <a:pt x="13" y="62"/>
                </a:cubicBezTo>
                <a:cubicBezTo>
                  <a:pt x="15" y="60"/>
                  <a:pt x="17" y="58"/>
                  <a:pt x="18" y="56"/>
                </a:cubicBezTo>
                <a:cubicBezTo>
                  <a:pt x="18" y="55"/>
                  <a:pt x="18" y="55"/>
                  <a:pt x="17" y="55"/>
                </a:cubicBezTo>
                <a:cubicBezTo>
                  <a:pt x="13" y="58"/>
                  <a:pt x="9" y="61"/>
                  <a:pt x="5" y="65"/>
                </a:cubicBezTo>
                <a:cubicBezTo>
                  <a:pt x="3" y="67"/>
                  <a:pt x="4" y="66"/>
                  <a:pt x="5" y="64"/>
                </a:cubicBezTo>
                <a:cubicBezTo>
                  <a:pt x="6" y="63"/>
                  <a:pt x="7" y="62"/>
                  <a:pt x="8" y="61"/>
                </a:cubicBezTo>
                <a:cubicBezTo>
                  <a:pt x="10" y="59"/>
                  <a:pt x="12" y="57"/>
                  <a:pt x="13" y="55"/>
                </a:cubicBezTo>
                <a:cubicBezTo>
                  <a:pt x="14" y="55"/>
                  <a:pt x="14" y="55"/>
                  <a:pt x="13" y="55"/>
                </a:cubicBezTo>
                <a:cubicBezTo>
                  <a:pt x="16" y="55"/>
                  <a:pt x="19" y="55"/>
                  <a:pt x="21" y="56"/>
                </a:cubicBezTo>
                <a:cubicBezTo>
                  <a:pt x="21" y="56"/>
                  <a:pt x="22" y="56"/>
                  <a:pt x="22" y="56"/>
                </a:cubicBezTo>
                <a:cubicBezTo>
                  <a:pt x="19" y="58"/>
                  <a:pt x="17" y="60"/>
                  <a:pt x="15" y="62"/>
                </a:cubicBezTo>
                <a:close/>
                <a:moveTo>
                  <a:pt x="4" y="61"/>
                </a:moveTo>
                <a:cubicBezTo>
                  <a:pt x="5" y="60"/>
                  <a:pt x="6" y="60"/>
                  <a:pt x="6" y="59"/>
                </a:cubicBezTo>
                <a:cubicBezTo>
                  <a:pt x="7" y="57"/>
                  <a:pt x="9" y="56"/>
                  <a:pt x="10" y="55"/>
                </a:cubicBezTo>
                <a:cubicBezTo>
                  <a:pt x="11" y="54"/>
                  <a:pt x="12" y="54"/>
                  <a:pt x="13" y="54"/>
                </a:cubicBezTo>
                <a:cubicBezTo>
                  <a:pt x="9" y="56"/>
                  <a:pt x="7" y="59"/>
                  <a:pt x="4" y="61"/>
                </a:cubicBezTo>
                <a:close/>
                <a:moveTo>
                  <a:pt x="3" y="59"/>
                </a:moveTo>
                <a:cubicBezTo>
                  <a:pt x="4" y="58"/>
                  <a:pt x="6" y="57"/>
                  <a:pt x="7" y="56"/>
                </a:cubicBezTo>
                <a:cubicBezTo>
                  <a:pt x="7" y="56"/>
                  <a:pt x="8" y="55"/>
                  <a:pt x="8" y="55"/>
                </a:cubicBezTo>
                <a:cubicBezTo>
                  <a:pt x="8" y="55"/>
                  <a:pt x="8" y="55"/>
                  <a:pt x="9" y="55"/>
                </a:cubicBezTo>
                <a:cubicBezTo>
                  <a:pt x="8" y="56"/>
                  <a:pt x="7" y="56"/>
                  <a:pt x="7" y="57"/>
                </a:cubicBezTo>
                <a:cubicBezTo>
                  <a:pt x="5" y="59"/>
                  <a:pt x="4" y="60"/>
                  <a:pt x="3" y="62"/>
                </a:cubicBezTo>
                <a:cubicBezTo>
                  <a:pt x="3" y="62"/>
                  <a:pt x="3" y="61"/>
                  <a:pt x="3" y="61"/>
                </a:cubicBezTo>
                <a:cubicBezTo>
                  <a:pt x="3" y="60"/>
                  <a:pt x="3" y="58"/>
                  <a:pt x="3" y="57"/>
                </a:cubicBezTo>
                <a:cubicBezTo>
                  <a:pt x="4" y="56"/>
                  <a:pt x="5" y="56"/>
                  <a:pt x="7" y="55"/>
                </a:cubicBezTo>
                <a:cubicBezTo>
                  <a:pt x="5" y="56"/>
                  <a:pt x="4" y="57"/>
                  <a:pt x="3" y="59"/>
                </a:cubicBezTo>
                <a:cubicBezTo>
                  <a:pt x="2" y="59"/>
                  <a:pt x="3" y="60"/>
                  <a:pt x="3" y="59"/>
                </a:cubicBezTo>
                <a:close/>
                <a:moveTo>
                  <a:pt x="10" y="82"/>
                </a:moveTo>
                <a:cubicBezTo>
                  <a:pt x="21" y="75"/>
                  <a:pt x="28" y="65"/>
                  <a:pt x="39" y="59"/>
                </a:cubicBezTo>
                <a:cubicBezTo>
                  <a:pt x="40" y="58"/>
                  <a:pt x="44" y="56"/>
                  <a:pt x="43" y="57"/>
                </a:cubicBezTo>
                <a:cubicBezTo>
                  <a:pt x="41" y="58"/>
                  <a:pt x="40" y="59"/>
                  <a:pt x="39" y="60"/>
                </a:cubicBezTo>
                <a:cubicBezTo>
                  <a:pt x="36" y="63"/>
                  <a:pt x="33" y="66"/>
                  <a:pt x="30" y="68"/>
                </a:cubicBezTo>
                <a:cubicBezTo>
                  <a:pt x="24" y="73"/>
                  <a:pt x="18" y="79"/>
                  <a:pt x="13" y="85"/>
                </a:cubicBezTo>
                <a:cubicBezTo>
                  <a:pt x="13" y="85"/>
                  <a:pt x="13" y="85"/>
                  <a:pt x="13" y="85"/>
                </a:cubicBezTo>
                <a:cubicBezTo>
                  <a:pt x="12" y="84"/>
                  <a:pt x="11" y="83"/>
                  <a:pt x="10" y="82"/>
                </a:cubicBezTo>
                <a:close/>
                <a:moveTo>
                  <a:pt x="29" y="92"/>
                </a:moveTo>
                <a:cubicBezTo>
                  <a:pt x="29" y="92"/>
                  <a:pt x="29" y="92"/>
                  <a:pt x="30" y="91"/>
                </a:cubicBezTo>
                <a:cubicBezTo>
                  <a:pt x="30" y="92"/>
                  <a:pt x="31" y="91"/>
                  <a:pt x="31" y="90"/>
                </a:cubicBezTo>
                <a:cubicBezTo>
                  <a:pt x="32" y="90"/>
                  <a:pt x="33" y="89"/>
                  <a:pt x="34" y="89"/>
                </a:cubicBezTo>
                <a:cubicBezTo>
                  <a:pt x="40" y="84"/>
                  <a:pt x="46" y="78"/>
                  <a:pt x="52" y="73"/>
                </a:cubicBezTo>
                <a:cubicBezTo>
                  <a:pt x="55" y="71"/>
                  <a:pt x="58" y="69"/>
                  <a:pt x="61" y="66"/>
                </a:cubicBezTo>
                <a:cubicBezTo>
                  <a:pt x="62" y="65"/>
                  <a:pt x="64" y="63"/>
                  <a:pt x="65" y="62"/>
                </a:cubicBezTo>
                <a:cubicBezTo>
                  <a:pt x="66" y="62"/>
                  <a:pt x="67" y="61"/>
                  <a:pt x="68" y="60"/>
                </a:cubicBezTo>
                <a:cubicBezTo>
                  <a:pt x="68" y="60"/>
                  <a:pt x="69" y="60"/>
                  <a:pt x="69" y="60"/>
                </a:cubicBezTo>
                <a:cubicBezTo>
                  <a:pt x="59" y="72"/>
                  <a:pt x="45" y="81"/>
                  <a:pt x="34" y="92"/>
                </a:cubicBezTo>
                <a:cubicBezTo>
                  <a:pt x="33" y="92"/>
                  <a:pt x="34" y="93"/>
                  <a:pt x="34" y="93"/>
                </a:cubicBezTo>
                <a:cubicBezTo>
                  <a:pt x="46" y="84"/>
                  <a:pt x="58" y="74"/>
                  <a:pt x="70" y="64"/>
                </a:cubicBezTo>
                <a:cubicBezTo>
                  <a:pt x="69" y="65"/>
                  <a:pt x="68" y="66"/>
                  <a:pt x="67" y="67"/>
                </a:cubicBezTo>
                <a:cubicBezTo>
                  <a:pt x="64" y="70"/>
                  <a:pt x="60" y="73"/>
                  <a:pt x="57" y="76"/>
                </a:cubicBezTo>
                <a:cubicBezTo>
                  <a:pt x="51" y="82"/>
                  <a:pt x="45" y="87"/>
                  <a:pt x="39" y="93"/>
                </a:cubicBezTo>
                <a:cubicBezTo>
                  <a:pt x="39" y="93"/>
                  <a:pt x="39" y="93"/>
                  <a:pt x="39" y="93"/>
                </a:cubicBezTo>
                <a:cubicBezTo>
                  <a:pt x="51" y="85"/>
                  <a:pt x="62" y="75"/>
                  <a:pt x="72" y="66"/>
                </a:cubicBezTo>
                <a:cubicBezTo>
                  <a:pt x="72" y="66"/>
                  <a:pt x="72" y="66"/>
                  <a:pt x="72" y="66"/>
                </a:cubicBezTo>
                <a:cubicBezTo>
                  <a:pt x="69" y="69"/>
                  <a:pt x="66" y="72"/>
                  <a:pt x="63" y="75"/>
                </a:cubicBezTo>
                <a:cubicBezTo>
                  <a:pt x="58" y="81"/>
                  <a:pt x="52" y="86"/>
                  <a:pt x="46" y="92"/>
                </a:cubicBezTo>
                <a:cubicBezTo>
                  <a:pt x="46" y="92"/>
                  <a:pt x="46" y="93"/>
                  <a:pt x="47" y="92"/>
                </a:cubicBezTo>
                <a:cubicBezTo>
                  <a:pt x="57" y="86"/>
                  <a:pt x="64" y="77"/>
                  <a:pt x="74" y="69"/>
                </a:cubicBezTo>
                <a:cubicBezTo>
                  <a:pt x="74" y="69"/>
                  <a:pt x="75" y="68"/>
                  <a:pt x="76" y="67"/>
                </a:cubicBezTo>
                <a:cubicBezTo>
                  <a:pt x="75" y="68"/>
                  <a:pt x="74" y="70"/>
                  <a:pt x="73" y="71"/>
                </a:cubicBezTo>
                <a:cubicBezTo>
                  <a:pt x="72" y="72"/>
                  <a:pt x="69" y="74"/>
                  <a:pt x="67" y="76"/>
                </a:cubicBezTo>
                <a:cubicBezTo>
                  <a:pt x="63" y="80"/>
                  <a:pt x="58" y="85"/>
                  <a:pt x="54" y="89"/>
                </a:cubicBezTo>
                <a:cubicBezTo>
                  <a:pt x="53" y="90"/>
                  <a:pt x="54" y="90"/>
                  <a:pt x="54" y="90"/>
                </a:cubicBezTo>
                <a:cubicBezTo>
                  <a:pt x="61" y="87"/>
                  <a:pt x="66" y="81"/>
                  <a:pt x="72" y="76"/>
                </a:cubicBezTo>
                <a:cubicBezTo>
                  <a:pt x="73" y="75"/>
                  <a:pt x="74" y="74"/>
                  <a:pt x="75" y="73"/>
                </a:cubicBezTo>
                <a:cubicBezTo>
                  <a:pt x="75" y="73"/>
                  <a:pt x="75" y="74"/>
                  <a:pt x="75" y="74"/>
                </a:cubicBezTo>
                <a:cubicBezTo>
                  <a:pt x="73" y="75"/>
                  <a:pt x="72" y="77"/>
                  <a:pt x="70" y="78"/>
                </a:cubicBezTo>
                <a:cubicBezTo>
                  <a:pt x="67" y="81"/>
                  <a:pt x="64" y="85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5" y="91"/>
                  <a:pt x="48" y="93"/>
                  <a:pt x="42" y="93"/>
                </a:cubicBezTo>
                <a:cubicBezTo>
                  <a:pt x="38" y="93"/>
                  <a:pt x="33" y="93"/>
                  <a:pt x="29" y="92"/>
                </a:cubicBezTo>
                <a:close/>
                <a:moveTo>
                  <a:pt x="63" y="87"/>
                </a:moveTo>
                <a:cubicBezTo>
                  <a:pt x="65" y="85"/>
                  <a:pt x="67" y="82"/>
                  <a:pt x="70" y="80"/>
                </a:cubicBezTo>
                <a:cubicBezTo>
                  <a:pt x="71" y="78"/>
                  <a:pt x="72" y="77"/>
                  <a:pt x="74" y="76"/>
                </a:cubicBezTo>
                <a:cubicBezTo>
                  <a:pt x="71" y="80"/>
                  <a:pt x="67" y="84"/>
                  <a:pt x="63" y="87"/>
                </a:cubicBezTo>
                <a:close/>
                <a:moveTo>
                  <a:pt x="76" y="72"/>
                </a:moveTo>
                <a:cubicBezTo>
                  <a:pt x="72" y="75"/>
                  <a:pt x="69" y="77"/>
                  <a:pt x="66" y="80"/>
                </a:cubicBezTo>
                <a:cubicBezTo>
                  <a:pt x="64" y="82"/>
                  <a:pt x="62" y="84"/>
                  <a:pt x="60" y="86"/>
                </a:cubicBezTo>
                <a:cubicBezTo>
                  <a:pt x="59" y="86"/>
                  <a:pt x="53" y="91"/>
                  <a:pt x="56" y="87"/>
                </a:cubicBezTo>
                <a:cubicBezTo>
                  <a:pt x="60" y="83"/>
                  <a:pt x="65" y="79"/>
                  <a:pt x="69" y="75"/>
                </a:cubicBezTo>
                <a:cubicBezTo>
                  <a:pt x="72" y="73"/>
                  <a:pt x="76" y="70"/>
                  <a:pt x="77" y="66"/>
                </a:cubicBezTo>
                <a:cubicBezTo>
                  <a:pt x="78" y="66"/>
                  <a:pt x="77" y="65"/>
                  <a:pt x="77" y="66"/>
                </a:cubicBezTo>
                <a:cubicBezTo>
                  <a:pt x="72" y="70"/>
                  <a:pt x="67" y="73"/>
                  <a:pt x="63" y="77"/>
                </a:cubicBezTo>
                <a:cubicBezTo>
                  <a:pt x="60" y="80"/>
                  <a:pt x="58" y="82"/>
                  <a:pt x="55" y="85"/>
                </a:cubicBezTo>
                <a:cubicBezTo>
                  <a:pt x="53" y="86"/>
                  <a:pt x="49" y="90"/>
                  <a:pt x="48" y="91"/>
                </a:cubicBezTo>
                <a:cubicBezTo>
                  <a:pt x="58" y="82"/>
                  <a:pt x="67" y="73"/>
                  <a:pt x="76" y="64"/>
                </a:cubicBezTo>
                <a:cubicBezTo>
                  <a:pt x="76" y="63"/>
                  <a:pt x="76" y="63"/>
                  <a:pt x="76" y="63"/>
                </a:cubicBezTo>
                <a:cubicBezTo>
                  <a:pt x="77" y="63"/>
                  <a:pt x="77" y="62"/>
                  <a:pt x="78" y="62"/>
                </a:cubicBezTo>
                <a:cubicBezTo>
                  <a:pt x="78" y="61"/>
                  <a:pt x="78" y="61"/>
                  <a:pt x="77" y="61"/>
                </a:cubicBezTo>
                <a:cubicBezTo>
                  <a:pt x="71" y="66"/>
                  <a:pt x="65" y="72"/>
                  <a:pt x="58" y="77"/>
                </a:cubicBezTo>
                <a:cubicBezTo>
                  <a:pt x="55" y="80"/>
                  <a:pt x="52" y="83"/>
                  <a:pt x="49" y="85"/>
                </a:cubicBezTo>
                <a:cubicBezTo>
                  <a:pt x="47" y="87"/>
                  <a:pt x="45" y="88"/>
                  <a:pt x="44" y="89"/>
                </a:cubicBezTo>
                <a:cubicBezTo>
                  <a:pt x="49" y="85"/>
                  <a:pt x="54" y="80"/>
                  <a:pt x="59" y="75"/>
                </a:cubicBezTo>
                <a:cubicBezTo>
                  <a:pt x="64" y="70"/>
                  <a:pt x="70" y="65"/>
                  <a:pt x="75" y="59"/>
                </a:cubicBezTo>
                <a:cubicBezTo>
                  <a:pt x="76" y="59"/>
                  <a:pt x="75" y="58"/>
                  <a:pt x="75" y="59"/>
                </a:cubicBezTo>
                <a:cubicBezTo>
                  <a:pt x="69" y="65"/>
                  <a:pt x="62" y="70"/>
                  <a:pt x="56" y="75"/>
                </a:cubicBezTo>
                <a:cubicBezTo>
                  <a:pt x="52" y="79"/>
                  <a:pt x="48" y="82"/>
                  <a:pt x="44" y="85"/>
                </a:cubicBezTo>
                <a:cubicBezTo>
                  <a:pt x="42" y="86"/>
                  <a:pt x="40" y="87"/>
                  <a:pt x="38" y="89"/>
                </a:cubicBezTo>
                <a:cubicBezTo>
                  <a:pt x="38" y="89"/>
                  <a:pt x="36" y="91"/>
                  <a:pt x="36" y="91"/>
                </a:cubicBezTo>
                <a:cubicBezTo>
                  <a:pt x="36" y="91"/>
                  <a:pt x="36" y="91"/>
                  <a:pt x="37" y="90"/>
                </a:cubicBezTo>
                <a:cubicBezTo>
                  <a:pt x="42" y="85"/>
                  <a:pt x="49" y="80"/>
                  <a:pt x="55" y="74"/>
                </a:cubicBezTo>
                <a:cubicBezTo>
                  <a:pt x="60" y="69"/>
                  <a:pt x="66" y="65"/>
                  <a:pt x="71" y="59"/>
                </a:cubicBezTo>
                <a:cubicBezTo>
                  <a:pt x="73" y="58"/>
                  <a:pt x="76" y="57"/>
                  <a:pt x="78" y="58"/>
                </a:cubicBezTo>
                <a:cubicBezTo>
                  <a:pt x="78" y="58"/>
                  <a:pt x="78" y="58"/>
                  <a:pt x="78" y="58"/>
                </a:cubicBezTo>
                <a:cubicBezTo>
                  <a:pt x="78" y="59"/>
                  <a:pt x="78" y="60"/>
                  <a:pt x="78" y="61"/>
                </a:cubicBezTo>
                <a:cubicBezTo>
                  <a:pt x="78" y="65"/>
                  <a:pt x="77" y="69"/>
                  <a:pt x="76" y="72"/>
                </a:cubicBezTo>
                <a:close/>
                <a:moveTo>
                  <a:pt x="33" y="26"/>
                </a:moveTo>
                <a:cubicBezTo>
                  <a:pt x="34" y="27"/>
                  <a:pt x="34" y="26"/>
                  <a:pt x="34" y="26"/>
                </a:cubicBezTo>
                <a:cubicBezTo>
                  <a:pt x="35" y="27"/>
                  <a:pt x="35" y="26"/>
                  <a:pt x="35" y="25"/>
                </a:cubicBezTo>
                <a:cubicBezTo>
                  <a:pt x="37" y="18"/>
                  <a:pt x="35" y="10"/>
                  <a:pt x="35" y="3"/>
                </a:cubicBezTo>
                <a:cubicBezTo>
                  <a:pt x="39" y="3"/>
                  <a:pt x="43" y="3"/>
                  <a:pt x="48" y="3"/>
                </a:cubicBezTo>
                <a:cubicBezTo>
                  <a:pt x="49" y="10"/>
                  <a:pt x="48" y="18"/>
                  <a:pt x="48" y="25"/>
                </a:cubicBezTo>
                <a:cubicBezTo>
                  <a:pt x="48" y="25"/>
                  <a:pt x="48" y="26"/>
                  <a:pt x="48" y="26"/>
                </a:cubicBezTo>
                <a:cubicBezTo>
                  <a:pt x="49" y="26"/>
                  <a:pt x="49" y="27"/>
                  <a:pt x="49" y="26"/>
                </a:cubicBezTo>
                <a:cubicBezTo>
                  <a:pt x="66" y="26"/>
                  <a:pt x="77" y="40"/>
                  <a:pt x="78" y="55"/>
                </a:cubicBezTo>
                <a:cubicBezTo>
                  <a:pt x="76" y="55"/>
                  <a:pt x="74" y="55"/>
                  <a:pt x="72" y="56"/>
                </a:cubicBezTo>
                <a:cubicBezTo>
                  <a:pt x="67" y="58"/>
                  <a:pt x="64" y="58"/>
                  <a:pt x="59" y="55"/>
                </a:cubicBezTo>
                <a:cubicBezTo>
                  <a:pt x="53" y="51"/>
                  <a:pt x="45" y="52"/>
                  <a:pt x="38" y="54"/>
                </a:cubicBezTo>
                <a:cubicBezTo>
                  <a:pt x="33" y="56"/>
                  <a:pt x="29" y="56"/>
                  <a:pt x="25" y="54"/>
                </a:cubicBezTo>
                <a:cubicBezTo>
                  <a:pt x="22" y="53"/>
                  <a:pt x="19" y="52"/>
                  <a:pt x="16" y="52"/>
                </a:cubicBezTo>
                <a:cubicBezTo>
                  <a:pt x="12" y="51"/>
                  <a:pt x="7" y="52"/>
                  <a:pt x="3" y="53"/>
                </a:cubicBezTo>
                <a:cubicBezTo>
                  <a:pt x="6" y="39"/>
                  <a:pt x="19" y="25"/>
                  <a:pt x="33" y="2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Freeform 49"/>
          <p:cNvSpPr>
            <a:spLocks noEditPoints="1"/>
          </p:cNvSpPr>
          <p:nvPr/>
        </p:nvSpPr>
        <p:spPr bwMode="auto">
          <a:xfrm>
            <a:off x="8007350" y="4799013"/>
            <a:ext cx="315912" cy="360363"/>
          </a:xfrm>
          <a:custGeom>
            <a:avLst/>
            <a:gdLst>
              <a:gd name="T0" fmla="*/ 71 w 84"/>
              <a:gd name="T1" fmla="*/ 85 h 96"/>
              <a:gd name="T2" fmla="*/ 49 w 84"/>
              <a:gd name="T3" fmla="*/ 0 h 96"/>
              <a:gd name="T4" fmla="*/ 1 w 84"/>
              <a:gd name="T5" fmla="*/ 56 h 96"/>
              <a:gd name="T6" fmla="*/ 46 w 84"/>
              <a:gd name="T7" fmla="*/ 74 h 96"/>
              <a:gd name="T8" fmla="*/ 36 w 84"/>
              <a:gd name="T9" fmla="*/ 86 h 96"/>
              <a:gd name="T10" fmla="*/ 35 w 84"/>
              <a:gd name="T11" fmla="*/ 71 h 96"/>
              <a:gd name="T12" fmla="*/ 19 w 84"/>
              <a:gd name="T13" fmla="*/ 88 h 96"/>
              <a:gd name="T14" fmla="*/ 29 w 84"/>
              <a:gd name="T15" fmla="*/ 85 h 96"/>
              <a:gd name="T16" fmla="*/ 15 w 84"/>
              <a:gd name="T17" fmla="*/ 86 h 96"/>
              <a:gd name="T18" fmla="*/ 32 w 84"/>
              <a:gd name="T19" fmla="*/ 72 h 96"/>
              <a:gd name="T20" fmla="*/ 55 w 84"/>
              <a:gd name="T21" fmla="*/ 71 h 96"/>
              <a:gd name="T22" fmla="*/ 39 w 84"/>
              <a:gd name="T23" fmla="*/ 76 h 96"/>
              <a:gd name="T24" fmla="*/ 22 w 84"/>
              <a:gd name="T25" fmla="*/ 85 h 96"/>
              <a:gd name="T26" fmla="*/ 63 w 84"/>
              <a:gd name="T27" fmla="*/ 60 h 96"/>
              <a:gd name="T28" fmla="*/ 52 w 84"/>
              <a:gd name="T29" fmla="*/ 55 h 96"/>
              <a:gd name="T30" fmla="*/ 16 w 84"/>
              <a:gd name="T31" fmla="*/ 84 h 96"/>
              <a:gd name="T32" fmla="*/ 13 w 84"/>
              <a:gd name="T33" fmla="*/ 80 h 96"/>
              <a:gd name="T34" fmla="*/ 40 w 84"/>
              <a:gd name="T35" fmla="*/ 57 h 96"/>
              <a:gd name="T36" fmla="*/ 28 w 84"/>
              <a:gd name="T37" fmla="*/ 63 h 96"/>
              <a:gd name="T38" fmla="*/ 10 w 84"/>
              <a:gd name="T39" fmla="*/ 81 h 96"/>
              <a:gd name="T40" fmla="*/ 23 w 84"/>
              <a:gd name="T41" fmla="*/ 61 h 96"/>
              <a:gd name="T42" fmla="*/ 17 w 84"/>
              <a:gd name="T43" fmla="*/ 57 h 96"/>
              <a:gd name="T44" fmla="*/ 14 w 84"/>
              <a:gd name="T45" fmla="*/ 65 h 96"/>
              <a:gd name="T46" fmla="*/ 8 w 84"/>
              <a:gd name="T47" fmla="*/ 60 h 96"/>
              <a:gd name="T48" fmla="*/ 8 w 84"/>
              <a:gd name="T49" fmla="*/ 60 h 96"/>
              <a:gd name="T50" fmla="*/ 27 w 84"/>
              <a:gd name="T51" fmla="*/ 58 h 96"/>
              <a:gd name="T52" fmla="*/ 26 w 84"/>
              <a:gd name="T53" fmla="*/ 57 h 96"/>
              <a:gd name="T54" fmla="*/ 26 w 84"/>
              <a:gd name="T55" fmla="*/ 57 h 96"/>
              <a:gd name="T56" fmla="*/ 14 w 84"/>
              <a:gd name="T57" fmla="*/ 62 h 96"/>
              <a:gd name="T58" fmla="*/ 9 w 84"/>
              <a:gd name="T59" fmla="*/ 61 h 96"/>
              <a:gd name="T60" fmla="*/ 16 w 84"/>
              <a:gd name="T61" fmla="*/ 62 h 96"/>
              <a:gd name="T62" fmla="*/ 5 w 84"/>
              <a:gd name="T63" fmla="*/ 61 h 96"/>
              <a:gd name="T64" fmla="*/ 8 w 84"/>
              <a:gd name="T65" fmla="*/ 57 h 96"/>
              <a:gd name="T66" fmla="*/ 4 w 84"/>
              <a:gd name="T67" fmla="*/ 59 h 96"/>
              <a:gd name="T68" fmla="*/ 39 w 84"/>
              <a:gd name="T69" fmla="*/ 60 h 96"/>
              <a:gd name="T70" fmla="*/ 29 w 84"/>
              <a:gd name="T71" fmla="*/ 92 h 96"/>
              <a:gd name="T72" fmla="*/ 62 w 84"/>
              <a:gd name="T73" fmla="*/ 66 h 96"/>
              <a:gd name="T74" fmla="*/ 35 w 84"/>
              <a:gd name="T75" fmla="*/ 93 h 96"/>
              <a:gd name="T76" fmla="*/ 40 w 84"/>
              <a:gd name="T77" fmla="*/ 93 h 96"/>
              <a:gd name="T78" fmla="*/ 48 w 84"/>
              <a:gd name="T79" fmla="*/ 92 h 96"/>
              <a:gd name="T80" fmla="*/ 54 w 84"/>
              <a:gd name="T81" fmla="*/ 89 h 96"/>
              <a:gd name="T82" fmla="*/ 71 w 84"/>
              <a:gd name="T83" fmla="*/ 78 h 96"/>
              <a:gd name="T84" fmla="*/ 64 w 84"/>
              <a:gd name="T85" fmla="*/ 87 h 96"/>
              <a:gd name="T86" fmla="*/ 67 w 84"/>
              <a:gd name="T87" fmla="*/ 80 h 96"/>
              <a:gd name="T88" fmla="*/ 78 w 84"/>
              <a:gd name="T89" fmla="*/ 66 h 96"/>
              <a:gd name="T90" fmla="*/ 77 w 84"/>
              <a:gd name="T91" fmla="*/ 63 h 96"/>
              <a:gd name="T92" fmla="*/ 44 w 84"/>
              <a:gd name="T93" fmla="*/ 90 h 96"/>
              <a:gd name="T94" fmla="*/ 45 w 84"/>
              <a:gd name="T95" fmla="*/ 85 h 96"/>
              <a:gd name="T96" fmla="*/ 72 w 84"/>
              <a:gd name="T97" fmla="*/ 59 h 96"/>
              <a:gd name="T98" fmla="*/ 34 w 84"/>
              <a:gd name="T99" fmla="*/ 27 h 96"/>
              <a:gd name="T100" fmla="*/ 49 w 84"/>
              <a:gd name="T101" fmla="*/ 25 h 96"/>
              <a:gd name="T102" fmla="*/ 60 w 84"/>
              <a:gd name="T103" fmla="*/ 55 h 96"/>
              <a:gd name="T104" fmla="*/ 34 w 84"/>
              <a:gd name="T105" fmla="*/ 27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4" h="96">
                <a:moveTo>
                  <a:pt x="0" y="57"/>
                </a:moveTo>
                <a:cubicBezTo>
                  <a:pt x="0" y="58"/>
                  <a:pt x="0" y="59"/>
                  <a:pt x="0" y="59"/>
                </a:cubicBezTo>
                <a:cubicBezTo>
                  <a:pt x="1" y="69"/>
                  <a:pt x="4" y="79"/>
                  <a:pt x="11" y="86"/>
                </a:cubicBezTo>
                <a:cubicBezTo>
                  <a:pt x="18" y="94"/>
                  <a:pt x="32" y="96"/>
                  <a:pt x="43" y="96"/>
                </a:cubicBezTo>
                <a:cubicBezTo>
                  <a:pt x="53" y="96"/>
                  <a:pt x="63" y="92"/>
                  <a:pt x="71" y="85"/>
                </a:cubicBezTo>
                <a:cubicBezTo>
                  <a:pt x="78" y="80"/>
                  <a:pt x="81" y="71"/>
                  <a:pt x="82" y="63"/>
                </a:cubicBezTo>
                <a:cubicBezTo>
                  <a:pt x="84" y="44"/>
                  <a:pt x="72" y="24"/>
                  <a:pt x="52" y="24"/>
                </a:cubicBezTo>
                <a:cubicBezTo>
                  <a:pt x="52" y="16"/>
                  <a:pt x="53" y="9"/>
                  <a:pt x="51" y="1"/>
                </a:cubicBezTo>
                <a:cubicBezTo>
                  <a:pt x="51" y="1"/>
                  <a:pt x="51" y="1"/>
                  <a:pt x="50" y="1"/>
                </a:cubicBezTo>
                <a:cubicBezTo>
                  <a:pt x="50" y="0"/>
                  <a:pt x="50" y="0"/>
                  <a:pt x="49" y="0"/>
                </a:cubicBezTo>
                <a:cubicBezTo>
                  <a:pt x="45" y="0"/>
                  <a:pt x="40" y="1"/>
                  <a:pt x="36" y="0"/>
                </a:cubicBezTo>
                <a:cubicBezTo>
                  <a:pt x="35" y="0"/>
                  <a:pt x="34" y="0"/>
                  <a:pt x="34" y="1"/>
                </a:cubicBezTo>
                <a:cubicBezTo>
                  <a:pt x="34" y="1"/>
                  <a:pt x="33" y="1"/>
                  <a:pt x="33" y="2"/>
                </a:cubicBezTo>
                <a:cubicBezTo>
                  <a:pt x="33" y="9"/>
                  <a:pt x="35" y="16"/>
                  <a:pt x="34" y="24"/>
                </a:cubicBezTo>
                <a:cubicBezTo>
                  <a:pt x="17" y="23"/>
                  <a:pt x="2" y="40"/>
                  <a:pt x="1" y="56"/>
                </a:cubicBezTo>
                <a:cubicBezTo>
                  <a:pt x="0" y="56"/>
                  <a:pt x="0" y="57"/>
                  <a:pt x="0" y="57"/>
                </a:cubicBezTo>
                <a:close/>
                <a:moveTo>
                  <a:pt x="29" y="92"/>
                </a:moveTo>
                <a:cubicBezTo>
                  <a:pt x="29" y="92"/>
                  <a:pt x="29" y="92"/>
                  <a:pt x="29" y="92"/>
                </a:cubicBezTo>
                <a:cubicBezTo>
                  <a:pt x="27" y="92"/>
                  <a:pt x="25" y="91"/>
                  <a:pt x="23" y="91"/>
                </a:cubicBezTo>
                <a:cubicBezTo>
                  <a:pt x="31" y="85"/>
                  <a:pt x="39" y="79"/>
                  <a:pt x="46" y="74"/>
                </a:cubicBezTo>
                <a:cubicBezTo>
                  <a:pt x="49" y="72"/>
                  <a:pt x="52" y="70"/>
                  <a:pt x="55" y="67"/>
                </a:cubicBezTo>
                <a:cubicBezTo>
                  <a:pt x="57" y="66"/>
                  <a:pt x="59" y="64"/>
                  <a:pt x="61" y="62"/>
                </a:cubicBezTo>
                <a:cubicBezTo>
                  <a:pt x="63" y="61"/>
                  <a:pt x="65" y="59"/>
                  <a:pt x="62" y="62"/>
                </a:cubicBezTo>
                <a:cubicBezTo>
                  <a:pt x="58" y="68"/>
                  <a:pt x="51" y="72"/>
                  <a:pt x="45" y="77"/>
                </a:cubicBezTo>
                <a:cubicBezTo>
                  <a:pt x="42" y="80"/>
                  <a:pt x="39" y="83"/>
                  <a:pt x="36" y="86"/>
                </a:cubicBezTo>
                <a:cubicBezTo>
                  <a:pt x="35" y="87"/>
                  <a:pt x="33" y="89"/>
                  <a:pt x="31" y="90"/>
                </a:cubicBezTo>
                <a:cubicBezTo>
                  <a:pt x="31" y="91"/>
                  <a:pt x="30" y="91"/>
                  <a:pt x="29" y="92"/>
                </a:cubicBezTo>
                <a:close/>
                <a:moveTo>
                  <a:pt x="17" y="87"/>
                </a:moveTo>
                <a:cubicBezTo>
                  <a:pt x="17" y="87"/>
                  <a:pt x="17" y="87"/>
                  <a:pt x="17" y="87"/>
                </a:cubicBezTo>
                <a:cubicBezTo>
                  <a:pt x="23" y="82"/>
                  <a:pt x="29" y="76"/>
                  <a:pt x="35" y="71"/>
                </a:cubicBezTo>
                <a:cubicBezTo>
                  <a:pt x="38" y="68"/>
                  <a:pt x="42" y="65"/>
                  <a:pt x="45" y="62"/>
                </a:cubicBezTo>
                <a:cubicBezTo>
                  <a:pt x="48" y="61"/>
                  <a:pt x="52" y="58"/>
                  <a:pt x="54" y="57"/>
                </a:cubicBezTo>
                <a:cubicBezTo>
                  <a:pt x="47" y="63"/>
                  <a:pt x="40" y="68"/>
                  <a:pt x="34" y="74"/>
                </a:cubicBezTo>
                <a:cubicBezTo>
                  <a:pt x="29" y="78"/>
                  <a:pt x="23" y="82"/>
                  <a:pt x="19" y="88"/>
                </a:cubicBezTo>
                <a:cubicBezTo>
                  <a:pt x="19" y="88"/>
                  <a:pt x="19" y="89"/>
                  <a:pt x="19" y="88"/>
                </a:cubicBezTo>
                <a:cubicBezTo>
                  <a:pt x="26" y="84"/>
                  <a:pt x="32" y="80"/>
                  <a:pt x="38" y="75"/>
                </a:cubicBezTo>
                <a:cubicBezTo>
                  <a:pt x="44" y="70"/>
                  <a:pt x="51" y="64"/>
                  <a:pt x="58" y="60"/>
                </a:cubicBezTo>
                <a:cubicBezTo>
                  <a:pt x="55" y="61"/>
                  <a:pt x="52" y="64"/>
                  <a:pt x="50" y="67"/>
                </a:cubicBezTo>
                <a:cubicBezTo>
                  <a:pt x="46" y="70"/>
                  <a:pt x="42" y="73"/>
                  <a:pt x="38" y="76"/>
                </a:cubicBezTo>
                <a:cubicBezTo>
                  <a:pt x="35" y="79"/>
                  <a:pt x="32" y="83"/>
                  <a:pt x="29" y="85"/>
                </a:cubicBezTo>
                <a:cubicBezTo>
                  <a:pt x="26" y="87"/>
                  <a:pt x="24" y="88"/>
                  <a:pt x="23" y="90"/>
                </a:cubicBezTo>
                <a:cubicBezTo>
                  <a:pt x="21" y="89"/>
                  <a:pt x="19" y="89"/>
                  <a:pt x="17" y="87"/>
                </a:cubicBezTo>
                <a:close/>
                <a:moveTo>
                  <a:pt x="17" y="87"/>
                </a:moveTo>
                <a:cubicBezTo>
                  <a:pt x="17" y="87"/>
                  <a:pt x="17" y="87"/>
                  <a:pt x="17" y="87"/>
                </a:cubicBezTo>
                <a:cubicBezTo>
                  <a:pt x="16" y="87"/>
                  <a:pt x="15" y="86"/>
                  <a:pt x="15" y="86"/>
                </a:cubicBezTo>
                <a:cubicBezTo>
                  <a:pt x="21" y="81"/>
                  <a:pt x="27" y="75"/>
                  <a:pt x="33" y="70"/>
                </a:cubicBezTo>
                <a:cubicBezTo>
                  <a:pt x="36" y="67"/>
                  <a:pt x="40" y="64"/>
                  <a:pt x="43" y="61"/>
                </a:cubicBezTo>
                <a:cubicBezTo>
                  <a:pt x="45" y="60"/>
                  <a:pt x="47" y="59"/>
                  <a:pt x="49" y="57"/>
                </a:cubicBezTo>
                <a:cubicBezTo>
                  <a:pt x="53" y="55"/>
                  <a:pt x="48" y="58"/>
                  <a:pt x="47" y="59"/>
                </a:cubicBezTo>
                <a:cubicBezTo>
                  <a:pt x="42" y="63"/>
                  <a:pt x="37" y="67"/>
                  <a:pt x="32" y="72"/>
                </a:cubicBezTo>
                <a:cubicBezTo>
                  <a:pt x="27" y="77"/>
                  <a:pt x="21" y="81"/>
                  <a:pt x="17" y="87"/>
                </a:cubicBezTo>
                <a:close/>
                <a:moveTo>
                  <a:pt x="48" y="76"/>
                </a:moveTo>
                <a:cubicBezTo>
                  <a:pt x="54" y="71"/>
                  <a:pt x="60" y="67"/>
                  <a:pt x="65" y="61"/>
                </a:cubicBezTo>
                <a:cubicBezTo>
                  <a:pt x="65" y="61"/>
                  <a:pt x="66" y="61"/>
                  <a:pt x="66" y="61"/>
                </a:cubicBezTo>
                <a:cubicBezTo>
                  <a:pt x="62" y="64"/>
                  <a:pt x="59" y="68"/>
                  <a:pt x="55" y="71"/>
                </a:cubicBezTo>
                <a:cubicBezTo>
                  <a:pt x="49" y="75"/>
                  <a:pt x="44" y="80"/>
                  <a:pt x="38" y="85"/>
                </a:cubicBezTo>
                <a:cubicBezTo>
                  <a:pt x="42" y="82"/>
                  <a:pt x="45" y="78"/>
                  <a:pt x="48" y="76"/>
                </a:cubicBezTo>
                <a:close/>
                <a:moveTo>
                  <a:pt x="46" y="73"/>
                </a:moveTo>
                <a:cubicBezTo>
                  <a:pt x="42" y="76"/>
                  <a:pt x="37" y="79"/>
                  <a:pt x="33" y="82"/>
                </a:cubicBezTo>
                <a:cubicBezTo>
                  <a:pt x="35" y="80"/>
                  <a:pt x="37" y="78"/>
                  <a:pt x="39" y="76"/>
                </a:cubicBezTo>
                <a:cubicBezTo>
                  <a:pt x="45" y="70"/>
                  <a:pt x="53" y="65"/>
                  <a:pt x="60" y="59"/>
                </a:cubicBezTo>
                <a:cubicBezTo>
                  <a:pt x="60" y="59"/>
                  <a:pt x="60" y="58"/>
                  <a:pt x="59" y="58"/>
                </a:cubicBezTo>
                <a:cubicBezTo>
                  <a:pt x="53" y="61"/>
                  <a:pt x="48" y="66"/>
                  <a:pt x="43" y="70"/>
                </a:cubicBezTo>
                <a:cubicBezTo>
                  <a:pt x="36" y="75"/>
                  <a:pt x="29" y="81"/>
                  <a:pt x="22" y="86"/>
                </a:cubicBezTo>
                <a:cubicBezTo>
                  <a:pt x="19" y="88"/>
                  <a:pt x="22" y="85"/>
                  <a:pt x="22" y="85"/>
                </a:cubicBezTo>
                <a:cubicBezTo>
                  <a:pt x="24" y="83"/>
                  <a:pt x="25" y="82"/>
                  <a:pt x="27" y="81"/>
                </a:cubicBezTo>
                <a:cubicBezTo>
                  <a:pt x="30" y="78"/>
                  <a:pt x="33" y="76"/>
                  <a:pt x="36" y="73"/>
                </a:cubicBezTo>
                <a:cubicBezTo>
                  <a:pt x="42" y="68"/>
                  <a:pt x="49" y="62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8" y="57"/>
                  <a:pt x="60" y="59"/>
                  <a:pt x="63" y="60"/>
                </a:cubicBezTo>
                <a:cubicBezTo>
                  <a:pt x="57" y="64"/>
                  <a:pt x="52" y="69"/>
                  <a:pt x="46" y="73"/>
                </a:cubicBezTo>
                <a:close/>
                <a:moveTo>
                  <a:pt x="40" y="65"/>
                </a:moveTo>
                <a:cubicBezTo>
                  <a:pt x="41" y="64"/>
                  <a:pt x="43" y="63"/>
                  <a:pt x="44" y="62"/>
                </a:cubicBezTo>
                <a:cubicBezTo>
                  <a:pt x="47" y="60"/>
                  <a:pt x="50" y="58"/>
                  <a:pt x="52" y="56"/>
                </a:cubicBezTo>
                <a:cubicBezTo>
                  <a:pt x="52" y="55"/>
                  <a:pt x="52" y="55"/>
                  <a:pt x="52" y="55"/>
                </a:cubicBezTo>
                <a:cubicBezTo>
                  <a:pt x="52" y="55"/>
                  <a:pt x="53" y="55"/>
                  <a:pt x="53" y="55"/>
                </a:cubicBezTo>
                <a:cubicBezTo>
                  <a:pt x="54" y="55"/>
                  <a:pt x="54" y="55"/>
                  <a:pt x="55" y="56"/>
                </a:cubicBezTo>
                <a:cubicBezTo>
                  <a:pt x="50" y="59"/>
                  <a:pt x="45" y="62"/>
                  <a:pt x="40" y="65"/>
                </a:cubicBezTo>
                <a:close/>
                <a:moveTo>
                  <a:pt x="18" y="82"/>
                </a:moveTo>
                <a:cubicBezTo>
                  <a:pt x="17" y="82"/>
                  <a:pt x="17" y="83"/>
                  <a:pt x="16" y="84"/>
                </a:cubicBezTo>
                <a:cubicBezTo>
                  <a:pt x="17" y="83"/>
                  <a:pt x="18" y="82"/>
                  <a:pt x="19" y="81"/>
                </a:cubicBezTo>
                <a:cubicBezTo>
                  <a:pt x="21" y="78"/>
                  <a:pt x="24" y="75"/>
                  <a:pt x="27" y="72"/>
                </a:cubicBezTo>
                <a:cubicBezTo>
                  <a:pt x="33" y="67"/>
                  <a:pt x="39" y="62"/>
                  <a:pt x="45" y="56"/>
                </a:cubicBezTo>
                <a:cubicBezTo>
                  <a:pt x="45" y="56"/>
                  <a:pt x="45" y="56"/>
                  <a:pt x="45" y="56"/>
                </a:cubicBezTo>
                <a:cubicBezTo>
                  <a:pt x="32" y="60"/>
                  <a:pt x="24" y="72"/>
                  <a:pt x="13" y="80"/>
                </a:cubicBezTo>
                <a:cubicBezTo>
                  <a:pt x="13" y="80"/>
                  <a:pt x="11" y="81"/>
                  <a:pt x="11" y="81"/>
                </a:cubicBezTo>
                <a:cubicBezTo>
                  <a:pt x="12" y="80"/>
                  <a:pt x="13" y="78"/>
                  <a:pt x="15" y="76"/>
                </a:cubicBezTo>
                <a:cubicBezTo>
                  <a:pt x="17" y="74"/>
                  <a:pt x="20" y="71"/>
                  <a:pt x="23" y="69"/>
                </a:cubicBezTo>
                <a:cubicBezTo>
                  <a:pt x="27" y="66"/>
                  <a:pt x="31" y="63"/>
                  <a:pt x="35" y="59"/>
                </a:cubicBezTo>
                <a:cubicBezTo>
                  <a:pt x="36" y="58"/>
                  <a:pt x="38" y="58"/>
                  <a:pt x="40" y="57"/>
                </a:cubicBezTo>
                <a:cubicBezTo>
                  <a:pt x="43" y="56"/>
                  <a:pt x="47" y="55"/>
                  <a:pt x="51" y="55"/>
                </a:cubicBezTo>
                <a:cubicBezTo>
                  <a:pt x="39" y="63"/>
                  <a:pt x="29" y="73"/>
                  <a:pt x="18" y="82"/>
                </a:cubicBezTo>
                <a:close/>
                <a:moveTo>
                  <a:pt x="8" y="78"/>
                </a:moveTo>
                <a:cubicBezTo>
                  <a:pt x="13" y="76"/>
                  <a:pt x="17" y="72"/>
                  <a:pt x="21" y="69"/>
                </a:cubicBezTo>
                <a:cubicBezTo>
                  <a:pt x="23" y="67"/>
                  <a:pt x="26" y="65"/>
                  <a:pt x="28" y="63"/>
                </a:cubicBezTo>
                <a:cubicBezTo>
                  <a:pt x="29" y="61"/>
                  <a:pt x="31" y="60"/>
                  <a:pt x="33" y="59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9"/>
                  <a:pt x="33" y="59"/>
                  <a:pt x="34" y="59"/>
                </a:cubicBezTo>
                <a:cubicBezTo>
                  <a:pt x="34" y="59"/>
                  <a:pt x="34" y="59"/>
                  <a:pt x="34" y="59"/>
                </a:cubicBezTo>
                <a:cubicBezTo>
                  <a:pt x="27" y="67"/>
                  <a:pt x="16" y="72"/>
                  <a:pt x="10" y="81"/>
                </a:cubicBezTo>
                <a:cubicBezTo>
                  <a:pt x="10" y="80"/>
                  <a:pt x="9" y="79"/>
                  <a:pt x="8" y="78"/>
                </a:cubicBezTo>
                <a:close/>
                <a:moveTo>
                  <a:pt x="7" y="76"/>
                </a:moveTo>
                <a:cubicBezTo>
                  <a:pt x="10" y="73"/>
                  <a:pt x="13" y="70"/>
                  <a:pt x="16" y="67"/>
                </a:cubicBezTo>
                <a:cubicBezTo>
                  <a:pt x="17" y="66"/>
                  <a:pt x="19" y="64"/>
                  <a:pt x="20" y="63"/>
                </a:cubicBezTo>
                <a:cubicBezTo>
                  <a:pt x="22" y="61"/>
                  <a:pt x="28" y="55"/>
                  <a:pt x="23" y="61"/>
                </a:cubicBezTo>
                <a:cubicBezTo>
                  <a:pt x="21" y="65"/>
                  <a:pt x="18" y="68"/>
                  <a:pt x="15" y="71"/>
                </a:cubicBezTo>
                <a:cubicBezTo>
                  <a:pt x="12" y="73"/>
                  <a:pt x="10" y="75"/>
                  <a:pt x="8" y="77"/>
                </a:cubicBezTo>
                <a:cubicBezTo>
                  <a:pt x="7" y="77"/>
                  <a:pt x="7" y="76"/>
                  <a:pt x="7" y="76"/>
                </a:cubicBezTo>
                <a:close/>
                <a:moveTo>
                  <a:pt x="4" y="67"/>
                </a:moveTo>
                <a:cubicBezTo>
                  <a:pt x="9" y="64"/>
                  <a:pt x="12" y="59"/>
                  <a:pt x="17" y="57"/>
                </a:cubicBezTo>
                <a:cubicBezTo>
                  <a:pt x="17" y="57"/>
                  <a:pt x="15" y="60"/>
                  <a:pt x="14" y="61"/>
                </a:cubicBezTo>
                <a:cubicBezTo>
                  <a:pt x="13" y="62"/>
                  <a:pt x="12" y="63"/>
                  <a:pt x="10" y="64"/>
                </a:cubicBezTo>
                <a:cubicBezTo>
                  <a:pt x="8" y="66"/>
                  <a:pt x="7" y="69"/>
                  <a:pt x="5" y="71"/>
                </a:cubicBezTo>
                <a:cubicBezTo>
                  <a:pt x="5" y="71"/>
                  <a:pt x="6" y="72"/>
                  <a:pt x="6" y="72"/>
                </a:cubicBezTo>
                <a:cubicBezTo>
                  <a:pt x="9" y="70"/>
                  <a:pt x="11" y="67"/>
                  <a:pt x="14" y="65"/>
                </a:cubicBezTo>
                <a:cubicBezTo>
                  <a:pt x="15" y="63"/>
                  <a:pt x="17" y="62"/>
                  <a:pt x="18" y="60"/>
                </a:cubicBezTo>
                <a:cubicBezTo>
                  <a:pt x="19" y="60"/>
                  <a:pt x="23" y="55"/>
                  <a:pt x="21" y="59"/>
                </a:cubicBezTo>
                <a:cubicBezTo>
                  <a:pt x="17" y="64"/>
                  <a:pt x="11" y="69"/>
                  <a:pt x="6" y="74"/>
                </a:cubicBezTo>
                <a:cubicBezTo>
                  <a:pt x="6" y="72"/>
                  <a:pt x="5" y="70"/>
                  <a:pt x="4" y="67"/>
                </a:cubicBezTo>
                <a:close/>
                <a:moveTo>
                  <a:pt x="8" y="60"/>
                </a:moveTo>
                <a:cubicBezTo>
                  <a:pt x="9" y="59"/>
                  <a:pt x="10" y="57"/>
                  <a:pt x="12" y="56"/>
                </a:cubicBezTo>
                <a:cubicBezTo>
                  <a:pt x="15" y="54"/>
                  <a:pt x="12" y="57"/>
                  <a:pt x="11" y="58"/>
                </a:cubicBezTo>
                <a:cubicBezTo>
                  <a:pt x="9" y="60"/>
                  <a:pt x="6" y="62"/>
                  <a:pt x="4" y="66"/>
                </a:cubicBezTo>
                <a:cubicBezTo>
                  <a:pt x="4" y="65"/>
                  <a:pt x="4" y="64"/>
                  <a:pt x="4" y="64"/>
                </a:cubicBezTo>
                <a:cubicBezTo>
                  <a:pt x="5" y="62"/>
                  <a:pt x="6" y="61"/>
                  <a:pt x="8" y="60"/>
                </a:cubicBezTo>
                <a:close/>
                <a:moveTo>
                  <a:pt x="11" y="75"/>
                </a:moveTo>
                <a:cubicBezTo>
                  <a:pt x="11" y="76"/>
                  <a:pt x="10" y="77"/>
                  <a:pt x="9" y="77"/>
                </a:cubicBezTo>
                <a:cubicBezTo>
                  <a:pt x="10" y="77"/>
                  <a:pt x="11" y="75"/>
                  <a:pt x="11" y="75"/>
                </a:cubicBezTo>
                <a:cubicBezTo>
                  <a:pt x="13" y="73"/>
                  <a:pt x="15" y="72"/>
                  <a:pt x="16" y="70"/>
                </a:cubicBezTo>
                <a:cubicBezTo>
                  <a:pt x="20" y="67"/>
                  <a:pt x="24" y="62"/>
                  <a:pt x="27" y="58"/>
                </a:cubicBezTo>
                <a:cubicBezTo>
                  <a:pt x="27" y="58"/>
                  <a:pt x="27" y="58"/>
                  <a:pt x="27" y="57"/>
                </a:cubicBezTo>
                <a:cubicBezTo>
                  <a:pt x="28" y="58"/>
                  <a:pt x="30" y="58"/>
                  <a:pt x="31" y="59"/>
                </a:cubicBezTo>
                <a:cubicBezTo>
                  <a:pt x="31" y="59"/>
                  <a:pt x="31" y="59"/>
                  <a:pt x="32" y="59"/>
                </a:cubicBezTo>
                <a:cubicBezTo>
                  <a:pt x="25" y="64"/>
                  <a:pt x="19" y="71"/>
                  <a:pt x="11" y="75"/>
                </a:cubicBezTo>
                <a:close/>
                <a:moveTo>
                  <a:pt x="26" y="57"/>
                </a:moveTo>
                <a:cubicBezTo>
                  <a:pt x="19" y="62"/>
                  <a:pt x="13" y="69"/>
                  <a:pt x="7" y="75"/>
                </a:cubicBezTo>
                <a:cubicBezTo>
                  <a:pt x="9" y="73"/>
                  <a:pt x="13" y="68"/>
                  <a:pt x="16" y="66"/>
                </a:cubicBezTo>
                <a:cubicBezTo>
                  <a:pt x="18" y="63"/>
                  <a:pt x="21" y="60"/>
                  <a:pt x="23" y="56"/>
                </a:cubicBezTo>
                <a:cubicBezTo>
                  <a:pt x="23" y="56"/>
                  <a:pt x="23" y="56"/>
                  <a:pt x="23" y="56"/>
                </a:cubicBezTo>
                <a:cubicBezTo>
                  <a:pt x="24" y="56"/>
                  <a:pt x="25" y="57"/>
                  <a:pt x="26" y="57"/>
                </a:cubicBezTo>
                <a:cubicBezTo>
                  <a:pt x="26" y="57"/>
                  <a:pt x="26" y="57"/>
                  <a:pt x="26" y="57"/>
                </a:cubicBezTo>
                <a:close/>
                <a:moveTo>
                  <a:pt x="16" y="62"/>
                </a:moveTo>
                <a:cubicBezTo>
                  <a:pt x="14" y="63"/>
                  <a:pt x="13" y="65"/>
                  <a:pt x="11" y="66"/>
                </a:cubicBezTo>
                <a:cubicBezTo>
                  <a:pt x="10" y="68"/>
                  <a:pt x="8" y="69"/>
                  <a:pt x="7" y="70"/>
                </a:cubicBezTo>
                <a:cubicBezTo>
                  <a:pt x="9" y="67"/>
                  <a:pt x="11" y="64"/>
                  <a:pt x="14" y="62"/>
                </a:cubicBezTo>
                <a:cubicBezTo>
                  <a:pt x="16" y="60"/>
                  <a:pt x="18" y="59"/>
                  <a:pt x="19" y="56"/>
                </a:cubicBezTo>
                <a:cubicBezTo>
                  <a:pt x="19" y="55"/>
                  <a:pt x="18" y="55"/>
                  <a:pt x="18" y="55"/>
                </a:cubicBezTo>
                <a:cubicBezTo>
                  <a:pt x="13" y="58"/>
                  <a:pt x="10" y="62"/>
                  <a:pt x="6" y="65"/>
                </a:cubicBezTo>
                <a:cubicBezTo>
                  <a:pt x="4" y="67"/>
                  <a:pt x="5" y="66"/>
                  <a:pt x="6" y="64"/>
                </a:cubicBezTo>
                <a:cubicBezTo>
                  <a:pt x="7" y="63"/>
                  <a:pt x="8" y="62"/>
                  <a:pt x="9" y="61"/>
                </a:cubicBezTo>
                <a:cubicBezTo>
                  <a:pt x="11" y="59"/>
                  <a:pt x="13" y="57"/>
                  <a:pt x="1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7" y="55"/>
                  <a:pt x="20" y="55"/>
                  <a:pt x="22" y="56"/>
                </a:cubicBezTo>
                <a:cubicBezTo>
                  <a:pt x="22" y="56"/>
                  <a:pt x="22" y="56"/>
                  <a:pt x="22" y="56"/>
                </a:cubicBezTo>
                <a:cubicBezTo>
                  <a:pt x="20" y="58"/>
                  <a:pt x="18" y="60"/>
                  <a:pt x="16" y="62"/>
                </a:cubicBezTo>
                <a:close/>
                <a:moveTo>
                  <a:pt x="5" y="61"/>
                </a:moveTo>
                <a:cubicBezTo>
                  <a:pt x="6" y="60"/>
                  <a:pt x="6" y="60"/>
                  <a:pt x="7" y="59"/>
                </a:cubicBezTo>
                <a:cubicBezTo>
                  <a:pt x="8" y="58"/>
                  <a:pt x="9" y="56"/>
                  <a:pt x="10" y="55"/>
                </a:cubicBezTo>
                <a:cubicBezTo>
                  <a:pt x="11" y="55"/>
                  <a:pt x="12" y="55"/>
                  <a:pt x="14" y="55"/>
                </a:cubicBezTo>
                <a:cubicBezTo>
                  <a:pt x="10" y="56"/>
                  <a:pt x="8" y="59"/>
                  <a:pt x="5" y="61"/>
                </a:cubicBezTo>
                <a:close/>
                <a:moveTo>
                  <a:pt x="4" y="59"/>
                </a:moveTo>
                <a:cubicBezTo>
                  <a:pt x="5" y="58"/>
                  <a:pt x="6" y="57"/>
                  <a:pt x="7" y="56"/>
                </a:cubicBezTo>
                <a:cubicBezTo>
                  <a:pt x="8" y="56"/>
                  <a:pt x="8" y="55"/>
                  <a:pt x="9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9" y="56"/>
                  <a:pt x="8" y="56"/>
                  <a:pt x="8" y="57"/>
                </a:cubicBezTo>
                <a:cubicBezTo>
                  <a:pt x="6" y="59"/>
                  <a:pt x="5" y="61"/>
                  <a:pt x="4" y="62"/>
                </a:cubicBezTo>
                <a:cubicBezTo>
                  <a:pt x="3" y="62"/>
                  <a:pt x="3" y="61"/>
                  <a:pt x="3" y="61"/>
                </a:cubicBezTo>
                <a:cubicBezTo>
                  <a:pt x="3" y="60"/>
                  <a:pt x="3" y="58"/>
                  <a:pt x="3" y="57"/>
                </a:cubicBezTo>
                <a:cubicBezTo>
                  <a:pt x="5" y="56"/>
                  <a:pt x="6" y="56"/>
                  <a:pt x="7" y="55"/>
                </a:cubicBezTo>
                <a:cubicBezTo>
                  <a:pt x="6" y="56"/>
                  <a:pt x="5" y="58"/>
                  <a:pt x="4" y="59"/>
                </a:cubicBezTo>
                <a:cubicBezTo>
                  <a:pt x="3" y="59"/>
                  <a:pt x="4" y="60"/>
                  <a:pt x="4" y="59"/>
                </a:cubicBezTo>
                <a:close/>
                <a:moveTo>
                  <a:pt x="11" y="82"/>
                </a:moveTo>
                <a:cubicBezTo>
                  <a:pt x="22" y="75"/>
                  <a:pt x="29" y="65"/>
                  <a:pt x="40" y="59"/>
                </a:cubicBezTo>
                <a:cubicBezTo>
                  <a:pt x="40" y="58"/>
                  <a:pt x="45" y="56"/>
                  <a:pt x="43" y="57"/>
                </a:cubicBezTo>
                <a:cubicBezTo>
                  <a:pt x="42" y="58"/>
                  <a:pt x="41" y="59"/>
                  <a:pt x="39" y="60"/>
                </a:cubicBezTo>
                <a:cubicBezTo>
                  <a:pt x="36" y="63"/>
                  <a:pt x="33" y="66"/>
                  <a:pt x="30" y="68"/>
                </a:cubicBezTo>
                <a:cubicBezTo>
                  <a:pt x="25" y="74"/>
                  <a:pt x="19" y="79"/>
                  <a:pt x="14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3" y="84"/>
                  <a:pt x="12" y="83"/>
                  <a:pt x="11" y="82"/>
                </a:cubicBezTo>
                <a:close/>
                <a:moveTo>
                  <a:pt x="29" y="92"/>
                </a:moveTo>
                <a:cubicBezTo>
                  <a:pt x="30" y="92"/>
                  <a:pt x="30" y="92"/>
                  <a:pt x="31" y="91"/>
                </a:cubicBezTo>
                <a:cubicBezTo>
                  <a:pt x="31" y="92"/>
                  <a:pt x="31" y="91"/>
                  <a:pt x="32" y="91"/>
                </a:cubicBezTo>
                <a:cubicBezTo>
                  <a:pt x="33" y="90"/>
                  <a:pt x="34" y="89"/>
                  <a:pt x="35" y="89"/>
                </a:cubicBezTo>
                <a:cubicBezTo>
                  <a:pt x="41" y="84"/>
                  <a:pt x="47" y="79"/>
                  <a:pt x="53" y="74"/>
                </a:cubicBezTo>
                <a:cubicBezTo>
                  <a:pt x="56" y="71"/>
                  <a:pt x="59" y="69"/>
                  <a:pt x="62" y="66"/>
                </a:cubicBezTo>
                <a:cubicBezTo>
                  <a:pt x="63" y="65"/>
                  <a:pt x="65" y="63"/>
                  <a:pt x="66" y="62"/>
                </a:cubicBezTo>
                <a:cubicBezTo>
                  <a:pt x="67" y="62"/>
                  <a:pt x="68" y="61"/>
                  <a:pt x="69" y="60"/>
                </a:cubicBezTo>
                <a:cubicBezTo>
                  <a:pt x="69" y="60"/>
                  <a:pt x="70" y="60"/>
                  <a:pt x="70" y="60"/>
                </a:cubicBezTo>
                <a:cubicBezTo>
                  <a:pt x="60" y="72"/>
                  <a:pt x="45" y="81"/>
                  <a:pt x="35" y="92"/>
                </a:cubicBezTo>
                <a:cubicBezTo>
                  <a:pt x="34" y="93"/>
                  <a:pt x="35" y="93"/>
                  <a:pt x="35" y="93"/>
                </a:cubicBezTo>
                <a:cubicBezTo>
                  <a:pt x="47" y="84"/>
                  <a:pt x="59" y="75"/>
                  <a:pt x="71" y="64"/>
                </a:cubicBezTo>
                <a:cubicBezTo>
                  <a:pt x="70" y="65"/>
                  <a:pt x="69" y="66"/>
                  <a:pt x="68" y="67"/>
                </a:cubicBezTo>
                <a:cubicBezTo>
                  <a:pt x="64" y="70"/>
                  <a:pt x="61" y="73"/>
                  <a:pt x="58" y="76"/>
                </a:cubicBezTo>
                <a:cubicBezTo>
                  <a:pt x="52" y="82"/>
                  <a:pt x="46" y="87"/>
                  <a:pt x="40" y="93"/>
                </a:cubicBezTo>
                <a:cubicBezTo>
                  <a:pt x="40" y="93"/>
                  <a:pt x="40" y="94"/>
                  <a:pt x="40" y="93"/>
                </a:cubicBezTo>
                <a:cubicBezTo>
                  <a:pt x="52" y="85"/>
                  <a:pt x="62" y="76"/>
                  <a:pt x="73" y="66"/>
                </a:cubicBezTo>
                <a:cubicBezTo>
                  <a:pt x="73" y="66"/>
                  <a:pt x="73" y="66"/>
                  <a:pt x="73" y="67"/>
                </a:cubicBezTo>
                <a:cubicBezTo>
                  <a:pt x="70" y="70"/>
                  <a:pt x="67" y="73"/>
                  <a:pt x="64" y="75"/>
                </a:cubicBezTo>
                <a:cubicBezTo>
                  <a:pt x="58" y="81"/>
                  <a:pt x="53" y="86"/>
                  <a:pt x="47" y="92"/>
                </a:cubicBezTo>
                <a:cubicBezTo>
                  <a:pt x="47" y="92"/>
                  <a:pt x="47" y="93"/>
                  <a:pt x="48" y="92"/>
                </a:cubicBezTo>
                <a:cubicBezTo>
                  <a:pt x="57" y="86"/>
                  <a:pt x="65" y="77"/>
                  <a:pt x="74" y="69"/>
                </a:cubicBezTo>
                <a:cubicBezTo>
                  <a:pt x="75" y="69"/>
                  <a:pt x="76" y="68"/>
                  <a:pt x="77" y="67"/>
                </a:cubicBezTo>
                <a:cubicBezTo>
                  <a:pt x="76" y="68"/>
                  <a:pt x="75" y="70"/>
                  <a:pt x="74" y="71"/>
                </a:cubicBezTo>
                <a:cubicBezTo>
                  <a:pt x="72" y="73"/>
                  <a:pt x="70" y="74"/>
                  <a:pt x="68" y="76"/>
                </a:cubicBezTo>
                <a:cubicBezTo>
                  <a:pt x="63" y="80"/>
                  <a:pt x="59" y="85"/>
                  <a:pt x="54" y="89"/>
                </a:cubicBezTo>
                <a:cubicBezTo>
                  <a:pt x="54" y="90"/>
                  <a:pt x="54" y="90"/>
                  <a:pt x="55" y="90"/>
                </a:cubicBezTo>
                <a:cubicBezTo>
                  <a:pt x="62" y="87"/>
                  <a:pt x="67" y="81"/>
                  <a:pt x="73" y="76"/>
                </a:cubicBezTo>
                <a:cubicBezTo>
                  <a:pt x="73" y="76"/>
                  <a:pt x="75" y="74"/>
                  <a:pt x="76" y="73"/>
                </a:cubicBezTo>
                <a:cubicBezTo>
                  <a:pt x="76" y="73"/>
                  <a:pt x="76" y="74"/>
                  <a:pt x="76" y="74"/>
                </a:cubicBezTo>
                <a:cubicBezTo>
                  <a:pt x="74" y="76"/>
                  <a:pt x="72" y="77"/>
                  <a:pt x="71" y="78"/>
                </a:cubicBezTo>
                <a:cubicBezTo>
                  <a:pt x="67" y="81"/>
                  <a:pt x="65" y="85"/>
                  <a:pt x="61" y="88"/>
                </a:cubicBezTo>
                <a:cubicBezTo>
                  <a:pt x="61" y="88"/>
                  <a:pt x="61" y="89"/>
                  <a:pt x="61" y="89"/>
                </a:cubicBezTo>
                <a:cubicBezTo>
                  <a:pt x="56" y="91"/>
                  <a:pt x="49" y="93"/>
                  <a:pt x="43" y="93"/>
                </a:cubicBezTo>
                <a:cubicBezTo>
                  <a:pt x="38" y="94"/>
                  <a:pt x="34" y="93"/>
                  <a:pt x="29" y="92"/>
                </a:cubicBezTo>
                <a:close/>
                <a:moveTo>
                  <a:pt x="64" y="87"/>
                </a:moveTo>
                <a:cubicBezTo>
                  <a:pt x="66" y="85"/>
                  <a:pt x="68" y="82"/>
                  <a:pt x="70" y="80"/>
                </a:cubicBezTo>
                <a:cubicBezTo>
                  <a:pt x="72" y="78"/>
                  <a:pt x="73" y="77"/>
                  <a:pt x="75" y="76"/>
                </a:cubicBezTo>
                <a:cubicBezTo>
                  <a:pt x="72" y="80"/>
                  <a:pt x="68" y="84"/>
                  <a:pt x="64" y="87"/>
                </a:cubicBezTo>
                <a:close/>
                <a:moveTo>
                  <a:pt x="76" y="72"/>
                </a:moveTo>
                <a:cubicBezTo>
                  <a:pt x="73" y="75"/>
                  <a:pt x="70" y="77"/>
                  <a:pt x="67" y="80"/>
                </a:cubicBezTo>
                <a:cubicBezTo>
                  <a:pt x="65" y="82"/>
                  <a:pt x="63" y="84"/>
                  <a:pt x="61" y="86"/>
                </a:cubicBezTo>
                <a:cubicBezTo>
                  <a:pt x="60" y="87"/>
                  <a:pt x="54" y="91"/>
                  <a:pt x="57" y="87"/>
                </a:cubicBezTo>
                <a:cubicBezTo>
                  <a:pt x="61" y="83"/>
                  <a:pt x="65" y="79"/>
                  <a:pt x="70" y="75"/>
                </a:cubicBezTo>
                <a:cubicBezTo>
                  <a:pt x="73" y="73"/>
                  <a:pt x="77" y="70"/>
                  <a:pt x="78" y="66"/>
                </a:cubicBezTo>
                <a:cubicBezTo>
                  <a:pt x="78" y="66"/>
                  <a:pt x="78" y="65"/>
                  <a:pt x="78" y="66"/>
                </a:cubicBezTo>
                <a:cubicBezTo>
                  <a:pt x="73" y="70"/>
                  <a:pt x="68" y="73"/>
                  <a:pt x="64" y="77"/>
                </a:cubicBezTo>
                <a:cubicBezTo>
                  <a:pt x="61" y="80"/>
                  <a:pt x="59" y="82"/>
                  <a:pt x="56" y="85"/>
                </a:cubicBezTo>
                <a:cubicBezTo>
                  <a:pt x="54" y="87"/>
                  <a:pt x="50" y="90"/>
                  <a:pt x="49" y="91"/>
                </a:cubicBezTo>
                <a:cubicBezTo>
                  <a:pt x="58" y="82"/>
                  <a:pt x="68" y="73"/>
                  <a:pt x="77" y="64"/>
                </a:cubicBezTo>
                <a:cubicBezTo>
                  <a:pt x="77" y="64"/>
                  <a:pt x="77" y="63"/>
                  <a:pt x="77" y="63"/>
                </a:cubicBezTo>
                <a:cubicBezTo>
                  <a:pt x="78" y="63"/>
                  <a:pt x="78" y="62"/>
                  <a:pt x="79" y="62"/>
                </a:cubicBezTo>
                <a:cubicBezTo>
                  <a:pt x="79" y="61"/>
                  <a:pt x="78" y="61"/>
                  <a:pt x="78" y="61"/>
                </a:cubicBezTo>
                <a:cubicBezTo>
                  <a:pt x="72" y="67"/>
                  <a:pt x="65" y="72"/>
                  <a:pt x="59" y="78"/>
                </a:cubicBezTo>
                <a:cubicBezTo>
                  <a:pt x="56" y="80"/>
                  <a:pt x="53" y="83"/>
                  <a:pt x="50" y="85"/>
                </a:cubicBezTo>
                <a:cubicBezTo>
                  <a:pt x="48" y="87"/>
                  <a:pt x="46" y="88"/>
                  <a:pt x="44" y="90"/>
                </a:cubicBezTo>
                <a:cubicBezTo>
                  <a:pt x="50" y="85"/>
                  <a:pt x="55" y="80"/>
                  <a:pt x="60" y="76"/>
                </a:cubicBezTo>
                <a:cubicBezTo>
                  <a:pt x="65" y="70"/>
                  <a:pt x="71" y="65"/>
                  <a:pt x="76" y="59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65"/>
                  <a:pt x="63" y="70"/>
                  <a:pt x="56" y="76"/>
                </a:cubicBezTo>
                <a:cubicBezTo>
                  <a:pt x="53" y="79"/>
                  <a:pt x="49" y="82"/>
                  <a:pt x="45" y="85"/>
                </a:cubicBezTo>
                <a:cubicBezTo>
                  <a:pt x="43" y="86"/>
                  <a:pt x="41" y="88"/>
                  <a:pt x="39" y="89"/>
                </a:cubicBezTo>
                <a:cubicBezTo>
                  <a:pt x="38" y="89"/>
                  <a:pt x="37" y="91"/>
                  <a:pt x="37" y="91"/>
                </a:cubicBezTo>
                <a:cubicBezTo>
                  <a:pt x="37" y="91"/>
                  <a:pt x="37" y="91"/>
                  <a:pt x="37" y="90"/>
                </a:cubicBezTo>
                <a:cubicBezTo>
                  <a:pt x="43" y="85"/>
                  <a:pt x="50" y="80"/>
                  <a:pt x="56" y="74"/>
                </a:cubicBezTo>
                <a:cubicBezTo>
                  <a:pt x="61" y="69"/>
                  <a:pt x="67" y="65"/>
                  <a:pt x="72" y="59"/>
                </a:cubicBezTo>
                <a:cubicBezTo>
                  <a:pt x="74" y="58"/>
                  <a:pt x="76" y="57"/>
                  <a:pt x="79" y="58"/>
                </a:cubicBezTo>
                <a:cubicBezTo>
                  <a:pt x="79" y="58"/>
                  <a:pt x="79" y="58"/>
                  <a:pt x="79" y="58"/>
                </a:cubicBezTo>
                <a:cubicBezTo>
                  <a:pt x="79" y="59"/>
                  <a:pt x="79" y="60"/>
                  <a:pt x="79" y="61"/>
                </a:cubicBezTo>
                <a:cubicBezTo>
                  <a:pt x="79" y="65"/>
                  <a:pt x="78" y="69"/>
                  <a:pt x="76" y="72"/>
                </a:cubicBezTo>
                <a:close/>
                <a:moveTo>
                  <a:pt x="34" y="27"/>
                </a:moveTo>
                <a:cubicBezTo>
                  <a:pt x="34" y="27"/>
                  <a:pt x="34" y="27"/>
                  <a:pt x="35" y="27"/>
                </a:cubicBezTo>
                <a:cubicBezTo>
                  <a:pt x="35" y="27"/>
                  <a:pt x="36" y="26"/>
                  <a:pt x="36" y="25"/>
                </a:cubicBezTo>
                <a:cubicBezTo>
                  <a:pt x="38" y="18"/>
                  <a:pt x="36" y="10"/>
                  <a:pt x="36" y="3"/>
                </a:cubicBezTo>
                <a:cubicBezTo>
                  <a:pt x="40" y="4"/>
                  <a:pt x="44" y="3"/>
                  <a:pt x="48" y="3"/>
                </a:cubicBezTo>
                <a:cubicBezTo>
                  <a:pt x="50" y="10"/>
                  <a:pt x="49" y="18"/>
                  <a:pt x="49" y="25"/>
                </a:cubicBezTo>
                <a:cubicBezTo>
                  <a:pt x="49" y="25"/>
                  <a:pt x="49" y="26"/>
                  <a:pt x="49" y="26"/>
                </a:cubicBezTo>
                <a:cubicBezTo>
                  <a:pt x="49" y="26"/>
                  <a:pt x="50" y="27"/>
                  <a:pt x="50" y="27"/>
                </a:cubicBezTo>
                <a:cubicBezTo>
                  <a:pt x="67" y="26"/>
                  <a:pt x="78" y="40"/>
                  <a:pt x="79" y="55"/>
                </a:cubicBezTo>
                <a:cubicBezTo>
                  <a:pt x="77" y="55"/>
                  <a:pt x="75" y="55"/>
                  <a:pt x="73" y="56"/>
                </a:cubicBezTo>
                <a:cubicBezTo>
                  <a:pt x="68" y="58"/>
                  <a:pt x="65" y="58"/>
                  <a:pt x="60" y="55"/>
                </a:cubicBezTo>
                <a:cubicBezTo>
                  <a:pt x="54" y="51"/>
                  <a:pt x="46" y="52"/>
                  <a:pt x="39" y="54"/>
                </a:cubicBezTo>
                <a:cubicBezTo>
                  <a:pt x="34" y="56"/>
                  <a:pt x="30" y="56"/>
                  <a:pt x="25" y="54"/>
                </a:cubicBezTo>
                <a:cubicBezTo>
                  <a:pt x="23" y="53"/>
                  <a:pt x="20" y="52"/>
                  <a:pt x="17" y="52"/>
                </a:cubicBezTo>
                <a:cubicBezTo>
                  <a:pt x="12" y="51"/>
                  <a:pt x="8" y="52"/>
                  <a:pt x="4" y="54"/>
                </a:cubicBezTo>
                <a:cubicBezTo>
                  <a:pt x="7" y="39"/>
                  <a:pt x="19" y="25"/>
                  <a:pt x="34" y="2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50"/>
          <p:cNvSpPr>
            <a:spLocks noEditPoints="1"/>
          </p:cNvSpPr>
          <p:nvPr/>
        </p:nvSpPr>
        <p:spPr bwMode="auto">
          <a:xfrm>
            <a:off x="2057400" y="931863"/>
            <a:ext cx="263525" cy="401638"/>
          </a:xfrm>
          <a:custGeom>
            <a:avLst/>
            <a:gdLst>
              <a:gd name="T0" fmla="*/ 40 w 70"/>
              <a:gd name="T1" fmla="*/ 86 h 107"/>
              <a:gd name="T2" fmla="*/ 68 w 70"/>
              <a:gd name="T3" fmla="*/ 21 h 107"/>
              <a:gd name="T4" fmla="*/ 50 w 70"/>
              <a:gd name="T5" fmla="*/ 1 h 107"/>
              <a:gd name="T6" fmla="*/ 37 w 70"/>
              <a:gd name="T7" fmla="*/ 20 h 107"/>
              <a:gd name="T8" fmla="*/ 6 w 70"/>
              <a:gd name="T9" fmla="*/ 83 h 107"/>
              <a:gd name="T10" fmla="*/ 20 w 70"/>
              <a:gd name="T11" fmla="*/ 81 h 107"/>
              <a:gd name="T12" fmla="*/ 7 w 70"/>
              <a:gd name="T13" fmla="*/ 97 h 107"/>
              <a:gd name="T14" fmla="*/ 9 w 70"/>
              <a:gd name="T15" fmla="*/ 97 h 107"/>
              <a:gd name="T16" fmla="*/ 9 w 70"/>
              <a:gd name="T17" fmla="*/ 99 h 107"/>
              <a:gd name="T18" fmla="*/ 25 w 70"/>
              <a:gd name="T19" fmla="*/ 84 h 107"/>
              <a:gd name="T20" fmla="*/ 30 w 70"/>
              <a:gd name="T21" fmla="*/ 84 h 107"/>
              <a:gd name="T22" fmla="*/ 16 w 70"/>
              <a:gd name="T23" fmla="*/ 102 h 107"/>
              <a:gd name="T24" fmla="*/ 19 w 70"/>
              <a:gd name="T25" fmla="*/ 103 h 107"/>
              <a:gd name="T26" fmla="*/ 5 w 70"/>
              <a:gd name="T27" fmla="*/ 91 h 107"/>
              <a:gd name="T28" fmla="*/ 17 w 70"/>
              <a:gd name="T29" fmla="*/ 81 h 107"/>
              <a:gd name="T30" fmla="*/ 16 w 70"/>
              <a:gd name="T31" fmla="*/ 84 h 107"/>
              <a:gd name="T32" fmla="*/ 28 w 70"/>
              <a:gd name="T33" fmla="*/ 80 h 107"/>
              <a:gd name="T34" fmla="*/ 24 w 70"/>
              <a:gd name="T35" fmla="*/ 81 h 107"/>
              <a:gd name="T36" fmla="*/ 15 w 70"/>
              <a:gd name="T37" fmla="*/ 99 h 107"/>
              <a:gd name="T38" fmla="*/ 32 w 70"/>
              <a:gd name="T39" fmla="*/ 81 h 107"/>
              <a:gd name="T40" fmla="*/ 27 w 70"/>
              <a:gd name="T41" fmla="*/ 92 h 107"/>
              <a:gd name="T42" fmla="*/ 33 w 70"/>
              <a:gd name="T43" fmla="*/ 82 h 107"/>
              <a:gd name="T44" fmla="*/ 27 w 70"/>
              <a:gd name="T45" fmla="*/ 101 h 107"/>
              <a:gd name="T46" fmla="*/ 30 w 70"/>
              <a:gd name="T47" fmla="*/ 93 h 107"/>
              <a:gd name="T48" fmla="*/ 29 w 70"/>
              <a:gd name="T49" fmla="*/ 93 h 107"/>
              <a:gd name="T50" fmla="*/ 35 w 70"/>
              <a:gd name="T51" fmla="*/ 83 h 107"/>
              <a:gd name="T52" fmla="*/ 27 w 70"/>
              <a:gd name="T53" fmla="*/ 103 h 107"/>
              <a:gd name="T54" fmla="*/ 31 w 70"/>
              <a:gd name="T55" fmla="*/ 102 h 107"/>
              <a:gd name="T56" fmla="*/ 37 w 70"/>
              <a:gd name="T57" fmla="*/ 97 h 107"/>
              <a:gd name="T58" fmla="*/ 37 w 70"/>
              <a:gd name="T59" fmla="*/ 93 h 107"/>
              <a:gd name="T60" fmla="*/ 35 w 70"/>
              <a:gd name="T61" fmla="*/ 92 h 107"/>
              <a:gd name="T62" fmla="*/ 37 w 70"/>
              <a:gd name="T63" fmla="*/ 87 h 107"/>
              <a:gd name="T64" fmla="*/ 44 w 70"/>
              <a:gd name="T65" fmla="*/ 4 h 107"/>
              <a:gd name="T66" fmla="*/ 40 w 70"/>
              <a:gd name="T67" fmla="*/ 7 h 107"/>
              <a:gd name="T68" fmla="*/ 46 w 70"/>
              <a:gd name="T69" fmla="*/ 8 h 107"/>
              <a:gd name="T70" fmla="*/ 40 w 70"/>
              <a:gd name="T71" fmla="*/ 10 h 107"/>
              <a:gd name="T72" fmla="*/ 40 w 70"/>
              <a:gd name="T73" fmla="*/ 10 h 107"/>
              <a:gd name="T74" fmla="*/ 49 w 70"/>
              <a:gd name="T75" fmla="*/ 12 h 107"/>
              <a:gd name="T76" fmla="*/ 46 w 70"/>
              <a:gd name="T77" fmla="*/ 19 h 107"/>
              <a:gd name="T78" fmla="*/ 46 w 70"/>
              <a:gd name="T79" fmla="*/ 19 h 107"/>
              <a:gd name="T80" fmla="*/ 47 w 70"/>
              <a:gd name="T81" fmla="*/ 19 h 107"/>
              <a:gd name="T82" fmla="*/ 56 w 70"/>
              <a:gd name="T83" fmla="*/ 19 h 107"/>
              <a:gd name="T84" fmla="*/ 64 w 70"/>
              <a:gd name="T85" fmla="*/ 20 h 107"/>
              <a:gd name="T86" fmla="*/ 61 w 70"/>
              <a:gd name="T87" fmla="*/ 20 h 107"/>
              <a:gd name="T88" fmla="*/ 57 w 70"/>
              <a:gd name="T89" fmla="*/ 18 h 107"/>
              <a:gd name="T90" fmla="*/ 63 w 70"/>
              <a:gd name="T91" fmla="*/ 20 h 107"/>
              <a:gd name="T92" fmla="*/ 61 w 70"/>
              <a:gd name="T93" fmla="*/ 17 h 107"/>
              <a:gd name="T94" fmla="*/ 67 w 70"/>
              <a:gd name="T95" fmla="*/ 5 h 107"/>
              <a:gd name="T96" fmla="*/ 50 w 70"/>
              <a:gd name="T97" fmla="*/ 16 h 107"/>
              <a:gd name="T98" fmla="*/ 48 w 70"/>
              <a:gd name="T99" fmla="*/ 14 h 107"/>
              <a:gd name="T100" fmla="*/ 43 w 70"/>
              <a:gd name="T101" fmla="*/ 15 h 107"/>
              <a:gd name="T102" fmla="*/ 41 w 70"/>
              <a:gd name="T103" fmla="*/ 12 h 107"/>
              <a:gd name="T104" fmla="*/ 46 w 70"/>
              <a:gd name="T105" fmla="*/ 5 h 107"/>
              <a:gd name="T106" fmla="*/ 40 w 70"/>
              <a:gd name="T107" fmla="*/ 9 h 107"/>
              <a:gd name="T108" fmla="*/ 24 w 70"/>
              <a:gd name="T109" fmla="*/ 80 h 107"/>
              <a:gd name="T110" fmla="*/ 24 w 70"/>
              <a:gd name="T111" fmla="*/ 80 h 107"/>
              <a:gd name="T112" fmla="*/ 10 w 70"/>
              <a:gd name="T113" fmla="*/ 83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0" h="107">
                <a:moveTo>
                  <a:pt x="8" y="102"/>
                </a:moveTo>
                <a:cubicBezTo>
                  <a:pt x="15" y="107"/>
                  <a:pt x="25" y="107"/>
                  <a:pt x="32" y="105"/>
                </a:cubicBezTo>
                <a:cubicBezTo>
                  <a:pt x="41" y="101"/>
                  <a:pt x="43" y="93"/>
                  <a:pt x="40" y="86"/>
                </a:cubicBezTo>
                <a:cubicBezTo>
                  <a:pt x="40" y="86"/>
                  <a:pt x="40" y="86"/>
                  <a:pt x="40" y="86"/>
                </a:cubicBezTo>
                <a:cubicBezTo>
                  <a:pt x="42" y="65"/>
                  <a:pt x="41" y="43"/>
                  <a:pt x="40" y="22"/>
                </a:cubicBezTo>
                <a:cubicBezTo>
                  <a:pt x="49" y="23"/>
                  <a:pt x="57" y="21"/>
                  <a:pt x="66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5"/>
                  <a:pt x="70" y="9"/>
                  <a:pt x="70" y="3"/>
                </a:cubicBezTo>
                <a:cubicBezTo>
                  <a:pt x="70" y="2"/>
                  <a:pt x="69" y="2"/>
                  <a:pt x="69" y="2"/>
                </a:cubicBezTo>
                <a:cubicBezTo>
                  <a:pt x="68" y="2"/>
                  <a:pt x="68" y="2"/>
                  <a:pt x="68" y="2"/>
                </a:cubicBezTo>
                <a:cubicBezTo>
                  <a:pt x="62" y="2"/>
                  <a:pt x="56" y="2"/>
                  <a:pt x="50" y="1"/>
                </a:cubicBezTo>
                <a:cubicBezTo>
                  <a:pt x="46" y="1"/>
                  <a:pt x="41" y="0"/>
                  <a:pt x="38" y="2"/>
                </a:cubicBezTo>
                <a:cubicBezTo>
                  <a:pt x="37" y="3"/>
                  <a:pt x="37" y="3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9"/>
                  <a:pt x="37" y="14"/>
                  <a:pt x="37" y="20"/>
                </a:cubicBezTo>
                <a:cubicBezTo>
                  <a:pt x="37" y="20"/>
                  <a:pt x="37" y="21"/>
                  <a:pt x="37" y="21"/>
                </a:cubicBezTo>
                <a:cubicBezTo>
                  <a:pt x="38" y="41"/>
                  <a:pt x="39" y="61"/>
                  <a:pt x="37" y="81"/>
                </a:cubicBezTo>
                <a:cubicBezTo>
                  <a:pt x="37" y="81"/>
                  <a:pt x="37" y="80"/>
                  <a:pt x="36" y="80"/>
                </a:cubicBezTo>
                <a:cubicBezTo>
                  <a:pt x="27" y="76"/>
                  <a:pt x="14" y="76"/>
                  <a:pt x="6" y="83"/>
                </a:cubicBezTo>
                <a:cubicBezTo>
                  <a:pt x="0" y="89"/>
                  <a:pt x="0" y="98"/>
                  <a:pt x="8" y="102"/>
                </a:cubicBezTo>
                <a:close/>
                <a:moveTo>
                  <a:pt x="5" y="95"/>
                </a:moveTo>
                <a:cubicBezTo>
                  <a:pt x="10" y="91"/>
                  <a:pt x="14" y="85"/>
                  <a:pt x="19" y="81"/>
                </a:cubicBezTo>
                <a:cubicBezTo>
                  <a:pt x="20" y="81"/>
                  <a:pt x="20" y="81"/>
                  <a:pt x="20" y="81"/>
                </a:cubicBezTo>
                <a:cubicBezTo>
                  <a:pt x="20" y="81"/>
                  <a:pt x="20" y="81"/>
                  <a:pt x="19" y="82"/>
                </a:cubicBezTo>
                <a:cubicBezTo>
                  <a:pt x="18" y="83"/>
                  <a:pt x="17" y="84"/>
                  <a:pt x="17" y="85"/>
                </a:cubicBezTo>
                <a:cubicBezTo>
                  <a:pt x="15" y="88"/>
                  <a:pt x="13" y="90"/>
                  <a:pt x="11" y="93"/>
                </a:cubicBezTo>
                <a:cubicBezTo>
                  <a:pt x="10" y="94"/>
                  <a:pt x="8" y="96"/>
                  <a:pt x="7" y="97"/>
                </a:cubicBezTo>
                <a:cubicBezTo>
                  <a:pt x="7" y="98"/>
                  <a:pt x="7" y="98"/>
                  <a:pt x="8" y="98"/>
                </a:cubicBezTo>
                <a:cubicBezTo>
                  <a:pt x="8" y="97"/>
                  <a:pt x="8" y="97"/>
                  <a:pt x="9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10" y="96"/>
                  <a:pt x="11" y="95"/>
                  <a:pt x="11" y="93"/>
                </a:cubicBezTo>
                <a:cubicBezTo>
                  <a:pt x="12" y="92"/>
                  <a:pt x="13" y="91"/>
                  <a:pt x="14" y="90"/>
                </a:cubicBezTo>
                <a:cubicBezTo>
                  <a:pt x="17" y="87"/>
                  <a:pt x="21" y="84"/>
                  <a:pt x="23" y="81"/>
                </a:cubicBezTo>
                <a:cubicBezTo>
                  <a:pt x="18" y="87"/>
                  <a:pt x="13" y="92"/>
                  <a:pt x="9" y="99"/>
                </a:cubicBezTo>
                <a:cubicBezTo>
                  <a:pt x="9" y="99"/>
                  <a:pt x="9" y="99"/>
                  <a:pt x="10" y="99"/>
                </a:cubicBezTo>
                <a:cubicBezTo>
                  <a:pt x="16" y="95"/>
                  <a:pt x="20" y="88"/>
                  <a:pt x="26" y="83"/>
                </a:cubicBezTo>
                <a:cubicBezTo>
                  <a:pt x="26" y="83"/>
                  <a:pt x="26" y="83"/>
                  <a:pt x="26" y="82"/>
                </a:cubicBezTo>
                <a:cubicBezTo>
                  <a:pt x="26" y="83"/>
                  <a:pt x="25" y="84"/>
                  <a:pt x="25" y="84"/>
                </a:cubicBezTo>
                <a:cubicBezTo>
                  <a:pt x="23" y="86"/>
                  <a:pt x="22" y="88"/>
                  <a:pt x="20" y="90"/>
                </a:cubicBezTo>
                <a:cubicBezTo>
                  <a:pt x="18" y="93"/>
                  <a:pt x="15" y="97"/>
                  <a:pt x="12" y="100"/>
                </a:cubicBezTo>
                <a:cubicBezTo>
                  <a:pt x="12" y="100"/>
                  <a:pt x="13" y="101"/>
                  <a:pt x="13" y="101"/>
                </a:cubicBezTo>
                <a:cubicBezTo>
                  <a:pt x="20" y="97"/>
                  <a:pt x="24" y="90"/>
                  <a:pt x="30" y="84"/>
                </a:cubicBezTo>
                <a:cubicBezTo>
                  <a:pt x="31" y="83"/>
                  <a:pt x="33" y="81"/>
                  <a:pt x="31" y="84"/>
                </a:cubicBezTo>
                <a:cubicBezTo>
                  <a:pt x="29" y="87"/>
                  <a:pt x="27" y="89"/>
                  <a:pt x="25" y="91"/>
                </a:cubicBezTo>
                <a:cubicBezTo>
                  <a:pt x="23" y="95"/>
                  <a:pt x="18" y="98"/>
                  <a:pt x="15" y="102"/>
                </a:cubicBezTo>
                <a:cubicBezTo>
                  <a:pt x="15" y="102"/>
                  <a:pt x="15" y="102"/>
                  <a:pt x="16" y="102"/>
                </a:cubicBezTo>
                <a:cubicBezTo>
                  <a:pt x="23" y="98"/>
                  <a:pt x="28" y="91"/>
                  <a:pt x="33" y="85"/>
                </a:cubicBezTo>
                <a:cubicBezTo>
                  <a:pt x="35" y="83"/>
                  <a:pt x="33" y="86"/>
                  <a:pt x="32" y="87"/>
                </a:cubicBezTo>
                <a:cubicBezTo>
                  <a:pt x="31" y="89"/>
                  <a:pt x="29" y="91"/>
                  <a:pt x="27" y="93"/>
                </a:cubicBezTo>
                <a:cubicBezTo>
                  <a:pt x="24" y="96"/>
                  <a:pt x="21" y="99"/>
                  <a:pt x="19" y="103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5" y="103"/>
                  <a:pt x="12" y="101"/>
                  <a:pt x="9" y="100"/>
                </a:cubicBezTo>
                <a:cubicBezTo>
                  <a:pt x="7" y="99"/>
                  <a:pt x="6" y="97"/>
                  <a:pt x="5" y="95"/>
                </a:cubicBezTo>
                <a:close/>
                <a:moveTo>
                  <a:pt x="5" y="91"/>
                </a:moveTo>
                <a:cubicBezTo>
                  <a:pt x="6" y="89"/>
                  <a:pt x="8" y="88"/>
                  <a:pt x="9" y="86"/>
                </a:cubicBezTo>
                <a:cubicBezTo>
                  <a:pt x="11" y="85"/>
                  <a:pt x="13" y="83"/>
                  <a:pt x="14" y="82"/>
                </a:cubicBezTo>
                <a:cubicBezTo>
                  <a:pt x="14" y="82"/>
                  <a:pt x="16" y="81"/>
                  <a:pt x="17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4" y="86"/>
                  <a:pt x="9" y="90"/>
                  <a:pt x="5" y="94"/>
                </a:cubicBezTo>
                <a:cubicBezTo>
                  <a:pt x="5" y="93"/>
                  <a:pt x="5" y="92"/>
                  <a:pt x="5" y="91"/>
                </a:cubicBezTo>
                <a:close/>
                <a:moveTo>
                  <a:pt x="20" y="80"/>
                </a:moveTo>
                <a:cubicBezTo>
                  <a:pt x="18" y="81"/>
                  <a:pt x="17" y="82"/>
                  <a:pt x="16" y="84"/>
                </a:cubicBezTo>
                <a:cubicBezTo>
                  <a:pt x="16" y="83"/>
                  <a:pt x="17" y="81"/>
                  <a:pt x="18" y="80"/>
                </a:cubicBezTo>
                <a:cubicBezTo>
                  <a:pt x="19" y="80"/>
                  <a:pt x="19" y="80"/>
                  <a:pt x="20" y="80"/>
                </a:cubicBezTo>
                <a:close/>
                <a:moveTo>
                  <a:pt x="24" y="80"/>
                </a:moveTo>
                <a:cubicBezTo>
                  <a:pt x="25" y="80"/>
                  <a:pt x="26" y="80"/>
                  <a:pt x="28" y="80"/>
                </a:cubicBezTo>
                <a:cubicBezTo>
                  <a:pt x="22" y="85"/>
                  <a:pt x="18" y="90"/>
                  <a:pt x="14" y="95"/>
                </a:cubicBezTo>
                <a:cubicBezTo>
                  <a:pt x="13" y="95"/>
                  <a:pt x="9" y="100"/>
                  <a:pt x="11" y="96"/>
                </a:cubicBezTo>
                <a:cubicBezTo>
                  <a:pt x="12" y="94"/>
                  <a:pt x="14" y="92"/>
                  <a:pt x="16" y="90"/>
                </a:cubicBezTo>
                <a:cubicBezTo>
                  <a:pt x="19" y="87"/>
                  <a:pt x="22" y="84"/>
                  <a:pt x="24" y="81"/>
                </a:cubicBezTo>
                <a:cubicBezTo>
                  <a:pt x="24" y="81"/>
                  <a:pt x="24" y="80"/>
                  <a:pt x="24" y="80"/>
                </a:cubicBezTo>
                <a:close/>
                <a:moveTo>
                  <a:pt x="32" y="81"/>
                </a:moveTo>
                <a:cubicBezTo>
                  <a:pt x="27" y="86"/>
                  <a:pt x="23" y="91"/>
                  <a:pt x="18" y="96"/>
                </a:cubicBezTo>
                <a:cubicBezTo>
                  <a:pt x="17" y="97"/>
                  <a:pt x="16" y="98"/>
                  <a:pt x="15" y="99"/>
                </a:cubicBezTo>
                <a:cubicBezTo>
                  <a:pt x="14" y="100"/>
                  <a:pt x="13" y="100"/>
                  <a:pt x="14" y="99"/>
                </a:cubicBezTo>
                <a:cubicBezTo>
                  <a:pt x="16" y="97"/>
                  <a:pt x="18" y="94"/>
                  <a:pt x="20" y="92"/>
                </a:cubicBezTo>
                <a:cubicBezTo>
                  <a:pt x="23" y="88"/>
                  <a:pt x="26" y="84"/>
                  <a:pt x="29" y="81"/>
                </a:cubicBezTo>
                <a:cubicBezTo>
                  <a:pt x="30" y="81"/>
                  <a:pt x="31" y="81"/>
                  <a:pt x="32" y="81"/>
                </a:cubicBezTo>
                <a:close/>
                <a:moveTo>
                  <a:pt x="34" y="82"/>
                </a:moveTo>
                <a:cubicBezTo>
                  <a:pt x="34" y="82"/>
                  <a:pt x="34" y="82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2" y="86"/>
                  <a:pt x="29" y="89"/>
                  <a:pt x="27" y="92"/>
                </a:cubicBezTo>
                <a:cubicBezTo>
                  <a:pt x="25" y="93"/>
                  <a:pt x="24" y="95"/>
                  <a:pt x="22" y="96"/>
                </a:cubicBezTo>
                <a:cubicBezTo>
                  <a:pt x="21" y="98"/>
                  <a:pt x="18" y="99"/>
                  <a:pt x="17" y="101"/>
                </a:cubicBezTo>
                <a:cubicBezTo>
                  <a:pt x="19" y="98"/>
                  <a:pt x="23" y="96"/>
                  <a:pt x="25" y="93"/>
                </a:cubicBezTo>
                <a:cubicBezTo>
                  <a:pt x="28" y="89"/>
                  <a:pt x="31" y="86"/>
                  <a:pt x="33" y="82"/>
                </a:cubicBezTo>
                <a:cubicBezTo>
                  <a:pt x="33" y="82"/>
                  <a:pt x="34" y="82"/>
                  <a:pt x="34" y="82"/>
                </a:cubicBezTo>
                <a:close/>
                <a:moveTo>
                  <a:pt x="26" y="103"/>
                </a:moveTo>
                <a:cubicBezTo>
                  <a:pt x="26" y="103"/>
                  <a:pt x="25" y="103"/>
                  <a:pt x="25" y="103"/>
                </a:cubicBezTo>
                <a:cubicBezTo>
                  <a:pt x="25" y="102"/>
                  <a:pt x="26" y="102"/>
                  <a:pt x="27" y="101"/>
                </a:cubicBezTo>
                <a:cubicBezTo>
                  <a:pt x="27" y="102"/>
                  <a:pt x="26" y="102"/>
                  <a:pt x="26" y="103"/>
                </a:cubicBezTo>
                <a:cubicBezTo>
                  <a:pt x="26" y="103"/>
                  <a:pt x="26" y="103"/>
                  <a:pt x="26" y="103"/>
                </a:cubicBezTo>
                <a:close/>
                <a:moveTo>
                  <a:pt x="19" y="103"/>
                </a:moveTo>
                <a:cubicBezTo>
                  <a:pt x="23" y="100"/>
                  <a:pt x="27" y="97"/>
                  <a:pt x="30" y="93"/>
                </a:cubicBezTo>
                <a:cubicBezTo>
                  <a:pt x="30" y="94"/>
                  <a:pt x="30" y="94"/>
                  <a:pt x="29" y="95"/>
                </a:cubicBezTo>
                <a:cubicBezTo>
                  <a:pt x="27" y="97"/>
                  <a:pt x="25" y="100"/>
                  <a:pt x="23" y="103"/>
                </a:cubicBezTo>
                <a:cubicBezTo>
                  <a:pt x="22" y="103"/>
                  <a:pt x="20" y="103"/>
                  <a:pt x="19" y="103"/>
                </a:cubicBezTo>
                <a:close/>
                <a:moveTo>
                  <a:pt x="29" y="93"/>
                </a:moveTo>
                <a:cubicBezTo>
                  <a:pt x="28" y="95"/>
                  <a:pt x="26" y="96"/>
                  <a:pt x="25" y="98"/>
                </a:cubicBezTo>
                <a:cubicBezTo>
                  <a:pt x="24" y="98"/>
                  <a:pt x="19" y="104"/>
                  <a:pt x="21" y="101"/>
                </a:cubicBezTo>
                <a:cubicBezTo>
                  <a:pt x="26" y="95"/>
                  <a:pt x="32" y="90"/>
                  <a:pt x="35" y="83"/>
                </a:cubicBezTo>
                <a:cubicBezTo>
                  <a:pt x="35" y="83"/>
                  <a:pt x="35" y="83"/>
                  <a:pt x="35" y="83"/>
                </a:cubicBezTo>
                <a:cubicBezTo>
                  <a:pt x="36" y="84"/>
                  <a:pt x="36" y="85"/>
                  <a:pt x="37" y="86"/>
                </a:cubicBezTo>
                <a:cubicBezTo>
                  <a:pt x="34" y="88"/>
                  <a:pt x="32" y="91"/>
                  <a:pt x="29" y="93"/>
                </a:cubicBezTo>
                <a:close/>
                <a:moveTo>
                  <a:pt x="28" y="103"/>
                </a:moveTo>
                <a:cubicBezTo>
                  <a:pt x="28" y="103"/>
                  <a:pt x="27" y="103"/>
                  <a:pt x="27" y="103"/>
                </a:cubicBezTo>
                <a:cubicBezTo>
                  <a:pt x="29" y="101"/>
                  <a:pt x="31" y="99"/>
                  <a:pt x="34" y="97"/>
                </a:cubicBezTo>
                <a:cubicBezTo>
                  <a:pt x="35" y="96"/>
                  <a:pt x="38" y="92"/>
                  <a:pt x="34" y="97"/>
                </a:cubicBezTo>
                <a:cubicBezTo>
                  <a:pt x="33" y="98"/>
                  <a:pt x="32" y="100"/>
                  <a:pt x="30" y="101"/>
                </a:cubicBezTo>
                <a:cubicBezTo>
                  <a:pt x="30" y="101"/>
                  <a:pt x="30" y="102"/>
                  <a:pt x="31" y="102"/>
                </a:cubicBezTo>
                <a:cubicBezTo>
                  <a:pt x="33" y="100"/>
                  <a:pt x="35" y="99"/>
                  <a:pt x="37" y="97"/>
                </a:cubicBezTo>
                <a:cubicBezTo>
                  <a:pt x="35" y="100"/>
                  <a:pt x="32" y="102"/>
                  <a:pt x="28" y="103"/>
                </a:cubicBezTo>
                <a:close/>
                <a:moveTo>
                  <a:pt x="38" y="94"/>
                </a:moveTo>
                <a:cubicBezTo>
                  <a:pt x="38" y="95"/>
                  <a:pt x="38" y="96"/>
                  <a:pt x="37" y="97"/>
                </a:cubicBezTo>
                <a:cubicBezTo>
                  <a:pt x="37" y="97"/>
                  <a:pt x="37" y="96"/>
                  <a:pt x="37" y="97"/>
                </a:cubicBezTo>
                <a:cubicBezTo>
                  <a:pt x="36" y="97"/>
                  <a:pt x="34" y="98"/>
                  <a:pt x="33" y="99"/>
                </a:cubicBezTo>
                <a:cubicBezTo>
                  <a:pt x="35" y="97"/>
                  <a:pt x="36" y="96"/>
                  <a:pt x="37" y="94"/>
                </a:cubicBezTo>
                <a:cubicBezTo>
                  <a:pt x="37" y="93"/>
                  <a:pt x="37" y="93"/>
                  <a:pt x="37" y="93"/>
                </a:cubicBezTo>
                <a:cubicBezTo>
                  <a:pt x="33" y="96"/>
                  <a:pt x="30" y="99"/>
                  <a:pt x="27" y="101"/>
                </a:cubicBezTo>
                <a:cubicBezTo>
                  <a:pt x="30" y="99"/>
                  <a:pt x="33" y="95"/>
                  <a:pt x="36" y="92"/>
                </a:cubicBezTo>
                <a:cubicBezTo>
                  <a:pt x="37" y="92"/>
                  <a:pt x="36" y="91"/>
                  <a:pt x="36" y="91"/>
                </a:cubicBezTo>
                <a:cubicBezTo>
                  <a:pt x="35" y="92"/>
                  <a:pt x="35" y="92"/>
                  <a:pt x="35" y="92"/>
                </a:cubicBezTo>
                <a:cubicBezTo>
                  <a:pt x="35" y="92"/>
                  <a:pt x="34" y="93"/>
                  <a:pt x="34" y="93"/>
                </a:cubicBezTo>
                <a:cubicBezTo>
                  <a:pt x="30" y="97"/>
                  <a:pt x="26" y="100"/>
                  <a:pt x="24" y="103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8" y="97"/>
                  <a:pt x="32" y="92"/>
                  <a:pt x="37" y="87"/>
                </a:cubicBezTo>
                <a:cubicBezTo>
                  <a:pt x="39" y="89"/>
                  <a:pt x="39" y="91"/>
                  <a:pt x="38" y="94"/>
                </a:cubicBezTo>
                <a:close/>
                <a:moveTo>
                  <a:pt x="40" y="5"/>
                </a:moveTo>
                <a:cubicBezTo>
                  <a:pt x="40" y="5"/>
                  <a:pt x="40" y="5"/>
                  <a:pt x="40" y="5"/>
                </a:cubicBezTo>
                <a:cubicBezTo>
                  <a:pt x="41" y="4"/>
                  <a:pt x="42" y="4"/>
                  <a:pt x="44" y="4"/>
                </a:cubicBezTo>
                <a:cubicBezTo>
                  <a:pt x="42" y="4"/>
                  <a:pt x="41" y="5"/>
                  <a:pt x="40" y="5"/>
                </a:cubicBezTo>
                <a:close/>
                <a:moveTo>
                  <a:pt x="40" y="6"/>
                </a:moveTo>
                <a:cubicBezTo>
                  <a:pt x="40" y="6"/>
                  <a:pt x="41" y="6"/>
                  <a:pt x="42" y="5"/>
                </a:cubicBezTo>
                <a:cubicBezTo>
                  <a:pt x="41" y="6"/>
                  <a:pt x="40" y="7"/>
                  <a:pt x="40" y="7"/>
                </a:cubicBezTo>
                <a:cubicBezTo>
                  <a:pt x="40" y="7"/>
                  <a:pt x="40" y="6"/>
                  <a:pt x="40" y="6"/>
                </a:cubicBezTo>
                <a:close/>
                <a:moveTo>
                  <a:pt x="40" y="14"/>
                </a:moveTo>
                <a:cubicBezTo>
                  <a:pt x="41" y="13"/>
                  <a:pt x="43" y="12"/>
                  <a:pt x="44" y="10"/>
                </a:cubicBezTo>
                <a:cubicBezTo>
                  <a:pt x="45" y="10"/>
                  <a:pt x="45" y="9"/>
                  <a:pt x="46" y="8"/>
                </a:cubicBezTo>
                <a:cubicBezTo>
                  <a:pt x="47" y="8"/>
                  <a:pt x="51" y="3"/>
                  <a:pt x="48" y="7"/>
                </a:cubicBezTo>
                <a:cubicBezTo>
                  <a:pt x="46" y="10"/>
                  <a:pt x="43" y="13"/>
                  <a:pt x="40" y="17"/>
                </a:cubicBezTo>
                <a:cubicBezTo>
                  <a:pt x="40" y="16"/>
                  <a:pt x="40" y="15"/>
                  <a:pt x="40" y="14"/>
                </a:cubicBezTo>
                <a:close/>
                <a:moveTo>
                  <a:pt x="40" y="10"/>
                </a:moveTo>
                <a:cubicBezTo>
                  <a:pt x="41" y="10"/>
                  <a:pt x="41" y="9"/>
                  <a:pt x="42" y="9"/>
                </a:cubicBezTo>
                <a:cubicBezTo>
                  <a:pt x="42" y="8"/>
                  <a:pt x="43" y="8"/>
                  <a:pt x="43" y="8"/>
                </a:cubicBezTo>
                <a:cubicBezTo>
                  <a:pt x="42" y="9"/>
                  <a:pt x="41" y="10"/>
                  <a:pt x="40" y="12"/>
                </a:cubicBezTo>
                <a:cubicBezTo>
                  <a:pt x="40" y="11"/>
                  <a:pt x="40" y="11"/>
                  <a:pt x="40" y="10"/>
                </a:cubicBezTo>
                <a:close/>
                <a:moveTo>
                  <a:pt x="40" y="18"/>
                </a:moveTo>
                <a:cubicBezTo>
                  <a:pt x="44" y="16"/>
                  <a:pt x="47" y="12"/>
                  <a:pt x="51" y="9"/>
                </a:cubicBezTo>
                <a:cubicBezTo>
                  <a:pt x="51" y="8"/>
                  <a:pt x="55" y="5"/>
                  <a:pt x="53" y="6"/>
                </a:cubicBezTo>
                <a:cubicBezTo>
                  <a:pt x="52" y="8"/>
                  <a:pt x="51" y="10"/>
                  <a:pt x="49" y="12"/>
                </a:cubicBezTo>
                <a:cubicBezTo>
                  <a:pt x="47" y="14"/>
                  <a:pt x="45" y="17"/>
                  <a:pt x="43" y="19"/>
                </a:cubicBezTo>
                <a:cubicBezTo>
                  <a:pt x="42" y="19"/>
                  <a:pt x="41" y="19"/>
                  <a:pt x="40" y="19"/>
                </a:cubicBezTo>
                <a:cubicBezTo>
                  <a:pt x="40" y="19"/>
                  <a:pt x="40" y="18"/>
                  <a:pt x="40" y="18"/>
                </a:cubicBezTo>
                <a:close/>
                <a:moveTo>
                  <a:pt x="46" y="19"/>
                </a:moveTo>
                <a:cubicBezTo>
                  <a:pt x="45" y="19"/>
                  <a:pt x="45" y="19"/>
                  <a:pt x="44" y="19"/>
                </a:cubicBezTo>
                <a:cubicBezTo>
                  <a:pt x="48" y="16"/>
                  <a:pt x="51" y="12"/>
                  <a:pt x="55" y="9"/>
                </a:cubicBezTo>
                <a:cubicBezTo>
                  <a:pt x="54" y="10"/>
                  <a:pt x="53" y="11"/>
                  <a:pt x="52" y="12"/>
                </a:cubicBezTo>
                <a:cubicBezTo>
                  <a:pt x="50" y="15"/>
                  <a:pt x="48" y="17"/>
                  <a:pt x="46" y="19"/>
                </a:cubicBezTo>
                <a:close/>
                <a:moveTo>
                  <a:pt x="47" y="19"/>
                </a:moveTo>
                <a:cubicBezTo>
                  <a:pt x="52" y="15"/>
                  <a:pt x="56" y="11"/>
                  <a:pt x="61" y="7"/>
                </a:cubicBezTo>
                <a:cubicBezTo>
                  <a:pt x="58" y="9"/>
                  <a:pt x="55" y="16"/>
                  <a:pt x="52" y="19"/>
                </a:cubicBezTo>
                <a:cubicBezTo>
                  <a:pt x="50" y="19"/>
                  <a:pt x="49" y="19"/>
                  <a:pt x="47" y="19"/>
                </a:cubicBezTo>
                <a:close/>
                <a:moveTo>
                  <a:pt x="53" y="19"/>
                </a:moveTo>
                <a:cubicBezTo>
                  <a:pt x="57" y="16"/>
                  <a:pt x="60" y="12"/>
                  <a:pt x="63" y="9"/>
                </a:cubicBezTo>
                <a:cubicBezTo>
                  <a:pt x="63" y="10"/>
                  <a:pt x="62" y="10"/>
                  <a:pt x="62" y="11"/>
                </a:cubicBezTo>
                <a:cubicBezTo>
                  <a:pt x="59" y="14"/>
                  <a:pt x="58" y="16"/>
                  <a:pt x="56" y="19"/>
                </a:cubicBezTo>
                <a:cubicBezTo>
                  <a:pt x="56" y="19"/>
                  <a:pt x="56" y="19"/>
                  <a:pt x="56" y="19"/>
                </a:cubicBezTo>
                <a:cubicBezTo>
                  <a:pt x="55" y="19"/>
                  <a:pt x="54" y="19"/>
                  <a:pt x="53" y="19"/>
                </a:cubicBezTo>
                <a:close/>
                <a:moveTo>
                  <a:pt x="65" y="20"/>
                </a:moveTo>
                <a:cubicBezTo>
                  <a:pt x="65" y="20"/>
                  <a:pt x="64" y="20"/>
                  <a:pt x="64" y="20"/>
                </a:cubicBezTo>
                <a:cubicBezTo>
                  <a:pt x="64" y="19"/>
                  <a:pt x="64" y="19"/>
                  <a:pt x="64" y="19"/>
                </a:cubicBezTo>
                <a:cubicBezTo>
                  <a:pt x="65" y="18"/>
                  <a:pt x="64" y="18"/>
                  <a:pt x="64" y="18"/>
                </a:cubicBezTo>
                <a:cubicBezTo>
                  <a:pt x="63" y="18"/>
                  <a:pt x="62" y="19"/>
                  <a:pt x="61" y="20"/>
                </a:cubicBezTo>
                <a:cubicBezTo>
                  <a:pt x="61" y="20"/>
                  <a:pt x="61" y="20"/>
                  <a:pt x="61" y="20"/>
                </a:cubicBezTo>
                <a:cubicBezTo>
                  <a:pt x="61" y="19"/>
                  <a:pt x="61" y="19"/>
                  <a:pt x="61" y="18"/>
                </a:cubicBezTo>
                <a:cubicBezTo>
                  <a:pt x="63" y="16"/>
                  <a:pt x="65" y="14"/>
                  <a:pt x="66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3" y="13"/>
                  <a:pt x="59" y="16"/>
                  <a:pt x="57" y="18"/>
                </a:cubicBezTo>
                <a:cubicBezTo>
                  <a:pt x="60" y="14"/>
                  <a:pt x="64" y="9"/>
                  <a:pt x="67" y="6"/>
                </a:cubicBezTo>
                <a:cubicBezTo>
                  <a:pt x="67" y="10"/>
                  <a:pt x="65" y="15"/>
                  <a:pt x="65" y="20"/>
                </a:cubicBezTo>
                <a:close/>
                <a:moveTo>
                  <a:pt x="62" y="20"/>
                </a:moveTo>
                <a:cubicBezTo>
                  <a:pt x="63" y="19"/>
                  <a:pt x="64" y="19"/>
                  <a:pt x="63" y="20"/>
                </a:cubicBezTo>
                <a:cubicBezTo>
                  <a:pt x="63" y="20"/>
                  <a:pt x="62" y="20"/>
                  <a:pt x="62" y="20"/>
                </a:cubicBezTo>
                <a:close/>
                <a:moveTo>
                  <a:pt x="57" y="19"/>
                </a:moveTo>
                <a:cubicBezTo>
                  <a:pt x="59" y="18"/>
                  <a:pt x="62" y="15"/>
                  <a:pt x="64" y="13"/>
                </a:cubicBezTo>
                <a:cubicBezTo>
                  <a:pt x="67" y="10"/>
                  <a:pt x="62" y="16"/>
                  <a:pt x="61" y="17"/>
                </a:cubicBezTo>
                <a:cubicBezTo>
                  <a:pt x="61" y="18"/>
                  <a:pt x="60" y="19"/>
                  <a:pt x="60" y="19"/>
                </a:cubicBezTo>
                <a:cubicBezTo>
                  <a:pt x="59" y="19"/>
                  <a:pt x="58" y="19"/>
                  <a:pt x="57" y="19"/>
                </a:cubicBezTo>
                <a:close/>
                <a:moveTo>
                  <a:pt x="51" y="4"/>
                </a:moveTo>
                <a:cubicBezTo>
                  <a:pt x="57" y="4"/>
                  <a:pt x="62" y="5"/>
                  <a:pt x="67" y="5"/>
                </a:cubicBezTo>
                <a:cubicBezTo>
                  <a:pt x="63" y="8"/>
                  <a:pt x="60" y="11"/>
                  <a:pt x="56" y="15"/>
                </a:cubicBezTo>
                <a:cubicBezTo>
                  <a:pt x="58" y="12"/>
                  <a:pt x="60" y="9"/>
                  <a:pt x="62" y="6"/>
                </a:cubicBezTo>
                <a:cubicBezTo>
                  <a:pt x="63" y="5"/>
                  <a:pt x="62" y="5"/>
                  <a:pt x="62" y="5"/>
                </a:cubicBezTo>
                <a:cubicBezTo>
                  <a:pt x="58" y="8"/>
                  <a:pt x="54" y="12"/>
                  <a:pt x="50" y="16"/>
                </a:cubicBezTo>
                <a:cubicBezTo>
                  <a:pt x="51" y="15"/>
                  <a:pt x="52" y="14"/>
                  <a:pt x="53" y="13"/>
                </a:cubicBezTo>
                <a:cubicBezTo>
                  <a:pt x="55" y="10"/>
                  <a:pt x="57" y="8"/>
                  <a:pt x="59" y="6"/>
                </a:cubicBezTo>
                <a:cubicBezTo>
                  <a:pt x="59" y="5"/>
                  <a:pt x="59" y="5"/>
                  <a:pt x="59" y="5"/>
                </a:cubicBezTo>
                <a:cubicBezTo>
                  <a:pt x="55" y="8"/>
                  <a:pt x="52" y="11"/>
                  <a:pt x="48" y="14"/>
                </a:cubicBezTo>
                <a:cubicBezTo>
                  <a:pt x="48" y="14"/>
                  <a:pt x="48" y="14"/>
                  <a:pt x="48" y="14"/>
                </a:cubicBezTo>
                <a:cubicBezTo>
                  <a:pt x="51" y="11"/>
                  <a:pt x="53" y="8"/>
                  <a:pt x="55" y="5"/>
                </a:cubicBezTo>
                <a:cubicBezTo>
                  <a:pt x="55" y="5"/>
                  <a:pt x="55" y="4"/>
                  <a:pt x="55" y="5"/>
                </a:cubicBezTo>
                <a:cubicBezTo>
                  <a:pt x="50" y="7"/>
                  <a:pt x="47" y="12"/>
                  <a:pt x="43" y="15"/>
                </a:cubicBezTo>
                <a:cubicBezTo>
                  <a:pt x="38" y="20"/>
                  <a:pt x="45" y="12"/>
                  <a:pt x="46" y="11"/>
                </a:cubicBezTo>
                <a:cubicBezTo>
                  <a:pt x="48" y="9"/>
                  <a:pt x="49" y="7"/>
                  <a:pt x="51" y="5"/>
                </a:cubicBezTo>
                <a:cubicBezTo>
                  <a:pt x="51" y="4"/>
                  <a:pt x="51" y="4"/>
                  <a:pt x="50" y="4"/>
                </a:cubicBezTo>
                <a:cubicBezTo>
                  <a:pt x="47" y="6"/>
                  <a:pt x="44" y="9"/>
                  <a:pt x="41" y="12"/>
                </a:cubicBezTo>
                <a:cubicBezTo>
                  <a:pt x="41" y="13"/>
                  <a:pt x="40" y="13"/>
                  <a:pt x="40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3"/>
                  <a:pt x="41" y="12"/>
                  <a:pt x="41" y="12"/>
                </a:cubicBezTo>
                <a:cubicBezTo>
                  <a:pt x="42" y="9"/>
                  <a:pt x="44" y="7"/>
                  <a:pt x="46" y="5"/>
                </a:cubicBezTo>
                <a:cubicBezTo>
                  <a:pt x="47" y="4"/>
                  <a:pt x="46" y="4"/>
                  <a:pt x="46" y="4"/>
                </a:cubicBezTo>
                <a:cubicBezTo>
                  <a:pt x="44" y="5"/>
                  <a:pt x="43" y="7"/>
                  <a:pt x="41" y="8"/>
                </a:cubicBezTo>
                <a:cubicBezTo>
                  <a:pt x="41" y="8"/>
                  <a:pt x="41" y="9"/>
                  <a:pt x="40" y="10"/>
                </a:cubicBezTo>
                <a:cubicBezTo>
                  <a:pt x="40" y="9"/>
                  <a:pt x="40" y="9"/>
                  <a:pt x="40" y="9"/>
                </a:cubicBezTo>
                <a:cubicBezTo>
                  <a:pt x="41" y="7"/>
                  <a:pt x="42" y="6"/>
                  <a:pt x="44" y="4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4"/>
                  <a:pt x="49" y="4"/>
                  <a:pt x="51" y="4"/>
                </a:cubicBezTo>
                <a:close/>
                <a:moveTo>
                  <a:pt x="24" y="80"/>
                </a:moveTo>
                <a:cubicBezTo>
                  <a:pt x="24" y="80"/>
                  <a:pt x="24" y="80"/>
                  <a:pt x="24" y="80"/>
                </a:cubicBezTo>
                <a:cubicBezTo>
                  <a:pt x="21" y="82"/>
                  <a:pt x="19" y="84"/>
                  <a:pt x="17" y="87"/>
                </a:cubicBezTo>
                <a:cubicBezTo>
                  <a:pt x="18" y="84"/>
                  <a:pt x="20" y="82"/>
                  <a:pt x="21" y="80"/>
                </a:cubicBezTo>
                <a:cubicBezTo>
                  <a:pt x="22" y="80"/>
                  <a:pt x="23" y="80"/>
                  <a:pt x="24" y="80"/>
                </a:cubicBezTo>
                <a:close/>
                <a:moveTo>
                  <a:pt x="10" y="83"/>
                </a:moveTo>
                <a:cubicBezTo>
                  <a:pt x="12" y="82"/>
                  <a:pt x="13" y="82"/>
                  <a:pt x="14" y="81"/>
                </a:cubicBezTo>
                <a:cubicBezTo>
                  <a:pt x="11" y="83"/>
                  <a:pt x="8" y="86"/>
                  <a:pt x="6" y="89"/>
                </a:cubicBezTo>
                <a:cubicBezTo>
                  <a:pt x="7" y="87"/>
                  <a:pt x="8" y="85"/>
                  <a:pt x="10" y="8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Freeform 51"/>
          <p:cNvSpPr>
            <a:spLocks noEditPoints="1"/>
          </p:cNvSpPr>
          <p:nvPr/>
        </p:nvSpPr>
        <p:spPr bwMode="auto">
          <a:xfrm>
            <a:off x="628650" y="935038"/>
            <a:ext cx="266700" cy="406400"/>
          </a:xfrm>
          <a:custGeom>
            <a:avLst/>
            <a:gdLst>
              <a:gd name="T0" fmla="*/ 41 w 71"/>
              <a:gd name="T1" fmla="*/ 86 h 108"/>
              <a:gd name="T2" fmla="*/ 68 w 71"/>
              <a:gd name="T3" fmla="*/ 22 h 108"/>
              <a:gd name="T4" fmla="*/ 51 w 71"/>
              <a:gd name="T5" fmla="*/ 2 h 108"/>
              <a:gd name="T6" fmla="*/ 38 w 71"/>
              <a:gd name="T7" fmla="*/ 20 h 108"/>
              <a:gd name="T8" fmla="*/ 7 w 71"/>
              <a:gd name="T9" fmla="*/ 84 h 108"/>
              <a:gd name="T10" fmla="*/ 21 w 71"/>
              <a:gd name="T11" fmla="*/ 81 h 108"/>
              <a:gd name="T12" fmla="*/ 8 w 71"/>
              <a:gd name="T13" fmla="*/ 98 h 108"/>
              <a:gd name="T14" fmla="*/ 9 w 71"/>
              <a:gd name="T15" fmla="*/ 97 h 108"/>
              <a:gd name="T16" fmla="*/ 10 w 71"/>
              <a:gd name="T17" fmla="*/ 99 h 108"/>
              <a:gd name="T18" fmla="*/ 26 w 71"/>
              <a:gd name="T19" fmla="*/ 85 h 108"/>
              <a:gd name="T20" fmla="*/ 30 w 71"/>
              <a:gd name="T21" fmla="*/ 85 h 108"/>
              <a:gd name="T22" fmla="*/ 17 w 71"/>
              <a:gd name="T23" fmla="*/ 103 h 108"/>
              <a:gd name="T24" fmla="*/ 19 w 71"/>
              <a:gd name="T25" fmla="*/ 103 h 108"/>
              <a:gd name="T26" fmla="*/ 6 w 71"/>
              <a:gd name="T27" fmla="*/ 91 h 108"/>
              <a:gd name="T28" fmla="*/ 18 w 71"/>
              <a:gd name="T29" fmla="*/ 81 h 108"/>
              <a:gd name="T30" fmla="*/ 16 w 71"/>
              <a:gd name="T31" fmla="*/ 84 h 108"/>
              <a:gd name="T32" fmla="*/ 28 w 71"/>
              <a:gd name="T33" fmla="*/ 81 h 108"/>
              <a:gd name="T34" fmla="*/ 25 w 71"/>
              <a:gd name="T35" fmla="*/ 81 h 108"/>
              <a:gd name="T36" fmla="*/ 16 w 71"/>
              <a:gd name="T37" fmla="*/ 99 h 108"/>
              <a:gd name="T38" fmla="*/ 33 w 71"/>
              <a:gd name="T39" fmla="*/ 82 h 108"/>
              <a:gd name="T40" fmla="*/ 27 w 71"/>
              <a:gd name="T41" fmla="*/ 92 h 108"/>
              <a:gd name="T42" fmla="*/ 34 w 71"/>
              <a:gd name="T43" fmla="*/ 82 h 108"/>
              <a:gd name="T44" fmla="*/ 28 w 71"/>
              <a:gd name="T45" fmla="*/ 102 h 108"/>
              <a:gd name="T46" fmla="*/ 31 w 71"/>
              <a:gd name="T47" fmla="*/ 94 h 108"/>
              <a:gd name="T48" fmla="*/ 30 w 71"/>
              <a:gd name="T49" fmla="*/ 94 h 108"/>
              <a:gd name="T50" fmla="*/ 36 w 71"/>
              <a:gd name="T51" fmla="*/ 84 h 108"/>
              <a:gd name="T52" fmla="*/ 27 w 71"/>
              <a:gd name="T53" fmla="*/ 103 h 108"/>
              <a:gd name="T54" fmla="*/ 32 w 71"/>
              <a:gd name="T55" fmla="*/ 102 h 108"/>
              <a:gd name="T56" fmla="*/ 38 w 71"/>
              <a:gd name="T57" fmla="*/ 97 h 108"/>
              <a:gd name="T58" fmla="*/ 38 w 71"/>
              <a:gd name="T59" fmla="*/ 94 h 108"/>
              <a:gd name="T60" fmla="*/ 36 w 71"/>
              <a:gd name="T61" fmla="*/ 93 h 108"/>
              <a:gd name="T62" fmla="*/ 38 w 71"/>
              <a:gd name="T63" fmla="*/ 87 h 108"/>
              <a:gd name="T64" fmla="*/ 44 w 71"/>
              <a:gd name="T65" fmla="*/ 4 h 108"/>
              <a:gd name="T66" fmla="*/ 41 w 71"/>
              <a:gd name="T67" fmla="*/ 8 h 108"/>
              <a:gd name="T68" fmla="*/ 47 w 71"/>
              <a:gd name="T69" fmla="*/ 9 h 108"/>
              <a:gd name="T70" fmla="*/ 41 w 71"/>
              <a:gd name="T71" fmla="*/ 11 h 108"/>
              <a:gd name="T72" fmla="*/ 41 w 71"/>
              <a:gd name="T73" fmla="*/ 11 h 108"/>
              <a:gd name="T74" fmla="*/ 50 w 71"/>
              <a:gd name="T75" fmla="*/ 12 h 108"/>
              <a:gd name="T76" fmla="*/ 47 w 71"/>
              <a:gd name="T77" fmla="*/ 20 h 108"/>
              <a:gd name="T78" fmla="*/ 47 w 71"/>
              <a:gd name="T79" fmla="*/ 20 h 108"/>
              <a:gd name="T80" fmla="*/ 48 w 71"/>
              <a:gd name="T81" fmla="*/ 20 h 108"/>
              <a:gd name="T82" fmla="*/ 57 w 71"/>
              <a:gd name="T83" fmla="*/ 20 h 108"/>
              <a:gd name="T84" fmla="*/ 65 w 71"/>
              <a:gd name="T85" fmla="*/ 20 h 108"/>
              <a:gd name="T86" fmla="*/ 61 w 71"/>
              <a:gd name="T87" fmla="*/ 20 h 108"/>
              <a:gd name="T88" fmla="*/ 58 w 71"/>
              <a:gd name="T89" fmla="*/ 19 h 108"/>
              <a:gd name="T90" fmla="*/ 64 w 71"/>
              <a:gd name="T91" fmla="*/ 20 h 108"/>
              <a:gd name="T92" fmla="*/ 62 w 71"/>
              <a:gd name="T93" fmla="*/ 17 h 108"/>
              <a:gd name="T94" fmla="*/ 68 w 71"/>
              <a:gd name="T95" fmla="*/ 5 h 108"/>
              <a:gd name="T96" fmla="*/ 51 w 71"/>
              <a:gd name="T97" fmla="*/ 16 h 108"/>
              <a:gd name="T98" fmla="*/ 49 w 71"/>
              <a:gd name="T99" fmla="*/ 15 h 108"/>
              <a:gd name="T100" fmla="*/ 44 w 71"/>
              <a:gd name="T101" fmla="*/ 16 h 108"/>
              <a:gd name="T102" fmla="*/ 42 w 71"/>
              <a:gd name="T103" fmla="*/ 13 h 108"/>
              <a:gd name="T104" fmla="*/ 47 w 71"/>
              <a:gd name="T105" fmla="*/ 5 h 108"/>
              <a:gd name="T106" fmla="*/ 41 w 71"/>
              <a:gd name="T107" fmla="*/ 9 h 108"/>
              <a:gd name="T108" fmla="*/ 25 w 71"/>
              <a:gd name="T109" fmla="*/ 81 h 108"/>
              <a:gd name="T110" fmla="*/ 25 w 71"/>
              <a:gd name="T111" fmla="*/ 81 h 108"/>
              <a:gd name="T112" fmla="*/ 11 w 71"/>
              <a:gd name="T113" fmla="*/ 8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1" h="108">
                <a:moveTo>
                  <a:pt x="9" y="103"/>
                </a:moveTo>
                <a:cubicBezTo>
                  <a:pt x="15" y="107"/>
                  <a:pt x="26" y="108"/>
                  <a:pt x="33" y="105"/>
                </a:cubicBezTo>
                <a:cubicBezTo>
                  <a:pt x="42" y="102"/>
                  <a:pt x="44" y="93"/>
                  <a:pt x="41" y="86"/>
                </a:cubicBezTo>
                <a:cubicBezTo>
                  <a:pt x="41" y="86"/>
                  <a:pt x="41" y="86"/>
                  <a:pt x="41" y="86"/>
                </a:cubicBezTo>
                <a:cubicBezTo>
                  <a:pt x="43" y="65"/>
                  <a:pt x="42" y="44"/>
                  <a:pt x="41" y="22"/>
                </a:cubicBezTo>
                <a:cubicBezTo>
                  <a:pt x="49" y="23"/>
                  <a:pt x="58" y="22"/>
                  <a:pt x="66" y="23"/>
                </a:cubicBezTo>
                <a:cubicBezTo>
                  <a:pt x="68" y="24"/>
                  <a:pt x="68" y="23"/>
                  <a:pt x="68" y="22"/>
                </a:cubicBezTo>
                <a:cubicBezTo>
                  <a:pt x="68" y="22"/>
                  <a:pt x="68" y="22"/>
                  <a:pt x="68" y="22"/>
                </a:cubicBezTo>
                <a:cubicBezTo>
                  <a:pt x="69" y="16"/>
                  <a:pt x="71" y="10"/>
                  <a:pt x="71" y="4"/>
                </a:cubicBezTo>
                <a:cubicBezTo>
                  <a:pt x="71" y="3"/>
                  <a:pt x="70" y="2"/>
                  <a:pt x="69" y="2"/>
                </a:cubicBezTo>
                <a:cubicBezTo>
                  <a:pt x="69" y="2"/>
                  <a:pt x="69" y="2"/>
                  <a:pt x="69" y="2"/>
                </a:cubicBezTo>
                <a:cubicBezTo>
                  <a:pt x="63" y="2"/>
                  <a:pt x="57" y="2"/>
                  <a:pt x="51" y="2"/>
                </a:cubicBezTo>
                <a:cubicBezTo>
                  <a:pt x="47" y="1"/>
                  <a:pt x="42" y="0"/>
                  <a:pt x="39" y="3"/>
                </a:cubicBezTo>
                <a:cubicBezTo>
                  <a:pt x="38" y="3"/>
                  <a:pt x="38" y="4"/>
                  <a:pt x="38" y="4"/>
                </a:cubicBezTo>
                <a:cubicBezTo>
                  <a:pt x="38" y="4"/>
                  <a:pt x="38" y="4"/>
                  <a:pt x="38" y="5"/>
                </a:cubicBezTo>
                <a:cubicBezTo>
                  <a:pt x="38" y="10"/>
                  <a:pt x="38" y="15"/>
                  <a:pt x="38" y="20"/>
                </a:cubicBezTo>
                <a:cubicBezTo>
                  <a:pt x="38" y="21"/>
                  <a:pt x="38" y="21"/>
                  <a:pt x="38" y="22"/>
                </a:cubicBezTo>
                <a:cubicBezTo>
                  <a:pt x="39" y="42"/>
                  <a:pt x="40" y="62"/>
                  <a:pt x="38" y="81"/>
                </a:cubicBezTo>
                <a:cubicBezTo>
                  <a:pt x="38" y="81"/>
                  <a:pt x="38" y="80"/>
                  <a:pt x="37" y="80"/>
                </a:cubicBezTo>
                <a:cubicBezTo>
                  <a:pt x="28" y="77"/>
                  <a:pt x="15" y="76"/>
                  <a:pt x="7" y="84"/>
                </a:cubicBezTo>
                <a:cubicBezTo>
                  <a:pt x="0" y="90"/>
                  <a:pt x="1" y="98"/>
                  <a:pt x="9" y="103"/>
                </a:cubicBezTo>
                <a:close/>
                <a:moveTo>
                  <a:pt x="6" y="95"/>
                </a:moveTo>
                <a:cubicBezTo>
                  <a:pt x="11" y="91"/>
                  <a:pt x="15" y="86"/>
                  <a:pt x="20" y="82"/>
                </a:cubicBezTo>
                <a:cubicBezTo>
                  <a:pt x="20" y="81"/>
                  <a:pt x="21" y="81"/>
                  <a:pt x="21" y="81"/>
                </a:cubicBezTo>
                <a:cubicBezTo>
                  <a:pt x="21" y="81"/>
                  <a:pt x="20" y="82"/>
                  <a:pt x="20" y="82"/>
                </a:cubicBezTo>
                <a:cubicBezTo>
                  <a:pt x="19" y="83"/>
                  <a:pt x="18" y="84"/>
                  <a:pt x="17" y="86"/>
                </a:cubicBezTo>
                <a:cubicBezTo>
                  <a:pt x="15" y="88"/>
                  <a:pt x="14" y="91"/>
                  <a:pt x="12" y="93"/>
                </a:cubicBezTo>
                <a:cubicBezTo>
                  <a:pt x="10" y="95"/>
                  <a:pt x="9" y="96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9" y="98"/>
                  <a:pt x="9" y="97"/>
                  <a:pt x="9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10" y="96"/>
                  <a:pt x="11" y="95"/>
                  <a:pt x="12" y="94"/>
                </a:cubicBezTo>
                <a:cubicBezTo>
                  <a:pt x="13" y="93"/>
                  <a:pt x="14" y="92"/>
                  <a:pt x="15" y="90"/>
                </a:cubicBezTo>
                <a:cubicBezTo>
                  <a:pt x="18" y="87"/>
                  <a:pt x="21" y="85"/>
                  <a:pt x="23" y="82"/>
                </a:cubicBezTo>
                <a:cubicBezTo>
                  <a:pt x="19" y="88"/>
                  <a:pt x="13" y="93"/>
                  <a:pt x="10" y="99"/>
                </a:cubicBezTo>
                <a:cubicBezTo>
                  <a:pt x="10" y="99"/>
                  <a:pt x="10" y="100"/>
                  <a:pt x="10" y="100"/>
                </a:cubicBezTo>
                <a:cubicBezTo>
                  <a:pt x="16" y="95"/>
                  <a:pt x="21" y="89"/>
                  <a:pt x="26" y="84"/>
                </a:cubicBezTo>
                <a:cubicBezTo>
                  <a:pt x="27" y="83"/>
                  <a:pt x="27" y="83"/>
                  <a:pt x="27" y="83"/>
                </a:cubicBezTo>
                <a:cubicBezTo>
                  <a:pt x="27" y="83"/>
                  <a:pt x="26" y="84"/>
                  <a:pt x="26" y="85"/>
                </a:cubicBezTo>
                <a:cubicBezTo>
                  <a:pt x="24" y="86"/>
                  <a:pt x="23" y="88"/>
                  <a:pt x="21" y="90"/>
                </a:cubicBezTo>
                <a:cubicBezTo>
                  <a:pt x="18" y="94"/>
                  <a:pt x="16" y="97"/>
                  <a:pt x="13" y="101"/>
                </a:cubicBezTo>
                <a:cubicBezTo>
                  <a:pt x="13" y="101"/>
                  <a:pt x="13" y="101"/>
                  <a:pt x="14" y="101"/>
                </a:cubicBezTo>
                <a:cubicBezTo>
                  <a:pt x="21" y="97"/>
                  <a:pt x="25" y="90"/>
                  <a:pt x="30" y="85"/>
                </a:cubicBezTo>
                <a:cubicBezTo>
                  <a:pt x="32" y="84"/>
                  <a:pt x="33" y="81"/>
                  <a:pt x="31" y="85"/>
                </a:cubicBezTo>
                <a:cubicBezTo>
                  <a:pt x="30" y="87"/>
                  <a:pt x="28" y="89"/>
                  <a:pt x="26" y="92"/>
                </a:cubicBezTo>
                <a:cubicBezTo>
                  <a:pt x="23" y="95"/>
                  <a:pt x="19" y="98"/>
                  <a:pt x="16" y="102"/>
                </a:cubicBezTo>
                <a:cubicBezTo>
                  <a:pt x="16" y="102"/>
                  <a:pt x="16" y="103"/>
                  <a:pt x="17" y="103"/>
                </a:cubicBezTo>
                <a:cubicBezTo>
                  <a:pt x="24" y="98"/>
                  <a:pt x="28" y="92"/>
                  <a:pt x="34" y="86"/>
                </a:cubicBezTo>
                <a:cubicBezTo>
                  <a:pt x="36" y="83"/>
                  <a:pt x="33" y="86"/>
                  <a:pt x="33" y="87"/>
                </a:cubicBezTo>
                <a:cubicBezTo>
                  <a:pt x="31" y="90"/>
                  <a:pt x="29" y="92"/>
                  <a:pt x="27" y="94"/>
                </a:cubicBezTo>
                <a:cubicBezTo>
                  <a:pt x="25" y="97"/>
                  <a:pt x="22" y="100"/>
                  <a:pt x="19" y="103"/>
                </a:cubicBezTo>
                <a:cubicBezTo>
                  <a:pt x="19" y="103"/>
                  <a:pt x="19" y="103"/>
                  <a:pt x="20" y="103"/>
                </a:cubicBezTo>
                <a:cubicBezTo>
                  <a:pt x="16" y="103"/>
                  <a:pt x="13" y="102"/>
                  <a:pt x="10" y="100"/>
                </a:cubicBezTo>
                <a:cubicBezTo>
                  <a:pt x="8" y="99"/>
                  <a:pt x="6" y="97"/>
                  <a:pt x="6" y="95"/>
                </a:cubicBezTo>
                <a:close/>
                <a:moveTo>
                  <a:pt x="6" y="91"/>
                </a:moveTo>
                <a:cubicBezTo>
                  <a:pt x="7" y="90"/>
                  <a:pt x="9" y="88"/>
                  <a:pt x="10" y="87"/>
                </a:cubicBezTo>
                <a:cubicBezTo>
                  <a:pt x="12" y="85"/>
                  <a:pt x="13" y="84"/>
                  <a:pt x="15" y="83"/>
                </a:cubicBezTo>
                <a:cubicBezTo>
                  <a:pt x="15" y="83"/>
                  <a:pt x="17" y="82"/>
                  <a:pt x="17" y="81"/>
                </a:cubicBezTo>
                <a:cubicBezTo>
                  <a:pt x="17" y="81"/>
                  <a:pt x="18" y="81"/>
                  <a:pt x="18" y="81"/>
                </a:cubicBezTo>
                <a:cubicBezTo>
                  <a:pt x="14" y="86"/>
                  <a:pt x="10" y="90"/>
                  <a:pt x="6" y="94"/>
                </a:cubicBezTo>
                <a:cubicBezTo>
                  <a:pt x="5" y="93"/>
                  <a:pt x="5" y="92"/>
                  <a:pt x="6" y="91"/>
                </a:cubicBezTo>
                <a:close/>
                <a:moveTo>
                  <a:pt x="21" y="81"/>
                </a:moveTo>
                <a:cubicBezTo>
                  <a:pt x="19" y="82"/>
                  <a:pt x="18" y="83"/>
                  <a:pt x="16" y="84"/>
                </a:cubicBezTo>
                <a:cubicBezTo>
                  <a:pt x="17" y="83"/>
                  <a:pt x="18" y="82"/>
                  <a:pt x="19" y="81"/>
                </a:cubicBezTo>
                <a:cubicBezTo>
                  <a:pt x="19" y="81"/>
                  <a:pt x="20" y="81"/>
                  <a:pt x="21" y="81"/>
                </a:cubicBezTo>
                <a:close/>
                <a:moveTo>
                  <a:pt x="25" y="81"/>
                </a:moveTo>
                <a:cubicBezTo>
                  <a:pt x="26" y="81"/>
                  <a:pt x="27" y="81"/>
                  <a:pt x="28" y="81"/>
                </a:cubicBezTo>
                <a:cubicBezTo>
                  <a:pt x="23" y="85"/>
                  <a:pt x="19" y="90"/>
                  <a:pt x="14" y="95"/>
                </a:cubicBezTo>
                <a:cubicBezTo>
                  <a:pt x="14" y="96"/>
                  <a:pt x="10" y="100"/>
                  <a:pt x="12" y="97"/>
                </a:cubicBezTo>
                <a:cubicBezTo>
                  <a:pt x="13" y="95"/>
                  <a:pt x="15" y="93"/>
                  <a:pt x="17" y="91"/>
                </a:cubicBezTo>
                <a:cubicBezTo>
                  <a:pt x="19" y="88"/>
                  <a:pt x="22" y="85"/>
                  <a:pt x="25" y="81"/>
                </a:cubicBezTo>
                <a:cubicBezTo>
                  <a:pt x="25" y="81"/>
                  <a:pt x="25" y="81"/>
                  <a:pt x="25" y="81"/>
                </a:cubicBezTo>
                <a:close/>
                <a:moveTo>
                  <a:pt x="33" y="82"/>
                </a:moveTo>
                <a:cubicBezTo>
                  <a:pt x="27" y="86"/>
                  <a:pt x="24" y="92"/>
                  <a:pt x="19" y="97"/>
                </a:cubicBezTo>
                <a:cubicBezTo>
                  <a:pt x="18" y="98"/>
                  <a:pt x="17" y="98"/>
                  <a:pt x="16" y="99"/>
                </a:cubicBezTo>
                <a:cubicBezTo>
                  <a:pt x="14" y="100"/>
                  <a:pt x="14" y="100"/>
                  <a:pt x="15" y="100"/>
                </a:cubicBezTo>
                <a:cubicBezTo>
                  <a:pt x="17" y="97"/>
                  <a:pt x="19" y="95"/>
                  <a:pt x="20" y="92"/>
                </a:cubicBezTo>
                <a:cubicBezTo>
                  <a:pt x="23" y="89"/>
                  <a:pt x="26" y="85"/>
                  <a:pt x="29" y="81"/>
                </a:cubicBezTo>
                <a:cubicBezTo>
                  <a:pt x="31" y="81"/>
                  <a:pt x="32" y="82"/>
                  <a:pt x="33" y="82"/>
                </a:cubicBezTo>
                <a:close/>
                <a:moveTo>
                  <a:pt x="35" y="82"/>
                </a:moveTo>
                <a:cubicBezTo>
                  <a:pt x="35" y="83"/>
                  <a:pt x="35" y="83"/>
                  <a:pt x="35" y="83"/>
                </a:cubicBezTo>
                <a:cubicBezTo>
                  <a:pt x="35" y="83"/>
                  <a:pt x="35" y="83"/>
                  <a:pt x="35" y="83"/>
                </a:cubicBezTo>
                <a:cubicBezTo>
                  <a:pt x="32" y="86"/>
                  <a:pt x="30" y="89"/>
                  <a:pt x="27" y="92"/>
                </a:cubicBezTo>
                <a:cubicBezTo>
                  <a:pt x="26" y="94"/>
                  <a:pt x="25" y="95"/>
                  <a:pt x="23" y="97"/>
                </a:cubicBezTo>
                <a:cubicBezTo>
                  <a:pt x="21" y="98"/>
                  <a:pt x="19" y="100"/>
                  <a:pt x="18" y="101"/>
                </a:cubicBezTo>
                <a:cubicBezTo>
                  <a:pt x="20" y="98"/>
                  <a:pt x="23" y="96"/>
                  <a:pt x="26" y="93"/>
                </a:cubicBezTo>
                <a:cubicBezTo>
                  <a:pt x="29" y="90"/>
                  <a:pt x="31" y="86"/>
                  <a:pt x="34" y="82"/>
                </a:cubicBezTo>
                <a:cubicBezTo>
                  <a:pt x="34" y="82"/>
                  <a:pt x="34" y="82"/>
                  <a:pt x="35" y="82"/>
                </a:cubicBezTo>
                <a:close/>
                <a:moveTo>
                  <a:pt x="27" y="103"/>
                </a:moveTo>
                <a:cubicBezTo>
                  <a:pt x="26" y="104"/>
                  <a:pt x="26" y="104"/>
                  <a:pt x="25" y="104"/>
                </a:cubicBezTo>
                <a:cubicBezTo>
                  <a:pt x="26" y="103"/>
                  <a:pt x="27" y="102"/>
                  <a:pt x="28" y="102"/>
                </a:cubicBezTo>
                <a:cubicBezTo>
                  <a:pt x="27" y="102"/>
                  <a:pt x="27" y="102"/>
                  <a:pt x="27" y="103"/>
                </a:cubicBezTo>
                <a:cubicBezTo>
                  <a:pt x="27" y="103"/>
                  <a:pt x="27" y="103"/>
                  <a:pt x="27" y="103"/>
                </a:cubicBezTo>
                <a:close/>
                <a:moveTo>
                  <a:pt x="20" y="103"/>
                </a:moveTo>
                <a:cubicBezTo>
                  <a:pt x="24" y="101"/>
                  <a:pt x="28" y="97"/>
                  <a:pt x="31" y="94"/>
                </a:cubicBezTo>
                <a:cubicBezTo>
                  <a:pt x="31" y="94"/>
                  <a:pt x="30" y="95"/>
                  <a:pt x="30" y="95"/>
                </a:cubicBezTo>
                <a:cubicBezTo>
                  <a:pt x="28" y="98"/>
                  <a:pt x="26" y="101"/>
                  <a:pt x="24" y="104"/>
                </a:cubicBezTo>
                <a:cubicBezTo>
                  <a:pt x="22" y="104"/>
                  <a:pt x="21" y="104"/>
                  <a:pt x="20" y="103"/>
                </a:cubicBezTo>
                <a:close/>
                <a:moveTo>
                  <a:pt x="30" y="94"/>
                </a:moveTo>
                <a:cubicBezTo>
                  <a:pt x="29" y="95"/>
                  <a:pt x="27" y="97"/>
                  <a:pt x="26" y="98"/>
                </a:cubicBezTo>
                <a:cubicBezTo>
                  <a:pt x="25" y="99"/>
                  <a:pt x="19" y="104"/>
                  <a:pt x="22" y="101"/>
                </a:cubicBezTo>
                <a:cubicBezTo>
                  <a:pt x="27" y="95"/>
                  <a:pt x="32" y="90"/>
                  <a:pt x="36" y="84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84"/>
                  <a:pt x="37" y="85"/>
                  <a:pt x="38" y="86"/>
                </a:cubicBezTo>
                <a:cubicBezTo>
                  <a:pt x="35" y="89"/>
                  <a:pt x="33" y="91"/>
                  <a:pt x="30" y="94"/>
                </a:cubicBezTo>
                <a:close/>
                <a:moveTo>
                  <a:pt x="29" y="103"/>
                </a:moveTo>
                <a:cubicBezTo>
                  <a:pt x="29" y="103"/>
                  <a:pt x="28" y="103"/>
                  <a:pt x="27" y="103"/>
                </a:cubicBezTo>
                <a:cubicBezTo>
                  <a:pt x="30" y="101"/>
                  <a:pt x="32" y="99"/>
                  <a:pt x="34" y="97"/>
                </a:cubicBezTo>
                <a:cubicBezTo>
                  <a:pt x="35" y="96"/>
                  <a:pt x="39" y="93"/>
                  <a:pt x="35" y="97"/>
                </a:cubicBezTo>
                <a:cubicBezTo>
                  <a:pt x="34" y="99"/>
                  <a:pt x="32" y="100"/>
                  <a:pt x="31" y="101"/>
                </a:cubicBezTo>
                <a:cubicBezTo>
                  <a:pt x="31" y="102"/>
                  <a:pt x="31" y="102"/>
                  <a:pt x="32" y="102"/>
                </a:cubicBezTo>
                <a:cubicBezTo>
                  <a:pt x="34" y="101"/>
                  <a:pt x="36" y="99"/>
                  <a:pt x="38" y="98"/>
                </a:cubicBezTo>
                <a:cubicBezTo>
                  <a:pt x="36" y="101"/>
                  <a:pt x="32" y="102"/>
                  <a:pt x="29" y="103"/>
                </a:cubicBezTo>
                <a:close/>
                <a:moveTo>
                  <a:pt x="39" y="95"/>
                </a:moveTo>
                <a:cubicBezTo>
                  <a:pt x="39" y="96"/>
                  <a:pt x="39" y="97"/>
                  <a:pt x="38" y="97"/>
                </a:cubicBezTo>
                <a:cubicBezTo>
                  <a:pt x="38" y="97"/>
                  <a:pt x="38" y="97"/>
                  <a:pt x="38" y="97"/>
                </a:cubicBezTo>
                <a:cubicBezTo>
                  <a:pt x="36" y="98"/>
                  <a:pt x="35" y="99"/>
                  <a:pt x="34" y="100"/>
                </a:cubicBezTo>
                <a:cubicBezTo>
                  <a:pt x="36" y="98"/>
                  <a:pt x="37" y="96"/>
                  <a:pt x="38" y="94"/>
                </a:cubicBezTo>
                <a:cubicBezTo>
                  <a:pt x="38" y="94"/>
                  <a:pt x="38" y="93"/>
                  <a:pt x="38" y="94"/>
                </a:cubicBezTo>
                <a:cubicBezTo>
                  <a:pt x="34" y="96"/>
                  <a:pt x="31" y="99"/>
                  <a:pt x="28" y="102"/>
                </a:cubicBezTo>
                <a:cubicBezTo>
                  <a:pt x="31" y="99"/>
                  <a:pt x="34" y="95"/>
                  <a:pt x="37" y="92"/>
                </a:cubicBezTo>
                <a:cubicBezTo>
                  <a:pt x="37" y="92"/>
                  <a:pt x="37" y="91"/>
                  <a:pt x="36" y="92"/>
                </a:cubicBezTo>
                <a:cubicBezTo>
                  <a:pt x="36" y="92"/>
                  <a:pt x="36" y="92"/>
                  <a:pt x="36" y="93"/>
                </a:cubicBezTo>
                <a:cubicBezTo>
                  <a:pt x="35" y="93"/>
                  <a:pt x="35" y="93"/>
                  <a:pt x="35" y="94"/>
                </a:cubicBezTo>
                <a:cubicBezTo>
                  <a:pt x="31" y="97"/>
                  <a:pt x="27" y="101"/>
                  <a:pt x="25" y="104"/>
                </a:cubicBezTo>
                <a:cubicBezTo>
                  <a:pt x="25" y="104"/>
                  <a:pt x="25" y="104"/>
                  <a:pt x="25" y="104"/>
                </a:cubicBezTo>
                <a:cubicBezTo>
                  <a:pt x="29" y="98"/>
                  <a:pt x="33" y="92"/>
                  <a:pt x="38" y="87"/>
                </a:cubicBezTo>
                <a:cubicBezTo>
                  <a:pt x="39" y="89"/>
                  <a:pt x="40" y="92"/>
                  <a:pt x="39" y="95"/>
                </a:cubicBezTo>
                <a:close/>
                <a:moveTo>
                  <a:pt x="41" y="6"/>
                </a:moveTo>
                <a:cubicBezTo>
                  <a:pt x="41" y="5"/>
                  <a:pt x="41" y="5"/>
                  <a:pt x="41" y="5"/>
                </a:cubicBezTo>
                <a:cubicBezTo>
                  <a:pt x="42" y="4"/>
                  <a:pt x="43" y="4"/>
                  <a:pt x="44" y="4"/>
                </a:cubicBezTo>
                <a:cubicBezTo>
                  <a:pt x="43" y="5"/>
                  <a:pt x="42" y="5"/>
                  <a:pt x="41" y="6"/>
                </a:cubicBezTo>
                <a:close/>
                <a:moveTo>
                  <a:pt x="41" y="6"/>
                </a:moveTo>
                <a:cubicBezTo>
                  <a:pt x="41" y="6"/>
                  <a:pt x="42" y="6"/>
                  <a:pt x="42" y="6"/>
                </a:cubicBezTo>
                <a:cubicBezTo>
                  <a:pt x="42" y="7"/>
                  <a:pt x="41" y="7"/>
                  <a:pt x="41" y="8"/>
                </a:cubicBezTo>
                <a:cubicBezTo>
                  <a:pt x="41" y="7"/>
                  <a:pt x="41" y="7"/>
                  <a:pt x="41" y="6"/>
                </a:cubicBezTo>
                <a:close/>
                <a:moveTo>
                  <a:pt x="41" y="15"/>
                </a:moveTo>
                <a:cubicBezTo>
                  <a:pt x="42" y="14"/>
                  <a:pt x="43" y="12"/>
                  <a:pt x="45" y="11"/>
                </a:cubicBezTo>
                <a:cubicBezTo>
                  <a:pt x="45" y="10"/>
                  <a:pt x="46" y="9"/>
                  <a:pt x="47" y="9"/>
                </a:cubicBezTo>
                <a:cubicBezTo>
                  <a:pt x="48" y="8"/>
                  <a:pt x="52" y="4"/>
                  <a:pt x="49" y="7"/>
                </a:cubicBezTo>
                <a:cubicBezTo>
                  <a:pt x="46" y="11"/>
                  <a:pt x="43" y="14"/>
                  <a:pt x="41" y="17"/>
                </a:cubicBezTo>
                <a:cubicBezTo>
                  <a:pt x="41" y="17"/>
                  <a:pt x="41" y="16"/>
                  <a:pt x="41" y="15"/>
                </a:cubicBezTo>
                <a:close/>
                <a:moveTo>
                  <a:pt x="41" y="11"/>
                </a:moveTo>
                <a:cubicBezTo>
                  <a:pt x="41" y="10"/>
                  <a:pt x="42" y="10"/>
                  <a:pt x="43" y="9"/>
                </a:cubicBezTo>
                <a:cubicBezTo>
                  <a:pt x="43" y="9"/>
                  <a:pt x="43" y="8"/>
                  <a:pt x="44" y="8"/>
                </a:cubicBezTo>
                <a:cubicBezTo>
                  <a:pt x="43" y="9"/>
                  <a:pt x="42" y="11"/>
                  <a:pt x="41" y="12"/>
                </a:cubicBezTo>
                <a:cubicBezTo>
                  <a:pt x="41" y="12"/>
                  <a:pt x="41" y="11"/>
                  <a:pt x="41" y="11"/>
                </a:cubicBezTo>
                <a:close/>
                <a:moveTo>
                  <a:pt x="41" y="19"/>
                </a:moveTo>
                <a:cubicBezTo>
                  <a:pt x="45" y="16"/>
                  <a:pt x="48" y="12"/>
                  <a:pt x="51" y="9"/>
                </a:cubicBezTo>
                <a:cubicBezTo>
                  <a:pt x="52" y="9"/>
                  <a:pt x="55" y="5"/>
                  <a:pt x="54" y="7"/>
                </a:cubicBezTo>
                <a:cubicBezTo>
                  <a:pt x="53" y="9"/>
                  <a:pt x="51" y="10"/>
                  <a:pt x="50" y="12"/>
                </a:cubicBezTo>
                <a:cubicBezTo>
                  <a:pt x="48" y="15"/>
                  <a:pt x="46" y="17"/>
                  <a:pt x="44" y="20"/>
                </a:cubicBezTo>
                <a:cubicBezTo>
                  <a:pt x="43" y="20"/>
                  <a:pt x="42" y="19"/>
                  <a:pt x="41" y="19"/>
                </a:cubicBezTo>
                <a:cubicBezTo>
                  <a:pt x="41" y="19"/>
                  <a:pt x="41" y="19"/>
                  <a:pt x="41" y="19"/>
                </a:cubicBezTo>
                <a:close/>
                <a:moveTo>
                  <a:pt x="47" y="20"/>
                </a:moveTo>
                <a:cubicBezTo>
                  <a:pt x="46" y="20"/>
                  <a:pt x="46" y="20"/>
                  <a:pt x="45" y="20"/>
                </a:cubicBezTo>
                <a:cubicBezTo>
                  <a:pt x="48" y="16"/>
                  <a:pt x="52" y="12"/>
                  <a:pt x="56" y="9"/>
                </a:cubicBezTo>
                <a:cubicBezTo>
                  <a:pt x="55" y="10"/>
                  <a:pt x="54" y="12"/>
                  <a:pt x="53" y="13"/>
                </a:cubicBezTo>
                <a:cubicBezTo>
                  <a:pt x="51" y="15"/>
                  <a:pt x="49" y="18"/>
                  <a:pt x="47" y="20"/>
                </a:cubicBezTo>
                <a:close/>
                <a:moveTo>
                  <a:pt x="48" y="20"/>
                </a:moveTo>
                <a:cubicBezTo>
                  <a:pt x="53" y="16"/>
                  <a:pt x="57" y="11"/>
                  <a:pt x="62" y="7"/>
                </a:cubicBezTo>
                <a:cubicBezTo>
                  <a:pt x="59" y="10"/>
                  <a:pt x="56" y="16"/>
                  <a:pt x="52" y="20"/>
                </a:cubicBezTo>
                <a:cubicBezTo>
                  <a:pt x="51" y="20"/>
                  <a:pt x="50" y="20"/>
                  <a:pt x="48" y="20"/>
                </a:cubicBezTo>
                <a:close/>
                <a:moveTo>
                  <a:pt x="54" y="20"/>
                </a:moveTo>
                <a:cubicBezTo>
                  <a:pt x="57" y="17"/>
                  <a:pt x="61" y="13"/>
                  <a:pt x="64" y="9"/>
                </a:cubicBezTo>
                <a:cubicBezTo>
                  <a:pt x="64" y="10"/>
                  <a:pt x="63" y="11"/>
                  <a:pt x="62" y="11"/>
                </a:cubicBezTo>
                <a:cubicBezTo>
                  <a:pt x="60" y="14"/>
                  <a:pt x="58" y="17"/>
                  <a:pt x="57" y="20"/>
                </a:cubicBezTo>
                <a:cubicBezTo>
                  <a:pt x="57" y="20"/>
                  <a:pt x="57" y="20"/>
                  <a:pt x="57" y="20"/>
                </a:cubicBezTo>
                <a:cubicBezTo>
                  <a:pt x="56" y="20"/>
                  <a:pt x="55" y="20"/>
                  <a:pt x="54" y="20"/>
                </a:cubicBezTo>
                <a:close/>
                <a:moveTo>
                  <a:pt x="66" y="20"/>
                </a:move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4" y="19"/>
                  <a:pt x="63" y="20"/>
                  <a:pt x="62" y="20"/>
                </a:cubicBezTo>
                <a:cubicBezTo>
                  <a:pt x="62" y="20"/>
                  <a:pt x="61" y="20"/>
                  <a:pt x="61" y="20"/>
                </a:cubicBezTo>
                <a:cubicBezTo>
                  <a:pt x="61" y="20"/>
                  <a:pt x="62" y="19"/>
                  <a:pt x="62" y="19"/>
                </a:cubicBezTo>
                <a:cubicBezTo>
                  <a:pt x="64" y="16"/>
                  <a:pt x="66" y="14"/>
                  <a:pt x="67" y="12"/>
                </a:cubicBezTo>
                <a:cubicBezTo>
                  <a:pt x="67" y="12"/>
                  <a:pt x="67" y="11"/>
                  <a:pt x="67" y="11"/>
                </a:cubicBezTo>
                <a:cubicBezTo>
                  <a:pt x="64" y="13"/>
                  <a:pt x="60" y="16"/>
                  <a:pt x="58" y="19"/>
                </a:cubicBezTo>
                <a:cubicBezTo>
                  <a:pt x="61" y="14"/>
                  <a:pt x="64" y="10"/>
                  <a:pt x="68" y="6"/>
                </a:cubicBezTo>
                <a:cubicBezTo>
                  <a:pt x="68" y="11"/>
                  <a:pt x="66" y="16"/>
                  <a:pt x="66" y="20"/>
                </a:cubicBezTo>
                <a:close/>
                <a:moveTo>
                  <a:pt x="63" y="20"/>
                </a:moveTo>
                <a:cubicBezTo>
                  <a:pt x="63" y="19"/>
                  <a:pt x="64" y="19"/>
                  <a:pt x="64" y="20"/>
                </a:cubicBezTo>
                <a:cubicBezTo>
                  <a:pt x="64" y="20"/>
                  <a:pt x="63" y="20"/>
                  <a:pt x="63" y="20"/>
                </a:cubicBezTo>
                <a:close/>
                <a:moveTo>
                  <a:pt x="58" y="20"/>
                </a:moveTo>
                <a:cubicBezTo>
                  <a:pt x="60" y="18"/>
                  <a:pt x="62" y="16"/>
                  <a:pt x="65" y="14"/>
                </a:cubicBezTo>
                <a:cubicBezTo>
                  <a:pt x="68" y="11"/>
                  <a:pt x="63" y="16"/>
                  <a:pt x="62" y="17"/>
                </a:cubicBezTo>
                <a:cubicBezTo>
                  <a:pt x="62" y="18"/>
                  <a:pt x="61" y="19"/>
                  <a:pt x="60" y="20"/>
                </a:cubicBezTo>
                <a:cubicBezTo>
                  <a:pt x="60" y="20"/>
                  <a:pt x="59" y="20"/>
                  <a:pt x="58" y="20"/>
                </a:cubicBezTo>
                <a:close/>
                <a:moveTo>
                  <a:pt x="52" y="5"/>
                </a:moveTo>
                <a:cubicBezTo>
                  <a:pt x="57" y="5"/>
                  <a:pt x="63" y="5"/>
                  <a:pt x="68" y="5"/>
                </a:cubicBezTo>
                <a:cubicBezTo>
                  <a:pt x="64" y="8"/>
                  <a:pt x="61" y="12"/>
                  <a:pt x="57" y="16"/>
                </a:cubicBezTo>
                <a:cubicBezTo>
                  <a:pt x="59" y="13"/>
                  <a:pt x="61" y="9"/>
                  <a:pt x="63" y="6"/>
                </a:cubicBezTo>
                <a:cubicBezTo>
                  <a:pt x="63" y="6"/>
                  <a:pt x="63" y="5"/>
                  <a:pt x="63" y="6"/>
                </a:cubicBezTo>
                <a:cubicBezTo>
                  <a:pt x="58" y="9"/>
                  <a:pt x="55" y="13"/>
                  <a:pt x="51" y="16"/>
                </a:cubicBezTo>
                <a:cubicBezTo>
                  <a:pt x="52" y="15"/>
                  <a:pt x="53" y="14"/>
                  <a:pt x="53" y="13"/>
                </a:cubicBezTo>
                <a:cubicBezTo>
                  <a:pt x="55" y="11"/>
                  <a:pt x="58" y="8"/>
                  <a:pt x="60" y="6"/>
                </a:cubicBezTo>
                <a:cubicBezTo>
                  <a:pt x="60" y="6"/>
                  <a:pt x="60" y="5"/>
                  <a:pt x="59" y="6"/>
                </a:cubicBezTo>
                <a:cubicBezTo>
                  <a:pt x="56" y="8"/>
                  <a:pt x="52" y="11"/>
                  <a:pt x="49" y="15"/>
                </a:cubicBezTo>
                <a:cubicBezTo>
                  <a:pt x="49" y="14"/>
                  <a:pt x="49" y="14"/>
                  <a:pt x="49" y="14"/>
                </a:cubicBezTo>
                <a:cubicBezTo>
                  <a:pt x="52" y="11"/>
                  <a:pt x="54" y="9"/>
                  <a:pt x="56" y="6"/>
                </a:cubicBezTo>
                <a:cubicBezTo>
                  <a:pt x="56" y="5"/>
                  <a:pt x="56" y="5"/>
                  <a:pt x="55" y="5"/>
                </a:cubicBezTo>
                <a:cubicBezTo>
                  <a:pt x="51" y="8"/>
                  <a:pt x="48" y="12"/>
                  <a:pt x="44" y="16"/>
                </a:cubicBezTo>
                <a:cubicBezTo>
                  <a:pt x="39" y="20"/>
                  <a:pt x="45" y="13"/>
                  <a:pt x="47" y="11"/>
                </a:cubicBezTo>
                <a:cubicBezTo>
                  <a:pt x="48" y="9"/>
                  <a:pt x="50" y="7"/>
                  <a:pt x="52" y="5"/>
                </a:cubicBezTo>
                <a:cubicBezTo>
                  <a:pt x="52" y="5"/>
                  <a:pt x="51" y="4"/>
                  <a:pt x="51" y="5"/>
                </a:cubicBezTo>
                <a:cubicBezTo>
                  <a:pt x="48" y="7"/>
                  <a:pt x="45" y="10"/>
                  <a:pt x="42" y="13"/>
                </a:cubicBezTo>
                <a:cubicBezTo>
                  <a:pt x="41" y="13"/>
                  <a:pt x="41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3"/>
                  <a:pt x="41" y="13"/>
                  <a:pt x="42" y="12"/>
                </a:cubicBezTo>
                <a:cubicBezTo>
                  <a:pt x="43" y="10"/>
                  <a:pt x="45" y="7"/>
                  <a:pt x="47" y="5"/>
                </a:cubicBezTo>
                <a:cubicBezTo>
                  <a:pt x="47" y="5"/>
                  <a:pt x="47" y="4"/>
                  <a:pt x="47" y="5"/>
                </a:cubicBezTo>
                <a:cubicBezTo>
                  <a:pt x="45" y="6"/>
                  <a:pt x="44" y="7"/>
                  <a:pt x="42" y="9"/>
                </a:cubicBezTo>
                <a:cubicBezTo>
                  <a:pt x="42" y="9"/>
                  <a:pt x="41" y="9"/>
                  <a:pt x="41" y="10"/>
                </a:cubicBezTo>
                <a:cubicBezTo>
                  <a:pt x="41" y="10"/>
                  <a:pt x="41" y="9"/>
                  <a:pt x="41" y="9"/>
                </a:cubicBezTo>
                <a:cubicBezTo>
                  <a:pt x="42" y="7"/>
                  <a:pt x="43" y="6"/>
                  <a:pt x="45" y="5"/>
                </a:cubicBezTo>
                <a:cubicBezTo>
                  <a:pt x="45" y="4"/>
                  <a:pt x="45" y="4"/>
                  <a:pt x="45" y="4"/>
                </a:cubicBezTo>
                <a:cubicBezTo>
                  <a:pt x="47" y="4"/>
                  <a:pt x="50" y="4"/>
                  <a:pt x="52" y="5"/>
                </a:cubicBezTo>
                <a:close/>
                <a:moveTo>
                  <a:pt x="25" y="81"/>
                </a:moveTo>
                <a:cubicBezTo>
                  <a:pt x="25" y="81"/>
                  <a:pt x="25" y="81"/>
                  <a:pt x="24" y="81"/>
                </a:cubicBezTo>
                <a:cubicBezTo>
                  <a:pt x="22" y="82"/>
                  <a:pt x="19" y="85"/>
                  <a:pt x="17" y="87"/>
                </a:cubicBezTo>
                <a:cubicBezTo>
                  <a:pt x="19" y="85"/>
                  <a:pt x="20" y="83"/>
                  <a:pt x="22" y="81"/>
                </a:cubicBezTo>
                <a:cubicBezTo>
                  <a:pt x="23" y="81"/>
                  <a:pt x="24" y="81"/>
                  <a:pt x="25" y="81"/>
                </a:cubicBezTo>
                <a:close/>
                <a:moveTo>
                  <a:pt x="11" y="84"/>
                </a:moveTo>
                <a:cubicBezTo>
                  <a:pt x="12" y="83"/>
                  <a:pt x="14" y="82"/>
                  <a:pt x="15" y="82"/>
                </a:cubicBezTo>
                <a:cubicBezTo>
                  <a:pt x="12" y="84"/>
                  <a:pt x="9" y="87"/>
                  <a:pt x="6" y="89"/>
                </a:cubicBezTo>
                <a:cubicBezTo>
                  <a:pt x="7" y="87"/>
                  <a:pt x="9" y="85"/>
                  <a:pt x="11" y="8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52"/>
          <p:cNvSpPr>
            <a:spLocks noEditPoints="1"/>
          </p:cNvSpPr>
          <p:nvPr/>
        </p:nvSpPr>
        <p:spPr bwMode="auto">
          <a:xfrm>
            <a:off x="3611563" y="3295650"/>
            <a:ext cx="266700" cy="401638"/>
          </a:xfrm>
          <a:custGeom>
            <a:avLst/>
            <a:gdLst>
              <a:gd name="T0" fmla="*/ 40 w 71"/>
              <a:gd name="T1" fmla="*/ 85 h 107"/>
              <a:gd name="T2" fmla="*/ 68 w 71"/>
              <a:gd name="T3" fmla="*/ 21 h 107"/>
              <a:gd name="T4" fmla="*/ 51 w 71"/>
              <a:gd name="T5" fmla="*/ 1 h 107"/>
              <a:gd name="T6" fmla="*/ 38 w 71"/>
              <a:gd name="T7" fmla="*/ 19 h 107"/>
              <a:gd name="T8" fmla="*/ 7 w 71"/>
              <a:gd name="T9" fmla="*/ 83 h 107"/>
              <a:gd name="T10" fmla="*/ 21 w 71"/>
              <a:gd name="T11" fmla="*/ 81 h 107"/>
              <a:gd name="T12" fmla="*/ 8 w 71"/>
              <a:gd name="T13" fmla="*/ 97 h 107"/>
              <a:gd name="T14" fmla="*/ 9 w 71"/>
              <a:gd name="T15" fmla="*/ 96 h 107"/>
              <a:gd name="T16" fmla="*/ 10 w 71"/>
              <a:gd name="T17" fmla="*/ 99 h 107"/>
              <a:gd name="T18" fmla="*/ 26 w 71"/>
              <a:gd name="T19" fmla="*/ 84 h 107"/>
              <a:gd name="T20" fmla="*/ 30 w 71"/>
              <a:gd name="T21" fmla="*/ 84 h 107"/>
              <a:gd name="T22" fmla="*/ 16 w 71"/>
              <a:gd name="T23" fmla="*/ 102 h 107"/>
              <a:gd name="T24" fmla="*/ 19 w 71"/>
              <a:gd name="T25" fmla="*/ 102 h 107"/>
              <a:gd name="T26" fmla="*/ 6 w 71"/>
              <a:gd name="T27" fmla="*/ 90 h 107"/>
              <a:gd name="T28" fmla="*/ 17 w 71"/>
              <a:gd name="T29" fmla="*/ 81 h 107"/>
              <a:gd name="T30" fmla="*/ 16 w 71"/>
              <a:gd name="T31" fmla="*/ 83 h 107"/>
              <a:gd name="T32" fmla="*/ 28 w 71"/>
              <a:gd name="T33" fmla="*/ 80 h 107"/>
              <a:gd name="T34" fmla="*/ 25 w 71"/>
              <a:gd name="T35" fmla="*/ 81 h 107"/>
              <a:gd name="T36" fmla="*/ 15 w 71"/>
              <a:gd name="T37" fmla="*/ 99 h 107"/>
              <a:gd name="T38" fmla="*/ 33 w 71"/>
              <a:gd name="T39" fmla="*/ 81 h 107"/>
              <a:gd name="T40" fmla="*/ 27 w 71"/>
              <a:gd name="T41" fmla="*/ 92 h 107"/>
              <a:gd name="T42" fmla="*/ 33 w 71"/>
              <a:gd name="T43" fmla="*/ 82 h 107"/>
              <a:gd name="T44" fmla="*/ 28 w 71"/>
              <a:gd name="T45" fmla="*/ 101 h 107"/>
              <a:gd name="T46" fmla="*/ 31 w 71"/>
              <a:gd name="T47" fmla="*/ 93 h 107"/>
              <a:gd name="T48" fmla="*/ 30 w 71"/>
              <a:gd name="T49" fmla="*/ 93 h 107"/>
              <a:gd name="T50" fmla="*/ 35 w 71"/>
              <a:gd name="T51" fmla="*/ 83 h 107"/>
              <a:gd name="T52" fmla="*/ 27 w 71"/>
              <a:gd name="T53" fmla="*/ 103 h 107"/>
              <a:gd name="T54" fmla="*/ 31 w 71"/>
              <a:gd name="T55" fmla="*/ 102 h 107"/>
              <a:gd name="T56" fmla="*/ 38 w 71"/>
              <a:gd name="T57" fmla="*/ 97 h 107"/>
              <a:gd name="T58" fmla="*/ 37 w 71"/>
              <a:gd name="T59" fmla="*/ 93 h 107"/>
              <a:gd name="T60" fmla="*/ 35 w 71"/>
              <a:gd name="T61" fmla="*/ 92 h 107"/>
              <a:gd name="T62" fmla="*/ 38 w 71"/>
              <a:gd name="T63" fmla="*/ 86 h 107"/>
              <a:gd name="T64" fmla="*/ 44 w 71"/>
              <a:gd name="T65" fmla="*/ 4 h 107"/>
              <a:gd name="T66" fmla="*/ 41 w 71"/>
              <a:gd name="T67" fmla="*/ 7 h 107"/>
              <a:gd name="T68" fmla="*/ 47 w 71"/>
              <a:gd name="T69" fmla="*/ 8 h 107"/>
              <a:gd name="T70" fmla="*/ 41 w 71"/>
              <a:gd name="T71" fmla="*/ 10 h 107"/>
              <a:gd name="T72" fmla="*/ 41 w 71"/>
              <a:gd name="T73" fmla="*/ 10 h 107"/>
              <a:gd name="T74" fmla="*/ 50 w 71"/>
              <a:gd name="T75" fmla="*/ 12 h 107"/>
              <a:gd name="T76" fmla="*/ 47 w 71"/>
              <a:gd name="T77" fmla="*/ 19 h 107"/>
              <a:gd name="T78" fmla="*/ 47 w 71"/>
              <a:gd name="T79" fmla="*/ 19 h 107"/>
              <a:gd name="T80" fmla="*/ 48 w 71"/>
              <a:gd name="T81" fmla="*/ 19 h 107"/>
              <a:gd name="T82" fmla="*/ 57 w 71"/>
              <a:gd name="T83" fmla="*/ 19 h 107"/>
              <a:gd name="T84" fmla="*/ 65 w 71"/>
              <a:gd name="T85" fmla="*/ 20 h 107"/>
              <a:gd name="T86" fmla="*/ 61 w 71"/>
              <a:gd name="T87" fmla="*/ 19 h 107"/>
              <a:gd name="T88" fmla="*/ 58 w 71"/>
              <a:gd name="T89" fmla="*/ 18 h 107"/>
              <a:gd name="T90" fmla="*/ 64 w 71"/>
              <a:gd name="T91" fmla="*/ 20 h 107"/>
              <a:gd name="T92" fmla="*/ 62 w 71"/>
              <a:gd name="T93" fmla="*/ 17 h 107"/>
              <a:gd name="T94" fmla="*/ 68 w 71"/>
              <a:gd name="T95" fmla="*/ 5 h 107"/>
              <a:gd name="T96" fmla="*/ 51 w 71"/>
              <a:gd name="T97" fmla="*/ 16 h 107"/>
              <a:gd name="T98" fmla="*/ 49 w 71"/>
              <a:gd name="T99" fmla="*/ 14 h 107"/>
              <a:gd name="T100" fmla="*/ 44 w 71"/>
              <a:gd name="T101" fmla="*/ 15 h 107"/>
              <a:gd name="T102" fmla="*/ 42 w 71"/>
              <a:gd name="T103" fmla="*/ 12 h 107"/>
              <a:gd name="T104" fmla="*/ 47 w 71"/>
              <a:gd name="T105" fmla="*/ 5 h 107"/>
              <a:gd name="T106" fmla="*/ 41 w 71"/>
              <a:gd name="T107" fmla="*/ 9 h 107"/>
              <a:gd name="T108" fmla="*/ 24 w 71"/>
              <a:gd name="T109" fmla="*/ 80 h 107"/>
              <a:gd name="T110" fmla="*/ 24 w 71"/>
              <a:gd name="T111" fmla="*/ 80 h 107"/>
              <a:gd name="T112" fmla="*/ 11 w 71"/>
              <a:gd name="T113" fmla="*/ 83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1" h="107">
                <a:moveTo>
                  <a:pt x="8" y="102"/>
                </a:moveTo>
                <a:cubicBezTo>
                  <a:pt x="15" y="106"/>
                  <a:pt x="25" y="107"/>
                  <a:pt x="33" y="104"/>
                </a:cubicBezTo>
                <a:cubicBezTo>
                  <a:pt x="42" y="101"/>
                  <a:pt x="44" y="93"/>
                  <a:pt x="40" y="86"/>
                </a:cubicBezTo>
                <a:cubicBezTo>
                  <a:pt x="40" y="86"/>
                  <a:pt x="40" y="86"/>
                  <a:pt x="40" y="85"/>
                </a:cubicBezTo>
                <a:cubicBezTo>
                  <a:pt x="43" y="64"/>
                  <a:pt x="41" y="43"/>
                  <a:pt x="41" y="22"/>
                </a:cubicBezTo>
                <a:cubicBezTo>
                  <a:pt x="49" y="23"/>
                  <a:pt x="58" y="21"/>
                  <a:pt x="66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21"/>
                  <a:pt x="68" y="21"/>
                  <a:pt x="68" y="21"/>
                </a:cubicBezTo>
                <a:cubicBezTo>
                  <a:pt x="69" y="15"/>
                  <a:pt x="71" y="9"/>
                  <a:pt x="71" y="3"/>
                </a:cubicBezTo>
                <a:cubicBezTo>
                  <a:pt x="71" y="2"/>
                  <a:pt x="70" y="2"/>
                  <a:pt x="69" y="2"/>
                </a:cubicBezTo>
                <a:cubicBezTo>
                  <a:pt x="69" y="2"/>
                  <a:pt x="69" y="2"/>
                  <a:pt x="69" y="2"/>
                </a:cubicBezTo>
                <a:cubicBezTo>
                  <a:pt x="63" y="2"/>
                  <a:pt x="57" y="1"/>
                  <a:pt x="51" y="1"/>
                </a:cubicBezTo>
                <a:cubicBezTo>
                  <a:pt x="47" y="1"/>
                  <a:pt x="42" y="0"/>
                  <a:pt x="38" y="2"/>
                </a:cubicBezTo>
                <a:cubicBezTo>
                  <a:pt x="38" y="3"/>
                  <a:pt x="38" y="3"/>
                  <a:pt x="3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9"/>
                  <a:pt x="38" y="14"/>
                  <a:pt x="38" y="19"/>
                </a:cubicBezTo>
                <a:cubicBezTo>
                  <a:pt x="38" y="20"/>
                  <a:pt x="38" y="21"/>
                  <a:pt x="38" y="21"/>
                </a:cubicBezTo>
                <a:cubicBezTo>
                  <a:pt x="38" y="41"/>
                  <a:pt x="39" y="61"/>
                  <a:pt x="38" y="81"/>
                </a:cubicBezTo>
                <a:cubicBezTo>
                  <a:pt x="38" y="80"/>
                  <a:pt x="38" y="80"/>
                  <a:pt x="37" y="80"/>
                </a:cubicBezTo>
                <a:cubicBezTo>
                  <a:pt x="27" y="76"/>
                  <a:pt x="14" y="76"/>
                  <a:pt x="7" y="83"/>
                </a:cubicBezTo>
                <a:cubicBezTo>
                  <a:pt x="0" y="89"/>
                  <a:pt x="1" y="98"/>
                  <a:pt x="8" y="102"/>
                </a:cubicBezTo>
                <a:close/>
                <a:moveTo>
                  <a:pt x="6" y="95"/>
                </a:moveTo>
                <a:cubicBezTo>
                  <a:pt x="11" y="91"/>
                  <a:pt x="15" y="85"/>
                  <a:pt x="20" y="81"/>
                </a:cubicBezTo>
                <a:cubicBezTo>
                  <a:pt x="20" y="81"/>
                  <a:pt x="20" y="81"/>
                  <a:pt x="21" y="81"/>
                </a:cubicBezTo>
                <a:cubicBezTo>
                  <a:pt x="20" y="81"/>
                  <a:pt x="20" y="81"/>
                  <a:pt x="20" y="81"/>
                </a:cubicBezTo>
                <a:cubicBezTo>
                  <a:pt x="19" y="83"/>
                  <a:pt x="18" y="84"/>
                  <a:pt x="17" y="85"/>
                </a:cubicBezTo>
                <a:cubicBezTo>
                  <a:pt x="15" y="88"/>
                  <a:pt x="13" y="90"/>
                  <a:pt x="11" y="93"/>
                </a:cubicBezTo>
                <a:cubicBezTo>
                  <a:pt x="10" y="94"/>
                  <a:pt x="9" y="96"/>
                  <a:pt x="8" y="97"/>
                </a:cubicBezTo>
                <a:cubicBezTo>
                  <a:pt x="7" y="97"/>
                  <a:pt x="8" y="98"/>
                  <a:pt x="8" y="98"/>
                </a:cubicBezTo>
                <a:cubicBezTo>
                  <a:pt x="9" y="97"/>
                  <a:pt x="9" y="97"/>
                  <a:pt x="9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9" y="97"/>
                  <a:pt x="9" y="97"/>
                  <a:pt x="9" y="96"/>
                </a:cubicBezTo>
                <a:cubicBezTo>
                  <a:pt x="10" y="95"/>
                  <a:pt x="11" y="94"/>
                  <a:pt x="12" y="93"/>
                </a:cubicBezTo>
                <a:cubicBezTo>
                  <a:pt x="13" y="92"/>
                  <a:pt x="14" y="91"/>
                  <a:pt x="15" y="90"/>
                </a:cubicBezTo>
                <a:cubicBezTo>
                  <a:pt x="17" y="87"/>
                  <a:pt x="21" y="84"/>
                  <a:pt x="23" y="81"/>
                </a:cubicBezTo>
                <a:cubicBezTo>
                  <a:pt x="19" y="87"/>
                  <a:pt x="13" y="92"/>
                  <a:pt x="10" y="99"/>
                </a:cubicBezTo>
                <a:cubicBezTo>
                  <a:pt x="9" y="99"/>
                  <a:pt x="10" y="99"/>
                  <a:pt x="10" y="99"/>
                </a:cubicBezTo>
                <a:cubicBezTo>
                  <a:pt x="16" y="94"/>
                  <a:pt x="21" y="88"/>
                  <a:pt x="26" y="83"/>
                </a:cubicBezTo>
                <a:cubicBezTo>
                  <a:pt x="26" y="83"/>
                  <a:pt x="27" y="83"/>
                  <a:pt x="27" y="82"/>
                </a:cubicBezTo>
                <a:cubicBezTo>
                  <a:pt x="26" y="83"/>
                  <a:pt x="26" y="83"/>
                  <a:pt x="26" y="84"/>
                </a:cubicBezTo>
                <a:cubicBezTo>
                  <a:pt x="24" y="86"/>
                  <a:pt x="22" y="88"/>
                  <a:pt x="21" y="90"/>
                </a:cubicBezTo>
                <a:cubicBezTo>
                  <a:pt x="18" y="93"/>
                  <a:pt x="16" y="97"/>
                  <a:pt x="13" y="100"/>
                </a:cubicBezTo>
                <a:cubicBezTo>
                  <a:pt x="13" y="100"/>
                  <a:pt x="13" y="101"/>
                  <a:pt x="13" y="101"/>
                </a:cubicBezTo>
                <a:cubicBezTo>
                  <a:pt x="20" y="97"/>
                  <a:pt x="25" y="90"/>
                  <a:pt x="30" y="84"/>
                </a:cubicBezTo>
                <a:cubicBezTo>
                  <a:pt x="31" y="83"/>
                  <a:pt x="33" y="81"/>
                  <a:pt x="31" y="84"/>
                </a:cubicBezTo>
                <a:cubicBezTo>
                  <a:pt x="30" y="86"/>
                  <a:pt x="28" y="89"/>
                  <a:pt x="26" y="91"/>
                </a:cubicBezTo>
                <a:cubicBezTo>
                  <a:pt x="23" y="95"/>
                  <a:pt x="19" y="98"/>
                  <a:pt x="16" y="101"/>
                </a:cubicBezTo>
                <a:cubicBezTo>
                  <a:pt x="16" y="102"/>
                  <a:pt x="16" y="102"/>
                  <a:pt x="16" y="102"/>
                </a:cubicBezTo>
                <a:cubicBezTo>
                  <a:pt x="23" y="98"/>
                  <a:pt x="28" y="91"/>
                  <a:pt x="33" y="85"/>
                </a:cubicBezTo>
                <a:cubicBezTo>
                  <a:pt x="36" y="82"/>
                  <a:pt x="33" y="86"/>
                  <a:pt x="33" y="87"/>
                </a:cubicBezTo>
                <a:cubicBezTo>
                  <a:pt x="31" y="89"/>
                  <a:pt x="29" y="91"/>
                  <a:pt x="27" y="93"/>
                </a:cubicBezTo>
                <a:cubicBezTo>
                  <a:pt x="24" y="96"/>
                  <a:pt x="22" y="99"/>
                  <a:pt x="19" y="102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6" y="102"/>
                  <a:pt x="13" y="101"/>
                  <a:pt x="10" y="100"/>
                </a:cubicBezTo>
                <a:cubicBezTo>
                  <a:pt x="7" y="98"/>
                  <a:pt x="6" y="97"/>
                  <a:pt x="6" y="95"/>
                </a:cubicBezTo>
                <a:close/>
                <a:moveTo>
                  <a:pt x="6" y="90"/>
                </a:moveTo>
                <a:cubicBezTo>
                  <a:pt x="7" y="89"/>
                  <a:pt x="8" y="88"/>
                  <a:pt x="10" y="86"/>
                </a:cubicBezTo>
                <a:cubicBezTo>
                  <a:pt x="11" y="85"/>
                  <a:pt x="13" y="83"/>
                  <a:pt x="15" y="82"/>
                </a:cubicBezTo>
                <a:cubicBezTo>
                  <a:pt x="15" y="82"/>
                  <a:pt x="16" y="81"/>
                  <a:pt x="17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4" y="85"/>
                  <a:pt x="10" y="90"/>
                  <a:pt x="5" y="94"/>
                </a:cubicBezTo>
                <a:cubicBezTo>
                  <a:pt x="5" y="93"/>
                  <a:pt x="5" y="92"/>
                  <a:pt x="6" y="90"/>
                </a:cubicBezTo>
                <a:close/>
                <a:moveTo>
                  <a:pt x="20" y="80"/>
                </a:moveTo>
                <a:cubicBezTo>
                  <a:pt x="19" y="81"/>
                  <a:pt x="17" y="82"/>
                  <a:pt x="16" y="83"/>
                </a:cubicBezTo>
                <a:cubicBezTo>
                  <a:pt x="17" y="82"/>
                  <a:pt x="18" y="81"/>
                  <a:pt x="18" y="80"/>
                </a:cubicBezTo>
                <a:cubicBezTo>
                  <a:pt x="19" y="80"/>
                  <a:pt x="20" y="80"/>
                  <a:pt x="20" y="80"/>
                </a:cubicBezTo>
                <a:close/>
                <a:moveTo>
                  <a:pt x="25" y="80"/>
                </a:moveTo>
                <a:cubicBezTo>
                  <a:pt x="26" y="80"/>
                  <a:pt x="27" y="80"/>
                  <a:pt x="28" y="80"/>
                </a:cubicBezTo>
                <a:cubicBezTo>
                  <a:pt x="23" y="85"/>
                  <a:pt x="19" y="90"/>
                  <a:pt x="14" y="95"/>
                </a:cubicBezTo>
                <a:cubicBezTo>
                  <a:pt x="14" y="95"/>
                  <a:pt x="10" y="100"/>
                  <a:pt x="12" y="96"/>
                </a:cubicBezTo>
                <a:cubicBezTo>
                  <a:pt x="13" y="94"/>
                  <a:pt x="15" y="92"/>
                  <a:pt x="16" y="90"/>
                </a:cubicBezTo>
                <a:cubicBezTo>
                  <a:pt x="19" y="87"/>
                  <a:pt x="22" y="84"/>
                  <a:pt x="25" y="81"/>
                </a:cubicBezTo>
                <a:cubicBezTo>
                  <a:pt x="25" y="80"/>
                  <a:pt x="25" y="80"/>
                  <a:pt x="25" y="80"/>
                </a:cubicBezTo>
                <a:close/>
                <a:moveTo>
                  <a:pt x="33" y="81"/>
                </a:moveTo>
                <a:cubicBezTo>
                  <a:pt x="27" y="86"/>
                  <a:pt x="23" y="91"/>
                  <a:pt x="18" y="96"/>
                </a:cubicBezTo>
                <a:cubicBezTo>
                  <a:pt x="17" y="97"/>
                  <a:pt x="16" y="98"/>
                  <a:pt x="15" y="99"/>
                </a:cubicBezTo>
                <a:cubicBezTo>
                  <a:pt x="14" y="99"/>
                  <a:pt x="14" y="100"/>
                  <a:pt x="15" y="99"/>
                </a:cubicBezTo>
                <a:cubicBezTo>
                  <a:pt x="16" y="97"/>
                  <a:pt x="18" y="94"/>
                  <a:pt x="20" y="92"/>
                </a:cubicBezTo>
                <a:cubicBezTo>
                  <a:pt x="23" y="88"/>
                  <a:pt x="26" y="84"/>
                  <a:pt x="29" y="81"/>
                </a:cubicBezTo>
                <a:cubicBezTo>
                  <a:pt x="30" y="81"/>
                  <a:pt x="31" y="81"/>
                  <a:pt x="33" y="81"/>
                </a:cubicBezTo>
                <a:close/>
                <a:moveTo>
                  <a:pt x="34" y="82"/>
                </a:moveTo>
                <a:cubicBezTo>
                  <a:pt x="35" y="82"/>
                  <a:pt x="35" y="82"/>
                  <a:pt x="35" y="82"/>
                </a:cubicBezTo>
                <a:cubicBezTo>
                  <a:pt x="35" y="82"/>
                  <a:pt x="35" y="82"/>
                  <a:pt x="35" y="83"/>
                </a:cubicBezTo>
                <a:cubicBezTo>
                  <a:pt x="32" y="85"/>
                  <a:pt x="30" y="89"/>
                  <a:pt x="27" y="92"/>
                </a:cubicBezTo>
                <a:cubicBezTo>
                  <a:pt x="26" y="93"/>
                  <a:pt x="24" y="95"/>
                  <a:pt x="23" y="96"/>
                </a:cubicBezTo>
                <a:cubicBezTo>
                  <a:pt x="21" y="98"/>
                  <a:pt x="19" y="99"/>
                  <a:pt x="17" y="101"/>
                </a:cubicBezTo>
                <a:cubicBezTo>
                  <a:pt x="20" y="98"/>
                  <a:pt x="23" y="96"/>
                  <a:pt x="26" y="93"/>
                </a:cubicBezTo>
                <a:cubicBezTo>
                  <a:pt x="28" y="89"/>
                  <a:pt x="31" y="86"/>
                  <a:pt x="33" y="82"/>
                </a:cubicBezTo>
                <a:cubicBezTo>
                  <a:pt x="34" y="82"/>
                  <a:pt x="34" y="82"/>
                  <a:pt x="34" y="82"/>
                </a:cubicBezTo>
                <a:close/>
                <a:moveTo>
                  <a:pt x="27" y="103"/>
                </a:moveTo>
                <a:cubicBezTo>
                  <a:pt x="26" y="103"/>
                  <a:pt x="26" y="103"/>
                  <a:pt x="25" y="103"/>
                </a:cubicBezTo>
                <a:cubicBezTo>
                  <a:pt x="26" y="102"/>
                  <a:pt x="27" y="102"/>
                  <a:pt x="28" y="101"/>
                </a:cubicBezTo>
                <a:cubicBezTo>
                  <a:pt x="27" y="101"/>
                  <a:pt x="27" y="102"/>
                  <a:pt x="27" y="102"/>
                </a:cubicBezTo>
                <a:cubicBezTo>
                  <a:pt x="26" y="103"/>
                  <a:pt x="27" y="103"/>
                  <a:pt x="27" y="103"/>
                </a:cubicBezTo>
                <a:close/>
                <a:moveTo>
                  <a:pt x="20" y="103"/>
                </a:moveTo>
                <a:cubicBezTo>
                  <a:pt x="24" y="100"/>
                  <a:pt x="27" y="97"/>
                  <a:pt x="31" y="93"/>
                </a:cubicBezTo>
                <a:cubicBezTo>
                  <a:pt x="31" y="94"/>
                  <a:pt x="30" y="94"/>
                  <a:pt x="30" y="95"/>
                </a:cubicBezTo>
                <a:cubicBezTo>
                  <a:pt x="28" y="97"/>
                  <a:pt x="26" y="100"/>
                  <a:pt x="24" y="103"/>
                </a:cubicBezTo>
                <a:cubicBezTo>
                  <a:pt x="22" y="103"/>
                  <a:pt x="21" y="103"/>
                  <a:pt x="20" y="103"/>
                </a:cubicBezTo>
                <a:close/>
                <a:moveTo>
                  <a:pt x="30" y="93"/>
                </a:moveTo>
                <a:cubicBezTo>
                  <a:pt x="29" y="95"/>
                  <a:pt x="27" y="96"/>
                  <a:pt x="25" y="98"/>
                </a:cubicBezTo>
                <a:cubicBezTo>
                  <a:pt x="25" y="98"/>
                  <a:pt x="19" y="104"/>
                  <a:pt x="22" y="101"/>
                </a:cubicBezTo>
                <a:cubicBezTo>
                  <a:pt x="26" y="95"/>
                  <a:pt x="32" y="90"/>
                  <a:pt x="35" y="83"/>
                </a:cubicBezTo>
                <a:cubicBezTo>
                  <a:pt x="35" y="83"/>
                  <a:pt x="35" y="83"/>
                  <a:pt x="35" y="83"/>
                </a:cubicBezTo>
                <a:cubicBezTo>
                  <a:pt x="36" y="84"/>
                  <a:pt x="37" y="85"/>
                  <a:pt x="37" y="86"/>
                </a:cubicBezTo>
                <a:cubicBezTo>
                  <a:pt x="35" y="88"/>
                  <a:pt x="32" y="91"/>
                  <a:pt x="30" y="93"/>
                </a:cubicBezTo>
                <a:close/>
                <a:moveTo>
                  <a:pt x="29" y="103"/>
                </a:moveTo>
                <a:cubicBezTo>
                  <a:pt x="28" y="103"/>
                  <a:pt x="28" y="103"/>
                  <a:pt x="27" y="103"/>
                </a:cubicBezTo>
                <a:cubicBezTo>
                  <a:pt x="30" y="101"/>
                  <a:pt x="32" y="99"/>
                  <a:pt x="34" y="97"/>
                </a:cubicBezTo>
                <a:cubicBezTo>
                  <a:pt x="35" y="96"/>
                  <a:pt x="39" y="92"/>
                  <a:pt x="35" y="97"/>
                </a:cubicBezTo>
                <a:cubicBezTo>
                  <a:pt x="34" y="98"/>
                  <a:pt x="32" y="99"/>
                  <a:pt x="31" y="101"/>
                </a:cubicBezTo>
                <a:cubicBezTo>
                  <a:pt x="31" y="101"/>
                  <a:pt x="31" y="102"/>
                  <a:pt x="31" y="102"/>
                </a:cubicBezTo>
                <a:cubicBezTo>
                  <a:pt x="33" y="100"/>
                  <a:pt x="36" y="99"/>
                  <a:pt x="38" y="97"/>
                </a:cubicBezTo>
                <a:cubicBezTo>
                  <a:pt x="36" y="100"/>
                  <a:pt x="32" y="102"/>
                  <a:pt x="29" y="103"/>
                </a:cubicBezTo>
                <a:close/>
                <a:moveTo>
                  <a:pt x="39" y="94"/>
                </a:moveTo>
                <a:cubicBezTo>
                  <a:pt x="39" y="95"/>
                  <a:pt x="38" y="96"/>
                  <a:pt x="38" y="97"/>
                </a:cubicBezTo>
                <a:cubicBezTo>
                  <a:pt x="38" y="97"/>
                  <a:pt x="38" y="96"/>
                  <a:pt x="37" y="97"/>
                </a:cubicBezTo>
                <a:cubicBezTo>
                  <a:pt x="36" y="97"/>
                  <a:pt x="35" y="98"/>
                  <a:pt x="34" y="99"/>
                </a:cubicBezTo>
                <a:cubicBezTo>
                  <a:pt x="35" y="97"/>
                  <a:pt x="37" y="96"/>
                  <a:pt x="38" y="94"/>
                </a:cubicBezTo>
                <a:cubicBezTo>
                  <a:pt x="38" y="93"/>
                  <a:pt x="38" y="93"/>
                  <a:pt x="37" y="93"/>
                </a:cubicBezTo>
                <a:cubicBezTo>
                  <a:pt x="34" y="96"/>
                  <a:pt x="31" y="99"/>
                  <a:pt x="28" y="101"/>
                </a:cubicBezTo>
                <a:cubicBezTo>
                  <a:pt x="31" y="99"/>
                  <a:pt x="34" y="95"/>
                  <a:pt x="37" y="92"/>
                </a:cubicBezTo>
                <a:cubicBezTo>
                  <a:pt x="37" y="91"/>
                  <a:pt x="37" y="91"/>
                  <a:pt x="36" y="91"/>
                </a:cubicBezTo>
                <a:cubicBezTo>
                  <a:pt x="36" y="92"/>
                  <a:pt x="36" y="92"/>
                  <a:pt x="35" y="92"/>
                </a:cubicBezTo>
                <a:cubicBezTo>
                  <a:pt x="35" y="92"/>
                  <a:pt x="35" y="92"/>
                  <a:pt x="34" y="93"/>
                </a:cubicBezTo>
                <a:cubicBezTo>
                  <a:pt x="31" y="97"/>
                  <a:pt x="26" y="100"/>
                  <a:pt x="24" y="103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8" y="97"/>
                  <a:pt x="33" y="92"/>
                  <a:pt x="38" y="86"/>
                </a:cubicBezTo>
                <a:cubicBezTo>
                  <a:pt x="39" y="89"/>
                  <a:pt x="40" y="91"/>
                  <a:pt x="39" y="94"/>
                </a:cubicBezTo>
                <a:close/>
                <a:moveTo>
                  <a:pt x="40" y="5"/>
                </a:moveTo>
                <a:cubicBezTo>
                  <a:pt x="40" y="5"/>
                  <a:pt x="40" y="5"/>
                  <a:pt x="40" y="4"/>
                </a:cubicBezTo>
                <a:cubicBezTo>
                  <a:pt x="42" y="4"/>
                  <a:pt x="43" y="4"/>
                  <a:pt x="44" y="4"/>
                </a:cubicBezTo>
                <a:cubicBezTo>
                  <a:pt x="43" y="4"/>
                  <a:pt x="42" y="5"/>
                  <a:pt x="40" y="5"/>
                </a:cubicBezTo>
                <a:close/>
                <a:moveTo>
                  <a:pt x="40" y="6"/>
                </a:moveTo>
                <a:cubicBezTo>
                  <a:pt x="41" y="6"/>
                  <a:pt x="42" y="6"/>
                  <a:pt x="42" y="5"/>
                </a:cubicBezTo>
                <a:cubicBezTo>
                  <a:pt x="42" y="6"/>
                  <a:pt x="41" y="7"/>
                  <a:pt x="41" y="7"/>
                </a:cubicBezTo>
                <a:cubicBezTo>
                  <a:pt x="41" y="7"/>
                  <a:pt x="40" y="6"/>
                  <a:pt x="40" y="6"/>
                </a:cubicBezTo>
                <a:close/>
                <a:moveTo>
                  <a:pt x="41" y="14"/>
                </a:moveTo>
                <a:cubicBezTo>
                  <a:pt x="42" y="13"/>
                  <a:pt x="43" y="12"/>
                  <a:pt x="44" y="10"/>
                </a:cubicBezTo>
                <a:cubicBezTo>
                  <a:pt x="45" y="10"/>
                  <a:pt x="46" y="9"/>
                  <a:pt x="47" y="8"/>
                </a:cubicBezTo>
                <a:cubicBezTo>
                  <a:pt x="47" y="7"/>
                  <a:pt x="52" y="3"/>
                  <a:pt x="49" y="7"/>
                </a:cubicBezTo>
                <a:cubicBezTo>
                  <a:pt x="46" y="10"/>
                  <a:pt x="43" y="13"/>
                  <a:pt x="41" y="17"/>
                </a:cubicBezTo>
                <a:cubicBezTo>
                  <a:pt x="41" y="16"/>
                  <a:pt x="41" y="15"/>
                  <a:pt x="41" y="14"/>
                </a:cubicBezTo>
                <a:close/>
                <a:moveTo>
                  <a:pt x="41" y="10"/>
                </a:moveTo>
                <a:cubicBezTo>
                  <a:pt x="41" y="10"/>
                  <a:pt x="42" y="9"/>
                  <a:pt x="42" y="9"/>
                </a:cubicBezTo>
                <a:cubicBezTo>
                  <a:pt x="43" y="8"/>
                  <a:pt x="43" y="8"/>
                  <a:pt x="44" y="7"/>
                </a:cubicBezTo>
                <a:cubicBezTo>
                  <a:pt x="42" y="9"/>
                  <a:pt x="41" y="10"/>
                  <a:pt x="41" y="12"/>
                </a:cubicBezTo>
                <a:cubicBezTo>
                  <a:pt x="41" y="11"/>
                  <a:pt x="41" y="11"/>
                  <a:pt x="41" y="10"/>
                </a:cubicBezTo>
                <a:close/>
                <a:moveTo>
                  <a:pt x="41" y="18"/>
                </a:moveTo>
                <a:cubicBezTo>
                  <a:pt x="45" y="16"/>
                  <a:pt x="48" y="12"/>
                  <a:pt x="51" y="9"/>
                </a:cubicBezTo>
                <a:cubicBezTo>
                  <a:pt x="51" y="8"/>
                  <a:pt x="55" y="5"/>
                  <a:pt x="54" y="6"/>
                </a:cubicBezTo>
                <a:cubicBezTo>
                  <a:pt x="53" y="8"/>
                  <a:pt x="51" y="10"/>
                  <a:pt x="50" y="12"/>
                </a:cubicBezTo>
                <a:cubicBezTo>
                  <a:pt x="48" y="14"/>
                  <a:pt x="46" y="17"/>
                  <a:pt x="43" y="19"/>
                </a:cubicBezTo>
                <a:cubicBezTo>
                  <a:pt x="43" y="19"/>
                  <a:pt x="42" y="19"/>
                  <a:pt x="41" y="19"/>
                </a:cubicBezTo>
                <a:cubicBezTo>
                  <a:pt x="41" y="19"/>
                  <a:pt x="41" y="18"/>
                  <a:pt x="41" y="18"/>
                </a:cubicBezTo>
                <a:close/>
                <a:moveTo>
                  <a:pt x="47" y="19"/>
                </a:moveTo>
                <a:cubicBezTo>
                  <a:pt x="46" y="19"/>
                  <a:pt x="45" y="19"/>
                  <a:pt x="45" y="19"/>
                </a:cubicBezTo>
                <a:cubicBezTo>
                  <a:pt x="48" y="16"/>
                  <a:pt x="52" y="12"/>
                  <a:pt x="56" y="9"/>
                </a:cubicBezTo>
                <a:cubicBezTo>
                  <a:pt x="55" y="10"/>
                  <a:pt x="54" y="11"/>
                  <a:pt x="53" y="12"/>
                </a:cubicBezTo>
                <a:cubicBezTo>
                  <a:pt x="51" y="15"/>
                  <a:pt x="49" y="17"/>
                  <a:pt x="47" y="19"/>
                </a:cubicBezTo>
                <a:close/>
                <a:moveTo>
                  <a:pt x="48" y="19"/>
                </a:moveTo>
                <a:cubicBezTo>
                  <a:pt x="53" y="15"/>
                  <a:pt x="57" y="11"/>
                  <a:pt x="62" y="7"/>
                </a:cubicBezTo>
                <a:cubicBezTo>
                  <a:pt x="58" y="9"/>
                  <a:pt x="56" y="15"/>
                  <a:pt x="52" y="19"/>
                </a:cubicBezTo>
                <a:cubicBezTo>
                  <a:pt x="51" y="19"/>
                  <a:pt x="49" y="19"/>
                  <a:pt x="48" y="19"/>
                </a:cubicBezTo>
                <a:close/>
                <a:moveTo>
                  <a:pt x="53" y="19"/>
                </a:moveTo>
                <a:cubicBezTo>
                  <a:pt x="57" y="16"/>
                  <a:pt x="60" y="12"/>
                  <a:pt x="64" y="9"/>
                </a:cubicBezTo>
                <a:cubicBezTo>
                  <a:pt x="63" y="9"/>
                  <a:pt x="63" y="10"/>
                  <a:pt x="62" y="11"/>
                </a:cubicBezTo>
                <a:cubicBezTo>
                  <a:pt x="60" y="13"/>
                  <a:pt x="58" y="16"/>
                  <a:pt x="57" y="19"/>
                </a:cubicBezTo>
                <a:cubicBezTo>
                  <a:pt x="57" y="19"/>
                  <a:pt x="57" y="19"/>
                  <a:pt x="57" y="19"/>
                </a:cubicBezTo>
                <a:cubicBezTo>
                  <a:pt x="55" y="19"/>
                  <a:pt x="54" y="19"/>
                  <a:pt x="53" y="19"/>
                </a:cubicBezTo>
                <a:close/>
                <a:moveTo>
                  <a:pt x="65" y="20"/>
                </a:moveTo>
                <a:cubicBezTo>
                  <a:pt x="65" y="20"/>
                  <a:pt x="65" y="20"/>
                  <a:pt x="65" y="20"/>
                </a:cubicBezTo>
                <a:cubicBezTo>
                  <a:pt x="65" y="19"/>
                  <a:pt x="65" y="19"/>
                  <a:pt x="65" y="18"/>
                </a:cubicBezTo>
                <a:cubicBezTo>
                  <a:pt x="65" y="18"/>
                  <a:pt x="65" y="18"/>
                  <a:pt x="65" y="18"/>
                </a:cubicBezTo>
                <a:cubicBezTo>
                  <a:pt x="64" y="18"/>
                  <a:pt x="62" y="19"/>
                  <a:pt x="62" y="19"/>
                </a:cubicBezTo>
                <a:cubicBezTo>
                  <a:pt x="61" y="19"/>
                  <a:pt x="61" y="19"/>
                  <a:pt x="61" y="19"/>
                </a:cubicBezTo>
                <a:cubicBezTo>
                  <a:pt x="61" y="19"/>
                  <a:pt x="61" y="19"/>
                  <a:pt x="62" y="18"/>
                </a:cubicBezTo>
                <a:cubicBezTo>
                  <a:pt x="63" y="16"/>
                  <a:pt x="65" y="14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4" y="13"/>
                  <a:pt x="60" y="15"/>
                  <a:pt x="58" y="18"/>
                </a:cubicBezTo>
                <a:cubicBezTo>
                  <a:pt x="61" y="13"/>
                  <a:pt x="64" y="9"/>
                  <a:pt x="68" y="5"/>
                </a:cubicBezTo>
                <a:cubicBezTo>
                  <a:pt x="67" y="10"/>
                  <a:pt x="66" y="15"/>
                  <a:pt x="65" y="20"/>
                </a:cubicBezTo>
                <a:close/>
                <a:moveTo>
                  <a:pt x="62" y="20"/>
                </a:moveTo>
                <a:cubicBezTo>
                  <a:pt x="63" y="19"/>
                  <a:pt x="64" y="19"/>
                  <a:pt x="64" y="20"/>
                </a:cubicBezTo>
                <a:cubicBezTo>
                  <a:pt x="63" y="20"/>
                  <a:pt x="63" y="20"/>
                  <a:pt x="62" y="20"/>
                </a:cubicBezTo>
                <a:close/>
                <a:moveTo>
                  <a:pt x="58" y="19"/>
                </a:moveTo>
                <a:cubicBezTo>
                  <a:pt x="60" y="17"/>
                  <a:pt x="62" y="15"/>
                  <a:pt x="64" y="13"/>
                </a:cubicBezTo>
                <a:cubicBezTo>
                  <a:pt x="68" y="10"/>
                  <a:pt x="63" y="16"/>
                  <a:pt x="62" y="17"/>
                </a:cubicBezTo>
                <a:cubicBezTo>
                  <a:pt x="61" y="18"/>
                  <a:pt x="61" y="18"/>
                  <a:pt x="60" y="19"/>
                </a:cubicBezTo>
                <a:cubicBezTo>
                  <a:pt x="59" y="19"/>
                  <a:pt x="58" y="19"/>
                  <a:pt x="58" y="19"/>
                </a:cubicBezTo>
                <a:close/>
                <a:moveTo>
                  <a:pt x="52" y="4"/>
                </a:moveTo>
                <a:cubicBezTo>
                  <a:pt x="57" y="4"/>
                  <a:pt x="63" y="5"/>
                  <a:pt x="68" y="5"/>
                </a:cubicBezTo>
                <a:cubicBezTo>
                  <a:pt x="64" y="8"/>
                  <a:pt x="60" y="11"/>
                  <a:pt x="57" y="15"/>
                </a:cubicBezTo>
                <a:cubicBezTo>
                  <a:pt x="59" y="12"/>
                  <a:pt x="61" y="9"/>
                  <a:pt x="63" y="6"/>
                </a:cubicBezTo>
                <a:cubicBezTo>
                  <a:pt x="63" y="5"/>
                  <a:pt x="63" y="5"/>
                  <a:pt x="62" y="5"/>
                </a:cubicBezTo>
                <a:cubicBezTo>
                  <a:pt x="58" y="8"/>
                  <a:pt x="55" y="12"/>
                  <a:pt x="51" y="16"/>
                </a:cubicBezTo>
                <a:cubicBezTo>
                  <a:pt x="52" y="15"/>
                  <a:pt x="52" y="14"/>
                  <a:pt x="53" y="13"/>
                </a:cubicBezTo>
                <a:cubicBezTo>
                  <a:pt x="55" y="10"/>
                  <a:pt x="57" y="8"/>
                  <a:pt x="60" y="6"/>
                </a:cubicBezTo>
                <a:cubicBezTo>
                  <a:pt x="60" y="5"/>
                  <a:pt x="59" y="5"/>
                  <a:pt x="59" y="5"/>
                </a:cubicBezTo>
                <a:cubicBezTo>
                  <a:pt x="55" y="8"/>
                  <a:pt x="52" y="11"/>
                  <a:pt x="49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51" y="11"/>
                  <a:pt x="54" y="8"/>
                  <a:pt x="56" y="5"/>
                </a:cubicBezTo>
                <a:cubicBezTo>
                  <a:pt x="56" y="5"/>
                  <a:pt x="56" y="4"/>
                  <a:pt x="55" y="5"/>
                </a:cubicBezTo>
                <a:cubicBezTo>
                  <a:pt x="51" y="7"/>
                  <a:pt x="48" y="12"/>
                  <a:pt x="44" y="15"/>
                </a:cubicBezTo>
                <a:cubicBezTo>
                  <a:pt x="38" y="20"/>
                  <a:pt x="45" y="12"/>
                  <a:pt x="46" y="11"/>
                </a:cubicBezTo>
                <a:cubicBezTo>
                  <a:pt x="48" y="9"/>
                  <a:pt x="50" y="7"/>
                  <a:pt x="51" y="5"/>
                </a:cubicBezTo>
                <a:cubicBezTo>
                  <a:pt x="52" y="4"/>
                  <a:pt x="51" y="4"/>
                  <a:pt x="51" y="4"/>
                </a:cubicBezTo>
                <a:cubicBezTo>
                  <a:pt x="47" y="6"/>
                  <a:pt x="45" y="9"/>
                  <a:pt x="42" y="12"/>
                </a:cubicBezTo>
                <a:cubicBezTo>
                  <a:pt x="41" y="13"/>
                  <a:pt x="41" y="13"/>
                  <a:pt x="41" y="13"/>
                </a:cubicBezTo>
                <a:cubicBezTo>
                  <a:pt x="41" y="13"/>
                  <a:pt x="41" y="13"/>
                  <a:pt x="41" y="13"/>
                </a:cubicBezTo>
                <a:cubicBezTo>
                  <a:pt x="41" y="13"/>
                  <a:pt x="41" y="12"/>
                  <a:pt x="42" y="11"/>
                </a:cubicBezTo>
                <a:cubicBezTo>
                  <a:pt x="43" y="9"/>
                  <a:pt x="45" y="7"/>
                  <a:pt x="47" y="5"/>
                </a:cubicBezTo>
                <a:cubicBezTo>
                  <a:pt x="47" y="4"/>
                  <a:pt x="47" y="4"/>
                  <a:pt x="47" y="4"/>
                </a:cubicBezTo>
                <a:cubicBezTo>
                  <a:pt x="45" y="5"/>
                  <a:pt x="43" y="7"/>
                  <a:pt x="42" y="8"/>
                </a:cubicBezTo>
                <a:cubicBezTo>
                  <a:pt x="42" y="8"/>
                  <a:pt x="41" y="9"/>
                  <a:pt x="41" y="9"/>
                </a:cubicBezTo>
                <a:cubicBezTo>
                  <a:pt x="41" y="9"/>
                  <a:pt x="41" y="9"/>
                  <a:pt x="41" y="9"/>
                </a:cubicBezTo>
                <a:cubicBezTo>
                  <a:pt x="42" y="7"/>
                  <a:pt x="43" y="5"/>
                  <a:pt x="45" y="4"/>
                </a:cubicBezTo>
                <a:cubicBezTo>
                  <a:pt x="45" y="4"/>
                  <a:pt x="45" y="4"/>
                  <a:pt x="44" y="4"/>
                </a:cubicBezTo>
                <a:cubicBezTo>
                  <a:pt x="47" y="3"/>
                  <a:pt x="50" y="4"/>
                  <a:pt x="52" y="4"/>
                </a:cubicBezTo>
                <a:close/>
                <a:moveTo>
                  <a:pt x="24" y="80"/>
                </a:moveTo>
                <a:cubicBezTo>
                  <a:pt x="24" y="80"/>
                  <a:pt x="24" y="80"/>
                  <a:pt x="24" y="80"/>
                </a:cubicBezTo>
                <a:cubicBezTo>
                  <a:pt x="22" y="82"/>
                  <a:pt x="19" y="84"/>
                  <a:pt x="17" y="86"/>
                </a:cubicBezTo>
                <a:cubicBezTo>
                  <a:pt x="19" y="84"/>
                  <a:pt x="20" y="82"/>
                  <a:pt x="22" y="80"/>
                </a:cubicBezTo>
                <a:cubicBezTo>
                  <a:pt x="23" y="80"/>
                  <a:pt x="24" y="80"/>
                  <a:pt x="24" y="80"/>
                </a:cubicBezTo>
                <a:close/>
                <a:moveTo>
                  <a:pt x="11" y="83"/>
                </a:moveTo>
                <a:cubicBezTo>
                  <a:pt x="12" y="82"/>
                  <a:pt x="13" y="82"/>
                  <a:pt x="15" y="81"/>
                </a:cubicBezTo>
                <a:cubicBezTo>
                  <a:pt x="12" y="83"/>
                  <a:pt x="9" y="86"/>
                  <a:pt x="6" y="89"/>
                </a:cubicBezTo>
                <a:cubicBezTo>
                  <a:pt x="7" y="87"/>
                  <a:pt x="9" y="85"/>
                  <a:pt x="11" y="8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53"/>
          <p:cNvSpPr>
            <a:spLocks noEditPoints="1"/>
          </p:cNvSpPr>
          <p:nvPr/>
        </p:nvSpPr>
        <p:spPr bwMode="auto">
          <a:xfrm>
            <a:off x="992188" y="800100"/>
            <a:ext cx="220662" cy="811213"/>
          </a:xfrm>
          <a:custGeom>
            <a:avLst/>
            <a:gdLst>
              <a:gd name="T0" fmla="*/ 44 w 59"/>
              <a:gd name="T1" fmla="*/ 206 h 216"/>
              <a:gd name="T2" fmla="*/ 41 w 59"/>
              <a:gd name="T3" fmla="*/ 69 h 216"/>
              <a:gd name="T4" fmla="*/ 6 w 59"/>
              <a:gd name="T5" fmla="*/ 67 h 216"/>
              <a:gd name="T6" fmla="*/ 31 w 59"/>
              <a:gd name="T7" fmla="*/ 165 h 216"/>
              <a:gd name="T8" fmla="*/ 37 w 59"/>
              <a:gd name="T9" fmla="*/ 167 h 216"/>
              <a:gd name="T10" fmla="*/ 27 w 59"/>
              <a:gd name="T11" fmla="*/ 154 h 216"/>
              <a:gd name="T12" fmla="*/ 37 w 59"/>
              <a:gd name="T13" fmla="*/ 139 h 216"/>
              <a:gd name="T14" fmla="*/ 36 w 59"/>
              <a:gd name="T15" fmla="*/ 136 h 216"/>
              <a:gd name="T16" fmla="*/ 34 w 59"/>
              <a:gd name="T17" fmla="*/ 134 h 216"/>
              <a:gd name="T18" fmla="*/ 22 w 59"/>
              <a:gd name="T19" fmla="*/ 63 h 216"/>
              <a:gd name="T20" fmla="*/ 31 w 59"/>
              <a:gd name="T21" fmla="*/ 23 h 216"/>
              <a:gd name="T22" fmla="*/ 30 w 59"/>
              <a:gd name="T23" fmla="*/ 37 h 216"/>
              <a:gd name="T24" fmla="*/ 34 w 59"/>
              <a:gd name="T25" fmla="*/ 28 h 216"/>
              <a:gd name="T26" fmla="*/ 26 w 59"/>
              <a:gd name="T27" fmla="*/ 32 h 216"/>
              <a:gd name="T28" fmla="*/ 6 w 59"/>
              <a:gd name="T29" fmla="*/ 63 h 216"/>
              <a:gd name="T30" fmla="*/ 38 w 59"/>
              <a:gd name="T31" fmla="*/ 90 h 216"/>
              <a:gd name="T32" fmla="*/ 12 w 59"/>
              <a:gd name="T33" fmla="*/ 99 h 216"/>
              <a:gd name="T34" fmla="*/ 15 w 59"/>
              <a:gd name="T35" fmla="*/ 96 h 216"/>
              <a:gd name="T36" fmla="*/ 25 w 59"/>
              <a:gd name="T37" fmla="*/ 95 h 216"/>
              <a:gd name="T38" fmla="*/ 38 w 59"/>
              <a:gd name="T39" fmla="*/ 63 h 216"/>
              <a:gd name="T40" fmla="*/ 18 w 59"/>
              <a:gd name="T41" fmla="*/ 92 h 216"/>
              <a:gd name="T42" fmla="*/ 38 w 59"/>
              <a:gd name="T43" fmla="*/ 68 h 216"/>
              <a:gd name="T44" fmla="*/ 35 w 59"/>
              <a:gd name="T45" fmla="*/ 84 h 216"/>
              <a:gd name="T46" fmla="*/ 38 w 59"/>
              <a:gd name="T47" fmla="*/ 52 h 216"/>
              <a:gd name="T48" fmla="*/ 24 w 59"/>
              <a:gd name="T49" fmla="*/ 71 h 216"/>
              <a:gd name="T50" fmla="*/ 37 w 59"/>
              <a:gd name="T51" fmla="*/ 52 h 216"/>
              <a:gd name="T52" fmla="*/ 33 w 59"/>
              <a:gd name="T53" fmla="*/ 67 h 216"/>
              <a:gd name="T54" fmla="*/ 9 w 59"/>
              <a:gd name="T55" fmla="*/ 85 h 216"/>
              <a:gd name="T56" fmla="*/ 40 w 59"/>
              <a:gd name="T57" fmla="*/ 135 h 216"/>
              <a:gd name="T58" fmla="*/ 32 w 59"/>
              <a:gd name="T59" fmla="*/ 134 h 216"/>
              <a:gd name="T60" fmla="*/ 40 w 59"/>
              <a:gd name="T61" fmla="*/ 134 h 216"/>
              <a:gd name="T62" fmla="*/ 39 w 59"/>
              <a:gd name="T63" fmla="*/ 118 h 216"/>
              <a:gd name="T64" fmla="*/ 38 w 59"/>
              <a:gd name="T65" fmla="*/ 123 h 216"/>
              <a:gd name="T66" fmla="*/ 39 w 59"/>
              <a:gd name="T67" fmla="*/ 107 h 216"/>
              <a:gd name="T68" fmla="*/ 30 w 59"/>
              <a:gd name="T69" fmla="*/ 104 h 216"/>
              <a:gd name="T70" fmla="*/ 16 w 59"/>
              <a:gd name="T71" fmla="*/ 116 h 216"/>
              <a:gd name="T72" fmla="*/ 17 w 59"/>
              <a:gd name="T73" fmla="*/ 119 h 216"/>
              <a:gd name="T74" fmla="*/ 20 w 59"/>
              <a:gd name="T75" fmla="*/ 131 h 216"/>
              <a:gd name="T76" fmla="*/ 41 w 59"/>
              <a:gd name="T77" fmla="*/ 154 h 216"/>
              <a:gd name="T78" fmla="*/ 28 w 59"/>
              <a:gd name="T79" fmla="*/ 153 h 216"/>
              <a:gd name="T80" fmla="*/ 31 w 59"/>
              <a:gd name="T81" fmla="*/ 94 h 216"/>
              <a:gd name="T82" fmla="*/ 39 w 59"/>
              <a:gd name="T83" fmla="*/ 50 h 216"/>
              <a:gd name="T84" fmla="*/ 39 w 59"/>
              <a:gd name="T85" fmla="*/ 50 h 216"/>
              <a:gd name="T86" fmla="*/ 37 w 59"/>
              <a:gd name="T87" fmla="*/ 30 h 216"/>
              <a:gd name="T88" fmla="*/ 13 w 59"/>
              <a:gd name="T89" fmla="*/ 46 h 216"/>
              <a:gd name="T90" fmla="*/ 33 w 59"/>
              <a:gd name="T91" fmla="*/ 20 h 216"/>
              <a:gd name="T92" fmla="*/ 32 w 59"/>
              <a:gd name="T93" fmla="*/ 16 h 216"/>
              <a:gd name="T94" fmla="*/ 3 w 59"/>
              <a:gd name="T95" fmla="*/ 32 h 216"/>
              <a:gd name="T96" fmla="*/ 24 w 59"/>
              <a:gd name="T97" fmla="*/ 12 h 216"/>
              <a:gd name="T98" fmla="*/ 4 w 59"/>
              <a:gd name="T99" fmla="*/ 23 h 216"/>
              <a:gd name="T100" fmla="*/ 15 w 59"/>
              <a:gd name="T101" fmla="*/ 112 h 216"/>
              <a:gd name="T102" fmla="*/ 50 w 59"/>
              <a:gd name="T103" fmla="*/ 208 h 216"/>
              <a:gd name="T104" fmla="*/ 34 w 59"/>
              <a:gd name="T105" fmla="*/ 171 h 216"/>
              <a:gd name="T106" fmla="*/ 43 w 59"/>
              <a:gd name="T107" fmla="*/ 170 h 216"/>
              <a:gd name="T108" fmla="*/ 30 w 59"/>
              <a:gd name="T109" fmla="*/ 12 h 216"/>
              <a:gd name="T110" fmla="*/ 4 w 59"/>
              <a:gd name="T111" fmla="*/ 30 h 216"/>
              <a:gd name="T112" fmla="*/ 23 w 59"/>
              <a:gd name="T113" fmla="*/ 8 h 216"/>
              <a:gd name="T114" fmla="*/ 25 w 59"/>
              <a:gd name="T115" fmla="*/ 8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9" h="216">
                <a:moveTo>
                  <a:pt x="5" y="11"/>
                </a:moveTo>
                <a:cubicBezTo>
                  <a:pt x="0" y="20"/>
                  <a:pt x="0" y="32"/>
                  <a:pt x="1" y="42"/>
                </a:cubicBezTo>
                <a:cubicBezTo>
                  <a:pt x="2" y="56"/>
                  <a:pt x="4" y="69"/>
                  <a:pt x="6" y="82"/>
                </a:cubicBezTo>
                <a:cubicBezTo>
                  <a:pt x="12" y="114"/>
                  <a:pt x="19" y="145"/>
                  <a:pt x="32" y="175"/>
                </a:cubicBezTo>
                <a:cubicBezTo>
                  <a:pt x="32" y="175"/>
                  <a:pt x="32" y="175"/>
                  <a:pt x="32" y="175"/>
                </a:cubicBezTo>
                <a:cubicBezTo>
                  <a:pt x="31" y="184"/>
                  <a:pt x="33" y="193"/>
                  <a:pt x="33" y="202"/>
                </a:cubicBezTo>
                <a:cubicBezTo>
                  <a:pt x="33" y="202"/>
                  <a:pt x="33" y="202"/>
                  <a:pt x="34" y="202"/>
                </a:cubicBezTo>
                <a:cubicBezTo>
                  <a:pt x="33" y="203"/>
                  <a:pt x="34" y="203"/>
                  <a:pt x="35" y="204"/>
                </a:cubicBezTo>
                <a:cubicBezTo>
                  <a:pt x="38" y="204"/>
                  <a:pt x="41" y="204"/>
                  <a:pt x="44" y="206"/>
                </a:cubicBezTo>
                <a:cubicBezTo>
                  <a:pt x="47" y="208"/>
                  <a:pt x="49" y="211"/>
                  <a:pt x="50" y="214"/>
                </a:cubicBezTo>
                <a:cubicBezTo>
                  <a:pt x="50" y="215"/>
                  <a:pt x="51" y="215"/>
                  <a:pt x="51" y="215"/>
                </a:cubicBezTo>
                <a:cubicBezTo>
                  <a:pt x="52" y="216"/>
                  <a:pt x="54" y="216"/>
                  <a:pt x="53" y="214"/>
                </a:cubicBezTo>
                <a:cubicBezTo>
                  <a:pt x="53" y="209"/>
                  <a:pt x="52" y="201"/>
                  <a:pt x="58" y="199"/>
                </a:cubicBezTo>
                <a:cubicBezTo>
                  <a:pt x="59" y="198"/>
                  <a:pt x="59" y="197"/>
                  <a:pt x="58" y="196"/>
                </a:cubicBezTo>
                <a:cubicBezTo>
                  <a:pt x="55" y="188"/>
                  <a:pt x="49" y="180"/>
                  <a:pt x="46" y="172"/>
                </a:cubicBezTo>
                <a:cubicBezTo>
                  <a:pt x="46" y="172"/>
                  <a:pt x="46" y="171"/>
                  <a:pt x="46" y="171"/>
                </a:cubicBezTo>
                <a:cubicBezTo>
                  <a:pt x="44" y="156"/>
                  <a:pt x="44" y="141"/>
                  <a:pt x="43" y="126"/>
                </a:cubicBezTo>
                <a:cubicBezTo>
                  <a:pt x="42" y="107"/>
                  <a:pt x="41" y="88"/>
                  <a:pt x="41" y="69"/>
                </a:cubicBezTo>
                <a:cubicBezTo>
                  <a:pt x="41" y="54"/>
                  <a:pt x="43" y="40"/>
                  <a:pt x="39" y="25"/>
                </a:cubicBezTo>
                <a:cubicBezTo>
                  <a:pt x="37" y="17"/>
                  <a:pt x="33" y="8"/>
                  <a:pt x="25" y="4"/>
                </a:cubicBezTo>
                <a:cubicBezTo>
                  <a:pt x="17" y="0"/>
                  <a:pt x="10" y="4"/>
                  <a:pt x="5" y="11"/>
                </a:cubicBezTo>
                <a:close/>
                <a:moveTo>
                  <a:pt x="38" y="36"/>
                </a:moveTo>
                <a:cubicBezTo>
                  <a:pt x="38" y="38"/>
                  <a:pt x="39" y="40"/>
                  <a:pt x="39" y="41"/>
                </a:cubicBezTo>
                <a:cubicBezTo>
                  <a:pt x="33" y="45"/>
                  <a:pt x="28" y="49"/>
                  <a:pt x="23" y="54"/>
                </a:cubicBezTo>
                <a:cubicBezTo>
                  <a:pt x="20" y="56"/>
                  <a:pt x="17" y="59"/>
                  <a:pt x="14" y="61"/>
                </a:cubicBezTo>
                <a:cubicBezTo>
                  <a:pt x="12" y="63"/>
                  <a:pt x="8" y="65"/>
                  <a:pt x="6" y="67"/>
                </a:cubicBezTo>
                <a:cubicBezTo>
                  <a:pt x="6" y="67"/>
                  <a:pt x="6" y="67"/>
                  <a:pt x="6" y="67"/>
                </a:cubicBezTo>
                <a:cubicBezTo>
                  <a:pt x="15" y="55"/>
                  <a:pt x="29" y="47"/>
                  <a:pt x="38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32" y="166"/>
                </a:moveTo>
                <a:cubicBezTo>
                  <a:pt x="34" y="165"/>
                  <a:pt x="38" y="164"/>
                  <a:pt x="40" y="162"/>
                </a:cubicBezTo>
                <a:cubicBezTo>
                  <a:pt x="38" y="164"/>
                  <a:pt x="35" y="166"/>
                  <a:pt x="32" y="168"/>
                </a:cubicBezTo>
                <a:cubicBezTo>
                  <a:pt x="31" y="167"/>
                  <a:pt x="31" y="165"/>
                  <a:pt x="30" y="164"/>
                </a:cubicBezTo>
                <a:cubicBezTo>
                  <a:pt x="30" y="164"/>
                  <a:pt x="30" y="164"/>
                  <a:pt x="30" y="164"/>
                </a:cubicBezTo>
                <a:cubicBezTo>
                  <a:pt x="34" y="162"/>
                  <a:pt x="37" y="160"/>
                  <a:pt x="40" y="158"/>
                </a:cubicBezTo>
                <a:cubicBezTo>
                  <a:pt x="38" y="160"/>
                  <a:pt x="34" y="163"/>
                  <a:pt x="31" y="165"/>
                </a:cubicBezTo>
                <a:cubicBezTo>
                  <a:pt x="31" y="166"/>
                  <a:pt x="31" y="166"/>
                  <a:pt x="32" y="166"/>
                </a:cubicBezTo>
                <a:close/>
                <a:moveTo>
                  <a:pt x="37" y="172"/>
                </a:moveTo>
                <a:cubicBezTo>
                  <a:pt x="36" y="172"/>
                  <a:pt x="35" y="173"/>
                  <a:pt x="34" y="173"/>
                </a:cubicBezTo>
                <a:cubicBezTo>
                  <a:pt x="34" y="173"/>
                  <a:pt x="34" y="172"/>
                  <a:pt x="34" y="172"/>
                </a:cubicBezTo>
                <a:cubicBezTo>
                  <a:pt x="35" y="171"/>
                  <a:pt x="36" y="171"/>
                  <a:pt x="38" y="170"/>
                </a:cubicBezTo>
                <a:cubicBezTo>
                  <a:pt x="44" y="167"/>
                  <a:pt x="38" y="170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lose/>
                <a:moveTo>
                  <a:pt x="32" y="169"/>
                </a:moveTo>
                <a:cubicBezTo>
                  <a:pt x="34" y="168"/>
                  <a:pt x="35" y="168"/>
                  <a:pt x="37" y="167"/>
                </a:cubicBezTo>
                <a:cubicBezTo>
                  <a:pt x="37" y="167"/>
                  <a:pt x="42" y="164"/>
                  <a:pt x="39" y="166"/>
                </a:cubicBezTo>
                <a:cubicBezTo>
                  <a:pt x="37" y="168"/>
                  <a:pt x="35" y="169"/>
                  <a:pt x="33" y="171"/>
                </a:cubicBezTo>
                <a:cubicBezTo>
                  <a:pt x="33" y="170"/>
                  <a:pt x="33" y="170"/>
                  <a:pt x="32" y="169"/>
                </a:cubicBezTo>
                <a:close/>
                <a:moveTo>
                  <a:pt x="29" y="160"/>
                </a:moveTo>
                <a:cubicBezTo>
                  <a:pt x="32" y="158"/>
                  <a:pt x="36" y="157"/>
                  <a:pt x="39" y="155"/>
                </a:cubicBezTo>
                <a:cubicBezTo>
                  <a:pt x="37" y="156"/>
                  <a:pt x="33" y="161"/>
                  <a:pt x="30" y="163"/>
                </a:cubicBezTo>
                <a:cubicBezTo>
                  <a:pt x="30" y="163"/>
                  <a:pt x="30" y="163"/>
                  <a:pt x="30" y="163"/>
                </a:cubicBezTo>
                <a:cubicBezTo>
                  <a:pt x="30" y="162"/>
                  <a:pt x="29" y="161"/>
                  <a:pt x="29" y="160"/>
                </a:cubicBezTo>
                <a:close/>
                <a:moveTo>
                  <a:pt x="27" y="154"/>
                </a:moveTo>
                <a:cubicBezTo>
                  <a:pt x="31" y="152"/>
                  <a:pt x="35" y="150"/>
                  <a:pt x="39" y="148"/>
                </a:cubicBezTo>
                <a:cubicBezTo>
                  <a:pt x="35" y="149"/>
                  <a:pt x="31" y="153"/>
                  <a:pt x="28" y="156"/>
                </a:cubicBezTo>
                <a:cubicBezTo>
                  <a:pt x="28" y="156"/>
                  <a:pt x="27" y="155"/>
                  <a:pt x="27" y="154"/>
                </a:cubicBezTo>
                <a:close/>
                <a:moveTo>
                  <a:pt x="26" y="150"/>
                </a:moveTo>
                <a:cubicBezTo>
                  <a:pt x="30" y="148"/>
                  <a:pt x="35" y="145"/>
                  <a:pt x="39" y="142"/>
                </a:cubicBezTo>
                <a:cubicBezTo>
                  <a:pt x="35" y="145"/>
                  <a:pt x="30" y="149"/>
                  <a:pt x="27" y="153"/>
                </a:cubicBezTo>
                <a:cubicBezTo>
                  <a:pt x="26" y="152"/>
                  <a:pt x="26" y="151"/>
                  <a:pt x="26" y="150"/>
                </a:cubicBezTo>
                <a:close/>
                <a:moveTo>
                  <a:pt x="24" y="146"/>
                </a:moveTo>
                <a:cubicBezTo>
                  <a:pt x="29" y="144"/>
                  <a:pt x="33" y="141"/>
                  <a:pt x="37" y="139"/>
                </a:cubicBezTo>
                <a:cubicBezTo>
                  <a:pt x="39" y="138"/>
                  <a:pt x="38" y="138"/>
                  <a:pt x="37" y="139"/>
                </a:cubicBezTo>
                <a:cubicBezTo>
                  <a:pt x="36" y="141"/>
                  <a:pt x="35" y="142"/>
                  <a:pt x="34" y="143"/>
                </a:cubicBezTo>
                <a:cubicBezTo>
                  <a:pt x="31" y="145"/>
                  <a:pt x="28" y="147"/>
                  <a:pt x="25" y="149"/>
                </a:cubicBezTo>
                <a:cubicBezTo>
                  <a:pt x="25" y="148"/>
                  <a:pt x="25" y="147"/>
                  <a:pt x="24" y="146"/>
                </a:cubicBezTo>
                <a:close/>
                <a:moveTo>
                  <a:pt x="23" y="142"/>
                </a:moveTo>
                <a:cubicBezTo>
                  <a:pt x="23" y="142"/>
                  <a:pt x="23" y="142"/>
                  <a:pt x="23" y="142"/>
                </a:cubicBezTo>
                <a:cubicBezTo>
                  <a:pt x="26" y="141"/>
                  <a:pt x="28" y="140"/>
                  <a:pt x="30" y="139"/>
                </a:cubicBezTo>
                <a:cubicBezTo>
                  <a:pt x="32" y="138"/>
                  <a:pt x="33" y="137"/>
                  <a:pt x="35" y="137"/>
                </a:cubicBezTo>
                <a:cubicBezTo>
                  <a:pt x="35" y="137"/>
                  <a:pt x="35" y="136"/>
                  <a:pt x="36" y="136"/>
                </a:cubicBezTo>
                <a:cubicBezTo>
                  <a:pt x="32" y="139"/>
                  <a:pt x="28" y="143"/>
                  <a:pt x="24" y="145"/>
                </a:cubicBezTo>
                <a:cubicBezTo>
                  <a:pt x="24" y="144"/>
                  <a:pt x="23" y="143"/>
                  <a:pt x="23" y="142"/>
                </a:cubicBezTo>
                <a:close/>
                <a:moveTo>
                  <a:pt x="21" y="135"/>
                </a:moveTo>
                <a:cubicBezTo>
                  <a:pt x="24" y="134"/>
                  <a:pt x="26" y="133"/>
                  <a:pt x="28" y="132"/>
                </a:cubicBezTo>
                <a:cubicBezTo>
                  <a:pt x="30" y="131"/>
                  <a:pt x="31" y="131"/>
                  <a:pt x="33" y="130"/>
                </a:cubicBezTo>
                <a:cubicBezTo>
                  <a:pt x="34" y="129"/>
                  <a:pt x="37" y="128"/>
                  <a:pt x="38" y="127"/>
                </a:cubicBezTo>
                <a:cubicBezTo>
                  <a:pt x="34" y="132"/>
                  <a:pt x="28" y="135"/>
                  <a:pt x="22" y="138"/>
                </a:cubicBezTo>
                <a:cubicBezTo>
                  <a:pt x="22" y="138"/>
                  <a:pt x="22" y="139"/>
                  <a:pt x="23" y="139"/>
                </a:cubicBezTo>
                <a:cubicBezTo>
                  <a:pt x="27" y="138"/>
                  <a:pt x="30" y="136"/>
                  <a:pt x="34" y="134"/>
                </a:cubicBezTo>
                <a:cubicBezTo>
                  <a:pt x="33" y="134"/>
                  <a:pt x="32" y="135"/>
                  <a:pt x="31" y="135"/>
                </a:cubicBezTo>
                <a:cubicBezTo>
                  <a:pt x="28" y="137"/>
                  <a:pt x="26" y="139"/>
                  <a:pt x="23" y="141"/>
                </a:cubicBezTo>
                <a:cubicBezTo>
                  <a:pt x="22" y="139"/>
                  <a:pt x="22" y="137"/>
                  <a:pt x="21" y="135"/>
                </a:cubicBezTo>
                <a:close/>
                <a:moveTo>
                  <a:pt x="20" y="132"/>
                </a:moveTo>
                <a:cubicBezTo>
                  <a:pt x="24" y="130"/>
                  <a:pt x="28" y="129"/>
                  <a:pt x="32" y="127"/>
                </a:cubicBezTo>
                <a:cubicBezTo>
                  <a:pt x="28" y="129"/>
                  <a:pt x="25" y="132"/>
                  <a:pt x="21" y="134"/>
                </a:cubicBezTo>
                <a:cubicBezTo>
                  <a:pt x="21" y="134"/>
                  <a:pt x="21" y="133"/>
                  <a:pt x="20" y="132"/>
                </a:cubicBezTo>
                <a:close/>
                <a:moveTo>
                  <a:pt x="7" y="74"/>
                </a:moveTo>
                <a:cubicBezTo>
                  <a:pt x="13" y="71"/>
                  <a:pt x="17" y="67"/>
                  <a:pt x="22" y="63"/>
                </a:cubicBezTo>
                <a:cubicBezTo>
                  <a:pt x="25" y="61"/>
                  <a:pt x="28" y="59"/>
                  <a:pt x="30" y="57"/>
                </a:cubicBezTo>
                <a:cubicBezTo>
                  <a:pt x="23" y="64"/>
                  <a:pt x="15" y="71"/>
                  <a:pt x="8" y="79"/>
                </a:cubicBezTo>
                <a:cubicBezTo>
                  <a:pt x="8" y="77"/>
                  <a:pt x="8" y="75"/>
                  <a:pt x="7" y="74"/>
                </a:cubicBezTo>
                <a:close/>
                <a:moveTo>
                  <a:pt x="4" y="43"/>
                </a:moveTo>
                <a:cubicBezTo>
                  <a:pt x="9" y="39"/>
                  <a:pt x="13" y="35"/>
                  <a:pt x="18" y="31"/>
                </a:cubicBezTo>
                <a:cubicBezTo>
                  <a:pt x="21" y="29"/>
                  <a:pt x="24" y="27"/>
                  <a:pt x="27" y="25"/>
                </a:cubicBezTo>
                <a:cubicBezTo>
                  <a:pt x="28" y="24"/>
                  <a:pt x="30" y="23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1" y="22"/>
                  <a:pt x="31" y="23"/>
                </a:cubicBezTo>
                <a:cubicBezTo>
                  <a:pt x="27" y="27"/>
                  <a:pt x="22" y="30"/>
                  <a:pt x="17" y="33"/>
                </a:cubicBezTo>
                <a:cubicBezTo>
                  <a:pt x="13" y="37"/>
                  <a:pt x="8" y="41"/>
                  <a:pt x="4" y="45"/>
                </a:cubicBezTo>
                <a:cubicBezTo>
                  <a:pt x="4" y="44"/>
                  <a:pt x="4" y="44"/>
                  <a:pt x="4" y="43"/>
                </a:cubicBezTo>
                <a:close/>
                <a:moveTo>
                  <a:pt x="5" y="58"/>
                </a:moveTo>
                <a:cubicBezTo>
                  <a:pt x="10" y="55"/>
                  <a:pt x="14" y="50"/>
                  <a:pt x="18" y="46"/>
                </a:cubicBezTo>
                <a:cubicBezTo>
                  <a:pt x="21" y="44"/>
                  <a:pt x="24" y="42"/>
                  <a:pt x="26" y="40"/>
                </a:cubicBezTo>
                <a:cubicBezTo>
                  <a:pt x="29" y="37"/>
                  <a:pt x="32" y="34"/>
                  <a:pt x="35" y="32"/>
                </a:cubicBezTo>
                <a:cubicBezTo>
                  <a:pt x="37" y="30"/>
                  <a:pt x="35" y="32"/>
                  <a:pt x="35" y="33"/>
                </a:cubicBezTo>
                <a:cubicBezTo>
                  <a:pt x="33" y="34"/>
                  <a:pt x="31" y="36"/>
                  <a:pt x="30" y="37"/>
                </a:cubicBezTo>
                <a:cubicBezTo>
                  <a:pt x="27" y="40"/>
                  <a:pt x="24" y="42"/>
                  <a:pt x="21" y="44"/>
                </a:cubicBezTo>
                <a:cubicBezTo>
                  <a:pt x="16" y="50"/>
                  <a:pt x="11" y="56"/>
                  <a:pt x="6" y="62"/>
                </a:cubicBezTo>
                <a:cubicBezTo>
                  <a:pt x="5" y="61"/>
                  <a:pt x="5" y="59"/>
                  <a:pt x="5" y="58"/>
                </a:cubicBezTo>
                <a:close/>
                <a:moveTo>
                  <a:pt x="5" y="57"/>
                </a:moveTo>
                <a:cubicBezTo>
                  <a:pt x="5" y="56"/>
                  <a:pt x="5" y="55"/>
                  <a:pt x="5" y="54"/>
                </a:cubicBezTo>
                <a:cubicBezTo>
                  <a:pt x="10" y="48"/>
                  <a:pt x="16" y="44"/>
                  <a:pt x="22" y="39"/>
                </a:cubicBezTo>
                <a:cubicBezTo>
                  <a:pt x="24" y="37"/>
                  <a:pt x="27" y="35"/>
                  <a:pt x="29" y="33"/>
                </a:cubicBezTo>
                <a:cubicBezTo>
                  <a:pt x="30" y="32"/>
                  <a:pt x="31" y="31"/>
                  <a:pt x="32" y="30"/>
                </a:cubicBezTo>
                <a:cubicBezTo>
                  <a:pt x="33" y="29"/>
                  <a:pt x="37" y="25"/>
                  <a:pt x="34" y="28"/>
                </a:cubicBezTo>
                <a:cubicBezTo>
                  <a:pt x="29" y="33"/>
                  <a:pt x="23" y="38"/>
                  <a:pt x="18" y="44"/>
                </a:cubicBezTo>
                <a:cubicBezTo>
                  <a:pt x="16" y="46"/>
                  <a:pt x="14" y="49"/>
                  <a:pt x="11" y="52"/>
                </a:cubicBezTo>
                <a:cubicBezTo>
                  <a:pt x="9" y="54"/>
                  <a:pt x="7" y="55"/>
                  <a:pt x="5" y="57"/>
                </a:cubicBezTo>
                <a:close/>
                <a:moveTo>
                  <a:pt x="6" y="51"/>
                </a:moveTo>
                <a:cubicBezTo>
                  <a:pt x="5" y="51"/>
                  <a:pt x="5" y="52"/>
                  <a:pt x="5" y="52"/>
                </a:cubicBezTo>
                <a:cubicBezTo>
                  <a:pt x="5" y="52"/>
                  <a:pt x="5" y="53"/>
                  <a:pt x="5" y="53"/>
                </a:cubicBezTo>
                <a:cubicBezTo>
                  <a:pt x="4" y="51"/>
                  <a:pt x="4" y="48"/>
                  <a:pt x="4" y="46"/>
                </a:cubicBezTo>
                <a:cubicBezTo>
                  <a:pt x="14" y="40"/>
                  <a:pt x="21" y="31"/>
                  <a:pt x="31" y="25"/>
                </a:cubicBezTo>
                <a:cubicBezTo>
                  <a:pt x="29" y="26"/>
                  <a:pt x="27" y="30"/>
                  <a:pt x="26" y="32"/>
                </a:cubicBezTo>
                <a:cubicBezTo>
                  <a:pt x="23" y="34"/>
                  <a:pt x="21" y="37"/>
                  <a:pt x="19" y="39"/>
                </a:cubicBezTo>
                <a:cubicBezTo>
                  <a:pt x="14" y="43"/>
                  <a:pt x="10" y="47"/>
                  <a:pt x="6" y="51"/>
                </a:cubicBezTo>
                <a:close/>
                <a:moveTo>
                  <a:pt x="6" y="63"/>
                </a:moveTo>
                <a:cubicBezTo>
                  <a:pt x="11" y="59"/>
                  <a:pt x="17" y="54"/>
                  <a:pt x="22" y="50"/>
                </a:cubicBezTo>
                <a:cubicBezTo>
                  <a:pt x="24" y="47"/>
                  <a:pt x="27" y="44"/>
                  <a:pt x="30" y="42"/>
                </a:cubicBezTo>
                <a:cubicBezTo>
                  <a:pt x="32" y="40"/>
                  <a:pt x="34" y="39"/>
                  <a:pt x="35" y="38"/>
                </a:cubicBezTo>
                <a:cubicBezTo>
                  <a:pt x="39" y="35"/>
                  <a:pt x="36" y="38"/>
                  <a:pt x="35" y="39"/>
                </a:cubicBezTo>
                <a:cubicBezTo>
                  <a:pt x="26" y="49"/>
                  <a:pt x="15" y="56"/>
                  <a:pt x="6" y="66"/>
                </a:cubicBezTo>
                <a:cubicBezTo>
                  <a:pt x="6" y="65"/>
                  <a:pt x="6" y="64"/>
                  <a:pt x="6" y="63"/>
                </a:cubicBezTo>
                <a:close/>
                <a:moveTo>
                  <a:pt x="7" y="68"/>
                </a:moveTo>
                <a:cubicBezTo>
                  <a:pt x="12" y="65"/>
                  <a:pt x="16" y="61"/>
                  <a:pt x="21" y="57"/>
                </a:cubicBezTo>
                <a:cubicBezTo>
                  <a:pt x="24" y="54"/>
                  <a:pt x="26" y="52"/>
                  <a:pt x="29" y="49"/>
                </a:cubicBezTo>
                <a:cubicBezTo>
                  <a:pt x="31" y="48"/>
                  <a:pt x="32" y="46"/>
                  <a:pt x="34" y="45"/>
                </a:cubicBezTo>
                <a:cubicBezTo>
                  <a:pt x="30" y="49"/>
                  <a:pt x="26" y="54"/>
                  <a:pt x="21" y="58"/>
                </a:cubicBezTo>
                <a:cubicBezTo>
                  <a:pt x="18" y="60"/>
                  <a:pt x="16" y="63"/>
                  <a:pt x="14" y="66"/>
                </a:cubicBezTo>
                <a:cubicBezTo>
                  <a:pt x="12" y="68"/>
                  <a:pt x="9" y="70"/>
                  <a:pt x="7" y="73"/>
                </a:cubicBezTo>
                <a:cubicBezTo>
                  <a:pt x="7" y="71"/>
                  <a:pt x="7" y="70"/>
                  <a:pt x="7" y="68"/>
                </a:cubicBezTo>
                <a:close/>
                <a:moveTo>
                  <a:pt x="38" y="90"/>
                </a:moveTo>
                <a:cubicBezTo>
                  <a:pt x="36" y="90"/>
                  <a:pt x="33" y="92"/>
                  <a:pt x="32" y="92"/>
                </a:cubicBezTo>
                <a:cubicBezTo>
                  <a:pt x="34" y="90"/>
                  <a:pt x="37" y="89"/>
                  <a:pt x="39" y="87"/>
                </a:cubicBezTo>
                <a:cubicBezTo>
                  <a:pt x="39" y="89"/>
                  <a:pt x="39" y="91"/>
                  <a:pt x="39" y="93"/>
                </a:cubicBezTo>
                <a:cubicBezTo>
                  <a:pt x="39" y="93"/>
                  <a:pt x="39" y="93"/>
                  <a:pt x="38" y="93"/>
                </a:cubicBezTo>
                <a:cubicBezTo>
                  <a:pt x="37" y="93"/>
                  <a:pt x="37" y="93"/>
                  <a:pt x="36" y="93"/>
                </a:cubicBezTo>
                <a:cubicBezTo>
                  <a:pt x="36" y="93"/>
                  <a:pt x="38" y="91"/>
                  <a:pt x="38" y="90"/>
                </a:cubicBezTo>
                <a:cubicBezTo>
                  <a:pt x="39" y="90"/>
                  <a:pt x="38" y="90"/>
                  <a:pt x="38" y="90"/>
                </a:cubicBezTo>
                <a:close/>
                <a:moveTo>
                  <a:pt x="25" y="95"/>
                </a:moveTo>
                <a:cubicBezTo>
                  <a:pt x="21" y="95"/>
                  <a:pt x="16" y="96"/>
                  <a:pt x="12" y="99"/>
                </a:cubicBezTo>
                <a:cubicBezTo>
                  <a:pt x="12" y="98"/>
                  <a:pt x="12" y="96"/>
                  <a:pt x="11" y="95"/>
                </a:cubicBezTo>
                <a:cubicBezTo>
                  <a:pt x="11" y="95"/>
                  <a:pt x="12" y="95"/>
                  <a:pt x="12" y="95"/>
                </a:cubicBezTo>
                <a:cubicBezTo>
                  <a:pt x="16" y="91"/>
                  <a:pt x="20" y="88"/>
                  <a:pt x="24" y="84"/>
                </a:cubicBezTo>
                <a:cubicBezTo>
                  <a:pt x="28" y="80"/>
                  <a:pt x="33" y="77"/>
                  <a:pt x="37" y="73"/>
                </a:cubicBezTo>
                <a:cubicBezTo>
                  <a:pt x="33" y="77"/>
                  <a:pt x="29" y="81"/>
                  <a:pt x="25" y="85"/>
                </a:cubicBezTo>
                <a:cubicBezTo>
                  <a:pt x="21" y="89"/>
                  <a:pt x="16" y="93"/>
                  <a:pt x="13" y="98"/>
                </a:cubicBezTo>
                <a:cubicBezTo>
                  <a:pt x="12" y="98"/>
                  <a:pt x="13" y="98"/>
                  <a:pt x="13" y="98"/>
                </a:cubicBezTo>
                <a:cubicBezTo>
                  <a:pt x="14" y="98"/>
                  <a:pt x="14" y="97"/>
                  <a:pt x="14" y="97"/>
                </a:cubicBezTo>
                <a:cubicBezTo>
                  <a:pt x="15" y="97"/>
                  <a:pt x="15" y="97"/>
                  <a:pt x="15" y="96"/>
                </a:cubicBezTo>
                <a:cubicBezTo>
                  <a:pt x="18" y="93"/>
                  <a:pt x="21" y="91"/>
                  <a:pt x="25" y="88"/>
                </a:cubicBezTo>
                <a:cubicBezTo>
                  <a:pt x="29" y="85"/>
                  <a:pt x="32" y="81"/>
                  <a:pt x="36" y="79"/>
                </a:cubicBezTo>
                <a:cubicBezTo>
                  <a:pt x="39" y="76"/>
                  <a:pt x="35" y="80"/>
                  <a:pt x="34" y="81"/>
                </a:cubicBezTo>
                <a:cubicBezTo>
                  <a:pt x="32" y="83"/>
                  <a:pt x="30" y="85"/>
                  <a:pt x="28" y="87"/>
                </a:cubicBezTo>
                <a:cubicBezTo>
                  <a:pt x="25" y="90"/>
                  <a:pt x="21" y="92"/>
                  <a:pt x="19" y="95"/>
                </a:cubicBezTo>
                <a:cubicBezTo>
                  <a:pt x="19" y="95"/>
                  <a:pt x="19" y="96"/>
                  <a:pt x="19" y="96"/>
                </a:cubicBezTo>
                <a:cubicBezTo>
                  <a:pt x="23" y="93"/>
                  <a:pt x="27" y="90"/>
                  <a:pt x="31" y="88"/>
                </a:cubicBezTo>
                <a:cubicBezTo>
                  <a:pt x="29" y="90"/>
                  <a:pt x="27" y="92"/>
                  <a:pt x="25" y="95"/>
                </a:cubicBezTo>
                <a:cubicBezTo>
                  <a:pt x="25" y="95"/>
                  <a:pt x="25" y="95"/>
                  <a:pt x="25" y="95"/>
                </a:cubicBezTo>
                <a:close/>
                <a:moveTo>
                  <a:pt x="38" y="63"/>
                </a:moveTo>
                <a:cubicBezTo>
                  <a:pt x="38" y="63"/>
                  <a:pt x="38" y="63"/>
                  <a:pt x="38" y="63"/>
                </a:cubicBezTo>
                <a:cubicBezTo>
                  <a:pt x="38" y="64"/>
                  <a:pt x="38" y="66"/>
                  <a:pt x="38" y="68"/>
                </a:cubicBezTo>
                <a:cubicBezTo>
                  <a:pt x="38" y="67"/>
                  <a:pt x="38" y="67"/>
                  <a:pt x="38" y="67"/>
                </a:cubicBezTo>
                <a:cubicBezTo>
                  <a:pt x="33" y="71"/>
                  <a:pt x="29" y="74"/>
                  <a:pt x="25" y="77"/>
                </a:cubicBezTo>
                <a:cubicBezTo>
                  <a:pt x="22" y="79"/>
                  <a:pt x="20" y="81"/>
                  <a:pt x="18" y="83"/>
                </a:cubicBezTo>
                <a:cubicBezTo>
                  <a:pt x="17" y="84"/>
                  <a:pt x="16" y="85"/>
                  <a:pt x="15" y="85"/>
                </a:cubicBezTo>
                <a:cubicBezTo>
                  <a:pt x="18" y="82"/>
                  <a:pt x="22" y="79"/>
                  <a:pt x="25" y="76"/>
                </a:cubicBezTo>
                <a:cubicBezTo>
                  <a:pt x="30" y="71"/>
                  <a:pt x="34" y="67"/>
                  <a:pt x="38" y="63"/>
                </a:cubicBezTo>
                <a:close/>
                <a:moveTo>
                  <a:pt x="34" y="84"/>
                </a:moveTo>
                <a:cubicBezTo>
                  <a:pt x="33" y="85"/>
                  <a:pt x="33" y="85"/>
                  <a:pt x="32" y="86"/>
                </a:cubicBezTo>
                <a:cubicBezTo>
                  <a:pt x="29" y="88"/>
                  <a:pt x="26" y="90"/>
                  <a:pt x="23" y="92"/>
                </a:cubicBezTo>
                <a:cubicBezTo>
                  <a:pt x="23" y="92"/>
                  <a:pt x="19" y="95"/>
                  <a:pt x="21" y="94"/>
                </a:cubicBezTo>
                <a:cubicBezTo>
                  <a:pt x="22" y="92"/>
                  <a:pt x="24" y="91"/>
                  <a:pt x="25" y="90"/>
                </a:cubicBezTo>
                <a:cubicBezTo>
                  <a:pt x="30" y="87"/>
                  <a:pt x="34" y="82"/>
                  <a:pt x="38" y="77"/>
                </a:cubicBezTo>
                <a:cubicBezTo>
                  <a:pt x="39" y="77"/>
                  <a:pt x="38" y="76"/>
                  <a:pt x="38" y="77"/>
                </a:cubicBezTo>
                <a:cubicBezTo>
                  <a:pt x="33" y="79"/>
                  <a:pt x="30" y="83"/>
                  <a:pt x="26" y="86"/>
                </a:cubicBezTo>
                <a:cubicBezTo>
                  <a:pt x="23" y="88"/>
                  <a:pt x="21" y="90"/>
                  <a:pt x="18" y="92"/>
                </a:cubicBezTo>
                <a:cubicBezTo>
                  <a:pt x="18" y="92"/>
                  <a:pt x="18" y="92"/>
                  <a:pt x="19" y="92"/>
                </a:cubicBezTo>
                <a:cubicBezTo>
                  <a:pt x="21" y="90"/>
                  <a:pt x="23" y="88"/>
                  <a:pt x="26" y="85"/>
                </a:cubicBezTo>
                <a:cubicBezTo>
                  <a:pt x="30" y="82"/>
                  <a:pt x="34" y="77"/>
                  <a:pt x="38" y="73"/>
                </a:cubicBezTo>
                <a:cubicBezTo>
                  <a:pt x="38" y="73"/>
                  <a:pt x="38" y="73"/>
                  <a:pt x="38" y="73"/>
                </a:cubicBezTo>
                <a:cubicBezTo>
                  <a:pt x="38" y="75"/>
                  <a:pt x="38" y="78"/>
                  <a:pt x="38" y="81"/>
                </a:cubicBezTo>
                <a:cubicBezTo>
                  <a:pt x="38" y="81"/>
                  <a:pt x="38" y="81"/>
                  <a:pt x="38" y="81"/>
                </a:cubicBezTo>
                <a:cubicBezTo>
                  <a:pt x="37" y="82"/>
                  <a:pt x="36" y="83"/>
                  <a:pt x="34" y="84"/>
                </a:cubicBezTo>
                <a:close/>
                <a:moveTo>
                  <a:pt x="38" y="68"/>
                </a:moveTo>
                <a:cubicBezTo>
                  <a:pt x="38" y="68"/>
                  <a:pt x="38" y="68"/>
                  <a:pt x="38" y="68"/>
                </a:cubicBezTo>
                <a:cubicBezTo>
                  <a:pt x="38" y="69"/>
                  <a:pt x="38" y="71"/>
                  <a:pt x="38" y="73"/>
                </a:cubicBezTo>
                <a:cubicBezTo>
                  <a:pt x="38" y="72"/>
                  <a:pt x="38" y="72"/>
                  <a:pt x="38" y="72"/>
                </a:cubicBezTo>
                <a:cubicBezTo>
                  <a:pt x="28" y="78"/>
                  <a:pt x="21" y="86"/>
                  <a:pt x="12" y="93"/>
                </a:cubicBezTo>
                <a:cubicBezTo>
                  <a:pt x="14" y="92"/>
                  <a:pt x="16" y="89"/>
                  <a:pt x="17" y="88"/>
                </a:cubicBezTo>
                <a:cubicBezTo>
                  <a:pt x="20" y="86"/>
                  <a:pt x="22" y="83"/>
                  <a:pt x="25" y="81"/>
                </a:cubicBezTo>
                <a:cubicBezTo>
                  <a:pt x="29" y="77"/>
                  <a:pt x="34" y="72"/>
                  <a:pt x="38" y="68"/>
                </a:cubicBezTo>
                <a:close/>
                <a:moveTo>
                  <a:pt x="27" y="93"/>
                </a:moveTo>
                <a:cubicBezTo>
                  <a:pt x="29" y="90"/>
                  <a:pt x="32" y="87"/>
                  <a:pt x="34" y="85"/>
                </a:cubicBezTo>
                <a:cubicBezTo>
                  <a:pt x="35" y="85"/>
                  <a:pt x="35" y="85"/>
                  <a:pt x="35" y="84"/>
                </a:cubicBezTo>
                <a:cubicBezTo>
                  <a:pt x="35" y="84"/>
                  <a:pt x="36" y="84"/>
                  <a:pt x="36" y="84"/>
                </a:cubicBezTo>
                <a:cubicBezTo>
                  <a:pt x="37" y="83"/>
                  <a:pt x="38" y="83"/>
                  <a:pt x="38" y="82"/>
                </a:cubicBezTo>
                <a:cubicBezTo>
                  <a:pt x="38" y="82"/>
                  <a:pt x="38" y="82"/>
                  <a:pt x="38" y="82"/>
                </a:cubicBezTo>
                <a:cubicBezTo>
                  <a:pt x="39" y="83"/>
                  <a:pt x="39" y="84"/>
                  <a:pt x="39" y="86"/>
                </a:cubicBezTo>
                <a:cubicBezTo>
                  <a:pt x="38" y="86"/>
                  <a:pt x="38" y="86"/>
                  <a:pt x="38" y="86"/>
                </a:cubicBezTo>
                <a:cubicBezTo>
                  <a:pt x="36" y="87"/>
                  <a:pt x="34" y="89"/>
                  <a:pt x="32" y="90"/>
                </a:cubicBezTo>
                <a:cubicBezTo>
                  <a:pt x="30" y="91"/>
                  <a:pt x="29" y="92"/>
                  <a:pt x="28" y="93"/>
                </a:cubicBezTo>
                <a:cubicBezTo>
                  <a:pt x="26" y="94"/>
                  <a:pt x="26" y="94"/>
                  <a:pt x="27" y="93"/>
                </a:cubicBezTo>
                <a:close/>
                <a:moveTo>
                  <a:pt x="38" y="52"/>
                </a:moveTo>
                <a:cubicBezTo>
                  <a:pt x="38" y="52"/>
                  <a:pt x="38" y="52"/>
                  <a:pt x="38" y="51"/>
                </a:cubicBezTo>
                <a:cubicBezTo>
                  <a:pt x="38" y="53"/>
                  <a:pt x="38" y="54"/>
                  <a:pt x="38" y="56"/>
                </a:cubicBezTo>
                <a:cubicBezTo>
                  <a:pt x="38" y="58"/>
                  <a:pt x="38" y="60"/>
                  <a:pt x="38" y="62"/>
                </a:cubicBezTo>
                <a:cubicBezTo>
                  <a:pt x="38" y="62"/>
                  <a:pt x="38" y="62"/>
                  <a:pt x="38" y="62"/>
                </a:cubicBezTo>
                <a:cubicBezTo>
                  <a:pt x="37" y="62"/>
                  <a:pt x="37" y="63"/>
                  <a:pt x="36" y="63"/>
                </a:cubicBezTo>
                <a:cubicBezTo>
                  <a:pt x="36" y="63"/>
                  <a:pt x="36" y="63"/>
                  <a:pt x="36" y="64"/>
                </a:cubicBezTo>
                <a:cubicBezTo>
                  <a:pt x="31" y="67"/>
                  <a:pt x="27" y="71"/>
                  <a:pt x="22" y="74"/>
                </a:cubicBezTo>
                <a:cubicBezTo>
                  <a:pt x="20" y="75"/>
                  <a:pt x="18" y="77"/>
                  <a:pt x="16" y="78"/>
                </a:cubicBezTo>
                <a:cubicBezTo>
                  <a:pt x="19" y="76"/>
                  <a:pt x="21" y="73"/>
                  <a:pt x="24" y="71"/>
                </a:cubicBezTo>
                <a:cubicBezTo>
                  <a:pt x="29" y="67"/>
                  <a:pt x="32" y="61"/>
                  <a:pt x="38" y="57"/>
                </a:cubicBezTo>
                <a:cubicBezTo>
                  <a:pt x="39" y="57"/>
                  <a:pt x="38" y="57"/>
                  <a:pt x="38" y="57"/>
                </a:cubicBezTo>
                <a:cubicBezTo>
                  <a:pt x="32" y="60"/>
                  <a:pt x="28" y="65"/>
                  <a:pt x="23" y="68"/>
                </a:cubicBezTo>
                <a:cubicBezTo>
                  <a:pt x="21" y="70"/>
                  <a:pt x="19" y="72"/>
                  <a:pt x="17" y="73"/>
                </a:cubicBezTo>
                <a:cubicBezTo>
                  <a:pt x="15" y="75"/>
                  <a:pt x="10" y="77"/>
                  <a:pt x="9" y="78"/>
                </a:cubicBezTo>
                <a:cubicBezTo>
                  <a:pt x="14" y="73"/>
                  <a:pt x="19" y="69"/>
                  <a:pt x="23" y="64"/>
                </a:cubicBezTo>
                <a:cubicBezTo>
                  <a:pt x="26" y="62"/>
                  <a:pt x="29" y="60"/>
                  <a:pt x="31" y="57"/>
                </a:cubicBezTo>
                <a:cubicBezTo>
                  <a:pt x="33" y="56"/>
                  <a:pt x="34" y="55"/>
                  <a:pt x="35" y="54"/>
                </a:cubicBezTo>
                <a:cubicBezTo>
                  <a:pt x="36" y="53"/>
                  <a:pt x="37" y="53"/>
                  <a:pt x="37" y="52"/>
                </a:cubicBezTo>
                <a:cubicBezTo>
                  <a:pt x="38" y="52"/>
                  <a:pt x="38" y="52"/>
                  <a:pt x="38" y="52"/>
                </a:cubicBezTo>
                <a:close/>
                <a:moveTo>
                  <a:pt x="8" y="80"/>
                </a:moveTo>
                <a:cubicBezTo>
                  <a:pt x="14" y="77"/>
                  <a:pt x="19" y="72"/>
                  <a:pt x="25" y="68"/>
                </a:cubicBezTo>
                <a:cubicBezTo>
                  <a:pt x="26" y="67"/>
                  <a:pt x="27" y="66"/>
                  <a:pt x="28" y="65"/>
                </a:cubicBezTo>
                <a:cubicBezTo>
                  <a:pt x="26" y="67"/>
                  <a:pt x="24" y="69"/>
                  <a:pt x="22" y="71"/>
                </a:cubicBezTo>
                <a:cubicBezTo>
                  <a:pt x="17" y="75"/>
                  <a:pt x="14" y="80"/>
                  <a:pt x="9" y="84"/>
                </a:cubicBezTo>
                <a:cubicBezTo>
                  <a:pt x="9" y="83"/>
                  <a:pt x="9" y="81"/>
                  <a:pt x="8" y="80"/>
                </a:cubicBezTo>
                <a:close/>
                <a:moveTo>
                  <a:pt x="21" y="75"/>
                </a:moveTo>
                <a:cubicBezTo>
                  <a:pt x="25" y="73"/>
                  <a:pt x="29" y="70"/>
                  <a:pt x="33" y="67"/>
                </a:cubicBezTo>
                <a:cubicBezTo>
                  <a:pt x="32" y="67"/>
                  <a:pt x="32" y="67"/>
                  <a:pt x="32" y="68"/>
                </a:cubicBezTo>
                <a:cubicBezTo>
                  <a:pt x="30" y="70"/>
                  <a:pt x="27" y="73"/>
                  <a:pt x="25" y="75"/>
                </a:cubicBezTo>
                <a:cubicBezTo>
                  <a:pt x="20" y="80"/>
                  <a:pt x="15" y="84"/>
                  <a:pt x="11" y="89"/>
                </a:cubicBezTo>
                <a:cubicBezTo>
                  <a:pt x="10" y="89"/>
                  <a:pt x="11" y="90"/>
                  <a:pt x="11" y="89"/>
                </a:cubicBezTo>
                <a:cubicBezTo>
                  <a:pt x="16" y="85"/>
                  <a:pt x="20" y="82"/>
                  <a:pt x="25" y="78"/>
                </a:cubicBezTo>
                <a:cubicBezTo>
                  <a:pt x="28" y="76"/>
                  <a:pt x="31" y="74"/>
                  <a:pt x="34" y="71"/>
                </a:cubicBezTo>
                <a:cubicBezTo>
                  <a:pt x="30" y="75"/>
                  <a:pt x="26" y="79"/>
                  <a:pt x="22" y="83"/>
                </a:cubicBezTo>
                <a:cubicBezTo>
                  <a:pt x="18" y="86"/>
                  <a:pt x="14" y="90"/>
                  <a:pt x="11" y="94"/>
                </a:cubicBezTo>
                <a:cubicBezTo>
                  <a:pt x="11" y="91"/>
                  <a:pt x="10" y="88"/>
                  <a:pt x="9" y="85"/>
                </a:cubicBezTo>
                <a:cubicBezTo>
                  <a:pt x="14" y="82"/>
                  <a:pt x="17" y="78"/>
                  <a:pt x="21" y="75"/>
                </a:cubicBezTo>
                <a:close/>
                <a:moveTo>
                  <a:pt x="13" y="102"/>
                </a:moveTo>
                <a:cubicBezTo>
                  <a:pt x="20" y="97"/>
                  <a:pt x="31" y="96"/>
                  <a:pt x="39" y="100"/>
                </a:cubicBezTo>
                <a:cubicBezTo>
                  <a:pt x="39" y="101"/>
                  <a:pt x="39" y="102"/>
                  <a:pt x="39" y="103"/>
                </a:cubicBezTo>
                <a:cubicBezTo>
                  <a:pt x="31" y="99"/>
                  <a:pt x="22" y="102"/>
                  <a:pt x="14" y="106"/>
                </a:cubicBezTo>
                <a:cubicBezTo>
                  <a:pt x="14" y="105"/>
                  <a:pt x="13" y="103"/>
                  <a:pt x="13" y="102"/>
                </a:cubicBezTo>
                <a:close/>
                <a:moveTo>
                  <a:pt x="39" y="137"/>
                </a:moveTo>
                <a:cubicBezTo>
                  <a:pt x="34" y="139"/>
                  <a:pt x="30" y="143"/>
                  <a:pt x="25" y="146"/>
                </a:cubicBezTo>
                <a:cubicBezTo>
                  <a:pt x="30" y="142"/>
                  <a:pt x="34" y="137"/>
                  <a:pt x="40" y="135"/>
                </a:cubicBezTo>
                <a:cubicBezTo>
                  <a:pt x="40" y="137"/>
                  <a:pt x="40" y="139"/>
                  <a:pt x="41" y="141"/>
                </a:cubicBezTo>
                <a:cubicBezTo>
                  <a:pt x="40" y="141"/>
                  <a:pt x="40" y="141"/>
                  <a:pt x="40" y="141"/>
                </a:cubicBezTo>
                <a:cubicBezTo>
                  <a:pt x="37" y="142"/>
                  <a:pt x="34" y="144"/>
                  <a:pt x="30" y="146"/>
                </a:cubicBezTo>
                <a:cubicBezTo>
                  <a:pt x="31" y="146"/>
                  <a:pt x="31" y="146"/>
                  <a:pt x="32" y="145"/>
                </a:cubicBezTo>
                <a:cubicBezTo>
                  <a:pt x="34" y="143"/>
                  <a:pt x="37" y="141"/>
                  <a:pt x="40" y="138"/>
                </a:cubicBezTo>
                <a:cubicBezTo>
                  <a:pt x="40" y="137"/>
                  <a:pt x="40" y="137"/>
                  <a:pt x="39" y="137"/>
                </a:cubicBezTo>
                <a:close/>
                <a:moveTo>
                  <a:pt x="40" y="130"/>
                </a:moveTo>
                <a:cubicBezTo>
                  <a:pt x="40" y="130"/>
                  <a:pt x="40" y="130"/>
                  <a:pt x="39" y="130"/>
                </a:cubicBezTo>
                <a:cubicBezTo>
                  <a:pt x="37" y="131"/>
                  <a:pt x="34" y="133"/>
                  <a:pt x="32" y="134"/>
                </a:cubicBezTo>
                <a:cubicBezTo>
                  <a:pt x="30" y="135"/>
                  <a:pt x="29" y="136"/>
                  <a:pt x="28" y="136"/>
                </a:cubicBezTo>
                <a:cubicBezTo>
                  <a:pt x="28" y="136"/>
                  <a:pt x="21" y="140"/>
                  <a:pt x="25" y="137"/>
                </a:cubicBezTo>
                <a:cubicBezTo>
                  <a:pt x="30" y="134"/>
                  <a:pt x="36" y="131"/>
                  <a:pt x="40" y="126"/>
                </a:cubicBezTo>
                <a:cubicBezTo>
                  <a:pt x="40" y="126"/>
                  <a:pt x="40" y="125"/>
                  <a:pt x="39" y="126"/>
                </a:cubicBezTo>
                <a:cubicBezTo>
                  <a:pt x="33" y="128"/>
                  <a:pt x="28" y="132"/>
                  <a:pt x="22" y="134"/>
                </a:cubicBezTo>
                <a:cubicBezTo>
                  <a:pt x="27" y="132"/>
                  <a:pt x="33" y="126"/>
                  <a:pt x="38" y="123"/>
                </a:cubicBezTo>
                <a:cubicBezTo>
                  <a:pt x="39" y="123"/>
                  <a:pt x="39" y="123"/>
                  <a:pt x="40" y="122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0" y="126"/>
                  <a:pt x="40" y="130"/>
                  <a:pt x="40" y="134"/>
                </a:cubicBezTo>
                <a:cubicBezTo>
                  <a:pt x="35" y="135"/>
                  <a:pt x="28" y="138"/>
                  <a:pt x="25" y="141"/>
                </a:cubicBezTo>
                <a:cubicBezTo>
                  <a:pt x="30" y="137"/>
                  <a:pt x="35" y="134"/>
                  <a:pt x="40" y="130"/>
                </a:cubicBezTo>
                <a:close/>
                <a:moveTo>
                  <a:pt x="38" y="122"/>
                </a:moveTo>
                <a:cubicBezTo>
                  <a:pt x="37" y="123"/>
                  <a:pt x="36" y="124"/>
                  <a:pt x="35" y="124"/>
                </a:cubicBezTo>
                <a:cubicBezTo>
                  <a:pt x="33" y="125"/>
                  <a:pt x="32" y="126"/>
                  <a:pt x="30" y="127"/>
                </a:cubicBezTo>
                <a:cubicBezTo>
                  <a:pt x="29" y="127"/>
                  <a:pt x="27" y="128"/>
                  <a:pt x="26" y="129"/>
                </a:cubicBezTo>
                <a:cubicBezTo>
                  <a:pt x="25" y="129"/>
                  <a:pt x="18" y="133"/>
                  <a:pt x="22" y="131"/>
                </a:cubicBezTo>
                <a:cubicBezTo>
                  <a:pt x="28" y="127"/>
                  <a:pt x="33" y="122"/>
                  <a:pt x="39" y="118"/>
                </a:cubicBezTo>
                <a:cubicBezTo>
                  <a:pt x="40" y="118"/>
                  <a:pt x="39" y="118"/>
                  <a:pt x="39" y="118"/>
                </a:cubicBezTo>
                <a:cubicBezTo>
                  <a:pt x="36" y="119"/>
                  <a:pt x="33" y="120"/>
                  <a:pt x="30" y="122"/>
                </a:cubicBezTo>
                <a:cubicBezTo>
                  <a:pt x="28" y="123"/>
                  <a:pt x="26" y="124"/>
                  <a:pt x="24" y="125"/>
                </a:cubicBezTo>
                <a:cubicBezTo>
                  <a:pt x="23" y="125"/>
                  <a:pt x="17" y="129"/>
                  <a:pt x="20" y="126"/>
                </a:cubicBezTo>
                <a:cubicBezTo>
                  <a:pt x="23" y="123"/>
                  <a:pt x="27" y="121"/>
                  <a:pt x="31" y="119"/>
                </a:cubicBezTo>
                <a:cubicBezTo>
                  <a:pt x="34" y="117"/>
                  <a:pt x="37" y="115"/>
                  <a:pt x="39" y="113"/>
                </a:cubicBezTo>
                <a:cubicBezTo>
                  <a:pt x="40" y="114"/>
                  <a:pt x="40" y="115"/>
                  <a:pt x="40" y="117"/>
                </a:cubicBezTo>
                <a:cubicBezTo>
                  <a:pt x="40" y="118"/>
                  <a:pt x="40" y="120"/>
                  <a:pt x="40" y="122"/>
                </a:cubicBezTo>
                <a:cubicBezTo>
                  <a:pt x="40" y="122"/>
                  <a:pt x="40" y="122"/>
                  <a:pt x="39" y="122"/>
                </a:cubicBezTo>
                <a:cubicBezTo>
                  <a:pt x="39" y="122"/>
                  <a:pt x="38" y="122"/>
                  <a:pt x="38" y="123"/>
                </a:cubicBezTo>
                <a:cubicBezTo>
                  <a:pt x="38" y="123"/>
                  <a:pt x="38" y="122"/>
                  <a:pt x="38" y="122"/>
                </a:cubicBezTo>
                <a:close/>
                <a:moveTo>
                  <a:pt x="27" y="116"/>
                </a:moveTo>
                <a:cubicBezTo>
                  <a:pt x="31" y="113"/>
                  <a:pt x="34" y="111"/>
                  <a:pt x="37" y="108"/>
                </a:cubicBezTo>
                <a:cubicBezTo>
                  <a:pt x="38" y="107"/>
                  <a:pt x="37" y="107"/>
                  <a:pt x="37" y="107"/>
                </a:cubicBezTo>
                <a:cubicBezTo>
                  <a:pt x="30" y="111"/>
                  <a:pt x="24" y="115"/>
                  <a:pt x="17" y="118"/>
                </a:cubicBezTo>
                <a:cubicBezTo>
                  <a:pt x="20" y="117"/>
                  <a:pt x="23" y="114"/>
                  <a:pt x="26" y="112"/>
                </a:cubicBezTo>
                <a:cubicBezTo>
                  <a:pt x="29" y="110"/>
                  <a:pt x="32" y="107"/>
                  <a:pt x="35" y="105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7" y="105"/>
                  <a:pt x="38" y="106"/>
                  <a:pt x="39" y="107"/>
                </a:cubicBezTo>
                <a:cubicBezTo>
                  <a:pt x="39" y="108"/>
                  <a:pt x="39" y="110"/>
                  <a:pt x="39" y="111"/>
                </a:cubicBezTo>
                <a:cubicBezTo>
                  <a:pt x="33" y="114"/>
                  <a:pt x="27" y="120"/>
                  <a:pt x="20" y="122"/>
                </a:cubicBezTo>
                <a:cubicBezTo>
                  <a:pt x="16" y="124"/>
                  <a:pt x="23" y="120"/>
                  <a:pt x="22" y="120"/>
                </a:cubicBezTo>
                <a:cubicBezTo>
                  <a:pt x="24" y="118"/>
                  <a:pt x="26" y="117"/>
                  <a:pt x="27" y="116"/>
                </a:cubicBezTo>
                <a:close/>
                <a:moveTo>
                  <a:pt x="34" y="104"/>
                </a:moveTo>
                <a:cubicBezTo>
                  <a:pt x="28" y="107"/>
                  <a:pt x="23" y="111"/>
                  <a:pt x="18" y="114"/>
                </a:cubicBezTo>
                <a:cubicBezTo>
                  <a:pt x="16" y="116"/>
                  <a:pt x="16" y="115"/>
                  <a:pt x="17" y="114"/>
                </a:cubicBezTo>
                <a:cubicBezTo>
                  <a:pt x="19" y="112"/>
                  <a:pt x="21" y="111"/>
                  <a:pt x="23" y="109"/>
                </a:cubicBezTo>
                <a:cubicBezTo>
                  <a:pt x="25" y="107"/>
                  <a:pt x="28" y="106"/>
                  <a:pt x="30" y="104"/>
                </a:cubicBezTo>
                <a:cubicBezTo>
                  <a:pt x="32" y="104"/>
                  <a:pt x="33" y="104"/>
                  <a:pt x="34" y="104"/>
                </a:cubicBezTo>
                <a:close/>
                <a:moveTo>
                  <a:pt x="26" y="106"/>
                </a:moveTo>
                <a:cubicBezTo>
                  <a:pt x="25" y="108"/>
                  <a:pt x="23" y="108"/>
                  <a:pt x="21" y="110"/>
                </a:cubicBezTo>
                <a:cubicBezTo>
                  <a:pt x="19" y="111"/>
                  <a:pt x="18" y="113"/>
                  <a:pt x="16" y="115"/>
                </a:cubicBezTo>
                <a:cubicBezTo>
                  <a:pt x="16" y="114"/>
                  <a:pt x="16" y="113"/>
                  <a:pt x="15" y="113"/>
                </a:cubicBezTo>
                <a:cubicBezTo>
                  <a:pt x="15" y="113"/>
                  <a:pt x="15" y="113"/>
                  <a:pt x="16" y="113"/>
                </a:cubicBezTo>
                <a:cubicBezTo>
                  <a:pt x="18" y="111"/>
                  <a:pt x="20" y="109"/>
                  <a:pt x="23" y="107"/>
                </a:cubicBezTo>
                <a:cubicBezTo>
                  <a:pt x="24" y="106"/>
                  <a:pt x="32" y="102"/>
                  <a:pt x="26" y="106"/>
                </a:cubicBezTo>
                <a:close/>
                <a:moveTo>
                  <a:pt x="16" y="116"/>
                </a:moveTo>
                <a:cubicBezTo>
                  <a:pt x="19" y="115"/>
                  <a:pt x="22" y="112"/>
                  <a:pt x="24" y="111"/>
                </a:cubicBezTo>
                <a:cubicBezTo>
                  <a:pt x="27" y="109"/>
                  <a:pt x="31" y="107"/>
                  <a:pt x="34" y="106"/>
                </a:cubicBezTo>
                <a:cubicBezTo>
                  <a:pt x="28" y="108"/>
                  <a:pt x="22" y="113"/>
                  <a:pt x="17" y="118"/>
                </a:cubicBezTo>
                <a:cubicBezTo>
                  <a:pt x="17" y="117"/>
                  <a:pt x="16" y="117"/>
                  <a:pt x="16" y="116"/>
                </a:cubicBezTo>
                <a:close/>
                <a:moveTo>
                  <a:pt x="17" y="119"/>
                </a:moveTo>
                <a:cubicBezTo>
                  <a:pt x="24" y="117"/>
                  <a:pt x="29" y="112"/>
                  <a:pt x="36" y="108"/>
                </a:cubicBezTo>
                <a:cubicBezTo>
                  <a:pt x="32" y="110"/>
                  <a:pt x="29" y="114"/>
                  <a:pt x="26" y="116"/>
                </a:cubicBezTo>
                <a:cubicBezTo>
                  <a:pt x="23" y="118"/>
                  <a:pt x="20" y="120"/>
                  <a:pt x="18" y="122"/>
                </a:cubicBezTo>
                <a:cubicBezTo>
                  <a:pt x="18" y="121"/>
                  <a:pt x="17" y="120"/>
                  <a:pt x="17" y="119"/>
                </a:cubicBezTo>
                <a:close/>
                <a:moveTo>
                  <a:pt x="38" y="113"/>
                </a:moveTo>
                <a:cubicBezTo>
                  <a:pt x="41" y="111"/>
                  <a:pt x="34" y="116"/>
                  <a:pt x="33" y="116"/>
                </a:cubicBezTo>
                <a:cubicBezTo>
                  <a:pt x="31" y="118"/>
                  <a:pt x="29" y="120"/>
                  <a:pt x="26" y="121"/>
                </a:cubicBezTo>
                <a:cubicBezTo>
                  <a:pt x="24" y="122"/>
                  <a:pt x="21" y="124"/>
                  <a:pt x="19" y="126"/>
                </a:cubicBezTo>
                <a:cubicBezTo>
                  <a:pt x="19" y="125"/>
                  <a:pt x="18" y="124"/>
                  <a:pt x="18" y="124"/>
                </a:cubicBezTo>
                <a:cubicBezTo>
                  <a:pt x="25" y="121"/>
                  <a:pt x="31" y="116"/>
                  <a:pt x="38" y="113"/>
                </a:cubicBezTo>
                <a:close/>
                <a:moveTo>
                  <a:pt x="19" y="128"/>
                </a:moveTo>
                <a:cubicBezTo>
                  <a:pt x="25" y="125"/>
                  <a:pt x="32" y="122"/>
                  <a:pt x="37" y="119"/>
                </a:cubicBezTo>
                <a:cubicBezTo>
                  <a:pt x="31" y="122"/>
                  <a:pt x="26" y="127"/>
                  <a:pt x="20" y="131"/>
                </a:cubicBezTo>
                <a:cubicBezTo>
                  <a:pt x="20" y="130"/>
                  <a:pt x="19" y="129"/>
                  <a:pt x="19" y="128"/>
                </a:cubicBezTo>
                <a:close/>
                <a:moveTo>
                  <a:pt x="28" y="157"/>
                </a:moveTo>
                <a:cubicBezTo>
                  <a:pt x="30" y="156"/>
                  <a:pt x="31" y="155"/>
                  <a:pt x="33" y="154"/>
                </a:cubicBezTo>
                <a:cubicBezTo>
                  <a:pt x="34" y="154"/>
                  <a:pt x="36" y="153"/>
                  <a:pt x="37" y="153"/>
                </a:cubicBezTo>
                <a:cubicBezTo>
                  <a:pt x="34" y="155"/>
                  <a:pt x="31" y="157"/>
                  <a:pt x="29" y="159"/>
                </a:cubicBezTo>
                <a:cubicBezTo>
                  <a:pt x="29" y="159"/>
                  <a:pt x="28" y="158"/>
                  <a:pt x="28" y="157"/>
                </a:cubicBezTo>
                <a:close/>
                <a:moveTo>
                  <a:pt x="36" y="160"/>
                </a:moveTo>
                <a:cubicBezTo>
                  <a:pt x="35" y="161"/>
                  <a:pt x="30" y="164"/>
                  <a:pt x="33" y="162"/>
                </a:cubicBezTo>
                <a:cubicBezTo>
                  <a:pt x="36" y="159"/>
                  <a:pt x="38" y="157"/>
                  <a:pt x="41" y="154"/>
                </a:cubicBezTo>
                <a:cubicBezTo>
                  <a:pt x="41" y="154"/>
                  <a:pt x="41" y="153"/>
                  <a:pt x="41" y="154"/>
                </a:cubicBezTo>
                <a:cubicBezTo>
                  <a:pt x="38" y="155"/>
                  <a:pt x="32" y="157"/>
                  <a:pt x="29" y="159"/>
                </a:cubicBezTo>
                <a:cubicBezTo>
                  <a:pt x="32" y="156"/>
                  <a:pt x="37" y="154"/>
                  <a:pt x="40" y="151"/>
                </a:cubicBezTo>
                <a:cubicBezTo>
                  <a:pt x="40" y="151"/>
                  <a:pt x="40" y="151"/>
                  <a:pt x="40" y="151"/>
                </a:cubicBezTo>
                <a:cubicBezTo>
                  <a:pt x="36" y="152"/>
                  <a:pt x="32" y="154"/>
                  <a:pt x="29" y="156"/>
                </a:cubicBezTo>
                <a:cubicBezTo>
                  <a:pt x="33" y="154"/>
                  <a:pt x="37" y="150"/>
                  <a:pt x="41" y="147"/>
                </a:cubicBezTo>
                <a:cubicBezTo>
                  <a:pt x="41" y="147"/>
                  <a:pt x="41" y="146"/>
                  <a:pt x="40" y="146"/>
                </a:cubicBezTo>
                <a:cubicBezTo>
                  <a:pt x="38" y="147"/>
                  <a:pt x="36" y="149"/>
                  <a:pt x="33" y="150"/>
                </a:cubicBezTo>
                <a:cubicBezTo>
                  <a:pt x="32" y="151"/>
                  <a:pt x="29" y="152"/>
                  <a:pt x="28" y="153"/>
                </a:cubicBezTo>
                <a:cubicBezTo>
                  <a:pt x="31" y="149"/>
                  <a:pt x="36" y="145"/>
                  <a:pt x="41" y="141"/>
                </a:cubicBezTo>
                <a:cubicBezTo>
                  <a:pt x="41" y="147"/>
                  <a:pt x="41" y="152"/>
                  <a:pt x="42" y="157"/>
                </a:cubicBezTo>
                <a:cubicBezTo>
                  <a:pt x="42" y="157"/>
                  <a:pt x="41" y="157"/>
                  <a:pt x="41" y="157"/>
                </a:cubicBezTo>
                <a:cubicBezTo>
                  <a:pt x="39" y="158"/>
                  <a:pt x="38" y="159"/>
                  <a:pt x="36" y="160"/>
                </a:cubicBezTo>
                <a:close/>
                <a:moveTo>
                  <a:pt x="26" y="95"/>
                </a:moveTo>
                <a:cubicBezTo>
                  <a:pt x="29" y="93"/>
                  <a:pt x="32" y="91"/>
                  <a:pt x="35" y="89"/>
                </a:cubicBezTo>
                <a:cubicBezTo>
                  <a:pt x="36" y="88"/>
                  <a:pt x="39" y="85"/>
                  <a:pt x="36" y="88"/>
                </a:cubicBezTo>
                <a:cubicBezTo>
                  <a:pt x="34" y="90"/>
                  <a:pt x="32" y="92"/>
                  <a:pt x="30" y="93"/>
                </a:cubicBezTo>
                <a:cubicBezTo>
                  <a:pt x="30" y="93"/>
                  <a:pt x="31" y="94"/>
                  <a:pt x="31" y="94"/>
                </a:cubicBezTo>
                <a:cubicBezTo>
                  <a:pt x="33" y="93"/>
                  <a:pt x="35" y="92"/>
                  <a:pt x="37" y="91"/>
                </a:cubicBezTo>
                <a:cubicBezTo>
                  <a:pt x="36" y="91"/>
                  <a:pt x="35" y="93"/>
                  <a:pt x="34" y="94"/>
                </a:cubicBezTo>
                <a:cubicBezTo>
                  <a:pt x="34" y="95"/>
                  <a:pt x="34" y="95"/>
                  <a:pt x="35" y="95"/>
                </a:cubicBezTo>
                <a:cubicBezTo>
                  <a:pt x="36" y="94"/>
                  <a:pt x="39" y="92"/>
                  <a:pt x="37" y="95"/>
                </a:cubicBezTo>
                <a:cubicBezTo>
                  <a:pt x="37" y="96"/>
                  <a:pt x="38" y="96"/>
                  <a:pt x="38" y="96"/>
                </a:cubicBezTo>
                <a:cubicBezTo>
                  <a:pt x="38" y="95"/>
                  <a:pt x="38" y="94"/>
                  <a:pt x="39" y="93"/>
                </a:cubicBezTo>
                <a:cubicBezTo>
                  <a:pt x="39" y="94"/>
                  <a:pt x="39" y="96"/>
                  <a:pt x="39" y="97"/>
                </a:cubicBezTo>
                <a:cubicBezTo>
                  <a:pt x="35" y="95"/>
                  <a:pt x="31" y="95"/>
                  <a:pt x="26" y="95"/>
                </a:cubicBezTo>
                <a:close/>
                <a:moveTo>
                  <a:pt x="39" y="50"/>
                </a:moveTo>
                <a:cubicBezTo>
                  <a:pt x="37" y="51"/>
                  <a:pt x="36" y="52"/>
                  <a:pt x="35" y="53"/>
                </a:cubicBezTo>
                <a:cubicBezTo>
                  <a:pt x="31" y="56"/>
                  <a:pt x="27" y="59"/>
                  <a:pt x="23" y="61"/>
                </a:cubicBezTo>
                <a:cubicBezTo>
                  <a:pt x="20" y="63"/>
                  <a:pt x="18" y="65"/>
                  <a:pt x="15" y="68"/>
                </a:cubicBezTo>
                <a:cubicBezTo>
                  <a:pt x="14" y="69"/>
                  <a:pt x="12" y="70"/>
                  <a:pt x="10" y="71"/>
                </a:cubicBezTo>
                <a:cubicBezTo>
                  <a:pt x="9" y="72"/>
                  <a:pt x="9" y="72"/>
                  <a:pt x="8" y="73"/>
                </a:cubicBezTo>
                <a:cubicBezTo>
                  <a:pt x="8" y="72"/>
                  <a:pt x="9" y="72"/>
                  <a:pt x="10" y="71"/>
                </a:cubicBezTo>
                <a:cubicBezTo>
                  <a:pt x="14" y="67"/>
                  <a:pt x="18" y="61"/>
                  <a:pt x="23" y="57"/>
                </a:cubicBezTo>
                <a:cubicBezTo>
                  <a:pt x="29" y="53"/>
                  <a:pt x="33" y="47"/>
                  <a:pt x="39" y="42"/>
                </a:cubicBezTo>
                <a:cubicBezTo>
                  <a:pt x="39" y="45"/>
                  <a:pt x="39" y="48"/>
                  <a:pt x="39" y="50"/>
                </a:cubicBezTo>
                <a:close/>
                <a:moveTo>
                  <a:pt x="38" y="35"/>
                </a:moveTo>
                <a:cubicBezTo>
                  <a:pt x="32" y="39"/>
                  <a:pt x="27" y="43"/>
                  <a:pt x="22" y="48"/>
                </a:cubicBezTo>
                <a:cubicBezTo>
                  <a:pt x="17" y="53"/>
                  <a:pt x="10" y="58"/>
                  <a:pt x="6" y="62"/>
                </a:cubicBezTo>
                <a:cubicBezTo>
                  <a:pt x="11" y="57"/>
                  <a:pt x="16" y="50"/>
                  <a:pt x="22" y="45"/>
                </a:cubicBezTo>
                <a:cubicBezTo>
                  <a:pt x="27" y="40"/>
                  <a:pt x="33" y="36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2"/>
                  <a:pt x="38" y="34"/>
                  <a:pt x="38" y="35"/>
                </a:cubicBezTo>
                <a:cubicBezTo>
                  <a:pt x="38" y="35"/>
                  <a:pt x="38" y="35"/>
                  <a:pt x="38" y="35"/>
                </a:cubicBezTo>
                <a:close/>
                <a:moveTo>
                  <a:pt x="37" y="30"/>
                </a:moveTo>
                <a:cubicBezTo>
                  <a:pt x="37" y="30"/>
                  <a:pt x="37" y="30"/>
                  <a:pt x="37" y="30"/>
                </a:cubicBezTo>
                <a:cubicBezTo>
                  <a:pt x="31" y="33"/>
                  <a:pt x="27" y="39"/>
                  <a:pt x="22" y="43"/>
                </a:cubicBezTo>
                <a:cubicBezTo>
                  <a:pt x="19" y="44"/>
                  <a:pt x="18" y="46"/>
                  <a:pt x="16" y="48"/>
                </a:cubicBezTo>
                <a:cubicBezTo>
                  <a:pt x="17" y="47"/>
                  <a:pt x="18" y="45"/>
                  <a:pt x="19" y="44"/>
                </a:cubicBezTo>
                <a:cubicBezTo>
                  <a:pt x="21" y="41"/>
                  <a:pt x="25" y="39"/>
                  <a:pt x="28" y="36"/>
                </a:cubicBezTo>
                <a:cubicBezTo>
                  <a:pt x="31" y="33"/>
                  <a:pt x="34" y="30"/>
                  <a:pt x="37" y="27"/>
                </a:cubicBezTo>
                <a:cubicBezTo>
                  <a:pt x="37" y="28"/>
                  <a:pt x="37" y="29"/>
                  <a:pt x="37" y="30"/>
                </a:cubicBezTo>
                <a:close/>
                <a:moveTo>
                  <a:pt x="26" y="35"/>
                </a:moveTo>
                <a:cubicBezTo>
                  <a:pt x="22" y="39"/>
                  <a:pt x="17" y="42"/>
                  <a:pt x="13" y="46"/>
                </a:cubicBezTo>
                <a:cubicBezTo>
                  <a:pt x="14" y="44"/>
                  <a:pt x="16" y="42"/>
                  <a:pt x="18" y="41"/>
                </a:cubicBezTo>
                <a:cubicBezTo>
                  <a:pt x="23" y="36"/>
                  <a:pt x="28" y="30"/>
                  <a:pt x="33" y="24"/>
                </a:cubicBezTo>
                <a:cubicBezTo>
                  <a:pt x="33" y="24"/>
                  <a:pt x="33" y="24"/>
                  <a:pt x="32" y="24"/>
                </a:cubicBezTo>
                <a:cubicBezTo>
                  <a:pt x="27" y="27"/>
                  <a:pt x="22" y="31"/>
                  <a:pt x="17" y="35"/>
                </a:cubicBezTo>
                <a:cubicBezTo>
                  <a:pt x="15" y="37"/>
                  <a:pt x="13" y="39"/>
                  <a:pt x="10" y="41"/>
                </a:cubicBezTo>
                <a:cubicBezTo>
                  <a:pt x="9" y="42"/>
                  <a:pt x="7" y="43"/>
                  <a:pt x="6" y="45"/>
                </a:cubicBezTo>
                <a:cubicBezTo>
                  <a:pt x="2" y="47"/>
                  <a:pt x="6" y="44"/>
                  <a:pt x="7" y="44"/>
                </a:cubicBezTo>
                <a:cubicBezTo>
                  <a:pt x="11" y="39"/>
                  <a:pt x="17" y="34"/>
                  <a:pt x="22" y="31"/>
                </a:cubicBezTo>
                <a:cubicBezTo>
                  <a:pt x="26" y="28"/>
                  <a:pt x="31" y="25"/>
                  <a:pt x="33" y="20"/>
                </a:cubicBezTo>
                <a:cubicBezTo>
                  <a:pt x="34" y="20"/>
                  <a:pt x="33" y="19"/>
                  <a:pt x="33" y="20"/>
                </a:cubicBezTo>
                <a:cubicBezTo>
                  <a:pt x="29" y="23"/>
                  <a:pt x="23" y="26"/>
                  <a:pt x="19" y="29"/>
                </a:cubicBezTo>
                <a:cubicBezTo>
                  <a:pt x="16" y="31"/>
                  <a:pt x="14" y="34"/>
                  <a:pt x="11" y="36"/>
                </a:cubicBezTo>
                <a:cubicBezTo>
                  <a:pt x="10" y="37"/>
                  <a:pt x="9" y="38"/>
                  <a:pt x="7" y="39"/>
                </a:cubicBezTo>
                <a:cubicBezTo>
                  <a:pt x="8" y="39"/>
                  <a:pt x="4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8" y="37"/>
                  <a:pt x="13" y="33"/>
                  <a:pt x="17" y="29"/>
                </a:cubicBezTo>
                <a:cubicBezTo>
                  <a:pt x="22" y="24"/>
                  <a:pt x="27" y="20"/>
                  <a:pt x="32" y="16"/>
                </a:cubicBezTo>
                <a:cubicBezTo>
                  <a:pt x="33" y="16"/>
                  <a:pt x="33" y="16"/>
                  <a:pt x="33" y="15"/>
                </a:cubicBezTo>
                <a:cubicBezTo>
                  <a:pt x="34" y="19"/>
                  <a:pt x="36" y="22"/>
                  <a:pt x="36" y="26"/>
                </a:cubicBezTo>
                <a:cubicBezTo>
                  <a:pt x="32" y="28"/>
                  <a:pt x="29" y="32"/>
                  <a:pt x="26" y="35"/>
                </a:cubicBezTo>
                <a:close/>
                <a:moveTo>
                  <a:pt x="13" y="32"/>
                </a:moveTo>
                <a:cubicBezTo>
                  <a:pt x="10" y="35"/>
                  <a:pt x="7" y="38"/>
                  <a:pt x="4" y="41"/>
                </a:cubicBezTo>
                <a:cubicBezTo>
                  <a:pt x="4" y="40"/>
                  <a:pt x="4" y="39"/>
                  <a:pt x="3" y="38"/>
                </a:cubicBezTo>
                <a:cubicBezTo>
                  <a:pt x="8" y="35"/>
                  <a:pt x="12" y="32"/>
                  <a:pt x="17" y="28"/>
                </a:cubicBezTo>
                <a:cubicBezTo>
                  <a:pt x="15" y="29"/>
                  <a:pt x="14" y="30"/>
                  <a:pt x="13" y="32"/>
                </a:cubicBezTo>
                <a:close/>
                <a:moveTo>
                  <a:pt x="3" y="32"/>
                </a:moveTo>
                <a:cubicBezTo>
                  <a:pt x="8" y="29"/>
                  <a:pt x="13" y="26"/>
                  <a:pt x="18" y="22"/>
                </a:cubicBezTo>
                <a:cubicBezTo>
                  <a:pt x="19" y="21"/>
                  <a:pt x="20" y="20"/>
                  <a:pt x="21" y="19"/>
                </a:cubicBezTo>
                <a:cubicBezTo>
                  <a:pt x="15" y="25"/>
                  <a:pt x="8" y="30"/>
                  <a:pt x="3" y="36"/>
                </a:cubicBezTo>
                <a:cubicBezTo>
                  <a:pt x="3" y="35"/>
                  <a:pt x="3" y="34"/>
                  <a:pt x="3" y="32"/>
                </a:cubicBezTo>
                <a:close/>
                <a:moveTo>
                  <a:pt x="4" y="27"/>
                </a:moveTo>
                <a:cubicBezTo>
                  <a:pt x="7" y="25"/>
                  <a:pt x="10" y="22"/>
                  <a:pt x="13" y="20"/>
                </a:cubicBezTo>
                <a:cubicBezTo>
                  <a:pt x="16" y="18"/>
                  <a:pt x="18" y="16"/>
                  <a:pt x="21" y="14"/>
                </a:cubicBezTo>
                <a:cubicBezTo>
                  <a:pt x="21" y="13"/>
                  <a:pt x="22" y="13"/>
                  <a:pt x="23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3" y="12"/>
                  <a:pt x="23" y="12"/>
                </a:cubicBezTo>
                <a:cubicBezTo>
                  <a:pt x="19" y="16"/>
                  <a:pt x="15" y="20"/>
                  <a:pt x="11" y="24"/>
                </a:cubicBezTo>
                <a:cubicBezTo>
                  <a:pt x="9" y="26"/>
                  <a:pt x="6" y="28"/>
                  <a:pt x="3" y="31"/>
                </a:cubicBezTo>
                <a:cubicBezTo>
                  <a:pt x="4" y="30"/>
                  <a:pt x="4" y="28"/>
                  <a:pt x="4" y="27"/>
                </a:cubicBezTo>
                <a:close/>
                <a:moveTo>
                  <a:pt x="4" y="23"/>
                </a:moveTo>
                <a:cubicBezTo>
                  <a:pt x="6" y="22"/>
                  <a:pt x="8" y="21"/>
                  <a:pt x="9" y="20"/>
                </a:cubicBezTo>
                <a:cubicBezTo>
                  <a:pt x="7" y="21"/>
                  <a:pt x="6" y="23"/>
                  <a:pt x="4" y="25"/>
                </a:cubicBezTo>
                <a:cubicBezTo>
                  <a:pt x="4" y="25"/>
                  <a:pt x="4" y="24"/>
                  <a:pt x="4" y="24"/>
                </a:cubicBezTo>
                <a:cubicBezTo>
                  <a:pt x="4" y="24"/>
                  <a:pt x="4" y="24"/>
                  <a:pt x="4" y="23"/>
                </a:cubicBezTo>
                <a:close/>
                <a:moveTo>
                  <a:pt x="6" y="18"/>
                </a:moveTo>
                <a:cubicBezTo>
                  <a:pt x="7" y="16"/>
                  <a:pt x="9" y="14"/>
                  <a:pt x="11" y="12"/>
                </a:cubicBezTo>
                <a:cubicBezTo>
                  <a:pt x="13" y="11"/>
                  <a:pt x="14" y="10"/>
                  <a:pt x="15" y="9"/>
                </a:cubicBezTo>
                <a:cubicBezTo>
                  <a:pt x="16" y="8"/>
                  <a:pt x="19" y="5"/>
                  <a:pt x="15" y="10"/>
                </a:cubicBezTo>
                <a:cubicBezTo>
                  <a:pt x="12" y="13"/>
                  <a:pt x="8" y="16"/>
                  <a:pt x="5" y="20"/>
                </a:cubicBezTo>
                <a:cubicBezTo>
                  <a:pt x="5" y="19"/>
                  <a:pt x="5" y="19"/>
                  <a:pt x="6" y="18"/>
                </a:cubicBezTo>
                <a:close/>
                <a:moveTo>
                  <a:pt x="14" y="109"/>
                </a:moveTo>
                <a:cubicBezTo>
                  <a:pt x="18" y="107"/>
                  <a:pt x="23" y="105"/>
                  <a:pt x="28" y="104"/>
                </a:cubicBezTo>
                <a:cubicBezTo>
                  <a:pt x="23" y="106"/>
                  <a:pt x="19" y="109"/>
                  <a:pt x="15" y="112"/>
                </a:cubicBezTo>
                <a:cubicBezTo>
                  <a:pt x="15" y="111"/>
                  <a:pt x="15" y="111"/>
                  <a:pt x="15" y="110"/>
                </a:cubicBezTo>
                <a:cubicBezTo>
                  <a:pt x="15" y="110"/>
                  <a:pt x="15" y="109"/>
                  <a:pt x="14" y="109"/>
                </a:cubicBezTo>
                <a:close/>
                <a:moveTo>
                  <a:pt x="50" y="208"/>
                </a:moveTo>
                <a:cubicBezTo>
                  <a:pt x="49" y="207"/>
                  <a:pt x="48" y="206"/>
                  <a:pt x="47" y="205"/>
                </a:cubicBezTo>
                <a:cubicBezTo>
                  <a:pt x="43" y="202"/>
                  <a:pt x="40" y="202"/>
                  <a:pt x="36" y="201"/>
                </a:cubicBezTo>
                <a:cubicBezTo>
                  <a:pt x="36" y="193"/>
                  <a:pt x="34" y="184"/>
                  <a:pt x="35" y="176"/>
                </a:cubicBezTo>
                <a:cubicBezTo>
                  <a:pt x="38" y="175"/>
                  <a:pt x="40" y="174"/>
                  <a:pt x="43" y="173"/>
                </a:cubicBezTo>
                <a:cubicBezTo>
                  <a:pt x="47" y="181"/>
                  <a:pt x="52" y="188"/>
                  <a:pt x="56" y="197"/>
                </a:cubicBezTo>
                <a:cubicBezTo>
                  <a:pt x="52" y="199"/>
                  <a:pt x="50" y="204"/>
                  <a:pt x="50" y="208"/>
                </a:cubicBezTo>
                <a:close/>
                <a:moveTo>
                  <a:pt x="43" y="170"/>
                </a:moveTo>
                <a:cubicBezTo>
                  <a:pt x="43" y="170"/>
                  <a:pt x="42" y="170"/>
                  <a:pt x="42" y="170"/>
                </a:cubicBezTo>
                <a:cubicBezTo>
                  <a:pt x="42" y="170"/>
                  <a:pt x="42" y="169"/>
                  <a:pt x="42" y="170"/>
                </a:cubicBezTo>
                <a:cubicBezTo>
                  <a:pt x="41" y="170"/>
                  <a:pt x="40" y="170"/>
                  <a:pt x="39" y="171"/>
                </a:cubicBezTo>
                <a:cubicBezTo>
                  <a:pt x="39" y="171"/>
                  <a:pt x="39" y="171"/>
                  <a:pt x="38" y="171"/>
                </a:cubicBezTo>
                <a:cubicBezTo>
                  <a:pt x="39" y="171"/>
                  <a:pt x="39" y="171"/>
                  <a:pt x="39" y="171"/>
                </a:cubicBezTo>
                <a:cubicBezTo>
                  <a:pt x="40" y="170"/>
                  <a:pt x="41" y="169"/>
                  <a:pt x="42" y="168"/>
                </a:cubicBezTo>
                <a:cubicBezTo>
                  <a:pt x="42" y="168"/>
                  <a:pt x="42" y="168"/>
                  <a:pt x="42" y="168"/>
                </a:cubicBezTo>
                <a:cubicBezTo>
                  <a:pt x="40" y="168"/>
                  <a:pt x="35" y="169"/>
                  <a:pt x="34" y="171"/>
                </a:cubicBezTo>
                <a:cubicBezTo>
                  <a:pt x="36" y="169"/>
                  <a:pt x="39" y="167"/>
                  <a:pt x="42" y="165"/>
                </a:cubicBezTo>
                <a:cubicBezTo>
                  <a:pt x="42" y="165"/>
                  <a:pt x="42" y="164"/>
                  <a:pt x="41" y="164"/>
                </a:cubicBezTo>
                <a:cubicBezTo>
                  <a:pt x="40" y="165"/>
                  <a:pt x="38" y="166"/>
                  <a:pt x="37" y="166"/>
                </a:cubicBezTo>
                <a:cubicBezTo>
                  <a:pt x="35" y="167"/>
                  <a:pt x="30" y="170"/>
                  <a:pt x="35" y="167"/>
                </a:cubicBezTo>
                <a:cubicBezTo>
                  <a:pt x="37" y="165"/>
                  <a:pt x="40" y="164"/>
                  <a:pt x="42" y="161"/>
                </a:cubicBezTo>
                <a:cubicBezTo>
                  <a:pt x="42" y="161"/>
                  <a:pt x="42" y="161"/>
                  <a:pt x="41" y="161"/>
                </a:cubicBezTo>
                <a:cubicBezTo>
                  <a:pt x="39" y="162"/>
                  <a:pt x="35" y="163"/>
                  <a:pt x="33" y="165"/>
                </a:cubicBezTo>
                <a:cubicBezTo>
                  <a:pt x="36" y="162"/>
                  <a:pt x="39" y="161"/>
                  <a:pt x="42" y="158"/>
                </a:cubicBezTo>
                <a:cubicBezTo>
                  <a:pt x="42" y="162"/>
                  <a:pt x="42" y="166"/>
                  <a:pt x="43" y="170"/>
                </a:cubicBezTo>
                <a:close/>
                <a:moveTo>
                  <a:pt x="32" y="15"/>
                </a:moveTo>
                <a:cubicBezTo>
                  <a:pt x="32" y="15"/>
                  <a:pt x="32" y="15"/>
                  <a:pt x="32" y="15"/>
                </a:cubicBezTo>
                <a:cubicBezTo>
                  <a:pt x="27" y="19"/>
                  <a:pt x="23" y="22"/>
                  <a:pt x="18" y="26"/>
                </a:cubicBezTo>
                <a:cubicBezTo>
                  <a:pt x="15" y="28"/>
                  <a:pt x="12" y="31"/>
                  <a:pt x="10" y="33"/>
                </a:cubicBezTo>
                <a:cubicBezTo>
                  <a:pt x="8" y="34"/>
                  <a:pt x="7" y="35"/>
                  <a:pt x="5" y="36"/>
                </a:cubicBezTo>
                <a:cubicBezTo>
                  <a:pt x="4" y="37"/>
                  <a:pt x="3" y="38"/>
                  <a:pt x="5" y="36"/>
                </a:cubicBezTo>
                <a:cubicBezTo>
                  <a:pt x="11" y="27"/>
                  <a:pt x="20" y="21"/>
                  <a:pt x="28" y="14"/>
                </a:cubicBezTo>
                <a:cubicBezTo>
                  <a:pt x="28" y="14"/>
                  <a:pt x="29" y="14"/>
                  <a:pt x="29" y="13"/>
                </a:cubicBezTo>
                <a:cubicBezTo>
                  <a:pt x="29" y="13"/>
                  <a:pt x="30" y="12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1" y="13"/>
                  <a:pt x="32" y="14"/>
                  <a:pt x="32" y="15"/>
                </a:cubicBezTo>
                <a:close/>
                <a:moveTo>
                  <a:pt x="25" y="8"/>
                </a:moveTo>
                <a:cubicBezTo>
                  <a:pt x="27" y="9"/>
                  <a:pt x="28" y="10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25" y="15"/>
                  <a:pt x="20" y="19"/>
                  <a:pt x="16" y="23"/>
                </a:cubicBezTo>
                <a:cubicBezTo>
                  <a:pt x="14" y="24"/>
                  <a:pt x="12" y="26"/>
                  <a:pt x="10" y="27"/>
                </a:cubicBezTo>
                <a:cubicBezTo>
                  <a:pt x="9" y="28"/>
                  <a:pt x="8" y="28"/>
                  <a:pt x="7" y="29"/>
                </a:cubicBezTo>
                <a:cubicBezTo>
                  <a:pt x="7" y="29"/>
                  <a:pt x="3" y="33"/>
                  <a:pt x="4" y="30"/>
                </a:cubicBezTo>
                <a:cubicBezTo>
                  <a:pt x="7" y="27"/>
                  <a:pt x="11" y="25"/>
                  <a:pt x="14" y="23"/>
                </a:cubicBezTo>
                <a:cubicBezTo>
                  <a:pt x="18" y="18"/>
                  <a:pt x="22" y="14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18" y="14"/>
                  <a:pt x="11" y="21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6" y="24"/>
                  <a:pt x="9" y="20"/>
                  <a:pt x="12" y="18"/>
                </a:cubicBezTo>
                <a:cubicBezTo>
                  <a:pt x="14" y="16"/>
                  <a:pt x="17" y="13"/>
                  <a:pt x="19" y="11"/>
                </a:cubicBezTo>
                <a:cubicBezTo>
                  <a:pt x="21" y="11"/>
                  <a:pt x="22" y="10"/>
                  <a:pt x="21" y="10"/>
                </a:cubicBezTo>
                <a:cubicBezTo>
                  <a:pt x="22" y="9"/>
                  <a:pt x="22" y="9"/>
                  <a:pt x="23" y="8"/>
                </a:cubicBezTo>
                <a:cubicBezTo>
                  <a:pt x="23" y="8"/>
                  <a:pt x="23" y="8"/>
                  <a:pt x="22" y="8"/>
                </a:cubicBezTo>
                <a:cubicBezTo>
                  <a:pt x="16" y="12"/>
                  <a:pt x="11" y="18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1"/>
                  <a:pt x="6" y="19"/>
                  <a:pt x="7" y="19"/>
                </a:cubicBezTo>
                <a:cubicBezTo>
                  <a:pt x="9" y="17"/>
                  <a:pt x="10" y="16"/>
                  <a:pt x="12" y="14"/>
                </a:cubicBezTo>
                <a:cubicBezTo>
                  <a:pt x="14" y="12"/>
                  <a:pt x="16" y="9"/>
                  <a:pt x="18" y="6"/>
                </a:cubicBezTo>
                <a:cubicBezTo>
                  <a:pt x="19" y="6"/>
                  <a:pt x="18" y="6"/>
                  <a:pt x="18" y="6"/>
                </a:cubicBezTo>
                <a:cubicBezTo>
                  <a:pt x="14" y="9"/>
                  <a:pt x="10" y="13"/>
                  <a:pt x="6" y="16"/>
                </a:cubicBezTo>
                <a:cubicBezTo>
                  <a:pt x="10" y="8"/>
                  <a:pt x="16" y="2"/>
                  <a:pt x="25" y="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Freeform 54"/>
          <p:cNvSpPr/>
          <p:nvPr/>
        </p:nvSpPr>
        <p:spPr bwMode="auto">
          <a:xfrm>
            <a:off x="1154113" y="1503363"/>
            <a:ext cx="22225" cy="41275"/>
          </a:xfrm>
          <a:custGeom>
            <a:avLst/>
            <a:gdLst>
              <a:gd name="T0" fmla="*/ 3 w 6"/>
              <a:gd name="T1" fmla="*/ 2 h 11"/>
              <a:gd name="T2" fmla="*/ 0 w 6"/>
              <a:gd name="T3" fmla="*/ 3 h 11"/>
              <a:gd name="T4" fmla="*/ 2 w 6"/>
              <a:gd name="T5" fmla="*/ 10 h 11"/>
              <a:gd name="T6" fmla="*/ 5 w 6"/>
              <a:gd name="T7" fmla="*/ 8 h 11"/>
              <a:gd name="T8" fmla="*/ 3 w 6"/>
              <a:gd name="T9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1">
                <a:moveTo>
                  <a:pt x="3" y="2"/>
                </a:moveTo>
                <a:cubicBezTo>
                  <a:pt x="3" y="0"/>
                  <a:pt x="0" y="1"/>
                  <a:pt x="0" y="3"/>
                </a:cubicBezTo>
                <a:cubicBezTo>
                  <a:pt x="1" y="5"/>
                  <a:pt x="1" y="8"/>
                  <a:pt x="2" y="10"/>
                </a:cubicBezTo>
                <a:cubicBezTo>
                  <a:pt x="3" y="11"/>
                  <a:pt x="6" y="10"/>
                  <a:pt x="5" y="8"/>
                </a:cubicBezTo>
                <a:cubicBezTo>
                  <a:pt x="4" y="6"/>
                  <a:pt x="4" y="4"/>
                  <a:pt x="3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Freeform 55"/>
          <p:cNvSpPr>
            <a:spLocks noEditPoints="1"/>
          </p:cNvSpPr>
          <p:nvPr/>
        </p:nvSpPr>
        <p:spPr bwMode="auto">
          <a:xfrm>
            <a:off x="3135313" y="3856038"/>
            <a:ext cx="225425" cy="811213"/>
          </a:xfrm>
          <a:custGeom>
            <a:avLst/>
            <a:gdLst>
              <a:gd name="T0" fmla="*/ 44 w 60"/>
              <a:gd name="T1" fmla="*/ 206 h 216"/>
              <a:gd name="T2" fmla="*/ 42 w 60"/>
              <a:gd name="T3" fmla="*/ 69 h 216"/>
              <a:gd name="T4" fmla="*/ 7 w 60"/>
              <a:gd name="T5" fmla="*/ 67 h 216"/>
              <a:gd name="T6" fmla="*/ 32 w 60"/>
              <a:gd name="T7" fmla="*/ 165 h 216"/>
              <a:gd name="T8" fmla="*/ 37 w 60"/>
              <a:gd name="T9" fmla="*/ 167 h 216"/>
              <a:gd name="T10" fmla="*/ 27 w 60"/>
              <a:gd name="T11" fmla="*/ 154 h 216"/>
              <a:gd name="T12" fmla="*/ 37 w 60"/>
              <a:gd name="T13" fmla="*/ 139 h 216"/>
              <a:gd name="T14" fmla="*/ 36 w 60"/>
              <a:gd name="T15" fmla="*/ 136 h 216"/>
              <a:gd name="T16" fmla="*/ 34 w 60"/>
              <a:gd name="T17" fmla="*/ 134 h 216"/>
              <a:gd name="T18" fmla="*/ 23 w 60"/>
              <a:gd name="T19" fmla="*/ 63 h 216"/>
              <a:gd name="T20" fmla="*/ 31 w 60"/>
              <a:gd name="T21" fmla="*/ 23 h 216"/>
              <a:gd name="T22" fmla="*/ 30 w 60"/>
              <a:gd name="T23" fmla="*/ 37 h 216"/>
              <a:gd name="T24" fmla="*/ 35 w 60"/>
              <a:gd name="T25" fmla="*/ 28 h 216"/>
              <a:gd name="T26" fmla="*/ 26 w 60"/>
              <a:gd name="T27" fmla="*/ 32 h 216"/>
              <a:gd name="T28" fmla="*/ 6 w 60"/>
              <a:gd name="T29" fmla="*/ 63 h 216"/>
              <a:gd name="T30" fmla="*/ 38 w 60"/>
              <a:gd name="T31" fmla="*/ 90 h 216"/>
              <a:gd name="T32" fmla="*/ 13 w 60"/>
              <a:gd name="T33" fmla="*/ 99 h 216"/>
              <a:gd name="T34" fmla="*/ 15 w 60"/>
              <a:gd name="T35" fmla="*/ 96 h 216"/>
              <a:gd name="T36" fmla="*/ 25 w 60"/>
              <a:gd name="T37" fmla="*/ 95 h 216"/>
              <a:gd name="T38" fmla="*/ 39 w 60"/>
              <a:gd name="T39" fmla="*/ 63 h 216"/>
              <a:gd name="T40" fmla="*/ 19 w 60"/>
              <a:gd name="T41" fmla="*/ 92 h 216"/>
              <a:gd name="T42" fmla="*/ 39 w 60"/>
              <a:gd name="T43" fmla="*/ 68 h 216"/>
              <a:gd name="T44" fmla="*/ 35 w 60"/>
              <a:gd name="T45" fmla="*/ 84 h 216"/>
              <a:gd name="T46" fmla="*/ 38 w 60"/>
              <a:gd name="T47" fmla="*/ 52 h 216"/>
              <a:gd name="T48" fmla="*/ 24 w 60"/>
              <a:gd name="T49" fmla="*/ 70 h 216"/>
              <a:gd name="T50" fmla="*/ 38 w 60"/>
              <a:gd name="T51" fmla="*/ 52 h 216"/>
              <a:gd name="T52" fmla="*/ 33 w 60"/>
              <a:gd name="T53" fmla="*/ 67 h 216"/>
              <a:gd name="T54" fmla="*/ 10 w 60"/>
              <a:gd name="T55" fmla="*/ 85 h 216"/>
              <a:gd name="T56" fmla="*/ 41 w 60"/>
              <a:gd name="T57" fmla="*/ 134 h 216"/>
              <a:gd name="T58" fmla="*/ 32 w 60"/>
              <a:gd name="T59" fmla="*/ 134 h 216"/>
              <a:gd name="T60" fmla="*/ 41 w 60"/>
              <a:gd name="T61" fmla="*/ 134 h 216"/>
              <a:gd name="T62" fmla="*/ 39 w 60"/>
              <a:gd name="T63" fmla="*/ 118 h 216"/>
              <a:gd name="T64" fmla="*/ 38 w 60"/>
              <a:gd name="T65" fmla="*/ 122 h 216"/>
              <a:gd name="T66" fmla="*/ 40 w 60"/>
              <a:gd name="T67" fmla="*/ 107 h 216"/>
              <a:gd name="T68" fmla="*/ 30 w 60"/>
              <a:gd name="T69" fmla="*/ 104 h 216"/>
              <a:gd name="T70" fmla="*/ 17 w 60"/>
              <a:gd name="T71" fmla="*/ 116 h 216"/>
              <a:gd name="T72" fmla="*/ 17 w 60"/>
              <a:gd name="T73" fmla="*/ 119 h 216"/>
              <a:gd name="T74" fmla="*/ 20 w 60"/>
              <a:gd name="T75" fmla="*/ 131 h 216"/>
              <a:gd name="T76" fmla="*/ 42 w 60"/>
              <a:gd name="T77" fmla="*/ 154 h 216"/>
              <a:gd name="T78" fmla="*/ 28 w 60"/>
              <a:gd name="T79" fmla="*/ 153 h 216"/>
              <a:gd name="T80" fmla="*/ 31 w 60"/>
              <a:gd name="T81" fmla="*/ 94 h 216"/>
              <a:gd name="T82" fmla="*/ 39 w 60"/>
              <a:gd name="T83" fmla="*/ 50 h 216"/>
              <a:gd name="T84" fmla="*/ 39 w 60"/>
              <a:gd name="T85" fmla="*/ 50 h 216"/>
              <a:gd name="T86" fmla="*/ 38 w 60"/>
              <a:gd name="T87" fmla="*/ 30 h 216"/>
              <a:gd name="T88" fmla="*/ 13 w 60"/>
              <a:gd name="T89" fmla="*/ 46 h 216"/>
              <a:gd name="T90" fmla="*/ 34 w 60"/>
              <a:gd name="T91" fmla="*/ 20 h 216"/>
              <a:gd name="T92" fmla="*/ 33 w 60"/>
              <a:gd name="T93" fmla="*/ 16 h 216"/>
              <a:gd name="T94" fmla="*/ 4 w 60"/>
              <a:gd name="T95" fmla="*/ 32 h 216"/>
              <a:gd name="T96" fmla="*/ 24 w 60"/>
              <a:gd name="T97" fmla="*/ 11 h 216"/>
              <a:gd name="T98" fmla="*/ 5 w 60"/>
              <a:gd name="T99" fmla="*/ 23 h 216"/>
              <a:gd name="T100" fmla="*/ 16 w 60"/>
              <a:gd name="T101" fmla="*/ 112 h 216"/>
              <a:gd name="T102" fmla="*/ 51 w 60"/>
              <a:gd name="T103" fmla="*/ 208 h 216"/>
              <a:gd name="T104" fmla="*/ 34 w 60"/>
              <a:gd name="T105" fmla="*/ 171 h 216"/>
              <a:gd name="T106" fmla="*/ 43 w 60"/>
              <a:gd name="T107" fmla="*/ 170 h 216"/>
              <a:gd name="T108" fmla="*/ 30 w 60"/>
              <a:gd name="T109" fmla="*/ 12 h 216"/>
              <a:gd name="T110" fmla="*/ 5 w 60"/>
              <a:gd name="T111" fmla="*/ 30 h 216"/>
              <a:gd name="T112" fmla="*/ 23 w 60"/>
              <a:gd name="T113" fmla="*/ 8 h 216"/>
              <a:gd name="T114" fmla="*/ 26 w 60"/>
              <a:gd name="T115" fmla="*/ 8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0" h="216">
                <a:moveTo>
                  <a:pt x="6" y="11"/>
                </a:moveTo>
                <a:cubicBezTo>
                  <a:pt x="0" y="20"/>
                  <a:pt x="1" y="32"/>
                  <a:pt x="1" y="42"/>
                </a:cubicBezTo>
                <a:cubicBezTo>
                  <a:pt x="2" y="56"/>
                  <a:pt x="4" y="69"/>
                  <a:pt x="6" y="82"/>
                </a:cubicBezTo>
                <a:cubicBezTo>
                  <a:pt x="12" y="114"/>
                  <a:pt x="20" y="145"/>
                  <a:pt x="32" y="175"/>
                </a:cubicBezTo>
                <a:cubicBezTo>
                  <a:pt x="32" y="175"/>
                  <a:pt x="32" y="175"/>
                  <a:pt x="32" y="175"/>
                </a:cubicBezTo>
                <a:cubicBezTo>
                  <a:pt x="32" y="184"/>
                  <a:pt x="33" y="193"/>
                  <a:pt x="34" y="201"/>
                </a:cubicBezTo>
                <a:cubicBezTo>
                  <a:pt x="34" y="202"/>
                  <a:pt x="34" y="202"/>
                  <a:pt x="34" y="202"/>
                </a:cubicBezTo>
                <a:cubicBezTo>
                  <a:pt x="34" y="202"/>
                  <a:pt x="34" y="203"/>
                  <a:pt x="35" y="203"/>
                </a:cubicBezTo>
                <a:cubicBezTo>
                  <a:pt x="38" y="204"/>
                  <a:pt x="41" y="204"/>
                  <a:pt x="44" y="206"/>
                </a:cubicBezTo>
                <a:cubicBezTo>
                  <a:pt x="47" y="208"/>
                  <a:pt x="50" y="211"/>
                  <a:pt x="51" y="214"/>
                </a:cubicBezTo>
                <a:cubicBezTo>
                  <a:pt x="51" y="215"/>
                  <a:pt x="51" y="215"/>
                  <a:pt x="52" y="215"/>
                </a:cubicBezTo>
                <a:cubicBezTo>
                  <a:pt x="52" y="216"/>
                  <a:pt x="54" y="215"/>
                  <a:pt x="54" y="214"/>
                </a:cubicBezTo>
                <a:cubicBezTo>
                  <a:pt x="53" y="209"/>
                  <a:pt x="53" y="201"/>
                  <a:pt x="59" y="198"/>
                </a:cubicBezTo>
                <a:cubicBezTo>
                  <a:pt x="60" y="198"/>
                  <a:pt x="60" y="197"/>
                  <a:pt x="59" y="196"/>
                </a:cubicBezTo>
                <a:cubicBezTo>
                  <a:pt x="56" y="188"/>
                  <a:pt x="50" y="180"/>
                  <a:pt x="46" y="172"/>
                </a:cubicBezTo>
                <a:cubicBezTo>
                  <a:pt x="46" y="171"/>
                  <a:pt x="46" y="171"/>
                  <a:pt x="46" y="171"/>
                </a:cubicBezTo>
                <a:cubicBezTo>
                  <a:pt x="44" y="156"/>
                  <a:pt x="44" y="141"/>
                  <a:pt x="43" y="126"/>
                </a:cubicBezTo>
                <a:cubicBezTo>
                  <a:pt x="42" y="107"/>
                  <a:pt x="42" y="88"/>
                  <a:pt x="42" y="69"/>
                </a:cubicBezTo>
                <a:cubicBezTo>
                  <a:pt x="42" y="54"/>
                  <a:pt x="43" y="39"/>
                  <a:pt x="40" y="25"/>
                </a:cubicBezTo>
                <a:cubicBezTo>
                  <a:pt x="38" y="17"/>
                  <a:pt x="33" y="8"/>
                  <a:pt x="25" y="4"/>
                </a:cubicBezTo>
                <a:cubicBezTo>
                  <a:pt x="17" y="0"/>
                  <a:pt x="10" y="4"/>
                  <a:pt x="6" y="11"/>
                </a:cubicBezTo>
                <a:close/>
                <a:moveTo>
                  <a:pt x="39" y="36"/>
                </a:moveTo>
                <a:cubicBezTo>
                  <a:pt x="39" y="38"/>
                  <a:pt x="39" y="40"/>
                  <a:pt x="39" y="41"/>
                </a:cubicBezTo>
                <a:cubicBezTo>
                  <a:pt x="33" y="45"/>
                  <a:pt x="28" y="49"/>
                  <a:pt x="23" y="54"/>
                </a:cubicBezTo>
                <a:cubicBezTo>
                  <a:pt x="20" y="56"/>
                  <a:pt x="18" y="59"/>
                  <a:pt x="15" y="61"/>
                </a:cubicBezTo>
                <a:cubicBezTo>
                  <a:pt x="13" y="63"/>
                  <a:pt x="9" y="65"/>
                  <a:pt x="7" y="67"/>
                </a:cubicBezTo>
                <a:cubicBezTo>
                  <a:pt x="7" y="67"/>
                  <a:pt x="7" y="67"/>
                  <a:pt x="7" y="67"/>
                </a:cubicBezTo>
                <a:cubicBezTo>
                  <a:pt x="16" y="55"/>
                  <a:pt x="29" y="47"/>
                  <a:pt x="39" y="36"/>
                </a:cubicBezTo>
                <a:cubicBezTo>
                  <a:pt x="39" y="36"/>
                  <a:pt x="39" y="36"/>
                  <a:pt x="39" y="36"/>
                </a:cubicBezTo>
                <a:close/>
                <a:moveTo>
                  <a:pt x="32" y="166"/>
                </a:moveTo>
                <a:cubicBezTo>
                  <a:pt x="35" y="165"/>
                  <a:pt x="39" y="164"/>
                  <a:pt x="41" y="162"/>
                </a:cubicBezTo>
                <a:cubicBezTo>
                  <a:pt x="38" y="164"/>
                  <a:pt x="35" y="166"/>
                  <a:pt x="32" y="168"/>
                </a:cubicBezTo>
                <a:cubicBezTo>
                  <a:pt x="32" y="167"/>
                  <a:pt x="31" y="165"/>
                  <a:pt x="31" y="163"/>
                </a:cubicBezTo>
                <a:cubicBezTo>
                  <a:pt x="31" y="163"/>
                  <a:pt x="31" y="163"/>
                  <a:pt x="31" y="163"/>
                </a:cubicBezTo>
                <a:cubicBezTo>
                  <a:pt x="34" y="162"/>
                  <a:pt x="37" y="160"/>
                  <a:pt x="41" y="158"/>
                </a:cubicBezTo>
                <a:cubicBezTo>
                  <a:pt x="38" y="160"/>
                  <a:pt x="34" y="163"/>
                  <a:pt x="32" y="165"/>
                </a:cubicBezTo>
                <a:cubicBezTo>
                  <a:pt x="32" y="165"/>
                  <a:pt x="32" y="166"/>
                  <a:pt x="32" y="166"/>
                </a:cubicBezTo>
                <a:close/>
                <a:moveTo>
                  <a:pt x="37" y="172"/>
                </a:moveTo>
                <a:cubicBezTo>
                  <a:pt x="36" y="172"/>
                  <a:pt x="35" y="172"/>
                  <a:pt x="34" y="173"/>
                </a:cubicBezTo>
                <a:cubicBezTo>
                  <a:pt x="34" y="172"/>
                  <a:pt x="34" y="172"/>
                  <a:pt x="34" y="172"/>
                </a:cubicBezTo>
                <a:cubicBezTo>
                  <a:pt x="35" y="171"/>
                  <a:pt x="37" y="170"/>
                  <a:pt x="38" y="170"/>
                </a:cubicBezTo>
                <a:cubicBezTo>
                  <a:pt x="44" y="167"/>
                  <a:pt x="39" y="170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lose/>
                <a:moveTo>
                  <a:pt x="33" y="169"/>
                </a:moveTo>
                <a:cubicBezTo>
                  <a:pt x="34" y="168"/>
                  <a:pt x="36" y="168"/>
                  <a:pt x="37" y="167"/>
                </a:cubicBezTo>
                <a:cubicBezTo>
                  <a:pt x="38" y="167"/>
                  <a:pt x="42" y="164"/>
                  <a:pt x="39" y="166"/>
                </a:cubicBezTo>
                <a:cubicBezTo>
                  <a:pt x="37" y="167"/>
                  <a:pt x="35" y="169"/>
                  <a:pt x="33" y="171"/>
                </a:cubicBezTo>
                <a:cubicBezTo>
                  <a:pt x="33" y="170"/>
                  <a:pt x="33" y="170"/>
                  <a:pt x="33" y="169"/>
                </a:cubicBezTo>
                <a:close/>
                <a:moveTo>
                  <a:pt x="30" y="160"/>
                </a:moveTo>
                <a:cubicBezTo>
                  <a:pt x="33" y="158"/>
                  <a:pt x="36" y="157"/>
                  <a:pt x="40" y="155"/>
                </a:cubicBezTo>
                <a:cubicBezTo>
                  <a:pt x="38" y="156"/>
                  <a:pt x="33" y="161"/>
                  <a:pt x="30" y="163"/>
                </a:cubicBezTo>
                <a:cubicBezTo>
                  <a:pt x="30" y="163"/>
                  <a:pt x="30" y="163"/>
                  <a:pt x="30" y="163"/>
                </a:cubicBezTo>
                <a:cubicBezTo>
                  <a:pt x="30" y="162"/>
                  <a:pt x="30" y="161"/>
                  <a:pt x="30" y="160"/>
                </a:cubicBezTo>
                <a:close/>
                <a:moveTo>
                  <a:pt x="27" y="154"/>
                </a:moveTo>
                <a:cubicBezTo>
                  <a:pt x="32" y="152"/>
                  <a:pt x="35" y="150"/>
                  <a:pt x="40" y="148"/>
                </a:cubicBezTo>
                <a:cubicBezTo>
                  <a:pt x="36" y="149"/>
                  <a:pt x="31" y="153"/>
                  <a:pt x="28" y="156"/>
                </a:cubicBezTo>
                <a:cubicBezTo>
                  <a:pt x="28" y="156"/>
                  <a:pt x="28" y="155"/>
                  <a:pt x="27" y="154"/>
                </a:cubicBezTo>
                <a:close/>
                <a:moveTo>
                  <a:pt x="26" y="150"/>
                </a:moveTo>
                <a:cubicBezTo>
                  <a:pt x="31" y="148"/>
                  <a:pt x="36" y="145"/>
                  <a:pt x="39" y="141"/>
                </a:cubicBezTo>
                <a:cubicBezTo>
                  <a:pt x="35" y="145"/>
                  <a:pt x="31" y="149"/>
                  <a:pt x="27" y="153"/>
                </a:cubicBezTo>
                <a:cubicBezTo>
                  <a:pt x="27" y="152"/>
                  <a:pt x="26" y="151"/>
                  <a:pt x="26" y="150"/>
                </a:cubicBezTo>
                <a:close/>
                <a:moveTo>
                  <a:pt x="25" y="146"/>
                </a:moveTo>
                <a:cubicBezTo>
                  <a:pt x="29" y="144"/>
                  <a:pt x="33" y="141"/>
                  <a:pt x="37" y="139"/>
                </a:cubicBezTo>
                <a:cubicBezTo>
                  <a:pt x="39" y="138"/>
                  <a:pt x="39" y="138"/>
                  <a:pt x="38" y="139"/>
                </a:cubicBezTo>
                <a:cubicBezTo>
                  <a:pt x="36" y="141"/>
                  <a:pt x="35" y="142"/>
                  <a:pt x="34" y="143"/>
                </a:cubicBezTo>
                <a:cubicBezTo>
                  <a:pt x="31" y="145"/>
                  <a:pt x="29" y="147"/>
                  <a:pt x="26" y="149"/>
                </a:cubicBezTo>
                <a:cubicBezTo>
                  <a:pt x="25" y="148"/>
                  <a:pt x="25" y="147"/>
                  <a:pt x="25" y="146"/>
                </a:cubicBezTo>
                <a:close/>
                <a:moveTo>
                  <a:pt x="23" y="142"/>
                </a:moveTo>
                <a:cubicBezTo>
                  <a:pt x="23" y="142"/>
                  <a:pt x="23" y="142"/>
                  <a:pt x="23" y="142"/>
                </a:cubicBezTo>
                <a:cubicBezTo>
                  <a:pt x="26" y="141"/>
                  <a:pt x="28" y="140"/>
                  <a:pt x="31" y="139"/>
                </a:cubicBezTo>
                <a:cubicBezTo>
                  <a:pt x="32" y="138"/>
                  <a:pt x="34" y="137"/>
                  <a:pt x="35" y="137"/>
                </a:cubicBezTo>
                <a:cubicBezTo>
                  <a:pt x="35" y="136"/>
                  <a:pt x="36" y="136"/>
                  <a:pt x="36" y="136"/>
                </a:cubicBezTo>
                <a:cubicBezTo>
                  <a:pt x="32" y="139"/>
                  <a:pt x="29" y="142"/>
                  <a:pt x="25" y="145"/>
                </a:cubicBezTo>
                <a:cubicBezTo>
                  <a:pt x="24" y="144"/>
                  <a:pt x="24" y="143"/>
                  <a:pt x="23" y="142"/>
                </a:cubicBezTo>
                <a:close/>
                <a:moveTo>
                  <a:pt x="22" y="135"/>
                </a:moveTo>
                <a:cubicBezTo>
                  <a:pt x="24" y="134"/>
                  <a:pt x="26" y="133"/>
                  <a:pt x="29" y="132"/>
                </a:cubicBezTo>
                <a:cubicBezTo>
                  <a:pt x="30" y="131"/>
                  <a:pt x="31" y="130"/>
                  <a:pt x="33" y="130"/>
                </a:cubicBezTo>
                <a:cubicBezTo>
                  <a:pt x="34" y="129"/>
                  <a:pt x="38" y="128"/>
                  <a:pt x="39" y="127"/>
                </a:cubicBezTo>
                <a:cubicBezTo>
                  <a:pt x="35" y="132"/>
                  <a:pt x="28" y="135"/>
                  <a:pt x="23" y="138"/>
                </a:cubicBezTo>
                <a:cubicBezTo>
                  <a:pt x="22" y="138"/>
                  <a:pt x="23" y="139"/>
                  <a:pt x="23" y="139"/>
                </a:cubicBezTo>
                <a:cubicBezTo>
                  <a:pt x="27" y="138"/>
                  <a:pt x="31" y="136"/>
                  <a:pt x="34" y="134"/>
                </a:cubicBezTo>
                <a:cubicBezTo>
                  <a:pt x="33" y="134"/>
                  <a:pt x="32" y="135"/>
                  <a:pt x="32" y="135"/>
                </a:cubicBezTo>
                <a:cubicBezTo>
                  <a:pt x="29" y="137"/>
                  <a:pt x="26" y="139"/>
                  <a:pt x="23" y="141"/>
                </a:cubicBezTo>
                <a:cubicBezTo>
                  <a:pt x="23" y="139"/>
                  <a:pt x="22" y="137"/>
                  <a:pt x="22" y="135"/>
                </a:cubicBezTo>
                <a:close/>
                <a:moveTo>
                  <a:pt x="21" y="132"/>
                </a:moveTo>
                <a:cubicBezTo>
                  <a:pt x="25" y="130"/>
                  <a:pt x="28" y="128"/>
                  <a:pt x="32" y="127"/>
                </a:cubicBezTo>
                <a:cubicBezTo>
                  <a:pt x="28" y="129"/>
                  <a:pt x="25" y="132"/>
                  <a:pt x="21" y="134"/>
                </a:cubicBezTo>
                <a:cubicBezTo>
                  <a:pt x="21" y="133"/>
                  <a:pt x="21" y="133"/>
                  <a:pt x="21" y="132"/>
                </a:cubicBezTo>
                <a:close/>
                <a:moveTo>
                  <a:pt x="8" y="74"/>
                </a:moveTo>
                <a:cubicBezTo>
                  <a:pt x="13" y="71"/>
                  <a:pt x="18" y="67"/>
                  <a:pt x="23" y="63"/>
                </a:cubicBezTo>
                <a:cubicBezTo>
                  <a:pt x="25" y="61"/>
                  <a:pt x="28" y="59"/>
                  <a:pt x="31" y="57"/>
                </a:cubicBezTo>
                <a:cubicBezTo>
                  <a:pt x="23" y="64"/>
                  <a:pt x="15" y="71"/>
                  <a:pt x="9" y="78"/>
                </a:cubicBezTo>
                <a:cubicBezTo>
                  <a:pt x="8" y="77"/>
                  <a:pt x="8" y="75"/>
                  <a:pt x="8" y="74"/>
                </a:cubicBezTo>
                <a:close/>
                <a:moveTo>
                  <a:pt x="4" y="43"/>
                </a:moveTo>
                <a:cubicBezTo>
                  <a:pt x="9" y="39"/>
                  <a:pt x="14" y="35"/>
                  <a:pt x="19" y="31"/>
                </a:cubicBezTo>
                <a:cubicBezTo>
                  <a:pt x="21" y="28"/>
                  <a:pt x="24" y="27"/>
                  <a:pt x="27" y="25"/>
                </a:cubicBezTo>
                <a:cubicBezTo>
                  <a:pt x="29" y="24"/>
                  <a:pt x="30" y="23"/>
                  <a:pt x="31" y="22"/>
                </a:cubicBezTo>
                <a:cubicBezTo>
                  <a:pt x="31" y="22"/>
                  <a:pt x="32" y="22"/>
                  <a:pt x="32" y="22"/>
                </a:cubicBezTo>
                <a:cubicBezTo>
                  <a:pt x="32" y="22"/>
                  <a:pt x="31" y="22"/>
                  <a:pt x="31" y="23"/>
                </a:cubicBezTo>
                <a:cubicBezTo>
                  <a:pt x="27" y="27"/>
                  <a:pt x="22" y="29"/>
                  <a:pt x="18" y="33"/>
                </a:cubicBezTo>
                <a:cubicBezTo>
                  <a:pt x="13" y="37"/>
                  <a:pt x="8" y="41"/>
                  <a:pt x="4" y="45"/>
                </a:cubicBezTo>
                <a:cubicBezTo>
                  <a:pt x="4" y="44"/>
                  <a:pt x="4" y="44"/>
                  <a:pt x="4" y="43"/>
                </a:cubicBezTo>
                <a:close/>
                <a:moveTo>
                  <a:pt x="6" y="58"/>
                </a:moveTo>
                <a:cubicBezTo>
                  <a:pt x="11" y="55"/>
                  <a:pt x="15" y="50"/>
                  <a:pt x="19" y="46"/>
                </a:cubicBezTo>
                <a:cubicBezTo>
                  <a:pt x="21" y="44"/>
                  <a:pt x="24" y="42"/>
                  <a:pt x="27" y="40"/>
                </a:cubicBezTo>
                <a:cubicBezTo>
                  <a:pt x="30" y="37"/>
                  <a:pt x="32" y="34"/>
                  <a:pt x="35" y="32"/>
                </a:cubicBezTo>
                <a:cubicBezTo>
                  <a:pt x="38" y="30"/>
                  <a:pt x="36" y="32"/>
                  <a:pt x="35" y="33"/>
                </a:cubicBezTo>
                <a:cubicBezTo>
                  <a:pt x="33" y="34"/>
                  <a:pt x="32" y="36"/>
                  <a:pt x="30" y="37"/>
                </a:cubicBezTo>
                <a:cubicBezTo>
                  <a:pt x="27" y="39"/>
                  <a:pt x="24" y="42"/>
                  <a:pt x="22" y="44"/>
                </a:cubicBezTo>
                <a:cubicBezTo>
                  <a:pt x="16" y="49"/>
                  <a:pt x="11" y="56"/>
                  <a:pt x="6" y="62"/>
                </a:cubicBezTo>
                <a:cubicBezTo>
                  <a:pt x="6" y="60"/>
                  <a:pt x="6" y="59"/>
                  <a:pt x="6" y="58"/>
                </a:cubicBezTo>
                <a:close/>
                <a:moveTo>
                  <a:pt x="5" y="57"/>
                </a:moveTo>
                <a:cubicBezTo>
                  <a:pt x="5" y="56"/>
                  <a:pt x="5" y="55"/>
                  <a:pt x="5" y="54"/>
                </a:cubicBezTo>
                <a:cubicBezTo>
                  <a:pt x="11" y="48"/>
                  <a:pt x="17" y="44"/>
                  <a:pt x="22" y="39"/>
                </a:cubicBezTo>
                <a:cubicBezTo>
                  <a:pt x="25" y="37"/>
                  <a:pt x="27" y="35"/>
                  <a:pt x="29" y="33"/>
                </a:cubicBezTo>
                <a:cubicBezTo>
                  <a:pt x="30" y="32"/>
                  <a:pt x="31" y="31"/>
                  <a:pt x="32" y="30"/>
                </a:cubicBezTo>
                <a:cubicBezTo>
                  <a:pt x="33" y="29"/>
                  <a:pt x="38" y="25"/>
                  <a:pt x="35" y="28"/>
                </a:cubicBezTo>
                <a:cubicBezTo>
                  <a:pt x="29" y="33"/>
                  <a:pt x="24" y="38"/>
                  <a:pt x="19" y="43"/>
                </a:cubicBezTo>
                <a:cubicBezTo>
                  <a:pt x="16" y="46"/>
                  <a:pt x="14" y="49"/>
                  <a:pt x="12" y="52"/>
                </a:cubicBezTo>
                <a:cubicBezTo>
                  <a:pt x="10" y="54"/>
                  <a:pt x="7" y="55"/>
                  <a:pt x="5" y="57"/>
                </a:cubicBezTo>
                <a:close/>
                <a:moveTo>
                  <a:pt x="7" y="51"/>
                </a:moveTo>
                <a:cubicBezTo>
                  <a:pt x="6" y="51"/>
                  <a:pt x="5" y="52"/>
                  <a:pt x="6" y="52"/>
                </a:cubicBezTo>
                <a:cubicBezTo>
                  <a:pt x="5" y="52"/>
                  <a:pt x="5" y="52"/>
                  <a:pt x="5" y="53"/>
                </a:cubicBezTo>
                <a:cubicBezTo>
                  <a:pt x="5" y="50"/>
                  <a:pt x="5" y="48"/>
                  <a:pt x="4" y="46"/>
                </a:cubicBezTo>
                <a:cubicBezTo>
                  <a:pt x="14" y="40"/>
                  <a:pt x="22" y="31"/>
                  <a:pt x="32" y="25"/>
                </a:cubicBezTo>
                <a:cubicBezTo>
                  <a:pt x="30" y="26"/>
                  <a:pt x="28" y="30"/>
                  <a:pt x="26" y="32"/>
                </a:cubicBezTo>
                <a:cubicBezTo>
                  <a:pt x="24" y="34"/>
                  <a:pt x="21" y="37"/>
                  <a:pt x="19" y="39"/>
                </a:cubicBezTo>
                <a:cubicBezTo>
                  <a:pt x="15" y="43"/>
                  <a:pt x="11" y="47"/>
                  <a:pt x="7" y="51"/>
                </a:cubicBezTo>
                <a:close/>
                <a:moveTo>
                  <a:pt x="6" y="63"/>
                </a:moveTo>
                <a:cubicBezTo>
                  <a:pt x="12" y="59"/>
                  <a:pt x="17" y="54"/>
                  <a:pt x="22" y="50"/>
                </a:cubicBezTo>
                <a:cubicBezTo>
                  <a:pt x="25" y="47"/>
                  <a:pt x="28" y="44"/>
                  <a:pt x="31" y="42"/>
                </a:cubicBezTo>
                <a:cubicBezTo>
                  <a:pt x="32" y="40"/>
                  <a:pt x="34" y="39"/>
                  <a:pt x="36" y="37"/>
                </a:cubicBezTo>
                <a:cubicBezTo>
                  <a:pt x="39" y="35"/>
                  <a:pt x="36" y="37"/>
                  <a:pt x="35" y="38"/>
                </a:cubicBezTo>
                <a:cubicBezTo>
                  <a:pt x="26" y="49"/>
                  <a:pt x="15" y="56"/>
                  <a:pt x="7" y="66"/>
                </a:cubicBezTo>
                <a:cubicBezTo>
                  <a:pt x="7" y="65"/>
                  <a:pt x="6" y="64"/>
                  <a:pt x="6" y="63"/>
                </a:cubicBezTo>
                <a:close/>
                <a:moveTo>
                  <a:pt x="7" y="68"/>
                </a:moveTo>
                <a:cubicBezTo>
                  <a:pt x="12" y="65"/>
                  <a:pt x="17" y="61"/>
                  <a:pt x="21" y="56"/>
                </a:cubicBezTo>
                <a:cubicBezTo>
                  <a:pt x="24" y="54"/>
                  <a:pt x="27" y="51"/>
                  <a:pt x="30" y="49"/>
                </a:cubicBezTo>
                <a:cubicBezTo>
                  <a:pt x="31" y="48"/>
                  <a:pt x="33" y="46"/>
                  <a:pt x="35" y="45"/>
                </a:cubicBezTo>
                <a:cubicBezTo>
                  <a:pt x="30" y="49"/>
                  <a:pt x="26" y="54"/>
                  <a:pt x="22" y="58"/>
                </a:cubicBezTo>
                <a:cubicBezTo>
                  <a:pt x="19" y="60"/>
                  <a:pt x="16" y="63"/>
                  <a:pt x="14" y="66"/>
                </a:cubicBezTo>
                <a:cubicBezTo>
                  <a:pt x="12" y="68"/>
                  <a:pt x="10" y="70"/>
                  <a:pt x="8" y="73"/>
                </a:cubicBezTo>
                <a:cubicBezTo>
                  <a:pt x="7" y="71"/>
                  <a:pt x="7" y="70"/>
                  <a:pt x="7" y="68"/>
                </a:cubicBezTo>
                <a:close/>
                <a:moveTo>
                  <a:pt x="38" y="90"/>
                </a:moveTo>
                <a:cubicBezTo>
                  <a:pt x="37" y="90"/>
                  <a:pt x="33" y="92"/>
                  <a:pt x="33" y="92"/>
                </a:cubicBezTo>
                <a:cubicBezTo>
                  <a:pt x="35" y="90"/>
                  <a:pt x="37" y="88"/>
                  <a:pt x="39" y="86"/>
                </a:cubicBezTo>
                <a:cubicBezTo>
                  <a:pt x="39" y="89"/>
                  <a:pt x="39" y="91"/>
                  <a:pt x="39" y="93"/>
                </a:cubicBezTo>
                <a:cubicBezTo>
                  <a:pt x="39" y="93"/>
                  <a:pt x="39" y="92"/>
                  <a:pt x="39" y="92"/>
                </a:cubicBezTo>
                <a:cubicBezTo>
                  <a:pt x="37" y="93"/>
                  <a:pt x="38" y="93"/>
                  <a:pt x="36" y="93"/>
                </a:cubicBezTo>
                <a:cubicBezTo>
                  <a:pt x="37" y="93"/>
                  <a:pt x="38" y="91"/>
                  <a:pt x="39" y="90"/>
                </a:cubicBezTo>
                <a:cubicBezTo>
                  <a:pt x="39" y="90"/>
                  <a:pt x="39" y="89"/>
                  <a:pt x="38" y="90"/>
                </a:cubicBezTo>
                <a:close/>
                <a:moveTo>
                  <a:pt x="25" y="95"/>
                </a:moveTo>
                <a:cubicBezTo>
                  <a:pt x="21" y="95"/>
                  <a:pt x="16" y="96"/>
                  <a:pt x="13" y="99"/>
                </a:cubicBezTo>
                <a:cubicBezTo>
                  <a:pt x="12" y="97"/>
                  <a:pt x="12" y="96"/>
                  <a:pt x="12" y="95"/>
                </a:cubicBezTo>
                <a:cubicBezTo>
                  <a:pt x="12" y="95"/>
                  <a:pt x="12" y="95"/>
                  <a:pt x="12" y="95"/>
                </a:cubicBezTo>
                <a:cubicBezTo>
                  <a:pt x="16" y="91"/>
                  <a:pt x="20" y="87"/>
                  <a:pt x="24" y="84"/>
                </a:cubicBezTo>
                <a:cubicBezTo>
                  <a:pt x="28" y="80"/>
                  <a:pt x="34" y="76"/>
                  <a:pt x="37" y="73"/>
                </a:cubicBezTo>
                <a:cubicBezTo>
                  <a:pt x="33" y="77"/>
                  <a:pt x="30" y="81"/>
                  <a:pt x="26" y="85"/>
                </a:cubicBezTo>
                <a:cubicBezTo>
                  <a:pt x="21" y="89"/>
                  <a:pt x="17" y="93"/>
                  <a:pt x="13" y="97"/>
                </a:cubicBezTo>
                <a:cubicBezTo>
                  <a:pt x="13" y="98"/>
                  <a:pt x="13" y="98"/>
                  <a:pt x="13" y="98"/>
                </a:cubicBezTo>
                <a:cubicBezTo>
                  <a:pt x="14" y="98"/>
                  <a:pt x="14" y="97"/>
                  <a:pt x="15" y="97"/>
                </a:cubicBezTo>
                <a:cubicBezTo>
                  <a:pt x="15" y="97"/>
                  <a:pt x="15" y="97"/>
                  <a:pt x="15" y="96"/>
                </a:cubicBezTo>
                <a:cubicBezTo>
                  <a:pt x="18" y="93"/>
                  <a:pt x="22" y="90"/>
                  <a:pt x="25" y="88"/>
                </a:cubicBezTo>
                <a:cubicBezTo>
                  <a:pt x="29" y="85"/>
                  <a:pt x="32" y="81"/>
                  <a:pt x="36" y="78"/>
                </a:cubicBezTo>
                <a:cubicBezTo>
                  <a:pt x="39" y="76"/>
                  <a:pt x="35" y="80"/>
                  <a:pt x="34" y="81"/>
                </a:cubicBezTo>
                <a:cubicBezTo>
                  <a:pt x="32" y="83"/>
                  <a:pt x="31" y="85"/>
                  <a:pt x="28" y="87"/>
                </a:cubicBezTo>
                <a:cubicBezTo>
                  <a:pt x="26" y="90"/>
                  <a:pt x="22" y="91"/>
                  <a:pt x="19" y="95"/>
                </a:cubicBezTo>
                <a:cubicBezTo>
                  <a:pt x="19" y="95"/>
                  <a:pt x="19" y="96"/>
                  <a:pt x="20" y="96"/>
                </a:cubicBezTo>
                <a:cubicBezTo>
                  <a:pt x="23" y="93"/>
                  <a:pt x="27" y="90"/>
                  <a:pt x="31" y="88"/>
                </a:cubicBezTo>
                <a:cubicBezTo>
                  <a:pt x="29" y="90"/>
                  <a:pt x="27" y="92"/>
                  <a:pt x="25" y="95"/>
                </a:cubicBezTo>
                <a:cubicBezTo>
                  <a:pt x="25" y="95"/>
                  <a:pt x="25" y="95"/>
                  <a:pt x="25" y="95"/>
                </a:cubicBezTo>
                <a:close/>
                <a:moveTo>
                  <a:pt x="39" y="63"/>
                </a:moveTo>
                <a:cubicBezTo>
                  <a:pt x="39" y="63"/>
                  <a:pt x="39" y="63"/>
                  <a:pt x="39" y="63"/>
                </a:cubicBezTo>
                <a:cubicBezTo>
                  <a:pt x="39" y="64"/>
                  <a:pt x="39" y="66"/>
                  <a:pt x="39" y="68"/>
                </a:cubicBezTo>
                <a:cubicBezTo>
                  <a:pt x="39" y="67"/>
                  <a:pt x="38" y="67"/>
                  <a:pt x="38" y="67"/>
                </a:cubicBezTo>
                <a:cubicBezTo>
                  <a:pt x="34" y="71"/>
                  <a:pt x="29" y="74"/>
                  <a:pt x="25" y="77"/>
                </a:cubicBezTo>
                <a:cubicBezTo>
                  <a:pt x="23" y="79"/>
                  <a:pt x="20" y="81"/>
                  <a:pt x="18" y="83"/>
                </a:cubicBezTo>
                <a:cubicBezTo>
                  <a:pt x="17" y="84"/>
                  <a:pt x="16" y="84"/>
                  <a:pt x="15" y="85"/>
                </a:cubicBezTo>
                <a:cubicBezTo>
                  <a:pt x="19" y="82"/>
                  <a:pt x="22" y="79"/>
                  <a:pt x="26" y="76"/>
                </a:cubicBezTo>
                <a:cubicBezTo>
                  <a:pt x="30" y="71"/>
                  <a:pt x="34" y="67"/>
                  <a:pt x="39" y="63"/>
                </a:cubicBezTo>
                <a:close/>
                <a:moveTo>
                  <a:pt x="35" y="84"/>
                </a:moveTo>
                <a:cubicBezTo>
                  <a:pt x="34" y="85"/>
                  <a:pt x="33" y="85"/>
                  <a:pt x="32" y="86"/>
                </a:cubicBezTo>
                <a:cubicBezTo>
                  <a:pt x="29" y="88"/>
                  <a:pt x="26" y="90"/>
                  <a:pt x="23" y="92"/>
                </a:cubicBezTo>
                <a:cubicBezTo>
                  <a:pt x="24" y="92"/>
                  <a:pt x="20" y="95"/>
                  <a:pt x="21" y="94"/>
                </a:cubicBezTo>
                <a:cubicBezTo>
                  <a:pt x="22" y="92"/>
                  <a:pt x="24" y="91"/>
                  <a:pt x="26" y="90"/>
                </a:cubicBezTo>
                <a:cubicBezTo>
                  <a:pt x="31" y="87"/>
                  <a:pt x="34" y="82"/>
                  <a:pt x="39" y="77"/>
                </a:cubicBezTo>
                <a:cubicBezTo>
                  <a:pt x="39" y="77"/>
                  <a:pt x="39" y="76"/>
                  <a:pt x="38" y="77"/>
                </a:cubicBezTo>
                <a:cubicBezTo>
                  <a:pt x="34" y="79"/>
                  <a:pt x="30" y="83"/>
                  <a:pt x="26" y="86"/>
                </a:cubicBezTo>
                <a:cubicBezTo>
                  <a:pt x="24" y="88"/>
                  <a:pt x="21" y="90"/>
                  <a:pt x="19" y="92"/>
                </a:cubicBezTo>
                <a:cubicBezTo>
                  <a:pt x="19" y="92"/>
                  <a:pt x="19" y="92"/>
                  <a:pt x="19" y="92"/>
                </a:cubicBezTo>
                <a:cubicBezTo>
                  <a:pt x="21" y="90"/>
                  <a:pt x="24" y="87"/>
                  <a:pt x="26" y="85"/>
                </a:cubicBezTo>
                <a:cubicBezTo>
                  <a:pt x="31" y="82"/>
                  <a:pt x="34" y="77"/>
                  <a:pt x="39" y="73"/>
                </a:cubicBezTo>
                <a:cubicBezTo>
                  <a:pt x="39" y="73"/>
                  <a:pt x="39" y="73"/>
                  <a:pt x="39" y="73"/>
                </a:cubicBezTo>
                <a:cubicBezTo>
                  <a:pt x="39" y="75"/>
                  <a:pt x="39" y="78"/>
                  <a:pt x="39" y="81"/>
                </a:cubicBezTo>
                <a:cubicBezTo>
                  <a:pt x="39" y="81"/>
                  <a:pt x="39" y="81"/>
                  <a:pt x="39" y="81"/>
                </a:cubicBezTo>
                <a:cubicBezTo>
                  <a:pt x="37" y="82"/>
                  <a:pt x="36" y="83"/>
                  <a:pt x="35" y="84"/>
                </a:cubicBezTo>
                <a:close/>
                <a:moveTo>
                  <a:pt x="39" y="68"/>
                </a:moveTo>
                <a:cubicBezTo>
                  <a:pt x="39" y="68"/>
                  <a:pt x="39" y="68"/>
                  <a:pt x="39" y="68"/>
                </a:cubicBezTo>
                <a:cubicBezTo>
                  <a:pt x="39" y="69"/>
                  <a:pt x="39" y="71"/>
                  <a:pt x="39" y="72"/>
                </a:cubicBezTo>
                <a:cubicBezTo>
                  <a:pt x="39" y="72"/>
                  <a:pt x="38" y="72"/>
                  <a:pt x="38" y="72"/>
                </a:cubicBezTo>
                <a:cubicBezTo>
                  <a:pt x="29" y="78"/>
                  <a:pt x="21" y="86"/>
                  <a:pt x="13" y="93"/>
                </a:cubicBezTo>
                <a:cubicBezTo>
                  <a:pt x="14" y="92"/>
                  <a:pt x="16" y="89"/>
                  <a:pt x="18" y="88"/>
                </a:cubicBezTo>
                <a:cubicBezTo>
                  <a:pt x="20" y="85"/>
                  <a:pt x="23" y="83"/>
                  <a:pt x="25" y="81"/>
                </a:cubicBezTo>
                <a:cubicBezTo>
                  <a:pt x="30" y="77"/>
                  <a:pt x="34" y="72"/>
                  <a:pt x="39" y="68"/>
                </a:cubicBezTo>
                <a:close/>
                <a:moveTo>
                  <a:pt x="28" y="93"/>
                </a:moveTo>
                <a:cubicBezTo>
                  <a:pt x="30" y="90"/>
                  <a:pt x="32" y="87"/>
                  <a:pt x="35" y="85"/>
                </a:cubicBezTo>
                <a:cubicBezTo>
                  <a:pt x="35" y="85"/>
                  <a:pt x="35" y="84"/>
                  <a:pt x="35" y="84"/>
                </a:cubicBezTo>
                <a:cubicBezTo>
                  <a:pt x="36" y="84"/>
                  <a:pt x="36" y="84"/>
                  <a:pt x="36" y="84"/>
                </a:cubicBezTo>
                <a:cubicBezTo>
                  <a:pt x="38" y="83"/>
                  <a:pt x="38" y="83"/>
                  <a:pt x="38" y="82"/>
                </a:cubicBezTo>
                <a:cubicBezTo>
                  <a:pt x="38" y="82"/>
                  <a:pt x="39" y="82"/>
                  <a:pt x="39" y="82"/>
                </a:cubicBezTo>
                <a:cubicBezTo>
                  <a:pt x="39" y="83"/>
                  <a:pt x="39" y="84"/>
                  <a:pt x="39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6" y="87"/>
                  <a:pt x="34" y="89"/>
                  <a:pt x="32" y="90"/>
                </a:cubicBezTo>
                <a:cubicBezTo>
                  <a:pt x="31" y="91"/>
                  <a:pt x="29" y="92"/>
                  <a:pt x="28" y="93"/>
                </a:cubicBezTo>
                <a:cubicBezTo>
                  <a:pt x="27" y="94"/>
                  <a:pt x="27" y="94"/>
                  <a:pt x="28" y="93"/>
                </a:cubicBezTo>
                <a:close/>
                <a:moveTo>
                  <a:pt x="38" y="52"/>
                </a:moveTo>
                <a:cubicBezTo>
                  <a:pt x="38" y="52"/>
                  <a:pt x="39" y="51"/>
                  <a:pt x="39" y="51"/>
                </a:cubicBezTo>
                <a:cubicBezTo>
                  <a:pt x="39" y="53"/>
                  <a:pt x="39" y="54"/>
                  <a:pt x="39" y="56"/>
                </a:cubicBezTo>
                <a:cubicBezTo>
                  <a:pt x="39" y="58"/>
                  <a:pt x="39" y="60"/>
                  <a:pt x="39" y="62"/>
                </a:cubicBezTo>
                <a:cubicBezTo>
                  <a:pt x="39" y="62"/>
                  <a:pt x="38" y="62"/>
                  <a:pt x="38" y="62"/>
                </a:cubicBezTo>
                <a:cubicBezTo>
                  <a:pt x="38" y="62"/>
                  <a:pt x="37" y="63"/>
                  <a:pt x="37" y="63"/>
                </a:cubicBezTo>
                <a:cubicBezTo>
                  <a:pt x="37" y="63"/>
                  <a:pt x="36" y="63"/>
                  <a:pt x="36" y="64"/>
                </a:cubicBezTo>
                <a:cubicBezTo>
                  <a:pt x="32" y="67"/>
                  <a:pt x="28" y="71"/>
                  <a:pt x="23" y="74"/>
                </a:cubicBezTo>
                <a:cubicBezTo>
                  <a:pt x="21" y="75"/>
                  <a:pt x="18" y="77"/>
                  <a:pt x="16" y="78"/>
                </a:cubicBezTo>
                <a:cubicBezTo>
                  <a:pt x="19" y="75"/>
                  <a:pt x="21" y="73"/>
                  <a:pt x="24" y="70"/>
                </a:cubicBezTo>
                <a:cubicBezTo>
                  <a:pt x="29" y="66"/>
                  <a:pt x="33" y="61"/>
                  <a:pt x="39" y="57"/>
                </a:cubicBezTo>
                <a:cubicBezTo>
                  <a:pt x="39" y="57"/>
                  <a:pt x="39" y="56"/>
                  <a:pt x="38" y="57"/>
                </a:cubicBezTo>
                <a:cubicBezTo>
                  <a:pt x="33" y="60"/>
                  <a:pt x="29" y="65"/>
                  <a:pt x="23" y="68"/>
                </a:cubicBezTo>
                <a:cubicBezTo>
                  <a:pt x="21" y="70"/>
                  <a:pt x="19" y="71"/>
                  <a:pt x="17" y="73"/>
                </a:cubicBezTo>
                <a:cubicBezTo>
                  <a:pt x="15" y="75"/>
                  <a:pt x="11" y="77"/>
                  <a:pt x="10" y="78"/>
                </a:cubicBezTo>
                <a:cubicBezTo>
                  <a:pt x="14" y="73"/>
                  <a:pt x="19" y="68"/>
                  <a:pt x="24" y="64"/>
                </a:cubicBezTo>
                <a:cubicBezTo>
                  <a:pt x="26" y="62"/>
                  <a:pt x="29" y="59"/>
                  <a:pt x="32" y="57"/>
                </a:cubicBezTo>
                <a:cubicBezTo>
                  <a:pt x="33" y="56"/>
                  <a:pt x="34" y="55"/>
                  <a:pt x="36" y="54"/>
                </a:cubicBezTo>
                <a:cubicBezTo>
                  <a:pt x="36" y="53"/>
                  <a:pt x="37" y="53"/>
                  <a:pt x="38" y="52"/>
                </a:cubicBezTo>
                <a:cubicBezTo>
                  <a:pt x="38" y="52"/>
                  <a:pt x="38" y="52"/>
                  <a:pt x="38" y="52"/>
                </a:cubicBezTo>
                <a:close/>
                <a:moveTo>
                  <a:pt x="9" y="79"/>
                </a:moveTo>
                <a:cubicBezTo>
                  <a:pt x="15" y="76"/>
                  <a:pt x="20" y="72"/>
                  <a:pt x="25" y="68"/>
                </a:cubicBezTo>
                <a:cubicBezTo>
                  <a:pt x="26" y="67"/>
                  <a:pt x="27" y="66"/>
                  <a:pt x="28" y="65"/>
                </a:cubicBezTo>
                <a:cubicBezTo>
                  <a:pt x="27" y="67"/>
                  <a:pt x="25" y="69"/>
                  <a:pt x="23" y="71"/>
                </a:cubicBezTo>
                <a:cubicBezTo>
                  <a:pt x="18" y="75"/>
                  <a:pt x="14" y="80"/>
                  <a:pt x="10" y="84"/>
                </a:cubicBezTo>
                <a:cubicBezTo>
                  <a:pt x="9" y="82"/>
                  <a:pt x="9" y="81"/>
                  <a:pt x="9" y="79"/>
                </a:cubicBezTo>
                <a:close/>
                <a:moveTo>
                  <a:pt x="22" y="75"/>
                </a:moveTo>
                <a:cubicBezTo>
                  <a:pt x="26" y="73"/>
                  <a:pt x="29" y="70"/>
                  <a:pt x="33" y="67"/>
                </a:cubicBezTo>
                <a:cubicBezTo>
                  <a:pt x="33" y="67"/>
                  <a:pt x="33" y="67"/>
                  <a:pt x="32" y="68"/>
                </a:cubicBezTo>
                <a:cubicBezTo>
                  <a:pt x="30" y="70"/>
                  <a:pt x="28" y="73"/>
                  <a:pt x="25" y="75"/>
                </a:cubicBezTo>
                <a:cubicBezTo>
                  <a:pt x="21" y="80"/>
                  <a:pt x="15" y="84"/>
                  <a:pt x="11" y="89"/>
                </a:cubicBezTo>
                <a:cubicBezTo>
                  <a:pt x="11" y="89"/>
                  <a:pt x="11" y="90"/>
                  <a:pt x="12" y="89"/>
                </a:cubicBezTo>
                <a:cubicBezTo>
                  <a:pt x="16" y="85"/>
                  <a:pt x="21" y="82"/>
                  <a:pt x="26" y="78"/>
                </a:cubicBezTo>
                <a:cubicBezTo>
                  <a:pt x="28" y="76"/>
                  <a:pt x="31" y="73"/>
                  <a:pt x="34" y="71"/>
                </a:cubicBezTo>
                <a:cubicBezTo>
                  <a:pt x="30" y="75"/>
                  <a:pt x="26" y="79"/>
                  <a:pt x="22" y="83"/>
                </a:cubicBezTo>
                <a:cubicBezTo>
                  <a:pt x="18" y="86"/>
                  <a:pt x="14" y="90"/>
                  <a:pt x="12" y="94"/>
                </a:cubicBezTo>
                <a:cubicBezTo>
                  <a:pt x="11" y="91"/>
                  <a:pt x="10" y="88"/>
                  <a:pt x="10" y="85"/>
                </a:cubicBezTo>
                <a:cubicBezTo>
                  <a:pt x="14" y="82"/>
                  <a:pt x="17" y="78"/>
                  <a:pt x="22" y="75"/>
                </a:cubicBezTo>
                <a:close/>
                <a:moveTo>
                  <a:pt x="13" y="102"/>
                </a:moveTo>
                <a:cubicBezTo>
                  <a:pt x="21" y="97"/>
                  <a:pt x="31" y="96"/>
                  <a:pt x="39" y="100"/>
                </a:cubicBezTo>
                <a:cubicBezTo>
                  <a:pt x="39" y="101"/>
                  <a:pt x="39" y="102"/>
                  <a:pt x="39" y="103"/>
                </a:cubicBezTo>
                <a:cubicBezTo>
                  <a:pt x="32" y="99"/>
                  <a:pt x="22" y="102"/>
                  <a:pt x="14" y="106"/>
                </a:cubicBezTo>
                <a:cubicBezTo>
                  <a:pt x="14" y="104"/>
                  <a:pt x="14" y="103"/>
                  <a:pt x="13" y="102"/>
                </a:cubicBezTo>
                <a:close/>
                <a:moveTo>
                  <a:pt x="40" y="137"/>
                </a:moveTo>
                <a:cubicBezTo>
                  <a:pt x="35" y="139"/>
                  <a:pt x="30" y="143"/>
                  <a:pt x="25" y="146"/>
                </a:cubicBezTo>
                <a:cubicBezTo>
                  <a:pt x="31" y="142"/>
                  <a:pt x="35" y="137"/>
                  <a:pt x="41" y="134"/>
                </a:cubicBezTo>
                <a:cubicBezTo>
                  <a:pt x="41" y="136"/>
                  <a:pt x="41" y="138"/>
                  <a:pt x="41" y="140"/>
                </a:cubicBezTo>
                <a:cubicBezTo>
                  <a:pt x="41" y="140"/>
                  <a:pt x="41" y="140"/>
                  <a:pt x="41" y="140"/>
                </a:cubicBezTo>
                <a:cubicBezTo>
                  <a:pt x="37" y="142"/>
                  <a:pt x="34" y="144"/>
                  <a:pt x="31" y="146"/>
                </a:cubicBezTo>
                <a:cubicBezTo>
                  <a:pt x="31" y="146"/>
                  <a:pt x="32" y="146"/>
                  <a:pt x="32" y="145"/>
                </a:cubicBezTo>
                <a:cubicBezTo>
                  <a:pt x="35" y="143"/>
                  <a:pt x="38" y="140"/>
                  <a:pt x="40" y="138"/>
                </a:cubicBezTo>
                <a:cubicBezTo>
                  <a:pt x="40" y="137"/>
                  <a:pt x="40" y="137"/>
                  <a:pt x="40" y="137"/>
                </a:cubicBezTo>
                <a:close/>
                <a:moveTo>
                  <a:pt x="40" y="130"/>
                </a:moveTo>
                <a:cubicBezTo>
                  <a:pt x="40" y="130"/>
                  <a:pt x="40" y="130"/>
                  <a:pt x="40" y="130"/>
                </a:cubicBezTo>
                <a:cubicBezTo>
                  <a:pt x="37" y="131"/>
                  <a:pt x="35" y="133"/>
                  <a:pt x="32" y="134"/>
                </a:cubicBezTo>
                <a:cubicBezTo>
                  <a:pt x="31" y="135"/>
                  <a:pt x="29" y="136"/>
                  <a:pt x="28" y="136"/>
                </a:cubicBezTo>
                <a:cubicBezTo>
                  <a:pt x="28" y="136"/>
                  <a:pt x="22" y="139"/>
                  <a:pt x="25" y="137"/>
                </a:cubicBezTo>
                <a:cubicBezTo>
                  <a:pt x="31" y="134"/>
                  <a:pt x="36" y="131"/>
                  <a:pt x="40" y="126"/>
                </a:cubicBezTo>
                <a:cubicBezTo>
                  <a:pt x="40" y="126"/>
                  <a:pt x="40" y="125"/>
                  <a:pt x="40" y="125"/>
                </a:cubicBezTo>
                <a:cubicBezTo>
                  <a:pt x="34" y="128"/>
                  <a:pt x="28" y="132"/>
                  <a:pt x="22" y="134"/>
                </a:cubicBezTo>
                <a:cubicBezTo>
                  <a:pt x="28" y="132"/>
                  <a:pt x="33" y="126"/>
                  <a:pt x="38" y="123"/>
                </a:cubicBezTo>
                <a:cubicBezTo>
                  <a:pt x="39" y="123"/>
                  <a:pt x="39" y="123"/>
                  <a:pt x="40" y="122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0" y="126"/>
                  <a:pt x="40" y="130"/>
                  <a:pt x="41" y="134"/>
                </a:cubicBezTo>
                <a:cubicBezTo>
                  <a:pt x="36" y="135"/>
                  <a:pt x="29" y="138"/>
                  <a:pt x="25" y="141"/>
                </a:cubicBezTo>
                <a:cubicBezTo>
                  <a:pt x="30" y="137"/>
                  <a:pt x="35" y="134"/>
                  <a:pt x="40" y="130"/>
                </a:cubicBezTo>
                <a:close/>
                <a:moveTo>
                  <a:pt x="38" y="122"/>
                </a:moveTo>
                <a:cubicBezTo>
                  <a:pt x="37" y="123"/>
                  <a:pt x="36" y="123"/>
                  <a:pt x="35" y="124"/>
                </a:cubicBezTo>
                <a:cubicBezTo>
                  <a:pt x="34" y="125"/>
                  <a:pt x="32" y="126"/>
                  <a:pt x="31" y="126"/>
                </a:cubicBezTo>
                <a:cubicBezTo>
                  <a:pt x="29" y="127"/>
                  <a:pt x="27" y="128"/>
                  <a:pt x="26" y="129"/>
                </a:cubicBezTo>
                <a:cubicBezTo>
                  <a:pt x="25" y="129"/>
                  <a:pt x="19" y="133"/>
                  <a:pt x="23" y="131"/>
                </a:cubicBezTo>
                <a:cubicBezTo>
                  <a:pt x="28" y="127"/>
                  <a:pt x="34" y="122"/>
                  <a:pt x="40" y="118"/>
                </a:cubicBezTo>
                <a:cubicBezTo>
                  <a:pt x="40" y="118"/>
                  <a:pt x="40" y="118"/>
                  <a:pt x="39" y="118"/>
                </a:cubicBezTo>
                <a:cubicBezTo>
                  <a:pt x="36" y="119"/>
                  <a:pt x="33" y="120"/>
                  <a:pt x="30" y="122"/>
                </a:cubicBezTo>
                <a:cubicBezTo>
                  <a:pt x="28" y="123"/>
                  <a:pt x="26" y="124"/>
                  <a:pt x="24" y="125"/>
                </a:cubicBezTo>
                <a:cubicBezTo>
                  <a:pt x="23" y="125"/>
                  <a:pt x="18" y="128"/>
                  <a:pt x="20" y="126"/>
                </a:cubicBezTo>
                <a:cubicBezTo>
                  <a:pt x="23" y="123"/>
                  <a:pt x="28" y="121"/>
                  <a:pt x="31" y="119"/>
                </a:cubicBezTo>
                <a:cubicBezTo>
                  <a:pt x="34" y="117"/>
                  <a:pt x="37" y="115"/>
                  <a:pt x="40" y="113"/>
                </a:cubicBezTo>
                <a:cubicBezTo>
                  <a:pt x="40" y="114"/>
                  <a:pt x="40" y="115"/>
                  <a:pt x="40" y="116"/>
                </a:cubicBezTo>
                <a:cubicBezTo>
                  <a:pt x="40" y="118"/>
                  <a:pt x="40" y="120"/>
                  <a:pt x="40" y="122"/>
                </a:cubicBezTo>
                <a:cubicBezTo>
                  <a:pt x="40" y="122"/>
                  <a:pt x="40" y="121"/>
                  <a:pt x="40" y="122"/>
                </a:cubicBezTo>
                <a:cubicBezTo>
                  <a:pt x="39" y="122"/>
                  <a:pt x="39" y="122"/>
                  <a:pt x="38" y="122"/>
                </a:cubicBezTo>
                <a:cubicBezTo>
                  <a:pt x="38" y="122"/>
                  <a:pt x="38" y="122"/>
                  <a:pt x="38" y="122"/>
                </a:cubicBezTo>
                <a:close/>
                <a:moveTo>
                  <a:pt x="28" y="116"/>
                </a:moveTo>
                <a:cubicBezTo>
                  <a:pt x="31" y="113"/>
                  <a:pt x="35" y="111"/>
                  <a:pt x="38" y="108"/>
                </a:cubicBezTo>
                <a:cubicBezTo>
                  <a:pt x="38" y="107"/>
                  <a:pt x="38" y="107"/>
                  <a:pt x="37" y="107"/>
                </a:cubicBezTo>
                <a:cubicBezTo>
                  <a:pt x="30" y="110"/>
                  <a:pt x="25" y="115"/>
                  <a:pt x="18" y="118"/>
                </a:cubicBezTo>
                <a:cubicBezTo>
                  <a:pt x="20" y="117"/>
                  <a:pt x="24" y="114"/>
                  <a:pt x="26" y="112"/>
                </a:cubicBezTo>
                <a:cubicBezTo>
                  <a:pt x="29" y="110"/>
                  <a:pt x="33" y="107"/>
                  <a:pt x="36" y="105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7" y="105"/>
                  <a:pt x="38" y="106"/>
                  <a:pt x="40" y="107"/>
                </a:cubicBezTo>
                <a:cubicBezTo>
                  <a:pt x="40" y="108"/>
                  <a:pt x="40" y="110"/>
                  <a:pt x="40" y="111"/>
                </a:cubicBezTo>
                <a:cubicBezTo>
                  <a:pt x="33" y="114"/>
                  <a:pt x="27" y="119"/>
                  <a:pt x="20" y="122"/>
                </a:cubicBezTo>
                <a:cubicBezTo>
                  <a:pt x="16" y="124"/>
                  <a:pt x="23" y="119"/>
                  <a:pt x="23" y="120"/>
                </a:cubicBezTo>
                <a:cubicBezTo>
                  <a:pt x="24" y="118"/>
                  <a:pt x="26" y="117"/>
                  <a:pt x="28" y="116"/>
                </a:cubicBezTo>
                <a:close/>
                <a:moveTo>
                  <a:pt x="35" y="104"/>
                </a:moveTo>
                <a:cubicBezTo>
                  <a:pt x="29" y="107"/>
                  <a:pt x="23" y="111"/>
                  <a:pt x="18" y="114"/>
                </a:cubicBezTo>
                <a:cubicBezTo>
                  <a:pt x="16" y="116"/>
                  <a:pt x="17" y="115"/>
                  <a:pt x="18" y="114"/>
                </a:cubicBezTo>
                <a:cubicBezTo>
                  <a:pt x="20" y="112"/>
                  <a:pt x="21" y="111"/>
                  <a:pt x="23" y="109"/>
                </a:cubicBezTo>
                <a:cubicBezTo>
                  <a:pt x="26" y="107"/>
                  <a:pt x="28" y="106"/>
                  <a:pt x="30" y="104"/>
                </a:cubicBezTo>
                <a:cubicBezTo>
                  <a:pt x="32" y="104"/>
                  <a:pt x="33" y="104"/>
                  <a:pt x="35" y="104"/>
                </a:cubicBezTo>
                <a:close/>
                <a:moveTo>
                  <a:pt x="27" y="106"/>
                </a:moveTo>
                <a:cubicBezTo>
                  <a:pt x="25" y="107"/>
                  <a:pt x="23" y="108"/>
                  <a:pt x="21" y="109"/>
                </a:cubicBezTo>
                <a:cubicBezTo>
                  <a:pt x="20" y="111"/>
                  <a:pt x="18" y="113"/>
                  <a:pt x="16" y="115"/>
                </a:cubicBezTo>
                <a:cubicBezTo>
                  <a:pt x="16" y="114"/>
                  <a:pt x="16" y="113"/>
                  <a:pt x="16" y="113"/>
                </a:cubicBezTo>
                <a:cubicBezTo>
                  <a:pt x="16" y="113"/>
                  <a:pt x="16" y="112"/>
                  <a:pt x="16" y="112"/>
                </a:cubicBezTo>
                <a:cubicBezTo>
                  <a:pt x="18" y="111"/>
                  <a:pt x="21" y="109"/>
                  <a:pt x="23" y="107"/>
                </a:cubicBezTo>
                <a:cubicBezTo>
                  <a:pt x="25" y="106"/>
                  <a:pt x="33" y="102"/>
                  <a:pt x="27" y="106"/>
                </a:cubicBezTo>
                <a:close/>
                <a:moveTo>
                  <a:pt x="17" y="116"/>
                </a:moveTo>
                <a:cubicBezTo>
                  <a:pt x="20" y="114"/>
                  <a:pt x="22" y="112"/>
                  <a:pt x="25" y="110"/>
                </a:cubicBezTo>
                <a:cubicBezTo>
                  <a:pt x="28" y="108"/>
                  <a:pt x="31" y="107"/>
                  <a:pt x="34" y="105"/>
                </a:cubicBezTo>
                <a:cubicBezTo>
                  <a:pt x="29" y="108"/>
                  <a:pt x="22" y="113"/>
                  <a:pt x="17" y="118"/>
                </a:cubicBezTo>
                <a:cubicBezTo>
                  <a:pt x="17" y="117"/>
                  <a:pt x="17" y="117"/>
                  <a:pt x="17" y="116"/>
                </a:cubicBezTo>
                <a:close/>
                <a:moveTo>
                  <a:pt x="17" y="119"/>
                </a:moveTo>
                <a:cubicBezTo>
                  <a:pt x="24" y="116"/>
                  <a:pt x="30" y="112"/>
                  <a:pt x="36" y="108"/>
                </a:cubicBezTo>
                <a:cubicBezTo>
                  <a:pt x="33" y="110"/>
                  <a:pt x="30" y="114"/>
                  <a:pt x="26" y="116"/>
                </a:cubicBezTo>
                <a:cubicBezTo>
                  <a:pt x="23" y="118"/>
                  <a:pt x="21" y="120"/>
                  <a:pt x="18" y="122"/>
                </a:cubicBezTo>
                <a:cubicBezTo>
                  <a:pt x="18" y="121"/>
                  <a:pt x="18" y="120"/>
                  <a:pt x="17" y="119"/>
                </a:cubicBezTo>
                <a:close/>
                <a:moveTo>
                  <a:pt x="38" y="113"/>
                </a:moveTo>
                <a:cubicBezTo>
                  <a:pt x="41" y="111"/>
                  <a:pt x="34" y="116"/>
                  <a:pt x="34" y="116"/>
                </a:cubicBezTo>
                <a:cubicBezTo>
                  <a:pt x="32" y="118"/>
                  <a:pt x="29" y="119"/>
                  <a:pt x="27" y="121"/>
                </a:cubicBezTo>
                <a:cubicBezTo>
                  <a:pt x="24" y="122"/>
                  <a:pt x="21" y="124"/>
                  <a:pt x="19" y="126"/>
                </a:cubicBezTo>
                <a:cubicBezTo>
                  <a:pt x="19" y="125"/>
                  <a:pt x="19" y="124"/>
                  <a:pt x="18" y="123"/>
                </a:cubicBezTo>
                <a:cubicBezTo>
                  <a:pt x="26" y="121"/>
                  <a:pt x="32" y="116"/>
                  <a:pt x="38" y="113"/>
                </a:cubicBezTo>
                <a:close/>
                <a:moveTo>
                  <a:pt x="20" y="127"/>
                </a:moveTo>
                <a:cubicBezTo>
                  <a:pt x="26" y="125"/>
                  <a:pt x="33" y="122"/>
                  <a:pt x="38" y="118"/>
                </a:cubicBezTo>
                <a:cubicBezTo>
                  <a:pt x="32" y="122"/>
                  <a:pt x="26" y="127"/>
                  <a:pt x="20" y="131"/>
                </a:cubicBezTo>
                <a:cubicBezTo>
                  <a:pt x="20" y="130"/>
                  <a:pt x="20" y="129"/>
                  <a:pt x="20" y="127"/>
                </a:cubicBezTo>
                <a:close/>
                <a:moveTo>
                  <a:pt x="28" y="157"/>
                </a:moveTo>
                <a:cubicBezTo>
                  <a:pt x="30" y="156"/>
                  <a:pt x="32" y="155"/>
                  <a:pt x="34" y="154"/>
                </a:cubicBezTo>
                <a:cubicBezTo>
                  <a:pt x="35" y="154"/>
                  <a:pt x="36" y="153"/>
                  <a:pt x="37" y="153"/>
                </a:cubicBezTo>
                <a:cubicBezTo>
                  <a:pt x="34" y="154"/>
                  <a:pt x="31" y="156"/>
                  <a:pt x="29" y="159"/>
                </a:cubicBezTo>
                <a:cubicBezTo>
                  <a:pt x="29" y="158"/>
                  <a:pt x="29" y="158"/>
                  <a:pt x="28" y="157"/>
                </a:cubicBezTo>
                <a:close/>
                <a:moveTo>
                  <a:pt x="36" y="160"/>
                </a:moveTo>
                <a:cubicBezTo>
                  <a:pt x="35" y="161"/>
                  <a:pt x="30" y="164"/>
                  <a:pt x="33" y="162"/>
                </a:cubicBezTo>
                <a:cubicBezTo>
                  <a:pt x="36" y="159"/>
                  <a:pt x="39" y="157"/>
                  <a:pt x="42" y="154"/>
                </a:cubicBezTo>
                <a:cubicBezTo>
                  <a:pt x="42" y="154"/>
                  <a:pt x="41" y="153"/>
                  <a:pt x="41" y="154"/>
                </a:cubicBezTo>
                <a:cubicBezTo>
                  <a:pt x="38" y="155"/>
                  <a:pt x="32" y="157"/>
                  <a:pt x="30" y="159"/>
                </a:cubicBezTo>
                <a:cubicBezTo>
                  <a:pt x="33" y="156"/>
                  <a:pt x="37" y="154"/>
                  <a:pt x="41" y="151"/>
                </a:cubicBezTo>
                <a:cubicBezTo>
                  <a:pt x="41" y="151"/>
                  <a:pt x="41" y="150"/>
                  <a:pt x="40" y="151"/>
                </a:cubicBezTo>
                <a:cubicBezTo>
                  <a:pt x="36" y="152"/>
                  <a:pt x="33" y="154"/>
                  <a:pt x="29" y="156"/>
                </a:cubicBezTo>
                <a:cubicBezTo>
                  <a:pt x="33" y="153"/>
                  <a:pt x="38" y="150"/>
                  <a:pt x="41" y="147"/>
                </a:cubicBezTo>
                <a:cubicBezTo>
                  <a:pt x="41" y="147"/>
                  <a:pt x="41" y="146"/>
                  <a:pt x="41" y="146"/>
                </a:cubicBezTo>
                <a:cubicBezTo>
                  <a:pt x="38" y="147"/>
                  <a:pt x="36" y="149"/>
                  <a:pt x="34" y="150"/>
                </a:cubicBezTo>
                <a:cubicBezTo>
                  <a:pt x="32" y="151"/>
                  <a:pt x="29" y="152"/>
                  <a:pt x="28" y="153"/>
                </a:cubicBezTo>
                <a:cubicBezTo>
                  <a:pt x="32" y="148"/>
                  <a:pt x="37" y="145"/>
                  <a:pt x="41" y="141"/>
                </a:cubicBezTo>
                <a:cubicBezTo>
                  <a:pt x="41" y="146"/>
                  <a:pt x="42" y="152"/>
                  <a:pt x="42" y="157"/>
                </a:cubicBezTo>
                <a:cubicBezTo>
                  <a:pt x="42" y="157"/>
                  <a:pt x="42" y="157"/>
                  <a:pt x="42" y="157"/>
                </a:cubicBezTo>
                <a:cubicBezTo>
                  <a:pt x="40" y="158"/>
                  <a:pt x="38" y="159"/>
                  <a:pt x="36" y="160"/>
                </a:cubicBezTo>
                <a:close/>
                <a:moveTo>
                  <a:pt x="27" y="95"/>
                </a:moveTo>
                <a:cubicBezTo>
                  <a:pt x="30" y="93"/>
                  <a:pt x="32" y="91"/>
                  <a:pt x="35" y="89"/>
                </a:cubicBezTo>
                <a:cubicBezTo>
                  <a:pt x="36" y="88"/>
                  <a:pt x="39" y="85"/>
                  <a:pt x="36" y="88"/>
                </a:cubicBezTo>
                <a:cubicBezTo>
                  <a:pt x="34" y="90"/>
                  <a:pt x="33" y="91"/>
                  <a:pt x="31" y="93"/>
                </a:cubicBezTo>
                <a:cubicBezTo>
                  <a:pt x="31" y="93"/>
                  <a:pt x="31" y="94"/>
                  <a:pt x="31" y="94"/>
                </a:cubicBezTo>
                <a:cubicBezTo>
                  <a:pt x="33" y="93"/>
                  <a:pt x="35" y="92"/>
                  <a:pt x="37" y="91"/>
                </a:cubicBezTo>
                <a:cubicBezTo>
                  <a:pt x="37" y="91"/>
                  <a:pt x="35" y="93"/>
                  <a:pt x="35" y="94"/>
                </a:cubicBezTo>
                <a:cubicBezTo>
                  <a:pt x="35" y="94"/>
                  <a:pt x="35" y="95"/>
                  <a:pt x="35" y="95"/>
                </a:cubicBezTo>
                <a:cubicBezTo>
                  <a:pt x="37" y="94"/>
                  <a:pt x="39" y="92"/>
                  <a:pt x="38" y="95"/>
                </a:cubicBezTo>
                <a:cubicBezTo>
                  <a:pt x="37" y="95"/>
                  <a:pt x="38" y="96"/>
                  <a:pt x="38" y="95"/>
                </a:cubicBezTo>
                <a:cubicBezTo>
                  <a:pt x="39" y="95"/>
                  <a:pt x="39" y="94"/>
                  <a:pt x="39" y="93"/>
                </a:cubicBezTo>
                <a:cubicBezTo>
                  <a:pt x="39" y="94"/>
                  <a:pt x="39" y="95"/>
                  <a:pt x="39" y="97"/>
                </a:cubicBezTo>
                <a:cubicBezTo>
                  <a:pt x="35" y="95"/>
                  <a:pt x="31" y="94"/>
                  <a:pt x="27" y="95"/>
                </a:cubicBezTo>
                <a:close/>
                <a:moveTo>
                  <a:pt x="39" y="50"/>
                </a:moveTo>
                <a:cubicBezTo>
                  <a:pt x="38" y="51"/>
                  <a:pt x="37" y="52"/>
                  <a:pt x="35" y="53"/>
                </a:cubicBezTo>
                <a:cubicBezTo>
                  <a:pt x="31" y="56"/>
                  <a:pt x="27" y="58"/>
                  <a:pt x="23" y="61"/>
                </a:cubicBezTo>
                <a:cubicBezTo>
                  <a:pt x="21" y="63"/>
                  <a:pt x="18" y="65"/>
                  <a:pt x="16" y="67"/>
                </a:cubicBezTo>
                <a:cubicBezTo>
                  <a:pt x="14" y="69"/>
                  <a:pt x="12" y="70"/>
                  <a:pt x="11" y="71"/>
                </a:cubicBezTo>
                <a:cubicBezTo>
                  <a:pt x="10" y="72"/>
                  <a:pt x="9" y="72"/>
                  <a:pt x="8" y="73"/>
                </a:cubicBezTo>
                <a:cubicBezTo>
                  <a:pt x="9" y="72"/>
                  <a:pt x="10" y="72"/>
                  <a:pt x="10" y="71"/>
                </a:cubicBezTo>
                <a:cubicBezTo>
                  <a:pt x="15" y="66"/>
                  <a:pt x="18" y="61"/>
                  <a:pt x="23" y="57"/>
                </a:cubicBezTo>
                <a:cubicBezTo>
                  <a:pt x="29" y="53"/>
                  <a:pt x="33" y="47"/>
                  <a:pt x="39" y="42"/>
                </a:cubicBezTo>
                <a:cubicBezTo>
                  <a:pt x="39" y="45"/>
                  <a:pt x="39" y="47"/>
                  <a:pt x="39" y="50"/>
                </a:cubicBezTo>
                <a:close/>
                <a:moveTo>
                  <a:pt x="38" y="35"/>
                </a:moveTo>
                <a:cubicBezTo>
                  <a:pt x="33" y="39"/>
                  <a:pt x="28" y="43"/>
                  <a:pt x="23" y="48"/>
                </a:cubicBezTo>
                <a:cubicBezTo>
                  <a:pt x="18" y="53"/>
                  <a:pt x="11" y="58"/>
                  <a:pt x="6" y="62"/>
                </a:cubicBezTo>
                <a:cubicBezTo>
                  <a:pt x="12" y="56"/>
                  <a:pt x="16" y="50"/>
                  <a:pt x="22" y="45"/>
                </a:cubicBezTo>
                <a:cubicBezTo>
                  <a:pt x="27" y="40"/>
                  <a:pt x="33" y="36"/>
                  <a:pt x="38" y="31"/>
                </a:cubicBezTo>
                <a:cubicBezTo>
                  <a:pt x="38" y="31"/>
                  <a:pt x="38" y="30"/>
                  <a:pt x="38" y="30"/>
                </a:cubicBezTo>
                <a:cubicBezTo>
                  <a:pt x="38" y="32"/>
                  <a:pt x="38" y="33"/>
                  <a:pt x="38" y="35"/>
                </a:cubicBezTo>
                <a:cubicBezTo>
                  <a:pt x="38" y="35"/>
                  <a:pt x="38" y="35"/>
                  <a:pt x="38" y="35"/>
                </a:cubicBezTo>
                <a:close/>
                <a:moveTo>
                  <a:pt x="38" y="30"/>
                </a:moveTo>
                <a:cubicBezTo>
                  <a:pt x="38" y="30"/>
                  <a:pt x="37" y="30"/>
                  <a:pt x="37" y="30"/>
                </a:cubicBezTo>
                <a:cubicBezTo>
                  <a:pt x="31" y="33"/>
                  <a:pt x="27" y="39"/>
                  <a:pt x="22" y="43"/>
                </a:cubicBezTo>
                <a:cubicBezTo>
                  <a:pt x="20" y="44"/>
                  <a:pt x="18" y="46"/>
                  <a:pt x="16" y="48"/>
                </a:cubicBezTo>
                <a:cubicBezTo>
                  <a:pt x="17" y="46"/>
                  <a:pt x="18" y="45"/>
                  <a:pt x="19" y="44"/>
                </a:cubicBezTo>
                <a:cubicBezTo>
                  <a:pt x="22" y="41"/>
                  <a:pt x="25" y="38"/>
                  <a:pt x="28" y="36"/>
                </a:cubicBezTo>
                <a:cubicBezTo>
                  <a:pt x="31" y="33"/>
                  <a:pt x="34" y="30"/>
                  <a:pt x="37" y="27"/>
                </a:cubicBezTo>
                <a:cubicBezTo>
                  <a:pt x="37" y="28"/>
                  <a:pt x="38" y="29"/>
                  <a:pt x="38" y="30"/>
                </a:cubicBezTo>
                <a:close/>
                <a:moveTo>
                  <a:pt x="26" y="35"/>
                </a:moveTo>
                <a:cubicBezTo>
                  <a:pt x="22" y="39"/>
                  <a:pt x="17" y="42"/>
                  <a:pt x="13" y="46"/>
                </a:cubicBezTo>
                <a:cubicBezTo>
                  <a:pt x="15" y="44"/>
                  <a:pt x="16" y="42"/>
                  <a:pt x="18" y="41"/>
                </a:cubicBezTo>
                <a:cubicBezTo>
                  <a:pt x="24" y="35"/>
                  <a:pt x="29" y="30"/>
                  <a:pt x="33" y="24"/>
                </a:cubicBezTo>
                <a:cubicBezTo>
                  <a:pt x="34" y="24"/>
                  <a:pt x="33" y="24"/>
                  <a:pt x="33" y="24"/>
                </a:cubicBezTo>
                <a:cubicBezTo>
                  <a:pt x="27" y="27"/>
                  <a:pt x="23" y="31"/>
                  <a:pt x="18" y="35"/>
                </a:cubicBezTo>
                <a:cubicBezTo>
                  <a:pt x="16" y="37"/>
                  <a:pt x="13" y="39"/>
                  <a:pt x="11" y="41"/>
                </a:cubicBezTo>
                <a:cubicBezTo>
                  <a:pt x="9" y="42"/>
                  <a:pt x="8" y="43"/>
                  <a:pt x="6" y="44"/>
                </a:cubicBezTo>
                <a:cubicBezTo>
                  <a:pt x="3" y="47"/>
                  <a:pt x="6" y="44"/>
                  <a:pt x="7" y="43"/>
                </a:cubicBezTo>
                <a:cubicBezTo>
                  <a:pt x="12" y="39"/>
                  <a:pt x="17" y="34"/>
                  <a:pt x="22" y="31"/>
                </a:cubicBezTo>
                <a:cubicBezTo>
                  <a:pt x="27" y="27"/>
                  <a:pt x="31" y="25"/>
                  <a:pt x="34" y="20"/>
                </a:cubicBezTo>
                <a:cubicBezTo>
                  <a:pt x="34" y="20"/>
                  <a:pt x="34" y="19"/>
                  <a:pt x="33" y="19"/>
                </a:cubicBezTo>
                <a:cubicBezTo>
                  <a:pt x="29" y="23"/>
                  <a:pt x="24" y="26"/>
                  <a:pt x="19" y="29"/>
                </a:cubicBezTo>
                <a:cubicBezTo>
                  <a:pt x="17" y="31"/>
                  <a:pt x="14" y="34"/>
                  <a:pt x="12" y="36"/>
                </a:cubicBezTo>
                <a:cubicBezTo>
                  <a:pt x="10" y="37"/>
                  <a:pt x="9" y="38"/>
                  <a:pt x="8" y="39"/>
                </a:cubicBezTo>
                <a:cubicBezTo>
                  <a:pt x="9" y="38"/>
                  <a:pt x="5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8" y="37"/>
                  <a:pt x="13" y="33"/>
                  <a:pt x="17" y="29"/>
                </a:cubicBezTo>
                <a:cubicBezTo>
                  <a:pt x="22" y="24"/>
                  <a:pt x="28" y="20"/>
                  <a:pt x="33" y="16"/>
                </a:cubicBezTo>
                <a:cubicBezTo>
                  <a:pt x="33" y="16"/>
                  <a:pt x="33" y="15"/>
                  <a:pt x="33" y="15"/>
                </a:cubicBezTo>
                <a:cubicBezTo>
                  <a:pt x="35" y="18"/>
                  <a:pt x="36" y="22"/>
                  <a:pt x="37" y="26"/>
                </a:cubicBezTo>
                <a:cubicBezTo>
                  <a:pt x="32" y="28"/>
                  <a:pt x="30" y="32"/>
                  <a:pt x="26" y="35"/>
                </a:cubicBezTo>
                <a:close/>
                <a:moveTo>
                  <a:pt x="14" y="32"/>
                </a:moveTo>
                <a:cubicBezTo>
                  <a:pt x="10" y="35"/>
                  <a:pt x="7" y="38"/>
                  <a:pt x="4" y="41"/>
                </a:cubicBezTo>
                <a:cubicBezTo>
                  <a:pt x="4" y="40"/>
                  <a:pt x="4" y="39"/>
                  <a:pt x="4" y="38"/>
                </a:cubicBezTo>
                <a:cubicBezTo>
                  <a:pt x="8" y="35"/>
                  <a:pt x="13" y="31"/>
                  <a:pt x="17" y="28"/>
                </a:cubicBezTo>
                <a:cubicBezTo>
                  <a:pt x="16" y="29"/>
                  <a:pt x="15" y="30"/>
                  <a:pt x="14" y="32"/>
                </a:cubicBezTo>
                <a:close/>
                <a:moveTo>
                  <a:pt x="4" y="32"/>
                </a:moveTo>
                <a:cubicBezTo>
                  <a:pt x="9" y="29"/>
                  <a:pt x="13" y="26"/>
                  <a:pt x="18" y="22"/>
                </a:cubicBezTo>
                <a:cubicBezTo>
                  <a:pt x="19" y="21"/>
                  <a:pt x="20" y="20"/>
                  <a:pt x="22" y="19"/>
                </a:cubicBezTo>
                <a:cubicBezTo>
                  <a:pt x="15" y="24"/>
                  <a:pt x="9" y="29"/>
                  <a:pt x="4" y="36"/>
                </a:cubicBezTo>
                <a:cubicBezTo>
                  <a:pt x="4" y="35"/>
                  <a:pt x="4" y="34"/>
                  <a:pt x="4" y="32"/>
                </a:cubicBezTo>
                <a:close/>
                <a:moveTo>
                  <a:pt x="4" y="27"/>
                </a:moveTo>
                <a:cubicBezTo>
                  <a:pt x="7" y="25"/>
                  <a:pt x="11" y="22"/>
                  <a:pt x="14" y="20"/>
                </a:cubicBezTo>
                <a:cubicBezTo>
                  <a:pt x="16" y="18"/>
                  <a:pt x="18" y="16"/>
                  <a:pt x="21" y="14"/>
                </a:cubicBezTo>
                <a:cubicBezTo>
                  <a:pt x="22" y="13"/>
                  <a:pt x="23" y="13"/>
                  <a:pt x="24" y="12"/>
                </a:cubicBezTo>
                <a:cubicBezTo>
                  <a:pt x="24" y="12"/>
                  <a:pt x="24" y="12"/>
                  <a:pt x="24" y="11"/>
                </a:cubicBezTo>
                <a:cubicBezTo>
                  <a:pt x="24" y="12"/>
                  <a:pt x="24" y="12"/>
                  <a:pt x="23" y="12"/>
                </a:cubicBezTo>
                <a:cubicBezTo>
                  <a:pt x="19" y="16"/>
                  <a:pt x="16" y="20"/>
                  <a:pt x="12" y="24"/>
                </a:cubicBezTo>
                <a:cubicBezTo>
                  <a:pt x="9" y="26"/>
                  <a:pt x="6" y="28"/>
                  <a:pt x="4" y="31"/>
                </a:cubicBezTo>
                <a:cubicBezTo>
                  <a:pt x="4" y="29"/>
                  <a:pt x="4" y="28"/>
                  <a:pt x="4" y="27"/>
                </a:cubicBezTo>
                <a:close/>
                <a:moveTo>
                  <a:pt x="5" y="23"/>
                </a:moveTo>
                <a:cubicBezTo>
                  <a:pt x="6" y="22"/>
                  <a:pt x="8" y="21"/>
                  <a:pt x="10" y="19"/>
                </a:cubicBezTo>
                <a:cubicBezTo>
                  <a:pt x="8" y="21"/>
                  <a:pt x="6" y="23"/>
                  <a:pt x="4" y="25"/>
                </a:cubicBezTo>
                <a:cubicBezTo>
                  <a:pt x="4" y="25"/>
                  <a:pt x="4" y="24"/>
                  <a:pt x="5" y="24"/>
                </a:cubicBezTo>
                <a:cubicBezTo>
                  <a:pt x="5" y="24"/>
                  <a:pt x="5" y="23"/>
                  <a:pt x="5" y="23"/>
                </a:cubicBezTo>
                <a:close/>
                <a:moveTo>
                  <a:pt x="6" y="18"/>
                </a:moveTo>
                <a:cubicBezTo>
                  <a:pt x="8" y="16"/>
                  <a:pt x="10" y="14"/>
                  <a:pt x="12" y="12"/>
                </a:cubicBezTo>
                <a:cubicBezTo>
                  <a:pt x="13" y="11"/>
                  <a:pt x="14" y="10"/>
                  <a:pt x="15" y="9"/>
                </a:cubicBezTo>
                <a:cubicBezTo>
                  <a:pt x="17" y="8"/>
                  <a:pt x="19" y="5"/>
                  <a:pt x="16" y="9"/>
                </a:cubicBezTo>
                <a:cubicBezTo>
                  <a:pt x="12" y="13"/>
                  <a:pt x="9" y="16"/>
                  <a:pt x="5" y="20"/>
                </a:cubicBezTo>
                <a:cubicBezTo>
                  <a:pt x="6" y="19"/>
                  <a:pt x="6" y="19"/>
                  <a:pt x="6" y="18"/>
                </a:cubicBezTo>
                <a:close/>
                <a:moveTo>
                  <a:pt x="15" y="109"/>
                </a:moveTo>
                <a:cubicBezTo>
                  <a:pt x="19" y="106"/>
                  <a:pt x="23" y="104"/>
                  <a:pt x="28" y="104"/>
                </a:cubicBezTo>
                <a:cubicBezTo>
                  <a:pt x="23" y="106"/>
                  <a:pt x="19" y="109"/>
                  <a:pt x="16" y="112"/>
                </a:cubicBezTo>
                <a:cubicBezTo>
                  <a:pt x="15" y="111"/>
                  <a:pt x="15" y="111"/>
                  <a:pt x="15" y="110"/>
                </a:cubicBezTo>
                <a:cubicBezTo>
                  <a:pt x="15" y="110"/>
                  <a:pt x="15" y="109"/>
                  <a:pt x="15" y="109"/>
                </a:cubicBezTo>
                <a:close/>
                <a:moveTo>
                  <a:pt x="51" y="208"/>
                </a:moveTo>
                <a:cubicBezTo>
                  <a:pt x="50" y="207"/>
                  <a:pt x="48" y="206"/>
                  <a:pt x="47" y="205"/>
                </a:cubicBezTo>
                <a:cubicBezTo>
                  <a:pt x="44" y="202"/>
                  <a:pt x="40" y="202"/>
                  <a:pt x="37" y="201"/>
                </a:cubicBezTo>
                <a:cubicBezTo>
                  <a:pt x="36" y="193"/>
                  <a:pt x="35" y="184"/>
                  <a:pt x="35" y="176"/>
                </a:cubicBezTo>
                <a:cubicBezTo>
                  <a:pt x="38" y="175"/>
                  <a:pt x="41" y="173"/>
                  <a:pt x="44" y="173"/>
                </a:cubicBezTo>
                <a:cubicBezTo>
                  <a:pt x="47" y="181"/>
                  <a:pt x="53" y="188"/>
                  <a:pt x="56" y="197"/>
                </a:cubicBezTo>
                <a:cubicBezTo>
                  <a:pt x="52" y="199"/>
                  <a:pt x="51" y="203"/>
                  <a:pt x="51" y="208"/>
                </a:cubicBezTo>
                <a:close/>
                <a:moveTo>
                  <a:pt x="43" y="170"/>
                </a:moveTo>
                <a:cubicBezTo>
                  <a:pt x="43" y="170"/>
                  <a:pt x="43" y="170"/>
                  <a:pt x="43" y="170"/>
                </a:cubicBezTo>
                <a:cubicBezTo>
                  <a:pt x="43" y="170"/>
                  <a:pt x="42" y="169"/>
                  <a:pt x="42" y="170"/>
                </a:cubicBezTo>
                <a:cubicBezTo>
                  <a:pt x="42" y="170"/>
                  <a:pt x="41" y="170"/>
                  <a:pt x="40" y="171"/>
                </a:cubicBezTo>
                <a:cubicBezTo>
                  <a:pt x="39" y="171"/>
                  <a:pt x="39" y="171"/>
                  <a:pt x="39" y="171"/>
                </a:cubicBezTo>
                <a:cubicBezTo>
                  <a:pt x="39" y="171"/>
                  <a:pt x="39" y="171"/>
                  <a:pt x="40" y="171"/>
                </a:cubicBezTo>
                <a:cubicBezTo>
                  <a:pt x="41" y="170"/>
                  <a:pt x="42" y="169"/>
                  <a:pt x="43" y="168"/>
                </a:cubicBezTo>
                <a:cubicBezTo>
                  <a:pt x="43" y="168"/>
                  <a:pt x="43" y="167"/>
                  <a:pt x="42" y="168"/>
                </a:cubicBezTo>
                <a:cubicBezTo>
                  <a:pt x="40" y="168"/>
                  <a:pt x="35" y="169"/>
                  <a:pt x="34" y="171"/>
                </a:cubicBezTo>
                <a:cubicBezTo>
                  <a:pt x="36" y="168"/>
                  <a:pt x="39" y="167"/>
                  <a:pt x="42" y="165"/>
                </a:cubicBezTo>
                <a:cubicBezTo>
                  <a:pt x="42" y="164"/>
                  <a:pt x="42" y="164"/>
                  <a:pt x="42" y="164"/>
                </a:cubicBezTo>
                <a:cubicBezTo>
                  <a:pt x="40" y="165"/>
                  <a:pt x="39" y="166"/>
                  <a:pt x="37" y="166"/>
                </a:cubicBezTo>
                <a:cubicBezTo>
                  <a:pt x="35" y="167"/>
                  <a:pt x="31" y="170"/>
                  <a:pt x="36" y="167"/>
                </a:cubicBezTo>
                <a:cubicBezTo>
                  <a:pt x="38" y="165"/>
                  <a:pt x="40" y="163"/>
                  <a:pt x="42" y="161"/>
                </a:cubicBezTo>
                <a:cubicBezTo>
                  <a:pt x="42" y="161"/>
                  <a:pt x="42" y="161"/>
                  <a:pt x="42" y="161"/>
                </a:cubicBezTo>
                <a:cubicBezTo>
                  <a:pt x="39" y="162"/>
                  <a:pt x="35" y="163"/>
                  <a:pt x="33" y="165"/>
                </a:cubicBezTo>
                <a:cubicBezTo>
                  <a:pt x="36" y="162"/>
                  <a:pt x="40" y="161"/>
                  <a:pt x="42" y="157"/>
                </a:cubicBezTo>
                <a:cubicBezTo>
                  <a:pt x="42" y="162"/>
                  <a:pt x="43" y="166"/>
                  <a:pt x="43" y="170"/>
                </a:cubicBezTo>
                <a:close/>
                <a:moveTo>
                  <a:pt x="33" y="15"/>
                </a:moveTo>
                <a:cubicBezTo>
                  <a:pt x="33" y="15"/>
                  <a:pt x="33" y="15"/>
                  <a:pt x="32" y="15"/>
                </a:cubicBezTo>
                <a:cubicBezTo>
                  <a:pt x="28" y="19"/>
                  <a:pt x="23" y="22"/>
                  <a:pt x="18" y="26"/>
                </a:cubicBezTo>
                <a:cubicBezTo>
                  <a:pt x="16" y="28"/>
                  <a:pt x="13" y="31"/>
                  <a:pt x="10" y="33"/>
                </a:cubicBezTo>
                <a:cubicBezTo>
                  <a:pt x="9" y="34"/>
                  <a:pt x="7" y="35"/>
                  <a:pt x="6" y="36"/>
                </a:cubicBezTo>
                <a:cubicBezTo>
                  <a:pt x="4" y="37"/>
                  <a:pt x="4" y="38"/>
                  <a:pt x="5" y="36"/>
                </a:cubicBezTo>
                <a:cubicBezTo>
                  <a:pt x="11" y="27"/>
                  <a:pt x="21" y="21"/>
                  <a:pt x="28" y="14"/>
                </a:cubicBezTo>
                <a:cubicBezTo>
                  <a:pt x="29" y="14"/>
                  <a:pt x="29" y="13"/>
                  <a:pt x="29" y="13"/>
                </a:cubicBezTo>
                <a:cubicBezTo>
                  <a:pt x="30" y="13"/>
                  <a:pt x="30" y="12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1" y="13"/>
                  <a:pt x="32" y="14"/>
                  <a:pt x="33" y="15"/>
                </a:cubicBezTo>
                <a:close/>
                <a:moveTo>
                  <a:pt x="26" y="8"/>
                </a:moveTo>
                <a:cubicBezTo>
                  <a:pt x="27" y="9"/>
                  <a:pt x="29" y="10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25" y="15"/>
                  <a:pt x="21" y="19"/>
                  <a:pt x="16" y="22"/>
                </a:cubicBezTo>
                <a:cubicBezTo>
                  <a:pt x="14" y="24"/>
                  <a:pt x="12" y="25"/>
                  <a:pt x="10" y="27"/>
                </a:cubicBezTo>
                <a:cubicBezTo>
                  <a:pt x="9" y="28"/>
                  <a:pt x="8" y="28"/>
                  <a:pt x="7" y="29"/>
                </a:cubicBezTo>
                <a:cubicBezTo>
                  <a:pt x="7" y="29"/>
                  <a:pt x="3" y="33"/>
                  <a:pt x="5" y="30"/>
                </a:cubicBezTo>
                <a:cubicBezTo>
                  <a:pt x="7" y="27"/>
                  <a:pt x="11" y="25"/>
                  <a:pt x="14" y="22"/>
                </a:cubicBezTo>
                <a:cubicBezTo>
                  <a:pt x="18" y="18"/>
                  <a:pt x="22" y="14"/>
                  <a:pt x="27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18" y="14"/>
                  <a:pt x="12" y="21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7" y="24"/>
                  <a:pt x="10" y="20"/>
                  <a:pt x="12" y="18"/>
                </a:cubicBezTo>
                <a:cubicBezTo>
                  <a:pt x="15" y="15"/>
                  <a:pt x="17" y="13"/>
                  <a:pt x="20" y="11"/>
                </a:cubicBezTo>
                <a:cubicBezTo>
                  <a:pt x="21" y="11"/>
                  <a:pt x="22" y="10"/>
                  <a:pt x="22" y="9"/>
                </a:cubicBezTo>
                <a:cubicBezTo>
                  <a:pt x="22" y="9"/>
                  <a:pt x="23" y="9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17" y="12"/>
                  <a:pt x="11" y="18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6" y="21"/>
                  <a:pt x="7" y="19"/>
                  <a:pt x="8" y="19"/>
                </a:cubicBezTo>
                <a:cubicBezTo>
                  <a:pt x="9" y="17"/>
                  <a:pt x="10" y="16"/>
                  <a:pt x="12" y="14"/>
                </a:cubicBezTo>
                <a:cubicBezTo>
                  <a:pt x="14" y="12"/>
                  <a:pt x="17" y="9"/>
                  <a:pt x="19" y="6"/>
                </a:cubicBezTo>
                <a:cubicBezTo>
                  <a:pt x="19" y="6"/>
                  <a:pt x="19" y="6"/>
                  <a:pt x="18" y="6"/>
                </a:cubicBezTo>
                <a:cubicBezTo>
                  <a:pt x="14" y="9"/>
                  <a:pt x="10" y="12"/>
                  <a:pt x="7" y="16"/>
                </a:cubicBezTo>
                <a:cubicBezTo>
                  <a:pt x="10" y="8"/>
                  <a:pt x="16" y="2"/>
                  <a:pt x="26" y="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56"/>
          <p:cNvSpPr/>
          <p:nvPr/>
        </p:nvSpPr>
        <p:spPr bwMode="auto">
          <a:xfrm>
            <a:off x="3297238" y="4557713"/>
            <a:ext cx="22225" cy="41275"/>
          </a:xfrm>
          <a:custGeom>
            <a:avLst/>
            <a:gdLst>
              <a:gd name="T0" fmla="*/ 3 w 6"/>
              <a:gd name="T1" fmla="*/ 2 h 11"/>
              <a:gd name="T2" fmla="*/ 1 w 6"/>
              <a:gd name="T3" fmla="*/ 3 h 11"/>
              <a:gd name="T4" fmla="*/ 3 w 6"/>
              <a:gd name="T5" fmla="*/ 10 h 11"/>
              <a:gd name="T6" fmla="*/ 5 w 6"/>
              <a:gd name="T7" fmla="*/ 8 h 11"/>
              <a:gd name="T8" fmla="*/ 3 w 6"/>
              <a:gd name="T9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1">
                <a:moveTo>
                  <a:pt x="3" y="2"/>
                </a:moveTo>
                <a:cubicBezTo>
                  <a:pt x="3" y="0"/>
                  <a:pt x="0" y="1"/>
                  <a:pt x="1" y="3"/>
                </a:cubicBezTo>
                <a:cubicBezTo>
                  <a:pt x="1" y="5"/>
                  <a:pt x="1" y="8"/>
                  <a:pt x="3" y="10"/>
                </a:cubicBezTo>
                <a:cubicBezTo>
                  <a:pt x="4" y="11"/>
                  <a:pt x="6" y="10"/>
                  <a:pt x="5" y="8"/>
                </a:cubicBezTo>
                <a:cubicBezTo>
                  <a:pt x="4" y="6"/>
                  <a:pt x="4" y="4"/>
                  <a:pt x="3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Freeform 57"/>
          <p:cNvSpPr/>
          <p:nvPr/>
        </p:nvSpPr>
        <p:spPr bwMode="auto">
          <a:xfrm>
            <a:off x="1284288" y="130651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Freeform 58"/>
          <p:cNvSpPr>
            <a:spLocks noEditPoints="1"/>
          </p:cNvSpPr>
          <p:nvPr/>
        </p:nvSpPr>
        <p:spPr bwMode="auto">
          <a:xfrm>
            <a:off x="3844925" y="1443038"/>
            <a:ext cx="209550" cy="239713"/>
          </a:xfrm>
          <a:custGeom>
            <a:avLst/>
            <a:gdLst>
              <a:gd name="T0" fmla="*/ 16 w 56"/>
              <a:gd name="T1" fmla="*/ 3 h 64"/>
              <a:gd name="T2" fmla="*/ 25 w 56"/>
              <a:gd name="T3" fmla="*/ 63 h 64"/>
              <a:gd name="T4" fmla="*/ 55 w 56"/>
              <a:gd name="T5" fmla="*/ 10 h 64"/>
              <a:gd name="T6" fmla="*/ 27 w 56"/>
              <a:gd name="T7" fmla="*/ 60 h 64"/>
              <a:gd name="T8" fmla="*/ 30 w 56"/>
              <a:gd name="T9" fmla="*/ 51 h 64"/>
              <a:gd name="T10" fmla="*/ 35 w 56"/>
              <a:gd name="T11" fmla="*/ 48 h 64"/>
              <a:gd name="T12" fmla="*/ 37 w 56"/>
              <a:gd name="T13" fmla="*/ 46 h 64"/>
              <a:gd name="T14" fmla="*/ 24 w 56"/>
              <a:gd name="T15" fmla="*/ 56 h 64"/>
              <a:gd name="T16" fmla="*/ 24 w 56"/>
              <a:gd name="T17" fmla="*/ 56 h 64"/>
              <a:gd name="T18" fmla="*/ 21 w 56"/>
              <a:gd name="T19" fmla="*/ 52 h 64"/>
              <a:gd name="T20" fmla="*/ 34 w 56"/>
              <a:gd name="T21" fmla="*/ 41 h 64"/>
              <a:gd name="T22" fmla="*/ 36 w 56"/>
              <a:gd name="T23" fmla="*/ 35 h 64"/>
              <a:gd name="T24" fmla="*/ 15 w 56"/>
              <a:gd name="T25" fmla="*/ 42 h 64"/>
              <a:gd name="T26" fmla="*/ 17 w 56"/>
              <a:gd name="T27" fmla="*/ 45 h 64"/>
              <a:gd name="T28" fmla="*/ 51 w 56"/>
              <a:gd name="T29" fmla="*/ 15 h 64"/>
              <a:gd name="T30" fmla="*/ 34 w 56"/>
              <a:gd name="T31" fmla="*/ 31 h 64"/>
              <a:gd name="T32" fmla="*/ 37 w 56"/>
              <a:gd name="T33" fmla="*/ 25 h 64"/>
              <a:gd name="T34" fmla="*/ 52 w 56"/>
              <a:gd name="T35" fmla="*/ 13 h 64"/>
              <a:gd name="T36" fmla="*/ 21 w 56"/>
              <a:gd name="T37" fmla="*/ 33 h 64"/>
              <a:gd name="T38" fmla="*/ 49 w 56"/>
              <a:gd name="T39" fmla="*/ 8 h 64"/>
              <a:gd name="T40" fmla="*/ 26 w 56"/>
              <a:gd name="T41" fmla="*/ 41 h 64"/>
              <a:gd name="T42" fmla="*/ 48 w 56"/>
              <a:gd name="T43" fmla="*/ 27 h 64"/>
              <a:gd name="T44" fmla="*/ 35 w 56"/>
              <a:gd name="T45" fmla="*/ 43 h 64"/>
              <a:gd name="T46" fmla="*/ 43 w 56"/>
              <a:gd name="T47" fmla="*/ 35 h 64"/>
              <a:gd name="T48" fmla="*/ 21 w 56"/>
              <a:gd name="T49" fmla="*/ 51 h 64"/>
              <a:gd name="T50" fmla="*/ 46 w 56"/>
              <a:gd name="T51" fmla="*/ 31 h 64"/>
              <a:gd name="T52" fmla="*/ 19 w 56"/>
              <a:gd name="T53" fmla="*/ 48 h 64"/>
              <a:gd name="T54" fmla="*/ 50 w 56"/>
              <a:gd name="T55" fmla="*/ 7 h 64"/>
              <a:gd name="T56" fmla="*/ 17 w 56"/>
              <a:gd name="T57" fmla="*/ 32 h 64"/>
              <a:gd name="T58" fmla="*/ 48 w 56"/>
              <a:gd name="T59" fmla="*/ 6 h 64"/>
              <a:gd name="T60" fmla="*/ 12 w 56"/>
              <a:gd name="T61" fmla="*/ 36 h 64"/>
              <a:gd name="T62" fmla="*/ 25 w 56"/>
              <a:gd name="T63" fmla="*/ 20 h 64"/>
              <a:gd name="T64" fmla="*/ 21 w 56"/>
              <a:gd name="T65" fmla="*/ 18 h 64"/>
              <a:gd name="T66" fmla="*/ 8 w 56"/>
              <a:gd name="T67" fmla="*/ 27 h 64"/>
              <a:gd name="T68" fmla="*/ 15 w 56"/>
              <a:gd name="T69" fmla="*/ 20 h 64"/>
              <a:gd name="T70" fmla="*/ 13 w 56"/>
              <a:gd name="T71" fmla="*/ 15 h 64"/>
              <a:gd name="T72" fmla="*/ 6 w 56"/>
              <a:gd name="T73" fmla="*/ 20 h 64"/>
              <a:gd name="T74" fmla="*/ 5 w 56"/>
              <a:gd name="T75" fmla="*/ 15 h 64"/>
              <a:gd name="T76" fmla="*/ 16 w 56"/>
              <a:gd name="T77" fmla="*/ 9 h 64"/>
              <a:gd name="T78" fmla="*/ 22 w 56"/>
              <a:gd name="T79" fmla="*/ 13 h 64"/>
              <a:gd name="T80" fmla="*/ 21 w 56"/>
              <a:gd name="T81" fmla="*/ 10 h 64"/>
              <a:gd name="T82" fmla="*/ 10 w 56"/>
              <a:gd name="T83" fmla="*/ 25 h 64"/>
              <a:gd name="T84" fmla="*/ 25 w 56"/>
              <a:gd name="T85" fmla="*/ 19 h 64"/>
              <a:gd name="T86" fmla="*/ 26 w 56"/>
              <a:gd name="T87" fmla="*/ 21 h 64"/>
              <a:gd name="T88" fmla="*/ 22 w 56"/>
              <a:gd name="T89" fmla="*/ 27 h 64"/>
              <a:gd name="T90" fmla="*/ 25 w 56"/>
              <a:gd name="T91" fmla="*/ 20 h 64"/>
              <a:gd name="T92" fmla="*/ 35 w 56"/>
              <a:gd name="T93" fmla="*/ 15 h 64"/>
              <a:gd name="T94" fmla="*/ 28 w 56"/>
              <a:gd name="T95" fmla="*/ 22 h 64"/>
              <a:gd name="T96" fmla="*/ 36 w 56"/>
              <a:gd name="T97" fmla="*/ 15 h 64"/>
              <a:gd name="T98" fmla="*/ 46 w 56"/>
              <a:gd name="T99" fmla="*/ 7 h 64"/>
              <a:gd name="T100" fmla="*/ 30 w 56"/>
              <a:gd name="T101" fmla="*/ 20 h 64"/>
              <a:gd name="T102" fmla="*/ 35 w 56"/>
              <a:gd name="T103" fmla="*/ 13 h 64"/>
              <a:gd name="T104" fmla="*/ 40 w 56"/>
              <a:gd name="T105" fmla="*/ 6 h 64"/>
              <a:gd name="T106" fmla="*/ 6 w 56"/>
              <a:gd name="T107" fmla="*/ 20 h 64"/>
              <a:gd name="T108" fmla="*/ 5 w 56"/>
              <a:gd name="T109" fmla="*/ 16 h 64"/>
              <a:gd name="T110" fmla="*/ 18 w 56"/>
              <a:gd name="T111" fmla="*/ 7 h 64"/>
              <a:gd name="T112" fmla="*/ 13 w 56"/>
              <a:gd name="T113" fmla="*/ 37 h 64"/>
              <a:gd name="T114" fmla="*/ 34 w 56"/>
              <a:gd name="T115" fmla="*/ 27 h 64"/>
              <a:gd name="T116" fmla="*/ 15 w 56"/>
              <a:gd name="T117" fmla="*/ 4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" h="64">
                <a:moveTo>
                  <a:pt x="55" y="10"/>
                </a:moveTo>
                <a:cubicBezTo>
                  <a:pt x="54" y="4"/>
                  <a:pt x="48" y="1"/>
                  <a:pt x="43" y="3"/>
                </a:cubicBezTo>
                <a:cubicBezTo>
                  <a:pt x="35" y="4"/>
                  <a:pt x="31" y="11"/>
                  <a:pt x="28" y="18"/>
                </a:cubicBezTo>
                <a:cubicBezTo>
                  <a:pt x="25" y="12"/>
                  <a:pt x="22" y="5"/>
                  <a:pt x="16" y="3"/>
                </a:cubicBezTo>
                <a:cubicBezTo>
                  <a:pt x="11" y="0"/>
                  <a:pt x="5" y="3"/>
                  <a:pt x="3" y="9"/>
                </a:cubicBezTo>
                <a:cubicBezTo>
                  <a:pt x="0" y="16"/>
                  <a:pt x="4" y="25"/>
                  <a:pt x="6" y="31"/>
                </a:cubicBezTo>
                <a:cubicBezTo>
                  <a:pt x="12" y="42"/>
                  <a:pt x="18" y="52"/>
                  <a:pt x="25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6" y="64"/>
                  <a:pt x="27" y="64"/>
                  <a:pt x="28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35" y="53"/>
                  <a:pt x="43" y="42"/>
                  <a:pt x="49" y="31"/>
                </a:cubicBezTo>
                <a:cubicBezTo>
                  <a:pt x="52" y="25"/>
                  <a:pt x="56" y="18"/>
                  <a:pt x="55" y="10"/>
                </a:cubicBezTo>
                <a:close/>
                <a:moveTo>
                  <a:pt x="27" y="60"/>
                </a:moveTo>
                <a:cubicBezTo>
                  <a:pt x="26" y="60"/>
                  <a:pt x="26" y="60"/>
                  <a:pt x="26" y="60"/>
                </a:cubicBezTo>
                <a:cubicBezTo>
                  <a:pt x="28" y="58"/>
                  <a:pt x="29" y="57"/>
                  <a:pt x="30" y="55"/>
                </a:cubicBezTo>
                <a:cubicBezTo>
                  <a:pt x="29" y="57"/>
                  <a:pt x="28" y="58"/>
                  <a:pt x="27" y="60"/>
                </a:cubicBezTo>
                <a:close/>
                <a:moveTo>
                  <a:pt x="24" y="56"/>
                </a:moveTo>
                <a:cubicBezTo>
                  <a:pt x="25" y="56"/>
                  <a:pt x="26" y="55"/>
                  <a:pt x="27" y="54"/>
                </a:cubicBezTo>
                <a:cubicBezTo>
                  <a:pt x="28" y="53"/>
                  <a:pt x="29" y="52"/>
                  <a:pt x="30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29" y="53"/>
                  <a:pt x="27" y="54"/>
                  <a:pt x="25" y="56"/>
                </a:cubicBezTo>
                <a:cubicBezTo>
                  <a:pt x="25" y="56"/>
                  <a:pt x="24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8"/>
                </a:moveTo>
                <a:cubicBezTo>
                  <a:pt x="32" y="50"/>
                  <a:pt x="29" y="55"/>
                  <a:pt x="26" y="59"/>
                </a:cubicBezTo>
                <a:cubicBezTo>
                  <a:pt x="25" y="58"/>
                  <a:pt x="25" y="58"/>
                  <a:pt x="25" y="57"/>
                </a:cubicBezTo>
                <a:cubicBezTo>
                  <a:pt x="29" y="54"/>
                  <a:pt x="31" y="51"/>
                  <a:pt x="35" y="48"/>
                </a:cubicBezTo>
                <a:close/>
                <a:moveTo>
                  <a:pt x="37" y="46"/>
                </a:moveTo>
                <a:cubicBezTo>
                  <a:pt x="36" y="46"/>
                  <a:pt x="36" y="46"/>
                  <a:pt x="35" y="47"/>
                </a:cubicBezTo>
                <a:cubicBezTo>
                  <a:pt x="36" y="46"/>
                  <a:pt x="37" y="45"/>
                  <a:pt x="37" y="45"/>
                </a:cubicBezTo>
                <a:cubicBezTo>
                  <a:pt x="37" y="45"/>
                  <a:pt x="37" y="45"/>
                  <a:pt x="37" y="46"/>
                </a:cubicBezTo>
                <a:close/>
                <a:moveTo>
                  <a:pt x="24" y="56"/>
                </a:moveTo>
                <a:cubicBezTo>
                  <a:pt x="23" y="55"/>
                  <a:pt x="23" y="54"/>
                  <a:pt x="23" y="54"/>
                </a:cubicBezTo>
                <a:cubicBezTo>
                  <a:pt x="28" y="50"/>
                  <a:pt x="34" y="46"/>
                  <a:pt x="39" y="42"/>
                </a:cubicBezTo>
                <a:cubicBezTo>
                  <a:pt x="39" y="42"/>
                  <a:pt x="39" y="42"/>
                  <a:pt x="39" y="42"/>
                </a:cubicBezTo>
                <a:cubicBezTo>
                  <a:pt x="34" y="46"/>
                  <a:pt x="29" y="51"/>
                  <a:pt x="24" y="56"/>
                </a:cubicBezTo>
                <a:close/>
                <a:moveTo>
                  <a:pt x="21" y="52"/>
                </a:moveTo>
                <a:cubicBezTo>
                  <a:pt x="24" y="50"/>
                  <a:pt x="26" y="49"/>
                  <a:pt x="29" y="47"/>
                </a:cubicBezTo>
                <a:cubicBezTo>
                  <a:pt x="27" y="49"/>
                  <a:pt x="24" y="51"/>
                  <a:pt x="22" y="53"/>
                </a:cubicBezTo>
                <a:cubicBezTo>
                  <a:pt x="22" y="53"/>
                  <a:pt x="21" y="52"/>
                  <a:pt x="21" y="52"/>
                </a:cubicBezTo>
                <a:close/>
                <a:moveTo>
                  <a:pt x="19" y="49"/>
                </a:moveTo>
                <a:cubicBezTo>
                  <a:pt x="28" y="46"/>
                  <a:pt x="35" y="40"/>
                  <a:pt x="42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0" y="37"/>
                  <a:pt x="37" y="39"/>
                  <a:pt x="34" y="41"/>
                </a:cubicBezTo>
                <a:cubicBezTo>
                  <a:pt x="30" y="45"/>
                  <a:pt x="25" y="48"/>
                  <a:pt x="21" y="51"/>
                </a:cubicBezTo>
                <a:cubicBezTo>
                  <a:pt x="20" y="50"/>
                  <a:pt x="20" y="49"/>
                  <a:pt x="19" y="49"/>
                </a:cubicBezTo>
                <a:close/>
                <a:moveTo>
                  <a:pt x="18" y="46"/>
                </a:moveTo>
                <a:cubicBezTo>
                  <a:pt x="24" y="43"/>
                  <a:pt x="30" y="39"/>
                  <a:pt x="36" y="35"/>
                </a:cubicBezTo>
                <a:cubicBezTo>
                  <a:pt x="38" y="34"/>
                  <a:pt x="40" y="33"/>
                  <a:pt x="42" y="32"/>
                </a:cubicBezTo>
                <a:cubicBezTo>
                  <a:pt x="35" y="37"/>
                  <a:pt x="26" y="41"/>
                  <a:pt x="19" y="48"/>
                </a:cubicBezTo>
                <a:cubicBezTo>
                  <a:pt x="18" y="47"/>
                  <a:pt x="18" y="47"/>
                  <a:pt x="18" y="46"/>
                </a:cubicBezTo>
                <a:close/>
                <a:moveTo>
                  <a:pt x="15" y="42"/>
                </a:moveTo>
                <a:cubicBezTo>
                  <a:pt x="16" y="42"/>
                  <a:pt x="16" y="42"/>
                  <a:pt x="16" y="42"/>
                </a:cubicBezTo>
                <a:cubicBezTo>
                  <a:pt x="22" y="39"/>
                  <a:pt x="28" y="35"/>
                  <a:pt x="35" y="31"/>
                </a:cubicBezTo>
                <a:cubicBezTo>
                  <a:pt x="34" y="31"/>
                  <a:pt x="34" y="32"/>
                  <a:pt x="33" y="32"/>
                </a:cubicBezTo>
                <a:cubicBezTo>
                  <a:pt x="28" y="36"/>
                  <a:pt x="22" y="41"/>
                  <a:pt x="17" y="45"/>
                </a:cubicBezTo>
                <a:cubicBezTo>
                  <a:pt x="17" y="44"/>
                  <a:pt x="16" y="43"/>
                  <a:pt x="15" y="42"/>
                </a:cubicBezTo>
                <a:close/>
                <a:moveTo>
                  <a:pt x="39" y="24"/>
                </a:moveTo>
                <a:cubicBezTo>
                  <a:pt x="43" y="21"/>
                  <a:pt x="46" y="18"/>
                  <a:pt x="50" y="15"/>
                </a:cubicBezTo>
                <a:cubicBezTo>
                  <a:pt x="50" y="15"/>
                  <a:pt x="51" y="15"/>
                  <a:pt x="51" y="15"/>
                </a:cubicBezTo>
                <a:cubicBezTo>
                  <a:pt x="51" y="14"/>
                  <a:pt x="51" y="14"/>
                  <a:pt x="52" y="14"/>
                </a:cubicBezTo>
                <a:cubicBezTo>
                  <a:pt x="52" y="15"/>
                  <a:pt x="52" y="16"/>
                  <a:pt x="51" y="17"/>
                </a:cubicBezTo>
                <a:cubicBezTo>
                  <a:pt x="51" y="17"/>
                  <a:pt x="51" y="18"/>
                  <a:pt x="51" y="18"/>
                </a:cubicBezTo>
                <a:cubicBezTo>
                  <a:pt x="45" y="21"/>
                  <a:pt x="40" y="27"/>
                  <a:pt x="34" y="31"/>
                </a:cubicBezTo>
                <a:cubicBezTo>
                  <a:pt x="31" y="33"/>
                  <a:pt x="27" y="35"/>
                  <a:pt x="23" y="37"/>
                </a:cubicBezTo>
                <a:cubicBezTo>
                  <a:pt x="22" y="38"/>
                  <a:pt x="20" y="39"/>
                  <a:pt x="19" y="40"/>
                </a:cubicBezTo>
                <a:cubicBezTo>
                  <a:pt x="15" y="42"/>
                  <a:pt x="19" y="39"/>
                  <a:pt x="20" y="39"/>
                </a:cubicBezTo>
                <a:cubicBezTo>
                  <a:pt x="25" y="34"/>
                  <a:pt x="32" y="30"/>
                  <a:pt x="37" y="25"/>
                </a:cubicBezTo>
                <a:cubicBezTo>
                  <a:pt x="38" y="25"/>
                  <a:pt x="38" y="24"/>
                  <a:pt x="39" y="24"/>
                </a:cubicBezTo>
                <a:close/>
                <a:moveTo>
                  <a:pt x="51" y="8"/>
                </a:moveTo>
                <a:cubicBezTo>
                  <a:pt x="51" y="9"/>
                  <a:pt x="52" y="11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48" y="15"/>
                  <a:pt x="44" y="18"/>
                  <a:pt x="40" y="21"/>
                </a:cubicBezTo>
                <a:cubicBezTo>
                  <a:pt x="36" y="24"/>
                  <a:pt x="32" y="27"/>
                  <a:pt x="27" y="30"/>
                </a:cubicBezTo>
                <a:cubicBezTo>
                  <a:pt x="24" y="32"/>
                  <a:pt x="21" y="34"/>
                  <a:pt x="18" y="36"/>
                </a:cubicBezTo>
                <a:cubicBezTo>
                  <a:pt x="19" y="35"/>
                  <a:pt x="20" y="34"/>
                  <a:pt x="21" y="33"/>
                </a:cubicBezTo>
                <a:cubicBezTo>
                  <a:pt x="31" y="24"/>
                  <a:pt x="43" y="19"/>
                  <a:pt x="51" y="8"/>
                </a:cubicBezTo>
                <a:close/>
                <a:moveTo>
                  <a:pt x="31" y="24"/>
                </a:moveTo>
                <a:cubicBezTo>
                  <a:pt x="35" y="22"/>
                  <a:pt x="38" y="19"/>
                  <a:pt x="41" y="16"/>
                </a:cubicBezTo>
                <a:cubicBezTo>
                  <a:pt x="44" y="14"/>
                  <a:pt x="48" y="11"/>
                  <a:pt x="49" y="8"/>
                </a:cubicBezTo>
                <a:cubicBezTo>
                  <a:pt x="45" y="15"/>
                  <a:pt x="38" y="20"/>
                  <a:pt x="31" y="24"/>
                </a:cubicBezTo>
                <a:close/>
                <a:moveTo>
                  <a:pt x="48" y="27"/>
                </a:moveTo>
                <a:cubicBezTo>
                  <a:pt x="44" y="30"/>
                  <a:pt x="39" y="33"/>
                  <a:pt x="35" y="36"/>
                </a:cubicBezTo>
                <a:cubicBezTo>
                  <a:pt x="32" y="37"/>
                  <a:pt x="29" y="39"/>
                  <a:pt x="26" y="41"/>
                </a:cubicBezTo>
                <a:cubicBezTo>
                  <a:pt x="24" y="42"/>
                  <a:pt x="20" y="44"/>
                  <a:pt x="19" y="45"/>
                </a:cubicBezTo>
                <a:cubicBezTo>
                  <a:pt x="24" y="40"/>
                  <a:pt x="29" y="36"/>
                  <a:pt x="35" y="32"/>
                </a:cubicBezTo>
                <a:cubicBezTo>
                  <a:pt x="41" y="28"/>
                  <a:pt x="46" y="23"/>
                  <a:pt x="51" y="19"/>
                </a:cubicBezTo>
                <a:cubicBezTo>
                  <a:pt x="50" y="22"/>
                  <a:pt x="49" y="24"/>
                  <a:pt x="48" y="27"/>
                </a:cubicBezTo>
                <a:close/>
                <a:moveTo>
                  <a:pt x="41" y="40"/>
                </a:moveTo>
                <a:cubicBezTo>
                  <a:pt x="37" y="43"/>
                  <a:pt x="34" y="45"/>
                  <a:pt x="30" y="48"/>
                </a:cubicBezTo>
                <a:cubicBezTo>
                  <a:pt x="29" y="48"/>
                  <a:pt x="29" y="49"/>
                  <a:pt x="28" y="49"/>
                </a:cubicBezTo>
                <a:cubicBezTo>
                  <a:pt x="30" y="47"/>
                  <a:pt x="32" y="45"/>
                  <a:pt x="35" y="43"/>
                </a:cubicBezTo>
                <a:cubicBezTo>
                  <a:pt x="37" y="42"/>
                  <a:pt x="40" y="40"/>
                  <a:pt x="42" y="38"/>
                </a:cubicBezTo>
                <a:cubicBezTo>
                  <a:pt x="41" y="38"/>
                  <a:pt x="41" y="39"/>
                  <a:pt x="41" y="40"/>
                </a:cubicBezTo>
                <a:close/>
                <a:moveTo>
                  <a:pt x="43" y="35"/>
                </a:moveTo>
                <a:cubicBezTo>
                  <a:pt x="43" y="35"/>
                  <a:pt x="43" y="35"/>
                  <a:pt x="43" y="35"/>
                </a:cubicBezTo>
                <a:cubicBezTo>
                  <a:pt x="43" y="35"/>
                  <a:pt x="42" y="36"/>
                  <a:pt x="42" y="36"/>
                </a:cubicBezTo>
                <a:cubicBezTo>
                  <a:pt x="40" y="38"/>
                  <a:pt x="37" y="40"/>
                  <a:pt x="35" y="43"/>
                </a:cubicBezTo>
                <a:cubicBezTo>
                  <a:pt x="32" y="45"/>
                  <a:pt x="29" y="46"/>
                  <a:pt x="27" y="48"/>
                </a:cubicBezTo>
                <a:cubicBezTo>
                  <a:pt x="25" y="49"/>
                  <a:pt x="23" y="50"/>
                  <a:pt x="21" y="51"/>
                </a:cubicBezTo>
                <a:cubicBezTo>
                  <a:pt x="23" y="50"/>
                  <a:pt x="25" y="49"/>
                  <a:pt x="26" y="47"/>
                </a:cubicBezTo>
                <a:cubicBezTo>
                  <a:pt x="33" y="43"/>
                  <a:pt x="40" y="38"/>
                  <a:pt x="45" y="32"/>
                </a:cubicBezTo>
                <a:cubicBezTo>
                  <a:pt x="44" y="33"/>
                  <a:pt x="44" y="34"/>
                  <a:pt x="43" y="35"/>
                </a:cubicBezTo>
                <a:close/>
                <a:moveTo>
                  <a:pt x="46" y="31"/>
                </a:moveTo>
                <a:cubicBezTo>
                  <a:pt x="46" y="31"/>
                  <a:pt x="46" y="31"/>
                  <a:pt x="45" y="31"/>
                </a:cubicBezTo>
                <a:cubicBezTo>
                  <a:pt x="41" y="34"/>
                  <a:pt x="36" y="38"/>
                  <a:pt x="31" y="42"/>
                </a:cubicBezTo>
                <a:cubicBezTo>
                  <a:pt x="29" y="44"/>
                  <a:pt x="26" y="45"/>
                  <a:pt x="24" y="46"/>
                </a:cubicBezTo>
                <a:cubicBezTo>
                  <a:pt x="24" y="46"/>
                  <a:pt x="19" y="48"/>
                  <a:pt x="19" y="48"/>
                </a:cubicBezTo>
                <a:cubicBezTo>
                  <a:pt x="21" y="47"/>
                  <a:pt x="22" y="46"/>
                  <a:pt x="23" y="45"/>
                </a:cubicBezTo>
                <a:cubicBezTo>
                  <a:pt x="31" y="39"/>
                  <a:pt x="40" y="35"/>
                  <a:pt x="47" y="29"/>
                </a:cubicBezTo>
                <a:cubicBezTo>
                  <a:pt x="47" y="29"/>
                  <a:pt x="46" y="30"/>
                  <a:pt x="46" y="31"/>
                </a:cubicBezTo>
                <a:close/>
                <a:moveTo>
                  <a:pt x="50" y="7"/>
                </a:moveTo>
                <a:cubicBezTo>
                  <a:pt x="43" y="13"/>
                  <a:pt x="37" y="19"/>
                  <a:pt x="30" y="24"/>
                </a:cubicBezTo>
                <a:cubicBezTo>
                  <a:pt x="27" y="27"/>
                  <a:pt x="23" y="30"/>
                  <a:pt x="19" y="33"/>
                </a:cubicBezTo>
                <a:cubicBezTo>
                  <a:pt x="17" y="34"/>
                  <a:pt x="15" y="35"/>
                  <a:pt x="13" y="36"/>
                </a:cubicBezTo>
                <a:cubicBezTo>
                  <a:pt x="14" y="35"/>
                  <a:pt x="16" y="33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9" y="30"/>
                  <a:pt x="21" y="29"/>
                  <a:pt x="22" y="27"/>
                </a:cubicBezTo>
                <a:cubicBezTo>
                  <a:pt x="27" y="24"/>
                  <a:pt x="31" y="21"/>
                  <a:pt x="36" y="18"/>
                </a:cubicBezTo>
                <a:cubicBezTo>
                  <a:pt x="41" y="14"/>
                  <a:pt x="46" y="11"/>
                  <a:pt x="48" y="6"/>
                </a:cubicBezTo>
                <a:cubicBezTo>
                  <a:pt x="49" y="6"/>
                  <a:pt x="49" y="6"/>
                  <a:pt x="50" y="7"/>
                </a:cubicBezTo>
                <a:close/>
                <a:moveTo>
                  <a:pt x="12" y="35"/>
                </a:moveTo>
                <a:cubicBezTo>
                  <a:pt x="12" y="34"/>
                  <a:pt x="13" y="34"/>
                  <a:pt x="14" y="34"/>
                </a:cubicBezTo>
                <a:cubicBezTo>
                  <a:pt x="13" y="34"/>
                  <a:pt x="13" y="35"/>
                  <a:pt x="12" y="36"/>
                </a:cubicBezTo>
                <a:cubicBezTo>
                  <a:pt x="12" y="35"/>
                  <a:pt x="12" y="35"/>
                  <a:pt x="12" y="35"/>
                </a:cubicBezTo>
                <a:close/>
                <a:moveTo>
                  <a:pt x="10" y="31"/>
                </a:moveTo>
                <a:cubicBezTo>
                  <a:pt x="12" y="29"/>
                  <a:pt x="15" y="27"/>
                  <a:pt x="17" y="26"/>
                </a:cubicBezTo>
                <a:cubicBezTo>
                  <a:pt x="19" y="24"/>
                  <a:pt x="23" y="22"/>
                  <a:pt x="25" y="20"/>
                </a:cubicBezTo>
                <a:cubicBezTo>
                  <a:pt x="20" y="25"/>
                  <a:pt x="15" y="29"/>
                  <a:pt x="11" y="34"/>
                </a:cubicBezTo>
                <a:cubicBezTo>
                  <a:pt x="11" y="33"/>
                  <a:pt x="10" y="32"/>
                  <a:pt x="10" y="31"/>
                </a:cubicBezTo>
                <a:close/>
                <a:moveTo>
                  <a:pt x="8" y="27"/>
                </a:moveTo>
                <a:cubicBezTo>
                  <a:pt x="13" y="25"/>
                  <a:pt x="16" y="21"/>
                  <a:pt x="21" y="18"/>
                </a:cubicBezTo>
                <a:cubicBezTo>
                  <a:pt x="21" y="18"/>
                  <a:pt x="24" y="16"/>
                  <a:pt x="21" y="18"/>
                </a:cubicBezTo>
                <a:cubicBezTo>
                  <a:pt x="20" y="20"/>
                  <a:pt x="19" y="21"/>
                  <a:pt x="18" y="22"/>
                </a:cubicBezTo>
                <a:cubicBezTo>
                  <a:pt x="15" y="25"/>
                  <a:pt x="12" y="27"/>
                  <a:pt x="9" y="30"/>
                </a:cubicBezTo>
                <a:cubicBezTo>
                  <a:pt x="9" y="29"/>
                  <a:pt x="8" y="28"/>
                  <a:pt x="8" y="27"/>
                </a:cubicBezTo>
                <a:close/>
                <a:moveTo>
                  <a:pt x="7" y="24"/>
                </a:moveTo>
                <a:cubicBezTo>
                  <a:pt x="11" y="21"/>
                  <a:pt x="16" y="17"/>
                  <a:pt x="20" y="15"/>
                </a:cubicBezTo>
                <a:cubicBezTo>
                  <a:pt x="23" y="13"/>
                  <a:pt x="19" y="16"/>
                  <a:pt x="19" y="16"/>
                </a:cubicBezTo>
                <a:cubicBezTo>
                  <a:pt x="18" y="17"/>
                  <a:pt x="16" y="19"/>
                  <a:pt x="15" y="20"/>
                </a:cubicBezTo>
                <a:cubicBezTo>
                  <a:pt x="12" y="22"/>
                  <a:pt x="10" y="24"/>
                  <a:pt x="8" y="26"/>
                </a:cubicBezTo>
                <a:cubicBezTo>
                  <a:pt x="7" y="25"/>
                  <a:pt x="7" y="25"/>
                  <a:pt x="7" y="24"/>
                </a:cubicBezTo>
                <a:close/>
                <a:moveTo>
                  <a:pt x="6" y="20"/>
                </a:moveTo>
                <a:cubicBezTo>
                  <a:pt x="8" y="19"/>
                  <a:pt x="10" y="17"/>
                  <a:pt x="13" y="15"/>
                </a:cubicBezTo>
                <a:cubicBezTo>
                  <a:pt x="14" y="14"/>
                  <a:pt x="15" y="14"/>
                  <a:pt x="17" y="13"/>
                </a:cubicBezTo>
                <a:cubicBezTo>
                  <a:pt x="18" y="12"/>
                  <a:pt x="21" y="8"/>
                  <a:pt x="18" y="12"/>
                </a:cubicBezTo>
                <a:cubicBezTo>
                  <a:pt x="15" y="16"/>
                  <a:pt x="10" y="19"/>
                  <a:pt x="6" y="22"/>
                </a:cubicBezTo>
                <a:cubicBezTo>
                  <a:pt x="6" y="22"/>
                  <a:pt x="6" y="21"/>
                  <a:pt x="6" y="20"/>
                </a:cubicBezTo>
                <a:close/>
                <a:moveTo>
                  <a:pt x="5" y="13"/>
                </a:moveTo>
                <a:cubicBezTo>
                  <a:pt x="6" y="12"/>
                  <a:pt x="8" y="10"/>
                  <a:pt x="9" y="9"/>
                </a:cubicBezTo>
                <a:cubicBezTo>
                  <a:pt x="12" y="7"/>
                  <a:pt x="16" y="4"/>
                  <a:pt x="12" y="9"/>
                </a:cubicBezTo>
                <a:cubicBezTo>
                  <a:pt x="10" y="11"/>
                  <a:pt x="7" y="13"/>
                  <a:pt x="5" y="15"/>
                </a:cubicBezTo>
                <a:cubicBezTo>
                  <a:pt x="5" y="15"/>
                  <a:pt x="5" y="14"/>
                  <a:pt x="5" y="13"/>
                </a:cubicBezTo>
                <a:close/>
                <a:moveTo>
                  <a:pt x="5" y="18"/>
                </a:moveTo>
                <a:cubicBezTo>
                  <a:pt x="5" y="18"/>
                  <a:pt x="5" y="17"/>
                  <a:pt x="5" y="17"/>
                </a:cubicBezTo>
                <a:cubicBezTo>
                  <a:pt x="9" y="15"/>
                  <a:pt x="12" y="11"/>
                  <a:pt x="16" y="9"/>
                </a:cubicBezTo>
                <a:cubicBezTo>
                  <a:pt x="19" y="6"/>
                  <a:pt x="13" y="12"/>
                  <a:pt x="13" y="13"/>
                </a:cubicBezTo>
                <a:cubicBezTo>
                  <a:pt x="10" y="15"/>
                  <a:pt x="8" y="17"/>
                  <a:pt x="5" y="19"/>
                </a:cubicBezTo>
                <a:cubicBezTo>
                  <a:pt x="5" y="19"/>
                  <a:pt x="5" y="18"/>
                  <a:pt x="5" y="18"/>
                </a:cubicBezTo>
                <a:close/>
                <a:moveTo>
                  <a:pt x="22" y="13"/>
                </a:moveTo>
                <a:cubicBezTo>
                  <a:pt x="20" y="14"/>
                  <a:pt x="17" y="15"/>
                  <a:pt x="15" y="17"/>
                </a:cubicBezTo>
                <a:cubicBezTo>
                  <a:pt x="12" y="19"/>
                  <a:pt x="9" y="21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11" y="19"/>
                  <a:pt x="17" y="16"/>
                  <a:pt x="21" y="10"/>
                </a:cubicBezTo>
                <a:cubicBezTo>
                  <a:pt x="21" y="11"/>
                  <a:pt x="22" y="12"/>
                  <a:pt x="22" y="13"/>
                </a:cubicBezTo>
                <a:close/>
                <a:moveTo>
                  <a:pt x="24" y="16"/>
                </a:moveTo>
                <a:cubicBezTo>
                  <a:pt x="19" y="18"/>
                  <a:pt x="15" y="22"/>
                  <a:pt x="11" y="25"/>
                </a:cubicBezTo>
                <a:cubicBezTo>
                  <a:pt x="10" y="26"/>
                  <a:pt x="7" y="27"/>
                  <a:pt x="10" y="25"/>
                </a:cubicBezTo>
                <a:cubicBezTo>
                  <a:pt x="11" y="24"/>
                  <a:pt x="13" y="23"/>
                  <a:pt x="14" y="21"/>
                </a:cubicBezTo>
                <a:cubicBezTo>
                  <a:pt x="17" y="19"/>
                  <a:pt x="20" y="16"/>
                  <a:pt x="23" y="14"/>
                </a:cubicBezTo>
                <a:cubicBezTo>
                  <a:pt x="23" y="15"/>
                  <a:pt x="23" y="15"/>
                  <a:pt x="24" y="16"/>
                </a:cubicBezTo>
                <a:close/>
                <a:moveTo>
                  <a:pt x="25" y="19"/>
                </a:moveTo>
                <a:cubicBezTo>
                  <a:pt x="20" y="22"/>
                  <a:pt x="16" y="26"/>
                  <a:pt x="11" y="29"/>
                </a:cubicBezTo>
                <a:cubicBezTo>
                  <a:pt x="15" y="27"/>
                  <a:pt x="20" y="21"/>
                  <a:pt x="24" y="17"/>
                </a:cubicBezTo>
                <a:cubicBezTo>
                  <a:pt x="24" y="18"/>
                  <a:pt x="25" y="19"/>
                  <a:pt x="25" y="19"/>
                </a:cubicBezTo>
                <a:close/>
                <a:moveTo>
                  <a:pt x="26" y="21"/>
                </a:moveTo>
                <a:cubicBezTo>
                  <a:pt x="26" y="21"/>
                  <a:pt x="26" y="21"/>
                  <a:pt x="27" y="21"/>
                </a:cubicBezTo>
                <a:cubicBezTo>
                  <a:pt x="27" y="21"/>
                  <a:pt x="27" y="22"/>
                  <a:pt x="27" y="22"/>
                </a:cubicBezTo>
                <a:cubicBezTo>
                  <a:pt x="26" y="22"/>
                  <a:pt x="25" y="23"/>
                  <a:pt x="24" y="24"/>
                </a:cubicBezTo>
                <a:cubicBezTo>
                  <a:pt x="23" y="25"/>
                  <a:pt x="23" y="26"/>
                  <a:pt x="22" y="27"/>
                </a:cubicBezTo>
                <a:cubicBezTo>
                  <a:pt x="20" y="28"/>
                  <a:pt x="18" y="30"/>
                  <a:pt x="16" y="31"/>
                </a:cubicBezTo>
                <a:cubicBezTo>
                  <a:pt x="15" y="32"/>
                  <a:pt x="15" y="32"/>
                  <a:pt x="14" y="33"/>
                </a:cubicBezTo>
                <a:cubicBezTo>
                  <a:pt x="13" y="33"/>
                  <a:pt x="11" y="35"/>
                  <a:pt x="13" y="33"/>
                </a:cubicBezTo>
                <a:cubicBezTo>
                  <a:pt x="17" y="28"/>
                  <a:pt x="22" y="25"/>
                  <a:pt x="25" y="20"/>
                </a:cubicBezTo>
                <a:cubicBezTo>
                  <a:pt x="26" y="20"/>
                  <a:pt x="26" y="20"/>
                  <a:pt x="26" y="21"/>
                </a:cubicBezTo>
                <a:close/>
                <a:moveTo>
                  <a:pt x="31" y="17"/>
                </a:moveTo>
                <a:cubicBezTo>
                  <a:pt x="34" y="15"/>
                  <a:pt x="37" y="13"/>
                  <a:pt x="40" y="11"/>
                </a:cubicBezTo>
                <a:cubicBezTo>
                  <a:pt x="39" y="12"/>
                  <a:pt x="37" y="14"/>
                  <a:pt x="35" y="15"/>
                </a:cubicBezTo>
                <a:cubicBezTo>
                  <a:pt x="34" y="16"/>
                  <a:pt x="32" y="17"/>
                  <a:pt x="31" y="18"/>
                </a:cubicBezTo>
                <a:cubicBezTo>
                  <a:pt x="31" y="18"/>
                  <a:pt x="31" y="17"/>
                  <a:pt x="31" y="17"/>
                </a:cubicBezTo>
                <a:close/>
                <a:moveTo>
                  <a:pt x="28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7" y="22"/>
                  <a:pt x="27" y="23"/>
                  <a:pt x="27" y="23"/>
                </a:cubicBezTo>
                <a:cubicBezTo>
                  <a:pt x="27" y="23"/>
                  <a:pt x="27" y="22"/>
                  <a:pt x="28" y="22"/>
                </a:cubicBezTo>
                <a:close/>
                <a:moveTo>
                  <a:pt x="30" y="20"/>
                </a:moveTo>
                <a:cubicBezTo>
                  <a:pt x="32" y="18"/>
                  <a:pt x="34" y="17"/>
                  <a:pt x="36" y="15"/>
                </a:cubicBezTo>
                <a:cubicBezTo>
                  <a:pt x="38" y="14"/>
                  <a:pt x="40" y="13"/>
                  <a:pt x="42" y="11"/>
                </a:cubicBezTo>
                <a:cubicBezTo>
                  <a:pt x="42" y="10"/>
                  <a:pt x="44" y="8"/>
                  <a:pt x="45" y="7"/>
                </a:cubicBezTo>
                <a:cubicBezTo>
                  <a:pt x="46" y="7"/>
                  <a:pt x="46" y="6"/>
                  <a:pt x="47" y="6"/>
                </a:cubicBezTo>
                <a:cubicBezTo>
                  <a:pt x="47" y="6"/>
                  <a:pt x="47" y="7"/>
                  <a:pt x="46" y="7"/>
                </a:cubicBezTo>
                <a:cubicBezTo>
                  <a:pt x="45" y="9"/>
                  <a:pt x="44" y="10"/>
                  <a:pt x="43" y="11"/>
                </a:cubicBezTo>
                <a:cubicBezTo>
                  <a:pt x="41" y="13"/>
                  <a:pt x="38" y="15"/>
                  <a:pt x="36" y="17"/>
                </a:cubicBezTo>
                <a:cubicBezTo>
                  <a:pt x="34" y="18"/>
                  <a:pt x="31" y="20"/>
                  <a:pt x="29" y="21"/>
                </a:cubicBezTo>
                <a:cubicBezTo>
                  <a:pt x="29" y="21"/>
                  <a:pt x="30" y="20"/>
                  <a:pt x="30" y="20"/>
                </a:cubicBezTo>
                <a:close/>
                <a:moveTo>
                  <a:pt x="43" y="6"/>
                </a:moveTo>
                <a:cubicBezTo>
                  <a:pt x="43" y="6"/>
                  <a:pt x="45" y="5"/>
                  <a:pt x="46" y="5"/>
                </a:cubicBezTo>
                <a:cubicBezTo>
                  <a:pt x="45" y="6"/>
                  <a:pt x="44" y="7"/>
                  <a:pt x="43" y="8"/>
                </a:cubicBezTo>
                <a:cubicBezTo>
                  <a:pt x="40" y="10"/>
                  <a:pt x="38" y="12"/>
                  <a:pt x="35" y="13"/>
                </a:cubicBezTo>
                <a:cubicBezTo>
                  <a:pt x="34" y="14"/>
                  <a:pt x="33" y="15"/>
                  <a:pt x="32" y="16"/>
                </a:cubicBezTo>
                <a:cubicBezTo>
                  <a:pt x="33" y="15"/>
                  <a:pt x="33" y="14"/>
                  <a:pt x="34" y="14"/>
                </a:cubicBezTo>
                <a:cubicBezTo>
                  <a:pt x="36" y="11"/>
                  <a:pt x="39" y="8"/>
                  <a:pt x="43" y="6"/>
                </a:cubicBezTo>
                <a:close/>
                <a:moveTo>
                  <a:pt x="40" y="6"/>
                </a:moveTo>
                <a:cubicBezTo>
                  <a:pt x="38" y="8"/>
                  <a:pt x="36" y="10"/>
                  <a:pt x="34" y="12"/>
                </a:cubicBezTo>
                <a:cubicBezTo>
                  <a:pt x="35" y="10"/>
                  <a:pt x="38" y="8"/>
                  <a:pt x="40" y="6"/>
                </a:cubicBezTo>
                <a:close/>
                <a:moveTo>
                  <a:pt x="20" y="9"/>
                </a:moveTo>
                <a:cubicBezTo>
                  <a:pt x="15" y="13"/>
                  <a:pt x="10" y="16"/>
                  <a:pt x="6" y="20"/>
                </a:cubicBezTo>
                <a:cubicBezTo>
                  <a:pt x="10" y="16"/>
                  <a:pt x="15" y="12"/>
                  <a:pt x="18" y="7"/>
                </a:cubicBezTo>
                <a:cubicBezTo>
                  <a:pt x="19" y="8"/>
                  <a:pt x="20" y="9"/>
                  <a:pt x="20" y="9"/>
                </a:cubicBezTo>
                <a:close/>
                <a:moveTo>
                  <a:pt x="18" y="7"/>
                </a:moveTo>
                <a:cubicBezTo>
                  <a:pt x="13" y="9"/>
                  <a:pt x="10" y="13"/>
                  <a:pt x="5" y="16"/>
                </a:cubicBezTo>
                <a:cubicBezTo>
                  <a:pt x="7" y="15"/>
                  <a:pt x="9" y="13"/>
                  <a:pt x="10" y="11"/>
                </a:cubicBezTo>
                <a:cubicBezTo>
                  <a:pt x="12" y="10"/>
                  <a:pt x="14" y="8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6"/>
                  <a:pt x="17" y="6"/>
                  <a:pt x="18" y="7"/>
                </a:cubicBezTo>
                <a:close/>
                <a:moveTo>
                  <a:pt x="14" y="5"/>
                </a:moveTo>
                <a:cubicBezTo>
                  <a:pt x="11" y="7"/>
                  <a:pt x="8" y="9"/>
                  <a:pt x="5" y="12"/>
                </a:cubicBezTo>
                <a:cubicBezTo>
                  <a:pt x="6" y="7"/>
                  <a:pt x="8" y="4"/>
                  <a:pt x="14" y="5"/>
                </a:cubicBezTo>
                <a:close/>
                <a:moveTo>
                  <a:pt x="13" y="37"/>
                </a:moveTo>
                <a:cubicBezTo>
                  <a:pt x="15" y="35"/>
                  <a:pt x="18" y="34"/>
                  <a:pt x="20" y="32"/>
                </a:cubicBezTo>
                <a:cubicBezTo>
                  <a:pt x="18" y="34"/>
                  <a:pt x="16" y="36"/>
                  <a:pt x="14" y="38"/>
                </a:cubicBezTo>
                <a:cubicBezTo>
                  <a:pt x="14" y="38"/>
                  <a:pt x="15" y="39"/>
                  <a:pt x="15" y="38"/>
                </a:cubicBezTo>
                <a:cubicBezTo>
                  <a:pt x="21" y="34"/>
                  <a:pt x="28" y="31"/>
                  <a:pt x="34" y="27"/>
                </a:cubicBezTo>
                <a:cubicBezTo>
                  <a:pt x="35" y="27"/>
                  <a:pt x="35" y="27"/>
                  <a:pt x="35" y="26"/>
                </a:cubicBezTo>
                <a:cubicBezTo>
                  <a:pt x="35" y="27"/>
                  <a:pt x="35" y="27"/>
                  <a:pt x="34" y="27"/>
                </a:cubicBezTo>
                <a:cubicBezTo>
                  <a:pt x="29" y="32"/>
                  <a:pt x="21" y="36"/>
                  <a:pt x="15" y="41"/>
                </a:cubicBezTo>
                <a:cubicBezTo>
                  <a:pt x="15" y="41"/>
                  <a:pt x="15" y="41"/>
                  <a:pt x="15" y="42"/>
                </a:cubicBezTo>
                <a:cubicBezTo>
                  <a:pt x="15" y="41"/>
                  <a:pt x="15" y="40"/>
                  <a:pt x="14" y="40"/>
                </a:cubicBezTo>
                <a:cubicBezTo>
                  <a:pt x="14" y="39"/>
                  <a:pt x="13" y="38"/>
                  <a:pt x="13" y="3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Freeform 59"/>
          <p:cNvSpPr>
            <a:spLocks noEditPoints="1"/>
          </p:cNvSpPr>
          <p:nvPr/>
        </p:nvSpPr>
        <p:spPr bwMode="auto">
          <a:xfrm>
            <a:off x="10868025" y="2322513"/>
            <a:ext cx="206375" cy="239713"/>
          </a:xfrm>
          <a:custGeom>
            <a:avLst/>
            <a:gdLst>
              <a:gd name="T0" fmla="*/ 16 w 55"/>
              <a:gd name="T1" fmla="*/ 2 h 64"/>
              <a:gd name="T2" fmla="*/ 25 w 55"/>
              <a:gd name="T3" fmla="*/ 63 h 64"/>
              <a:gd name="T4" fmla="*/ 55 w 55"/>
              <a:gd name="T5" fmla="*/ 10 h 64"/>
              <a:gd name="T6" fmla="*/ 26 w 55"/>
              <a:gd name="T7" fmla="*/ 59 h 64"/>
              <a:gd name="T8" fmla="*/ 30 w 55"/>
              <a:gd name="T9" fmla="*/ 51 h 64"/>
              <a:gd name="T10" fmla="*/ 35 w 55"/>
              <a:gd name="T11" fmla="*/ 47 h 64"/>
              <a:gd name="T12" fmla="*/ 37 w 55"/>
              <a:gd name="T13" fmla="*/ 45 h 64"/>
              <a:gd name="T14" fmla="*/ 24 w 55"/>
              <a:gd name="T15" fmla="*/ 56 h 64"/>
              <a:gd name="T16" fmla="*/ 24 w 55"/>
              <a:gd name="T17" fmla="*/ 56 h 64"/>
              <a:gd name="T18" fmla="*/ 21 w 55"/>
              <a:gd name="T19" fmla="*/ 51 h 64"/>
              <a:gd name="T20" fmla="*/ 34 w 55"/>
              <a:gd name="T21" fmla="*/ 41 h 64"/>
              <a:gd name="T22" fmla="*/ 36 w 55"/>
              <a:gd name="T23" fmla="*/ 35 h 64"/>
              <a:gd name="T24" fmla="*/ 15 w 55"/>
              <a:gd name="T25" fmla="*/ 41 h 64"/>
              <a:gd name="T26" fmla="*/ 17 w 55"/>
              <a:gd name="T27" fmla="*/ 45 h 64"/>
              <a:gd name="T28" fmla="*/ 51 w 55"/>
              <a:gd name="T29" fmla="*/ 14 h 64"/>
              <a:gd name="T30" fmla="*/ 34 w 55"/>
              <a:gd name="T31" fmla="*/ 30 h 64"/>
              <a:gd name="T32" fmla="*/ 37 w 55"/>
              <a:gd name="T33" fmla="*/ 25 h 64"/>
              <a:gd name="T34" fmla="*/ 52 w 55"/>
              <a:gd name="T35" fmla="*/ 13 h 64"/>
              <a:gd name="T36" fmla="*/ 21 w 55"/>
              <a:gd name="T37" fmla="*/ 32 h 64"/>
              <a:gd name="T38" fmla="*/ 49 w 55"/>
              <a:gd name="T39" fmla="*/ 8 h 64"/>
              <a:gd name="T40" fmla="*/ 26 w 55"/>
              <a:gd name="T41" fmla="*/ 40 h 64"/>
              <a:gd name="T42" fmla="*/ 48 w 55"/>
              <a:gd name="T43" fmla="*/ 26 h 64"/>
              <a:gd name="T44" fmla="*/ 35 w 55"/>
              <a:gd name="T45" fmla="*/ 43 h 64"/>
              <a:gd name="T46" fmla="*/ 43 w 55"/>
              <a:gd name="T47" fmla="*/ 35 h 64"/>
              <a:gd name="T48" fmla="*/ 21 w 55"/>
              <a:gd name="T49" fmla="*/ 50 h 64"/>
              <a:gd name="T50" fmla="*/ 46 w 55"/>
              <a:gd name="T51" fmla="*/ 30 h 64"/>
              <a:gd name="T52" fmla="*/ 19 w 55"/>
              <a:gd name="T53" fmla="*/ 48 h 64"/>
              <a:gd name="T54" fmla="*/ 50 w 55"/>
              <a:gd name="T55" fmla="*/ 7 h 64"/>
              <a:gd name="T56" fmla="*/ 16 w 55"/>
              <a:gd name="T57" fmla="*/ 31 h 64"/>
              <a:gd name="T58" fmla="*/ 48 w 55"/>
              <a:gd name="T59" fmla="*/ 5 h 64"/>
              <a:gd name="T60" fmla="*/ 12 w 55"/>
              <a:gd name="T61" fmla="*/ 35 h 64"/>
              <a:gd name="T62" fmla="*/ 24 w 55"/>
              <a:gd name="T63" fmla="*/ 20 h 64"/>
              <a:gd name="T64" fmla="*/ 20 w 55"/>
              <a:gd name="T65" fmla="*/ 18 h 64"/>
              <a:gd name="T66" fmla="*/ 8 w 55"/>
              <a:gd name="T67" fmla="*/ 27 h 64"/>
              <a:gd name="T68" fmla="*/ 15 w 55"/>
              <a:gd name="T69" fmla="*/ 19 h 64"/>
              <a:gd name="T70" fmla="*/ 13 w 55"/>
              <a:gd name="T71" fmla="*/ 15 h 64"/>
              <a:gd name="T72" fmla="*/ 5 w 55"/>
              <a:gd name="T73" fmla="*/ 19 h 64"/>
              <a:gd name="T74" fmla="*/ 5 w 55"/>
              <a:gd name="T75" fmla="*/ 15 h 64"/>
              <a:gd name="T76" fmla="*/ 16 w 55"/>
              <a:gd name="T77" fmla="*/ 8 h 64"/>
              <a:gd name="T78" fmla="*/ 22 w 55"/>
              <a:gd name="T79" fmla="*/ 12 h 64"/>
              <a:gd name="T80" fmla="*/ 20 w 55"/>
              <a:gd name="T81" fmla="*/ 10 h 64"/>
              <a:gd name="T82" fmla="*/ 10 w 55"/>
              <a:gd name="T83" fmla="*/ 24 h 64"/>
              <a:gd name="T84" fmla="*/ 25 w 55"/>
              <a:gd name="T85" fmla="*/ 19 h 64"/>
              <a:gd name="T86" fmla="*/ 25 w 55"/>
              <a:gd name="T87" fmla="*/ 20 h 64"/>
              <a:gd name="T88" fmla="*/ 22 w 55"/>
              <a:gd name="T89" fmla="*/ 26 h 64"/>
              <a:gd name="T90" fmla="*/ 25 w 55"/>
              <a:gd name="T91" fmla="*/ 20 h 64"/>
              <a:gd name="T92" fmla="*/ 35 w 55"/>
              <a:gd name="T93" fmla="*/ 14 h 64"/>
              <a:gd name="T94" fmla="*/ 28 w 55"/>
              <a:gd name="T95" fmla="*/ 22 h 64"/>
              <a:gd name="T96" fmla="*/ 36 w 55"/>
              <a:gd name="T97" fmla="*/ 15 h 64"/>
              <a:gd name="T98" fmla="*/ 46 w 55"/>
              <a:gd name="T99" fmla="*/ 7 h 64"/>
              <a:gd name="T100" fmla="*/ 30 w 55"/>
              <a:gd name="T101" fmla="*/ 20 h 64"/>
              <a:gd name="T102" fmla="*/ 35 w 55"/>
              <a:gd name="T103" fmla="*/ 13 h 64"/>
              <a:gd name="T104" fmla="*/ 40 w 55"/>
              <a:gd name="T105" fmla="*/ 6 h 64"/>
              <a:gd name="T106" fmla="*/ 5 w 55"/>
              <a:gd name="T107" fmla="*/ 19 h 64"/>
              <a:gd name="T108" fmla="*/ 5 w 55"/>
              <a:gd name="T109" fmla="*/ 16 h 64"/>
              <a:gd name="T110" fmla="*/ 18 w 55"/>
              <a:gd name="T111" fmla="*/ 6 h 64"/>
              <a:gd name="T112" fmla="*/ 13 w 55"/>
              <a:gd name="T113" fmla="*/ 36 h 64"/>
              <a:gd name="T114" fmla="*/ 34 w 55"/>
              <a:gd name="T115" fmla="*/ 26 h 64"/>
              <a:gd name="T116" fmla="*/ 15 w 55"/>
              <a:gd name="T117" fmla="*/ 4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" h="64">
                <a:moveTo>
                  <a:pt x="55" y="10"/>
                </a:moveTo>
                <a:cubicBezTo>
                  <a:pt x="54" y="4"/>
                  <a:pt x="48" y="1"/>
                  <a:pt x="42" y="2"/>
                </a:cubicBezTo>
                <a:cubicBezTo>
                  <a:pt x="35" y="4"/>
                  <a:pt x="31" y="11"/>
                  <a:pt x="27" y="17"/>
                </a:cubicBezTo>
                <a:cubicBezTo>
                  <a:pt x="25" y="12"/>
                  <a:pt x="22" y="5"/>
                  <a:pt x="16" y="2"/>
                </a:cubicBezTo>
                <a:cubicBezTo>
                  <a:pt x="10" y="0"/>
                  <a:pt x="4" y="3"/>
                  <a:pt x="2" y="8"/>
                </a:cubicBezTo>
                <a:cubicBezTo>
                  <a:pt x="0" y="15"/>
                  <a:pt x="3" y="24"/>
                  <a:pt x="6" y="30"/>
                </a:cubicBezTo>
                <a:cubicBezTo>
                  <a:pt x="12" y="42"/>
                  <a:pt x="18" y="52"/>
                  <a:pt x="25" y="62"/>
                </a:cubicBezTo>
                <a:cubicBezTo>
                  <a:pt x="25" y="63"/>
                  <a:pt x="25" y="63"/>
                  <a:pt x="25" y="63"/>
                </a:cubicBezTo>
                <a:cubicBezTo>
                  <a:pt x="26" y="64"/>
                  <a:pt x="27" y="63"/>
                  <a:pt x="27" y="63"/>
                </a:cubicBezTo>
                <a:cubicBezTo>
                  <a:pt x="27" y="63"/>
                  <a:pt x="27" y="63"/>
                  <a:pt x="27" y="63"/>
                </a:cubicBezTo>
                <a:cubicBezTo>
                  <a:pt x="35" y="53"/>
                  <a:pt x="43" y="42"/>
                  <a:pt x="49" y="31"/>
                </a:cubicBezTo>
                <a:cubicBezTo>
                  <a:pt x="52" y="24"/>
                  <a:pt x="55" y="17"/>
                  <a:pt x="55" y="10"/>
                </a:cubicBezTo>
                <a:close/>
                <a:moveTo>
                  <a:pt x="26" y="59"/>
                </a:moveTo>
                <a:cubicBezTo>
                  <a:pt x="26" y="59"/>
                  <a:pt x="26" y="59"/>
                  <a:pt x="26" y="59"/>
                </a:cubicBezTo>
                <a:cubicBezTo>
                  <a:pt x="27" y="58"/>
                  <a:pt x="29" y="56"/>
                  <a:pt x="30" y="55"/>
                </a:cubicBezTo>
                <a:cubicBezTo>
                  <a:pt x="29" y="56"/>
                  <a:pt x="27" y="58"/>
                  <a:pt x="26" y="59"/>
                </a:cubicBezTo>
                <a:close/>
                <a:moveTo>
                  <a:pt x="24" y="56"/>
                </a:moveTo>
                <a:cubicBezTo>
                  <a:pt x="25" y="55"/>
                  <a:pt x="26" y="54"/>
                  <a:pt x="26" y="54"/>
                </a:cubicBezTo>
                <a:cubicBezTo>
                  <a:pt x="28" y="53"/>
                  <a:pt x="29" y="52"/>
                  <a:pt x="30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28" y="52"/>
                  <a:pt x="27" y="54"/>
                  <a:pt x="25" y="55"/>
                </a:cubicBezTo>
                <a:cubicBezTo>
                  <a:pt x="25" y="56"/>
                  <a:pt x="24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7"/>
                </a:moveTo>
                <a:cubicBezTo>
                  <a:pt x="32" y="50"/>
                  <a:pt x="29" y="55"/>
                  <a:pt x="26" y="58"/>
                </a:cubicBezTo>
                <a:cubicBezTo>
                  <a:pt x="25" y="58"/>
                  <a:pt x="25" y="57"/>
                  <a:pt x="24" y="56"/>
                </a:cubicBezTo>
                <a:cubicBezTo>
                  <a:pt x="28" y="54"/>
                  <a:pt x="31" y="50"/>
                  <a:pt x="35" y="47"/>
                </a:cubicBezTo>
                <a:close/>
                <a:moveTo>
                  <a:pt x="37" y="45"/>
                </a:moveTo>
                <a:cubicBezTo>
                  <a:pt x="36" y="46"/>
                  <a:pt x="36" y="46"/>
                  <a:pt x="35" y="46"/>
                </a:cubicBezTo>
                <a:cubicBezTo>
                  <a:pt x="36" y="46"/>
                  <a:pt x="37" y="45"/>
                  <a:pt x="37" y="44"/>
                </a:cubicBezTo>
                <a:cubicBezTo>
                  <a:pt x="37" y="44"/>
                  <a:pt x="37" y="45"/>
                  <a:pt x="37" y="45"/>
                </a:cubicBezTo>
                <a:close/>
                <a:moveTo>
                  <a:pt x="24" y="56"/>
                </a:moveTo>
                <a:cubicBezTo>
                  <a:pt x="23" y="55"/>
                  <a:pt x="23" y="54"/>
                  <a:pt x="22" y="53"/>
                </a:cubicBezTo>
                <a:cubicBezTo>
                  <a:pt x="28" y="49"/>
                  <a:pt x="34" y="46"/>
                  <a:pt x="39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34" y="46"/>
                  <a:pt x="29" y="51"/>
                  <a:pt x="24" y="56"/>
                </a:cubicBezTo>
                <a:close/>
                <a:moveTo>
                  <a:pt x="21" y="51"/>
                </a:moveTo>
                <a:cubicBezTo>
                  <a:pt x="24" y="50"/>
                  <a:pt x="26" y="49"/>
                  <a:pt x="29" y="47"/>
                </a:cubicBezTo>
                <a:cubicBezTo>
                  <a:pt x="26" y="49"/>
                  <a:pt x="24" y="51"/>
                  <a:pt x="22" y="53"/>
                </a:cubicBezTo>
                <a:cubicBezTo>
                  <a:pt x="22" y="52"/>
                  <a:pt x="21" y="52"/>
                  <a:pt x="21" y="51"/>
                </a:cubicBezTo>
                <a:close/>
                <a:moveTo>
                  <a:pt x="19" y="48"/>
                </a:moveTo>
                <a:cubicBezTo>
                  <a:pt x="28" y="46"/>
                  <a:pt x="35" y="39"/>
                  <a:pt x="42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0" y="36"/>
                  <a:pt x="37" y="39"/>
                  <a:pt x="34" y="41"/>
                </a:cubicBezTo>
                <a:cubicBezTo>
                  <a:pt x="29" y="44"/>
                  <a:pt x="25" y="47"/>
                  <a:pt x="21" y="50"/>
                </a:cubicBezTo>
                <a:cubicBezTo>
                  <a:pt x="20" y="50"/>
                  <a:pt x="20" y="49"/>
                  <a:pt x="19" y="48"/>
                </a:cubicBezTo>
                <a:close/>
                <a:moveTo>
                  <a:pt x="18" y="46"/>
                </a:moveTo>
                <a:cubicBezTo>
                  <a:pt x="24" y="43"/>
                  <a:pt x="30" y="39"/>
                  <a:pt x="36" y="35"/>
                </a:cubicBezTo>
                <a:cubicBezTo>
                  <a:pt x="38" y="34"/>
                  <a:pt x="40" y="33"/>
                  <a:pt x="42" y="31"/>
                </a:cubicBezTo>
                <a:cubicBezTo>
                  <a:pt x="34" y="37"/>
                  <a:pt x="25" y="41"/>
                  <a:pt x="19" y="47"/>
                </a:cubicBezTo>
                <a:cubicBezTo>
                  <a:pt x="18" y="47"/>
                  <a:pt x="18" y="46"/>
                  <a:pt x="18" y="46"/>
                </a:cubicBezTo>
                <a:close/>
                <a:moveTo>
                  <a:pt x="15" y="41"/>
                </a:moveTo>
                <a:cubicBezTo>
                  <a:pt x="15" y="41"/>
                  <a:pt x="16" y="41"/>
                  <a:pt x="16" y="41"/>
                </a:cubicBezTo>
                <a:cubicBezTo>
                  <a:pt x="22" y="38"/>
                  <a:pt x="28" y="34"/>
                  <a:pt x="34" y="31"/>
                </a:cubicBezTo>
                <a:cubicBezTo>
                  <a:pt x="34" y="31"/>
                  <a:pt x="34" y="31"/>
                  <a:pt x="33" y="32"/>
                </a:cubicBezTo>
                <a:cubicBezTo>
                  <a:pt x="28" y="36"/>
                  <a:pt x="22" y="40"/>
                  <a:pt x="17" y="45"/>
                </a:cubicBezTo>
                <a:cubicBezTo>
                  <a:pt x="16" y="44"/>
                  <a:pt x="16" y="42"/>
                  <a:pt x="15" y="41"/>
                </a:cubicBezTo>
                <a:close/>
                <a:moveTo>
                  <a:pt x="39" y="23"/>
                </a:moveTo>
                <a:cubicBezTo>
                  <a:pt x="42" y="20"/>
                  <a:pt x="46" y="17"/>
                  <a:pt x="50" y="15"/>
                </a:cubicBezTo>
                <a:cubicBezTo>
                  <a:pt x="50" y="15"/>
                  <a:pt x="51" y="14"/>
                  <a:pt x="51" y="14"/>
                </a:cubicBezTo>
                <a:cubicBezTo>
                  <a:pt x="51" y="14"/>
                  <a:pt x="51" y="14"/>
                  <a:pt x="52" y="14"/>
                </a:cubicBezTo>
                <a:cubicBezTo>
                  <a:pt x="52" y="15"/>
                  <a:pt x="51" y="16"/>
                  <a:pt x="51" y="17"/>
                </a:cubicBezTo>
                <a:cubicBezTo>
                  <a:pt x="51" y="17"/>
                  <a:pt x="51" y="17"/>
                  <a:pt x="51" y="18"/>
                </a:cubicBezTo>
                <a:cubicBezTo>
                  <a:pt x="45" y="21"/>
                  <a:pt x="40" y="27"/>
                  <a:pt x="34" y="30"/>
                </a:cubicBezTo>
                <a:cubicBezTo>
                  <a:pt x="30" y="32"/>
                  <a:pt x="27" y="35"/>
                  <a:pt x="23" y="37"/>
                </a:cubicBezTo>
                <a:cubicBezTo>
                  <a:pt x="22" y="38"/>
                  <a:pt x="20" y="38"/>
                  <a:pt x="18" y="39"/>
                </a:cubicBezTo>
                <a:cubicBezTo>
                  <a:pt x="15" y="41"/>
                  <a:pt x="19" y="39"/>
                  <a:pt x="19" y="38"/>
                </a:cubicBezTo>
                <a:cubicBezTo>
                  <a:pt x="25" y="33"/>
                  <a:pt x="31" y="30"/>
                  <a:pt x="37" y="25"/>
                </a:cubicBezTo>
                <a:cubicBezTo>
                  <a:pt x="38" y="24"/>
                  <a:pt x="38" y="24"/>
                  <a:pt x="39" y="23"/>
                </a:cubicBezTo>
                <a:close/>
                <a:moveTo>
                  <a:pt x="50" y="7"/>
                </a:moveTo>
                <a:cubicBezTo>
                  <a:pt x="51" y="9"/>
                  <a:pt x="52" y="11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47" y="15"/>
                  <a:pt x="44" y="18"/>
                  <a:pt x="40" y="21"/>
                </a:cubicBezTo>
                <a:cubicBezTo>
                  <a:pt x="36" y="24"/>
                  <a:pt x="32" y="27"/>
                  <a:pt x="27" y="30"/>
                </a:cubicBezTo>
                <a:cubicBezTo>
                  <a:pt x="24" y="31"/>
                  <a:pt x="21" y="33"/>
                  <a:pt x="18" y="35"/>
                </a:cubicBezTo>
                <a:cubicBezTo>
                  <a:pt x="19" y="34"/>
                  <a:pt x="20" y="33"/>
                  <a:pt x="21" y="32"/>
                </a:cubicBezTo>
                <a:cubicBezTo>
                  <a:pt x="31" y="24"/>
                  <a:pt x="43" y="18"/>
                  <a:pt x="50" y="7"/>
                </a:cubicBezTo>
                <a:close/>
                <a:moveTo>
                  <a:pt x="31" y="24"/>
                </a:moveTo>
                <a:cubicBezTo>
                  <a:pt x="35" y="21"/>
                  <a:pt x="38" y="18"/>
                  <a:pt x="41" y="16"/>
                </a:cubicBezTo>
                <a:cubicBezTo>
                  <a:pt x="44" y="13"/>
                  <a:pt x="47" y="10"/>
                  <a:pt x="49" y="8"/>
                </a:cubicBezTo>
                <a:cubicBezTo>
                  <a:pt x="45" y="14"/>
                  <a:pt x="38" y="19"/>
                  <a:pt x="31" y="24"/>
                </a:cubicBezTo>
                <a:close/>
                <a:moveTo>
                  <a:pt x="48" y="26"/>
                </a:moveTo>
                <a:cubicBezTo>
                  <a:pt x="44" y="30"/>
                  <a:pt x="39" y="32"/>
                  <a:pt x="34" y="35"/>
                </a:cubicBezTo>
                <a:cubicBezTo>
                  <a:pt x="32" y="37"/>
                  <a:pt x="29" y="39"/>
                  <a:pt x="26" y="40"/>
                </a:cubicBezTo>
                <a:cubicBezTo>
                  <a:pt x="24" y="42"/>
                  <a:pt x="20" y="43"/>
                  <a:pt x="19" y="45"/>
                </a:cubicBezTo>
                <a:cubicBezTo>
                  <a:pt x="24" y="40"/>
                  <a:pt x="29" y="35"/>
                  <a:pt x="35" y="31"/>
                </a:cubicBezTo>
                <a:cubicBezTo>
                  <a:pt x="40" y="27"/>
                  <a:pt x="45" y="23"/>
                  <a:pt x="51" y="19"/>
                </a:cubicBezTo>
                <a:cubicBezTo>
                  <a:pt x="50" y="21"/>
                  <a:pt x="49" y="24"/>
                  <a:pt x="48" y="26"/>
                </a:cubicBezTo>
                <a:close/>
                <a:moveTo>
                  <a:pt x="40" y="39"/>
                </a:moveTo>
                <a:cubicBezTo>
                  <a:pt x="37" y="42"/>
                  <a:pt x="34" y="45"/>
                  <a:pt x="30" y="47"/>
                </a:cubicBezTo>
                <a:cubicBezTo>
                  <a:pt x="29" y="48"/>
                  <a:pt x="28" y="48"/>
                  <a:pt x="28" y="49"/>
                </a:cubicBezTo>
                <a:cubicBezTo>
                  <a:pt x="30" y="47"/>
                  <a:pt x="32" y="45"/>
                  <a:pt x="35" y="43"/>
                </a:cubicBezTo>
                <a:cubicBezTo>
                  <a:pt x="37" y="41"/>
                  <a:pt x="39" y="39"/>
                  <a:pt x="42" y="37"/>
                </a:cubicBezTo>
                <a:cubicBezTo>
                  <a:pt x="41" y="38"/>
                  <a:pt x="41" y="39"/>
                  <a:pt x="40" y="39"/>
                </a:cubicBezTo>
                <a:close/>
                <a:moveTo>
                  <a:pt x="43" y="35"/>
                </a:moveTo>
                <a:cubicBezTo>
                  <a:pt x="43" y="35"/>
                  <a:pt x="43" y="35"/>
                  <a:pt x="43" y="35"/>
                </a:cubicBezTo>
                <a:cubicBezTo>
                  <a:pt x="43" y="35"/>
                  <a:pt x="42" y="35"/>
                  <a:pt x="42" y="36"/>
                </a:cubicBezTo>
                <a:cubicBezTo>
                  <a:pt x="39" y="38"/>
                  <a:pt x="37" y="40"/>
                  <a:pt x="34" y="42"/>
                </a:cubicBezTo>
                <a:cubicBezTo>
                  <a:pt x="32" y="44"/>
                  <a:pt x="29" y="46"/>
                  <a:pt x="26" y="48"/>
                </a:cubicBezTo>
                <a:cubicBezTo>
                  <a:pt x="25" y="49"/>
                  <a:pt x="23" y="50"/>
                  <a:pt x="21" y="50"/>
                </a:cubicBezTo>
                <a:cubicBezTo>
                  <a:pt x="22" y="50"/>
                  <a:pt x="25" y="48"/>
                  <a:pt x="26" y="47"/>
                </a:cubicBezTo>
                <a:cubicBezTo>
                  <a:pt x="33" y="42"/>
                  <a:pt x="39" y="38"/>
                  <a:pt x="45" y="32"/>
                </a:cubicBezTo>
                <a:cubicBezTo>
                  <a:pt x="44" y="33"/>
                  <a:pt x="44" y="34"/>
                  <a:pt x="43" y="35"/>
                </a:cubicBezTo>
                <a:close/>
                <a:moveTo>
                  <a:pt x="46" y="30"/>
                </a:moveTo>
                <a:cubicBezTo>
                  <a:pt x="46" y="30"/>
                  <a:pt x="45" y="30"/>
                  <a:pt x="45" y="30"/>
                </a:cubicBezTo>
                <a:cubicBezTo>
                  <a:pt x="40" y="34"/>
                  <a:pt x="36" y="38"/>
                  <a:pt x="31" y="41"/>
                </a:cubicBezTo>
                <a:cubicBezTo>
                  <a:pt x="29" y="43"/>
                  <a:pt x="26" y="45"/>
                  <a:pt x="24" y="46"/>
                </a:cubicBezTo>
                <a:cubicBezTo>
                  <a:pt x="24" y="46"/>
                  <a:pt x="19" y="48"/>
                  <a:pt x="19" y="48"/>
                </a:cubicBezTo>
                <a:cubicBezTo>
                  <a:pt x="20" y="46"/>
                  <a:pt x="22" y="45"/>
                  <a:pt x="23" y="44"/>
                </a:cubicBezTo>
                <a:cubicBezTo>
                  <a:pt x="31" y="38"/>
                  <a:pt x="40" y="35"/>
                  <a:pt x="47" y="28"/>
                </a:cubicBezTo>
                <a:cubicBezTo>
                  <a:pt x="46" y="29"/>
                  <a:pt x="46" y="30"/>
                  <a:pt x="46" y="30"/>
                </a:cubicBezTo>
                <a:close/>
                <a:moveTo>
                  <a:pt x="50" y="7"/>
                </a:moveTo>
                <a:cubicBezTo>
                  <a:pt x="43" y="12"/>
                  <a:pt x="37" y="18"/>
                  <a:pt x="30" y="24"/>
                </a:cubicBezTo>
                <a:cubicBezTo>
                  <a:pt x="26" y="27"/>
                  <a:pt x="22" y="30"/>
                  <a:pt x="18" y="32"/>
                </a:cubicBezTo>
                <a:cubicBezTo>
                  <a:pt x="17" y="33"/>
                  <a:pt x="15" y="34"/>
                  <a:pt x="13" y="35"/>
                </a:cubicBezTo>
                <a:cubicBezTo>
                  <a:pt x="14" y="35"/>
                  <a:pt x="15" y="32"/>
                  <a:pt x="16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9" y="30"/>
                  <a:pt x="20" y="28"/>
                  <a:pt x="22" y="27"/>
                </a:cubicBezTo>
                <a:cubicBezTo>
                  <a:pt x="27" y="23"/>
                  <a:pt x="31" y="20"/>
                  <a:pt x="36" y="17"/>
                </a:cubicBezTo>
                <a:cubicBezTo>
                  <a:pt x="41" y="14"/>
                  <a:pt x="45" y="11"/>
                  <a:pt x="48" y="5"/>
                </a:cubicBezTo>
                <a:cubicBezTo>
                  <a:pt x="49" y="5"/>
                  <a:pt x="49" y="6"/>
                  <a:pt x="50" y="7"/>
                </a:cubicBezTo>
                <a:close/>
                <a:moveTo>
                  <a:pt x="12" y="34"/>
                </a:moveTo>
                <a:cubicBezTo>
                  <a:pt x="12" y="34"/>
                  <a:pt x="13" y="34"/>
                  <a:pt x="14" y="33"/>
                </a:cubicBezTo>
                <a:cubicBezTo>
                  <a:pt x="13" y="34"/>
                  <a:pt x="13" y="34"/>
                  <a:pt x="12" y="35"/>
                </a:cubicBezTo>
                <a:cubicBezTo>
                  <a:pt x="12" y="35"/>
                  <a:pt x="12" y="35"/>
                  <a:pt x="12" y="34"/>
                </a:cubicBezTo>
                <a:close/>
                <a:moveTo>
                  <a:pt x="9" y="30"/>
                </a:moveTo>
                <a:cubicBezTo>
                  <a:pt x="12" y="29"/>
                  <a:pt x="15" y="27"/>
                  <a:pt x="17" y="25"/>
                </a:cubicBezTo>
                <a:cubicBezTo>
                  <a:pt x="19" y="23"/>
                  <a:pt x="23" y="22"/>
                  <a:pt x="24" y="20"/>
                </a:cubicBezTo>
                <a:cubicBezTo>
                  <a:pt x="20" y="25"/>
                  <a:pt x="15" y="28"/>
                  <a:pt x="11" y="33"/>
                </a:cubicBezTo>
                <a:cubicBezTo>
                  <a:pt x="11" y="32"/>
                  <a:pt x="10" y="31"/>
                  <a:pt x="9" y="30"/>
                </a:cubicBezTo>
                <a:close/>
                <a:moveTo>
                  <a:pt x="8" y="27"/>
                </a:moveTo>
                <a:cubicBezTo>
                  <a:pt x="13" y="25"/>
                  <a:pt x="16" y="21"/>
                  <a:pt x="20" y="18"/>
                </a:cubicBezTo>
                <a:cubicBezTo>
                  <a:pt x="21" y="17"/>
                  <a:pt x="24" y="15"/>
                  <a:pt x="21" y="18"/>
                </a:cubicBezTo>
                <a:cubicBezTo>
                  <a:pt x="20" y="19"/>
                  <a:pt x="19" y="20"/>
                  <a:pt x="18" y="21"/>
                </a:cubicBezTo>
                <a:cubicBezTo>
                  <a:pt x="15" y="24"/>
                  <a:pt x="12" y="27"/>
                  <a:pt x="9" y="30"/>
                </a:cubicBezTo>
                <a:cubicBezTo>
                  <a:pt x="9" y="29"/>
                  <a:pt x="8" y="28"/>
                  <a:pt x="8" y="27"/>
                </a:cubicBezTo>
                <a:close/>
                <a:moveTo>
                  <a:pt x="6" y="23"/>
                </a:moveTo>
                <a:cubicBezTo>
                  <a:pt x="11" y="20"/>
                  <a:pt x="15" y="17"/>
                  <a:pt x="20" y="14"/>
                </a:cubicBezTo>
                <a:cubicBezTo>
                  <a:pt x="23" y="12"/>
                  <a:pt x="19" y="16"/>
                  <a:pt x="19" y="16"/>
                </a:cubicBezTo>
                <a:cubicBezTo>
                  <a:pt x="17" y="17"/>
                  <a:pt x="16" y="18"/>
                  <a:pt x="15" y="19"/>
                </a:cubicBezTo>
                <a:cubicBezTo>
                  <a:pt x="12" y="21"/>
                  <a:pt x="10" y="24"/>
                  <a:pt x="8" y="26"/>
                </a:cubicBezTo>
                <a:cubicBezTo>
                  <a:pt x="7" y="25"/>
                  <a:pt x="7" y="24"/>
                  <a:pt x="6" y="23"/>
                </a:cubicBezTo>
                <a:close/>
                <a:moveTo>
                  <a:pt x="5" y="19"/>
                </a:moveTo>
                <a:cubicBezTo>
                  <a:pt x="8" y="18"/>
                  <a:pt x="10" y="17"/>
                  <a:pt x="13" y="15"/>
                </a:cubicBezTo>
                <a:cubicBezTo>
                  <a:pt x="14" y="14"/>
                  <a:pt x="15" y="13"/>
                  <a:pt x="17" y="12"/>
                </a:cubicBezTo>
                <a:cubicBezTo>
                  <a:pt x="18" y="11"/>
                  <a:pt x="21" y="8"/>
                  <a:pt x="18" y="12"/>
                </a:cubicBezTo>
                <a:cubicBezTo>
                  <a:pt x="15" y="16"/>
                  <a:pt x="10" y="19"/>
                  <a:pt x="6" y="22"/>
                </a:cubicBezTo>
                <a:cubicBezTo>
                  <a:pt x="6" y="21"/>
                  <a:pt x="6" y="20"/>
                  <a:pt x="5" y="19"/>
                </a:cubicBezTo>
                <a:close/>
                <a:moveTo>
                  <a:pt x="5" y="12"/>
                </a:moveTo>
                <a:cubicBezTo>
                  <a:pt x="6" y="11"/>
                  <a:pt x="8" y="10"/>
                  <a:pt x="9" y="9"/>
                </a:cubicBezTo>
                <a:cubicBezTo>
                  <a:pt x="12" y="7"/>
                  <a:pt x="16" y="4"/>
                  <a:pt x="12" y="9"/>
                </a:cubicBezTo>
                <a:cubicBezTo>
                  <a:pt x="9" y="11"/>
                  <a:pt x="7" y="13"/>
                  <a:pt x="5" y="15"/>
                </a:cubicBezTo>
                <a:cubicBezTo>
                  <a:pt x="5" y="14"/>
                  <a:pt x="5" y="13"/>
                  <a:pt x="5" y="12"/>
                </a:cubicBezTo>
                <a:close/>
                <a:moveTo>
                  <a:pt x="5" y="18"/>
                </a:moveTo>
                <a:cubicBezTo>
                  <a:pt x="5" y="17"/>
                  <a:pt x="5" y="17"/>
                  <a:pt x="5" y="16"/>
                </a:cubicBezTo>
                <a:cubicBezTo>
                  <a:pt x="9" y="14"/>
                  <a:pt x="12" y="11"/>
                  <a:pt x="16" y="8"/>
                </a:cubicBezTo>
                <a:cubicBezTo>
                  <a:pt x="19" y="6"/>
                  <a:pt x="13" y="12"/>
                  <a:pt x="13" y="12"/>
                </a:cubicBezTo>
                <a:cubicBezTo>
                  <a:pt x="10" y="15"/>
                  <a:pt x="8" y="17"/>
                  <a:pt x="5" y="18"/>
                </a:cubicBezTo>
                <a:cubicBezTo>
                  <a:pt x="5" y="18"/>
                  <a:pt x="5" y="18"/>
                  <a:pt x="5" y="18"/>
                </a:cubicBezTo>
                <a:close/>
                <a:moveTo>
                  <a:pt x="22" y="12"/>
                </a:moveTo>
                <a:cubicBezTo>
                  <a:pt x="19" y="14"/>
                  <a:pt x="17" y="15"/>
                  <a:pt x="15" y="17"/>
                </a:cubicBezTo>
                <a:cubicBezTo>
                  <a:pt x="12" y="19"/>
                  <a:pt x="9" y="21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11" y="18"/>
                  <a:pt x="17" y="15"/>
                  <a:pt x="20" y="10"/>
                </a:cubicBezTo>
                <a:cubicBezTo>
                  <a:pt x="21" y="11"/>
                  <a:pt x="22" y="12"/>
                  <a:pt x="22" y="12"/>
                </a:cubicBezTo>
                <a:close/>
                <a:moveTo>
                  <a:pt x="24" y="16"/>
                </a:moveTo>
                <a:cubicBezTo>
                  <a:pt x="18" y="18"/>
                  <a:pt x="15" y="22"/>
                  <a:pt x="11" y="25"/>
                </a:cubicBezTo>
                <a:cubicBezTo>
                  <a:pt x="10" y="25"/>
                  <a:pt x="7" y="27"/>
                  <a:pt x="10" y="24"/>
                </a:cubicBezTo>
                <a:cubicBezTo>
                  <a:pt x="11" y="23"/>
                  <a:pt x="13" y="22"/>
                  <a:pt x="14" y="21"/>
                </a:cubicBezTo>
                <a:cubicBezTo>
                  <a:pt x="17" y="18"/>
                  <a:pt x="20" y="16"/>
                  <a:pt x="22" y="13"/>
                </a:cubicBezTo>
                <a:cubicBezTo>
                  <a:pt x="23" y="14"/>
                  <a:pt x="23" y="15"/>
                  <a:pt x="24" y="16"/>
                </a:cubicBezTo>
                <a:close/>
                <a:moveTo>
                  <a:pt x="25" y="19"/>
                </a:moveTo>
                <a:cubicBezTo>
                  <a:pt x="20" y="22"/>
                  <a:pt x="15" y="26"/>
                  <a:pt x="10" y="29"/>
                </a:cubicBezTo>
                <a:cubicBezTo>
                  <a:pt x="15" y="26"/>
                  <a:pt x="20" y="21"/>
                  <a:pt x="24" y="16"/>
                </a:cubicBezTo>
                <a:cubicBezTo>
                  <a:pt x="24" y="17"/>
                  <a:pt x="25" y="18"/>
                  <a:pt x="25" y="19"/>
                </a:cubicBezTo>
                <a:close/>
                <a:moveTo>
                  <a:pt x="25" y="20"/>
                </a:move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7" y="21"/>
                  <a:pt x="27" y="21"/>
                </a:cubicBezTo>
                <a:cubicBezTo>
                  <a:pt x="26" y="22"/>
                  <a:pt x="25" y="23"/>
                  <a:pt x="24" y="24"/>
                </a:cubicBezTo>
                <a:cubicBezTo>
                  <a:pt x="23" y="25"/>
                  <a:pt x="22" y="25"/>
                  <a:pt x="22" y="26"/>
                </a:cubicBezTo>
                <a:cubicBezTo>
                  <a:pt x="20" y="28"/>
                  <a:pt x="18" y="29"/>
                  <a:pt x="16" y="31"/>
                </a:cubicBezTo>
                <a:cubicBezTo>
                  <a:pt x="15" y="31"/>
                  <a:pt x="15" y="32"/>
                  <a:pt x="14" y="32"/>
                </a:cubicBezTo>
                <a:cubicBezTo>
                  <a:pt x="13" y="33"/>
                  <a:pt x="11" y="35"/>
                  <a:pt x="13" y="32"/>
                </a:cubicBezTo>
                <a:cubicBezTo>
                  <a:pt x="17" y="28"/>
                  <a:pt x="21" y="24"/>
                  <a:pt x="25" y="20"/>
                </a:cubicBezTo>
                <a:cubicBezTo>
                  <a:pt x="25" y="20"/>
                  <a:pt x="25" y="20"/>
                  <a:pt x="25" y="20"/>
                </a:cubicBezTo>
                <a:close/>
                <a:moveTo>
                  <a:pt x="31" y="16"/>
                </a:moveTo>
                <a:cubicBezTo>
                  <a:pt x="34" y="14"/>
                  <a:pt x="37" y="12"/>
                  <a:pt x="40" y="10"/>
                </a:cubicBezTo>
                <a:cubicBezTo>
                  <a:pt x="38" y="12"/>
                  <a:pt x="37" y="13"/>
                  <a:pt x="35" y="14"/>
                </a:cubicBezTo>
                <a:cubicBezTo>
                  <a:pt x="34" y="15"/>
                  <a:pt x="32" y="17"/>
                  <a:pt x="30" y="18"/>
                </a:cubicBezTo>
                <a:cubicBezTo>
                  <a:pt x="31" y="17"/>
                  <a:pt x="31" y="17"/>
                  <a:pt x="31" y="16"/>
                </a:cubicBezTo>
                <a:close/>
                <a:moveTo>
                  <a:pt x="27" y="22"/>
                </a:moveTo>
                <a:cubicBezTo>
                  <a:pt x="27" y="22"/>
                  <a:pt x="27" y="22"/>
                  <a:pt x="28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7" y="22"/>
                  <a:pt x="27" y="22"/>
                </a:cubicBezTo>
                <a:close/>
                <a:moveTo>
                  <a:pt x="30" y="20"/>
                </a:moveTo>
                <a:cubicBezTo>
                  <a:pt x="32" y="18"/>
                  <a:pt x="33" y="16"/>
                  <a:pt x="36" y="15"/>
                </a:cubicBezTo>
                <a:cubicBezTo>
                  <a:pt x="38" y="14"/>
                  <a:pt x="40" y="12"/>
                  <a:pt x="42" y="10"/>
                </a:cubicBezTo>
                <a:cubicBezTo>
                  <a:pt x="42" y="9"/>
                  <a:pt x="44" y="8"/>
                  <a:pt x="45" y="6"/>
                </a:cubicBezTo>
                <a:cubicBezTo>
                  <a:pt x="46" y="6"/>
                  <a:pt x="46" y="6"/>
                  <a:pt x="47" y="5"/>
                </a:cubicBezTo>
                <a:cubicBezTo>
                  <a:pt x="47" y="6"/>
                  <a:pt x="46" y="6"/>
                  <a:pt x="46" y="7"/>
                </a:cubicBezTo>
                <a:cubicBezTo>
                  <a:pt x="45" y="8"/>
                  <a:pt x="44" y="10"/>
                  <a:pt x="43" y="11"/>
                </a:cubicBezTo>
                <a:cubicBezTo>
                  <a:pt x="41" y="13"/>
                  <a:pt x="38" y="15"/>
                  <a:pt x="35" y="16"/>
                </a:cubicBezTo>
                <a:cubicBezTo>
                  <a:pt x="33" y="18"/>
                  <a:pt x="31" y="19"/>
                  <a:pt x="29" y="21"/>
                </a:cubicBezTo>
                <a:cubicBezTo>
                  <a:pt x="29" y="20"/>
                  <a:pt x="29" y="20"/>
                  <a:pt x="30" y="20"/>
                </a:cubicBezTo>
                <a:close/>
                <a:moveTo>
                  <a:pt x="43" y="6"/>
                </a:moveTo>
                <a:cubicBezTo>
                  <a:pt x="43" y="5"/>
                  <a:pt x="45" y="5"/>
                  <a:pt x="46" y="5"/>
                </a:cubicBezTo>
                <a:cubicBezTo>
                  <a:pt x="45" y="6"/>
                  <a:pt x="44" y="7"/>
                  <a:pt x="43" y="8"/>
                </a:cubicBezTo>
                <a:cubicBezTo>
                  <a:pt x="40" y="9"/>
                  <a:pt x="38" y="11"/>
                  <a:pt x="35" y="13"/>
                </a:cubicBezTo>
                <a:cubicBezTo>
                  <a:pt x="34" y="14"/>
                  <a:pt x="33" y="14"/>
                  <a:pt x="32" y="15"/>
                </a:cubicBezTo>
                <a:cubicBezTo>
                  <a:pt x="33" y="15"/>
                  <a:pt x="33" y="14"/>
                  <a:pt x="33" y="13"/>
                </a:cubicBezTo>
                <a:cubicBezTo>
                  <a:pt x="36" y="10"/>
                  <a:pt x="39" y="8"/>
                  <a:pt x="43" y="6"/>
                </a:cubicBezTo>
                <a:close/>
                <a:moveTo>
                  <a:pt x="40" y="6"/>
                </a:moveTo>
                <a:cubicBezTo>
                  <a:pt x="38" y="8"/>
                  <a:pt x="35" y="10"/>
                  <a:pt x="34" y="12"/>
                </a:cubicBezTo>
                <a:cubicBezTo>
                  <a:pt x="35" y="9"/>
                  <a:pt x="37" y="7"/>
                  <a:pt x="40" y="6"/>
                </a:cubicBezTo>
                <a:close/>
                <a:moveTo>
                  <a:pt x="20" y="9"/>
                </a:moveTo>
                <a:cubicBezTo>
                  <a:pt x="15" y="12"/>
                  <a:pt x="10" y="16"/>
                  <a:pt x="5" y="19"/>
                </a:cubicBezTo>
                <a:cubicBezTo>
                  <a:pt x="10" y="16"/>
                  <a:pt x="15" y="12"/>
                  <a:pt x="18" y="7"/>
                </a:cubicBezTo>
                <a:cubicBezTo>
                  <a:pt x="19" y="8"/>
                  <a:pt x="19" y="8"/>
                  <a:pt x="20" y="9"/>
                </a:cubicBezTo>
                <a:close/>
                <a:moveTo>
                  <a:pt x="18" y="6"/>
                </a:moveTo>
                <a:cubicBezTo>
                  <a:pt x="13" y="9"/>
                  <a:pt x="10" y="13"/>
                  <a:pt x="5" y="16"/>
                </a:cubicBezTo>
                <a:cubicBezTo>
                  <a:pt x="7" y="15"/>
                  <a:pt x="9" y="12"/>
                  <a:pt x="10" y="11"/>
                </a:cubicBezTo>
                <a:cubicBezTo>
                  <a:pt x="12" y="9"/>
                  <a:pt x="14" y="7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7" y="6"/>
                  <a:pt x="18" y="6"/>
                </a:cubicBezTo>
                <a:close/>
                <a:moveTo>
                  <a:pt x="14" y="5"/>
                </a:moveTo>
                <a:cubicBezTo>
                  <a:pt x="11" y="6"/>
                  <a:pt x="8" y="9"/>
                  <a:pt x="5" y="11"/>
                </a:cubicBezTo>
                <a:cubicBezTo>
                  <a:pt x="6" y="7"/>
                  <a:pt x="8" y="3"/>
                  <a:pt x="14" y="5"/>
                </a:cubicBezTo>
                <a:close/>
                <a:moveTo>
                  <a:pt x="13" y="36"/>
                </a:moveTo>
                <a:cubicBezTo>
                  <a:pt x="15" y="35"/>
                  <a:pt x="18" y="34"/>
                  <a:pt x="20" y="32"/>
                </a:cubicBezTo>
                <a:cubicBezTo>
                  <a:pt x="18" y="34"/>
                  <a:pt x="16" y="35"/>
                  <a:pt x="14" y="37"/>
                </a:cubicBezTo>
                <a:cubicBezTo>
                  <a:pt x="14" y="38"/>
                  <a:pt x="14" y="38"/>
                  <a:pt x="15" y="38"/>
                </a:cubicBezTo>
                <a:cubicBezTo>
                  <a:pt x="21" y="33"/>
                  <a:pt x="28" y="30"/>
                  <a:pt x="34" y="26"/>
                </a:cubicBezTo>
                <a:cubicBezTo>
                  <a:pt x="34" y="26"/>
                  <a:pt x="34" y="26"/>
                  <a:pt x="35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28" y="32"/>
                  <a:pt x="21" y="35"/>
                  <a:pt x="1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4" y="40"/>
                  <a:pt x="14" y="39"/>
                </a:cubicBezTo>
                <a:cubicBezTo>
                  <a:pt x="14" y="38"/>
                  <a:pt x="13" y="37"/>
                  <a:pt x="13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60"/>
          <p:cNvSpPr>
            <a:spLocks noEditPoints="1"/>
          </p:cNvSpPr>
          <p:nvPr/>
        </p:nvSpPr>
        <p:spPr bwMode="auto">
          <a:xfrm>
            <a:off x="8056562" y="4043363"/>
            <a:ext cx="209550" cy="241300"/>
          </a:xfrm>
          <a:custGeom>
            <a:avLst/>
            <a:gdLst>
              <a:gd name="T0" fmla="*/ 16 w 56"/>
              <a:gd name="T1" fmla="*/ 3 h 64"/>
              <a:gd name="T2" fmla="*/ 25 w 56"/>
              <a:gd name="T3" fmla="*/ 63 h 64"/>
              <a:gd name="T4" fmla="*/ 55 w 56"/>
              <a:gd name="T5" fmla="*/ 10 h 64"/>
              <a:gd name="T6" fmla="*/ 26 w 56"/>
              <a:gd name="T7" fmla="*/ 60 h 64"/>
              <a:gd name="T8" fmla="*/ 30 w 56"/>
              <a:gd name="T9" fmla="*/ 51 h 64"/>
              <a:gd name="T10" fmla="*/ 35 w 56"/>
              <a:gd name="T11" fmla="*/ 48 h 64"/>
              <a:gd name="T12" fmla="*/ 37 w 56"/>
              <a:gd name="T13" fmla="*/ 46 h 64"/>
              <a:gd name="T14" fmla="*/ 24 w 56"/>
              <a:gd name="T15" fmla="*/ 56 h 64"/>
              <a:gd name="T16" fmla="*/ 24 w 56"/>
              <a:gd name="T17" fmla="*/ 56 h 64"/>
              <a:gd name="T18" fmla="*/ 21 w 56"/>
              <a:gd name="T19" fmla="*/ 52 h 64"/>
              <a:gd name="T20" fmla="*/ 34 w 56"/>
              <a:gd name="T21" fmla="*/ 41 h 64"/>
              <a:gd name="T22" fmla="*/ 36 w 56"/>
              <a:gd name="T23" fmla="*/ 36 h 64"/>
              <a:gd name="T24" fmla="*/ 15 w 56"/>
              <a:gd name="T25" fmla="*/ 42 h 64"/>
              <a:gd name="T26" fmla="*/ 17 w 56"/>
              <a:gd name="T27" fmla="*/ 45 h 64"/>
              <a:gd name="T28" fmla="*/ 51 w 56"/>
              <a:gd name="T29" fmla="*/ 15 h 64"/>
              <a:gd name="T30" fmla="*/ 34 w 56"/>
              <a:gd name="T31" fmla="*/ 31 h 64"/>
              <a:gd name="T32" fmla="*/ 37 w 56"/>
              <a:gd name="T33" fmla="*/ 25 h 64"/>
              <a:gd name="T34" fmla="*/ 52 w 56"/>
              <a:gd name="T35" fmla="*/ 13 h 64"/>
              <a:gd name="T36" fmla="*/ 21 w 56"/>
              <a:gd name="T37" fmla="*/ 33 h 64"/>
              <a:gd name="T38" fmla="*/ 49 w 56"/>
              <a:gd name="T39" fmla="*/ 8 h 64"/>
              <a:gd name="T40" fmla="*/ 26 w 56"/>
              <a:gd name="T41" fmla="*/ 41 h 64"/>
              <a:gd name="T42" fmla="*/ 48 w 56"/>
              <a:gd name="T43" fmla="*/ 27 h 64"/>
              <a:gd name="T44" fmla="*/ 35 w 56"/>
              <a:gd name="T45" fmla="*/ 43 h 64"/>
              <a:gd name="T46" fmla="*/ 43 w 56"/>
              <a:gd name="T47" fmla="*/ 36 h 64"/>
              <a:gd name="T48" fmla="*/ 21 w 56"/>
              <a:gd name="T49" fmla="*/ 51 h 64"/>
              <a:gd name="T50" fmla="*/ 46 w 56"/>
              <a:gd name="T51" fmla="*/ 31 h 64"/>
              <a:gd name="T52" fmla="*/ 19 w 56"/>
              <a:gd name="T53" fmla="*/ 48 h 64"/>
              <a:gd name="T54" fmla="*/ 50 w 56"/>
              <a:gd name="T55" fmla="*/ 7 h 64"/>
              <a:gd name="T56" fmla="*/ 17 w 56"/>
              <a:gd name="T57" fmla="*/ 32 h 64"/>
              <a:gd name="T58" fmla="*/ 48 w 56"/>
              <a:gd name="T59" fmla="*/ 6 h 64"/>
              <a:gd name="T60" fmla="*/ 12 w 56"/>
              <a:gd name="T61" fmla="*/ 36 h 64"/>
              <a:gd name="T62" fmla="*/ 25 w 56"/>
              <a:gd name="T63" fmla="*/ 20 h 64"/>
              <a:gd name="T64" fmla="*/ 20 w 56"/>
              <a:gd name="T65" fmla="*/ 18 h 64"/>
              <a:gd name="T66" fmla="*/ 8 w 56"/>
              <a:gd name="T67" fmla="*/ 27 h 64"/>
              <a:gd name="T68" fmla="*/ 15 w 56"/>
              <a:gd name="T69" fmla="*/ 20 h 64"/>
              <a:gd name="T70" fmla="*/ 13 w 56"/>
              <a:gd name="T71" fmla="*/ 15 h 64"/>
              <a:gd name="T72" fmla="*/ 5 w 56"/>
              <a:gd name="T73" fmla="*/ 20 h 64"/>
              <a:gd name="T74" fmla="*/ 5 w 56"/>
              <a:gd name="T75" fmla="*/ 15 h 64"/>
              <a:gd name="T76" fmla="*/ 16 w 56"/>
              <a:gd name="T77" fmla="*/ 9 h 64"/>
              <a:gd name="T78" fmla="*/ 22 w 56"/>
              <a:gd name="T79" fmla="*/ 13 h 64"/>
              <a:gd name="T80" fmla="*/ 21 w 56"/>
              <a:gd name="T81" fmla="*/ 10 h 64"/>
              <a:gd name="T82" fmla="*/ 10 w 56"/>
              <a:gd name="T83" fmla="*/ 25 h 64"/>
              <a:gd name="T84" fmla="*/ 25 w 56"/>
              <a:gd name="T85" fmla="*/ 19 h 64"/>
              <a:gd name="T86" fmla="*/ 26 w 56"/>
              <a:gd name="T87" fmla="*/ 21 h 64"/>
              <a:gd name="T88" fmla="*/ 22 w 56"/>
              <a:gd name="T89" fmla="*/ 27 h 64"/>
              <a:gd name="T90" fmla="*/ 25 w 56"/>
              <a:gd name="T91" fmla="*/ 20 h 64"/>
              <a:gd name="T92" fmla="*/ 35 w 56"/>
              <a:gd name="T93" fmla="*/ 15 h 64"/>
              <a:gd name="T94" fmla="*/ 28 w 56"/>
              <a:gd name="T95" fmla="*/ 22 h 64"/>
              <a:gd name="T96" fmla="*/ 36 w 56"/>
              <a:gd name="T97" fmla="*/ 16 h 64"/>
              <a:gd name="T98" fmla="*/ 46 w 56"/>
              <a:gd name="T99" fmla="*/ 7 h 64"/>
              <a:gd name="T100" fmla="*/ 30 w 56"/>
              <a:gd name="T101" fmla="*/ 20 h 64"/>
              <a:gd name="T102" fmla="*/ 35 w 56"/>
              <a:gd name="T103" fmla="*/ 13 h 64"/>
              <a:gd name="T104" fmla="*/ 40 w 56"/>
              <a:gd name="T105" fmla="*/ 6 h 64"/>
              <a:gd name="T106" fmla="*/ 5 w 56"/>
              <a:gd name="T107" fmla="*/ 20 h 64"/>
              <a:gd name="T108" fmla="*/ 5 w 56"/>
              <a:gd name="T109" fmla="*/ 16 h 64"/>
              <a:gd name="T110" fmla="*/ 18 w 56"/>
              <a:gd name="T111" fmla="*/ 7 h 64"/>
              <a:gd name="T112" fmla="*/ 13 w 56"/>
              <a:gd name="T113" fmla="*/ 37 h 64"/>
              <a:gd name="T114" fmla="*/ 34 w 56"/>
              <a:gd name="T115" fmla="*/ 27 h 64"/>
              <a:gd name="T116" fmla="*/ 15 w 56"/>
              <a:gd name="T117" fmla="*/ 4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" h="64">
                <a:moveTo>
                  <a:pt x="55" y="10"/>
                </a:moveTo>
                <a:cubicBezTo>
                  <a:pt x="54" y="4"/>
                  <a:pt x="48" y="2"/>
                  <a:pt x="43" y="3"/>
                </a:cubicBezTo>
                <a:cubicBezTo>
                  <a:pt x="35" y="4"/>
                  <a:pt x="31" y="11"/>
                  <a:pt x="28" y="18"/>
                </a:cubicBezTo>
                <a:cubicBezTo>
                  <a:pt x="25" y="12"/>
                  <a:pt x="22" y="5"/>
                  <a:pt x="16" y="3"/>
                </a:cubicBezTo>
                <a:cubicBezTo>
                  <a:pt x="11" y="0"/>
                  <a:pt x="4" y="3"/>
                  <a:pt x="2" y="9"/>
                </a:cubicBezTo>
                <a:cubicBezTo>
                  <a:pt x="0" y="16"/>
                  <a:pt x="3" y="25"/>
                  <a:pt x="6" y="31"/>
                </a:cubicBezTo>
                <a:cubicBezTo>
                  <a:pt x="12" y="42"/>
                  <a:pt x="18" y="52"/>
                  <a:pt x="25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6" y="64"/>
                  <a:pt x="27" y="64"/>
                  <a:pt x="28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35" y="53"/>
                  <a:pt x="43" y="43"/>
                  <a:pt x="49" y="31"/>
                </a:cubicBezTo>
                <a:cubicBezTo>
                  <a:pt x="52" y="25"/>
                  <a:pt x="56" y="18"/>
                  <a:pt x="55" y="10"/>
                </a:cubicBezTo>
                <a:close/>
                <a:moveTo>
                  <a:pt x="26" y="60"/>
                </a:moveTo>
                <a:cubicBezTo>
                  <a:pt x="26" y="60"/>
                  <a:pt x="26" y="60"/>
                  <a:pt x="26" y="60"/>
                </a:cubicBezTo>
                <a:cubicBezTo>
                  <a:pt x="27" y="58"/>
                  <a:pt x="29" y="57"/>
                  <a:pt x="30" y="55"/>
                </a:cubicBezTo>
                <a:cubicBezTo>
                  <a:pt x="29" y="57"/>
                  <a:pt x="28" y="58"/>
                  <a:pt x="26" y="60"/>
                </a:cubicBezTo>
                <a:close/>
                <a:moveTo>
                  <a:pt x="24" y="56"/>
                </a:moveTo>
                <a:cubicBezTo>
                  <a:pt x="25" y="56"/>
                  <a:pt x="26" y="55"/>
                  <a:pt x="27" y="54"/>
                </a:cubicBezTo>
                <a:cubicBezTo>
                  <a:pt x="28" y="53"/>
                  <a:pt x="29" y="52"/>
                  <a:pt x="30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28" y="53"/>
                  <a:pt x="27" y="54"/>
                  <a:pt x="25" y="56"/>
                </a:cubicBezTo>
                <a:cubicBezTo>
                  <a:pt x="25" y="56"/>
                  <a:pt x="24" y="56"/>
                  <a:pt x="24" y="57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8"/>
                </a:moveTo>
                <a:cubicBezTo>
                  <a:pt x="32" y="51"/>
                  <a:pt x="29" y="55"/>
                  <a:pt x="26" y="59"/>
                </a:cubicBezTo>
                <a:cubicBezTo>
                  <a:pt x="25" y="58"/>
                  <a:pt x="25" y="58"/>
                  <a:pt x="25" y="57"/>
                </a:cubicBezTo>
                <a:cubicBezTo>
                  <a:pt x="28" y="54"/>
                  <a:pt x="31" y="51"/>
                  <a:pt x="35" y="48"/>
                </a:cubicBezTo>
                <a:close/>
                <a:moveTo>
                  <a:pt x="37" y="46"/>
                </a:moveTo>
                <a:cubicBezTo>
                  <a:pt x="36" y="46"/>
                  <a:pt x="36" y="46"/>
                  <a:pt x="35" y="47"/>
                </a:cubicBezTo>
                <a:cubicBezTo>
                  <a:pt x="36" y="46"/>
                  <a:pt x="37" y="45"/>
                  <a:pt x="37" y="45"/>
                </a:cubicBezTo>
                <a:cubicBezTo>
                  <a:pt x="37" y="45"/>
                  <a:pt x="37" y="45"/>
                  <a:pt x="37" y="46"/>
                </a:cubicBezTo>
                <a:close/>
                <a:moveTo>
                  <a:pt x="24" y="56"/>
                </a:moveTo>
                <a:cubicBezTo>
                  <a:pt x="23" y="55"/>
                  <a:pt x="23" y="55"/>
                  <a:pt x="22" y="54"/>
                </a:cubicBezTo>
                <a:cubicBezTo>
                  <a:pt x="28" y="50"/>
                  <a:pt x="34" y="46"/>
                  <a:pt x="39" y="42"/>
                </a:cubicBezTo>
                <a:cubicBezTo>
                  <a:pt x="39" y="42"/>
                  <a:pt x="39" y="42"/>
                  <a:pt x="39" y="42"/>
                </a:cubicBezTo>
                <a:cubicBezTo>
                  <a:pt x="34" y="46"/>
                  <a:pt x="29" y="51"/>
                  <a:pt x="24" y="56"/>
                </a:cubicBezTo>
                <a:close/>
                <a:moveTo>
                  <a:pt x="21" y="52"/>
                </a:moveTo>
                <a:cubicBezTo>
                  <a:pt x="24" y="50"/>
                  <a:pt x="26" y="49"/>
                  <a:pt x="29" y="48"/>
                </a:cubicBezTo>
                <a:cubicBezTo>
                  <a:pt x="27" y="49"/>
                  <a:pt x="24" y="51"/>
                  <a:pt x="22" y="53"/>
                </a:cubicBezTo>
                <a:cubicBezTo>
                  <a:pt x="22" y="53"/>
                  <a:pt x="21" y="52"/>
                  <a:pt x="21" y="52"/>
                </a:cubicBezTo>
                <a:close/>
                <a:moveTo>
                  <a:pt x="19" y="49"/>
                </a:moveTo>
                <a:cubicBezTo>
                  <a:pt x="28" y="46"/>
                  <a:pt x="35" y="40"/>
                  <a:pt x="42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0" y="37"/>
                  <a:pt x="37" y="39"/>
                  <a:pt x="34" y="41"/>
                </a:cubicBezTo>
                <a:cubicBezTo>
                  <a:pt x="29" y="45"/>
                  <a:pt x="25" y="48"/>
                  <a:pt x="21" y="51"/>
                </a:cubicBezTo>
                <a:cubicBezTo>
                  <a:pt x="20" y="50"/>
                  <a:pt x="20" y="50"/>
                  <a:pt x="19" y="49"/>
                </a:cubicBezTo>
                <a:close/>
                <a:moveTo>
                  <a:pt x="18" y="46"/>
                </a:moveTo>
                <a:cubicBezTo>
                  <a:pt x="24" y="43"/>
                  <a:pt x="30" y="39"/>
                  <a:pt x="36" y="36"/>
                </a:cubicBezTo>
                <a:cubicBezTo>
                  <a:pt x="38" y="34"/>
                  <a:pt x="40" y="33"/>
                  <a:pt x="42" y="32"/>
                </a:cubicBezTo>
                <a:cubicBezTo>
                  <a:pt x="35" y="38"/>
                  <a:pt x="26" y="41"/>
                  <a:pt x="19" y="48"/>
                </a:cubicBezTo>
                <a:cubicBezTo>
                  <a:pt x="18" y="47"/>
                  <a:pt x="18" y="47"/>
                  <a:pt x="18" y="46"/>
                </a:cubicBezTo>
                <a:close/>
                <a:moveTo>
                  <a:pt x="15" y="42"/>
                </a:moveTo>
                <a:cubicBezTo>
                  <a:pt x="15" y="42"/>
                  <a:pt x="16" y="42"/>
                  <a:pt x="16" y="42"/>
                </a:cubicBezTo>
                <a:cubicBezTo>
                  <a:pt x="22" y="39"/>
                  <a:pt x="28" y="35"/>
                  <a:pt x="34" y="31"/>
                </a:cubicBezTo>
                <a:cubicBezTo>
                  <a:pt x="34" y="32"/>
                  <a:pt x="34" y="32"/>
                  <a:pt x="33" y="32"/>
                </a:cubicBezTo>
                <a:cubicBezTo>
                  <a:pt x="28" y="36"/>
                  <a:pt x="22" y="41"/>
                  <a:pt x="17" y="45"/>
                </a:cubicBezTo>
                <a:cubicBezTo>
                  <a:pt x="17" y="44"/>
                  <a:pt x="16" y="43"/>
                  <a:pt x="15" y="42"/>
                </a:cubicBezTo>
                <a:close/>
                <a:moveTo>
                  <a:pt x="39" y="24"/>
                </a:moveTo>
                <a:cubicBezTo>
                  <a:pt x="42" y="21"/>
                  <a:pt x="46" y="18"/>
                  <a:pt x="50" y="15"/>
                </a:cubicBezTo>
                <a:cubicBezTo>
                  <a:pt x="50" y="15"/>
                  <a:pt x="51" y="15"/>
                  <a:pt x="51" y="15"/>
                </a:cubicBezTo>
                <a:cubicBezTo>
                  <a:pt x="51" y="14"/>
                  <a:pt x="51" y="14"/>
                  <a:pt x="52" y="14"/>
                </a:cubicBezTo>
                <a:cubicBezTo>
                  <a:pt x="52" y="15"/>
                  <a:pt x="52" y="16"/>
                  <a:pt x="51" y="17"/>
                </a:cubicBezTo>
                <a:cubicBezTo>
                  <a:pt x="51" y="17"/>
                  <a:pt x="51" y="18"/>
                  <a:pt x="51" y="18"/>
                </a:cubicBezTo>
                <a:cubicBezTo>
                  <a:pt x="45" y="21"/>
                  <a:pt x="40" y="27"/>
                  <a:pt x="34" y="31"/>
                </a:cubicBezTo>
                <a:cubicBezTo>
                  <a:pt x="30" y="33"/>
                  <a:pt x="27" y="35"/>
                  <a:pt x="23" y="37"/>
                </a:cubicBezTo>
                <a:cubicBezTo>
                  <a:pt x="22" y="38"/>
                  <a:pt x="20" y="39"/>
                  <a:pt x="19" y="40"/>
                </a:cubicBezTo>
                <a:cubicBezTo>
                  <a:pt x="15" y="42"/>
                  <a:pt x="19" y="39"/>
                  <a:pt x="19" y="39"/>
                </a:cubicBezTo>
                <a:cubicBezTo>
                  <a:pt x="25" y="34"/>
                  <a:pt x="32" y="30"/>
                  <a:pt x="37" y="25"/>
                </a:cubicBezTo>
                <a:cubicBezTo>
                  <a:pt x="38" y="25"/>
                  <a:pt x="38" y="24"/>
                  <a:pt x="39" y="24"/>
                </a:cubicBezTo>
                <a:close/>
                <a:moveTo>
                  <a:pt x="50" y="8"/>
                </a:moveTo>
                <a:cubicBezTo>
                  <a:pt x="51" y="9"/>
                  <a:pt x="52" y="11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48" y="15"/>
                  <a:pt x="44" y="18"/>
                  <a:pt x="40" y="21"/>
                </a:cubicBezTo>
                <a:cubicBezTo>
                  <a:pt x="36" y="24"/>
                  <a:pt x="32" y="27"/>
                  <a:pt x="27" y="30"/>
                </a:cubicBezTo>
                <a:cubicBezTo>
                  <a:pt x="24" y="32"/>
                  <a:pt x="21" y="34"/>
                  <a:pt x="18" y="36"/>
                </a:cubicBezTo>
                <a:cubicBezTo>
                  <a:pt x="19" y="35"/>
                  <a:pt x="20" y="34"/>
                  <a:pt x="21" y="33"/>
                </a:cubicBezTo>
                <a:cubicBezTo>
                  <a:pt x="31" y="24"/>
                  <a:pt x="43" y="19"/>
                  <a:pt x="50" y="8"/>
                </a:cubicBezTo>
                <a:close/>
                <a:moveTo>
                  <a:pt x="31" y="24"/>
                </a:moveTo>
                <a:cubicBezTo>
                  <a:pt x="35" y="22"/>
                  <a:pt x="38" y="19"/>
                  <a:pt x="41" y="16"/>
                </a:cubicBezTo>
                <a:cubicBezTo>
                  <a:pt x="44" y="14"/>
                  <a:pt x="47" y="11"/>
                  <a:pt x="49" y="8"/>
                </a:cubicBezTo>
                <a:cubicBezTo>
                  <a:pt x="45" y="15"/>
                  <a:pt x="38" y="20"/>
                  <a:pt x="31" y="24"/>
                </a:cubicBezTo>
                <a:close/>
                <a:moveTo>
                  <a:pt x="48" y="27"/>
                </a:moveTo>
                <a:cubicBezTo>
                  <a:pt x="44" y="30"/>
                  <a:pt x="39" y="33"/>
                  <a:pt x="35" y="36"/>
                </a:cubicBezTo>
                <a:cubicBezTo>
                  <a:pt x="32" y="37"/>
                  <a:pt x="29" y="39"/>
                  <a:pt x="26" y="41"/>
                </a:cubicBezTo>
                <a:cubicBezTo>
                  <a:pt x="24" y="42"/>
                  <a:pt x="20" y="44"/>
                  <a:pt x="19" y="45"/>
                </a:cubicBezTo>
                <a:cubicBezTo>
                  <a:pt x="24" y="40"/>
                  <a:pt x="29" y="36"/>
                  <a:pt x="35" y="32"/>
                </a:cubicBezTo>
                <a:cubicBezTo>
                  <a:pt x="41" y="28"/>
                  <a:pt x="45" y="23"/>
                  <a:pt x="51" y="19"/>
                </a:cubicBezTo>
                <a:cubicBezTo>
                  <a:pt x="50" y="22"/>
                  <a:pt x="49" y="24"/>
                  <a:pt x="48" y="27"/>
                </a:cubicBezTo>
                <a:close/>
                <a:moveTo>
                  <a:pt x="40" y="40"/>
                </a:moveTo>
                <a:cubicBezTo>
                  <a:pt x="37" y="43"/>
                  <a:pt x="34" y="45"/>
                  <a:pt x="30" y="48"/>
                </a:cubicBezTo>
                <a:cubicBezTo>
                  <a:pt x="29" y="48"/>
                  <a:pt x="28" y="49"/>
                  <a:pt x="28" y="49"/>
                </a:cubicBezTo>
                <a:cubicBezTo>
                  <a:pt x="30" y="47"/>
                  <a:pt x="32" y="45"/>
                  <a:pt x="35" y="43"/>
                </a:cubicBezTo>
                <a:cubicBezTo>
                  <a:pt x="37" y="42"/>
                  <a:pt x="40" y="40"/>
                  <a:pt x="42" y="38"/>
                </a:cubicBezTo>
                <a:cubicBezTo>
                  <a:pt x="41" y="38"/>
                  <a:pt x="41" y="39"/>
                  <a:pt x="40" y="40"/>
                </a:cubicBezTo>
                <a:close/>
                <a:moveTo>
                  <a:pt x="43" y="35"/>
                </a:moveTo>
                <a:cubicBezTo>
                  <a:pt x="43" y="35"/>
                  <a:pt x="43" y="35"/>
                  <a:pt x="43" y="36"/>
                </a:cubicBezTo>
                <a:cubicBezTo>
                  <a:pt x="43" y="35"/>
                  <a:pt x="42" y="36"/>
                  <a:pt x="42" y="36"/>
                </a:cubicBezTo>
                <a:cubicBezTo>
                  <a:pt x="40" y="38"/>
                  <a:pt x="37" y="41"/>
                  <a:pt x="34" y="43"/>
                </a:cubicBezTo>
                <a:cubicBezTo>
                  <a:pt x="32" y="45"/>
                  <a:pt x="29" y="46"/>
                  <a:pt x="26" y="48"/>
                </a:cubicBezTo>
                <a:cubicBezTo>
                  <a:pt x="25" y="49"/>
                  <a:pt x="23" y="50"/>
                  <a:pt x="21" y="51"/>
                </a:cubicBezTo>
                <a:cubicBezTo>
                  <a:pt x="22" y="50"/>
                  <a:pt x="25" y="49"/>
                  <a:pt x="26" y="48"/>
                </a:cubicBezTo>
                <a:cubicBezTo>
                  <a:pt x="33" y="43"/>
                  <a:pt x="39" y="38"/>
                  <a:pt x="45" y="32"/>
                </a:cubicBezTo>
                <a:cubicBezTo>
                  <a:pt x="44" y="33"/>
                  <a:pt x="44" y="34"/>
                  <a:pt x="43" y="35"/>
                </a:cubicBezTo>
                <a:close/>
                <a:moveTo>
                  <a:pt x="46" y="31"/>
                </a:moveTo>
                <a:cubicBezTo>
                  <a:pt x="46" y="31"/>
                  <a:pt x="46" y="31"/>
                  <a:pt x="45" y="31"/>
                </a:cubicBezTo>
                <a:cubicBezTo>
                  <a:pt x="41" y="34"/>
                  <a:pt x="36" y="38"/>
                  <a:pt x="31" y="42"/>
                </a:cubicBezTo>
                <a:cubicBezTo>
                  <a:pt x="29" y="44"/>
                  <a:pt x="26" y="45"/>
                  <a:pt x="24" y="46"/>
                </a:cubicBezTo>
                <a:cubicBezTo>
                  <a:pt x="24" y="46"/>
                  <a:pt x="19" y="49"/>
                  <a:pt x="19" y="48"/>
                </a:cubicBezTo>
                <a:cubicBezTo>
                  <a:pt x="20" y="47"/>
                  <a:pt x="22" y="46"/>
                  <a:pt x="23" y="45"/>
                </a:cubicBezTo>
                <a:cubicBezTo>
                  <a:pt x="31" y="39"/>
                  <a:pt x="40" y="35"/>
                  <a:pt x="47" y="29"/>
                </a:cubicBezTo>
                <a:cubicBezTo>
                  <a:pt x="46" y="29"/>
                  <a:pt x="46" y="30"/>
                  <a:pt x="46" y="31"/>
                </a:cubicBezTo>
                <a:close/>
                <a:moveTo>
                  <a:pt x="50" y="7"/>
                </a:moveTo>
                <a:cubicBezTo>
                  <a:pt x="43" y="13"/>
                  <a:pt x="37" y="19"/>
                  <a:pt x="30" y="24"/>
                </a:cubicBezTo>
                <a:cubicBezTo>
                  <a:pt x="27" y="27"/>
                  <a:pt x="23" y="30"/>
                  <a:pt x="18" y="33"/>
                </a:cubicBezTo>
                <a:cubicBezTo>
                  <a:pt x="17" y="34"/>
                  <a:pt x="15" y="35"/>
                  <a:pt x="13" y="36"/>
                </a:cubicBezTo>
                <a:cubicBezTo>
                  <a:pt x="14" y="35"/>
                  <a:pt x="16" y="33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9" y="30"/>
                  <a:pt x="20" y="29"/>
                  <a:pt x="22" y="27"/>
                </a:cubicBezTo>
                <a:cubicBezTo>
                  <a:pt x="27" y="24"/>
                  <a:pt x="31" y="21"/>
                  <a:pt x="36" y="18"/>
                </a:cubicBezTo>
                <a:cubicBezTo>
                  <a:pt x="41" y="14"/>
                  <a:pt x="45" y="11"/>
                  <a:pt x="48" y="6"/>
                </a:cubicBezTo>
                <a:cubicBezTo>
                  <a:pt x="49" y="6"/>
                  <a:pt x="49" y="6"/>
                  <a:pt x="50" y="7"/>
                </a:cubicBezTo>
                <a:close/>
                <a:moveTo>
                  <a:pt x="12" y="35"/>
                </a:moveTo>
                <a:cubicBezTo>
                  <a:pt x="12" y="34"/>
                  <a:pt x="13" y="34"/>
                  <a:pt x="14" y="34"/>
                </a:cubicBezTo>
                <a:cubicBezTo>
                  <a:pt x="13" y="34"/>
                  <a:pt x="13" y="35"/>
                  <a:pt x="12" y="36"/>
                </a:cubicBezTo>
                <a:cubicBezTo>
                  <a:pt x="12" y="35"/>
                  <a:pt x="12" y="35"/>
                  <a:pt x="12" y="35"/>
                </a:cubicBezTo>
                <a:close/>
                <a:moveTo>
                  <a:pt x="10" y="31"/>
                </a:moveTo>
                <a:cubicBezTo>
                  <a:pt x="12" y="29"/>
                  <a:pt x="15" y="28"/>
                  <a:pt x="17" y="26"/>
                </a:cubicBezTo>
                <a:cubicBezTo>
                  <a:pt x="19" y="24"/>
                  <a:pt x="23" y="22"/>
                  <a:pt x="25" y="20"/>
                </a:cubicBezTo>
                <a:cubicBezTo>
                  <a:pt x="20" y="25"/>
                  <a:pt x="15" y="29"/>
                  <a:pt x="11" y="34"/>
                </a:cubicBezTo>
                <a:cubicBezTo>
                  <a:pt x="11" y="33"/>
                  <a:pt x="10" y="32"/>
                  <a:pt x="10" y="31"/>
                </a:cubicBezTo>
                <a:close/>
                <a:moveTo>
                  <a:pt x="8" y="27"/>
                </a:moveTo>
                <a:cubicBezTo>
                  <a:pt x="13" y="25"/>
                  <a:pt x="16" y="21"/>
                  <a:pt x="20" y="18"/>
                </a:cubicBezTo>
                <a:cubicBezTo>
                  <a:pt x="21" y="18"/>
                  <a:pt x="24" y="16"/>
                  <a:pt x="21" y="18"/>
                </a:cubicBezTo>
                <a:cubicBezTo>
                  <a:pt x="20" y="20"/>
                  <a:pt x="19" y="21"/>
                  <a:pt x="18" y="22"/>
                </a:cubicBezTo>
                <a:cubicBezTo>
                  <a:pt x="15" y="25"/>
                  <a:pt x="12" y="27"/>
                  <a:pt x="9" y="30"/>
                </a:cubicBezTo>
                <a:cubicBezTo>
                  <a:pt x="9" y="29"/>
                  <a:pt x="8" y="28"/>
                  <a:pt x="8" y="27"/>
                </a:cubicBezTo>
                <a:close/>
                <a:moveTo>
                  <a:pt x="7" y="24"/>
                </a:moveTo>
                <a:cubicBezTo>
                  <a:pt x="11" y="21"/>
                  <a:pt x="15" y="17"/>
                  <a:pt x="20" y="15"/>
                </a:cubicBezTo>
                <a:cubicBezTo>
                  <a:pt x="23" y="13"/>
                  <a:pt x="19" y="16"/>
                  <a:pt x="19" y="16"/>
                </a:cubicBezTo>
                <a:cubicBezTo>
                  <a:pt x="18" y="18"/>
                  <a:pt x="16" y="19"/>
                  <a:pt x="15" y="20"/>
                </a:cubicBezTo>
                <a:cubicBezTo>
                  <a:pt x="12" y="22"/>
                  <a:pt x="10" y="24"/>
                  <a:pt x="8" y="26"/>
                </a:cubicBezTo>
                <a:cubicBezTo>
                  <a:pt x="7" y="25"/>
                  <a:pt x="7" y="25"/>
                  <a:pt x="7" y="24"/>
                </a:cubicBezTo>
                <a:close/>
                <a:moveTo>
                  <a:pt x="5" y="20"/>
                </a:moveTo>
                <a:cubicBezTo>
                  <a:pt x="8" y="19"/>
                  <a:pt x="10" y="17"/>
                  <a:pt x="13" y="15"/>
                </a:cubicBezTo>
                <a:cubicBezTo>
                  <a:pt x="14" y="15"/>
                  <a:pt x="15" y="14"/>
                  <a:pt x="17" y="13"/>
                </a:cubicBezTo>
                <a:cubicBezTo>
                  <a:pt x="18" y="12"/>
                  <a:pt x="21" y="8"/>
                  <a:pt x="18" y="12"/>
                </a:cubicBezTo>
                <a:cubicBezTo>
                  <a:pt x="15" y="16"/>
                  <a:pt x="10" y="19"/>
                  <a:pt x="6" y="22"/>
                </a:cubicBezTo>
                <a:cubicBezTo>
                  <a:pt x="6" y="22"/>
                  <a:pt x="6" y="21"/>
                  <a:pt x="5" y="20"/>
                </a:cubicBezTo>
                <a:close/>
                <a:moveTo>
                  <a:pt x="5" y="13"/>
                </a:moveTo>
                <a:cubicBezTo>
                  <a:pt x="6" y="12"/>
                  <a:pt x="8" y="11"/>
                  <a:pt x="9" y="9"/>
                </a:cubicBezTo>
                <a:cubicBezTo>
                  <a:pt x="12" y="7"/>
                  <a:pt x="16" y="4"/>
                  <a:pt x="12" y="9"/>
                </a:cubicBezTo>
                <a:cubicBezTo>
                  <a:pt x="10" y="11"/>
                  <a:pt x="7" y="13"/>
                  <a:pt x="5" y="15"/>
                </a:cubicBezTo>
                <a:cubicBezTo>
                  <a:pt x="5" y="15"/>
                  <a:pt x="5" y="14"/>
                  <a:pt x="5" y="13"/>
                </a:cubicBezTo>
                <a:close/>
                <a:moveTo>
                  <a:pt x="5" y="18"/>
                </a:moveTo>
                <a:cubicBezTo>
                  <a:pt x="5" y="18"/>
                  <a:pt x="5" y="17"/>
                  <a:pt x="5" y="17"/>
                </a:cubicBezTo>
                <a:cubicBezTo>
                  <a:pt x="9" y="15"/>
                  <a:pt x="12" y="11"/>
                  <a:pt x="16" y="9"/>
                </a:cubicBezTo>
                <a:cubicBezTo>
                  <a:pt x="19" y="7"/>
                  <a:pt x="13" y="12"/>
                  <a:pt x="13" y="13"/>
                </a:cubicBezTo>
                <a:cubicBezTo>
                  <a:pt x="10" y="15"/>
                  <a:pt x="8" y="17"/>
                  <a:pt x="5" y="19"/>
                </a:cubicBezTo>
                <a:cubicBezTo>
                  <a:pt x="5" y="19"/>
                  <a:pt x="5" y="18"/>
                  <a:pt x="5" y="18"/>
                </a:cubicBezTo>
                <a:close/>
                <a:moveTo>
                  <a:pt x="22" y="13"/>
                </a:moveTo>
                <a:cubicBezTo>
                  <a:pt x="19" y="14"/>
                  <a:pt x="17" y="16"/>
                  <a:pt x="15" y="17"/>
                </a:cubicBezTo>
                <a:cubicBezTo>
                  <a:pt x="12" y="19"/>
                  <a:pt x="9" y="21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11" y="19"/>
                  <a:pt x="17" y="16"/>
                  <a:pt x="21" y="10"/>
                </a:cubicBezTo>
                <a:cubicBezTo>
                  <a:pt x="21" y="11"/>
                  <a:pt x="22" y="12"/>
                  <a:pt x="22" y="13"/>
                </a:cubicBezTo>
                <a:close/>
                <a:moveTo>
                  <a:pt x="24" y="16"/>
                </a:moveTo>
                <a:cubicBezTo>
                  <a:pt x="19" y="18"/>
                  <a:pt x="15" y="22"/>
                  <a:pt x="11" y="25"/>
                </a:cubicBezTo>
                <a:cubicBezTo>
                  <a:pt x="10" y="26"/>
                  <a:pt x="7" y="28"/>
                  <a:pt x="10" y="25"/>
                </a:cubicBezTo>
                <a:cubicBezTo>
                  <a:pt x="11" y="24"/>
                  <a:pt x="13" y="23"/>
                  <a:pt x="14" y="21"/>
                </a:cubicBezTo>
                <a:cubicBezTo>
                  <a:pt x="17" y="19"/>
                  <a:pt x="20" y="16"/>
                  <a:pt x="23" y="14"/>
                </a:cubicBezTo>
                <a:cubicBezTo>
                  <a:pt x="23" y="15"/>
                  <a:pt x="23" y="15"/>
                  <a:pt x="24" y="16"/>
                </a:cubicBezTo>
                <a:close/>
                <a:moveTo>
                  <a:pt x="25" y="19"/>
                </a:moveTo>
                <a:cubicBezTo>
                  <a:pt x="20" y="22"/>
                  <a:pt x="15" y="26"/>
                  <a:pt x="10" y="29"/>
                </a:cubicBezTo>
                <a:cubicBezTo>
                  <a:pt x="15" y="27"/>
                  <a:pt x="20" y="21"/>
                  <a:pt x="24" y="17"/>
                </a:cubicBezTo>
                <a:cubicBezTo>
                  <a:pt x="24" y="18"/>
                  <a:pt x="25" y="19"/>
                  <a:pt x="25" y="19"/>
                </a:cubicBezTo>
                <a:close/>
                <a:moveTo>
                  <a:pt x="26" y="21"/>
                </a:moveTo>
                <a:cubicBezTo>
                  <a:pt x="26" y="21"/>
                  <a:pt x="26" y="21"/>
                  <a:pt x="26" y="21"/>
                </a:cubicBezTo>
                <a:cubicBezTo>
                  <a:pt x="27" y="22"/>
                  <a:pt x="27" y="22"/>
                  <a:pt x="27" y="22"/>
                </a:cubicBezTo>
                <a:cubicBezTo>
                  <a:pt x="26" y="23"/>
                  <a:pt x="25" y="23"/>
                  <a:pt x="24" y="24"/>
                </a:cubicBezTo>
                <a:cubicBezTo>
                  <a:pt x="23" y="25"/>
                  <a:pt x="22" y="26"/>
                  <a:pt x="22" y="27"/>
                </a:cubicBezTo>
                <a:cubicBezTo>
                  <a:pt x="20" y="28"/>
                  <a:pt x="18" y="30"/>
                  <a:pt x="16" y="31"/>
                </a:cubicBezTo>
                <a:cubicBezTo>
                  <a:pt x="15" y="32"/>
                  <a:pt x="15" y="32"/>
                  <a:pt x="14" y="33"/>
                </a:cubicBezTo>
                <a:cubicBezTo>
                  <a:pt x="13" y="33"/>
                  <a:pt x="11" y="35"/>
                  <a:pt x="13" y="33"/>
                </a:cubicBezTo>
                <a:cubicBezTo>
                  <a:pt x="17" y="28"/>
                  <a:pt x="21" y="25"/>
                  <a:pt x="25" y="20"/>
                </a:cubicBezTo>
                <a:cubicBezTo>
                  <a:pt x="25" y="20"/>
                  <a:pt x="25" y="21"/>
                  <a:pt x="26" y="21"/>
                </a:cubicBezTo>
                <a:close/>
                <a:moveTo>
                  <a:pt x="31" y="17"/>
                </a:moveTo>
                <a:cubicBezTo>
                  <a:pt x="34" y="15"/>
                  <a:pt x="37" y="13"/>
                  <a:pt x="40" y="11"/>
                </a:cubicBezTo>
                <a:cubicBezTo>
                  <a:pt x="39" y="12"/>
                  <a:pt x="37" y="14"/>
                  <a:pt x="35" y="15"/>
                </a:cubicBezTo>
                <a:cubicBezTo>
                  <a:pt x="34" y="16"/>
                  <a:pt x="32" y="17"/>
                  <a:pt x="31" y="18"/>
                </a:cubicBezTo>
                <a:cubicBezTo>
                  <a:pt x="31" y="18"/>
                  <a:pt x="31" y="17"/>
                  <a:pt x="31" y="17"/>
                </a:cubicBezTo>
                <a:close/>
                <a:moveTo>
                  <a:pt x="27" y="22"/>
                </a:moveTo>
                <a:cubicBezTo>
                  <a:pt x="27" y="22"/>
                  <a:pt x="28" y="22"/>
                  <a:pt x="28" y="22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2"/>
                  <a:pt x="27" y="22"/>
                </a:cubicBezTo>
                <a:close/>
                <a:moveTo>
                  <a:pt x="30" y="20"/>
                </a:moveTo>
                <a:cubicBezTo>
                  <a:pt x="32" y="18"/>
                  <a:pt x="34" y="17"/>
                  <a:pt x="36" y="16"/>
                </a:cubicBezTo>
                <a:cubicBezTo>
                  <a:pt x="38" y="14"/>
                  <a:pt x="40" y="13"/>
                  <a:pt x="42" y="11"/>
                </a:cubicBezTo>
                <a:cubicBezTo>
                  <a:pt x="42" y="10"/>
                  <a:pt x="44" y="8"/>
                  <a:pt x="45" y="7"/>
                </a:cubicBezTo>
                <a:cubicBezTo>
                  <a:pt x="46" y="7"/>
                  <a:pt x="46" y="6"/>
                  <a:pt x="47" y="6"/>
                </a:cubicBezTo>
                <a:cubicBezTo>
                  <a:pt x="47" y="6"/>
                  <a:pt x="46" y="7"/>
                  <a:pt x="46" y="7"/>
                </a:cubicBezTo>
                <a:cubicBezTo>
                  <a:pt x="45" y="9"/>
                  <a:pt x="44" y="10"/>
                  <a:pt x="43" y="11"/>
                </a:cubicBezTo>
                <a:cubicBezTo>
                  <a:pt x="41" y="13"/>
                  <a:pt x="38" y="15"/>
                  <a:pt x="36" y="17"/>
                </a:cubicBezTo>
                <a:cubicBezTo>
                  <a:pt x="33" y="18"/>
                  <a:pt x="31" y="20"/>
                  <a:pt x="29" y="21"/>
                </a:cubicBezTo>
                <a:cubicBezTo>
                  <a:pt x="29" y="21"/>
                  <a:pt x="30" y="20"/>
                  <a:pt x="30" y="20"/>
                </a:cubicBezTo>
                <a:close/>
                <a:moveTo>
                  <a:pt x="43" y="6"/>
                </a:moveTo>
                <a:cubicBezTo>
                  <a:pt x="43" y="6"/>
                  <a:pt x="45" y="5"/>
                  <a:pt x="46" y="5"/>
                </a:cubicBezTo>
                <a:cubicBezTo>
                  <a:pt x="45" y="6"/>
                  <a:pt x="44" y="7"/>
                  <a:pt x="43" y="8"/>
                </a:cubicBezTo>
                <a:cubicBezTo>
                  <a:pt x="40" y="10"/>
                  <a:pt x="38" y="12"/>
                  <a:pt x="35" y="13"/>
                </a:cubicBezTo>
                <a:cubicBezTo>
                  <a:pt x="34" y="14"/>
                  <a:pt x="33" y="15"/>
                  <a:pt x="32" y="16"/>
                </a:cubicBezTo>
                <a:cubicBezTo>
                  <a:pt x="33" y="15"/>
                  <a:pt x="33" y="15"/>
                  <a:pt x="34" y="14"/>
                </a:cubicBezTo>
                <a:cubicBezTo>
                  <a:pt x="36" y="11"/>
                  <a:pt x="39" y="8"/>
                  <a:pt x="43" y="6"/>
                </a:cubicBezTo>
                <a:close/>
                <a:moveTo>
                  <a:pt x="40" y="6"/>
                </a:moveTo>
                <a:cubicBezTo>
                  <a:pt x="38" y="8"/>
                  <a:pt x="36" y="10"/>
                  <a:pt x="34" y="13"/>
                </a:cubicBezTo>
                <a:cubicBezTo>
                  <a:pt x="35" y="10"/>
                  <a:pt x="38" y="8"/>
                  <a:pt x="40" y="6"/>
                </a:cubicBezTo>
                <a:close/>
                <a:moveTo>
                  <a:pt x="20" y="9"/>
                </a:moveTo>
                <a:cubicBezTo>
                  <a:pt x="15" y="13"/>
                  <a:pt x="10" y="17"/>
                  <a:pt x="5" y="20"/>
                </a:cubicBezTo>
                <a:cubicBezTo>
                  <a:pt x="10" y="16"/>
                  <a:pt x="15" y="12"/>
                  <a:pt x="18" y="7"/>
                </a:cubicBezTo>
                <a:cubicBezTo>
                  <a:pt x="19" y="8"/>
                  <a:pt x="19" y="9"/>
                  <a:pt x="20" y="9"/>
                </a:cubicBezTo>
                <a:close/>
                <a:moveTo>
                  <a:pt x="18" y="7"/>
                </a:moveTo>
                <a:cubicBezTo>
                  <a:pt x="13" y="9"/>
                  <a:pt x="10" y="14"/>
                  <a:pt x="5" y="16"/>
                </a:cubicBezTo>
                <a:cubicBezTo>
                  <a:pt x="7" y="15"/>
                  <a:pt x="9" y="13"/>
                  <a:pt x="10" y="11"/>
                </a:cubicBezTo>
                <a:cubicBezTo>
                  <a:pt x="12" y="10"/>
                  <a:pt x="14" y="8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6"/>
                  <a:pt x="17" y="6"/>
                  <a:pt x="18" y="7"/>
                </a:cubicBezTo>
                <a:close/>
                <a:moveTo>
                  <a:pt x="14" y="5"/>
                </a:moveTo>
                <a:cubicBezTo>
                  <a:pt x="11" y="7"/>
                  <a:pt x="8" y="9"/>
                  <a:pt x="5" y="12"/>
                </a:cubicBezTo>
                <a:cubicBezTo>
                  <a:pt x="6" y="7"/>
                  <a:pt x="8" y="4"/>
                  <a:pt x="14" y="5"/>
                </a:cubicBezTo>
                <a:close/>
                <a:moveTo>
                  <a:pt x="13" y="37"/>
                </a:moveTo>
                <a:cubicBezTo>
                  <a:pt x="15" y="35"/>
                  <a:pt x="18" y="34"/>
                  <a:pt x="20" y="33"/>
                </a:cubicBezTo>
                <a:cubicBezTo>
                  <a:pt x="18" y="34"/>
                  <a:pt x="16" y="36"/>
                  <a:pt x="14" y="38"/>
                </a:cubicBezTo>
                <a:cubicBezTo>
                  <a:pt x="14" y="38"/>
                  <a:pt x="14" y="39"/>
                  <a:pt x="15" y="39"/>
                </a:cubicBezTo>
                <a:cubicBezTo>
                  <a:pt x="21" y="34"/>
                  <a:pt x="28" y="31"/>
                  <a:pt x="34" y="27"/>
                </a:cubicBezTo>
                <a:cubicBezTo>
                  <a:pt x="34" y="27"/>
                  <a:pt x="35" y="27"/>
                  <a:pt x="35" y="27"/>
                </a:cubicBezTo>
                <a:cubicBezTo>
                  <a:pt x="35" y="27"/>
                  <a:pt x="34" y="27"/>
                  <a:pt x="34" y="27"/>
                </a:cubicBezTo>
                <a:cubicBezTo>
                  <a:pt x="28" y="32"/>
                  <a:pt x="21" y="36"/>
                  <a:pt x="15" y="41"/>
                </a:cubicBezTo>
                <a:cubicBezTo>
                  <a:pt x="15" y="41"/>
                  <a:pt x="15" y="42"/>
                  <a:pt x="15" y="42"/>
                </a:cubicBezTo>
                <a:cubicBezTo>
                  <a:pt x="15" y="41"/>
                  <a:pt x="15" y="40"/>
                  <a:pt x="14" y="40"/>
                </a:cubicBezTo>
                <a:cubicBezTo>
                  <a:pt x="14" y="39"/>
                  <a:pt x="13" y="38"/>
                  <a:pt x="13" y="3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Freeform 61"/>
          <p:cNvSpPr>
            <a:spLocks noEditPoints="1"/>
          </p:cNvSpPr>
          <p:nvPr/>
        </p:nvSpPr>
        <p:spPr bwMode="auto">
          <a:xfrm>
            <a:off x="6073775" y="5257800"/>
            <a:ext cx="211137" cy="236538"/>
          </a:xfrm>
          <a:custGeom>
            <a:avLst/>
            <a:gdLst>
              <a:gd name="T0" fmla="*/ 17 w 56"/>
              <a:gd name="T1" fmla="*/ 2 h 63"/>
              <a:gd name="T2" fmla="*/ 26 w 56"/>
              <a:gd name="T3" fmla="*/ 63 h 63"/>
              <a:gd name="T4" fmla="*/ 55 w 56"/>
              <a:gd name="T5" fmla="*/ 10 h 63"/>
              <a:gd name="T6" fmla="*/ 27 w 56"/>
              <a:gd name="T7" fmla="*/ 59 h 63"/>
              <a:gd name="T8" fmla="*/ 30 w 56"/>
              <a:gd name="T9" fmla="*/ 50 h 63"/>
              <a:gd name="T10" fmla="*/ 35 w 56"/>
              <a:gd name="T11" fmla="*/ 47 h 63"/>
              <a:gd name="T12" fmla="*/ 37 w 56"/>
              <a:gd name="T13" fmla="*/ 45 h 63"/>
              <a:gd name="T14" fmla="*/ 24 w 56"/>
              <a:gd name="T15" fmla="*/ 55 h 63"/>
              <a:gd name="T16" fmla="*/ 24 w 56"/>
              <a:gd name="T17" fmla="*/ 55 h 63"/>
              <a:gd name="T18" fmla="*/ 21 w 56"/>
              <a:gd name="T19" fmla="*/ 51 h 63"/>
              <a:gd name="T20" fmla="*/ 34 w 56"/>
              <a:gd name="T21" fmla="*/ 40 h 63"/>
              <a:gd name="T22" fmla="*/ 37 w 56"/>
              <a:gd name="T23" fmla="*/ 35 h 63"/>
              <a:gd name="T24" fmla="*/ 16 w 56"/>
              <a:gd name="T25" fmla="*/ 41 h 63"/>
              <a:gd name="T26" fmla="*/ 18 w 56"/>
              <a:gd name="T27" fmla="*/ 44 h 63"/>
              <a:gd name="T28" fmla="*/ 51 w 56"/>
              <a:gd name="T29" fmla="*/ 14 h 63"/>
              <a:gd name="T30" fmla="*/ 34 w 56"/>
              <a:gd name="T31" fmla="*/ 30 h 63"/>
              <a:gd name="T32" fmla="*/ 37 w 56"/>
              <a:gd name="T33" fmla="*/ 24 h 63"/>
              <a:gd name="T34" fmla="*/ 52 w 56"/>
              <a:gd name="T35" fmla="*/ 12 h 63"/>
              <a:gd name="T36" fmla="*/ 21 w 56"/>
              <a:gd name="T37" fmla="*/ 32 h 63"/>
              <a:gd name="T38" fmla="*/ 50 w 56"/>
              <a:gd name="T39" fmla="*/ 7 h 63"/>
              <a:gd name="T40" fmla="*/ 26 w 56"/>
              <a:gd name="T41" fmla="*/ 40 h 63"/>
              <a:gd name="T42" fmla="*/ 48 w 56"/>
              <a:gd name="T43" fmla="*/ 26 h 63"/>
              <a:gd name="T44" fmla="*/ 35 w 56"/>
              <a:gd name="T45" fmla="*/ 43 h 63"/>
              <a:gd name="T46" fmla="*/ 43 w 56"/>
              <a:gd name="T47" fmla="*/ 35 h 63"/>
              <a:gd name="T48" fmla="*/ 21 w 56"/>
              <a:gd name="T49" fmla="*/ 50 h 63"/>
              <a:gd name="T50" fmla="*/ 46 w 56"/>
              <a:gd name="T51" fmla="*/ 30 h 63"/>
              <a:gd name="T52" fmla="*/ 20 w 56"/>
              <a:gd name="T53" fmla="*/ 47 h 63"/>
              <a:gd name="T54" fmla="*/ 50 w 56"/>
              <a:gd name="T55" fmla="*/ 6 h 63"/>
              <a:gd name="T56" fmla="*/ 17 w 56"/>
              <a:gd name="T57" fmla="*/ 31 h 63"/>
              <a:gd name="T58" fmla="*/ 48 w 56"/>
              <a:gd name="T59" fmla="*/ 5 h 63"/>
              <a:gd name="T60" fmla="*/ 12 w 56"/>
              <a:gd name="T61" fmla="*/ 35 h 63"/>
              <a:gd name="T62" fmla="*/ 25 w 56"/>
              <a:gd name="T63" fmla="*/ 19 h 63"/>
              <a:gd name="T64" fmla="*/ 21 w 56"/>
              <a:gd name="T65" fmla="*/ 18 h 63"/>
              <a:gd name="T66" fmla="*/ 8 w 56"/>
              <a:gd name="T67" fmla="*/ 26 h 63"/>
              <a:gd name="T68" fmla="*/ 15 w 56"/>
              <a:gd name="T69" fmla="*/ 19 h 63"/>
              <a:gd name="T70" fmla="*/ 13 w 56"/>
              <a:gd name="T71" fmla="*/ 15 h 63"/>
              <a:gd name="T72" fmla="*/ 6 w 56"/>
              <a:gd name="T73" fmla="*/ 19 h 63"/>
              <a:gd name="T74" fmla="*/ 5 w 56"/>
              <a:gd name="T75" fmla="*/ 15 h 63"/>
              <a:gd name="T76" fmla="*/ 16 w 56"/>
              <a:gd name="T77" fmla="*/ 8 h 63"/>
              <a:gd name="T78" fmla="*/ 22 w 56"/>
              <a:gd name="T79" fmla="*/ 12 h 63"/>
              <a:gd name="T80" fmla="*/ 21 w 56"/>
              <a:gd name="T81" fmla="*/ 9 h 63"/>
              <a:gd name="T82" fmla="*/ 10 w 56"/>
              <a:gd name="T83" fmla="*/ 24 h 63"/>
              <a:gd name="T84" fmla="*/ 25 w 56"/>
              <a:gd name="T85" fmla="*/ 19 h 63"/>
              <a:gd name="T86" fmla="*/ 26 w 56"/>
              <a:gd name="T87" fmla="*/ 20 h 63"/>
              <a:gd name="T88" fmla="*/ 22 w 56"/>
              <a:gd name="T89" fmla="*/ 26 h 63"/>
              <a:gd name="T90" fmla="*/ 26 w 56"/>
              <a:gd name="T91" fmla="*/ 19 h 63"/>
              <a:gd name="T92" fmla="*/ 36 w 56"/>
              <a:gd name="T93" fmla="*/ 14 h 63"/>
              <a:gd name="T94" fmla="*/ 28 w 56"/>
              <a:gd name="T95" fmla="*/ 22 h 63"/>
              <a:gd name="T96" fmla="*/ 36 w 56"/>
              <a:gd name="T97" fmla="*/ 15 h 63"/>
              <a:gd name="T98" fmla="*/ 46 w 56"/>
              <a:gd name="T99" fmla="*/ 7 h 63"/>
              <a:gd name="T100" fmla="*/ 30 w 56"/>
              <a:gd name="T101" fmla="*/ 19 h 63"/>
              <a:gd name="T102" fmla="*/ 35 w 56"/>
              <a:gd name="T103" fmla="*/ 12 h 63"/>
              <a:gd name="T104" fmla="*/ 41 w 56"/>
              <a:gd name="T105" fmla="*/ 6 h 63"/>
              <a:gd name="T106" fmla="*/ 6 w 56"/>
              <a:gd name="T107" fmla="*/ 19 h 63"/>
              <a:gd name="T108" fmla="*/ 5 w 56"/>
              <a:gd name="T109" fmla="*/ 15 h 63"/>
              <a:gd name="T110" fmla="*/ 18 w 56"/>
              <a:gd name="T111" fmla="*/ 6 h 63"/>
              <a:gd name="T112" fmla="*/ 13 w 56"/>
              <a:gd name="T113" fmla="*/ 36 h 63"/>
              <a:gd name="T114" fmla="*/ 35 w 56"/>
              <a:gd name="T115" fmla="*/ 26 h 63"/>
              <a:gd name="T116" fmla="*/ 16 w 56"/>
              <a:gd name="T117" fmla="*/ 41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" h="63">
                <a:moveTo>
                  <a:pt x="55" y="10"/>
                </a:moveTo>
                <a:cubicBezTo>
                  <a:pt x="54" y="3"/>
                  <a:pt x="49" y="1"/>
                  <a:pt x="43" y="2"/>
                </a:cubicBezTo>
                <a:cubicBezTo>
                  <a:pt x="35" y="3"/>
                  <a:pt x="31" y="10"/>
                  <a:pt x="28" y="17"/>
                </a:cubicBezTo>
                <a:cubicBezTo>
                  <a:pt x="25" y="12"/>
                  <a:pt x="23" y="4"/>
                  <a:pt x="17" y="2"/>
                </a:cubicBezTo>
                <a:cubicBezTo>
                  <a:pt x="11" y="0"/>
                  <a:pt x="5" y="2"/>
                  <a:pt x="3" y="8"/>
                </a:cubicBezTo>
                <a:cubicBezTo>
                  <a:pt x="0" y="15"/>
                  <a:pt x="4" y="24"/>
                  <a:pt x="7" y="30"/>
                </a:cubicBezTo>
                <a:cubicBezTo>
                  <a:pt x="12" y="41"/>
                  <a:pt x="19" y="52"/>
                  <a:pt x="25" y="62"/>
                </a:cubicBezTo>
                <a:cubicBezTo>
                  <a:pt x="25" y="62"/>
                  <a:pt x="25" y="62"/>
                  <a:pt x="26" y="63"/>
                </a:cubicBezTo>
                <a:cubicBezTo>
                  <a:pt x="26" y="63"/>
                  <a:pt x="27" y="63"/>
                  <a:pt x="28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6" y="52"/>
                  <a:pt x="43" y="42"/>
                  <a:pt x="49" y="30"/>
                </a:cubicBezTo>
                <a:cubicBezTo>
                  <a:pt x="52" y="24"/>
                  <a:pt x="56" y="17"/>
                  <a:pt x="55" y="10"/>
                </a:cubicBezTo>
                <a:close/>
                <a:moveTo>
                  <a:pt x="27" y="59"/>
                </a:moveTo>
                <a:cubicBezTo>
                  <a:pt x="27" y="59"/>
                  <a:pt x="27" y="59"/>
                  <a:pt x="26" y="59"/>
                </a:cubicBezTo>
                <a:cubicBezTo>
                  <a:pt x="28" y="57"/>
                  <a:pt x="29" y="56"/>
                  <a:pt x="30" y="55"/>
                </a:cubicBezTo>
                <a:cubicBezTo>
                  <a:pt x="29" y="56"/>
                  <a:pt x="28" y="58"/>
                  <a:pt x="27" y="59"/>
                </a:cubicBezTo>
                <a:close/>
                <a:moveTo>
                  <a:pt x="24" y="56"/>
                </a:moveTo>
                <a:cubicBezTo>
                  <a:pt x="25" y="55"/>
                  <a:pt x="27" y="54"/>
                  <a:pt x="27" y="54"/>
                </a:cubicBezTo>
                <a:cubicBezTo>
                  <a:pt x="28" y="52"/>
                  <a:pt x="29" y="51"/>
                  <a:pt x="31" y="50"/>
                </a:cubicBezTo>
                <a:cubicBezTo>
                  <a:pt x="31" y="50"/>
                  <a:pt x="30" y="50"/>
                  <a:pt x="30" y="50"/>
                </a:cubicBezTo>
                <a:cubicBezTo>
                  <a:pt x="29" y="52"/>
                  <a:pt x="27" y="54"/>
                  <a:pt x="25" y="55"/>
                </a:cubicBezTo>
                <a:cubicBezTo>
                  <a:pt x="25" y="55"/>
                  <a:pt x="25" y="56"/>
                  <a:pt x="25" y="56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7"/>
                </a:moveTo>
                <a:cubicBezTo>
                  <a:pt x="32" y="50"/>
                  <a:pt x="29" y="55"/>
                  <a:pt x="26" y="58"/>
                </a:cubicBezTo>
                <a:cubicBezTo>
                  <a:pt x="26" y="58"/>
                  <a:pt x="25" y="57"/>
                  <a:pt x="25" y="56"/>
                </a:cubicBezTo>
                <a:cubicBezTo>
                  <a:pt x="29" y="54"/>
                  <a:pt x="32" y="50"/>
                  <a:pt x="35" y="47"/>
                </a:cubicBezTo>
                <a:close/>
                <a:moveTo>
                  <a:pt x="37" y="45"/>
                </a:moveTo>
                <a:cubicBezTo>
                  <a:pt x="36" y="45"/>
                  <a:pt x="36" y="46"/>
                  <a:pt x="35" y="46"/>
                </a:cubicBezTo>
                <a:cubicBezTo>
                  <a:pt x="36" y="45"/>
                  <a:pt x="37" y="45"/>
                  <a:pt x="38" y="44"/>
                </a:cubicBezTo>
                <a:cubicBezTo>
                  <a:pt x="37" y="44"/>
                  <a:pt x="37" y="45"/>
                  <a:pt x="37" y="45"/>
                </a:cubicBezTo>
                <a:close/>
                <a:moveTo>
                  <a:pt x="24" y="55"/>
                </a:moveTo>
                <a:cubicBezTo>
                  <a:pt x="24" y="54"/>
                  <a:pt x="23" y="54"/>
                  <a:pt x="23" y="53"/>
                </a:cubicBezTo>
                <a:cubicBezTo>
                  <a:pt x="28" y="49"/>
                  <a:pt x="34" y="45"/>
                  <a:pt x="39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34" y="46"/>
                  <a:pt x="29" y="50"/>
                  <a:pt x="24" y="55"/>
                </a:cubicBezTo>
                <a:close/>
                <a:moveTo>
                  <a:pt x="21" y="51"/>
                </a:moveTo>
                <a:cubicBezTo>
                  <a:pt x="24" y="50"/>
                  <a:pt x="27" y="48"/>
                  <a:pt x="29" y="47"/>
                </a:cubicBezTo>
                <a:cubicBezTo>
                  <a:pt x="27" y="49"/>
                  <a:pt x="25" y="50"/>
                  <a:pt x="22" y="52"/>
                </a:cubicBezTo>
                <a:cubicBezTo>
                  <a:pt x="22" y="52"/>
                  <a:pt x="22" y="51"/>
                  <a:pt x="21" y="51"/>
                </a:cubicBezTo>
                <a:close/>
                <a:moveTo>
                  <a:pt x="20" y="48"/>
                </a:moveTo>
                <a:cubicBezTo>
                  <a:pt x="28" y="45"/>
                  <a:pt x="36" y="39"/>
                  <a:pt x="43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40" y="36"/>
                  <a:pt x="37" y="38"/>
                  <a:pt x="34" y="40"/>
                </a:cubicBezTo>
                <a:cubicBezTo>
                  <a:pt x="30" y="44"/>
                  <a:pt x="25" y="47"/>
                  <a:pt x="21" y="50"/>
                </a:cubicBezTo>
                <a:cubicBezTo>
                  <a:pt x="20" y="49"/>
                  <a:pt x="20" y="49"/>
                  <a:pt x="20" y="48"/>
                </a:cubicBezTo>
                <a:close/>
                <a:moveTo>
                  <a:pt x="18" y="45"/>
                </a:moveTo>
                <a:cubicBezTo>
                  <a:pt x="25" y="42"/>
                  <a:pt x="30" y="38"/>
                  <a:pt x="37" y="35"/>
                </a:cubicBezTo>
                <a:cubicBezTo>
                  <a:pt x="38" y="34"/>
                  <a:pt x="40" y="32"/>
                  <a:pt x="42" y="31"/>
                </a:cubicBezTo>
                <a:cubicBezTo>
                  <a:pt x="35" y="37"/>
                  <a:pt x="26" y="40"/>
                  <a:pt x="19" y="47"/>
                </a:cubicBezTo>
                <a:cubicBezTo>
                  <a:pt x="19" y="46"/>
                  <a:pt x="18" y="46"/>
                  <a:pt x="18" y="45"/>
                </a:cubicBezTo>
                <a:close/>
                <a:moveTo>
                  <a:pt x="16" y="41"/>
                </a:moveTo>
                <a:cubicBezTo>
                  <a:pt x="16" y="41"/>
                  <a:pt x="16" y="41"/>
                  <a:pt x="16" y="41"/>
                </a:cubicBezTo>
                <a:cubicBezTo>
                  <a:pt x="23" y="38"/>
                  <a:pt x="29" y="34"/>
                  <a:pt x="35" y="30"/>
                </a:cubicBezTo>
                <a:cubicBezTo>
                  <a:pt x="34" y="31"/>
                  <a:pt x="34" y="31"/>
                  <a:pt x="34" y="31"/>
                </a:cubicBezTo>
                <a:cubicBezTo>
                  <a:pt x="28" y="35"/>
                  <a:pt x="23" y="40"/>
                  <a:pt x="18" y="44"/>
                </a:cubicBezTo>
                <a:cubicBezTo>
                  <a:pt x="17" y="43"/>
                  <a:pt x="16" y="42"/>
                  <a:pt x="16" y="41"/>
                </a:cubicBezTo>
                <a:close/>
                <a:moveTo>
                  <a:pt x="39" y="23"/>
                </a:moveTo>
                <a:cubicBezTo>
                  <a:pt x="43" y="20"/>
                  <a:pt x="46" y="17"/>
                  <a:pt x="50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1" y="14"/>
                  <a:pt x="52" y="13"/>
                  <a:pt x="52" y="13"/>
                </a:cubicBezTo>
                <a:cubicBezTo>
                  <a:pt x="52" y="14"/>
                  <a:pt x="52" y="15"/>
                  <a:pt x="52" y="16"/>
                </a:cubicBezTo>
                <a:cubicBezTo>
                  <a:pt x="52" y="17"/>
                  <a:pt x="51" y="17"/>
                  <a:pt x="51" y="17"/>
                </a:cubicBezTo>
                <a:cubicBezTo>
                  <a:pt x="45" y="20"/>
                  <a:pt x="41" y="26"/>
                  <a:pt x="34" y="30"/>
                </a:cubicBezTo>
                <a:cubicBezTo>
                  <a:pt x="31" y="32"/>
                  <a:pt x="27" y="34"/>
                  <a:pt x="24" y="36"/>
                </a:cubicBezTo>
                <a:cubicBezTo>
                  <a:pt x="22" y="37"/>
                  <a:pt x="20" y="38"/>
                  <a:pt x="19" y="39"/>
                </a:cubicBezTo>
                <a:cubicBezTo>
                  <a:pt x="15" y="41"/>
                  <a:pt x="19" y="39"/>
                  <a:pt x="20" y="38"/>
                </a:cubicBezTo>
                <a:cubicBezTo>
                  <a:pt x="25" y="33"/>
                  <a:pt x="32" y="30"/>
                  <a:pt x="37" y="24"/>
                </a:cubicBezTo>
                <a:cubicBezTo>
                  <a:pt x="38" y="24"/>
                  <a:pt x="39" y="23"/>
                  <a:pt x="39" y="23"/>
                </a:cubicBezTo>
                <a:close/>
                <a:moveTo>
                  <a:pt x="51" y="7"/>
                </a:moveTo>
                <a:cubicBezTo>
                  <a:pt x="52" y="8"/>
                  <a:pt x="52" y="10"/>
                  <a:pt x="52" y="12"/>
                </a:cubicBezTo>
                <a:cubicBezTo>
                  <a:pt x="52" y="12"/>
                  <a:pt x="52" y="12"/>
                  <a:pt x="52" y="12"/>
                </a:cubicBezTo>
                <a:cubicBezTo>
                  <a:pt x="48" y="15"/>
                  <a:pt x="44" y="17"/>
                  <a:pt x="41" y="20"/>
                </a:cubicBezTo>
                <a:cubicBezTo>
                  <a:pt x="36" y="24"/>
                  <a:pt x="32" y="27"/>
                  <a:pt x="27" y="29"/>
                </a:cubicBezTo>
                <a:cubicBezTo>
                  <a:pt x="24" y="31"/>
                  <a:pt x="21" y="33"/>
                  <a:pt x="18" y="35"/>
                </a:cubicBezTo>
                <a:cubicBezTo>
                  <a:pt x="19" y="34"/>
                  <a:pt x="20" y="33"/>
                  <a:pt x="21" y="32"/>
                </a:cubicBezTo>
                <a:cubicBezTo>
                  <a:pt x="31" y="24"/>
                  <a:pt x="43" y="18"/>
                  <a:pt x="51" y="7"/>
                </a:cubicBezTo>
                <a:close/>
                <a:moveTo>
                  <a:pt x="32" y="24"/>
                </a:moveTo>
                <a:cubicBezTo>
                  <a:pt x="35" y="21"/>
                  <a:pt x="38" y="18"/>
                  <a:pt x="41" y="15"/>
                </a:cubicBezTo>
                <a:cubicBezTo>
                  <a:pt x="44" y="13"/>
                  <a:pt x="48" y="10"/>
                  <a:pt x="50" y="7"/>
                </a:cubicBezTo>
                <a:cubicBezTo>
                  <a:pt x="45" y="14"/>
                  <a:pt x="38" y="19"/>
                  <a:pt x="32" y="24"/>
                </a:cubicBezTo>
                <a:close/>
                <a:moveTo>
                  <a:pt x="48" y="26"/>
                </a:moveTo>
                <a:cubicBezTo>
                  <a:pt x="44" y="30"/>
                  <a:pt x="39" y="32"/>
                  <a:pt x="35" y="35"/>
                </a:cubicBezTo>
                <a:cubicBezTo>
                  <a:pt x="32" y="37"/>
                  <a:pt x="29" y="38"/>
                  <a:pt x="26" y="40"/>
                </a:cubicBezTo>
                <a:cubicBezTo>
                  <a:pt x="24" y="41"/>
                  <a:pt x="20" y="43"/>
                  <a:pt x="19" y="44"/>
                </a:cubicBezTo>
                <a:cubicBezTo>
                  <a:pt x="24" y="39"/>
                  <a:pt x="30" y="35"/>
                  <a:pt x="35" y="31"/>
                </a:cubicBezTo>
                <a:cubicBezTo>
                  <a:pt x="41" y="27"/>
                  <a:pt x="46" y="23"/>
                  <a:pt x="51" y="19"/>
                </a:cubicBezTo>
                <a:cubicBezTo>
                  <a:pt x="50" y="21"/>
                  <a:pt x="49" y="23"/>
                  <a:pt x="48" y="26"/>
                </a:cubicBezTo>
                <a:close/>
                <a:moveTo>
                  <a:pt x="41" y="39"/>
                </a:moveTo>
                <a:cubicBezTo>
                  <a:pt x="37" y="42"/>
                  <a:pt x="34" y="44"/>
                  <a:pt x="30" y="47"/>
                </a:cubicBezTo>
                <a:cubicBezTo>
                  <a:pt x="30" y="47"/>
                  <a:pt x="29" y="48"/>
                  <a:pt x="28" y="49"/>
                </a:cubicBezTo>
                <a:cubicBezTo>
                  <a:pt x="30" y="47"/>
                  <a:pt x="33" y="45"/>
                  <a:pt x="35" y="43"/>
                </a:cubicBezTo>
                <a:cubicBezTo>
                  <a:pt x="37" y="41"/>
                  <a:pt x="40" y="39"/>
                  <a:pt x="42" y="37"/>
                </a:cubicBezTo>
                <a:cubicBezTo>
                  <a:pt x="42" y="38"/>
                  <a:pt x="41" y="38"/>
                  <a:pt x="41" y="39"/>
                </a:cubicBezTo>
                <a:close/>
                <a:moveTo>
                  <a:pt x="44" y="34"/>
                </a:moveTo>
                <a:cubicBezTo>
                  <a:pt x="43" y="34"/>
                  <a:pt x="43" y="35"/>
                  <a:pt x="43" y="35"/>
                </a:cubicBezTo>
                <a:cubicBezTo>
                  <a:pt x="43" y="35"/>
                  <a:pt x="43" y="35"/>
                  <a:pt x="42" y="35"/>
                </a:cubicBezTo>
                <a:cubicBezTo>
                  <a:pt x="40" y="38"/>
                  <a:pt x="37" y="40"/>
                  <a:pt x="35" y="42"/>
                </a:cubicBezTo>
                <a:cubicBezTo>
                  <a:pt x="32" y="44"/>
                  <a:pt x="30" y="46"/>
                  <a:pt x="27" y="47"/>
                </a:cubicBezTo>
                <a:cubicBezTo>
                  <a:pt x="25" y="48"/>
                  <a:pt x="23" y="49"/>
                  <a:pt x="21" y="50"/>
                </a:cubicBezTo>
                <a:cubicBezTo>
                  <a:pt x="23" y="49"/>
                  <a:pt x="25" y="48"/>
                  <a:pt x="27" y="47"/>
                </a:cubicBezTo>
                <a:cubicBezTo>
                  <a:pt x="33" y="42"/>
                  <a:pt x="40" y="37"/>
                  <a:pt x="45" y="31"/>
                </a:cubicBezTo>
                <a:cubicBezTo>
                  <a:pt x="45" y="32"/>
                  <a:pt x="44" y="33"/>
                  <a:pt x="44" y="34"/>
                </a:cubicBezTo>
                <a:close/>
                <a:moveTo>
                  <a:pt x="46" y="30"/>
                </a:moveTo>
                <a:cubicBezTo>
                  <a:pt x="46" y="30"/>
                  <a:pt x="46" y="30"/>
                  <a:pt x="46" y="30"/>
                </a:cubicBezTo>
                <a:cubicBezTo>
                  <a:pt x="41" y="34"/>
                  <a:pt x="36" y="38"/>
                  <a:pt x="31" y="41"/>
                </a:cubicBezTo>
                <a:cubicBezTo>
                  <a:pt x="29" y="43"/>
                  <a:pt x="27" y="44"/>
                  <a:pt x="24" y="46"/>
                </a:cubicBezTo>
                <a:cubicBezTo>
                  <a:pt x="24" y="45"/>
                  <a:pt x="19" y="48"/>
                  <a:pt x="20" y="47"/>
                </a:cubicBezTo>
                <a:cubicBezTo>
                  <a:pt x="21" y="46"/>
                  <a:pt x="22" y="45"/>
                  <a:pt x="24" y="44"/>
                </a:cubicBezTo>
                <a:cubicBezTo>
                  <a:pt x="31" y="38"/>
                  <a:pt x="40" y="34"/>
                  <a:pt x="47" y="28"/>
                </a:cubicBezTo>
                <a:cubicBezTo>
                  <a:pt x="47" y="29"/>
                  <a:pt x="46" y="29"/>
                  <a:pt x="46" y="30"/>
                </a:cubicBezTo>
                <a:close/>
                <a:moveTo>
                  <a:pt x="50" y="6"/>
                </a:moveTo>
                <a:cubicBezTo>
                  <a:pt x="44" y="12"/>
                  <a:pt x="37" y="18"/>
                  <a:pt x="31" y="23"/>
                </a:cubicBezTo>
                <a:cubicBezTo>
                  <a:pt x="27" y="27"/>
                  <a:pt x="23" y="29"/>
                  <a:pt x="19" y="32"/>
                </a:cubicBezTo>
                <a:cubicBezTo>
                  <a:pt x="17" y="33"/>
                  <a:pt x="15" y="34"/>
                  <a:pt x="13" y="35"/>
                </a:cubicBezTo>
                <a:cubicBezTo>
                  <a:pt x="14" y="34"/>
                  <a:pt x="16" y="32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9" y="30"/>
                  <a:pt x="21" y="28"/>
                  <a:pt x="22" y="26"/>
                </a:cubicBezTo>
                <a:cubicBezTo>
                  <a:pt x="27" y="23"/>
                  <a:pt x="32" y="20"/>
                  <a:pt x="36" y="17"/>
                </a:cubicBezTo>
                <a:cubicBezTo>
                  <a:pt x="41" y="13"/>
                  <a:pt x="46" y="10"/>
                  <a:pt x="48" y="5"/>
                </a:cubicBezTo>
                <a:cubicBezTo>
                  <a:pt x="49" y="5"/>
                  <a:pt x="50" y="6"/>
                  <a:pt x="50" y="6"/>
                </a:cubicBezTo>
                <a:close/>
                <a:moveTo>
                  <a:pt x="12" y="34"/>
                </a:moveTo>
                <a:cubicBezTo>
                  <a:pt x="13" y="34"/>
                  <a:pt x="13" y="33"/>
                  <a:pt x="14" y="33"/>
                </a:cubicBezTo>
                <a:cubicBezTo>
                  <a:pt x="13" y="34"/>
                  <a:pt x="13" y="34"/>
                  <a:pt x="12" y="35"/>
                </a:cubicBezTo>
                <a:cubicBezTo>
                  <a:pt x="12" y="35"/>
                  <a:pt x="12" y="34"/>
                  <a:pt x="12" y="34"/>
                </a:cubicBezTo>
                <a:close/>
                <a:moveTo>
                  <a:pt x="10" y="30"/>
                </a:moveTo>
                <a:cubicBezTo>
                  <a:pt x="13" y="28"/>
                  <a:pt x="15" y="27"/>
                  <a:pt x="17" y="25"/>
                </a:cubicBezTo>
                <a:cubicBezTo>
                  <a:pt x="20" y="23"/>
                  <a:pt x="23" y="21"/>
                  <a:pt x="25" y="19"/>
                </a:cubicBezTo>
                <a:cubicBezTo>
                  <a:pt x="21" y="24"/>
                  <a:pt x="16" y="28"/>
                  <a:pt x="11" y="33"/>
                </a:cubicBezTo>
                <a:cubicBezTo>
                  <a:pt x="11" y="32"/>
                  <a:pt x="10" y="31"/>
                  <a:pt x="10" y="30"/>
                </a:cubicBezTo>
                <a:close/>
                <a:moveTo>
                  <a:pt x="8" y="26"/>
                </a:moveTo>
                <a:cubicBezTo>
                  <a:pt x="13" y="24"/>
                  <a:pt x="16" y="20"/>
                  <a:pt x="21" y="18"/>
                </a:cubicBezTo>
                <a:cubicBezTo>
                  <a:pt x="21" y="17"/>
                  <a:pt x="24" y="15"/>
                  <a:pt x="22" y="18"/>
                </a:cubicBezTo>
                <a:cubicBezTo>
                  <a:pt x="20" y="19"/>
                  <a:pt x="19" y="20"/>
                  <a:pt x="18" y="21"/>
                </a:cubicBezTo>
                <a:cubicBezTo>
                  <a:pt x="15" y="24"/>
                  <a:pt x="12" y="27"/>
                  <a:pt x="10" y="29"/>
                </a:cubicBezTo>
                <a:cubicBezTo>
                  <a:pt x="9" y="28"/>
                  <a:pt x="9" y="27"/>
                  <a:pt x="8" y="26"/>
                </a:cubicBezTo>
                <a:close/>
                <a:moveTo>
                  <a:pt x="7" y="23"/>
                </a:moveTo>
                <a:cubicBezTo>
                  <a:pt x="12" y="20"/>
                  <a:pt x="16" y="16"/>
                  <a:pt x="21" y="14"/>
                </a:cubicBezTo>
                <a:cubicBezTo>
                  <a:pt x="24" y="12"/>
                  <a:pt x="19" y="15"/>
                  <a:pt x="19" y="16"/>
                </a:cubicBezTo>
                <a:cubicBezTo>
                  <a:pt x="18" y="17"/>
                  <a:pt x="16" y="18"/>
                  <a:pt x="15" y="19"/>
                </a:cubicBezTo>
                <a:cubicBezTo>
                  <a:pt x="13" y="21"/>
                  <a:pt x="10" y="23"/>
                  <a:pt x="8" y="26"/>
                </a:cubicBezTo>
                <a:cubicBezTo>
                  <a:pt x="8" y="25"/>
                  <a:pt x="7" y="24"/>
                  <a:pt x="7" y="23"/>
                </a:cubicBezTo>
                <a:close/>
                <a:moveTo>
                  <a:pt x="6" y="19"/>
                </a:moveTo>
                <a:cubicBezTo>
                  <a:pt x="8" y="18"/>
                  <a:pt x="11" y="16"/>
                  <a:pt x="13" y="15"/>
                </a:cubicBezTo>
                <a:cubicBezTo>
                  <a:pt x="14" y="14"/>
                  <a:pt x="16" y="13"/>
                  <a:pt x="17" y="12"/>
                </a:cubicBezTo>
                <a:cubicBezTo>
                  <a:pt x="18" y="11"/>
                  <a:pt x="22" y="8"/>
                  <a:pt x="18" y="12"/>
                </a:cubicBezTo>
                <a:cubicBezTo>
                  <a:pt x="15" y="16"/>
                  <a:pt x="10" y="18"/>
                  <a:pt x="6" y="22"/>
                </a:cubicBezTo>
                <a:cubicBezTo>
                  <a:pt x="6" y="21"/>
                  <a:pt x="6" y="20"/>
                  <a:pt x="6" y="19"/>
                </a:cubicBezTo>
                <a:close/>
                <a:moveTo>
                  <a:pt x="5" y="12"/>
                </a:moveTo>
                <a:cubicBezTo>
                  <a:pt x="7" y="11"/>
                  <a:pt x="8" y="10"/>
                  <a:pt x="10" y="8"/>
                </a:cubicBezTo>
                <a:cubicBezTo>
                  <a:pt x="12" y="6"/>
                  <a:pt x="16" y="4"/>
                  <a:pt x="12" y="8"/>
                </a:cubicBezTo>
                <a:cubicBezTo>
                  <a:pt x="10" y="11"/>
                  <a:pt x="7" y="12"/>
                  <a:pt x="5" y="15"/>
                </a:cubicBezTo>
                <a:cubicBezTo>
                  <a:pt x="5" y="14"/>
                  <a:pt x="5" y="13"/>
                  <a:pt x="5" y="12"/>
                </a:cubicBezTo>
                <a:close/>
                <a:moveTo>
                  <a:pt x="5" y="17"/>
                </a:moveTo>
                <a:cubicBezTo>
                  <a:pt x="5" y="17"/>
                  <a:pt x="5" y="16"/>
                  <a:pt x="5" y="16"/>
                </a:cubicBezTo>
                <a:cubicBezTo>
                  <a:pt x="9" y="14"/>
                  <a:pt x="12" y="10"/>
                  <a:pt x="16" y="8"/>
                </a:cubicBezTo>
                <a:cubicBezTo>
                  <a:pt x="19" y="6"/>
                  <a:pt x="14" y="11"/>
                  <a:pt x="13" y="12"/>
                </a:cubicBezTo>
                <a:cubicBezTo>
                  <a:pt x="11" y="14"/>
                  <a:pt x="8" y="16"/>
                  <a:pt x="6" y="18"/>
                </a:cubicBezTo>
                <a:cubicBezTo>
                  <a:pt x="5" y="18"/>
                  <a:pt x="5" y="18"/>
                  <a:pt x="5" y="17"/>
                </a:cubicBezTo>
                <a:close/>
                <a:moveTo>
                  <a:pt x="22" y="12"/>
                </a:moveTo>
                <a:cubicBezTo>
                  <a:pt x="20" y="13"/>
                  <a:pt x="17" y="15"/>
                  <a:pt x="15" y="16"/>
                </a:cubicBezTo>
                <a:cubicBezTo>
                  <a:pt x="12" y="18"/>
                  <a:pt x="9" y="20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11" y="18"/>
                  <a:pt x="17" y="15"/>
                  <a:pt x="21" y="9"/>
                </a:cubicBezTo>
                <a:cubicBezTo>
                  <a:pt x="21" y="10"/>
                  <a:pt x="22" y="11"/>
                  <a:pt x="22" y="12"/>
                </a:cubicBezTo>
                <a:close/>
                <a:moveTo>
                  <a:pt x="24" y="15"/>
                </a:moveTo>
                <a:cubicBezTo>
                  <a:pt x="19" y="17"/>
                  <a:pt x="15" y="21"/>
                  <a:pt x="11" y="24"/>
                </a:cubicBezTo>
                <a:cubicBezTo>
                  <a:pt x="10" y="25"/>
                  <a:pt x="8" y="27"/>
                  <a:pt x="10" y="24"/>
                </a:cubicBezTo>
                <a:cubicBezTo>
                  <a:pt x="12" y="23"/>
                  <a:pt x="13" y="22"/>
                  <a:pt x="14" y="21"/>
                </a:cubicBezTo>
                <a:cubicBezTo>
                  <a:pt x="17" y="18"/>
                  <a:pt x="20" y="16"/>
                  <a:pt x="23" y="13"/>
                </a:cubicBezTo>
                <a:cubicBezTo>
                  <a:pt x="23" y="14"/>
                  <a:pt x="24" y="15"/>
                  <a:pt x="24" y="15"/>
                </a:cubicBezTo>
                <a:close/>
                <a:moveTo>
                  <a:pt x="25" y="19"/>
                </a:moveTo>
                <a:cubicBezTo>
                  <a:pt x="20" y="21"/>
                  <a:pt x="16" y="26"/>
                  <a:pt x="11" y="29"/>
                </a:cubicBezTo>
                <a:cubicBezTo>
                  <a:pt x="15" y="26"/>
                  <a:pt x="20" y="20"/>
                  <a:pt x="24" y="16"/>
                </a:cubicBezTo>
                <a:cubicBezTo>
                  <a:pt x="25" y="17"/>
                  <a:pt x="25" y="18"/>
                  <a:pt x="25" y="19"/>
                </a:cubicBezTo>
                <a:close/>
                <a:moveTo>
                  <a:pt x="26" y="20"/>
                </a:moveTo>
                <a:cubicBezTo>
                  <a:pt x="26" y="20"/>
                  <a:pt x="26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2"/>
                  <a:pt x="25" y="23"/>
                  <a:pt x="24" y="23"/>
                </a:cubicBezTo>
                <a:cubicBezTo>
                  <a:pt x="24" y="24"/>
                  <a:pt x="23" y="25"/>
                  <a:pt x="22" y="26"/>
                </a:cubicBezTo>
                <a:cubicBezTo>
                  <a:pt x="20" y="27"/>
                  <a:pt x="18" y="29"/>
                  <a:pt x="16" y="31"/>
                </a:cubicBezTo>
                <a:cubicBezTo>
                  <a:pt x="16" y="31"/>
                  <a:pt x="15" y="32"/>
                  <a:pt x="14" y="32"/>
                </a:cubicBezTo>
                <a:cubicBezTo>
                  <a:pt x="14" y="32"/>
                  <a:pt x="11" y="34"/>
                  <a:pt x="13" y="32"/>
                </a:cubicBezTo>
                <a:cubicBezTo>
                  <a:pt x="17" y="27"/>
                  <a:pt x="22" y="24"/>
                  <a:pt x="26" y="19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32" y="16"/>
                </a:moveTo>
                <a:cubicBezTo>
                  <a:pt x="35" y="14"/>
                  <a:pt x="37" y="12"/>
                  <a:pt x="40" y="10"/>
                </a:cubicBezTo>
                <a:cubicBezTo>
                  <a:pt x="39" y="12"/>
                  <a:pt x="37" y="13"/>
                  <a:pt x="36" y="14"/>
                </a:cubicBezTo>
                <a:cubicBezTo>
                  <a:pt x="34" y="15"/>
                  <a:pt x="32" y="16"/>
                  <a:pt x="31" y="18"/>
                </a:cubicBezTo>
                <a:cubicBezTo>
                  <a:pt x="31" y="17"/>
                  <a:pt x="31" y="16"/>
                  <a:pt x="32" y="16"/>
                </a:cubicBezTo>
                <a:close/>
                <a:moveTo>
                  <a:pt x="28" y="21"/>
                </a:moveTo>
                <a:cubicBezTo>
                  <a:pt x="28" y="21"/>
                  <a:pt x="28" y="21"/>
                  <a:pt x="28" y="22"/>
                </a:cubicBezTo>
                <a:cubicBezTo>
                  <a:pt x="28" y="22"/>
                  <a:pt x="27" y="22"/>
                  <a:pt x="27" y="22"/>
                </a:cubicBezTo>
                <a:cubicBezTo>
                  <a:pt x="27" y="22"/>
                  <a:pt x="27" y="22"/>
                  <a:pt x="28" y="21"/>
                </a:cubicBezTo>
                <a:close/>
                <a:moveTo>
                  <a:pt x="30" y="19"/>
                </a:moveTo>
                <a:cubicBezTo>
                  <a:pt x="32" y="18"/>
                  <a:pt x="34" y="16"/>
                  <a:pt x="36" y="15"/>
                </a:cubicBezTo>
                <a:cubicBezTo>
                  <a:pt x="38" y="13"/>
                  <a:pt x="40" y="12"/>
                  <a:pt x="42" y="10"/>
                </a:cubicBezTo>
                <a:cubicBezTo>
                  <a:pt x="43" y="9"/>
                  <a:pt x="44" y="7"/>
                  <a:pt x="46" y="6"/>
                </a:cubicBezTo>
                <a:cubicBezTo>
                  <a:pt x="46" y="6"/>
                  <a:pt x="46" y="6"/>
                  <a:pt x="47" y="5"/>
                </a:cubicBezTo>
                <a:cubicBezTo>
                  <a:pt x="47" y="5"/>
                  <a:pt x="47" y="6"/>
                  <a:pt x="46" y="7"/>
                </a:cubicBezTo>
                <a:cubicBezTo>
                  <a:pt x="46" y="8"/>
                  <a:pt x="44" y="9"/>
                  <a:pt x="43" y="10"/>
                </a:cubicBezTo>
                <a:cubicBezTo>
                  <a:pt x="41" y="13"/>
                  <a:pt x="38" y="14"/>
                  <a:pt x="36" y="16"/>
                </a:cubicBezTo>
                <a:cubicBezTo>
                  <a:pt x="34" y="18"/>
                  <a:pt x="32" y="19"/>
                  <a:pt x="30" y="20"/>
                </a:cubicBezTo>
                <a:cubicBezTo>
                  <a:pt x="30" y="20"/>
                  <a:pt x="30" y="20"/>
                  <a:pt x="30" y="19"/>
                </a:cubicBezTo>
                <a:close/>
                <a:moveTo>
                  <a:pt x="43" y="5"/>
                </a:moveTo>
                <a:cubicBezTo>
                  <a:pt x="44" y="5"/>
                  <a:pt x="46" y="4"/>
                  <a:pt x="46" y="4"/>
                </a:cubicBezTo>
                <a:cubicBezTo>
                  <a:pt x="45" y="5"/>
                  <a:pt x="44" y="6"/>
                  <a:pt x="43" y="7"/>
                </a:cubicBezTo>
                <a:cubicBezTo>
                  <a:pt x="41" y="9"/>
                  <a:pt x="38" y="11"/>
                  <a:pt x="35" y="12"/>
                </a:cubicBezTo>
                <a:cubicBezTo>
                  <a:pt x="34" y="13"/>
                  <a:pt x="33" y="14"/>
                  <a:pt x="32" y="15"/>
                </a:cubicBezTo>
                <a:cubicBezTo>
                  <a:pt x="33" y="14"/>
                  <a:pt x="33" y="14"/>
                  <a:pt x="34" y="13"/>
                </a:cubicBezTo>
                <a:cubicBezTo>
                  <a:pt x="37" y="10"/>
                  <a:pt x="40" y="7"/>
                  <a:pt x="43" y="5"/>
                </a:cubicBezTo>
                <a:close/>
                <a:moveTo>
                  <a:pt x="41" y="6"/>
                </a:moveTo>
                <a:cubicBezTo>
                  <a:pt x="38" y="7"/>
                  <a:pt x="36" y="10"/>
                  <a:pt x="34" y="12"/>
                </a:cubicBezTo>
                <a:cubicBezTo>
                  <a:pt x="36" y="9"/>
                  <a:pt x="38" y="7"/>
                  <a:pt x="41" y="6"/>
                </a:cubicBezTo>
                <a:close/>
                <a:moveTo>
                  <a:pt x="20" y="9"/>
                </a:moveTo>
                <a:cubicBezTo>
                  <a:pt x="15" y="12"/>
                  <a:pt x="10" y="16"/>
                  <a:pt x="6" y="19"/>
                </a:cubicBezTo>
                <a:cubicBezTo>
                  <a:pt x="11" y="15"/>
                  <a:pt x="15" y="12"/>
                  <a:pt x="19" y="7"/>
                </a:cubicBezTo>
                <a:cubicBezTo>
                  <a:pt x="19" y="7"/>
                  <a:pt x="20" y="8"/>
                  <a:pt x="20" y="9"/>
                </a:cubicBezTo>
                <a:close/>
                <a:moveTo>
                  <a:pt x="18" y="6"/>
                </a:moveTo>
                <a:cubicBezTo>
                  <a:pt x="13" y="8"/>
                  <a:pt x="10" y="13"/>
                  <a:pt x="5" y="15"/>
                </a:cubicBezTo>
                <a:cubicBezTo>
                  <a:pt x="7" y="14"/>
                  <a:pt x="9" y="12"/>
                  <a:pt x="11" y="11"/>
                </a:cubicBezTo>
                <a:cubicBezTo>
                  <a:pt x="13" y="9"/>
                  <a:pt x="14" y="7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7" y="5"/>
                  <a:pt x="18" y="6"/>
                </a:cubicBezTo>
                <a:close/>
                <a:moveTo>
                  <a:pt x="15" y="4"/>
                </a:moveTo>
                <a:cubicBezTo>
                  <a:pt x="11" y="6"/>
                  <a:pt x="8" y="9"/>
                  <a:pt x="5" y="11"/>
                </a:cubicBezTo>
                <a:cubicBezTo>
                  <a:pt x="6" y="7"/>
                  <a:pt x="9" y="3"/>
                  <a:pt x="15" y="4"/>
                </a:cubicBezTo>
                <a:close/>
                <a:moveTo>
                  <a:pt x="13" y="36"/>
                </a:moveTo>
                <a:cubicBezTo>
                  <a:pt x="16" y="35"/>
                  <a:pt x="18" y="33"/>
                  <a:pt x="20" y="32"/>
                </a:cubicBezTo>
                <a:cubicBezTo>
                  <a:pt x="18" y="33"/>
                  <a:pt x="16" y="35"/>
                  <a:pt x="15" y="37"/>
                </a:cubicBezTo>
                <a:cubicBezTo>
                  <a:pt x="14" y="37"/>
                  <a:pt x="15" y="38"/>
                  <a:pt x="15" y="38"/>
                </a:cubicBezTo>
                <a:cubicBezTo>
                  <a:pt x="21" y="33"/>
                  <a:pt x="28" y="30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29" y="31"/>
                  <a:pt x="21" y="35"/>
                  <a:pt x="16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0"/>
                  <a:pt x="15" y="40"/>
                  <a:pt x="15" y="39"/>
                </a:cubicBezTo>
                <a:cubicBezTo>
                  <a:pt x="14" y="38"/>
                  <a:pt x="14" y="37"/>
                  <a:pt x="13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" name="Freeform 62"/>
          <p:cNvSpPr>
            <a:spLocks noEditPoints="1"/>
          </p:cNvSpPr>
          <p:nvPr/>
        </p:nvSpPr>
        <p:spPr bwMode="auto">
          <a:xfrm>
            <a:off x="1806575" y="1495425"/>
            <a:ext cx="420687" cy="228600"/>
          </a:xfrm>
          <a:custGeom>
            <a:avLst/>
            <a:gdLst>
              <a:gd name="T0" fmla="*/ 76 w 112"/>
              <a:gd name="T1" fmla="*/ 1 h 61"/>
              <a:gd name="T2" fmla="*/ 6 w 112"/>
              <a:gd name="T3" fmla="*/ 48 h 61"/>
              <a:gd name="T4" fmla="*/ 82 w 112"/>
              <a:gd name="T5" fmla="*/ 37 h 61"/>
              <a:gd name="T6" fmla="*/ 81 w 112"/>
              <a:gd name="T7" fmla="*/ 32 h 61"/>
              <a:gd name="T8" fmla="*/ 88 w 112"/>
              <a:gd name="T9" fmla="*/ 26 h 61"/>
              <a:gd name="T10" fmla="*/ 6 w 112"/>
              <a:gd name="T11" fmla="*/ 21 h 61"/>
              <a:gd name="T12" fmla="*/ 15 w 112"/>
              <a:gd name="T13" fmla="*/ 21 h 61"/>
              <a:gd name="T14" fmla="*/ 12 w 112"/>
              <a:gd name="T15" fmla="*/ 31 h 61"/>
              <a:gd name="T16" fmla="*/ 13 w 112"/>
              <a:gd name="T17" fmla="*/ 33 h 61"/>
              <a:gd name="T18" fmla="*/ 23 w 112"/>
              <a:gd name="T19" fmla="*/ 31 h 61"/>
              <a:gd name="T20" fmla="*/ 14 w 112"/>
              <a:gd name="T21" fmla="*/ 40 h 61"/>
              <a:gd name="T22" fmla="*/ 48 w 112"/>
              <a:gd name="T23" fmla="*/ 26 h 61"/>
              <a:gd name="T24" fmla="*/ 59 w 112"/>
              <a:gd name="T25" fmla="*/ 20 h 61"/>
              <a:gd name="T26" fmla="*/ 36 w 112"/>
              <a:gd name="T27" fmla="*/ 35 h 61"/>
              <a:gd name="T28" fmla="*/ 89 w 112"/>
              <a:gd name="T29" fmla="*/ 16 h 61"/>
              <a:gd name="T30" fmla="*/ 78 w 112"/>
              <a:gd name="T31" fmla="*/ 15 h 61"/>
              <a:gd name="T32" fmla="*/ 78 w 112"/>
              <a:gd name="T33" fmla="*/ 7 h 61"/>
              <a:gd name="T34" fmla="*/ 49 w 112"/>
              <a:gd name="T35" fmla="*/ 33 h 61"/>
              <a:gd name="T36" fmla="*/ 75 w 112"/>
              <a:gd name="T37" fmla="*/ 18 h 61"/>
              <a:gd name="T38" fmla="*/ 79 w 112"/>
              <a:gd name="T39" fmla="*/ 20 h 61"/>
              <a:gd name="T40" fmla="*/ 81 w 112"/>
              <a:gd name="T41" fmla="*/ 21 h 61"/>
              <a:gd name="T42" fmla="*/ 80 w 112"/>
              <a:gd name="T43" fmla="*/ 18 h 61"/>
              <a:gd name="T44" fmla="*/ 77 w 112"/>
              <a:gd name="T45" fmla="*/ 15 h 61"/>
              <a:gd name="T46" fmla="*/ 76 w 112"/>
              <a:gd name="T47" fmla="*/ 5 h 61"/>
              <a:gd name="T48" fmla="*/ 10 w 112"/>
              <a:gd name="T49" fmla="*/ 42 h 61"/>
              <a:gd name="T50" fmla="*/ 10 w 112"/>
              <a:gd name="T51" fmla="*/ 36 h 61"/>
              <a:gd name="T52" fmla="*/ 9 w 112"/>
              <a:gd name="T53" fmla="*/ 43 h 61"/>
              <a:gd name="T54" fmla="*/ 35 w 112"/>
              <a:gd name="T55" fmla="*/ 26 h 61"/>
              <a:gd name="T56" fmla="*/ 10 w 112"/>
              <a:gd name="T57" fmla="*/ 34 h 61"/>
              <a:gd name="T58" fmla="*/ 9 w 112"/>
              <a:gd name="T59" fmla="*/ 30 h 61"/>
              <a:gd name="T60" fmla="*/ 15 w 112"/>
              <a:gd name="T61" fmla="*/ 26 h 61"/>
              <a:gd name="T62" fmla="*/ 7 w 112"/>
              <a:gd name="T63" fmla="*/ 23 h 61"/>
              <a:gd name="T64" fmla="*/ 17 w 112"/>
              <a:gd name="T65" fmla="*/ 46 h 61"/>
              <a:gd name="T66" fmla="*/ 66 w 112"/>
              <a:gd name="T67" fmla="*/ 22 h 61"/>
              <a:gd name="T68" fmla="*/ 78 w 112"/>
              <a:gd name="T69" fmla="*/ 19 h 61"/>
              <a:gd name="T70" fmla="*/ 48 w 112"/>
              <a:gd name="T71" fmla="*/ 40 h 61"/>
              <a:gd name="T72" fmla="*/ 49 w 112"/>
              <a:gd name="T73" fmla="*/ 44 h 61"/>
              <a:gd name="T74" fmla="*/ 94 w 112"/>
              <a:gd name="T75" fmla="*/ 19 h 61"/>
              <a:gd name="T76" fmla="*/ 42 w 112"/>
              <a:gd name="T77" fmla="*/ 45 h 61"/>
              <a:gd name="T78" fmla="*/ 66 w 112"/>
              <a:gd name="T79" fmla="*/ 42 h 61"/>
              <a:gd name="T80" fmla="*/ 84 w 112"/>
              <a:gd name="T81" fmla="*/ 29 h 61"/>
              <a:gd name="T82" fmla="*/ 74 w 112"/>
              <a:gd name="T83" fmla="*/ 39 h 61"/>
              <a:gd name="T84" fmla="*/ 98 w 112"/>
              <a:gd name="T85" fmla="*/ 25 h 61"/>
              <a:gd name="T86" fmla="*/ 43 w 112"/>
              <a:gd name="T87" fmla="*/ 45 h 61"/>
              <a:gd name="T88" fmla="*/ 79 w 112"/>
              <a:gd name="T89" fmla="*/ 32 h 61"/>
              <a:gd name="T90" fmla="*/ 78 w 112"/>
              <a:gd name="T91" fmla="*/ 52 h 61"/>
              <a:gd name="T92" fmla="*/ 98 w 112"/>
              <a:gd name="T93" fmla="*/ 36 h 61"/>
              <a:gd name="T94" fmla="*/ 78 w 112"/>
              <a:gd name="T95" fmla="*/ 46 h 61"/>
              <a:gd name="T96" fmla="*/ 99 w 112"/>
              <a:gd name="T97" fmla="*/ 31 h 61"/>
              <a:gd name="T98" fmla="*/ 97 w 112"/>
              <a:gd name="T99" fmla="*/ 40 h 61"/>
              <a:gd name="T100" fmla="*/ 89 w 112"/>
              <a:gd name="T101" fmla="*/ 45 h 61"/>
              <a:gd name="T102" fmla="*/ 107 w 112"/>
              <a:gd name="T103" fmla="*/ 31 h 61"/>
              <a:gd name="T104" fmla="*/ 103 w 112"/>
              <a:gd name="T105" fmla="*/ 31 h 61"/>
              <a:gd name="T106" fmla="*/ 78 w 112"/>
              <a:gd name="T107" fmla="*/ 44 h 61"/>
              <a:gd name="T108" fmla="*/ 76 w 112"/>
              <a:gd name="T109" fmla="*/ 41 h 61"/>
              <a:gd name="T110" fmla="*/ 91 w 112"/>
              <a:gd name="T111" fmla="*/ 37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2" h="61">
                <a:moveTo>
                  <a:pt x="77" y="60"/>
                </a:moveTo>
                <a:cubicBezTo>
                  <a:pt x="78" y="61"/>
                  <a:pt x="78" y="61"/>
                  <a:pt x="79" y="60"/>
                </a:cubicBezTo>
                <a:cubicBezTo>
                  <a:pt x="89" y="50"/>
                  <a:pt x="101" y="41"/>
                  <a:pt x="111" y="31"/>
                </a:cubicBezTo>
                <a:cubicBezTo>
                  <a:pt x="112" y="31"/>
                  <a:pt x="112" y="30"/>
                  <a:pt x="112" y="30"/>
                </a:cubicBezTo>
                <a:cubicBezTo>
                  <a:pt x="112" y="29"/>
                  <a:pt x="111" y="29"/>
                  <a:pt x="111" y="29"/>
                </a:cubicBezTo>
                <a:cubicBezTo>
                  <a:pt x="106" y="23"/>
                  <a:pt x="99" y="18"/>
                  <a:pt x="93" y="14"/>
                </a:cubicBezTo>
                <a:cubicBezTo>
                  <a:pt x="87" y="9"/>
                  <a:pt x="81" y="5"/>
                  <a:pt x="76" y="1"/>
                </a:cubicBezTo>
                <a:cubicBezTo>
                  <a:pt x="75" y="0"/>
                  <a:pt x="75" y="0"/>
                  <a:pt x="74" y="1"/>
                </a:cubicBezTo>
                <a:cubicBezTo>
                  <a:pt x="74" y="1"/>
                  <a:pt x="73" y="1"/>
                  <a:pt x="73" y="2"/>
                </a:cubicBezTo>
                <a:cubicBezTo>
                  <a:pt x="74" y="7"/>
                  <a:pt x="73" y="12"/>
                  <a:pt x="72" y="17"/>
                </a:cubicBezTo>
                <a:cubicBezTo>
                  <a:pt x="49" y="17"/>
                  <a:pt x="25" y="19"/>
                  <a:pt x="2" y="16"/>
                </a:cubicBezTo>
                <a:cubicBezTo>
                  <a:pt x="1" y="15"/>
                  <a:pt x="0" y="16"/>
                  <a:pt x="0" y="17"/>
                </a:cubicBezTo>
                <a:cubicBezTo>
                  <a:pt x="0" y="18"/>
                  <a:pt x="0" y="18"/>
                  <a:pt x="0" y="18"/>
                </a:cubicBezTo>
                <a:cubicBezTo>
                  <a:pt x="7" y="26"/>
                  <a:pt x="8" y="38"/>
                  <a:pt x="6" y="48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49"/>
                  <a:pt x="7" y="49"/>
                  <a:pt x="7" y="49"/>
                </a:cubicBezTo>
                <a:cubicBezTo>
                  <a:pt x="30" y="49"/>
                  <a:pt x="53" y="47"/>
                  <a:pt x="75" y="47"/>
                </a:cubicBezTo>
                <a:cubicBezTo>
                  <a:pt x="75" y="51"/>
                  <a:pt x="75" y="55"/>
                  <a:pt x="75" y="59"/>
                </a:cubicBezTo>
                <a:cubicBezTo>
                  <a:pt x="75" y="60"/>
                  <a:pt x="76" y="61"/>
                  <a:pt x="77" y="60"/>
                </a:cubicBezTo>
                <a:close/>
                <a:moveTo>
                  <a:pt x="69" y="44"/>
                </a:moveTo>
                <a:cubicBezTo>
                  <a:pt x="74" y="42"/>
                  <a:pt x="77" y="39"/>
                  <a:pt x="82" y="37"/>
                </a:cubicBezTo>
                <a:cubicBezTo>
                  <a:pt x="82" y="37"/>
                  <a:pt x="82" y="37"/>
                  <a:pt x="82" y="37"/>
                </a:cubicBezTo>
                <a:cubicBezTo>
                  <a:pt x="79" y="39"/>
                  <a:pt x="76" y="41"/>
                  <a:pt x="73" y="44"/>
                </a:cubicBezTo>
                <a:cubicBezTo>
                  <a:pt x="71" y="44"/>
                  <a:pt x="70" y="44"/>
                  <a:pt x="69" y="44"/>
                </a:cubicBezTo>
                <a:close/>
                <a:moveTo>
                  <a:pt x="58" y="44"/>
                </a:moveTo>
                <a:cubicBezTo>
                  <a:pt x="63" y="42"/>
                  <a:pt x="68" y="39"/>
                  <a:pt x="73" y="36"/>
                </a:cubicBezTo>
                <a:cubicBezTo>
                  <a:pt x="79" y="32"/>
                  <a:pt x="84" y="30"/>
                  <a:pt x="90" y="27"/>
                </a:cubicBezTo>
                <a:cubicBezTo>
                  <a:pt x="87" y="29"/>
                  <a:pt x="84" y="31"/>
                  <a:pt x="81" y="32"/>
                </a:cubicBezTo>
                <a:cubicBezTo>
                  <a:pt x="74" y="36"/>
                  <a:pt x="68" y="40"/>
                  <a:pt x="62" y="44"/>
                </a:cubicBezTo>
                <a:cubicBezTo>
                  <a:pt x="62" y="44"/>
                  <a:pt x="61" y="44"/>
                  <a:pt x="61" y="44"/>
                </a:cubicBezTo>
                <a:cubicBezTo>
                  <a:pt x="60" y="44"/>
                  <a:pt x="59" y="44"/>
                  <a:pt x="58" y="44"/>
                </a:cubicBezTo>
                <a:close/>
                <a:moveTo>
                  <a:pt x="49" y="45"/>
                </a:moveTo>
                <a:cubicBezTo>
                  <a:pt x="64" y="38"/>
                  <a:pt x="77" y="30"/>
                  <a:pt x="91" y="23"/>
                </a:cubicBezTo>
                <a:cubicBezTo>
                  <a:pt x="93" y="22"/>
                  <a:pt x="98" y="19"/>
                  <a:pt x="94" y="22"/>
                </a:cubicBezTo>
                <a:cubicBezTo>
                  <a:pt x="92" y="23"/>
                  <a:pt x="90" y="24"/>
                  <a:pt x="88" y="26"/>
                </a:cubicBezTo>
                <a:cubicBezTo>
                  <a:pt x="85" y="28"/>
                  <a:pt x="81" y="30"/>
                  <a:pt x="77" y="32"/>
                </a:cubicBezTo>
                <a:cubicBezTo>
                  <a:pt x="70" y="36"/>
                  <a:pt x="63" y="41"/>
                  <a:pt x="56" y="44"/>
                </a:cubicBezTo>
                <a:cubicBezTo>
                  <a:pt x="54" y="44"/>
                  <a:pt x="51" y="45"/>
                  <a:pt x="49" y="45"/>
                </a:cubicBezTo>
                <a:close/>
                <a:moveTo>
                  <a:pt x="5" y="19"/>
                </a:moveTo>
                <a:cubicBezTo>
                  <a:pt x="6" y="19"/>
                  <a:pt x="7" y="19"/>
                  <a:pt x="8" y="19"/>
                </a:cubicBezTo>
                <a:cubicBezTo>
                  <a:pt x="8" y="20"/>
                  <a:pt x="7" y="20"/>
                  <a:pt x="6" y="20"/>
                </a:cubicBezTo>
                <a:cubicBezTo>
                  <a:pt x="5" y="20"/>
                  <a:pt x="6" y="21"/>
                  <a:pt x="6" y="21"/>
                </a:cubicBezTo>
                <a:cubicBezTo>
                  <a:pt x="6" y="21"/>
                  <a:pt x="10" y="19"/>
                  <a:pt x="9" y="21"/>
                </a:cubicBezTo>
                <a:cubicBezTo>
                  <a:pt x="8" y="21"/>
                  <a:pt x="7" y="22"/>
                  <a:pt x="7" y="22"/>
                </a:cubicBezTo>
                <a:cubicBezTo>
                  <a:pt x="6" y="21"/>
                  <a:pt x="5" y="20"/>
                  <a:pt x="5" y="19"/>
                </a:cubicBezTo>
                <a:close/>
                <a:moveTo>
                  <a:pt x="21" y="20"/>
                </a:moveTo>
                <a:cubicBezTo>
                  <a:pt x="18" y="21"/>
                  <a:pt x="16" y="23"/>
                  <a:pt x="14" y="25"/>
                </a:cubicBezTo>
                <a:cubicBezTo>
                  <a:pt x="13" y="25"/>
                  <a:pt x="8" y="27"/>
                  <a:pt x="9" y="26"/>
                </a:cubicBezTo>
                <a:cubicBezTo>
                  <a:pt x="11" y="24"/>
                  <a:pt x="13" y="23"/>
                  <a:pt x="15" y="21"/>
                </a:cubicBezTo>
                <a:cubicBezTo>
                  <a:pt x="15" y="21"/>
                  <a:pt x="15" y="20"/>
                  <a:pt x="15" y="20"/>
                </a:cubicBezTo>
                <a:cubicBezTo>
                  <a:pt x="12" y="21"/>
                  <a:pt x="10" y="22"/>
                  <a:pt x="7" y="23"/>
                </a:cubicBezTo>
                <a:cubicBezTo>
                  <a:pt x="6" y="23"/>
                  <a:pt x="9" y="21"/>
                  <a:pt x="9" y="21"/>
                </a:cubicBezTo>
                <a:cubicBezTo>
                  <a:pt x="10" y="21"/>
                  <a:pt x="10" y="20"/>
                  <a:pt x="10" y="20"/>
                </a:cubicBezTo>
                <a:cubicBezTo>
                  <a:pt x="14" y="20"/>
                  <a:pt x="17" y="20"/>
                  <a:pt x="21" y="20"/>
                </a:cubicBezTo>
                <a:close/>
                <a:moveTo>
                  <a:pt x="31" y="20"/>
                </a:moveTo>
                <a:cubicBezTo>
                  <a:pt x="24" y="23"/>
                  <a:pt x="19" y="29"/>
                  <a:pt x="12" y="31"/>
                </a:cubicBezTo>
                <a:cubicBezTo>
                  <a:pt x="8" y="33"/>
                  <a:pt x="12" y="31"/>
                  <a:pt x="14" y="30"/>
                </a:cubicBezTo>
                <a:cubicBezTo>
                  <a:pt x="16" y="29"/>
                  <a:pt x="18" y="28"/>
                  <a:pt x="20" y="26"/>
                </a:cubicBezTo>
                <a:cubicBezTo>
                  <a:pt x="23" y="25"/>
                  <a:pt x="26" y="23"/>
                  <a:pt x="29" y="20"/>
                </a:cubicBezTo>
                <a:cubicBezTo>
                  <a:pt x="30" y="20"/>
                  <a:pt x="30" y="20"/>
                  <a:pt x="31" y="20"/>
                </a:cubicBezTo>
                <a:close/>
                <a:moveTo>
                  <a:pt x="38" y="20"/>
                </a:moveTo>
                <a:cubicBezTo>
                  <a:pt x="29" y="24"/>
                  <a:pt x="22" y="30"/>
                  <a:pt x="13" y="34"/>
                </a:cubicBezTo>
                <a:cubicBezTo>
                  <a:pt x="9" y="35"/>
                  <a:pt x="10" y="35"/>
                  <a:pt x="13" y="33"/>
                </a:cubicBezTo>
                <a:cubicBezTo>
                  <a:pt x="16" y="32"/>
                  <a:pt x="19" y="30"/>
                  <a:pt x="21" y="29"/>
                </a:cubicBezTo>
                <a:cubicBezTo>
                  <a:pt x="26" y="26"/>
                  <a:pt x="30" y="24"/>
                  <a:pt x="34" y="20"/>
                </a:cubicBezTo>
                <a:cubicBezTo>
                  <a:pt x="36" y="20"/>
                  <a:pt x="37" y="20"/>
                  <a:pt x="38" y="20"/>
                </a:cubicBezTo>
                <a:close/>
                <a:moveTo>
                  <a:pt x="44" y="20"/>
                </a:moveTo>
                <a:cubicBezTo>
                  <a:pt x="33" y="25"/>
                  <a:pt x="24" y="33"/>
                  <a:pt x="13" y="38"/>
                </a:cubicBezTo>
                <a:cubicBezTo>
                  <a:pt x="7" y="40"/>
                  <a:pt x="12" y="37"/>
                  <a:pt x="14" y="36"/>
                </a:cubicBezTo>
                <a:cubicBezTo>
                  <a:pt x="17" y="34"/>
                  <a:pt x="20" y="32"/>
                  <a:pt x="23" y="31"/>
                </a:cubicBezTo>
                <a:cubicBezTo>
                  <a:pt x="29" y="28"/>
                  <a:pt x="35" y="24"/>
                  <a:pt x="41" y="20"/>
                </a:cubicBezTo>
                <a:cubicBezTo>
                  <a:pt x="41" y="20"/>
                  <a:pt x="41" y="20"/>
                  <a:pt x="41" y="20"/>
                </a:cubicBezTo>
                <a:cubicBezTo>
                  <a:pt x="42" y="20"/>
                  <a:pt x="43" y="20"/>
                  <a:pt x="44" y="20"/>
                </a:cubicBezTo>
                <a:close/>
                <a:moveTo>
                  <a:pt x="51" y="20"/>
                </a:moveTo>
                <a:cubicBezTo>
                  <a:pt x="45" y="22"/>
                  <a:pt x="40" y="26"/>
                  <a:pt x="35" y="29"/>
                </a:cubicBezTo>
                <a:cubicBezTo>
                  <a:pt x="31" y="31"/>
                  <a:pt x="28" y="33"/>
                  <a:pt x="24" y="34"/>
                </a:cubicBezTo>
                <a:cubicBezTo>
                  <a:pt x="21" y="36"/>
                  <a:pt x="17" y="38"/>
                  <a:pt x="14" y="40"/>
                </a:cubicBezTo>
                <a:cubicBezTo>
                  <a:pt x="12" y="41"/>
                  <a:pt x="11" y="42"/>
                  <a:pt x="10" y="43"/>
                </a:cubicBezTo>
                <a:cubicBezTo>
                  <a:pt x="12" y="41"/>
                  <a:pt x="14" y="39"/>
                  <a:pt x="16" y="38"/>
                </a:cubicBezTo>
                <a:cubicBezTo>
                  <a:pt x="19" y="35"/>
                  <a:pt x="23" y="33"/>
                  <a:pt x="26" y="31"/>
                </a:cubicBezTo>
                <a:cubicBezTo>
                  <a:pt x="33" y="28"/>
                  <a:pt x="40" y="24"/>
                  <a:pt x="46" y="20"/>
                </a:cubicBezTo>
                <a:cubicBezTo>
                  <a:pt x="48" y="20"/>
                  <a:pt x="49" y="20"/>
                  <a:pt x="51" y="20"/>
                </a:cubicBezTo>
                <a:close/>
                <a:moveTo>
                  <a:pt x="59" y="20"/>
                </a:moveTo>
                <a:cubicBezTo>
                  <a:pt x="55" y="22"/>
                  <a:pt x="52" y="24"/>
                  <a:pt x="48" y="26"/>
                </a:cubicBezTo>
                <a:cubicBezTo>
                  <a:pt x="45" y="28"/>
                  <a:pt x="42" y="29"/>
                  <a:pt x="39" y="31"/>
                </a:cubicBezTo>
                <a:cubicBezTo>
                  <a:pt x="31" y="35"/>
                  <a:pt x="23" y="39"/>
                  <a:pt x="15" y="44"/>
                </a:cubicBezTo>
                <a:cubicBezTo>
                  <a:pt x="14" y="44"/>
                  <a:pt x="13" y="45"/>
                  <a:pt x="12" y="45"/>
                </a:cubicBezTo>
                <a:cubicBezTo>
                  <a:pt x="14" y="44"/>
                  <a:pt x="15" y="43"/>
                  <a:pt x="16" y="43"/>
                </a:cubicBezTo>
                <a:cubicBezTo>
                  <a:pt x="21" y="40"/>
                  <a:pt x="25" y="37"/>
                  <a:pt x="29" y="34"/>
                </a:cubicBezTo>
                <a:cubicBezTo>
                  <a:pt x="37" y="29"/>
                  <a:pt x="45" y="24"/>
                  <a:pt x="54" y="20"/>
                </a:cubicBezTo>
                <a:cubicBezTo>
                  <a:pt x="56" y="20"/>
                  <a:pt x="57" y="20"/>
                  <a:pt x="59" y="20"/>
                </a:cubicBezTo>
                <a:close/>
                <a:moveTo>
                  <a:pt x="69" y="19"/>
                </a:moveTo>
                <a:cubicBezTo>
                  <a:pt x="63" y="22"/>
                  <a:pt x="58" y="26"/>
                  <a:pt x="52" y="29"/>
                </a:cubicBezTo>
                <a:cubicBezTo>
                  <a:pt x="48" y="31"/>
                  <a:pt x="44" y="33"/>
                  <a:pt x="40" y="35"/>
                </a:cubicBezTo>
                <a:cubicBezTo>
                  <a:pt x="35" y="37"/>
                  <a:pt x="31" y="40"/>
                  <a:pt x="26" y="42"/>
                </a:cubicBezTo>
                <a:cubicBezTo>
                  <a:pt x="24" y="43"/>
                  <a:pt x="21" y="44"/>
                  <a:pt x="19" y="45"/>
                </a:cubicBezTo>
                <a:cubicBezTo>
                  <a:pt x="20" y="45"/>
                  <a:pt x="22" y="44"/>
                  <a:pt x="23" y="43"/>
                </a:cubicBezTo>
                <a:cubicBezTo>
                  <a:pt x="28" y="40"/>
                  <a:pt x="32" y="37"/>
                  <a:pt x="36" y="35"/>
                </a:cubicBezTo>
                <a:cubicBezTo>
                  <a:pt x="40" y="33"/>
                  <a:pt x="43" y="30"/>
                  <a:pt x="47" y="28"/>
                </a:cubicBezTo>
                <a:cubicBezTo>
                  <a:pt x="47" y="28"/>
                  <a:pt x="47" y="28"/>
                  <a:pt x="48" y="28"/>
                </a:cubicBezTo>
                <a:cubicBezTo>
                  <a:pt x="52" y="25"/>
                  <a:pt x="57" y="22"/>
                  <a:pt x="61" y="20"/>
                </a:cubicBezTo>
                <a:cubicBezTo>
                  <a:pt x="64" y="20"/>
                  <a:pt x="67" y="20"/>
                  <a:pt x="69" y="19"/>
                </a:cubicBezTo>
                <a:close/>
                <a:moveTo>
                  <a:pt x="91" y="16"/>
                </a:moveTo>
                <a:cubicBezTo>
                  <a:pt x="90" y="16"/>
                  <a:pt x="89" y="16"/>
                  <a:pt x="88" y="17"/>
                </a:cubicBezTo>
                <a:cubicBezTo>
                  <a:pt x="88" y="16"/>
                  <a:pt x="89" y="16"/>
                  <a:pt x="89" y="16"/>
                </a:cubicBezTo>
                <a:cubicBezTo>
                  <a:pt x="90" y="15"/>
                  <a:pt x="90" y="15"/>
                  <a:pt x="89" y="15"/>
                </a:cubicBezTo>
                <a:cubicBezTo>
                  <a:pt x="86" y="15"/>
                  <a:pt x="84" y="16"/>
                  <a:pt x="81" y="17"/>
                </a:cubicBezTo>
                <a:cubicBezTo>
                  <a:pt x="80" y="17"/>
                  <a:pt x="75" y="19"/>
                  <a:pt x="78" y="17"/>
                </a:cubicBezTo>
                <a:cubicBezTo>
                  <a:pt x="80" y="16"/>
                  <a:pt x="82" y="15"/>
                  <a:pt x="84" y="15"/>
                </a:cubicBezTo>
                <a:cubicBezTo>
                  <a:pt x="84" y="14"/>
                  <a:pt x="84" y="14"/>
                  <a:pt x="84" y="14"/>
                </a:cubicBezTo>
                <a:cubicBezTo>
                  <a:pt x="81" y="14"/>
                  <a:pt x="80" y="15"/>
                  <a:pt x="78" y="16"/>
                </a:cubicBezTo>
                <a:cubicBezTo>
                  <a:pt x="74" y="18"/>
                  <a:pt x="78" y="15"/>
                  <a:pt x="78" y="15"/>
                </a:cubicBezTo>
                <a:cubicBezTo>
                  <a:pt x="80" y="14"/>
                  <a:pt x="81" y="13"/>
                  <a:pt x="82" y="13"/>
                </a:cubicBezTo>
                <a:cubicBezTo>
                  <a:pt x="83" y="12"/>
                  <a:pt x="82" y="12"/>
                  <a:pt x="82" y="12"/>
                </a:cubicBezTo>
                <a:cubicBezTo>
                  <a:pt x="81" y="13"/>
                  <a:pt x="77" y="14"/>
                  <a:pt x="76" y="15"/>
                </a:cubicBezTo>
                <a:cubicBezTo>
                  <a:pt x="77" y="13"/>
                  <a:pt x="79" y="12"/>
                  <a:pt x="80" y="11"/>
                </a:cubicBezTo>
                <a:cubicBezTo>
                  <a:pt x="80" y="10"/>
                  <a:pt x="80" y="10"/>
                  <a:pt x="79" y="10"/>
                </a:cubicBezTo>
                <a:cubicBezTo>
                  <a:pt x="76" y="12"/>
                  <a:pt x="78" y="9"/>
                  <a:pt x="79" y="8"/>
                </a:cubicBezTo>
                <a:cubicBezTo>
                  <a:pt x="79" y="7"/>
                  <a:pt x="79" y="7"/>
                  <a:pt x="78" y="7"/>
                </a:cubicBezTo>
                <a:cubicBezTo>
                  <a:pt x="76" y="8"/>
                  <a:pt x="76" y="7"/>
                  <a:pt x="77" y="5"/>
                </a:cubicBezTo>
                <a:cubicBezTo>
                  <a:pt x="82" y="9"/>
                  <a:pt x="87" y="13"/>
                  <a:pt x="91" y="16"/>
                </a:cubicBezTo>
                <a:close/>
                <a:moveTo>
                  <a:pt x="80" y="18"/>
                </a:moveTo>
                <a:cubicBezTo>
                  <a:pt x="64" y="25"/>
                  <a:pt x="49" y="35"/>
                  <a:pt x="34" y="43"/>
                </a:cubicBezTo>
                <a:cubicBezTo>
                  <a:pt x="33" y="43"/>
                  <a:pt x="27" y="47"/>
                  <a:pt x="31" y="44"/>
                </a:cubicBezTo>
                <a:cubicBezTo>
                  <a:pt x="33" y="43"/>
                  <a:pt x="35" y="41"/>
                  <a:pt x="37" y="40"/>
                </a:cubicBezTo>
                <a:cubicBezTo>
                  <a:pt x="41" y="38"/>
                  <a:pt x="45" y="35"/>
                  <a:pt x="49" y="33"/>
                </a:cubicBezTo>
                <a:cubicBezTo>
                  <a:pt x="57" y="29"/>
                  <a:pt x="64" y="23"/>
                  <a:pt x="72" y="19"/>
                </a:cubicBezTo>
                <a:cubicBezTo>
                  <a:pt x="73" y="19"/>
                  <a:pt x="73" y="19"/>
                  <a:pt x="74" y="19"/>
                </a:cubicBezTo>
                <a:cubicBezTo>
                  <a:pt x="74" y="19"/>
                  <a:pt x="75" y="19"/>
                  <a:pt x="75" y="19"/>
                </a:cubicBezTo>
                <a:cubicBezTo>
                  <a:pt x="75" y="19"/>
                  <a:pt x="75" y="18"/>
                  <a:pt x="75" y="18"/>
                </a:cubicBezTo>
                <a:cubicBezTo>
                  <a:pt x="75" y="18"/>
                  <a:pt x="75" y="18"/>
                  <a:pt x="75" y="18"/>
                </a:cubicBezTo>
                <a:cubicBezTo>
                  <a:pt x="76" y="18"/>
                  <a:pt x="76" y="18"/>
                  <a:pt x="77" y="17"/>
                </a:cubicBezTo>
                <a:cubicBezTo>
                  <a:pt x="76" y="18"/>
                  <a:pt x="76" y="18"/>
                  <a:pt x="75" y="18"/>
                </a:cubicBezTo>
                <a:cubicBezTo>
                  <a:pt x="75" y="19"/>
                  <a:pt x="76" y="19"/>
                  <a:pt x="76" y="19"/>
                </a:cubicBezTo>
                <a:cubicBezTo>
                  <a:pt x="78" y="19"/>
                  <a:pt x="79" y="18"/>
                  <a:pt x="81" y="17"/>
                </a:cubicBezTo>
                <a:cubicBezTo>
                  <a:pt x="82" y="17"/>
                  <a:pt x="83" y="17"/>
                  <a:pt x="84" y="16"/>
                </a:cubicBezTo>
                <a:cubicBezTo>
                  <a:pt x="85" y="16"/>
                  <a:pt x="88" y="16"/>
                  <a:pt x="88" y="16"/>
                </a:cubicBezTo>
                <a:cubicBezTo>
                  <a:pt x="87" y="17"/>
                  <a:pt x="86" y="17"/>
                  <a:pt x="84" y="18"/>
                </a:cubicBezTo>
                <a:cubicBezTo>
                  <a:pt x="84" y="18"/>
                  <a:pt x="84" y="18"/>
                  <a:pt x="83" y="18"/>
                </a:cubicBezTo>
                <a:cubicBezTo>
                  <a:pt x="82" y="19"/>
                  <a:pt x="81" y="19"/>
                  <a:pt x="79" y="20"/>
                </a:cubicBezTo>
                <a:cubicBezTo>
                  <a:pt x="78" y="20"/>
                  <a:pt x="77" y="20"/>
                  <a:pt x="78" y="21"/>
                </a:cubicBezTo>
                <a:cubicBezTo>
                  <a:pt x="77" y="21"/>
                  <a:pt x="77" y="21"/>
                  <a:pt x="77" y="21"/>
                </a:cubicBezTo>
                <a:cubicBezTo>
                  <a:pt x="76" y="21"/>
                  <a:pt x="76" y="22"/>
                  <a:pt x="77" y="22"/>
                </a:cubicBezTo>
                <a:cubicBezTo>
                  <a:pt x="81" y="21"/>
                  <a:pt x="84" y="19"/>
                  <a:pt x="88" y="17"/>
                </a:cubicBezTo>
                <a:cubicBezTo>
                  <a:pt x="89" y="17"/>
                  <a:pt x="90" y="17"/>
                  <a:pt x="91" y="17"/>
                </a:cubicBezTo>
                <a:cubicBezTo>
                  <a:pt x="90" y="17"/>
                  <a:pt x="88" y="18"/>
                  <a:pt x="87" y="19"/>
                </a:cubicBezTo>
                <a:cubicBezTo>
                  <a:pt x="85" y="20"/>
                  <a:pt x="83" y="20"/>
                  <a:pt x="81" y="21"/>
                </a:cubicBezTo>
                <a:cubicBezTo>
                  <a:pt x="76" y="24"/>
                  <a:pt x="72" y="27"/>
                  <a:pt x="68" y="30"/>
                </a:cubicBezTo>
                <a:cubicBezTo>
                  <a:pt x="62" y="33"/>
                  <a:pt x="57" y="35"/>
                  <a:pt x="52" y="37"/>
                </a:cubicBezTo>
                <a:cubicBezTo>
                  <a:pt x="47" y="40"/>
                  <a:pt x="43" y="42"/>
                  <a:pt x="38" y="44"/>
                </a:cubicBezTo>
                <a:cubicBezTo>
                  <a:pt x="34" y="46"/>
                  <a:pt x="40" y="42"/>
                  <a:pt x="41" y="42"/>
                </a:cubicBezTo>
                <a:cubicBezTo>
                  <a:pt x="43" y="40"/>
                  <a:pt x="46" y="39"/>
                  <a:pt x="49" y="37"/>
                </a:cubicBezTo>
                <a:cubicBezTo>
                  <a:pt x="59" y="31"/>
                  <a:pt x="70" y="26"/>
                  <a:pt x="80" y="19"/>
                </a:cubicBezTo>
                <a:cubicBezTo>
                  <a:pt x="80" y="19"/>
                  <a:pt x="80" y="18"/>
                  <a:pt x="80" y="18"/>
                </a:cubicBezTo>
                <a:close/>
                <a:moveTo>
                  <a:pt x="76" y="8"/>
                </a:moveTo>
                <a:cubicBezTo>
                  <a:pt x="76" y="8"/>
                  <a:pt x="76" y="8"/>
                  <a:pt x="76" y="8"/>
                </a:cubicBezTo>
                <a:cubicBezTo>
                  <a:pt x="77" y="8"/>
                  <a:pt x="78" y="8"/>
                  <a:pt x="78" y="8"/>
                </a:cubicBezTo>
                <a:cubicBezTo>
                  <a:pt x="77" y="9"/>
                  <a:pt x="77" y="10"/>
                  <a:pt x="76" y="11"/>
                </a:cubicBezTo>
                <a:cubicBezTo>
                  <a:pt x="76" y="10"/>
                  <a:pt x="76" y="9"/>
                  <a:pt x="76" y="8"/>
                </a:cubicBezTo>
                <a:close/>
                <a:moveTo>
                  <a:pt x="75" y="16"/>
                </a:moveTo>
                <a:cubicBezTo>
                  <a:pt x="76" y="15"/>
                  <a:pt x="76" y="15"/>
                  <a:pt x="77" y="15"/>
                </a:cubicBezTo>
                <a:cubicBezTo>
                  <a:pt x="76" y="16"/>
                  <a:pt x="76" y="16"/>
                  <a:pt x="75" y="17"/>
                </a:cubicBezTo>
                <a:cubicBezTo>
                  <a:pt x="75" y="16"/>
                  <a:pt x="75" y="16"/>
                  <a:pt x="75" y="16"/>
                </a:cubicBezTo>
                <a:close/>
                <a:moveTo>
                  <a:pt x="76" y="13"/>
                </a:moveTo>
                <a:cubicBezTo>
                  <a:pt x="77" y="12"/>
                  <a:pt x="78" y="12"/>
                  <a:pt x="79" y="11"/>
                </a:cubicBezTo>
                <a:cubicBezTo>
                  <a:pt x="78" y="12"/>
                  <a:pt x="77" y="13"/>
                  <a:pt x="76" y="14"/>
                </a:cubicBezTo>
                <a:cubicBezTo>
                  <a:pt x="76" y="14"/>
                  <a:pt x="76" y="13"/>
                  <a:pt x="76" y="13"/>
                </a:cubicBezTo>
                <a:close/>
                <a:moveTo>
                  <a:pt x="76" y="5"/>
                </a:moveTo>
                <a:cubicBezTo>
                  <a:pt x="76" y="5"/>
                  <a:pt x="76" y="6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76" y="5"/>
                  <a:pt x="76" y="5"/>
                  <a:pt x="76" y="5"/>
                </a:cubicBezTo>
                <a:cubicBezTo>
                  <a:pt x="76" y="5"/>
                  <a:pt x="76" y="5"/>
                  <a:pt x="76" y="5"/>
                </a:cubicBezTo>
                <a:close/>
                <a:moveTo>
                  <a:pt x="10" y="39"/>
                </a:moveTo>
                <a:cubicBezTo>
                  <a:pt x="12" y="39"/>
                  <a:pt x="14" y="38"/>
                  <a:pt x="16" y="37"/>
                </a:cubicBezTo>
                <a:cubicBezTo>
                  <a:pt x="14" y="38"/>
                  <a:pt x="12" y="40"/>
                  <a:pt x="10" y="42"/>
                </a:cubicBezTo>
                <a:cubicBezTo>
                  <a:pt x="10" y="41"/>
                  <a:pt x="10" y="40"/>
                  <a:pt x="10" y="39"/>
                </a:cubicBezTo>
                <a:close/>
                <a:moveTo>
                  <a:pt x="10" y="36"/>
                </a:moveTo>
                <a:cubicBezTo>
                  <a:pt x="19" y="32"/>
                  <a:pt x="27" y="26"/>
                  <a:pt x="37" y="22"/>
                </a:cubicBezTo>
                <a:cubicBezTo>
                  <a:pt x="36" y="22"/>
                  <a:pt x="35" y="23"/>
                  <a:pt x="35" y="23"/>
                </a:cubicBezTo>
                <a:cubicBezTo>
                  <a:pt x="32" y="25"/>
                  <a:pt x="29" y="27"/>
                  <a:pt x="26" y="28"/>
                </a:cubicBezTo>
                <a:cubicBezTo>
                  <a:pt x="20" y="31"/>
                  <a:pt x="15" y="34"/>
                  <a:pt x="10" y="38"/>
                </a:cubicBezTo>
                <a:cubicBezTo>
                  <a:pt x="10" y="37"/>
                  <a:pt x="10" y="36"/>
                  <a:pt x="10" y="36"/>
                </a:cubicBezTo>
                <a:close/>
                <a:moveTo>
                  <a:pt x="9" y="28"/>
                </a:moveTo>
                <a:cubicBezTo>
                  <a:pt x="12" y="27"/>
                  <a:pt x="15" y="24"/>
                  <a:pt x="19" y="22"/>
                </a:cubicBezTo>
                <a:cubicBezTo>
                  <a:pt x="19" y="22"/>
                  <a:pt x="20" y="21"/>
                  <a:pt x="21" y="21"/>
                </a:cubicBezTo>
                <a:cubicBezTo>
                  <a:pt x="19" y="22"/>
                  <a:pt x="17" y="23"/>
                  <a:pt x="16" y="25"/>
                </a:cubicBezTo>
                <a:cubicBezTo>
                  <a:pt x="14" y="26"/>
                  <a:pt x="11" y="28"/>
                  <a:pt x="9" y="29"/>
                </a:cubicBezTo>
                <a:cubicBezTo>
                  <a:pt x="9" y="29"/>
                  <a:pt x="9" y="28"/>
                  <a:pt x="9" y="28"/>
                </a:cubicBezTo>
                <a:close/>
                <a:moveTo>
                  <a:pt x="9" y="43"/>
                </a:moveTo>
                <a:cubicBezTo>
                  <a:pt x="12" y="42"/>
                  <a:pt x="14" y="41"/>
                  <a:pt x="16" y="39"/>
                </a:cubicBezTo>
                <a:cubicBezTo>
                  <a:pt x="20" y="37"/>
                  <a:pt x="24" y="35"/>
                  <a:pt x="28" y="33"/>
                </a:cubicBezTo>
                <a:cubicBezTo>
                  <a:pt x="33" y="31"/>
                  <a:pt x="38" y="28"/>
                  <a:pt x="43" y="25"/>
                </a:cubicBezTo>
                <a:cubicBezTo>
                  <a:pt x="39" y="27"/>
                  <a:pt x="35" y="30"/>
                  <a:pt x="32" y="32"/>
                </a:cubicBezTo>
                <a:cubicBezTo>
                  <a:pt x="24" y="36"/>
                  <a:pt x="17" y="42"/>
                  <a:pt x="9" y="46"/>
                </a:cubicBezTo>
                <a:cubicBezTo>
                  <a:pt x="9" y="45"/>
                  <a:pt x="9" y="44"/>
                  <a:pt x="9" y="43"/>
                </a:cubicBezTo>
                <a:close/>
                <a:moveTo>
                  <a:pt x="35" y="26"/>
                </a:moveTo>
                <a:cubicBezTo>
                  <a:pt x="35" y="26"/>
                  <a:pt x="35" y="26"/>
                  <a:pt x="35" y="26"/>
                </a:cubicBezTo>
                <a:cubicBezTo>
                  <a:pt x="37" y="25"/>
                  <a:pt x="38" y="24"/>
                  <a:pt x="40" y="23"/>
                </a:cubicBezTo>
                <a:cubicBezTo>
                  <a:pt x="41" y="23"/>
                  <a:pt x="47" y="19"/>
                  <a:pt x="43" y="21"/>
                </a:cubicBezTo>
                <a:cubicBezTo>
                  <a:pt x="41" y="23"/>
                  <a:pt x="38" y="24"/>
                  <a:pt x="35" y="26"/>
                </a:cubicBezTo>
                <a:close/>
                <a:moveTo>
                  <a:pt x="31" y="22"/>
                </a:moveTo>
                <a:cubicBezTo>
                  <a:pt x="28" y="24"/>
                  <a:pt x="26" y="25"/>
                  <a:pt x="24" y="27"/>
                </a:cubicBezTo>
                <a:cubicBezTo>
                  <a:pt x="19" y="29"/>
                  <a:pt x="14" y="32"/>
                  <a:pt x="10" y="34"/>
                </a:cubicBezTo>
                <a:cubicBezTo>
                  <a:pt x="10" y="34"/>
                  <a:pt x="10" y="33"/>
                  <a:pt x="10" y="32"/>
                </a:cubicBezTo>
                <a:cubicBezTo>
                  <a:pt x="17" y="32"/>
                  <a:pt x="23" y="26"/>
                  <a:pt x="29" y="22"/>
                </a:cubicBezTo>
                <a:cubicBezTo>
                  <a:pt x="30" y="22"/>
                  <a:pt x="31" y="21"/>
                  <a:pt x="32" y="20"/>
                </a:cubicBezTo>
                <a:cubicBezTo>
                  <a:pt x="32" y="20"/>
                  <a:pt x="33" y="20"/>
                  <a:pt x="33" y="20"/>
                </a:cubicBezTo>
                <a:cubicBezTo>
                  <a:pt x="33" y="21"/>
                  <a:pt x="32" y="21"/>
                  <a:pt x="31" y="22"/>
                </a:cubicBezTo>
                <a:close/>
                <a:moveTo>
                  <a:pt x="9" y="31"/>
                </a:moveTo>
                <a:cubicBezTo>
                  <a:pt x="9" y="31"/>
                  <a:pt x="9" y="31"/>
                  <a:pt x="9" y="30"/>
                </a:cubicBezTo>
                <a:cubicBezTo>
                  <a:pt x="13" y="29"/>
                  <a:pt x="16" y="28"/>
                  <a:pt x="19" y="26"/>
                </a:cubicBezTo>
                <a:cubicBezTo>
                  <a:pt x="20" y="25"/>
                  <a:pt x="22" y="23"/>
                  <a:pt x="24" y="22"/>
                </a:cubicBezTo>
                <a:cubicBezTo>
                  <a:pt x="25" y="22"/>
                  <a:pt x="27" y="21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3" y="25"/>
                  <a:pt x="15" y="28"/>
                  <a:pt x="9" y="31"/>
                </a:cubicBezTo>
                <a:close/>
                <a:moveTo>
                  <a:pt x="13" y="28"/>
                </a:moveTo>
                <a:cubicBezTo>
                  <a:pt x="6" y="32"/>
                  <a:pt x="13" y="27"/>
                  <a:pt x="15" y="26"/>
                </a:cubicBezTo>
                <a:cubicBezTo>
                  <a:pt x="17" y="24"/>
                  <a:pt x="20" y="22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4" y="20"/>
                  <a:pt x="25" y="20"/>
                  <a:pt x="26" y="20"/>
                </a:cubicBezTo>
                <a:cubicBezTo>
                  <a:pt x="22" y="23"/>
                  <a:pt x="17" y="26"/>
                  <a:pt x="13" y="28"/>
                </a:cubicBezTo>
                <a:close/>
                <a:moveTo>
                  <a:pt x="13" y="21"/>
                </a:moveTo>
                <a:cubicBezTo>
                  <a:pt x="12" y="22"/>
                  <a:pt x="10" y="25"/>
                  <a:pt x="8" y="26"/>
                </a:cubicBezTo>
                <a:cubicBezTo>
                  <a:pt x="8" y="25"/>
                  <a:pt x="8" y="24"/>
                  <a:pt x="7" y="23"/>
                </a:cubicBezTo>
                <a:cubicBezTo>
                  <a:pt x="9" y="23"/>
                  <a:pt x="11" y="22"/>
                  <a:pt x="13" y="21"/>
                </a:cubicBezTo>
                <a:close/>
                <a:moveTo>
                  <a:pt x="19" y="42"/>
                </a:moveTo>
                <a:cubicBezTo>
                  <a:pt x="24" y="39"/>
                  <a:pt x="29" y="37"/>
                  <a:pt x="33" y="35"/>
                </a:cubicBezTo>
                <a:cubicBezTo>
                  <a:pt x="36" y="33"/>
                  <a:pt x="40" y="32"/>
                  <a:pt x="43" y="30"/>
                </a:cubicBezTo>
                <a:cubicBezTo>
                  <a:pt x="42" y="30"/>
                  <a:pt x="42" y="31"/>
                  <a:pt x="41" y="31"/>
                </a:cubicBezTo>
                <a:cubicBezTo>
                  <a:pt x="33" y="36"/>
                  <a:pt x="25" y="41"/>
                  <a:pt x="17" y="46"/>
                </a:cubicBezTo>
                <a:cubicBezTo>
                  <a:pt x="17" y="46"/>
                  <a:pt x="17" y="46"/>
                  <a:pt x="17" y="46"/>
                </a:cubicBezTo>
                <a:cubicBezTo>
                  <a:pt x="14" y="46"/>
                  <a:pt x="12" y="46"/>
                  <a:pt x="9" y="47"/>
                </a:cubicBezTo>
                <a:cubicBezTo>
                  <a:pt x="13" y="46"/>
                  <a:pt x="16" y="44"/>
                  <a:pt x="19" y="42"/>
                </a:cubicBezTo>
                <a:close/>
                <a:moveTo>
                  <a:pt x="40" y="35"/>
                </a:moveTo>
                <a:cubicBezTo>
                  <a:pt x="44" y="33"/>
                  <a:pt x="48" y="32"/>
                  <a:pt x="52" y="30"/>
                </a:cubicBezTo>
                <a:cubicBezTo>
                  <a:pt x="56" y="27"/>
                  <a:pt x="60" y="25"/>
                  <a:pt x="64" y="23"/>
                </a:cubicBezTo>
                <a:cubicBezTo>
                  <a:pt x="66" y="22"/>
                  <a:pt x="68" y="21"/>
                  <a:pt x="70" y="20"/>
                </a:cubicBezTo>
                <a:cubicBezTo>
                  <a:pt x="69" y="20"/>
                  <a:pt x="67" y="21"/>
                  <a:pt x="66" y="22"/>
                </a:cubicBezTo>
                <a:cubicBezTo>
                  <a:pt x="62" y="24"/>
                  <a:pt x="57" y="27"/>
                  <a:pt x="53" y="30"/>
                </a:cubicBezTo>
                <a:cubicBezTo>
                  <a:pt x="44" y="35"/>
                  <a:pt x="36" y="40"/>
                  <a:pt x="28" y="45"/>
                </a:cubicBezTo>
                <a:cubicBezTo>
                  <a:pt x="27" y="46"/>
                  <a:pt x="27" y="46"/>
                  <a:pt x="28" y="46"/>
                </a:cubicBezTo>
                <a:cubicBezTo>
                  <a:pt x="24" y="46"/>
                  <a:pt x="21" y="46"/>
                  <a:pt x="18" y="46"/>
                </a:cubicBezTo>
                <a:cubicBezTo>
                  <a:pt x="26" y="44"/>
                  <a:pt x="33" y="39"/>
                  <a:pt x="40" y="35"/>
                </a:cubicBezTo>
                <a:close/>
                <a:moveTo>
                  <a:pt x="74" y="22"/>
                </a:moveTo>
                <a:cubicBezTo>
                  <a:pt x="75" y="21"/>
                  <a:pt x="76" y="20"/>
                  <a:pt x="78" y="19"/>
                </a:cubicBezTo>
                <a:cubicBezTo>
                  <a:pt x="76" y="21"/>
                  <a:pt x="74" y="22"/>
                  <a:pt x="72" y="23"/>
                </a:cubicBezTo>
                <a:cubicBezTo>
                  <a:pt x="67" y="26"/>
                  <a:pt x="63" y="28"/>
                  <a:pt x="59" y="30"/>
                </a:cubicBezTo>
                <a:cubicBezTo>
                  <a:pt x="51" y="35"/>
                  <a:pt x="43" y="40"/>
                  <a:pt x="34" y="45"/>
                </a:cubicBezTo>
                <a:cubicBezTo>
                  <a:pt x="34" y="45"/>
                  <a:pt x="34" y="45"/>
                  <a:pt x="34" y="46"/>
                </a:cubicBezTo>
                <a:cubicBezTo>
                  <a:pt x="32" y="46"/>
                  <a:pt x="30" y="46"/>
                  <a:pt x="28" y="46"/>
                </a:cubicBezTo>
                <a:cubicBezTo>
                  <a:pt x="44" y="39"/>
                  <a:pt x="58" y="29"/>
                  <a:pt x="74" y="22"/>
                </a:cubicBezTo>
                <a:close/>
                <a:moveTo>
                  <a:pt x="48" y="40"/>
                </a:moveTo>
                <a:cubicBezTo>
                  <a:pt x="53" y="37"/>
                  <a:pt x="58" y="35"/>
                  <a:pt x="63" y="33"/>
                </a:cubicBezTo>
                <a:cubicBezTo>
                  <a:pt x="68" y="30"/>
                  <a:pt x="73" y="28"/>
                  <a:pt x="78" y="24"/>
                </a:cubicBezTo>
                <a:cubicBezTo>
                  <a:pt x="82" y="21"/>
                  <a:pt x="88" y="20"/>
                  <a:pt x="92" y="17"/>
                </a:cubicBezTo>
                <a:cubicBezTo>
                  <a:pt x="94" y="18"/>
                  <a:pt x="95" y="19"/>
                  <a:pt x="96" y="20"/>
                </a:cubicBezTo>
                <a:cubicBezTo>
                  <a:pt x="89" y="22"/>
                  <a:pt x="84" y="27"/>
                  <a:pt x="78" y="30"/>
                </a:cubicBezTo>
                <a:cubicBezTo>
                  <a:pt x="69" y="34"/>
                  <a:pt x="61" y="39"/>
                  <a:pt x="52" y="42"/>
                </a:cubicBezTo>
                <a:cubicBezTo>
                  <a:pt x="51" y="43"/>
                  <a:pt x="50" y="43"/>
                  <a:pt x="49" y="44"/>
                </a:cubicBezTo>
                <a:cubicBezTo>
                  <a:pt x="50" y="43"/>
                  <a:pt x="51" y="42"/>
                  <a:pt x="52" y="41"/>
                </a:cubicBezTo>
                <a:cubicBezTo>
                  <a:pt x="54" y="40"/>
                  <a:pt x="56" y="39"/>
                  <a:pt x="57" y="38"/>
                </a:cubicBezTo>
                <a:cubicBezTo>
                  <a:pt x="60" y="36"/>
                  <a:pt x="64" y="35"/>
                  <a:pt x="67" y="33"/>
                </a:cubicBezTo>
                <a:cubicBezTo>
                  <a:pt x="67" y="33"/>
                  <a:pt x="67" y="33"/>
                  <a:pt x="67" y="33"/>
                </a:cubicBezTo>
                <a:cubicBezTo>
                  <a:pt x="73" y="31"/>
                  <a:pt x="78" y="28"/>
                  <a:pt x="83" y="25"/>
                </a:cubicBezTo>
                <a:cubicBezTo>
                  <a:pt x="87" y="23"/>
                  <a:pt x="90" y="21"/>
                  <a:pt x="94" y="19"/>
                </a:cubicBezTo>
                <a:cubicBezTo>
                  <a:pt x="95" y="19"/>
                  <a:pt x="94" y="19"/>
                  <a:pt x="94" y="19"/>
                </a:cubicBezTo>
                <a:cubicBezTo>
                  <a:pt x="93" y="19"/>
                  <a:pt x="93" y="19"/>
                  <a:pt x="92" y="19"/>
                </a:cubicBezTo>
                <a:cubicBezTo>
                  <a:pt x="92" y="19"/>
                  <a:pt x="92" y="20"/>
                  <a:pt x="91" y="20"/>
                </a:cubicBezTo>
                <a:cubicBezTo>
                  <a:pt x="89" y="21"/>
                  <a:pt x="87" y="22"/>
                  <a:pt x="85" y="23"/>
                </a:cubicBezTo>
                <a:cubicBezTo>
                  <a:pt x="84" y="24"/>
                  <a:pt x="82" y="24"/>
                  <a:pt x="81" y="25"/>
                </a:cubicBezTo>
                <a:cubicBezTo>
                  <a:pt x="77" y="27"/>
                  <a:pt x="72" y="30"/>
                  <a:pt x="68" y="32"/>
                </a:cubicBezTo>
                <a:cubicBezTo>
                  <a:pt x="68" y="32"/>
                  <a:pt x="67" y="32"/>
                  <a:pt x="67" y="33"/>
                </a:cubicBezTo>
                <a:cubicBezTo>
                  <a:pt x="58" y="36"/>
                  <a:pt x="50" y="40"/>
                  <a:pt x="42" y="45"/>
                </a:cubicBezTo>
                <a:cubicBezTo>
                  <a:pt x="42" y="45"/>
                  <a:pt x="42" y="45"/>
                  <a:pt x="42" y="45"/>
                </a:cubicBezTo>
                <a:cubicBezTo>
                  <a:pt x="39" y="45"/>
                  <a:pt x="37" y="45"/>
                  <a:pt x="35" y="45"/>
                </a:cubicBezTo>
                <a:cubicBezTo>
                  <a:pt x="40" y="45"/>
                  <a:pt x="44" y="42"/>
                  <a:pt x="48" y="40"/>
                </a:cubicBezTo>
                <a:close/>
                <a:moveTo>
                  <a:pt x="101" y="23"/>
                </a:moveTo>
                <a:cubicBezTo>
                  <a:pt x="92" y="27"/>
                  <a:pt x="85" y="31"/>
                  <a:pt x="77" y="36"/>
                </a:cubicBezTo>
                <a:cubicBezTo>
                  <a:pt x="74" y="38"/>
                  <a:pt x="70" y="40"/>
                  <a:pt x="66" y="42"/>
                </a:cubicBezTo>
                <a:cubicBezTo>
                  <a:pt x="66" y="42"/>
                  <a:pt x="66" y="42"/>
                  <a:pt x="66" y="42"/>
                </a:cubicBezTo>
                <a:cubicBezTo>
                  <a:pt x="66" y="42"/>
                  <a:pt x="66" y="42"/>
                  <a:pt x="66" y="42"/>
                </a:cubicBezTo>
                <a:cubicBezTo>
                  <a:pt x="68" y="41"/>
                  <a:pt x="70" y="39"/>
                  <a:pt x="72" y="38"/>
                </a:cubicBezTo>
                <a:cubicBezTo>
                  <a:pt x="80" y="34"/>
                  <a:pt x="88" y="29"/>
                  <a:pt x="95" y="24"/>
                </a:cubicBezTo>
                <a:cubicBezTo>
                  <a:pt x="95" y="24"/>
                  <a:pt x="96" y="24"/>
                  <a:pt x="96" y="24"/>
                </a:cubicBezTo>
                <a:cubicBezTo>
                  <a:pt x="96" y="24"/>
                  <a:pt x="97" y="23"/>
                  <a:pt x="97" y="23"/>
                </a:cubicBezTo>
                <a:cubicBezTo>
                  <a:pt x="98" y="23"/>
                  <a:pt x="97" y="22"/>
                  <a:pt x="97" y="22"/>
                </a:cubicBezTo>
                <a:cubicBezTo>
                  <a:pt x="93" y="25"/>
                  <a:pt x="88" y="27"/>
                  <a:pt x="84" y="29"/>
                </a:cubicBezTo>
                <a:cubicBezTo>
                  <a:pt x="88" y="27"/>
                  <a:pt x="93" y="24"/>
                  <a:pt x="97" y="21"/>
                </a:cubicBezTo>
                <a:cubicBezTo>
                  <a:pt x="98" y="21"/>
                  <a:pt x="99" y="22"/>
                  <a:pt x="101" y="23"/>
                </a:cubicBezTo>
                <a:close/>
                <a:moveTo>
                  <a:pt x="103" y="25"/>
                </a:moveTo>
                <a:cubicBezTo>
                  <a:pt x="97" y="27"/>
                  <a:pt x="92" y="30"/>
                  <a:pt x="87" y="33"/>
                </a:cubicBezTo>
                <a:cubicBezTo>
                  <a:pt x="83" y="35"/>
                  <a:pt x="80" y="36"/>
                  <a:pt x="77" y="39"/>
                </a:cubicBezTo>
                <a:cubicBezTo>
                  <a:pt x="75" y="40"/>
                  <a:pt x="74" y="41"/>
                  <a:pt x="72" y="42"/>
                </a:cubicBezTo>
                <a:cubicBezTo>
                  <a:pt x="65" y="46"/>
                  <a:pt x="72" y="40"/>
                  <a:pt x="74" y="39"/>
                </a:cubicBezTo>
                <a:cubicBezTo>
                  <a:pt x="75" y="38"/>
                  <a:pt x="76" y="38"/>
                  <a:pt x="77" y="37"/>
                </a:cubicBezTo>
                <a:cubicBezTo>
                  <a:pt x="78" y="36"/>
                  <a:pt x="80" y="35"/>
                  <a:pt x="81" y="35"/>
                </a:cubicBezTo>
                <a:cubicBezTo>
                  <a:pt x="88" y="31"/>
                  <a:pt x="95" y="28"/>
                  <a:pt x="101" y="24"/>
                </a:cubicBezTo>
                <a:cubicBezTo>
                  <a:pt x="102" y="24"/>
                  <a:pt x="102" y="25"/>
                  <a:pt x="103" y="25"/>
                </a:cubicBezTo>
                <a:close/>
                <a:moveTo>
                  <a:pt x="86" y="31"/>
                </a:moveTo>
                <a:cubicBezTo>
                  <a:pt x="90" y="29"/>
                  <a:pt x="94" y="27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6" y="27"/>
                  <a:pt x="94" y="28"/>
                  <a:pt x="91" y="29"/>
                </a:cubicBezTo>
                <a:cubicBezTo>
                  <a:pt x="90" y="30"/>
                  <a:pt x="88" y="30"/>
                  <a:pt x="86" y="31"/>
                </a:cubicBezTo>
                <a:close/>
                <a:moveTo>
                  <a:pt x="56" y="38"/>
                </a:moveTo>
                <a:cubicBezTo>
                  <a:pt x="53" y="40"/>
                  <a:pt x="50" y="42"/>
                  <a:pt x="47" y="45"/>
                </a:cubicBezTo>
                <a:cubicBezTo>
                  <a:pt x="47" y="45"/>
                  <a:pt x="47" y="45"/>
                  <a:pt x="47" y="45"/>
                </a:cubicBezTo>
                <a:cubicBezTo>
                  <a:pt x="46" y="45"/>
                  <a:pt x="44" y="45"/>
                  <a:pt x="43" y="45"/>
                </a:cubicBezTo>
                <a:cubicBezTo>
                  <a:pt x="47" y="43"/>
                  <a:pt x="51" y="40"/>
                  <a:pt x="56" y="38"/>
                </a:cubicBezTo>
                <a:close/>
                <a:moveTo>
                  <a:pt x="79" y="32"/>
                </a:moveTo>
                <a:cubicBezTo>
                  <a:pt x="78" y="32"/>
                  <a:pt x="77" y="33"/>
                  <a:pt x="76" y="33"/>
                </a:cubicBezTo>
                <a:cubicBezTo>
                  <a:pt x="72" y="35"/>
                  <a:pt x="69" y="37"/>
                  <a:pt x="66" y="39"/>
                </a:cubicBezTo>
                <a:cubicBezTo>
                  <a:pt x="65" y="40"/>
                  <a:pt x="65" y="40"/>
                  <a:pt x="65" y="40"/>
                </a:cubicBezTo>
                <a:cubicBezTo>
                  <a:pt x="66" y="39"/>
                  <a:pt x="67" y="38"/>
                  <a:pt x="68" y="37"/>
                </a:cubicBezTo>
                <a:cubicBezTo>
                  <a:pt x="72" y="35"/>
                  <a:pt x="75" y="34"/>
                  <a:pt x="79" y="32"/>
                </a:cubicBezTo>
                <a:cubicBezTo>
                  <a:pt x="79" y="32"/>
                  <a:pt x="79" y="32"/>
                  <a:pt x="79" y="32"/>
                </a:cubicBezTo>
                <a:close/>
                <a:moveTo>
                  <a:pt x="71" y="40"/>
                </a:moveTo>
                <a:cubicBezTo>
                  <a:pt x="70" y="41"/>
                  <a:pt x="68" y="42"/>
                  <a:pt x="67" y="44"/>
                </a:cubicBezTo>
                <a:cubicBezTo>
                  <a:pt x="67" y="44"/>
                  <a:pt x="67" y="44"/>
                  <a:pt x="67" y="44"/>
                </a:cubicBezTo>
                <a:cubicBezTo>
                  <a:pt x="66" y="44"/>
                  <a:pt x="65" y="44"/>
                  <a:pt x="63" y="44"/>
                </a:cubicBezTo>
                <a:cubicBezTo>
                  <a:pt x="66" y="43"/>
                  <a:pt x="69" y="41"/>
                  <a:pt x="71" y="40"/>
                </a:cubicBezTo>
                <a:close/>
                <a:moveTo>
                  <a:pt x="78" y="52"/>
                </a:moveTo>
                <a:cubicBezTo>
                  <a:pt x="83" y="49"/>
                  <a:pt x="88" y="46"/>
                  <a:pt x="93" y="43"/>
                </a:cubicBezTo>
                <a:cubicBezTo>
                  <a:pt x="91" y="44"/>
                  <a:pt x="90" y="45"/>
                  <a:pt x="89" y="46"/>
                </a:cubicBezTo>
                <a:cubicBezTo>
                  <a:pt x="85" y="49"/>
                  <a:pt x="81" y="51"/>
                  <a:pt x="78" y="55"/>
                </a:cubicBezTo>
                <a:cubicBezTo>
                  <a:pt x="78" y="54"/>
                  <a:pt x="78" y="53"/>
                  <a:pt x="78" y="52"/>
                </a:cubicBezTo>
                <a:close/>
                <a:moveTo>
                  <a:pt x="78" y="47"/>
                </a:moveTo>
                <a:cubicBezTo>
                  <a:pt x="83" y="46"/>
                  <a:pt x="87" y="44"/>
                  <a:pt x="90" y="41"/>
                </a:cubicBezTo>
                <a:cubicBezTo>
                  <a:pt x="93" y="39"/>
                  <a:pt x="95" y="37"/>
                  <a:pt x="98" y="36"/>
                </a:cubicBezTo>
                <a:cubicBezTo>
                  <a:pt x="98" y="35"/>
                  <a:pt x="98" y="35"/>
                  <a:pt x="99" y="35"/>
                </a:cubicBezTo>
                <a:cubicBezTo>
                  <a:pt x="96" y="37"/>
                  <a:pt x="93" y="39"/>
                  <a:pt x="91" y="42"/>
                </a:cubicBezTo>
                <a:cubicBezTo>
                  <a:pt x="87" y="45"/>
                  <a:pt x="82" y="47"/>
                  <a:pt x="78" y="50"/>
                </a:cubicBezTo>
                <a:cubicBezTo>
                  <a:pt x="78" y="49"/>
                  <a:pt x="78" y="48"/>
                  <a:pt x="78" y="47"/>
                </a:cubicBezTo>
                <a:close/>
                <a:moveTo>
                  <a:pt x="78" y="45"/>
                </a:moveTo>
                <a:cubicBezTo>
                  <a:pt x="81" y="44"/>
                  <a:pt x="83" y="43"/>
                  <a:pt x="85" y="41"/>
                </a:cubicBezTo>
                <a:cubicBezTo>
                  <a:pt x="83" y="43"/>
                  <a:pt x="80" y="44"/>
                  <a:pt x="78" y="46"/>
                </a:cubicBezTo>
                <a:cubicBezTo>
                  <a:pt x="78" y="46"/>
                  <a:pt x="78" y="45"/>
                  <a:pt x="78" y="45"/>
                </a:cubicBezTo>
                <a:cubicBezTo>
                  <a:pt x="78" y="45"/>
                  <a:pt x="78" y="45"/>
                  <a:pt x="78" y="45"/>
                </a:cubicBezTo>
                <a:close/>
                <a:moveTo>
                  <a:pt x="78" y="44"/>
                </a:moveTo>
                <a:cubicBezTo>
                  <a:pt x="77" y="44"/>
                  <a:pt x="77" y="44"/>
                  <a:pt x="77" y="44"/>
                </a:cubicBezTo>
                <a:cubicBezTo>
                  <a:pt x="76" y="44"/>
                  <a:pt x="76" y="44"/>
                  <a:pt x="75" y="44"/>
                </a:cubicBezTo>
                <a:cubicBezTo>
                  <a:pt x="78" y="42"/>
                  <a:pt x="81" y="40"/>
                  <a:pt x="84" y="38"/>
                </a:cubicBezTo>
                <a:cubicBezTo>
                  <a:pt x="89" y="35"/>
                  <a:pt x="94" y="33"/>
                  <a:pt x="99" y="31"/>
                </a:cubicBezTo>
                <a:cubicBezTo>
                  <a:pt x="98" y="31"/>
                  <a:pt x="97" y="31"/>
                  <a:pt x="97" y="32"/>
                </a:cubicBezTo>
                <a:cubicBezTo>
                  <a:pt x="94" y="33"/>
                  <a:pt x="92" y="34"/>
                  <a:pt x="90" y="35"/>
                </a:cubicBezTo>
                <a:cubicBezTo>
                  <a:pt x="85" y="38"/>
                  <a:pt x="81" y="41"/>
                  <a:pt x="78" y="44"/>
                </a:cubicBezTo>
                <a:close/>
                <a:moveTo>
                  <a:pt x="78" y="57"/>
                </a:moveTo>
                <a:cubicBezTo>
                  <a:pt x="78" y="56"/>
                  <a:pt x="78" y="56"/>
                  <a:pt x="78" y="56"/>
                </a:cubicBezTo>
                <a:cubicBezTo>
                  <a:pt x="81" y="52"/>
                  <a:pt x="84" y="50"/>
                  <a:pt x="88" y="47"/>
                </a:cubicBezTo>
                <a:cubicBezTo>
                  <a:pt x="91" y="45"/>
                  <a:pt x="94" y="43"/>
                  <a:pt x="97" y="40"/>
                </a:cubicBezTo>
                <a:cubicBezTo>
                  <a:pt x="97" y="40"/>
                  <a:pt x="98" y="39"/>
                  <a:pt x="99" y="39"/>
                </a:cubicBezTo>
                <a:cubicBezTo>
                  <a:pt x="92" y="45"/>
                  <a:pt x="85" y="50"/>
                  <a:pt x="78" y="57"/>
                </a:cubicBezTo>
                <a:close/>
                <a:moveTo>
                  <a:pt x="108" y="30"/>
                </a:moveTo>
                <a:cubicBezTo>
                  <a:pt x="107" y="31"/>
                  <a:pt x="106" y="32"/>
                  <a:pt x="106" y="32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2" y="34"/>
                  <a:pt x="100" y="37"/>
                  <a:pt x="97" y="39"/>
                </a:cubicBezTo>
                <a:cubicBezTo>
                  <a:pt x="95" y="41"/>
                  <a:pt x="92" y="43"/>
                  <a:pt x="89" y="45"/>
                </a:cubicBezTo>
                <a:cubicBezTo>
                  <a:pt x="86" y="47"/>
                  <a:pt x="82" y="48"/>
                  <a:pt x="79" y="50"/>
                </a:cubicBezTo>
                <a:cubicBezTo>
                  <a:pt x="80" y="49"/>
                  <a:pt x="81" y="49"/>
                  <a:pt x="83" y="48"/>
                </a:cubicBezTo>
                <a:cubicBezTo>
                  <a:pt x="84" y="47"/>
                  <a:pt x="86" y="46"/>
                  <a:pt x="87" y="45"/>
                </a:cubicBezTo>
                <a:cubicBezTo>
                  <a:pt x="90" y="43"/>
                  <a:pt x="92" y="41"/>
                  <a:pt x="95" y="39"/>
                </a:cubicBezTo>
                <a:cubicBezTo>
                  <a:pt x="98" y="36"/>
                  <a:pt x="101" y="34"/>
                  <a:pt x="104" y="32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1"/>
                  <a:pt x="106" y="31"/>
                  <a:pt x="107" y="31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2" y="33"/>
                  <a:pt x="98" y="35"/>
                  <a:pt x="93" y="37"/>
                </a:cubicBezTo>
                <a:cubicBezTo>
                  <a:pt x="89" y="40"/>
                  <a:pt x="85" y="44"/>
                  <a:pt x="80" y="46"/>
                </a:cubicBezTo>
                <a:cubicBezTo>
                  <a:pt x="79" y="47"/>
                  <a:pt x="79" y="47"/>
                  <a:pt x="79" y="46"/>
                </a:cubicBezTo>
                <a:cubicBezTo>
                  <a:pt x="81" y="45"/>
                  <a:pt x="83" y="44"/>
                  <a:pt x="84" y="42"/>
                </a:cubicBezTo>
                <a:cubicBezTo>
                  <a:pt x="87" y="41"/>
                  <a:pt x="89" y="39"/>
                  <a:pt x="91" y="38"/>
                </a:cubicBezTo>
                <a:cubicBezTo>
                  <a:pt x="95" y="35"/>
                  <a:pt x="99" y="33"/>
                  <a:pt x="103" y="31"/>
                </a:cubicBezTo>
                <a:cubicBezTo>
                  <a:pt x="104" y="30"/>
                  <a:pt x="104" y="30"/>
                  <a:pt x="104" y="30"/>
                </a:cubicBezTo>
                <a:cubicBezTo>
                  <a:pt x="105" y="30"/>
                  <a:pt x="105" y="29"/>
                  <a:pt x="106" y="29"/>
                </a:cubicBezTo>
                <a:cubicBezTo>
                  <a:pt x="106" y="29"/>
                  <a:pt x="106" y="28"/>
                  <a:pt x="106" y="28"/>
                </a:cubicBezTo>
                <a:cubicBezTo>
                  <a:pt x="101" y="31"/>
                  <a:pt x="97" y="32"/>
                  <a:pt x="93" y="35"/>
                </a:cubicBezTo>
                <a:cubicBezTo>
                  <a:pt x="88" y="38"/>
                  <a:pt x="84" y="41"/>
                  <a:pt x="80" y="43"/>
                </a:cubicBezTo>
                <a:cubicBezTo>
                  <a:pt x="79" y="44"/>
                  <a:pt x="79" y="44"/>
                  <a:pt x="78" y="44"/>
                </a:cubicBezTo>
                <a:cubicBezTo>
                  <a:pt x="78" y="44"/>
                  <a:pt x="78" y="44"/>
                  <a:pt x="78" y="44"/>
                </a:cubicBezTo>
                <a:cubicBezTo>
                  <a:pt x="80" y="43"/>
                  <a:pt x="81" y="42"/>
                  <a:pt x="83" y="41"/>
                </a:cubicBezTo>
                <a:cubicBezTo>
                  <a:pt x="85" y="39"/>
                  <a:pt x="88" y="37"/>
                  <a:pt x="90" y="36"/>
                </a:cubicBezTo>
                <a:cubicBezTo>
                  <a:pt x="94" y="33"/>
                  <a:pt x="99" y="32"/>
                  <a:pt x="104" y="29"/>
                </a:cubicBezTo>
                <a:cubicBezTo>
                  <a:pt x="104" y="28"/>
                  <a:pt x="104" y="28"/>
                  <a:pt x="103" y="28"/>
                </a:cubicBezTo>
                <a:cubicBezTo>
                  <a:pt x="95" y="31"/>
                  <a:pt x="88" y="35"/>
                  <a:pt x="81" y="39"/>
                </a:cubicBezTo>
                <a:cubicBezTo>
                  <a:pt x="80" y="40"/>
                  <a:pt x="78" y="41"/>
                  <a:pt x="76" y="42"/>
                </a:cubicBezTo>
                <a:cubicBezTo>
                  <a:pt x="71" y="45"/>
                  <a:pt x="75" y="42"/>
                  <a:pt x="76" y="41"/>
                </a:cubicBezTo>
                <a:cubicBezTo>
                  <a:pt x="80" y="39"/>
                  <a:pt x="83" y="37"/>
                  <a:pt x="86" y="34"/>
                </a:cubicBezTo>
                <a:cubicBezTo>
                  <a:pt x="92" y="32"/>
                  <a:pt x="98" y="29"/>
                  <a:pt x="103" y="26"/>
                </a:cubicBezTo>
                <a:cubicBezTo>
                  <a:pt x="103" y="26"/>
                  <a:pt x="103" y="26"/>
                  <a:pt x="103" y="26"/>
                </a:cubicBezTo>
                <a:cubicBezTo>
                  <a:pt x="105" y="27"/>
                  <a:pt x="107" y="28"/>
                  <a:pt x="108" y="30"/>
                </a:cubicBezTo>
                <a:close/>
                <a:moveTo>
                  <a:pt x="88" y="39"/>
                </a:moveTo>
                <a:cubicBezTo>
                  <a:pt x="90" y="37"/>
                  <a:pt x="93" y="36"/>
                  <a:pt x="95" y="35"/>
                </a:cubicBezTo>
                <a:cubicBezTo>
                  <a:pt x="93" y="35"/>
                  <a:pt x="92" y="36"/>
                  <a:pt x="91" y="37"/>
                </a:cubicBezTo>
                <a:cubicBezTo>
                  <a:pt x="90" y="38"/>
                  <a:pt x="89" y="38"/>
                  <a:pt x="88" y="3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" name="Freeform 63"/>
          <p:cNvSpPr>
            <a:spLocks noEditPoints="1"/>
          </p:cNvSpPr>
          <p:nvPr/>
        </p:nvSpPr>
        <p:spPr bwMode="auto">
          <a:xfrm>
            <a:off x="687388" y="1589088"/>
            <a:ext cx="225425" cy="68263"/>
          </a:xfrm>
          <a:custGeom>
            <a:avLst/>
            <a:gdLst>
              <a:gd name="T0" fmla="*/ 11 w 60"/>
              <a:gd name="T1" fmla="*/ 17 h 18"/>
              <a:gd name="T2" fmla="*/ 59 w 60"/>
              <a:gd name="T3" fmla="*/ 17 h 18"/>
              <a:gd name="T4" fmla="*/ 59 w 60"/>
              <a:gd name="T5" fmla="*/ 17 h 18"/>
              <a:gd name="T6" fmla="*/ 58 w 60"/>
              <a:gd name="T7" fmla="*/ 2 h 18"/>
              <a:gd name="T8" fmla="*/ 3 w 60"/>
              <a:gd name="T9" fmla="*/ 0 h 18"/>
              <a:gd name="T10" fmla="*/ 0 w 60"/>
              <a:gd name="T11" fmla="*/ 16 h 18"/>
              <a:gd name="T12" fmla="*/ 3 w 60"/>
              <a:gd name="T13" fmla="*/ 12 h 18"/>
              <a:gd name="T14" fmla="*/ 8 w 60"/>
              <a:gd name="T15" fmla="*/ 8 h 18"/>
              <a:gd name="T16" fmla="*/ 7 w 60"/>
              <a:gd name="T17" fmla="*/ 4 h 18"/>
              <a:gd name="T18" fmla="*/ 4 w 60"/>
              <a:gd name="T19" fmla="*/ 7 h 18"/>
              <a:gd name="T20" fmla="*/ 7 w 60"/>
              <a:gd name="T21" fmla="*/ 3 h 18"/>
              <a:gd name="T22" fmla="*/ 3 w 60"/>
              <a:gd name="T23" fmla="*/ 13 h 18"/>
              <a:gd name="T24" fmla="*/ 6 w 60"/>
              <a:gd name="T25" fmla="*/ 13 h 18"/>
              <a:gd name="T26" fmla="*/ 19 w 60"/>
              <a:gd name="T27" fmla="*/ 6 h 18"/>
              <a:gd name="T28" fmla="*/ 11 w 60"/>
              <a:gd name="T29" fmla="*/ 14 h 18"/>
              <a:gd name="T30" fmla="*/ 15 w 60"/>
              <a:gd name="T31" fmla="*/ 14 h 18"/>
              <a:gd name="T32" fmla="*/ 20 w 60"/>
              <a:gd name="T33" fmla="*/ 14 h 18"/>
              <a:gd name="T34" fmla="*/ 24 w 60"/>
              <a:gd name="T35" fmla="*/ 14 h 18"/>
              <a:gd name="T36" fmla="*/ 19 w 60"/>
              <a:gd name="T37" fmla="*/ 10 h 18"/>
              <a:gd name="T38" fmla="*/ 31 w 60"/>
              <a:gd name="T39" fmla="*/ 4 h 18"/>
              <a:gd name="T40" fmla="*/ 23 w 60"/>
              <a:gd name="T41" fmla="*/ 12 h 18"/>
              <a:gd name="T42" fmla="*/ 39 w 60"/>
              <a:gd name="T43" fmla="*/ 15 h 18"/>
              <a:gd name="T44" fmla="*/ 49 w 60"/>
              <a:gd name="T45" fmla="*/ 10 h 18"/>
              <a:gd name="T46" fmla="*/ 54 w 60"/>
              <a:gd name="T47" fmla="*/ 9 h 18"/>
              <a:gd name="T48" fmla="*/ 50 w 60"/>
              <a:gd name="T49" fmla="*/ 15 h 18"/>
              <a:gd name="T50" fmla="*/ 55 w 60"/>
              <a:gd name="T51" fmla="*/ 12 h 18"/>
              <a:gd name="T52" fmla="*/ 53 w 60"/>
              <a:gd name="T53" fmla="*/ 11 h 18"/>
              <a:gd name="T54" fmla="*/ 34 w 60"/>
              <a:gd name="T55" fmla="*/ 15 h 18"/>
              <a:gd name="T56" fmla="*/ 39 w 60"/>
              <a:gd name="T57" fmla="*/ 14 h 18"/>
              <a:gd name="T58" fmla="*/ 50 w 60"/>
              <a:gd name="T59" fmla="*/ 11 h 18"/>
              <a:gd name="T60" fmla="*/ 55 w 60"/>
              <a:gd name="T61" fmla="*/ 5 h 18"/>
              <a:gd name="T62" fmla="*/ 45 w 60"/>
              <a:gd name="T63" fmla="*/ 9 h 18"/>
              <a:gd name="T64" fmla="*/ 57 w 60"/>
              <a:gd name="T65" fmla="*/ 4 h 18"/>
              <a:gd name="T66" fmla="*/ 45 w 60"/>
              <a:gd name="T67" fmla="*/ 4 h 18"/>
              <a:gd name="T68" fmla="*/ 35 w 60"/>
              <a:gd name="T69" fmla="*/ 14 h 18"/>
              <a:gd name="T70" fmla="*/ 33 w 60"/>
              <a:gd name="T71" fmla="*/ 11 h 18"/>
              <a:gd name="T72" fmla="*/ 35 w 60"/>
              <a:gd name="T73" fmla="*/ 5 h 18"/>
              <a:gd name="T74" fmla="*/ 26 w 60"/>
              <a:gd name="T75" fmla="*/ 13 h 18"/>
              <a:gd name="T76" fmla="*/ 35 w 60"/>
              <a:gd name="T77" fmla="*/ 5 h 18"/>
              <a:gd name="T78" fmla="*/ 39 w 60"/>
              <a:gd name="T79" fmla="*/ 6 h 18"/>
              <a:gd name="T80" fmla="*/ 29 w 60"/>
              <a:gd name="T81" fmla="*/ 14 h 18"/>
              <a:gd name="T82" fmla="*/ 39 w 60"/>
              <a:gd name="T83" fmla="*/ 10 h 18"/>
              <a:gd name="T84" fmla="*/ 27 w 60"/>
              <a:gd name="T85" fmla="*/ 14 h 18"/>
              <a:gd name="T86" fmla="*/ 33 w 60"/>
              <a:gd name="T87" fmla="*/ 12 h 18"/>
              <a:gd name="T88" fmla="*/ 26 w 60"/>
              <a:gd name="T89" fmla="*/ 4 h 18"/>
              <a:gd name="T90" fmla="*/ 16 w 60"/>
              <a:gd name="T91" fmla="*/ 9 h 18"/>
              <a:gd name="T92" fmla="*/ 12 w 60"/>
              <a:gd name="T93" fmla="*/ 9 h 18"/>
              <a:gd name="T94" fmla="*/ 15 w 60"/>
              <a:gd name="T95" fmla="*/ 4 h 18"/>
              <a:gd name="T96" fmla="*/ 12 w 60"/>
              <a:gd name="T97" fmla="*/ 4 h 18"/>
              <a:gd name="T98" fmla="*/ 18 w 60"/>
              <a:gd name="T99" fmla="*/ 12 h 18"/>
              <a:gd name="T100" fmla="*/ 4 w 60"/>
              <a:gd name="T101" fmla="*/ 9 h 18"/>
              <a:gd name="T102" fmla="*/ 11 w 60"/>
              <a:gd name="T103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0" h="18">
                <a:moveTo>
                  <a:pt x="1" y="17"/>
                </a:moveTo>
                <a:cubicBezTo>
                  <a:pt x="2" y="17"/>
                  <a:pt x="2" y="17"/>
                  <a:pt x="2" y="17"/>
                </a:cubicBezTo>
                <a:cubicBezTo>
                  <a:pt x="5" y="17"/>
                  <a:pt x="8" y="17"/>
                  <a:pt x="11" y="17"/>
                </a:cubicBezTo>
                <a:cubicBezTo>
                  <a:pt x="17" y="17"/>
                  <a:pt x="22" y="17"/>
                  <a:pt x="28" y="17"/>
                </a:cubicBezTo>
                <a:cubicBezTo>
                  <a:pt x="38" y="18"/>
                  <a:pt x="48" y="18"/>
                  <a:pt x="58" y="18"/>
                </a:cubicBezTo>
                <a:cubicBezTo>
                  <a:pt x="58" y="18"/>
                  <a:pt x="59" y="18"/>
                  <a:pt x="59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59" y="12"/>
                  <a:pt x="60" y="8"/>
                  <a:pt x="60" y="3"/>
                </a:cubicBezTo>
                <a:cubicBezTo>
                  <a:pt x="60" y="3"/>
                  <a:pt x="59" y="2"/>
                  <a:pt x="59" y="2"/>
                </a:cubicBezTo>
                <a:cubicBezTo>
                  <a:pt x="59" y="2"/>
                  <a:pt x="59" y="2"/>
                  <a:pt x="58" y="2"/>
                </a:cubicBezTo>
                <a:cubicBezTo>
                  <a:pt x="49" y="1"/>
                  <a:pt x="40" y="1"/>
                  <a:pt x="31" y="1"/>
                </a:cubicBezTo>
                <a:cubicBezTo>
                  <a:pt x="25" y="1"/>
                  <a:pt x="19" y="1"/>
                  <a:pt x="13" y="1"/>
                </a:cubicBezTo>
                <a:cubicBezTo>
                  <a:pt x="10" y="1"/>
                  <a:pt x="6" y="1"/>
                  <a:pt x="3" y="0"/>
                </a:cubicBezTo>
                <a:cubicBezTo>
                  <a:pt x="3" y="0"/>
                  <a:pt x="2" y="0"/>
                  <a:pt x="2" y="1"/>
                </a:cubicBezTo>
                <a:cubicBezTo>
                  <a:pt x="2" y="1"/>
                  <a:pt x="1" y="1"/>
                  <a:pt x="1" y="2"/>
                </a:cubicBezTo>
                <a:cubicBezTo>
                  <a:pt x="1" y="6"/>
                  <a:pt x="0" y="11"/>
                  <a:pt x="0" y="16"/>
                </a:cubicBezTo>
                <a:cubicBezTo>
                  <a:pt x="0" y="17"/>
                  <a:pt x="1" y="17"/>
                  <a:pt x="1" y="17"/>
                </a:cubicBezTo>
                <a:close/>
                <a:moveTo>
                  <a:pt x="8" y="8"/>
                </a:moveTo>
                <a:cubicBezTo>
                  <a:pt x="6" y="10"/>
                  <a:pt x="5" y="11"/>
                  <a:pt x="3" y="12"/>
                </a:cubicBezTo>
                <a:cubicBezTo>
                  <a:pt x="3" y="11"/>
                  <a:pt x="4" y="10"/>
                  <a:pt x="4" y="10"/>
                </a:cubicBezTo>
                <a:cubicBezTo>
                  <a:pt x="6" y="8"/>
                  <a:pt x="8" y="6"/>
                  <a:pt x="10" y="4"/>
                </a:cubicBezTo>
                <a:cubicBezTo>
                  <a:pt x="11" y="4"/>
                  <a:pt x="8" y="7"/>
                  <a:pt x="8" y="8"/>
                </a:cubicBezTo>
                <a:close/>
                <a:moveTo>
                  <a:pt x="4" y="7"/>
                </a:moveTo>
                <a:cubicBezTo>
                  <a:pt x="4" y="7"/>
                  <a:pt x="4" y="7"/>
                  <a:pt x="4" y="7"/>
                </a:cubicBezTo>
                <a:cubicBezTo>
                  <a:pt x="5" y="6"/>
                  <a:pt x="6" y="5"/>
                  <a:pt x="7" y="4"/>
                </a:cubicBezTo>
                <a:cubicBezTo>
                  <a:pt x="6" y="5"/>
                  <a:pt x="5" y="6"/>
                  <a:pt x="5" y="6"/>
                </a:cubicBezTo>
                <a:cubicBezTo>
                  <a:pt x="4" y="7"/>
                  <a:pt x="4" y="7"/>
                  <a:pt x="4" y="8"/>
                </a:cubicBezTo>
                <a:cubicBezTo>
                  <a:pt x="4" y="7"/>
                  <a:pt x="4" y="7"/>
                  <a:pt x="4" y="7"/>
                </a:cubicBezTo>
                <a:close/>
                <a:moveTo>
                  <a:pt x="4" y="6"/>
                </a:moveTo>
                <a:cubicBezTo>
                  <a:pt x="4" y="5"/>
                  <a:pt x="4" y="4"/>
                  <a:pt x="4" y="3"/>
                </a:cubicBezTo>
                <a:cubicBezTo>
                  <a:pt x="5" y="3"/>
                  <a:pt x="6" y="3"/>
                  <a:pt x="7" y="3"/>
                </a:cubicBezTo>
                <a:cubicBezTo>
                  <a:pt x="6" y="4"/>
                  <a:pt x="5" y="5"/>
                  <a:pt x="4" y="6"/>
                </a:cubicBezTo>
                <a:close/>
                <a:moveTo>
                  <a:pt x="3" y="14"/>
                </a:moveTo>
                <a:cubicBezTo>
                  <a:pt x="3" y="14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6" y="12"/>
                  <a:pt x="8" y="11"/>
                  <a:pt x="10" y="9"/>
                </a:cubicBezTo>
                <a:cubicBezTo>
                  <a:pt x="9" y="11"/>
                  <a:pt x="7" y="12"/>
                  <a:pt x="6" y="13"/>
                </a:cubicBezTo>
                <a:cubicBezTo>
                  <a:pt x="6" y="14"/>
                  <a:pt x="7" y="14"/>
                  <a:pt x="7" y="14"/>
                </a:cubicBezTo>
                <a:cubicBezTo>
                  <a:pt x="11" y="11"/>
                  <a:pt x="14" y="8"/>
                  <a:pt x="18" y="6"/>
                </a:cubicBezTo>
                <a:cubicBezTo>
                  <a:pt x="20" y="5"/>
                  <a:pt x="20" y="5"/>
                  <a:pt x="19" y="6"/>
                </a:cubicBezTo>
                <a:cubicBezTo>
                  <a:pt x="18" y="7"/>
                  <a:pt x="16" y="8"/>
                  <a:pt x="15" y="8"/>
                </a:cubicBezTo>
                <a:cubicBezTo>
                  <a:pt x="13" y="10"/>
                  <a:pt x="12" y="12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0" y="14"/>
                </a:cubicBezTo>
                <a:cubicBezTo>
                  <a:pt x="8" y="14"/>
                  <a:pt x="6" y="14"/>
                  <a:pt x="3" y="14"/>
                </a:cubicBezTo>
                <a:close/>
                <a:moveTo>
                  <a:pt x="15" y="14"/>
                </a:moveTo>
                <a:cubicBezTo>
                  <a:pt x="20" y="12"/>
                  <a:pt x="23" y="9"/>
                  <a:pt x="27" y="6"/>
                </a:cubicBezTo>
                <a:cubicBezTo>
                  <a:pt x="30" y="4"/>
                  <a:pt x="29" y="5"/>
                  <a:pt x="27" y="7"/>
                </a:cubicBezTo>
                <a:cubicBezTo>
                  <a:pt x="25" y="9"/>
                  <a:pt x="22" y="11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4" y="13"/>
                  <a:pt x="26" y="10"/>
                  <a:pt x="29" y="8"/>
                </a:cubicBezTo>
                <a:cubicBezTo>
                  <a:pt x="27" y="10"/>
                  <a:pt x="25" y="12"/>
                  <a:pt x="24" y="14"/>
                </a:cubicBezTo>
                <a:cubicBezTo>
                  <a:pt x="19" y="14"/>
                  <a:pt x="15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4" y="13"/>
                  <a:pt x="16" y="11"/>
                  <a:pt x="19" y="10"/>
                </a:cubicBezTo>
                <a:cubicBezTo>
                  <a:pt x="17" y="11"/>
                  <a:pt x="16" y="12"/>
                  <a:pt x="15" y="14"/>
                </a:cubicBezTo>
                <a:cubicBezTo>
                  <a:pt x="14" y="14"/>
                  <a:pt x="15" y="14"/>
                  <a:pt x="15" y="14"/>
                </a:cubicBezTo>
                <a:close/>
                <a:moveTo>
                  <a:pt x="31" y="4"/>
                </a:moveTo>
                <a:cubicBezTo>
                  <a:pt x="31" y="4"/>
                  <a:pt x="31" y="4"/>
                  <a:pt x="31" y="4"/>
                </a:cubicBezTo>
                <a:cubicBezTo>
                  <a:pt x="32" y="4"/>
                  <a:pt x="33" y="4"/>
                  <a:pt x="34" y="4"/>
                </a:cubicBezTo>
                <a:cubicBezTo>
                  <a:pt x="30" y="6"/>
                  <a:pt x="27" y="9"/>
                  <a:pt x="23" y="12"/>
                </a:cubicBezTo>
                <a:cubicBezTo>
                  <a:pt x="19" y="14"/>
                  <a:pt x="25" y="10"/>
                  <a:pt x="25" y="10"/>
                </a:cubicBezTo>
                <a:cubicBezTo>
                  <a:pt x="27" y="8"/>
                  <a:pt x="29" y="6"/>
                  <a:pt x="31" y="4"/>
                </a:cubicBezTo>
                <a:close/>
                <a:moveTo>
                  <a:pt x="39" y="15"/>
                </a:moveTo>
                <a:cubicBezTo>
                  <a:pt x="44" y="12"/>
                  <a:pt x="49" y="9"/>
                  <a:pt x="53" y="6"/>
                </a:cubicBezTo>
                <a:cubicBezTo>
                  <a:pt x="53" y="6"/>
                  <a:pt x="52" y="7"/>
                  <a:pt x="52" y="8"/>
                </a:cubicBezTo>
                <a:cubicBezTo>
                  <a:pt x="51" y="8"/>
                  <a:pt x="50" y="9"/>
                  <a:pt x="49" y="10"/>
                </a:cubicBezTo>
                <a:cubicBezTo>
                  <a:pt x="47" y="11"/>
                  <a:pt x="46" y="13"/>
                  <a:pt x="44" y="14"/>
                </a:cubicBezTo>
                <a:cubicBezTo>
                  <a:pt x="44" y="14"/>
                  <a:pt x="44" y="15"/>
                  <a:pt x="45" y="15"/>
                </a:cubicBezTo>
                <a:cubicBezTo>
                  <a:pt x="48" y="13"/>
                  <a:pt x="51" y="11"/>
                  <a:pt x="54" y="9"/>
                </a:cubicBezTo>
                <a:cubicBezTo>
                  <a:pt x="58" y="7"/>
                  <a:pt x="54" y="9"/>
                  <a:pt x="54" y="10"/>
                </a:cubicBezTo>
                <a:cubicBezTo>
                  <a:pt x="53" y="11"/>
                  <a:pt x="51" y="13"/>
                  <a:pt x="50" y="14"/>
                </a:cubicBezTo>
                <a:cubicBezTo>
                  <a:pt x="49" y="14"/>
                  <a:pt x="50" y="15"/>
                  <a:pt x="50" y="15"/>
                </a:cubicBezTo>
                <a:cubicBezTo>
                  <a:pt x="51" y="14"/>
                  <a:pt x="55" y="12"/>
                  <a:pt x="54" y="14"/>
                </a:cubicBezTo>
                <a:cubicBezTo>
                  <a:pt x="54" y="15"/>
                  <a:pt x="55" y="15"/>
                  <a:pt x="55" y="14"/>
                </a:cubicBezTo>
                <a:cubicBezTo>
                  <a:pt x="56" y="13"/>
                  <a:pt x="56" y="13"/>
                  <a:pt x="55" y="12"/>
                </a:cubicBezTo>
                <a:cubicBezTo>
                  <a:pt x="55" y="12"/>
                  <a:pt x="55" y="12"/>
                  <a:pt x="54" y="12"/>
                </a:cubicBezTo>
                <a:cubicBezTo>
                  <a:pt x="54" y="12"/>
                  <a:pt x="53" y="13"/>
                  <a:pt x="52" y="13"/>
                </a:cubicBezTo>
                <a:cubicBezTo>
                  <a:pt x="49" y="14"/>
                  <a:pt x="53" y="12"/>
                  <a:pt x="53" y="11"/>
                </a:cubicBezTo>
                <a:cubicBezTo>
                  <a:pt x="55" y="10"/>
                  <a:pt x="56" y="9"/>
                  <a:pt x="57" y="8"/>
                </a:cubicBezTo>
                <a:cubicBezTo>
                  <a:pt x="57" y="10"/>
                  <a:pt x="56" y="13"/>
                  <a:pt x="56" y="15"/>
                </a:cubicBezTo>
                <a:cubicBezTo>
                  <a:pt x="49" y="15"/>
                  <a:pt x="41" y="15"/>
                  <a:pt x="34" y="15"/>
                </a:cubicBezTo>
                <a:cubicBezTo>
                  <a:pt x="39" y="13"/>
                  <a:pt x="42" y="9"/>
                  <a:pt x="47" y="7"/>
                </a:cubicBezTo>
                <a:cubicBezTo>
                  <a:pt x="51" y="3"/>
                  <a:pt x="47" y="6"/>
                  <a:pt x="46" y="8"/>
                </a:cubicBezTo>
                <a:cubicBezTo>
                  <a:pt x="43" y="10"/>
                  <a:pt x="41" y="12"/>
                  <a:pt x="39" y="14"/>
                </a:cubicBezTo>
                <a:cubicBezTo>
                  <a:pt x="39" y="14"/>
                  <a:pt x="39" y="15"/>
                  <a:pt x="39" y="15"/>
                </a:cubicBezTo>
                <a:close/>
                <a:moveTo>
                  <a:pt x="57" y="6"/>
                </a:moveTo>
                <a:cubicBezTo>
                  <a:pt x="54" y="8"/>
                  <a:pt x="52" y="9"/>
                  <a:pt x="50" y="11"/>
                </a:cubicBezTo>
                <a:cubicBezTo>
                  <a:pt x="49" y="11"/>
                  <a:pt x="48" y="12"/>
                  <a:pt x="47" y="12"/>
                </a:cubicBezTo>
                <a:cubicBezTo>
                  <a:pt x="47" y="12"/>
                  <a:pt x="47" y="13"/>
                  <a:pt x="47" y="13"/>
                </a:cubicBezTo>
                <a:cubicBezTo>
                  <a:pt x="50" y="10"/>
                  <a:pt x="53" y="8"/>
                  <a:pt x="55" y="5"/>
                </a:cubicBezTo>
                <a:cubicBezTo>
                  <a:pt x="55" y="5"/>
                  <a:pt x="54" y="4"/>
                  <a:pt x="54" y="4"/>
                </a:cubicBezTo>
                <a:cubicBezTo>
                  <a:pt x="50" y="8"/>
                  <a:pt x="45" y="11"/>
                  <a:pt x="40" y="13"/>
                </a:cubicBezTo>
                <a:cubicBezTo>
                  <a:pt x="41" y="13"/>
                  <a:pt x="44" y="10"/>
                  <a:pt x="45" y="9"/>
                </a:cubicBezTo>
                <a:cubicBezTo>
                  <a:pt x="47" y="8"/>
                  <a:pt x="49" y="6"/>
                  <a:pt x="51" y="4"/>
                </a:cubicBezTo>
                <a:cubicBezTo>
                  <a:pt x="51" y="4"/>
                  <a:pt x="51" y="4"/>
                  <a:pt x="51" y="4"/>
                </a:cubicBezTo>
                <a:cubicBezTo>
                  <a:pt x="53" y="4"/>
                  <a:pt x="55" y="4"/>
                  <a:pt x="57" y="4"/>
                </a:cubicBezTo>
                <a:cubicBezTo>
                  <a:pt x="57" y="5"/>
                  <a:pt x="57" y="6"/>
                  <a:pt x="57" y="6"/>
                </a:cubicBezTo>
                <a:close/>
                <a:moveTo>
                  <a:pt x="35" y="14"/>
                </a:moveTo>
                <a:cubicBezTo>
                  <a:pt x="39" y="12"/>
                  <a:pt x="43" y="8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7" y="4"/>
                  <a:pt x="48" y="4"/>
                  <a:pt x="50" y="4"/>
                </a:cubicBezTo>
                <a:cubicBezTo>
                  <a:pt x="44" y="7"/>
                  <a:pt x="40" y="11"/>
                  <a:pt x="35" y="14"/>
                </a:cubicBezTo>
                <a:close/>
                <a:moveTo>
                  <a:pt x="40" y="4"/>
                </a:moveTo>
                <a:cubicBezTo>
                  <a:pt x="42" y="4"/>
                  <a:pt x="43" y="4"/>
                  <a:pt x="45" y="4"/>
                </a:cubicBezTo>
                <a:cubicBezTo>
                  <a:pt x="41" y="6"/>
                  <a:pt x="37" y="9"/>
                  <a:pt x="33" y="11"/>
                </a:cubicBezTo>
                <a:cubicBezTo>
                  <a:pt x="36" y="9"/>
                  <a:pt x="39" y="7"/>
                  <a:pt x="40" y="4"/>
                </a:cubicBezTo>
                <a:cubicBezTo>
                  <a:pt x="41" y="4"/>
                  <a:pt x="41" y="4"/>
                  <a:pt x="40" y="4"/>
                </a:cubicBezTo>
                <a:close/>
                <a:moveTo>
                  <a:pt x="35" y="5"/>
                </a:moveTo>
                <a:cubicBezTo>
                  <a:pt x="35" y="4"/>
                  <a:pt x="35" y="4"/>
                  <a:pt x="35" y="4"/>
                </a:cubicBezTo>
                <a:cubicBezTo>
                  <a:pt x="37" y="4"/>
                  <a:pt x="38" y="4"/>
                  <a:pt x="40" y="4"/>
                </a:cubicBezTo>
                <a:cubicBezTo>
                  <a:pt x="35" y="7"/>
                  <a:pt x="31" y="10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7" y="12"/>
                  <a:pt x="27" y="11"/>
                  <a:pt x="28" y="11"/>
                </a:cubicBezTo>
                <a:cubicBezTo>
                  <a:pt x="30" y="8"/>
                  <a:pt x="33" y="6"/>
                  <a:pt x="35" y="5"/>
                </a:cubicBezTo>
                <a:close/>
                <a:moveTo>
                  <a:pt x="27" y="14"/>
                </a:moveTo>
                <a:cubicBezTo>
                  <a:pt x="26" y="14"/>
                  <a:pt x="26" y="14"/>
                  <a:pt x="25" y="14"/>
                </a:cubicBezTo>
                <a:cubicBezTo>
                  <a:pt x="30" y="11"/>
                  <a:pt x="34" y="9"/>
                  <a:pt x="39" y="6"/>
                </a:cubicBezTo>
                <a:cubicBezTo>
                  <a:pt x="37" y="7"/>
                  <a:pt x="35" y="9"/>
                  <a:pt x="33" y="10"/>
                </a:cubicBezTo>
                <a:cubicBezTo>
                  <a:pt x="32" y="11"/>
                  <a:pt x="30" y="12"/>
                  <a:pt x="29" y="14"/>
                </a:cubicBezTo>
                <a:cubicBezTo>
                  <a:pt x="28" y="14"/>
                  <a:pt x="29" y="14"/>
                  <a:pt x="29" y="14"/>
                </a:cubicBezTo>
                <a:cubicBezTo>
                  <a:pt x="34" y="12"/>
                  <a:pt x="38" y="9"/>
                  <a:pt x="43" y="6"/>
                </a:cubicBezTo>
                <a:cubicBezTo>
                  <a:pt x="44" y="5"/>
                  <a:pt x="44" y="5"/>
                  <a:pt x="43" y="6"/>
                </a:cubicBezTo>
                <a:cubicBezTo>
                  <a:pt x="42" y="8"/>
                  <a:pt x="40" y="9"/>
                  <a:pt x="39" y="10"/>
                </a:cubicBezTo>
                <a:cubicBezTo>
                  <a:pt x="37" y="11"/>
                  <a:pt x="35" y="13"/>
                  <a:pt x="33" y="14"/>
                </a:cubicBezTo>
                <a:cubicBezTo>
                  <a:pt x="33" y="14"/>
                  <a:pt x="33" y="14"/>
                  <a:pt x="33" y="15"/>
                </a:cubicBezTo>
                <a:cubicBezTo>
                  <a:pt x="31" y="15"/>
                  <a:pt x="29" y="15"/>
                  <a:pt x="27" y="14"/>
                </a:cubicBezTo>
                <a:close/>
                <a:moveTo>
                  <a:pt x="33" y="12"/>
                </a:moveTo>
                <a:cubicBezTo>
                  <a:pt x="33" y="12"/>
                  <a:pt x="32" y="12"/>
                  <a:pt x="32" y="12"/>
                </a:cubicBezTo>
                <a:cubicBezTo>
                  <a:pt x="32" y="12"/>
                  <a:pt x="33" y="12"/>
                  <a:pt x="33" y="12"/>
                </a:cubicBezTo>
                <a:close/>
                <a:moveTo>
                  <a:pt x="29" y="4"/>
                </a:moveTo>
                <a:cubicBezTo>
                  <a:pt x="26" y="6"/>
                  <a:pt x="22" y="9"/>
                  <a:pt x="19" y="11"/>
                </a:cubicBezTo>
                <a:cubicBezTo>
                  <a:pt x="22" y="9"/>
                  <a:pt x="24" y="7"/>
                  <a:pt x="26" y="4"/>
                </a:cubicBezTo>
                <a:cubicBezTo>
                  <a:pt x="26" y="4"/>
                  <a:pt x="26" y="4"/>
                  <a:pt x="25" y="4"/>
                </a:cubicBezTo>
                <a:cubicBezTo>
                  <a:pt x="21" y="7"/>
                  <a:pt x="17" y="11"/>
                  <a:pt x="12" y="13"/>
                </a:cubicBezTo>
                <a:cubicBezTo>
                  <a:pt x="12" y="13"/>
                  <a:pt x="15" y="10"/>
                  <a:pt x="16" y="9"/>
                </a:cubicBezTo>
                <a:cubicBezTo>
                  <a:pt x="18" y="7"/>
                  <a:pt x="19" y="6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18" y="5"/>
                  <a:pt x="15" y="7"/>
                  <a:pt x="12" y="9"/>
                </a:cubicBezTo>
                <a:cubicBezTo>
                  <a:pt x="11" y="10"/>
                  <a:pt x="10" y="11"/>
                  <a:pt x="9" y="12"/>
                </a:cubicBezTo>
                <a:cubicBezTo>
                  <a:pt x="6" y="14"/>
                  <a:pt x="10" y="10"/>
                  <a:pt x="10" y="10"/>
                </a:cubicBezTo>
                <a:cubicBezTo>
                  <a:pt x="12" y="8"/>
                  <a:pt x="14" y="6"/>
                  <a:pt x="15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1" y="6"/>
                  <a:pt x="7" y="10"/>
                  <a:pt x="5" y="12"/>
                </a:cubicBezTo>
                <a:cubicBezTo>
                  <a:pt x="8" y="10"/>
                  <a:pt x="10" y="7"/>
                  <a:pt x="12" y="4"/>
                </a:cubicBezTo>
                <a:cubicBezTo>
                  <a:pt x="18" y="4"/>
                  <a:pt x="24" y="4"/>
                  <a:pt x="29" y="4"/>
                </a:cubicBezTo>
                <a:close/>
                <a:moveTo>
                  <a:pt x="18" y="12"/>
                </a:move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lose/>
                <a:moveTo>
                  <a:pt x="11" y="3"/>
                </a:moveTo>
                <a:cubicBezTo>
                  <a:pt x="8" y="5"/>
                  <a:pt x="6" y="7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5" y="8"/>
                  <a:pt x="7" y="5"/>
                  <a:pt x="8" y="3"/>
                </a:cubicBezTo>
                <a:cubicBezTo>
                  <a:pt x="9" y="3"/>
                  <a:pt x="10" y="3"/>
                  <a:pt x="11" y="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3" name="Freeform 64"/>
          <p:cNvSpPr>
            <a:spLocks noEditPoints="1"/>
          </p:cNvSpPr>
          <p:nvPr/>
        </p:nvSpPr>
        <p:spPr bwMode="auto">
          <a:xfrm>
            <a:off x="876300" y="3397250"/>
            <a:ext cx="225425" cy="66675"/>
          </a:xfrm>
          <a:custGeom>
            <a:avLst/>
            <a:gdLst>
              <a:gd name="T0" fmla="*/ 11 w 60"/>
              <a:gd name="T1" fmla="*/ 17 h 18"/>
              <a:gd name="T2" fmla="*/ 59 w 60"/>
              <a:gd name="T3" fmla="*/ 17 h 18"/>
              <a:gd name="T4" fmla="*/ 59 w 60"/>
              <a:gd name="T5" fmla="*/ 17 h 18"/>
              <a:gd name="T6" fmla="*/ 58 w 60"/>
              <a:gd name="T7" fmla="*/ 2 h 18"/>
              <a:gd name="T8" fmla="*/ 3 w 60"/>
              <a:gd name="T9" fmla="*/ 0 h 18"/>
              <a:gd name="T10" fmla="*/ 0 w 60"/>
              <a:gd name="T11" fmla="*/ 16 h 18"/>
              <a:gd name="T12" fmla="*/ 3 w 60"/>
              <a:gd name="T13" fmla="*/ 12 h 18"/>
              <a:gd name="T14" fmla="*/ 7 w 60"/>
              <a:gd name="T15" fmla="*/ 9 h 18"/>
              <a:gd name="T16" fmla="*/ 7 w 60"/>
              <a:gd name="T17" fmla="*/ 4 h 18"/>
              <a:gd name="T18" fmla="*/ 4 w 60"/>
              <a:gd name="T19" fmla="*/ 7 h 18"/>
              <a:gd name="T20" fmla="*/ 7 w 60"/>
              <a:gd name="T21" fmla="*/ 4 h 18"/>
              <a:gd name="T22" fmla="*/ 3 w 60"/>
              <a:gd name="T23" fmla="*/ 13 h 18"/>
              <a:gd name="T24" fmla="*/ 6 w 60"/>
              <a:gd name="T25" fmla="*/ 13 h 18"/>
              <a:gd name="T26" fmla="*/ 18 w 60"/>
              <a:gd name="T27" fmla="*/ 6 h 18"/>
              <a:gd name="T28" fmla="*/ 11 w 60"/>
              <a:gd name="T29" fmla="*/ 14 h 18"/>
              <a:gd name="T30" fmla="*/ 15 w 60"/>
              <a:gd name="T31" fmla="*/ 14 h 18"/>
              <a:gd name="T32" fmla="*/ 20 w 60"/>
              <a:gd name="T33" fmla="*/ 14 h 18"/>
              <a:gd name="T34" fmla="*/ 23 w 60"/>
              <a:gd name="T35" fmla="*/ 15 h 18"/>
              <a:gd name="T36" fmla="*/ 19 w 60"/>
              <a:gd name="T37" fmla="*/ 10 h 18"/>
              <a:gd name="T38" fmla="*/ 31 w 60"/>
              <a:gd name="T39" fmla="*/ 4 h 18"/>
              <a:gd name="T40" fmla="*/ 23 w 60"/>
              <a:gd name="T41" fmla="*/ 12 h 18"/>
              <a:gd name="T42" fmla="*/ 39 w 60"/>
              <a:gd name="T43" fmla="*/ 15 h 18"/>
              <a:gd name="T44" fmla="*/ 49 w 60"/>
              <a:gd name="T45" fmla="*/ 10 h 18"/>
              <a:gd name="T46" fmla="*/ 54 w 60"/>
              <a:gd name="T47" fmla="*/ 9 h 18"/>
              <a:gd name="T48" fmla="*/ 50 w 60"/>
              <a:gd name="T49" fmla="*/ 15 h 18"/>
              <a:gd name="T50" fmla="*/ 55 w 60"/>
              <a:gd name="T51" fmla="*/ 12 h 18"/>
              <a:gd name="T52" fmla="*/ 53 w 60"/>
              <a:gd name="T53" fmla="*/ 12 h 18"/>
              <a:gd name="T54" fmla="*/ 34 w 60"/>
              <a:gd name="T55" fmla="*/ 15 h 18"/>
              <a:gd name="T56" fmla="*/ 39 w 60"/>
              <a:gd name="T57" fmla="*/ 14 h 18"/>
              <a:gd name="T58" fmla="*/ 50 w 60"/>
              <a:gd name="T59" fmla="*/ 11 h 18"/>
              <a:gd name="T60" fmla="*/ 54 w 60"/>
              <a:gd name="T61" fmla="*/ 5 h 18"/>
              <a:gd name="T62" fmla="*/ 45 w 60"/>
              <a:gd name="T63" fmla="*/ 10 h 18"/>
              <a:gd name="T64" fmla="*/ 57 w 60"/>
              <a:gd name="T65" fmla="*/ 5 h 18"/>
              <a:gd name="T66" fmla="*/ 45 w 60"/>
              <a:gd name="T67" fmla="*/ 5 h 18"/>
              <a:gd name="T68" fmla="*/ 34 w 60"/>
              <a:gd name="T69" fmla="*/ 14 h 18"/>
              <a:gd name="T70" fmla="*/ 33 w 60"/>
              <a:gd name="T71" fmla="*/ 11 h 18"/>
              <a:gd name="T72" fmla="*/ 35 w 60"/>
              <a:gd name="T73" fmla="*/ 5 h 18"/>
              <a:gd name="T74" fmla="*/ 26 w 60"/>
              <a:gd name="T75" fmla="*/ 13 h 18"/>
              <a:gd name="T76" fmla="*/ 35 w 60"/>
              <a:gd name="T77" fmla="*/ 5 h 18"/>
              <a:gd name="T78" fmla="*/ 39 w 60"/>
              <a:gd name="T79" fmla="*/ 6 h 18"/>
              <a:gd name="T80" fmla="*/ 29 w 60"/>
              <a:gd name="T81" fmla="*/ 14 h 18"/>
              <a:gd name="T82" fmla="*/ 39 w 60"/>
              <a:gd name="T83" fmla="*/ 10 h 18"/>
              <a:gd name="T84" fmla="*/ 27 w 60"/>
              <a:gd name="T85" fmla="*/ 15 h 18"/>
              <a:gd name="T86" fmla="*/ 33 w 60"/>
              <a:gd name="T87" fmla="*/ 12 h 18"/>
              <a:gd name="T88" fmla="*/ 26 w 60"/>
              <a:gd name="T89" fmla="*/ 5 h 18"/>
              <a:gd name="T90" fmla="*/ 16 w 60"/>
              <a:gd name="T91" fmla="*/ 9 h 18"/>
              <a:gd name="T92" fmla="*/ 12 w 60"/>
              <a:gd name="T93" fmla="*/ 9 h 18"/>
              <a:gd name="T94" fmla="*/ 15 w 60"/>
              <a:gd name="T95" fmla="*/ 5 h 18"/>
              <a:gd name="T96" fmla="*/ 12 w 60"/>
              <a:gd name="T97" fmla="*/ 4 h 18"/>
              <a:gd name="T98" fmla="*/ 18 w 60"/>
              <a:gd name="T99" fmla="*/ 12 h 18"/>
              <a:gd name="T100" fmla="*/ 3 w 60"/>
              <a:gd name="T101" fmla="*/ 9 h 18"/>
              <a:gd name="T102" fmla="*/ 10 w 60"/>
              <a:gd name="T103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0" h="18">
                <a:moveTo>
                  <a:pt x="1" y="17"/>
                </a:moveTo>
                <a:cubicBezTo>
                  <a:pt x="2" y="17"/>
                  <a:pt x="2" y="17"/>
                  <a:pt x="2" y="17"/>
                </a:cubicBezTo>
                <a:cubicBezTo>
                  <a:pt x="5" y="17"/>
                  <a:pt x="8" y="17"/>
                  <a:pt x="11" y="17"/>
                </a:cubicBezTo>
                <a:cubicBezTo>
                  <a:pt x="17" y="17"/>
                  <a:pt x="22" y="17"/>
                  <a:pt x="28" y="18"/>
                </a:cubicBezTo>
                <a:cubicBezTo>
                  <a:pt x="38" y="18"/>
                  <a:pt x="48" y="18"/>
                  <a:pt x="57" y="18"/>
                </a:cubicBezTo>
                <a:cubicBezTo>
                  <a:pt x="58" y="18"/>
                  <a:pt x="58" y="18"/>
                  <a:pt x="59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59" y="12"/>
                  <a:pt x="60" y="8"/>
                  <a:pt x="60" y="3"/>
                </a:cubicBezTo>
                <a:cubicBezTo>
                  <a:pt x="60" y="3"/>
                  <a:pt x="59" y="2"/>
                  <a:pt x="59" y="2"/>
                </a:cubicBezTo>
                <a:cubicBezTo>
                  <a:pt x="59" y="2"/>
                  <a:pt x="58" y="2"/>
                  <a:pt x="58" y="2"/>
                </a:cubicBezTo>
                <a:cubicBezTo>
                  <a:pt x="49" y="1"/>
                  <a:pt x="40" y="1"/>
                  <a:pt x="31" y="1"/>
                </a:cubicBezTo>
                <a:cubicBezTo>
                  <a:pt x="25" y="1"/>
                  <a:pt x="19" y="1"/>
                  <a:pt x="13" y="1"/>
                </a:cubicBezTo>
                <a:cubicBezTo>
                  <a:pt x="10" y="1"/>
                  <a:pt x="6" y="1"/>
                  <a:pt x="3" y="0"/>
                </a:cubicBezTo>
                <a:cubicBezTo>
                  <a:pt x="2" y="0"/>
                  <a:pt x="2" y="0"/>
                  <a:pt x="2" y="1"/>
                </a:cubicBezTo>
                <a:cubicBezTo>
                  <a:pt x="1" y="1"/>
                  <a:pt x="1" y="1"/>
                  <a:pt x="1" y="2"/>
                </a:cubicBezTo>
                <a:cubicBezTo>
                  <a:pt x="1" y="6"/>
                  <a:pt x="0" y="11"/>
                  <a:pt x="0" y="16"/>
                </a:cubicBezTo>
                <a:cubicBezTo>
                  <a:pt x="0" y="17"/>
                  <a:pt x="1" y="17"/>
                  <a:pt x="1" y="17"/>
                </a:cubicBezTo>
                <a:close/>
                <a:moveTo>
                  <a:pt x="7" y="9"/>
                </a:moveTo>
                <a:cubicBezTo>
                  <a:pt x="6" y="10"/>
                  <a:pt x="5" y="11"/>
                  <a:pt x="3" y="12"/>
                </a:cubicBezTo>
                <a:cubicBezTo>
                  <a:pt x="3" y="11"/>
                  <a:pt x="3" y="11"/>
                  <a:pt x="3" y="10"/>
                </a:cubicBezTo>
                <a:cubicBezTo>
                  <a:pt x="6" y="8"/>
                  <a:pt x="8" y="6"/>
                  <a:pt x="10" y="5"/>
                </a:cubicBezTo>
                <a:cubicBezTo>
                  <a:pt x="11" y="4"/>
                  <a:pt x="8" y="7"/>
                  <a:pt x="7" y="9"/>
                </a:cubicBezTo>
                <a:close/>
                <a:moveTo>
                  <a:pt x="4" y="7"/>
                </a:moveTo>
                <a:cubicBezTo>
                  <a:pt x="4" y="7"/>
                  <a:pt x="4" y="7"/>
                  <a:pt x="4" y="7"/>
                </a:cubicBezTo>
                <a:cubicBezTo>
                  <a:pt x="5" y="6"/>
                  <a:pt x="6" y="5"/>
                  <a:pt x="7" y="4"/>
                </a:cubicBezTo>
                <a:cubicBezTo>
                  <a:pt x="6" y="5"/>
                  <a:pt x="5" y="6"/>
                  <a:pt x="5" y="7"/>
                </a:cubicBezTo>
                <a:cubicBezTo>
                  <a:pt x="4" y="7"/>
                  <a:pt x="4" y="7"/>
                  <a:pt x="4" y="8"/>
                </a:cubicBezTo>
                <a:cubicBezTo>
                  <a:pt x="4" y="8"/>
                  <a:pt x="4" y="7"/>
                  <a:pt x="4" y="7"/>
                </a:cubicBezTo>
                <a:close/>
                <a:moveTo>
                  <a:pt x="4" y="6"/>
                </a:moveTo>
                <a:cubicBezTo>
                  <a:pt x="4" y="5"/>
                  <a:pt x="4" y="4"/>
                  <a:pt x="4" y="3"/>
                </a:cubicBezTo>
                <a:cubicBezTo>
                  <a:pt x="5" y="3"/>
                  <a:pt x="6" y="4"/>
                  <a:pt x="7" y="4"/>
                </a:cubicBezTo>
                <a:cubicBezTo>
                  <a:pt x="6" y="4"/>
                  <a:pt x="5" y="5"/>
                  <a:pt x="4" y="6"/>
                </a:cubicBezTo>
                <a:close/>
                <a:moveTo>
                  <a:pt x="3" y="14"/>
                </a:moveTo>
                <a:cubicBezTo>
                  <a:pt x="3" y="14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6" y="12"/>
                  <a:pt x="8" y="11"/>
                  <a:pt x="10" y="10"/>
                </a:cubicBezTo>
                <a:cubicBezTo>
                  <a:pt x="8" y="11"/>
                  <a:pt x="7" y="12"/>
                  <a:pt x="6" y="13"/>
                </a:cubicBezTo>
                <a:cubicBezTo>
                  <a:pt x="6" y="14"/>
                  <a:pt x="6" y="14"/>
                  <a:pt x="7" y="14"/>
                </a:cubicBezTo>
                <a:cubicBezTo>
                  <a:pt x="11" y="12"/>
                  <a:pt x="14" y="8"/>
                  <a:pt x="18" y="6"/>
                </a:cubicBezTo>
                <a:cubicBezTo>
                  <a:pt x="20" y="5"/>
                  <a:pt x="20" y="5"/>
                  <a:pt x="18" y="6"/>
                </a:cubicBezTo>
                <a:cubicBezTo>
                  <a:pt x="17" y="7"/>
                  <a:pt x="16" y="8"/>
                  <a:pt x="15" y="9"/>
                </a:cubicBezTo>
                <a:cubicBezTo>
                  <a:pt x="13" y="10"/>
                  <a:pt x="12" y="12"/>
                  <a:pt x="11" y="14"/>
                </a:cubicBezTo>
                <a:cubicBezTo>
                  <a:pt x="10" y="14"/>
                  <a:pt x="11" y="14"/>
                  <a:pt x="11" y="14"/>
                </a:cubicBezTo>
                <a:cubicBezTo>
                  <a:pt x="11" y="14"/>
                  <a:pt x="10" y="14"/>
                  <a:pt x="10" y="14"/>
                </a:cubicBezTo>
                <a:cubicBezTo>
                  <a:pt x="8" y="14"/>
                  <a:pt x="5" y="14"/>
                  <a:pt x="3" y="14"/>
                </a:cubicBezTo>
                <a:close/>
                <a:moveTo>
                  <a:pt x="15" y="14"/>
                </a:moveTo>
                <a:cubicBezTo>
                  <a:pt x="19" y="12"/>
                  <a:pt x="23" y="9"/>
                  <a:pt x="27" y="6"/>
                </a:cubicBezTo>
                <a:cubicBezTo>
                  <a:pt x="30" y="4"/>
                  <a:pt x="29" y="5"/>
                  <a:pt x="27" y="7"/>
                </a:cubicBezTo>
                <a:cubicBezTo>
                  <a:pt x="25" y="10"/>
                  <a:pt x="22" y="12"/>
                  <a:pt x="20" y="14"/>
                </a:cubicBezTo>
                <a:cubicBezTo>
                  <a:pt x="20" y="14"/>
                  <a:pt x="20" y="15"/>
                  <a:pt x="20" y="14"/>
                </a:cubicBezTo>
                <a:cubicBezTo>
                  <a:pt x="23" y="13"/>
                  <a:pt x="26" y="11"/>
                  <a:pt x="29" y="8"/>
                </a:cubicBezTo>
                <a:cubicBezTo>
                  <a:pt x="27" y="10"/>
                  <a:pt x="25" y="12"/>
                  <a:pt x="23" y="15"/>
                </a:cubicBezTo>
                <a:cubicBezTo>
                  <a:pt x="19" y="14"/>
                  <a:pt x="15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4" y="13"/>
                  <a:pt x="16" y="12"/>
                  <a:pt x="19" y="10"/>
                </a:cubicBezTo>
                <a:cubicBezTo>
                  <a:pt x="17" y="11"/>
                  <a:pt x="16" y="12"/>
                  <a:pt x="15" y="14"/>
                </a:cubicBezTo>
                <a:cubicBezTo>
                  <a:pt x="14" y="14"/>
                  <a:pt x="15" y="15"/>
                  <a:pt x="15" y="14"/>
                </a:cubicBezTo>
                <a:close/>
                <a:moveTo>
                  <a:pt x="31" y="4"/>
                </a:moveTo>
                <a:cubicBezTo>
                  <a:pt x="31" y="4"/>
                  <a:pt x="31" y="4"/>
                  <a:pt x="31" y="4"/>
                </a:cubicBezTo>
                <a:cubicBezTo>
                  <a:pt x="32" y="4"/>
                  <a:pt x="33" y="4"/>
                  <a:pt x="34" y="4"/>
                </a:cubicBezTo>
                <a:cubicBezTo>
                  <a:pt x="30" y="7"/>
                  <a:pt x="27" y="10"/>
                  <a:pt x="23" y="12"/>
                </a:cubicBezTo>
                <a:cubicBezTo>
                  <a:pt x="19" y="15"/>
                  <a:pt x="24" y="11"/>
                  <a:pt x="25" y="10"/>
                </a:cubicBezTo>
                <a:cubicBezTo>
                  <a:pt x="27" y="8"/>
                  <a:pt x="29" y="6"/>
                  <a:pt x="31" y="4"/>
                </a:cubicBezTo>
                <a:close/>
                <a:moveTo>
                  <a:pt x="39" y="15"/>
                </a:moveTo>
                <a:cubicBezTo>
                  <a:pt x="44" y="12"/>
                  <a:pt x="48" y="9"/>
                  <a:pt x="53" y="6"/>
                </a:cubicBezTo>
                <a:cubicBezTo>
                  <a:pt x="53" y="6"/>
                  <a:pt x="52" y="7"/>
                  <a:pt x="52" y="8"/>
                </a:cubicBezTo>
                <a:cubicBezTo>
                  <a:pt x="51" y="9"/>
                  <a:pt x="50" y="9"/>
                  <a:pt x="49" y="10"/>
                </a:cubicBezTo>
                <a:cubicBezTo>
                  <a:pt x="47" y="11"/>
                  <a:pt x="46" y="13"/>
                  <a:pt x="44" y="14"/>
                </a:cubicBezTo>
                <a:cubicBezTo>
                  <a:pt x="44" y="15"/>
                  <a:pt x="44" y="15"/>
                  <a:pt x="45" y="15"/>
                </a:cubicBezTo>
                <a:cubicBezTo>
                  <a:pt x="48" y="13"/>
                  <a:pt x="51" y="11"/>
                  <a:pt x="54" y="9"/>
                </a:cubicBezTo>
                <a:cubicBezTo>
                  <a:pt x="58" y="7"/>
                  <a:pt x="54" y="9"/>
                  <a:pt x="54" y="10"/>
                </a:cubicBezTo>
                <a:cubicBezTo>
                  <a:pt x="52" y="11"/>
                  <a:pt x="51" y="13"/>
                  <a:pt x="49" y="14"/>
                </a:cubicBezTo>
                <a:cubicBezTo>
                  <a:pt x="49" y="15"/>
                  <a:pt x="49" y="15"/>
                  <a:pt x="50" y="15"/>
                </a:cubicBezTo>
                <a:cubicBezTo>
                  <a:pt x="51" y="15"/>
                  <a:pt x="55" y="12"/>
                  <a:pt x="54" y="14"/>
                </a:cubicBezTo>
                <a:cubicBezTo>
                  <a:pt x="54" y="15"/>
                  <a:pt x="55" y="15"/>
                  <a:pt x="55" y="15"/>
                </a:cubicBezTo>
                <a:cubicBezTo>
                  <a:pt x="55" y="13"/>
                  <a:pt x="55" y="14"/>
                  <a:pt x="55" y="12"/>
                </a:cubicBezTo>
                <a:cubicBezTo>
                  <a:pt x="55" y="12"/>
                  <a:pt x="55" y="12"/>
                  <a:pt x="54" y="12"/>
                </a:cubicBezTo>
                <a:cubicBezTo>
                  <a:pt x="54" y="12"/>
                  <a:pt x="53" y="13"/>
                  <a:pt x="52" y="13"/>
                </a:cubicBezTo>
                <a:cubicBezTo>
                  <a:pt x="49" y="15"/>
                  <a:pt x="53" y="12"/>
                  <a:pt x="53" y="12"/>
                </a:cubicBezTo>
                <a:cubicBezTo>
                  <a:pt x="54" y="10"/>
                  <a:pt x="56" y="9"/>
                  <a:pt x="57" y="8"/>
                </a:cubicBezTo>
                <a:cubicBezTo>
                  <a:pt x="56" y="10"/>
                  <a:pt x="56" y="13"/>
                  <a:pt x="56" y="15"/>
                </a:cubicBezTo>
                <a:cubicBezTo>
                  <a:pt x="49" y="15"/>
                  <a:pt x="41" y="15"/>
                  <a:pt x="34" y="15"/>
                </a:cubicBezTo>
                <a:cubicBezTo>
                  <a:pt x="39" y="13"/>
                  <a:pt x="42" y="10"/>
                  <a:pt x="47" y="7"/>
                </a:cubicBezTo>
                <a:cubicBezTo>
                  <a:pt x="51" y="4"/>
                  <a:pt x="47" y="6"/>
                  <a:pt x="45" y="8"/>
                </a:cubicBezTo>
                <a:cubicBezTo>
                  <a:pt x="43" y="10"/>
                  <a:pt x="41" y="12"/>
                  <a:pt x="39" y="14"/>
                </a:cubicBezTo>
                <a:cubicBezTo>
                  <a:pt x="38" y="15"/>
                  <a:pt x="39" y="15"/>
                  <a:pt x="39" y="15"/>
                </a:cubicBezTo>
                <a:close/>
                <a:moveTo>
                  <a:pt x="57" y="7"/>
                </a:moveTo>
                <a:cubicBezTo>
                  <a:pt x="54" y="8"/>
                  <a:pt x="52" y="9"/>
                  <a:pt x="50" y="11"/>
                </a:cubicBezTo>
                <a:cubicBezTo>
                  <a:pt x="49" y="11"/>
                  <a:pt x="48" y="12"/>
                  <a:pt x="47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9" y="10"/>
                  <a:pt x="52" y="8"/>
                  <a:pt x="54" y="5"/>
                </a:cubicBezTo>
                <a:cubicBezTo>
                  <a:pt x="54" y="5"/>
                  <a:pt x="54" y="4"/>
                  <a:pt x="54" y="5"/>
                </a:cubicBezTo>
                <a:cubicBezTo>
                  <a:pt x="49" y="8"/>
                  <a:pt x="45" y="11"/>
                  <a:pt x="40" y="14"/>
                </a:cubicBezTo>
                <a:cubicBezTo>
                  <a:pt x="41" y="13"/>
                  <a:pt x="43" y="11"/>
                  <a:pt x="45" y="10"/>
                </a:cubicBezTo>
                <a:cubicBezTo>
                  <a:pt x="47" y="8"/>
                  <a:pt x="49" y="6"/>
                  <a:pt x="50" y="5"/>
                </a:cubicBezTo>
                <a:cubicBezTo>
                  <a:pt x="51" y="5"/>
                  <a:pt x="51" y="4"/>
                  <a:pt x="51" y="4"/>
                </a:cubicBezTo>
                <a:cubicBezTo>
                  <a:pt x="53" y="4"/>
                  <a:pt x="55" y="4"/>
                  <a:pt x="57" y="5"/>
                </a:cubicBezTo>
                <a:cubicBezTo>
                  <a:pt x="57" y="5"/>
                  <a:pt x="57" y="6"/>
                  <a:pt x="57" y="7"/>
                </a:cubicBezTo>
                <a:close/>
                <a:moveTo>
                  <a:pt x="34" y="14"/>
                </a:moveTo>
                <a:cubicBezTo>
                  <a:pt x="38" y="12"/>
                  <a:pt x="43" y="8"/>
                  <a:pt x="45" y="5"/>
                </a:cubicBezTo>
                <a:cubicBezTo>
                  <a:pt x="45" y="4"/>
                  <a:pt x="45" y="4"/>
                  <a:pt x="45" y="4"/>
                </a:cubicBezTo>
                <a:cubicBezTo>
                  <a:pt x="47" y="4"/>
                  <a:pt x="48" y="4"/>
                  <a:pt x="49" y="4"/>
                </a:cubicBezTo>
                <a:cubicBezTo>
                  <a:pt x="44" y="7"/>
                  <a:pt x="40" y="12"/>
                  <a:pt x="34" y="14"/>
                </a:cubicBezTo>
                <a:close/>
                <a:moveTo>
                  <a:pt x="40" y="4"/>
                </a:moveTo>
                <a:cubicBezTo>
                  <a:pt x="42" y="4"/>
                  <a:pt x="43" y="4"/>
                  <a:pt x="44" y="4"/>
                </a:cubicBezTo>
                <a:cubicBezTo>
                  <a:pt x="40" y="6"/>
                  <a:pt x="37" y="9"/>
                  <a:pt x="33" y="11"/>
                </a:cubicBezTo>
                <a:cubicBezTo>
                  <a:pt x="36" y="10"/>
                  <a:pt x="39" y="7"/>
                  <a:pt x="40" y="5"/>
                </a:cubicBezTo>
                <a:cubicBezTo>
                  <a:pt x="40" y="4"/>
                  <a:pt x="40" y="4"/>
                  <a:pt x="40" y="4"/>
                </a:cubicBezTo>
                <a:close/>
                <a:moveTo>
                  <a:pt x="35" y="5"/>
                </a:moveTo>
                <a:cubicBezTo>
                  <a:pt x="35" y="5"/>
                  <a:pt x="35" y="4"/>
                  <a:pt x="35" y="4"/>
                </a:cubicBezTo>
                <a:cubicBezTo>
                  <a:pt x="36" y="4"/>
                  <a:pt x="38" y="4"/>
                  <a:pt x="40" y="4"/>
                </a:cubicBezTo>
                <a:cubicBezTo>
                  <a:pt x="35" y="7"/>
                  <a:pt x="31" y="10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2"/>
                  <a:pt x="27" y="11"/>
                  <a:pt x="28" y="11"/>
                </a:cubicBezTo>
                <a:cubicBezTo>
                  <a:pt x="30" y="8"/>
                  <a:pt x="32" y="7"/>
                  <a:pt x="35" y="5"/>
                </a:cubicBezTo>
                <a:close/>
                <a:moveTo>
                  <a:pt x="27" y="15"/>
                </a:moveTo>
                <a:cubicBezTo>
                  <a:pt x="26" y="15"/>
                  <a:pt x="25" y="15"/>
                  <a:pt x="25" y="15"/>
                </a:cubicBezTo>
                <a:cubicBezTo>
                  <a:pt x="29" y="11"/>
                  <a:pt x="34" y="9"/>
                  <a:pt x="39" y="6"/>
                </a:cubicBezTo>
                <a:cubicBezTo>
                  <a:pt x="37" y="7"/>
                  <a:pt x="35" y="9"/>
                  <a:pt x="33" y="10"/>
                </a:cubicBezTo>
                <a:cubicBezTo>
                  <a:pt x="32" y="11"/>
                  <a:pt x="30" y="13"/>
                  <a:pt x="29" y="14"/>
                </a:cubicBezTo>
                <a:cubicBezTo>
                  <a:pt x="28" y="14"/>
                  <a:pt x="29" y="14"/>
                  <a:pt x="29" y="14"/>
                </a:cubicBezTo>
                <a:cubicBezTo>
                  <a:pt x="34" y="12"/>
                  <a:pt x="38" y="9"/>
                  <a:pt x="43" y="6"/>
                </a:cubicBezTo>
                <a:cubicBezTo>
                  <a:pt x="44" y="5"/>
                  <a:pt x="44" y="5"/>
                  <a:pt x="43" y="6"/>
                </a:cubicBezTo>
                <a:cubicBezTo>
                  <a:pt x="42" y="8"/>
                  <a:pt x="40" y="9"/>
                  <a:pt x="39" y="10"/>
                </a:cubicBezTo>
                <a:cubicBezTo>
                  <a:pt x="37" y="11"/>
                  <a:pt x="35" y="13"/>
                  <a:pt x="33" y="14"/>
                </a:cubicBezTo>
                <a:cubicBezTo>
                  <a:pt x="33" y="14"/>
                  <a:pt x="33" y="15"/>
                  <a:pt x="33" y="15"/>
                </a:cubicBezTo>
                <a:cubicBezTo>
                  <a:pt x="31" y="15"/>
                  <a:pt x="29" y="15"/>
                  <a:pt x="27" y="15"/>
                </a:cubicBezTo>
                <a:close/>
                <a:moveTo>
                  <a:pt x="33" y="12"/>
                </a:move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3" y="12"/>
                </a:cubicBezTo>
                <a:close/>
                <a:moveTo>
                  <a:pt x="29" y="4"/>
                </a:moveTo>
                <a:cubicBezTo>
                  <a:pt x="25" y="6"/>
                  <a:pt x="22" y="9"/>
                  <a:pt x="19" y="11"/>
                </a:cubicBezTo>
                <a:cubicBezTo>
                  <a:pt x="21" y="10"/>
                  <a:pt x="24" y="7"/>
                  <a:pt x="26" y="5"/>
                </a:cubicBezTo>
                <a:cubicBezTo>
                  <a:pt x="26" y="4"/>
                  <a:pt x="26" y="4"/>
                  <a:pt x="25" y="4"/>
                </a:cubicBezTo>
                <a:cubicBezTo>
                  <a:pt x="21" y="7"/>
                  <a:pt x="17" y="11"/>
                  <a:pt x="12" y="13"/>
                </a:cubicBezTo>
                <a:cubicBezTo>
                  <a:pt x="12" y="13"/>
                  <a:pt x="15" y="10"/>
                  <a:pt x="16" y="9"/>
                </a:cubicBezTo>
                <a:cubicBezTo>
                  <a:pt x="17" y="8"/>
                  <a:pt x="19" y="6"/>
                  <a:pt x="21" y="5"/>
                </a:cubicBezTo>
                <a:cubicBezTo>
                  <a:pt x="21" y="4"/>
                  <a:pt x="21" y="4"/>
                  <a:pt x="21" y="4"/>
                </a:cubicBezTo>
                <a:cubicBezTo>
                  <a:pt x="17" y="5"/>
                  <a:pt x="15" y="7"/>
                  <a:pt x="12" y="9"/>
                </a:cubicBezTo>
                <a:cubicBezTo>
                  <a:pt x="11" y="10"/>
                  <a:pt x="10" y="11"/>
                  <a:pt x="9" y="12"/>
                </a:cubicBezTo>
                <a:cubicBezTo>
                  <a:pt x="6" y="14"/>
                  <a:pt x="9" y="11"/>
                  <a:pt x="10" y="10"/>
                </a:cubicBezTo>
                <a:cubicBezTo>
                  <a:pt x="12" y="8"/>
                  <a:pt x="13" y="7"/>
                  <a:pt x="15" y="5"/>
                </a:cubicBezTo>
                <a:cubicBezTo>
                  <a:pt x="15" y="4"/>
                  <a:pt x="15" y="4"/>
                  <a:pt x="15" y="4"/>
                </a:cubicBezTo>
                <a:cubicBezTo>
                  <a:pt x="11" y="7"/>
                  <a:pt x="7" y="10"/>
                  <a:pt x="5" y="12"/>
                </a:cubicBezTo>
                <a:cubicBezTo>
                  <a:pt x="8" y="10"/>
                  <a:pt x="10" y="7"/>
                  <a:pt x="12" y="4"/>
                </a:cubicBezTo>
                <a:cubicBezTo>
                  <a:pt x="18" y="4"/>
                  <a:pt x="23" y="4"/>
                  <a:pt x="29" y="4"/>
                </a:cubicBezTo>
                <a:close/>
                <a:moveTo>
                  <a:pt x="18" y="12"/>
                </a:move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lose/>
                <a:moveTo>
                  <a:pt x="10" y="4"/>
                </a:moveTo>
                <a:cubicBezTo>
                  <a:pt x="8" y="5"/>
                  <a:pt x="6" y="7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5" y="8"/>
                  <a:pt x="7" y="5"/>
                  <a:pt x="8" y="4"/>
                </a:cubicBezTo>
                <a:cubicBezTo>
                  <a:pt x="9" y="4"/>
                  <a:pt x="10" y="4"/>
                  <a:pt x="10" y="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4" name="Freeform 65"/>
          <p:cNvSpPr>
            <a:spLocks noEditPoints="1"/>
          </p:cNvSpPr>
          <p:nvPr/>
        </p:nvSpPr>
        <p:spPr bwMode="auto">
          <a:xfrm>
            <a:off x="2554288" y="4851400"/>
            <a:ext cx="220662" cy="68263"/>
          </a:xfrm>
          <a:custGeom>
            <a:avLst/>
            <a:gdLst>
              <a:gd name="T0" fmla="*/ 11 w 59"/>
              <a:gd name="T1" fmla="*/ 17 h 18"/>
              <a:gd name="T2" fmla="*/ 58 w 59"/>
              <a:gd name="T3" fmla="*/ 17 h 18"/>
              <a:gd name="T4" fmla="*/ 58 w 59"/>
              <a:gd name="T5" fmla="*/ 16 h 18"/>
              <a:gd name="T6" fmla="*/ 58 w 59"/>
              <a:gd name="T7" fmla="*/ 1 h 18"/>
              <a:gd name="T8" fmla="*/ 3 w 59"/>
              <a:gd name="T9" fmla="*/ 0 h 18"/>
              <a:gd name="T10" fmla="*/ 0 w 59"/>
              <a:gd name="T11" fmla="*/ 16 h 18"/>
              <a:gd name="T12" fmla="*/ 3 w 59"/>
              <a:gd name="T13" fmla="*/ 12 h 18"/>
              <a:gd name="T14" fmla="*/ 7 w 59"/>
              <a:gd name="T15" fmla="*/ 8 h 18"/>
              <a:gd name="T16" fmla="*/ 6 w 59"/>
              <a:gd name="T17" fmla="*/ 4 h 18"/>
              <a:gd name="T18" fmla="*/ 3 w 59"/>
              <a:gd name="T19" fmla="*/ 7 h 18"/>
              <a:gd name="T20" fmla="*/ 6 w 59"/>
              <a:gd name="T21" fmla="*/ 3 h 18"/>
              <a:gd name="T22" fmla="*/ 3 w 59"/>
              <a:gd name="T23" fmla="*/ 13 h 18"/>
              <a:gd name="T24" fmla="*/ 6 w 59"/>
              <a:gd name="T25" fmla="*/ 13 h 18"/>
              <a:gd name="T26" fmla="*/ 18 w 59"/>
              <a:gd name="T27" fmla="*/ 5 h 18"/>
              <a:gd name="T28" fmla="*/ 10 w 59"/>
              <a:gd name="T29" fmla="*/ 14 h 18"/>
              <a:gd name="T30" fmla="*/ 15 w 59"/>
              <a:gd name="T31" fmla="*/ 14 h 18"/>
              <a:gd name="T32" fmla="*/ 20 w 59"/>
              <a:gd name="T33" fmla="*/ 13 h 18"/>
              <a:gd name="T34" fmla="*/ 23 w 59"/>
              <a:gd name="T35" fmla="*/ 14 h 18"/>
              <a:gd name="T36" fmla="*/ 18 w 59"/>
              <a:gd name="T37" fmla="*/ 10 h 18"/>
              <a:gd name="T38" fmla="*/ 30 w 59"/>
              <a:gd name="T39" fmla="*/ 4 h 18"/>
              <a:gd name="T40" fmla="*/ 22 w 59"/>
              <a:gd name="T41" fmla="*/ 12 h 18"/>
              <a:gd name="T42" fmla="*/ 39 w 59"/>
              <a:gd name="T43" fmla="*/ 14 h 18"/>
              <a:gd name="T44" fmla="*/ 48 w 59"/>
              <a:gd name="T45" fmla="*/ 10 h 18"/>
              <a:gd name="T46" fmla="*/ 54 w 59"/>
              <a:gd name="T47" fmla="*/ 8 h 18"/>
              <a:gd name="T48" fmla="*/ 49 w 59"/>
              <a:gd name="T49" fmla="*/ 14 h 18"/>
              <a:gd name="T50" fmla="*/ 54 w 59"/>
              <a:gd name="T51" fmla="*/ 12 h 18"/>
              <a:gd name="T52" fmla="*/ 53 w 59"/>
              <a:gd name="T53" fmla="*/ 11 h 18"/>
              <a:gd name="T54" fmla="*/ 33 w 59"/>
              <a:gd name="T55" fmla="*/ 14 h 18"/>
              <a:gd name="T56" fmla="*/ 38 w 59"/>
              <a:gd name="T57" fmla="*/ 14 h 18"/>
              <a:gd name="T58" fmla="*/ 49 w 59"/>
              <a:gd name="T59" fmla="*/ 10 h 18"/>
              <a:gd name="T60" fmla="*/ 54 w 59"/>
              <a:gd name="T61" fmla="*/ 5 h 18"/>
              <a:gd name="T62" fmla="*/ 44 w 59"/>
              <a:gd name="T63" fmla="*/ 9 h 18"/>
              <a:gd name="T64" fmla="*/ 56 w 59"/>
              <a:gd name="T65" fmla="*/ 4 h 18"/>
              <a:gd name="T66" fmla="*/ 45 w 59"/>
              <a:gd name="T67" fmla="*/ 4 h 18"/>
              <a:gd name="T68" fmla="*/ 34 w 59"/>
              <a:gd name="T69" fmla="*/ 13 h 18"/>
              <a:gd name="T70" fmla="*/ 33 w 59"/>
              <a:gd name="T71" fmla="*/ 11 h 18"/>
              <a:gd name="T72" fmla="*/ 34 w 59"/>
              <a:gd name="T73" fmla="*/ 4 h 18"/>
              <a:gd name="T74" fmla="*/ 26 w 59"/>
              <a:gd name="T75" fmla="*/ 12 h 18"/>
              <a:gd name="T76" fmla="*/ 34 w 59"/>
              <a:gd name="T77" fmla="*/ 4 h 18"/>
              <a:gd name="T78" fmla="*/ 38 w 59"/>
              <a:gd name="T79" fmla="*/ 5 h 18"/>
              <a:gd name="T80" fmla="*/ 29 w 59"/>
              <a:gd name="T81" fmla="*/ 14 h 18"/>
              <a:gd name="T82" fmla="*/ 38 w 59"/>
              <a:gd name="T83" fmla="*/ 10 h 18"/>
              <a:gd name="T84" fmla="*/ 26 w 59"/>
              <a:gd name="T85" fmla="*/ 14 h 18"/>
              <a:gd name="T86" fmla="*/ 32 w 59"/>
              <a:gd name="T87" fmla="*/ 11 h 18"/>
              <a:gd name="T88" fmla="*/ 25 w 59"/>
              <a:gd name="T89" fmla="*/ 4 h 18"/>
              <a:gd name="T90" fmla="*/ 15 w 59"/>
              <a:gd name="T91" fmla="*/ 9 h 18"/>
              <a:gd name="T92" fmla="*/ 12 w 59"/>
              <a:gd name="T93" fmla="*/ 9 h 18"/>
              <a:gd name="T94" fmla="*/ 15 w 59"/>
              <a:gd name="T95" fmla="*/ 4 h 18"/>
              <a:gd name="T96" fmla="*/ 11 w 59"/>
              <a:gd name="T97" fmla="*/ 3 h 18"/>
              <a:gd name="T98" fmla="*/ 18 w 59"/>
              <a:gd name="T99" fmla="*/ 11 h 18"/>
              <a:gd name="T100" fmla="*/ 3 w 59"/>
              <a:gd name="T101" fmla="*/ 9 h 18"/>
              <a:gd name="T102" fmla="*/ 10 w 59"/>
              <a:gd name="T103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9" h="18">
                <a:moveTo>
                  <a:pt x="1" y="17"/>
                </a:moveTo>
                <a:cubicBezTo>
                  <a:pt x="1" y="17"/>
                  <a:pt x="1" y="17"/>
                  <a:pt x="2" y="17"/>
                </a:cubicBezTo>
                <a:cubicBezTo>
                  <a:pt x="5" y="16"/>
                  <a:pt x="8" y="17"/>
                  <a:pt x="11" y="17"/>
                </a:cubicBezTo>
                <a:cubicBezTo>
                  <a:pt x="16" y="17"/>
                  <a:pt x="22" y="17"/>
                  <a:pt x="28" y="17"/>
                </a:cubicBezTo>
                <a:cubicBezTo>
                  <a:pt x="37" y="17"/>
                  <a:pt x="47" y="18"/>
                  <a:pt x="57" y="18"/>
                </a:cubicBezTo>
                <a:cubicBezTo>
                  <a:pt x="58" y="18"/>
                  <a:pt x="58" y="17"/>
                  <a:pt x="58" y="17"/>
                </a:cubicBezTo>
                <a:cubicBezTo>
                  <a:pt x="58" y="17"/>
                  <a:pt x="58" y="17"/>
                  <a:pt x="58" y="17"/>
                </a:cubicBezTo>
                <a:cubicBezTo>
                  <a:pt x="58" y="17"/>
                  <a:pt x="58" y="17"/>
                  <a:pt x="58" y="17"/>
                </a:cubicBezTo>
                <a:cubicBezTo>
                  <a:pt x="58" y="17"/>
                  <a:pt x="58" y="17"/>
                  <a:pt x="58" y="16"/>
                </a:cubicBezTo>
                <a:cubicBezTo>
                  <a:pt x="59" y="12"/>
                  <a:pt x="59" y="7"/>
                  <a:pt x="59" y="3"/>
                </a:cubicBezTo>
                <a:cubicBezTo>
                  <a:pt x="59" y="2"/>
                  <a:pt x="59" y="2"/>
                  <a:pt x="59" y="2"/>
                </a:cubicBezTo>
                <a:cubicBezTo>
                  <a:pt x="58" y="1"/>
                  <a:pt x="58" y="1"/>
                  <a:pt x="58" y="1"/>
                </a:cubicBezTo>
                <a:cubicBezTo>
                  <a:pt x="49" y="1"/>
                  <a:pt x="39" y="1"/>
                  <a:pt x="30" y="1"/>
                </a:cubicBezTo>
                <a:cubicBezTo>
                  <a:pt x="24" y="1"/>
                  <a:pt x="18" y="1"/>
                  <a:pt x="12" y="0"/>
                </a:cubicBezTo>
                <a:cubicBezTo>
                  <a:pt x="9" y="0"/>
                  <a:pt x="6" y="1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6"/>
                  <a:pt x="0" y="11"/>
                  <a:pt x="0" y="16"/>
                </a:cubicBezTo>
                <a:cubicBezTo>
                  <a:pt x="0" y="16"/>
                  <a:pt x="0" y="17"/>
                  <a:pt x="1" y="17"/>
                </a:cubicBezTo>
                <a:close/>
                <a:moveTo>
                  <a:pt x="7" y="8"/>
                </a:moveTo>
                <a:cubicBezTo>
                  <a:pt x="6" y="9"/>
                  <a:pt x="4" y="11"/>
                  <a:pt x="3" y="12"/>
                </a:cubicBezTo>
                <a:cubicBezTo>
                  <a:pt x="3" y="11"/>
                  <a:pt x="3" y="10"/>
                  <a:pt x="3" y="9"/>
                </a:cubicBezTo>
                <a:cubicBezTo>
                  <a:pt x="5" y="8"/>
                  <a:pt x="8" y="6"/>
                  <a:pt x="10" y="4"/>
                </a:cubicBezTo>
                <a:cubicBezTo>
                  <a:pt x="11" y="3"/>
                  <a:pt x="8" y="7"/>
                  <a:pt x="7" y="8"/>
                </a:cubicBezTo>
                <a:close/>
                <a:moveTo>
                  <a:pt x="3" y="7"/>
                </a:moveTo>
                <a:cubicBezTo>
                  <a:pt x="3" y="7"/>
                  <a:pt x="3" y="7"/>
                  <a:pt x="4" y="7"/>
                </a:cubicBezTo>
                <a:cubicBezTo>
                  <a:pt x="4" y="6"/>
                  <a:pt x="5" y="5"/>
                  <a:pt x="6" y="4"/>
                </a:cubicBezTo>
                <a:cubicBezTo>
                  <a:pt x="6" y="5"/>
                  <a:pt x="5" y="5"/>
                  <a:pt x="4" y="6"/>
                </a:cubicBezTo>
                <a:cubicBezTo>
                  <a:pt x="4" y="7"/>
                  <a:pt x="4" y="7"/>
                  <a:pt x="3" y="7"/>
                </a:cubicBezTo>
                <a:cubicBezTo>
                  <a:pt x="3" y="7"/>
                  <a:pt x="3" y="7"/>
                  <a:pt x="3" y="7"/>
                </a:cubicBezTo>
                <a:close/>
                <a:moveTo>
                  <a:pt x="3" y="6"/>
                </a:moveTo>
                <a:cubicBezTo>
                  <a:pt x="3" y="5"/>
                  <a:pt x="3" y="4"/>
                  <a:pt x="4" y="3"/>
                </a:cubicBezTo>
                <a:cubicBezTo>
                  <a:pt x="4" y="3"/>
                  <a:pt x="5" y="3"/>
                  <a:pt x="6" y="3"/>
                </a:cubicBezTo>
                <a:cubicBezTo>
                  <a:pt x="5" y="4"/>
                  <a:pt x="4" y="5"/>
                  <a:pt x="3" y="6"/>
                </a:cubicBezTo>
                <a:close/>
                <a:moveTo>
                  <a:pt x="3" y="14"/>
                </a:move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5" y="12"/>
                  <a:pt x="7" y="11"/>
                  <a:pt x="9" y="9"/>
                </a:cubicBezTo>
                <a:cubicBezTo>
                  <a:pt x="8" y="10"/>
                  <a:pt x="7" y="12"/>
                  <a:pt x="6" y="13"/>
                </a:cubicBezTo>
                <a:cubicBezTo>
                  <a:pt x="6" y="13"/>
                  <a:pt x="6" y="14"/>
                  <a:pt x="6" y="13"/>
                </a:cubicBezTo>
                <a:cubicBezTo>
                  <a:pt x="11" y="11"/>
                  <a:pt x="14" y="8"/>
                  <a:pt x="18" y="5"/>
                </a:cubicBezTo>
                <a:cubicBezTo>
                  <a:pt x="19" y="4"/>
                  <a:pt x="19" y="4"/>
                  <a:pt x="18" y="5"/>
                </a:cubicBezTo>
                <a:cubicBezTo>
                  <a:pt x="17" y="6"/>
                  <a:pt x="16" y="7"/>
                  <a:pt x="15" y="8"/>
                </a:cubicBezTo>
                <a:cubicBezTo>
                  <a:pt x="13" y="10"/>
                  <a:pt x="11" y="11"/>
                  <a:pt x="10" y="13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8" y="14"/>
                  <a:pt x="5" y="14"/>
                  <a:pt x="3" y="14"/>
                </a:cubicBezTo>
                <a:close/>
                <a:moveTo>
                  <a:pt x="15" y="14"/>
                </a:moveTo>
                <a:cubicBezTo>
                  <a:pt x="19" y="12"/>
                  <a:pt x="23" y="9"/>
                  <a:pt x="27" y="6"/>
                </a:cubicBezTo>
                <a:cubicBezTo>
                  <a:pt x="30" y="4"/>
                  <a:pt x="29" y="5"/>
                  <a:pt x="26" y="7"/>
                </a:cubicBezTo>
                <a:cubicBezTo>
                  <a:pt x="24" y="9"/>
                  <a:pt x="22" y="11"/>
                  <a:pt x="20" y="13"/>
                </a:cubicBezTo>
                <a:cubicBezTo>
                  <a:pt x="19" y="14"/>
                  <a:pt x="20" y="14"/>
                  <a:pt x="20" y="14"/>
                </a:cubicBezTo>
                <a:cubicBezTo>
                  <a:pt x="23" y="12"/>
                  <a:pt x="26" y="10"/>
                  <a:pt x="29" y="8"/>
                </a:cubicBezTo>
                <a:cubicBezTo>
                  <a:pt x="27" y="10"/>
                  <a:pt x="25" y="12"/>
                  <a:pt x="23" y="14"/>
                </a:cubicBezTo>
                <a:cubicBezTo>
                  <a:pt x="19" y="14"/>
                  <a:pt x="15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3"/>
                  <a:pt x="16" y="11"/>
                  <a:pt x="18" y="10"/>
                </a:cubicBezTo>
                <a:cubicBezTo>
                  <a:pt x="17" y="11"/>
                  <a:pt x="15" y="12"/>
                  <a:pt x="14" y="13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30" y="4"/>
                </a:moveTo>
                <a:cubicBezTo>
                  <a:pt x="30" y="4"/>
                  <a:pt x="30" y="4"/>
                  <a:pt x="30" y="4"/>
                </a:cubicBezTo>
                <a:cubicBezTo>
                  <a:pt x="31" y="4"/>
                  <a:pt x="33" y="4"/>
                  <a:pt x="34" y="4"/>
                </a:cubicBezTo>
                <a:cubicBezTo>
                  <a:pt x="30" y="6"/>
                  <a:pt x="26" y="9"/>
                  <a:pt x="22" y="12"/>
                </a:cubicBezTo>
                <a:cubicBezTo>
                  <a:pt x="19" y="14"/>
                  <a:pt x="24" y="10"/>
                  <a:pt x="25" y="10"/>
                </a:cubicBezTo>
                <a:cubicBezTo>
                  <a:pt x="27" y="8"/>
                  <a:pt x="29" y="6"/>
                  <a:pt x="30" y="4"/>
                </a:cubicBezTo>
                <a:close/>
                <a:moveTo>
                  <a:pt x="39" y="14"/>
                </a:moveTo>
                <a:cubicBezTo>
                  <a:pt x="44" y="12"/>
                  <a:pt x="48" y="9"/>
                  <a:pt x="52" y="6"/>
                </a:cubicBezTo>
                <a:cubicBezTo>
                  <a:pt x="52" y="6"/>
                  <a:pt x="52" y="7"/>
                  <a:pt x="51" y="7"/>
                </a:cubicBezTo>
                <a:cubicBezTo>
                  <a:pt x="50" y="8"/>
                  <a:pt x="49" y="9"/>
                  <a:pt x="48" y="10"/>
                </a:cubicBezTo>
                <a:cubicBezTo>
                  <a:pt x="47" y="11"/>
                  <a:pt x="45" y="12"/>
                  <a:pt x="44" y="14"/>
                </a:cubicBezTo>
                <a:cubicBezTo>
                  <a:pt x="43" y="14"/>
                  <a:pt x="44" y="15"/>
                  <a:pt x="44" y="14"/>
                </a:cubicBezTo>
                <a:cubicBezTo>
                  <a:pt x="47" y="13"/>
                  <a:pt x="51" y="10"/>
                  <a:pt x="54" y="8"/>
                </a:cubicBezTo>
                <a:cubicBezTo>
                  <a:pt x="57" y="6"/>
                  <a:pt x="54" y="9"/>
                  <a:pt x="53" y="10"/>
                </a:cubicBezTo>
                <a:cubicBezTo>
                  <a:pt x="52" y="11"/>
                  <a:pt x="50" y="12"/>
                  <a:pt x="49" y="14"/>
                </a:cubicBezTo>
                <a:cubicBezTo>
                  <a:pt x="49" y="14"/>
                  <a:pt x="49" y="15"/>
                  <a:pt x="49" y="14"/>
                </a:cubicBezTo>
                <a:cubicBezTo>
                  <a:pt x="50" y="14"/>
                  <a:pt x="55" y="12"/>
                  <a:pt x="54" y="14"/>
                </a:cubicBezTo>
                <a:cubicBezTo>
                  <a:pt x="54" y="14"/>
                  <a:pt x="54" y="15"/>
                  <a:pt x="54" y="14"/>
                </a:cubicBezTo>
                <a:cubicBezTo>
                  <a:pt x="55" y="13"/>
                  <a:pt x="55" y="13"/>
                  <a:pt x="54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3" y="12"/>
                  <a:pt x="52" y="12"/>
                  <a:pt x="52" y="13"/>
                </a:cubicBezTo>
                <a:cubicBezTo>
                  <a:pt x="49" y="14"/>
                  <a:pt x="53" y="12"/>
                  <a:pt x="53" y="11"/>
                </a:cubicBezTo>
                <a:cubicBezTo>
                  <a:pt x="54" y="10"/>
                  <a:pt x="55" y="9"/>
                  <a:pt x="56" y="7"/>
                </a:cubicBezTo>
                <a:cubicBezTo>
                  <a:pt x="56" y="10"/>
                  <a:pt x="56" y="12"/>
                  <a:pt x="56" y="15"/>
                </a:cubicBezTo>
                <a:cubicBezTo>
                  <a:pt x="48" y="15"/>
                  <a:pt x="41" y="15"/>
                  <a:pt x="33" y="14"/>
                </a:cubicBezTo>
                <a:cubicBezTo>
                  <a:pt x="38" y="13"/>
                  <a:pt x="42" y="9"/>
                  <a:pt x="46" y="6"/>
                </a:cubicBezTo>
                <a:cubicBezTo>
                  <a:pt x="51" y="3"/>
                  <a:pt x="47" y="6"/>
                  <a:pt x="45" y="8"/>
                </a:cubicBezTo>
                <a:cubicBezTo>
                  <a:pt x="43" y="10"/>
                  <a:pt x="40" y="11"/>
                  <a:pt x="38" y="14"/>
                </a:cubicBezTo>
                <a:cubicBezTo>
                  <a:pt x="38" y="14"/>
                  <a:pt x="38" y="15"/>
                  <a:pt x="39" y="14"/>
                </a:cubicBezTo>
                <a:close/>
                <a:moveTo>
                  <a:pt x="56" y="6"/>
                </a:moveTo>
                <a:cubicBezTo>
                  <a:pt x="54" y="7"/>
                  <a:pt x="52" y="9"/>
                  <a:pt x="49" y="10"/>
                </a:cubicBezTo>
                <a:cubicBezTo>
                  <a:pt x="48" y="11"/>
                  <a:pt x="48" y="12"/>
                  <a:pt x="47" y="12"/>
                </a:cubicBezTo>
                <a:cubicBezTo>
                  <a:pt x="47" y="12"/>
                  <a:pt x="46" y="12"/>
                  <a:pt x="46" y="12"/>
                </a:cubicBezTo>
                <a:cubicBezTo>
                  <a:pt x="49" y="10"/>
                  <a:pt x="52" y="8"/>
                  <a:pt x="54" y="5"/>
                </a:cubicBezTo>
                <a:cubicBezTo>
                  <a:pt x="54" y="4"/>
                  <a:pt x="54" y="4"/>
                  <a:pt x="53" y="4"/>
                </a:cubicBezTo>
                <a:cubicBezTo>
                  <a:pt x="49" y="7"/>
                  <a:pt x="45" y="11"/>
                  <a:pt x="40" y="13"/>
                </a:cubicBezTo>
                <a:cubicBezTo>
                  <a:pt x="41" y="13"/>
                  <a:pt x="43" y="10"/>
                  <a:pt x="44" y="9"/>
                </a:cubicBezTo>
                <a:cubicBezTo>
                  <a:pt x="46" y="8"/>
                  <a:pt x="48" y="6"/>
                  <a:pt x="50" y="4"/>
                </a:cubicBezTo>
                <a:cubicBezTo>
                  <a:pt x="50" y="4"/>
                  <a:pt x="50" y="4"/>
                  <a:pt x="50" y="4"/>
                </a:cubicBezTo>
                <a:cubicBezTo>
                  <a:pt x="52" y="4"/>
                  <a:pt x="54" y="4"/>
                  <a:pt x="56" y="4"/>
                </a:cubicBezTo>
                <a:cubicBezTo>
                  <a:pt x="56" y="5"/>
                  <a:pt x="56" y="5"/>
                  <a:pt x="56" y="6"/>
                </a:cubicBezTo>
                <a:close/>
                <a:moveTo>
                  <a:pt x="34" y="13"/>
                </a:moveTo>
                <a:cubicBezTo>
                  <a:pt x="38" y="12"/>
                  <a:pt x="42" y="8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4"/>
                  <a:pt x="48" y="4"/>
                  <a:pt x="49" y="4"/>
                </a:cubicBezTo>
                <a:cubicBezTo>
                  <a:pt x="44" y="6"/>
                  <a:pt x="40" y="11"/>
                  <a:pt x="34" y="13"/>
                </a:cubicBezTo>
                <a:close/>
                <a:moveTo>
                  <a:pt x="40" y="4"/>
                </a:moveTo>
                <a:cubicBezTo>
                  <a:pt x="41" y="4"/>
                  <a:pt x="43" y="4"/>
                  <a:pt x="44" y="4"/>
                </a:cubicBezTo>
                <a:cubicBezTo>
                  <a:pt x="40" y="6"/>
                  <a:pt x="36" y="9"/>
                  <a:pt x="33" y="11"/>
                </a:cubicBezTo>
                <a:cubicBezTo>
                  <a:pt x="36" y="9"/>
                  <a:pt x="38" y="7"/>
                  <a:pt x="40" y="4"/>
                </a:cubicBezTo>
                <a:cubicBezTo>
                  <a:pt x="40" y="4"/>
                  <a:pt x="40" y="4"/>
                  <a:pt x="40" y="4"/>
                </a:cubicBezTo>
                <a:close/>
                <a:moveTo>
                  <a:pt x="34" y="4"/>
                </a:moveTo>
                <a:cubicBezTo>
                  <a:pt x="35" y="4"/>
                  <a:pt x="35" y="4"/>
                  <a:pt x="35" y="4"/>
                </a:cubicBezTo>
                <a:cubicBezTo>
                  <a:pt x="36" y="4"/>
                  <a:pt x="38" y="4"/>
                  <a:pt x="39" y="4"/>
                </a:cubicBezTo>
                <a:cubicBezTo>
                  <a:pt x="35" y="7"/>
                  <a:pt x="30" y="9"/>
                  <a:pt x="26" y="12"/>
                </a:cubicBezTo>
                <a:cubicBezTo>
                  <a:pt x="26" y="12"/>
                  <a:pt x="26" y="12"/>
                  <a:pt x="25" y="12"/>
                </a:cubicBezTo>
                <a:cubicBezTo>
                  <a:pt x="26" y="12"/>
                  <a:pt x="27" y="11"/>
                  <a:pt x="27" y="10"/>
                </a:cubicBezTo>
                <a:cubicBezTo>
                  <a:pt x="30" y="8"/>
                  <a:pt x="32" y="6"/>
                  <a:pt x="34" y="4"/>
                </a:cubicBezTo>
                <a:close/>
                <a:moveTo>
                  <a:pt x="26" y="14"/>
                </a:moveTo>
                <a:cubicBezTo>
                  <a:pt x="26" y="14"/>
                  <a:pt x="25" y="14"/>
                  <a:pt x="24" y="14"/>
                </a:cubicBezTo>
                <a:cubicBezTo>
                  <a:pt x="29" y="11"/>
                  <a:pt x="34" y="8"/>
                  <a:pt x="38" y="5"/>
                </a:cubicBezTo>
                <a:cubicBezTo>
                  <a:pt x="36" y="7"/>
                  <a:pt x="35" y="9"/>
                  <a:pt x="33" y="10"/>
                </a:cubicBezTo>
                <a:cubicBezTo>
                  <a:pt x="31" y="11"/>
                  <a:pt x="30" y="12"/>
                  <a:pt x="28" y="13"/>
                </a:cubicBezTo>
                <a:cubicBezTo>
                  <a:pt x="28" y="14"/>
                  <a:pt x="28" y="14"/>
                  <a:pt x="29" y="14"/>
                </a:cubicBezTo>
                <a:cubicBezTo>
                  <a:pt x="34" y="12"/>
                  <a:pt x="38" y="8"/>
                  <a:pt x="42" y="6"/>
                </a:cubicBezTo>
                <a:cubicBezTo>
                  <a:pt x="44" y="4"/>
                  <a:pt x="44" y="5"/>
                  <a:pt x="42" y="6"/>
                </a:cubicBezTo>
                <a:cubicBezTo>
                  <a:pt x="41" y="7"/>
                  <a:pt x="40" y="9"/>
                  <a:pt x="38" y="10"/>
                </a:cubicBezTo>
                <a:cubicBezTo>
                  <a:pt x="36" y="11"/>
                  <a:pt x="34" y="12"/>
                  <a:pt x="33" y="14"/>
                </a:cubicBezTo>
                <a:cubicBezTo>
                  <a:pt x="32" y="14"/>
                  <a:pt x="32" y="14"/>
                  <a:pt x="33" y="14"/>
                </a:cubicBezTo>
                <a:cubicBezTo>
                  <a:pt x="31" y="14"/>
                  <a:pt x="28" y="14"/>
                  <a:pt x="26" y="14"/>
                </a:cubicBezTo>
                <a:close/>
                <a:moveTo>
                  <a:pt x="32" y="11"/>
                </a:moveTo>
                <a:cubicBezTo>
                  <a:pt x="32" y="11"/>
                  <a:pt x="32" y="12"/>
                  <a:pt x="31" y="12"/>
                </a:cubicBezTo>
                <a:cubicBezTo>
                  <a:pt x="32" y="12"/>
                  <a:pt x="32" y="11"/>
                  <a:pt x="32" y="11"/>
                </a:cubicBezTo>
                <a:close/>
                <a:moveTo>
                  <a:pt x="29" y="4"/>
                </a:moveTo>
                <a:cubicBezTo>
                  <a:pt x="25" y="6"/>
                  <a:pt x="22" y="9"/>
                  <a:pt x="18" y="11"/>
                </a:cubicBezTo>
                <a:cubicBezTo>
                  <a:pt x="21" y="9"/>
                  <a:pt x="24" y="7"/>
                  <a:pt x="25" y="4"/>
                </a:cubicBezTo>
                <a:cubicBezTo>
                  <a:pt x="26" y="4"/>
                  <a:pt x="25" y="3"/>
                  <a:pt x="25" y="4"/>
                </a:cubicBezTo>
                <a:cubicBezTo>
                  <a:pt x="21" y="7"/>
                  <a:pt x="16" y="10"/>
                  <a:pt x="12" y="13"/>
                </a:cubicBezTo>
                <a:cubicBezTo>
                  <a:pt x="12" y="13"/>
                  <a:pt x="15" y="9"/>
                  <a:pt x="15" y="9"/>
                </a:cubicBezTo>
                <a:cubicBezTo>
                  <a:pt x="17" y="7"/>
                  <a:pt x="19" y="6"/>
                  <a:pt x="20" y="4"/>
                </a:cubicBezTo>
                <a:cubicBezTo>
                  <a:pt x="21" y="4"/>
                  <a:pt x="20" y="3"/>
                  <a:pt x="20" y="4"/>
                </a:cubicBezTo>
                <a:cubicBezTo>
                  <a:pt x="17" y="5"/>
                  <a:pt x="14" y="7"/>
                  <a:pt x="12" y="9"/>
                </a:cubicBezTo>
                <a:cubicBezTo>
                  <a:pt x="11" y="10"/>
                  <a:pt x="10" y="11"/>
                  <a:pt x="8" y="11"/>
                </a:cubicBezTo>
                <a:cubicBezTo>
                  <a:pt x="5" y="14"/>
                  <a:pt x="9" y="10"/>
                  <a:pt x="9" y="10"/>
                </a:cubicBezTo>
                <a:cubicBezTo>
                  <a:pt x="11" y="8"/>
                  <a:pt x="13" y="6"/>
                  <a:pt x="15" y="4"/>
                </a:cubicBezTo>
                <a:cubicBezTo>
                  <a:pt x="15" y="4"/>
                  <a:pt x="15" y="3"/>
                  <a:pt x="14" y="4"/>
                </a:cubicBezTo>
                <a:cubicBezTo>
                  <a:pt x="11" y="6"/>
                  <a:pt x="7" y="10"/>
                  <a:pt x="4" y="12"/>
                </a:cubicBezTo>
                <a:cubicBezTo>
                  <a:pt x="7" y="9"/>
                  <a:pt x="10" y="7"/>
                  <a:pt x="11" y="3"/>
                </a:cubicBezTo>
                <a:cubicBezTo>
                  <a:pt x="17" y="3"/>
                  <a:pt x="23" y="4"/>
                  <a:pt x="29" y="4"/>
                </a:cubicBezTo>
                <a:close/>
                <a:moveTo>
                  <a:pt x="17" y="12"/>
                </a:moveTo>
                <a:cubicBezTo>
                  <a:pt x="17" y="12"/>
                  <a:pt x="18" y="12"/>
                  <a:pt x="18" y="11"/>
                </a:cubicBezTo>
                <a:cubicBezTo>
                  <a:pt x="18" y="12"/>
                  <a:pt x="17" y="12"/>
                  <a:pt x="17" y="12"/>
                </a:cubicBezTo>
                <a:close/>
                <a:moveTo>
                  <a:pt x="10" y="3"/>
                </a:moveTo>
                <a:cubicBezTo>
                  <a:pt x="8" y="5"/>
                  <a:pt x="5" y="7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5" y="7"/>
                  <a:pt x="6" y="5"/>
                  <a:pt x="7" y="3"/>
                </a:cubicBezTo>
                <a:cubicBezTo>
                  <a:pt x="8" y="3"/>
                  <a:pt x="9" y="3"/>
                  <a:pt x="10" y="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5" name="Freeform 66"/>
          <p:cNvSpPr>
            <a:spLocks noEditPoints="1"/>
          </p:cNvSpPr>
          <p:nvPr/>
        </p:nvSpPr>
        <p:spPr bwMode="auto">
          <a:xfrm>
            <a:off x="6089650" y="2062163"/>
            <a:ext cx="93662" cy="82550"/>
          </a:xfrm>
          <a:custGeom>
            <a:avLst/>
            <a:gdLst>
              <a:gd name="T0" fmla="*/ 13 w 25"/>
              <a:gd name="T1" fmla="*/ 22 h 22"/>
              <a:gd name="T2" fmla="*/ 13 w 25"/>
              <a:gd name="T3" fmla="*/ 22 h 22"/>
              <a:gd name="T4" fmla="*/ 24 w 25"/>
              <a:gd name="T5" fmla="*/ 12 h 22"/>
              <a:gd name="T6" fmla="*/ 16 w 25"/>
              <a:gd name="T7" fmla="*/ 2 h 22"/>
              <a:gd name="T8" fmla="*/ 13 w 25"/>
              <a:gd name="T9" fmla="*/ 22 h 22"/>
              <a:gd name="T10" fmla="*/ 7 w 25"/>
              <a:gd name="T11" fmla="*/ 11 h 22"/>
              <a:gd name="T12" fmla="*/ 8 w 25"/>
              <a:gd name="T13" fmla="*/ 11 h 22"/>
              <a:gd name="T14" fmla="*/ 15 w 25"/>
              <a:gd name="T15" fmla="*/ 6 h 22"/>
              <a:gd name="T16" fmla="*/ 7 w 25"/>
              <a:gd name="T17" fmla="*/ 12 h 22"/>
              <a:gd name="T18" fmla="*/ 7 w 25"/>
              <a:gd name="T19" fmla="*/ 11 h 22"/>
              <a:gd name="T20" fmla="*/ 19 w 25"/>
              <a:gd name="T21" fmla="*/ 7 h 22"/>
              <a:gd name="T22" fmla="*/ 8 w 25"/>
              <a:gd name="T23" fmla="*/ 13 h 22"/>
              <a:gd name="T24" fmla="*/ 8 w 25"/>
              <a:gd name="T25" fmla="*/ 13 h 22"/>
              <a:gd name="T26" fmla="*/ 16 w 25"/>
              <a:gd name="T27" fmla="*/ 5 h 22"/>
              <a:gd name="T28" fmla="*/ 16 w 25"/>
              <a:gd name="T29" fmla="*/ 5 h 22"/>
              <a:gd name="T30" fmla="*/ 19 w 25"/>
              <a:gd name="T31" fmla="*/ 7 h 22"/>
              <a:gd name="T32" fmla="*/ 19 w 25"/>
              <a:gd name="T33" fmla="*/ 7 h 22"/>
              <a:gd name="T34" fmla="*/ 17 w 25"/>
              <a:gd name="T35" fmla="*/ 9 h 22"/>
              <a:gd name="T36" fmla="*/ 9 w 25"/>
              <a:gd name="T37" fmla="*/ 16 h 22"/>
              <a:gd name="T38" fmla="*/ 8 w 25"/>
              <a:gd name="T39" fmla="*/ 14 h 22"/>
              <a:gd name="T40" fmla="*/ 17 w 25"/>
              <a:gd name="T41" fmla="*/ 9 h 22"/>
              <a:gd name="T42" fmla="*/ 10 w 25"/>
              <a:gd name="T43" fmla="*/ 17 h 22"/>
              <a:gd name="T44" fmla="*/ 17 w 25"/>
              <a:gd name="T45" fmla="*/ 13 h 22"/>
              <a:gd name="T46" fmla="*/ 11 w 25"/>
              <a:gd name="T47" fmla="*/ 18 h 22"/>
              <a:gd name="T48" fmla="*/ 11 w 25"/>
              <a:gd name="T49" fmla="*/ 18 h 22"/>
              <a:gd name="T50" fmla="*/ 10 w 25"/>
              <a:gd name="T51" fmla="*/ 17 h 22"/>
              <a:gd name="T52" fmla="*/ 22 w 25"/>
              <a:gd name="T53" fmla="*/ 12 h 22"/>
              <a:gd name="T54" fmla="*/ 13 w 25"/>
              <a:gd name="T55" fmla="*/ 19 h 22"/>
              <a:gd name="T56" fmla="*/ 12 w 25"/>
              <a:gd name="T57" fmla="*/ 18 h 22"/>
              <a:gd name="T58" fmla="*/ 19 w 25"/>
              <a:gd name="T59" fmla="*/ 14 h 22"/>
              <a:gd name="T60" fmla="*/ 16 w 25"/>
              <a:gd name="T61" fmla="*/ 16 h 22"/>
              <a:gd name="T62" fmla="*/ 17 w 25"/>
              <a:gd name="T63" fmla="*/ 17 h 22"/>
              <a:gd name="T64" fmla="*/ 20 w 25"/>
              <a:gd name="T65" fmla="*/ 14 h 22"/>
              <a:gd name="T66" fmla="*/ 20 w 25"/>
              <a:gd name="T67" fmla="*/ 13 h 22"/>
              <a:gd name="T68" fmla="*/ 13 w 25"/>
              <a:gd name="T69" fmla="*/ 17 h 22"/>
              <a:gd name="T70" fmla="*/ 20 w 25"/>
              <a:gd name="T71" fmla="*/ 11 h 22"/>
              <a:gd name="T72" fmla="*/ 19 w 25"/>
              <a:gd name="T73" fmla="*/ 11 h 22"/>
              <a:gd name="T74" fmla="*/ 11 w 25"/>
              <a:gd name="T75" fmla="*/ 16 h 22"/>
              <a:gd name="T76" fmla="*/ 20 w 25"/>
              <a:gd name="T77" fmla="*/ 7 h 22"/>
              <a:gd name="T78" fmla="*/ 20 w 25"/>
              <a:gd name="T79" fmla="*/ 7 h 22"/>
              <a:gd name="T80" fmla="*/ 22 w 25"/>
              <a:gd name="T81" fmla="*/ 12 h 22"/>
              <a:gd name="T82" fmla="*/ 14 w 25"/>
              <a:gd name="T83" fmla="*/ 5 h 22"/>
              <a:gd name="T84" fmla="*/ 15 w 25"/>
              <a:gd name="T85" fmla="*/ 5 h 22"/>
              <a:gd name="T86" fmla="*/ 8 w 25"/>
              <a:gd name="T87" fmla="*/ 10 h 22"/>
              <a:gd name="T88" fmla="*/ 14 w 25"/>
              <a:gd name="T89" fmla="*/ 5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5" h="22">
                <a:moveTo>
                  <a:pt x="13" y="22"/>
                </a:moveTo>
                <a:cubicBezTo>
                  <a:pt x="13" y="22"/>
                  <a:pt x="13" y="22"/>
                  <a:pt x="13" y="22"/>
                </a:cubicBezTo>
                <a:cubicBezTo>
                  <a:pt x="19" y="22"/>
                  <a:pt x="24" y="18"/>
                  <a:pt x="24" y="12"/>
                </a:cubicBezTo>
                <a:cubicBezTo>
                  <a:pt x="25" y="7"/>
                  <a:pt x="21" y="3"/>
                  <a:pt x="16" y="2"/>
                </a:cubicBezTo>
                <a:cubicBezTo>
                  <a:pt x="3" y="0"/>
                  <a:pt x="0" y="19"/>
                  <a:pt x="13" y="22"/>
                </a:cubicBezTo>
                <a:close/>
                <a:moveTo>
                  <a:pt x="7" y="11"/>
                </a:moveTo>
                <a:cubicBezTo>
                  <a:pt x="7" y="11"/>
                  <a:pt x="8" y="11"/>
                  <a:pt x="8" y="11"/>
                </a:cubicBezTo>
                <a:cubicBezTo>
                  <a:pt x="10" y="9"/>
                  <a:pt x="12" y="8"/>
                  <a:pt x="15" y="6"/>
                </a:cubicBezTo>
                <a:cubicBezTo>
                  <a:pt x="13" y="9"/>
                  <a:pt x="10" y="10"/>
                  <a:pt x="7" y="12"/>
                </a:cubicBezTo>
                <a:cubicBezTo>
                  <a:pt x="7" y="12"/>
                  <a:pt x="7" y="11"/>
                  <a:pt x="7" y="11"/>
                </a:cubicBezTo>
                <a:close/>
                <a:moveTo>
                  <a:pt x="19" y="7"/>
                </a:moveTo>
                <a:cubicBezTo>
                  <a:pt x="15" y="9"/>
                  <a:pt x="12" y="12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10" y="11"/>
                  <a:pt x="14" y="9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7" y="5"/>
                  <a:pt x="19" y="6"/>
                  <a:pt x="19" y="7"/>
                </a:cubicBezTo>
                <a:cubicBezTo>
                  <a:pt x="19" y="7"/>
                  <a:pt x="19" y="7"/>
                  <a:pt x="19" y="7"/>
                </a:cubicBezTo>
                <a:close/>
                <a:moveTo>
                  <a:pt x="17" y="9"/>
                </a:moveTo>
                <a:cubicBezTo>
                  <a:pt x="14" y="11"/>
                  <a:pt x="12" y="14"/>
                  <a:pt x="9" y="16"/>
                </a:cubicBezTo>
                <a:cubicBezTo>
                  <a:pt x="8" y="16"/>
                  <a:pt x="8" y="15"/>
                  <a:pt x="8" y="14"/>
                </a:cubicBezTo>
                <a:cubicBezTo>
                  <a:pt x="11" y="13"/>
                  <a:pt x="14" y="11"/>
                  <a:pt x="17" y="9"/>
                </a:cubicBezTo>
                <a:close/>
                <a:moveTo>
                  <a:pt x="10" y="17"/>
                </a:moveTo>
                <a:cubicBezTo>
                  <a:pt x="12" y="16"/>
                  <a:pt x="15" y="14"/>
                  <a:pt x="17" y="13"/>
                </a:cubicBezTo>
                <a:cubicBezTo>
                  <a:pt x="15" y="14"/>
                  <a:pt x="13" y="16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0" y="17"/>
                  <a:pt x="10" y="17"/>
                </a:cubicBezTo>
                <a:close/>
                <a:moveTo>
                  <a:pt x="22" y="12"/>
                </a:moveTo>
                <a:cubicBezTo>
                  <a:pt x="21" y="16"/>
                  <a:pt x="17" y="19"/>
                  <a:pt x="13" y="19"/>
                </a:cubicBezTo>
                <a:cubicBezTo>
                  <a:pt x="13" y="19"/>
                  <a:pt x="12" y="19"/>
                  <a:pt x="12" y="18"/>
                </a:cubicBezTo>
                <a:cubicBezTo>
                  <a:pt x="14" y="17"/>
                  <a:pt x="17" y="16"/>
                  <a:pt x="19" y="14"/>
                </a:cubicBezTo>
                <a:cubicBezTo>
                  <a:pt x="18" y="15"/>
                  <a:pt x="17" y="16"/>
                  <a:pt x="16" y="16"/>
                </a:cubicBezTo>
                <a:cubicBezTo>
                  <a:pt x="16" y="17"/>
                  <a:pt x="16" y="17"/>
                  <a:pt x="17" y="17"/>
                </a:cubicBezTo>
                <a:cubicBezTo>
                  <a:pt x="18" y="16"/>
                  <a:pt x="20" y="15"/>
                  <a:pt x="20" y="14"/>
                </a:cubicBezTo>
                <a:cubicBezTo>
                  <a:pt x="20" y="13"/>
                  <a:pt x="20" y="13"/>
                  <a:pt x="20" y="13"/>
                </a:cubicBezTo>
                <a:cubicBezTo>
                  <a:pt x="18" y="14"/>
                  <a:pt x="16" y="16"/>
                  <a:pt x="13" y="17"/>
                </a:cubicBezTo>
                <a:cubicBezTo>
                  <a:pt x="15" y="15"/>
                  <a:pt x="18" y="13"/>
                  <a:pt x="20" y="11"/>
                </a:cubicBezTo>
                <a:cubicBezTo>
                  <a:pt x="20" y="11"/>
                  <a:pt x="20" y="10"/>
                  <a:pt x="19" y="11"/>
                </a:cubicBezTo>
                <a:cubicBezTo>
                  <a:pt x="16" y="12"/>
                  <a:pt x="14" y="14"/>
                  <a:pt x="11" y="16"/>
                </a:cubicBezTo>
                <a:cubicBezTo>
                  <a:pt x="14" y="13"/>
                  <a:pt x="17" y="10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1" y="8"/>
                  <a:pt x="22" y="10"/>
                  <a:pt x="22" y="12"/>
                </a:cubicBezTo>
                <a:close/>
                <a:moveTo>
                  <a:pt x="14" y="5"/>
                </a:moveTo>
                <a:cubicBezTo>
                  <a:pt x="15" y="5"/>
                  <a:pt x="15" y="5"/>
                  <a:pt x="15" y="5"/>
                </a:cubicBezTo>
                <a:cubicBezTo>
                  <a:pt x="13" y="7"/>
                  <a:pt x="10" y="8"/>
                  <a:pt x="8" y="10"/>
                </a:cubicBezTo>
                <a:cubicBezTo>
                  <a:pt x="8" y="7"/>
                  <a:pt x="11" y="5"/>
                  <a:pt x="14" y="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6" name="Freeform 67"/>
          <p:cNvSpPr>
            <a:spLocks noEditPoints="1"/>
          </p:cNvSpPr>
          <p:nvPr/>
        </p:nvSpPr>
        <p:spPr bwMode="auto">
          <a:xfrm>
            <a:off x="6015038" y="2160588"/>
            <a:ext cx="258762" cy="71438"/>
          </a:xfrm>
          <a:custGeom>
            <a:avLst/>
            <a:gdLst>
              <a:gd name="T0" fmla="*/ 69 w 69"/>
              <a:gd name="T1" fmla="*/ 4 h 19"/>
              <a:gd name="T2" fmla="*/ 1 w 69"/>
              <a:gd name="T3" fmla="*/ 1 h 19"/>
              <a:gd name="T4" fmla="*/ 2 w 69"/>
              <a:gd name="T5" fmla="*/ 17 h 19"/>
              <a:gd name="T6" fmla="*/ 46 w 69"/>
              <a:gd name="T7" fmla="*/ 7 h 19"/>
              <a:gd name="T8" fmla="*/ 38 w 69"/>
              <a:gd name="T9" fmla="*/ 15 h 19"/>
              <a:gd name="T10" fmla="*/ 42 w 69"/>
              <a:gd name="T11" fmla="*/ 9 h 19"/>
              <a:gd name="T12" fmla="*/ 29 w 69"/>
              <a:gd name="T13" fmla="*/ 7 h 19"/>
              <a:gd name="T14" fmla="*/ 21 w 69"/>
              <a:gd name="T15" fmla="*/ 15 h 19"/>
              <a:gd name="T16" fmla="*/ 7 w 69"/>
              <a:gd name="T17" fmla="*/ 14 h 19"/>
              <a:gd name="T18" fmla="*/ 3 w 69"/>
              <a:gd name="T19" fmla="*/ 10 h 19"/>
              <a:gd name="T20" fmla="*/ 12 w 69"/>
              <a:gd name="T21" fmla="*/ 3 h 19"/>
              <a:gd name="T22" fmla="*/ 22 w 69"/>
              <a:gd name="T23" fmla="*/ 4 h 19"/>
              <a:gd name="T24" fmla="*/ 11 w 69"/>
              <a:gd name="T25" fmla="*/ 12 h 19"/>
              <a:gd name="T26" fmla="*/ 18 w 69"/>
              <a:gd name="T27" fmla="*/ 3 h 19"/>
              <a:gd name="T28" fmla="*/ 3 w 69"/>
              <a:gd name="T29" fmla="*/ 8 h 19"/>
              <a:gd name="T30" fmla="*/ 11 w 69"/>
              <a:gd name="T31" fmla="*/ 5 h 19"/>
              <a:gd name="T32" fmla="*/ 13 w 69"/>
              <a:gd name="T33" fmla="*/ 3 h 19"/>
              <a:gd name="T34" fmla="*/ 3 w 69"/>
              <a:gd name="T35" fmla="*/ 7 h 19"/>
              <a:gd name="T36" fmla="*/ 16 w 69"/>
              <a:gd name="T37" fmla="*/ 9 h 19"/>
              <a:gd name="T38" fmla="*/ 14 w 69"/>
              <a:gd name="T39" fmla="*/ 14 h 19"/>
              <a:gd name="T40" fmla="*/ 23 w 69"/>
              <a:gd name="T41" fmla="*/ 5 h 19"/>
              <a:gd name="T42" fmla="*/ 16 w 69"/>
              <a:gd name="T43" fmla="*/ 14 h 19"/>
              <a:gd name="T44" fmla="*/ 17 w 69"/>
              <a:gd name="T45" fmla="*/ 14 h 19"/>
              <a:gd name="T46" fmla="*/ 20 w 69"/>
              <a:gd name="T47" fmla="*/ 15 h 19"/>
              <a:gd name="T48" fmla="*/ 36 w 69"/>
              <a:gd name="T49" fmla="*/ 6 h 19"/>
              <a:gd name="T50" fmla="*/ 33 w 69"/>
              <a:gd name="T51" fmla="*/ 15 h 19"/>
              <a:gd name="T52" fmla="*/ 39 w 69"/>
              <a:gd name="T53" fmla="*/ 8 h 19"/>
              <a:gd name="T54" fmla="*/ 60 w 69"/>
              <a:gd name="T55" fmla="*/ 5 h 19"/>
              <a:gd name="T56" fmla="*/ 58 w 69"/>
              <a:gd name="T57" fmla="*/ 12 h 19"/>
              <a:gd name="T58" fmla="*/ 55 w 69"/>
              <a:gd name="T59" fmla="*/ 4 h 19"/>
              <a:gd name="T60" fmla="*/ 51 w 69"/>
              <a:gd name="T61" fmla="*/ 4 h 19"/>
              <a:gd name="T62" fmla="*/ 55 w 69"/>
              <a:gd name="T63" fmla="*/ 5 h 19"/>
              <a:gd name="T64" fmla="*/ 52 w 69"/>
              <a:gd name="T65" fmla="*/ 8 h 19"/>
              <a:gd name="T66" fmla="*/ 58 w 69"/>
              <a:gd name="T67" fmla="*/ 7 h 19"/>
              <a:gd name="T68" fmla="*/ 43 w 69"/>
              <a:gd name="T69" fmla="*/ 15 h 19"/>
              <a:gd name="T70" fmla="*/ 60 w 69"/>
              <a:gd name="T71" fmla="*/ 9 h 19"/>
              <a:gd name="T72" fmla="*/ 59 w 69"/>
              <a:gd name="T73" fmla="*/ 8 h 19"/>
              <a:gd name="T74" fmla="*/ 60 w 69"/>
              <a:gd name="T75" fmla="*/ 16 h 19"/>
              <a:gd name="T76" fmla="*/ 66 w 69"/>
              <a:gd name="T77" fmla="*/ 15 h 19"/>
              <a:gd name="T78" fmla="*/ 66 w 69"/>
              <a:gd name="T79" fmla="*/ 10 h 19"/>
              <a:gd name="T80" fmla="*/ 66 w 69"/>
              <a:gd name="T81" fmla="*/ 5 h 19"/>
              <a:gd name="T82" fmla="*/ 63 w 69"/>
              <a:gd name="T83" fmla="*/ 8 h 19"/>
              <a:gd name="T84" fmla="*/ 47 w 69"/>
              <a:gd name="T85" fmla="*/ 5 h 19"/>
              <a:gd name="T86" fmla="*/ 43 w 69"/>
              <a:gd name="T87" fmla="*/ 4 h 19"/>
              <a:gd name="T88" fmla="*/ 38 w 69"/>
              <a:gd name="T89" fmla="*/ 5 h 19"/>
              <a:gd name="T90" fmla="*/ 33 w 69"/>
              <a:gd name="T91" fmla="*/ 4 h 19"/>
              <a:gd name="T92" fmla="*/ 24 w 69"/>
              <a:gd name="T93" fmla="*/ 10 h 19"/>
              <a:gd name="T94" fmla="*/ 17 w 69"/>
              <a:gd name="T95" fmla="*/ 14 h 19"/>
              <a:gd name="T96" fmla="*/ 37 w 69"/>
              <a:gd name="T97" fmla="*/ 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9" h="19">
                <a:moveTo>
                  <a:pt x="67" y="19"/>
                </a:moveTo>
                <a:cubicBezTo>
                  <a:pt x="68" y="19"/>
                  <a:pt x="69" y="19"/>
                  <a:pt x="69" y="18"/>
                </a:cubicBezTo>
                <a:cubicBezTo>
                  <a:pt x="69" y="13"/>
                  <a:pt x="69" y="8"/>
                  <a:pt x="69" y="4"/>
                </a:cubicBezTo>
                <a:cubicBezTo>
                  <a:pt x="69" y="4"/>
                  <a:pt x="69" y="4"/>
                  <a:pt x="69" y="4"/>
                </a:cubicBezTo>
                <a:cubicBezTo>
                  <a:pt x="69" y="3"/>
                  <a:pt x="69" y="3"/>
                  <a:pt x="68" y="3"/>
                </a:cubicBezTo>
                <a:cubicBezTo>
                  <a:pt x="59" y="1"/>
                  <a:pt x="50" y="1"/>
                  <a:pt x="40" y="1"/>
                </a:cubicBezTo>
                <a:cubicBezTo>
                  <a:pt x="27" y="0"/>
                  <a:pt x="14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7"/>
                  <a:pt x="1" y="11"/>
                  <a:pt x="1" y="16"/>
                </a:cubicBezTo>
                <a:cubicBezTo>
                  <a:pt x="1" y="16"/>
                  <a:pt x="1" y="16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4" y="17"/>
                  <a:pt x="45" y="19"/>
                  <a:pt x="67" y="19"/>
                </a:cubicBezTo>
                <a:cubicBezTo>
                  <a:pt x="67" y="19"/>
                  <a:pt x="67" y="19"/>
                  <a:pt x="67" y="19"/>
                </a:cubicBezTo>
                <a:close/>
                <a:moveTo>
                  <a:pt x="38" y="15"/>
                </a:moveTo>
                <a:cubicBezTo>
                  <a:pt x="41" y="13"/>
                  <a:pt x="43" y="10"/>
                  <a:pt x="46" y="7"/>
                </a:cubicBezTo>
                <a:cubicBezTo>
                  <a:pt x="47" y="6"/>
                  <a:pt x="48" y="5"/>
                  <a:pt x="50" y="5"/>
                </a:cubicBezTo>
                <a:cubicBezTo>
                  <a:pt x="50" y="5"/>
                  <a:pt x="48" y="8"/>
                  <a:pt x="48" y="8"/>
                </a:cubicBezTo>
                <a:cubicBezTo>
                  <a:pt x="47" y="11"/>
                  <a:pt x="44" y="13"/>
                  <a:pt x="42" y="15"/>
                </a:cubicBezTo>
                <a:cubicBezTo>
                  <a:pt x="41" y="15"/>
                  <a:pt x="39" y="15"/>
                  <a:pt x="38" y="15"/>
                </a:cubicBezTo>
                <a:close/>
                <a:moveTo>
                  <a:pt x="34" y="15"/>
                </a:moveTo>
                <a:cubicBezTo>
                  <a:pt x="37" y="13"/>
                  <a:pt x="39" y="10"/>
                  <a:pt x="42" y="8"/>
                </a:cubicBezTo>
                <a:cubicBezTo>
                  <a:pt x="43" y="7"/>
                  <a:pt x="44" y="6"/>
                  <a:pt x="46" y="5"/>
                </a:cubicBezTo>
                <a:cubicBezTo>
                  <a:pt x="45" y="6"/>
                  <a:pt x="43" y="8"/>
                  <a:pt x="42" y="9"/>
                </a:cubicBezTo>
                <a:cubicBezTo>
                  <a:pt x="41" y="11"/>
                  <a:pt x="39" y="13"/>
                  <a:pt x="36" y="15"/>
                </a:cubicBezTo>
                <a:cubicBezTo>
                  <a:pt x="36" y="15"/>
                  <a:pt x="35" y="15"/>
                  <a:pt x="34" y="15"/>
                </a:cubicBezTo>
                <a:close/>
                <a:moveTo>
                  <a:pt x="21" y="15"/>
                </a:moveTo>
                <a:cubicBezTo>
                  <a:pt x="24" y="12"/>
                  <a:pt x="26" y="10"/>
                  <a:pt x="29" y="7"/>
                </a:cubicBezTo>
                <a:cubicBezTo>
                  <a:pt x="30" y="6"/>
                  <a:pt x="31" y="6"/>
                  <a:pt x="32" y="5"/>
                </a:cubicBezTo>
                <a:cubicBezTo>
                  <a:pt x="31" y="6"/>
                  <a:pt x="30" y="7"/>
                  <a:pt x="29" y="8"/>
                </a:cubicBezTo>
                <a:cubicBezTo>
                  <a:pt x="27" y="10"/>
                  <a:pt x="25" y="12"/>
                  <a:pt x="23" y="15"/>
                </a:cubicBezTo>
                <a:cubicBezTo>
                  <a:pt x="22" y="15"/>
                  <a:pt x="21" y="15"/>
                  <a:pt x="21" y="15"/>
                </a:cubicBezTo>
                <a:close/>
                <a:moveTo>
                  <a:pt x="4" y="14"/>
                </a:moveTo>
                <a:cubicBezTo>
                  <a:pt x="8" y="12"/>
                  <a:pt x="12" y="8"/>
                  <a:pt x="15" y="5"/>
                </a:cubicBezTo>
                <a:cubicBezTo>
                  <a:pt x="19" y="3"/>
                  <a:pt x="13" y="8"/>
                  <a:pt x="13" y="9"/>
                </a:cubicBezTo>
                <a:cubicBezTo>
                  <a:pt x="11" y="11"/>
                  <a:pt x="9" y="12"/>
                  <a:pt x="7" y="14"/>
                </a:cubicBezTo>
                <a:cubicBezTo>
                  <a:pt x="6" y="14"/>
                  <a:pt x="5" y="14"/>
                  <a:pt x="4" y="14"/>
                </a:cubicBezTo>
                <a:close/>
                <a:moveTo>
                  <a:pt x="12" y="3"/>
                </a:moveTo>
                <a:cubicBezTo>
                  <a:pt x="9" y="5"/>
                  <a:pt x="7" y="7"/>
                  <a:pt x="4" y="9"/>
                </a:cubicBezTo>
                <a:cubicBezTo>
                  <a:pt x="4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9"/>
                  <a:pt x="5" y="8"/>
                  <a:pt x="5" y="8"/>
                </a:cubicBezTo>
                <a:cubicBezTo>
                  <a:pt x="6" y="6"/>
                  <a:pt x="7" y="5"/>
                  <a:pt x="8" y="3"/>
                </a:cubicBezTo>
                <a:cubicBezTo>
                  <a:pt x="9" y="3"/>
                  <a:pt x="11" y="3"/>
                  <a:pt x="12" y="3"/>
                </a:cubicBezTo>
                <a:close/>
                <a:moveTo>
                  <a:pt x="22" y="3"/>
                </a:moveTo>
                <a:cubicBezTo>
                  <a:pt x="23" y="3"/>
                  <a:pt x="24" y="3"/>
                  <a:pt x="25" y="3"/>
                </a:cubicBezTo>
                <a:cubicBezTo>
                  <a:pt x="23" y="4"/>
                  <a:pt x="22" y="5"/>
                  <a:pt x="21" y="6"/>
                </a:cubicBezTo>
                <a:cubicBezTo>
                  <a:pt x="21" y="5"/>
                  <a:pt x="22" y="4"/>
                  <a:pt x="22" y="4"/>
                </a:cubicBezTo>
                <a:cubicBezTo>
                  <a:pt x="23" y="3"/>
                  <a:pt x="23" y="3"/>
                  <a:pt x="22" y="3"/>
                </a:cubicBezTo>
                <a:close/>
                <a:moveTo>
                  <a:pt x="18" y="3"/>
                </a:moveTo>
                <a:cubicBezTo>
                  <a:pt x="19" y="3"/>
                  <a:pt x="20" y="3"/>
                  <a:pt x="22" y="3"/>
                </a:cubicBezTo>
                <a:cubicBezTo>
                  <a:pt x="18" y="6"/>
                  <a:pt x="15" y="10"/>
                  <a:pt x="11" y="12"/>
                </a:cubicBezTo>
                <a:cubicBezTo>
                  <a:pt x="10" y="13"/>
                  <a:pt x="7" y="15"/>
                  <a:pt x="10" y="13"/>
                </a:cubicBezTo>
                <a:cubicBezTo>
                  <a:pt x="11" y="12"/>
                  <a:pt x="12" y="11"/>
                  <a:pt x="13" y="10"/>
                </a:cubicBezTo>
                <a:cubicBezTo>
                  <a:pt x="15" y="8"/>
                  <a:pt x="17" y="6"/>
                  <a:pt x="18" y="4"/>
                </a:cubicBezTo>
                <a:cubicBezTo>
                  <a:pt x="18" y="3"/>
                  <a:pt x="18" y="3"/>
                  <a:pt x="18" y="3"/>
                </a:cubicBezTo>
                <a:close/>
                <a:moveTo>
                  <a:pt x="3" y="8"/>
                </a:moveTo>
                <a:cubicBezTo>
                  <a:pt x="4" y="7"/>
                  <a:pt x="9" y="2"/>
                  <a:pt x="6" y="5"/>
                </a:cubicBezTo>
                <a:cubicBezTo>
                  <a:pt x="5" y="6"/>
                  <a:pt x="4" y="8"/>
                  <a:pt x="3" y="9"/>
                </a:cubicBezTo>
                <a:cubicBezTo>
                  <a:pt x="3" y="9"/>
                  <a:pt x="3" y="8"/>
                  <a:pt x="3" y="8"/>
                </a:cubicBezTo>
                <a:close/>
                <a:moveTo>
                  <a:pt x="3" y="11"/>
                </a:moveTo>
                <a:cubicBezTo>
                  <a:pt x="5" y="10"/>
                  <a:pt x="6" y="9"/>
                  <a:pt x="7" y="8"/>
                </a:cubicBezTo>
                <a:cubicBezTo>
                  <a:pt x="8" y="7"/>
                  <a:pt x="9" y="6"/>
                  <a:pt x="10" y="5"/>
                </a:cubicBezTo>
                <a:cubicBezTo>
                  <a:pt x="12" y="4"/>
                  <a:pt x="12" y="4"/>
                  <a:pt x="11" y="5"/>
                </a:cubicBezTo>
                <a:cubicBezTo>
                  <a:pt x="9" y="8"/>
                  <a:pt x="6" y="11"/>
                  <a:pt x="3" y="13"/>
                </a:cubicBezTo>
                <a:cubicBezTo>
                  <a:pt x="3" y="13"/>
                  <a:pt x="3" y="12"/>
                  <a:pt x="3" y="11"/>
                </a:cubicBezTo>
                <a:close/>
                <a:moveTo>
                  <a:pt x="13" y="4"/>
                </a:moveTo>
                <a:cubicBezTo>
                  <a:pt x="13" y="3"/>
                  <a:pt x="13" y="3"/>
                  <a:pt x="13" y="3"/>
                </a:cubicBezTo>
                <a:cubicBezTo>
                  <a:pt x="15" y="3"/>
                  <a:pt x="16" y="3"/>
                  <a:pt x="17" y="3"/>
                </a:cubicBezTo>
                <a:cubicBezTo>
                  <a:pt x="13" y="6"/>
                  <a:pt x="9" y="10"/>
                  <a:pt x="4" y="13"/>
                </a:cubicBezTo>
                <a:cubicBezTo>
                  <a:pt x="7" y="11"/>
                  <a:pt x="11" y="7"/>
                  <a:pt x="13" y="4"/>
                </a:cubicBezTo>
                <a:close/>
                <a:moveTo>
                  <a:pt x="3" y="7"/>
                </a:moveTo>
                <a:cubicBezTo>
                  <a:pt x="3" y="6"/>
                  <a:pt x="3" y="5"/>
                  <a:pt x="3" y="3"/>
                </a:cubicBezTo>
                <a:cubicBezTo>
                  <a:pt x="4" y="3"/>
                  <a:pt x="5" y="3"/>
                  <a:pt x="6" y="3"/>
                </a:cubicBezTo>
                <a:cubicBezTo>
                  <a:pt x="5" y="4"/>
                  <a:pt x="4" y="6"/>
                  <a:pt x="3" y="7"/>
                </a:cubicBezTo>
                <a:close/>
                <a:moveTo>
                  <a:pt x="16" y="9"/>
                </a:moveTo>
                <a:cubicBezTo>
                  <a:pt x="17" y="8"/>
                  <a:pt x="18" y="7"/>
                  <a:pt x="18" y="7"/>
                </a:cubicBezTo>
                <a:cubicBezTo>
                  <a:pt x="19" y="6"/>
                  <a:pt x="22" y="3"/>
                  <a:pt x="21" y="5"/>
                </a:cubicBezTo>
                <a:cubicBezTo>
                  <a:pt x="18" y="8"/>
                  <a:pt x="16" y="11"/>
                  <a:pt x="14" y="14"/>
                </a:cubicBezTo>
                <a:cubicBezTo>
                  <a:pt x="13" y="14"/>
                  <a:pt x="14" y="14"/>
                  <a:pt x="14" y="14"/>
                </a:cubicBezTo>
                <a:cubicBezTo>
                  <a:pt x="12" y="14"/>
                  <a:pt x="11" y="14"/>
                  <a:pt x="9" y="14"/>
                </a:cubicBezTo>
                <a:cubicBezTo>
                  <a:pt x="12" y="13"/>
                  <a:pt x="14" y="11"/>
                  <a:pt x="16" y="9"/>
                </a:cubicBezTo>
                <a:close/>
                <a:moveTo>
                  <a:pt x="14" y="14"/>
                </a:moveTo>
                <a:cubicBezTo>
                  <a:pt x="17" y="11"/>
                  <a:pt x="20" y="7"/>
                  <a:pt x="23" y="5"/>
                </a:cubicBezTo>
                <a:cubicBezTo>
                  <a:pt x="25" y="4"/>
                  <a:pt x="24" y="4"/>
                  <a:pt x="23" y="5"/>
                </a:cubicBezTo>
                <a:cubicBezTo>
                  <a:pt x="22" y="6"/>
                  <a:pt x="21" y="8"/>
                  <a:pt x="20" y="9"/>
                </a:cubicBezTo>
                <a:cubicBezTo>
                  <a:pt x="18" y="11"/>
                  <a:pt x="17" y="12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5" y="14"/>
                  <a:pt x="15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lose/>
                <a:moveTo>
                  <a:pt x="20" y="15"/>
                </a:moveTo>
                <a:cubicBezTo>
                  <a:pt x="19" y="14"/>
                  <a:pt x="18" y="14"/>
                  <a:pt x="17" y="14"/>
                </a:cubicBezTo>
                <a:cubicBezTo>
                  <a:pt x="21" y="12"/>
                  <a:pt x="23" y="9"/>
                  <a:pt x="26" y="7"/>
                </a:cubicBezTo>
                <a:cubicBezTo>
                  <a:pt x="31" y="2"/>
                  <a:pt x="26" y="7"/>
                  <a:pt x="25" y="8"/>
                </a:cubicBezTo>
                <a:cubicBezTo>
                  <a:pt x="23" y="10"/>
                  <a:pt x="21" y="12"/>
                  <a:pt x="20" y="14"/>
                </a:cubicBezTo>
                <a:cubicBezTo>
                  <a:pt x="20" y="14"/>
                  <a:pt x="20" y="14"/>
                  <a:pt x="20" y="15"/>
                </a:cubicBezTo>
                <a:close/>
                <a:moveTo>
                  <a:pt x="29" y="15"/>
                </a:moveTo>
                <a:cubicBezTo>
                  <a:pt x="28" y="15"/>
                  <a:pt x="26" y="15"/>
                  <a:pt x="25" y="15"/>
                </a:cubicBezTo>
                <a:cubicBezTo>
                  <a:pt x="28" y="13"/>
                  <a:pt x="30" y="11"/>
                  <a:pt x="32" y="9"/>
                </a:cubicBezTo>
                <a:cubicBezTo>
                  <a:pt x="33" y="8"/>
                  <a:pt x="35" y="7"/>
                  <a:pt x="36" y="6"/>
                </a:cubicBezTo>
                <a:cubicBezTo>
                  <a:pt x="38" y="4"/>
                  <a:pt x="36" y="6"/>
                  <a:pt x="35" y="7"/>
                </a:cubicBezTo>
                <a:cubicBezTo>
                  <a:pt x="33" y="9"/>
                  <a:pt x="31" y="12"/>
                  <a:pt x="29" y="15"/>
                </a:cubicBezTo>
                <a:cubicBezTo>
                  <a:pt x="29" y="15"/>
                  <a:pt x="29" y="15"/>
                  <a:pt x="29" y="15"/>
                </a:cubicBezTo>
                <a:close/>
                <a:moveTo>
                  <a:pt x="33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2" y="15"/>
                  <a:pt x="31" y="15"/>
                  <a:pt x="30" y="15"/>
                </a:cubicBezTo>
                <a:cubicBezTo>
                  <a:pt x="34" y="12"/>
                  <a:pt x="37" y="8"/>
                  <a:pt x="41" y="5"/>
                </a:cubicBezTo>
                <a:cubicBezTo>
                  <a:pt x="44" y="3"/>
                  <a:pt x="40" y="7"/>
                  <a:pt x="39" y="8"/>
                </a:cubicBezTo>
                <a:cubicBezTo>
                  <a:pt x="37" y="10"/>
                  <a:pt x="35" y="13"/>
                  <a:pt x="33" y="15"/>
                </a:cubicBezTo>
                <a:close/>
                <a:moveTo>
                  <a:pt x="62" y="5"/>
                </a:moveTo>
                <a:cubicBezTo>
                  <a:pt x="58" y="8"/>
                  <a:pt x="55" y="11"/>
                  <a:pt x="52" y="15"/>
                </a:cubicBezTo>
                <a:cubicBezTo>
                  <a:pt x="55" y="11"/>
                  <a:pt x="58" y="8"/>
                  <a:pt x="60" y="5"/>
                </a:cubicBezTo>
                <a:cubicBezTo>
                  <a:pt x="60" y="4"/>
                  <a:pt x="60" y="4"/>
                  <a:pt x="60" y="4"/>
                </a:cubicBezTo>
                <a:cubicBezTo>
                  <a:pt x="62" y="4"/>
                  <a:pt x="64" y="5"/>
                  <a:pt x="65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3" y="7"/>
                  <a:pt x="61" y="10"/>
                  <a:pt x="58" y="12"/>
                </a:cubicBezTo>
                <a:cubicBezTo>
                  <a:pt x="59" y="12"/>
                  <a:pt x="59" y="12"/>
                  <a:pt x="59" y="11"/>
                </a:cubicBezTo>
                <a:cubicBezTo>
                  <a:pt x="61" y="9"/>
                  <a:pt x="61" y="8"/>
                  <a:pt x="62" y="5"/>
                </a:cubicBezTo>
                <a:cubicBezTo>
                  <a:pt x="62" y="5"/>
                  <a:pt x="62" y="5"/>
                  <a:pt x="62" y="5"/>
                </a:cubicBezTo>
                <a:close/>
                <a:moveTo>
                  <a:pt x="55" y="4"/>
                </a:moveTo>
                <a:cubicBezTo>
                  <a:pt x="53" y="5"/>
                  <a:pt x="51" y="7"/>
                  <a:pt x="49" y="9"/>
                </a:cubicBezTo>
                <a:cubicBezTo>
                  <a:pt x="49" y="9"/>
                  <a:pt x="48" y="10"/>
                  <a:pt x="48" y="10"/>
                </a:cubicBezTo>
                <a:cubicBezTo>
                  <a:pt x="49" y="8"/>
                  <a:pt x="50" y="6"/>
                  <a:pt x="51" y="4"/>
                </a:cubicBezTo>
                <a:cubicBezTo>
                  <a:pt x="51" y="4"/>
                  <a:pt x="51" y="4"/>
                  <a:pt x="51" y="4"/>
                </a:cubicBezTo>
                <a:cubicBezTo>
                  <a:pt x="54" y="4"/>
                  <a:pt x="56" y="4"/>
                  <a:pt x="59" y="4"/>
                </a:cubicBezTo>
                <a:cubicBezTo>
                  <a:pt x="56" y="7"/>
                  <a:pt x="53" y="9"/>
                  <a:pt x="50" y="12"/>
                </a:cubicBezTo>
                <a:cubicBezTo>
                  <a:pt x="50" y="12"/>
                  <a:pt x="51" y="11"/>
                  <a:pt x="51" y="11"/>
                </a:cubicBezTo>
                <a:cubicBezTo>
                  <a:pt x="52" y="9"/>
                  <a:pt x="54" y="7"/>
                  <a:pt x="55" y="5"/>
                </a:cubicBezTo>
                <a:cubicBezTo>
                  <a:pt x="56" y="4"/>
                  <a:pt x="55" y="4"/>
                  <a:pt x="55" y="4"/>
                </a:cubicBezTo>
                <a:close/>
                <a:moveTo>
                  <a:pt x="51" y="8"/>
                </a:moveTo>
                <a:cubicBezTo>
                  <a:pt x="52" y="7"/>
                  <a:pt x="53" y="6"/>
                  <a:pt x="54" y="5"/>
                </a:cubicBezTo>
                <a:cubicBezTo>
                  <a:pt x="53" y="6"/>
                  <a:pt x="53" y="7"/>
                  <a:pt x="52" y="8"/>
                </a:cubicBezTo>
                <a:cubicBezTo>
                  <a:pt x="51" y="10"/>
                  <a:pt x="49" y="13"/>
                  <a:pt x="47" y="15"/>
                </a:cubicBezTo>
                <a:cubicBezTo>
                  <a:pt x="47" y="15"/>
                  <a:pt x="48" y="16"/>
                  <a:pt x="48" y="15"/>
                </a:cubicBezTo>
                <a:cubicBezTo>
                  <a:pt x="51" y="12"/>
                  <a:pt x="54" y="9"/>
                  <a:pt x="57" y="6"/>
                </a:cubicBezTo>
                <a:cubicBezTo>
                  <a:pt x="59" y="5"/>
                  <a:pt x="59" y="5"/>
                  <a:pt x="58" y="7"/>
                </a:cubicBezTo>
                <a:cubicBezTo>
                  <a:pt x="57" y="8"/>
                  <a:pt x="56" y="9"/>
                  <a:pt x="55" y="10"/>
                </a:cubicBezTo>
                <a:cubicBezTo>
                  <a:pt x="53" y="12"/>
                  <a:pt x="52" y="14"/>
                  <a:pt x="50" y="15"/>
                </a:cubicBezTo>
                <a:cubicBezTo>
                  <a:pt x="50" y="15"/>
                  <a:pt x="50" y="16"/>
                  <a:pt x="50" y="16"/>
                </a:cubicBezTo>
                <a:cubicBezTo>
                  <a:pt x="48" y="16"/>
                  <a:pt x="46" y="16"/>
                  <a:pt x="43" y="15"/>
                </a:cubicBezTo>
                <a:cubicBezTo>
                  <a:pt x="46" y="13"/>
                  <a:pt x="48" y="11"/>
                  <a:pt x="51" y="8"/>
                </a:cubicBezTo>
                <a:close/>
                <a:moveTo>
                  <a:pt x="59" y="8"/>
                </a:moveTo>
                <a:cubicBezTo>
                  <a:pt x="59" y="8"/>
                  <a:pt x="60" y="7"/>
                  <a:pt x="61" y="6"/>
                </a:cubicBezTo>
                <a:cubicBezTo>
                  <a:pt x="61" y="8"/>
                  <a:pt x="60" y="9"/>
                  <a:pt x="60" y="9"/>
                </a:cubicBezTo>
                <a:cubicBezTo>
                  <a:pt x="58" y="12"/>
                  <a:pt x="56" y="14"/>
                  <a:pt x="54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3" y="16"/>
                  <a:pt x="52" y="16"/>
                  <a:pt x="51" y="16"/>
                </a:cubicBezTo>
                <a:cubicBezTo>
                  <a:pt x="54" y="14"/>
                  <a:pt x="56" y="11"/>
                  <a:pt x="59" y="8"/>
                </a:cubicBezTo>
                <a:close/>
                <a:moveTo>
                  <a:pt x="63" y="8"/>
                </a:moveTo>
                <a:cubicBezTo>
                  <a:pt x="63" y="8"/>
                  <a:pt x="66" y="5"/>
                  <a:pt x="64" y="8"/>
                </a:cubicBezTo>
                <a:cubicBezTo>
                  <a:pt x="63" y="10"/>
                  <a:pt x="61" y="13"/>
                  <a:pt x="59" y="15"/>
                </a:cubicBezTo>
                <a:cubicBezTo>
                  <a:pt x="59" y="15"/>
                  <a:pt x="59" y="16"/>
                  <a:pt x="60" y="16"/>
                </a:cubicBezTo>
                <a:cubicBezTo>
                  <a:pt x="61" y="15"/>
                  <a:pt x="61" y="15"/>
                  <a:pt x="62" y="14"/>
                </a:cubicBezTo>
                <a:cubicBezTo>
                  <a:pt x="64" y="12"/>
                  <a:pt x="66" y="11"/>
                  <a:pt x="63" y="15"/>
                </a:cubicBezTo>
                <a:cubicBezTo>
                  <a:pt x="62" y="15"/>
                  <a:pt x="63" y="16"/>
                  <a:pt x="63" y="16"/>
                </a:cubicBezTo>
                <a:cubicBezTo>
                  <a:pt x="64" y="15"/>
                  <a:pt x="65" y="15"/>
                  <a:pt x="66" y="15"/>
                </a:cubicBezTo>
                <a:cubicBezTo>
                  <a:pt x="66" y="15"/>
                  <a:pt x="66" y="15"/>
                  <a:pt x="66" y="15"/>
                </a:cubicBezTo>
                <a:cubicBezTo>
                  <a:pt x="65" y="15"/>
                  <a:pt x="63" y="15"/>
                  <a:pt x="64" y="15"/>
                </a:cubicBezTo>
                <a:cubicBezTo>
                  <a:pt x="65" y="13"/>
                  <a:pt x="66" y="12"/>
                  <a:pt x="67" y="10"/>
                </a:cubicBezTo>
                <a:cubicBezTo>
                  <a:pt x="67" y="10"/>
                  <a:pt x="66" y="10"/>
                  <a:pt x="66" y="10"/>
                </a:cubicBezTo>
                <a:cubicBezTo>
                  <a:pt x="65" y="11"/>
                  <a:pt x="65" y="11"/>
                  <a:pt x="64" y="12"/>
                </a:cubicBezTo>
                <a:cubicBezTo>
                  <a:pt x="63" y="12"/>
                  <a:pt x="59" y="16"/>
                  <a:pt x="62" y="13"/>
                </a:cubicBezTo>
                <a:cubicBezTo>
                  <a:pt x="64" y="11"/>
                  <a:pt x="65" y="8"/>
                  <a:pt x="66" y="5"/>
                </a:cubicBezTo>
                <a:cubicBezTo>
                  <a:pt x="66" y="5"/>
                  <a:pt x="66" y="5"/>
                  <a:pt x="66" y="5"/>
                </a:cubicBezTo>
                <a:cubicBezTo>
                  <a:pt x="66" y="5"/>
                  <a:pt x="66" y="5"/>
                  <a:pt x="67" y="5"/>
                </a:cubicBezTo>
                <a:cubicBezTo>
                  <a:pt x="67" y="9"/>
                  <a:pt x="67" y="12"/>
                  <a:pt x="67" y="16"/>
                </a:cubicBezTo>
                <a:cubicBezTo>
                  <a:pt x="63" y="16"/>
                  <a:pt x="59" y="16"/>
                  <a:pt x="55" y="16"/>
                </a:cubicBezTo>
                <a:cubicBezTo>
                  <a:pt x="58" y="14"/>
                  <a:pt x="60" y="11"/>
                  <a:pt x="63" y="8"/>
                </a:cubicBezTo>
                <a:close/>
                <a:moveTo>
                  <a:pt x="37" y="3"/>
                </a:moveTo>
                <a:cubicBezTo>
                  <a:pt x="41" y="3"/>
                  <a:pt x="46" y="4"/>
                  <a:pt x="50" y="4"/>
                </a:cubicBezTo>
                <a:cubicBezTo>
                  <a:pt x="48" y="5"/>
                  <a:pt x="46" y="6"/>
                  <a:pt x="44" y="8"/>
                </a:cubicBezTo>
                <a:cubicBezTo>
                  <a:pt x="45" y="7"/>
                  <a:pt x="46" y="6"/>
                  <a:pt x="47" y="5"/>
                </a:cubicBezTo>
                <a:cubicBezTo>
                  <a:pt x="47" y="4"/>
                  <a:pt x="47" y="4"/>
                  <a:pt x="47" y="4"/>
                </a:cubicBezTo>
                <a:cubicBezTo>
                  <a:pt x="43" y="6"/>
                  <a:pt x="40" y="9"/>
                  <a:pt x="37" y="12"/>
                </a:cubicBezTo>
                <a:cubicBezTo>
                  <a:pt x="37" y="11"/>
                  <a:pt x="37" y="11"/>
                  <a:pt x="38" y="11"/>
                </a:cubicBezTo>
                <a:cubicBezTo>
                  <a:pt x="40" y="9"/>
                  <a:pt x="41" y="6"/>
                  <a:pt x="43" y="4"/>
                </a:cubicBezTo>
                <a:cubicBezTo>
                  <a:pt x="43" y="4"/>
                  <a:pt x="43" y="3"/>
                  <a:pt x="43" y="4"/>
                </a:cubicBezTo>
                <a:cubicBezTo>
                  <a:pt x="39" y="5"/>
                  <a:pt x="36" y="8"/>
                  <a:pt x="33" y="11"/>
                </a:cubicBezTo>
                <a:cubicBezTo>
                  <a:pt x="32" y="12"/>
                  <a:pt x="29" y="16"/>
                  <a:pt x="32" y="13"/>
                </a:cubicBezTo>
                <a:cubicBezTo>
                  <a:pt x="34" y="10"/>
                  <a:pt x="36" y="7"/>
                  <a:pt x="38" y="5"/>
                </a:cubicBezTo>
                <a:cubicBezTo>
                  <a:pt x="38" y="4"/>
                  <a:pt x="38" y="4"/>
                  <a:pt x="37" y="4"/>
                </a:cubicBezTo>
                <a:cubicBezTo>
                  <a:pt x="34" y="5"/>
                  <a:pt x="32" y="8"/>
                  <a:pt x="29" y="11"/>
                </a:cubicBezTo>
                <a:cubicBezTo>
                  <a:pt x="28" y="12"/>
                  <a:pt x="23" y="16"/>
                  <a:pt x="26" y="12"/>
                </a:cubicBezTo>
                <a:cubicBezTo>
                  <a:pt x="28" y="10"/>
                  <a:pt x="31" y="7"/>
                  <a:pt x="33" y="4"/>
                </a:cubicBezTo>
                <a:cubicBezTo>
                  <a:pt x="33" y="4"/>
                  <a:pt x="33" y="3"/>
                  <a:pt x="33" y="4"/>
                </a:cubicBezTo>
                <a:cubicBezTo>
                  <a:pt x="29" y="5"/>
                  <a:pt x="27" y="8"/>
                  <a:pt x="24" y="11"/>
                </a:cubicBezTo>
                <a:cubicBezTo>
                  <a:pt x="24" y="11"/>
                  <a:pt x="23" y="12"/>
                  <a:pt x="22" y="13"/>
                </a:cubicBezTo>
                <a:cubicBezTo>
                  <a:pt x="19" y="15"/>
                  <a:pt x="24" y="10"/>
                  <a:pt x="24" y="10"/>
                </a:cubicBezTo>
                <a:cubicBezTo>
                  <a:pt x="26" y="8"/>
                  <a:pt x="28" y="6"/>
                  <a:pt x="30" y="4"/>
                </a:cubicBezTo>
                <a:cubicBezTo>
                  <a:pt x="30" y="4"/>
                  <a:pt x="30" y="3"/>
                  <a:pt x="29" y="4"/>
                </a:cubicBezTo>
                <a:cubicBezTo>
                  <a:pt x="26" y="6"/>
                  <a:pt x="23" y="8"/>
                  <a:pt x="20" y="11"/>
                </a:cubicBezTo>
                <a:cubicBezTo>
                  <a:pt x="19" y="12"/>
                  <a:pt x="18" y="13"/>
                  <a:pt x="17" y="14"/>
                </a:cubicBezTo>
                <a:cubicBezTo>
                  <a:pt x="18" y="13"/>
                  <a:pt x="19" y="11"/>
                  <a:pt x="19" y="11"/>
                </a:cubicBezTo>
                <a:cubicBezTo>
                  <a:pt x="21" y="8"/>
                  <a:pt x="23" y="6"/>
                  <a:pt x="26" y="4"/>
                </a:cubicBezTo>
                <a:cubicBezTo>
                  <a:pt x="26" y="3"/>
                  <a:pt x="26" y="3"/>
                  <a:pt x="26" y="3"/>
                </a:cubicBezTo>
                <a:cubicBezTo>
                  <a:pt x="29" y="3"/>
                  <a:pt x="33" y="3"/>
                  <a:pt x="37" y="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7" name="Freeform 68"/>
          <p:cNvSpPr>
            <a:spLocks noEditPoints="1"/>
          </p:cNvSpPr>
          <p:nvPr/>
        </p:nvSpPr>
        <p:spPr bwMode="auto">
          <a:xfrm>
            <a:off x="6103937" y="2251075"/>
            <a:ext cx="68262" cy="63500"/>
          </a:xfrm>
          <a:custGeom>
            <a:avLst/>
            <a:gdLst>
              <a:gd name="T0" fmla="*/ 10 w 18"/>
              <a:gd name="T1" fmla="*/ 16 h 17"/>
              <a:gd name="T2" fmla="*/ 17 w 18"/>
              <a:gd name="T3" fmla="*/ 7 h 17"/>
              <a:gd name="T4" fmla="*/ 7 w 18"/>
              <a:gd name="T5" fmla="*/ 0 h 17"/>
              <a:gd name="T6" fmla="*/ 7 w 18"/>
              <a:gd name="T7" fmla="*/ 0 h 17"/>
              <a:gd name="T8" fmla="*/ 0 w 18"/>
              <a:gd name="T9" fmla="*/ 9 h 17"/>
              <a:gd name="T10" fmla="*/ 10 w 18"/>
              <a:gd name="T11" fmla="*/ 16 h 17"/>
              <a:gd name="T12" fmla="*/ 10 w 18"/>
              <a:gd name="T13" fmla="*/ 13 h 17"/>
              <a:gd name="T14" fmla="*/ 3 w 18"/>
              <a:gd name="T15" fmla="*/ 9 h 17"/>
              <a:gd name="T16" fmla="*/ 3 w 18"/>
              <a:gd name="T17" fmla="*/ 9 h 17"/>
              <a:gd name="T18" fmla="*/ 9 w 18"/>
              <a:gd name="T19" fmla="*/ 6 h 17"/>
              <a:gd name="T20" fmla="*/ 4 w 18"/>
              <a:gd name="T21" fmla="*/ 11 h 17"/>
              <a:gd name="T22" fmla="*/ 5 w 18"/>
              <a:gd name="T23" fmla="*/ 11 h 17"/>
              <a:gd name="T24" fmla="*/ 10 w 18"/>
              <a:gd name="T25" fmla="*/ 7 h 17"/>
              <a:gd name="T26" fmla="*/ 7 w 18"/>
              <a:gd name="T27" fmla="*/ 12 h 17"/>
              <a:gd name="T28" fmla="*/ 7 w 18"/>
              <a:gd name="T29" fmla="*/ 13 h 17"/>
              <a:gd name="T30" fmla="*/ 12 w 18"/>
              <a:gd name="T31" fmla="*/ 10 h 17"/>
              <a:gd name="T32" fmla="*/ 10 w 18"/>
              <a:gd name="T33" fmla="*/ 13 h 17"/>
              <a:gd name="T34" fmla="*/ 11 w 18"/>
              <a:gd name="T35" fmla="*/ 13 h 17"/>
              <a:gd name="T36" fmla="*/ 10 w 18"/>
              <a:gd name="T37" fmla="*/ 13 h 17"/>
              <a:gd name="T38" fmla="*/ 11 w 18"/>
              <a:gd name="T39" fmla="*/ 13 h 17"/>
              <a:gd name="T40" fmla="*/ 13 w 18"/>
              <a:gd name="T41" fmla="*/ 10 h 17"/>
              <a:gd name="T42" fmla="*/ 13 w 18"/>
              <a:gd name="T43" fmla="*/ 9 h 17"/>
              <a:gd name="T44" fmla="*/ 8 w 18"/>
              <a:gd name="T45" fmla="*/ 11 h 17"/>
              <a:gd name="T46" fmla="*/ 12 w 18"/>
              <a:gd name="T47" fmla="*/ 7 h 17"/>
              <a:gd name="T48" fmla="*/ 11 w 18"/>
              <a:gd name="T49" fmla="*/ 6 h 17"/>
              <a:gd name="T50" fmla="*/ 7 w 18"/>
              <a:gd name="T51" fmla="*/ 9 h 17"/>
              <a:gd name="T52" fmla="*/ 11 w 18"/>
              <a:gd name="T53" fmla="*/ 5 h 17"/>
              <a:gd name="T54" fmla="*/ 11 w 18"/>
              <a:gd name="T55" fmla="*/ 4 h 17"/>
              <a:gd name="T56" fmla="*/ 6 w 18"/>
              <a:gd name="T57" fmla="*/ 7 h 17"/>
              <a:gd name="T58" fmla="*/ 9 w 18"/>
              <a:gd name="T59" fmla="*/ 3 h 17"/>
              <a:gd name="T60" fmla="*/ 11 w 18"/>
              <a:gd name="T61" fmla="*/ 13 h 17"/>
              <a:gd name="T62" fmla="*/ 6 w 18"/>
              <a:gd name="T63" fmla="*/ 3 h 17"/>
              <a:gd name="T64" fmla="*/ 4 w 18"/>
              <a:gd name="T65" fmla="*/ 5 h 17"/>
              <a:gd name="T66" fmla="*/ 6 w 18"/>
              <a:gd name="T67" fmla="*/ 3 h 17"/>
              <a:gd name="T68" fmla="*/ 4 w 18"/>
              <a:gd name="T69" fmla="*/ 5 h 17"/>
              <a:gd name="T70" fmla="*/ 4 w 18"/>
              <a:gd name="T71" fmla="*/ 5 h 17"/>
              <a:gd name="T72" fmla="*/ 8 w 18"/>
              <a:gd name="T73" fmla="*/ 3 h 17"/>
              <a:gd name="T74" fmla="*/ 3 w 18"/>
              <a:gd name="T75" fmla="*/ 8 h 17"/>
              <a:gd name="T76" fmla="*/ 3 w 18"/>
              <a:gd name="T77" fmla="*/ 8 h 17"/>
              <a:gd name="T78" fmla="*/ 4 w 18"/>
              <a:gd name="T79" fmla="*/ 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" h="17">
                <a:moveTo>
                  <a:pt x="10" y="16"/>
                </a:moveTo>
                <a:cubicBezTo>
                  <a:pt x="14" y="16"/>
                  <a:pt x="18" y="12"/>
                  <a:pt x="17" y="7"/>
                </a:cubicBezTo>
                <a:cubicBezTo>
                  <a:pt x="16" y="2"/>
                  <a:pt x="12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9"/>
                </a:cubicBezTo>
                <a:cubicBezTo>
                  <a:pt x="0" y="14"/>
                  <a:pt x="5" y="17"/>
                  <a:pt x="10" y="16"/>
                </a:cubicBezTo>
                <a:close/>
                <a:moveTo>
                  <a:pt x="10" y="13"/>
                </a:moveTo>
                <a:cubicBezTo>
                  <a:pt x="6" y="14"/>
                  <a:pt x="3" y="12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5" y="8"/>
                  <a:pt x="7" y="7"/>
                  <a:pt x="9" y="6"/>
                </a:cubicBezTo>
                <a:cubicBezTo>
                  <a:pt x="8" y="7"/>
                  <a:pt x="6" y="9"/>
                  <a:pt x="4" y="11"/>
                </a:cubicBezTo>
                <a:cubicBezTo>
                  <a:pt x="4" y="11"/>
                  <a:pt x="4" y="11"/>
                  <a:pt x="5" y="11"/>
                </a:cubicBezTo>
                <a:cubicBezTo>
                  <a:pt x="7" y="10"/>
                  <a:pt x="8" y="9"/>
                  <a:pt x="10" y="7"/>
                </a:cubicBezTo>
                <a:cubicBezTo>
                  <a:pt x="9" y="9"/>
                  <a:pt x="8" y="10"/>
                  <a:pt x="7" y="12"/>
                </a:cubicBezTo>
                <a:cubicBezTo>
                  <a:pt x="6" y="12"/>
                  <a:pt x="7" y="13"/>
                  <a:pt x="7" y="13"/>
                </a:cubicBezTo>
                <a:cubicBezTo>
                  <a:pt x="9" y="12"/>
                  <a:pt x="10" y="11"/>
                  <a:pt x="12" y="10"/>
                </a:cubicBezTo>
                <a:cubicBezTo>
                  <a:pt x="12" y="11"/>
                  <a:pt x="11" y="12"/>
                  <a:pt x="10" y="13"/>
                </a:cubicBezTo>
                <a:cubicBezTo>
                  <a:pt x="10" y="13"/>
                  <a:pt x="10" y="13"/>
                  <a:pt x="11" y="13"/>
                </a:cubicBezTo>
                <a:cubicBezTo>
                  <a:pt x="10" y="13"/>
                  <a:pt x="10" y="13"/>
                  <a:pt x="10" y="13"/>
                </a:cubicBezTo>
                <a:close/>
                <a:moveTo>
                  <a:pt x="11" y="13"/>
                </a:moveTo>
                <a:cubicBezTo>
                  <a:pt x="12" y="12"/>
                  <a:pt x="13" y="11"/>
                  <a:pt x="13" y="10"/>
                </a:cubicBezTo>
                <a:cubicBezTo>
                  <a:pt x="14" y="9"/>
                  <a:pt x="13" y="9"/>
                  <a:pt x="13" y="9"/>
                </a:cubicBezTo>
                <a:cubicBezTo>
                  <a:pt x="11" y="9"/>
                  <a:pt x="10" y="10"/>
                  <a:pt x="8" y="11"/>
                </a:cubicBezTo>
                <a:cubicBezTo>
                  <a:pt x="9" y="10"/>
                  <a:pt x="11" y="8"/>
                  <a:pt x="12" y="7"/>
                </a:cubicBezTo>
                <a:cubicBezTo>
                  <a:pt x="12" y="6"/>
                  <a:pt x="12" y="6"/>
                  <a:pt x="11" y="6"/>
                </a:cubicBezTo>
                <a:cubicBezTo>
                  <a:pt x="10" y="7"/>
                  <a:pt x="8" y="8"/>
                  <a:pt x="7" y="9"/>
                </a:cubicBezTo>
                <a:cubicBezTo>
                  <a:pt x="8" y="7"/>
                  <a:pt x="10" y="6"/>
                  <a:pt x="11" y="5"/>
                </a:cubicBezTo>
                <a:cubicBezTo>
                  <a:pt x="11" y="5"/>
                  <a:pt x="11" y="4"/>
                  <a:pt x="11" y="4"/>
                </a:cubicBezTo>
                <a:cubicBezTo>
                  <a:pt x="9" y="5"/>
                  <a:pt x="7" y="6"/>
                  <a:pt x="6" y="7"/>
                </a:cubicBezTo>
                <a:cubicBezTo>
                  <a:pt x="7" y="6"/>
                  <a:pt x="8" y="4"/>
                  <a:pt x="9" y="3"/>
                </a:cubicBezTo>
                <a:cubicBezTo>
                  <a:pt x="14" y="4"/>
                  <a:pt x="16" y="11"/>
                  <a:pt x="11" y="13"/>
                </a:cubicBezTo>
                <a:close/>
                <a:moveTo>
                  <a:pt x="6" y="3"/>
                </a:moveTo>
                <a:cubicBezTo>
                  <a:pt x="6" y="4"/>
                  <a:pt x="5" y="4"/>
                  <a:pt x="4" y="5"/>
                </a:cubicBezTo>
                <a:cubicBezTo>
                  <a:pt x="5" y="4"/>
                  <a:pt x="5" y="4"/>
                  <a:pt x="6" y="3"/>
                </a:cubicBezTo>
                <a:close/>
                <a:moveTo>
                  <a:pt x="4" y="5"/>
                </a:moveTo>
                <a:cubicBezTo>
                  <a:pt x="4" y="5"/>
                  <a:pt x="4" y="5"/>
                  <a:pt x="4" y="5"/>
                </a:cubicBezTo>
                <a:cubicBezTo>
                  <a:pt x="5" y="5"/>
                  <a:pt x="7" y="4"/>
                  <a:pt x="8" y="3"/>
                </a:cubicBezTo>
                <a:cubicBezTo>
                  <a:pt x="6" y="5"/>
                  <a:pt x="5" y="7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7"/>
                  <a:pt x="3" y="6"/>
                  <a:pt x="4" y="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8" name="Freeform 69"/>
          <p:cNvSpPr>
            <a:spLocks noEditPoints="1"/>
          </p:cNvSpPr>
          <p:nvPr/>
        </p:nvSpPr>
        <p:spPr bwMode="auto">
          <a:xfrm>
            <a:off x="6645275" y="2655888"/>
            <a:ext cx="198437" cy="188913"/>
          </a:xfrm>
          <a:custGeom>
            <a:avLst/>
            <a:gdLst>
              <a:gd name="T0" fmla="*/ 42 w 53"/>
              <a:gd name="T1" fmla="*/ 0 h 50"/>
              <a:gd name="T2" fmla="*/ 13 w 53"/>
              <a:gd name="T3" fmla="*/ 1 h 50"/>
              <a:gd name="T4" fmla="*/ 11 w 53"/>
              <a:gd name="T5" fmla="*/ 1 h 50"/>
              <a:gd name="T6" fmla="*/ 15 w 53"/>
              <a:gd name="T7" fmla="*/ 27 h 50"/>
              <a:gd name="T8" fmla="*/ 11 w 53"/>
              <a:gd name="T9" fmla="*/ 50 h 50"/>
              <a:gd name="T10" fmla="*/ 40 w 53"/>
              <a:gd name="T11" fmla="*/ 49 h 50"/>
              <a:gd name="T12" fmla="*/ 52 w 53"/>
              <a:gd name="T13" fmla="*/ 38 h 50"/>
              <a:gd name="T14" fmla="*/ 53 w 53"/>
              <a:gd name="T15" fmla="*/ 11 h 50"/>
              <a:gd name="T16" fmla="*/ 38 w 53"/>
              <a:gd name="T17" fmla="*/ 44 h 50"/>
              <a:gd name="T18" fmla="*/ 36 w 53"/>
              <a:gd name="T19" fmla="*/ 42 h 50"/>
              <a:gd name="T20" fmla="*/ 34 w 53"/>
              <a:gd name="T21" fmla="*/ 40 h 50"/>
              <a:gd name="T22" fmla="*/ 32 w 53"/>
              <a:gd name="T23" fmla="*/ 37 h 50"/>
              <a:gd name="T24" fmla="*/ 32 w 53"/>
              <a:gd name="T25" fmla="*/ 37 h 50"/>
              <a:gd name="T26" fmla="*/ 31 w 53"/>
              <a:gd name="T27" fmla="*/ 36 h 50"/>
              <a:gd name="T28" fmla="*/ 35 w 53"/>
              <a:gd name="T29" fmla="*/ 26 h 50"/>
              <a:gd name="T30" fmla="*/ 43 w 53"/>
              <a:gd name="T31" fmla="*/ 42 h 50"/>
              <a:gd name="T32" fmla="*/ 40 w 53"/>
              <a:gd name="T33" fmla="*/ 41 h 50"/>
              <a:gd name="T34" fmla="*/ 43 w 53"/>
              <a:gd name="T35" fmla="*/ 33 h 50"/>
              <a:gd name="T36" fmla="*/ 41 w 53"/>
              <a:gd name="T37" fmla="*/ 31 h 50"/>
              <a:gd name="T38" fmla="*/ 43 w 53"/>
              <a:gd name="T39" fmla="*/ 42 h 50"/>
              <a:gd name="T40" fmla="*/ 38 w 53"/>
              <a:gd name="T41" fmla="*/ 27 h 50"/>
              <a:gd name="T42" fmla="*/ 36 w 53"/>
              <a:gd name="T43" fmla="*/ 25 h 50"/>
              <a:gd name="T44" fmla="*/ 36 w 53"/>
              <a:gd name="T45" fmla="*/ 25 h 50"/>
              <a:gd name="T46" fmla="*/ 35 w 53"/>
              <a:gd name="T47" fmla="*/ 24 h 50"/>
              <a:gd name="T48" fmla="*/ 36 w 53"/>
              <a:gd name="T49" fmla="*/ 18 h 50"/>
              <a:gd name="T50" fmla="*/ 27 w 53"/>
              <a:gd name="T51" fmla="*/ 26 h 50"/>
              <a:gd name="T52" fmla="*/ 14 w 53"/>
              <a:gd name="T53" fmla="*/ 32 h 50"/>
              <a:gd name="T54" fmla="*/ 22 w 53"/>
              <a:gd name="T55" fmla="*/ 27 h 50"/>
              <a:gd name="T56" fmla="*/ 18 w 53"/>
              <a:gd name="T57" fmla="*/ 16 h 50"/>
              <a:gd name="T58" fmla="*/ 17 w 53"/>
              <a:gd name="T59" fmla="*/ 13 h 50"/>
              <a:gd name="T60" fmla="*/ 13 w 53"/>
              <a:gd name="T61" fmla="*/ 8 h 50"/>
              <a:gd name="T62" fmla="*/ 9 w 53"/>
              <a:gd name="T63" fmla="*/ 16 h 50"/>
              <a:gd name="T64" fmla="*/ 9 w 53"/>
              <a:gd name="T65" fmla="*/ 8 h 50"/>
              <a:gd name="T66" fmla="*/ 11 w 53"/>
              <a:gd name="T67" fmla="*/ 4 h 50"/>
              <a:gd name="T68" fmla="*/ 15 w 53"/>
              <a:gd name="T69" fmla="*/ 10 h 50"/>
              <a:gd name="T70" fmla="*/ 14 w 53"/>
              <a:gd name="T71" fmla="*/ 7 h 50"/>
              <a:gd name="T72" fmla="*/ 10 w 53"/>
              <a:gd name="T73" fmla="*/ 16 h 50"/>
              <a:gd name="T74" fmla="*/ 19 w 53"/>
              <a:gd name="T75" fmla="*/ 15 h 50"/>
              <a:gd name="T76" fmla="*/ 21 w 53"/>
              <a:gd name="T77" fmla="*/ 16 h 50"/>
              <a:gd name="T78" fmla="*/ 22 w 53"/>
              <a:gd name="T79" fmla="*/ 16 h 50"/>
              <a:gd name="T80" fmla="*/ 22 w 53"/>
              <a:gd name="T81" fmla="*/ 16 h 50"/>
              <a:gd name="T82" fmla="*/ 42 w 53"/>
              <a:gd name="T83" fmla="*/ 4 h 50"/>
              <a:gd name="T84" fmla="*/ 21 w 53"/>
              <a:gd name="T85" fmla="*/ 22 h 50"/>
              <a:gd name="T86" fmla="*/ 26 w 53"/>
              <a:gd name="T87" fmla="*/ 19 h 50"/>
              <a:gd name="T88" fmla="*/ 19 w 53"/>
              <a:gd name="T89" fmla="*/ 27 h 50"/>
              <a:gd name="T90" fmla="*/ 27 w 53"/>
              <a:gd name="T91" fmla="*/ 19 h 50"/>
              <a:gd name="T92" fmla="*/ 44 w 53"/>
              <a:gd name="T93" fmla="*/ 5 h 50"/>
              <a:gd name="T94" fmla="*/ 39 w 53"/>
              <a:gd name="T95" fmla="*/ 11 h 50"/>
              <a:gd name="T96" fmla="*/ 18 w 53"/>
              <a:gd name="T97" fmla="*/ 26 h 50"/>
              <a:gd name="T98" fmla="*/ 17 w 53"/>
              <a:gd name="T99" fmla="*/ 24 h 50"/>
              <a:gd name="T100" fmla="*/ 18 w 53"/>
              <a:gd name="T101" fmla="*/ 36 h 50"/>
              <a:gd name="T102" fmla="*/ 13 w 53"/>
              <a:gd name="T103" fmla="*/ 41 h 50"/>
              <a:gd name="T104" fmla="*/ 26 w 53"/>
              <a:gd name="T105" fmla="*/ 24 h 50"/>
              <a:gd name="T106" fmla="*/ 24 w 53"/>
              <a:gd name="T107" fmla="*/ 25 h 50"/>
              <a:gd name="T108" fmla="*/ 19 w 53"/>
              <a:gd name="T109" fmla="*/ 18 h 50"/>
              <a:gd name="T110" fmla="*/ 11 w 53"/>
              <a:gd name="T111" fmla="*/ 46 h 50"/>
              <a:gd name="T112" fmla="*/ 42 w 53"/>
              <a:gd name="T113" fmla="*/ 16 h 50"/>
              <a:gd name="T114" fmla="*/ 26 w 53"/>
              <a:gd name="T115" fmla="*/ 32 h 50"/>
              <a:gd name="T116" fmla="*/ 40 w 53"/>
              <a:gd name="T117" fmla="*/ 4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3" h="50">
                <a:moveTo>
                  <a:pt x="52" y="10"/>
                </a:moveTo>
                <a:cubicBezTo>
                  <a:pt x="50" y="6"/>
                  <a:pt x="46" y="4"/>
                  <a:pt x="43" y="0"/>
                </a:cubicBezTo>
                <a:cubicBezTo>
                  <a:pt x="43" y="0"/>
                  <a:pt x="43" y="0"/>
                  <a:pt x="4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0"/>
                  <a:pt x="42" y="0"/>
                  <a:pt x="41" y="0"/>
                </a:cubicBezTo>
                <a:cubicBezTo>
                  <a:pt x="35" y="5"/>
                  <a:pt x="30" y="10"/>
                  <a:pt x="25" y="15"/>
                </a:cubicBezTo>
                <a:cubicBezTo>
                  <a:pt x="21" y="11"/>
                  <a:pt x="17" y="6"/>
                  <a:pt x="13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1" y="0"/>
                  <a:pt x="11" y="0"/>
                  <a:pt x="11" y="1"/>
                </a:cubicBezTo>
                <a:cubicBezTo>
                  <a:pt x="7" y="3"/>
                  <a:pt x="4" y="6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1"/>
                </a:cubicBezTo>
                <a:cubicBezTo>
                  <a:pt x="6" y="16"/>
                  <a:pt x="10" y="21"/>
                  <a:pt x="15" y="27"/>
                </a:cubicBezTo>
                <a:cubicBezTo>
                  <a:pt x="11" y="31"/>
                  <a:pt x="6" y="35"/>
                  <a:pt x="2" y="40"/>
                </a:cubicBezTo>
                <a:cubicBezTo>
                  <a:pt x="2" y="40"/>
                  <a:pt x="1" y="40"/>
                  <a:pt x="1" y="40"/>
                </a:cubicBezTo>
                <a:cubicBezTo>
                  <a:pt x="1" y="41"/>
                  <a:pt x="1" y="41"/>
                  <a:pt x="2" y="42"/>
                </a:cubicBezTo>
                <a:cubicBezTo>
                  <a:pt x="4" y="45"/>
                  <a:pt x="7" y="47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2" y="50"/>
                  <a:pt x="12" y="50"/>
                  <a:pt x="12" y="49"/>
                </a:cubicBezTo>
                <a:cubicBezTo>
                  <a:pt x="17" y="44"/>
                  <a:pt x="22" y="40"/>
                  <a:pt x="27" y="35"/>
                </a:cubicBezTo>
                <a:cubicBezTo>
                  <a:pt x="31" y="40"/>
                  <a:pt x="35" y="45"/>
                  <a:pt x="40" y="49"/>
                </a:cubicBezTo>
                <a:cubicBezTo>
                  <a:pt x="40" y="49"/>
                  <a:pt x="40" y="50"/>
                  <a:pt x="40" y="50"/>
                </a:cubicBezTo>
                <a:cubicBezTo>
                  <a:pt x="41" y="50"/>
                  <a:pt x="41" y="50"/>
                  <a:pt x="42" y="49"/>
                </a:cubicBezTo>
                <a:cubicBezTo>
                  <a:pt x="45" y="46"/>
                  <a:pt x="49" y="44"/>
                  <a:pt x="52" y="40"/>
                </a:cubicBezTo>
                <a:cubicBezTo>
                  <a:pt x="52" y="39"/>
                  <a:pt x="52" y="39"/>
                  <a:pt x="52" y="38"/>
                </a:cubicBezTo>
                <a:cubicBezTo>
                  <a:pt x="52" y="38"/>
                  <a:pt x="52" y="38"/>
                  <a:pt x="51" y="38"/>
                </a:cubicBezTo>
                <a:cubicBezTo>
                  <a:pt x="47" y="33"/>
                  <a:pt x="43" y="28"/>
                  <a:pt x="38" y="24"/>
                </a:cubicBezTo>
                <a:cubicBezTo>
                  <a:pt x="43" y="20"/>
                  <a:pt x="47" y="16"/>
                  <a:pt x="52" y="12"/>
                </a:cubicBezTo>
                <a:cubicBezTo>
                  <a:pt x="53" y="12"/>
                  <a:pt x="53" y="12"/>
                  <a:pt x="53" y="11"/>
                </a:cubicBezTo>
                <a:cubicBezTo>
                  <a:pt x="53" y="11"/>
                  <a:pt x="53" y="10"/>
                  <a:pt x="52" y="10"/>
                </a:cubicBezTo>
                <a:close/>
                <a:moveTo>
                  <a:pt x="39" y="45"/>
                </a:moveTo>
                <a:cubicBezTo>
                  <a:pt x="39" y="45"/>
                  <a:pt x="39" y="45"/>
                  <a:pt x="39" y="45"/>
                </a:cubicBezTo>
                <a:cubicBezTo>
                  <a:pt x="39" y="45"/>
                  <a:pt x="39" y="44"/>
                  <a:pt x="38" y="44"/>
                </a:cubicBezTo>
                <a:cubicBezTo>
                  <a:pt x="39" y="43"/>
                  <a:pt x="40" y="42"/>
                  <a:pt x="41" y="41"/>
                </a:cubicBezTo>
                <a:cubicBezTo>
                  <a:pt x="42" y="40"/>
                  <a:pt x="44" y="40"/>
                  <a:pt x="45" y="39"/>
                </a:cubicBezTo>
                <a:cubicBezTo>
                  <a:pt x="43" y="41"/>
                  <a:pt x="41" y="43"/>
                  <a:pt x="39" y="45"/>
                </a:cubicBezTo>
                <a:close/>
                <a:moveTo>
                  <a:pt x="36" y="42"/>
                </a:moveTo>
                <a:cubicBezTo>
                  <a:pt x="38" y="40"/>
                  <a:pt x="41" y="38"/>
                  <a:pt x="43" y="36"/>
                </a:cubicBezTo>
                <a:cubicBezTo>
                  <a:pt x="41" y="38"/>
                  <a:pt x="39" y="41"/>
                  <a:pt x="38" y="43"/>
                </a:cubicBezTo>
                <a:cubicBezTo>
                  <a:pt x="37" y="43"/>
                  <a:pt x="37" y="42"/>
                  <a:pt x="36" y="42"/>
                </a:cubicBezTo>
                <a:close/>
                <a:moveTo>
                  <a:pt x="34" y="40"/>
                </a:moveTo>
                <a:cubicBezTo>
                  <a:pt x="36" y="38"/>
                  <a:pt x="39" y="36"/>
                  <a:pt x="40" y="35"/>
                </a:cubicBezTo>
                <a:cubicBezTo>
                  <a:pt x="39" y="37"/>
                  <a:pt x="37" y="39"/>
                  <a:pt x="35" y="41"/>
                </a:cubicBezTo>
                <a:cubicBezTo>
                  <a:pt x="35" y="40"/>
                  <a:pt x="35" y="40"/>
                  <a:pt x="34" y="40"/>
                </a:cubicBezTo>
                <a:close/>
                <a:moveTo>
                  <a:pt x="32" y="37"/>
                </a:moveTo>
                <a:cubicBezTo>
                  <a:pt x="35" y="35"/>
                  <a:pt x="37" y="33"/>
                  <a:pt x="39" y="31"/>
                </a:cubicBezTo>
                <a:cubicBezTo>
                  <a:pt x="39" y="31"/>
                  <a:pt x="37" y="34"/>
                  <a:pt x="38" y="34"/>
                </a:cubicBezTo>
                <a:cubicBezTo>
                  <a:pt x="36" y="36"/>
                  <a:pt x="35" y="37"/>
                  <a:pt x="34" y="39"/>
                </a:cubicBezTo>
                <a:cubicBezTo>
                  <a:pt x="33" y="38"/>
                  <a:pt x="33" y="38"/>
                  <a:pt x="32" y="37"/>
                </a:cubicBezTo>
                <a:close/>
                <a:moveTo>
                  <a:pt x="30" y="34"/>
                </a:moveTo>
                <a:cubicBezTo>
                  <a:pt x="32" y="33"/>
                  <a:pt x="34" y="31"/>
                  <a:pt x="37" y="29"/>
                </a:cubicBezTo>
                <a:cubicBezTo>
                  <a:pt x="36" y="30"/>
                  <a:pt x="35" y="33"/>
                  <a:pt x="34" y="33"/>
                </a:cubicBezTo>
                <a:cubicBezTo>
                  <a:pt x="33" y="34"/>
                  <a:pt x="32" y="35"/>
                  <a:pt x="31" y="36"/>
                </a:cubicBezTo>
                <a:cubicBezTo>
                  <a:pt x="31" y="36"/>
                  <a:pt x="30" y="35"/>
                  <a:pt x="30" y="34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30" y="30"/>
                  <a:pt x="33" y="29"/>
                  <a:pt x="35" y="26"/>
                </a:cubicBezTo>
                <a:cubicBezTo>
                  <a:pt x="34" y="27"/>
                  <a:pt x="33" y="29"/>
                  <a:pt x="32" y="31"/>
                </a:cubicBezTo>
                <a:cubicBezTo>
                  <a:pt x="31" y="32"/>
                  <a:pt x="30" y="32"/>
                  <a:pt x="29" y="34"/>
                </a:cubicBezTo>
                <a:cubicBezTo>
                  <a:pt x="28" y="33"/>
                  <a:pt x="28" y="33"/>
                  <a:pt x="28" y="32"/>
                </a:cubicBezTo>
                <a:close/>
                <a:moveTo>
                  <a:pt x="43" y="42"/>
                </a:moveTo>
                <a:cubicBezTo>
                  <a:pt x="44" y="40"/>
                  <a:pt x="46" y="39"/>
                  <a:pt x="47" y="38"/>
                </a:cubicBezTo>
                <a:cubicBezTo>
                  <a:pt x="47" y="38"/>
                  <a:pt x="47" y="37"/>
                  <a:pt x="46" y="37"/>
                </a:cubicBezTo>
                <a:cubicBezTo>
                  <a:pt x="44" y="38"/>
                  <a:pt x="43" y="39"/>
                  <a:pt x="41" y="41"/>
                </a:cubicBezTo>
                <a:cubicBezTo>
                  <a:pt x="40" y="42"/>
                  <a:pt x="38" y="45"/>
                  <a:pt x="40" y="41"/>
                </a:cubicBezTo>
                <a:cubicBezTo>
                  <a:pt x="41" y="39"/>
                  <a:pt x="43" y="37"/>
                  <a:pt x="44" y="36"/>
                </a:cubicBezTo>
                <a:cubicBezTo>
                  <a:pt x="45" y="35"/>
                  <a:pt x="44" y="35"/>
                  <a:pt x="44" y="35"/>
                </a:cubicBezTo>
                <a:cubicBezTo>
                  <a:pt x="41" y="36"/>
                  <a:pt x="38" y="39"/>
                  <a:pt x="36" y="41"/>
                </a:cubicBezTo>
                <a:cubicBezTo>
                  <a:pt x="38" y="39"/>
                  <a:pt x="41" y="36"/>
                  <a:pt x="43" y="33"/>
                </a:cubicBezTo>
                <a:cubicBezTo>
                  <a:pt x="43" y="33"/>
                  <a:pt x="42" y="32"/>
                  <a:pt x="42" y="33"/>
                </a:cubicBezTo>
                <a:cubicBezTo>
                  <a:pt x="40" y="34"/>
                  <a:pt x="38" y="36"/>
                  <a:pt x="36" y="37"/>
                </a:cubicBezTo>
                <a:cubicBezTo>
                  <a:pt x="33" y="40"/>
                  <a:pt x="37" y="36"/>
                  <a:pt x="37" y="36"/>
                </a:cubicBezTo>
                <a:cubicBezTo>
                  <a:pt x="38" y="34"/>
                  <a:pt x="40" y="32"/>
                  <a:pt x="41" y="31"/>
                </a:cubicBezTo>
                <a:cubicBezTo>
                  <a:pt x="41" y="30"/>
                  <a:pt x="41" y="30"/>
                  <a:pt x="41" y="30"/>
                </a:cubicBezTo>
                <a:cubicBezTo>
                  <a:pt x="43" y="33"/>
                  <a:pt x="46" y="36"/>
                  <a:pt x="48" y="39"/>
                </a:cubicBezTo>
                <a:cubicBezTo>
                  <a:pt x="47" y="40"/>
                  <a:pt x="45" y="41"/>
                  <a:pt x="43" y="42"/>
                </a:cubicBezTo>
                <a:cubicBezTo>
                  <a:pt x="38" y="46"/>
                  <a:pt x="42" y="43"/>
                  <a:pt x="43" y="42"/>
                </a:cubicBezTo>
                <a:close/>
                <a:moveTo>
                  <a:pt x="40" y="30"/>
                </a:moveTo>
                <a:cubicBezTo>
                  <a:pt x="38" y="31"/>
                  <a:pt x="37" y="32"/>
                  <a:pt x="35" y="34"/>
                </a:cubicBezTo>
                <a:cubicBezTo>
                  <a:pt x="34" y="35"/>
                  <a:pt x="30" y="38"/>
                  <a:pt x="34" y="35"/>
                </a:cubicBezTo>
                <a:cubicBezTo>
                  <a:pt x="36" y="33"/>
                  <a:pt x="37" y="30"/>
                  <a:pt x="38" y="27"/>
                </a:cubicBezTo>
                <a:cubicBezTo>
                  <a:pt x="38" y="27"/>
                  <a:pt x="37" y="27"/>
                  <a:pt x="37" y="27"/>
                </a:cubicBezTo>
                <a:cubicBezTo>
                  <a:pt x="35" y="29"/>
                  <a:pt x="34" y="31"/>
                  <a:pt x="31" y="32"/>
                </a:cubicBezTo>
                <a:cubicBezTo>
                  <a:pt x="28" y="34"/>
                  <a:pt x="30" y="33"/>
                  <a:pt x="31" y="32"/>
                </a:cubicBezTo>
                <a:cubicBezTo>
                  <a:pt x="34" y="30"/>
                  <a:pt x="35" y="28"/>
                  <a:pt x="36" y="25"/>
                </a:cubicBezTo>
                <a:cubicBezTo>
                  <a:pt x="38" y="27"/>
                  <a:pt x="39" y="29"/>
                  <a:pt x="40" y="30"/>
                </a:cubicBezTo>
                <a:cubicBezTo>
                  <a:pt x="40" y="30"/>
                  <a:pt x="40" y="30"/>
                  <a:pt x="40" y="30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3" y="27"/>
                  <a:pt x="30" y="29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30" y="29"/>
                  <a:pt x="31" y="27"/>
                  <a:pt x="33" y="26"/>
                </a:cubicBezTo>
                <a:cubicBezTo>
                  <a:pt x="34" y="25"/>
                  <a:pt x="34" y="24"/>
                  <a:pt x="35" y="24"/>
                </a:cubicBezTo>
                <a:cubicBezTo>
                  <a:pt x="35" y="24"/>
                  <a:pt x="35" y="25"/>
                  <a:pt x="36" y="25"/>
                </a:cubicBezTo>
                <a:close/>
                <a:moveTo>
                  <a:pt x="7" y="43"/>
                </a:moveTo>
                <a:cubicBezTo>
                  <a:pt x="12" y="37"/>
                  <a:pt x="19" y="33"/>
                  <a:pt x="25" y="27"/>
                </a:cubicBezTo>
                <a:cubicBezTo>
                  <a:pt x="28" y="23"/>
                  <a:pt x="32" y="21"/>
                  <a:pt x="36" y="18"/>
                </a:cubicBezTo>
                <a:cubicBezTo>
                  <a:pt x="39" y="15"/>
                  <a:pt x="41" y="12"/>
                  <a:pt x="44" y="10"/>
                </a:cubicBezTo>
                <a:cubicBezTo>
                  <a:pt x="47" y="7"/>
                  <a:pt x="42" y="12"/>
                  <a:pt x="42" y="12"/>
                </a:cubicBezTo>
                <a:cubicBezTo>
                  <a:pt x="40" y="14"/>
                  <a:pt x="39" y="15"/>
                  <a:pt x="37" y="17"/>
                </a:cubicBezTo>
                <a:cubicBezTo>
                  <a:pt x="34" y="20"/>
                  <a:pt x="31" y="23"/>
                  <a:pt x="27" y="26"/>
                </a:cubicBezTo>
                <a:cubicBezTo>
                  <a:pt x="21" y="32"/>
                  <a:pt x="14" y="38"/>
                  <a:pt x="9" y="45"/>
                </a:cubicBezTo>
                <a:cubicBezTo>
                  <a:pt x="8" y="44"/>
                  <a:pt x="7" y="44"/>
                  <a:pt x="7" y="43"/>
                </a:cubicBezTo>
                <a:close/>
                <a:moveTo>
                  <a:pt x="5" y="41"/>
                </a:moveTo>
                <a:cubicBezTo>
                  <a:pt x="8" y="38"/>
                  <a:pt x="11" y="35"/>
                  <a:pt x="14" y="32"/>
                </a:cubicBezTo>
                <a:cubicBezTo>
                  <a:pt x="14" y="32"/>
                  <a:pt x="15" y="31"/>
                  <a:pt x="15" y="31"/>
                </a:cubicBezTo>
                <a:cubicBezTo>
                  <a:pt x="18" y="28"/>
                  <a:pt x="21" y="25"/>
                  <a:pt x="24" y="23"/>
                </a:cubicBezTo>
                <a:cubicBezTo>
                  <a:pt x="26" y="21"/>
                  <a:pt x="29" y="19"/>
                  <a:pt x="32" y="17"/>
                </a:cubicBezTo>
                <a:cubicBezTo>
                  <a:pt x="28" y="20"/>
                  <a:pt x="25" y="23"/>
                  <a:pt x="22" y="27"/>
                </a:cubicBezTo>
                <a:cubicBezTo>
                  <a:pt x="17" y="32"/>
                  <a:pt x="10" y="36"/>
                  <a:pt x="6" y="42"/>
                </a:cubicBezTo>
                <a:cubicBezTo>
                  <a:pt x="6" y="42"/>
                  <a:pt x="5" y="42"/>
                  <a:pt x="5" y="41"/>
                </a:cubicBezTo>
                <a:close/>
                <a:moveTo>
                  <a:pt x="11" y="18"/>
                </a:moveTo>
                <a:cubicBezTo>
                  <a:pt x="14" y="18"/>
                  <a:pt x="16" y="17"/>
                  <a:pt x="18" y="16"/>
                </a:cubicBezTo>
                <a:cubicBezTo>
                  <a:pt x="16" y="17"/>
                  <a:pt x="14" y="18"/>
                  <a:pt x="12" y="19"/>
                </a:cubicBezTo>
                <a:cubicBezTo>
                  <a:pt x="12" y="19"/>
                  <a:pt x="12" y="19"/>
                  <a:pt x="11" y="18"/>
                </a:cubicBezTo>
                <a:close/>
                <a:moveTo>
                  <a:pt x="10" y="16"/>
                </a:moveTo>
                <a:cubicBezTo>
                  <a:pt x="13" y="16"/>
                  <a:pt x="15" y="14"/>
                  <a:pt x="17" y="13"/>
                </a:cubicBezTo>
                <a:cubicBezTo>
                  <a:pt x="15" y="14"/>
                  <a:pt x="13" y="16"/>
                  <a:pt x="11" y="17"/>
                </a:cubicBezTo>
                <a:cubicBezTo>
                  <a:pt x="10" y="17"/>
                  <a:pt x="10" y="17"/>
                  <a:pt x="10" y="16"/>
                </a:cubicBezTo>
                <a:close/>
                <a:moveTo>
                  <a:pt x="6" y="13"/>
                </a:moveTo>
                <a:cubicBezTo>
                  <a:pt x="9" y="12"/>
                  <a:pt x="11" y="10"/>
                  <a:pt x="13" y="8"/>
                </a:cubicBezTo>
                <a:cubicBezTo>
                  <a:pt x="11" y="10"/>
                  <a:pt x="9" y="12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11" y="14"/>
                  <a:pt x="12" y="12"/>
                  <a:pt x="14" y="11"/>
                </a:cubicBezTo>
                <a:cubicBezTo>
                  <a:pt x="13" y="12"/>
                  <a:pt x="11" y="14"/>
                  <a:pt x="9" y="16"/>
                </a:cubicBezTo>
                <a:cubicBezTo>
                  <a:pt x="8" y="15"/>
                  <a:pt x="7" y="14"/>
                  <a:pt x="6" y="13"/>
                </a:cubicBezTo>
                <a:close/>
                <a:moveTo>
                  <a:pt x="4" y="11"/>
                </a:moveTo>
                <a:cubicBezTo>
                  <a:pt x="6" y="9"/>
                  <a:pt x="8" y="8"/>
                  <a:pt x="10" y="7"/>
                </a:cubicBezTo>
                <a:cubicBezTo>
                  <a:pt x="10" y="7"/>
                  <a:pt x="9" y="8"/>
                  <a:pt x="9" y="8"/>
                </a:cubicBezTo>
                <a:cubicBezTo>
                  <a:pt x="8" y="9"/>
                  <a:pt x="7" y="11"/>
                  <a:pt x="6" y="12"/>
                </a:cubicBezTo>
                <a:cubicBezTo>
                  <a:pt x="5" y="12"/>
                  <a:pt x="5" y="11"/>
                  <a:pt x="4" y="11"/>
                </a:cubicBezTo>
                <a:close/>
                <a:moveTo>
                  <a:pt x="3" y="10"/>
                </a:moveTo>
                <a:cubicBezTo>
                  <a:pt x="6" y="8"/>
                  <a:pt x="9" y="6"/>
                  <a:pt x="11" y="4"/>
                </a:cubicBezTo>
                <a:cubicBezTo>
                  <a:pt x="12" y="4"/>
                  <a:pt x="12" y="4"/>
                  <a:pt x="12" y="5"/>
                </a:cubicBezTo>
                <a:cubicBezTo>
                  <a:pt x="9" y="7"/>
                  <a:pt x="7" y="8"/>
                  <a:pt x="4" y="10"/>
                </a:cubicBezTo>
                <a:cubicBezTo>
                  <a:pt x="4" y="10"/>
                  <a:pt x="4" y="10"/>
                  <a:pt x="3" y="10"/>
                </a:cubicBezTo>
                <a:close/>
                <a:moveTo>
                  <a:pt x="15" y="10"/>
                </a:moveTo>
                <a:cubicBezTo>
                  <a:pt x="14" y="11"/>
                  <a:pt x="12" y="12"/>
                  <a:pt x="10" y="13"/>
                </a:cubicBezTo>
                <a:cubicBezTo>
                  <a:pt x="10" y="12"/>
                  <a:pt x="10" y="11"/>
                  <a:pt x="11" y="11"/>
                </a:cubicBezTo>
                <a:cubicBezTo>
                  <a:pt x="12" y="10"/>
                  <a:pt x="13" y="9"/>
                  <a:pt x="14" y="8"/>
                </a:cubicBezTo>
                <a:cubicBezTo>
                  <a:pt x="15" y="8"/>
                  <a:pt x="14" y="7"/>
                  <a:pt x="14" y="7"/>
                </a:cubicBezTo>
                <a:cubicBezTo>
                  <a:pt x="11" y="8"/>
                  <a:pt x="9" y="10"/>
                  <a:pt x="6" y="12"/>
                </a:cubicBezTo>
                <a:cubicBezTo>
                  <a:pt x="9" y="10"/>
                  <a:pt x="11" y="7"/>
                  <a:pt x="13" y="5"/>
                </a:cubicBezTo>
                <a:cubicBezTo>
                  <a:pt x="15" y="7"/>
                  <a:pt x="16" y="9"/>
                  <a:pt x="18" y="11"/>
                </a:cubicBezTo>
                <a:cubicBezTo>
                  <a:pt x="15" y="13"/>
                  <a:pt x="13" y="15"/>
                  <a:pt x="10" y="16"/>
                </a:cubicBezTo>
                <a:cubicBezTo>
                  <a:pt x="12" y="15"/>
                  <a:pt x="15" y="12"/>
                  <a:pt x="16" y="10"/>
                </a:cubicBezTo>
                <a:cubicBezTo>
                  <a:pt x="16" y="10"/>
                  <a:pt x="16" y="10"/>
                  <a:pt x="15" y="10"/>
                </a:cubicBezTo>
                <a:close/>
                <a:moveTo>
                  <a:pt x="19" y="15"/>
                </a:moveTo>
                <a:cubicBezTo>
                  <a:pt x="20" y="15"/>
                  <a:pt x="19" y="14"/>
                  <a:pt x="19" y="15"/>
                </a:cubicBezTo>
                <a:cubicBezTo>
                  <a:pt x="17" y="16"/>
                  <a:pt x="15" y="16"/>
                  <a:pt x="13" y="17"/>
                </a:cubicBezTo>
                <a:cubicBezTo>
                  <a:pt x="10" y="18"/>
                  <a:pt x="14" y="16"/>
                  <a:pt x="14" y="16"/>
                </a:cubicBezTo>
                <a:cubicBezTo>
                  <a:pt x="16" y="15"/>
                  <a:pt x="17" y="14"/>
                  <a:pt x="19" y="12"/>
                </a:cubicBezTo>
                <a:cubicBezTo>
                  <a:pt x="19" y="13"/>
                  <a:pt x="20" y="14"/>
                  <a:pt x="2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18" y="17"/>
                  <a:pt x="16" y="18"/>
                  <a:pt x="13" y="20"/>
                </a:cubicBezTo>
                <a:cubicBezTo>
                  <a:pt x="15" y="19"/>
                  <a:pt x="18" y="17"/>
                  <a:pt x="19" y="15"/>
                </a:cubicBezTo>
                <a:close/>
                <a:moveTo>
                  <a:pt x="22" y="16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3" y="17"/>
                  <a:pt x="23" y="17"/>
                </a:cubicBezTo>
                <a:cubicBezTo>
                  <a:pt x="21" y="19"/>
                  <a:pt x="18" y="20"/>
                  <a:pt x="16" y="22"/>
                </a:cubicBezTo>
                <a:cubicBezTo>
                  <a:pt x="18" y="20"/>
                  <a:pt x="20" y="18"/>
                  <a:pt x="22" y="16"/>
                </a:cubicBezTo>
                <a:close/>
                <a:moveTo>
                  <a:pt x="26" y="18"/>
                </a:moveTo>
                <a:cubicBezTo>
                  <a:pt x="31" y="14"/>
                  <a:pt x="36" y="8"/>
                  <a:pt x="42" y="3"/>
                </a:cubicBezTo>
                <a:cubicBezTo>
                  <a:pt x="42" y="4"/>
                  <a:pt x="42" y="4"/>
                  <a:pt x="43" y="4"/>
                </a:cubicBezTo>
                <a:cubicBezTo>
                  <a:pt x="43" y="4"/>
                  <a:pt x="43" y="4"/>
                  <a:pt x="42" y="4"/>
                </a:cubicBezTo>
                <a:cubicBezTo>
                  <a:pt x="37" y="9"/>
                  <a:pt x="31" y="14"/>
                  <a:pt x="26" y="19"/>
                </a:cubicBezTo>
                <a:cubicBezTo>
                  <a:pt x="26" y="19"/>
                  <a:pt x="25" y="19"/>
                  <a:pt x="25" y="19"/>
                </a:cubicBezTo>
                <a:cubicBezTo>
                  <a:pt x="24" y="20"/>
                  <a:pt x="24" y="20"/>
                  <a:pt x="23" y="21"/>
                </a:cubicBezTo>
                <a:cubicBezTo>
                  <a:pt x="22" y="21"/>
                  <a:pt x="22" y="22"/>
                  <a:pt x="21" y="22"/>
                </a:cubicBezTo>
                <a:cubicBezTo>
                  <a:pt x="20" y="23"/>
                  <a:pt x="18" y="25"/>
                  <a:pt x="18" y="25"/>
                </a:cubicBezTo>
                <a:cubicBezTo>
                  <a:pt x="19" y="22"/>
                  <a:pt x="22" y="20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9"/>
                  <a:pt x="25" y="19"/>
                  <a:pt x="26" y="19"/>
                </a:cubicBezTo>
                <a:cubicBezTo>
                  <a:pt x="26" y="19"/>
                  <a:pt x="26" y="18"/>
                  <a:pt x="26" y="18"/>
                </a:cubicBezTo>
                <a:close/>
                <a:moveTo>
                  <a:pt x="36" y="13"/>
                </a:moveTo>
                <a:cubicBezTo>
                  <a:pt x="33" y="16"/>
                  <a:pt x="29" y="17"/>
                  <a:pt x="26" y="20"/>
                </a:cubicBezTo>
                <a:cubicBezTo>
                  <a:pt x="24" y="22"/>
                  <a:pt x="21" y="24"/>
                  <a:pt x="19" y="27"/>
                </a:cubicBezTo>
                <a:cubicBezTo>
                  <a:pt x="19" y="27"/>
                  <a:pt x="19" y="26"/>
                  <a:pt x="19" y="26"/>
                </a:cubicBezTo>
                <a:cubicBezTo>
                  <a:pt x="19" y="26"/>
                  <a:pt x="20" y="25"/>
                  <a:pt x="21" y="24"/>
                </a:cubicBezTo>
                <a:cubicBezTo>
                  <a:pt x="21" y="24"/>
                  <a:pt x="21" y="24"/>
                  <a:pt x="21" y="23"/>
                </a:cubicBezTo>
                <a:cubicBezTo>
                  <a:pt x="23" y="22"/>
                  <a:pt x="25" y="20"/>
                  <a:pt x="27" y="19"/>
                </a:cubicBezTo>
                <a:cubicBezTo>
                  <a:pt x="29" y="17"/>
                  <a:pt x="31" y="16"/>
                  <a:pt x="32" y="15"/>
                </a:cubicBezTo>
                <a:cubicBezTo>
                  <a:pt x="36" y="12"/>
                  <a:pt x="39" y="8"/>
                  <a:pt x="4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3" y="5"/>
                  <a:pt x="44" y="5"/>
                  <a:pt x="44" y="5"/>
                </a:cubicBezTo>
                <a:cubicBezTo>
                  <a:pt x="41" y="7"/>
                  <a:pt x="38" y="10"/>
                  <a:pt x="36" y="13"/>
                </a:cubicBezTo>
                <a:close/>
                <a:moveTo>
                  <a:pt x="42" y="8"/>
                </a:moveTo>
                <a:cubicBezTo>
                  <a:pt x="40" y="9"/>
                  <a:pt x="39" y="11"/>
                  <a:pt x="37" y="12"/>
                </a:cubicBezTo>
                <a:cubicBezTo>
                  <a:pt x="38" y="12"/>
                  <a:pt x="38" y="11"/>
                  <a:pt x="39" y="11"/>
                </a:cubicBezTo>
                <a:cubicBezTo>
                  <a:pt x="39" y="10"/>
                  <a:pt x="45" y="4"/>
                  <a:pt x="42" y="8"/>
                </a:cubicBezTo>
                <a:close/>
                <a:moveTo>
                  <a:pt x="18" y="25"/>
                </a:moveTo>
                <a:cubicBezTo>
                  <a:pt x="18" y="25"/>
                  <a:pt x="19" y="25"/>
                  <a:pt x="19" y="25"/>
                </a:cubicBezTo>
                <a:cubicBezTo>
                  <a:pt x="19" y="25"/>
                  <a:pt x="18" y="25"/>
                  <a:pt x="18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lose/>
                <a:moveTo>
                  <a:pt x="23" y="18"/>
                </a:moveTo>
                <a:cubicBezTo>
                  <a:pt x="21" y="20"/>
                  <a:pt x="19" y="22"/>
                  <a:pt x="17" y="24"/>
                </a:cubicBezTo>
                <a:cubicBezTo>
                  <a:pt x="17" y="24"/>
                  <a:pt x="16" y="23"/>
                  <a:pt x="15" y="23"/>
                </a:cubicBezTo>
                <a:cubicBezTo>
                  <a:pt x="18" y="22"/>
                  <a:pt x="20" y="20"/>
                  <a:pt x="23" y="18"/>
                </a:cubicBezTo>
                <a:close/>
                <a:moveTo>
                  <a:pt x="13" y="41"/>
                </a:moveTo>
                <a:cubicBezTo>
                  <a:pt x="15" y="39"/>
                  <a:pt x="16" y="37"/>
                  <a:pt x="18" y="36"/>
                </a:cubicBezTo>
                <a:cubicBezTo>
                  <a:pt x="21" y="33"/>
                  <a:pt x="24" y="30"/>
                  <a:pt x="28" y="27"/>
                </a:cubicBezTo>
                <a:cubicBezTo>
                  <a:pt x="34" y="21"/>
                  <a:pt x="41" y="15"/>
                  <a:pt x="47" y="8"/>
                </a:cubicBezTo>
                <a:cubicBezTo>
                  <a:pt x="47" y="9"/>
                  <a:pt x="48" y="9"/>
                  <a:pt x="49" y="10"/>
                </a:cubicBezTo>
                <a:cubicBezTo>
                  <a:pt x="36" y="19"/>
                  <a:pt x="25" y="30"/>
                  <a:pt x="13" y="41"/>
                </a:cubicBezTo>
                <a:cubicBezTo>
                  <a:pt x="13" y="41"/>
                  <a:pt x="13" y="41"/>
                  <a:pt x="13" y="41"/>
                </a:cubicBezTo>
                <a:close/>
                <a:moveTo>
                  <a:pt x="46" y="8"/>
                </a:moveTo>
                <a:cubicBezTo>
                  <a:pt x="43" y="10"/>
                  <a:pt x="41" y="12"/>
                  <a:pt x="38" y="15"/>
                </a:cubicBezTo>
                <a:cubicBezTo>
                  <a:pt x="34" y="18"/>
                  <a:pt x="30" y="20"/>
                  <a:pt x="26" y="24"/>
                </a:cubicBezTo>
                <a:cubicBezTo>
                  <a:pt x="23" y="27"/>
                  <a:pt x="21" y="30"/>
                  <a:pt x="18" y="33"/>
                </a:cubicBezTo>
                <a:cubicBezTo>
                  <a:pt x="14" y="36"/>
                  <a:pt x="10" y="39"/>
                  <a:pt x="7" y="42"/>
                </a:cubicBezTo>
                <a:cubicBezTo>
                  <a:pt x="9" y="40"/>
                  <a:pt x="12" y="37"/>
                  <a:pt x="14" y="34"/>
                </a:cubicBezTo>
                <a:cubicBezTo>
                  <a:pt x="18" y="31"/>
                  <a:pt x="21" y="28"/>
                  <a:pt x="24" y="25"/>
                </a:cubicBezTo>
                <a:cubicBezTo>
                  <a:pt x="31" y="18"/>
                  <a:pt x="38" y="13"/>
                  <a:pt x="44" y="6"/>
                </a:cubicBezTo>
                <a:cubicBezTo>
                  <a:pt x="45" y="7"/>
                  <a:pt x="46" y="7"/>
                  <a:pt x="46" y="8"/>
                </a:cubicBezTo>
                <a:close/>
                <a:moveTo>
                  <a:pt x="13" y="20"/>
                </a:moveTo>
                <a:cubicBezTo>
                  <a:pt x="15" y="19"/>
                  <a:pt x="17" y="19"/>
                  <a:pt x="19" y="18"/>
                </a:cubicBezTo>
                <a:cubicBezTo>
                  <a:pt x="22" y="16"/>
                  <a:pt x="19" y="19"/>
                  <a:pt x="18" y="19"/>
                </a:cubicBezTo>
                <a:cubicBezTo>
                  <a:pt x="17" y="20"/>
                  <a:pt x="16" y="21"/>
                  <a:pt x="15" y="22"/>
                </a:cubicBezTo>
                <a:cubicBezTo>
                  <a:pt x="14" y="21"/>
                  <a:pt x="14" y="21"/>
                  <a:pt x="13" y="20"/>
                </a:cubicBezTo>
                <a:close/>
                <a:moveTo>
                  <a:pt x="11" y="46"/>
                </a:moveTo>
                <a:cubicBezTo>
                  <a:pt x="11" y="46"/>
                  <a:pt x="10" y="46"/>
                  <a:pt x="9" y="45"/>
                </a:cubicBezTo>
                <a:cubicBezTo>
                  <a:pt x="10" y="45"/>
                  <a:pt x="10" y="45"/>
                  <a:pt x="10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21" y="35"/>
                  <a:pt x="31" y="25"/>
                  <a:pt x="42" y="16"/>
                </a:cubicBezTo>
                <a:cubicBezTo>
                  <a:pt x="44" y="15"/>
                  <a:pt x="45" y="14"/>
                  <a:pt x="47" y="12"/>
                </a:cubicBezTo>
                <a:cubicBezTo>
                  <a:pt x="45" y="15"/>
                  <a:pt x="42" y="16"/>
                  <a:pt x="39" y="18"/>
                </a:cubicBezTo>
                <a:cubicBezTo>
                  <a:pt x="34" y="22"/>
                  <a:pt x="30" y="27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1" y="37"/>
                  <a:pt x="16" y="42"/>
                  <a:pt x="11" y="46"/>
                </a:cubicBezTo>
                <a:close/>
                <a:moveTo>
                  <a:pt x="41" y="46"/>
                </a:moveTo>
                <a:cubicBezTo>
                  <a:pt x="40" y="46"/>
                  <a:pt x="40" y="46"/>
                  <a:pt x="4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4"/>
                  <a:pt x="45" y="42"/>
                  <a:pt x="48" y="40"/>
                </a:cubicBezTo>
                <a:cubicBezTo>
                  <a:pt x="46" y="42"/>
                  <a:pt x="43" y="44"/>
                  <a:pt x="41" y="4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9" name="Freeform 70"/>
          <p:cNvSpPr>
            <a:spLocks noEditPoints="1"/>
          </p:cNvSpPr>
          <p:nvPr/>
        </p:nvSpPr>
        <p:spPr bwMode="auto">
          <a:xfrm>
            <a:off x="1704975" y="2847975"/>
            <a:ext cx="203200" cy="188913"/>
          </a:xfrm>
          <a:custGeom>
            <a:avLst/>
            <a:gdLst>
              <a:gd name="T0" fmla="*/ 43 w 54"/>
              <a:gd name="T1" fmla="*/ 0 h 50"/>
              <a:gd name="T2" fmla="*/ 13 w 54"/>
              <a:gd name="T3" fmla="*/ 1 h 50"/>
              <a:gd name="T4" fmla="*/ 12 w 54"/>
              <a:gd name="T5" fmla="*/ 0 h 50"/>
              <a:gd name="T6" fmla="*/ 16 w 54"/>
              <a:gd name="T7" fmla="*/ 26 h 50"/>
              <a:gd name="T8" fmla="*/ 11 w 54"/>
              <a:gd name="T9" fmla="*/ 49 h 50"/>
              <a:gd name="T10" fmla="*/ 40 w 54"/>
              <a:gd name="T11" fmla="*/ 49 h 50"/>
              <a:gd name="T12" fmla="*/ 52 w 54"/>
              <a:gd name="T13" fmla="*/ 38 h 50"/>
              <a:gd name="T14" fmla="*/ 53 w 54"/>
              <a:gd name="T15" fmla="*/ 11 h 50"/>
              <a:gd name="T16" fmla="*/ 39 w 54"/>
              <a:gd name="T17" fmla="*/ 44 h 50"/>
              <a:gd name="T18" fmla="*/ 37 w 54"/>
              <a:gd name="T19" fmla="*/ 42 h 50"/>
              <a:gd name="T20" fmla="*/ 35 w 54"/>
              <a:gd name="T21" fmla="*/ 40 h 50"/>
              <a:gd name="T22" fmla="*/ 33 w 54"/>
              <a:gd name="T23" fmla="*/ 37 h 50"/>
              <a:gd name="T24" fmla="*/ 33 w 54"/>
              <a:gd name="T25" fmla="*/ 37 h 50"/>
              <a:gd name="T26" fmla="*/ 32 w 54"/>
              <a:gd name="T27" fmla="*/ 36 h 50"/>
              <a:gd name="T28" fmla="*/ 36 w 54"/>
              <a:gd name="T29" fmla="*/ 26 h 50"/>
              <a:gd name="T30" fmla="*/ 44 w 54"/>
              <a:gd name="T31" fmla="*/ 41 h 50"/>
              <a:gd name="T32" fmla="*/ 40 w 54"/>
              <a:gd name="T33" fmla="*/ 41 h 50"/>
              <a:gd name="T34" fmla="*/ 43 w 54"/>
              <a:gd name="T35" fmla="*/ 33 h 50"/>
              <a:gd name="T36" fmla="*/ 41 w 54"/>
              <a:gd name="T37" fmla="*/ 30 h 50"/>
              <a:gd name="T38" fmla="*/ 44 w 54"/>
              <a:gd name="T39" fmla="*/ 41 h 50"/>
              <a:gd name="T40" fmla="*/ 38 w 54"/>
              <a:gd name="T41" fmla="*/ 27 h 50"/>
              <a:gd name="T42" fmla="*/ 37 w 54"/>
              <a:gd name="T43" fmla="*/ 25 h 50"/>
              <a:gd name="T44" fmla="*/ 36 w 54"/>
              <a:gd name="T45" fmla="*/ 25 h 50"/>
              <a:gd name="T46" fmla="*/ 36 w 54"/>
              <a:gd name="T47" fmla="*/ 23 h 50"/>
              <a:gd name="T48" fmla="*/ 37 w 54"/>
              <a:gd name="T49" fmla="*/ 17 h 50"/>
              <a:gd name="T50" fmla="*/ 28 w 54"/>
              <a:gd name="T51" fmla="*/ 26 h 50"/>
              <a:gd name="T52" fmla="*/ 14 w 54"/>
              <a:gd name="T53" fmla="*/ 32 h 50"/>
              <a:gd name="T54" fmla="*/ 22 w 54"/>
              <a:gd name="T55" fmla="*/ 26 h 50"/>
              <a:gd name="T56" fmla="*/ 18 w 54"/>
              <a:gd name="T57" fmla="*/ 16 h 50"/>
              <a:gd name="T58" fmla="*/ 18 w 54"/>
              <a:gd name="T59" fmla="*/ 12 h 50"/>
              <a:gd name="T60" fmla="*/ 13 w 54"/>
              <a:gd name="T61" fmla="*/ 8 h 50"/>
              <a:gd name="T62" fmla="*/ 10 w 54"/>
              <a:gd name="T63" fmla="*/ 15 h 50"/>
              <a:gd name="T64" fmla="*/ 10 w 54"/>
              <a:gd name="T65" fmla="*/ 8 h 50"/>
              <a:gd name="T66" fmla="*/ 12 w 54"/>
              <a:gd name="T67" fmla="*/ 4 h 50"/>
              <a:gd name="T68" fmla="*/ 16 w 54"/>
              <a:gd name="T69" fmla="*/ 10 h 50"/>
              <a:gd name="T70" fmla="*/ 15 w 54"/>
              <a:gd name="T71" fmla="*/ 7 h 50"/>
              <a:gd name="T72" fmla="*/ 11 w 54"/>
              <a:gd name="T73" fmla="*/ 15 h 50"/>
              <a:gd name="T74" fmla="*/ 19 w 54"/>
              <a:gd name="T75" fmla="*/ 14 h 50"/>
              <a:gd name="T76" fmla="*/ 22 w 54"/>
              <a:gd name="T77" fmla="*/ 15 h 50"/>
              <a:gd name="T78" fmla="*/ 22 w 54"/>
              <a:gd name="T79" fmla="*/ 16 h 50"/>
              <a:gd name="T80" fmla="*/ 22 w 54"/>
              <a:gd name="T81" fmla="*/ 16 h 50"/>
              <a:gd name="T82" fmla="*/ 43 w 54"/>
              <a:gd name="T83" fmla="*/ 4 h 50"/>
              <a:gd name="T84" fmla="*/ 22 w 54"/>
              <a:gd name="T85" fmla="*/ 22 h 50"/>
              <a:gd name="T86" fmla="*/ 26 w 54"/>
              <a:gd name="T87" fmla="*/ 18 h 50"/>
              <a:gd name="T88" fmla="*/ 19 w 54"/>
              <a:gd name="T89" fmla="*/ 26 h 50"/>
              <a:gd name="T90" fmla="*/ 28 w 54"/>
              <a:gd name="T91" fmla="*/ 18 h 50"/>
              <a:gd name="T92" fmla="*/ 44 w 54"/>
              <a:gd name="T93" fmla="*/ 5 h 50"/>
              <a:gd name="T94" fmla="*/ 39 w 54"/>
              <a:gd name="T95" fmla="*/ 11 h 50"/>
              <a:gd name="T96" fmla="*/ 19 w 54"/>
              <a:gd name="T97" fmla="*/ 25 h 50"/>
              <a:gd name="T98" fmla="*/ 18 w 54"/>
              <a:gd name="T99" fmla="*/ 24 h 50"/>
              <a:gd name="T100" fmla="*/ 19 w 54"/>
              <a:gd name="T101" fmla="*/ 36 h 50"/>
              <a:gd name="T102" fmla="*/ 14 w 54"/>
              <a:gd name="T103" fmla="*/ 41 h 50"/>
              <a:gd name="T104" fmla="*/ 27 w 54"/>
              <a:gd name="T105" fmla="*/ 24 h 50"/>
              <a:gd name="T106" fmla="*/ 25 w 54"/>
              <a:gd name="T107" fmla="*/ 24 h 50"/>
              <a:gd name="T108" fmla="*/ 20 w 54"/>
              <a:gd name="T109" fmla="*/ 17 h 50"/>
              <a:gd name="T110" fmla="*/ 12 w 54"/>
              <a:gd name="T111" fmla="*/ 46 h 50"/>
              <a:gd name="T112" fmla="*/ 42 w 54"/>
              <a:gd name="T113" fmla="*/ 16 h 50"/>
              <a:gd name="T114" fmla="*/ 26 w 54"/>
              <a:gd name="T115" fmla="*/ 32 h 50"/>
              <a:gd name="T116" fmla="*/ 41 w 54"/>
              <a:gd name="T117" fmla="*/ 4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4" h="50">
                <a:moveTo>
                  <a:pt x="53" y="9"/>
                </a:moveTo>
                <a:cubicBezTo>
                  <a:pt x="50" y="6"/>
                  <a:pt x="46" y="4"/>
                  <a:pt x="44" y="0"/>
                </a:cubicBezTo>
                <a:cubicBezTo>
                  <a:pt x="44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36" y="4"/>
                  <a:pt x="31" y="10"/>
                  <a:pt x="26" y="15"/>
                </a:cubicBezTo>
                <a:cubicBezTo>
                  <a:pt x="21" y="10"/>
                  <a:pt x="18" y="5"/>
                  <a:pt x="13" y="1"/>
                </a:cubicBezTo>
                <a:cubicBezTo>
                  <a:pt x="13" y="0"/>
                  <a:pt x="13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5" y="6"/>
                  <a:pt x="1" y="8"/>
                </a:cubicBezTo>
                <a:cubicBezTo>
                  <a:pt x="1" y="8"/>
                  <a:pt x="0" y="9"/>
                  <a:pt x="0" y="9"/>
                </a:cubicBezTo>
                <a:cubicBezTo>
                  <a:pt x="0" y="10"/>
                  <a:pt x="0" y="10"/>
                  <a:pt x="1" y="10"/>
                </a:cubicBezTo>
                <a:cubicBezTo>
                  <a:pt x="6" y="15"/>
                  <a:pt x="11" y="21"/>
                  <a:pt x="16" y="26"/>
                </a:cubicBezTo>
                <a:cubicBezTo>
                  <a:pt x="12" y="31"/>
                  <a:pt x="6" y="35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1"/>
                  <a:pt x="2" y="41"/>
                  <a:pt x="2" y="42"/>
                </a:cubicBezTo>
                <a:cubicBezTo>
                  <a:pt x="5" y="45"/>
                  <a:pt x="8" y="47"/>
                  <a:pt x="11" y="49"/>
                </a:cubicBezTo>
                <a:cubicBezTo>
                  <a:pt x="11" y="49"/>
                  <a:pt x="12" y="50"/>
                  <a:pt x="12" y="50"/>
                </a:cubicBezTo>
                <a:cubicBezTo>
                  <a:pt x="12" y="50"/>
                  <a:pt x="13" y="50"/>
                  <a:pt x="13" y="49"/>
                </a:cubicBezTo>
                <a:cubicBezTo>
                  <a:pt x="17" y="44"/>
                  <a:pt x="23" y="40"/>
                  <a:pt x="27" y="35"/>
                </a:cubicBezTo>
                <a:cubicBezTo>
                  <a:pt x="32" y="40"/>
                  <a:pt x="35" y="45"/>
                  <a:pt x="40" y="49"/>
                </a:cubicBezTo>
                <a:cubicBezTo>
                  <a:pt x="40" y="49"/>
                  <a:pt x="41" y="49"/>
                  <a:pt x="41" y="49"/>
                </a:cubicBezTo>
                <a:cubicBezTo>
                  <a:pt x="41" y="50"/>
                  <a:pt x="42" y="50"/>
                  <a:pt x="42" y="49"/>
                </a:cubicBezTo>
                <a:cubicBezTo>
                  <a:pt x="46" y="46"/>
                  <a:pt x="50" y="43"/>
                  <a:pt x="52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47" y="33"/>
                  <a:pt x="43" y="28"/>
                  <a:pt x="39" y="23"/>
                </a:cubicBezTo>
                <a:cubicBezTo>
                  <a:pt x="44" y="20"/>
                  <a:pt x="48" y="16"/>
                  <a:pt x="53" y="12"/>
                </a:cubicBezTo>
                <a:cubicBezTo>
                  <a:pt x="53" y="12"/>
                  <a:pt x="53" y="11"/>
                  <a:pt x="53" y="11"/>
                </a:cubicBezTo>
                <a:cubicBezTo>
                  <a:pt x="54" y="11"/>
                  <a:pt x="54" y="10"/>
                  <a:pt x="53" y="9"/>
                </a:cubicBezTo>
                <a:close/>
                <a:moveTo>
                  <a:pt x="40" y="45"/>
                </a:move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39" y="44"/>
                  <a:pt x="39" y="44"/>
                </a:cubicBezTo>
                <a:cubicBezTo>
                  <a:pt x="40" y="43"/>
                  <a:pt x="41" y="42"/>
                  <a:pt x="42" y="41"/>
                </a:cubicBezTo>
                <a:cubicBezTo>
                  <a:pt x="43" y="40"/>
                  <a:pt x="45" y="39"/>
                  <a:pt x="46" y="38"/>
                </a:cubicBezTo>
                <a:cubicBezTo>
                  <a:pt x="44" y="41"/>
                  <a:pt x="42" y="43"/>
                  <a:pt x="40" y="45"/>
                </a:cubicBezTo>
                <a:close/>
                <a:moveTo>
                  <a:pt x="37" y="42"/>
                </a:moveTo>
                <a:cubicBezTo>
                  <a:pt x="39" y="40"/>
                  <a:pt x="42" y="38"/>
                  <a:pt x="43" y="36"/>
                </a:cubicBezTo>
                <a:cubicBezTo>
                  <a:pt x="41" y="38"/>
                  <a:pt x="40" y="41"/>
                  <a:pt x="38" y="43"/>
                </a:cubicBezTo>
                <a:cubicBezTo>
                  <a:pt x="38" y="43"/>
                  <a:pt x="37" y="42"/>
                  <a:pt x="37" y="42"/>
                </a:cubicBezTo>
                <a:close/>
                <a:moveTo>
                  <a:pt x="35" y="40"/>
                </a:moveTo>
                <a:cubicBezTo>
                  <a:pt x="37" y="38"/>
                  <a:pt x="40" y="36"/>
                  <a:pt x="41" y="35"/>
                </a:cubicBezTo>
                <a:cubicBezTo>
                  <a:pt x="39" y="37"/>
                  <a:pt x="37" y="38"/>
                  <a:pt x="36" y="41"/>
                </a:cubicBezTo>
                <a:cubicBezTo>
                  <a:pt x="36" y="40"/>
                  <a:pt x="35" y="40"/>
                  <a:pt x="35" y="40"/>
                </a:cubicBezTo>
                <a:close/>
                <a:moveTo>
                  <a:pt x="33" y="37"/>
                </a:moveTo>
                <a:cubicBezTo>
                  <a:pt x="35" y="35"/>
                  <a:pt x="37" y="33"/>
                  <a:pt x="40" y="31"/>
                </a:cubicBezTo>
                <a:cubicBezTo>
                  <a:pt x="40" y="31"/>
                  <a:pt x="38" y="34"/>
                  <a:pt x="38" y="34"/>
                </a:cubicBezTo>
                <a:cubicBezTo>
                  <a:pt x="37" y="36"/>
                  <a:pt x="36" y="37"/>
                  <a:pt x="35" y="39"/>
                </a:cubicBezTo>
                <a:cubicBezTo>
                  <a:pt x="34" y="38"/>
                  <a:pt x="33" y="37"/>
                  <a:pt x="33" y="37"/>
                </a:cubicBezTo>
                <a:close/>
                <a:moveTo>
                  <a:pt x="30" y="34"/>
                </a:moveTo>
                <a:cubicBezTo>
                  <a:pt x="33" y="33"/>
                  <a:pt x="35" y="31"/>
                  <a:pt x="37" y="29"/>
                </a:cubicBezTo>
                <a:cubicBezTo>
                  <a:pt x="36" y="30"/>
                  <a:pt x="35" y="32"/>
                  <a:pt x="34" y="33"/>
                </a:cubicBezTo>
                <a:cubicBezTo>
                  <a:pt x="34" y="34"/>
                  <a:pt x="33" y="35"/>
                  <a:pt x="32" y="36"/>
                </a:cubicBezTo>
                <a:cubicBezTo>
                  <a:pt x="31" y="35"/>
                  <a:pt x="31" y="35"/>
                  <a:pt x="30" y="34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31" y="30"/>
                  <a:pt x="33" y="28"/>
                  <a:pt x="36" y="26"/>
                </a:cubicBezTo>
                <a:cubicBezTo>
                  <a:pt x="34" y="27"/>
                  <a:pt x="34" y="29"/>
                  <a:pt x="32" y="30"/>
                </a:cubicBezTo>
                <a:cubicBezTo>
                  <a:pt x="31" y="31"/>
                  <a:pt x="30" y="32"/>
                  <a:pt x="29" y="33"/>
                </a:cubicBezTo>
                <a:cubicBezTo>
                  <a:pt x="29" y="33"/>
                  <a:pt x="29" y="33"/>
                  <a:pt x="28" y="32"/>
                </a:cubicBezTo>
                <a:close/>
                <a:moveTo>
                  <a:pt x="44" y="41"/>
                </a:moveTo>
                <a:cubicBezTo>
                  <a:pt x="45" y="40"/>
                  <a:pt x="46" y="39"/>
                  <a:pt x="47" y="38"/>
                </a:cubicBezTo>
                <a:cubicBezTo>
                  <a:pt x="48" y="37"/>
                  <a:pt x="47" y="37"/>
                  <a:pt x="47" y="37"/>
                </a:cubicBezTo>
                <a:cubicBezTo>
                  <a:pt x="45" y="38"/>
                  <a:pt x="43" y="39"/>
                  <a:pt x="41" y="41"/>
                </a:cubicBezTo>
                <a:cubicBezTo>
                  <a:pt x="40" y="41"/>
                  <a:pt x="38" y="44"/>
                  <a:pt x="40" y="41"/>
                </a:cubicBezTo>
                <a:cubicBezTo>
                  <a:pt x="41" y="39"/>
                  <a:pt x="43" y="37"/>
                  <a:pt x="45" y="3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6"/>
                  <a:pt x="39" y="38"/>
                  <a:pt x="36" y="41"/>
                </a:cubicBezTo>
                <a:cubicBezTo>
                  <a:pt x="38" y="39"/>
                  <a:pt x="41" y="36"/>
                  <a:pt x="43" y="33"/>
                </a:cubicBezTo>
                <a:cubicBezTo>
                  <a:pt x="43" y="33"/>
                  <a:pt x="43" y="32"/>
                  <a:pt x="43" y="32"/>
                </a:cubicBezTo>
                <a:cubicBezTo>
                  <a:pt x="40" y="34"/>
                  <a:pt x="39" y="35"/>
                  <a:pt x="37" y="37"/>
                </a:cubicBezTo>
                <a:cubicBezTo>
                  <a:pt x="34" y="40"/>
                  <a:pt x="37" y="36"/>
                  <a:pt x="38" y="36"/>
                </a:cubicBezTo>
                <a:cubicBezTo>
                  <a:pt x="39" y="34"/>
                  <a:pt x="40" y="32"/>
                  <a:pt x="41" y="30"/>
                </a:cubicBezTo>
                <a:cubicBezTo>
                  <a:pt x="41" y="30"/>
                  <a:pt x="41" y="30"/>
                  <a:pt x="41" y="30"/>
                </a:cubicBezTo>
                <a:cubicBezTo>
                  <a:pt x="44" y="33"/>
                  <a:pt x="46" y="36"/>
                  <a:pt x="49" y="39"/>
                </a:cubicBezTo>
                <a:cubicBezTo>
                  <a:pt x="47" y="40"/>
                  <a:pt x="45" y="41"/>
                  <a:pt x="44" y="42"/>
                </a:cubicBezTo>
                <a:cubicBezTo>
                  <a:pt x="39" y="46"/>
                  <a:pt x="43" y="43"/>
                  <a:pt x="44" y="41"/>
                </a:cubicBezTo>
                <a:close/>
                <a:moveTo>
                  <a:pt x="41" y="30"/>
                </a:moveTo>
                <a:cubicBezTo>
                  <a:pt x="39" y="31"/>
                  <a:pt x="38" y="32"/>
                  <a:pt x="36" y="33"/>
                </a:cubicBezTo>
                <a:cubicBezTo>
                  <a:pt x="34" y="35"/>
                  <a:pt x="31" y="38"/>
                  <a:pt x="34" y="35"/>
                </a:cubicBezTo>
                <a:cubicBezTo>
                  <a:pt x="36" y="33"/>
                  <a:pt x="38" y="30"/>
                  <a:pt x="38" y="27"/>
                </a:cubicBezTo>
                <a:cubicBezTo>
                  <a:pt x="38" y="27"/>
                  <a:pt x="38" y="27"/>
                  <a:pt x="38" y="27"/>
                </a:cubicBezTo>
                <a:cubicBezTo>
                  <a:pt x="36" y="29"/>
                  <a:pt x="34" y="31"/>
                  <a:pt x="32" y="32"/>
                </a:cubicBezTo>
                <a:cubicBezTo>
                  <a:pt x="29" y="34"/>
                  <a:pt x="31" y="33"/>
                  <a:pt x="32" y="32"/>
                </a:cubicBezTo>
                <a:cubicBezTo>
                  <a:pt x="34" y="30"/>
                  <a:pt x="36" y="28"/>
                  <a:pt x="37" y="25"/>
                </a:cubicBezTo>
                <a:cubicBezTo>
                  <a:pt x="38" y="27"/>
                  <a:pt x="40" y="28"/>
                  <a:pt x="41" y="30"/>
                </a:cubicBezTo>
                <a:cubicBezTo>
                  <a:pt x="41" y="30"/>
                  <a:pt x="41" y="30"/>
                  <a:pt x="41" y="30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4" y="27"/>
                  <a:pt x="31" y="29"/>
                  <a:pt x="28" y="31"/>
                </a:cubicBezTo>
                <a:cubicBezTo>
                  <a:pt x="29" y="31"/>
                  <a:pt x="29" y="31"/>
                  <a:pt x="29" y="30"/>
                </a:cubicBezTo>
                <a:cubicBezTo>
                  <a:pt x="30" y="29"/>
                  <a:pt x="32" y="27"/>
                  <a:pt x="34" y="25"/>
                </a:cubicBezTo>
                <a:cubicBezTo>
                  <a:pt x="34" y="25"/>
                  <a:pt x="35" y="24"/>
                  <a:pt x="36" y="23"/>
                </a:cubicBezTo>
                <a:cubicBezTo>
                  <a:pt x="36" y="24"/>
                  <a:pt x="36" y="24"/>
                  <a:pt x="36" y="25"/>
                </a:cubicBezTo>
                <a:close/>
                <a:moveTo>
                  <a:pt x="7" y="43"/>
                </a:moveTo>
                <a:cubicBezTo>
                  <a:pt x="13" y="37"/>
                  <a:pt x="20" y="33"/>
                  <a:pt x="25" y="27"/>
                </a:cubicBezTo>
                <a:cubicBezTo>
                  <a:pt x="29" y="23"/>
                  <a:pt x="33" y="20"/>
                  <a:pt x="37" y="17"/>
                </a:cubicBezTo>
                <a:cubicBezTo>
                  <a:pt x="40" y="15"/>
                  <a:pt x="42" y="12"/>
                  <a:pt x="45" y="10"/>
                </a:cubicBezTo>
                <a:cubicBezTo>
                  <a:pt x="48" y="7"/>
                  <a:pt x="43" y="12"/>
                  <a:pt x="42" y="12"/>
                </a:cubicBezTo>
                <a:cubicBezTo>
                  <a:pt x="41" y="14"/>
                  <a:pt x="39" y="15"/>
                  <a:pt x="38" y="17"/>
                </a:cubicBezTo>
                <a:cubicBezTo>
                  <a:pt x="34" y="20"/>
                  <a:pt x="31" y="23"/>
                  <a:pt x="28" y="26"/>
                </a:cubicBezTo>
                <a:cubicBezTo>
                  <a:pt x="21" y="32"/>
                  <a:pt x="15" y="38"/>
                  <a:pt x="9" y="45"/>
                </a:cubicBezTo>
                <a:cubicBezTo>
                  <a:pt x="9" y="44"/>
                  <a:pt x="8" y="43"/>
                  <a:pt x="7" y="43"/>
                </a:cubicBezTo>
                <a:close/>
                <a:moveTo>
                  <a:pt x="5" y="41"/>
                </a:moveTo>
                <a:cubicBezTo>
                  <a:pt x="8" y="38"/>
                  <a:pt x="11" y="35"/>
                  <a:pt x="14" y="32"/>
                </a:cubicBezTo>
                <a:cubicBezTo>
                  <a:pt x="15" y="32"/>
                  <a:pt x="15" y="31"/>
                  <a:pt x="16" y="31"/>
                </a:cubicBezTo>
                <a:cubicBezTo>
                  <a:pt x="19" y="28"/>
                  <a:pt x="22" y="25"/>
                  <a:pt x="25" y="23"/>
                </a:cubicBezTo>
                <a:cubicBezTo>
                  <a:pt x="27" y="20"/>
                  <a:pt x="30" y="19"/>
                  <a:pt x="32" y="17"/>
                </a:cubicBezTo>
                <a:cubicBezTo>
                  <a:pt x="29" y="20"/>
                  <a:pt x="25" y="23"/>
                  <a:pt x="22" y="26"/>
                </a:cubicBezTo>
                <a:cubicBezTo>
                  <a:pt x="17" y="32"/>
                  <a:pt x="10" y="36"/>
                  <a:pt x="7" y="42"/>
                </a:cubicBezTo>
                <a:cubicBezTo>
                  <a:pt x="6" y="42"/>
                  <a:pt x="6" y="41"/>
                  <a:pt x="5" y="41"/>
                </a:cubicBezTo>
                <a:close/>
                <a:moveTo>
                  <a:pt x="12" y="18"/>
                </a:moveTo>
                <a:cubicBezTo>
                  <a:pt x="14" y="17"/>
                  <a:pt x="16" y="17"/>
                  <a:pt x="18" y="16"/>
                </a:cubicBezTo>
                <a:cubicBezTo>
                  <a:pt x="16" y="17"/>
                  <a:pt x="15" y="18"/>
                  <a:pt x="13" y="19"/>
                </a:cubicBezTo>
                <a:cubicBezTo>
                  <a:pt x="13" y="19"/>
                  <a:pt x="12" y="18"/>
                  <a:pt x="12" y="18"/>
                </a:cubicBezTo>
                <a:close/>
                <a:moveTo>
                  <a:pt x="10" y="16"/>
                </a:moveTo>
                <a:cubicBezTo>
                  <a:pt x="13" y="15"/>
                  <a:pt x="16" y="14"/>
                  <a:pt x="18" y="12"/>
                </a:cubicBezTo>
                <a:cubicBezTo>
                  <a:pt x="16" y="14"/>
                  <a:pt x="13" y="16"/>
                  <a:pt x="11" y="17"/>
                </a:cubicBezTo>
                <a:cubicBezTo>
                  <a:pt x="11" y="17"/>
                  <a:pt x="11" y="17"/>
                  <a:pt x="10" y="16"/>
                </a:cubicBezTo>
                <a:close/>
                <a:moveTo>
                  <a:pt x="7" y="13"/>
                </a:moveTo>
                <a:cubicBezTo>
                  <a:pt x="9" y="11"/>
                  <a:pt x="12" y="10"/>
                  <a:pt x="13" y="8"/>
                </a:cubicBezTo>
                <a:cubicBezTo>
                  <a:pt x="12" y="10"/>
                  <a:pt x="10" y="12"/>
                  <a:pt x="9" y="14"/>
                </a:cubicBezTo>
                <a:cubicBezTo>
                  <a:pt x="8" y="14"/>
                  <a:pt x="9" y="14"/>
                  <a:pt x="9" y="14"/>
                </a:cubicBezTo>
                <a:cubicBezTo>
                  <a:pt x="11" y="13"/>
                  <a:pt x="13" y="12"/>
                  <a:pt x="15" y="11"/>
                </a:cubicBezTo>
                <a:cubicBezTo>
                  <a:pt x="13" y="12"/>
                  <a:pt x="11" y="14"/>
                  <a:pt x="10" y="15"/>
                </a:cubicBezTo>
                <a:cubicBezTo>
                  <a:pt x="9" y="14"/>
                  <a:pt x="8" y="14"/>
                  <a:pt x="7" y="13"/>
                </a:cubicBezTo>
                <a:close/>
                <a:moveTo>
                  <a:pt x="5" y="11"/>
                </a:moveTo>
                <a:cubicBezTo>
                  <a:pt x="7" y="9"/>
                  <a:pt x="9" y="8"/>
                  <a:pt x="10" y="7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9"/>
                  <a:pt x="7" y="10"/>
                  <a:pt x="6" y="12"/>
                </a:cubicBezTo>
                <a:cubicBezTo>
                  <a:pt x="6" y="11"/>
                  <a:pt x="5" y="11"/>
                  <a:pt x="5" y="11"/>
                </a:cubicBezTo>
                <a:close/>
                <a:moveTo>
                  <a:pt x="4" y="10"/>
                </a:moveTo>
                <a:cubicBezTo>
                  <a:pt x="7" y="8"/>
                  <a:pt x="9" y="6"/>
                  <a:pt x="12" y="4"/>
                </a:cubicBezTo>
                <a:cubicBezTo>
                  <a:pt x="12" y="4"/>
                  <a:pt x="13" y="4"/>
                  <a:pt x="13" y="5"/>
                </a:cubicBezTo>
                <a:cubicBezTo>
                  <a:pt x="10" y="6"/>
                  <a:pt x="7" y="8"/>
                  <a:pt x="4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16" y="10"/>
                </a:moveTo>
                <a:cubicBezTo>
                  <a:pt x="14" y="10"/>
                  <a:pt x="13" y="11"/>
                  <a:pt x="11" y="12"/>
                </a:cubicBezTo>
                <a:cubicBezTo>
                  <a:pt x="11" y="12"/>
                  <a:pt x="11" y="11"/>
                  <a:pt x="12" y="11"/>
                </a:cubicBezTo>
                <a:cubicBezTo>
                  <a:pt x="13" y="10"/>
                  <a:pt x="14" y="9"/>
                  <a:pt x="15" y="8"/>
                </a:cubicBezTo>
                <a:cubicBezTo>
                  <a:pt x="15" y="7"/>
                  <a:pt x="15" y="7"/>
                  <a:pt x="15" y="7"/>
                </a:cubicBezTo>
                <a:cubicBezTo>
                  <a:pt x="12" y="8"/>
                  <a:pt x="10" y="10"/>
                  <a:pt x="7" y="12"/>
                </a:cubicBezTo>
                <a:cubicBezTo>
                  <a:pt x="9" y="10"/>
                  <a:pt x="11" y="7"/>
                  <a:pt x="14" y="5"/>
                </a:cubicBezTo>
                <a:cubicBezTo>
                  <a:pt x="15" y="7"/>
                  <a:pt x="17" y="9"/>
                  <a:pt x="19" y="11"/>
                </a:cubicBezTo>
                <a:cubicBezTo>
                  <a:pt x="16" y="13"/>
                  <a:pt x="14" y="14"/>
                  <a:pt x="11" y="15"/>
                </a:cubicBezTo>
                <a:cubicBezTo>
                  <a:pt x="12" y="15"/>
                  <a:pt x="15" y="12"/>
                  <a:pt x="16" y="10"/>
                </a:cubicBezTo>
                <a:cubicBezTo>
                  <a:pt x="17" y="10"/>
                  <a:pt x="16" y="9"/>
                  <a:pt x="16" y="10"/>
                </a:cubicBezTo>
                <a:close/>
                <a:moveTo>
                  <a:pt x="20" y="15"/>
                </a:moveTo>
                <a:cubicBezTo>
                  <a:pt x="20" y="15"/>
                  <a:pt x="20" y="14"/>
                  <a:pt x="19" y="14"/>
                </a:cubicBezTo>
                <a:cubicBezTo>
                  <a:pt x="18" y="15"/>
                  <a:pt x="16" y="16"/>
                  <a:pt x="14" y="17"/>
                </a:cubicBezTo>
                <a:cubicBezTo>
                  <a:pt x="10" y="18"/>
                  <a:pt x="14" y="16"/>
                  <a:pt x="15" y="16"/>
                </a:cubicBezTo>
                <a:cubicBezTo>
                  <a:pt x="17" y="15"/>
                  <a:pt x="18" y="13"/>
                  <a:pt x="19" y="12"/>
                </a:cubicBezTo>
                <a:cubicBezTo>
                  <a:pt x="20" y="13"/>
                  <a:pt x="21" y="14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19" y="17"/>
                  <a:pt x="16" y="18"/>
                  <a:pt x="14" y="20"/>
                </a:cubicBezTo>
                <a:cubicBezTo>
                  <a:pt x="15" y="19"/>
                  <a:pt x="18" y="17"/>
                  <a:pt x="20" y="15"/>
                </a:cubicBezTo>
                <a:close/>
                <a:moveTo>
                  <a:pt x="22" y="16"/>
                </a:moveTo>
                <a:cubicBezTo>
                  <a:pt x="22" y="16"/>
                  <a:pt x="22" y="16"/>
                  <a:pt x="22" y="16"/>
                </a:cubicBezTo>
                <a:cubicBezTo>
                  <a:pt x="23" y="16"/>
                  <a:pt x="23" y="17"/>
                  <a:pt x="24" y="17"/>
                </a:cubicBezTo>
                <a:cubicBezTo>
                  <a:pt x="21" y="19"/>
                  <a:pt x="18" y="20"/>
                  <a:pt x="17" y="22"/>
                </a:cubicBezTo>
                <a:cubicBezTo>
                  <a:pt x="19" y="20"/>
                  <a:pt x="21" y="18"/>
                  <a:pt x="22" y="16"/>
                </a:cubicBezTo>
                <a:close/>
                <a:moveTo>
                  <a:pt x="27" y="18"/>
                </a:moveTo>
                <a:cubicBezTo>
                  <a:pt x="32" y="13"/>
                  <a:pt x="37" y="8"/>
                  <a:pt x="42" y="3"/>
                </a:cubicBezTo>
                <a:cubicBezTo>
                  <a:pt x="43" y="4"/>
                  <a:pt x="43" y="4"/>
                  <a:pt x="43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37" y="9"/>
                  <a:pt x="32" y="14"/>
                  <a:pt x="26" y="18"/>
                </a:cubicBezTo>
                <a:cubicBezTo>
                  <a:pt x="26" y="19"/>
                  <a:pt x="26" y="19"/>
                  <a:pt x="26" y="19"/>
                </a:cubicBezTo>
                <a:cubicBezTo>
                  <a:pt x="25" y="20"/>
                  <a:pt x="24" y="20"/>
                  <a:pt x="24" y="20"/>
                </a:cubicBezTo>
                <a:cubicBezTo>
                  <a:pt x="23" y="21"/>
                  <a:pt x="22" y="22"/>
                  <a:pt x="22" y="22"/>
                </a:cubicBezTo>
                <a:cubicBezTo>
                  <a:pt x="21" y="23"/>
                  <a:pt x="19" y="24"/>
                  <a:pt x="19" y="24"/>
                </a:cubicBezTo>
                <a:cubicBezTo>
                  <a:pt x="20" y="22"/>
                  <a:pt x="22" y="20"/>
                  <a:pt x="24" y="18"/>
                </a:cubicBezTo>
                <a:cubicBezTo>
                  <a:pt x="24" y="18"/>
                  <a:pt x="24" y="18"/>
                  <a:pt x="25" y="18"/>
                </a:cubicBezTo>
                <a:cubicBezTo>
                  <a:pt x="25" y="19"/>
                  <a:pt x="26" y="19"/>
                  <a:pt x="26" y="18"/>
                </a:cubicBezTo>
                <a:cubicBezTo>
                  <a:pt x="26" y="18"/>
                  <a:pt x="26" y="18"/>
                  <a:pt x="27" y="18"/>
                </a:cubicBezTo>
                <a:close/>
                <a:moveTo>
                  <a:pt x="36" y="13"/>
                </a:moveTo>
                <a:cubicBezTo>
                  <a:pt x="33" y="15"/>
                  <a:pt x="30" y="17"/>
                  <a:pt x="27" y="20"/>
                </a:cubicBezTo>
                <a:cubicBezTo>
                  <a:pt x="24" y="22"/>
                  <a:pt x="22" y="24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20" y="25"/>
                  <a:pt x="21" y="25"/>
                  <a:pt x="21" y="24"/>
                </a:cubicBezTo>
                <a:cubicBezTo>
                  <a:pt x="22" y="24"/>
                  <a:pt x="22" y="23"/>
                  <a:pt x="22" y="23"/>
                </a:cubicBezTo>
                <a:cubicBezTo>
                  <a:pt x="24" y="22"/>
                  <a:pt x="26" y="20"/>
                  <a:pt x="28" y="18"/>
                </a:cubicBezTo>
                <a:cubicBezTo>
                  <a:pt x="30" y="17"/>
                  <a:pt x="31" y="16"/>
                  <a:pt x="33" y="15"/>
                </a:cubicBezTo>
                <a:cubicBezTo>
                  <a:pt x="37" y="12"/>
                  <a:pt x="40" y="8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1" y="7"/>
                  <a:pt x="39" y="10"/>
                  <a:pt x="36" y="13"/>
                </a:cubicBezTo>
                <a:close/>
                <a:moveTo>
                  <a:pt x="42" y="8"/>
                </a:moveTo>
                <a:cubicBezTo>
                  <a:pt x="41" y="9"/>
                  <a:pt x="40" y="10"/>
                  <a:pt x="38" y="12"/>
                </a:cubicBezTo>
                <a:cubicBezTo>
                  <a:pt x="38" y="11"/>
                  <a:pt x="39" y="11"/>
                  <a:pt x="39" y="11"/>
                </a:cubicBezTo>
                <a:cubicBezTo>
                  <a:pt x="40" y="10"/>
                  <a:pt x="46" y="4"/>
                  <a:pt x="42" y="8"/>
                </a:cubicBezTo>
                <a:close/>
                <a:moveTo>
                  <a:pt x="19" y="25"/>
                </a:move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lose/>
                <a:moveTo>
                  <a:pt x="23" y="18"/>
                </a:moveTo>
                <a:cubicBezTo>
                  <a:pt x="21" y="20"/>
                  <a:pt x="19" y="22"/>
                  <a:pt x="18" y="24"/>
                </a:cubicBezTo>
                <a:cubicBezTo>
                  <a:pt x="17" y="24"/>
                  <a:pt x="17" y="23"/>
                  <a:pt x="16" y="23"/>
                </a:cubicBezTo>
                <a:cubicBezTo>
                  <a:pt x="19" y="21"/>
                  <a:pt x="21" y="20"/>
                  <a:pt x="23" y="18"/>
                </a:cubicBezTo>
                <a:close/>
                <a:moveTo>
                  <a:pt x="14" y="40"/>
                </a:moveTo>
                <a:cubicBezTo>
                  <a:pt x="15" y="39"/>
                  <a:pt x="17" y="37"/>
                  <a:pt x="19" y="36"/>
                </a:cubicBezTo>
                <a:cubicBezTo>
                  <a:pt x="22" y="32"/>
                  <a:pt x="25" y="29"/>
                  <a:pt x="28" y="26"/>
                </a:cubicBezTo>
                <a:cubicBezTo>
                  <a:pt x="35" y="20"/>
                  <a:pt x="41" y="15"/>
                  <a:pt x="47" y="8"/>
                </a:cubicBezTo>
                <a:cubicBezTo>
                  <a:pt x="48" y="8"/>
                  <a:pt x="49" y="9"/>
                  <a:pt x="49" y="10"/>
                </a:cubicBezTo>
                <a:cubicBezTo>
                  <a:pt x="37" y="19"/>
                  <a:pt x="25" y="30"/>
                  <a:pt x="14" y="41"/>
                </a:cubicBezTo>
                <a:cubicBezTo>
                  <a:pt x="14" y="41"/>
                  <a:pt x="14" y="41"/>
                  <a:pt x="14" y="40"/>
                </a:cubicBezTo>
                <a:close/>
                <a:moveTo>
                  <a:pt x="47" y="7"/>
                </a:moveTo>
                <a:cubicBezTo>
                  <a:pt x="44" y="9"/>
                  <a:pt x="41" y="12"/>
                  <a:pt x="39" y="14"/>
                </a:cubicBezTo>
                <a:cubicBezTo>
                  <a:pt x="35" y="18"/>
                  <a:pt x="30" y="20"/>
                  <a:pt x="27" y="24"/>
                </a:cubicBezTo>
                <a:cubicBezTo>
                  <a:pt x="24" y="27"/>
                  <a:pt x="22" y="30"/>
                  <a:pt x="18" y="32"/>
                </a:cubicBezTo>
                <a:cubicBezTo>
                  <a:pt x="15" y="35"/>
                  <a:pt x="11" y="38"/>
                  <a:pt x="7" y="42"/>
                </a:cubicBezTo>
                <a:cubicBezTo>
                  <a:pt x="9" y="40"/>
                  <a:pt x="12" y="36"/>
                  <a:pt x="15" y="34"/>
                </a:cubicBezTo>
                <a:cubicBezTo>
                  <a:pt x="18" y="31"/>
                  <a:pt x="22" y="28"/>
                  <a:pt x="25" y="24"/>
                </a:cubicBezTo>
                <a:cubicBezTo>
                  <a:pt x="31" y="18"/>
                  <a:pt x="39" y="13"/>
                  <a:pt x="45" y="6"/>
                </a:cubicBezTo>
                <a:cubicBezTo>
                  <a:pt x="46" y="6"/>
                  <a:pt x="46" y="7"/>
                  <a:pt x="47" y="7"/>
                </a:cubicBezTo>
                <a:close/>
                <a:moveTo>
                  <a:pt x="14" y="20"/>
                </a:moveTo>
                <a:cubicBezTo>
                  <a:pt x="16" y="19"/>
                  <a:pt x="18" y="18"/>
                  <a:pt x="20" y="17"/>
                </a:cubicBezTo>
                <a:cubicBezTo>
                  <a:pt x="23" y="16"/>
                  <a:pt x="19" y="18"/>
                  <a:pt x="19" y="19"/>
                </a:cubicBezTo>
                <a:cubicBezTo>
                  <a:pt x="18" y="20"/>
                  <a:pt x="17" y="21"/>
                  <a:pt x="15" y="22"/>
                </a:cubicBezTo>
                <a:cubicBezTo>
                  <a:pt x="15" y="21"/>
                  <a:pt x="14" y="21"/>
                  <a:pt x="14" y="20"/>
                </a:cubicBezTo>
                <a:close/>
                <a:moveTo>
                  <a:pt x="12" y="46"/>
                </a:moveTo>
                <a:cubicBezTo>
                  <a:pt x="11" y="46"/>
                  <a:pt x="11" y="45"/>
                  <a:pt x="10" y="45"/>
                </a:cubicBezTo>
                <a:cubicBezTo>
                  <a:pt x="10" y="45"/>
                  <a:pt x="11" y="44"/>
                  <a:pt x="11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22" y="34"/>
                  <a:pt x="32" y="25"/>
                  <a:pt x="42" y="16"/>
                </a:cubicBezTo>
                <a:cubicBezTo>
                  <a:pt x="44" y="15"/>
                  <a:pt x="46" y="13"/>
                  <a:pt x="48" y="12"/>
                </a:cubicBezTo>
                <a:cubicBezTo>
                  <a:pt x="45" y="14"/>
                  <a:pt x="42" y="16"/>
                  <a:pt x="40" y="18"/>
                </a:cubicBezTo>
                <a:cubicBezTo>
                  <a:pt x="35" y="22"/>
                  <a:pt x="31" y="27"/>
                  <a:pt x="27" y="32"/>
                </a:cubicBezTo>
                <a:cubicBezTo>
                  <a:pt x="27" y="32"/>
                  <a:pt x="26" y="32"/>
                  <a:pt x="26" y="32"/>
                </a:cubicBezTo>
                <a:cubicBezTo>
                  <a:pt x="22" y="37"/>
                  <a:pt x="16" y="41"/>
                  <a:pt x="12" y="46"/>
                </a:cubicBezTo>
                <a:close/>
                <a:moveTo>
                  <a:pt x="41" y="46"/>
                </a:moveTo>
                <a:cubicBezTo>
                  <a:pt x="41" y="46"/>
                  <a:pt x="41" y="46"/>
                  <a:pt x="41" y="46"/>
                </a:cubicBezTo>
                <a:cubicBezTo>
                  <a:pt x="41" y="46"/>
                  <a:pt x="41" y="46"/>
                  <a:pt x="41" y="46"/>
                </a:cubicBezTo>
                <a:cubicBezTo>
                  <a:pt x="43" y="44"/>
                  <a:pt x="46" y="42"/>
                  <a:pt x="48" y="40"/>
                </a:cubicBezTo>
                <a:cubicBezTo>
                  <a:pt x="46" y="42"/>
                  <a:pt x="44" y="44"/>
                  <a:pt x="41" y="4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0" name="Freeform 71"/>
          <p:cNvSpPr>
            <a:spLocks noEditPoints="1"/>
          </p:cNvSpPr>
          <p:nvPr/>
        </p:nvSpPr>
        <p:spPr bwMode="auto">
          <a:xfrm>
            <a:off x="3055938" y="2265363"/>
            <a:ext cx="200025" cy="188913"/>
          </a:xfrm>
          <a:custGeom>
            <a:avLst/>
            <a:gdLst>
              <a:gd name="T0" fmla="*/ 43 w 53"/>
              <a:gd name="T1" fmla="*/ 0 h 50"/>
              <a:gd name="T2" fmla="*/ 13 w 53"/>
              <a:gd name="T3" fmla="*/ 1 h 50"/>
              <a:gd name="T4" fmla="*/ 11 w 53"/>
              <a:gd name="T5" fmla="*/ 1 h 50"/>
              <a:gd name="T6" fmla="*/ 16 w 53"/>
              <a:gd name="T7" fmla="*/ 27 h 50"/>
              <a:gd name="T8" fmla="*/ 11 w 53"/>
              <a:gd name="T9" fmla="*/ 50 h 50"/>
              <a:gd name="T10" fmla="*/ 40 w 53"/>
              <a:gd name="T11" fmla="*/ 49 h 50"/>
              <a:gd name="T12" fmla="*/ 52 w 53"/>
              <a:gd name="T13" fmla="*/ 38 h 50"/>
              <a:gd name="T14" fmla="*/ 53 w 53"/>
              <a:gd name="T15" fmla="*/ 11 h 50"/>
              <a:gd name="T16" fmla="*/ 39 w 53"/>
              <a:gd name="T17" fmla="*/ 44 h 50"/>
              <a:gd name="T18" fmla="*/ 37 w 53"/>
              <a:gd name="T19" fmla="*/ 42 h 50"/>
              <a:gd name="T20" fmla="*/ 35 w 53"/>
              <a:gd name="T21" fmla="*/ 40 h 50"/>
              <a:gd name="T22" fmla="*/ 33 w 53"/>
              <a:gd name="T23" fmla="*/ 37 h 50"/>
              <a:gd name="T24" fmla="*/ 33 w 53"/>
              <a:gd name="T25" fmla="*/ 37 h 50"/>
              <a:gd name="T26" fmla="*/ 32 w 53"/>
              <a:gd name="T27" fmla="*/ 36 h 50"/>
              <a:gd name="T28" fmla="*/ 35 w 53"/>
              <a:gd name="T29" fmla="*/ 26 h 50"/>
              <a:gd name="T30" fmla="*/ 44 w 53"/>
              <a:gd name="T31" fmla="*/ 42 h 50"/>
              <a:gd name="T32" fmla="*/ 40 w 53"/>
              <a:gd name="T33" fmla="*/ 41 h 50"/>
              <a:gd name="T34" fmla="*/ 43 w 53"/>
              <a:gd name="T35" fmla="*/ 33 h 50"/>
              <a:gd name="T36" fmla="*/ 41 w 53"/>
              <a:gd name="T37" fmla="*/ 31 h 50"/>
              <a:gd name="T38" fmla="*/ 44 w 53"/>
              <a:gd name="T39" fmla="*/ 42 h 50"/>
              <a:gd name="T40" fmla="*/ 38 w 53"/>
              <a:gd name="T41" fmla="*/ 28 h 50"/>
              <a:gd name="T42" fmla="*/ 37 w 53"/>
              <a:gd name="T43" fmla="*/ 25 h 50"/>
              <a:gd name="T44" fmla="*/ 36 w 53"/>
              <a:gd name="T45" fmla="*/ 25 h 50"/>
              <a:gd name="T46" fmla="*/ 35 w 53"/>
              <a:gd name="T47" fmla="*/ 24 h 50"/>
              <a:gd name="T48" fmla="*/ 36 w 53"/>
              <a:gd name="T49" fmla="*/ 18 h 50"/>
              <a:gd name="T50" fmla="*/ 28 w 53"/>
              <a:gd name="T51" fmla="*/ 26 h 50"/>
              <a:gd name="T52" fmla="*/ 14 w 53"/>
              <a:gd name="T53" fmla="*/ 32 h 50"/>
              <a:gd name="T54" fmla="*/ 22 w 53"/>
              <a:gd name="T55" fmla="*/ 27 h 50"/>
              <a:gd name="T56" fmla="*/ 18 w 53"/>
              <a:gd name="T57" fmla="*/ 16 h 50"/>
              <a:gd name="T58" fmla="*/ 18 w 53"/>
              <a:gd name="T59" fmla="*/ 13 h 50"/>
              <a:gd name="T60" fmla="*/ 13 w 53"/>
              <a:gd name="T61" fmla="*/ 8 h 50"/>
              <a:gd name="T62" fmla="*/ 9 w 53"/>
              <a:gd name="T63" fmla="*/ 16 h 50"/>
              <a:gd name="T64" fmla="*/ 10 w 53"/>
              <a:gd name="T65" fmla="*/ 8 h 50"/>
              <a:gd name="T66" fmla="*/ 12 w 53"/>
              <a:gd name="T67" fmla="*/ 4 h 50"/>
              <a:gd name="T68" fmla="*/ 16 w 53"/>
              <a:gd name="T69" fmla="*/ 10 h 50"/>
              <a:gd name="T70" fmla="*/ 14 w 53"/>
              <a:gd name="T71" fmla="*/ 7 h 50"/>
              <a:gd name="T72" fmla="*/ 11 w 53"/>
              <a:gd name="T73" fmla="*/ 16 h 50"/>
              <a:gd name="T74" fmla="*/ 19 w 53"/>
              <a:gd name="T75" fmla="*/ 15 h 50"/>
              <a:gd name="T76" fmla="*/ 22 w 53"/>
              <a:gd name="T77" fmla="*/ 16 h 50"/>
              <a:gd name="T78" fmla="*/ 22 w 53"/>
              <a:gd name="T79" fmla="*/ 16 h 50"/>
              <a:gd name="T80" fmla="*/ 22 w 53"/>
              <a:gd name="T81" fmla="*/ 16 h 50"/>
              <a:gd name="T82" fmla="*/ 43 w 53"/>
              <a:gd name="T83" fmla="*/ 4 h 50"/>
              <a:gd name="T84" fmla="*/ 22 w 53"/>
              <a:gd name="T85" fmla="*/ 22 h 50"/>
              <a:gd name="T86" fmla="*/ 26 w 53"/>
              <a:gd name="T87" fmla="*/ 19 h 50"/>
              <a:gd name="T88" fmla="*/ 19 w 53"/>
              <a:gd name="T89" fmla="*/ 27 h 50"/>
              <a:gd name="T90" fmla="*/ 28 w 53"/>
              <a:gd name="T91" fmla="*/ 19 h 50"/>
              <a:gd name="T92" fmla="*/ 44 w 53"/>
              <a:gd name="T93" fmla="*/ 5 h 50"/>
              <a:gd name="T94" fmla="*/ 39 w 53"/>
              <a:gd name="T95" fmla="*/ 11 h 50"/>
              <a:gd name="T96" fmla="*/ 19 w 53"/>
              <a:gd name="T97" fmla="*/ 26 h 50"/>
              <a:gd name="T98" fmla="*/ 18 w 53"/>
              <a:gd name="T99" fmla="*/ 25 h 50"/>
              <a:gd name="T100" fmla="*/ 18 w 53"/>
              <a:gd name="T101" fmla="*/ 36 h 50"/>
              <a:gd name="T102" fmla="*/ 13 w 53"/>
              <a:gd name="T103" fmla="*/ 41 h 50"/>
              <a:gd name="T104" fmla="*/ 27 w 53"/>
              <a:gd name="T105" fmla="*/ 24 h 50"/>
              <a:gd name="T106" fmla="*/ 25 w 53"/>
              <a:gd name="T107" fmla="*/ 25 h 50"/>
              <a:gd name="T108" fmla="*/ 19 w 53"/>
              <a:gd name="T109" fmla="*/ 18 h 50"/>
              <a:gd name="T110" fmla="*/ 12 w 53"/>
              <a:gd name="T111" fmla="*/ 46 h 50"/>
              <a:gd name="T112" fmla="*/ 42 w 53"/>
              <a:gd name="T113" fmla="*/ 16 h 50"/>
              <a:gd name="T114" fmla="*/ 26 w 53"/>
              <a:gd name="T115" fmla="*/ 32 h 50"/>
              <a:gd name="T116" fmla="*/ 40 w 53"/>
              <a:gd name="T117" fmla="*/ 4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3" h="50">
                <a:moveTo>
                  <a:pt x="53" y="10"/>
                </a:moveTo>
                <a:cubicBezTo>
                  <a:pt x="50" y="6"/>
                  <a:pt x="46" y="4"/>
                  <a:pt x="44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5"/>
                  <a:pt x="31" y="10"/>
                  <a:pt x="25" y="15"/>
                </a:cubicBezTo>
                <a:cubicBezTo>
                  <a:pt x="21" y="11"/>
                  <a:pt x="17" y="6"/>
                  <a:pt x="13" y="1"/>
                </a:cubicBezTo>
                <a:cubicBezTo>
                  <a:pt x="13" y="1"/>
                  <a:pt x="13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1" y="1"/>
                </a:cubicBezTo>
                <a:cubicBezTo>
                  <a:pt x="8" y="3"/>
                  <a:pt x="5" y="6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1"/>
                </a:cubicBezTo>
                <a:cubicBezTo>
                  <a:pt x="6" y="16"/>
                  <a:pt x="10" y="21"/>
                  <a:pt x="16" y="27"/>
                </a:cubicBezTo>
                <a:cubicBezTo>
                  <a:pt x="11" y="31"/>
                  <a:pt x="6" y="35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1"/>
                  <a:pt x="2" y="41"/>
                  <a:pt x="2" y="42"/>
                </a:cubicBezTo>
                <a:cubicBezTo>
                  <a:pt x="5" y="45"/>
                  <a:pt x="8" y="47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2" y="50"/>
                  <a:pt x="12" y="50"/>
                  <a:pt x="13" y="49"/>
                </a:cubicBezTo>
                <a:cubicBezTo>
                  <a:pt x="17" y="44"/>
                  <a:pt x="22" y="40"/>
                  <a:pt x="27" y="35"/>
                </a:cubicBezTo>
                <a:cubicBezTo>
                  <a:pt x="32" y="40"/>
                  <a:pt x="35" y="45"/>
                  <a:pt x="40" y="49"/>
                </a:cubicBezTo>
                <a:cubicBezTo>
                  <a:pt x="40" y="49"/>
                  <a:pt x="40" y="50"/>
                  <a:pt x="41" y="50"/>
                </a:cubicBezTo>
                <a:cubicBezTo>
                  <a:pt x="41" y="50"/>
                  <a:pt x="42" y="50"/>
                  <a:pt x="42" y="49"/>
                </a:cubicBezTo>
                <a:cubicBezTo>
                  <a:pt x="46" y="46"/>
                  <a:pt x="50" y="44"/>
                  <a:pt x="52" y="40"/>
                </a:cubicBezTo>
                <a:cubicBezTo>
                  <a:pt x="52" y="39"/>
                  <a:pt x="52" y="39"/>
                  <a:pt x="52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47" y="33"/>
                  <a:pt x="43" y="28"/>
                  <a:pt x="39" y="24"/>
                </a:cubicBezTo>
                <a:cubicBezTo>
                  <a:pt x="44" y="20"/>
                  <a:pt x="48" y="16"/>
                  <a:pt x="53" y="12"/>
                </a:cubicBezTo>
                <a:cubicBezTo>
                  <a:pt x="53" y="12"/>
                  <a:pt x="53" y="12"/>
                  <a:pt x="53" y="11"/>
                </a:cubicBezTo>
                <a:cubicBezTo>
                  <a:pt x="53" y="11"/>
                  <a:pt x="53" y="10"/>
                  <a:pt x="53" y="10"/>
                </a:cubicBezTo>
                <a:close/>
                <a:moveTo>
                  <a:pt x="40" y="45"/>
                </a:move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39" y="44"/>
                  <a:pt x="39" y="44"/>
                </a:cubicBezTo>
                <a:cubicBezTo>
                  <a:pt x="40" y="43"/>
                  <a:pt x="41" y="42"/>
                  <a:pt x="42" y="41"/>
                </a:cubicBezTo>
                <a:cubicBezTo>
                  <a:pt x="43" y="40"/>
                  <a:pt x="45" y="40"/>
                  <a:pt x="46" y="39"/>
                </a:cubicBezTo>
                <a:cubicBezTo>
                  <a:pt x="43" y="41"/>
                  <a:pt x="42" y="43"/>
                  <a:pt x="40" y="45"/>
                </a:cubicBezTo>
                <a:close/>
                <a:moveTo>
                  <a:pt x="37" y="42"/>
                </a:moveTo>
                <a:cubicBezTo>
                  <a:pt x="39" y="40"/>
                  <a:pt x="42" y="38"/>
                  <a:pt x="43" y="36"/>
                </a:cubicBezTo>
                <a:cubicBezTo>
                  <a:pt x="41" y="38"/>
                  <a:pt x="39" y="41"/>
                  <a:pt x="38" y="43"/>
                </a:cubicBezTo>
                <a:cubicBezTo>
                  <a:pt x="38" y="43"/>
                  <a:pt x="37" y="42"/>
                  <a:pt x="37" y="42"/>
                </a:cubicBezTo>
                <a:close/>
                <a:moveTo>
                  <a:pt x="35" y="40"/>
                </a:moveTo>
                <a:cubicBezTo>
                  <a:pt x="37" y="38"/>
                  <a:pt x="40" y="36"/>
                  <a:pt x="41" y="35"/>
                </a:cubicBezTo>
                <a:cubicBezTo>
                  <a:pt x="39" y="37"/>
                  <a:pt x="37" y="39"/>
                  <a:pt x="36" y="41"/>
                </a:cubicBezTo>
                <a:cubicBezTo>
                  <a:pt x="36" y="40"/>
                  <a:pt x="35" y="40"/>
                  <a:pt x="35" y="40"/>
                </a:cubicBezTo>
                <a:close/>
                <a:moveTo>
                  <a:pt x="33" y="37"/>
                </a:moveTo>
                <a:cubicBezTo>
                  <a:pt x="35" y="35"/>
                  <a:pt x="37" y="33"/>
                  <a:pt x="40" y="31"/>
                </a:cubicBezTo>
                <a:cubicBezTo>
                  <a:pt x="40" y="31"/>
                  <a:pt x="38" y="34"/>
                  <a:pt x="38" y="34"/>
                </a:cubicBezTo>
                <a:cubicBezTo>
                  <a:pt x="37" y="36"/>
                  <a:pt x="36" y="37"/>
                  <a:pt x="34" y="39"/>
                </a:cubicBezTo>
                <a:cubicBezTo>
                  <a:pt x="34" y="38"/>
                  <a:pt x="33" y="38"/>
                  <a:pt x="33" y="37"/>
                </a:cubicBezTo>
                <a:close/>
                <a:moveTo>
                  <a:pt x="30" y="34"/>
                </a:moveTo>
                <a:cubicBezTo>
                  <a:pt x="33" y="33"/>
                  <a:pt x="35" y="31"/>
                  <a:pt x="37" y="29"/>
                </a:cubicBezTo>
                <a:cubicBezTo>
                  <a:pt x="36" y="30"/>
                  <a:pt x="35" y="33"/>
                  <a:pt x="34" y="33"/>
                </a:cubicBezTo>
                <a:cubicBezTo>
                  <a:pt x="34" y="34"/>
                  <a:pt x="33" y="35"/>
                  <a:pt x="32" y="36"/>
                </a:cubicBezTo>
                <a:cubicBezTo>
                  <a:pt x="31" y="36"/>
                  <a:pt x="31" y="35"/>
                  <a:pt x="30" y="34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30" y="30"/>
                  <a:pt x="33" y="29"/>
                  <a:pt x="35" y="26"/>
                </a:cubicBezTo>
                <a:cubicBezTo>
                  <a:pt x="34" y="27"/>
                  <a:pt x="33" y="29"/>
                  <a:pt x="32" y="31"/>
                </a:cubicBezTo>
                <a:cubicBezTo>
                  <a:pt x="31" y="32"/>
                  <a:pt x="30" y="32"/>
                  <a:pt x="29" y="34"/>
                </a:cubicBezTo>
                <a:cubicBezTo>
                  <a:pt x="29" y="33"/>
                  <a:pt x="28" y="33"/>
                  <a:pt x="28" y="32"/>
                </a:cubicBezTo>
                <a:close/>
                <a:moveTo>
                  <a:pt x="44" y="42"/>
                </a:moveTo>
                <a:cubicBezTo>
                  <a:pt x="45" y="40"/>
                  <a:pt x="46" y="39"/>
                  <a:pt x="47" y="38"/>
                </a:cubicBezTo>
                <a:cubicBezTo>
                  <a:pt x="48" y="38"/>
                  <a:pt x="47" y="37"/>
                  <a:pt x="47" y="37"/>
                </a:cubicBezTo>
                <a:cubicBezTo>
                  <a:pt x="45" y="38"/>
                  <a:pt x="43" y="39"/>
                  <a:pt x="41" y="41"/>
                </a:cubicBezTo>
                <a:cubicBezTo>
                  <a:pt x="40" y="42"/>
                  <a:pt x="38" y="45"/>
                  <a:pt x="40" y="41"/>
                </a:cubicBezTo>
                <a:cubicBezTo>
                  <a:pt x="41" y="39"/>
                  <a:pt x="43" y="37"/>
                  <a:pt x="45" y="36"/>
                </a:cubicBezTo>
                <a:cubicBezTo>
                  <a:pt x="45" y="35"/>
                  <a:pt x="45" y="35"/>
                  <a:pt x="44" y="35"/>
                </a:cubicBezTo>
                <a:cubicBezTo>
                  <a:pt x="41" y="36"/>
                  <a:pt x="39" y="39"/>
                  <a:pt x="36" y="41"/>
                </a:cubicBezTo>
                <a:cubicBezTo>
                  <a:pt x="38" y="39"/>
                  <a:pt x="41" y="36"/>
                  <a:pt x="43" y="33"/>
                </a:cubicBezTo>
                <a:cubicBezTo>
                  <a:pt x="43" y="33"/>
                  <a:pt x="43" y="32"/>
                  <a:pt x="42" y="33"/>
                </a:cubicBezTo>
                <a:cubicBezTo>
                  <a:pt x="40" y="34"/>
                  <a:pt x="38" y="36"/>
                  <a:pt x="37" y="37"/>
                </a:cubicBezTo>
                <a:cubicBezTo>
                  <a:pt x="34" y="40"/>
                  <a:pt x="37" y="36"/>
                  <a:pt x="38" y="36"/>
                </a:cubicBezTo>
                <a:cubicBezTo>
                  <a:pt x="39" y="34"/>
                  <a:pt x="40" y="32"/>
                  <a:pt x="41" y="31"/>
                </a:cubicBezTo>
                <a:cubicBezTo>
                  <a:pt x="41" y="31"/>
                  <a:pt x="41" y="30"/>
                  <a:pt x="41" y="30"/>
                </a:cubicBezTo>
                <a:cubicBezTo>
                  <a:pt x="44" y="33"/>
                  <a:pt x="46" y="36"/>
                  <a:pt x="49" y="39"/>
                </a:cubicBezTo>
                <a:cubicBezTo>
                  <a:pt x="47" y="40"/>
                  <a:pt x="45" y="41"/>
                  <a:pt x="44" y="42"/>
                </a:cubicBezTo>
                <a:cubicBezTo>
                  <a:pt x="38" y="46"/>
                  <a:pt x="43" y="43"/>
                  <a:pt x="44" y="42"/>
                </a:cubicBezTo>
                <a:close/>
                <a:moveTo>
                  <a:pt x="41" y="30"/>
                </a:moveTo>
                <a:cubicBezTo>
                  <a:pt x="39" y="31"/>
                  <a:pt x="37" y="32"/>
                  <a:pt x="36" y="34"/>
                </a:cubicBezTo>
                <a:cubicBezTo>
                  <a:pt x="34" y="35"/>
                  <a:pt x="31" y="38"/>
                  <a:pt x="34" y="35"/>
                </a:cubicBezTo>
                <a:cubicBezTo>
                  <a:pt x="36" y="33"/>
                  <a:pt x="38" y="30"/>
                  <a:pt x="38" y="28"/>
                </a:cubicBezTo>
                <a:cubicBezTo>
                  <a:pt x="38" y="27"/>
                  <a:pt x="38" y="27"/>
                  <a:pt x="38" y="27"/>
                </a:cubicBezTo>
                <a:cubicBezTo>
                  <a:pt x="36" y="29"/>
                  <a:pt x="34" y="31"/>
                  <a:pt x="32" y="33"/>
                </a:cubicBezTo>
                <a:cubicBezTo>
                  <a:pt x="29" y="34"/>
                  <a:pt x="31" y="33"/>
                  <a:pt x="32" y="32"/>
                </a:cubicBezTo>
                <a:cubicBezTo>
                  <a:pt x="34" y="30"/>
                  <a:pt x="36" y="28"/>
                  <a:pt x="37" y="25"/>
                </a:cubicBezTo>
                <a:cubicBezTo>
                  <a:pt x="38" y="27"/>
                  <a:pt x="39" y="29"/>
                  <a:pt x="41" y="30"/>
                </a:cubicBezTo>
                <a:cubicBezTo>
                  <a:pt x="41" y="30"/>
                  <a:pt x="41" y="30"/>
                  <a:pt x="41" y="30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4" y="27"/>
                  <a:pt x="31" y="29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29"/>
                  <a:pt x="32" y="27"/>
                  <a:pt x="33" y="26"/>
                </a:cubicBezTo>
                <a:cubicBezTo>
                  <a:pt x="34" y="25"/>
                  <a:pt x="35" y="24"/>
                  <a:pt x="35" y="24"/>
                </a:cubicBezTo>
                <a:cubicBezTo>
                  <a:pt x="35" y="24"/>
                  <a:pt x="36" y="25"/>
                  <a:pt x="36" y="25"/>
                </a:cubicBezTo>
                <a:close/>
                <a:moveTo>
                  <a:pt x="7" y="43"/>
                </a:moveTo>
                <a:cubicBezTo>
                  <a:pt x="13" y="37"/>
                  <a:pt x="20" y="33"/>
                  <a:pt x="25" y="27"/>
                </a:cubicBezTo>
                <a:cubicBezTo>
                  <a:pt x="28" y="23"/>
                  <a:pt x="32" y="21"/>
                  <a:pt x="36" y="18"/>
                </a:cubicBezTo>
                <a:cubicBezTo>
                  <a:pt x="39" y="15"/>
                  <a:pt x="42" y="12"/>
                  <a:pt x="45" y="10"/>
                </a:cubicBezTo>
                <a:cubicBezTo>
                  <a:pt x="48" y="7"/>
                  <a:pt x="43" y="12"/>
                  <a:pt x="42" y="12"/>
                </a:cubicBezTo>
                <a:cubicBezTo>
                  <a:pt x="41" y="14"/>
                  <a:pt x="39" y="16"/>
                  <a:pt x="38" y="17"/>
                </a:cubicBezTo>
                <a:cubicBezTo>
                  <a:pt x="34" y="20"/>
                  <a:pt x="31" y="23"/>
                  <a:pt x="28" y="26"/>
                </a:cubicBezTo>
                <a:cubicBezTo>
                  <a:pt x="21" y="32"/>
                  <a:pt x="15" y="38"/>
                  <a:pt x="9" y="45"/>
                </a:cubicBezTo>
                <a:cubicBezTo>
                  <a:pt x="9" y="44"/>
                  <a:pt x="8" y="44"/>
                  <a:pt x="7" y="43"/>
                </a:cubicBezTo>
                <a:close/>
                <a:moveTo>
                  <a:pt x="5" y="41"/>
                </a:moveTo>
                <a:cubicBezTo>
                  <a:pt x="8" y="38"/>
                  <a:pt x="11" y="35"/>
                  <a:pt x="14" y="32"/>
                </a:cubicBezTo>
                <a:cubicBezTo>
                  <a:pt x="15" y="32"/>
                  <a:pt x="15" y="31"/>
                  <a:pt x="16" y="31"/>
                </a:cubicBezTo>
                <a:cubicBezTo>
                  <a:pt x="19" y="28"/>
                  <a:pt x="21" y="25"/>
                  <a:pt x="24" y="23"/>
                </a:cubicBezTo>
                <a:cubicBezTo>
                  <a:pt x="27" y="21"/>
                  <a:pt x="29" y="19"/>
                  <a:pt x="32" y="17"/>
                </a:cubicBezTo>
                <a:cubicBezTo>
                  <a:pt x="29" y="20"/>
                  <a:pt x="25" y="23"/>
                  <a:pt x="22" y="27"/>
                </a:cubicBezTo>
                <a:cubicBezTo>
                  <a:pt x="17" y="32"/>
                  <a:pt x="10" y="36"/>
                  <a:pt x="6" y="42"/>
                </a:cubicBezTo>
                <a:cubicBezTo>
                  <a:pt x="6" y="42"/>
                  <a:pt x="6" y="42"/>
                  <a:pt x="5" y="41"/>
                </a:cubicBezTo>
                <a:close/>
                <a:moveTo>
                  <a:pt x="12" y="18"/>
                </a:moveTo>
                <a:cubicBezTo>
                  <a:pt x="14" y="18"/>
                  <a:pt x="16" y="17"/>
                  <a:pt x="18" y="16"/>
                </a:cubicBezTo>
                <a:cubicBezTo>
                  <a:pt x="16" y="17"/>
                  <a:pt x="14" y="18"/>
                  <a:pt x="13" y="19"/>
                </a:cubicBezTo>
                <a:cubicBezTo>
                  <a:pt x="13" y="19"/>
                  <a:pt x="12" y="19"/>
                  <a:pt x="12" y="18"/>
                </a:cubicBezTo>
                <a:close/>
                <a:moveTo>
                  <a:pt x="10" y="16"/>
                </a:moveTo>
                <a:cubicBezTo>
                  <a:pt x="13" y="16"/>
                  <a:pt x="15" y="14"/>
                  <a:pt x="18" y="13"/>
                </a:cubicBezTo>
                <a:cubicBezTo>
                  <a:pt x="16" y="14"/>
                  <a:pt x="13" y="16"/>
                  <a:pt x="11" y="17"/>
                </a:cubicBezTo>
                <a:cubicBezTo>
                  <a:pt x="11" y="17"/>
                  <a:pt x="11" y="17"/>
                  <a:pt x="10" y="16"/>
                </a:cubicBezTo>
                <a:close/>
                <a:moveTo>
                  <a:pt x="7" y="13"/>
                </a:moveTo>
                <a:cubicBezTo>
                  <a:pt x="9" y="12"/>
                  <a:pt x="12" y="10"/>
                  <a:pt x="13" y="8"/>
                </a:cubicBezTo>
                <a:cubicBezTo>
                  <a:pt x="12" y="10"/>
                  <a:pt x="10" y="12"/>
                  <a:pt x="8" y="14"/>
                </a:cubicBezTo>
                <a:cubicBezTo>
                  <a:pt x="8" y="14"/>
                  <a:pt x="9" y="14"/>
                  <a:pt x="9" y="14"/>
                </a:cubicBezTo>
                <a:cubicBezTo>
                  <a:pt x="11" y="14"/>
                  <a:pt x="13" y="12"/>
                  <a:pt x="15" y="11"/>
                </a:cubicBezTo>
                <a:cubicBezTo>
                  <a:pt x="13" y="12"/>
                  <a:pt x="11" y="14"/>
                  <a:pt x="9" y="16"/>
                </a:cubicBezTo>
                <a:cubicBezTo>
                  <a:pt x="9" y="15"/>
                  <a:pt x="8" y="14"/>
                  <a:pt x="7" y="13"/>
                </a:cubicBezTo>
                <a:close/>
                <a:moveTo>
                  <a:pt x="5" y="11"/>
                </a:moveTo>
                <a:cubicBezTo>
                  <a:pt x="7" y="9"/>
                  <a:pt x="8" y="8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8" y="9"/>
                  <a:pt x="7" y="11"/>
                  <a:pt x="6" y="12"/>
                </a:cubicBezTo>
                <a:cubicBezTo>
                  <a:pt x="6" y="12"/>
                  <a:pt x="5" y="11"/>
                  <a:pt x="5" y="11"/>
                </a:cubicBezTo>
                <a:close/>
                <a:moveTo>
                  <a:pt x="4" y="10"/>
                </a:moveTo>
                <a:cubicBezTo>
                  <a:pt x="7" y="8"/>
                  <a:pt x="9" y="6"/>
                  <a:pt x="12" y="4"/>
                </a:cubicBezTo>
                <a:cubicBezTo>
                  <a:pt x="12" y="4"/>
                  <a:pt x="12" y="4"/>
                  <a:pt x="13" y="5"/>
                </a:cubicBezTo>
                <a:cubicBezTo>
                  <a:pt x="10" y="7"/>
                  <a:pt x="7" y="8"/>
                  <a:pt x="4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16" y="10"/>
                </a:moveTo>
                <a:cubicBezTo>
                  <a:pt x="14" y="11"/>
                  <a:pt x="13" y="12"/>
                  <a:pt x="11" y="13"/>
                </a:cubicBezTo>
                <a:cubicBezTo>
                  <a:pt x="11" y="12"/>
                  <a:pt x="11" y="11"/>
                  <a:pt x="12" y="11"/>
                </a:cubicBezTo>
                <a:cubicBezTo>
                  <a:pt x="13" y="10"/>
                  <a:pt x="14" y="9"/>
                  <a:pt x="15" y="8"/>
                </a:cubicBezTo>
                <a:cubicBezTo>
                  <a:pt x="15" y="8"/>
                  <a:pt x="15" y="7"/>
                  <a:pt x="14" y="7"/>
                </a:cubicBezTo>
                <a:cubicBezTo>
                  <a:pt x="12" y="8"/>
                  <a:pt x="9" y="10"/>
                  <a:pt x="7" y="12"/>
                </a:cubicBezTo>
                <a:cubicBezTo>
                  <a:pt x="9" y="10"/>
                  <a:pt x="11" y="7"/>
                  <a:pt x="13" y="5"/>
                </a:cubicBezTo>
                <a:cubicBezTo>
                  <a:pt x="15" y="7"/>
                  <a:pt x="17" y="9"/>
                  <a:pt x="18" y="11"/>
                </a:cubicBezTo>
                <a:cubicBezTo>
                  <a:pt x="16" y="13"/>
                  <a:pt x="13" y="15"/>
                  <a:pt x="11" y="16"/>
                </a:cubicBezTo>
                <a:cubicBezTo>
                  <a:pt x="12" y="15"/>
                  <a:pt x="15" y="12"/>
                  <a:pt x="16" y="10"/>
                </a:cubicBezTo>
                <a:cubicBezTo>
                  <a:pt x="17" y="10"/>
                  <a:pt x="16" y="10"/>
                  <a:pt x="16" y="10"/>
                </a:cubicBezTo>
                <a:close/>
                <a:moveTo>
                  <a:pt x="20" y="15"/>
                </a:moveTo>
                <a:cubicBezTo>
                  <a:pt x="20" y="15"/>
                  <a:pt x="20" y="14"/>
                  <a:pt x="19" y="15"/>
                </a:cubicBezTo>
                <a:cubicBezTo>
                  <a:pt x="17" y="16"/>
                  <a:pt x="16" y="16"/>
                  <a:pt x="14" y="17"/>
                </a:cubicBezTo>
                <a:cubicBezTo>
                  <a:pt x="10" y="18"/>
                  <a:pt x="14" y="16"/>
                  <a:pt x="15" y="16"/>
                </a:cubicBezTo>
                <a:cubicBezTo>
                  <a:pt x="16" y="15"/>
                  <a:pt x="18" y="14"/>
                  <a:pt x="19" y="12"/>
                </a:cubicBezTo>
                <a:cubicBezTo>
                  <a:pt x="20" y="13"/>
                  <a:pt x="21" y="14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19" y="17"/>
                  <a:pt x="16" y="18"/>
                  <a:pt x="13" y="20"/>
                </a:cubicBezTo>
                <a:cubicBezTo>
                  <a:pt x="15" y="19"/>
                  <a:pt x="18" y="17"/>
                  <a:pt x="20" y="15"/>
                </a:cubicBezTo>
                <a:close/>
                <a:moveTo>
                  <a:pt x="22" y="16"/>
                </a:moveTo>
                <a:cubicBezTo>
                  <a:pt x="22" y="16"/>
                  <a:pt x="22" y="16"/>
                  <a:pt x="22" y="16"/>
                </a:cubicBezTo>
                <a:cubicBezTo>
                  <a:pt x="23" y="16"/>
                  <a:pt x="23" y="17"/>
                  <a:pt x="23" y="17"/>
                </a:cubicBezTo>
                <a:cubicBezTo>
                  <a:pt x="21" y="19"/>
                  <a:pt x="18" y="20"/>
                  <a:pt x="17" y="22"/>
                </a:cubicBezTo>
                <a:cubicBezTo>
                  <a:pt x="19" y="20"/>
                  <a:pt x="21" y="18"/>
                  <a:pt x="22" y="16"/>
                </a:cubicBezTo>
                <a:close/>
                <a:moveTo>
                  <a:pt x="26" y="18"/>
                </a:moveTo>
                <a:cubicBezTo>
                  <a:pt x="32" y="14"/>
                  <a:pt x="37" y="8"/>
                  <a:pt x="42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37" y="9"/>
                  <a:pt x="32" y="14"/>
                  <a:pt x="26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5" y="20"/>
                  <a:pt x="24" y="20"/>
                  <a:pt x="24" y="21"/>
                </a:cubicBezTo>
                <a:cubicBezTo>
                  <a:pt x="23" y="21"/>
                  <a:pt x="22" y="22"/>
                  <a:pt x="22" y="22"/>
                </a:cubicBezTo>
                <a:cubicBezTo>
                  <a:pt x="20" y="23"/>
                  <a:pt x="18" y="25"/>
                  <a:pt x="18" y="25"/>
                </a:cubicBezTo>
                <a:cubicBezTo>
                  <a:pt x="20" y="22"/>
                  <a:pt x="22" y="20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5" y="19"/>
                  <a:pt x="26" y="19"/>
                  <a:pt x="26" y="19"/>
                </a:cubicBezTo>
                <a:cubicBezTo>
                  <a:pt x="26" y="19"/>
                  <a:pt x="26" y="18"/>
                  <a:pt x="26" y="18"/>
                </a:cubicBezTo>
                <a:close/>
                <a:moveTo>
                  <a:pt x="36" y="13"/>
                </a:moveTo>
                <a:cubicBezTo>
                  <a:pt x="33" y="16"/>
                  <a:pt x="29" y="17"/>
                  <a:pt x="26" y="20"/>
                </a:cubicBezTo>
                <a:cubicBezTo>
                  <a:pt x="24" y="22"/>
                  <a:pt x="22" y="24"/>
                  <a:pt x="19" y="27"/>
                </a:cubicBezTo>
                <a:cubicBezTo>
                  <a:pt x="19" y="27"/>
                  <a:pt x="19" y="26"/>
                  <a:pt x="19" y="26"/>
                </a:cubicBezTo>
                <a:cubicBezTo>
                  <a:pt x="20" y="26"/>
                  <a:pt x="21" y="25"/>
                  <a:pt x="21" y="24"/>
                </a:cubicBezTo>
                <a:cubicBezTo>
                  <a:pt x="21" y="24"/>
                  <a:pt x="22" y="24"/>
                  <a:pt x="22" y="23"/>
                </a:cubicBezTo>
                <a:cubicBezTo>
                  <a:pt x="24" y="22"/>
                  <a:pt x="26" y="20"/>
                  <a:pt x="28" y="19"/>
                </a:cubicBezTo>
                <a:cubicBezTo>
                  <a:pt x="30" y="17"/>
                  <a:pt x="31" y="16"/>
                  <a:pt x="33" y="15"/>
                </a:cubicBezTo>
                <a:cubicBezTo>
                  <a:pt x="37" y="12"/>
                  <a:pt x="40" y="8"/>
                  <a:pt x="43" y="5"/>
                </a:cubicBezTo>
                <a:cubicBezTo>
                  <a:pt x="43" y="5"/>
                  <a:pt x="44" y="5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1" y="7"/>
                  <a:pt x="39" y="10"/>
                  <a:pt x="36" y="13"/>
                </a:cubicBezTo>
                <a:close/>
                <a:moveTo>
                  <a:pt x="42" y="8"/>
                </a:moveTo>
                <a:cubicBezTo>
                  <a:pt x="41" y="9"/>
                  <a:pt x="39" y="11"/>
                  <a:pt x="38" y="12"/>
                </a:cubicBezTo>
                <a:cubicBezTo>
                  <a:pt x="38" y="12"/>
                  <a:pt x="39" y="11"/>
                  <a:pt x="39" y="11"/>
                </a:cubicBezTo>
                <a:cubicBezTo>
                  <a:pt x="40" y="10"/>
                  <a:pt x="46" y="4"/>
                  <a:pt x="42" y="8"/>
                </a:cubicBezTo>
                <a:close/>
                <a:moveTo>
                  <a:pt x="19" y="25"/>
                </a:move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5"/>
                  <a:pt x="19" y="25"/>
                  <a:pt x="19" y="25"/>
                </a:cubicBezTo>
                <a:close/>
                <a:moveTo>
                  <a:pt x="23" y="19"/>
                </a:moveTo>
                <a:cubicBezTo>
                  <a:pt x="21" y="20"/>
                  <a:pt x="19" y="22"/>
                  <a:pt x="18" y="25"/>
                </a:cubicBezTo>
                <a:cubicBezTo>
                  <a:pt x="17" y="24"/>
                  <a:pt x="16" y="23"/>
                  <a:pt x="16" y="23"/>
                </a:cubicBezTo>
                <a:cubicBezTo>
                  <a:pt x="19" y="22"/>
                  <a:pt x="21" y="20"/>
                  <a:pt x="23" y="19"/>
                </a:cubicBezTo>
                <a:close/>
                <a:moveTo>
                  <a:pt x="14" y="41"/>
                </a:moveTo>
                <a:cubicBezTo>
                  <a:pt x="15" y="39"/>
                  <a:pt x="17" y="37"/>
                  <a:pt x="18" y="36"/>
                </a:cubicBezTo>
                <a:cubicBezTo>
                  <a:pt x="22" y="33"/>
                  <a:pt x="25" y="30"/>
                  <a:pt x="28" y="27"/>
                </a:cubicBezTo>
                <a:cubicBezTo>
                  <a:pt x="35" y="21"/>
                  <a:pt x="41" y="15"/>
                  <a:pt x="47" y="8"/>
                </a:cubicBezTo>
                <a:cubicBezTo>
                  <a:pt x="48" y="9"/>
                  <a:pt x="49" y="9"/>
                  <a:pt x="49" y="10"/>
                </a:cubicBezTo>
                <a:cubicBezTo>
                  <a:pt x="37" y="19"/>
                  <a:pt x="25" y="30"/>
                  <a:pt x="13" y="41"/>
                </a:cubicBezTo>
                <a:cubicBezTo>
                  <a:pt x="14" y="41"/>
                  <a:pt x="14" y="41"/>
                  <a:pt x="14" y="41"/>
                </a:cubicBezTo>
                <a:close/>
                <a:moveTo>
                  <a:pt x="47" y="8"/>
                </a:moveTo>
                <a:cubicBezTo>
                  <a:pt x="44" y="10"/>
                  <a:pt x="41" y="12"/>
                  <a:pt x="39" y="15"/>
                </a:cubicBezTo>
                <a:cubicBezTo>
                  <a:pt x="35" y="18"/>
                  <a:pt x="30" y="20"/>
                  <a:pt x="27" y="24"/>
                </a:cubicBezTo>
                <a:cubicBezTo>
                  <a:pt x="24" y="27"/>
                  <a:pt x="21" y="30"/>
                  <a:pt x="18" y="33"/>
                </a:cubicBezTo>
                <a:cubicBezTo>
                  <a:pt x="14" y="36"/>
                  <a:pt x="11" y="39"/>
                  <a:pt x="7" y="42"/>
                </a:cubicBezTo>
                <a:cubicBezTo>
                  <a:pt x="9" y="40"/>
                  <a:pt x="12" y="37"/>
                  <a:pt x="15" y="34"/>
                </a:cubicBezTo>
                <a:cubicBezTo>
                  <a:pt x="18" y="31"/>
                  <a:pt x="22" y="28"/>
                  <a:pt x="25" y="25"/>
                </a:cubicBezTo>
                <a:cubicBezTo>
                  <a:pt x="31" y="18"/>
                  <a:pt x="39" y="13"/>
                  <a:pt x="45" y="6"/>
                </a:cubicBezTo>
                <a:cubicBezTo>
                  <a:pt x="45" y="7"/>
                  <a:pt x="46" y="7"/>
                  <a:pt x="47" y="8"/>
                </a:cubicBezTo>
                <a:close/>
                <a:moveTo>
                  <a:pt x="14" y="20"/>
                </a:moveTo>
                <a:cubicBezTo>
                  <a:pt x="16" y="19"/>
                  <a:pt x="18" y="19"/>
                  <a:pt x="19" y="18"/>
                </a:cubicBezTo>
                <a:cubicBezTo>
                  <a:pt x="23" y="16"/>
                  <a:pt x="19" y="19"/>
                  <a:pt x="19" y="19"/>
                </a:cubicBezTo>
                <a:cubicBezTo>
                  <a:pt x="17" y="20"/>
                  <a:pt x="16" y="21"/>
                  <a:pt x="15" y="22"/>
                </a:cubicBezTo>
                <a:cubicBezTo>
                  <a:pt x="15" y="21"/>
                  <a:pt x="14" y="21"/>
                  <a:pt x="14" y="20"/>
                </a:cubicBezTo>
                <a:close/>
                <a:moveTo>
                  <a:pt x="12" y="46"/>
                </a:moveTo>
                <a:cubicBezTo>
                  <a:pt x="11" y="46"/>
                  <a:pt x="10" y="46"/>
                  <a:pt x="10" y="45"/>
                </a:cubicBezTo>
                <a:cubicBezTo>
                  <a:pt x="10" y="45"/>
                  <a:pt x="11" y="45"/>
                  <a:pt x="11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21" y="35"/>
                  <a:pt x="32" y="25"/>
                  <a:pt x="42" y="16"/>
                </a:cubicBezTo>
                <a:cubicBezTo>
                  <a:pt x="44" y="15"/>
                  <a:pt x="46" y="14"/>
                  <a:pt x="47" y="12"/>
                </a:cubicBezTo>
                <a:cubicBezTo>
                  <a:pt x="45" y="15"/>
                  <a:pt x="42" y="16"/>
                  <a:pt x="40" y="18"/>
                </a:cubicBezTo>
                <a:cubicBezTo>
                  <a:pt x="35" y="22"/>
                  <a:pt x="31" y="27"/>
                  <a:pt x="27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1" y="37"/>
                  <a:pt x="16" y="42"/>
                  <a:pt x="12" y="46"/>
                </a:cubicBezTo>
                <a:close/>
                <a:moveTo>
                  <a:pt x="41" y="46"/>
                </a:moveTo>
                <a:cubicBezTo>
                  <a:pt x="41" y="46"/>
                  <a:pt x="41" y="46"/>
                  <a:pt x="4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4"/>
                  <a:pt x="45" y="42"/>
                  <a:pt x="48" y="40"/>
                </a:cubicBezTo>
                <a:cubicBezTo>
                  <a:pt x="46" y="42"/>
                  <a:pt x="43" y="44"/>
                  <a:pt x="41" y="4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1" name="Freeform 72"/>
          <p:cNvSpPr>
            <a:spLocks noEditPoints="1"/>
          </p:cNvSpPr>
          <p:nvPr/>
        </p:nvSpPr>
        <p:spPr bwMode="auto">
          <a:xfrm>
            <a:off x="2411413" y="3400425"/>
            <a:ext cx="201612" cy="188913"/>
          </a:xfrm>
          <a:custGeom>
            <a:avLst/>
            <a:gdLst>
              <a:gd name="T0" fmla="*/ 43 w 54"/>
              <a:gd name="T1" fmla="*/ 1 h 50"/>
              <a:gd name="T2" fmla="*/ 13 w 54"/>
              <a:gd name="T3" fmla="*/ 1 h 50"/>
              <a:gd name="T4" fmla="*/ 12 w 54"/>
              <a:gd name="T5" fmla="*/ 1 h 50"/>
              <a:gd name="T6" fmla="*/ 16 w 54"/>
              <a:gd name="T7" fmla="*/ 27 h 50"/>
              <a:gd name="T8" fmla="*/ 11 w 54"/>
              <a:gd name="T9" fmla="*/ 50 h 50"/>
              <a:gd name="T10" fmla="*/ 40 w 54"/>
              <a:gd name="T11" fmla="*/ 50 h 50"/>
              <a:gd name="T12" fmla="*/ 52 w 54"/>
              <a:gd name="T13" fmla="*/ 39 h 50"/>
              <a:gd name="T14" fmla="*/ 53 w 54"/>
              <a:gd name="T15" fmla="*/ 12 h 50"/>
              <a:gd name="T16" fmla="*/ 39 w 54"/>
              <a:gd name="T17" fmla="*/ 45 h 50"/>
              <a:gd name="T18" fmla="*/ 37 w 54"/>
              <a:gd name="T19" fmla="*/ 42 h 50"/>
              <a:gd name="T20" fmla="*/ 35 w 54"/>
              <a:gd name="T21" fmla="*/ 40 h 50"/>
              <a:gd name="T22" fmla="*/ 33 w 54"/>
              <a:gd name="T23" fmla="*/ 37 h 50"/>
              <a:gd name="T24" fmla="*/ 33 w 54"/>
              <a:gd name="T25" fmla="*/ 37 h 50"/>
              <a:gd name="T26" fmla="*/ 32 w 54"/>
              <a:gd name="T27" fmla="*/ 37 h 50"/>
              <a:gd name="T28" fmla="*/ 36 w 54"/>
              <a:gd name="T29" fmla="*/ 27 h 50"/>
              <a:gd name="T30" fmla="*/ 44 w 54"/>
              <a:gd name="T31" fmla="*/ 42 h 50"/>
              <a:gd name="T32" fmla="*/ 40 w 54"/>
              <a:gd name="T33" fmla="*/ 42 h 50"/>
              <a:gd name="T34" fmla="*/ 43 w 54"/>
              <a:gd name="T35" fmla="*/ 34 h 50"/>
              <a:gd name="T36" fmla="*/ 41 w 54"/>
              <a:gd name="T37" fmla="*/ 31 h 50"/>
              <a:gd name="T38" fmla="*/ 44 w 54"/>
              <a:gd name="T39" fmla="*/ 42 h 50"/>
              <a:gd name="T40" fmla="*/ 38 w 54"/>
              <a:gd name="T41" fmla="*/ 28 h 50"/>
              <a:gd name="T42" fmla="*/ 37 w 54"/>
              <a:gd name="T43" fmla="*/ 26 h 50"/>
              <a:gd name="T44" fmla="*/ 36 w 54"/>
              <a:gd name="T45" fmla="*/ 25 h 50"/>
              <a:gd name="T46" fmla="*/ 36 w 54"/>
              <a:gd name="T47" fmla="*/ 24 h 50"/>
              <a:gd name="T48" fmla="*/ 37 w 54"/>
              <a:gd name="T49" fmla="*/ 18 h 50"/>
              <a:gd name="T50" fmla="*/ 28 w 54"/>
              <a:gd name="T51" fmla="*/ 27 h 50"/>
              <a:gd name="T52" fmla="*/ 14 w 54"/>
              <a:gd name="T53" fmla="*/ 33 h 50"/>
              <a:gd name="T54" fmla="*/ 22 w 54"/>
              <a:gd name="T55" fmla="*/ 27 h 50"/>
              <a:gd name="T56" fmla="*/ 19 w 54"/>
              <a:gd name="T57" fmla="*/ 16 h 50"/>
              <a:gd name="T58" fmla="*/ 18 w 54"/>
              <a:gd name="T59" fmla="*/ 13 h 50"/>
              <a:gd name="T60" fmla="*/ 14 w 54"/>
              <a:gd name="T61" fmla="*/ 9 h 50"/>
              <a:gd name="T62" fmla="*/ 10 w 54"/>
              <a:gd name="T63" fmla="*/ 16 h 50"/>
              <a:gd name="T64" fmla="*/ 10 w 54"/>
              <a:gd name="T65" fmla="*/ 8 h 50"/>
              <a:gd name="T66" fmla="*/ 12 w 54"/>
              <a:gd name="T67" fmla="*/ 4 h 50"/>
              <a:gd name="T68" fmla="*/ 16 w 54"/>
              <a:gd name="T69" fmla="*/ 10 h 50"/>
              <a:gd name="T70" fmla="*/ 15 w 54"/>
              <a:gd name="T71" fmla="*/ 8 h 50"/>
              <a:gd name="T72" fmla="*/ 11 w 54"/>
              <a:gd name="T73" fmla="*/ 16 h 50"/>
              <a:gd name="T74" fmla="*/ 20 w 54"/>
              <a:gd name="T75" fmla="*/ 15 h 50"/>
              <a:gd name="T76" fmla="*/ 22 w 54"/>
              <a:gd name="T77" fmla="*/ 16 h 50"/>
              <a:gd name="T78" fmla="*/ 22 w 54"/>
              <a:gd name="T79" fmla="*/ 17 h 50"/>
              <a:gd name="T80" fmla="*/ 22 w 54"/>
              <a:gd name="T81" fmla="*/ 17 h 50"/>
              <a:gd name="T82" fmla="*/ 43 w 54"/>
              <a:gd name="T83" fmla="*/ 5 h 50"/>
              <a:gd name="T84" fmla="*/ 22 w 54"/>
              <a:gd name="T85" fmla="*/ 23 h 50"/>
              <a:gd name="T86" fmla="*/ 26 w 54"/>
              <a:gd name="T87" fmla="*/ 19 h 50"/>
              <a:gd name="T88" fmla="*/ 19 w 54"/>
              <a:gd name="T89" fmla="*/ 27 h 50"/>
              <a:gd name="T90" fmla="*/ 28 w 54"/>
              <a:gd name="T91" fmla="*/ 19 h 50"/>
              <a:gd name="T92" fmla="*/ 45 w 54"/>
              <a:gd name="T93" fmla="*/ 6 h 50"/>
              <a:gd name="T94" fmla="*/ 39 w 54"/>
              <a:gd name="T95" fmla="*/ 11 h 50"/>
              <a:gd name="T96" fmla="*/ 19 w 54"/>
              <a:gd name="T97" fmla="*/ 26 h 50"/>
              <a:gd name="T98" fmla="*/ 18 w 54"/>
              <a:gd name="T99" fmla="*/ 25 h 50"/>
              <a:gd name="T100" fmla="*/ 19 w 54"/>
              <a:gd name="T101" fmla="*/ 36 h 50"/>
              <a:gd name="T102" fmla="*/ 14 w 54"/>
              <a:gd name="T103" fmla="*/ 41 h 50"/>
              <a:gd name="T104" fmla="*/ 27 w 54"/>
              <a:gd name="T105" fmla="*/ 25 h 50"/>
              <a:gd name="T106" fmla="*/ 25 w 54"/>
              <a:gd name="T107" fmla="*/ 25 h 50"/>
              <a:gd name="T108" fmla="*/ 20 w 54"/>
              <a:gd name="T109" fmla="*/ 18 h 50"/>
              <a:gd name="T110" fmla="*/ 12 w 54"/>
              <a:gd name="T111" fmla="*/ 47 h 50"/>
              <a:gd name="T112" fmla="*/ 43 w 54"/>
              <a:gd name="T113" fmla="*/ 17 h 50"/>
              <a:gd name="T114" fmla="*/ 26 w 54"/>
              <a:gd name="T115" fmla="*/ 33 h 50"/>
              <a:gd name="T116" fmla="*/ 41 w 54"/>
              <a:gd name="T117" fmla="*/ 4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4" h="50">
                <a:moveTo>
                  <a:pt x="53" y="10"/>
                </a:moveTo>
                <a:cubicBezTo>
                  <a:pt x="50" y="7"/>
                  <a:pt x="47" y="4"/>
                  <a:pt x="44" y="1"/>
                </a:cubicBezTo>
                <a:cubicBezTo>
                  <a:pt x="44" y="1"/>
                  <a:pt x="43" y="1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0"/>
                  <a:pt x="42" y="0"/>
                  <a:pt x="42" y="1"/>
                </a:cubicBezTo>
                <a:cubicBezTo>
                  <a:pt x="36" y="5"/>
                  <a:pt x="31" y="11"/>
                  <a:pt x="26" y="16"/>
                </a:cubicBezTo>
                <a:cubicBezTo>
                  <a:pt x="22" y="11"/>
                  <a:pt x="18" y="6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8" y="3"/>
                  <a:pt x="5" y="7"/>
                  <a:pt x="1" y="9"/>
                </a:cubicBezTo>
                <a:cubicBezTo>
                  <a:pt x="1" y="9"/>
                  <a:pt x="0" y="9"/>
                  <a:pt x="0" y="10"/>
                </a:cubicBezTo>
                <a:cubicBezTo>
                  <a:pt x="0" y="10"/>
                  <a:pt x="0" y="11"/>
                  <a:pt x="1" y="11"/>
                </a:cubicBezTo>
                <a:cubicBezTo>
                  <a:pt x="6" y="16"/>
                  <a:pt x="11" y="22"/>
                  <a:pt x="16" y="27"/>
                </a:cubicBezTo>
                <a:cubicBezTo>
                  <a:pt x="12" y="32"/>
                  <a:pt x="6" y="35"/>
                  <a:pt x="2" y="40"/>
                </a:cubicBezTo>
                <a:cubicBezTo>
                  <a:pt x="2" y="41"/>
                  <a:pt x="2" y="41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5" y="45"/>
                  <a:pt x="8" y="48"/>
                  <a:pt x="11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2" y="50"/>
                  <a:pt x="13" y="50"/>
                  <a:pt x="13" y="50"/>
                </a:cubicBezTo>
                <a:cubicBezTo>
                  <a:pt x="18" y="45"/>
                  <a:pt x="23" y="41"/>
                  <a:pt x="27" y="36"/>
                </a:cubicBezTo>
                <a:cubicBezTo>
                  <a:pt x="32" y="40"/>
                  <a:pt x="35" y="46"/>
                  <a:pt x="40" y="50"/>
                </a:cubicBezTo>
                <a:cubicBezTo>
                  <a:pt x="41" y="50"/>
                  <a:pt x="41" y="50"/>
                  <a:pt x="41" y="50"/>
                </a:cubicBezTo>
                <a:cubicBezTo>
                  <a:pt x="41" y="50"/>
                  <a:pt x="42" y="50"/>
                  <a:pt x="43" y="50"/>
                </a:cubicBezTo>
                <a:cubicBezTo>
                  <a:pt x="46" y="47"/>
                  <a:pt x="50" y="44"/>
                  <a:pt x="52" y="40"/>
                </a:cubicBezTo>
                <a:cubicBezTo>
                  <a:pt x="53" y="40"/>
                  <a:pt x="53" y="39"/>
                  <a:pt x="52" y="39"/>
                </a:cubicBezTo>
                <a:cubicBezTo>
                  <a:pt x="52" y="39"/>
                  <a:pt x="52" y="39"/>
                  <a:pt x="52" y="38"/>
                </a:cubicBezTo>
                <a:cubicBezTo>
                  <a:pt x="48" y="34"/>
                  <a:pt x="44" y="29"/>
                  <a:pt x="39" y="24"/>
                </a:cubicBezTo>
                <a:cubicBezTo>
                  <a:pt x="44" y="20"/>
                  <a:pt x="48" y="16"/>
                  <a:pt x="53" y="13"/>
                </a:cubicBezTo>
                <a:cubicBezTo>
                  <a:pt x="53" y="12"/>
                  <a:pt x="53" y="12"/>
                  <a:pt x="53" y="12"/>
                </a:cubicBezTo>
                <a:cubicBezTo>
                  <a:pt x="54" y="11"/>
                  <a:pt x="54" y="11"/>
                  <a:pt x="53" y="10"/>
                </a:cubicBezTo>
                <a:close/>
                <a:moveTo>
                  <a:pt x="40" y="46"/>
                </a:moveTo>
                <a:cubicBezTo>
                  <a:pt x="40" y="46"/>
                  <a:pt x="40" y="46"/>
                  <a:pt x="40" y="46"/>
                </a:cubicBezTo>
                <a:cubicBezTo>
                  <a:pt x="40" y="45"/>
                  <a:pt x="39" y="45"/>
                  <a:pt x="39" y="45"/>
                </a:cubicBezTo>
                <a:cubicBezTo>
                  <a:pt x="40" y="44"/>
                  <a:pt x="41" y="43"/>
                  <a:pt x="42" y="42"/>
                </a:cubicBezTo>
                <a:cubicBezTo>
                  <a:pt x="43" y="41"/>
                  <a:pt x="45" y="40"/>
                  <a:pt x="46" y="39"/>
                </a:cubicBezTo>
                <a:cubicBezTo>
                  <a:pt x="44" y="41"/>
                  <a:pt x="42" y="43"/>
                  <a:pt x="40" y="46"/>
                </a:cubicBezTo>
                <a:close/>
                <a:moveTo>
                  <a:pt x="37" y="42"/>
                </a:moveTo>
                <a:cubicBezTo>
                  <a:pt x="39" y="40"/>
                  <a:pt x="42" y="38"/>
                  <a:pt x="44" y="37"/>
                </a:cubicBezTo>
                <a:cubicBezTo>
                  <a:pt x="41" y="39"/>
                  <a:pt x="40" y="41"/>
                  <a:pt x="38" y="44"/>
                </a:cubicBezTo>
                <a:cubicBezTo>
                  <a:pt x="38" y="43"/>
                  <a:pt x="37" y="43"/>
                  <a:pt x="37" y="42"/>
                </a:cubicBezTo>
                <a:close/>
                <a:moveTo>
                  <a:pt x="35" y="40"/>
                </a:moveTo>
                <a:cubicBezTo>
                  <a:pt x="37" y="39"/>
                  <a:pt x="40" y="37"/>
                  <a:pt x="41" y="35"/>
                </a:cubicBezTo>
                <a:cubicBezTo>
                  <a:pt x="39" y="37"/>
                  <a:pt x="38" y="39"/>
                  <a:pt x="36" y="41"/>
                </a:cubicBezTo>
                <a:cubicBezTo>
                  <a:pt x="36" y="41"/>
                  <a:pt x="36" y="41"/>
                  <a:pt x="35" y="40"/>
                </a:cubicBezTo>
                <a:close/>
                <a:moveTo>
                  <a:pt x="33" y="37"/>
                </a:moveTo>
                <a:cubicBezTo>
                  <a:pt x="35" y="36"/>
                  <a:pt x="37" y="34"/>
                  <a:pt x="40" y="32"/>
                </a:cubicBezTo>
                <a:cubicBezTo>
                  <a:pt x="40" y="32"/>
                  <a:pt x="38" y="35"/>
                  <a:pt x="38" y="35"/>
                </a:cubicBezTo>
                <a:cubicBezTo>
                  <a:pt x="37" y="36"/>
                  <a:pt x="36" y="38"/>
                  <a:pt x="35" y="40"/>
                </a:cubicBezTo>
                <a:cubicBezTo>
                  <a:pt x="34" y="39"/>
                  <a:pt x="33" y="38"/>
                  <a:pt x="33" y="37"/>
                </a:cubicBezTo>
                <a:close/>
                <a:moveTo>
                  <a:pt x="30" y="35"/>
                </a:moveTo>
                <a:cubicBezTo>
                  <a:pt x="33" y="33"/>
                  <a:pt x="35" y="32"/>
                  <a:pt x="37" y="29"/>
                </a:cubicBezTo>
                <a:cubicBezTo>
                  <a:pt x="37" y="30"/>
                  <a:pt x="35" y="33"/>
                  <a:pt x="35" y="34"/>
                </a:cubicBezTo>
                <a:cubicBezTo>
                  <a:pt x="34" y="35"/>
                  <a:pt x="33" y="36"/>
                  <a:pt x="32" y="37"/>
                </a:cubicBezTo>
                <a:cubicBezTo>
                  <a:pt x="32" y="36"/>
                  <a:pt x="31" y="35"/>
                  <a:pt x="30" y="35"/>
                </a:cubicBezTo>
                <a:close/>
                <a:moveTo>
                  <a:pt x="28" y="33"/>
                </a:moveTo>
                <a:cubicBezTo>
                  <a:pt x="28" y="33"/>
                  <a:pt x="28" y="33"/>
                  <a:pt x="28" y="33"/>
                </a:cubicBezTo>
                <a:cubicBezTo>
                  <a:pt x="31" y="31"/>
                  <a:pt x="33" y="29"/>
                  <a:pt x="36" y="27"/>
                </a:cubicBezTo>
                <a:cubicBezTo>
                  <a:pt x="35" y="28"/>
                  <a:pt x="34" y="30"/>
                  <a:pt x="32" y="31"/>
                </a:cubicBezTo>
                <a:cubicBezTo>
                  <a:pt x="31" y="32"/>
                  <a:pt x="30" y="33"/>
                  <a:pt x="30" y="34"/>
                </a:cubicBezTo>
                <a:cubicBezTo>
                  <a:pt x="29" y="34"/>
                  <a:pt x="29" y="33"/>
                  <a:pt x="28" y="33"/>
                </a:cubicBezTo>
                <a:close/>
                <a:moveTo>
                  <a:pt x="44" y="42"/>
                </a:moveTo>
                <a:cubicBezTo>
                  <a:pt x="45" y="41"/>
                  <a:pt x="46" y="40"/>
                  <a:pt x="48" y="38"/>
                </a:cubicBezTo>
                <a:cubicBezTo>
                  <a:pt x="48" y="38"/>
                  <a:pt x="48" y="38"/>
                  <a:pt x="47" y="38"/>
                </a:cubicBezTo>
                <a:cubicBezTo>
                  <a:pt x="45" y="38"/>
                  <a:pt x="43" y="40"/>
                  <a:pt x="41" y="41"/>
                </a:cubicBezTo>
                <a:cubicBezTo>
                  <a:pt x="41" y="42"/>
                  <a:pt x="39" y="45"/>
                  <a:pt x="40" y="42"/>
                </a:cubicBezTo>
                <a:cubicBezTo>
                  <a:pt x="42" y="40"/>
                  <a:pt x="43" y="38"/>
                  <a:pt x="45" y="36"/>
                </a:cubicBezTo>
                <a:cubicBezTo>
                  <a:pt x="45" y="36"/>
                  <a:pt x="45" y="35"/>
                  <a:pt x="45" y="35"/>
                </a:cubicBezTo>
                <a:cubicBezTo>
                  <a:pt x="41" y="37"/>
                  <a:pt x="39" y="39"/>
                  <a:pt x="37" y="42"/>
                </a:cubicBezTo>
                <a:cubicBezTo>
                  <a:pt x="38" y="40"/>
                  <a:pt x="41" y="36"/>
                  <a:pt x="43" y="34"/>
                </a:cubicBezTo>
                <a:cubicBezTo>
                  <a:pt x="43" y="33"/>
                  <a:pt x="43" y="33"/>
                  <a:pt x="43" y="33"/>
                </a:cubicBezTo>
                <a:cubicBezTo>
                  <a:pt x="41" y="34"/>
                  <a:pt x="39" y="36"/>
                  <a:pt x="37" y="38"/>
                </a:cubicBezTo>
                <a:cubicBezTo>
                  <a:pt x="34" y="41"/>
                  <a:pt x="38" y="37"/>
                  <a:pt x="38" y="36"/>
                </a:cubicBezTo>
                <a:cubicBezTo>
                  <a:pt x="39" y="35"/>
                  <a:pt x="40" y="33"/>
                  <a:pt x="41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4" y="34"/>
                  <a:pt x="46" y="37"/>
                  <a:pt x="49" y="39"/>
                </a:cubicBezTo>
                <a:cubicBezTo>
                  <a:pt x="47" y="40"/>
                  <a:pt x="46" y="42"/>
                  <a:pt x="44" y="43"/>
                </a:cubicBezTo>
                <a:cubicBezTo>
                  <a:pt x="39" y="47"/>
                  <a:pt x="43" y="43"/>
                  <a:pt x="44" y="42"/>
                </a:cubicBezTo>
                <a:close/>
                <a:moveTo>
                  <a:pt x="41" y="31"/>
                </a:moveTo>
                <a:cubicBezTo>
                  <a:pt x="39" y="32"/>
                  <a:pt x="38" y="33"/>
                  <a:pt x="36" y="34"/>
                </a:cubicBezTo>
                <a:cubicBezTo>
                  <a:pt x="34" y="36"/>
                  <a:pt x="31" y="39"/>
                  <a:pt x="34" y="35"/>
                </a:cubicBezTo>
                <a:cubicBezTo>
                  <a:pt x="36" y="33"/>
                  <a:pt x="38" y="31"/>
                  <a:pt x="38" y="28"/>
                </a:cubicBezTo>
                <a:cubicBezTo>
                  <a:pt x="39" y="28"/>
                  <a:pt x="38" y="28"/>
                  <a:pt x="38" y="28"/>
                </a:cubicBezTo>
                <a:cubicBezTo>
                  <a:pt x="36" y="30"/>
                  <a:pt x="34" y="31"/>
                  <a:pt x="32" y="33"/>
                </a:cubicBezTo>
                <a:cubicBezTo>
                  <a:pt x="29" y="35"/>
                  <a:pt x="31" y="33"/>
                  <a:pt x="32" y="32"/>
                </a:cubicBezTo>
                <a:cubicBezTo>
                  <a:pt x="34" y="30"/>
                  <a:pt x="36" y="29"/>
                  <a:pt x="37" y="26"/>
                </a:cubicBezTo>
                <a:cubicBezTo>
                  <a:pt x="38" y="27"/>
                  <a:pt x="40" y="29"/>
                  <a:pt x="41" y="31"/>
                </a:cubicBezTo>
                <a:cubicBezTo>
                  <a:pt x="41" y="31"/>
                  <a:pt x="41" y="31"/>
                  <a:pt x="41" y="31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4" y="28"/>
                  <a:pt x="31" y="30"/>
                  <a:pt x="29" y="32"/>
                </a:cubicBezTo>
                <a:cubicBezTo>
                  <a:pt x="29" y="31"/>
                  <a:pt x="29" y="31"/>
                  <a:pt x="29" y="31"/>
                </a:cubicBezTo>
                <a:cubicBezTo>
                  <a:pt x="31" y="29"/>
                  <a:pt x="32" y="28"/>
                  <a:pt x="34" y="26"/>
                </a:cubicBezTo>
                <a:cubicBezTo>
                  <a:pt x="34" y="25"/>
                  <a:pt x="35" y="25"/>
                  <a:pt x="36" y="24"/>
                </a:cubicBezTo>
                <a:cubicBezTo>
                  <a:pt x="36" y="25"/>
                  <a:pt x="36" y="25"/>
                  <a:pt x="36" y="25"/>
                </a:cubicBezTo>
                <a:close/>
                <a:moveTo>
                  <a:pt x="8" y="44"/>
                </a:moveTo>
                <a:cubicBezTo>
                  <a:pt x="13" y="38"/>
                  <a:pt x="20" y="33"/>
                  <a:pt x="25" y="27"/>
                </a:cubicBezTo>
                <a:cubicBezTo>
                  <a:pt x="29" y="24"/>
                  <a:pt x="33" y="21"/>
                  <a:pt x="37" y="18"/>
                </a:cubicBezTo>
                <a:cubicBezTo>
                  <a:pt x="40" y="16"/>
                  <a:pt x="42" y="13"/>
                  <a:pt x="45" y="10"/>
                </a:cubicBezTo>
                <a:cubicBezTo>
                  <a:pt x="48" y="8"/>
                  <a:pt x="43" y="12"/>
                  <a:pt x="43" y="13"/>
                </a:cubicBezTo>
                <a:cubicBezTo>
                  <a:pt x="41" y="14"/>
                  <a:pt x="39" y="16"/>
                  <a:pt x="38" y="18"/>
                </a:cubicBezTo>
                <a:cubicBezTo>
                  <a:pt x="35" y="21"/>
                  <a:pt x="31" y="24"/>
                  <a:pt x="28" y="27"/>
                </a:cubicBezTo>
                <a:cubicBezTo>
                  <a:pt x="21" y="32"/>
                  <a:pt x="15" y="38"/>
                  <a:pt x="10" y="45"/>
                </a:cubicBezTo>
                <a:cubicBezTo>
                  <a:pt x="9" y="45"/>
                  <a:pt x="8" y="44"/>
                  <a:pt x="8" y="44"/>
                </a:cubicBezTo>
                <a:close/>
                <a:moveTo>
                  <a:pt x="6" y="42"/>
                </a:moveTo>
                <a:cubicBezTo>
                  <a:pt x="8" y="39"/>
                  <a:pt x="11" y="36"/>
                  <a:pt x="14" y="33"/>
                </a:cubicBezTo>
                <a:cubicBezTo>
                  <a:pt x="15" y="32"/>
                  <a:pt x="15" y="32"/>
                  <a:pt x="16" y="31"/>
                </a:cubicBezTo>
                <a:cubicBezTo>
                  <a:pt x="19" y="29"/>
                  <a:pt x="22" y="26"/>
                  <a:pt x="25" y="23"/>
                </a:cubicBezTo>
                <a:cubicBezTo>
                  <a:pt x="27" y="21"/>
                  <a:pt x="30" y="19"/>
                  <a:pt x="32" y="18"/>
                </a:cubicBezTo>
                <a:cubicBezTo>
                  <a:pt x="29" y="21"/>
                  <a:pt x="25" y="24"/>
                  <a:pt x="22" y="27"/>
                </a:cubicBezTo>
                <a:cubicBezTo>
                  <a:pt x="17" y="32"/>
                  <a:pt x="10" y="36"/>
                  <a:pt x="7" y="43"/>
                </a:cubicBezTo>
                <a:cubicBezTo>
                  <a:pt x="6" y="42"/>
                  <a:pt x="6" y="42"/>
                  <a:pt x="6" y="42"/>
                </a:cubicBezTo>
                <a:close/>
                <a:moveTo>
                  <a:pt x="12" y="19"/>
                </a:moveTo>
                <a:cubicBezTo>
                  <a:pt x="14" y="18"/>
                  <a:pt x="17" y="17"/>
                  <a:pt x="19" y="16"/>
                </a:cubicBezTo>
                <a:cubicBezTo>
                  <a:pt x="17" y="17"/>
                  <a:pt x="15" y="18"/>
                  <a:pt x="13" y="20"/>
                </a:cubicBezTo>
                <a:cubicBezTo>
                  <a:pt x="13" y="20"/>
                  <a:pt x="13" y="19"/>
                  <a:pt x="12" y="19"/>
                </a:cubicBezTo>
                <a:close/>
                <a:moveTo>
                  <a:pt x="11" y="17"/>
                </a:moveTo>
                <a:cubicBezTo>
                  <a:pt x="13" y="16"/>
                  <a:pt x="16" y="15"/>
                  <a:pt x="18" y="13"/>
                </a:cubicBezTo>
                <a:cubicBezTo>
                  <a:pt x="16" y="14"/>
                  <a:pt x="13" y="16"/>
                  <a:pt x="11" y="18"/>
                </a:cubicBezTo>
                <a:cubicBezTo>
                  <a:pt x="11" y="18"/>
                  <a:pt x="11" y="17"/>
                  <a:pt x="11" y="17"/>
                </a:cubicBezTo>
                <a:close/>
                <a:moveTo>
                  <a:pt x="7" y="13"/>
                </a:moveTo>
                <a:cubicBezTo>
                  <a:pt x="9" y="12"/>
                  <a:pt x="12" y="11"/>
                  <a:pt x="14" y="9"/>
                </a:cubicBezTo>
                <a:cubicBezTo>
                  <a:pt x="12" y="11"/>
                  <a:pt x="10" y="12"/>
                  <a:pt x="9" y="14"/>
                </a:cubicBezTo>
                <a:cubicBezTo>
                  <a:pt x="9" y="15"/>
                  <a:pt x="9" y="15"/>
                  <a:pt x="9" y="15"/>
                </a:cubicBezTo>
                <a:cubicBezTo>
                  <a:pt x="11" y="14"/>
                  <a:pt x="13" y="13"/>
                  <a:pt x="15" y="11"/>
                </a:cubicBezTo>
                <a:cubicBezTo>
                  <a:pt x="13" y="13"/>
                  <a:pt x="11" y="14"/>
                  <a:pt x="10" y="16"/>
                </a:cubicBezTo>
                <a:cubicBezTo>
                  <a:pt x="9" y="15"/>
                  <a:pt x="8" y="14"/>
                  <a:pt x="7" y="13"/>
                </a:cubicBezTo>
                <a:close/>
                <a:moveTo>
                  <a:pt x="5" y="11"/>
                </a:moveTo>
                <a:cubicBezTo>
                  <a:pt x="7" y="10"/>
                  <a:pt x="9" y="9"/>
                  <a:pt x="11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10"/>
                  <a:pt x="8" y="11"/>
                  <a:pt x="6" y="13"/>
                </a:cubicBezTo>
                <a:cubicBezTo>
                  <a:pt x="6" y="12"/>
                  <a:pt x="6" y="12"/>
                  <a:pt x="5" y="11"/>
                </a:cubicBezTo>
                <a:close/>
                <a:moveTo>
                  <a:pt x="4" y="10"/>
                </a:moveTo>
                <a:cubicBezTo>
                  <a:pt x="7" y="8"/>
                  <a:pt x="9" y="6"/>
                  <a:pt x="12" y="4"/>
                </a:cubicBezTo>
                <a:cubicBezTo>
                  <a:pt x="12" y="5"/>
                  <a:pt x="13" y="5"/>
                  <a:pt x="13" y="5"/>
                </a:cubicBezTo>
                <a:cubicBezTo>
                  <a:pt x="10" y="7"/>
                  <a:pt x="7" y="9"/>
                  <a:pt x="5" y="11"/>
                </a:cubicBezTo>
                <a:cubicBezTo>
                  <a:pt x="4" y="11"/>
                  <a:pt x="4" y="10"/>
                  <a:pt x="4" y="10"/>
                </a:cubicBezTo>
                <a:close/>
                <a:moveTo>
                  <a:pt x="16" y="10"/>
                </a:moveTo>
                <a:cubicBezTo>
                  <a:pt x="14" y="11"/>
                  <a:pt x="13" y="12"/>
                  <a:pt x="11" y="13"/>
                </a:cubicBezTo>
                <a:cubicBezTo>
                  <a:pt x="11" y="12"/>
                  <a:pt x="11" y="12"/>
                  <a:pt x="12" y="11"/>
                </a:cubicBezTo>
                <a:cubicBezTo>
                  <a:pt x="13" y="10"/>
                  <a:pt x="14" y="9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2" y="9"/>
                  <a:pt x="10" y="11"/>
                  <a:pt x="7" y="12"/>
                </a:cubicBezTo>
                <a:cubicBezTo>
                  <a:pt x="9" y="11"/>
                  <a:pt x="11" y="8"/>
                  <a:pt x="14" y="6"/>
                </a:cubicBezTo>
                <a:cubicBezTo>
                  <a:pt x="15" y="8"/>
                  <a:pt x="17" y="10"/>
                  <a:pt x="19" y="12"/>
                </a:cubicBezTo>
                <a:cubicBezTo>
                  <a:pt x="16" y="13"/>
                  <a:pt x="14" y="15"/>
                  <a:pt x="11" y="16"/>
                </a:cubicBezTo>
                <a:cubicBezTo>
                  <a:pt x="12" y="16"/>
                  <a:pt x="15" y="12"/>
                  <a:pt x="17" y="11"/>
                </a:cubicBezTo>
                <a:cubicBezTo>
                  <a:pt x="17" y="11"/>
                  <a:pt x="17" y="10"/>
                  <a:pt x="16" y="10"/>
                </a:cubicBezTo>
                <a:close/>
                <a:moveTo>
                  <a:pt x="20" y="16"/>
                </a:moveTo>
                <a:cubicBezTo>
                  <a:pt x="20" y="15"/>
                  <a:pt x="20" y="15"/>
                  <a:pt x="20" y="15"/>
                </a:cubicBezTo>
                <a:cubicBezTo>
                  <a:pt x="18" y="16"/>
                  <a:pt x="16" y="17"/>
                  <a:pt x="14" y="17"/>
                </a:cubicBezTo>
                <a:cubicBezTo>
                  <a:pt x="10" y="19"/>
                  <a:pt x="14" y="17"/>
                  <a:pt x="15" y="16"/>
                </a:cubicBezTo>
                <a:cubicBezTo>
                  <a:pt x="17" y="15"/>
                  <a:pt x="18" y="14"/>
                  <a:pt x="19" y="13"/>
                </a:cubicBezTo>
                <a:cubicBezTo>
                  <a:pt x="20" y="14"/>
                  <a:pt x="21" y="15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19" y="17"/>
                  <a:pt x="16" y="19"/>
                  <a:pt x="14" y="20"/>
                </a:cubicBezTo>
                <a:cubicBezTo>
                  <a:pt x="15" y="19"/>
                  <a:pt x="18" y="17"/>
                  <a:pt x="20" y="16"/>
                </a:cubicBezTo>
                <a:close/>
                <a:moveTo>
                  <a:pt x="22" y="17"/>
                </a:moveTo>
                <a:cubicBezTo>
                  <a:pt x="22" y="17"/>
                  <a:pt x="22" y="16"/>
                  <a:pt x="23" y="16"/>
                </a:cubicBezTo>
                <a:cubicBezTo>
                  <a:pt x="23" y="17"/>
                  <a:pt x="23" y="17"/>
                  <a:pt x="24" y="18"/>
                </a:cubicBezTo>
                <a:cubicBezTo>
                  <a:pt x="22" y="19"/>
                  <a:pt x="19" y="21"/>
                  <a:pt x="17" y="22"/>
                </a:cubicBezTo>
                <a:cubicBezTo>
                  <a:pt x="19" y="20"/>
                  <a:pt x="21" y="19"/>
                  <a:pt x="22" y="17"/>
                </a:cubicBezTo>
                <a:close/>
                <a:moveTo>
                  <a:pt x="27" y="19"/>
                </a:moveTo>
                <a:cubicBezTo>
                  <a:pt x="32" y="14"/>
                  <a:pt x="37" y="8"/>
                  <a:pt x="43" y="4"/>
                </a:cubicBezTo>
                <a:cubicBezTo>
                  <a:pt x="43" y="4"/>
                  <a:pt x="43" y="5"/>
                  <a:pt x="4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38" y="10"/>
                  <a:pt x="32" y="14"/>
                  <a:pt x="27" y="19"/>
                </a:cubicBezTo>
                <a:cubicBezTo>
                  <a:pt x="26" y="19"/>
                  <a:pt x="26" y="20"/>
                  <a:pt x="26" y="20"/>
                </a:cubicBezTo>
                <a:cubicBezTo>
                  <a:pt x="25" y="20"/>
                  <a:pt x="25" y="21"/>
                  <a:pt x="24" y="21"/>
                </a:cubicBezTo>
                <a:cubicBezTo>
                  <a:pt x="23" y="22"/>
                  <a:pt x="23" y="22"/>
                  <a:pt x="22" y="23"/>
                </a:cubicBezTo>
                <a:cubicBezTo>
                  <a:pt x="21" y="24"/>
                  <a:pt x="19" y="25"/>
                  <a:pt x="19" y="25"/>
                </a:cubicBezTo>
                <a:cubicBezTo>
                  <a:pt x="20" y="23"/>
                  <a:pt x="23" y="21"/>
                  <a:pt x="24" y="19"/>
                </a:cubicBezTo>
                <a:cubicBezTo>
                  <a:pt x="24" y="19"/>
                  <a:pt x="25" y="19"/>
                  <a:pt x="25" y="19"/>
                </a:cubicBezTo>
                <a:cubicBezTo>
                  <a:pt x="25" y="19"/>
                  <a:pt x="26" y="19"/>
                  <a:pt x="26" y="19"/>
                </a:cubicBezTo>
                <a:cubicBezTo>
                  <a:pt x="26" y="19"/>
                  <a:pt x="27" y="19"/>
                  <a:pt x="27" y="19"/>
                </a:cubicBezTo>
                <a:close/>
                <a:moveTo>
                  <a:pt x="36" y="13"/>
                </a:moveTo>
                <a:cubicBezTo>
                  <a:pt x="34" y="16"/>
                  <a:pt x="30" y="18"/>
                  <a:pt x="27" y="20"/>
                </a:cubicBezTo>
                <a:cubicBezTo>
                  <a:pt x="24" y="23"/>
                  <a:pt x="22" y="25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6"/>
                  <a:pt x="21" y="25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4" y="22"/>
                  <a:pt x="26" y="21"/>
                  <a:pt x="28" y="19"/>
                </a:cubicBezTo>
                <a:cubicBezTo>
                  <a:pt x="30" y="18"/>
                  <a:pt x="31" y="17"/>
                  <a:pt x="33" y="16"/>
                </a:cubicBezTo>
                <a:cubicBezTo>
                  <a:pt x="37" y="13"/>
                  <a:pt x="40" y="9"/>
                  <a:pt x="44" y="6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5"/>
                  <a:pt x="44" y="6"/>
                  <a:pt x="45" y="6"/>
                </a:cubicBezTo>
                <a:cubicBezTo>
                  <a:pt x="41" y="8"/>
                  <a:pt x="39" y="11"/>
                  <a:pt x="36" y="13"/>
                </a:cubicBezTo>
                <a:close/>
                <a:moveTo>
                  <a:pt x="42" y="8"/>
                </a:moveTo>
                <a:cubicBezTo>
                  <a:pt x="41" y="10"/>
                  <a:pt x="40" y="11"/>
                  <a:pt x="38" y="12"/>
                </a:cubicBezTo>
                <a:cubicBezTo>
                  <a:pt x="39" y="12"/>
                  <a:pt x="39" y="12"/>
                  <a:pt x="39" y="11"/>
                </a:cubicBezTo>
                <a:cubicBezTo>
                  <a:pt x="40" y="11"/>
                  <a:pt x="46" y="5"/>
                  <a:pt x="42" y="8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23" y="19"/>
                </a:moveTo>
                <a:cubicBezTo>
                  <a:pt x="21" y="21"/>
                  <a:pt x="19" y="23"/>
                  <a:pt x="18" y="25"/>
                </a:cubicBezTo>
                <a:cubicBezTo>
                  <a:pt x="17" y="24"/>
                  <a:pt x="17" y="24"/>
                  <a:pt x="16" y="23"/>
                </a:cubicBezTo>
                <a:cubicBezTo>
                  <a:pt x="19" y="22"/>
                  <a:pt x="21" y="21"/>
                  <a:pt x="23" y="19"/>
                </a:cubicBezTo>
                <a:close/>
                <a:moveTo>
                  <a:pt x="14" y="41"/>
                </a:moveTo>
                <a:cubicBezTo>
                  <a:pt x="16" y="39"/>
                  <a:pt x="17" y="38"/>
                  <a:pt x="19" y="36"/>
                </a:cubicBezTo>
                <a:cubicBezTo>
                  <a:pt x="22" y="33"/>
                  <a:pt x="25" y="30"/>
                  <a:pt x="29" y="27"/>
                </a:cubicBezTo>
                <a:cubicBezTo>
                  <a:pt x="35" y="21"/>
                  <a:pt x="42" y="15"/>
                  <a:pt x="47" y="9"/>
                </a:cubicBezTo>
                <a:cubicBezTo>
                  <a:pt x="48" y="9"/>
                  <a:pt x="49" y="10"/>
                  <a:pt x="50" y="10"/>
                </a:cubicBezTo>
                <a:cubicBezTo>
                  <a:pt x="37" y="20"/>
                  <a:pt x="25" y="31"/>
                  <a:pt x="14" y="41"/>
                </a:cubicBezTo>
                <a:cubicBezTo>
                  <a:pt x="14" y="41"/>
                  <a:pt x="14" y="41"/>
                  <a:pt x="14" y="41"/>
                </a:cubicBezTo>
                <a:close/>
                <a:moveTo>
                  <a:pt x="47" y="8"/>
                </a:moveTo>
                <a:cubicBezTo>
                  <a:pt x="44" y="10"/>
                  <a:pt x="42" y="13"/>
                  <a:pt x="39" y="15"/>
                </a:cubicBezTo>
                <a:cubicBezTo>
                  <a:pt x="35" y="19"/>
                  <a:pt x="31" y="21"/>
                  <a:pt x="27" y="25"/>
                </a:cubicBezTo>
                <a:cubicBezTo>
                  <a:pt x="24" y="27"/>
                  <a:pt x="22" y="31"/>
                  <a:pt x="18" y="33"/>
                </a:cubicBezTo>
                <a:cubicBezTo>
                  <a:pt x="15" y="36"/>
                  <a:pt x="11" y="39"/>
                  <a:pt x="7" y="43"/>
                </a:cubicBezTo>
                <a:cubicBezTo>
                  <a:pt x="9" y="41"/>
                  <a:pt x="12" y="37"/>
                  <a:pt x="15" y="35"/>
                </a:cubicBezTo>
                <a:cubicBezTo>
                  <a:pt x="19" y="32"/>
                  <a:pt x="22" y="29"/>
                  <a:pt x="25" y="25"/>
                </a:cubicBezTo>
                <a:cubicBezTo>
                  <a:pt x="31" y="18"/>
                  <a:pt x="39" y="13"/>
                  <a:pt x="45" y="6"/>
                </a:cubicBezTo>
                <a:cubicBezTo>
                  <a:pt x="46" y="7"/>
                  <a:pt x="46" y="8"/>
                  <a:pt x="47" y="8"/>
                </a:cubicBezTo>
                <a:close/>
                <a:moveTo>
                  <a:pt x="14" y="21"/>
                </a:moveTo>
                <a:cubicBezTo>
                  <a:pt x="16" y="20"/>
                  <a:pt x="18" y="19"/>
                  <a:pt x="20" y="18"/>
                </a:cubicBezTo>
                <a:cubicBezTo>
                  <a:pt x="23" y="16"/>
                  <a:pt x="19" y="19"/>
                  <a:pt x="19" y="20"/>
                </a:cubicBezTo>
                <a:cubicBezTo>
                  <a:pt x="18" y="21"/>
                  <a:pt x="17" y="21"/>
                  <a:pt x="16" y="23"/>
                </a:cubicBezTo>
                <a:cubicBezTo>
                  <a:pt x="15" y="22"/>
                  <a:pt x="15" y="21"/>
                  <a:pt x="14" y="21"/>
                </a:cubicBezTo>
                <a:close/>
                <a:moveTo>
                  <a:pt x="12" y="47"/>
                </a:moveTo>
                <a:cubicBezTo>
                  <a:pt x="11" y="47"/>
                  <a:pt x="11" y="46"/>
                  <a:pt x="10" y="46"/>
                </a:cubicBezTo>
                <a:cubicBezTo>
                  <a:pt x="11" y="45"/>
                  <a:pt x="11" y="45"/>
                  <a:pt x="11" y="45"/>
                </a:cubicBezTo>
                <a:cubicBezTo>
                  <a:pt x="11" y="45"/>
                  <a:pt x="11" y="45"/>
                  <a:pt x="11" y="45"/>
                </a:cubicBezTo>
                <a:cubicBezTo>
                  <a:pt x="22" y="35"/>
                  <a:pt x="32" y="26"/>
                  <a:pt x="43" y="17"/>
                </a:cubicBezTo>
                <a:cubicBezTo>
                  <a:pt x="44" y="15"/>
                  <a:pt x="46" y="14"/>
                  <a:pt x="48" y="13"/>
                </a:cubicBezTo>
                <a:cubicBezTo>
                  <a:pt x="45" y="15"/>
                  <a:pt x="43" y="17"/>
                  <a:pt x="40" y="19"/>
                </a:cubicBezTo>
                <a:cubicBezTo>
                  <a:pt x="35" y="23"/>
                  <a:pt x="31" y="28"/>
                  <a:pt x="27" y="33"/>
                </a:cubicBezTo>
                <a:cubicBezTo>
                  <a:pt x="27" y="33"/>
                  <a:pt x="26" y="33"/>
                  <a:pt x="26" y="33"/>
                </a:cubicBezTo>
                <a:cubicBezTo>
                  <a:pt x="22" y="38"/>
                  <a:pt x="16" y="42"/>
                  <a:pt x="12" y="47"/>
                </a:cubicBezTo>
                <a:close/>
                <a:moveTo>
                  <a:pt x="41" y="47"/>
                </a:moveTo>
                <a:cubicBezTo>
                  <a:pt x="41" y="47"/>
                  <a:pt x="41" y="46"/>
                  <a:pt x="41" y="46"/>
                </a:cubicBezTo>
                <a:cubicBezTo>
                  <a:pt x="41" y="46"/>
                  <a:pt x="41" y="46"/>
                  <a:pt x="41" y="46"/>
                </a:cubicBezTo>
                <a:cubicBezTo>
                  <a:pt x="43" y="44"/>
                  <a:pt x="46" y="42"/>
                  <a:pt x="48" y="41"/>
                </a:cubicBezTo>
                <a:cubicBezTo>
                  <a:pt x="46" y="43"/>
                  <a:pt x="44" y="45"/>
                  <a:pt x="41" y="4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2" name="Freeform 73"/>
          <p:cNvSpPr>
            <a:spLocks noEditPoints="1"/>
          </p:cNvSpPr>
          <p:nvPr/>
        </p:nvSpPr>
        <p:spPr bwMode="auto">
          <a:xfrm>
            <a:off x="3000375" y="3136900"/>
            <a:ext cx="165100" cy="177800"/>
          </a:xfrm>
          <a:custGeom>
            <a:avLst/>
            <a:gdLst>
              <a:gd name="T0" fmla="*/ 28 w 44"/>
              <a:gd name="T1" fmla="*/ 47 h 47"/>
              <a:gd name="T2" fmla="*/ 41 w 44"/>
              <a:gd name="T3" fmla="*/ 33 h 47"/>
              <a:gd name="T4" fmla="*/ 44 w 44"/>
              <a:gd name="T5" fmla="*/ 20 h 47"/>
              <a:gd name="T6" fmla="*/ 30 w 44"/>
              <a:gd name="T7" fmla="*/ 18 h 47"/>
              <a:gd name="T8" fmla="*/ 18 w 44"/>
              <a:gd name="T9" fmla="*/ 1 h 47"/>
              <a:gd name="T10" fmla="*/ 2 w 44"/>
              <a:gd name="T11" fmla="*/ 17 h 47"/>
              <a:gd name="T12" fmla="*/ 2 w 44"/>
              <a:gd name="T13" fmla="*/ 31 h 47"/>
              <a:gd name="T14" fmla="*/ 5 w 44"/>
              <a:gd name="T15" fmla="*/ 28 h 47"/>
              <a:gd name="T16" fmla="*/ 7 w 44"/>
              <a:gd name="T17" fmla="*/ 25 h 47"/>
              <a:gd name="T18" fmla="*/ 4 w 44"/>
              <a:gd name="T19" fmla="*/ 25 h 47"/>
              <a:gd name="T20" fmla="*/ 3 w 44"/>
              <a:gd name="T21" fmla="*/ 24 h 47"/>
              <a:gd name="T22" fmla="*/ 3 w 44"/>
              <a:gd name="T23" fmla="*/ 20 h 47"/>
              <a:gd name="T24" fmla="*/ 7 w 44"/>
              <a:gd name="T25" fmla="*/ 25 h 47"/>
              <a:gd name="T26" fmla="*/ 9 w 44"/>
              <a:gd name="T27" fmla="*/ 25 h 47"/>
              <a:gd name="T28" fmla="*/ 18 w 44"/>
              <a:gd name="T29" fmla="*/ 20 h 47"/>
              <a:gd name="T30" fmla="*/ 15 w 44"/>
              <a:gd name="T31" fmla="*/ 23 h 47"/>
              <a:gd name="T32" fmla="*/ 27 w 44"/>
              <a:gd name="T33" fmla="*/ 4 h 47"/>
              <a:gd name="T34" fmla="*/ 20 w 44"/>
              <a:gd name="T35" fmla="*/ 17 h 47"/>
              <a:gd name="T36" fmla="*/ 19 w 44"/>
              <a:gd name="T37" fmla="*/ 14 h 47"/>
              <a:gd name="T38" fmla="*/ 19 w 44"/>
              <a:gd name="T39" fmla="*/ 10 h 47"/>
              <a:gd name="T40" fmla="*/ 35 w 44"/>
              <a:gd name="T41" fmla="*/ 21 h 47"/>
              <a:gd name="T42" fmla="*/ 32 w 44"/>
              <a:gd name="T43" fmla="*/ 21 h 47"/>
              <a:gd name="T44" fmla="*/ 38 w 44"/>
              <a:gd name="T45" fmla="*/ 26 h 47"/>
              <a:gd name="T46" fmla="*/ 22 w 44"/>
              <a:gd name="T47" fmla="*/ 42 h 47"/>
              <a:gd name="T48" fmla="*/ 26 w 44"/>
              <a:gd name="T49" fmla="*/ 35 h 47"/>
              <a:gd name="T50" fmla="*/ 27 w 44"/>
              <a:gd name="T51" fmla="*/ 19 h 47"/>
              <a:gd name="T52" fmla="*/ 27 w 44"/>
              <a:gd name="T53" fmla="*/ 18 h 47"/>
              <a:gd name="T54" fmla="*/ 18 w 44"/>
              <a:gd name="T55" fmla="*/ 32 h 47"/>
              <a:gd name="T56" fmla="*/ 26 w 44"/>
              <a:gd name="T57" fmla="*/ 34 h 47"/>
              <a:gd name="T58" fmla="*/ 18 w 44"/>
              <a:gd name="T59" fmla="*/ 39 h 47"/>
              <a:gd name="T60" fmla="*/ 27 w 44"/>
              <a:gd name="T61" fmla="*/ 31 h 47"/>
              <a:gd name="T62" fmla="*/ 27 w 44"/>
              <a:gd name="T63" fmla="*/ 30 h 47"/>
              <a:gd name="T64" fmla="*/ 18 w 44"/>
              <a:gd name="T65" fmla="*/ 36 h 47"/>
              <a:gd name="T66" fmla="*/ 18 w 44"/>
              <a:gd name="T67" fmla="*/ 35 h 47"/>
              <a:gd name="T68" fmla="*/ 31 w 44"/>
              <a:gd name="T69" fmla="*/ 21 h 47"/>
              <a:gd name="T70" fmla="*/ 19 w 44"/>
              <a:gd name="T71" fmla="*/ 32 h 47"/>
              <a:gd name="T72" fmla="*/ 30 w 44"/>
              <a:gd name="T73" fmla="*/ 21 h 47"/>
              <a:gd name="T74" fmla="*/ 26 w 44"/>
              <a:gd name="T75" fmla="*/ 16 h 47"/>
              <a:gd name="T76" fmla="*/ 19 w 44"/>
              <a:gd name="T77" fmla="*/ 7 h 47"/>
              <a:gd name="T78" fmla="*/ 22 w 44"/>
              <a:gd name="T79" fmla="*/ 10 h 47"/>
              <a:gd name="T80" fmla="*/ 25 w 44"/>
              <a:gd name="T81" fmla="*/ 12 h 47"/>
              <a:gd name="T82" fmla="*/ 25 w 44"/>
              <a:gd name="T83" fmla="*/ 12 h 47"/>
              <a:gd name="T84" fmla="*/ 9 w 44"/>
              <a:gd name="T85" fmla="*/ 28 h 47"/>
              <a:gd name="T86" fmla="*/ 27 w 44"/>
              <a:gd name="T87" fmla="*/ 18 h 47"/>
              <a:gd name="T88" fmla="*/ 21 w 44"/>
              <a:gd name="T89" fmla="*/ 24 h 47"/>
              <a:gd name="T90" fmla="*/ 17 w 44"/>
              <a:gd name="T91" fmla="*/ 28 h 47"/>
              <a:gd name="T92" fmla="*/ 18 w 44"/>
              <a:gd name="T93" fmla="*/ 44 h 47"/>
              <a:gd name="T94" fmla="*/ 21 w 44"/>
              <a:gd name="T95" fmla="*/ 43 h 47"/>
              <a:gd name="T96" fmla="*/ 26 w 44"/>
              <a:gd name="T97" fmla="*/ 43 h 47"/>
              <a:gd name="T98" fmla="*/ 27 w 44"/>
              <a:gd name="T99" fmla="*/ 30 h 47"/>
              <a:gd name="T100" fmla="*/ 31 w 44"/>
              <a:gd name="T101" fmla="*/ 29 h 47"/>
              <a:gd name="T102" fmla="*/ 35 w 44"/>
              <a:gd name="T103" fmla="*/ 29 h 47"/>
              <a:gd name="T104" fmla="*/ 40 w 44"/>
              <a:gd name="T105" fmla="*/ 30 h 47"/>
              <a:gd name="T106" fmla="*/ 33 w 44"/>
              <a:gd name="T107" fmla="*/ 27 h 47"/>
              <a:gd name="T108" fmla="*/ 19 w 44"/>
              <a:gd name="T109" fmla="*/ 3 h 47"/>
              <a:gd name="T110" fmla="*/ 5 w 44"/>
              <a:gd name="T111" fmla="*/ 26 h 47"/>
              <a:gd name="T112" fmla="*/ 5 w 44"/>
              <a:gd name="T113" fmla="*/ 23 h 47"/>
              <a:gd name="T114" fmla="*/ 6 w 44"/>
              <a:gd name="T115" fmla="*/ 28 h 47"/>
              <a:gd name="T116" fmla="*/ 8 w 44"/>
              <a:gd name="T117" fmla="*/ 28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4" h="47">
                <a:moveTo>
                  <a:pt x="15" y="45"/>
                </a:moveTo>
                <a:cubicBezTo>
                  <a:pt x="15" y="46"/>
                  <a:pt x="15" y="46"/>
                  <a:pt x="16" y="47"/>
                </a:cubicBezTo>
                <a:cubicBezTo>
                  <a:pt x="16" y="47"/>
                  <a:pt x="16" y="47"/>
                  <a:pt x="17" y="47"/>
                </a:cubicBezTo>
                <a:cubicBezTo>
                  <a:pt x="21" y="47"/>
                  <a:pt x="24" y="47"/>
                  <a:pt x="28" y="47"/>
                </a:cubicBezTo>
                <a:cubicBezTo>
                  <a:pt x="29" y="47"/>
                  <a:pt x="29" y="47"/>
                  <a:pt x="29" y="46"/>
                </a:cubicBezTo>
                <a:cubicBezTo>
                  <a:pt x="29" y="46"/>
                  <a:pt x="29" y="46"/>
                  <a:pt x="29" y="45"/>
                </a:cubicBezTo>
                <a:cubicBezTo>
                  <a:pt x="29" y="41"/>
                  <a:pt x="29" y="37"/>
                  <a:pt x="29" y="33"/>
                </a:cubicBezTo>
                <a:cubicBezTo>
                  <a:pt x="33" y="33"/>
                  <a:pt x="37" y="33"/>
                  <a:pt x="41" y="33"/>
                </a:cubicBezTo>
                <a:cubicBezTo>
                  <a:pt x="42" y="33"/>
                  <a:pt x="42" y="33"/>
                  <a:pt x="42" y="32"/>
                </a:cubicBezTo>
                <a:cubicBezTo>
                  <a:pt x="43" y="32"/>
                  <a:pt x="43" y="32"/>
                  <a:pt x="43" y="31"/>
                </a:cubicBezTo>
                <a:cubicBezTo>
                  <a:pt x="43" y="28"/>
                  <a:pt x="44" y="24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19"/>
                  <a:pt x="43" y="19"/>
                  <a:pt x="43" y="19"/>
                </a:cubicBezTo>
                <a:cubicBezTo>
                  <a:pt x="38" y="18"/>
                  <a:pt x="34" y="19"/>
                  <a:pt x="30" y="18"/>
                </a:cubicBezTo>
                <a:cubicBezTo>
                  <a:pt x="30" y="13"/>
                  <a:pt x="31" y="7"/>
                  <a:pt x="30" y="2"/>
                </a:cubicBezTo>
                <a:cubicBezTo>
                  <a:pt x="30" y="2"/>
                  <a:pt x="30" y="2"/>
                  <a:pt x="30" y="1"/>
                </a:cubicBezTo>
                <a:cubicBezTo>
                  <a:pt x="30" y="1"/>
                  <a:pt x="29" y="1"/>
                  <a:pt x="29" y="1"/>
                </a:cubicBezTo>
                <a:cubicBezTo>
                  <a:pt x="25" y="1"/>
                  <a:pt x="21" y="0"/>
                  <a:pt x="18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6" y="7"/>
                  <a:pt x="16" y="12"/>
                  <a:pt x="16" y="17"/>
                </a:cubicBezTo>
                <a:cubicBezTo>
                  <a:pt x="11" y="17"/>
                  <a:pt x="7" y="17"/>
                  <a:pt x="2" y="17"/>
                </a:cubicBezTo>
                <a:cubicBezTo>
                  <a:pt x="2" y="17"/>
                  <a:pt x="2" y="17"/>
                  <a:pt x="1" y="17"/>
                </a:cubicBezTo>
                <a:cubicBezTo>
                  <a:pt x="1" y="17"/>
                  <a:pt x="0" y="18"/>
                  <a:pt x="0" y="19"/>
                </a:cubicBezTo>
                <a:cubicBezTo>
                  <a:pt x="1" y="22"/>
                  <a:pt x="0" y="26"/>
                  <a:pt x="1" y="30"/>
                </a:cubicBezTo>
                <a:cubicBezTo>
                  <a:pt x="1" y="31"/>
                  <a:pt x="1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6" y="31"/>
                  <a:pt x="11" y="31"/>
                  <a:pt x="15" y="31"/>
                </a:cubicBezTo>
                <a:cubicBezTo>
                  <a:pt x="15" y="36"/>
                  <a:pt x="15" y="41"/>
                  <a:pt x="15" y="45"/>
                </a:cubicBezTo>
                <a:close/>
                <a:moveTo>
                  <a:pt x="5" y="28"/>
                </a:moveTo>
                <a:cubicBezTo>
                  <a:pt x="5" y="28"/>
                  <a:pt x="4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5" y="27"/>
                  <a:pt x="6" y="26"/>
                  <a:pt x="7" y="25"/>
                </a:cubicBezTo>
                <a:cubicBezTo>
                  <a:pt x="7" y="26"/>
                  <a:pt x="6" y="27"/>
                  <a:pt x="5" y="28"/>
                </a:cubicBezTo>
                <a:cubicBezTo>
                  <a:pt x="5" y="28"/>
                  <a:pt x="5" y="28"/>
                  <a:pt x="5" y="28"/>
                </a:cubicBezTo>
                <a:close/>
                <a:moveTo>
                  <a:pt x="3" y="25"/>
                </a:moveTo>
                <a:cubicBezTo>
                  <a:pt x="3" y="25"/>
                  <a:pt x="3" y="25"/>
                  <a:pt x="4" y="25"/>
                </a:cubicBezTo>
                <a:cubicBezTo>
                  <a:pt x="5" y="24"/>
                  <a:pt x="9" y="19"/>
                  <a:pt x="6" y="23"/>
                </a:cubicBezTo>
                <a:cubicBezTo>
                  <a:pt x="5" y="24"/>
                  <a:pt x="4" y="26"/>
                  <a:pt x="3" y="27"/>
                </a:cubicBezTo>
                <a:cubicBezTo>
                  <a:pt x="3" y="26"/>
                  <a:pt x="3" y="26"/>
                  <a:pt x="3" y="25"/>
                </a:cubicBezTo>
                <a:close/>
                <a:moveTo>
                  <a:pt x="3" y="24"/>
                </a:moveTo>
                <a:cubicBezTo>
                  <a:pt x="3" y="23"/>
                  <a:pt x="3" y="22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5" y="20"/>
                  <a:pt x="4" y="22"/>
                  <a:pt x="3" y="24"/>
                </a:cubicBezTo>
                <a:close/>
                <a:moveTo>
                  <a:pt x="3" y="20"/>
                </a:moveTo>
                <a:cubicBezTo>
                  <a:pt x="3" y="20"/>
                  <a:pt x="3" y="20"/>
                  <a:pt x="3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3" y="20"/>
                </a:cubicBezTo>
                <a:close/>
                <a:moveTo>
                  <a:pt x="7" y="25"/>
                </a:moveTo>
                <a:cubicBezTo>
                  <a:pt x="8" y="24"/>
                  <a:pt x="10" y="22"/>
                  <a:pt x="11" y="21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3" y="20"/>
                  <a:pt x="14" y="20"/>
                </a:cubicBezTo>
                <a:cubicBezTo>
                  <a:pt x="12" y="21"/>
                  <a:pt x="11" y="23"/>
                  <a:pt x="9" y="25"/>
                </a:cubicBezTo>
                <a:cubicBezTo>
                  <a:pt x="9" y="25"/>
                  <a:pt x="5" y="29"/>
                  <a:pt x="7" y="25"/>
                </a:cubicBezTo>
                <a:close/>
                <a:moveTo>
                  <a:pt x="15" y="20"/>
                </a:moveTo>
                <a:cubicBezTo>
                  <a:pt x="16" y="20"/>
                  <a:pt x="17" y="20"/>
                  <a:pt x="17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9" y="20"/>
                  <a:pt x="19" y="19"/>
                  <a:pt x="19" y="19"/>
                </a:cubicBezTo>
                <a:cubicBezTo>
                  <a:pt x="19" y="19"/>
                  <a:pt x="19" y="19"/>
                  <a:pt x="19" y="18"/>
                </a:cubicBezTo>
                <a:cubicBezTo>
                  <a:pt x="20" y="18"/>
                  <a:pt x="21" y="18"/>
                  <a:pt x="23" y="17"/>
                </a:cubicBezTo>
                <a:cubicBezTo>
                  <a:pt x="20" y="19"/>
                  <a:pt x="17" y="21"/>
                  <a:pt x="15" y="23"/>
                </a:cubicBezTo>
                <a:cubicBezTo>
                  <a:pt x="13" y="24"/>
                  <a:pt x="11" y="25"/>
                  <a:pt x="10" y="27"/>
                </a:cubicBezTo>
                <a:cubicBezTo>
                  <a:pt x="11" y="25"/>
                  <a:pt x="13" y="23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27" y="4"/>
                </a:moveTo>
                <a:cubicBezTo>
                  <a:pt x="28" y="7"/>
                  <a:pt x="27" y="11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5" y="15"/>
                  <a:pt x="23" y="16"/>
                  <a:pt x="22" y="17"/>
                </a:cubicBezTo>
                <a:cubicBezTo>
                  <a:pt x="21" y="17"/>
                  <a:pt x="17" y="19"/>
                  <a:pt x="20" y="17"/>
                </a:cubicBezTo>
                <a:cubicBezTo>
                  <a:pt x="23" y="15"/>
                  <a:pt x="26" y="13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5" y="10"/>
                  <a:pt x="24" y="11"/>
                  <a:pt x="23" y="12"/>
                </a:cubicBezTo>
                <a:cubicBezTo>
                  <a:pt x="22" y="12"/>
                  <a:pt x="17" y="16"/>
                  <a:pt x="19" y="14"/>
                </a:cubicBezTo>
                <a:cubicBezTo>
                  <a:pt x="22" y="11"/>
                  <a:pt x="25" y="9"/>
                  <a:pt x="27" y="5"/>
                </a:cubicBezTo>
                <a:cubicBezTo>
                  <a:pt x="27" y="5"/>
                  <a:pt x="27" y="5"/>
                  <a:pt x="26" y="5"/>
                </a:cubicBezTo>
                <a:cubicBezTo>
                  <a:pt x="24" y="6"/>
                  <a:pt x="21" y="9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9"/>
                  <a:pt x="21" y="7"/>
                  <a:pt x="22" y="7"/>
                </a:cubicBezTo>
                <a:cubicBezTo>
                  <a:pt x="23" y="6"/>
                  <a:pt x="23" y="5"/>
                  <a:pt x="24" y="3"/>
                </a:cubicBezTo>
                <a:cubicBezTo>
                  <a:pt x="25" y="3"/>
                  <a:pt x="26" y="3"/>
                  <a:pt x="27" y="4"/>
                </a:cubicBezTo>
                <a:close/>
                <a:moveTo>
                  <a:pt x="35" y="21"/>
                </a:moveTo>
                <a:cubicBezTo>
                  <a:pt x="33" y="23"/>
                  <a:pt x="31" y="25"/>
                  <a:pt x="29" y="27"/>
                </a:cubicBezTo>
                <a:cubicBezTo>
                  <a:pt x="28" y="28"/>
                  <a:pt x="27" y="29"/>
                  <a:pt x="26" y="30"/>
                </a:cubicBezTo>
                <a:cubicBezTo>
                  <a:pt x="27" y="29"/>
                  <a:pt x="28" y="28"/>
                  <a:pt x="28" y="27"/>
                </a:cubicBezTo>
                <a:cubicBezTo>
                  <a:pt x="30" y="25"/>
                  <a:pt x="31" y="23"/>
                  <a:pt x="32" y="21"/>
                </a:cubicBezTo>
                <a:cubicBezTo>
                  <a:pt x="33" y="21"/>
                  <a:pt x="34" y="21"/>
                  <a:pt x="35" y="21"/>
                </a:cubicBezTo>
                <a:close/>
                <a:moveTo>
                  <a:pt x="40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9" y="27"/>
                  <a:pt x="36" y="29"/>
                  <a:pt x="38" y="26"/>
                </a:cubicBezTo>
                <a:cubicBezTo>
                  <a:pt x="39" y="25"/>
                  <a:pt x="40" y="23"/>
                  <a:pt x="40" y="21"/>
                </a:cubicBezTo>
                <a:cubicBezTo>
                  <a:pt x="40" y="21"/>
                  <a:pt x="41" y="21"/>
                  <a:pt x="41" y="21"/>
                </a:cubicBezTo>
                <a:cubicBezTo>
                  <a:pt x="41" y="23"/>
                  <a:pt x="40" y="25"/>
                  <a:pt x="40" y="26"/>
                </a:cubicBezTo>
                <a:close/>
                <a:moveTo>
                  <a:pt x="22" y="42"/>
                </a:moveTo>
                <a:cubicBezTo>
                  <a:pt x="23" y="41"/>
                  <a:pt x="25" y="40"/>
                  <a:pt x="26" y="38"/>
                </a:cubicBezTo>
                <a:cubicBezTo>
                  <a:pt x="26" y="38"/>
                  <a:pt x="26" y="37"/>
                  <a:pt x="25" y="37"/>
                </a:cubicBezTo>
                <a:cubicBezTo>
                  <a:pt x="24" y="38"/>
                  <a:pt x="22" y="40"/>
                  <a:pt x="20" y="41"/>
                </a:cubicBezTo>
                <a:cubicBezTo>
                  <a:pt x="22" y="39"/>
                  <a:pt x="25" y="37"/>
                  <a:pt x="26" y="35"/>
                </a:cubicBezTo>
                <a:cubicBezTo>
                  <a:pt x="26" y="37"/>
                  <a:pt x="26" y="39"/>
                  <a:pt x="26" y="41"/>
                </a:cubicBezTo>
                <a:cubicBezTo>
                  <a:pt x="25" y="41"/>
                  <a:pt x="23" y="42"/>
                  <a:pt x="22" y="42"/>
                </a:cubicBezTo>
                <a:close/>
                <a:moveTo>
                  <a:pt x="27" y="18"/>
                </a:move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7" y="19"/>
                  <a:pt x="27" y="20"/>
                </a:cubicBezTo>
                <a:cubicBezTo>
                  <a:pt x="27" y="20"/>
                  <a:pt x="28" y="20"/>
                  <a:pt x="28" y="21"/>
                </a:cubicBezTo>
                <a:cubicBezTo>
                  <a:pt x="25" y="23"/>
                  <a:pt x="22" y="26"/>
                  <a:pt x="19" y="28"/>
                </a:cubicBezTo>
                <a:cubicBezTo>
                  <a:pt x="22" y="26"/>
                  <a:pt x="24" y="21"/>
                  <a:pt x="27" y="18"/>
                </a:cubicBezTo>
                <a:close/>
                <a:moveTo>
                  <a:pt x="29" y="21"/>
                </a:moveTo>
                <a:cubicBezTo>
                  <a:pt x="29" y="21"/>
                  <a:pt x="29" y="21"/>
                  <a:pt x="29" y="21"/>
                </a:cubicBezTo>
                <a:cubicBezTo>
                  <a:pt x="27" y="22"/>
                  <a:pt x="25" y="24"/>
                  <a:pt x="24" y="26"/>
                </a:cubicBezTo>
                <a:cubicBezTo>
                  <a:pt x="22" y="28"/>
                  <a:pt x="20" y="30"/>
                  <a:pt x="18" y="32"/>
                </a:cubicBezTo>
                <a:cubicBezTo>
                  <a:pt x="18" y="31"/>
                  <a:pt x="18" y="30"/>
                  <a:pt x="18" y="30"/>
                </a:cubicBezTo>
                <a:cubicBezTo>
                  <a:pt x="22" y="27"/>
                  <a:pt x="25" y="23"/>
                  <a:pt x="29" y="21"/>
                </a:cubicBezTo>
                <a:close/>
                <a:moveTo>
                  <a:pt x="26" y="34"/>
                </a:moveTo>
                <a:cubicBezTo>
                  <a:pt x="26" y="34"/>
                  <a:pt x="26" y="34"/>
                  <a:pt x="26" y="34"/>
                </a:cubicBezTo>
                <a:cubicBezTo>
                  <a:pt x="24" y="35"/>
                  <a:pt x="22" y="36"/>
                  <a:pt x="20" y="37"/>
                </a:cubicBezTo>
                <a:cubicBezTo>
                  <a:pt x="22" y="35"/>
                  <a:pt x="25" y="34"/>
                  <a:pt x="26" y="32"/>
                </a:cubicBezTo>
                <a:cubicBezTo>
                  <a:pt x="26" y="32"/>
                  <a:pt x="26" y="33"/>
                  <a:pt x="26" y="34"/>
                </a:cubicBezTo>
                <a:close/>
                <a:moveTo>
                  <a:pt x="18" y="39"/>
                </a:moveTo>
                <a:cubicBezTo>
                  <a:pt x="21" y="38"/>
                  <a:pt x="23" y="36"/>
                  <a:pt x="25" y="35"/>
                </a:cubicBezTo>
                <a:cubicBezTo>
                  <a:pt x="23" y="38"/>
                  <a:pt x="21" y="40"/>
                  <a:pt x="18" y="42"/>
                </a:cubicBezTo>
                <a:cubicBezTo>
                  <a:pt x="18" y="41"/>
                  <a:pt x="18" y="40"/>
                  <a:pt x="18" y="39"/>
                </a:cubicBezTo>
                <a:close/>
                <a:moveTo>
                  <a:pt x="27" y="31"/>
                </a:moveTo>
                <a:cubicBezTo>
                  <a:pt x="27" y="31"/>
                  <a:pt x="26" y="31"/>
                  <a:pt x="26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7" y="31"/>
                </a:cubicBezTo>
                <a:close/>
                <a:moveTo>
                  <a:pt x="25" y="32"/>
                </a:moveTo>
                <a:cubicBezTo>
                  <a:pt x="23" y="34"/>
                  <a:pt x="20" y="36"/>
                  <a:pt x="18" y="38"/>
                </a:cubicBezTo>
                <a:cubicBezTo>
                  <a:pt x="18" y="37"/>
                  <a:pt x="18" y="37"/>
                  <a:pt x="18" y="36"/>
                </a:cubicBezTo>
                <a:cubicBezTo>
                  <a:pt x="20" y="35"/>
                  <a:pt x="23" y="33"/>
                  <a:pt x="25" y="32"/>
                </a:cubicBezTo>
                <a:close/>
                <a:moveTo>
                  <a:pt x="25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22" y="32"/>
                  <a:pt x="20" y="34"/>
                  <a:pt x="18" y="35"/>
                </a:cubicBezTo>
                <a:cubicBezTo>
                  <a:pt x="18" y="34"/>
                  <a:pt x="18" y="34"/>
                  <a:pt x="18" y="33"/>
                </a:cubicBezTo>
                <a:cubicBezTo>
                  <a:pt x="22" y="31"/>
                  <a:pt x="24" y="28"/>
                  <a:pt x="27" y="25"/>
                </a:cubicBezTo>
                <a:cubicBezTo>
                  <a:pt x="28" y="24"/>
                  <a:pt x="28" y="23"/>
                  <a:pt x="29" y="23"/>
                </a:cubicBezTo>
                <a:cubicBezTo>
                  <a:pt x="29" y="22"/>
                  <a:pt x="30" y="22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29" y="24"/>
                  <a:pt x="27" y="27"/>
                  <a:pt x="25" y="31"/>
                </a:cubicBezTo>
                <a:close/>
                <a:moveTo>
                  <a:pt x="22" y="29"/>
                </a:moveTo>
                <a:cubicBezTo>
                  <a:pt x="21" y="30"/>
                  <a:pt x="20" y="31"/>
                  <a:pt x="19" y="32"/>
                </a:cubicBezTo>
                <a:cubicBezTo>
                  <a:pt x="18" y="33"/>
                  <a:pt x="18" y="32"/>
                  <a:pt x="20" y="31"/>
                </a:cubicBezTo>
                <a:cubicBezTo>
                  <a:pt x="20" y="30"/>
                  <a:pt x="21" y="29"/>
                  <a:pt x="22" y="29"/>
                </a:cubicBezTo>
                <a:cubicBezTo>
                  <a:pt x="25" y="26"/>
                  <a:pt x="27" y="24"/>
                  <a:pt x="29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27" y="23"/>
                  <a:pt x="25" y="26"/>
                  <a:pt x="22" y="29"/>
                </a:cubicBezTo>
                <a:close/>
                <a:moveTo>
                  <a:pt x="24" y="17"/>
                </a:moveTo>
                <a:cubicBezTo>
                  <a:pt x="24" y="17"/>
                  <a:pt x="24" y="17"/>
                  <a:pt x="24" y="17"/>
                </a:cubicBezTo>
                <a:cubicBezTo>
                  <a:pt x="25" y="16"/>
                  <a:pt x="25" y="16"/>
                  <a:pt x="26" y="16"/>
                </a:cubicBezTo>
                <a:cubicBezTo>
                  <a:pt x="25" y="16"/>
                  <a:pt x="25" y="16"/>
                  <a:pt x="24" y="17"/>
                </a:cubicBezTo>
                <a:close/>
                <a:moveTo>
                  <a:pt x="21" y="6"/>
                </a:moveTo>
                <a:cubicBezTo>
                  <a:pt x="20" y="7"/>
                  <a:pt x="19" y="8"/>
                  <a:pt x="19" y="8"/>
                </a:cubicBezTo>
                <a:cubicBezTo>
                  <a:pt x="19" y="8"/>
                  <a:pt x="19" y="7"/>
                  <a:pt x="19" y="7"/>
                </a:cubicBezTo>
                <a:cubicBezTo>
                  <a:pt x="20" y="6"/>
                  <a:pt x="21" y="6"/>
                  <a:pt x="22" y="5"/>
                </a:cubicBezTo>
                <a:cubicBezTo>
                  <a:pt x="25" y="3"/>
                  <a:pt x="22" y="6"/>
                  <a:pt x="21" y="6"/>
                </a:cubicBezTo>
                <a:close/>
                <a:moveTo>
                  <a:pt x="25" y="7"/>
                </a:moveTo>
                <a:cubicBezTo>
                  <a:pt x="28" y="5"/>
                  <a:pt x="23" y="10"/>
                  <a:pt x="22" y="10"/>
                </a:cubicBezTo>
                <a:cubicBezTo>
                  <a:pt x="21" y="12"/>
                  <a:pt x="20" y="13"/>
                  <a:pt x="19" y="14"/>
                </a:cubicBezTo>
                <a:cubicBezTo>
                  <a:pt x="19" y="13"/>
                  <a:pt x="19" y="12"/>
                  <a:pt x="19" y="11"/>
                </a:cubicBezTo>
                <a:cubicBezTo>
                  <a:pt x="21" y="10"/>
                  <a:pt x="23" y="8"/>
                  <a:pt x="25" y="7"/>
                </a:cubicBezTo>
                <a:close/>
                <a:moveTo>
                  <a:pt x="25" y="12"/>
                </a:moveTo>
                <a:cubicBezTo>
                  <a:pt x="28" y="9"/>
                  <a:pt x="24" y="13"/>
                  <a:pt x="23" y="14"/>
                </a:cubicBezTo>
                <a:cubicBezTo>
                  <a:pt x="22" y="15"/>
                  <a:pt x="20" y="16"/>
                  <a:pt x="19" y="17"/>
                </a:cubicBezTo>
                <a:cubicBezTo>
                  <a:pt x="19" y="17"/>
                  <a:pt x="19" y="16"/>
                  <a:pt x="19" y="15"/>
                </a:cubicBezTo>
                <a:cubicBezTo>
                  <a:pt x="21" y="14"/>
                  <a:pt x="23" y="13"/>
                  <a:pt x="25" y="12"/>
                </a:cubicBezTo>
                <a:close/>
                <a:moveTo>
                  <a:pt x="22" y="18"/>
                </a:moveTo>
                <a:cubicBezTo>
                  <a:pt x="19" y="21"/>
                  <a:pt x="15" y="24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2" y="28"/>
                  <a:pt x="10" y="28"/>
                  <a:pt x="9" y="28"/>
                </a:cubicBezTo>
                <a:cubicBezTo>
                  <a:pt x="14" y="25"/>
                  <a:pt x="19" y="21"/>
                  <a:pt x="22" y="18"/>
                </a:cubicBezTo>
                <a:close/>
                <a:moveTo>
                  <a:pt x="27" y="15"/>
                </a:moveTo>
                <a:cubicBezTo>
                  <a:pt x="27" y="15"/>
                  <a:pt x="27" y="15"/>
                  <a:pt x="27" y="15"/>
                </a:cubicBezTo>
                <a:cubicBezTo>
                  <a:pt x="27" y="16"/>
                  <a:pt x="27" y="17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3" y="21"/>
                  <a:pt x="19" y="24"/>
                  <a:pt x="16" y="27"/>
                </a:cubicBezTo>
                <a:cubicBezTo>
                  <a:pt x="15" y="28"/>
                  <a:pt x="16" y="28"/>
                  <a:pt x="16" y="28"/>
                </a:cubicBezTo>
                <a:cubicBezTo>
                  <a:pt x="18" y="26"/>
                  <a:pt x="19" y="25"/>
                  <a:pt x="21" y="24"/>
                </a:cubicBezTo>
                <a:cubicBezTo>
                  <a:pt x="22" y="23"/>
                  <a:pt x="23" y="22"/>
                  <a:pt x="24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3"/>
                  <a:pt x="20" y="26"/>
                  <a:pt x="18" y="29"/>
                </a:cubicBezTo>
                <a:cubicBezTo>
                  <a:pt x="18" y="28"/>
                  <a:pt x="18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6" y="28"/>
                  <a:pt x="15" y="28"/>
                  <a:pt x="14" y="28"/>
                </a:cubicBezTo>
                <a:cubicBezTo>
                  <a:pt x="18" y="23"/>
                  <a:pt x="22" y="19"/>
                  <a:pt x="27" y="15"/>
                </a:cubicBezTo>
                <a:close/>
                <a:moveTo>
                  <a:pt x="18" y="44"/>
                </a:moveTo>
                <a:cubicBezTo>
                  <a:pt x="18" y="44"/>
                  <a:pt x="18" y="43"/>
                  <a:pt x="18" y="43"/>
                </a:cubicBezTo>
                <a:cubicBezTo>
                  <a:pt x="20" y="42"/>
                  <a:pt x="22" y="40"/>
                  <a:pt x="24" y="39"/>
                </a:cubicBezTo>
                <a:cubicBezTo>
                  <a:pt x="23" y="40"/>
                  <a:pt x="22" y="41"/>
                  <a:pt x="21" y="43"/>
                </a:cubicBezTo>
                <a:cubicBezTo>
                  <a:pt x="21" y="43"/>
                  <a:pt x="21" y="44"/>
                  <a:pt x="21" y="43"/>
                </a:cubicBezTo>
                <a:cubicBezTo>
                  <a:pt x="22" y="43"/>
                  <a:pt x="23" y="43"/>
                  <a:pt x="23" y="43"/>
                </a:cubicBezTo>
                <a:cubicBezTo>
                  <a:pt x="24" y="42"/>
                  <a:pt x="24" y="42"/>
                  <a:pt x="25" y="42"/>
                </a:cubicBezTo>
                <a:cubicBezTo>
                  <a:pt x="26" y="41"/>
                  <a:pt x="26" y="43"/>
                  <a:pt x="26" y="43"/>
                </a:cubicBezTo>
                <a:cubicBezTo>
                  <a:pt x="26" y="43"/>
                  <a:pt x="26" y="43"/>
                  <a:pt x="26" y="43"/>
                </a:cubicBezTo>
                <a:cubicBezTo>
                  <a:pt x="26" y="44"/>
                  <a:pt x="26" y="44"/>
                  <a:pt x="26" y="45"/>
                </a:cubicBezTo>
                <a:cubicBezTo>
                  <a:pt x="23" y="44"/>
                  <a:pt x="21" y="44"/>
                  <a:pt x="18" y="44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7" y="30"/>
                </a:cubicBezTo>
                <a:cubicBezTo>
                  <a:pt x="30" y="28"/>
                  <a:pt x="32" y="26"/>
                  <a:pt x="34" y="24"/>
                </a:cubicBezTo>
                <a:cubicBezTo>
                  <a:pt x="35" y="22"/>
                  <a:pt x="38" y="20"/>
                  <a:pt x="34" y="24"/>
                </a:cubicBezTo>
                <a:cubicBezTo>
                  <a:pt x="33" y="26"/>
                  <a:pt x="32" y="27"/>
                  <a:pt x="31" y="29"/>
                </a:cubicBezTo>
                <a:cubicBezTo>
                  <a:pt x="30" y="29"/>
                  <a:pt x="31" y="30"/>
                  <a:pt x="31" y="29"/>
                </a:cubicBezTo>
                <a:cubicBezTo>
                  <a:pt x="33" y="28"/>
                  <a:pt x="35" y="26"/>
                  <a:pt x="37" y="25"/>
                </a:cubicBezTo>
                <a:cubicBezTo>
                  <a:pt x="38" y="24"/>
                  <a:pt x="40" y="22"/>
                  <a:pt x="38" y="25"/>
                </a:cubicBezTo>
                <a:cubicBezTo>
                  <a:pt x="37" y="26"/>
                  <a:pt x="36" y="27"/>
                  <a:pt x="35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7" y="29"/>
                  <a:pt x="40" y="26"/>
                  <a:pt x="39" y="28"/>
                </a:cubicBezTo>
                <a:cubicBezTo>
                  <a:pt x="39" y="29"/>
                  <a:pt x="40" y="29"/>
                  <a:pt x="40" y="29"/>
                </a:cubicBezTo>
                <a:cubicBezTo>
                  <a:pt x="40" y="28"/>
                  <a:pt x="40" y="28"/>
                  <a:pt x="40" y="27"/>
                </a:cubicBezTo>
                <a:cubicBezTo>
                  <a:pt x="40" y="28"/>
                  <a:pt x="40" y="29"/>
                  <a:pt x="40" y="30"/>
                </a:cubicBezTo>
                <a:cubicBezTo>
                  <a:pt x="36" y="30"/>
                  <a:pt x="32" y="30"/>
                  <a:pt x="28" y="30"/>
                </a:cubicBezTo>
                <a:close/>
                <a:moveTo>
                  <a:pt x="37" y="21"/>
                </a:moveTo>
                <a:cubicBezTo>
                  <a:pt x="38" y="21"/>
                  <a:pt x="39" y="21"/>
                  <a:pt x="39" y="21"/>
                </a:cubicBezTo>
                <a:cubicBezTo>
                  <a:pt x="37" y="23"/>
                  <a:pt x="35" y="25"/>
                  <a:pt x="33" y="27"/>
                </a:cubicBezTo>
                <a:cubicBezTo>
                  <a:pt x="35" y="25"/>
                  <a:pt x="36" y="23"/>
                  <a:pt x="37" y="21"/>
                </a:cubicBezTo>
                <a:close/>
                <a:moveTo>
                  <a:pt x="23" y="3"/>
                </a:moveTo>
                <a:cubicBezTo>
                  <a:pt x="22" y="4"/>
                  <a:pt x="20" y="5"/>
                  <a:pt x="19" y="6"/>
                </a:cubicBezTo>
                <a:cubicBezTo>
                  <a:pt x="19" y="5"/>
                  <a:pt x="19" y="4"/>
                  <a:pt x="19" y="3"/>
                </a:cubicBezTo>
                <a:cubicBezTo>
                  <a:pt x="20" y="3"/>
                  <a:pt x="22" y="3"/>
                  <a:pt x="23" y="3"/>
                </a:cubicBezTo>
                <a:close/>
                <a:moveTo>
                  <a:pt x="11" y="20"/>
                </a:moveTo>
                <a:cubicBezTo>
                  <a:pt x="11" y="20"/>
                  <a:pt x="11" y="20"/>
                  <a:pt x="11" y="20"/>
                </a:cubicBezTo>
                <a:cubicBezTo>
                  <a:pt x="9" y="22"/>
                  <a:pt x="7" y="24"/>
                  <a:pt x="5" y="26"/>
                </a:cubicBezTo>
                <a:cubicBezTo>
                  <a:pt x="2" y="29"/>
                  <a:pt x="7" y="23"/>
                  <a:pt x="6" y="24"/>
                </a:cubicBezTo>
                <a:cubicBezTo>
                  <a:pt x="7" y="23"/>
                  <a:pt x="8" y="22"/>
                  <a:pt x="8" y="20"/>
                </a:cubicBezTo>
                <a:cubicBezTo>
                  <a:pt x="9" y="20"/>
                  <a:pt x="8" y="20"/>
                  <a:pt x="8" y="20"/>
                </a:cubicBezTo>
                <a:cubicBezTo>
                  <a:pt x="7" y="21"/>
                  <a:pt x="6" y="22"/>
                  <a:pt x="5" y="23"/>
                </a:cubicBezTo>
                <a:cubicBezTo>
                  <a:pt x="2" y="25"/>
                  <a:pt x="5" y="21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7" y="20"/>
                  <a:pt x="9" y="20"/>
                  <a:pt x="11" y="20"/>
                </a:cubicBezTo>
                <a:close/>
                <a:moveTo>
                  <a:pt x="6" y="28"/>
                </a:moveTo>
                <a:cubicBezTo>
                  <a:pt x="8" y="27"/>
                  <a:pt x="10" y="25"/>
                  <a:pt x="12" y="23"/>
                </a:cubicBezTo>
                <a:cubicBezTo>
                  <a:pt x="14" y="20"/>
                  <a:pt x="12" y="22"/>
                  <a:pt x="11" y="24"/>
                </a:cubicBezTo>
                <a:cubicBezTo>
                  <a:pt x="10" y="25"/>
                  <a:pt x="9" y="27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7" y="28"/>
                  <a:pt x="6" y="2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3" name="Freeform 74"/>
          <p:cNvSpPr>
            <a:spLocks noEditPoints="1"/>
          </p:cNvSpPr>
          <p:nvPr/>
        </p:nvSpPr>
        <p:spPr bwMode="auto">
          <a:xfrm>
            <a:off x="11423650" y="2795588"/>
            <a:ext cx="82550" cy="71438"/>
          </a:xfrm>
          <a:custGeom>
            <a:avLst/>
            <a:gdLst>
              <a:gd name="T0" fmla="*/ 17 w 22"/>
              <a:gd name="T1" fmla="*/ 8 h 19"/>
              <a:gd name="T2" fmla="*/ 12 w 22"/>
              <a:gd name="T3" fmla="*/ 3 h 19"/>
              <a:gd name="T4" fmla="*/ 4 w 22"/>
              <a:gd name="T5" fmla="*/ 1 h 19"/>
              <a:gd name="T6" fmla="*/ 2 w 22"/>
              <a:gd name="T7" fmla="*/ 1 h 19"/>
              <a:gd name="T8" fmla="*/ 0 w 22"/>
              <a:gd name="T9" fmla="*/ 2 h 19"/>
              <a:gd name="T10" fmla="*/ 7 w 22"/>
              <a:gd name="T11" fmla="*/ 12 h 19"/>
              <a:gd name="T12" fmla="*/ 17 w 22"/>
              <a:gd name="T13" fmla="*/ 18 h 19"/>
              <a:gd name="T14" fmla="*/ 17 w 22"/>
              <a:gd name="T15" fmla="*/ 8 h 19"/>
              <a:gd name="T16" fmla="*/ 5 w 22"/>
              <a:gd name="T17" fmla="*/ 5 h 19"/>
              <a:gd name="T18" fmla="*/ 12 w 22"/>
              <a:gd name="T19" fmla="*/ 8 h 19"/>
              <a:gd name="T20" fmla="*/ 13 w 22"/>
              <a:gd name="T21" fmla="*/ 8 h 19"/>
              <a:gd name="T22" fmla="*/ 7 w 22"/>
              <a:gd name="T23" fmla="*/ 8 h 19"/>
              <a:gd name="T24" fmla="*/ 7 w 22"/>
              <a:gd name="T25" fmla="*/ 8 h 19"/>
              <a:gd name="T26" fmla="*/ 14 w 22"/>
              <a:gd name="T27" fmla="*/ 12 h 19"/>
              <a:gd name="T28" fmla="*/ 10 w 22"/>
              <a:gd name="T29" fmla="*/ 12 h 19"/>
              <a:gd name="T30" fmla="*/ 8 w 22"/>
              <a:gd name="T31" fmla="*/ 9 h 19"/>
              <a:gd name="T32" fmla="*/ 5 w 22"/>
              <a:gd name="T33" fmla="*/ 5 h 19"/>
              <a:gd name="T34" fmla="*/ 4 w 22"/>
              <a:gd name="T35" fmla="*/ 4 h 19"/>
              <a:gd name="T36" fmla="*/ 5 w 22"/>
              <a:gd name="T37" fmla="*/ 4 h 19"/>
              <a:gd name="T38" fmla="*/ 4 w 22"/>
              <a:gd name="T39" fmla="*/ 4 h 19"/>
              <a:gd name="T40" fmla="*/ 4 w 22"/>
              <a:gd name="T41" fmla="*/ 4 h 19"/>
              <a:gd name="T42" fmla="*/ 4 w 22"/>
              <a:gd name="T43" fmla="*/ 4 h 19"/>
              <a:gd name="T44" fmla="*/ 12 w 22"/>
              <a:gd name="T45" fmla="*/ 7 h 19"/>
              <a:gd name="T46" fmla="*/ 6 w 22"/>
              <a:gd name="T47" fmla="*/ 5 h 19"/>
              <a:gd name="T48" fmla="*/ 11 w 22"/>
              <a:gd name="T49" fmla="*/ 6 h 19"/>
              <a:gd name="T50" fmla="*/ 12 w 22"/>
              <a:gd name="T51" fmla="*/ 7 h 19"/>
              <a:gd name="T52" fmla="*/ 15 w 22"/>
              <a:gd name="T53" fmla="*/ 11 h 19"/>
              <a:gd name="T54" fmla="*/ 8 w 22"/>
              <a:gd name="T55" fmla="*/ 9 h 19"/>
              <a:gd name="T56" fmla="*/ 13 w 22"/>
              <a:gd name="T57" fmla="*/ 9 h 19"/>
              <a:gd name="T58" fmla="*/ 15 w 22"/>
              <a:gd name="T59" fmla="*/ 11 h 19"/>
              <a:gd name="T60" fmla="*/ 16 w 22"/>
              <a:gd name="T61" fmla="*/ 15 h 19"/>
              <a:gd name="T62" fmla="*/ 15 w 22"/>
              <a:gd name="T63" fmla="*/ 15 h 19"/>
              <a:gd name="T64" fmla="*/ 13 w 22"/>
              <a:gd name="T65" fmla="*/ 14 h 19"/>
              <a:gd name="T66" fmla="*/ 11 w 22"/>
              <a:gd name="T67" fmla="*/ 13 h 19"/>
              <a:gd name="T68" fmla="*/ 15 w 22"/>
              <a:gd name="T69" fmla="*/ 12 h 19"/>
              <a:gd name="T70" fmla="*/ 15 w 22"/>
              <a:gd name="T71" fmla="*/ 12 h 19"/>
              <a:gd name="T72" fmla="*/ 16 w 22"/>
              <a:gd name="T73" fmla="*/ 1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19">
                <a:moveTo>
                  <a:pt x="17" y="8"/>
                </a:moveTo>
                <a:cubicBezTo>
                  <a:pt x="15" y="7"/>
                  <a:pt x="14" y="4"/>
                  <a:pt x="12" y="3"/>
                </a:cubicBezTo>
                <a:cubicBezTo>
                  <a:pt x="9" y="2"/>
                  <a:pt x="6" y="2"/>
                  <a:pt x="4" y="1"/>
                </a:cubicBezTo>
                <a:cubicBezTo>
                  <a:pt x="3" y="0"/>
                  <a:pt x="2" y="0"/>
                  <a:pt x="2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6"/>
                  <a:pt x="4" y="10"/>
                  <a:pt x="7" y="12"/>
                </a:cubicBezTo>
                <a:cubicBezTo>
                  <a:pt x="9" y="15"/>
                  <a:pt x="13" y="19"/>
                  <a:pt x="17" y="18"/>
                </a:cubicBezTo>
                <a:cubicBezTo>
                  <a:pt x="22" y="17"/>
                  <a:pt x="19" y="11"/>
                  <a:pt x="17" y="8"/>
                </a:cubicBezTo>
                <a:close/>
                <a:moveTo>
                  <a:pt x="5" y="5"/>
                </a:moveTo>
                <a:cubicBezTo>
                  <a:pt x="7" y="7"/>
                  <a:pt x="10" y="7"/>
                  <a:pt x="12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1" y="8"/>
                  <a:pt x="9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9" y="11"/>
                  <a:pt x="12" y="11"/>
                  <a:pt x="14" y="12"/>
                </a:cubicBezTo>
                <a:cubicBezTo>
                  <a:pt x="13" y="12"/>
                  <a:pt x="12" y="12"/>
                  <a:pt x="10" y="12"/>
                </a:cubicBezTo>
                <a:cubicBezTo>
                  <a:pt x="9" y="11"/>
                  <a:pt x="8" y="10"/>
                  <a:pt x="8" y="9"/>
                </a:cubicBezTo>
                <a:cubicBezTo>
                  <a:pt x="7" y="8"/>
                  <a:pt x="6" y="7"/>
                  <a:pt x="5" y="5"/>
                </a:cubicBezTo>
                <a:close/>
                <a:moveTo>
                  <a:pt x="4" y="4"/>
                </a:moveTo>
                <a:cubicBezTo>
                  <a:pt x="4" y="4"/>
                  <a:pt x="4" y="4"/>
                  <a:pt x="5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lose/>
                <a:moveTo>
                  <a:pt x="12" y="7"/>
                </a:moveTo>
                <a:cubicBezTo>
                  <a:pt x="10" y="6"/>
                  <a:pt x="8" y="6"/>
                  <a:pt x="6" y="5"/>
                </a:cubicBezTo>
                <a:cubicBezTo>
                  <a:pt x="8" y="5"/>
                  <a:pt x="9" y="6"/>
                  <a:pt x="11" y="6"/>
                </a:cubicBezTo>
                <a:cubicBezTo>
                  <a:pt x="11" y="6"/>
                  <a:pt x="12" y="7"/>
                  <a:pt x="12" y="7"/>
                </a:cubicBezTo>
                <a:close/>
                <a:moveTo>
                  <a:pt x="15" y="11"/>
                </a:moveTo>
                <a:cubicBezTo>
                  <a:pt x="13" y="10"/>
                  <a:pt x="10" y="10"/>
                  <a:pt x="8" y="9"/>
                </a:cubicBezTo>
                <a:cubicBezTo>
                  <a:pt x="10" y="9"/>
                  <a:pt x="12" y="9"/>
                  <a:pt x="13" y="9"/>
                </a:cubicBezTo>
                <a:cubicBezTo>
                  <a:pt x="14" y="10"/>
                  <a:pt x="14" y="10"/>
                  <a:pt x="15" y="11"/>
                </a:cubicBezTo>
                <a:close/>
                <a:moveTo>
                  <a:pt x="16" y="15"/>
                </a:moveTo>
                <a:cubicBezTo>
                  <a:pt x="16" y="15"/>
                  <a:pt x="16" y="15"/>
                  <a:pt x="15" y="15"/>
                </a:cubicBezTo>
                <a:cubicBezTo>
                  <a:pt x="15" y="15"/>
                  <a:pt x="14" y="14"/>
                  <a:pt x="13" y="14"/>
                </a:cubicBezTo>
                <a:cubicBezTo>
                  <a:pt x="12" y="14"/>
                  <a:pt x="11" y="13"/>
                  <a:pt x="11" y="13"/>
                </a:cubicBezTo>
                <a:cubicBezTo>
                  <a:pt x="12" y="13"/>
                  <a:pt x="14" y="13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7" y="14"/>
                  <a:pt x="17" y="16"/>
                  <a:pt x="16" y="1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4" name="Freeform 75"/>
          <p:cNvSpPr>
            <a:spLocks noEditPoints="1"/>
          </p:cNvSpPr>
          <p:nvPr/>
        </p:nvSpPr>
        <p:spPr bwMode="auto">
          <a:xfrm>
            <a:off x="11145837" y="2179638"/>
            <a:ext cx="877887" cy="1047750"/>
          </a:xfrm>
          <a:custGeom>
            <a:avLst/>
            <a:gdLst>
              <a:gd name="T0" fmla="*/ 80 w 234"/>
              <a:gd name="T1" fmla="*/ 20 h 279"/>
              <a:gd name="T2" fmla="*/ 57 w 234"/>
              <a:gd name="T3" fmla="*/ 89 h 279"/>
              <a:gd name="T4" fmla="*/ 53 w 234"/>
              <a:gd name="T5" fmla="*/ 106 h 279"/>
              <a:gd name="T6" fmla="*/ 48 w 234"/>
              <a:gd name="T7" fmla="*/ 89 h 279"/>
              <a:gd name="T8" fmla="*/ 95 w 234"/>
              <a:gd name="T9" fmla="*/ 97 h 279"/>
              <a:gd name="T10" fmla="*/ 63 w 234"/>
              <a:gd name="T11" fmla="*/ 99 h 279"/>
              <a:gd name="T12" fmla="*/ 93 w 234"/>
              <a:gd name="T13" fmla="*/ 112 h 279"/>
              <a:gd name="T14" fmla="*/ 92 w 234"/>
              <a:gd name="T15" fmla="*/ 133 h 279"/>
              <a:gd name="T16" fmla="*/ 131 w 234"/>
              <a:gd name="T17" fmla="*/ 154 h 279"/>
              <a:gd name="T18" fmla="*/ 109 w 234"/>
              <a:gd name="T19" fmla="*/ 161 h 279"/>
              <a:gd name="T20" fmla="*/ 99 w 234"/>
              <a:gd name="T21" fmla="*/ 163 h 279"/>
              <a:gd name="T22" fmla="*/ 77 w 234"/>
              <a:gd name="T23" fmla="*/ 141 h 279"/>
              <a:gd name="T24" fmla="*/ 57 w 234"/>
              <a:gd name="T25" fmla="*/ 123 h 279"/>
              <a:gd name="T26" fmla="*/ 60 w 234"/>
              <a:gd name="T27" fmla="*/ 118 h 279"/>
              <a:gd name="T28" fmla="*/ 86 w 234"/>
              <a:gd name="T29" fmla="*/ 120 h 279"/>
              <a:gd name="T30" fmla="*/ 65 w 234"/>
              <a:gd name="T31" fmla="*/ 100 h 279"/>
              <a:gd name="T32" fmla="*/ 116 w 234"/>
              <a:gd name="T33" fmla="*/ 108 h 279"/>
              <a:gd name="T34" fmla="*/ 45 w 234"/>
              <a:gd name="T35" fmla="*/ 78 h 279"/>
              <a:gd name="T36" fmla="*/ 27 w 234"/>
              <a:gd name="T37" fmla="*/ 95 h 279"/>
              <a:gd name="T38" fmla="*/ 20 w 234"/>
              <a:gd name="T39" fmla="*/ 111 h 279"/>
              <a:gd name="T40" fmla="*/ 30 w 234"/>
              <a:gd name="T41" fmla="*/ 88 h 279"/>
              <a:gd name="T42" fmla="*/ 50 w 234"/>
              <a:gd name="T43" fmla="*/ 75 h 279"/>
              <a:gd name="T44" fmla="*/ 148 w 234"/>
              <a:gd name="T45" fmla="*/ 65 h 279"/>
              <a:gd name="T46" fmla="*/ 101 w 234"/>
              <a:gd name="T47" fmla="*/ 51 h 279"/>
              <a:gd name="T48" fmla="*/ 71 w 234"/>
              <a:gd name="T49" fmla="*/ 40 h 279"/>
              <a:gd name="T50" fmla="*/ 64 w 234"/>
              <a:gd name="T51" fmla="*/ 46 h 279"/>
              <a:gd name="T52" fmla="*/ 67 w 234"/>
              <a:gd name="T53" fmla="*/ 57 h 279"/>
              <a:gd name="T54" fmla="*/ 68 w 234"/>
              <a:gd name="T55" fmla="*/ 72 h 279"/>
              <a:gd name="T56" fmla="*/ 133 w 234"/>
              <a:gd name="T57" fmla="*/ 89 h 279"/>
              <a:gd name="T58" fmla="*/ 144 w 234"/>
              <a:gd name="T59" fmla="*/ 80 h 279"/>
              <a:gd name="T60" fmla="*/ 129 w 234"/>
              <a:gd name="T61" fmla="*/ 66 h 279"/>
              <a:gd name="T62" fmla="*/ 132 w 234"/>
              <a:gd name="T63" fmla="*/ 85 h 279"/>
              <a:gd name="T64" fmla="*/ 61 w 234"/>
              <a:gd name="T65" fmla="*/ 72 h 279"/>
              <a:gd name="T66" fmla="*/ 52 w 234"/>
              <a:gd name="T67" fmla="*/ 60 h 279"/>
              <a:gd name="T68" fmla="*/ 57 w 234"/>
              <a:gd name="T69" fmla="*/ 36 h 279"/>
              <a:gd name="T70" fmla="*/ 73 w 234"/>
              <a:gd name="T71" fmla="*/ 27 h 279"/>
              <a:gd name="T72" fmla="*/ 97 w 234"/>
              <a:gd name="T73" fmla="*/ 38 h 279"/>
              <a:gd name="T74" fmla="*/ 97 w 234"/>
              <a:gd name="T75" fmla="*/ 29 h 279"/>
              <a:gd name="T76" fmla="*/ 109 w 234"/>
              <a:gd name="T77" fmla="*/ 38 h 279"/>
              <a:gd name="T78" fmla="*/ 83 w 234"/>
              <a:gd name="T79" fmla="*/ 34 h 279"/>
              <a:gd name="T80" fmla="*/ 222 w 234"/>
              <a:gd name="T81" fmla="*/ 127 h 279"/>
              <a:gd name="T82" fmla="*/ 217 w 234"/>
              <a:gd name="T83" fmla="*/ 128 h 279"/>
              <a:gd name="T84" fmla="*/ 209 w 234"/>
              <a:gd name="T85" fmla="*/ 62 h 279"/>
              <a:gd name="T86" fmla="*/ 221 w 234"/>
              <a:gd name="T87" fmla="*/ 92 h 279"/>
              <a:gd name="T88" fmla="*/ 224 w 234"/>
              <a:gd name="T89" fmla="*/ 115 h 279"/>
              <a:gd name="T90" fmla="*/ 205 w 234"/>
              <a:gd name="T91" fmla="*/ 114 h 279"/>
              <a:gd name="T92" fmla="*/ 201 w 234"/>
              <a:gd name="T93" fmla="*/ 90 h 279"/>
              <a:gd name="T94" fmla="*/ 208 w 234"/>
              <a:gd name="T95" fmla="*/ 73 h 279"/>
              <a:gd name="T96" fmla="*/ 36 w 234"/>
              <a:gd name="T97" fmla="*/ 96 h 279"/>
              <a:gd name="T98" fmla="*/ 119 w 234"/>
              <a:gd name="T99" fmla="*/ 42 h 279"/>
              <a:gd name="T100" fmla="*/ 183 w 234"/>
              <a:gd name="T101" fmla="*/ 34 h 279"/>
              <a:gd name="T102" fmla="*/ 115 w 234"/>
              <a:gd name="T103" fmla="*/ 227 h 279"/>
              <a:gd name="T104" fmla="*/ 168 w 234"/>
              <a:gd name="T105" fmla="*/ 273 h 279"/>
              <a:gd name="T106" fmla="*/ 58 w 234"/>
              <a:gd name="T107" fmla="*/ 262 h 279"/>
              <a:gd name="T108" fmla="*/ 100 w 234"/>
              <a:gd name="T109" fmla="*/ 272 h 279"/>
              <a:gd name="T110" fmla="*/ 145 w 234"/>
              <a:gd name="T111" fmla="*/ 275 h 279"/>
              <a:gd name="T112" fmla="*/ 124 w 234"/>
              <a:gd name="T113" fmla="*/ 233 h 279"/>
              <a:gd name="T114" fmla="*/ 132 w 234"/>
              <a:gd name="T115" fmla="*/ 238 h 279"/>
              <a:gd name="T116" fmla="*/ 178 w 234"/>
              <a:gd name="T117" fmla="*/ 260 h 279"/>
              <a:gd name="T118" fmla="*/ 102 w 234"/>
              <a:gd name="T119" fmla="*/ 254 h 279"/>
              <a:gd name="T120" fmla="*/ 70 w 234"/>
              <a:gd name="T121" fmla="*/ 270 h 279"/>
              <a:gd name="T122" fmla="*/ 117 w 234"/>
              <a:gd name="T123" fmla="*/ 222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4" h="279">
                <a:moveTo>
                  <a:pt x="7" y="94"/>
                </a:moveTo>
                <a:cubicBezTo>
                  <a:pt x="0" y="132"/>
                  <a:pt x="15" y="175"/>
                  <a:pt x="47" y="199"/>
                </a:cubicBezTo>
                <a:cubicBezTo>
                  <a:pt x="61" y="208"/>
                  <a:pt x="77" y="215"/>
                  <a:pt x="93" y="218"/>
                </a:cubicBezTo>
                <a:cubicBezTo>
                  <a:pt x="100" y="220"/>
                  <a:pt x="107" y="221"/>
                  <a:pt x="114" y="221"/>
                </a:cubicBezTo>
                <a:cubicBezTo>
                  <a:pt x="111" y="228"/>
                  <a:pt x="109" y="235"/>
                  <a:pt x="110" y="243"/>
                </a:cubicBezTo>
                <a:cubicBezTo>
                  <a:pt x="92" y="246"/>
                  <a:pt x="71" y="249"/>
                  <a:pt x="55" y="261"/>
                </a:cubicBezTo>
                <a:cubicBezTo>
                  <a:pt x="52" y="263"/>
                  <a:pt x="49" y="268"/>
                  <a:pt x="52" y="271"/>
                </a:cubicBezTo>
                <a:cubicBezTo>
                  <a:pt x="56" y="274"/>
                  <a:pt x="62" y="275"/>
                  <a:pt x="66" y="276"/>
                </a:cubicBezTo>
                <a:cubicBezTo>
                  <a:pt x="84" y="279"/>
                  <a:pt x="102" y="279"/>
                  <a:pt x="120" y="279"/>
                </a:cubicBezTo>
                <a:cubicBezTo>
                  <a:pt x="138" y="279"/>
                  <a:pt x="156" y="278"/>
                  <a:pt x="173" y="275"/>
                </a:cubicBezTo>
                <a:cubicBezTo>
                  <a:pt x="178" y="275"/>
                  <a:pt x="186" y="274"/>
                  <a:pt x="189" y="270"/>
                </a:cubicBezTo>
                <a:cubicBezTo>
                  <a:pt x="192" y="266"/>
                  <a:pt x="183" y="260"/>
                  <a:pt x="180" y="258"/>
                </a:cubicBezTo>
                <a:cubicBezTo>
                  <a:pt x="172" y="252"/>
                  <a:pt x="163" y="249"/>
                  <a:pt x="153" y="247"/>
                </a:cubicBezTo>
                <a:cubicBezTo>
                  <a:pt x="147" y="245"/>
                  <a:pt x="140" y="245"/>
                  <a:pt x="134" y="243"/>
                </a:cubicBezTo>
                <a:cubicBezTo>
                  <a:pt x="134" y="243"/>
                  <a:pt x="134" y="243"/>
                  <a:pt x="134" y="243"/>
                </a:cubicBezTo>
                <a:cubicBezTo>
                  <a:pt x="137" y="235"/>
                  <a:pt x="132" y="228"/>
                  <a:pt x="130" y="221"/>
                </a:cubicBezTo>
                <a:cubicBezTo>
                  <a:pt x="141" y="220"/>
                  <a:pt x="152" y="219"/>
                  <a:pt x="162" y="215"/>
                </a:cubicBezTo>
                <a:cubicBezTo>
                  <a:pt x="164" y="220"/>
                  <a:pt x="168" y="224"/>
                  <a:pt x="173" y="221"/>
                </a:cubicBezTo>
                <a:cubicBezTo>
                  <a:pt x="179" y="216"/>
                  <a:pt x="168" y="206"/>
                  <a:pt x="166" y="201"/>
                </a:cubicBezTo>
                <a:cubicBezTo>
                  <a:pt x="185" y="193"/>
                  <a:pt x="200" y="180"/>
                  <a:pt x="211" y="163"/>
                </a:cubicBezTo>
                <a:cubicBezTo>
                  <a:pt x="234" y="127"/>
                  <a:pt x="231" y="80"/>
                  <a:pt x="203" y="48"/>
                </a:cubicBezTo>
                <a:cubicBezTo>
                  <a:pt x="175" y="15"/>
                  <a:pt x="128" y="3"/>
                  <a:pt x="87" y="17"/>
                </a:cubicBezTo>
                <a:cubicBezTo>
                  <a:pt x="87" y="17"/>
                  <a:pt x="87" y="17"/>
                  <a:pt x="87" y="17"/>
                </a:cubicBezTo>
                <a:cubicBezTo>
                  <a:pt x="84" y="12"/>
                  <a:pt x="83" y="0"/>
                  <a:pt x="74" y="4"/>
                </a:cubicBezTo>
                <a:cubicBezTo>
                  <a:pt x="72" y="6"/>
                  <a:pt x="71" y="8"/>
                  <a:pt x="71" y="10"/>
                </a:cubicBezTo>
                <a:cubicBezTo>
                  <a:pt x="71" y="10"/>
                  <a:pt x="71" y="10"/>
                  <a:pt x="71" y="10"/>
                </a:cubicBezTo>
                <a:cubicBezTo>
                  <a:pt x="55" y="18"/>
                  <a:pt x="40" y="28"/>
                  <a:pt x="29" y="43"/>
                </a:cubicBezTo>
                <a:cubicBezTo>
                  <a:pt x="18" y="58"/>
                  <a:pt x="10" y="76"/>
                  <a:pt x="7" y="94"/>
                </a:cubicBezTo>
                <a:close/>
                <a:moveTo>
                  <a:pt x="84" y="18"/>
                </a:moveTo>
                <a:cubicBezTo>
                  <a:pt x="83" y="19"/>
                  <a:pt x="82" y="19"/>
                  <a:pt x="80" y="20"/>
                </a:cubicBezTo>
                <a:cubicBezTo>
                  <a:pt x="78" y="17"/>
                  <a:pt x="70" y="8"/>
                  <a:pt x="77" y="6"/>
                </a:cubicBezTo>
                <a:cubicBezTo>
                  <a:pt x="82" y="5"/>
                  <a:pt x="83" y="15"/>
                  <a:pt x="84" y="18"/>
                </a:cubicBezTo>
                <a:close/>
                <a:moveTo>
                  <a:pt x="58" y="86"/>
                </a:moveTo>
                <a:cubicBezTo>
                  <a:pt x="56" y="85"/>
                  <a:pt x="54" y="84"/>
                  <a:pt x="52" y="84"/>
                </a:cubicBezTo>
                <a:cubicBezTo>
                  <a:pt x="49" y="82"/>
                  <a:pt x="57" y="84"/>
                  <a:pt x="58" y="84"/>
                </a:cubicBezTo>
                <a:cubicBezTo>
                  <a:pt x="58" y="85"/>
                  <a:pt x="58" y="85"/>
                  <a:pt x="58" y="86"/>
                </a:cubicBezTo>
                <a:close/>
                <a:moveTo>
                  <a:pt x="56" y="101"/>
                </a:moveTo>
                <a:cubicBezTo>
                  <a:pt x="53" y="99"/>
                  <a:pt x="48" y="100"/>
                  <a:pt x="45" y="99"/>
                </a:cubicBezTo>
                <a:cubicBezTo>
                  <a:pt x="40" y="97"/>
                  <a:pt x="46" y="98"/>
                  <a:pt x="47" y="98"/>
                </a:cubicBezTo>
                <a:cubicBezTo>
                  <a:pt x="48" y="98"/>
                  <a:pt x="49" y="99"/>
                  <a:pt x="51" y="99"/>
                </a:cubicBezTo>
                <a:cubicBezTo>
                  <a:pt x="53" y="99"/>
                  <a:pt x="54" y="100"/>
                  <a:pt x="56" y="99"/>
                </a:cubicBezTo>
                <a:cubicBezTo>
                  <a:pt x="56" y="100"/>
                  <a:pt x="56" y="100"/>
                  <a:pt x="56" y="101"/>
                </a:cubicBezTo>
                <a:close/>
                <a:moveTo>
                  <a:pt x="56" y="97"/>
                </a:moveTo>
                <a:cubicBezTo>
                  <a:pt x="56" y="98"/>
                  <a:pt x="56" y="98"/>
                  <a:pt x="56" y="98"/>
                </a:cubicBezTo>
                <a:cubicBezTo>
                  <a:pt x="53" y="97"/>
                  <a:pt x="49" y="96"/>
                  <a:pt x="46" y="95"/>
                </a:cubicBezTo>
                <a:cubicBezTo>
                  <a:pt x="47" y="95"/>
                  <a:pt x="51" y="95"/>
                  <a:pt x="52" y="96"/>
                </a:cubicBezTo>
                <a:cubicBezTo>
                  <a:pt x="54" y="96"/>
                  <a:pt x="55" y="97"/>
                  <a:pt x="56" y="97"/>
                </a:cubicBezTo>
                <a:cubicBezTo>
                  <a:pt x="56" y="97"/>
                  <a:pt x="56" y="97"/>
                  <a:pt x="56" y="97"/>
                </a:cubicBezTo>
                <a:close/>
                <a:moveTo>
                  <a:pt x="56" y="96"/>
                </a:moveTo>
                <a:cubicBezTo>
                  <a:pt x="53" y="94"/>
                  <a:pt x="50" y="93"/>
                  <a:pt x="47" y="92"/>
                </a:cubicBezTo>
                <a:cubicBezTo>
                  <a:pt x="50" y="93"/>
                  <a:pt x="53" y="93"/>
                  <a:pt x="56" y="93"/>
                </a:cubicBezTo>
                <a:cubicBezTo>
                  <a:pt x="56" y="94"/>
                  <a:pt x="56" y="95"/>
                  <a:pt x="56" y="96"/>
                </a:cubicBezTo>
                <a:close/>
                <a:moveTo>
                  <a:pt x="51" y="90"/>
                </a:moveTo>
                <a:cubicBezTo>
                  <a:pt x="49" y="89"/>
                  <a:pt x="54" y="90"/>
                  <a:pt x="54" y="90"/>
                </a:cubicBezTo>
                <a:cubicBezTo>
                  <a:pt x="55" y="90"/>
                  <a:pt x="56" y="90"/>
                  <a:pt x="57" y="90"/>
                </a:cubicBezTo>
                <a:cubicBezTo>
                  <a:pt x="57" y="90"/>
                  <a:pt x="56" y="91"/>
                  <a:pt x="56" y="92"/>
                </a:cubicBezTo>
                <a:cubicBezTo>
                  <a:pt x="55" y="91"/>
                  <a:pt x="53" y="90"/>
                  <a:pt x="51" y="90"/>
                </a:cubicBezTo>
                <a:close/>
                <a:moveTo>
                  <a:pt x="49" y="88"/>
                </a:moveTo>
                <a:cubicBezTo>
                  <a:pt x="49" y="87"/>
                  <a:pt x="49" y="87"/>
                  <a:pt x="49" y="86"/>
                </a:cubicBezTo>
                <a:cubicBezTo>
                  <a:pt x="51" y="87"/>
                  <a:pt x="55" y="89"/>
                  <a:pt x="57" y="89"/>
                </a:cubicBezTo>
                <a:cubicBezTo>
                  <a:pt x="54" y="89"/>
                  <a:pt x="51" y="88"/>
                  <a:pt x="49" y="88"/>
                </a:cubicBezTo>
                <a:close/>
                <a:moveTo>
                  <a:pt x="49" y="83"/>
                </a:moveTo>
                <a:cubicBezTo>
                  <a:pt x="49" y="83"/>
                  <a:pt x="49" y="83"/>
                  <a:pt x="49" y="83"/>
                </a:cubicBezTo>
                <a:cubicBezTo>
                  <a:pt x="51" y="84"/>
                  <a:pt x="52" y="84"/>
                  <a:pt x="53" y="85"/>
                </a:cubicBezTo>
                <a:cubicBezTo>
                  <a:pt x="55" y="85"/>
                  <a:pt x="60" y="87"/>
                  <a:pt x="55" y="86"/>
                </a:cubicBezTo>
                <a:cubicBezTo>
                  <a:pt x="53" y="86"/>
                  <a:pt x="51" y="85"/>
                  <a:pt x="49" y="86"/>
                </a:cubicBezTo>
                <a:cubicBezTo>
                  <a:pt x="49" y="85"/>
                  <a:pt x="49" y="85"/>
                  <a:pt x="49" y="85"/>
                </a:cubicBezTo>
                <a:cubicBezTo>
                  <a:pt x="49" y="84"/>
                  <a:pt x="49" y="84"/>
                  <a:pt x="49" y="83"/>
                </a:cubicBezTo>
                <a:close/>
                <a:moveTo>
                  <a:pt x="57" y="87"/>
                </a:moveTo>
                <a:cubicBezTo>
                  <a:pt x="57" y="88"/>
                  <a:pt x="57" y="88"/>
                  <a:pt x="57" y="88"/>
                </a:cubicBezTo>
                <a:cubicBezTo>
                  <a:pt x="56" y="88"/>
                  <a:pt x="55" y="88"/>
                  <a:pt x="55" y="87"/>
                </a:cubicBezTo>
                <a:cubicBezTo>
                  <a:pt x="54" y="87"/>
                  <a:pt x="51" y="86"/>
                  <a:pt x="53" y="86"/>
                </a:cubicBezTo>
                <a:cubicBezTo>
                  <a:pt x="54" y="87"/>
                  <a:pt x="56" y="87"/>
                  <a:pt x="57" y="87"/>
                </a:cubicBezTo>
                <a:close/>
                <a:moveTo>
                  <a:pt x="55" y="106"/>
                </a:moveTo>
                <a:cubicBezTo>
                  <a:pt x="53" y="106"/>
                  <a:pt x="51" y="105"/>
                  <a:pt x="49" y="105"/>
                </a:cubicBezTo>
                <a:cubicBezTo>
                  <a:pt x="47" y="104"/>
                  <a:pt x="46" y="104"/>
                  <a:pt x="44" y="103"/>
                </a:cubicBezTo>
                <a:cubicBezTo>
                  <a:pt x="43" y="102"/>
                  <a:pt x="40" y="101"/>
                  <a:pt x="44" y="102"/>
                </a:cubicBezTo>
                <a:cubicBezTo>
                  <a:pt x="48" y="102"/>
                  <a:pt x="52" y="104"/>
                  <a:pt x="56" y="103"/>
                </a:cubicBezTo>
                <a:cubicBezTo>
                  <a:pt x="56" y="104"/>
                  <a:pt x="56" y="105"/>
                  <a:pt x="55" y="106"/>
                </a:cubicBezTo>
                <a:close/>
                <a:moveTo>
                  <a:pt x="45" y="106"/>
                </a:moveTo>
                <a:cubicBezTo>
                  <a:pt x="46" y="107"/>
                  <a:pt x="47" y="107"/>
                  <a:pt x="48" y="107"/>
                </a:cubicBezTo>
                <a:cubicBezTo>
                  <a:pt x="50" y="107"/>
                  <a:pt x="52" y="108"/>
                  <a:pt x="54" y="108"/>
                </a:cubicBezTo>
                <a:cubicBezTo>
                  <a:pt x="53" y="108"/>
                  <a:pt x="52" y="109"/>
                  <a:pt x="50" y="109"/>
                </a:cubicBezTo>
                <a:cubicBezTo>
                  <a:pt x="49" y="109"/>
                  <a:pt x="48" y="109"/>
                  <a:pt x="47" y="108"/>
                </a:cubicBezTo>
                <a:cubicBezTo>
                  <a:pt x="45" y="108"/>
                  <a:pt x="44" y="108"/>
                  <a:pt x="42" y="107"/>
                </a:cubicBezTo>
                <a:cubicBezTo>
                  <a:pt x="40" y="105"/>
                  <a:pt x="45" y="106"/>
                  <a:pt x="45" y="106"/>
                </a:cubicBezTo>
                <a:close/>
                <a:moveTo>
                  <a:pt x="40" y="102"/>
                </a:moveTo>
                <a:cubicBezTo>
                  <a:pt x="40" y="102"/>
                  <a:pt x="40" y="102"/>
                  <a:pt x="40" y="101"/>
                </a:cubicBezTo>
                <a:cubicBezTo>
                  <a:pt x="40" y="101"/>
                  <a:pt x="40" y="101"/>
                  <a:pt x="40" y="101"/>
                </a:cubicBezTo>
                <a:cubicBezTo>
                  <a:pt x="44" y="104"/>
                  <a:pt x="49" y="105"/>
                  <a:pt x="53" y="106"/>
                </a:cubicBezTo>
                <a:cubicBezTo>
                  <a:pt x="53" y="106"/>
                  <a:pt x="54" y="107"/>
                  <a:pt x="55" y="107"/>
                </a:cubicBezTo>
                <a:cubicBezTo>
                  <a:pt x="55" y="107"/>
                  <a:pt x="55" y="107"/>
                  <a:pt x="55" y="107"/>
                </a:cubicBezTo>
                <a:cubicBezTo>
                  <a:pt x="55" y="107"/>
                  <a:pt x="55" y="107"/>
                  <a:pt x="55" y="107"/>
                </a:cubicBezTo>
                <a:cubicBezTo>
                  <a:pt x="53" y="107"/>
                  <a:pt x="51" y="107"/>
                  <a:pt x="50" y="106"/>
                </a:cubicBezTo>
                <a:cubicBezTo>
                  <a:pt x="47" y="106"/>
                  <a:pt x="44" y="105"/>
                  <a:pt x="40" y="105"/>
                </a:cubicBezTo>
                <a:cubicBezTo>
                  <a:pt x="40" y="105"/>
                  <a:pt x="40" y="105"/>
                  <a:pt x="40" y="105"/>
                </a:cubicBezTo>
                <a:cubicBezTo>
                  <a:pt x="40" y="104"/>
                  <a:pt x="40" y="103"/>
                  <a:pt x="40" y="102"/>
                </a:cubicBezTo>
                <a:close/>
                <a:moveTo>
                  <a:pt x="41" y="101"/>
                </a:moveTo>
                <a:cubicBezTo>
                  <a:pt x="41" y="100"/>
                  <a:pt x="42" y="99"/>
                  <a:pt x="42" y="98"/>
                </a:cubicBezTo>
                <a:cubicBezTo>
                  <a:pt x="45" y="100"/>
                  <a:pt x="50" y="100"/>
                  <a:pt x="53" y="101"/>
                </a:cubicBezTo>
                <a:cubicBezTo>
                  <a:pt x="54" y="101"/>
                  <a:pt x="56" y="101"/>
                  <a:pt x="56" y="102"/>
                </a:cubicBezTo>
                <a:cubicBezTo>
                  <a:pt x="56" y="102"/>
                  <a:pt x="56" y="102"/>
                  <a:pt x="56" y="103"/>
                </a:cubicBezTo>
                <a:cubicBezTo>
                  <a:pt x="56" y="103"/>
                  <a:pt x="55" y="103"/>
                  <a:pt x="54" y="103"/>
                </a:cubicBezTo>
                <a:cubicBezTo>
                  <a:pt x="52" y="103"/>
                  <a:pt x="51" y="102"/>
                  <a:pt x="49" y="102"/>
                </a:cubicBezTo>
                <a:cubicBezTo>
                  <a:pt x="46" y="101"/>
                  <a:pt x="44" y="101"/>
                  <a:pt x="41" y="101"/>
                </a:cubicBezTo>
                <a:cubicBezTo>
                  <a:pt x="41" y="101"/>
                  <a:pt x="41" y="101"/>
                  <a:pt x="41" y="101"/>
                </a:cubicBezTo>
                <a:close/>
                <a:moveTo>
                  <a:pt x="43" y="97"/>
                </a:moveTo>
                <a:cubicBezTo>
                  <a:pt x="43" y="96"/>
                  <a:pt x="44" y="96"/>
                  <a:pt x="44" y="95"/>
                </a:cubicBezTo>
                <a:cubicBezTo>
                  <a:pt x="44" y="95"/>
                  <a:pt x="44" y="95"/>
                  <a:pt x="45" y="95"/>
                </a:cubicBezTo>
                <a:cubicBezTo>
                  <a:pt x="46" y="96"/>
                  <a:pt x="48" y="96"/>
                  <a:pt x="50" y="97"/>
                </a:cubicBezTo>
                <a:cubicBezTo>
                  <a:pt x="51" y="98"/>
                  <a:pt x="53" y="98"/>
                  <a:pt x="54" y="98"/>
                </a:cubicBezTo>
                <a:cubicBezTo>
                  <a:pt x="56" y="99"/>
                  <a:pt x="56" y="99"/>
                  <a:pt x="55" y="99"/>
                </a:cubicBezTo>
                <a:cubicBezTo>
                  <a:pt x="51" y="99"/>
                  <a:pt x="47" y="97"/>
                  <a:pt x="43" y="97"/>
                </a:cubicBezTo>
                <a:close/>
                <a:moveTo>
                  <a:pt x="45" y="94"/>
                </a:moveTo>
                <a:cubicBezTo>
                  <a:pt x="46" y="93"/>
                  <a:pt x="46" y="93"/>
                  <a:pt x="46" y="92"/>
                </a:cubicBezTo>
                <a:cubicBezTo>
                  <a:pt x="49" y="93"/>
                  <a:pt x="51" y="94"/>
                  <a:pt x="53" y="95"/>
                </a:cubicBezTo>
                <a:cubicBezTo>
                  <a:pt x="54" y="95"/>
                  <a:pt x="58" y="97"/>
                  <a:pt x="54" y="96"/>
                </a:cubicBezTo>
                <a:cubicBezTo>
                  <a:pt x="51" y="95"/>
                  <a:pt x="48" y="94"/>
                  <a:pt x="45" y="94"/>
                </a:cubicBezTo>
                <a:close/>
                <a:moveTo>
                  <a:pt x="47" y="92"/>
                </a:moveTo>
                <a:cubicBezTo>
                  <a:pt x="47" y="91"/>
                  <a:pt x="48" y="90"/>
                  <a:pt x="48" y="89"/>
                </a:cubicBezTo>
                <a:cubicBezTo>
                  <a:pt x="50" y="90"/>
                  <a:pt x="52" y="91"/>
                  <a:pt x="54" y="91"/>
                </a:cubicBezTo>
                <a:cubicBezTo>
                  <a:pt x="58" y="93"/>
                  <a:pt x="54" y="92"/>
                  <a:pt x="53" y="92"/>
                </a:cubicBezTo>
                <a:cubicBezTo>
                  <a:pt x="51" y="92"/>
                  <a:pt x="49" y="92"/>
                  <a:pt x="47" y="92"/>
                </a:cubicBezTo>
                <a:close/>
                <a:moveTo>
                  <a:pt x="45" y="80"/>
                </a:moveTo>
                <a:cubicBezTo>
                  <a:pt x="44" y="80"/>
                  <a:pt x="44" y="81"/>
                  <a:pt x="43" y="81"/>
                </a:cubicBezTo>
                <a:cubicBezTo>
                  <a:pt x="39" y="80"/>
                  <a:pt x="35" y="78"/>
                  <a:pt x="31" y="77"/>
                </a:cubicBezTo>
                <a:cubicBezTo>
                  <a:pt x="27" y="75"/>
                  <a:pt x="31" y="77"/>
                  <a:pt x="33" y="77"/>
                </a:cubicBezTo>
                <a:cubicBezTo>
                  <a:pt x="34" y="77"/>
                  <a:pt x="35" y="78"/>
                  <a:pt x="36" y="78"/>
                </a:cubicBezTo>
                <a:cubicBezTo>
                  <a:pt x="44" y="79"/>
                  <a:pt x="51" y="82"/>
                  <a:pt x="59" y="82"/>
                </a:cubicBezTo>
                <a:cubicBezTo>
                  <a:pt x="59" y="82"/>
                  <a:pt x="59" y="83"/>
                  <a:pt x="59" y="83"/>
                </a:cubicBezTo>
                <a:cubicBezTo>
                  <a:pt x="58" y="83"/>
                  <a:pt x="58" y="83"/>
                  <a:pt x="58" y="83"/>
                </a:cubicBezTo>
                <a:cubicBezTo>
                  <a:pt x="58" y="83"/>
                  <a:pt x="58" y="83"/>
                  <a:pt x="58" y="83"/>
                </a:cubicBezTo>
                <a:cubicBezTo>
                  <a:pt x="55" y="83"/>
                  <a:pt x="52" y="83"/>
                  <a:pt x="49" y="82"/>
                </a:cubicBezTo>
                <a:cubicBezTo>
                  <a:pt x="49" y="82"/>
                  <a:pt x="49" y="83"/>
                  <a:pt x="49" y="83"/>
                </a:cubicBezTo>
                <a:cubicBezTo>
                  <a:pt x="48" y="81"/>
                  <a:pt x="47" y="80"/>
                  <a:pt x="45" y="80"/>
                </a:cubicBezTo>
                <a:close/>
                <a:moveTo>
                  <a:pt x="85" y="94"/>
                </a:moveTo>
                <a:cubicBezTo>
                  <a:pt x="94" y="98"/>
                  <a:pt x="103" y="101"/>
                  <a:pt x="113" y="104"/>
                </a:cubicBezTo>
                <a:cubicBezTo>
                  <a:pt x="115" y="104"/>
                  <a:pt x="117" y="105"/>
                  <a:pt x="119" y="106"/>
                </a:cubicBezTo>
                <a:cubicBezTo>
                  <a:pt x="119" y="106"/>
                  <a:pt x="119" y="106"/>
                  <a:pt x="119" y="106"/>
                </a:cubicBezTo>
                <a:cubicBezTo>
                  <a:pt x="118" y="106"/>
                  <a:pt x="116" y="106"/>
                  <a:pt x="116" y="106"/>
                </a:cubicBezTo>
                <a:cubicBezTo>
                  <a:pt x="113" y="105"/>
                  <a:pt x="111" y="104"/>
                  <a:pt x="108" y="103"/>
                </a:cubicBezTo>
                <a:cubicBezTo>
                  <a:pt x="102" y="101"/>
                  <a:pt x="95" y="100"/>
                  <a:pt x="89" y="98"/>
                </a:cubicBezTo>
                <a:cubicBezTo>
                  <a:pt x="83" y="97"/>
                  <a:pt x="78" y="95"/>
                  <a:pt x="72" y="93"/>
                </a:cubicBezTo>
                <a:cubicBezTo>
                  <a:pt x="70" y="92"/>
                  <a:pt x="68" y="91"/>
                  <a:pt x="66" y="91"/>
                </a:cubicBezTo>
                <a:cubicBezTo>
                  <a:pt x="66" y="91"/>
                  <a:pt x="66" y="90"/>
                  <a:pt x="67" y="90"/>
                </a:cubicBezTo>
                <a:cubicBezTo>
                  <a:pt x="67" y="89"/>
                  <a:pt x="67" y="89"/>
                  <a:pt x="67" y="89"/>
                </a:cubicBezTo>
                <a:cubicBezTo>
                  <a:pt x="67" y="89"/>
                  <a:pt x="67" y="89"/>
                  <a:pt x="67" y="89"/>
                </a:cubicBezTo>
                <a:cubicBezTo>
                  <a:pt x="73" y="91"/>
                  <a:pt x="79" y="93"/>
                  <a:pt x="85" y="94"/>
                </a:cubicBezTo>
                <a:close/>
                <a:moveTo>
                  <a:pt x="90" y="96"/>
                </a:moveTo>
                <a:cubicBezTo>
                  <a:pt x="92" y="96"/>
                  <a:pt x="94" y="97"/>
                  <a:pt x="95" y="97"/>
                </a:cubicBezTo>
                <a:cubicBezTo>
                  <a:pt x="103" y="99"/>
                  <a:pt x="111" y="102"/>
                  <a:pt x="119" y="102"/>
                </a:cubicBezTo>
                <a:cubicBezTo>
                  <a:pt x="119" y="103"/>
                  <a:pt x="119" y="104"/>
                  <a:pt x="119" y="105"/>
                </a:cubicBezTo>
                <a:cubicBezTo>
                  <a:pt x="116" y="104"/>
                  <a:pt x="113" y="104"/>
                  <a:pt x="111" y="102"/>
                </a:cubicBezTo>
                <a:cubicBezTo>
                  <a:pt x="106" y="101"/>
                  <a:pt x="100" y="99"/>
                  <a:pt x="95" y="98"/>
                </a:cubicBezTo>
                <a:cubicBezTo>
                  <a:pt x="94" y="97"/>
                  <a:pt x="92" y="96"/>
                  <a:pt x="90" y="96"/>
                </a:cubicBezTo>
                <a:close/>
                <a:moveTo>
                  <a:pt x="119" y="101"/>
                </a:moveTo>
                <a:cubicBezTo>
                  <a:pt x="116" y="100"/>
                  <a:pt x="114" y="100"/>
                  <a:pt x="111" y="99"/>
                </a:cubicBezTo>
                <a:cubicBezTo>
                  <a:pt x="107" y="98"/>
                  <a:pt x="102" y="96"/>
                  <a:pt x="97" y="95"/>
                </a:cubicBezTo>
                <a:cubicBezTo>
                  <a:pt x="88" y="91"/>
                  <a:pt x="78" y="89"/>
                  <a:pt x="70" y="84"/>
                </a:cubicBezTo>
                <a:cubicBezTo>
                  <a:pt x="76" y="88"/>
                  <a:pt x="87" y="90"/>
                  <a:pt x="95" y="92"/>
                </a:cubicBezTo>
                <a:cubicBezTo>
                  <a:pt x="103" y="94"/>
                  <a:pt x="112" y="95"/>
                  <a:pt x="120" y="99"/>
                </a:cubicBezTo>
                <a:cubicBezTo>
                  <a:pt x="119" y="99"/>
                  <a:pt x="119" y="100"/>
                  <a:pt x="119" y="101"/>
                </a:cubicBezTo>
                <a:close/>
                <a:moveTo>
                  <a:pt x="120" y="109"/>
                </a:moveTo>
                <a:cubicBezTo>
                  <a:pt x="116" y="107"/>
                  <a:pt x="112" y="106"/>
                  <a:pt x="108" y="105"/>
                </a:cubicBezTo>
                <a:cubicBezTo>
                  <a:pt x="103" y="103"/>
                  <a:pt x="98" y="102"/>
                  <a:pt x="93" y="100"/>
                </a:cubicBezTo>
                <a:cubicBezTo>
                  <a:pt x="87" y="99"/>
                  <a:pt x="81" y="97"/>
                  <a:pt x="76" y="95"/>
                </a:cubicBezTo>
                <a:cubicBezTo>
                  <a:pt x="83" y="97"/>
                  <a:pt x="90" y="99"/>
                  <a:pt x="97" y="101"/>
                </a:cubicBezTo>
                <a:cubicBezTo>
                  <a:pt x="102" y="102"/>
                  <a:pt x="106" y="103"/>
                  <a:pt x="110" y="105"/>
                </a:cubicBezTo>
                <a:cubicBezTo>
                  <a:pt x="113" y="106"/>
                  <a:pt x="116" y="107"/>
                  <a:pt x="119" y="107"/>
                </a:cubicBezTo>
                <a:cubicBezTo>
                  <a:pt x="119" y="107"/>
                  <a:pt x="119" y="108"/>
                  <a:pt x="120" y="109"/>
                </a:cubicBezTo>
                <a:close/>
                <a:moveTo>
                  <a:pt x="121" y="113"/>
                </a:moveTo>
                <a:cubicBezTo>
                  <a:pt x="117" y="111"/>
                  <a:pt x="113" y="110"/>
                  <a:pt x="109" y="109"/>
                </a:cubicBezTo>
                <a:cubicBezTo>
                  <a:pt x="105" y="108"/>
                  <a:pt x="102" y="106"/>
                  <a:pt x="98" y="104"/>
                </a:cubicBezTo>
                <a:cubicBezTo>
                  <a:pt x="102" y="105"/>
                  <a:pt x="106" y="107"/>
                  <a:pt x="109" y="108"/>
                </a:cubicBezTo>
                <a:cubicBezTo>
                  <a:pt x="113" y="109"/>
                  <a:pt x="116" y="110"/>
                  <a:pt x="120" y="110"/>
                </a:cubicBezTo>
                <a:cubicBezTo>
                  <a:pt x="120" y="111"/>
                  <a:pt x="121" y="112"/>
                  <a:pt x="121" y="113"/>
                </a:cubicBezTo>
                <a:close/>
                <a:moveTo>
                  <a:pt x="122" y="116"/>
                </a:moveTo>
                <a:cubicBezTo>
                  <a:pt x="114" y="112"/>
                  <a:pt x="104" y="110"/>
                  <a:pt x="95" y="108"/>
                </a:cubicBezTo>
                <a:cubicBezTo>
                  <a:pt x="84" y="105"/>
                  <a:pt x="74" y="102"/>
                  <a:pt x="6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3" y="98"/>
                  <a:pt x="63" y="98"/>
                  <a:pt x="63" y="97"/>
                </a:cubicBezTo>
                <a:cubicBezTo>
                  <a:pt x="74" y="101"/>
                  <a:pt x="85" y="104"/>
                  <a:pt x="96" y="108"/>
                </a:cubicBezTo>
                <a:cubicBezTo>
                  <a:pt x="101" y="109"/>
                  <a:pt x="106" y="110"/>
                  <a:pt x="111" y="112"/>
                </a:cubicBezTo>
                <a:cubicBezTo>
                  <a:pt x="114" y="113"/>
                  <a:pt x="118" y="114"/>
                  <a:pt x="122" y="114"/>
                </a:cubicBezTo>
                <a:cubicBezTo>
                  <a:pt x="122" y="115"/>
                  <a:pt x="122" y="116"/>
                  <a:pt x="122" y="116"/>
                </a:cubicBezTo>
                <a:close/>
                <a:moveTo>
                  <a:pt x="123" y="120"/>
                </a:moveTo>
                <a:cubicBezTo>
                  <a:pt x="115" y="116"/>
                  <a:pt x="106" y="113"/>
                  <a:pt x="97" y="110"/>
                </a:cubicBezTo>
                <a:cubicBezTo>
                  <a:pt x="90" y="108"/>
                  <a:pt x="83" y="105"/>
                  <a:pt x="76" y="103"/>
                </a:cubicBezTo>
                <a:cubicBezTo>
                  <a:pt x="77" y="103"/>
                  <a:pt x="77" y="103"/>
                  <a:pt x="78" y="104"/>
                </a:cubicBezTo>
                <a:cubicBezTo>
                  <a:pt x="83" y="105"/>
                  <a:pt x="88" y="107"/>
                  <a:pt x="93" y="108"/>
                </a:cubicBezTo>
                <a:cubicBezTo>
                  <a:pt x="103" y="111"/>
                  <a:pt x="113" y="113"/>
                  <a:pt x="123" y="117"/>
                </a:cubicBezTo>
                <a:cubicBezTo>
                  <a:pt x="123" y="118"/>
                  <a:pt x="123" y="119"/>
                  <a:pt x="123" y="120"/>
                </a:cubicBezTo>
                <a:close/>
                <a:moveTo>
                  <a:pt x="71" y="110"/>
                </a:moveTo>
                <a:cubicBezTo>
                  <a:pt x="77" y="112"/>
                  <a:pt x="83" y="114"/>
                  <a:pt x="90" y="115"/>
                </a:cubicBezTo>
                <a:cubicBezTo>
                  <a:pt x="96" y="117"/>
                  <a:pt x="102" y="119"/>
                  <a:pt x="108" y="121"/>
                </a:cubicBezTo>
                <a:cubicBezTo>
                  <a:pt x="112" y="122"/>
                  <a:pt x="115" y="123"/>
                  <a:pt x="118" y="124"/>
                </a:cubicBezTo>
                <a:cubicBezTo>
                  <a:pt x="120" y="125"/>
                  <a:pt x="121" y="126"/>
                  <a:pt x="123" y="126"/>
                </a:cubicBezTo>
                <a:cubicBezTo>
                  <a:pt x="123" y="127"/>
                  <a:pt x="123" y="128"/>
                  <a:pt x="123" y="129"/>
                </a:cubicBezTo>
                <a:cubicBezTo>
                  <a:pt x="113" y="125"/>
                  <a:pt x="104" y="122"/>
                  <a:pt x="94" y="119"/>
                </a:cubicBezTo>
                <a:cubicBezTo>
                  <a:pt x="88" y="117"/>
                  <a:pt x="82" y="115"/>
                  <a:pt x="76" y="114"/>
                </a:cubicBezTo>
                <a:cubicBezTo>
                  <a:pt x="71" y="112"/>
                  <a:pt x="67" y="111"/>
                  <a:pt x="62" y="109"/>
                </a:cubicBezTo>
                <a:cubicBezTo>
                  <a:pt x="62" y="109"/>
                  <a:pt x="62" y="108"/>
                  <a:pt x="62" y="108"/>
                </a:cubicBezTo>
                <a:cubicBezTo>
                  <a:pt x="65" y="109"/>
                  <a:pt x="68" y="110"/>
                  <a:pt x="71" y="110"/>
                </a:cubicBezTo>
                <a:close/>
                <a:moveTo>
                  <a:pt x="123" y="125"/>
                </a:moveTo>
                <a:cubicBezTo>
                  <a:pt x="119" y="123"/>
                  <a:pt x="115" y="121"/>
                  <a:pt x="111" y="120"/>
                </a:cubicBezTo>
                <a:cubicBezTo>
                  <a:pt x="106" y="118"/>
                  <a:pt x="101" y="116"/>
                  <a:pt x="96" y="114"/>
                </a:cubicBezTo>
                <a:cubicBezTo>
                  <a:pt x="90" y="112"/>
                  <a:pt x="85" y="111"/>
                  <a:pt x="79" y="109"/>
                </a:cubicBezTo>
                <a:cubicBezTo>
                  <a:pt x="79" y="109"/>
                  <a:pt x="78" y="108"/>
                  <a:pt x="77" y="108"/>
                </a:cubicBezTo>
                <a:cubicBezTo>
                  <a:pt x="77" y="108"/>
                  <a:pt x="77" y="108"/>
                  <a:pt x="78" y="108"/>
                </a:cubicBezTo>
                <a:cubicBezTo>
                  <a:pt x="83" y="110"/>
                  <a:pt x="88" y="111"/>
                  <a:pt x="93" y="112"/>
                </a:cubicBezTo>
                <a:cubicBezTo>
                  <a:pt x="103" y="115"/>
                  <a:pt x="113" y="120"/>
                  <a:pt x="123" y="122"/>
                </a:cubicBezTo>
                <a:cubicBezTo>
                  <a:pt x="123" y="123"/>
                  <a:pt x="123" y="124"/>
                  <a:pt x="123" y="125"/>
                </a:cubicBezTo>
                <a:close/>
                <a:moveTo>
                  <a:pt x="123" y="133"/>
                </a:moveTo>
                <a:cubicBezTo>
                  <a:pt x="120" y="131"/>
                  <a:pt x="118" y="130"/>
                  <a:pt x="115" y="129"/>
                </a:cubicBezTo>
                <a:cubicBezTo>
                  <a:pt x="117" y="130"/>
                  <a:pt x="120" y="130"/>
                  <a:pt x="123" y="131"/>
                </a:cubicBezTo>
                <a:cubicBezTo>
                  <a:pt x="123" y="131"/>
                  <a:pt x="123" y="131"/>
                  <a:pt x="123" y="131"/>
                </a:cubicBezTo>
                <a:cubicBezTo>
                  <a:pt x="123" y="132"/>
                  <a:pt x="123" y="132"/>
                  <a:pt x="123" y="133"/>
                </a:cubicBezTo>
                <a:close/>
                <a:moveTo>
                  <a:pt x="125" y="138"/>
                </a:moveTo>
                <a:cubicBezTo>
                  <a:pt x="117" y="134"/>
                  <a:pt x="109" y="130"/>
                  <a:pt x="100" y="127"/>
                </a:cubicBezTo>
                <a:cubicBezTo>
                  <a:pt x="104" y="128"/>
                  <a:pt x="108" y="130"/>
                  <a:pt x="112" y="131"/>
                </a:cubicBezTo>
                <a:cubicBezTo>
                  <a:pt x="116" y="132"/>
                  <a:pt x="120" y="135"/>
                  <a:pt x="124" y="136"/>
                </a:cubicBezTo>
                <a:cubicBezTo>
                  <a:pt x="124" y="136"/>
                  <a:pt x="125" y="137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lose/>
                <a:moveTo>
                  <a:pt x="127" y="141"/>
                </a:moveTo>
                <a:cubicBezTo>
                  <a:pt x="123" y="139"/>
                  <a:pt x="118" y="138"/>
                  <a:pt x="114" y="137"/>
                </a:cubicBezTo>
                <a:cubicBezTo>
                  <a:pt x="108" y="134"/>
                  <a:pt x="103" y="132"/>
                  <a:pt x="97" y="130"/>
                </a:cubicBezTo>
                <a:cubicBezTo>
                  <a:pt x="94" y="129"/>
                  <a:pt x="90" y="128"/>
                  <a:pt x="87" y="126"/>
                </a:cubicBezTo>
                <a:cubicBezTo>
                  <a:pt x="89" y="127"/>
                  <a:pt x="91" y="128"/>
                  <a:pt x="93" y="128"/>
                </a:cubicBezTo>
                <a:cubicBezTo>
                  <a:pt x="100" y="130"/>
                  <a:pt x="108" y="132"/>
                  <a:pt x="115" y="135"/>
                </a:cubicBezTo>
                <a:cubicBezTo>
                  <a:pt x="118" y="137"/>
                  <a:pt x="122" y="139"/>
                  <a:pt x="126" y="140"/>
                </a:cubicBezTo>
                <a:cubicBezTo>
                  <a:pt x="126" y="140"/>
                  <a:pt x="126" y="141"/>
                  <a:pt x="127" y="141"/>
                </a:cubicBezTo>
                <a:close/>
                <a:moveTo>
                  <a:pt x="129" y="146"/>
                </a:moveTo>
                <a:cubicBezTo>
                  <a:pt x="125" y="144"/>
                  <a:pt x="120" y="143"/>
                  <a:pt x="116" y="141"/>
                </a:cubicBezTo>
                <a:cubicBezTo>
                  <a:pt x="109" y="139"/>
                  <a:pt x="103" y="136"/>
                  <a:pt x="96" y="133"/>
                </a:cubicBezTo>
                <a:cubicBezTo>
                  <a:pt x="95" y="133"/>
                  <a:pt x="95" y="133"/>
                  <a:pt x="94" y="133"/>
                </a:cubicBezTo>
                <a:cubicBezTo>
                  <a:pt x="101" y="135"/>
                  <a:pt x="107" y="137"/>
                  <a:pt x="113" y="139"/>
                </a:cubicBezTo>
                <a:cubicBezTo>
                  <a:pt x="118" y="140"/>
                  <a:pt x="122" y="142"/>
                  <a:pt x="127" y="143"/>
                </a:cubicBezTo>
                <a:cubicBezTo>
                  <a:pt x="128" y="144"/>
                  <a:pt x="128" y="145"/>
                  <a:pt x="129" y="146"/>
                </a:cubicBezTo>
                <a:close/>
                <a:moveTo>
                  <a:pt x="80" y="129"/>
                </a:moveTo>
                <a:cubicBezTo>
                  <a:pt x="84" y="130"/>
                  <a:pt x="88" y="132"/>
                  <a:pt x="92" y="133"/>
                </a:cubicBezTo>
                <a:cubicBezTo>
                  <a:pt x="99" y="135"/>
                  <a:pt x="106" y="138"/>
                  <a:pt x="112" y="141"/>
                </a:cubicBezTo>
                <a:cubicBezTo>
                  <a:pt x="118" y="143"/>
                  <a:pt x="124" y="144"/>
                  <a:pt x="129" y="147"/>
                </a:cubicBezTo>
                <a:cubicBezTo>
                  <a:pt x="129" y="147"/>
                  <a:pt x="129" y="147"/>
                  <a:pt x="129" y="147"/>
                </a:cubicBezTo>
                <a:cubicBezTo>
                  <a:pt x="124" y="144"/>
                  <a:pt x="118" y="143"/>
                  <a:pt x="112" y="141"/>
                </a:cubicBezTo>
                <a:cubicBezTo>
                  <a:pt x="105" y="139"/>
                  <a:pt x="99" y="137"/>
                  <a:pt x="93" y="134"/>
                </a:cubicBezTo>
                <a:cubicBezTo>
                  <a:pt x="86" y="132"/>
                  <a:pt x="79" y="130"/>
                  <a:pt x="72" y="128"/>
                </a:cubicBezTo>
                <a:cubicBezTo>
                  <a:pt x="67" y="126"/>
                  <a:pt x="61" y="124"/>
                  <a:pt x="55" y="122"/>
                </a:cubicBezTo>
                <a:cubicBezTo>
                  <a:pt x="55" y="121"/>
                  <a:pt x="55" y="121"/>
                  <a:pt x="56" y="120"/>
                </a:cubicBezTo>
                <a:cubicBezTo>
                  <a:pt x="58" y="121"/>
                  <a:pt x="60" y="121"/>
                  <a:pt x="61" y="122"/>
                </a:cubicBezTo>
                <a:cubicBezTo>
                  <a:pt x="62" y="122"/>
                  <a:pt x="62" y="122"/>
                  <a:pt x="63" y="122"/>
                </a:cubicBezTo>
                <a:cubicBezTo>
                  <a:pt x="66" y="123"/>
                  <a:pt x="69" y="125"/>
                  <a:pt x="72" y="126"/>
                </a:cubicBezTo>
                <a:cubicBezTo>
                  <a:pt x="75" y="127"/>
                  <a:pt x="78" y="128"/>
                  <a:pt x="80" y="129"/>
                </a:cubicBezTo>
                <a:close/>
                <a:moveTo>
                  <a:pt x="74" y="129"/>
                </a:moveTo>
                <a:cubicBezTo>
                  <a:pt x="74" y="129"/>
                  <a:pt x="75" y="129"/>
                  <a:pt x="76" y="130"/>
                </a:cubicBezTo>
                <a:cubicBezTo>
                  <a:pt x="75" y="130"/>
                  <a:pt x="75" y="129"/>
                  <a:pt x="75" y="129"/>
                </a:cubicBezTo>
                <a:cubicBezTo>
                  <a:pt x="71" y="128"/>
                  <a:pt x="68" y="127"/>
                  <a:pt x="65" y="126"/>
                </a:cubicBezTo>
                <a:cubicBezTo>
                  <a:pt x="68" y="127"/>
                  <a:pt x="71" y="128"/>
                  <a:pt x="74" y="129"/>
                </a:cubicBezTo>
                <a:close/>
                <a:moveTo>
                  <a:pt x="130" y="152"/>
                </a:moveTo>
                <a:cubicBezTo>
                  <a:pt x="119" y="146"/>
                  <a:pt x="107" y="142"/>
                  <a:pt x="95" y="137"/>
                </a:cubicBezTo>
                <a:cubicBezTo>
                  <a:pt x="91" y="135"/>
                  <a:pt x="86" y="133"/>
                  <a:pt x="82" y="132"/>
                </a:cubicBezTo>
                <a:cubicBezTo>
                  <a:pt x="86" y="133"/>
                  <a:pt x="90" y="134"/>
                  <a:pt x="94" y="136"/>
                </a:cubicBezTo>
                <a:cubicBezTo>
                  <a:pt x="101" y="138"/>
                  <a:pt x="108" y="140"/>
                  <a:pt x="115" y="142"/>
                </a:cubicBezTo>
                <a:cubicBezTo>
                  <a:pt x="118" y="144"/>
                  <a:pt x="122" y="145"/>
                  <a:pt x="125" y="146"/>
                </a:cubicBezTo>
                <a:cubicBezTo>
                  <a:pt x="127" y="147"/>
                  <a:pt x="128" y="148"/>
                  <a:pt x="129" y="148"/>
                </a:cubicBezTo>
                <a:cubicBezTo>
                  <a:pt x="130" y="149"/>
                  <a:pt x="130" y="151"/>
                  <a:pt x="130" y="152"/>
                </a:cubicBezTo>
                <a:close/>
                <a:moveTo>
                  <a:pt x="63" y="129"/>
                </a:moveTo>
                <a:cubicBezTo>
                  <a:pt x="66" y="130"/>
                  <a:pt x="69" y="131"/>
                  <a:pt x="73" y="132"/>
                </a:cubicBezTo>
                <a:cubicBezTo>
                  <a:pt x="80" y="134"/>
                  <a:pt x="86" y="137"/>
                  <a:pt x="93" y="140"/>
                </a:cubicBezTo>
                <a:cubicBezTo>
                  <a:pt x="100" y="142"/>
                  <a:pt x="106" y="145"/>
                  <a:pt x="113" y="148"/>
                </a:cubicBezTo>
                <a:cubicBezTo>
                  <a:pt x="119" y="150"/>
                  <a:pt x="125" y="152"/>
                  <a:pt x="131" y="154"/>
                </a:cubicBezTo>
                <a:cubicBezTo>
                  <a:pt x="131" y="156"/>
                  <a:pt x="131" y="157"/>
                  <a:pt x="132" y="158"/>
                </a:cubicBezTo>
                <a:cubicBezTo>
                  <a:pt x="120" y="151"/>
                  <a:pt x="108" y="147"/>
                  <a:pt x="96" y="142"/>
                </a:cubicBezTo>
                <a:cubicBezTo>
                  <a:pt x="90" y="139"/>
                  <a:pt x="83" y="137"/>
                  <a:pt x="77" y="134"/>
                </a:cubicBezTo>
                <a:cubicBezTo>
                  <a:pt x="70" y="132"/>
                  <a:pt x="63" y="130"/>
                  <a:pt x="58" y="127"/>
                </a:cubicBezTo>
                <a:cubicBezTo>
                  <a:pt x="54" y="124"/>
                  <a:pt x="61" y="128"/>
                  <a:pt x="63" y="129"/>
                </a:cubicBezTo>
                <a:close/>
                <a:moveTo>
                  <a:pt x="132" y="163"/>
                </a:moveTo>
                <a:cubicBezTo>
                  <a:pt x="127" y="160"/>
                  <a:pt x="121" y="159"/>
                  <a:pt x="116" y="157"/>
                </a:cubicBezTo>
                <a:cubicBezTo>
                  <a:pt x="109" y="154"/>
                  <a:pt x="103" y="151"/>
                  <a:pt x="96" y="148"/>
                </a:cubicBezTo>
                <a:cubicBezTo>
                  <a:pt x="94" y="147"/>
                  <a:pt x="92" y="146"/>
                  <a:pt x="90" y="144"/>
                </a:cubicBezTo>
                <a:cubicBezTo>
                  <a:pt x="92" y="145"/>
                  <a:pt x="93" y="146"/>
                  <a:pt x="95" y="146"/>
                </a:cubicBezTo>
                <a:cubicBezTo>
                  <a:pt x="102" y="149"/>
                  <a:pt x="109" y="151"/>
                  <a:pt x="116" y="153"/>
                </a:cubicBezTo>
                <a:cubicBezTo>
                  <a:pt x="121" y="155"/>
                  <a:pt x="126" y="158"/>
                  <a:pt x="132" y="159"/>
                </a:cubicBezTo>
                <a:cubicBezTo>
                  <a:pt x="132" y="160"/>
                  <a:pt x="132" y="162"/>
                  <a:pt x="132" y="163"/>
                </a:cubicBezTo>
                <a:close/>
                <a:moveTo>
                  <a:pt x="129" y="162"/>
                </a:moveTo>
                <a:cubicBezTo>
                  <a:pt x="129" y="162"/>
                  <a:pt x="128" y="162"/>
                  <a:pt x="128" y="162"/>
                </a:cubicBezTo>
                <a:cubicBezTo>
                  <a:pt x="128" y="162"/>
                  <a:pt x="129" y="162"/>
                  <a:pt x="129" y="162"/>
                </a:cubicBezTo>
                <a:close/>
                <a:moveTo>
                  <a:pt x="130" y="163"/>
                </a:move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lose/>
                <a:moveTo>
                  <a:pt x="132" y="164"/>
                </a:moveTo>
                <a:cubicBezTo>
                  <a:pt x="132" y="165"/>
                  <a:pt x="132" y="166"/>
                  <a:pt x="132" y="167"/>
                </a:cubicBezTo>
                <a:cubicBezTo>
                  <a:pt x="130" y="165"/>
                  <a:pt x="128" y="164"/>
                  <a:pt x="126" y="163"/>
                </a:cubicBezTo>
                <a:cubicBezTo>
                  <a:pt x="120" y="161"/>
                  <a:pt x="114" y="159"/>
                  <a:pt x="109" y="156"/>
                </a:cubicBezTo>
                <a:cubicBezTo>
                  <a:pt x="105" y="155"/>
                  <a:pt x="101" y="153"/>
                  <a:pt x="97" y="151"/>
                </a:cubicBezTo>
                <a:cubicBezTo>
                  <a:pt x="99" y="152"/>
                  <a:pt x="102" y="153"/>
                  <a:pt x="104" y="154"/>
                </a:cubicBezTo>
                <a:cubicBezTo>
                  <a:pt x="113" y="157"/>
                  <a:pt x="123" y="161"/>
                  <a:pt x="132" y="164"/>
                </a:cubicBezTo>
                <a:close/>
                <a:moveTo>
                  <a:pt x="132" y="169"/>
                </a:moveTo>
                <a:cubicBezTo>
                  <a:pt x="131" y="170"/>
                  <a:pt x="131" y="171"/>
                  <a:pt x="131" y="171"/>
                </a:cubicBezTo>
                <a:cubicBezTo>
                  <a:pt x="129" y="170"/>
                  <a:pt x="126" y="169"/>
                  <a:pt x="124" y="168"/>
                </a:cubicBezTo>
                <a:cubicBezTo>
                  <a:pt x="119" y="166"/>
                  <a:pt x="114" y="163"/>
                  <a:pt x="109" y="161"/>
                </a:cubicBezTo>
                <a:cubicBezTo>
                  <a:pt x="104" y="159"/>
                  <a:pt x="100" y="158"/>
                  <a:pt x="95" y="156"/>
                </a:cubicBezTo>
                <a:cubicBezTo>
                  <a:pt x="94" y="155"/>
                  <a:pt x="93" y="155"/>
                  <a:pt x="92" y="155"/>
                </a:cubicBezTo>
                <a:cubicBezTo>
                  <a:pt x="97" y="156"/>
                  <a:pt x="101" y="158"/>
                  <a:pt x="105" y="159"/>
                </a:cubicBezTo>
                <a:cubicBezTo>
                  <a:pt x="110" y="161"/>
                  <a:pt x="116" y="162"/>
                  <a:pt x="121" y="164"/>
                </a:cubicBezTo>
                <a:cubicBezTo>
                  <a:pt x="124" y="165"/>
                  <a:pt x="128" y="167"/>
                  <a:pt x="132" y="169"/>
                </a:cubicBezTo>
                <a:close/>
                <a:moveTo>
                  <a:pt x="90" y="159"/>
                </a:moveTo>
                <a:cubicBezTo>
                  <a:pt x="92" y="160"/>
                  <a:pt x="95" y="160"/>
                  <a:pt x="98" y="161"/>
                </a:cubicBezTo>
                <a:cubicBezTo>
                  <a:pt x="102" y="162"/>
                  <a:pt x="106" y="164"/>
                  <a:pt x="110" y="166"/>
                </a:cubicBezTo>
                <a:cubicBezTo>
                  <a:pt x="117" y="169"/>
                  <a:pt x="123" y="172"/>
                  <a:pt x="130" y="172"/>
                </a:cubicBezTo>
                <a:cubicBezTo>
                  <a:pt x="129" y="174"/>
                  <a:pt x="128" y="175"/>
                  <a:pt x="125" y="176"/>
                </a:cubicBezTo>
                <a:cubicBezTo>
                  <a:pt x="120" y="177"/>
                  <a:pt x="114" y="174"/>
                  <a:pt x="109" y="170"/>
                </a:cubicBezTo>
                <a:cubicBezTo>
                  <a:pt x="110" y="171"/>
                  <a:pt x="111" y="171"/>
                  <a:pt x="112" y="171"/>
                </a:cubicBezTo>
                <a:cubicBezTo>
                  <a:pt x="113" y="172"/>
                  <a:pt x="114" y="172"/>
                  <a:pt x="115" y="172"/>
                </a:cubicBezTo>
                <a:cubicBezTo>
                  <a:pt x="115" y="172"/>
                  <a:pt x="119" y="174"/>
                  <a:pt x="119" y="174"/>
                </a:cubicBezTo>
                <a:cubicBezTo>
                  <a:pt x="118" y="174"/>
                  <a:pt x="118" y="175"/>
                  <a:pt x="119" y="175"/>
                </a:cubicBezTo>
                <a:cubicBezTo>
                  <a:pt x="119" y="175"/>
                  <a:pt x="119" y="175"/>
                  <a:pt x="119" y="175"/>
                </a:cubicBezTo>
                <a:cubicBezTo>
                  <a:pt x="120" y="175"/>
                  <a:pt x="120" y="175"/>
                  <a:pt x="120" y="175"/>
                </a:cubicBezTo>
                <a:cubicBezTo>
                  <a:pt x="118" y="173"/>
                  <a:pt x="116" y="172"/>
                  <a:pt x="114" y="171"/>
                </a:cubicBezTo>
                <a:cubicBezTo>
                  <a:pt x="112" y="171"/>
                  <a:pt x="110" y="170"/>
                  <a:pt x="109" y="169"/>
                </a:cubicBezTo>
                <a:cubicBezTo>
                  <a:pt x="107" y="168"/>
                  <a:pt x="111" y="170"/>
                  <a:pt x="111" y="170"/>
                </a:cubicBezTo>
                <a:cubicBezTo>
                  <a:pt x="115" y="171"/>
                  <a:pt x="118" y="173"/>
                  <a:pt x="122" y="174"/>
                </a:cubicBezTo>
                <a:cubicBezTo>
                  <a:pt x="123" y="175"/>
                  <a:pt x="125" y="175"/>
                  <a:pt x="127" y="175"/>
                </a:cubicBezTo>
                <a:cubicBezTo>
                  <a:pt x="127" y="175"/>
                  <a:pt x="127" y="174"/>
                  <a:pt x="127" y="174"/>
                </a:cubicBezTo>
                <a:cubicBezTo>
                  <a:pt x="125" y="172"/>
                  <a:pt x="122" y="172"/>
                  <a:pt x="120" y="171"/>
                </a:cubicBezTo>
                <a:cubicBezTo>
                  <a:pt x="117" y="169"/>
                  <a:pt x="114" y="168"/>
                  <a:pt x="111" y="166"/>
                </a:cubicBezTo>
                <a:cubicBezTo>
                  <a:pt x="106" y="165"/>
                  <a:pt x="102" y="163"/>
                  <a:pt x="98" y="162"/>
                </a:cubicBezTo>
                <a:cubicBezTo>
                  <a:pt x="96" y="161"/>
                  <a:pt x="94" y="160"/>
                  <a:pt x="91" y="160"/>
                </a:cubicBezTo>
                <a:cubicBezTo>
                  <a:pt x="91" y="159"/>
                  <a:pt x="90" y="159"/>
                  <a:pt x="90" y="159"/>
                </a:cubicBezTo>
                <a:close/>
                <a:moveTo>
                  <a:pt x="96" y="162"/>
                </a:moveTo>
                <a:cubicBezTo>
                  <a:pt x="97" y="162"/>
                  <a:pt x="98" y="162"/>
                  <a:pt x="99" y="163"/>
                </a:cubicBezTo>
                <a:cubicBezTo>
                  <a:pt x="105" y="165"/>
                  <a:pt x="111" y="167"/>
                  <a:pt x="116" y="170"/>
                </a:cubicBezTo>
                <a:cubicBezTo>
                  <a:pt x="119" y="171"/>
                  <a:pt x="121" y="172"/>
                  <a:pt x="123" y="173"/>
                </a:cubicBezTo>
                <a:cubicBezTo>
                  <a:pt x="127" y="174"/>
                  <a:pt x="124" y="174"/>
                  <a:pt x="123" y="174"/>
                </a:cubicBezTo>
                <a:cubicBezTo>
                  <a:pt x="122" y="173"/>
                  <a:pt x="121" y="173"/>
                  <a:pt x="120" y="172"/>
                </a:cubicBezTo>
                <a:cubicBezTo>
                  <a:pt x="115" y="170"/>
                  <a:pt x="111" y="169"/>
                  <a:pt x="107" y="168"/>
                </a:cubicBezTo>
                <a:cubicBezTo>
                  <a:pt x="106" y="168"/>
                  <a:pt x="106" y="168"/>
                  <a:pt x="106" y="168"/>
                </a:cubicBezTo>
                <a:cubicBezTo>
                  <a:pt x="103" y="166"/>
                  <a:pt x="99" y="164"/>
                  <a:pt x="96" y="162"/>
                </a:cubicBezTo>
                <a:close/>
                <a:moveTo>
                  <a:pt x="79" y="150"/>
                </a:moveTo>
                <a:cubicBezTo>
                  <a:pt x="87" y="154"/>
                  <a:pt x="95" y="157"/>
                  <a:pt x="104" y="160"/>
                </a:cubicBezTo>
                <a:cubicBezTo>
                  <a:pt x="111" y="163"/>
                  <a:pt x="119" y="167"/>
                  <a:pt x="127" y="170"/>
                </a:cubicBezTo>
                <a:cubicBezTo>
                  <a:pt x="128" y="170"/>
                  <a:pt x="129" y="171"/>
                  <a:pt x="130" y="171"/>
                </a:cubicBezTo>
                <a:cubicBezTo>
                  <a:pt x="128" y="172"/>
                  <a:pt x="127" y="172"/>
                  <a:pt x="126" y="171"/>
                </a:cubicBezTo>
                <a:cubicBezTo>
                  <a:pt x="124" y="171"/>
                  <a:pt x="122" y="170"/>
                  <a:pt x="120" y="169"/>
                </a:cubicBezTo>
                <a:cubicBezTo>
                  <a:pt x="116" y="168"/>
                  <a:pt x="113" y="166"/>
                  <a:pt x="109" y="164"/>
                </a:cubicBezTo>
                <a:cubicBezTo>
                  <a:pt x="101" y="161"/>
                  <a:pt x="94" y="159"/>
                  <a:pt x="86" y="157"/>
                </a:cubicBezTo>
                <a:cubicBezTo>
                  <a:pt x="83" y="155"/>
                  <a:pt x="80" y="153"/>
                  <a:pt x="79" y="150"/>
                </a:cubicBezTo>
                <a:close/>
                <a:moveTo>
                  <a:pt x="78" y="146"/>
                </a:moveTo>
                <a:cubicBezTo>
                  <a:pt x="78" y="145"/>
                  <a:pt x="78" y="145"/>
                  <a:pt x="78" y="144"/>
                </a:cubicBezTo>
                <a:cubicBezTo>
                  <a:pt x="80" y="145"/>
                  <a:pt x="81" y="146"/>
                  <a:pt x="83" y="147"/>
                </a:cubicBezTo>
                <a:cubicBezTo>
                  <a:pt x="84" y="147"/>
                  <a:pt x="85" y="147"/>
                  <a:pt x="85" y="148"/>
                </a:cubicBezTo>
                <a:cubicBezTo>
                  <a:pt x="90" y="149"/>
                  <a:pt x="94" y="151"/>
                  <a:pt x="99" y="153"/>
                </a:cubicBezTo>
                <a:cubicBezTo>
                  <a:pt x="109" y="157"/>
                  <a:pt x="119" y="161"/>
                  <a:pt x="128" y="166"/>
                </a:cubicBezTo>
                <a:cubicBezTo>
                  <a:pt x="129" y="166"/>
                  <a:pt x="131" y="168"/>
                  <a:pt x="131" y="168"/>
                </a:cubicBezTo>
                <a:cubicBezTo>
                  <a:pt x="130" y="167"/>
                  <a:pt x="128" y="167"/>
                  <a:pt x="127" y="166"/>
                </a:cubicBezTo>
                <a:cubicBezTo>
                  <a:pt x="125" y="165"/>
                  <a:pt x="124" y="164"/>
                  <a:pt x="122" y="164"/>
                </a:cubicBezTo>
                <a:cubicBezTo>
                  <a:pt x="117" y="162"/>
                  <a:pt x="112" y="160"/>
                  <a:pt x="107" y="159"/>
                </a:cubicBezTo>
                <a:cubicBezTo>
                  <a:pt x="98" y="156"/>
                  <a:pt x="88" y="154"/>
                  <a:pt x="79" y="150"/>
                </a:cubicBezTo>
                <a:cubicBezTo>
                  <a:pt x="79" y="150"/>
                  <a:pt x="79" y="150"/>
                  <a:pt x="79" y="150"/>
                </a:cubicBezTo>
                <a:cubicBezTo>
                  <a:pt x="78" y="149"/>
                  <a:pt x="78" y="147"/>
                  <a:pt x="78" y="146"/>
                </a:cubicBezTo>
                <a:close/>
                <a:moveTo>
                  <a:pt x="77" y="141"/>
                </a:moveTo>
                <a:cubicBezTo>
                  <a:pt x="77" y="141"/>
                  <a:pt x="78" y="141"/>
                  <a:pt x="78" y="141"/>
                </a:cubicBezTo>
                <a:cubicBezTo>
                  <a:pt x="80" y="141"/>
                  <a:pt x="83" y="142"/>
                  <a:pt x="85" y="143"/>
                </a:cubicBezTo>
                <a:cubicBezTo>
                  <a:pt x="87" y="144"/>
                  <a:pt x="88" y="144"/>
                  <a:pt x="90" y="145"/>
                </a:cubicBezTo>
                <a:cubicBezTo>
                  <a:pt x="98" y="150"/>
                  <a:pt x="108" y="154"/>
                  <a:pt x="117" y="158"/>
                </a:cubicBezTo>
                <a:cubicBezTo>
                  <a:pt x="107" y="154"/>
                  <a:pt x="97" y="151"/>
                  <a:pt x="87" y="148"/>
                </a:cubicBezTo>
                <a:cubicBezTo>
                  <a:pt x="85" y="147"/>
                  <a:pt x="83" y="146"/>
                  <a:pt x="81" y="145"/>
                </a:cubicBezTo>
                <a:cubicBezTo>
                  <a:pt x="80" y="144"/>
                  <a:pt x="80" y="144"/>
                  <a:pt x="79" y="144"/>
                </a:cubicBezTo>
                <a:cubicBezTo>
                  <a:pt x="79" y="144"/>
                  <a:pt x="78" y="144"/>
                  <a:pt x="78" y="143"/>
                </a:cubicBezTo>
                <a:cubicBezTo>
                  <a:pt x="78" y="142"/>
                  <a:pt x="78" y="141"/>
                  <a:pt x="77" y="141"/>
                </a:cubicBezTo>
                <a:close/>
                <a:moveTo>
                  <a:pt x="76" y="138"/>
                </a:moveTo>
                <a:cubicBezTo>
                  <a:pt x="78" y="140"/>
                  <a:pt x="81" y="141"/>
                  <a:pt x="83" y="142"/>
                </a:cubicBezTo>
                <a:cubicBezTo>
                  <a:pt x="81" y="141"/>
                  <a:pt x="79" y="140"/>
                  <a:pt x="77" y="140"/>
                </a:cubicBezTo>
                <a:cubicBezTo>
                  <a:pt x="77" y="139"/>
                  <a:pt x="76" y="139"/>
                  <a:pt x="76" y="138"/>
                </a:cubicBezTo>
                <a:close/>
                <a:moveTo>
                  <a:pt x="57" y="127"/>
                </a:moveTo>
                <a:cubicBezTo>
                  <a:pt x="61" y="129"/>
                  <a:pt x="65" y="131"/>
                  <a:pt x="70" y="132"/>
                </a:cubicBezTo>
                <a:cubicBezTo>
                  <a:pt x="77" y="135"/>
                  <a:pt x="83" y="137"/>
                  <a:pt x="90" y="140"/>
                </a:cubicBezTo>
                <a:cubicBezTo>
                  <a:pt x="103" y="146"/>
                  <a:pt x="117" y="150"/>
                  <a:pt x="130" y="158"/>
                </a:cubicBezTo>
                <a:cubicBezTo>
                  <a:pt x="130" y="158"/>
                  <a:pt x="131" y="158"/>
                  <a:pt x="132" y="158"/>
                </a:cubicBezTo>
                <a:cubicBezTo>
                  <a:pt x="131" y="158"/>
                  <a:pt x="131" y="158"/>
                  <a:pt x="130" y="158"/>
                </a:cubicBezTo>
                <a:cubicBezTo>
                  <a:pt x="129" y="157"/>
                  <a:pt x="127" y="157"/>
                  <a:pt x="126" y="156"/>
                </a:cubicBezTo>
                <a:cubicBezTo>
                  <a:pt x="123" y="155"/>
                  <a:pt x="120" y="154"/>
                  <a:pt x="116" y="153"/>
                </a:cubicBezTo>
                <a:cubicBezTo>
                  <a:pt x="110" y="150"/>
                  <a:pt x="102" y="148"/>
                  <a:pt x="96" y="145"/>
                </a:cubicBezTo>
                <a:cubicBezTo>
                  <a:pt x="93" y="145"/>
                  <a:pt x="90" y="144"/>
                  <a:pt x="87" y="143"/>
                </a:cubicBezTo>
                <a:cubicBezTo>
                  <a:pt x="84" y="141"/>
                  <a:pt x="80" y="139"/>
                  <a:pt x="77" y="138"/>
                </a:cubicBezTo>
                <a:cubicBezTo>
                  <a:pt x="76" y="138"/>
                  <a:pt x="75" y="137"/>
                  <a:pt x="75" y="137"/>
                </a:cubicBezTo>
                <a:cubicBezTo>
                  <a:pt x="74" y="137"/>
                  <a:pt x="74" y="136"/>
                  <a:pt x="74" y="136"/>
                </a:cubicBezTo>
                <a:cubicBezTo>
                  <a:pt x="70" y="133"/>
                  <a:pt x="61" y="131"/>
                  <a:pt x="57" y="127"/>
                </a:cubicBezTo>
                <a:close/>
                <a:moveTo>
                  <a:pt x="55" y="123"/>
                </a:moveTo>
                <a:cubicBezTo>
                  <a:pt x="56" y="123"/>
                  <a:pt x="56" y="123"/>
                  <a:pt x="56" y="123"/>
                </a:cubicBezTo>
                <a:cubicBezTo>
                  <a:pt x="56" y="123"/>
                  <a:pt x="56" y="123"/>
                  <a:pt x="57" y="123"/>
                </a:cubicBezTo>
                <a:cubicBezTo>
                  <a:pt x="62" y="125"/>
                  <a:pt x="67" y="128"/>
                  <a:pt x="73" y="130"/>
                </a:cubicBezTo>
                <a:cubicBezTo>
                  <a:pt x="80" y="132"/>
                  <a:pt x="86" y="134"/>
                  <a:pt x="93" y="137"/>
                </a:cubicBezTo>
                <a:cubicBezTo>
                  <a:pt x="106" y="142"/>
                  <a:pt x="119" y="146"/>
                  <a:pt x="131" y="153"/>
                </a:cubicBezTo>
                <a:cubicBezTo>
                  <a:pt x="131" y="153"/>
                  <a:pt x="131" y="153"/>
                  <a:pt x="131" y="154"/>
                </a:cubicBezTo>
                <a:cubicBezTo>
                  <a:pt x="126" y="151"/>
                  <a:pt x="120" y="150"/>
                  <a:pt x="115" y="148"/>
                </a:cubicBezTo>
                <a:cubicBezTo>
                  <a:pt x="108" y="145"/>
                  <a:pt x="101" y="142"/>
                  <a:pt x="95" y="140"/>
                </a:cubicBezTo>
                <a:cubicBezTo>
                  <a:pt x="88" y="137"/>
                  <a:pt x="81" y="134"/>
                  <a:pt x="75" y="132"/>
                </a:cubicBezTo>
                <a:cubicBezTo>
                  <a:pt x="68" y="130"/>
                  <a:pt x="62" y="127"/>
                  <a:pt x="56" y="125"/>
                </a:cubicBezTo>
                <a:cubicBezTo>
                  <a:pt x="56" y="124"/>
                  <a:pt x="55" y="124"/>
                  <a:pt x="55" y="123"/>
                </a:cubicBezTo>
                <a:close/>
                <a:moveTo>
                  <a:pt x="56" y="120"/>
                </a:moveTo>
                <a:cubicBezTo>
                  <a:pt x="56" y="119"/>
                  <a:pt x="56" y="118"/>
                  <a:pt x="57" y="118"/>
                </a:cubicBezTo>
                <a:cubicBezTo>
                  <a:pt x="62" y="120"/>
                  <a:pt x="68" y="121"/>
                  <a:pt x="73" y="123"/>
                </a:cubicBezTo>
                <a:cubicBezTo>
                  <a:pt x="74" y="123"/>
                  <a:pt x="74" y="123"/>
                  <a:pt x="75" y="123"/>
                </a:cubicBezTo>
                <a:cubicBezTo>
                  <a:pt x="75" y="123"/>
                  <a:pt x="76" y="123"/>
                  <a:pt x="76" y="123"/>
                </a:cubicBezTo>
                <a:cubicBezTo>
                  <a:pt x="83" y="126"/>
                  <a:pt x="91" y="128"/>
                  <a:pt x="98" y="131"/>
                </a:cubicBezTo>
                <a:cubicBezTo>
                  <a:pt x="104" y="133"/>
                  <a:pt x="110" y="137"/>
                  <a:pt x="116" y="138"/>
                </a:cubicBezTo>
                <a:cubicBezTo>
                  <a:pt x="120" y="140"/>
                  <a:pt x="124" y="140"/>
                  <a:pt x="127" y="142"/>
                </a:cubicBezTo>
                <a:cubicBezTo>
                  <a:pt x="126" y="142"/>
                  <a:pt x="125" y="142"/>
                  <a:pt x="124" y="142"/>
                </a:cubicBezTo>
                <a:cubicBezTo>
                  <a:pt x="124" y="141"/>
                  <a:pt x="123" y="141"/>
                  <a:pt x="123" y="141"/>
                </a:cubicBezTo>
                <a:cubicBezTo>
                  <a:pt x="121" y="141"/>
                  <a:pt x="119" y="140"/>
                  <a:pt x="118" y="140"/>
                </a:cubicBezTo>
                <a:cubicBezTo>
                  <a:pt x="111" y="137"/>
                  <a:pt x="104" y="135"/>
                  <a:pt x="97" y="133"/>
                </a:cubicBezTo>
                <a:cubicBezTo>
                  <a:pt x="93" y="132"/>
                  <a:pt x="89" y="131"/>
                  <a:pt x="85" y="129"/>
                </a:cubicBezTo>
                <a:cubicBezTo>
                  <a:pt x="76" y="126"/>
                  <a:pt x="67" y="123"/>
                  <a:pt x="58" y="12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60" y="118"/>
                </a:moveTo>
                <a:cubicBezTo>
                  <a:pt x="56" y="117"/>
                  <a:pt x="61" y="118"/>
                  <a:pt x="62" y="119"/>
                </a:cubicBezTo>
                <a:cubicBezTo>
                  <a:pt x="63" y="119"/>
                  <a:pt x="65" y="120"/>
                  <a:pt x="66" y="120"/>
                </a:cubicBezTo>
                <a:cubicBezTo>
                  <a:pt x="67" y="120"/>
                  <a:pt x="68" y="121"/>
                  <a:pt x="69" y="121"/>
                </a:cubicBezTo>
                <a:cubicBezTo>
                  <a:pt x="66" y="120"/>
                  <a:pt x="63" y="119"/>
                  <a:pt x="60" y="118"/>
                </a:cubicBezTo>
                <a:close/>
                <a:moveTo>
                  <a:pt x="57" y="117"/>
                </a:moveTo>
                <a:cubicBezTo>
                  <a:pt x="58" y="116"/>
                  <a:pt x="58" y="116"/>
                  <a:pt x="58" y="115"/>
                </a:cubicBezTo>
                <a:cubicBezTo>
                  <a:pt x="66" y="119"/>
                  <a:pt x="75" y="120"/>
                  <a:pt x="83" y="122"/>
                </a:cubicBezTo>
                <a:cubicBezTo>
                  <a:pt x="86" y="123"/>
                  <a:pt x="88" y="124"/>
                  <a:pt x="91" y="125"/>
                </a:cubicBezTo>
                <a:cubicBezTo>
                  <a:pt x="98" y="127"/>
                  <a:pt x="105" y="130"/>
                  <a:pt x="112" y="133"/>
                </a:cubicBezTo>
                <a:cubicBezTo>
                  <a:pt x="116" y="134"/>
                  <a:pt x="120" y="136"/>
                  <a:pt x="123" y="138"/>
                </a:cubicBezTo>
                <a:cubicBezTo>
                  <a:pt x="123" y="138"/>
                  <a:pt x="125" y="138"/>
                  <a:pt x="126" y="139"/>
                </a:cubicBezTo>
                <a:cubicBezTo>
                  <a:pt x="126" y="139"/>
                  <a:pt x="126" y="139"/>
                  <a:pt x="126" y="139"/>
                </a:cubicBezTo>
                <a:cubicBezTo>
                  <a:pt x="126" y="139"/>
                  <a:pt x="125" y="139"/>
                  <a:pt x="125" y="139"/>
                </a:cubicBezTo>
                <a:cubicBezTo>
                  <a:pt x="123" y="139"/>
                  <a:pt x="121" y="138"/>
                  <a:pt x="119" y="137"/>
                </a:cubicBezTo>
                <a:cubicBezTo>
                  <a:pt x="107" y="131"/>
                  <a:pt x="93" y="127"/>
                  <a:pt x="79" y="123"/>
                </a:cubicBezTo>
                <a:cubicBezTo>
                  <a:pt x="79" y="123"/>
                  <a:pt x="79" y="123"/>
                  <a:pt x="78" y="123"/>
                </a:cubicBezTo>
                <a:cubicBezTo>
                  <a:pt x="71" y="120"/>
                  <a:pt x="64" y="118"/>
                  <a:pt x="57" y="117"/>
                </a:cubicBezTo>
                <a:close/>
                <a:moveTo>
                  <a:pt x="60" y="115"/>
                </a:moveTo>
                <a:cubicBezTo>
                  <a:pt x="62" y="116"/>
                  <a:pt x="64" y="116"/>
                  <a:pt x="65" y="117"/>
                </a:cubicBezTo>
                <a:cubicBezTo>
                  <a:pt x="64" y="116"/>
                  <a:pt x="62" y="116"/>
                  <a:pt x="60" y="115"/>
                </a:cubicBezTo>
                <a:close/>
                <a:moveTo>
                  <a:pt x="59" y="114"/>
                </a:moveTo>
                <a:cubicBezTo>
                  <a:pt x="60" y="114"/>
                  <a:pt x="60" y="113"/>
                  <a:pt x="61" y="112"/>
                </a:cubicBezTo>
                <a:cubicBezTo>
                  <a:pt x="73" y="118"/>
                  <a:pt x="87" y="120"/>
                  <a:pt x="100" y="124"/>
                </a:cubicBezTo>
                <a:cubicBezTo>
                  <a:pt x="107" y="126"/>
                  <a:pt x="114" y="129"/>
                  <a:pt x="120" y="132"/>
                </a:cubicBezTo>
                <a:cubicBezTo>
                  <a:pt x="121" y="133"/>
                  <a:pt x="122" y="133"/>
                  <a:pt x="123" y="134"/>
                </a:cubicBezTo>
                <a:cubicBezTo>
                  <a:pt x="124" y="134"/>
                  <a:pt x="124" y="135"/>
                  <a:pt x="124" y="135"/>
                </a:cubicBezTo>
                <a:cubicBezTo>
                  <a:pt x="123" y="135"/>
                  <a:pt x="122" y="135"/>
                  <a:pt x="122" y="134"/>
                </a:cubicBezTo>
                <a:cubicBezTo>
                  <a:pt x="119" y="133"/>
                  <a:pt x="117" y="132"/>
                  <a:pt x="114" y="131"/>
                </a:cubicBezTo>
                <a:cubicBezTo>
                  <a:pt x="101" y="126"/>
                  <a:pt x="89" y="123"/>
                  <a:pt x="76" y="120"/>
                </a:cubicBezTo>
                <a:cubicBezTo>
                  <a:pt x="76" y="120"/>
                  <a:pt x="76" y="120"/>
                  <a:pt x="75" y="119"/>
                </a:cubicBezTo>
                <a:cubicBezTo>
                  <a:pt x="70" y="118"/>
                  <a:pt x="65" y="116"/>
                  <a:pt x="59" y="114"/>
                </a:cubicBezTo>
                <a:close/>
                <a:moveTo>
                  <a:pt x="73" y="116"/>
                </a:moveTo>
                <a:cubicBezTo>
                  <a:pt x="74" y="116"/>
                  <a:pt x="75" y="116"/>
                  <a:pt x="76" y="117"/>
                </a:cubicBezTo>
                <a:cubicBezTo>
                  <a:pt x="79" y="118"/>
                  <a:pt x="83" y="119"/>
                  <a:pt x="86" y="120"/>
                </a:cubicBezTo>
                <a:cubicBezTo>
                  <a:pt x="82" y="118"/>
                  <a:pt x="77" y="117"/>
                  <a:pt x="73" y="116"/>
                </a:cubicBezTo>
                <a:close/>
                <a:moveTo>
                  <a:pt x="61" y="111"/>
                </a:moveTo>
                <a:cubicBezTo>
                  <a:pt x="61" y="111"/>
                  <a:pt x="62" y="110"/>
                  <a:pt x="62" y="110"/>
                </a:cubicBezTo>
                <a:cubicBezTo>
                  <a:pt x="66" y="112"/>
                  <a:pt x="70" y="113"/>
                  <a:pt x="75" y="114"/>
                </a:cubicBezTo>
                <a:cubicBezTo>
                  <a:pt x="80" y="115"/>
                  <a:pt x="85" y="117"/>
                  <a:pt x="90" y="119"/>
                </a:cubicBezTo>
                <a:cubicBezTo>
                  <a:pt x="101" y="122"/>
                  <a:pt x="112" y="125"/>
                  <a:pt x="122" y="130"/>
                </a:cubicBezTo>
                <a:cubicBezTo>
                  <a:pt x="120" y="129"/>
                  <a:pt x="117" y="129"/>
                  <a:pt x="115" y="128"/>
                </a:cubicBezTo>
                <a:cubicBezTo>
                  <a:pt x="112" y="127"/>
                  <a:pt x="110" y="126"/>
                  <a:pt x="107" y="125"/>
                </a:cubicBezTo>
                <a:cubicBezTo>
                  <a:pt x="102" y="123"/>
                  <a:pt x="97" y="122"/>
                  <a:pt x="92" y="120"/>
                </a:cubicBezTo>
                <a:cubicBezTo>
                  <a:pt x="81" y="118"/>
                  <a:pt x="71" y="115"/>
                  <a:pt x="61" y="111"/>
                </a:cubicBezTo>
                <a:close/>
                <a:moveTo>
                  <a:pt x="62" y="107"/>
                </a:moveTo>
                <a:cubicBezTo>
                  <a:pt x="62" y="105"/>
                  <a:pt x="62" y="104"/>
                  <a:pt x="62" y="103"/>
                </a:cubicBezTo>
                <a:cubicBezTo>
                  <a:pt x="62" y="103"/>
                  <a:pt x="63" y="103"/>
                  <a:pt x="63" y="103"/>
                </a:cubicBezTo>
                <a:cubicBezTo>
                  <a:pt x="68" y="105"/>
                  <a:pt x="73" y="107"/>
                  <a:pt x="78" y="109"/>
                </a:cubicBezTo>
                <a:cubicBezTo>
                  <a:pt x="83" y="111"/>
                  <a:pt x="89" y="112"/>
                  <a:pt x="94" y="114"/>
                </a:cubicBezTo>
                <a:cubicBezTo>
                  <a:pt x="99" y="116"/>
                  <a:pt x="105" y="118"/>
                  <a:pt x="111" y="120"/>
                </a:cubicBezTo>
                <a:cubicBezTo>
                  <a:pt x="114" y="121"/>
                  <a:pt x="117" y="122"/>
                  <a:pt x="120" y="124"/>
                </a:cubicBezTo>
                <a:cubicBezTo>
                  <a:pt x="121" y="124"/>
                  <a:pt x="123" y="125"/>
                  <a:pt x="123" y="125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23" y="125"/>
                  <a:pt x="122" y="125"/>
                  <a:pt x="121" y="124"/>
                </a:cubicBezTo>
                <a:cubicBezTo>
                  <a:pt x="111" y="120"/>
                  <a:pt x="100" y="118"/>
                  <a:pt x="90" y="115"/>
                </a:cubicBezTo>
                <a:cubicBezTo>
                  <a:pt x="84" y="113"/>
                  <a:pt x="78" y="112"/>
                  <a:pt x="73" y="110"/>
                </a:cubicBezTo>
                <a:cubicBezTo>
                  <a:pt x="71" y="109"/>
                  <a:pt x="68" y="109"/>
                  <a:pt x="66" y="109"/>
                </a:cubicBezTo>
                <a:cubicBezTo>
                  <a:pt x="66" y="108"/>
                  <a:pt x="65" y="108"/>
                  <a:pt x="63" y="108"/>
                </a:cubicBezTo>
                <a:cubicBezTo>
                  <a:pt x="64" y="108"/>
                  <a:pt x="64" y="107"/>
                  <a:pt x="63" y="107"/>
                </a:cubicBezTo>
                <a:cubicBezTo>
                  <a:pt x="63" y="107"/>
                  <a:pt x="63" y="107"/>
                  <a:pt x="62" y="107"/>
                </a:cubicBezTo>
                <a:close/>
                <a:moveTo>
                  <a:pt x="62" y="102"/>
                </a:moveTo>
                <a:cubicBezTo>
                  <a:pt x="63" y="101"/>
                  <a:pt x="63" y="100"/>
                  <a:pt x="63" y="100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100"/>
                  <a:pt x="64" y="100"/>
                  <a:pt x="65" y="100"/>
                </a:cubicBezTo>
                <a:cubicBezTo>
                  <a:pt x="65" y="101"/>
                  <a:pt x="65" y="101"/>
                  <a:pt x="66" y="101"/>
                </a:cubicBezTo>
                <a:cubicBezTo>
                  <a:pt x="76" y="104"/>
                  <a:pt x="86" y="107"/>
                  <a:pt x="95" y="110"/>
                </a:cubicBezTo>
                <a:cubicBezTo>
                  <a:pt x="100" y="112"/>
                  <a:pt x="106" y="113"/>
                  <a:pt x="111" y="115"/>
                </a:cubicBezTo>
                <a:cubicBezTo>
                  <a:pt x="114" y="117"/>
                  <a:pt x="117" y="118"/>
                  <a:pt x="120" y="119"/>
                </a:cubicBezTo>
                <a:cubicBezTo>
                  <a:pt x="121" y="120"/>
                  <a:pt x="126" y="122"/>
                  <a:pt x="122" y="121"/>
                </a:cubicBezTo>
                <a:cubicBezTo>
                  <a:pt x="112" y="118"/>
                  <a:pt x="102" y="114"/>
                  <a:pt x="92" y="111"/>
                </a:cubicBezTo>
                <a:cubicBezTo>
                  <a:pt x="87" y="110"/>
                  <a:pt x="81" y="109"/>
                  <a:pt x="76" y="107"/>
                </a:cubicBezTo>
                <a:cubicBezTo>
                  <a:pt x="72" y="105"/>
                  <a:pt x="67" y="104"/>
                  <a:pt x="63" y="102"/>
                </a:cubicBezTo>
                <a:cubicBezTo>
                  <a:pt x="63" y="102"/>
                  <a:pt x="63" y="102"/>
                  <a:pt x="62" y="102"/>
                </a:cubicBezTo>
                <a:close/>
                <a:moveTo>
                  <a:pt x="64" y="97"/>
                </a:moveTo>
                <a:cubicBezTo>
                  <a:pt x="64" y="96"/>
                  <a:pt x="64" y="95"/>
                  <a:pt x="65" y="95"/>
                </a:cubicBezTo>
                <a:cubicBezTo>
                  <a:pt x="72" y="98"/>
                  <a:pt x="80" y="100"/>
                  <a:pt x="88" y="102"/>
                </a:cubicBezTo>
                <a:cubicBezTo>
                  <a:pt x="92" y="103"/>
                  <a:pt x="95" y="104"/>
                  <a:pt x="99" y="106"/>
                </a:cubicBezTo>
                <a:cubicBezTo>
                  <a:pt x="105" y="108"/>
                  <a:pt x="111" y="110"/>
                  <a:pt x="118" y="112"/>
                </a:cubicBezTo>
                <a:cubicBezTo>
                  <a:pt x="120" y="113"/>
                  <a:pt x="121" y="113"/>
                  <a:pt x="121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1" y="114"/>
                  <a:pt x="118" y="113"/>
                  <a:pt x="116" y="112"/>
                </a:cubicBezTo>
                <a:cubicBezTo>
                  <a:pt x="113" y="112"/>
                  <a:pt x="110" y="111"/>
                  <a:pt x="107" y="110"/>
                </a:cubicBezTo>
                <a:cubicBezTo>
                  <a:pt x="92" y="106"/>
                  <a:pt x="78" y="102"/>
                  <a:pt x="64" y="97"/>
                </a:cubicBezTo>
                <a:close/>
                <a:moveTo>
                  <a:pt x="66" y="95"/>
                </a:moveTo>
                <a:cubicBezTo>
                  <a:pt x="67" y="95"/>
                  <a:pt x="68" y="95"/>
                  <a:pt x="69" y="96"/>
                </a:cubicBezTo>
                <a:cubicBezTo>
                  <a:pt x="70" y="96"/>
                  <a:pt x="71" y="96"/>
                  <a:pt x="71" y="96"/>
                </a:cubicBezTo>
                <a:cubicBezTo>
                  <a:pt x="70" y="96"/>
                  <a:pt x="68" y="95"/>
                  <a:pt x="66" y="95"/>
                </a:cubicBezTo>
                <a:close/>
                <a:moveTo>
                  <a:pt x="65" y="94"/>
                </a:moveTo>
                <a:cubicBezTo>
                  <a:pt x="65" y="93"/>
                  <a:pt x="66" y="93"/>
                  <a:pt x="66" y="92"/>
                </a:cubicBezTo>
                <a:cubicBezTo>
                  <a:pt x="68" y="92"/>
                  <a:pt x="70" y="93"/>
                  <a:pt x="72" y="94"/>
                </a:cubicBezTo>
                <a:cubicBezTo>
                  <a:pt x="74" y="94"/>
                  <a:pt x="75" y="95"/>
                  <a:pt x="76" y="96"/>
                </a:cubicBezTo>
                <a:cubicBezTo>
                  <a:pt x="78" y="97"/>
                  <a:pt x="81" y="98"/>
                  <a:pt x="84" y="99"/>
                </a:cubicBezTo>
                <a:cubicBezTo>
                  <a:pt x="91" y="100"/>
                  <a:pt x="99" y="103"/>
                  <a:pt x="106" y="105"/>
                </a:cubicBezTo>
                <a:cubicBezTo>
                  <a:pt x="109" y="106"/>
                  <a:pt x="112" y="107"/>
                  <a:pt x="116" y="108"/>
                </a:cubicBezTo>
                <a:cubicBezTo>
                  <a:pt x="117" y="109"/>
                  <a:pt x="119" y="109"/>
                  <a:pt x="120" y="110"/>
                </a:cubicBezTo>
                <a:cubicBezTo>
                  <a:pt x="120" y="110"/>
                  <a:pt x="120" y="110"/>
                  <a:pt x="120" y="110"/>
                </a:cubicBezTo>
                <a:cubicBezTo>
                  <a:pt x="118" y="110"/>
                  <a:pt x="116" y="109"/>
                  <a:pt x="114" y="109"/>
                </a:cubicBezTo>
                <a:cubicBezTo>
                  <a:pt x="107" y="107"/>
                  <a:pt x="100" y="104"/>
                  <a:pt x="93" y="102"/>
                </a:cubicBezTo>
                <a:cubicBezTo>
                  <a:pt x="92" y="102"/>
                  <a:pt x="92" y="102"/>
                  <a:pt x="91" y="102"/>
                </a:cubicBezTo>
                <a:cubicBezTo>
                  <a:pt x="86" y="100"/>
                  <a:pt x="81" y="99"/>
                  <a:pt x="76" y="98"/>
                </a:cubicBezTo>
                <a:cubicBezTo>
                  <a:pt x="72" y="96"/>
                  <a:pt x="69" y="94"/>
                  <a:pt x="65" y="94"/>
                </a:cubicBezTo>
                <a:close/>
                <a:moveTo>
                  <a:pt x="66" y="80"/>
                </a:moveTo>
                <a:cubicBezTo>
                  <a:pt x="69" y="80"/>
                  <a:pt x="71" y="81"/>
                  <a:pt x="74" y="82"/>
                </a:cubicBezTo>
                <a:cubicBezTo>
                  <a:pt x="90" y="86"/>
                  <a:pt x="106" y="92"/>
                  <a:pt x="122" y="96"/>
                </a:cubicBezTo>
                <a:cubicBezTo>
                  <a:pt x="121" y="97"/>
                  <a:pt x="121" y="97"/>
                  <a:pt x="120" y="98"/>
                </a:cubicBezTo>
                <a:cubicBezTo>
                  <a:pt x="113" y="95"/>
                  <a:pt x="104" y="93"/>
                  <a:pt x="97" y="91"/>
                </a:cubicBezTo>
                <a:cubicBezTo>
                  <a:pt x="87" y="89"/>
                  <a:pt x="77" y="87"/>
                  <a:pt x="68" y="83"/>
                </a:cubicBezTo>
                <a:cubicBezTo>
                  <a:pt x="68" y="83"/>
                  <a:pt x="68" y="84"/>
                  <a:pt x="68" y="84"/>
                </a:cubicBezTo>
                <a:cubicBezTo>
                  <a:pt x="76" y="89"/>
                  <a:pt x="85" y="91"/>
                  <a:pt x="94" y="94"/>
                </a:cubicBezTo>
                <a:cubicBezTo>
                  <a:pt x="101" y="97"/>
                  <a:pt x="110" y="101"/>
                  <a:pt x="118" y="101"/>
                </a:cubicBezTo>
                <a:cubicBezTo>
                  <a:pt x="109" y="101"/>
                  <a:pt x="99" y="98"/>
                  <a:pt x="90" y="95"/>
                </a:cubicBezTo>
                <a:cubicBezTo>
                  <a:pt x="87" y="94"/>
                  <a:pt x="84" y="93"/>
                  <a:pt x="81" y="92"/>
                </a:cubicBezTo>
                <a:cubicBezTo>
                  <a:pt x="76" y="91"/>
                  <a:pt x="72" y="89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8" y="85"/>
                  <a:pt x="68" y="81"/>
                  <a:pt x="66" y="80"/>
                </a:cubicBezTo>
                <a:close/>
                <a:moveTo>
                  <a:pt x="50" y="75"/>
                </a:moveTo>
                <a:cubicBezTo>
                  <a:pt x="46" y="74"/>
                  <a:pt x="43" y="73"/>
                  <a:pt x="39" y="72"/>
                </a:cubicBezTo>
                <a:cubicBezTo>
                  <a:pt x="38" y="71"/>
                  <a:pt x="29" y="69"/>
                  <a:pt x="34" y="70"/>
                </a:cubicBezTo>
                <a:cubicBezTo>
                  <a:pt x="50" y="71"/>
                  <a:pt x="67" y="78"/>
                  <a:pt x="83" y="83"/>
                </a:cubicBezTo>
                <a:cubicBezTo>
                  <a:pt x="91" y="86"/>
                  <a:pt x="99" y="89"/>
                  <a:pt x="107" y="90"/>
                </a:cubicBezTo>
                <a:cubicBezTo>
                  <a:pt x="112" y="92"/>
                  <a:pt x="117" y="92"/>
                  <a:pt x="121" y="95"/>
                </a:cubicBezTo>
                <a:cubicBezTo>
                  <a:pt x="105" y="91"/>
                  <a:pt x="90" y="86"/>
                  <a:pt x="74" y="81"/>
                </a:cubicBezTo>
                <a:cubicBezTo>
                  <a:pt x="66" y="79"/>
                  <a:pt x="58" y="77"/>
                  <a:pt x="50" y="75"/>
                </a:cubicBezTo>
                <a:close/>
                <a:moveTo>
                  <a:pt x="45" y="78"/>
                </a:moveTo>
                <a:cubicBezTo>
                  <a:pt x="42" y="77"/>
                  <a:pt x="39" y="76"/>
                  <a:pt x="37" y="75"/>
                </a:cubicBezTo>
                <a:cubicBezTo>
                  <a:pt x="35" y="74"/>
                  <a:pt x="34" y="74"/>
                  <a:pt x="32" y="73"/>
                </a:cubicBezTo>
                <a:cubicBezTo>
                  <a:pt x="31" y="72"/>
                  <a:pt x="31" y="72"/>
                  <a:pt x="33" y="73"/>
                </a:cubicBezTo>
                <a:cubicBezTo>
                  <a:pt x="37" y="74"/>
                  <a:pt x="42" y="76"/>
                  <a:pt x="47" y="77"/>
                </a:cubicBezTo>
                <a:cubicBezTo>
                  <a:pt x="52" y="78"/>
                  <a:pt x="56" y="79"/>
                  <a:pt x="61" y="80"/>
                </a:cubicBezTo>
                <a:cubicBezTo>
                  <a:pt x="61" y="80"/>
                  <a:pt x="60" y="81"/>
                  <a:pt x="60" y="81"/>
                </a:cubicBezTo>
                <a:cubicBezTo>
                  <a:pt x="55" y="80"/>
                  <a:pt x="50" y="79"/>
                  <a:pt x="45" y="78"/>
                </a:cubicBezTo>
                <a:close/>
                <a:moveTo>
                  <a:pt x="40" y="83"/>
                </a:moveTo>
                <a:cubicBezTo>
                  <a:pt x="39" y="82"/>
                  <a:pt x="37" y="82"/>
                  <a:pt x="35" y="81"/>
                </a:cubicBezTo>
                <a:cubicBezTo>
                  <a:pt x="34" y="81"/>
                  <a:pt x="26" y="78"/>
                  <a:pt x="31" y="79"/>
                </a:cubicBezTo>
                <a:cubicBezTo>
                  <a:pt x="34" y="80"/>
                  <a:pt x="38" y="81"/>
                  <a:pt x="42" y="82"/>
                </a:cubicBezTo>
                <a:cubicBezTo>
                  <a:pt x="41" y="82"/>
                  <a:pt x="41" y="83"/>
                  <a:pt x="40" y="83"/>
                </a:cubicBezTo>
                <a:close/>
                <a:moveTo>
                  <a:pt x="38" y="87"/>
                </a:moveTo>
                <a:cubicBezTo>
                  <a:pt x="36" y="86"/>
                  <a:pt x="34" y="85"/>
                  <a:pt x="32" y="84"/>
                </a:cubicBezTo>
                <a:cubicBezTo>
                  <a:pt x="31" y="83"/>
                  <a:pt x="26" y="80"/>
                  <a:pt x="29" y="81"/>
                </a:cubicBezTo>
                <a:cubicBezTo>
                  <a:pt x="33" y="82"/>
                  <a:pt x="36" y="84"/>
                  <a:pt x="40" y="84"/>
                </a:cubicBezTo>
                <a:cubicBezTo>
                  <a:pt x="39" y="85"/>
                  <a:pt x="39" y="86"/>
                  <a:pt x="38" y="87"/>
                </a:cubicBezTo>
                <a:close/>
                <a:moveTo>
                  <a:pt x="36" y="90"/>
                </a:moveTo>
                <a:cubicBezTo>
                  <a:pt x="34" y="89"/>
                  <a:pt x="32" y="88"/>
                  <a:pt x="29" y="87"/>
                </a:cubicBezTo>
                <a:cubicBezTo>
                  <a:pt x="28" y="86"/>
                  <a:pt x="23" y="84"/>
                  <a:pt x="27" y="86"/>
                </a:cubicBezTo>
                <a:cubicBezTo>
                  <a:pt x="31" y="86"/>
                  <a:pt x="34" y="87"/>
                  <a:pt x="37" y="88"/>
                </a:cubicBezTo>
                <a:cubicBezTo>
                  <a:pt x="37" y="88"/>
                  <a:pt x="37" y="88"/>
                  <a:pt x="37" y="89"/>
                </a:cubicBezTo>
                <a:cubicBezTo>
                  <a:pt x="37" y="89"/>
                  <a:pt x="36" y="90"/>
                  <a:pt x="36" y="90"/>
                </a:cubicBezTo>
                <a:close/>
                <a:moveTo>
                  <a:pt x="34" y="94"/>
                </a:moveTo>
                <a:cubicBezTo>
                  <a:pt x="31" y="92"/>
                  <a:pt x="28" y="91"/>
                  <a:pt x="25" y="89"/>
                </a:cubicBezTo>
                <a:cubicBezTo>
                  <a:pt x="26" y="90"/>
                  <a:pt x="31" y="90"/>
                  <a:pt x="32" y="91"/>
                </a:cubicBezTo>
                <a:cubicBezTo>
                  <a:pt x="33" y="91"/>
                  <a:pt x="34" y="91"/>
                  <a:pt x="36" y="91"/>
                </a:cubicBezTo>
                <a:cubicBezTo>
                  <a:pt x="35" y="92"/>
                  <a:pt x="34" y="93"/>
                  <a:pt x="34" y="94"/>
                </a:cubicBezTo>
                <a:close/>
                <a:moveTo>
                  <a:pt x="32" y="97"/>
                </a:moveTo>
                <a:cubicBezTo>
                  <a:pt x="30" y="97"/>
                  <a:pt x="29" y="96"/>
                  <a:pt x="27" y="95"/>
                </a:cubicBezTo>
                <a:cubicBezTo>
                  <a:pt x="26" y="94"/>
                  <a:pt x="21" y="92"/>
                  <a:pt x="25" y="93"/>
                </a:cubicBezTo>
                <a:cubicBezTo>
                  <a:pt x="28" y="94"/>
                  <a:pt x="30" y="95"/>
                  <a:pt x="33" y="95"/>
                </a:cubicBezTo>
                <a:cubicBezTo>
                  <a:pt x="33" y="96"/>
                  <a:pt x="32" y="97"/>
                  <a:pt x="32" y="97"/>
                </a:cubicBezTo>
                <a:close/>
                <a:moveTo>
                  <a:pt x="30" y="100"/>
                </a:moveTo>
                <a:cubicBezTo>
                  <a:pt x="29" y="99"/>
                  <a:pt x="28" y="98"/>
                  <a:pt x="27" y="98"/>
                </a:cubicBezTo>
                <a:cubicBezTo>
                  <a:pt x="26" y="98"/>
                  <a:pt x="22" y="96"/>
                  <a:pt x="26" y="97"/>
                </a:cubicBezTo>
                <a:cubicBezTo>
                  <a:pt x="27" y="98"/>
                  <a:pt x="29" y="98"/>
                  <a:pt x="31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31" y="99"/>
                  <a:pt x="30" y="99"/>
                  <a:pt x="30" y="100"/>
                </a:cubicBezTo>
                <a:cubicBezTo>
                  <a:pt x="30" y="100"/>
                  <a:pt x="30" y="100"/>
                  <a:pt x="30" y="100"/>
                </a:cubicBezTo>
                <a:close/>
                <a:moveTo>
                  <a:pt x="25" y="101"/>
                </a:moveTo>
                <a:cubicBezTo>
                  <a:pt x="24" y="100"/>
                  <a:pt x="24" y="100"/>
                  <a:pt x="25" y="99"/>
                </a:cubicBezTo>
                <a:cubicBezTo>
                  <a:pt x="27" y="100"/>
                  <a:pt x="28" y="100"/>
                  <a:pt x="30" y="100"/>
                </a:cubicBezTo>
                <a:cubicBezTo>
                  <a:pt x="29" y="101"/>
                  <a:pt x="28" y="101"/>
                  <a:pt x="28" y="102"/>
                </a:cubicBezTo>
                <a:cubicBezTo>
                  <a:pt x="27" y="101"/>
                  <a:pt x="26" y="101"/>
                  <a:pt x="25" y="101"/>
                </a:cubicBezTo>
                <a:close/>
                <a:moveTo>
                  <a:pt x="27" y="103"/>
                </a:moveTo>
                <a:cubicBezTo>
                  <a:pt x="26" y="103"/>
                  <a:pt x="26" y="104"/>
                  <a:pt x="25" y="104"/>
                </a:cubicBezTo>
                <a:cubicBezTo>
                  <a:pt x="25" y="104"/>
                  <a:pt x="24" y="103"/>
                  <a:pt x="23" y="102"/>
                </a:cubicBezTo>
                <a:cubicBezTo>
                  <a:pt x="24" y="102"/>
                  <a:pt x="26" y="102"/>
                  <a:pt x="27" y="103"/>
                </a:cubicBezTo>
                <a:close/>
                <a:moveTo>
                  <a:pt x="23" y="107"/>
                </a:moveTo>
                <a:cubicBezTo>
                  <a:pt x="22" y="105"/>
                  <a:pt x="23" y="105"/>
                  <a:pt x="24" y="105"/>
                </a:cubicBezTo>
                <a:cubicBezTo>
                  <a:pt x="24" y="105"/>
                  <a:pt x="24" y="105"/>
                  <a:pt x="24" y="106"/>
                </a:cubicBezTo>
                <a:cubicBezTo>
                  <a:pt x="24" y="106"/>
                  <a:pt x="23" y="107"/>
                  <a:pt x="23" y="107"/>
                </a:cubicBezTo>
                <a:close/>
                <a:moveTo>
                  <a:pt x="22" y="108"/>
                </a:moveTo>
                <a:cubicBezTo>
                  <a:pt x="22" y="109"/>
                  <a:pt x="22" y="109"/>
                  <a:pt x="21" y="110"/>
                </a:cubicBezTo>
                <a:cubicBezTo>
                  <a:pt x="21" y="109"/>
                  <a:pt x="21" y="108"/>
                  <a:pt x="21" y="108"/>
                </a:cubicBezTo>
                <a:cubicBezTo>
                  <a:pt x="22" y="108"/>
                  <a:pt x="22" y="108"/>
                  <a:pt x="22" y="108"/>
                </a:cubicBezTo>
                <a:close/>
                <a:moveTo>
                  <a:pt x="21" y="111"/>
                </a:moveTo>
                <a:cubicBezTo>
                  <a:pt x="21" y="111"/>
                  <a:pt x="20" y="112"/>
                  <a:pt x="20" y="112"/>
                </a:cubicBezTo>
                <a:cubicBezTo>
                  <a:pt x="20" y="112"/>
                  <a:pt x="20" y="112"/>
                  <a:pt x="20" y="111"/>
                </a:cubicBezTo>
                <a:cubicBezTo>
                  <a:pt x="20" y="111"/>
                  <a:pt x="20" y="110"/>
                  <a:pt x="20" y="109"/>
                </a:cubicBezTo>
                <a:cubicBezTo>
                  <a:pt x="20" y="110"/>
                  <a:pt x="21" y="110"/>
                  <a:pt x="21" y="111"/>
                </a:cubicBezTo>
                <a:close/>
                <a:moveTo>
                  <a:pt x="20" y="107"/>
                </a:moveTo>
                <a:cubicBezTo>
                  <a:pt x="21" y="102"/>
                  <a:pt x="21" y="97"/>
                  <a:pt x="22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4" y="94"/>
                  <a:pt x="27" y="96"/>
                  <a:pt x="29" y="97"/>
                </a:cubicBezTo>
                <a:cubicBezTo>
                  <a:pt x="33" y="99"/>
                  <a:pt x="28" y="97"/>
                  <a:pt x="27" y="97"/>
                </a:cubicBezTo>
                <a:cubicBezTo>
                  <a:pt x="26" y="97"/>
                  <a:pt x="25" y="96"/>
                  <a:pt x="23" y="96"/>
                </a:cubicBezTo>
                <a:cubicBezTo>
                  <a:pt x="23" y="96"/>
                  <a:pt x="23" y="96"/>
                  <a:pt x="23" y="97"/>
                </a:cubicBezTo>
                <a:cubicBezTo>
                  <a:pt x="25" y="98"/>
                  <a:pt x="27" y="98"/>
                  <a:pt x="29" y="99"/>
                </a:cubicBezTo>
                <a:cubicBezTo>
                  <a:pt x="27" y="99"/>
                  <a:pt x="24" y="99"/>
                  <a:pt x="23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3" y="100"/>
                  <a:pt x="24" y="101"/>
                  <a:pt x="25" y="101"/>
                </a:cubicBezTo>
                <a:cubicBezTo>
                  <a:pt x="25" y="101"/>
                  <a:pt x="25" y="101"/>
                  <a:pt x="25" y="101"/>
                </a:cubicBezTo>
                <a:cubicBezTo>
                  <a:pt x="23" y="101"/>
                  <a:pt x="24" y="101"/>
                  <a:pt x="22" y="101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22" y="103"/>
                  <a:pt x="23" y="103"/>
                  <a:pt x="24" y="104"/>
                </a:cubicBezTo>
                <a:cubicBezTo>
                  <a:pt x="25" y="105"/>
                  <a:pt x="22" y="104"/>
                  <a:pt x="21" y="104"/>
                </a:cubicBezTo>
                <a:cubicBezTo>
                  <a:pt x="21" y="104"/>
                  <a:pt x="21" y="104"/>
                  <a:pt x="21" y="104"/>
                </a:cubicBezTo>
                <a:cubicBezTo>
                  <a:pt x="21" y="106"/>
                  <a:pt x="23" y="107"/>
                  <a:pt x="20" y="107"/>
                </a:cubicBezTo>
                <a:close/>
                <a:moveTo>
                  <a:pt x="22" y="92"/>
                </a:moveTo>
                <a:cubicBezTo>
                  <a:pt x="23" y="91"/>
                  <a:pt x="23" y="90"/>
                  <a:pt x="23" y="89"/>
                </a:cubicBezTo>
                <a:cubicBezTo>
                  <a:pt x="23" y="89"/>
                  <a:pt x="23" y="89"/>
                  <a:pt x="23" y="89"/>
                </a:cubicBezTo>
                <a:cubicBezTo>
                  <a:pt x="25" y="90"/>
                  <a:pt x="26" y="91"/>
                  <a:pt x="28" y="92"/>
                </a:cubicBezTo>
                <a:cubicBezTo>
                  <a:pt x="29" y="92"/>
                  <a:pt x="32" y="94"/>
                  <a:pt x="33" y="94"/>
                </a:cubicBezTo>
                <a:cubicBezTo>
                  <a:pt x="29" y="94"/>
                  <a:pt x="26" y="92"/>
                  <a:pt x="23" y="91"/>
                </a:cubicBezTo>
                <a:cubicBezTo>
                  <a:pt x="23" y="91"/>
                  <a:pt x="22" y="91"/>
                  <a:pt x="22" y="92"/>
                </a:cubicBezTo>
                <a:close/>
                <a:moveTo>
                  <a:pt x="23" y="88"/>
                </a:moveTo>
                <a:cubicBezTo>
                  <a:pt x="23" y="87"/>
                  <a:pt x="24" y="86"/>
                  <a:pt x="24" y="85"/>
                </a:cubicBezTo>
                <a:cubicBezTo>
                  <a:pt x="26" y="86"/>
                  <a:pt x="28" y="87"/>
                  <a:pt x="30" y="88"/>
                </a:cubicBezTo>
                <a:cubicBezTo>
                  <a:pt x="32" y="89"/>
                  <a:pt x="34" y="90"/>
                  <a:pt x="35" y="90"/>
                </a:cubicBezTo>
                <a:cubicBezTo>
                  <a:pt x="31" y="90"/>
                  <a:pt x="27" y="88"/>
                  <a:pt x="23" y="88"/>
                </a:cubicBezTo>
                <a:cubicBezTo>
                  <a:pt x="23" y="88"/>
                  <a:pt x="23" y="88"/>
                  <a:pt x="23" y="88"/>
                </a:cubicBezTo>
                <a:close/>
                <a:moveTo>
                  <a:pt x="24" y="84"/>
                </a:moveTo>
                <a:cubicBezTo>
                  <a:pt x="25" y="81"/>
                  <a:pt x="26" y="79"/>
                  <a:pt x="27" y="76"/>
                </a:cubicBezTo>
                <a:cubicBezTo>
                  <a:pt x="27" y="76"/>
                  <a:pt x="27" y="76"/>
                  <a:pt x="27" y="76"/>
                </a:cubicBezTo>
                <a:cubicBezTo>
                  <a:pt x="32" y="78"/>
                  <a:pt x="37" y="80"/>
                  <a:pt x="42" y="81"/>
                </a:cubicBezTo>
                <a:cubicBezTo>
                  <a:pt x="37" y="80"/>
                  <a:pt x="32" y="79"/>
                  <a:pt x="28" y="78"/>
                </a:cubicBezTo>
                <a:cubicBezTo>
                  <a:pt x="27" y="78"/>
                  <a:pt x="27" y="78"/>
                  <a:pt x="27" y="79"/>
                </a:cubicBezTo>
                <a:cubicBezTo>
                  <a:pt x="29" y="80"/>
                  <a:pt x="31" y="81"/>
                  <a:pt x="33" y="81"/>
                </a:cubicBezTo>
                <a:cubicBezTo>
                  <a:pt x="34" y="81"/>
                  <a:pt x="41" y="84"/>
                  <a:pt x="38" y="83"/>
                </a:cubicBezTo>
                <a:cubicBezTo>
                  <a:pt x="34" y="82"/>
                  <a:pt x="30" y="80"/>
                  <a:pt x="26" y="80"/>
                </a:cubicBezTo>
                <a:cubicBezTo>
                  <a:pt x="26" y="80"/>
                  <a:pt x="26" y="81"/>
                  <a:pt x="26" y="81"/>
                </a:cubicBezTo>
                <a:cubicBezTo>
                  <a:pt x="30" y="83"/>
                  <a:pt x="34" y="85"/>
                  <a:pt x="38" y="87"/>
                </a:cubicBezTo>
                <a:cubicBezTo>
                  <a:pt x="36" y="86"/>
                  <a:pt x="33" y="86"/>
                  <a:pt x="31" y="86"/>
                </a:cubicBezTo>
                <a:cubicBezTo>
                  <a:pt x="29" y="85"/>
                  <a:pt x="27" y="85"/>
                  <a:pt x="24" y="84"/>
                </a:cubicBezTo>
                <a:close/>
                <a:moveTo>
                  <a:pt x="27" y="76"/>
                </a:moveTo>
                <a:cubicBezTo>
                  <a:pt x="29" y="72"/>
                  <a:pt x="31" y="68"/>
                  <a:pt x="33" y="65"/>
                </a:cubicBezTo>
                <a:cubicBezTo>
                  <a:pt x="40" y="68"/>
                  <a:pt x="48" y="70"/>
                  <a:pt x="55" y="72"/>
                </a:cubicBezTo>
                <a:cubicBezTo>
                  <a:pt x="64" y="75"/>
                  <a:pt x="72" y="78"/>
                  <a:pt x="80" y="80"/>
                </a:cubicBezTo>
                <a:cubicBezTo>
                  <a:pt x="89" y="83"/>
                  <a:pt x="97" y="86"/>
                  <a:pt x="106" y="88"/>
                </a:cubicBezTo>
                <a:cubicBezTo>
                  <a:pt x="110" y="90"/>
                  <a:pt x="115" y="91"/>
                  <a:pt x="119" y="92"/>
                </a:cubicBezTo>
                <a:cubicBezTo>
                  <a:pt x="121" y="93"/>
                  <a:pt x="124" y="93"/>
                  <a:pt x="126" y="94"/>
                </a:cubicBezTo>
                <a:cubicBezTo>
                  <a:pt x="125" y="94"/>
                  <a:pt x="124" y="95"/>
                  <a:pt x="123" y="95"/>
                </a:cubicBezTo>
                <a:cubicBezTo>
                  <a:pt x="119" y="92"/>
                  <a:pt x="113" y="91"/>
                  <a:pt x="108" y="90"/>
                </a:cubicBezTo>
                <a:cubicBezTo>
                  <a:pt x="99" y="88"/>
                  <a:pt x="90" y="85"/>
                  <a:pt x="81" y="82"/>
                </a:cubicBezTo>
                <a:cubicBezTo>
                  <a:pt x="72" y="79"/>
                  <a:pt x="63" y="76"/>
                  <a:pt x="53" y="73"/>
                </a:cubicBezTo>
                <a:cubicBezTo>
                  <a:pt x="46" y="71"/>
                  <a:pt x="38" y="69"/>
                  <a:pt x="31" y="69"/>
                </a:cubicBezTo>
                <a:cubicBezTo>
                  <a:pt x="30" y="69"/>
                  <a:pt x="30" y="69"/>
                  <a:pt x="31" y="70"/>
                </a:cubicBezTo>
                <a:cubicBezTo>
                  <a:pt x="36" y="73"/>
                  <a:pt x="44" y="74"/>
                  <a:pt x="50" y="75"/>
                </a:cubicBezTo>
                <a:cubicBezTo>
                  <a:pt x="54" y="77"/>
                  <a:pt x="59" y="78"/>
                  <a:pt x="63" y="79"/>
                </a:cubicBezTo>
                <a:cubicBezTo>
                  <a:pt x="63" y="79"/>
                  <a:pt x="62" y="79"/>
                  <a:pt x="62" y="79"/>
                </a:cubicBezTo>
                <a:cubicBezTo>
                  <a:pt x="56" y="78"/>
                  <a:pt x="50" y="77"/>
                  <a:pt x="44" y="75"/>
                </a:cubicBezTo>
                <a:cubicBezTo>
                  <a:pt x="39" y="74"/>
                  <a:pt x="34" y="72"/>
                  <a:pt x="29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37" y="77"/>
                  <a:pt x="46" y="79"/>
                  <a:pt x="55" y="81"/>
                </a:cubicBezTo>
                <a:cubicBezTo>
                  <a:pt x="54" y="81"/>
                  <a:pt x="53" y="81"/>
                  <a:pt x="52" y="80"/>
                </a:cubicBezTo>
                <a:cubicBezTo>
                  <a:pt x="49" y="80"/>
                  <a:pt x="46" y="79"/>
                  <a:pt x="44" y="78"/>
                </a:cubicBezTo>
                <a:cubicBezTo>
                  <a:pt x="38" y="77"/>
                  <a:pt x="33" y="77"/>
                  <a:pt x="28" y="76"/>
                </a:cubicBezTo>
                <a:cubicBezTo>
                  <a:pt x="28" y="76"/>
                  <a:pt x="27" y="76"/>
                  <a:pt x="27" y="76"/>
                </a:cubicBezTo>
                <a:close/>
                <a:moveTo>
                  <a:pt x="148" y="65"/>
                </a:moveTo>
                <a:cubicBezTo>
                  <a:pt x="147" y="65"/>
                  <a:pt x="147" y="65"/>
                  <a:pt x="147" y="65"/>
                </a:cubicBezTo>
                <a:cubicBezTo>
                  <a:pt x="143" y="64"/>
                  <a:pt x="140" y="62"/>
                  <a:pt x="136" y="62"/>
                </a:cubicBezTo>
                <a:cubicBezTo>
                  <a:pt x="131" y="61"/>
                  <a:pt x="126" y="60"/>
                  <a:pt x="122" y="59"/>
                </a:cubicBezTo>
                <a:cubicBezTo>
                  <a:pt x="113" y="57"/>
                  <a:pt x="105" y="54"/>
                  <a:pt x="96" y="53"/>
                </a:cubicBezTo>
                <a:cubicBezTo>
                  <a:pt x="98" y="51"/>
                  <a:pt x="100" y="50"/>
                  <a:pt x="102" y="48"/>
                </a:cubicBezTo>
                <a:cubicBezTo>
                  <a:pt x="109" y="51"/>
                  <a:pt x="117" y="52"/>
                  <a:pt x="124" y="54"/>
                </a:cubicBezTo>
                <a:cubicBezTo>
                  <a:pt x="128" y="55"/>
                  <a:pt x="132" y="56"/>
                  <a:pt x="136" y="57"/>
                </a:cubicBezTo>
                <a:cubicBezTo>
                  <a:pt x="138" y="58"/>
                  <a:pt x="140" y="59"/>
                  <a:pt x="142" y="60"/>
                </a:cubicBezTo>
                <a:cubicBezTo>
                  <a:pt x="142" y="60"/>
                  <a:pt x="143" y="60"/>
                  <a:pt x="144" y="60"/>
                </a:cubicBezTo>
                <a:cubicBezTo>
                  <a:pt x="144" y="60"/>
                  <a:pt x="144" y="61"/>
                  <a:pt x="144" y="61"/>
                </a:cubicBezTo>
                <a:cubicBezTo>
                  <a:pt x="141" y="60"/>
                  <a:pt x="138" y="59"/>
                  <a:pt x="135" y="58"/>
                </a:cubicBezTo>
                <a:cubicBezTo>
                  <a:pt x="130" y="57"/>
                  <a:pt x="126" y="56"/>
                  <a:pt x="122" y="55"/>
                </a:cubicBezTo>
                <a:cubicBezTo>
                  <a:pt x="115" y="53"/>
                  <a:pt x="107" y="51"/>
                  <a:pt x="100" y="50"/>
                </a:cubicBezTo>
                <a:cubicBezTo>
                  <a:pt x="99" y="50"/>
                  <a:pt x="99" y="51"/>
                  <a:pt x="99" y="51"/>
                </a:cubicBezTo>
                <a:cubicBezTo>
                  <a:pt x="107" y="55"/>
                  <a:pt x="116" y="56"/>
                  <a:pt x="124" y="58"/>
                </a:cubicBezTo>
                <a:cubicBezTo>
                  <a:pt x="129" y="59"/>
                  <a:pt x="134" y="60"/>
                  <a:pt x="138" y="61"/>
                </a:cubicBezTo>
                <a:cubicBezTo>
                  <a:pt x="140" y="62"/>
                  <a:pt x="142" y="62"/>
                  <a:pt x="144" y="63"/>
                </a:cubicBezTo>
                <a:cubicBezTo>
                  <a:pt x="144" y="63"/>
                  <a:pt x="146" y="64"/>
                  <a:pt x="147" y="64"/>
                </a:cubicBezTo>
                <a:cubicBezTo>
                  <a:pt x="147" y="65"/>
                  <a:pt x="148" y="65"/>
                  <a:pt x="148" y="65"/>
                </a:cubicBezTo>
                <a:close/>
                <a:moveTo>
                  <a:pt x="103" y="47"/>
                </a:moveTo>
                <a:cubicBezTo>
                  <a:pt x="104" y="47"/>
                  <a:pt x="105" y="46"/>
                  <a:pt x="106" y="45"/>
                </a:cubicBezTo>
                <a:cubicBezTo>
                  <a:pt x="106" y="46"/>
                  <a:pt x="106" y="46"/>
                  <a:pt x="106" y="46"/>
                </a:cubicBezTo>
                <a:cubicBezTo>
                  <a:pt x="112" y="48"/>
                  <a:pt x="119" y="49"/>
                  <a:pt x="125" y="51"/>
                </a:cubicBezTo>
                <a:cubicBezTo>
                  <a:pt x="128" y="52"/>
                  <a:pt x="130" y="53"/>
                  <a:pt x="133" y="54"/>
                </a:cubicBezTo>
                <a:cubicBezTo>
                  <a:pt x="133" y="54"/>
                  <a:pt x="143" y="57"/>
                  <a:pt x="138" y="56"/>
                </a:cubicBezTo>
                <a:cubicBezTo>
                  <a:pt x="132" y="55"/>
                  <a:pt x="126" y="52"/>
                  <a:pt x="119" y="51"/>
                </a:cubicBezTo>
                <a:cubicBezTo>
                  <a:pt x="114" y="50"/>
                  <a:pt x="108" y="49"/>
                  <a:pt x="103" y="47"/>
                </a:cubicBezTo>
                <a:close/>
                <a:moveTo>
                  <a:pt x="107" y="45"/>
                </a:moveTo>
                <a:cubicBezTo>
                  <a:pt x="109" y="45"/>
                  <a:pt x="111" y="44"/>
                  <a:pt x="114" y="44"/>
                </a:cubicBezTo>
                <a:cubicBezTo>
                  <a:pt x="119" y="45"/>
                  <a:pt x="124" y="47"/>
                  <a:pt x="129" y="49"/>
                </a:cubicBezTo>
                <a:cubicBezTo>
                  <a:pt x="121" y="47"/>
                  <a:pt x="114" y="46"/>
                  <a:pt x="107" y="45"/>
                </a:cubicBezTo>
                <a:cubicBezTo>
                  <a:pt x="107" y="45"/>
                  <a:pt x="107" y="45"/>
                  <a:pt x="107" y="45"/>
                </a:cubicBezTo>
                <a:close/>
                <a:moveTo>
                  <a:pt x="138" y="55"/>
                </a:moveTo>
                <a:cubicBezTo>
                  <a:pt x="135" y="54"/>
                  <a:pt x="132" y="52"/>
                  <a:pt x="128" y="51"/>
                </a:cubicBezTo>
                <a:cubicBezTo>
                  <a:pt x="123" y="50"/>
                  <a:pt x="118" y="49"/>
                  <a:pt x="113" y="47"/>
                </a:cubicBezTo>
                <a:cubicBezTo>
                  <a:pt x="112" y="47"/>
                  <a:pt x="110" y="47"/>
                  <a:pt x="108" y="46"/>
                </a:cubicBezTo>
                <a:cubicBezTo>
                  <a:pt x="109" y="46"/>
                  <a:pt x="110" y="47"/>
                  <a:pt x="111" y="47"/>
                </a:cubicBezTo>
                <a:cubicBezTo>
                  <a:pt x="113" y="47"/>
                  <a:pt x="116" y="48"/>
                  <a:pt x="118" y="48"/>
                </a:cubicBezTo>
                <a:cubicBezTo>
                  <a:pt x="122" y="49"/>
                  <a:pt x="127" y="49"/>
                  <a:pt x="131" y="50"/>
                </a:cubicBezTo>
                <a:cubicBezTo>
                  <a:pt x="134" y="52"/>
                  <a:pt x="136" y="53"/>
                  <a:pt x="138" y="55"/>
                </a:cubicBezTo>
                <a:close/>
                <a:moveTo>
                  <a:pt x="143" y="59"/>
                </a:moveTo>
                <a:cubicBezTo>
                  <a:pt x="137" y="57"/>
                  <a:pt x="131" y="55"/>
                  <a:pt x="126" y="54"/>
                </a:cubicBezTo>
                <a:cubicBezTo>
                  <a:pt x="120" y="52"/>
                  <a:pt x="114" y="51"/>
                  <a:pt x="108" y="49"/>
                </a:cubicBezTo>
                <a:cubicBezTo>
                  <a:pt x="109" y="50"/>
                  <a:pt x="110" y="50"/>
                  <a:pt x="110" y="50"/>
                </a:cubicBezTo>
                <a:cubicBezTo>
                  <a:pt x="114" y="50"/>
                  <a:pt x="117" y="51"/>
                  <a:pt x="121" y="52"/>
                </a:cubicBezTo>
                <a:cubicBezTo>
                  <a:pt x="127" y="54"/>
                  <a:pt x="134" y="56"/>
                  <a:pt x="141" y="57"/>
                </a:cubicBezTo>
                <a:cubicBezTo>
                  <a:pt x="141" y="58"/>
                  <a:pt x="142" y="58"/>
                  <a:pt x="143" y="59"/>
                </a:cubicBezTo>
                <a:close/>
                <a:moveTo>
                  <a:pt x="146" y="63"/>
                </a:moveTo>
                <a:cubicBezTo>
                  <a:pt x="132" y="57"/>
                  <a:pt x="115" y="58"/>
                  <a:pt x="101" y="51"/>
                </a:cubicBezTo>
                <a:cubicBezTo>
                  <a:pt x="104" y="52"/>
                  <a:pt x="109" y="53"/>
                  <a:pt x="113" y="54"/>
                </a:cubicBezTo>
                <a:cubicBezTo>
                  <a:pt x="118" y="55"/>
                  <a:pt x="123" y="56"/>
                  <a:pt x="127" y="57"/>
                </a:cubicBezTo>
                <a:cubicBezTo>
                  <a:pt x="131" y="58"/>
                  <a:pt x="136" y="59"/>
                  <a:pt x="140" y="60"/>
                </a:cubicBezTo>
                <a:cubicBezTo>
                  <a:pt x="141" y="61"/>
                  <a:pt x="143" y="62"/>
                  <a:pt x="145" y="62"/>
                </a:cubicBezTo>
                <a:cubicBezTo>
                  <a:pt x="145" y="62"/>
                  <a:pt x="145" y="62"/>
                  <a:pt x="146" y="63"/>
                </a:cubicBezTo>
                <a:cubicBezTo>
                  <a:pt x="146" y="63"/>
                  <a:pt x="146" y="63"/>
                  <a:pt x="146" y="63"/>
                </a:cubicBezTo>
                <a:close/>
                <a:moveTo>
                  <a:pt x="150" y="69"/>
                </a:moveTo>
                <a:cubicBezTo>
                  <a:pt x="140" y="67"/>
                  <a:pt x="131" y="64"/>
                  <a:pt x="122" y="62"/>
                </a:cubicBezTo>
                <a:cubicBezTo>
                  <a:pt x="113" y="60"/>
                  <a:pt x="104" y="58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5" y="55"/>
                  <a:pt x="95" y="54"/>
                  <a:pt x="96" y="54"/>
                </a:cubicBezTo>
                <a:cubicBezTo>
                  <a:pt x="107" y="55"/>
                  <a:pt x="118" y="59"/>
                  <a:pt x="128" y="61"/>
                </a:cubicBezTo>
                <a:cubicBezTo>
                  <a:pt x="133" y="62"/>
                  <a:pt x="137" y="63"/>
                  <a:pt x="141" y="64"/>
                </a:cubicBezTo>
                <a:cubicBezTo>
                  <a:pt x="144" y="65"/>
                  <a:pt x="146" y="66"/>
                  <a:pt x="148" y="66"/>
                </a:cubicBezTo>
                <a:cubicBezTo>
                  <a:pt x="149" y="67"/>
                  <a:pt x="149" y="68"/>
                  <a:pt x="150" y="69"/>
                </a:cubicBezTo>
                <a:close/>
                <a:moveTo>
                  <a:pt x="81" y="41"/>
                </a:moveTo>
                <a:cubicBezTo>
                  <a:pt x="79" y="39"/>
                  <a:pt x="76" y="37"/>
                  <a:pt x="74" y="35"/>
                </a:cubicBezTo>
                <a:cubicBezTo>
                  <a:pt x="73" y="35"/>
                  <a:pt x="73" y="35"/>
                  <a:pt x="72" y="34"/>
                </a:cubicBezTo>
                <a:cubicBezTo>
                  <a:pt x="76" y="36"/>
                  <a:pt x="79" y="38"/>
                  <a:pt x="82" y="40"/>
                </a:cubicBezTo>
                <a:cubicBezTo>
                  <a:pt x="82" y="40"/>
                  <a:pt x="82" y="40"/>
                  <a:pt x="82" y="40"/>
                </a:cubicBezTo>
                <a:cubicBezTo>
                  <a:pt x="81" y="40"/>
                  <a:pt x="81" y="41"/>
                  <a:pt x="81" y="41"/>
                </a:cubicBezTo>
                <a:cubicBezTo>
                  <a:pt x="81" y="41"/>
                  <a:pt x="81" y="41"/>
                  <a:pt x="81" y="41"/>
                </a:cubicBezTo>
                <a:close/>
                <a:moveTo>
                  <a:pt x="81" y="41"/>
                </a:moveTo>
                <a:cubicBezTo>
                  <a:pt x="80" y="42"/>
                  <a:pt x="80" y="42"/>
                  <a:pt x="80" y="43"/>
                </a:cubicBezTo>
                <a:cubicBezTo>
                  <a:pt x="78" y="41"/>
                  <a:pt x="75" y="39"/>
                  <a:pt x="72" y="37"/>
                </a:cubicBezTo>
                <a:cubicBezTo>
                  <a:pt x="75" y="39"/>
                  <a:pt x="78" y="40"/>
                  <a:pt x="81" y="41"/>
                </a:cubicBezTo>
                <a:cubicBezTo>
                  <a:pt x="81" y="41"/>
                  <a:pt x="81" y="41"/>
                  <a:pt x="81" y="41"/>
                </a:cubicBezTo>
                <a:close/>
                <a:moveTo>
                  <a:pt x="80" y="44"/>
                </a:moveTo>
                <a:cubicBezTo>
                  <a:pt x="79" y="45"/>
                  <a:pt x="79" y="45"/>
                  <a:pt x="78" y="46"/>
                </a:cubicBezTo>
                <a:cubicBezTo>
                  <a:pt x="76" y="44"/>
                  <a:pt x="73" y="42"/>
                  <a:pt x="71" y="40"/>
                </a:cubicBezTo>
                <a:cubicBezTo>
                  <a:pt x="68" y="38"/>
                  <a:pt x="65" y="37"/>
                  <a:pt x="63" y="35"/>
                </a:cubicBezTo>
                <a:cubicBezTo>
                  <a:pt x="61" y="33"/>
                  <a:pt x="66" y="36"/>
                  <a:pt x="67" y="37"/>
                </a:cubicBezTo>
                <a:cubicBezTo>
                  <a:pt x="68" y="37"/>
                  <a:pt x="70" y="38"/>
                  <a:pt x="71" y="39"/>
                </a:cubicBezTo>
                <a:cubicBezTo>
                  <a:pt x="74" y="40"/>
                  <a:pt x="77" y="42"/>
                  <a:pt x="80" y="44"/>
                </a:cubicBezTo>
                <a:close/>
                <a:moveTo>
                  <a:pt x="78" y="47"/>
                </a:moveTo>
                <a:cubicBezTo>
                  <a:pt x="78" y="47"/>
                  <a:pt x="78" y="48"/>
                  <a:pt x="77" y="48"/>
                </a:cubicBezTo>
                <a:cubicBezTo>
                  <a:pt x="77" y="49"/>
                  <a:pt x="77" y="49"/>
                  <a:pt x="77" y="49"/>
                </a:cubicBezTo>
                <a:cubicBezTo>
                  <a:pt x="75" y="48"/>
                  <a:pt x="74" y="47"/>
                  <a:pt x="72" y="46"/>
                </a:cubicBezTo>
                <a:cubicBezTo>
                  <a:pt x="70" y="45"/>
                  <a:pt x="67" y="43"/>
                  <a:pt x="65" y="41"/>
                </a:cubicBezTo>
                <a:cubicBezTo>
                  <a:pt x="63" y="40"/>
                  <a:pt x="61" y="38"/>
                  <a:pt x="59" y="37"/>
                </a:cubicBezTo>
                <a:cubicBezTo>
                  <a:pt x="61" y="38"/>
                  <a:pt x="64" y="39"/>
                  <a:pt x="66" y="40"/>
                </a:cubicBezTo>
                <a:cubicBezTo>
                  <a:pt x="70" y="42"/>
                  <a:pt x="74" y="45"/>
                  <a:pt x="78" y="47"/>
                </a:cubicBezTo>
                <a:cubicBezTo>
                  <a:pt x="78" y="47"/>
                  <a:pt x="78" y="47"/>
                  <a:pt x="78" y="47"/>
                </a:cubicBezTo>
                <a:close/>
                <a:moveTo>
                  <a:pt x="76" y="50"/>
                </a:moveTo>
                <a:cubicBezTo>
                  <a:pt x="74" y="52"/>
                  <a:pt x="73" y="50"/>
                  <a:pt x="70" y="48"/>
                </a:cubicBezTo>
                <a:cubicBezTo>
                  <a:pt x="70" y="48"/>
                  <a:pt x="69" y="48"/>
                  <a:pt x="69" y="48"/>
                </a:cubicBezTo>
                <a:cubicBezTo>
                  <a:pt x="68" y="47"/>
                  <a:pt x="67" y="47"/>
                  <a:pt x="66" y="47"/>
                </a:cubicBezTo>
                <a:cubicBezTo>
                  <a:pt x="65" y="46"/>
                  <a:pt x="64" y="45"/>
                  <a:pt x="63" y="44"/>
                </a:cubicBezTo>
                <a:cubicBezTo>
                  <a:pt x="61" y="43"/>
                  <a:pt x="60" y="42"/>
                  <a:pt x="59" y="41"/>
                </a:cubicBezTo>
                <a:cubicBezTo>
                  <a:pt x="57" y="40"/>
                  <a:pt x="57" y="39"/>
                  <a:pt x="59" y="40"/>
                </a:cubicBezTo>
                <a:cubicBezTo>
                  <a:pt x="61" y="41"/>
                  <a:pt x="63" y="42"/>
                  <a:pt x="65" y="43"/>
                </a:cubicBezTo>
                <a:cubicBezTo>
                  <a:pt x="67" y="44"/>
                  <a:pt x="69" y="45"/>
                  <a:pt x="72" y="47"/>
                </a:cubicBezTo>
                <a:cubicBezTo>
                  <a:pt x="73" y="47"/>
                  <a:pt x="74" y="48"/>
                  <a:pt x="75" y="49"/>
                </a:cubicBezTo>
                <a:cubicBezTo>
                  <a:pt x="75" y="49"/>
                  <a:pt x="76" y="50"/>
                  <a:pt x="76" y="49"/>
                </a:cubicBezTo>
                <a:cubicBezTo>
                  <a:pt x="76" y="49"/>
                  <a:pt x="76" y="50"/>
                  <a:pt x="76" y="50"/>
                </a:cubicBezTo>
                <a:close/>
                <a:moveTo>
                  <a:pt x="67" y="48"/>
                </a:moveTo>
                <a:cubicBezTo>
                  <a:pt x="66" y="48"/>
                  <a:pt x="64" y="49"/>
                  <a:pt x="63" y="49"/>
                </a:cubicBezTo>
                <a:cubicBezTo>
                  <a:pt x="60" y="47"/>
                  <a:pt x="57" y="46"/>
                  <a:pt x="54" y="43"/>
                </a:cubicBezTo>
                <a:cubicBezTo>
                  <a:pt x="51" y="39"/>
                  <a:pt x="58" y="43"/>
                  <a:pt x="59" y="44"/>
                </a:cubicBezTo>
                <a:cubicBezTo>
                  <a:pt x="60" y="45"/>
                  <a:pt x="62" y="45"/>
                  <a:pt x="64" y="46"/>
                </a:cubicBezTo>
                <a:cubicBezTo>
                  <a:pt x="65" y="47"/>
                  <a:pt x="66" y="47"/>
                  <a:pt x="67" y="48"/>
                </a:cubicBezTo>
                <a:cubicBezTo>
                  <a:pt x="67" y="48"/>
                  <a:pt x="67" y="48"/>
                  <a:pt x="67" y="48"/>
                </a:cubicBezTo>
                <a:cubicBezTo>
                  <a:pt x="67" y="48"/>
                  <a:pt x="67" y="48"/>
                  <a:pt x="67" y="48"/>
                </a:cubicBezTo>
                <a:close/>
                <a:moveTo>
                  <a:pt x="61" y="50"/>
                </a:moveTo>
                <a:cubicBezTo>
                  <a:pt x="61" y="50"/>
                  <a:pt x="60" y="51"/>
                  <a:pt x="59" y="51"/>
                </a:cubicBezTo>
                <a:cubicBezTo>
                  <a:pt x="57" y="50"/>
                  <a:pt x="56" y="49"/>
                  <a:pt x="54" y="48"/>
                </a:cubicBezTo>
                <a:cubicBezTo>
                  <a:pt x="52" y="47"/>
                  <a:pt x="49" y="44"/>
                  <a:pt x="53" y="46"/>
                </a:cubicBezTo>
                <a:cubicBezTo>
                  <a:pt x="56" y="47"/>
                  <a:pt x="59" y="49"/>
                  <a:pt x="61" y="50"/>
                </a:cubicBezTo>
                <a:close/>
                <a:moveTo>
                  <a:pt x="56" y="54"/>
                </a:moveTo>
                <a:cubicBezTo>
                  <a:pt x="53" y="52"/>
                  <a:pt x="50" y="50"/>
                  <a:pt x="48" y="48"/>
                </a:cubicBezTo>
                <a:cubicBezTo>
                  <a:pt x="50" y="50"/>
                  <a:pt x="55" y="51"/>
                  <a:pt x="58" y="52"/>
                </a:cubicBezTo>
                <a:cubicBezTo>
                  <a:pt x="57" y="52"/>
                  <a:pt x="57" y="53"/>
                  <a:pt x="56" y="54"/>
                </a:cubicBezTo>
                <a:close/>
                <a:moveTo>
                  <a:pt x="48" y="55"/>
                </a:moveTo>
                <a:cubicBezTo>
                  <a:pt x="50" y="55"/>
                  <a:pt x="52" y="56"/>
                  <a:pt x="54" y="57"/>
                </a:cubicBezTo>
                <a:cubicBezTo>
                  <a:pt x="54" y="57"/>
                  <a:pt x="54" y="57"/>
                  <a:pt x="54" y="58"/>
                </a:cubicBezTo>
                <a:cubicBezTo>
                  <a:pt x="52" y="57"/>
                  <a:pt x="50" y="56"/>
                  <a:pt x="48" y="55"/>
                </a:cubicBezTo>
                <a:close/>
                <a:moveTo>
                  <a:pt x="61" y="63"/>
                </a:moveTo>
                <a:cubicBezTo>
                  <a:pt x="61" y="63"/>
                  <a:pt x="60" y="63"/>
                  <a:pt x="60" y="63"/>
                </a:cubicBezTo>
                <a:cubicBezTo>
                  <a:pt x="60" y="63"/>
                  <a:pt x="60" y="62"/>
                  <a:pt x="61" y="62"/>
                </a:cubicBezTo>
                <a:cubicBezTo>
                  <a:pt x="61" y="62"/>
                  <a:pt x="61" y="62"/>
                  <a:pt x="61" y="63"/>
                </a:cubicBezTo>
                <a:close/>
                <a:moveTo>
                  <a:pt x="62" y="61"/>
                </a:moveTo>
                <a:cubicBezTo>
                  <a:pt x="62" y="61"/>
                  <a:pt x="63" y="61"/>
                  <a:pt x="63" y="61"/>
                </a:cubicBezTo>
                <a:cubicBezTo>
                  <a:pt x="63" y="61"/>
                  <a:pt x="63" y="61"/>
                  <a:pt x="62" y="61"/>
                </a:cubicBezTo>
                <a:close/>
                <a:moveTo>
                  <a:pt x="65" y="59"/>
                </a:moveTo>
                <a:cubicBezTo>
                  <a:pt x="67" y="61"/>
                  <a:pt x="65" y="60"/>
                  <a:pt x="64" y="60"/>
                </a:cubicBezTo>
                <a:cubicBezTo>
                  <a:pt x="64" y="59"/>
                  <a:pt x="65" y="59"/>
                  <a:pt x="65" y="59"/>
                </a:cubicBezTo>
                <a:cubicBezTo>
                  <a:pt x="65" y="59"/>
                  <a:pt x="65" y="59"/>
                  <a:pt x="65" y="59"/>
                </a:cubicBezTo>
                <a:close/>
                <a:moveTo>
                  <a:pt x="65" y="59"/>
                </a:moveTo>
                <a:cubicBezTo>
                  <a:pt x="65" y="58"/>
                  <a:pt x="65" y="58"/>
                  <a:pt x="65" y="58"/>
                </a:cubicBezTo>
                <a:cubicBezTo>
                  <a:pt x="66" y="58"/>
                  <a:pt x="67" y="58"/>
                  <a:pt x="67" y="57"/>
                </a:cubicBezTo>
                <a:cubicBezTo>
                  <a:pt x="67" y="58"/>
                  <a:pt x="68" y="59"/>
                  <a:pt x="68" y="59"/>
                </a:cubicBezTo>
                <a:cubicBezTo>
                  <a:pt x="67" y="59"/>
                  <a:pt x="66" y="59"/>
                  <a:pt x="65" y="59"/>
                </a:cubicBezTo>
                <a:cubicBezTo>
                  <a:pt x="65" y="59"/>
                  <a:pt x="65" y="59"/>
                  <a:pt x="65" y="59"/>
                </a:cubicBezTo>
                <a:close/>
                <a:moveTo>
                  <a:pt x="68" y="60"/>
                </a:moveTo>
                <a:cubicBezTo>
                  <a:pt x="68" y="60"/>
                  <a:pt x="68" y="60"/>
                  <a:pt x="67" y="60"/>
                </a:cubicBezTo>
                <a:cubicBezTo>
                  <a:pt x="67" y="60"/>
                  <a:pt x="67" y="60"/>
                  <a:pt x="67" y="60"/>
                </a:cubicBezTo>
                <a:cubicBezTo>
                  <a:pt x="66" y="59"/>
                  <a:pt x="67" y="59"/>
                  <a:pt x="68" y="60"/>
                </a:cubicBezTo>
                <a:cubicBezTo>
                  <a:pt x="68" y="60"/>
                  <a:pt x="68" y="60"/>
                  <a:pt x="68" y="60"/>
                </a:cubicBezTo>
                <a:close/>
                <a:moveTo>
                  <a:pt x="67" y="61"/>
                </a:moveTo>
                <a:cubicBezTo>
                  <a:pt x="66" y="61"/>
                  <a:pt x="65" y="61"/>
                  <a:pt x="65" y="62"/>
                </a:cubicBezTo>
                <a:cubicBezTo>
                  <a:pt x="65" y="62"/>
                  <a:pt x="65" y="62"/>
                  <a:pt x="65" y="62"/>
                </a:cubicBezTo>
                <a:cubicBezTo>
                  <a:pt x="65" y="62"/>
                  <a:pt x="65" y="62"/>
                  <a:pt x="65" y="62"/>
                </a:cubicBezTo>
                <a:cubicBezTo>
                  <a:pt x="64" y="61"/>
                  <a:pt x="65" y="61"/>
                  <a:pt x="67" y="61"/>
                </a:cubicBezTo>
                <a:close/>
                <a:moveTo>
                  <a:pt x="64" y="62"/>
                </a:moveTo>
                <a:cubicBezTo>
                  <a:pt x="63" y="62"/>
                  <a:pt x="63" y="63"/>
                  <a:pt x="62" y="63"/>
                </a:cubicBezTo>
                <a:cubicBezTo>
                  <a:pt x="61" y="61"/>
                  <a:pt x="62" y="62"/>
                  <a:pt x="64" y="62"/>
                </a:cubicBezTo>
                <a:close/>
                <a:moveTo>
                  <a:pt x="61" y="64"/>
                </a:moveTo>
                <a:cubicBezTo>
                  <a:pt x="60" y="64"/>
                  <a:pt x="59" y="65"/>
                  <a:pt x="59" y="66"/>
                </a:cubicBezTo>
                <a:cubicBezTo>
                  <a:pt x="56" y="64"/>
                  <a:pt x="53" y="63"/>
                  <a:pt x="49" y="61"/>
                </a:cubicBezTo>
                <a:cubicBezTo>
                  <a:pt x="46" y="60"/>
                  <a:pt x="43" y="57"/>
                  <a:pt x="40" y="57"/>
                </a:cubicBezTo>
                <a:cubicBezTo>
                  <a:pt x="47" y="59"/>
                  <a:pt x="54" y="63"/>
                  <a:pt x="61" y="64"/>
                </a:cubicBezTo>
                <a:close/>
                <a:moveTo>
                  <a:pt x="58" y="69"/>
                </a:moveTo>
                <a:cubicBezTo>
                  <a:pt x="58" y="69"/>
                  <a:pt x="58" y="69"/>
                  <a:pt x="58" y="69"/>
                </a:cubicBezTo>
                <a:cubicBezTo>
                  <a:pt x="58" y="69"/>
                  <a:pt x="57" y="68"/>
                  <a:pt x="57" y="68"/>
                </a:cubicBezTo>
                <a:cubicBezTo>
                  <a:pt x="53" y="67"/>
                  <a:pt x="49" y="65"/>
                  <a:pt x="45" y="63"/>
                </a:cubicBezTo>
                <a:cubicBezTo>
                  <a:pt x="43" y="62"/>
                  <a:pt x="41" y="60"/>
                  <a:pt x="39" y="60"/>
                </a:cubicBezTo>
                <a:cubicBezTo>
                  <a:pt x="42" y="60"/>
                  <a:pt x="44" y="61"/>
                  <a:pt x="46" y="62"/>
                </a:cubicBezTo>
                <a:cubicBezTo>
                  <a:pt x="50" y="64"/>
                  <a:pt x="54" y="66"/>
                  <a:pt x="59" y="67"/>
                </a:cubicBezTo>
                <a:cubicBezTo>
                  <a:pt x="59" y="68"/>
                  <a:pt x="58" y="68"/>
                  <a:pt x="58" y="69"/>
                </a:cubicBezTo>
                <a:close/>
                <a:moveTo>
                  <a:pt x="68" y="72"/>
                </a:moveTo>
                <a:cubicBezTo>
                  <a:pt x="69" y="73"/>
                  <a:pt x="71" y="73"/>
                  <a:pt x="72" y="74"/>
                </a:cubicBezTo>
                <a:cubicBezTo>
                  <a:pt x="74" y="75"/>
                  <a:pt x="77" y="76"/>
                  <a:pt x="79" y="76"/>
                </a:cubicBezTo>
                <a:cubicBezTo>
                  <a:pt x="83" y="78"/>
                  <a:pt x="87" y="79"/>
                  <a:pt x="90" y="80"/>
                </a:cubicBezTo>
                <a:cubicBezTo>
                  <a:pt x="82" y="78"/>
                  <a:pt x="74" y="76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7" y="72"/>
                  <a:pt x="67" y="72"/>
                  <a:pt x="68" y="72"/>
                </a:cubicBezTo>
                <a:close/>
                <a:moveTo>
                  <a:pt x="68" y="72"/>
                </a:moveTo>
                <a:cubicBezTo>
                  <a:pt x="69" y="71"/>
                  <a:pt x="69" y="71"/>
                  <a:pt x="70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82" y="75"/>
                  <a:pt x="93" y="79"/>
                  <a:pt x="105" y="82"/>
                </a:cubicBezTo>
                <a:cubicBezTo>
                  <a:pt x="110" y="84"/>
                  <a:pt x="115" y="86"/>
                  <a:pt x="120" y="88"/>
                </a:cubicBezTo>
                <a:cubicBezTo>
                  <a:pt x="123" y="89"/>
                  <a:pt x="127" y="90"/>
                  <a:pt x="130" y="91"/>
                </a:cubicBezTo>
                <a:cubicBezTo>
                  <a:pt x="128" y="90"/>
                  <a:pt x="124" y="90"/>
                  <a:pt x="122" y="89"/>
                </a:cubicBezTo>
                <a:cubicBezTo>
                  <a:pt x="114" y="87"/>
                  <a:pt x="107" y="85"/>
                  <a:pt x="100" y="83"/>
                </a:cubicBezTo>
                <a:cubicBezTo>
                  <a:pt x="93" y="80"/>
                  <a:pt x="86" y="78"/>
                  <a:pt x="79" y="76"/>
                </a:cubicBezTo>
                <a:cubicBezTo>
                  <a:pt x="76" y="74"/>
                  <a:pt x="72" y="73"/>
                  <a:pt x="68" y="72"/>
                </a:cubicBezTo>
                <a:close/>
                <a:moveTo>
                  <a:pt x="82" y="74"/>
                </a:moveTo>
                <a:cubicBezTo>
                  <a:pt x="79" y="73"/>
                  <a:pt x="75" y="72"/>
                  <a:pt x="72" y="70"/>
                </a:cubicBezTo>
                <a:cubicBezTo>
                  <a:pt x="75" y="72"/>
                  <a:pt x="78" y="72"/>
                  <a:pt x="82" y="74"/>
                </a:cubicBezTo>
                <a:cubicBezTo>
                  <a:pt x="86" y="75"/>
                  <a:pt x="90" y="77"/>
                  <a:pt x="94" y="78"/>
                </a:cubicBezTo>
                <a:cubicBezTo>
                  <a:pt x="90" y="77"/>
                  <a:pt x="86" y="76"/>
                  <a:pt x="82" y="74"/>
                </a:cubicBezTo>
                <a:close/>
                <a:moveTo>
                  <a:pt x="71" y="70"/>
                </a:moveTo>
                <a:cubicBezTo>
                  <a:pt x="73" y="70"/>
                  <a:pt x="74" y="69"/>
                  <a:pt x="75" y="69"/>
                </a:cubicBezTo>
                <a:cubicBezTo>
                  <a:pt x="75" y="69"/>
                  <a:pt x="76" y="69"/>
                  <a:pt x="77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9" y="69"/>
                  <a:pt x="79" y="69"/>
                </a:cubicBezTo>
                <a:cubicBezTo>
                  <a:pt x="79" y="69"/>
                  <a:pt x="79" y="69"/>
                  <a:pt x="80" y="70"/>
                </a:cubicBezTo>
                <a:cubicBezTo>
                  <a:pt x="83" y="70"/>
                  <a:pt x="85" y="72"/>
                  <a:pt x="88" y="73"/>
                </a:cubicBezTo>
                <a:cubicBezTo>
                  <a:pt x="102" y="78"/>
                  <a:pt x="115" y="83"/>
                  <a:pt x="129" y="88"/>
                </a:cubicBezTo>
                <a:cubicBezTo>
                  <a:pt x="130" y="88"/>
                  <a:pt x="132" y="89"/>
                  <a:pt x="133" y="89"/>
                </a:cubicBezTo>
                <a:cubicBezTo>
                  <a:pt x="133" y="89"/>
                  <a:pt x="137" y="91"/>
                  <a:pt x="136" y="90"/>
                </a:cubicBezTo>
                <a:cubicBezTo>
                  <a:pt x="132" y="89"/>
                  <a:pt x="129" y="88"/>
                  <a:pt x="125" y="87"/>
                </a:cubicBezTo>
                <a:cubicBezTo>
                  <a:pt x="119" y="85"/>
                  <a:pt x="113" y="83"/>
                  <a:pt x="106" y="81"/>
                </a:cubicBezTo>
                <a:cubicBezTo>
                  <a:pt x="105" y="81"/>
                  <a:pt x="105" y="81"/>
                  <a:pt x="104" y="81"/>
                </a:cubicBezTo>
                <a:cubicBezTo>
                  <a:pt x="98" y="79"/>
                  <a:pt x="92" y="77"/>
                  <a:pt x="86" y="75"/>
                </a:cubicBezTo>
                <a:cubicBezTo>
                  <a:pt x="82" y="73"/>
                  <a:pt x="77" y="71"/>
                  <a:pt x="71" y="70"/>
                </a:cubicBezTo>
                <a:close/>
                <a:moveTo>
                  <a:pt x="76" y="68"/>
                </a:moveTo>
                <a:cubicBezTo>
                  <a:pt x="77" y="67"/>
                  <a:pt x="79" y="67"/>
                  <a:pt x="80" y="66"/>
                </a:cubicBezTo>
                <a:cubicBezTo>
                  <a:pt x="89" y="71"/>
                  <a:pt x="100" y="75"/>
                  <a:pt x="110" y="78"/>
                </a:cubicBezTo>
                <a:cubicBezTo>
                  <a:pt x="112" y="79"/>
                  <a:pt x="115" y="80"/>
                  <a:pt x="117" y="80"/>
                </a:cubicBezTo>
                <a:cubicBezTo>
                  <a:pt x="112" y="79"/>
                  <a:pt x="106" y="77"/>
                  <a:pt x="100" y="75"/>
                </a:cubicBezTo>
                <a:cubicBezTo>
                  <a:pt x="94" y="73"/>
                  <a:pt x="87" y="70"/>
                  <a:pt x="80" y="69"/>
                </a:cubicBezTo>
                <a:cubicBezTo>
                  <a:pt x="79" y="69"/>
                  <a:pt x="78" y="68"/>
                  <a:pt x="77" y="68"/>
                </a:cubicBezTo>
                <a:cubicBezTo>
                  <a:pt x="77" y="68"/>
                  <a:pt x="76" y="68"/>
                  <a:pt x="76" y="68"/>
                </a:cubicBezTo>
                <a:close/>
                <a:moveTo>
                  <a:pt x="81" y="66"/>
                </a:moveTo>
                <a:cubicBezTo>
                  <a:pt x="83" y="65"/>
                  <a:pt x="84" y="64"/>
                  <a:pt x="85" y="63"/>
                </a:cubicBezTo>
                <a:cubicBezTo>
                  <a:pt x="97" y="67"/>
                  <a:pt x="108" y="72"/>
                  <a:pt x="119" y="76"/>
                </a:cubicBezTo>
                <a:cubicBezTo>
                  <a:pt x="125" y="78"/>
                  <a:pt x="131" y="80"/>
                  <a:pt x="136" y="82"/>
                </a:cubicBezTo>
                <a:cubicBezTo>
                  <a:pt x="139" y="83"/>
                  <a:pt x="141" y="84"/>
                  <a:pt x="144" y="85"/>
                </a:cubicBezTo>
                <a:cubicBezTo>
                  <a:pt x="150" y="87"/>
                  <a:pt x="147" y="86"/>
                  <a:pt x="144" y="85"/>
                </a:cubicBezTo>
                <a:cubicBezTo>
                  <a:pt x="139" y="84"/>
                  <a:pt x="134" y="81"/>
                  <a:pt x="129" y="80"/>
                </a:cubicBezTo>
                <a:cubicBezTo>
                  <a:pt x="123" y="78"/>
                  <a:pt x="117" y="77"/>
                  <a:pt x="112" y="75"/>
                </a:cubicBezTo>
                <a:cubicBezTo>
                  <a:pt x="101" y="72"/>
                  <a:pt x="91" y="69"/>
                  <a:pt x="81" y="66"/>
                </a:cubicBezTo>
                <a:close/>
                <a:moveTo>
                  <a:pt x="86" y="63"/>
                </a:moveTo>
                <a:cubicBezTo>
                  <a:pt x="87" y="62"/>
                  <a:pt x="87" y="62"/>
                  <a:pt x="87" y="62"/>
                </a:cubicBezTo>
                <a:cubicBezTo>
                  <a:pt x="88" y="62"/>
                  <a:pt x="88" y="61"/>
                  <a:pt x="89" y="61"/>
                </a:cubicBezTo>
                <a:cubicBezTo>
                  <a:pt x="89" y="61"/>
                  <a:pt x="89" y="61"/>
                  <a:pt x="89" y="61"/>
                </a:cubicBezTo>
                <a:cubicBezTo>
                  <a:pt x="99" y="66"/>
                  <a:pt x="109" y="69"/>
                  <a:pt x="120" y="72"/>
                </a:cubicBezTo>
                <a:cubicBezTo>
                  <a:pt x="125" y="74"/>
                  <a:pt x="131" y="76"/>
                  <a:pt x="136" y="78"/>
                </a:cubicBezTo>
                <a:cubicBezTo>
                  <a:pt x="139" y="79"/>
                  <a:pt x="141" y="79"/>
                  <a:pt x="144" y="80"/>
                </a:cubicBezTo>
                <a:cubicBezTo>
                  <a:pt x="145" y="80"/>
                  <a:pt x="154" y="83"/>
                  <a:pt x="148" y="82"/>
                </a:cubicBezTo>
                <a:cubicBezTo>
                  <a:pt x="138" y="79"/>
                  <a:pt x="128" y="75"/>
                  <a:pt x="117" y="72"/>
                </a:cubicBezTo>
                <a:cubicBezTo>
                  <a:pt x="107" y="69"/>
                  <a:pt x="97" y="66"/>
                  <a:pt x="86" y="63"/>
                </a:cubicBezTo>
                <a:close/>
                <a:moveTo>
                  <a:pt x="89" y="60"/>
                </a:moveTo>
                <a:cubicBezTo>
                  <a:pt x="91" y="59"/>
                  <a:pt x="92" y="58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8" y="58"/>
                  <a:pt x="103" y="59"/>
                  <a:pt x="108" y="60"/>
                </a:cubicBezTo>
                <a:cubicBezTo>
                  <a:pt x="113" y="62"/>
                  <a:pt x="118" y="64"/>
                  <a:pt x="123" y="65"/>
                </a:cubicBezTo>
                <a:cubicBezTo>
                  <a:pt x="132" y="69"/>
                  <a:pt x="143" y="70"/>
                  <a:pt x="152" y="75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48" y="72"/>
                  <a:pt x="142" y="72"/>
                  <a:pt x="137" y="71"/>
                </a:cubicBezTo>
                <a:cubicBezTo>
                  <a:pt x="132" y="69"/>
                  <a:pt x="126" y="68"/>
                  <a:pt x="121" y="66"/>
                </a:cubicBezTo>
                <a:cubicBezTo>
                  <a:pt x="111" y="63"/>
                  <a:pt x="102" y="60"/>
                  <a:pt x="92" y="58"/>
                </a:cubicBezTo>
                <a:cubicBezTo>
                  <a:pt x="91" y="58"/>
                  <a:pt x="91" y="59"/>
                  <a:pt x="92" y="59"/>
                </a:cubicBezTo>
                <a:cubicBezTo>
                  <a:pt x="101" y="63"/>
                  <a:pt x="111" y="66"/>
                  <a:pt x="121" y="69"/>
                </a:cubicBezTo>
                <a:cubicBezTo>
                  <a:pt x="123" y="70"/>
                  <a:pt x="124" y="70"/>
                  <a:pt x="125" y="71"/>
                </a:cubicBezTo>
                <a:cubicBezTo>
                  <a:pt x="124" y="70"/>
                  <a:pt x="122" y="70"/>
                  <a:pt x="120" y="69"/>
                </a:cubicBezTo>
                <a:cubicBezTo>
                  <a:pt x="110" y="66"/>
                  <a:pt x="100" y="6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lose/>
                <a:moveTo>
                  <a:pt x="152" y="78"/>
                </a:moveTo>
                <a:cubicBezTo>
                  <a:pt x="152" y="78"/>
                  <a:pt x="152" y="78"/>
                  <a:pt x="152" y="78"/>
                </a:cubicBezTo>
                <a:cubicBezTo>
                  <a:pt x="152" y="78"/>
                  <a:pt x="151" y="78"/>
                  <a:pt x="151" y="78"/>
                </a:cubicBezTo>
                <a:cubicBezTo>
                  <a:pt x="141" y="75"/>
                  <a:pt x="132" y="72"/>
                  <a:pt x="123" y="69"/>
                </a:cubicBezTo>
                <a:cubicBezTo>
                  <a:pt x="113" y="66"/>
                  <a:pt x="103" y="63"/>
                  <a:pt x="93" y="59"/>
                </a:cubicBezTo>
                <a:cubicBezTo>
                  <a:pt x="97" y="60"/>
                  <a:pt x="103" y="61"/>
                  <a:pt x="107" y="62"/>
                </a:cubicBezTo>
                <a:cubicBezTo>
                  <a:pt x="112" y="64"/>
                  <a:pt x="117" y="66"/>
                  <a:pt x="122" y="67"/>
                </a:cubicBezTo>
                <a:cubicBezTo>
                  <a:pt x="132" y="70"/>
                  <a:pt x="142" y="73"/>
                  <a:pt x="152" y="75"/>
                </a:cubicBezTo>
                <a:cubicBezTo>
                  <a:pt x="152" y="76"/>
                  <a:pt x="152" y="77"/>
                  <a:pt x="152" y="78"/>
                </a:cubicBezTo>
                <a:close/>
                <a:moveTo>
                  <a:pt x="152" y="74"/>
                </a:moveTo>
                <a:cubicBezTo>
                  <a:pt x="145" y="70"/>
                  <a:pt x="136" y="69"/>
                  <a:pt x="129" y="66"/>
                </a:cubicBezTo>
                <a:cubicBezTo>
                  <a:pt x="124" y="65"/>
                  <a:pt x="118" y="63"/>
                  <a:pt x="113" y="61"/>
                </a:cubicBezTo>
                <a:cubicBezTo>
                  <a:pt x="109" y="60"/>
                  <a:pt x="105" y="59"/>
                  <a:pt x="101" y="58"/>
                </a:cubicBezTo>
                <a:cubicBezTo>
                  <a:pt x="103" y="58"/>
                  <a:pt x="105" y="59"/>
                  <a:pt x="106" y="59"/>
                </a:cubicBezTo>
                <a:cubicBezTo>
                  <a:pt x="112" y="60"/>
                  <a:pt x="117" y="61"/>
                  <a:pt x="122" y="63"/>
                </a:cubicBezTo>
                <a:cubicBezTo>
                  <a:pt x="131" y="65"/>
                  <a:pt x="141" y="68"/>
                  <a:pt x="150" y="69"/>
                </a:cubicBezTo>
                <a:cubicBezTo>
                  <a:pt x="151" y="71"/>
                  <a:pt x="151" y="72"/>
                  <a:pt x="152" y="74"/>
                </a:cubicBezTo>
                <a:close/>
                <a:moveTo>
                  <a:pt x="152" y="79"/>
                </a:moveTo>
                <a:cubicBezTo>
                  <a:pt x="152" y="80"/>
                  <a:pt x="152" y="81"/>
                  <a:pt x="151" y="81"/>
                </a:cubicBezTo>
                <a:cubicBezTo>
                  <a:pt x="151" y="81"/>
                  <a:pt x="151" y="82"/>
                  <a:pt x="151" y="82"/>
                </a:cubicBezTo>
                <a:cubicBezTo>
                  <a:pt x="147" y="80"/>
                  <a:pt x="142" y="79"/>
                  <a:pt x="138" y="78"/>
                </a:cubicBezTo>
                <a:cubicBezTo>
                  <a:pt x="133" y="76"/>
                  <a:pt x="128" y="74"/>
                  <a:pt x="123" y="73"/>
                </a:cubicBezTo>
                <a:cubicBezTo>
                  <a:pt x="113" y="69"/>
                  <a:pt x="101" y="66"/>
                  <a:pt x="91" y="61"/>
                </a:cubicBezTo>
                <a:cubicBezTo>
                  <a:pt x="95" y="63"/>
                  <a:pt x="101" y="64"/>
                  <a:pt x="106" y="66"/>
                </a:cubicBezTo>
                <a:cubicBezTo>
                  <a:pt x="111" y="67"/>
                  <a:pt x="117" y="69"/>
                  <a:pt x="122" y="70"/>
                </a:cubicBezTo>
                <a:cubicBezTo>
                  <a:pt x="132" y="73"/>
                  <a:pt x="142" y="77"/>
                  <a:pt x="152" y="79"/>
                </a:cubicBezTo>
                <a:close/>
                <a:moveTo>
                  <a:pt x="151" y="83"/>
                </a:moveTo>
                <a:cubicBezTo>
                  <a:pt x="150" y="84"/>
                  <a:pt x="149" y="85"/>
                  <a:pt x="148" y="86"/>
                </a:cubicBezTo>
                <a:cubicBezTo>
                  <a:pt x="138" y="81"/>
                  <a:pt x="127" y="78"/>
                  <a:pt x="116" y="74"/>
                </a:cubicBezTo>
                <a:cubicBezTo>
                  <a:pt x="110" y="72"/>
                  <a:pt x="105" y="70"/>
                  <a:pt x="99" y="67"/>
                </a:cubicBezTo>
                <a:cubicBezTo>
                  <a:pt x="98" y="67"/>
                  <a:pt x="98" y="67"/>
                  <a:pt x="97" y="67"/>
                </a:cubicBezTo>
                <a:cubicBezTo>
                  <a:pt x="106" y="69"/>
                  <a:pt x="115" y="72"/>
                  <a:pt x="124" y="75"/>
                </a:cubicBezTo>
                <a:cubicBezTo>
                  <a:pt x="129" y="76"/>
                  <a:pt x="135" y="78"/>
                  <a:pt x="140" y="80"/>
                </a:cubicBezTo>
                <a:cubicBezTo>
                  <a:pt x="143" y="81"/>
                  <a:pt x="147" y="83"/>
                  <a:pt x="151" y="83"/>
                </a:cubicBezTo>
                <a:close/>
                <a:moveTo>
                  <a:pt x="147" y="87"/>
                </a:moveTo>
                <a:cubicBezTo>
                  <a:pt x="146" y="88"/>
                  <a:pt x="145" y="88"/>
                  <a:pt x="143" y="89"/>
                </a:cubicBezTo>
                <a:cubicBezTo>
                  <a:pt x="143" y="89"/>
                  <a:pt x="142" y="88"/>
                  <a:pt x="142" y="88"/>
                </a:cubicBezTo>
                <a:cubicBezTo>
                  <a:pt x="142" y="88"/>
                  <a:pt x="141" y="88"/>
                  <a:pt x="140" y="88"/>
                </a:cubicBezTo>
                <a:cubicBezTo>
                  <a:pt x="140" y="88"/>
                  <a:pt x="139" y="87"/>
                  <a:pt x="139" y="87"/>
                </a:cubicBezTo>
                <a:cubicBezTo>
                  <a:pt x="138" y="87"/>
                  <a:pt x="138" y="87"/>
                  <a:pt x="137" y="86"/>
                </a:cubicBezTo>
                <a:cubicBezTo>
                  <a:pt x="135" y="86"/>
                  <a:pt x="133" y="85"/>
                  <a:pt x="132" y="85"/>
                </a:cubicBezTo>
                <a:cubicBezTo>
                  <a:pt x="124" y="82"/>
                  <a:pt x="116" y="79"/>
                  <a:pt x="108" y="76"/>
                </a:cubicBezTo>
                <a:cubicBezTo>
                  <a:pt x="101" y="74"/>
                  <a:pt x="93" y="71"/>
                  <a:pt x="86" y="68"/>
                </a:cubicBezTo>
                <a:cubicBezTo>
                  <a:pt x="88" y="69"/>
                  <a:pt x="89" y="69"/>
                  <a:pt x="90" y="69"/>
                </a:cubicBezTo>
                <a:cubicBezTo>
                  <a:pt x="94" y="70"/>
                  <a:pt x="97" y="71"/>
                  <a:pt x="101" y="72"/>
                </a:cubicBezTo>
                <a:cubicBezTo>
                  <a:pt x="110" y="75"/>
                  <a:pt x="118" y="78"/>
                  <a:pt x="127" y="80"/>
                </a:cubicBezTo>
                <a:cubicBezTo>
                  <a:pt x="134" y="82"/>
                  <a:pt x="140" y="85"/>
                  <a:pt x="147" y="87"/>
                </a:cubicBezTo>
                <a:close/>
                <a:moveTo>
                  <a:pt x="142" y="89"/>
                </a:moveTo>
                <a:cubicBezTo>
                  <a:pt x="141" y="90"/>
                  <a:pt x="139" y="90"/>
                  <a:pt x="138" y="90"/>
                </a:cubicBezTo>
                <a:cubicBezTo>
                  <a:pt x="134" y="88"/>
                  <a:pt x="129" y="87"/>
                  <a:pt x="125" y="85"/>
                </a:cubicBezTo>
                <a:cubicBezTo>
                  <a:pt x="119" y="83"/>
                  <a:pt x="112" y="81"/>
                  <a:pt x="106" y="79"/>
                </a:cubicBezTo>
                <a:cubicBezTo>
                  <a:pt x="100" y="77"/>
                  <a:pt x="94" y="74"/>
                  <a:pt x="88" y="72"/>
                </a:cubicBezTo>
                <a:cubicBezTo>
                  <a:pt x="87" y="72"/>
                  <a:pt x="87" y="71"/>
                  <a:pt x="86" y="71"/>
                </a:cubicBezTo>
                <a:cubicBezTo>
                  <a:pt x="91" y="72"/>
                  <a:pt x="96" y="74"/>
                  <a:pt x="102" y="76"/>
                </a:cubicBezTo>
                <a:cubicBezTo>
                  <a:pt x="110" y="79"/>
                  <a:pt x="119" y="82"/>
                  <a:pt x="128" y="84"/>
                </a:cubicBezTo>
                <a:cubicBezTo>
                  <a:pt x="130" y="85"/>
                  <a:pt x="133" y="86"/>
                  <a:pt x="135" y="87"/>
                </a:cubicBezTo>
                <a:cubicBezTo>
                  <a:pt x="137" y="88"/>
                  <a:pt x="140" y="88"/>
                  <a:pt x="142" y="89"/>
                </a:cubicBezTo>
                <a:close/>
                <a:moveTo>
                  <a:pt x="135" y="91"/>
                </a:moveTo>
                <a:cubicBezTo>
                  <a:pt x="134" y="91"/>
                  <a:pt x="133" y="91"/>
                  <a:pt x="132" y="91"/>
                </a:cubicBezTo>
                <a:cubicBezTo>
                  <a:pt x="129" y="89"/>
                  <a:pt x="125" y="89"/>
                  <a:pt x="122" y="87"/>
                </a:cubicBezTo>
                <a:cubicBezTo>
                  <a:pt x="119" y="86"/>
                  <a:pt x="116" y="85"/>
                  <a:pt x="114" y="84"/>
                </a:cubicBezTo>
                <a:cubicBezTo>
                  <a:pt x="117" y="85"/>
                  <a:pt x="120" y="86"/>
                  <a:pt x="124" y="87"/>
                </a:cubicBezTo>
                <a:cubicBezTo>
                  <a:pt x="127" y="88"/>
                  <a:pt x="131" y="90"/>
                  <a:pt x="135" y="91"/>
                </a:cubicBezTo>
                <a:close/>
                <a:moveTo>
                  <a:pt x="130" y="92"/>
                </a:moveTo>
                <a:cubicBezTo>
                  <a:pt x="129" y="92"/>
                  <a:pt x="129" y="92"/>
                  <a:pt x="128" y="93"/>
                </a:cubicBezTo>
                <a:cubicBezTo>
                  <a:pt x="126" y="91"/>
                  <a:pt x="123" y="90"/>
                  <a:pt x="120" y="90"/>
                </a:cubicBezTo>
                <a:cubicBezTo>
                  <a:pt x="115" y="88"/>
                  <a:pt x="111" y="87"/>
                  <a:pt x="106" y="85"/>
                </a:cubicBezTo>
                <a:cubicBezTo>
                  <a:pt x="114" y="88"/>
                  <a:pt x="122" y="90"/>
                  <a:pt x="130" y="92"/>
                </a:cubicBezTo>
                <a:close/>
                <a:moveTo>
                  <a:pt x="33" y="64"/>
                </a:moveTo>
                <a:cubicBezTo>
                  <a:pt x="33" y="64"/>
                  <a:pt x="34" y="63"/>
                  <a:pt x="34" y="62"/>
                </a:cubicBezTo>
                <a:cubicBezTo>
                  <a:pt x="43" y="65"/>
                  <a:pt x="52" y="70"/>
                  <a:pt x="61" y="72"/>
                </a:cubicBezTo>
                <a:cubicBezTo>
                  <a:pt x="61" y="73"/>
                  <a:pt x="62" y="73"/>
                  <a:pt x="63" y="73"/>
                </a:cubicBezTo>
                <a:cubicBezTo>
                  <a:pt x="64" y="73"/>
                  <a:pt x="64" y="73"/>
                  <a:pt x="65" y="73"/>
                </a:cubicBezTo>
                <a:cubicBezTo>
                  <a:pt x="65" y="73"/>
                  <a:pt x="65" y="73"/>
                  <a:pt x="66" y="73"/>
                </a:cubicBezTo>
                <a:cubicBezTo>
                  <a:pt x="71" y="75"/>
                  <a:pt x="77" y="78"/>
                  <a:pt x="83" y="79"/>
                </a:cubicBezTo>
                <a:cubicBezTo>
                  <a:pt x="89" y="81"/>
                  <a:pt x="96" y="82"/>
                  <a:pt x="102" y="85"/>
                </a:cubicBezTo>
                <a:cubicBezTo>
                  <a:pt x="109" y="87"/>
                  <a:pt x="115" y="89"/>
                  <a:pt x="122" y="91"/>
                </a:cubicBezTo>
                <a:cubicBezTo>
                  <a:pt x="123" y="91"/>
                  <a:pt x="127" y="93"/>
                  <a:pt x="127" y="93"/>
                </a:cubicBezTo>
                <a:cubicBezTo>
                  <a:pt x="127" y="93"/>
                  <a:pt x="127" y="93"/>
                  <a:pt x="127" y="93"/>
                </a:cubicBezTo>
                <a:cubicBezTo>
                  <a:pt x="126" y="93"/>
                  <a:pt x="126" y="93"/>
                  <a:pt x="124" y="93"/>
                </a:cubicBezTo>
                <a:cubicBezTo>
                  <a:pt x="121" y="92"/>
                  <a:pt x="118" y="91"/>
                  <a:pt x="115" y="90"/>
                </a:cubicBezTo>
                <a:cubicBezTo>
                  <a:pt x="101" y="87"/>
                  <a:pt x="87" y="82"/>
                  <a:pt x="74" y="77"/>
                </a:cubicBezTo>
                <a:cubicBezTo>
                  <a:pt x="60" y="73"/>
                  <a:pt x="46" y="70"/>
                  <a:pt x="33" y="64"/>
                </a:cubicBezTo>
                <a:close/>
                <a:moveTo>
                  <a:pt x="35" y="61"/>
                </a:moveTo>
                <a:cubicBezTo>
                  <a:pt x="36" y="60"/>
                  <a:pt x="37" y="58"/>
                  <a:pt x="38" y="56"/>
                </a:cubicBezTo>
                <a:cubicBezTo>
                  <a:pt x="38" y="56"/>
                  <a:pt x="38" y="56"/>
                  <a:pt x="38" y="56"/>
                </a:cubicBezTo>
                <a:cubicBezTo>
                  <a:pt x="44" y="61"/>
                  <a:pt x="51" y="62"/>
                  <a:pt x="58" y="66"/>
                </a:cubicBezTo>
                <a:cubicBezTo>
                  <a:pt x="52" y="63"/>
                  <a:pt x="44" y="60"/>
                  <a:pt x="38" y="59"/>
                </a:cubicBezTo>
                <a:cubicBezTo>
                  <a:pt x="38" y="58"/>
                  <a:pt x="37" y="59"/>
                  <a:pt x="38" y="59"/>
                </a:cubicBezTo>
                <a:cubicBezTo>
                  <a:pt x="43" y="64"/>
                  <a:pt x="51" y="66"/>
                  <a:pt x="58" y="69"/>
                </a:cubicBezTo>
                <a:cubicBezTo>
                  <a:pt x="59" y="70"/>
                  <a:pt x="59" y="70"/>
                  <a:pt x="59" y="71"/>
                </a:cubicBezTo>
                <a:cubicBezTo>
                  <a:pt x="58" y="71"/>
                  <a:pt x="58" y="70"/>
                  <a:pt x="57" y="70"/>
                </a:cubicBezTo>
                <a:cubicBezTo>
                  <a:pt x="55" y="69"/>
                  <a:pt x="52" y="68"/>
                  <a:pt x="50" y="67"/>
                </a:cubicBezTo>
                <a:cubicBezTo>
                  <a:pt x="45" y="65"/>
                  <a:pt x="40" y="63"/>
                  <a:pt x="35" y="61"/>
                </a:cubicBezTo>
                <a:close/>
                <a:moveTo>
                  <a:pt x="39" y="56"/>
                </a:moveTo>
                <a:cubicBezTo>
                  <a:pt x="39" y="55"/>
                  <a:pt x="40" y="54"/>
                  <a:pt x="40" y="54"/>
                </a:cubicBezTo>
                <a:cubicBezTo>
                  <a:pt x="40" y="54"/>
                  <a:pt x="40" y="54"/>
                  <a:pt x="40" y="54"/>
                </a:cubicBezTo>
                <a:cubicBezTo>
                  <a:pt x="45" y="56"/>
                  <a:pt x="49" y="58"/>
                  <a:pt x="54" y="59"/>
                </a:cubicBezTo>
                <a:cubicBezTo>
                  <a:pt x="54" y="59"/>
                  <a:pt x="54" y="60"/>
                  <a:pt x="54" y="60"/>
                </a:cubicBezTo>
                <a:cubicBezTo>
                  <a:pt x="55" y="60"/>
                  <a:pt x="55" y="61"/>
                  <a:pt x="55" y="61"/>
                </a:cubicBezTo>
                <a:cubicBezTo>
                  <a:pt x="54" y="61"/>
                  <a:pt x="53" y="60"/>
                  <a:pt x="52" y="60"/>
                </a:cubicBezTo>
                <a:cubicBezTo>
                  <a:pt x="48" y="58"/>
                  <a:pt x="43" y="57"/>
                  <a:pt x="39" y="56"/>
                </a:cubicBezTo>
                <a:close/>
                <a:moveTo>
                  <a:pt x="40" y="53"/>
                </a:moveTo>
                <a:cubicBezTo>
                  <a:pt x="41" y="53"/>
                  <a:pt x="41" y="53"/>
                  <a:pt x="41" y="52"/>
                </a:cubicBezTo>
                <a:cubicBezTo>
                  <a:pt x="45" y="54"/>
                  <a:pt x="50" y="56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49" y="57"/>
                  <a:pt x="45" y="55"/>
                  <a:pt x="40" y="53"/>
                </a:cubicBezTo>
                <a:cubicBezTo>
                  <a:pt x="40" y="53"/>
                  <a:pt x="40" y="53"/>
                  <a:pt x="40" y="53"/>
                </a:cubicBezTo>
                <a:close/>
                <a:moveTo>
                  <a:pt x="42" y="52"/>
                </a:moveTo>
                <a:cubicBezTo>
                  <a:pt x="42" y="51"/>
                  <a:pt x="43" y="50"/>
                  <a:pt x="43" y="50"/>
                </a:cubicBezTo>
                <a:cubicBezTo>
                  <a:pt x="43" y="50"/>
                  <a:pt x="43" y="50"/>
                  <a:pt x="44" y="50"/>
                </a:cubicBezTo>
                <a:cubicBezTo>
                  <a:pt x="47" y="51"/>
                  <a:pt x="51" y="53"/>
                  <a:pt x="55" y="55"/>
                </a:cubicBezTo>
                <a:cubicBezTo>
                  <a:pt x="55" y="55"/>
                  <a:pt x="55" y="55"/>
                  <a:pt x="54" y="56"/>
                </a:cubicBezTo>
                <a:cubicBezTo>
                  <a:pt x="50" y="55"/>
                  <a:pt x="46" y="53"/>
                  <a:pt x="42" y="52"/>
                </a:cubicBezTo>
                <a:close/>
                <a:moveTo>
                  <a:pt x="44" y="49"/>
                </a:moveTo>
                <a:cubicBezTo>
                  <a:pt x="45" y="47"/>
                  <a:pt x="47" y="46"/>
                  <a:pt x="49" y="44"/>
                </a:cubicBezTo>
                <a:cubicBezTo>
                  <a:pt x="51" y="47"/>
                  <a:pt x="54" y="49"/>
                  <a:pt x="57" y="51"/>
                </a:cubicBezTo>
                <a:cubicBezTo>
                  <a:pt x="59" y="52"/>
                  <a:pt x="57" y="51"/>
                  <a:pt x="56" y="51"/>
                </a:cubicBezTo>
                <a:cubicBezTo>
                  <a:pt x="55" y="50"/>
                  <a:pt x="53" y="49"/>
                  <a:pt x="52" y="49"/>
                </a:cubicBezTo>
                <a:cubicBezTo>
                  <a:pt x="50" y="48"/>
                  <a:pt x="49" y="47"/>
                  <a:pt x="47" y="47"/>
                </a:cubicBezTo>
                <a:cubicBezTo>
                  <a:pt x="47" y="46"/>
                  <a:pt x="46" y="47"/>
                  <a:pt x="47" y="47"/>
                </a:cubicBezTo>
                <a:cubicBezTo>
                  <a:pt x="49" y="49"/>
                  <a:pt x="53" y="53"/>
                  <a:pt x="56" y="54"/>
                </a:cubicBezTo>
                <a:cubicBezTo>
                  <a:pt x="52" y="53"/>
                  <a:pt x="48" y="51"/>
                  <a:pt x="44" y="49"/>
                </a:cubicBezTo>
                <a:close/>
                <a:moveTo>
                  <a:pt x="49" y="43"/>
                </a:moveTo>
                <a:cubicBezTo>
                  <a:pt x="50" y="43"/>
                  <a:pt x="51" y="42"/>
                  <a:pt x="52" y="41"/>
                </a:cubicBezTo>
                <a:cubicBezTo>
                  <a:pt x="54" y="44"/>
                  <a:pt x="57" y="47"/>
                  <a:pt x="61" y="49"/>
                </a:cubicBezTo>
                <a:cubicBezTo>
                  <a:pt x="59" y="48"/>
                  <a:pt x="58" y="48"/>
                  <a:pt x="56" y="47"/>
                </a:cubicBezTo>
                <a:cubicBezTo>
                  <a:pt x="54" y="46"/>
                  <a:pt x="52" y="44"/>
                  <a:pt x="49" y="43"/>
                </a:cubicBezTo>
                <a:close/>
                <a:moveTo>
                  <a:pt x="52" y="41"/>
                </a:moveTo>
                <a:cubicBezTo>
                  <a:pt x="53" y="40"/>
                  <a:pt x="55" y="39"/>
                  <a:pt x="56" y="38"/>
                </a:cubicBezTo>
                <a:cubicBezTo>
                  <a:pt x="56" y="37"/>
                  <a:pt x="57" y="37"/>
                  <a:pt x="57" y="36"/>
                </a:cubicBezTo>
                <a:cubicBezTo>
                  <a:pt x="57" y="36"/>
                  <a:pt x="57" y="36"/>
                  <a:pt x="58" y="37"/>
                </a:cubicBezTo>
                <a:cubicBezTo>
                  <a:pt x="60" y="39"/>
                  <a:pt x="63" y="41"/>
                  <a:pt x="66" y="43"/>
                </a:cubicBezTo>
                <a:cubicBezTo>
                  <a:pt x="63" y="41"/>
                  <a:pt x="59" y="40"/>
                  <a:pt x="56" y="39"/>
                </a:cubicBezTo>
                <a:cubicBezTo>
                  <a:pt x="56" y="38"/>
                  <a:pt x="55" y="39"/>
                  <a:pt x="56" y="39"/>
                </a:cubicBezTo>
                <a:cubicBezTo>
                  <a:pt x="58" y="41"/>
                  <a:pt x="60" y="43"/>
                  <a:pt x="62" y="44"/>
                </a:cubicBezTo>
                <a:cubicBezTo>
                  <a:pt x="59" y="43"/>
                  <a:pt x="55" y="42"/>
                  <a:pt x="52" y="41"/>
                </a:cubicBezTo>
                <a:close/>
                <a:moveTo>
                  <a:pt x="58" y="36"/>
                </a:moveTo>
                <a:cubicBezTo>
                  <a:pt x="59" y="35"/>
                  <a:pt x="60" y="34"/>
                  <a:pt x="61" y="34"/>
                </a:cubicBezTo>
                <a:cubicBezTo>
                  <a:pt x="61" y="34"/>
                  <a:pt x="61" y="34"/>
                  <a:pt x="61" y="34"/>
                </a:cubicBezTo>
                <a:cubicBezTo>
                  <a:pt x="64" y="39"/>
                  <a:pt x="71" y="41"/>
                  <a:pt x="75" y="45"/>
                </a:cubicBezTo>
                <a:cubicBezTo>
                  <a:pt x="79" y="47"/>
                  <a:pt x="75" y="44"/>
                  <a:pt x="74" y="44"/>
                </a:cubicBezTo>
                <a:cubicBezTo>
                  <a:pt x="72" y="43"/>
                  <a:pt x="71" y="42"/>
                  <a:pt x="69" y="41"/>
                </a:cubicBezTo>
                <a:cubicBezTo>
                  <a:pt x="65" y="39"/>
                  <a:pt x="62" y="38"/>
                  <a:pt x="58" y="36"/>
                </a:cubicBezTo>
                <a:cubicBezTo>
                  <a:pt x="58" y="36"/>
                  <a:pt x="58" y="36"/>
                  <a:pt x="58" y="36"/>
                </a:cubicBezTo>
                <a:close/>
                <a:moveTo>
                  <a:pt x="61" y="33"/>
                </a:moveTo>
                <a:cubicBezTo>
                  <a:pt x="62" y="33"/>
                  <a:pt x="63" y="32"/>
                  <a:pt x="63" y="32"/>
                </a:cubicBezTo>
                <a:cubicBezTo>
                  <a:pt x="63" y="32"/>
                  <a:pt x="63" y="32"/>
                  <a:pt x="63" y="32"/>
                </a:cubicBezTo>
                <a:cubicBezTo>
                  <a:pt x="66" y="34"/>
                  <a:pt x="68" y="36"/>
                  <a:pt x="70" y="37"/>
                </a:cubicBezTo>
                <a:cubicBezTo>
                  <a:pt x="67" y="36"/>
                  <a:pt x="64" y="35"/>
                  <a:pt x="61" y="33"/>
                </a:cubicBezTo>
                <a:cubicBezTo>
                  <a:pt x="61" y="33"/>
                  <a:pt x="61" y="33"/>
                  <a:pt x="61" y="33"/>
                </a:cubicBezTo>
                <a:close/>
                <a:moveTo>
                  <a:pt x="64" y="32"/>
                </a:moveTo>
                <a:cubicBezTo>
                  <a:pt x="68" y="29"/>
                  <a:pt x="72" y="26"/>
                  <a:pt x="77" y="24"/>
                </a:cubicBezTo>
                <a:cubicBezTo>
                  <a:pt x="77" y="24"/>
                  <a:pt x="77" y="24"/>
                  <a:pt x="77" y="24"/>
                </a:cubicBezTo>
                <a:cubicBezTo>
                  <a:pt x="77" y="24"/>
                  <a:pt x="77" y="25"/>
                  <a:pt x="77" y="25"/>
                </a:cubicBezTo>
                <a:cubicBezTo>
                  <a:pt x="78" y="25"/>
                  <a:pt x="79" y="26"/>
                  <a:pt x="80" y="26"/>
                </a:cubicBezTo>
                <a:cubicBezTo>
                  <a:pt x="79" y="26"/>
                  <a:pt x="78" y="25"/>
                  <a:pt x="77" y="25"/>
                </a:cubicBezTo>
                <a:cubicBezTo>
                  <a:pt x="76" y="25"/>
                  <a:pt x="76" y="26"/>
                  <a:pt x="76" y="26"/>
                </a:cubicBezTo>
                <a:cubicBezTo>
                  <a:pt x="77" y="26"/>
                  <a:pt x="77" y="27"/>
                  <a:pt x="77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5" y="27"/>
                  <a:pt x="74" y="26"/>
                  <a:pt x="73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3" y="28"/>
                  <a:pt x="74" y="28"/>
                  <a:pt x="75" y="29"/>
                </a:cubicBezTo>
                <a:cubicBezTo>
                  <a:pt x="74" y="28"/>
                  <a:pt x="72" y="28"/>
                  <a:pt x="71" y="28"/>
                </a:cubicBezTo>
                <a:cubicBezTo>
                  <a:pt x="71" y="28"/>
                  <a:pt x="71" y="28"/>
                  <a:pt x="71" y="29"/>
                </a:cubicBezTo>
                <a:cubicBezTo>
                  <a:pt x="72" y="29"/>
                  <a:pt x="74" y="30"/>
                  <a:pt x="75" y="30"/>
                </a:cubicBezTo>
                <a:cubicBezTo>
                  <a:pt x="74" y="32"/>
                  <a:pt x="76" y="34"/>
                  <a:pt x="78" y="34"/>
                </a:cubicBezTo>
                <a:cubicBezTo>
                  <a:pt x="78" y="34"/>
                  <a:pt x="79" y="34"/>
                  <a:pt x="79" y="34"/>
                </a:cubicBezTo>
                <a:cubicBezTo>
                  <a:pt x="80" y="35"/>
                  <a:pt x="81" y="36"/>
                  <a:pt x="83" y="37"/>
                </a:cubicBezTo>
                <a:cubicBezTo>
                  <a:pt x="83" y="37"/>
                  <a:pt x="83" y="38"/>
                  <a:pt x="84" y="38"/>
                </a:cubicBezTo>
                <a:cubicBezTo>
                  <a:pt x="84" y="38"/>
                  <a:pt x="84" y="38"/>
                  <a:pt x="84" y="38"/>
                </a:cubicBezTo>
                <a:cubicBezTo>
                  <a:pt x="83" y="38"/>
                  <a:pt x="83" y="38"/>
                  <a:pt x="83" y="37"/>
                </a:cubicBezTo>
                <a:cubicBezTo>
                  <a:pt x="82" y="37"/>
                  <a:pt x="80" y="36"/>
                  <a:pt x="79" y="36"/>
                </a:cubicBezTo>
                <a:cubicBezTo>
                  <a:pt x="76" y="34"/>
                  <a:pt x="72" y="31"/>
                  <a:pt x="68" y="29"/>
                </a:cubicBezTo>
                <a:cubicBezTo>
                  <a:pt x="68" y="29"/>
                  <a:pt x="68" y="30"/>
                  <a:pt x="68" y="30"/>
                </a:cubicBezTo>
                <a:cubicBezTo>
                  <a:pt x="73" y="32"/>
                  <a:pt x="78" y="36"/>
                  <a:pt x="83" y="38"/>
                </a:cubicBezTo>
                <a:cubicBezTo>
                  <a:pt x="83" y="39"/>
                  <a:pt x="82" y="39"/>
                  <a:pt x="82" y="39"/>
                </a:cubicBezTo>
                <a:cubicBezTo>
                  <a:pt x="82" y="39"/>
                  <a:pt x="82" y="39"/>
                  <a:pt x="82" y="39"/>
                </a:cubicBezTo>
                <a:cubicBezTo>
                  <a:pt x="79" y="37"/>
                  <a:pt x="76" y="36"/>
                  <a:pt x="73" y="34"/>
                </a:cubicBezTo>
                <a:cubicBezTo>
                  <a:pt x="72" y="33"/>
                  <a:pt x="71" y="32"/>
                  <a:pt x="69" y="32"/>
                </a:cubicBezTo>
                <a:cubicBezTo>
                  <a:pt x="69" y="31"/>
                  <a:pt x="69" y="31"/>
                  <a:pt x="69" y="31"/>
                </a:cubicBezTo>
                <a:cubicBezTo>
                  <a:pt x="68" y="31"/>
                  <a:pt x="67" y="30"/>
                  <a:pt x="67" y="30"/>
                </a:cubicBezTo>
                <a:cubicBezTo>
                  <a:pt x="66" y="30"/>
                  <a:pt x="66" y="31"/>
                  <a:pt x="66" y="31"/>
                </a:cubicBezTo>
                <a:cubicBezTo>
                  <a:pt x="71" y="34"/>
                  <a:pt x="75" y="38"/>
                  <a:pt x="79" y="40"/>
                </a:cubicBezTo>
                <a:cubicBezTo>
                  <a:pt x="74" y="38"/>
                  <a:pt x="69" y="35"/>
                  <a:pt x="64" y="32"/>
                </a:cubicBezTo>
                <a:cubicBezTo>
                  <a:pt x="64" y="32"/>
                  <a:pt x="64" y="32"/>
                  <a:pt x="64" y="32"/>
                </a:cubicBezTo>
                <a:close/>
                <a:moveTo>
                  <a:pt x="93" y="36"/>
                </a:moveTo>
                <a:cubicBezTo>
                  <a:pt x="92" y="35"/>
                  <a:pt x="91" y="35"/>
                  <a:pt x="90" y="34"/>
                </a:cubicBezTo>
                <a:cubicBezTo>
                  <a:pt x="86" y="31"/>
                  <a:pt x="91" y="33"/>
                  <a:pt x="92" y="34"/>
                </a:cubicBezTo>
                <a:cubicBezTo>
                  <a:pt x="92" y="34"/>
                  <a:pt x="92" y="34"/>
                  <a:pt x="92" y="34"/>
                </a:cubicBezTo>
                <a:cubicBezTo>
                  <a:pt x="94" y="35"/>
                  <a:pt x="96" y="37"/>
                  <a:pt x="97" y="38"/>
                </a:cubicBezTo>
                <a:cubicBezTo>
                  <a:pt x="97" y="38"/>
                  <a:pt x="97" y="38"/>
                  <a:pt x="97" y="38"/>
                </a:cubicBezTo>
                <a:cubicBezTo>
                  <a:pt x="97" y="38"/>
                  <a:pt x="97" y="38"/>
                  <a:pt x="97" y="37"/>
                </a:cubicBezTo>
                <a:cubicBezTo>
                  <a:pt x="96" y="37"/>
                  <a:pt x="94" y="36"/>
                  <a:pt x="93" y="36"/>
                </a:cubicBezTo>
                <a:close/>
                <a:moveTo>
                  <a:pt x="93" y="33"/>
                </a:move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3" y="33"/>
                </a:cubicBezTo>
                <a:close/>
                <a:moveTo>
                  <a:pt x="89" y="31"/>
                </a:moveTo>
                <a:cubicBezTo>
                  <a:pt x="90" y="31"/>
                  <a:pt x="91" y="30"/>
                  <a:pt x="92" y="29"/>
                </a:cubicBezTo>
                <a:cubicBezTo>
                  <a:pt x="92" y="29"/>
                  <a:pt x="92" y="30"/>
                  <a:pt x="92" y="30"/>
                </a:cubicBezTo>
                <a:cubicBezTo>
                  <a:pt x="92" y="31"/>
                  <a:pt x="93" y="32"/>
                  <a:pt x="94" y="33"/>
                </a:cubicBezTo>
                <a:cubicBezTo>
                  <a:pt x="94" y="33"/>
                  <a:pt x="94" y="33"/>
                  <a:pt x="94" y="33"/>
                </a:cubicBezTo>
                <a:cubicBezTo>
                  <a:pt x="93" y="33"/>
                  <a:pt x="93" y="32"/>
                  <a:pt x="92" y="32"/>
                </a:cubicBezTo>
                <a:cubicBezTo>
                  <a:pt x="92" y="32"/>
                  <a:pt x="91" y="32"/>
                  <a:pt x="91" y="32"/>
                </a:cubicBezTo>
                <a:cubicBezTo>
                  <a:pt x="91" y="32"/>
                  <a:pt x="91" y="32"/>
                  <a:pt x="91" y="32"/>
                </a:cubicBezTo>
                <a:cubicBezTo>
                  <a:pt x="91" y="32"/>
                  <a:pt x="91" y="32"/>
                  <a:pt x="91" y="32"/>
                </a:cubicBezTo>
                <a:cubicBezTo>
                  <a:pt x="90" y="32"/>
                  <a:pt x="89" y="31"/>
                  <a:pt x="89" y="31"/>
                </a:cubicBezTo>
                <a:close/>
                <a:moveTo>
                  <a:pt x="92" y="29"/>
                </a:moveTo>
                <a:cubicBezTo>
                  <a:pt x="92" y="29"/>
                  <a:pt x="92" y="29"/>
                  <a:pt x="92" y="29"/>
                </a:cubicBezTo>
                <a:cubicBezTo>
                  <a:pt x="93" y="29"/>
                  <a:pt x="93" y="28"/>
                  <a:pt x="94" y="28"/>
                </a:cubicBezTo>
                <a:cubicBezTo>
                  <a:pt x="94" y="28"/>
                  <a:pt x="94" y="28"/>
                  <a:pt x="94" y="28"/>
                </a:cubicBezTo>
                <a:cubicBezTo>
                  <a:pt x="95" y="30"/>
                  <a:pt x="98" y="32"/>
                  <a:pt x="92" y="29"/>
                </a:cubicBezTo>
                <a:cubicBezTo>
                  <a:pt x="92" y="29"/>
                  <a:pt x="92" y="29"/>
                  <a:pt x="92" y="29"/>
                </a:cubicBezTo>
                <a:close/>
                <a:moveTo>
                  <a:pt x="94" y="28"/>
                </a:moveTo>
                <a:cubicBezTo>
                  <a:pt x="94" y="27"/>
                  <a:pt x="95" y="27"/>
                  <a:pt x="95" y="27"/>
                </a:cubicBezTo>
                <a:cubicBezTo>
                  <a:pt x="96" y="26"/>
                  <a:pt x="97" y="27"/>
                  <a:pt x="97" y="28"/>
                </a:cubicBezTo>
                <a:cubicBezTo>
                  <a:pt x="96" y="28"/>
                  <a:pt x="95" y="28"/>
                  <a:pt x="94" y="28"/>
                </a:cubicBezTo>
                <a:cubicBezTo>
                  <a:pt x="94" y="28"/>
                  <a:pt x="94" y="28"/>
                  <a:pt x="94" y="28"/>
                </a:cubicBezTo>
                <a:close/>
                <a:moveTo>
                  <a:pt x="97" y="29"/>
                </a:moveTo>
                <a:cubicBezTo>
                  <a:pt x="97" y="29"/>
                  <a:pt x="97" y="29"/>
                  <a:pt x="97" y="30"/>
                </a:cubicBezTo>
                <a:cubicBezTo>
                  <a:pt x="96" y="29"/>
                  <a:pt x="95" y="28"/>
                  <a:pt x="97" y="29"/>
                </a:cubicBezTo>
                <a:close/>
                <a:moveTo>
                  <a:pt x="102" y="36"/>
                </a:moveTo>
                <a:cubicBezTo>
                  <a:pt x="102" y="36"/>
                  <a:pt x="102" y="36"/>
                  <a:pt x="102" y="37"/>
                </a:cubicBezTo>
                <a:cubicBezTo>
                  <a:pt x="103" y="37"/>
                  <a:pt x="105" y="38"/>
                  <a:pt x="105" y="39"/>
                </a:cubicBezTo>
                <a:cubicBezTo>
                  <a:pt x="105" y="39"/>
                  <a:pt x="105" y="39"/>
                  <a:pt x="104" y="39"/>
                </a:cubicBezTo>
                <a:cubicBezTo>
                  <a:pt x="104" y="39"/>
                  <a:pt x="104" y="39"/>
                  <a:pt x="104" y="39"/>
                </a:cubicBezTo>
                <a:cubicBezTo>
                  <a:pt x="101" y="38"/>
                  <a:pt x="99" y="36"/>
                  <a:pt x="96" y="35"/>
                </a:cubicBezTo>
                <a:cubicBezTo>
                  <a:pt x="97" y="35"/>
                  <a:pt x="97" y="34"/>
                  <a:pt x="97" y="34"/>
                </a:cubicBezTo>
                <a:cubicBezTo>
                  <a:pt x="96" y="33"/>
                  <a:pt x="95" y="32"/>
                  <a:pt x="94" y="31"/>
                </a:cubicBezTo>
                <a:cubicBezTo>
                  <a:pt x="93" y="30"/>
                  <a:pt x="95" y="31"/>
                  <a:pt x="96" y="31"/>
                </a:cubicBezTo>
                <a:cubicBezTo>
                  <a:pt x="96" y="32"/>
                  <a:pt x="96" y="33"/>
                  <a:pt x="96" y="33"/>
                </a:cubicBezTo>
                <a:cubicBezTo>
                  <a:pt x="97" y="35"/>
                  <a:pt x="100" y="36"/>
                  <a:pt x="102" y="36"/>
                </a:cubicBezTo>
                <a:close/>
                <a:moveTo>
                  <a:pt x="106" y="35"/>
                </a:moveTo>
                <a:cubicBezTo>
                  <a:pt x="106" y="36"/>
                  <a:pt x="107" y="37"/>
                  <a:pt x="108" y="37"/>
                </a:cubicBezTo>
                <a:cubicBezTo>
                  <a:pt x="106" y="37"/>
                  <a:pt x="105" y="36"/>
                  <a:pt x="103" y="35"/>
                </a:cubicBezTo>
                <a:cubicBezTo>
                  <a:pt x="104" y="35"/>
                  <a:pt x="105" y="35"/>
                  <a:pt x="106" y="35"/>
                </a:cubicBezTo>
                <a:cubicBezTo>
                  <a:pt x="106" y="35"/>
                  <a:pt x="106" y="35"/>
                  <a:pt x="106" y="35"/>
                </a:cubicBezTo>
                <a:close/>
                <a:moveTo>
                  <a:pt x="106" y="35"/>
                </a:moveTo>
                <a:cubicBezTo>
                  <a:pt x="107" y="35"/>
                  <a:pt x="108" y="34"/>
                  <a:pt x="109" y="34"/>
                </a:cubicBezTo>
                <a:cubicBezTo>
                  <a:pt x="109" y="34"/>
                  <a:pt x="109" y="34"/>
                  <a:pt x="109" y="35"/>
                </a:cubicBezTo>
                <a:cubicBezTo>
                  <a:pt x="109" y="36"/>
                  <a:pt x="111" y="37"/>
                  <a:pt x="109" y="36"/>
                </a:cubicBezTo>
                <a:cubicBezTo>
                  <a:pt x="107" y="35"/>
                  <a:pt x="107" y="35"/>
                  <a:pt x="106" y="35"/>
                </a:cubicBezTo>
                <a:close/>
                <a:moveTo>
                  <a:pt x="110" y="34"/>
                </a:moveTo>
                <a:cubicBezTo>
                  <a:pt x="111" y="34"/>
                  <a:pt x="113" y="34"/>
                  <a:pt x="112" y="35"/>
                </a:cubicBezTo>
                <a:cubicBezTo>
                  <a:pt x="112" y="35"/>
                  <a:pt x="112" y="35"/>
                  <a:pt x="112" y="36"/>
                </a:cubicBezTo>
                <a:cubicBezTo>
                  <a:pt x="111" y="35"/>
                  <a:pt x="110" y="35"/>
                  <a:pt x="110" y="34"/>
                </a:cubicBezTo>
                <a:close/>
                <a:moveTo>
                  <a:pt x="112" y="36"/>
                </a:moveTo>
                <a:cubicBezTo>
                  <a:pt x="111" y="36"/>
                  <a:pt x="111" y="36"/>
                  <a:pt x="111" y="37"/>
                </a:cubicBezTo>
                <a:cubicBezTo>
                  <a:pt x="110" y="35"/>
                  <a:pt x="110" y="35"/>
                  <a:pt x="112" y="36"/>
                </a:cubicBezTo>
                <a:close/>
                <a:moveTo>
                  <a:pt x="110" y="37"/>
                </a:moveTo>
                <a:cubicBezTo>
                  <a:pt x="110" y="37"/>
                  <a:pt x="109" y="37"/>
                  <a:pt x="109" y="38"/>
                </a:cubicBezTo>
                <a:cubicBezTo>
                  <a:pt x="107" y="36"/>
                  <a:pt x="109" y="37"/>
                  <a:pt x="110" y="37"/>
                </a:cubicBezTo>
                <a:close/>
                <a:moveTo>
                  <a:pt x="108" y="38"/>
                </a:moveTo>
                <a:cubicBezTo>
                  <a:pt x="107" y="38"/>
                  <a:pt x="106" y="38"/>
                  <a:pt x="105" y="38"/>
                </a:cubicBezTo>
                <a:cubicBezTo>
                  <a:pt x="105" y="38"/>
                  <a:pt x="103" y="36"/>
                  <a:pt x="103" y="36"/>
                </a:cubicBezTo>
                <a:cubicBezTo>
                  <a:pt x="105" y="37"/>
                  <a:pt x="106" y="37"/>
                  <a:pt x="108" y="38"/>
                </a:cubicBezTo>
                <a:close/>
                <a:moveTo>
                  <a:pt x="103" y="39"/>
                </a:moveTo>
                <a:cubicBezTo>
                  <a:pt x="102" y="39"/>
                  <a:pt x="101" y="39"/>
                  <a:pt x="101" y="39"/>
                </a:cubicBezTo>
                <a:cubicBezTo>
                  <a:pt x="99" y="38"/>
                  <a:pt x="98" y="37"/>
                  <a:pt x="97" y="37"/>
                </a:cubicBezTo>
                <a:cubicBezTo>
                  <a:pt x="96" y="36"/>
                  <a:pt x="95" y="35"/>
                  <a:pt x="95" y="35"/>
                </a:cubicBezTo>
                <a:cubicBezTo>
                  <a:pt x="95" y="35"/>
                  <a:pt x="95" y="35"/>
                  <a:pt x="95" y="35"/>
                </a:cubicBezTo>
                <a:cubicBezTo>
                  <a:pt x="98" y="36"/>
                  <a:pt x="100" y="38"/>
                  <a:pt x="103" y="39"/>
                </a:cubicBezTo>
                <a:close/>
                <a:moveTo>
                  <a:pt x="91" y="35"/>
                </a:moveTo>
                <a:cubicBezTo>
                  <a:pt x="90" y="35"/>
                  <a:pt x="90" y="35"/>
                  <a:pt x="90" y="35"/>
                </a:cubicBezTo>
                <a:cubicBezTo>
                  <a:pt x="90" y="35"/>
                  <a:pt x="90" y="35"/>
                  <a:pt x="90" y="35"/>
                </a:cubicBezTo>
                <a:cubicBezTo>
                  <a:pt x="88" y="34"/>
                  <a:pt x="87" y="33"/>
                  <a:pt x="85" y="33"/>
                </a:cubicBezTo>
                <a:cubicBezTo>
                  <a:pt x="86" y="33"/>
                  <a:pt x="86" y="32"/>
                  <a:pt x="87" y="32"/>
                </a:cubicBezTo>
                <a:cubicBezTo>
                  <a:pt x="88" y="33"/>
                  <a:pt x="89" y="34"/>
                  <a:pt x="91" y="35"/>
                </a:cubicBezTo>
                <a:close/>
                <a:moveTo>
                  <a:pt x="81" y="26"/>
                </a:moveTo>
                <a:cubicBezTo>
                  <a:pt x="80" y="26"/>
                  <a:pt x="79" y="25"/>
                  <a:pt x="78" y="25"/>
                </a:cubicBezTo>
                <a:cubicBezTo>
                  <a:pt x="80" y="25"/>
                  <a:pt x="82" y="25"/>
                  <a:pt x="83" y="26"/>
                </a:cubicBezTo>
                <a:cubicBezTo>
                  <a:pt x="83" y="26"/>
                  <a:pt x="82" y="26"/>
                  <a:pt x="81" y="26"/>
                </a:cubicBezTo>
                <a:close/>
                <a:moveTo>
                  <a:pt x="76" y="28"/>
                </a:moveTo>
                <a:cubicBezTo>
                  <a:pt x="75" y="28"/>
                  <a:pt x="74" y="28"/>
                  <a:pt x="74" y="27"/>
                </a:cubicBezTo>
                <a:cubicBezTo>
                  <a:pt x="75" y="27"/>
                  <a:pt x="75" y="27"/>
                  <a:pt x="76" y="28"/>
                </a:cubicBezTo>
                <a:cubicBezTo>
                  <a:pt x="76" y="28"/>
                  <a:pt x="76" y="28"/>
                  <a:pt x="76" y="28"/>
                </a:cubicBezTo>
                <a:close/>
                <a:moveTo>
                  <a:pt x="78" y="26"/>
                </a:moveTo>
                <a:cubicBezTo>
                  <a:pt x="78" y="26"/>
                  <a:pt x="78" y="26"/>
                  <a:pt x="79" y="26"/>
                </a:cubicBezTo>
                <a:cubicBezTo>
                  <a:pt x="78" y="27"/>
                  <a:pt x="78" y="27"/>
                  <a:pt x="78" y="27"/>
                </a:cubicBezTo>
                <a:cubicBezTo>
                  <a:pt x="78" y="26"/>
                  <a:pt x="78" y="26"/>
                  <a:pt x="78" y="26"/>
                </a:cubicBezTo>
                <a:close/>
                <a:moveTo>
                  <a:pt x="83" y="34"/>
                </a:moveTo>
                <a:cubicBezTo>
                  <a:pt x="83" y="34"/>
                  <a:pt x="82" y="34"/>
                  <a:pt x="82" y="34"/>
                </a:cubicBezTo>
                <a:cubicBezTo>
                  <a:pt x="83" y="33"/>
                  <a:pt x="83" y="33"/>
                  <a:pt x="84" y="33"/>
                </a:cubicBezTo>
                <a:cubicBezTo>
                  <a:pt x="85" y="34"/>
                  <a:pt x="86" y="34"/>
                  <a:pt x="86" y="35"/>
                </a:cubicBezTo>
                <a:cubicBezTo>
                  <a:pt x="86" y="35"/>
                  <a:pt x="87" y="36"/>
                  <a:pt x="87" y="36"/>
                </a:cubicBezTo>
                <a:cubicBezTo>
                  <a:pt x="87" y="36"/>
                  <a:pt x="86" y="36"/>
                  <a:pt x="86" y="36"/>
                </a:cubicBezTo>
                <a:cubicBezTo>
                  <a:pt x="85" y="36"/>
                  <a:pt x="84" y="35"/>
                  <a:pt x="83" y="34"/>
                </a:cubicBezTo>
                <a:close/>
                <a:moveTo>
                  <a:pt x="89" y="35"/>
                </a:moveTo>
                <a:cubicBezTo>
                  <a:pt x="88" y="35"/>
                  <a:pt x="88" y="35"/>
                  <a:pt x="87" y="36"/>
                </a:cubicBezTo>
                <a:cubicBezTo>
                  <a:pt x="87" y="35"/>
                  <a:pt x="86" y="34"/>
                  <a:pt x="85" y="33"/>
                </a:cubicBezTo>
                <a:cubicBezTo>
                  <a:pt x="86" y="34"/>
                  <a:pt x="87" y="35"/>
                  <a:pt x="89" y="35"/>
                </a:cubicBezTo>
                <a:close/>
                <a:moveTo>
                  <a:pt x="86" y="36"/>
                </a:moveTo>
                <a:cubicBezTo>
                  <a:pt x="85" y="37"/>
                  <a:pt x="85" y="37"/>
                  <a:pt x="84" y="37"/>
                </a:cubicBezTo>
                <a:cubicBezTo>
                  <a:pt x="83" y="36"/>
                  <a:pt x="81" y="35"/>
                  <a:pt x="80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34"/>
                  <a:pt x="81" y="34"/>
                  <a:pt x="81" y="34"/>
                </a:cubicBezTo>
                <a:cubicBezTo>
                  <a:pt x="81" y="34"/>
                  <a:pt x="82" y="34"/>
                  <a:pt x="82" y="34"/>
                </a:cubicBezTo>
                <a:cubicBezTo>
                  <a:pt x="83" y="35"/>
                  <a:pt x="84" y="36"/>
                  <a:pt x="86" y="36"/>
                </a:cubicBezTo>
                <a:close/>
                <a:moveTo>
                  <a:pt x="221" y="133"/>
                </a:moveTo>
                <a:cubicBezTo>
                  <a:pt x="220" y="132"/>
                  <a:pt x="219" y="132"/>
                  <a:pt x="219" y="131"/>
                </a:cubicBezTo>
                <a:cubicBezTo>
                  <a:pt x="217" y="128"/>
                  <a:pt x="220" y="130"/>
                  <a:pt x="221" y="130"/>
                </a:cubicBezTo>
                <a:cubicBezTo>
                  <a:pt x="222" y="130"/>
                  <a:pt x="222" y="130"/>
                  <a:pt x="222" y="130"/>
                </a:cubicBezTo>
                <a:cubicBezTo>
                  <a:pt x="222" y="131"/>
                  <a:pt x="221" y="132"/>
                  <a:pt x="221" y="133"/>
                </a:cubicBezTo>
                <a:close/>
                <a:moveTo>
                  <a:pt x="222" y="126"/>
                </a:moveTo>
                <a:cubicBezTo>
                  <a:pt x="221" y="125"/>
                  <a:pt x="220" y="124"/>
                  <a:pt x="218" y="123"/>
                </a:cubicBezTo>
                <a:cubicBezTo>
                  <a:pt x="218" y="123"/>
                  <a:pt x="217" y="122"/>
                  <a:pt x="217" y="122"/>
                </a:cubicBezTo>
                <a:cubicBezTo>
                  <a:pt x="217" y="122"/>
                  <a:pt x="217" y="121"/>
                  <a:pt x="217" y="121"/>
                </a:cubicBezTo>
                <a:cubicBezTo>
                  <a:pt x="217" y="121"/>
                  <a:pt x="218" y="122"/>
                  <a:pt x="218" y="122"/>
                </a:cubicBezTo>
                <a:cubicBezTo>
                  <a:pt x="220" y="122"/>
                  <a:pt x="221" y="123"/>
                  <a:pt x="223" y="124"/>
                </a:cubicBezTo>
                <a:cubicBezTo>
                  <a:pt x="223" y="125"/>
                  <a:pt x="223" y="125"/>
                  <a:pt x="222" y="126"/>
                </a:cubicBezTo>
                <a:close/>
                <a:moveTo>
                  <a:pt x="222" y="127"/>
                </a:moveTo>
                <a:cubicBezTo>
                  <a:pt x="222" y="128"/>
                  <a:pt x="222" y="129"/>
                  <a:pt x="222" y="130"/>
                </a:cubicBezTo>
                <a:cubicBezTo>
                  <a:pt x="222" y="130"/>
                  <a:pt x="222" y="130"/>
                  <a:pt x="222" y="130"/>
                </a:cubicBezTo>
                <a:cubicBezTo>
                  <a:pt x="221" y="128"/>
                  <a:pt x="219" y="127"/>
                  <a:pt x="218" y="126"/>
                </a:cubicBezTo>
                <a:cubicBezTo>
                  <a:pt x="219" y="126"/>
                  <a:pt x="220" y="126"/>
                  <a:pt x="220" y="126"/>
                </a:cubicBezTo>
                <a:cubicBezTo>
                  <a:pt x="221" y="127"/>
                  <a:pt x="222" y="127"/>
                  <a:pt x="222" y="127"/>
                </a:cubicBezTo>
                <a:cubicBezTo>
                  <a:pt x="222" y="127"/>
                  <a:pt x="222" y="127"/>
                  <a:pt x="222" y="127"/>
                </a:cubicBezTo>
                <a:close/>
                <a:moveTo>
                  <a:pt x="217" y="129"/>
                </a:moveTo>
                <a:cubicBezTo>
                  <a:pt x="217" y="130"/>
                  <a:pt x="218" y="131"/>
                  <a:pt x="219" y="132"/>
                </a:cubicBezTo>
                <a:cubicBezTo>
                  <a:pt x="220" y="133"/>
                  <a:pt x="218" y="132"/>
                  <a:pt x="217" y="132"/>
                </a:cubicBezTo>
                <a:cubicBezTo>
                  <a:pt x="217" y="132"/>
                  <a:pt x="217" y="132"/>
                  <a:pt x="217" y="132"/>
                </a:cubicBezTo>
                <a:cubicBezTo>
                  <a:pt x="217" y="131"/>
                  <a:pt x="217" y="130"/>
                  <a:pt x="217" y="129"/>
                </a:cubicBezTo>
                <a:close/>
                <a:moveTo>
                  <a:pt x="221" y="134"/>
                </a:moveTo>
                <a:cubicBezTo>
                  <a:pt x="221" y="135"/>
                  <a:pt x="220" y="137"/>
                  <a:pt x="220" y="138"/>
                </a:cubicBezTo>
                <a:cubicBezTo>
                  <a:pt x="220" y="137"/>
                  <a:pt x="220" y="137"/>
                  <a:pt x="219" y="136"/>
                </a:cubicBezTo>
                <a:cubicBezTo>
                  <a:pt x="219" y="135"/>
                  <a:pt x="218" y="135"/>
                  <a:pt x="218" y="134"/>
                </a:cubicBezTo>
                <a:cubicBezTo>
                  <a:pt x="217" y="132"/>
                  <a:pt x="220" y="134"/>
                  <a:pt x="221" y="134"/>
                </a:cubicBezTo>
                <a:cubicBezTo>
                  <a:pt x="221" y="134"/>
                  <a:pt x="221" y="134"/>
                  <a:pt x="221" y="134"/>
                </a:cubicBezTo>
                <a:close/>
                <a:moveTo>
                  <a:pt x="220" y="139"/>
                </a:moveTo>
                <a:cubicBezTo>
                  <a:pt x="219" y="139"/>
                  <a:pt x="219" y="139"/>
                  <a:pt x="219" y="140"/>
                </a:cubicBezTo>
                <a:cubicBezTo>
                  <a:pt x="219" y="140"/>
                  <a:pt x="219" y="140"/>
                  <a:pt x="219" y="139"/>
                </a:cubicBezTo>
                <a:cubicBezTo>
                  <a:pt x="219" y="139"/>
                  <a:pt x="219" y="139"/>
                  <a:pt x="219" y="139"/>
                </a:cubicBezTo>
                <a:cubicBezTo>
                  <a:pt x="219" y="139"/>
                  <a:pt x="219" y="139"/>
                  <a:pt x="220" y="139"/>
                </a:cubicBezTo>
                <a:close/>
                <a:moveTo>
                  <a:pt x="218" y="136"/>
                </a:moveTo>
                <a:cubicBezTo>
                  <a:pt x="218" y="136"/>
                  <a:pt x="218" y="135"/>
                  <a:pt x="218" y="135"/>
                </a:cubicBezTo>
                <a:cubicBezTo>
                  <a:pt x="218" y="136"/>
                  <a:pt x="219" y="137"/>
                  <a:pt x="219" y="139"/>
                </a:cubicBezTo>
                <a:cubicBezTo>
                  <a:pt x="219" y="138"/>
                  <a:pt x="218" y="137"/>
                  <a:pt x="218" y="136"/>
                </a:cubicBezTo>
                <a:close/>
                <a:moveTo>
                  <a:pt x="217" y="126"/>
                </a:moveTo>
                <a:cubicBezTo>
                  <a:pt x="218" y="127"/>
                  <a:pt x="218" y="127"/>
                  <a:pt x="219" y="128"/>
                </a:cubicBezTo>
                <a:cubicBezTo>
                  <a:pt x="220" y="128"/>
                  <a:pt x="222" y="130"/>
                  <a:pt x="219" y="129"/>
                </a:cubicBezTo>
                <a:cubicBezTo>
                  <a:pt x="219" y="129"/>
                  <a:pt x="218" y="128"/>
                  <a:pt x="217" y="128"/>
                </a:cubicBezTo>
                <a:cubicBezTo>
                  <a:pt x="217" y="128"/>
                  <a:pt x="217" y="128"/>
                  <a:pt x="217" y="128"/>
                </a:cubicBezTo>
                <a:cubicBezTo>
                  <a:pt x="217" y="128"/>
                  <a:pt x="217" y="127"/>
                  <a:pt x="217" y="127"/>
                </a:cubicBezTo>
                <a:cubicBezTo>
                  <a:pt x="217" y="126"/>
                  <a:pt x="217" y="126"/>
                  <a:pt x="217" y="126"/>
                </a:cubicBezTo>
                <a:close/>
                <a:moveTo>
                  <a:pt x="217" y="123"/>
                </a:moveTo>
                <a:cubicBezTo>
                  <a:pt x="218" y="124"/>
                  <a:pt x="220" y="125"/>
                  <a:pt x="221" y="126"/>
                </a:cubicBezTo>
                <a:cubicBezTo>
                  <a:pt x="222" y="126"/>
                  <a:pt x="222" y="126"/>
                  <a:pt x="221" y="126"/>
                </a:cubicBezTo>
                <a:cubicBezTo>
                  <a:pt x="220" y="125"/>
                  <a:pt x="219" y="125"/>
                  <a:pt x="219" y="125"/>
                </a:cubicBezTo>
                <a:cubicBezTo>
                  <a:pt x="218" y="124"/>
                  <a:pt x="218" y="124"/>
                  <a:pt x="217" y="124"/>
                </a:cubicBezTo>
                <a:cubicBezTo>
                  <a:pt x="217" y="124"/>
                  <a:pt x="217" y="123"/>
                  <a:pt x="217" y="123"/>
                </a:cubicBezTo>
                <a:close/>
                <a:moveTo>
                  <a:pt x="214" y="117"/>
                </a:moveTo>
                <a:cubicBezTo>
                  <a:pt x="213" y="117"/>
                  <a:pt x="212" y="117"/>
                  <a:pt x="212" y="117"/>
                </a:cubicBezTo>
                <a:cubicBezTo>
                  <a:pt x="210" y="116"/>
                  <a:pt x="209" y="115"/>
                  <a:pt x="207" y="114"/>
                </a:cubicBezTo>
                <a:cubicBezTo>
                  <a:pt x="206" y="113"/>
                  <a:pt x="206" y="113"/>
                  <a:pt x="208" y="114"/>
                </a:cubicBezTo>
                <a:cubicBezTo>
                  <a:pt x="209" y="114"/>
                  <a:pt x="211" y="115"/>
                  <a:pt x="212" y="116"/>
                </a:cubicBezTo>
                <a:cubicBezTo>
                  <a:pt x="216" y="118"/>
                  <a:pt x="219" y="120"/>
                  <a:pt x="223" y="121"/>
                </a:cubicBezTo>
                <a:cubicBezTo>
                  <a:pt x="223" y="121"/>
                  <a:pt x="223" y="122"/>
                  <a:pt x="223" y="123"/>
                </a:cubicBezTo>
                <a:cubicBezTo>
                  <a:pt x="221" y="122"/>
                  <a:pt x="219" y="121"/>
                  <a:pt x="217" y="120"/>
                </a:cubicBezTo>
                <a:cubicBezTo>
                  <a:pt x="216" y="119"/>
                  <a:pt x="215" y="118"/>
                  <a:pt x="214" y="117"/>
                </a:cubicBezTo>
                <a:close/>
                <a:moveTo>
                  <a:pt x="217" y="77"/>
                </a:moveTo>
                <a:cubicBezTo>
                  <a:pt x="215" y="76"/>
                  <a:pt x="213" y="76"/>
                  <a:pt x="211" y="74"/>
                </a:cubicBezTo>
                <a:cubicBezTo>
                  <a:pt x="208" y="72"/>
                  <a:pt x="212" y="75"/>
                  <a:pt x="213" y="75"/>
                </a:cubicBezTo>
                <a:cubicBezTo>
                  <a:pt x="214" y="76"/>
                  <a:pt x="215" y="76"/>
                  <a:pt x="216" y="76"/>
                </a:cubicBezTo>
                <a:cubicBezTo>
                  <a:pt x="217" y="77"/>
                  <a:pt x="217" y="77"/>
                  <a:pt x="217" y="77"/>
                </a:cubicBezTo>
                <a:close/>
                <a:moveTo>
                  <a:pt x="208" y="61"/>
                </a:moveTo>
                <a:cubicBezTo>
                  <a:pt x="206" y="59"/>
                  <a:pt x="206" y="60"/>
                  <a:pt x="208" y="60"/>
                </a:cubicBezTo>
                <a:cubicBezTo>
                  <a:pt x="208" y="60"/>
                  <a:pt x="208" y="60"/>
                  <a:pt x="208" y="61"/>
                </a:cubicBezTo>
                <a:close/>
                <a:moveTo>
                  <a:pt x="210" y="64"/>
                </a:moveTo>
                <a:cubicBezTo>
                  <a:pt x="210" y="63"/>
                  <a:pt x="209" y="63"/>
                  <a:pt x="209" y="63"/>
                </a:cubicBezTo>
                <a:cubicBezTo>
                  <a:pt x="208" y="62"/>
                  <a:pt x="207" y="61"/>
                  <a:pt x="206" y="61"/>
                </a:cubicBezTo>
                <a:cubicBezTo>
                  <a:pt x="207" y="61"/>
                  <a:pt x="208" y="62"/>
                  <a:pt x="209" y="62"/>
                </a:cubicBezTo>
                <a:cubicBezTo>
                  <a:pt x="210" y="63"/>
                  <a:pt x="210" y="63"/>
                  <a:pt x="210" y="64"/>
                </a:cubicBezTo>
                <a:close/>
                <a:moveTo>
                  <a:pt x="213" y="70"/>
                </a:moveTo>
                <a:cubicBezTo>
                  <a:pt x="211" y="68"/>
                  <a:pt x="209" y="67"/>
                  <a:pt x="207" y="66"/>
                </a:cubicBezTo>
                <a:cubicBezTo>
                  <a:pt x="203" y="63"/>
                  <a:pt x="208" y="65"/>
                  <a:pt x="210" y="66"/>
                </a:cubicBezTo>
                <a:cubicBezTo>
                  <a:pt x="211" y="66"/>
                  <a:pt x="211" y="67"/>
                  <a:pt x="212" y="67"/>
                </a:cubicBezTo>
                <a:cubicBezTo>
                  <a:pt x="212" y="68"/>
                  <a:pt x="213" y="69"/>
                  <a:pt x="213" y="70"/>
                </a:cubicBezTo>
                <a:close/>
                <a:moveTo>
                  <a:pt x="215" y="73"/>
                </a:moveTo>
                <a:cubicBezTo>
                  <a:pt x="213" y="72"/>
                  <a:pt x="211" y="71"/>
                  <a:pt x="209" y="70"/>
                </a:cubicBezTo>
                <a:cubicBezTo>
                  <a:pt x="208" y="69"/>
                  <a:pt x="207" y="69"/>
                  <a:pt x="206" y="68"/>
                </a:cubicBezTo>
                <a:cubicBezTo>
                  <a:pt x="208" y="69"/>
                  <a:pt x="209" y="70"/>
                  <a:pt x="211" y="71"/>
                </a:cubicBezTo>
                <a:cubicBezTo>
                  <a:pt x="212" y="71"/>
                  <a:pt x="213" y="71"/>
                  <a:pt x="214" y="71"/>
                </a:cubicBezTo>
                <a:cubicBezTo>
                  <a:pt x="215" y="72"/>
                  <a:pt x="215" y="73"/>
                  <a:pt x="215" y="73"/>
                </a:cubicBezTo>
                <a:close/>
                <a:moveTo>
                  <a:pt x="219" y="83"/>
                </a:moveTo>
                <a:cubicBezTo>
                  <a:pt x="216" y="81"/>
                  <a:pt x="214" y="80"/>
                  <a:pt x="211" y="79"/>
                </a:cubicBezTo>
                <a:cubicBezTo>
                  <a:pt x="207" y="76"/>
                  <a:pt x="213" y="78"/>
                  <a:pt x="214" y="79"/>
                </a:cubicBezTo>
                <a:cubicBezTo>
                  <a:pt x="215" y="79"/>
                  <a:pt x="217" y="80"/>
                  <a:pt x="218" y="80"/>
                </a:cubicBezTo>
                <a:cubicBezTo>
                  <a:pt x="218" y="81"/>
                  <a:pt x="219" y="82"/>
                  <a:pt x="219" y="83"/>
                </a:cubicBezTo>
                <a:close/>
                <a:moveTo>
                  <a:pt x="208" y="77"/>
                </a:moveTo>
                <a:cubicBezTo>
                  <a:pt x="211" y="80"/>
                  <a:pt x="215" y="81"/>
                  <a:pt x="218" y="83"/>
                </a:cubicBezTo>
                <a:cubicBezTo>
                  <a:pt x="221" y="85"/>
                  <a:pt x="214" y="82"/>
                  <a:pt x="215" y="82"/>
                </a:cubicBezTo>
                <a:cubicBezTo>
                  <a:pt x="214" y="82"/>
                  <a:pt x="213" y="81"/>
                  <a:pt x="212" y="81"/>
                </a:cubicBezTo>
                <a:cubicBezTo>
                  <a:pt x="211" y="80"/>
                  <a:pt x="209" y="80"/>
                  <a:pt x="208" y="79"/>
                </a:cubicBezTo>
                <a:cubicBezTo>
                  <a:pt x="208" y="79"/>
                  <a:pt x="208" y="78"/>
                  <a:pt x="208" y="77"/>
                </a:cubicBezTo>
                <a:close/>
                <a:moveTo>
                  <a:pt x="220" y="87"/>
                </a:moveTo>
                <a:cubicBezTo>
                  <a:pt x="217" y="85"/>
                  <a:pt x="213" y="83"/>
                  <a:pt x="209" y="81"/>
                </a:cubicBezTo>
                <a:cubicBezTo>
                  <a:pt x="208" y="80"/>
                  <a:pt x="207" y="80"/>
                  <a:pt x="209" y="81"/>
                </a:cubicBezTo>
                <a:cubicBezTo>
                  <a:pt x="211" y="81"/>
                  <a:pt x="213" y="82"/>
                  <a:pt x="215" y="83"/>
                </a:cubicBezTo>
                <a:cubicBezTo>
                  <a:pt x="216" y="84"/>
                  <a:pt x="218" y="84"/>
                  <a:pt x="219" y="85"/>
                </a:cubicBezTo>
                <a:cubicBezTo>
                  <a:pt x="220" y="86"/>
                  <a:pt x="220" y="87"/>
                  <a:pt x="220" y="87"/>
                </a:cubicBezTo>
                <a:close/>
                <a:moveTo>
                  <a:pt x="221" y="92"/>
                </a:moveTo>
                <a:cubicBezTo>
                  <a:pt x="217" y="89"/>
                  <a:pt x="211" y="87"/>
                  <a:pt x="207" y="85"/>
                </a:cubicBezTo>
                <a:cubicBezTo>
                  <a:pt x="204" y="83"/>
                  <a:pt x="208" y="84"/>
                  <a:pt x="209" y="84"/>
                </a:cubicBezTo>
                <a:cubicBezTo>
                  <a:pt x="211" y="85"/>
                  <a:pt x="212" y="86"/>
                  <a:pt x="214" y="86"/>
                </a:cubicBezTo>
                <a:cubicBezTo>
                  <a:pt x="216" y="87"/>
                  <a:pt x="218" y="88"/>
                  <a:pt x="221" y="89"/>
                </a:cubicBezTo>
                <a:cubicBezTo>
                  <a:pt x="221" y="90"/>
                  <a:pt x="221" y="91"/>
                  <a:pt x="221" y="92"/>
                </a:cubicBezTo>
                <a:close/>
                <a:moveTo>
                  <a:pt x="222" y="97"/>
                </a:moveTo>
                <a:cubicBezTo>
                  <a:pt x="217" y="93"/>
                  <a:pt x="211" y="91"/>
                  <a:pt x="206" y="88"/>
                </a:cubicBezTo>
                <a:cubicBezTo>
                  <a:pt x="205" y="87"/>
                  <a:pt x="200" y="85"/>
                  <a:pt x="204" y="87"/>
                </a:cubicBezTo>
                <a:cubicBezTo>
                  <a:pt x="207" y="88"/>
                  <a:pt x="210" y="89"/>
                  <a:pt x="212" y="90"/>
                </a:cubicBezTo>
                <a:cubicBezTo>
                  <a:pt x="215" y="91"/>
                  <a:pt x="218" y="93"/>
                  <a:pt x="222" y="94"/>
                </a:cubicBezTo>
                <a:cubicBezTo>
                  <a:pt x="222" y="95"/>
                  <a:pt x="222" y="96"/>
                  <a:pt x="222" y="97"/>
                </a:cubicBezTo>
                <a:close/>
                <a:moveTo>
                  <a:pt x="223" y="102"/>
                </a:moveTo>
                <a:cubicBezTo>
                  <a:pt x="220" y="100"/>
                  <a:pt x="217" y="99"/>
                  <a:pt x="215" y="97"/>
                </a:cubicBezTo>
                <a:cubicBezTo>
                  <a:pt x="212" y="95"/>
                  <a:pt x="209" y="94"/>
                  <a:pt x="206" y="92"/>
                </a:cubicBezTo>
                <a:cubicBezTo>
                  <a:pt x="205" y="91"/>
                  <a:pt x="204" y="91"/>
                  <a:pt x="203" y="90"/>
                </a:cubicBezTo>
                <a:cubicBezTo>
                  <a:pt x="204" y="91"/>
                  <a:pt x="205" y="91"/>
                  <a:pt x="207" y="92"/>
                </a:cubicBezTo>
                <a:cubicBezTo>
                  <a:pt x="209" y="92"/>
                  <a:pt x="212" y="93"/>
                  <a:pt x="214" y="94"/>
                </a:cubicBezTo>
                <a:cubicBezTo>
                  <a:pt x="217" y="96"/>
                  <a:pt x="220" y="97"/>
                  <a:pt x="223" y="98"/>
                </a:cubicBezTo>
                <a:cubicBezTo>
                  <a:pt x="223" y="99"/>
                  <a:pt x="223" y="100"/>
                  <a:pt x="223" y="102"/>
                </a:cubicBezTo>
                <a:close/>
                <a:moveTo>
                  <a:pt x="223" y="106"/>
                </a:moveTo>
                <a:cubicBezTo>
                  <a:pt x="217" y="101"/>
                  <a:pt x="210" y="98"/>
                  <a:pt x="203" y="94"/>
                </a:cubicBezTo>
                <a:cubicBezTo>
                  <a:pt x="199" y="92"/>
                  <a:pt x="205" y="95"/>
                  <a:pt x="205" y="95"/>
                </a:cubicBezTo>
                <a:cubicBezTo>
                  <a:pt x="207" y="96"/>
                  <a:pt x="209" y="97"/>
                  <a:pt x="211" y="98"/>
                </a:cubicBezTo>
                <a:cubicBezTo>
                  <a:pt x="215" y="99"/>
                  <a:pt x="219" y="101"/>
                  <a:pt x="223" y="102"/>
                </a:cubicBezTo>
                <a:cubicBezTo>
                  <a:pt x="223" y="102"/>
                  <a:pt x="223" y="102"/>
                  <a:pt x="223" y="102"/>
                </a:cubicBezTo>
                <a:cubicBezTo>
                  <a:pt x="223" y="104"/>
                  <a:pt x="223" y="105"/>
                  <a:pt x="223" y="106"/>
                </a:cubicBezTo>
                <a:close/>
                <a:moveTo>
                  <a:pt x="203" y="103"/>
                </a:moveTo>
                <a:cubicBezTo>
                  <a:pt x="209" y="107"/>
                  <a:pt x="216" y="110"/>
                  <a:pt x="223" y="112"/>
                </a:cubicBezTo>
                <a:cubicBezTo>
                  <a:pt x="223" y="112"/>
                  <a:pt x="224" y="112"/>
                  <a:pt x="224" y="112"/>
                </a:cubicBezTo>
                <a:cubicBezTo>
                  <a:pt x="224" y="113"/>
                  <a:pt x="224" y="114"/>
                  <a:pt x="224" y="115"/>
                </a:cubicBezTo>
                <a:cubicBezTo>
                  <a:pt x="221" y="113"/>
                  <a:pt x="218" y="111"/>
                  <a:pt x="215" y="110"/>
                </a:cubicBezTo>
                <a:cubicBezTo>
                  <a:pt x="211" y="108"/>
                  <a:pt x="207" y="105"/>
                  <a:pt x="203" y="103"/>
                </a:cubicBezTo>
                <a:close/>
                <a:moveTo>
                  <a:pt x="213" y="104"/>
                </a:moveTo>
                <a:cubicBezTo>
                  <a:pt x="209" y="102"/>
                  <a:pt x="205" y="100"/>
                  <a:pt x="201" y="98"/>
                </a:cubicBezTo>
                <a:cubicBezTo>
                  <a:pt x="201" y="98"/>
                  <a:pt x="200" y="98"/>
                  <a:pt x="200" y="98"/>
                </a:cubicBezTo>
                <a:cubicBezTo>
                  <a:pt x="201" y="98"/>
                  <a:pt x="201" y="98"/>
                  <a:pt x="201" y="98"/>
                </a:cubicBezTo>
                <a:cubicBezTo>
                  <a:pt x="203" y="99"/>
                  <a:pt x="204" y="99"/>
                  <a:pt x="205" y="100"/>
                </a:cubicBezTo>
                <a:cubicBezTo>
                  <a:pt x="207" y="100"/>
                  <a:pt x="208" y="101"/>
                  <a:pt x="210" y="101"/>
                </a:cubicBezTo>
                <a:cubicBezTo>
                  <a:pt x="214" y="103"/>
                  <a:pt x="219" y="106"/>
                  <a:pt x="223" y="107"/>
                </a:cubicBezTo>
                <a:cubicBezTo>
                  <a:pt x="224" y="108"/>
                  <a:pt x="224" y="110"/>
                  <a:pt x="224" y="111"/>
                </a:cubicBezTo>
                <a:cubicBezTo>
                  <a:pt x="220" y="109"/>
                  <a:pt x="217" y="106"/>
                  <a:pt x="213" y="104"/>
                </a:cubicBezTo>
                <a:close/>
                <a:moveTo>
                  <a:pt x="223" y="120"/>
                </a:moveTo>
                <a:cubicBezTo>
                  <a:pt x="217" y="116"/>
                  <a:pt x="211" y="112"/>
                  <a:pt x="205" y="109"/>
                </a:cubicBezTo>
                <a:cubicBezTo>
                  <a:pt x="205" y="109"/>
                  <a:pt x="205" y="109"/>
                  <a:pt x="205" y="109"/>
                </a:cubicBezTo>
                <a:cubicBezTo>
                  <a:pt x="209" y="110"/>
                  <a:pt x="212" y="112"/>
                  <a:pt x="216" y="113"/>
                </a:cubicBezTo>
                <a:cubicBezTo>
                  <a:pt x="218" y="115"/>
                  <a:pt x="221" y="116"/>
                  <a:pt x="223" y="116"/>
                </a:cubicBezTo>
                <a:cubicBezTo>
                  <a:pt x="223" y="116"/>
                  <a:pt x="223" y="116"/>
                  <a:pt x="224" y="116"/>
                </a:cubicBezTo>
                <a:cubicBezTo>
                  <a:pt x="223" y="117"/>
                  <a:pt x="223" y="119"/>
                  <a:pt x="223" y="120"/>
                </a:cubicBezTo>
                <a:close/>
                <a:moveTo>
                  <a:pt x="209" y="119"/>
                </a:moveTo>
                <a:cubicBezTo>
                  <a:pt x="208" y="118"/>
                  <a:pt x="209" y="118"/>
                  <a:pt x="210" y="118"/>
                </a:cubicBezTo>
                <a:cubicBezTo>
                  <a:pt x="210" y="118"/>
                  <a:pt x="209" y="119"/>
                  <a:pt x="209" y="119"/>
                </a:cubicBezTo>
                <a:cubicBezTo>
                  <a:pt x="208" y="120"/>
                  <a:pt x="207" y="120"/>
                  <a:pt x="206" y="119"/>
                </a:cubicBezTo>
                <a:cubicBezTo>
                  <a:pt x="207" y="119"/>
                  <a:pt x="208" y="119"/>
                  <a:pt x="208" y="119"/>
                </a:cubicBezTo>
                <a:cubicBezTo>
                  <a:pt x="209" y="119"/>
                  <a:pt x="209" y="119"/>
                  <a:pt x="209" y="119"/>
                </a:cubicBezTo>
                <a:close/>
                <a:moveTo>
                  <a:pt x="205" y="114"/>
                </a:moveTo>
                <a:cubicBezTo>
                  <a:pt x="207" y="115"/>
                  <a:pt x="208" y="116"/>
                  <a:pt x="210" y="117"/>
                </a:cubicBezTo>
                <a:cubicBezTo>
                  <a:pt x="212" y="118"/>
                  <a:pt x="208" y="116"/>
                  <a:pt x="207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7" y="118"/>
                  <a:pt x="207" y="119"/>
                  <a:pt x="206" y="118"/>
                </a:cubicBezTo>
                <a:cubicBezTo>
                  <a:pt x="206" y="117"/>
                  <a:pt x="205" y="115"/>
                  <a:pt x="205" y="114"/>
                </a:cubicBezTo>
                <a:close/>
                <a:moveTo>
                  <a:pt x="205" y="109"/>
                </a:moveTo>
                <a:cubicBezTo>
                  <a:pt x="210" y="113"/>
                  <a:pt x="216" y="116"/>
                  <a:pt x="221" y="119"/>
                </a:cubicBezTo>
                <a:cubicBezTo>
                  <a:pt x="225" y="122"/>
                  <a:pt x="218" y="118"/>
                  <a:pt x="218" y="118"/>
                </a:cubicBezTo>
                <a:cubicBezTo>
                  <a:pt x="217" y="117"/>
                  <a:pt x="215" y="117"/>
                  <a:pt x="214" y="116"/>
                </a:cubicBezTo>
                <a:cubicBezTo>
                  <a:pt x="211" y="114"/>
                  <a:pt x="208" y="113"/>
                  <a:pt x="205" y="112"/>
                </a:cubicBezTo>
                <a:cubicBezTo>
                  <a:pt x="205" y="111"/>
                  <a:pt x="205" y="110"/>
                  <a:pt x="205" y="109"/>
                </a:cubicBezTo>
                <a:close/>
                <a:moveTo>
                  <a:pt x="203" y="104"/>
                </a:moveTo>
                <a:cubicBezTo>
                  <a:pt x="206" y="106"/>
                  <a:pt x="209" y="107"/>
                  <a:pt x="212" y="109"/>
                </a:cubicBezTo>
                <a:cubicBezTo>
                  <a:pt x="215" y="111"/>
                  <a:pt x="220" y="112"/>
                  <a:pt x="222" y="115"/>
                </a:cubicBezTo>
                <a:cubicBezTo>
                  <a:pt x="223" y="115"/>
                  <a:pt x="217" y="113"/>
                  <a:pt x="218" y="113"/>
                </a:cubicBezTo>
                <a:cubicBezTo>
                  <a:pt x="216" y="113"/>
                  <a:pt x="215" y="112"/>
                  <a:pt x="214" y="112"/>
                </a:cubicBezTo>
                <a:cubicBezTo>
                  <a:pt x="211" y="110"/>
                  <a:pt x="208" y="109"/>
                  <a:pt x="205" y="108"/>
                </a:cubicBezTo>
                <a:cubicBezTo>
                  <a:pt x="205" y="107"/>
                  <a:pt x="205" y="107"/>
                  <a:pt x="205" y="106"/>
                </a:cubicBezTo>
                <a:cubicBezTo>
                  <a:pt x="204" y="105"/>
                  <a:pt x="204" y="105"/>
                  <a:pt x="203" y="104"/>
                </a:cubicBezTo>
                <a:close/>
                <a:moveTo>
                  <a:pt x="198" y="97"/>
                </a:moveTo>
                <a:cubicBezTo>
                  <a:pt x="205" y="102"/>
                  <a:pt x="213" y="104"/>
                  <a:pt x="219" y="109"/>
                </a:cubicBezTo>
                <a:cubicBezTo>
                  <a:pt x="224" y="113"/>
                  <a:pt x="221" y="111"/>
                  <a:pt x="219" y="110"/>
                </a:cubicBezTo>
                <a:cubicBezTo>
                  <a:pt x="216" y="109"/>
                  <a:pt x="214" y="108"/>
                  <a:pt x="211" y="107"/>
                </a:cubicBezTo>
                <a:cubicBezTo>
                  <a:pt x="208" y="105"/>
                  <a:pt x="205" y="103"/>
                  <a:pt x="201" y="102"/>
                </a:cubicBezTo>
                <a:cubicBezTo>
                  <a:pt x="201" y="102"/>
                  <a:pt x="201" y="102"/>
                  <a:pt x="201" y="102"/>
                </a:cubicBezTo>
                <a:cubicBezTo>
                  <a:pt x="200" y="101"/>
                  <a:pt x="198" y="99"/>
                  <a:pt x="198" y="97"/>
                </a:cubicBezTo>
                <a:close/>
                <a:moveTo>
                  <a:pt x="199" y="96"/>
                </a:moveTo>
                <a:cubicBezTo>
                  <a:pt x="199" y="96"/>
                  <a:pt x="199" y="96"/>
                  <a:pt x="199" y="95"/>
                </a:cubicBezTo>
                <a:cubicBezTo>
                  <a:pt x="200" y="95"/>
                  <a:pt x="200" y="94"/>
                  <a:pt x="200" y="94"/>
                </a:cubicBezTo>
                <a:cubicBezTo>
                  <a:pt x="204" y="96"/>
                  <a:pt x="208" y="98"/>
                  <a:pt x="211" y="100"/>
                </a:cubicBezTo>
                <a:cubicBezTo>
                  <a:pt x="213" y="101"/>
                  <a:pt x="215" y="102"/>
                  <a:pt x="217" y="103"/>
                </a:cubicBezTo>
                <a:cubicBezTo>
                  <a:pt x="219" y="104"/>
                  <a:pt x="221" y="105"/>
                  <a:pt x="222" y="106"/>
                </a:cubicBezTo>
                <a:cubicBezTo>
                  <a:pt x="214" y="103"/>
                  <a:pt x="207" y="99"/>
                  <a:pt x="199" y="96"/>
                </a:cubicBezTo>
                <a:close/>
                <a:moveTo>
                  <a:pt x="201" y="93"/>
                </a:moveTo>
                <a:cubicBezTo>
                  <a:pt x="201" y="92"/>
                  <a:pt x="202" y="91"/>
                  <a:pt x="201" y="90"/>
                </a:cubicBezTo>
                <a:cubicBezTo>
                  <a:pt x="201" y="88"/>
                  <a:pt x="201" y="87"/>
                  <a:pt x="201" y="86"/>
                </a:cubicBezTo>
                <a:cubicBezTo>
                  <a:pt x="207" y="90"/>
                  <a:pt x="214" y="91"/>
                  <a:pt x="220" y="96"/>
                </a:cubicBezTo>
                <a:cubicBezTo>
                  <a:pt x="225" y="99"/>
                  <a:pt x="219" y="96"/>
                  <a:pt x="217" y="95"/>
                </a:cubicBezTo>
                <a:cubicBezTo>
                  <a:pt x="215" y="94"/>
                  <a:pt x="214" y="93"/>
                  <a:pt x="212" y="92"/>
                </a:cubicBezTo>
                <a:cubicBezTo>
                  <a:pt x="208" y="91"/>
                  <a:pt x="205" y="90"/>
                  <a:pt x="202" y="89"/>
                </a:cubicBezTo>
                <a:cubicBezTo>
                  <a:pt x="202" y="89"/>
                  <a:pt x="201" y="90"/>
                  <a:pt x="202" y="90"/>
                </a:cubicBezTo>
                <a:cubicBezTo>
                  <a:pt x="207" y="95"/>
                  <a:pt x="215" y="97"/>
                  <a:pt x="221" y="101"/>
                </a:cubicBezTo>
                <a:cubicBezTo>
                  <a:pt x="223" y="102"/>
                  <a:pt x="219" y="100"/>
                  <a:pt x="218" y="100"/>
                </a:cubicBezTo>
                <a:cubicBezTo>
                  <a:pt x="216" y="99"/>
                  <a:pt x="213" y="98"/>
                  <a:pt x="210" y="96"/>
                </a:cubicBezTo>
                <a:cubicBezTo>
                  <a:pt x="207" y="95"/>
                  <a:pt x="204" y="94"/>
                  <a:pt x="201" y="93"/>
                </a:cubicBezTo>
                <a:close/>
                <a:moveTo>
                  <a:pt x="201" y="85"/>
                </a:moveTo>
                <a:cubicBezTo>
                  <a:pt x="202" y="84"/>
                  <a:pt x="202" y="83"/>
                  <a:pt x="203" y="83"/>
                </a:cubicBezTo>
                <a:cubicBezTo>
                  <a:pt x="208" y="87"/>
                  <a:pt x="214" y="88"/>
                  <a:pt x="219" y="91"/>
                </a:cubicBezTo>
                <a:cubicBezTo>
                  <a:pt x="224" y="94"/>
                  <a:pt x="219" y="92"/>
                  <a:pt x="217" y="91"/>
                </a:cubicBezTo>
                <a:cubicBezTo>
                  <a:pt x="215" y="90"/>
                  <a:pt x="213" y="89"/>
                  <a:pt x="211" y="89"/>
                </a:cubicBezTo>
                <a:cubicBezTo>
                  <a:pt x="208" y="87"/>
                  <a:pt x="205" y="86"/>
                  <a:pt x="201" y="85"/>
                </a:cubicBezTo>
                <a:close/>
                <a:moveTo>
                  <a:pt x="204" y="82"/>
                </a:moveTo>
                <a:cubicBezTo>
                  <a:pt x="204" y="82"/>
                  <a:pt x="205" y="82"/>
                  <a:pt x="205" y="82"/>
                </a:cubicBezTo>
                <a:cubicBezTo>
                  <a:pt x="206" y="82"/>
                  <a:pt x="207" y="81"/>
                  <a:pt x="207" y="81"/>
                </a:cubicBezTo>
                <a:cubicBezTo>
                  <a:pt x="209" y="82"/>
                  <a:pt x="211" y="83"/>
                  <a:pt x="214" y="84"/>
                </a:cubicBezTo>
                <a:cubicBezTo>
                  <a:pt x="215" y="85"/>
                  <a:pt x="216" y="86"/>
                  <a:pt x="218" y="86"/>
                </a:cubicBezTo>
                <a:cubicBezTo>
                  <a:pt x="218" y="87"/>
                  <a:pt x="222" y="89"/>
                  <a:pt x="219" y="88"/>
                </a:cubicBezTo>
                <a:cubicBezTo>
                  <a:pt x="214" y="86"/>
                  <a:pt x="209" y="83"/>
                  <a:pt x="204" y="82"/>
                </a:cubicBezTo>
                <a:close/>
                <a:moveTo>
                  <a:pt x="206" y="69"/>
                </a:moveTo>
                <a:cubicBezTo>
                  <a:pt x="208" y="70"/>
                  <a:pt x="211" y="71"/>
                  <a:pt x="213" y="72"/>
                </a:cubicBezTo>
                <a:cubicBezTo>
                  <a:pt x="214" y="73"/>
                  <a:pt x="215" y="74"/>
                  <a:pt x="215" y="74"/>
                </a:cubicBezTo>
                <a:cubicBezTo>
                  <a:pt x="216" y="75"/>
                  <a:pt x="216" y="75"/>
                  <a:pt x="216" y="75"/>
                </a:cubicBezTo>
                <a:cubicBezTo>
                  <a:pt x="215" y="75"/>
                  <a:pt x="213" y="74"/>
                  <a:pt x="212" y="74"/>
                </a:cubicBezTo>
                <a:cubicBezTo>
                  <a:pt x="211" y="73"/>
                  <a:pt x="210" y="73"/>
                  <a:pt x="208" y="72"/>
                </a:cubicBezTo>
                <a:cubicBezTo>
                  <a:pt x="208" y="72"/>
                  <a:pt x="208" y="73"/>
                  <a:pt x="208" y="73"/>
                </a:cubicBezTo>
                <a:cubicBezTo>
                  <a:pt x="211" y="75"/>
                  <a:pt x="214" y="78"/>
                  <a:pt x="218" y="79"/>
                </a:cubicBezTo>
                <a:cubicBezTo>
                  <a:pt x="218" y="79"/>
                  <a:pt x="218" y="79"/>
                  <a:pt x="218" y="79"/>
                </a:cubicBezTo>
                <a:cubicBezTo>
                  <a:pt x="215" y="78"/>
                  <a:pt x="212" y="77"/>
                  <a:pt x="208" y="76"/>
                </a:cubicBezTo>
                <a:cubicBezTo>
                  <a:pt x="208" y="75"/>
                  <a:pt x="208" y="74"/>
                  <a:pt x="208" y="73"/>
                </a:cubicBezTo>
                <a:cubicBezTo>
                  <a:pt x="207" y="72"/>
                  <a:pt x="207" y="70"/>
                  <a:pt x="206" y="69"/>
                </a:cubicBezTo>
                <a:close/>
                <a:moveTo>
                  <a:pt x="204" y="64"/>
                </a:moveTo>
                <a:cubicBezTo>
                  <a:pt x="206" y="66"/>
                  <a:pt x="209" y="68"/>
                  <a:pt x="211" y="69"/>
                </a:cubicBezTo>
                <a:cubicBezTo>
                  <a:pt x="215" y="71"/>
                  <a:pt x="211" y="70"/>
                  <a:pt x="209" y="69"/>
                </a:cubicBezTo>
                <a:cubicBezTo>
                  <a:pt x="208" y="68"/>
                  <a:pt x="207" y="68"/>
                  <a:pt x="205" y="67"/>
                </a:cubicBezTo>
                <a:cubicBezTo>
                  <a:pt x="205" y="66"/>
                  <a:pt x="205" y="65"/>
                  <a:pt x="204" y="64"/>
                </a:cubicBezTo>
                <a:close/>
                <a:moveTo>
                  <a:pt x="204" y="61"/>
                </a:moveTo>
                <a:cubicBezTo>
                  <a:pt x="206" y="62"/>
                  <a:pt x="209" y="63"/>
                  <a:pt x="211" y="65"/>
                </a:cubicBezTo>
                <a:cubicBezTo>
                  <a:pt x="211" y="65"/>
                  <a:pt x="211" y="65"/>
                  <a:pt x="211" y="66"/>
                </a:cubicBezTo>
                <a:cubicBezTo>
                  <a:pt x="210" y="65"/>
                  <a:pt x="209" y="65"/>
                  <a:pt x="207" y="64"/>
                </a:cubicBezTo>
                <a:cubicBezTo>
                  <a:pt x="206" y="64"/>
                  <a:pt x="206" y="63"/>
                  <a:pt x="204" y="63"/>
                </a:cubicBezTo>
                <a:cubicBezTo>
                  <a:pt x="204" y="63"/>
                  <a:pt x="204" y="63"/>
                  <a:pt x="204" y="63"/>
                </a:cubicBezTo>
                <a:cubicBezTo>
                  <a:pt x="204" y="63"/>
                  <a:pt x="204" y="62"/>
                  <a:pt x="204" y="62"/>
                </a:cubicBezTo>
                <a:cubicBezTo>
                  <a:pt x="204" y="62"/>
                  <a:pt x="204" y="61"/>
                  <a:pt x="204" y="61"/>
                </a:cubicBezTo>
                <a:close/>
                <a:moveTo>
                  <a:pt x="205" y="56"/>
                </a:moveTo>
                <a:cubicBezTo>
                  <a:pt x="206" y="57"/>
                  <a:pt x="207" y="58"/>
                  <a:pt x="207" y="59"/>
                </a:cubicBezTo>
                <a:cubicBezTo>
                  <a:pt x="207" y="59"/>
                  <a:pt x="206" y="59"/>
                  <a:pt x="205" y="59"/>
                </a:cubicBezTo>
                <a:cubicBezTo>
                  <a:pt x="205" y="58"/>
                  <a:pt x="204" y="59"/>
                  <a:pt x="205" y="59"/>
                </a:cubicBezTo>
                <a:cubicBezTo>
                  <a:pt x="206" y="60"/>
                  <a:pt x="206" y="60"/>
                  <a:pt x="207" y="61"/>
                </a:cubicBezTo>
                <a:cubicBezTo>
                  <a:pt x="206" y="60"/>
                  <a:pt x="205" y="60"/>
                  <a:pt x="205" y="60"/>
                </a:cubicBezTo>
                <a:cubicBezTo>
                  <a:pt x="205" y="59"/>
                  <a:pt x="205" y="57"/>
                  <a:pt x="205" y="56"/>
                </a:cubicBezTo>
                <a:close/>
                <a:moveTo>
                  <a:pt x="99" y="206"/>
                </a:moveTo>
                <a:cubicBezTo>
                  <a:pt x="58" y="196"/>
                  <a:pt x="26" y="163"/>
                  <a:pt x="21" y="121"/>
                </a:cubicBezTo>
                <a:cubicBezTo>
                  <a:pt x="21" y="121"/>
                  <a:pt x="21" y="121"/>
                  <a:pt x="21" y="121"/>
                </a:cubicBezTo>
                <a:cubicBezTo>
                  <a:pt x="22" y="115"/>
                  <a:pt x="24" y="110"/>
                  <a:pt x="28" y="105"/>
                </a:cubicBezTo>
                <a:cubicBezTo>
                  <a:pt x="32" y="103"/>
                  <a:pt x="34" y="100"/>
                  <a:pt x="36" y="96"/>
                </a:cubicBezTo>
                <a:cubicBezTo>
                  <a:pt x="38" y="92"/>
                  <a:pt x="41" y="86"/>
                  <a:pt x="45" y="83"/>
                </a:cubicBezTo>
                <a:cubicBezTo>
                  <a:pt x="48" y="82"/>
                  <a:pt x="45" y="89"/>
                  <a:pt x="45" y="88"/>
                </a:cubicBezTo>
                <a:cubicBezTo>
                  <a:pt x="45" y="89"/>
                  <a:pt x="45" y="89"/>
                  <a:pt x="44" y="90"/>
                </a:cubicBezTo>
                <a:cubicBezTo>
                  <a:pt x="43" y="91"/>
                  <a:pt x="42" y="93"/>
                  <a:pt x="42" y="94"/>
                </a:cubicBezTo>
                <a:cubicBezTo>
                  <a:pt x="39" y="97"/>
                  <a:pt x="36" y="101"/>
                  <a:pt x="37" y="106"/>
                </a:cubicBezTo>
                <a:cubicBezTo>
                  <a:pt x="38" y="109"/>
                  <a:pt x="43" y="111"/>
                  <a:pt x="46" y="111"/>
                </a:cubicBezTo>
                <a:cubicBezTo>
                  <a:pt x="49" y="112"/>
                  <a:pt x="54" y="113"/>
                  <a:pt x="57" y="110"/>
                </a:cubicBezTo>
                <a:cubicBezTo>
                  <a:pt x="59" y="107"/>
                  <a:pt x="59" y="104"/>
                  <a:pt x="59" y="101"/>
                </a:cubicBezTo>
                <a:cubicBezTo>
                  <a:pt x="59" y="95"/>
                  <a:pt x="59" y="88"/>
                  <a:pt x="62" y="83"/>
                </a:cubicBezTo>
                <a:cubicBezTo>
                  <a:pt x="64" y="83"/>
                  <a:pt x="65" y="85"/>
                  <a:pt x="65" y="87"/>
                </a:cubicBezTo>
                <a:cubicBezTo>
                  <a:pt x="64" y="87"/>
                  <a:pt x="64" y="88"/>
                  <a:pt x="64" y="88"/>
                </a:cubicBezTo>
                <a:cubicBezTo>
                  <a:pt x="64" y="89"/>
                  <a:pt x="63" y="91"/>
                  <a:pt x="62" y="92"/>
                </a:cubicBezTo>
                <a:cubicBezTo>
                  <a:pt x="61" y="95"/>
                  <a:pt x="60" y="97"/>
                  <a:pt x="60" y="99"/>
                </a:cubicBezTo>
                <a:cubicBezTo>
                  <a:pt x="59" y="102"/>
                  <a:pt x="60" y="106"/>
                  <a:pt x="59" y="109"/>
                </a:cubicBezTo>
                <a:cubicBezTo>
                  <a:pt x="58" y="112"/>
                  <a:pt x="55" y="114"/>
                  <a:pt x="54" y="117"/>
                </a:cubicBezTo>
                <a:cubicBezTo>
                  <a:pt x="52" y="120"/>
                  <a:pt x="52" y="123"/>
                  <a:pt x="53" y="126"/>
                </a:cubicBezTo>
                <a:cubicBezTo>
                  <a:pt x="57" y="133"/>
                  <a:pt x="66" y="134"/>
                  <a:pt x="72" y="138"/>
                </a:cubicBezTo>
                <a:cubicBezTo>
                  <a:pt x="77" y="142"/>
                  <a:pt x="74" y="148"/>
                  <a:pt x="77" y="153"/>
                </a:cubicBezTo>
                <a:cubicBezTo>
                  <a:pt x="80" y="157"/>
                  <a:pt x="84" y="159"/>
                  <a:pt x="88" y="161"/>
                </a:cubicBezTo>
                <a:cubicBezTo>
                  <a:pt x="95" y="164"/>
                  <a:pt x="101" y="167"/>
                  <a:pt x="106" y="172"/>
                </a:cubicBezTo>
                <a:cubicBezTo>
                  <a:pt x="111" y="175"/>
                  <a:pt x="115" y="178"/>
                  <a:pt x="120" y="178"/>
                </a:cubicBezTo>
                <a:cubicBezTo>
                  <a:pt x="126" y="179"/>
                  <a:pt x="131" y="178"/>
                  <a:pt x="134" y="173"/>
                </a:cubicBezTo>
                <a:cubicBezTo>
                  <a:pt x="136" y="167"/>
                  <a:pt x="135" y="159"/>
                  <a:pt x="134" y="153"/>
                </a:cubicBezTo>
                <a:cubicBezTo>
                  <a:pt x="133" y="150"/>
                  <a:pt x="132" y="146"/>
                  <a:pt x="131" y="143"/>
                </a:cubicBezTo>
                <a:cubicBezTo>
                  <a:pt x="129" y="139"/>
                  <a:pt x="125" y="134"/>
                  <a:pt x="126" y="130"/>
                </a:cubicBezTo>
                <a:cubicBezTo>
                  <a:pt x="126" y="126"/>
                  <a:pt x="127" y="123"/>
                  <a:pt x="126" y="120"/>
                </a:cubicBezTo>
                <a:cubicBezTo>
                  <a:pt x="126" y="118"/>
                  <a:pt x="125" y="116"/>
                  <a:pt x="124" y="113"/>
                </a:cubicBezTo>
                <a:cubicBezTo>
                  <a:pt x="122" y="108"/>
                  <a:pt x="119" y="100"/>
                  <a:pt x="126" y="97"/>
                </a:cubicBezTo>
                <a:cubicBezTo>
                  <a:pt x="134" y="92"/>
                  <a:pt x="148" y="95"/>
                  <a:pt x="153" y="85"/>
                </a:cubicBezTo>
                <a:cubicBezTo>
                  <a:pt x="162" y="65"/>
                  <a:pt x="135" y="46"/>
                  <a:pt x="119" y="42"/>
                </a:cubicBezTo>
                <a:cubicBezTo>
                  <a:pt x="114" y="41"/>
                  <a:pt x="109" y="41"/>
                  <a:pt x="105" y="43"/>
                </a:cubicBezTo>
                <a:cubicBezTo>
                  <a:pt x="101" y="44"/>
                  <a:pt x="97" y="48"/>
                  <a:pt x="95" y="51"/>
                </a:cubicBezTo>
                <a:cubicBezTo>
                  <a:pt x="90" y="56"/>
                  <a:pt x="86" y="60"/>
                  <a:pt x="80" y="63"/>
                </a:cubicBezTo>
                <a:cubicBezTo>
                  <a:pt x="75" y="65"/>
                  <a:pt x="70" y="67"/>
                  <a:pt x="65" y="70"/>
                </a:cubicBezTo>
                <a:cubicBezTo>
                  <a:pt x="65" y="70"/>
                  <a:pt x="65" y="70"/>
                  <a:pt x="65" y="70"/>
                </a:cubicBezTo>
                <a:cubicBezTo>
                  <a:pt x="62" y="68"/>
                  <a:pt x="61" y="66"/>
                  <a:pt x="64" y="65"/>
                </a:cubicBezTo>
                <a:cubicBezTo>
                  <a:pt x="64" y="65"/>
                  <a:pt x="64" y="65"/>
                  <a:pt x="65" y="65"/>
                </a:cubicBezTo>
                <a:cubicBezTo>
                  <a:pt x="67" y="64"/>
                  <a:pt x="72" y="62"/>
                  <a:pt x="71" y="59"/>
                </a:cubicBezTo>
                <a:cubicBezTo>
                  <a:pt x="71" y="56"/>
                  <a:pt x="70" y="54"/>
                  <a:pt x="68" y="54"/>
                </a:cubicBezTo>
                <a:cubicBezTo>
                  <a:pt x="64" y="55"/>
                  <a:pt x="62" y="58"/>
                  <a:pt x="59" y="60"/>
                </a:cubicBezTo>
                <a:cubicBezTo>
                  <a:pt x="55" y="62"/>
                  <a:pt x="58" y="56"/>
                  <a:pt x="58" y="56"/>
                </a:cubicBezTo>
                <a:cubicBezTo>
                  <a:pt x="59" y="55"/>
                  <a:pt x="60" y="54"/>
                  <a:pt x="61" y="53"/>
                </a:cubicBezTo>
                <a:cubicBezTo>
                  <a:pt x="63" y="52"/>
                  <a:pt x="65" y="51"/>
                  <a:pt x="67" y="51"/>
                </a:cubicBezTo>
                <a:cubicBezTo>
                  <a:pt x="71" y="50"/>
                  <a:pt x="73" y="56"/>
                  <a:pt x="77" y="53"/>
                </a:cubicBezTo>
                <a:cubicBezTo>
                  <a:pt x="81" y="50"/>
                  <a:pt x="81" y="44"/>
                  <a:pt x="84" y="41"/>
                </a:cubicBezTo>
                <a:cubicBezTo>
                  <a:pt x="88" y="37"/>
                  <a:pt x="92" y="38"/>
                  <a:pt x="96" y="41"/>
                </a:cubicBezTo>
                <a:cubicBezTo>
                  <a:pt x="98" y="41"/>
                  <a:pt x="99" y="42"/>
                  <a:pt x="101" y="42"/>
                </a:cubicBezTo>
                <a:cubicBezTo>
                  <a:pt x="104" y="42"/>
                  <a:pt x="109" y="41"/>
                  <a:pt x="112" y="40"/>
                </a:cubicBezTo>
                <a:cubicBezTo>
                  <a:pt x="116" y="37"/>
                  <a:pt x="117" y="30"/>
                  <a:pt x="110" y="31"/>
                </a:cubicBezTo>
                <a:cubicBezTo>
                  <a:pt x="107" y="31"/>
                  <a:pt x="104" y="33"/>
                  <a:pt x="101" y="33"/>
                </a:cubicBezTo>
                <a:cubicBezTo>
                  <a:pt x="98" y="33"/>
                  <a:pt x="100" y="30"/>
                  <a:pt x="100" y="28"/>
                </a:cubicBezTo>
                <a:cubicBezTo>
                  <a:pt x="99" y="26"/>
                  <a:pt x="99" y="25"/>
                  <a:pt x="98" y="24"/>
                </a:cubicBezTo>
                <a:cubicBezTo>
                  <a:pt x="95" y="22"/>
                  <a:pt x="91" y="27"/>
                  <a:pt x="89" y="28"/>
                </a:cubicBezTo>
                <a:cubicBezTo>
                  <a:pt x="86" y="29"/>
                  <a:pt x="82" y="31"/>
                  <a:pt x="79" y="31"/>
                </a:cubicBezTo>
                <a:cubicBezTo>
                  <a:pt x="79" y="29"/>
                  <a:pt x="79" y="29"/>
                  <a:pt x="80" y="29"/>
                </a:cubicBezTo>
                <a:cubicBezTo>
                  <a:pt x="81" y="29"/>
                  <a:pt x="81" y="29"/>
                  <a:pt x="81" y="29"/>
                </a:cubicBezTo>
                <a:cubicBezTo>
                  <a:pt x="82" y="29"/>
                  <a:pt x="83" y="30"/>
                  <a:pt x="84" y="29"/>
                </a:cubicBezTo>
                <a:cubicBezTo>
                  <a:pt x="86" y="29"/>
                  <a:pt x="88" y="26"/>
                  <a:pt x="86" y="25"/>
                </a:cubicBezTo>
                <a:cubicBezTo>
                  <a:pt x="85" y="23"/>
                  <a:pt x="83" y="23"/>
                  <a:pt x="81" y="22"/>
                </a:cubicBezTo>
                <a:cubicBezTo>
                  <a:pt x="115" y="9"/>
                  <a:pt x="154" y="12"/>
                  <a:pt x="183" y="34"/>
                </a:cubicBezTo>
                <a:cubicBezTo>
                  <a:pt x="191" y="39"/>
                  <a:pt x="197" y="45"/>
                  <a:pt x="202" y="52"/>
                </a:cubicBezTo>
                <a:cubicBezTo>
                  <a:pt x="202" y="56"/>
                  <a:pt x="201" y="60"/>
                  <a:pt x="201" y="64"/>
                </a:cubicBezTo>
                <a:cubicBezTo>
                  <a:pt x="202" y="66"/>
                  <a:pt x="203" y="69"/>
                  <a:pt x="204" y="71"/>
                </a:cubicBezTo>
                <a:cubicBezTo>
                  <a:pt x="205" y="73"/>
                  <a:pt x="207" y="78"/>
                  <a:pt x="203" y="80"/>
                </a:cubicBezTo>
                <a:cubicBezTo>
                  <a:pt x="202" y="80"/>
                  <a:pt x="201" y="80"/>
                  <a:pt x="201" y="80"/>
                </a:cubicBezTo>
                <a:cubicBezTo>
                  <a:pt x="199" y="81"/>
                  <a:pt x="198" y="83"/>
                  <a:pt x="198" y="85"/>
                </a:cubicBezTo>
                <a:cubicBezTo>
                  <a:pt x="197" y="86"/>
                  <a:pt x="198" y="88"/>
                  <a:pt x="198" y="90"/>
                </a:cubicBezTo>
                <a:cubicBezTo>
                  <a:pt x="199" y="92"/>
                  <a:pt x="197" y="93"/>
                  <a:pt x="196" y="94"/>
                </a:cubicBezTo>
                <a:cubicBezTo>
                  <a:pt x="194" y="97"/>
                  <a:pt x="196" y="102"/>
                  <a:pt x="199" y="104"/>
                </a:cubicBezTo>
                <a:cubicBezTo>
                  <a:pt x="202" y="107"/>
                  <a:pt x="202" y="110"/>
                  <a:pt x="203" y="114"/>
                </a:cubicBezTo>
                <a:cubicBezTo>
                  <a:pt x="203" y="116"/>
                  <a:pt x="203" y="118"/>
                  <a:pt x="203" y="120"/>
                </a:cubicBezTo>
                <a:cubicBezTo>
                  <a:pt x="204" y="122"/>
                  <a:pt x="206" y="123"/>
                  <a:pt x="209" y="123"/>
                </a:cubicBezTo>
                <a:cubicBezTo>
                  <a:pt x="210" y="123"/>
                  <a:pt x="211" y="122"/>
                  <a:pt x="211" y="121"/>
                </a:cubicBezTo>
                <a:cubicBezTo>
                  <a:pt x="214" y="118"/>
                  <a:pt x="214" y="125"/>
                  <a:pt x="214" y="127"/>
                </a:cubicBezTo>
                <a:cubicBezTo>
                  <a:pt x="214" y="129"/>
                  <a:pt x="213" y="132"/>
                  <a:pt x="214" y="134"/>
                </a:cubicBezTo>
                <a:cubicBezTo>
                  <a:pt x="215" y="137"/>
                  <a:pt x="217" y="140"/>
                  <a:pt x="217" y="144"/>
                </a:cubicBezTo>
                <a:cubicBezTo>
                  <a:pt x="217" y="144"/>
                  <a:pt x="217" y="144"/>
                  <a:pt x="218" y="145"/>
                </a:cubicBezTo>
                <a:cubicBezTo>
                  <a:pt x="216" y="147"/>
                  <a:pt x="215" y="150"/>
                  <a:pt x="214" y="153"/>
                </a:cubicBezTo>
                <a:cubicBezTo>
                  <a:pt x="193" y="194"/>
                  <a:pt x="144" y="216"/>
                  <a:pt x="99" y="206"/>
                </a:cubicBezTo>
                <a:close/>
                <a:moveTo>
                  <a:pt x="160" y="204"/>
                </a:moveTo>
                <a:cubicBezTo>
                  <a:pt x="161" y="203"/>
                  <a:pt x="163" y="203"/>
                  <a:pt x="164" y="203"/>
                </a:cubicBezTo>
                <a:cubicBezTo>
                  <a:pt x="165" y="205"/>
                  <a:pt x="166" y="207"/>
                  <a:pt x="168" y="209"/>
                </a:cubicBezTo>
                <a:cubicBezTo>
                  <a:pt x="169" y="211"/>
                  <a:pt x="173" y="216"/>
                  <a:pt x="172" y="218"/>
                </a:cubicBezTo>
                <a:cubicBezTo>
                  <a:pt x="168" y="223"/>
                  <a:pt x="162" y="209"/>
                  <a:pt x="160" y="204"/>
                </a:cubicBezTo>
                <a:close/>
                <a:moveTo>
                  <a:pt x="127" y="221"/>
                </a:moveTo>
                <a:cubicBezTo>
                  <a:pt x="127" y="222"/>
                  <a:pt x="127" y="222"/>
                  <a:pt x="128" y="223"/>
                </a:cubicBezTo>
                <a:cubicBezTo>
                  <a:pt x="124" y="223"/>
                  <a:pt x="121" y="222"/>
                  <a:pt x="118" y="221"/>
                </a:cubicBezTo>
                <a:cubicBezTo>
                  <a:pt x="121" y="221"/>
                  <a:pt x="123" y="221"/>
                  <a:pt x="126" y="221"/>
                </a:cubicBezTo>
                <a:cubicBezTo>
                  <a:pt x="126" y="221"/>
                  <a:pt x="127" y="221"/>
                  <a:pt x="127" y="221"/>
                </a:cubicBezTo>
                <a:close/>
                <a:moveTo>
                  <a:pt x="115" y="227"/>
                </a:moveTo>
                <a:cubicBezTo>
                  <a:pt x="118" y="228"/>
                  <a:pt x="122" y="230"/>
                  <a:pt x="125" y="232"/>
                </a:cubicBezTo>
                <a:cubicBezTo>
                  <a:pt x="127" y="232"/>
                  <a:pt x="128" y="233"/>
                  <a:pt x="130" y="234"/>
                </a:cubicBezTo>
                <a:cubicBezTo>
                  <a:pt x="130" y="234"/>
                  <a:pt x="130" y="234"/>
                  <a:pt x="131" y="234"/>
                </a:cubicBezTo>
                <a:cubicBezTo>
                  <a:pt x="131" y="234"/>
                  <a:pt x="130" y="234"/>
                  <a:pt x="130" y="234"/>
                </a:cubicBezTo>
                <a:cubicBezTo>
                  <a:pt x="125" y="233"/>
                  <a:pt x="119" y="231"/>
                  <a:pt x="114" y="229"/>
                </a:cubicBezTo>
                <a:cubicBezTo>
                  <a:pt x="114" y="228"/>
                  <a:pt x="114" y="227"/>
                  <a:pt x="115" y="227"/>
                </a:cubicBezTo>
                <a:cubicBezTo>
                  <a:pt x="115" y="227"/>
                  <a:pt x="115" y="227"/>
                  <a:pt x="115" y="227"/>
                </a:cubicBezTo>
                <a:close/>
                <a:moveTo>
                  <a:pt x="114" y="230"/>
                </a:moveTo>
                <a:cubicBezTo>
                  <a:pt x="117" y="231"/>
                  <a:pt x="120" y="233"/>
                  <a:pt x="123" y="234"/>
                </a:cubicBezTo>
                <a:cubicBezTo>
                  <a:pt x="126" y="235"/>
                  <a:pt x="129" y="237"/>
                  <a:pt x="132" y="237"/>
                </a:cubicBezTo>
                <a:cubicBezTo>
                  <a:pt x="132" y="237"/>
                  <a:pt x="132" y="237"/>
                  <a:pt x="132" y="237"/>
                </a:cubicBezTo>
                <a:cubicBezTo>
                  <a:pt x="125" y="237"/>
                  <a:pt x="119" y="235"/>
                  <a:pt x="113" y="233"/>
                </a:cubicBezTo>
                <a:cubicBezTo>
                  <a:pt x="113" y="233"/>
                  <a:pt x="113" y="233"/>
                  <a:pt x="113" y="233"/>
                </a:cubicBezTo>
                <a:cubicBezTo>
                  <a:pt x="113" y="232"/>
                  <a:pt x="114" y="231"/>
                  <a:pt x="114" y="230"/>
                </a:cubicBezTo>
                <a:close/>
                <a:moveTo>
                  <a:pt x="109" y="246"/>
                </a:moveTo>
                <a:cubicBezTo>
                  <a:pt x="119" y="252"/>
                  <a:pt x="130" y="255"/>
                  <a:pt x="141" y="258"/>
                </a:cubicBezTo>
                <a:cubicBezTo>
                  <a:pt x="147" y="261"/>
                  <a:pt x="154" y="263"/>
                  <a:pt x="160" y="265"/>
                </a:cubicBezTo>
                <a:cubicBezTo>
                  <a:pt x="165" y="267"/>
                  <a:pt x="172" y="270"/>
                  <a:pt x="177" y="271"/>
                </a:cubicBezTo>
                <a:cubicBezTo>
                  <a:pt x="163" y="268"/>
                  <a:pt x="150" y="263"/>
                  <a:pt x="137" y="259"/>
                </a:cubicBezTo>
                <a:cubicBezTo>
                  <a:pt x="130" y="257"/>
                  <a:pt x="124" y="255"/>
                  <a:pt x="117" y="253"/>
                </a:cubicBezTo>
                <a:cubicBezTo>
                  <a:pt x="115" y="253"/>
                  <a:pt x="112" y="252"/>
                  <a:pt x="110" y="252"/>
                </a:cubicBezTo>
                <a:cubicBezTo>
                  <a:pt x="106" y="250"/>
                  <a:pt x="102" y="249"/>
                  <a:pt x="99" y="248"/>
                </a:cubicBezTo>
                <a:cubicBezTo>
                  <a:pt x="102" y="247"/>
                  <a:pt x="105" y="246"/>
                  <a:pt x="109" y="246"/>
                </a:cubicBezTo>
                <a:close/>
                <a:moveTo>
                  <a:pt x="97" y="248"/>
                </a:moveTo>
                <a:cubicBezTo>
                  <a:pt x="101" y="250"/>
                  <a:pt x="105" y="251"/>
                  <a:pt x="109" y="252"/>
                </a:cubicBezTo>
                <a:cubicBezTo>
                  <a:pt x="111" y="253"/>
                  <a:pt x="113" y="254"/>
                  <a:pt x="115" y="255"/>
                </a:cubicBezTo>
                <a:cubicBezTo>
                  <a:pt x="122" y="257"/>
                  <a:pt x="128" y="259"/>
                  <a:pt x="134" y="261"/>
                </a:cubicBezTo>
                <a:cubicBezTo>
                  <a:pt x="140" y="263"/>
                  <a:pt x="147" y="266"/>
                  <a:pt x="154" y="268"/>
                </a:cubicBezTo>
                <a:cubicBezTo>
                  <a:pt x="157" y="269"/>
                  <a:pt x="160" y="270"/>
                  <a:pt x="164" y="271"/>
                </a:cubicBezTo>
                <a:cubicBezTo>
                  <a:pt x="165" y="272"/>
                  <a:pt x="167" y="272"/>
                  <a:pt x="168" y="273"/>
                </a:cubicBezTo>
                <a:cubicBezTo>
                  <a:pt x="167" y="272"/>
                  <a:pt x="166" y="272"/>
                  <a:pt x="165" y="272"/>
                </a:cubicBezTo>
                <a:cubicBezTo>
                  <a:pt x="152" y="270"/>
                  <a:pt x="139" y="265"/>
                  <a:pt x="126" y="260"/>
                </a:cubicBezTo>
                <a:cubicBezTo>
                  <a:pt x="114" y="256"/>
                  <a:pt x="102" y="253"/>
                  <a:pt x="90" y="250"/>
                </a:cubicBezTo>
                <a:cubicBezTo>
                  <a:pt x="92" y="249"/>
                  <a:pt x="95" y="249"/>
                  <a:pt x="97" y="248"/>
                </a:cubicBezTo>
                <a:close/>
                <a:moveTo>
                  <a:pt x="88" y="250"/>
                </a:moveTo>
                <a:cubicBezTo>
                  <a:pt x="88" y="250"/>
                  <a:pt x="88" y="250"/>
                  <a:pt x="88" y="250"/>
                </a:cubicBezTo>
                <a:cubicBezTo>
                  <a:pt x="100" y="254"/>
                  <a:pt x="112" y="259"/>
                  <a:pt x="124" y="263"/>
                </a:cubicBezTo>
                <a:cubicBezTo>
                  <a:pt x="129" y="266"/>
                  <a:pt x="135" y="268"/>
                  <a:pt x="141" y="269"/>
                </a:cubicBezTo>
                <a:cubicBezTo>
                  <a:pt x="144" y="270"/>
                  <a:pt x="147" y="271"/>
                  <a:pt x="149" y="271"/>
                </a:cubicBezTo>
                <a:cubicBezTo>
                  <a:pt x="150" y="272"/>
                  <a:pt x="157" y="274"/>
                  <a:pt x="152" y="273"/>
                </a:cubicBezTo>
                <a:cubicBezTo>
                  <a:pt x="146" y="271"/>
                  <a:pt x="140" y="269"/>
                  <a:pt x="134" y="268"/>
                </a:cubicBezTo>
                <a:cubicBezTo>
                  <a:pt x="129" y="266"/>
                  <a:pt x="123" y="264"/>
                  <a:pt x="117" y="262"/>
                </a:cubicBezTo>
                <a:cubicBezTo>
                  <a:pt x="106" y="258"/>
                  <a:pt x="95" y="254"/>
                  <a:pt x="83" y="252"/>
                </a:cubicBezTo>
                <a:cubicBezTo>
                  <a:pt x="85" y="251"/>
                  <a:pt x="86" y="251"/>
                  <a:pt x="88" y="250"/>
                </a:cubicBezTo>
                <a:close/>
                <a:moveTo>
                  <a:pt x="71" y="255"/>
                </a:moveTo>
                <a:cubicBezTo>
                  <a:pt x="74" y="257"/>
                  <a:pt x="77" y="258"/>
                  <a:pt x="81" y="259"/>
                </a:cubicBezTo>
                <a:cubicBezTo>
                  <a:pt x="85" y="261"/>
                  <a:pt x="89" y="263"/>
                  <a:pt x="94" y="265"/>
                </a:cubicBezTo>
                <a:cubicBezTo>
                  <a:pt x="98" y="267"/>
                  <a:pt x="103" y="269"/>
                  <a:pt x="108" y="271"/>
                </a:cubicBezTo>
                <a:cubicBezTo>
                  <a:pt x="103" y="270"/>
                  <a:pt x="99" y="268"/>
                  <a:pt x="95" y="267"/>
                </a:cubicBezTo>
                <a:cubicBezTo>
                  <a:pt x="86" y="264"/>
                  <a:pt x="76" y="260"/>
                  <a:pt x="67" y="257"/>
                </a:cubicBezTo>
                <a:cubicBezTo>
                  <a:pt x="68" y="257"/>
                  <a:pt x="70" y="256"/>
                  <a:pt x="71" y="255"/>
                </a:cubicBezTo>
                <a:close/>
                <a:moveTo>
                  <a:pt x="62" y="259"/>
                </a:moveTo>
                <a:cubicBezTo>
                  <a:pt x="71" y="266"/>
                  <a:pt x="82" y="268"/>
                  <a:pt x="91" y="273"/>
                </a:cubicBezTo>
                <a:cubicBezTo>
                  <a:pt x="92" y="274"/>
                  <a:pt x="93" y="275"/>
                  <a:pt x="94" y="275"/>
                </a:cubicBezTo>
                <a:cubicBezTo>
                  <a:pt x="92" y="275"/>
                  <a:pt x="91" y="274"/>
                  <a:pt x="89" y="274"/>
                </a:cubicBezTo>
                <a:cubicBezTo>
                  <a:pt x="86" y="273"/>
                  <a:pt x="84" y="272"/>
                  <a:pt x="81" y="270"/>
                </a:cubicBezTo>
                <a:cubicBezTo>
                  <a:pt x="76" y="268"/>
                  <a:pt x="71" y="267"/>
                  <a:pt x="66" y="265"/>
                </a:cubicBezTo>
                <a:cubicBezTo>
                  <a:pt x="66" y="265"/>
                  <a:pt x="66" y="265"/>
                  <a:pt x="65" y="265"/>
                </a:cubicBezTo>
                <a:cubicBezTo>
                  <a:pt x="63" y="264"/>
                  <a:pt x="61" y="263"/>
                  <a:pt x="58" y="262"/>
                </a:cubicBezTo>
                <a:cubicBezTo>
                  <a:pt x="58" y="262"/>
                  <a:pt x="58" y="262"/>
                  <a:pt x="58" y="262"/>
                </a:cubicBezTo>
                <a:cubicBezTo>
                  <a:pt x="60" y="261"/>
                  <a:pt x="61" y="260"/>
                  <a:pt x="62" y="259"/>
                </a:cubicBezTo>
                <a:close/>
                <a:moveTo>
                  <a:pt x="54" y="266"/>
                </a:moveTo>
                <a:cubicBezTo>
                  <a:pt x="58" y="269"/>
                  <a:pt x="62" y="270"/>
                  <a:pt x="66" y="272"/>
                </a:cubicBezTo>
                <a:cubicBezTo>
                  <a:pt x="66" y="272"/>
                  <a:pt x="66" y="272"/>
                  <a:pt x="66" y="272"/>
                </a:cubicBezTo>
                <a:cubicBezTo>
                  <a:pt x="65" y="272"/>
                  <a:pt x="63" y="271"/>
                  <a:pt x="62" y="271"/>
                </a:cubicBezTo>
                <a:cubicBezTo>
                  <a:pt x="59" y="270"/>
                  <a:pt x="57" y="269"/>
                  <a:pt x="54" y="268"/>
                </a:cubicBezTo>
                <a:cubicBezTo>
                  <a:pt x="54" y="268"/>
                  <a:pt x="54" y="268"/>
                  <a:pt x="54" y="268"/>
                </a:cubicBezTo>
                <a:cubicBezTo>
                  <a:pt x="54" y="267"/>
                  <a:pt x="54" y="267"/>
                  <a:pt x="54" y="266"/>
                </a:cubicBezTo>
                <a:cubicBezTo>
                  <a:pt x="54" y="266"/>
                  <a:pt x="54" y="266"/>
                  <a:pt x="54" y="266"/>
                </a:cubicBezTo>
                <a:close/>
                <a:moveTo>
                  <a:pt x="56" y="266"/>
                </a:moveTo>
                <a:cubicBezTo>
                  <a:pt x="57" y="266"/>
                  <a:pt x="59" y="267"/>
                  <a:pt x="60" y="267"/>
                </a:cubicBezTo>
                <a:cubicBezTo>
                  <a:pt x="67" y="270"/>
                  <a:pt x="74" y="271"/>
                  <a:pt x="81" y="275"/>
                </a:cubicBezTo>
                <a:cubicBezTo>
                  <a:pt x="77" y="274"/>
                  <a:pt x="73" y="274"/>
                  <a:pt x="69" y="273"/>
                </a:cubicBezTo>
                <a:cubicBezTo>
                  <a:pt x="69" y="273"/>
                  <a:pt x="69" y="273"/>
                  <a:pt x="69" y="273"/>
                </a:cubicBezTo>
                <a:cubicBezTo>
                  <a:pt x="66" y="271"/>
                  <a:pt x="63" y="270"/>
                  <a:pt x="59" y="268"/>
                </a:cubicBezTo>
                <a:cubicBezTo>
                  <a:pt x="59" y="268"/>
                  <a:pt x="58" y="267"/>
                  <a:pt x="57" y="267"/>
                </a:cubicBezTo>
                <a:cubicBezTo>
                  <a:pt x="57" y="266"/>
                  <a:pt x="56" y="266"/>
                  <a:pt x="56" y="266"/>
                </a:cubicBezTo>
                <a:close/>
                <a:moveTo>
                  <a:pt x="69" y="267"/>
                </a:moveTo>
                <a:cubicBezTo>
                  <a:pt x="71" y="267"/>
                  <a:pt x="72" y="268"/>
                  <a:pt x="74" y="269"/>
                </a:cubicBezTo>
                <a:cubicBezTo>
                  <a:pt x="80" y="271"/>
                  <a:pt x="86" y="274"/>
                  <a:pt x="92" y="275"/>
                </a:cubicBezTo>
                <a:cubicBezTo>
                  <a:pt x="89" y="275"/>
                  <a:pt x="86" y="275"/>
                  <a:pt x="83" y="275"/>
                </a:cubicBezTo>
                <a:cubicBezTo>
                  <a:pt x="83" y="275"/>
                  <a:pt x="83" y="275"/>
                  <a:pt x="83" y="275"/>
                </a:cubicBezTo>
                <a:cubicBezTo>
                  <a:pt x="83" y="275"/>
                  <a:pt x="83" y="274"/>
                  <a:pt x="83" y="274"/>
                </a:cubicBezTo>
                <a:cubicBezTo>
                  <a:pt x="78" y="271"/>
                  <a:pt x="73" y="269"/>
                  <a:pt x="69" y="267"/>
                </a:cubicBezTo>
                <a:close/>
                <a:moveTo>
                  <a:pt x="107" y="276"/>
                </a:moveTo>
                <a:cubicBezTo>
                  <a:pt x="92" y="272"/>
                  <a:pt x="78" y="265"/>
                  <a:pt x="63" y="259"/>
                </a:cubicBezTo>
                <a:cubicBezTo>
                  <a:pt x="64" y="258"/>
                  <a:pt x="65" y="258"/>
                  <a:pt x="66" y="257"/>
                </a:cubicBezTo>
                <a:cubicBezTo>
                  <a:pt x="66" y="258"/>
                  <a:pt x="66" y="258"/>
                  <a:pt x="66" y="258"/>
                </a:cubicBezTo>
                <a:cubicBezTo>
                  <a:pt x="74" y="262"/>
                  <a:pt x="82" y="265"/>
                  <a:pt x="90" y="268"/>
                </a:cubicBezTo>
                <a:cubicBezTo>
                  <a:pt x="93" y="269"/>
                  <a:pt x="97" y="271"/>
                  <a:pt x="100" y="272"/>
                </a:cubicBezTo>
                <a:cubicBezTo>
                  <a:pt x="103" y="273"/>
                  <a:pt x="105" y="274"/>
                  <a:pt x="108" y="275"/>
                </a:cubicBezTo>
                <a:cubicBezTo>
                  <a:pt x="108" y="276"/>
                  <a:pt x="109" y="276"/>
                  <a:pt x="109" y="276"/>
                </a:cubicBezTo>
                <a:cubicBezTo>
                  <a:pt x="109" y="276"/>
                  <a:pt x="109" y="276"/>
                  <a:pt x="109" y="276"/>
                </a:cubicBezTo>
                <a:cubicBezTo>
                  <a:pt x="109" y="276"/>
                  <a:pt x="108" y="276"/>
                  <a:pt x="107" y="276"/>
                </a:cubicBezTo>
                <a:close/>
                <a:moveTo>
                  <a:pt x="83" y="259"/>
                </a:moveTo>
                <a:cubicBezTo>
                  <a:pt x="92" y="263"/>
                  <a:pt x="101" y="266"/>
                  <a:pt x="111" y="268"/>
                </a:cubicBezTo>
                <a:cubicBezTo>
                  <a:pt x="116" y="270"/>
                  <a:pt x="122" y="272"/>
                  <a:pt x="127" y="274"/>
                </a:cubicBezTo>
                <a:cubicBezTo>
                  <a:pt x="129" y="274"/>
                  <a:pt x="131" y="275"/>
                  <a:pt x="133" y="276"/>
                </a:cubicBezTo>
                <a:cubicBezTo>
                  <a:pt x="130" y="276"/>
                  <a:pt x="126" y="276"/>
                  <a:pt x="123" y="276"/>
                </a:cubicBezTo>
                <a:cubicBezTo>
                  <a:pt x="112" y="272"/>
                  <a:pt x="101" y="268"/>
                  <a:pt x="91" y="263"/>
                </a:cubicBezTo>
                <a:cubicBezTo>
                  <a:pt x="88" y="262"/>
                  <a:pt x="86" y="260"/>
                  <a:pt x="83" y="259"/>
                </a:cubicBezTo>
                <a:close/>
                <a:moveTo>
                  <a:pt x="139" y="275"/>
                </a:moveTo>
                <a:cubicBezTo>
                  <a:pt x="131" y="270"/>
                  <a:pt x="121" y="268"/>
                  <a:pt x="112" y="265"/>
                </a:cubicBezTo>
                <a:cubicBezTo>
                  <a:pt x="107" y="264"/>
                  <a:pt x="101" y="262"/>
                  <a:pt x="96" y="260"/>
                </a:cubicBezTo>
                <a:cubicBezTo>
                  <a:pt x="93" y="259"/>
                  <a:pt x="89" y="258"/>
                  <a:pt x="86" y="256"/>
                </a:cubicBezTo>
                <a:cubicBezTo>
                  <a:pt x="84" y="255"/>
                  <a:pt x="82" y="254"/>
                  <a:pt x="80" y="253"/>
                </a:cubicBezTo>
                <a:cubicBezTo>
                  <a:pt x="91" y="255"/>
                  <a:pt x="101" y="261"/>
                  <a:pt x="112" y="264"/>
                </a:cubicBezTo>
                <a:cubicBezTo>
                  <a:pt x="122" y="268"/>
                  <a:pt x="133" y="272"/>
                  <a:pt x="144" y="275"/>
                </a:cubicBezTo>
                <a:cubicBezTo>
                  <a:pt x="142" y="275"/>
                  <a:pt x="141" y="275"/>
                  <a:pt x="139" y="275"/>
                </a:cubicBezTo>
                <a:close/>
                <a:moveTo>
                  <a:pt x="146" y="275"/>
                </a:moveTo>
                <a:cubicBezTo>
                  <a:pt x="137" y="270"/>
                  <a:pt x="126" y="268"/>
                  <a:pt x="116" y="264"/>
                </a:cubicBezTo>
                <a:cubicBezTo>
                  <a:pt x="110" y="262"/>
                  <a:pt x="104" y="259"/>
                  <a:pt x="98" y="257"/>
                </a:cubicBezTo>
                <a:cubicBezTo>
                  <a:pt x="95" y="256"/>
                  <a:pt x="91" y="255"/>
                  <a:pt x="88" y="254"/>
                </a:cubicBezTo>
                <a:cubicBezTo>
                  <a:pt x="87" y="254"/>
                  <a:pt x="83" y="252"/>
                  <a:pt x="84" y="253"/>
                </a:cubicBezTo>
                <a:cubicBezTo>
                  <a:pt x="85" y="253"/>
                  <a:pt x="86" y="253"/>
                  <a:pt x="87" y="253"/>
                </a:cubicBezTo>
                <a:cubicBezTo>
                  <a:pt x="100" y="257"/>
                  <a:pt x="112" y="261"/>
                  <a:pt x="124" y="265"/>
                </a:cubicBezTo>
                <a:cubicBezTo>
                  <a:pt x="130" y="267"/>
                  <a:pt x="136" y="269"/>
                  <a:pt x="142" y="271"/>
                </a:cubicBezTo>
                <a:cubicBezTo>
                  <a:pt x="147" y="272"/>
                  <a:pt x="151" y="274"/>
                  <a:pt x="155" y="274"/>
                </a:cubicBezTo>
                <a:cubicBezTo>
                  <a:pt x="152" y="274"/>
                  <a:pt x="149" y="275"/>
                  <a:pt x="146" y="275"/>
                </a:cubicBezTo>
                <a:close/>
                <a:moveTo>
                  <a:pt x="145" y="275"/>
                </a:moveTo>
                <a:cubicBezTo>
                  <a:pt x="145" y="275"/>
                  <a:pt x="145" y="275"/>
                  <a:pt x="145" y="275"/>
                </a:cubicBezTo>
                <a:cubicBezTo>
                  <a:pt x="140" y="272"/>
                  <a:pt x="133" y="271"/>
                  <a:pt x="128" y="269"/>
                </a:cubicBezTo>
                <a:cubicBezTo>
                  <a:pt x="122" y="267"/>
                  <a:pt x="116" y="265"/>
                  <a:pt x="110" y="263"/>
                </a:cubicBezTo>
                <a:cubicBezTo>
                  <a:pt x="107" y="262"/>
                  <a:pt x="105" y="261"/>
                  <a:pt x="102" y="260"/>
                </a:cubicBezTo>
                <a:cubicBezTo>
                  <a:pt x="106" y="261"/>
                  <a:pt x="110" y="263"/>
                  <a:pt x="114" y="264"/>
                </a:cubicBezTo>
                <a:cubicBezTo>
                  <a:pt x="124" y="268"/>
                  <a:pt x="136" y="270"/>
                  <a:pt x="145" y="275"/>
                </a:cubicBezTo>
                <a:close/>
                <a:moveTo>
                  <a:pt x="80" y="253"/>
                </a:moveTo>
                <a:cubicBezTo>
                  <a:pt x="80" y="252"/>
                  <a:pt x="81" y="252"/>
                  <a:pt x="82" y="252"/>
                </a:cubicBezTo>
                <a:cubicBezTo>
                  <a:pt x="82" y="252"/>
                  <a:pt x="82" y="252"/>
                  <a:pt x="82" y="252"/>
                </a:cubicBezTo>
                <a:cubicBezTo>
                  <a:pt x="83" y="253"/>
                  <a:pt x="85" y="253"/>
                  <a:pt x="86" y="254"/>
                </a:cubicBezTo>
                <a:cubicBezTo>
                  <a:pt x="84" y="253"/>
                  <a:pt x="82" y="253"/>
                  <a:pt x="80" y="253"/>
                </a:cubicBezTo>
                <a:close/>
                <a:moveTo>
                  <a:pt x="179" y="272"/>
                </a:moveTo>
                <a:cubicBezTo>
                  <a:pt x="173" y="269"/>
                  <a:pt x="167" y="267"/>
                  <a:pt x="162" y="265"/>
                </a:cubicBezTo>
                <a:cubicBezTo>
                  <a:pt x="156" y="263"/>
                  <a:pt x="150" y="261"/>
                  <a:pt x="144" y="259"/>
                </a:cubicBezTo>
                <a:cubicBezTo>
                  <a:pt x="134" y="255"/>
                  <a:pt x="123" y="253"/>
                  <a:pt x="114" y="248"/>
                </a:cubicBezTo>
                <a:cubicBezTo>
                  <a:pt x="115" y="248"/>
                  <a:pt x="115" y="249"/>
                  <a:pt x="116" y="249"/>
                </a:cubicBezTo>
                <a:cubicBezTo>
                  <a:pt x="119" y="250"/>
                  <a:pt x="122" y="251"/>
                  <a:pt x="124" y="252"/>
                </a:cubicBezTo>
                <a:cubicBezTo>
                  <a:pt x="130" y="254"/>
                  <a:pt x="136" y="255"/>
                  <a:pt x="142" y="257"/>
                </a:cubicBezTo>
                <a:cubicBezTo>
                  <a:pt x="148" y="259"/>
                  <a:pt x="154" y="260"/>
                  <a:pt x="160" y="262"/>
                </a:cubicBezTo>
                <a:cubicBezTo>
                  <a:pt x="168" y="265"/>
                  <a:pt x="176" y="267"/>
                  <a:pt x="183" y="270"/>
                </a:cubicBezTo>
                <a:cubicBezTo>
                  <a:pt x="182" y="271"/>
                  <a:pt x="180" y="271"/>
                  <a:pt x="179" y="272"/>
                </a:cubicBezTo>
                <a:close/>
                <a:moveTo>
                  <a:pt x="110" y="246"/>
                </a:moveTo>
                <a:cubicBezTo>
                  <a:pt x="110" y="246"/>
                  <a:pt x="110" y="246"/>
                  <a:pt x="111" y="246"/>
                </a:cubicBezTo>
                <a:cubicBezTo>
                  <a:pt x="111" y="246"/>
                  <a:pt x="111" y="246"/>
                  <a:pt x="111" y="246"/>
                </a:cubicBezTo>
                <a:cubicBezTo>
                  <a:pt x="113" y="246"/>
                  <a:pt x="115" y="246"/>
                  <a:pt x="117" y="246"/>
                </a:cubicBezTo>
                <a:cubicBezTo>
                  <a:pt x="117" y="246"/>
                  <a:pt x="117" y="247"/>
                  <a:pt x="118" y="247"/>
                </a:cubicBezTo>
                <a:cubicBezTo>
                  <a:pt x="126" y="251"/>
                  <a:pt x="135" y="254"/>
                  <a:pt x="144" y="257"/>
                </a:cubicBezTo>
                <a:cubicBezTo>
                  <a:pt x="132" y="254"/>
                  <a:pt x="121" y="250"/>
                  <a:pt x="110" y="246"/>
                </a:cubicBezTo>
                <a:close/>
                <a:moveTo>
                  <a:pt x="132" y="237"/>
                </a:moveTo>
                <a:cubicBezTo>
                  <a:pt x="129" y="235"/>
                  <a:pt x="126" y="234"/>
                  <a:pt x="124" y="233"/>
                </a:cubicBezTo>
                <a:cubicBezTo>
                  <a:pt x="122" y="233"/>
                  <a:pt x="120" y="232"/>
                  <a:pt x="119" y="231"/>
                </a:cubicBezTo>
                <a:cubicBezTo>
                  <a:pt x="123" y="233"/>
                  <a:pt x="127" y="234"/>
                  <a:pt x="132" y="235"/>
                </a:cubicBezTo>
                <a:cubicBezTo>
                  <a:pt x="132" y="235"/>
                  <a:pt x="132" y="236"/>
                  <a:pt x="132" y="237"/>
                </a:cubicBezTo>
                <a:close/>
                <a:moveTo>
                  <a:pt x="127" y="246"/>
                </a:moveTo>
                <a:cubicBezTo>
                  <a:pt x="133" y="249"/>
                  <a:pt x="139" y="251"/>
                  <a:pt x="145" y="253"/>
                </a:cubicBezTo>
                <a:cubicBezTo>
                  <a:pt x="137" y="251"/>
                  <a:pt x="128" y="249"/>
                  <a:pt x="120" y="246"/>
                </a:cubicBezTo>
                <a:cubicBezTo>
                  <a:pt x="122" y="246"/>
                  <a:pt x="124" y="246"/>
                  <a:pt x="127" y="246"/>
                </a:cubicBezTo>
                <a:close/>
                <a:moveTo>
                  <a:pt x="113" y="240"/>
                </a:moveTo>
                <a:cubicBezTo>
                  <a:pt x="114" y="241"/>
                  <a:pt x="116" y="242"/>
                  <a:pt x="118" y="243"/>
                </a:cubicBezTo>
                <a:cubicBezTo>
                  <a:pt x="117" y="242"/>
                  <a:pt x="115" y="243"/>
                  <a:pt x="114" y="243"/>
                </a:cubicBezTo>
                <a:cubicBezTo>
                  <a:pt x="114" y="243"/>
                  <a:pt x="114" y="243"/>
                  <a:pt x="114" y="243"/>
                </a:cubicBezTo>
                <a:cubicBezTo>
                  <a:pt x="113" y="243"/>
                  <a:pt x="113" y="243"/>
                  <a:pt x="113" y="243"/>
                </a:cubicBezTo>
                <a:cubicBezTo>
                  <a:pt x="113" y="242"/>
                  <a:pt x="113" y="241"/>
                  <a:pt x="113" y="240"/>
                </a:cubicBezTo>
                <a:close/>
                <a:moveTo>
                  <a:pt x="114" y="240"/>
                </a:moveTo>
                <a:cubicBezTo>
                  <a:pt x="117" y="240"/>
                  <a:pt x="119" y="241"/>
                  <a:pt x="121" y="241"/>
                </a:cubicBezTo>
                <a:cubicBezTo>
                  <a:pt x="124" y="242"/>
                  <a:pt x="126" y="242"/>
                  <a:pt x="128" y="243"/>
                </a:cubicBezTo>
                <a:cubicBezTo>
                  <a:pt x="125" y="243"/>
                  <a:pt x="122" y="243"/>
                  <a:pt x="119" y="243"/>
                </a:cubicBezTo>
                <a:cubicBezTo>
                  <a:pt x="120" y="243"/>
                  <a:pt x="120" y="243"/>
                  <a:pt x="120" y="243"/>
                </a:cubicBezTo>
                <a:cubicBezTo>
                  <a:pt x="118" y="242"/>
                  <a:pt x="115" y="240"/>
                  <a:pt x="114" y="240"/>
                </a:cubicBezTo>
                <a:close/>
                <a:moveTo>
                  <a:pt x="124" y="240"/>
                </a:moveTo>
                <a:cubicBezTo>
                  <a:pt x="122" y="240"/>
                  <a:pt x="120" y="239"/>
                  <a:pt x="118" y="239"/>
                </a:cubicBezTo>
                <a:cubicBezTo>
                  <a:pt x="119" y="239"/>
                  <a:pt x="113" y="237"/>
                  <a:pt x="116" y="237"/>
                </a:cubicBezTo>
                <a:cubicBezTo>
                  <a:pt x="122" y="239"/>
                  <a:pt x="126" y="241"/>
                  <a:pt x="132" y="241"/>
                </a:cubicBezTo>
                <a:cubicBezTo>
                  <a:pt x="132" y="241"/>
                  <a:pt x="131" y="242"/>
                  <a:pt x="131" y="242"/>
                </a:cubicBezTo>
                <a:cubicBezTo>
                  <a:pt x="131" y="242"/>
                  <a:pt x="131" y="242"/>
                  <a:pt x="131" y="242"/>
                </a:cubicBezTo>
                <a:cubicBezTo>
                  <a:pt x="129" y="241"/>
                  <a:pt x="126" y="241"/>
                  <a:pt x="124" y="240"/>
                </a:cubicBezTo>
                <a:close/>
                <a:moveTo>
                  <a:pt x="132" y="240"/>
                </a:moveTo>
                <a:cubicBezTo>
                  <a:pt x="129" y="239"/>
                  <a:pt x="127" y="238"/>
                  <a:pt x="124" y="237"/>
                </a:cubicBezTo>
                <a:cubicBezTo>
                  <a:pt x="124" y="237"/>
                  <a:pt x="124" y="237"/>
                  <a:pt x="124" y="237"/>
                </a:cubicBezTo>
                <a:cubicBezTo>
                  <a:pt x="127" y="238"/>
                  <a:pt x="129" y="238"/>
                  <a:pt x="132" y="238"/>
                </a:cubicBezTo>
                <a:cubicBezTo>
                  <a:pt x="132" y="239"/>
                  <a:pt x="132" y="239"/>
                  <a:pt x="132" y="240"/>
                </a:cubicBezTo>
                <a:close/>
                <a:moveTo>
                  <a:pt x="119" y="228"/>
                </a:moveTo>
                <a:cubicBezTo>
                  <a:pt x="121" y="228"/>
                  <a:pt x="122" y="228"/>
                  <a:pt x="124" y="229"/>
                </a:cubicBezTo>
                <a:cubicBezTo>
                  <a:pt x="126" y="230"/>
                  <a:pt x="128" y="230"/>
                  <a:pt x="130" y="231"/>
                </a:cubicBezTo>
                <a:cubicBezTo>
                  <a:pt x="131" y="232"/>
                  <a:pt x="131" y="233"/>
                  <a:pt x="131" y="234"/>
                </a:cubicBezTo>
                <a:cubicBezTo>
                  <a:pt x="127" y="231"/>
                  <a:pt x="123" y="229"/>
                  <a:pt x="118" y="227"/>
                </a:cubicBezTo>
                <a:cubicBezTo>
                  <a:pt x="114" y="226"/>
                  <a:pt x="119" y="228"/>
                  <a:pt x="119" y="228"/>
                </a:cubicBezTo>
                <a:close/>
                <a:moveTo>
                  <a:pt x="130" y="229"/>
                </a:moveTo>
                <a:cubicBezTo>
                  <a:pt x="126" y="227"/>
                  <a:pt x="122" y="226"/>
                  <a:pt x="118" y="224"/>
                </a:cubicBezTo>
                <a:cubicBezTo>
                  <a:pt x="121" y="226"/>
                  <a:pt x="125" y="227"/>
                  <a:pt x="129" y="227"/>
                </a:cubicBezTo>
                <a:cubicBezTo>
                  <a:pt x="129" y="228"/>
                  <a:pt x="130" y="229"/>
                  <a:pt x="130" y="229"/>
                </a:cubicBezTo>
                <a:close/>
                <a:moveTo>
                  <a:pt x="128" y="225"/>
                </a:moveTo>
                <a:cubicBezTo>
                  <a:pt x="126" y="224"/>
                  <a:pt x="123" y="224"/>
                  <a:pt x="121" y="223"/>
                </a:cubicBezTo>
                <a:cubicBezTo>
                  <a:pt x="120" y="222"/>
                  <a:pt x="120" y="222"/>
                  <a:pt x="120" y="222"/>
                </a:cubicBezTo>
                <a:cubicBezTo>
                  <a:pt x="121" y="223"/>
                  <a:pt x="121" y="223"/>
                  <a:pt x="122" y="223"/>
                </a:cubicBezTo>
                <a:cubicBezTo>
                  <a:pt x="124" y="223"/>
                  <a:pt x="126" y="224"/>
                  <a:pt x="128" y="224"/>
                </a:cubicBezTo>
                <a:cubicBezTo>
                  <a:pt x="128" y="224"/>
                  <a:pt x="128" y="225"/>
                  <a:pt x="128" y="225"/>
                </a:cubicBezTo>
                <a:close/>
                <a:moveTo>
                  <a:pt x="177" y="259"/>
                </a:moveTo>
                <a:cubicBezTo>
                  <a:pt x="168" y="256"/>
                  <a:pt x="159" y="254"/>
                  <a:pt x="150" y="251"/>
                </a:cubicBezTo>
                <a:cubicBezTo>
                  <a:pt x="144" y="250"/>
                  <a:pt x="138" y="247"/>
                  <a:pt x="132" y="245"/>
                </a:cubicBezTo>
                <a:cubicBezTo>
                  <a:pt x="132" y="245"/>
                  <a:pt x="132" y="245"/>
                  <a:pt x="133" y="245"/>
                </a:cubicBezTo>
                <a:cubicBezTo>
                  <a:pt x="139" y="247"/>
                  <a:pt x="146" y="248"/>
                  <a:pt x="153" y="250"/>
                </a:cubicBezTo>
                <a:cubicBezTo>
                  <a:pt x="161" y="252"/>
                  <a:pt x="170" y="255"/>
                  <a:pt x="177" y="259"/>
                </a:cubicBezTo>
                <a:close/>
                <a:moveTo>
                  <a:pt x="186" y="267"/>
                </a:moveTo>
                <a:cubicBezTo>
                  <a:pt x="168" y="259"/>
                  <a:pt x="149" y="255"/>
                  <a:pt x="131" y="247"/>
                </a:cubicBezTo>
                <a:cubicBezTo>
                  <a:pt x="130" y="247"/>
                  <a:pt x="129" y="246"/>
                  <a:pt x="128" y="246"/>
                </a:cubicBezTo>
                <a:cubicBezTo>
                  <a:pt x="129" y="246"/>
                  <a:pt x="129" y="246"/>
                  <a:pt x="130" y="246"/>
                </a:cubicBezTo>
                <a:cubicBezTo>
                  <a:pt x="130" y="246"/>
                  <a:pt x="131" y="246"/>
                  <a:pt x="132" y="246"/>
                </a:cubicBezTo>
                <a:cubicBezTo>
                  <a:pt x="137" y="248"/>
                  <a:pt x="142" y="250"/>
                  <a:pt x="147" y="251"/>
                </a:cubicBezTo>
                <a:cubicBezTo>
                  <a:pt x="157" y="254"/>
                  <a:pt x="168" y="256"/>
                  <a:pt x="178" y="260"/>
                </a:cubicBezTo>
                <a:cubicBezTo>
                  <a:pt x="178" y="260"/>
                  <a:pt x="178" y="260"/>
                  <a:pt x="178" y="260"/>
                </a:cubicBezTo>
                <a:cubicBezTo>
                  <a:pt x="179" y="260"/>
                  <a:pt x="179" y="261"/>
                  <a:pt x="179" y="261"/>
                </a:cubicBezTo>
                <a:cubicBezTo>
                  <a:pt x="180" y="262"/>
                  <a:pt x="184" y="265"/>
                  <a:pt x="186" y="267"/>
                </a:cubicBezTo>
                <a:close/>
                <a:moveTo>
                  <a:pt x="172" y="262"/>
                </a:moveTo>
                <a:cubicBezTo>
                  <a:pt x="175" y="263"/>
                  <a:pt x="178" y="264"/>
                  <a:pt x="181" y="266"/>
                </a:cubicBezTo>
                <a:cubicBezTo>
                  <a:pt x="182" y="266"/>
                  <a:pt x="183" y="266"/>
                  <a:pt x="184" y="267"/>
                </a:cubicBezTo>
                <a:cubicBezTo>
                  <a:pt x="176" y="264"/>
                  <a:pt x="167" y="261"/>
                  <a:pt x="159" y="258"/>
                </a:cubicBezTo>
                <a:cubicBezTo>
                  <a:pt x="164" y="259"/>
                  <a:pt x="168" y="260"/>
                  <a:pt x="172" y="262"/>
                </a:cubicBezTo>
                <a:close/>
                <a:moveTo>
                  <a:pt x="186" y="269"/>
                </a:moveTo>
                <a:cubicBezTo>
                  <a:pt x="186" y="269"/>
                  <a:pt x="185" y="270"/>
                  <a:pt x="184" y="270"/>
                </a:cubicBezTo>
                <a:cubicBezTo>
                  <a:pt x="178" y="267"/>
                  <a:pt x="171" y="265"/>
                  <a:pt x="164" y="263"/>
                </a:cubicBezTo>
                <a:cubicBezTo>
                  <a:pt x="161" y="262"/>
                  <a:pt x="158" y="260"/>
                  <a:pt x="154" y="259"/>
                </a:cubicBezTo>
                <a:cubicBezTo>
                  <a:pt x="144" y="256"/>
                  <a:pt x="133" y="253"/>
                  <a:pt x="123" y="248"/>
                </a:cubicBezTo>
                <a:cubicBezTo>
                  <a:pt x="124" y="248"/>
                  <a:pt x="124" y="249"/>
                  <a:pt x="125" y="249"/>
                </a:cubicBezTo>
                <a:cubicBezTo>
                  <a:pt x="128" y="250"/>
                  <a:pt x="131" y="250"/>
                  <a:pt x="134" y="251"/>
                </a:cubicBezTo>
                <a:cubicBezTo>
                  <a:pt x="140" y="253"/>
                  <a:pt x="146" y="254"/>
                  <a:pt x="152" y="256"/>
                </a:cubicBezTo>
                <a:cubicBezTo>
                  <a:pt x="164" y="260"/>
                  <a:pt x="175" y="265"/>
                  <a:pt x="187" y="268"/>
                </a:cubicBezTo>
                <a:cubicBezTo>
                  <a:pt x="187" y="269"/>
                  <a:pt x="186" y="269"/>
                  <a:pt x="186" y="269"/>
                </a:cubicBezTo>
                <a:close/>
                <a:moveTo>
                  <a:pt x="170" y="273"/>
                </a:moveTo>
                <a:cubicBezTo>
                  <a:pt x="170" y="273"/>
                  <a:pt x="170" y="273"/>
                  <a:pt x="170" y="273"/>
                </a:cubicBezTo>
                <a:cubicBezTo>
                  <a:pt x="158" y="268"/>
                  <a:pt x="146" y="265"/>
                  <a:pt x="134" y="260"/>
                </a:cubicBezTo>
                <a:cubicBezTo>
                  <a:pt x="128" y="258"/>
                  <a:pt x="121" y="256"/>
                  <a:pt x="115" y="254"/>
                </a:cubicBezTo>
                <a:cubicBezTo>
                  <a:pt x="122" y="255"/>
                  <a:pt x="128" y="257"/>
                  <a:pt x="135" y="259"/>
                </a:cubicBezTo>
                <a:cubicBezTo>
                  <a:pt x="149" y="264"/>
                  <a:pt x="162" y="269"/>
                  <a:pt x="177" y="272"/>
                </a:cubicBezTo>
                <a:cubicBezTo>
                  <a:pt x="174" y="272"/>
                  <a:pt x="172" y="273"/>
                  <a:pt x="170" y="273"/>
                </a:cubicBezTo>
                <a:close/>
                <a:moveTo>
                  <a:pt x="159" y="274"/>
                </a:moveTo>
                <a:cubicBezTo>
                  <a:pt x="159" y="274"/>
                  <a:pt x="158" y="274"/>
                  <a:pt x="157" y="274"/>
                </a:cubicBezTo>
                <a:cubicBezTo>
                  <a:pt x="157" y="274"/>
                  <a:pt x="157" y="274"/>
                  <a:pt x="157" y="274"/>
                </a:cubicBezTo>
                <a:cubicBezTo>
                  <a:pt x="146" y="269"/>
                  <a:pt x="134" y="267"/>
                  <a:pt x="122" y="262"/>
                </a:cubicBezTo>
                <a:cubicBezTo>
                  <a:pt x="115" y="259"/>
                  <a:pt x="109" y="257"/>
                  <a:pt x="102" y="254"/>
                </a:cubicBezTo>
                <a:cubicBezTo>
                  <a:pt x="100" y="253"/>
                  <a:pt x="99" y="253"/>
                  <a:pt x="97" y="252"/>
                </a:cubicBezTo>
                <a:cubicBezTo>
                  <a:pt x="110" y="256"/>
                  <a:pt x="122" y="260"/>
                  <a:pt x="134" y="264"/>
                </a:cubicBezTo>
                <a:cubicBezTo>
                  <a:pt x="145" y="268"/>
                  <a:pt x="156" y="271"/>
                  <a:pt x="168" y="273"/>
                </a:cubicBezTo>
                <a:cubicBezTo>
                  <a:pt x="165" y="273"/>
                  <a:pt x="162" y="274"/>
                  <a:pt x="159" y="274"/>
                </a:cubicBezTo>
                <a:close/>
                <a:moveTo>
                  <a:pt x="110" y="276"/>
                </a:moveTo>
                <a:cubicBezTo>
                  <a:pt x="104" y="272"/>
                  <a:pt x="97" y="270"/>
                  <a:pt x="90" y="267"/>
                </a:cubicBezTo>
                <a:cubicBezTo>
                  <a:pt x="85" y="265"/>
                  <a:pt x="80" y="263"/>
                  <a:pt x="75" y="261"/>
                </a:cubicBezTo>
                <a:cubicBezTo>
                  <a:pt x="74" y="261"/>
                  <a:pt x="73" y="260"/>
                  <a:pt x="72" y="260"/>
                </a:cubicBezTo>
                <a:cubicBezTo>
                  <a:pt x="80" y="263"/>
                  <a:pt x="88" y="266"/>
                  <a:pt x="97" y="268"/>
                </a:cubicBezTo>
                <a:cubicBezTo>
                  <a:pt x="105" y="271"/>
                  <a:pt x="113" y="273"/>
                  <a:pt x="121" y="276"/>
                </a:cubicBezTo>
                <a:cubicBezTo>
                  <a:pt x="117" y="276"/>
                  <a:pt x="114" y="276"/>
                  <a:pt x="110" y="276"/>
                </a:cubicBezTo>
                <a:close/>
                <a:moveTo>
                  <a:pt x="97" y="276"/>
                </a:moveTo>
                <a:cubicBezTo>
                  <a:pt x="97" y="276"/>
                  <a:pt x="96" y="276"/>
                  <a:pt x="96" y="276"/>
                </a:cubicBezTo>
                <a:cubicBezTo>
                  <a:pt x="91" y="272"/>
                  <a:pt x="85" y="269"/>
                  <a:pt x="79" y="267"/>
                </a:cubicBezTo>
                <a:cubicBezTo>
                  <a:pt x="76" y="266"/>
                  <a:pt x="72" y="264"/>
                  <a:pt x="68" y="262"/>
                </a:cubicBezTo>
                <a:cubicBezTo>
                  <a:pt x="67" y="262"/>
                  <a:pt x="65" y="261"/>
                  <a:pt x="64" y="260"/>
                </a:cubicBezTo>
                <a:cubicBezTo>
                  <a:pt x="65" y="261"/>
                  <a:pt x="66" y="261"/>
                  <a:pt x="68" y="262"/>
                </a:cubicBezTo>
                <a:cubicBezTo>
                  <a:pt x="75" y="265"/>
                  <a:pt x="81" y="267"/>
                  <a:pt x="88" y="270"/>
                </a:cubicBezTo>
                <a:cubicBezTo>
                  <a:pt x="94" y="272"/>
                  <a:pt x="100" y="274"/>
                  <a:pt x="106" y="276"/>
                </a:cubicBezTo>
                <a:cubicBezTo>
                  <a:pt x="103" y="276"/>
                  <a:pt x="100" y="276"/>
                  <a:pt x="97" y="276"/>
                </a:cubicBezTo>
                <a:close/>
                <a:moveTo>
                  <a:pt x="54" y="269"/>
                </a:moveTo>
                <a:cubicBezTo>
                  <a:pt x="57" y="270"/>
                  <a:pt x="60" y="271"/>
                  <a:pt x="64" y="272"/>
                </a:cubicBezTo>
                <a:cubicBezTo>
                  <a:pt x="60" y="272"/>
                  <a:pt x="56" y="270"/>
                  <a:pt x="54" y="269"/>
                </a:cubicBezTo>
                <a:close/>
                <a:moveTo>
                  <a:pt x="58" y="262"/>
                </a:moveTo>
                <a:cubicBezTo>
                  <a:pt x="58" y="262"/>
                  <a:pt x="58" y="262"/>
                  <a:pt x="58" y="262"/>
                </a:cubicBezTo>
                <a:cubicBezTo>
                  <a:pt x="60" y="263"/>
                  <a:pt x="62" y="264"/>
                  <a:pt x="63" y="265"/>
                </a:cubicBezTo>
                <a:cubicBezTo>
                  <a:pt x="65" y="266"/>
                  <a:pt x="66" y="267"/>
                  <a:pt x="68" y="267"/>
                </a:cubicBezTo>
                <a:cubicBezTo>
                  <a:pt x="72" y="269"/>
                  <a:pt x="76" y="271"/>
                  <a:pt x="80" y="273"/>
                </a:cubicBezTo>
                <a:cubicBezTo>
                  <a:pt x="79" y="273"/>
                  <a:pt x="78" y="272"/>
                  <a:pt x="77" y="272"/>
                </a:cubicBezTo>
                <a:cubicBezTo>
                  <a:pt x="75" y="271"/>
                  <a:pt x="72" y="270"/>
                  <a:pt x="70" y="270"/>
                </a:cubicBezTo>
                <a:cubicBezTo>
                  <a:pt x="65" y="268"/>
                  <a:pt x="60" y="267"/>
                  <a:pt x="55" y="265"/>
                </a:cubicBezTo>
                <a:cubicBezTo>
                  <a:pt x="56" y="264"/>
                  <a:pt x="57" y="263"/>
                  <a:pt x="58" y="262"/>
                </a:cubicBezTo>
                <a:close/>
                <a:moveTo>
                  <a:pt x="76" y="254"/>
                </a:moveTo>
                <a:cubicBezTo>
                  <a:pt x="77" y="254"/>
                  <a:pt x="78" y="253"/>
                  <a:pt x="78" y="253"/>
                </a:cubicBezTo>
                <a:cubicBezTo>
                  <a:pt x="78" y="253"/>
                  <a:pt x="78" y="253"/>
                  <a:pt x="78" y="253"/>
                </a:cubicBezTo>
                <a:cubicBezTo>
                  <a:pt x="89" y="258"/>
                  <a:pt x="100" y="262"/>
                  <a:pt x="111" y="266"/>
                </a:cubicBezTo>
                <a:cubicBezTo>
                  <a:pt x="115" y="267"/>
                  <a:pt x="120" y="268"/>
                  <a:pt x="125" y="270"/>
                </a:cubicBezTo>
                <a:cubicBezTo>
                  <a:pt x="128" y="271"/>
                  <a:pt x="130" y="272"/>
                  <a:pt x="133" y="273"/>
                </a:cubicBezTo>
                <a:cubicBezTo>
                  <a:pt x="134" y="273"/>
                  <a:pt x="136" y="275"/>
                  <a:pt x="137" y="275"/>
                </a:cubicBezTo>
                <a:cubicBezTo>
                  <a:pt x="137" y="275"/>
                  <a:pt x="136" y="275"/>
                  <a:pt x="136" y="275"/>
                </a:cubicBezTo>
                <a:cubicBezTo>
                  <a:pt x="131" y="275"/>
                  <a:pt x="126" y="273"/>
                  <a:pt x="121" y="271"/>
                </a:cubicBezTo>
                <a:cubicBezTo>
                  <a:pt x="116" y="269"/>
                  <a:pt x="110" y="267"/>
                  <a:pt x="104" y="266"/>
                </a:cubicBezTo>
                <a:cubicBezTo>
                  <a:pt x="94" y="263"/>
                  <a:pt x="83" y="259"/>
                  <a:pt x="73" y="255"/>
                </a:cubicBezTo>
                <a:cubicBezTo>
                  <a:pt x="74" y="255"/>
                  <a:pt x="75" y="254"/>
                  <a:pt x="76" y="254"/>
                </a:cubicBezTo>
                <a:close/>
                <a:moveTo>
                  <a:pt x="113" y="234"/>
                </a:moveTo>
                <a:cubicBezTo>
                  <a:pt x="116" y="235"/>
                  <a:pt x="119" y="236"/>
                  <a:pt x="122" y="237"/>
                </a:cubicBezTo>
                <a:cubicBezTo>
                  <a:pt x="125" y="238"/>
                  <a:pt x="129" y="240"/>
                  <a:pt x="132" y="240"/>
                </a:cubicBezTo>
                <a:cubicBezTo>
                  <a:pt x="132" y="240"/>
                  <a:pt x="132" y="240"/>
                  <a:pt x="132" y="240"/>
                </a:cubicBezTo>
                <a:cubicBezTo>
                  <a:pt x="126" y="240"/>
                  <a:pt x="120" y="237"/>
                  <a:pt x="114" y="236"/>
                </a:cubicBezTo>
                <a:cubicBezTo>
                  <a:pt x="114" y="236"/>
                  <a:pt x="114" y="237"/>
                  <a:pt x="114" y="237"/>
                </a:cubicBezTo>
                <a:cubicBezTo>
                  <a:pt x="119" y="240"/>
                  <a:pt x="124" y="241"/>
                  <a:pt x="130" y="243"/>
                </a:cubicBezTo>
                <a:cubicBezTo>
                  <a:pt x="130" y="243"/>
                  <a:pt x="130" y="243"/>
                  <a:pt x="130" y="243"/>
                </a:cubicBezTo>
                <a:cubicBezTo>
                  <a:pt x="130" y="243"/>
                  <a:pt x="130" y="243"/>
                  <a:pt x="130" y="243"/>
                </a:cubicBezTo>
                <a:cubicBezTo>
                  <a:pt x="129" y="242"/>
                  <a:pt x="126" y="242"/>
                  <a:pt x="126" y="242"/>
                </a:cubicBezTo>
                <a:cubicBezTo>
                  <a:pt x="125" y="241"/>
                  <a:pt x="123" y="241"/>
                  <a:pt x="122" y="241"/>
                </a:cubicBezTo>
                <a:cubicBezTo>
                  <a:pt x="119" y="240"/>
                  <a:pt x="116" y="239"/>
                  <a:pt x="113" y="239"/>
                </a:cubicBezTo>
                <a:cubicBezTo>
                  <a:pt x="112" y="237"/>
                  <a:pt x="113" y="236"/>
                  <a:pt x="113" y="234"/>
                </a:cubicBezTo>
                <a:close/>
                <a:moveTo>
                  <a:pt x="117" y="221"/>
                </a:moveTo>
                <a:cubicBezTo>
                  <a:pt x="117" y="221"/>
                  <a:pt x="117" y="221"/>
                  <a:pt x="117" y="221"/>
                </a:cubicBezTo>
                <a:cubicBezTo>
                  <a:pt x="117" y="221"/>
                  <a:pt x="117" y="221"/>
                  <a:pt x="117" y="222"/>
                </a:cubicBezTo>
                <a:cubicBezTo>
                  <a:pt x="120" y="223"/>
                  <a:pt x="125" y="224"/>
                  <a:pt x="129" y="226"/>
                </a:cubicBezTo>
                <a:cubicBezTo>
                  <a:pt x="129" y="226"/>
                  <a:pt x="129" y="226"/>
                  <a:pt x="129" y="226"/>
                </a:cubicBezTo>
                <a:cubicBezTo>
                  <a:pt x="127" y="226"/>
                  <a:pt x="125" y="225"/>
                  <a:pt x="123" y="225"/>
                </a:cubicBezTo>
                <a:cubicBezTo>
                  <a:pt x="121" y="225"/>
                  <a:pt x="119" y="224"/>
                  <a:pt x="117" y="224"/>
                </a:cubicBezTo>
                <a:cubicBezTo>
                  <a:pt x="117" y="224"/>
                  <a:pt x="116" y="224"/>
                  <a:pt x="117" y="224"/>
                </a:cubicBezTo>
                <a:cubicBezTo>
                  <a:pt x="119" y="226"/>
                  <a:pt x="121" y="226"/>
                  <a:pt x="123" y="227"/>
                </a:cubicBezTo>
                <a:cubicBezTo>
                  <a:pt x="125" y="228"/>
                  <a:pt x="128" y="229"/>
                  <a:pt x="130" y="230"/>
                </a:cubicBezTo>
                <a:cubicBezTo>
                  <a:pt x="125" y="229"/>
                  <a:pt x="120" y="227"/>
                  <a:pt x="115" y="226"/>
                </a:cubicBezTo>
                <a:cubicBezTo>
                  <a:pt x="115" y="226"/>
                  <a:pt x="115" y="226"/>
                  <a:pt x="115" y="226"/>
                </a:cubicBezTo>
                <a:cubicBezTo>
                  <a:pt x="115" y="225"/>
                  <a:pt x="116" y="223"/>
                  <a:pt x="117" y="221"/>
                </a:cubicBezTo>
                <a:close/>
                <a:moveTo>
                  <a:pt x="16" y="73"/>
                </a:moveTo>
                <a:cubicBezTo>
                  <a:pt x="21" y="60"/>
                  <a:pt x="28" y="47"/>
                  <a:pt x="38" y="36"/>
                </a:cubicBezTo>
                <a:cubicBezTo>
                  <a:pt x="48" y="26"/>
                  <a:pt x="60" y="19"/>
                  <a:pt x="72" y="13"/>
                </a:cubicBezTo>
                <a:cubicBezTo>
                  <a:pt x="73" y="16"/>
                  <a:pt x="76" y="19"/>
                  <a:pt x="77" y="21"/>
                </a:cubicBezTo>
                <a:cubicBezTo>
                  <a:pt x="42" y="37"/>
                  <a:pt x="18" y="71"/>
                  <a:pt x="17" y="111"/>
                </a:cubicBezTo>
                <a:cubicBezTo>
                  <a:pt x="18" y="159"/>
                  <a:pt x="54" y="200"/>
                  <a:pt x="101" y="209"/>
                </a:cubicBezTo>
                <a:cubicBezTo>
                  <a:pt x="120" y="213"/>
                  <a:pt x="140" y="211"/>
                  <a:pt x="157" y="205"/>
                </a:cubicBezTo>
                <a:cubicBezTo>
                  <a:pt x="158" y="207"/>
                  <a:pt x="159" y="209"/>
                  <a:pt x="160" y="212"/>
                </a:cubicBezTo>
                <a:cubicBezTo>
                  <a:pt x="149" y="217"/>
                  <a:pt x="135" y="218"/>
                  <a:pt x="123" y="218"/>
                </a:cubicBezTo>
                <a:cubicBezTo>
                  <a:pt x="113" y="218"/>
                  <a:pt x="102" y="218"/>
                  <a:pt x="92" y="215"/>
                </a:cubicBezTo>
                <a:cubicBezTo>
                  <a:pt x="60" y="208"/>
                  <a:pt x="32" y="189"/>
                  <a:pt x="18" y="158"/>
                </a:cubicBezTo>
                <a:cubicBezTo>
                  <a:pt x="6" y="131"/>
                  <a:pt x="5" y="101"/>
                  <a:pt x="16" y="7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5" name="Freeform 76"/>
          <p:cNvSpPr>
            <a:spLocks noEditPoints="1"/>
          </p:cNvSpPr>
          <p:nvPr/>
        </p:nvSpPr>
        <p:spPr bwMode="auto">
          <a:xfrm>
            <a:off x="7537450" y="2795588"/>
            <a:ext cx="82550" cy="71438"/>
          </a:xfrm>
          <a:custGeom>
            <a:avLst/>
            <a:gdLst>
              <a:gd name="T0" fmla="*/ 17 w 22"/>
              <a:gd name="T1" fmla="*/ 8 h 19"/>
              <a:gd name="T2" fmla="*/ 12 w 22"/>
              <a:gd name="T3" fmla="*/ 3 h 19"/>
              <a:gd name="T4" fmla="*/ 4 w 22"/>
              <a:gd name="T5" fmla="*/ 1 h 19"/>
              <a:gd name="T6" fmla="*/ 2 w 22"/>
              <a:gd name="T7" fmla="*/ 1 h 19"/>
              <a:gd name="T8" fmla="*/ 0 w 22"/>
              <a:gd name="T9" fmla="*/ 2 h 19"/>
              <a:gd name="T10" fmla="*/ 7 w 22"/>
              <a:gd name="T11" fmla="*/ 12 h 19"/>
              <a:gd name="T12" fmla="*/ 17 w 22"/>
              <a:gd name="T13" fmla="*/ 18 h 19"/>
              <a:gd name="T14" fmla="*/ 17 w 22"/>
              <a:gd name="T15" fmla="*/ 8 h 19"/>
              <a:gd name="T16" fmla="*/ 5 w 22"/>
              <a:gd name="T17" fmla="*/ 5 h 19"/>
              <a:gd name="T18" fmla="*/ 12 w 22"/>
              <a:gd name="T19" fmla="*/ 8 h 19"/>
              <a:gd name="T20" fmla="*/ 13 w 22"/>
              <a:gd name="T21" fmla="*/ 8 h 19"/>
              <a:gd name="T22" fmla="*/ 7 w 22"/>
              <a:gd name="T23" fmla="*/ 8 h 19"/>
              <a:gd name="T24" fmla="*/ 7 w 22"/>
              <a:gd name="T25" fmla="*/ 8 h 19"/>
              <a:gd name="T26" fmla="*/ 14 w 22"/>
              <a:gd name="T27" fmla="*/ 12 h 19"/>
              <a:gd name="T28" fmla="*/ 10 w 22"/>
              <a:gd name="T29" fmla="*/ 12 h 19"/>
              <a:gd name="T30" fmla="*/ 8 w 22"/>
              <a:gd name="T31" fmla="*/ 9 h 19"/>
              <a:gd name="T32" fmla="*/ 5 w 22"/>
              <a:gd name="T33" fmla="*/ 5 h 19"/>
              <a:gd name="T34" fmla="*/ 4 w 22"/>
              <a:gd name="T35" fmla="*/ 4 h 19"/>
              <a:gd name="T36" fmla="*/ 5 w 22"/>
              <a:gd name="T37" fmla="*/ 4 h 19"/>
              <a:gd name="T38" fmla="*/ 4 w 22"/>
              <a:gd name="T39" fmla="*/ 4 h 19"/>
              <a:gd name="T40" fmla="*/ 4 w 22"/>
              <a:gd name="T41" fmla="*/ 4 h 19"/>
              <a:gd name="T42" fmla="*/ 4 w 22"/>
              <a:gd name="T43" fmla="*/ 4 h 19"/>
              <a:gd name="T44" fmla="*/ 12 w 22"/>
              <a:gd name="T45" fmla="*/ 7 h 19"/>
              <a:gd name="T46" fmla="*/ 6 w 22"/>
              <a:gd name="T47" fmla="*/ 5 h 19"/>
              <a:gd name="T48" fmla="*/ 11 w 22"/>
              <a:gd name="T49" fmla="*/ 6 h 19"/>
              <a:gd name="T50" fmla="*/ 12 w 22"/>
              <a:gd name="T51" fmla="*/ 7 h 19"/>
              <a:gd name="T52" fmla="*/ 15 w 22"/>
              <a:gd name="T53" fmla="*/ 11 h 19"/>
              <a:gd name="T54" fmla="*/ 8 w 22"/>
              <a:gd name="T55" fmla="*/ 9 h 19"/>
              <a:gd name="T56" fmla="*/ 13 w 22"/>
              <a:gd name="T57" fmla="*/ 9 h 19"/>
              <a:gd name="T58" fmla="*/ 15 w 22"/>
              <a:gd name="T59" fmla="*/ 11 h 19"/>
              <a:gd name="T60" fmla="*/ 16 w 22"/>
              <a:gd name="T61" fmla="*/ 15 h 19"/>
              <a:gd name="T62" fmla="*/ 15 w 22"/>
              <a:gd name="T63" fmla="*/ 15 h 19"/>
              <a:gd name="T64" fmla="*/ 13 w 22"/>
              <a:gd name="T65" fmla="*/ 14 h 19"/>
              <a:gd name="T66" fmla="*/ 11 w 22"/>
              <a:gd name="T67" fmla="*/ 13 h 19"/>
              <a:gd name="T68" fmla="*/ 15 w 22"/>
              <a:gd name="T69" fmla="*/ 12 h 19"/>
              <a:gd name="T70" fmla="*/ 15 w 22"/>
              <a:gd name="T71" fmla="*/ 12 h 19"/>
              <a:gd name="T72" fmla="*/ 16 w 22"/>
              <a:gd name="T73" fmla="*/ 1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19">
                <a:moveTo>
                  <a:pt x="17" y="8"/>
                </a:moveTo>
                <a:cubicBezTo>
                  <a:pt x="15" y="7"/>
                  <a:pt x="14" y="4"/>
                  <a:pt x="12" y="3"/>
                </a:cubicBezTo>
                <a:cubicBezTo>
                  <a:pt x="9" y="2"/>
                  <a:pt x="6" y="2"/>
                  <a:pt x="4" y="1"/>
                </a:cubicBezTo>
                <a:cubicBezTo>
                  <a:pt x="3" y="0"/>
                  <a:pt x="2" y="0"/>
                  <a:pt x="2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6"/>
                  <a:pt x="4" y="10"/>
                  <a:pt x="7" y="12"/>
                </a:cubicBezTo>
                <a:cubicBezTo>
                  <a:pt x="9" y="15"/>
                  <a:pt x="13" y="19"/>
                  <a:pt x="17" y="18"/>
                </a:cubicBezTo>
                <a:cubicBezTo>
                  <a:pt x="22" y="17"/>
                  <a:pt x="19" y="11"/>
                  <a:pt x="17" y="8"/>
                </a:cubicBezTo>
                <a:close/>
                <a:moveTo>
                  <a:pt x="5" y="5"/>
                </a:moveTo>
                <a:cubicBezTo>
                  <a:pt x="7" y="7"/>
                  <a:pt x="10" y="7"/>
                  <a:pt x="12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1" y="8"/>
                  <a:pt x="9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9" y="11"/>
                  <a:pt x="12" y="11"/>
                  <a:pt x="14" y="12"/>
                </a:cubicBezTo>
                <a:cubicBezTo>
                  <a:pt x="13" y="12"/>
                  <a:pt x="12" y="12"/>
                  <a:pt x="10" y="12"/>
                </a:cubicBezTo>
                <a:cubicBezTo>
                  <a:pt x="9" y="11"/>
                  <a:pt x="8" y="10"/>
                  <a:pt x="8" y="9"/>
                </a:cubicBezTo>
                <a:cubicBezTo>
                  <a:pt x="7" y="8"/>
                  <a:pt x="6" y="7"/>
                  <a:pt x="5" y="5"/>
                </a:cubicBezTo>
                <a:close/>
                <a:moveTo>
                  <a:pt x="4" y="4"/>
                </a:moveTo>
                <a:cubicBezTo>
                  <a:pt x="4" y="4"/>
                  <a:pt x="4" y="4"/>
                  <a:pt x="5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lose/>
                <a:moveTo>
                  <a:pt x="12" y="7"/>
                </a:moveTo>
                <a:cubicBezTo>
                  <a:pt x="10" y="6"/>
                  <a:pt x="8" y="6"/>
                  <a:pt x="6" y="5"/>
                </a:cubicBezTo>
                <a:cubicBezTo>
                  <a:pt x="8" y="5"/>
                  <a:pt x="9" y="6"/>
                  <a:pt x="11" y="6"/>
                </a:cubicBezTo>
                <a:cubicBezTo>
                  <a:pt x="11" y="6"/>
                  <a:pt x="12" y="7"/>
                  <a:pt x="12" y="7"/>
                </a:cubicBezTo>
                <a:close/>
                <a:moveTo>
                  <a:pt x="15" y="11"/>
                </a:moveTo>
                <a:cubicBezTo>
                  <a:pt x="13" y="10"/>
                  <a:pt x="10" y="10"/>
                  <a:pt x="8" y="9"/>
                </a:cubicBezTo>
                <a:cubicBezTo>
                  <a:pt x="10" y="9"/>
                  <a:pt x="12" y="9"/>
                  <a:pt x="13" y="9"/>
                </a:cubicBezTo>
                <a:cubicBezTo>
                  <a:pt x="14" y="10"/>
                  <a:pt x="14" y="10"/>
                  <a:pt x="15" y="11"/>
                </a:cubicBezTo>
                <a:close/>
                <a:moveTo>
                  <a:pt x="16" y="15"/>
                </a:moveTo>
                <a:cubicBezTo>
                  <a:pt x="16" y="15"/>
                  <a:pt x="16" y="15"/>
                  <a:pt x="15" y="15"/>
                </a:cubicBezTo>
                <a:cubicBezTo>
                  <a:pt x="15" y="15"/>
                  <a:pt x="14" y="14"/>
                  <a:pt x="13" y="14"/>
                </a:cubicBezTo>
                <a:cubicBezTo>
                  <a:pt x="12" y="14"/>
                  <a:pt x="11" y="13"/>
                  <a:pt x="11" y="13"/>
                </a:cubicBezTo>
                <a:cubicBezTo>
                  <a:pt x="12" y="13"/>
                  <a:pt x="14" y="13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7" y="14"/>
                  <a:pt x="17" y="16"/>
                  <a:pt x="16" y="1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6" name="Freeform 77"/>
          <p:cNvSpPr>
            <a:spLocks noEditPoints="1"/>
          </p:cNvSpPr>
          <p:nvPr/>
        </p:nvSpPr>
        <p:spPr bwMode="auto">
          <a:xfrm>
            <a:off x="7259637" y="2179638"/>
            <a:ext cx="879475" cy="1047750"/>
          </a:xfrm>
          <a:custGeom>
            <a:avLst/>
            <a:gdLst>
              <a:gd name="T0" fmla="*/ 80 w 234"/>
              <a:gd name="T1" fmla="*/ 20 h 279"/>
              <a:gd name="T2" fmla="*/ 57 w 234"/>
              <a:gd name="T3" fmla="*/ 89 h 279"/>
              <a:gd name="T4" fmla="*/ 53 w 234"/>
              <a:gd name="T5" fmla="*/ 106 h 279"/>
              <a:gd name="T6" fmla="*/ 48 w 234"/>
              <a:gd name="T7" fmla="*/ 89 h 279"/>
              <a:gd name="T8" fmla="*/ 95 w 234"/>
              <a:gd name="T9" fmla="*/ 97 h 279"/>
              <a:gd name="T10" fmla="*/ 63 w 234"/>
              <a:gd name="T11" fmla="*/ 99 h 279"/>
              <a:gd name="T12" fmla="*/ 93 w 234"/>
              <a:gd name="T13" fmla="*/ 112 h 279"/>
              <a:gd name="T14" fmla="*/ 92 w 234"/>
              <a:gd name="T15" fmla="*/ 133 h 279"/>
              <a:gd name="T16" fmla="*/ 131 w 234"/>
              <a:gd name="T17" fmla="*/ 154 h 279"/>
              <a:gd name="T18" fmla="*/ 109 w 234"/>
              <a:gd name="T19" fmla="*/ 161 h 279"/>
              <a:gd name="T20" fmla="*/ 99 w 234"/>
              <a:gd name="T21" fmla="*/ 163 h 279"/>
              <a:gd name="T22" fmla="*/ 77 w 234"/>
              <a:gd name="T23" fmla="*/ 141 h 279"/>
              <a:gd name="T24" fmla="*/ 57 w 234"/>
              <a:gd name="T25" fmla="*/ 123 h 279"/>
              <a:gd name="T26" fmla="*/ 60 w 234"/>
              <a:gd name="T27" fmla="*/ 118 h 279"/>
              <a:gd name="T28" fmla="*/ 86 w 234"/>
              <a:gd name="T29" fmla="*/ 120 h 279"/>
              <a:gd name="T30" fmla="*/ 65 w 234"/>
              <a:gd name="T31" fmla="*/ 100 h 279"/>
              <a:gd name="T32" fmla="*/ 116 w 234"/>
              <a:gd name="T33" fmla="*/ 108 h 279"/>
              <a:gd name="T34" fmla="*/ 45 w 234"/>
              <a:gd name="T35" fmla="*/ 78 h 279"/>
              <a:gd name="T36" fmla="*/ 27 w 234"/>
              <a:gd name="T37" fmla="*/ 95 h 279"/>
              <a:gd name="T38" fmla="*/ 20 w 234"/>
              <a:gd name="T39" fmla="*/ 111 h 279"/>
              <a:gd name="T40" fmla="*/ 30 w 234"/>
              <a:gd name="T41" fmla="*/ 88 h 279"/>
              <a:gd name="T42" fmla="*/ 50 w 234"/>
              <a:gd name="T43" fmla="*/ 75 h 279"/>
              <a:gd name="T44" fmla="*/ 148 w 234"/>
              <a:gd name="T45" fmla="*/ 65 h 279"/>
              <a:gd name="T46" fmla="*/ 101 w 234"/>
              <a:gd name="T47" fmla="*/ 51 h 279"/>
              <a:gd name="T48" fmla="*/ 71 w 234"/>
              <a:gd name="T49" fmla="*/ 40 h 279"/>
              <a:gd name="T50" fmla="*/ 64 w 234"/>
              <a:gd name="T51" fmla="*/ 46 h 279"/>
              <a:gd name="T52" fmla="*/ 67 w 234"/>
              <a:gd name="T53" fmla="*/ 57 h 279"/>
              <a:gd name="T54" fmla="*/ 68 w 234"/>
              <a:gd name="T55" fmla="*/ 72 h 279"/>
              <a:gd name="T56" fmla="*/ 133 w 234"/>
              <a:gd name="T57" fmla="*/ 89 h 279"/>
              <a:gd name="T58" fmla="*/ 144 w 234"/>
              <a:gd name="T59" fmla="*/ 80 h 279"/>
              <a:gd name="T60" fmla="*/ 129 w 234"/>
              <a:gd name="T61" fmla="*/ 66 h 279"/>
              <a:gd name="T62" fmla="*/ 132 w 234"/>
              <a:gd name="T63" fmla="*/ 85 h 279"/>
              <a:gd name="T64" fmla="*/ 61 w 234"/>
              <a:gd name="T65" fmla="*/ 72 h 279"/>
              <a:gd name="T66" fmla="*/ 52 w 234"/>
              <a:gd name="T67" fmla="*/ 60 h 279"/>
              <a:gd name="T68" fmla="*/ 57 w 234"/>
              <a:gd name="T69" fmla="*/ 36 h 279"/>
              <a:gd name="T70" fmla="*/ 73 w 234"/>
              <a:gd name="T71" fmla="*/ 27 h 279"/>
              <a:gd name="T72" fmla="*/ 97 w 234"/>
              <a:gd name="T73" fmla="*/ 38 h 279"/>
              <a:gd name="T74" fmla="*/ 97 w 234"/>
              <a:gd name="T75" fmla="*/ 29 h 279"/>
              <a:gd name="T76" fmla="*/ 109 w 234"/>
              <a:gd name="T77" fmla="*/ 38 h 279"/>
              <a:gd name="T78" fmla="*/ 83 w 234"/>
              <a:gd name="T79" fmla="*/ 34 h 279"/>
              <a:gd name="T80" fmla="*/ 222 w 234"/>
              <a:gd name="T81" fmla="*/ 127 h 279"/>
              <a:gd name="T82" fmla="*/ 217 w 234"/>
              <a:gd name="T83" fmla="*/ 128 h 279"/>
              <a:gd name="T84" fmla="*/ 209 w 234"/>
              <a:gd name="T85" fmla="*/ 62 h 279"/>
              <a:gd name="T86" fmla="*/ 221 w 234"/>
              <a:gd name="T87" fmla="*/ 92 h 279"/>
              <a:gd name="T88" fmla="*/ 224 w 234"/>
              <a:gd name="T89" fmla="*/ 115 h 279"/>
              <a:gd name="T90" fmla="*/ 205 w 234"/>
              <a:gd name="T91" fmla="*/ 114 h 279"/>
              <a:gd name="T92" fmla="*/ 201 w 234"/>
              <a:gd name="T93" fmla="*/ 90 h 279"/>
              <a:gd name="T94" fmla="*/ 208 w 234"/>
              <a:gd name="T95" fmla="*/ 73 h 279"/>
              <a:gd name="T96" fmla="*/ 36 w 234"/>
              <a:gd name="T97" fmla="*/ 96 h 279"/>
              <a:gd name="T98" fmla="*/ 119 w 234"/>
              <a:gd name="T99" fmla="*/ 42 h 279"/>
              <a:gd name="T100" fmla="*/ 183 w 234"/>
              <a:gd name="T101" fmla="*/ 34 h 279"/>
              <a:gd name="T102" fmla="*/ 115 w 234"/>
              <a:gd name="T103" fmla="*/ 227 h 279"/>
              <a:gd name="T104" fmla="*/ 168 w 234"/>
              <a:gd name="T105" fmla="*/ 273 h 279"/>
              <a:gd name="T106" fmla="*/ 58 w 234"/>
              <a:gd name="T107" fmla="*/ 262 h 279"/>
              <a:gd name="T108" fmla="*/ 100 w 234"/>
              <a:gd name="T109" fmla="*/ 272 h 279"/>
              <a:gd name="T110" fmla="*/ 145 w 234"/>
              <a:gd name="T111" fmla="*/ 275 h 279"/>
              <a:gd name="T112" fmla="*/ 124 w 234"/>
              <a:gd name="T113" fmla="*/ 233 h 279"/>
              <a:gd name="T114" fmla="*/ 132 w 234"/>
              <a:gd name="T115" fmla="*/ 238 h 279"/>
              <a:gd name="T116" fmla="*/ 178 w 234"/>
              <a:gd name="T117" fmla="*/ 260 h 279"/>
              <a:gd name="T118" fmla="*/ 102 w 234"/>
              <a:gd name="T119" fmla="*/ 254 h 279"/>
              <a:gd name="T120" fmla="*/ 70 w 234"/>
              <a:gd name="T121" fmla="*/ 270 h 279"/>
              <a:gd name="T122" fmla="*/ 117 w 234"/>
              <a:gd name="T123" fmla="*/ 222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4" h="279">
                <a:moveTo>
                  <a:pt x="7" y="94"/>
                </a:moveTo>
                <a:cubicBezTo>
                  <a:pt x="0" y="132"/>
                  <a:pt x="15" y="175"/>
                  <a:pt x="47" y="199"/>
                </a:cubicBezTo>
                <a:cubicBezTo>
                  <a:pt x="61" y="208"/>
                  <a:pt x="77" y="215"/>
                  <a:pt x="93" y="218"/>
                </a:cubicBezTo>
                <a:cubicBezTo>
                  <a:pt x="100" y="220"/>
                  <a:pt x="107" y="221"/>
                  <a:pt x="114" y="221"/>
                </a:cubicBezTo>
                <a:cubicBezTo>
                  <a:pt x="111" y="228"/>
                  <a:pt x="109" y="235"/>
                  <a:pt x="110" y="243"/>
                </a:cubicBezTo>
                <a:cubicBezTo>
                  <a:pt x="92" y="246"/>
                  <a:pt x="71" y="249"/>
                  <a:pt x="55" y="261"/>
                </a:cubicBezTo>
                <a:cubicBezTo>
                  <a:pt x="52" y="263"/>
                  <a:pt x="49" y="268"/>
                  <a:pt x="52" y="271"/>
                </a:cubicBezTo>
                <a:cubicBezTo>
                  <a:pt x="56" y="274"/>
                  <a:pt x="62" y="275"/>
                  <a:pt x="66" y="276"/>
                </a:cubicBezTo>
                <a:cubicBezTo>
                  <a:pt x="84" y="279"/>
                  <a:pt x="102" y="279"/>
                  <a:pt x="120" y="279"/>
                </a:cubicBezTo>
                <a:cubicBezTo>
                  <a:pt x="138" y="279"/>
                  <a:pt x="156" y="278"/>
                  <a:pt x="173" y="275"/>
                </a:cubicBezTo>
                <a:cubicBezTo>
                  <a:pt x="178" y="275"/>
                  <a:pt x="186" y="274"/>
                  <a:pt x="189" y="270"/>
                </a:cubicBezTo>
                <a:cubicBezTo>
                  <a:pt x="192" y="266"/>
                  <a:pt x="183" y="260"/>
                  <a:pt x="180" y="258"/>
                </a:cubicBezTo>
                <a:cubicBezTo>
                  <a:pt x="172" y="252"/>
                  <a:pt x="163" y="249"/>
                  <a:pt x="153" y="247"/>
                </a:cubicBezTo>
                <a:cubicBezTo>
                  <a:pt x="147" y="245"/>
                  <a:pt x="140" y="245"/>
                  <a:pt x="134" y="243"/>
                </a:cubicBezTo>
                <a:cubicBezTo>
                  <a:pt x="134" y="243"/>
                  <a:pt x="134" y="243"/>
                  <a:pt x="134" y="243"/>
                </a:cubicBezTo>
                <a:cubicBezTo>
                  <a:pt x="137" y="235"/>
                  <a:pt x="132" y="228"/>
                  <a:pt x="130" y="221"/>
                </a:cubicBezTo>
                <a:cubicBezTo>
                  <a:pt x="141" y="220"/>
                  <a:pt x="152" y="219"/>
                  <a:pt x="162" y="215"/>
                </a:cubicBezTo>
                <a:cubicBezTo>
                  <a:pt x="164" y="220"/>
                  <a:pt x="168" y="224"/>
                  <a:pt x="173" y="221"/>
                </a:cubicBezTo>
                <a:cubicBezTo>
                  <a:pt x="179" y="216"/>
                  <a:pt x="168" y="206"/>
                  <a:pt x="166" y="201"/>
                </a:cubicBezTo>
                <a:cubicBezTo>
                  <a:pt x="185" y="193"/>
                  <a:pt x="200" y="180"/>
                  <a:pt x="211" y="163"/>
                </a:cubicBezTo>
                <a:cubicBezTo>
                  <a:pt x="234" y="127"/>
                  <a:pt x="231" y="80"/>
                  <a:pt x="203" y="48"/>
                </a:cubicBezTo>
                <a:cubicBezTo>
                  <a:pt x="175" y="15"/>
                  <a:pt x="128" y="3"/>
                  <a:pt x="87" y="17"/>
                </a:cubicBezTo>
                <a:cubicBezTo>
                  <a:pt x="87" y="17"/>
                  <a:pt x="87" y="17"/>
                  <a:pt x="87" y="17"/>
                </a:cubicBezTo>
                <a:cubicBezTo>
                  <a:pt x="84" y="12"/>
                  <a:pt x="83" y="0"/>
                  <a:pt x="74" y="4"/>
                </a:cubicBezTo>
                <a:cubicBezTo>
                  <a:pt x="72" y="6"/>
                  <a:pt x="71" y="8"/>
                  <a:pt x="71" y="10"/>
                </a:cubicBezTo>
                <a:cubicBezTo>
                  <a:pt x="71" y="10"/>
                  <a:pt x="71" y="10"/>
                  <a:pt x="71" y="10"/>
                </a:cubicBezTo>
                <a:cubicBezTo>
                  <a:pt x="55" y="18"/>
                  <a:pt x="40" y="28"/>
                  <a:pt x="29" y="43"/>
                </a:cubicBezTo>
                <a:cubicBezTo>
                  <a:pt x="18" y="58"/>
                  <a:pt x="10" y="76"/>
                  <a:pt x="7" y="94"/>
                </a:cubicBezTo>
                <a:close/>
                <a:moveTo>
                  <a:pt x="84" y="18"/>
                </a:moveTo>
                <a:cubicBezTo>
                  <a:pt x="83" y="19"/>
                  <a:pt x="82" y="19"/>
                  <a:pt x="80" y="20"/>
                </a:cubicBezTo>
                <a:cubicBezTo>
                  <a:pt x="78" y="17"/>
                  <a:pt x="70" y="8"/>
                  <a:pt x="77" y="6"/>
                </a:cubicBezTo>
                <a:cubicBezTo>
                  <a:pt x="82" y="5"/>
                  <a:pt x="83" y="15"/>
                  <a:pt x="84" y="18"/>
                </a:cubicBezTo>
                <a:close/>
                <a:moveTo>
                  <a:pt x="58" y="86"/>
                </a:moveTo>
                <a:cubicBezTo>
                  <a:pt x="56" y="85"/>
                  <a:pt x="54" y="84"/>
                  <a:pt x="52" y="84"/>
                </a:cubicBezTo>
                <a:cubicBezTo>
                  <a:pt x="49" y="82"/>
                  <a:pt x="57" y="84"/>
                  <a:pt x="58" y="84"/>
                </a:cubicBezTo>
                <a:cubicBezTo>
                  <a:pt x="58" y="85"/>
                  <a:pt x="58" y="85"/>
                  <a:pt x="58" y="86"/>
                </a:cubicBezTo>
                <a:close/>
                <a:moveTo>
                  <a:pt x="56" y="101"/>
                </a:moveTo>
                <a:cubicBezTo>
                  <a:pt x="53" y="99"/>
                  <a:pt x="48" y="100"/>
                  <a:pt x="45" y="99"/>
                </a:cubicBezTo>
                <a:cubicBezTo>
                  <a:pt x="40" y="97"/>
                  <a:pt x="46" y="98"/>
                  <a:pt x="47" y="98"/>
                </a:cubicBezTo>
                <a:cubicBezTo>
                  <a:pt x="48" y="99"/>
                  <a:pt x="49" y="99"/>
                  <a:pt x="51" y="99"/>
                </a:cubicBezTo>
                <a:cubicBezTo>
                  <a:pt x="53" y="99"/>
                  <a:pt x="54" y="100"/>
                  <a:pt x="56" y="99"/>
                </a:cubicBezTo>
                <a:cubicBezTo>
                  <a:pt x="56" y="100"/>
                  <a:pt x="56" y="100"/>
                  <a:pt x="56" y="101"/>
                </a:cubicBezTo>
                <a:close/>
                <a:moveTo>
                  <a:pt x="56" y="97"/>
                </a:moveTo>
                <a:cubicBezTo>
                  <a:pt x="56" y="98"/>
                  <a:pt x="56" y="98"/>
                  <a:pt x="56" y="98"/>
                </a:cubicBezTo>
                <a:cubicBezTo>
                  <a:pt x="53" y="97"/>
                  <a:pt x="49" y="96"/>
                  <a:pt x="46" y="95"/>
                </a:cubicBezTo>
                <a:cubicBezTo>
                  <a:pt x="47" y="95"/>
                  <a:pt x="51" y="95"/>
                  <a:pt x="52" y="96"/>
                </a:cubicBezTo>
                <a:cubicBezTo>
                  <a:pt x="54" y="96"/>
                  <a:pt x="55" y="97"/>
                  <a:pt x="56" y="97"/>
                </a:cubicBezTo>
                <a:cubicBezTo>
                  <a:pt x="56" y="97"/>
                  <a:pt x="56" y="97"/>
                  <a:pt x="56" y="97"/>
                </a:cubicBezTo>
                <a:close/>
                <a:moveTo>
                  <a:pt x="56" y="96"/>
                </a:moveTo>
                <a:cubicBezTo>
                  <a:pt x="53" y="94"/>
                  <a:pt x="50" y="93"/>
                  <a:pt x="47" y="92"/>
                </a:cubicBezTo>
                <a:cubicBezTo>
                  <a:pt x="50" y="93"/>
                  <a:pt x="53" y="93"/>
                  <a:pt x="56" y="93"/>
                </a:cubicBezTo>
                <a:cubicBezTo>
                  <a:pt x="56" y="94"/>
                  <a:pt x="56" y="95"/>
                  <a:pt x="56" y="96"/>
                </a:cubicBezTo>
                <a:close/>
                <a:moveTo>
                  <a:pt x="51" y="90"/>
                </a:moveTo>
                <a:cubicBezTo>
                  <a:pt x="49" y="89"/>
                  <a:pt x="54" y="90"/>
                  <a:pt x="54" y="90"/>
                </a:cubicBezTo>
                <a:cubicBezTo>
                  <a:pt x="55" y="90"/>
                  <a:pt x="56" y="90"/>
                  <a:pt x="57" y="90"/>
                </a:cubicBezTo>
                <a:cubicBezTo>
                  <a:pt x="57" y="90"/>
                  <a:pt x="56" y="91"/>
                  <a:pt x="56" y="92"/>
                </a:cubicBezTo>
                <a:cubicBezTo>
                  <a:pt x="55" y="91"/>
                  <a:pt x="53" y="90"/>
                  <a:pt x="51" y="90"/>
                </a:cubicBezTo>
                <a:close/>
                <a:moveTo>
                  <a:pt x="49" y="88"/>
                </a:moveTo>
                <a:cubicBezTo>
                  <a:pt x="49" y="87"/>
                  <a:pt x="49" y="87"/>
                  <a:pt x="49" y="86"/>
                </a:cubicBezTo>
                <a:cubicBezTo>
                  <a:pt x="51" y="87"/>
                  <a:pt x="55" y="89"/>
                  <a:pt x="57" y="89"/>
                </a:cubicBezTo>
                <a:cubicBezTo>
                  <a:pt x="54" y="89"/>
                  <a:pt x="51" y="88"/>
                  <a:pt x="49" y="88"/>
                </a:cubicBezTo>
                <a:close/>
                <a:moveTo>
                  <a:pt x="49" y="83"/>
                </a:moveTo>
                <a:cubicBezTo>
                  <a:pt x="49" y="83"/>
                  <a:pt x="49" y="83"/>
                  <a:pt x="49" y="83"/>
                </a:cubicBezTo>
                <a:cubicBezTo>
                  <a:pt x="51" y="84"/>
                  <a:pt x="52" y="84"/>
                  <a:pt x="53" y="85"/>
                </a:cubicBezTo>
                <a:cubicBezTo>
                  <a:pt x="55" y="85"/>
                  <a:pt x="60" y="87"/>
                  <a:pt x="55" y="86"/>
                </a:cubicBezTo>
                <a:cubicBezTo>
                  <a:pt x="53" y="86"/>
                  <a:pt x="51" y="85"/>
                  <a:pt x="49" y="86"/>
                </a:cubicBezTo>
                <a:cubicBezTo>
                  <a:pt x="49" y="85"/>
                  <a:pt x="49" y="85"/>
                  <a:pt x="49" y="85"/>
                </a:cubicBezTo>
                <a:cubicBezTo>
                  <a:pt x="49" y="84"/>
                  <a:pt x="49" y="84"/>
                  <a:pt x="49" y="83"/>
                </a:cubicBezTo>
                <a:close/>
                <a:moveTo>
                  <a:pt x="57" y="87"/>
                </a:moveTo>
                <a:cubicBezTo>
                  <a:pt x="57" y="88"/>
                  <a:pt x="57" y="88"/>
                  <a:pt x="57" y="88"/>
                </a:cubicBezTo>
                <a:cubicBezTo>
                  <a:pt x="56" y="88"/>
                  <a:pt x="55" y="88"/>
                  <a:pt x="55" y="87"/>
                </a:cubicBezTo>
                <a:cubicBezTo>
                  <a:pt x="54" y="87"/>
                  <a:pt x="51" y="86"/>
                  <a:pt x="53" y="86"/>
                </a:cubicBezTo>
                <a:cubicBezTo>
                  <a:pt x="54" y="87"/>
                  <a:pt x="56" y="87"/>
                  <a:pt x="57" y="87"/>
                </a:cubicBezTo>
                <a:close/>
                <a:moveTo>
                  <a:pt x="55" y="106"/>
                </a:moveTo>
                <a:cubicBezTo>
                  <a:pt x="53" y="106"/>
                  <a:pt x="51" y="105"/>
                  <a:pt x="49" y="105"/>
                </a:cubicBezTo>
                <a:cubicBezTo>
                  <a:pt x="47" y="104"/>
                  <a:pt x="46" y="104"/>
                  <a:pt x="44" y="103"/>
                </a:cubicBezTo>
                <a:cubicBezTo>
                  <a:pt x="43" y="102"/>
                  <a:pt x="40" y="101"/>
                  <a:pt x="44" y="102"/>
                </a:cubicBezTo>
                <a:cubicBezTo>
                  <a:pt x="48" y="102"/>
                  <a:pt x="52" y="104"/>
                  <a:pt x="56" y="103"/>
                </a:cubicBezTo>
                <a:cubicBezTo>
                  <a:pt x="56" y="104"/>
                  <a:pt x="56" y="105"/>
                  <a:pt x="55" y="106"/>
                </a:cubicBezTo>
                <a:close/>
                <a:moveTo>
                  <a:pt x="45" y="106"/>
                </a:moveTo>
                <a:cubicBezTo>
                  <a:pt x="46" y="107"/>
                  <a:pt x="47" y="107"/>
                  <a:pt x="48" y="107"/>
                </a:cubicBezTo>
                <a:cubicBezTo>
                  <a:pt x="50" y="107"/>
                  <a:pt x="52" y="108"/>
                  <a:pt x="54" y="108"/>
                </a:cubicBezTo>
                <a:cubicBezTo>
                  <a:pt x="53" y="108"/>
                  <a:pt x="52" y="109"/>
                  <a:pt x="50" y="109"/>
                </a:cubicBezTo>
                <a:cubicBezTo>
                  <a:pt x="49" y="109"/>
                  <a:pt x="48" y="109"/>
                  <a:pt x="47" y="108"/>
                </a:cubicBezTo>
                <a:cubicBezTo>
                  <a:pt x="45" y="108"/>
                  <a:pt x="44" y="108"/>
                  <a:pt x="42" y="107"/>
                </a:cubicBezTo>
                <a:cubicBezTo>
                  <a:pt x="40" y="105"/>
                  <a:pt x="45" y="106"/>
                  <a:pt x="45" y="106"/>
                </a:cubicBezTo>
                <a:close/>
                <a:moveTo>
                  <a:pt x="40" y="102"/>
                </a:moveTo>
                <a:cubicBezTo>
                  <a:pt x="40" y="102"/>
                  <a:pt x="40" y="102"/>
                  <a:pt x="40" y="101"/>
                </a:cubicBezTo>
                <a:cubicBezTo>
                  <a:pt x="40" y="101"/>
                  <a:pt x="40" y="101"/>
                  <a:pt x="40" y="101"/>
                </a:cubicBezTo>
                <a:cubicBezTo>
                  <a:pt x="44" y="104"/>
                  <a:pt x="49" y="105"/>
                  <a:pt x="53" y="106"/>
                </a:cubicBezTo>
                <a:cubicBezTo>
                  <a:pt x="53" y="106"/>
                  <a:pt x="54" y="107"/>
                  <a:pt x="55" y="107"/>
                </a:cubicBezTo>
                <a:cubicBezTo>
                  <a:pt x="55" y="107"/>
                  <a:pt x="55" y="107"/>
                  <a:pt x="55" y="107"/>
                </a:cubicBezTo>
                <a:cubicBezTo>
                  <a:pt x="55" y="107"/>
                  <a:pt x="55" y="107"/>
                  <a:pt x="55" y="107"/>
                </a:cubicBezTo>
                <a:cubicBezTo>
                  <a:pt x="53" y="107"/>
                  <a:pt x="51" y="107"/>
                  <a:pt x="50" y="106"/>
                </a:cubicBezTo>
                <a:cubicBezTo>
                  <a:pt x="47" y="106"/>
                  <a:pt x="44" y="105"/>
                  <a:pt x="40" y="105"/>
                </a:cubicBezTo>
                <a:cubicBezTo>
                  <a:pt x="40" y="105"/>
                  <a:pt x="40" y="105"/>
                  <a:pt x="40" y="105"/>
                </a:cubicBezTo>
                <a:cubicBezTo>
                  <a:pt x="40" y="104"/>
                  <a:pt x="40" y="103"/>
                  <a:pt x="40" y="102"/>
                </a:cubicBezTo>
                <a:close/>
                <a:moveTo>
                  <a:pt x="41" y="101"/>
                </a:moveTo>
                <a:cubicBezTo>
                  <a:pt x="41" y="100"/>
                  <a:pt x="42" y="99"/>
                  <a:pt x="42" y="98"/>
                </a:cubicBezTo>
                <a:cubicBezTo>
                  <a:pt x="45" y="100"/>
                  <a:pt x="50" y="100"/>
                  <a:pt x="53" y="101"/>
                </a:cubicBezTo>
                <a:cubicBezTo>
                  <a:pt x="54" y="101"/>
                  <a:pt x="56" y="101"/>
                  <a:pt x="56" y="102"/>
                </a:cubicBezTo>
                <a:cubicBezTo>
                  <a:pt x="56" y="102"/>
                  <a:pt x="56" y="102"/>
                  <a:pt x="56" y="103"/>
                </a:cubicBezTo>
                <a:cubicBezTo>
                  <a:pt x="56" y="103"/>
                  <a:pt x="55" y="103"/>
                  <a:pt x="54" y="103"/>
                </a:cubicBezTo>
                <a:cubicBezTo>
                  <a:pt x="52" y="103"/>
                  <a:pt x="51" y="102"/>
                  <a:pt x="49" y="102"/>
                </a:cubicBezTo>
                <a:cubicBezTo>
                  <a:pt x="46" y="101"/>
                  <a:pt x="44" y="101"/>
                  <a:pt x="41" y="101"/>
                </a:cubicBezTo>
                <a:cubicBezTo>
                  <a:pt x="41" y="101"/>
                  <a:pt x="41" y="101"/>
                  <a:pt x="41" y="101"/>
                </a:cubicBezTo>
                <a:close/>
                <a:moveTo>
                  <a:pt x="43" y="97"/>
                </a:moveTo>
                <a:cubicBezTo>
                  <a:pt x="43" y="96"/>
                  <a:pt x="44" y="96"/>
                  <a:pt x="44" y="95"/>
                </a:cubicBezTo>
                <a:cubicBezTo>
                  <a:pt x="44" y="95"/>
                  <a:pt x="44" y="95"/>
                  <a:pt x="45" y="95"/>
                </a:cubicBezTo>
                <a:cubicBezTo>
                  <a:pt x="46" y="96"/>
                  <a:pt x="48" y="96"/>
                  <a:pt x="50" y="97"/>
                </a:cubicBezTo>
                <a:cubicBezTo>
                  <a:pt x="51" y="98"/>
                  <a:pt x="53" y="98"/>
                  <a:pt x="54" y="98"/>
                </a:cubicBezTo>
                <a:cubicBezTo>
                  <a:pt x="56" y="99"/>
                  <a:pt x="56" y="99"/>
                  <a:pt x="55" y="99"/>
                </a:cubicBezTo>
                <a:cubicBezTo>
                  <a:pt x="51" y="99"/>
                  <a:pt x="47" y="97"/>
                  <a:pt x="43" y="97"/>
                </a:cubicBezTo>
                <a:close/>
                <a:moveTo>
                  <a:pt x="45" y="94"/>
                </a:moveTo>
                <a:cubicBezTo>
                  <a:pt x="46" y="93"/>
                  <a:pt x="46" y="93"/>
                  <a:pt x="46" y="92"/>
                </a:cubicBezTo>
                <a:cubicBezTo>
                  <a:pt x="49" y="93"/>
                  <a:pt x="51" y="94"/>
                  <a:pt x="53" y="95"/>
                </a:cubicBezTo>
                <a:cubicBezTo>
                  <a:pt x="54" y="95"/>
                  <a:pt x="58" y="97"/>
                  <a:pt x="54" y="96"/>
                </a:cubicBezTo>
                <a:cubicBezTo>
                  <a:pt x="51" y="95"/>
                  <a:pt x="48" y="94"/>
                  <a:pt x="45" y="94"/>
                </a:cubicBezTo>
                <a:close/>
                <a:moveTo>
                  <a:pt x="47" y="92"/>
                </a:moveTo>
                <a:cubicBezTo>
                  <a:pt x="47" y="91"/>
                  <a:pt x="48" y="90"/>
                  <a:pt x="48" y="89"/>
                </a:cubicBezTo>
                <a:cubicBezTo>
                  <a:pt x="50" y="90"/>
                  <a:pt x="52" y="91"/>
                  <a:pt x="54" y="91"/>
                </a:cubicBezTo>
                <a:cubicBezTo>
                  <a:pt x="58" y="93"/>
                  <a:pt x="54" y="92"/>
                  <a:pt x="53" y="92"/>
                </a:cubicBezTo>
                <a:cubicBezTo>
                  <a:pt x="51" y="92"/>
                  <a:pt x="49" y="92"/>
                  <a:pt x="47" y="92"/>
                </a:cubicBezTo>
                <a:close/>
                <a:moveTo>
                  <a:pt x="45" y="80"/>
                </a:moveTo>
                <a:cubicBezTo>
                  <a:pt x="44" y="80"/>
                  <a:pt x="44" y="81"/>
                  <a:pt x="43" y="81"/>
                </a:cubicBezTo>
                <a:cubicBezTo>
                  <a:pt x="39" y="80"/>
                  <a:pt x="35" y="78"/>
                  <a:pt x="31" y="77"/>
                </a:cubicBezTo>
                <a:cubicBezTo>
                  <a:pt x="27" y="75"/>
                  <a:pt x="31" y="77"/>
                  <a:pt x="33" y="77"/>
                </a:cubicBezTo>
                <a:cubicBezTo>
                  <a:pt x="34" y="77"/>
                  <a:pt x="35" y="78"/>
                  <a:pt x="36" y="78"/>
                </a:cubicBezTo>
                <a:cubicBezTo>
                  <a:pt x="44" y="79"/>
                  <a:pt x="51" y="82"/>
                  <a:pt x="59" y="82"/>
                </a:cubicBezTo>
                <a:cubicBezTo>
                  <a:pt x="59" y="82"/>
                  <a:pt x="59" y="83"/>
                  <a:pt x="59" y="83"/>
                </a:cubicBezTo>
                <a:cubicBezTo>
                  <a:pt x="58" y="83"/>
                  <a:pt x="58" y="83"/>
                  <a:pt x="58" y="83"/>
                </a:cubicBezTo>
                <a:cubicBezTo>
                  <a:pt x="58" y="83"/>
                  <a:pt x="58" y="83"/>
                  <a:pt x="58" y="83"/>
                </a:cubicBezTo>
                <a:cubicBezTo>
                  <a:pt x="55" y="83"/>
                  <a:pt x="52" y="83"/>
                  <a:pt x="49" y="82"/>
                </a:cubicBezTo>
                <a:cubicBezTo>
                  <a:pt x="49" y="82"/>
                  <a:pt x="49" y="83"/>
                  <a:pt x="49" y="83"/>
                </a:cubicBezTo>
                <a:cubicBezTo>
                  <a:pt x="48" y="81"/>
                  <a:pt x="47" y="80"/>
                  <a:pt x="45" y="80"/>
                </a:cubicBezTo>
                <a:close/>
                <a:moveTo>
                  <a:pt x="85" y="94"/>
                </a:moveTo>
                <a:cubicBezTo>
                  <a:pt x="94" y="98"/>
                  <a:pt x="103" y="101"/>
                  <a:pt x="113" y="104"/>
                </a:cubicBezTo>
                <a:cubicBezTo>
                  <a:pt x="115" y="104"/>
                  <a:pt x="117" y="105"/>
                  <a:pt x="119" y="106"/>
                </a:cubicBezTo>
                <a:cubicBezTo>
                  <a:pt x="119" y="106"/>
                  <a:pt x="119" y="106"/>
                  <a:pt x="119" y="106"/>
                </a:cubicBezTo>
                <a:cubicBezTo>
                  <a:pt x="118" y="106"/>
                  <a:pt x="116" y="106"/>
                  <a:pt x="116" y="106"/>
                </a:cubicBezTo>
                <a:cubicBezTo>
                  <a:pt x="113" y="105"/>
                  <a:pt x="111" y="104"/>
                  <a:pt x="108" y="103"/>
                </a:cubicBezTo>
                <a:cubicBezTo>
                  <a:pt x="102" y="101"/>
                  <a:pt x="95" y="100"/>
                  <a:pt x="89" y="98"/>
                </a:cubicBezTo>
                <a:cubicBezTo>
                  <a:pt x="83" y="97"/>
                  <a:pt x="78" y="95"/>
                  <a:pt x="72" y="93"/>
                </a:cubicBezTo>
                <a:cubicBezTo>
                  <a:pt x="70" y="92"/>
                  <a:pt x="68" y="91"/>
                  <a:pt x="66" y="91"/>
                </a:cubicBezTo>
                <a:cubicBezTo>
                  <a:pt x="66" y="91"/>
                  <a:pt x="66" y="90"/>
                  <a:pt x="67" y="90"/>
                </a:cubicBezTo>
                <a:cubicBezTo>
                  <a:pt x="67" y="89"/>
                  <a:pt x="67" y="89"/>
                  <a:pt x="67" y="89"/>
                </a:cubicBezTo>
                <a:cubicBezTo>
                  <a:pt x="67" y="89"/>
                  <a:pt x="67" y="89"/>
                  <a:pt x="67" y="89"/>
                </a:cubicBezTo>
                <a:cubicBezTo>
                  <a:pt x="73" y="91"/>
                  <a:pt x="79" y="93"/>
                  <a:pt x="85" y="94"/>
                </a:cubicBezTo>
                <a:close/>
                <a:moveTo>
                  <a:pt x="90" y="96"/>
                </a:moveTo>
                <a:cubicBezTo>
                  <a:pt x="92" y="96"/>
                  <a:pt x="94" y="97"/>
                  <a:pt x="95" y="97"/>
                </a:cubicBezTo>
                <a:cubicBezTo>
                  <a:pt x="103" y="99"/>
                  <a:pt x="111" y="102"/>
                  <a:pt x="119" y="102"/>
                </a:cubicBezTo>
                <a:cubicBezTo>
                  <a:pt x="119" y="103"/>
                  <a:pt x="119" y="104"/>
                  <a:pt x="119" y="105"/>
                </a:cubicBezTo>
                <a:cubicBezTo>
                  <a:pt x="116" y="104"/>
                  <a:pt x="113" y="104"/>
                  <a:pt x="111" y="102"/>
                </a:cubicBezTo>
                <a:cubicBezTo>
                  <a:pt x="106" y="101"/>
                  <a:pt x="100" y="99"/>
                  <a:pt x="95" y="98"/>
                </a:cubicBezTo>
                <a:cubicBezTo>
                  <a:pt x="94" y="97"/>
                  <a:pt x="92" y="96"/>
                  <a:pt x="90" y="96"/>
                </a:cubicBezTo>
                <a:close/>
                <a:moveTo>
                  <a:pt x="119" y="101"/>
                </a:moveTo>
                <a:cubicBezTo>
                  <a:pt x="116" y="100"/>
                  <a:pt x="114" y="100"/>
                  <a:pt x="111" y="99"/>
                </a:cubicBezTo>
                <a:cubicBezTo>
                  <a:pt x="107" y="98"/>
                  <a:pt x="102" y="96"/>
                  <a:pt x="97" y="95"/>
                </a:cubicBezTo>
                <a:cubicBezTo>
                  <a:pt x="88" y="91"/>
                  <a:pt x="78" y="89"/>
                  <a:pt x="70" y="84"/>
                </a:cubicBezTo>
                <a:cubicBezTo>
                  <a:pt x="76" y="88"/>
                  <a:pt x="87" y="90"/>
                  <a:pt x="95" y="92"/>
                </a:cubicBezTo>
                <a:cubicBezTo>
                  <a:pt x="103" y="94"/>
                  <a:pt x="112" y="95"/>
                  <a:pt x="120" y="99"/>
                </a:cubicBezTo>
                <a:cubicBezTo>
                  <a:pt x="119" y="99"/>
                  <a:pt x="119" y="100"/>
                  <a:pt x="119" y="101"/>
                </a:cubicBezTo>
                <a:close/>
                <a:moveTo>
                  <a:pt x="120" y="109"/>
                </a:moveTo>
                <a:cubicBezTo>
                  <a:pt x="116" y="107"/>
                  <a:pt x="112" y="106"/>
                  <a:pt x="108" y="105"/>
                </a:cubicBezTo>
                <a:cubicBezTo>
                  <a:pt x="103" y="103"/>
                  <a:pt x="98" y="102"/>
                  <a:pt x="93" y="100"/>
                </a:cubicBezTo>
                <a:cubicBezTo>
                  <a:pt x="87" y="99"/>
                  <a:pt x="81" y="97"/>
                  <a:pt x="76" y="95"/>
                </a:cubicBezTo>
                <a:cubicBezTo>
                  <a:pt x="83" y="97"/>
                  <a:pt x="90" y="99"/>
                  <a:pt x="97" y="101"/>
                </a:cubicBezTo>
                <a:cubicBezTo>
                  <a:pt x="102" y="102"/>
                  <a:pt x="106" y="103"/>
                  <a:pt x="110" y="105"/>
                </a:cubicBezTo>
                <a:cubicBezTo>
                  <a:pt x="113" y="106"/>
                  <a:pt x="116" y="107"/>
                  <a:pt x="119" y="107"/>
                </a:cubicBezTo>
                <a:cubicBezTo>
                  <a:pt x="119" y="107"/>
                  <a:pt x="119" y="108"/>
                  <a:pt x="120" y="109"/>
                </a:cubicBezTo>
                <a:close/>
                <a:moveTo>
                  <a:pt x="121" y="113"/>
                </a:moveTo>
                <a:cubicBezTo>
                  <a:pt x="117" y="111"/>
                  <a:pt x="113" y="110"/>
                  <a:pt x="109" y="109"/>
                </a:cubicBezTo>
                <a:cubicBezTo>
                  <a:pt x="105" y="108"/>
                  <a:pt x="102" y="106"/>
                  <a:pt x="98" y="104"/>
                </a:cubicBezTo>
                <a:cubicBezTo>
                  <a:pt x="102" y="105"/>
                  <a:pt x="106" y="107"/>
                  <a:pt x="109" y="108"/>
                </a:cubicBezTo>
                <a:cubicBezTo>
                  <a:pt x="113" y="109"/>
                  <a:pt x="116" y="110"/>
                  <a:pt x="120" y="110"/>
                </a:cubicBezTo>
                <a:cubicBezTo>
                  <a:pt x="120" y="111"/>
                  <a:pt x="121" y="112"/>
                  <a:pt x="121" y="113"/>
                </a:cubicBezTo>
                <a:close/>
                <a:moveTo>
                  <a:pt x="122" y="116"/>
                </a:moveTo>
                <a:cubicBezTo>
                  <a:pt x="114" y="112"/>
                  <a:pt x="104" y="110"/>
                  <a:pt x="95" y="108"/>
                </a:cubicBezTo>
                <a:cubicBezTo>
                  <a:pt x="84" y="105"/>
                  <a:pt x="74" y="102"/>
                  <a:pt x="6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3" y="98"/>
                  <a:pt x="63" y="98"/>
                  <a:pt x="63" y="97"/>
                </a:cubicBezTo>
                <a:cubicBezTo>
                  <a:pt x="74" y="101"/>
                  <a:pt x="85" y="105"/>
                  <a:pt x="96" y="108"/>
                </a:cubicBezTo>
                <a:cubicBezTo>
                  <a:pt x="101" y="109"/>
                  <a:pt x="106" y="110"/>
                  <a:pt x="111" y="112"/>
                </a:cubicBezTo>
                <a:cubicBezTo>
                  <a:pt x="114" y="113"/>
                  <a:pt x="118" y="114"/>
                  <a:pt x="122" y="114"/>
                </a:cubicBezTo>
                <a:cubicBezTo>
                  <a:pt x="122" y="115"/>
                  <a:pt x="122" y="116"/>
                  <a:pt x="122" y="116"/>
                </a:cubicBezTo>
                <a:close/>
                <a:moveTo>
                  <a:pt x="123" y="120"/>
                </a:moveTo>
                <a:cubicBezTo>
                  <a:pt x="115" y="116"/>
                  <a:pt x="106" y="113"/>
                  <a:pt x="97" y="110"/>
                </a:cubicBezTo>
                <a:cubicBezTo>
                  <a:pt x="90" y="108"/>
                  <a:pt x="83" y="105"/>
                  <a:pt x="76" y="103"/>
                </a:cubicBezTo>
                <a:cubicBezTo>
                  <a:pt x="77" y="103"/>
                  <a:pt x="77" y="103"/>
                  <a:pt x="78" y="104"/>
                </a:cubicBezTo>
                <a:cubicBezTo>
                  <a:pt x="83" y="105"/>
                  <a:pt x="88" y="107"/>
                  <a:pt x="93" y="108"/>
                </a:cubicBezTo>
                <a:cubicBezTo>
                  <a:pt x="103" y="111"/>
                  <a:pt x="113" y="113"/>
                  <a:pt x="123" y="117"/>
                </a:cubicBezTo>
                <a:cubicBezTo>
                  <a:pt x="123" y="118"/>
                  <a:pt x="123" y="119"/>
                  <a:pt x="123" y="120"/>
                </a:cubicBezTo>
                <a:close/>
                <a:moveTo>
                  <a:pt x="71" y="110"/>
                </a:moveTo>
                <a:cubicBezTo>
                  <a:pt x="77" y="112"/>
                  <a:pt x="83" y="114"/>
                  <a:pt x="90" y="115"/>
                </a:cubicBezTo>
                <a:cubicBezTo>
                  <a:pt x="96" y="117"/>
                  <a:pt x="102" y="119"/>
                  <a:pt x="108" y="121"/>
                </a:cubicBezTo>
                <a:cubicBezTo>
                  <a:pt x="112" y="122"/>
                  <a:pt x="115" y="123"/>
                  <a:pt x="118" y="124"/>
                </a:cubicBezTo>
                <a:cubicBezTo>
                  <a:pt x="120" y="125"/>
                  <a:pt x="121" y="126"/>
                  <a:pt x="123" y="126"/>
                </a:cubicBezTo>
                <a:cubicBezTo>
                  <a:pt x="123" y="127"/>
                  <a:pt x="123" y="128"/>
                  <a:pt x="123" y="129"/>
                </a:cubicBezTo>
                <a:cubicBezTo>
                  <a:pt x="113" y="125"/>
                  <a:pt x="104" y="122"/>
                  <a:pt x="94" y="119"/>
                </a:cubicBezTo>
                <a:cubicBezTo>
                  <a:pt x="88" y="117"/>
                  <a:pt x="82" y="115"/>
                  <a:pt x="76" y="114"/>
                </a:cubicBezTo>
                <a:cubicBezTo>
                  <a:pt x="71" y="112"/>
                  <a:pt x="67" y="111"/>
                  <a:pt x="62" y="109"/>
                </a:cubicBezTo>
                <a:cubicBezTo>
                  <a:pt x="62" y="109"/>
                  <a:pt x="62" y="108"/>
                  <a:pt x="62" y="108"/>
                </a:cubicBezTo>
                <a:cubicBezTo>
                  <a:pt x="65" y="109"/>
                  <a:pt x="68" y="110"/>
                  <a:pt x="71" y="110"/>
                </a:cubicBezTo>
                <a:close/>
                <a:moveTo>
                  <a:pt x="123" y="125"/>
                </a:moveTo>
                <a:cubicBezTo>
                  <a:pt x="119" y="123"/>
                  <a:pt x="115" y="121"/>
                  <a:pt x="111" y="120"/>
                </a:cubicBezTo>
                <a:cubicBezTo>
                  <a:pt x="106" y="118"/>
                  <a:pt x="101" y="116"/>
                  <a:pt x="96" y="114"/>
                </a:cubicBezTo>
                <a:cubicBezTo>
                  <a:pt x="90" y="112"/>
                  <a:pt x="85" y="111"/>
                  <a:pt x="79" y="109"/>
                </a:cubicBezTo>
                <a:cubicBezTo>
                  <a:pt x="79" y="109"/>
                  <a:pt x="78" y="108"/>
                  <a:pt x="77" y="108"/>
                </a:cubicBezTo>
                <a:cubicBezTo>
                  <a:pt x="77" y="108"/>
                  <a:pt x="77" y="108"/>
                  <a:pt x="78" y="108"/>
                </a:cubicBezTo>
                <a:cubicBezTo>
                  <a:pt x="83" y="110"/>
                  <a:pt x="88" y="111"/>
                  <a:pt x="93" y="112"/>
                </a:cubicBezTo>
                <a:cubicBezTo>
                  <a:pt x="103" y="115"/>
                  <a:pt x="113" y="120"/>
                  <a:pt x="123" y="122"/>
                </a:cubicBezTo>
                <a:cubicBezTo>
                  <a:pt x="123" y="123"/>
                  <a:pt x="123" y="124"/>
                  <a:pt x="123" y="125"/>
                </a:cubicBezTo>
                <a:close/>
                <a:moveTo>
                  <a:pt x="123" y="133"/>
                </a:moveTo>
                <a:cubicBezTo>
                  <a:pt x="120" y="131"/>
                  <a:pt x="118" y="130"/>
                  <a:pt x="115" y="129"/>
                </a:cubicBezTo>
                <a:cubicBezTo>
                  <a:pt x="117" y="130"/>
                  <a:pt x="120" y="130"/>
                  <a:pt x="123" y="131"/>
                </a:cubicBezTo>
                <a:cubicBezTo>
                  <a:pt x="123" y="131"/>
                  <a:pt x="123" y="131"/>
                  <a:pt x="123" y="131"/>
                </a:cubicBezTo>
                <a:cubicBezTo>
                  <a:pt x="123" y="132"/>
                  <a:pt x="123" y="132"/>
                  <a:pt x="123" y="133"/>
                </a:cubicBezTo>
                <a:close/>
                <a:moveTo>
                  <a:pt x="125" y="138"/>
                </a:moveTo>
                <a:cubicBezTo>
                  <a:pt x="117" y="134"/>
                  <a:pt x="109" y="130"/>
                  <a:pt x="100" y="127"/>
                </a:cubicBezTo>
                <a:cubicBezTo>
                  <a:pt x="104" y="128"/>
                  <a:pt x="108" y="130"/>
                  <a:pt x="112" y="131"/>
                </a:cubicBezTo>
                <a:cubicBezTo>
                  <a:pt x="116" y="132"/>
                  <a:pt x="120" y="135"/>
                  <a:pt x="124" y="136"/>
                </a:cubicBezTo>
                <a:cubicBezTo>
                  <a:pt x="124" y="136"/>
                  <a:pt x="125" y="137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lose/>
                <a:moveTo>
                  <a:pt x="127" y="141"/>
                </a:moveTo>
                <a:cubicBezTo>
                  <a:pt x="123" y="139"/>
                  <a:pt x="118" y="138"/>
                  <a:pt x="114" y="137"/>
                </a:cubicBezTo>
                <a:cubicBezTo>
                  <a:pt x="108" y="134"/>
                  <a:pt x="103" y="132"/>
                  <a:pt x="97" y="130"/>
                </a:cubicBezTo>
                <a:cubicBezTo>
                  <a:pt x="94" y="129"/>
                  <a:pt x="90" y="128"/>
                  <a:pt x="87" y="126"/>
                </a:cubicBezTo>
                <a:cubicBezTo>
                  <a:pt x="89" y="127"/>
                  <a:pt x="91" y="128"/>
                  <a:pt x="93" y="128"/>
                </a:cubicBezTo>
                <a:cubicBezTo>
                  <a:pt x="100" y="130"/>
                  <a:pt x="108" y="132"/>
                  <a:pt x="115" y="135"/>
                </a:cubicBezTo>
                <a:cubicBezTo>
                  <a:pt x="118" y="137"/>
                  <a:pt x="122" y="139"/>
                  <a:pt x="126" y="140"/>
                </a:cubicBezTo>
                <a:cubicBezTo>
                  <a:pt x="126" y="140"/>
                  <a:pt x="126" y="141"/>
                  <a:pt x="127" y="141"/>
                </a:cubicBezTo>
                <a:close/>
                <a:moveTo>
                  <a:pt x="129" y="146"/>
                </a:moveTo>
                <a:cubicBezTo>
                  <a:pt x="125" y="144"/>
                  <a:pt x="120" y="143"/>
                  <a:pt x="116" y="141"/>
                </a:cubicBezTo>
                <a:cubicBezTo>
                  <a:pt x="109" y="139"/>
                  <a:pt x="103" y="136"/>
                  <a:pt x="96" y="133"/>
                </a:cubicBezTo>
                <a:cubicBezTo>
                  <a:pt x="95" y="133"/>
                  <a:pt x="95" y="133"/>
                  <a:pt x="94" y="133"/>
                </a:cubicBezTo>
                <a:cubicBezTo>
                  <a:pt x="101" y="135"/>
                  <a:pt x="107" y="137"/>
                  <a:pt x="113" y="139"/>
                </a:cubicBezTo>
                <a:cubicBezTo>
                  <a:pt x="118" y="140"/>
                  <a:pt x="122" y="142"/>
                  <a:pt x="127" y="143"/>
                </a:cubicBezTo>
                <a:cubicBezTo>
                  <a:pt x="128" y="144"/>
                  <a:pt x="128" y="145"/>
                  <a:pt x="129" y="146"/>
                </a:cubicBezTo>
                <a:close/>
                <a:moveTo>
                  <a:pt x="80" y="129"/>
                </a:moveTo>
                <a:cubicBezTo>
                  <a:pt x="84" y="130"/>
                  <a:pt x="88" y="132"/>
                  <a:pt x="92" y="133"/>
                </a:cubicBezTo>
                <a:cubicBezTo>
                  <a:pt x="99" y="135"/>
                  <a:pt x="106" y="138"/>
                  <a:pt x="112" y="141"/>
                </a:cubicBezTo>
                <a:cubicBezTo>
                  <a:pt x="118" y="143"/>
                  <a:pt x="124" y="144"/>
                  <a:pt x="129" y="147"/>
                </a:cubicBezTo>
                <a:cubicBezTo>
                  <a:pt x="129" y="147"/>
                  <a:pt x="129" y="147"/>
                  <a:pt x="129" y="147"/>
                </a:cubicBezTo>
                <a:cubicBezTo>
                  <a:pt x="124" y="144"/>
                  <a:pt x="118" y="143"/>
                  <a:pt x="112" y="141"/>
                </a:cubicBezTo>
                <a:cubicBezTo>
                  <a:pt x="105" y="139"/>
                  <a:pt x="99" y="137"/>
                  <a:pt x="93" y="134"/>
                </a:cubicBezTo>
                <a:cubicBezTo>
                  <a:pt x="86" y="132"/>
                  <a:pt x="79" y="130"/>
                  <a:pt x="72" y="128"/>
                </a:cubicBezTo>
                <a:cubicBezTo>
                  <a:pt x="67" y="126"/>
                  <a:pt x="61" y="124"/>
                  <a:pt x="55" y="122"/>
                </a:cubicBezTo>
                <a:cubicBezTo>
                  <a:pt x="55" y="121"/>
                  <a:pt x="55" y="121"/>
                  <a:pt x="56" y="120"/>
                </a:cubicBezTo>
                <a:cubicBezTo>
                  <a:pt x="58" y="121"/>
                  <a:pt x="60" y="121"/>
                  <a:pt x="61" y="122"/>
                </a:cubicBezTo>
                <a:cubicBezTo>
                  <a:pt x="62" y="122"/>
                  <a:pt x="62" y="122"/>
                  <a:pt x="63" y="122"/>
                </a:cubicBezTo>
                <a:cubicBezTo>
                  <a:pt x="66" y="123"/>
                  <a:pt x="69" y="125"/>
                  <a:pt x="72" y="126"/>
                </a:cubicBezTo>
                <a:cubicBezTo>
                  <a:pt x="75" y="127"/>
                  <a:pt x="78" y="128"/>
                  <a:pt x="80" y="129"/>
                </a:cubicBezTo>
                <a:close/>
                <a:moveTo>
                  <a:pt x="74" y="129"/>
                </a:moveTo>
                <a:cubicBezTo>
                  <a:pt x="74" y="129"/>
                  <a:pt x="75" y="129"/>
                  <a:pt x="76" y="130"/>
                </a:cubicBezTo>
                <a:cubicBezTo>
                  <a:pt x="75" y="130"/>
                  <a:pt x="75" y="129"/>
                  <a:pt x="75" y="129"/>
                </a:cubicBezTo>
                <a:cubicBezTo>
                  <a:pt x="71" y="128"/>
                  <a:pt x="68" y="127"/>
                  <a:pt x="65" y="126"/>
                </a:cubicBezTo>
                <a:cubicBezTo>
                  <a:pt x="68" y="127"/>
                  <a:pt x="71" y="128"/>
                  <a:pt x="74" y="129"/>
                </a:cubicBezTo>
                <a:close/>
                <a:moveTo>
                  <a:pt x="130" y="152"/>
                </a:moveTo>
                <a:cubicBezTo>
                  <a:pt x="119" y="146"/>
                  <a:pt x="107" y="142"/>
                  <a:pt x="95" y="137"/>
                </a:cubicBezTo>
                <a:cubicBezTo>
                  <a:pt x="91" y="135"/>
                  <a:pt x="86" y="133"/>
                  <a:pt x="82" y="132"/>
                </a:cubicBezTo>
                <a:cubicBezTo>
                  <a:pt x="86" y="133"/>
                  <a:pt x="90" y="134"/>
                  <a:pt x="94" y="136"/>
                </a:cubicBezTo>
                <a:cubicBezTo>
                  <a:pt x="101" y="138"/>
                  <a:pt x="108" y="140"/>
                  <a:pt x="115" y="142"/>
                </a:cubicBezTo>
                <a:cubicBezTo>
                  <a:pt x="118" y="144"/>
                  <a:pt x="122" y="145"/>
                  <a:pt x="125" y="146"/>
                </a:cubicBezTo>
                <a:cubicBezTo>
                  <a:pt x="127" y="147"/>
                  <a:pt x="128" y="148"/>
                  <a:pt x="129" y="148"/>
                </a:cubicBezTo>
                <a:cubicBezTo>
                  <a:pt x="130" y="149"/>
                  <a:pt x="130" y="151"/>
                  <a:pt x="130" y="152"/>
                </a:cubicBezTo>
                <a:close/>
                <a:moveTo>
                  <a:pt x="63" y="129"/>
                </a:moveTo>
                <a:cubicBezTo>
                  <a:pt x="66" y="130"/>
                  <a:pt x="69" y="131"/>
                  <a:pt x="73" y="132"/>
                </a:cubicBezTo>
                <a:cubicBezTo>
                  <a:pt x="80" y="134"/>
                  <a:pt x="86" y="137"/>
                  <a:pt x="93" y="140"/>
                </a:cubicBezTo>
                <a:cubicBezTo>
                  <a:pt x="100" y="142"/>
                  <a:pt x="106" y="145"/>
                  <a:pt x="113" y="148"/>
                </a:cubicBezTo>
                <a:cubicBezTo>
                  <a:pt x="119" y="150"/>
                  <a:pt x="125" y="152"/>
                  <a:pt x="131" y="154"/>
                </a:cubicBezTo>
                <a:cubicBezTo>
                  <a:pt x="131" y="156"/>
                  <a:pt x="131" y="157"/>
                  <a:pt x="132" y="158"/>
                </a:cubicBezTo>
                <a:cubicBezTo>
                  <a:pt x="120" y="151"/>
                  <a:pt x="108" y="147"/>
                  <a:pt x="96" y="142"/>
                </a:cubicBezTo>
                <a:cubicBezTo>
                  <a:pt x="90" y="139"/>
                  <a:pt x="83" y="137"/>
                  <a:pt x="77" y="134"/>
                </a:cubicBezTo>
                <a:cubicBezTo>
                  <a:pt x="70" y="132"/>
                  <a:pt x="63" y="130"/>
                  <a:pt x="58" y="127"/>
                </a:cubicBezTo>
                <a:cubicBezTo>
                  <a:pt x="54" y="124"/>
                  <a:pt x="61" y="128"/>
                  <a:pt x="63" y="129"/>
                </a:cubicBezTo>
                <a:close/>
                <a:moveTo>
                  <a:pt x="132" y="163"/>
                </a:moveTo>
                <a:cubicBezTo>
                  <a:pt x="127" y="160"/>
                  <a:pt x="121" y="159"/>
                  <a:pt x="116" y="157"/>
                </a:cubicBezTo>
                <a:cubicBezTo>
                  <a:pt x="109" y="154"/>
                  <a:pt x="103" y="151"/>
                  <a:pt x="96" y="148"/>
                </a:cubicBezTo>
                <a:cubicBezTo>
                  <a:pt x="94" y="147"/>
                  <a:pt x="92" y="146"/>
                  <a:pt x="90" y="144"/>
                </a:cubicBezTo>
                <a:cubicBezTo>
                  <a:pt x="92" y="145"/>
                  <a:pt x="93" y="146"/>
                  <a:pt x="95" y="146"/>
                </a:cubicBezTo>
                <a:cubicBezTo>
                  <a:pt x="102" y="149"/>
                  <a:pt x="109" y="151"/>
                  <a:pt x="116" y="153"/>
                </a:cubicBezTo>
                <a:cubicBezTo>
                  <a:pt x="121" y="155"/>
                  <a:pt x="126" y="158"/>
                  <a:pt x="132" y="159"/>
                </a:cubicBezTo>
                <a:cubicBezTo>
                  <a:pt x="132" y="160"/>
                  <a:pt x="132" y="162"/>
                  <a:pt x="132" y="163"/>
                </a:cubicBezTo>
                <a:close/>
                <a:moveTo>
                  <a:pt x="129" y="162"/>
                </a:moveTo>
                <a:cubicBezTo>
                  <a:pt x="129" y="162"/>
                  <a:pt x="128" y="162"/>
                  <a:pt x="128" y="162"/>
                </a:cubicBezTo>
                <a:cubicBezTo>
                  <a:pt x="128" y="162"/>
                  <a:pt x="129" y="162"/>
                  <a:pt x="129" y="162"/>
                </a:cubicBezTo>
                <a:close/>
                <a:moveTo>
                  <a:pt x="130" y="163"/>
                </a:move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lose/>
                <a:moveTo>
                  <a:pt x="132" y="164"/>
                </a:moveTo>
                <a:cubicBezTo>
                  <a:pt x="132" y="165"/>
                  <a:pt x="132" y="166"/>
                  <a:pt x="132" y="167"/>
                </a:cubicBezTo>
                <a:cubicBezTo>
                  <a:pt x="130" y="165"/>
                  <a:pt x="128" y="164"/>
                  <a:pt x="126" y="163"/>
                </a:cubicBezTo>
                <a:cubicBezTo>
                  <a:pt x="120" y="161"/>
                  <a:pt x="114" y="159"/>
                  <a:pt x="109" y="156"/>
                </a:cubicBezTo>
                <a:cubicBezTo>
                  <a:pt x="105" y="155"/>
                  <a:pt x="101" y="153"/>
                  <a:pt x="97" y="151"/>
                </a:cubicBezTo>
                <a:cubicBezTo>
                  <a:pt x="99" y="152"/>
                  <a:pt x="102" y="153"/>
                  <a:pt x="104" y="154"/>
                </a:cubicBezTo>
                <a:cubicBezTo>
                  <a:pt x="113" y="157"/>
                  <a:pt x="123" y="161"/>
                  <a:pt x="132" y="164"/>
                </a:cubicBezTo>
                <a:close/>
                <a:moveTo>
                  <a:pt x="132" y="169"/>
                </a:moveTo>
                <a:cubicBezTo>
                  <a:pt x="131" y="170"/>
                  <a:pt x="131" y="171"/>
                  <a:pt x="131" y="171"/>
                </a:cubicBezTo>
                <a:cubicBezTo>
                  <a:pt x="129" y="170"/>
                  <a:pt x="126" y="169"/>
                  <a:pt x="124" y="168"/>
                </a:cubicBezTo>
                <a:cubicBezTo>
                  <a:pt x="119" y="166"/>
                  <a:pt x="114" y="163"/>
                  <a:pt x="109" y="161"/>
                </a:cubicBezTo>
                <a:cubicBezTo>
                  <a:pt x="104" y="159"/>
                  <a:pt x="100" y="158"/>
                  <a:pt x="95" y="156"/>
                </a:cubicBezTo>
                <a:cubicBezTo>
                  <a:pt x="94" y="155"/>
                  <a:pt x="93" y="155"/>
                  <a:pt x="92" y="155"/>
                </a:cubicBezTo>
                <a:cubicBezTo>
                  <a:pt x="97" y="156"/>
                  <a:pt x="101" y="158"/>
                  <a:pt x="105" y="159"/>
                </a:cubicBezTo>
                <a:cubicBezTo>
                  <a:pt x="110" y="161"/>
                  <a:pt x="116" y="162"/>
                  <a:pt x="121" y="164"/>
                </a:cubicBezTo>
                <a:cubicBezTo>
                  <a:pt x="124" y="165"/>
                  <a:pt x="128" y="167"/>
                  <a:pt x="132" y="169"/>
                </a:cubicBezTo>
                <a:close/>
                <a:moveTo>
                  <a:pt x="90" y="159"/>
                </a:moveTo>
                <a:cubicBezTo>
                  <a:pt x="92" y="160"/>
                  <a:pt x="95" y="160"/>
                  <a:pt x="98" y="161"/>
                </a:cubicBezTo>
                <a:cubicBezTo>
                  <a:pt x="102" y="162"/>
                  <a:pt x="106" y="164"/>
                  <a:pt x="110" y="166"/>
                </a:cubicBezTo>
                <a:cubicBezTo>
                  <a:pt x="117" y="169"/>
                  <a:pt x="123" y="172"/>
                  <a:pt x="130" y="172"/>
                </a:cubicBezTo>
                <a:cubicBezTo>
                  <a:pt x="129" y="174"/>
                  <a:pt x="128" y="175"/>
                  <a:pt x="125" y="176"/>
                </a:cubicBezTo>
                <a:cubicBezTo>
                  <a:pt x="120" y="177"/>
                  <a:pt x="114" y="174"/>
                  <a:pt x="109" y="170"/>
                </a:cubicBezTo>
                <a:cubicBezTo>
                  <a:pt x="110" y="171"/>
                  <a:pt x="111" y="171"/>
                  <a:pt x="112" y="171"/>
                </a:cubicBezTo>
                <a:cubicBezTo>
                  <a:pt x="113" y="172"/>
                  <a:pt x="114" y="172"/>
                  <a:pt x="115" y="172"/>
                </a:cubicBezTo>
                <a:cubicBezTo>
                  <a:pt x="115" y="172"/>
                  <a:pt x="119" y="174"/>
                  <a:pt x="119" y="174"/>
                </a:cubicBezTo>
                <a:cubicBezTo>
                  <a:pt x="118" y="174"/>
                  <a:pt x="118" y="175"/>
                  <a:pt x="119" y="175"/>
                </a:cubicBezTo>
                <a:cubicBezTo>
                  <a:pt x="119" y="175"/>
                  <a:pt x="119" y="175"/>
                  <a:pt x="119" y="175"/>
                </a:cubicBezTo>
                <a:cubicBezTo>
                  <a:pt x="120" y="175"/>
                  <a:pt x="120" y="175"/>
                  <a:pt x="120" y="175"/>
                </a:cubicBezTo>
                <a:cubicBezTo>
                  <a:pt x="118" y="173"/>
                  <a:pt x="116" y="172"/>
                  <a:pt x="114" y="171"/>
                </a:cubicBezTo>
                <a:cubicBezTo>
                  <a:pt x="112" y="171"/>
                  <a:pt x="110" y="170"/>
                  <a:pt x="109" y="169"/>
                </a:cubicBezTo>
                <a:cubicBezTo>
                  <a:pt x="107" y="168"/>
                  <a:pt x="111" y="170"/>
                  <a:pt x="111" y="170"/>
                </a:cubicBezTo>
                <a:cubicBezTo>
                  <a:pt x="115" y="171"/>
                  <a:pt x="118" y="173"/>
                  <a:pt x="122" y="174"/>
                </a:cubicBezTo>
                <a:cubicBezTo>
                  <a:pt x="123" y="175"/>
                  <a:pt x="125" y="175"/>
                  <a:pt x="127" y="175"/>
                </a:cubicBezTo>
                <a:cubicBezTo>
                  <a:pt x="127" y="175"/>
                  <a:pt x="127" y="174"/>
                  <a:pt x="127" y="174"/>
                </a:cubicBezTo>
                <a:cubicBezTo>
                  <a:pt x="125" y="172"/>
                  <a:pt x="122" y="172"/>
                  <a:pt x="120" y="171"/>
                </a:cubicBezTo>
                <a:cubicBezTo>
                  <a:pt x="117" y="169"/>
                  <a:pt x="114" y="168"/>
                  <a:pt x="111" y="166"/>
                </a:cubicBezTo>
                <a:cubicBezTo>
                  <a:pt x="106" y="165"/>
                  <a:pt x="102" y="163"/>
                  <a:pt x="98" y="162"/>
                </a:cubicBezTo>
                <a:cubicBezTo>
                  <a:pt x="96" y="161"/>
                  <a:pt x="94" y="160"/>
                  <a:pt x="91" y="160"/>
                </a:cubicBezTo>
                <a:cubicBezTo>
                  <a:pt x="91" y="159"/>
                  <a:pt x="90" y="159"/>
                  <a:pt x="90" y="159"/>
                </a:cubicBezTo>
                <a:close/>
                <a:moveTo>
                  <a:pt x="96" y="162"/>
                </a:moveTo>
                <a:cubicBezTo>
                  <a:pt x="97" y="162"/>
                  <a:pt x="98" y="162"/>
                  <a:pt x="99" y="163"/>
                </a:cubicBezTo>
                <a:cubicBezTo>
                  <a:pt x="105" y="165"/>
                  <a:pt x="111" y="167"/>
                  <a:pt x="116" y="170"/>
                </a:cubicBezTo>
                <a:cubicBezTo>
                  <a:pt x="119" y="171"/>
                  <a:pt x="121" y="172"/>
                  <a:pt x="123" y="173"/>
                </a:cubicBezTo>
                <a:cubicBezTo>
                  <a:pt x="127" y="174"/>
                  <a:pt x="124" y="174"/>
                  <a:pt x="123" y="174"/>
                </a:cubicBezTo>
                <a:cubicBezTo>
                  <a:pt x="122" y="173"/>
                  <a:pt x="121" y="173"/>
                  <a:pt x="120" y="172"/>
                </a:cubicBezTo>
                <a:cubicBezTo>
                  <a:pt x="115" y="170"/>
                  <a:pt x="111" y="169"/>
                  <a:pt x="107" y="168"/>
                </a:cubicBezTo>
                <a:cubicBezTo>
                  <a:pt x="106" y="168"/>
                  <a:pt x="106" y="168"/>
                  <a:pt x="106" y="168"/>
                </a:cubicBezTo>
                <a:cubicBezTo>
                  <a:pt x="103" y="166"/>
                  <a:pt x="99" y="164"/>
                  <a:pt x="96" y="162"/>
                </a:cubicBezTo>
                <a:close/>
                <a:moveTo>
                  <a:pt x="79" y="150"/>
                </a:moveTo>
                <a:cubicBezTo>
                  <a:pt x="87" y="154"/>
                  <a:pt x="95" y="157"/>
                  <a:pt x="104" y="160"/>
                </a:cubicBezTo>
                <a:cubicBezTo>
                  <a:pt x="111" y="163"/>
                  <a:pt x="119" y="167"/>
                  <a:pt x="127" y="170"/>
                </a:cubicBezTo>
                <a:cubicBezTo>
                  <a:pt x="128" y="170"/>
                  <a:pt x="129" y="171"/>
                  <a:pt x="130" y="171"/>
                </a:cubicBezTo>
                <a:cubicBezTo>
                  <a:pt x="128" y="172"/>
                  <a:pt x="127" y="172"/>
                  <a:pt x="126" y="171"/>
                </a:cubicBezTo>
                <a:cubicBezTo>
                  <a:pt x="124" y="171"/>
                  <a:pt x="122" y="170"/>
                  <a:pt x="120" y="169"/>
                </a:cubicBezTo>
                <a:cubicBezTo>
                  <a:pt x="116" y="168"/>
                  <a:pt x="113" y="166"/>
                  <a:pt x="109" y="164"/>
                </a:cubicBezTo>
                <a:cubicBezTo>
                  <a:pt x="101" y="161"/>
                  <a:pt x="94" y="159"/>
                  <a:pt x="86" y="157"/>
                </a:cubicBezTo>
                <a:cubicBezTo>
                  <a:pt x="83" y="155"/>
                  <a:pt x="80" y="153"/>
                  <a:pt x="79" y="150"/>
                </a:cubicBezTo>
                <a:close/>
                <a:moveTo>
                  <a:pt x="78" y="146"/>
                </a:moveTo>
                <a:cubicBezTo>
                  <a:pt x="78" y="145"/>
                  <a:pt x="78" y="145"/>
                  <a:pt x="78" y="144"/>
                </a:cubicBezTo>
                <a:cubicBezTo>
                  <a:pt x="80" y="145"/>
                  <a:pt x="81" y="146"/>
                  <a:pt x="83" y="147"/>
                </a:cubicBezTo>
                <a:cubicBezTo>
                  <a:pt x="84" y="147"/>
                  <a:pt x="85" y="147"/>
                  <a:pt x="85" y="148"/>
                </a:cubicBezTo>
                <a:cubicBezTo>
                  <a:pt x="90" y="149"/>
                  <a:pt x="94" y="151"/>
                  <a:pt x="99" y="153"/>
                </a:cubicBezTo>
                <a:cubicBezTo>
                  <a:pt x="109" y="157"/>
                  <a:pt x="119" y="161"/>
                  <a:pt x="128" y="166"/>
                </a:cubicBezTo>
                <a:cubicBezTo>
                  <a:pt x="129" y="166"/>
                  <a:pt x="131" y="168"/>
                  <a:pt x="131" y="168"/>
                </a:cubicBezTo>
                <a:cubicBezTo>
                  <a:pt x="130" y="167"/>
                  <a:pt x="128" y="167"/>
                  <a:pt x="127" y="166"/>
                </a:cubicBezTo>
                <a:cubicBezTo>
                  <a:pt x="125" y="165"/>
                  <a:pt x="124" y="164"/>
                  <a:pt x="122" y="164"/>
                </a:cubicBezTo>
                <a:cubicBezTo>
                  <a:pt x="117" y="162"/>
                  <a:pt x="112" y="160"/>
                  <a:pt x="107" y="159"/>
                </a:cubicBezTo>
                <a:cubicBezTo>
                  <a:pt x="98" y="156"/>
                  <a:pt x="88" y="154"/>
                  <a:pt x="79" y="150"/>
                </a:cubicBezTo>
                <a:cubicBezTo>
                  <a:pt x="79" y="150"/>
                  <a:pt x="79" y="150"/>
                  <a:pt x="79" y="150"/>
                </a:cubicBezTo>
                <a:cubicBezTo>
                  <a:pt x="78" y="149"/>
                  <a:pt x="78" y="147"/>
                  <a:pt x="78" y="146"/>
                </a:cubicBezTo>
                <a:close/>
                <a:moveTo>
                  <a:pt x="77" y="141"/>
                </a:moveTo>
                <a:cubicBezTo>
                  <a:pt x="77" y="141"/>
                  <a:pt x="78" y="141"/>
                  <a:pt x="78" y="141"/>
                </a:cubicBezTo>
                <a:cubicBezTo>
                  <a:pt x="80" y="141"/>
                  <a:pt x="83" y="142"/>
                  <a:pt x="85" y="143"/>
                </a:cubicBezTo>
                <a:cubicBezTo>
                  <a:pt x="87" y="144"/>
                  <a:pt x="88" y="144"/>
                  <a:pt x="90" y="145"/>
                </a:cubicBezTo>
                <a:cubicBezTo>
                  <a:pt x="98" y="150"/>
                  <a:pt x="108" y="154"/>
                  <a:pt x="117" y="158"/>
                </a:cubicBezTo>
                <a:cubicBezTo>
                  <a:pt x="107" y="154"/>
                  <a:pt x="97" y="151"/>
                  <a:pt x="87" y="148"/>
                </a:cubicBezTo>
                <a:cubicBezTo>
                  <a:pt x="85" y="147"/>
                  <a:pt x="83" y="146"/>
                  <a:pt x="81" y="145"/>
                </a:cubicBezTo>
                <a:cubicBezTo>
                  <a:pt x="80" y="144"/>
                  <a:pt x="80" y="144"/>
                  <a:pt x="79" y="144"/>
                </a:cubicBezTo>
                <a:cubicBezTo>
                  <a:pt x="79" y="144"/>
                  <a:pt x="78" y="144"/>
                  <a:pt x="78" y="143"/>
                </a:cubicBezTo>
                <a:cubicBezTo>
                  <a:pt x="78" y="142"/>
                  <a:pt x="78" y="141"/>
                  <a:pt x="77" y="141"/>
                </a:cubicBezTo>
                <a:close/>
                <a:moveTo>
                  <a:pt x="76" y="138"/>
                </a:moveTo>
                <a:cubicBezTo>
                  <a:pt x="78" y="140"/>
                  <a:pt x="81" y="141"/>
                  <a:pt x="83" y="142"/>
                </a:cubicBezTo>
                <a:cubicBezTo>
                  <a:pt x="81" y="141"/>
                  <a:pt x="79" y="140"/>
                  <a:pt x="77" y="140"/>
                </a:cubicBezTo>
                <a:cubicBezTo>
                  <a:pt x="77" y="139"/>
                  <a:pt x="76" y="139"/>
                  <a:pt x="76" y="138"/>
                </a:cubicBezTo>
                <a:close/>
                <a:moveTo>
                  <a:pt x="57" y="127"/>
                </a:moveTo>
                <a:cubicBezTo>
                  <a:pt x="61" y="129"/>
                  <a:pt x="65" y="131"/>
                  <a:pt x="70" y="132"/>
                </a:cubicBezTo>
                <a:cubicBezTo>
                  <a:pt x="77" y="135"/>
                  <a:pt x="83" y="137"/>
                  <a:pt x="90" y="140"/>
                </a:cubicBezTo>
                <a:cubicBezTo>
                  <a:pt x="103" y="146"/>
                  <a:pt x="117" y="150"/>
                  <a:pt x="130" y="158"/>
                </a:cubicBezTo>
                <a:cubicBezTo>
                  <a:pt x="130" y="158"/>
                  <a:pt x="131" y="158"/>
                  <a:pt x="132" y="158"/>
                </a:cubicBezTo>
                <a:cubicBezTo>
                  <a:pt x="131" y="158"/>
                  <a:pt x="131" y="158"/>
                  <a:pt x="130" y="158"/>
                </a:cubicBezTo>
                <a:cubicBezTo>
                  <a:pt x="129" y="157"/>
                  <a:pt x="127" y="157"/>
                  <a:pt x="126" y="156"/>
                </a:cubicBezTo>
                <a:cubicBezTo>
                  <a:pt x="123" y="155"/>
                  <a:pt x="120" y="154"/>
                  <a:pt x="116" y="153"/>
                </a:cubicBezTo>
                <a:cubicBezTo>
                  <a:pt x="110" y="150"/>
                  <a:pt x="102" y="148"/>
                  <a:pt x="96" y="145"/>
                </a:cubicBezTo>
                <a:cubicBezTo>
                  <a:pt x="93" y="145"/>
                  <a:pt x="90" y="144"/>
                  <a:pt x="87" y="143"/>
                </a:cubicBezTo>
                <a:cubicBezTo>
                  <a:pt x="84" y="141"/>
                  <a:pt x="80" y="139"/>
                  <a:pt x="77" y="138"/>
                </a:cubicBezTo>
                <a:cubicBezTo>
                  <a:pt x="76" y="138"/>
                  <a:pt x="75" y="137"/>
                  <a:pt x="75" y="137"/>
                </a:cubicBezTo>
                <a:cubicBezTo>
                  <a:pt x="74" y="137"/>
                  <a:pt x="74" y="136"/>
                  <a:pt x="74" y="136"/>
                </a:cubicBezTo>
                <a:cubicBezTo>
                  <a:pt x="70" y="133"/>
                  <a:pt x="61" y="131"/>
                  <a:pt x="57" y="127"/>
                </a:cubicBezTo>
                <a:close/>
                <a:moveTo>
                  <a:pt x="55" y="123"/>
                </a:moveTo>
                <a:cubicBezTo>
                  <a:pt x="56" y="123"/>
                  <a:pt x="56" y="123"/>
                  <a:pt x="56" y="123"/>
                </a:cubicBezTo>
                <a:cubicBezTo>
                  <a:pt x="56" y="123"/>
                  <a:pt x="56" y="123"/>
                  <a:pt x="57" y="123"/>
                </a:cubicBezTo>
                <a:cubicBezTo>
                  <a:pt x="62" y="125"/>
                  <a:pt x="67" y="128"/>
                  <a:pt x="73" y="130"/>
                </a:cubicBezTo>
                <a:cubicBezTo>
                  <a:pt x="80" y="132"/>
                  <a:pt x="86" y="134"/>
                  <a:pt x="93" y="137"/>
                </a:cubicBezTo>
                <a:cubicBezTo>
                  <a:pt x="106" y="142"/>
                  <a:pt x="119" y="146"/>
                  <a:pt x="131" y="153"/>
                </a:cubicBezTo>
                <a:cubicBezTo>
                  <a:pt x="131" y="153"/>
                  <a:pt x="131" y="153"/>
                  <a:pt x="131" y="154"/>
                </a:cubicBezTo>
                <a:cubicBezTo>
                  <a:pt x="126" y="151"/>
                  <a:pt x="120" y="150"/>
                  <a:pt x="115" y="148"/>
                </a:cubicBezTo>
                <a:cubicBezTo>
                  <a:pt x="108" y="145"/>
                  <a:pt x="101" y="142"/>
                  <a:pt x="95" y="140"/>
                </a:cubicBezTo>
                <a:cubicBezTo>
                  <a:pt x="88" y="137"/>
                  <a:pt x="81" y="134"/>
                  <a:pt x="75" y="132"/>
                </a:cubicBezTo>
                <a:cubicBezTo>
                  <a:pt x="68" y="130"/>
                  <a:pt x="62" y="127"/>
                  <a:pt x="56" y="125"/>
                </a:cubicBezTo>
                <a:cubicBezTo>
                  <a:pt x="56" y="124"/>
                  <a:pt x="55" y="124"/>
                  <a:pt x="55" y="123"/>
                </a:cubicBezTo>
                <a:close/>
                <a:moveTo>
                  <a:pt x="56" y="120"/>
                </a:moveTo>
                <a:cubicBezTo>
                  <a:pt x="56" y="119"/>
                  <a:pt x="56" y="118"/>
                  <a:pt x="57" y="118"/>
                </a:cubicBezTo>
                <a:cubicBezTo>
                  <a:pt x="62" y="120"/>
                  <a:pt x="68" y="121"/>
                  <a:pt x="73" y="123"/>
                </a:cubicBezTo>
                <a:cubicBezTo>
                  <a:pt x="74" y="123"/>
                  <a:pt x="74" y="123"/>
                  <a:pt x="75" y="123"/>
                </a:cubicBezTo>
                <a:cubicBezTo>
                  <a:pt x="75" y="123"/>
                  <a:pt x="76" y="123"/>
                  <a:pt x="76" y="123"/>
                </a:cubicBezTo>
                <a:cubicBezTo>
                  <a:pt x="83" y="126"/>
                  <a:pt x="91" y="128"/>
                  <a:pt x="98" y="131"/>
                </a:cubicBezTo>
                <a:cubicBezTo>
                  <a:pt x="104" y="133"/>
                  <a:pt x="110" y="137"/>
                  <a:pt x="116" y="138"/>
                </a:cubicBezTo>
                <a:cubicBezTo>
                  <a:pt x="120" y="140"/>
                  <a:pt x="124" y="140"/>
                  <a:pt x="127" y="142"/>
                </a:cubicBezTo>
                <a:cubicBezTo>
                  <a:pt x="126" y="142"/>
                  <a:pt x="125" y="142"/>
                  <a:pt x="124" y="142"/>
                </a:cubicBezTo>
                <a:cubicBezTo>
                  <a:pt x="124" y="141"/>
                  <a:pt x="123" y="141"/>
                  <a:pt x="123" y="141"/>
                </a:cubicBezTo>
                <a:cubicBezTo>
                  <a:pt x="121" y="141"/>
                  <a:pt x="119" y="140"/>
                  <a:pt x="118" y="140"/>
                </a:cubicBezTo>
                <a:cubicBezTo>
                  <a:pt x="111" y="137"/>
                  <a:pt x="104" y="135"/>
                  <a:pt x="97" y="133"/>
                </a:cubicBezTo>
                <a:cubicBezTo>
                  <a:pt x="93" y="132"/>
                  <a:pt x="89" y="131"/>
                  <a:pt x="85" y="129"/>
                </a:cubicBezTo>
                <a:cubicBezTo>
                  <a:pt x="76" y="126"/>
                  <a:pt x="67" y="123"/>
                  <a:pt x="58" y="12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7" y="120"/>
                  <a:pt x="56" y="120"/>
                  <a:pt x="56" y="120"/>
                </a:cubicBezTo>
                <a:close/>
                <a:moveTo>
                  <a:pt x="60" y="118"/>
                </a:moveTo>
                <a:cubicBezTo>
                  <a:pt x="56" y="117"/>
                  <a:pt x="61" y="118"/>
                  <a:pt x="62" y="119"/>
                </a:cubicBezTo>
                <a:cubicBezTo>
                  <a:pt x="63" y="119"/>
                  <a:pt x="65" y="120"/>
                  <a:pt x="66" y="120"/>
                </a:cubicBezTo>
                <a:cubicBezTo>
                  <a:pt x="67" y="120"/>
                  <a:pt x="68" y="121"/>
                  <a:pt x="69" y="121"/>
                </a:cubicBezTo>
                <a:cubicBezTo>
                  <a:pt x="66" y="120"/>
                  <a:pt x="63" y="119"/>
                  <a:pt x="60" y="118"/>
                </a:cubicBezTo>
                <a:close/>
                <a:moveTo>
                  <a:pt x="57" y="117"/>
                </a:moveTo>
                <a:cubicBezTo>
                  <a:pt x="58" y="116"/>
                  <a:pt x="58" y="116"/>
                  <a:pt x="58" y="115"/>
                </a:cubicBezTo>
                <a:cubicBezTo>
                  <a:pt x="66" y="119"/>
                  <a:pt x="75" y="120"/>
                  <a:pt x="83" y="122"/>
                </a:cubicBezTo>
                <a:cubicBezTo>
                  <a:pt x="86" y="123"/>
                  <a:pt x="88" y="124"/>
                  <a:pt x="91" y="125"/>
                </a:cubicBezTo>
                <a:cubicBezTo>
                  <a:pt x="98" y="127"/>
                  <a:pt x="105" y="130"/>
                  <a:pt x="112" y="133"/>
                </a:cubicBezTo>
                <a:cubicBezTo>
                  <a:pt x="116" y="134"/>
                  <a:pt x="120" y="136"/>
                  <a:pt x="123" y="138"/>
                </a:cubicBezTo>
                <a:cubicBezTo>
                  <a:pt x="123" y="138"/>
                  <a:pt x="125" y="138"/>
                  <a:pt x="126" y="139"/>
                </a:cubicBezTo>
                <a:cubicBezTo>
                  <a:pt x="126" y="139"/>
                  <a:pt x="126" y="139"/>
                  <a:pt x="126" y="139"/>
                </a:cubicBezTo>
                <a:cubicBezTo>
                  <a:pt x="126" y="139"/>
                  <a:pt x="125" y="139"/>
                  <a:pt x="125" y="139"/>
                </a:cubicBezTo>
                <a:cubicBezTo>
                  <a:pt x="123" y="139"/>
                  <a:pt x="121" y="138"/>
                  <a:pt x="119" y="137"/>
                </a:cubicBezTo>
                <a:cubicBezTo>
                  <a:pt x="107" y="131"/>
                  <a:pt x="93" y="127"/>
                  <a:pt x="79" y="123"/>
                </a:cubicBezTo>
                <a:cubicBezTo>
                  <a:pt x="79" y="123"/>
                  <a:pt x="79" y="123"/>
                  <a:pt x="78" y="123"/>
                </a:cubicBezTo>
                <a:cubicBezTo>
                  <a:pt x="71" y="121"/>
                  <a:pt x="64" y="118"/>
                  <a:pt x="57" y="117"/>
                </a:cubicBezTo>
                <a:close/>
                <a:moveTo>
                  <a:pt x="60" y="115"/>
                </a:moveTo>
                <a:cubicBezTo>
                  <a:pt x="62" y="116"/>
                  <a:pt x="64" y="116"/>
                  <a:pt x="65" y="117"/>
                </a:cubicBezTo>
                <a:cubicBezTo>
                  <a:pt x="64" y="116"/>
                  <a:pt x="62" y="116"/>
                  <a:pt x="60" y="115"/>
                </a:cubicBezTo>
                <a:close/>
                <a:moveTo>
                  <a:pt x="59" y="114"/>
                </a:moveTo>
                <a:cubicBezTo>
                  <a:pt x="60" y="114"/>
                  <a:pt x="60" y="113"/>
                  <a:pt x="61" y="112"/>
                </a:cubicBezTo>
                <a:cubicBezTo>
                  <a:pt x="73" y="118"/>
                  <a:pt x="87" y="120"/>
                  <a:pt x="100" y="124"/>
                </a:cubicBezTo>
                <a:cubicBezTo>
                  <a:pt x="107" y="126"/>
                  <a:pt x="114" y="129"/>
                  <a:pt x="120" y="132"/>
                </a:cubicBezTo>
                <a:cubicBezTo>
                  <a:pt x="121" y="133"/>
                  <a:pt x="122" y="133"/>
                  <a:pt x="123" y="134"/>
                </a:cubicBezTo>
                <a:cubicBezTo>
                  <a:pt x="124" y="134"/>
                  <a:pt x="124" y="135"/>
                  <a:pt x="124" y="135"/>
                </a:cubicBezTo>
                <a:cubicBezTo>
                  <a:pt x="123" y="135"/>
                  <a:pt x="122" y="135"/>
                  <a:pt x="122" y="134"/>
                </a:cubicBezTo>
                <a:cubicBezTo>
                  <a:pt x="119" y="133"/>
                  <a:pt x="117" y="132"/>
                  <a:pt x="114" y="131"/>
                </a:cubicBezTo>
                <a:cubicBezTo>
                  <a:pt x="101" y="126"/>
                  <a:pt x="89" y="123"/>
                  <a:pt x="76" y="120"/>
                </a:cubicBezTo>
                <a:cubicBezTo>
                  <a:pt x="76" y="120"/>
                  <a:pt x="76" y="120"/>
                  <a:pt x="75" y="119"/>
                </a:cubicBezTo>
                <a:cubicBezTo>
                  <a:pt x="70" y="118"/>
                  <a:pt x="65" y="116"/>
                  <a:pt x="59" y="114"/>
                </a:cubicBezTo>
                <a:close/>
                <a:moveTo>
                  <a:pt x="73" y="116"/>
                </a:moveTo>
                <a:cubicBezTo>
                  <a:pt x="74" y="116"/>
                  <a:pt x="75" y="116"/>
                  <a:pt x="76" y="117"/>
                </a:cubicBezTo>
                <a:cubicBezTo>
                  <a:pt x="79" y="118"/>
                  <a:pt x="83" y="119"/>
                  <a:pt x="86" y="120"/>
                </a:cubicBezTo>
                <a:cubicBezTo>
                  <a:pt x="82" y="118"/>
                  <a:pt x="77" y="117"/>
                  <a:pt x="73" y="116"/>
                </a:cubicBezTo>
                <a:close/>
                <a:moveTo>
                  <a:pt x="61" y="111"/>
                </a:moveTo>
                <a:cubicBezTo>
                  <a:pt x="61" y="111"/>
                  <a:pt x="62" y="110"/>
                  <a:pt x="62" y="110"/>
                </a:cubicBezTo>
                <a:cubicBezTo>
                  <a:pt x="66" y="112"/>
                  <a:pt x="70" y="113"/>
                  <a:pt x="75" y="114"/>
                </a:cubicBezTo>
                <a:cubicBezTo>
                  <a:pt x="80" y="115"/>
                  <a:pt x="85" y="117"/>
                  <a:pt x="90" y="119"/>
                </a:cubicBezTo>
                <a:cubicBezTo>
                  <a:pt x="101" y="122"/>
                  <a:pt x="112" y="125"/>
                  <a:pt x="122" y="130"/>
                </a:cubicBezTo>
                <a:cubicBezTo>
                  <a:pt x="120" y="129"/>
                  <a:pt x="117" y="129"/>
                  <a:pt x="115" y="128"/>
                </a:cubicBezTo>
                <a:cubicBezTo>
                  <a:pt x="112" y="127"/>
                  <a:pt x="110" y="126"/>
                  <a:pt x="107" y="125"/>
                </a:cubicBezTo>
                <a:cubicBezTo>
                  <a:pt x="102" y="123"/>
                  <a:pt x="97" y="122"/>
                  <a:pt x="92" y="120"/>
                </a:cubicBezTo>
                <a:cubicBezTo>
                  <a:pt x="81" y="118"/>
                  <a:pt x="71" y="115"/>
                  <a:pt x="61" y="111"/>
                </a:cubicBezTo>
                <a:close/>
                <a:moveTo>
                  <a:pt x="62" y="107"/>
                </a:moveTo>
                <a:cubicBezTo>
                  <a:pt x="62" y="105"/>
                  <a:pt x="62" y="104"/>
                  <a:pt x="62" y="103"/>
                </a:cubicBezTo>
                <a:cubicBezTo>
                  <a:pt x="62" y="103"/>
                  <a:pt x="63" y="103"/>
                  <a:pt x="63" y="103"/>
                </a:cubicBezTo>
                <a:cubicBezTo>
                  <a:pt x="68" y="105"/>
                  <a:pt x="73" y="107"/>
                  <a:pt x="78" y="109"/>
                </a:cubicBezTo>
                <a:cubicBezTo>
                  <a:pt x="83" y="111"/>
                  <a:pt x="89" y="112"/>
                  <a:pt x="94" y="114"/>
                </a:cubicBezTo>
                <a:cubicBezTo>
                  <a:pt x="99" y="116"/>
                  <a:pt x="105" y="118"/>
                  <a:pt x="111" y="120"/>
                </a:cubicBezTo>
                <a:cubicBezTo>
                  <a:pt x="114" y="121"/>
                  <a:pt x="117" y="122"/>
                  <a:pt x="120" y="124"/>
                </a:cubicBezTo>
                <a:cubicBezTo>
                  <a:pt x="121" y="124"/>
                  <a:pt x="123" y="125"/>
                  <a:pt x="123" y="125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23" y="125"/>
                  <a:pt x="122" y="125"/>
                  <a:pt x="121" y="124"/>
                </a:cubicBezTo>
                <a:cubicBezTo>
                  <a:pt x="111" y="120"/>
                  <a:pt x="100" y="118"/>
                  <a:pt x="90" y="115"/>
                </a:cubicBezTo>
                <a:cubicBezTo>
                  <a:pt x="84" y="113"/>
                  <a:pt x="78" y="112"/>
                  <a:pt x="73" y="110"/>
                </a:cubicBezTo>
                <a:cubicBezTo>
                  <a:pt x="71" y="109"/>
                  <a:pt x="68" y="109"/>
                  <a:pt x="66" y="109"/>
                </a:cubicBezTo>
                <a:cubicBezTo>
                  <a:pt x="66" y="108"/>
                  <a:pt x="65" y="108"/>
                  <a:pt x="63" y="108"/>
                </a:cubicBezTo>
                <a:cubicBezTo>
                  <a:pt x="64" y="108"/>
                  <a:pt x="64" y="107"/>
                  <a:pt x="63" y="107"/>
                </a:cubicBezTo>
                <a:cubicBezTo>
                  <a:pt x="63" y="107"/>
                  <a:pt x="63" y="107"/>
                  <a:pt x="62" y="107"/>
                </a:cubicBezTo>
                <a:close/>
                <a:moveTo>
                  <a:pt x="62" y="102"/>
                </a:moveTo>
                <a:cubicBezTo>
                  <a:pt x="63" y="101"/>
                  <a:pt x="63" y="100"/>
                  <a:pt x="63" y="100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100"/>
                  <a:pt x="64" y="100"/>
                  <a:pt x="65" y="100"/>
                </a:cubicBezTo>
                <a:cubicBezTo>
                  <a:pt x="65" y="101"/>
                  <a:pt x="65" y="101"/>
                  <a:pt x="66" y="101"/>
                </a:cubicBezTo>
                <a:cubicBezTo>
                  <a:pt x="76" y="104"/>
                  <a:pt x="86" y="107"/>
                  <a:pt x="95" y="110"/>
                </a:cubicBezTo>
                <a:cubicBezTo>
                  <a:pt x="100" y="112"/>
                  <a:pt x="106" y="113"/>
                  <a:pt x="111" y="115"/>
                </a:cubicBezTo>
                <a:cubicBezTo>
                  <a:pt x="114" y="117"/>
                  <a:pt x="117" y="118"/>
                  <a:pt x="120" y="119"/>
                </a:cubicBezTo>
                <a:cubicBezTo>
                  <a:pt x="121" y="120"/>
                  <a:pt x="126" y="122"/>
                  <a:pt x="122" y="121"/>
                </a:cubicBezTo>
                <a:cubicBezTo>
                  <a:pt x="112" y="118"/>
                  <a:pt x="102" y="114"/>
                  <a:pt x="92" y="111"/>
                </a:cubicBezTo>
                <a:cubicBezTo>
                  <a:pt x="87" y="110"/>
                  <a:pt x="81" y="109"/>
                  <a:pt x="76" y="107"/>
                </a:cubicBezTo>
                <a:cubicBezTo>
                  <a:pt x="72" y="105"/>
                  <a:pt x="67" y="104"/>
                  <a:pt x="63" y="102"/>
                </a:cubicBezTo>
                <a:cubicBezTo>
                  <a:pt x="63" y="102"/>
                  <a:pt x="63" y="102"/>
                  <a:pt x="62" y="102"/>
                </a:cubicBezTo>
                <a:close/>
                <a:moveTo>
                  <a:pt x="64" y="97"/>
                </a:moveTo>
                <a:cubicBezTo>
                  <a:pt x="64" y="96"/>
                  <a:pt x="64" y="95"/>
                  <a:pt x="65" y="95"/>
                </a:cubicBezTo>
                <a:cubicBezTo>
                  <a:pt x="72" y="98"/>
                  <a:pt x="80" y="100"/>
                  <a:pt x="88" y="102"/>
                </a:cubicBezTo>
                <a:cubicBezTo>
                  <a:pt x="92" y="103"/>
                  <a:pt x="95" y="104"/>
                  <a:pt x="99" y="106"/>
                </a:cubicBezTo>
                <a:cubicBezTo>
                  <a:pt x="105" y="108"/>
                  <a:pt x="111" y="110"/>
                  <a:pt x="118" y="112"/>
                </a:cubicBezTo>
                <a:cubicBezTo>
                  <a:pt x="120" y="113"/>
                  <a:pt x="121" y="113"/>
                  <a:pt x="121" y="113"/>
                </a:cubicBezTo>
                <a:cubicBezTo>
                  <a:pt x="121" y="113"/>
                  <a:pt x="121" y="113"/>
                  <a:pt x="121" y="114"/>
                </a:cubicBezTo>
                <a:cubicBezTo>
                  <a:pt x="121" y="114"/>
                  <a:pt x="118" y="113"/>
                  <a:pt x="116" y="112"/>
                </a:cubicBezTo>
                <a:cubicBezTo>
                  <a:pt x="113" y="112"/>
                  <a:pt x="110" y="111"/>
                  <a:pt x="107" y="110"/>
                </a:cubicBezTo>
                <a:cubicBezTo>
                  <a:pt x="92" y="106"/>
                  <a:pt x="78" y="102"/>
                  <a:pt x="64" y="97"/>
                </a:cubicBezTo>
                <a:close/>
                <a:moveTo>
                  <a:pt x="66" y="95"/>
                </a:moveTo>
                <a:cubicBezTo>
                  <a:pt x="67" y="95"/>
                  <a:pt x="68" y="95"/>
                  <a:pt x="69" y="96"/>
                </a:cubicBezTo>
                <a:cubicBezTo>
                  <a:pt x="70" y="96"/>
                  <a:pt x="71" y="96"/>
                  <a:pt x="71" y="96"/>
                </a:cubicBezTo>
                <a:cubicBezTo>
                  <a:pt x="70" y="96"/>
                  <a:pt x="68" y="95"/>
                  <a:pt x="66" y="95"/>
                </a:cubicBezTo>
                <a:close/>
                <a:moveTo>
                  <a:pt x="65" y="94"/>
                </a:moveTo>
                <a:cubicBezTo>
                  <a:pt x="65" y="93"/>
                  <a:pt x="66" y="93"/>
                  <a:pt x="66" y="92"/>
                </a:cubicBezTo>
                <a:cubicBezTo>
                  <a:pt x="68" y="92"/>
                  <a:pt x="70" y="93"/>
                  <a:pt x="72" y="94"/>
                </a:cubicBezTo>
                <a:cubicBezTo>
                  <a:pt x="74" y="94"/>
                  <a:pt x="75" y="95"/>
                  <a:pt x="76" y="96"/>
                </a:cubicBezTo>
                <a:cubicBezTo>
                  <a:pt x="78" y="97"/>
                  <a:pt x="81" y="98"/>
                  <a:pt x="84" y="99"/>
                </a:cubicBezTo>
                <a:cubicBezTo>
                  <a:pt x="91" y="100"/>
                  <a:pt x="99" y="103"/>
                  <a:pt x="106" y="105"/>
                </a:cubicBezTo>
                <a:cubicBezTo>
                  <a:pt x="109" y="106"/>
                  <a:pt x="112" y="107"/>
                  <a:pt x="116" y="108"/>
                </a:cubicBezTo>
                <a:cubicBezTo>
                  <a:pt x="117" y="109"/>
                  <a:pt x="119" y="109"/>
                  <a:pt x="120" y="110"/>
                </a:cubicBezTo>
                <a:cubicBezTo>
                  <a:pt x="120" y="110"/>
                  <a:pt x="120" y="110"/>
                  <a:pt x="120" y="110"/>
                </a:cubicBezTo>
                <a:cubicBezTo>
                  <a:pt x="118" y="110"/>
                  <a:pt x="116" y="109"/>
                  <a:pt x="114" y="109"/>
                </a:cubicBezTo>
                <a:cubicBezTo>
                  <a:pt x="107" y="107"/>
                  <a:pt x="100" y="104"/>
                  <a:pt x="93" y="102"/>
                </a:cubicBezTo>
                <a:cubicBezTo>
                  <a:pt x="92" y="102"/>
                  <a:pt x="92" y="102"/>
                  <a:pt x="91" y="102"/>
                </a:cubicBezTo>
                <a:cubicBezTo>
                  <a:pt x="86" y="100"/>
                  <a:pt x="81" y="99"/>
                  <a:pt x="76" y="98"/>
                </a:cubicBezTo>
                <a:cubicBezTo>
                  <a:pt x="72" y="96"/>
                  <a:pt x="69" y="94"/>
                  <a:pt x="65" y="94"/>
                </a:cubicBezTo>
                <a:close/>
                <a:moveTo>
                  <a:pt x="66" y="80"/>
                </a:moveTo>
                <a:cubicBezTo>
                  <a:pt x="69" y="80"/>
                  <a:pt x="71" y="81"/>
                  <a:pt x="74" y="82"/>
                </a:cubicBezTo>
                <a:cubicBezTo>
                  <a:pt x="90" y="86"/>
                  <a:pt x="106" y="92"/>
                  <a:pt x="122" y="96"/>
                </a:cubicBezTo>
                <a:cubicBezTo>
                  <a:pt x="121" y="97"/>
                  <a:pt x="121" y="97"/>
                  <a:pt x="120" y="98"/>
                </a:cubicBezTo>
                <a:cubicBezTo>
                  <a:pt x="113" y="95"/>
                  <a:pt x="104" y="93"/>
                  <a:pt x="97" y="91"/>
                </a:cubicBezTo>
                <a:cubicBezTo>
                  <a:pt x="87" y="89"/>
                  <a:pt x="77" y="87"/>
                  <a:pt x="68" y="83"/>
                </a:cubicBezTo>
                <a:cubicBezTo>
                  <a:pt x="68" y="83"/>
                  <a:pt x="68" y="84"/>
                  <a:pt x="68" y="84"/>
                </a:cubicBezTo>
                <a:cubicBezTo>
                  <a:pt x="76" y="89"/>
                  <a:pt x="85" y="91"/>
                  <a:pt x="94" y="94"/>
                </a:cubicBezTo>
                <a:cubicBezTo>
                  <a:pt x="101" y="97"/>
                  <a:pt x="110" y="101"/>
                  <a:pt x="118" y="101"/>
                </a:cubicBezTo>
                <a:cubicBezTo>
                  <a:pt x="109" y="101"/>
                  <a:pt x="99" y="98"/>
                  <a:pt x="90" y="95"/>
                </a:cubicBezTo>
                <a:cubicBezTo>
                  <a:pt x="87" y="94"/>
                  <a:pt x="84" y="93"/>
                  <a:pt x="81" y="92"/>
                </a:cubicBezTo>
                <a:cubicBezTo>
                  <a:pt x="76" y="91"/>
                  <a:pt x="72" y="89"/>
                  <a:pt x="67" y="88"/>
                </a:cubicBezTo>
                <a:cubicBezTo>
                  <a:pt x="67" y="88"/>
                  <a:pt x="67" y="88"/>
                  <a:pt x="67" y="88"/>
                </a:cubicBezTo>
                <a:cubicBezTo>
                  <a:pt x="68" y="85"/>
                  <a:pt x="68" y="81"/>
                  <a:pt x="66" y="80"/>
                </a:cubicBezTo>
                <a:close/>
                <a:moveTo>
                  <a:pt x="50" y="75"/>
                </a:moveTo>
                <a:cubicBezTo>
                  <a:pt x="46" y="74"/>
                  <a:pt x="43" y="73"/>
                  <a:pt x="39" y="72"/>
                </a:cubicBezTo>
                <a:cubicBezTo>
                  <a:pt x="38" y="71"/>
                  <a:pt x="29" y="69"/>
                  <a:pt x="34" y="70"/>
                </a:cubicBezTo>
                <a:cubicBezTo>
                  <a:pt x="50" y="71"/>
                  <a:pt x="67" y="78"/>
                  <a:pt x="83" y="83"/>
                </a:cubicBezTo>
                <a:cubicBezTo>
                  <a:pt x="91" y="86"/>
                  <a:pt x="99" y="89"/>
                  <a:pt x="107" y="90"/>
                </a:cubicBezTo>
                <a:cubicBezTo>
                  <a:pt x="112" y="92"/>
                  <a:pt x="117" y="92"/>
                  <a:pt x="121" y="95"/>
                </a:cubicBezTo>
                <a:cubicBezTo>
                  <a:pt x="105" y="91"/>
                  <a:pt x="90" y="86"/>
                  <a:pt x="74" y="81"/>
                </a:cubicBezTo>
                <a:cubicBezTo>
                  <a:pt x="66" y="79"/>
                  <a:pt x="58" y="77"/>
                  <a:pt x="50" y="75"/>
                </a:cubicBezTo>
                <a:close/>
                <a:moveTo>
                  <a:pt x="45" y="78"/>
                </a:moveTo>
                <a:cubicBezTo>
                  <a:pt x="42" y="77"/>
                  <a:pt x="39" y="76"/>
                  <a:pt x="37" y="75"/>
                </a:cubicBezTo>
                <a:cubicBezTo>
                  <a:pt x="35" y="74"/>
                  <a:pt x="34" y="74"/>
                  <a:pt x="32" y="73"/>
                </a:cubicBezTo>
                <a:cubicBezTo>
                  <a:pt x="31" y="72"/>
                  <a:pt x="31" y="72"/>
                  <a:pt x="33" y="73"/>
                </a:cubicBezTo>
                <a:cubicBezTo>
                  <a:pt x="37" y="74"/>
                  <a:pt x="42" y="76"/>
                  <a:pt x="47" y="77"/>
                </a:cubicBezTo>
                <a:cubicBezTo>
                  <a:pt x="52" y="78"/>
                  <a:pt x="56" y="79"/>
                  <a:pt x="61" y="80"/>
                </a:cubicBezTo>
                <a:cubicBezTo>
                  <a:pt x="61" y="80"/>
                  <a:pt x="60" y="81"/>
                  <a:pt x="60" y="81"/>
                </a:cubicBezTo>
                <a:cubicBezTo>
                  <a:pt x="55" y="80"/>
                  <a:pt x="50" y="79"/>
                  <a:pt x="45" y="78"/>
                </a:cubicBezTo>
                <a:close/>
                <a:moveTo>
                  <a:pt x="40" y="83"/>
                </a:moveTo>
                <a:cubicBezTo>
                  <a:pt x="39" y="82"/>
                  <a:pt x="37" y="82"/>
                  <a:pt x="35" y="81"/>
                </a:cubicBezTo>
                <a:cubicBezTo>
                  <a:pt x="34" y="81"/>
                  <a:pt x="26" y="78"/>
                  <a:pt x="31" y="79"/>
                </a:cubicBezTo>
                <a:cubicBezTo>
                  <a:pt x="34" y="80"/>
                  <a:pt x="38" y="81"/>
                  <a:pt x="42" y="82"/>
                </a:cubicBezTo>
                <a:cubicBezTo>
                  <a:pt x="41" y="82"/>
                  <a:pt x="41" y="83"/>
                  <a:pt x="40" y="83"/>
                </a:cubicBezTo>
                <a:close/>
                <a:moveTo>
                  <a:pt x="38" y="87"/>
                </a:moveTo>
                <a:cubicBezTo>
                  <a:pt x="36" y="86"/>
                  <a:pt x="34" y="85"/>
                  <a:pt x="32" y="84"/>
                </a:cubicBezTo>
                <a:cubicBezTo>
                  <a:pt x="31" y="83"/>
                  <a:pt x="26" y="80"/>
                  <a:pt x="29" y="81"/>
                </a:cubicBezTo>
                <a:cubicBezTo>
                  <a:pt x="33" y="82"/>
                  <a:pt x="36" y="84"/>
                  <a:pt x="40" y="84"/>
                </a:cubicBezTo>
                <a:cubicBezTo>
                  <a:pt x="39" y="85"/>
                  <a:pt x="39" y="86"/>
                  <a:pt x="38" y="87"/>
                </a:cubicBezTo>
                <a:close/>
                <a:moveTo>
                  <a:pt x="36" y="90"/>
                </a:moveTo>
                <a:cubicBezTo>
                  <a:pt x="34" y="89"/>
                  <a:pt x="32" y="88"/>
                  <a:pt x="29" y="87"/>
                </a:cubicBezTo>
                <a:cubicBezTo>
                  <a:pt x="28" y="86"/>
                  <a:pt x="23" y="84"/>
                  <a:pt x="27" y="86"/>
                </a:cubicBezTo>
                <a:cubicBezTo>
                  <a:pt x="31" y="86"/>
                  <a:pt x="34" y="87"/>
                  <a:pt x="37" y="88"/>
                </a:cubicBezTo>
                <a:cubicBezTo>
                  <a:pt x="37" y="88"/>
                  <a:pt x="37" y="88"/>
                  <a:pt x="37" y="89"/>
                </a:cubicBezTo>
                <a:cubicBezTo>
                  <a:pt x="37" y="89"/>
                  <a:pt x="36" y="90"/>
                  <a:pt x="36" y="90"/>
                </a:cubicBezTo>
                <a:close/>
                <a:moveTo>
                  <a:pt x="34" y="94"/>
                </a:moveTo>
                <a:cubicBezTo>
                  <a:pt x="31" y="92"/>
                  <a:pt x="28" y="91"/>
                  <a:pt x="25" y="89"/>
                </a:cubicBezTo>
                <a:cubicBezTo>
                  <a:pt x="26" y="90"/>
                  <a:pt x="31" y="90"/>
                  <a:pt x="32" y="91"/>
                </a:cubicBezTo>
                <a:cubicBezTo>
                  <a:pt x="33" y="91"/>
                  <a:pt x="34" y="91"/>
                  <a:pt x="36" y="91"/>
                </a:cubicBezTo>
                <a:cubicBezTo>
                  <a:pt x="35" y="92"/>
                  <a:pt x="34" y="93"/>
                  <a:pt x="34" y="94"/>
                </a:cubicBezTo>
                <a:close/>
                <a:moveTo>
                  <a:pt x="32" y="97"/>
                </a:moveTo>
                <a:cubicBezTo>
                  <a:pt x="30" y="97"/>
                  <a:pt x="29" y="96"/>
                  <a:pt x="27" y="95"/>
                </a:cubicBezTo>
                <a:cubicBezTo>
                  <a:pt x="26" y="94"/>
                  <a:pt x="21" y="92"/>
                  <a:pt x="25" y="93"/>
                </a:cubicBezTo>
                <a:cubicBezTo>
                  <a:pt x="28" y="94"/>
                  <a:pt x="30" y="95"/>
                  <a:pt x="33" y="95"/>
                </a:cubicBezTo>
                <a:cubicBezTo>
                  <a:pt x="33" y="96"/>
                  <a:pt x="32" y="97"/>
                  <a:pt x="32" y="97"/>
                </a:cubicBezTo>
                <a:close/>
                <a:moveTo>
                  <a:pt x="30" y="100"/>
                </a:moveTo>
                <a:cubicBezTo>
                  <a:pt x="29" y="99"/>
                  <a:pt x="28" y="98"/>
                  <a:pt x="27" y="98"/>
                </a:cubicBezTo>
                <a:cubicBezTo>
                  <a:pt x="26" y="98"/>
                  <a:pt x="22" y="96"/>
                  <a:pt x="26" y="97"/>
                </a:cubicBezTo>
                <a:cubicBezTo>
                  <a:pt x="27" y="98"/>
                  <a:pt x="29" y="98"/>
                  <a:pt x="31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31" y="99"/>
                  <a:pt x="30" y="99"/>
                  <a:pt x="30" y="100"/>
                </a:cubicBezTo>
                <a:cubicBezTo>
                  <a:pt x="30" y="100"/>
                  <a:pt x="30" y="100"/>
                  <a:pt x="30" y="100"/>
                </a:cubicBezTo>
                <a:close/>
                <a:moveTo>
                  <a:pt x="25" y="101"/>
                </a:moveTo>
                <a:cubicBezTo>
                  <a:pt x="24" y="100"/>
                  <a:pt x="24" y="100"/>
                  <a:pt x="25" y="99"/>
                </a:cubicBezTo>
                <a:cubicBezTo>
                  <a:pt x="27" y="100"/>
                  <a:pt x="28" y="100"/>
                  <a:pt x="30" y="100"/>
                </a:cubicBezTo>
                <a:cubicBezTo>
                  <a:pt x="29" y="101"/>
                  <a:pt x="28" y="101"/>
                  <a:pt x="28" y="102"/>
                </a:cubicBezTo>
                <a:cubicBezTo>
                  <a:pt x="27" y="101"/>
                  <a:pt x="26" y="101"/>
                  <a:pt x="25" y="101"/>
                </a:cubicBezTo>
                <a:close/>
                <a:moveTo>
                  <a:pt x="27" y="103"/>
                </a:moveTo>
                <a:cubicBezTo>
                  <a:pt x="26" y="103"/>
                  <a:pt x="26" y="104"/>
                  <a:pt x="25" y="104"/>
                </a:cubicBezTo>
                <a:cubicBezTo>
                  <a:pt x="25" y="104"/>
                  <a:pt x="24" y="103"/>
                  <a:pt x="23" y="102"/>
                </a:cubicBezTo>
                <a:cubicBezTo>
                  <a:pt x="24" y="102"/>
                  <a:pt x="26" y="102"/>
                  <a:pt x="27" y="103"/>
                </a:cubicBezTo>
                <a:close/>
                <a:moveTo>
                  <a:pt x="23" y="107"/>
                </a:moveTo>
                <a:cubicBezTo>
                  <a:pt x="22" y="105"/>
                  <a:pt x="23" y="105"/>
                  <a:pt x="24" y="105"/>
                </a:cubicBezTo>
                <a:cubicBezTo>
                  <a:pt x="24" y="105"/>
                  <a:pt x="24" y="105"/>
                  <a:pt x="24" y="106"/>
                </a:cubicBezTo>
                <a:cubicBezTo>
                  <a:pt x="24" y="106"/>
                  <a:pt x="23" y="107"/>
                  <a:pt x="23" y="107"/>
                </a:cubicBezTo>
                <a:close/>
                <a:moveTo>
                  <a:pt x="22" y="108"/>
                </a:moveTo>
                <a:cubicBezTo>
                  <a:pt x="22" y="109"/>
                  <a:pt x="22" y="109"/>
                  <a:pt x="21" y="110"/>
                </a:cubicBezTo>
                <a:cubicBezTo>
                  <a:pt x="21" y="109"/>
                  <a:pt x="21" y="108"/>
                  <a:pt x="21" y="108"/>
                </a:cubicBezTo>
                <a:cubicBezTo>
                  <a:pt x="22" y="108"/>
                  <a:pt x="22" y="108"/>
                  <a:pt x="22" y="108"/>
                </a:cubicBezTo>
                <a:close/>
                <a:moveTo>
                  <a:pt x="21" y="111"/>
                </a:moveTo>
                <a:cubicBezTo>
                  <a:pt x="21" y="111"/>
                  <a:pt x="20" y="112"/>
                  <a:pt x="20" y="112"/>
                </a:cubicBezTo>
                <a:cubicBezTo>
                  <a:pt x="20" y="112"/>
                  <a:pt x="20" y="112"/>
                  <a:pt x="20" y="111"/>
                </a:cubicBezTo>
                <a:cubicBezTo>
                  <a:pt x="20" y="111"/>
                  <a:pt x="20" y="110"/>
                  <a:pt x="20" y="109"/>
                </a:cubicBezTo>
                <a:cubicBezTo>
                  <a:pt x="20" y="110"/>
                  <a:pt x="21" y="110"/>
                  <a:pt x="21" y="111"/>
                </a:cubicBezTo>
                <a:close/>
                <a:moveTo>
                  <a:pt x="20" y="107"/>
                </a:moveTo>
                <a:cubicBezTo>
                  <a:pt x="21" y="102"/>
                  <a:pt x="21" y="97"/>
                  <a:pt x="22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4" y="94"/>
                  <a:pt x="27" y="96"/>
                  <a:pt x="29" y="97"/>
                </a:cubicBezTo>
                <a:cubicBezTo>
                  <a:pt x="33" y="99"/>
                  <a:pt x="28" y="97"/>
                  <a:pt x="27" y="97"/>
                </a:cubicBezTo>
                <a:cubicBezTo>
                  <a:pt x="26" y="97"/>
                  <a:pt x="25" y="96"/>
                  <a:pt x="23" y="96"/>
                </a:cubicBezTo>
                <a:cubicBezTo>
                  <a:pt x="23" y="96"/>
                  <a:pt x="23" y="96"/>
                  <a:pt x="23" y="97"/>
                </a:cubicBezTo>
                <a:cubicBezTo>
                  <a:pt x="25" y="98"/>
                  <a:pt x="27" y="98"/>
                  <a:pt x="29" y="99"/>
                </a:cubicBezTo>
                <a:cubicBezTo>
                  <a:pt x="27" y="99"/>
                  <a:pt x="24" y="99"/>
                  <a:pt x="23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3" y="100"/>
                  <a:pt x="24" y="101"/>
                  <a:pt x="25" y="101"/>
                </a:cubicBezTo>
                <a:cubicBezTo>
                  <a:pt x="25" y="101"/>
                  <a:pt x="25" y="101"/>
                  <a:pt x="25" y="101"/>
                </a:cubicBezTo>
                <a:cubicBezTo>
                  <a:pt x="23" y="101"/>
                  <a:pt x="24" y="101"/>
                  <a:pt x="22" y="101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22" y="103"/>
                  <a:pt x="23" y="103"/>
                  <a:pt x="24" y="104"/>
                </a:cubicBezTo>
                <a:cubicBezTo>
                  <a:pt x="25" y="105"/>
                  <a:pt x="22" y="104"/>
                  <a:pt x="21" y="104"/>
                </a:cubicBezTo>
                <a:cubicBezTo>
                  <a:pt x="21" y="104"/>
                  <a:pt x="21" y="104"/>
                  <a:pt x="21" y="104"/>
                </a:cubicBezTo>
                <a:cubicBezTo>
                  <a:pt x="21" y="106"/>
                  <a:pt x="23" y="107"/>
                  <a:pt x="20" y="107"/>
                </a:cubicBezTo>
                <a:close/>
                <a:moveTo>
                  <a:pt x="22" y="92"/>
                </a:moveTo>
                <a:cubicBezTo>
                  <a:pt x="23" y="91"/>
                  <a:pt x="23" y="90"/>
                  <a:pt x="23" y="89"/>
                </a:cubicBezTo>
                <a:cubicBezTo>
                  <a:pt x="23" y="89"/>
                  <a:pt x="23" y="89"/>
                  <a:pt x="23" y="89"/>
                </a:cubicBezTo>
                <a:cubicBezTo>
                  <a:pt x="25" y="90"/>
                  <a:pt x="26" y="91"/>
                  <a:pt x="28" y="92"/>
                </a:cubicBezTo>
                <a:cubicBezTo>
                  <a:pt x="29" y="92"/>
                  <a:pt x="32" y="94"/>
                  <a:pt x="33" y="94"/>
                </a:cubicBezTo>
                <a:cubicBezTo>
                  <a:pt x="29" y="94"/>
                  <a:pt x="26" y="92"/>
                  <a:pt x="23" y="91"/>
                </a:cubicBezTo>
                <a:cubicBezTo>
                  <a:pt x="23" y="91"/>
                  <a:pt x="22" y="91"/>
                  <a:pt x="22" y="92"/>
                </a:cubicBezTo>
                <a:close/>
                <a:moveTo>
                  <a:pt x="23" y="88"/>
                </a:moveTo>
                <a:cubicBezTo>
                  <a:pt x="23" y="87"/>
                  <a:pt x="24" y="86"/>
                  <a:pt x="24" y="85"/>
                </a:cubicBezTo>
                <a:cubicBezTo>
                  <a:pt x="26" y="86"/>
                  <a:pt x="28" y="87"/>
                  <a:pt x="30" y="88"/>
                </a:cubicBezTo>
                <a:cubicBezTo>
                  <a:pt x="32" y="89"/>
                  <a:pt x="34" y="90"/>
                  <a:pt x="35" y="90"/>
                </a:cubicBezTo>
                <a:cubicBezTo>
                  <a:pt x="31" y="90"/>
                  <a:pt x="27" y="88"/>
                  <a:pt x="23" y="88"/>
                </a:cubicBezTo>
                <a:cubicBezTo>
                  <a:pt x="23" y="88"/>
                  <a:pt x="23" y="88"/>
                  <a:pt x="23" y="88"/>
                </a:cubicBezTo>
                <a:close/>
                <a:moveTo>
                  <a:pt x="24" y="84"/>
                </a:moveTo>
                <a:cubicBezTo>
                  <a:pt x="25" y="81"/>
                  <a:pt x="26" y="79"/>
                  <a:pt x="27" y="76"/>
                </a:cubicBezTo>
                <a:cubicBezTo>
                  <a:pt x="27" y="76"/>
                  <a:pt x="27" y="76"/>
                  <a:pt x="27" y="76"/>
                </a:cubicBezTo>
                <a:cubicBezTo>
                  <a:pt x="32" y="78"/>
                  <a:pt x="37" y="80"/>
                  <a:pt x="42" y="81"/>
                </a:cubicBezTo>
                <a:cubicBezTo>
                  <a:pt x="37" y="80"/>
                  <a:pt x="32" y="79"/>
                  <a:pt x="28" y="78"/>
                </a:cubicBezTo>
                <a:cubicBezTo>
                  <a:pt x="27" y="78"/>
                  <a:pt x="27" y="78"/>
                  <a:pt x="27" y="79"/>
                </a:cubicBezTo>
                <a:cubicBezTo>
                  <a:pt x="29" y="80"/>
                  <a:pt x="31" y="81"/>
                  <a:pt x="33" y="81"/>
                </a:cubicBezTo>
                <a:cubicBezTo>
                  <a:pt x="34" y="81"/>
                  <a:pt x="41" y="84"/>
                  <a:pt x="38" y="83"/>
                </a:cubicBezTo>
                <a:cubicBezTo>
                  <a:pt x="34" y="82"/>
                  <a:pt x="30" y="80"/>
                  <a:pt x="26" y="80"/>
                </a:cubicBezTo>
                <a:cubicBezTo>
                  <a:pt x="26" y="80"/>
                  <a:pt x="26" y="81"/>
                  <a:pt x="26" y="81"/>
                </a:cubicBezTo>
                <a:cubicBezTo>
                  <a:pt x="30" y="83"/>
                  <a:pt x="34" y="85"/>
                  <a:pt x="38" y="87"/>
                </a:cubicBezTo>
                <a:cubicBezTo>
                  <a:pt x="36" y="86"/>
                  <a:pt x="33" y="86"/>
                  <a:pt x="31" y="86"/>
                </a:cubicBezTo>
                <a:cubicBezTo>
                  <a:pt x="29" y="85"/>
                  <a:pt x="27" y="85"/>
                  <a:pt x="24" y="84"/>
                </a:cubicBezTo>
                <a:close/>
                <a:moveTo>
                  <a:pt x="27" y="76"/>
                </a:moveTo>
                <a:cubicBezTo>
                  <a:pt x="29" y="72"/>
                  <a:pt x="31" y="68"/>
                  <a:pt x="33" y="65"/>
                </a:cubicBezTo>
                <a:cubicBezTo>
                  <a:pt x="40" y="68"/>
                  <a:pt x="48" y="70"/>
                  <a:pt x="55" y="72"/>
                </a:cubicBezTo>
                <a:cubicBezTo>
                  <a:pt x="64" y="75"/>
                  <a:pt x="72" y="78"/>
                  <a:pt x="80" y="80"/>
                </a:cubicBezTo>
                <a:cubicBezTo>
                  <a:pt x="89" y="83"/>
                  <a:pt x="97" y="86"/>
                  <a:pt x="106" y="88"/>
                </a:cubicBezTo>
                <a:cubicBezTo>
                  <a:pt x="110" y="90"/>
                  <a:pt x="115" y="91"/>
                  <a:pt x="119" y="92"/>
                </a:cubicBezTo>
                <a:cubicBezTo>
                  <a:pt x="121" y="93"/>
                  <a:pt x="124" y="93"/>
                  <a:pt x="126" y="94"/>
                </a:cubicBezTo>
                <a:cubicBezTo>
                  <a:pt x="125" y="94"/>
                  <a:pt x="124" y="95"/>
                  <a:pt x="123" y="95"/>
                </a:cubicBezTo>
                <a:cubicBezTo>
                  <a:pt x="119" y="92"/>
                  <a:pt x="113" y="91"/>
                  <a:pt x="108" y="90"/>
                </a:cubicBezTo>
                <a:cubicBezTo>
                  <a:pt x="99" y="88"/>
                  <a:pt x="90" y="85"/>
                  <a:pt x="81" y="82"/>
                </a:cubicBezTo>
                <a:cubicBezTo>
                  <a:pt x="72" y="79"/>
                  <a:pt x="63" y="76"/>
                  <a:pt x="53" y="73"/>
                </a:cubicBezTo>
                <a:cubicBezTo>
                  <a:pt x="46" y="71"/>
                  <a:pt x="38" y="69"/>
                  <a:pt x="31" y="69"/>
                </a:cubicBezTo>
                <a:cubicBezTo>
                  <a:pt x="30" y="69"/>
                  <a:pt x="30" y="69"/>
                  <a:pt x="31" y="70"/>
                </a:cubicBezTo>
                <a:cubicBezTo>
                  <a:pt x="36" y="73"/>
                  <a:pt x="44" y="74"/>
                  <a:pt x="50" y="75"/>
                </a:cubicBezTo>
                <a:cubicBezTo>
                  <a:pt x="54" y="77"/>
                  <a:pt x="59" y="78"/>
                  <a:pt x="63" y="79"/>
                </a:cubicBezTo>
                <a:cubicBezTo>
                  <a:pt x="63" y="79"/>
                  <a:pt x="62" y="79"/>
                  <a:pt x="62" y="79"/>
                </a:cubicBezTo>
                <a:cubicBezTo>
                  <a:pt x="56" y="78"/>
                  <a:pt x="50" y="77"/>
                  <a:pt x="44" y="75"/>
                </a:cubicBezTo>
                <a:cubicBezTo>
                  <a:pt x="39" y="74"/>
                  <a:pt x="34" y="72"/>
                  <a:pt x="29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37" y="77"/>
                  <a:pt x="46" y="79"/>
                  <a:pt x="55" y="81"/>
                </a:cubicBezTo>
                <a:cubicBezTo>
                  <a:pt x="54" y="81"/>
                  <a:pt x="53" y="81"/>
                  <a:pt x="52" y="80"/>
                </a:cubicBezTo>
                <a:cubicBezTo>
                  <a:pt x="49" y="80"/>
                  <a:pt x="46" y="79"/>
                  <a:pt x="44" y="78"/>
                </a:cubicBezTo>
                <a:cubicBezTo>
                  <a:pt x="38" y="77"/>
                  <a:pt x="33" y="77"/>
                  <a:pt x="28" y="76"/>
                </a:cubicBezTo>
                <a:cubicBezTo>
                  <a:pt x="28" y="76"/>
                  <a:pt x="27" y="76"/>
                  <a:pt x="27" y="76"/>
                </a:cubicBezTo>
                <a:close/>
                <a:moveTo>
                  <a:pt x="148" y="65"/>
                </a:moveTo>
                <a:cubicBezTo>
                  <a:pt x="147" y="65"/>
                  <a:pt x="147" y="65"/>
                  <a:pt x="147" y="65"/>
                </a:cubicBezTo>
                <a:cubicBezTo>
                  <a:pt x="143" y="64"/>
                  <a:pt x="140" y="62"/>
                  <a:pt x="136" y="62"/>
                </a:cubicBezTo>
                <a:cubicBezTo>
                  <a:pt x="131" y="61"/>
                  <a:pt x="126" y="60"/>
                  <a:pt x="122" y="59"/>
                </a:cubicBezTo>
                <a:cubicBezTo>
                  <a:pt x="113" y="57"/>
                  <a:pt x="105" y="54"/>
                  <a:pt x="96" y="53"/>
                </a:cubicBezTo>
                <a:cubicBezTo>
                  <a:pt x="98" y="51"/>
                  <a:pt x="100" y="50"/>
                  <a:pt x="102" y="48"/>
                </a:cubicBezTo>
                <a:cubicBezTo>
                  <a:pt x="109" y="51"/>
                  <a:pt x="117" y="52"/>
                  <a:pt x="124" y="54"/>
                </a:cubicBezTo>
                <a:cubicBezTo>
                  <a:pt x="128" y="55"/>
                  <a:pt x="132" y="56"/>
                  <a:pt x="136" y="57"/>
                </a:cubicBezTo>
                <a:cubicBezTo>
                  <a:pt x="138" y="58"/>
                  <a:pt x="140" y="59"/>
                  <a:pt x="142" y="60"/>
                </a:cubicBezTo>
                <a:cubicBezTo>
                  <a:pt x="142" y="60"/>
                  <a:pt x="143" y="60"/>
                  <a:pt x="144" y="60"/>
                </a:cubicBezTo>
                <a:cubicBezTo>
                  <a:pt x="144" y="60"/>
                  <a:pt x="144" y="61"/>
                  <a:pt x="144" y="61"/>
                </a:cubicBezTo>
                <a:cubicBezTo>
                  <a:pt x="141" y="60"/>
                  <a:pt x="138" y="59"/>
                  <a:pt x="135" y="58"/>
                </a:cubicBezTo>
                <a:cubicBezTo>
                  <a:pt x="130" y="57"/>
                  <a:pt x="126" y="56"/>
                  <a:pt x="122" y="55"/>
                </a:cubicBezTo>
                <a:cubicBezTo>
                  <a:pt x="115" y="53"/>
                  <a:pt x="107" y="51"/>
                  <a:pt x="100" y="50"/>
                </a:cubicBezTo>
                <a:cubicBezTo>
                  <a:pt x="99" y="50"/>
                  <a:pt x="99" y="51"/>
                  <a:pt x="99" y="51"/>
                </a:cubicBezTo>
                <a:cubicBezTo>
                  <a:pt x="107" y="55"/>
                  <a:pt x="116" y="56"/>
                  <a:pt x="124" y="58"/>
                </a:cubicBezTo>
                <a:cubicBezTo>
                  <a:pt x="129" y="59"/>
                  <a:pt x="134" y="60"/>
                  <a:pt x="138" y="61"/>
                </a:cubicBezTo>
                <a:cubicBezTo>
                  <a:pt x="140" y="62"/>
                  <a:pt x="142" y="62"/>
                  <a:pt x="144" y="63"/>
                </a:cubicBezTo>
                <a:cubicBezTo>
                  <a:pt x="144" y="63"/>
                  <a:pt x="146" y="64"/>
                  <a:pt x="147" y="64"/>
                </a:cubicBezTo>
                <a:cubicBezTo>
                  <a:pt x="147" y="65"/>
                  <a:pt x="148" y="65"/>
                  <a:pt x="148" y="65"/>
                </a:cubicBezTo>
                <a:close/>
                <a:moveTo>
                  <a:pt x="103" y="47"/>
                </a:moveTo>
                <a:cubicBezTo>
                  <a:pt x="104" y="47"/>
                  <a:pt x="105" y="46"/>
                  <a:pt x="106" y="45"/>
                </a:cubicBezTo>
                <a:cubicBezTo>
                  <a:pt x="106" y="46"/>
                  <a:pt x="106" y="46"/>
                  <a:pt x="106" y="46"/>
                </a:cubicBezTo>
                <a:cubicBezTo>
                  <a:pt x="112" y="48"/>
                  <a:pt x="119" y="49"/>
                  <a:pt x="125" y="51"/>
                </a:cubicBezTo>
                <a:cubicBezTo>
                  <a:pt x="128" y="52"/>
                  <a:pt x="130" y="53"/>
                  <a:pt x="133" y="54"/>
                </a:cubicBezTo>
                <a:cubicBezTo>
                  <a:pt x="133" y="54"/>
                  <a:pt x="143" y="57"/>
                  <a:pt x="138" y="56"/>
                </a:cubicBezTo>
                <a:cubicBezTo>
                  <a:pt x="132" y="55"/>
                  <a:pt x="126" y="52"/>
                  <a:pt x="119" y="51"/>
                </a:cubicBezTo>
                <a:cubicBezTo>
                  <a:pt x="114" y="50"/>
                  <a:pt x="108" y="49"/>
                  <a:pt x="103" y="47"/>
                </a:cubicBezTo>
                <a:close/>
                <a:moveTo>
                  <a:pt x="107" y="45"/>
                </a:moveTo>
                <a:cubicBezTo>
                  <a:pt x="109" y="45"/>
                  <a:pt x="111" y="44"/>
                  <a:pt x="114" y="44"/>
                </a:cubicBezTo>
                <a:cubicBezTo>
                  <a:pt x="119" y="45"/>
                  <a:pt x="124" y="47"/>
                  <a:pt x="129" y="49"/>
                </a:cubicBezTo>
                <a:cubicBezTo>
                  <a:pt x="121" y="47"/>
                  <a:pt x="114" y="46"/>
                  <a:pt x="107" y="45"/>
                </a:cubicBezTo>
                <a:cubicBezTo>
                  <a:pt x="107" y="45"/>
                  <a:pt x="107" y="45"/>
                  <a:pt x="107" y="45"/>
                </a:cubicBezTo>
                <a:close/>
                <a:moveTo>
                  <a:pt x="138" y="55"/>
                </a:moveTo>
                <a:cubicBezTo>
                  <a:pt x="135" y="54"/>
                  <a:pt x="132" y="52"/>
                  <a:pt x="128" y="51"/>
                </a:cubicBezTo>
                <a:cubicBezTo>
                  <a:pt x="123" y="50"/>
                  <a:pt x="118" y="49"/>
                  <a:pt x="113" y="48"/>
                </a:cubicBezTo>
                <a:cubicBezTo>
                  <a:pt x="112" y="47"/>
                  <a:pt x="110" y="47"/>
                  <a:pt x="108" y="46"/>
                </a:cubicBezTo>
                <a:cubicBezTo>
                  <a:pt x="109" y="46"/>
                  <a:pt x="110" y="47"/>
                  <a:pt x="111" y="47"/>
                </a:cubicBezTo>
                <a:cubicBezTo>
                  <a:pt x="113" y="47"/>
                  <a:pt x="116" y="48"/>
                  <a:pt x="118" y="48"/>
                </a:cubicBezTo>
                <a:cubicBezTo>
                  <a:pt x="122" y="49"/>
                  <a:pt x="127" y="49"/>
                  <a:pt x="131" y="50"/>
                </a:cubicBezTo>
                <a:cubicBezTo>
                  <a:pt x="134" y="52"/>
                  <a:pt x="136" y="53"/>
                  <a:pt x="138" y="55"/>
                </a:cubicBezTo>
                <a:close/>
                <a:moveTo>
                  <a:pt x="143" y="59"/>
                </a:moveTo>
                <a:cubicBezTo>
                  <a:pt x="137" y="57"/>
                  <a:pt x="131" y="55"/>
                  <a:pt x="126" y="54"/>
                </a:cubicBezTo>
                <a:cubicBezTo>
                  <a:pt x="120" y="52"/>
                  <a:pt x="114" y="51"/>
                  <a:pt x="108" y="49"/>
                </a:cubicBezTo>
                <a:cubicBezTo>
                  <a:pt x="109" y="50"/>
                  <a:pt x="110" y="50"/>
                  <a:pt x="110" y="50"/>
                </a:cubicBezTo>
                <a:cubicBezTo>
                  <a:pt x="114" y="50"/>
                  <a:pt x="117" y="51"/>
                  <a:pt x="121" y="52"/>
                </a:cubicBezTo>
                <a:cubicBezTo>
                  <a:pt x="127" y="54"/>
                  <a:pt x="134" y="56"/>
                  <a:pt x="141" y="57"/>
                </a:cubicBezTo>
                <a:cubicBezTo>
                  <a:pt x="141" y="58"/>
                  <a:pt x="142" y="58"/>
                  <a:pt x="143" y="59"/>
                </a:cubicBezTo>
                <a:close/>
                <a:moveTo>
                  <a:pt x="146" y="63"/>
                </a:moveTo>
                <a:cubicBezTo>
                  <a:pt x="132" y="57"/>
                  <a:pt x="115" y="58"/>
                  <a:pt x="101" y="51"/>
                </a:cubicBezTo>
                <a:cubicBezTo>
                  <a:pt x="104" y="52"/>
                  <a:pt x="109" y="53"/>
                  <a:pt x="113" y="54"/>
                </a:cubicBezTo>
                <a:cubicBezTo>
                  <a:pt x="118" y="55"/>
                  <a:pt x="123" y="56"/>
                  <a:pt x="127" y="57"/>
                </a:cubicBezTo>
                <a:cubicBezTo>
                  <a:pt x="131" y="58"/>
                  <a:pt x="136" y="59"/>
                  <a:pt x="140" y="60"/>
                </a:cubicBezTo>
                <a:cubicBezTo>
                  <a:pt x="141" y="61"/>
                  <a:pt x="143" y="62"/>
                  <a:pt x="145" y="62"/>
                </a:cubicBezTo>
                <a:cubicBezTo>
                  <a:pt x="145" y="62"/>
                  <a:pt x="145" y="62"/>
                  <a:pt x="146" y="63"/>
                </a:cubicBezTo>
                <a:cubicBezTo>
                  <a:pt x="146" y="63"/>
                  <a:pt x="146" y="63"/>
                  <a:pt x="146" y="63"/>
                </a:cubicBezTo>
                <a:close/>
                <a:moveTo>
                  <a:pt x="150" y="69"/>
                </a:moveTo>
                <a:cubicBezTo>
                  <a:pt x="140" y="67"/>
                  <a:pt x="131" y="64"/>
                  <a:pt x="122" y="62"/>
                </a:cubicBezTo>
                <a:cubicBezTo>
                  <a:pt x="113" y="60"/>
                  <a:pt x="104" y="58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5" y="55"/>
                  <a:pt x="95" y="54"/>
                  <a:pt x="96" y="54"/>
                </a:cubicBezTo>
                <a:cubicBezTo>
                  <a:pt x="107" y="55"/>
                  <a:pt x="118" y="59"/>
                  <a:pt x="128" y="61"/>
                </a:cubicBezTo>
                <a:cubicBezTo>
                  <a:pt x="133" y="62"/>
                  <a:pt x="137" y="63"/>
                  <a:pt x="141" y="64"/>
                </a:cubicBezTo>
                <a:cubicBezTo>
                  <a:pt x="144" y="65"/>
                  <a:pt x="146" y="66"/>
                  <a:pt x="148" y="66"/>
                </a:cubicBezTo>
                <a:cubicBezTo>
                  <a:pt x="149" y="67"/>
                  <a:pt x="149" y="68"/>
                  <a:pt x="150" y="69"/>
                </a:cubicBezTo>
                <a:close/>
                <a:moveTo>
                  <a:pt x="81" y="41"/>
                </a:moveTo>
                <a:cubicBezTo>
                  <a:pt x="79" y="39"/>
                  <a:pt x="76" y="37"/>
                  <a:pt x="74" y="35"/>
                </a:cubicBezTo>
                <a:cubicBezTo>
                  <a:pt x="73" y="35"/>
                  <a:pt x="73" y="35"/>
                  <a:pt x="72" y="34"/>
                </a:cubicBezTo>
                <a:cubicBezTo>
                  <a:pt x="76" y="36"/>
                  <a:pt x="79" y="38"/>
                  <a:pt x="82" y="40"/>
                </a:cubicBezTo>
                <a:cubicBezTo>
                  <a:pt x="82" y="40"/>
                  <a:pt x="82" y="40"/>
                  <a:pt x="82" y="40"/>
                </a:cubicBezTo>
                <a:cubicBezTo>
                  <a:pt x="81" y="40"/>
                  <a:pt x="81" y="41"/>
                  <a:pt x="81" y="41"/>
                </a:cubicBezTo>
                <a:cubicBezTo>
                  <a:pt x="81" y="41"/>
                  <a:pt x="81" y="41"/>
                  <a:pt x="81" y="41"/>
                </a:cubicBezTo>
                <a:close/>
                <a:moveTo>
                  <a:pt x="81" y="41"/>
                </a:moveTo>
                <a:cubicBezTo>
                  <a:pt x="80" y="42"/>
                  <a:pt x="80" y="42"/>
                  <a:pt x="80" y="43"/>
                </a:cubicBezTo>
                <a:cubicBezTo>
                  <a:pt x="78" y="41"/>
                  <a:pt x="75" y="39"/>
                  <a:pt x="72" y="37"/>
                </a:cubicBezTo>
                <a:cubicBezTo>
                  <a:pt x="75" y="39"/>
                  <a:pt x="78" y="40"/>
                  <a:pt x="81" y="41"/>
                </a:cubicBezTo>
                <a:cubicBezTo>
                  <a:pt x="81" y="41"/>
                  <a:pt x="81" y="41"/>
                  <a:pt x="81" y="41"/>
                </a:cubicBezTo>
                <a:close/>
                <a:moveTo>
                  <a:pt x="80" y="44"/>
                </a:moveTo>
                <a:cubicBezTo>
                  <a:pt x="79" y="45"/>
                  <a:pt x="79" y="45"/>
                  <a:pt x="78" y="46"/>
                </a:cubicBezTo>
                <a:cubicBezTo>
                  <a:pt x="76" y="44"/>
                  <a:pt x="73" y="42"/>
                  <a:pt x="71" y="40"/>
                </a:cubicBezTo>
                <a:cubicBezTo>
                  <a:pt x="68" y="38"/>
                  <a:pt x="65" y="37"/>
                  <a:pt x="63" y="35"/>
                </a:cubicBezTo>
                <a:cubicBezTo>
                  <a:pt x="61" y="33"/>
                  <a:pt x="66" y="36"/>
                  <a:pt x="67" y="37"/>
                </a:cubicBezTo>
                <a:cubicBezTo>
                  <a:pt x="68" y="37"/>
                  <a:pt x="70" y="38"/>
                  <a:pt x="71" y="39"/>
                </a:cubicBezTo>
                <a:cubicBezTo>
                  <a:pt x="74" y="40"/>
                  <a:pt x="77" y="42"/>
                  <a:pt x="80" y="44"/>
                </a:cubicBezTo>
                <a:close/>
                <a:moveTo>
                  <a:pt x="78" y="47"/>
                </a:moveTo>
                <a:cubicBezTo>
                  <a:pt x="78" y="47"/>
                  <a:pt x="78" y="48"/>
                  <a:pt x="77" y="48"/>
                </a:cubicBezTo>
                <a:cubicBezTo>
                  <a:pt x="77" y="49"/>
                  <a:pt x="77" y="49"/>
                  <a:pt x="77" y="49"/>
                </a:cubicBezTo>
                <a:cubicBezTo>
                  <a:pt x="75" y="48"/>
                  <a:pt x="74" y="47"/>
                  <a:pt x="72" y="46"/>
                </a:cubicBezTo>
                <a:cubicBezTo>
                  <a:pt x="70" y="45"/>
                  <a:pt x="67" y="43"/>
                  <a:pt x="65" y="41"/>
                </a:cubicBezTo>
                <a:cubicBezTo>
                  <a:pt x="63" y="40"/>
                  <a:pt x="61" y="38"/>
                  <a:pt x="59" y="37"/>
                </a:cubicBezTo>
                <a:cubicBezTo>
                  <a:pt x="61" y="38"/>
                  <a:pt x="64" y="39"/>
                  <a:pt x="66" y="40"/>
                </a:cubicBezTo>
                <a:cubicBezTo>
                  <a:pt x="70" y="42"/>
                  <a:pt x="74" y="45"/>
                  <a:pt x="78" y="47"/>
                </a:cubicBezTo>
                <a:cubicBezTo>
                  <a:pt x="78" y="47"/>
                  <a:pt x="78" y="47"/>
                  <a:pt x="78" y="47"/>
                </a:cubicBezTo>
                <a:close/>
                <a:moveTo>
                  <a:pt x="76" y="50"/>
                </a:moveTo>
                <a:cubicBezTo>
                  <a:pt x="74" y="52"/>
                  <a:pt x="73" y="50"/>
                  <a:pt x="70" y="48"/>
                </a:cubicBezTo>
                <a:cubicBezTo>
                  <a:pt x="70" y="48"/>
                  <a:pt x="69" y="48"/>
                  <a:pt x="69" y="48"/>
                </a:cubicBezTo>
                <a:cubicBezTo>
                  <a:pt x="68" y="47"/>
                  <a:pt x="67" y="47"/>
                  <a:pt x="66" y="47"/>
                </a:cubicBezTo>
                <a:cubicBezTo>
                  <a:pt x="65" y="46"/>
                  <a:pt x="64" y="45"/>
                  <a:pt x="63" y="44"/>
                </a:cubicBezTo>
                <a:cubicBezTo>
                  <a:pt x="61" y="43"/>
                  <a:pt x="60" y="42"/>
                  <a:pt x="59" y="41"/>
                </a:cubicBezTo>
                <a:cubicBezTo>
                  <a:pt x="57" y="40"/>
                  <a:pt x="57" y="39"/>
                  <a:pt x="59" y="40"/>
                </a:cubicBezTo>
                <a:cubicBezTo>
                  <a:pt x="61" y="41"/>
                  <a:pt x="63" y="42"/>
                  <a:pt x="65" y="43"/>
                </a:cubicBezTo>
                <a:cubicBezTo>
                  <a:pt x="67" y="44"/>
                  <a:pt x="69" y="45"/>
                  <a:pt x="72" y="47"/>
                </a:cubicBezTo>
                <a:cubicBezTo>
                  <a:pt x="73" y="47"/>
                  <a:pt x="74" y="48"/>
                  <a:pt x="75" y="49"/>
                </a:cubicBezTo>
                <a:cubicBezTo>
                  <a:pt x="75" y="49"/>
                  <a:pt x="76" y="50"/>
                  <a:pt x="76" y="49"/>
                </a:cubicBezTo>
                <a:cubicBezTo>
                  <a:pt x="76" y="49"/>
                  <a:pt x="76" y="50"/>
                  <a:pt x="76" y="50"/>
                </a:cubicBezTo>
                <a:close/>
                <a:moveTo>
                  <a:pt x="67" y="48"/>
                </a:moveTo>
                <a:cubicBezTo>
                  <a:pt x="66" y="48"/>
                  <a:pt x="64" y="49"/>
                  <a:pt x="63" y="49"/>
                </a:cubicBezTo>
                <a:cubicBezTo>
                  <a:pt x="60" y="47"/>
                  <a:pt x="57" y="46"/>
                  <a:pt x="54" y="43"/>
                </a:cubicBezTo>
                <a:cubicBezTo>
                  <a:pt x="51" y="39"/>
                  <a:pt x="58" y="43"/>
                  <a:pt x="59" y="44"/>
                </a:cubicBezTo>
                <a:cubicBezTo>
                  <a:pt x="60" y="45"/>
                  <a:pt x="62" y="45"/>
                  <a:pt x="64" y="46"/>
                </a:cubicBezTo>
                <a:cubicBezTo>
                  <a:pt x="65" y="47"/>
                  <a:pt x="66" y="47"/>
                  <a:pt x="67" y="48"/>
                </a:cubicBezTo>
                <a:cubicBezTo>
                  <a:pt x="67" y="48"/>
                  <a:pt x="67" y="48"/>
                  <a:pt x="67" y="48"/>
                </a:cubicBezTo>
                <a:cubicBezTo>
                  <a:pt x="67" y="48"/>
                  <a:pt x="67" y="48"/>
                  <a:pt x="67" y="48"/>
                </a:cubicBezTo>
                <a:close/>
                <a:moveTo>
                  <a:pt x="61" y="50"/>
                </a:moveTo>
                <a:cubicBezTo>
                  <a:pt x="61" y="50"/>
                  <a:pt x="60" y="51"/>
                  <a:pt x="59" y="51"/>
                </a:cubicBezTo>
                <a:cubicBezTo>
                  <a:pt x="57" y="50"/>
                  <a:pt x="56" y="49"/>
                  <a:pt x="54" y="48"/>
                </a:cubicBezTo>
                <a:cubicBezTo>
                  <a:pt x="52" y="47"/>
                  <a:pt x="49" y="44"/>
                  <a:pt x="53" y="46"/>
                </a:cubicBezTo>
                <a:cubicBezTo>
                  <a:pt x="56" y="47"/>
                  <a:pt x="59" y="49"/>
                  <a:pt x="61" y="50"/>
                </a:cubicBezTo>
                <a:close/>
                <a:moveTo>
                  <a:pt x="56" y="54"/>
                </a:moveTo>
                <a:cubicBezTo>
                  <a:pt x="53" y="52"/>
                  <a:pt x="50" y="50"/>
                  <a:pt x="48" y="48"/>
                </a:cubicBezTo>
                <a:cubicBezTo>
                  <a:pt x="50" y="50"/>
                  <a:pt x="55" y="51"/>
                  <a:pt x="58" y="52"/>
                </a:cubicBezTo>
                <a:cubicBezTo>
                  <a:pt x="57" y="52"/>
                  <a:pt x="57" y="53"/>
                  <a:pt x="56" y="54"/>
                </a:cubicBezTo>
                <a:close/>
                <a:moveTo>
                  <a:pt x="48" y="55"/>
                </a:moveTo>
                <a:cubicBezTo>
                  <a:pt x="50" y="55"/>
                  <a:pt x="52" y="56"/>
                  <a:pt x="54" y="57"/>
                </a:cubicBezTo>
                <a:cubicBezTo>
                  <a:pt x="54" y="57"/>
                  <a:pt x="54" y="57"/>
                  <a:pt x="54" y="58"/>
                </a:cubicBezTo>
                <a:cubicBezTo>
                  <a:pt x="52" y="57"/>
                  <a:pt x="50" y="56"/>
                  <a:pt x="48" y="55"/>
                </a:cubicBezTo>
                <a:close/>
                <a:moveTo>
                  <a:pt x="61" y="63"/>
                </a:moveTo>
                <a:cubicBezTo>
                  <a:pt x="61" y="63"/>
                  <a:pt x="60" y="63"/>
                  <a:pt x="60" y="63"/>
                </a:cubicBezTo>
                <a:cubicBezTo>
                  <a:pt x="60" y="63"/>
                  <a:pt x="60" y="62"/>
                  <a:pt x="61" y="62"/>
                </a:cubicBezTo>
                <a:cubicBezTo>
                  <a:pt x="61" y="62"/>
                  <a:pt x="61" y="62"/>
                  <a:pt x="61" y="63"/>
                </a:cubicBezTo>
                <a:close/>
                <a:moveTo>
                  <a:pt x="62" y="61"/>
                </a:moveTo>
                <a:cubicBezTo>
                  <a:pt x="62" y="61"/>
                  <a:pt x="63" y="61"/>
                  <a:pt x="63" y="61"/>
                </a:cubicBezTo>
                <a:cubicBezTo>
                  <a:pt x="63" y="61"/>
                  <a:pt x="63" y="61"/>
                  <a:pt x="62" y="61"/>
                </a:cubicBezTo>
                <a:close/>
                <a:moveTo>
                  <a:pt x="65" y="59"/>
                </a:moveTo>
                <a:cubicBezTo>
                  <a:pt x="67" y="61"/>
                  <a:pt x="65" y="60"/>
                  <a:pt x="64" y="60"/>
                </a:cubicBezTo>
                <a:cubicBezTo>
                  <a:pt x="64" y="59"/>
                  <a:pt x="65" y="59"/>
                  <a:pt x="65" y="59"/>
                </a:cubicBezTo>
                <a:cubicBezTo>
                  <a:pt x="65" y="59"/>
                  <a:pt x="65" y="59"/>
                  <a:pt x="65" y="59"/>
                </a:cubicBezTo>
                <a:close/>
                <a:moveTo>
                  <a:pt x="65" y="59"/>
                </a:moveTo>
                <a:cubicBezTo>
                  <a:pt x="65" y="59"/>
                  <a:pt x="65" y="58"/>
                  <a:pt x="65" y="58"/>
                </a:cubicBezTo>
                <a:cubicBezTo>
                  <a:pt x="66" y="58"/>
                  <a:pt x="67" y="58"/>
                  <a:pt x="67" y="57"/>
                </a:cubicBezTo>
                <a:cubicBezTo>
                  <a:pt x="67" y="58"/>
                  <a:pt x="68" y="59"/>
                  <a:pt x="68" y="59"/>
                </a:cubicBezTo>
                <a:cubicBezTo>
                  <a:pt x="67" y="59"/>
                  <a:pt x="66" y="59"/>
                  <a:pt x="65" y="59"/>
                </a:cubicBezTo>
                <a:cubicBezTo>
                  <a:pt x="65" y="59"/>
                  <a:pt x="65" y="59"/>
                  <a:pt x="65" y="59"/>
                </a:cubicBezTo>
                <a:close/>
                <a:moveTo>
                  <a:pt x="68" y="60"/>
                </a:moveTo>
                <a:cubicBezTo>
                  <a:pt x="68" y="60"/>
                  <a:pt x="68" y="60"/>
                  <a:pt x="67" y="60"/>
                </a:cubicBezTo>
                <a:cubicBezTo>
                  <a:pt x="67" y="60"/>
                  <a:pt x="67" y="60"/>
                  <a:pt x="67" y="60"/>
                </a:cubicBezTo>
                <a:cubicBezTo>
                  <a:pt x="66" y="59"/>
                  <a:pt x="67" y="59"/>
                  <a:pt x="68" y="60"/>
                </a:cubicBezTo>
                <a:cubicBezTo>
                  <a:pt x="68" y="60"/>
                  <a:pt x="68" y="60"/>
                  <a:pt x="68" y="60"/>
                </a:cubicBezTo>
                <a:close/>
                <a:moveTo>
                  <a:pt x="67" y="61"/>
                </a:moveTo>
                <a:cubicBezTo>
                  <a:pt x="66" y="61"/>
                  <a:pt x="65" y="61"/>
                  <a:pt x="65" y="62"/>
                </a:cubicBezTo>
                <a:cubicBezTo>
                  <a:pt x="65" y="62"/>
                  <a:pt x="65" y="62"/>
                  <a:pt x="65" y="62"/>
                </a:cubicBezTo>
                <a:cubicBezTo>
                  <a:pt x="65" y="62"/>
                  <a:pt x="65" y="62"/>
                  <a:pt x="65" y="62"/>
                </a:cubicBezTo>
                <a:cubicBezTo>
                  <a:pt x="64" y="61"/>
                  <a:pt x="65" y="61"/>
                  <a:pt x="67" y="61"/>
                </a:cubicBezTo>
                <a:close/>
                <a:moveTo>
                  <a:pt x="64" y="62"/>
                </a:moveTo>
                <a:cubicBezTo>
                  <a:pt x="63" y="62"/>
                  <a:pt x="63" y="63"/>
                  <a:pt x="62" y="63"/>
                </a:cubicBezTo>
                <a:cubicBezTo>
                  <a:pt x="61" y="61"/>
                  <a:pt x="62" y="62"/>
                  <a:pt x="64" y="62"/>
                </a:cubicBezTo>
                <a:close/>
                <a:moveTo>
                  <a:pt x="61" y="64"/>
                </a:moveTo>
                <a:cubicBezTo>
                  <a:pt x="60" y="64"/>
                  <a:pt x="59" y="65"/>
                  <a:pt x="59" y="66"/>
                </a:cubicBezTo>
                <a:cubicBezTo>
                  <a:pt x="56" y="64"/>
                  <a:pt x="53" y="63"/>
                  <a:pt x="49" y="61"/>
                </a:cubicBezTo>
                <a:cubicBezTo>
                  <a:pt x="46" y="60"/>
                  <a:pt x="43" y="57"/>
                  <a:pt x="40" y="57"/>
                </a:cubicBezTo>
                <a:cubicBezTo>
                  <a:pt x="47" y="59"/>
                  <a:pt x="54" y="63"/>
                  <a:pt x="61" y="64"/>
                </a:cubicBezTo>
                <a:close/>
                <a:moveTo>
                  <a:pt x="58" y="69"/>
                </a:moveTo>
                <a:cubicBezTo>
                  <a:pt x="58" y="69"/>
                  <a:pt x="58" y="69"/>
                  <a:pt x="58" y="69"/>
                </a:cubicBezTo>
                <a:cubicBezTo>
                  <a:pt x="58" y="69"/>
                  <a:pt x="57" y="68"/>
                  <a:pt x="57" y="68"/>
                </a:cubicBezTo>
                <a:cubicBezTo>
                  <a:pt x="53" y="67"/>
                  <a:pt x="49" y="65"/>
                  <a:pt x="45" y="63"/>
                </a:cubicBezTo>
                <a:cubicBezTo>
                  <a:pt x="43" y="62"/>
                  <a:pt x="41" y="60"/>
                  <a:pt x="39" y="60"/>
                </a:cubicBezTo>
                <a:cubicBezTo>
                  <a:pt x="42" y="60"/>
                  <a:pt x="44" y="61"/>
                  <a:pt x="46" y="62"/>
                </a:cubicBezTo>
                <a:cubicBezTo>
                  <a:pt x="50" y="64"/>
                  <a:pt x="54" y="66"/>
                  <a:pt x="59" y="67"/>
                </a:cubicBezTo>
                <a:cubicBezTo>
                  <a:pt x="59" y="68"/>
                  <a:pt x="58" y="68"/>
                  <a:pt x="58" y="69"/>
                </a:cubicBezTo>
                <a:close/>
                <a:moveTo>
                  <a:pt x="68" y="72"/>
                </a:moveTo>
                <a:cubicBezTo>
                  <a:pt x="69" y="73"/>
                  <a:pt x="71" y="73"/>
                  <a:pt x="72" y="74"/>
                </a:cubicBezTo>
                <a:cubicBezTo>
                  <a:pt x="74" y="75"/>
                  <a:pt x="77" y="76"/>
                  <a:pt x="79" y="76"/>
                </a:cubicBezTo>
                <a:cubicBezTo>
                  <a:pt x="83" y="78"/>
                  <a:pt x="87" y="79"/>
                  <a:pt x="90" y="80"/>
                </a:cubicBezTo>
                <a:cubicBezTo>
                  <a:pt x="82" y="78"/>
                  <a:pt x="74" y="76"/>
                  <a:pt x="66" y="72"/>
                </a:cubicBezTo>
                <a:cubicBezTo>
                  <a:pt x="67" y="72"/>
                  <a:pt x="67" y="72"/>
                  <a:pt x="67" y="72"/>
                </a:cubicBezTo>
                <a:cubicBezTo>
                  <a:pt x="67" y="72"/>
                  <a:pt x="67" y="72"/>
                  <a:pt x="68" y="72"/>
                </a:cubicBezTo>
                <a:close/>
                <a:moveTo>
                  <a:pt x="68" y="72"/>
                </a:moveTo>
                <a:cubicBezTo>
                  <a:pt x="69" y="71"/>
                  <a:pt x="69" y="71"/>
                  <a:pt x="70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82" y="75"/>
                  <a:pt x="93" y="79"/>
                  <a:pt x="105" y="82"/>
                </a:cubicBezTo>
                <a:cubicBezTo>
                  <a:pt x="110" y="84"/>
                  <a:pt x="115" y="86"/>
                  <a:pt x="120" y="88"/>
                </a:cubicBezTo>
                <a:cubicBezTo>
                  <a:pt x="123" y="89"/>
                  <a:pt x="127" y="90"/>
                  <a:pt x="130" y="91"/>
                </a:cubicBezTo>
                <a:cubicBezTo>
                  <a:pt x="128" y="90"/>
                  <a:pt x="124" y="90"/>
                  <a:pt x="122" y="89"/>
                </a:cubicBezTo>
                <a:cubicBezTo>
                  <a:pt x="114" y="87"/>
                  <a:pt x="107" y="85"/>
                  <a:pt x="100" y="83"/>
                </a:cubicBezTo>
                <a:cubicBezTo>
                  <a:pt x="93" y="80"/>
                  <a:pt x="86" y="78"/>
                  <a:pt x="79" y="76"/>
                </a:cubicBezTo>
                <a:cubicBezTo>
                  <a:pt x="76" y="74"/>
                  <a:pt x="72" y="73"/>
                  <a:pt x="68" y="72"/>
                </a:cubicBezTo>
                <a:close/>
                <a:moveTo>
                  <a:pt x="82" y="74"/>
                </a:moveTo>
                <a:cubicBezTo>
                  <a:pt x="79" y="73"/>
                  <a:pt x="75" y="72"/>
                  <a:pt x="72" y="70"/>
                </a:cubicBezTo>
                <a:cubicBezTo>
                  <a:pt x="75" y="72"/>
                  <a:pt x="78" y="72"/>
                  <a:pt x="82" y="74"/>
                </a:cubicBezTo>
                <a:cubicBezTo>
                  <a:pt x="86" y="75"/>
                  <a:pt x="90" y="77"/>
                  <a:pt x="94" y="78"/>
                </a:cubicBezTo>
                <a:cubicBezTo>
                  <a:pt x="90" y="77"/>
                  <a:pt x="86" y="76"/>
                  <a:pt x="82" y="74"/>
                </a:cubicBezTo>
                <a:close/>
                <a:moveTo>
                  <a:pt x="71" y="70"/>
                </a:moveTo>
                <a:cubicBezTo>
                  <a:pt x="73" y="70"/>
                  <a:pt x="74" y="69"/>
                  <a:pt x="75" y="69"/>
                </a:cubicBezTo>
                <a:cubicBezTo>
                  <a:pt x="75" y="69"/>
                  <a:pt x="76" y="69"/>
                  <a:pt x="77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9" y="69"/>
                  <a:pt x="79" y="69"/>
                </a:cubicBezTo>
                <a:cubicBezTo>
                  <a:pt x="79" y="69"/>
                  <a:pt x="79" y="69"/>
                  <a:pt x="80" y="70"/>
                </a:cubicBezTo>
                <a:cubicBezTo>
                  <a:pt x="83" y="70"/>
                  <a:pt x="85" y="72"/>
                  <a:pt x="88" y="73"/>
                </a:cubicBezTo>
                <a:cubicBezTo>
                  <a:pt x="102" y="78"/>
                  <a:pt x="115" y="83"/>
                  <a:pt x="129" y="88"/>
                </a:cubicBezTo>
                <a:cubicBezTo>
                  <a:pt x="130" y="88"/>
                  <a:pt x="132" y="89"/>
                  <a:pt x="133" y="89"/>
                </a:cubicBezTo>
                <a:cubicBezTo>
                  <a:pt x="133" y="89"/>
                  <a:pt x="137" y="91"/>
                  <a:pt x="136" y="90"/>
                </a:cubicBezTo>
                <a:cubicBezTo>
                  <a:pt x="132" y="89"/>
                  <a:pt x="129" y="88"/>
                  <a:pt x="125" y="87"/>
                </a:cubicBezTo>
                <a:cubicBezTo>
                  <a:pt x="119" y="85"/>
                  <a:pt x="113" y="83"/>
                  <a:pt x="106" y="81"/>
                </a:cubicBezTo>
                <a:cubicBezTo>
                  <a:pt x="105" y="81"/>
                  <a:pt x="105" y="81"/>
                  <a:pt x="104" y="81"/>
                </a:cubicBezTo>
                <a:cubicBezTo>
                  <a:pt x="98" y="79"/>
                  <a:pt x="92" y="77"/>
                  <a:pt x="86" y="75"/>
                </a:cubicBezTo>
                <a:cubicBezTo>
                  <a:pt x="82" y="73"/>
                  <a:pt x="77" y="71"/>
                  <a:pt x="71" y="70"/>
                </a:cubicBezTo>
                <a:close/>
                <a:moveTo>
                  <a:pt x="76" y="68"/>
                </a:moveTo>
                <a:cubicBezTo>
                  <a:pt x="77" y="67"/>
                  <a:pt x="79" y="67"/>
                  <a:pt x="80" y="66"/>
                </a:cubicBezTo>
                <a:cubicBezTo>
                  <a:pt x="89" y="71"/>
                  <a:pt x="100" y="75"/>
                  <a:pt x="110" y="78"/>
                </a:cubicBezTo>
                <a:cubicBezTo>
                  <a:pt x="112" y="79"/>
                  <a:pt x="115" y="80"/>
                  <a:pt x="117" y="80"/>
                </a:cubicBezTo>
                <a:cubicBezTo>
                  <a:pt x="112" y="79"/>
                  <a:pt x="106" y="77"/>
                  <a:pt x="100" y="75"/>
                </a:cubicBezTo>
                <a:cubicBezTo>
                  <a:pt x="94" y="73"/>
                  <a:pt x="87" y="70"/>
                  <a:pt x="80" y="69"/>
                </a:cubicBezTo>
                <a:cubicBezTo>
                  <a:pt x="79" y="69"/>
                  <a:pt x="78" y="68"/>
                  <a:pt x="77" y="68"/>
                </a:cubicBezTo>
                <a:cubicBezTo>
                  <a:pt x="77" y="68"/>
                  <a:pt x="76" y="68"/>
                  <a:pt x="76" y="68"/>
                </a:cubicBezTo>
                <a:close/>
                <a:moveTo>
                  <a:pt x="81" y="66"/>
                </a:moveTo>
                <a:cubicBezTo>
                  <a:pt x="83" y="65"/>
                  <a:pt x="84" y="64"/>
                  <a:pt x="85" y="63"/>
                </a:cubicBezTo>
                <a:cubicBezTo>
                  <a:pt x="97" y="67"/>
                  <a:pt x="108" y="72"/>
                  <a:pt x="119" y="76"/>
                </a:cubicBezTo>
                <a:cubicBezTo>
                  <a:pt x="125" y="78"/>
                  <a:pt x="131" y="80"/>
                  <a:pt x="136" y="82"/>
                </a:cubicBezTo>
                <a:cubicBezTo>
                  <a:pt x="139" y="83"/>
                  <a:pt x="141" y="84"/>
                  <a:pt x="144" y="85"/>
                </a:cubicBezTo>
                <a:cubicBezTo>
                  <a:pt x="150" y="87"/>
                  <a:pt x="147" y="86"/>
                  <a:pt x="144" y="85"/>
                </a:cubicBezTo>
                <a:cubicBezTo>
                  <a:pt x="139" y="84"/>
                  <a:pt x="134" y="81"/>
                  <a:pt x="129" y="80"/>
                </a:cubicBezTo>
                <a:cubicBezTo>
                  <a:pt x="123" y="78"/>
                  <a:pt x="117" y="77"/>
                  <a:pt x="112" y="75"/>
                </a:cubicBezTo>
                <a:cubicBezTo>
                  <a:pt x="101" y="72"/>
                  <a:pt x="91" y="69"/>
                  <a:pt x="81" y="66"/>
                </a:cubicBezTo>
                <a:close/>
                <a:moveTo>
                  <a:pt x="86" y="63"/>
                </a:moveTo>
                <a:cubicBezTo>
                  <a:pt x="87" y="62"/>
                  <a:pt x="87" y="62"/>
                  <a:pt x="87" y="62"/>
                </a:cubicBezTo>
                <a:cubicBezTo>
                  <a:pt x="88" y="62"/>
                  <a:pt x="88" y="61"/>
                  <a:pt x="89" y="61"/>
                </a:cubicBezTo>
                <a:cubicBezTo>
                  <a:pt x="89" y="61"/>
                  <a:pt x="89" y="61"/>
                  <a:pt x="89" y="61"/>
                </a:cubicBezTo>
                <a:cubicBezTo>
                  <a:pt x="99" y="66"/>
                  <a:pt x="109" y="69"/>
                  <a:pt x="120" y="72"/>
                </a:cubicBezTo>
                <a:cubicBezTo>
                  <a:pt x="125" y="74"/>
                  <a:pt x="131" y="76"/>
                  <a:pt x="136" y="78"/>
                </a:cubicBezTo>
                <a:cubicBezTo>
                  <a:pt x="139" y="79"/>
                  <a:pt x="141" y="79"/>
                  <a:pt x="144" y="80"/>
                </a:cubicBezTo>
                <a:cubicBezTo>
                  <a:pt x="145" y="80"/>
                  <a:pt x="154" y="83"/>
                  <a:pt x="148" y="82"/>
                </a:cubicBezTo>
                <a:cubicBezTo>
                  <a:pt x="138" y="79"/>
                  <a:pt x="128" y="75"/>
                  <a:pt x="117" y="72"/>
                </a:cubicBezTo>
                <a:cubicBezTo>
                  <a:pt x="107" y="69"/>
                  <a:pt x="97" y="66"/>
                  <a:pt x="86" y="63"/>
                </a:cubicBezTo>
                <a:close/>
                <a:moveTo>
                  <a:pt x="89" y="60"/>
                </a:moveTo>
                <a:cubicBezTo>
                  <a:pt x="91" y="59"/>
                  <a:pt x="92" y="58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8" y="58"/>
                  <a:pt x="103" y="59"/>
                  <a:pt x="108" y="60"/>
                </a:cubicBezTo>
                <a:cubicBezTo>
                  <a:pt x="113" y="62"/>
                  <a:pt x="118" y="64"/>
                  <a:pt x="123" y="65"/>
                </a:cubicBezTo>
                <a:cubicBezTo>
                  <a:pt x="132" y="69"/>
                  <a:pt x="143" y="70"/>
                  <a:pt x="152" y="75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48" y="72"/>
                  <a:pt x="142" y="72"/>
                  <a:pt x="137" y="71"/>
                </a:cubicBezTo>
                <a:cubicBezTo>
                  <a:pt x="132" y="69"/>
                  <a:pt x="126" y="68"/>
                  <a:pt x="121" y="66"/>
                </a:cubicBezTo>
                <a:cubicBezTo>
                  <a:pt x="111" y="63"/>
                  <a:pt x="102" y="60"/>
                  <a:pt x="92" y="58"/>
                </a:cubicBezTo>
                <a:cubicBezTo>
                  <a:pt x="91" y="58"/>
                  <a:pt x="91" y="59"/>
                  <a:pt x="92" y="59"/>
                </a:cubicBezTo>
                <a:cubicBezTo>
                  <a:pt x="101" y="63"/>
                  <a:pt x="111" y="66"/>
                  <a:pt x="121" y="69"/>
                </a:cubicBezTo>
                <a:cubicBezTo>
                  <a:pt x="123" y="70"/>
                  <a:pt x="124" y="70"/>
                  <a:pt x="125" y="71"/>
                </a:cubicBezTo>
                <a:cubicBezTo>
                  <a:pt x="124" y="70"/>
                  <a:pt x="122" y="70"/>
                  <a:pt x="120" y="69"/>
                </a:cubicBezTo>
                <a:cubicBezTo>
                  <a:pt x="110" y="66"/>
                  <a:pt x="100" y="6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lose/>
                <a:moveTo>
                  <a:pt x="152" y="78"/>
                </a:moveTo>
                <a:cubicBezTo>
                  <a:pt x="152" y="78"/>
                  <a:pt x="152" y="78"/>
                  <a:pt x="152" y="78"/>
                </a:cubicBezTo>
                <a:cubicBezTo>
                  <a:pt x="152" y="78"/>
                  <a:pt x="151" y="78"/>
                  <a:pt x="151" y="78"/>
                </a:cubicBezTo>
                <a:cubicBezTo>
                  <a:pt x="141" y="75"/>
                  <a:pt x="132" y="72"/>
                  <a:pt x="123" y="69"/>
                </a:cubicBezTo>
                <a:cubicBezTo>
                  <a:pt x="113" y="66"/>
                  <a:pt x="103" y="63"/>
                  <a:pt x="93" y="59"/>
                </a:cubicBezTo>
                <a:cubicBezTo>
                  <a:pt x="97" y="60"/>
                  <a:pt x="103" y="61"/>
                  <a:pt x="107" y="62"/>
                </a:cubicBezTo>
                <a:cubicBezTo>
                  <a:pt x="112" y="64"/>
                  <a:pt x="117" y="66"/>
                  <a:pt x="122" y="67"/>
                </a:cubicBezTo>
                <a:cubicBezTo>
                  <a:pt x="132" y="70"/>
                  <a:pt x="142" y="73"/>
                  <a:pt x="152" y="75"/>
                </a:cubicBezTo>
                <a:cubicBezTo>
                  <a:pt x="152" y="76"/>
                  <a:pt x="152" y="77"/>
                  <a:pt x="152" y="78"/>
                </a:cubicBezTo>
                <a:close/>
                <a:moveTo>
                  <a:pt x="152" y="74"/>
                </a:moveTo>
                <a:cubicBezTo>
                  <a:pt x="145" y="70"/>
                  <a:pt x="136" y="69"/>
                  <a:pt x="129" y="66"/>
                </a:cubicBezTo>
                <a:cubicBezTo>
                  <a:pt x="124" y="65"/>
                  <a:pt x="118" y="63"/>
                  <a:pt x="113" y="61"/>
                </a:cubicBezTo>
                <a:cubicBezTo>
                  <a:pt x="109" y="60"/>
                  <a:pt x="105" y="59"/>
                  <a:pt x="101" y="58"/>
                </a:cubicBezTo>
                <a:cubicBezTo>
                  <a:pt x="103" y="58"/>
                  <a:pt x="105" y="59"/>
                  <a:pt x="106" y="59"/>
                </a:cubicBezTo>
                <a:cubicBezTo>
                  <a:pt x="112" y="60"/>
                  <a:pt x="117" y="61"/>
                  <a:pt x="122" y="63"/>
                </a:cubicBezTo>
                <a:cubicBezTo>
                  <a:pt x="131" y="65"/>
                  <a:pt x="141" y="68"/>
                  <a:pt x="150" y="69"/>
                </a:cubicBezTo>
                <a:cubicBezTo>
                  <a:pt x="151" y="71"/>
                  <a:pt x="151" y="72"/>
                  <a:pt x="152" y="74"/>
                </a:cubicBezTo>
                <a:close/>
                <a:moveTo>
                  <a:pt x="152" y="79"/>
                </a:moveTo>
                <a:cubicBezTo>
                  <a:pt x="152" y="80"/>
                  <a:pt x="152" y="81"/>
                  <a:pt x="151" y="81"/>
                </a:cubicBezTo>
                <a:cubicBezTo>
                  <a:pt x="151" y="82"/>
                  <a:pt x="151" y="82"/>
                  <a:pt x="151" y="82"/>
                </a:cubicBezTo>
                <a:cubicBezTo>
                  <a:pt x="147" y="80"/>
                  <a:pt x="142" y="79"/>
                  <a:pt x="138" y="78"/>
                </a:cubicBezTo>
                <a:cubicBezTo>
                  <a:pt x="133" y="76"/>
                  <a:pt x="128" y="74"/>
                  <a:pt x="123" y="73"/>
                </a:cubicBezTo>
                <a:cubicBezTo>
                  <a:pt x="113" y="69"/>
                  <a:pt x="101" y="66"/>
                  <a:pt x="91" y="61"/>
                </a:cubicBezTo>
                <a:cubicBezTo>
                  <a:pt x="95" y="63"/>
                  <a:pt x="101" y="64"/>
                  <a:pt x="106" y="66"/>
                </a:cubicBezTo>
                <a:cubicBezTo>
                  <a:pt x="111" y="67"/>
                  <a:pt x="117" y="69"/>
                  <a:pt x="122" y="70"/>
                </a:cubicBezTo>
                <a:cubicBezTo>
                  <a:pt x="132" y="73"/>
                  <a:pt x="142" y="77"/>
                  <a:pt x="152" y="79"/>
                </a:cubicBezTo>
                <a:close/>
                <a:moveTo>
                  <a:pt x="151" y="83"/>
                </a:moveTo>
                <a:cubicBezTo>
                  <a:pt x="150" y="84"/>
                  <a:pt x="149" y="85"/>
                  <a:pt x="148" y="86"/>
                </a:cubicBezTo>
                <a:cubicBezTo>
                  <a:pt x="138" y="81"/>
                  <a:pt x="127" y="78"/>
                  <a:pt x="116" y="74"/>
                </a:cubicBezTo>
                <a:cubicBezTo>
                  <a:pt x="110" y="72"/>
                  <a:pt x="105" y="70"/>
                  <a:pt x="99" y="67"/>
                </a:cubicBezTo>
                <a:cubicBezTo>
                  <a:pt x="98" y="67"/>
                  <a:pt x="98" y="67"/>
                  <a:pt x="97" y="67"/>
                </a:cubicBezTo>
                <a:cubicBezTo>
                  <a:pt x="106" y="69"/>
                  <a:pt x="115" y="72"/>
                  <a:pt x="124" y="75"/>
                </a:cubicBezTo>
                <a:cubicBezTo>
                  <a:pt x="129" y="76"/>
                  <a:pt x="135" y="78"/>
                  <a:pt x="140" y="80"/>
                </a:cubicBezTo>
                <a:cubicBezTo>
                  <a:pt x="143" y="81"/>
                  <a:pt x="147" y="83"/>
                  <a:pt x="151" y="83"/>
                </a:cubicBezTo>
                <a:close/>
                <a:moveTo>
                  <a:pt x="147" y="87"/>
                </a:moveTo>
                <a:cubicBezTo>
                  <a:pt x="146" y="88"/>
                  <a:pt x="145" y="88"/>
                  <a:pt x="143" y="89"/>
                </a:cubicBezTo>
                <a:cubicBezTo>
                  <a:pt x="143" y="89"/>
                  <a:pt x="142" y="88"/>
                  <a:pt x="142" y="88"/>
                </a:cubicBezTo>
                <a:cubicBezTo>
                  <a:pt x="142" y="88"/>
                  <a:pt x="141" y="88"/>
                  <a:pt x="140" y="88"/>
                </a:cubicBezTo>
                <a:cubicBezTo>
                  <a:pt x="140" y="88"/>
                  <a:pt x="139" y="87"/>
                  <a:pt x="139" y="87"/>
                </a:cubicBezTo>
                <a:cubicBezTo>
                  <a:pt x="138" y="87"/>
                  <a:pt x="138" y="87"/>
                  <a:pt x="137" y="86"/>
                </a:cubicBezTo>
                <a:cubicBezTo>
                  <a:pt x="135" y="86"/>
                  <a:pt x="133" y="85"/>
                  <a:pt x="132" y="85"/>
                </a:cubicBezTo>
                <a:cubicBezTo>
                  <a:pt x="124" y="82"/>
                  <a:pt x="116" y="79"/>
                  <a:pt x="108" y="76"/>
                </a:cubicBezTo>
                <a:cubicBezTo>
                  <a:pt x="101" y="74"/>
                  <a:pt x="93" y="71"/>
                  <a:pt x="86" y="68"/>
                </a:cubicBezTo>
                <a:cubicBezTo>
                  <a:pt x="88" y="69"/>
                  <a:pt x="89" y="69"/>
                  <a:pt x="90" y="69"/>
                </a:cubicBezTo>
                <a:cubicBezTo>
                  <a:pt x="94" y="70"/>
                  <a:pt x="97" y="71"/>
                  <a:pt x="101" y="72"/>
                </a:cubicBezTo>
                <a:cubicBezTo>
                  <a:pt x="110" y="75"/>
                  <a:pt x="118" y="78"/>
                  <a:pt x="127" y="80"/>
                </a:cubicBezTo>
                <a:cubicBezTo>
                  <a:pt x="134" y="82"/>
                  <a:pt x="140" y="85"/>
                  <a:pt x="147" y="87"/>
                </a:cubicBezTo>
                <a:close/>
                <a:moveTo>
                  <a:pt x="142" y="89"/>
                </a:moveTo>
                <a:cubicBezTo>
                  <a:pt x="141" y="90"/>
                  <a:pt x="139" y="90"/>
                  <a:pt x="138" y="90"/>
                </a:cubicBezTo>
                <a:cubicBezTo>
                  <a:pt x="134" y="88"/>
                  <a:pt x="129" y="87"/>
                  <a:pt x="125" y="85"/>
                </a:cubicBezTo>
                <a:cubicBezTo>
                  <a:pt x="119" y="83"/>
                  <a:pt x="112" y="81"/>
                  <a:pt x="106" y="79"/>
                </a:cubicBezTo>
                <a:cubicBezTo>
                  <a:pt x="100" y="77"/>
                  <a:pt x="94" y="74"/>
                  <a:pt x="88" y="72"/>
                </a:cubicBezTo>
                <a:cubicBezTo>
                  <a:pt x="87" y="72"/>
                  <a:pt x="87" y="71"/>
                  <a:pt x="86" y="71"/>
                </a:cubicBezTo>
                <a:cubicBezTo>
                  <a:pt x="91" y="72"/>
                  <a:pt x="96" y="74"/>
                  <a:pt x="102" y="76"/>
                </a:cubicBezTo>
                <a:cubicBezTo>
                  <a:pt x="110" y="79"/>
                  <a:pt x="119" y="82"/>
                  <a:pt x="128" y="84"/>
                </a:cubicBezTo>
                <a:cubicBezTo>
                  <a:pt x="130" y="85"/>
                  <a:pt x="133" y="86"/>
                  <a:pt x="135" y="87"/>
                </a:cubicBezTo>
                <a:cubicBezTo>
                  <a:pt x="137" y="88"/>
                  <a:pt x="140" y="88"/>
                  <a:pt x="142" y="89"/>
                </a:cubicBezTo>
                <a:close/>
                <a:moveTo>
                  <a:pt x="135" y="91"/>
                </a:moveTo>
                <a:cubicBezTo>
                  <a:pt x="134" y="91"/>
                  <a:pt x="133" y="91"/>
                  <a:pt x="132" y="92"/>
                </a:cubicBezTo>
                <a:cubicBezTo>
                  <a:pt x="129" y="89"/>
                  <a:pt x="125" y="89"/>
                  <a:pt x="122" y="87"/>
                </a:cubicBezTo>
                <a:cubicBezTo>
                  <a:pt x="119" y="86"/>
                  <a:pt x="116" y="85"/>
                  <a:pt x="114" y="84"/>
                </a:cubicBezTo>
                <a:cubicBezTo>
                  <a:pt x="117" y="85"/>
                  <a:pt x="120" y="86"/>
                  <a:pt x="124" y="87"/>
                </a:cubicBezTo>
                <a:cubicBezTo>
                  <a:pt x="127" y="88"/>
                  <a:pt x="131" y="90"/>
                  <a:pt x="135" y="91"/>
                </a:cubicBezTo>
                <a:close/>
                <a:moveTo>
                  <a:pt x="130" y="92"/>
                </a:moveTo>
                <a:cubicBezTo>
                  <a:pt x="129" y="92"/>
                  <a:pt x="129" y="92"/>
                  <a:pt x="128" y="93"/>
                </a:cubicBezTo>
                <a:cubicBezTo>
                  <a:pt x="126" y="91"/>
                  <a:pt x="123" y="90"/>
                  <a:pt x="120" y="90"/>
                </a:cubicBezTo>
                <a:cubicBezTo>
                  <a:pt x="115" y="88"/>
                  <a:pt x="111" y="87"/>
                  <a:pt x="106" y="85"/>
                </a:cubicBezTo>
                <a:cubicBezTo>
                  <a:pt x="114" y="88"/>
                  <a:pt x="122" y="90"/>
                  <a:pt x="130" y="92"/>
                </a:cubicBezTo>
                <a:close/>
                <a:moveTo>
                  <a:pt x="33" y="64"/>
                </a:moveTo>
                <a:cubicBezTo>
                  <a:pt x="33" y="64"/>
                  <a:pt x="34" y="63"/>
                  <a:pt x="34" y="62"/>
                </a:cubicBezTo>
                <a:cubicBezTo>
                  <a:pt x="43" y="65"/>
                  <a:pt x="52" y="70"/>
                  <a:pt x="61" y="72"/>
                </a:cubicBezTo>
                <a:cubicBezTo>
                  <a:pt x="61" y="73"/>
                  <a:pt x="62" y="73"/>
                  <a:pt x="63" y="73"/>
                </a:cubicBezTo>
                <a:cubicBezTo>
                  <a:pt x="64" y="73"/>
                  <a:pt x="64" y="73"/>
                  <a:pt x="65" y="73"/>
                </a:cubicBezTo>
                <a:cubicBezTo>
                  <a:pt x="65" y="73"/>
                  <a:pt x="65" y="73"/>
                  <a:pt x="66" y="73"/>
                </a:cubicBezTo>
                <a:cubicBezTo>
                  <a:pt x="71" y="75"/>
                  <a:pt x="77" y="78"/>
                  <a:pt x="83" y="79"/>
                </a:cubicBezTo>
                <a:cubicBezTo>
                  <a:pt x="89" y="81"/>
                  <a:pt x="96" y="82"/>
                  <a:pt x="102" y="85"/>
                </a:cubicBezTo>
                <a:cubicBezTo>
                  <a:pt x="109" y="87"/>
                  <a:pt x="115" y="89"/>
                  <a:pt x="122" y="91"/>
                </a:cubicBezTo>
                <a:cubicBezTo>
                  <a:pt x="123" y="91"/>
                  <a:pt x="127" y="93"/>
                  <a:pt x="127" y="93"/>
                </a:cubicBezTo>
                <a:cubicBezTo>
                  <a:pt x="127" y="93"/>
                  <a:pt x="127" y="93"/>
                  <a:pt x="127" y="93"/>
                </a:cubicBezTo>
                <a:cubicBezTo>
                  <a:pt x="126" y="93"/>
                  <a:pt x="126" y="93"/>
                  <a:pt x="124" y="93"/>
                </a:cubicBezTo>
                <a:cubicBezTo>
                  <a:pt x="121" y="92"/>
                  <a:pt x="118" y="91"/>
                  <a:pt x="115" y="90"/>
                </a:cubicBezTo>
                <a:cubicBezTo>
                  <a:pt x="101" y="87"/>
                  <a:pt x="87" y="82"/>
                  <a:pt x="74" y="77"/>
                </a:cubicBezTo>
                <a:cubicBezTo>
                  <a:pt x="60" y="73"/>
                  <a:pt x="46" y="70"/>
                  <a:pt x="33" y="64"/>
                </a:cubicBezTo>
                <a:close/>
                <a:moveTo>
                  <a:pt x="35" y="61"/>
                </a:moveTo>
                <a:cubicBezTo>
                  <a:pt x="36" y="60"/>
                  <a:pt x="37" y="58"/>
                  <a:pt x="38" y="56"/>
                </a:cubicBezTo>
                <a:cubicBezTo>
                  <a:pt x="38" y="56"/>
                  <a:pt x="38" y="56"/>
                  <a:pt x="38" y="56"/>
                </a:cubicBezTo>
                <a:cubicBezTo>
                  <a:pt x="44" y="61"/>
                  <a:pt x="51" y="62"/>
                  <a:pt x="58" y="66"/>
                </a:cubicBezTo>
                <a:cubicBezTo>
                  <a:pt x="52" y="63"/>
                  <a:pt x="44" y="60"/>
                  <a:pt x="38" y="59"/>
                </a:cubicBezTo>
                <a:cubicBezTo>
                  <a:pt x="38" y="58"/>
                  <a:pt x="37" y="59"/>
                  <a:pt x="38" y="59"/>
                </a:cubicBezTo>
                <a:cubicBezTo>
                  <a:pt x="43" y="64"/>
                  <a:pt x="51" y="66"/>
                  <a:pt x="58" y="69"/>
                </a:cubicBezTo>
                <a:cubicBezTo>
                  <a:pt x="59" y="70"/>
                  <a:pt x="59" y="70"/>
                  <a:pt x="59" y="71"/>
                </a:cubicBezTo>
                <a:cubicBezTo>
                  <a:pt x="58" y="71"/>
                  <a:pt x="58" y="70"/>
                  <a:pt x="57" y="70"/>
                </a:cubicBezTo>
                <a:cubicBezTo>
                  <a:pt x="55" y="69"/>
                  <a:pt x="52" y="68"/>
                  <a:pt x="50" y="67"/>
                </a:cubicBezTo>
                <a:cubicBezTo>
                  <a:pt x="45" y="65"/>
                  <a:pt x="40" y="63"/>
                  <a:pt x="35" y="61"/>
                </a:cubicBezTo>
                <a:close/>
                <a:moveTo>
                  <a:pt x="39" y="56"/>
                </a:moveTo>
                <a:cubicBezTo>
                  <a:pt x="39" y="55"/>
                  <a:pt x="40" y="54"/>
                  <a:pt x="40" y="54"/>
                </a:cubicBezTo>
                <a:cubicBezTo>
                  <a:pt x="40" y="54"/>
                  <a:pt x="40" y="54"/>
                  <a:pt x="40" y="54"/>
                </a:cubicBezTo>
                <a:cubicBezTo>
                  <a:pt x="45" y="56"/>
                  <a:pt x="49" y="58"/>
                  <a:pt x="54" y="59"/>
                </a:cubicBezTo>
                <a:cubicBezTo>
                  <a:pt x="54" y="59"/>
                  <a:pt x="54" y="60"/>
                  <a:pt x="54" y="60"/>
                </a:cubicBezTo>
                <a:cubicBezTo>
                  <a:pt x="55" y="60"/>
                  <a:pt x="55" y="61"/>
                  <a:pt x="55" y="61"/>
                </a:cubicBezTo>
                <a:cubicBezTo>
                  <a:pt x="54" y="61"/>
                  <a:pt x="53" y="60"/>
                  <a:pt x="52" y="60"/>
                </a:cubicBezTo>
                <a:cubicBezTo>
                  <a:pt x="48" y="58"/>
                  <a:pt x="43" y="57"/>
                  <a:pt x="39" y="56"/>
                </a:cubicBezTo>
                <a:close/>
                <a:moveTo>
                  <a:pt x="40" y="53"/>
                </a:moveTo>
                <a:cubicBezTo>
                  <a:pt x="41" y="53"/>
                  <a:pt x="41" y="53"/>
                  <a:pt x="41" y="52"/>
                </a:cubicBezTo>
                <a:cubicBezTo>
                  <a:pt x="45" y="54"/>
                  <a:pt x="50" y="56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49" y="57"/>
                  <a:pt x="45" y="55"/>
                  <a:pt x="40" y="53"/>
                </a:cubicBezTo>
                <a:cubicBezTo>
                  <a:pt x="40" y="53"/>
                  <a:pt x="40" y="53"/>
                  <a:pt x="40" y="53"/>
                </a:cubicBezTo>
                <a:close/>
                <a:moveTo>
                  <a:pt x="42" y="52"/>
                </a:moveTo>
                <a:cubicBezTo>
                  <a:pt x="42" y="51"/>
                  <a:pt x="43" y="50"/>
                  <a:pt x="43" y="50"/>
                </a:cubicBezTo>
                <a:cubicBezTo>
                  <a:pt x="43" y="50"/>
                  <a:pt x="43" y="50"/>
                  <a:pt x="44" y="50"/>
                </a:cubicBezTo>
                <a:cubicBezTo>
                  <a:pt x="47" y="51"/>
                  <a:pt x="51" y="53"/>
                  <a:pt x="55" y="55"/>
                </a:cubicBezTo>
                <a:cubicBezTo>
                  <a:pt x="55" y="55"/>
                  <a:pt x="55" y="55"/>
                  <a:pt x="54" y="56"/>
                </a:cubicBezTo>
                <a:cubicBezTo>
                  <a:pt x="50" y="55"/>
                  <a:pt x="46" y="53"/>
                  <a:pt x="42" y="52"/>
                </a:cubicBezTo>
                <a:close/>
                <a:moveTo>
                  <a:pt x="44" y="49"/>
                </a:moveTo>
                <a:cubicBezTo>
                  <a:pt x="45" y="47"/>
                  <a:pt x="47" y="46"/>
                  <a:pt x="49" y="44"/>
                </a:cubicBezTo>
                <a:cubicBezTo>
                  <a:pt x="51" y="47"/>
                  <a:pt x="54" y="49"/>
                  <a:pt x="57" y="51"/>
                </a:cubicBezTo>
                <a:cubicBezTo>
                  <a:pt x="59" y="52"/>
                  <a:pt x="57" y="51"/>
                  <a:pt x="56" y="51"/>
                </a:cubicBezTo>
                <a:cubicBezTo>
                  <a:pt x="55" y="50"/>
                  <a:pt x="53" y="49"/>
                  <a:pt x="52" y="49"/>
                </a:cubicBezTo>
                <a:cubicBezTo>
                  <a:pt x="50" y="48"/>
                  <a:pt x="49" y="47"/>
                  <a:pt x="47" y="47"/>
                </a:cubicBezTo>
                <a:cubicBezTo>
                  <a:pt x="47" y="46"/>
                  <a:pt x="46" y="47"/>
                  <a:pt x="47" y="47"/>
                </a:cubicBezTo>
                <a:cubicBezTo>
                  <a:pt x="49" y="49"/>
                  <a:pt x="53" y="53"/>
                  <a:pt x="56" y="54"/>
                </a:cubicBezTo>
                <a:cubicBezTo>
                  <a:pt x="52" y="53"/>
                  <a:pt x="48" y="51"/>
                  <a:pt x="44" y="49"/>
                </a:cubicBezTo>
                <a:close/>
                <a:moveTo>
                  <a:pt x="49" y="43"/>
                </a:moveTo>
                <a:cubicBezTo>
                  <a:pt x="50" y="43"/>
                  <a:pt x="51" y="42"/>
                  <a:pt x="52" y="41"/>
                </a:cubicBezTo>
                <a:cubicBezTo>
                  <a:pt x="54" y="44"/>
                  <a:pt x="57" y="47"/>
                  <a:pt x="61" y="49"/>
                </a:cubicBezTo>
                <a:cubicBezTo>
                  <a:pt x="59" y="48"/>
                  <a:pt x="58" y="48"/>
                  <a:pt x="56" y="47"/>
                </a:cubicBezTo>
                <a:cubicBezTo>
                  <a:pt x="54" y="46"/>
                  <a:pt x="52" y="44"/>
                  <a:pt x="49" y="43"/>
                </a:cubicBezTo>
                <a:close/>
                <a:moveTo>
                  <a:pt x="52" y="41"/>
                </a:moveTo>
                <a:cubicBezTo>
                  <a:pt x="53" y="40"/>
                  <a:pt x="55" y="39"/>
                  <a:pt x="56" y="38"/>
                </a:cubicBezTo>
                <a:cubicBezTo>
                  <a:pt x="56" y="37"/>
                  <a:pt x="57" y="37"/>
                  <a:pt x="57" y="36"/>
                </a:cubicBezTo>
                <a:cubicBezTo>
                  <a:pt x="57" y="36"/>
                  <a:pt x="57" y="36"/>
                  <a:pt x="58" y="37"/>
                </a:cubicBezTo>
                <a:cubicBezTo>
                  <a:pt x="60" y="39"/>
                  <a:pt x="63" y="41"/>
                  <a:pt x="66" y="43"/>
                </a:cubicBezTo>
                <a:cubicBezTo>
                  <a:pt x="63" y="41"/>
                  <a:pt x="59" y="40"/>
                  <a:pt x="56" y="39"/>
                </a:cubicBezTo>
                <a:cubicBezTo>
                  <a:pt x="56" y="38"/>
                  <a:pt x="55" y="39"/>
                  <a:pt x="56" y="39"/>
                </a:cubicBezTo>
                <a:cubicBezTo>
                  <a:pt x="58" y="41"/>
                  <a:pt x="60" y="43"/>
                  <a:pt x="62" y="44"/>
                </a:cubicBezTo>
                <a:cubicBezTo>
                  <a:pt x="59" y="43"/>
                  <a:pt x="55" y="42"/>
                  <a:pt x="52" y="41"/>
                </a:cubicBezTo>
                <a:close/>
                <a:moveTo>
                  <a:pt x="58" y="36"/>
                </a:moveTo>
                <a:cubicBezTo>
                  <a:pt x="59" y="35"/>
                  <a:pt x="60" y="34"/>
                  <a:pt x="61" y="34"/>
                </a:cubicBezTo>
                <a:cubicBezTo>
                  <a:pt x="61" y="34"/>
                  <a:pt x="61" y="34"/>
                  <a:pt x="61" y="34"/>
                </a:cubicBezTo>
                <a:cubicBezTo>
                  <a:pt x="64" y="39"/>
                  <a:pt x="71" y="41"/>
                  <a:pt x="75" y="45"/>
                </a:cubicBezTo>
                <a:cubicBezTo>
                  <a:pt x="79" y="47"/>
                  <a:pt x="75" y="44"/>
                  <a:pt x="74" y="44"/>
                </a:cubicBezTo>
                <a:cubicBezTo>
                  <a:pt x="72" y="43"/>
                  <a:pt x="71" y="42"/>
                  <a:pt x="69" y="41"/>
                </a:cubicBezTo>
                <a:cubicBezTo>
                  <a:pt x="65" y="39"/>
                  <a:pt x="62" y="38"/>
                  <a:pt x="58" y="36"/>
                </a:cubicBezTo>
                <a:cubicBezTo>
                  <a:pt x="58" y="36"/>
                  <a:pt x="58" y="36"/>
                  <a:pt x="58" y="36"/>
                </a:cubicBezTo>
                <a:close/>
                <a:moveTo>
                  <a:pt x="61" y="33"/>
                </a:moveTo>
                <a:cubicBezTo>
                  <a:pt x="62" y="33"/>
                  <a:pt x="63" y="32"/>
                  <a:pt x="63" y="32"/>
                </a:cubicBezTo>
                <a:cubicBezTo>
                  <a:pt x="63" y="32"/>
                  <a:pt x="63" y="32"/>
                  <a:pt x="63" y="32"/>
                </a:cubicBezTo>
                <a:cubicBezTo>
                  <a:pt x="66" y="34"/>
                  <a:pt x="68" y="36"/>
                  <a:pt x="70" y="37"/>
                </a:cubicBezTo>
                <a:cubicBezTo>
                  <a:pt x="67" y="36"/>
                  <a:pt x="64" y="35"/>
                  <a:pt x="61" y="33"/>
                </a:cubicBezTo>
                <a:cubicBezTo>
                  <a:pt x="61" y="33"/>
                  <a:pt x="61" y="33"/>
                  <a:pt x="61" y="33"/>
                </a:cubicBezTo>
                <a:close/>
                <a:moveTo>
                  <a:pt x="64" y="32"/>
                </a:moveTo>
                <a:cubicBezTo>
                  <a:pt x="68" y="29"/>
                  <a:pt x="72" y="26"/>
                  <a:pt x="77" y="24"/>
                </a:cubicBezTo>
                <a:cubicBezTo>
                  <a:pt x="77" y="24"/>
                  <a:pt x="77" y="24"/>
                  <a:pt x="77" y="24"/>
                </a:cubicBezTo>
                <a:cubicBezTo>
                  <a:pt x="77" y="24"/>
                  <a:pt x="77" y="25"/>
                  <a:pt x="77" y="25"/>
                </a:cubicBezTo>
                <a:cubicBezTo>
                  <a:pt x="78" y="25"/>
                  <a:pt x="79" y="26"/>
                  <a:pt x="80" y="26"/>
                </a:cubicBezTo>
                <a:cubicBezTo>
                  <a:pt x="79" y="26"/>
                  <a:pt x="78" y="25"/>
                  <a:pt x="77" y="25"/>
                </a:cubicBezTo>
                <a:cubicBezTo>
                  <a:pt x="76" y="25"/>
                  <a:pt x="76" y="26"/>
                  <a:pt x="76" y="26"/>
                </a:cubicBezTo>
                <a:cubicBezTo>
                  <a:pt x="77" y="26"/>
                  <a:pt x="77" y="27"/>
                  <a:pt x="77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5" y="27"/>
                  <a:pt x="74" y="26"/>
                  <a:pt x="73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3" y="28"/>
                  <a:pt x="74" y="28"/>
                  <a:pt x="75" y="29"/>
                </a:cubicBezTo>
                <a:cubicBezTo>
                  <a:pt x="74" y="28"/>
                  <a:pt x="72" y="28"/>
                  <a:pt x="71" y="28"/>
                </a:cubicBezTo>
                <a:cubicBezTo>
                  <a:pt x="71" y="28"/>
                  <a:pt x="71" y="28"/>
                  <a:pt x="71" y="29"/>
                </a:cubicBezTo>
                <a:cubicBezTo>
                  <a:pt x="72" y="29"/>
                  <a:pt x="74" y="30"/>
                  <a:pt x="75" y="30"/>
                </a:cubicBezTo>
                <a:cubicBezTo>
                  <a:pt x="74" y="32"/>
                  <a:pt x="76" y="34"/>
                  <a:pt x="78" y="34"/>
                </a:cubicBezTo>
                <a:cubicBezTo>
                  <a:pt x="78" y="34"/>
                  <a:pt x="79" y="34"/>
                  <a:pt x="79" y="34"/>
                </a:cubicBezTo>
                <a:cubicBezTo>
                  <a:pt x="80" y="35"/>
                  <a:pt x="81" y="36"/>
                  <a:pt x="83" y="37"/>
                </a:cubicBezTo>
                <a:cubicBezTo>
                  <a:pt x="83" y="37"/>
                  <a:pt x="83" y="38"/>
                  <a:pt x="84" y="38"/>
                </a:cubicBezTo>
                <a:cubicBezTo>
                  <a:pt x="84" y="38"/>
                  <a:pt x="84" y="38"/>
                  <a:pt x="84" y="38"/>
                </a:cubicBezTo>
                <a:cubicBezTo>
                  <a:pt x="83" y="38"/>
                  <a:pt x="83" y="38"/>
                  <a:pt x="83" y="37"/>
                </a:cubicBezTo>
                <a:cubicBezTo>
                  <a:pt x="82" y="37"/>
                  <a:pt x="80" y="36"/>
                  <a:pt x="79" y="36"/>
                </a:cubicBezTo>
                <a:cubicBezTo>
                  <a:pt x="76" y="34"/>
                  <a:pt x="72" y="31"/>
                  <a:pt x="68" y="29"/>
                </a:cubicBezTo>
                <a:cubicBezTo>
                  <a:pt x="68" y="29"/>
                  <a:pt x="68" y="30"/>
                  <a:pt x="68" y="30"/>
                </a:cubicBezTo>
                <a:cubicBezTo>
                  <a:pt x="73" y="32"/>
                  <a:pt x="78" y="36"/>
                  <a:pt x="83" y="38"/>
                </a:cubicBezTo>
                <a:cubicBezTo>
                  <a:pt x="83" y="39"/>
                  <a:pt x="82" y="39"/>
                  <a:pt x="82" y="39"/>
                </a:cubicBezTo>
                <a:cubicBezTo>
                  <a:pt x="82" y="39"/>
                  <a:pt x="82" y="39"/>
                  <a:pt x="82" y="39"/>
                </a:cubicBezTo>
                <a:cubicBezTo>
                  <a:pt x="79" y="37"/>
                  <a:pt x="76" y="36"/>
                  <a:pt x="73" y="34"/>
                </a:cubicBezTo>
                <a:cubicBezTo>
                  <a:pt x="72" y="33"/>
                  <a:pt x="71" y="32"/>
                  <a:pt x="69" y="32"/>
                </a:cubicBezTo>
                <a:cubicBezTo>
                  <a:pt x="69" y="31"/>
                  <a:pt x="69" y="31"/>
                  <a:pt x="69" y="31"/>
                </a:cubicBezTo>
                <a:cubicBezTo>
                  <a:pt x="68" y="31"/>
                  <a:pt x="67" y="30"/>
                  <a:pt x="67" y="30"/>
                </a:cubicBezTo>
                <a:cubicBezTo>
                  <a:pt x="66" y="30"/>
                  <a:pt x="66" y="31"/>
                  <a:pt x="66" y="31"/>
                </a:cubicBezTo>
                <a:cubicBezTo>
                  <a:pt x="71" y="34"/>
                  <a:pt x="75" y="38"/>
                  <a:pt x="79" y="40"/>
                </a:cubicBezTo>
                <a:cubicBezTo>
                  <a:pt x="74" y="38"/>
                  <a:pt x="69" y="35"/>
                  <a:pt x="64" y="32"/>
                </a:cubicBezTo>
                <a:cubicBezTo>
                  <a:pt x="64" y="32"/>
                  <a:pt x="64" y="32"/>
                  <a:pt x="64" y="32"/>
                </a:cubicBezTo>
                <a:close/>
                <a:moveTo>
                  <a:pt x="93" y="36"/>
                </a:moveTo>
                <a:cubicBezTo>
                  <a:pt x="92" y="35"/>
                  <a:pt x="91" y="35"/>
                  <a:pt x="90" y="34"/>
                </a:cubicBezTo>
                <a:cubicBezTo>
                  <a:pt x="86" y="31"/>
                  <a:pt x="91" y="33"/>
                  <a:pt x="92" y="34"/>
                </a:cubicBezTo>
                <a:cubicBezTo>
                  <a:pt x="92" y="34"/>
                  <a:pt x="92" y="34"/>
                  <a:pt x="92" y="34"/>
                </a:cubicBezTo>
                <a:cubicBezTo>
                  <a:pt x="94" y="35"/>
                  <a:pt x="96" y="37"/>
                  <a:pt x="97" y="38"/>
                </a:cubicBezTo>
                <a:cubicBezTo>
                  <a:pt x="97" y="38"/>
                  <a:pt x="97" y="38"/>
                  <a:pt x="97" y="38"/>
                </a:cubicBezTo>
                <a:cubicBezTo>
                  <a:pt x="97" y="38"/>
                  <a:pt x="97" y="38"/>
                  <a:pt x="97" y="37"/>
                </a:cubicBezTo>
                <a:cubicBezTo>
                  <a:pt x="96" y="37"/>
                  <a:pt x="94" y="36"/>
                  <a:pt x="93" y="36"/>
                </a:cubicBezTo>
                <a:close/>
                <a:moveTo>
                  <a:pt x="93" y="33"/>
                </a:move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3" y="33"/>
                </a:cubicBezTo>
                <a:close/>
                <a:moveTo>
                  <a:pt x="89" y="31"/>
                </a:moveTo>
                <a:cubicBezTo>
                  <a:pt x="90" y="31"/>
                  <a:pt x="91" y="30"/>
                  <a:pt x="92" y="29"/>
                </a:cubicBezTo>
                <a:cubicBezTo>
                  <a:pt x="92" y="29"/>
                  <a:pt x="92" y="30"/>
                  <a:pt x="92" y="30"/>
                </a:cubicBezTo>
                <a:cubicBezTo>
                  <a:pt x="92" y="31"/>
                  <a:pt x="93" y="32"/>
                  <a:pt x="94" y="33"/>
                </a:cubicBezTo>
                <a:cubicBezTo>
                  <a:pt x="94" y="33"/>
                  <a:pt x="94" y="33"/>
                  <a:pt x="94" y="33"/>
                </a:cubicBezTo>
                <a:cubicBezTo>
                  <a:pt x="93" y="33"/>
                  <a:pt x="93" y="32"/>
                  <a:pt x="92" y="32"/>
                </a:cubicBezTo>
                <a:cubicBezTo>
                  <a:pt x="92" y="32"/>
                  <a:pt x="91" y="32"/>
                  <a:pt x="91" y="32"/>
                </a:cubicBezTo>
                <a:cubicBezTo>
                  <a:pt x="91" y="32"/>
                  <a:pt x="91" y="32"/>
                  <a:pt x="91" y="32"/>
                </a:cubicBezTo>
                <a:cubicBezTo>
                  <a:pt x="91" y="32"/>
                  <a:pt x="91" y="32"/>
                  <a:pt x="91" y="32"/>
                </a:cubicBezTo>
                <a:cubicBezTo>
                  <a:pt x="90" y="32"/>
                  <a:pt x="89" y="31"/>
                  <a:pt x="89" y="31"/>
                </a:cubicBezTo>
                <a:close/>
                <a:moveTo>
                  <a:pt x="92" y="29"/>
                </a:moveTo>
                <a:cubicBezTo>
                  <a:pt x="92" y="29"/>
                  <a:pt x="92" y="29"/>
                  <a:pt x="92" y="29"/>
                </a:cubicBezTo>
                <a:cubicBezTo>
                  <a:pt x="93" y="29"/>
                  <a:pt x="93" y="28"/>
                  <a:pt x="94" y="28"/>
                </a:cubicBezTo>
                <a:cubicBezTo>
                  <a:pt x="94" y="28"/>
                  <a:pt x="94" y="28"/>
                  <a:pt x="94" y="28"/>
                </a:cubicBezTo>
                <a:cubicBezTo>
                  <a:pt x="95" y="30"/>
                  <a:pt x="98" y="32"/>
                  <a:pt x="92" y="29"/>
                </a:cubicBezTo>
                <a:cubicBezTo>
                  <a:pt x="92" y="29"/>
                  <a:pt x="92" y="29"/>
                  <a:pt x="92" y="29"/>
                </a:cubicBezTo>
                <a:close/>
                <a:moveTo>
                  <a:pt x="94" y="28"/>
                </a:moveTo>
                <a:cubicBezTo>
                  <a:pt x="94" y="27"/>
                  <a:pt x="95" y="27"/>
                  <a:pt x="95" y="27"/>
                </a:cubicBezTo>
                <a:cubicBezTo>
                  <a:pt x="96" y="26"/>
                  <a:pt x="97" y="27"/>
                  <a:pt x="97" y="28"/>
                </a:cubicBezTo>
                <a:cubicBezTo>
                  <a:pt x="96" y="28"/>
                  <a:pt x="95" y="28"/>
                  <a:pt x="94" y="28"/>
                </a:cubicBezTo>
                <a:cubicBezTo>
                  <a:pt x="94" y="28"/>
                  <a:pt x="94" y="28"/>
                  <a:pt x="94" y="28"/>
                </a:cubicBezTo>
                <a:close/>
                <a:moveTo>
                  <a:pt x="97" y="29"/>
                </a:moveTo>
                <a:cubicBezTo>
                  <a:pt x="97" y="29"/>
                  <a:pt x="97" y="29"/>
                  <a:pt x="97" y="30"/>
                </a:cubicBezTo>
                <a:cubicBezTo>
                  <a:pt x="96" y="29"/>
                  <a:pt x="95" y="28"/>
                  <a:pt x="97" y="29"/>
                </a:cubicBezTo>
                <a:close/>
                <a:moveTo>
                  <a:pt x="102" y="36"/>
                </a:moveTo>
                <a:cubicBezTo>
                  <a:pt x="102" y="36"/>
                  <a:pt x="102" y="36"/>
                  <a:pt x="102" y="37"/>
                </a:cubicBezTo>
                <a:cubicBezTo>
                  <a:pt x="103" y="37"/>
                  <a:pt x="105" y="38"/>
                  <a:pt x="105" y="39"/>
                </a:cubicBezTo>
                <a:cubicBezTo>
                  <a:pt x="105" y="39"/>
                  <a:pt x="105" y="39"/>
                  <a:pt x="104" y="39"/>
                </a:cubicBezTo>
                <a:cubicBezTo>
                  <a:pt x="104" y="39"/>
                  <a:pt x="104" y="39"/>
                  <a:pt x="104" y="39"/>
                </a:cubicBezTo>
                <a:cubicBezTo>
                  <a:pt x="101" y="38"/>
                  <a:pt x="99" y="36"/>
                  <a:pt x="96" y="35"/>
                </a:cubicBezTo>
                <a:cubicBezTo>
                  <a:pt x="97" y="35"/>
                  <a:pt x="97" y="34"/>
                  <a:pt x="97" y="34"/>
                </a:cubicBezTo>
                <a:cubicBezTo>
                  <a:pt x="96" y="33"/>
                  <a:pt x="95" y="32"/>
                  <a:pt x="94" y="31"/>
                </a:cubicBezTo>
                <a:cubicBezTo>
                  <a:pt x="93" y="30"/>
                  <a:pt x="95" y="31"/>
                  <a:pt x="96" y="31"/>
                </a:cubicBezTo>
                <a:cubicBezTo>
                  <a:pt x="96" y="32"/>
                  <a:pt x="96" y="33"/>
                  <a:pt x="96" y="33"/>
                </a:cubicBezTo>
                <a:cubicBezTo>
                  <a:pt x="97" y="35"/>
                  <a:pt x="100" y="36"/>
                  <a:pt x="102" y="36"/>
                </a:cubicBezTo>
                <a:close/>
                <a:moveTo>
                  <a:pt x="106" y="35"/>
                </a:moveTo>
                <a:cubicBezTo>
                  <a:pt x="106" y="36"/>
                  <a:pt x="107" y="37"/>
                  <a:pt x="108" y="37"/>
                </a:cubicBezTo>
                <a:cubicBezTo>
                  <a:pt x="106" y="37"/>
                  <a:pt x="105" y="36"/>
                  <a:pt x="103" y="35"/>
                </a:cubicBezTo>
                <a:cubicBezTo>
                  <a:pt x="104" y="35"/>
                  <a:pt x="105" y="35"/>
                  <a:pt x="106" y="35"/>
                </a:cubicBezTo>
                <a:cubicBezTo>
                  <a:pt x="106" y="35"/>
                  <a:pt x="106" y="35"/>
                  <a:pt x="106" y="35"/>
                </a:cubicBezTo>
                <a:close/>
                <a:moveTo>
                  <a:pt x="106" y="35"/>
                </a:moveTo>
                <a:cubicBezTo>
                  <a:pt x="107" y="35"/>
                  <a:pt x="108" y="34"/>
                  <a:pt x="109" y="34"/>
                </a:cubicBezTo>
                <a:cubicBezTo>
                  <a:pt x="109" y="34"/>
                  <a:pt x="109" y="34"/>
                  <a:pt x="109" y="35"/>
                </a:cubicBezTo>
                <a:cubicBezTo>
                  <a:pt x="109" y="36"/>
                  <a:pt x="111" y="37"/>
                  <a:pt x="109" y="36"/>
                </a:cubicBezTo>
                <a:cubicBezTo>
                  <a:pt x="107" y="35"/>
                  <a:pt x="107" y="35"/>
                  <a:pt x="106" y="35"/>
                </a:cubicBezTo>
                <a:close/>
                <a:moveTo>
                  <a:pt x="110" y="34"/>
                </a:moveTo>
                <a:cubicBezTo>
                  <a:pt x="111" y="34"/>
                  <a:pt x="113" y="34"/>
                  <a:pt x="112" y="35"/>
                </a:cubicBezTo>
                <a:cubicBezTo>
                  <a:pt x="112" y="35"/>
                  <a:pt x="112" y="35"/>
                  <a:pt x="112" y="36"/>
                </a:cubicBezTo>
                <a:cubicBezTo>
                  <a:pt x="111" y="35"/>
                  <a:pt x="110" y="35"/>
                  <a:pt x="110" y="34"/>
                </a:cubicBezTo>
                <a:close/>
                <a:moveTo>
                  <a:pt x="112" y="36"/>
                </a:moveTo>
                <a:cubicBezTo>
                  <a:pt x="111" y="36"/>
                  <a:pt x="111" y="36"/>
                  <a:pt x="111" y="37"/>
                </a:cubicBezTo>
                <a:cubicBezTo>
                  <a:pt x="110" y="35"/>
                  <a:pt x="110" y="35"/>
                  <a:pt x="112" y="36"/>
                </a:cubicBezTo>
                <a:close/>
                <a:moveTo>
                  <a:pt x="110" y="37"/>
                </a:moveTo>
                <a:cubicBezTo>
                  <a:pt x="110" y="37"/>
                  <a:pt x="109" y="37"/>
                  <a:pt x="109" y="38"/>
                </a:cubicBezTo>
                <a:cubicBezTo>
                  <a:pt x="107" y="36"/>
                  <a:pt x="109" y="37"/>
                  <a:pt x="110" y="37"/>
                </a:cubicBezTo>
                <a:close/>
                <a:moveTo>
                  <a:pt x="108" y="38"/>
                </a:moveTo>
                <a:cubicBezTo>
                  <a:pt x="107" y="38"/>
                  <a:pt x="106" y="38"/>
                  <a:pt x="105" y="38"/>
                </a:cubicBezTo>
                <a:cubicBezTo>
                  <a:pt x="105" y="38"/>
                  <a:pt x="103" y="36"/>
                  <a:pt x="103" y="36"/>
                </a:cubicBezTo>
                <a:cubicBezTo>
                  <a:pt x="105" y="37"/>
                  <a:pt x="106" y="37"/>
                  <a:pt x="108" y="38"/>
                </a:cubicBezTo>
                <a:close/>
                <a:moveTo>
                  <a:pt x="103" y="39"/>
                </a:moveTo>
                <a:cubicBezTo>
                  <a:pt x="102" y="39"/>
                  <a:pt x="101" y="39"/>
                  <a:pt x="101" y="39"/>
                </a:cubicBezTo>
                <a:cubicBezTo>
                  <a:pt x="99" y="38"/>
                  <a:pt x="98" y="37"/>
                  <a:pt x="97" y="37"/>
                </a:cubicBezTo>
                <a:cubicBezTo>
                  <a:pt x="96" y="36"/>
                  <a:pt x="95" y="35"/>
                  <a:pt x="95" y="35"/>
                </a:cubicBezTo>
                <a:cubicBezTo>
                  <a:pt x="95" y="35"/>
                  <a:pt x="95" y="35"/>
                  <a:pt x="95" y="35"/>
                </a:cubicBezTo>
                <a:cubicBezTo>
                  <a:pt x="98" y="36"/>
                  <a:pt x="100" y="38"/>
                  <a:pt x="103" y="39"/>
                </a:cubicBezTo>
                <a:close/>
                <a:moveTo>
                  <a:pt x="91" y="35"/>
                </a:moveTo>
                <a:cubicBezTo>
                  <a:pt x="90" y="35"/>
                  <a:pt x="90" y="35"/>
                  <a:pt x="90" y="35"/>
                </a:cubicBezTo>
                <a:cubicBezTo>
                  <a:pt x="90" y="35"/>
                  <a:pt x="90" y="35"/>
                  <a:pt x="90" y="35"/>
                </a:cubicBezTo>
                <a:cubicBezTo>
                  <a:pt x="88" y="34"/>
                  <a:pt x="87" y="33"/>
                  <a:pt x="85" y="33"/>
                </a:cubicBezTo>
                <a:cubicBezTo>
                  <a:pt x="86" y="33"/>
                  <a:pt x="86" y="32"/>
                  <a:pt x="87" y="32"/>
                </a:cubicBezTo>
                <a:cubicBezTo>
                  <a:pt x="88" y="33"/>
                  <a:pt x="89" y="34"/>
                  <a:pt x="91" y="35"/>
                </a:cubicBezTo>
                <a:close/>
                <a:moveTo>
                  <a:pt x="81" y="26"/>
                </a:moveTo>
                <a:cubicBezTo>
                  <a:pt x="80" y="26"/>
                  <a:pt x="79" y="25"/>
                  <a:pt x="78" y="25"/>
                </a:cubicBezTo>
                <a:cubicBezTo>
                  <a:pt x="80" y="25"/>
                  <a:pt x="82" y="25"/>
                  <a:pt x="83" y="26"/>
                </a:cubicBezTo>
                <a:cubicBezTo>
                  <a:pt x="83" y="26"/>
                  <a:pt x="82" y="26"/>
                  <a:pt x="81" y="26"/>
                </a:cubicBezTo>
                <a:close/>
                <a:moveTo>
                  <a:pt x="76" y="28"/>
                </a:moveTo>
                <a:cubicBezTo>
                  <a:pt x="75" y="28"/>
                  <a:pt x="74" y="28"/>
                  <a:pt x="74" y="27"/>
                </a:cubicBezTo>
                <a:cubicBezTo>
                  <a:pt x="75" y="27"/>
                  <a:pt x="75" y="28"/>
                  <a:pt x="76" y="28"/>
                </a:cubicBezTo>
                <a:cubicBezTo>
                  <a:pt x="76" y="28"/>
                  <a:pt x="76" y="28"/>
                  <a:pt x="76" y="28"/>
                </a:cubicBezTo>
                <a:close/>
                <a:moveTo>
                  <a:pt x="78" y="26"/>
                </a:moveTo>
                <a:cubicBezTo>
                  <a:pt x="78" y="26"/>
                  <a:pt x="78" y="26"/>
                  <a:pt x="79" y="26"/>
                </a:cubicBezTo>
                <a:cubicBezTo>
                  <a:pt x="78" y="27"/>
                  <a:pt x="78" y="27"/>
                  <a:pt x="78" y="27"/>
                </a:cubicBezTo>
                <a:cubicBezTo>
                  <a:pt x="78" y="26"/>
                  <a:pt x="78" y="26"/>
                  <a:pt x="78" y="26"/>
                </a:cubicBezTo>
                <a:close/>
                <a:moveTo>
                  <a:pt x="83" y="34"/>
                </a:moveTo>
                <a:cubicBezTo>
                  <a:pt x="83" y="34"/>
                  <a:pt x="82" y="34"/>
                  <a:pt x="82" y="34"/>
                </a:cubicBezTo>
                <a:cubicBezTo>
                  <a:pt x="83" y="33"/>
                  <a:pt x="83" y="33"/>
                  <a:pt x="84" y="33"/>
                </a:cubicBezTo>
                <a:cubicBezTo>
                  <a:pt x="85" y="34"/>
                  <a:pt x="86" y="34"/>
                  <a:pt x="86" y="35"/>
                </a:cubicBezTo>
                <a:cubicBezTo>
                  <a:pt x="86" y="35"/>
                  <a:pt x="87" y="36"/>
                  <a:pt x="87" y="36"/>
                </a:cubicBezTo>
                <a:cubicBezTo>
                  <a:pt x="87" y="36"/>
                  <a:pt x="86" y="36"/>
                  <a:pt x="86" y="36"/>
                </a:cubicBezTo>
                <a:cubicBezTo>
                  <a:pt x="85" y="36"/>
                  <a:pt x="84" y="35"/>
                  <a:pt x="83" y="34"/>
                </a:cubicBezTo>
                <a:close/>
                <a:moveTo>
                  <a:pt x="89" y="35"/>
                </a:moveTo>
                <a:cubicBezTo>
                  <a:pt x="88" y="35"/>
                  <a:pt x="88" y="35"/>
                  <a:pt x="87" y="36"/>
                </a:cubicBezTo>
                <a:cubicBezTo>
                  <a:pt x="87" y="35"/>
                  <a:pt x="86" y="34"/>
                  <a:pt x="85" y="33"/>
                </a:cubicBezTo>
                <a:cubicBezTo>
                  <a:pt x="86" y="34"/>
                  <a:pt x="87" y="35"/>
                  <a:pt x="89" y="35"/>
                </a:cubicBezTo>
                <a:close/>
                <a:moveTo>
                  <a:pt x="86" y="36"/>
                </a:moveTo>
                <a:cubicBezTo>
                  <a:pt x="85" y="37"/>
                  <a:pt x="85" y="37"/>
                  <a:pt x="84" y="37"/>
                </a:cubicBezTo>
                <a:cubicBezTo>
                  <a:pt x="83" y="36"/>
                  <a:pt x="81" y="35"/>
                  <a:pt x="80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34"/>
                  <a:pt x="81" y="34"/>
                  <a:pt x="81" y="34"/>
                </a:cubicBezTo>
                <a:cubicBezTo>
                  <a:pt x="81" y="34"/>
                  <a:pt x="82" y="34"/>
                  <a:pt x="82" y="34"/>
                </a:cubicBezTo>
                <a:cubicBezTo>
                  <a:pt x="83" y="35"/>
                  <a:pt x="84" y="36"/>
                  <a:pt x="86" y="36"/>
                </a:cubicBezTo>
                <a:close/>
                <a:moveTo>
                  <a:pt x="221" y="133"/>
                </a:moveTo>
                <a:cubicBezTo>
                  <a:pt x="220" y="132"/>
                  <a:pt x="219" y="132"/>
                  <a:pt x="219" y="131"/>
                </a:cubicBezTo>
                <a:cubicBezTo>
                  <a:pt x="217" y="128"/>
                  <a:pt x="220" y="130"/>
                  <a:pt x="221" y="130"/>
                </a:cubicBezTo>
                <a:cubicBezTo>
                  <a:pt x="222" y="130"/>
                  <a:pt x="222" y="130"/>
                  <a:pt x="222" y="130"/>
                </a:cubicBezTo>
                <a:cubicBezTo>
                  <a:pt x="222" y="131"/>
                  <a:pt x="221" y="132"/>
                  <a:pt x="221" y="133"/>
                </a:cubicBezTo>
                <a:close/>
                <a:moveTo>
                  <a:pt x="222" y="126"/>
                </a:moveTo>
                <a:cubicBezTo>
                  <a:pt x="221" y="125"/>
                  <a:pt x="220" y="124"/>
                  <a:pt x="218" y="123"/>
                </a:cubicBezTo>
                <a:cubicBezTo>
                  <a:pt x="218" y="123"/>
                  <a:pt x="217" y="122"/>
                  <a:pt x="217" y="122"/>
                </a:cubicBezTo>
                <a:cubicBezTo>
                  <a:pt x="217" y="122"/>
                  <a:pt x="217" y="121"/>
                  <a:pt x="217" y="121"/>
                </a:cubicBezTo>
                <a:cubicBezTo>
                  <a:pt x="217" y="121"/>
                  <a:pt x="218" y="122"/>
                  <a:pt x="218" y="122"/>
                </a:cubicBezTo>
                <a:cubicBezTo>
                  <a:pt x="220" y="122"/>
                  <a:pt x="221" y="123"/>
                  <a:pt x="223" y="124"/>
                </a:cubicBezTo>
                <a:cubicBezTo>
                  <a:pt x="223" y="125"/>
                  <a:pt x="223" y="125"/>
                  <a:pt x="222" y="126"/>
                </a:cubicBezTo>
                <a:close/>
                <a:moveTo>
                  <a:pt x="222" y="127"/>
                </a:moveTo>
                <a:cubicBezTo>
                  <a:pt x="222" y="128"/>
                  <a:pt x="222" y="129"/>
                  <a:pt x="222" y="130"/>
                </a:cubicBezTo>
                <a:cubicBezTo>
                  <a:pt x="222" y="130"/>
                  <a:pt x="222" y="130"/>
                  <a:pt x="222" y="130"/>
                </a:cubicBezTo>
                <a:cubicBezTo>
                  <a:pt x="221" y="128"/>
                  <a:pt x="219" y="127"/>
                  <a:pt x="218" y="126"/>
                </a:cubicBezTo>
                <a:cubicBezTo>
                  <a:pt x="219" y="126"/>
                  <a:pt x="220" y="126"/>
                  <a:pt x="220" y="126"/>
                </a:cubicBezTo>
                <a:cubicBezTo>
                  <a:pt x="221" y="127"/>
                  <a:pt x="222" y="127"/>
                  <a:pt x="222" y="127"/>
                </a:cubicBezTo>
                <a:cubicBezTo>
                  <a:pt x="222" y="127"/>
                  <a:pt x="222" y="127"/>
                  <a:pt x="222" y="127"/>
                </a:cubicBezTo>
                <a:close/>
                <a:moveTo>
                  <a:pt x="217" y="129"/>
                </a:moveTo>
                <a:cubicBezTo>
                  <a:pt x="217" y="130"/>
                  <a:pt x="218" y="131"/>
                  <a:pt x="219" y="132"/>
                </a:cubicBezTo>
                <a:cubicBezTo>
                  <a:pt x="220" y="133"/>
                  <a:pt x="218" y="132"/>
                  <a:pt x="217" y="132"/>
                </a:cubicBezTo>
                <a:cubicBezTo>
                  <a:pt x="217" y="132"/>
                  <a:pt x="217" y="132"/>
                  <a:pt x="217" y="132"/>
                </a:cubicBezTo>
                <a:cubicBezTo>
                  <a:pt x="217" y="131"/>
                  <a:pt x="217" y="130"/>
                  <a:pt x="217" y="129"/>
                </a:cubicBezTo>
                <a:close/>
                <a:moveTo>
                  <a:pt x="221" y="134"/>
                </a:moveTo>
                <a:cubicBezTo>
                  <a:pt x="221" y="135"/>
                  <a:pt x="220" y="137"/>
                  <a:pt x="220" y="138"/>
                </a:cubicBezTo>
                <a:cubicBezTo>
                  <a:pt x="220" y="137"/>
                  <a:pt x="220" y="137"/>
                  <a:pt x="219" y="136"/>
                </a:cubicBezTo>
                <a:cubicBezTo>
                  <a:pt x="219" y="135"/>
                  <a:pt x="218" y="135"/>
                  <a:pt x="218" y="134"/>
                </a:cubicBezTo>
                <a:cubicBezTo>
                  <a:pt x="217" y="132"/>
                  <a:pt x="220" y="134"/>
                  <a:pt x="221" y="134"/>
                </a:cubicBezTo>
                <a:cubicBezTo>
                  <a:pt x="221" y="134"/>
                  <a:pt x="221" y="134"/>
                  <a:pt x="221" y="134"/>
                </a:cubicBezTo>
                <a:close/>
                <a:moveTo>
                  <a:pt x="220" y="139"/>
                </a:moveTo>
                <a:cubicBezTo>
                  <a:pt x="219" y="139"/>
                  <a:pt x="219" y="139"/>
                  <a:pt x="219" y="140"/>
                </a:cubicBezTo>
                <a:cubicBezTo>
                  <a:pt x="219" y="140"/>
                  <a:pt x="219" y="140"/>
                  <a:pt x="219" y="139"/>
                </a:cubicBezTo>
                <a:cubicBezTo>
                  <a:pt x="219" y="139"/>
                  <a:pt x="219" y="139"/>
                  <a:pt x="219" y="139"/>
                </a:cubicBezTo>
                <a:cubicBezTo>
                  <a:pt x="219" y="139"/>
                  <a:pt x="219" y="139"/>
                  <a:pt x="220" y="139"/>
                </a:cubicBezTo>
                <a:close/>
                <a:moveTo>
                  <a:pt x="218" y="136"/>
                </a:moveTo>
                <a:cubicBezTo>
                  <a:pt x="218" y="136"/>
                  <a:pt x="218" y="135"/>
                  <a:pt x="218" y="135"/>
                </a:cubicBezTo>
                <a:cubicBezTo>
                  <a:pt x="218" y="136"/>
                  <a:pt x="219" y="137"/>
                  <a:pt x="219" y="139"/>
                </a:cubicBezTo>
                <a:cubicBezTo>
                  <a:pt x="219" y="138"/>
                  <a:pt x="218" y="137"/>
                  <a:pt x="218" y="136"/>
                </a:cubicBezTo>
                <a:close/>
                <a:moveTo>
                  <a:pt x="217" y="126"/>
                </a:moveTo>
                <a:cubicBezTo>
                  <a:pt x="218" y="127"/>
                  <a:pt x="218" y="127"/>
                  <a:pt x="219" y="128"/>
                </a:cubicBezTo>
                <a:cubicBezTo>
                  <a:pt x="220" y="128"/>
                  <a:pt x="222" y="130"/>
                  <a:pt x="219" y="129"/>
                </a:cubicBezTo>
                <a:cubicBezTo>
                  <a:pt x="219" y="129"/>
                  <a:pt x="218" y="128"/>
                  <a:pt x="217" y="128"/>
                </a:cubicBezTo>
                <a:cubicBezTo>
                  <a:pt x="217" y="128"/>
                  <a:pt x="217" y="128"/>
                  <a:pt x="217" y="128"/>
                </a:cubicBezTo>
                <a:cubicBezTo>
                  <a:pt x="217" y="128"/>
                  <a:pt x="217" y="127"/>
                  <a:pt x="217" y="127"/>
                </a:cubicBezTo>
                <a:cubicBezTo>
                  <a:pt x="217" y="126"/>
                  <a:pt x="217" y="126"/>
                  <a:pt x="217" y="126"/>
                </a:cubicBezTo>
                <a:close/>
                <a:moveTo>
                  <a:pt x="217" y="123"/>
                </a:moveTo>
                <a:cubicBezTo>
                  <a:pt x="218" y="124"/>
                  <a:pt x="220" y="125"/>
                  <a:pt x="221" y="126"/>
                </a:cubicBezTo>
                <a:cubicBezTo>
                  <a:pt x="222" y="126"/>
                  <a:pt x="222" y="126"/>
                  <a:pt x="221" y="126"/>
                </a:cubicBezTo>
                <a:cubicBezTo>
                  <a:pt x="220" y="125"/>
                  <a:pt x="219" y="125"/>
                  <a:pt x="219" y="125"/>
                </a:cubicBezTo>
                <a:cubicBezTo>
                  <a:pt x="218" y="124"/>
                  <a:pt x="218" y="124"/>
                  <a:pt x="217" y="124"/>
                </a:cubicBezTo>
                <a:cubicBezTo>
                  <a:pt x="217" y="124"/>
                  <a:pt x="217" y="123"/>
                  <a:pt x="217" y="123"/>
                </a:cubicBezTo>
                <a:close/>
                <a:moveTo>
                  <a:pt x="214" y="117"/>
                </a:moveTo>
                <a:cubicBezTo>
                  <a:pt x="213" y="117"/>
                  <a:pt x="212" y="117"/>
                  <a:pt x="212" y="117"/>
                </a:cubicBezTo>
                <a:cubicBezTo>
                  <a:pt x="210" y="116"/>
                  <a:pt x="209" y="115"/>
                  <a:pt x="207" y="114"/>
                </a:cubicBezTo>
                <a:cubicBezTo>
                  <a:pt x="206" y="113"/>
                  <a:pt x="206" y="113"/>
                  <a:pt x="208" y="114"/>
                </a:cubicBezTo>
                <a:cubicBezTo>
                  <a:pt x="209" y="114"/>
                  <a:pt x="211" y="115"/>
                  <a:pt x="212" y="116"/>
                </a:cubicBezTo>
                <a:cubicBezTo>
                  <a:pt x="216" y="118"/>
                  <a:pt x="219" y="120"/>
                  <a:pt x="223" y="121"/>
                </a:cubicBezTo>
                <a:cubicBezTo>
                  <a:pt x="223" y="121"/>
                  <a:pt x="223" y="122"/>
                  <a:pt x="223" y="123"/>
                </a:cubicBezTo>
                <a:cubicBezTo>
                  <a:pt x="221" y="122"/>
                  <a:pt x="219" y="121"/>
                  <a:pt x="217" y="120"/>
                </a:cubicBezTo>
                <a:cubicBezTo>
                  <a:pt x="216" y="119"/>
                  <a:pt x="215" y="118"/>
                  <a:pt x="214" y="117"/>
                </a:cubicBezTo>
                <a:close/>
                <a:moveTo>
                  <a:pt x="217" y="77"/>
                </a:moveTo>
                <a:cubicBezTo>
                  <a:pt x="215" y="76"/>
                  <a:pt x="213" y="76"/>
                  <a:pt x="211" y="74"/>
                </a:cubicBezTo>
                <a:cubicBezTo>
                  <a:pt x="208" y="72"/>
                  <a:pt x="212" y="75"/>
                  <a:pt x="213" y="75"/>
                </a:cubicBezTo>
                <a:cubicBezTo>
                  <a:pt x="214" y="76"/>
                  <a:pt x="215" y="76"/>
                  <a:pt x="216" y="76"/>
                </a:cubicBezTo>
                <a:cubicBezTo>
                  <a:pt x="217" y="77"/>
                  <a:pt x="217" y="77"/>
                  <a:pt x="217" y="77"/>
                </a:cubicBezTo>
                <a:close/>
                <a:moveTo>
                  <a:pt x="208" y="61"/>
                </a:moveTo>
                <a:cubicBezTo>
                  <a:pt x="206" y="59"/>
                  <a:pt x="206" y="60"/>
                  <a:pt x="208" y="60"/>
                </a:cubicBezTo>
                <a:cubicBezTo>
                  <a:pt x="208" y="60"/>
                  <a:pt x="208" y="60"/>
                  <a:pt x="208" y="61"/>
                </a:cubicBezTo>
                <a:close/>
                <a:moveTo>
                  <a:pt x="210" y="64"/>
                </a:moveTo>
                <a:cubicBezTo>
                  <a:pt x="210" y="63"/>
                  <a:pt x="209" y="63"/>
                  <a:pt x="209" y="63"/>
                </a:cubicBezTo>
                <a:cubicBezTo>
                  <a:pt x="208" y="62"/>
                  <a:pt x="207" y="61"/>
                  <a:pt x="206" y="61"/>
                </a:cubicBezTo>
                <a:cubicBezTo>
                  <a:pt x="207" y="61"/>
                  <a:pt x="208" y="62"/>
                  <a:pt x="209" y="62"/>
                </a:cubicBezTo>
                <a:cubicBezTo>
                  <a:pt x="210" y="63"/>
                  <a:pt x="210" y="63"/>
                  <a:pt x="210" y="64"/>
                </a:cubicBezTo>
                <a:close/>
                <a:moveTo>
                  <a:pt x="213" y="70"/>
                </a:moveTo>
                <a:cubicBezTo>
                  <a:pt x="211" y="68"/>
                  <a:pt x="209" y="67"/>
                  <a:pt x="207" y="66"/>
                </a:cubicBezTo>
                <a:cubicBezTo>
                  <a:pt x="203" y="63"/>
                  <a:pt x="208" y="65"/>
                  <a:pt x="210" y="66"/>
                </a:cubicBezTo>
                <a:cubicBezTo>
                  <a:pt x="211" y="66"/>
                  <a:pt x="211" y="67"/>
                  <a:pt x="212" y="67"/>
                </a:cubicBezTo>
                <a:cubicBezTo>
                  <a:pt x="212" y="68"/>
                  <a:pt x="213" y="69"/>
                  <a:pt x="213" y="70"/>
                </a:cubicBezTo>
                <a:close/>
                <a:moveTo>
                  <a:pt x="215" y="73"/>
                </a:moveTo>
                <a:cubicBezTo>
                  <a:pt x="213" y="72"/>
                  <a:pt x="211" y="71"/>
                  <a:pt x="209" y="70"/>
                </a:cubicBezTo>
                <a:cubicBezTo>
                  <a:pt x="208" y="69"/>
                  <a:pt x="207" y="69"/>
                  <a:pt x="206" y="68"/>
                </a:cubicBezTo>
                <a:cubicBezTo>
                  <a:pt x="208" y="69"/>
                  <a:pt x="209" y="70"/>
                  <a:pt x="211" y="71"/>
                </a:cubicBezTo>
                <a:cubicBezTo>
                  <a:pt x="212" y="71"/>
                  <a:pt x="213" y="71"/>
                  <a:pt x="214" y="71"/>
                </a:cubicBezTo>
                <a:cubicBezTo>
                  <a:pt x="215" y="72"/>
                  <a:pt x="215" y="73"/>
                  <a:pt x="215" y="73"/>
                </a:cubicBezTo>
                <a:close/>
                <a:moveTo>
                  <a:pt x="219" y="83"/>
                </a:moveTo>
                <a:cubicBezTo>
                  <a:pt x="216" y="81"/>
                  <a:pt x="214" y="80"/>
                  <a:pt x="211" y="79"/>
                </a:cubicBezTo>
                <a:cubicBezTo>
                  <a:pt x="207" y="76"/>
                  <a:pt x="213" y="78"/>
                  <a:pt x="214" y="79"/>
                </a:cubicBezTo>
                <a:cubicBezTo>
                  <a:pt x="215" y="79"/>
                  <a:pt x="217" y="80"/>
                  <a:pt x="218" y="80"/>
                </a:cubicBezTo>
                <a:cubicBezTo>
                  <a:pt x="218" y="81"/>
                  <a:pt x="219" y="82"/>
                  <a:pt x="219" y="83"/>
                </a:cubicBezTo>
                <a:close/>
                <a:moveTo>
                  <a:pt x="208" y="77"/>
                </a:moveTo>
                <a:cubicBezTo>
                  <a:pt x="211" y="80"/>
                  <a:pt x="215" y="81"/>
                  <a:pt x="218" y="83"/>
                </a:cubicBezTo>
                <a:cubicBezTo>
                  <a:pt x="221" y="85"/>
                  <a:pt x="214" y="82"/>
                  <a:pt x="215" y="82"/>
                </a:cubicBezTo>
                <a:cubicBezTo>
                  <a:pt x="214" y="82"/>
                  <a:pt x="213" y="81"/>
                  <a:pt x="212" y="81"/>
                </a:cubicBezTo>
                <a:cubicBezTo>
                  <a:pt x="211" y="80"/>
                  <a:pt x="209" y="80"/>
                  <a:pt x="208" y="79"/>
                </a:cubicBezTo>
                <a:cubicBezTo>
                  <a:pt x="208" y="79"/>
                  <a:pt x="208" y="78"/>
                  <a:pt x="208" y="77"/>
                </a:cubicBezTo>
                <a:close/>
                <a:moveTo>
                  <a:pt x="220" y="87"/>
                </a:moveTo>
                <a:cubicBezTo>
                  <a:pt x="217" y="85"/>
                  <a:pt x="213" y="83"/>
                  <a:pt x="209" y="81"/>
                </a:cubicBezTo>
                <a:cubicBezTo>
                  <a:pt x="208" y="80"/>
                  <a:pt x="207" y="80"/>
                  <a:pt x="209" y="81"/>
                </a:cubicBezTo>
                <a:cubicBezTo>
                  <a:pt x="211" y="81"/>
                  <a:pt x="213" y="82"/>
                  <a:pt x="215" y="83"/>
                </a:cubicBezTo>
                <a:cubicBezTo>
                  <a:pt x="216" y="84"/>
                  <a:pt x="218" y="84"/>
                  <a:pt x="219" y="85"/>
                </a:cubicBezTo>
                <a:cubicBezTo>
                  <a:pt x="220" y="86"/>
                  <a:pt x="220" y="87"/>
                  <a:pt x="220" y="87"/>
                </a:cubicBezTo>
                <a:close/>
                <a:moveTo>
                  <a:pt x="221" y="92"/>
                </a:moveTo>
                <a:cubicBezTo>
                  <a:pt x="217" y="89"/>
                  <a:pt x="211" y="87"/>
                  <a:pt x="207" y="85"/>
                </a:cubicBezTo>
                <a:cubicBezTo>
                  <a:pt x="204" y="83"/>
                  <a:pt x="208" y="84"/>
                  <a:pt x="209" y="84"/>
                </a:cubicBezTo>
                <a:cubicBezTo>
                  <a:pt x="211" y="85"/>
                  <a:pt x="212" y="86"/>
                  <a:pt x="214" y="86"/>
                </a:cubicBezTo>
                <a:cubicBezTo>
                  <a:pt x="216" y="87"/>
                  <a:pt x="218" y="88"/>
                  <a:pt x="221" y="89"/>
                </a:cubicBezTo>
                <a:cubicBezTo>
                  <a:pt x="221" y="90"/>
                  <a:pt x="221" y="91"/>
                  <a:pt x="221" y="92"/>
                </a:cubicBezTo>
                <a:close/>
                <a:moveTo>
                  <a:pt x="222" y="97"/>
                </a:moveTo>
                <a:cubicBezTo>
                  <a:pt x="217" y="93"/>
                  <a:pt x="211" y="91"/>
                  <a:pt x="206" y="88"/>
                </a:cubicBezTo>
                <a:cubicBezTo>
                  <a:pt x="205" y="87"/>
                  <a:pt x="200" y="85"/>
                  <a:pt x="204" y="87"/>
                </a:cubicBezTo>
                <a:cubicBezTo>
                  <a:pt x="207" y="88"/>
                  <a:pt x="210" y="89"/>
                  <a:pt x="212" y="90"/>
                </a:cubicBezTo>
                <a:cubicBezTo>
                  <a:pt x="215" y="91"/>
                  <a:pt x="218" y="93"/>
                  <a:pt x="222" y="94"/>
                </a:cubicBezTo>
                <a:cubicBezTo>
                  <a:pt x="222" y="95"/>
                  <a:pt x="222" y="96"/>
                  <a:pt x="222" y="97"/>
                </a:cubicBezTo>
                <a:close/>
                <a:moveTo>
                  <a:pt x="223" y="102"/>
                </a:moveTo>
                <a:cubicBezTo>
                  <a:pt x="220" y="100"/>
                  <a:pt x="217" y="99"/>
                  <a:pt x="215" y="97"/>
                </a:cubicBezTo>
                <a:cubicBezTo>
                  <a:pt x="212" y="95"/>
                  <a:pt x="209" y="94"/>
                  <a:pt x="206" y="92"/>
                </a:cubicBezTo>
                <a:cubicBezTo>
                  <a:pt x="205" y="91"/>
                  <a:pt x="204" y="91"/>
                  <a:pt x="203" y="90"/>
                </a:cubicBezTo>
                <a:cubicBezTo>
                  <a:pt x="204" y="91"/>
                  <a:pt x="205" y="91"/>
                  <a:pt x="207" y="92"/>
                </a:cubicBezTo>
                <a:cubicBezTo>
                  <a:pt x="209" y="92"/>
                  <a:pt x="212" y="93"/>
                  <a:pt x="214" y="94"/>
                </a:cubicBezTo>
                <a:cubicBezTo>
                  <a:pt x="217" y="96"/>
                  <a:pt x="220" y="97"/>
                  <a:pt x="223" y="98"/>
                </a:cubicBezTo>
                <a:cubicBezTo>
                  <a:pt x="223" y="99"/>
                  <a:pt x="223" y="100"/>
                  <a:pt x="223" y="102"/>
                </a:cubicBezTo>
                <a:close/>
                <a:moveTo>
                  <a:pt x="223" y="106"/>
                </a:moveTo>
                <a:cubicBezTo>
                  <a:pt x="217" y="101"/>
                  <a:pt x="210" y="98"/>
                  <a:pt x="203" y="94"/>
                </a:cubicBezTo>
                <a:cubicBezTo>
                  <a:pt x="199" y="92"/>
                  <a:pt x="205" y="95"/>
                  <a:pt x="205" y="95"/>
                </a:cubicBezTo>
                <a:cubicBezTo>
                  <a:pt x="207" y="96"/>
                  <a:pt x="209" y="97"/>
                  <a:pt x="211" y="98"/>
                </a:cubicBezTo>
                <a:cubicBezTo>
                  <a:pt x="215" y="99"/>
                  <a:pt x="219" y="101"/>
                  <a:pt x="223" y="102"/>
                </a:cubicBezTo>
                <a:cubicBezTo>
                  <a:pt x="223" y="102"/>
                  <a:pt x="223" y="103"/>
                  <a:pt x="223" y="103"/>
                </a:cubicBezTo>
                <a:cubicBezTo>
                  <a:pt x="223" y="104"/>
                  <a:pt x="223" y="105"/>
                  <a:pt x="223" y="106"/>
                </a:cubicBezTo>
                <a:close/>
                <a:moveTo>
                  <a:pt x="203" y="103"/>
                </a:moveTo>
                <a:cubicBezTo>
                  <a:pt x="209" y="107"/>
                  <a:pt x="216" y="110"/>
                  <a:pt x="223" y="112"/>
                </a:cubicBezTo>
                <a:cubicBezTo>
                  <a:pt x="223" y="112"/>
                  <a:pt x="224" y="112"/>
                  <a:pt x="224" y="112"/>
                </a:cubicBezTo>
                <a:cubicBezTo>
                  <a:pt x="224" y="113"/>
                  <a:pt x="224" y="114"/>
                  <a:pt x="224" y="115"/>
                </a:cubicBezTo>
                <a:cubicBezTo>
                  <a:pt x="221" y="113"/>
                  <a:pt x="218" y="111"/>
                  <a:pt x="215" y="110"/>
                </a:cubicBezTo>
                <a:cubicBezTo>
                  <a:pt x="211" y="108"/>
                  <a:pt x="207" y="105"/>
                  <a:pt x="203" y="103"/>
                </a:cubicBezTo>
                <a:close/>
                <a:moveTo>
                  <a:pt x="213" y="104"/>
                </a:moveTo>
                <a:cubicBezTo>
                  <a:pt x="209" y="102"/>
                  <a:pt x="205" y="100"/>
                  <a:pt x="201" y="98"/>
                </a:cubicBezTo>
                <a:cubicBezTo>
                  <a:pt x="201" y="98"/>
                  <a:pt x="200" y="98"/>
                  <a:pt x="200" y="98"/>
                </a:cubicBezTo>
                <a:cubicBezTo>
                  <a:pt x="201" y="98"/>
                  <a:pt x="201" y="98"/>
                  <a:pt x="201" y="98"/>
                </a:cubicBezTo>
                <a:cubicBezTo>
                  <a:pt x="203" y="99"/>
                  <a:pt x="204" y="99"/>
                  <a:pt x="205" y="100"/>
                </a:cubicBezTo>
                <a:cubicBezTo>
                  <a:pt x="207" y="100"/>
                  <a:pt x="208" y="101"/>
                  <a:pt x="210" y="101"/>
                </a:cubicBezTo>
                <a:cubicBezTo>
                  <a:pt x="214" y="103"/>
                  <a:pt x="219" y="106"/>
                  <a:pt x="223" y="107"/>
                </a:cubicBezTo>
                <a:cubicBezTo>
                  <a:pt x="224" y="108"/>
                  <a:pt x="224" y="110"/>
                  <a:pt x="224" y="111"/>
                </a:cubicBezTo>
                <a:cubicBezTo>
                  <a:pt x="220" y="109"/>
                  <a:pt x="217" y="106"/>
                  <a:pt x="213" y="104"/>
                </a:cubicBezTo>
                <a:close/>
                <a:moveTo>
                  <a:pt x="223" y="120"/>
                </a:moveTo>
                <a:cubicBezTo>
                  <a:pt x="217" y="116"/>
                  <a:pt x="211" y="112"/>
                  <a:pt x="205" y="109"/>
                </a:cubicBezTo>
                <a:cubicBezTo>
                  <a:pt x="205" y="109"/>
                  <a:pt x="205" y="109"/>
                  <a:pt x="205" y="109"/>
                </a:cubicBezTo>
                <a:cubicBezTo>
                  <a:pt x="209" y="110"/>
                  <a:pt x="212" y="112"/>
                  <a:pt x="216" y="113"/>
                </a:cubicBezTo>
                <a:cubicBezTo>
                  <a:pt x="218" y="115"/>
                  <a:pt x="221" y="116"/>
                  <a:pt x="223" y="116"/>
                </a:cubicBezTo>
                <a:cubicBezTo>
                  <a:pt x="223" y="116"/>
                  <a:pt x="223" y="116"/>
                  <a:pt x="224" y="116"/>
                </a:cubicBezTo>
                <a:cubicBezTo>
                  <a:pt x="223" y="117"/>
                  <a:pt x="223" y="119"/>
                  <a:pt x="223" y="120"/>
                </a:cubicBezTo>
                <a:close/>
                <a:moveTo>
                  <a:pt x="209" y="119"/>
                </a:moveTo>
                <a:cubicBezTo>
                  <a:pt x="208" y="118"/>
                  <a:pt x="209" y="118"/>
                  <a:pt x="210" y="118"/>
                </a:cubicBezTo>
                <a:cubicBezTo>
                  <a:pt x="210" y="118"/>
                  <a:pt x="209" y="119"/>
                  <a:pt x="209" y="119"/>
                </a:cubicBezTo>
                <a:cubicBezTo>
                  <a:pt x="208" y="120"/>
                  <a:pt x="207" y="120"/>
                  <a:pt x="206" y="119"/>
                </a:cubicBezTo>
                <a:cubicBezTo>
                  <a:pt x="207" y="119"/>
                  <a:pt x="208" y="119"/>
                  <a:pt x="208" y="119"/>
                </a:cubicBezTo>
                <a:cubicBezTo>
                  <a:pt x="209" y="119"/>
                  <a:pt x="209" y="119"/>
                  <a:pt x="209" y="119"/>
                </a:cubicBezTo>
                <a:close/>
                <a:moveTo>
                  <a:pt x="205" y="114"/>
                </a:moveTo>
                <a:cubicBezTo>
                  <a:pt x="207" y="115"/>
                  <a:pt x="208" y="116"/>
                  <a:pt x="210" y="117"/>
                </a:cubicBezTo>
                <a:cubicBezTo>
                  <a:pt x="212" y="118"/>
                  <a:pt x="208" y="116"/>
                  <a:pt x="207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7" y="118"/>
                  <a:pt x="207" y="119"/>
                  <a:pt x="206" y="118"/>
                </a:cubicBezTo>
                <a:cubicBezTo>
                  <a:pt x="206" y="117"/>
                  <a:pt x="205" y="115"/>
                  <a:pt x="205" y="114"/>
                </a:cubicBezTo>
                <a:close/>
                <a:moveTo>
                  <a:pt x="205" y="109"/>
                </a:moveTo>
                <a:cubicBezTo>
                  <a:pt x="210" y="113"/>
                  <a:pt x="216" y="116"/>
                  <a:pt x="221" y="119"/>
                </a:cubicBezTo>
                <a:cubicBezTo>
                  <a:pt x="225" y="122"/>
                  <a:pt x="218" y="118"/>
                  <a:pt x="218" y="118"/>
                </a:cubicBezTo>
                <a:cubicBezTo>
                  <a:pt x="217" y="117"/>
                  <a:pt x="215" y="117"/>
                  <a:pt x="214" y="116"/>
                </a:cubicBezTo>
                <a:cubicBezTo>
                  <a:pt x="211" y="114"/>
                  <a:pt x="208" y="113"/>
                  <a:pt x="205" y="112"/>
                </a:cubicBezTo>
                <a:cubicBezTo>
                  <a:pt x="205" y="111"/>
                  <a:pt x="205" y="110"/>
                  <a:pt x="205" y="109"/>
                </a:cubicBezTo>
                <a:close/>
                <a:moveTo>
                  <a:pt x="203" y="104"/>
                </a:moveTo>
                <a:cubicBezTo>
                  <a:pt x="206" y="106"/>
                  <a:pt x="209" y="107"/>
                  <a:pt x="212" y="109"/>
                </a:cubicBezTo>
                <a:cubicBezTo>
                  <a:pt x="215" y="111"/>
                  <a:pt x="220" y="112"/>
                  <a:pt x="222" y="115"/>
                </a:cubicBezTo>
                <a:cubicBezTo>
                  <a:pt x="223" y="115"/>
                  <a:pt x="217" y="113"/>
                  <a:pt x="218" y="113"/>
                </a:cubicBezTo>
                <a:cubicBezTo>
                  <a:pt x="216" y="113"/>
                  <a:pt x="215" y="112"/>
                  <a:pt x="214" y="112"/>
                </a:cubicBezTo>
                <a:cubicBezTo>
                  <a:pt x="211" y="110"/>
                  <a:pt x="208" y="109"/>
                  <a:pt x="205" y="108"/>
                </a:cubicBezTo>
                <a:cubicBezTo>
                  <a:pt x="205" y="107"/>
                  <a:pt x="205" y="107"/>
                  <a:pt x="205" y="106"/>
                </a:cubicBezTo>
                <a:cubicBezTo>
                  <a:pt x="204" y="105"/>
                  <a:pt x="204" y="105"/>
                  <a:pt x="203" y="104"/>
                </a:cubicBezTo>
                <a:close/>
                <a:moveTo>
                  <a:pt x="198" y="97"/>
                </a:moveTo>
                <a:cubicBezTo>
                  <a:pt x="205" y="102"/>
                  <a:pt x="213" y="104"/>
                  <a:pt x="219" y="109"/>
                </a:cubicBezTo>
                <a:cubicBezTo>
                  <a:pt x="224" y="113"/>
                  <a:pt x="221" y="111"/>
                  <a:pt x="219" y="110"/>
                </a:cubicBezTo>
                <a:cubicBezTo>
                  <a:pt x="216" y="109"/>
                  <a:pt x="214" y="108"/>
                  <a:pt x="211" y="107"/>
                </a:cubicBezTo>
                <a:cubicBezTo>
                  <a:pt x="208" y="105"/>
                  <a:pt x="205" y="103"/>
                  <a:pt x="201" y="102"/>
                </a:cubicBezTo>
                <a:cubicBezTo>
                  <a:pt x="201" y="102"/>
                  <a:pt x="201" y="102"/>
                  <a:pt x="201" y="102"/>
                </a:cubicBezTo>
                <a:cubicBezTo>
                  <a:pt x="200" y="101"/>
                  <a:pt x="198" y="99"/>
                  <a:pt x="198" y="97"/>
                </a:cubicBezTo>
                <a:close/>
                <a:moveTo>
                  <a:pt x="199" y="96"/>
                </a:moveTo>
                <a:cubicBezTo>
                  <a:pt x="199" y="96"/>
                  <a:pt x="199" y="96"/>
                  <a:pt x="199" y="95"/>
                </a:cubicBezTo>
                <a:cubicBezTo>
                  <a:pt x="200" y="95"/>
                  <a:pt x="200" y="94"/>
                  <a:pt x="200" y="94"/>
                </a:cubicBezTo>
                <a:cubicBezTo>
                  <a:pt x="204" y="96"/>
                  <a:pt x="208" y="98"/>
                  <a:pt x="211" y="100"/>
                </a:cubicBezTo>
                <a:cubicBezTo>
                  <a:pt x="213" y="101"/>
                  <a:pt x="215" y="102"/>
                  <a:pt x="217" y="103"/>
                </a:cubicBezTo>
                <a:cubicBezTo>
                  <a:pt x="219" y="104"/>
                  <a:pt x="221" y="105"/>
                  <a:pt x="222" y="106"/>
                </a:cubicBezTo>
                <a:cubicBezTo>
                  <a:pt x="214" y="103"/>
                  <a:pt x="207" y="99"/>
                  <a:pt x="199" y="96"/>
                </a:cubicBezTo>
                <a:close/>
                <a:moveTo>
                  <a:pt x="201" y="93"/>
                </a:moveTo>
                <a:cubicBezTo>
                  <a:pt x="201" y="92"/>
                  <a:pt x="202" y="91"/>
                  <a:pt x="201" y="90"/>
                </a:cubicBezTo>
                <a:cubicBezTo>
                  <a:pt x="201" y="88"/>
                  <a:pt x="201" y="87"/>
                  <a:pt x="201" y="86"/>
                </a:cubicBezTo>
                <a:cubicBezTo>
                  <a:pt x="207" y="90"/>
                  <a:pt x="214" y="91"/>
                  <a:pt x="220" y="96"/>
                </a:cubicBezTo>
                <a:cubicBezTo>
                  <a:pt x="225" y="99"/>
                  <a:pt x="219" y="96"/>
                  <a:pt x="217" y="95"/>
                </a:cubicBezTo>
                <a:cubicBezTo>
                  <a:pt x="215" y="94"/>
                  <a:pt x="214" y="93"/>
                  <a:pt x="212" y="92"/>
                </a:cubicBezTo>
                <a:cubicBezTo>
                  <a:pt x="208" y="91"/>
                  <a:pt x="205" y="90"/>
                  <a:pt x="202" y="89"/>
                </a:cubicBezTo>
                <a:cubicBezTo>
                  <a:pt x="202" y="89"/>
                  <a:pt x="201" y="90"/>
                  <a:pt x="202" y="90"/>
                </a:cubicBezTo>
                <a:cubicBezTo>
                  <a:pt x="207" y="95"/>
                  <a:pt x="215" y="97"/>
                  <a:pt x="221" y="101"/>
                </a:cubicBezTo>
                <a:cubicBezTo>
                  <a:pt x="223" y="102"/>
                  <a:pt x="219" y="100"/>
                  <a:pt x="218" y="100"/>
                </a:cubicBezTo>
                <a:cubicBezTo>
                  <a:pt x="216" y="99"/>
                  <a:pt x="213" y="98"/>
                  <a:pt x="210" y="96"/>
                </a:cubicBezTo>
                <a:cubicBezTo>
                  <a:pt x="207" y="95"/>
                  <a:pt x="204" y="94"/>
                  <a:pt x="201" y="93"/>
                </a:cubicBezTo>
                <a:close/>
                <a:moveTo>
                  <a:pt x="201" y="85"/>
                </a:moveTo>
                <a:cubicBezTo>
                  <a:pt x="202" y="84"/>
                  <a:pt x="202" y="83"/>
                  <a:pt x="203" y="83"/>
                </a:cubicBezTo>
                <a:cubicBezTo>
                  <a:pt x="208" y="87"/>
                  <a:pt x="214" y="88"/>
                  <a:pt x="219" y="91"/>
                </a:cubicBezTo>
                <a:cubicBezTo>
                  <a:pt x="224" y="94"/>
                  <a:pt x="219" y="92"/>
                  <a:pt x="217" y="91"/>
                </a:cubicBezTo>
                <a:cubicBezTo>
                  <a:pt x="215" y="90"/>
                  <a:pt x="213" y="89"/>
                  <a:pt x="211" y="89"/>
                </a:cubicBezTo>
                <a:cubicBezTo>
                  <a:pt x="208" y="87"/>
                  <a:pt x="205" y="86"/>
                  <a:pt x="201" y="85"/>
                </a:cubicBezTo>
                <a:close/>
                <a:moveTo>
                  <a:pt x="204" y="82"/>
                </a:moveTo>
                <a:cubicBezTo>
                  <a:pt x="204" y="82"/>
                  <a:pt x="205" y="82"/>
                  <a:pt x="205" y="82"/>
                </a:cubicBezTo>
                <a:cubicBezTo>
                  <a:pt x="206" y="82"/>
                  <a:pt x="207" y="81"/>
                  <a:pt x="207" y="81"/>
                </a:cubicBezTo>
                <a:cubicBezTo>
                  <a:pt x="209" y="82"/>
                  <a:pt x="211" y="83"/>
                  <a:pt x="214" y="84"/>
                </a:cubicBezTo>
                <a:cubicBezTo>
                  <a:pt x="215" y="85"/>
                  <a:pt x="216" y="86"/>
                  <a:pt x="218" y="87"/>
                </a:cubicBezTo>
                <a:cubicBezTo>
                  <a:pt x="218" y="87"/>
                  <a:pt x="222" y="89"/>
                  <a:pt x="219" y="88"/>
                </a:cubicBezTo>
                <a:cubicBezTo>
                  <a:pt x="214" y="86"/>
                  <a:pt x="209" y="83"/>
                  <a:pt x="204" y="82"/>
                </a:cubicBezTo>
                <a:close/>
                <a:moveTo>
                  <a:pt x="206" y="69"/>
                </a:moveTo>
                <a:cubicBezTo>
                  <a:pt x="208" y="70"/>
                  <a:pt x="211" y="71"/>
                  <a:pt x="213" y="72"/>
                </a:cubicBezTo>
                <a:cubicBezTo>
                  <a:pt x="214" y="73"/>
                  <a:pt x="215" y="74"/>
                  <a:pt x="215" y="74"/>
                </a:cubicBezTo>
                <a:cubicBezTo>
                  <a:pt x="216" y="75"/>
                  <a:pt x="216" y="75"/>
                  <a:pt x="216" y="75"/>
                </a:cubicBezTo>
                <a:cubicBezTo>
                  <a:pt x="215" y="75"/>
                  <a:pt x="213" y="74"/>
                  <a:pt x="212" y="74"/>
                </a:cubicBezTo>
                <a:cubicBezTo>
                  <a:pt x="211" y="73"/>
                  <a:pt x="210" y="73"/>
                  <a:pt x="208" y="72"/>
                </a:cubicBezTo>
                <a:cubicBezTo>
                  <a:pt x="208" y="72"/>
                  <a:pt x="208" y="73"/>
                  <a:pt x="208" y="73"/>
                </a:cubicBezTo>
                <a:cubicBezTo>
                  <a:pt x="211" y="75"/>
                  <a:pt x="214" y="78"/>
                  <a:pt x="218" y="79"/>
                </a:cubicBezTo>
                <a:cubicBezTo>
                  <a:pt x="218" y="79"/>
                  <a:pt x="218" y="79"/>
                  <a:pt x="218" y="79"/>
                </a:cubicBezTo>
                <a:cubicBezTo>
                  <a:pt x="215" y="78"/>
                  <a:pt x="212" y="77"/>
                  <a:pt x="208" y="76"/>
                </a:cubicBezTo>
                <a:cubicBezTo>
                  <a:pt x="208" y="75"/>
                  <a:pt x="208" y="74"/>
                  <a:pt x="208" y="73"/>
                </a:cubicBezTo>
                <a:cubicBezTo>
                  <a:pt x="207" y="72"/>
                  <a:pt x="207" y="70"/>
                  <a:pt x="206" y="69"/>
                </a:cubicBezTo>
                <a:close/>
                <a:moveTo>
                  <a:pt x="204" y="64"/>
                </a:moveTo>
                <a:cubicBezTo>
                  <a:pt x="206" y="66"/>
                  <a:pt x="209" y="68"/>
                  <a:pt x="211" y="69"/>
                </a:cubicBezTo>
                <a:cubicBezTo>
                  <a:pt x="215" y="71"/>
                  <a:pt x="211" y="70"/>
                  <a:pt x="209" y="69"/>
                </a:cubicBezTo>
                <a:cubicBezTo>
                  <a:pt x="208" y="68"/>
                  <a:pt x="207" y="68"/>
                  <a:pt x="205" y="67"/>
                </a:cubicBezTo>
                <a:cubicBezTo>
                  <a:pt x="205" y="66"/>
                  <a:pt x="205" y="65"/>
                  <a:pt x="204" y="64"/>
                </a:cubicBezTo>
                <a:close/>
                <a:moveTo>
                  <a:pt x="204" y="61"/>
                </a:moveTo>
                <a:cubicBezTo>
                  <a:pt x="206" y="62"/>
                  <a:pt x="209" y="63"/>
                  <a:pt x="211" y="65"/>
                </a:cubicBezTo>
                <a:cubicBezTo>
                  <a:pt x="211" y="65"/>
                  <a:pt x="211" y="65"/>
                  <a:pt x="211" y="66"/>
                </a:cubicBezTo>
                <a:cubicBezTo>
                  <a:pt x="210" y="65"/>
                  <a:pt x="209" y="65"/>
                  <a:pt x="207" y="64"/>
                </a:cubicBezTo>
                <a:cubicBezTo>
                  <a:pt x="206" y="64"/>
                  <a:pt x="206" y="63"/>
                  <a:pt x="204" y="63"/>
                </a:cubicBezTo>
                <a:cubicBezTo>
                  <a:pt x="204" y="63"/>
                  <a:pt x="204" y="63"/>
                  <a:pt x="204" y="63"/>
                </a:cubicBezTo>
                <a:cubicBezTo>
                  <a:pt x="204" y="63"/>
                  <a:pt x="204" y="62"/>
                  <a:pt x="204" y="62"/>
                </a:cubicBezTo>
                <a:cubicBezTo>
                  <a:pt x="204" y="62"/>
                  <a:pt x="204" y="61"/>
                  <a:pt x="204" y="61"/>
                </a:cubicBezTo>
                <a:close/>
                <a:moveTo>
                  <a:pt x="205" y="56"/>
                </a:moveTo>
                <a:cubicBezTo>
                  <a:pt x="206" y="57"/>
                  <a:pt x="207" y="58"/>
                  <a:pt x="207" y="59"/>
                </a:cubicBezTo>
                <a:cubicBezTo>
                  <a:pt x="207" y="59"/>
                  <a:pt x="206" y="59"/>
                  <a:pt x="205" y="59"/>
                </a:cubicBezTo>
                <a:cubicBezTo>
                  <a:pt x="205" y="58"/>
                  <a:pt x="204" y="59"/>
                  <a:pt x="205" y="59"/>
                </a:cubicBezTo>
                <a:cubicBezTo>
                  <a:pt x="206" y="60"/>
                  <a:pt x="206" y="60"/>
                  <a:pt x="207" y="61"/>
                </a:cubicBezTo>
                <a:cubicBezTo>
                  <a:pt x="206" y="60"/>
                  <a:pt x="205" y="60"/>
                  <a:pt x="205" y="60"/>
                </a:cubicBezTo>
                <a:cubicBezTo>
                  <a:pt x="205" y="59"/>
                  <a:pt x="205" y="57"/>
                  <a:pt x="205" y="56"/>
                </a:cubicBezTo>
                <a:close/>
                <a:moveTo>
                  <a:pt x="99" y="206"/>
                </a:moveTo>
                <a:cubicBezTo>
                  <a:pt x="58" y="196"/>
                  <a:pt x="26" y="163"/>
                  <a:pt x="21" y="121"/>
                </a:cubicBezTo>
                <a:cubicBezTo>
                  <a:pt x="21" y="121"/>
                  <a:pt x="21" y="121"/>
                  <a:pt x="21" y="121"/>
                </a:cubicBezTo>
                <a:cubicBezTo>
                  <a:pt x="22" y="115"/>
                  <a:pt x="24" y="110"/>
                  <a:pt x="28" y="105"/>
                </a:cubicBezTo>
                <a:cubicBezTo>
                  <a:pt x="32" y="103"/>
                  <a:pt x="34" y="100"/>
                  <a:pt x="36" y="96"/>
                </a:cubicBezTo>
                <a:cubicBezTo>
                  <a:pt x="38" y="92"/>
                  <a:pt x="41" y="86"/>
                  <a:pt x="45" y="83"/>
                </a:cubicBezTo>
                <a:cubicBezTo>
                  <a:pt x="48" y="82"/>
                  <a:pt x="45" y="89"/>
                  <a:pt x="45" y="88"/>
                </a:cubicBezTo>
                <a:cubicBezTo>
                  <a:pt x="45" y="89"/>
                  <a:pt x="45" y="89"/>
                  <a:pt x="44" y="90"/>
                </a:cubicBezTo>
                <a:cubicBezTo>
                  <a:pt x="43" y="91"/>
                  <a:pt x="42" y="93"/>
                  <a:pt x="42" y="94"/>
                </a:cubicBezTo>
                <a:cubicBezTo>
                  <a:pt x="39" y="97"/>
                  <a:pt x="36" y="101"/>
                  <a:pt x="37" y="106"/>
                </a:cubicBezTo>
                <a:cubicBezTo>
                  <a:pt x="38" y="109"/>
                  <a:pt x="43" y="111"/>
                  <a:pt x="46" y="111"/>
                </a:cubicBezTo>
                <a:cubicBezTo>
                  <a:pt x="49" y="112"/>
                  <a:pt x="54" y="113"/>
                  <a:pt x="57" y="110"/>
                </a:cubicBezTo>
                <a:cubicBezTo>
                  <a:pt x="59" y="107"/>
                  <a:pt x="59" y="104"/>
                  <a:pt x="59" y="101"/>
                </a:cubicBezTo>
                <a:cubicBezTo>
                  <a:pt x="59" y="95"/>
                  <a:pt x="59" y="88"/>
                  <a:pt x="62" y="83"/>
                </a:cubicBezTo>
                <a:cubicBezTo>
                  <a:pt x="64" y="83"/>
                  <a:pt x="65" y="85"/>
                  <a:pt x="65" y="87"/>
                </a:cubicBezTo>
                <a:cubicBezTo>
                  <a:pt x="64" y="87"/>
                  <a:pt x="64" y="88"/>
                  <a:pt x="64" y="88"/>
                </a:cubicBezTo>
                <a:cubicBezTo>
                  <a:pt x="64" y="89"/>
                  <a:pt x="63" y="91"/>
                  <a:pt x="62" y="92"/>
                </a:cubicBezTo>
                <a:cubicBezTo>
                  <a:pt x="61" y="95"/>
                  <a:pt x="60" y="97"/>
                  <a:pt x="60" y="99"/>
                </a:cubicBezTo>
                <a:cubicBezTo>
                  <a:pt x="59" y="102"/>
                  <a:pt x="60" y="106"/>
                  <a:pt x="59" y="109"/>
                </a:cubicBezTo>
                <a:cubicBezTo>
                  <a:pt x="58" y="112"/>
                  <a:pt x="55" y="114"/>
                  <a:pt x="54" y="117"/>
                </a:cubicBezTo>
                <a:cubicBezTo>
                  <a:pt x="52" y="120"/>
                  <a:pt x="52" y="123"/>
                  <a:pt x="53" y="126"/>
                </a:cubicBezTo>
                <a:cubicBezTo>
                  <a:pt x="57" y="133"/>
                  <a:pt x="66" y="134"/>
                  <a:pt x="72" y="138"/>
                </a:cubicBezTo>
                <a:cubicBezTo>
                  <a:pt x="77" y="142"/>
                  <a:pt x="74" y="148"/>
                  <a:pt x="77" y="153"/>
                </a:cubicBezTo>
                <a:cubicBezTo>
                  <a:pt x="80" y="157"/>
                  <a:pt x="84" y="159"/>
                  <a:pt x="88" y="161"/>
                </a:cubicBezTo>
                <a:cubicBezTo>
                  <a:pt x="95" y="164"/>
                  <a:pt x="101" y="167"/>
                  <a:pt x="106" y="172"/>
                </a:cubicBezTo>
                <a:cubicBezTo>
                  <a:pt x="111" y="175"/>
                  <a:pt x="115" y="178"/>
                  <a:pt x="120" y="178"/>
                </a:cubicBezTo>
                <a:cubicBezTo>
                  <a:pt x="126" y="179"/>
                  <a:pt x="131" y="178"/>
                  <a:pt x="134" y="173"/>
                </a:cubicBezTo>
                <a:cubicBezTo>
                  <a:pt x="136" y="167"/>
                  <a:pt x="135" y="159"/>
                  <a:pt x="134" y="153"/>
                </a:cubicBezTo>
                <a:cubicBezTo>
                  <a:pt x="133" y="150"/>
                  <a:pt x="132" y="146"/>
                  <a:pt x="131" y="143"/>
                </a:cubicBezTo>
                <a:cubicBezTo>
                  <a:pt x="129" y="139"/>
                  <a:pt x="125" y="134"/>
                  <a:pt x="126" y="130"/>
                </a:cubicBezTo>
                <a:cubicBezTo>
                  <a:pt x="126" y="126"/>
                  <a:pt x="127" y="123"/>
                  <a:pt x="126" y="120"/>
                </a:cubicBezTo>
                <a:cubicBezTo>
                  <a:pt x="126" y="118"/>
                  <a:pt x="125" y="116"/>
                  <a:pt x="124" y="113"/>
                </a:cubicBezTo>
                <a:cubicBezTo>
                  <a:pt x="122" y="108"/>
                  <a:pt x="119" y="100"/>
                  <a:pt x="126" y="97"/>
                </a:cubicBezTo>
                <a:cubicBezTo>
                  <a:pt x="134" y="92"/>
                  <a:pt x="148" y="95"/>
                  <a:pt x="153" y="85"/>
                </a:cubicBezTo>
                <a:cubicBezTo>
                  <a:pt x="162" y="65"/>
                  <a:pt x="135" y="46"/>
                  <a:pt x="119" y="42"/>
                </a:cubicBezTo>
                <a:cubicBezTo>
                  <a:pt x="114" y="41"/>
                  <a:pt x="109" y="41"/>
                  <a:pt x="105" y="43"/>
                </a:cubicBezTo>
                <a:cubicBezTo>
                  <a:pt x="101" y="44"/>
                  <a:pt x="97" y="48"/>
                  <a:pt x="95" y="51"/>
                </a:cubicBezTo>
                <a:cubicBezTo>
                  <a:pt x="90" y="56"/>
                  <a:pt x="86" y="60"/>
                  <a:pt x="80" y="63"/>
                </a:cubicBezTo>
                <a:cubicBezTo>
                  <a:pt x="75" y="65"/>
                  <a:pt x="70" y="67"/>
                  <a:pt x="65" y="70"/>
                </a:cubicBezTo>
                <a:cubicBezTo>
                  <a:pt x="65" y="70"/>
                  <a:pt x="65" y="70"/>
                  <a:pt x="65" y="70"/>
                </a:cubicBezTo>
                <a:cubicBezTo>
                  <a:pt x="62" y="68"/>
                  <a:pt x="61" y="66"/>
                  <a:pt x="64" y="65"/>
                </a:cubicBezTo>
                <a:cubicBezTo>
                  <a:pt x="64" y="65"/>
                  <a:pt x="64" y="65"/>
                  <a:pt x="65" y="65"/>
                </a:cubicBezTo>
                <a:cubicBezTo>
                  <a:pt x="67" y="64"/>
                  <a:pt x="72" y="62"/>
                  <a:pt x="71" y="59"/>
                </a:cubicBezTo>
                <a:cubicBezTo>
                  <a:pt x="71" y="56"/>
                  <a:pt x="70" y="54"/>
                  <a:pt x="68" y="54"/>
                </a:cubicBezTo>
                <a:cubicBezTo>
                  <a:pt x="64" y="55"/>
                  <a:pt x="62" y="58"/>
                  <a:pt x="59" y="60"/>
                </a:cubicBezTo>
                <a:cubicBezTo>
                  <a:pt x="55" y="62"/>
                  <a:pt x="58" y="56"/>
                  <a:pt x="58" y="56"/>
                </a:cubicBezTo>
                <a:cubicBezTo>
                  <a:pt x="59" y="55"/>
                  <a:pt x="60" y="54"/>
                  <a:pt x="61" y="53"/>
                </a:cubicBezTo>
                <a:cubicBezTo>
                  <a:pt x="63" y="52"/>
                  <a:pt x="65" y="51"/>
                  <a:pt x="67" y="51"/>
                </a:cubicBezTo>
                <a:cubicBezTo>
                  <a:pt x="71" y="50"/>
                  <a:pt x="73" y="56"/>
                  <a:pt x="77" y="53"/>
                </a:cubicBezTo>
                <a:cubicBezTo>
                  <a:pt x="81" y="50"/>
                  <a:pt x="81" y="44"/>
                  <a:pt x="84" y="41"/>
                </a:cubicBezTo>
                <a:cubicBezTo>
                  <a:pt x="88" y="37"/>
                  <a:pt x="92" y="38"/>
                  <a:pt x="96" y="41"/>
                </a:cubicBezTo>
                <a:cubicBezTo>
                  <a:pt x="98" y="41"/>
                  <a:pt x="99" y="42"/>
                  <a:pt x="101" y="42"/>
                </a:cubicBezTo>
                <a:cubicBezTo>
                  <a:pt x="104" y="42"/>
                  <a:pt x="109" y="41"/>
                  <a:pt x="112" y="40"/>
                </a:cubicBezTo>
                <a:cubicBezTo>
                  <a:pt x="116" y="37"/>
                  <a:pt x="117" y="30"/>
                  <a:pt x="110" y="31"/>
                </a:cubicBezTo>
                <a:cubicBezTo>
                  <a:pt x="107" y="31"/>
                  <a:pt x="104" y="33"/>
                  <a:pt x="101" y="33"/>
                </a:cubicBezTo>
                <a:cubicBezTo>
                  <a:pt x="98" y="33"/>
                  <a:pt x="100" y="30"/>
                  <a:pt x="100" y="28"/>
                </a:cubicBezTo>
                <a:cubicBezTo>
                  <a:pt x="99" y="26"/>
                  <a:pt x="99" y="25"/>
                  <a:pt x="98" y="24"/>
                </a:cubicBezTo>
                <a:cubicBezTo>
                  <a:pt x="95" y="22"/>
                  <a:pt x="91" y="27"/>
                  <a:pt x="89" y="28"/>
                </a:cubicBezTo>
                <a:cubicBezTo>
                  <a:pt x="86" y="29"/>
                  <a:pt x="82" y="31"/>
                  <a:pt x="79" y="31"/>
                </a:cubicBezTo>
                <a:cubicBezTo>
                  <a:pt x="79" y="29"/>
                  <a:pt x="79" y="29"/>
                  <a:pt x="80" y="29"/>
                </a:cubicBezTo>
                <a:cubicBezTo>
                  <a:pt x="81" y="29"/>
                  <a:pt x="81" y="29"/>
                  <a:pt x="81" y="29"/>
                </a:cubicBezTo>
                <a:cubicBezTo>
                  <a:pt x="82" y="29"/>
                  <a:pt x="83" y="30"/>
                  <a:pt x="84" y="29"/>
                </a:cubicBezTo>
                <a:cubicBezTo>
                  <a:pt x="86" y="29"/>
                  <a:pt x="88" y="26"/>
                  <a:pt x="86" y="25"/>
                </a:cubicBezTo>
                <a:cubicBezTo>
                  <a:pt x="85" y="23"/>
                  <a:pt x="83" y="23"/>
                  <a:pt x="81" y="22"/>
                </a:cubicBezTo>
                <a:cubicBezTo>
                  <a:pt x="115" y="9"/>
                  <a:pt x="154" y="12"/>
                  <a:pt x="183" y="34"/>
                </a:cubicBezTo>
                <a:cubicBezTo>
                  <a:pt x="191" y="39"/>
                  <a:pt x="197" y="45"/>
                  <a:pt x="202" y="52"/>
                </a:cubicBezTo>
                <a:cubicBezTo>
                  <a:pt x="202" y="56"/>
                  <a:pt x="201" y="60"/>
                  <a:pt x="201" y="64"/>
                </a:cubicBezTo>
                <a:cubicBezTo>
                  <a:pt x="202" y="66"/>
                  <a:pt x="203" y="69"/>
                  <a:pt x="204" y="71"/>
                </a:cubicBezTo>
                <a:cubicBezTo>
                  <a:pt x="205" y="73"/>
                  <a:pt x="207" y="78"/>
                  <a:pt x="203" y="80"/>
                </a:cubicBezTo>
                <a:cubicBezTo>
                  <a:pt x="202" y="80"/>
                  <a:pt x="201" y="80"/>
                  <a:pt x="201" y="80"/>
                </a:cubicBezTo>
                <a:cubicBezTo>
                  <a:pt x="199" y="81"/>
                  <a:pt x="198" y="83"/>
                  <a:pt x="198" y="85"/>
                </a:cubicBezTo>
                <a:cubicBezTo>
                  <a:pt x="197" y="86"/>
                  <a:pt x="198" y="88"/>
                  <a:pt x="198" y="90"/>
                </a:cubicBezTo>
                <a:cubicBezTo>
                  <a:pt x="199" y="92"/>
                  <a:pt x="197" y="93"/>
                  <a:pt x="196" y="94"/>
                </a:cubicBezTo>
                <a:cubicBezTo>
                  <a:pt x="194" y="97"/>
                  <a:pt x="196" y="102"/>
                  <a:pt x="199" y="104"/>
                </a:cubicBezTo>
                <a:cubicBezTo>
                  <a:pt x="202" y="107"/>
                  <a:pt x="202" y="110"/>
                  <a:pt x="203" y="114"/>
                </a:cubicBezTo>
                <a:cubicBezTo>
                  <a:pt x="203" y="116"/>
                  <a:pt x="203" y="118"/>
                  <a:pt x="203" y="120"/>
                </a:cubicBezTo>
                <a:cubicBezTo>
                  <a:pt x="204" y="122"/>
                  <a:pt x="206" y="123"/>
                  <a:pt x="209" y="123"/>
                </a:cubicBezTo>
                <a:cubicBezTo>
                  <a:pt x="210" y="123"/>
                  <a:pt x="211" y="122"/>
                  <a:pt x="211" y="121"/>
                </a:cubicBezTo>
                <a:cubicBezTo>
                  <a:pt x="214" y="118"/>
                  <a:pt x="214" y="125"/>
                  <a:pt x="214" y="127"/>
                </a:cubicBezTo>
                <a:cubicBezTo>
                  <a:pt x="214" y="129"/>
                  <a:pt x="213" y="132"/>
                  <a:pt x="214" y="134"/>
                </a:cubicBezTo>
                <a:cubicBezTo>
                  <a:pt x="215" y="137"/>
                  <a:pt x="217" y="140"/>
                  <a:pt x="217" y="144"/>
                </a:cubicBezTo>
                <a:cubicBezTo>
                  <a:pt x="217" y="144"/>
                  <a:pt x="217" y="144"/>
                  <a:pt x="218" y="145"/>
                </a:cubicBezTo>
                <a:cubicBezTo>
                  <a:pt x="216" y="147"/>
                  <a:pt x="215" y="150"/>
                  <a:pt x="214" y="153"/>
                </a:cubicBezTo>
                <a:cubicBezTo>
                  <a:pt x="193" y="194"/>
                  <a:pt x="144" y="216"/>
                  <a:pt x="99" y="206"/>
                </a:cubicBezTo>
                <a:close/>
                <a:moveTo>
                  <a:pt x="160" y="204"/>
                </a:moveTo>
                <a:cubicBezTo>
                  <a:pt x="161" y="204"/>
                  <a:pt x="163" y="203"/>
                  <a:pt x="164" y="203"/>
                </a:cubicBezTo>
                <a:cubicBezTo>
                  <a:pt x="165" y="205"/>
                  <a:pt x="166" y="207"/>
                  <a:pt x="168" y="209"/>
                </a:cubicBezTo>
                <a:cubicBezTo>
                  <a:pt x="169" y="211"/>
                  <a:pt x="173" y="216"/>
                  <a:pt x="172" y="218"/>
                </a:cubicBezTo>
                <a:cubicBezTo>
                  <a:pt x="168" y="223"/>
                  <a:pt x="162" y="209"/>
                  <a:pt x="160" y="204"/>
                </a:cubicBezTo>
                <a:close/>
                <a:moveTo>
                  <a:pt x="127" y="221"/>
                </a:moveTo>
                <a:cubicBezTo>
                  <a:pt x="127" y="222"/>
                  <a:pt x="127" y="222"/>
                  <a:pt x="128" y="223"/>
                </a:cubicBezTo>
                <a:cubicBezTo>
                  <a:pt x="124" y="223"/>
                  <a:pt x="121" y="222"/>
                  <a:pt x="118" y="221"/>
                </a:cubicBezTo>
                <a:cubicBezTo>
                  <a:pt x="121" y="221"/>
                  <a:pt x="123" y="221"/>
                  <a:pt x="126" y="221"/>
                </a:cubicBezTo>
                <a:cubicBezTo>
                  <a:pt x="126" y="221"/>
                  <a:pt x="127" y="221"/>
                  <a:pt x="127" y="221"/>
                </a:cubicBezTo>
                <a:close/>
                <a:moveTo>
                  <a:pt x="115" y="227"/>
                </a:moveTo>
                <a:cubicBezTo>
                  <a:pt x="118" y="228"/>
                  <a:pt x="122" y="230"/>
                  <a:pt x="125" y="232"/>
                </a:cubicBezTo>
                <a:cubicBezTo>
                  <a:pt x="127" y="232"/>
                  <a:pt x="128" y="233"/>
                  <a:pt x="130" y="234"/>
                </a:cubicBezTo>
                <a:cubicBezTo>
                  <a:pt x="130" y="234"/>
                  <a:pt x="130" y="234"/>
                  <a:pt x="131" y="234"/>
                </a:cubicBezTo>
                <a:cubicBezTo>
                  <a:pt x="131" y="234"/>
                  <a:pt x="130" y="234"/>
                  <a:pt x="130" y="234"/>
                </a:cubicBezTo>
                <a:cubicBezTo>
                  <a:pt x="125" y="233"/>
                  <a:pt x="119" y="231"/>
                  <a:pt x="114" y="229"/>
                </a:cubicBezTo>
                <a:cubicBezTo>
                  <a:pt x="114" y="228"/>
                  <a:pt x="114" y="227"/>
                  <a:pt x="115" y="227"/>
                </a:cubicBezTo>
                <a:cubicBezTo>
                  <a:pt x="115" y="227"/>
                  <a:pt x="115" y="227"/>
                  <a:pt x="115" y="227"/>
                </a:cubicBezTo>
                <a:close/>
                <a:moveTo>
                  <a:pt x="114" y="230"/>
                </a:moveTo>
                <a:cubicBezTo>
                  <a:pt x="117" y="231"/>
                  <a:pt x="120" y="233"/>
                  <a:pt x="123" y="234"/>
                </a:cubicBezTo>
                <a:cubicBezTo>
                  <a:pt x="126" y="235"/>
                  <a:pt x="129" y="237"/>
                  <a:pt x="132" y="237"/>
                </a:cubicBezTo>
                <a:cubicBezTo>
                  <a:pt x="132" y="237"/>
                  <a:pt x="132" y="237"/>
                  <a:pt x="132" y="237"/>
                </a:cubicBezTo>
                <a:cubicBezTo>
                  <a:pt x="125" y="237"/>
                  <a:pt x="119" y="235"/>
                  <a:pt x="113" y="233"/>
                </a:cubicBezTo>
                <a:cubicBezTo>
                  <a:pt x="113" y="233"/>
                  <a:pt x="113" y="233"/>
                  <a:pt x="113" y="233"/>
                </a:cubicBezTo>
                <a:cubicBezTo>
                  <a:pt x="113" y="232"/>
                  <a:pt x="114" y="231"/>
                  <a:pt x="114" y="230"/>
                </a:cubicBezTo>
                <a:close/>
                <a:moveTo>
                  <a:pt x="109" y="246"/>
                </a:moveTo>
                <a:cubicBezTo>
                  <a:pt x="119" y="252"/>
                  <a:pt x="130" y="255"/>
                  <a:pt x="141" y="258"/>
                </a:cubicBezTo>
                <a:cubicBezTo>
                  <a:pt x="147" y="261"/>
                  <a:pt x="154" y="263"/>
                  <a:pt x="160" y="265"/>
                </a:cubicBezTo>
                <a:cubicBezTo>
                  <a:pt x="165" y="267"/>
                  <a:pt x="172" y="270"/>
                  <a:pt x="177" y="271"/>
                </a:cubicBezTo>
                <a:cubicBezTo>
                  <a:pt x="163" y="268"/>
                  <a:pt x="150" y="263"/>
                  <a:pt x="137" y="259"/>
                </a:cubicBezTo>
                <a:cubicBezTo>
                  <a:pt x="130" y="257"/>
                  <a:pt x="124" y="255"/>
                  <a:pt x="117" y="253"/>
                </a:cubicBezTo>
                <a:cubicBezTo>
                  <a:pt x="115" y="253"/>
                  <a:pt x="112" y="252"/>
                  <a:pt x="110" y="252"/>
                </a:cubicBezTo>
                <a:cubicBezTo>
                  <a:pt x="106" y="250"/>
                  <a:pt x="102" y="249"/>
                  <a:pt x="99" y="248"/>
                </a:cubicBezTo>
                <a:cubicBezTo>
                  <a:pt x="102" y="247"/>
                  <a:pt x="105" y="246"/>
                  <a:pt x="109" y="246"/>
                </a:cubicBezTo>
                <a:close/>
                <a:moveTo>
                  <a:pt x="97" y="248"/>
                </a:moveTo>
                <a:cubicBezTo>
                  <a:pt x="101" y="250"/>
                  <a:pt x="105" y="251"/>
                  <a:pt x="109" y="252"/>
                </a:cubicBezTo>
                <a:cubicBezTo>
                  <a:pt x="111" y="253"/>
                  <a:pt x="113" y="254"/>
                  <a:pt x="115" y="255"/>
                </a:cubicBezTo>
                <a:cubicBezTo>
                  <a:pt x="122" y="257"/>
                  <a:pt x="128" y="259"/>
                  <a:pt x="134" y="261"/>
                </a:cubicBezTo>
                <a:cubicBezTo>
                  <a:pt x="140" y="263"/>
                  <a:pt x="147" y="266"/>
                  <a:pt x="154" y="268"/>
                </a:cubicBezTo>
                <a:cubicBezTo>
                  <a:pt x="157" y="269"/>
                  <a:pt x="160" y="270"/>
                  <a:pt x="164" y="271"/>
                </a:cubicBezTo>
                <a:cubicBezTo>
                  <a:pt x="165" y="272"/>
                  <a:pt x="167" y="272"/>
                  <a:pt x="168" y="273"/>
                </a:cubicBezTo>
                <a:cubicBezTo>
                  <a:pt x="167" y="272"/>
                  <a:pt x="166" y="272"/>
                  <a:pt x="165" y="272"/>
                </a:cubicBezTo>
                <a:cubicBezTo>
                  <a:pt x="152" y="270"/>
                  <a:pt x="139" y="265"/>
                  <a:pt x="126" y="260"/>
                </a:cubicBezTo>
                <a:cubicBezTo>
                  <a:pt x="114" y="256"/>
                  <a:pt x="102" y="253"/>
                  <a:pt x="90" y="250"/>
                </a:cubicBezTo>
                <a:cubicBezTo>
                  <a:pt x="92" y="249"/>
                  <a:pt x="95" y="249"/>
                  <a:pt x="97" y="248"/>
                </a:cubicBezTo>
                <a:close/>
                <a:moveTo>
                  <a:pt x="88" y="250"/>
                </a:moveTo>
                <a:cubicBezTo>
                  <a:pt x="88" y="250"/>
                  <a:pt x="88" y="250"/>
                  <a:pt x="88" y="250"/>
                </a:cubicBezTo>
                <a:cubicBezTo>
                  <a:pt x="100" y="254"/>
                  <a:pt x="112" y="259"/>
                  <a:pt x="124" y="263"/>
                </a:cubicBezTo>
                <a:cubicBezTo>
                  <a:pt x="129" y="266"/>
                  <a:pt x="135" y="268"/>
                  <a:pt x="141" y="269"/>
                </a:cubicBezTo>
                <a:cubicBezTo>
                  <a:pt x="144" y="270"/>
                  <a:pt x="147" y="271"/>
                  <a:pt x="149" y="271"/>
                </a:cubicBezTo>
                <a:cubicBezTo>
                  <a:pt x="150" y="272"/>
                  <a:pt x="157" y="274"/>
                  <a:pt x="152" y="273"/>
                </a:cubicBezTo>
                <a:cubicBezTo>
                  <a:pt x="146" y="271"/>
                  <a:pt x="140" y="269"/>
                  <a:pt x="134" y="268"/>
                </a:cubicBezTo>
                <a:cubicBezTo>
                  <a:pt x="129" y="266"/>
                  <a:pt x="123" y="264"/>
                  <a:pt x="117" y="262"/>
                </a:cubicBezTo>
                <a:cubicBezTo>
                  <a:pt x="106" y="258"/>
                  <a:pt x="95" y="254"/>
                  <a:pt x="83" y="252"/>
                </a:cubicBezTo>
                <a:cubicBezTo>
                  <a:pt x="85" y="251"/>
                  <a:pt x="86" y="251"/>
                  <a:pt x="88" y="250"/>
                </a:cubicBezTo>
                <a:close/>
                <a:moveTo>
                  <a:pt x="71" y="255"/>
                </a:moveTo>
                <a:cubicBezTo>
                  <a:pt x="74" y="257"/>
                  <a:pt x="77" y="258"/>
                  <a:pt x="81" y="259"/>
                </a:cubicBezTo>
                <a:cubicBezTo>
                  <a:pt x="85" y="261"/>
                  <a:pt x="89" y="263"/>
                  <a:pt x="94" y="265"/>
                </a:cubicBezTo>
                <a:cubicBezTo>
                  <a:pt x="98" y="267"/>
                  <a:pt x="103" y="269"/>
                  <a:pt x="108" y="271"/>
                </a:cubicBezTo>
                <a:cubicBezTo>
                  <a:pt x="103" y="270"/>
                  <a:pt x="99" y="268"/>
                  <a:pt x="95" y="267"/>
                </a:cubicBezTo>
                <a:cubicBezTo>
                  <a:pt x="86" y="264"/>
                  <a:pt x="76" y="260"/>
                  <a:pt x="67" y="257"/>
                </a:cubicBezTo>
                <a:cubicBezTo>
                  <a:pt x="68" y="257"/>
                  <a:pt x="70" y="256"/>
                  <a:pt x="71" y="255"/>
                </a:cubicBezTo>
                <a:close/>
                <a:moveTo>
                  <a:pt x="62" y="259"/>
                </a:moveTo>
                <a:cubicBezTo>
                  <a:pt x="71" y="266"/>
                  <a:pt x="82" y="268"/>
                  <a:pt x="91" y="273"/>
                </a:cubicBezTo>
                <a:cubicBezTo>
                  <a:pt x="92" y="274"/>
                  <a:pt x="93" y="275"/>
                  <a:pt x="94" y="275"/>
                </a:cubicBezTo>
                <a:cubicBezTo>
                  <a:pt x="92" y="275"/>
                  <a:pt x="91" y="274"/>
                  <a:pt x="89" y="274"/>
                </a:cubicBezTo>
                <a:cubicBezTo>
                  <a:pt x="86" y="273"/>
                  <a:pt x="84" y="272"/>
                  <a:pt x="81" y="270"/>
                </a:cubicBezTo>
                <a:cubicBezTo>
                  <a:pt x="76" y="268"/>
                  <a:pt x="71" y="267"/>
                  <a:pt x="66" y="265"/>
                </a:cubicBezTo>
                <a:cubicBezTo>
                  <a:pt x="66" y="265"/>
                  <a:pt x="66" y="265"/>
                  <a:pt x="65" y="265"/>
                </a:cubicBezTo>
                <a:cubicBezTo>
                  <a:pt x="63" y="264"/>
                  <a:pt x="61" y="263"/>
                  <a:pt x="58" y="262"/>
                </a:cubicBezTo>
                <a:cubicBezTo>
                  <a:pt x="58" y="262"/>
                  <a:pt x="58" y="262"/>
                  <a:pt x="58" y="262"/>
                </a:cubicBezTo>
                <a:cubicBezTo>
                  <a:pt x="60" y="261"/>
                  <a:pt x="61" y="260"/>
                  <a:pt x="62" y="259"/>
                </a:cubicBezTo>
                <a:close/>
                <a:moveTo>
                  <a:pt x="54" y="266"/>
                </a:moveTo>
                <a:cubicBezTo>
                  <a:pt x="58" y="269"/>
                  <a:pt x="62" y="270"/>
                  <a:pt x="66" y="272"/>
                </a:cubicBezTo>
                <a:cubicBezTo>
                  <a:pt x="66" y="272"/>
                  <a:pt x="66" y="272"/>
                  <a:pt x="66" y="272"/>
                </a:cubicBezTo>
                <a:cubicBezTo>
                  <a:pt x="65" y="272"/>
                  <a:pt x="63" y="271"/>
                  <a:pt x="62" y="271"/>
                </a:cubicBezTo>
                <a:cubicBezTo>
                  <a:pt x="59" y="270"/>
                  <a:pt x="57" y="269"/>
                  <a:pt x="54" y="268"/>
                </a:cubicBezTo>
                <a:cubicBezTo>
                  <a:pt x="54" y="268"/>
                  <a:pt x="54" y="268"/>
                  <a:pt x="54" y="268"/>
                </a:cubicBezTo>
                <a:cubicBezTo>
                  <a:pt x="54" y="267"/>
                  <a:pt x="54" y="267"/>
                  <a:pt x="54" y="266"/>
                </a:cubicBezTo>
                <a:cubicBezTo>
                  <a:pt x="54" y="266"/>
                  <a:pt x="54" y="266"/>
                  <a:pt x="54" y="266"/>
                </a:cubicBezTo>
                <a:close/>
                <a:moveTo>
                  <a:pt x="56" y="266"/>
                </a:moveTo>
                <a:cubicBezTo>
                  <a:pt x="57" y="266"/>
                  <a:pt x="59" y="267"/>
                  <a:pt x="60" y="267"/>
                </a:cubicBezTo>
                <a:cubicBezTo>
                  <a:pt x="67" y="270"/>
                  <a:pt x="74" y="271"/>
                  <a:pt x="81" y="275"/>
                </a:cubicBezTo>
                <a:cubicBezTo>
                  <a:pt x="77" y="274"/>
                  <a:pt x="73" y="274"/>
                  <a:pt x="69" y="273"/>
                </a:cubicBezTo>
                <a:cubicBezTo>
                  <a:pt x="69" y="273"/>
                  <a:pt x="69" y="273"/>
                  <a:pt x="69" y="273"/>
                </a:cubicBezTo>
                <a:cubicBezTo>
                  <a:pt x="66" y="271"/>
                  <a:pt x="63" y="270"/>
                  <a:pt x="59" y="268"/>
                </a:cubicBezTo>
                <a:cubicBezTo>
                  <a:pt x="59" y="268"/>
                  <a:pt x="58" y="267"/>
                  <a:pt x="57" y="267"/>
                </a:cubicBezTo>
                <a:cubicBezTo>
                  <a:pt x="57" y="266"/>
                  <a:pt x="56" y="266"/>
                  <a:pt x="56" y="266"/>
                </a:cubicBezTo>
                <a:close/>
                <a:moveTo>
                  <a:pt x="69" y="267"/>
                </a:moveTo>
                <a:cubicBezTo>
                  <a:pt x="71" y="267"/>
                  <a:pt x="72" y="268"/>
                  <a:pt x="74" y="269"/>
                </a:cubicBezTo>
                <a:cubicBezTo>
                  <a:pt x="80" y="271"/>
                  <a:pt x="86" y="274"/>
                  <a:pt x="92" y="275"/>
                </a:cubicBezTo>
                <a:cubicBezTo>
                  <a:pt x="89" y="275"/>
                  <a:pt x="86" y="275"/>
                  <a:pt x="83" y="275"/>
                </a:cubicBezTo>
                <a:cubicBezTo>
                  <a:pt x="83" y="275"/>
                  <a:pt x="83" y="275"/>
                  <a:pt x="83" y="275"/>
                </a:cubicBezTo>
                <a:cubicBezTo>
                  <a:pt x="83" y="275"/>
                  <a:pt x="83" y="274"/>
                  <a:pt x="83" y="274"/>
                </a:cubicBezTo>
                <a:cubicBezTo>
                  <a:pt x="78" y="271"/>
                  <a:pt x="73" y="269"/>
                  <a:pt x="69" y="267"/>
                </a:cubicBezTo>
                <a:close/>
                <a:moveTo>
                  <a:pt x="107" y="276"/>
                </a:moveTo>
                <a:cubicBezTo>
                  <a:pt x="92" y="272"/>
                  <a:pt x="78" y="265"/>
                  <a:pt x="63" y="259"/>
                </a:cubicBezTo>
                <a:cubicBezTo>
                  <a:pt x="64" y="258"/>
                  <a:pt x="65" y="258"/>
                  <a:pt x="66" y="257"/>
                </a:cubicBezTo>
                <a:cubicBezTo>
                  <a:pt x="66" y="258"/>
                  <a:pt x="66" y="258"/>
                  <a:pt x="66" y="258"/>
                </a:cubicBezTo>
                <a:cubicBezTo>
                  <a:pt x="74" y="262"/>
                  <a:pt x="82" y="265"/>
                  <a:pt x="90" y="268"/>
                </a:cubicBezTo>
                <a:cubicBezTo>
                  <a:pt x="93" y="269"/>
                  <a:pt x="97" y="271"/>
                  <a:pt x="100" y="272"/>
                </a:cubicBezTo>
                <a:cubicBezTo>
                  <a:pt x="103" y="273"/>
                  <a:pt x="105" y="274"/>
                  <a:pt x="108" y="275"/>
                </a:cubicBezTo>
                <a:cubicBezTo>
                  <a:pt x="108" y="276"/>
                  <a:pt x="109" y="276"/>
                  <a:pt x="109" y="276"/>
                </a:cubicBezTo>
                <a:cubicBezTo>
                  <a:pt x="109" y="276"/>
                  <a:pt x="109" y="276"/>
                  <a:pt x="109" y="276"/>
                </a:cubicBezTo>
                <a:cubicBezTo>
                  <a:pt x="109" y="276"/>
                  <a:pt x="108" y="276"/>
                  <a:pt x="107" y="276"/>
                </a:cubicBezTo>
                <a:close/>
                <a:moveTo>
                  <a:pt x="83" y="259"/>
                </a:moveTo>
                <a:cubicBezTo>
                  <a:pt x="92" y="263"/>
                  <a:pt x="101" y="266"/>
                  <a:pt x="111" y="268"/>
                </a:cubicBezTo>
                <a:cubicBezTo>
                  <a:pt x="116" y="270"/>
                  <a:pt x="122" y="272"/>
                  <a:pt x="127" y="274"/>
                </a:cubicBezTo>
                <a:cubicBezTo>
                  <a:pt x="129" y="274"/>
                  <a:pt x="131" y="275"/>
                  <a:pt x="133" y="276"/>
                </a:cubicBezTo>
                <a:cubicBezTo>
                  <a:pt x="130" y="276"/>
                  <a:pt x="126" y="276"/>
                  <a:pt x="123" y="276"/>
                </a:cubicBezTo>
                <a:cubicBezTo>
                  <a:pt x="112" y="272"/>
                  <a:pt x="101" y="268"/>
                  <a:pt x="91" y="263"/>
                </a:cubicBezTo>
                <a:cubicBezTo>
                  <a:pt x="88" y="262"/>
                  <a:pt x="86" y="260"/>
                  <a:pt x="83" y="259"/>
                </a:cubicBezTo>
                <a:close/>
                <a:moveTo>
                  <a:pt x="139" y="275"/>
                </a:moveTo>
                <a:cubicBezTo>
                  <a:pt x="131" y="270"/>
                  <a:pt x="121" y="268"/>
                  <a:pt x="112" y="265"/>
                </a:cubicBezTo>
                <a:cubicBezTo>
                  <a:pt x="107" y="264"/>
                  <a:pt x="101" y="262"/>
                  <a:pt x="96" y="260"/>
                </a:cubicBezTo>
                <a:cubicBezTo>
                  <a:pt x="93" y="259"/>
                  <a:pt x="89" y="258"/>
                  <a:pt x="86" y="256"/>
                </a:cubicBezTo>
                <a:cubicBezTo>
                  <a:pt x="84" y="255"/>
                  <a:pt x="82" y="254"/>
                  <a:pt x="80" y="253"/>
                </a:cubicBezTo>
                <a:cubicBezTo>
                  <a:pt x="91" y="255"/>
                  <a:pt x="101" y="261"/>
                  <a:pt x="112" y="264"/>
                </a:cubicBezTo>
                <a:cubicBezTo>
                  <a:pt x="122" y="268"/>
                  <a:pt x="133" y="272"/>
                  <a:pt x="144" y="275"/>
                </a:cubicBezTo>
                <a:cubicBezTo>
                  <a:pt x="142" y="275"/>
                  <a:pt x="141" y="275"/>
                  <a:pt x="139" y="275"/>
                </a:cubicBezTo>
                <a:close/>
                <a:moveTo>
                  <a:pt x="146" y="275"/>
                </a:moveTo>
                <a:cubicBezTo>
                  <a:pt x="137" y="270"/>
                  <a:pt x="126" y="268"/>
                  <a:pt x="116" y="264"/>
                </a:cubicBezTo>
                <a:cubicBezTo>
                  <a:pt x="110" y="262"/>
                  <a:pt x="104" y="259"/>
                  <a:pt x="98" y="257"/>
                </a:cubicBezTo>
                <a:cubicBezTo>
                  <a:pt x="95" y="256"/>
                  <a:pt x="91" y="255"/>
                  <a:pt x="88" y="254"/>
                </a:cubicBezTo>
                <a:cubicBezTo>
                  <a:pt x="87" y="254"/>
                  <a:pt x="83" y="252"/>
                  <a:pt x="84" y="253"/>
                </a:cubicBezTo>
                <a:cubicBezTo>
                  <a:pt x="85" y="253"/>
                  <a:pt x="86" y="253"/>
                  <a:pt x="87" y="253"/>
                </a:cubicBezTo>
                <a:cubicBezTo>
                  <a:pt x="100" y="257"/>
                  <a:pt x="112" y="261"/>
                  <a:pt x="124" y="265"/>
                </a:cubicBezTo>
                <a:cubicBezTo>
                  <a:pt x="130" y="267"/>
                  <a:pt x="136" y="269"/>
                  <a:pt x="142" y="271"/>
                </a:cubicBezTo>
                <a:cubicBezTo>
                  <a:pt x="147" y="272"/>
                  <a:pt x="151" y="274"/>
                  <a:pt x="155" y="274"/>
                </a:cubicBezTo>
                <a:cubicBezTo>
                  <a:pt x="152" y="274"/>
                  <a:pt x="149" y="275"/>
                  <a:pt x="146" y="275"/>
                </a:cubicBezTo>
                <a:close/>
                <a:moveTo>
                  <a:pt x="145" y="275"/>
                </a:moveTo>
                <a:cubicBezTo>
                  <a:pt x="145" y="275"/>
                  <a:pt x="145" y="275"/>
                  <a:pt x="145" y="275"/>
                </a:cubicBezTo>
                <a:cubicBezTo>
                  <a:pt x="140" y="272"/>
                  <a:pt x="133" y="271"/>
                  <a:pt x="128" y="269"/>
                </a:cubicBezTo>
                <a:cubicBezTo>
                  <a:pt x="122" y="267"/>
                  <a:pt x="116" y="265"/>
                  <a:pt x="110" y="263"/>
                </a:cubicBezTo>
                <a:cubicBezTo>
                  <a:pt x="107" y="262"/>
                  <a:pt x="105" y="261"/>
                  <a:pt x="102" y="260"/>
                </a:cubicBezTo>
                <a:cubicBezTo>
                  <a:pt x="106" y="261"/>
                  <a:pt x="110" y="263"/>
                  <a:pt x="114" y="264"/>
                </a:cubicBezTo>
                <a:cubicBezTo>
                  <a:pt x="124" y="268"/>
                  <a:pt x="136" y="270"/>
                  <a:pt x="145" y="275"/>
                </a:cubicBezTo>
                <a:close/>
                <a:moveTo>
                  <a:pt x="80" y="253"/>
                </a:moveTo>
                <a:cubicBezTo>
                  <a:pt x="80" y="252"/>
                  <a:pt x="81" y="252"/>
                  <a:pt x="82" y="252"/>
                </a:cubicBezTo>
                <a:cubicBezTo>
                  <a:pt x="82" y="252"/>
                  <a:pt x="82" y="252"/>
                  <a:pt x="82" y="252"/>
                </a:cubicBezTo>
                <a:cubicBezTo>
                  <a:pt x="83" y="253"/>
                  <a:pt x="85" y="253"/>
                  <a:pt x="86" y="254"/>
                </a:cubicBezTo>
                <a:cubicBezTo>
                  <a:pt x="84" y="253"/>
                  <a:pt x="82" y="253"/>
                  <a:pt x="80" y="253"/>
                </a:cubicBezTo>
                <a:close/>
                <a:moveTo>
                  <a:pt x="179" y="272"/>
                </a:moveTo>
                <a:cubicBezTo>
                  <a:pt x="173" y="269"/>
                  <a:pt x="167" y="267"/>
                  <a:pt x="162" y="265"/>
                </a:cubicBezTo>
                <a:cubicBezTo>
                  <a:pt x="156" y="263"/>
                  <a:pt x="150" y="261"/>
                  <a:pt x="144" y="259"/>
                </a:cubicBezTo>
                <a:cubicBezTo>
                  <a:pt x="134" y="255"/>
                  <a:pt x="123" y="253"/>
                  <a:pt x="114" y="248"/>
                </a:cubicBezTo>
                <a:cubicBezTo>
                  <a:pt x="115" y="248"/>
                  <a:pt x="115" y="249"/>
                  <a:pt x="116" y="249"/>
                </a:cubicBezTo>
                <a:cubicBezTo>
                  <a:pt x="119" y="250"/>
                  <a:pt x="122" y="251"/>
                  <a:pt x="124" y="252"/>
                </a:cubicBezTo>
                <a:cubicBezTo>
                  <a:pt x="130" y="254"/>
                  <a:pt x="136" y="255"/>
                  <a:pt x="142" y="257"/>
                </a:cubicBezTo>
                <a:cubicBezTo>
                  <a:pt x="148" y="259"/>
                  <a:pt x="154" y="260"/>
                  <a:pt x="160" y="262"/>
                </a:cubicBezTo>
                <a:cubicBezTo>
                  <a:pt x="168" y="265"/>
                  <a:pt x="176" y="267"/>
                  <a:pt x="183" y="270"/>
                </a:cubicBezTo>
                <a:cubicBezTo>
                  <a:pt x="182" y="271"/>
                  <a:pt x="180" y="271"/>
                  <a:pt x="179" y="272"/>
                </a:cubicBezTo>
                <a:close/>
                <a:moveTo>
                  <a:pt x="110" y="246"/>
                </a:moveTo>
                <a:cubicBezTo>
                  <a:pt x="110" y="246"/>
                  <a:pt x="110" y="246"/>
                  <a:pt x="111" y="246"/>
                </a:cubicBezTo>
                <a:cubicBezTo>
                  <a:pt x="111" y="246"/>
                  <a:pt x="111" y="246"/>
                  <a:pt x="111" y="246"/>
                </a:cubicBezTo>
                <a:cubicBezTo>
                  <a:pt x="113" y="246"/>
                  <a:pt x="115" y="246"/>
                  <a:pt x="117" y="246"/>
                </a:cubicBezTo>
                <a:cubicBezTo>
                  <a:pt x="117" y="246"/>
                  <a:pt x="117" y="247"/>
                  <a:pt x="118" y="247"/>
                </a:cubicBezTo>
                <a:cubicBezTo>
                  <a:pt x="126" y="251"/>
                  <a:pt x="135" y="254"/>
                  <a:pt x="144" y="257"/>
                </a:cubicBezTo>
                <a:cubicBezTo>
                  <a:pt x="132" y="254"/>
                  <a:pt x="121" y="250"/>
                  <a:pt x="110" y="246"/>
                </a:cubicBezTo>
                <a:close/>
                <a:moveTo>
                  <a:pt x="132" y="237"/>
                </a:moveTo>
                <a:cubicBezTo>
                  <a:pt x="129" y="235"/>
                  <a:pt x="126" y="234"/>
                  <a:pt x="124" y="233"/>
                </a:cubicBezTo>
                <a:cubicBezTo>
                  <a:pt x="122" y="233"/>
                  <a:pt x="120" y="232"/>
                  <a:pt x="119" y="231"/>
                </a:cubicBezTo>
                <a:cubicBezTo>
                  <a:pt x="123" y="233"/>
                  <a:pt x="127" y="234"/>
                  <a:pt x="132" y="235"/>
                </a:cubicBezTo>
                <a:cubicBezTo>
                  <a:pt x="132" y="235"/>
                  <a:pt x="132" y="236"/>
                  <a:pt x="132" y="237"/>
                </a:cubicBezTo>
                <a:close/>
                <a:moveTo>
                  <a:pt x="127" y="246"/>
                </a:moveTo>
                <a:cubicBezTo>
                  <a:pt x="133" y="249"/>
                  <a:pt x="139" y="251"/>
                  <a:pt x="145" y="253"/>
                </a:cubicBezTo>
                <a:cubicBezTo>
                  <a:pt x="137" y="251"/>
                  <a:pt x="128" y="249"/>
                  <a:pt x="120" y="246"/>
                </a:cubicBezTo>
                <a:cubicBezTo>
                  <a:pt x="122" y="246"/>
                  <a:pt x="124" y="246"/>
                  <a:pt x="127" y="246"/>
                </a:cubicBezTo>
                <a:close/>
                <a:moveTo>
                  <a:pt x="113" y="240"/>
                </a:moveTo>
                <a:cubicBezTo>
                  <a:pt x="114" y="241"/>
                  <a:pt x="116" y="242"/>
                  <a:pt x="118" y="243"/>
                </a:cubicBezTo>
                <a:cubicBezTo>
                  <a:pt x="117" y="242"/>
                  <a:pt x="115" y="243"/>
                  <a:pt x="114" y="243"/>
                </a:cubicBezTo>
                <a:cubicBezTo>
                  <a:pt x="114" y="243"/>
                  <a:pt x="114" y="243"/>
                  <a:pt x="114" y="243"/>
                </a:cubicBezTo>
                <a:cubicBezTo>
                  <a:pt x="113" y="243"/>
                  <a:pt x="113" y="243"/>
                  <a:pt x="113" y="243"/>
                </a:cubicBezTo>
                <a:cubicBezTo>
                  <a:pt x="113" y="242"/>
                  <a:pt x="113" y="241"/>
                  <a:pt x="113" y="240"/>
                </a:cubicBezTo>
                <a:close/>
                <a:moveTo>
                  <a:pt x="114" y="240"/>
                </a:moveTo>
                <a:cubicBezTo>
                  <a:pt x="117" y="240"/>
                  <a:pt x="119" y="241"/>
                  <a:pt x="121" y="241"/>
                </a:cubicBezTo>
                <a:cubicBezTo>
                  <a:pt x="124" y="242"/>
                  <a:pt x="126" y="242"/>
                  <a:pt x="128" y="243"/>
                </a:cubicBezTo>
                <a:cubicBezTo>
                  <a:pt x="125" y="243"/>
                  <a:pt x="122" y="243"/>
                  <a:pt x="119" y="243"/>
                </a:cubicBezTo>
                <a:cubicBezTo>
                  <a:pt x="120" y="243"/>
                  <a:pt x="120" y="243"/>
                  <a:pt x="120" y="243"/>
                </a:cubicBezTo>
                <a:cubicBezTo>
                  <a:pt x="118" y="242"/>
                  <a:pt x="115" y="240"/>
                  <a:pt x="114" y="240"/>
                </a:cubicBezTo>
                <a:close/>
                <a:moveTo>
                  <a:pt x="124" y="240"/>
                </a:moveTo>
                <a:cubicBezTo>
                  <a:pt x="122" y="240"/>
                  <a:pt x="120" y="239"/>
                  <a:pt x="118" y="239"/>
                </a:cubicBezTo>
                <a:cubicBezTo>
                  <a:pt x="119" y="239"/>
                  <a:pt x="113" y="237"/>
                  <a:pt x="116" y="237"/>
                </a:cubicBezTo>
                <a:cubicBezTo>
                  <a:pt x="122" y="239"/>
                  <a:pt x="126" y="241"/>
                  <a:pt x="132" y="241"/>
                </a:cubicBezTo>
                <a:cubicBezTo>
                  <a:pt x="132" y="241"/>
                  <a:pt x="131" y="242"/>
                  <a:pt x="131" y="242"/>
                </a:cubicBezTo>
                <a:cubicBezTo>
                  <a:pt x="131" y="242"/>
                  <a:pt x="131" y="242"/>
                  <a:pt x="131" y="242"/>
                </a:cubicBezTo>
                <a:cubicBezTo>
                  <a:pt x="129" y="241"/>
                  <a:pt x="126" y="241"/>
                  <a:pt x="124" y="240"/>
                </a:cubicBezTo>
                <a:close/>
                <a:moveTo>
                  <a:pt x="132" y="240"/>
                </a:moveTo>
                <a:cubicBezTo>
                  <a:pt x="129" y="239"/>
                  <a:pt x="127" y="238"/>
                  <a:pt x="124" y="237"/>
                </a:cubicBezTo>
                <a:cubicBezTo>
                  <a:pt x="124" y="237"/>
                  <a:pt x="124" y="237"/>
                  <a:pt x="124" y="237"/>
                </a:cubicBezTo>
                <a:cubicBezTo>
                  <a:pt x="127" y="238"/>
                  <a:pt x="129" y="238"/>
                  <a:pt x="132" y="238"/>
                </a:cubicBezTo>
                <a:cubicBezTo>
                  <a:pt x="132" y="239"/>
                  <a:pt x="132" y="239"/>
                  <a:pt x="132" y="240"/>
                </a:cubicBezTo>
                <a:close/>
                <a:moveTo>
                  <a:pt x="119" y="228"/>
                </a:moveTo>
                <a:cubicBezTo>
                  <a:pt x="121" y="228"/>
                  <a:pt x="122" y="228"/>
                  <a:pt x="124" y="229"/>
                </a:cubicBezTo>
                <a:cubicBezTo>
                  <a:pt x="126" y="230"/>
                  <a:pt x="128" y="230"/>
                  <a:pt x="130" y="231"/>
                </a:cubicBezTo>
                <a:cubicBezTo>
                  <a:pt x="131" y="232"/>
                  <a:pt x="131" y="233"/>
                  <a:pt x="131" y="234"/>
                </a:cubicBezTo>
                <a:cubicBezTo>
                  <a:pt x="127" y="231"/>
                  <a:pt x="123" y="229"/>
                  <a:pt x="118" y="227"/>
                </a:cubicBezTo>
                <a:cubicBezTo>
                  <a:pt x="114" y="226"/>
                  <a:pt x="119" y="228"/>
                  <a:pt x="119" y="228"/>
                </a:cubicBezTo>
                <a:close/>
                <a:moveTo>
                  <a:pt x="130" y="229"/>
                </a:moveTo>
                <a:cubicBezTo>
                  <a:pt x="126" y="227"/>
                  <a:pt x="122" y="226"/>
                  <a:pt x="118" y="224"/>
                </a:cubicBezTo>
                <a:cubicBezTo>
                  <a:pt x="121" y="226"/>
                  <a:pt x="125" y="227"/>
                  <a:pt x="129" y="227"/>
                </a:cubicBezTo>
                <a:cubicBezTo>
                  <a:pt x="129" y="228"/>
                  <a:pt x="130" y="229"/>
                  <a:pt x="130" y="229"/>
                </a:cubicBezTo>
                <a:close/>
                <a:moveTo>
                  <a:pt x="128" y="225"/>
                </a:moveTo>
                <a:cubicBezTo>
                  <a:pt x="126" y="224"/>
                  <a:pt x="123" y="224"/>
                  <a:pt x="121" y="223"/>
                </a:cubicBezTo>
                <a:cubicBezTo>
                  <a:pt x="120" y="222"/>
                  <a:pt x="120" y="222"/>
                  <a:pt x="120" y="222"/>
                </a:cubicBezTo>
                <a:cubicBezTo>
                  <a:pt x="121" y="223"/>
                  <a:pt x="121" y="223"/>
                  <a:pt x="122" y="223"/>
                </a:cubicBezTo>
                <a:cubicBezTo>
                  <a:pt x="124" y="223"/>
                  <a:pt x="126" y="224"/>
                  <a:pt x="128" y="224"/>
                </a:cubicBezTo>
                <a:cubicBezTo>
                  <a:pt x="128" y="224"/>
                  <a:pt x="128" y="225"/>
                  <a:pt x="128" y="225"/>
                </a:cubicBezTo>
                <a:close/>
                <a:moveTo>
                  <a:pt x="177" y="259"/>
                </a:moveTo>
                <a:cubicBezTo>
                  <a:pt x="168" y="256"/>
                  <a:pt x="159" y="254"/>
                  <a:pt x="150" y="251"/>
                </a:cubicBezTo>
                <a:cubicBezTo>
                  <a:pt x="144" y="250"/>
                  <a:pt x="138" y="247"/>
                  <a:pt x="132" y="245"/>
                </a:cubicBezTo>
                <a:cubicBezTo>
                  <a:pt x="132" y="245"/>
                  <a:pt x="132" y="245"/>
                  <a:pt x="133" y="245"/>
                </a:cubicBezTo>
                <a:cubicBezTo>
                  <a:pt x="139" y="247"/>
                  <a:pt x="146" y="248"/>
                  <a:pt x="153" y="250"/>
                </a:cubicBezTo>
                <a:cubicBezTo>
                  <a:pt x="161" y="252"/>
                  <a:pt x="170" y="255"/>
                  <a:pt x="177" y="259"/>
                </a:cubicBezTo>
                <a:close/>
                <a:moveTo>
                  <a:pt x="186" y="267"/>
                </a:moveTo>
                <a:cubicBezTo>
                  <a:pt x="168" y="259"/>
                  <a:pt x="149" y="255"/>
                  <a:pt x="131" y="247"/>
                </a:cubicBezTo>
                <a:cubicBezTo>
                  <a:pt x="130" y="247"/>
                  <a:pt x="129" y="246"/>
                  <a:pt x="128" y="246"/>
                </a:cubicBezTo>
                <a:cubicBezTo>
                  <a:pt x="129" y="246"/>
                  <a:pt x="129" y="246"/>
                  <a:pt x="130" y="246"/>
                </a:cubicBezTo>
                <a:cubicBezTo>
                  <a:pt x="130" y="246"/>
                  <a:pt x="131" y="246"/>
                  <a:pt x="132" y="246"/>
                </a:cubicBezTo>
                <a:cubicBezTo>
                  <a:pt x="137" y="248"/>
                  <a:pt x="142" y="250"/>
                  <a:pt x="147" y="251"/>
                </a:cubicBezTo>
                <a:cubicBezTo>
                  <a:pt x="157" y="254"/>
                  <a:pt x="168" y="256"/>
                  <a:pt x="178" y="260"/>
                </a:cubicBezTo>
                <a:cubicBezTo>
                  <a:pt x="178" y="260"/>
                  <a:pt x="178" y="260"/>
                  <a:pt x="178" y="260"/>
                </a:cubicBezTo>
                <a:cubicBezTo>
                  <a:pt x="179" y="260"/>
                  <a:pt x="179" y="261"/>
                  <a:pt x="179" y="261"/>
                </a:cubicBezTo>
                <a:cubicBezTo>
                  <a:pt x="180" y="262"/>
                  <a:pt x="184" y="265"/>
                  <a:pt x="186" y="267"/>
                </a:cubicBezTo>
                <a:close/>
                <a:moveTo>
                  <a:pt x="172" y="262"/>
                </a:moveTo>
                <a:cubicBezTo>
                  <a:pt x="175" y="263"/>
                  <a:pt x="178" y="264"/>
                  <a:pt x="181" y="266"/>
                </a:cubicBezTo>
                <a:cubicBezTo>
                  <a:pt x="182" y="266"/>
                  <a:pt x="183" y="266"/>
                  <a:pt x="184" y="267"/>
                </a:cubicBezTo>
                <a:cubicBezTo>
                  <a:pt x="176" y="264"/>
                  <a:pt x="167" y="261"/>
                  <a:pt x="159" y="258"/>
                </a:cubicBezTo>
                <a:cubicBezTo>
                  <a:pt x="164" y="259"/>
                  <a:pt x="168" y="260"/>
                  <a:pt x="172" y="262"/>
                </a:cubicBezTo>
                <a:close/>
                <a:moveTo>
                  <a:pt x="186" y="269"/>
                </a:moveTo>
                <a:cubicBezTo>
                  <a:pt x="186" y="269"/>
                  <a:pt x="185" y="270"/>
                  <a:pt x="184" y="270"/>
                </a:cubicBezTo>
                <a:cubicBezTo>
                  <a:pt x="178" y="267"/>
                  <a:pt x="171" y="265"/>
                  <a:pt x="164" y="263"/>
                </a:cubicBezTo>
                <a:cubicBezTo>
                  <a:pt x="161" y="262"/>
                  <a:pt x="158" y="260"/>
                  <a:pt x="154" y="259"/>
                </a:cubicBezTo>
                <a:cubicBezTo>
                  <a:pt x="144" y="256"/>
                  <a:pt x="133" y="253"/>
                  <a:pt x="123" y="248"/>
                </a:cubicBezTo>
                <a:cubicBezTo>
                  <a:pt x="124" y="248"/>
                  <a:pt x="124" y="249"/>
                  <a:pt x="125" y="249"/>
                </a:cubicBezTo>
                <a:cubicBezTo>
                  <a:pt x="128" y="250"/>
                  <a:pt x="131" y="250"/>
                  <a:pt x="134" y="251"/>
                </a:cubicBezTo>
                <a:cubicBezTo>
                  <a:pt x="140" y="253"/>
                  <a:pt x="146" y="254"/>
                  <a:pt x="152" y="256"/>
                </a:cubicBezTo>
                <a:cubicBezTo>
                  <a:pt x="164" y="260"/>
                  <a:pt x="175" y="265"/>
                  <a:pt x="187" y="268"/>
                </a:cubicBezTo>
                <a:cubicBezTo>
                  <a:pt x="187" y="269"/>
                  <a:pt x="186" y="269"/>
                  <a:pt x="186" y="269"/>
                </a:cubicBezTo>
                <a:close/>
                <a:moveTo>
                  <a:pt x="170" y="273"/>
                </a:moveTo>
                <a:cubicBezTo>
                  <a:pt x="170" y="273"/>
                  <a:pt x="170" y="273"/>
                  <a:pt x="170" y="273"/>
                </a:cubicBezTo>
                <a:cubicBezTo>
                  <a:pt x="158" y="268"/>
                  <a:pt x="146" y="265"/>
                  <a:pt x="134" y="260"/>
                </a:cubicBezTo>
                <a:cubicBezTo>
                  <a:pt x="128" y="258"/>
                  <a:pt x="121" y="256"/>
                  <a:pt x="115" y="254"/>
                </a:cubicBezTo>
                <a:cubicBezTo>
                  <a:pt x="122" y="255"/>
                  <a:pt x="128" y="257"/>
                  <a:pt x="135" y="259"/>
                </a:cubicBezTo>
                <a:cubicBezTo>
                  <a:pt x="149" y="264"/>
                  <a:pt x="162" y="269"/>
                  <a:pt x="177" y="272"/>
                </a:cubicBezTo>
                <a:cubicBezTo>
                  <a:pt x="174" y="272"/>
                  <a:pt x="172" y="273"/>
                  <a:pt x="170" y="273"/>
                </a:cubicBezTo>
                <a:close/>
                <a:moveTo>
                  <a:pt x="159" y="274"/>
                </a:moveTo>
                <a:cubicBezTo>
                  <a:pt x="159" y="274"/>
                  <a:pt x="158" y="274"/>
                  <a:pt x="157" y="274"/>
                </a:cubicBezTo>
                <a:cubicBezTo>
                  <a:pt x="157" y="274"/>
                  <a:pt x="157" y="274"/>
                  <a:pt x="157" y="274"/>
                </a:cubicBezTo>
                <a:cubicBezTo>
                  <a:pt x="146" y="269"/>
                  <a:pt x="134" y="267"/>
                  <a:pt x="122" y="262"/>
                </a:cubicBezTo>
                <a:cubicBezTo>
                  <a:pt x="115" y="259"/>
                  <a:pt x="109" y="257"/>
                  <a:pt x="102" y="254"/>
                </a:cubicBezTo>
                <a:cubicBezTo>
                  <a:pt x="100" y="253"/>
                  <a:pt x="99" y="253"/>
                  <a:pt x="97" y="252"/>
                </a:cubicBezTo>
                <a:cubicBezTo>
                  <a:pt x="110" y="256"/>
                  <a:pt x="122" y="260"/>
                  <a:pt x="134" y="264"/>
                </a:cubicBezTo>
                <a:cubicBezTo>
                  <a:pt x="145" y="268"/>
                  <a:pt x="156" y="271"/>
                  <a:pt x="168" y="273"/>
                </a:cubicBezTo>
                <a:cubicBezTo>
                  <a:pt x="165" y="273"/>
                  <a:pt x="162" y="274"/>
                  <a:pt x="159" y="274"/>
                </a:cubicBezTo>
                <a:close/>
                <a:moveTo>
                  <a:pt x="110" y="276"/>
                </a:moveTo>
                <a:cubicBezTo>
                  <a:pt x="104" y="272"/>
                  <a:pt x="97" y="270"/>
                  <a:pt x="90" y="267"/>
                </a:cubicBezTo>
                <a:cubicBezTo>
                  <a:pt x="85" y="265"/>
                  <a:pt x="80" y="263"/>
                  <a:pt x="75" y="261"/>
                </a:cubicBezTo>
                <a:cubicBezTo>
                  <a:pt x="74" y="261"/>
                  <a:pt x="73" y="260"/>
                  <a:pt x="72" y="260"/>
                </a:cubicBezTo>
                <a:cubicBezTo>
                  <a:pt x="80" y="263"/>
                  <a:pt x="88" y="266"/>
                  <a:pt x="97" y="268"/>
                </a:cubicBezTo>
                <a:cubicBezTo>
                  <a:pt x="105" y="271"/>
                  <a:pt x="113" y="273"/>
                  <a:pt x="121" y="276"/>
                </a:cubicBezTo>
                <a:cubicBezTo>
                  <a:pt x="117" y="276"/>
                  <a:pt x="114" y="276"/>
                  <a:pt x="110" y="276"/>
                </a:cubicBezTo>
                <a:close/>
                <a:moveTo>
                  <a:pt x="97" y="276"/>
                </a:moveTo>
                <a:cubicBezTo>
                  <a:pt x="97" y="276"/>
                  <a:pt x="96" y="276"/>
                  <a:pt x="96" y="276"/>
                </a:cubicBezTo>
                <a:cubicBezTo>
                  <a:pt x="91" y="272"/>
                  <a:pt x="85" y="269"/>
                  <a:pt x="79" y="267"/>
                </a:cubicBezTo>
                <a:cubicBezTo>
                  <a:pt x="76" y="266"/>
                  <a:pt x="72" y="264"/>
                  <a:pt x="68" y="262"/>
                </a:cubicBezTo>
                <a:cubicBezTo>
                  <a:pt x="67" y="262"/>
                  <a:pt x="65" y="261"/>
                  <a:pt x="64" y="260"/>
                </a:cubicBezTo>
                <a:cubicBezTo>
                  <a:pt x="65" y="261"/>
                  <a:pt x="66" y="261"/>
                  <a:pt x="68" y="262"/>
                </a:cubicBezTo>
                <a:cubicBezTo>
                  <a:pt x="75" y="265"/>
                  <a:pt x="81" y="267"/>
                  <a:pt x="88" y="270"/>
                </a:cubicBezTo>
                <a:cubicBezTo>
                  <a:pt x="94" y="272"/>
                  <a:pt x="100" y="274"/>
                  <a:pt x="106" y="276"/>
                </a:cubicBezTo>
                <a:cubicBezTo>
                  <a:pt x="103" y="276"/>
                  <a:pt x="100" y="276"/>
                  <a:pt x="97" y="276"/>
                </a:cubicBezTo>
                <a:close/>
                <a:moveTo>
                  <a:pt x="54" y="269"/>
                </a:moveTo>
                <a:cubicBezTo>
                  <a:pt x="57" y="270"/>
                  <a:pt x="60" y="271"/>
                  <a:pt x="64" y="272"/>
                </a:cubicBezTo>
                <a:cubicBezTo>
                  <a:pt x="60" y="272"/>
                  <a:pt x="56" y="270"/>
                  <a:pt x="54" y="269"/>
                </a:cubicBezTo>
                <a:close/>
                <a:moveTo>
                  <a:pt x="58" y="262"/>
                </a:moveTo>
                <a:cubicBezTo>
                  <a:pt x="58" y="262"/>
                  <a:pt x="58" y="262"/>
                  <a:pt x="58" y="262"/>
                </a:cubicBezTo>
                <a:cubicBezTo>
                  <a:pt x="60" y="263"/>
                  <a:pt x="62" y="264"/>
                  <a:pt x="63" y="265"/>
                </a:cubicBezTo>
                <a:cubicBezTo>
                  <a:pt x="65" y="266"/>
                  <a:pt x="66" y="267"/>
                  <a:pt x="68" y="267"/>
                </a:cubicBezTo>
                <a:cubicBezTo>
                  <a:pt x="72" y="269"/>
                  <a:pt x="76" y="271"/>
                  <a:pt x="80" y="273"/>
                </a:cubicBezTo>
                <a:cubicBezTo>
                  <a:pt x="79" y="273"/>
                  <a:pt x="78" y="272"/>
                  <a:pt x="77" y="272"/>
                </a:cubicBezTo>
                <a:cubicBezTo>
                  <a:pt x="75" y="271"/>
                  <a:pt x="72" y="270"/>
                  <a:pt x="70" y="270"/>
                </a:cubicBezTo>
                <a:cubicBezTo>
                  <a:pt x="65" y="268"/>
                  <a:pt x="60" y="267"/>
                  <a:pt x="55" y="265"/>
                </a:cubicBezTo>
                <a:cubicBezTo>
                  <a:pt x="56" y="264"/>
                  <a:pt x="57" y="263"/>
                  <a:pt x="58" y="262"/>
                </a:cubicBezTo>
                <a:close/>
                <a:moveTo>
                  <a:pt x="76" y="254"/>
                </a:moveTo>
                <a:cubicBezTo>
                  <a:pt x="77" y="254"/>
                  <a:pt x="78" y="253"/>
                  <a:pt x="78" y="253"/>
                </a:cubicBezTo>
                <a:cubicBezTo>
                  <a:pt x="78" y="253"/>
                  <a:pt x="78" y="253"/>
                  <a:pt x="78" y="253"/>
                </a:cubicBezTo>
                <a:cubicBezTo>
                  <a:pt x="89" y="258"/>
                  <a:pt x="100" y="262"/>
                  <a:pt x="111" y="266"/>
                </a:cubicBezTo>
                <a:cubicBezTo>
                  <a:pt x="115" y="267"/>
                  <a:pt x="120" y="268"/>
                  <a:pt x="125" y="270"/>
                </a:cubicBezTo>
                <a:cubicBezTo>
                  <a:pt x="128" y="271"/>
                  <a:pt x="130" y="272"/>
                  <a:pt x="133" y="273"/>
                </a:cubicBezTo>
                <a:cubicBezTo>
                  <a:pt x="134" y="273"/>
                  <a:pt x="136" y="275"/>
                  <a:pt x="137" y="275"/>
                </a:cubicBezTo>
                <a:cubicBezTo>
                  <a:pt x="137" y="275"/>
                  <a:pt x="136" y="275"/>
                  <a:pt x="136" y="275"/>
                </a:cubicBezTo>
                <a:cubicBezTo>
                  <a:pt x="131" y="275"/>
                  <a:pt x="126" y="273"/>
                  <a:pt x="121" y="271"/>
                </a:cubicBezTo>
                <a:cubicBezTo>
                  <a:pt x="116" y="269"/>
                  <a:pt x="110" y="267"/>
                  <a:pt x="104" y="266"/>
                </a:cubicBezTo>
                <a:cubicBezTo>
                  <a:pt x="94" y="263"/>
                  <a:pt x="83" y="259"/>
                  <a:pt x="73" y="255"/>
                </a:cubicBezTo>
                <a:cubicBezTo>
                  <a:pt x="74" y="255"/>
                  <a:pt x="75" y="254"/>
                  <a:pt x="76" y="254"/>
                </a:cubicBezTo>
                <a:close/>
                <a:moveTo>
                  <a:pt x="113" y="234"/>
                </a:moveTo>
                <a:cubicBezTo>
                  <a:pt x="116" y="235"/>
                  <a:pt x="119" y="236"/>
                  <a:pt x="122" y="237"/>
                </a:cubicBezTo>
                <a:cubicBezTo>
                  <a:pt x="125" y="238"/>
                  <a:pt x="129" y="240"/>
                  <a:pt x="132" y="240"/>
                </a:cubicBezTo>
                <a:cubicBezTo>
                  <a:pt x="132" y="240"/>
                  <a:pt x="132" y="240"/>
                  <a:pt x="132" y="240"/>
                </a:cubicBezTo>
                <a:cubicBezTo>
                  <a:pt x="126" y="240"/>
                  <a:pt x="120" y="237"/>
                  <a:pt x="114" y="236"/>
                </a:cubicBezTo>
                <a:cubicBezTo>
                  <a:pt x="114" y="236"/>
                  <a:pt x="114" y="237"/>
                  <a:pt x="114" y="237"/>
                </a:cubicBezTo>
                <a:cubicBezTo>
                  <a:pt x="119" y="240"/>
                  <a:pt x="124" y="241"/>
                  <a:pt x="130" y="243"/>
                </a:cubicBezTo>
                <a:cubicBezTo>
                  <a:pt x="130" y="243"/>
                  <a:pt x="130" y="243"/>
                  <a:pt x="130" y="243"/>
                </a:cubicBezTo>
                <a:cubicBezTo>
                  <a:pt x="130" y="243"/>
                  <a:pt x="130" y="243"/>
                  <a:pt x="130" y="243"/>
                </a:cubicBezTo>
                <a:cubicBezTo>
                  <a:pt x="129" y="242"/>
                  <a:pt x="126" y="242"/>
                  <a:pt x="126" y="242"/>
                </a:cubicBezTo>
                <a:cubicBezTo>
                  <a:pt x="125" y="241"/>
                  <a:pt x="123" y="241"/>
                  <a:pt x="122" y="241"/>
                </a:cubicBezTo>
                <a:cubicBezTo>
                  <a:pt x="119" y="240"/>
                  <a:pt x="116" y="239"/>
                  <a:pt x="113" y="239"/>
                </a:cubicBezTo>
                <a:cubicBezTo>
                  <a:pt x="112" y="237"/>
                  <a:pt x="113" y="236"/>
                  <a:pt x="113" y="234"/>
                </a:cubicBezTo>
                <a:close/>
                <a:moveTo>
                  <a:pt x="117" y="221"/>
                </a:moveTo>
                <a:cubicBezTo>
                  <a:pt x="117" y="221"/>
                  <a:pt x="117" y="221"/>
                  <a:pt x="117" y="221"/>
                </a:cubicBezTo>
                <a:cubicBezTo>
                  <a:pt x="117" y="221"/>
                  <a:pt x="117" y="221"/>
                  <a:pt x="117" y="222"/>
                </a:cubicBezTo>
                <a:cubicBezTo>
                  <a:pt x="120" y="224"/>
                  <a:pt x="125" y="224"/>
                  <a:pt x="129" y="226"/>
                </a:cubicBezTo>
                <a:cubicBezTo>
                  <a:pt x="129" y="226"/>
                  <a:pt x="129" y="226"/>
                  <a:pt x="129" y="226"/>
                </a:cubicBezTo>
                <a:cubicBezTo>
                  <a:pt x="127" y="226"/>
                  <a:pt x="125" y="225"/>
                  <a:pt x="123" y="225"/>
                </a:cubicBezTo>
                <a:cubicBezTo>
                  <a:pt x="121" y="225"/>
                  <a:pt x="119" y="224"/>
                  <a:pt x="117" y="224"/>
                </a:cubicBezTo>
                <a:cubicBezTo>
                  <a:pt x="117" y="224"/>
                  <a:pt x="116" y="224"/>
                  <a:pt x="117" y="224"/>
                </a:cubicBezTo>
                <a:cubicBezTo>
                  <a:pt x="119" y="226"/>
                  <a:pt x="121" y="226"/>
                  <a:pt x="123" y="227"/>
                </a:cubicBezTo>
                <a:cubicBezTo>
                  <a:pt x="125" y="228"/>
                  <a:pt x="128" y="229"/>
                  <a:pt x="130" y="230"/>
                </a:cubicBezTo>
                <a:cubicBezTo>
                  <a:pt x="125" y="229"/>
                  <a:pt x="120" y="227"/>
                  <a:pt x="115" y="226"/>
                </a:cubicBezTo>
                <a:cubicBezTo>
                  <a:pt x="115" y="226"/>
                  <a:pt x="115" y="226"/>
                  <a:pt x="115" y="226"/>
                </a:cubicBezTo>
                <a:cubicBezTo>
                  <a:pt x="115" y="225"/>
                  <a:pt x="116" y="223"/>
                  <a:pt x="117" y="221"/>
                </a:cubicBezTo>
                <a:close/>
                <a:moveTo>
                  <a:pt x="16" y="73"/>
                </a:moveTo>
                <a:cubicBezTo>
                  <a:pt x="21" y="60"/>
                  <a:pt x="28" y="47"/>
                  <a:pt x="38" y="36"/>
                </a:cubicBezTo>
                <a:cubicBezTo>
                  <a:pt x="48" y="26"/>
                  <a:pt x="60" y="19"/>
                  <a:pt x="72" y="13"/>
                </a:cubicBezTo>
                <a:cubicBezTo>
                  <a:pt x="73" y="16"/>
                  <a:pt x="76" y="19"/>
                  <a:pt x="77" y="21"/>
                </a:cubicBezTo>
                <a:cubicBezTo>
                  <a:pt x="42" y="37"/>
                  <a:pt x="18" y="71"/>
                  <a:pt x="17" y="111"/>
                </a:cubicBezTo>
                <a:cubicBezTo>
                  <a:pt x="18" y="159"/>
                  <a:pt x="54" y="200"/>
                  <a:pt x="101" y="209"/>
                </a:cubicBezTo>
                <a:cubicBezTo>
                  <a:pt x="120" y="213"/>
                  <a:pt x="140" y="211"/>
                  <a:pt x="157" y="205"/>
                </a:cubicBezTo>
                <a:cubicBezTo>
                  <a:pt x="158" y="207"/>
                  <a:pt x="159" y="209"/>
                  <a:pt x="160" y="212"/>
                </a:cubicBezTo>
                <a:cubicBezTo>
                  <a:pt x="149" y="217"/>
                  <a:pt x="135" y="218"/>
                  <a:pt x="123" y="218"/>
                </a:cubicBezTo>
                <a:cubicBezTo>
                  <a:pt x="113" y="218"/>
                  <a:pt x="102" y="218"/>
                  <a:pt x="92" y="215"/>
                </a:cubicBezTo>
                <a:cubicBezTo>
                  <a:pt x="60" y="208"/>
                  <a:pt x="32" y="189"/>
                  <a:pt x="18" y="158"/>
                </a:cubicBezTo>
                <a:cubicBezTo>
                  <a:pt x="6" y="131"/>
                  <a:pt x="5" y="101"/>
                  <a:pt x="16" y="7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7" name="Freeform 78"/>
          <p:cNvSpPr>
            <a:spLocks noEditPoints="1"/>
          </p:cNvSpPr>
          <p:nvPr/>
        </p:nvSpPr>
        <p:spPr bwMode="auto">
          <a:xfrm>
            <a:off x="6877050" y="4870450"/>
            <a:ext cx="82550" cy="71438"/>
          </a:xfrm>
          <a:custGeom>
            <a:avLst/>
            <a:gdLst>
              <a:gd name="T0" fmla="*/ 16 w 22"/>
              <a:gd name="T1" fmla="*/ 8 h 19"/>
              <a:gd name="T2" fmla="*/ 12 w 22"/>
              <a:gd name="T3" fmla="*/ 3 h 19"/>
              <a:gd name="T4" fmla="*/ 3 w 22"/>
              <a:gd name="T5" fmla="*/ 0 h 19"/>
              <a:gd name="T6" fmla="*/ 1 w 22"/>
              <a:gd name="T7" fmla="*/ 0 h 19"/>
              <a:gd name="T8" fmla="*/ 0 w 22"/>
              <a:gd name="T9" fmla="*/ 2 h 19"/>
              <a:gd name="T10" fmla="*/ 6 w 22"/>
              <a:gd name="T11" fmla="*/ 12 h 19"/>
              <a:gd name="T12" fmla="*/ 17 w 22"/>
              <a:gd name="T13" fmla="*/ 18 h 19"/>
              <a:gd name="T14" fmla="*/ 16 w 22"/>
              <a:gd name="T15" fmla="*/ 8 h 19"/>
              <a:gd name="T16" fmla="*/ 4 w 22"/>
              <a:gd name="T17" fmla="*/ 5 h 19"/>
              <a:gd name="T18" fmla="*/ 12 w 22"/>
              <a:gd name="T19" fmla="*/ 8 h 19"/>
              <a:gd name="T20" fmla="*/ 13 w 22"/>
              <a:gd name="T21" fmla="*/ 8 h 19"/>
              <a:gd name="T22" fmla="*/ 7 w 22"/>
              <a:gd name="T23" fmla="*/ 8 h 19"/>
              <a:gd name="T24" fmla="*/ 7 w 22"/>
              <a:gd name="T25" fmla="*/ 8 h 19"/>
              <a:gd name="T26" fmla="*/ 14 w 22"/>
              <a:gd name="T27" fmla="*/ 12 h 19"/>
              <a:gd name="T28" fmla="*/ 10 w 22"/>
              <a:gd name="T29" fmla="*/ 12 h 19"/>
              <a:gd name="T30" fmla="*/ 8 w 22"/>
              <a:gd name="T31" fmla="*/ 9 h 19"/>
              <a:gd name="T32" fmla="*/ 4 w 22"/>
              <a:gd name="T33" fmla="*/ 5 h 19"/>
              <a:gd name="T34" fmla="*/ 4 w 22"/>
              <a:gd name="T35" fmla="*/ 4 h 19"/>
              <a:gd name="T36" fmla="*/ 4 w 22"/>
              <a:gd name="T37" fmla="*/ 4 h 19"/>
              <a:gd name="T38" fmla="*/ 4 w 22"/>
              <a:gd name="T39" fmla="*/ 4 h 19"/>
              <a:gd name="T40" fmla="*/ 4 w 22"/>
              <a:gd name="T41" fmla="*/ 4 h 19"/>
              <a:gd name="T42" fmla="*/ 4 w 22"/>
              <a:gd name="T43" fmla="*/ 4 h 19"/>
              <a:gd name="T44" fmla="*/ 12 w 22"/>
              <a:gd name="T45" fmla="*/ 7 h 19"/>
              <a:gd name="T46" fmla="*/ 6 w 22"/>
              <a:gd name="T47" fmla="*/ 5 h 19"/>
              <a:gd name="T48" fmla="*/ 11 w 22"/>
              <a:gd name="T49" fmla="*/ 6 h 19"/>
              <a:gd name="T50" fmla="*/ 12 w 22"/>
              <a:gd name="T51" fmla="*/ 7 h 19"/>
              <a:gd name="T52" fmla="*/ 15 w 22"/>
              <a:gd name="T53" fmla="*/ 11 h 19"/>
              <a:gd name="T54" fmla="*/ 8 w 22"/>
              <a:gd name="T55" fmla="*/ 8 h 19"/>
              <a:gd name="T56" fmla="*/ 13 w 22"/>
              <a:gd name="T57" fmla="*/ 9 h 19"/>
              <a:gd name="T58" fmla="*/ 15 w 22"/>
              <a:gd name="T59" fmla="*/ 11 h 19"/>
              <a:gd name="T60" fmla="*/ 16 w 22"/>
              <a:gd name="T61" fmla="*/ 15 h 19"/>
              <a:gd name="T62" fmla="*/ 15 w 22"/>
              <a:gd name="T63" fmla="*/ 15 h 19"/>
              <a:gd name="T64" fmla="*/ 12 w 22"/>
              <a:gd name="T65" fmla="*/ 14 h 19"/>
              <a:gd name="T66" fmla="*/ 11 w 22"/>
              <a:gd name="T67" fmla="*/ 13 h 19"/>
              <a:gd name="T68" fmla="*/ 15 w 22"/>
              <a:gd name="T69" fmla="*/ 12 h 19"/>
              <a:gd name="T70" fmla="*/ 15 w 22"/>
              <a:gd name="T71" fmla="*/ 12 h 19"/>
              <a:gd name="T72" fmla="*/ 16 w 22"/>
              <a:gd name="T73" fmla="*/ 1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19">
                <a:moveTo>
                  <a:pt x="16" y="8"/>
                </a:moveTo>
                <a:cubicBezTo>
                  <a:pt x="15" y="7"/>
                  <a:pt x="14" y="4"/>
                  <a:pt x="12" y="3"/>
                </a:cubicBezTo>
                <a:cubicBezTo>
                  <a:pt x="9" y="1"/>
                  <a:pt x="6" y="2"/>
                  <a:pt x="3" y="0"/>
                </a:cubicBezTo>
                <a:cubicBezTo>
                  <a:pt x="3" y="0"/>
                  <a:pt x="2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"/>
                  <a:pt x="4" y="10"/>
                  <a:pt x="6" y="12"/>
                </a:cubicBezTo>
                <a:cubicBezTo>
                  <a:pt x="9" y="15"/>
                  <a:pt x="13" y="19"/>
                  <a:pt x="17" y="18"/>
                </a:cubicBezTo>
                <a:cubicBezTo>
                  <a:pt x="22" y="17"/>
                  <a:pt x="18" y="11"/>
                  <a:pt x="16" y="8"/>
                </a:cubicBezTo>
                <a:close/>
                <a:moveTo>
                  <a:pt x="4" y="5"/>
                </a:moveTo>
                <a:cubicBezTo>
                  <a:pt x="7" y="7"/>
                  <a:pt x="10" y="7"/>
                  <a:pt x="12" y="8"/>
                </a:cubicBezTo>
                <a:cubicBezTo>
                  <a:pt x="12" y="8"/>
                  <a:pt x="12" y="8"/>
                  <a:pt x="13" y="8"/>
                </a:cubicBezTo>
                <a:cubicBezTo>
                  <a:pt x="11" y="8"/>
                  <a:pt x="9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9" y="10"/>
                  <a:pt x="12" y="11"/>
                  <a:pt x="14" y="12"/>
                </a:cubicBezTo>
                <a:cubicBezTo>
                  <a:pt x="13" y="12"/>
                  <a:pt x="11" y="12"/>
                  <a:pt x="10" y="12"/>
                </a:cubicBezTo>
                <a:cubicBezTo>
                  <a:pt x="9" y="11"/>
                  <a:pt x="8" y="10"/>
                  <a:pt x="8" y="9"/>
                </a:cubicBezTo>
                <a:cubicBezTo>
                  <a:pt x="7" y="8"/>
                  <a:pt x="5" y="7"/>
                  <a:pt x="4" y="5"/>
                </a:cubicBezTo>
                <a:close/>
                <a:moveTo>
                  <a:pt x="4" y="4"/>
                </a:move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lose/>
                <a:moveTo>
                  <a:pt x="12" y="7"/>
                </a:moveTo>
                <a:cubicBezTo>
                  <a:pt x="9" y="6"/>
                  <a:pt x="7" y="6"/>
                  <a:pt x="6" y="5"/>
                </a:cubicBezTo>
                <a:cubicBezTo>
                  <a:pt x="7" y="5"/>
                  <a:pt x="9" y="6"/>
                  <a:pt x="11" y="6"/>
                </a:cubicBezTo>
                <a:cubicBezTo>
                  <a:pt x="11" y="6"/>
                  <a:pt x="11" y="6"/>
                  <a:pt x="12" y="7"/>
                </a:cubicBezTo>
                <a:close/>
                <a:moveTo>
                  <a:pt x="15" y="11"/>
                </a:moveTo>
                <a:cubicBezTo>
                  <a:pt x="13" y="10"/>
                  <a:pt x="10" y="10"/>
                  <a:pt x="8" y="8"/>
                </a:cubicBezTo>
                <a:cubicBezTo>
                  <a:pt x="10" y="8"/>
                  <a:pt x="11" y="9"/>
                  <a:pt x="13" y="9"/>
                </a:cubicBezTo>
                <a:cubicBezTo>
                  <a:pt x="14" y="9"/>
                  <a:pt x="14" y="10"/>
                  <a:pt x="15" y="11"/>
                </a:cubicBezTo>
                <a:close/>
                <a:moveTo>
                  <a:pt x="16" y="15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3" y="14"/>
                  <a:pt x="12" y="14"/>
                </a:cubicBezTo>
                <a:cubicBezTo>
                  <a:pt x="12" y="14"/>
                  <a:pt x="11" y="13"/>
                  <a:pt x="11" y="13"/>
                </a:cubicBezTo>
                <a:cubicBezTo>
                  <a:pt x="12" y="12"/>
                  <a:pt x="14" y="13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6" y="14"/>
                  <a:pt x="17" y="15"/>
                  <a:pt x="16" y="1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8" name="Freeform 79"/>
          <p:cNvSpPr>
            <a:spLocks noEditPoints="1"/>
          </p:cNvSpPr>
          <p:nvPr/>
        </p:nvSpPr>
        <p:spPr bwMode="auto">
          <a:xfrm>
            <a:off x="6596062" y="4249738"/>
            <a:ext cx="882650" cy="1052513"/>
          </a:xfrm>
          <a:custGeom>
            <a:avLst/>
            <a:gdLst>
              <a:gd name="T0" fmla="*/ 81 w 235"/>
              <a:gd name="T1" fmla="*/ 21 h 280"/>
              <a:gd name="T2" fmla="*/ 57 w 235"/>
              <a:gd name="T3" fmla="*/ 90 h 280"/>
              <a:gd name="T4" fmla="*/ 54 w 235"/>
              <a:gd name="T5" fmla="*/ 107 h 280"/>
              <a:gd name="T6" fmla="*/ 49 w 235"/>
              <a:gd name="T7" fmla="*/ 90 h 280"/>
              <a:gd name="T8" fmla="*/ 96 w 235"/>
              <a:gd name="T9" fmla="*/ 98 h 280"/>
              <a:gd name="T10" fmla="*/ 64 w 235"/>
              <a:gd name="T11" fmla="*/ 100 h 280"/>
              <a:gd name="T12" fmla="*/ 94 w 235"/>
              <a:gd name="T13" fmla="*/ 113 h 280"/>
              <a:gd name="T14" fmla="*/ 93 w 235"/>
              <a:gd name="T15" fmla="*/ 134 h 280"/>
              <a:gd name="T16" fmla="*/ 132 w 235"/>
              <a:gd name="T17" fmla="*/ 155 h 280"/>
              <a:gd name="T18" fmla="*/ 110 w 235"/>
              <a:gd name="T19" fmla="*/ 162 h 280"/>
              <a:gd name="T20" fmla="*/ 100 w 235"/>
              <a:gd name="T21" fmla="*/ 164 h 280"/>
              <a:gd name="T22" fmla="*/ 78 w 235"/>
              <a:gd name="T23" fmla="*/ 141 h 280"/>
              <a:gd name="T24" fmla="*/ 58 w 235"/>
              <a:gd name="T25" fmla="*/ 124 h 280"/>
              <a:gd name="T26" fmla="*/ 60 w 235"/>
              <a:gd name="T27" fmla="*/ 119 h 280"/>
              <a:gd name="T28" fmla="*/ 87 w 235"/>
              <a:gd name="T29" fmla="*/ 120 h 280"/>
              <a:gd name="T30" fmla="*/ 65 w 235"/>
              <a:gd name="T31" fmla="*/ 101 h 280"/>
              <a:gd name="T32" fmla="*/ 116 w 235"/>
              <a:gd name="T33" fmla="*/ 109 h 280"/>
              <a:gd name="T34" fmla="*/ 46 w 235"/>
              <a:gd name="T35" fmla="*/ 78 h 280"/>
              <a:gd name="T36" fmla="*/ 28 w 235"/>
              <a:gd name="T37" fmla="*/ 96 h 280"/>
              <a:gd name="T38" fmla="*/ 21 w 235"/>
              <a:gd name="T39" fmla="*/ 112 h 280"/>
              <a:gd name="T40" fmla="*/ 31 w 235"/>
              <a:gd name="T41" fmla="*/ 89 h 280"/>
              <a:gd name="T42" fmla="*/ 50 w 235"/>
              <a:gd name="T43" fmla="*/ 76 h 280"/>
              <a:gd name="T44" fmla="*/ 148 w 235"/>
              <a:gd name="T45" fmla="*/ 66 h 280"/>
              <a:gd name="T46" fmla="*/ 102 w 235"/>
              <a:gd name="T47" fmla="*/ 52 h 280"/>
              <a:gd name="T48" fmla="*/ 71 w 235"/>
              <a:gd name="T49" fmla="*/ 41 h 280"/>
              <a:gd name="T50" fmla="*/ 65 w 235"/>
              <a:gd name="T51" fmla="*/ 47 h 280"/>
              <a:gd name="T52" fmla="*/ 68 w 235"/>
              <a:gd name="T53" fmla="*/ 58 h 280"/>
              <a:gd name="T54" fmla="*/ 68 w 235"/>
              <a:gd name="T55" fmla="*/ 73 h 280"/>
              <a:gd name="T56" fmla="*/ 134 w 235"/>
              <a:gd name="T57" fmla="*/ 90 h 280"/>
              <a:gd name="T58" fmla="*/ 145 w 235"/>
              <a:gd name="T59" fmla="*/ 81 h 280"/>
              <a:gd name="T60" fmla="*/ 130 w 235"/>
              <a:gd name="T61" fmla="*/ 67 h 280"/>
              <a:gd name="T62" fmla="*/ 132 w 235"/>
              <a:gd name="T63" fmla="*/ 85 h 280"/>
              <a:gd name="T64" fmla="*/ 61 w 235"/>
              <a:gd name="T65" fmla="*/ 73 h 280"/>
              <a:gd name="T66" fmla="*/ 53 w 235"/>
              <a:gd name="T67" fmla="*/ 61 h 280"/>
              <a:gd name="T68" fmla="*/ 58 w 235"/>
              <a:gd name="T69" fmla="*/ 37 h 280"/>
              <a:gd name="T70" fmla="*/ 73 w 235"/>
              <a:gd name="T71" fmla="*/ 27 h 280"/>
              <a:gd name="T72" fmla="*/ 98 w 235"/>
              <a:gd name="T73" fmla="*/ 39 h 280"/>
              <a:gd name="T74" fmla="*/ 97 w 235"/>
              <a:gd name="T75" fmla="*/ 29 h 280"/>
              <a:gd name="T76" fmla="*/ 110 w 235"/>
              <a:gd name="T77" fmla="*/ 38 h 280"/>
              <a:gd name="T78" fmla="*/ 84 w 235"/>
              <a:gd name="T79" fmla="*/ 35 h 280"/>
              <a:gd name="T80" fmla="*/ 223 w 235"/>
              <a:gd name="T81" fmla="*/ 128 h 280"/>
              <a:gd name="T82" fmla="*/ 218 w 235"/>
              <a:gd name="T83" fmla="*/ 129 h 280"/>
              <a:gd name="T84" fmla="*/ 210 w 235"/>
              <a:gd name="T85" fmla="*/ 63 h 280"/>
              <a:gd name="T86" fmla="*/ 222 w 235"/>
              <a:gd name="T87" fmla="*/ 93 h 280"/>
              <a:gd name="T88" fmla="*/ 224 w 235"/>
              <a:gd name="T89" fmla="*/ 116 h 280"/>
              <a:gd name="T90" fmla="*/ 206 w 235"/>
              <a:gd name="T91" fmla="*/ 114 h 280"/>
              <a:gd name="T92" fmla="*/ 202 w 235"/>
              <a:gd name="T93" fmla="*/ 91 h 280"/>
              <a:gd name="T94" fmla="*/ 209 w 235"/>
              <a:gd name="T95" fmla="*/ 74 h 280"/>
              <a:gd name="T96" fmla="*/ 37 w 235"/>
              <a:gd name="T97" fmla="*/ 97 h 280"/>
              <a:gd name="T98" fmla="*/ 120 w 235"/>
              <a:gd name="T99" fmla="*/ 43 h 280"/>
              <a:gd name="T100" fmla="*/ 184 w 235"/>
              <a:gd name="T101" fmla="*/ 35 h 280"/>
              <a:gd name="T102" fmla="*/ 116 w 235"/>
              <a:gd name="T103" fmla="*/ 228 h 280"/>
              <a:gd name="T104" fmla="*/ 169 w 235"/>
              <a:gd name="T105" fmla="*/ 274 h 280"/>
              <a:gd name="T106" fmla="*/ 59 w 235"/>
              <a:gd name="T107" fmla="*/ 262 h 280"/>
              <a:gd name="T108" fmla="*/ 101 w 235"/>
              <a:gd name="T109" fmla="*/ 273 h 280"/>
              <a:gd name="T110" fmla="*/ 146 w 235"/>
              <a:gd name="T111" fmla="*/ 276 h 280"/>
              <a:gd name="T112" fmla="*/ 124 w 235"/>
              <a:gd name="T113" fmla="*/ 234 h 280"/>
              <a:gd name="T114" fmla="*/ 133 w 235"/>
              <a:gd name="T115" fmla="*/ 239 h 280"/>
              <a:gd name="T116" fmla="*/ 179 w 235"/>
              <a:gd name="T117" fmla="*/ 261 h 280"/>
              <a:gd name="T118" fmla="*/ 103 w 235"/>
              <a:gd name="T119" fmla="*/ 255 h 280"/>
              <a:gd name="T120" fmla="*/ 70 w 235"/>
              <a:gd name="T121" fmla="*/ 270 h 280"/>
              <a:gd name="T122" fmla="*/ 117 w 235"/>
              <a:gd name="T123" fmla="*/ 222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" h="280">
                <a:moveTo>
                  <a:pt x="7" y="95"/>
                </a:moveTo>
                <a:cubicBezTo>
                  <a:pt x="0" y="133"/>
                  <a:pt x="16" y="176"/>
                  <a:pt x="48" y="199"/>
                </a:cubicBezTo>
                <a:cubicBezTo>
                  <a:pt x="62" y="209"/>
                  <a:pt x="77" y="216"/>
                  <a:pt x="94" y="219"/>
                </a:cubicBezTo>
                <a:cubicBezTo>
                  <a:pt x="100" y="221"/>
                  <a:pt x="107" y="222"/>
                  <a:pt x="114" y="222"/>
                </a:cubicBezTo>
                <a:cubicBezTo>
                  <a:pt x="112" y="229"/>
                  <a:pt x="110" y="236"/>
                  <a:pt x="111" y="244"/>
                </a:cubicBezTo>
                <a:cubicBezTo>
                  <a:pt x="92" y="247"/>
                  <a:pt x="71" y="250"/>
                  <a:pt x="56" y="262"/>
                </a:cubicBezTo>
                <a:cubicBezTo>
                  <a:pt x="53" y="264"/>
                  <a:pt x="49" y="268"/>
                  <a:pt x="53" y="272"/>
                </a:cubicBezTo>
                <a:cubicBezTo>
                  <a:pt x="57" y="275"/>
                  <a:pt x="62" y="276"/>
                  <a:pt x="67" y="277"/>
                </a:cubicBezTo>
                <a:cubicBezTo>
                  <a:pt x="85" y="280"/>
                  <a:pt x="103" y="280"/>
                  <a:pt x="121" y="280"/>
                </a:cubicBezTo>
                <a:cubicBezTo>
                  <a:pt x="139" y="279"/>
                  <a:pt x="157" y="279"/>
                  <a:pt x="174" y="276"/>
                </a:cubicBezTo>
                <a:cubicBezTo>
                  <a:pt x="178" y="276"/>
                  <a:pt x="187" y="275"/>
                  <a:pt x="190" y="271"/>
                </a:cubicBezTo>
                <a:cubicBezTo>
                  <a:pt x="193" y="267"/>
                  <a:pt x="184" y="261"/>
                  <a:pt x="181" y="259"/>
                </a:cubicBezTo>
                <a:cubicBezTo>
                  <a:pt x="173" y="253"/>
                  <a:pt x="163" y="250"/>
                  <a:pt x="154" y="248"/>
                </a:cubicBezTo>
                <a:cubicBezTo>
                  <a:pt x="148" y="246"/>
                  <a:pt x="141" y="246"/>
                  <a:pt x="135" y="244"/>
                </a:cubicBezTo>
                <a:cubicBezTo>
                  <a:pt x="135" y="244"/>
                  <a:pt x="135" y="244"/>
                  <a:pt x="135" y="244"/>
                </a:cubicBezTo>
                <a:cubicBezTo>
                  <a:pt x="137" y="236"/>
                  <a:pt x="132" y="229"/>
                  <a:pt x="131" y="222"/>
                </a:cubicBezTo>
                <a:cubicBezTo>
                  <a:pt x="141" y="221"/>
                  <a:pt x="153" y="220"/>
                  <a:pt x="162" y="215"/>
                </a:cubicBezTo>
                <a:cubicBezTo>
                  <a:pt x="165" y="221"/>
                  <a:pt x="169" y="225"/>
                  <a:pt x="174" y="222"/>
                </a:cubicBezTo>
                <a:cubicBezTo>
                  <a:pt x="180" y="217"/>
                  <a:pt x="169" y="207"/>
                  <a:pt x="167" y="202"/>
                </a:cubicBezTo>
                <a:cubicBezTo>
                  <a:pt x="185" y="194"/>
                  <a:pt x="201" y="181"/>
                  <a:pt x="212" y="164"/>
                </a:cubicBezTo>
                <a:cubicBezTo>
                  <a:pt x="235" y="128"/>
                  <a:pt x="232" y="81"/>
                  <a:pt x="204" y="49"/>
                </a:cubicBezTo>
                <a:cubicBezTo>
                  <a:pt x="175" y="16"/>
                  <a:pt x="129" y="4"/>
                  <a:pt x="88" y="18"/>
                </a:cubicBezTo>
                <a:cubicBezTo>
                  <a:pt x="88" y="18"/>
                  <a:pt x="88" y="18"/>
                  <a:pt x="88" y="17"/>
                </a:cubicBezTo>
                <a:cubicBezTo>
                  <a:pt x="85" y="12"/>
                  <a:pt x="84" y="0"/>
                  <a:pt x="75" y="5"/>
                </a:cubicBezTo>
                <a:cubicBezTo>
                  <a:pt x="73" y="6"/>
                  <a:pt x="72" y="8"/>
                  <a:pt x="72" y="11"/>
                </a:cubicBezTo>
                <a:cubicBezTo>
                  <a:pt x="72" y="11"/>
                  <a:pt x="72" y="11"/>
                  <a:pt x="72" y="11"/>
                </a:cubicBezTo>
                <a:cubicBezTo>
                  <a:pt x="55" y="19"/>
                  <a:pt x="40" y="29"/>
                  <a:pt x="30" y="44"/>
                </a:cubicBezTo>
                <a:cubicBezTo>
                  <a:pt x="19" y="59"/>
                  <a:pt x="11" y="77"/>
                  <a:pt x="7" y="95"/>
                </a:cubicBezTo>
                <a:close/>
                <a:moveTo>
                  <a:pt x="85" y="19"/>
                </a:moveTo>
                <a:cubicBezTo>
                  <a:pt x="84" y="19"/>
                  <a:pt x="82" y="20"/>
                  <a:pt x="81" y="21"/>
                </a:cubicBezTo>
                <a:cubicBezTo>
                  <a:pt x="79" y="18"/>
                  <a:pt x="71" y="9"/>
                  <a:pt x="78" y="7"/>
                </a:cubicBezTo>
                <a:cubicBezTo>
                  <a:pt x="83" y="6"/>
                  <a:pt x="84" y="15"/>
                  <a:pt x="85" y="19"/>
                </a:cubicBezTo>
                <a:close/>
                <a:moveTo>
                  <a:pt x="58" y="87"/>
                </a:moveTo>
                <a:cubicBezTo>
                  <a:pt x="57" y="86"/>
                  <a:pt x="55" y="85"/>
                  <a:pt x="53" y="85"/>
                </a:cubicBezTo>
                <a:cubicBezTo>
                  <a:pt x="50" y="83"/>
                  <a:pt x="57" y="85"/>
                  <a:pt x="59" y="85"/>
                </a:cubicBezTo>
                <a:cubicBezTo>
                  <a:pt x="59" y="85"/>
                  <a:pt x="58" y="86"/>
                  <a:pt x="58" y="87"/>
                </a:cubicBezTo>
                <a:close/>
                <a:moveTo>
                  <a:pt x="57" y="102"/>
                </a:moveTo>
                <a:cubicBezTo>
                  <a:pt x="54" y="100"/>
                  <a:pt x="49" y="101"/>
                  <a:pt x="45" y="100"/>
                </a:cubicBezTo>
                <a:cubicBezTo>
                  <a:pt x="41" y="98"/>
                  <a:pt x="46" y="99"/>
                  <a:pt x="47" y="99"/>
                </a:cubicBezTo>
                <a:cubicBezTo>
                  <a:pt x="49" y="99"/>
                  <a:pt x="50" y="100"/>
                  <a:pt x="52" y="100"/>
                </a:cubicBezTo>
                <a:cubicBezTo>
                  <a:pt x="53" y="100"/>
                  <a:pt x="55" y="100"/>
                  <a:pt x="57" y="100"/>
                </a:cubicBezTo>
                <a:cubicBezTo>
                  <a:pt x="57" y="101"/>
                  <a:pt x="57" y="101"/>
                  <a:pt x="57" y="102"/>
                </a:cubicBezTo>
                <a:close/>
                <a:moveTo>
                  <a:pt x="57" y="98"/>
                </a:moveTo>
                <a:cubicBezTo>
                  <a:pt x="57" y="99"/>
                  <a:pt x="57" y="99"/>
                  <a:pt x="57" y="99"/>
                </a:cubicBezTo>
                <a:cubicBezTo>
                  <a:pt x="53" y="98"/>
                  <a:pt x="50" y="97"/>
                  <a:pt x="47" y="95"/>
                </a:cubicBezTo>
                <a:cubicBezTo>
                  <a:pt x="48" y="96"/>
                  <a:pt x="51" y="96"/>
                  <a:pt x="53" y="97"/>
                </a:cubicBezTo>
                <a:cubicBezTo>
                  <a:pt x="54" y="97"/>
                  <a:pt x="56" y="97"/>
                  <a:pt x="57" y="98"/>
                </a:cubicBezTo>
                <a:cubicBezTo>
                  <a:pt x="57" y="98"/>
                  <a:pt x="57" y="98"/>
                  <a:pt x="57" y="98"/>
                </a:cubicBezTo>
                <a:close/>
                <a:moveTo>
                  <a:pt x="57" y="97"/>
                </a:moveTo>
                <a:cubicBezTo>
                  <a:pt x="54" y="95"/>
                  <a:pt x="51" y="94"/>
                  <a:pt x="48" y="93"/>
                </a:cubicBezTo>
                <a:cubicBezTo>
                  <a:pt x="51" y="93"/>
                  <a:pt x="54" y="94"/>
                  <a:pt x="57" y="94"/>
                </a:cubicBezTo>
                <a:cubicBezTo>
                  <a:pt x="57" y="95"/>
                  <a:pt x="57" y="96"/>
                  <a:pt x="57" y="97"/>
                </a:cubicBezTo>
                <a:close/>
                <a:moveTo>
                  <a:pt x="52" y="91"/>
                </a:moveTo>
                <a:cubicBezTo>
                  <a:pt x="50" y="90"/>
                  <a:pt x="55" y="90"/>
                  <a:pt x="54" y="90"/>
                </a:cubicBezTo>
                <a:cubicBezTo>
                  <a:pt x="55" y="91"/>
                  <a:pt x="56" y="91"/>
                  <a:pt x="57" y="91"/>
                </a:cubicBezTo>
                <a:cubicBezTo>
                  <a:pt x="57" y="91"/>
                  <a:pt x="57" y="92"/>
                  <a:pt x="57" y="92"/>
                </a:cubicBezTo>
                <a:cubicBezTo>
                  <a:pt x="55" y="92"/>
                  <a:pt x="53" y="91"/>
                  <a:pt x="52" y="91"/>
                </a:cubicBezTo>
                <a:close/>
                <a:moveTo>
                  <a:pt x="50" y="89"/>
                </a:moveTo>
                <a:cubicBezTo>
                  <a:pt x="50" y="88"/>
                  <a:pt x="50" y="88"/>
                  <a:pt x="50" y="87"/>
                </a:cubicBezTo>
                <a:cubicBezTo>
                  <a:pt x="52" y="88"/>
                  <a:pt x="55" y="90"/>
                  <a:pt x="57" y="90"/>
                </a:cubicBezTo>
                <a:cubicBezTo>
                  <a:pt x="55" y="90"/>
                  <a:pt x="52" y="89"/>
                  <a:pt x="50" y="89"/>
                </a:cubicBezTo>
                <a:close/>
                <a:moveTo>
                  <a:pt x="50" y="84"/>
                </a:moveTo>
                <a:cubicBezTo>
                  <a:pt x="50" y="84"/>
                  <a:pt x="50" y="84"/>
                  <a:pt x="50" y="84"/>
                </a:cubicBezTo>
                <a:cubicBezTo>
                  <a:pt x="51" y="85"/>
                  <a:pt x="53" y="85"/>
                  <a:pt x="54" y="86"/>
                </a:cubicBezTo>
                <a:cubicBezTo>
                  <a:pt x="55" y="86"/>
                  <a:pt x="61" y="88"/>
                  <a:pt x="56" y="87"/>
                </a:cubicBezTo>
                <a:cubicBezTo>
                  <a:pt x="54" y="87"/>
                  <a:pt x="52" y="86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4"/>
                  <a:pt x="50" y="84"/>
                </a:cubicBezTo>
                <a:close/>
                <a:moveTo>
                  <a:pt x="58" y="88"/>
                </a:moveTo>
                <a:cubicBezTo>
                  <a:pt x="58" y="88"/>
                  <a:pt x="58" y="89"/>
                  <a:pt x="58" y="89"/>
                </a:cubicBezTo>
                <a:cubicBezTo>
                  <a:pt x="57" y="89"/>
                  <a:pt x="56" y="89"/>
                  <a:pt x="55" y="88"/>
                </a:cubicBezTo>
                <a:cubicBezTo>
                  <a:pt x="55" y="88"/>
                  <a:pt x="51" y="87"/>
                  <a:pt x="53" y="87"/>
                </a:cubicBezTo>
                <a:cubicBezTo>
                  <a:pt x="55" y="88"/>
                  <a:pt x="56" y="88"/>
                  <a:pt x="58" y="88"/>
                </a:cubicBezTo>
                <a:close/>
                <a:moveTo>
                  <a:pt x="56" y="107"/>
                </a:moveTo>
                <a:cubicBezTo>
                  <a:pt x="54" y="107"/>
                  <a:pt x="52" y="106"/>
                  <a:pt x="50" y="106"/>
                </a:cubicBezTo>
                <a:cubicBezTo>
                  <a:pt x="48" y="105"/>
                  <a:pt x="46" y="105"/>
                  <a:pt x="45" y="104"/>
                </a:cubicBezTo>
                <a:cubicBezTo>
                  <a:pt x="43" y="103"/>
                  <a:pt x="41" y="102"/>
                  <a:pt x="45" y="103"/>
                </a:cubicBezTo>
                <a:cubicBezTo>
                  <a:pt x="49" y="103"/>
                  <a:pt x="53" y="105"/>
                  <a:pt x="57" y="104"/>
                </a:cubicBezTo>
                <a:cubicBezTo>
                  <a:pt x="57" y="105"/>
                  <a:pt x="57" y="106"/>
                  <a:pt x="56" y="107"/>
                </a:cubicBezTo>
                <a:close/>
                <a:moveTo>
                  <a:pt x="46" y="107"/>
                </a:moveTo>
                <a:cubicBezTo>
                  <a:pt x="47" y="107"/>
                  <a:pt x="48" y="108"/>
                  <a:pt x="49" y="108"/>
                </a:cubicBezTo>
                <a:cubicBezTo>
                  <a:pt x="51" y="108"/>
                  <a:pt x="53" y="109"/>
                  <a:pt x="55" y="109"/>
                </a:cubicBezTo>
                <a:cubicBezTo>
                  <a:pt x="54" y="109"/>
                  <a:pt x="53" y="110"/>
                  <a:pt x="51" y="110"/>
                </a:cubicBezTo>
                <a:cubicBezTo>
                  <a:pt x="50" y="110"/>
                  <a:pt x="49" y="109"/>
                  <a:pt x="47" y="109"/>
                </a:cubicBezTo>
                <a:cubicBezTo>
                  <a:pt x="46" y="109"/>
                  <a:pt x="44" y="108"/>
                  <a:pt x="43" y="108"/>
                </a:cubicBezTo>
                <a:cubicBezTo>
                  <a:pt x="41" y="106"/>
                  <a:pt x="46" y="107"/>
                  <a:pt x="46" y="107"/>
                </a:cubicBezTo>
                <a:close/>
                <a:moveTo>
                  <a:pt x="41" y="103"/>
                </a:moveTo>
                <a:cubicBezTo>
                  <a:pt x="41" y="103"/>
                  <a:pt x="41" y="102"/>
                  <a:pt x="41" y="102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5" y="105"/>
                  <a:pt x="49" y="106"/>
                  <a:pt x="54" y="107"/>
                </a:cubicBezTo>
                <a:cubicBezTo>
                  <a:pt x="54" y="107"/>
                  <a:pt x="55" y="108"/>
                  <a:pt x="56" y="108"/>
                </a:cubicBezTo>
                <a:cubicBezTo>
                  <a:pt x="56" y="108"/>
                  <a:pt x="56" y="108"/>
                  <a:pt x="56" y="108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54" y="108"/>
                  <a:pt x="52" y="108"/>
                  <a:pt x="50" y="107"/>
                </a:cubicBezTo>
                <a:cubicBezTo>
                  <a:pt x="47" y="107"/>
                  <a:pt x="44" y="106"/>
                  <a:pt x="41" y="106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40" y="105"/>
                  <a:pt x="40" y="104"/>
                  <a:pt x="41" y="103"/>
                </a:cubicBezTo>
                <a:close/>
                <a:moveTo>
                  <a:pt x="41" y="102"/>
                </a:moveTo>
                <a:cubicBezTo>
                  <a:pt x="42" y="101"/>
                  <a:pt x="42" y="100"/>
                  <a:pt x="43" y="99"/>
                </a:cubicBezTo>
                <a:cubicBezTo>
                  <a:pt x="46" y="101"/>
                  <a:pt x="51" y="101"/>
                  <a:pt x="54" y="102"/>
                </a:cubicBezTo>
                <a:cubicBezTo>
                  <a:pt x="55" y="102"/>
                  <a:pt x="56" y="102"/>
                  <a:pt x="57" y="103"/>
                </a:cubicBezTo>
                <a:cubicBezTo>
                  <a:pt x="57" y="103"/>
                  <a:pt x="57" y="103"/>
                  <a:pt x="57" y="104"/>
                </a:cubicBezTo>
                <a:cubicBezTo>
                  <a:pt x="57" y="104"/>
                  <a:pt x="56" y="104"/>
                  <a:pt x="55" y="104"/>
                </a:cubicBezTo>
                <a:cubicBezTo>
                  <a:pt x="53" y="103"/>
                  <a:pt x="51" y="103"/>
                  <a:pt x="50" y="103"/>
                </a:cubicBezTo>
                <a:cubicBezTo>
                  <a:pt x="47" y="102"/>
                  <a:pt x="44" y="102"/>
                  <a:pt x="41" y="102"/>
                </a:cubicBezTo>
                <a:cubicBezTo>
                  <a:pt x="41" y="102"/>
                  <a:pt x="41" y="102"/>
                  <a:pt x="41" y="102"/>
                </a:cubicBezTo>
                <a:close/>
                <a:moveTo>
                  <a:pt x="44" y="98"/>
                </a:moveTo>
                <a:cubicBezTo>
                  <a:pt x="44" y="97"/>
                  <a:pt x="44" y="97"/>
                  <a:pt x="45" y="96"/>
                </a:cubicBezTo>
                <a:cubicBezTo>
                  <a:pt x="45" y="96"/>
                  <a:pt x="45" y="96"/>
                  <a:pt x="45" y="96"/>
                </a:cubicBezTo>
                <a:cubicBezTo>
                  <a:pt x="47" y="97"/>
                  <a:pt x="49" y="97"/>
                  <a:pt x="51" y="98"/>
                </a:cubicBezTo>
                <a:cubicBezTo>
                  <a:pt x="52" y="98"/>
                  <a:pt x="54" y="99"/>
                  <a:pt x="55" y="99"/>
                </a:cubicBezTo>
                <a:cubicBezTo>
                  <a:pt x="57" y="100"/>
                  <a:pt x="57" y="100"/>
                  <a:pt x="56" y="100"/>
                </a:cubicBezTo>
                <a:cubicBezTo>
                  <a:pt x="52" y="99"/>
                  <a:pt x="48" y="98"/>
                  <a:pt x="44" y="98"/>
                </a:cubicBezTo>
                <a:close/>
                <a:moveTo>
                  <a:pt x="46" y="95"/>
                </a:moveTo>
                <a:cubicBezTo>
                  <a:pt x="46" y="94"/>
                  <a:pt x="47" y="94"/>
                  <a:pt x="47" y="93"/>
                </a:cubicBezTo>
                <a:cubicBezTo>
                  <a:pt x="49" y="94"/>
                  <a:pt x="52" y="95"/>
                  <a:pt x="54" y="96"/>
                </a:cubicBezTo>
                <a:cubicBezTo>
                  <a:pt x="55" y="96"/>
                  <a:pt x="59" y="98"/>
                  <a:pt x="55" y="97"/>
                </a:cubicBezTo>
                <a:cubicBezTo>
                  <a:pt x="52" y="96"/>
                  <a:pt x="49" y="95"/>
                  <a:pt x="46" y="95"/>
                </a:cubicBezTo>
                <a:close/>
                <a:moveTo>
                  <a:pt x="48" y="92"/>
                </a:moveTo>
                <a:cubicBezTo>
                  <a:pt x="48" y="92"/>
                  <a:pt x="49" y="91"/>
                  <a:pt x="49" y="90"/>
                </a:cubicBezTo>
                <a:cubicBezTo>
                  <a:pt x="51" y="91"/>
                  <a:pt x="53" y="92"/>
                  <a:pt x="55" y="92"/>
                </a:cubicBezTo>
                <a:cubicBezTo>
                  <a:pt x="58" y="93"/>
                  <a:pt x="55" y="93"/>
                  <a:pt x="53" y="93"/>
                </a:cubicBezTo>
                <a:cubicBezTo>
                  <a:pt x="51" y="93"/>
                  <a:pt x="50" y="92"/>
                  <a:pt x="48" y="92"/>
                </a:cubicBezTo>
                <a:close/>
                <a:moveTo>
                  <a:pt x="45" y="81"/>
                </a:moveTo>
                <a:cubicBezTo>
                  <a:pt x="45" y="81"/>
                  <a:pt x="44" y="82"/>
                  <a:pt x="44" y="82"/>
                </a:cubicBezTo>
                <a:cubicBezTo>
                  <a:pt x="40" y="80"/>
                  <a:pt x="36" y="79"/>
                  <a:pt x="31" y="78"/>
                </a:cubicBezTo>
                <a:cubicBezTo>
                  <a:pt x="28" y="76"/>
                  <a:pt x="32" y="78"/>
                  <a:pt x="34" y="78"/>
                </a:cubicBezTo>
                <a:cubicBezTo>
                  <a:pt x="35" y="78"/>
                  <a:pt x="36" y="79"/>
                  <a:pt x="37" y="79"/>
                </a:cubicBezTo>
                <a:cubicBezTo>
                  <a:pt x="45" y="80"/>
                  <a:pt x="52" y="82"/>
                  <a:pt x="60" y="83"/>
                </a:cubicBezTo>
                <a:cubicBezTo>
                  <a:pt x="60" y="83"/>
                  <a:pt x="59" y="84"/>
                  <a:pt x="59" y="84"/>
                </a:cubicBezTo>
                <a:cubicBezTo>
                  <a:pt x="59" y="84"/>
                  <a:pt x="59" y="84"/>
                  <a:pt x="59" y="84"/>
                </a:cubicBezTo>
                <a:cubicBezTo>
                  <a:pt x="59" y="84"/>
                  <a:pt x="59" y="84"/>
                  <a:pt x="59" y="84"/>
                </a:cubicBezTo>
                <a:cubicBezTo>
                  <a:pt x="56" y="84"/>
                  <a:pt x="53" y="83"/>
                  <a:pt x="50" y="83"/>
                </a:cubicBezTo>
                <a:cubicBezTo>
                  <a:pt x="50" y="83"/>
                  <a:pt x="50" y="83"/>
                  <a:pt x="50" y="84"/>
                </a:cubicBezTo>
                <a:cubicBezTo>
                  <a:pt x="49" y="82"/>
                  <a:pt x="48" y="81"/>
                  <a:pt x="45" y="81"/>
                </a:cubicBezTo>
                <a:close/>
                <a:moveTo>
                  <a:pt x="86" y="95"/>
                </a:moveTo>
                <a:cubicBezTo>
                  <a:pt x="95" y="99"/>
                  <a:pt x="104" y="102"/>
                  <a:pt x="114" y="105"/>
                </a:cubicBezTo>
                <a:cubicBezTo>
                  <a:pt x="115" y="105"/>
                  <a:pt x="118" y="106"/>
                  <a:pt x="120" y="107"/>
                </a:cubicBezTo>
                <a:cubicBezTo>
                  <a:pt x="120" y="107"/>
                  <a:pt x="120" y="107"/>
                  <a:pt x="120" y="107"/>
                </a:cubicBezTo>
                <a:cubicBezTo>
                  <a:pt x="119" y="107"/>
                  <a:pt x="116" y="107"/>
                  <a:pt x="116" y="107"/>
                </a:cubicBezTo>
                <a:cubicBezTo>
                  <a:pt x="114" y="106"/>
                  <a:pt x="111" y="105"/>
                  <a:pt x="109" y="104"/>
                </a:cubicBezTo>
                <a:cubicBezTo>
                  <a:pt x="103" y="101"/>
                  <a:pt x="96" y="101"/>
                  <a:pt x="90" y="99"/>
                </a:cubicBezTo>
                <a:cubicBezTo>
                  <a:pt x="84" y="98"/>
                  <a:pt x="78" y="96"/>
                  <a:pt x="73" y="94"/>
                </a:cubicBezTo>
                <a:cubicBezTo>
                  <a:pt x="71" y="93"/>
                  <a:pt x="69" y="92"/>
                  <a:pt x="67" y="92"/>
                </a:cubicBezTo>
                <a:cubicBezTo>
                  <a:pt x="67" y="92"/>
                  <a:pt x="67" y="91"/>
                  <a:pt x="67" y="91"/>
                </a:cubicBezTo>
                <a:cubicBezTo>
                  <a:pt x="68" y="90"/>
                  <a:pt x="68" y="90"/>
                  <a:pt x="68" y="89"/>
                </a:cubicBezTo>
                <a:cubicBezTo>
                  <a:pt x="68" y="89"/>
                  <a:pt x="68" y="89"/>
                  <a:pt x="68" y="89"/>
                </a:cubicBezTo>
                <a:cubicBezTo>
                  <a:pt x="74" y="92"/>
                  <a:pt x="80" y="94"/>
                  <a:pt x="86" y="95"/>
                </a:cubicBezTo>
                <a:close/>
                <a:moveTo>
                  <a:pt x="91" y="97"/>
                </a:moveTo>
                <a:cubicBezTo>
                  <a:pt x="92" y="97"/>
                  <a:pt x="94" y="98"/>
                  <a:pt x="96" y="98"/>
                </a:cubicBezTo>
                <a:cubicBezTo>
                  <a:pt x="103" y="100"/>
                  <a:pt x="112" y="103"/>
                  <a:pt x="119" y="103"/>
                </a:cubicBezTo>
                <a:cubicBezTo>
                  <a:pt x="119" y="104"/>
                  <a:pt x="119" y="105"/>
                  <a:pt x="120" y="106"/>
                </a:cubicBezTo>
                <a:cubicBezTo>
                  <a:pt x="117" y="105"/>
                  <a:pt x="114" y="104"/>
                  <a:pt x="111" y="103"/>
                </a:cubicBezTo>
                <a:cubicBezTo>
                  <a:pt x="106" y="101"/>
                  <a:pt x="101" y="100"/>
                  <a:pt x="96" y="98"/>
                </a:cubicBezTo>
                <a:cubicBezTo>
                  <a:pt x="94" y="98"/>
                  <a:pt x="92" y="97"/>
                  <a:pt x="91" y="97"/>
                </a:cubicBezTo>
                <a:close/>
                <a:moveTo>
                  <a:pt x="120" y="102"/>
                </a:moveTo>
                <a:cubicBezTo>
                  <a:pt x="117" y="101"/>
                  <a:pt x="115" y="101"/>
                  <a:pt x="112" y="100"/>
                </a:cubicBezTo>
                <a:cubicBezTo>
                  <a:pt x="107" y="99"/>
                  <a:pt x="103" y="97"/>
                  <a:pt x="98" y="96"/>
                </a:cubicBezTo>
                <a:cubicBezTo>
                  <a:pt x="89" y="92"/>
                  <a:pt x="78" y="90"/>
                  <a:pt x="70" y="85"/>
                </a:cubicBezTo>
                <a:cubicBezTo>
                  <a:pt x="77" y="89"/>
                  <a:pt x="88" y="91"/>
                  <a:pt x="95" y="93"/>
                </a:cubicBezTo>
                <a:cubicBezTo>
                  <a:pt x="104" y="95"/>
                  <a:pt x="113" y="96"/>
                  <a:pt x="121" y="100"/>
                </a:cubicBezTo>
                <a:cubicBezTo>
                  <a:pt x="120" y="100"/>
                  <a:pt x="120" y="101"/>
                  <a:pt x="120" y="102"/>
                </a:cubicBezTo>
                <a:close/>
                <a:moveTo>
                  <a:pt x="120" y="110"/>
                </a:moveTo>
                <a:cubicBezTo>
                  <a:pt x="117" y="108"/>
                  <a:pt x="112" y="107"/>
                  <a:pt x="109" y="106"/>
                </a:cubicBezTo>
                <a:cubicBezTo>
                  <a:pt x="104" y="104"/>
                  <a:pt x="99" y="103"/>
                  <a:pt x="94" y="101"/>
                </a:cubicBezTo>
                <a:cubicBezTo>
                  <a:pt x="88" y="99"/>
                  <a:pt x="82" y="98"/>
                  <a:pt x="77" y="96"/>
                </a:cubicBezTo>
                <a:cubicBezTo>
                  <a:pt x="84" y="98"/>
                  <a:pt x="91" y="100"/>
                  <a:pt x="98" y="102"/>
                </a:cubicBezTo>
                <a:cubicBezTo>
                  <a:pt x="103" y="103"/>
                  <a:pt x="107" y="104"/>
                  <a:pt x="111" y="105"/>
                </a:cubicBezTo>
                <a:cubicBezTo>
                  <a:pt x="114" y="107"/>
                  <a:pt x="117" y="108"/>
                  <a:pt x="120" y="108"/>
                </a:cubicBezTo>
                <a:cubicBezTo>
                  <a:pt x="120" y="108"/>
                  <a:pt x="120" y="109"/>
                  <a:pt x="120" y="110"/>
                </a:cubicBezTo>
                <a:close/>
                <a:moveTo>
                  <a:pt x="122" y="113"/>
                </a:moveTo>
                <a:cubicBezTo>
                  <a:pt x="118" y="112"/>
                  <a:pt x="114" y="111"/>
                  <a:pt x="110" y="110"/>
                </a:cubicBezTo>
                <a:cubicBezTo>
                  <a:pt x="106" y="108"/>
                  <a:pt x="102" y="107"/>
                  <a:pt x="99" y="105"/>
                </a:cubicBezTo>
                <a:cubicBezTo>
                  <a:pt x="103" y="106"/>
                  <a:pt x="106" y="107"/>
                  <a:pt x="110" y="109"/>
                </a:cubicBezTo>
                <a:cubicBezTo>
                  <a:pt x="114" y="110"/>
                  <a:pt x="117" y="111"/>
                  <a:pt x="121" y="111"/>
                </a:cubicBezTo>
                <a:cubicBezTo>
                  <a:pt x="121" y="112"/>
                  <a:pt x="122" y="113"/>
                  <a:pt x="122" y="113"/>
                </a:cubicBezTo>
                <a:close/>
                <a:moveTo>
                  <a:pt x="123" y="117"/>
                </a:moveTo>
                <a:cubicBezTo>
                  <a:pt x="114" y="113"/>
                  <a:pt x="105" y="111"/>
                  <a:pt x="96" y="109"/>
                </a:cubicBezTo>
                <a:cubicBezTo>
                  <a:pt x="85" y="106"/>
                  <a:pt x="74" y="103"/>
                  <a:pt x="64" y="100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99"/>
                  <a:pt x="64" y="99"/>
                  <a:pt x="64" y="98"/>
                </a:cubicBezTo>
                <a:cubicBezTo>
                  <a:pt x="75" y="102"/>
                  <a:pt x="86" y="105"/>
                  <a:pt x="97" y="109"/>
                </a:cubicBezTo>
                <a:cubicBezTo>
                  <a:pt x="102" y="110"/>
                  <a:pt x="107" y="111"/>
                  <a:pt x="112" y="113"/>
                </a:cubicBezTo>
                <a:cubicBezTo>
                  <a:pt x="115" y="114"/>
                  <a:pt x="119" y="115"/>
                  <a:pt x="123" y="115"/>
                </a:cubicBezTo>
                <a:cubicBezTo>
                  <a:pt x="123" y="116"/>
                  <a:pt x="123" y="117"/>
                  <a:pt x="123" y="117"/>
                </a:cubicBezTo>
                <a:close/>
                <a:moveTo>
                  <a:pt x="124" y="121"/>
                </a:moveTo>
                <a:cubicBezTo>
                  <a:pt x="116" y="117"/>
                  <a:pt x="107" y="114"/>
                  <a:pt x="98" y="111"/>
                </a:cubicBezTo>
                <a:cubicBezTo>
                  <a:pt x="91" y="109"/>
                  <a:pt x="84" y="106"/>
                  <a:pt x="77" y="104"/>
                </a:cubicBezTo>
                <a:cubicBezTo>
                  <a:pt x="77" y="104"/>
                  <a:pt x="78" y="104"/>
                  <a:pt x="79" y="105"/>
                </a:cubicBezTo>
                <a:cubicBezTo>
                  <a:pt x="84" y="106"/>
                  <a:pt x="89" y="107"/>
                  <a:pt x="94" y="109"/>
                </a:cubicBezTo>
                <a:cubicBezTo>
                  <a:pt x="104" y="111"/>
                  <a:pt x="114" y="114"/>
                  <a:pt x="124" y="118"/>
                </a:cubicBezTo>
                <a:cubicBezTo>
                  <a:pt x="124" y="119"/>
                  <a:pt x="124" y="120"/>
                  <a:pt x="124" y="121"/>
                </a:cubicBezTo>
                <a:close/>
                <a:moveTo>
                  <a:pt x="71" y="111"/>
                </a:moveTo>
                <a:cubicBezTo>
                  <a:pt x="78" y="113"/>
                  <a:pt x="84" y="115"/>
                  <a:pt x="91" y="116"/>
                </a:cubicBezTo>
                <a:cubicBezTo>
                  <a:pt x="97" y="118"/>
                  <a:pt x="103" y="120"/>
                  <a:pt x="109" y="122"/>
                </a:cubicBezTo>
                <a:cubicBezTo>
                  <a:pt x="112" y="123"/>
                  <a:pt x="115" y="124"/>
                  <a:pt x="119" y="125"/>
                </a:cubicBezTo>
                <a:cubicBezTo>
                  <a:pt x="120" y="125"/>
                  <a:pt x="122" y="126"/>
                  <a:pt x="124" y="127"/>
                </a:cubicBezTo>
                <a:cubicBezTo>
                  <a:pt x="124" y="128"/>
                  <a:pt x="124" y="129"/>
                  <a:pt x="124" y="130"/>
                </a:cubicBezTo>
                <a:cubicBezTo>
                  <a:pt x="114" y="126"/>
                  <a:pt x="104" y="123"/>
                  <a:pt x="94" y="120"/>
                </a:cubicBezTo>
                <a:cubicBezTo>
                  <a:pt x="89" y="118"/>
                  <a:pt x="83" y="116"/>
                  <a:pt x="77" y="115"/>
                </a:cubicBezTo>
                <a:cubicBezTo>
                  <a:pt x="72" y="113"/>
                  <a:pt x="67" y="112"/>
                  <a:pt x="63" y="110"/>
                </a:cubicBezTo>
                <a:cubicBezTo>
                  <a:pt x="63" y="110"/>
                  <a:pt x="63" y="109"/>
                  <a:pt x="63" y="109"/>
                </a:cubicBezTo>
                <a:cubicBezTo>
                  <a:pt x="66" y="110"/>
                  <a:pt x="69" y="110"/>
                  <a:pt x="71" y="111"/>
                </a:cubicBezTo>
                <a:close/>
                <a:moveTo>
                  <a:pt x="124" y="126"/>
                </a:moveTo>
                <a:cubicBezTo>
                  <a:pt x="120" y="123"/>
                  <a:pt x="116" y="122"/>
                  <a:pt x="112" y="120"/>
                </a:cubicBezTo>
                <a:cubicBezTo>
                  <a:pt x="106" y="119"/>
                  <a:pt x="102" y="117"/>
                  <a:pt x="96" y="115"/>
                </a:cubicBezTo>
                <a:cubicBezTo>
                  <a:pt x="91" y="113"/>
                  <a:pt x="86" y="112"/>
                  <a:pt x="80" y="110"/>
                </a:cubicBezTo>
                <a:cubicBezTo>
                  <a:pt x="79" y="110"/>
                  <a:pt x="79" y="109"/>
                  <a:pt x="78" y="109"/>
                </a:cubicBezTo>
                <a:cubicBezTo>
                  <a:pt x="78" y="109"/>
                  <a:pt x="78" y="109"/>
                  <a:pt x="78" y="109"/>
                </a:cubicBezTo>
                <a:cubicBezTo>
                  <a:pt x="83" y="111"/>
                  <a:pt x="89" y="112"/>
                  <a:pt x="94" y="113"/>
                </a:cubicBezTo>
                <a:cubicBezTo>
                  <a:pt x="104" y="116"/>
                  <a:pt x="114" y="121"/>
                  <a:pt x="124" y="123"/>
                </a:cubicBezTo>
                <a:cubicBezTo>
                  <a:pt x="124" y="124"/>
                  <a:pt x="124" y="125"/>
                  <a:pt x="124" y="126"/>
                </a:cubicBezTo>
                <a:close/>
                <a:moveTo>
                  <a:pt x="124" y="134"/>
                </a:moveTo>
                <a:cubicBezTo>
                  <a:pt x="121" y="132"/>
                  <a:pt x="118" y="131"/>
                  <a:pt x="116" y="130"/>
                </a:cubicBezTo>
                <a:cubicBezTo>
                  <a:pt x="118" y="130"/>
                  <a:pt x="121" y="131"/>
                  <a:pt x="123" y="131"/>
                </a:cubicBezTo>
                <a:cubicBezTo>
                  <a:pt x="124" y="132"/>
                  <a:pt x="123" y="132"/>
                  <a:pt x="124" y="132"/>
                </a:cubicBezTo>
                <a:cubicBezTo>
                  <a:pt x="124" y="133"/>
                  <a:pt x="124" y="133"/>
                  <a:pt x="124" y="134"/>
                </a:cubicBezTo>
                <a:close/>
                <a:moveTo>
                  <a:pt x="126" y="139"/>
                </a:moveTo>
                <a:cubicBezTo>
                  <a:pt x="118" y="134"/>
                  <a:pt x="109" y="131"/>
                  <a:pt x="101" y="128"/>
                </a:cubicBezTo>
                <a:cubicBezTo>
                  <a:pt x="105" y="129"/>
                  <a:pt x="109" y="130"/>
                  <a:pt x="113" y="132"/>
                </a:cubicBezTo>
                <a:cubicBezTo>
                  <a:pt x="117" y="133"/>
                  <a:pt x="121" y="136"/>
                  <a:pt x="125" y="137"/>
                </a:cubicBezTo>
                <a:cubicBezTo>
                  <a:pt x="125" y="137"/>
                  <a:pt x="125" y="138"/>
                  <a:pt x="126" y="139"/>
                </a:cubicBezTo>
                <a:cubicBezTo>
                  <a:pt x="126" y="139"/>
                  <a:pt x="126" y="139"/>
                  <a:pt x="126" y="139"/>
                </a:cubicBezTo>
                <a:close/>
                <a:moveTo>
                  <a:pt x="127" y="142"/>
                </a:moveTo>
                <a:cubicBezTo>
                  <a:pt x="123" y="140"/>
                  <a:pt x="119" y="139"/>
                  <a:pt x="115" y="137"/>
                </a:cubicBezTo>
                <a:cubicBezTo>
                  <a:pt x="109" y="135"/>
                  <a:pt x="103" y="133"/>
                  <a:pt x="97" y="131"/>
                </a:cubicBezTo>
                <a:cubicBezTo>
                  <a:pt x="94" y="130"/>
                  <a:pt x="91" y="129"/>
                  <a:pt x="88" y="127"/>
                </a:cubicBezTo>
                <a:cubicBezTo>
                  <a:pt x="90" y="128"/>
                  <a:pt x="92" y="128"/>
                  <a:pt x="94" y="129"/>
                </a:cubicBezTo>
                <a:cubicBezTo>
                  <a:pt x="101" y="131"/>
                  <a:pt x="109" y="133"/>
                  <a:pt x="115" y="136"/>
                </a:cubicBezTo>
                <a:cubicBezTo>
                  <a:pt x="119" y="138"/>
                  <a:pt x="123" y="140"/>
                  <a:pt x="127" y="141"/>
                </a:cubicBezTo>
                <a:cubicBezTo>
                  <a:pt x="127" y="141"/>
                  <a:pt x="127" y="141"/>
                  <a:pt x="127" y="142"/>
                </a:cubicBezTo>
                <a:close/>
                <a:moveTo>
                  <a:pt x="130" y="147"/>
                </a:moveTo>
                <a:cubicBezTo>
                  <a:pt x="125" y="145"/>
                  <a:pt x="121" y="144"/>
                  <a:pt x="116" y="142"/>
                </a:cubicBezTo>
                <a:cubicBezTo>
                  <a:pt x="110" y="139"/>
                  <a:pt x="103" y="137"/>
                  <a:pt x="97" y="134"/>
                </a:cubicBezTo>
                <a:cubicBezTo>
                  <a:pt x="96" y="134"/>
                  <a:pt x="96" y="134"/>
                  <a:pt x="95" y="134"/>
                </a:cubicBezTo>
                <a:cubicBezTo>
                  <a:pt x="101" y="136"/>
                  <a:pt x="107" y="137"/>
                  <a:pt x="113" y="140"/>
                </a:cubicBezTo>
                <a:cubicBezTo>
                  <a:pt x="118" y="141"/>
                  <a:pt x="123" y="143"/>
                  <a:pt x="128" y="144"/>
                </a:cubicBezTo>
                <a:cubicBezTo>
                  <a:pt x="129" y="145"/>
                  <a:pt x="129" y="146"/>
                  <a:pt x="130" y="147"/>
                </a:cubicBezTo>
                <a:close/>
                <a:moveTo>
                  <a:pt x="81" y="130"/>
                </a:moveTo>
                <a:cubicBezTo>
                  <a:pt x="85" y="131"/>
                  <a:pt x="89" y="133"/>
                  <a:pt x="93" y="134"/>
                </a:cubicBezTo>
                <a:cubicBezTo>
                  <a:pt x="100" y="136"/>
                  <a:pt x="106" y="139"/>
                  <a:pt x="113" y="141"/>
                </a:cubicBezTo>
                <a:cubicBezTo>
                  <a:pt x="119" y="144"/>
                  <a:pt x="125" y="145"/>
                  <a:pt x="130" y="148"/>
                </a:cubicBezTo>
                <a:cubicBezTo>
                  <a:pt x="130" y="148"/>
                  <a:pt x="130" y="148"/>
                  <a:pt x="130" y="148"/>
                </a:cubicBezTo>
                <a:cubicBezTo>
                  <a:pt x="125" y="145"/>
                  <a:pt x="118" y="144"/>
                  <a:pt x="112" y="142"/>
                </a:cubicBezTo>
                <a:cubicBezTo>
                  <a:pt x="106" y="139"/>
                  <a:pt x="100" y="138"/>
                  <a:pt x="94" y="135"/>
                </a:cubicBezTo>
                <a:cubicBezTo>
                  <a:pt x="87" y="133"/>
                  <a:pt x="80" y="131"/>
                  <a:pt x="73" y="129"/>
                </a:cubicBezTo>
                <a:cubicBezTo>
                  <a:pt x="68" y="127"/>
                  <a:pt x="62" y="124"/>
                  <a:pt x="56" y="123"/>
                </a:cubicBezTo>
                <a:cubicBezTo>
                  <a:pt x="56" y="122"/>
                  <a:pt x="56" y="122"/>
                  <a:pt x="56" y="121"/>
                </a:cubicBezTo>
                <a:cubicBezTo>
                  <a:pt x="58" y="122"/>
                  <a:pt x="60" y="122"/>
                  <a:pt x="62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7" y="124"/>
                  <a:pt x="70" y="126"/>
                  <a:pt x="73" y="127"/>
                </a:cubicBezTo>
                <a:cubicBezTo>
                  <a:pt x="76" y="128"/>
                  <a:pt x="78" y="129"/>
                  <a:pt x="81" y="130"/>
                </a:cubicBezTo>
                <a:close/>
                <a:moveTo>
                  <a:pt x="75" y="130"/>
                </a:moveTo>
                <a:cubicBezTo>
                  <a:pt x="75" y="130"/>
                  <a:pt x="76" y="130"/>
                  <a:pt x="76" y="131"/>
                </a:cubicBezTo>
                <a:cubicBezTo>
                  <a:pt x="76" y="130"/>
                  <a:pt x="76" y="130"/>
                  <a:pt x="76" y="130"/>
                </a:cubicBezTo>
                <a:cubicBezTo>
                  <a:pt x="72" y="129"/>
                  <a:pt x="69" y="128"/>
                  <a:pt x="66" y="127"/>
                </a:cubicBezTo>
                <a:cubicBezTo>
                  <a:pt x="69" y="128"/>
                  <a:pt x="72" y="129"/>
                  <a:pt x="75" y="130"/>
                </a:cubicBezTo>
                <a:close/>
                <a:moveTo>
                  <a:pt x="131" y="153"/>
                </a:moveTo>
                <a:cubicBezTo>
                  <a:pt x="120" y="147"/>
                  <a:pt x="108" y="143"/>
                  <a:pt x="96" y="138"/>
                </a:cubicBezTo>
                <a:cubicBezTo>
                  <a:pt x="91" y="136"/>
                  <a:pt x="87" y="134"/>
                  <a:pt x="82" y="133"/>
                </a:cubicBezTo>
                <a:cubicBezTo>
                  <a:pt x="87" y="134"/>
                  <a:pt x="91" y="135"/>
                  <a:pt x="95" y="137"/>
                </a:cubicBezTo>
                <a:cubicBezTo>
                  <a:pt x="102" y="139"/>
                  <a:pt x="109" y="141"/>
                  <a:pt x="115" y="143"/>
                </a:cubicBezTo>
                <a:cubicBezTo>
                  <a:pt x="119" y="144"/>
                  <a:pt x="122" y="146"/>
                  <a:pt x="126" y="147"/>
                </a:cubicBezTo>
                <a:cubicBezTo>
                  <a:pt x="127" y="148"/>
                  <a:pt x="129" y="149"/>
                  <a:pt x="130" y="149"/>
                </a:cubicBezTo>
                <a:cubicBezTo>
                  <a:pt x="131" y="150"/>
                  <a:pt x="131" y="152"/>
                  <a:pt x="131" y="153"/>
                </a:cubicBezTo>
                <a:close/>
                <a:moveTo>
                  <a:pt x="63" y="130"/>
                </a:moveTo>
                <a:cubicBezTo>
                  <a:pt x="67" y="131"/>
                  <a:pt x="70" y="132"/>
                  <a:pt x="73" y="133"/>
                </a:cubicBezTo>
                <a:cubicBezTo>
                  <a:pt x="80" y="135"/>
                  <a:pt x="87" y="138"/>
                  <a:pt x="94" y="141"/>
                </a:cubicBezTo>
                <a:cubicBezTo>
                  <a:pt x="100" y="143"/>
                  <a:pt x="107" y="146"/>
                  <a:pt x="114" y="149"/>
                </a:cubicBezTo>
                <a:cubicBezTo>
                  <a:pt x="120" y="151"/>
                  <a:pt x="126" y="153"/>
                  <a:pt x="132" y="155"/>
                </a:cubicBezTo>
                <a:cubicBezTo>
                  <a:pt x="132" y="156"/>
                  <a:pt x="132" y="158"/>
                  <a:pt x="132" y="159"/>
                </a:cubicBezTo>
                <a:cubicBezTo>
                  <a:pt x="121" y="152"/>
                  <a:pt x="109" y="148"/>
                  <a:pt x="97" y="143"/>
                </a:cubicBezTo>
                <a:cubicBezTo>
                  <a:pt x="90" y="140"/>
                  <a:pt x="84" y="137"/>
                  <a:pt x="77" y="135"/>
                </a:cubicBezTo>
                <a:cubicBezTo>
                  <a:pt x="71" y="133"/>
                  <a:pt x="64" y="131"/>
                  <a:pt x="58" y="127"/>
                </a:cubicBezTo>
                <a:cubicBezTo>
                  <a:pt x="55" y="125"/>
                  <a:pt x="62" y="129"/>
                  <a:pt x="63" y="130"/>
                </a:cubicBezTo>
                <a:close/>
                <a:moveTo>
                  <a:pt x="133" y="164"/>
                </a:moveTo>
                <a:cubicBezTo>
                  <a:pt x="128" y="161"/>
                  <a:pt x="122" y="160"/>
                  <a:pt x="117" y="157"/>
                </a:cubicBezTo>
                <a:cubicBezTo>
                  <a:pt x="110" y="155"/>
                  <a:pt x="104" y="152"/>
                  <a:pt x="97" y="149"/>
                </a:cubicBezTo>
                <a:cubicBezTo>
                  <a:pt x="95" y="148"/>
                  <a:pt x="93" y="146"/>
                  <a:pt x="91" y="145"/>
                </a:cubicBezTo>
                <a:cubicBezTo>
                  <a:pt x="92" y="146"/>
                  <a:pt x="94" y="146"/>
                  <a:pt x="96" y="147"/>
                </a:cubicBezTo>
                <a:cubicBezTo>
                  <a:pt x="103" y="149"/>
                  <a:pt x="110" y="151"/>
                  <a:pt x="117" y="154"/>
                </a:cubicBezTo>
                <a:cubicBezTo>
                  <a:pt x="122" y="156"/>
                  <a:pt x="127" y="158"/>
                  <a:pt x="132" y="160"/>
                </a:cubicBezTo>
                <a:cubicBezTo>
                  <a:pt x="133" y="161"/>
                  <a:pt x="133" y="163"/>
                  <a:pt x="133" y="164"/>
                </a:cubicBezTo>
                <a:close/>
                <a:moveTo>
                  <a:pt x="129" y="163"/>
                </a:moveTo>
                <a:cubicBezTo>
                  <a:pt x="129" y="163"/>
                  <a:pt x="129" y="163"/>
                  <a:pt x="129" y="163"/>
                </a:cubicBezTo>
                <a:cubicBezTo>
                  <a:pt x="129" y="163"/>
                  <a:pt x="129" y="163"/>
                  <a:pt x="129" y="163"/>
                </a:cubicBezTo>
                <a:close/>
                <a:moveTo>
                  <a:pt x="131" y="164"/>
                </a:moveTo>
                <a:cubicBezTo>
                  <a:pt x="131" y="164"/>
                  <a:pt x="131" y="164"/>
                  <a:pt x="131" y="164"/>
                </a:cubicBezTo>
                <a:cubicBezTo>
                  <a:pt x="131" y="164"/>
                  <a:pt x="131" y="164"/>
                  <a:pt x="131" y="164"/>
                </a:cubicBezTo>
                <a:close/>
                <a:moveTo>
                  <a:pt x="133" y="165"/>
                </a:moveTo>
                <a:cubicBezTo>
                  <a:pt x="133" y="166"/>
                  <a:pt x="133" y="167"/>
                  <a:pt x="133" y="168"/>
                </a:cubicBezTo>
                <a:cubicBezTo>
                  <a:pt x="131" y="166"/>
                  <a:pt x="129" y="165"/>
                  <a:pt x="127" y="164"/>
                </a:cubicBezTo>
                <a:cubicBezTo>
                  <a:pt x="121" y="162"/>
                  <a:pt x="115" y="160"/>
                  <a:pt x="109" y="157"/>
                </a:cubicBezTo>
                <a:cubicBezTo>
                  <a:pt x="106" y="155"/>
                  <a:pt x="101" y="154"/>
                  <a:pt x="97" y="152"/>
                </a:cubicBezTo>
                <a:cubicBezTo>
                  <a:pt x="100" y="153"/>
                  <a:pt x="102" y="154"/>
                  <a:pt x="105" y="155"/>
                </a:cubicBezTo>
                <a:cubicBezTo>
                  <a:pt x="114" y="158"/>
                  <a:pt x="123" y="162"/>
                  <a:pt x="133" y="165"/>
                </a:cubicBezTo>
                <a:close/>
                <a:moveTo>
                  <a:pt x="132" y="170"/>
                </a:moveTo>
                <a:cubicBezTo>
                  <a:pt x="132" y="171"/>
                  <a:pt x="132" y="171"/>
                  <a:pt x="132" y="172"/>
                </a:cubicBezTo>
                <a:cubicBezTo>
                  <a:pt x="130" y="170"/>
                  <a:pt x="127" y="170"/>
                  <a:pt x="124" y="169"/>
                </a:cubicBezTo>
                <a:cubicBezTo>
                  <a:pt x="119" y="167"/>
                  <a:pt x="115" y="164"/>
                  <a:pt x="110" y="162"/>
                </a:cubicBezTo>
                <a:cubicBezTo>
                  <a:pt x="105" y="160"/>
                  <a:pt x="100" y="159"/>
                  <a:pt x="96" y="157"/>
                </a:cubicBezTo>
                <a:cubicBezTo>
                  <a:pt x="95" y="156"/>
                  <a:pt x="94" y="156"/>
                  <a:pt x="93" y="156"/>
                </a:cubicBezTo>
                <a:cubicBezTo>
                  <a:pt x="97" y="157"/>
                  <a:pt x="102" y="159"/>
                  <a:pt x="106" y="160"/>
                </a:cubicBezTo>
                <a:cubicBezTo>
                  <a:pt x="111" y="161"/>
                  <a:pt x="116" y="163"/>
                  <a:pt x="121" y="165"/>
                </a:cubicBezTo>
                <a:cubicBezTo>
                  <a:pt x="125" y="166"/>
                  <a:pt x="129" y="168"/>
                  <a:pt x="132" y="170"/>
                </a:cubicBezTo>
                <a:close/>
                <a:moveTo>
                  <a:pt x="90" y="160"/>
                </a:moveTo>
                <a:cubicBezTo>
                  <a:pt x="93" y="161"/>
                  <a:pt x="96" y="161"/>
                  <a:pt x="99" y="162"/>
                </a:cubicBezTo>
                <a:cubicBezTo>
                  <a:pt x="103" y="163"/>
                  <a:pt x="107" y="165"/>
                  <a:pt x="111" y="167"/>
                </a:cubicBezTo>
                <a:cubicBezTo>
                  <a:pt x="117" y="169"/>
                  <a:pt x="124" y="173"/>
                  <a:pt x="131" y="173"/>
                </a:cubicBezTo>
                <a:cubicBezTo>
                  <a:pt x="130" y="175"/>
                  <a:pt x="128" y="176"/>
                  <a:pt x="126" y="177"/>
                </a:cubicBezTo>
                <a:cubicBezTo>
                  <a:pt x="120" y="177"/>
                  <a:pt x="115" y="174"/>
                  <a:pt x="110" y="171"/>
                </a:cubicBezTo>
                <a:cubicBezTo>
                  <a:pt x="111" y="171"/>
                  <a:pt x="112" y="172"/>
                  <a:pt x="112" y="172"/>
                </a:cubicBezTo>
                <a:cubicBezTo>
                  <a:pt x="113" y="172"/>
                  <a:pt x="115" y="173"/>
                  <a:pt x="116" y="173"/>
                </a:cubicBezTo>
                <a:cubicBezTo>
                  <a:pt x="116" y="173"/>
                  <a:pt x="120" y="175"/>
                  <a:pt x="120" y="175"/>
                </a:cubicBezTo>
                <a:cubicBezTo>
                  <a:pt x="119" y="175"/>
                  <a:pt x="119" y="176"/>
                  <a:pt x="120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1" y="176"/>
                  <a:pt x="121" y="176"/>
                  <a:pt x="120" y="175"/>
                </a:cubicBezTo>
                <a:cubicBezTo>
                  <a:pt x="119" y="174"/>
                  <a:pt x="117" y="173"/>
                  <a:pt x="115" y="172"/>
                </a:cubicBezTo>
                <a:cubicBezTo>
                  <a:pt x="113" y="171"/>
                  <a:pt x="111" y="171"/>
                  <a:pt x="109" y="170"/>
                </a:cubicBezTo>
                <a:cubicBezTo>
                  <a:pt x="107" y="169"/>
                  <a:pt x="112" y="171"/>
                  <a:pt x="112" y="171"/>
                </a:cubicBezTo>
                <a:cubicBezTo>
                  <a:pt x="115" y="172"/>
                  <a:pt x="119" y="173"/>
                  <a:pt x="122" y="175"/>
                </a:cubicBezTo>
                <a:cubicBezTo>
                  <a:pt x="124" y="175"/>
                  <a:pt x="126" y="176"/>
                  <a:pt x="128" y="176"/>
                </a:cubicBezTo>
                <a:cubicBezTo>
                  <a:pt x="128" y="176"/>
                  <a:pt x="128" y="175"/>
                  <a:pt x="128" y="175"/>
                </a:cubicBezTo>
                <a:cubicBezTo>
                  <a:pt x="126" y="173"/>
                  <a:pt x="123" y="173"/>
                  <a:pt x="121" y="171"/>
                </a:cubicBezTo>
                <a:cubicBezTo>
                  <a:pt x="117" y="170"/>
                  <a:pt x="114" y="169"/>
                  <a:pt x="111" y="167"/>
                </a:cubicBezTo>
                <a:cubicBezTo>
                  <a:pt x="107" y="166"/>
                  <a:pt x="103" y="164"/>
                  <a:pt x="98" y="162"/>
                </a:cubicBezTo>
                <a:cubicBezTo>
                  <a:pt x="96" y="162"/>
                  <a:pt x="94" y="161"/>
                  <a:pt x="92" y="161"/>
                </a:cubicBezTo>
                <a:cubicBezTo>
                  <a:pt x="92" y="160"/>
                  <a:pt x="91" y="160"/>
                  <a:pt x="90" y="160"/>
                </a:cubicBezTo>
                <a:close/>
                <a:moveTo>
                  <a:pt x="96" y="163"/>
                </a:moveTo>
                <a:cubicBezTo>
                  <a:pt x="97" y="163"/>
                  <a:pt x="99" y="163"/>
                  <a:pt x="100" y="164"/>
                </a:cubicBezTo>
                <a:cubicBezTo>
                  <a:pt x="106" y="166"/>
                  <a:pt x="111" y="168"/>
                  <a:pt x="117" y="171"/>
                </a:cubicBezTo>
                <a:cubicBezTo>
                  <a:pt x="119" y="172"/>
                  <a:pt x="122" y="173"/>
                  <a:pt x="124" y="174"/>
                </a:cubicBezTo>
                <a:cubicBezTo>
                  <a:pt x="128" y="175"/>
                  <a:pt x="125" y="175"/>
                  <a:pt x="124" y="175"/>
                </a:cubicBezTo>
                <a:cubicBezTo>
                  <a:pt x="123" y="174"/>
                  <a:pt x="121" y="174"/>
                  <a:pt x="120" y="173"/>
                </a:cubicBezTo>
                <a:cubicBezTo>
                  <a:pt x="116" y="171"/>
                  <a:pt x="112" y="170"/>
                  <a:pt x="107" y="169"/>
                </a:cubicBezTo>
                <a:cubicBezTo>
                  <a:pt x="107" y="168"/>
                  <a:pt x="107" y="169"/>
                  <a:pt x="107" y="169"/>
                </a:cubicBezTo>
                <a:cubicBezTo>
                  <a:pt x="104" y="166"/>
                  <a:pt x="100" y="164"/>
                  <a:pt x="96" y="163"/>
                </a:cubicBezTo>
                <a:close/>
                <a:moveTo>
                  <a:pt x="80" y="151"/>
                </a:moveTo>
                <a:cubicBezTo>
                  <a:pt x="87" y="155"/>
                  <a:pt x="96" y="158"/>
                  <a:pt x="104" y="161"/>
                </a:cubicBezTo>
                <a:cubicBezTo>
                  <a:pt x="112" y="164"/>
                  <a:pt x="120" y="168"/>
                  <a:pt x="127" y="171"/>
                </a:cubicBezTo>
                <a:cubicBezTo>
                  <a:pt x="128" y="171"/>
                  <a:pt x="129" y="172"/>
                  <a:pt x="130" y="172"/>
                </a:cubicBezTo>
                <a:cubicBezTo>
                  <a:pt x="129" y="172"/>
                  <a:pt x="128" y="172"/>
                  <a:pt x="127" y="172"/>
                </a:cubicBezTo>
                <a:cubicBezTo>
                  <a:pt x="125" y="171"/>
                  <a:pt x="123" y="171"/>
                  <a:pt x="121" y="170"/>
                </a:cubicBezTo>
                <a:cubicBezTo>
                  <a:pt x="117" y="168"/>
                  <a:pt x="113" y="167"/>
                  <a:pt x="110" y="165"/>
                </a:cubicBezTo>
                <a:cubicBezTo>
                  <a:pt x="102" y="162"/>
                  <a:pt x="94" y="160"/>
                  <a:pt x="86" y="158"/>
                </a:cubicBezTo>
                <a:cubicBezTo>
                  <a:pt x="83" y="156"/>
                  <a:pt x="81" y="154"/>
                  <a:pt x="80" y="151"/>
                </a:cubicBezTo>
                <a:close/>
                <a:moveTo>
                  <a:pt x="79" y="146"/>
                </a:moveTo>
                <a:cubicBezTo>
                  <a:pt x="79" y="146"/>
                  <a:pt x="79" y="146"/>
                  <a:pt x="79" y="145"/>
                </a:cubicBezTo>
                <a:cubicBezTo>
                  <a:pt x="80" y="146"/>
                  <a:pt x="82" y="147"/>
                  <a:pt x="84" y="147"/>
                </a:cubicBezTo>
                <a:cubicBezTo>
                  <a:pt x="85" y="148"/>
                  <a:pt x="85" y="148"/>
                  <a:pt x="86" y="148"/>
                </a:cubicBezTo>
                <a:cubicBezTo>
                  <a:pt x="90" y="150"/>
                  <a:pt x="95" y="152"/>
                  <a:pt x="99" y="154"/>
                </a:cubicBezTo>
                <a:cubicBezTo>
                  <a:pt x="109" y="158"/>
                  <a:pt x="120" y="162"/>
                  <a:pt x="129" y="166"/>
                </a:cubicBezTo>
                <a:cubicBezTo>
                  <a:pt x="130" y="167"/>
                  <a:pt x="131" y="168"/>
                  <a:pt x="132" y="169"/>
                </a:cubicBezTo>
                <a:cubicBezTo>
                  <a:pt x="131" y="168"/>
                  <a:pt x="129" y="167"/>
                  <a:pt x="128" y="167"/>
                </a:cubicBezTo>
                <a:cubicBezTo>
                  <a:pt x="126" y="166"/>
                  <a:pt x="125" y="165"/>
                  <a:pt x="123" y="165"/>
                </a:cubicBezTo>
                <a:cubicBezTo>
                  <a:pt x="118" y="163"/>
                  <a:pt x="113" y="161"/>
                  <a:pt x="108" y="160"/>
                </a:cubicBezTo>
                <a:cubicBezTo>
                  <a:pt x="99" y="157"/>
                  <a:pt x="89" y="155"/>
                  <a:pt x="80" y="150"/>
                </a:cubicBezTo>
                <a:cubicBezTo>
                  <a:pt x="80" y="150"/>
                  <a:pt x="80" y="150"/>
                  <a:pt x="80" y="151"/>
                </a:cubicBezTo>
                <a:cubicBezTo>
                  <a:pt x="79" y="149"/>
                  <a:pt x="79" y="148"/>
                  <a:pt x="79" y="146"/>
                </a:cubicBezTo>
                <a:close/>
                <a:moveTo>
                  <a:pt x="78" y="141"/>
                </a:moveTo>
                <a:cubicBezTo>
                  <a:pt x="78" y="141"/>
                  <a:pt x="78" y="142"/>
                  <a:pt x="78" y="142"/>
                </a:cubicBezTo>
                <a:cubicBezTo>
                  <a:pt x="81" y="142"/>
                  <a:pt x="84" y="143"/>
                  <a:pt x="86" y="144"/>
                </a:cubicBezTo>
                <a:cubicBezTo>
                  <a:pt x="88" y="145"/>
                  <a:pt x="89" y="145"/>
                  <a:pt x="90" y="146"/>
                </a:cubicBezTo>
                <a:cubicBezTo>
                  <a:pt x="99" y="151"/>
                  <a:pt x="108" y="155"/>
                  <a:pt x="117" y="159"/>
                </a:cubicBezTo>
                <a:cubicBezTo>
                  <a:pt x="108" y="155"/>
                  <a:pt x="98" y="152"/>
                  <a:pt x="88" y="149"/>
                </a:cubicBezTo>
                <a:cubicBezTo>
                  <a:pt x="86" y="148"/>
                  <a:pt x="84" y="147"/>
                  <a:pt x="81" y="145"/>
                </a:cubicBezTo>
                <a:cubicBezTo>
                  <a:pt x="81" y="145"/>
                  <a:pt x="80" y="145"/>
                  <a:pt x="80" y="145"/>
                </a:cubicBezTo>
                <a:cubicBezTo>
                  <a:pt x="80" y="145"/>
                  <a:pt x="79" y="144"/>
                  <a:pt x="79" y="144"/>
                </a:cubicBezTo>
                <a:cubicBezTo>
                  <a:pt x="79" y="143"/>
                  <a:pt x="78" y="142"/>
                  <a:pt x="78" y="141"/>
                </a:cubicBezTo>
                <a:close/>
                <a:moveTo>
                  <a:pt x="77" y="139"/>
                </a:moveTo>
                <a:cubicBezTo>
                  <a:pt x="79" y="140"/>
                  <a:pt x="81" y="141"/>
                  <a:pt x="83" y="143"/>
                </a:cubicBezTo>
                <a:cubicBezTo>
                  <a:pt x="82" y="142"/>
                  <a:pt x="80" y="141"/>
                  <a:pt x="78" y="141"/>
                </a:cubicBezTo>
                <a:cubicBezTo>
                  <a:pt x="77" y="140"/>
                  <a:pt x="77" y="140"/>
                  <a:pt x="77" y="139"/>
                </a:cubicBezTo>
                <a:close/>
                <a:moveTo>
                  <a:pt x="58" y="128"/>
                </a:moveTo>
                <a:cubicBezTo>
                  <a:pt x="62" y="130"/>
                  <a:pt x="66" y="132"/>
                  <a:pt x="71" y="133"/>
                </a:cubicBezTo>
                <a:cubicBezTo>
                  <a:pt x="77" y="136"/>
                  <a:pt x="84" y="138"/>
                  <a:pt x="90" y="141"/>
                </a:cubicBezTo>
                <a:cubicBezTo>
                  <a:pt x="104" y="147"/>
                  <a:pt x="118" y="151"/>
                  <a:pt x="131" y="158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2" y="159"/>
                  <a:pt x="132" y="159"/>
                  <a:pt x="131" y="159"/>
                </a:cubicBezTo>
                <a:cubicBezTo>
                  <a:pt x="129" y="158"/>
                  <a:pt x="128" y="158"/>
                  <a:pt x="126" y="157"/>
                </a:cubicBezTo>
                <a:cubicBezTo>
                  <a:pt x="123" y="156"/>
                  <a:pt x="120" y="155"/>
                  <a:pt x="117" y="153"/>
                </a:cubicBezTo>
                <a:cubicBezTo>
                  <a:pt x="110" y="151"/>
                  <a:pt x="103" y="149"/>
                  <a:pt x="96" y="146"/>
                </a:cubicBezTo>
                <a:cubicBezTo>
                  <a:pt x="94" y="145"/>
                  <a:pt x="91" y="145"/>
                  <a:pt x="88" y="144"/>
                </a:cubicBezTo>
                <a:cubicBezTo>
                  <a:pt x="85" y="142"/>
                  <a:pt x="81" y="140"/>
                  <a:pt x="78" y="139"/>
                </a:cubicBezTo>
                <a:cubicBezTo>
                  <a:pt x="77" y="138"/>
                  <a:pt x="76" y="138"/>
                  <a:pt x="75" y="138"/>
                </a:cubicBezTo>
                <a:cubicBezTo>
                  <a:pt x="75" y="138"/>
                  <a:pt x="75" y="137"/>
                  <a:pt x="75" y="137"/>
                </a:cubicBezTo>
                <a:cubicBezTo>
                  <a:pt x="71" y="134"/>
                  <a:pt x="62" y="132"/>
                  <a:pt x="58" y="128"/>
                </a:cubicBezTo>
                <a:close/>
                <a:moveTo>
                  <a:pt x="56" y="124"/>
                </a:moveTo>
                <a:cubicBezTo>
                  <a:pt x="56" y="124"/>
                  <a:pt x="57" y="124"/>
                  <a:pt x="57" y="124"/>
                </a:cubicBezTo>
                <a:cubicBezTo>
                  <a:pt x="57" y="124"/>
                  <a:pt x="57" y="124"/>
                  <a:pt x="58" y="124"/>
                </a:cubicBezTo>
                <a:cubicBezTo>
                  <a:pt x="63" y="126"/>
                  <a:pt x="68" y="129"/>
                  <a:pt x="74" y="130"/>
                </a:cubicBezTo>
                <a:cubicBezTo>
                  <a:pt x="81" y="132"/>
                  <a:pt x="87" y="135"/>
                  <a:pt x="94" y="138"/>
                </a:cubicBezTo>
                <a:cubicBezTo>
                  <a:pt x="106" y="143"/>
                  <a:pt x="120" y="147"/>
                  <a:pt x="131" y="154"/>
                </a:cubicBezTo>
                <a:cubicBezTo>
                  <a:pt x="131" y="154"/>
                  <a:pt x="132" y="154"/>
                  <a:pt x="132" y="154"/>
                </a:cubicBezTo>
                <a:cubicBezTo>
                  <a:pt x="126" y="152"/>
                  <a:pt x="121" y="150"/>
                  <a:pt x="116" y="148"/>
                </a:cubicBezTo>
                <a:cubicBezTo>
                  <a:pt x="109" y="146"/>
                  <a:pt x="102" y="143"/>
                  <a:pt x="95" y="141"/>
                </a:cubicBezTo>
                <a:cubicBezTo>
                  <a:pt x="89" y="138"/>
                  <a:pt x="82" y="135"/>
                  <a:pt x="75" y="133"/>
                </a:cubicBezTo>
                <a:cubicBezTo>
                  <a:pt x="69" y="131"/>
                  <a:pt x="63" y="128"/>
                  <a:pt x="57" y="126"/>
                </a:cubicBezTo>
                <a:cubicBezTo>
                  <a:pt x="56" y="125"/>
                  <a:pt x="56" y="125"/>
                  <a:pt x="56" y="124"/>
                </a:cubicBezTo>
                <a:close/>
                <a:moveTo>
                  <a:pt x="57" y="120"/>
                </a:moveTo>
                <a:cubicBezTo>
                  <a:pt x="57" y="120"/>
                  <a:pt x="57" y="119"/>
                  <a:pt x="57" y="119"/>
                </a:cubicBezTo>
                <a:cubicBezTo>
                  <a:pt x="63" y="121"/>
                  <a:pt x="68" y="122"/>
                  <a:pt x="74" y="123"/>
                </a:cubicBezTo>
                <a:cubicBezTo>
                  <a:pt x="74" y="124"/>
                  <a:pt x="75" y="124"/>
                  <a:pt x="75" y="124"/>
                </a:cubicBezTo>
                <a:cubicBezTo>
                  <a:pt x="76" y="124"/>
                  <a:pt x="76" y="124"/>
                  <a:pt x="77" y="124"/>
                </a:cubicBezTo>
                <a:cubicBezTo>
                  <a:pt x="84" y="127"/>
                  <a:pt x="91" y="129"/>
                  <a:pt x="99" y="132"/>
                </a:cubicBezTo>
                <a:cubicBezTo>
                  <a:pt x="105" y="134"/>
                  <a:pt x="111" y="137"/>
                  <a:pt x="117" y="139"/>
                </a:cubicBezTo>
                <a:cubicBezTo>
                  <a:pt x="120" y="140"/>
                  <a:pt x="124" y="141"/>
                  <a:pt x="127" y="142"/>
                </a:cubicBezTo>
                <a:cubicBezTo>
                  <a:pt x="127" y="143"/>
                  <a:pt x="126" y="143"/>
                  <a:pt x="125" y="142"/>
                </a:cubicBezTo>
                <a:cubicBezTo>
                  <a:pt x="124" y="142"/>
                  <a:pt x="124" y="142"/>
                  <a:pt x="123" y="142"/>
                </a:cubicBezTo>
                <a:cubicBezTo>
                  <a:pt x="122" y="142"/>
                  <a:pt x="120" y="141"/>
                  <a:pt x="119" y="141"/>
                </a:cubicBezTo>
                <a:cubicBezTo>
                  <a:pt x="112" y="138"/>
                  <a:pt x="105" y="136"/>
                  <a:pt x="97" y="134"/>
                </a:cubicBezTo>
                <a:cubicBezTo>
                  <a:pt x="93" y="133"/>
                  <a:pt x="89" y="131"/>
                  <a:pt x="85" y="130"/>
                </a:cubicBezTo>
                <a:cubicBezTo>
                  <a:pt x="77" y="127"/>
                  <a:pt x="68" y="123"/>
                  <a:pt x="59" y="121"/>
                </a:cubicBezTo>
                <a:cubicBezTo>
                  <a:pt x="59" y="121"/>
                  <a:pt x="58" y="121"/>
                  <a:pt x="58" y="121"/>
                </a:cubicBezTo>
                <a:cubicBezTo>
                  <a:pt x="58" y="121"/>
                  <a:pt x="57" y="121"/>
                  <a:pt x="57" y="120"/>
                </a:cubicBezTo>
                <a:close/>
                <a:moveTo>
                  <a:pt x="60" y="119"/>
                </a:moveTo>
                <a:cubicBezTo>
                  <a:pt x="57" y="118"/>
                  <a:pt x="62" y="119"/>
                  <a:pt x="62" y="120"/>
                </a:cubicBezTo>
                <a:cubicBezTo>
                  <a:pt x="64" y="120"/>
                  <a:pt x="66" y="120"/>
                  <a:pt x="67" y="121"/>
                </a:cubicBezTo>
                <a:cubicBezTo>
                  <a:pt x="68" y="121"/>
                  <a:pt x="69" y="122"/>
                  <a:pt x="70" y="122"/>
                </a:cubicBezTo>
                <a:cubicBezTo>
                  <a:pt x="67" y="121"/>
                  <a:pt x="63" y="120"/>
                  <a:pt x="60" y="119"/>
                </a:cubicBezTo>
                <a:close/>
                <a:moveTo>
                  <a:pt x="58" y="118"/>
                </a:moveTo>
                <a:cubicBezTo>
                  <a:pt x="58" y="117"/>
                  <a:pt x="59" y="117"/>
                  <a:pt x="59" y="116"/>
                </a:cubicBezTo>
                <a:cubicBezTo>
                  <a:pt x="67" y="120"/>
                  <a:pt x="76" y="121"/>
                  <a:pt x="84" y="123"/>
                </a:cubicBezTo>
                <a:cubicBezTo>
                  <a:pt x="86" y="124"/>
                  <a:pt x="89" y="125"/>
                  <a:pt x="92" y="125"/>
                </a:cubicBezTo>
                <a:cubicBezTo>
                  <a:pt x="99" y="128"/>
                  <a:pt x="106" y="131"/>
                  <a:pt x="113" y="134"/>
                </a:cubicBezTo>
                <a:cubicBezTo>
                  <a:pt x="117" y="135"/>
                  <a:pt x="120" y="137"/>
                  <a:pt x="124" y="138"/>
                </a:cubicBezTo>
                <a:cubicBezTo>
                  <a:pt x="124" y="139"/>
                  <a:pt x="126" y="139"/>
                  <a:pt x="126" y="140"/>
                </a:cubicBezTo>
                <a:cubicBezTo>
                  <a:pt x="126" y="140"/>
                  <a:pt x="127" y="140"/>
                  <a:pt x="127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24" y="139"/>
                  <a:pt x="122" y="139"/>
                  <a:pt x="120" y="138"/>
                </a:cubicBezTo>
                <a:cubicBezTo>
                  <a:pt x="107" y="132"/>
                  <a:pt x="94" y="128"/>
                  <a:pt x="80" y="124"/>
                </a:cubicBezTo>
                <a:cubicBezTo>
                  <a:pt x="80" y="124"/>
                  <a:pt x="80" y="124"/>
                  <a:pt x="79" y="124"/>
                </a:cubicBezTo>
                <a:cubicBezTo>
                  <a:pt x="72" y="121"/>
                  <a:pt x="65" y="119"/>
                  <a:pt x="58" y="118"/>
                </a:cubicBezTo>
                <a:close/>
                <a:moveTo>
                  <a:pt x="61" y="116"/>
                </a:moveTo>
                <a:cubicBezTo>
                  <a:pt x="63" y="117"/>
                  <a:pt x="64" y="117"/>
                  <a:pt x="66" y="118"/>
                </a:cubicBezTo>
                <a:cubicBezTo>
                  <a:pt x="64" y="117"/>
                  <a:pt x="63" y="117"/>
                  <a:pt x="61" y="116"/>
                </a:cubicBezTo>
                <a:close/>
                <a:moveTo>
                  <a:pt x="60" y="115"/>
                </a:moveTo>
                <a:cubicBezTo>
                  <a:pt x="60" y="115"/>
                  <a:pt x="61" y="114"/>
                  <a:pt x="61" y="113"/>
                </a:cubicBezTo>
                <a:cubicBezTo>
                  <a:pt x="74" y="118"/>
                  <a:pt x="88" y="121"/>
                  <a:pt x="100" y="125"/>
                </a:cubicBezTo>
                <a:cubicBezTo>
                  <a:pt x="107" y="127"/>
                  <a:pt x="114" y="129"/>
                  <a:pt x="121" y="133"/>
                </a:cubicBezTo>
                <a:cubicBezTo>
                  <a:pt x="122" y="134"/>
                  <a:pt x="123" y="134"/>
                  <a:pt x="124" y="135"/>
                </a:cubicBezTo>
                <a:cubicBezTo>
                  <a:pt x="124" y="135"/>
                  <a:pt x="124" y="136"/>
                  <a:pt x="125" y="136"/>
                </a:cubicBezTo>
                <a:cubicBezTo>
                  <a:pt x="124" y="136"/>
                  <a:pt x="123" y="135"/>
                  <a:pt x="123" y="135"/>
                </a:cubicBezTo>
                <a:cubicBezTo>
                  <a:pt x="120" y="134"/>
                  <a:pt x="117" y="133"/>
                  <a:pt x="114" y="132"/>
                </a:cubicBezTo>
                <a:cubicBezTo>
                  <a:pt x="102" y="127"/>
                  <a:pt x="90" y="124"/>
                  <a:pt x="77" y="121"/>
                </a:cubicBezTo>
                <a:cubicBezTo>
                  <a:pt x="77" y="121"/>
                  <a:pt x="76" y="120"/>
                  <a:pt x="76" y="120"/>
                </a:cubicBezTo>
                <a:cubicBezTo>
                  <a:pt x="71" y="119"/>
                  <a:pt x="65" y="116"/>
                  <a:pt x="60" y="115"/>
                </a:cubicBezTo>
                <a:close/>
                <a:moveTo>
                  <a:pt x="74" y="117"/>
                </a:moveTo>
                <a:cubicBezTo>
                  <a:pt x="75" y="117"/>
                  <a:pt x="75" y="117"/>
                  <a:pt x="76" y="117"/>
                </a:cubicBezTo>
                <a:cubicBezTo>
                  <a:pt x="80" y="119"/>
                  <a:pt x="84" y="120"/>
                  <a:pt x="87" y="120"/>
                </a:cubicBezTo>
                <a:cubicBezTo>
                  <a:pt x="83" y="119"/>
                  <a:pt x="78" y="118"/>
                  <a:pt x="74" y="117"/>
                </a:cubicBezTo>
                <a:close/>
                <a:moveTo>
                  <a:pt x="62" y="112"/>
                </a:moveTo>
                <a:cubicBezTo>
                  <a:pt x="62" y="112"/>
                  <a:pt x="62" y="111"/>
                  <a:pt x="63" y="111"/>
                </a:cubicBezTo>
                <a:cubicBezTo>
                  <a:pt x="67" y="113"/>
                  <a:pt x="71" y="114"/>
                  <a:pt x="75" y="115"/>
                </a:cubicBezTo>
                <a:cubicBezTo>
                  <a:pt x="80" y="116"/>
                  <a:pt x="86" y="118"/>
                  <a:pt x="91" y="120"/>
                </a:cubicBezTo>
                <a:cubicBezTo>
                  <a:pt x="101" y="123"/>
                  <a:pt x="112" y="126"/>
                  <a:pt x="123" y="131"/>
                </a:cubicBezTo>
                <a:cubicBezTo>
                  <a:pt x="121" y="130"/>
                  <a:pt x="118" y="130"/>
                  <a:pt x="115" y="129"/>
                </a:cubicBezTo>
                <a:cubicBezTo>
                  <a:pt x="113" y="128"/>
                  <a:pt x="110" y="127"/>
                  <a:pt x="108" y="126"/>
                </a:cubicBezTo>
                <a:cubicBezTo>
                  <a:pt x="103" y="124"/>
                  <a:pt x="98" y="123"/>
                  <a:pt x="92" y="121"/>
                </a:cubicBezTo>
                <a:cubicBezTo>
                  <a:pt x="82" y="118"/>
                  <a:pt x="72" y="116"/>
                  <a:pt x="62" y="112"/>
                </a:cubicBezTo>
                <a:close/>
                <a:moveTo>
                  <a:pt x="63" y="107"/>
                </a:moveTo>
                <a:cubicBezTo>
                  <a:pt x="63" y="106"/>
                  <a:pt x="63" y="105"/>
                  <a:pt x="63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8" y="106"/>
                  <a:pt x="73" y="108"/>
                  <a:pt x="78" y="110"/>
                </a:cubicBezTo>
                <a:cubicBezTo>
                  <a:pt x="84" y="112"/>
                  <a:pt x="89" y="113"/>
                  <a:pt x="95" y="115"/>
                </a:cubicBezTo>
                <a:cubicBezTo>
                  <a:pt x="100" y="117"/>
                  <a:pt x="106" y="119"/>
                  <a:pt x="111" y="121"/>
                </a:cubicBezTo>
                <a:cubicBezTo>
                  <a:pt x="114" y="122"/>
                  <a:pt x="118" y="123"/>
                  <a:pt x="121" y="125"/>
                </a:cubicBezTo>
                <a:cubicBezTo>
                  <a:pt x="121" y="125"/>
                  <a:pt x="123" y="126"/>
                  <a:pt x="124" y="126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24" y="126"/>
                  <a:pt x="123" y="126"/>
                  <a:pt x="122" y="125"/>
                </a:cubicBezTo>
                <a:cubicBezTo>
                  <a:pt x="112" y="121"/>
                  <a:pt x="101" y="118"/>
                  <a:pt x="91" y="116"/>
                </a:cubicBezTo>
                <a:cubicBezTo>
                  <a:pt x="85" y="114"/>
                  <a:pt x="79" y="112"/>
                  <a:pt x="73" y="111"/>
                </a:cubicBezTo>
                <a:cubicBezTo>
                  <a:pt x="71" y="110"/>
                  <a:pt x="69" y="110"/>
                  <a:pt x="67" y="109"/>
                </a:cubicBezTo>
                <a:cubicBezTo>
                  <a:pt x="67" y="109"/>
                  <a:pt x="65" y="109"/>
                  <a:pt x="64" y="109"/>
                </a:cubicBezTo>
                <a:cubicBezTo>
                  <a:pt x="64" y="108"/>
                  <a:pt x="65" y="108"/>
                  <a:pt x="64" y="108"/>
                </a:cubicBezTo>
                <a:cubicBezTo>
                  <a:pt x="64" y="108"/>
                  <a:pt x="63" y="108"/>
                  <a:pt x="63" y="107"/>
                </a:cubicBezTo>
                <a:close/>
                <a:moveTo>
                  <a:pt x="63" y="103"/>
                </a:moveTo>
                <a:cubicBezTo>
                  <a:pt x="63" y="102"/>
                  <a:pt x="63" y="101"/>
                  <a:pt x="64" y="100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101"/>
                  <a:pt x="65" y="101"/>
                  <a:pt x="65" y="101"/>
                </a:cubicBezTo>
                <a:cubicBezTo>
                  <a:pt x="65" y="101"/>
                  <a:pt x="66" y="102"/>
                  <a:pt x="67" y="102"/>
                </a:cubicBezTo>
                <a:cubicBezTo>
                  <a:pt x="77" y="105"/>
                  <a:pt x="86" y="108"/>
                  <a:pt x="96" y="111"/>
                </a:cubicBezTo>
                <a:cubicBezTo>
                  <a:pt x="101" y="113"/>
                  <a:pt x="106" y="114"/>
                  <a:pt x="111" y="116"/>
                </a:cubicBezTo>
                <a:cubicBezTo>
                  <a:pt x="114" y="117"/>
                  <a:pt x="118" y="119"/>
                  <a:pt x="121" y="120"/>
                </a:cubicBezTo>
                <a:cubicBezTo>
                  <a:pt x="122" y="121"/>
                  <a:pt x="126" y="122"/>
                  <a:pt x="122" y="121"/>
                </a:cubicBezTo>
                <a:cubicBezTo>
                  <a:pt x="112" y="119"/>
                  <a:pt x="103" y="115"/>
                  <a:pt x="93" y="112"/>
                </a:cubicBezTo>
                <a:cubicBezTo>
                  <a:pt x="87" y="111"/>
                  <a:pt x="82" y="110"/>
                  <a:pt x="77" y="108"/>
                </a:cubicBezTo>
                <a:cubicBezTo>
                  <a:pt x="72" y="106"/>
                  <a:pt x="68" y="104"/>
                  <a:pt x="64" y="103"/>
                </a:cubicBezTo>
                <a:cubicBezTo>
                  <a:pt x="63" y="103"/>
                  <a:pt x="63" y="103"/>
                  <a:pt x="63" y="103"/>
                </a:cubicBezTo>
                <a:close/>
                <a:moveTo>
                  <a:pt x="64" y="98"/>
                </a:moveTo>
                <a:cubicBezTo>
                  <a:pt x="65" y="97"/>
                  <a:pt x="65" y="96"/>
                  <a:pt x="65" y="96"/>
                </a:cubicBezTo>
                <a:cubicBezTo>
                  <a:pt x="73" y="98"/>
                  <a:pt x="81" y="101"/>
                  <a:pt x="89" y="103"/>
                </a:cubicBezTo>
                <a:cubicBezTo>
                  <a:pt x="93" y="104"/>
                  <a:pt x="96" y="105"/>
                  <a:pt x="100" y="107"/>
                </a:cubicBezTo>
                <a:cubicBezTo>
                  <a:pt x="106" y="109"/>
                  <a:pt x="112" y="111"/>
                  <a:pt x="119" y="113"/>
                </a:cubicBezTo>
                <a:cubicBezTo>
                  <a:pt x="121" y="114"/>
                  <a:pt x="122" y="114"/>
                  <a:pt x="122" y="11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2" y="114"/>
                  <a:pt x="119" y="114"/>
                  <a:pt x="116" y="113"/>
                </a:cubicBezTo>
                <a:cubicBezTo>
                  <a:pt x="113" y="112"/>
                  <a:pt x="110" y="112"/>
                  <a:pt x="107" y="111"/>
                </a:cubicBezTo>
                <a:cubicBezTo>
                  <a:pt x="93" y="107"/>
                  <a:pt x="78" y="103"/>
                  <a:pt x="64" y="98"/>
                </a:cubicBezTo>
                <a:close/>
                <a:moveTo>
                  <a:pt x="67" y="95"/>
                </a:moveTo>
                <a:cubicBezTo>
                  <a:pt x="68" y="96"/>
                  <a:pt x="69" y="96"/>
                  <a:pt x="70" y="97"/>
                </a:cubicBezTo>
                <a:cubicBezTo>
                  <a:pt x="71" y="97"/>
                  <a:pt x="71" y="97"/>
                  <a:pt x="72" y="97"/>
                </a:cubicBezTo>
                <a:cubicBezTo>
                  <a:pt x="70" y="97"/>
                  <a:pt x="69" y="96"/>
                  <a:pt x="67" y="95"/>
                </a:cubicBezTo>
                <a:close/>
                <a:moveTo>
                  <a:pt x="66" y="95"/>
                </a:moveTo>
                <a:cubicBezTo>
                  <a:pt x="66" y="94"/>
                  <a:pt x="66" y="93"/>
                  <a:pt x="67" y="93"/>
                </a:cubicBezTo>
                <a:cubicBezTo>
                  <a:pt x="69" y="93"/>
                  <a:pt x="71" y="94"/>
                  <a:pt x="73" y="95"/>
                </a:cubicBezTo>
                <a:cubicBezTo>
                  <a:pt x="74" y="95"/>
                  <a:pt x="76" y="96"/>
                  <a:pt x="77" y="97"/>
                </a:cubicBezTo>
                <a:cubicBezTo>
                  <a:pt x="79" y="98"/>
                  <a:pt x="82" y="99"/>
                  <a:pt x="85" y="99"/>
                </a:cubicBezTo>
                <a:cubicBezTo>
                  <a:pt x="92" y="101"/>
                  <a:pt x="100" y="104"/>
                  <a:pt x="107" y="106"/>
                </a:cubicBezTo>
                <a:cubicBezTo>
                  <a:pt x="110" y="107"/>
                  <a:pt x="113" y="108"/>
                  <a:pt x="116" y="109"/>
                </a:cubicBezTo>
                <a:cubicBezTo>
                  <a:pt x="118" y="109"/>
                  <a:pt x="119" y="110"/>
                  <a:pt x="121" y="110"/>
                </a:cubicBezTo>
                <a:cubicBezTo>
                  <a:pt x="121" y="110"/>
                  <a:pt x="121" y="110"/>
                  <a:pt x="121" y="110"/>
                </a:cubicBezTo>
                <a:cubicBezTo>
                  <a:pt x="119" y="110"/>
                  <a:pt x="117" y="110"/>
                  <a:pt x="115" y="110"/>
                </a:cubicBezTo>
                <a:cubicBezTo>
                  <a:pt x="108" y="107"/>
                  <a:pt x="101" y="105"/>
                  <a:pt x="94" y="103"/>
                </a:cubicBezTo>
                <a:cubicBezTo>
                  <a:pt x="93" y="103"/>
                  <a:pt x="93" y="103"/>
                  <a:pt x="92" y="103"/>
                </a:cubicBezTo>
                <a:cubicBezTo>
                  <a:pt x="87" y="101"/>
                  <a:pt x="82" y="100"/>
                  <a:pt x="77" y="98"/>
                </a:cubicBezTo>
                <a:cubicBezTo>
                  <a:pt x="73" y="97"/>
                  <a:pt x="70" y="95"/>
                  <a:pt x="66" y="95"/>
                </a:cubicBezTo>
                <a:close/>
                <a:moveTo>
                  <a:pt x="67" y="81"/>
                </a:moveTo>
                <a:cubicBezTo>
                  <a:pt x="69" y="81"/>
                  <a:pt x="72" y="82"/>
                  <a:pt x="75" y="83"/>
                </a:cubicBezTo>
                <a:cubicBezTo>
                  <a:pt x="91" y="87"/>
                  <a:pt x="106" y="93"/>
                  <a:pt x="123" y="97"/>
                </a:cubicBezTo>
                <a:cubicBezTo>
                  <a:pt x="122" y="98"/>
                  <a:pt x="121" y="98"/>
                  <a:pt x="121" y="99"/>
                </a:cubicBezTo>
                <a:cubicBezTo>
                  <a:pt x="114" y="96"/>
                  <a:pt x="105" y="94"/>
                  <a:pt x="97" y="92"/>
                </a:cubicBezTo>
                <a:cubicBezTo>
                  <a:pt x="88" y="90"/>
                  <a:pt x="78" y="87"/>
                  <a:pt x="69" y="84"/>
                </a:cubicBezTo>
                <a:cubicBezTo>
                  <a:pt x="69" y="84"/>
                  <a:pt x="68" y="84"/>
                  <a:pt x="69" y="85"/>
                </a:cubicBezTo>
                <a:cubicBezTo>
                  <a:pt x="76" y="90"/>
                  <a:pt x="86" y="92"/>
                  <a:pt x="94" y="95"/>
                </a:cubicBezTo>
                <a:cubicBezTo>
                  <a:pt x="102" y="98"/>
                  <a:pt x="111" y="102"/>
                  <a:pt x="119" y="102"/>
                </a:cubicBezTo>
                <a:cubicBezTo>
                  <a:pt x="110" y="102"/>
                  <a:pt x="100" y="98"/>
                  <a:pt x="91" y="96"/>
                </a:cubicBezTo>
                <a:cubicBezTo>
                  <a:pt x="88" y="95"/>
                  <a:pt x="85" y="94"/>
                  <a:pt x="82" y="93"/>
                </a:cubicBezTo>
                <a:cubicBezTo>
                  <a:pt x="77" y="91"/>
                  <a:pt x="73" y="90"/>
                  <a:pt x="68" y="89"/>
                </a:cubicBezTo>
                <a:cubicBezTo>
                  <a:pt x="68" y="89"/>
                  <a:pt x="68" y="89"/>
                  <a:pt x="68" y="89"/>
                </a:cubicBezTo>
                <a:cubicBezTo>
                  <a:pt x="69" y="86"/>
                  <a:pt x="69" y="82"/>
                  <a:pt x="67" y="81"/>
                </a:cubicBezTo>
                <a:close/>
                <a:moveTo>
                  <a:pt x="51" y="76"/>
                </a:moveTo>
                <a:cubicBezTo>
                  <a:pt x="47" y="75"/>
                  <a:pt x="43" y="73"/>
                  <a:pt x="40" y="73"/>
                </a:cubicBezTo>
                <a:cubicBezTo>
                  <a:pt x="39" y="72"/>
                  <a:pt x="30" y="70"/>
                  <a:pt x="35" y="70"/>
                </a:cubicBezTo>
                <a:cubicBezTo>
                  <a:pt x="51" y="72"/>
                  <a:pt x="68" y="79"/>
                  <a:pt x="83" y="84"/>
                </a:cubicBezTo>
                <a:cubicBezTo>
                  <a:pt x="91" y="87"/>
                  <a:pt x="99" y="89"/>
                  <a:pt x="108" y="91"/>
                </a:cubicBezTo>
                <a:cubicBezTo>
                  <a:pt x="112" y="92"/>
                  <a:pt x="118" y="93"/>
                  <a:pt x="122" y="96"/>
                </a:cubicBezTo>
                <a:cubicBezTo>
                  <a:pt x="106" y="92"/>
                  <a:pt x="91" y="86"/>
                  <a:pt x="75" y="82"/>
                </a:cubicBezTo>
                <a:cubicBezTo>
                  <a:pt x="67" y="80"/>
                  <a:pt x="59" y="78"/>
                  <a:pt x="51" y="76"/>
                </a:cubicBezTo>
                <a:close/>
                <a:moveTo>
                  <a:pt x="46" y="78"/>
                </a:moveTo>
                <a:cubicBezTo>
                  <a:pt x="43" y="78"/>
                  <a:pt x="40" y="77"/>
                  <a:pt x="38" y="76"/>
                </a:cubicBezTo>
                <a:cubicBezTo>
                  <a:pt x="36" y="75"/>
                  <a:pt x="35" y="75"/>
                  <a:pt x="33" y="74"/>
                </a:cubicBezTo>
                <a:cubicBezTo>
                  <a:pt x="31" y="73"/>
                  <a:pt x="31" y="73"/>
                  <a:pt x="33" y="74"/>
                </a:cubicBezTo>
                <a:cubicBezTo>
                  <a:pt x="38" y="75"/>
                  <a:pt x="43" y="77"/>
                  <a:pt x="48" y="78"/>
                </a:cubicBezTo>
                <a:cubicBezTo>
                  <a:pt x="53" y="79"/>
                  <a:pt x="57" y="80"/>
                  <a:pt x="62" y="81"/>
                </a:cubicBezTo>
                <a:cubicBezTo>
                  <a:pt x="61" y="81"/>
                  <a:pt x="61" y="82"/>
                  <a:pt x="60" y="82"/>
                </a:cubicBezTo>
                <a:cubicBezTo>
                  <a:pt x="55" y="81"/>
                  <a:pt x="50" y="80"/>
                  <a:pt x="46" y="78"/>
                </a:cubicBezTo>
                <a:close/>
                <a:moveTo>
                  <a:pt x="41" y="84"/>
                </a:moveTo>
                <a:cubicBezTo>
                  <a:pt x="39" y="83"/>
                  <a:pt x="37" y="83"/>
                  <a:pt x="36" y="82"/>
                </a:cubicBezTo>
                <a:cubicBezTo>
                  <a:pt x="35" y="82"/>
                  <a:pt x="26" y="79"/>
                  <a:pt x="31" y="80"/>
                </a:cubicBezTo>
                <a:cubicBezTo>
                  <a:pt x="35" y="81"/>
                  <a:pt x="39" y="82"/>
                  <a:pt x="43" y="83"/>
                </a:cubicBezTo>
                <a:cubicBezTo>
                  <a:pt x="42" y="83"/>
                  <a:pt x="42" y="84"/>
                  <a:pt x="41" y="84"/>
                </a:cubicBezTo>
                <a:close/>
                <a:moveTo>
                  <a:pt x="39" y="88"/>
                </a:moveTo>
                <a:cubicBezTo>
                  <a:pt x="37" y="87"/>
                  <a:pt x="35" y="86"/>
                  <a:pt x="33" y="85"/>
                </a:cubicBezTo>
                <a:cubicBezTo>
                  <a:pt x="32" y="84"/>
                  <a:pt x="26" y="81"/>
                  <a:pt x="30" y="82"/>
                </a:cubicBezTo>
                <a:cubicBezTo>
                  <a:pt x="33" y="83"/>
                  <a:pt x="37" y="85"/>
                  <a:pt x="41" y="85"/>
                </a:cubicBezTo>
                <a:cubicBezTo>
                  <a:pt x="40" y="86"/>
                  <a:pt x="39" y="87"/>
                  <a:pt x="39" y="88"/>
                </a:cubicBezTo>
                <a:close/>
                <a:moveTo>
                  <a:pt x="37" y="91"/>
                </a:moveTo>
                <a:cubicBezTo>
                  <a:pt x="35" y="90"/>
                  <a:pt x="32" y="89"/>
                  <a:pt x="30" y="87"/>
                </a:cubicBezTo>
                <a:cubicBezTo>
                  <a:pt x="29" y="87"/>
                  <a:pt x="24" y="85"/>
                  <a:pt x="28" y="86"/>
                </a:cubicBezTo>
                <a:cubicBezTo>
                  <a:pt x="31" y="87"/>
                  <a:pt x="35" y="88"/>
                  <a:pt x="38" y="89"/>
                </a:cubicBezTo>
                <a:cubicBezTo>
                  <a:pt x="38" y="89"/>
                  <a:pt x="38" y="89"/>
                  <a:pt x="38" y="90"/>
                </a:cubicBezTo>
                <a:cubicBezTo>
                  <a:pt x="37" y="90"/>
                  <a:pt x="37" y="90"/>
                  <a:pt x="37" y="91"/>
                </a:cubicBezTo>
                <a:close/>
                <a:moveTo>
                  <a:pt x="35" y="95"/>
                </a:moveTo>
                <a:cubicBezTo>
                  <a:pt x="32" y="93"/>
                  <a:pt x="28" y="92"/>
                  <a:pt x="25" y="90"/>
                </a:cubicBezTo>
                <a:cubicBezTo>
                  <a:pt x="27" y="91"/>
                  <a:pt x="31" y="91"/>
                  <a:pt x="33" y="92"/>
                </a:cubicBezTo>
                <a:cubicBezTo>
                  <a:pt x="34" y="92"/>
                  <a:pt x="35" y="92"/>
                  <a:pt x="36" y="92"/>
                </a:cubicBezTo>
                <a:cubicBezTo>
                  <a:pt x="36" y="93"/>
                  <a:pt x="35" y="94"/>
                  <a:pt x="35" y="95"/>
                </a:cubicBezTo>
                <a:close/>
                <a:moveTo>
                  <a:pt x="33" y="98"/>
                </a:moveTo>
                <a:cubicBezTo>
                  <a:pt x="31" y="97"/>
                  <a:pt x="29" y="97"/>
                  <a:pt x="28" y="96"/>
                </a:cubicBezTo>
                <a:cubicBezTo>
                  <a:pt x="27" y="95"/>
                  <a:pt x="22" y="92"/>
                  <a:pt x="26" y="94"/>
                </a:cubicBezTo>
                <a:cubicBezTo>
                  <a:pt x="28" y="95"/>
                  <a:pt x="31" y="96"/>
                  <a:pt x="34" y="96"/>
                </a:cubicBezTo>
                <a:cubicBezTo>
                  <a:pt x="34" y="97"/>
                  <a:pt x="33" y="98"/>
                  <a:pt x="33" y="98"/>
                </a:cubicBezTo>
                <a:close/>
                <a:moveTo>
                  <a:pt x="31" y="100"/>
                </a:moveTo>
                <a:cubicBezTo>
                  <a:pt x="30" y="100"/>
                  <a:pt x="29" y="99"/>
                  <a:pt x="27" y="99"/>
                </a:cubicBezTo>
                <a:cubicBezTo>
                  <a:pt x="27" y="98"/>
                  <a:pt x="23" y="97"/>
                  <a:pt x="26" y="98"/>
                </a:cubicBezTo>
                <a:cubicBezTo>
                  <a:pt x="28" y="99"/>
                  <a:pt x="30" y="99"/>
                  <a:pt x="32" y="99"/>
                </a:cubicBezTo>
                <a:cubicBezTo>
                  <a:pt x="32" y="99"/>
                  <a:pt x="32" y="99"/>
                  <a:pt x="32" y="99"/>
                </a:cubicBezTo>
                <a:cubicBezTo>
                  <a:pt x="32" y="100"/>
                  <a:pt x="31" y="100"/>
                  <a:pt x="31" y="101"/>
                </a:cubicBezTo>
                <a:cubicBezTo>
                  <a:pt x="31" y="101"/>
                  <a:pt x="31" y="100"/>
                  <a:pt x="31" y="100"/>
                </a:cubicBezTo>
                <a:close/>
                <a:moveTo>
                  <a:pt x="26" y="102"/>
                </a:moveTo>
                <a:cubicBezTo>
                  <a:pt x="25" y="101"/>
                  <a:pt x="25" y="101"/>
                  <a:pt x="26" y="100"/>
                </a:cubicBezTo>
                <a:cubicBezTo>
                  <a:pt x="27" y="101"/>
                  <a:pt x="29" y="101"/>
                  <a:pt x="30" y="101"/>
                </a:cubicBezTo>
                <a:cubicBezTo>
                  <a:pt x="30" y="102"/>
                  <a:pt x="29" y="102"/>
                  <a:pt x="29" y="103"/>
                </a:cubicBezTo>
                <a:cubicBezTo>
                  <a:pt x="28" y="102"/>
                  <a:pt x="27" y="102"/>
                  <a:pt x="26" y="102"/>
                </a:cubicBezTo>
                <a:close/>
                <a:moveTo>
                  <a:pt x="28" y="104"/>
                </a:moveTo>
                <a:cubicBezTo>
                  <a:pt x="27" y="104"/>
                  <a:pt x="27" y="105"/>
                  <a:pt x="26" y="105"/>
                </a:cubicBezTo>
                <a:cubicBezTo>
                  <a:pt x="25" y="105"/>
                  <a:pt x="24" y="104"/>
                  <a:pt x="24" y="103"/>
                </a:cubicBezTo>
                <a:cubicBezTo>
                  <a:pt x="24" y="103"/>
                  <a:pt x="26" y="103"/>
                  <a:pt x="28" y="104"/>
                </a:cubicBezTo>
                <a:close/>
                <a:moveTo>
                  <a:pt x="24" y="108"/>
                </a:moveTo>
                <a:cubicBezTo>
                  <a:pt x="22" y="106"/>
                  <a:pt x="23" y="106"/>
                  <a:pt x="25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4" y="107"/>
                  <a:pt x="24" y="107"/>
                  <a:pt x="24" y="108"/>
                </a:cubicBezTo>
                <a:close/>
                <a:moveTo>
                  <a:pt x="23" y="109"/>
                </a:moveTo>
                <a:cubicBezTo>
                  <a:pt x="23" y="109"/>
                  <a:pt x="22" y="110"/>
                  <a:pt x="22" y="111"/>
                </a:cubicBezTo>
                <a:cubicBezTo>
                  <a:pt x="22" y="110"/>
                  <a:pt x="21" y="108"/>
                  <a:pt x="22" y="109"/>
                </a:cubicBezTo>
                <a:cubicBezTo>
                  <a:pt x="22" y="109"/>
                  <a:pt x="23" y="109"/>
                  <a:pt x="23" y="109"/>
                </a:cubicBezTo>
                <a:close/>
                <a:moveTo>
                  <a:pt x="22" y="112"/>
                </a:moveTo>
                <a:cubicBezTo>
                  <a:pt x="21" y="112"/>
                  <a:pt x="21" y="113"/>
                  <a:pt x="21" y="113"/>
                </a:cubicBezTo>
                <a:cubicBezTo>
                  <a:pt x="21" y="113"/>
                  <a:pt x="21" y="112"/>
                  <a:pt x="21" y="112"/>
                </a:cubicBezTo>
                <a:cubicBezTo>
                  <a:pt x="21" y="111"/>
                  <a:pt x="21" y="111"/>
                  <a:pt x="21" y="110"/>
                </a:cubicBezTo>
                <a:cubicBezTo>
                  <a:pt x="21" y="111"/>
                  <a:pt x="21" y="111"/>
                  <a:pt x="22" y="112"/>
                </a:cubicBezTo>
                <a:close/>
                <a:moveTo>
                  <a:pt x="21" y="108"/>
                </a:moveTo>
                <a:cubicBezTo>
                  <a:pt x="21" y="103"/>
                  <a:pt x="22" y="98"/>
                  <a:pt x="23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25" y="95"/>
                  <a:pt x="28" y="96"/>
                  <a:pt x="30" y="98"/>
                </a:cubicBezTo>
                <a:cubicBezTo>
                  <a:pt x="34" y="100"/>
                  <a:pt x="29" y="98"/>
                  <a:pt x="28" y="98"/>
                </a:cubicBezTo>
                <a:cubicBezTo>
                  <a:pt x="27" y="97"/>
                  <a:pt x="25" y="97"/>
                  <a:pt x="24" y="97"/>
                </a:cubicBezTo>
                <a:cubicBezTo>
                  <a:pt x="24" y="97"/>
                  <a:pt x="23" y="97"/>
                  <a:pt x="24" y="97"/>
                </a:cubicBezTo>
                <a:cubicBezTo>
                  <a:pt x="25" y="99"/>
                  <a:pt x="28" y="99"/>
                  <a:pt x="29" y="100"/>
                </a:cubicBezTo>
                <a:cubicBezTo>
                  <a:pt x="28" y="99"/>
                  <a:pt x="25" y="99"/>
                  <a:pt x="23" y="99"/>
                </a:cubicBezTo>
                <a:cubicBezTo>
                  <a:pt x="23" y="99"/>
                  <a:pt x="23" y="100"/>
                  <a:pt x="23" y="100"/>
                </a:cubicBezTo>
                <a:cubicBezTo>
                  <a:pt x="24" y="101"/>
                  <a:pt x="25" y="102"/>
                  <a:pt x="26" y="102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4" y="102"/>
                  <a:pt x="25" y="102"/>
                  <a:pt x="23" y="102"/>
                </a:cubicBezTo>
                <a:cubicBezTo>
                  <a:pt x="23" y="102"/>
                  <a:pt x="22" y="102"/>
                  <a:pt x="22" y="102"/>
                </a:cubicBezTo>
                <a:cubicBezTo>
                  <a:pt x="23" y="103"/>
                  <a:pt x="23" y="104"/>
                  <a:pt x="24" y="105"/>
                </a:cubicBezTo>
                <a:cubicBezTo>
                  <a:pt x="26" y="106"/>
                  <a:pt x="23" y="105"/>
                  <a:pt x="22" y="105"/>
                </a:cubicBezTo>
                <a:cubicBezTo>
                  <a:pt x="22" y="105"/>
                  <a:pt x="22" y="105"/>
                  <a:pt x="22" y="105"/>
                </a:cubicBezTo>
                <a:cubicBezTo>
                  <a:pt x="22" y="107"/>
                  <a:pt x="23" y="108"/>
                  <a:pt x="21" y="108"/>
                </a:cubicBezTo>
                <a:close/>
                <a:moveTo>
                  <a:pt x="23" y="92"/>
                </a:moveTo>
                <a:cubicBezTo>
                  <a:pt x="23" y="92"/>
                  <a:pt x="24" y="91"/>
                  <a:pt x="24" y="90"/>
                </a:cubicBezTo>
                <a:cubicBezTo>
                  <a:pt x="24" y="90"/>
                  <a:pt x="24" y="90"/>
                  <a:pt x="24" y="90"/>
                </a:cubicBezTo>
                <a:cubicBezTo>
                  <a:pt x="25" y="91"/>
                  <a:pt x="27" y="92"/>
                  <a:pt x="29" y="92"/>
                </a:cubicBezTo>
                <a:cubicBezTo>
                  <a:pt x="30" y="93"/>
                  <a:pt x="33" y="95"/>
                  <a:pt x="34" y="95"/>
                </a:cubicBezTo>
                <a:cubicBezTo>
                  <a:pt x="30" y="95"/>
                  <a:pt x="27" y="93"/>
                  <a:pt x="23" y="92"/>
                </a:cubicBezTo>
                <a:cubicBezTo>
                  <a:pt x="23" y="92"/>
                  <a:pt x="23" y="92"/>
                  <a:pt x="23" y="92"/>
                </a:cubicBezTo>
                <a:close/>
                <a:moveTo>
                  <a:pt x="24" y="89"/>
                </a:moveTo>
                <a:cubicBezTo>
                  <a:pt x="24" y="88"/>
                  <a:pt x="25" y="87"/>
                  <a:pt x="25" y="86"/>
                </a:cubicBezTo>
                <a:cubicBezTo>
                  <a:pt x="27" y="87"/>
                  <a:pt x="29" y="88"/>
                  <a:pt x="31" y="89"/>
                </a:cubicBezTo>
                <a:cubicBezTo>
                  <a:pt x="32" y="89"/>
                  <a:pt x="35" y="91"/>
                  <a:pt x="36" y="91"/>
                </a:cubicBezTo>
                <a:cubicBezTo>
                  <a:pt x="32" y="91"/>
                  <a:pt x="28" y="89"/>
                  <a:pt x="24" y="89"/>
                </a:cubicBezTo>
                <a:cubicBezTo>
                  <a:pt x="24" y="89"/>
                  <a:pt x="24" y="89"/>
                  <a:pt x="24" y="89"/>
                </a:cubicBezTo>
                <a:close/>
                <a:moveTo>
                  <a:pt x="25" y="85"/>
                </a:moveTo>
                <a:cubicBezTo>
                  <a:pt x="26" y="82"/>
                  <a:pt x="27" y="80"/>
                  <a:pt x="28" y="77"/>
                </a:cubicBezTo>
                <a:cubicBezTo>
                  <a:pt x="28" y="77"/>
                  <a:pt x="28" y="77"/>
                  <a:pt x="28" y="77"/>
                </a:cubicBezTo>
                <a:cubicBezTo>
                  <a:pt x="33" y="79"/>
                  <a:pt x="38" y="80"/>
                  <a:pt x="43" y="82"/>
                </a:cubicBezTo>
                <a:cubicBezTo>
                  <a:pt x="38" y="81"/>
                  <a:pt x="33" y="79"/>
                  <a:pt x="28" y="79"/>
                </a:cubicBezTo>
                <a:cubicBezTo>
                  <a:pt x="28" y="79"/>
                  <a:pt x="28" y="79"/>
                  <a:pt x="28" y="79"/>
                </a:cubicBezTo>
                <a:cubicBezTo>
                  <a:pt x="30" y="81"/>
                  <a:pt x="32" y="81"/>
                  <a:pt x="34" y="82"/>
                </a:cubicBezTo>
                <a:cubicBezTo>
                  <a:pt x="35" y="82"/>
                  <a:pt x="42" y="85"/>
                  <a:pt x="38" y="84"/>
                </a:cubicBezTo>
                <a:cubicBezTo>
                  <a:pt x="35" y="83"/>
                  <a:pt x="31" y="81"/>
                  <a:pt x="27" y="81"/>
                </a:cubicBezTo>
                <a:cubicBezTo>
                  <a:pt x="27" y="81"/>
                  <a:pt x="26" y="82"/>
                  <a:pt x="27" y="82"/>
                </a:cubicBezTo>
                <a:cubicBezTo>
                  <a:pt x="30" y="84"/>
                  <a:pt x="34" y="86"/>
                  <a:pt x="38" y="88"/>
                </a:cubicBezTo>
                <a:cubicBezTo>
                  <a:pt x="37" y="87"/>
                  <a:pt x="33" y="87"/>
                  <a:pt x="32" y="87"/>
                </a:cubicBezTo>
                <a:cubicBezTo>
                  <a:pt x="30" y="86"/>
                  <a:pt x="27" y="85"/>
                  <a:pt x="25" y="85"/>
                </a:cubicBezTo>
                <a:close/>
                <a:moveTo>
                  <a:pt x="28" y="77"/>
                </a:moveTo>
                <a:cubicBezTo>
                  <a:pt x="30" y="73"/>
                  <a:pt x="31" y="69"/>
                  <a:pt x="33" y="66"/>
                </a:cubicBezTo>
                <a:cubicBezTo>
                  <a:pt x="41" y="69"/>
                  <a:pt x="48" y="71"/>
                  <a:pt x="56" y="73"/>
                </a:cubicBezTo>
                <a:cubicBezTo>
                  <a:pt x="64" y="75"/>
                  <a:pt x="72" y="79"/>
                  <a:pt x="81" y="81"/>
                </a:cubicBezTo>
                <a:cubicBezTo>
                  <a:pt x="89" y="84"/>
                  <a:pt x="98" y="87"/>
                  <a:pt x="106" y="89"/>
                </a:cubicBezTo>
                <a:cubicBezTo>
                  <a:pt x="111" y="90"/>
                  <a:pt x="116" y="91"/>
                  <a:pt x="120" y="93"/>
                </a:cubicBezTo>
                <a:cubicBezTo>
                  <a:pt x="122" y="94"/>
                  <a:pt x="124" y="94"/>
                  <a:pt x="127" y="95"/>
                </a:cubicBezTo>
                <a:cubicBezTo>
                  <a:pt x="125" y="95"/>
                  <a:pt x="124" y="96"/>
                  <a:pt x="123" y="96"/>
                </a:cubicBezTo>
                <a:cubicBezTo>
                  <a:pt x="120" y="93"/>
                  <a:pt x="114" y="92"/>
                  <a:pt x="109" y="91"/>
                </a:cubicBezTo>
                <a:cubicBezTo>
                  <a:pt x="100" y="89"/>
                  <a:pt x="91" y="86"/>
                  <a:pt x="82" y="83"/>
                </a:cubicBezTo>
                <a:cubicBezTo>
                  <a:pt x="73" y="79"/>
                  <a:pt x="63" y="76"/>
                  <a:pt x="54" y="74"/>
                </a:cubicBezTo>
                <a:cubicBezTo>
                  <a:pt x="47" y="72"/>
                  <a:pt x="39" y="70"/>
                  <a:pt x="31" y="70"/>
                </a:cubicBezTo>
                <a:cubicBezTo>
                  <a:pt x="31" y="70"/>
                  <a:pt x="31" y="70"/>
                  <a:pt x="31" y="70"/>
                </a:cubicBezTo>
                <a:cubicBezTo>
                  <a:pt x="37" y="74"/>
                  <a:pt x="44" y="75"/>
                  <a:pt x="50" y="76"/>
                </a:cubicBezTo>
                <a:cubicBezTo>
                  <a:pt x="55" y="78"/>
                  <a:pt x="59" y="79"/>
                  <a:pt x="64" y="80"/>
                </a:cubicBezTo>
                <a:cubicBezTo>
                  <a:pt x="63" y="80"/>
                  <a:pt x="63" y="80"/>
                  <a:pt x="63" y="80"/>
                </a:cubicBezTo>
                <a:cubicBezTo>
                  <a:pt x="57" y="79"/>
                  <a:pt x="51" y="78"/>
                  <a:pt x="45" y="76"/>
                </a:cubicBezTo>
                <a:cubicBezTo>
                  <a:pt x="40" y="75"/>
                  <a:pt x="35" y="73"/>
                  <a:pt x="30" y="73"/>
                </a:cubicBezTo>
                <a:cubicBezTo>
                  <a:pt x="30" y="73"/>
                  <a:pt x="30" y="73"/>
                  <a:pt x="30" y="73"/>
                </a:cubicBezTo>
                <a:cubicBezTo>
                  <a:pt x="38" y="77"/>
                  <a:pt x="47" y="80"/>
                  <a:pt x="56" y="82"/>
                </a:cubicBezTo>
                <a:cubicBezTo>
                  <a:pt x="55" y="82"/>
                  <a:pt x="54" y="81"/>
                  <a:pt x="53" y="81"/>
                </a:cubicBezTo>
                <a:cubicBezTo>
                  <a:pt x="50" y="81"/>
                  <a:pt x="47" y="80"/>
                  <a:pt x="44" y="79"/>
                </a:cubicBezTo>
                <a:cubicBezTo>
                  <a:pt x="39" y="78"/>
                  <a:pt x="34" y="78"/>
                  <a:pt x="28" y="77"/>
                </a:cubicBezTo>
                <a:cubicBezTo>
                  <a:pt x="28" y="77"/>
                  <a:pt x="28" y="77"/>
                  <a:pt x="28" y="77"/>
                </a:cubicBezTo>
                <a:close/>
                <a:moveTo>
                  <a:pt x="148" y="66"/>
                </a:moveTo>
                <a:cubicBezTo>
                  <a:pt x="148" y="66"/>
                  <a:pt x="148" y="66"/>
                  <a:pt x="148" y="66"/>
                </a:cubicBezTo>
                <a:cubicBezTo>
                  <a:pt x="144" y="65"/>
                  <a:pt x="140" y="63"/>
                  <a:pt x="136" y="63"/>
                </a:cubicBezTo>
                <a:cubicBezTo>
                  <a:pt x="132" y="62"/>
                  <a:pt x="127" y="61"/>
                  <a:pt x="122" y="60"/>
                </a:cubicBezTo>
                <a:cubicBezTo>
                  <a:pt x="114" y="58"/>
                  <a:pt x="106" y="55"/>
                  <a:pt x="97" y="54"/>
                </a:cubicBezTo>
                <a:cubicBezTo>
                  <a:pt x="99" y="52"/>
                  <a:pt x="101" y="50"/>
                  <a:pt x="102" y="49"/>
                </a:cubicBezTo>
                <a:cubicBezTo>
                  <a:pt x="109" y="52"/>
                  <a:pt x="117" y="53"/>
                  <a:pt x="125" y="55"/>
                </a:cubicBezTo>
                <a:cubicBezTo>
                  <a:pt x="129" y="56"/>
                  <a:pt x="133" y="57"/>
                  <a:pt x="136" y="58"/>
                </a:cubicBezTo>
                <a:cubicBezTo>
                  <a:pt x="139" y="59"/>
                  <a:pt x="141" y="60"/>
                  <a:pt x="143" y="61"/>
                </a:cubicBezTo>
                <a:cubicBezTo>
                  <a:pt x="143" y="61"/>
                  <a:pt x="144" y="61"/>
                  <a:pt x="144" y="61"/>
                </a:cubicBezTo>
                <a:cubicBezTo>
                  <a:pt x="145" y="61"/>
                  <a:pt x="145" y="62"/>
                  <a:pt x="145" y="62"/>
                </a:cubicBezTo>
                <a:cubicBezTo>
                  <a:pt x="142" y="61"/>
                  <a:pt x="139" y="60"/>
                  <a:pt x="135" y="59"/>
                </a:cubicBezTo>
                <a:cubicBezTo>
                  <a:pt x="131" y="58"/>
                  <a:pt x="127" y="57"/>
                  <a:pt x="123" y="56"/>
                </a:cubicBezTo>
                <a:cubicBezTo>
                  <a:pt x="115" y="54"/>
                  <a:pt x="108" y="52"/>
                  <a:pt x="100" y="51"/>
                </a:cubicBezTo>
                <a:cubicBezTo>
                  <a:pt x="100" y="51"/>
                  <a:pt x="100" y="51"/>
                  <a:pt x="100" y="52"/>
                </a:cubicBezTo>
                <a:cubicBezTo>
                  <a:pt x="108" y="56"/>
                  <a:pt x="116" y="57"/>
                  <a:pt x="125" y="59"/>
                </a:cubicBezTo>
                <a:cubicBezTo>
                  <a:pt x="130" y="60"/>
                  <a:pt x="134" y="61"/>
                  <a:pt x="139" y="62"/>
                </a:cubicBezTo>
                <a:cubicBezTo>
                  <a:pt x="141" y="63"/>
                  <a:pt x="143" y="63"/>
                  <a:pt x="145" y="64"/>
                </a:cubicBezTo>
                <a:cubicBezTo>
                  <a:pt x="145" y="64"/>
                  <a:pt x="147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lose/>
                <a:moveTo>
                  <a:pt x="103" y="48"/>
                </a:moveTo>
                <a:cubicBezTo>
                  <a:pt x="104" y="48"/>
                  <a:pt x="106" y="47"/>
                  <a:pt x="107" y="46"/>
                </a:cubicBezTo>
                <a:cubicBezTo>
                  <a:pt x="107" y="46"/>
                  <a:pt x="107" y="47"/>
                  <a:pt x="107" y="47"/>
                </a:cubicBezTo>
                <a:cubicBezTo>
                  <a:pt x="113" y="49"/>
                  <a:pt x="120" y="50"/>
                  <a:pt x="126" y="52"/>
                </a:cubicBezTo>
                <a:cubicBezTo>
                  <a:pt x="128" y="53"/>
                  <a:pt x="131" y="53"/>
                  <a:pt x="134" y="55"/>
                </a:cubicBezTo>
                <a:cubicBezTo>
                  <a:pt x="134" y="55"/>
                  <a:pt x="144" y="58"/>
                  <a:pt x="139" y="57"/>
                </a:cubicBezTo>
                <a:cubicBezTo>
                  <a:pt x="132" y="56"/>
                  <a:pt x="126" y="53"/>
                  <a:pt x="120" y="52"/>
                </a:cubicBezTo>
                <a:cubicBezTo>
                  <a:pt x="115" y="50"/>
                  <a:pt x="109" y="50"/>
                  <a:pt x="103" y="48"/>
                </a:cubicBezTo>
                <a:close/>
                <a:moveTo>
                  <a:pt x="107" y="46"/>
                </a:moveTo>
                <a:cubicBezTo>
                  <a:pt x="109" y="45"/>
                  <a:pt x="112" y="45"/>
                  <a:pt x="115" y="45"/>
                </a:cubicBezTo>
                <a:cubicBezTo>
                  <a:pt x="120" y="46"/>
                  <a:pt x="125" y="48"/>
                  <a:pt x="129" y="50"/>
                </a:cubicBezTo>
                <a:cubicBezTo>
                  <a:pt x="122" y="48"/>
                  <a:pt x="115" y="47"/>
                  <a:pt x="107" y="46"/>
                </a:cubicBezTo>
                <a:cubicBezTo>
                  <a:pt x="107" y="46"/>
                  <a:pt x="107" y="46"/>
                  <a:pt x="107" y="46"/>
                </a:cubicBezTo>
                <a:close/>
                <a:moveTo>
                  <a:pt x="139" y="56"/>
                </a:moveTo>
                <a:cubicBezTo>
                  <a:pt x="136" y="54"/>
                  <a:pt x="132" y="53"/>
                  <a:pt x="129" y="52"/>
                </a:cubicBezTo>
                <a:cubicBezTo>
                  <a:pt x="124" y="50"/>
                  <a:pt x="119" y="50"/>
                  <a:pt x="114" y="48"/>
                </a:cubicBezTo>
                <a:cubicBezTo>
                  <a:pt x="112" y="48"/>
                  <a:pt x="111" y="48"/>
                  <a:pt x="109" y="47"/>
                </a:cubicBezTo>
                <a:cubicBezTo>
                  <a:pt x="110" y="47"/>
                  <a:pt x="111" y="47"/>
                  <a:pt x="112" y="48"/>
                </a:cubicBezTo>
                <a:cubicBezTo>
                  <a:pt x="114" y="48"/>
                  <a:pt x="116" y="49"/>
                  <a:pt x="119" y="49"/>
                </a:cubicBezTo>
                <a:cubicBezTo>
                  <a:pt x="123" y="50"/>
                  <a:pt x="127" y="50"/>
                  <a:pt x="132" y="51"/>
                </a:cubicBezTo>
                <a:cubicBezTo>
                  <a:pt x="134" y="53"/>
                  <a:pt x="137" y="54"/>
                  <a:pt x="139" y="56"/>
                </a:cubicBezTo>
                <a:close/>
                <a:moveTo>
                  <a:pt x="143" y="60"/>
                </a:moveTo>
                <a:cubicBezTo>
                  <a:pt x="138" y="58"/>
                  <a:pt x="132" y="56"/>
                  <a:pt x="127" y="55"/>
                </a:cubicBezTo>
                <a:cubicBezTo>
                  <a:pt x="121" y="53"/>
                  <a:pt x="115" y="52"/>
                  <a:pt x="109" y="50"/>
                </a:cubicBezTo>
                <a:cubicBezTo>
                  <a:pt x="109" y="50"/>
                  <a:pt x="110" y="51"/>
                  <a:pt x="111" y="51"/>
                </a:cubicBezTo>
                <a:cubicBezTo>
                  <a:pt x="115" y="51"/>
                  <a:pt x="118" y="52"/>
                  <a:pt x="122" y="53"/>
                </a:cubicBezTo>
                <a:cubicBezTo>
                  <a:pt x="128" y="55"/>
                  <a:pt x="135" y="57"/>
                  <a:pt x="141" y="58"/>
                </a:cubicBezTo>
                <a:cubicBezTo>
                  <a:pt x="142" y="59"/>
                  <a:pt x="143" y="59"/>
                  <a:pt x="143" y="60"/>
                </a:cubicBezTo>
                <a:close/>
                <a:moveTo>
                  <a:pt x="147" y="64"/>
                </a:moveTo>
                <a:cubicBezTo>
                  <a:pt x="133" y="58"/>
                  <a:pt x="116" y="59"/>
                  <a:pt x="102" y="52"/>
                </a:cubicBezTo>
                <a:cubicBezTo>
                  <a:pt x="105" y="53"/>
                  <a:pt x="110" y="54"/>
                  <a:pt x="114" y="55"/>
                </a:cubicBezTo>
                <a:cubicBezTo>
                  <a:pt x="119" y="56"/>
                  <a:pt x="123" y="57"/>
                  <a:pt x="128" y="58"/>
                </a:cubicBezTo>
                <a:cubicBezTo>
                  <a:pt x="132" y="59"/>
                  <a:pt x="136" y="60"/>
                  <a:pt x="140" y="61"/>
                </a:cubicBezTo>
                <a:cubicBezTo>
                  <a:pt x="142" y="62"/>
                  <a:pt x="144" y="62"/>
                  <a:pt x="146" y="63"/>
                </a:cubicBezTo>
                <a:cubicBezTo>
                  <a:pt x="146" y="63"/>
                  <a:pt x="146" y="63"/>
                  <a:pt x="147" y="64"/>
                </a:cubicBezTo>
                <a:cubicBezTo>
                  <a:pt x="147" y="64"/>
                  <a:pt x="147" y="64"/>
                  <a:pt x="147" y="64"/>
                </a:cubicBezTo>
                <a:close/>
                <a:moveTo>
                  <a:pt x="150" y="69"/>
                </a:moveTo>
                <a:cubicBezTo>
                  <a:pt x="141" y="68"/>
                  <a:pt x="132" y="65"/>
                  <a:pt x="123" y="63"/>
                </a:cubicBezTo>
                <a:cubicBezTo>
                  <a:pt x="114" y="60"/>
                  <a:pt x="104" y="58"/>
                  <a:pt x="95" y="57"/>
                </a:cubicBezTo>
                <a:cubicBezTo>
                  <a:pt x="95" y="57"/>
                  <a:pt x="95" y="57"/>
                  <a:pt x="95" y="57"/>
                </a:cubicBezTo>
                <a:cubicBezTo>
                  <a:pt x="95" y="56"/>
                  <a:pt x="96" y="55"/>
                  <a:pt x="96" y="55"/>
                </a:cubicBezTo>
                <a:cubicBezTo>
                  <a:pt x="107" y="56"/>
                  <a:pt x="118" y="60"/>
                  <a:pt x="129" y="62"/>
                </a:cubicBezTo>
                <a:cubicBezTo>
                  <a:pt x="134" y="63"/>
                  <a:pt x="138" y="64"/>
                  <a:pt x="142" y="65"/>
                </a:cubicBezTo>
                <a:cubicBezTo>
                  <a:pt x="144" y="66"/>
                  <a:pt x="147" y="67"/>
                  <a:pt x="149" y="67"/>
                </a:cubicBezTo>
                <a:cubicBezTo>
                  <a:pt x="149" y="68"/>
                  <a:pt x="150" y="69"/>
                  <a:pt x="150" y="69"/>
                </a:cubicBezTo>
                <a:close/>
                <a:moveTo>
                  <a:pt x="82" y="42"/>
                </a:moveTo>
                <a:cubicBezTo>
                  <a:pt x="79" y="40"/>
                  <a:pt x="77" y="38"/>
                  <a:pt x="75" y="36"/>
                </a:cubicBezTo>
                <a:cubicBezTo>
                  <a:pt x="74" y="36"/>
                  <a:pt x="74" y="36"/>
                  <a:pt x="73" y="35"/>
                </a:cubicBezTo>
                <a:cubicBezTo>
                  <a:pt x="76" y="37"/>
                  <a:pt x="79" y="39"/>
                  <a:pt x="82" y="41"/>
                </a:cubicBezTo>
                <a:cubicBezTo>
                  <a:pt x="82" y="41"/>
                  <a:pt x="82" y="41"/>
                  <a:pt x="82" y="41"/>
                </a:cubicBezTo>
                <a:cubicBezTo>
                  <a:pt x="82" y="41"/>
                  <a:pt x="82" y="41"/>
                  <a:pt x="82" y="42"/>
                </a:cubicBezTo>
                <a:cubicBezTo>
                  <a:pt x="82" y="42"/>
                  <a:pt x="82" y="42"/>
                  <a:pt x="82" y="42"/>
                </a:cubicBezTo>
                <a:close/>
                <a:moveTo>
                  <a:pt x="81" y="42"/>
                </a:moveTo>
                <a:cubicBezTo>
                  <a:pt x="81" y="43"/>
                  <a:pt x="81" y="43"/>
                  <a:pt x="81" y="44"/>
                </a:cubicBezTo>
                <a:cubicBezTo>
                  <a:pt x="78" y="42"/>
                  <a:pt x="76" y="40"/>
                  <a:pt x="73" y="38"/>
                </a:cubicBezTo>
                <a:cubicBezTo>
                  <a:pt x="76" y="40"/>
                  <a:pt x="78" y="41"/>
                  <a:pt x="81" y="42"/>
                </a:cubicBezTo>
                <a:cubicBezTo>
                  <a:pt x="81" y="42"/>
                  <a:pt x="81" y="42"/>
                  <a:pt x="81" y="42"/>
                </a:cubicBezTo>
                <a:close/>
                <a:moveTo>
                  <a:pt x="80" y="45"/>
                </a:moveTo>
                <a:cubicBezTo>
                  <a:pt x="80" y="45"/>
                  <a:pt x="80" y="46"/>
                  <a:pt x="79" y="47"/>
                </a:cubicBezTo>
                <a:cubicBezTo>
                  <a:pt x="77" y="45"/>
                  <a:pt x="74" y="43"/>
                  <a:pt x="71" y="41"/>
                </a:cubicBezTo>
                <a:cubicBezTo>
                  <a:pt x="69" y="39"/>
                  <a:pt x="66" y="38"/>
                  <a:pt x="64" y="36"/>
                </a:cubicBezTo>
                <a:cubicBezTo>
                  <a:pt x="62" y="34"/>
                  <a:pt x="67" y="37"/>
                  <a:pt x="68" y="37"/>
                </a:cubicBezTo>
                <a:cubicBezTo>
                  <a:pt x="69" y="38"/>
                  <a:pt x="71" y="39"/>
                  <a:pt x="72" y="40"/>
                </a:cubicBezTo>
                <a:cubicBezTo>
                  <a:pt x="75" y="41"/>
                  <a:pt x="78" y="43"/>
                  <a:pt x="80" y="45"/>
                </a:cubicBezTo>
                <a:close/>
                <a:moveTo>
                  <a:pt x="79" y="48"/>
                </a:moveTo>
                <a:cubicBezTo>
                  <a:pt x="79" y="48"/>
                  <a:pt x="78" y="49"/>
                  <a:pt x="78" y="49"/>
                </a:cubicBezTo>
                <a:cubicBezTo>
                  <a:pt x="78" y="49"/>
                  <a:pt x="78" y="50"/>
                  <a:pt x="78" y="50"/>
                </a:cubicBezTo>
                <a:cubicBezTo>
                  <a:pt x="76" y="49"/>
                  <a:pt x="74" y="48"/>
                  <a:pt x="73" y="47"/>
                </a:cubicBezTo>
                <a:cubicBezTo>
                  <a:pt x="70" y="46"/>
                  <a:pt x="68" y="44"/>
                  <a:pt x="65" y="42"/>
                </a:cubicBezTo>
                <a:cubicBezTo>
                  <a:pt x="64" y="41"/>
                  <a:pt x="62" y="39"/>
                  <a:pt x="60" y="38"/>
                </a:cubicBezTo>
                <a:cubicBezTo>
                  <a:pt x="62" y="39"/>
                  <a:pt x="64" y="40"/>
                  <a:pt x="66" y="41"/>
                </a:cubicBezTo>
                <a:cubicBezTo>
                  <a:pt x="71" y="43"/>
                  <a:pt x="75" y="46"/>
                  <a:pt x="79" y="48"/>
                </a:cubicBezTo>
                <a:cubicBezTo>
                  <a:pt x="79" y="48"/>
                  <a:pt x="79" y="48"/>
                  <a:pt x="79" y="48"/>
                </a:cubicBezTo>
                <a:close/>
                <a:moveTo>
                  <a:pt x="77" y="50"/>
                </a:moveTo>
                <a:cubicBezTo>
                  <a:pt x="75" y="53"/>
                  <a:pt x="74" y="50"/>
                  <a:pt x="71" y="49"/>
                </a:cubicBezTo>
                <a:cubicBezTo>
                  <a:pt x="71" y="49"/>
                  <a:pt x="70" y="49"/>
                  <a:pt x="69" y="49"/>
                </a:cubicBezTo>
                <a:cubicBezTo>
                  <a:pt x="69" y="48"/>
                  <a:pt x="68" y="48"/>
                  <a:pt x="67" y="47"/>
                </a:cubicBezTo>
                <a:cubicBezTo>
                  <a:pt x="66" y="47"/>
                  <a:pt x="65" y="46"/>
                  <a:pt x="63" y="45"/>
                </a:cubicBezTo>
                <a:cubicBezTo>
                  <a:pt x="62" y="44"/>
                  <a:pt x="61" y="43"/>
                  <a:pt x="59" y="42"/>
                </a:cubicBezTo>
                <a:cubicBezTo>
                  <a:pt x="58" y="40"/>
                  <a:pt x="58" y="40"/>
                  <a:pt x="59" y="41"/>
                </a:cubicBezTo>
                <a:cubicBezTo>
                  <a:pt x="61" y="42"/>
                  <a:pt x="63" y="43"/>
                  <a:pt x="65" y="44"/>
                </a:cubicBezTo>
                <a:cubicBezTo>
                  <a:pt x="68" y="45"/>
                  <a:pt x="70" y="46"/>
                  <a:pt x="72" y="48"/>
                </a:cubicBezTo>
                <a:cubicBezTo>
                  <a:pt x="74" y="48"/>
                  <a:pt x="75" y="49"/>
                  <a:pt x="76" y="50"/>
                </a:cubicBezTo>
                <a:cubicBezTo>
                  <a:pt x="76" y="50"/>
                  <a:pt x="76" y="50"/>
                  <a:pt x="77" y="50"/>
                </a:cubicBezTo>
                <a:cubicBezTo>
                  <a:pt x="77" y="50"/>
                  <a:pt x="77" y="50"/>
                  <a:pt x="77" y="50"/>
                </a:cubicBezTo>
                <a:close/>
                <a:moveTo>
                  <a:pt x="68" y="49"/>
                </a:moveTo>
                <a:cubicBezTo>
                  <a:pt x="67" y="49"/>
                  <a:pt x="65" y="50"/>
                  <a:pt x="63" y="50"/>
                </a:cubicBezTo>
                <a:cubicBezTo>
                  <a:pt x="61" y="48"/>
                  <a:pt x="57" y="46"/>
                  <a:pt x="55" y="44"/>
                </a:cubicBezTo>
                <a:cubicBezTo>
                  <a:pt x="51" y="40"/>
                  <a:pt x="58" y="44"/>
                  <a:pt x="59" y="45"/>
                </a:cubicBezTo>
                <a:cubicBezTo>
                  <a:pt x="61" y="45"/>
                  <a:pt x="63" y="46"/>
                  <a:pt x="65" y="47"/>
                </a:cubicBezTo>
                <a:cubicBezTo>
                  <a:pt x="66" y="47"/>
                  <a:pt x="67" y="48"/>
                  <a:pt x="67" y="48"/>
                </a:cubicBezTo>
                <a:cubicBezTo>
                  <a:pt x="67" y="48"/>
                  <a:pt x="68" y="49"/>
                  <a:pt x="68" y="49"/>
                </a:cubicBezTo>
                <a:cubicBezTo>
                  <a:pt x="68" y="49"/>
                  <a:pt x="68" y="49"/>
                  <a:pt x="68" y="49"/>
                </a:cubicBezTo>
                <a:close/>
                <a:moveTo>
                  <a:pt x="62" y="51"/>
                </a:moveTo>
                <a:cubicBezTo>
                  <a:pt x="61" y="51"/>
                  <a:pt x="61" y="52"/>
                  <a:pt x="60" y="52"/>
                </a:cubicBezTo>
                <a:cubicBezTo>
                  <a:pt x="58" y="51"/>
                  <a:pt x="56" y="50"/>
                  <a:pt x="55" y="49"/>
                </a:cubicBezTo>
                <a:cubicBezTo>
                  <a:pt x="53" y="48"/>
                  <a:pt x="50" y="45"/>
                  <a:pt x="54" y="47"/>
                </a:cubicBezTo>
                <a:cubicBezTo>
                  <a:pt x="57" y="48"/>
                  <a:pt x="59" y="50"/>
                  <a:pt x="62" y="51"/>
                </a:cubicBezTo>
                <a:close/>
                <a:moveTo>
                  <a:pt x="57" y="54"/>
                </a:moveTo>
                <a:cubicBezTo>
                  <a:pt x="54" y="52"/>
                  <a:pt x="51" y="51"/>
                  <a:pt x="49" y="49"/>
                </a:cubicBezTo>
                <a:cubicBezTo>
                  <a:pt x="51" y="51"/>
                  <a:pt x="56" y="52"/>
                  <a:pt x="59" y="53"/>
                </a:cubicBezTo>
                <a:cubicBezTo>
                  <a:pt x="58" y="53"/>
                  <a:pt x="57" y="54"/>
                  <a:pt x="57" y="54"/>
                </a:cubicBezTo>
                <a:close/>
                <a:moveTo>
                  <a:pt x="49" y="56"/>
                </a:moveTo>
                <a:cubicBezTo>
                  <a:pt x="51" y="56"/>
                  <a:pt x="53" y="57"/>
                  <a:pt x="55" y="58"/>
                </a:cubicBezTo>
                <a:cubicBezTo>
                  <a:pt x="55" y="58"/>
                  <a:pt x="55" y="58"/>
                  <a:pt x="55" y="59"/>
                </a:cubicBezTo>
                <a:cubicBezTo>
                  <a:pt x="53" y="58"/>
                  <a:pt x="51" y="57"/>
                  <a:pt x="49" y="56"/>
                </a:cubicBezTo>
                <a:close/>
                <a:moveTo>
                  <a:pt x="62" y="64"/>
                </a:moveTo>
                <a:cubicBezTo>
                  <a:pt x="61" y="64"/>
                  <a:pt x="61" y="64"/>
                  <a:pt x="60" y="64"/>
                </a:cubicBezTo>
                <a:cubicBezTo>
                  <a:pt x="61" y="63"/>
                  <a:pt x="61" y="63"/>
                  <a:pt x="61" y="63"/>
                </a:cubicBezTo>
                <a:cubicBezTo>
                  <a:pt x="62" y="63"/>
                  <a:pt x="62" y="63"/>
                  <a:pt x="62" y="64"/>
                </a:cubicBezTo>
                <a:close/>
                <a:moveTo>
                  <a:pt x="63" y="62"/>
                </a:moveTo>
                <a:cubicBezTo>
                  <a:pt x="63" y="62"/>
                  <a:pt x="63" y="62"/>
                  <a:pt x="63" y="62"/>
                </a:cubicBezTo>
                <a:cubicBezTo>
                  <a:pt x="64" y="62"/>
                  <a:pt x="63" y="62"/>
                  <a:pt x="63" y="62"/>
                </a:cubicBezTo>
                <a:close/>
                <a:moveTo>
                  <a:pt x="66" y="60"/>
                </a:moveTo>
                <a:cubicBezTo>
                  <a:pt x="68" y="62"/>
                  <a:pt x="66" y="61"/>
                  <a:pt x="64" y="61"/>
                </a:cubicBezTo>
                <a:cubicBezTo>
                  <a:pt x="65" y="60"/>
                  <a:pt x="65" y="60"/>
                  <a:pt x="66" y="60"/>
                </a:cubicBezTo>
                <a:cubicBezTo>
                  <a:pt x="66" y="60"/>
                  <a:pt x="66" y="60"/>
                  <a:pt x="66" y="60"/>
                </a:cubicBezTo>
                <a:close/>
                <a:moveTo>
                  <a:pt x="66" y="59"/>
                </a:moveTo>
                <a:cubicBezTo>
                  <a:pt x="66" y="59"/>
                  <a:pt x="66" y="59"/>
                  <a:pt x="66" y="59"/>
                </a:cubicBezTo>
                <a:cubicBezTo>
                  <a:pt x="67" y="59"/>
                  <a:pt x="67" y="58"/>
                  <a:pt x="68" y="58"/>
                </a:cubicBezTo>
                <a:cubicBezTo>
                  <a:pt x="68" y="59"/>
                  <a:pt x="68" y="59"/>
                  <a:pt x="68" y="60"/>
                </a:cubicBezTo>
                <a:cubicBezTo>
                  <a:pt x="68" y="60"/>
                  <a:pt x="67" y="60"/>
                  <a:pt x="66" y="59"/>
                </a:cubicBezTo>
                <a:cubicBezTo>
                  <a:pt x="66" y="59"/>
                  <a:pt x="66" y="59"/>
                  <a:pt x="66" y="59"/>
                </a:cubicBezTo>
                <a:close/>
                <a:moveTo>
                  <a:pt x="69" y="61"/>
                </a:moveTo>
                <a:cubicBezTo>
                  <a:pt x="68" y="61"/>
                  <a:pt x="68" y="61"/>
                  <a:pt x="68" y="61"/>
                </a:cubicBezTo>
                <a:cubicBezTo>
                  <a:pt x="68" y="61"/>
                  <a:pt x="68" y="61"/>
                  <a:pt x="68" y="61"/>
                </a:cubicBezTo>
                <a:cubicBezTo>
                  <a:pt x="67" y="60"/>
                  <a:pt x="68" y="60"/>
                  <a:pt x="69" y="61"/>
                </a:cubicBezTo>
                <a:cubicBezTo>
                  <a:pt x="69" y="61"/>
                  <a:pt x="69" y="61"/>
                  <a:pt x="69" y="61"/>
                </a:cubicBezTo>
                <a:close/>
                <a:moveTo>
                  <a:pt x="67" y="62"/>
                </a:moveTo>
                <a:cubicBezTo>
                  <a:pt x="67" y="62"/>
                  <a:pt x="66" y="62"/>
                  <a:pt x="66" y="62"/>
                </a:cubicBezTo>
                <a:cubicBezTo>
                  <a:pt x="66" y="62"/>
                  <a:pt x="65" y="63"/>
                  <a:pt x="65" y="63"/>
                </a:cubicBezTo>
                <a:cubicBezTo>
                  <a:pt x="65" y="63"/>
                  <a:pt x="65" y="62"/>
                  <a:pt x="65" y="62"/>
                </a:cubicBezTo>
                <a:cubicBezTo>
                  <a:pt x="64" y="62"/>
                  <a:pt x="66" y="62"/>
                  <a:pt x="67" y="62"/>
                </a:cubicBezTo>
                <a:close/>
                <a:moveTo>
                  <a:pt x="64" y="63"/>
                </a:moveTo>
                <a:cubicBezTo>
                  <a:pt x="64" y="63"/>
                  <a:pt x="64" y="63"/>
                  <a:pt x="63" y="64"/>
                </a:cubicBezTo>
                <a:cubicBezTo>
                  <a:pt x="62" y="62"/>
                  <a:pt x="63" y="63"/>
                  <a:pt x="64" y="63"/>
                </a:cubicBezTo>
                <a:close/>
                <a:moveTo>
                  <a:pt x="62" y="65"/>
                </a:moveTo>
                <a:cubicBezTo>
                  <a:pt x="61" y="65"/>
                  <a:pt x="60" y="66"/>
                  <a:pt x="60" y="67"/>
                </a:cubicBezTo>
                <a:cubicBezTo>
                  <a:pt x="57" y="65"/>
                  <a:pt x="53" y="64"/>
                  <a:pt x="50" y="62"/>
                </a:cubicBezTo>
                <a:cubicBezTo>
                  <a:pt x="47" y="61"/>
                  <a:pt x="43" y="58"/>
                  <a:pt x="41" y="58"/>
                </a:cubicBezTo>
                <a:cubicBezTo>
                  <a:pt x="48" y="59"/>
                  <a:pt x="55" y="64"/>
                  <a:pt x="62" y="65"/>
                </a:cubicBezTo>
                <a:close/>
                <a:moveTo>
                  <a:pt x="59" y="69"/>
                </a:moveTo>
                <a:cubicBezTo>
                  <a:pt x="59" y="70"/>
                  <a:pt x="59" y="70"/>
                  <a:pt x="59" y="70"/>
                </a:cubicBezTo>
                <a:cubicBezTo>
                  <a:pt x="59" y="70"/>
                  <a:pt x="58" y="69"/>
                  <a:pt x="58" y="69"/>
                </a:cubicBezTo>
                <a:cubicBezTo>
                  <a:pt x="54" y="68"/>
                  <a:pt x="49" y="66"/>
                  <a:pt x="45" y="64"/>
                </a:cubicBezTo>
                <a:cubicBezTo>
                  <a:pt x="44" y="63"/>
                  <a:pt x="42" y="61"/>
                  <a:pt x="40" y="61"/>
                </a:cubicBezTo>
                <a:cubicBezTo>
                  <a:pt x="42" y="61"/>
                  <a:pt x="44" y="62"/>
                  <a:pt x="47" y="63"/>
                </a:cubicBezTo>
                <a:cubicBezTo>
                  <a:pt x="51" y="65"/>
                  <a:pt x="55" y="66"/>
                  <a:pt x="59" y="68"/>
                </a:cubicBezTo>
                <a:cubicBezTo>
                  <a:pt x="59" y="68"/>
                  <a:pt x="59" y="69"/>
                  <a:pt x="59" y="69"/>
                </a:cubicBezTo>
                <a:close/>
                <a:moveTo>
                  <a:pt x="68" y="73"/>
                </a:moveTo>
                <a:cubicBezTo>
                  <a:pt x="70" y="74"/>
                  <a:pt x="71" y="74"/>
                  <a:pt x="73" y="75"/>
                </a:cubicBezTo>
                <a:cubicBezTo>
                  <a:pt x="75" y="75"/>
                  <a:pt x="78" y="77"/>
                  <a:pt x="80" y="77"/>
                </a:cubicBezTo>
                <a:cubicBezTo>
                  <a:pt x="84" y="79"/>
                  <a:pt x="87" y="80"/>
                  <a:pt x="91" y="81"/>
                </a:cubicBezTo>
                <a:cubicBezTo>
                  <a:pt x="83" y="79"/>
                  <a:pt x="75" y="77"/>
                  <a:pt x="67" y="73"/>
                </a:cubicBezTo>
                <a:cubicBezTo>
                  <a:pt x="67" y="73"/>
                  <a:pt x="68" y="73"/>
                  <a:pt x="68" y="73"/>
                </a:cubicBezTo>
                <a:cubicBezTo>
                  <a:pt x="68" y="73"/>
                  <a:pt x="68" y="73"/>
                  <a:pt x="68" y="73"/>
                </a:cubicBezTo>
                <a:close/>
                <a:moveTo>
                  <a:pt x="69" y="73"/>
                </a:moveTo>
                <a:cubicBezTo>
                  <a:pt x="69" y="72"/>
                  <a:pt x="70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82" y="76"/>
                  <a:pt x="94" y="79"/>
                  <a:pt x="106" y="83"/>
                </a:cubicBezTo>
                <a:cubicBezTo>
                  <a:pt x="111" y="84"/>
                  <a:pt x="116" y="87"/>
                  <a:pt x="121" y="88"/>
                </a:cubicBezTo>
                <a:cubicBezTo>
                  <a:pt x="124" y="90"/>
                  <a:pt x="128" y="90"/>
                  <a:pt x="131" y="92"/>
                </a:cubicBezTo>
                <a:cubicBezTo>
                  <a:pt x="129" y="91"/>
                  <a:pt x="125" y="91"/>
                  <a:pt x="122" y="90"/>
                </a:cubicBezTo>
                <a:cubicBezTo>
                  <a:pt x="115" y="88"/>
                  <a:pt x="108" y="86"/>
                  <a:pt x="101" y="84"/>
                </a:cubicBezTo>
                <a:cubicBezTo>
                  <a:pt x="94" y="81"/>
                  <a:pt x="87" y="79"/>
                  <a:pt x="80" y="77"/>
                </a:cubicBezTo>
                <a:cubicBezTo>
                  <a:pt x="76" y="75"/>
                  <a:pt x="73" y="74"/>
                  <a:pt x="69" y="73"/>
                </a:cubicBezTo>
                <a:close/>
                <a:moveTo>
                  <a:pt x="83" y="75"/>
                </a:moveTo>
                <a:cubicBezTo>
                  <a:pt x="79" y="74"/>
                  <a:pt x="76" y="73"/>
                  <a:pt x="73" y="71"/>
                </a:cubicBezTo>
                <a:cubicBezTo>
                  <a:pt x="76" y="73"/>
                  <a:pt x="79" y="73"/>
                  <a:pt x="82" y="74"/>
                </a:cubicBezTo>
                <a:cubicBezTo>
                  <a:pt x="86" y="76"/>
                  <a:pt x="90" y="77"/>
                  <a:pt x="94" y="79"/>
                </a:cubicBezTo>
                <a:cubicBezTo>
                  <a:pt x="90" y="78"/>
                  <a:pt x="87" y="77"/>
                  <a:pt x="83" y="75"/>
                </a:cubicBezTo>
                <a:close/>
                <a:moveTo>
                  <a:pt x="72" y="71"/>
                </a:moveTo>
                <a:cubicBezTo>
                  <a:pt x="73" y="70"/>
                  <a:pt x="74" y="70"/>
                  <a:pt x="75" y="70"/>
                </a:cubicBezTo>
                <a:cubicBezTo>
                  <a:pt x="76" y="70"/>
                  <a:pt x="77" y="70"/>
                  <a:pt x="78" y="70"/>
                </a:cubicBezTo>
                <a:cubicBezTo>
                  <a:pt x="78" y="70"/>
                  <a:pt x="79" y="70"/>
                  <a:pt x="79" y="70"/>
                </a:cubicBezTo>
                <a:cubicBezTo>
                  <a:pt x="79" y="70"/>
                  <a:pt x="79" y="70"/>
                  <a:pt x="80" y="70"/>
                </a:cubicBezTo>
                <a:cubicBezTo>
                  <a:pt x="80" y="70"/>
                  <a:pt x="80" y="70"/>
                  <a:pt x="81" y="70"/>
                </a:cubicBezTo>
                <a:cubicBezTo>
                  <a:pt x="83" y="71"/>
                  <a:pt x="86" y="73"/>
                  <a:pt x="89" y="74"/>
                </a:cubicBezTo>
                <a:cubicBezTo>
                  <a:pt x="103" y="79"/>
                  <a:pt x="116" y="84"/>
                  <a:pt x="130" y="89"/>
                </a:cubicBezTo>
                <a:cubicBezTo>
                  <a:pt x="131" y="89"/>
                  <a:pt x="133" y="90"/>
                  <a:pt x="134" y="90"/>
                </a:cubicBezTo>
                <a:cubicBezTo>
                  <a:pt x="134" y="90"/>
                  <a:pt x="138" y="92"/>
                  <a:pt x="136" y="91"/>
                </a:cubicBezTo>
                <a:cubicBezTo>
                  <a:pt x="133" y="90"/>
                  <a:pt x="130" y="89"/>
                  <a:pt x="126" y="88"/>
                </a:cubicBezTo>
                <a:cubicBezTo>
                  <a:pt x="120" y="86"/>
                  <a:pt x="113" y="84"/>
                  <a:pt x="107" y="82"/>
                </a:cubicBezTo>
                <a:cubicBezTo>
                  <a:pt x="106" y="82"/>
                  <a:pt x="106" y="82"/>
                  <a:pt x="105" y="82"/>
                </a:cubicBezTo>
                <a:cubicBezTo>
                  <a:pt x="99" y="80"/>
                  <a:pt x="93" y="78"/>
                  <a:pt x="87" y="76"/>
                </a:cubicBezTo>
                <a:cubicBezTo>
                  <a:pt x="82" y="74"/>
                  <a:pt x="77" y="72"/>
                  <a:pt x="72" y="71"/>
                </a:cubicBezTo>
                <a:close/>
                <a:moveTo>
                  <a:pt x="77" y="69"/>
                </a:moveTo>
                <a:cubicBezTo>
                  <a:pt x="78" y="68"/>
                  <a:pt x="79" y="68"/>
                  <a:pt x="81" y="67"/>
                </a:cubicBezTo>
                <a:cubicBezTo>
                  <a:pt x="90" y="72"/>
                  <a:pt x="100" y="75"/>
                  <a:pt x="110" y="79"/>
                </a:cubicBezTo>
                <a:cubicBezTo>
                  <a:pt x="113" y="79"/>
                  <a:pt x="116" y="80"/>
                  <a:pt x="118" y="81"/>
                </a:cubicBezTo>
                <a:cubicBezTo>
                  <a:pt x="112" y="80"/>
                  <a:pt x="107" y="78"/>
                  <a:pt x="101" y="76"/>
                </a:cubicBezTo>
                <a:cubicBezTo>
                  <a:pt x="94" y="73"/>
                  <a:pt x="88" y="71"/>
                  <a:pt x="80" y="70"/>
                </a:cubicBezTo>
                <a:cubicBezTo>
                  <a:pt x="80" y="69"/>
                  <a:pt x="79" y="69"/>
                  <a:pt x="78" y="69"/>
                </a:cubicBezTo>
                <a:cubicBezTo>
                  <a:pt x="77" y="69"/>
                  <a:pt x="77" y="69"/>
                  <a:pt x="77" y="69"/>
                </a:cubicBezTo>
                <a:close/>
                <a:moveTo>
                  <a:pt x="82" y="67"/>
                </a:moveTo>
                <a:cubicBezTo>
                  <a:pt x="83" y="66"/>
                  <a:pt x="85" y="65"/>
                  <a:pt x="86" y="64"/>
                </a:cubicBezTo>
                <a:cubicBezTo>
                  <a:pt x="98" y="68"/>
                  <a:pt x="109" y="73"/>
                  <a:pt x="120" y="77"/>
                </a:cubicBezTo>
                <a:cubicBezTo>
                  <a:pt x="126" y="79"/>
                  <a:pt x="131" y="81"/>
                  <a:pt x="137" y="83"/>
                </a:cubicBezTo>
                <a:cubicBezTo>
                  <a:pt x="140" y="84"/>
                  <a:pt x="142" y="85"/>
                  <a:pt x="145" y="86"/>
                </a:cubicBezTo>
                <a:cubicBezTo>
                  <a:pt x="151" y="88"/>
                  <a:pt x="147" y="87"/>
                  <a:pt x="145" y="86"/>
                </a:cubicBezTo>
                <a:cubicBezTo>
                  <a:pt x="140" y="84"/>
                  <a:pt x="135" y="82"/>
                  <a:pt x="130" y="81"/>
                </a:cubicBezTo>
                <a:cubicBezTo>
                  <a:pt x="124" y="79"/>
                  <a:pt x="118" y="78"/>
                  <a:pt x="112" y="76"/>
                </a:cubicBezTo>
                <a:cubicBezTo>
                  <a:pt x="102" y="73"/>
                  <a:pt x="92" y="70"/>
                  <a:pt x="82" y="67"/>
                </a:cubicBezTo>
                <a:close/>
                <a:moveTo>
                  <a:pt x="87" y="63"/>
                </a:moveTo>
                <a:cubicBezTo>
                  <a:pt x="87" y="63"/>
                  <a:pt x="88" y="63"/>
                  <a:pt x="88" y="63"/>
                </a:cubicBezTo>
                <a:cubicBezTo>
                  <a:pt x="88" y="63"/>
                  <a:pt x="89" y="62"/>
                  <a:pt x="90" y="62"/>
                </a:cubicBezTo>
                <a:cubicBezTo>
                  <a:pt x="90" y="62"/>
                  <a:pt x="90" y="62"/>
                  <a:pt x="90" y="62"/>
                </a:cubicBezTo>
                <a:cubicBezTo>
                  <a:pt x="100" y="67"/>
                  <a:pt x="110" y="70"/>
                  <a:pt x="121" y="73"/>
                </a:cubicBezTo>
                <a:cubicBezTo>
                  <a:pt x="126" y="75"/>
                  <a:pt x="131" y="77"/>
                  <a:pt x="137" y="79"/>
                </a:cubicBezTo>
                <a:cubicBezTo>
                  <a:pt x="139" y="80"/>
                  <a:pt x="142" y="80"/>
                  <a:pt x="145" y="81"/>
                </a:cubicBezTo>
                <a:cubicBezTo>
                  <a:pt x="146" y="81"/>
                  <a:pt x="155" y="84"/>
                  <a:pt x="149" y="83"/>
                </a:cubicBezTo>
                <a:cubicBezTo>
                  <a:pt x="138" y="80"/>
                  <a:pt x="128" y="76"/>
                  <a:pt x="118" y="73"/>
                </a:cubicBezTo>
                <a:cubicBezTo>
                  <a:pt x="108" y="70"/>
                  <a:pt x="97" y="67"/>
                  <a:pt x="87" y="63"/>
                </a:cubicBezTo>
                <a:close/>
                <a:moveTo>
                  <a:pt x="90" y="61"/>
                </a:moveTo>
                <a:cubicBezTo>
                  <a:pt x="91" y="60"/>
                  <a:pt x="93" y="59"/>
                  <a:pt x="94" y="57"/>
                </a:cubicBezTo>
                <a:cubicBezTo>
                  <a:pt x="94" y="57"/>
                  <a:pt x="95" y="57"/>
                  <a:pt x="95" y="57"/>
                </a:cubicBezTo>
                <a:cubicBezTo>
                  <a:pt x="99" y="59"/>
                  <a:pt x="104" y="60"/>
                  <a:pt x="108" y="61"/>
                </a:cubicBezTo>
                <a:cubicBezTo>
                  <a:pt x="114" y="62"/>
                  <a:pt x="119" y="64"/>
                  <a:pt x="124" y="66"/>
                </a:cubicBezTo>
                <a:cubicBezTo>
                  <a:pt x="133" y="69"/>
                  <a:pt x="144" y="71"/>
                  <a:pt x="153" y="76"/>
                </a:cubicBezTo>
                <a:cubicBezTo>
                  <a:pt x="153" y="76"/>
                  <a:pt x="153" y="76"/>
                  <a:pt x="153" y="76"/>
                </a:cubicBezTo>
                <a:cubicBezTo>
                  <a:pt x="149" y="73"/>
                  <a:pt x="142" y="73"/>
                  <a:pt x="138" y="71"/>
                </a:cubicBezTo>
                <a:cubicBezTo>
                  <a:pt x="132" y="70"/>
                  <a:pt x="127" y="68"/>
                  <a:pt x="121" y="67"/>
                </a:cubicBezTo>
                <a:cubicBezTo>
                  <a:pt x="112" y="64"/>
                  <a:pt x="102" y="61"/>
                  <a:pt x="93" y="59"/>
                </a:cubicBezTo>
                <a:cubicBezTo>
                  <a:pt x="92" y="59"/>
                  <a:pt x="92" y="60"/>
                  <a:pt x="92" y="60"/>
                </a:cubicBezTo>
                <a:cubicBezTo>
                  <a:pt x="102" y="64"/>
                  <a:pt x="112" y="67"/>
                  <a:pt x="122" y="70"/>
                </a:cubicBezTo>
                <a:cubicBezTo>
                  <a:pt x="123" y="71"/>
                  <a:pt x="125" y="71"/>
                  <a:pt x="126" y="71"/>
                </a:cubicBezTo>
                <a:cubicBezTo>
                  <a:pt x="124" y="71"/>
                  <a:pt x="123" y="71"/>
                  <a:pt x="121" y="70"/>
                </a:cubicBezTo>
                <a:cubicBezTo>
                  <a:pt x="111" y="67"/>
                  <a:pt x="101" y="63"/>
                  <a:pt x="90" y="61"/>
                </a:cubicBezTo>
                <a:cubicBezTo>
                  <a:pt x="90" y="61"/>
                  <a:pt x="90" y="61"/>
                  <a:pt x="90" y="61"/>
                </a:cubicBezTo>
                <a:close/>
                <a:moveTo>
                  <a:pt x="153" y="79"/>
                </a:moveTo>
                <a:cubicBezTo>
                  <a:pt x="153" y="79"/>
                  <a:pt x="153" y="79"/>
                  <a:pt x="153" y="79"/>
                </a:cubicBezTo>
                <a:cubicBezTo>
                  <a:pt x="153" y="79"/>
                  <a:pt x="152" y="79"/>
                  <a:pt x="151" y="79"/>
                </a:cubicBezTo>
                <a:cubicBezTo>
                  <a:pt x="142" y="76"/>
                  <a:pt x="133" y="73"/>
                  <a:pt x="124" y="70"/>
                </a:cubicBezTo>
                <a:cubicBezTo>
                  <a:pt x="114" y="67"/>
                  <a:pt x="104" y="64"/>
                  <a:pt x="94" y="60"/>
                </a:cubicBezTo>
                <a:cubicBezTo>
                  <a:pt x="97" y="61"/>
                  <a:pt x="103" y="62"/>
                  <a:pt x="107" y="63"/>
                </a:cubicBezTo>
                <a:cubicBezTo>
                  <a:pt x="113" y="65"/>
                  <a:pt x="118" y="67"/>
                  <a:pt x="123" y="68"/>
                </a:cubicBezTo>
                <a:cubicBezTo>
                  <a:pt x="133" y="71"/>
                  <a:pt x="143" y="74"/>
                  <a:pt x="153" y="76"/>
                </a:cubicBezTo>
                <a:cubicBezTo>
                  <a:pt x="153" y="77"/>
                  <a:pt x="153" y="78"/>
                  <a:pt x="153" y="79"/>
                </a:cubicBezTo>
                <a:close/>
                <a:moveTo>
                  <a:pt x="152" y="75"/>
                </a:moveTo>
                <a:cubicBezTo>
                  <a:pt x="145" y="71"/>
                  <a:pt x="137" y="70"/>
                  <a:pt x="130" y="67"/>
                </a:cubicBezTo>
                <a:cubicBezTo>
                  <a:pt x="124" y="66"/>
                  <a:pt x="119" y="64"/>
                  <a:pt x="114" y="62"/>
                </a:cubicBezTo>
                <a:cubicBezTo>
                  <a:pt x="110" y="61"/>
                  <a:pt x="106" y="60"/>
                  <a:pt x="102" y="59"/>
                </a:cubicBezTo>
                <a:cubicBezTo>
                  <a:pt x="104" y="59"/>
                  <a:pt x="105" y="60"/>
                  <a:pt x="107" y="60"/>
                </a:cubicBezTo>
                <a:cubicBezTo>
                  <a:pt x="112" y="61"/>
                  <a:pt x="118" y="62"/>
                  <a:pt x="123" y="64"/>
                </a:cubicBezTo>
                <a:cubicBezTo>
                  <a:pt x="132" y="66"/>
                  <a:pt x="141" y="69"/>
                  <a:pt x="151" y="70"/>
                </a:cubicBezTo>
                <a:cubicBezTo>
                  <a:pt x="151" y="72"/>
                  <a:pt x="152" y="73"/>
                  <a:pt x="152" y="75"/>
                </a:cubicBezTo>
                <a:close/>
                <a:moveTo>
                  <a:pt x="153" y="80"/>
                </a:moveTo>
                <a:cubicBezTo>
                  <a:pt x="153" y="81"/>
                  <a:pt x="152" y="81"/>
                  <a:pt x="152" y="82"/>
                </a:cubicBezTo>
                <a:cubicBezTo>
                  <a:pt x="152" y="82"/>
                  <a:pt x="152" y="83"/>
                  <a:pt x="152" y="83"/>
                </a:cubicBezTo>
                <a:cubicBezTo>
                  <a:pt x="148" y="81"/>
                  <a:pt x="143" y="80"/>
                  <a:pt x="138" y="79"/>
                </a:cubicBezTo>
                <a:cubicBezTo>
                  <a:pt x="134" y="77"/>
                  <a:pt x="129" y="75"/>
                  <a:pt x="124" y="74"/>
                </a:cubicBezTo>
                <a:cubicBezTo>
                  <a:pt x="113" y="70"/>
                  <a:pt x="102" y="67"/>
                  <a:pt x="92" y="62"/>
                </a:cubicBezTo>
                <a:cubicBezTo>
                  <a:pt x="96" y="64"/>
                  <a:pt x="102" y="65"/>
                  <a:pt x="107" y="67"/>
                </a:cubicBezTo>
                <a:cubicBezTo>
                  <a:pt x="112" y="68"/>
                  <a:pt x="117" y="70"/>
                  <a:pt x="123" y="71"/>
                </a:cubicBezTo>
                <a:cubicBezTo>
                  <a:pt x="133" y="74"/>
                  <a:pt x="143" y="78"/>
                  <a:pt x="153" y="80"/>
                </a:cubicBezTo>
                <a:close/>
                <a:moveTo>
                  <a:pt x="151" y="84"/>
                </a:moveTo>
                <a:cubicBezTo>
                  <a:pt x="151" y="85"/>
                  <a:pt x="150" y="86"/>
                  <a:pt x="149" y="87"/>
                </a:cubicBezTo>
                <a:cubicBezTo>
                  <a:pt x="139" y="82"/>
                  <a:pt x="127" y="79"/>
                  <a:pt x="117" y="75"/>
                </a:cubicBezTo>
                <a:cubicBezTo>
                  <a:pt x="111" y="73"/>
                  <a:pt x="105" y="71"/>
                  <a:pt x="100" y="68"/>
                </a:cubicBezTo>
                <a:cubicBezTo>
                  <a:pt x="99" y="68"/>
                  <a:pt x="98" y="68"/>
                  <a:pt x="98" y="68"/>
                </a:cubicBezTo>
                <a:cubicBezTo>
                  <a:pt x="107" y="70"/>
                  <a:pt x="116" y="73"/>
                  <a:pt x="125" y="76"/>
                </a:cubicBezTo>
                <a:cubicBezTo>
                  <a:pt x="130" y="77"/>
                  <a:pt x="135" y="79"/>
                  <a:pt x="140" y="81"/>
                </a:cubicBezTo>
                <a:cubicBezTo>
                  <a:pt x="144" y="82"/>
                  <a:pt x="148" y="84"/>
                  <a:pt x="151" y="84"/>
                </a:cubicBezTo>
                <a:close/>
                <a:moveTo>
                  <a:pt x="148" y="88"/>
                </a:moveTo>
                <a:cubicBezTo>
                  <a:pt x="147" y="88"/>
                  <a:pt x="145" y="89"/>
                  <a:pt x="144" y="90"/>
                </a:cubicBezTo>
                <a:cubicBezTo>
                  <a:pt x="143" y="89"/>
                  <a:pt x="143" y="89"/>
                  <a:pt x="143" y="89"/>
                </a:cubicBezTo>
                <a:cubicBezTo>
                  <a:pt x="142" y="89"/>
                  <a:pt x="142" y="89"/>
                  <a:pt x="141" y="89"/>
                </a:cubicBezTo>
                <a:cubicBezTo>
                  <a:pt x="141" y="88"/>
                  <a:pt x="140" y="88"/>
                  <a:pt x="140" y="88"/>
                </a:cubicBezTo>
                <a:cubicBezTo>
                  <a:pt x="139" y="88"/>
                  <a:pt x="138" y="88"/>
                  <a:pt x="137" y="87"/>
                </a:cubicBezTo>
                <a:cubicBezTo>
                  <a:pt x="136" y="87"/>
                  <a:pt x="134" y="86"/>
                  <a:pt x="132" y="85"/>
                </a:cubicBezTo>
                <a:cubicBezTo>
                  <a:pt x="125" y="82"/>
                  <a:pt x="117" y="80"/>
                  <a:pt x="109" y="77"/>
                </a:cubicBezTo>
                <a:cubicBezTo>
                  <a:pt x="102" y="75"/>
                  <a:pt x="94" y="72"/>
                  <a:pt x="87" y="69"/>
                </a:cubicBezTo>
                <a:cubicBezTo>
                  <a:pt x="88" y="69"/>
                  <a:pt x="89" y="70"/>
                  <a:pt x="90" y="70"/>
                </a:cubicBezTo>
                <a:cubicBezTo>
                  <a:pt x="94" y="71"/>
                  <a:pt x="98" y="72"/>
                  <a:pt x="102" y="73"/>
                </a:cubicBezTo>
                <a:cubicBezTo>
                  <a:pt x="111" y="76"/>
                  <a:pt x="119" y="79"/>
                  <a:pt x="128" y="81"/>
                </a:cubicBezTo>
                <a:cubicBezTo>
                  <a:pt x="135" y="83"/>
                  <a:pt x="141" y="86"/>
                  <a:pt x="148" y="88"/>
                </a:cubicBezTo>
                <a:close/>
                <a:moveTo>
                  <a:pt x="143" y="90"/>
                </a:moveTo>
                <a:cubicBezTo>
                  <a:pt x="142" y="90"/>
                  <a:pt x="140" y="91"/>
                  <a:pt x="139" y="91"/>
                </a:cubicBezTo>
                <a:cubicBezTo>
                  <a:pt x="135" y="89"/>
                  <a:pt x="130" y="88"/>
                  <a:pt x="125" y="86"/>
                </a:cubicBezTo>
                <a:cubicBezTo>
                  <a:pt x="119" y="84"/>
                  <a:pt x="113" y="82"/>
                  <a:pt x="107" y="80"/>
                </a:cubicBezTo>
                <a:cubicBezTo>
                  <a:pt x="101" y="78"/>
                  <a:pt x="95" y="75"/>
                  <a:pt x="89" y="73"/>
                </a:cubicBezTo>
                <a:cubicBezTo>
                  <a:pt x="88" y="72"/>
                  <a:pt x="87" y="72"/>
                  <a:pt x="86" y="72"/>
                </a:cubicBezTo>
                <a:cubicBezTo>
                  <a:pt x="92" y="73"/>
                  <a:pt x="97" y="75"/>
                  <a:pt x="103" y="77"/>
                </a:cubicBezTo>
                <a:cubicBezTo>
                  <a:pt x="111" y="80"/>
                  <a:pt x="120" y="82"/>
                  <a:pt x="129" y="85"/>
                </a:cubicBezTo>
                <a:cubicBezTo>
                  <a:pt x="131" y="86"/>
                  <a:pt x="133" y="87"/>
                  <a:pt x="136" y="88"/>
                </a:cubicBezTo>
                <a:cubicBezTo>
                  <a:pt x="138" y="88"/>
                  <a:pt x="140" y="89"/>
                  <a:pt x="143" y="90"/>
                </a:cubicBezTo>
                <a:close/>
                <a:moveTo>
                  <a:pt x="136" y="92"/>
                </a:moveTo>
                <a:cubicBezTo>
                  <a:pt x="135" y="92"/>
                  <a:pt x="134" y="92"/>
                  <a:pt x="133" y="92"/>
                </a:cubicBezTo>
                <a:cubicBezTo>
                  <a:pt x="130" y="90"/>
                  <a:pt x="126" y="89"/>
                  <a:pt x="123" y="88"/>
                </a:cubicBezTo>
                <a:cubicBezTo>
                  <a:pt x="120" y="87"/>
                  <a:pt x="117" y="86"/>
                  <a:pt x="114" y="85"/>
                </a:cubicBezTo>
                <a:cubicBezTo>
                  <a:pt x="118" y="86"/>
                  <a:pt x="121" y="87"/>
                  <a:pt x="124" y="88"/>
                </a:cubicBezTo>
                <a:cubicBezTo>
                  <a:pt x="128" y="89"/>
                  <a:pt x="132" y="91"/>
                  <a:pt x="136" y="92"/>
                </a:cubicBezTo>
                <a:close/>
                <a:moveTo>
                  <a:pt x="131" y="93"/>
                </a:moveTo>
                <a:cubicBezTo>
                  <a:pt x="130" y="93"/>
                  <a:pt x="130" y="93"/>
                  <a:pt x="129" y="94"/>
                </a:cubicBezTo>
                <a:cubicBezTo>
                  <a:pt x="127" y="92"/>
                  <a:pt x="123" y="91"/>
                  <a:pt x="121" y="90"/>
                </a:cubicBezTo>
                <a:cubicBezTo>
                  <a:pt x="116" y="89"/>
                  <a:pt x="112" y="88"/>
                  <a:pt x="107" y="86"/>
                </a:cubicBezTo>
                <a:cubicBezTo>
                  <a:pt x="115" y="89"/>
                  <a:pt x="123" y="91"/>
                  <a:pt x="131" y="93"/>
                </a:cubicBezTo>
                <a:close/>
                <a:moveTo>
                  <a:pt x="34" y="65"/>
                </a:moveTo>
                <a:cubicBezTo>
                  <a:pt x="34" y="64"/>
                  <a:pt x="35" y="64"/>
                  <a:pt x="35" y="63"/>
                </a:cubicBezTo>
                <a:cubicBezTo>
                  <a:pt x="44" y="66"/>
                  <a:pt x="52" y="71"/>
                  <a:pt x="61" y="73"/>
                </a:cubicBezTo>
                <a:cubicBezTo>
                  <a:pt x="62" y="73"/>
                  <a:pt x="63" y="74"/>
                  <a:pt x="64" y="74"/>
                </a:cubicBezTo>
                <a:cubicBezTo>
                  <a:pt x="64" y="74"/>
                  <a:pt x="65" y="74"/>
                  <a:pt x="66" y="74"/>
                </a:cubicBezTo>
                <a:cubicBezTo>
                  <a:pt x="66" y="74"/>
                  <a:pt x="66" y="74"/>
                  <a:pt x="66" y="74"/>
                </a:cubicBezTo>
                <a:cubicBezTo>
                  <a:pt x="72" y="76"/>
                  <a:pt x="77" y="78"/>
                  <a:pt x="83" y="80"/>
                </a:cubicBezTo>
                <a:cubicBezTo>
                  <a:pt x="90" y="82"/>
                  <a:pt x="97" y="83"/>
                  <a:pt x="103" y="86"/>
                </a:cubicBezTo>
                <a:cubicBezTo>
                  <a:pt x="110" y="88"/>
                  <a:pt x="116" y="90"/>
                  <a:pt x="122" y="92"/>
                </a:cubicBezTo>
                <a:cubicBezTo>
                  <a:pt x="123" y="92"/>
                  <a:pt x="127" y="94"/>
                  <a:pt x="128" y="94"/>
                </a:cubicBezTo>
                <a:cubicBezTo>
                  <a:pt x="128" y="94"/>
                  <a:pt x="128" y="94"/>
                  <a:pt x="127" y="94"/>
                </a:cubicBezTo>
                <a:cubicBezTo>
                  <a:pt x="127" y="94"/>
                  <a:pt x="126" y="94"/>
                  <a:pt x="125" y="94"/>
                </a:cubicBezTo>
                <a:cubicBezTo>
                  <a:pt x="122" y="93"/>
                  <a:pt x="119" y="91"/>
                  <a:pt x="116" y="91"/>
                </a:cubicBezTo>
                <a:cubicBezTo>
                  <a:pt x="102" y="88"/>
                  <a:pt x="88" y="83"/>
                  <a:pt x="74" y="78"/>
                </a:cubicBezTo>
                <a:cubicBezTo>
                  <a:pt x="61" y="74"/>
                  <a:pt x="47" y="71"/>
                  <a:pt x="34" y="65"/>
                </a:cubicBezTo>
                <a:close/>
                <a:moveTo>
                  <a:pt x="35" y="62"/>
                </a:moveTo>
                <a:cubicBezTo>
                  <a:pt x="37" y="60"/>
                  <a:pt x="38" y="59"/>
                  <a:pt x="39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45" y="61"/>
                  <a:pt x="52" y="63"/>
                  <a:pt x="58" y="67"/>
                </a:cubicBezTo>
                <a:cubicBezTo>
                  <a:pt x="53" y="64"/>
                  <a:pt x="45" y="61"/>
                  <a:pt x="39" y="59"/>
                </a:cubicBezTo>
                <a:cubicBezTo>
                  <a:pt x="38" y="59"/>
                  <a:pt x="38" y="60"/>
                  <a:pt x="38" y="60"/>
                </a:cubicBezTo>
                <a:cubicBezTo>
                  <a:pt x="44" y="65"/>
                  <a:pt x="52" y="67"/>
                  <a:pt x="59" y="70"/>
                </a:cubicBezTo>
                <a:cubicBezTo>
                  <a:pt x="59" y="71"/>
                  <a:pt x="59" y="71"/>
                  <a:pt x="60" y="72"/>
                </a:cubicBezTo>
                <a:cubicBezTo>
                  <a:pt x="59" y="71"/>
                  <a:pt x="58" y="71"/>
                  <a:pt x="58" y="71"/>
                </a:cubicBezTo>
                <a:cubicBezTo>
                  <a:pt x="55" y="70"/>
                  <a:pt x="53" y="69"/>
                  <a:pt x="50" y="68"/>
                </a:cubicBezTo>
                <a:cubicBezTo>
                  <a:pt x="45" y="66"/>
                  <a:pt x="40" y="64"/>
                  <a:pt x="35" y="62"/>
                </a:cubicBezTo>
                <a:close/>
                <a:moveTo>
                  <a:pt x="39" y="57"/>
                </a:moveTo>
                <a:cubicBezTo>
                  <a:pt x="40" y="56"/>
                  <a:pt x="40" y="55"/>
                  <a:pt x="41" y="55"/>
                </a:cubicBezTo>
                <a:cubicBezTo>
                  <a:pt x="41" y="55"/>
                  <a:pt x="41" y="55"/>
                  <a:pt x="41" y="55"/>
                </a:cubicBezTo>
                <a:cubicBezTo>
                  <a:pt x="46" y="57"/>
                  <a:pt x="50" y="59"/>
                  <a:pt x="55" y="60"/>
                </a:cubicBezTo>
                <a:cubicBezTo>
                  <a:pt x="55" y="60"/>
                  <a:pt x="55" y="60"/>
                  <a:pt x="55" y="61"/>
                </a:cubicBezTo>
                <a:cubicBezTo>
                  <a:pt x="55" y="61"/>
                  <a:pt x="56" y="62"/>
                  <a:pt x="56" y="62"/>
                </a:cubicBezTo>
                <a:cubicBezTo>
                  <a:pt x="55" y="62"/>
                  <a:pt x="54" y="61"/>
                  <a:pt x="53" y="61"/>
                </a:cubicBezTo>
                <a:cubicBezTo>
                  <a:pt x="48" y="59"/>
                  <a:pt x="44" y="58"/>
                  <a:pt x="39" y="57"/>
                </a:cubicBezTo>
                <a:close/>
                <a:moveTo>
                  <a:pt x="41" y="54"/>
                </a:moveTo>
                <a:cubicBezTo>
                  <a:pt x="41" y="54"/>
                  <a:pt x="42" y="53"/>
                  <a:pt x="42" y="53"/>
                </a:cubicBezTo>
                <a:cubicBezTo>
                  <a:pt x="46" y="55"/>
                  <a:pt x="50" y="57"/>
                  <a:pt x="55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50" y="58"/>
                  <a:pt x="46" y="56"/>
                  <a:pt x="41" y="54"/>
                </a:cubicBezTo>
                <a:cubicBezTo>
                  <a:pt x="41" y="54"/>
                  <a:pt x="41" y="54"/>
                  <a:pt x="41" y="54"/>
                </a:cubicBezTo>
                <a:close/>
                <a:moveTo>
                  <a:pt x="42" y="52"/>
                </a:moveTo>
                <a:cubicBezTo>
                  <a:pt x="43" y="52"/>
                  <a:pt x="44" y="51"/>
                  <a:pt x="44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8" y="52"/>
                  <a:pt x="52" y="54"/>
                  <a:pt x="56" y="55"/>
                </a:cubicBezTo>
                <a:cubicBezTo>
                  <a:pt x="56" y="56"/>
                  <a:pt x="55" y="56"/>
                  <a:pt x="55" y="57"/>
                </a:cubicBezTo>
                <a:cubicBezTo>
                  <a:pt x="51" y="56"/>
                  <a:pt x="47" y="54"/>
                  <a:pt x="42" y="52"/>
                </a:cubicBezTo>
                <a:close/>
                <a:moveTo>
                  <a:pt x="45" y="50"/>
                </a:moveTo>
                <a:cubicBezTo>
                  <a:pt x="46" y="48"/>
                  <a:pt x="48" y="46"/>
                  <a:pt x="49" y="45"/>
                </a:cubicBezTo>
                <a:cubicBezTo>
                  <a:pt x="52" y="48"/>
                  <a:pt x="55" y="49"/>
                  <a:pt x="58" y="51"/>
                </a:cubicBezTo>
                <a:cubicBezTo>
                  <a:pt x="60" y="53"/>
                  <a:pt x="58" y="52"/>
                  <a:pt x="57" y="51"/>
                </a:cubicBezTo>
                <a:cubicBezTo>
                  <a:pt x="56" y="51"/>
                  <a:pt x="54" y="50"/>
                  <a:pt x="53" y="50"/>
                </a:cubicBezTo>
                <a:cubicBezTo>
                  <a:pt x="51" y="49"/>
                  <a:pt x="49" y="48"/>
                  <a:pt x="48" y="47"/>
                </a:cubicBezTo>
                <a:cubicBezTo>
                  <a:pt x="47" y="47"/>
                  <a:pt x="47" y="48"/>
                  <a:pt x="47" y="48"/>
                </a:cubicBezTo>
                <a:cubicBezTo>
                  <a:pt x="50" y="50"/>
                  <a:pt x="54" y="54"/>
                  <a:pt x="56" y="55"/>
                </a:cubicBezTo>
                <a:cubicBezTo>
                  <a:pt x="52" y="53"/>
                  <a:pt x="49" y="51"/>
                  <a:pt x="45" y="50"/>
                </a:cubicBezTo>
                <a:close/>
                <a:moveTo>
                  <a:pt x="50" y="44"/>
                </a:moveTo>
                <a:cubicBezTo>
                  <a:pt x="51" y="44"/>
                  <a:pt x="52" y="43"/>
                  <a:pt x="52" y="42"/>
                </a:cubicBezTo>
                <a:cubicBezTo>
                  <a:pt x="54" y="45"/>
                  <a:pt x="58" y="48"/>
                  <a:pt x="61" y="50"/>
                </a:cubicBezTo>
                <a:cubicBezTo>
                  <a:pt x="60" y="49"/>
                  <a:pt x="59" y="48"/>
                  <a:pt x="57" y="48"/>
                </a:cubicBezTo>
                <a:cubicBezTo>
                  <a:pt x="55" y="46"/>
                  <a:pt x="52" y="45"/>
                  <a:pt x="50" y="44"/>
                </a:cubicBezTo>
                <a:close/>
                <a:moveTo>
                  <a:pt x="53" y="41"/>
                </a:moveTo>
                <a:cubicBezTo>
                  <a:pt x="54" y="40"/>
                  <a:pt x="55" y="39"/>
                  <a:pt x="56" y="38"/>
                </a:cubicBezTo>
                <a:cubicBezTo>
                  <a:pt x="57" y="38"/>
                  <a:pt x="58" y="38"/>
                  <a:pt x="58" y="37"/>
                </a:cubicBezTo>
                <a:cubicBezTo>
                  <a:pt x="58" y="37"/>
                  <a:pt x="58" y="37"/>
                  <a:pt x="58" y="37"/>
                </a:cubicBezTo>
                <a:cubicBezTo>
                  <a:pt x="61" y="40"/>
                  <a:pt x="64" y="42"/>
                  <a:pt x="67" y="44"/>
                </a:cubicBezTo>
                <a:cubicBezTo>
                  <a:pt x="63" y="42"/>
                  <a:pt x="60" y="41"/>
                  <a:pt x="57" y="39"/>
                </a:cubicBezTo>
                <a:cubicBezTo>
                  <a:pt x="56" y="39"/>
                  <a:pt x="56" y="40"/>
                  <a:pt x="56" y="40"/>
                </a:cubicBezTo>
                <a:cubicBezTo>
                  <a:pt x="58" y="42"/>
                  <a:pt x="60" y="43"/>
                  <a:pt x="63" y="45"/>
                </a:cubicBezTo>
                <a:cubicBezTo>
                  <a:pt x="59" y="44"/>
                  <a:pt x="56" y="42"/>
                  <a:pt x="53" y="41"/>
                </a:cubicBezTo>
                <a:close/>
                <a:moveTo>
                  <a:pt x="59" y="37"/>
                </a:moveTo>
                <a:cubicBezTo>
                  <a:pt x="60" y="36"/>
                  <a:pt x="61" y="35"/>
                  <a:pt x="62" y="34"/>
                </a:cubicBezTo>
                <a:cubicBezTo>
                  <a:pt x="62" y="35"/>
                  <a:pt x="62" y="35"/>
                  <a:pt x="62" y="35"/>
                </a:cubicBezTo>
                <a:cubicBezTo>
                  <a:pt x="65" y="40"/>
                  <a:pt x="72" y="42"/>
                  <a:pt x="76" y="46"/>
                </a:cubicBezTo>
                <a:cubicBezTo>
                  <a:pt x="79" y="48"/>
                  <a:pt x="75" y="45"/>
                  <a:pt x="74" y="45"/>
                </a:cubicBezTo>
                <a:cubicBezTo>
                  <a:pt x="73" y="44"/>
                  <a:pt x="71" y="43"/>
                  <a:pt x="70" y="42"/>
                </a:cubicBezTo>
                <a:cubicBezTo>
                  <a:pt x="66" y="40"/>
                  <a:pt x="63" y="38"/>
                  <a:pt x="59" y="37"/>
                </a:cubicBezTo>
                <a:cubicBezTo>
                  <a:pt x="59" y="37"/>
                  <a:pt x="59" y="37"/>
                  <a:pt x="59" y="37"/>
                </a:cubicBezTo>
                <a:close/>
                <a:moveTo>
                  <a:pt x="62" y="34"/>
                </a:moveTo>
                <a:cubicBezTo>
                  <a:pt x="63" y="34"/>
                  <a:pt x="63" y="33"/>
                  <a:pt x="64" y="33"/>
                </a:cubicBezTo>
                <a:cubicBezTo>
                  <a:pt x="64" y="33"/>
                  <a:pt x="64" y="33"/>
                  <a:pt x="64" y="33"/>
                </a:cubicBezTo>
                <a:cubicBezTo>
                  <a:pt x="67" y="35"/>
                  <a:pt x="69" y="37"/>
                  <a:pt x="71" y="38"/>
                </a:cubicBezTo>
                <a:cubicBezTo>
                  <a:pt x="68" y="37"/>
                  <a:pt x="65" y="35"/>
                  <a:pt x="62" y="34"/>
                </a:cubicBezTo>
                <a:cubicBezTo>
                  <a:pt x="62" y="34"/>
                  <a:pt x="62" y="34"/>
                  <a:pt x="62" y="34"/>
                </a:cubicBezTo>
                <a:close/>
                <a:moveTo>
                  <a:pt x="64" y="33"/>
                </a:moveTo>
                <a:cubicBezTo>
                  <a:pt x="69" y="30"/>
                  <a:pt x="73" y="27"/>
                  <a:pt x="78" y="25"/>
                </a:cubicBezTo>
                <a:cubicBezTo>
                  <a:pt x="78" y="25"/>
                  <a:pt x="78" y="25"/>
                  <a:pt x="78" y="25"/>
                </a:cubicBezTo>
                <a:cubicBezTo>
                  <a:pt x="78" y="25"/>
                  <a:pt x="77" y="26"/>
                  <a:pt x="78" y="26"/>
                </a:cubicBezTo>
                <a:cubicBezTo>
                  <a:pt x="79" y="26"/>
                  <a:pt x="80" y="27"/>
                  <a:pt x="81" y="27"/>
                </a:cubicBezTo>
                <a:cubicBezTo>
                  <a:pt x="79" y="27"/>
                  <a:pt x="78" y="26"/>
                  <a:pt x="77" y="26"/>
                </a:cubicBezTo>
                <a:cubicBezTo>
                  <a:pt x="77" y="26"/>
                  <a:pt x="77" y="27"/>
                  <a:pt x="77" y="27"/>
                </a:cubicBezTo>
                <a:cubicBezTo>
                  <a:pt x="77" y="27"/>
                  <a:pt x="78" y="27"/>
                  <a:pt x="78" y="28"/>
                </a:cubicBezTo>
                <a:cubicBezTo>
                  <a:pt x="78" y="28"/>
                  <a:pt x="78" y="28"/>
                  <a:pt x="78" y="28"/>
                </a:cubicBezTo>
                <a:cubicBezTo>
                  <a:pt x="76" y="28"/>
                  <a:pt x="75" y="27"/>
                  <a:pt x="73" y="27"/>
                </a:cubicBezTo>
                <a:cubicBezTo>
                  <a:pt x="73" y="27"/>
                  <a:pt x="73" y="28"/>
                  <a:pt x="73" y="28"/>
                </a:cubicBezTo>
                <a:cubicBezTo>
                  <a:pt x="74" y="29"/>
                  <a:pt x="75" y="29"/>
                  <a:pt x="76" y="30"/>
                </a:cubicBezTo>
                <a:cubicBezTo>
                  <a:pt x="74" y="29"/>
                  <a:pt x="73" y="29"/>
                  <a:pt x="72" y="29"/>
                </a:cubicBezTo>
                <a:cubicBezTo>
                  <a:pt x="71" y="29"/>
                  <a:pt x="71" y="29"/>
                  <a:pt x="72" y="29"/>
                </a:cubicBezTo>
                <a:cubicBezTo>
                  <a:pt x="73" y="30"/>
                  <a:pt x="74" y="30"/>
                  <a:pt x="76" y="31"/>
                </a:cubicBezTo>
                <a:cubicBezTo>
                  <a:pt x="75" y="33"/>
                  <a:pt x="76" y="35"/>
                  <a:pt x="79" y="35"/>
                </a:cubicBezTo>
                <a:cubicBezTo>
                  <a:pt x="79" y="35"/>
                  <a:pt x="80" y="35"/>
                  <a:pt x="80" y="35"/>
                </a:cubicBezTo>
                <a:cubicBezTo>
                  <a:pt x="81" y="36"/>
                  <a:pt x="82" y="37"/>
                  <a:pt x="84" y="38"/>
                </a:cubicBezTo>
                <a:cubicBezTo>
                  <a:pt x="84" y="38"/>
                  <a:pt x="84" y="38"/>
                  <a:pt x="84" y="39"/>
                </a:cubicBezTo>
                <a:cubicBezTo>
                  <a:pt x="84" y="39"/>
                  <a:pt x="84" y="39"/>
                  <a:pt x="84" y="39"/>
                </a:cubicBezTo>
                <a:cubicBezTo>
                  <a:pt x="84" y="38"/>
                  <a:pt x="84" y="38"/>
                  <a:pt x="83" y="38"/>
                </a:cubicBezTo>
                <a:cubicBezTo>
                  <a:pt x="82" y="38"/>
                  <a:pt x="81" y="37"/>
                  <a:pt x="80" y="37"/>
                </a:cubicBezTo>
                <a:cubicBezTo>
                  <a:pt x="76" y="34"/>
                  <a:pt x="73" y="32"/>
                  <a:pt x="69" y="30"/>
                </a:cubicBezTo>
                <a:cubicBezTo>
                  <a:pt x="69" y="30"/>
                  <a:pt x="68" y="31"/>
                  <a:pt x="69" y="31"/>
                </a:cubicBezTo>
                <a:cubicBezTo>
                  <a:pt x="74" y="33"/>
                  <a:pt x="78" y="37"/>
                  <a:pt x="84" y="39"/>
                </a:cubicBezTo>
                <a:cubicBezTo>
                  <a:pt x="83" y="39"/>
                  <a:pt x="83" y="40"/>
                  <a:pt x="83" y="40"/>
                </a:cubicBezTo>
                <a:cubicBezTo>
                  <a:pt x="83" y="40"/>
                  <a:pt x="83" y="40"/>
                  <a:pt x="83" y="40"/>
                </a:cubicBezTo>
                <a:cubicBezTo>
                  <a:pt x="80" y="38"/>
                  <a:pt x="77" y="37"/>
                  <a:pt x="74" y="35"/>
                </a:cubicBezTo>
                <a:cubicBezTo>
                  <a:pt x="73" y="34"/>
                  <a:pt x="71" y="33"/>
                  <a:pt x="70" y="32"/>
                </a:cubicBezTo>
                <a:cubicBezTo>
                  <a:pt x="70" y="32"/>
                  <a:pt x="69" y="32"/>
                  <a:pt x="69" y="32"/>
                </a:cubicBezTo>
                <a:cubicBezTo>
                  <a:pt x="69" y="32"/>
                  <a:pt x="68" y="31"/>
                  <a:pt x="67" y="31"/>
                </a:cubicBezTo>
                <a:cubicBezTo>
                  <a:pt x="67" y="31"/>
                  <a:pt x="67" y="31"/>
                  <a:pt x="67" y="32"/>
                </a:cubicBezTo>
                <a:cubicBezTo>
                  <a:pt x="71" y="35"/>
                  <a:pt x="76" y="39"/>
                  <a:pt x="80" y="41"/>
                </a:cubicBezTo>
                <a:cubicBezTo>
                  <a:pt x="75" y="38"/>
                  <a:pt x="70" y="35"/>
                  <a:pt x="65" y="33"/>
                </a:cubicBezTo>
                <a:cubicBezTo>
                  <a:pt x="65" y="33"/>
                  <a:pt x="64" y="33"/>
                  <a:pt x="64" y="33"/>
                </a:cubicBezTo>
                <a:close/>
                <a:moveTo>
                  <a:pt x="94" y="37"/>
                </a:moveTo>
                <a:cubicBezTo>
                  <a:pt x="93" y="36"/>
                  <a:pt x="92" y="36"/>
                  <a:pt x="91" y="35"/>
                </a:cubicBezTo>
                <a:cubicBezTo>
                  <a:pt x="86" y="32"/>
                  <a:pt x="91" y="34"/>
                  <a:pt x="93" y="34"/>
                </a:cubicBezTo>
                <a:cubicBezTo>
                  <a:pt x="93" y="35"/>
                  <a:pt x="93" y="35"/>
                  <a:pt x="93" y="35"/>
                </a:cubicBezTo>
                <a:cubicBezTo>
                  <a:pt x="95" y="36"/>
                  <a:pt x="96" y="37"/>
                  <a:pt x="98" y="39"/>
                </a:cubicBezTo>
                <a:cubicBezTo>
                  <a:pt x="98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6" y="38"/>
                  <a:pt x="95" y="37"/>
                  <a:pt x="94" y="37"/>
                </a:cubicBezTo>
                <a:close/>
                <a:moveTo>
                  <a:pt x="94" y="34"/>
                </a:moveTo>
                <a:cubicBezTo>
                  <a:pt x="94" y="34"/>
                  <a:pt x="94" y="34"/>
                  <a:pt x="94" y="34"/>
                </a:cubicBezTo>
                <a:cubicBezTo>
                  <a:pt x="94" y="34"/>
                  <a:pt x="94" y="34"/>
                  <a:pt x="94" y="34"/>
                </a:cubicBezTo>
                <a:close/>
                <a:moveTo>
                  <a:pt x="90" y="32"/>
                </a:moveTo>
                <a:cubicBezTo>
                  <a:pt x="91" y="32"/>
                  <a:pt x="92" y="31"/>
                  <a:pt x="92" y="30"/>
                </a:cubicBezTo>
                <a:cubicBezTo>
                  <a:pt x="92" y="30"/>
                  <a:pt x="92" y="30"/>
                  <a:pt x="92" y="31"/>
                </a:cubicBezTo>
                <a:cubicBezTo>
                  <a:pt x="93" y="32"/>
                  <a:pt x="94" y="32"/>
                  <a:pt x="95" y="34"/>
                </a:cubicBezTo>
                <a:cubicBezTo>
                  <a:pt x="95" y="34"/>
                  <a:pt x="95" y="34"/>
                  <a:pt x="95" y="34"/>
                </a:cubicBezTo>
                <a:cubicBezTo>
                  <a:pt x="94" y="33"/>
                  <a:pt x="93" y="33"/>
                  <a:pt x="93" y="33"/>
                </a:cubicBezTo>
                <a:cubicBezTo>
                  <a:pt x="92" y="32"/>
                  <a:pt x="92" y="33"/>
                  <a:pt x="92" y="33"/>
                </a:cubicBezTo>
                <a:cubicBezTo>
                  <a:pt x="92" y="33"/>
                  <a:pt x="92" y="33"/>
                  <a:pt x="92" y="33"/>
                </a:cubicBezTo>
                <a:cubicBezTo>
                  <a:pt x="92" y="33"/>
                  <a:pt x="92" y="33"/>
                  <a:pt x="91" y="33"/>
                </a:cubicBezTo>
                <a:cubicBezTo>
                  <a:pt x="91" y="32"/>
                  <a:pt x="90" y="32"/>
                  <a:pt x="90" y="32"/>
                </a:cubicBezTo>
                <a:close/>
                <a:moveTo>
                  <a:pt x="93" y="30"/>
                </a:moveTo>
                <a:cubicBezTo>
                  <a:pt x="93" y="30"/>
                  <a:pt x="93" y="30"/>
                  <a:pt x="93" y="30"/>
                </a:cubicBezTo>
                <a:cubicBezTo>
                  <a:pt x="93" y="30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6" y="31"/>
                  <a:pt x="98" y="32"/>
                  <a:pt x="93" y="30"/>
                </a:cubicBezTo>
                <a:cubicBezTo>
                  <a:pt x="93" y="30"/>
                  <a:pt x="93" y="30"/>
                  <a:pt x="93" y="30"/>
                </a:cubicBezTo>
                <a:close/>
                <a:moveTo>
                  <a:pt x="95" y="28"/>
                </a:moveTo>
                <a:cubicBezTo>
                  <a:pt x="95" y="28"/>
                  <a:pt x="95" y="28"/>
                  <a:pt x="96" y="28"/>
                </a:cubicBezTo>
                <a:cubicBezTo>
                  <a:pt x="97" y="27"/>
                  <a:pt x="97" y="28"/>
                  <a:pt x="97" y="29"/>
                </a:cubicBezTo>
                <a:cubicBezTo>
                  <a:pt x="97" y="29"/>
                  <a:pt x="96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lose/>
                <a:moveTo>
                  <a:pt x="97" y="29"/>
                </a:moveTo>
                <a:cubicBezTo>
                  <a:pt x="97" y="30"/>
                  <a:pt x="97" y="30"/>
                  <a:pt x="97" y="31"/>
                </a:cubicBezTo>
                <a:cubicBezTo>
                  <a:pt x="97" y="30"/>
                  <a:pt x="96" y="29"/>
                  <a:pt x="97" y="29"/>
                </a:cubicBezTo>
                <a:close/>
                <a:moveTo>
                  <a:pt x="102" y="37"/>
                </a:moveTo>
                <a:cubicBezTo>
                  <a:pt x="102" y="37"/>
                  <a:pt x="103" y="37"/>
                  <a:pt x="103" y="38"/>
                </a:cubicBezTo>
                <a:cubicBezTo>
                  <a:pt x="103" y="38"/>
                  <a:pt x="105" y="39"/>
                  <a:pt x="105" y="39"/>
                </a:cubicBezTo>
                <a:cubicBezTo>
                  <a:pt x="105" y="39"/>
                  <a:pt x="105" y="39"/>
                  <a:pt x="105" y="40"/>
                </a:cubicBezTo>
                <a:cubicBezTo>
                  <a:pt x="105" y="39"/>
                  <a:pt x="105" y="39"/>
                  <a:pt x="105" y="39"/>
                </a:cubicBezTo>
                <a:cubicBezTo>
                  <a:pt x="102" y="39"/>
                  <a:pt x="100" y="37"/>
                  <a:pt x="97" y="35"/>
                </a:cubicBezTo>
                <a:cubicBezTo>
                  <a:pt x="97" y="35"/>
                  <a:pt x="97" y="35"/>
                  <a:pt x="97" y="35"/>
                </a:cubicBezTo>
                <a:cubicBezTo>
                  <a:pt x="96" y="34"/>
                  <a:pt x="96" y="33"/>
                  <a:pt x="95" y="32"/>
                </a:cubicBezTo>
                <a:cubicBezTo>
                  <a:pt x="93" y="31"/>
                  <a:pt x="96" y="32"/>
                  <a:pt x="97" y="32"/>
                </a:cubicBezTo>
                <a:cubicBezTo>
                  <a:pt x="97" y="33"/>
                  <a:pt x="97" y="33"/>
                  <a:pt x="97" y="34"/>
                </a:cubicBezTo>
                <a:cubicBezTo>
                  <a:pt x="98" y="36"/>
                  <a:pt x="100" y="37"/>
                  <a:pt x="102" y="37"/>
                </a:cubicBezTo>
                <a:close/>
                <a:moveTo>
                  <a:pt x="106" y="36"/>
                </a:moveTo>
                <a:cubicBezTo>
                  <a:pt x="107" y="37"/>
                  <a:pt x="108" y="38"/>
                  <a:pt x="108" y="38"/>
                </a:cubicBezTo>
                <a:cubicBezTo>
                  <a:pt x="107" y="38"/>
                  <a:pt x="105" y="37"/>
                  <a:pt x="104" y="36"/>
                </a:cubicBezTo>
                <a:cubicBezTo>
                  <a:pt x="105" y="36"/>
                  <a:pt x="105" y="36"/>
                  <a:pt x="106" y="36"/>
                </a:cubicBezTo>
                <a:cubicBezTo>
                  <a:pt x="106" y="36"/>
                  <a:pt x="106" y="36"/>
                  <a:pt x="106" y="36"/>
                </a:cubicBezTo>
                <a:close/>
                <a:moveTo>
                  <a:pt x="107" y="36"/>
                </a:moveTo>
                <a:cubicBezTo>
                  <a:pt x="108" y="35"/>
                  <a:pt x="109" y="35"/>
                  <a:pt x="110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37"/>
                  <a:pt x="112" y="38"/>
                  <a:pt x="110" y="37"/>
                </a:cubicBezTo>
                <a:cubicBezTo>
                  <a:pt x="108" y="36"/>
                  <a:pt x="108" y="36"/>
                  <a:pt x="107" y="36"/>
                </a:cubicBezTo>
                <a:close/>
                <a:moveTo>
                  <a:pt x="110" y="35"/>
                </a:moveTo>
                <a:cubicBezTo>
                  <a:pt x="112" y="35"/>
                  <a:pt x="113" y="35"/>
                  <a:pt x="113" y="36"/>
                </a:cubicBezTo>
                <a:cubicBezTo>
                  <a:pt x="113" y="36"/>
                  <a:pt x="113" y="36"/>
                  <a:pt x="113" y="36"/>
                </a:cubicBezTo>
                <a:cubicBezTo>
                  <a:pt x="112" y="36"/>
                  <a:pt x="111" y="36"/>
                  <a:pt x="110" y="35"/>
                </a:cubicBezTo>
                <a:close/>
                <a:moveTo>
                  <a:pt x="112" y="37"/>
                </a:moveTo>
                <a:cubicBezTo>
                  <a:pt x="112" y="37"/>
                  <a:pt x="112" y="37"/>
                  <a:pt x="112" y="37"/>
                </a:cubicBezTo>
                <a:cubicBezTo>
                  <a:pt x="111" y="36"/>
                  <a:pt x="111" y="36"/>
                  <a:pt x="112" y="37"/>
                </a:cubicBezTo>
                <a:close/>
                <a:moveTo>
                  <a:pt x="111" y="38"/>
                </a:moveTo>
                <a:cubicBezTo>
                  <a:pt x="111" y="38"/>
                  <a:pt x="110" y="38"/>
                  <a:pt x="110" y="38"/>
                </a:cubicBezTo>
                <a:cubicBezTo>
                  <a:pt x="108" y="37"/>
                  <a:pt x="110" y="38"/>
                  <a:pt x="111" y="38"/>
                </a:cubicBezTo>
                <a:close/>
                <a:moveTo>
                  <a:pt x="108" y="39"/>
                </a:moveTo>
                <a:cubicBezTo>
                  <a:pt x="108" y="39"/>
                  <a:pt x="107" y="39"/>
                  <a:pt x="106" y="39"/>
                </a:cubicBezTo>
                <a:cubicBezTo>
                  <a:pt x="105" y="38"/>
                  <a:pt x="104" y="37"/>
                  <a:pt x="104" y="37"/>
                </a:cubicBezTo>
                <a:cubicBezTo>
                  <a:pt x="105" y="38"/>
                  <a:pt x="107" y="38"/>
                  <a:pt x="108" y="39"/>
                </a:cubicBezTo>
                <a:close/>
                <a:moveTo>
                  <a:pt x="104" y="40"/>
                </a:moveTo>
                <a:cubicBezTo>
                  <a:pt x="103" y="40"/>
                  <a:pt x="102" y="40"/>
                  <a:pt x="101" y="40"/>
                </a:cubicBezTo>
                <a:cubicBezTo>
                  <a:pt x="100" y="39"/>
                  <a:pt x="99" y="38"/>
                  <a:pt x="98" y="37"/>
                </a:cubicBezTo>
                <a:cubicBezTo>
                  <a:pt x="97" y="37"/>
                  <a:pt x="96" y="36"/>
                  <a:pt x="95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9" y="37"/>
                  <a:pt x="101" y="39"/>
                  <a:pt x="104" y="40"/>
                </a:cubicBezTo>
                <a:close/>
                <a:moveTo>
                  <a:pt x="92" y="36"/>
                </a:move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0" y="36"/>
                  <a:pt x="90" y="36"/>
                </a:cubicBezTo>
                <a:cubicBezTo>
                  <a:pt x="89" y="35"/>
                  <a:pt x="87" y="34"/>
                  <a:pt x="86" y="34"/>
                </a:cubicBezTo>
                <a:cubicBezTo>
                  <a:pt x="86" y="33"/>
                  <a:pt x="87" y="33"/>
                  <a:pt x="88" y="33"/>
                </a:cubicBezTo>
                <a:cubicBezTo>
                  <a:pt x="89" y="34"/>
                  <a:pt x="90" y="35"/>
                  <a:pt x="92" y="36"/>
                </a:cubicBezTo>
                <a:close/>
                <a:moveTo>
                  <a:pt x="82" y="27"/>
                </a:moveTo>
                <a:cubicBezTo>
                  <a:pt x="81" y="26"/>
                  <a:pt x="80" y="26"/>
                  <a:pt x="79" y="26"/>
                </a:cubicBezTo>
                <a:cubicBezTo>
                  <a:pt x="81" y="26"/>
                  <a:pt x="83" y="26"/>
                  <a:pt x="84" y="27"/>
                </a:cubicBezTo>
                <a:cubicBezTo>
                  <a:pt x="84" y="27"/>
                  <a:pt x="83" y="27"/>
                  <a:pt x="82" y="27"/>
                </a:cubicBezTo>
                <a:close/>
                <a:moveTo>
                  <a:pt x="76" y="29"/>
                </a:moveTo>
                <a:cubicBezTo>
                  <a:pt x="76" y="29"/>
                  <a:pt x="75" y="29"/>
                  <a:pt x="75" y="28"/>
                </a:cubicBezTo>
                <a:cubicBezTo>
                  <a:pt x="75" y="28"/>
                  <a:pt x="76" y="28"/>
                  <a:pt x="77" y="29"/>
                </a:cubicBezTo>
                <a:cubicBezTo>
                  <a:pt x="77" y="29"/>
                  <a:pt x="76" y="29"/>
                  <a:pt x="76" y="29"/>
                </a:cubicBezTo>
                <a:close/>
                <a:moveTo>
                  <a:pt x="78" y="27"/>
                </a:moveTo>
                <a:cubicBezTo>
                  <a:pt x="79" y="27"/>
                  <a:pt x="79" y="27"/>
                  <a:pt x="79" y="27"/>
                </a:cubicBezTo>
                <a:cubicBezTo>
                  <a:pt x="79" y="27"/>
                  <a:pt x="79" y="27"/>
                  <a:pt x="79" y="28"/>
                </a:cubicBezTo>
                <a:cubicBezTo>
                  <a:pt x="79" y="27"/>
                  <a:pt x="78" y="27"/>
                  <a:pt x="78" y="27"/>
                </a:cubicBezTo>
                <a:close/>
                <a:moveTo>
                  <a:pt x="84" y="35"/>
                </a:moveTo>
                <a:cubicBezTo>
                  <a:pt x="84" y="35"/>
                  <a:pt x="83" y="35"/>
                  <a:pt x="83" y="34"/>
                </a:cubicBezTo>
                <a:cubicBezTo>
                  <a:pt x="83" y="34"/>
                  <a:pt x="84" y="34"/>
                  <a:pt x="85" y="34"/>
                </a:cubicBezTo>
                <a:cubicBezTo>
                  <a:pt x="85" y="35"/>
                  <a:pt x="86" y="35"/>
                  <a:pt x="87" y="36"/>
                </a:cubicBezTo>
                <a:cubicBezTo>
                  <a:pt x="87" y="36"/>
                  <a:pt x="87" y="37"/>
                  <a:pt x="87" y="37"/>
                </a:cubicBezTo>
                <a:cubicBezTo>
                  <a:pt x="87" y="37"/>
                  <a:pt x="87" y="37"/>
                  <a:pt x="87" y="37"/>
                </a:cubicBezTo>
                <a:cubicBezTo>
                  <a:pt x="86" y="37"/>
                  <a:pt x="84" y="35"/>
                  <a:pt x="84" y="35"/>
                </a:cubicBezTo>
                <a:close/>
                <a:moveTo>
                  <a:pt x="89" y="36"/>
                </a:moveTo>
                <a:cubicBezTo>
                  <a:pt x="89" y="36"/>
                  <a:pt x="89" y="36"/>
                  <a:pt x="88" y="36"/>
                </a:cubicBezTo>
                <a:cubicBezTo>
                  <a:pt x="87" y="36"/>
                  <a:pt x="87" y="35"/>
                  <a:pt x="86" y="34"/>
                </a:cubicBezTo>
                <a:cubicBezTo>
                  <a:pt x="87" y="35"/>
                  <a:pt x="88" y="36"/>
                  <a:pt x="89" y="36"/>
                </a:cubicBezTo>
                <a:close/>
                <a:moveTo>
                  <a:pt x="86" y="37"/>
                </a:moveTo>
                <a:cubicBezTo>
                  <a:pt x="86" y="37"/>
                  <a:pt x="85" y="38"/>
                  <a:pt x="85" y="38"/>
                </a:cubicBezTo>
                <a:cubicBezTo>
                  <a:pt x="84" y="37"/>
                  <a:pt x="82" y="36"/>
                  <a:pt x="81" y="35"/>
                </a:cubicBezTo>
                <a:cubicBezTo>
                  <a:pt x="81" y="35"/>
                  <a:pt x="81" y="35"/>
                  <a:pt x="81" y="35"/>
                </a:cubicBezTo>
                <a:cubicBezTo>
                  <a:pt x="81" y="35"/>
                  <a:pt x="81" y="35"/>
                  <a:pt x="82" y="35"/>
                </a:cubicBezTo>
                <a:cubicBezTo>
                  <a:pt x="82" y="35"/>
                  <a:pt x="82" y="35"/>
                  <a:pt x="83" y="35"/>
                </a:cubicBezTo>
                <a:cubicBezTo>
                  <a:pt x="84" y="36"/>
                  <a:pt x="85" y="37"/>
                  <a:pt x="86" y="37"/>
                </a:cubicBezTo>
                <a:close/>
                <a:moveTo>
                  <a:pt x="222" y="134"/>
                </a:moveTo>
                <a:cubicBezTo>
                  <a:pt x="221" y="133"/>
                  <a:pt x="220" y="132"/>
                  <a:pt x="219" y="131"/>
                </a:cubicBezTo>
                <a:cubicBezTo>
                  <a:pt x="217" y="129"/>
                  <a:pt x="221" y="131"/>
                  <a:pt x="222" y="131"/>
                </a:cubicBezTo>
                <a:cubicBezTo>
                  <a:pt x="222" y="131"/>
                  <a:pt x="222" y="131"/>
                  <a:pt x="223" y="131"/>
                </a:cubicBezTo>
                <a:cubicBezTo>
                  <a:pt x="222" y="132"/>
                  <a:pt x="222" y="133"/>
                  <a:pt x="222" y="134"/>
                </a:cubicBezTo>
                <a:close/>
                <a:moveTo>
                  <a:pt x="223" y="127"/>
                </a:moveTo>
                <a:cubicBezTo>
                  <a:pt x="222" y="126"/>
                  <a:pt x="221" y="125"/>
                  <a:pt x="219" y="124"/>
                </a:cubicBezTo>
                <a:cubicBezTo>
                  <a:pt x="219" y="123"/>
                  <a:pt x="218" y="123"/>
                  <a:pt x="218" y="123"/>
                </a:cubicBezTo>
                <a:cubicBezTo>
                  <a:pt x="218" y="122"/>
                  <a:pt x="218" y="122"/>
                  <a:pt x="218" y="122"/>
                </a:cubicBezTo>
                <a:cubicBezTo>
                  <a:pt x="218" y="122"/>
                  <a:pt x="219" y="122"/>
                  <a:pt x="219" y="123"/>
                </a:cubicBezTo>
                <a:cubicBezTo>
                  <a:pt x="221" y="123"/>
                  <a:pt x="222" y="124"/>
                  <a:pt x="224" y="124"/>
                </a:cubicBezTo>
                <a:cubicBezTo>
                  <a:pt x="223" y="125"/>
                  <a:pt x="223" y="126"/>
                  <a:pt x="223" y="127"/>
                </a:cubicBezTo>
                <a:close/>
                <a:moveTo>
                  <a:pt x="223" y="128"/>
                </a:moveTo>
                <a:cubicBezTo>
                  <a:pt x="223" y="129"/>
                  <a:pt x="223" y="130"/>
                  <a:pt x="223" y="131"/>
                </a:cubicBezTo>
                <a:cubicBezTo>
                  <a:pt x="223" y="131"/>
                  <a:pt x="223" y="131"/>
                  <a:pt x="223" y="131"/>
                </a:cubicBezTo>
                <a:cubicBezTo>
                  <a:pt x="221" y="129"/>
                  <a:pt x="220" y="128"/>
                  <a:pt x="219" y="127"/>
                </a:cubicBezTo>
                <a:cubicBezTo>
                  <a:pt x="220" y="126"/>
                  <a:pt x="220" y="127"/>
                  <a:pt x="221" y="127"/>
                </a:cubicBezTo>
                <a:cubicBezTo>
                  <a:pt x="222" y="128"/>
                  <a:pt x="222" y="128"/>
                  <a:pt x="223" y="128"/>
                </a:cubicBezTo>
                <a:cubicBezTo>
                  <a:pt x="223" y="128"/>
                  <a:pt x="223" y="128"/>
                  <a:pt x="223" y="128"/>
                </a:cubicBezTo>
                <a:close/>
                <a:moveTo>
                  <a:pt x="218" y="130"/>
                </a:moveTo>
                <a:cubicBezTo>
                  <a:pt x="218" y="131"/>
                  <a:pt x="219" y="132"/>
                  <a:pt x="220" y="133"/>
                </a:cubicBezTo>
                <a:cubicBezTo>
                  <a:pt x="221" y="134"/>
                  <a:pt x="219" y="133"/>
                  <a:pt x="218" y="133"/>
                </a:cubicBezTo>
                <a:cubicBezTo>
                  <a:pt x="218" y="133"/>
                  <a:pt x="218" y="133"/>
                  <a:pt x="218" y="133"/>
                </a:cubicBezTo>
                <a:cubicBezTo>
                  <a:pt x="218" y="132"/>
                  <a:pt x="218" y="131"/>
                  <a:pt x="218" y="130"/>
                </a:cubicBezTo>
                <a:close/>
                <a:moveTo>
                  <a:pt x="222" y="135"/>
                </a:moveTo>
                <a:cubicBezTo>
                  <a:pt x="221" y="136"/>
                  <a:pt x="221" y="137"/>
                  <a:pt x="221" y="139"/>
                </a:cubicBezTo>
                <a:cubicBezTo>
                  <a:pt x="221" y="138"/>
                  <a:pt x="221" y="137"/>
                  <a:pt x="220" y="137"/>
                </a:cubicBezTo>
                <a:cubicBezTo>
                  <a:pt x="220" y="136"/>
                  <a:pt x="219" y="136"/>
                  <a:pt x="219" y="135"/>
                </a:cubicBezTo>
                <a:cubicBezTo>
                  <a:pt x="217" y="133"/>
                  <a:pt x="221" y="135"/>
                  <a:pt x="222" y="135"/>
                </a:cubicBezTo>
                <a:cubicBezTo>
                  <a:pt x="222" y="135"/>
                  <a:pt x="222" y="135"/>
                  <a:pt x="222" y="135"/>
                </a:cubicBezTo>
                <a:close/>
                <a:moveTo>
                  <a:pt x="220" y="140"/>
                </a:moveTo>
                <a:cubicBezTo>
                  <a:pt x="220" y="140"/>
                  <a:pt x="220" y="140"/>
                  <a:pt x="220" y="141"/>
                </a:cubicBezTo>
                <a:cubicBezTo>
                  <a:pt x="220" y="141"/>
                  <a:pt x="220" y="140"/>
                  <a:pt x="220" y="140"/>
                </a:cubicBezTo>
                <a:cubicBezTo>
                  <a:pt x="220" y="140"/>
                  <a:pt x="220" y="140"/>
                  <a:pt x="220" y="140"/>
                </a:cubicBezTo>
                <a:cubicBezTo>
                  <a:pt x="220" y="140"/>
                  <a:pt x="220" y="140"/>
                  <a:pt x="220" y="140"/>
                </a:cubicBezTo>
                <a:close/>
                <a:moveTo>
                  <a:pt x="219" y="137"/>
                </a:moveTo>
                <a:cubicBezTo>
                  <a:pt x="219" y="136"/>
                  <a:pt x="218" y="136"/>
                  <a:pt x="218" y="136"/>
                </a:cubicBezTo>
                <a:cubicBezTo>
                  <a:pt x="219" y="137"/>
                  <a:pt x="220" y="138"/>
                  <a:pt x="220" y="139"/>
                </a:cubicBezTo>
                <a:cubicBezTo>
                  <a:pt x="219" y="139"/>
                  <a:pt x="219" y="138"/>
                  <a:pt x="219" y="137"/>
                </a:cubicBezTo>
                <a:close/>
                <a:moveTo>
                  <a:pt x="218" y="127"/>
                </a:moveTo>
                <a:cubicBezTo>
                  <a:pt x="218" y="128"/>
                  <a:pt x="219" y="128"/>
                  <a:pt x="220" y="129"/>
                </a:cubicBezTo>
                <a:cubicBezTo>
                  <a:pt x="220" y="129"/>
                  <a:pt x="223" y="131"/>
                  <a:pt x="220" y="130"/>
                </a:cubicBezTo>
                <a:cubicBezTo>
                  <a:pt x="219" y="130"/>
                  <a:pt x="219" y="129"/>
                  <a:pt x="218" y="129"/>
                </a:cubicBezTo>
                <a:cubicBezTo>
                  <a:pt x="218" y="129"/>
                  <a:pt x="218" y="129"/>
                  <a:pt x="218" y="129"/>
                </a:cubicBezTo>
                <a:cubicBezTo>
                  <a:pt x="218" y="129"/>
                  <a:pt x="218" y="128"/>
                  <a:pt x="218" y="127"/>
                </a:cubicBezTo>
                <a:cubicBezTo>
                  <a:pt x="218" y="127"/>
                  <a:pt x="218" y="127"/>
                  <a:pt x="218" y="127"/>
                </a:cubicBezTo>
                <a:close/>
                <a:moveTo>
                  <a:pt x="218" y="124"/>
                </a:moveTo>
                <a:cubicBezTo>
                  <a:pt x="219" y="125"/>
                  <a:pt x="221" y="125"/>
                  <a:pt x="222" y="127"/>
                </a:cubicBezTo>
                <a:cubicBezTo>
                  <a:pt x="223" y="127"/>
                  <a:pt x="223" y="127"/>
                  <a:pt x="221" y="127"/>
                </a:cubicBezTo>
                <a:cubicBezTo>
                  <a:pt x="221" y="126"/>
                  <a:pt x="220" y="126"/>
                  <a:pt x="219" y="126"/>
                </a:cubicBezTo>
                <a:cubicBezTo>
                  <a:pt x="219" y="125"/>
                  <a:pt x="218" y="125"/>
                  <a:pt x="218" y="125"/>
                </a:cubicBezTo>
                <a:cubicBezTo>
                  <a:pt x="218" y="125"/>
                  <a:pt x="218" y="124"/>
                  <a:pt x="218" y="124"/>
                </a:cubicBezTo>
                <a:close/>
                <a:moveTo>
                  <a:pt x="215" y="118"/>
                </a:moveTo>
                <a:cubicBezTo>
                  <a:pt x="214" y="118"/>
                  <a:pt x="213" y="118"/>
                  <a:pt x="212" y="118"/>
                </a:cubicBezTo>
                <a:cubicBezTo>
                  <a:pt x="211" y="117"/>
                  <a:pt x="209" y="116"/>
                  <a:pt x="208" y="115"/>
                </a:cubicBezTo>
                <a:cubicBezTo>
                  <a:pt x="206" y="114"/>
                  <a:pt x="207" y="114"/>
                  <a:pt x="208" y="115"/>
                </a:cubicBezTo>
                <a:cubicBezTo>
                  <a:pt x="210" y="115"/>
                  <a:pt x="211" y="116"/>
                  <a:pt x="213" y="117"/>
                </a:cubicBezTo>
                <a:cubicBezTo>
                  <a:pt x="216" y="119"/>
                  <a:pt x="220" y="120"/>
                  <a:pt x="224" y="122"/>
                </a:cubicBezTo>
                <a:cubicBezTo>
                  <a:pt x="224" y="122"/>
                  <a:pt x="224" y="123"/>
                  <a:pt x="224" y="124"/>
                </a:cubicBezTo>
                <a:cubicBezTo>
                  <a:pt x="222" y="123"/>
                  <a:pt x="220" y="122"/>
                  <a:pt x="217" y="121"/>
                </a:cubicBezTo>
                <a:cubicBezTo>
                  <a:pt x="217" y="120"/>
                  <a:pt x="216" y="119"/>
                  <a:pt x="215" y="118"/>
                </a:cubicBezTo>
                <a:close/>
                <a:moveTo>
                  <a:pt x="218" y="78"/>
                </a:moveTo>
                <a:cubicBezTo>
                  <a:pt x="216" y="77"/>
                  <a:pt x="214" y="76"/>
                  <a:pt x="212" y="75"/>
                </a:cubicBezTo>
                <a:cubicBezTo>
                  <a:pt x="209" y="73"/>
                  <a:pt x="213" y="75"/>
                  <a:pt x="214" y="76"/>
                </a:cubicBezTo>
                <a:cubicBezTo>
                  <a:pt x="215" y="76"/>
                  <a:pt x="216" y="77"/>
                  <a:pt x="217" y="77"/>
                </a:cubicBezTo>
                <a:cubicBezTo>
                  <a:pt x="217" y="78"/>
                  <a:pt x="218" y="78"/>
                  <a:pt x="218" y="78"/>
                </a:cubicBezTo>
                <a:close/>
                <a:moveTo>
                  <a:pt x="209" y="61"/>
                </a:moveTo>
                <a:cubicBezTo>
                  <a:pt x="207" y="60"/>
                  <a:pt x="207" y="60"/>
                  <a:pt x="209" y="61"/>
                </a:cubicBezTo>
                <a:cubicBezTo>
                  <a:pt x="209" y="61"/>
                  <a:pt x="209" y="61"/>
                  <a:pt x="209" y="61"/>
                </a:cubicBezTo>
                <a:close/>
                <a:moveTo>
                  <a:pt x="211" y="64"/>
                </a:moveTo>
                <a:cubicBezTo>
                  <a:pt x="210" y="64"/>
                  <a:pt x="210" y="64"/>
                  <a:pt x="210" y="64"/>
                </a:cubicBezTo>
                <a:cubicBezTo>
                  <a:pt x="209" y="63"/>
                  <a:pt x="207" y="62"/>
                  <a:pt x="206" y="62"/>
                </a:cubicBezTo>
                <a:cubicBezTo>
                  <a:pt x="208" y="62"/>
                  <a:pt x="209" y="63"/>
                  <a:pt x="210" y="63"/>
                </a:cubicBezTo>
                <a:cubicBezTo>
                  <a:pt x="210" y="64"/>
                  <a:pt x="211" y="64"/>
                  <a:pt x="211" y="64"/>
                </a:cubicBezTo>
                <a:close/>
                <a:moveTo>
                  <a:pt x="214" y="70"/>
                </a:moveTo>
                <a:cubicBezTo>
                  <a:pt x="212" y="69"/>
                  <a:pt x="210" y="68"/>
                  <a:pt x="208" y="67"/>
                </a:cubicBezTo>
                <a:cubicBezTo>
                  <a:pt x="204" y="64"/>
                  <a:pt x="209" y="66"/>
                  <a:pt x="211" y="67"/>
                </a:cubicBezTo>
                <a:cubicBezTo>
                  <a:pt x="211" y="67"/>
                  <a:pt x="212" y="67"/>
                  <a:pt x="213" y="68"/>
                </a:cubicBezTo>
                <a:cubicBezTo>
                  <a:pt x="213" y="69"/>
                  <a:pt x="214" y="69"/>
                  <a:pt x="214" y="70"/>
                </a:cubicBezTo>
                <a:close/>
                <a:moveTo>
                  <a:pt x="216" y="74"/>
                </a:moveTo>
                <a:cubicBezTo>
                  <a:pt x="214" y="73"/>
                  <a:pt x="212" y="72"/>
                  <a:pt x="210" y="71"/>
                </a:cubicBezTo>
                <a:cubicBezTo>
                  <a:pt x="209" y="70"/>
                  <a:pt x="208" y="70"/>
                  <a:pt x="207" y="69"/>
                </a:cubicBezTo>
                <a:cubicBezTo>
                  <a:pt x="208" y="70"/>
                  <a:pt x="210" y="71"/>
                  <a:pt x="212" y="71"/>
                </a:cubicBezTo>
                <a:cubicBezTo>
                  <a:pt x="213" y="72"/>
                  <a:pt x="214" y="72"/>
                  <a:pt x="215" y="72"/>
                </a:cubicBezTo>
                <a:cubicBezTo>
                  <a:pt x="215" y="73"/>
                  <a:pt x="216" y="74"/>
                  <a:pt x="216" y="74"/>
                </a:cubicBezTo>
                <a:close/>
                <a:moveTo>
                  <a:pt x="220" y="84"/>
                </a:moveTo>
                <a:cubicBezTo>
                  <a:pt x="217" y="82"/>
                  <a:pt x="214" y="81"/>
                  <a:pt x="212" y="79"/>
                </a:cubicBezTo>
                <a:cubicBezTo>
                  <a:pt x="207" y="76"/>
                  <a:pt x="214" y="79"/>
                  <a:pt x="215" y="80"/>
                </a:cubicBezTo>
                <a:cubicBezTo>
                  <a:pt x="216" y="80"/>
                  <a:pt x="217" y="81"/>
                  <a:pt x="219" y="81"/>
                </a:cubicBezTo>
                <a:cubicBezTo>
                  <a:pt x="219" y="82"/>
                  <a:pt x="219" y="83"/>
                  <a:pt x="220" y="84"/>
                </a:cubicBezTo>
                <a:close/>
                <a:moveTo>
                  <a:pt x="209" y="78"/>
                </a:moveTo>
                <a:cubicBezTo>
                  <a:pt x="212" y="81"/>
                  <a:pt x="216" y="82"/>
                  <a:pt x="219" y="84"/>
                </a:cubicBezTo>
                <a:cubicBezTo>
                  <a:pt x="222" y="86"/>
                  <a:pt x="214" y="83"/>
                  <a:pt x="216" y="83"/>
                </a:cubicBezTo>
                <a:cubicBezTo>
                  <a:pt x="215" y="83"/>
                  <a:pt x="214" y="82"/>
                  <a:pt x="213" y="82"/>
                </a:cubicBezTo>
                <a:cubicBezTo>
                  <a:pt x="211" y="81"/>
                  <a:pt x="210" y="81"/>
                  <a:pt x="208" y="80"/>
                </a:cubicBezTo>
                <a:cubicBezTo>
                  <a:pt x="209" y="80"/>
                  <a:pt x="209" y="79"/>
                  <a:pt x="209" y="78"/>
                </a:cubicBezTo>
                <a:close/>
                <a:moveTo>
                  <a:pt x="221" y="88"/>
                </a:moveTo>
                <a:cubicBezTo>
                  <a:pt x="217" y="86"/>
                  <a:pt x="213" y="84"/>
                  <a:pt x="210" y="82"/>
                </a:cubicBezTo>
                <a:cubicBezTo>
                  <a:pt x="208" y="81"/>
                  <a:pt x="208" y="81"/>
                  <a:pt x="210" y="81"/>
                </a:cubicBezTo>
                <a:cubicBezTo>
                  <a:pt x="212" y="82"/>
                  <a:pt x="214" y="83"/>
                  <a:pt x="215" y="84"/>
                </a:cubicBezTo>
                <a:cubicBezTo>
                  <a:pt x="217" y="84"/>
                  <a:pt x="219" y="85"/>
                  <a:pt x="220" y="86"/>
                </a:cubicBezTo>
                <a:cubicBezTo>
                  <a:pt x="221" y="87"/>
                  <a:pt x="221" y="87"/>
                  <a:pt x="221" y="88"/>
                </a:cubicBezTo>
                <a:close/>
                <a:moveTo>
                  <a:pt x="222" y="93"/>
                </a:moveTo>
                <a:cubicBezTo>
                  <a:pt x="218" y="90"/>
                  <a:pt x="212" y="88"/>
                  <a:pt x="207" y="85"/>
                </a:cubicBezTo>
                <a:cubicBezTo>
                  <a:pt x="204" y="84"/>
                  <a:pt x="209" y="85"/>
                  <a:pt x="209" y="85"/>
                </a:cubicBezTo>
                <a:cubicBezTo>
                  <a:pt x="211" y="86"/>
                  <a:pt x="213" y="87"/>
                  <a:pt x="215" y="87"/>
                </a:cubicBezTo>
                <a:cubicBezTo>
                  <a:pt x="217" y="88"/>
                  <a:pt x="219" y="89"/>
                  <a:pt x="221" y="90"/>
                </a:cubicBezTo>
                <a:cubicBezTo>
                  <a:pt x="222" y="91"/>
                  <a:pt x="222" y="92"/>
                  <a:pt x="222" y="93"/>
                </a:cubicBezTo>
                <a:close/>
                <a:moveTo>
                  <a:pt x="223" y="98"/>
                </a:moveTo>
                <a:cubicBezTo>
                  <a:pt x="218" y="94"/>
                  <a:pt x="212" y="92"/>
                  <a:pt x="206" y="89"/>
                </a:cubicBezTo>
                <a:cubicBezTo>
                  <a:pt x="206" y="88"/>
                  <a:pt x="201" y="86"/>
                  <a:pt x="205" y="87"/>
                </a:cubicBezTo>
                <a:cubicBezTo>
                  <a:pt x="208" y="88"/>
                  <a:pt x="210" y="90"/>
                  <a:pt x="213" y="91"/>
                </a:cubicBezTo>
                <a:cubicBezTo>
                  <a:pt x="216" y="92"/>
                  <a:pt x="219" y="93"/>
                  <a:pt x="222" y="95"/>
                </a:cubicBezTo>
                <a:cubicBezTo>
                  <a:pt x="223" y="96"/>
                  <a:pt x="223" y="97"/>
                  <a:pt x="223" y="98"/>
                </a:cubicBezTo>
                <a:close/>
                <a:moveTo>
                  <a:pt x="224" y="102"/>
                </a:moveTo>
                <a:cubicBezTo>
                  <a:pt x="221" y="100"/>
                  <a:pt x="218" y="100"/>
                  <a:pt x="216" y="98"/>
                </a:cubicBezTo>
                <a:cubicBezTo>
                  <a:pt x="213" y="96"/>
                  <a:pt x="209" y="95"/>
                  <a:pt x="206" y="93"/>
                </a:cubicBezTo>
                <a:cubicBezTo>
                  <a:pt x="206" y="92"/>
                  <a:pt x="205" y="92"/>
                  <a:pt x="204" y="91"/>
                </a:cubicBezTo>
                <a:cubicBezTo>
                  <a:pt x="205" y="92"/>
                  <a:pt x="206" y="92"/>
                  <a:pt x="207" y="92"/>
                </a:cubicBezTo>
                <a:cubicBezTo>
                  <a:pt x="210" y="93"/>
                  <a:pt x="212" y="94"/>
                  <a:pt x="215" y="95"/>
                </a:cubicBezTo>
                <a:cubicBezTo>
                  <a:pt x="218" y="97"/>
                  <a:pt x="220" y="98"/>
                  <a:pt x="223" y="99"/>
                </a:cubicBezTo>
                <a:cubicBezTo>
                  <a:pt x="223" y="100"/>
                  <a:pt x="224" y="101"/>
                  <a:pt x="224" y="102"/>
                </a:cubicBezTo>
                <a:close/>
                <a:moveTo>
                  <a:pt x="224" y="107"/>
                </a:moveTo>
                <a:cubicBezTo>
                  <a:pt x="218" y="102"/>
                  <a:pt x="210" y="99"/>
                  <a:pt x="204" y="95"/>
                </a:cubicBezTo>
                <a:cubicBezTo>
                  <a:pt x="199" y="93"/>
                  <a:pt x="205" y="96"/>
                  <a:pt x="206" y="96"/>
                </a:cubicBezTo>
                <a:cubicBezTo>
                  <a:pt x="208" y="97"/>
                  <a:pt x="210" y="98"/>
                  <a:pt x="212" y="99"/>
                </a:cubicBezTo>
                <a:cubicBezTo>
                  <a:pt x="216" y="100"/>
                  <a:pt x="220" y="102"/>
                  <a:pt x="224" y="103"/>
                </a:cubicBezTo>
                <a:cubicBezTo>
                  <a:pt x="224" y="103"/>
                  <a:pt x="224" y="103"/>
                  <a:pt x="224" y="103"/>
                </a:cubicBezTo>
                <a:cubicBezTo>
                  <a:pt x="224" y="105"/>
                  <a:pt x="224" y="106"/>
                  <a:pt x="224" y="107"/>
                </a:cubicBezTo>
                <a:close/>
                <a:moveTo>
                  <a:pt x="204" y="104"/>
                </a:moveTo>
                <a:cubicBezTo>
                  <a:pt x="210" y="108"/>
                  <a:pt x="217" y="111"/>
                  <a:pt x="224" y="113"/>
                </a:cubicBezTo>
                <a:cubicBezTo>
                  <a:pt x="224" y="113"/>
                  <a:pt x="224" y="113"/>
                  <a:pt x="224" y="113"/>
                </a:cubicBezTo>
                <a:cubicBezTo>
                  <a:pt x="224" y="114"/>
                  <a:pt x="224" y="115"/>
                  <a:pt x="224" y="116"/>
                </a:cubicBezTo>
                <a:cubicBezTo>
                  <a:pt x="222" y="114"/>
                  <a:pt x="219" y="112"/>
                  <a:pt x="216" y="111"/>
                </a:cubicBezTo>
                <a:cubicBezTo>
                  <a:pt x="212" y="109"/>
                  <a:pt x="208" y="106"/>
                  <a:pt x="204" y="104"/>
                </a:cubicBezTo>
                <a:close/>
                <a:moveTo>
                  <a:pt x="214" y="105"/>
                </a:moveTo>
                <a:cubicBezTo>
                  <a:pt x="210" y="103"/>
                  <a:pt x="205" y="101"/>
                  <a:pt x="202" y="99"/>
                </a:cubicBezTo>
                <a:cubicBezTo>
                  <a:pt x="201" y="99"/>
                  <a:pt x="201" y="99"/>
                  <a:pt x="201" y="99"/>
                </a:cubicBezTo>
                <a:cubicBezTo>
                  <a:pt x="201" y="99"/>
                  <a:pt x="202" y="99"/>
                  <a:pt x="202" y="99"/>
                </a:cubicBezTo>
                <a:cubicBezTo>
                  <a:pt x="203" y="99"/>
                  <a:pt x="205" y="100"/>
                  <a:pt x="206" y="101"/>
                </a:cubicBezTo>
                <a:cubicBezTo>
                  <a:pt x="208" y="101"/>
                  <a:pt x="209" y="102"/>
                  <a:pt x="210" y="102"/>
                </a:cubicBezTo>
                <a:cubicBezTo>
                  <a:pt x="215" y="104"/>
                  <a:pt x="219" y="107"/>
                  <a:pt x="224" y="108"/>
                </a:cubicBezTo>
                <a:cubicBezTo>
                  <a:pt x="224" y="109"/>
                  <a:pt x="224" y="111"/>
                  <a:pt x="224" y="112"/>
                </a:cubicBezTo>
                <a:cubicBezTo>
                  <a:pt x="221" y="110"/>
                  <a:pt x="217" y="107"/>
                  <a:pt x="214" y="105"/>
                </a:cubicBezTo>
                <a:close/>
                <a:moveTo>
                  <a:pt x="224" y="121"/>
                </a:moveTo>
                <a:cubicBezTo>
                  <a:pt x="218" y="117"/>
                  <a:pt x="212" y="113"/>
                  <a:pt x="206" y="110"/>
                </a:cubicBezTo>
                <a:cubicBezTo>
                  <a:pt x="206" y="110"/>
                  <a:pt x="206" y="110"/>
                  <a:pt x="206" y="110"/>
                </a:cubicBezTo>
                <a:cubicBezTo>
                  <a:pt x="209" y="111"/>
                  <a:pt x="213" y="113"/>
                  <a:pt x="217" y="114"/>
                </a:cubicBezTo>
                <a:cubicBezTo>
                  <a:pt x="219" y="115"/>
                  <a:pt x="221" y="117"/>
                  <a:pt x="224" y="117"/>
                </a:cubicBezTo>
                <a:cubicBezTo>
                  <a:pt x="224" y="117"/>
                  <a:pt x="224" y="117"/>
                  <a:pt x="224" y="117"/>
                </a:cubicBezTo>
                <a:cubicBezTo>
                  <a:pt x="224" y="118"/>
                  <a:pt x="224" y="119"/>
                  <a:pt x="224" y="121"/>
                </a:cubicBezTo>
                <a:close/>
                <a:moveTo>
                  <a:pt x="209" y="120"/>
                </a:moveTo>
                <a:cubicBezTo>
                  <a:pt x="208" y="119"/>
                  <a:pt x="210" y="119"/>
                  <a:pt x="211" y="119"/>
                </a:cubicBezTo>
                <a:cubicBezTo>
                  <a:pt x="211" y="119"/>
                  <a:pt x="210" y="120"/>
                  <a:pt x="210" y="120"/>
                </a:cubicBezTo>
                <a:cubicBezTo>
                  <a:pt x="208" y="121"/>
                  <a:pt x="208" y="121"/>
                  <a:pt x="207" y="120"/>
                </a:cubicBezTo>
                <a:cubicBezTo>
                  <a:pt x="208" y="120"/>
                  <a:pt x="208" y="120"/>
                  <a:pt x="209" y="120"/>
                </a:cubicBezTo>
                <a:cubicBezTo>
                  <a:pt x="209" y="120"/>
                  <a:pt x="210" y="120"/>
                  <a:pt x="209" y="120"/>
                </a:cubicBezTo>
                <a:close/>
                <a:moveTo>
                  <a:pt x="206" y="114"/>
                </a:moveTo>
                <a:cubicBezTo>
                  <a:pt x="207" y="115"/>
                  <a:pt x="209" y="116"/>
                  <a:pt x="210" y="117"/>
                </a:cubicBezTo>
                <a:cubicBezTo>
                  <a:pt x="213" y="119"/>
                  <a:pt x="209" y="117"/>
                  <a:pt x="207" y="118"/>
                </a:cubicBezTo>
                <a:cubicBezTo>
                  <a:pt x="207" y="118"/>
                  <a:pt x="207" y="118"/>
                  <a:pt x="207" y="118"/>
                </a:cubicBezTo>
                <a:cubicBezTo>
                  <a:pt x="208" y="119"/>
                  <a:pt x="208" y="119"/>
                  <a:pt x="207" y="119"/>
                </a:cubicBezTo>
                <a:cubicBezTo>
                  <a:pt x="206" y="117"/>
                  <a:pt x="206" y="115"/>
                  <a:pt x="206" y="114"/>
                </a:cubicBezTo>
                <a:close/>
                <a:moveTo>
                  <a:pt x="206" y="110"/>
                </a:moveTo>
                <a:cubicBezTo>
                  <a:pt x="211" y="114"/>
                  <a:pt x="217" y="117"/>
                  <a:pt x="222" y="120"/>
                </a:cubicBezTo>
                <a:cubicBezTo>
                  <a:pt x="226" y="123"/>
                  <a:pt x="219" y="119"/>
                  <a:pt x="219" y="119"/>
                </a:cubicBezTo>
                <a:cubicBezTo>
                  <a:pt x="217" y="118"/>
                  <a:pt x="216" y="117"/>
                  <a:pt x="214" y="117"/>
                </a:cubicBezTo>
                <a:cubicBezTo>
                  <a:pt x="212" y="115"/>
                  <a:pt x="209" y="114"/>
                  <a:pt x="206" y="113"/>
                </a:cubicBezTo>
                <a:cubicBezTo>
                  <a:pt x="206" y="112"/>
                  <a:pt x="206" y="111"/>
                  <a:pt x="206" y="110"/>
                </a:cubicBezTo>
                <a:close/>
                <a:moveTo>
                  <a:pt x="204" y="105"/>
                </a:moveTo>
                <a:cubicBezTo>
                  <a:pt x="207" y="107"/>
                  <a:pt x="210" y="108"/>
                  <a:pt x="212" y="110"/>
                </a:cubicBezTo>
                <a:cubicBezTo>
                  <a:pt x="216" y="112"/>
                  <a:pt x="221" y="113"/>
                  <a:pt x="223" y="116"/>
                </a:cubicBezTo>
                <a:cubicBezTo>
                  <a:pt x="223" y="116"/>
                  <a:pt x="218" y="114"/>
                  <a:pt x="218" y="114"/>
                </a:cubicBezTo>
                <a:cubicBezTo>
                  <a:pt x="217" y="114"/>
                  <a:pt x="216" y="113"/>
                  <a:pt x="215" y="113"/>
                </a:cubicBezTo>
                <a:cubicBezTo>
                  <a:pt x="212" y="111"/>
                  <a:pt x="209" y="110"/>
                  <a:pt x="206" y="109"/>
                </a:cubicBezTo>
                <a:cubicBezTo>
                  <a:pt x="206" y="108"/>
                  <a:pt x="205" y="108"/>
                  <a:pt x="205" y="107"/>
                </a:cubicBezTo>
                <a:cubicBezTo>
                  <a:pt x="205" y="106"/>
                  <a:pt x="205" y="105"/>
                  <a:pt x="204" y="105"/>
                </a:cubicBezTo>
                <a:close/>
                <a:moveTo>
                  <a:pt x="199" y="98"/>
                </a:moveTo>
                <a:cubicBezTo>
                  <a:pt x="206" y="103"/>
                  <a:pt x="214" y="105"/>
                  <a:pt x="220" y="110"/>
                </a:cubicBezTo>
                <a:cubicBezTo>
                  <a:pt x="225" y="113"/>
                  <a:pt x="222" y="112"/>
                  <a:pt x="220" y="111"/>
                </a:cubicBezTo>
                <a:cubicBezTo>
                  <a:pt x="217" y="110"/>
                  <a:pt x="214" y="109"/>
                  <a:pt x="212" y="108"/>
                </a:cubicBezTo>
                <a:cubicBezTo>
                  <a:pt x="209" y="106"/>
                  <a:pt x="205" y="104"/>
                  <a:pt x="202" y="103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200" y="102"/>
                  <a:pt x="199" y="100"/>
                  <a:pt x="199" y="98"/>
                </a:cubicBezTo>
                <a:close/>
                <a:moveTo>
                  <a:pt x="199" y="97"/>
                </a:moveTo>
                <a:cubicBezTo>
                  <a:pt x="199" y="97"/>
                  <a:pt x="200" y="96"/>
                  <a:pt x="200" y="96"/>
                </a:cubicBezTo>
                <a:cubicBezTo>
                  <a:pt x="200" y="96"/>
                  <a:pt x="201" y="95"/>
                  <a:pt x="201" y="94"/>
                </a:cubicBezTo>
                <a:cubicBezTo>
                  <a:pt x="205" y="97"/>
                  <a:pt x="208" y="99"/>
                  <a:pt x="212" y="101"/>
                </a:cubicBezTo>
                <a:cubicBezTo>
                  <a:pt x="214" y="102"/>
                  <a:pt x="216" y="103"/>
                  <a:pt x="218" y="104"/>
                </a:cubicBezTo>
                <a:cubicBezTo>
                  <a:pt x="219" y="104"/>
                  <a:pt x="221" y="106"/>
                  <a:pt x="223" y="107"/>
                </a:cubicBezTo>
                <a:cubicBezTo>
                  <a:pt x="215" y="104"/>
                  <a:pt x="207" y="100"/>
                  <a:pt x="199" y="97"/>
                </a:cubicBezTo>
                <a:close/>
                <a:moveTo>
                  <a:pt x="202" y="94"/>
                </a:moveTo>
                <a:cubicBezTo>
                  <a:pt x="202" y="93"/>
                  <a:pt x="202" y="92"/>
                  <a:pt x="202" y="91"/>
                </a:cubicBezTo>
                <a:cubicBezTo>
                  <a:pt x="202" y="89"/>
                  <a:pt x="201" y="88"/>
                  <a:pt x="202" y="87"/>
                </a:cubicBezTo>
                <a:cubicBezTo>
                  <a:pt x="207" y="91"/>
                  <a:pt x="215" y="92"/>
                  <a:pt x="220" y="96"/>
                </a:cubicBezTo>
                <a:cubicBezTo>
                  <a:pt x="226" y="100"/>
                  <a:pt x="220" y="97"/>
                  <a:pt x="218" y="96"/>
                </a:cubicBezTo>
                <a:cubicBezTo>
                  <a:pt x="216" y="95"/>
                  <a:pt x="214" y="94"/>
                  <a:pt x="212" y="93"/>
                </a:cubicBezTo>
                <a:cubicBezTo>
                  <a:pt x="209" y="92"/>
                  <a:pt x="206" y="91"/>
                  <a:pt x="203" y="90"/>
                </a:cubicBezTo>
                <a:cubicBezTo>
                  <a:pt x="202" y="90"/>
                  <a:pt x="202" y="90"/>
                  <a:pt x="202" y="91"/>
                </a:cubicBezTo>
                <a:cubicBezTo>
                  <a:pt x="208" y="95"/>
                  <a:pt x="215" y="98"/>
                  <a:pt x="221" y="102"/>
                </a:cubicBezTo>
                <a:cubicBezTo>
                  <a:pt x="224" y="103"/>
                  <a:pt x="219" y="101"/>
                  <a:pt x="219" y="101"/>
                </a:cubicBezTo>
                <a:cubicBezTo>
                  <a:pt x="216" y="100"/>
                  <a:pt x="214" y="99"/>
                  <a:pt x="211" y="97"/>
                </a:cubicBezTo>
                <a:cubicBezTo>
                  <a:pt x="208" y="96"/>
                  <a:pt x="205" y="94"/>
                  <a:pt x="202" y="94"/>
                </a:cubicBezTo>
                <a:close/>
                <a:moveTo>
                  <a:pt x="202" y="86"/>
                </a:moveTo>
                <a:cubicBezTo>
                  <a:pt x="202" y="85"/>
                  <a:pt x="203" y="84"/>
                  <a:pt x="204" y="84"/>
                </a:cubicBezTo>
                <a:cubicBezTo>
                  <a:pt x="209" y="88"/>
                  <a:pt x="215" y="89"/>
                  <a:pt x="220" y="92"/>
                </a:cubicBezTo>
                <a:cubicBezTo>
                  <a:pt x="224" y="95"/>
                  <a:pt x="220" y="93"/>
                  <a:pt x="218" y="92"/>
                </a:cubicBezTo>
                <a:cubicBezTo>
                  <a:pt x="216" y="91"/>
                  <a:pt x="214" y="90"/>
                  <a:pt x="212" y="89"/>
                </a:cubicBezTo>
                <a:cubicBezTo>
                  <a:pt x="209" y="88"/>
                  <a:pt x="205" y="87"/>
                  <a:pt x="202" y="86"/>
                </a:cubicBezTo>
                <a:close/>
                <a:moveTo>
                  <a:pt x="205" y="83"/>
                </a:moveTo>
                <a:cubicBezTo>
                  <a:pt x="205" y="83"/>
                  <a:pt x="205" y="83"/>
                  <a:pt x="206" y="83"/>
                </a:cubicBezTo>
                <a:cubicBezTo>
                  <a:pt x="207" y="83"/>
                  <a:pt x="207" y="82"/>
                  <a:pt x="208" y="81"/>
                </a:cubicBezTo>
                <a:cubicBezTo>
                  <a:pt x="210" y="83"/>
                  <a:pt x="212" y="84"/>
                  <a:pt x="214" y="85"/>
                </a:cubicBezTo>
                <a:cubicBezTo>
                  <a:pt x="216" y="86"/>
                  <a:pt x="217" y="87"/>
                  <a:pt x="218" y="87"/>
                </a:cubicBezTo>
                <a:cubicBezTo>
                  <a:pt x="219" y="88"/>
                  <a:pt x="223" y="90"/>
                  <a:pt x="219" y="89"/>
                </a:cubicBezTo>
                <a:cubicBezTo>
                  <a:pt x="215" y="87"/>
                  <a:pt x="210" y="84"/>
                  <a:pt x="205" y="83"/>
                </a:cubicBezTo>
                <a:close/>
                <a:moveTo>
                  <a:pt x="207" y="70"/>
                </a:moveTo>
                <a:cubicBezTo>
                  <a:pt x="209" y="71"/>
                  <a:pt x="211" y="72"/>
                  <a:pt x="213" y="73"/>
                </a:cubicBezTo>
                <a:cubicBezTo>
                  <a:pt x="214" y="74"/>
                  <a:pt x="215" y="74"/>
                  <a:pt x="216" y="75"/>
                </a:cubicBezTo>
                <a:cubicBezTo>
                  <a:pt x="216" y="76"/>
                  <a:pt x="216" y="76"/>
                  <a:pt x="217" y="76"/>
                </a:cubicBezTo>
                <a:cubicBezTo>
                  <a:pt x="215" y="76"/>
                  <a:pt x="214" y="75"/>
                  <a:pt x="213" y="75"/>
                </a:cubicBezTo>
                <a:cubicBezTo>
                  <a:pt x="212" y="74"/>
                  <a:pt x="211" y="73"/>
                  <a:pt x="209" y="73"/>
                </a:cubicBezTo>
                <a:cubicBezTo>
                  <a:pt x="209" y="73"/>
                  <a:pt x="209" y="73"/>
                  <a:pt x="209" y="74"/>
                </a:cubicBezTo>
                <a:cubicBezTo>
                  <a:pt x="212" y="76"/>
                  <a:pt x="215" y="79"/>
                  <a:pt x="218" y="80"/>
                </a:cubicBezTo>
                <a:cubicBezTo>
                  <a:pt x="218" y="80"/>
                  <a:pt x="218" y="80"/>
                  <a:pt x="218" y="80"/>
                </a:cubicBezTo>
                <a:cubicBezTo>
                  <a:pt x="215" y="79"/>
                  <a:pt x="212" y="78"/>
                  <a:pt x="209" y="77"/>
                </a:cubicBezTo>
                <a:cubicBezTo>
                  <a:pt x="209" y="76"/>
                  <a:pt x="209" y="75"/>
                  <a:pt x="209" y="74"/>
                </a:cubicBezTo>
                <a:cubicBezTo>
                  <a:pt x="208" y="73"/>
                  <a:pt x="207" y="71"/>
                  <a:pt x="207" y="70"/>
                </a:cubicBezTo>
                <a:close/>
                <a:moveTo>
                  <a:pt x="205" y="65"/>
                </a:moveTo>
                <a:cubicBezTo>
                  <a:pt x="207" y="67"/>
                  <a:pt x="209" y="68"/>
                  <a:pt x="212" y="70"/>
                </a:cubicBezTo>
                <a:cubicBezTo>
                  <a:pt x="216" y="72"/>
                  <a:pt x="212" y="71"/>
                  <a:pt x="210" y="70"/>
                </a:cubicBezTo>
                <a:cubicBezTo>
                  <a:pt x="208" y="69"/>
                  <a:pt x="207" y="69"/>
                  <a:pt x="206" y="68"/>
                </a:cubicBezTo>
                <a:cubicBezTo>
                  <a:pt x="206" y="67"/>
                  <a:pt x="205" y="66"/>
                  <a:pt x="205" y="65"/>
                </a:cubicBezTo>
                <a:close/>
                <a:moveTo>
                  <a:pt x="205" y="62"/>
                </a:moveTo>
                <a:cubicBezTo>
                  <a:pt x="207" y="63"/>
                  <a:pt x="210" y="64"/>
                  <a:pt x="212" y="66"/>
                </a:cubicBezTo>
                <a:cubicBezTo>
                  <a:pt x="212" y="66"/>
                  <a:pt x="212" y="66"/>
                  <a:pt x="212" y="67"/>
                </a:cubicBezTo>
                <a:cubicBezTo>
                  <a:pt x="211" y="66"/>
                  <a:pt x="210" y="66"/>
                  <a:pt x="208" y="65"/>
                </a:cubicBezTo>
                <a:cubicBezTo>
                  <a:pt x="207" y="64"/>
                  <a:pt x="206" y="64"/>
                  <a:pt x="205" y="64"/>
                </a:cubicBezTo>
                <a:cubicBezTo>
                  <a:pt x="205" y="64"/>
                  <a:pt x="205" y="64"/>
                  <a:pt x="205" y="64"/>
                </a:cubicBezTo>
                <a:cubicBezTo>
                  <a:pt x="205" y="64"/>
                  <a:pt x="205" y="63"/>
                  <a:pt x="205" y="63"/>
                </a:cubicBezTo>
                <a:cubicBezTo>
                  <a:pt x="205" y="62"/>
                  <a:pt x="205" y="62"/>
                  <a:pt x="205" y="62"/>
                </a:cubicBezTo>
                <a:close/>
                <a:moveTo>
                  <a:pt x="206" y="57"/>
                </a:moveTo>
                <a:cubicBezTo>
                  <a:pt x="207" y="58"/>
                  <a:pt x="207" y="59"/>
                  <a:pt x="208" y="60"/>
                </a:cubicBezTo>
                <a:cubicBezTo>
                  <a:pt x="207" y="60"/>
                  <a:pt x="207" y="60"/>
                  <a:pt x="206" y="59"/>
                </a:cubicBezTo>
                <a:cubicBezTo>
                  <a:pt x="206" y="59"/>
                  <a:pt x="205" y="60"/>
                  <a:pt x="206" y="60"/>
                </a:cubicBezTo>
                <a:cubicBezTo>
                  <a:pt x="206" y="61"/>
                  <a:pt x="207" y="61"/>
                  <a:pt x="208" y="62"/>
                </a:cubicBezTo>
                <a:cubicBezTo>
                  <a:pt x="207" y="61"/>
                  <a:pt x="206" y="61"/>
                  <a:pt x="205" y="61"/>
                </a:cubicBezTo>
                <a:cubicBezTo>
                  <a:pt x="205" y="59"/>
                  <a:pt x="206" y="58"/>
                  <a:pt x="206" y="57"/>
                </a:cubicBezTo>
                <a:close/>
                <a:moveTo>
                  <a:pt x="100" y="207"/>
                </a:moveTo>
                <a:cubicBezTo>
                  <a:pt x="59" y="197"/>
                  <a:pt x="26" y="164"/>
                  <a:pt x="22" y="122"/>
                </a:cubicBezTo>
                <a:cubicBezTo>
                  <a:pt x="22" y="122"/>
                  <a:pt x="22" y="122"/>
                  <a:pt x="22" y="121"/>
                </a:cubicBezTo>
                <a:cubicBezTo>
                  <a:pt x="23" y="115"/>
                  <a:pt x="24" y="111"/>
                  <a:pt x="29" y="106"/>
                </a:cubicBezTo>
                <a:cubicBezTo>
                  <a:pt x="32" y="103"/>
                  <a:pt x="35" y="100"/>
                  <a:pt x="37" y="97"/>
                </a:cubicBezTo>
                <a:cubicBezTo>
                  <a:pt x="39" y="93"/>
                  <a:pt x="41" y="87"/>
                  <a:pt x="46" y="84"/>
                </a:cubicBezTo>
                <a:cubicBezTo>
                  <a:pt x="49" y="82"/>
                  <a:pt x="46" y="89"/>
                  <a:pt x="46" y="89"/>
                </a:cubicBezTo>
                <a:cubicBezTo>
                  <a:pt x="46" y="90"/>
                  <a:pt x="45" y="90"/>
                  <a:pt x="45" y="91"/>
                </a:cubicBezTo>
                <a:cubicBezTo>
                  <a:pt x="44" y="92"/>
                  <a:pt x="43" y="93"/>
                  <a:pt x="42" y="95"/>
                </a:cubicBezTo>
                <a:cubicBezTo>
                  <a:pt x="40" y="98"/>
                  <a:pt x="37" y="102"/>
                  <a:pt x="38" y="107"/>
                </a:cubicBezTo>
                <a:cubicBezTo>
                  <a:pt x="39" y="110"/>
                  <a:pt x="44" y="112"/>
                  <a:pt x="47" y="112"/>
                </a:cubicBezTo>
                <a:cubicBezTo>
                  <a:pt x="50" y="113"/>
                  <a:pt x="55" y="113"/>
                  <a:pt x="58" y="111"/>
                </a:cubicBezTo>
                <a:cubicBezTo>
                  <a:pt x="60" y="108"/>
                  <a:pt x="60" y="105"/>
                  <a:pt x="60" y="101"/>
                </a:cubicBezTo>
                <a:cubicBezTo>
                  <a:pt x="60" y="96"/>
                  <a:pt x="59" y="89"/>
                  <a:pt x="62" y="84"/>
                </a:cubicBezTo>
                <a:cubicBezTo>
                  <a:pt x="65" y="84"/>
                  <a:pt x="66" y="85"/>
                  <a:pt x="65" y="88"/>
                </a:cubicBezTo>
                <a:cubicBezTo>
                  <a:pt x="65" y="88"/>
                  <a:pt x="65" y="88"/>
                  <a:pt x="65" y="89"/>
                </a:cubicBezTo>
                <a:cubicBezTo>
                  <a:pt x="64" y="90"/>
                  <a:pt x="64" y="92"/>
                  <a:pt x="63" y="93"/>
                </a:cubicBezTo>
                <a:cubicBezTo>
                  <a:pt x="62" y="95"/>
                  <a:pt x="61" y="98"/>
                  <a:pt x="61" y="100"/>
                </a:cubicBezTo>
                <a:cubicBezTo>
                  <a:pt x="60" y="103"/>
                  <a:pt x="61" y="107"/>
                  <a:pt x="60" y="110"/>
                </a:cubicBezTo>
                <a:cubicBezTo>
                  <a:pt x="59" y="113"/>
                  <a:pt x="56" y="115"/>
                  <a:pt x="55" y="118"/>
                </a:cubicBezTo>
                <a:cubicBezTo>
                  <a:pt x="53" y="121"/>
                  <a:pt x="53" y="124"/>
                  <a:pt x="54" y="127"/>
                </a:cubicBezTo>
                <a:cubicBezTo>
                  <a:pt x="58" y="134"/>
                  <a:pt x="67" y="135"/>
                  <a:pt x="72" y="139"/>
                </a:cubicBezTo>
                <a:cubicBezTo>
                  <a:pt x="78" y="143"/>
                  <a:pt x="74" y="149"/>
                  <a:pt x="78" y="154"/>
                </a:cubicBezTo>
                <a:cubicBezTo>
                  <a:pt x="80" y="158"/>
                  <a:pt x="84" y="160"/>
                  <a:pt x="89" y="162"/>
                </a:cubicBezTo>
                <a:cubicBezTo>
                  <a:pt x="95" y="165"/>
                  <a:pt x="101" y="168"/>
                  <a:pt x="107" y="172"/>
                </a:cubicBezTo>
                <a:cubicBezTo>
                  <a:pt x="111" y="176"/>
                  <a:pt x="116" y="179"/>
                  <a:pt x="121" y="179"/>
                </a:cubicBezTo>
                <a:cubicBezTo>
                  <a:pt x="126" y="180"/>
                  <a:pt x="132" y="179"/>
                  <a:pt x="134" y="173"/>
                </a:cubicBezTo>
                <a:cubicBezTo>
                  <a:pt x="137" y="167"/>
                  <a:pt x="136" y="160"/>
                  <a:pt x="134" y="154"/>
                </a:cubicBezTo>
                <a:cubicBezTo>
                  <a:pt x="134" y="151"/>
                  <a:pt x="133" y="147"/>
                  <a:pt x="131" y="144"/>
                </a:cubicBezTo>
                <a:cubicBezTo>
                  <a:pt x="130" y="140"/>
                  <a:pt x="126" y="135"/>
                  <a:pt x="126" y="130"/>
                </a:cubicBezTo>
                <a:cubicBezTo>
                  <a:pt x="127" y="127"/>
                  <a:pt x="128" y="124"/>
                  <a:pt x="127" y="121"/>
                </a:cubicBezTo>
                <a:cubicBezTo>
                  <a:pt x="127" y="119"/>
                  <a:pt x="126" y="116"/>
                  <a:pt x="125" y="114"/>
                </a:cubicBezTo>
                <a:cubicBezTo>
                  <a:pt x="123" y="109"/>
                  <a:pt x="120" y="101"/>
                  <a:pt x="126" y="98"/>
                </a:cubicBezTo>
                <a:cubicBezTo>
                  <a:pt x="135" y="93"/>
                  <a:pt x="149" y="95"/>
                  <a:pt x="154" y="86"/>
                </a:cubicBezTo>
                <a:cubicBezTo>
                  <a:pt x="163" y="66"/>
                  <a:pt x="136" y="47"/>
                  <a:pt x="120" y="43"/>
                </a:cubicBezTo>
                <a:cubicBezTo>
                  <a:pt x="115" y="42"/>
                  <a:pt x="110" y="42"/>
                  <a:pt x="105" y="44"/>
                </a:cubicBezTo>
                <a:cubicBezTo>
                  <a:pt x="101" y="45"/>
                  <a:pt x="98" y="48"/>
                  <a:pt x="95" y="52"/>
                </a:cubicBezTo>
                <a:cubicBezTo>
                  <a:pt x="91" y="57"/>
                  <a:pt x="87" y="61"/>
                  <a:pt x="81" y="64"/>
                </a:cubicBezTo>
                <a:cubicBezTo>
                  <a:pt x="76" y="66"/>
                  <a:pt x="71" y="68"/>
                  <a:pt x="65" y="71"/>
                </a:cubicBezTo>
                <a:cubicBezTo>
                  <a:pt x="65" y="71"/>
                  <a:pt x="65" y="71"/>
                  <a:pt x="65" y="71"/>
                </a:cubicBezTo>
                <a:cubicBezTo>
                  <a:pt x="63" y="69"/>
                  <a:pt x="62" y="67"/>
                  <a:pt x="64" y="66"/>
                </a:cubicBezTo>
                <a:cubicBezTo>
                  <a:pt x="65" y="66"/>
                  <a:pt x="65" y="66"/>
                  <a:pt x="65" y="66"/>
                </a:cubicBezTo>
                <a:cubicBezTo>
                  <a:pt x="68" y="65"/>
                  <a:pt x="72" y="63"/>
                  <a:pt x="72" y="59"/>
                </a:cubicBezTo>
                <a:cubicBezTo>
                  <a:pt x="72" y="57"/>
                  <a:pt x="71" y="55"/>
                  <a:pt x="68" y="55"/>
                </a:cubicBezTo>
                <a:cubicBezTo>
                  <a:pt x="65" y="55"/>
                  <a:pt x="63" y="59"/>
                  <a:pt x="60" y="61"/>
                </a:cubicBezTo>
                <a:cubicBezTo>
                  <a:pt x="56" y="62"/>
                  <a:pt x="58" y="57"/>
                  <a:pt x="59" y="57"/>
                </a:cubicBezTo>
                <a:cubicBezTo>
                  <a:pt x="60" y="56"/>
                  <a:pt x="61" y="55"/>
                  <a:pt x="62" y="54"/>
                </a:cubicBezTo>
                <a:cubicBezTo>
                  <a:pt x="64" y="53"/>
                  <a:pt x="66" y="52"/>
                  <a:pt x="68" y="52"/>
                </a:cubicBezTo>
                <a:cubicBezTo>
                  <a:pt x="71" y="51"/>
                  <a:pt x="74" y="57"/>
                  <a:pt x="77" y="54"/>
                </a:cubicBezTo>
                <a:cubicBezTo>
                  <a:pt x="82" y="51"/>
                  <a:pt x="81" y="45"/>
                  <a:pt x="85" y="42"/>
                </a:cubicBezTo>
                <a:cubicBezTo>
                  <a:pt x="89" y="38"/>
                  <a:pt x="93" y="39"/>
                  <a:pt x="97" y="41"/>
                </a:cubicBezTo>
                <a:cubicBezTo>
                  <a:pt x="98" y="42"/>
                  <a:pt x="100" y="43"/>
                  <a:pt x="102" y="43"/>
                </a:cubicBezTo>
                <a:cubicBezTo>
                  <a:pt x="105" y="43"/>
                  <a:pt x="109" y="42"/>
                  <a:pt x="112" y="40"/>
                </a:cubicBezTo>
                <a:cubicBezTo>
                  <a:pt x="117" y="38"/>
                  <a:pt x="117" y="31"/>
                  <a:pt x="111" y="32"/>
                </a:cubicBezTo>
                <a:cubicBezTo>
                  <a:pt x="108" y="32"/>
                  <a:pt x="105" y="34"/>
                  <a:pt x="102" y="34"/>
                </a:cubicBezTo>
                <a:cubicBezTo>
                  <a:pt x="98" y="34"/>
                  <a:pt x="101" y="30"/>
                  <a:pt x="100" y="29"/>
                </a:cubicBezTo>
                <a:cubicBezTo>
                  <a:pt x="100" y="27"/>
                  <a:pt x="100" y="26"/>
                  <a:pt x="99" y="25"/>
                </a:cubicBezTo>
                <a:cubicBezTo>
                  <a:pt x="96" y="22"/>
                  <a:pt x="92" y="28"/>
                  <a:pt x="90" y="29"/>
                </a:cubicBezTo>
                <a:cubicBezTo>
                  <a:pt x="87" y="30"/>
                  <a:pt x="83" y="32"/>
                  <a:pt x="80" y="32"/>
                </a:cubicBezTo>
                <a:cubicBezTo>
                  <a:pt x="80" y="30"/>
                  <a:pt x="80" y="30"/>
                  <a:pt x="81" y="30"/>
                </a:cubicBezTo>
                <a:cubicBezTo>
                  <a:pt x="82" y="30"/>
                  <a:pt x="82" y="30"/>
                  <a:pt x="82" y="30"/>
                </a:cubicBezTo>
                <a:cubicBezTo>
                  <a:pt x="83" y="30"/>
                  <a:pt x="84" y="30"/>
                  <a:pt x="85" y="30"/>
                </a:cubicBezTo>
                <a:cubicBezTo>
                  <a:pt x="86" y="30"/>
                  <a:pt x="89" y="27"/>
                  <a:pt x="87" y="25"/>
                </a:cubicBezTo>
                <a:cubicBezTo>
                  <a:pt x="86" y="24"/>
                  <a:pt x="84" y="24"/>
                  <a:pt x="82" y="23"/>
                </a:cubicBezTo>
                <a:cubicBezTo>
                  <a:pt x="115" y="10"/>
                  <a:pt x="155" y="13"/>
                  <a:pt x="184" y="35"/>
                </a:cubicBezTo>
                <a:cubicBezTo>
                  <a:pt x="191" y="40"/>
                  <a:pt x="198" y="46"/>
                  <a:pt x="203" y="53"/>
                </a:cubicBezTo>
                <a:cubicBezTo>
                  <a:pt x="203" y="57"/>
                  <a:pt x="202" y="61"/>
                  <a:pt x="202" y="64"/>
                </a:cubicBezTo>
                <a:cubicBezTo>
                  <a:pt x="202" y="67"/>
                  <a:pt x="204" y="69"/>
                  <a:pt x="205" y="72"/>
                </a:cubicBezTo>
                <a:cubicBezTo>
                  <a:pt x="206" y="74"/>
                  <a:pt x="207" y="79"/>
                  <a:pt x="203" y="80"/>
                </a:cubicBezTo>
                <a:cubicBezTo>
                  <a:pt x="203" y="81"/>
                  <a:pt x="202" y="81"/>
                  <a:pt x="201" y="81"/>
                </a:cubicBezTo>
                <a:cubicBezTo>
                  <a:pt x="200" y="82"/>
                  <a:pt x="199" y="84"/>
                  <a:pt x="199" y="85"/>
                </a:cubicBezTo>
                <a:cubicBezTo>
                  <a:pt x="198" y="87"/>
                  <a:pt x="199" y="89"/>
                  <a:pt x="199" y="91"/>
                </a:cubicBezTo>
                <a:cubicBezTo>
                  <a:pt x="200" y="93"/>
                  <a:pt x="198" y="94"/>
                  <a:pt x="197" y="95"/>
                </a:cubicBezTo>
                <a:cubicBezTo>
                  <a:pt x="195" y="98"/>
                  <a:pt x="197" y="102"/>
                  <a:pt x="199" y="105"/>
                </a:cubicBezTo>
                <a:cubicBezTo>
                  <a:pt x="202" y="108"/>
                  <a:pt x="203" y="111"/>
                  <a:pt x="203" y="115"/>
                </a:cubicBezTo>
                <a:cubicBezTo>
                  <a:pt x="203" y="117"/>
                  <a:pt x="204" y="119"/>
                  <a:pt x="204" y="121"/>
                </a:cubicBezTo>
                <a:cubicBezTo>
                  <a:pt x="205" y="123"/>
                  <a:pt x="207" y="124"/>
                  <a:pt x="209" y="124"/>
                </a:cubicBezTo>
                <a:cubicBezTo>
                  <a:pt x="210" y="123"/>
                  <a:pt x="211" y="123"/>
                  <a:pt x="212" y="122"/>
                </a:cubicBezTo>
                <a:cubicBezTo>
                  <a:pt x="215" y="119"/>
                  <a:pt x="215" y="125"/>
                  <a:pt x="215" y="127"/>
                </a:cubicBezTo>
                <a:cubicBezTo>
                  <a:pt x="215" y="130"/>
                  <a:pt x="214" y="132"/>
                  <a:pt x="215" y="135"/>
                </a:cubicBezTo>
                <a:cubicBezTo>
                  <a:pt x="216" y="138"/>
                  <a:pt x="218" y="141"/>
                  <a:pt x="218" y="145"/>
                </a:cubicBezTo>
                <a:cubicBezTo>
                  <a:pt x="218" y="145"/>
                  <a:pt x="218" y="145"/>
                  <a:pt x="218" y="145"/>
                </a:cubicBezTo>
                <a:cubicBezTo>
                  <a:pt x="217" y="148"/>
                  <a:pt x="216" y="151"/>
                  <a:pt x="215" y="154"/>
                </a:cubicBezTo>
                <a:cubicBezTo>
                  <a:pt x="194" y="195"/>
                  <a:pt x="145" y="217"/>
                  <a:pt x="100" y="207"/>
                </a:cubicBezTo>
                <a:close/>
                <a:moveTo>
                  <a:pt x="161" y="205"/>
                </a:moveTo>
                <a:cubicBezTo>
                  <a:pt x="162" y="204"/>
                  <a:pt x="163" y="204"/>
                  <a:pt x="165" y="203"/>
                </a:cubicBezTo>
                <a:cubicBezTo>
                  <a:pt x="165" y="206"/>
                  <a:pt x="167" y="208"/>
                  <a:pt x="169" y="210"/>
                </a:cubicBezTo>
                <a:cubicBezTo>
                  <a:pt x="170" y="211"/>
                  <a:pt x="174" y="217"/>
                  <a:pt x="172" y="219"/>
                </a:cubicBezTo>
                <a:cubicBezTo>
                  <a:pt x="169" y="224"/>
                  <a:pt x="163" y="209"/>
                  <a:pt x="161" y="205"/>
                </a:cubicBezTo>
                <a:close/>
                <a:moveTo>
                  <a:pt x="128" y="222"/>
                </a:moveTo>
                <a:cubicBezTo>
                  <a:pt x="128" y="223"/>
                  <a:pt x="128" y="223"/>
                  <a:pt x="128" y="224"/>
                </a:cubicBezTo>
                <a:cubicBezTo>
                  <a:pt x="125" y="224"/>
                  <a:pt x="122" y="223"/>
                  <a:pt x="119" y="222"/>
                </a:cubicBezTo>
                <a:cubicBezTo>
                  <a:pt x="121" y="222"/>
                  <a:pt x="124" y="222"/>
                  <a:pt x="127" y="222"/>
                </a:cubicBezTo>
                <a:cubicBezTo>
                  <a:pt x="127" y="222"/>
                  <a:pt x="127" y="222"/>
                  <a:pt x="128" y="222"/>
                </a:cubicBezTo>
                <a:close/>
                <a:moveTo>
                  <a:pt x="116" y="228"/>
                </a:moveTo>
                <a:cubicBezTo>
                  <a:pt x="119" y="229"/>
                  <a:pt x="123" y="231"/>
                  <a:pt x="126" y="232"/>
                </a:cubicBezTo>
                <a:cubicBezTo>
                  <a:pt x="128" y="233"/>
                  <a:pt x="129" y="234"/>
                  <a:pt x="131" y="235"/>
                </a:cubicBezTo>
                <a:cubicBezTo>
                  <a:pt x="131" y="235"/>
                  <a:pt x="131" y="235"/>
                  <a:pt x="131" y="235"/>
                </a:cubicBezTo>
                <a:cubicBezTo>
                  <a:pt x="131" y="235"/>
                  <a:pt x="131" y="235"/>
                  <a:pt x="131" y="235"/>
                </a:cubicBezTo>
                <a:cubicBezTo>
                  <a:pt x="125" y="233"/>
                  <a:pt x="120" y="231"/>
                  <a:pt x="115" y="230"/>
                </a:cubicBezTo>
                <a:cubicBezTo>
                  <a:pt x="115" y="229"/>
                  <a:pt x="115" y="228"/>
                  <a:pt x="115" y="228"/>
                </a:cubicBezTo>
                <a:cubicBezTo>
                  <a:pt x="115" y="228"/>
                  <a:pt x="116" y="228"/>
                  <a:pt x="116" y="228"/>
                </a:cubicBezTo>
                <a:close/>
                <a:moveTo>
                  <a:pt x="115" y="230"/>
                </a:moveTo>
                <a:cubicBezTo>
                  <a:pt x="118" y="232"/>
                  <a:pt x="121" y="233"/>
                  <a:pt x="124" y="235"/>
                </a:cubicBezTo>
                <a:cubicBezTo>
                  <a:pt x="127" y="236"/>
                  <a:pt x="130" y="238"/>
                  <a:pt x="133" y="238"/>
                </a:cubicBezTo>
                <a:cubicBezTo>
                  <a:pt x="133" y="238"/>
                  <a:pt x="133" y="238"/>
                  <a:pt x="133" y="238"/>
                </a:cubicBezTo>
                <a:cubicBezTo>
                  <a:pt x="126" y="238"/>
                  <a:pt x="120" y="236"/>
                  <a:pt x="114" y="234"/>
                </a:cubicBezTo>
                <a:cubicBezTo>
                  <a:pt x="114" y="234"/>
                  <a:pt x="114" y="234"/>
                  <a:pt x="114" y="234"/>
                </a:cubicBezTo>
                <a:cubicBezTo>
                  <a:pt x="114" y="233"/>
                  <a:pt x="114" y="232"/>
                  <a:pt x="115" y="230"/>
                </a:cubicBezTo>
                <a:close/>
                <a:moveTo>
                  <a:pt x="109" y="247"/>
                </a:moveTo>
                <a:cubicBezTo>
                  <a:pt x="119" y="253"/>
                  <a:pt x="131" y="256"/>
                  <a:pt x="142" y="259"/>
                </a:cubicBezTo>
                <a:cubicBezTo>
                  <a:pt x="148" y="261"/>
                  <a:pt x="154" y="264"/>
                  <a:pt x="161" y="266"/>
                </a:cubicBezTo>
                <a:cubicBezTo>
                  <a:pt x="166" y="268"/>
                  <a:pt x="173" y="271"/>
                  <a:pt x="178" y="272"/>
                </a:cubicBezTo>
                <a:cubicBezTo>
                  <a:pt x="164" y="269"/>
                  <a:pt x="151" y="264"/>
                  <a:pt x="137" y="260"/>
                </a:cubicBezTo>
                <a:cubicBezTo>
                  <a:pt x="131" y="258"/>
                  <a:pt x="124" y="256"/>
                  <a:pt x="118" y="254"/>
                </a:cubicBezTo>
                <a:cubicBezTo>
                  <a:pt x="115" y="254"/>
                  <a:pt x="113" y="253"/>
                  <a:pt x="110" y="253"/>
                </a:cubicBezTo>
                <a:cubicBezTo>
                  <a:pt x="107" y="251"/>
                  <a:pt x="103" y="250"/>
                  <a:pt x="100" y="249"/>
                </a:cubicBezTo>
                <a:cubicBezTo>
                  <a:pt x="103" y="248"/>
                  <a:pt x="106" y="247"/>
                  <a:pt x="109" y="247"/>
                </a:cubicBezTo>
                <a:close/>
                <a:moveTo>
                  <a:pt x="98" y="249"/>
                </a:moveTo>
                <a:cubicBezTo>
                  <a:pt x="102" y="251"/>
                  <a:pt x="106" y="252"/>
                  <a:pt x="110" y="253"/>
                </a:cubicBezTo>
                <a:cubicBezTo>
                  <a:pt x="112" y="254"/>
                  <a:pt x="114" y="255"/>
                  <a:pt x="116" y="256"/>
                </a:cubicBezTo>
                <a:cubicBezTo>
                  <a:pt x="122" y="258"/>
                  <a:pt x="128" y="260"/>
                  <a:pt x="135" y="262"/>
                </a:cubicBezTo>
                <a:cubicBezTo>
                  <a:pt x="141" y="264"/>
                  <a:pt x="148" y="266"/>
                  <a:pt x="154" y="269"/>
                </a:cubicBezTo>
                <a:cubicBezTo>
                  <a:pt x="158" y="270"/>
                  <a:pt x="161" y="271"/>
                  <a:pt x="164" y="272"/>
                </a:cubicBezTo>
                <a:cubicBezTo>
                  <a:pt x="166" y="272"/>
                  <a:pt x="168" y="273"/>
                  <a:pt x="169" y="274"/>
                </a:cubicBezTo>
                <a:cubicBezTo>
                  <a:pt x="168" y="273"/>
                  <a:pt x="167" y="273"/>
                  <a:pt x="166" y="273"/>
                </a:cubicBezTo>
                <a:cubicBezTo>
                  <a:pt x="152" y="270"/>
                  <a:pt x="140" y="265"/>
                  <a:pt x="127" y="261"/>
                </a:cubicBezTo>
                <a:cubicBezTo>
                  <a:pt x="115" y="257"/>
                  <a:pt x="103" y="253"/>
                  <a:pt x="90" y="251"/>
                </a:cubicBezTo>
                <a:cubicBezTo>
                  <a:pt x="93" y="250"/>
                  <a:pt x="96" y="249"/>
                  <a:pt x="98" y="249"/>
                </a:cubicBezTo>
                <a:close/>
                <a:moveTo>
                  <a:pt x="89" y="251"/>
                </a:moveTo>
                <a:cubicBezTo>
                  <a:pt x="89" y="251"/>
                  <a:pt x="89" y="251"/>
                  <a:pt x="89" y="251"/>
                </a:cubicBezTo>
                <a:cubicBezTo>
                  <a:pt x="101" y="255"/>
                  <a:pt x="113" y="260"/>
                  <a:pt x="124" y="264"/>
                </a:cubicBezTo>
                <a:cubicBezTo>
                  <a:pt x="130" y="267"/>
                  <a:pt x="136" y="268"/>
                  <a:pt x="142" y="270"/>
                </a:cubicBezTo>
                <a:cubicBezTo>
                  <a:pt x="145" y="271"/>
                  <a:pt x="147" y="271"/>
                  <a:pt x="150" y="272"/>
                </a:cubicBezTo>
                <a:cubicBezTo>
                  <a:pt x="151" y="273"/>
                  <a:pt x="158" y="275"/>
                  <a:pt x="153" y="274"/>
                </a:cubicBezTo>
                <a:cubicBezTo>
                  <a:pt x="147" y="272"/>
                  <a:pt x="141" y="270"/>
                  <a:pt x="135" y="268"/>
                </a:cubicBezTo>
                <a:cubicBezTo>
                  <a:pt x="129" y="267"/>
                  <a:pt x="124" y="265"/>
                  <a:pt x="118" y="263"/>
                </a:cubicBezTo>
                <a:cubicBezTo>
                  <a:pt x="107" y="259"/>
                  <a:pt x="95" y="255"/>
                  <a:pt x="84" y="252"/>
                </a:cubicBezTo>
                <a:cubicBezTo>
                  <a:pt x="85" y="252"/>
                  <a:pt x="87" y="251"/>
                  <a:pt x="89" y="251"/>
                </a:cubicBezTo>
                <a:close/>
                <a:moveTo>
                  <a:pt x="72" y="256"/>
                </a:moveTo>
                <a:cubicBezTo>
                  <a:pt x="75" y="258"/>
                  <a:pt x="78" y="259"/>
                  <a:pt x="81" y="260"/>
                </a:cubicBezTo>
                <a:cubicBezTo>
                  <a:pt x="86" y="261"/>
                  <a:pt x="90" y="264"/>
                  <a:pt x="95" y="266"/>
                </a:cubicBezTo>
                <a:cubicBezTo>
                  <a:pt x="99" y="268"/>
                  <a:pt x="104" y="270"/>
                  <a:pt x="108" y="272"/>
                </a:cubicBezTo>
                <a:cubicBezTo>
                  <a:pt x="104" y="270"/>
                  <a:pt x="100" y="269"/>
                  <a:pt x="96" y="268"/>
                </a:cubicBezTo>
                <a:cubicBezTo>
                  <a:pt x="86" y="265"/>
                  <a:pt x="77" y="261"/>
                  <a:pt x="67" y="258"/>
                </a:cubicBezTo>
                <a:cubicBezTo>
                  <a:pt x="69" y="257"/>
                  <a:pt x="71" y="257"/>
                  <a:pt x="72" y="256"/>
                </a:cubicBezTo>
                <a:close/>
                <a:moveTo>
                  <a:pt x="63" y="260"/>
                </a:moveTo>
                <a:cubicBezTo>
                  <a:pt x="72" y="267"/>
                  <a:pt x="82" y="268"/>
                  <a:pt x="92" y="274"/>
                </a:cubicBezTo>
                <a:cubicBezTo>
                  <a:pt x="92" y="274"/>
                  <a:pt x="94" y="276"/>
                  <a:pt x="95" y="276"/>
                </a:cubicBezTo>
                <a:cubicBezTo>
                  <a:pt x="93" y="276"/>
                  <a:pt x="91" y="275"/>
                  <a:pt x="90" y="275"/>
                </a:cubicBezTo>
                <a:cubicBezTo>
                  <a:pt x="87" y="274"/>
                  <a:pt x="84" y="272"/>
                  <a:pt x="82" y="271"/>
                </a:cubicBezTo>
                <a:cubicBezTo>
                  <a:pt x="77" y="269"/>
                  <a:pt x="72" y="268"/>
                  <a:pt x="67" y="266"/>
                </a:cubicBezTo>
                <a:cubicBezTo>
                  <a:pt x="67" y="266"/>
                  <a:pt x="66" y="266"/>
                  <a:pt x="66" y="266"/>
                </a:cubicBezTo>
                <a:cubicBezTo>
                  <a:pt x="64" y="265"/>
                  <a:pt x="61" y="264"/>
                  <a:pt x="59" y="263"/>
                </a:cubicBezTo>
                <a:cubicBezTo>
                  <a:pt x="59" y="263"/>
                  <a:pt x="59" y="263"/>
                  <a:pt x="59" y="262"/>
                </a:cubicBezTo>
                <a:cubicBezTo>
                  <a:pt x="60" y="262"/>
                  <a:pt x="62" y="261"/>
                  <a:pt x="63" y="260"/>
                </a:cubicBezTo>
                <a:close/>
                <a:moveTo>
                  <a:pt x="55" y="267"/>
                </a:moveTo>
                <a:cubicBezTo>
                  <a:pt x="59" y="269"/>
                  <a:pt x="63" y="271"/>
                  <a:pt x="67" y="273"/>
                </a:cubicBezTo>
                <a:cubicBezTo>
                  <a:pt x="67" y="273"/>
                  <a:pt x="67" y="273"/>
                  <a:pt x="67" y="273"/>
                </a:cubicBezTo>
                <a:cubicBezTo>
                  <a:pt x="65" y="273"/>
                  <a:pt x="64" y="272"/>
                  <a:pt x="62" y="272"/>
                </a:cubicBezTo>
                <a:cubicBezTo>
                  <a:pt x="60" y="271"/>
                  <a:pt x="57" y="270"/>
                  <a:pt x="55" y="269"/>
                </a:cubicBezTo>
                <a:cubicBezTo>
                  <a:pt x="55" y="269"/>
                  <a:pt x="55" y="269"/>
                  <a:pt x="54" y="269"/>
                </a:cubicBezTo>
                <a:cubicBezTo>
                  <a:pt x="54" y="268"/>
                  <a:pt x="54" y="268"/>
                  <a:pt x="55" y="267"/>
                </a:cubicBezTo>
                <a:cubicBezTo>
                  <a:pt x="55" y="267"/>
                  <a:pt x="55" y="267"/>
                  <a:pt x="55" y="267"/>
                </a:cubicBezTo>
                <a:close/>
                <a:moveTo>
                  <a:pt x="57" y="267"/>
                </a:moveTo>
                <a:cubicBezTo>
                  <a:pt x="58" y="267"/>
                  <a:pt x="59" y="268"/>
                  <a:pt x="61" y="268"/>
                </a:cubicBezTo>
                <a:cubicBezTo>
                  <a:pt x="68" y="270"/>
                  <a:pt x="75" y="272"/>
                  <a:pt x="82" y="275"/>
                </a:cubicBezTo>
                <a:cubicBezTo>
                  <a:pt x="78" y="275"/>
                  <a:pt x="74" y="275"/>
                  <a:pt x="70" y="274"/>
                </a:cubicBezTo>
                <a:cubicBezTo>
                  <a:pt x="70" y="274"/>
                  <a:pt x="70" y="274"/>
                  <a:pt x="70" y="274"/>
                </a:cubicBezTo>
                <a:cubicBezTo>
                  <a:pt x="67" y="272"/>
                  <a:pt x="63" y="271"/>
                  <a:pt x="60" y="269"/>
                </a:cubicBezTo>
                <a:cubicBezTo>
                  <a:pt x="59" y="269"/>
                  <a:pt x="59" y="268"/>
                  <a:pt x="58" y="268"/>
                </a:cubicBezTo>
                <a:cubicBezTo>
                  <a:pt x="57" y="267"/>
                  <a:pt x="57" y="267"/>
                  <a:pt x="57" y="267"/>
                </a:cubicBezTo>
                <a:close/>
                <a:moveTo>
                  <a:pt x="69" y="268"/>
                </a:moveTo>
                <a:cubicBezTo>
                  <a:pt x="71" y="268"/>
                  <a:pt x="73" y="269"/>
                  <a:pt x="75" y="269"/>
                </a:cubicBezTo>
                <a:cubicBezTo>
                  <a:pt x="81" y="272"/>
                  <a:pt x="87" y="274"/>
                  <a:pt x="93" y="276"/>
                </a:cubicBezTo>
                <a:cubicBezTo>
                  <a:pt x="90" y="276"/>
                  <a:pt x="87" y="276"/>
                  <a:pt x="84" y="276"/>
                </a:cubicBezTo>
                <a:cubicBezTo>
                  <a:pt x="84" y="276"/>
                  <a:pt x="84" y="276"/>
                  <a:pt x="84" y="276"/>
                </a:cubicBezTo>
                <a:cubicBezTo>
                  <a:pt x="84" y="275"/>
                  <a:pt x="84" y="275"/>
                  <a:pt x="83" y="275"/>
                </a:cubicBezTo>
                <a:cubicBezTo>
                  <a:pt x="79" y="272"/>
                  <a:pt x="74" y="270"/>
                  <a:pt x="69" y="268"/>
                </a:cubicBezTo>
                <a:close/>
                <a:moveTo>
                  <a:pt x="108" y="276"/>
                </a:moveTo>
                <a:cubicBezTo>
                  <a:pt x="93" y="273"/>
                  <a:pt x="78" y="266"/>
                  <a:pt x="64" y="260"/>
                </a:cubicBezTo>
                <a:cubicBezTo>
                  <a:pt x="65" y="259"/>
                  <a:pt x="66" y="259"/>
                  <a:pt x="67" y="258"/>
                </a:cubicBezTo>
                <a:cubicBezTo>
                  <a:pt x="67" y="259"/>
                  <a:pt x="67" y="259"/>
                  <a:pt x="67" y="259"/>
                </a:cubicBezTo>
                <a:cubicBezTo>
                  <a:pt x="75" y="262"/>
                  <a:pt x="83" y="266"/>
                  <a:pt x="91" y="269"/>
                </a:cubicBezTo>
                <a:cubicBezTo>
                  <a:pt x="94" y="270"/>
                  <a:pt x="98" y="272"/>
                  <a:pt x="101" y="273"/>
                </a:cubicBezTo>
                <a:cubicBezTo>
                  <a:pt x="104" y="274"/>
                  <a:pt x="106" y="275"/>
                  <a:pt x="108" y="276"/>
                </a:cubicBezTo>
                <a:cubicBezTo>
                  <a:pt x="109" y="277"/>
                  <a:pt x="110" y="277"/>
                  <a:pt x="110" y="277"/>
                </a:cubicBezTo>
                <a:cubicBezTo>
                  <a:pt x="110" y="277"/>
                  <a:pt x="110" y="277"/>
                  <a:pt x="110" y="277"/>
                </a:cubicBezTo>
                <a:cubicBezTo>
                  <a:pt x="109" y="277"/>
                  <a:pt x="109" y="277"/>
                  <a:pt x="108" y="276"/>
                </a:cubicBezTo>
                <a:close/>
                <a:moveTo>
                  <a:pt x="84" y="260"/>
                </a:moveTo>
                <a:cubicBezTo>
                  <a:pt x="93" y="263"/>
                  <a:pt x="102" y="266"/>
                  <a:pt x="112" y="269"/>
                </a:cubicBezTo>
                <a:cubicBezTo>
                  <a:pt x="117" y="271"/>
                  <a:pt x="122" y="273"/>
                  <a:pt x="128" y="275"/>
                </a:cubicBezTo>
                <a:cubicBezTo>
                  <a:pt x="130" y="275"/>
                  <a:pt x="132" y="276"/>
                  <a:pt x="134" y="276"/>
                </a:cubicBezTo>
                <a:cubicBezTo>
                  <a:pt x="130" y="277"/>
                  <a:pt x="127" y="277"/>
                  <a:pt x="124" y="277"/>
                </a:cubicBezTo>
                <a:cubicBezTo>
                  <a:pt x="113" y="273"/>
                  <a:pt x="102" y="269"/>
                  <a:pt x="92" y="264"/>
                </a:cubicBezTo>
                <a:cubicBezTo>
                  <a:pt x="89" y="263"/>
                  <a:pt x="86" y="261"/>
                  <a:pt x="84" y="260"/>
                </a:cubicBezTo>
                <a:close/>
                <a:moveTo>
                  <a:pt x="140" y="276"/>
                </a:moveTo>
                <a:cubicBezTo>
                  <a:pt x="132" y="271"/>
                  <a:pt x="122" y="269"/>
                  <a:pt x="113" y="266"/>
                </a:cubicBezTo>
                <a:cubicBezTo>
                  <a:pt x="108" y="265"/>
                  <a:pt x="102" y="263"/>
                  <a:pt x="97" y="261"/>
                </a:cubicBezTo>
                <a:cubicBezTo>
                  <a:pt x="93" y="260"/>
                  <a:pt x="90" y="258"/>
                  <a:pt x="87" y="257"/>
                </a:cubicBezTo>
                <a:cubicBezTo>
                  <a:pt x="85" y="256"/>
                  <a:pt x="83" y="255"/>
                  <a:pt x="81" y="254"/>
                </a:cubicBezTo>
                <a:cubicBezTo>
                  <a:pt x="92" y="256"/>
                  <a:pt x="102" y="262"/>
                  <a:pt x="112" y="265"/>
                </a:cubicBezTo>
                <a:cubicBezTo>
                  <a:pt x="123" y="269"/>
                  <a:pt x="134" y="273"/>
                  <a:pt x="145" y="276"/>
                </a:cubicBezTo>
                <a:cubicBezTo>
                  <a:pt x="143" y="276"/>
                  <a:pt x="141" y="276"/>
                  <a:pt x="140" y="276"/>
                </a:cubicBezTo>
                <a:close/>
                <a:moveTo>
                  <a:pt x="147" y="276"/>
                </a:moveTo>
                <a:cubicBezTo>
                  <a:pt x="138" y="271"/>
                  <a:pt x="127" y="269"/>
                  <a:pt x="116" y="265"/>
                </a:cubicBezTo>
                <a:cubicBezTo>
                  <a:pt x="110" y="263"/>
                  <a:pt x="105" y="260"/>
                  <a:pt x="98" y="258"/>
                </a:cubicBezTo>
                <a:cubicBezTo>
                  <a:pt x="95" y="257"/>
                  <a:pt x="92" y="256"/>
                  <a:pt x="89" y="255"/>
                </a:cubicBezTo>
                <a:cubicBezTo>
                  <a:pt x="88" y="255"/>
                  <a:pt x="84" y="253"/>
                  <a:pt x="84" y="253"/>
                </a:cubicBezTo>
                <a:cubicBezTo>
                  <a:pt x="86" y="254"/>
                  <a:pt x="87" y="254"/>
                  <a:pt x="88" y="254"/>
                </a:cubicBezTo>
                <a:cubicBezTo>
                  <a:pt x="100" y="257"/>
                  <a:pt x="112" y="262"/>
                  <a:pt x="125" y="266"/>
                </a:cubicBezTo>
                <a:cubicBezTo>
                  <a:pt x="131" y="268"/>
                  <a:pt x="137" y="269"/>
                  <a:pt x="143" y="272"/>
                </a:cubicBezTo>
                <a:cubicBezTo>
                  <a:pt x="147" y="273"/>
                  <a:pt x="152" y="274"/>
                  <a:pt x="156" y="275"/>
                </a:cubicBezTo>
                <a:cubicBezTo>
                  <a:pt x="153" y="275"/>
                  <a:pt x="150" y="276"/>
                  <a:pt x="147" y="276"/>
                </a:cubicBezTo>
                <a:close/>
                <a:moveTo>
                  <a:pt x="146" y="276"/>
                </a:moveTo>
                <a:cubicBezTo>
                  <a:pt x="146" y="276"/>
                  <a:pt x="146" y="276"/>
                  <a:pt x="146" y="276"/>
                </a:cubicBezTo>
                <a:cubicBezTo>
                  <a:pt x="141" y="273"/>
                  <a:pt x="134" y="272"/>
                  <a:pt x="128" y="270"/>
                </a:cubicBezTo>
                <a:cubicBezTo>
                  <a:pt x="122" y="268"/>
                  <a:pt x="117" y="266"/>
                  <a:pt x="111" y="264"/>
                </a:cubicBezTo>
                <a:cubicBezTo>
                  <a:pt x="108" y="263"/>
                  <a:pt x="105" y="262"/>
                  <a:pt x="103" y="261"/>
                </a:cubicBezTo>
                <a:cubicBezTo>
                  <a:pt x="107" y="262"/>
                  <a:pt x="111" y="264"/>
                  <a:pt x="115" y="265"/>
                </a:cubicBezTo>
                <a:cubicBezTo>
                  <a:pt x="125" y="269"/>
                  <a:pt x="136" y="271"/>
                  <a:pt x="146" y="276"/>
                </a:cubicBezTo>
                <a:close/>
                <a:moveTo>
                  <a:pt x="80" y="253"/>
                </a:moveTo>
                <a:cubicBezTo>
                  <a:pt x="81" y="253"/>
                  <a:pt x="82" y="253"/>
                  <a:pt x="82" y="253"/>
                </a:cubicBezTo>
                <a:cubicBezTo>
                  <a:pt x="82" y="253"/>
                  <a:pt x="83" y="253"/>
                  <a:pt x="83" y="253"/>
                </a:cubicBezTo>
                <a:cubicBezTo>
                  <a:pt x="84" y="254"/>
                  <a:pt x="85" y="254"/>
                  <a:pt x="87" y="255"/>
                </a:cubicBezTo>
                <a:cubicBezTo>
                  <a:pt x="85" y="254"/>
                  <a:pt x="83" y="254"/>
                  <a:pt x="80" y="253"/>
                </a:cubicBezTo>
                <a:close/>
                <a:moveTo>
                  <a:pt x="179" y="272"/>
                </a:moveTo>
                <a:cubicBezTo>
                  <a:pt x="174" y="270"/>
                  <a:pt x="168" y="268"/>
                  <a:pt x="162" y="266"/>
                </a:cubicBezTo>
                <a:cubicBezTo>
                  <a:pt x="157" y="264"/>
                  <a:pt x="151" y="262"/>
                  <a:pt x="145" y="260"/>
                </a:cubicBezTo>
                <a:cubicBezTo>
                  <a:pt x="135" y="256"/>
                  <a:pt x="124" y="254"/>
                  <a:pt x="114" y="249"/>
                </a:cubicBezTo>
                <a:cubicBezTo>
                  <a:pt x="115" y="249"/>
                  <a:pt x="116" y="250"/>
                  <a:pt x="117" y="250"/>
                </a:cubicBezTo>
                <a:cubicBezTo>
                  <a:pt x="120" y="251"/>
                  <a:pt x="122" y="252"/>
                  <a:pt x="125" y="253"/>
                </a:cubicBezTo>
                <a:cubicBezTo>
                  <a:pt x="131" y="255"/>
                  <a:pt x="137" y="256"/>
                  <a:pt x="143" y="258"/>
                </a:cubicBezTo>
                <a:cubicBezTo>
                  <a:pt x="149" y="260"/>
                  <a:pt x="155" y="261"/>
                  <a:pt x="161" y="263"/>
                </a:cubicBezTo>
                <a:cubicBezTo>
                  <a:pt x="169" y="265"/>
                  <a:pt x="176" y="268"/>
                  <a:pt x="184" y="271"/>
                </a:cubicBezTo>
                <a:cubicBezTo>
                  <a:pt x="182" y="272"/>
                  <a:pt x="181" y="272"/>
                  <a:pt x="179" y="272"/>
                </a:cubicBezTo>
                <a:close/>
                <a:moveTo>
                  <a:pt x="111" y="247"/>
                </a:moveTo>
                <a:cubicBezTo>
                  <a:pt x="111" y="246"/>
                  <a:pt x="111" y="246"/>
                  <a:pt x="111" y="246"/>
                </a:cubicBezTo>
                <a:cubicBezTo>
                  <a:pt x="112" y="247"/>
                  <a:pt x="112" y="247"/>
                  <a:pt x="112" y="247"/>
                </a:cubicBezTo>
                <a:cubicBezTo>
                  <a:pt x="114" y="247"/>
                  <a:pt x="116" y="247"/>
                  <a:pt x="118" y="247"/>
                </a:cubicBezTo>
                <a:cubicBezTo>
                  <a:pt x="118" y="247"/>
                  <a:pt x="118" y="247"/>
                  <a:pt x="119" y="248"/>
                </a:cubicBezTo>
                <a:cubicBezTo>
                  <a:pt x="127" y="252"/>
                  <a:pt x="136" y="255"/>
                  <a:pt x="145" y="258"/>
                </a:cubicBezTo>
                <a:cubicBezTo>
                  <a:pt x="133" y="254"/>
                  <a:pt x="122" y="251"/>
                  <a:pt x="111" y="247"/>
                </a:cubicBezTo>
                <a:close/>
                <a:moveTo>
                  <a:pt x="133" y="237"/>
                </a:moveTo>
                <a:cubicBezTo>
                  <a:pt x="130" y="236"/>
                  <a:pt x="127" y="235"/>
                  <a:pt x="124" y="234"/>
                </a:cubicBezTo>
                <a:cubicBezTo>
                  <a:pt x="123" y="233"/>
                  <a:pt x="121" y="233"/>
                  <a:pt x="119" y="232"/>
                </a:cubicBezTo>
                <a:cubicBezTo>
                  <a:pt x="124" y="233"/>
                  <a:pt x="128" y="235"/>
                  <a:pt x="132" y="236"/>
                </a:cubicBezTo>
                <a:cubicBezTo>
                  <a:pt x="132" y="236"/>
                  <a:pt x="133" y="237"/>
                  <a:pt x="133" y="237"/>
                </a:cubicBezTo>
                <a:close/>
                <a:moveTo>
                  <a:pt x="127" y="247"/>
                </a:moveTo>
                <a:cubicBezTo>
                  <a:pt x="133" y="250"/>
                  <a:pt x="140" y="252"/>
                  <a:pt x="146" y="254"/>
                </a:cubicBezTo>
                <a:cubicBezTo>
                  <a:pt x="137" y="252"/>
                  <a:pt x="129" y="250"/>
                  <a:pt x="120" y="247"/>
                </a:cubicBezTo>
                <a:cubicBezTo>
                  <a:pt x="123" y="247"/>
                  <a:pt x="125" y="247"/>
                  <a:pt x="127" y="247"/>
                </a:cubicBezTo>
                <a:close/>
                <a:moveTo>
                  <a:pt x="113" y="241"/>
                </a:moveTo>
                <a:cubicBezTo>
                  <a:pt x="115" y="242"/>
                  <a:pt x="117" y="243"/>
                  <a:pt x="118" y="243"/>
                </a:cubicBezTo>
                <a:cubicBezTo>
                  <a:pt x="118" y="243"/>
                  <a:pt x="115" y="244"/>
                  <a:pt x="115" y="244"/>
                </a:cubicBezTo>
                <a:cubicBezTo>
                  <a:pt x="114" y="244"/>
                  <a:pt x="114" y="244"/>
                  <a:pt x="114" y="244"/>
                </a:cubicBezTo>
                <a:cubicBezTo>
                  <a:pt x="114" y="244"/>
                  <a:pt x="114" y="244"/>
                  <a:pt x="114" y="244"/>
                </a:cubicBezTo>
                <a:cubicBezTo>
                  <a:pt x="114" y="243"/>
                  <a:pt x="113" y="242"/>
                  <a:pt x="113" y="241"/>
                </a:cubicBezTo>
                <a:close/>
                <a:moveTo>
                  <a:pt x="115" y="241"/>
                </a:moveTo>
                <a:cubicBezTo>
                  <a:pt x="117" y="241"/>
                  <a:pt x="120" y="242"/>
                  <a:pt x="122" y="242"/>
                </a:cubicBezTo>
                <a:cubicBezTo>
                  <a:pt x="124" y="243"/>
                  <a:pt x="127" y="243"/>
                  <a:pt x="129" y="244"/>
                </a:cubicBezTo>
                <a:cubicBezTo>
                  <a:pt x="126" y="244"/>
                  <a:pt x="123" y="244"/>
                  <a:pt x="120" y="244"/>
                </a:cubicBezTo>
                <a:cubicBezTo>
                  <a:pt x="120" y="244"/>
                  <a:pt x="121" y="244"/>
                  <a:pt x="120" y="244"/>
                </a:cubicBezTo>
                <a:cubicBezTo>
                  <a:pt x="119" y="243"/>
                  <a:pt x="116" y="241"/>
                  <a:pt x="115" y="241"/>
                </a:cubicBezTo>
                <a:close/>
                <a:moveTo>
                  <a:pt x="124" y="241"/>
                </a:moveTo>
                <a:cubicBezTo>
                  <a:pt x="123" y="241"/>
                  <a:pt x="121" y="240"/>
                  <a:pt x="119" y="239"/>
                </a:cubicBezTo>
                <a:cubicBezTo>
                  <a:pt x="119" y="240"/>
                  <a:pt x="113" y="238"/>
                  <a:pt x="117" y="238"/>
                </a:cubicBezTo>
                <a:cubicBezTo>
                  <a:pt x="122" y="239"/>
                  <a:pt x="127" y="242"/>
                  <a:pt x="132" y="242"/>
                </a:cubicBezTo>
                <a:cubicBezTo>
                  <a:pt x="132" y="242"/>
                  <a:pt x="132" y="242"/>
                  <a:pt x="132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30" y="242"/>
                  <a:pt x="127" y="242"/>
                  <a:pt x="124" y="241"/>
                </a:cubicBezTo>
                <a:close/>
                <a:moveTo>
                  <a:pt x="133" y="241"/>
                </a:moveTo>
                <a:cubicBezTo>
                  <a:pt x="130" y="239"/>
                  <a:pt x="127" y="239"/>
                  <a:pt x="125" y="238"/>
                </a:cubicBezTo>
                <a:cubicBezTo>
                  <a:pt x="125" y="238"/>
                  <a:pt x="125" y="238"/>
                  <a:pt x="125" y="238"/>
                </a:cubicBezTo>
                <a:cubicBezTo>
                  <a:pt x="127" y="238"/>
                  <a:pt x="130" y="239"/>
                  <a:pt x="133" y="239"/>
                </a:cubicBezTo>
                <a:cubicBezTo>
                  <a:pt x="133" y="239"/>
                  <a:pt x="133" y="240"/>
                  <a:pt x="133" y="241"/>
                </a:cubicBezTo>
                <a:close/>
                <a:moveTo>
                  <a:pt x="120" y="229"/>
                </a:moveTo>
                <a:cubicBezTo>
                  <a:pt x="121" y="229"/>
                  <a:pt x="123" y="229"/>
                  <a:pt x="124" y="230"/>
                </a:cubicBezTo>
                <a:cubicBezTo>
                  <a:pt x="127" y="230"/>
                  <a:pt x="129" y="231"/>
                  <a:pt x="131" y="232"/>
                </a:cubicBezTo>
                <a:cubicBezTo>
                  <a:pt x="131" y="233"/>
                  <a:pt x="132" y="234"/>
                  <a:pt x="132" y="234"/>
                </a:cubicBezTo>
                <a:cubicBezTo>
                  <a:pt x="128" y="232"/>
                  <a:pt x="123" y="230"/>
                  <a:pt x="119" y="228"/>
                </a:cubicBezTo>
                <a:cubicBezTo>
                  <a:pt x="115" y="227"/>
                  <a:pt x="119" y="228"/>
                  <a:pt x="120" y="229"/>
                </a:cubicBezTo>
                <a:close/>
                <a:moveTo>
                  <a:pt x="131" y="230"/>
                </a:moveTo>
                <a:cubicBezTo>
                  <a:pt x="127" y="228"/>
                  <a:pt x="123" y="227"/>
                  <a:pt x="119" y="225"/>
                </a:cubicBezTo>
                <a:cubicBezTo>
                  <a:pt x="122" y="227"/>
                  <a:pt x="126" y="228"/>
                  <a:pt x="130" y="228"/>
                </a:cubicBezTo>
                <a:cubicBezTo>
                  <a:pt x="130" y="229"/>
                  <a:pt x="130" y="229"/>
                  <a:pt x="131" y="230"/>
                </a:cubicBezTo>
                <a:close/>
                <a:moveTo>
                  <a:pt x="129" y="226"/>
                </a:moveTo>
                <a:cubicBezTo>
                  <a:pt x="127" y="225"/>
                  <a:pt x="124" y="224"/>
                  <a:pt x="121" y="223"/>
                </a:cubicBezTo>
                <a:cubicBezTo>
                  <a:pt x="121" y="223"/>
                  <a:pt x="121" y="223"/>
                  <a:pt x="121" y="223"/>
                </a:cubicBezTo>
                <a:cubicBezTo>
                  <a:pt x="121" y="223"/>
                  <a:pt x="122" y="224"/>
                  <a:pt x="123" y="224"/>
                </a:cubicBezTo>
                <a:cubicBezTo>
                  <a:pt x="125" y="224"/>
                  <a:pt x="127" y="225"/>
                  <a:pt x="129" y="225"/>
                </a:cubicBezTo>
                <a:cubicBezTo>
                  <a:pt x="129" y="225"/>
                  <a:pt x="129" y="226"/>
                  <a:pt x="129" y="226"/>
                </a:cubicBezTo>
                <a:close/>
                <a:moveTo>
                  <a:pt x="178" y="260"/>
                </a:moveTo>
                <a:cubicBezTo>
                  <a:pt x="169" y="257"/>
                  <a:pt x="160" y="255"/>
                  <a:pt x="151" y="252"/>
                </a:cubicBezTo>
                <a:cubicBezTo>
                  <a:pt x="145" y="251"/>
                  <a:pt x="139" y="248"/>
                  <a:pt x="132" y="246"/>
                </a:cubicBezTo>
                <a:cubicBezTo>
                  <a:pt x="133" y="246"/>
                  <a:pt x="133" y="246"/>
                  <a:pt x="133" y="246"/>
                </a:cubicBezTo>
                <a:cubicBezTo>
                  <a:pt x="140" y="248"/>
                  <a:pt x="147" y="249"/>
                  <a:pt x="153" y="251"/>
                </a:cubicBezTo>
                <a:cubicBezTo>
                  <a:pt x="162" y="253"/>
                  <a:pt x="170" y="255"/>
                  <a:pt x="178" y="260"/>
                </a:cubicBezTo>
                <a:close/>
                <a:moveTo>
                  <a:pt x="187" y="268"/>
                </a:moveTo>
                <a:cubicBezTo>
                  <a:pt x="169" y="259"/>
                  <a:pt x="150" y="256"/>
                  <a:pt x="132" y="248"/>
                </a:cubicBezTo>
                <a:cubicBezTo>
                  <a:pt x="131" y="248"/>
                  <a:pt x="130" y="247"/>
                  <a:pt x="129" y="247"/>
                </a:cubicBezTo>
                <a:cubicBezTo>
                  <a:pt x="129" y="247"/>
                  <a:pt x="130" y="247"/>
                  <a:pt x="130" y="247"/>
                </a:cubicBezTo>
                <a:cubicBezTo>
                  <a:pt x="131" y="247"/>
                  <a:pt x="132" y="247"/>
                  <a:pt x="133" y="247"/>
                </a:cubicBezTo>
                <a:cubicBezTo>
                  <a:pt x="138" y="249"/>
                  <a:pt x="142" y="251"/>
                  <a:pt x="147" y="252"/>
                </a:cubicBezTo>
                <a:cubicBezTo>
                  <a:pt x="158" y="255"/>
                  <a:pt x="168" y="257"/>
                  <a:pt x="179" y="261"/>
                </a:cubicBezTo>
                <a:cubicBezTo>
                  <a:pt x="179" y="261"/>
                  <a:pt x="179" y="261"/>
                  <a:pt x="179" y="261"/>
                </a:cubicBezTo>
                <a:cubicBezTo>
                  <a:pt x="179" y="261"/>
                  <a:pt x="180" y="262"/>
                  <a:pt x="180" y="262"/>
                </a:cubicBezTo>
                <a:cubicBezTo>
                  <a:pt x="181" y="262"/>
                  <a:pt x="185" y="266"/>
                  <a:pt x="187" y="268"/>
                </a:cubicBezTo>
                <a:close/>
                <a:moveTo>
                  <a:pt x="173" y="263"/>
                </a:moveTo>
                <a:cubicBezTo>
                  <a:pt x="176" y="264"/>
                  <a:pt x="179" y="265"/>
                  <a:pt x="182" y="267"/>
                </a:cubicBezTo>
                <a:cubicBezTo>
                  <a:pt x="183" y="267"/>
                  <a:pt x="184" y="267"/>
                  <a:pt x="185" y="268"/>
                </a:cubicBezTo>
                <a:cubicBezTo>
                  <a:pt x="176" y="265"/>
                  <a:pt x="168" y="262"/>
                  <a:pt x="160" y="259"/>
                </a:cubicBezTo>
                <a:cubicBezTo>
                  <a:pt x="164" y="260"/>
                  <a:pt x="169" y="261"/>
                  <a:pt x="173" y="263"/>
                </a:cubicBezTo>
                <a:close/>
                <a:moveTo>
                  <a:pt x="187" y="270"/>
                </a:moveTo>
                <a:cubicBezTo>
                  <a:pt x="186" y="270"/>
                  <a:pt x="186" y="271"/>
                  <a:pt x="185" y="271"/>
                </a:cubicBezTo>
                <a:cubicBezTo>
                  <a:pt x="178" y="268"/>
                  <a:pt x="172" y="266"/>
                  <a:pt x="165" y="264"/>
                </a:cubicBezTo>
                <a:cubicBezTo>
                  <a:pt x="162" y="262"/>
                  <a:pt x="158" y="261"/>
                  <a:pt x="155" y="260"/>
                </a:cubicBezTo>
                <a:cubicBezTo>
                  <a:pt x="144" y="257"/>
                  <a:pt x="134" y="253"/>
                  <a:pt x="124" y="249"/>
                </a:cubicBezTo>
                <a:cubicBezTo>
                  <a:pt x="124" y="249"/>
                  <a:pt x="125" y="250"/>
                  <a:pt x="126" y="250"/>
                </a:cubicBezTo>
                <a:cubicBezTo>
                  <a:pt x="129" y="251"/>
                  <a:pt x="132" y="251"/>
                  <a:pt x="134" y="252"/>
                </a:cubicBezTo>
                <a:cubicBezTo>
                  <a:pt x="141" y="254"/>
                  <a:pt x="147" y="255"/>
                  <a:pt x="153" y="257"/>
                </a:cubicBezTo>
                <a:cubicBezTo>
                  <a:pt x="165" y="261"/>
                  <a:pt x="176" y="266"/>
                  <a:pt x="187" y="269"/>
                </a:cubicBezTo>
                <a:cubicBezTo>
                  <a:pt x="187" y="270"/>
                  <a:pt x="187" y="270"/>
                  <a:pt x="187" y="270"/>
                </a:cubicBezTo>
                <a:close/>
                <a:moveTo>
                  <a:pt x="171" y="274"/>
                </a:moveTo>
                <a:cubicBezTo>
                  <a:pt x="171" y="274"/>
                  <a:pt x="171" y="274"/>
                  <a:pt x="171" y="274"/>
                </a:cubicBezTo>
                <a:cubicBezTo>
                  <a:pt x="159" y="269"/>
                  <a:pt x="147" y="266"/>
                  <a:pt x="135" y="261"/>
                </a:cubicBezTo>
                <a:cubicBezTo>
                  <a:pt x="128" y="259"/>
                  <a:pt x="122" y="257"/>
                  <a:pt x="116" y="255"/>
                </a:cubicBezTo>
                <a:cubicBezTo>
                  <a:pt x="122" y="256"/>
                  <a:pt x="129" y="258"/>
                  <a:pt x="135" y="260"/>
                </a:cubicBezTo>
                <a:cubicBezTo>
                  <a:pt x="149" y="265"/>
                  <a:pt x="163" y="270"/>
                  <a:pt x="177" y="273"/>
                </a:cubicBezTo>
                <a:cubicBezTo>
                  <a:pt x="175" y="273"/>
                  <a:pt x="173" y="273"/>
                  <a:pt x="171" y="274"/>
                </a:cubicBezTo>
                <a:close/>
                <a:moveTo>
                  <a:pt x="160" y="275"/>
                </a:moveTo>
                <a:cubicBezTo>
                  <a:pt x="159" y="275"/>
                  <a:pt x="159" y="275"/>
                  <a:pt x="158" y="275"/>
                </a:cubicBezTo>
                <a:cubicBezTo>
                  <a:pt x="158" y="275"/>
                  <a:pt x="158" y="275"/>
                  <a:pt x="158" y="275"/>
                </a:cubicBezTo>
                <a:cubicBezTo>
                  <a:pt x="147" y="270"/>
                  <a:pt x="134" y="267"/>
                  <a:pt x="123" y="263"/>
                </a:cubicBezTo>
                <a:cubicBezTo>
                  <a:pt x="116" y="260"/>
                  <a:pt x="109" y="258"/>
                  <a:pt x="103" y="255"/>
                </a:cubicBezTo>
                <a:cubicBezTo>
                  <a:pt x="101" y="254"/>
                  <a:pt x="99" y="254"/>
                  <a:pt x="98" y="253"/>
                </a:cubicBezTo>
                <a:cubicBezTo>
                  <a:pt x="110" y="256"/>
                  <a:pt x="123" y="260"/>
                  <a:pt x="135" y="265"/>
                </a:cubicBezTo>
                <a:cubicBezTo>
                  <a:pt x="146" y="269"/>
                  <a:pt x="157" y="272"/>
                  <a:pt x="168" y="274"/>
                </a:cubicBezTo>
                <a:cubicBezTo>
                  <a:pt x="165" y="274"/>
                  <a:pt x="163" y="274"/>
                  <a:pt x="160" y="275"/>
                </a:cubicBezTo>
                <a:close/>
                <a:moveTo>
                  <a:pt x="111" y="277"/>
                </a:moveTo>
                <a:cubicBezTo>
                  <a:pt x="105" y="273"/>
                  <a:pt x="98" y="271"/>
                  <a:pt x="91" y="268"/>
                </a:cubicBezTo>
                <a:cubicBezTo>
                  <a:pt x="86" y="266"/>
                  <a:pt x="81" y="264"/>
                  <a:pt x="76" y="262"/>
                </a:cubicBezTo>
                <a:cubicBezTo>
                  <a:pt x="75" y="261"/>
                  <a:pt x="74" y="261"/>
                  <a:pt x="73" y="261"/>
                </a:cubicBezTo>
                <a:cubicBezTo>
                  <a:pt x="81" y="264"/>
                  <a:pt x="89" y="267"/>
                  <a:pt x="98" y="269"/>
                </a:cubicBezTo>
                <a:cubicBezTo>
                  <a:pt x="106" y="272"/>
                  <a:pt x="114" y="274"/>
                  <a:pt x="122" y="277"/>
                </a:cubicBezTo>
                <a:cubicBezTo>
                  <a:pt x="118" y="277"/>
                  <a:pt x="115" y="277"/>
                  <a:pt x="111" y="277"/>
                </a:cubicBezTo>
                <a:close/>
                <a:moveTo>
                  <a:pt x="98" y="276"/>
                </a:moveTo>
                <a:cubicBezTo>
                  <a:pt x="98" y="276"/>
                  <a:pt x="97" y="276"/>
                  <a:pt x="96" y="276"/>
                </a:cubicBezTo>
                <a:cubicBezTo>
                  <a:pt x="91" y="273"/>
                  <a:pt x="86" y="270"/>
                  <a:pt x="80" y="268"/>
                </a:cubicBezTo>
                <a:cubicBezTo>
                  <a:pt x="76" y="266"/>
                  <a:pt x="73" y="265"/>
                  <a:pt x="69" y="263"/>
                </a:cubicBezTo>
                <a:cubicBezTo>
                  <a:pt x="67" y="262"/>
                  <a:pt x="66" y="262"/>
                  <a:pt x="64" y="260"/>
                </a:cubicBezTo>
                <a:cubicBezTo>
                  <a:pt x="66" y="261"/>
                  <a:pt x="67" y="262"/>
                  <a:pt x="69" y="263"/>
                </a:cubicBezTo>
                <a:cubicBezTo>
                  <a:pt x="75" y="266"/>
                  <a:pt x="82" y="268"/>
                  <a:pt x="89" y="271"/>
                </a:cubicBezTo>
                <a:cubicBezTo>
                  <a:pt x="95" y="273"/>
                  <a:pt x="100" y="275"/>
                  <a:pt x="107" y="277"/>
                </a:cubicBezTo>
                <a:cubicBezTo>
                  <a:pt x="104" y="277"/>
                  <a:pt x="101" y="277"/>
                  <a:pt x="98" y="276"/>
                </a:cubicBezTo>
                <a:close/>
                <a:moveTo>
                  <a:pt x="55" y="270"/>
                </a:moveTo>
                <a:cubicBezTo>
                  <a:pt x="58" y="271"/>
                  <a:pt x="61" y="272"/>
                  <a:pt x="64" y="273"/>
                </a:cubicBezTo>
                <a:cubicBezTo>
                  <a:pt x="61" y="272"/>
                  <a:pt x="57" y="271"/>
                  <a:pt x="55" y="270"/>
                </a:cubicBezTo>
                <a:close/>
                <a:moveTo>
                  <a:pt x="59" y="263"/>
                </a:moveTo>
                <a:cubicBezTo>
                  <a:pt x="59" y="263"/>
                  <a:pt x="59" y="263"/>
                  <a:pt x="59" y="263"/>
                </a:cubicBezTo>
                <a:cubicBezTo>
                  <a:pt x="61" y="264"/>
                  <a:pt x="62" y="265"/>
                  <a:pt x="64" y="266"/>
                </a:cubicBezTo>
                <a:cubicBezTo>
                  <a:pt x="66" y="267"/>
                  <a:pt x="67" y="267"/>
                  <a:pt x="69" y="268"/>
                </a:cubicBezTo>
                <a:cubicBezTo>
                  <a:pt x="72" y="270"/>
                  <a:pt x="77" y="272"/>
                  <a:pt x="80" y="274"/>
                </a:cubicBezTo>
                <a:cubicBezTo>
                  <a:pt x="80" y="274"/>
                  <a:pt x="79" y="273"/>
                  <a:pt x="78" y="273"/>
                </a:cubicBezTo>
                <a:cubicBezTo>
                  <a:pt x="76" y="272"/>
                  <a:pt x="73" y="271"/>
                  <a:pt x="70" y="270"/>
                </a:cubicBezTo>
                <a:cubicBezTo>
                  <a:pt x="66" y="269"/>
                  <a:pt x="61" y="267"/>
                  <a:pt x="56" y="266"/>
                </a:cubicBezTo>
                <a:cubicBezTo>
                  <a:pt x="57" y="265"/>
                  <a:pt x="58" y="264"/>
                  <a:pt x="59" y="263"/>
                </a:cubicBezTo>
                <a:close/>
                <a:moveTo>
                  <a:pt x="77" y="255"/>
                </a:moveTo>
                <a:cubicBezTo>
                  <a:pt x="77" y="254"/>
                  <a:pt x="78" y="254"/>
                  <a:pt x="79" y="254"/>
                </a:cubicBezTo>
                <a:cubicBezTo>
                  <a:pt x="79" y="254"/>
                  <a:pt x="79" y="254"/>
                  <a:pt x="79" y="254"/>
                </a:cubicBezTo>
                <a:cubicBezTo>
                  <a:pt x="89" y="259"/>
                  <a:pt x="100" y="263"/>
                  <a:pt x="111" y="266"/>
                </a:cubicBezTo>
                <a:cubicBezTo>
                  <a:pt x="116" y="268"/>
                  <a:pt x="121" y="269"/>
                  <a:pt x="125" y="271"/>
                </a:cubicBezTo>
                <a:cubicBezTo>
                  <a:pt x="128" y="272"/>
                  <a:pt x="131" y="273"/>
                  <a:pt x="134" y="274"/>
                </a:cubicBezTo>
                <a:cubicBezTo>
                  <a:pt x="135" y="274"/>
                  <a:pt x="137" y="276"/>
                  <a:pt x="138" y="276"/>
                </a:cubicBezTo>
                <a:cubicBezTo>
                  <a:pt x="138" y="276"/>
                  <a:pt x="137" y="276"/>
                  <a:pt x="137" y="276"/>
                </a:cubicBezTo>
                <a:cubicBezTo>
                  <a:pt x="132" y="276"/>
                  <a:pt x="127" y="273"/>
                  <a:pt x="122" y="272"/>
                </a:cubicBezTo>
                <a:cubicBezTo>
                  <a:pt x="116" y="270"/>
                  <a:pt x="111" y="268"/>
                  <a:pt x="105" y="267"/>
                </a:cubicBezTo>
                <a:cubicBezTo>
                  <a:pt x="94" y="264"/>
                  <a:pt x="84" y="260"/>
                  <a:pt x="74" y="256"/>
                </a:cubicBezTo>
                <a:cubicBezTo>
                  <a:pt x="75" y="255"/>
                  <a:pt x="76" y="255"/>
                  <a:pt x="77" y="255"/>
                </a:cubicBezTo>
                <a:close/>
                <a:moveTo>
                  <a:pt x="114" y="235"/>
                </a:moveTo>
                <a:cubicBezTo>
                  <a:pt x="117" y="236"/>
                  <a:pt x="120" y="237"/>
                  <a:pt x="123" y="238"/>
                </a:cubicBezTo>
                <a:cubicBezTo>
                  <a:pt x="126" y="239"/>
                  <a:pt x="130" y="241"/>
                  <a:pt x="133" y="241"/>
                </a:cubicBezTo>
                <a:cubicBezTo>
                  <a:pt x="133" y="241"/>
                  <a:pt x="133" y="241"/>
                  <a:pt x="133" y="241"/>
                </a:cubicBezTo>
                <a:cubicBezTo>
                  <a:pt x="126" y="241"/>
                  <a:pt x="121" y="238"/>
                  <a:pt x="115" y="237"/>
                </a:cubicBezTo>
                <a:cubicBezTo>
                  <a:pt x="114" y="237"/>
                  <a:pt x="114" y="238"/>
                  <a:pt x="115" y="238"/>
                </a:cubicBezTo>
                <a:cubicBezTo>
                  <a:pt x="119" y="241"/>
                  <a:pt x="125" y="242"/>
                  <a:pt x="130" y="243"/>
                </a:cubicBezTo>
                <a:cubicBezTo>
                  <a:pt x="131" y="243"/>
                  <a:pt x="131" y="244"/>
                  <a:pt x="131" y="244"/>
                </a:cubicBezTo>
                <a:cubicBezTo>
                  <a:pt x="131" y="244"/>
                  <a:pt x="131" y="244"/>
                  <a:pt x="130" y="244"/>
                </a:cubicBezTo>
                <a:cubicBezTo>
                  <a:pt x="129" y="243"/>
                  <a:pt x="127" y="243"/>
                  <a:pt x="127" y="243"/>
                </a:cubicBezTo>
                <a:cubicBezTo>
                  <a:pt x="125" y="242"/>
                  <a:pt x="124" y="242"/>
                  <a:pt x="122" y="242"/>
                </a:cubicBezTo>
                <a:cubicBezTo>
                  <a:pt x="119" y="241"/>
                  <a:pt x="116" y="240"/>
                  <a:pt x="113" y="240"/>
                </a:cubicBezTo>
                <a:cubicBezTo>
                  <a:pt x="113" y="238"/>
                  <a:pt x="113" y="236"/>
                  <a:pt x="114" y="235"/>
                </a:cubicBezTo>
                <a:close/>
                <a:moveTo>
                  <a:pt x="117" y="222"/>
                </a:moveTo>
                <a:cubicBezTo>
                  <a:pt x="117" y="222"/>
                  <a:pt x="117" y="222"/>
                  <a:pt x="117" y="222"/>
                </a:cubicBezTo>
                <a:cubicBezTo>
                  <a:pt x="117" y="222"/>
                  <a:pt x="117" y="222"/>
                  <a:pt x="117" y="222"/>
                </a:cubicBezTo>
                <a:cubicBezTo>
                  <a:pt x="121" y="224"/>
                  <a:pt x="126" y="225"/>
                  <a:pt x="129" y="227"/>
                </a:cubicBezTo>
                <a:cubicBezTo>
                  <a:pt x="129" y="227"/>
                  <a:pt x="129" y="227"/>
                  <a:pt x="129" y="227"/>
                </a:cubicBezTo>
                <a:cubicBezTo>
                  <a:pt x="128" y="227"/>
                  <a:pt x="125" y="226"/>
                  <a:pt x="124" y="226"/>
                </a:cubicBezTo>
                <a:cubicBezTo>
                  <a:pt x="122" y="225"/>
                  <a:pt x="120" y="225"/>
                  <a:pt x="118" y="225"/>
                </a:cubicBezTo>
                <a:cubicBezTo>
                  <a:pt x="117" y="225"/>
                  <a:pt x="117" y="225"/>
                  <a:pt x="117" y="225"/>
                </a:cubicBezTo>
                <a:cubicBezTo>
                  <a:pt x="120" y="226"/>
                  <a:pt x="122" y="227"/>
                  <a:pt x="124" y="228"/>
                </a:cubicBezTo>
                <a:cubicBezTo>
                  <a:pt x="126" y="229"/>
                  <a:pt x="128" y="230"/>
                  <a:pt x="130" y="231"/>
                </a:cubicBezTo>
                <a:cubicBezTo>
                  <a:pt x="125" y="230"/>
                  <a:pt x="121" y="228"/>
                  <a:pt x="116" y="227"/>
                </a:cubicBezTo>
                <a:cubicBezTo>
                  <a:pt x="116" y="227"/>
                  <a:pt x="116" y="227"/>
                  <a:pt x="116" y="227"/>
                </a:cubicBezTo>
                <a:cubicBezTo>
                  <a:pt x="116" y="225"/>
                  <a:pt x="117" y="224"/>
                  <a:pt x="117" y="222"/>
                </a:cubicBezTo>
                <a:close/>
                <a:moveTo>
                  <a:pt x="17" y="74"/>
                </a:moveTo>
                <a:cubicBezTo>
                  <a:pt x="22" y="61"/>
                  <a:pt x="29" y="47"/>
                  <a:pt x="39" y="37"/>
                </a:cubicBezTo>
                <a:cubicBezTo>
                  <a:pt x="49" y="27"/>
                  <a:pt x="60" y="20"/>
                  <a:pt x="73" y="13"/>
                </a:cubicBezTo>
                <a:cubicBezTo>
                  <a:pt x="74" y="16"/>
                  <a:pt x="77" y="20"/>
                  <a:pt x="78" y="22"/>
                </a:cubicBezTo>
                <a:cubicBezTo>
                  <a:pt x="43" y="38"/>
                  <a:pt x="18" y="72"/>
                  <a:pt x="18" y="112"/>
                </a:cubicBezTo>
                <a:cubicBezTo>
                  <a:pt x="18" y="160"/>
                  <a:pt x="55" y="201"/>
                  <a:pt x="102" y="210"/>
                </a:cubicBezTo>
                <a:cubicBezTo>
                  <a:pt x="121" y="213"/>
                  <a:pt x="140" y="212"/>
                  <a:pt x="158" y="206"/>
                </a:cubicBezTo>
                <a:cubicBezTo>
                  <a:pt x="159" y="208"/>
                  <a:pt x="160" y="210"/>
                  <a:pt x="161" y="213"/>
                </a:cubicBezTo>
                <a:cubicBezTo>
                  <a:pt x="150" y="218"/>
                  <a:pt x="136" y="219"/>
                  <a:pt x="124" y="219"/>
                </a:cubicBezTo>
                <a:cubicBezTo>
                  <a:pt x="113" y="219"/>
                  <a:pt x="103" y="218"/>
                  <a:pt x="93" y="216"/>
                </a:cubicBezTo>
                <a:cubicBezTo>
                  <a:pt x="61" y="209"/>
                  <a:pt x="33" y="189"/>
                  <a:pt x="19" y="159"/>
                </a:cubicBezTo>
                <a:cubicBezTo>
                  <a:pt x="7" y="132"/>
                  <a:pt x="5" y="102"/>
                  <a:pt x="17" y="7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9" name="Freeform 80"/>
          <p:cNvSpPr>
            <a:spLocks noEditPoints="1"/>
          </p:cNvSpPr>
          <p:nvPr/>
        </p:nvSpPr>
        <p:spPr bwMode="auto">
          <a:xfrm>
            <a:off x="2513013" y="2017713"/>
            <a:ext cx="82550" cy="71438"/>
          </a:xfrm>
          <a:custGeom>
            <a:avLst/>
            <a:gdLst>
              <a:gd name="T0" fmla="*/ 16 w 22"/>
              <a:gd name="T1" fmla="*/ 8 h 19"/>
              <a:gd name="T2" fmla="*/ 11 w 22"/>
              <a:gd name="T3" fmla="*/ 3 h 19"/>
              <a:gd name="T4" fmla="*/ 3 w 22"/>
              <a:gd name="T5" fmla="*/ 1 h 19"/>
              <a:gd name="T6" fmla="*/ 1 w 22"/>
              <a:gd name="T7" fmla="*/ 1 h 19"/>
              <a:gd name="T8" fmla="*/ 0 w 22"/>
              <a:gd name="T9" fmla="*/ 2 h 19"/>
              <a:gd name="T10" fmla="*/ 6 w 22"/>
              <a:gd name="T11" fmla="*/ 12 h 19"/>
              <a:gd name="T12" fmla="*/ 17 w 22"/>
              <a:gd name="T13" fmla="*/ 18 h 19"/>
              <a:gd name="T14" fmla="*/ 16 w 22"/>
              <a:gd name="T15" fmla="*/ 8 h 19"/>
              <a:gd name="T16" fmla="*/ 4 w 22"/>
              <a:gd name="T17" fmla="*/ 5 h 19"/>
              <a:gd name="T18" fmla="*/ 12 w 22"/>
              <a:gd name="T19" fmla="*/ 8 h 19"/>
              <a:gd name="T20" fmla="*/ 12 w 22"/>
              <a:gd name="T21" fmla="*/ 8 h 19"/>
              <a:gd name="T22" fmla="*/ 7 w 22"/>
              <a:gd name="T23" fmla="*/ 8 h 19"/>
              <a:gd name="T24" fmla="*/ 7 w 22"/>
              <a:gd name="T25" fmla="*/ 9 h 19"/>
              <a:gd name="T26" fmla="*/ 14 w 22"/>
              <a:gd name="T27" fmla="*/ 12 h 19"/>
              <a:gd name="T28" fmla="*/ 10 w 22"/>
              <a:gd name="T29" fmla="*/ 12 h 19"/>
              <a:gd name="T30" fmla="*/ 7 w 22"/>
              <a:gd name="T31" fmla="*/ 9 h 19"/>
              <a:gd name="T32" fmla="*/ 4 w 22"/>
              <a:gd name="T33" fmla="*/ 5 h 19"/>
              <a:gd name="T34" fmla="*/ 3 w 22"/>
              <a:gd name="T35" fmla="*/ 4 h 19"/>
              <a:gd name="T36" fmla="*/ 4 w 22"/>
              <a:gd name="T37" fmla="*/ 4 h 19"/>
              <a:gd name="T38" fmla="*/ 4 w 22"/>
              <a:gd name="T39" fmla="*/ 4 h 19"/>
              <a:gd name="T40" fmla="*/ 4 w 22"/>
              <a:gd name="T41" fmla="*/ 4 h 19"/>
              <a:gd name="T42" fmla="*/ 3 w 22"/>
              <a:gd name="T43" fmla="*/ 4 h 19"/>
              <a:gd name="T44" fmla="*/ 11 w 22"/>
              <a:gd name="T45" fmla="*/ 7 h 19"/>
              <a:gd name="T46" fmla="*/ 5 w 22"/>
              <a:gd name="T47" fmla="*/ 5 h 19"/>
              <a:gd name="T48" fmla="*/ 11 w 22"/>
              <a:gd name="T49" fmla="*/ 6 h 19"/>
              <a:gd name="T50" fmla="*/ 11 w 22"/>
              <a:gd name="T51" fmla="*/ 7 h 19"/>
              <a:gd name="T52" fmla="*/ 15 w 22"/>
              <a:gd name="T53" fmla="*/ 11 h 19"/>
              <a:gd name="T54" fmla="*/ 8 w 22"/>
              <a:gd name="T55" fmla="*/ 9 h 19"/>
              <a:gd name="T56" fmla="*/ 13 w 22"/>
              <a:gd name="T57" fmla="*/ 9 h 19"/>
              <a:gd name="T58" fmla="*/ 15 w 22"/>
              <a:gd name="T59" fmla="*/ 11 h 19"/>
              <a:gd name="T60" fmla="*/ 15 w 22"/>
              <a:gd name="T61" fmla="*/ 15 h 19"/>
              <a:gd name="T62" fmla="*/ 15 w 22"/>
              <a:gd name="T63" fmla="*/ 15 h 19"/>
              <a:gd name="T64" fmla="*/ 12 w 22"/>
              <a:gd name="T65" fmla="*/ 14 h 19"/>
              <a:gd name="T66" fmla="*/ 11 w 22"/>
              <a:gd name="T67" fmla="*/ 13 h 19"/>
              <a:gd name="T68" fmla="*/ 15 w 22"/>
              <a:gd name="T69" fmla="*/ 12 h 19"/>
              <a:gd name="T70" fmla="*/ 15 w 22"/>
              <a:gd name="T71" fmla="*/ 12 h 19"/>
              <a:gd name="T72" fmla="*/ 15 w 22"/>
              <a:gd name="T73" fmla="*/ 1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" h="19">
                <a:moveTo>
                  <a:pt x="16" y="8"/>
                </a:moveTo>
                <a:cubicBezTo>
                  <a:pt x="15" y="7"/>
                  <a:pt x="13" y="4"/>
                  <a:pt x="11" y="3"/>
                </a:cubicBezTo>
                <a:cubicBezTo>
                  <a:pt x="9" y="2"/>
                  <a:pt x="6" y="2"/>
                  <a:pt x="3" y="1"/>
                </a:cubicBezTo>
                <a:cubicBezTo>
                  <a:pt x="3" y="0"/>
                  <a:pt x="2" y="0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0" y="6"/>
                  <a:pt x="4" y="10"/>
                  <a:pt x="6" y="12"/>
                </a:cubicBezTo>
                <a:cubicBezTo>
                  <a:pt x="8" y="15"/>
                  <a:pt x="13" y="19"/>
                  <a:pt x="17" y="18"/>
                </a:cubicBezTo>
                <a:cubicBezTo>
                  <a:pt x="22" y="17"/>
                  <a:pt x="18" y="11"/>
                  <a:pt x="16" y="8"/>
                </a:cubicBezTo>
                <a:close/>
                <a:moveTo>
                  <a:pt x="4" y="5"/>
                </a:moveTo>
                <a:cubicBezTo>
                  <a:pt x="7" y="7"/>
                  <a:pt x="9" y="7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8"/>
                  <a:pt x="9" y="8"/>
                  <a:pt x="7" y="8"/>
                </a:cubicBezTo>
                <a:cubicBezTo>
                  <a:pt x="7" y="8"/>
                  <a:pt x="7" y="8"/>
                  <a:pt x="7" y="9"/>
                </a:cubicBezTo>
                <a:cubicBezTo>
                  <a:pt x="8" y="11"/>
                  <a:pt x="12" y="11"/>
                  <a:pt x="14" y="12"/>
                </a:cubicBezTo>
                <a:cubicBezTo>
                  <a:pt x="13" y="12"/>
                  <a:pt x="11" y="12"/>
                  <a:pt x="10" y="12"/>
                </a:cubicBezTo>
                <a:cubicBezTo>
                  <a:pt x="9" y="11"/>
                  <a:pt x="8" y="10"/>
                  <a:pt x="7" y="9"/>
                </a:cubicBezTo>
                <a:cubicBezTo>
                  <a:pt x="6" y="8"/>
                  <a:pt x="5" y="7"/>
                  <a:pt x="4" y="5"/>
                </a:cubicBezTo>
                <a:close/>
                <a:moveTo>
                  <a:pt x="3" y="4"/>
                </a:move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3" y="4"/>
                </a:cubicBezTo>
                <a:close/>
                <a:moveTo>
                  <a:pt x="11" y="7"/>
                </a:moveTo>
                <a:cubicBezTo>
                  <a:pt x="9" y="6"/>
                  <a:pt x="7" y="6"/>
                  <a:pt x="5" y="5"/>
                </a:cubicBezTo>
                <a:cubicBezTo>
                  <a:pt x="7" y="5"/>
                  <a:pt x="9" y="6"/>
                  <a:pt x="11" y="6"/>
                </a:cubicBezTo>
                <a:cubicBezTo>
                  <a:pt x="11" y="6"/>
                  <a:pt x="11" y="7"/>
                  <a:pt x="11" y="7"/>
                </a:cubicBezTo>
                <a:close/>
                <a:moveTo>
                  <a:pt x="15" y="11"/>
                </a:moveTo>
                <a:cubicBezTo>
                  <a:pt x="12" y="10"/>
                  <a:pt x="10" y="10"/>
                  <a:pt x="8" y="9"/>
                </a:cubicBezTo>
                <a:cubicBezTo>
                  <a:pt x="10" y="9"/>
                  <a:pt x="11" y="9"/>
                  <a:pt x="13" y="9"/>
                </a:cubicBezTo>
                <a:cubicBezTo>
                  <a:pt x="13" y="10"/>
                  <a:pt x="14" y="10"/>
                  <a:pt x="15" y="11"/>
                </a:cubicBezTo>
                <a:close/>
                <a:moveTo>
                  <a:pt x="15" y="15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3" y="14"/>
                  <a:pt x="12" y="14"/>
                </a:cubicBezTo>
                <a:cubicBezTo>
                  <a:pt x="12" y="14"/>
                  <a:pt x="11" y="13"/>
                  <a:pt x="11" y="13"/>
                </a:cubicBezTo>
                <a:cubicBezTo>
                  <a:pt x="12" y="13"/>
                  <a:pt x="14" y="13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6" y="14"/>
                  <a:pt x="17" y="16"/>
                  <a:pt x="15" y="1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0" name="Freeform 81"/>
          <p:cNvSpPr>
            <a:spLocks noEditPoints="1"/>
          </p:cNvSpPr>
          <p:nvPr/>
        </p:nvSpPr>
        <p:spPr bwMode="auto">
          <a:xfrm>
            <a:off x="2230438" y="1401763"/>
            <a:ext cx="882650" cy="1047750"/>
          </a:xfrm>
          <a:custGeom>
            <a:avLst/>
            <a:gdLst>
              <a:gd name="T0" fmla="*/ 81 w 235"/>
              <a:gd name="T1" fmla="*/ 20 h 279"/>
              <a:gd name="T2" fmla="*/ 57 w 235"/>
              <a:gd name="T3" fmla="*/ 89 h 279"/>
              <a:gd name="T4" fmla="*/ 54 w 235"/>
              <a:gd name="T5" fmla="*/ 106 h 279"/>
              <a:gd name="T6" fmla="*/ 49 w 235"/>
              <a:gd name="T7" fmla="*/ 89 h 279"/>
              <a:gd name="T8" fmla="*/ 96 w 235"/>
              <a:gd name="T9" fmla="*/ 97 h 279"/>
              <a:gd name="T10" fmla="*/ 64 w 235"/>
              <a:gd name="T11" fmla="*/ 99 h 279"/>
              <a:gd name="T12" fmla="*/ 94 w 235"/>
              <a:gd name="T13" fmla="*/ 112 h 279"/>
              <a:gd name="T14" fmla="*/ 93 w 235"/>
              <a:gd name="T15" fmla="*/ 133 h 279"/>
              <a:gd name="T16" fmla="*/ 132 w 235"/>
              <a:gd name="T17" fmla="*/ 155 h 279"/>
              <a:gd name="T18" fmla="*/ 110 w 235"/>
              <a:gd name="T19" fmla="*/ 161 h 279"/>
              <a:gd name="T20" fmla="*/ 100 w 235"/>
              <a:gd name="T21" fmla="*/ 163 h 279"/>
              <a:gd name="T22" fmla="*/ 78 w 235"/>
              <a:gd name="T23" fmla="*/ 141 h 279"/>
              <a:gd name="T24" fmla="*/ 57 w 235"/>
              <a:gd name="T25" fmla="*/ 123 h 279"/>
              <a:gd name="T26" fmla="*/ 60 w 235"/>
              <a:gd name="T27" fmla="*/ 118 h 279"/>
              <a:gd name="T28" fmla="*/ 87 w 235"/>
              <a:gd name="T29" fmla="*/ 120 h 279"/>
              <a:gd name="T30" fmla="*/ 65 w 235"/>
              <a:gd name="T31" fmla="*/ 100 h 279"/>
              <a:gd name="T32" fmla="*/ 116 w 235"/>
              <a:gd name="T33" fmla="*/ 108 h 279"/>
              <a:gd name="T34" fmla="*/ 45 w 235"/>
              <a:gd name="T35" fmla="*/ 78 h 279"/>
              <a:gd name="T36" fmla="*/ 28 w 235"/>
              <a:gd name="T37" fmla="*/ 95 h 279"/>
              <a:gd name="T38" fmla="*/ 21 w 235"/>
              <a:gd name="T39" fmla="*/ 111 h 279"/>
              <a:gd name="T40" fmla="*/ 31 w 235"/>
              <a:gd name="T41" fmla="*/ 88 h 279"/>
              <a:gd name="T42" fmla="*/ 50 w 235"/>
              <a:gd name="T43" fmla="*/ 76 h 279"/>
              <a:gd name="T44" fmla="*/ 148 w 235"/>
              <a:gd name="T45" fmla="*/ 65 h 279"/>
              <a:gd name="T46" fmla="*/ 102 w 235"/>
              <a:gd name="T47" fmla="*/ 51 h 279"/>
              <a:gd name="T48" fmla="*/ 71 w 235"/>
              <a:gd name="T49" fmla="*/ 40 h 279"/>
              <a:gd name="T50" fmla="*/ 65 w 235"/>
              <a:gd name="T51" fmla="*/ 46 h 279"/>
              <a:gd name="T52" fmla="*/ 68 w 235"/>
              <a:gd name="T53" fmla="*/ 57 h 279"/>
              <a:gd name="T54" fmla="*/ 68 w 235"/>
              <a:gd name="T55" fmla="*/ 72 h 279"/>
              <a:gd name="T56" fmla="*/ 134 w 235"/>
              <a:gd name="T57" fmla="*/ 89 h 279"/>
              <a:gd name="T58" fmla="*/ 144 w 235"/>
              <a:gd name="T59" fmla="*/ 80 h 279"/>
              <a:gd name="T60" fmla="*/ 130 w 235"/>
              <a:gd name="T61" fmla="*/ 67 h 279"/>
              <a:gd name="T62" fmla="*/ 132 w 235"/>
              <a:gd name="T63" fmla="*/ 85 h 279"/>
              <a:gd name="T64" fmla="*/ 61 w 235"/>
              <a:gd name="T65" fmla="*/ 72 h 279"/>
              <a:gd name="T66" fmla="*/ 53 w 235"/>
              <a:gd name="T67" fmla="*/ 60 h 279"/>
              <a:gd name="T68" fmla="*/ 58 w 235"/>
              <a:gd name="T69" fmla="*/ 36 h 279"/>
              <a:gd name="T70" fmla="*/ 73 w 235"/>
              <a:gd name="T71" fmla="*/ 27 h 279"/>
              <a:gd name="T72" fmla="*/ 98 w 235"/>
              <a:gd name="T73" fmla="*/ 38 h 279"/>
              <a:gd name="T74" fmla="*/ 97 w 235"/>
              <a:gd name="T75" fmla="*/ 29 h 279"/>
              <a:gd name="T76" fmla="*/ 110 w 235"/>
              <a:gd name="T77" fmla="*/ 38 h 279"/>
              <a:gd name="T78" fmla="*/ 84 w 235"/>
              <a:gd name="T79" fmla="*/ 34 h 279"/>
              <a:gd name="T80" fmla="*/ 223 w 235"/>
              <a:gd name="T81" fmla="*/ 127 h 279"/>
              <a:gd name="T82" fmla="*/ 218 w 235"/>
              <a:gd name="T83" fmla="*/ 128 h 279"/>
              <a:gd name="T84" fmla="*/ 210 w 235"/>
              <a:gd name="T85" fmla="*/ 62 h 279"/>
              <a:gd name="T86" fmla="*/ 222 w 235"/>
              <a:gd name="T87" fmla="*/ 92 h 279"/>
              <a:gd name="T88" fmla="*/ 224 w 235"/>
              <a:gd name="T89" fmla="*/ 115 h 279"/>
              <a:gd name="T90" fmla="*/ 206 w 235"/>
              <a:gd name="T91" fmla="*/ 114 h 279"/>
              <a:gd name="T92" fmla="*/ 202 w 235"/>
              <a:gd name="T93" fmla="*/ 90 h 279"/>
              <a:gd name="T94" fmla="*/ 209 w 235"/>
              <a:gd name="T95" fmla="*/ 73 h 279"/>
              <a:gd name="T96" fmla="*/ 37 w 235"/>
              <a:gd name="T97" fmla="*/ 96 h 279"/>
              <a:gd name="T98" fmla="*/ 120 w 235"/>
              <a:gd name="T99" fmla="*/ 43 h 279"/>
              <a:gd name="T100" fmla="*/ 184 w 235"/>
              <a:gd name="T101" fmla="*/ 34 h 279"/>
              <a:gd name="T102" fmla="*/ 115 w 235"/>
              <a:gd name="T103" fmla="*/ 227 h 279"/>
              <a:gd name="T104" fmla="*/ 169 w 235"/>
              <a:gd name="T105" fmla="*/ 273 h 279"/>
              <a:gd name="T106" fmla="*/ 59 w 235"/>
              <a:gd name="T107" fmla="*/ 262 h 279"/>
              <a:gd name="T108" fmla="*/ 101 w 235"/>
              <a:gd name="T109" fmla="*/ 272 h 279"/>
              <a:gd name="T110" fmla="*/ 146 w 235"/>
              <a:gd name="T111" fmla="*/ 275 h 279"/>
              <a:gd name="T112" fmla="*/ 124 w 235"/>
              <a:gd name="T113" fmla="*/ 233 h 279"/>
              <a:gd name="T114" fmla="*/ 133 w 235"/>
              <a:gd name="T115" fmla="*/ 238 h 279"/>
              <a:gd name="T116" fmla="*/ 178 w 235"/>
              <a:gd name="T117" fmla="*/ 260 h 279"/>
              <a:gd name="T118" fmla="*/ 103 w 235"/>
              <a:gd name="T119" fmla="*/ 254 h 279"/>
              <a:gd name="T120" fmla="*/ 70 w 235"/>
              <a:gd name="T121" fmla="*/ 270 h 279"/>
              <a:gd name="T122" fmla="*/ 117 w 235"/>
              <a:gd name="T123" fmla="*/ 222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5" h="279">
                <a:moveTo>
                  <a:pt x="7" y="94"/>
                </a:moveTo>
                <a:cubicBezTo>
                  <a:pt x="0" y="132"/>
                  <a:pt x="16" y="175"/>
                  <a:pt x="48" y="199"/>
                </a:cubicBezTo>
                <a:cubicBezTo>
                  <a:pt x="62" y="208"/>
                  <a:pt x="77" y="215"/>
                  <a:pt x="94" y="218"/>
                </a:cubicBezTo>
                <a:cubicBezTo>
                  <a:pt x="100" y="220"/>
                  <a:pt x="107" y="221"/>
                  <a:pt x="114" y="221"/>
                </a:cubicBezTo>
                <a:cubicBezTo>
                  <a:pt x="112" y="228"/>
                  <a:pt x="109" y="235"/>
                  <a:pt x="111" y="243"/>
                </a:cubicBezTo>
                <a:cubicBezTo>
                  <a:pt x="92" y="246"/>
                  <a:pt x="71" y="250"/>
                  <a:pt x="56" y="261"/>
                </a:cubicBezTo>
                <a:cubicBezTo>
                  <a:pt x="53" y="263"/>
                  <a:pt x="49" y="268"/>
                  <a:pt x="53" y="271"/>
                </a:cubicBezTo>
                <a:cubicBezTo>
                  <a:pt x="57" y="274"/>
                  <a:pt x="62" y="275"/>
                  <a:pt x="67" y="276"/>
                </a:cubicBezTo>
                <a:cubicBezTo>
                  <a:pt x="85" y="279"/>
                  <a:pt x="103" y="279"/>
                  <a:pt x="121" y="279"/>
                </a:cubicBezTo>
                <a:cubicBezTo>
                  <a:pt x="139" y="279"/>
                  <a:pt x="156" y="278"/>
                  <a:pt x="174" y="275"/>
                </a:cubicBezTo>
                <a:cubicBezTo>
                  <a:pt x="178" y="275"/>
                  <a:pt x="187" y="274"/>
                  <a:pt x="190" y="270"/>
                </a:cubicBezTo>
                <a:cubicBezTo>
                  <a:pt x="193" y="266"/>
                  <a:pt x="183" y="260"/>
                  <a:pt x="180" y="258"/>
                </a:cubicBezTo>
                <a:cubicBezTo>
                  <a:pt x="173" y="252"/>
                  <a:pt x="163" y="249"/>
                  <a:pt x="154" y="247"/>
                </a:cubicBezTo>
                <a:cubicBezTo>
                  <a:pt x="148" y="245"/>
                  <a:pt x="141" y="245"/>
                  <a:pt x="135" y="243"/>
                </a:cubicBezTo>
                <a:cubicBezTo>
                  <a:pt x="135" y="243"/>
                  <a:pt x="135" y="243"/>
                  <a:pt x="135" y="243"/>
                </a:cubicBezTo>
                <a:cubicBezTo>
                  <a:pt x="137" y="236"/>
                  <a:pt x="132" y="228"/>
                  <a:pt x="130" y="221"/>
                </a:cubicBezTo>
                <a:cubicBezTo>
                  <a:pt x="141" y="220"/>
                  <a:pt x="152" y="219"/>
                  <a:pt x="162" y="215"/>
                </a:cubicBezTo>
                <a:cubicBezTo>
                  <a:pt x="165" y="220"/>
                  <a:pt x="169" y="224"/>
                  <a:pt x="174" y="221"/>
                </a:cubicBezTo>
                <a:cubicBezTo>
                  <a:pt x="180" y="216"/>
                  <a:pt x="169" y="206"/>
                  <a:pt x="167" y="201"/>
                </a:cubicBezTo>
                <a:cubicBezTo>
                  <a:pt x="185" y="193"/>
                  <a:pt x="201" y="180"/>
                  <a:pt x="212" y="163"/>
                </a:cubicBezTo>
                <a:cubicBezTo>
                  <a:pt x="235" y="127"/>
                  <a:pt x="231" y="80"/>
                  <a:pt x="204" y="48"/>
                </a:cubicBezTo>
                <a:cubicBezTo>
                  <a:pt x="175" y="16"/>
                  <a:pt x="128" y="3"/>
                  <a:pt x="88" y="17"/>
                </a:cubicBezTo>
                <a:cubicBezTo>
                  <a:pt x="88" y="17"/>
                  <a:pt x="88" y="17"/>
                  <a:pt x="88" y="17"/>
                </a:cubicBezTo>
                <a:cubicBezTo>
                  <a:pt x="85" y="12"/>
                  <a:pt x="84" y="0"/>
                  <a:pt x="75" y="4"/>
                </a:cubicBezTo>
                <a:cubicBezTo>
                  <a:pt x="72" y="6"/>
                  <a:pt x="72" y="8"/>
                  <a:pt x="72" y="10"/>
                </a:cubicBezTo>
                <a:cubicBezTo>
                  <a:pt x="72" y="10"/>
                  <a:pt x="72" y="10"/>
                  <a:pt x="72" y="10"/>
                </a:cubicBezTo>
                <a:cubicBezTo>
                  <a:pt x="55" y="18"/>
                  <a:pt x="40" y="28"/>
                  <a:pt x="29" y="43"/>
                </a:cubicBezTo>
                <a:cubicBezTo>
                  <a:pt x="19" y="58"/>
                  <a:pt x="11" y="76"/>
                  <a:pt x="7" y="94"/>
                </a:cubicBezTo>
                <a:close/>
                <a:moveTo>
                  <a:pt x="85" y="18"/>
                </a:moveTo>
                <a:cubicBezTo>
                  <a:pt x="84" y="19"/>
                  <a:pt x="82" y="19"/>
                  <a:pt x="81" y="20"/>
                </a:cubicBezTo>
                <a:cubicBezTo>
                  <a:pt x="79" y="17"/>
                  <a:pt x="71" y="8"/>
                  <a:pt x="78" y="6"/>
                </a:cubicBezTo>
                <a:cubicBezTo>
                  <a:pt x="83" y="5"/>
                  <a:pt x="83" y="15"/>
                  <a:pt x="85" y="18"/>
                </a:cubicBezTo>
                <a:close/>
                <a:moveTo>
                  <a:pt x="58" y="86"/>
                </a:moveTo>
                <a:cubicBezTo>
                  <a:pt x="56" y="85"/>
                  <a:pt x="55" y="85"/>
                  <a:pt x="53" y="84"/>
                </a:cubicBezTo>
                <a:cubicBezTo>
                  <a:pt x="50" y="83"/>
                  <a:pt x="57" y="84"/>
                  <a:pt x="59" y="84"/>
                </a:cubicBezTo>
                <a:cubicBezTo>
                  <a:pt x="58" y="85"/>
                  <a:pt x="58" y="85"/>
                  <a:pt x="58" y="86"/>
                </a:cubicBezTo>
                <a:close/>
                <a:moveTo>
                  <a:pt x="57" y="101"/>
                </a:moveTo>
                <a:cubicBezTo>
                  <a:pt x="53" y="99"/>
                  <a:pt x="49" y="100"/>
                  <a:pt x="45" y="99"/>
                </a:cubicBezTo>
                <a:cubicBezTo>
                  <a:pt x="41" y="97"/>
                  <a:pt x="46" y="98"/>
                  <a:pt x="47" y="98"/>
                </a:cubicBezTo>
                <a:cubicBezTo>
                  <a:pt x="49" y="99"/>
                  <a:pt x="50" y="99"/>
                  <a:pt x="51" y="99"/>
                </a:cubicBezTo>
                <a:cubicBezTo>
                  <a:pt x="53" y="99"/>
                  <a:pt x="55" y="100"/>
                  <a:pt x="57" y="99"/>
                </a:cubicBezTo>
                <a:cubicBezTo>
                  <a:pt x="57" y="100"/>
                  <a:pt x="57" y="100"/>
                  <a:pt x="57" y="101"/>
                </a:cubicBezTo>
                <a:close/>
                <a:moveTo>
                  <a:pt x="57" y="97"/>
                </a:moveTo>
                <a:cubicBezTo>
                  <a:pt x="57" y="98"/>
                  <a:pt x="57" y="98"/>
                  <a:pt x="57" y="98"/>
                </a:cubicBezTo>
                <a:cubicBezTo>
                  <a:pt x="53" y="97"/>
                  <a:pt x="49" y="96"/>
                  <a:pt x="46" y="95"/>
                </a:cubicBezTo>
                <a:cubicBezTo>
                  <a:pt x="48" y="95"/>
                  <a:pt x="51" y="96"/>
                  <a:pt x="53" y="96"/>
                </a:cubicBezTo>
                <a:cubicBezTo>
                  <a:pt x="54" y="96"/>
                  <a:pt x="55" y="97"/>
                  <a:pt x="57" y="97"/>
                </a:cubicBezTo>
                <a:cubicBezTo>
                  <a:pt x="57" y="97"/>
                  <a:pt x="57" y="97"/>
                  <a:pt x="57" y="97"/>
                </a:cubicBezTo>
                <a:close/>
                <a:moveTo>
                  <a:pt x="57" y="96"/>
                </a:moveTo>
                <a:cubicBezTo>
                  <a:pt x="54" y="94"/>
                  <a:pt x="51" y="93"/>
                  <a:pt x="48" y="92"/>
                </a:cubicBezTo>
                <a:cubicBezTo>
                  <a:pt x="51" y="93"/>
                  <a:pt x="54" y="93"/>
                  <a:pt x="57" y="93"/>
                </a:cubicBezTo>
                <a:cubicBezTo>
                  <a:pt x="57" y="94"/>
                  <a:pt x="57" y="95"/>
                  <a:pt x="57" y="96"/>
                </a:cubicBezTo>
                <a:close/>
                <a:moveTo>
                  <a:pt x="51" y="90"/>
                </a:moveTo>
                <a:cubicBezTo>
                  <a:pt x="50" y="89"/>
                  <a:pt x="55" y="90"/>
                  <a:pt x="54" y="90"/>
                </a:cubicBezTo>
                <a:cubicBezTo>
                  <a:pt x="55" y="90"/>
                  <a:pt x="56" y="90"/>
                  <a:pt x="57" y="90"/>
                </a:cubicBezTo>
                <a:cubicBezTo>
                  <a:pt x="57" y="90"/>
                  <a:pt x="57" y="91"/>
                  <a:pt x="57" y="92"/>
                </a:cubicBezTo>
                <a:cubicBezTo>
                  <a:pt x="55" y="91"/>
                  <a:pt x="53" y="91"/>
                  <a:pt x="51" y="90"/>
                </a:cubicBezTo>
                <a:close/>
                <a:moveTo>
                  <a:pt x="49" y="88"/>
                </a:moveTo>
                <a:cubicBezTo>
                  <a:pt x="50" y="88"/>
                  <a:pt x="50" y="87"/>
                  <a:pt x="50" y="86"/>
                </a:cubicBezTo>
                <a:cubicBezTo>
                  <a:pt x="52" y="87"/>
                  <a:pt x="55" y="89"/>
                  <a:pt x="57" y="89"/>
                </a:cubicBezTo>
                <a:cubicBezTo>
                  <a:pt x="55" y="89"/>
                  <a:pt x="52" y="89"/>
                  <a:pt x="49" y="88"/>
                </a:cubicBezTo>
                <a:close/>
                <a:moveTo>
                  <a:pt x="50" y="83"/>
                </a:moveTo>
                <a:cubicBezTo>
                  <a:pt x="50" y="83"/>
                  <a:pt x="50" y="83"/>
                  <a:pt x="50" y="83"/>
                </a:cubicBezTo>
                <a:cubicBezTo>
                  <a:pt x="51" y="84"/>
                  <a:pt x="53" y="84"/>
                  <a:pt x="54" y="85"/>
                </a:cubicBezTo>
                <a:cubicBezTo>
                  <a:pt x="55" y="85"/>
                  <a:pt x="61" y="87"/>
                  <a:pt x="56" y="86"/>
                </a:cubicBezTo>
                <a:cubicBezTo>
                  <a:pt x="54" y="86"/>
                  <a:pt x="52" y="85"/>
                  <a:pt x="50" y="86"/>
                </a:cubicBezTo>
                <a:cubicBezTo>
                  <a:pt x="50" y="85"/>
                  <a:pt x="50" y="85"/>
                  <a:pt x="50" y="85"/>
                </a:cubicBezTo>
                <a:cubicBezTo>
                  <a:pt x="50" y="84"/>
                  <a:pt x="50" y="84"/>
                  <a:pt x="50" y="83"/>
                </a:cubicBezTo>
                <a:close/>
                <a:moveTo>
                  <a:pt x="58" y="87"/>
                </a:moveTo>
                <a:cubicBezTo>
                  <a:pt x="58" y="88"/>
                  <a:pt x="58" y="88"/>
                  <a:pt x="57" y="88"/>
                </a:cubicBezTo>
                <a:cubicBezTo>
                  <a:pt x="57" y="88"/>
                  <a:pt x="56" y="88"/>
                  <a:pt x="55" y="88"/>
                </a:cubicBezTo>
                <a:cubicBezTo>
                  <a:pt x="55" y="87"/>
                  <a:pt x="51" y="86"/>
                  <a:pt x="53" y="86"/>
                </a:cubicBezTo>
                <a:cubicBezTo>
                  <a:pt x="55" y="87"/>
                  <a:pt x="56" y="87"/>
                  <a:pt x="58" y="87"/>
                </a:cubicBezTo>
                <a:close/>
                <a:moveTo>
                  <a:pt x="56" y="106"/>
                </a:moveTo>
                <a:cubicBezTo>
                  <a:pt x="54" y="106"/>
                  <a:pt x="52" y="105"/>
                  <a:pt x="50" y="105"/>
                </a:cubicBezTo>
                <a:cubicBezTo>
                  <a:pt x="48" y="104"/>
                  <a:pt x="46" y="104"/>
                  <a:pt x="45" y="103"/>
                </a:cubicBezTo>
                <a:cubicBezTo>
                  <a:pt x="43" y="102"/>
                  <a:pt x="40" y="101"/>
                  <a:pt x="45" y="102"/>
                </a:cubicBezTo>
                <a:cubicBezTo>
                  <a:pt x="49" y="103"/>
                  <a:pt x="53" y="104"/>
                  <a:pt x="57" y="103"/>
                </a:cubicBezTo>
                <a:cubicBezTo>
                  <a:pt x="57" y="104"/>
                  <a:pt x="56" y="105"/>
                  <a:pt x="56" y="106"/>
                </a:cubicBezTo>
                <a:close/>
                <a:moveTo>
                  <a:pt x="46" y="107"/>
                </a:moveTo>
                <a:cubicBezTo>
                  <a:pt x="47" y="107"/>
                  <a:pt x="48" y="107"/>
                  <a:pt x="49" y="107"/>
                </a:cubicBezTo>
                <a:cubicBezTo>
                  <a:pt x="51" y="107"/>
                  <a:pt x="53" y="108"/>
                  <a:pt x="55" y="108"/>
                </a:cubicBezTo>
                <a:cubicBezTo>
                  <a:pt x="54" y="109"/>
                  <a:pt x="53" y="109"/>
                  <a:pt x="51" y="109"/>
                </a:cubicBezTo>
                <a:cubicBezTo>
                  <a:pt x="50" y="109"/>
                  <a:pt x="49" y="109"/>
                  <a:pt x="47" y="108"/>
                </a:cubicBezTo>
                <a:cubicBezTo>
                  <a:pt x="46" y="108"/>
                  <a:pt x="44" y="108"/>
                  <a:pt x="43" y="107"/>
                </a:cubicBezTo>
                <a:cubicBezTo>
                  <a:pt x="41" y="105"/>
                  <a:pt x="46" y="107"/>
                  <a:pt x="46" y="107"/>
                </a:cubicBezTo>
                <a:close/>
                <a:moveTo>
                  <a:pt x="41" y="102"/>
                </a:moveTo>
                <a:cubicBezTo>
                  <a:pt x="41" y="102"/>
                  <a:pt x="41" y="102"/>
                  <a:pt x="41" y="101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5" y="104"/>
                  <a:pt x="49" y="105"/>
                  <a:pt x="54" y="106"/>
                </a:cubicBezTo>
                <a:cubicBezTo>
                  <a:pt x="54" y="107"/>
                  <a:pt x="55" y="107"/>
                  <a:pt x="56" y="107"/>
                </a:cubicBezTo>
                <a:cubicBezTo>
                  <a:pt x="56" y="107"/>
                  <a:pt x="55" y="107"/>
                  <a:pt x="55" y="107"/>
                </a:cubicBezTo>
                <a:cubicBezTo>
                  <a:pt x="55" y="107"/>
                  <a:pt x="55" y="107"/>
                  <a:pt x="55" y="107"/>
                </a:cubicBezTo>
                <a:cubicBezTo>
                  <a:pt x="53" y="107"/>
                  <a:pt x="52" y="107"/>
                  <a:pt x="50" y="106"/>
                </a:cubicBezTo>
                <a:cubicBezTo>
                  <a:pt x="47" y="106"/>
                  <a:pt x="44" y="106"/>
                  <a:pt x="41" y="105"/>
                </a:cubicBezTo>
                <a:cubicBezTo>
                  <a:pt x="41" y="105"/>
                  <a:pt x="41" y="105"/>
                  <a:pt x="41" y="105"/>
                </a:cubicBezTo>
                <a:cubicBezTo>
                  <a:pt x="40" y="104"/>
                  <a:pt x="40" y="103"/>
                  <a:pt x="41" y="102"/>
                </a:cubicBezTo>
                <a:close/>
                <a:moveTo>
                  <a:pt x="41" y="101"/>
                </a:moveTo>
                <a:cubicBezTo>
                  <a:pt x="42" y="100"/>
                  <a:pt x="42" y="99"/>
                  <a:pt x="43" y="98"/>
                </a:cubicBezTo>
                <a:cubicBezTo>
                  <a:pt x="46" y="100"/>
                  <a:pt x="50" y="100"/>
                  <a:pt x="54" y="101"/>
                </a:cubicBezTo>
                <a:cubicBezTo>
                  <a:pt x="55" y="101"/>
                  <a:pt x="56" y="101"/>
                  <a:pt x="57" y="102"/>
                </a:cubicBezTo>
                <a:cubicBezTo>
                  <a:pt x="57" y="102"/>
                  <a:pt x="57" y="102"/>
                  <a:pt x="57" y="103"/>
                </a:cubicBezTo>
                <a:cubicBezTo>
                  <a:pt x="56" y="103"/>
                  <a:pt x="56" y="103"/>
                  <a:pt x="55" y="103"/>
                </a:cubicBezTo>
                <a:cubicBezTo>
                  <a:pt x="53" y="103"/>
                  <a:pt x="51" y="102"/>
                  <a:pt x="50" y="102"/>
                </a:cubicBezTo>
                <a:cubicBezTo>
                  <a:pt x="47" y="101"/>
                  <a:pt x="44" y="101"/>
                  <a:pt x="41" y="101"/>
                </a:cubicBezTo>
                <a:cubicBezTo>
                  <a:pt x="41" y="101"/>
                  <a:pt x="41" y="101"/>
                  <a:pt x="41" y="101"/>
                </a:cubicBezTo>
                <a:close/>
                <a:moveTo>
                  <a:pt x="44" y="97"/>
                </a:moveTo>
                <a:cubicBezTo>
                  <a:pt x="44" y="96"/>
                  <a:pt x="44" y="96"/>
                  <a:pt x="45" y="95"/>
                </a:cubicBezTo>
                <a:cubicBezTo>
                  <a:pt x="45" y="95"/>
                  <a:pt x="45" y="95"/>
                  <a:pt x="45" y="95"/>
                </a:cubicBezTo>
                <a:cubicBezTo>
                  <a:pt x="47" y="96"/>
                  <a:pt x="49" y="97"/>
                  <a:pt x="51" y="97"/>
                </a:cubicBezTo>
                <a:cubicBezTo>
                  <a:pt x="52" y="98"/>
                  <a:pt x="54" y="98"/>
                  <a:pt x="55" y="98"/>
                </a:cubicBezTo>
                <a:cubicBezTo>
                  <a:pt x="57" y="99"/>
                  <a:pt x="57" y="99"/>
                  <a:pt x="56" y="99"/>
                </a:cubicBezTo>
                <a:cubicBezTo>
                  <a:pt x="52" y="99"/>
                  <a:pt x="48" y="97"/>
                  <a:pt x="44" y="97"/>
                </a:cubicBezTo>
                <a:close/>
                <a:moveTo>
                  <a:pt x="46" y="94"/>
                </a:moveTo>
                <a:cubicBezTo>
                  <a:pt x="46" y="93"/>
                  <a:pt x="47" y="93"/>
                  <a:pt x="47" y="92"/>
                </a:cubicBezTo>
                <a:cubicBezTo>
                  <a:pt x="49" y="93"/>
                  <a:pt x="51" y="94"/>
                  <a:pt x="54" y="95"/>
                </a:cubicBezTo>
                <a:cubicBezTo>
                  <a:pt x="54" y="95"/>
                  <a:pt x="59" y="97"/>
                  <a:pt x="55" y="96"/>
                </a:cubicBezTo>
                <a:cubicBezTo>
                  <a:pt x="52" y="95"/>
                  <a:pt x="49" y="94"/>
                  <a:pt x="46" y="94"/>
                </a:cubicBezTo>
                <a:close/>
                <a:moveTo>
                  <a:pt x="47" y="92"/>
                </a:moveTo>
                <a:cubicBezTo>
                  <a:pt x="48" y="91"/>
                  <a:pt x="48" y="90"/>
                  <a:pt x="49" y="89"/>
                </a:cubicBezTo>
                <a:cubicBezTo>
                  <a:pt x="51" y="90"/>
                  <a:pt x="53" y="91"/>
                  <a:pt x="55" y="91"/>
                </a:cubicBezTo>
                <a:cubicBezTo>
                  <a:pt x="58" y="93"/>
                  <a:pt x="54" y="92"/>
                  <a:pt x="53" y="92"/>
                </a:cubicBezTo>
                <a:cubicBezTo>
                  <a:pt x="51" y="92"/>
                  <a:pt x="49" y="92"/>
                  <a:pt x="47" y="92"/>
                </a:cubicBezTo>
                <a:close/>
                <a:moveTo>
                  <a:pt x="45" y="80"/>
                </a:moveTo>
                <a:cubicBezTo>
                  <a:pt x="45" y="81"/>
                  <a:pt x="44" y="81"/>
                  <a:pt x="44" y="81"/>
                </a:cubicBezTo>
                <a:cubicBezTo>
                  <a:pt x="40" y="80"/>
                  <a:pt x="35" y="78"/>
                  <a:pt x="31" y="77"/>
                </a:cubicBezTo>
                <a:cubicBezTo>
                  <a:pt x="27" y="75"/>
                  <a:pt x="32" y="77"/>
                  <a:pt x="33" y="77"/>
                </a:cubicBezTo>
                <a:cubicBezTo>
                  <a:pt x="35" y="78"/>
                  <a:pt x="36" y="78"/>
                  <a:pt x="37" y="78"/>
                </a:cubicBezTo>
                <a:cubicBezTo>
                  <a:pt x="45" y="79"/>
                  <a:pt x="52" y="82"/>
                  <a:pt x="60" y="82"/>
                </a:cubicBezTo>
                <a:cubicBezTo>
                  <a:pt x="59" y="82"/>
                  <a:pt x="59" y="83"/>
                  <a:pt x="59" y="83"/>
                </a:cubicBezTo>
                <a:cubicBezTo>
                  <a:pt x="59" y="83"/>
                  <a:pt x="59" y="83"/>
                  <a:pt x="59" y="84"/>
                </a:cubicBezTo>
                <a:cubicBezTo>
                  <a:pt x="59" y="83"/>
                  <a:pt x="59" y="83"/>
                  <a:pt x="59" y="83"/>
                </a:cubicBezTo>
                <a:cubicBezTo>
                  <a:pt x="56" y="83"/>
                  <a:pt x="53" y="83"/>
                  <a:pt x="50" y="82"/>
                </a:cubicBezTo>
                <a:cubicBezTo>
                  <a:pt x="50" y="82"/>
                  <a:pt x="50" y="83"/>
                  <a:pt x="50" y="83"/>
                </a:cubicBezTo>
                <a:cubicBezTo>
                  <a:pt x="49" y="81"/>
                  <a:pt x="47" y="80"/>
                  <a:pt x="45" y="80"/>
                </a:cubicBezTo>
                <a:close/>
                <a:moveTo>
                  <a:pt x="86" y="94"/>
                </a:moveTo>
                <a:cubicBezTo>
                  <a:pt x="95" y="98"/>
                  <a:pt x="104" y="101"/>
                  <a:pt x="113" y="104"/>
                </a:cubicBezTo>
                <a:cubicBezTo>
                  <a:pt x="115" y="104"/>
                  <a:pt x="118" y="105"/>
                  <a:pt x="120" y="106"/>
                </a:cubicBezTo>
                <a:cubicBezTo>
                  <a:pt x="120" y="106"/>
                  <a:pt x="120" y="106"/>
                  <a:pt x="120" y="106"/>
                </a:cubicBezTo>
                <a:cubicBezTo>
                  <a:pt x="119" y="106"/>
                  <a:pt x="116" y="106"/>
                  <a:pt x="116" y="106"/>
                </a:cubicBezTo>
                <a:cubicBezTo>
                  <a:pt x="114" y="105"/>
                  <a:pt x="111" y="104"/>
                  <a:pt x="109" y="103"/>
                </a:cubicBezTo>
                <a:cubicBezTo>
                  <a:pt x="102" y="101"/>
                  <a:pt x="96" y="100"/>
                  <a:pt x="89" y="98"/>
                </a:cubicBezTo>
                <a:cubicBezTo>
                  <a:pt x="84" y="97"/>
                  <a:pt x="78" y="95"/>
                  <a:pt x="73" y="93"/>
                </a:cubicBezTo>
                <a:cubicBezTo>
                  <a:pt x="71" y="92"/>
                  <a:pt x="69" y="91"/>
                  <a:pt x="67" y="91"/>
                </a:cubicBezTo>
                <a:cubicBezTo>
                  <a:pt x="67" y="91"/>
                  <a:pt x="67" y="90"/>
                  <a:pt x="67" y="90"/>
                </a:cubicBezTo>
                <a:cubicBezTo>
                  <a:pt x="67" y="90"/>
                  <a:pt x="68" y="89"/>
                  <a:pt x="68" y="89"/>
                </a:cubicBezTo>
                <a:cubicBezTo>
                  <a:pt x="68" y="89"/>
                  <a:pt x="68" y="89"/>
                  <a:pt x="68" y="89"/>
                </a:cubicBezTo>
                <a:cubicBezTo>
                  <a:pt x="74" y="91"/>
                  <a:pt x="80" y="93"/>
                  <a:pt x="86" y="94"/>
                </a:cubicBezTo>
                <a:close/>
                <a:moveTo>
                  <a:pt x="90" y="96"/>
                </a:moveTo>
                <a:cubicBezTo>
                  <a:pt x="92" y="96"/>
                  <a:pt x="94" y="97"/>
                  <a:pt x="96" y="97"/>
                </a:cubicBezTo>
                <a:cubicBezTo>
                  <a:pt x="103" y="99"/>
                  <a:pt x="112" y="102"/>
                  <a:pt x="119" y="102"/>
                </a:cubicBezTo>
                <a:cubicBezTo>
                  <a:pt x="119" y="103"/>
                  <a:pt x="119" y="104"/>
                  <a:pt x="119" y="105"/>
                </a:cubicBezTo>
                <a:cubicBezTo>
                  <a:pt x="117" y="104"/>
                  <a:pt x="114" y="104"/>
                  <a:pt x="111" y="102"/>
                </a:cubicBezTo>
                <a:cubicBezTo>
                  <a:pt x="106" y="101"/>
                  <a:pt x="101" y="99"/>
                  <a:pt x="96" y="98"/>
                </a:cubicBezTo>
                <a:cubicBezTo>
                  <a:pt x="94" y="97"/>
                  <a:pt x="92" y="96"/>
                  <a:pt x="90" y="96"/>
                </a:cubicBezTo>
                <a:close/>
                <a:moveTo>
                  <a:pt x="120" y="101"/>
                </a:moveTo>
                <a:cubicBezTo>
                  <a:pt x="117" y="100"/>
                  <a:pt x="114" y="100"/>
                  <a:pt x="112" y="99"/>
                </a:cubicBezTo>
                <a:cubicBezTo>
                  <a:pt x="107" y="98"/>
                  <a:pt x="102" y="96"/>
                  <a:pt x="98" y="95"/>
                </a:cubicBezTo>
                <a:cubicBezTo>
                  <a:pt x="89" y="91"/>
                  <a:pt x="78" y="89"/>
                  <a:pt x="70" y="84"/>
                </a:cubicBezTo>
                <a:cubicBezTo>
                  <a:pt x="77" y="88"/>
                  <a:pt x="87" y="90"/>
                  <a:pt x="95" y="92"/>
                </a:cubicBezTo>
                <a:cubicBezTo>
                  <a:pt x="103" y="94"/>
                  <a:pt x="113" y="95"/>
                  <a:pt x="120" y="99"/>
                </a:cubicBezTo>
                <a:cubicBezTo>
                  <a:pt x="120" y="99"/>
                  <a:pt x="120" y="100"/>
                  <a:pt x="120" y="101"/>
                </a:cubicBezTo>
                <a:close/>
                <a:moveTo>
                  <a:pt x="120" y="109"/>
                </a:moveTo>
                <a:cubicBezTo>
                  <a:pt x="116" y="107"/>
                  <a:pt x="112" y="107"/>
                  <a:pt x="108" y="105"/>
                </a:cubicBezTo>
                <a:cubicBezTo>
                  <a:pt x="103" y="103"/>
                  <a:pt x="98" y="102"/>
                  <a:pt x="93" y="100"/>
                </a:cubicBezTo>
                <a:cubicBezTo>
                  <a:pt x="88" y="99"/>
                  <a:pt x="82" y="98"/>
                  <a:pt x="76" y="95"/>
                </a:cubicBezTo>
                <a:cubicBezTo>
                  <a:pt x="84" y="97"/>
                  <a:pt x="91" y="99"/>
                  <a:pt x="98" y="101"/>
                </a:cubicBezTo>
                <a:cubicBezTo>
                  <a:pt x="102" y="102"/>
                  <a:pt x="107" y="103"/>
                  <a:pt x="111" y="105"/>
                </a:cubicBezTo>
                <a:cubicBezTo>
                  <a:pt x="114" y="106"/>
                  <a:pt x="117" y="107"/>
                  <a:pt x="120" y="107"/>
                </a:cubicBezTo>
                <a:cubicBezTo>
                  <a:pt x="120" y="107"/>
                  <a:pt x="120" y="108"/>
                  <a:pt x="120" y="109"/>
                </a:cubicBezTo>
                <a:close/>
                <a:moveTo>
                  <a:pt x="122" y="113"/>
                </a:moveTo>
                <a:cubicBezTo>
                  <a:pt x="118" y="111"/>
                  <a:pt x="114" y="110"/>
                  <a:pt x="110" y="109"/>
                </a:cubicBezTo>
                <a:cubicBezTo>
                  <a:pt x="106" y="108"/>
                  <a:pt x="102" y="106"/>
                  <a:pt x="98" y="104"/>
                </a:cubicBezTo>
                <a:cubicBezTo>
                  <a:pt x="102" y="105"/>
                  <a:pt x="106" y="107"/>
                  <a:pt x="110" y="108"/>
                </a:cubicBezTo>
                <a:cubicBezTo>
                  <a:pt x="114" y="109"/>
                  <a:pt x="117" y="110"/>
                  <a:pt x="121" y="110"/>
                </a:cubicBezTo>
                <a:cubicBezTo>
                  <a:pt x="121" y="111"/>
                  <a:pt x="121" y="112"/>
                  <a:pt x="122" y="113"/>
                </a:cubicBezTo>
                <a:close/>
                <a:moveTo>
                  <a:pt x="123" y="116"/>
                </a:moveTo>
                <a:cubicBezTo>
                  <a:pt x="114" y="112"/>
                  <a:pt x="105" y="110"/>
                  <a:pt x="96" y="108"/>
                </a:cubicBezTo>
                <a:cubicBezTo>
                  <a:pt x="85" y="105"/>
                  <a:pt x="74" y="102"/>
                  <a:pt x="64" y="99"/>
                </a:cubicBezTo>
                <a:cubicBezTo>
                  <a:pt x="64" y="99"/>
                  <a:pt x="64" y="99"/>
                  <a:pt x="64" y="99"/>
                </a:cubicBezTo>
                <a:cubicBezTo>
                  <a:pt x="64" y="98"/>
                  <a:pt x="64" y="98"/>
                  <a:pt x="64" y="98"/>
                </a:cubicBezTo>
                <a:cubicBezTo>
                  <a:pt x="75" y="101"/>
                  <a:pt x="86" y="105"/>
                  <a:pt x="97" y="108"/>
                </a:cubicBezTo>
                <a:cubicBezTo>
                  <a:pt x="101" y="109"/>
                  <a:pt x="107" y="110"/>
                  <a:pt x="111" y="112"/>
                </a:cubicBezTo>
                <a:cubicBezTo>
                  <a:pt x="115" y="113"/>
                  <a:pt x="119" y="114"/>
                  <a:pt x="122" y="114"/>
                </a:cubicBezTo>
                <a:cubicBezTo>
                  <a:pt x="123" y="115"/>
                  <a:pt x="123" y="116"/>
                  <a:pt x="123" y="116"/>
                </a:cubicBezTo>
                <a:close/>
                <a:moveTo>
                  <a:pt x="124" y="120"/>
                </a:moveTo>
                <a:cubicBezTo>
                  <a:pt x="116" y="116"/>
                  <a:pt x="107" y="113"/>
                  <a:pt x="98" y="110"/>
                </a:cubicBezTo>
                <a:cubicBezTo>
                  <a:pt x="91" y="108"/>
                  <a:pt x="84" y="105"/>
                  <a:pt x="76" y="103"/>
                </a:cubicBezTo>
                <a:cubicBezTo>
                  <a:pt x="77" y="103"/>
                  <a:pt x="78" y="104"/>
                  <a:pt x="79" y="104"/>
                </a:cubicBezTo>
                <a:cubicBezTo>
                  <a:pt x="84" y="105"/>
                  <a:pt x="89" y="107"/>
                  <a:pt x="94" y="108"/>
                </a:cubicBezTo>
                <a:cubicBezTo>
                  <a:pt x="104" y="111"/>
                  <a:pt x="114" y="113"/>
                  <a:pt x="123" y="117"/>
                </a:cubicBezTo>
                <a:cubicBezTo>
                  <a:pt x="124" y="118"/>
                  <a:pt x="124" y="119"/>
                  <a:pt x="124" y="120"/>
                </a:cubicBezTo>
                <a:close/>
                <a:moveTo>
                  <a:pt x="71" y="110"/>
                </a:moveTo>
                <a:cubicBezTo>
                  <a:pt x="78" y="112"/>
                  <a:pt x="84" y="114"/>
                  <a:pt x="90" y="115"/>
                </a:cubicBezTo>
                <a:cubicBezTo>
                  <a:pt x="97" y="117"/>
                  <a:pt x="103" y="119"/>
                  <a:pt x="109" y="121"/>
                </a:cubicBezTo>
                <a:cubicBezTo>
                  <a:pt x="112" y="122"/>
                  <a:pt x="115" y="123"/>
                  <a:pt x="118" y="124"/>
                </a:cubicBezTo>
                <a:cubicBezTo>
                  <a:pt x="120" y="125"/>
                  <a:pt x="122" y="126"/>
                  <a:pt x="124" y="126"/>
                </a:cubicBezTo>
                <a:cubicBezTo>
                  <a:pt x="124" y="127"/>
                  <a:pt x="123" y="128"/>
                  <a:pt x="123" y="129"/>
                </a:cubicBezTo>
                <a:cubicBezTo>
                  <a:pt x="114" y="125"/>
                  <a:pt x="104" y="122"/>
                  <a:pt x="94" y="119"/>
                </a:cubicBezTo>
                <a:cubicBezTo>
                  <a:pt x="88" y="117"/>
                  <a:pt x="83" y="115"/>
                  <a:pt x="77" y="114"/>
                </a:cubicBezTo>
                <a:cubicBezTo>
                  <a:pt x="72" y="112"/>
                  <a:pt x="67" y="111"/>
                  <a:pt x="63" y="109"/>
                </a:cubicBezTo>
                <a:cubicBezTo>
                  <a:pt x="63" y="109"/>
                  <a:pt x="63" y="108"/>
                  <a:pt x="63" y="108"/>
                </a:cubicBezTo>
                <a:cubicBezTo>
                  <a:pt x="65" y="109"/>
                  <a:pt x="68" y="110"/>
                  <a:pt x="71" y="110"/>
                </a:cubicBezTo>
                <a:close/>
                <a:moveTo>
                  <a:pt x="124" y="125"/>
                </a:moveTo>
                <a:cubicBezTo>
                  <a:pt x="120" y="123"/>
                  <a:pt x="116" y="121"/>
                  <a:pt x="111" y="120"/>
                </a:cubicBezTo>
                <a:cubicBezTo>
                  <a:pt x="106" y="118"/>
                  <a:pt x="101" y="116"/>
                  <a:pt x="96" y="114"/>
                </a:cubicBezTo>
                <a:cubicBezTo>
                  <a:pt x="91" y="112"/>
                  <a:pt x="85" y="111"/>
                  <a:pt x="80" y="109"/>
                </a:cubicBezTo>
                <a:cubicBezTo>
                  <a:pt x="79" y="109"/>
                  <a:pt x="78" y="108"/>
                  <a:pt x="78" y="10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83" y="110"/>
                  <a:pt x="89" y="111"/>
                  <a:pt x="94" y="112"/>
                </a:cubicBezTo>
                <a:cubicBezTo>
                  <a:pt x="104" y="115"/>
                  <a:pt x="114" y="120"/>
                  <a:pt x="124" y="122"/>
                </a:cubicBezTo>
                <a:cubicBezTo>
                  <a:pt x="124" y="123"/>
                  <a:pt x="124" y="124"/>
                  <a:pt x="124" y="125"/>
                </a:cubicBezTo>
                <a:close/>
                <a:moveTo>
                  <a:pt x="124" y="133"/>
                </a:moveTo>
                <a:cubicBezTo>
                  <a:pt x="121" y="131"/>
                  <a:pt x="118" y="130"/>
                  <a:pt x="115" y="129"/>
                </a:cubicBezTo>
                <a:cubicBezTo>
                  <a:pt x="118" y="130"/>
                  <a:pt x="121" y="130"/>
                  <a:pt x="123" y="131"/>
                </a:cubicBezTo>
                <a:cubicBezTo>
                  <a:pt x="123" y="131"/>
                  <a:pt x="123" y="131"/>
                  <a:pt x="123" y="131"/>
                </a:cubicBezTo>
                <a:cubicBezTo>
                  <a:pt x="123" y="132"/>
                  <a:pt x="124" y="133"/>
                  <a:pt x="124" y="133"/>
                </a:cubicBezTo>
                <a:close/>
                <a:moveTo>
                  <a:pt x="126" y="138"/>
                </a:moveTo>
                <a:cubicBezTo>
                  <a:pt x="118" y="134"/>
                  <a:pt x="109" y="130"/>
                  <a:pt x="101" y="127"/>
                </a:cubicBezTo>
                <a:cubicBezTo>
                  <a:pt x="105" y="128"/>
                  <a:pt x="109" y="130"/>
                  <a:pt x="113" y="131"/>
                </a:cubicBezTo>
                <a:cubicBezTo>
                  <a:pt x="117" y="133"/>
                  <a:pt x="120" y="135"/>
                  <a:pt x="125" y="136"/>
                </a:cubicBezTo>
                <a:cubicBezTo>
                  <a:pt x="125" y="136"/>
                  <a:pt x="125" y="137"/>
                  <a:pt x="126" y="138"/>
                </a:cubicBezTo>
                <a:cubicBezTo>
                  <a:pt x="126" y="138"/>
                  <a:pt x="126" y="138"/>
                  <a:pt x="126" y="138"/>
                </a:cubicBezTo>
                <a:close/>
                <a:moveTo>
                  <a:pt x="127" y="141"/>
                </a:moveTo>
                <a:cubicBezTo>
                  <a:pt x="123" y="139"/>
                  <a:pt x="119" y="139"/>
                  <a:pt x="115" y="137"/>
                </a:cubicBezTo>
                <a:cubicBezTo>
                  <a:pt x="109" y="134"/>
                  <a:pt x="103" y="132"/>
                  <a:pt x="97" y="130"/>
                </a:cubicBezTo>
                <a:cubicBezTo>
                  <a:pt x="94" y="129"/>
                  <a:pt x="91" y="128"/>
                  <a:pt x="88" y="127"/>
                </a:cubicBezTo>
                <a:cubicBezTo>
                  <a:pt x="90" y="127"/>
                  <a:pt x="92" y="128"/>
                  <a:pt x="94" y="128"/>
                </a:cubicBezTo>
                <a:cubicBezTo>
                  <a:pt x="101" y="130"/>
                  <a:pt x="108" y="132"/>
                  <a:pt x="115" y="135"/>
                </a:cubicBezTo>
                <a:cubicBezTo>
                  <a:pt x="119" y="137"/>
                  <a:pt x="123" y="139"/>
                  <a:pt x="127" y="140"/>
                </a:cubicBezTo>
                <a:cubicBezTo>
                  <a:pt x="127" y="140"/>
                  <a:pt x="127" y="141"/>
                  <a:pt x="127" y="141"/>
                </a:cubicBezTo>
                <a:close/>
                <a:moveTo>
                  <a:pt x="129" y="147"/>
                </a:moveTo>
                <a:cubicBezTo>
                  <a:pt x="125" y="144"/>
                  <a:pt x="121" y="143"/>
                  <a:pt x="116" y="141"/>
                </a:cubicBezTo>
                <a:cubicBezTo>
                  <a:pt x="110" y="139"/>
                  <a:pt x="103" y="136"/>
                  <a:pt x="96" y="134"/>
                </a:cubicBezTo>
                <a:cubicBezTo>
                  <a:pt x="96" y="133"/>
                  <a:pt x="95" y="133"/>
                  <a:pt x="95" y="133"/>
                </a:cubicBezTo>
                <a:cubicBezTo>
                  <a:pt x="101" y="135"/>
                  <a:pt x="107" y="137"/>
                  <a:pt x="113" y="139"/>
                </a:cubicBezTo>
                <a:cubicBezTo>
                  <a:pt x="118" y="140"/>
                  <a:pt x="123" y="142"/>
                  <a:pt x="128" y="143"/>
                </a:cubicBezTo>
                <a:cubicBezTo>
                  <a:pt x="129" y="144"/>
                  <a:pt x="129" y="145"/>
                  <a:pt x="129" y="147"/>
                </a:cubicBezTo>
                <a:close/>
                <a:moveTo>
                  <a:pt x="81" y="129"/>
                </a:moveTo>
                <a:cubicBezTo>
                  <a:pt x="85" y="130"/>
                  <a:pt x="89" y="132"/>
                  <a:pt x="93" y="133"/>
                </a:cubicBezTo>
                <a:cubicBezTo>
                  <a:pt x="100" y="135"/>
                  <a:pt x="106" y="138"/>
                  <a:pt x="113" y="141"/>
                </a:cubicBezTo>
                <a:cubicBezTo>
                  <a:pt x="118" y="143"/>
                  <a:pt x="124" y="144"/>
                  <a:pt x="130" y="147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4" y="144"/>
                  <a:pt x="118" y="143"/>
                  <a:pt x="112" y="141"/>
                </a:cubicBezTo>
                <a:cubicBezTo>
                  <a:pt x="106" y="139"/>
                  <a:pt x="100" y="137"/>
                  <a:pt x="93" y="135"/>
                </a:cubicBezTo>
                <a:cubicBezTo>
                  <a:pt x="87" y="132"/>
                  <a:pt x="80" y="130"/>
                  <a:pt x="73" y="128"/>
                </a:cubicBezTo>
                <a:cubicBezTo>
                  <a:pt x="67" y="126"/>
                  <a:pt x="62" y="124"/>
                  <a:pt x="56" y="122"/>
                </a:cubicBezTo>
                <a:cubicBezTo>
                  <a:pt x="56" y="121"/>
                  <a:pt x="56" y="121"/>
                  <a:pt x="56" y="120"/>
                </a:cubicBezTo>
                <a:cubicBezTo>
                  <a:pt x="58" y="121"/>
                  <a:pt x="60" y="121"/>
                  <a:pt x="62" y="122"/>
                </a:cubicBezTo>
                <a:cubicBezTo>
                  <a:pt x="62" y="122"/>
                  <a:pt x="63" y="122"/>
                  <a:pt x="63" y="122"/>
                </a:cubicBezTo>
                <a:cubicBezTo>
                  <a:pt x="67" y="124"/>
                  <a:pt x="70" y="125"/>
                  <a:pt x="73" y="126"/>
                </a:cubicBezTo>
                <a:cubicBezTo>
                  <a:pt x="76" y="127"/>
                  <a:pt x="78" y="128"/>
                  <a:pt x="81" y="129"/>
                </a:cubicBezTo>
                <a:close/>
                <a:moveTo>
                  <a:pt x="74" y="129"/>
                </a:moveTo>
                <a:cubicBezTo>
                  <a:pt x="75" y="129"/>
                  <a:pt x="76" y="129"/>
                  <a:pt x="76" y="130"/>
                </a:cubicBezTo>
                <a:cubicBezTo>
                  <a:pt x="76" y="130"/>
                  <a:pt x="76" y="130"/>
                  <a:pt x="75" y="129"/>
                </a:cubicBezTo>
                <a:cubicBezTo>
                  <a:pt x="72" y="128"/>
                  <a:pt x="69" y="127"/>
                  <a:pt x="65" y="126"/>
                </a:cubicBezTo>
                <a:cubicBezTo>
                  <a:pt x="68" y="127"/>
                  <a:pt x="71" y="128"/>
                  <a:pt x="74" y="129"/>
                </a:cubicBezTo>
                <a:close/>
                <a:moveTo>
                  <a:pt x="131" y="152"/>
                </a:moveTo>
                <a:cubicBezTo>
                  <a:pt x="120" y="146"/>
                  <a:pt x="107" y="142"/>
                  <a:pt x="96" y="137"/>
                </a:cubicBezTo>
                <a:cubicBezTo>
                  <a:pt x="91" y="135"/>
                  <a:pt x="87" y="133"/>
                  <a:pt x="82" y="132"/>
                </a:cubicBezTo>
                <a:cubicBezTo>
                  <a:pt x="86" y="133"/>
                  <a:pt x="91" y="134"/>
                  <a:pt x="95" y="136"/>
                </a:cubicBezTo>
                <a:cubicBezTo>
                  <a:pt x="102" y="138"/>
                  <a:pt x="108" y="140"/>
                  <a:pt x="115" y="143"/>
                </a:cubicBezTo>
                <a:cubicBezTo>
                  <a:pt x="119" y="144"/>
                  <a:pt x="122" y="145"/>
                  <a:pt x="126" y="146"/>
                </a:cubicBezTo>
                <a:cubicBezTo>
                  <a:pt x="127" y="147"/>
                  <a:pt x="128" y="148"/>
                  <a:pt x="130" y="148"/>
                </a:cubicBezTo>
                <a:cubicBezTo>
                  <a:pt x="130" y="149"/>
                  <a:pt x="131" y="151"/>
                  <a:pt x="131" y="152"/>
                </a:cubicBezTo>
                <a:close/>
                <a:moveTo>
                  <a:pt x="63" y="129"/>
                </a:moveTo>
                <a:cubicBezTo>
                  <a:pt x="67" y="130"/>
                  <a:pt x="70" y="131"/>
                  <a:pt x="73" y="132"/>
                </a:cubicBezTo>
                <a:cubicBezTo>
                  <a:pt x="80" y="134"/>
                  <a:pt x="87" y="137"/>
                  <a:pt x="93" y="140"/>
                </a:cubicBezTo>
                <a:cubicBezTo>
                  <a:pt x="100" y="142"/>
                  <a:pt x="107" y="145"/>
                  <a:pt x="114" y="148"/>
                </a:cubicBezTo>
                <a:cubicBezTo>
                  <a:pt x="120" y="150"/>
                  <a:pt x="126" y="152"/>
                  <a:pt x="132" y="155"/>
                </a:cubicBezTo>
                <a:cubicBezTo>
                  <a:pt x="132" y="156"/>
                  <a:pt x="132" y="157"/>
                  <a:pt x="132" y="158"/>
                </a:cubicBezTo>
                <a:cubicBezTo>
                  <a:pt x="121" y="152"/>
                  <a:pt x="109" y="147"/>
                  <a:pt x="97" y="142"/>
                </a:cubicBezTo>
                <a:cubicBezTo>
                  <a:pt x="90" y="139"/>
                  <a:pt x="84" y="137"/>
                  <a:pt x="77" y="134"/>
                </a:cubicBezTo>
                <a:cubicBezTo>
                  <a:pt x="71" y="132"/>
                  <a:pt x="64" y="130"/>
                  <a:pt x="58" y="127"/>
                </a:cubicBezTo>
                <a:cubicBezTo>
                  <a:pt x="54" y="124"/>
                  <a:pt x="62" y="128"/>
                  <a:pt x="63" y="129"/>
                </a:cubicBezTo>
                <a:close/>
                <a:moveTo>
                  <a:pt x="133" y="163"/>
                </a:moveTo>
                <a:cubicBezTo>
                  <a:pt x="128" y="160"/>
                  <a:pt x="122" y="159"/>
                  <a:pt x="117" y="157"/>
                </a:cubicBezTo>
                <a:cubicBezTo>
                  <a:pt x="110" y="154"/>
                  <a:pt x="103" y="151"/>
                  <a:pt x="97" y="148"/>
                </a:cubicBezTo>
                <a:cubicBezTo>
                  <a:pt x="95" y="147"/>
                  <a:pt x="93" y="146"/>
                  <a:pt x="90" y="144"/>
                </a:cubicBezTo>
                <a:cubicBezTo>
                  <a:pt x="92" y="145"/>
                  <a:pt x="94" y="146"/>
                  <a:pt x="96" y="146"/>
                </a:cubicBezTo>
                <a:cubicBezTo>
                  <a:pt x="103" y="149"/>
                  <a:pt x="110" y="151"/>
                  <a:pt x="117" y="153"/>
                </a:cubicBezTo>
                <a:cubicBezTo>
                  <a:pt x="122" y="155"/>
                  <a:pt x="127" y="158"/>
                  <a:pt x="132" y="159"/>
                </a:cubicBezTo>
                <a:cubicBezTo>
                  <a:pt x="132" y="160"/>
                  <a:pt x="133" y="162"/>
                  <a:pt x="133" y="163"/>
                </a:cubicBezTo>
                <a:close/>
                <a:moveTo>
                  <a:pt x="129" y="162"/>
                </a:moveTo>
                <a:cubicBezTo>
                  <a:pt x="129" y="162"/>
                  <a:pt x="129" y="162"/>
                  <a:pt x="129" y="162"/>
                </a:cubicBezTo>
                <a:cubicBezTo>
                  <a:pt x="129" y="162"/>
                  <a:pt x="129" y="162"/>
                  <a:pt x="129" y="162"/>
                </a:cubicBezTo>
                <a:close/>
                <a:moveTo>
                  <a:pt x="131" y="163"/>
                </a:moveTo>
                <a:cubicBezTo>
                  <a:pt x="131" y="163"/>
                  <a:pt x="131" y="163"/>
                  <a:pt x="130" y="163"/>
                </a:cubicBezTo>
                <a:cubicBezTo>
                  <a:pt x="131" y="163"/>
                  <a:pt x="131" y="163"/>
                  <a:pt x="131" y="163"/>
                </a:cubicBezTo>
                <a:close/>
                <a:moveTo>
                  <a:pt x="133" y="164"/>
                </a:moveTo>
                <a:cubicBezTo>
                  <a:pt x="133" y="165"/>
                  <a:pt x="133" y="166"/>
                  <a:pt x="133" y="167"/>
                </a:cubicBezTo>
                <a:cubicBezTo>
                  <a:pt x="131" y="165"/>
                  <a:pt x="129" y="164"/>
                  <a:pt x="126" y="164"/>
                </a:cubicBezTo>
                <a:cubicBezTo>
                  <a:pt x="121" y="161"/>
                  <a:pt x="115" y="159"/>
                  <a:pt x="109" y="156"/>
                </a:cubicBezTo>
                <a:cubicBezTo>
                  <a:pt x="105" y="155"/>
                  <a:pt x="101" y="153"/>
                  <a:pt x="97" y="152"/>
                </a:cubicBezTo>
                <a:cubicBezTo>
                  <a:pt x="100" y="152"/>
                  <a:pt x="102" y="153"/>
                  <a:pt x="105" y="154"/>
                </a:cubicBezTo>
                <a:cubicBezTo>
                  <a:pt x="114" y="157"/>
                  <a:pt x="123" y="161"/>
                  <a:pt x="133" y="164"/>
                </a:cubicBezTo>
                <a:close/>
                <a:moveTo>
                  <a:pt x="132" y="169"/>
                </a:moveTo>
                <a:cubicBezTo>
                  <a:pt x="132" y="170"/>
                  <a:pt x="132" y="171"/>
                  <a:pt x="131" y="172"/>
                </a:cubicBezTo>
                <a:cubicBezTo>
                  <a:pt x="129" y="170"/>
                  <a:pt x="127" y="169"/>
                  <a:pt x="124" y="168"/>
                </a:cubicBezTo>
                <a:cubicBezTo>
                  <a:pt x="119" y="166"/>
                  <a:pt x="115" y="163"/>
                  <a:pt x="110" y="161"/>
                </a:cubicBezTo>
                <a:cubicBezTo>
                  <a:pt x="105" y="159"/>
                  <a:pt x="100" y="158"/>
                  <a:pt x="96" y="156"/>
                </a:cubicBezTo>
                <a:cubicBezTo>
                  <a:pt x="95" y="156"/>
                  <a:pt x="94" y="155"/>
                  <a:pt x="93" y="155"/>
                </a:cubicBezTo>
                <a:cubicBezTo>
                  <a:pt x="97" y="156"/>
                  <a:pt x="102" y="158"/>
                  <a:pt x="106" y="159"/>
                </a:cubicBezTo>
                <a:cubicBezTo>
                  <a:pt x="111" y="161"/>
                  <a:pt x="116" y="162"/>
                  <a:pt x="121" y="164"/>
                </a:cubicBezTo>
                <a:cubicBezTo>
                  <a:pt x="125" y="165"/>
                  <a:pt x="129" y="167"/>
                  <a:pt x="132" y="169"/>
                </a:cubicBezTo>
                <a:close/>
                <a:moveTo>
                  <a:pt x="90" y="159"/>
                </a:moveTo>
                <a:cubicBezTo>
                  <a:pt x="93" y="160"/>
                  <a:pt x="96" y="160"/>
                  <a:pt x="98" y="161"/>
                </a:cubicBezTo>
                <a:cubicBezTo>
                  <a:pt x="103" y="162"/>
                  <a:pt x="107" y="164"/>
                  <a:pt x="111" y="166"/>
                </a:cubicBezTo>
                <a:cubicBezTo>
                  <a:pt x="117" y="169"/>
                  <a:pt x="124" y="172"/>
                  <a:pt x="131" y="173"/>
                </a:cubicBezTo>
                <a:cubicBezTo>
                  <a:pt x="130" y="174"/>
                  <a:pt x="128" y="175"/>
                  <a:pt x="126" y="176"/>
                </a:cubicBezTo>
                <a:cubicBezTo>
                  <a:pt x="120" y="177"/>
                  <a:pt x="114" y="174"/>
                  <a:pt x="110" y="170"/>
                </a:cubicBezTo>
                <a:cubicBezTo>
                  <a:pt x="111" y="171"/>
                  <a:pt x="111" y="171"/>
                  <a:pt x="112" y="171"/>
                </a:cubicBezTo>
                <a:cubicBezTo>
                  <a:pt x="113" y="172"/>
                  <a:pt x="114" y="172"/>
                  <a:pt x="116" y="172"/>
                </a:cubicBezTo>
                <a:cubicBezTo>
                  <a:pt x="116" y="172"/>
                  <a:pt x="119" y="174"/>
                  <a:pt x="119" y="174"/>
                </a:cubicBezTo>
                <a:cubicBezTo>
                  <a:pt x="119" y="174"/>
                  <a:pt x="119" y="175"/>
                  <a:pt x="119" y="175"/>
                </a:cubicBezTo>
                <a:cubicBezTo>
                  <a:pt x="120" y="175"/>
                  <a:pt x="120" y="175"/>
                  <a:pt x="120" y="175"/>
                </a:cubicBezTo>
                <a:cubicBezTo>
                  <a:pt x="120" y="175"/>
                  <a:pt x="121" y="175"/>
                  <a:pt x="120" y="175"/>
                </a:cubicBezTo>
                <a:cubicBezTo>
                  <a:pt x="119" y="173"/>
                  <a:pt x="117" y="172"/>
                  <a:pt x="115" y="171"/>
                </a:cubicBezTo>
                <a:cubicBezTo>
                  <a:pt x="113" y="171"/>
                  <a:pt x="111" y="170"/>
                  <a:pt x="109" y="169"/>
                </a:cubicBezTo>
                <a:cubicBezTo>
                  <a:pt x="107" y="168"/>
                  <a:pt x="112" y="170"/>
                  <a:pt x="112" y="170"/>
                </a:cubicBezTo>
                <a:cubicBezTo>
                  <a:pt x="115" y="171"/>
                  <a:pt x="119" y="173"/>
                  <a:pt x="122" y="174"/>
                </a:cubicBezTo>
                <a:cubicBezTo>
                  <a:pt x="124" y="175"/>
                  <a:pt x="126" y="175"/>
                  <a:pt x="128" y="175"/>
                </a:cubicBezTo>
                <a:cubicBezTo>
                  <a:pt x="128" y="175"/>
                  <a:pt x="128" y="174"/>
                  <a:pt x="128" y="174"/>
                </a:cubicBezTo>
                <a:cubicBezTo>
                  <a:pt x="126" y="172"/>
                  <a:pt x="123" y="172"/>
                  <a:pt x="120" y="171"/>
                </a:cubicBezTo>
                <a:cubicBezTo>
                  <a:pt x="117" y="169"/>
                  <a:pt x="114" y="168"/>
                  <a:pt x="111" y="166"/>
                </a:cubicBezTo>
                <a:cubicBezTo>
                  <a:pt x="107" y="165"/>
                  <a:pt x="103" y="163"/>
                  <a:pt x="98" y="162"/>
                </a:cubicBezTo>
                <a:cubicBezTo>
                  <a:pt x="96" y="161"/>
                  <a:pt x="94" y="160"/>
                  <a:pt x="92" y="160"/>
                </a:cubicBezTo>
                <a:cubicBezTo>
                  <a:pt x="91" y="160"/>
                  <a:pt x="91" y="159"/>
                  <a:pt x="90" y="159"/>
                </a:cubicBezTo>
                <a:close/>
                <a:moveTo>
                  <a:pt x="96" y="162"/>
                </a:moveTo>
                <a:cubicBezTo>
                  <a:pt x="97" y="162"/>
                  <a:pt x="99" y="162"/>
                  <a:pt x="100" y="163"/>
                </a:cubicBezTo>
                <a:cubicBezTo>
                  <a:pt x="106" y="165"/>
                  <a:pt x="111" y="167"/>
                  <a:pt x="117" y="170"/>
                </a:cubicBezTo>
                <a:cubicBezTo>
                  <a:pt x="119" y="171"/>
                  <a:pt x="121" y="172"/>
                  <a:pt x="124" y="173"/>
                </a:cubicBezTo>
                <a:cubicBezTo>
                  <a:pt x="128" y="174"/>
                  <a:pt x="125" y="174"/>
                  <a:pt x="124" y="174"/>
                </a:cubicBezTo>
                <a:cubicBezTo>
                  <a:pt x="122" y="173"/>
                  <a:pt x="121" y="173"/>
                  <a:pt x="120" y="172"/>
                </a:cubicBezTo>
                <a:cubicBezTo>
                  <a:pt x="116" y="171"/>
                  <a:pt x="112" y="169"/>
                  <a:pt x="107" y="168"/>
                </a:cubicBezTo>
                <a:cubicBezTo>
                  <a:pt x="107" y="168"/>
                  <a:pt x="107" y="168"/>
                  <a:pt x="107" y="168"/>
                </a:cubicBezTo>
                <a:cubicBezTo>
                  <a:pt x="103" y="166"/>
                  <a:pt x="100" y="164"/>
                  <a:pt x="96" y="162"/>
                </a:cubicBezTo>
                <a:close/>
                <a:moveTo>
                  <a:pt x="80" y="150"/>
                </a:moveTo>
                <a:cubicBezTo>
                  <a:pt x="87" y="154"/>
                  <a:pt x="96" y="157"/>
                  <a:pt x="104" y="160"/>
                </a:cubicBezTo>
                <a:cubicBezTo>
                  <a:pt x="112" y="163"/>
                  <a:pt x="119" y="167"/>
                  <a:pt x="127" y="170"/>
                </a:cubicBezTo>
                <a:cubicBezTo>
                  <a:pt x="128" y="170"/>
                  <a:pt x="129" y="171"/>
                  <a:pt x="130" y="171"/>
                </a:cubicBezTo>
                <a:cubicBezTo>
                  <a:pt x="129" y="172"/>
                  <a:pt x="128" y="172"/>
                  <a:pt x="127" y="171"/>
                </a:cubicBezTo>
                <a:cubicBezTo>
                  <a:pt x="125" y="171"/>
                  <a:pt x="123" y="170"/>
                  <a:pt x="120" y="169"/>
                </a:cubicBezTo>
                <a:cubicBezTo>
                  <a:pt x="117" y="168"/>
                  <a:pt x="113" y="166"/>
                  <a:pt x="110" y="164"/>
                </a:cubicBezTo>
                <a:cubicBezTo>
                  <a:pt x="102" y="161"/>
                  <a:pt x="94" y="159"/>
                  <a:pt x="86" y="157"/>
                </a:cubicBezTo>
                <a:cubicBezTo>
                  <a:pt x="83" y="155"/>
                  <a:pt x="81" y="153"/>
                  <a:pt x="80" y="150"/>
                </a:cubicBezTo>
                <a:close/>
                <a:moveTo>
                  <a:pt x="79" y="146"/>
                </a:moveTo>
                <a:cubicBezTo>
                  <a:pt x="79" y="145"/>
                  <a:pt x="79" y="145"/>
                  <a:pt x="79" y="144"/>
                </a:cubicBezTo>
                <a:cubicBezTo>
                  <a:pt x="80" y="145"/>
                  <a:pt x="82" y="146"/>
                  <a:pt x="84" y="147"/>
                </a:cubicBezTo>
                <a:cubicBezTo>
                  <a:pt x="84" y="147"/>
                  <a:pt x="85" y="147"/>
                  <a:pt x="86" y="148"/>
                </a:cubicBezTo>
                <a:cubicBezTo>
                  <a:pt x="90" y="150"/>
                  <a:pt x="95" y="151"/>
                  <a:pt x="99" y="153"/>
                </a:cubicBezTo>
                <a:cubicBezTo>
                  <a:pt x="109" y="157"/>
                  <a:pt x="119" y="161"/>
                  <a:pt x="129" y="166"/>
                </a:cubicBezTo>
                <a:cubicBezTo>
                  <a:pt x="130" y="166"/>
                  <a:pt x="131" y="168"/>
                  <a:pt x="132" y="168"/>
                </a:cubicBezTo>
                <a:cubicBezTo>
                  <a:pt x="130" y="167"/>
                  <a:pt x="129" y="167"/>
                  <a:pt x="128" y="166"/>
                </a:cubicBezTo>
                <a:cubicBezTo>
                  <a:pt x="126" y="165"/>
                  <a:pt x="125" y="164"/>
                  <a:pt x="123" y="164"/>
                </a:cubicBezTo>
                <a:cubicBezTo>
                  <a:pt x="118" y="162"/>
                  <a:pt x="113" y="160"/>
                  <a:pt x="108" y="159"/>
                </a:cubicBezTo>
                <a:cubicBezTo>
                  <a:pt x="99" y="156"/>
                  <a:pt x="89" y="154"/>
                  <a:pt x="80" y="150"/>
                </a:cubicBezTo>
                <a:cubicBezTo>
                  <a:pt x="80" y="150"/>
                  <a:pt x="80" y="150"/>
                  <a:pt x="79" y="150"/>
                </a:cubicBezTo>
                <a:cubicBezTo>
                  <a:pt x="79" y="149"/>
                  <a:pt x="79" y="147"/>
                  <a:pt x="79" y="146"/>
                </a:cubicBezTo>
                <a:close/>
                <a:moveTo>
                  <a:pt x="78" y="141"/>
                </a:moveTo>
                <a:cubicBezTo>
                  <a:pt x="78" y="141"/>
                  <a:pt x="78" y="141"/>
                  <a:pt x="78" y="141"/>
                </a:cubicBezTo>
                <a:cubicBezTo>
                  <a:pt x="81" y="142"/>
                  <a:pt x="83" y="142"/>
                  <a:pt x="86" y="143"/>
                </a:cubicBezTo>
                <a:cubicBezTo>
                  <a:pt x="87" y="144"/>
                  <a:pt x="89" y="144"/>
                  <a:pt x="90" y="145"/>
                </a:cubicBezTo>
                <a:cubicBezTo>
                  <a:pt x="99" y="150"/>
                  <a:pt x="108" y="154"/>
                  <a:pt x="117" y="158"/>
                </a:cubicBezTo>
                <a:cubicBezTo>
                  <a:pt x="108" y="154"/>
                  <a:pt x="98" y="151"/>
                  <a:pt x="88" y="148"/>
                </a:cubicBezTo>
                <a:cubicBezTo>
                  <a:pt x="86" y="147"/>
                  <a:pt x="83" y="146"/>
                  <a:pt x="81" y="145"/>
                </a:cubicBezTo>
                <a:cubicBezTo>
                  <a:pt x="81" y="144"/>
                  <a:pt x="80" y="144"/>
                  <a:pt x="80" y="144"/>
                </a:cubicBezTo>
                <a:cubicBezTo>
                  <a:pt x="80" y="144"/>
                  <a:pt x="79" y="144"/>
                  <a:pt x="79" y="143"/>
                </a:cubicBezTo>
                <a:cubicBezTo>
                  <a:pt x="79" y="142"/>
                  <a:pt x="78" y="141"/>
                  <a:pt x="78" y="141"/>
                </a:cubicBezTo>
                <a:close/>
                <a:moveTo>
                  <a:pt x="77" y="139"/>
                </a:moveTo>
                <a:cubicBezTo>
                  <a:pt x="79" y="140"/>
                  <a:pt x="81" y="141"/>
                  <a:pt x="83" y="142"/>
                </a:cubicBezTo>
                <a:cubicBezTo>
                  <a:pt x="81" y="141"/>
                  <a:pt x="79" y="140"/>
                  <a:pt x="78" y="140"/>
                </a:cubicBezTo>
                <a:cubicBezTo>
                  <a:pt x="77" y="139"/>
                  <a:pt x="77" y="139"/>
                  <a:pt x="77" y="139"/>
                </a:cubicBezTo>
                <a:close/>
                <a:moveTo>
                  <a:pt x="58" y="127"/>
                </a:moveTo>
                <a:cubicBezTo>
                  <a:pt x="62" y="129"/>
                  <a:pt x="66" y="131"/>
                  <a:pt x="71" y="132"/>
                </a:cubicBezTo>
                <a:cubicBezTo>
                  <a:pt x="77" y="135"/>
                  <a:pt x="84" y="137"/>
                  <a:pt x="90" y="140"/>
                </a:cubicBezTo>
                <a:cubicBezTo>
                  <a:pt x="104" y="146"/>
                  <a:pt x="118" y="151"/>
                  <a:pt x="130" y="158"/>
                </a:cubicBezTo>
                <a:cubicBezTo>
                  <a:pt x="131" y="158"/>
                  <a:pt x="132" y="158"/>
                  <a:pt x="132" y="158"/>
                </a:cubicBezTo>
                <a:cubicBezTo>
                  <a:pt x="132" y="158"/>
                  <a:pt x="132" y="158"/>
                  <a:pt x="131" y="158"/>
                </a:cubicBezTo>
                <a:cubicBezTo>
                  <a:pt x="129" y="157"/>
                  <a:pt x="128" y="157"/>
                  <a:pt x="126" y="156"/>
                </a:cubicBezTo>
                <a:cubicBezTo>
                  <a:pt x="123" y="155"/>
                  <a:pt x="120" y="154"/>
                  <a:pt x="117" y="153"/>
                </a:cubicBezTo>
                <a:cubicBezTo>
                  <a:pt x="110" y="150"/>
                  <a:pt x="103" y="148"/>
                  <a:pt x="96" y="146"/>
                </a:cubicBezTo>
                <a:cubicBezTo>
                  <a:pt x="93" y="145"/>
                  <a:pt x="91" y="144"/>
                  <a:pt x="88" y="143"/>
                </a:cubicBezTo>
                <a:cubicBezTo>
                  <a:pt x="84" y="141"/>
                  <a:pt x="81" y="140"/>
                  <a:pt x="78" y="138"/>
                </a:cubicBezTo>
                <a:cubicBezTo>
                  <a:pt x="77" y="138"/>
                  <a:pt x="76" y="137"/>
                  <a:pt x="75" y="137"/>
                </a:cubicBezTo>
                <a:cubicBezTo>
                  <a:pt x="75" y="137"/>
                  <a:pt x="75" y="137"/>
                  <a:pt x="75" y="136"/>
                </a:cubicBezTo>
                <a:cubicBezTo>
                  <a:pt x="71" y="133"/>
                  <a:pt x="62" y="132"/>
                  <a:pt x="58" y="127"/>
                </a:cubicBezTo>
                <a:close/>
                <a:moveTo>
                  <a:pt x="56" y="123"/>
                </a:moveTo>
                <a:cubicBezTo>
                  <a:pt x="56" y="123"/>
                  <a:pt x="56" y="123"/>
                  <a:pt x="57" y="123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63" y="125"/>
                  <a:pt x="68" y="128"/>
                  <a:pt x="74" y="130"/>
                </a:cubicBezTo>
                <a:cubicBezTo>
                  <a:pt x="80" y="132"/>
                  <a:pt x="87" y="134"/>
                  <a:pt x="94" y="137"/>
                </a:cubicBezTo>
                <a:cubicBezTo>
                  <a:pt x="106" y="142"/>
                  <a:pt x="119" y="146"/>
                  <a:pt x="131" y="153"/>
                </a:cubicBezTo>
                <a:cubicBezTo>
                  <a:pt x="131" y="153"/>
                  <a:pt x="131" y="153"/>
                  <a:pt x="131" y="154"/>
                </a:cubicBezTo>
                <a:cubicBezTo>
                  <a:pt x="126" y="151"/>
                  <a:pt x="121" y="150"/>
                  <a:pt x="115" y="148"/>
                </a:cubicBezTo>
                <a:cubicBezTo>
                  <a:pt x="109" y="145"/>
                  <a:pt x="102" y="142"/>
                  <a:pt x="95" y="140"/>
                </a:cubicBezTo>
                <a:cubicBezTo>
                  <a:pt x="89" y="137"/>
                  <a:pt x="82" y="134"/>
                  <a:pt x="75" y="132"/>
                </a:cubicBezTo>
                <a:cubicBezTo>
                  <a:pt x="69" y="130"/>
                  <a:pt x="63" y="127"/>
                  <a:pt x="57" y="125"/>
                </a:cubicBezTo>
                <a:cubicBezTo>
                  <a:pt x="56" y="124"/>
                  <a:pt x="56" y="124"/>
                  <a:pt x="56" y="123"/>
                </a:cubicBezTo>
                <a:close/>
                <a:moveTo>
                  <a:pt x="56" y="120"/>
                </a:moveTo>
                <a:cubicBezTo>
                  <a:pt x="57" y="119"/>
                  <a:pt x="57" y="118"/>
                  <a:pt x="57" y="118"/>
                </a:cubicBezTo>
                <a:cubicBezTo>
                  <a:pt x="63" y="120"/>
                  <a:pt x="68" y="121"/>
                  <a:pt x="74" y="123"/>
                </a:cubicBezTo>
                <a:cubicBezTo>
                  <a:pt x="74" y="123"/>
                  <a:pt x="75" y="123"/>
                  <a:pt x="75" y="123"/>
                </a:cubicBezTo>
                <a:cubicBezTo>
                  <a:pt x="76" y="123"/>
                  <a:pt x="76" y="123"/>
                  <a:pt x="77" y="123"/>
                </a:cubicBezTo>
                <a:cubicBezTo>
                  <a:pt x="84" y="126"/>
                  <a:pt x="91" y="129"/>
                  <a:pt x="99" y="131"/>
                </a:cubicBezTo>
                <a:cubicBezTo>
                  <a:pt x="105" y="133"/>
                  <a:pt x="111" y="137"/>
                  <a:pt x="117" y="139"/>
                </a:cubicBezTo>
                <a:cubicBezTo>
                  <a:pt x="120" y="140"/>
                  <a:pt x="124" y="140"/>
                  <a:pt x="127" y="142"/>
                </a:cubicBezTo>
                <a:cubicBezTo>
                  <a:pt x="126" y="142"/>
                  <a:pt x="126" y="142"/>
                  <a:pt x="125" y="142"/>
                </a:cubicBezTo>
                <a:cubicBezTo>
                  <a:pt x="124" y="141"/>
                  <a:pt x="124" y="141"/>
                  <a:pt x="123" y="141"/>
                </a:cubicBezTo>
                <a:cubicBezTo>
                  <a:pt x="122" y="141"/>
                  <a:pt x="120" y="140"/>
                  <a:pt x="119" y="140"/>
                </a:cubicBezTo>
                <a:cubicBezTo>
                  <a:pt x="111" y="137"/>
                  <a:pt x="104" y="135"/>
                  <a:pt x="97" y="133"/>
                </a:cubicBezTo>
                <a:cubicBezTo>
                  <a:pt x="93" y="132"/>
                  <a:pt x="89" y="131"/>
                  <a:pt x="85" y="129"/>
                </a:cubicBezTo>
                <a:cubicBezTo>
                  <a:pt x="76" y="126"/>
                  <a:pt x="68" y="123"/>
                  <a:pt x="59" y="12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0"/>
                  <a:pt x="57" y="120"/>
                  <a:pt x="56" y="120"/>
                </a:cubicBezTo>
                <a:close/>
                <a:moveTo>
                  <a:pt x="60" y="118"/>
                </a:moveTo>
                <a:cubicBezTo>
                  <a:pt x="57" y="117"/>
                  <a:pt x="62" y="119"/>
                  <a:pt x="62" y="119"/>
                </a:cubicBezTo>
                <a:cubicBezTo>
                  <a:pt x="64" y="119"/>
                  <a:pt x="65" y="120"/>
                  <a:pt x="67" y="120"/>
                </a:cubicBezTo>
                <a:cubicBezTo>
                  <a:pt x="68" y="120"/>
                  <a:pt x="69" y="121"/>
                  <a:pt x="70" y="121"/>
                </a:cubicBezTo>
                <a:cubicBezTo>
                  <a:pt x="67" y="120"/>
                  <a:pt x="63" y="119"/>
                  <a:pt x="60" y="118"/>
                </a:cubicBezTo>
                <a:close/>
                <a:moveTo>
                  <a:pt x="58" y="117"/>
                </a:moveTo>
                <a:cubicBezTo>
                  <a:pt x="58" y="116"/>
                  <a:pt x="59" y="116"/>
                  <a:pt x="59" y="115"/>
                </a:cubicBezTo>
                <a:cubicBezTo>
                  <a:pt x="67" y="119"/>
                  <a:pt x="75" y="120"/>
                  <a:pt x="84" y="122"/>
                </a:cubicBezTo>
                <a:cubicBezTo>
                  <a:pt x="86" y="123"/>
                  <a:pt x="89" y="124"/>
                  <a:pt x="91" y="125"/>
                </a:cubicBezTo>
                <a:cubicBezTo>
                  <a:pt x="99" y="127"/>
                  <a:pt x="106" y="130"/>
                  <a:pt x="113" y="133"/>
                </a:cubicBezTo>
                <a:cubicBezTo>
                  <a:pt x="116" y="134"/>
                  <a:pt x="120" y="136"/>
                  <a:pt x="124" y="138"/>
                </a:cubicBezTo>
                <a:cubicBezTo>
                  <a:pt x="124" y="138"/>
                  <a:pt x="125" y="139"/>
                  <a:pt x="126" y="139"/>
                </a:cubicBezTo>
                <a:cubicBezTo>
                  <a:pt x="126" y="139"/>
                  <a:pt x="126" y="139"/>
                  <a:pt x="126" y="139"/>
                </a:cubicBezTo>
                <a:cubicBezTo>
                  <a:pt x="126" y="139"/>
                  <a:pt x="126" y="139"/>
                  <a:pt x="125" y="139"/>
                </a:cubicBezTo>
                <a:cubicBezTo>
                  <a:pt x="124" y="139"/>
                  <a:pt x="122" y="138"/>
                  <a:pt x="120" y="137"/>
                </a:cubicBezTo>
                <a:cubicBezTo>
                  <a:pt x="107" y="131"/>
                  <a:pt x="94" y="127"/>
                  <a:pt x="80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2" y="121"/>
                  <a:pt x="65" y="118"/>
                  <a:pt x="58" y="117"/>
                </a:cubicBezTo>
                <a:close/>
                <a:moveTo>
                  <a:pt x="61" y="115"/>
                </a:moveTo>
                <a:cubicBezTo>
                  <a:pt x="62" y="116"/>
                  <a:pt x="64" y="116"/>
                  <a:pt x="66" y="117"/>
                </a:cubicBezTo>
                <a:cubicBezTo>
                  <a:pt x="64" y="116"/>
                  <a:pt x="62" y="116"/>
                  <a:pt x="61" y="115"/>
                </a:cubicBezTo>
                <a:close/>
                <a:moveTo>
                  <a:pt x="60" y="115"/>
                </a:moveTo>
                <a:cubicBezTo>
                  <a:pt x="60" y="114"/>
                  <a:pt x="61" y="113"/>
                  <a:pt x="61" y="112"/>
                </a:cubicBezTo>
                <a:cubicBezTo>
                  <a:pt x="74" y="118"/>
                  <a:pt x="87" y="120"/>
                  <a:pt x="100" y="124"/>
                </a:cubicBezTo>
                <a:cubicBezTo>
                  <a:pt x="107" y="126"/>
                  <a:pt x="114" y="129"/>
                  <a:pt x="120" y="132"/>
                </a:cubicBezTo>
                <a:cubicBezTo>
                  <a:pt x="122" y="133"/>
                  <a:pt x="123" y="133"/>
                  <a:pt x="124" y="134"/>
                </a:cubicBezTo>
                <a:cubicBezTo>
                  <a:pt x="124" y="135"/>
                  <a:pt x="124" y="135"/>
                  <a:pt x="124" y="135"/>
                </a:cubicBezTo>
                <a:cubicBezTo>
                  <a:pt x="124" y="135"/>
                  <a:pt x="123" y="135"/>
                  <a:pt x="123" y="134"/>
                </a:cubicBezTo>
                <a:cubicBezTo>
                  <a:pt x="120" y="133"/>
                  <a:pt x="117" y="132"/>
                  <a:pt x="114" y="131"/>
                </a:cubicBezTo>
                <a:cubicBezTo>
                  <a:pt x="102" y="126"/>
                  <a:pt x="90" y="123"/>
                  <a:pt x="77" y="120"/>
                </a:cubicBezTo>
                <a:cubicBezTo>
                  <a:pt x="77" y="120"/>
                  <a:pt x="76" y="120"/>
                  <a:pt x="76" y="119"/>
                </a:cubicBezTo>
                <a:cubicBezTo>
                  <a:pt x="70" y="118"/>
                  <a:pt x="65" y="116"/>
                  <a:pt x="60" y="115"/>
                </a:cubicBezTo>
                <a:close/>
                <a:moveTo>
                  <a:pt x="73" y="116"/>
                </a:moveTo>
                <a:cubicBezTo>
                  <a:pt x="74" y="116"/>
                  <a:pt x="75" y="116"/>
                  <a:pt x="76" y="117"/>
                </a:cubicBezTo>
                <a:cubicBezTo>
                  <a:pt x="80" y="118"/>
                  <a:pt x="83" y="119"/>
                  <a:pt x="87" y="120"/>
                </a:cubicBezTo>
                <a:cubicBezTo>
                  <a:pt x="82" y="118"/>
                  <a:pt x="78" y="117"/>
                  <a:pt x="73" y="116"/>
                </a:cubicBezTo>
                <a:close/>
                <a:moveTo>
                  <a:pt x="62" y="111"/>
                </a:moveTo>
                <a:cubicBezTo>
                  <a:pt x="62" y="111"/>
                  <a:pt x="62" y="110"/>
                  <a:pt x="62" y="110"/>
                </a:cubicBezTo>
                <a:cubicBezTo>
                  <a:pt x="66" y="112"/>
                  <a:pt x="71" y="113"/>
                  <a:pt x="75" y="114"/>
                </a:cubicBezTo>
                <a:cubicBezTo>
                  <a:pt x="80" y="115"/>
                  <a:pt x="85" y="117"/>
                  <a:pt x="90" y="119"/>
                </a:cubicBezTo>
                <a:cubicBezTo>
                  <a:pt x="101" y="122"/>
                  <a:pt x="112" y="125"/>
                  <a:pt x="123" y="130"/>
                </a:cubicBezTo>
                <a:cubicBezTo>
                  <a:pt x="120" y="129"/>
                  <a:pt x="118" y="129"/>
                  <a:pt x="115" y="128"/>
                </a:cubicBezTo>
                <a:cubicBezTo>
                  <a:pt x="113" y="127"/>
                  <a:pt x="110" y="126"/>
                  <a:pt x="108" y="125"/>
                </a:cubicBezTo>
                <a:cubicBezTo>
                  <a:pt x="103" y="123"/>
                  <a:pt x="97" y="122"/>
                  <a:pt x="92" y="120"/>
                </a:cubicBezTo>
                <a:cubicBezTo>
                  <a:pt x="82" y="118"/>
                  <a:pt x="72" y="115"/>
                  <a:pt x="62" y="111"/>
                </a:cubicBezTo>
                <a:close/>
                <a:moveTo>
                  <a:pt x="63" y="107"/>
                </a:moveTo>
                <a:cubicBezTo>
                  <a:pt x="63" y="105"/>
                  <a:pt x="63" y="104"/>
                  <a:pt x="63" y="103"/>
                </a:cubicBezTo>
                <a:cubicBezTo>
                  <a:pt x="63" y="103"/>
                  <a:pt x="63" y="103"/>
                  <a:pt x="63" y="103"/>
                </a:cubicBezTo>
                <a:cubicBezTo>
                  <a:pt x="68" y="105"/>
                  <a:pt x="73" y="107"/>
                  <a:pt x="78" y="109"/>
                </a:cubicBezTo>
                <a:cubicBezTo>
                  <a:pt x="84" y="111"/>
                  <a:pt x="89" y="112"/>
                  <a:pt x="94" y="114"/>
                </a:cubicBezTo>
                <a:cubicBezTo>
                  <a:pt x="100" y="116"/>
                  <a:pt x="106" y="118"/>
                  <a:pt x="111" y="120"/>
                </a:cubicBezTo>
                <a:cubicBezTo>
                  <a:pt x="114" y="122"/>
                  <a:pt x="118" y="123"/>
                  <a:pt x="121" y="124"/>
                </a:cubicBezTo>
                <a:cubicBezTo>
                  <a:pt x="121" y="124"/>
                  <a:pt x="123" y="125"/>
                  <a:pt x="124" y="125"/>
                </a:cubicBezTo>
                <a:cubicBezTo>
                  <a:pt x="124" y="125"/>
                  <a:pt x="124" y="125"/>
                  <a:pt x="124" y="125"/>
                </a:cubicBezTo>
                <a:cubicBezTo>
                  <a:pt x="123" y="125"/>
                  <a:pt x="123" y="125"/>
                  <a:pt x="121" y="124"/>
                </a:cubicBezTo>
                <a:cubicBezTo>
                  <a:pt x="112" y="120"/>
                  <a:pt x="101" y="118"/>
                  <a:pt x="91" y="115"/>
                </a:cubicBezTo>
                <a:cubicBezTo>
                  <a:pt x="85" y="113"/>
                  <a:pt x="79" y="112"/>
                  <a:pt x="73" y="110"/>
                </a:cubicBezTo>
                <a:cubicBezTo>
                  <a:pt x="71" y="110"/>
                  <a:pt x="69" y="109"/>
                  <a:pt x="67" y="109"/>
                </a:cubicBezTo>
                <a:cubicBezTo>
                  <a:pt x="67" y="109"/>
                  <a:pt x="65" y="108"/>
                  <a:pt x="64" y="108"/>
                </a:cubicBezTo>
                <a:cubicBezTo>
                  <a:pt x="64" y="108"/>
                  <a:pt x="64" y="107"/>
                  <a:pt x="64" y="107"/>
                </a:cubicBezTo>
                <a:cubicBezTo>
                  <a:pt x="64" y="107"/>
                  <a:pt x="63" y="107"/>
                  <a:pt x="63" y="107"/>
                </a:cubicBezTo>
                <a:close/>
                <a:moveTo>
                  <a:pt x="63" y="102"/>
                </a:moveTo>
                <a:cubicBezTo>
                  <a:pt x="63" y="101"/>
                  <a:pt x="63" y="100"/>
                  <a:pt x="63" y="100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4" y="100"/>
                  <a:pt x="65" y="100"/>
                  <a:pt x="65" y="100"/>
                </a:cubicBezTo>
                <a:cubicBezTo>
                  <a:pt x="65" y="101"/>
                  <a:pt x="66" y="101"/>
                  <a:pt x="67" y="101"/>
                </a:cubicBezTo>
                <a:cubicBezTo>
                  <a:pt x="76" y="104"/>
                  <a:pt x="86" y="107"/>
                  <a:pt x="96" y="110"/>
                </a:cubicBezTo>
                <a:cubicBezTo>
                  <a:pt x="101" y="112"/>
                  <a:pt x="106" y="113"/>
                  <a:pt x="111" y="115"/>
                </a:cubicBezTo>
                <a:cubicBezTo>
                  <a:pt x="114" y="117"/>
                  <a:pt x="118" y="118"/>
                  <a:pt x="121" y="119"/>
                </a:cubicBezTo>
                <a:cubicBezTo>
                  <a:pt x="121" y="120"/>
                  <a:pt x="126" y="122"/>
                  <a:pt x="122" y="121"/>
                </a:cubicBezTo>
                <a:cubicBezTo>
                  <a:pt x="112" y="118"/>
                  <a:pt x="102" y="114"/>
                  <a:pt x="92" y="111"/>
                </a:cubicBezTo>
                <a:cubicBezTo>
                  <a:pt x="87" y="110"/>
                  <a:pt x="82" y="109"/>
                  <a:pt x="77" y="107"/>
                </a:cubicBezTo>
                <a:cubicBezTo>
                  <a:pt x="72" y="105"/>
                  <a:pt x="68" y="104"/>
                  <a:pt x="63" y="102"/>
                </a:cubicBezTo>
                <a:cubicBezTo>
                  <a:pt x="63" y="102"/>
                  <a:pt x="63" y="102"/>
                  <a:pt x="63" y="102"/>
                </a:cubicBezTo>
                <a:close/>
                <a:moveTo>
                  <a:pt x="64" y="97"/>
                </a:moveTo>
                <a:cubicBezTo>
                  <a:pt x="65" y="96"/>
                  <a:pt x="65" y="95"/>
                  <a:pt x="65" y="95"/>
                </a:cubicBezTo>
                <a:cubicBezTo>
                  <a:pt x="73" y="98"/>
                  <a:pt x="81" y="100"/>
                  <a:pt x="89" y="102"/>
                </a:cubicBezTo>
                <a:cubicBezTo>
                  <a:pt x="92" y="103"/>
                  <a:pt x="96" y="104"/>
                  <a:pt x="99" y="106"/>
                </a:cubicBezTo>
                <a:cubicBezTo>
                  <a:pt x="106" y="108"/>
                  <a:pt x="112" y="110"/>
                  <a:pt x="118" y="112"/>
                </a:cubicBezTo>
                <a:cubicBezTo>
                  <a:pt x="121" y="113"/>
                  <a:pt x="122" y="113"/>
                  <a:pt x="122" y="113"/>
                </a:cubicBezTo>
                <a:cubicBezTo>
                  <a:pt x="122" y="113"/>
                  <a:pt x="122" y="113"/>
                  <a:pt x="122" y="114"/>
                </a:cubicBezTo>
                <a:cubicBezTo>
                  <a:pt x="121" y="114"/>
                  <a:pt x="118" y="113"/>
                  <a:pt x="116" y="112"/>
                </a:cubicBezTo>
                <a:cubicBezTo>
                  <a:pt x="113" y="112"/>
                  <a:pt x="110" y="111"/>
                  <a:pt x="107" y="110"/>
                </a:cubicBezTo>
                <a:cubicBezTo>
                  <a:pt x="93" y="106"/>
                  <a:pt x="78" y="102"/>
                  <a:pt x="64" y="97"/>
                </a:cubicBezTo>
                <a:close/>
                <a:moveTo>
                  <a:pt x="67" y="95"/>
                </a:moveTo>
                <a:cubicBezTo>
                  <a:pt x="68" y="95"/>
                  <a:pt x="69" y="95"/>
                  <a:pt x="70" y="96"/>
                </a:cubicBezTo>
                <a:cubicBezTo>
                  <a:pt x="71" y="96"/>
                  <a:pt x="71" y="96"/>
                  <a:pt x="72" y="96"/>
                </a:cubicBezTo>
                <a:cubicBezTo>
                  <a:pt x="70" y="96"/>
                  <a:pt x="69" y="95"/>
                  <a:pt x="67" y="95"/>
                </a:cubicBezTo>
                <a:close/>
                <a:moveTo>
                  <a:pt x="65" y="94"/>
                </a:moveTo>
                <a:cubicBezTo>
                  <a:pt x="66" y="93"/>
                  <a:pt x="66" y="93"/>
                  <a:pt x="66" y="92"/>
                </a:cubicBezTo>
                <a:cubicBezTo>
                  <a:pt x="69" y="93"/>
                  <a:pt x="71" y="93"/>
                  <a:pt x="73" y="94"/>
                </a:cubicBezTo>
                <a:cubicBezTo>
                  <a:pt x="74" y="95"/>
                  <a:pt x="75" y="95"/>
                  <a:pt x="76" y="96"/>
                </a:cubicBezTo>
                <a:cubicBezTo>
                  <a:pt x="79" y="97"/>
                  <a:pt x="82" y="98"/>
                  <a:pt x="85" y="99"/>
                </a:cubicBezTo>
                <a:cubicBezTo>
                  <a:pt x="92" y="101"/>
                  <a:pt x="99" y="103"/>
                  <a:pt x="107" y="105"/>
                </a:cubicBezTo>
                <a:cubicBezTo>
                  <a:pt x="110" y="106"/>
                  <a:pt x="113" y="107"/>
                  <a:pt x="116" y="108"/>
                </a:cubicBezTo>
                <a:cubicBezTo>
                  <a:pt x="117" y="109"/>
                  <a:pt x="119" y="109"/>
                  <a:pt x="121" y="110"/>
                </a:cubicBezTo>
                <a:cubicBezTo>
                  <a:pt x="121" y="110"/>
                  <a:pt x="121" y="110"/>
                  <a:pt x="121" y="110"/>
                </a:cubicBezTo>
                <a:cubicBezTo>
                  <a:pt x="119" y="110"/>
                  <a:pt x="117" y="109"/>
                  <a:pt x="115" y="109"/>
                </a:cubicBezTo>
                <a:cubicBezTo>
                  <a:pt x="108" y="107"/>
                  <a:pt x="101" y="104"/>
                  <a:pt x="94" y="102"/>
                </a:cubicBezTo>
                <a:cubicBezTo>
                  <a:pt x="93" y="102"/>
                  <a:pt x="93" y="102"/>
                  <a:pt x="92" y="102"/>
                </a:cubicBezTo>
                <a:cubicBezTo>
                  <a:pt x="87" y="100"/>
                  <a:pt x="82" y="99"/>
                  <a:pt x="77" y="98"/>
                </a:cubicBezTo>
                <a:cubicBezTo>
                  <a:pt x="73" y="96"/>
                  <a:pt x="69" y="94"/>
                  <a:pt x="65" y="94"/>
                </a:cubicBezTo>
                <a:close/>
                <a:moveTo>
                  <a:pt x="66" y="80"/>
                </a:moveTo>
                <a:cubicBezTo>
                  <a:pt x="69" y="80"/>
                  <a:pt x="72" y="81"/>
                  <a:pt x="75" y="82"/>
                </a:cubicBezTo>
                <a:cubicBezTo>
                  <a:pt x="91" y="86"/>
                  <a:pt x="106" y="92"/>
                  <a:pt x="122" y="96"/>
                </a:cubicBezTo>
                <a:cubicBezTo>
                  <a:pt x="122" y="97"/>
                  <a:pt x="121" y="97"/>
                  <a:pt x="121" y="98"/>
                </a:cubicBezTo>
                <a:cubicBezTo>
                  <a:pt x="113" y="95"/>
                  <a:pt x="105" y="93"/>
                  <a:pt x="97" y="92"/>
                </a:cubicBezTo>
                <a:cubicBezTo>
                  <a:pt x="87" y="89"/>
                  <a:pt x="78" y="87"/>
                  <a:pt x="69" y="83"/>
                </a:cubicBezTo>
                <a:cubicBezTo>
                  <a:pt x="68" y="83"/>
                  <a:pt x="68" y="84"/>
                  <a:pt x="69" y="84"/>
                </a:cubicBezTo>
                <a:cubicBezTo>
                  <a:pt x="76" y="89"/>
                  <a:pt x="86" y="91"/>
                  <a:pt x="94" y="94"/>
                </a:cubicBezTo>
                <a:cubicBezTo>
                  <a:pt x="102" y="97"/>
                  <a:pt x="111" y="101"/>
                  <a:pt x="119" y="102"/>
                </a:cubicBezTo>
                <a:cubicBezTo>
                  <a:pt x="110" y="101"/>
                  <a:pt x="100" y="98"/>
                  <a:pt x="91" y="95"/>
                </a:cubicBezTo>
                <a:cubicBezTo>
                  <a:pt x="88" y="94"/>
                  <a:pt x="85" y="93"/>
                  <a:pt x="81" y="92"/>
                </a:cubicBezTo>
                <a:cubicBezTo>
                  <a:pt x="77" y="91"/>
                  <a:pt x="73" y="89"/>
                  <a:pt x="68" y="88"/>
                </a:cubicBezTo>
                <a:cubicBezTo>
                  <a:pt x="68" y="88"/>
                  <a:pt x="68" y="88"/>
                  <a:pt x="68" y="88"/>
                </a:cubicBezTo>
                <a:cubicBezTo>
                  <a:pt x="69" y="85"/>
                  <a:pt x="69" y="81"/>
                  <a:pt x="66" y="80"/>
                </a:cubicBezTo>
                <a:close/>
                <a:moveTo>
                  <a:pt x="51" y="75"/>
                </a:moveTo>
                <a:cubicBezTo>
                  <a:pt x="47" y="74"/>
                  <a:pt x="43" y="73"/>
                  <a:pt x="40" y="72"/>
                </a:cubicBezTo>
                <a:cubicBezTo>
                  <a:pt x="39" y="72"/>
                  <a:pt x="29" y="69"/>
                  <a:pt x="34" y="70"/>
                </a:cubicBezTo>
                <a:cubicBezTo>
                  <a:pt x="51" y="71"/>
                  <a:pt x="68" y="78"/>
                  <a:pt x="83" y="83"/>
                </a:cubicBezTo>
                <a:cubicBezTo>
                  <a:pt x="91" y="86"/>
                  <a:pt x="99" y="89"/>
                  <a:pt x="107" y="91"/>
                </a:cubicBezTo>
                <a:cubicBezTo>
                  <a:pt x="112" y="92"/>
                  <a:pt x="118" y="92"/>
                  <a:pt x="122" y="95"/>
                </a:cubicBezTo>
                <a:cubicBezTo>
                  <a:pt x="106" y="91"/>
                  <a:pt x="91" y="86"/>
                  <a:pt x="75" y="81"/>
                </a:cubicBezTo>
                <a:cubicBezTo>
                  <a:pt x="67" y="79"/>
                  <a:pt x="59" y="77"/>
                  <a:pt x="51" y="75"/>
                </a:cubicBezTo>
                <a:close/>
                <a:moveTo>
                  <a:pt x="45" y="78"/>
                </a:moveTo>
                <a:cubicBezTo>
                  <a:pt x="43" y="77"/>
                  <a:pt x="40" y="76"/>
                  <a:pt x="38" y="75"/>
                </a:cubicBezTo>
                <a:cubicBezTo>
                  <a:pt x="36" y="75"/>
                  <a:pt x="35" y="74"/>
                  <a:pt x="33" y="73"/>
                </a:cubicBezTo>
                <a:cubicBezTo>
                  <a:pt x="31" y="72"/>
                  <a:pt x="31" y="72"/>
                  <a:pt x="33" y="73"/>
                </a:cubicBezTo>
                <a:cubicBezTo>
                  <a:pt x="38" y="74"/>
                  <a:pt x="43" y="76"/>
                  <a:pt x="48" y="77"/>
                </a:cubicBezTo>
                <a:cubicBezTo>
                  <a:pt x="52" y="78"/>
                  <a:pt x="57" y="79"/>
                  <a:pt x="62" y="80"/>
                </a:cubicBezTo>
                <a:cubicBezTo>
                  <a:pt x="61" y="80"/>
                  <a:pt x="61" y="81"/>
                  <a:pt x="60" y="81"/>
                </a:cubicBezTo>
                <a:cubicBezTo>
                  <a:pt x="55" y="80"/>
                  <a:pt x="50" y="79"/>
                  <a:pt x="45" y="78"/>
                </a:cubicBezTo>
                <a:close/>
                <a:moveTo>
                  <a:pt x="41" y="83"/>
                </a:moveTo>
                <a:cubicBezTo>
                  <a:pt x="39" y="82"/>
                  <a:pt x="37" y="82"/>
                  <a:pt x="35" y="81"/>
                </a:cubicBezTo>
                <a:cubicBezTo>
                  <a:pt x="34" y="81"/>
                  <a:pt x="26" y="78"/>
                  <a:pt x="31" y="79"/>
                </a:cubicBezTo>
                <a:cubicBezTo>
                  <a:pt x="35" y="80"/>
                  <a:pt x="39" y="81"/>
                  <a:pt x="43" y="82"/>
                </a:cubicBezTo>
                <a:cubicBezTo>
                  <a:pt x="42" y="82"/>
                  <a:pt x="42" y="83"/>
                  <a:pt x="41" y="83"/>
                </a:cubicBezTo>
                <a:close/>
                <a:moveTo>
                  <a:pt x="39" y="87"/>
                </a:moveTo>
                <a:cubicBezTo>
                  <a:pt x="37" y="86"/>
                  <a:pt x="35" y="85"/>
                  <a:pt x="33" y="84"/>
                </a:cubicBezTo>
                <a:cubicBezTo>
                  <a:pt x="32" y="83"/>
                  <a:pt x="26" y="80"/>
                  <a:pt x="30" y="81"/>
                </a:cubicBezTo>
                <a:cubicBezTo>
                  <a:pt x="33" y="82"/>
                  <a:pt x="37" y="84"/>
                  <a:pt x="40" y="84"/>
                </a:cubicBezTo>
                <a:cubicBezTo>
                  <a:pt x="40" y="85"/>
                  <a:pt x="39" y="86"/>
                  <a:pt x="39" y="87"/>
                </a:cubicBezTo>
                <a:close/>
                <a:moveTo>
                  <a:pt x="37" y="90"/>
                </a:moveTo>
                <a:cubicBezTo>
                  <a:pt x="34" y="89"/>
                  <a:pt x="32" y="88"/>
                  <a:pt x="30" y="87"/>
                </a:cubicBezTo>
                <a:cubicBezTo>
                  <a:pt x="29" y="86"/>
                  <a:pt x="24" y="84"/>
                  <a:pt x="28" y="86"/>
                </a:cubicBezTo>
                <a:cubicBezTo>
                  <a:pt x="31" y="87"/>
                  <a:pt x="35" y="87"/>
                  <a:pt x="38" y="88"/>
                </a:cubicBezTo>
                <a:cubicBezTo>
                  <a:pt x="38" y="88"/>
                  <a:pt x="38" y="88"/>
                  <a:pt x="37" y="89"/>
                </a:cubicBezTo>
                <a:cubicBezTo>
                  <a:pt x="37" y="89"/>
                  <a:pt x="37" y="90"/>
                  <a:pt x="37" y="90"/>
                </a:cubicBezTo>
                <a:close/>
                <a:moveTo>
                  <a:pt x="34" y="94"/>
                </a:moveTo>
                <a:cubicBezTo>
                  <a:pt x="32" y="92"/>
                  <a:pt x="28" y="91"/>
                  <a:pt x="25" y="89"/>
                </a:cubicBezTo>
                <a:cubicBezTo>
                  <a:pt x="26" y="90"/>
                  <a:pt x="31" y="90"/>
                  <a:pt x="33" y="91"/>
                </a:cubicBezTo>
                <a:cubicBezTo>
                  <a:pt x="34" y="91"/>
                  <a:pt x="35" y="91"/>
                  <a:pt x="36" y="91"/>
                </a:cubicBezTo>
                <a:cubicBezTo>
                  <a:pt x="36" y="92"/>
                  <a:pt x="35" y="93"/>
                  <a:pt x="34" y="94"/>
                </a:cubicBezTo>
                <a:close/>
                <a:moveTo>
                  <a:pt x="32" y="97"/>
                </a:moveTo>
                <a:cubicBezTo>
                  <a:pt x="31" y="97"/>
                  <a:pt x="29" y="96"/>
                  <a:pt x="28" y="95"/>
                </a:cubicBezTo>
                <a:cubicBezTo>
                  <a:pt x="27" y="94"/>
                  <a:pt x="22" y="92"/>
                  <a:pt x="26" y="93"/>
                </a:cubicBezTo>
                <a:cubicBezTo>
                  <a:pt x="28" y="94"/>
                  <a:pt x="31" y="95"/>
                  <a:pt x="34" y="95"/>
                </a:cubicBezTo>
                <a:cubicBezTo>
                  <a:pt x="33" y="96"/>
                  <a:pt x="33" y="97"/>
                  <a:pt x="32" y="97"/>
                </a:cubicBezTo>
                <a:close/>
                <a:moveTo>
                  <a:pt x="31" y="100"/>
                </a:moveTo>
                <a:cubicBezTo>
                  <a:pt x="29" y="99"/>
                  <a:pt x="28" y="98"/>
                  <a:pt x="27" y="98"/>
                </a:cubicBezTo>
                <a:cubicBezTo>
                  <a:pt x="27" y="98"/>
                  <a:pt x="23" y="96"/>
                  <a:pt x="26" y="97"/>
                </a:cubicBezTo>
                <a:cubicBezTo>
                  <a:pt x="28" y="98"/>
                  <a:pt x="30" y="98"/>
                  <a:pt x="32" y="98"/>
                </a:cubicBezTo>
                <a:cubicBezTo>
                  <a:pt x="32" y="98"/>
                  <a:pt x="32" y="98"/>
                  <a:pt x="32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0"/>
                  <a:pt x="31" y="100"/>
                  <a:pt x="31" y="100"/>
                </a:cubicBezTo>
                <a:close/>
                <a:moveTo>
                  <a:pt x="26" y="101"/>
                </a:moveTo>
                <a:cubicBezTo>
                  <a:pt x="25" y="100"/>
                  <a:pt x="25" y="100"/>
                  <a:pt x="26" y="100"/>
                </a:cubicBezTo>
                <a:cubicBezTo>
                  <a:pt x="27" y="100"/>
                  <a:pt x="29" y="100"/>
                  <a:pt x="30" y="100"/>
                </a:cubicBezTo>
                <a:cubicBezTo>
                  <a:pt x="30" y="101"/>
                  <a:pt x="29" y="101"/>
                  <a:pt x="28" y="102"/>
                </a:cubicBezTo>
                <a:cubicBezTo>
                  <a:pt x="28" y="101"/>
                  <a:pt x="27" y="101"/>
                  <a:pt x="26" y="101"/>
                </a:cubicBezTo>
                <a:close/>
                <a:moveTo>
                  <a:pt x="28" y="103"/>
                </a:moveTo>
                <a:cubicBezTo>
                  <a:pt x="27" y="103"/>
                  <a:pt x="26" y="104"/>
                  <a:pt x="26" y="104"/>
                </a:cubicBezTo>
                <a:cubicBezTo>
                  <a:pt x="25" y="104"/>
                  <a:pt x="24" y="103"/>
                  <a:pt x="24" y="103"/>
                </a:cubicBezTo>
                <a:cubicBezTo>
                  <a:pt x="24" y="102"/>
                  <a:pt x="26" y="103"/>
                  <a:pt x="28" y="103"/>
                </a:cubicBezTo>
                <a:close/>
                <a:moveTo>
                  <a:pt x="24" y="107"/>
                </a:moveTo>
                <a:cubicBezTo>
                  <a:pt x="22" y="105"/>
                  <a:pt x="23" y="105"/>
                  <a:pt x="25" y="105"/>
                </a:cubicBezTo>
                <a:cubicBezTo>
                  <a:pt x="25" y="105"/>
                  <a:pt x="25" y="105"/>
                  <a:pt x="25" y="106"/>
                </a:cubicBezTo>
                <a:cubicBezTo>
                  <a:pt x="24" y="106"/>
                  <a:pt x="24" y="107"/>
                  <a:pt x="24" y="107"/>
                </a:cubicBezTo>
                <a:close/>
                <a:moveTo>
                  <a:pt x="23" y="108"/>
                </a:moveTo>
                <a:cubicBezTo>
                  <a:pt x="23" y="109"/>
                  <a:pt x="22" y="109"/>
                  <a:pt x="22" y="110"/>
                </a:cubicBezTo>
                <a:cubicBezTo>
                  <a:pt x="22" y="109"/>
                  <a:pt x="21" y="108"/>
                  <a:pt x="21" y="108"/>
                </a:cubicBezTo>
                <a:cubicBezTo>
                  <a:pt x="22" y="108"/>
                  <a:pt x="22" y="108"/>
                  <a:pt x="23" y="108"/>
                </a:cubicBezTo>
                <a:close/>
                <a:moveTo>
                  <a:pt x="21" y="111"/>
                </a:moveTo>
                <a:cubicBezTo>
                  <a:pt x="21" y="111"/>
                  <a:pt x="21" y="112"/>
                  <a:pt x="21" y="112"/>
                </a:cubicBezTo>
                <a:cubicBezTo>
                  <a:pt x="21" y="112"/>
                  <a:pt x="21" y="112"/>
                  <a:pt x="21" y="111"/>
                </a:cubicBezTo>
                <a:cubicBezTo>
                  <a:pt x="21" y="111"/>
                  <a:pt x="21" y="110"/>
                  <a:pt x="21" y="109"/>
                </a:cubicBezTo>
                <a:cubicBezTo>
                  <a:pt x="21" y="110"/>
                  <a:pt x="21" y="111"/>
                  <a:pt x="21" y="111"/>
                </a:cubicBezTo>
                <a:close/>
                <a:moveTo>
                  <a:pt x="21" y="107"/>
                </a:moveTo>
                <a:cubicBezTo>
                  <a:pt x="21" y="102"/>
                  <a:pt x="22" y="97"/>
                  <a:pt x="23" y="92"/>
                </a:cubicBezTo>
                <a:cubicBezTo>
                  <a:pt x="23" y="92"/>
                  <a:pt x="23" y="92"/>
                  <a:pt x="23" y="92"/>
                </a:cubicBezTo>
                <a:cubicBezTo>
                  <a:pt x="25" y="94"/>
                  <a:pt x="27" y="96"/>
                  <a:pt x="30" y="97"/>
                </a:cubicBezTo>
                <a:cubicBezTo>
                  <a:pt x="33" y="99"/>
                  <a:pt x="29" y="97"/>
                  <a:pt x="28" y="97"/>
                </a:cubicBezTo>
                <a:cubicBezTo>
                  <a:pt x="26" y="97"/>
                  <a:pt x="25" y="96"/>
                  <a:pt x="24" y="96"/>
                </a:cubicBezTo>
                <a:cubicBezTo>
                  <a:pt x="24" y="96"/>
                  <a:pt x="23" y="96"/>
                  <a:pt x="24" y="97"/>
                </a:cubicBezTo>
                <a:cubicBezTo>
                  <a:pt x="25" y="98"/>
                  <a:pt x="27" y="98"/>
                  <a:pt x="29" y="100"/>
                </a:cubicBezTo>
                <a:cubicBezTo>
                  <a:pt x="28" y="99"/>
                  <a:pt x="25" y="99"/>
                  <a:pt x="23" y="99"/>
                </a:cubicBezTo>
                <a:cubicBezTo>
                  <a:pt x="23" y="99"/>
                  <a:pt x="23" y="99"/>
                  <a:pt x="23" y="99"/>
                </a:cubicBezTo>
                <a:cubicBezTo>
                  <a:pt x="24" y="100"/>
                  <a:pt x="25" y="101"/>
                  <a:pt x="26" y="102"/>
                </a:cubicBezTo>
                <a:cubicBezTo>
                  <a:pt x="26" y="101"/>
                  <a:pt x="26" y="101"/>
                  <a:pt x="26" y="101"/>
                </a:cubicBezTo>
                <a:cubicBezTo>
                  <a:pt x="24" y="101"/>
                  <a:pt x="24" y="101"/>
                  <a:pt x="23" y="101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23" y="103"/>
                  <a:pt x="23" y="103"/>
                  <a:pt x="24" y="104"/>
                </a:cubicBezTo>
                <a:cubicBezTo>
                  <a:pt x="26" y="105"/>
                  <a:pt x="22" y="104"/>
                  <a:pt x="22" y="104"/>
                </a:cubicBezTo>
                <a:cubicBezTo>
                  <a:pt x="22" y="104"/>
                  <a:pt x="22" y="104"/>
                  <a:pt x="22" y="104"/>
                </a:cubicBezTo>
                <a:cubicBezTo>
                  <a:pt x="22" y="106"/>
                  <a:pt x="23" y="107"/>
                  <a:pt x="21" y="107"/>
                </a:cubicBezTo>
                <a:close/>
                <a:moveTo>
                  <a:pt x="23" y="92"/>
                </a:moveTo>
                <a:cubicBezTo>
                  <a:pt x="23" y="91"/>
                  <a:pt x="23" y="90"/>
                  <a:pt x="24" y="89"/>
                </a:cubicBezTo>
                <a:cubicBezTo>
                  <a:pt x="24" y="89"/>
                  <a:pt x="24" y="89"/>
                  <a:pt x="24" y="89"/>
                </a:cubicBezTo>
                <a:cubicBezTo>
                  <a:pt x="25" y="90"/>
                  <a:pt x="27" y="91"/>
                  <a:pt x="29" y="92"/>
                </a:cubicBezTo>
                <a:cubicBezTo>
                  <a:pt x="30" y="92"/>
                  <a:pt x="32" y="94"/>
                  <a:pt x="33" y="95"/>
                </a:cubicBezTo>
                <a:cubicBezTo>
                  <a:pt x="30" y="94"/>
                  <a:pt x="27" y="92"/>
                  <a:pt x="23" y="92"/>
                </a:cubicBezTo>
                <a:cubicBezTo>
                  <a:pt x="23" y="91"/>
                  <a:pt x="23" y="92"/>
                  <a:pt x="23" y="92"/>
                </a:cubicBezTo>
                <a:close/>
                <a:moveTo>
                  <a:pt x="24" y="88"/>
                </a:moveTo>
                <a:cubicBezTo>
                  <a:pt x="24" y="87"/>
                  <a:pt x="24" y="86"/>
                  <a:pt x="25" y="85"/>
                </a:cubicBezTo>
                <a:cubicBezTo>
                  <a:pt x="27" y="86"/>
                  <a:pt x="29" y="87"/>
                  <a:pt x="31" y="88"/>
                </a:cubicBezTo>
                <a:cubicBezTo>
                  <a:pt x="32" y="89"/>
                  <a:pt x="35" y="90"/>
                  <a:pt x="36" y="91"/>
                </a:cubicBezTo>
                <a:cubicBezTo>
                  <a:pt x="32" y="90"/>
                  <a:pt x="28" y="88"/>
                  <a:pt x="24" y="88"/>
                </a:cubicBezTo>
                <a:cubicBezTo>
                  <a:pt x="24" y="88"/>
                  <a:pt x="24" y="88"/>
                  <a:pt x="24" y="88"/>
                </a:cubicBezTo>
                <a:close/>
                <a:moveTo>
                  <a:pt x="25" y="84"/>
                </a:moveTo>
                <a:cubicBezTo>
                  <a:pt x="26" y="81"/>
                  <a:pt x="27" y="79"/>
                  <a:pt x="28" y="76"/>
                </a:cubicBezTo>
                <a:cubicBezTo>
                  <a:pt x="28" y="76"/>
                  <a:pt x="28" y="76"/>
                  <a:pt x="28" y="76"/>
                </a:cubicBezTo>
                <a:cubicBezTo>
                  <a:pt x="33" y="78"/>
                  <a:pt x="38" y="80"/>
                  <a:pt x="43" y="81"/>
                </a:cubicBezTo>
                <a:cubicBezTo>
                  <a:pt x="38" y="80"/>
                  <a:pt x="33" y="79"/>
                  <a:pt x="28" y="78"/>
                </a:cubicBezTo>
                <a:cubicBezTo>
                  <a:pt x="28" y="78"/>
                  <a:pt x="28" y="78"/>
                  <a:pt x="28" y="79"/>
                </a:cubicBezTo>
                <a:cubicBezTo>
                  <a:pt x="30" y="80"/>
                  <a:pt x="32" y="81"/>
                  <a:pt x="34" y="81"/>
                </a:cubicBezTo>
                <a:cubicBezTo>
                  <a:pt x="34" y="82"/>
                  <a:pt x="42" y="84"/>
                  <a:pt x="38" y="83"/>
                </a:cubicBezTo>
                <a:cubicBezTo>
                  <a:pt x="34" y="82"/>
                  <a:pt x="31" y="80"/>
                  <a:pt x="27" y="80"/>
                </a:cubicBezTo>
                <a:cubicBezTo>
                  <a:pt x="26" y="80"/>
                  <a:pt x="26" y="81"/>
                  <a:pt x="27" y="81"/>
                </a:cubicBezTo>
                <a:cubicBezTo>
                  <a:pt x="30" y="83"/>
                  <a:pt x="34" y="85"/>
                  <a:pt x="38" y="87"/>
                </a:cubicBezTo>
                <a:cubicBezTo>
                  <a:pt x="37" y="87"/>
                  <a:pt x="33" y="86"/>
                  <a:pt x="32" y="86"/>
                </a:cubicBezTo>
                <a:cubicBezTo>
                  <a:pt x="29" y="85"/>
                  <a:pt x="27" y="85"/>
                  <a:pt x="25" y="84"/>
                </a:cubicBezTo>
                <a:close/>
                <a:moveTo>
                  <a:pt x="28" y="76"/>
                </a:moveTo>
                <a:cubicBezTo>
                  <a:pt x="29" y="72"/>
                  <a:pt x="31" y="69"/>
                  <a:pt x="33" y="65"/>
                </a:cubicBezTo>
                <a:cubicBezTo>
                  <a:pt x="40" y="68"/>
                  <a:pt x="48" y="70"/>
                  <a:pt x="56" y="72"/>
                </a:cubicBezTo>
                <a:cubicBezTo>
                  <a:pt x="64" y="75"/>
                  <a:pt x="72" y="78"/>
                  <a:pt x="81" y="80"/>
                </a:cubicBezTo>
                <a:cubicBezTo>
                  <a:pt x="89" y="83"/>
                  <a:pt x="98" y="86"/>
                  <a:pt x="106" y="88"/>
                </a:cubicBezTo>
                <a:cubicBezTo>
                  <a:pt x="111" y="90"/>
                  <a:pt x="115" y="91"/>
                  <a:pt x="120" y="92"/>
                </a:cubicBezTo>
                <a:cubicBezTo>
                  <a:pt x="122" y="93"/>
                  <a:pt x="124" y="93"/>
                  <a:pt x="126" y="94"/>
                </a:cubicBezTo>
                <a:cubicBezTo>
                  <a:pt x="125" y="94"/>
                  <a:pt x="124" y="95"/>
                  <a:pt x="123" y="96"/>
                </a:cubicBezTo>
                <a:cubicBezTo>
                  <a:pt x="119" y="92"/>
                  <a:pt x="114" y="91"/>
                  <a:pt x="109" y="90"/>
                </a:cubicBezTo>
                <a:cubicBezTo>
                  <a:pt x="100" y="88"/>
                  <a:pt x="91" y="85"/>
                  <a:pt x="82" y="82"/>
                </a:cubicBezTo>
                <a:cubicBezTo>
                  <a:pt x="73" y="79"/>
                  <a:pt x="63" y="76"/>
                  <a:pt x="54" y="73"/>
                </a:cubicBezTo>
                <a:cubicBezTo>
                  <a:pt x="46" y="71"/>
                  <a:pt x="39" y="69"/>
                  <a:pt x="31" y="69"/>
                </a:cubicBezTo>
                <a:cubicBezTo>
                  <a:pt x="31" y="69"/>
                  <a:pt x="31" y="69"/>
                  <a:pt x="31" y="70"/>
                </a:cubicBezTo>
                <a:cubicBezTo>
                  <a:pt x="37" y="73"/>
                  <a:pt x="44" y="74"/>
                  <a:pt x="50" y="76"/>
                </a:cubicBezTo>
                <a:cubicBezTo>
                  <a:pt x="55" y="77"/>
                  <a:pt x="59" y="78"/>
                  <a:pt x="64" y="79"/>
                </a:cubicBezTo>
                <a:cubicBezTo>
                  <a:pt x="63" y="79"/>
                  <a:pt x="63" y="79"/>
                  <a:pt x="62" y="79"/>
                </a:cubicBezTo>
                <a:cubicBezTo>
                  <a:pt x="57" y="78"/>
                  <a:pt x="50" y="77"/>
                  <a:pt x="45" y="76"/>
                </a:cubicBezTo>
                <a:cubicBezTo>
                  <a:pt x="40" y="74"/>
                  <a:pt x="35" y="72"/>
                  <a:pt x="30" y="72"/>
                </a:cubicBezTo>
                <a:cubicBezTo>
                  <a:pt x="30" y="72"/>
                  <a:pt x="30" y="72"/>
                  <a:pt x="30" y="72"/>
                </a:cubicBezTo>
                <a:cubicBezTo>
                  <a:pt x="38" y="77"/>
                  <a:pt x="47" y="79"/>
                  <a:pt x="56" y="81"/>
                </a:cubicBezTo>
                <a:cubicBezTo>
                  <a:pt x="55" y="81"/>
                  <a:pt x="54" y="81"/>
                  <a:pt x="53" y="80"/>
                </a:cubicBezTo>
                <a:cubicBezTo>
                  <a:pt x="50" y="80"/>
                  <a:pt x="47" y="79"/>
                  <a:pt x="44" y="78"/>
                </a:cubicBezTo>
                <a:cubicBezTo>
                  <a:pt x="39" y="77"/>
                  <a:pt x="33" y="77"/>
                  <a:pt x="28" y="76"/>
                </a:cubicBezTo>
                <a:cubicBezTo>
                  <a:pt x="28" y="76"/>
                  <a:pt x="28" y="76"/>
                  <a:pt x="28" y="76"/>
                </a:cubicBezTo>
                <a:close/>
                <a:moveTo>
                  <a:pt x="148" y="65"/>
                </a:moveTo>
                <a:cubicBezTo>
                  <a:pt x="148" y="65"/>
                  <a:pt x="148" y="65"/>
                  <a:pt x="147" y="65"/>
                </a:cubicBezTo>
                <a:cubicBezTo>
                  <a:pt x="144" y="64"/>
                  <a:pt x="140" y="63"/>
                  <a:pt x="136" y="62"/>
                </a:cubicBezTo>
                <a:cubicBezTo>
                  <a:pt x="132" y="61"/>
                  <a:pt x="127" y="60"/>
                  <a:pt x="122" y="59"/>
                </a:cubicBezTo>
                <a:cubicBezTo>
                  <a:pt x="114" y="57"/>
                  <a:pt x="105" y="54"/>
                  <a:pt x="97" y="53"/>
                </a:cubicBezTo>
                <a:cubicBezTo>
                  <a:pt x="99" y="51"/>
                  <a:pt x="100" y="50"/>
                  <a:pt x="102" y="48"/>
                </a:cubicBezTo>
                <a:cubicBezTo>
                  <a:pt x="109" y="51"/>
                  <a:pt x="117" y="52"/>
                  <a:pt x="124" y="54"/>
                </a:cubicBezTo>
                <a:cubicBezTo>
                  <a:pt x="128" y="55"/>
                  <a:pt x="132" y="56"/>
                  <a:pt x="136" y="58"/>
                </a:cubicBezTo>
                <a:cubicBezTo>
                  <a:pt x="139" y="58"/>
                  <a:pt x="141" y="59"/>
                  <a:pt x="143" y="60"/>
                </a:cubicBezTo>
                <a:cubicBezTo>
                  <a:pt x="143" y="60"/>
                  <a:pt x="143" y="60"/>
                  <a:pt x="144" y="60"/>
                </a:cubicBezTo>
                <a:cubicBezTo>
                  <a:pt x="144" y="60"/>
                  <a:pt x="145" y="61"/>
                  <a:pt x="145" y="61"/>
                </a:cubicBezTo>
                <a:cubicBezTo>
                  <a:pt x="141" y="60"/>
                  <a:pt x="138" y="59"/>
                  <a:pt x="135" y="58"/>
                </a:cubicBezTo>
                <a:cubicBezTo>
                  <a:pt x="131" y="57"/>
                  <a:pt x="127" y="56"/>
                  <a:pt x="123" y="55"/>
                </a:cubicBezTo>
                <a:cubicBezTo>
                  <a:pt x="115" y="53"/>
                  <a:pt x="108" y="51"/>
                  <a:pt x="100" y="50"/>
                </a:cubicBezTo>
                <a:cubicBezTo>
                  <a:pt x="100" y="50"/>
                  <a:pt x="99" y="51"/>
                  <a:pt x="100" y="51"/>
                </a:cubicBezTo>
                <a:cubicBezTo>
                  <a:pt x="108" y="55"/>
                  <a:pt x="116" y="56"/>
                  <a:pt x="125" y="58"/>
                </a:cubicBezTo>
                <a:cubicBezTo>
                  <a:pt x="129" y="59"/>
                  <a:pt x="134" y="60"/>
                  <a:pt x="139" y="61"/>
                </a:cubicBezTo>
                <a:cubicBezTo>
                  <a:pt x="141" y="62"/>
                  <a:pt x="143" y="63"/>
                  <a:pt x="145" y="63"/>
                </a:cubicBezTo>
                <a:cubicBezTo>
                  <a:pt x="145" y="63"/>
                  <a:pt x="146" y="64"/>
                  <a:pt x="148" y="64"/>
                </a:cubicBezTo>
                <a:cubicBezTo>
                  <a:pt x="148" y="65"/>
                  <a:pt x="148" y="65"/>
                  <a:pt x="148" y="65"/>
                </a:cubicBezTo>
                <a:close/>
                <a:moveTo>
                  <a:pt x="103" y="48"/>
                </a:moveTo>
                <a:cubicBezTo>
                  <a:pt x="104" y="47"/>
                  <a:pt x="106" y="46"/>
                  <a:pt x="107" y="45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3" y="49"/>
                  <a:pt x="119" y="49"/>
                  <a:pt x="125" y="51"/>
                </a:cubicBezTo>
                <a:cubicBezTo>
                  <a:pt x="128" y="52"/>
                  <a:pt x="131" y="53"/>
                  <a:pt x="134" y="54"/>
                </a:cubicBezTo>
                <a:cubicBezTo>
                  <a:pt x="134" y="54"/>
                  <a:pt x="143" y="57"/>
                  <a:pt x="138" y="56"/>
                </a:cubicBezTo>
                <a:cubicBezTo>
                  <a:pt x="132" y="55"/>
                  <a:pt x="126" y="52"/>
                  <a:pt x="120" y="51"/>
                </a:cubicBezTo>
                <a:cubicBezTo>
                  <a:pt x="114" y="50"/>
                  <a:pt x="109" y="49"/>
                  <a:pt x="103" y="48"/>
                </a:cubicBezTo>
                <a:close/>
                <a:moveTo>
                  <a:pt x="107" y="45"/>
                </a:moveTo>
                <a:cubicBezTo>
                  <a:pt x="109" y="45"/>
                  <a:pt x="112" y="44"/>
                  <a:pt x="114" y="44"/>
                </a:cubicBezTo>
                <a:cubicBezTo>
                  <a:pt x="119" y="45"/>
                  <a:pt x="125" y="47"/>
                  <a:pt x="129" y="49"/>
                </a:cubicBezTo>
                <a:cubicBezTo>
                  <a:pt x="122" y="48"/>
                  <a:pt x="114" y="46"/>
                  <a:pt x="107" y="45"/>
                </a:cubicBezTo>
                <a:cubicBezTo>
                  <a:pt x="107" y="45"/>
                  <a:pt x="107" y="45"/>
                  <a:pt x="107" y="45"/>
                </a:cubicBezTo>
                <a:close/>
                <a:moveTo>
                  <a:pt x="139" y="55"/>
                </a:moveTo>
                <a:cubicBezTo>
                  <a:pt x="135" y="54"/>
                  <a:pt x="132" y="52"/>
                  <a:pt x="129" y="51"/>
                </a:cubicBezTo>
                <a:cubicBezTo>
                  <a:pt x="124" y="50"/>
                  <a:pt x="119" y="49"/>
                  <a:pt x="114" y="48"/>
                </a:cubicBezTo>
                <a:cubicBezTo>
                  <a:pt x="112" y="47"/>
                  <a:pt x="110" y="47"/>
                  <a:pt x="109" y="46"/>
                </a:cubicBezTo>
                <a:cubicBezTo>
                  <a:pt x="110" y="46"/>
                  <a:pt x="111" y="47"/>
                  <a:pt x="112" y="47"/>
                </a:cubicBezTo>
                <a:cubicBezTo>
                  <a:pt x="114" y="47"/>
                  <a:pt x="116" y="48"/>
                  <a:pt x="118" y="48"/>
                </a:cubicBezTo>
                <a:cubicBezTo>
                  <a:pt x="123" y="49"/>
                  <a:pt x="127" y="50"/>
                  <a:pt x="132" y="50"/>
                </a:cubicBezTo>
                <a:cubicBezTo>
                  <a:pt x="134" y="52"/>
                  <a:pt x="136" y="53"/>
                  <a:pt x="139" y="55"/>
                </a:cubicBezTo>
                <a:close/>
                <a:moveTo>
                  <a:pt x="143" y="59"/>
                </a:moveTo>
                <a:cubicBezTo>
                  <a:pt x="138" y="57"/>
                  <a:pt x="132" y="55"/>
                  <a:pt x="126" y="54"/>
                </a:cubicBezTo>
                <a:cubicBezTo>
                  <a:pt x="120" y="52"/>
                  <a:pt x="114" y="51"/>
                  <a:pt x="109" y="49"/>
                </a:cubicBezTo>
                <a:cubicBezTo>
                  <a:pt x="109" y="50"/>
                  <a:pt x="110" y="50"/>
                  <a:pt x="111" y="50"/>
                </a:cubicBezTo>
                <a:cubicBezTo>
                  <a:pt x="115" y="51"/>
                  <a:pt x="118" y="51"/>
                  <a:pt x="121" y="52"/>
                </a:cubicBezTo>
                <a:cubicBezTo>
                  <a:pt x="128" y="54"/>
                  <a:pt x="134" y="56"/>
                  <a:pt x="141" y="57"/>
                </a:cubicBezTo>
                <a:cubicBezTo>
                  <a:pt x="142" y="58"/>
                  <a:pt x="143" y="59"/>
                  <a:pt x="143" y="59"/>
                </a:cubicBezTo>
                <a:close/>
                <a:moveTo>
                  <a:pt x="147" y="64"/>
                </a:moveTo>
                <a:cubicBezTo>
                  <a:pt x="132" y="57"/>
                  <a:pt x="116" y="58"/>
                  <a:pt x="102" y="51"/>
                </a:cubicBezTo>
                <a:cubicBezTo>
                  <a:pt x="105" y="53"/>
                  <a:pt x="110" y="53"/>
                  <a:pt x="114" y="54"/>
                </a:cubicBezTo>
                <a:cubicBezTo>
                  <a:pt x="118" y="55"/>
                  <a:pt x="123" y="56"/>
                  <a:pt x="128" y="57"/>
                </a:cubicBezTo>
                <a:cubicBezTo>
                  <a:pt x="132" y="58"/>
                  <a:pt x="136" y="59"/>
                  <a:pt x="140" y="61"/>
                </a:cubicBezTo>
                <a:cubicBezTo>
                  <a:pt x="142" y="61"/>
                  <a:pt x="144" y="62"/>
                  <a:pt x="145" y="62"/>
                </a:cubicBezTo>
                <a:cubicBezTo>
                  <a:pt x="146" y="62"/>
                  <a:pt x="146" y="62"/>
                  <a:pt x="146" y="63"/>
                </a:cubicBezTo>
                <a:cubicBezTo>
                  <a:pt x="147" y="63"/>
                  <a:pt x="147" y="63"/>
                  <a:pt x="147" y="64"/>
                </a:cubicBezTo>
                <a:close/>
                <a:moveTo>
                  <a:pt x="150" y="69"/>
                </a:moveTo>
                <a:cubicBezTo>
                  <a:pt x="141" y="67"/>
                  <a:pt x="132" y="65"/>
                  <a:pt x="123" y="62"/>
                </a:cubicBezTo>
                <a:cubicBezTo>
                  <a:pt x="114" y="60"/>
                  <a:pt x="104" y="58"/>
                  <a:pt x="95" y="56"/>
                </a:cubicBezTo>
                <a:cubicBezTo>
                  <a:pt x="95" y="56"/>
                  <a:pt x="95" y="56"/>
                  <a:pt x="95" y="56"/>
                </a:cubicBezTo>
                <a:cubicBezTo>
                  <a:pt x="95" y="55"/>
                  <a:pt x="96" y="54"/>
                  <a:pt x="96" y="54"/>
                </a:cubicBezTo>
                <a:cubicBezTo>
                  <a:pt x="107" y="55"/>
                  <a:pt x="118" y="59"/>
                  <a:pt x="129" y="61"/>
                </a:cubicBezTo>
                <a:cubicBezTo>
                  <a:pt x="134" y="62"/>
                  <a:pt x="138" y="63"/>
                  <a:pt x="142" y="64"/>
                </a:cubicBezTo>
                <a:cubicBezTo>
                  <a:pt x="144" y="65"/>
                  <a:pt x="146" y="66"/>
                  <a:pt x="149" y="66"/>
                </a:cubicBezTo>
                <a:cubicBezTo>
                  <a:pt x="149" y="67"/>
                  <a:pt x="150" y="68"/>
                  <a:pt x="150" y="69"/>
                </a:cubicBezTo>
                <a:close/>
                <a:moveTo>
                  <a:pt x="82" y="41"/>
                </a:moveTo>
                <a:cubicBezTo>
                  <a:pt x="79" y="39"/>
                  <a:pt x="77" y="37"/>
                  <a:pt x="74" y="35"/>
                </a:cubicBezTo>
                <a:cubicBezTo>
                  <a:pt x="74" y="35"/>
                  <a:pt x="74" y="35"/>
                  <a:pt x="73" y="34"/>
                </a:cubicBezTo>
                <a:cubicBezTo>
                  <a:pt x="76" y="36"/>
                  <a:pt x="79" y="38"/>
                  <a:pt x="82" y="40"/>
                </a:cubicBezTo>
                <a:cubicBezTo>
                  <a:pt x="82" y="40"/>
                  <a:pt x="82" y="40"/>
                  <a:pt x="82" y="40"/>
                </a:cubicBezTo>
                <a:cubicBezTo>
                  <a:pt x="82" y="40"/>
                  <a:pt x="82" y="41"/>
                  <a:pt x="82" y="41"/>
                </a:cubicBezTo>
                <a:cubicBezTo>
                  <a:pt x="82" y="41"/>
                  <a:pt x="82" y="41"/>
                  <a:pt x="82" y="41"/>
                </a:cubicBezTo>
                <a:close/>
                <a:moveTo>
                  <a:pt x="81" y="42"/>
                </a:moveTo>
                <a:cubicBezTo>
                  <a:pt x="81" y="42"/>
                  <a:pt x="81" y="43"/>
                  <a:pt x="80" y="43"/>
                </a:cubicBezTo>
                <a:cubicBezTo>
                  <a:pt x="78" y="41"/>
                  <a:pt x="75" y="39"/>
                  <a:pt x="73" y="37"/>
                </a:cubicBezTo>
                <a:cubicBezTo>
                  <a:pt x="75" y="39"/>
                  <a:pt x="78" y="40"/>
                  <a:pt x="81" y="42"/>
                </a:cubicBezTo>
                <a:cubicBezTo>
                  <a:pt x="81" y="42"/>
                  <a:pt x="81" y="42"/>
                  <a:pt x="81" y="42"/>
                </a:cubicBezTo>
                <a:close/>
                <a:moveTo>
                  <a:pt x="80" y="44"/>
                </a:moveTo>
                <a:cubicBezTo>
                  <a:pt x="80" y="45"/>
                  <a:pt x="79" y="45"/>
                  <a:pt x="79" y="46"/>
                </a:cubicBezTo>
                <a:cubicBezTo>
                  <a:pt x="77" y="44"/>
                  <a:pt x="74" y="42"/>
                  <a:pt x="71" y="40"/>
                </a:cubicBezTo>
                <a:cubicBezTo>
                  <a:pt x="69" y="39"/>
                  <a:pt x="66" y="37"/>
                  <a:pt x="64" y="35"/>
                </a:cubicBezTo>
                <a:cubicBezTo>
                  <a:pt x="62" y="33"/>
                  <a:pt x="67" y="36"/>
                  <a:pt x="68" y="37"/>
                </a:cubicBezTo>
                <a:cubicBezTo>
                  <a:pt x="69" y="37"/>
                  <a:pt x="71" y="38"/>
                  <a:pt x="72" y="39"/>
                </a:cubicBezTo>
                <a:cubicBezTo>
                  <a:pt x="75" y="40"/>
                  <a:pt x="77" y="42"/>
                  <a:pt x="80" y="44"/>
                </a:cubicBezTo>
                <a:close/>
                <a:moveTo>
                  <a:pt x="79" y="47"/>
                </a:moveTo>
                <a:cubicBezTo>
                  <a:pt x="78" y="47"/>
                  <a:pt x="78" y="48"/>
                  <a:pt x="78" y="48"/>
                </a:cubicBezTo>
                <a:cubicBezTo>
                  <a:pt x="78" y="49"/>
                  <a:pt x="78" y="49"/>
                  <a:pt x="77" y="49"/>
                </a:cubicBezTo>
                <a:cubicBezTo>
                  <a:pt x="76" y="48"/>
                  <a:pt x="74" y="47"/>
                  <a:pt x="73" y="46"/>
                </a:cubicBezTo>
                <a:cubicBezTo>
                  <a:pt x="70" y="45"/>
                  <a:pt x="68" y="43"/>
                  <a:pt x="65" y="41"/>
                </a:cubicBezTo>
                <a:cubicBezTo>
                  <a:pt x="64" y="40"/>
                  <a:pt x="61" y="38"/>
                  <a:pt x="60" y="37"/>
                </a:cubicBezTo>
                <a:cubicBezTo>
                  <a:pt x="62" y="38"/>
                  <a:pt x="64" y="39"/>
                  <a:pt x="66" y="40"/>
                </a:cubicBezTo>
                <a:cubicBezTo>
                  <a:pt x="70" y="43"/>
                  <a:pt x="74" y="45"/>
                  <a:pt x="79" y="47"/>
                </a:cubicBezTo>
                <a:cubicBezTo>
                  <a:pt x="79" y="47"/>
                  <a:pt x="79" y="47"/>
                  <a:pt x="79" y="47"/>
                </a:cubicBezTo>
                <a:close/>
                <a:moveTo>
                  <a:pt x="77" y="50"/>
                </a:moveTo>
                <a:cubicBezTo>
                  <a:pt x="75" y="52"/>
                  <a:pt x="73" y="50"/>
                  <a:pt x="71" y="48"/>
                </a:cubicBezTo>
                <a:cubicBezTo>
                  <a:pt x="70" y="48"/>
                  <a:pt x="70" y="48"/>
                  <a:pt x="69" y="48"/>
                </a:cubicBezTo>
                <a:cubicBezTo>
                  <a:pt x="68" y="47"/>
                  <a:pt x="68" y="47"/>
                  <a:pt x="67" y="47"/>
                </a:cubicBezTo>
                <a:cubicBezTo>
                  <a:pt x="66" y="46"/>
                  <a:pt x="64" y="45"/>
                  <a:pt x="63" y="44"/>
                </a:cubicBezTo>
                <a:cubicBezTo>
                  <a:pt x="62" y="43"/>
                  <a:pt x="61" y="42"/>
                  <a:pt x="59" y="41"/>
                </a:cubicBezTo>
                <a:cubicBezTo>
                  <a:pt x="58" y="40"/>
                  <a:pt x="58" y="39"/>
                  <a:pt x="59" y="40"/>
                </a:cubicBezTo>
                <a:cubicBezTo>
                  <a:pt x="61" y="41"/>
                  <a:pt x="63" y="42"/>
                  <a:pt x="65" y="43"/>
                </a:cubicBezTo>
                <a:cubicBezTo>
                  <a:pt x="68" y="44"/>
                  <a:pt x="70" y="46"/>
                  <a:pt x="72" y="47"/>
                </a:cubicBezTo>
                <a:cubicBezTo>
                  <a:pt x="73" y="48"/>
                  <a:pt x="74" y="48"/>
                  <a:pt x="75" y="49"/>
                </a:cubicBezTo>
                <a:cubicBezTo>
                  <a:pt x="76" y="49"/>
                  <a:pt x="76" y="50"/>
                  <a:pt x="77" y="49"/>
                </a:cubicBezTo>
                <a:cubicBezTo>
                  <a:pt x="77" y="49"/>
                  <a:pt x="77" y="50"/>
                  <a:pt x="77" y="50"/>
                </a:cubicBezTo>
                <a:close/>
                <a:moveTo>
                  <a:pt x="68" y="48"/>
                </a:moveTo>
                <a:cubicBezTo>
                  <a:pt x="67" y="48"/>
                  <a:pt x="65" y="49"/>
                  <a:pt x="63" y="49"/>
                </a:cubicBezTo>
                <a:cubicBezTo>
                  <a:pt x="60" y="47"/>
                  <a:pt x="57" y="46"/>
                  <a:pt x="55" y="43"/>
                </a:cubicBezTo>
                <a:cubicBezTo>
                  <a:pt x="51" y="39"/>
                  <a:pt x="58" y="43"/>
                  <a:pt x="59" y="44"/>
                </a:cubicBezTo>
                <a:cubicBezTo>
                  <a:pt x="61" y="45"/>
                  <a:pt x="63" y="45"/>
                  <a:pt x="65" y="46"/>
                </a:cubicBezTo>
                <a:cubicBezTo>
                  <a:pt x="66" y="47"/>
                  <a:pt x="66" y="47"/>
                  <a:pt x="67" y="48"/>
                </a:cubicBezTo>
                <a:cubicBezTo>
                  <a:pt x="67" y="48"/>
                  <a:pt x="67" y="48"/>
                  <a:pt x="67" y="48"/>
                </a:cubicBezTo>
                <a:cubicBezTo>
                  <a:pt x="68" y="48"/>
                  <a:pt x="68" y="48"/>
                  <a:pt x="68" y="48"/>
                </a:cubicBezTo>
                <a:close/>
                <a:moveTo>
                  <a:pt x="62" y="50"/>
                </a:moveTo>
                <a:cubicBezTo>
                  <a:pt x="61" y="50"/>
                  <a:pt x="60" y="51"/>
                  <a:pt x="60" y="51"/>
                </a:cubicBezTo>
                <a:cubicBezTo>
                  <a:pt x="58" y="50"/>
                  <a:pt x="56" y="49"/>
                  <a:pt x="55" y="48"/>
                </a:cubicBezTo>
                <a:cubicBezTo>
                  <a:pt x="53" y="47"/>
                  <a:pt x="50" y="44"/>
                  <a:pt x="54" y="46"/>
                </a:cubicBezTo>
                <a:cubicBezTo>
                  <a:pt x="56" y="47"/>
                  <a:pt x="59" y="49"/>
                  <a:pt x="62" y="50"/>
                </a:cubicBezTo>
                <a:close/>
                <a:moveTo>
                  <a:pt x="57" y="54"/>
                </a:moveTo>
                <a:cubicBezTo>
                  <a:pt x="54" y="52"/>
                  <a:pt x="51" y="50"/>
                  <a:pt x="49" y="48"/>
                </a:cubicBezTo>
                <a:cubicBezTo>
                  <a:pt x="51" y="50"/>
                  <a:pt x="56" y="51"/>
                  <a:pt x="59" y="52"/>
                </a:cubicBezTo>
                <a:cubicBezTo>
                  <a:pt x="58" y="52"/>
                  <a:pt x="57" y="53"/>
                  <a:pt x="57" y="54"/>
                </a:cubicBezTo>
                <a:close/>
                <a:moveTo>
                  <a:pt x="49" y="55"/>
                </a:moveTo>
                <a:cubicBezTo>
                  <a:pt x="51" y="55"/>
                  <a:pt x="53" y="56"/>
                  <a:pt x="55" y="57"/>
                </a:cubicBezTo>
                <a:cubicBezTo>
                  <a:pt x="55" y="57"/>
                  <a:pt x="55" y="57"/>
                  <a:pt x="55" y="58"/>
                </a:cubicBezTo>
                <a:cubicBezTo>
                  <a:pt x="53" y="57"/>
                  <a:pt x="51" y="56"/>
                  <a:pt x="49" y="55"/>
                </a:cubicBezTo>
                <a:close/>
                <a:moveTo>
                  <a:pt x="62" y="63"/>
                </a:moveTo>
                <a:cubicBezTo>
                  <a:pt x="61" y="63"/>
                  <a:pt x="61" y="63"/>
                  <a:pt x="60" y="63"/>
                </a:cubicBezTo>
                <a:cubicBezTo>
                  <a:pt x="61" y="63"/>
                  <a:pt x="61" y="62"/>
                  <a:pt x="61" y="62"/>
                </a:cubicBezTo>
                <a:cubicBezTo>
                  <a:pt x="61" y="62"/>
                  <a:pt x="62" y="63"/>
                  <a:pt x="62" y="63"/>
                </a:cubicBezTo>
                <a:close/>
                <a:moveTo>
                  <a:pt x="63" y="61"/>
                </a:moveTo>
                <a:cubicBezTo>
                  <a:pt x="63" y="61"/>
                  <a:pt x="63" y="61"/>
                  <a:pt x="63" y="61"/>
                </a:cubicBezTo>
                <a:cubicBezTo>
                  <a:pt x="64" y="61"/>
                  <a:pt x="63" y="61"/>
                  <a:pt x="63" y="61"/>
                </a:cubicBezTo>
                <a:close/>
                <a:moveTo>
                  <a:pt x="66" y="59"/>
                </a:moveTo>
                <a:cubicBezTo>
                  <a:pt x="67" y="61"/>
                  <a:pt x="66" y="60"/>
                  <a:pt x="64" y="60"/>
                </a:cubicBezTo>
                <a:cubicBezTo>
                  <a:pt x="65" y="59"/>
                  <a:pt x="65" y="59"/>
                  <a:pt x="66" y="59"/>
                </a:cubicBezTo>
                <a:cubicBezTo>
                  <a:pt x="65" y="59"/>
                  <a:pt x="65" y="59"/>
                  <a:pt x="66" y="59"/>
                </a:cubicBezTo>
                <a:close/>
                <a:moveTo>
                  <a:pt x="66" y="59"/>
                </a:moveTo>
                <a:cubicBezTo>
                  <a:pt x="66" y="59"/>
                  <a:pt x="66" y="58"/>
                  <a:pt x="66" y="58"/>
                </a:cubicBezTo>
                <a:cubicBezTo>
                  <a:pt x="67" y="58"/>
                  <a:pt x="67" y="58"/>
                  <a:pt x="68" y="57"/>
                </a:cubicBezTo>
                <a:cubicBezTo>
                  <a:pt x="68" y="58"/>
                  <a:pt x="68" y="59"/>
                  <a:pt x="68" y="59"/>
                </a:cubicBezTo>
                <a:cubicBezTo>
                  <a:pt x="68" y="59"/>
                  <a:pt x="67" y="59"/>
                  <a:pt x="66" y="59"/>
                </a:cubicBezTo>
                <a:cubicBezTo>
                  <a:pt x="66" y="59"/>
                  <a:pt x="66" y="59"/>
                  <a:pt x="66" y="59"/>
                </a:cubicBezTo>
                <a:close/>
                <a:moveTo>
                  <a:pt x="68" y="60"/>
                </a:moveTo>
                <a:cubicBezTo>
                  <a:pt x="68" y="60"/>
                  <a:pt x="68" y="60"/>
                  <a:pt x="68" y="60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9"/>
                  <a:pt x="67" y="59"/>
                  <a:pt x="68" y="60"/>
                </a:cubicBezTo>
                <a:cubicBezTo>
                  <a:pt x="68" y="60"/>
                  <a:pt x="68" y="60"/>
                  <a:pt x="68" y="60"/>
                </a:cubicBezTo>
                <a:close/>
                <a:moveTo>
                  <a:pt x="67" y="61"/>
                </a:moveTo>
                <a:cubicBezTo>
                  <a:pt x="67" y="61"/>
                  <a:pt x="66" y="61"/>
                  <a:pt x="66" y="62"/>
                </a:cubicBezTo>
                <a:cubicBezTo>
                  <a:pt x="65" y="62"/>
                  <a:pt x="65" y="62"/>
                  <a:pt x="65" y="62"/>
                </a:cubicBezTo>
                <a:cubicBezTo>
                  <a:pt x="65" y="62"/>
                  <a:pt x="65" y="62"/>
                  <a:pt x="65" y="62"/>
                </a:cubicBezTo>
                <a:cubicBezTo>
                  <a:pt x="64" y="61"/>
                  <a:pt x="66" y="61"/>
                  <a:pt x="67" y="61"/>
                </a:cubicBezTo>
                <a:close/>
                <a:moveTo>
                  <a:pt x="64" y="62"/>
                </a:moveTo>
                <a:cubicBezTo>
                  <a:pt x="64" y="62"/>
                  <a:pt x="63" y="63"/>
                  <a:pt x="63" y="63"/>
                </a:cubicBezTo>
                <a:cubicBezTo>
                  <a:pt x="61" y="61"/>
                  <a:pt x="63" y="62"/>
                  <a:pt x="64" y="62"/>
                </a:cubicBezTo>
                <a:close/>
                <a:moveTo>
                  <a:pt x="62" y="64"/>
                </a:moveTo>
                <a:cubicBezTo>
                  <a:pt x="61" y="64"/>
                  <a:pt x="60" y="65"/>
                  <a:pt x="60" y="66"/>
                </a:cubicBezTo>
                <a:cubicBezTo>
                  <a:pt x="56" y="64"/>
                  <a:pt x="53" y="63"/>
                  <a:pt x="50" y="61"/>
                </a:cubicBezTo>
                <a:cubicBezTo>
                  <a:pt x="47" y="60"/>
                  <a:pt x="43" y="58"/>
                  <a:pt x="40" y="57"/>
                </a:cubicBezTo>
                <a:cubicBezTo>
                  <a:pt x="47" y="59"/>
                  <a:pt x="54" y="63"/>
                  <a:pt x="62" y="64"/>
                </a:cubicBezTo>
                <a:close/>
                <a:moveTo>
                  <a:pt x="59" y="69"/>
                </a:moveTo>
                <a:cubicBezTo>
                  <a:pt x="59" y="69"/>
                  <a:pt x="59" y="69"/>
                  <a:pt x="59" y="69"/>
                </a:cubicBezTo>
                <a:cubicBezTo>
                  <a:pt x="59" y="69"/>
                  <a:pt x="58" y="69"/>
                  <a:pt x="58" y="68"/>
                </a:cubicBezTo>
                <a:cubicBezTo>
                  <a:pt x="53" y="67"/>
                  <a:pt x="49" y="65"/>
                  <a:pt x="45" y="63"/>
                </a:cubicBezTo>
                <a:cubicBezTo>
                  <a:pt x="44" y="62"/>
                  <a:pt x="42" y="60"/>
                  <a:pt x="40" y="60"/>
                </a:cubicBezTo>
                <a:cubicBezTo>
                  <a:pt x="42" y="60"/>
                  <a:pt x="44" y="61"/>
                  <a:pt x="46" y="62"/>
                </a:cubicBezTo>
                <a:cubicBezTo>
                  <a:pt x="51" y="64"/>
                  <a:pt x="55" y="66"/>
                  <a:pt x="59" y="67"/>
                </a:cubicBezTo>
                <a:cubicBezTo>
                  <a:pt x="59" y="68"/>
                  <a:pt x="59" y="68"/>
                  <a:pt x="59" y="69"/>
                </a:cubicBezTo>
                <a:close/>
                <a:moveTo>
                  <a:pt x="68" y="72"/>
                </a:moveTo>
                <a:cubicBezTo>
                  <a:pt x="70" y="73"/>
                  <a:pt x="71" y="73"/>
                  <a:pt x="73" y="74"/>
                </a:cubicBezTo>
                <a:cubicBezTo>
                  <a:pt x="75" y="75"/>
                  <a:pt x="77" y="76"/>
                  <a:pt x="80" y="77"/>
                </a:cubicBezTo>
                <a:cubicBezTo>
                  <a:pt x="83" y="78"/>
                  <a:pt x="87" y="79"/>
                  <a:pt x="91" y="80"/>
                </a:cubicBezTo>
                <a:cubicBezTo>
                  <a:pt x="83" y="78"/>
                  <a:pt x="75" y="76"/>
                  <a:pt x="67" y="72"/>
                </a:cubicBezTo>
                <a:cubicBezTo>
                  <a:pt x="67" y="72"/>
                  <a:pt x="67" y="72"/>
                  <a:pt x="68" y="72"/>
                </a:cubicBezTo>
                <a:cubicBezTo>
                  <a:pt x="68" y="72"/>
                  <a:pt x="68" y="72"/>
                  <a:pt x="68" y="72"/>
                </a:cubicBezTo>
                <a:close/>
                <a:moveTo>
                  <a:pt x="68" y="72"/>
                </a:moveTo>
                <a:cubicBezTo>
                  <a:pt x="69" y="71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82" y="75"/>
                  <a:pt x="94" y="79"/>
                  <a:pt x="105" y="82"/>
                </a:cubicBezTo>
                <a:cubicBezTo>
                  <a:pt x="111" y="84"/>
                  <a:pt x="116" y="86"/>
                  <a:pt x="121" y="88"/>
                </a:cubicBezTo>
                <a:cubicBezTo>
                  <a:pt x="124" y="89"/>
                  <a:pt x="128" y="90"/>
                  <a:pt x="131" y="91"/>
                </a:cubicBezTo>
                <a:cubicBezTo>
                  <a:pt x="129" y="90"/>
                  <a:pt x="125" y="90"/>
                  <a:pt x="122" y="89"/>
                </a:cubicBezTo>
                <a:cubicBezTo>
                  <a:pt x="115" y="87"/>
                  <a:pt x="108" y="85"/>
                  <a:pt x="101" y="83"/>
                </a:cubicBezTo>
                <a:cubicBezTo>
                  <a:pt x="94" y="81"/>
                  <a:pt x="87" y="78"/>
                  <a:pt x="80" y="76"/>
                </a:cubicBezTo>
                <a:cubicBezTo>
                  <a:pt x="76" y="74"/>
                  <a:pt x="72" y="73"/>
                  <a:pt x="68" y="72"/>
                </a:cubicBezTo>
                <a:close/>
                <a:moveTo>
                  <a:pt x="83" y="74"/>
                </a:moveTo>
                <a:cubicBezTo>
                  <a:pt x="79" y="73"/>
                  <a:pt x="76" y="72"/>
                  <a:pt x="73" y="71"/>
                </a:cubicBezTo>
                <a:cubicBezTo>
                  <a:pt x="76" y="72"/>
                  <a:pt x="79" y="72"/>
                  <a:pt x="82" y="74"/>
                </a:cubicBezTo>
                <a:cubicBezTo>
                  <a:pt x="86" y="75"/>
                  <a:pt x="90" y="77"/>
                  <a:pt x="94" y="78"/>
                </a:cubicBezTo>
                <a:cubicBezTo>
                  <a:pt x="90" y="77"/>
                  <a:pt x="86" y="76"/>
                  <a:pt x="83" y="74"/>
                </a:cubicBezTo>
                <a:close/>
                <a:moveTo>
                  <a:pt x="72" y="70"/>
                </a:moveTo>
                <a:cubicBezTo>
                  <a:pt x="73" y="70"/>
                  <a:pt x="74" y="69"/>
                  <a:pt x="75" y="69"/>
                </a:cubicBezTo>
                <a:cubicBezTo>
                  <a:pt x="76" y="69"/>
                  <a:pt x="77" y="69"/>
                  <a:pt x="78" y="69"/>
                </a:cubicBezTo>
                <a:cubicBezTo>
                  <a:pt x="78" y="69"/>
                  <a:pt x="78" y="69"/>
                  <a:pt x="79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3" y="71"/>
                  <a:pt x="86" y="72"/>
                  <a:pt x="89" y="73"/>
                </a:cubicBezTo>
                <a:cubicBezTo>
                  <a:pt x="102" y="78"/>
                  <a:pt x="116" y="83"/>
                  <a:pt x="130" y="88"/>
                </a:cubicBezTo>
                <a:cubicBezTo>
                  <a:pt x="131" y="89"/>
                  <a:pt x="132" y="89"/>
                  <a:pt x="134" y="89"/>
                </a:cubicBezTo>
                <a:cubicBezTo>
                  <a:pt x="134" y="89"/>
                  <a:pt x="138" y="91"/>
                  <a:pt x="136" y="90"/>
                </a:cubicBezTo>
                <a:cubicBezTo>
                  <a:pt x="133" y="89"/>
                  <a:pt x="129" y="88"/>
                  <a:pt x="126" y="87"/>
                </a:cubicBezTo>
                <a:cubicBezTo>
                  <a:pt x="120" y="85"/>
                  <a:pt x="113" y="83"/>
                  <a:pt x="107" y="81"/>
                </a:cubicBezTo>
                <a:cubicBezTo>
                  <a:pt x="106" y="81"/>
                  <a:pt x="106" y="81"/>
                  <a:pt x="105" y="81"/>
                </a:cubicBezTo>
                <a:cubicBezTo>
                  <a:pt x="99" y="79"/>
                  <a:pt x="93" y="77"/>
                  <a:pt x="87" y="75"/>
                </a:cubicBezTo>
                <a:cubicBezTo>
                  <a:pt x="82" y="73"/>
                  <a:pt x="77" y="71"/>
                  <a:pt x="72" y="70"/>
                </a:cubicBezTo>
                <a:close/>
                <a:moveTo>
                  <a:pt x="77" y="68"/>
                </a:moveTo>
                <a:cubicBezTo>
                  <a:pt x="78" y="67"/>
                  <a:pt x="79" y="67"/>
                  <a:pt x="81" y="66"/>
                </a:cubicBezTo>
                <a:cubicBezTo>
                  <a:pt x="90" y="71"/>
                  <a:pt x="100" y="75"/>
                  <a:pt x="110" y="78"/>
                </a:cubicBezTo>
                <a:cubicBezTo>
                  <a:pt x="113" y="79"/>
                  <a:pt x="115" y="80"/>
                  <a:pt x="118" y="80"/>
                </a:cubicBezTo>
                <a:cubicBezTo>
                  <a:pt x="112" y="79"/>
                  <a:pt x="107" y="77"/>
                  <a:pt x="101" y="75"/>
                </a:cubicBezTo>
                <a:cubicBezTo>
                  <a:pt x="94" y="73"/>
                  <a:pt x="87" y="70"/>
                  <a:pt x="80" y="69"/>
                </a:cubicBezTo>
                <a:cubicBezTo>
                  <a:pt x="79" y="69"/>
                  <a:pt x="78" y="68"/>
                  <a:pt x="78" y="68"/>
                </a:cubicBezTo>
                <a:cubicBezTo>
                  <a:pt x="77" y="68"/>
                  <a:pt x="77" y="68"/>
                  <a:pt x="77" y="68"/>
                </a:cubicBezTo>
                <a:close/>
                <a:moveTo>
                  <a:pt x="82" y="66"/>
                </a:moveTo>
                <a:cubicBezTo>
                  <a:pt x="83" y="65"/>
                  <a:pt x="85" y="64"/>
                  <a:pt x="86" y="63"/>
                </a:cubicBezTo>
                <a:cubicBezTo>
                  <a:pt x="97" y="67"/>
                  <a:pt x="109" y="72"/>
                  <a:pt x="120" y="76"/>
                </a:cubicBezTo>
                <a:cubicBezTo>
                  <a:pt x="125" y="79"/>
                  <a:pt x="131" y="80"/>
                  <a:pt x="137" y="82"/>
                </a:cubicBezTo>
                <a:cubicBezTo>
                  <a:pt x="139" y="83"/>
                  <a:pt x="142" y="84"/>
                  <a:pt x="145" y="85"/>
                </a:cubicBezTo>
                <a:cubicBezTo>
                  <a:pt x="150" y="87"/>
                  <a:pt x="147" y="86"/>
                  <a:pt x="145" y="85"/>
                </a:cubicBezTo>
                <a:cubicBezTo>
                  <a:pt x="140" y="84"/>
                  <a:pt x="135" y="81"/>
                  <a:pt x="130" y="80"/>
                </a:cubicBezTo>
                <a:cubicBezTo>
                  <a:pt x="124" y="78"/>
                  <a:pt x="118" y="77"/>
                  <a:pt x="112" y="75"/>
                </a:cubicBezTo>
                <a:cubicBezTo>
                  <a:pt x="102" y="72"/>
                  <a:pt x="91" y="70"/>
                  <a:pt x="82" y="66"/>
                </a:cubicBezTo>
                <a:close/>
                <a:moveTo>
                  <a:pt x="87" y="63"/>
                </a:moveTo>
                <a:cubicBezTo>
                  <a:pt x="87" y="63"/>
                  <a:pt x="87" y="62"/>
                  <a:pt x="88" y="62"/>
                </a:cubicBezTo>
                <a:cubicBezTo>
                  <a:pt x="88" y="62"/>
                  <a:pt x="89" y="61"/>
                  <a:pt x="89" y="61"/>
                </a:cubicBezTo>
                <a:cubicBezTo>
                  <a:pt x="89" y="61"/>
                  <a:pt x="89" y="61"/>
                  <a:pt x="90" y="61"/>
                </a:cubicBezTo>
                <a:cubicBezTo>
                  <a:pt x="100" y="66"/>
                  <a:pt x="110" y="69"/>
                  <a:pt x="121" y="72"/>
                </a:cubicBezTo>
                <a:cubicBezTo>
                  <a:pt x="126" y="74"/>
                  <a:pt x="131" y="76"/>
                  <a:pt x="137" y="78"/>
                </a:cubicBezTo>
                <a:cubicBezTo>
                  <a:pt x="139" y="79"/>
                  <a:pt x="142" y="79"/>
                  <a:pt x="144" y="80"/>
                </a:cubicBezTo>
                <a:cubicBezTo>
                  <a:pt x="146" y="81"/>
                  <a:pt x="154" y="83"/>
                  <a:pt x="148" y="82"/>
                </a:cubicBezTo>
                <a:cubicBezTo>
                  <a:pt x="138" y="79"/>
                  <a:pt x="128" y="75"/>
                  <a:pt x="118" y="72"/>
                </a:cubicBezTo>
                <a:cubicBezTo>
                  <a:pt x="108" y="69"/>
                  <a:pt x="97" y="66"/>
                  <a:pt x="87" y="63"/>
                </a:cubicBezTo>
                <a:close/>
                <a:moveTo>
                  <a:pt x="90" y="61"/>
                </a:moveTo>
                <a:cubicBezTo>
                  <a:pt x="91" y="59"/>
                  <a:pt x="93" y="58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9" y="58"/>
                  <a:pt x="104" y="59"/>
                  <a:pt x="108" y="60"/>
                </a:cubicBezTo>
                <a:cubicBezTo>
                  <a:pt x="114" y="62"/>
                  <a:pt x="119" y="64"/>
                  <a:pt x="124" y="65"/>
                </a:cubicBezTo>
                <a:cubicBezTo>
                  <a:pt x="133" y="69"/>
                  <a:pt x="144" y="70"/>
                  <a:pt x="152" y="75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48" y="73"/>
                  <a:pt x="142" y="72"/>
                  <a:pt x="138" y="71"/>
                </a:cubicBezTo>
                <a:cubicBezTo>
                  <a:pt x="132" y="69"/>
                  <a:pt x="127" y="68"/>
                  <a:pt x="121" y="66"/>
                </a:cubicBezTo>
                <a:cubicBezTo>
                  <a:pt x="112" y="63"/>
                  <a:pt x="102" y="60"/>
                  <a:pt x="92" y="58"/>
                </a:cubicBezTo>
                <a:cubicBezTo>
                  <a:pt x="92" y="58"/>
                  <a:pt x="92" y="59"/>
                  <a:pt x="92" y="59"/>
                </a:cubicBezTo>
                <a:cubicBezTo>
                  <a:pt x="102" y="63"/>
                  <a:pt x="112" y="66"/>
                  <a:pt x="122" y="69"/>
                </a:cubicBezTo>
                <a:cubicBezTo>
                  <a:pt x="123" y="70"/>
                  <a:pt x="125" y="70"/>
                  <a:pt x="126" y="71"/>
                </a:cubicBezTo>
                <a:cubicBezTo>
                  <a:pt x="124" y="70"/>
                  <a:pt x="122" y="70"/>
                  <a:pt x="121" y="69"/>
                </a:cubicBezTo>
                <a:cubicBezTo>
                  <a:pt x="110" y="66"/>
                  <a:pt x="100" y="62"/>
                  <a:pt x="90" y="61"/>
                </a:cubicBezTo>
                <a:cubicBezTo>
                  <a:pt x="90" y="61"/>
                  <a:pt x="90" y="61"/>
                  <a:pt x="90" y="61"/>
                </a:cubicBezTo>
                <a:close/>
                <a:moveTo>
                  <a:pt x="153" y="78"/>
                </a:moveTo>
                <a:cubicBezTo>
                  <a:pt x="153" y="78"/>
                  <a:pt x="153" y="78"/>
                  <a:pt x="153" y="78"/>
                </a:cubicBezTo>
                <a:cubicBezTo>
                  <a:pt x="152" y="78"/>
                  <a:pt x="152" y="78"/>
                  <a:pt x="151" y="78"/>
                </a:cubicBezTo>
                <a:cubicBezTo>
                  <a:pt x="142" y="75"/>
                  <a:pt x="133" y="72"/>
                  <a:pt x="124" y="69"/>
                </a:cubicBezTo>
                <a:cubicBezTo>
                  <a:pt x="114" y="66"/>
                  <a:pt x="104" y="63"/>
                  <a:pt x="94" y="59"/>
                </a:cubicBezTo>
                <a:cubicBezTo>
                  <a:pt x="97" y="60"/>
                  <a:pt x="103" y="61"/>
                  <a:pt x="107" y="62"/>
                </a:cubicBezTo>
                <a:cubicBezTo>
                  <a:pt x="112" y="64"/>
                  <a:pt x="118" y="66"/>
                  <a:pt x="123" y="67"/>
                </a:cubicBezTo>
                <a:cubicBezTo>
                  <a:pt x="133" y="70"/>
                  <a:pt x="143" y="73"/>
                  <a:pt x="153" y="75"/>
                </a:cubicBezTo>
                <a:cubicBezTo>
                  <a:pt x="153" y="76"/>
                  <a:pt x="153" y="77"/>
                  <a:pt x="153" y="78"/>
                </a:cubicBezTo>
                <a:close/>
                <a:moveTo>
                  <a:pt x="152" y="74"/>
                </a:moveTo>
                <a:cubicBezTo>
                  <a:pt x="145" y="70"/>
                  <a:pt x="137" y="69"/>
                  <a:pt x="130" y="67"/>
                </a:cubicBezTo>
                <a:cubicBezTo>
                  <a:pt x="124" y="65"/>
                  <a:pt x="119" y="63"/>
                  <a:pt x="113" y="61"/>
                </a:cubicBezTo>
                <a:cubicBezTo>
                  <a:pt x="110" y="60"/>
                  <a:pt x="106" y="59"/>
                  <a:pt x="102" y="58"/>
                </a:cubicBezTo>
                <a:cubicBezTo>
                  <a:pt x="103" y="58"/>
                  <a:pt x="105" y="59"/>
                  <a:pt x="107" y="59"/>
                </a:cubicBezTo>
                <a:cubicBezTo>
                  <a:pt x="112" y="60"/>
                  <a:pt x="118" y="61"/>
                  <a:pt x="123" y="63"/>
                </a:cubicBezTo>
                <a:cubicBezTo>
                  <a:pt x="132" y="65"/>
                  <a:pt x="141" y="68"/>
                  <a:pt x="151" y="69"/>
                </a:cubicBezTo>
                <a:cubicBezTo>
                  <a:pt x="151" y="71"/>
                  <a:pt x="152" y="72"/>
                  <a:pt x="152" y="74"/>
                </a:cubicBezTo>
                <a:close/>
                <a:moveTo>
                  <a:pt x="153" y="79"/>
                </a:moveTo>
                <a:cubicBezTo>
                  <a:pt x="152" y="80"/>
                  <a:pt x="152" y="81"/>
                  <a:pt x="152" y="81"/>
                </a:cubicBezTo>
                <a:cubicBezTo>
                  <a:pt x="152" y="82"/>
                  <a:pt x="152" y="82"/>
                  <a:pt x="152" y="82"/>
                </a:cubicBezTo>
                <a:cubicBezTo>
                  <a:pt x="147" y="80"/>
                  <a:pt x="143" y="79"/>
                  <a:pt x="138" y="78"/>
                </a:cubicBezTo>
                <a:cubicBezTo>
                  <a:pt x="133" y="76"/>
                  <a:pt x="129" y="74"/>
                  <a:pt x="124" y="73"/>
                </a:cubicBezTo>
                <a:cubicBezTo>
                  <a:pt x="113" y="69"/>
                  <a:pt x="102" y="66"/>
                  <a:pt x="91" y="61"/>
                </a:cubicBezTo>
                <a:cubicBezTo>
                  <a:pt x="96" y="63"/>
                  <a:pt x="102" y="64"/>
                  <a:pt x="107" y="66"/>
                </a:cubicBezTo>
                <a:cubicBezTo>
                  <a:pt x="112" y="67"/>
                  <a:pt x="117" y="69"/>
                  <a:pt x="122" y="70"/>
                </a:cubicBezTo>
                <a:cubicBezTo>
                  <a:pt x="132" y="73"/>
                  <a:pt x="142" y="77"/>
                  <a:pt x="153" y="79"/>
                </a:cubicBezTo>
                <a:close/>
                <a:moveTo>
                  <a:pt x="151" y="83"/>
                </a:moveTo>
                <a:cubicBezTo>
                  <a:pt x="151" y="84"/>
                  <a:pt x="150" y="85"/>
                  <a:pt x="149" y="86"/>
                </a:cubicBezTo>
                <a:cubicBezTo>
                  <a:pt x="138" y="81"/>
                  <a:pt x="127" y="79"/>
                  <a:pt x="117" y="74"/>
                </a:cubicBezTo>
                <a:cubicBezTo>
                  <a:pt x="111" y="72"/>
                  <a:pt x="105" y="70"/>
                  <a:pt x="99" y="67"/>
                </a:cubicBezTo>
                <a:cubicBezTo>
                  <a:pt x="99" y="67"/>
                  <a:pt x="98" y="67"/>
                  <a:pt x="97" y="67"/>
                </a:cubicBezTo>
                <a:cubicBezTo>
                  <a:pt x="107" y="69"/>
                  <a:pt x="116" y="72"/>
                  <a:pt x="125" y="75"/>
                </a:cubicBezTo>
                <a:cubicBezTo>
                  <a:pt x="130" y="76"/>
                  <a:pt x="135" y="78"/>
                  <a:pt x="140" y="80"/>
                </a:cubicBezTo>
                <a:cubicBezTo>
                  <a:pt x="144" y="81"/>
                  <a:pt x="147" y="83"/>
                  <a:pt x="151" y="83"/>
                </a:cubicBezTo>
                <a:close/>
                <a:moveTo>
                  <a:pt x="148" y="87"/>
                </a:moveTo>
                <a:cubicBezTo>
                  <a:pt x="147" y="88"/>
                  <a:pt x="145" y="88"/>
                  <a:pt x="144" y="89"/>
                </a:cubicBezTo>
                <a:cubicBezTo>
                  <a:pt x="143" y="89"/>
                  <a:pt x="143" y="89"/>
                  <a:pt x="142" y="88"/>
                </a:cubicBezTo>
                <a:cubicBezTo>
                  <a:pt x="142" y="88"/>
                  <a:pt x="142" y="88"/>
                  <a:pt x="141" y="88"/>
                </a:cubicBezTo>
                <a:cubicBezTo>
                  <a:pt x="140" y="88"/>
                  <a:pt x="140" y="88"/>
                  <a:pt x="140" y="87"/>
                </a:cubicBezTo>
                <a:cubicBezTo>
                  <a:pt x="139" y="87"/>
                  <a:pt x="138" y="87"/>
                  <a:pt x="137" y="87"/>
                </a:cubicBezTo>
                <a:cubicBezTo>
                  <a:pt x="136" y="86"/>
                  <a:pt x="134" y="85"/>
                  <a:pt x="132" y="85"/>
                </a:cubicBezTo>
                <a:cubicBezTo>
                  <a:pt x="124" y="82"/>
                  <a:pt x="117" y="79"/>
                  <a:pt x="109" y="77"/>
                </a:cubicBezTo>
                <a:cubicBezTo>
                  <a:pt x="102" y="74"/>
                  <a:pt x="94" y="71"/>
                  <a:pt x="87" y="68"/>
                </a:cubicBezTo>
                <a:cubicBezTo>
                  <a:pt x="88" y="69"/>
                  <a:pt x="89" y="69"/>
                  <a:pt x="90" y="69"/>
                </a:cubicBezTo>
                <a:cubicBezTo>
                  <a:pt x="94" y="70"/>
                  <a:pt x="98" y="71"/>
                  <a:pt x="102" y="72"/>
                </a:cubicBezTo>
                <a:cubicBezTo>
                  <a:pt x="110" y="75"/>
                  <a:pt x="119" y="78"/>
                  <a:pt x="128" y="80"/>
                </a:cubicBezTo>
                <a:cubicBezTo>
                  <a:pt x="134" y="82"/>
                  <a:pt x="141" y="85"/>
                  <a:pt x="148" y="87"/>
                </a:cubicBezTo>
                <a:close/>
                <a:moveTo>
                  <a:pt x="143" y="89"/>
                </a:moveTo>
                <a:cubicBezTo>
                  <a:pt x="141" y="90"/>
                  <a:pt x="140" y="90"/>
                  <a:pt x="139" y="90"/>
                </a:cubicBezTo>
                <a:cubicBezTo>
                  <a:pt x="134" y="88"/>
                  <a:pt x="130" y="87"/>
                  <a:pt x="125" y="85"/>
                </a:cubicBezTo>
                <a:cubicBezTo>
                  <a:pt x="119" y="83"/>
                  <a:pt x="113" y="81"/>
                  <a:pt x="107" y="79"/>
                </a:cubicBezTo>
                <a:cubicBezTo>
                  <a:pt x="101" y="77"/>
                  <a:pt x="95" y="74"/>
                  <a:pt x="89" y="72"/>
                </a:cubicBezTo>
                <a:cubicBezTo>
                  <a:pt x="88" y="72"/>
                  <a:pt x="87" y="71"/>
                  <a:pt x="86" y="71"/>
                </a:cubicBezTo>
                <a:cubicBezTo>
                  <a:pt x="92" y="72"/>
                  <a:pt x="97" y="74"/>
                  <a:pt x="102" y="76"/>
                </a:cubicBezTo>
                <a:cubicBezTo>
                  <a:pt x="111" y="79"/>
                  <a:pt x="120" y="82"/>
                  <a:pt x="128" y="84"/>
                </a:cubicBezTo>
                <a:cubicBezTo>
                  <a:pt x="131" y="85"/>
                  <a:pt x="133" y="86"/>
                  <a:pt x="136" y="87"/>
                </a:cubicBezTo>
                <a:cubicBezTo>
                  <a:pt x="138" y="88"/>
                  <a:pt x="140" y="88"/>
                  <a:pt x="143" y="89"/>
                </a:cubicBezTo>
                <a:close/>
                <a:moveTo>
                  <a:pt x="135" y="91"/>
                </a:moveTo>
                <a:cubicBezTo>
                  <a:pt x="134" y="91"/>
                  <a:pt x="133" y="91"/>
                  <a:pt x="132" y="92"/>
                </a:cubicBezTo>
                <a:cubicBezTo>
                  <a:pt x="130" y="89"/>
                  <a:pt x="126" y="89"/>
                  <a:pt x="122" y="87"/>
                </a:cubicBezTo>
                <a:cubicBezTo>
                  <a:pt x="120" y="86"/>
                  <a:pt x="117" y="85"/>
                  <a:pt x="114" y="84"/>
                </a:cubicBezTo>
                <a:cubicBezTo>
                  <a:pt x="117" y="85"/>
                  <a:pt x="121" y="86"/>
                  <a:pt x="124" y="87"/>
                </a:cubicBezTo>
                <a:cubicBezTo>
                  <a:pt x="128" y="88"/>
                  <a:pt x="132" y="90"/>
                  <a:pt x="135" y="91"/>
                </a:cubicBezTo>
                <a:close/>
                <a:moveTo>
                  <a:pt x="131" y="92"/>
                </a:moveTo>
                <a:cubicBezTo>
                  <a:pt x="130" y="92"/>
                  <a:pt x="129" y="92"/>
                  <a:pt x="129" y="93"/>
                </a:cubicBezTo>
                <a:cubicBezTo>
                  <a:pt x="126" y="91"/>
                  <a:pt x="123" y="90"/>
                  <a:pt x="121" y="90"/>
                </a:cubicBezTo>
                <a:cubicBezTo>
                  <a:pt x="116" y="88"/>
                  <a:pt x="111" y="87"/>
                  <a:pt x="107" y="85"/>
                </a:cubicBezTo>
                <a:cubicBezTo>
                  <a:pt x="115" y="88"/>
                  <a:pt x="123" y="90"/>
                  <a:pt x="131" y="92"/>
                </a:cubicBezTo>
                <a:close/>
                <a:moveTo>
                  <a:pt x="33" y="64"/>
                </a:moveTo>
                <a:cubicBezTo>
                  <a:pt x="34" y="64"/>
                  <a:pt x="34" y="63"/>
                  <a:pt x="35" y="62"/>
                </a:cubicBezTo>
                <a:cubicBezTo>
                  <a:pt x="43" y="65"/>
                  <a:pt x="52" y="70"/>
                  <a:pt x="61" y="72"/>
                </a:cubicBezTo>
                <a:cubicBezTo>
                  <a:pt x="62" y="73"/>
                  <a:pt x="63" y="73"/>
                  <a:pt x="64" y="73"/>
                </a:cubicBezTo>
                <a:cubicBezTo>
                  <a:pt x="64" y="73"/>
                  <a:pt x="65" y="73"/>
                  <a:pt x="66" y="73"/>
                </a:cubicBezTo>
                <a:cubicBezTo>
                  <a:pt x="66" y="73"/>
                  <a:pt x="66" y="73"/>
                  <a:pt x="66" y="73"/>
                </a:cubicBezTo>
                <a:cubicBezTo>
                  <a:pt x="72" y="75"/>
                  <a:pt x="77" y="78"/>
                  <a:pt x="83" y="79"/>
                </a:cubicBezTo>
                <a:cubicBezTo>
                  <a:pt x="90" y="81"/>
                  <a:pt x="96" y="83"/>
                  <a:pt x="103" y="85"/>
                </a:cubicBezTo>
                <a:cubicBezTo>
                  <a:pt x="109" y="87"/>
                  <a:pt x="116" y="89"/>
                  <a:pt x="122" y="91"/>
                </a:cubicBezTo>
                <a:cubicBezTo>
                  <a:pt x="123" y="91"/>
                  <a:pt x="127" y="93"/>
                  <a:pt x="128" y="93"/>
                </a:cubicBezTo>
                <a:cubicBezTo>
                  <a:pt x="128" y="93"/>
                  <a:pt x="127" y="93"/>
                  <a:pt x="127" y="93"/>
                </a:cubicBezTo>
                <a:cubicBezTo>
                  <a:pt x="127" y="93"/>
                  <a:pt x="126" y="93"/>
                  <a:pt x="125" y="93"/>
                </a:cubicBezTo>
                <a:cubicBezTo>
                  <a:pt x="122" y="92"/>
                  <a:pt x="119" y="91"/>
                  <a:pt x="116" y="90"/>
                </a:cubicBezTo>
                <a:cubicBezTo>
                  <a:pt x="102" y="87"/>
                  <a:pt x="88" y="82"/>
                  <a:pt x="74" y="77"/>
                </a:cubicBezTo>
                <a:cubicBezTo>
                  <a:pt x="61" y="73"/>
                  <a:pt x="46" y="70"/>
                  <a:pt x="33" y="64"/>
                </a:cubicBezTo>
                <a:close/>
                <a:moveTo>
                  <a:pt x="35" y="61"/>
                </a:moveTo>
                <a:cubicBezTo>
                  <a:pt x="36" y="60"/>
                  <a:pt x="38" y="58"/>
                  <a:pt x="39" y="56"/>
                </a:cubicBezTo>
                <a:cubicBezTo>
                  <a:pt x="39" y="56"/>
                  <a:pt x="39" y="56"/>
                  <a:pt x="39" y="56"/>
                </a:cubicBezTo>
                <a:cubicBezTo>
                  <a:pt x="45" y="61"/>
                  <a:pt x="52" y="63"/>
                  <a:pt x="58" y="66"/>
                </a:cubicBezTo>
                <a:cubicBezTo>
                  <a:pt x="53" y="63"/>
                  <a:pt x="45" y="60"/>
                  <a:pt x="39" y="59"/>
                </a:cubicBezTo>
                <a:cubicBezTo>
                  <a:pt x="38" y="59"/>
                  <a:pt x="38" y="59"/>
                  <a:pt x="38" y="59"/>
                </a:cubicBezTo>
                <a:cubicBezTo>
                  <a:pt x="44" y="64"/>
                  <a:pt x="52" y="66"/>
                  <a:pt x="59" y="69"/>
                </a:cubicBezTo>
                <a:cubicBezTo>
                  <a:pt x="59" y="70"/>
                  <a:pt x="59" y="70"/>
                  <a:pt x="60" y="71"/>
                </a:cubicBezTo>
                <a:cubicBezTo>
                  <a:pt x="59" y="71"/>
                  <a:pt x="58" y="70"/>
                  <a:pt x="58" y="70"/>
                </a:cubicBezTo>
                <a:cubicBezTo>
                  <a:pt x="55" y="69"/>
                  <a:pt x="53" y="68"/>
                  <a:pt x="50" y="67"/>
                </a:cubicBezTo>
                <a:cubicBezTo>
                  <a:pt x="45" y="65"/>
                  <a:pt x="40" y="63"/>
                  <a:pt x="35" y="61"/>
                </a:cubicBezTo>
                <a:close/>
                <a:moveTo>
                  <a:pt x="39" y="56"/>
                </a:moveTo>
                <a:cubicBezTo>
                  <a:pt x="40" y="55"/>
                  <a:pt x="40" y="54"/>
                  <a:pt x="41" y="54"/>
                </a:cubicBezTo>
                <a:cubicBezTo>
                  <a:pt x="41" y="54"/>
                  <a:pt x="41" y="54"/>
                  <a:pt x="41" y="54"/>
                </a:cubicBezTo>
                <a:cubicBezTo>
                  <a:pt x="46" y="56"/>
                  <a:pt x="50" y="58"/>
                  <a:pt x="55" y="59"/>
                </a:cubicBezTo>
                <a:cubicBezTo>
                  <a:pt x="55" y="59"/>
                  <a:pt x="55" y="60"/>
                  <a:pt x="55" y="60"/>
                </a:cubicBezTo>
                <a:cubicBezTo>
                  <a:pt x="55" y="60"/>
                  <a:pt x="55" y="61"/>
                  <a:pt x="56" y="61"/>
                </a:cubicBezTo>
                <a:cubicBezTo>
                  <a:pt x="55" y="61"/>
                  <a:pt x="54" y="60"/>
                  <a:pt x="53" y="60"/>
                </a:cubicBezTo>
                <a:cubicBezTo>
                  <a:pt x="48" y="58"/>
                  <a:pt x="44" y="57"/>
                  <a:pt x="39" y="56"/>
                </a:cubicBezTo>
                <a:close/>
                <a:moveTo>
                  <a:pt x="41" y="53"/>
                </a:moveTo>
                <a:cubicBezTo>
                  <a:pt x="41" y="53"/>
                  <a:pt x="42" y="53"/>
                  <a:pt x="42" y="52"/>
                </a:cubicBezTo>
                <a:cubicBezTo>
                  <a:pt x="46" y="54"/>
                  <a:pt x="50" y="56"/>
                  <a:pt x="55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50" y="58"/>
                  <a:pt x="46" y="55"/>
                  <a:pt x="41" y="53"/>
                </a:cubicBezTo>
                <a:cubicBezTo>
                  <a:pt x="41" y="53"/>
                  <a:pt x="41" y="53"/>
                  <a:pt x="41" y="53"/>
                </a:cubicBezTo>
                <a:close/>
                <a:moveTo>
                  <a:pt x="42" y="52"/>
                </a:moveTo>
                <a:cubicBezTo>
                  <a:pt x="43" y="51"/>
                  <a:pt x="43" y="50"/>
                  <a:pt x="44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8" y="51"/>
                  <a:pt x="52" y="53"/>
                  <a:pt x="56" y="55"/>
                </a:cubicBezTo>
                <a:cubicBezTo>
                  <a:pt x="55" y="55"/>
                  <a:pt x="55" y="56"/>
                  <a:pt x="55" y="56"/>
                </a:cubicBezTo>
                <a:cubicBezTo>
                  <a:pt x="51" y="55"/>
                  <a:pt x="46" y="53"/>
                  <a:pt x="42" y="52"/>
                </a:cubicBezTo>
                <a:close/>
                <a:moveTo>
                  <a:pt x="45" y="49"/>
                </a:moveTo>
                <a:cubicBezTo>
                  <a:pt x="46" y="47"/>
                  <a:pt x="48" y="46"/>
                  <a:pt x="49" y="44"/>
                </a:cubicBezTo>
                <a:cubicBezTo>
                  <a:pt x="51" y="47"/>
                  <a:pt x="55" y="49"/>
                  <a:pt x="58" y="51"/>
                </a:cubicBezTo>
                <a:cubicBezTo>
                  <a:pt x="60" y="52"/>
                  <a:pt x="58" y="51"/>
                  <a:pt x="57" y="51"/>
                </a:cubicBezTo>
                <a:cubicBezTo>
                  <a:pt x="55" y="50"/>
                  <a:pt x="54" y="49"/>
                  <a:pt x="52" y="49"/>
                </a:cubicBezTo>
                <a:cubicBezTo>
                  <a:pt x="51" y="48"/>
                  <a:pt x="49" y="47"/>
                  <a:pt x="48" y="47"/>
                </a:cubicBezTo>
                <a:cubicBezTo>
                  <a:pt x="47" y="47"/>
                  <a:pt x="47" y="47"/>
                  <a:pt x="47" y="47"/>
                </a:cubicBezTo>
                <a:cubicBezTo>
                  <a:pt x="49" y="50"/>
                  <a:pt x="53" y="53"/>
                  <a:pt x="56" y="54"/>
                </a:cubicBezTo>
                <a:cubicBezTo>
                  <a:pt x="52" y="53"/>
                  <a:pt x="48" y="51"/>
                  <a:pt x="45" y="49"/>
                </a:cubicBezTo>
                <a:close/>
                <a:moveTo>
                  <a:pt x="50" y="44"/>
                </a:moveTo>
                <a:cubicBezTo>
                  <a:pt x="51" y="43"/>
                  <a:pt x="51" y="42"/>
                  <a:pt x="52" y="41"/>
                </a:cubicBezTo>
                <a:cubicBezTo>
                  <a:pt x="54" y="45"/>
                  <a:pt x="58" y="47"/>
                  <a:pt x="61" y="49"/>
                </a:cubicBezTo>
                <a:cubicBezTo>
                  <a:pt x="60" y="48"/>
                  <a:pt x="58" y="48"/>
                  <a:pt x="57" y="47"/>
                </a:cubicBezTo>
                <a:cubicBezTo>
                  <a:pt x="55" y="46"/>
                  <a:pt x="52" y="45"/>
                  <a:pt x="50" y="44"/>
                </a:cubicBezTo>
                <a:close/>
                <a:moveTo>
                  <a:pt x="53" y="41"/>
                </a:moveTo>
                <a:cubicBezTo>
                  <a:pt x="54" y="40"/>
                  <a:pt x="55" y="39"/>
                  <a:pt x="56" y="38"/>
                </a:cubicBezTo>
                <a:cubicBezTo>
                  <a:pt x="57" y="37"/>
                  <a:pt x="57" y="37"/>
                  <a:pt x="58" y="36"/>
                </a:cubicBezTo>
                <a:cubicBezTo>
                  <a:pt x="58" y="36"/>
                  <a:pt x="58" y="36"/>
                  <a:pt x="58" y="37"/>
                </a:cubicBezTo>
                <a:cubicBezTo>
                  <a:pt x="61" y="39"/>
                  <a:pt x="64" y="41"/>
                  <a:pt x="67" y="43"/>
                </a:cubicBezTo>
                <a:cubicBezTo>
                  <a:pt x="63" y="41"/>
                  <a:pt x="60" y="40"/>
                  <a:pt x="57" y="39"/>
                </a:cubicBezTo>
                <a:cubicBezTo>
                  <a:pt x="56" y="38"/>
                  <a:pt x="56" y="39"/>
                  <a:pt x="56" y="39"/>
                </a:cubicBezTo>
                <a:cubicBezTo>
                  <a:pt x="58" y="41"/>
                  <a:pt x="60" y="43"/>
                  <a:pt x="62" y="44"/>
                </a:cubicBezTo>
                <a:cubicBezTo>
                  <a:pt x="59" y="43"/>
                  <a:pt x="56" y="42"/>
                  <a:pt x="53" y="41"/>
                </a:cubicBezTo>
                <a:close/>
                <a:moveTo>
                  <a:pt x="58" y="36"/>
                </a:moveTo>
                <a:cubicBezTo>
                  <a:pt x="59" y="35"/>
                  <a:pt x="61" y="34"/>
                  <a:pt x="62" y="34"/>
                </a:cubicBezTo>
                <a:cubicBezTo>
                  <a:pt x="62" y="34"/>
                  <a:pt x="62" y="34"/>
                  <a:pt x="62" y="34"/>
                </a:cubicBezTo>
                <a:cubicBezTo>
                  <a:pt x="65" y="39"/>
                  <a:pt x="72" y="41"/>
                  <a:pt x="76" y="45"/>
                </a:cubicBezTo>
                <a:cubicBezTo>
                  <a:pt x="79" y="47"/>
                  <a:pt x="75" y="44"/>
                  <a:pt x="74" y="44"/>
                </a:cubicBezTo>
                <a:cubicBezTo>
                  <a:pt x="73" y="43"/>
                  <a:pt x="71" y="42"/>
                  <a:pt x="70" y="41"/>
                </a:cubicBezTo>
                <a:cubicBezTo>
                  <a:pt x="66" y="39"/>
                  <a:pt x="62" y="38"/>
                  <a:pt x="59" y="36"/>
                </a:cubicBezTo>
                <a:cubicBezTo>
                  <a:pt x="59" y="36"/>
                  <a:pt x="58" y="36"/>
                  <a:pt x="58" y="36"/>
                </a:cubicBezTo>
                <a:close/>
                <a:moveTo>
                  <a:pt x="62" y="33"/>
                </a:moveTo>
                <a:cubicBezTo>
                  <a:pt x="63" y="33"/>
                  <a:pt x="63" y="33"/>
                  <a:pt x="64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6" y="34"/>
                  <a:pt x="69" y="36"/>
                  <a:pt x="71" y="37"/>
                </a:cubicBezTo>
                <a:cubicBezTo>
                  <a:pt x="68" y="36"/>
                  <a:pt x="65" y="35"/>
                  <a:pt x="62" y="33"/>
                </a:cubicBezTo>
                <a:cubicBezTo>
                  <a:pt x="62" y="33"/>
                  <a:pt x="62" y="33"/>
                  <a:pt x="62" y="33"/>
                </a:cubicBezTo>
                <a:close/>
                <a:moveTo>
                  <a:pt x="64" y="32"/>
                </a:moveTo>
                <a:cubicBezTo>
                  <a:pt x="69" y="29"/>
                  <a:pt x="73" y="27"/>
                  <a:pt x="78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7" y="25"/>
                  <a:pt x="77" y="25"/>
                  <a:pt x="78" y="25"/>
                </a:cubicBezTo>
                <a:cubicBezTo>
                  <a:pt x="79" y="25"/>
                  <a:pt x="80" y="26"/>
                  <a:pt x="80" y="26"/>
                </a:cubicBezTo>
                <a:cubicBezTo>
                  <a:pt x="79" y="26"/>
                  <a:pt x="78" y="25"/>
                  <a:pt x="77" y="25"/>
                </a:cubicBezTo>
                <a:cubicBezTo>
                  <a:pt x="77" y="25"/>
                  <a:pt x="77" y="26"/>
                  <a:pt x="77" y="26"/>
                </a:cubicBezTo>
                <a:cubicBezTo>
                  <a:pt x="77" y="26"/>
                  <a:pt x="78" y="27"/>
                  <a:pt x="78" y="27"/>
                </a:cubicBezTo>
                <a:cubicBezTo>
                  <a:pt x="78" y="27"/>
                  <a:pt x="78" y="27"/>
                  <a:pt x="77" y="27"/>
                </a:cubicBezTo>
                <a:cubicBezTo>
                  <a:pt x="76" y="27"/>
                  <a:pt x="75" y="26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4" y="28"/>
                  <a:pt x="75" y="28"/>
                  <a:pt x="75" y="29"/>
                </a:cubicBezTo>
                <a:cubicBezTo>
                  <a:pt x="74" y="29"/>
                  <a:pt x="73" y="28"/>
                  <a:pt x="72" y="28"/>
                </a:cubicBezTo>
                <a:cubicBezTo>
                  <a:pt x="71" y="28"/>
                  <a:pt x="71" y="28"/>
                  <a:pt x="72" y="29"/>
                </a:cubicBezTo>
                <a:cubicBezTo>
                  <a:pt x="73" y="29"/>
                  <a:pt x="74" y="30"/>
                  <a:pt x="75" y="30"/>
                </a:cubicBezTo>
                <a:cubicBezTo>
                  <a:pt x="75" y="32"/>
                  <a:pt x="76" y="34"/>
                  <a:pt x="79" y="34"/>
                </a:cubicBezTo>
                <a:cubicBezTo>
                  <a:pt x="79" y="34"/>
                  <a:pt x="79" y="34"/>
                  <a:pt x="80" y="34"/>
                </a:cubicBezTo>
                <a:cubicBezTo>
                  <a:pt x="81" y="35"/>
                  <a:pt x="82" y="36"/>
                  <a:pt x="83" y="37"/>
                </a:cubicBezTo>
                <a:cubicBezTo>
                  <a:pt x="84" y="37"/>
                  <a:pt x="84" y="38"/>
                  <a:pt x="84" y="38"/>
                </a:cubicBezTo>
                <a:cubicBezTo>
                  <a:pt x="84" y="38"/>
                  <a:pt x="84" y="38"/>
                  <a:pt x="84" y="38"/>
                </a:cubicBezTo>
                <a:cubicBezTo>
                  <a:pt x="84" y="38"/>
                  <a:pt x="84" y="38"/>
                  <a:pt x="83" y="37"/>
                </a:cubicBezTo>
                <a:cubicBezTo>
                  <a:pt x="82" y="37"/>
                  <a:pt x="81" y="36"/>
                  <a:pt x="80" y="36"/>
                </a:cubicBezTo>
                <a:cubicBezTo>
                  <a:pt x="76" y="34"/>
                  <a:pt x="73" y="31"/>
                  <a:pt x="69" y="29"/>
                </a:cubicBezTo>
                <a:cubicBezTo>
                  <a:pt x="68" y="29"/>
                  <a:pt x="68" y="30"/>
                  <a:pt x="69" y="30"/>
                </a:cubicBezTo>
                <a:cubicBezTo>
                  <a:pt x="74" y="32"/>
                  <a:pt x="78" y="37"/>
                  <a:pt x="84" y="38"/>
                </a:cubicBezTo>
                <a:cubicBezTo>
                  <a:pt x="83" y="39"/>
                  <a:pt x="83" y="39"/>
                  <a:pt x="83" y="39"/>
                </a:cubicBezTo>
                <a:cubicBezTo>
                  <a:pt x="83" y="39"/>
                  <a:pt x="83" y="39"/>
                  <a:pt x="83" y="39"/>
                </a:cubicBezTo>
                <a:cubicBezTo>
                  <a:pt x="80" y="37"/>
                  <a:pt x="77" y="36"/>
                  <a:pt x="74" y="34"/>
                </a:cubicBezTo>
                <a:cubicBezTo>
                  <a:pt x="72" y="33"/>
                  <a:pt x="71" y="32"/>
                  <a:pt x="70" y="32"/>
                </a:cubicBezTo>
                <a:cubicBezTo>
                  <a:pt x="70" y="31"/>
                  <a:pt x="69" y="31"/>
                  <a:pt x="69" y="31"/>
                </a:cubicBezTo>
                <a:cubicBezTo>
                  <a:pt x="69" y="31"/>
                  <a:pt x="68" y="31"/>
                  <a:pt x="67" y="30"/>
                </a:cubicBezTo>
                <a:cubicBezTo>
                  <a:pt x="67" y="30"/>
                  <a:pt x="67" y="31"/>
                  <a:pt x="67" y="31"/>
                </a:cubicBezTo>
                <a:cubicBezTo>
                  <a:pt x="71" y="34"/>
                  <a:pt x="76" y="38"/>
                  <a:pt x="80" y="40"/>
                </a:cubicBezTo>
                <a:cubicBezTo>
                  <a:pt x="75" y="38"/>
                  <a:pt x="70" y="35"/>
                  <a:pt x="64" y="32"/>
                </a:cubicBezTo>
                <a:cubicBezTo>
                  <a:pt x="64" y="32"/>
                  <a:pt x="64" y="32"/>
                  <a:pt x="64" y="32"/>
                </a:cubicBezTo>
                <a:close/>
                <a:moveTo>
                  <a:pt x="94" y="36"/>
                </a:moveTo>
                <a:cubicBezTo>
                  <a:pt x="93" y="35"/>
                  <a:pt x="92" y="35"/>
                  <a:pt x="91" y="34"/>
                </a:cubicBezTo>
                <a:cubicBezTo>
                  <a:pt x="86" y="31"/>
                  <a:pt x="91" y="33"/>
                  <a:pt x="93" y="34"/>
                </a:cubicBezTo>
                <a:cubicBezTo>
                  <a:pt x="93" y="34"/>
                  <a:pt x="93" y="34"/>
                  <a:pt x="93" y="34"/>
                </a:cubicBezTo>
                <a:cubicBezTo>
                  <a:pt x="94" y="35"/>
                  <a:pt x="96" y="37"/>
                  <a:pt x="98" y="38"/>
                </a:cubicBezTo>
                <a:cubicBezTo>
                  <a:pt x="98" y="38"/>
                  <a:pt x="98" y="38"/>
                  <a:pt x="98" y="38"/>
                </a:cubicBezTo>
                <a:cubicBezTo>
                  <a:pt x="98" y="38"/>
                  <a:pt x="98" y="38"/>
                  <a:pt x="97" y="38"/>
                </a:cubicBezTo>
                <a:cubicBezTo>
                  <a:pt x="96" y="37"/>
                  <a:pt x="95" y="36"/>
                  <a:pt x="94" y="36"/>
                </a:cubicBezTo>
                <a:close/>
                <a:moveTo>
                  <a:pt x="94" y="33"/>
                </a:moveTo>
                <a:cubicBezTo>
                  <a:pt x="94" y="33"/>
                  <a:pt x="94" y="33"/>
                  <a:pt x="94" y="33"/>
                </a:cubicBezTo>
                <a:cubicBezTo>
                  <a:pt x="94" y="33"/>
                  <a:pt x="94" y="33"/>
                  <a:pt x="94" y="33"/>
                </a:cubicBezTo>
                <a:close/>
                <a:moveTo>
                  <a:pt x="89" y="31"/>
                </a:moveTo>
                <a:cubicBezTo>
                  <a:pt x="90" y="31"/>
                  <a:pt x="91" y="30"/>
                  <a:pt x="92" y="29"/>
                </a:cubicBezTo>
                <a:cubicBezTo>
                  <a:pt x="92" y="29"/>
                  <a:pt x="92" y="30"/>
                  <a:pt x="92" y="30"/>
                </a:cubicBezTo>
                <a:cubicBezTo>
                  <a:pt x="93" y="31"/>
                  <a:pt x="94" y="32"/>
                  <a:pt x="95" y="33"/>
                </a:cubicBezTo>
                <a:cubicBezTo>
                  <a:pt x="95" y="33"/>
                  <a:pt x="95" y="33"/>
                  <a:pt x="95" y="33"/>
                </a:cubicBezTo>
                <a:cubicBezTo>
                  <a:pt x="94" y="33"/>
                  <a:pt x="93" y="32"/>
                  <a:pt x="93" y="32"/>
                </a:cubicBezTo>
                <a:cubicBezTo>
                  <a:pt x="92" y="32"/>
                  <a:pt x="92" y="32"/>
                  <a:pt x="92" y="32"/>
                </a:cubicBezTo>
                <a:cubicBezTo>
                  <a:pt x="92" y="32"/>
                  <a:pt x="92" y="32"/>
                  <a:pt x="92" y="32"/>
                </a:cubicBezTo>
                <a:cubicBezTo>
                  <a:pt x="92" y="32"/>
                  <a:pt x="91" y="32"/>
                  <a:pt x="91" y="32"/>
                </a:cubicBezTo>
                <a:cubicBezTo>
                  <a:pt x="91" y="32"/>
                  <a:pt x="90" y="31"/>
                  <a:pt x="89" y="31"/>
                </a:cubicBezTo>
                <a:close/>
                <a:moveTo>
                  <a:pt x="93" y="29"/>
                </a:moveTo>
                <a:cubicBezTo>
                  <a:pt x="93" y="29"/>
                  <a:pt x="93" y="29"/>
                  <a:pt x="93" y="29"/>
                </a:cubicBezTo>
                <a:cubicBezTo>
                  <a:pt x="93" y="29"/>
                  <a:pt x="94" y="28"/>
                  <a:pt x="94" y="28"/>
                </a:cubicBezTo>
                <a:cubicBezTo>
                  <a:pt x="94" y="28"/>
                  <a:pt x="94" y="28"/>
                  <a:pt x="94" y="28"/>
                </a:cubicBezTo>
                <a:cubicBezTo>
                  <a:pt x="96" y="30"/>
                  <a:pt x="98" y="32"/>
                  <a:pt x="93" y="29"/>
                </a:cubicBezTo>
                <a:cubicBezTo>
                  <a:pt x="93" y="29"/>
                  <a:pt x="93" y="29"/>
                  <a:pt x="93" y="29"/>
                </a:cubicBezTo>
                <a:close/>
                <a:moveTo>
                  <a:pt x="95" y="28"/>
                </a:moveTo>
                <a:cubicBezTo>
                  <a:pt x="95" y="27"/>
                  <a:pt x="95" y="27"/>
                  <a:pt x="96" y="27"/>
                </a:cubicBezTo>
                <a:cubicBezTo>
                  <a:pt x="97" y="26"/>
                  <a:pt x="97" y="27"/>
                  <a:pt x="97" y="28"/>
                </a:cubicBezTo>
                <a:cubicBezTo>
                  <a:pt x="96" y="28"/>
                  <a:pt x="96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lose/>
                <a:moveTo>
                  <a:pt x="97" y="29"/>
                </a:moveTo>
                <a:cubicBezTo>
                  <a:pt x="97" y="29"/>
                  <a:pt x="97" y="29"/>
                  <a:pt x="97" y="30"/>
                </a:cubicBezTo>
                <a:cubicBezTo>
                  <a:pt x="97" y="29"/>
                  <a:pt x="96" y="28"/>
                  <a:pt x="97" y="29"/>
                </a:cubicBezTo>
                <a:close/>
                <a:moveTo>
                  <a:pt x="102" y="36"/>
                </a:moveTo>
                <a:cubicBezTo>
                  <a:pt x="102" y="36"/>
                  <a:pt x="103" y="37"/>
                  <a:pt x="103" y="37"/>
                </a:cubicBezTo>
                <a:cubicBezTo>
                  <a:pt x="103" y="37"/>
                  <a:pt x="105" y="38"/>
                  <a:pt x="105" y="39"/>
                </a:cubicBezTo>
                <a:cubicBezTo>
                  <a:pt x="105" y="39"/>
                  <a:pt x="105" y="39"/>
                  <a:pt x="105" y="39"/>
                </a:cubicBezTo>
                <a:cubicBezTo>
                  <a:pt x="105" y="39"/>
                  <a:pt x="105" y="39"/>
                  <a:pt x="105" y="39"/>
                </a:cubicBezTo>
                <a:cubicBezTo>
                  <a:pt x="102" y="38"/>
                  <a:pt x="100" y="36"/>
                  <a:pt x="97" y="35"/>
                </a:cubicBezTo>
                <a:cubicBezTo>
                  <a:pt x="97" y="35"/>
                  <a:pt x="97" y="34"/>
                  <a:pt x="97" y="34"/>
                </a:cubicBezTo>
                <a:cubicBezTo>
                  <a:pt x="96" y="33"/>
                  <a:pt x="95" y="32"/>
                  <a:pt x="94" y="31"/>
                </a:cubicBezTo>
                <a:cubicBezTo>
                  <a:pt x="93" y="30"/>
                  <a:pt x="96" y="31"/>
                  <a:pt x="97" y="31"/>
                </a:cubicBezTo>
                <a:cubicBezTo>
                  <a:pt x="97" y="32"/>
                  <a:pt x="97" y="33"/>
                  <a:pt x="97" y="33"/>
                </a:cubicBezTo>
                <a:cubicBezTo>
                  <a:pt x="98" y="35"/>
                  <a:pt x="100" y="36"/>
                  <a:pt x="102" y="36"/>
                </a:cubicBezTo>
                <a:close/>
                <a:moveTo>
                  <a:pt x="106" y="35"/>
                </a:moveTo>
                <a:cubicBezTo>
                  <a:pt x="107" y="36"/>
                  <a:pt x="107" y="37"/>
                  <a:pt x="108" y="37"/>
                </a:cubicBezTo>
                <a:cubicBezTo>
                  <a:pt x="107" y="37"/>
                  <a:pt x="105" y="36"/>
                  <a:pt x="104" y="35"/>
                </a:cubicBezTo>
                <a:cubicBezTo>
                  <a:pt x="104" y="35"/>
                  <a:pt x="105" y="35"/>
                  <a:pt x="106" y="35"/>
                </a:cubicBezTo>
                <a:cubicBezTo>
                  <a:pt x="106" y="35"/>
                  <a:pt x="106" y="35"/>
                  <a:pt x="106" y="35"/>
                </a:cubicBezTo>
                <a:close/>
                <a:moveTo>
                  <a:pt x="107" y="35"/>
                </a:moveTo>
                <a:cubicBezTo>
                  <a:pt x="108" y="35"/>
                  <a:pt x="109" y="34"/>
                  <a:pt x="109" y="34"/>
                </a:cubicBezTo>
                <a:cubicBezTo>
                  <a:pt x="109" y="34"/>
                  <a:pt x="109" y="35"/>
                  <a:pt x="109" y="35"/>
                </a:cubicBezTo>
                <a:cubicBezTo>
                  <a:pt x="110" y="36"/>
                  <a:pt x="112" y="37"/>
                  <a:pt x="109" y="36"/>
                </a:cubicBezTo>
                <a:cubicBezTo>
                  <a:pt x="108" y="35"/>
                  <a:pt x="108" y="35"/>
                  <a:pt x="107" y="35"/>
                </a:cubicBezTo>
                <a:close/>
                <a:moveTo>
                  <a:pt x="110" y="34"/>
                </a:moveTo>
                <a:cubicBezTo>
                  <a:pt x="112" y="34"/>
                  <a:pt x="113" y="34"/>
                  <a:pt x="113" y="35"/>
                </a:cubicBezTo>
                <a:cubicBezTo>
                  <a:pt x="113" y="35"/>
                  <a:pt x="113" y="35"/>
                  <a:pt x="113" y="36"/>
                </a:cubicBezTo>
                <a:cubicBezTo>
                  <a:pt x="112" y="35"/>
                  <a:pt x="111" y="35"/>
                  <a:pt x="110" y="34"/>
                </a:cubicBezTo>
                <a:close/>
                <a:moveTo>
                  <a:pt x="112" y="36"/>
                </a:moveTo>
                <a:cubicBezTo>
                  <a:pt x="112" y="36"/>
                  <a:pt x="112" y="36"/>
                  <a:pt x="112" y="37"/>
                </a:cubicBezTo>
                <a:cubicBezTo>
                  <a:pt x="111" y="35"/>
                  <a:pt x="111" y="35"/>
                  <a:pt x="112" y="36"/>
                </a:cubicBezTo>
                <a:close/>
                <a:moveTo>
                  <a:pt x="111" y="37"/>
                </a:moveTo>
                <a:cubicBezTo>
                  <a:pt x="110" y="37"/>
                  <a:pt x="110" y="38"/>
                  <a:pt x="110" y="38"/>
                </a:cubicBezTo>
                <a:cubicBezTo>
                  <a:pt x="108" y="36"/>
                  <a:pt x="109" y="37"/>
                  <a:pt x="111" y="37"/>
                </a:cubicBezTo>
                <a:close/>
                <a:moveTo>
                  <a:pt x="108" y="38"/>
                </a:moveTo>
                <a:cubicBezTo>
                  <a:pt x="107" y="38"/>
                  <a:pt x="107" y="38"/>
                  <a:pt x="106" y="38"/>
                </a:cubicBezTo>
                <a:cubicBezTo>
                  <a:pt x="105" y="38"/>
                  <a:pt x="104" y="36"/>
                  <a:pt x="104" y="36"/>
                </a:cubicBezTo>
                <a:cubicBezTo>
                  <a:pt x="105" y="37"/>
                  <a:pt x="107" y="37"/>
                  <a:pt x="108" y="38"/>
                </a:cubicBezTo>
                <a:close/>
                <a:moveTo>
                  <a:pt x="104" y="39"/>
                </a:moveTo>
                <a:cubicBezTo>
                  <a:pt x="103" y="39"/>
                  <a:pt x="102" y="39"/>
                  <a:pt x="101" y="39"/>
                </a:cubicBezTo>
                <a:cubicBezTo>
                  <a:pt x="100" y="38"/>
                  <a:pt x="99" y="37"/>
                  <a:pt x="97" y="37"/>
                </a:cubicBezTo>
                <a:cubicBezTo>
                  <a:pt x="97" y="36"/>
                  <a:pt x="96" y="36"/>
                  <a:pt x="95" y="35"/>
                </a:cubicBezTo>
                <a:cubicBezTo>
                  <a:pt x="95" y="35"/>
                  <a:pt x="96" y="35"/>
                  <a:pt x="96" y="35"/>
                </a:cubicBezTo>
                <a:cubicBezTo>
                  <a:pt x="99" y="36"/>
                  <a:pt x="101" y="38"/>
                  <a:pt x="104" y="39"/>
                </a:cubicBezTo>
                <a:close/>
                <a:moveTo>
                  <a:pt x="91" y="35"/>
                </a:moveTo>
                <a:cubicBezTo>
                  <a:pt x="91" y="35"/>
                  <a:pt x="91" y="35"/>
                  <a:pt x="90" y="35"/>
                </a:cubicBezTo>
                <a:cubicBezTo>
                  <a:pt x="90" y="35"/>
                  <a:pt x="90" y="35"/>
                  <a:pt x="90" y="35"/>
                </a:cubicBezTo>
                <a:cubicBezTo>
                  <a:pt x="89" y="34"/>
                  <a:pt x="87" y="33"/>
                  <a:pt x="86" y="33"/>
                </a:cubicBezTo>
                <a:cubicBezTo>
                  <a:pt x="86" y="33"/>
                  <a:pt x="87" y="32"/>
                  <a:pt x="88" y="32"/>
                </a:cubicBezTo>
                <a:cubicBezTo>
                  <a:pt x="89" y="33"/>
                  <a:pt x="90" y="34"/>
                  <a:pt x="91" y="35"/>
                </a:cubicBezTo>
                <a:close/>
                <a:moveTo>
                  <a:pt x="82" y="26"/>
                </a:moveTo>
                <a:cubicBezTo>
                  <a:pt x="81" y="26"/>
                  <a:pt x="80" y="25"/>
                  <a:pt x="79" y="25"/>
                </a:cubicBezTo>
                <a:cubicBezTo>
                  <a:pt x="81" y="25"/>
                  <a:pt x="82" y="25"/>
                  <a:pt x="84" y="26"/>
                </a:cubicBezTo>
                <a:cubicBezTo>
                  <a:pt x="84" y="26"/>
                  <a:pt x="83" y="26"/>
                  <a:pt x="82" y="26"/>
                </a:cubicBezTo>
                <a:close/>
                <a:moveTo>
                  <a:pt x="76" y="28"/>
                </a:moveTo>
                <a:cubicBezTo>
                  <a:pt x="76" y="28"/>
                  <a:pt x="75" y="28"/>
                  <a:pt x="74" y="27"/>
                </a:cubicBezTo>
                <a:cubicBezTo>
                  <a:pt x="75" y="27"/>
                  <a:pt x="76" y="28"/>
                  <a:pt x="77" y="28"/>
                </a:cubicBezTo>
                <a:cubicBezTo>
                  <a:pt x="77" y="28"/>
                  <a:pt x="76" y="28"/>
                  <a:pt x="76" y="28"/>
                </a:cubicBezTo>
                <a:close/>
                <a:moveTo>
                  <a:pt x="78" y="26"/>
                </a:moveTo>
                <a:cubicBezTo>
                  <a:pt x="78" y="26"/>
                  <a:pt x="79" y="26"/>
                  <a:pt x="79" y="27"/>
                </a:cubicBezTo>
                <a:cubicBezTo>
                  <a:pt x="79" y="27"/>
                  <a:pt x="79" y="27"/>
                  <a:pt x="79" y="27"/>
                </a:cubicBezTo>
                <a:cubicBezTo>
                  <a:pt x="78" y="27"/>
                  <a:pt x="78" y="26"/>
                  <a:pt x="78" y="26"/>
                </a:cubicBezTo>
                <a:close/>
                <a:moveTo>
                  <a:pt x="84" y="34"/>
                </a:moveTo>
                <a:cubicBezTo>
                  <a:pt x="83" y="34"/>
                  <a:pt x="83" y="34"/>
                  <a:pt x="82" y="34"/>
                </a:cubicBezTo>
                <a:cubicBezTo>
                  <a:pt x="83" y="33"/>
                  <a:pt x="84" y="33"/>
                  <a:pt x="85" y="33"/>
                </a:cubicBezTo>
                <a:cubicBezTo>
                  <a:pt x="85" y="34"/>
                  <a:pt x="86" y="34"/>
                  <a:pt x="87" y="35"/>
                </a:cubicBezTo>
                <a:cubicBezTo>
                  <a:pt x="87" y="36"/>
                  <a:pt x="87" y="36"/>
                  <a:pt x="87" y="36"/>
                </a:cubicBezTo>
                <a:cubicBezTo>
                  <a:pt x="87" y="36"/>
                  <a:pt x="87" y="36"/>
                  <a:pt x="87" y="36"/>
                </a:cubicBezTo>
                <a:cubicBezTo>
                  <a:pt x="86" y="36"/>
                  <a:pt x="84" y="35"/>
                  <a:pt x="84" y="34"/>
                </a:cubicBezTo>
                <a:close/>
                <a:moveTo>
                  <a:pt x="89" y="35"/>
                </a:moveTo>
                <a:cubicBezTo>
                  <a:pt x="89" y="35"/>
                  <a:pt x="88" y="35"/>
                  <a:pt x="88" y="36"/>
                </a:cubicBezTo>
                <a:cubicBezTo>
                  <a:pt x="87" y="35"/>
                  <a:pt x="87" y="34"/>
                  <a:pt x="86" y="33"/>
                </a:cubicBezTo>
                <a:cubicBezTo>
                  <a:pt x="87" y="34"/>
                  <a:pt x="88" y="35"/>
                  <a:pt x="89" y="35"/>
                </a:cubicBezTo>
                <a:close/>
                <a:moveTo>
                  <a:pt x="86" y="36"/>
                </a:moveTo>
                <a:cubicBezTo>
                  <a:pt x="86" y="37"/>
                  <a:pt x="85" y="37"/>
                  <a:pt x="85" y="37"/>
                </a:cubicBezTo>
                <a:cubicBezTo>
                  <a:pt x="83" y="36"/>
                  <a:pt x="82" y="35"/>
                  <a:pt x="81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2" y="34"/>
                  <a:pt x="82" y="34"/>
                  <a:pt x="82" y="34"/>
                </a:cubicBezTo>
                <a:cubicBezTo>
                  <a:pt x="84" y="35"/>
                  <a:pt x="85" y="36"/>
                  <a:pt x="86" y="36"/>
                </a:cubicBezTo>
                <a:close/>
                <a:moveTo>
                  <a:pt x="222" y="133"/>
                </a:moveTo>
                <a:cubicBezTo>
                  <a:pt x="221" y="132"/>
                  <a:pt x="220" y="132"/>
                  <a:pt x="219" y="131"/>
                </a:cubicBezTo>
                <a:cubicBezTo>
                  <a:pt x="217" y="128"/>
                  <a:pt x="221" y="130"/>
                  <a:pt x="222" y="130"/>
                </a:cubicBezTo>
                <a:cubicBezTo>
                  <a:pt x="222" y="130"/>
                  <a:pt x="222" y="130"/>
                  <a:pt x="222" y="130"/>
                </a:cubicBezTo>
                <a:cubicBezTo>
                  <a:pt x="222" y="131"/>
                  <a:pt x="222" y="132"/>
                  <a:pt x="222" y="133"/>
                </a:cubicBezTo>
                <a:close/>
                <a:moveTo>
                  <a:pt x="223" y="126"/>
                </a:moveTo>
                <a:cubicBezTo>
                  <a:pt x="222" y="125"/>
                  <a:pt x="220" y="124"/>
                  <a:pt x="219" y="123"/>
                </a:cubicBezTo>
                <a:cubicBezTo>
                  <a:pt x="218" y="123"/>
                  <a:pt x="218" y="122"/>
                  <a:pt x="218" y="122"/>
                </a:cubicBezTo>
                <a:cubicBezTo>
                  <a:pt x="217" y="122"/>
                  <a:pt x="217" y="121"/>
                  <a:pt x="217" y="121"/>
                </a:cubicBezTo>
                <a:cubicBezTo>
                  <a:pt x="218" y="121"/>
                  <a:pt x="218" y="122"/>
                  <a:pt x="219" y="122"/>
                </a:cubicBezTo>
                <a:cubicBezTo>
                  <a:pt x="221" y="122"/>
                  <a:pt x="222" y="123"/>
                  <a:pt x="223" y="124"/>
                </a:cubicBezTo>
                <a:cubicBezTo>
                  <a:pt x="223" y="125"/>
                  <a:pt x="223" y="126"/>
                  <a:pt x="223" y="126"/>
                </a:cubicBezTo>
                <a:close/>
                <a:moveTo>
                  <a:pt x="223" y="127"/>
                </a:moveTo>
                <a:cubicBezTo>
                  <a:pt x="223" y="128"/>
                  <a:pt x="223" y="129"/>
                  <a:pt x="222" y="130"/>
                </a:cubicBezTo>
                <a:cubicBezTo>
                  <a:pt x="222" y="130"/>
                  <a:pt x="222" y="130"/>
                  <a:pt x="222" y="130"/>
                </a:cubicBezTo>
                <a:cubicBezTo>
                  <a:pt x="221" y="128"/>
                  <a:pt x="220" y="127"/>
                  <a:pt x="219" y="126"/>
                </a:cubicBezTo>
                <a:cubicBezTo>
                  <a:pt x="219" y="126"/>
                  <a:pt x="220" y="126"/>
                  <a:pt x="221" y="126"/>
                </a:cubicBezTo>
                <a:cubicBezTo>
                  <a:pt x="222" y="127"/>
                  <a:pt x="222" y="127"/>
                  <a:pt x="223" y="127"/>
                </a:cubicBezTo>
                <a:cubicBezTo>
                  <a:pt x="223" y="127"/>
                  <a:pt x="223" y="127"/>
                  <a:pt x="223" y="127"/>
                </a:cubicBezTo>
                <a:close/>
                <a:moveTo>
                  <a:pt x="218" y="129"/>
                </a:moveTo>
                <a:cubicBezTo>
                  <a:pt x="218" y="130"/>
                  <a:pt x="219" y="131"/>
                  <a:pt x="219" y="132"/>
                </a:cubicBezTo>
                <a:cubicBezTo>
                  <a:pt x="221" y="133"/>
                  <a:pt x="219" y="132"/>
                  <a:pt x="218" y="132"/>
                </a:cubicBezTo>
                <a:cubicBezTo>
                  <a:pt x="218" y="132"/>
                  <a:pt x="218" y="132"/>
                  <a:pt x="218" y="132"/>
                </a:cubicBezTo>
                <a:cubicBezTo>
                  <a:pt x="218" y="131"/>
                  <a:pt x="217" y="130"/>
                  <a:pt x="218" y="129"/>
                </a:cubicBezTo>
                <a:close/>
                <a:moveTo>
                  <a:pt x="221" y="134"/>
                </a:moveTo>
                <a:cubicBezTo>
                  <a:pt x="221" y="135"/>
                  <a:pt x="221" y="137"/>
                  <a:pt x="220" y="138"/>
                </a:cubicBezTo>
                <a:cubicBezTo>
                  <a:pt x="221" y="137"/>
                  <a:pt x="220" y="137"/>
                  <a:pt x="220" y="136"/>
                </a:cubicBezTo>
                <a:cubicBezTo>
                  <a:pt x="219" y="135"/>
                  <a:pt x="219" y="135"/>
                  <a:pt x="218" y="134"/>
                </a:cubicBezTo>
                <a:cubicBezTo>
                  <a:pt x="217" y="132"/>
                  <a:pt x="221" y="134"/>
                  <a:pt x="221" y="134"/>
                </a:cubicBezTo>
                <a:cubicBezTo>
                  <a:pt x="221" y="134"/>
                  <a:pt x="221" y="134"/>
                  <a:pt x="221" y="134"/>
                </a:cubicBezTo>
                <a:close/>
                <a:moveTo>
                  <a:pt x="220" y="139"/>
                </a:moveTo>
                <a:cubicBezTo>
                  <a:pt x="220" y="139"/>
                  <a:pt x="220" y="139"/>
                  <a:pt x="220" y="140"/>
                </a:cubicBezTo>
                <a:cubicBezTo>
                  <a:pt x="220" y="140"/>
                  <a:pt x="220" y="140"/>
                  <a:pt x="220" y="140"/>
                </a:cubicBezTo>
                <a:cubicBezTo>
                  <a:pt x="220" y="140"/>
                  <a:pt x="220" y="140"/>
                  <a:pt x="220" y="140"/>
                </a:cubicBezTo>
                <a:cubicBezTo>
                  <a:pt x="220" y="139"/>
                  <a:pt x="220" y="139"/>
                  <a:pt x="220" y="139"/>
                </a:cubicBezTo>
                <a:close/>
                <a:moveTo>
                  <a:pt x="219" y="136"/>
                </a:moveTo>
                <a:cubicBezTo>
                  <a:pt x="218" y="136"/>
                  <a:pt x="218" y="135"/>
                  <a:pt x="218" y="135"/>
                </a:cubicBezTo>
                <a:cubicBezTo>
                  <a:pt x="219" y="136"/>
                  <a:pt x="220" y="137"/>
                  <a:pt x="219" y="139"/>
                </a:cubicBezTo>
                <a:cubicBezTo>
                  <a:pt x="219" y="138"/>
                  <a:pt x="219" y="137"/>
                  <a:pt x="219" y="136"/>
                </a:cubicBezTo>
                <a:close/>
                <a:moveTo>
                  <a:pt x="218" y="126"/>
                </a:moveTo>
                <a:cubicBezTo>
                  <a:pt x="218" y="127"/>
                  <a:pt x="219" y="127"/>
                  <a:pt x="220" y="128"/>
                </a:cubicBezTo>
                <a:cubicBezTo>
                  <a:pt x="220" y="128"/>
                  <a:pt x="223" y="130"/>
                  <a:pt x="220" y="129"/>
                </a:cubicBezTo>
                <a:cubicBezTo>
                  <a:pt x="219" y="129"/>
                  <a:pt x="218" y="129"/>
                  <a:pt x="218" y="128"/>
                </a:cubicBezTo>
                <a:cubicBezTo>
                  <a:pt x="218" y="128"/>
                  <a:pt x="218" y="128"/>
                  <a:pt x="218" y="128"/>
                </a:cubicBezTo>
                <a:cubicBezTo>
                  <a:pt x="218" y="128"/>
                  <a:pt x="218" y="127"/>
                  <a:pt x="218" y="127"/>
                </a:cubicBezTo>
                <a:cubicBezTo>
                  <a:pt x="218" y="126"/>
                  <a:pt x="218" y="126"/>
                  <a:pt x="218" y="126"/>
                </a:cubicBezTo>
                <a:close/>
                <a:moveTo>
                  <a:pt x="218" y="123"/>
                </a:moveTo>
                <a:cubicBezTo>
                  <a:pt x="219" y="124"/>
                  <a:pt x="220" y="125"/>
                  <a:pt x="222" y="126"/>
                </a:cubicBezTo>
                <a:cubicBezTo>
                  <a:pt x="223" y="127"/>
                  <a:pt x="223" y="126"/>
                  <a:pt x="221" y="126"/>
                </a:cubicBezTo>
                <a:cubicBezTo>
                  <a:pt x="221" y="125"/>
                  <a:pt x="220" y="125"/>
                  <a:pt x="219" y="125"/>
                </a:cubicBezTo>
                <a:cubicBezTo>
                  <a:pt x="219" y="124"/>
                  <a:pt x="218" y="124"/>
                  <a:pt x="218" y="124"/>
                </a:cubicBezTo>
                <a:cubicBezTo>
                  <a:pt x="218" y="124"/>
                  <a:pt x="218" y="123"/>
                  <a:pt x="218" y="123"/>
                </a:cubicBezTo>
                <a:close/>
                <a:moveTo>
                  <a:pt x="215" y="117"/>
                </a:moveTo>
                <a:cubicBezTo>
                  <a:pt x="214" y="117"/>
                  <a:pt x="213" y="117"/>
                  <a:pt x="212" y="117"/>
                </a:cubicBezTo>
                <a:cubicBezTo>
                  <a:pt x="211" y="116"/>
                  <a:pt x="209" y="115"/>
                  <a:pt x="208" y="114"/>
                </a:cubicBezTo>
                <a:cubicBezTo>
                  <a:pt x="206" y="113"/>
                  <a:pt x="206" y="113"/>
                  <a:pt x="208" y="114"/>
                </a:cubicBezTo>
                <a:cubicBezTo>
                  <a:pt x="210" y="114"/>
                  <a:pt x="211" y="115"/>
                  <a:pt x="213" y="116"/>
                </a:cubicBezTo>
                <a:cubicBezTo>
                  <a:pt x="216" y="118"/>
                  <a:pt x="220" y="120"/>
                  <a:pt x="224" y="121"/>
                </a:cubicBezTo>
                <a:cubicBezTo>
                  <a:pt x="224" y="121"/>
                  <a:pt x="224" y="122"/>
                  <a:pt x="224" y="123"/>
                </a:cubicBezTo>
                <a:cubicBezTo>
                  <a:pt x="222" y="122"/>
                  <a:pt x="219" y="121"/>
                  <a:pt x="217" y="121"/>
                </a:cubicBezTo>
                <a:cubicBezTo>
                  <a:pt x="217" y="119"/>
                  <a:pt x="216" y="118"/>
                  <a:pt x="215" y="117"/>
                </a:cubicBezTo>
                <a:close/>
                <a:moveTo>
                  <a:pt x="218" y="78"/>
                </a:moveTo>
                <a:cubicBezTo>
                  <a:pt x="216" y="76"/>
                  <a:pt x="214" y="76"/>
                  <a:pt x="212" y="74"/>
                </a:cubicBezTo>
                <a:cubicBezTo>
                  <a:pt x="208" y="72"/>
                  <a:pt x="213" y="75"/>
                  <a:pt x="214" y="75"/>
                </a:cubicBezTo>
                <a:cubicBezTo>
                  <a:pt x="215" y="76"/>
                  <a:pt x="216" y="76"/>
                  <a:pt x="217" y="76"/>
                </a:cubicBezTo>
                <a:cubicBezTo>
                  <a:pt x="217" y="77"/>
                  <a:pt x="217" y="77"/>
                  <a:pt x="218" y="78"/>
                </a:cubicBezTo>
                <a:close/>
                <a:moveTo>
                  <a:pt x="209" y="61"/>
                </a:moveTo>
                <a:cubicBezTo>
                  <a:pt x="207" y="59"/>
                  <a:pt x="207" y="60"/>
                  <a:pt x="209" y="60"/>
                </a:cubicBezTo>
                <a:cubicBezTo>
                  <a:pt x="209" y="60"/>
                  <a:pt x="209" y="60"/>
                  <a:pt x="209" y="61"/>
                </a:cubicBezTo>
                <a:close/>
                <a:moveTo>
                  <a:pt x="211" y="64"/>
                </a:moveTo>
                <a:cubicBezTo>
                  <a:pt x="210" y="63"/>
                  <a:pt x="210" y="63"/>
                  <a:pt x="209" y="63"/>
                </a:cubicBezTo>
                <a:cubicBezTo>
                  <a:pt x="209" y="62"/>
                  <a:pt x="207" y="61"/>
                  <a:pt x="206" y="61"/>
                </a:cubicBezTo>
                <a:cubicBezTo>
                  <a:pt x="208" y="61"/>
                  <a:pt x="209" y="62"/>
                  <a:pt x="210" y="62"/>
                </a:cubicBezTo>
                <a:cubicBezTo>
                  <a:pt x="210" y="63"/>
                  <a:pt x="211" y="63"/>
                  <a:pt x="211" y="64"/>
                </a:cubicBezTo>
                <a:close/>
                <a:moveTo>
                  <a:pt x="214" y="70"/>
                </a:moveTo>
                <a:cubicBezTo>
                  <a:pt x="212" y="68"/>
                  <a:pt x="210" y="67"/>
                  <a:pt x="208" y="66"/>
                </a:cubicBezTo>
                <a:cubicBezTo>
                  <a:pt x="204" y="63"/>
                  <a:pt x="209" y="65"/>
                  <a:pt x="211" y="66"/>
                </a:cubicBezTo>
                <a:cubicBezTo>
                  <a:pt x="211" y="66"/>
                  <a:pt x="212" y="67"/>
                  <a:pt x="213" y="67"/>
                </a:cubicBezTo>
                <a:cubicBezTo>
                  <a:pt x="213" y="68"/>
                  <a:pt x="214" y="69"/>
                  <a:pt x="214" y="70"/>
                </a:cubicBezTo>
                <a:close/>
                <a:moveTo>
                  <a:pt x="216" y="73"/>
                </a:moveTo>
                <a:cubicBezTo>
                  <a:pt x="214" y="72"/>
                  <a:pt x="212" y="71"/>
                  <a:pt x="209" y="70"/>
                </a:cubicBezTo>
                <a:cubicBezTo>
                  <a:pt x="208" y="69"/>
                  <a:pt x="207" y="69"/>
                  <a:pt x="206" y="68"/>
                </a:cubicBezTo>
                <a:cubicBezTo>
                  <a:pt x="208" y="69"/>
                  <a:pt x="210" y="70"/>
                  <a:pt x="212" y="71"/>
                </a:cubicBezTo>
                <a:cubicBezTo>
                  <a:pt x="213" y="71"/>
                  <a:pt x="214" y="71"/>
                  <a:pt x="215" y="71"/>
                </a:cubicBezTo>
                <a:cubicBezTo>
                  <a:pt x="215" y="72"/>
                  <a:pt x="216" y="73"/>
                  <a:pt x="216" y="73"/>
                </a:cubicBezTo>
                <a:close/>
                <a:moveTo>
                  <a:pt x="220" y="83"/>
                </a:moveTo>
                <a:cubicBezTo>
                  <a:pt x="217" y="81"/>
                  <a:pt x="214" y="80"/>
                  <a:pt x="212" y="79"/>
                </a:cubicBezTo>
                <a:cubicBezTo>
                  <a:pt x="207" y="76"/>
                  <a:pt x="213" y="78"/>
                  <a:pt x="215" y="79"/>
                </a:cubicBezTo>
                <a:cubicBezTo>
                  <a:pt x="216" y="79"/>
                  <a:pt x="217" y="80"/>
                  <a:pt x="219" y="80"/>
                </a:cubicBezTo>
                <a:cubicBezTo>
                  <a:pt x="219" y="81"/>
                  <a:pt x="219" y="82"/>
                  <a:pt x="220" y="83"/>
                </a:cubicBezTo>
                <a:close/>
                <a:moveTo>
                  <a:pt x="209" y="77"/>
                </a:moveTo>
                <a:cubicBezTo>
                  <a:pt x="212" y="80"/>
                  <a:pt x="216" y="81"/>
                  <a:pt x="219" y="84"/>
                </a:cubicBezTo>
                <a:cubicBezTo>
                  <a:pt x="222" y="85"/>
                  <a:pt x="214" y="82"/>
                  <a:pt x="216" y="82"/>
                </a:cubicBezTo>
                <a:cubicBezTo>
                  <a:pt x="215" y="82"/>
                  <a:pt x="214" y="81"/>
                  <a:pt x="213" y="81"/>
                </a:cubicBezTo>
                <a:cubicBezTo>
                  <a:pt x="211" y="80"/>
                  <a:pt x="210" y="80"/>
                  <a:pt x="208" y="80"/>
                </a:cubicBezTo>
                <a:cubicBezTo>
                  <a:pt x="209" y="79"/>
                  <a:pt x="209" y="78"/>
                  <a:pt x="209" y="77"/>
                </a:cubicBezTo>
                <a:close/>
                <a:moveTo>
                  <a:pt x="221" y="88"/>
                </a:moveTo>
                <a:cubicBezTo>
                  <a:pt x="217" y="85"/>
                  <a:pt x="213" y="83"/>
                  <a:pt x="209" y="81"/>
                </a:cubicBezTo>
                <a:cubicBezTo>
                  <a:pt x="208" y="80"/>
                  <a:pt x="207" y="80"/>
                  <a:pt x="210" y="81"/>
                </a:cubicBezTo>
                <a:cubicBezTo>
                  <a:pt x="212" y="81"/>
                  <a:pt x="213" y="82"/>
                  <a:pt x="215" y="83"/>
                </a:cubicBezTo>
                <a:cubicBezTo>
                  <a:pt x="217" y="84"/>
                  <a:pt x="218" y="84"/>
                  <a:pt x="220" y="85"/>
                </a:cubicBezTo>
                <a:cubicBezTo>
                  <a:pt x="220" y="86"/>
                  <a:pt x="221" y="87"/>
                  <a:pt x="221" y="88"/>
                </a:cubicBezTo>
                <a:close/>
                <a:moveTo>
                  <a:pt x="222" y="92"/>
                </a:moveTo>
                <a:cubicBezTo>
                  <a:pt x="218" y="89"/>
                  <a:pt x="212" y="88"/>
                  <a:pt x="207" y="85"/>
                </a:cubicBezTo>
                <a:cubicBezTo>
                  <a:pt x="204" y="83"/>
                  <a:pt x="208" y="84"/>
                  <a:pt x="209" y="84"/>
                </a:cubicBezTo>
                <a:cubicBezTo>
                  <a:pt x="211" y="85"/>
                  <a:pt x="213" y="86"/>
                  <a:pt x="215" y="87"/>
                </a:cubicBezTo>
                <a:cubicBezTo>
                  <a:pt x="217" y="88"/>
                  <a:pt x="219" y="88"/>
                  <a:pt x="221" y="89"/>
                </a:cubicBezTo>
                <a:cubicBezTo>
                  <a:pt x="222" y="90"/>
                  <a:pt x="222" y="91"/>
                  <a:pt x="222" y="92"/>
                </a:cubicBezTo>
                <a:close/>
                <a:moveTo>
                  <a:pt x="223" y="97"/>
                </a:moveTo>
                <a:cubicBezTo>
                  <a:pt x="218" y="93"/>
                  <a:pt x="212" y="91"/>
                  <a:pt x="206" y="88"/>
                </a:cubicBezTo>
                <a:cubicBezTo>
                  <a:pt x="206" y="87"/>
                  <a:pt x="201" y="85"/>
                  <a:pt x="205" y="87"/>
                </a:cubicBezTo>
                <a:cubicBezTo>
                  <a:pt x="207" y="88"/>
                  <a:pt x="210" y="89"/>
                  <a:pt x="213" y="90"/>
                </a:cubicBezTo>
                <a:cubicBezTo>
                  <a:pt x="216" y="91"/>
                  <a:pt x="219" y="93"/>
                  <a:pt x="222" y="94"/>
                </a:cubicBezTo>
                <a:cubicBezTo>
                  <a:pt x="223" y="95"/>
                  <a:pt x="223" y="96"/>
                  <a:pt x="223" y="97"/>
                </a:cubicBezTo>
                <a:close/>
                <a:moveTo>
                  <a:pt x="224" y="102"/>
                </a:moveTo>
                <a:cubicBezTo>
                  <a:pt x="221" y="100"/>
                  <a:pt x="218" y="99"/>
                  <a:pt x="215" y="97"/>
                </a:cubicBezTo>
                <a:cubicBezTo>
                  <a:pt x="212" y="95"/>
                  <a:pt x="209" y="94"/>
                  <a:pt x="206" y="92"/>
                </a:cubicBezTo>
                <a:cubicBezTo>
                  <a:pt x="205" y="91"/>
                  <a:pt x="205" y="91"/>
                  <a:pt x="204" y="91"/>
                </a:cubicBezTo>
                <a:cubicBezTo>
                  <a:pt x="205" y="91"/>
                  <a:pt x="206" y="91"/>
                  <a:pt x="207" y="92"/>
                </a:cubicBezTo>
                <a:cubicBezTo>
                  <a:pt x="210" y="92"/>
                  <a:pt x="212" y="93"/>
                  <a:pt x="215" y="94"/>
                </a:cubicBezTo>
                <a:cubicBezTo>
                  <a:pt x="217" y="96"/>
                  <a:pt x="220" y="97"/>
                  <a:pt x="223" y="98"/>
                </a:cubicBezTo>
                <a:cubicBezTo>
                  <a:pt x="223" y="99"/>
                  <a:pt x="223" y="100"/>
                  <a:pt x="224" y="102"/>
                </a:cubicBezTo>
                <a:close/>
                <a:moveTo>
                  <a:pt x="224" y="106"/>
                </a:moveTo>
                <a:cubicBezTo>
                  <a:pt x="218" y="101"/>
                  <a:pt x="210" y="98"/>
                  <a:pt x="204" y="94"/>
                </a:cubicBezTo>
                <a:cubicBezTo>
                  <a:pt x="199" y="92"/>
                  <a:pt x="205" y="95"/>
                  <a:pt x="206" y="95"/>
                </a:cubicBezTo>
                <a:cubicBezTo>
                  <a:pt x="208" y="96"/>
                  <a:pt x="210" y="97"/>
                  <a:pt x="212" y="98"/>
                </a:cubicBezTo>
                <a:cubicBezTo>
                  <a:pt x="216" y="99"/>
                  <a:pt x="220" y="101"/>
                  <a:pt x="224" y="103"/>
                </a:cubicBezTo>
                <a:cubicBezTo>
                  <a:pt x="224" y="103"/>
                  <a:pt x="224" y="103"/>
                  <a:pt x="224" y="103"/>
                </a:cubicBezTo>
                <a:cubicBezTo>
                  <a:pt x="224" y="104"/>
                  <a:pt x="224" y="105"/>
                  <a:pt x="224" y="106"/>
                </a:cubicBezTo>
                <a:close/>
                <a:moveTo>
                  <a:pt x="203" y="103"/>
                </a:moveTo>
                <a:cubicBezTo>
                  <a:pt x="210" y="107"/>
                  <a:pt x="216" y="110"/>
                  <a:pt x="224" y="112"/>
                </a:cubicBezTo>
                <a:cubicBezTo>
                  <a:pt x="224" y="112"/>
                  <a:pt x="224" y="112"/>
                  <a:pt x="224" y="112"/>
                </a:cubicBezTo>
                <a:cubicBezTo>
                  <a:pt x="224" y="113"/>
                  <a:pt x="224" y="114"/>
                  <a:pt x="224" y="115"/>
                </a:cubicBezTo>
                <a:cubicBezTo>
                  <a:pt x="222" y="113"/>
                  <a:pt x="219" y="111"/>
                  <a:pt x="216" y="110"/>
                </a:cubicBezTo>
                <a:cubicBezTo>
                  <a:pt x="212" y="108"/>
                  <a:pt x="207" y="105"/>
                  <a:pt x="203" y="103"/>
                </a:cubicBezTo>
                <a:close/>
                <a:moveTo>
                  <a:pt x="214" y="104"/>
                </a:moveTo>
                <a:cubicBezTo>
                  <a:pt x="210" y="102"/>
                  <a:pt x="205" y="100"/>
                  <a:pt x="201" y="98"/>
                </a:cubicBezTo>
                <a:cubicBezTo>
                  <a:pt x="201" y="98"/>
                  <a:pt x="201" y="98"/>
                  <a:pt x="201" y="98"/>
                </a:cubicBezTo>
                <a:cubicBezTo>
                  <a:pt x="201" y="98"/>
                  <a:pt x="201" y="98"/>
                  <a:pt x="202" y="98"/>
                </a:cubicBezTo>
                <a:cubicBezTo>
                  <a:pt x="203" y="99"/>
                  <a:pt x="205" y="99"/>
                  <a:pt x="206" y="100"/>
                </a:cubicBezTo>
                <a:cubicBezTo>
                  <a:pt x="207" y="100"/>
                  <a:pt x="209" y="101"/>
                  <a:pt x="210" y="101"/>
                </a:cubicBezTo>
                <a:cubicBezTo>
                  <a:pt x="215" y="103"/>
                  <a:pt x="219" y="106"/>
                  <a:pt x="224" y="107"/>
                </a:cubicBezTo>
                <a:cubicBezTo>
                  <a:pt x="224" y="109"/>
                  <a:pt x="224" y="110"/>
                  <a:pt x="224" y="112"/>
                </a:cubicBezTo>
                <a:cubicBezTo>
                  <a:pt x="221" y="109"/>
                  <a:pt x="217" y="106"/>
                  <a:pt x="214" y="104"/>
                </a:cubicBezTo>
                <a:close/>
                <a:moveTo>
                  <a:pt x="224" y="120"/>
                </a:moveTo>
                <a:cubicBezTo>
                  <a:pt x="218" y="116"/>
                  <a:pt x="212" y="112"/>
                  <a:pt x="206" y="109"/>
                </a:cubicBezTo>
                <a:cubicBezTo>
                  <a:pt x="206" y="109"/>
                  <a:pt x="206" y="109"/>
                  <a:pt x="206" y="109"/>
                </a:cubicBezTo>
                <a:cubicBezTo>
                  <a:pt x="209" y="110"/>
                  <a:pt x="213" y="112"/>
                  <a:pt x="216" y="114"/>
                </a:cubicBezTo>
                <a:cubicBezTo>
                  <a:pt x="219" y="115"/>
                  <a:pt x="221" y="116"/>
                  <a:pt x="224" y="116"/>
                </a:cubicBezTo>
                <a:cubicBezTo>
                  <a:pt x="224" y="116"/>
                  <a:pt x="224" y="116"/>
                  <a:pt x="224" y="116"/>
                </a:cubicBezTo>
                <a:cubicBezTo>
                  <a:pt x="224" y="117"/>
                  <a:pt x="224" y="119"/>
                  <a:pt x="224" y="120"/>
                </a:cubicBezTo>
                <a:close/>
                <a:moveTo>
                  <a:pt x="209" y="119"/>
                </a:moveTo>
                <a:cubicBezTo>
                  <a:pt x="208" y="118"/>
                  <a:pt x="210" y="118"/>
                  <a:pt x="211" y="118"/>
                </a:cubicBezTo>
                <a:cubicBezTo>
                  <a:pt x="210" y="119"/>
                  <a:pt x="210" y="119"/>
                  <a:pt x="209" y="119"/>
                </a:cubicBezTo>
                <a:cubicBezTo>
                  <a:pt x="208" y="120"/>
                  <a:pt x="208" y="120"/>
                  <a:pt x="207" y="119"/>
                </a:cubicBezTo>
                <a:cubicBezTo>
                  <a:pt x="208" y="119"/>
                  <a:pt x="208" y="119"/>
                  <a:pt x="209" y="119"/>
                </a:cubicBezTo>
                <a:cubicBezTo>
                  <a:pt x="209" y="119"/>
                  <a:pt x="209" y="119"/>
                  <a:pt x="209" y="119"/>
                </a:cubicBezTo>
                <a:close/>
                <a:moveTo>
                  <a:pt x="206" y="114"/>
                </a:moveTo>
                <a:cubicBezTo>
                  <a:pt x="207" y="115"/>
                  <a:pt x="209" y="116"/>
                  <a:pt x="210" y="117"/>
                </a:cubicBezTo>
                <a:cubicBezTo>
                  <a:pt x="213" y="118"/>
                  <a:pt x="209" y="117"/>
                  <a:pt x="207" y="117"/>
                </a:cubicBezTo>
                <a:cubicBezTo>
                  <a:pt x="207" y="117"/>
                  <a:pt x="207" y="117"/>
                  <a:pt x="207" y="117"/>
                </a:cubicBezTo>
                <a:cubicBezTo>
                  <a:pt x="208" y="118"/>
                  <a:pt x="208" y="119"/>
                  <a:pt x="207" y="118"/>
                </a:cubicBezTo>
                <a:cubicBezTo>
                  <a:pt x="206" y="117"/>
                  <a:pt x="206" y="115"/>
                  <a:pt x="206" y="114"/>
                </a:cubicBezTo>
                <a:close/>
                <a:moveTo>
                  <a:pt x="206" y="109"/>
                </a:moveTo>
                <a:cubicBezTo>
                  <a:pt x="211" y="113"/>
                  <a:pt x="216" y="116"/>
                  <a:pt x="222" y="119"/>
                </a:cubicBezTo>
                <a:cubicBezTo>
                  <a:pt x="226" y="122"/>
                  <a:pt x="218" y="118"/>
                  <a:pt x="219" y="118"/>
                </a:cubicBezTo>
                <a:cubicBezTo>
                  <a:pt x="217" y="117"/>
                  <a:pt x="216" y="117"/>
                  <a:pt x="214" y="116"/>
                </a:cubicBezTo>
                <a:cubicBezTo>
                  <a:pt x="212" y="114"/>
                  <a:pt x="209" y="113"/>
                  <a:pt x="206" y="112"/>
                </a:cubicBezTo>
                <a:cubicBezTo>
                  <a:pt x="206" y="111"/>
                  <a:pt x="206" y="110"/>
                  <a:pt x="206" y="109"/>
                </a:cubicBezTo>
                <a:close/>
                <a:moveTo>
                  <a:pt x="204" y="104"/>
                </a:moveTo>
                <a:cubicBezTo>
                  <a:pt x="207" y="106"/>
                  <a:pt x="209" y="107"/>
                  <a:pt x="212" y="109"/>
                </a:cubicBezTo>
                <a:cubicBezTo>
                  <a:pt x="216" y="111"/>
                  <a:pt x="220" y="112"/>
                  <a:pt x="223" y="115"/>
                </a:cubicBezTo>
                <a:cubicBezTo>
                  <a:pt x="223" y="115"/>
                  <a:pt x="218" y="113"/>
                  <a:pt x="218" y="114"/>
                </a:cubicBezTo>
                <a:cubicBezTo>
                  <a:pt x="217" y="113"/>
                  <a:pt x="216" y="112"/>
                  <a:pt x="214" y="112"/>
                </a:cubicBezTo>
                <a:cubicBezTo>
                  <a:pt x="212" y="110"/>
                  <a:pt x="208" y="109"/>
                  <a:pt x="206" y="108"/>
                </a:cubicBezTo>
                <a:cubicBezTo>
                  <a:pt x="205" y="107"/>
                  <a:pt x="205" y="107"/>
                  <a:pt x="205" y="106"/>
                </a:cubicBezTo>
                <a:cubicBezTo>
                  <a:pt x="205" y="105"/>
                  <a:pt x="204" y="105"/>
                  <a:pt x="204" y="104"/>
                </a:cubicBezTo>
                <a:close/>
                <a:moveTo>
                  <a:pt x="199" y="97"/>
                </a:moveTo>
                <a:cubicBezTo>
                  <a:pt x="206" y="102"/>
                  <a:pt x="213" y="104"/>
                  <a:pt x="220" y="109"/>
                </a:cubicBezTo>
                <a:cubicBezTo>
                  <a:pt x="225" y="113"/>
                  <a:pt x="222" y="111"/>
                  <a:pt x="219" y="110"/>
                </a:cubicBezTo>
                <a:cubicBezTo>
                  <a:pt x="217" y="109"/>
                  <a:pt x="214" y="108"/>
                  <a:pt x="212" y="107"/>
                </a:cubicBezTo>
                <a:cubicBezTo>
                  <a:pt x="208" y="106"/>
                  <a:pt x="205" y="103"/>
                  <a:pt x="202" y="102"/>
                </a:cubicBezTo>
                <a:cubicBezTo>
                  <a:pt x="202" y="102"/>
                  <a:pt x="202" y="102"/>
                  <a:pt x="201" y="102"/>
                </a:cubicBezTo>
                <a:cubicBezTo>
                  <a:pt x="200" y="101"/>
                  <a:pt x="199" y="99"/>
                  <a:pt x="199" y="97"/>
                </a:cubicBezTo>
                <a:close/>
                <a:moveTo>
                  <a:pt x="199" y="96"/>
                </a:moveTo>
                <a:cubicBezTo>
                  <a:pt x="199" y="96"/>
                  <a:pt x="199" y="96"/>
                  <a:pt x="200" y="95"/>
                </a:cubicBezTo>
                <a:cubicBezTo>
                  <a:pt x="200" y="95"/>
                  <a:pt x="201" y="94"/>
                  <a:pt x="201" y="94"/>
                </a:cubicBezTo>
                <a:cubicBezTo>
                  <a:pt x="205" y="96"/>
                  <a:pt x="208" y="98"/>
                  <a:pt x="212" y="100"/>
                </a:cubicBezTo>
                <a:cubicBezTo>
                  <a:pt x="214" y="101"/>
                  <a:pt x="216" y="102"/>
                  <a:pt x="218" y="103"/>
                </a:cubicBezTo>
                <a:cubicBezTo>
                  <a:pt x="219" y="104"/>
                  <a:pt x="221" y="105"/>
                  <a:pt x="223" y="106"/>
                </a:cubicBezTo>
                <a:cubicBezTo>
                  <a:pt x="215" y="103"/>
                  <a:pt x="207" y="99"/>
                  <a:pt x="199" y="96"/>
                </a:cubicBezTo>
                <a:close/>
                <a:moveTo>
                  <a:pt x="202" y="93"/>
                </a:moveTo>
                <a:cubicBezTo>
                  <a:pt x="202" y="92"/>
                  <a:pt x="202" y="91"/>
                  <a:pt x="202" y="90"/>
                </a:cubicBezTo>
                <a:cubicBezTo>
                  <a:pt x="201" y="88"/>
                  <a:pt x="201" y="87"/>
                  <a:pt x="202" y="86"/>
                </a:cubicBezTo>
                <a:cubicBezTo>
                  <a:pt x="207" y="90"/>
                  <a:pt x="214" y="92"/>
                  <a:pt x="220" y="96"/>
                </a:cubicBezTo>
                <a:cubicBezTo>
                  <a:pt x="225" y="99"/>
                  <a:pt x="220" y="96"/>
                  <a:pt x="218" y="95"/>
                </a:cubicBezTo>
                <a:cubicBezTo>
                  <a:pt x="216" y="94"/>
                  <a:pt x="214" y="93"/>
                  <a:pt x="212" y="92"/>
                </a:cubicBezTo>
                <a:cubicBezTo>
                  <a:pt x="209" y="91"/>
                  <a:pt x="206" y="90"/>
                  <a:pt x="203" y="89"/>
                </a:cubicBezTo>
                <a:cubicBezTo>
                  <a:pt x="202" y="89"/>
                  <a:pt x="202" y="90"/>
                  <a:pt x="202" y="90"/>
                </a:cubicBezTo>
                <a:cubicBezTo>
                  <a:pt x="208" y="95"/>
                  <a:pt x="215" y="97"/>
                  <a:pt x="221" y="101"/>
                </a:cubicBezTo>
                <a:cubicBezTo>
                  <a:pt x="224" y="102"/>
                  <a:pt x="219" y="100"/>
                  <a:pt x="219" y="100"/>
                </a:cubicBezTo>
                <a:cubicBezTo>
                  <a:pt x="216" y="99"/>
                  <a:pt x="213" y="98"/>
                  <a:pt x="211" y="96"/>
                </a:cubicBezTo>
                <a:cubicBezTo>
                  <a:pt x="208" y="95"/>
                  <a:pt x="205" y="94"/>
                  <a:pt x="202" y="93"/>
                </a:cubicBezTo>
                <a:close/>
                <a:moveTo>
                  <a:pt x="202" y="85"/>
                </a:moveTo>
                <a:cubicBezTo>
                  <a:pt x="202" y="84"/>
                  <a:pt x="203" y="83"/>
                  <a:pt x="204" y="83"/>
                </a:cubicBezTo>
                <a:cubicBezTo>
                  <a:pt x="208" y="87"/>
                  <a:pt x="214" y="88"/>
                  <a:pt x="219" y="91"/>
                </a:cubicBezTo>
                <a:cubicBezTo>
                  <a:pt x="224" y="95"/>
                  <a:pt x="219" y="92"/>
                  <a:pt x="218" y="91"/>
                </a:cubicBezTo>
                <a:cubicBezTo>
                  <a:pt x="216" y="90"/>
                  <a:pt x="214" y="90"/>
                  <a:pt x="212" y="89"/>
                </a:cubicBezTo>
                <a:cubicBezTo>
                  <a:pt x="208" y="87"/>
                  <a:pt x="205" y="86"/>
                  <a:pt x="202" y="85"/>
                </a:cubicBezTo>
                <a:close/>
                <a:moveTo>
                  <a:pt x="205" y="82"/>
                </a:moveTo>
                <a:cubicBezTo>
                  <a:pt x="205" y="82"/>
                  <a:pt x="205" y="82"/>
                  <a:pt x="206" y="82"/>
                </a:cubicBezTo>
                <a:cubicBezTo>
                  <a:pt x="207" y="82"/>
                  <a:pt x="207" y="81"/>
                  <a:pt x="208" y="81"/>
                </a:cubicBezTo>
                <a:cubicBezTo>
                  <a:pt x="210" y="82"/>
                  <a:pt x="212" y="83"/>
                  <a:pt x="214" y="84"/>
                </a:cubicBezTo>
                <a:cubicBezTo>
                  <a:pt x="216" y="85"/>
                  <a:pt x="217" y="86"/>
                  <a:pt x="218" y="87"/>
                </a:cubicBezTo>
                <a:cubicBezTo>
                  <a:pt x="219" y="87"/>
                  <a:pt x="223" y="89"/>
                  <a:pt x="219" y="88"/>
                </a:cubicBezTo>
                <a:cubicBezTo>
                  <a:pt x="214" y="86"/>
                  <a:pt x="210" y="83"/>
                  <a:pt x="205" y="82"/>
                </a:cubicBezTo>
                <a:close/>
                <a:moveTo>
                  <a:pt x="207" y="69"/>
                </a:moveTo>
                <a:cubicBezTo>
                  <a:pt x="209" y="70"/>
                  <a:pt x="211" y="71"/>
                  <a:pt x="213" y="72"/>
                </a:cubicBezTo>
                <a:cubicBezTo>
                  <a:pt x="214" y="73"/>
                  <a:pt x="215" y="74"/>
                  <a:pt x="216" y="74"/>
                </a:cubicBezTo>
                <a:cubicBezTo>
                  <a:pt x="216" y="75"/>
                  <a:pt x="216" y="75"/>
                  <a:pt x="216" y="75"/>
                </a:cubicBezTo>
                <a:cubicBezTo>
                  <a:pt x="215" y="75"/>
                  <a:pt x="214" y="74"/>
                  <a:pt x="213" y="74"/>
                </a:cubicBezTo>
                <a:cubicBezTo>
                  <a:pt x="212" y="73"/>
                  <a:pt x="210" y="73"/>
                  <a:pt x="209" y="72"/>
                </a:cubicBezTo>
                <a:cubicBezTo>
                  <a:pt x="209" y="72"/>
                  <a:pt x="208" y="73"/>
                  <a:pt x="209" y="73"/>
                </a:cubicBezTo>
                <a:cubicBezTo>
                  <a:pt x="211" y="75"/>
                  <a:pt x="215" y="78"/>
                  <a:pt x="218" y="79"/>
                </a:cubicBezTo>
                <a:cubicBezTo>
                  <a:pt x="218" y="79"/>
                  <a:pt x="218" y="79"/>
                  <a:pt x="218" y="79"/>
                </a:cubicBezTo>
                <a:cubicBezTo>
                  <a:pt x="215" y="78"/>
                  <a:pt x="212" y="77"/>
                  <a:pt x="209" y="76"/>
                </a:cubicBezTo>
                <a:cubicBezTo>
                  <a:pt x="209" y="75"/>
                  <a:pt x="209" y="74"/>
                  <a:pt x="208" y="73"/>
                </a:cubicBezTo>
                <a:cubicBezTo>
                  <a:pt x="208" y="72"/>
                  <a:pt x="207" y="70"/>
                  <a:pt x="207" y="69"/>
                </a:cubicBezTo>
                <a:close/>
                <a:moveTo>
                  <a:pt x="205" y="64"/>
                </a:moveTo>
                <a:cubicBezTo>
                  <a:pt x="207" y="67"/>
                  <a:pt x="209" y="68"/>
                  <a:pt x="212" y="69"/>
                </a:cubicBezTo>
                <a:cubicBezTo>
                  <a:pt x="216" y="71"/>
                  <a:pt x="212" y="70"/>
                  <a:pt x="209" y="69"/>
                </a:cubicBezTo>
                <a:cubicBezTo>
                  <a:pt x="208" y="68"/>
                  <a:pt x="207" y="68"/>
                  <a:pt x="206" y="68"/>
                </a:cubicBezTo>
                <a:cubicBezTo>
                  <a:pt x="206" y="66"/>
                  <a:pt x="205" y="65"/>
                  <a:pt x="205" y="64"/>
                </a:cubicBezTo>
                <a:close/>
                <a:moveTo>
                  <a:pt x="205" y="61"/>
                </a:moveTo>
                <a:cubicBezTo>
                  <a:pt x="207" y="62"/>
                  <a:pt x="209" y="63"/>
                  <a:pt x="211" y="65"/>
                </a:cubicBezTo>
                <a:cubicBezTo>
                  <a:pt x="212" y="65"/>
                  <a:pt x="212" y="66"/>
                  <a:pt x="212" y="66"/>
                </a:cubicBezTo>
                <a:cubicBezTo>
                  <a:pt x="211" y="65"/>
                  <a:pt x="209" y="65"/>
                  <a:pt x="208" y="64"/>
                </a:cubicBezTo>
                <a:cubicBezTo>
                  <a:pt x="207" y="64"/>
                  <a:pt x="206" y="63"/>
                  <a:pt x="205" y="63"/>
                </a:cubicBezTo>
                <a:cubicBezTo>
                  <a:pt x="205" y="63"/>
                  <a:pt x="205" y="63"/>
                  <a:pt x="205" y="63"/>
                </a:cubicBezTo>
                <a:cubicBezTo>
                  <a:pt x="205" y="63"/>
                  <a:pt x="205" y="62"/>
                  <a:pt x="205" y="62"/>
                </a:cubicBezTo>
                <a:cubicBezTo>
                  <a:pt x="205" y="62"/>
                  <a:pt x="205" y="61"/>
                  <a:pt x="205" y="61"/>
                </a:cubicBezTo>
                <a:close/>
                <a:moveTo>
                  <a:pt x="206" y="56"/>
                </a:moveTo>
                <a:cubicBezTo>
                  <a:pt x="206" y="57"/>
                  <a:pt x="207" y="58"/>
                  <a:pt x="208" y="59"/>
                </a:cubicBezTo>
                <a:cubicBezTo>
                  <a:pt x="207" y="59"/>
                  <a:pt x="206" y="59"/>
                  <a:pt x="206" y="59"/>
                </a:cubicBezTo>
                <a:cubicBezTo>
                  <a:pt x="205" y="59"/>
                  <a:pt x="205" y="59"/>
                  <a:pt x="205" y="59"/>
                </a:cubicBezTo>
                <a:cubicBezTo>
                  <a:pt x="206" y="60"/>
                  <a:pt x="207" y="60"/>
                  <a:pt x="208" y="61"/>
                </a:cubicBezTo>
                <a:cubicBezTo>
                  <a:pt x="207" y="60"/>
                  <a:pt x="206" y="60"/>
                  <a:pt x="205" y="60"/>
                </a:cubicBezTo>
                <a:cubicBezTo>
                  <a:pt x="205" y="59"/>
                  <a:pt x="205" y="57"/>
                  <a:pt x="206" y="56"/>
                </a:cubicBezTo>
                <a:close/>
                <a:moveTo>
                  <a:pt x="100" y="206"/>
                </a:moveTo>
                <a:cubicBezTo>
                  <a:pt x="59" y="196"/>
                  <a:pt x="26" y="163"/>
                  <a:pt x="21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23" y="115"/>
                  <a:pt x="24" y="110"/>
                  <a:pt x="29" y="105"/>
                </a:cubicBezTo>
                <a:cubicBezTo>
                  <a:pt x="32" y="103"/>
                  <a:pt x="35" y="100"/>
                  <a:pt x="37" y="96"/>
                </a:cubicBezTo>
                <a:cubicBezTo>
                  <a:pt x="39" y="92"/>
                  <a:pt x="41" y="86"/>
                  <a:pt x="45" y="83"/>
                </a:cubicBezTo>
                <a:cubicBezTo>
                  <a:pt x="49" y="82"/>
                  <a:pt x="46" y="89"/>
                  <a:pt x="46" y="88"/>
                </a:cubicBezTo>
                <a:cubicBezTo>
                  <a:pt x="46" y="89"/>
                  <a:pt x="45" y="90"/>
                  <a:pt x="45" y="90"/>
                </a:cubicBezTo>
                <a:cubicBezTo>
                  <a:pt x="44" y="91"/>
                  <a:pt x="43" y="93"/>
                  <a:pt x="42" y="94"/>
                </a:cubicBezTo>
                <a:cubicBezTo>
                  <a:pt x="40" y="97"/>
                  <a:pt x="37" y="101"/>
                  <a:pt x="38" y="106"/>
                </a:cubicBezTo>
                <a:cubicBezTo>
                  <a:pt x="39" y="109"/>
                  <a:pt x="44" y="111"/>
                  <a:pt x="47" y="111"/>
                </a:cubicBezTo>
                <a:cubicBezTo>
                  <a:pt x="50" y="112"/>
                  <a:pt x="55" y="113"/>
                  <a:pt x="57" y="110"/>
                </a:cubicBezTo>
                <a:cubicBezTo>
                  <a:pt x="60" y="107"/>
                  <a:pt x="60" y="104"/>
                  <a:pt x="60" y="101"/>
                </a:cubicBezTo>
                <a:cubicBezTo>
                  <a:pt x="60" y="95"/>
                  <a:pt x="59" y="88"/>
                  <a:pt x="62" y="83"/>
                </a:cubicBezTo>
                <a:cubicBezTo>
                  <a:pt x="65" y="83"/>
                  <a:pt x="66" y="85"/>
                  <a:pt x="65" y="87"/>
                </a:cubicBezTo>
                <a:cubicBezTo>
                  <a:pt x="65" y="87"/>
                  <a:pt x="65" y="88"/>
                  <a:pt x="65" y="88"/>
                </a:cubicBezTo>
                <a:cubicBezTo>
                  <a:pt x="64" y="90"/>
                  <a:pt x="64" y="91"/>
                  <a:pt x="63" y="93"/>
                </a:cubicBezTo>
                <a:cubicBezTo>
                  <a:pt x="62" y="95"/>
                  <a:pt x="61" y="97"/>
                  <a:pt x="60" y="99"/>
                </a:cubicBezTo>
                <a:cubicBezTo>
                  <a:pt x="60" y="102"/>
                  <a:pt x="61" y="106"/>
                  <a:pt x="60" y="109"/>
                </a:cubicBezTo>
                <a:cubicBezTo>
                  <a:pt x="58" y="112"/>
                  <a:pt x="56" y="114"/>
                  <a:pt x="55" y="117"/>
                </a:cubicBezTo>
                <a:cubicBezTo>
                  <a:pt x="53" y="120"/>
                  <a:pt x="52" y="123"/>
                  <a:pt x="54" y="126"/>
                </a:cubicBezTo>
                <a:cubicBezTo>
                  <a:pt x="58" y="133"/>
                  <a:pt x="66" y="134"/>
                  <a:pt x="72" y="138"/>
                </a:cubicBezTo>
                <a:cubicBezTo>
                  <a:pt x="78" y="142"/>
                  <a:pt x="74" y="148"/>
                  <a:pt x="77" y="153"/>
                </a:cubicBezTo>
                <a:cubicBezTo>
                  <a:pt x="80" y="157"/>
                  <a:pt x="84" y="159"/>
                  <a:pt x="89" y="161"/>
                </a:cubicBezTo>
                <a:cubicBezTo>
                  <a:pt x="95" y="164"/>
                  <a:pt x="101" y="167"/>
                  <a:pt x="107" y="172"/>
                </a:cubicBezTo>
                <a:cubicBezTo>
                  <a:pt x="111" y="175"/>
                  <a:pt x="116" y="178"/>
                  <a:pt x="121" y="178"/>
                </a:cubicBezTo>
                <a:cubicBezTo>
                  <a:pt x="126" y="179"/>
                  <a:pt x="132" y="178"/>
                  <a:pt x="134" y="173"/>
                </a:cubicBezTo>
                <a:cubicBezTo>
                  <a:pt x="137" y="167"/>
                  <a:pt x="136" y="160"/>
                  <a:pt x="134" y="153"/>
                </a:cubicBezTo>
                <a:cubicBezTo>
                  <a:pt x="133" y="150"/>
                  <a:pt x="133" y="146"/>
                  <a:pt x="131" y="143"/>
                </a:cubicBezTo>
                <a:cubicBezTo>
                  <a:pt x="130" y="139"/>
                  <a:pt x="126" y="134"/>
                  <a:pt x="126" y="130"/>
                </a:cubicBezTo>
                <a:cubicBezTo>
                  <a:pt x="126" y="126"/>
                  <a:pt x="127" y="123"/>
                  <a:pt x="127" y="120"/>
                </a:cubicBezTo>
                <a:cubicBezTo>
                  <a:pt x="126" y="118"/>
                  <a:pt x="126" y="116"/>
                  <a:pt x="125" y="113"/>
                </a:cubicBezTo>
                <a:cubicBezTo>
                  <a:pt x="123" y="108"/>
                  <a:pt x="120" y="100"/>
                  <a:pt x="126" y="97"/>
                </a:cubicBezTo>
                <a:cubicBezTo>
                  <a:pt x="134" y="92"/>
                  <a:pt x="149" y="95"/>
                  <a:pt x="154" y="85"/>
                </a:cubicBezTo>
                <a:cubicBezTo>
                  <a:pt x="163" y="65"/>
                  <a:pt x="136" y="46"/>
                  <a:pt x="120" y="43"/>
                </a:cubicBezTo>
                <a:cubicBezTo>
                  <a:pt x="115" y="41"/>
                  <a:pt x="110" y="41"/>
                  <a:pt x="105" y="43"/>
                </a:cubicBezTo>
                <a:cubicBezTo>
                  <a:pt x="101" y="44"/>
                  <a:pt x="98" y="48"/>
                  <a:pt x="95" y="51"/>
                </a:cubicBezTo>
                <a:cubicBezTo>
                  <a:pt x="91" y="56"/>
                  <a:pt x="87" y="60"/>
                  <a:pt x="81" y="63"/>
                </a:cubicBezTo>
                <a:cubicBezTo>
                  <a:pt x="76" y="65"/>
                  <a:pt x="70" y="67"/>
                  <a:pt x="65" y="70"/>
                </a:cubicBezTo>
                <a:cubicBezTo>
                  <a:pt x="65" y="70"/>
                  <a:pt x="65" y="70"/>
                  <a:pt x="65" y="70"/>
                </a:cubicBezTo>
                <a:cubicBezTo>
                  <a:pt x="62" y="68"/>
                  <a:pt x="62" y="66"/>
                  <a:pt x="64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8" y="64"/>
                  <a:pt x="72" y="62"/>
                  <a:pt x="72" y="59"/>
                </a:cubicBezTo>
                <a:cubicBezTo>
                  <a:pt x="72" y="56"/>
                  <a:pt x="71" y="54"/>
                  <a:pt x="68" y="54"/>
                </a:cubicBezTo>
                <a:cubicBezTo>
                  <a:pt x="65" y="55"/>
                  <a:pt x="63" y="58"/>
                  <a:pt x="60" y="60"/>
                </a:cubicBezTo>
                <a:cubicBezTo>
                  <a:pt x="56" y="62"/>
                  <a:pt x="58" y="56"/>
                  <a:pt x="59" y="56"/>
                </a:cubicBezTo>
                <a:cubicBezTo>
                  <a:pt x="60" y="55"/>
                  <a:pt x="61" y="54"/>
                  <a:pt x="62" y="54"/>
                </a:cubicBezTo>
                <a:cubicBezTo>
                  <a:pt x="63" y="52"/>
                  <a:pt x="66" y="51"/>
                  <a:pt x="68" y="51"/>
                </a:cubicBezTo>
                <a:cubicBezTo>
                  <a:pt x="71" y="50"/>
                  <a:pt x="74" y="56"/>
                  <a:pt x="77" y="53"/>
                </a:cubicBezTo>
                <a:cubicBezTo>
                  <a:pt x="82" y="50"/>
                  <a:pt x="81" y="44"/>
                  <a:pt x="85" y="41"/>
                </a:cubicBezTo>
                <a:cubicBezTo>
                  <a:pt x="89" y="37"/>
                  <a:pt x="93" y="38"/>
                  <a:pt x="97" y="41"/>
                </a:cubicBezTo>
                <a:cubicBezTo>
                  <a:pt x="98" y="41"/>
                  <a:pt x="100" y="42"/>
                  <a:pt x="101" y="42"/>
                </a:cubicBezTo>
                <a:cubicBezTo>
                  <a:pt x="105" y="42"/>
                  <a:pt x="109" y="41"/>
                  <a:pt x="112" y="40"/>
                </a:cubicBezTo>
                <a:cubicBezTo>
                  <a:pt x="117" y="37"/>
                  <a:pt x="117" y="31"/>
                  <a:pt x="111" y="31"/>
                </a:cubicBezTo>
                <a:cubicBezTo>
                  <a:pt x="108" y="31"/>
                  <a:pt x="105" y="33"/>
                  <a:pt x="102" y="33"/>
                </a:cubicBezTo>
                <a:cubicBezTo>
                  <a:pt x="98" y="33"/>
                  <a:pt x="100" y="30"/>
                  <a:pt x="100" y="28"/>
                </a:cubicBezTo>
                <a:cubicBezTo>
                  <a:pt x="100" y="26"/>
                  <a:pt x="100" y="25"/>
                  <a:pt x="99" y="24"/>
                </a:cubicBezTo>
                <a:cubicBezTo>
                  <a:pt x="96" y="22"/>
                  <a:pt x="92" y="27"/>
                  <a:pt x="90" y="28"/>
                </a:cubicBezTo>
                <a:cubicBezTo>
                  <a:pt x="87" y="29"/>
                  <a:pt x="83" y="31"/>
                  <a:pt x="80" y="31"/>
                </a:cubicBezTo>
                <a:cubicBezTo>
                  <a:pt x="79" y="30"/>
                  <a:pt x="80" y="29"/>
                  <a:pt x="81" y="29"/>
                </a:cubicBezTo>
                <a:cubicBezTo>
                  <a:pt x="81" y="29"/>
                  <a:pt x="82" y="29"/>
                  <a:pt x="82" y="29"/>
                </a:cubicBezTo>
                <a:cubicBezTo>
                  <a:pt x="83" y="30"/>
                  <a:pt x="84" y="30"/>
                  <a:pt x="84" y="29"/>
                </a:cubicBezTo>
                <a:cubicBezTo>
                  <a:pt x="86" y="29"/>
                  <a:pt x="89" y="26"/>
                  <a:pt x="87" y="25"/>
                </a:cubicBezTo>
                <a:cubicBezTo>
                  <a:pt x="85" y="23"/>
                  <a:pt x="84" y="23"/>
                  <a:pt x="82" y="22"/>
                </a:cubicBezTo>
                <a:cubicBezTo>
                  <a:pt x="115" y="9"/>
                  <a:pt x="155" y="12"/>
                  <a:pt x="184" y="34"/>
                </a:cubicBezTo>
                <a:cubicBezTo>
                  <a:pt x="191" y="39"/>
                  <a:pt x="198" y="45"/>
                  <a:pt x="203" y="52"/>
                </a:cubicBezTo>
                <a:cubicBezTo>
                  <a:pt x="203" y="56"/>
                  <a:pt x="202" y="60"/>
                  <a:pt x="202" y="64"/>
                </a:cubicBezTo>
                <a:cubicBezTo>
                  <a:pt x="202" y="66"/>
                  <a:pt x="203" y="69"/>
                  <a:pt x="204" y="71"/>
                </a:cubicBezTo>
                <a:cubicBezTo>
                  <a:pt x="206" y="73"/>
                  <a:pt x="207" y="78"/>
                  <a:pt x="203" y="80"/>
                </a:cubicBezTo>
                <a:cubicBezTo>
                  <a:pt x="202" y="80"/>
                  <a:pt x="202" y="80"/>
                  <a:pt x="201" y="81"/>
                </a:cubicBezTo>
                <a:cubicBezTo>
                  <a:pt x="200" y="81"/>
                  <a:pt x="199" y="83"/>
                  <a:pt x="198" y="85"/>
                </a:cubicBezTo>
                <a:cubicBezTo>
                  <a:pt x="198" y="86"/>
                  <a:pt x="198" y="88"/>
                  <a:pt x="199" y="90"/>
                </a:cubicBezTo>
                <a:cubicBezTo>
                  <a:pt x="199" y="92"/>
                  <a:pt x="197" y="93"/>
                  <a:pt x="197" y="94"/>
                </a:cubicBezTo>
                <a:cubicBezTo>
                  <a:pt x="195" y="98"/>
                  <a:pt x="197" y="102"/>
                  <a:pt x="199" y="104"/>
                </a:cubicBezTo>
                <a:cubicBezTo>
                  <a:pt x="202" y="107"/>
                  <a:pt x="203" y="110"/>
                  <a:pt x="203" y="114"/>
                </a:cubicBezTo>
                <a:cubicBezTo>
                  <a:pt x="203" y="116"/>
                  <a:pt x="203" y="118"/>
                  <a:pt x="204" y="120"/>
                </a:cubicBezTo>
                <a:cubicBezTo>
                  <a:pt x="205" y="122"/>
                  <a:pt x="207" y="123"/>
                  <a:pt x="209" y="123"/>
                </a:cubicBezTo>
                <a:cubicBezTo>
                  <a:pt x="210" y="123"/>
                  <a:pt x="211" y="122"/>
                  <a:pt x="212" y="121"/>
                </a:cubicBezTo>
                <a:cubicBezTo>
                  <a:pt x="215" y="118"/>
                  <a:pt x="215" y="125"/>
                  <a:pt x="215" y="127"/>
                </a:cubicBezTo>
                <a:cubicBezTo>
                  <a:pt x="215" y="129"/>
                  <a:pt x="214" y="132"/>
                  <a:pt x="215" y="134"/>
                </a:cubicBezTo>
                <a:cubicBezTo>
                  <a:pt x="216" y="137"/>
                  <a:pt x="217" y="140"/>
                  <a:pt x="218" y="144"/>
                </a:cubicBezTo>
                <a:cubicBezTo>
                  <a:pt x="218" y="144"/>
                  <a:pt x="218" y="144"/>
                  <a:pt x="218" y="145"/>
                </a:cubicBezTo>
                <a:cubicBezTo>
                  <a:pt x="217" y="147"/>
                  <a:pt x="216" y="150"/>
                  <a:pt x="214" y="153"/>
                </a:cubicBezTo>
                <a:cubicBezTo>
                  <a:pt x="193" y="194"/>
                  <a:pt x="145" y="216"/>
                  <a:pt x="100" y="206"/>
                </a:cubicBezTo>
                <a:close/>
                <a:moveTo>
                  <a:pt x="161" y="204"/>
                </a:moveTo>
                <a:cubicBezTo>
                  <a:pt x="162" y="204"/>
                  <a:pt x="163" y="203"/>
                  <a:pt x="164" y="203"/>
                </a:cubicBezTo>
                <a:cubicBezTo>
                  <a:pt x="165" y="205"/>
                  <a:pt x="167" y="207"/>
                  <a:pt x="168" y="209"/>
                </a:cubicBezTo>
                <a:cubicBezTo>
                  <a:pt x="170" y="211"/>
                  <a:pt x="174" y="216"/>
                  <a:pt x="172" y="218"/>
                </a:cubicBezTo>
                <a:cubicBezTo>
                  <a:pt x="169" y="223"/>
                  <a:pt x="163" y="209"/>
                  <a:pt x="161" y="204"/>
                </a:cubicBezTo>
                <a:close/>
                <a:moveTo>
                  <a:pt x="128" y="221"/>
                </a:moveTo>
                <a:cubicBezTo>
                  <a:pt x="128" y="222"/>
                  <a:pt x="128" y="222"/>
                  <a:pt x="128" y="223"/>
                </a:cubicBezTo>
                <a:cubicBezTo>
                  <a:pt x="125" y="223"/>
                  <a:pt x="122" y="222"/>
                  <a:pt x="119" y="221"/>
                </a:cubicBezTo>
                <a:cubicBezTo>
                  <a:pt x="121" y="221"/>
                  <a:pt x="124" y="221"/>
                  <a:pt x="126" y="221"/>
                </a:cubicBezTo>
                <a:cubicBezTo>
                  <a:pt x="127" y="221"/>
                  <a:pt x="127" y="221"/>
                  <a:pt x="128" y="221"/>
                </a:cubicBezTo>
                <a:close/>
                <a:moveTo>
                  <a:pt x="115" y="227"/>
                </a:moveTo>
                <a:cubicBezTo>
                  <a:pt x="119" y="228"/>
                  <a:pt x="123" y="230"/>
                  <a:pt x="126" y="232"/>
                </a:cubicBezTo>
                <a:cubicBezTo>
                  <a:pt x="127" y="232"/>
                  <a:pt x="129" y="233"/>
                  <a:pt x="130" y="234"/>
                </a:cubicBezTo>
                <a:cubicBezTo>
                  <a:pt x="131" y="234"/>
                  <a:pt x="131" y="234"/>
                  <a:pt x="131" y="234"/>
                </a:cubicBezTo>
                <a:cubicBezTo>
                  <a:pt x="131" y="234"/>
                  <a:pt x="131" y="234"/>
                  <a:pt x="131" y="234"/>
                </a:cubicBezTo>
                <a:cubicBezTo>
                  <a:pt x="125" y="233"/>
                  <a:pt x="120" y="231"/>
                  <a:pt x="115" y="229"/>
                </a:cubicBezTo>
                <a:cubicBezTo>
                  <a:pt x="115" y="228"/>
                  <a:pt x="115" y="227"/>
                  <a:pt x="115" y="227"/>
                </a:cubicBezTo>
                <a:cubicBezTo>
                  <a:pt x="115" y="227"/>
                  <a:pt x="115" y="227"/>
                  <a:pt x="115" y="227"/>
                </a:cubicBezTo>
                <a:close/>
                <a:moveTo>
                  <a:pt x="114" y="230"/>
                </a:moveTo>
                <a:cubicBezTo>
                  <a:pt x="118" y="231"/>
                  <a:pt x="121" y="233"/>
                  <a:pt x="124" y="234"/>
                </a:cubicBezTo>
                <a:cubicBezTo>
                  <a:pt x="126" y="235"/>
                  <a:pt x="130" y="237"/>
                  <a:pt x="132" y="237"/>
                </a:cubicBezTo>
                <a:cubicBezTo>
                  <a:pt x="132" y="237"/>
                  <a:pt x="132" y="237"/>
                  <a:pt x="132" y="237"/>
                </a:cubicBezTo>
                <a:cubicBezTo>
                  <a:pt x="126" y="237"/>
                  <a:pt x="120" y="235"/>
                  <a:pt x="114" y="233"/>
                </a:cubicBezTo>
                <a:cubicBezTo>
                  <a:pt x="114" y="233"/>
                  <a:pt x="114" y="233"/>
                  <a:pt x="114" y="233"/>
                </a:cubicBezTo>
                <a:cubicBezTo>
                  <a:pt x="114" y="232"/>
                  <a:pt x="114" y="231"/>
                  <a:pt x="114" y="230"/>
                </a:cubicBezTo>
                <a:close/>
                <a:moveTo>
                  <a:pt x="109" y="246"/>
                </a:moveTo>
                <a:cubicBezTo>
                  <a:pt x="119" y="252"/>
                  <a:pt x="131" y="255"/>
                  <a:pt x="142" y="259"/>
                </a:cubicBezTo>
                <a:cubicBezTo>
                  <a:pt x="148" y="261"/>
                  <a:pt x="154" y="263"/>
                  <a:pt x="160" y="265"/>
                </a:cubicBezTo>
                <a:cubicBezTo>
                  <a:pt x="166" y="267"/>
                  <a:pt x="173" y="270"/>
                  <a:pt x="178" y="271"/>
                </a:cubicBezTo>
                <a:cubicBezTo>
                  <a:pt x="164" y="268"/>
                  <a:pt x="151" y="264"/>
                  <a:pt x="137" y="259"/>
                </a:cubicBezTo>
                <a:cubicBezTo>
                  <a:pt x="131" y="257"/>
                  <a:pt x="124" y="255"/>
                  <a:pt x="118" y="253"/>
                </a:cubicBezTo>
                <a:cubicBezTo>
                  <a:pt x="115" y="253"/>
                  <a:pt x="113" y="252"/>
                  <a:pt x="110" y="252"/>
                </a:cubicBezTo>
                <a:cubicBezTo>
                  <a:pt x="107" y="251"/>
                  <a:pt x="103" y="249"/>
                  <a:pt x="99" y="248"/>
                </a:cubicBezTo>
                <a:cubicBezTo>
                  <a:pt x="103" y="247"/>
                  <a:pt x="106" y="247"/>
                  <a:pt x="109" y="246"/>
                </a:cubicBezTo>
                <a:close/>
                <a:moveTo>
                  <a:pt x="98" y="248"/>
                </a:moveTo>
                <a:cubicBezTo>
                  <a:pt x="102" y="250"/>
                  <a:pt x="105" y="251"/>
                  <a:pt x="109" y="252"/>
                </a:cubicBezTo>
                <a:cubicBezTo>
                  <a:pt x="112" y="253"/>
                  <a:pt x="114" y="254"/>
                  <a:pt x="116" y="255"/>
                </a:cubicBezTo>
                <a:cubicBezTo>
                  <a:pt x="122" y="257"/>
                  <a:pt x="128" y="259"/>
                  <a:pt x="134" y="261"/>
                </a:cubicBezTo>
                <a:cubicBezTo>
                  <a:pt x="141" y="264"/>
                  <a:pt x="148" y="266"/>
                  <a:pt x="154" y="268"/>
                </a:cubicBezTo>
                <a:cubicBezTo>
                  <a:pt x="158" y="269"/>
                  <a:pt x="161" y="270"/>
                  <a:pt x="164" y="271"/>
                </a:cubicBezTo>
                <a:cubicBezTo>
                  <a:pt x="166" y="272"/>
                  <a:pt x="167" y="272"/>
                  <a:pt x="169" y="273"/>
                </a:cubicBezTo>
                <a:cubicBezTo>
                  <a:pt x="168" y="272"/>
                  <a:pt x="167" y="272"/>
                  <a:pt x="166" y="272"/>
                </a:cubicBezTo>
                <a:cubicBezTo>
                  <a:pt x="152" y="270"/>
                  <a:pt x="140" y="265"/>
                  <a:pt x="127" y="260"/>
                </a:cubicBezTo>
                <a:cubicBezTo>
                  <a:pt x="115" y="256"/>
                  <a:pt x="103" y="253"/>
                  <a:pt x="90" y="250"/>
                </a:cubicBezTo>
                <a:cubicBezTo>
                  <a:pt x="93" y="249"/>
                  <a:pt x="95" y="249"/>
                  <a:pt x="98" y="248"/>
                </a:cubicBezTo>
                <a:close/>
                <a:moveTo>
                  <a:pt x="89" y="250"/>
                </a:moveTo>
                <a:cubicBezTo>
                  <a:pt x="89" y="250"/>
                  <a:pt x="89" y="250"/>
                  <a:pt x="89" y="250"/>
                </a:cubicBezTo>
                <a:cubicBezTo>
                  <a:pt x="101" y="254"/>
                  <a:pt x="112" y="259"/>
                  <a:pt x="124" y="263"/>
                </a:cubicBezTo>
                <a:cubicBezTo>
                  <a:pt x="130" y="266"/>
                  <a:pt x="136" y="268"/>
                  <a:pt x="142" y="269"/>
                </a:cubicBezTo>
                <a:cubicBezTo>
                  <a:pt x="145" y="270"/>
                  <a:pt x="147" y="271"/>
                  <a:pt x="150" y="272"/>
                </a:cubicBezTo>
                <a:cubicBezTo>
                  <a:pt x="151" y="272"/>
                  <a:pt x="157" y="274"/>
                  <a:pt x="153" y="273"/>
                </a:cubicBezTo>
                <a:cubicBezTo>
                  <a:pt x="147" y="271"/>
                  <a:pt x="141" y="269"/>
                  <a:pt x="135" y="268"/>
                </a:cubicBezTo>
                <a:cubicBezTo>
                  <a:pt x="129" y="266"/>
                  <a:pt x="124" y="264"/>
                  <a:pt x="118" y="262"/>
                </a:cubicBezTo>
                <a:cubicBezTo>
                  <a:pt x="107" y="258"/>
                  <a:pt x="95" y="254"/>
                  <a:pt x="83" y="252"/>
                </a:cubicBezTo>
                <a:cubicBezTo>
                  <a:pt x="85" y="251"/>
                  <a:pt x="87" y="251"/>
                  <a:pt x="89" y="250"/>
                </a:cubicBezTo>
                <a:close/>
                <a:moveTo>
                  <a:pt x="72" y="256"/>
                </a:moveTo>
                <a:cubicBezTo>
                  <a:pt x="75" y="257"/>
                  <a:pt x="78" y="258"/>
                  <a:pt x="81" y="259"/>
                </a:cubicBezTo>
                <a:cubicBezTo>
                  <a:pt x="86" y="261"/>
                  <a:pt x="90" y="263"/>
                  <a:pt x="94" y="265"/>
                </a:cubicBezTo>
                <a:cubicBezTo>
                  <a:pt x="99" y="267"/>
                  <a:pt x="104" y="269"/>
                  <a:pt x="108" y="271"/>
                </a:cubicBezTo>
                <a:cubicBezTo>
                  <a:pt x="104" y="270"/>
                  <a:pt x="100" y="268"/>
                  <a:pt x="96" y="267"/>
                </a:cubicBezTo>
                <a:cubicBezTo>
                  <a:pt x="86" y="264"/>
                  <a:pt x="77" y="260"/>
                  <a:pt x="67" y="257"/>
                </a:cubicBezTo>
                <a:cubicBezTo>
                  <a:pt x="69" y="257"/>
                  <a:pt x="71" y="256"/>
                  <a:pt x="72" y="256"/>
                </a:cubicBezTo>
                <a:close/>
                <a:moveTo>
                  <a:pt x="63" y="259"/>
                </a:moveTo>
                <a:cubicBezTo>
                  <a:pt x="71" y="266"/>
                  <a:pt x="82" y="268"/>
                  <a:pt x="91" y="273"/>
                </a:cubicBezTo>
                <a:cubicBezTo>
                  <a:pt x="92" y="274"/>
                  <a:pt x="94" y="275"/>
                  <a:pt x="95" y="275"/>
                </a:cubicBezTo>
                <a:cubicBezTo>
                  <a:pt x="93" y="275"/>
                  <a:pt x="91" y="274"/>
                  <a:pt x="90" y="274"/>
                </a:cubicBezTo>
                <a:cubicBezTo>
                  <a:pt x="87" y="273"/>
                  <a:pt x="84" y="272"/>
                  <a:pt x="81" y="270"/>
                </a:cubicBezTo>
                <a:cubicBezTo>
                  <a:pt x="77" y="268"/>
                  <a:pt x="72" y="267"/>
                  <a:pt x="67" y="266"/>
                </a:cubicBezTo>
                <a:cubicBezTo>
                  <a:pt x="66" y="265"/>
                  <a:pt x="66" y="265"/>
                  <a:pt x="66" y="265"/>
                </a:cubicBezTo>
                <a:cubicBezTo>
                  <a:pt x="64" y="264"/>
                  <a:pt x="61" y="263"/>
                  <a:pt x="59" y="262"/>
                </a:cubicBezTo>
                <a:cubicBezTo>
                  <a:pt x="59" y="262"/>
                  <a:pt x="59" y="262"/>
                  <a:pt x="59" y="262"/>
                </a:cubicBezTo>
                <a:cubicBezTo>
                  <a:pt x="60" y="261"/>
                  <a:pt x="61" y="260"/>
                  <a:pt x="63" y="259"/>
                </a:cubicBezTo>
                <a:close/>
                <a:moveTo>
                  <a:pt x="55" y="266"/>
                </a:moveTo>
                <a:cubicBezTo>
                  <a:pt x="58" y="269"/>
                  <a:pt x="63" y="270"/>
                  <a:pt x="67" y="272"/>
                </a:cubicBezTo>
                <a:cubicBezTo>
                  <a:pt x="67" y="272"/>
                  <a:pt x="67" y="272"/>
                  <a:pt x="67" y="272"/>
                </a:cubicBezTo>
                <a:cubicBezTo>
                  <a:pt x="65" y="272"/>
                  <a:pt x="64" y="271"/>
                  <a:pt x="62" y="271"/>
                </a:cubicBezTo>
                <a:cubicBezTo>
                  <a:pt x="60" y="270"/>
                  <a:pt x="57" y="269"/>
                  <a:pt x="55" y="268"/>
                </a:cubicBezTo>
                <a:cubicBezTo>
                  <a:pt x="55" y="268"/>
                  <a:pt x="54" y="268"/>
                  <a:pt x="54" y="268"/>
                </a:cubicBezTo>
                <a:cubicBezTo>
                  <a:pt x="54" y="267"/>
                  <a:pt x="54" y="267"/>
                  <a:pt x="55" y="266"/>
                </a:cubicBezTo>
                <a:cubicBezTo>
                  <a:pt x="55" y="266"/>
                  <a:pt x="55" y="266"/>
                  <a:pt x="55" y="266"/>
                </a:cubicBezTo>
                <a:close/>
                <a:moveTo>
                  <a:pt x="57" y="266"/>
                </a:moveTo>
                <a:cubicBezTo>
                  <a:pt x="58" y="267"/>
                  <a:pt x="59" y="267"/>
                  <a:pt x="61" y="267"/>
                </a:cubicBezTo>
                <a:cubicBezTo>
                  <a:pt x="68" y="270"/>
                  <a:pt x="75" y="272"/>
                  <a:pt x="82" y="275"/>
                </a:cubicBezTo>
                <a:cubicBezTo>
                  <a:pt x="78" y="274"/>
                  <a:pt x="74" y="274"/>
                  <a:pt x="70" y="273"/>
                </a:cubicBezTo>
                <a:cubicBezTo>
                  <a:pt x="70" y="273"/>
                  <a:pt x="70" y="273"/>
                  <a:pt x="70" y="273"/>
                </a:cubicBezTo>
                <a:cubicBezTo>
                  <a:pt x="66" y="271"/>
                  <a:pt x="63" y="270"/>
                  <a:pt x="60" y="268"/>
                </a:cubicBezTo>
                <a:cubicBezTo>
                  <a:pt x="59" y="268"/>
                  <a:pt x="58" y="267"/>
                  <a:pt x="58" y="267"/>
                </a:cubicBezTo>
                <a:cubicBezTo>
                  <a:pt x="57" y="267"/>
                  <a:pt x="57" y="266"/>
                  <a:pt x="57" y="266"/>
                </a:cubicBezTo>
                <a:close/>
                <a:moveTo>
                  <a:pt x="69" y="267"/>
                </a:moveTo>
                <a:cubicBezTo>
                  <a:pt x="71" y="267"/>
                  <a:pt x="73" y="268"/>
                  <a:pt x="75" y="269"/>
                </a:cubicBezTo>
                <a:cubicBezTo>
                  <a:pt x="81" y="271"/>
                  <a:pt x="86" y="274"/>
                  <a:pt x="92" y="275"/>
                </a:cubicBezTo>
                <a:cubicBezTo>
                  <a:pt x="90" y="275"/>
                  <a:pt x="87" y="275"/>
                  <a:pt x="84" y="275"/>
                </a:cubicBezTo>
                <a:cubicBezTo>
                  <a:pt x="84" y="275"/>
                  <a:pt x="84" y="275"/>
                  <a:pt x="84" y="275"/>
                </a:cubicBezTo>
                <a:cubicBezTo>
                  <a:pt x="84" y="275"/>
                  <a:pt x="84" y="274"/>
                  <a:pt x="83" y="274"/>
                </a:cubicBezTo>
                <a:cubicBezTo>
                  <a:pt x="79" y="271"/>
                  <a:pt x="74" y="269"/>
                  <a:pt x="69" y="267"/>
                </a:cubicBezTo>
                <a:close/>
                <a:moveTo>
                  <a:pt x="108" y="276"/>
                </a:moveTo>
                <a:cubicBezTo>
                  <a:pt x="93" y="272"/>
                  <a:pt x="78" y="265"/>
                  <a:pt x="64" y="259"/>
                </a:cubicBezTo>
                <a:cubicBezTo>
                  <a:pt x="65" y="258"/>
                  <a:pt x="66" y="258"/>
                  <a:pt x="67" y="258"/>
                </a:cubicBezTo>
                <a:cubicBezTo>
                  <a:pt x="67" y="258"/>
                  <a:pt x="67" y="258"/>
                  <a:pt x="67" y="258"/>
                </a:cubicBezTo>
                <a:cubicBezTo>
                  <a:pt x="75" y="262"/>
                  <a:pt x="83" y="265"/>
                  <a:pt x="90" y="268"/>
                </a:cubicBezTo>
                <a:cubicBezTo>
                  <a:pt x="94" y="269"/>
                  <a:pt x="97" y="271"/>
                  <a:pt x="101" y="272"/>
                </a:cubicBezTo>
                <a:cubicBezTo>
                  <a:pt x="103" y="273"/>
                  <a:pt x="106" y="274"/>
                  <a:pt x="108" y="275"/>
                </a:cubicBezTo>
                <a:cubicBezTo>
                  <a:pt x="109" y="276"/>
                  <a:pt x="109" y="276"/>
                  <a:pt x="110" y="276"/>
                </a:cubicBezTo>
                <a:cubicBezTo>
                  <a:pt x="110" y="276"/>
                  <a:pt x="110" y="276"/>
                  <a:pt x="110" y="276"/>
                </a:cubicBezTo>
                <a:cubicBezTo>
                  <a:pt x="109" y="276"/>
                  <a:pt x="109" y="276"/>
                  <a:pt x="108" y="276"/>
                </a:cubicBezTo>
                <a:close/>
                <a:moveTo>
                  <a:pt x="83" y="259"/>
                </a:moveTo>
                <a:cubicBezTo>
                  <a:pt x="93" y="263"/>
                  <a:pt x="102" y="266"/>
                  <a:pt x="112" y="268"/>
                </a:cubicBezTo>
                <a:cubicBezTo>
                  <a:pt x="117" y="270"/>
                  <a:pt x="122" y="272"/>
                  <a:pt x="128" y="274"/>
                </a:cubicBezTo>
                <a:cubicBezTo>
                  <a:pt x="129" y="275"/>
                  <a:pt x="131" y="275"/>
                  <a:pt x="133" y="276"/>
                </a:cubicBezTo>
                <a:cubicBezTo>
                  <a:pt x="130" y="276"/>
                  <a:pt x="127" y="276"/>
                  <a:pt x="124" y="276"/>
                </a:cubicBezTo>
                <a:cubicBezTo>
                  <a:pt x="113" y="272"/>
                  <a:pt x="102" y="268"/>
                  <a:pt x="92" y="263"/>
                </a:cubicBezTo>
                <a:cubicBezTo>
                  <a:pt x="89" y="262"/>
                  <a:pt x="86" y="261"/>
                  <a:pt x="83" y="259"/>
                </a:cubicBezTo>
                <a:close/>
                <a:moveTo>
                  <a:pt x="139" y="275"/>
                </a:moveTo>
                <a:cubicBezTo>
                  <a:pt x="131" y="270"/>
                  <a:pt x="122" y="268"/>
                  <a:pt x="113" y="265"/>
                </a:cubicBezTo>
                <a:cubicBezTo>
                  <a:pt x="108" y="264"/>
                  <a:pt x="102" y="262"/>
                  <a:pt x="96" y="260"/>
                </a:cubicBezTo>
                <a:cubicBezTo>
                  <a:pt x="93" y="259"/>
                  <a:pt x="90" y="258"/>
                  <a:pt x="87" y="256"/>
                </a:cubicBezTo>
                <a:cubicBezTo>
                  <a:pt x="85" y="255"/>
                  <a:pt x="83" y="254"/>
                  <a:pt x="81" y="253"/>
                </a:cubicBezTo>
                <a:cubicBezTo>
                  <a:pt x="91" y="256"/>
                  <a:pt x="102" y="261"/>
                  <a:pt x="112" y="265"/>
                </a:cubicBezTo>
                <a:cubicBezTo>
                  <a:pt x="123" y="268"/>
                  <a:pt x="134" y="272"/>
                  <a:pt x="145" y="275"/>
                </a:cubicBezTo>
                <a:cubicBezTo>
                  <a:pt x="143" y="275"/>
                  <a:pt x="141" y="275"/>
                  <a:pt x="139" y="275"/>
                </a:cubicBezTo>
                <a:close/>
                <a:moveTo>
                  <a:pt x="147" y="275"/>
                </a:moveTo>
                <a:cubicBezTo>
                  <a:pt x="137" y="270"/>
                  <a:pt x="126" y="268"/>
                  <a:pt x="116" y="264"/>
                </a:cubicBezTo>
                <a:cubicBezTo>
                  <a:pt x="110" y="262"/>
                  <a:pt x="104" y="259"/>
                  <a:pt x="98" y="257"/>
                </a:cubicBezTo>
                <a:cubicBezTo>
                  <a:pt x="95" y="256"/>
                  <a:pt x="92" y="255"/>
                  <a:pt x="89" y="254"/>
                </a:cubicBezTo>
                <a:cubicBezTo>
                  <a:pt x="88" y="254"/>
                  <a:pt x="84" y="253"/>
                  <a:pt x="84" y="253"/>
                </a:cubicBezTo>
                <a:cubicBezTo>
                  <a:pt x="85" y="253"/>
                  <a:pt x="86" y="253"/>
                  <a:pt x="88" y="253"/>
                </a:cubicBezTo>
                <a:cubicBezTo>
                  <a:pt x="100" y="257"/>
                  <a:pt x="112" y="261"/>
                  <a:pt x="125" y="265"/>
                </a:cubicBezTo>
                <a:cubicBezTo>
                  <a:pt x="131" y="267"/>
                  <a:pt x="137" y="269"/>
                  <a:pt x="143" y="271"/>
                </a:cubicBezTo>
                <a:cubicBezTo>
                  <a:pt x="147" y="272"/>
                  <a:pt x="151" y="274"/>
                  <a:pt x="156" y="274"/>
                </a:cubicBezTo>
                <a:cubicBezTo>
                  <a:pt x="153" y="274"/>
                  <a:pt x="150" y="275"/>
                  <a:pt x="147" y="275"/>
                </a:cubicBezTo>
                <a:close/>
                <a:moveTo>
                  <a:pt x="146" y="275"/>
                </a:moveTo>
                <a:cubicBezTo>
                  <a:pt x="146" y="275"/>
                  <a:pt x="146" y="275"/>
                  <a:pt x="146" y="275"/>
                </a:cubicBezTo>
                <a:cubicBezTo>
                  <a:pt x="141" y="272"/>
                  <a:pt x="134" y="271"/>
                  <a:pt x="128" y="269"/>
                </a:cubicBezTo>
                <a:cubicBezTo>
                  <a:pt x="122" y="267"/>
                  <a:pt x="116" y="265"/>
                  <a:pt x="111" y="263"/>
                </a:cubicBezTo>
                <a:cubicBezTo>
                  <a:pt x="108" y="262"/>
                  <a:pt x="105" y="261"/>
                  <a:pt x="102" y="260"/>
                </a:cubicBezTo>
                <a:cubicBezTo>
                  <a:pt x="106" y="261"/>
                  <a:pt x="111" y="263"/>
                  <a:pt x="114" y="264"/>
                </a:cubicBezTo>
                <a:cubicBezTo>
                  <a:pt x="125" y="268"/>
                  <a:pt x="136" y="270"/>
                  <a:pt x="146" y="275"/>
                </a:cubicBezTo>
                <a:close/>
                <a:moveTo>
                  <a:pt x="80" y="253"/>
                </a:moveTo>
                <a:cubicBezTo>
                  <a:pt x="81" y="252"/>
                  <a:pt x="82" y="252"/>
                  <a:pt x="82" y="252"/>
                </a:cubicBezTo>
                <a:cubicBezTo>
                  <a:pt x="82" y="252"/>
                  <a:pt x="82" y="252"/>
                  <a:pt x="82" y="252"/>
                </a:cubicBezTo>
                <a:cubicBezTo>
                  <a:pt x="84" y="253"/>
                  <a:pt x="85" y="253"/>
                  <a:pt x="86" y="254"/>
                </a:cubicBezTo>
                <a:cubicBezTo>
                  <a:pt x="84" y="253"/>
                  <a:pt x="82" y="253"/>
                  <a:pt x="80" y="253"/>
                </a:cubicBezTo>
                <a:close/>
                <a:moveTo>
                  <a:pt x="179" y="272"/>
                </a:moveTo>
                <a:cubicBezTo>
                  <a:pt x="174" y="269"/>
                  <a:pt x="168" y="267"/>
                  <a:pt x="162" y="265"/>
                </a:cubicBezTo>
                <a:cubicBezTo>
                  <a:pt x="156" y="263"/>
                  <a:pt x="151" y="261"/>
                  <a:pt x="145" y="259"/>
                </a:cubicBezTo>
                <a:cubicBezTo>
                  <a:pt x="135" y="255"/>
                  <a:pt x="124" y="253"/>
                  <a:pt x="114" y="248"/>
                </a:cubicBezTo>
                <a:cubicBezTo>
                  <a:pt x="115" y="248"/>
                  <a:pt x="116" y="249"/>
                  <a:pt x="117" y="249"/>
                </a:cubicBezTo>
                <a:cubicBezTo>
                  <a:pt x="120" y="250"/>
                  <a:pt x="122" y="251"/>
                  <a:pt x="125" y="252"/>
                </a:cubicBezTo>
                <a:cubicBezTo>
                  <a:pt x="131" y="254"/>
                  <a:pt x="137" y="255"/>
                  <a:pt x="143" y="257"/>
                </a:cubicBezTo>
                <a:cubicBezTo>
                  <a:pt x="149" y="259"/>
                  <a:pt x="155" y="260"/>
                  <a:pt x="161" y="262"/>
                </a:cubicBezTo>
                <a:cubicBezTo>
                  <a:pt x="168" y="265"/>
                  <a:pt x="176" y="267"/>
                  <a:pt x="184" y="270"/>
                </a:cubicBezTo>
                <a:cubicBezTo>
                  <a:pt x="182" y="271"/>
                  <a:pt x="181" y="271"/>
                  <a:pt x="179" y="272"/>
                </a:cubicBezTo>
                <a:close/>
                <a:moveTo>
                  <a:pt x="111" y="246"/>
                </a:moveTo>
                <a:cubicBezTo>
                  <a:pt x="111" y="246"/>
                  <a:pt x="111" y="246"/>
                  <a:pt x="111" y="246"/>
                </a:cubicBezTo>
                <a:cubicBezTo>
                  <a:pt x="111" y="246"/>
                  <a:pt x="112" y="246"/>
                  <a:pt x="112" y="246"/>
                </a:cubicBezTo>
                <a:cubicBezTo>
                  <a:pt x="114" y="246"/>
                  <a:pt x="116" y="246"/>
                  <a:pt x="118" y="246"/>
                </a:cubicBezTo>
                <a:cubicBezTo>
                  <a:pt x="118" y="247"/>
                  <a:pt x="118" y="247"/>
                  <a:pt x="119" y="247"/>
                </a:cubicBezTo>
                <a:cubicBezTo>
                  <a:pt x="127" y="251"/>
                  <a:pt x="136" y="254"/>
                  <a:pt x="145" y="257"/>
                </a:cubicBezTo>
                <a:cubicBezTo>
                  <a:pt x="133" y="254"/>
                  <a:pt x="122" y="250"/>
                  <a:pt x="111" y="246"/>
                </a:cubicBezTo>
                <a:close/>
                <a:moveTo>
                  <a:pt x="132" y="237"/>
                </a:moveTo>
                <a:cubicBezTo>
                  <a:pt x="130" y="235"/>
                  <a:pt x="127" y="234"/>
                  <a:pt x="124" y="233"/>
                </a:cubicBezTo>
                <a:cubicBezTo>
                  <a:pt x="123" y="233"/>
                  <a:pt x="121" y="232"/>
                  <a:pt x="119" y="231"/>
                </a:cubicBezTo>
                <a:cubicBezTo>
                  <a:pt x="124" y="233"/>
                  <a:pt x="128" y="234"/>
                  <a:pt x="132" y="235"/>
                </a:cubicBezTo>
                <a:cubicBezTo>
                  <a:pt x="132" y="236"/>
                  <a:pt x="132" y="236"/>
                  <a:pt x="132" y="237"/>
                </a:cubicBezTo>
                <a:close/>
                <a:moveTo>
                  <a:pt x="127" y="246"/>
                </a:moveTo>
                <a:cubicBezTo>
                  <a:pt x="133" y="249"/>
                  <a:pt x="139" y="251"/>
                  <a:pt x="146" y="253"/>
                </a:cubicBezTo>
                <a:cubicBezTo>
                  <a:pt x="137" y="251"/>
                  <a:pt x="129" y="249"/>
                  <a:pt x="120" y="246"/>
                </a:cubicBezTo>
                <a:cubicBezTo>
                  <a:pt x="123" y="246"/>
                  <a:pt x="125" y="246"/>
                  <a:pt x="127" y="246"/>
                </a:cubicBezTo>
                <a:close/>
                <a:moveTo>
                  <a:pt x="113" y="240"/>
                </a:moveTo>
                <a:cubicBezTo>
                  <a:pt x="115" y="241"/>
                  <a:pt x="117" y="242"/>
                  <a:pt x="118" y="243"/>
                </a:cubicBezTo>
                <a:cubicBezTo>
                  <a:pt x="118" y="242"/>
                  <a:pt x="115" y="243"/>
                  <a:pt x="115" y="243"/>
                </a:cubicBezTo>
                <a:cubicBezTo>
                  <a:pt x="114" y="243"/>
                  <a:pt x="114" y="243"/>
                  <a:pt x="114" y="243"/>
                </a:cubicBezTo>
                <a:cubicBezTo>
                  <a:pt x="114" y="243"/>
                  <a:pt x="114" y="243"/>
                  <a:pt x="114" y="243"/>
                </a:cubicBezTo>
                <a:cubicBezTo>
                  <a:pt x="113" y="242"/>
                  <a:pt x="113" y="241"/>
                  <a:pt x="113" y="240"/>
                </a:cubicBezTo>
                <a:close/>
                <a:moveTo>
                  <a:pt x="115" y="240"/>
                </a:moveTo>
                <a:cubicBezTo>
                  <a:pt x="117" y="240"/>
                  <a:pt x="120" y="241"/>
                  <a:pt x="122" y="241"/>
                </a:cubicBezTo>
                <a:cubicBezTo>
                  <a:pt x="124" y="242"/>
                  <a:pt x="127" y="242"/>
                  <a:pt x="129" y="243"/>
                </a:cubicBezTo>
                <a:cubicBezTo>
                  <a:pt x="126" y="243"/>
                  <a:pt x="123" y="243"/>
                  <a:pt x="120" y="243"/>
                </a:cubicBezTo>
                <a:cubicBezTo>
                  <a:pt x="120" y="243"/>
                  <a:pt x="120" y="243"/>
                  <a:pt x="120" y="243"/>
                </a:cubicBezTo>
                <a:cubicBezTo>
                  <a:pt x="119" y="242"/>
                  <a:pt x="116" y="240"/>
                  <a:pt x="115" y="240"/>
                </a:cubicBezTo>
                <a:close/>
                <a:moveTo>
                  <a:pt x="124" y="240"/>
                </a:moveTo>
                <a:cubicBezTo>
                  <a:pt x="122" y="240"/>
                  <a:pt x="121" y="239"/>
                  <a:pt x="119" y="239"/>
                </a:cubicBezTo>
                <a:cubicBezTo>
                  <a:pt x="119" y="239"/>
                  <a:pt x="113" y="237"/>
                  <a:pt x="117" y="238"/>
                </a:cubicBezTo>
                <a:cubicBezTo>
                  <a:pt x="122" y="239"/>
                  <a:pt x="127" y="241"/>
                  <a:pt x="132" y="241"/>
                </a:cubicBezTo>
                <a:cubicBezTo>
                  <a:pt x="132" y="241"/>
                  <a:pt x="132" y="242"/>
                  <a:pt x="132" y="242"/>
                </a:cubicBezTo>
                <a:cubicBezTo>
                  <a:pt x="132" y="242"/>
                  <a:pt x="132" y="242"/>
                  <a:pt x="132" y="242"/>
                </a:cubicBezTo>
                <a:cubicBezTo>
                  <a:pt x="129" y="241"/>
                  <a:pt x="127" y="241"/>
                  <a:pt x="124" y="240"/>
                </a:cubicBezTo>
                <a:close/>
                <a:moveTo>
                  <a:pt x="132" y="240"/>
                </a:moveTo>
                <a:cubicBezTo>
                  <a:pt x="130" y="239"/>
                  <a:pt x="127" y="238"/>
                  <a:pt x="125" y="237"/>
                </a:cubicBezTo>
                <a:cubicBezTo>
                  <a:pt x="125" y="237"/>
                  <a:pt x="125" y="237"/>
                  <a:pt x="125" y="237"/>
                </a:cubicBezTo>
                <a:cubicBezTo>
                  <a:pt x="127" y="238"/>
                  <a:pt x="130" y="238"/>
                  <a:pt x="133" y="238"/>
                </a:cubicBezTo>
                <a:cubicBezTo>
                  <a:pt x="133" y="239"/>
                  <a:pt x="133" y="239"/>
                  <a:pt x="132" y="240"/>
                </a:cubicBezTo>
                <a:close/>
                <a:moveTo>
                  <a:pt x="120" y="228"/>
                </a:moveTo>
                <a:cubicBezTo>
                  <a:pt x="121" y="228"/>
                  <a:pt x="123" y="229"/>
                  <a:pt x="124" y="229"/>
                </a:cubicBezTo>
                <a:cubicBezTo>
                  <a:pt x="126" y="230"/>
                  <a:pt x="129" y="230"/>
                  <a:pt x="131" y="231"/>
                </a:cubicBezTo>
                <a:cubicBezTo>
                  <a:pt x="131" y="232"/>
                  <a:pt x="132" y="233"/>
                  <a:pt x="132" y="234"/>
                </a:cubicBezTo>
                <a:cubicBezTo>
                  <a:pt x="128" y="231"/>
                  <a:pt x="123" y="229"/>
                  <a:pt x="119" y="228"/>
                </a:cubicBezTo>
                <a:cubicBezTo>
                  <a:pt x="115" y="226"/>
                  <a:pt x="119" y="228"/>
                  <a:pt x="120" y="228"/>
                </a:cubicBezTo>
                <a:close/>
                <a:moveTo>
                  <a:pt x="130" y="229"/>
                </a:moveTo>
                <a:cubicBezTo>
                  <a:pt x="127" y="227"/>
                  <a:pt x="123" y="226"/>
                  <a:pt x="119" y="225"/>
                </a:cubicBezTo>
                <a:cubicBezTo>
                  <a:pt x="122" y="226"/>
                  <a:pt x="126" y="227"/>
                  <a:pt x="130" y="227"/>
                </a:cubicBezTo>
                <a:cubicBezTo>
                  <a:pt x="130" y="228"/>
                  <a:pt x="130" y="229"/>
                  <a:pt x="130" y="229"/>
                </a:cubicBezTo>
                <a:close/>
                <a:moveTo>
                  <a:pt x="129" y="225"/>
                </a:moveTo>
                <a:cubicBezTo>
                  <a:pt x="126" y="224"/>
                  <a:pt x="124" y="224"/>
                  <a:pt x="121" y="223"/>
                </a:cubicBezTo>
                <a:cubicBezTo>
                  <a:pt x="121" y="223"/>
                  <a:pt x="121" y="222"/>
                  <a:pt x="121" y="222"/>
                </a:cubicBezTo>
                <a:cubicBezTo>
                  <a:pt x="121" y="223"/>
                  <a:pt x="122" y="223"/>
                  <a:pt x="122" y="223"/>
                </a:cubicBezTo>
                <a:cubicBezTo>
                  <a:pt x="124" y="223"/>
                  <a:pt x="126" y="224"/>
                  <a:pt x="128" y="224"/>
                </a:cubicBezTo>
                <a:cubicBezTo>
                  <a:pt x="129" y="224"/>
                  <a:pt x="129" y="225"/>
                  <a:pt x="129" y="225"/>
                </a:cubicBezTo>
                <a:close/>
                <a:moveTo>
                  <a:pt x="178" y="259"/>
                </a:moveTo>
                <a:cubicBezTo>
                  <a:pt x="169" y="256"/>
                  <a:pt x="160" y="254"/>
                  <a:pt x="151" y="251"/>
                </a:cubicBezTo>
                <a:cubicBezTo>
                  <a:pt x="145" y="250"/>
                  <a:pt x="139" y="247"/>
                  <a:pt x="132" y="246"/>
                </a:cubicBezTo>
                <a:cubicBezTo>
                  <a:pt x="133" y="246"/>
                  <a:pt x="133" y="246"/>
                  <a:pt x="133" y="245"/>
                </a:cubicBezTo>
                <a:cubicBezTo>
                  <a:pt x="140" y="247"/>
                  <a:pt x="147" y="248"/>
                  <a:pt x="153" y="250"/>
                </a:cubicBezTo>
                <a:cubicBezTo>
                  <a:pt x="162" y="252"/>
                  <a:pt x="170" y="255"/>
                  <a:pt x="178" y="259"/>
                </a:cubicBezTo>
                <a:close/>
                <a:moveTo>
                  <a:pt x="187" y="267"/>
                </a:moveTo>
                <a:cubicBezTo>
                  <a:pt x="169" y="259"/>
                  <a:pt x="150" y="255"/>
                  <a:pt x="132" y="247"/>
                </a:cubicBezTo>
                <a:cubicBezTo>
                  <a:pt x="131" y="247"/>
                  <a:pt x="130" y="246"/>
                  <a:pt x="129" y="246"/>
                </a:cubicBezTo>
                <a:cubicBezTo>
                  <a:pt x="129" y="246"/>
                  <a:pt x="130" y="246"/>
                  <a:pt x="130" y="246"/>
                </a:cubicBezTo>
                <a:cubicBezTo>
                  <a:pt x="131" y="246"/>
                  <a:pt x="132" y="246"/>
                  <a:pt x="133" y="246"/>
                </a:cubicBezTo>
                <a:cubicBezTo>
                  <a:pt x="137" y="248"/>
                  <a:pt x="142" y="250"/>
                  <a:pt x="147" y="251"/>
                </a:cubicBezTo>
                <a:cubicBezTo>
                  <a:pt x="158" y="254"/>
                  <a:pt x="168" y="257"/>
                  <a:pt x="178" y="260"/>
                </a:cubicBezTo>
                <a:cubicBezTo>
                  <a:pt x="179" y="260"/>
                  <a:pt x="179" y="260"/>
                  <a:pt x="179" y="260"/>
                </a:cubicBezTo>
                <a:cubicBezTo>
                  <a:pt x="179" y="260"/>
                  <a:pt x="180" y="261"/>
                  <a:pt x="180" y="261"/>
                </a:cubicBezTo>
                <a:cubicBezTo>
                  <a:pt x="181" y="262"/>
                  <a:pt x="185" y="265"/>
                  <a:pt x="187" y="267"/>
                </a:cubicBezTo>
                <a:close/>
                <a:moveTo>
                  <a:pt x="173" y="262"/>
                </a:moveTo>
                <a:cubicBezTo>
                  <a:pt x="176" y="263"/>
                  <a:pt x="179" y="264"/>
                  <a:pt x="182" y="266"/>
                </a:cubicBezTo>
                <a:cubicBezTo>
                  <a:pt x="183" y="266"/>
                  <a:pt x="184" y="267"/>
                  <a:pt x="185" y="267"/>
                </a:cubicBezTo>
                <a:cubicBezTo>
                  <a:pt x="176" y="264"/>
                  <a:pt x="168" y="261"/>
                  <a:pt x="160" y="258"/>
                </a:cubicBezTo>
                <a:cubicBezTo>
                  <a:pt x="164" y="259"/>
                  <a:pt x="168" y="260"/>
                  <a:pt x="173" y="262"/>
                </a:cubicBezTo>
                <a:close/>
                <a:moveTo>
                  <a:pt x="187" y="269"/>
                </a:moveTo>
                <a:cubicBezTo>
                  <a:pt x="186" y="269"/>
                  <a:pt x="185" y="270"/>
                  <a:pt x="185" y="270"/>
                </a:cubicBezTo>
                <a:cubicBezTo>
                  <a:pt x="178" y="267"/>
                  <a:pt x="172" y="265"/>
                  <a:pt x="165" y="263"/>
                </a:cubicBezTo>
                <a:cubicBezTo>
                  <a:pt x="162" y="262"/>
                  <a:pt x="158" y="260"/>
                  <a:pt x="155" y="259"/>
                </a:cubicBezTo>
                <a:cubicBezTo>
                  <a:pt x="144" y="256"/>
                  <a:pt x="134" y="253"/>
                  <a:pt x="123" y="248"/>
                </a:cubicBezTo>
                <a:cubicBezTo>
                  <a:pt x="124" y="248"/>
                  <a:pt x="125" y="249"/>
                  <a:pt x="126" y="249"/>
                </a:cubicBezTo>
                <a:cubicBezTo>
                  <a:pt x="129" y="250"/>
                  <a:pt x="131" y="250"/>
                  <a:pt x="134" y="251"/>
                </a:cubicBezTo>
                <a:cubicBezTo>
                  <a:pt x="141" y="253"/>
                  <a:pt x="147" y="254"/>
                  <a:pt x="153" y="256"/>
                </a:cubicBezTo>
                <a:cubicBezTo>
                  <a:pt x="164" y="260"/>
                  <a:pt x="175" y="265"/>
                  <a:pt x="187" y="268"/>
                </a:cubicBezTo>
                <a:cubicBezTo>
                  <a:pt x="187" y="269"/>
                  <a:pt x="187" y="269"/>
                  <a:pt x="187" y="269"/>
                </a:cubicBezTo>
                <a:close/>
                <a:moveTo>
                  <a:pt x="171" y="273"/>
                </a:moveTo>
                <a:cubicBezTo>
                  <a:pt x="171" y="273"/>
                  <a:pt x="171" y="273"/>
                  <a:pt x="171" y="273"/>
                </a:cubicBezTo>
                <a:cubicBezTo>
                  <a:pt x="159" y="268"/>
                  <a:pt x="147" y="265"/>
                  <a:pt x="135" y="260"/>
                </a:cubicBezTo>
                <a:cubicBezTo>
                  <a:pt x="128" y="258"/>
                  <a:pt x="122" y="256"/>
                  <a:pt x="115" y="254"/>
                </a:cubicBezTo>
                <a:cubicBezTo>
                  <a:pt x="122" y="255"/>
                  <a:pt x="129" y="257"/>
                  <a:pt x="135" y="259"/>
                </a:cubicBezTo>
                <a:cubicBezTo>
                  <a:pt x="149" y="264"/>
                  <a:pt x="163" y="269"/>
                  <a:pt x="177" y="272"/>
                </a:cubicBezTo>
                <a:cubicBezTo>
                  <a:pt x="175" y="272"/>
                  <a:pt x="173" y="273"/>
                  <a:pt x="171" y="273"/>
                </a:cubicBezTo>
                <a:close/>
                <a:moveTo>
                  <a:pt x="160" y="274"/>
                </a:moveTo>
                <a:cubicBezTo>
                  <a:pt x="159" y="274"/>
                  <a:pt x="159" y="274"/>
                  <a:pt x="158" y="274"/>
                </a:cubicBezTo>
                <a:cubicBezTo>
                  <a:pt x="158" y="274"/>
                  <a:pt x="158" y="274"/>
                  <a:pt x="158" y="274"/>
                </a:cubicBezTo>
                <a:cubicBezTo>
                  <a:pt x="147" y="269"/>
                  <a:pt x="134" y="267"/>
                  <a:pt x="123" y="262"/>
                </a:cubicBezTo>
                <a:cubicBezTo>
                  <a:pt x="116" y="259"/>
                  <a:pt x="109" y="257"/>
                  <a:pt x="103" y="254"/>
                </a:cubicBezTo>
                <a:cubicBezTo>
                  <a:pt x="101" y="254"/>
                  <a:pt x="99" y="253"/>
                  <a:pt x="97" y="252"/>
                </a:cubicBezTo>
                <a:cubicBezTo>
                  <a:pt x="110" y="256"/>
                  <a:pt x="123" y="260"/>
                  <a:pt x="135" y="264"/>
                </a:cubicBezTo>
                <a:cubicBezTo>
                  <a:pt x="146" y="268"/>
                  <a:pt x="157" y="271"/>
                  <a:pt x="168" y="273"/>
                </a:cubicBezTo>
                <a:cubicBezTo>
                  <a:pt x="165" y="273"/>
                  <a:pt x="162" y="274"/>
                  <a:pt x="160" y="274"/>
                </a:cubicBezTo>
                <a:close/>
                <a:moveTo>
                  <a:pt x="111" y="276"/>
                </a:moveTo>
                <a:cubicBezTo>
                  <a:pt x="105" y="272"/>
                  <a:pt x="98" y="270"/>
                  <a:pt x="91" y="267"/>
                </a:cubicBezTo>
                <a:cubicBezTo>
                  <a:pt x="86" y="265"/>
                  <a:pt x="81" y="263"/>
                  <a:pt x="76" y="261"/>
                </a:cubicBezTo>
                <a:cubicBezTo>
                  <a:pt x="75" y="261"/>
                  <a:pt x="74" y="260"/>
                  <a:pt x="73" y="260"/>
                </a:cubicBezTo>
                <a:cubicBezTo>
                  <a:pt x="81" y="263"/>
                  <a:pt x="89" y="266"/>
                  <a:pt x="97" y="268"/>
                </a:cubicBezTo>
                <a:cubicBezTo>
                  <a:pt x="105" y="271"/>
                  <a:pt x="113" y="273"/>
                  <a:pt x="121" y="276"/>
                </a:cubicBezTo>
                <a:cubicBezTo>
                  <a:pt x="118" y="276"/>
                  <a:pt x="114" y="276"/>
                  <a:pt x="111" y="276"/>
                </a:cubicBezTo>
                <a:close/>
                <a:moveTo>
                  <a:pt x="98" y="276"/>
                </a:moveTo>
                <a:cubicBezTo>
                  <a:pt x="97" y="276"/>
                  <a:pt x="97" y="276"/>
                  <a:pt x="96" y="276"/>
                </a:cubicBezTo>
                <a:cubicBezTo>
                  <a:pt x="91" y="272"/>
                  <a:pt x="86" y="269"/>
                  <a:pt x="80" y="267"/>
                </a:cubicBezTo>
                <a:cubicBezTo>
                  <a:pt x="76" y="266"/>
                  <a:pt x="72" y="264"/>
                  <a:pt x="69" y="262"/>
                </a:cubicBezTo>
                <a:cubicBezTo>
                  <a:pt x="67" y="262"/>
                  <a:pt x="66" y="261"/>
                  <a:pt x="64" y="260"/>
                </a:cubicBezTo>
                <a:cubicBezTo>
                  <a:pt x="66" y="261"/>
                  <a:pt x="67" y="261"/>
                  <a:pt x="69" y="262"/>
                </a:cubicBezTo>
                <a:cubicBezTo>
                  <a:pt x="75" y="265"/>
                  <a:pt x="82" y="267"/>
                  <a:pt x="88" y="270"/>
                </a:cubicBezTo>
                <a:cubicBezTo>
                  <a:pt x="94" y="272"/>
                  <a:pt x="100" y="274"/>
                  <a:pt x="106" y="276"/>
                </a:cubicBezTo>
                <a:cubicBezTo>
                  <a:pt x="104" y="276"/>
                  <a:pt x="101" y="276"/>
                  <a:pt x="98" y="276"/>
                </a:cubicBezTo>
                <a:close/>
                <a:moveTo>
                  <a:pt x="55" y="269"/>
                </a:moveTo>
                <a:cubicBezTo>
                  <a:pt x="58" y="270"/>
                  <a:pt x="61" y="271"/>
                  <a:pt x="64" y="272"/>
                </a:cubicBezTo>
                <a:cubicBezTo>
                  <a:pt x="61" y="272"/>
                  <a:pt x="57" y="270"/>
                  <a:pt x="55" y="269"/>
                </a:cubicBezTo>
                <a:close/>
                <a:moveTo>
                  <a:pt x="59" y="262"/>
                </a:moveTo>
                <a:cubicBezTo>
                  <a:pt x="59" y="262"/>
                  <a:pt x="59" y="262"/>
                  <a:pt x="59" y="262"/>
                </a:cubicBezTo>
                <a:cubicBezTo>
                  <a:pt x="60" y="264"/>
                  <a:pt x="62" y="264"/>
                  <a:pt x="64" y="265"/>
                </a:cubicBezTo>
                <a:cubicBezTo>
                  <a:pt x="65" y="266"/>
                  <a:pt x="67" y="267"/>
                  <a:pt x="68" y="267"/>
                </a:cubicBezTo>
                <a:cubicBezTo>
                  <a:pt x="72" y="269"/>
                  <a:pt x="76" y="271"/>
                  <a:pt x="80" y="273"/>
                </a:cubicBezTo>
                <a:cubicBezTo>
                  <a:pt x="79" y="273"/>
                  <a:pt x="79" y="273"/>
                  <a:pt x="78" y="272"/>
                </a:cubicBezTo>
                <a:cubicBezTo>
                  <a:pt x="75" y="271"/>
                  <a:pt x="73" y="270"/>
                  <a:pt x="70" y="270"/>
                </a:cubicBezTo>
                <a:cubicBezTo>
                  <a:pt x="65" y="268"/>
                  <a:pt x="60" y="267"/>
                  <a:pt x="56" y="265"/>
                </a:cubicBezTo>
                <a:cubicBezTo>
                  <a:pt x="56" y="264"/>
                  <a:pt x="57" y="263"/>
                  <a:pt x="59" y="262"/>
                </a:cubicBezTo>
                <a:close/>
                <a:moveTo>
                  <a:pt x="76" y="254"/>
                </a:moveTo>
                <a:cubicBezTo>
                  <a:pt x="77" y="254"/>
                  <a:pt x="78" y="253"/>
                  <a:pt x="79" y="253"/>
                </a:cubicBezTo>
                <a:cubicBezTo>
                  <a:pt x="79" y="253"/>
                  <a:pt x="79" y="253"/>
                  <a:pt x="79" y="253"/>
                </a:cubicBezTo>
                <a:cubicBezTo>
                  <a:pt x="89" y="259"/>
                  <a:pt x="100" y="262"/>
                  <a:pt x="111" y="266"/>
                </a:cubicBezTo>
                <a:cubicBezTo>
                  <a:pt x="116" y="267"/>
                  <a:pt x="121" y="268"/>
                  <a:pt x="125" y="270"/>
                </a:cubicBezTo>
                <a:cubicBezTo>
                  <a:pt x="128" y="271"/>
                  <a:pt x="131" y="272"/>
                  <a:pt x="134" y="273"/>
                </a:cubicBezTo>
                <a:cubicBezTo>
                  <a:pt x="134" y="273"/>
                  <a:pt x="137" y="275"/>
                  <a:pt x="138" y="275"/>
                </a:cubicBezTo>
                <a:cubicBezTo>
                  <a:pt x="137" y="275"/>
                  <a:pt x="137" y="276"/>
                  <a:pt x="137" y="276"/>
                </a:cubicBezTo>
                <a:cubicBezTo>
                  <a:pt x="131" y="275"/>
                  <a:pt x="127" y="273"/>
                  <a:pt x="122" y="271"/>
                </a:cubicBezTo>
                <a:cubicBezTo>
                  <a:pt x="116" y="269"/>
                  <a:pt x="111" y="267"/>
                  <a:pt x="105" y="266"/>
                </a:cubicBezTo>
                <a:cubicBezTo>
                  <a:pt x="94" y="263"/>
                  <a:pt x="84" y="259"/>
                  <a:pt x="74" y="255"/>
                </a:cubicBezTo>
                <a:cubicBezTo>
                  <a:pt x="75" y="255"/>
                  <a:pt x="76" y="254"/>
                  <a:pt x="76" y="254"/>
                </a:cubicBezTo>
                <a:close/>
                <a:moveTo>
                  <a:pt x="114" y="234"/>
                </a:moveTo>
                <a:cubicBezTo>
                  <a:pt x="117" y="235"/>
                  <a:pt x="120" y="236"/>
                  <a:pt x="123" y="237"/>
                </a:cubicBezTo>
                <a:cubicBezTo>
                  <a:pt x="126" y="238"/>
                  <a:pt x="129" y="240"/>
                  <a:pt x="132" y="240"/>
                </a:cubicBezTo>
                <a:cubicBezTo>
                  <a:pt x="132" y="240"/>
                  <a:pt x="132" y="240"/>
                  <a:pt x="132" y="240"/>
                </a:cubicBezTo>
                <a:cubicBezTo>
                  <a:pt x="126" y="240"/>
                  <a:pt x="121" y="237"/>
                  <a:pt x="115" y="236"/>
                </a:cubicBezTo>
                <a:cubicBezTo>
                  <a:pt x="114" y="236"/>
                  <a:pt x="114" y="237"/>
                  <a:pt x="114" y="237"/>
                </a:cubicBezTo>
                <a:cubicBezTo>
                  <a:pt x="119" y="240"/>
                  <a:pt x="125" y="241"/>
                  <a:pt x="130" y="243"/>
                </a:cubicBezTo>
                <a:cubicBezTo>
                  <a:pt x="130" y="243"/>
                  <a:pt x="131" y="243"/>
                  <a:pt x="131" y="243"/>
                </a:cubicBezTo>
                <a:cubicBezTo>
                  <a:pt x="131" y="243"/>
                  <a:pt x="130" y="243"/>
                  <a:pt x="130" y="243"/>
                </a:cubicBezTo>
                <a:cubicBezTo>
                  <a:pt x="129" y="242"/>
                  <a:pt x="127" y="242"/>
                  <a:pt x="127" y="242"/>
                </a:cubicBezTo>
                <a:cubicBezTo>
                  <a:pt x="125" y="241"/>
                  <a:pt x="124" y="241"/>
                  <a:pt x="122" y="241"/>
                </a:cubicBezTo>
                <a:cubicBezTo>
                  <a:pt x="119" y="240"/>
                  <a:pt x="116" y="239"/>
                  <a:pt x="113" y="239"/>
                </a:cubicBezTo>
                <a:cubicBezTo>
                  <a:pt x="113" y="237"/>
                  <a:pt x="113" y="236"/>
                  <a:pt x="114" y="234"/>
                </a:cubicBezTo>
                <a:close/>
                <a:moveTo>
                  <a:pt x="117" y="221"/>
                </a:moveTo>
                <a:cubicBezTo>
                  <a:pt x="117" y="221"/>
                  <a:pt x="117" y="221"/>
                  <a:pt x="117" y="221"/>
                </a:cubicBezTo>
                <a:cubicBezTo>
                  <a:pt x="117" y="221"/>
                  <a:pt x="117" y="222"/>
                  <a:pt x="117" y="222"/>
                </a:cubicBezTo>
                <a:cubicBezTo>
                  <a:pt x="121" y="224"/>
                  <a:pt x="126" y="224"/>
                  <a:pt x="129" y="226"/>
                </a:cubicBezTo>
                <a:cubicBezTo>
                  <a:pt x="129" y="226"/>
                  <a:pt x="129" y="226"/>
                  <a:pt x="129" y="226"/>
                </a:cubicBezTo>
                <a:cubicBezTo>
                  <a:pt x="128" y="226"/>
                  <a:pt x="125" y="226"/>
                  <a:pt x="124" y="225"/>
                </a:cubicBezTo>
                <a:cubicBezTo>
                  <a:pt x="122" y="225"/>
                  <a:pt x="120" y="224"/>
                  <a:pt x="118" y="224"/>
                </a:cubicBezTo>
                <a:cubicBezTo>
                  <a:pt x="117" y="224"/>
                  <a:pt x="117" y="224"/>
                  <a:pt x="117" y="225"/>
                </a:cubicBezTo>
                <a:cubicBezTo>
                  <a:pt x="119" y="226"/>
                  <a:pt x="122" y="226"/>
                  <a:pt x="124" y="227"/>
                </a:cubicBezTo>
                <a:cubicBezTo>
                  <a:pt x="126" y="228"/>
                  <a:pt x="128" y="229"/>
                  <a:pt x="130" y="230"/>
                </a:cubicBezTo>
                <a:cubicBezTo>
                  <a:pt x="125" y="229"/>
                  <a:pt x="121" y="227"/>
                  <a:pt x="116" y="226"/>
                </a:cubicBezTo>
                <a:cubicBezTo>
                  <a:pt x="115" y="226"/>
                  <a:pt x="115" y="226"/>
                  <a:pt x="115" y="226"/>
                </a:cubicBezTo>
                <a:cubicBezTo>
                  <a:pt x="116" y="225"/>
                  <a:pt x="117" y="223"/>
                  <a:pt x="117" y="221"/>
                </a:cubicBezTo>
                <a:close/>
                <a:moveTo>
                  <a:pt x="16" y="73"/>
                </a:moveTo>
                <a:cubicBezTo>
                  <a:pt x="22" y="60"/>
                  <a:pt x="29" y="47"/>
                  <a:pt x="39" y="36"/>
                </a:cubicBezTo>
                <a:cubicBezTo>
                  <a:pt x="49" y="26"/>
                  <a:pt x="60" y="19"/>
                  <a:pt x="73" y="13"/>
                </a:cubicBezTo>
                <a:cubicBezTo>
                  <a:pt x="74" y="16"/>
                  <a:pt x="77" y="19"/>
                  <a:pt x="78" y="21"/>
                </a:cubicBezTo>
                <a:cubicBezTo>
                  <a:pt x="43" y="37"/>
                  <a:pt x="18" y="72"/>
                  <a:pt x="18" y="111"/>
                </a:cubicBezTo>
                <a:cubicBezTo>
                  <a:pt x="18" y="159"/>
                  <a:pt x="55" y="200"/>
                  <a:pt x="102" y="209"/>
                </a:cubicBezTo>
                <a:cubicBezTo>
                  <a:pt x="121" y="213"/>
                  <a:pt x="140" y="211"/>
                  <a:pt x="158" y="205"/>
                </a:cubicBezTo>
                <a:cubicBezTo>
                  <a:pt x="159" y="207"/>
                  <a:pt x="160" y="209"/>
                  <a:pt x="161" y="212"/>
                </a:cubicBezTo>
                <a:cubicBezTo>
                  <a:pt x="150" y="217"/>
                  <a:pt x="136" y="218"/>
                  <a:pt x="123" y="218"/>
                </a:cubicBezTo>
                <a:cubicBezTo>
                  <a:pt x="113" y="218"/>
                  <a:pt x="103" y="218"/>
                  <a:pt x="93" y="215"/>
                </a:cubicBezTo>
                <a:cubicBezTo>
                  <a:pt x="61" y="208"/>
                  <a:pt x="33" y="189"/>
                  <a:pt x="19" y="158"/>
                </a:cubicBezTo>
                <a:cubicBezTo>
                  <a:pt x="7" y="131"/>
                  <a:pt x="5" y="101"/>
                  <a:pt x="16" y="7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1" name="Freeform 82"/>
          <p:cNvSpPr>
            <a:spLocks noEditPoints="1"/>
          </p:cNvSpPr>
          <p:nvPr/>
        </p:nvSpPr>
        <p:spPr bwMode="auto">
          <a:xfrm>
            <a:off x="455613" y="2836863"/>
            <a:ext cx="468312" cy="500063"/>
          </a:xfrm>
          <a:custGeom>
            <a:avLst/>
            <a:gdLst>
              <a:gd name="T0" fmla="*/ 66 w 125"/>
              <a:gd name="T1" fmla="*/ 127 h 133"/>
              <a:gd name="T2" fmla="*/ 12 w 125"/>
              <a:gd name="T3" fmla="*/ 41 h 133"/>
              <a:gd name="T4" fmla="*/ 37 w 125"/>
              <a:gd name="T5" fmla="*/ 92 h 133"/>
              <a:gd name="T6" fmla="*/ 14 w 125"/>
              <a:gd name="T7" fmla="*/ 101 h 133"/>
              <a:gd name="T8" fmla="*/ 10 w 125"/>
              <a:gd name="T9" fmla="*/ 93 h 133"/>
              <a:gd name="T10" fmla="*/ 10 w 125"/>
              <a:gd name="T11" fmla="*/ 93 h 133"/>
              <a:gd name="T12" fmla="*/ 10 w 125"/>
              <a:gd name="T13" fmla="*/ 93 h 133"/>
              <a:gd name="T14" fmla="*/ 60 w 125"/>
              <a:gd name="T15" fmla="*/ 20 h 133"/>
              <a:gd name="T16" fmla="*/ 51 w 125"/>
              <a:gd name="T17" fmla="*/ 28 h 133"/>
              <a:gd name="T18" fmla="*/ 75 w 125"/>
              <a:gd name="T19" fmla="*/ 21 h 133"/>
              <a:gd name="T20" fmla="*/ 85 w 125"/>
              <a:gd name="T21" fmla="*/ 28 h 133"/>
              <a:gd name="T22" fmla="*/ 81 w 125"/>
              <a:gd name="T23" fmla="*/ 35 h 133"/>
              <a:gd name="T24" fmla="*/ 58 w 125"/>
              <a:gd name="T25" fmla="*/ 31 h 133"/>
              <a:gd name="T26" fmla="*/ 39 w 125"/>
              <a:gd name="T27" fmla="*/ 41 h 133"/>
              <a:gd name="T28" fmla="*/ 69 w 125"/>
              <a:gd name="T29" fmla="*/ 30 h 133"/>
              <a:gd name="T30" fmla="*/ 69 w 125"/>
              <a:gd name="T31" fmla="*/ 24 h 133"/>
              <a:gd name="T32" fmla="*/ 55 w 125"/>
              <a:gd name="T33" fmla="*/ 30 h 133"/>
              <a:gd name="T34" fmla="*/ 18 w 125"/>
              <a:gd name="T35" fmla="*/ 47 h 133"/>
              <a:gd name="T36" fmla="*/ 7 w 125"/>
              <a:gd name="T37" fmla="*/ 58 h 133"/>
              <a:gd name="T38" fmla="*/ 6 w 125"/>
              <a:gd name="T39" fmla="*/ 64 h 133"/>
              <a:gd name="T40" fmla="*/ 24 w 125"/>
              <a:gd name="T41" fmla="*/ 60 h 133"/>
              <a:gd name="T42" fmla="*/ 92 w 125"/>
              <a:gd name="T43" fmla="*/ 41 h 133"/>
              <a:gd name="T44" fmla="*/ 29 w 125"/>
              <a:gd name="T45" fmla="*/ 65 h 133"/>
              <a:gd name="T46" fmla="*/ 55 w 125"/>
              <a:gd name="T47" fmla="*/ 56 h 133"/>
              <a:gd name="T48" fmla="*/ 111 w 125"/>
              <a:gd name="T49" fmla="*/ 40 h 133"/>
              <a:gd name="T50" fmla="*/ 101 w 125"/>
              <a:gd name="T51" fmla="*/ 45 h 133"/>
              <a:gd name="T52" fmla="*/ 54 w 125"/>
              <a:gd name="T53" fmla="*/ 69 h 133"/>
              <a:gd name="T54" fmla="*/ 114 w 125"/>
              <a:gd name="T55" fmla="*/ 50 h 133"/>
              <a:gd name="T56" fmla="*/ 67 w 125"/>
              <a:gd name="T57" fmla="*/ 75 h 133"/>
              <a:gd name="T58" fmla="*/ 66 w 125"/>
              <a:gd name="T59" fmla="*/ 117 h 133"/>
              <a:gd name="T60" fmla="*/ 108 w 125"/>
              <a:gd name="T61" fmla="*/ 94 h 133"/>
              <a:gd name="T62" fmla="*/ 79 w 125"/>
              <a:gd name="T63" fmla="*/ 107 h 133"/>
              <a:gd name="T64" fmla="*/ 118 w 125"/>
              <a:gd name="T65" fmla="*/ 89 h 133"/>
              <a:gd name="T66" fmla="*/ 78 w 125"/>
              <a:gd name="T67" fmla="*/ 97 h 133"/>
              <a:gd name="T68" fmla="*/ 33 w 125"/>
              <a:gd name="T69" fmla="*/ 121 h 133"/>
              <a:gd name="T70" fmla="*/ 26 w 125"/>
              <a:gd name="T71" fmla="*/ 115 h 133"/>
              <a:gd name="T72" fmla="*/ 102 w 125"/>
              <a:gd name="T73" fmla="*/ 87 h 133"/>
              <a:gd name="T74" fmla="*/ 81 w 125"/>
              <a:gd name="T75" fmla="*/ 92 h 133"/>
              <a:gd name="T76" fmla="*/ 98 w 125"/>
              <a:gd name="T77" fmla="*/ 83 h 133"/>
              <a:gd name="T78" fmla="*/ 119 w 125"/>
              <a:gd name="T79" fmla="*/ 67 h 133"/>
              <a:gd name="T80" fmla="*/ 76 w 125"/>
              <a:gd name="T81" fmla="*/ 87 h 133"/>
              <a:gd name="T82" fmla="*/ 119 w 125"/>
              <a:gd name="T83" fmla="*/ 67 h 133"/>
              <a:gd name="T84" fmla="*/ 22 w 125"/>
              <a:gd name="T85" fmla="*/ 104 h 133"/>
              <a:gd name="T86" fmla="*/ 119 w 125"/>
              <a:gd name="T87" fmla="*/ 63 h 133"/>
              <a:gd name="T88" fmla="*/ 18 w 125"/>
              <a:gd name="T89" fmla="*/ 98 h 133"/>
              <a:gd name="T90" fmla="*/ 45 w 125"/>
              <a:gd name="T91" fmla="*/ 100 h 133"/>
              <a:gd name="T92" fmla="*/ 41 w 125"/>
              <a:gd name="T93" fmla="*/ 123 h 133"/>
              <a:gd name="T94" fmla="*/ 43 w 125"/>
              <a:gd name="T95" fmla="*/ 123 h 133"/>
              <a:gd name="T96" fmla="*/ 108 w 125"/>
              <a:gd name="T97" fmla="*/ 112 h 133"/>
              <a:gd name="T98" fmla="*/ 77 w 125"/>
              <a:gd name="T99" fmla="*/ 125 h 133"/>
              <a:gd name="T100" fmla="*/ 71 w 125"/>
              <a:gd name="T101" fmla="*/ 123 h 133"/>
              <a:gd name="T102" fmla="*/ 111 w 125"/>
              <a:gd name="T103" fmla="*/ 106 h 133"/>
              <a:gd name="T104" fmla="*/ 93 w 125"/>
              <a:gd name="T105" fmla="*/ 124 h 133"/>
              <a:gd name="T106" fmla="*/ 113 w 125"/>
              <a:gd name="T107" fmla="*/ 98 h 133"/>
              <a:gd name="T108" fmla="*/ 60 w 125"/>
              <a:gd name="T109" fmla="*/ 121 h 133"/>
              <a:gd name="T110" fmla="*/ 70 w 125"/>
              <a:gd name="T111" fmla="*/ 67 h 133"/>
              <a:gd name="T112" fmla="*/ 109 w 125"/>
              <a:gd name="T113" fmla="*/ 37 h 133"/>
              <a:gd name="T114" fmla="*/ 98 w 125"/>
              <a:gd name="T115" fmla="*/ 39 h 133"/>
              <a:gd name="T116" fmla="*/ 22 w 125"/>
              <a:gd name="T117" fmla="*/ 65 h 133"/>
              <a:gd name="T118" fmla="*/ 74 w 125"/>
              <a:gd name="T119" fmla="*/ 21 h 133"/>
              <a:gd name="T120" fmla="*/ 18 w 125"/>
              <a:gd name="T121" fmla="*/ 44 h 133"/>
              <a:gd name="T122" fmla="*/ 19 w 125"/>
              <a:gd name="T123" fmla="*/ 37 h 133"/>
              <a:gd name="T124" fmla="*/ 59 w 125"/>
              <a:gd name="T125" fmla="*/ 6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" h="133">
                <a:moveTo>
                  <a:pt x="29" y="121"/>
                </a:moveTo>
                <a:cubicBezTo>
                  <a:pt x="39" y="128"/>
                  <a:pt x="49" y="127"/>
                  <a:pt x="60" y="124"/>
                </a:cubicBezTo>
                <a:cubicBezTo>
                  <a:pt x="59" y="126"/>
                  <a:pt x="58" y="128"/>
                  <a:pt x="57" y="130"/>
                </a:cubicBezTo>
                <a:cubicBezTo>
                  <a:pt x="57" y="131"/>
                  <a:pt x="59" y="133"/>
                  <a:pt x="60" y="131"/>
                </a:cubicBezTo>
                <a:cubicBezTo>
                  <a:pt x="60" y="131"/>
                  <a:pt x="61" y="130"/>
                  <a:pt x="61" y="129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2" y="131"/>
                  <a:pt x="64" y="131"/>
                  <a:pt x="64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5" y="130"/>
                  <a:pt x="67" y="129"/>
                  <a:pt x="67" y="128"/>
                </a:cubicBezTo>
                <a:cubicBezTo>
                  <a:pt x="67" y="128"/>
                  <a:pt x="66" y="127"/>
                  <a:pt x="66" y="127"/>
                </a:cubicBezTo>
                <a:cubicBezTo>
                  <a:pt x="67" y="127"/>
                  <a:pt x="68" y="126"/>
                  <a:pt x="68" y="125"/>
                </a:cubicBezTo>
                <a:cubicBezTo>
                  <a:pt x="77" y="129"/>
                  <a:pt x="87" y="131"/>
                  <a:pt x="96" y="127"/>
                </a:cubicBezTo>
                <a:cubicBezTo>
                  <a:pt x="106" y="122"/>
                  <a:pt x="112" y="113"/>
                  <a:pt x="117" y="102"/>
                </a:cubicBezTo>
                <a:cubicBezTo>
                  <a:pt x="124" y="83"/>
                  <a:pt x="125" y="58"/>
                  <a:pt x="114" y="39"/>
                </a:cubicBezTo>
                <a:cubicBezTo>
                  <a:pt x="105" y="25"/>
                  <a:pt x="87" y="19"/>
                  <a:pt x="71" y="18"/>
                </a:cubicBezTo>
                <a:cubicBezTo>
                  <a:pt x="72" y="12"/>
                  <a:pt x="75" y="7"/>
                  <a:pt x="80" y="4"/>
                </a:cubicBezTo>
                <a:cubicBezTo>
                  <a:pt x="82" y="3"/>
                  <a:pt x="81" y="0"/>
                  <a:pt x="79" y="1"/>
                </a:cubicBezTo>
                <a:cubicBezTo>
                  <a:pt x="73" y="5"/>
                  <a:pt x="69" y="11"/>
                  <a:pt x="68" y="17"/>
                </a:cubicBezTo>
                <a:cubicBezTo>
                  <a:pt x="66" y="17"/>
                  <a:pt x="64" y="17"/>
                  <a:pt x="62" y="17"/>
                </a:cubicBezTo>
                <a:cubicBezTo>
                  <a:pt x="43" y="18"/>
                  <a:pt x="23" y="25"/>
                  <a:pt x="12" y="41"/>
                </a:cubicBezTo>
                <a:cubicBezTo>
                  <a:pt x="0" y="57"/>
                  <a:pt x="0" y="78"/>
                  <a:pt x="8" y="95"/>
                </a:cubicBezTo>
                <a:cubicBezTo>
                  <a:pt x="13" y="106"/>
                  <a:pt x="20" y="115"/>
                  <a:pt x="29" y="121"/>
                </a:cubicBezTo>
                <a:close/>
                <a:moveTo>
                  <a:pt x="18" y="106"/>
                </a:moveTo>
                <a:cubicBezTo>
                  <a:pt x="25" y="104"/>
                  <a:pt x="32" y="101"/>
                  <a:pt x="39" y="97"/>
                </a:cubicBezTo>
                <a:cubicBezTo>
                  <a:pt x="47" y="94"/>
                  <a:pt x="55" y="91"/>
                  <a:pt x="62" y="88"/>
                </a:cubicBezTo>
                <a:cubicBezTo>
                  <a:pt x="55" y="91"/>
                  <a:pt x="48" y="94"/>
                  <a:pt x="41" y="98"/>
                </a:cubicBezTo>
                <a:cubicBezTo>
                  <a:pt x="35" y="102"/>
                  <a:pt x="26" y="104"/>
                  <a:pt x="21" y="110"/>
                </a:cubicBezTo>
                <a:cubicBezTo>
                  <a:pt x="20" y="109"/>
                  <a:pt x="19" y="108"/>
                  <a:pt x="18" y="106"/>
                </a:cubicBezTo>
                <a:close/>
                <a:moveTo>
                  <a:pt x="14" y="101"/>
                </a:moveTo>
                <a:cubicBezTo>
                  <a:pt x="22" y="101"/>
                  <a:pt x="31" y="95"/>
                  <a:pt x="37" y="92"/>
                </a:cubicBezTo>
                <a:cubicBezTo>
                  <a:pt x="46" y="88"/>
                  <a:pt x="55" y="85"/>
                  <a:pt x="64" y="81"/>
                </a:cubicBezTo>
                <a:cubicBezTo>
                  <a:pt x="73" y="76"/>
                  <a:pt x="83" y="72"/>
                  <a:pt x="93" y="68"/>
                </a:cubicBezTo>
                <a:cubicBezTo>
                  <a:pt x="98" y="66"/>
                  <a:pt x="103" y="64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3" y="65"/>
                  <a:pt x="98" y="67"/>
                  <a:pt x="93" y="69"/>
                </a:cubicBezTo>
                <a:cubicBezTo>
                  <a:pt x="84" y="72"/>
                  <a:pt x="76" y="76"/>
                  <a:pt x="67" y="79"/>
                </a:cubicBezTo>
                <a:cubicBezTo>
                  <a:pt x="59" y="83"/>
                  <a:pt x="50" y="88"/>
                  <a:pt x="42" y="92"/>
                </a:cubicBezTo>
                <a:cubicBezTo>
                  <a:pt x="37" y="94"/>
                  <a:pt x="33" y="97"/>
                  <a:pt x="30" y="99"/>
                </a:cubicBezTo>
                <a:cubicBezTo>
                  <a:pt x="26" y="101"/>
                  <a:pt x="21" y="103"/>
                  <a:pt x="17" y="106"/>
                </a:cubicBezTo>
                <a:cubicBezTo>
                  <a:pt x="16" y="104"/>
                  <a:pt x="15" y="103"/>
                  <a:pt x="14" y="101"/>
                </a:cubicBezTo>
                <a:close/>
                <a:moveTo>
                  <a:pt x="12" y="97"/>
                </a:moveTo>
                <a:cubicBezTo>
                  <a:pt x="15" y="97"/>
                  <a:pt x="17" y="95"/>
                  <a:pt x="20" y="94"/>
                </a:cubicBezTo>
                <a:cubicBezTo>
                  <a:pt x="24" y="92"/>
                  <a:pt x="28" y="91"/>
                  <a:pt x="33" y="89"/>
                </a:cubicBezTo>
                <a:cubicBezTo>
                  <a:pt x="43" y="85"/>
                  <a:pt x="53" y="81"/>
                  <a:pt x="63" y="77"/>
                </a:cubicBezTo>
                <a:cubicBezTo>
                  <a:pt x="65" y="76"/>
                  <a:pt x="66" y="76"/>
                  <a:pt x="68" y="75"/>
                </a:cubicBezTo>
                <a:cubicBezTo>
                  <a:pt x="67" y="76"/>
                  <a:pt x="66" y="76"/>
                  <a:pt x="65" y="76"/>
                </a:cubicBezTo>
                <a:cubicBezTo>
                  <a:pt x="56" y="80"/>
                  <a:pt x="47" y="83"/>
                  <a:pt x="39" y="88"/>
                </a:cubicBezTo>
                <a:cubicBezTo>
                  <a:pt x="30" y="92"/>
                  <a:pt x="22" y="95"/>
                  <a:pt x="14" y="100"/>
                </a:cubicBezTo>
                <a:cubicBezTo>
                  <a:pt x="13" y="99"/>
                  <a:pt x="13" y="98"/>
                  <a:pt x="12" y="97"/>
                </a:cubicBezTo>
                <a:close/>
                <a:moveTo>
                  <a:pt x="10" y="93"/>
                </a:moveTo>
                <a:cubicBezTo>
                  <a:pt x="10" y="93"/>
                  <a:pt x="10" y="93"/>
                  <a:pt x="10" y="93"/>
                </a:cubicBezTo>
                <a:cubicBezTo>
                  <a:pt x="14" y="92"/>
                  <a:pt x="18" y="90"/>
                  <a:pt x="21" y="88"/>
                </a:cubicBezTo>
                <a:cubicBezTo>
                  <a:pt x="26" y="86"/>
                  <a:pt x="31" y="84"/>
                  <a:pt x="36" y="82"/>
                </a:cubicBezTo>
                <a:cubicBezTo>
                  <a:pt x="45" y="78"/>
                  <a:pt x="55" y="74"/>
                  <a:pt x="64" y="70"/>
                </a:cubicBezTo>
                <a:cubicBezTo>
                  <a:pt x="65" y="70"/>
                  <a:pt x="67" y="69"/>
                  <a:pt x="68" y="68"/>
                </a:cubicBezTo>
                <a:cubicBezTo>
                  <a:pt x="65" y="70"/>
                  <a:pt x="63" y="71"/>
                  <a:pt x="60" y="72"/>
                </a:cubicBezTo>
                <a:cubicBezTo>
                  <a:pt x="51" y="76"/>
                  <a:pt x="42" y="80"/>
                  <a:pt x="33" y="84"/>
                </a:cubicBezTo>
                <a:cubicBezTo>
                  <a:pt x="29" y="85"/>
                  <a:pt x="26" y="88"/>
                  <a:pt x="22" y="90"/>
                </a:cubicBezTo>
                <a:cubicBezTo>
                  <a:pt x="18" y="92"/>
                  <a:pt x="15" y="93"/>
                  <a:pt x="11" y="96"/>
                </a:cubicBezTo>
                <a:cubicBezTo>
                  <a:pt x="11" y="95"/>
                  <a:pt x="10" y="94"/>
                  <a:pt x="10" y="93"/>
                </a:cubicBezTo>
                <a:close/>
                <a:moveTo>
                  <a:pt x="18" y="85"/>
                </a:moveTo>
                <a:cubicBezTo>
                  <a:pt x="24" y="83"/>
                  <a:pt x="30" y="81"/>
                  <a:pt x="35" y="78"/>
                </a:cubicBezTo>
                <a:cubicBezTo>
                  <a:pt x="50" y="72"/>
                  <a:pt x="64" y="65"/>
                  <a:pt x="78" y="60"/>
                </a:cubicBezTo>
                <a:cubicBezTo>
                  <a:pt x="84" y="58"/>
                  <a:pt x="90" y="56"/>
                  <a:pt x="95" y="53"/>
                </a:cubicBezTo>
                <a:cubicBezTo>
                  <a:pt x="94" y="54"/>
                  <a:pt x="92" y="55"/>
                  <a:pt x="90" y="56"/>
                </a:cubicBezTo>
                <a:cubicBezTo>
                  <a:pt x="81" y="60"/>
                  <a:pt x="71" y="64"/>
                  <a:pt x="61" y="69"/>
                </a:cubicBezTo>
                <a:cubicBezTo>
                  <a:pt x="52" y="72"/>
                  <a:pt x="44" y="76"/>
                  <a:pt x="36" y="80"/>
                </a:cubicBezTo>
                <a:cubicBezTo>
                  <a:pt x="32" y="82"/>
                  <a:pt x="28" y="83"/>
                  <a:pt x="24" y="85"/>
                </a:cubicBezTo>
                <a:cubicBezTo>
                  <a:pt x="19" y="87"/>
                  <a:pt x="14" y="90"/>
                  <a:pt x="10" y="92"/>
                </a:cubicBezTo>
                <a:cubicBezTo>
                  <a:pt x="10" y="92"/>
                  <a:pt x="10" y="92"/>
                  <a:pt x="10" y="93"/>
                </a:cubicBezTo>
                <a:cubicBezTo>
                  <a:pt x="10" y="92"/>
                  <a:pt x="9" y="91"/>
                  <a:pt x="9" y="90"/>
                </a:cubicBezTo>
                <a:cubicBezTo>
                  <a:pt x="12" y="88"/>
                  <a:pt x="15" y="87"/>
                  <a:pt x="18" y="85"/>
                </a:cubicBezTo>
                <a:close/>
                <a:moveTo>
                  <a:pt x="60" y="20"/>
                </a:moveTo>
                <a:cubicBezTo>
                  <a:pt x="45" y="27"/>
                  <a:pt x="30" y="35"/>
                  <a:pt x="16" y="42"/>
                </a:cubicBezTo>
                <a:cubicBezTo>
                  <a:pt x="15" y="42"/>
                  <a:pt x="15" y="43"/>
                  <a:pt x="14" y="43"/>
                </a:cubicBezTo>
                <a:cubicBezTo>
                  <a:pt x="15" y="43"/>
                  <a:pt x="15" y="42"/>
                  <a:pt x="15" y="42"/>
                </a:cubicBezTo>
                <a:cubicBezTo>
                  <a:pt x="16" y="41"/>
                  <a:pt x="18" y="40"/>
                  <a:pt x="20" y="39"/>
                </a:cubicBezTo>
                <a:cubicBezTo>
                  <a:pt x="23" y="36"/>
                  <a:pt x="27" y="34"/>
                  <a:pt x="31" y="32"/>
                </a:cubicBezTo>
                <a:cubicBezTo>
                  <a:pt x="39" y="28"/>
                  <a:pt x="47" y="25"/>
                  <a:pt x="55" y="21"/>
                </a:cubicBezTo>
                <a:cubicBezTo>
                  <a:pt x="56" y="21"/>
                  <a:pt x="58" y="20"/>
                  <a:pt x="60" y="20"/>
                </a:cubicBezTo>
                <a:close/>
                <a:moveTo>
                  <a:pt x="14" y="44"/>
                </a:moveTo>
                <a:cubicBezTo>
                  <a:pt x="21" y="41"/>
                  <a:pt x="28" y="37"/>
                  <a:pt x="35" y="33"/>
                </a:cubicBezTo>
                <a:cubicBezTo>
                  <a:pt x="40" y="31"/>
                  <a:pt x="44" y="28"/>
                  <a:pt x="48" y="26"/>
                </a:cubicBezTo>
                <a:cubicBezTo>
                  <a:pt x="50" y="26"/>
                  <a:pt x="51" y="25"/>
                  <a:pt x="53" y="24"/>
                </a:cubicBezTo>
                <a:cubicBezTo>
                  <a:pt x="39" y="32"/>
                  <a:pt x="25" y="40"/>
                  <a:pt x="11" y="48"/>
                </a:cubicBezTo>
                <a:cubicBezTo>
                  <a:pt x="12" y="47"/>
                  <a:pt x="13" y="45"/>
                  <a:pt x="14" y="44"/>
                </a:cubicBezTo>
                <a:close/>
                <a:moveTo>
                  <a:pt x="10" y="50"/>
                </a:moveTo>
                <a:cubicBezTo>
                  <a:pt x="14" y="49"/>
                  <a:pt x="17" y="46"/>
                  <a:pt x="20" y="44"/>
                </a:cubicBezTo>
                <a:cubicBezTo>
                  <a:pt x="25" y="41"/>
                  <a:pt x="30" y="39"/>
                  <a:pt x="35" y="36"/>
                </a:cubicBezTo>
                <a:cubicBezTo>
                  <a:pt x="40" y="34"/>
                  <a:pt x="46" y="31"/>
                  <a:pt x="51" y="28"/>
                </a:cubicBezTo>
                <a:cubicBezTo>
                  <a:pt x="46" y="31"/>
                  <a:pt x="41" y="33"/>
                  <a:pt x="36" y="36"/>
                </a:cubicBezTo>
                <a:cubicBezTo>
                  <a:pt x="31" y="39"/>
                  <a:pt x="26" y="41"/>
                  <a:pt x="21" y="44"/>
                </a:cubicBezTo>
                <a:cubicBezTo>
                  <a:pt x="18" y="46"/>
                  <a:pt x="15" y="48"/>
                  <a:pt x="12" y="49"/>
                </a:cubicBezTo>
                <a:cubicBezTo>
                  <a:pt x="11" y="50"/>
                  <a:pt x="11" y="50"/>
                  <a:pt x="10" y="50"/>
                </a:cubicBezTo>
                <a:cubicBezTo>
                  <a:pt x="10" y="50"/>
                  <a:pt x="10" y="50"/>
                  <a:pt x="10" y="50"/>
                </a:cubicBezTo>
                <a:close/>
                <a:moveTo>
                  <a:pt x="75" y="21"/>
                </a:moveTo>
                <a:cubicBezTo>
                  <a:pt x="77" y="21"/>
                  <a:pt x="79" y="21"/>
                  <a:pt x="82" y="22"/>
                </a:cubicBezTo>
                <a:cubicBezTo>
                  <a:pt x="77" y="24"/>
                  <a:pt x="73" y="26"/>
                  <a:pt x="69" y="28"/>
                </a:cubicBezTo>
                <a:cubicBezTo>
                  <a:pt x="69" y="27"/>
                  <a:pt x="69" y="26"/>
                  <a:pt x="69" y="24"/>
                </a:cubicBezTo>
                <a:cubicBezTo>
                  <a:pt x="71" y="23"/>
                  <a:pt x="73" y="22"/>
                  <a:pt x="75" y="21"/>
                </a:cubicBezTo>
                <a:cubicBezTo>
                  <a:pt x="75" y="21"/>
                  <a:pt x="75" y="21"/>
                  <a:pt x="75" y="21"/>
                </a:cubicBezTo>
                <a:close/>
                <a:moveTo>
                  <a:pt x="96" y="27"/>
                </a:moveTo>
                <a:cubicBezTo>
                  <a:pt x="82" y="34"/>
                  <a:pt x="68" y="40"/>
                  <a:pt x="54" y="46"/>
                </a:cubicBezTo>
                <a:cubicBezTo>
                  <a:pt x="40" y="51"/>
                  <a:pt x="28" y="58"/>
                  <a:pt x="15" y="65"/>
                </a:cubicBezTo>
                <a:cubicBezTo>
                  <a:pt x="12" y="66"/>
                  <a:pt x="8" y="67"/>
                  <a:pt x="6" y="69"/>
                </a:cubicBezTo>
                <a:cubicBezTo>
                  <a:pt x="9" y="67"/>
                  <a:pt x="11" y="65"/>
                  <a:pt x="14" y="63"/>
                </a:cubicBezTo>
                <a:cubicBezTo>
                  <a:pt x="21" y="60"/>
                  <a:pt x="27" y="56"/>
                  <a:pt x="34" y="53"/>
                </a:cubicBezTo>
                <a:cubicBezTo>
                  <a:pt x="46" y="47"/>
                  <a:pt x="58" y="41"/>
                  <a:pt x="70" y="35"/>
                </a:cubicBezTo>
                <a:cubicBezTo>
                  <a:pt x="75" y="34"/>
                  <a:pt x="80" y="33"/>
                  <a:pt x="85" y="31"/>
                </a:cubicBezTo>
                <a:cubicBezTo>
                  <a:pt x="87" y="30"/>
                  <a:pt x="86" y="28"/>
                  <a:pt x="85" y="28"/>
                </a:cubicBezTo>
                <a:cubicBezTo>
                  <a:pt x="83" y="29"/>
                  <a:pt x="81" y="30"/>
                  <a:pt x="80" y="30"/>
                </a:cubicBezTo>
                <a:cubicBezTo>
                  <a:pt x="80" y="30"/>
                  <a:pt x="81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84" y="28"/>
                  <a:pt x="86" y="27"/>
                  <a:pt x="88" y="26"/>
                </a:cubicBezTo>
                <a:cubicBezTo>
                  <a:pt x="88" y="25"/>
                  <a:pt x="89" y="25"/>
                  <a:pt x="89" y="25"/>
                </a:cubicBezTo>
                <a:cubicBezTo>
                  <a:pt x="89" y="25"/>
                  <a:pt x="89" y="24"/>
                  <a:pt x="90" y="24"/>
                </a:cubicBezTo>
                <a:cubicBezTo>
                  <a:pt x="92" y="25"/>
                  <a:pt x="94" y="26"/>
                  <a:pt x="96" y="27"/>
                </a:cubicBezTo>
                <a:close/>
                <a:moveTo>
                  <a:pt x="97" y="28"/>
                </a:moveTo>
                <a:cubicBezTo>
                  <a:pt x="97" y="28"/>
                  <a:pt x="96" y="28"/>
                  <a:pt x="96" y="28"/>
                </a:cubicBezTo>
                <a:cubicBezTo>
                  <a:pt x="91" y="31"/>
                  <a:pt x="86" y="33"/>
                  <a:pt x="81" y="35"/>
                </a:cubicBezTo>
                <a:cubicBezTo>
                  <a:pt x="83" y="34"/>
                  <a:pt x="85" y="33"/>
                  <a:pt x="87" y="32"/>
                </a:cubicBezTo>
                <a:cubicBezTo>
                  <a:pt x="89" y="31"/>
                  <a:pt x="91" y="31"/>
                  <a:pt x="93" y="30"/>
                </a:cubicBezTo>
                <a:cubicBezTo>
                  <a:pt x="94" y="29"/>
                  <a:pt x="96" y="28"/>
                  <a:pt x="97" y="28"/>
                </a:cubicBezTo>
                <a:cubicBezTo>
                  <a:pt x="97" y="28"/>
                  <a:pt x="97" y="28"/>
                  <a:pt x="97" y="28"/>
                </a:cubicBezTo>
                <a:close/>
                <a:moveTo>
                  <a:pt x="62" y="35"/>
                </a:moveTo>
                <a:cubicBezTo>
                  <a:pt x="64" y="35"/>
                  <a:pt x="66" y="35"/>
                  <a:pt x="67" y="35"/>
                </a:cubicBezTo>
                <a:cubicBezTo>
                  <a:pt x="55" y="41"/>
                  <a:pt x="42" y="46"/>
                  <a:pt x="29" y="52"/>
                </a:cubicBezTo>
                <a:cubicBezTo>
                  <a:pt x="40" y="46"/>
                  <a:pt x="51" y="41"/>
                  <a:pt x="61" y="35"/>
                </a:cubicBezTo>
                <a:cubicBezTo>
                  <a:pt x="62" y="35"/>
                  <a:pt x="62" y="35"/>
                  <a:pt x="62" y="35"/>
                </a:cubicBezTo>
                <a:close/>
                <a:moveTo>
                  <a:pt x="58" y="31"/>
                </a:moveTo>
                <a:cubicBezTo>
                  <a:pt x="61" y="29"/>
                  <a:pt x="64" y="28"/>
                  <a:pt x="66" y="26"/>
                </a:cubicBezTo>
                <a:cubicBezTo>
                  <a:pt x="66" y="27"/>
                  <a:pt x="66" y="28"/>
                  <a:pt x="66" y="29"/>
                </a:cubicBezTo>
                <a:cubicBezTo>
                  <a:pt x="65" y="30"/>
                  <a:pt x="63" y="31"/>
                  <a:pt x="61" y="32"/>
                </a:cubicBezTo>
                <a:cubicBezTo>
                  <a:pt x="60" y="31"/>
                  <a:pt x="59" y="31"/>
                  <a:pt x="58" y="31"/>
                </a:cubicBezTo>
                <a:close/>
                <a:moveTo>
                  <a:pt x="57" y="34"/>
                </a:moveTo>
                <a:cubicBezTo>
                  <a:pt x="53" y="36"/>
                  <a:pt x="48" y="38"/>
                  <a:pt x="44" y="40"/>
                </a:cubicBezTo>
                <a:cubicBezTo>
                  <a:pt x="32" y="46"/>
                  <a:pt x="21" y="51"/>
                  <a:pt x="10" y="57"/>
                </a:cubicBezTo>
                <a:cubicBezTo>
                  <a:pt x="10" y="57"/>
                  <a:pt x="10" y="57"/>
                  <a:pt x="10" y="57"/>
                </a:cubicBezTo>
                <a:cubicBezTo>
                  <a:pt x="14" y="55"/>
                  <a:pt x="17" y="54"/>
                  <a:pt x="20" y="52"/>
                </a:cubicBezTo>
                <a:cubicBezTo>
                  <a:pt x="26" y="48"/>
                  <a:pt x="32" y="45"/>
                  <a:pt x="39" y="41"/>
                </a:cubicBezTo>
                <a:cubicBezTo>
                  <a:pt x="44" y="39"/>
                  <a:pt x="49" y="36"/>
                  <a:pt x="55" y="33"/>
                </a:cubicBezTo>
                <a:cubicBezTo>
                  <a:pt x="56" y="33"/>
                  <a:pt x="56" y="33"/>
                  <a:pt x="57" y="34"/>
                </a:cubicBezTo>
                <a:close/>
                <a:moveTo>
                  <a:pt x="66" y="30"/>
                </a:move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5" y="32"/>
                </a:cubicBezTo>
                <a:cubicBezTo>
                  <a:pt x="64" y="32"/>
                  <a:pt x="63" y="32"/>
                  <a:pt x="63" y="32"/>
                </a:cubicBezTo>
                <a:cubicBezTo>
                  <a:pt x="64" y="31"/>
                  <a:pt x="65" y="31"/>
                  <a:pt x="66" y="30"/>
                </a:cubicBezTo>
                <a:close/>
                <a:moveTo>
                  <a:pt x="69" y="29"/>
                </a:moveTo>
                <a:cubicBezTo>
                  <a:pt x="73" y="27"/>
                  <a:pt x="77" y="25"/>
                  <a:pt x="80" y="23"/>
                </a:cubicBezTo>
                <a:cubicBezTo>
                  <a:pt x="77" y="25"/>
                  <a:pt x="73" y="27"/>
                  <a:pt x="69" y="30"/>
                </a:cubicBezTo>
                <a:cubicBezTo>
                  <a:pt x="69" y="29"/>
                  <a:pt x="69" y="29"/>
                  <a:pt x="69" y="29"/>
                </a:cubicBezTo>
                <a:close/>
                <a:moveTo>
                  <a:pt x="81" y="28"/>
                </a:moveTo>
                <a:cubicBezTo>
                  <a:pt x="79" y="29"/>
                  <a:pt x="77" y="30"/>
                  <a:pt x="75" y="31"/>
                </a:cubicBezTo>
                <a:cubicBezTo>
                  <a:pt x="73" y="32"/>
                  <a:pt x="71" y="32"/>
                  <a:pt x="69" y="32"/>
                </a:cubicBezTo>
                <a:cubicBezTo>
                  <a:pt x="69" y="32"/>
                  <a:pt x="69" y="31"/>
                  <a:pt x="69" y="31"/>
                </a:cubicBezTo>
                <a:cubicBezTo>
                  <a:pt x="74" y="28"/>
                  <a:pt x="78" y="26"/>
                  <a:pt x="82" y="22"/>
                </a:cubicBezTo>
                <a:cubicBezTo>
                  <a:pt x="82" y="22"/>
                  <a:pt x="82" y="22"/>
                  <a:pt x="82" y="22"/>
                </a:cubicBezTo>
                <a:cubicBezTo>
                  <a:pt x="84" y="23"/>
                  <a:pt x="87" y="23"/>
                  <a:pt x="89" y="24"/>
                </a:cubicBezTo>
                <a:cubicBezTo>
                  <a:pt x="86" y="25"/>
                  <a:pt x="84" y="27"/>
                  <a:pt x="81" y="28"/>
                </a:cubicBezTo>
                <a:close/>
                <a:moveTo>
                  <a:pt x="69" y="24"/>
                </a:moveTo>
                <a:cubicBezTo>
                  <a:pt x="69" y="23"/>
                  <a:pt x="69" y="23"/>
                  <a:pt x="69" y="23"/>
                </a:cubicBezTo>
                <a:cubicBezTo>
                  <a:pt x="71" y="23"/>
                  <a:pt x="72" y="22"/>
                  <a:pt x="73" y="21"/>
                </a:cubicBezTo>
                <a:cubicBezTo>
                  <a:pt x="72" y="22"/>
                  <a:pt x="71" y="23"/>
                  <a:pt x="69" y="24"/>
                </a:cubicBezTo>
                <a:close/>
                <a:moveTo>
                  <a:pt x="66" y="25"/>
                </a:moveTo>
                <a:cubicBezTo>
                  <a:pt x="63" y="27"/>
                  <a:pt x="60" y="29"/>
                  <a:pt x="57" y="31"/>
                </a:cubicBezTo>
                <a:cubicBezTo>
                  <a:pt x="57" y="31"/>
                  <a:pt x="57" y="30"/>
                  <a:pt x="56" y="30"/>
                </a:cubicBezTo>
                <a:cubicBezTo>
                  <a:pt x="60" y="29"/>
                  <a:pt x="63" y="27"/>
                  <a:pt x="66" y="25"/>
                </a:cubicBezTo>
                <a:cubicBezTo>
                  <a:pt x="66" y="25"/>
                  <a:pt x="66" y="25"/>
                  <a:pt x="66" y="25"/>
                </a:cubicBezTo>
                <a:close/>
                <a:moveTo>
                  <a:pt x="60" y="27"/>
                </a:moveTo>
                <a:cubicBezTo>
                  <a:pt x="58" y="28"/>
                  <a:pt x="57" y="29"/>
                  <a:pt x="55" y="30"/>
                </a:cubicBezTo>
                <a:cubicBezTo>
                  <a:pt x="54" y="30"/>
                  <a:pt x="54" y="29"/>
                  <a:pt x="53" y="29"/>
                </a:cubicBezTo>
                <a:cubicBezTo>
                  <a:pt x="51" y="28"/>
                  <a:pt x="50" y="31"/>
                  <a:pt x="52" y="31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3"/>
                  <a:pt x="46" y="34"/>
                  <a:pt x="43" y="36"/>
                </a:cubicBezTo>
                <a:cubicBezTo>
                  <a:pt x="38" y="38"/>
                  <a:pt x="32" y="41"/>
                  <a:pt x="27" y="43"/>
                </a:cubicBezTo>
                <a:cubicBezTo>
                  <a:pt x="21" y="46"/>
                  <a:pt x="16" y="49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51"/>
                  <a:pt x="12" y="50"/>
                  <a:pt x="12" y="50"/>
                </a:cubicBezTo>
                <a:cubicBezTo>
                  <a:pt x="14" y="49"/>
                  <a:pt x="16" y="48"/>
                  <a:pt x="18" y="47"/>
                </a:cubicBezTo>
                <a:cubicBezTo>
                  <a:pt x="24" y="44"/>
                  <a:pt x="29" y="41"/>
                  <a:pt x="35" y="37"/>
                </a:cubicBezTo>
                <a:cubicBezTo>
                  <a:pt x="46" y="32"/>
                  <a:pt x="56" y="26"/>
                  <a:pt x="67" y="21"/>
                </a:cubicBezTo>
                <a:cubicBezTo>
                  <a:pt x="67" y="22"/>
                  <a:pt x="67" y="23"/>
                  <a:pt x="66" y="24"/>
                </a:cubicBezTo>
                <a:cubicBezTo>
                  <a:pt x="64" y="25"/>
                  <a:pt x="62" y="26"/>
                  <a:pt x="60" y="27"/>
                </a:cubicBezTo>
                <a:close/>
                <a:moveTo>
                  <a:pt x="9" y="52"/>
                </a:moveTo>
                <a:cubicBezTo>
                  <a:pt x="13" y="51"/>
                  <a:pt x="16" y="50"/>
                  <a:pt x="19" y="48"/>
                </a:cubicBezTo>
                <a:cubicBezTo>
                  <a:pt x="25" y="45"/>
                  <a:pt x="31" y="42"/>
                  <a:pt x="37" y="39"/>
                </a:cubicBezTo>
                <a:cubicBezTo>
                  <a:pt x="42" y="37"/>
                  <a:pt x="47" y="35"/>
                  <a:pt x="53" y="32"/>
                </a:cubicBezTo>
                <a:cubicBezTo>
                  <a:pt x="53" y="32"/>
                  <a:pt x="54" y="32"/>
                  <a:pt x="54" y="32"/>
                </a:cubicBezTo>
                <a:cubicBezTo>
                  <a:pt x="38" y="41"/>
                  <a:pt x="22" y="49"/>
                  <a:pt x="7" y="58"/>
                </a:cubicBezTo>
                <a:cubicBezTo>
                  <a:pt x="8" y="56"/>
                  <a:pt x="8" y="54"/>
                  <a:pt x="9" y="52"/>
                </a:cubicBezTo>
                <a:close/>
                <a:moveTo>
                  <a:pt x="6" y="60"/>
                </a:moveTo>
                <a:cubicBezTo>
                  <a:pt x="11" y="58"/>
                  <a:pt x="16" y="55"/>
                  <a:pt x="20" y="53"/>
                </a:cubicBezTo>
                <a:cubicBezTo>
                  <a:pt x="26" y="49"/>
                  <a:pt x="33" y="46"/>
                  <a:pt x="39" y="43"/>
                </a:cubicBezTo>
                <a:cubicBezTo>
                  <a:pt x="46" y="40"/>
                  <a:pt x="52" y="37"/>
                  <a:pt x="58" y="34"/>
                </a:cubicBezTo>
                <a:cubicBezTo>
                  <a:pt x="59" y="34"/>
                  <a:pt x="60" y="34"/>
                  <a:pt x="61" y="35"/>
                </a:cubicBezTo>
                <a:cubicBezTo>
                  <a:pt x="55" y="38"/>
                  <a:pt x="49" y="41"/>
                  <a:pt x="43" y="44"/>
                </a:cubicBezTo>
                <a:cubicBezTo>
                  <a:pt x="34" y="48"/>
                  <a:pt x="25" y="53"/>
                  <a:pt x="16" y="58"/>
                </a:cubicBezTo>
                <a:cubicBezTo>
                  <a:pt x="14" y="59"/>
                  <a:pt x="12" y="61"/>
                  <a:pt x="11" y="62"/>
                </a:cubicBezTo>
                <a:cubicBezTo>
                  <a:pt x="9" y="63"/>
                  <a:pt x="7" y="64"/>
                  <a:pt x="6" y="64"/>
                </a:cubicBezTo>
                <a:cubicBezTo>
                  <a:pt x="6" y="63"/>
                  <a:pt x="6" y="62"/>
                  <a:pt x="6" y="60"/>
                </a:cubicBezTo>
                <a:close/>
                <a:moveTo>
                  <a:pt x="12" y="62"/>
                </a:moveTo>
                <a:cubicBezTo>
                  <a:pt x="15" y="60"/>
                  <a:pt x="19" y="58"/>
                  <a:pt x="22" y="56"/>
                </a:cubicBezTo>
                <a:cubicBezTo>
                  <a:pt x="30" y="53"/>
                  <a:pt x="38" y="49"/>
                  <a:pt x="46" y="45"/>
                </a:cubicBezTo>
                <a:cubicBezTo>
                  <a:pt x="51" y="43"/>
                  <a:pt x="57" y="40"/>
                  <a:pt x="63" y="38"/>
                </a:cubicBezTo>
                <a:cubicBezTo>
                  <a:pt x="43" y="47"/>
                  <a:pt x="23" y="56"/>
                  <a:pt x="5" y="68"/>
                </a:cubicBezTo>
                <a:cubicBezTo>
                  <a:pt x="5" y="67"/>
                  <a:pt x="5" y="67"/>
                  <a:pt x="6" y="66"/>
                </a:cubicBezTo>
                <a:cubicBezTo>
                  <a:pt x="8" y="65"/>
                  <a:pt x="10" y="63"/>
                  <a:pt x="12" y="62"/>
                </a:cubicBezTo>
                <a:close/>
                <a:moveTo>
                  <a:pt x="5" y="70"/>
                </a:moveTo>
                <a:cubicBezTo>
                  <a:pt x="12" y="67"/>
                  <a:pt x="18" y="64"/>
                  <a:pt x="24" y="60"/>
                </a:cubicBezTo>
                <a:cubicBezTo>
                  <a:pt x="32" y="56"/>
                  <a:pt x="41" y="52"/>
                  <a:pt x="49" y="49"/>
                </a:cubicBezTo>
                <a:cubicBezTo>
                  <a:pt x="53" y="47"/>
                  <a:pt x="56" y="46"/>
                  <a:pt x="60" y="44"/>
                </a:cubicBezTo>
                <a:cubicBezTo>
                  <a:pt x="56" y="46"/>
                  <a:pt x="53" y="47"/>
                  <a:pt x="50" y="49"/>
                </a:cubicBezTo>
                <a:cubicBezTo>
                  <a:pt x="42" y="53"/>
                  <a:pt x="34" y="56"/>
                  <a:pt x="26" y="61"/>
                </a:cubicBezTo>
                <a:cubicBezTo>
                  <a:pt x="19" y="65"/>
                  <a:pt x="12" y="69"/>
                  <a:pt x="5" y="73"/>
                </a:cubicBezTo>
                <a:cubicBezTo>
                  <a:pt x="5" y="72"/>
                  <a:pt x="5" y="71"/>
                  <a:pt x="5" y="70"/>
                </a:cubicBezTo>
                <a:close/>
                <a:moveTo>
                  <a:pt x="104" y="32"/>
                </a:moveTo>
                <a:cubicBezTo>
                  <a:pt x="104" y="33"/>
                  <a:pt x="105" y="34"/>
                  <a:pt x="106" y="34"/>
                </a:cubicBezTo>
                <a:cubicBezTo>
                  <a:pt x="104" y="35"/>
                  <a:pt x="102" y="36"/>
                  <a:pt x="101" y="37"/>
                </a:cubicBezTo>
                <a:cubicBezTo>
                  <a:pt x="98" y="38"/>
                  <a:pt x="95" y="39"/>
                  <a:pt x="92" y="41"/>
                </a:cubicBezTo>
                <a:cubicBezTo>
                  <a:pt x="88" y="42"/>
                  <a:pt x="85" y="43"/>
                  <a:pt x="81" y="44"/>
                </a:cubicBezTo>
                <a:cubicBezTo>
                  <a:pt x="78" y="46"/>
                  <a:pt x="74" y="48"/>
                  <a:pt x="70" y="49"/>
                </a:cubicBezTo>
                <a:cubicBezTo>
                  <a:pt x="66" y="51"/>
                  <a:pt x="63" y="52"/>
                  <a:pt x="60" y="54"/>
                </a:cubicBezTo>
                <a:cubicBezTo>
                  <a:pt x="46" y="59"/>
                  <a:pt x="32" y="64"/>
                  <a:pt x="18" y="71"/>
                </a:cubicBezTo>
                <a:cubicBezTo>
                  <a:pt x="18" y="71"/>
                  <a:pt x="18" y="71"/>
                  <a:pt x="17" y="71"/>
                </a:cubicBezTo>
                <a:cubicBezTo>
                  <a:pt x="22" y="69"/>
                  <a:pt x="26" y="67"/>
                  <a:pt x="31" y="64"/>
                </a:cubicBezTo>
                <a:cubicBezTo>
                  <a:pt x="42" y="59"/>
                  <a:pt x="52" y="54"/>
                  <a:pt x="63" y="49"/>
                </a:cubicBezTo>
                <a:cubicBezTo>
                  <a:pt x="73" y="45"/>
                  <a:pt x="84" y="41"/>
                  <a:pt x="94" y="36"/>
                </a:cubicBezTo>
                <a:cubicBezTo>
                  <a:pt x="97" y="35"/>
                  <a:pt x="100" y="34"/>
                  <a:pt x="104" y="32"/>
                </a:cubicBezTo>
                <a:close/>
                <a:moveTo>
                  <a:pt x="29" y="65"/>
                </a:moveTo>
                <a:cubicBezTo>
                  <a:pt x="21" y="69"/>
                  <a:pt x="13" y="72"/>
                  <a:pt x="6" y="77"/>
                </a:cubicBezTo>
                <a:cubicBezTo>
                  <a:pt x="6" y="76"/>
                  <a:pt x="5" y="75"/>
                  <a:pt x="5" y="74"/>
                </a:cubicBezTo>
                <a:cubicBezTo>
                  <a:pt x="12" y="72"/>
                  <a:pt x="18" y="68"/>
                  <a:pt x="24" y="65"/>
                </a:cubicBezTo>
                <a:cubicBezTo>
                  <a:pt x="33" y="60"/>
                  <a:pt x="43" y="57"/>
                  <a:pt x="53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45" y="57"/>
                  <a:pt x="37" y="61"/>
                  <a:pt x="29" y="65"/>
                </a:cubicBezTo>
                <a:close/>
                <a:moveTo>
                  <a:pt x="6" y="78"/>
                </a:moveTo>
                <a:cubicBezTo>
                  <a:pt x="8" y="77"/>
                  <a:pt x="11" y="76"/>
                  <a:pt x="13" y="74"/>
                </a:cubicBezTo>
                <a:cubicBezTo>
                  <a:pt x="17" y="72"/>
                  <a:pt x="21" y="70"/>
                  <a:pt x="25" y="68"/>
                </a:cubicBezTo>
                <a:cubicBezTo>
                  <a:pt x="35" y="64"/>
                  <a:pt x="45" y="60"/>
                  <a:pt x="55" y="56"/>
                </a:cubicBezTo>
                <a:cubicBezTo>
                  <a:pt x="56" y="56"/>
                  <a:pt x="57" y="55"/>
                  <a:pt x="58" y="55"/>
                </a:cubicBezTo>
                <a:cubicBezTo>
                  <a:pt x="57" y="56"/>
                  <a:pt x="55" y="56"/>
                  <a:pt x="54" y="57"/>
                </a:cubicBezTo>
                <a:cubicBezTo>
                  <a:pt x="45" y="61"/>
                  <a:pt x="36" y="66"/>
                  <a:pt x="27" y="70"/>
                </a:cubicBezTo>
                <a:cubicBezTo>
                  <a:pt x="20" y="73"/>
                  <a:pt x="13" y="77"/>
                  <a:pt x="6" y="82"/>
                </a:cubicBezTo>
                <a:cubicBezTo>
                  <a:pt x="6" y="80"/>
                  <a:pt x="6" y="79"/>
                  <a:pt x="6" y="78"/>
                </a:cubicBezTo>
                <a:close/>
                <a:moveTo>
                  <a:pt x="7" y="83"/>
                </a:moveTo>
                <a:cubicBezTo>
                  <a:pt x="13" y="81"/>
                  <a:pt x="19" y="78"/>
                  <a:pt x="26" y="75"/>
                </a:cubicBezTo>
                <a:cubicBezTo>
                  <a:pt x="35" y="70"/>
                  <a:pt x="44" y="66"/>
                  <a:pt x="53" y="62"/>
                </a:cubicBezTo>
                <a:cubicBezTo>
                  <a:pt x="72" y="54"/>
                  <a:pt x="90" y="46"/>
                  <a:pt x="109" y="38"/>
                </a:cubicBezTo>
                <a:cubicBezTo>
                  <a:pt x="110" y="39"/>
                  <a:pt x="110" y="39"/>
                  <a:pt x="111" y="40"/>
                </a:cubicBezTo>
                <a:cubicBezTo>
                  <a:pt x="111" y="40"/>
                  <a:pt x="110" y="40"/>
                  <a:pt x="110" y="40"/>
                </a:cubicBezTo>
                <a:cubicBezTo>
                  <a:pt x="92" y="48"/>
                  <a:pt x="74" y="56"/>
                  <a:pt x="55" y="64"/>
                </a:cubicBezTo>
                <a:cubicBezTo>
                  <a:pt x="51" y="65"/>
                  <a:pt x="48" y="67"/>
                  <a:pt x="44" y="69"/>
                </a:cubicBezTo>
                <a:cubicBezTo>
                  <a:pt x="40" y="71"/>
                  <a:pt x="35" y="73"/>
                  <a:pt x="30" y="75"/>
                </a:cubicBezTo>
                <a:cubicBezTo>
                  <a:pt x="22" y="77"/>
                  <a:pt x="14" y="80"/>
                  <a:pt x="7" y="84"/>
                </a:cubicBezTo>
                <a:cubicBezTo>
                  <a:pt x="7" y="84"/>
                  <a:pt x="7" y="84"/>
                  <a:pt x="7" y="83"/>
                </a:cubicBezTo>
                <a:close/>
                <a:moveTo>
                  <a:pt x="103" y="44"/>
                </a:moveTo>
                <a:cubicBezTo>
                  <a:pt x="102" y="45"/>
                  <a:pt x="101" y="45"/>
                  <a:pt x="100" y="46"/>
                </a:cubicBezTo>
                <a:cubicBezTo>
                  <a:pt x="96" y="48"/>
                  <a:pt x="91" y="49"/>
                  <a:pt x="87" y="51"/>
                </a:cubicBezTo>
                <a:cubicBezTo>
                  <a:pt x="92" y="49"/>
                  <a:pt x="96" y="47"/>
                  <a:pt x="101" y="45"/>
                </a:cubicBezTo>
                <a:cubicBezTo>
                  <a:pt x="102" y="45"/>
                  <a:pt x="102" y="44"/>
                  <a:pt x="103" y="44"/>
                </a:cubicBezTo>
                <a:close/>
                <a:moveTo>
                  <a:pt x="108" y="42"/>
                </a:moveTo>
                <a:cubicBezTo>
                  <a:pt x="109" y="42"/>
                  <a:pt x="109" y="42"/>
                  <a:pt x="109" y="42"/>
                </a:cubicBezTo>
                <a:cubicBezTo>
                  <a:pt x="110" y="41"/>
                  <a:pt x="110" y="41"/>
                  <a:pt x="111" y="41"/>
                </a:cubicBezTo>
                <a:cubicBezTo>
                  <a:pt x="111" y="41"/>
                  <a:pt x="111" y="41"/>
                  <a:pt x="111" y="40"/>
                </a:cubicBezTo>
                <a:cubicBezTo>
                  <a:pt x="112" y="42"/>
                  <a:pt x="112" y="43"/>
                  <a:pt x="113" y="44"/>
                </a:cubicBezTo>
                <a:cubicBezTo>
                  <a:pt x="110" y="45"/>
                  <a:pt x="107" y="47"/>
                  <a:pt x="105" y="49"/>
                </a:cubicBezTo>
                <a:cubicBezTo>
                  <a:pt x="104" y="49"/>
                  <a:pt x="104" y="49"/>
                  <a:pt x="103" y="49"/>
                </a:cubicBezTo>
                <a:cubicBezTo>
                  <a:pt x="103" y="49"/>
                  <a:pt x="103" y="50"/>
                  <a:pt x="102" y="50"/>
                </a:cubicBezTo>
                <a:cubicBezTo>
                  <a:pt x="86" y="56"/>
                  <a:pt x="70" y="62"/>
                  <a:pt x="54" y="69"/>
                </a:cubicBezTo>
                <a:cubicBezTo>
                  <a:pt x="45" y="73"/>
                  <a:pt x="37" y="77"/>
                  <a:pt x="29" y="80"/>
                </a:cubicBezTo>
                <a:cubicBezTo>
                  <a:pt x="27" y="81"/>
                  <a:pt x="26" y="81"/>
                  <a:pt x="24" y="82"/>
                </a:cubicBezTo>
                <a:cubicBezTo>
                  <a:pt x="36" y="76"/>
                  <a:pt x="48" y="70"/>
                  <a:pt x="60" y="63"/>
                </a:cubicBezTo>
                <a:cubicBezTo>
                  <a:pt x="76" y="55"/>
                  <a:pt x="93" y="51"/>
                  <a:pt x="108" y="42"/>
                </a:cubicBezTo>
                <a:close/>
                <a:moveTo>
                  <a:pt x="109" y="47"/>
                </a:moveTo>
                <a:cubicBezTo>
                  <a:pt x="108" y="47"/>
                  <a:pt x="108" y="47"/>
                  <a:pt x="108" y="47"/>
                </a:cubicBezTo>
                <a:cubicBezTo>
                  <a:pt x="109" y="47"/>
                  <a:pt x="109" y="47"/>
                  <a:pt x="110" y="46"/>
                </a:cubicBezTo>
                <a:cubicBezTo>
                  <a:pt x="113" y="44"/>
                  <a:pt x="109" y="47"/>
                  <a:pt x="109" y="47"/>
                </a:cubicBezTo>
                <a:close/>
                <a:moveTo>
                  <a:pt x="113" y="51"/>
                </a:moveTo>
                <a:cubicBezTo>
                  <a:pt x="114" y="51"/>
                  <a:pt x="114" y="51"/>
                  <a:pt x="114" y="50"/>
                </a:cubicBezTo>
                <a:cubicBezTo>
                  <a:pt x="115" y="50"/>
                  <a:pt x="115" y="50"/>
                  <a:pt x="116" y="50"/>
                </a:cubicBezTo>
                <a:cubicBezTo>
                  <a:pt x="116" y="52"/>
                  <a:pt x="117" y="53"/>
                  <a:pt x="117" y="55"/>
                </a:cubicBezTo>
                <a:cubicBezTo>
                  <a:pt x="117" y="55"/>
                  <a:pt x="117" y="55"/>
                  <a:pt x="116" y="56"/>
                </a:cubicBezTo>
                <a:cubicBezTo>
                  <a:pt x="116" y="55"/>
                  <a:pt x="116" y="56"/>
                  <a:pt x="115" y="56"/>
                </a:cubicBezTo>
                <a:cubicBezTo>
                  <a:pt x="115" y="56"/>
                  <a:pt x="115" y="56"/>
                  <a:pt x="115" y="56"/>
                </a:cubicBezTo>
                <a:cubicBezTo>
                  <a:pt x="113" y="57"/>
                  <a:pt x="111" y="58"/>
                  <a:pt x="110" y="58"/>
                </a:cubicBezTo>
                <a:cubicBezTo>
                  <a:pt x="106" y="60"/>
                  <a:pt x="102" y="62"/>
                  <a:pt x="98" y="63"/>
                </a:cubicBezTo>
                <a:cubicBezTo>
                  <a:pt x="97" y="63"/>
                  <a:pt x="96" y="64"/>
                  <a:pt x="95" y="64"/>
                </a:cubicBezTo>
                <a:cubicBezTo>
                  <a:pt x="94" y="65"/>
                  <a:pt x="93" y="65"/>
                  <a:pt x="93" y="65"/>
                </a:cubicBezTo>
                <a:cubicBezTo>
                  <a:pt x="84" y="68"/>
                  <a:pt x="75" y="72"/>
                  <a:pt x="67" y="75"/>
                </a:cubicBezTo>
                <a:cubicBezTo>
                  <a:pt x="52" y="80"/>
                  <a:pt x="38" y="86"/>
                  <a:pt x="24" y="92"/>
                </a:cubicBezTo>
                <a:cubicBezTo>
                  <a:pt x="22" y="93"/>
                  <a:pt x="19" y="94"/>
                  <a:pt x="17" y="95"/>
                </a:cubicBezTo>
                <a:cubicBezTo>
                  <a:pt x="14" y="96"/>
                  <a:pt x="13" y="96"/>
                  <a:pt x="15" y="94"/>
                </a:cubicBezTo>
                <a:cubicBezTo>
                  <a:pt x="16" y="94"/>
                  <a:pt x="18" y="93"/>
                  <a:pt x="19" y="92"/>
                </a:cubicBezTo>
                <a:cubicBezTo>
                  <a:pt x="26" y="89"/>
                  <a:pt x="32" y="85"/>
                  <a:pt x="39" y="82"/>
                </a:cubicBezTo>
                <a:cubicBezTo>
                  <a:pt x="53" y="77"/>
                  <a:pt x="65" y="70"/>
                  <a:pt x="79" y="65"/>
                </a:cubicBezTo>
                <a:cubicBezTo>
                  <a:pt x="90" y="61"/>
                  <a:pt x="102" y="57"/>
                  <a:pt x="113" y="51"/>
                </a:cubicBezTo>
                <a:close/>
                <a:moveTo>
                  <a:pt x="117" y="91"/>
                </a:moveTo>
                <a:cubicBezTo>
                  <a:pt x="107" y="95"/>
                  <a:pt x="97" y="101"/>
                  <a:pt x="87" y="106"/>
                </a:cubicBezTo>
                <a:cubicBezTo>
                  <a:pt x="80" y="110"/>
                  <a:pt x="73" y="113"/>
                  <a:pt x="66" y="117"/>
                </a:cubicBezTo>
                <a:cubicBezTo>
                  <a:pt x="67" y="116"/>
                  <a:pt x="68" y="115"/>
                  <a:pt x="69" y="115"/>
                </a:cubicBezTo>
                <a:cubicBezTo>
                  <a:pt x="74" y="111"/>
                  <a:pt x="80" y="108"/>
                  <a:pt x="86" y="105"/>
                </a:cubicBezTo>
                <a:cubicBezTo>
                  <a:pt x="87" y="104"/>
                  <a:pt x="89" y="103"/>
                  <a:pt x="90" y="102"/>
                </a:cubicBezTo>
                <a:cubicBezTo>
                  <a:pt x="91" y="102"/>
                  <a:pt x="92" y="102"/>
                  <a:pt x="93" y="101"/>
                </a:cubicBezTo>
                <a:cubicBezTo>
                  <a:pt x="100" y="98"/>
                  <a:pt x="108" y="95"/>
                  <a:pt x="115" y="91"/>
                </a:cubicBezTo>
                <a:cubicBezTo>
                  <a:pt x="116" y="91"/>
                  <a:pt x="117" y="90"/>
                  <a:pt x="117" y="90"/>
                </a:cubicBezTo>
                <a:cubicBezTo>
                  <a:pt x="117" y="90"/>
                  <a:pt x="117" y="91"/>
                  <a:pt x="117" y="91"/>
                </a:cubicBezTo>
                <a:close/>
                <a:moveTo>
                  <a:pt x="95" y="100"/>
                </a:moveTo>
                <a:cubicBezTo>
                  <a:pt x="98" y="99"/>
                  <a:pt x="100" y="97"/>
                  <a:pt x="102" y="96"/>
                </a:cubicBezTo>
                <a:cubicBezTo>
                  <a:pt x="104" y="96"/>
                  <a:pt x="106" y="95"/>
                  <a:pt x="108" y="94"/>
                </a:cubicBezTo>
                <a:cubicBezTo>
                  <a:pt x="104" y="96"/>
                  <a:pt x="100" y="98"/>
                  <a:pt x="95" y="100"/>
                </a:cubicBezTo>
                <a:close/>
                <a:moveTo>
                  <a:pt x="118" y="89"/>
                </a:moveTo>
                <a:cubicBezTo>
                  <a:pt x="117" y="89"/>
                  <a:pt x="117" y="89"/>
                  <a:pt x="117" y="90"/>
                </a:cubicBezTo>
                <a:cubicBezTo>
                  <a:pt x="116" y="89"/>
                  <a:pt x="116" y="90"/>
                  <a:pt x="116" y="90"/>
                </a:cubicBezTo>
                <a:cubicBezTo>
                  <a:pt x="115" y="90"/>
                  <a:pt x="115" y="91"/>
                  <a:pt x="114" y="91"/>
                </a:cubicBezTo>
                <a:cubicBezTo>
                  <a:pt x="113" y="91"/>
                  <a:pt x="112" y="92"/>
                  <a:pt x="111" y="92"/>
                </a:cubicBezTo>
                <a:cubicBezTo>
                  <a:pt x="109" y="93"/>
                  <a:pt x="107" y="94"/>
                  <a:pt x="105" y="94"/>
                </a:cubicBezTo>
                <a:cubicBezTo>
                  <a:pt x="101" y="96"/>
                  <a:pt x="97" y="98"/>
                  <a:pt x="93" y="100"/>
                </a:cubicBezTo>
                <a:cubicBezTo>
                  <a:pt x="91" y="101"/>
                  <a:pt x="90" y="102"/>
                  <a:pt x="88" y="103"/>
                </a:cubicBezTo>
                <a:cubicBezTo>
                  <a:pt x="85" y="104"/>
                  <a:pt x="82" y="105"/>
                  <a:pt x="79" y="107"/>
                </a:cubicBezTo>
                <a:cubicBezTo>
                  <a:pt x="73" y="109"/>
                  <a:pt x="66" y="112"/>
                  <a:pt x="60" y="115"/>
                </a:cubicBezTo>
                <a:cubicBezTo>
                  <a:pt x="57" y="117"/>
                  <a:pt x="54" y="118"/>
                  <a:pt x="51" y="120"/>
                </a:cubicBezTo>
                <a:cubicBezTo>
                  <a:pt x="49" y="121"/>
                  <a:pt x="46" y="122"/>
                  <a:pt x="44" y="122"/>
                </a:cubicBezTo>
                <a:cubicBezTo>
                  <a:pt x="40" y="124"/>
                  <a:pt x="45" y="122"/>
                  <a:pt x="46" y="122"/>
                </a:cubicBezTo>
                <a:cubicBezTo>
                  <a:pt x="49" y="120"/>
                  <a:pt x="51" y="118"/>
                  <a:pt x="54" y="116"/>
                </a:cubicBezTo>
                <a:cubicBezTo>
                  <a:pt x="56" y="114"/>
                  <a:pt x="60" y="112"/>
                  <a:pt x="63" y="111"/>
                </a:cubicBezTo>
                <a:cubicBezTo>
                  <a:pt x="69" y="107"/>
                  <a:pt x="76" y="104"/>
                  <a:pt x="83" y="100"/>
                </a:cubicBezTo>
                <a:cubicBezTo>
                  <a:pt x="84" y="100"/>
                  <a:pt x="84" y="100"/>
                  <a:pt x="85" y="100"/>
                </a:cubicBezTo>
                <a:cubicBezTo>
                  <a:pt x="96" y="95"/>
                  <a:pt x="107" y="91"/>
                  <a:pt x="118" y="85"/>
                </a:cubicBezTo>
                <a:cubicBezTo>
                  <a:pt x="118" y="87"/>
                  <a:pt x="118" y="88"/>
                  <a:pt x="118" y="89"/>
                </a:cubicBezTo>
                <a:close/>
                <a:moveTo>
                  <a:pt x="118" y="85"/>
                </a:moveTo>
                <a:cubicBezTo>
                  <a:pt x="108" y="89"/>
                  <a:pt x="98" y="93"/>
                  <a:pt x="88" y="97"/>
                </a:cubicBezTo>
                <a:cubicBezTo>
                  <a:pt x="81" y="100"/>
                  <a:pt x="74" y="103"/>
                  <a:pt x="67" y="105"/>
                </a:cubicBezTo>
                <a:cubicBezTo>
                  <a:pt x="61" y="108"/>
                  <a:pt x="55" y="111"/>
                  <a:pt x="49" y="114"/>
                </a:cubicBezTo>
                <a:cubicBezTo>
                  <a:pt x="46" y="115"/>
                  <a:pt x="43" y="117"/>
                  <a:pt x="40" y="118"/>
                </a:cubicBezTo>
                <a:cubicBezTo>
                  <a:pt x="38" y="119"/>
                  <a:pt x="36" y="120"/>
                  <a:pt x="34" y="121"/>
                </a:cubicBezTo>
                <a:cubicBezTo>
                  <a:pt x="35" y="121"/>
                  <a:pt x="37" y="118"/>
                  <a:pt x="38" y="118"/>
                </a:cubicBezTo>
                <a:cubicBezTo>
                  <a:pt x="43" y="113"/>
                  <a:pt x="51" y="111"/>
                  <a:pt x="56" y="107"/>
                </a:cubicBezTo>
                <a:cubicBezTo>
                  <a:pt x="59" y="106"/>
                  <a:pt x="61" y="105"/>
                  <a:pt x="63" y="104"/>
                </a:cubicBezTo>
                <a:cubicBezTo>
                  <a:pt x="68" y="102"/>
                  <a:pt x="73" y="100"/>
                  <a:pt x="78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88" y="93"/>
                  <a:pt x="97" y="90"/>
                  <a:pt x="106" y="86"/>
                </a:cubicBezTo>
                <a:cubicBezTo>
                  <a:pt x="108" y="85"/>
                  <a:pt x="111" y="84"/>
                  <a:pt x="113" y="83"/>
                </a:cubicBezTo>
                <a:cubicBezTo>
                  <a:pt x="115" y="82"/>
                  <a:pt x="117" y="81"/>
                  <a:pt x="119" y="80"/>
                </a:cubicBezTo>
                <a:cubicBezTo>
                  <a:pt x="119" y="81"/>
                  <a:pt x="119" y="83"/>
                  <a:pt x="118" y="85"/>
                </a:cubicBezTo>
                <a:close/>
                <a:moveTo>
                  <a:pt x="30" y="119"/>
                </a:moveTo>
                <a:cubicBezTo>
                  <a:pt x="39" y="114"/>
                  <a:pt x="48" y="110"/>
                  <a:pt x="56" y="107"/>
                </a:cubicBezTo>
                <a:cubicBezTo>
                  <a:pt x="55" y="108"/>
                  <a:pt x="53" y="109"/>
                  <a:pt x="52" y="109"/>
                </a:cubicBezTo>
                <a:cubicBezTo>
                  <a:pt x="48" y="111"/>
                  <a:pt x="45" y="113"/>
                  <a:pt x="41" y="115"/>
                </a:cubicBezTo>
                <a:cubicBezTo>
                  <a:pt x="38" y="116"/>
                  <a:pt x="36" y="118"/>
                  <a:pt x="33" y="121"/>
                </a:cubicBezTo>
                <a:cubicBezTo>
                  <a:pt x="32" y="120"/>
                  <a:pt x="31" y="119"/>
                  <a:pt x="30" y="119"/>
                </a:cubicBezTo>
                <a:close/>
                <a:moveTo>
                  <a:pt x="26" y="115"/>
                </a:moveTo>
                <a:cubicBezTo>
                  <a:pt x="32" y="113"/>
                  <a:pt x="39" y="108"/>
                  <a:pt x="45" y="105"/>
                </a:cubicBezTo>
                <a:cubicBezTo>
                  <a:pt x="54" y="101"/>
                  <a:pt x="63" y="98"/>
                  <a:pt x="72" y="94"/>
                </a:cubicBezTo>
                <a:cubicBezTo>
                  <a:pt x="80" y="91"/>
                  <a:pt x="88" y="87"/>
                  <a:pt x="97" y="84"/>
                </a:cubicBezTo>
                <a:cubicBezTo>
                  <a:pt x="93" y="86"/>
                  <a:pt x="90" y="87"/>
                  <a:pt x="87" y="89"/>
                </a:cubicBezTo>
                <a:cubicBezTo>
                  <a:pt x="81" y="92"/>
                  <a:pt x="76" y="93"/>
                  <a:pt x="70" y="95"/>
                </a:cubicBezTo>
                <a:cubicBezTo>
                  <a:pt x="62" y="99"/>
                  <a:pt x="53" y="102"/>
                  <a:pt x="46" y="107"/>
                </a:cubicBezTo>
                <a:cubicBezTo>
                  <a:pt x="41" y="110"/>
                  <a:pt x="33" y="113"/>
                  <a:pt x="29" y="118"/>
                </a:cubicBezTo>
                <a:cubicBezTo>
                  <a:pt x="28" y="117"/>
                  <a:pt x="27" y="116"/>
                  <a:pt x="26" y="115"/>
                </a:cubicBezTo>
                <a:close/>
                <a:moveTo>
                  <a:pt x="91" y="92"/>
                </a:moveTo>
                <a:cubicBezTo>
                  <a:pt x="93" y="91"/>
                  <a:pt x="94" y="91"/>
                  <a:pt x="95" y="90"/>
                </a:cubicBezTo>
                <a:cubicBezTo>
                  <a:pt x="94" y="91"/>
                  <a:pt x="93" y="91"/>
                  <a:pt x="91" y="92"/>
                </a:cubicBezTo>
                <a:close/>
                <a:moveTo>
                  <a:pt x="114" y="82"/>
                </a:moveTo>
                <a:cubicBezTo>
                  <a:pt x="114" y="81"/>
                  <a:pt x="115" y="81"/>
                  <a:pt x="116" y="81"/>
                </a:cubicBezTo>
                <a:cubicBezTo>
                  <a:pt x="122" y="77"/>
                  <a:pt x="116" y="81"/>
                  <a:pt x="115" y="81"/>
                </a:cubicBezTo>
                <a:cubicBezTo>
                  <a:pt x="114" y="82"/>
                  <a:pt x="114" y="82"/>
                  <a:pt x="114" y="82"/>
                </a:cubicBezTo>
                <a:close/>
                <a:moveTo>
                  <a:pt x="111" y="82"/>
                </a:moveTo>
                <a:cubicBezTo>
                  <a:pt x="110" y="83"/>
                  <a:pt x="108" y="84"/>
                  <a:pt x="106" y="85"/>
                </a:cubicBezTo>
                <a:cubicBezTo>
                  <a:pt x="105" y="85"/>
                  <a:pt x="103" y="86"/>
                  <a:pt x="102" y="87"/>
                </a:cubicBezTo>
                <a:cubicBezTo>
                  <a:pt x="94" y="90"/>
                  <a:pt x="86" y="93"/>
                  <a:pt x="79" y="96"/>
                </a:cubicBezTo>
                <a:cubicBezTo>
                  <a:pt x="77" y="97"/>
                  <a:pt x="76" y="97"/>
                  <a:pt x="75" y="98"/>
                </a:cubicBezTo>
                <a:cubicBezTo>
                  <a:pt x="71" y="100"/>
                  <a:pt x="67" y="101"/>
                  <a:pt x="64" y="103"/>
                </a:cubicBezTo>
                <a:cubicBezTo>
                  <a:pt x="63" y="103"/>
                  <a:pt x="62" y="103"/>
                  <a:pt x="62" y="104"/>
                </a:cubicBezTo>
                <a:cubicBezTo>
                  <a:pt x="54" y="107"/>
                  <a:pt x="45" y="111"/>
                  <a:pt x="37" y="114"/>
                </a:cubicBezTo>
                <a:cubicBezTo>
                  <a:pt x="36" y="115"/>
                  <a:pt x="34" y="116"/>
                  <a:pt x="32" y="117"/>
                </a:cubicBezTo>
                <a:cubicBezTo>
                  <a:pt x="29" y="119"/>
                  <a:pt x="32" y="116"/>
                  <a:pt x="33" y="115"/>
                </a:cubicBezTo>
                <a:cubicBezTo>
                  <a:pt x="35" y="114"/>
                  <a:pt x="37" y="113"/>
                  <a:pt x="40" y="112"/>
                </a:cubicBezTo>
                <a:cubicBezTo>
                  <a:pt x="46" y="108"/>
                  <a:pt x="52" y="104"/>
                  <a:pt x="59" y="101"/>
                </a:cubicBezTo>
                <a:cubicBezTo>
                  <a:pt x="66" y="98"/>
                  <a:pt x="73" y="95"/>
                  <a:pt x="81" y="92"/>
                </a:cubicBezTo>
                <a:cubicBezTo>
                  <a:pt x="87" y="90"/>
                  <a:pt x="93" y="86"/>
                  <a:pt x="99" y="84"/>
                </a:cubicBezTo>
                <a:cubicBezTo>
                  <a:pt x="101" y="83"/>
                  <a:pt x="104" y="82"/>
                  <a:pt x="106" y="80"/>
                </a:cubicBezTo>
                <a:cubicBezTo>
                  <a:pt x="110" y="78"/>
                  <a:pt x="115" y="76"/>
                  <a:pt x="119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9" y="75"/>
                  <a:pt x="119" y="77"/>
                  <a:pt x="119" y="78"/>
                </a:cubicBezTo>
                <a:cubicBezTo>
                  <a:pt x="116" y="79"/>
                  <a:pt x="114" y="81"/>
                  <a:pt x="111" y="82"/>
                </a:cubicBezTo>
                <a:close/>
                <a:moveTo>
                  <a:pt x="119" y="73"/>
                </a:moveTo>
                <a:cubicBezTo>
                  <a:pt x="115" y="74"/>
                  <a:pt x="113" y="76"/>
                  <a:pt x="110" y="78"/>
                </a:cubicBezTo>
                <a:cubicBezTo>
                  <a:pt x="109" y="78"/>
                  <a:pt x="108" y="79"/>
                  <a:pt x="107" y="79"/>
                </a:cubicBezTo>
                <a:cubicBezTo>
                  <a:pt x="104" y="80"/>
                  <a:pt x="101" y="81"/>
                  <a:pt x="98" y="83"/>
                </a:cubicBezTo>
                <a:cubicBezTo>
                  <a:pt x="84" y="88"/>
                  <a:pt x="70" y="94"/>
                  <a:pt x="56" y="99"/>
                </a:cubicBezTo>
                <a:cubicBezTo>
                  <a:pt x="50" y="102"/>
                  <a:pt x="44" y="105"/>
                  <a:pt x="39" y="107"/>
                </a:cubicBezTo>
                <a:cubicBezTo>
                  <a:pt x="36" y="109"/>
                  <a:pt x="33" y="111"/>
                  <a:pt x="30" y="112"/>
                </a:cubicBezTo>
                <a:cubicBezTo>
                  <a:pt x="29" y="113"/>
                  <a:pt x="24" y="115"/>
                  <a:pt x="27" y="113"/>
                </a:cubicBezTo>
                <a:cubicBezTo>
                  <a:pt x="29" y="112"/>
                  <a:pt x="30" y="111"/>
                  <a:pt x="32" y="110"/>
                </a:cubicBezTo>
                <a:cubicBezTo>
                  <a:pt x="45" y="103"/>
                  <a:pt x="58" y="96"/>
                  <a:pt x="72" y="89"/>
                </a:cubicBezTo>
                <a:cubicBezTo>
                  <a:pt x="74" y="88"/>
                  <a:pt x="77" y="87"/>
                  <a:pt x="79" y="86"/>
                </a:cubicBezTo>
                <a:cubicBezTo>
                  <a:pt x="85" y="84"/>
                  <a:pt x="90" y="81"/>
                  <a:pt x="96" y="79"/>
                </a:cubicBezTo>
                <a:cubicBezTo>
                  <a:pt x="104" y="75"/>
                  <a:pt x="112" y="73"/>
                  <a:pt x="119" y="67"/>
                </a:cubicBezTo>
                <a:cubicBezTo>
                  <a:pt x="119" y="67"/>
                  <a:pt x="119" y="67"/>
                  <a:pt x="119" y="67"/>
                </a:cubicBezTo>
                <a:cubicBezTo>
                  <a:pt x="119" y="69"/>
                  <a:pt x="119" y="71"/>
                  <a:pt x="119" y="73"/>
                </a:cubicBezTo>
                <a:cubicBezTo>
                  <a:pt x="119" y="73"/>
                  <a:pt x="119" y="73"/>
                  <a:pt x="119" y="73"/>
                </a:cubicBezTo>
                <a:close/>
                <a:moveTo>
                  <a:pt x="94" y="79"/>
                </a:moveTo>
                <a:cubicBezTo>
                  <a:pt x="99" y="77"/>
                  <a:pt x="103" y="75"/>
                  <a:pt x="108" y="73"/>
                </a:cubicBezTo>
                <a:cubicBezTo>
                  <a:pt x="108" y="73"/>
                  <a:pt x="108" y="73"/>
                  <a:pt x="107" y="73"/>
                </a:cubicBezTo>
                <a:cubicBezTo>
                  <a:pt x="103" y="75"/>
                  <a:pt x="98" y="77"/>
                  <a:pt x="94" y="79"/>
                </a:cubicBezTo>
                <a:close/>
                <a:moveTo>
                  <a:pt x="119" y="67"/>
                </a:moveTo>
                <a:cubicBezTo>
                  <a:pt x="119" y="67"/>
                  <a:pt x="119" y="67"/>
                  <a:pt x="119" y="67"/>
                </a:cubicBezTo>
                <a:cubicBezTo>
                  <a:pt x="112" y="71"/>
                  <a:pt x="104" y="74"/>
                  <a:pt x="96" y="77"/>
                </a:cubicBezTo>
                <a:cubicBezTo>
                  <a:pt x="89" y="80"/>
                  <a:pt x="83" y="83"/>
                  <a:pt x="76" y="87"/>
                </a:cubicBezTo>
                <a:cubicBezTo>
                  <a:pt x="66" y="91"/>
                  <a:pt x="55" y="95"/>
                  <a:pt x="45" y="99"/>
                </a:cubicBezTo>
                <a:cubicBezTo>
                  <a:pt x="38" y="102"/>
                  <a:pt x="32" y="105"/>
                  <a:pt x="26" y="108"/>
                </a:cubicBezTo>
                <a:cubicBezTo>
                  <a:pt x="25" y="109"/>
                  <a:pt x="23" y="109"/>
                  <a:pt x="22" y="110"/>
                </a:cubicBezTo>
                <a:cubicBezTo>
                  <a:pt x="23" y="109"/>
                  <a:pt x="25" y="108"/>
                  <a:pt x="27" y="107"/>
                </a:cubicBezTo>
                <a:cubicBezTo>
                  <a:pt x="29" y="105"/>
                  <a:pt x="33" y="104"/>
                  <a:pt x="36" y="102"/>
                </a:cubicBezTo>
                <a:cubicBezTo>
                  <a:pt x="48" y="96"/>
                  <a:pt x="61" y="89"/>
                  <a:pt x="74" y="83"/>
                </a:cubicBezTo>
                <a:cubicBezTo>
                  <a:pt x="88" y="77"/>
                  <a:pt x="103" y="71"/>
                  <a:pt x="117" y="64"/>
                </a:cubicBezTo>
                <a:cubicBezTo>
                  <a:pt x="117" y="64"/>
                  <a:pt x="117" y="64"/>
                  <a:pt x="117" y="64"/>
                </a:cubicBezTo>
                <a:cubicBezTo>
                  <a:pt x="118" y="64"/>
                  <a:pt x="118" y="64"/>
                  <a:pt x="119" y="63"/>
                </a:cubicBezTo>
                <a:cubicBezTo>
                  <a:pt x="119" y="64"/>
                  <a:pt x="119" y="66"/>
                  <a:pt x="119" y="67"/>
                </a:cubicBezTo>
                <a:close/>
                <a:moveTo>
                  <a:pt x="86" y="77"/>
                </a:moveTo>
                <a:cubicBezTo>
                  <a:pt x="89" y="75"/>
                  <a:pt x="92" y="74"/>
                  <a:pt x="95" y="73"/>
                </a:cubicBezTo>
                <a:cubicBezTo>
                  <a:pt x="99" y="71"/>
                  <a:pt x="103" y="69"/>
                  <a:pt x="107" y="68"/>
                </a:cubicBezTo>
                <a:cubicBezTo>
                  <a:pt x="109" y="67"/>
                  <a:pt x="111" y="66"/>
                  <a:pt x="112" y="66"/>
                </a:cubicBezTo>
                <a:cubicBezTo>
                  <a:pt x="112" y="66"/>
                  <a:pt x="112" y="66"/>
                  <a:pt x="112" y="66"/>
                </a:cubicBezTo>
                <a:cubicBezTo>
                  <a:pt x="104" y="70"/>
                  <a:pt x="95" y="73"/>
                  <a:pt x="86" y="77"/>
                </a:cubicBezTo>
                <a:close/>
                <a:moveTo>
                  <a:pt x="74" y="82"/>
                </a:moveTo>
                <a:cubicBezTo>
                  <a:pt x="73" y="82"/>
                  <a:pt x="73" y="82"/>
                  <a:pt x="73" y="82"/>
                </a:cubicBezTo>
                <a:cubicBezTo>
                  <a:pt x="59" y="88"/>
                  <a:pt x="46" y="93"/>
                  <a:pt x="33" y="100"/>
                </a:cubicBezTo>
                <a:cubicBezTo>
                  <a:pt x="29" y="101"/>
                  <a:pt x="25" y="103"/>
                  <a:pt x="22" y="104"/>
                </a:cubicBezTo>
                <a:cubicBezTo>
                  <a:pt x="21" y="105"/>
                  <a:pt x="19" y="105"/>
                  <a:pt x="18" y="106"/>
                </a:cubicBezTo>
                <a:cubicBezTo>
                  <a:pt x="20" y="105"/>
                  <a:pt x="21" y="104"/>
                  <a:pt x="23" y="103"/>
                </a:cubicBezTo>
                <a:cubicBezTo>
                  <a:pt x="29" y="100"/>
                  <a:pt x="35" y="96"/>
                  <a:pt x="42" y="93"/>
                </a:cubicBezTo>
                <a:cubicBezTo>
                  <a:pt x="56" y="85"/>
                  <a:pt x="70" y="79"/>
                  <a:pt x="85" y="73"/>
                </a:cubicBezTo>
                <a:cubicBezTo>
                  <a:pt x="91" y="70"/>
                  <a:pt x="97" y="68"/>
                  <a:pt x="104" y="65"/>
                </a:cubicBezTo>
                <a:cubicBezTo>
                  <a:pt x="107" y="64"/>
                  <a:pt x="110" y="63"/>
                  <a:pt x="113" y="61"/>
                </a:cubicBezTo>
                <a:cubicBezTo>
                  <a:pt x="113" y="61"/>
                  <a:pt x="113" y="60"/>
                  <a:pt x="114" y="60"/>
                </a:cubicBezTo>
                <a:cubicBezTo>
                  <a:pt x="115" y="59"/>
                  <a:pt x="116" y="59"/>
                  <a:pt x="118" y="58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8" y="59"/>
                  <a:pt x="119" y="61"/>
                  <a:pt x="119" y="63"/>
                </a:cubicBezTo>
                <a:cubicBezTo>
                  <a:pt x="103" y="68"/>
                  <a:pt x="88" y="75"/>
                  <a:pt x="74" y="82"/>
                </a:cubicBezTo>
                <a:close/>
                <a:moveTo>
                  <a:pt x="118" y="57"/>
                </a:moveTo>
                <a:cubicBezTo>
                  <a:pt x="118" y="57"/>
                  <a:pt x="118" y="57"/>
                  <a:pt x="118" y="57"/>
                </a:cubicBezTo>
                <a:cubicBezTo>
                  <a:pt x="116" y="58"/>
                  <a:pt x="115" y="59"/>
                  <a:pt x="113" y="59"/>
                </a:cubicBezTo>
                <a:cubicBezTo>
                  <a:pt x="112" y="60"/>
                  <a:pt x="110" y="60"/>
                  <a:pt x="109" y="61"/>
                </a:cubicBezTo>
                <a:cubicBezTo>
                  <a:pt x="96" y="65"/>
                  <a:pt x="82" y="71"/>
                  <a:pt x="70" y="77"/>
                </a:cubicBezTo>
                <a:cubicBezTo>
                  <a:pt x="56" y="83"/>
                  <a:pt x="43" y="88"/>
                  <a:pt x="29" y="95"/>
                </a:cubicBezTo>
                <a:cubicBezTo>
                  <a:pt x="26" y="96"/>
                  <a:pt x="22" y="98"/>
                  <a:pt x="18" y="99"/>
                </a:cubicBezTo>
                <a:cubicBezTo>
                  <a:pt x="17" y="100"/>
                  <a:pt x="15" y="100"/>
                  <a:pt x="14" y="100"/>
                </a:cubicBezTo>
                <a:cubicBezTo>
                  <a:pt x="16" y="100"/>
                  <a:pt x="17" y="99"/>
                  <a:pt x="18" y="98"/>
                </a:cubicBezTo>
                <a:cubicBezTo>
                  <a:pt x="25" y="94"/>
                  <a:pt x="32" y="91"/>
                  <a:pt x="39" y="88"/>
                </a:cubicBezTo>
                <a:cubicBezTo>
                  <a:pt x="54" y="81"/>
                  <a:pt x="69" y="75"/>
                  <a:pt x="84" y="69"/>
                </a:cubicBezTo>
                <a:cubicBezTo>
                  <a:pt x="91" y="67"/>
                  <a:pt x="98" y="64"/>
                  <a:pt x="104" y="62"/>
                </a:cubicBezTo>
                <a:cubicBezTo>
                  <a:pt x="107" y="61"/>
                  <a:pt x="109" y="60"/>
                  <a:pt x="112" y="59"/>
                </a:cubicBezTo>
                <a:cubicBezTo>
                  <a:pt x="113" y="58"/>
                  <a:pt x="114" y="58"/>
                  <a:pt x="115" y="57"/>
                </a:cubicBezTo>
                <a:cubicBezTo>
                  <a:pt x="116" y="57"/>
                  <a:pt x="117" y="56"/>
                  <a:pt x="117" y="56"/>
                </a:cubicBezTo>
                <a:cubicBezTo>
                  <a:pt x="118" y="56"/>
                  <a:pt x="118" y="57"/>
                  <a:pt x="118" y="57"/>
                </a:cubicBezTo>
                <a:close/>
                <a:moveTo>
                  <a:pt x="22" y="111"/>
                </a:moveTo>
                <a:cubicBezTo>
                  <a:pt x="22" y="111"/>
                  <a:pt x="22" y="111"/>
                  <a:pt x="22" y="111"/>
                </a:cubicBezTo>
                <a:cubicBezTo>
                  <a:pt x="30" y="107"/>
                  <a:pt x="37" y="103"/>
                  <a:pt x="45" y="100"/>
                </a:cubicBezTo>
                <a:cubicBezTo>
                  <a:pt x="51" y="98"/>
                  <a:pt x="56" y="95"/>
                  <a:pt x="62" y="93"/>
                </a:cubicBezTo>
                <a:cubicBezTo>
                  <a:pt x="56" y="96"/>
                  <a:pt x="51" y="99"/>
                  <a:pt x="45" y="102"/>
                </a:cubicBezTo>
                <a:cubicBezTo>
                  <a:pt x="38" y="106"/>
                  <a:pt x="31" y="109"/>
                  <a:pt x="25" y="114"/>
                </a:cubicBezTo>
                <a:cubicBezTo>
                  <a:pt x="24" y="113"/>
                  <a:pt x="23" y="112"/>
                  <a:pt x="22" y="111"/>
                </a:cubicBezTo>
                <a:close/>
                <a:moveTo>
                  <a:pt x="35" y="121"/>
                </a:moveTo>
                <a:cubicBezTo>
                  <a:pt x="41" y="120"/>
                  <a:pt x="46" y="116"/>
                  <a:pt x="51" y="113"/>
                </a:cubicBezTo>
                <a:cubicBezTo>
                  <a:pt x="59" y="110"/>
                  <a:pt x="67" y="106"/>
                  <a:pt x="76" y="103"/>
                </a:cubicBezTo>
                <a:cubicBezTo>
                  <a:pt x="70" y="106"/>
                  <a:pt x="65" y="109"/>
                  <a:pt x="59" y="112"/>
                </a:cubicBezTo>
                <a:cubicBezTo>
                  <a:pt x="57" y="113"/>
                  <a:pt x="54" y="115"/>
                  <a:pt x="52" y="117"/>
                </a:cubicBezTo>
                <a:cubicBezTo>
                  <a:pt x="48" y="119"/>
                  <a:pt x="45" y="121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39" y="123"/>
                  <a:pt x="37" y="122"/>
                  <a:pt x="35" y="121"/>
                </a:cubicBezTo>
                <a:close/>
                <a:moveTo>
                  <a:pt x="43" y="123"/>
                </a:moveTo>
                <a:cubicBezTo>
                  <a:pt x="50" y="121"/>
                  <a:pt x="57" y="117"/>
                  <a:pt x="65" y="114"/>
                </a:cubicBezTo>
                <a:cubicBezTo>
                  <a:pt x="71" y="111"/>
                  <a:pt x="77" y="108"/>
                  <a:pt x="83" y="106"/>
                </a:cubicBezTo>
                <a:cubicBezTo>
                  <a:pt x="78" y="109"/>
                  <a:pt x="73" y="111"/>
                  <a:pt x="68" y="114"/>
                </a:cubicBezTo>
                <a:cubicBezTo>
                  <a:pt x="66" y="116"/>
                  <a:pt x="63" y="118"/>
                  <a:pt x="61" y="120"/>
                </a:cubicBezTo>
                <a:cubicBezTo>
                  <a:pt x="59" y="120"/>
                  <a:pt x="58" y="121"/>
                  <a:pt x="56" y="122"/>
                </a:cubicBezTo>
                <a:cubicBezTo>
                  <a:pt x="52" y="123"/>
                  <a:pt x="47" y="124"/>
                  <a:pt x="43" y="123"/>
                </a:cubicBezTo>
                <a:close/>
                <a:moveTo>
                  <a:pt x="115" y="97"/>
                </a:moveTo>
                <a:cubicBezTo>
                  <a:pt x="115" y="98"/>
                  <a:pt x="115" y="100"/>
                  <a:pt x="114" y="101"/>
                </a:cubicBezTo>
                <a:cubicBezTo>
                  <a:pt x="112" y="102"/>
                  <a:pt x="110" y="103"/>
                  <a:pt x="108" y="104"/>
                </a:cubicBezTo>
                <a:cubicBezTo>
                  <a:pt x="100" y="108"/>
                  <a:pt x="93" y="111"/>
                  <a:pt x="86" y="115"/>
                </a:cubicBezTo>
                <a:cubicBezTo>
                  <a:pt x="81" y="117"/>
                  <a:pt x="77" y="119"/>
                  <a:pt x="73" y="121"/>
                </a:cubicBezTo>
                <a:cubicBezTo>
                  <a:pt x="69" y="123"/>
                  <a:pt x="75" y="120"/>
                  <a:pt x="75" y="120"/>
                </a:cubicBezTo>
                <a:cubicBezTo>
                  <a:pt x="77" y="118"/>
                  <a:pt x="79" y="117"/>
                  <a:pt x="81" y="116"/>
                </a:cubicBezTo>
                <a:cubicBezTo>
                  <a:pt x="87" y="113"/>
                  <a:pt x="92" y="110"/>
                  <a:pt x="98" y="107"/>
                </a:cubicBezTo>
                <a:cubicBezTo>
                  <a:pt x="104" y="104"/>
                  <a:pt x="110" y="101"/>
                  <a:pt x="115" y="97"/>
                </a:cubicBezTo>
                <a:close/>
                <a:moveTo>
                  <a:pt x="108" y="11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103" y="114"/>
                  <a:pt x="99" y="117"/>
                  <a:pt x="94" y="120"/>
                </a:cubicBezTo>
                <a:cubicBezTo>
                  <a:pt x="92" y="122"/>
                  <a:pt x="90" y="123"/>
                  <a:pt x="88" y="124"/>
                </a:cubicBezTo>
                <a:cubicBezTo>
                  <a:pt x="86" y="125"/>
                  <a:pt x="85" y="125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6" y="124"/>
                  <a:pt x="87" y="124"/>
                </a:cubicBezTo>
                <a:cubicBezTo>
                  <a:pt x="95" y="118"/>
                  <a:pt x="104" y="113"/>
                  <a:pt x="111" y="107"/>
                </a:cubicBezTo>
                <a:cubicBezTo>
                  <a:pt x="111" y="108"/>
                  <a:pt x="110" y="110"/>
                  <a:pt x="108" y="112"/>
                </a:cubicBezTo>
                <a:close/>
                <a:moveTo>
                  <a:pt x="77" y="125"/>
                </a:moveTo>
                <a:cubicBezTo>
                  <a:pt x="82" y="124"/>
                  <a:pt x="87" y="121"/>
                  <a:pt x="91" y="118"/>
                </a:cubicBezTo>
                <a:cubicBezTo>
                  <a:pt x="95" y="116"/>
                  <a:pt x="100" y="114"/>
                  <a:pt x="104" y="111"/>
                </a:cubicBezTo>
                <a:cubicBezTo>
                  <a:pt x="102" y="113"/>
                  <a:pt x="99" y="115"/>
                  <a:pt x="97" y="117"/>
                </a:cubicBezTo>
                <a:cubicBezTo>
                  <a:pt x="92" y="120"/>
                  <a:pt x="87" y="122"/>
                  <a:pt x="82" y="126"/>
                </a:cubicBezTo>
                <a:cubicBezTo>
                  <a:pt x="81" y="126"/>
                  <a:pt x="79" y="125"/>
                  <a:pt x="77" y="125"/>
                </a:cubicBezTo>
                <a:close/>
                <a:moveTo>
                  <a:pt x="71" y="123"/>
                </a:moveTo>
                <a:cubicBezTo>
                  <a:pt x="82" y="118"/>
                  <a:pt x="92" y="113"/>
                  <a:pt x="103" y="108"/>
                </a:cubicBezTo>
                <a:cubicBezTo>
                  <a:pt x="101" y="109"/>
                  <a:pt x="99" y="110"/>
                  <a:pt x="97" y="111"/>
                </a:cubicBezTo>
                <a:cubicBezTo>
                  <a:pt x="90" y="115"/>
                  <a:pt x="83" y="120"/>
                  <a:pt x="76" y="125"/>
                </a:cubicBezTo>
                <a:cubicBezTo>
                  <a:pt x="74" y="124"/>
                  <a:pt x="73" y="124"/>
                  <a:pt x="71" y="123"/>
                </a:cubicBezTo>
                <a:close/>
                <a:moveTo>
                  <a:pt x="111" y="106"/>
                </a:moveTo>
                <a:cubicBezTo>
                  <a:pt x="104" y="111"/>
                  <a:pt x="96" y="115"/>
                  <a:pt x="88" y="119"/>
                </a:cubicBezTo>
                <a:cubicBezTo>
                  <a:pt x="85" y="121"/>
                  <a:pt x="79" y="123"/>
                  <a:pt x="77" y="125"/>
                </a:cubicBezTo>
                <a:cubicBezTo>
                  <a:pt x="82" y="122"/>
                  <a:pt x="87" y="118"/>
                  <a:pt x="91" y="115"/>
                </a:cubicBezTo>
                <a:cubicBezTo>
                  <a:pt x="96" y="113"/>
                  <a:pt x="100" y="111"/>
                  <a:pt x="104" y="108"/>
                </a:cubicBezTo>
                <a:cubicBezTo>
                  <a:pt x="105" y="107"/>
                  <a:pt x="107" y="106"/>
                  <a:pt x="109" y="105"/>
                </a:cubicBezTo>
                <a:cubicBezTo>
                  <a:pt x="109" y="105"/>
                  <a:pt x="109" y="104"/>
                  <a:pt x="109" y="104"/>
                </a:cubicBezTo>
                <a:cubicBezTo>
                  <a:pt x="111" y="103"/>
                  <a:pt x="112" y="103"/>
                  <a:pt x="114" y="102"/>
                </a:cubicBezTo>
                <a:cubicBezTo>
                  <a:pt x="113" y="103"/>
                  <a:pt x="112" y="105"/>
                  <a:pt x="112" y="106"/>
                </a:cubicBezTo>
                <a:cubicBezTo>
                  <a:pt x="112" y="106"/>
                  <a:pt x="112" y="106"/>
                  <a:pt x="111" y="106"/>
                </a:cubicBezTo>
                <a:close/>
                <a:moveTo>
                  <a:pt x="70" y="123"/>
                </a:moveTo>
                <a:cubicBezTo>
                  <a:pt x="69" y="122"/>
                  <a:pt x="67" y="121"/>
                  <a:pt x="66" y="121"/>
                </a:cubicBezTo>
                <a:cubicBezTo>
                  <a:pt x="73" y="118"/>
                  <a:pt x="79" y="115"/>
                  <a:pt x="85" y="113"/>
                </a:cubicBezTo>
                <a:cubicBezTo>
                  <a:pt x="80" y="116"/>
                  <a:pt x="75" y="119"/>
                  <a:pt x="70" y="123"/>
                </a:cubicBezTo>
                <a:close/>
                <a:moveTo>
                  <a:pt x="85" y="126"/>
                </a:moveTo>
                <a:cubicBezTo>
                  <a:pt x="91" y="123"/>
                  <a:pt x="97" y="119"/>
                  <a:pt x="103" y="116"/>
                </a:cubicBezTo>
                <a:cubicBezTo>
                  <a:pt x="104" y="115"/>
                  <a:pt x="105" y="115"/>
                  <a:pt x="106" y="114"/>
                </a:cubicBezTo>
                <a:cubicBezTo>
                  <a:pt x="107" y="113"/>
                  <a:pt x="107" y="113"/>
                  <a:pt x="107" y="114"/>
                </a:cubicBezTo>
                <a:cubicBezTo>
                  <a:pt x="106" y="115"/>
                  <a:pt x="104" y="116"/>
                  <a:pt x="103" y="117"/>
                </a:cubicBezTo>
                <a:cubicBezTo>
                  <a:pt x="100" y="120"/>
                  <a:pt x="97" y="122"/>
                  <a:pt x="93" y="124"/>
                </a:cubicBezTo>
                <a:cubicBezTo>
                  <a:pt x="93" y="124"/>
                  <a:pt x="93" y="124"/>
                  <a:pt x="93" y="125"/>
                </a:cubicBezTo>
                <a:cubicBezTo>
                  <a:pt x="91" y="125"/>
                  <a:pt x="88" y="126"/>
                  <a:pt x="85" y="126"/>
                </a:cubicBezTo>
                <a:close/>
                <a:moveTo>
                  <a:pt x="95" y="124"/>
                </a:moveTo>
                <a:cubicBezTo>
                  <a:pt x="98" y="122"/>
                  <a:pt x="100" y="121"/>
                  <a:pt x="102" y="119"/>
                </a:cubicBezTo>
                <a:cubicBezTo>
                  <a:pt x="102" y="120"/>
                  <a:pt x="101" y="120"/>
                  <a:pt x="100" y="121"/>
                </a:cubicBezTo>
                <a:cubicBezTo>
                  <a:pt x="99" y="122"/>
                  <a:pt x="97" y="123"/>
                  <a:pt x="95" y="124"/>
                </a:cubicBezTo>
                <a:close/>
                <a:moveTo>
                  <a:pt x="116" y="96"/>
                </a:moveTo>
                <a:cubicBezTo>
                  <a:pt x="116" y="96"/>
                  <a:pt x="115" y="96"/>
                  <a:pt x="115" y="96"/>
                </a:cubicBezTo>
                <a:cubicBezTo>
                  <a:pt x="115" y="97"/>
                  <a:pt x="114" y="97"/>
                  <a:pt x="114" y="97"/>
                </a:cubicBezTo>
                <a:cubicBezTo>
                  <a:pt x="114" y="97"/>
                  <a:pt x="113" y="97"/>
                  <a:pt x="113" y="98"/>
                </a:cubicBezTo>
                <a:cubicBezTo>
                  <a:pt x="107" y="101"/>
                  <a:pt x="100" y="104"/>
                  <a:pt x="93" y="108"/>
                </a:cubicBezTo>
                <a:cubicBezTo>
                  <a:pt x="84" y="112"/>
                  <a:pt x="75" y="117"/>
                  <a:pt x="65" y="120"/>
                </a:cubicBezTo>
                <a:cubicBezTo>
                  <a:pt x="65" y="120"/>
                  <a:pt x="65" y="120"/>
                  <a:pt x="65" y="120"/>
                </a:cubicBezTo>
                <a:cubicBezTo>
                  <a:pt x="64" y="119"/>
                  <a:pt x="63" y="120"/>
                  <a:pt x="63" y="120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2" y="120"/>
                  <a:pt x="62" y="120"/>
                  <a:pt x="61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59" y="122"/>
                </a:cubicBezTo>
                <a:cubicBezTo>
                  <a:pt x="59" y="121"/>
                  <a:pt x="59" y="121"/>
                  <a:pt x="60" y="121"/>
                </a:cubicBezTo>
                <a:cubicBezTo>
                  <a:pt x="60" y="121"/>
                  <a:pt x="60" y="121"/>
                  <a:pt x="60" y="121"/>
                </a:cubicBezTo>
                <a:cubicBezTo>
                  <a:pt x="62" y="120"/>
                  <a:pt x="65" y="118"/>
                  <a:pt x="67" y="117"/>
                </a:cubicBezTo>
                <a:cubicBezTo>
                  <a:pt x="71" y="114"/>
                  <a:pt x="76" y="113"/>
                  <a:pt x="80" y="111"/>
                </a:cubicBezTo>
                <a:cubicBezTo>
                  <a:pt x="84" y="109"/>
                  <a:pt x="89" y="106"/>
                  <a:pt x="93" y="104"/>
                </a:cubicBezTo>
                <a:cubicBezTo>
                  <a:pt x="101" y="99"/>
                  <a:pt x="109" y="95"/>
                  <a:pt x="117" y="92"/>
                </a:cubicBezTo>
                <a:cubicBezTo>
                  <a:pt x="117" y="92"/>
                  <a:pt x="117" y="93"/>
                  <a:pt x="117" y="93"/>
                </a:cubicBezTo>
                <a:cubicBezTo>
                  <a:pt x="116" y="94"/>
                  <a:pt x="116" y="95"/>
                  <a:pt x="116" y="96"/>
                </a:cubicBezTo>
                <a:close/>
                <a:moveTo>
                  <a:pt x="115" y="49"/>
                </a:moveTo>
                <a:cubicBezTo>
                  <a:pt x="106" y="54"/>
                  <a:pt x="97" y="57"/>
                  <a:pt x="87" y="61"/>
                </a:cubicBezTo>
                <a:cubicBezTo>
                  <a:pt x="85" y="62"/>
                  <a:pt x="82" y="63"/>
                  <a:pt x="79" y="64"/>
                </a:cubicBezTo>
                <a:cubicBezTo>
                  <a:pt x="76" y="65"/>
                  <a:pt x="73" y="66"/>
                  <a:pt x="70" y="67"/>
                </a:cubicBezTo>
                <a:cubicBezTo>
                  <a:pt x="57" y="72"/>
                  <a:pt x="44" y="78"/>
                  <a:pt x="31" y="83"/>
                </a:cubicBezTo>
                <a:cubicBezTo>
                  <a:pt x="24" y="86"/>
                  <a:pt x="17" y="89"/>
                  <a:pt x="12" y="92"/>
                </a:cubicBezTo>
                <a:cubicBezTo>
                  <a:pt x="19" y="88"/>
                  <a:pt x="26" y="85"/>
                  <a:pt x="33" y="82"/>
                </a:cubicBezTo>
                <a:cubicBezTo>
                  <a:pt x="40" y="79"/>
                  <a:pt x="47" y="75"/>
                  <a:pt x="54" y="72"/>
                </a:cubicBezTo>
                <a:cubicBezTo>
                  <a:pt x="62" y="69"/>
                  <a:pt x="70" y="66"/>
                  <a:pt x="78" y="62"/>
                </a:cubicBezTo>
                <a:cubicBezTo>
                  <a:pt x="85" y="59"/>
                  <a:pt x="93" y="55"/>
                  <a:pt x="100" y="52"/>
                </a:cubicBezTo>
                <a:cubicBezTo>
                  <a:pt x="101" y="51"/>
                  <a:pt x="102" y="51"/>
                  <a:pt x="103" y="50"/>
                </a:cubicBezTo>
                <a:cubicBezTo>
                  <a:pt x="107" y="49"/>
                  <a:pt x="110" y="47"/>
                  <a:pt x="113" y="45"/>
                </a:cubicBezTo>
                <a:cubicBezTo>
                  <a:pt x="114" y="46"/>
                  <a:pt x="115" y="48"/>
                  <a:pt x="115" y="49"/>
                </a:cubicBezTo>
                <a:close/>
                <a:moveTo>
                  <a:pt x="109" y="37"/>
                </a:moveTo>
                <a:cubicBezTo>
                  <a:pt x="81" y="49"/>
                  <a:pt x="53" y="61"/>
                  <a:pt x="25" y="74"/>
                </a:cubicBezTo>
                <a:cubicBezTo>
                  <a:pt x="19" y="77"/>
                  <a:pt x="13" y="81"/>
                  <a:pt x="7" y="82"/>
                </a:cubicBezTo>
                <a:cubicBezTo>
                  <a:pt x="7" y="82"/>
                  <a:pt x="7" y="82"/>
                  <a:pt x="7" y="82"/>
                </a:cubicBezTo>
                <a:cubicBezTo>
                  <a:pt x="8" y="82"/>
                  <a:pt x="9" y="80"/>
                  <a:pt x="10" y="80"/>
                </a:cubicBezTo>
                <a:cubicBezTo>
                  <a:pt x="11" y="79"/>
                  <a:pt x="13" y="78"/>
                  <a:pt x="14" y="78"/>
                </a:cubicBezTo>
                <a:cubicBezTo>
                  <a:pt x="18" y="76"/>
                  <a:pt x="21" y="74"/>
                  <a:pt x="24" y="72"/>
                </a:cubicBezTo>
                <a:cubicBezTo>
                  <a:pt x="38" y="65"/>
                  <a:pt x="52" y="58"/>
                  <a:pt x="66" y="52"/>
                </a:cubicBezTo>
                <a:cubicBezTo>
                  <a:pt x="67" y="52"/>
                  <a:pt x="68" y="51"/>
                  <a:pt x="68" y="51"/>
                </a:cubicBezTo>
                <a:cubicBezTo>
                  <a:pt x="77" y="48"/>
                  <a:pt x="85" y="44"/>
                  <a:pt x="94" y="41"/>
                </a:cubicBezTo>
                <a:cubicBezTo>
                  <a:pt x="95" y="40"/>
                  <a:pt x="97" y="40"/>
                  <a:pt x="98" y="39"/>
                </a:cubicBezTo>
                <a:cubicBezTo>
                  <a:pt x="99" y="39"/>
                  <a:pt x="100" y="38"/>
                  <a:pt x="101" y="38"/>
                </a:cubicBezTo>
                <a:cubicBezTo>
                  <a:pt x="101" y="37"/>
                  <a:pt x="102" y="37"/>
                  <a:pt x="102" y="37"/>
                </a:cubicBezTo>
                <a:cubicBezTo>
                  <a:pt x="104" y="36"/>
                  <a:pt x="105" y="36"/>
                  <a:pt x="106" y="35"/>
                </a:cubicBezTo>
                <a:cubicBezTo>
                  <a:pt x="107" y="36"/>
                  <a:pt x="108" y="36"/>
                  <a:pt x="109" y="37"/>
                </a:cubicBezTo>
                <a:close/>
                <a:moveTo>
                  <a:pt x="103" y="32"/>
                </a:moveTo>
                <a:cubicBezTo>
                  <a:pt x="99" y="33"/>
                  <a:pt x="96" y="35"/>
                  <a:pt x="92" y="36"/>
                </a:cubicBezTo>
                <a:cubicBezTo>
                  <a:pt x="91" y="37"/>
                  <a:pt x="90" y="37"/>
                  <a:pt x="89" y="38"/>
                </a:cubicBezTo>
                <a:cubicBezTo>
                  <a:pt x="83" y="40"/>
                  <a:pt x="78" y="42"/>
                  <a:pt x="72" y="44"/>
                </a:cubicBezTo>
                <a:cubicBezTo>
                  <a:pt x="60" y="48"/>
                  <a:pt x="49" y="54"/>
                  <a:pt x="37" y="58"/>
                </a:cubicBezTo>
                <a:cubicBezTo>
                  <a:pt x="32" y="60"/>
                  <a:pt x="27" y="62"/>
                  <a:pt x="22" y="65"/>
                </a:cubicBezTo>
                <a:cubicBezTo>
                  <a:pt x="17" y="68"/>
                  <a:pt x="12" y="71"/>
                  <a:pt x="7" y="73"/>
                </a:cubicBezTo>
                <a:cubicBezTo>
                  <a:pt x="3" y="74"/>
                  <a:pt x="9" y="72"/>
                  <a:pt x="10" y="71"/>
                </a:cubicBezTo>
                <a:cubicBezTo>
                  <a:pt x="13" y="70"/>
                  <a:pt x="15" y="68"/>
                  <a:pt x="18" y="67"/>
                </a:cubicBezTo>
                <a:cubicBezTo>
                  <a:pt x="23" y="63"/>
                  <a:pt x="28" y="60"/>
                  <a:pt x="34" y="57"/>
                </a:cubicBezTo>
                <a:cubicBezTo>
                  <a:pt x="45" y="52"/>
                  <a:pt x="56" y="47"/>
                  <a:pt x="67" y="42"/>
                </a:cubicBezTo>
                <a:cubicBezTo>
                  <a:pt x="73" y="39"/>
                  <a:pt x="79" y="36"/>
                  <a:pt x="85" y="34"/>
                </a:cubicBezTo>
                <a:cubicBezTo>
                  <a:pt x="89" y="32"/>
                  <a:pt x="93" y="31"/>
                  <a:pt x="97" y="28"/>
                </a:cubicBezTo>
                <a:cubicBezTo>
                  <a:pt x="98" y="29"/>
                  <a:pt x="99" y="29"/>
                  <a:pt x="100" y="29"/>
                </a:cubicBezTo>
                <a:cubicBezTo>
                  <a:pt x="101" y="30"/>
                  <a:pt x="102" y="31"/>
                  <a:pt x="103" y="32"/>
                </a:cubicBezTo>
                <a:close/>
                <a:moveTo>
                  <a:pt x="74" y="21"/>
                </a:moveTo>
                <a:cubicBezTo>
                  <a:pt x="72" y="21"/>
                  <a:pt x="71" y="22"/>
                  <a:pt x="70" y="22"/>
                </a:cubicBezTo>
                <a:cubicBezTo>
                  <a:pt x="70" y="22"/>
                  <a:pt x="70" y="21"/>
                  <a:pt x="70" y="20"/>
                </a:cubicBezTo>
                <a:cubicBezTo>
                  <a:pt x="71" y="20"/>
                  <a:pt x="72" y="20"/>
                  <a:pt x="74" y="21"/>
                </a:cubicBezTo>
                <a:close/>
                <a:moveTo>
                  <a:pt x="66" y="20"/>
                </a:moveTo>
                <a:cubicBezTo>
                  <a:pt x="66" y="20"/>
                  <a:pt x="65" y="20"/>
                  <a:pt x="65" y="20"/>
                </a:cubicBezTo>
                <a:cubicBezTo>
                  <a:pt x="48" y="28"/>
                  <a:pt x="30" y="38"/>
                  <a:pt x="13" y="48"/>
                </a:cubicBezTo>
                <a:cubicBezTo>
                  <a:pt x="13" y="48"/>
                  <a:pt x="11" y="49"/>
                  <a:pt x="10" y="50"/>
                </a:cubicBezTo>
                <a:cubicBezTo>
                  <a:pt x="10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4" y="47"/>
                  <a:pt x="16" y="46"/>
                  <a:pt x="18" y="44"/>
                </a:cubicBezTo>
                <a:cubicBezTo>
                  <a:pt x="23" y="41"/>
                  <a:pt x="27" y="39"/>
                  <a:pt x="32" y="36"/>
                </a:cubicBezTo>
                <a:cubicBezTo>
                  <a:pt x="42" y="31"/>
                  <a:pt x="52" y="25"/>
                  <a:pt x="62" y="20"/>
                </a:cubicBezTo>
                <a:cubicBezTo>
                  <a:pt x="63" y="20"/>
                  <a:pt x="64" y="20"/>
                  <a:pt x="66" y="20"/>
                </a:cubicBezTo>
                <a:close/>
                <a:moveTo>
                  <a:pt x="38" y="25"/>
                </a:moveTo>
                <a:cubicBezTo>
                  <a:pt x="41" y="24"/>
                  <a:pt x="44" y="23"/>
                  <a:pt x="47" y="22"/>
                </a:cubicBezTo>
                <a:cubicBezTo>
                  <a:pt x="44" y="23"/>
                  <a:pt x="42" y="25"/>
                  <a:pt x="39" y="26"/>
                </a:cubicBezTo>
                <a:cubicBezTo>
                  <a:pt x="33" y="29"/>
                  <a:pt x="26" y="33"/>
                  <a:pt x="20" y="36"/>
                </a:cubicBezTo>
                <a:cubicBezTo>
                  <a:pt x="25" y="31"/>
                  <a:pt x="31" y="28"/>
                  <a:pt x="38" y="25"/>
                </a:cubicBezTo>
                <a:close/>
                <a:moveTo>
                  <a:pt x="19" y="37"/>
                </a:moveTo>
                <a:cubicBezTo>
                  <a:pt x="19" y="37"/>
                  <a:pt x="19" y="37"/>
                  <a:pt x="19" y="37"/>
                </a:cubicBezTo>
                <a:cubicBezTo>
                  <a:pt x="26" y="34"/>
                  <a:pt x="33" y="30"/>
                  <a:pt x="40" y="27"/>
                </a:cubicBezTo>
                <a:cubicBezTo>
                  <a:pt x="43" y="25"/>
                  <a:pt x="46" y="23"/>
                  <a:pt x="49" y="22"/>
                </a:cubicBezTo>
                <a:cubicBezTo>
                  <a:pt x="50" y="22"/>
                  <a:pt x="51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1" y="22"/>
                  <a:pt x="49" y="23"/>
                  <a:pt x="47" y="24"/>
                </a:cubicBezTo>
                <a:cubicBezTo>
                  <a:pt x="37" y="29"/>
                  <a:pt x="26" y="34"/>
                  <a:pt x="16" y="40"/>
                </a:cubicBezTo>
                <a:cubicBezTo>
                  <a:pt x="17" y="39"/>
                  <a:pt x="18" y="38"/>
                  <a:pt x="19" y="37"/>
                </a:cubicBezTo>
                <a:close/>
                <a:moveTo>
                  <a:pt x="7" y="85"/>
                </a:moveTo>
                <a:cubicBezTo>
                  <a:pt x="19" y="79"/>
                  <a:pt x="31" y="76"/>
                  <a:pt x="43" y="71"/>
                </a:cubicBezTo>
                <a:cubicBezTo>
                  <a:pt x="48" y="68"/>
                  <a:pt x="54" y="65"/>
                  <a:pt x="59" y="63"/>
                </a:cubicBezTo>
                <a:cubicBezTo>
                  <a:pt x="46" y="70"/>
                  <a:pt x="33" y="77"/>
                  <a:pt x="20" y="83"/>
                </a:cubicBezTo>
                <a:cubicBezTo>
                  <a:pt x="19" y="84"/>
                  <a:pt x="18" y="84"/>
                  <a:pt x="17" y="85"/>
                </a:cubicBezTo>
                <a:cubicBezTo>
                  <a:pt x="14" y="86"/>
                  <a:pt x="11" y="88"/>
                  <a:pt x="9" y="89"/>
                </a:cubicBezTo>
                <a:cubicBezTo>
                  <a:pt x="8" y="88"/>
                  <a:pt x="8" y="87"/>
                  <a:pt x="7" y="8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2" name="Freeform 83"/>
          <p:cNvSpPr>
            <a:spLocks noEditPoints="1"/>
          </p:cNvSpPr>
          <p:nvPr/>
        </p:nvSpPr>
        <p:spPr bwMode="auto">
          <a:xfrm>
            <a:off x="3398838" y="2257425"/>
            <a:ext cx="468312" cy="500063"/>
          </a:xfrm>
          <a:custGeom>
            <a:avLst/>
            <a:gdLst>
              <a:gd name="T0" fmla="*/ 66 w 125"/>
              <a:gd name="T1" fmla="*/ 127 h 133"/>
              <a:gd name="T2" fmla="*/ 12 w 125"/>
              <a:gd name="T3" fmla="*/ 41 h 133"/>
              <a:gd name="T4" fmla="*/ 37 w 125"/>
              <a:gd name="T5" fmla="*/ 92 h 133"/>
              <a:gd name="T6" fmla="*/ 15 w 125"/>
              <a:gd name="T7" fmla="*/ 101 h 133"/>
              <a:gd name="T8" fmla="*/ 10 w 125"/>
              <a:gd name="T9" fmla="*/ 93 h 133"/>
              <a:gd name="T10" fmla="*/ 10 w 125"/>
              <a:gd name="T11" fmla="*/ 93 h 133"/>
              <a:gd name="T12" fmla="*/ 10 w 125"/>
              <a:gd name="T13" fmla="*/ 93 h 133"/>
              <a:gd name="T14" fmla="*/ 60 w 125"/>
              <a:gd name="T15" fmla="*/ 20 h 133"/>
              <a:gd name="T16" fmla="*/ 51 w 125"/>
              <a:gd name="T17" fmla="*/ 28 h 133"/>
              <a:gd name="T18" fmla="*/ 75 w 125"/>
              <a:gd name="T19" fmla="*/ 21 h 133"/>
              <a:gd name="T20" fmla="*/ 85 w 125"/>
              <a:gd name="T21" fmla="*/ 28 h 133"/>
              <a:gd name="T22" fmla="*/ 81 w 125"/>
              <a:gd name="T23" fmla="*/ 35 h 133"/>
              <a:gd name="T24" fmla="*/ 58 w 125"/>
              <a:gd name="T25" fmla="*/ 31 h 133"/>
              <a:gd name="T26" fmla="*/ 39 w 125"/>
              <a:gd name="T27" fmla="*/ 42 h 133"/>
              <a:gd name="T28" fmla="*/ 69 w 125"/>
              <a:gd name="T29" fmla="*/ 30 h 133"/>
              <a:gd name="T30" fmla="*/ 69 w 125"/>
              <a:gd name="T31" fmla="*/ 24 h 133"/>
              <a:gd name="T32" fmla="*/ 55 w 125"/>
              <a:gd name="T33" fmla="*/ 30 h 133"/>
              <a:gd name="T34" fmla="*/ 18 w 125"/>
              <a:gd name="T35" fmla="*/ 47 h 133"/>
              <a:gd name="T36" fmla="*/ 7 w 125"/>
              <a:gd name="T37" fmla="*/ 59 h 133"/>
              <a:gd name="T38" fmla="*/ 6 w 125"/>
              <a:gd name="T39" fmla="*/ 65 h 133"/>
              <a:gd name="T40" fmla="*/ 24 w 125"/>
              <a:gd name="T41" fmla="*/ 60 h 133"/>
              <a:gd name="T42" fmla="*/ 92 w 125"/>
              <a:gd name="T43" fmla="*/ 41 h 133"/>
              <a:gd name="T44" fmla="*/ 29 w 125"/>
              <a:gd name="T45" fmla="*/ 65 h 133"/>
              <a:gd name="T46" fmla="*/ 55 w 125"/>
              <a:gd name="T47" fmla="*/ 57 h 133"/>
              <a:gd name="T48" fmla="*/ 111 w 125"/>
              <a:gd name="T49" fmla="*/ 40 h 133"/>
              <a:gd name="T50" fmla="*/ 101 w 125"/>
              <a:gd name="T51" fmla="*/ 45 h 133"/>
              <a:gd name="T52" fmla="*/ 54 w 125"/>
              <a:gd name="T53" fmla="*/ 70 h 133"/>
              <a:gd name="T54" fmla="*/ 114 w 125"/>
              <a:gd name="T55" fmla="*/ 51 h 133"/>
              <a:gd name="T56" fmla="*/ 67 w 125"/>
              <a:gd name="T57" fmla="*/ 75 h 133"/>
              <a:gd name="T58" fmla="*/ 66 w 125"/>
              <a:gd name="T59" fmla="*/ 117 h 133"/>
              <a:gd name="T60" fmla="*/ 108 w 125"/>
              <a:gd name="T61" fmla="*/ 94 h 133"/>
              <a:gd name="T62" fmla="*/ 79 w 125"/>
              <a:gd name="T63" fmla="*/ 107 h 133"/>
              <a:gd name="T64" fmla="*/ 118 w 125"/>
              <a:gd name="T65" fmla="*/ 89 h 133"/>
              <a:gd name="T66" fmla="*/ 78 w 125"/>
              <a:gd name="T67" fmla="*/ 98 h 133"/>
              <a:gd name="T68" fmla="*/ 33 w 125"/>
              <a:gd name="T69" fmla="*/ 121 h 133"/>
              <a:gd name="T70" fmla="*/ 26 w 125"/>
              <a:gd name="T71" fmla="*/ 115 h 133"/>
              <a:gd name="T72" fmla="*/ 102 w 125"/>
              <a:gd name="T73" fmla="*/ 87 h 133"/>
              <a:gd name="T74" fmla="*/ 81 w 125"/>
              <a:gd name="T75" fmla="*/ 93 h 133"/>
              <a:gd name="T76" fmla="*/ 98 w 125"/>
              <a:gd name="T77" fmla="*/ 83 h 133"/>
              <a:gd name="T78" fmla="*/ 119 w 125"/>
              <a:gd name="T79" fmla="*/ 68 h 133"/>
              <a:gd name="T80" fmla="*/ 76 w 125"/>
              <a:gd name="T81" fmla="*/ 87 h 133"/>
              <a:gd name="T82" fmla="*/ 119 w 125"/>
              <a:gd name="T83" fmla="*/ 67 h 133"/>
              <a:gd name="T84" fmla="*/ 22 w 125"/>
              <a:gd name="T85" fmla="*/ 105 h 133"/>
              <a:gd name="T86" fmla="*/ 119 w 125"/>
              <a:gd name="T87" fmla="*/ 63 h 133"/>
              <a:gd name="T88" fmla="*/ 18 w 125"/>
              <a:gd name="T89" fmla="*/ 98 h 133"/>
              <a:gd name="T90" fmla="*/ 45 w 125"/>
              <a:gd name="T91" fmla="*/ 100 h 133"/>
              <a:gd name="T92" fmla="*/ 41 w 125"/>
              <a:gd name="T93" fmla="*/ 123 h 133"/>
              <a:gd name="T94" fmla="*/ 43 w 125"/>
              <a:gd name="T95" fmla="*/ 124 h 133"/>
              <a:gd name="T96" fmla="*/ 108 w 125"/>
              <a:gd name="T97" fmla="*/ 112 h 133"/>
              <a:gd name="T98" fmla="*/ 77 w 125"/>
              <a:gd name="T99" fmla="*/ 125 h 133"/>
              <a:gd name="T100" fmla="*/ 71 w 125"/>
              <a:gd name="T101" fmla="*/ 123 h 133"/>
              <a:gd name="T102" fmla="*/ 111 w 125"/>
              <a:gd name="T103" fmla="*/ 106 h 133"/>
              <a:gd name="T104" fmla="*/ 93 w 125"/>
              <a:gd name="T105" fmla="*/ 124 h 133"/>
              <a:gd name="T106" fmla="*/ 113 w 125"/>
              <a:gd name="T107" fmla="*/ 98 h 133"/>
              <a:gd name="T108" fmla="*/ 60 w 125"/>
              <a:gd name="T109" fmla="*/ 121 h 133"/>
              <a:gd name="T110" fmla="*/ 70 w 125"/>
              <a:gd name="T111" fmla="*/ 67 h 133"/>
              <a:gd name="T112" fmla="*/ 109 w 125"/>
              <a:gd name="T113" fmla="*/ 37 h 133"/>
              <a:gd name="T114" fmla="*/ 98 w 125"/>
              <a:gd name="T115" fmla="*/ 39 h 133"/>
              <a:gd name="T116" fmla="*/ 22 w 125"/>
              <a:gd name="T117" fmla="*/ 65 h 133"/>
              <a:gd name="T118" fmla="*/ 74 w 125"/>
              <a:gd name="T119" fmla="*/ 21 h 133"/>
              <a:gd name="T120" fmla="*/ 18 w 125"/>
              <a:gd name="T121" fmla="*/ 44 h 133"/>
              <a:gd name="T122" fmla="*/ 19 w 125"/>
              <a:gd name="T123" fmla="*/ 38 h 133"/>
              <a:gd name="T124" fmla="*/ 59 w 125"/>
              <a:gd name="T125" fmla="*/ 6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" h="133">
                <a:moveTo>
                  <a:pt x="29" y="122"/>
                </a:moveTo>
                <a:cubicBezTo>
                  <a:pt x="39" y="128"/>
                  <a:pt x="49" y="127"/>
                  <a:pt x="60" y="125"/>
                </a:cubicBezTo>
                <a:cubicBezTo>
                  <a:pt x="59" y="126"/>
                  <a:pt x="58" y="128"/>
                  <a:pt x="58" y="130"/>
                </a:cubicBezTo>
                <a:cubicBezTo>
                  <a:pt x="57" y="132"/>
                  <a:pt x="59" y="133"/>
                  <a:pt x="60" y="131"/>
                </a:cubicBezTo>
                <a:cubicBezTo>
                  <a:pt x="60" y="131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2" y="131"/>
                  <a:pt x="64" y="131"/>
                  <a:pt x="64" y="130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5" y="130"/>
                  <a:pt x="67" y="130"/>
                  <a:pt x="67" y="128"/>
                </a:cubicBezTo>
                <a:cubicBezTo>
                  <a:pt x="67" y="128"/>
                  <a:pt x="67" y="128"/>
                  <a:pt x="66" y="127"/>
                </a:cubicBezTo>
                <a:cubicBezTo>
                  <a:pt x="67" y="127"/>
                  <a:pt x="68" y="126"/>
                  <a:pt x="68" y="125"/>
                </a:cubicBezTo>
                <a:cubicBezTo>
                  <a:pt x="77" y="129"/>
                  <a:pt x="87" y="131"/>
                  <a:pt x="96" y="127"/>
                </a:cubicBezTo>
                <a:cubicBezTo>
                  <a:pt x="106" y="122"/>
                  <a:pt x="112" y="113"/>
                  <a:pt x="117" y="102"/>
                </a:cubicBezTo>
                <a:cubicBezTo>
                  <a:pt x="124" y="83"/>
                  <a:pt x="125" y="58"/>
                  <a:pt x="114" y="40"/>
                </a:cubicBezTo>
                <a:cubicBezTo>
                  <a:pt x="105" y="25"/>
                  <a:pt x="87" y="19"/>
                  <a:pt x="71" y="18"/>
                </a:cubicBezTo>
                <a:cubicBezTo>
                  <a:pt x="72" y="12"/>
                  <a:pt x="76" y="7"/>
                  <a:pt x="80" y="4"/>
                </a:cubicBezTo>
                <a:cubicBezTo>
                  <a:pt x="82" y="3"/>
                  <a:pt x="81" y="0"/>
                  <a:pt x="79" y="1"/>
                </a:cubicBezTo>
                <a:cubicBezTo>
                  <a:pt x="73" y="5"/>
                  <a:pt x="69" y="11"/>
                  <a:pt x="68" y="18"/>
                </a:cubicBezTo>
                <a:cubicBezTo>
                  <a:pt x="66" y="18"/>
                  <a:pt x="64" y="18"/>
                  <a:pt x="62" y="18"/>
                </a:cubicBezTo>
                <a:cubicBezTo>
                  <a:pt x="43" y="18"/>
                  <a:pt x="23" y="25"/>
                  <a:pt x="12" y="41"/>
                </a:cubicBezTo>
                <a:cubicBezTo>
                  <a:pt x="0" y="57"/>
                  <a:pt x="0" y="78"/>
                  <a:pt x="8" y="96"/>
                </a:cubicBezTo>
                <a:cubicBezTo>
                  <a:pt x="13" y="106"/>
                  <a:pt x="20" y="115"/>
                  <a:pt x="29" y="122"/>
                </a:cubicBezTo>
                <a:close/>
                <a:moveTo>
                  <a:pt x="18" y="107"/>
                </a:moveTo>
                <a:cubicBezTo>
                  <a:pt x="25" y="104"/>
                  <a:pt x="32" y="101"/>
                  <a:pt x="39" y="97"/>
                </a:cubicBezTo>
                <a:cubicBezTo>
                  <a:pt x="47" y="94"/>
                  <a:pt x="55" y="91"/>
                  <a:pt x="62" y="88"/>
                </a:cubicBezTo>
                <a:cubicBezTo>
                  <a:pt x="55" y="91"/>
                  <a:pt x="48" y="95"/>
                  <a:pt x="41" y="98"/>
                </a:cubicBezTo>
                <a:cubicBezTo>
                  <a:pt x="35" y="102"/>
                  <a:pt x="26" y="105"/>
                  <a:pt x="21" y="110"/>
                </a:cubicBezTo>
                <a:cubicBezTo>
                  <a:pt x="20" y="109"/>
                  <a:pt x="19" y="108"/>
                  <a:pt x="18" y="107"/>
                </a:cubicBezTo>
                <a:close/>
                <a:moveTo>
                  <a:pt x="15" y="101"/>
                </a:moveTo>
                <a:cubicBezTo>
                  <a:pt x="22" y="101"/>
                  <a:pt x="31" y="95"/>
                  <a:pt x="37" y="92"/>
                </a:cubicBezTo>
                <a:cubicBezTo>
                  <a:pt x="46" y="88"/>
                  <a:pt x="55" y="85"/>
                  <a:pt x="64" y="81"/>
                </a:cubicBezTo>
                <a:cubicBezTo>
                  <a:pt x="73" y="76"/>
                  <a:pt x="83" y="72"/>
                  <a:pt x="93" y="68"/>
                </a:cubicBezTo>
                <a:cubicBezTo>
                  <a:pt x="98" y="66"/>
                  <a:pt x="103" y="64"/>
                  <a:pt x="108" y="62"/>
                </a:cubicBezTo>
                <a:cubicBezTo>
                  <a:pt x="108" y="62"/>
                  <a:pt x="108" y="62"/>
                  <a:pt x="108" y="63"/>
                </a:cubicBezTo>
                <a:cubicBezTo>
                  <a:pt x="103" y="65"/>
                  <a:pt x="98" y="67"/>
                  <a:pt x="93" y="69"/>
                </a:cubicBezTo>
                <a:cubicBezTo>
                  <a:pt x="84" y="72"/>
                  <a:pt x="76" y="76"/>
                  <a:pt x="67" y="80"/>
                </a:cubicBezTo>
                <a:cubicBezTo>
                  <a:pt x="59" y="83"/>
                  <a:pt x="50" y="88"/>
                  <a:pt x="42" y="92"/>
                </a:cubicBezTo>
                <a:cubicBezTo>
                  <a:pt x="37" y="94"/>
                  <a:pt x="33" y="97"/>
                  <a:pt x="30" y="99"/>
                </a:cubicBezTo>
                <a:cubicBezTo>
                  <a:pt x="26" y="102"/>
                  <a:pt x="21" y="103"/>
                  <a:pt x="17" y="106"/>
                </a:cubicBezTo>
                <a:cubicBezTo>
                  <a:pt x="16" y="104"/>
                  <a:pt x="15" y="103"/>
                  <a:pt x="15" y="101"/>
                </a:cubicBezTo>
                <a:close/>
                <a:moveTo>
                  <a:pt x="12" y="97"/>
                </a:moveTo>
                <a:cubicBezTo>
                  <a:pt x="15" y="97"/>
                  <a:pt x="17" y="96"/>
                  <a:pt x="20" y="94"/>
                </a:cubicBezTo>
                <a:cubicBezTo>
                  <a:pt x="24" y="92"/>
                  <a:pt x="28" y="91"/>
                  <a:pt x="33" y="89"/>
                </a:cubicBezTo>
                <a:cubicBezTo>
                  <a:pt x="43" y="85"/>
                  <a:pt x="53" y="81"/>
                  <a:pt x="63" y="77"/>
                </a:cubicBezTo>
                <a:cubicBezTo>
                  <a:pt x="65" y="76"/>
                  <a:pt x="66" y="76"/>
                  <a:pt x="68" y="75"/>
                </a:cubicBezTo>
                <a:cubicBezTo>
                  <a:pt x="67" y="76"/>
                  <a:pt x="66" y="76"/>
                  <a:pt x="65" y="77"/>
                </a:cubicBezTo>
                <a:cubicBezTo>
                  <a:pt x="56" y="80"/>
                  <a:pt x="47" y="84"/>
                  <a:pt x="39" y="88"/>
                </a:cubicBezTo>
                <a:cubicBezTo>
                  <a:pt x="30" y="92"/>
                  <a:pt x="22" y="95"/>
                  <a:pt x="14" y="100"/>
                </a:cubicBezTo>
                <a:cubicBezTo>
                  <a:pt x="13" y="99"/>
                  <a:pt x="13" y="98"/>
                  <a:pt x="12" y="97"/>
                </a:cubicBezTo>
                <a:close/>
                <a:moveTo>
                  <a:pt x="10" y="93"/>
                </a:moveTo>
                <a:cubicBezTo>
                  <a:pt x="10" y="93"/>
                  <a:pt x="10" y="93"/>
                  <a:pt x="10" y="93"/>
                </a:cubicBezTo>
                <a:cubicBezTo>
                  <a:pt x="14" y="92"/>
                  <a:pt x="18" y="90"/>
                  <a:pt x="21" y="89"/>
                </a:cubicBezTo>
                <a:cubicBezTo>
                  <a:pt x="26" y="86"/>
                  <a:pt x="31" y="84"/>
                  <a:pt x="36" y="82"/>
                </a:cubicBezTo>
                <a:cubicBezTo>
                  <a:pt x="45" y="78"/>
                  <a:pt x="55" y="74"/>
                  <a:pt x="64" y="70"/>
                </a:cubicBezTo>
                <a:cubicBezTo>
                  <a:pt x="65" y="70"/>
                  <a:pt x="67" y="69"/>
                  <a:pt x="68" y="69"/>
                </a:cubicBezTo>
                <a:cubicBezTo>
                  <a:pt x="65" y="70"/>
                  <a:pt x="63" y="71"/>
                  <a:pt x="60" y="72"/>
                </a:cubicBezTo>
                <a:cubicBezTo>
                  <a:pt x="51" y="76"/>
                  <a:pt x="42" y="80"/>
                  <a:pt x="33" y="84"/>
                </a:cubicBezTo>
                <a:cubicBezTo>
                  <a:pt x="29" y="86"/>
                  <a:pt x="26" y="88"/>
                  <a:pt x="22" y="90"/>
                </a:cubicBezTo>
                <a:cubicBezTo>
                  <a:pt x="18" y="92"/>
                  <a:pt x="15" y="94"/>
                  <a:pt x="12" y="96"/>
                </a:cubicBezTo>
                <a:cubicBezTo>
                  <a:pt x="11" y="95"/>
                  <a:pt x="10" y="94"/>
                  <a:pt x="10" y="93"/>
                </a:cubicBezTo>
                <a:close/>
                <a:moveTo>
                  <a:pt x="18" y="85"/>
                </a:moveTo>
                <a:cubicBezTo>
                  <a:pt x="24" y="83"/>
                  <a:pt x="30" y="81"/>
                  <a:pt x="35" y="79"/>
                </a:cubicBezTo>
                <a:cubicBezTo>
                  <a:pt x="50" y="72"/>
                  <a:pt x="64" y="66"/>
                  <a:pt x="78" y="60"/>
                </a:cubicBezTo>
                <a:cubicBezTo>
                  <a:pt x="84" y="58"/>
                  <a:pt x="90" y="56"/>
                  <a:pt x="95" y="54"/>
                </a:cubicBezTo>
                <a:cubicBezTo>
                  <a:pt x="94" y="54"/>
                  <a:pt x="92" y="55"/>
                  <a:pt x="90" y="56"/>
                </a:cubicBezTo>
                <a:cubicBezTo>
                  <a:pt x="81" y="61"/>
                  <a:pt x="71" y="65"/>
                  <a:pt x="61" y="69"/>
                </a:cubicBezTo>
                <a:cubicBezTo>
                  <a:pt x="52" y="72"/>
                  <a:pt x="44" y="76"/>
                  <a:pt x="36" y="80"/>
                </a:cubicBezTo>
                <a:cubicBezTo>
                  <a:pt x="32" y="82"/>
                  <a:pt x="28" y="83"/>
                  <a:pt x="24" y="85"/>
                </a:cubicBezTo>
                <a:cubicBezTo>
                  <a:pt x="19" y="87"/>
                  <a:pt x="15" y="90"/>
                  <a:pt x="10" y="92"/>
                </a:cubicBezTo>
                <a:cubicBezTo>
                  <a:pt x="10" y="93"/>
                  <a:pt x="10" y="93"/>
                  <a:pt x="10" y="93"/>
                </a:cubicBezTo>
                <a:cubicBezTo>
                  <a:pt x="10" y="92"/>
                  <a:pt x="9" y="91"/>
                  <a:pt x="9" y="90"/>
                </a:cubicBezTo>
                <a:cubicBezTo>
                  <a:pt x="12" y="89"/>
                  <a:pt x="15" y="87"/>
                  <a:pt x="18" y="85"/>
                </a:cubicBezTo>
                <a:close/>
                <a:moveTo>
                  <a:pt x="60" y="20"/>
                </a:moveTo>
                <a:cubicBezTo>
                  <a:pt x="45" y="27"/>
                  <a:pt x="30" y="35"/>
                  <a:pt x="16" y="42"/>
                </a:cubicBezTo>
                <a:cubicBezTo>
                  <a:pt x="15" y="42"/>
                  <a:pt x="15" y="43"/>
                  <a:pt x="14" y="43"/>
                </a:cubicBezTo>
                <a:cubicBezTo>
                  <a:pt x="15" y="43"/>
                  <a:pt x="15" y="43"/>
                  <a:pt x="15" y="42"/>
                </a:cubicBezTo>
                <a:cubicBezTo>
                  <a:pt x="16" y="41"/>
                  <a:pt x="18" y="40"/>
                  <a:pt x="20" y="39"/>
                </a:cubicBezTo>
                <a:cubicBezTo>
                  <a:pt x="23" y="37"/>
                  <a:pt x="27" y="34"/>
                  <a:pt x="31" y="32"/>
                </a:cubicBezTo>
                <a:cubicBezTo>
                  <a:pt x="39" y="28"/>
                  <a:pt x="47" y="25"/>
                  <a:pt x="55" y="21"/>
                </a:cubicBezTo>
                <a:cubicBezTo>
                  <a:pt x="56" y="21"/>
                  <a:pt x="58" y="21"/>
                  <a:pt x="60" y="20"/>
                </a:cubicBezTo>
                <a:close/>
                <a:moveTo>
                  <a:pt x="14" y="44"/>
                </a:moveTo>
                <a:cubicBezTo>
                  <a:pt x="21" y="41"/>
                  <a:pt x="28" y="37"/>
                  <a:pt x="35" y="33"/>
                </a:cubicBezTo>
                <a:cubicBezTo>
                  <a:pt x="40" y="31"/>
                  <a:pt x="44" y="29"/>
                  <a:pt x="48" y="26"/>
                </a:cubicBezTo>
                <a:cubicBezTo>
                  <a:pt x="50" y="26"/>
                  <a:pt x="51" y="25"/>
                  <a:pt x="53" y="24"/>
                </a:cubicBezTo>
                <a:cubicBezTo>
                  <a:pt x="39" y="32"/>
                  <a:pt x="25" y="40"/>
                  <a:pt x="11" y="48"/>
                </a:cubicBezTo>
                <a:cubicBezTo>
                  <a:pt x="12" y="47"/>
                  <a:pt x="13" y="45"/>
                  <a:pt x="14" y="44"/>
                </a:cubicBezTo>
                <a:close/>
                <a:moveTo>
                  <a:pt x="10" y="50"/>
                </a:moveTo>
                <a:cubicBezTo>
                  <a:pt x="14" y="49"/>
                  <a:pt x="17" y="47"/>
                  <a:pt x="20" y="45"/>
                </a:cubicBezTo>
                <a:cubicBezTo>
                  <a:pt x="25" y="42"/>
                  <a:pt x="30" y="39"/>
                  <a:pt x="35" y="37"/>
                </a:cubicBezTo>
                <a:cubicBezTo>
                  <a:pt x="40" y="34"/>
                  <a:pt x="46" y="31"/>
                  <a:pt x="51" y="28"/>
                </a:cubicBezTo>
                <a:cubicBezTo>
                  <a:pt x="46" y="31"/>
                  <a:pt x="41" y="34"/>
                  <a:pt x="36" y="36"/>
                </a:cubicBezTo>
                <a:cubicBezTo>
                  <a:pt x="31" y="39"/>
                  <a:pt x="26" y="42"/>
                  <a:pt x="21" y="45"/>
                </a:cubicBezTo>
                <a:cubicBezTo>
                  <a:pt x="18" y="46"/>
                  <a:pt x="15" y="48"/>
                  <a:pt x="12" y="50"/>
                </a:cubicBezTo>
                <a:cubicBezTo>
                  <a:pt x="11" y="50"/>
                  <a:pt x="11" y="50"/>
                  <a:pt x="10" y="50"/>
                </a:cubicBezTo>
                <a:cubicBezTo>
                  <a:pt x="10" y="50"/>
                  <a:pt x="10" y="50"/>
                  <a:pt x="10" y="50"/>
                </a:cubicBezTo>
                <a:close/>
                <a:moveTo>
                  <a:pt x="75" y="21"/>
                </a:moveTo>
                <a:cubicBezTo>
                  <a:pt x="77" y="21"/>
                  <a:pt x="79" y="22"/>
                  <a:pt x="82" y="22"/>
                </a:cubicBezTo>
                <a:cubicBezTo>
                  <a:pt x="77" y="24"/>
                  <a:pt x="73" y="26"/>
                  <a:pt x="69" y="28"/>
                </a:cubicBezTo>
                <a:cubicBezTo>
                  <a:pt x="69" y="27"/>
                  <a:pt x="69" y="26"/>
                  <a:pt x="69" y="25"/>
                </a:cubicBezTo>
                <a:cubicBezTo>
                  <a:pt x="71" y="23"/>
                  <a:pt x="73" y="22"/>
                  <a:pt x="75" y="21"/>
                </a:cubicBezTo>
                <a:cubicBezTo>
                  <a:pt x="75" y="21"/>
                  <a:pt x="75" y="21"/>
                  <a:pt x="75" y="21"/>
                </a:cubicBezTo>
                <a:close/>
                <a:moveTo>
                  <a:pt x="96" y="28"/>
                </a:moveTo>
                <a:cubicBezTo>
                  <a:pt x="82" y="34"/>
                  <a:pt x="68" y="40"/>
                  <a:pt x="54" y="46"/>
                </a:cubicBezTo>
                <a:cubicBezTo>
                  <a:pt x="41" y="52"/>
                  <a:pt x="28" y="58"/>
                  <a:pt x="15" y="65"/>
                </a:cubicBezTo>
                <a:cubicBezTo>
                  <a:pt x="12" y="66"/>
                  <a:pt x="8" y="68"/>
                  <a:pt x="6" y="69"/>
                </a:cubicBezTo>
                <a:cubicBezTo>
                  <a:pt x="9" y="67"/>
                  <a:pt x="11" y="65"/>
                  <a:pt x="14" y="64"/>
                </a:cubicBezTo>
                <a:cubicBezTo>
                  <a:pt x="21" y="60"/>
                  <a:pt x="27" y="56"/>
                  <a:pt x="34" y="53"/>
                </a:cubicBezTo>
                <a:cubicBezTo>
                  <a:pt x="46" y="47"/>
                  <a:pt x="58" y="41"/>
                  <a:pt x="70" y="35"/>
                </a:cubicBezTo>
                <a:cubicBezTo>
                  <a:pt x="75" y="35"/>
                  <a:pt x="80" y="33"/>
                  <a:pt x="85" y="31"/>
                </a:cubicBezTo>
                <a:cubicBezTo>
                  <a:pt x="87" y="31"/>
                  <a:pt x="86" y="28"/>
                  <a:pt x="85" y="28"/>
                </a:cubicBezTo>
                <a:cubicBezTo>
                  <a:pt x="83" y="29"/>
                  <a:pt x="81" y="30"/>
                  <a:pt x="80" y="30"/>
                </a:cubicBezTo>
                <a:cubicBezTo>
                  <a:pt x="80" y="30"/>
                  <a:pt x="81" y="30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84" y="28"/>
                  <a:pt x="86" y="27"/>
                  <a:pt x="88" y="26"/>
                </a:cubicBezTo>
                <a:cubicBezTo>
                  <a:pt x="89" y="26"/>
                  <a:pt x="89" y="25"/>
                  <a:pt x="89" y="25"/>
                </a:cubicBezTo>
                <a:cubicBezTo>
                  <a:pt x="89" y="25"/>
                  <a:pt x="89" y="25"/>
                  <a:pt x="90" y="25"/>
                </a:cubicBezTo>
                <a:cubicBezTo>
                  <a:pt x="92" y="25"/>
                  <a:pt x="94" y="26"/>
                  <a:pt x="96" y="28"/>
                </a:cubicBezTo>
                <a:close/>
                <a:moveTo>
                  <a:pt x="97" y="28"/>
                </a:moveTo>
                <a:cubicBezTo>
                  <a:pt x="97" y="28"/>
                  <a:pt x="96" y="28"/>
                  <a:pt x="96" y="29"/>
                </a:cubicBezTo>
                <a:cubicBezTo>
                  <a:pt x="91" y="31"/>
                  <a:pt x="86" y="33"/>
                  <a:pt x="81" y="35"/>
                </a:cubicBezTo>
                <a:cubicBezTo>
                  <a:pt x="83" y="34"/>
                  <a:pt x="85" y="34"/>
                  <a:pt x="87" y="33"/>
                </a:cubicBezTo>
                <a:cubicBezTo>
                  <a:pt x="89" y="32"/>
                  <a:pt x="91" y="31"/>
                  <a:pt x="93" y="30"/>
                </a:cubicBezTo>
                <a:cubicBezTo>
                  <a:pt x="94" y="29"/>
                  <a:pt x="96" y="28"/>
                  <a:pt x="97" y="28"/>
                </a:cubicBezTo>
                <a:cubicBezTo>
                  <a:pt x="97" y="28"/>
                  <a:pt x="97" y="28"/>
                  <a:pt x="97" y="28"/>
                </a:cubicBezTo>
                <a:close/>
                <a:moveTo>
                  <a:pt x="62" y="35"/>
                </a:moveTo>
                <a:cubicBezTo>
                  <a:pt x="64" y="35"/>
                  <a:pt x="66" y="35"/>
                  <a:pt x="67" y="35"/>
                </a:cubicBezTo>
                <a:cubicBezTo>
                  <a:pt x="55" y="41"/>
                  <a:pt x="42" y="46"/>
                  <a:pt x="29" y="52"/>
                </a:cubicBezTo>
                <a:cubicBezTo>
                  <a:pt x="40" y="47"/>
                  <a:pt x="51" y="41"/>
                  <a:pt x="61" y="35"/>
                </a:cubicBezTo>
                <a:cubicBezTo>
                  <a:pt x="62" y="35"/>
                  <a:pt x="62" y="35"/>
                  <a:pt x="62" y="35"/>
                </a:cubicBezTo>
                <a:close/>
                <a:moveTo>
                  <a:pt x="58" y="31"/>
                </a:moveTo>
                <a:cubicBezTo>
                  <a:pt x="61" y="30"/>
                  <a:pt x="64" y="28"/>
                  <a:pt x="66" y="26"/>
                </a:cubicBezTo>
                <a:cubicBezTo>
                  <a:pt x="66" y="27"/>
                  <a:pt x="66" y="28"/>
                  <a:pt x="66" y="29"/>
                </a:cubicBezTo>
                <a:cubicBezTo>
                  <a:pt x="65" y="30"/>
                  <a:pt x="63" y="31"/>
                  <a:pt x="61" y="32"/>
                </a:cubicBezTo>
                <a:cubicBezTo>
                  <a:pt x="60" y="32"/>
                  <a:pt x="59" y="31"/>
                  <a:pt x="58" y="31"/>
                </a:cubicBezTo>
                <a:close/>
                <a:moveTo>
                  <a:pt x="57" y="34"/>
                </a:moveTo>
                <a:cubicBezTo>
                  <a:pt x="53" y="36"/>
                  <a:pt x="48" y="38"/>
                  <a:pt x="44" y="40"/>
                </a:cubicBezTo>
                <a:cubicBezTo>
                  <a:pt x="32" y="46"/>
                  <a:pt x="21" y="51"/>
                  <a:pt x="10" y="57"/>
                </a:cubicBezTo>
                <a:cubicBezTo>
                  <a:pt x="10" y="57"/>
                  <a:pt x="10" y="57"/>
                  <a:pt x="10" y="57"/>
                </a:cubicBezTo>
                <a:cubicBezTo>
                  <a:pt x="14" y="56"/>
                  <a:pt x="17" y="54"/>
                  <a:pt x="20" y="52"/>
                </a:cubicBezTo>
                <a:cubicBezTo>
                  <a:pt x="26" y="48"/>
                  <a:pt x="32" y="45"/>
                  <a:pt x="39" y="42"/>
                </a:cubicBezTo>
                <a:cubicBezTo>
                  <a:pt x="44" y="39"/>
                  <a:pt x="50" y="36"/>
                  <a:pt x="55" y="33"/>
                </a:cubicBezTo>
                <a:cubicBezTo>
                  <a:pt x="56" y="33"/>
                  <a:pt x="57" y="34"/>
                  <a:pt x="57" y="34"/>
                </a:cubicBezTo>
                <a:close/>
                <a:moveTo>
                  <a:pt x="66" y="30"/>
                </a:moveTo>
                <a:cubicBezTo>
                  <a:pt x="66" y="31"/>
                  <a:pt x="66" y="31"/>
                  <a:pt x="66" y="32"/>
                </a:cubicBezTo>
                <a:cubicBezTo>
                  <a:pt x="66" y="32"/>
                  <a:pt x="66" y="32"/>
                  <a:pt x="65" y="32"/>
                </a:cubicBezTo>
                <a:cubicBezTo>
                  <a:pt x="64" y="32"/>
                  <a:pt x="63" y="32"/>
                  <a:pt x="63" y="32"/>
                </a:cubicBezTo>
                <a:cubicBezTo>
                  <a:pt x="64" y="31"/>
                  <a:pt x="65" y="31"/>
                  <a:pt x="66" y="30"/>
                </a:cubicBezTo>
                <a:close/>
                <a:moveTo>
                  <a:pt x="69" y="29"/>
                </a:moveTo>
                <a:cubicBezTo>
                  <a:pt x="73" y="27"/>
                  <a:pt x="77" y="25"/>
                  <a:pt x="80" y="23"/>
                </a:cubicBezTo>
                <a:cubicBezTo>
                  <a:pt x="77" y="25"/>
                  <a:pt x="73" y="28"/>
                  <a:pt x="69" y="30"/>
                </a:cubicBezTo>
                <a:cubicBezTo>
                  <a:pt x="69" y="30"/>
                  <a:pt x="69" y="29"/>
                  <a:pt x="69" y="29"/>
                </a:cubicBezTo>
                <a:close/>
                <a:moveTo>
                  <a:pt x="81" y="28"/>
                </a:moveTo>
                <a:cubicBezTo>
                  <a:pt x="79" y="29"/>
                  <a:pt x="77" y="30"/>
                  <a:pt x="75" y="31"/>
                </a:cubicBezTo>
                <a:cubicBezTo>
                  <a:pt x="73" y="32"/>
                  <a:pt x="71" y="32"/>
                  <a:pt x="69" y="32"/>
                </a:cubicBezTo>
                <a:cubicBezTo>
                  <a:pt x="69" y="32"/>
                  <a:pt x="69" y="31"/>
                  <a:pt x="69" y="31"/>
                </a:cubicBezTo>
                <a:cubicBezTo>
                  <a:pt x="74" y="29"/>
                  <a:pt x="78" y="26"/>
                  <a:pt x="82" y="23"/>
                </a:cubicBezTo>
                <a:cubicBezTo>
                  <a:pt x="82" y="23"/>
                  <a:pt x="82" y="22"/>
                  <a:pt x="82" y="22"/>
                </a:cubicBezTo>
                <a:cubicBezTo>
                  <a:pt x="84" y="23"/>
                  <a:pt x="87" y="23"/>
                  <a:pt x="89" y="24"/>
                </a:cubicBezTo>
                <a:cubicBezTo>
                  <a:pt x="86" y="26"/>
                  <a:pt x="84" y="27"/>
                  <a:pt x="81" y="28"/>
                </a:cubicBezTo>
                <a:close/>
                <a:moveTo>
                  <a:pt x="69" y="24"/>
                </a:moveTo>
                <a:cubicBezTo>
                  <a:pt x="69" y="24"/>
                  <a:pt x="69" y="24"/>
                  <a:pt x="69" y="24"/>
                </a:cubicBezTo>
                <a:cubicBezTo>
                  <a:pt x="71" y="23"/>
                  <a:pt x="72" y="22"/>
                  <a:pt x="73" y="21"/>
                </a:cubicBezTo>
                <a:cubicBezTo>
                  <a:pt x="72" y="22"/>
                  <a:pt x="71" y="23"/>
                  <a:pt x="69" y="24"/>
                </a:cubicBezTo>
                <a:close/>
                <a:moveTo>
                  <a:pt x="66" y="26"/>
                </a:moveTo>
                <a:cubicBezTo>
                  <a:pt x="63" y="27"/>
                  <a:pt x="60" y="29"/>
                  <a:pt x="57" y="31"/>
                </a:cubicBezTo>
                <a:cubicBezTo>
                  <a:pt x="57" y="31"/>
                  <a:pt x="57" y="31"/>
                  <a:pt x="56" y="30"/>
                </a:cubicBezTo>
                <a:cubicBezTo>
                  <a:pt x="60" y="29"/>
                  <a:pt x="63" y="27"/>
                  <a:pt x="66" y="25"/>
                </a:cubicBezTo>
                <a:cubicBezTo>
                  <a:pt x="66" y="25"/>
                  <a:pt x="66" y="25"/>
                  <a:pt x="66" y="26"/>
                </a:cubicBezTo>
                <a:close/>
                <a:moveTo>
                  <a:pt x="60" y="27"/>
                </a:moveTo>
                <a:cubicBezTo>
                  <a:pt x="59" y="28"/>
                  <a:pt x="57" y="29"/>
                  <a:pt x="55" y="30"/>
                </a:cubicBezTo>
                <a:cubicBezTo>
                  <a:pt x="54" y="30"/>
                  <a:pt x="54" y="29"/>
                  <a:pt x="53" y="29"/>
                </a:cubicBezTo>
                <a:cubicBezTo>
                  <a:pt x="52" y="28"/>
                  <a:pt x="50" y="31"/>
                  <a:pt x="52" y="32"/>
                </a:cubicBezTo>
                <a:cubicBezTo>
                  <a:pt x="52" y="32"/>
                  <a:pt x="52" y="32"/>
                  <a:pt x="52" y="32"/>
                </a:cubicBezTo>
                <a:cubicBezTo>
                  <a:pt x="49" y="33"/>
                  <a:pt x="46" y="34"/>
                  <a:pt x="43" y="36"/>
                </a:cubicBezTo>
                <a:cubicBezTo>
                  <a:pt x="38" y="38"/>
                  <a:pt x="32" y="41"/>
                  <a:pt x="27" y="43"/>
                </a:cubicBezTo>
                <a:cubicBezTo>
                  <a:pt x="21" y="46"/>
                  <a:pt x="16" y="50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1" y="51"/>
                  <a:pt x="12" y="51"/>
                  <a:pt x="12" y="50"/>
                </a:cubicBezTo>
                <a:cubicBezTo>
                  <a:pt x="14" y="50"/>
                  <a:pt x="16" y="48"/>
                  <a:pt x="18" y="47"/>
                </a:cubicBezTo>
                <a:cubicBezTo>
                  <a:pt x="24" y="44"/>
                  <a:pt x="29" y="41"/>
                  <a:pt x="35" y="38"/>
                </a:cubicBezTo>
                <a:cubicBezTo>
                  <a:pt x="46" y="32"/>
                  <a:pt x="56" y="26"/>
                  <a:pt x="67" y="21"/>
                </a:cubicBezTo>
                <a:cubicBezTo>
                  <a:pt x="67" y="22"/>
                  <a:pt x="67" y="23"/>
                  <a:pt x="67" y="24"/>
                </a:cubicBezTo>
                <a:cubicBezTo>
                  <a:pt x="64" y="25"/>
                  <a:pt x="62" y="26"/>
                  <a:pt x="60" y="27"/>
                </a:cubicBezTo>
                <a:close/>
                <a:moveTo>
                  <a:pt x="9" y="52"/>
                </a:moveTo>
                <a:cubicBezTo>
                  <a:pt x="13" y="51"/>
                  <a:pt x="16" y="50"/>
                  <a:pt x="19" y="48"/>
                </a:cubicBezTo>
                <a:cubicBezTo>
                  <a:pt x="25" y="45"/>
                  <a:pt x="31" y="42"/>
                  <a:pt x="37" y="40"/>
                </a:cubicBezTo>
                <a:cubicBezTo>
                  <a:pt x="42" y="37"/>
                  <a:pt x="47" y="35"/>
                  <a:pt x="53" y="32"/>
                </a:cubicBezTo>
                <a:cubicBezTo>
                  <a:pt x="53" y="32"/>
                  <a:pt x="54" y="32"/>
                  <a:pt x="54" y="33"/>
                </a:cubicBezTo>
                <a:cubicBezTo>
                  <a:pt x="38" y="41"/>
                  <a:pt x="22" y="49"/>
                  <a:pt x="7" y="59"/>
                </a:cubicBezTo>
                <a:cubicBezTo>
                  <a:pt x="8" y="56"/>
                  <a:pt x="8" y="54"/>
                  <a:pt x="9" y="52"/>
                </a:cubicBezTo>
                <a:close/>
                <a:moveTo>
                  <a:pt x="7" y="60"/>
                </a:moveTo>
                <a:cubicBezTo>
                  <a:pt x="11" y="59"/>
                  <a:pt x="16" y="55"/>
                  <a:pt x="20" y="53"/>
                </a:cubicBezTo>
                <a:cubicBezTo>
                  <a:pt x="26" y="50"/>
                  <a:pt x="33" y="46"/>
                  <a:pt x="39" y="43"/>
                </a:cubicBezTo>
                <a:cubicBezTo>
                  <a:pt x="46" y="40"/>
                  <a:pt x="52" y="37"/>
                  <a:pt x="58" y="34"/>
                </a:cubicBezTo>
                <a:cubicBezTo>
                  <a:pt x="59" y="34"/>
                  <a:pt x="60" y="35"/>
                  <a:pt x="61" y="35"/>
                </a:cubicBezTo>
                <a:cubicBezTo>
                  <a:pt x="55" y="38"/>
                  <a:pt x="49" y="41"/>
                  <a:pt x="43" y="44"/>
                </a:cubicBezTo>
                <a:cubicBezTo>
                  <a:pt x="34" y="49"/>
                  <a:pt x="25" y="54"/>
                  <a:pt x="16" y="59"/>
                </a:cubicBezTo>
                <a:cubicBezTo>
                  <a:pt x="14" y="60"/>
                  <a:pt x="12" y="61"/>
                  <a:pt x="11" y="62"/>
                </a:cubicBezTo>
                <a:cubicBezTo>
                  <a:pt x="9" y="63"/>
                  <a:pt x="7" y="64"/>
                  <a:pt x="6" y="65"/>
                </a:cubicBezTo>
                <a:cubicBezTo>
                  <a:pt x="6" y="63"/>
                  <a:pt x="6" y="62"/>
                  <a:pt x="7" y="60"/>
                </a:cubicBezTo>
                <a:close/>
                <a:moveTo>
                  <a:pt x="12" y="62"/>
                </a:moveTo>
                <a:cubicBezTo>
                  <a:pt x="15" y="60"/>
                  <a:pt x="19" y="58"/>
                  <a:pt x="22" y="57"/>
                </a:cubicBezTo>
                <a:cubicBezTo>
                  <a:pt x="30" y="53"/>
                  <a:pt x="38" y="49"/>
                  <a:pt x="46" y="45"/>
                </a:cubicBezTo>
                <a:cubicBezTo>
                  <a:pt x="52" y="43"/>
                  <a:pt x="57" y="41"/>
                  <a:pt x="63" y="38"/>
                </a:cubicBezTo>
                <a:cubicBezTo>
                  <a:pt x="43" y="48"/>
                  <a:pt x="23" y="56"/>
                  <a:pt x="5" y="69"/>
                </a:cubicBezTo>
                <a:cubicBezTo>
                  <a:pt x="5" y="68"/>
                  <a:pt x="6" y="67"/>
                  <a:pt x="6" y="66"/>
                </a:cubicBezTo>
                <a:cubicBezTo>
                  <a:pt x="8" y="65"/>
                  <a:pt x="10" y="63"/>
                  <a:pt x="12" y="62"/>
                </a:cubicBezTo>
                <a:close/>
                <a:moveTo>
                  <a:pt x="5" y="70"/>
                </a:moveTo>
                <a:cubicBezTo>
                  <a:pt x="12" y="67"/>
                  <a:pt x="18" y="64"/>
                  <a:pt x="24" y="60"/>
                </a:cubicBezTo>
                <a:cubicBezTo>
                  <a:pt x="32" y="56"/>
                  <a:pt x="41" y="52"/>
                  <a:pt x="49" y="49"/>
                </a:cubicBezTo>
                <a:cubicBezTo>
                  <a:pt x="53" y="47"/>
                  <a:pt x="56" y="46"/>
                  <a:pt x="60" y="44"/>
                </a:cubicBezTo>
                <a:cubicBezTo>
                  <a:pt x="56" y="46"/>
                  <a:pt x="53" y="47"/>
                  <a:pt x="50" y="49"/>
                </a:cubicBezTo>
                <a:cubicBezTo>
                  <a:pt x="42" y="53"/>
                  <a:pt x="34" y="57"/>
                  <a:pt x="26" y="61"/>
                </a:cubicBezTo>
                <a:cubicBezTo>
                  <a:pt x="19" y="65"/>
                  <a:pt x="12" y="70"/>
                  <a:pt x="5" y="73"/>
                </a:cubicBezTo>
                <a:cubicBezTo>
                  <a:pt x="5" y="72"/>
                  <a:pt x="5" y="71"/>
                  <a:pt x="5" y="70"/>
                </a:cubicBezTo>
                <a:close/>
                <a:moveTo>
                  <a:pt x="104" y="32"/>
                </a:moveTo>
                <a:cubicBezTo>
                  <a:pt x="104" y="33"/>
                  <a:pt x="105" y="34"/>
                  <a:pt x="106" y="35"/>
                </a:cubicBezTo>
                <a:cubicBezTo>
                  <a:pt x="104" y="35"/>
                  <a:pt x="102" y="36"/>
                  <a:pt x="101" y="37"/>
                </a:cubicBezTo>
                <a:cubicBezTo>
                  <a:pt x="98" y="38"/>
                  <a:pt x="95" y="39"/>
                  <a:pt x="92" y="41"/>
                </a:cubicBezTo>
                <a:cubicBezTo>
                  <a:pt x="88" y="42"/>
                  <a:pt x="85" y="43"/>
                  <a:pt x="81" y="44"/>
                </a:cubicBezTo>
                <a:cubicBezTo>
                  <a:pt x="78" y="46"/>
                  <a:pt x="74" y="48"/>
                  <a:pt x="70" y="50"/>
                </a:cubicBezTo>
                <a:cubicBezTo>
                  <a:pt x="67" y="51"/>
                  <a:pt x="63" y="52"/>
                  <a:pt x="60" y="54"/>
                </a:cubicBezTo>
                <a:cubicBezTo>
                  <a:pt x="46" y="59"/>
                  <a:pt x="32" y="65"/>
                  <a:pt x="19" y="71"/>
                </a:cubicBezTo>
                <a:cubicBezTo>
                  <a:pt x="18" y="71"/>
                  <a:pt x="18" y="71"/>
                  <a:pt x="17" y="72"/>
                </a:cubicBezTo>
                <a:cubicBezTo>
                  <a:pt x="22" y="69"/>
                  <a:pt x="26" y="67"/>
                  <a:pt x="31" y="65"/>
                </a:cubicBezTo>
                <a:cubicBezTo>
                  <a:pt x="42" y="59"/>
                  <a:pt x="52" y="54"/>
                  <a:pt x="63" y="49"/>
                </a:cubicBezTo>
                <a:cubicBezTo>
                  <a:pt x="73" y="45"/>
                  <a:pt x="84" y="41"/>
                  <a:pt x="94" y="37"/>
                </a:cubicBezTo>
                <a:cubicBezTo>
                  <a:pt x="97" y="35"/>
                  <a:pt x="100" y="34"/>
                  <a:pt x="104" y="32"/>
                </a:cubicBezTo>
                <a:close/>
                <a:moveTo>
                  <a:pt x="29" y="65"/>
                </a:moveTo>
                <a:cubicBezTo>
                  <a:pt x="21" y="69"/>
                  <a:pt x="13" y="73"/>
                  <a:pt x="6" y="78"/>
                </a:cubicBezTo>
                <a:cubicBezTo>
                  <a:pt x="6" y="76"/>
                  <a:pt x="5" y="75"/>
                  <a:pt x="5" y="74"/>
                </a:cubicBezTo>
                <a:cubicBezTo>
                  <a:pt x="12" y="73"/>
                  <a:pt x="18" y="68"/>
                  <a:pt x="24" y="65"/>
                </a:cubicBezTo>
                <a:cubicBezTo>
                  <a:pt x="33" y="60"/>
                  <a:pt x="43" y="57"/>
                  <a:pt x="53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45" y="57"/>
                  <a:pt x="37" y="61"/>
                  <a:pt x="29" y="65"/>
                </a:cubicBezTo>
                <a:close/>
                <a:moveTo>
                  <a:pt x="6" y="78"/>
                </a:moveTo>
                <a:cubicBezTo>
                  <a:pt x="8" y="77"/>
                  <a:pt x="11" y="76"/>
                  <a:pt x="13" y="74"/>
                </a:cubicBezTo>
                <a:cubicBezTo>
                  <a:pt x="17" y="72"/>
                  <a:pt x="21" y="70"/>
                  <a:pt x="25" y="68"/>
                </a:cubicBezTo>
                <a:cubicBezTo>
                  <a:pt x="35" y="64"/>
                  <a:pt x="45" y="60"/>
                  <a:pt x="55" y="57"/>
                </a:cubicBezTo>
                <a:cubicBezTo>
                  <a:pt x="56" y="56"/>
                  <a:pt x="57" y="56"/>
                  <a:pt x="58" y="55"/>
                </a:cubicBezTo>
                <a:cubicBezTo>
                  <a:pt x="57" y="56"/>
                  <a:pt x="55" y="56"/>
                  <a:pt x="54" y="57"/>
                </a:cubicBezTo>
                <a:cubicBezTo>
                  <a:pt x="45" y="61"/>
                  <a:pt x="36" y="66"/>
                  <a:pt x="27" y="70"/>
                </a:cubicBezTo>
                <a:cubicBezTo>
                  <a:pt x="20" y="74"/>
                  <a:pt x="13" y="77"/>
                  <a:pt x="6" y="82"/>
                </a:cubicBezTo>
                <a:cubicBezTo>
                  <a:pt x="6" y="81"/>
                  <a:pt x="6" y="80"/>
                  <a:pt x="6" y="78"/>
                </a:cubicBezTo>
                <a:close/>
                <a:moveTo>
                  <a:pt x="7" y="83"/>
                </a:moveTo>
                <a:cubicBezTo>
                  <a:pt x="13" y="82"/>
                  <a:pt x="19" y="78"/>
                  <a:pt x="26" y="75"/>
                </a:cubicBezTo>
                <a:cubicBezTo>
                  <a:pt x="35" y="71"/>
                  <a:pt x="44" y="67"/>
                  <a:pt x="53" y="62"/>
                </a:cubicBezTo>
                <a:cubicBezTo>
                  <a:pt x="72" y="54"/>
                  <a:pt x="90" y="46"/>
                  <a:pt x="109" y="38"/>
                </a:cubicBezTo>
                <a:cubicBezTo>
                  <a:pt x="110" y="39"/>
                  <a:pt x="110" y="39"/>
                  <a:pt x="111" y="40"/>
                </a:cubicBezTo>
                <a:cubicBezTo>
                  <a:pt x="111" y="40"/>
                  <a:pt x="111" y="40"/>
                  <a:pt x="110" y="40"/>
                </a:cubicBezTo>
                <a:cubicBezTo>
                  <a:pt x="92" y="49"/>
                  <a:pt x="74" y="57"/>
                  <a:pt x="55" y="64"/>
                </a:cubicBezTo>
                <a:cubicBezTo>
                  <a:pt x="51" y="66"/>
                  <a:pt x="48" y="68"/>
                  <a:pt x="44" y="69"/>
                </a:cubicBezTo>
                <a:cubicBezTo>
                  <a:pt x="40" y="72"/>
                  <a:pt x="35" y="73"/>
                  <a:pt x="30" y="75"/>
                </a:cubicBezTo>
                <a:cubicBezTo>
                  <a:pt x="22" y="78"/>
                  <a:pt x="14" y="81"/>
                  <a:pt x="7" y="85"/>
                </a:cubicBezTo>
                <a:cubicBezTo>
                  <a:pt x="7" y="84"/>
                  <a:pt x="7" y="84"/>
                  <a:pt x="7" y="83"/>
                </a:cubicBezTo>
                <a:close/>
                <a:moveTo>
                  <a:pt x="103" y="44"/>
                </a:moveTo>
                <a:cubicBezTo>
                  <a:pt x="102" y="45"/>
                  <a:pt x="101" y="45"/>
                  <a:pt x="100" y="46"/>
                </a:cubicBezTo>
                <a:cubicBezTo>
                  <a:pt x="96" y="48"/>
                  <a:pt x="91" y="50"/>
                  <a:pt x="87" y="51"/>
                </a:cubicBezTo>
                <a:cubicBezTo>
                  <a:pt x="92" y="49"/>
                  <a:pt x="96" y="47"/>
                  <a:pt x="101" y="45"/>
                </a:cubicBezTo>
                <a:cubicBezTo>
                  <a:pt x="102" y="45"/>
                  <a:pt x="102" y="45"/>
                  <a:pt x="103" y="44"/>
                </a:cubicBezTo>
                <a:close/>
                <a:moveTo>
                  <a:pt x="108" y="42"/>
                </a:moveTo>
                <a:cubicBezTo>
                  <a:pt x="109" y="42"/>
                  <a:pt x="109" y="42"/>
                  <a:pt x="109" y="42"/>
                </a:cubicBezTo>
                <a:cubicBezTo>
                  <a:pt x="110" y="41"/>
                  <a:pt x="110" y="41"/>
                  <a:pt x="111" y="4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12" y="42"/>
                  <a:pt x="112" y="43"/>
                  <a:pt x="113" y="44"/>
                </a:cubicBezTo>
                <a:cubicBezTo>
                  <a:pt x="110" y="45"/>
                  <a:pt x="107" y="47"/>
                  <a:pt x="105" y="49"/>
                </a:cubicBezTo>
                <a:cubicBezTo>
                  <a:pt x="104" y="49"/>
                  <a:pt x="104" y="49"/>
                  <a:pt x="103" y="49"/>
                </a:cubicBezTo>
                <a:cubicBezTo>
                  <a:pt x="103" y="50"/>
                  <a:pt x="103" y="50"/>
                  <a:pt x="102" y="50"/>
                </a:cubicBezTo>
                <a:cubicBezTo>
                  <a:pt x="86" y="57"/>
                  <a:pt x="70" y="63"/>
                  <a:pt x="54" y="70"/>
                </a:cubicBezTo>
                <a:cubicBezTo>
                  <a:pt x="46" y="73"/>
                  <a:pt x="37" y="77"/>
                  <a:pt x="29" y="80"/>
                </a:cubicBezTo>
                <a:cubicBezTo>
                  <a:pt x="27" y="81"/>
                  <a:pt x="26" y="81"/>
                  <a:pt x="24" y="82"/>
                </a:cubicBezTo>
                <a:cubicBezTo>
                  <a:pt x="36" y="76"/>
                  <a:pt x="48" y="70"/>
                  <a:pt x="60" y="64"/>
                </a:cubicBezTo>
                <a:cubicBezTo>
                  <a:pt x="76" y="56"/>
                  <a:pt x="93" y="51"/>
                  <a:pt x="108" y="42"/>
                </a:cubicBezTo>
                <a:close/>
                <a:moveTo>
                  <a:pt x="109" y="47"/>
                </a:moveTo>
                <a:cubicBezTo>
                  <a:pt x="109" y="47"/>
                  <a:pt x="108" y="47"/>
                  <a:pt x="108" y="47"/>
                </a:cubicBezTo>
                <a:cubicBezTo>
                  <a:pt x="109" y="47"/>
                  <a:pt x="109" y="47"/>
                  <a:pt x="110" y="46"/>
                </a:cubicBezTo>
                <a:cubicBezTo>
                  <a:pt x="113" y="45"/>
                  <a:pt x="109" y="47"/>
                  <a:pt x="109" y="47"/>
                </a:cubicBezTo>
                <a:close/>
                <a:moveTo>
                  <a:pt x="113" y="51"/>
                </a:moveTo>
                <a:cubicBezTo>
                  <a:pt x="114" y="51"/>
                  <a:pt x="114" y="51"/>
                  <a:pt x="114" y="51"/>
                </a:cubicBezTo>
                <a:cubicBezTo>
                  <a:pt x="115" y="50"/>
                  <a:pt x="115" y="50"/>
                  <a:pt x="116" y="50"/>
                </a:cubicBezTo>
                <a:cubicBezTo>
                  <a:pt x="116" y="52"/>
                  <a:pt x="117" y="54"/>
                  <a:pt x="117" y="55"/>
                </a:cubicBezTo>
                <a:cubicBezTo>
                  <a:pt x="117" y="55"/>
                  <a:pt x="117" y="56"/>
                  <a:pt x="116" y="56"/>
                </a:cubicBezTo>
                <a:cubicBezTo>
                  <a:pt x="116" y="56"/>
                  <a:pt x="116" y="56"/>
                  <a:pt x="115" y="56"/>
                </a:cubicBezTo>
                <a:cubicBezTo>
                  <a:pt x="115" y="56"/>
                  <a:pt x="115" y="57"/>
                  <a:pt x="115" y="57"/>
                </a:cubicBezTo>
                <a:cubicBezTo>
                  <a:pt x="113" y="57"/>
                  <a:pt x="111" y="58"/>
                  <a:pt x="110" y="59"/>
                </a:cubicBezTo>
                <a:cubicBezTo>
                  <a:pt x="106" y="60"/>
                  <a:pt x="102" y="62"/>
                  <a:pt x="98" y="63"/>
                </a:cubicBezTo>
                <a:cubicBezTo>
                  <a:pt x="97" y="64"/>
                  <a:pt x="96" y="64"/>
                  <a:pt x="95" y="65"/>
                </a:cubicBezTo>
                <a:cubicBezTo>
                  <a:pt x="94" y="65"/>
                  <a:pt x="94" y="65"/>
                  <a:pt x="93" y="65"/>
                </a:cubicBezTo>
                <a:cubicBezTo>
                  <a:pt x="84" y="69"/>
                  <a:pt x="75" y="72"/>
                  <a:pt x="67" y="75"/>
                </a:cubicBezTo>
                <a:cubicBezTo>
                  <a:pt x="52" y="80"/>
                  <a:pt x="38" y="86"/>
                  <a:pt x="24" y="92"/>
                </a:cubicBezTo>
                <a:cubicBezTo>
                  <a:pt x="22" y="93"/>
                  <a:pt x="19" y="94"/>
                  <a:pt x="17" y="95"/>
                </a:cubicBezTo>
                <a:cubicBezTo>
                  <a:pt x="14" y="97"/>
                  <a:pt x="13" y="96"/>
                  <a:pt x="15" y="95"/>
                </a:cubicBezTo>
                <a:cubicBezTo>
                  <a:pt x="16" y="94"/>
                  <a:pt x="18" y="93"/>
                  <a:pt x="19" y="92"/>
                </a:cubicBezTo>
                <a:cubicBezTo>
                  <a:pt x="26" y="89"/>
                  <a:pt x="32" y="85"/>
                  <a:pt x="39" y="82"/>
                </a:cubicBezTo>
                <a:cubicBezTo>
                  <a:pt x="53" y="77"/>
                  <a:pt x="65" y="70"/>
                  <a:pt x="79" y="65"/>
                </a:cubicBezTo>
                <a:cubicBezTo>
                  <a:pt x="90" y="61"/>
                  <a:pt x="102" y="57"/>
                  <a:pt x="113" y="51"/>
                </a:cubicBezTo>
                <a:close/>
                <a:moveTo>
                  <a:pt x="117" y="91"/>
                </a:moveTo>
                <a:cubicBezTo>
                  <a:pt x="107" y="96"/>
                  <a:pt x="97" y="101"/>
                  <a:pt x="87" y="107"/>
                </a:cubicBezTo>
                <a:cubicBezTo>
                  <a:pt x="80" y="110"/>
                  <a:pt x="73" y="113"/>
                  <a:pt x="66" y="117"/>
                </a:cubicBezTo>
                <a:cubicBezTo>
                  <a:pt x="67" y="116"/>
                  <a:pt x="68" y="116"/>
                  <a:pt x="69" y="115"/>
                </a:cubicBezTo>
                <a:cubicBezTo>
                  <a:pt x="74" y="111"/>
                  <a:pt x="80" y="108"/>
                  <a:pt x="86" y="105"/>
                </a:cubicBezTo>
                <a:cubicBezTo>
                  <a:pt x="87" y="104"/>
                  <a:pt x="89" y="103"/>
                  <a:pt x="90" y="103"/>
                </a:cubicBezTo>
                <a:cubicBezTo>
                  <a:pt x="91" y="102"/>
                  <a:pt x="92" y="102"/>
                  <a:pt x="93" y="102"/>
                </a:cubicBezTo>
                <a:cubicBezTo>
                  <a:pt x="100" y="98"/>
                  <a:pt x="108" y="95"/>
                  <a:pt x="115" y="91"/>
                </a:cubicBezTo>
                <a:cubicBezTo>
                  <a:pt x="116" y="91"/>
                  <a:pt x="117" y="91"/>
                  <a:pt x="117" y="90"/>
                </a:cubicBezTo>
                <a:cubicBezTo>
                  <a:pt x="117" y="90"/>
                  <a:pt x="117" y="91"/>
                  <a:pt x="117" y="91"/>
                </a:cubicBezTo>
                <a:close/>
                <a:moveTo>
                  <a:pt x="95" y="100"/>
                </a:moveTo>
                <a:cubicBezTo>
                  <a:pt x="98" y="99"/>
                  <a:pt x="100" y="98"/>
                  <a:pt x="102" y="97"/>
                </a:cubicBezTo>
                <a:cubicBezTo>
                  <a:pt x="104" y="96"/>
                  <a:pt x="106" y="95"/>
                  <a:pt x="108" y="94"/>
                </a:cubicBezTo>
                <a:cubicBezTo>
                  <a:pt x="104" y="96"/>
                  <a:pt x="100" y="98"/>
                  <a:pt x="95" y="100"/>
                </a:cubicBezTo>
                <a:close/>
                <a:moveTo>
                  <a:pt x="118" y="89"/>
                </a:moveTo>
                <a:cubicBezTo>
                  <a:pt x="117" y="89"/>
                  <a:pt x="117" y="90"/>
                  <a:pt x="117" y="90"/>
                </a:cubicBezTo>
                <a:cubicBezTo>
                  <a:pt x="116" y="90"/>
                  <a:pt x="116" y="90"/>
                  <a:pt x="116" y="90"/>
                </a:cubicBezTo>
                <a:cubicBezTo>
                  <a:pt x="115" y="91"/>
                  <a:pt x="115" y="91"/>
                  <a:pt x="114" y="91"/>
                </a:cubicBezTo>
                <a:cubicBezTo>
                  <a:pt x="113" y="92"/>
                  <a:pt x="112" y="92"/>
                  <a:pt x="111" y="92"/>
                </a:cubicBezTo>
                <a:cubicBezTo>
                  <a:pt x="109" y="93"/>
                  <a:pt x="107" y="94"/>
                  <a:pt x="105" y="95"/>
                </a:cubicBezTo>
                <a:cubicBezTo>
                  <a:pt x="101" y="96"/>
                  <a:pt x="97" y="98"/>
                  <a:pt x="93" y="101"/>
                </a:cubicBezTo>
                <a:cubicBezTo>
                  <a:pt x="91" y="101"/>
                  <a:pt x="90" y="102"/>
                  <a:pt x="88" y="103"/>
                </a:cubicBezTo>
                <a:cubicBezTo>
                  <a:pt x="85" y="104"/>
                  <a:pt x="82" y="105"/>
                  <a:pt x="79" y="107"/>
                </a:cubicBezTo>
                <a:cubicBezTo>
                  <a:pt x="73" y="110"/>
                  <a:pt x="66" y="112"/>
                  <a:pt x="60" y="116"/>
                </a:cubicBezTo>
                <a:cubicBezTo>
                  <a:pt x="57" y="117"/>
                  <a:pt x="54" y="119"/>
                  <a:pt x="51" y="120"/>
                </a:cubicBezTo>
                <a:cubicBezTo>
                  <a:pt x="49" y="121"/>
                  <a:pt x="46" y="122"/>
                  <a:pt x="44" y="122"/>
                </a:cubicBezTo>
                <a:cubicBezTo>
                  <a:pt x="40" y="124"/>
                  <a:pt x="45" y="122"/>
                  <a:pt x="46" y="122"/>
                </a:cubicBezTo>
                <a:cubicBezTo>
                  <a:pt x="49" y="120"/>
                  <a:pt x="51" y="118"/>
                  <a:pt x="54" y="116"/>
                </a:cubicBezTo>
                <a:cubicBezTo>
                  <a:pt x="56" y="114"/>
                  <a:pt x="60" y="113"/>
                  <a:pt x="63" y="111"/>
                </a:cubicBezTo>
                <a:cubicBezTo>
                  <a:pt x="69" y="107"/>
                  <a:pt x="76" y="104"/>
                  <a:pt x="83" y="101"/>
                </a:cubicBezTo>
                <a:cubicBezTo>
                  <a:pt x="84" y="100"/>
                  <a:pt x="84" y="100"/>
                  <a:pt x="85" y="100"/>
                </a:cubicBezTo>
                <a:cubicBezTo>
                  <a:pt x="96" y="95"/>
                  <a:pt x="107" y="91"/>
                  <a:pt x="118" y="86"/>
                </a:cubicBezTo>
                <a:cubicBezTo>
                  <a:pt x="118" y="87"/>
                  <a:pt x="118" y="88"/>
                  <a:pt x="118" y="89"/>
                </a:cubicBezTo>
                <a:close/>
                <a:moveTo>
                  <a:pt x="118" y="85"/>
                </a:moveTo>
                <a:cubicBezTo>
                  <a:pt x="108" y="89"/>
                  <a:pt x="98" y="93"/>
                  <a:pt x="88" y="97"/>
                </a:cubicBezTo>
                <a:cubicBezTo>
                  <a:pt x="81" y="100"/>
                  <a:pt x="74" y="103"/>
                  <a:pt x="68" y="106"/>
                </a:cubicBezTo>
                <a:cubicBezTo>
                  <a:pt x="61" y="108"/>
                  <a:pt x="55" y="111"/>
                  <a:pt x="50" y="114"/>
                </a:cubicBezTo>
                <a:cubicBezTo>
                  <a:pt x="46" y="115"/>
                  <a:pt x="43" y="117"/>
                  <a:pt x="40" y="118"/>
                </a:cubicBezTo>
                <a:cubicBezTo>
                  <a:pt x="38" y="119"/>
                  <a:pt x="36" y="120"/>
                  <a:pt x="34" y="121"/>
                </a:cubicBezTo>
                <a:cubicBezTo>
                  <a:pt x="35" y="121"/>
                  <a:pt x="37" y="119"/>
                  <a:pt x="38" y="118"/>
                </a:cubicBezTo>
                <a:cubicBezTo>
                  <a:pt x="43" y="113"/>
                  <a:pt x="51" y="111"/>
                  <a:pt x="57" y="108"/>
                </a:cubicBezTo>
                <a:cubicBezTo>
                  <a:pt x="59" y="106"/>
                  <a:pt x="61" y="105"/>
                  <a:pt x="63" y="104"/>
                </a:cubicBezTo>
                <a:cubicBezTo>
                  <a:pt x="68" y="102"/>
                  <a:pt x="73" y="100"/>
                  <a:pt x="78" y="98"/>
                </a:cubicBezTo>
                <a:cubicBezTo>
                  <a:pt x="79" y="97"/>
                  <a:pt x="79" y="97"/>
                  <a:pt x="79" y="97"/>
                </a:cubicBezTo>
                <a:cubicBezTo>
                  <a:pt x="88" y="94"/>
                  <a:pt x="97" y="90"/>
                  <a:pt x="106" y="86"/>
                </a:cubicBezTo>
                <a:cubicBezTo>
                  <a:pt x="108" y="85"/>
                  <a:pt x="111" y="84"/>
                  <a:pt x="113" y="83"/>
                </a:cubicBezTo>
                <a:cubicBezTo>
                  <a:pt x="116" y="82"/>
                  <a:pt x="117" y="81"/>
                  <a:pt x="119" y="80"/>
                </a:cubicBezTo>
                <a:cubicBezTo>
                  <a:pt x="119" y="82"/>
                  <a:pt x="119" y="83"/>
                  <a:pt x="118" y="85"/>
                </a:cubicBezTo>
                <a:close/>
                <a:moveTo>
                  <a:pt x="30" y="119"/>
                </a:moveTo>
                <a:cubicBezTo>
                  <a:pt x="39" y="115"/>
                  <a:pt x="48" y="111"/>
                  <a:pt x="56" y="107"/>
                </a:cubicBezTo>
                <a:cubicBezTo>
                  <a:pt x="55" y="108"/>
                  <a:pt x="53" y="109"/>
                  <a:pt x="52" y="110"/>
                </a:cubicBezTo>
                <a:cubicBezTo>
                  <a:pt x="48" y="112"/>
                  <a:pt x="45" y="113"/>
                  <a:pt x="41" y="115"/>
                </a:cubicBezTo>
                <a:cubicBezTo>
                  <a:pt x="38" y="116"/>
                  <a:pt x="36" y="119"/>
                  <a:pt x="33" y="121"/>
                </a:cubicBezTo>
                <a:cubicBezTo>
                  <a:pt x="32" y="120"/>
                  <a:pt x="31" y="120"/>
                  <a:pt x="30" y="119"/>
                </a:cubicBezTo>
                <a:close/>
                <a:moveTo>
                  <a:pt x="26" y="115"/>
                </a:moveTo>
                <a:cubicBezTo>
                  <a:pt x="32" y="113"/>
                  <a:pt x="39" y="108"/>
                  <a:pt x="45" y="105"/>
                </a:cubicBezTo>
                <a:cubicBezTo>
                  <a:pt x="54" y="101"/>
                  <a:pt x="63" y="98"/>
                  <a:pt x="72" y="94"/>
                </a:cubicBezTo>
                <a:cubicBezTo>
                  <a:pt x="80" y="91"/>
                  <a:pt x="88" y="87"/>
                  <a:pt x="97" y="84"/>
                </a:cubicBezTo>
                <a:cubicBezTo>
                  <a:pt x="93" y="86"/>
                  <a:pt x="90" y="88"/>
                  <a:pt x="87" y="89"/>
                </a:cubicBezTo>
                <a:cubicBezTo>
                  <a:pt x="81" y="92"/>
                  <a:pt x="76" y="94"/>
                  <a:pt x="70" y="96"/>
                </a:cubicBezTo>
                <a:cubicBezTo>
                  <a:pt x="62" y="99"/>
                  <a:pt x="53" y="102"/>
                  <a:pt x="46" y="107"/>
                </a:cubicBezTo>
                <a:cubicBezTo>
                  <a:pt x="41" y="110"/>
                  <a:pt x="33" y="113"/>
                  <a:pt x="29" y="118"/>
                </a:cubicBezTo>
                <a:cubicBezTo>
                  <a:pt x="28" y="117"/>
                  <a:pt x="27" y="116"/>
                  <a:pt x="26" y="115"/>
                </a:cubicBezTo>
                <a:close/>
                <a:moveTo>
                  <a:pt x="91" y="92"/>
                </a:moveTo>
                <a:cubicBezTo>
                  <a:pt x="93" y="92"/>
                  <a:pt x="94" y="91"/>
                  <a:pt x="95" y="90"/>
                </a:cubicBezTo>
                <a:cubicBezTo>
                  <a:pt x="94" y="91"/>
                  <a:pt x="93" y="92"/>
                  <a:pt x="91" y="92"/>
                </a:cubicBezTo>
                <a:close/>
                <a:moveTo>
                  <a:pt x="114" y="82"/>
                </a:moveTo>
                <a:cubicBezTo>
                  <a:pt x="114" y="82"/>
                  <a:pt x="115" y="81"/>
                  <a:pt x="116" y="81"/>
                </a:cubicBezTo>
                <a:cubicBezTo>
                  <a:pt x="122" y="77"/>
                  <a:pt x="116" y="81"/>
                  <a:pt x="115" y="82"/>
                </a:cubicBezTo>
                <a:cubicBezTo>
                  <a:pt x="114" y="82"/>
                  <a:pt x="114" y="82"/>
                  <a:pt x="114" y="82"/>
                </a:cubicBezTo>
                <a:close/>
                <a:moveTo>
                  <a:pt x="111" y="82"/>
                </a:moveTo>
                <a:cubicBezTo>
                  <a:pt x="110" y="83"/>
                  <a:pt x="108" y="84"/>
                  <a:pt x="106" y="85"/>
                </a:cubicBezTo>
                <a:cubicBezTo>
                  <a:pt x="105" y="86"/>
                  <a:pt x="103" y="86"/>
                  <a:pt x="102" y="87"/>
                </a:cubicBezTo>
                <a:cubicBezTo>
                  <a:pt x="94" y="90"/>
                  <a:pt x="86" y="93"/>
                  <a:pt x="79" y="97"/>
                </a:cubicBezTo>
                <a:cubicBezTo>
                  <a:pt x="78" y="97"/>
                  <a:pt x="76" y="98"/>
                  <a:pt x="75" y="98"/>
                </a:cubicBezTo>
                <a:cubicBezTo>
                  <a:pt x="71" y="100"/>
                  <a:pt x="67" y="101"/>
                  <a:pt x="64" y="103"/>
                </a:cubicBezTo>
                <a:cubicBezTo>
                  <a:pt x="63" y="103"/>
                  <a:pt x="62" y="103"/>
                  <a:pt x="62" y="104"/>
                </a:cubicBezTo>
                <a:cubicBezTo>
                  <a:pt x="54" y="107"/>
                  <a:pt x="45" y="111"/>
                  <a:pt x="37" y="115"/>
                </a:cubicBezTo>
                <a:cubicBezTo>
                  <a:pt x="36" y="115"/>
                  <a:pt x="34" y="116"/>
                  <a:pt x="32" y="117"/>
                </a:cubicBezTo>
                <a:cubicBezTo>
                  <a:pt x="29" y="119"/>
                  <a:pt x="32" y="116"/>
                  <a:pt x="33" y="116"/>
                </a:cubicBezTo>
                <a:cubicBezTo>
                  <a:pt x="35" y="114"/>
                  <a:pt x="38" y="113"/>
                  <a:pt x="40" y="112"/>
                </a:cubicBezTo>
                <a:cubicBezTo>
                  <a:pt x="46" y="108"/>
                  <a:pt x="52" y="104"/>
                  <a:pt x="59" y="101"/>
                </a:cubicBezTo>
                <a:cubicBezTo>
                  <a:pt x="66" y="98"/>
                  <a:pt x="73" y="95"/>
                  <a:pt x="81" y="93"/>
                </a:cubicBezTo>
                <a:cubicBezTo>
                  <a:pt x="87" y="90"/>
                  <a:pt x="93" y="87"/>
                  <a:pt x="99" y="84"/>
                </a:cubicBezTo>
                <a:cubicBezTo>
                  <a:pt x="101" y="83"/>
                  <a:pt x="104" y="82"/>
                  <a:pt x="106" y="81"/>
                </a:cubicBezTo>
                <a:cubicBezTo>
                  <a:pt x="111" y="79"/>
                  <a:pt x="115" y="77"/>
                  <a:pt x="119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9" y="75"/>
                  <a:pt x="119" y="77"/>
                  <a:pt x="119" y="79"/>
                </a:cubicBezTo>
                <a:cubicBezTo>
                  <a:pt x="116" y="80"/>
                  <a:pt x="114" y="81"/>
                  <a:pt x="111" y="82"/>
                </a:cubicBezTo>
                <a:close/>
                <a:moveTo>
                  <a:pt x="119" y="73"/>
                </a:moveTo>
                <a:cubicBezTo>
                  <a:pt x="116" y="74"/>
                  <a:pt x="113" y="76"/>
                  <a:pt x="110" y="78"/>
                </a:cubicBezTo>
                <a:cubicBezTo>
                  <a:pt x="109" y="78"/>
                  <a:pt x="108" y="79"/>
                  <a:pt x="107" y="79"/>
                </a:cubicBezTo>
                <a:cubicBezTo>
                  <a:pt x="104" y="81"/>
                  <a:pt x="101" y="82"/>
                  <a:pt x="98" y="83"/>
                </a:cubicBezTo>
                <a:cubicBezTo>
                  <a:pt x="84" y="88"/>
                  <a:pt x="70" y="94"/>
                  <a:pt x="56" y="100"/>
                </a:cubicBezTo>
                <a:cubicBezTo>
                  <a:pt x="50" y="102"/>
                  <a:pt x="44" y="105"/>
                  <a:pt x="39" y="108"/>
                </a:cubicBezTo>
                <a:cubicBezTo>
                  <a:pt x="36" y="109"/>
                  <a:pt x="33" y="111"/>
                  <a:pt x="30" y="112"/>
                </a:cubicBezTo>
                <a:cubicBezTo>
                  <a:pt x="29" y="113"/>
                  <a:pt x="24" y="116"/>
                  <a:pt x="27" y="113"/>
                </a:cubicBezTo>
                <a:cubicBezTo>
                  <a:pt x="29" y="112"/>
                  <a:pt x="30" y="111"/>
                  <a:pt x="32" y="110"/>
                </a:cubicBezTo>
                <a:cubicBezTo>
                  <a:pt x="45" y="103"/>
                  <a:pt x="58" y="96"/>
                  <a:pt x="72" y="90"/>
                </a:cubicBezTo>
                <a:cubicBezTo>
                  <a:pt x="74" y="89"/>
                  <a:pt x="77" y="87"/>
                  <a:pt x="79" y="86"/>
                </a:cubicBezTo>
                <a:cubicBezTo>
                  <a:pt x="85" y="84"/>
                  <a:pt x="90" y="81"/>
                  <a:pt x="96" y="79"/>
                </a:cubicBezTo>
                <a:cubicBezTo>
                  <a:pt x="104" y="75"/>
                  <a:pt x="112" y="73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70"/>
                  <a:pt x="119" y="72"/>
                  <a:pt x="119" y="74"/>
                </a:cubicBezTo>
                <a:cubicBezTo>
                  <a:pt x="119" y="73"/>
                  <a:pt x="119" y="73"/>
                  <a:pt x="119" y="73"/>
                </a:cubicBezTo>
                <a:close/>
                <a:moveTo>
                  <a:pt x="94" y="79"/>
                </a:moveTo>
                <a:cubicBezTo>
                  <a:pt x="99" y="77"/>
                  <a:pt x="103" y="75"/>
                  <a:pt x="108" y="73"/>
                </a:cubicBezTo>
                <a:cubicBezTo>
                  <a:pt x="108" y="73"/>
                  <a:pt x="108" y="73"/>
                  <a:pt x="108" y="73"/>
                </a:cubicBezTo>
                <a:cubicBezTo>
                  <a:pt x="103" y="75"/>
                  <a:pt x="98" y="77"/>
                  <a:pt x="94" y="79"/>
                </a:cubicBezTo>
                <a:close/>
                <a:moveTo>
                  <a:pt x="119" y="67"/>
                </a:moveTo>
                <a:cubicBezTo>
                  <a:pt x="119" y="67"/>
                  <a:pt x="119" y="67"/>
                  <a:pt x="119" y="67"/>
                </a:cubicBezTo>
                <a:cubicBezTo>
                  <a:pt x="112" y="71"/>
                  <a:pt x="104" y="74"/>
                  <a:pt x="96" y="77"/>
                </a:cubicBezTo>
                <a:cubicBezTo>
                  <a:pt x="89" y="80"/>
                  <a:pt x="83" y="84"/>
                  <a:pt x="76" y="87"/>
                </a:cubicBezTo>
                <a:cubicBezTo>
                  <a:pt x="66" y="91"/>
                  <a:pt x="55" y="95"/>
                  <a:pt x="45" y="100"/>
                </a:cubicBezTo>
                <a:cubicBezTo>
                  <a:pt x="38" y="102"/>
                  <a:pt x="32" y="106"/>
                  <a:pt x="26" y="108"/>
                </a:cubicBezTo>
                <a:cubicBezTo>
                  <a:pt x="25" y="109"/>
                  <a:pt x="23" y="109"/>
                  <a:pt x="22" y="110"/>
                </a:cubicBezTo>
                <a:cubicBezTo>
                  <a:pt x="23" y="109"/>
                  <a:pt x="25" y="108"/>
                  <a:pt x="27" y="107"/>
                </a:cubicBezTo>
                <a:cubicBezTo>
                  <a:pt x="29" y="105"/>
                  <a:pt x="33" y="104"/>
                  <a:pt x="36" y="102"/>
                </a:cubicBezTo>
                <a:cubicBezTo>
                  <a:pt x="48" y="96"/>
                  <a:pt x="61" y="89"/>
                  <a:pt x="74" y="83"/>
                </a:cubicBezTo>
                <a:cubicBezTo>
                  <a:pt x="88" y="77"/>
                  <a:pt x="103" y="71"/>
                  <a:pt x="117" y="65"/>
                </a:cubicBezTo>
                <a:cubicBezTo>
                  <a:pt x="117" y="65"/>
                  <a:pt x="117" y="64"/>
                  <a:pt x="117" y="64"/>
                </a:cubicBezTo>
                <a:cubicBezTo>
                  <a:pt x="118" y="64"/>
                  <a:pt x="118" y="64"/>
                  <a:pt x="119" y="64"/>
                </a:cubicBezTo>
                <a:cubicBezTo>
                  <a:pt x="119" y="65"/>
                  <a:pt x="119" y="66"/>
                  <a:pt x="119" y="67"/>
                </a:cubicBezTo>
                <a:close/>
                <a:moveTo>
                  <a:pt x="86" y="77"/>
                </a:moveTo>
                <a:cubicBezTo>
                  <a:pt x="89" y="76"/>
                  <a:pt x="92" y="74"/>
                  <a:pt x="95" y="73"/>
                </a:cubicBezTo>
                <a:cubicBezTo>
                  <a:pt x="99" y="71"/>
                  <a:pt x="103" y="69"/>
                  <a:pt x="107" y="68"/>
                </a:cubicBezTo>
                <a:cubicBezTo>
                  <a:pt x="109" y="67"/>
                  <a:pt x="111" y="67"/>
                  <a:pt x="112" y="66"/>
                </a:cubicBezTo>
                <a:cubicBezTo>
                  <a:pt x="112" y="66"/>
                  <a:pt x="112" y="66"/>
                  <a:pt x="113" y="66"/>
                </a:cubicBezTo>
                <a:cubicBezTo>
                  <a:pt x="104" y="70"/>
                  <a:pt x="95" y="73"/>
                  <a:pt x="86" y="77"/>
                </a:cubicBezTo>
                <a:close/>
                <a:moveTo>
                  <a:pt x="74" y="82"/>
                </a:moveTo>
                <a:cubicBezTo>
                  <a:pt x="73" y="82"/>
                  <a:pt x="73" y="83"/>
                  <a:pt x="73" y="83"/>
                </a:cubicBezTo>
                <a:cubicBezTo>
                  <a:pt x="59" y="88"/>
                  <a:pt x="46" y="94"/>
                  <a:pt x="33" y="100"/>
                </a:cubicBezTo>
                <a:cubicBezTo>
                  <a:pt x="29" y="102"/>
                  <a:pt x="25" y="103"/>
                  <a:pt x="22" y="105"/>
                </a:cubicBezTo>
                <a:cubicBezTo>
                  <a:pt x="21" y="105"/>
                  <a:pt x="19" y="106"/>
                  <a:pt x="18" y="106"/>
                </a:cubicBezTo>
                <a:cubicBezTo>
                  <a:pt x="20" y="105"/>
                  <a:pt x="21" y="104"/>
                  <a:pt x="23" y="104"/>
                </a:cubicBezTo>
                <a:cubicBezTo>
                  <a:pt x="29" y="100"/>
                  <a:pt x="35" y="96"/>
                  <a:pt x="42" y="93"/>
                </a:cubicBezTo>
                <a:cubicBezTo>
                  <a:pt x="56" y="85"/>
                  <a:pt x="70" y="79"/>
                  <a:pt x="85" y="73"/>
                </a:cubicBezTo>
                <a:cubicBezTo>
                  <a:pt x="91" y="71"/>
                  <a:pt x="97" y="68"/>
                  <a:pt x="104" y="65"/>
                </a:cubicBezTo>
                <a:cubicBezTo>
                  <a:pt x="107" y="64"/>
                  <a:pt x="110" y="63"/>
                  <a:pt x="113" y="61"/>
                </a:cubicBezTo>
                <a:cubicBezTo>
                  <a:pt x="113" y="61"/>
                  <a:pt x="113" y="61"/>
                  <a:pt x="114" y="60"/>
                </a:cubicBezTo>
                <a:cubicBezTo>
                  <a:pt x="115" y="60"/>
                  <a:pt x="117" y="59"/>
                  <a:pt x="118" y="58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8" y="60"/>
                  <a:pt x="119" y="61"/>
                  <a:pt x="119" y="63"/>
                </a:cubicBezTo>
                <a:cubicBezTo>
                  <a:pt x="103" y="68"/>
                  <a:pt x="88" y="75"/>
                  <a:pt x="74" y="82"/>
                </a:cubicBezTo>
                <a:close/>
                <a:moveTo>
                  <a:pt x="118" y="58"/>
                </a:moveTo>
                <a:cubicBezTo>
                  <a:pt x="118" y="58"/>
                  <a:pt x="118" y="58"/>
                  <a:pt x="118" y="58"/>
                </a:cubicBezTo>
                <a:cubicBezTo>
                  <a:pt x="116" y="58"/>
                  <a:pt x="115" y="59"/>
                  <a:pt x="113" y="60"/>
                </a:cubicBezTo>
                <a:cubicBezTo>
                  <a:pt x="112" y="60"/>
                  <a:pt x="110" y="61"/>
                  <a:pt x="109" y="61"/>
                </a:cubicBezTo>
                <a:cubicBezTo>
                  <a:pt x="96" y="66"/>
                  <a:pt x="82" y="71"/>
                  <a:pt x="70" y="77"/>
                </a:cubicBezTo>
                <a:cubicBezTo>
                  <a:pt x="57" y="84"/>
                  <a:pt x="43" y="89"/>
                  <a:pt x="29" y="95"/>
                </a:cubicBezTo>
                <a:cubicBezTo>
                  <a:pt x="26" y="97"/>
                  <a:pt x="22" y="98"/>
                  <a:pt x="18" y="100"/>
                </a:cubicBezTo>
                <a:cubicBezTo>
                  <a:pt x="18" y="100"/>
                  <a:pt x="15" y="100"/>
                  <a:pt x="14" y="101"/>
                </a:cubicBezTo>
                <a:cubicBezTo>
                  <a:pt x="16" y="100"/>
                  <a:pt x="17" y="99"/>
                  <a:pt x="18" y="98"/>
                </a:cubicBezTo>
                <a:cubicBezTo>
                  <a:pt x="25" y="95"/>
                  <a:pt x="32" y="92"/>
                  <a:pt x="39" y="88"/>
                </a:cubicBezTo>
                <a:cubicBezTo>
                  <a:pt x="54" y="81"/>
                  <a:pt x="69" y="76"/>
                  <a:pt x="84" y="69"/>
                </a:cubicBezTo>
                <a:cubicBezTo>
                  <a:pt x="91" y="67"/>
                  <a:pt x="98" y="64"/>
                  <a:pt x="104" y="62"/>
                </a:cubicBezTo>
                <a:cubicBezTo>
                  <a:pt x="107" y="61"/>
                  <a:pt x="109" y="60"/>
                  <a:pt x="112" y="59"/>
                </a:cubicBezTo>
                <a:cubicBezTo>
                  <a:pt x="113" y="58"/>
                  <a:pt x="114" y="58"/>
                  <a:pt x="115" y="57"/>
                </a:cubicBezTo>
                <a:cubicBezTo>
                  <a:pt x="116" y="57"/>
                  <a:pt x="117" y="56"/>
                  <a:pt x="118" y="56"/>
                </a:cubicBezTo>
                <a:cubicBezTo>
                  <a:pt x="118" y="57"/>
                  <a:pt x="118" y="57"/>
                  <a:pt x="118" y="58"/>
                </a:cubicBezTo>
                <a:close/>
                <a:moveTo>
                  <a:pt x="22" y="111"/>
                </a:moveTo>
                <a:cubicBezTo>
                  <a:pt x="22" y="111"/>
                  <a:pt x="22" y="111"/>
                  <a:pt x="22" y="111"/>
                </a:cubicBezTo>
                <a:cubicBezTo>
                  <a:pt x="30" y="108"/>
                  <a:pt x="37" y="104"/>
                  <a:pt x="45" y="100"/>
                </a:cubicBezTo>
                <a:cubicBezTo>
                  <a:pt x="51" y="98"/>
                  <a:pt x="56" y="96"/>
                  <a:pt x="62" y="93"/>
                </a:cubicBezTo>
                <a:cubicBezTo>
                  <a:pt x="56" y="96"/>
                  <a:pt x="51" y="99"/>
                  <a:pt x="45" y="102"/>
                </a:cubicBezTo>
                <a:cubicBezTo>
                  <a:pt x="38" y="106"/>
                  <a:pt x="31" y="109"/>
                  <a:pt x="25" y="114"/>
                </a:cubicBezTo>
                <a:cubicBezTo>
                  <a:pt x="24" y="113"/>
                  <a:pt x="23" y="112"/>
                  <a:pt x="22" y="111"/>
                </a:cubicBezTo>
                <a:close/>
                <a:moveTo>
                  <a:pt x="35" y="122"/>
                </a:moveTo>
                <a:cubicBezTo>
                  <a:pt x="41" y="120"/>
                  <a:pt x="46" y="116"/>
                  <a:pt x="51" y="114"/>
                </a:cubicBezTo>
                <a:cubicBezTo>
                  <a:pt x="59" y="110"/>
                  <a:pt x="67" y="107"/>
                  <a:pt x="76" y="103"/>
                </a:cubicBezTo>
                <a:cubicBezTo>
                  <a:pt x="70" y="106"/>
                  <a:pt x="65" y="109"/>
                  <a:pt x="59" y="112"/>
                </a:cubicBezTo>
                <a:cubicBezTo>
                  <a:pt x="57" y="113"/>
                  <a:pt x="54" y="115"/>
                  <a:pt x="52" y="117"/>
                </a:cubicBezTo>
                <a:cubicBezTo>
                  <a:pt x="49" y="120"/>
                  <a:pt x="45" y="121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39" y="123"/>
                  <a:pt x="37" y="122"/>
                  <a:pt x="35" y="122"/>
                </a:cubicBezTo>
                <a:close/>
                <a:moveTo>
                  <a:pt x="43" y="124"/>
                </a:moveTo>
                <a:cubicBezTo>
                  <a:pt x="50" y="121"/>
                  <a:pt x="57" y="117"/>
                  <a:pt x="65" y="114"/>
                </a:cubicBezTo>
                <a:cubicBezTo>
                  <a:pt x="71" y="111"/>
                  <a:pt x="77" y="109"/>
                  <a:pt x="83" y="106"/>
                </a:cubicBezTo>
                <a:cubicBezTo>
                  <a:pt x="78" y="109"/>
                  <a:pt x="73" y="112"/>
                  <a:pt x="69" y="114"/>
                </a:cubicBezTo>
                <a:cubicBezTo>
                  <a:pt x="66" y="116"/>
                  <a:pt x="63" y="118"/>
                  <a:pt x="61" y="120"/>
                </a:cubicBezTo>
                <a:cubicBezTo>
                  <a:pt x="59" y="121"/>
                  <a:pt x="58" y="122"/>
                  <a:pt x="56" y="122"/>
                </a:cubicBezTo>
                <a:cubicBezTo>
                  <a:pt x="52" y="124"/>
                  <a:pt x="47" y="124"/>
                  <a:pt x="43" y="124"/>
                </a:cubicBezTo>
                <a:close/>
                <a:moveTo>
                  <a:pt x="115" y="97"/>
                </a:moveTo>
                <a:cubicBezTo>
                  <a:pt x="115" y="99"/>
                  <a:pt x="115" y="100"/>
                  <a:pt x="114" y="101"/>
                </a:cubicBezTo>
                <a:cubicBezTo>
                  <a:pt x="112" y="102"/>
                  <a:pt x="110" y="103"/>
                  <a:pt x="108" y="104"/>
                </a:cubicBezTo>
                <a:cubicBezTo>
                  <a:pt x="100" y="108"/>
                  <a:pt x="93" y="111"/>
                  <a:pt x="86" y="115"/>
                </a:cubicBezTo>
                <a:cubicBezTo>
                  <a:pt x="81" y="117"/>
                  <a:pt x="77" y="119"/>
                  <a:pt x="73" y="122"/>
                </a:cubicBezTo>
                <a:cubicBezTo>
                  <a:pt x="69" y="124"/>
                  <a:pt x="75" y="120"/>
                  <a:pt x="76" y="120"/>
                </a:cubicBezTo>
                <a:cubicBezTo>
                  <a:pt x="77" y="119"/>
                  <a:pt x="79" y="117"/>
                  <a:pt x="81" y="116"/>
                </a:cubicBezTo>
                <a:cubicBezTo>
                  <a:pt x="87" y="113"/>
                  <a:pt x="92" y="110"/>
                  <a:pt x="98" y="107"/>
                </a:cubicBezTo>
                <a:cubicBezTo>
                  <a:pt x="104" y="104"/>
                  <a:pt x="110" y="101"/>
                  <a:pt x="115" y="97"/>
                </a:cubicBezTo>
                <a:close/>
                <a:moveTo>
                  <a:pt x="108" y="11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103" y="114"/>
                  <a:pt x="99" y="117"/>
                  <a:pt x="95" y="120"/>
                </a:cubicBezTo>
                <a:cubicBezTo>
                  <a:pt x="92" y="122"/>
                  <a:pt x="90" y="123"/>
                  <a:pt x="88" y="124"/>
                </a:cubicBezTo>
                <a:cubicBezTo>
                  <a:pt x="86" y="125"/>
                  <a:pt x="85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7" y="124"/>
                  <a:pt x="87" y="124"/>
                </a:cubicBezTo>
                <a:cubicBezTo>
                  <a:pt x="95" y="118"/>
                  <a:pt x="104" y="113"/>
                  <a:pt x="112" y="107"/>
                </a:cubicBezTo>
                <a:cubicBezTo>
                  <a:pt x="111" y="109"/>
                  <a:pt x="110" y="110"/>
                  <a:pt x="108" y="112"/>
                </a:cubicBezTo>
                <a:close/>
                <a:moveTo>
                  <a:pt x="77" y="125"/>
                </a:moveTo>
                <a:cubicBezTo>
                  <a:pt x="82" y="124"/>
                  <a:pt x="87" y="121"/>
                  <a:pt x="91" y="119"/>
                </a:cubicBezTo>
                <a:cubicBezTo>
                  <a:pt x="95" y="116"/>
                  <a:pt x="100" y="114"/>
                  <a:pt x="104" y="112"/>
                </a:cubicBezTo>
                <a:cubicBezTo>
                  <a:pt x="102" y="113"/>
                  <a:pt x="99" y="115"/>
                  <a:pt x="97" y="117"/>
                </a:cubicBezTo>
                <a:cubicBezTo>
                  <a:pt x="92" y="120"/>
                  <a:pt x="87" y="122"/>
                  <a:pt x="82" y="126"/>
                </a:cubicBezTo>
                <a:cubicBezTo>
                  <a:pt x="81" y="126"/>
                  <a:pt x="79" y="126"/>
                  <a:pt x="77" y="125"/>
                </a:cubicBezTo>
                <a:close/>
                <a:moveTo>
                  <a:pt x="71" y="123"/>
                </a:moveTo>
                <a:cubicBezTo>
                  <a:pt x="82" y="118"/>
                  <a:pt x="92" y="113"/>
                  <a:pt x="103" y="108"/>
                </a:cubicBezTo>
                <a:cubicBezTo>
                  <a:pt x="101" y="109"/>
                  <a:pt x="99" y="110"/>
                  <a:pt x="97" y="111"/>
                </a:cubicBezTo>
                <a:cubicBezTo>
                  <a:pt x="90" y="116"/>
                  <a:pt x="83" y="120"/>
                  <a:pt x="76" y="125"/>
                </a:cubicBezTo>
                <a:cubicBezTo>
                  <a:pt x="74" y="124"/>
                  <a:pt x="73" y="124"/>
                  <a:pt x="71" y="123"/>
                </a:cubicBezTo>
                <a:close/>
                <a:moveTo>
                  <a:pt x="111" y="106"/>
                </a:moveTo>
                <a:cubicBezTo>
                  <a:pt x="104" y="112"/>
                  <a:pt x="96" y="115"/>
                  <a:pt x="88" y="120"/>
                </a:cubicBezTo>
                <a:cubicBezTo>
                  <a:pt x="85" y="121"/>
                  <a:pt x="79" y="124"/>
                  <a:pt x="77" y="125"/>
                </a:cubicBezTo>
                <a:cubicBezTo>
                  <a:pt x="82" y="122"/>
                  <a:pt x="87" y="119"/>
                  <a:pt x="91" y="116"/>
                </a:cubicBezTo>
                <a:cubicBezTo>
                  <a:pt x="96" y="113"/>
                  <a:pt x="100" y="111"/>
                  <a:pt x="104" y="108"/>
                </a:cubicBezTo>
                <a:cubicBezTo>
                  <a:pt x="105" y="107"/>
                  <a:pt x="107" y="106"/>
                  <a:pt x="109" y="105"/>
                </a:cubicBezTo>
                <a:cubicBezTo>
                  <a:pt x="109" y="105"/>
                  <a:pt x="109" y="105"/>
                  <a:pt x="110" y="104"/>
                </a:cubicBezTo>
                <a:cubicBezTo>
                  <a:pt x="111" y="104"/>
                  <a:pt x="112" y="103"/>
                  <a:pt x="114" y="102"/>
                </a:cubicBezTo>
                <a:cubicBezTo>
                  <a:pt x="113" y="104"/>
                  <a:pt x="113" y="105"/>
                  <a:pt x="112" y="106"/>
                </a:cubicBezTo>
                <a:cubicBezTo>
                  <a:pt x="112" y="106"/>
                  <a:pt x="112" y="106"/>
                  <a:pt x="111" y="106"/>
                </a:cubicBezTo>
                <a:close/>
                <a:moveTo>
                  <a:pt x="70" y="123"/>
                </a:moveTo>
                <a:cubicBezTo>
                  <a:pt x="69" y="122"/>
                  <a:pt x="67" y="122"/>
                  <a:pt x="66" y="121"/>
                </a:cubicBezTo>
                <a:cubicBezTo>
                  <a:pt x="73" y="118"/>
                  <a:pt x="79" y="116"/>
                  <a:pt x="85" y="113"/>
                </a:cubicBezTo>
                <a:cubicBezTo>
                  <a:pt x="80" y="116"/>
                  <a:pt x="75" y="119"/>
                  <a:pt x="70" y="123"/>
                </a:cubicBezTo>
                <a:close/>
                <a:moveTo>
                  <a:pt x="85" y="126"/>
                </a:moveTo>
                <a:cubicBezTo>
                  <a:pt x="91" y="123"/>
                  <a:pt x="97" y="119"/>
                  <a:pt x="103" y="116"/>
                </a:cubicBezTo>
                <a:cubicBezTo>
                  <a:pt x="104" y="115"/>
                  <a:pt x="105" y="115"/>
                  <a:pt x="106" y="114"/>
                </a:cubicBezTo>
                <a:cubicBezTo>
                  <a:pt x="107" y="113"/>
                  <a:pt x="108" y="113"/>
                  <a:pt x="107" y="114"/>
                </a:cubicBezTo>
                <a:cubicBezTo>
                  <a:pt x="106" y="115"/>
                  <a:pt x="104" y="116"/>
                  <a:pt x="103" y="117"/>
                </a:cubicBezTo>
                <a:cubicBezTo>
                  <a:pt x="100" y="120"/>
                  <a:pt x="97" y="122"/>
                  <a:pt x="93" y="124"/>
                </a:cubicBezTo>
                <a:cubicBezTo>
                  <a:pt x="93" y="124"/>
                  <a:pt x="93" y="125"/>
                  <a:pt x="93" y="125"/>
                </a:cubicBezTo>
                <a:cubicBezTo>
                  <a:pt x="91" y="126"/>
                  <a:pt x="88" y="126"/>
                  <a:pt x="85" y="126"/>
                </a:cubicBezTo>
                <a:close/>
                <a:moveTo>
                  <a:pt x="96" y="124"/>
                </a:moveTo>
                <a:cubicBezTo>
                  <a:pt x="98" y="122"/>
                  <a:pt x="100" y="121"/>
                  <a:pt x="102" y="119"/>
                </a:cubicBezTo>
                <a:cubicBezTo>
                  <a:pt x="102" y="120"/>
                  <a:pt x="101" y="120"/>
                  <a:pt x="100" y="121"/>
                </a:cubicBezTo>
                <a:cubicBezTo>
                  <a:pt x="99" y="122"/>
                  <a:pt x="97" y="123"/>
                  <a:pt x="96" y="124"/>
                </a:cubicBezTo>
                <a:close/>
                <a:moveTo>
                  <a:pt x="116" y="97"/>
                </a:moveTo>
                <a:cubicBezTo>
                  <a:pt x="116" y="97"/>
                  <a:pt x="115" y="97"/>
                  <a:pt x="115" y="97"/>
                </a:cubicBezTo>
                <a:cubicBezTo>
                  <a:pt x="115" y="97"/>
                  <a:pt x="114" y="97"/>
                  <a:pt x="114" y="97"/>
                </a:cubicBezTo>
                <a:cubicBezTo>
                  <a:pt x="114" y="97"/>
                  <a:pt x="113" y="98"/>
                  <a:pt x="113" y="98"/>
                </a:cubicBezTo>
                <a:cubicBezTo>
                  <a:pt x="107" y="101"/>
                  <a:pt x="100" y="104"/>
                  <a:pt x="93" y="108"/>
                </a:cubicBezTo>
                <a:cubicBezTo>
                  <a:pt x="84" y="112"/>
                  <a:pt x="75" y="117"/>
                  <a:pt x="65" y="120"/>
                </a:cubicBezTo>
                <a:cubicBezTo>
                  <a:pt x="65" y="120"/>
                  <a:pt x="65" y="120"/>
                  <a:pt x="65" y="120"/>
                </a:cubicBezTo>
                <a:cubicBezTo>
                  <a:pt x="64" y="120"/>
                  <a:pt x="63" y="120"/>
                  <a:pt x="63" y="120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2" y="120"/>
                  <a:pt x="62" y="121"/>
                  <a:pt x="61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2"/>
                  <a:pt x="59" y="122"/>
                </a:cubicBezTo>
                <a:cubicBezTo>
                  <a:pt x="59" y="122"/>
                  <a:pt x="60" y="122"/>
                  <a:pt x="60" y="121"/>
                </a:cubicBezTo>
                <a:cubicBezTo>
                  <a:pt x="60" y="121"/>
                  <a:pt x="60" y="121"/>
                  <a:pt x="60" y="121"/>
                </a:cubicBezTo>
                <a:cubicBezTo>
                  <a:pt x="63" y="120"/>
                  <a:pt x="65" y="119"/>
                  <a:pt x="67" y="117"/>
                </a:cubicBezTo>
                <a:cubicBezTo>
                  <a:pt x="71" y="115"/>
                  <a:pt x="76" y="113"/>
                  <a:pt x="80" y="111"/>
                </a:cubicBezTo>
                <a:cubicBezTo>
                  <a:pt x="85" y="109"/>
                  <a:pt x="89" y="106"/>
                  <a:pt x="93" y="104"/>
                </a:cubicBezTo>
                <a:cubicBezTo>
                  <a:pt x="101" y="99"/>
                  <a:pt x="109" y="96"/>
                  <a:pt x="117" y="92"/>
                </a:cubicBezTo>
                <a:cubicBezTo>
                  <a:pt x="117" y="92"/>
                  <a:pt x="117" y="93"/>
                  <a:pt x="117" y="94"/>
                </a:cubicBezTo>
                <a:cubicBezTo>
                  <a:pt x="116" y="95"/>
                  <a:pt x="116" y="96"/>
                  <a:pt x="116" y="97"/>
                </a:cubicBezTo>
                <a:close/>
                <a:moveTo>
                  <a:pt x="115" y="49"/>
                </a:moveTo>
                <a:cubicBezTo>
                  <a:pt x="106" y="54"/>
                  <a:pt x="97" y="57"/>
                  <a:pt x="87" y="61"/>
                </a:cubicBezTo>
                <a:cubicBezTo>
                  <a:pt x="85" y="62"/>
                  <a:pt x="82" y="63"/>
                  <a:pt x="79" y="64"/>
                </a:cubicBezTo>
                <a:cubicBezTo>
                  <a:pt x="76" y="65"/>
                  <a:pt x="73" y="66"/>
                  <a:pt x="70" y="67"/>
                </a:cubicBezTo>
                <a:cubicBezTo>
                  <a:pt x="57" y="72"/>
                  <a:pt x="44" y="78"/>
                  <a:pt x="31" y="84"/>
                </a:cubicBezTo>
                <a:cubicBezTo>
                  <a:pt x="25" y="86"/>
                  <a:pt x="17" y="89"/>
                  <a:pt x="12" y="92"/>
                </a:cubicBezTo>
                <a:cubicBezTo>
                  <a:pt x="19" y="88"/>
                  <a:pt x="26" y="85"/>
                  <a:pt x="33" y="82"/>
                </a:cubicBezTo>
                <a:cubicBezTo>
                  <a:pt x="40" y="79"/>
                  <a:pt x="47" y="75"/>
                  <a:pt x="54" y="72"/>
                </a:cubicBezTo>
                <a:cubicBezTo>
                  <a:pt x="62" y="69"/>
                  <a:pt x="70" y="66"/>
                  <a:pt x="78" y="62"/>
                </a:cubicBezTo>
                <a:cubicBezTo>
                  <a:pt x="85" y="59"/>
                  <a:pt x="93" y="56"/>
                  <a:pt x="100" y="52"/>
                </a:cubicBezTo>
                <a:cubicBezTo>
                  <a:pt x="101" y="51"/>
                  <a:pt x="102" y="51"/>
                  <a:pt x="103" y="51"/>
                </a:cubicBezTo>
                <a:cubicBezTo>
                  <a:pt x="107" y="49"/>
                  <a:pt x="110" y="48"/>
                  <a:pt x="113" y="45"/>
                </a:cubicBezTo>
                <a:cubicBezTo>
                  <a:pt x="114" y="46"/>
                  <a:pt x="115" y="48"/>
                  <a:pt x="115" y="49"/>
                </a:cubicBezTo>
                <a:close/>
                <a:moveTo>
                  <a:pt x="109" y="37"/>
                </a:moveTo>
                <a:cubicBezTo>
                  <a:pt x="81" y="49"/>
                  <a:pt x="53" y="62"/>
                  <a:pt x="25" y="74"/>
                </a:cubicBezTo>
                <a:cubicBezTo>
                  <a:pt x="19" y="77"/>
                  <a:pt x="13" y="81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8" y="82"/>
                  <a:pt x="9" y="81"/>
                  <a:pt x="10" y="80"/>
                </a:cubicBezTo>
                <a:cubicBezTo>
                  <a:pt x="11" y="79"/>
                  <a:pt x="13" y="79"/>
                  <a:pt x="14" y="78"/>
                </a:cubicBezTo>
                <a:cubicBezTo>
                  <a:pt x="18" y="76"/>
                  <a:pt x="21" y="74"/>
                  <a:pt x="24" y="72"/>
                </a:cubicBezTo>
                <a:cubicBezTo>
                  <a:pt x="38" y="65"/>
                  <a:pt x="52" y="59"/>
                  <a:pt x="66" y="52"/>
                </a:cubicBezTo>
                <a:cubicBezTo>
                  <a:pt x="67" y="52"/>
                  <a:pt x="68" y="51"/>
                  <a:pt x="68" y="51"/>
                </a:cubicBezTo>
                <a:cubicBezTo>
                  <a:pt x="77" y="48"/>
                  <a:pt x="85" y="44"/>
                  <a:pt x="94" y="41"/>
                </a:cubicBezTo>
                <a:cubicBezTo>
                  <a:pt x="95" y="40"/>
                  <a:pt x="97" y="40"/>
                  <a:pt x="98" y="39"/>
                </a:cubicBezTo>
                <a:cubicBezTo>
                  <a:pt x="99" y="39"/>
                  <a:pt x="100" y="38"/>
                  <a:pt x="101" y="38"/>
                </a:cubicBezTo>
                <a:cubicBezTo>
                  <a:pt x="101" y="38"/>
                  <a:pt x="102" y="37"/>
                  <a:pt x="102" y="37"/>
                </a:cubicBezTo>
                <a:cubicBezTo>
                  <a:pt x="104" y="36"/>
                  <a:pt x="105" y="36"/>
                  <a:pt x="107" y="35"/>
                </a:cubicBezTo>
                <a:cubicBezTo>
                  <a:pt x="107" y="36"/>
                  <a:pt x="108" y="37"/>
                  <a:pt x="109" y="37"/>
                </a:cubicBezTo>
                <a:close/>
                <a:moveTo>
                  <a:pt x="103" y="32"/>
                </a:moveTo>
                <a:cubicBezTo>
                  <a:pt x="99" y="33"/>
                  <a:pt x="96" y="35"/>
                  <a:pt x="92" y="36"/>
                </a:cubicBezTo>
                <a:cubicBezTo>
                  <a:pt x="91" y="37"/>
                  <a:pt x="90" y="37"/>
                  <a:pt x="89" y="38"/>
                </a:cubicBezTo>
                <a:cubicBezTo>
                  <a:pt x="83" y="40"/>
                  <a:pt x="78" y="42"/>
                  <a:pt x="72" y="44"/>
                </a:cubicBezTo>
                <a:cubicBezTo>
                  <a:pt x="61" y="49"/>
                  <a:pt x="49" y="54"/>
                  <a:pt x="37" y="59"/>
                </a:cubicBezTo>
                <a:cubicBezTo>
                  <a:pt x="32" y="61"/>
                  <a:pt x="27" y="63"/>
                  <a:pt x="22" y="65"/>
                </a:cubicBezTo>
                <a:cubicBezTo>
                  <a:pt x="17" y="68"/>
                  <a:pt x="13" y="71"/>
                  <a:pt x="7" y="73"/>
                </a:cubicBezTo>
                <a:cubicBezTo>
                  <a:pt x="3" y="75"/>
                  <a:pt x="9" y="72"/>
                  <a:pt x="10" y="71"/>
                </a:cubicBezTo>
                <a:cubicBezTo>
                  <a:pt x="13" y="70"/>
                  <a:pt x="15" y="68"/>
                  <a:pt x="18" y="67"/>
                </a:cubicBezTo>
                <a:cubicBezTo>
                  <a:pt x="23" y="64"/>
                  <a:pt x="28" y="60"/>
                  <a:pt x="34" y="58"/>
                </a:cubicBezTo>
                <a:cubicBezTo>
                  <a:pt x="45" y="52"/>
                  <a:pt x="56" y="47"/>
                  <a:pt x="67" y="42"/>
                </a:cubicBezTo>
                <a:cubicBezTo>
                  <a:pt x="73" y="39"/>
                  <a:pt x="79" y="37"/>
                  <a:pt x="85" y="34"/>
                </a:cubicBezTo>
                <a:cubicBezTo>
                  <a:pt x="89" y="33"/>
                  <a:pt x="94" y="31"/>
                  <a:pt x="98" y="28"/>
                </a:cubicBezTo>
                <a:cubicBezTo>
                  <a:pt x="98" y="29"/>
                  <a:pt x="99" y="29"/>
                  <a:pt x="100" y="30"/>
                </a:cubicBezTo>
                <a:cubicBezTo>
                  <a:pt x="101" y="30"/>
                  <a:pt x="102" y="31"/>
                  <a:pt x="103" y="32"/>
                </a:cubicBezTo>
                <a:close/>
                <a:moveTo>
                  <a:pt x="74" y="21"/>
                </a:moveTo>
                <a:cubicBezTo>
                  <a:pt x="72" y="21"/>
                  <a:pt x="71" y="22"/>
                  <a:pt x="70" y="22"/>
                </a:cubicBezTo>
                <a:cubicBezTo>
                  <a:pt x="70" y="22"/>
                  <a:pt x="70" y="21"/>
                  <a:pt x="70" y="20"/>
                </a:cubicBezTo>
                <a:cubicBezTo>
                  <a:pt x="71" y="21"/>
                  <a:pt x="72" y="21"/>
                  <a:pt x="74" y="21"/>
                </a:cubicBezTo>
                <a:close/>
                <a:moveTo>
                  <a:pt x="66" y="20"/>
                </a:moveTo>
                <a:cubicBezTo>
                  <a:pt x="66" y="20"/>
                  <a:pt x="65" y="20"/>
                  <a:pt x="65" y="21"/>
                </a:cubicBezTo>
                <a:cubicBezTo>
                  <a:pt x="48" y="28"/>
                  <a:pt x="30" y="38"/>
                  <a:pt x="13" y="48"/>
                </a:cubicBezTo>
                <a:cubicBezTo>
                  <a:pt x="13" y="48"/>
                  <a:pt x="11" y="49"/>
                  <a:pt x="1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11" y="49"/>
                  <a:pt x="11" y="49"/>
                  <a:pt x="11" y="49"/>
                </a:cubicBezTo>
                <a:cubicBezTo>
                  <a:pt x="14" y="47"/>
                  <a:pt x="16" y="46"/>
                  <a:pt x="18" y="44"/>
                </a:cubicBezTo>
                <a:cubicBezTo>
                  <a:pt x="23" y="42"/>
                  <a:pt x="27" y="39"/>
                  <a:pt x="32" y="36"/>
                </a:cubicBezTo>
                <a:cubicBezTo>
                  <a:pt x="42" y="31"/>
                  <a:pt x="52" y="26"/>
                  <a:pt x="62" y="20"/>
                </a:cubicBezTo>
                <a:cubicBezTo>
                  <a:pt x="63" y="20"/>
                  <a:pt x="64" y="20"/>
                  <a:pt x="66" y="20"/>
                </a:cubicBezTo>
                <a:close/>
                <a:moveTo>
                  <a:pt x="38" y="25"/>
                </a:moveTo>
                <a:cubicBezTo>
                  <a:pt x="41" y="24"/>
                  <a:pt x="44" y="23"/>
                  <a:pt x="47" y="22"/>
                </a:cubicBezTo>
                <a:cubicBezTo>
                  <a:pt x="45" y="23"/>
                  <a:pt x="42" y="25"/>
                  <a:pt x="39" y="26"/>
                </a:cubicBezTo>
                <a:cubicBezTo>
                  <a:pt x="33" y="30"/>
                  <a:pt x="26" y="33"/>
                  <a:pt x="20" y="36"/>
                </a:cubicBezTo>
                <a:cubicBezTo>
                  <a:pt x="25" y="32"/>
                  <a:pt x="31" y="28"/>
                  <a:pt x="38" y="25"/>
                </a:cubicBezTo>
                <a:close/>
                <a:moveTo>
                  <a:pt x="19" y="37"/>
                </a:moveTo>
                <a:cubicBezTo>
                  <a:pt x="19" y="38"/>
                  <a:pt x="19" y="38"/>
                  <a:pt x="19" y="38"/>
                </a:cubicBezTo>
                <a:cubicBezTo>
                  <a:pt x="26" y="34"/>
                  <a:pt x="33" y="30"/>
                  <a:pt x="40" y="27"/>
                </a:cubicBezTo>
                <a:cubicBezTo>
                  <a:pt x="43" y="25"/>
                  <a:pt x="46" y="23"/>
                  <a:pt x="49" y="22"/>
                </a:cubicBezTo>
                <a:cubicBezTo>
                  <a:pt x="50" y="22"/>
                  <a:pt x="51" y="22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1" y="22"/>
                  <a:pt x="49" y="23"/>
                  <a:pt x="47" y="24"/>
                </a:cubicBezTo>
                <a:cubicBezTo>
                  <a:pt x="37" y="29"/>
                  <a:pt x="26" y="34"/>
                  <a:pt x="16" y="40"/>
                </a:cubicBezTo>
                <a:cubicBezTo>
                  <a:pt x="17" y="39"/>
                  <a:pt x="18" y="38"/>
                  <a:pt x="19" y="37"/>
                </a:cubicBezTo>
                <a:close/>
                <a:moveTo>
                  <a:pt x="7" y="85"/>
                </a:moveTo>
                <a:cubicBezTo>
                  <a:pt x="19" y="79"/>
                  <a:pt x="31" y="76"/>
                  <a:pt x="43" y="71"/>
                </a:cubicBezTo>
                <a:cubicBezTo>
                  <a:pt x="49" y="68"/>
                  <a:pt x="54" y="66"/>
                  <a:pt x="59" y="63"/>
                </a:cubicBezTo>
                <a:cubicBezTo>
                  <a:pt x="46" y="70"/>
                  <a:pt x="33" y="77"/>
                  <a:pt x="20" y="83"/>
                </a:cubicBezTo>
                <a:cubicBezTo>
                  <a:pt x="19" y="84"/>
                  <a:pt x="18" y="84"/>
                  <a:pt x="17" y="85"/>
                </a:cubicBezTo>
                <a:cubicBezTo>
                  <a:pt x="14" y="86"/>
                  <a:pt x="11" y="88"/>
                  <a:pt x="9" y="90"/>
                </a:cubicBezTo>
                <a:cubicBezTo>
                  <a:pt x="8" y="88"/>
                  <a:pt x="8" y="87"/>
                  <a:pt x="7" y="8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3" name="Freeform 84"/>
          <p:cNvSpPr>
            <a:spLocks noEditPoints="1"/>
          </p:cNvSpPr>
          <p:nvPr/>
        </p:nvSpPr>
        <p:spPr bwMode="auto">
          <a:xfrm>
            <a:off x="8851900" y="1863725"/>
            <a:ext cx="469900" cy="500063"/>
          </a:xfrm>
          <a:custGeom>
            <a:avLst/>
            <a:gdLst>
              <a:gd name="T0" fmla="*/ 66 w 125"/>
              <a:gd name="T1" fmla="*/ 127 h 133"/>
              <a:gd name="T2" fmla="*/ 11 w 125"/>
              <a:gd name="T3" fmla="*/ 41 h 133"/>
              <a:gd name="T4" fmla="*/ 37 w 125"/>
              <a:gd name="T5" fmla="*/ 92 h 133"/>
              <a:gd name="T6" fmla="*/ 14 w 125"/>
              <a:gd name="T7" fmla="*/ 102 h 133"/>
              <a:gd name="T8" fmla="*/ 10 w 125"/>
              <a:gd name="T9" fmla="*/ 93 h 133"/>
              <a:gd name="T10" fmla="*/ 10 w 125"/>
              <a:gd name="T11" fmla="*/ 93 h 133"/>
              <a:gd name="T12" fmla="*/ 10 w 125"/>
              <a:gd name="T13" fmla="*/ 93 h 133"/>
              <a:gd name="T14" fmla="*/ 60 w 125"/>
              <a:gd name="T15" fmla="*/ 21 h 133"/>
              <a:gd name="T16" fmla="*/ 51 w 125"/>
              <a:gd name="T17" fmla="*/ 28 h 133"/>
              <a:gd name="T18" fmla="*/ 75 w 125"/>
              <a:gd name="T19" fmla="*/ 21 h 133"/>
              <a:gd name="T20" fmla="*/ 84 w 125"/>
              <a:gd name="T21" fmla="*/ 29 h 133"/>
              <a:gd name="T22" fmla="*/ 81 w 125"/>
              <a:gd name="T23" fmla="*/ 35 h 133"/>
              <a:gd name="T24" fmla="*/ 58 w 125"/>
              <a:gd name="T25" fmla="*/ 31 h 133"/>
              <a:gd name="T26" fmla="*/ 39 w 125"/>
              <a:gd name="T27" fmla="*/ 42 h 133"/>
              <a:gd name="T28" fmla="*/ 69 w 125"/>
              <a:gd name="T29" fmla="*/ 30 h 133"/>
              <a:gd name="T30" fmla="*/ 69 w 125"/>
              <a:gd name="T31" fmla="*/ 24 h 133"/>
              <a:gd name="T32" fmla="*/ 55 w 125"/>
              <a:gd name="T33" fmla="*/ 30 h 133"/>
              <a:gd name="T34" fmla="*/ 18 w 125"/>
              <a:gd name="T35" fmla="*/ 47 h 133"/>
              <a:gd name="T36" fmla="*/ 7 w 125"/>
              <a:gd name="T37" fmla="*/ 59 h 133"/>
              <a:gd name="T38" fmla="*/ 6 w 125"/>
              <a:gd name="T39" fmla="*/ 65 h 133"/>
              <a:gd name="T40" fmla="*/ 24 w 125"/>
              <a:gd name="T41" fmla="*/ 60 h 133"/>
              <a:gd name="T42" fmla="*/ 92 w 125"/>
              <a:gd name="T43" fmla="*/ 41 h 133"/>
              <a:gd name="T44" fmla="*/ 29 w 125"/>
              <a:gd name="T45" fmla="*/ 65 h 133"/>
              <a:gd name="T46" fmla="*/ 54 w 125"/>
              <a:gd name="T47" fmla="*/ 57 h 133"/>
              <a:gd name="T48" fmla="*/ 110 w 125"/>
              <a:gd name="T49" fmla="*/ 40 h 133"/>
              <a:gd name="T50" fmla="*/ 101 w 125"/>
              <a:gd name="T51" fmla="*/ 45 h 133"/>
              <a:gd name="T52" fmla="*/ 53 w 125"/>
              <a:gd name="T53" fmla="*/ 70 h 133"/>
              <a:gd name="T54" fmla="*/ 114 w 125"/>
              <a:gd name="T55" fmla="*/ 51 h 133"/>
              <a:gd name="T56" fmla="*/ 66 w 125"/>
              <a:gd name="T57" fmla="*/ 75 h 133"/>
              <a:gd name="T58" fmla="*/ 66 w 125"/>
              <a:gd name="T59" fmla="*/ 117 h 133"/>
              <a:gd name="T60" fmla="*/ 108 w 125"/>
              <a:gd name="T61" fmla="*/ 94 h 133"/>
              <a:gd name="T62" fmla="*/ 79 w 125"/>
              <a:gd name="T63" fmla="*/ 107 h 133"/>
              <a:gd name="T64" fmla="*/ 117 w 125"/>
              <a:gd name="T65" fmla="*/ 89 h 133"/>
              <a:gd name="T66" fmla="*/ 78 w 125"/>
              <a:gd name="T67" fmla="*/ 98 h 133"/>
              <a:gd name="T68" fmla="*/ 33 w 125"/>
              <a:gd name="T69" fmla="*/ 121 h 133"/>
              <a:gd name="T70" fmla="*/ 25 w 125"/>
              <a:gd name="T71" fmla="*/ 115 h 133"/>
              <a:gd name="T72" fmla="*/ 102 w 125"/>
              <a:gd name="T73" fmla="*/ 87 h 133"/>
              <a:gd name="T74" fmla="*/ 80 w 125"/>
              <a:gd name="T75" fmla="*/ 93 h 133"/>
              <a:gd name="T76" fmla="*/ 98 w 125"/>
              <a:gd name="T77" fmla="*/ 83 h 133"/>
              <a:gd name="T78" fmla="*/ 119 w 125"/>
              <a:gd name="T79" fmla="*/ 68 h 133"/>
              <a:gd name="T80" fmla="*/ 76 w 125"/>
              <a:gd name="T81" fmla="*/ 87 h 133"/>
              <a:gd name="T82" fmla="*/ 119 w 125"/>
              <a:gd name="T83" fmla="*/ 67 h 133"/>
              <a:gd name="T84" fmla="*/ 21 w 125"/>
              <a:gd name="T85" fmla="*/ 105 h 133"/>
              <a:gd name="T86" fmla="*/ 119 w 125"/>
              <a:gd name="T87" fmla="*/ 63 h 133"/>
              <a:gd name="T88" fmla="*/ 18 w 125"/>
              <a:gd name="T89" fmla="*/ 98 h 133"/>
              <a:gd name="T90" fmla="*/ 45 w 125"/>
              <a:gd name="T91" fmla="*/ 100 h 133"/>
              <a:gd name="T92" fmla="*/ 41 w 125"/>
              <a:gd name="T93" fmla="*/ 124 h 133"/>
              <a:gd name="T94" fmla="*/ 43 w 125"/>
              <a:gd name="T95" fmla="*/ 124 h 133"/>
              <a:gd name="T96" fmla="*/ 108 w 125"/>
              <a:gd name="T97" fmla="*/ 112 h 133"/>
              <a:gd name="T98" fmla="*/ 77 w 125"/>
              <a:gd name="T99" fmla="*/ 125 h 133"/>
              <a:gd name="T100" fmla="*/ 71 w 125"/>
              <a:gd name="T101" fmla="*/ 123 h 133"/>
              <a:gd name="T102" fmla="*/ 111 w 125"/>
              <a:gd name="T103" fmla="*/ 106 h 133"/>
              <a:gd name="T104" fmla="*/ 93 w 125"/>
              <a:gd name="T105" fmla="*/ 124 h 133"/>
              <a:gd name="T106" fmla="*/ 113 w 125"/>
              <a:gd name="T107" fmla="*/ 98 h 133"/>
              <a:gd name="T108" fmla="*/ 60 w 125"/>
              <a:gd name="T109" fmla="*/ 121 h 133"/>
              <a:gd name="T110" fmla="*/ 70 w 125"/>
              <a:gd name="T111" fmla="*/ 67 h 133"/>
              <a:gd name="T112" fmla="*/ 108 w 125"/>
              <a:gd name="T113" fmla="*/ 38 h 133"/>
              <a:gd name="T114" fmla="*/ 98 w 125"/>
              <a:gd name="T115" fmla="*/ 39 h 133"/>
              <a:gd name="T116" fmla="*/ 22 w 125"/>
              <a:gd name="T117" fmla="*/ 65 h 133"/>
              <a:gd name="T118" fmla="*/ 73 w 125"/>
              <a:gd name="T119" fmla="*/ 21 h 133"/>
              <a:gd name="T120" fmla="*/ 18 w 125"/>
              <a:gd name="T121" fmla="*/ 45 h 133"/>
              <a:gd name="T122" fmla="*/ 19 w 125"/>
              <a:gd name="T123" fmla="*/ 38 h 133"/>
              <a:gd name="T124" fmla="*/ 59 w 125"/>
              <a:gd name="T125" fmla="*/ 6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" h="133">
                <a:moveTo>
                  <a:pt x="29" y="122"/>
                </a:moveTo>
                <a:cubicBezTo>
                  <a:pt x="39" y="128"/>
                  <a:pt x="49" y="127"/>
                  <a:pt x="60" y="125"/>
                </a:cubicBezTo>
                <a:cubicBezTo>
                  <a:pt x="59" y="126"/>
                  <a:pt x="58" y="128"/>
                  <a:pt x="57" y="130"/>
                </a:cubicBezTo>
                <a:cubicBezTo>
                  <a:pt x="56" y="132"/>
                  <a:pt x="59" y="133"/>
                  <a:pt x="60" y="131"/>
                </a:cubicBezTo>
                <a:cubicBezTo>
                  <a:pt x="60" y="131"/>
                  <a:pt x="61" y="130"/>
                  <a:pt x="61" y="130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31"/>
                  <a:pt x="63" y="131"/>
                  <a:pt x="64" y="130"/>
                </a:cubicBezTo>
                <a:cubicBezTo>
                  <a:pt x="64" y="130"/>
                  <a:pt x="64" y="129"/>
                  <a:pt x="64" y="129"/>
                </a:cubicBezTo>
                <a:cubicBezTo>
                  <a:pt x="65" y="130"/>
                  <a:pt x="66" y="130"/>
                  <a:pt x="66" y="128"/>
                </a:cubicBezTo>
                <a:cubicBezTo>
                  <a:pt x="66" y="128"/>
                  <a:pt x="66" y="128"/>
                  <a:pt x="66" y="127"/>
                </a:cubicBezTo>
                <a:cubicBezTo>
                  <a:pt x="67" y="127"/>
                  <a:pt x="68" y="126"/>
                  <a:pt x="68" y="125"/>
                </a:cubicBezTo>
                <a:cubicBezTo>
                  <a:pt x="76" y="129"/>
                  <a:pt x="86" y="131"/>
                  <a:pt x="96" y="127"/>
                </a:cubicBezTo>
                <a:cubicBezTo>
                  <a:pt x="106" y="122"/>
                  <a:pt x="112" y="113"/>
                  <a:pt x="116" y="102"/>
                </a:cubicBezTo>
                <a:cubicBezTo>
                  <a:pt x="124" y="83"/>
                  <a:pt x="125" y="58"/>
                  <a:pt x="113" y="40"/>
                </a:cubicBezTo>
                <a:cubicBezTo>
                  <a:pt x="104" y="25"/>
                  <a:pt x="87" y="19"/>
                  <a:pt x="70" y="18"/>
                </a:cubicBezTo>
                <a:cubicBezTo>
                  <a:pt x="72" y="12"/>
                  <a:pt x="75" y="7"/>
                  <a:pt x="80" y="4"/>
                </a:cubicBezTo>
                <a:cubicBezTo>
                  <a:pt x="82" y="3"/>
                  <a:pt x="80" y="0"/>
                  <a:pt x="79" y="1"/>
                </a:cubicBezTo>
                <a:cubicBezTo>
                  <a:pt x="73" y="5"/>
                  <a:pt x="69" y="11"/>
                  <a:pt x="67" y="18"/>
                </a:cubicBezTo>
                <a:cubicBezTo>
                  <a:pt x="66" y="18"/>
                  <a:pt x="64" y="18"/>
                  <a:pt x="62" y="18"/>
                </a:cubicBezTo>
                <a:cubicBezTo>
                  <a:pt x="43" y="18"/>
                  <a:pt x="23" y="25"/>
                  <a:pt x="11" y="41"/>
                </a:cubicBezTo>
                <a:cubicBezTo>
                  <a:pt x="0" y="57"/>
                  <a:pt x="0" y="79"/>
                  <a:pt x="8" y="96"/>
                </a:cubicBezTo>
                <a:cubicBezTo>
                  <a:pt x="12" y="106"/>
                  <a:pt x="20" y="115"/>
                  <a:pt x="29" y="122"/>
                </a:cubicBezTo>
                <a:close/>
                <a:moveTo>
                  <a:pt x="18" y="107"/>
                </a:moveTo>
                <a:cubicBezTo>
                  <a:pt x="25" y="104"/>
                  <a:pt x="32" y="101"/>
                  <a:pt x="39" y="98"/>
                </a:cubicBezTo>
                <a:cubicBezTo>
                  <a:pt x="47" y="94"/>
                  <a:pt x="54" y="91"/>
                  <a:pt x="62" y="88"/>
                </a:cubicBezTo>
                <a:cubicBezTo>
                  <a:pt x="55" y="91"/>
                  <a:pt x="48" y="95"/>
                  <a:pt x="41" y="98"/>
                </a:cubicBezTo>
                <a:cubicBezTo>
                  <a:pt x="35" y="102"/>
                  <a:pt x="26" y="105"/>
                  <a:pt x="21" y="110"/>
                </a:cubicBezTo>
                <a:cubicBezTo>
                  <a:pt x="20" y="109"/>
                  <a:pt x="19" y="108"/>
                  <a:pt x="18" y="107"/>
                </a:cubicBezTo>
                <a:close/>
                <a:moveTo>
                  <a:pt x="14" y="102"/>
                </a:moveTo>
                <a:cubicBezTo>
                  <a:pt x="22" y="101"/>
                  <a:pt x="30" y="95"/>
                  <a:pt x="37" y="92"/>
                </a:cubicBezTo>
                <a:cubicBezTo>
                  <a:pt x="46" y="88"/>
                  <a:pt x="55" y="85"/>
                  <a:pt x="63" y="81"/>
                </a:cubicBezTo>
                <a:cubicBezTo>
                  <a:pt x="73" y="76"/>
                  <a:pt x="83" y="72"/>
                  <a:pt x="93" y="68"/>
                </a:cubicBezTo>
                <a:cubicBezTo>
                  <a:pt x="98" y="66"/>
                  <a:pt x="103" y="64"/>
                  <a:pt x="108" y="62"/>
                </a:cubicBezTo>
                <a:cubicBezTo>
                  <a:pt x="108" y="63"/>
                  <a:pt x="108" y="63"/>
                  <a:pt x="108" y="63"/>
                </a:cubicBezTo>
                <a:cubicBezTo>
                  <a:pt x="103" y="65"/>
                  <a:pt x="98" y="67"/>
                  <a:pt x="93" y="69"/>
                </a:cubicBezTo>
                <a:cubicBezTo>
                  <a:pt x="84" y="73"/>
                  <a:pt x="76" y="76"/>
                  <a:pt x="67" y="80"/>
                </a:cubicBezTo>
                <a:cubicBezTo>
                  <a:pt x="58" y="84"/>
                  <a:pt x="50" y="88"/>
                  <a:pt x="41" y="92"/>
                </a:cubicBezTo>
                <a:cubicBezTo>
                  <a:pt x="37" y="94"/>
                  <a:pt x="33" y="97"/>
                  <a:pt x="29" y="99"/>
                </a:cubicBezTo>
                <a:cubicBezTo>
                  <a:pt x="25" y="102"/>
                  <a:pt x="21" y="103"/>
                  <a:pt x="17" y="106"/>
                </a:cubicBezTo>
                <a:cubicBezTo>
                  <a:pt x="16" y="104"/>
                  <a:pt x="15" y="103"/>
                  <a:pt x="14" y="102"/>
                </a:cubicBezTo>
                <a:close/>
                <a:moveTo>
                  <a:pt x="12" y="97"/>
                </a:moveTo>
                <a:cubicBezTo>
                  <a:pt x="15" y="97"/>
                  <a:pt x="17" y="96"/>
                  <a:pt x="20" y="94"/>
                </a:cubicBezTo>
                <a:cubicBezTo>
                  <a:pt x="24" y="92"/>
                  <a:pt x="28" y="91"/>
                  <a:pt x="32" y="89"/>
                </a:cubicBezTo>
                <a:cubicBezTo>
                  <a:pt x="42" y="85"/>
                  <a:pt x="53" y="81"/>
                  <a:pt x="63" y="77"/>
                </a:cubicBezTo>
                <a:cubicBezTo>
                  <a:pt x="65" y="77"/>
                  <a:pt x="66" y="76"/>
                  <a:pt x="68" y="75"/>
                </a:cubicBezTo>
                <a:cubicBezTo>
                  <a:pt x="67" y="76"/>
                  <a:pt x="66" y="76"/>
                  <a:pt x="65" y="77"/>
                </a:cubicBezTo>
                <a:cubicBezTo>
                  <a:pt x="56" y="80"/>
                  <a:pt x="47" y="84"/>
                  <a:pt x="38" y="88"/>
                </a:cubicBezTo>
                <a:cubicBezTo>
                  <a:pt x="30" y="92"/>
                  <a:pt x="21" y="95"/>
                  <a:pt x="13" y="100"/>
                </a:cubicBezTo>
                <a:cubicBezTo>
                  <a:pt x="13" y="99"/>
                  <a:pt x="12" y="98"/>
                  <a:pt x="12" y="97"/>
                </a:cubicBezTo>
                <a:close/>
                <a:moveTo>
                  <a:pt x="10" y="93"/>
                </a:moveTo>
                <a:cubicBezTo>
                  <a:pt x="10" y="93"/>
                  <a:pt x="10" y="93"/>
                  <a:pt x="10" y="93"/>
                </a:cubicBezTo>
                <a:cubicBezTo>
                  <a:pt x="14" y="92"/>
                  <a:pt x="17" y="90"/>
                  <a:pt x="21" y="89"/>
                </a:cubicBezTo>
                <a:cubicBezTo>
                  <a:pt x="26" y="86"/>
                  <a:pt x="31" y="84"/>
                  <a:pt x="36" y="82"/>
                </a:cubicBezTo>
                <a:cubicBezTo>
                  <a:pt x="45" y="78"/>
                  <a:pt x="54" y="74"/>
                  <a:pt x="64" y="70"/>
                </a:cubicBezTo>
                <a:cubicBezTo>
                  <a:pt x="65" y="70"/>
                  <a:pt x="66" y="69"/>
                  <a:pt x="68" y="69"/>
                </a:cubicBezTo>
                <a:cubicBezTo>
                  <a:pt x="65" y="70"/>
                  <a:pt x="62" y="71"/>
                  <a:pt x="60" y="72"/>
                </a:cubicBezTo>
                <a:cubicBezTo>
                  <a:pt x="51" y="76"/>
                  <a:pt x="42" y="80"/>
                  <a:pt x="33" y="84"/>
                </a:cubicBezTo>
                <a:cubicBezTo>
                  <a:pt x="29" y="86"/>
                  <a:pt x="25" y="88"/>
                  <a:pt x="22" y="90"/>
                </a:cubicBezTo>
                <a:cubicBezTo>
                  <a:pt x="18" y="92"/>
                  <a:pt x="14" y="94"/>
                  <a:pt x="11" y="96"/>
                </a:cubicBezTo>
                <a:cubicBezTo>
                  <a:pt x="11" y="95"/>
                  <a:pt x="10" y="94"/>
                  <a:pt x="10" y="93"/>
                </a:cubicBezTo>
                <a:close/>
                <a:moveTo>
                  <a:pt x="18" y="85"/>
                </a:moveTo>
                <a:cubicBezTo>
                  <a:pt x="23" y="83"/>
                  <a:pt x="29" y="81"/>
                  <a:pt x="35" y="79"/>
                </a:cubicBezTo>
                <a:cubicBezTo>
                  <a:pt x="49" y="72"/>
                  <a:pt x="64" y="66"/>
                  <a:pt x="78" y="60"/>
                </a:cubicBezTo>
                <a:cubicBezTo>
                  <a:pt x="84" y="58"/>
                  <a:pt x="89" y="56"/>
                  <a:pt x="95" y="54"/>
                </a:cubicBezTo>
                <a:cubicBezTo>
                  <a:pt x="93" y="54"/>
                  <a:pt x="92" y="55"/>
                  <a:pt x="90" y="56"/>
                </a:cubicBezTo>
                <a:cubicBezTo>
                  <a:pt x="80" y="61"/>
                  <a:pt x="70" y="65"/>
                  <a:pt x="60" y="69"/>
                </a:cubicBezTo>
                <a:cubicBezTo>
                  <a:pt x="52" y="72"/>
                  <a:pt x="44" y="76"/>
                  <a:pt x="36" y="80"/>
                </a:cubicBezTo>
                <a:cubicBezTo>
                  <a:pt x="32" y="82"/>
                  <a:pt x="28" y="83"/>
                  <a:pt x="24" y="85"/>
                </a:cubicBezTo>
                <a:cubicBezTo>
                  <a:pt x="19" y="87"/>
                  <a:pt x="14" y="90"/>
                  <a:pt x="10" y="93"/>
                </a:cubicBezTo>
                <a:cubicBezTo>
                  <a:pt x="10" y="93"/>
                  <a:pt x="10" y="93"/>
                  <a:pt x="10" y="93"/>
                </a:cubicBezTo>
                <a:cubicBezTo>
                  <a:pt x="9" y="92"/>
                  <a:pt x="9" y="91"/>
                  <a:pt x="9" y="90"/>
                </a:cubicBezTo>
                <a:cubicBezTo>
                  <a:pt x="12" y="89"/>
                  <a:pt x="15" y="87"/>
                  <a:pt x="18" y="85"/>
                </a:cubicBezTo>
                <a:close/>
                <a:moveTo>
                  <a:pt x="60" y="21"/>
                </a:moveTo>
                <a:cubicBezTo>
                  <a:pt x="44" y="27"/>
                  <a:pt x="30" y="35"/>
                  <a:pt x="15" y="42"/>
                </a:cubicBezTo>
                <a:cubicBezTo>
                  <a:pt x="15" y="43"/>
                  <a:pt x="15" y="43"/>
                  <a:pt x="14" y="43"/>
                </a:cubicBezTo>
                <a:cubicBezTo>
                  <a:pt x="14" y="43"/>
                  <a:pt x="14" y="43"/>
                  <a:pt x="15" y="42"/>
                </a:cubicBezTo>
                <a:cubicBezTo>
                  <a:pt x="16" y="41"/>
                  <a:pt x="18" y="40"/>
                  <a:pt x="19" y="39"/>
                </a:cubicBezTo>
                <a:cubicBezTo>
                  <a:pt x="23" y="37"/>
                  <a:pt x="27" y="35"/>
                  <a:pt x="31" y="32"/>
                </a:cubicBezTo>
                <a:cubicBezTo>
                  <a:pt x="39" y="28"/>
                  <a:pt x="47" y="25"/>
                  <a:pt x="54" y="21"/>
                </a:cubicBezTo>
                <a:cubicBezTo>
                  <a:pt x="56" y="21"/>
                  <a:pt x="58" y="21"/>
                  <a:pt x="60" y="21"/>
                </a:cubicBezTo>
                <a:close/>
                <a:moveTo>
                  <a:pt x="13" y="44"/>
                </a:moveTo>
                <a:cubicBezTo>
                  <a:pt x="21" y="41"/>
                  <a:pt x="28" y="37"/>
                  <a:pt x="35" y="33"/>
                </a:cubicBezTo>
                <a:cubicBezTo>
                  <a:pt x="39" y="31"/>
                  <a:pt x="44" y="29"/>
                  <a:pt x="48" y="27"/>
                </a:cubicBezTo>
                <a:cubicBezTo>
                  <a:pt x="49" y="26"/>
                  <a:pt x="51" y="25"/>
                  <a:pt x="53" y="24"/>
                </a:cubicBezTo>
                <a:cubicBezTo>
                  <a:pt x="38" y="32"/>
                  <a:pt x="25" y="40"/>
                  <a:pt x="11" y="48"/>
                </a:cubicBezTo>
                <a:cubicBezTo>
                  <a:pt x="12" y="47"/>
                  <a:pt x="13" y="45"/>
                  <a:pt x="13" y="44"/>
                </a:cubicBezTo>
                <a:close/>
                <a:moveTo>
                  <a:pt x="10" y="50"/>
                </a:moveTo>
                <a:cubicBezTo>
                  <a:pt x="13" y="49"/>
                  <a:pt x="17" y="47"/>
                  <a:pt x="20" y="45"/>
                </a:cubicBezTo>
                <a:cubicBezTo>
                  <a:pt x="24" y="42"/>
                  <a:pt x="30" y="39"/>
                  <a:pt x="35" y="37"/>
                </a:cubicBezTo>
                <a:cubicBezTo>
                  <a:pt x="40" y="34"/>
                  <a:pt x="45" y="31"/>
                  <a:pt x="51" y="28"/>
                </a:cubicBezTo>
                <a:cubicBezTo>
                  <a:pt x="46" y="31"/>
                  <a:pt x="41" y="34"/>
                  <a:pt x="36" y="36"/>
                </a:cubicBezTo>
                <a:cubicBezTo>
                  <a:pt x="31" y="39"/>
                  <a:pt x="26" y="42"/>
                  <a:pt x="21" y="45"/>
                </a:cubicBezTo>
                <a:cubicBezTo>
                  <a:pt x="18" y="46"/>
                  <a:pt x="15" y="48"/>
                  <a:pt x="12" y="50"/>
                </a:cubicBezTo>
                <a:cubicBezTo>
                  <a:pt x="11" y="50"/>
                  <a:pt x="10" y="50"/>
                  <a:pt x="10" y="50"/>
                </a:cubicBezTo>
                <a:cubicBezTo>
                  <a:pt x="10" y="50"/>
                  <a:pt x="10" y="50"/>
                  <a:pt x="10" y="50"/>
                </a:cubicBezTo>
                <a:close/>
                <a:moveTo>
                  <a:pt x="75" y="21"/>
                </a:moveTo>
                <a:cubicBezTo>
                  <a:pt x="77" y="21"/>
                  <a:pt x="79" y="22"/>
                  <a:pt x="81" y="22"/>
                </a:cubicBezTo>
                <a:cubicBezTo>
                  <a:pt x="77" y="24"/>
                  <a:pt x="73" y="26"/>
                  <a:pt x="69" y="28"/>
                </a:cubicBezTo>
                <a:cubicBezTo>
                  <a:pt x="69" y="27"/>
                  <a:pt x="69" y="26"/>
                  <a:pt x="69" y="25"/>
                </a:cubicBezTo>
                <a:cubicBezTo>
                  <a:pt x="71" y="24"/>
                  <a:pt x="73" y="22"/>
                  <a:pt x="75" y="21"/>
                </a:cubicBezTo>
                <a:cubicBezTo>
                  <a:pt x="75" y="21"/>
                  <a:pt x="75" y="21"/>
                  <a:pt x="75" y="21"/>
                </a:cubicBezTo>
                <a:close/>
                <a:moveTo>
                  <a:pt x="96" y="28"/>
                </a:moveTo>
                <a:cubicBezTo>
                  <a:pt x="82" y="34"/>
                  <a:pt x="68" y="40"/>
                  <a:pt x="54" y="46"/>
                </a:cubicBezTo>
                <a:cubicBezTo>
                  <a:pt x="40" y="52"/>
                  <a:pt x="27" y="58"/>
                  <a:pt x="15" y="65"/>
                </a:cubicBezTo>
                <a:cubicBezTo>
                  <a:pt x="12" y="66"/>
                  <a:pt x="8" y="68"/>
                  <a:pt x="5" y="69"/>
                </a:cubicBezTo>
                <a:cubicBezTo>
                  <a:pt x="8" y="67"/>
                  <a:pt x="11" y="65"/>
                  <a:pt x="14" y="64"/>
                </a:cubicBezTo>
                <a:cubicBezTo>
                  <a:pt x="20" y="60"/>
                  <a:pt x="27" y="56"/>
                  <a:pt x="34" y="53"/>
                </a:cubicBezTo>
                <a:cubicBezTo>
                  <a:pt x="46" y="47"/>
                  <a:pt x="58" y="41"/>
                  <a:pt x="70" y="35"/>
                </a:cubicBezTo>
                <a:cubicBezTo>
                  <a:pt x="75" y="35"/>
                  <a:pt x="80" y="33"/>
                  <a:pt x="85" y="31"/>
                </a:cubicBezTo>
                <a:cubicBezTo>
                  <a:pt x="87" y="31"/>
                  <a:pt x="86" y="28"/>
                  <a:pt x="84" y="29"/>
                </a:cubicBezTo>
                <a:cubicBezTo>
                  <a:pt x="83" y="29"/>
                  <a:pt x="81" y="30"/>
                  <a:pt x="79" y="30"/>
                </a:cubicBezTo>
                <a:cubicBezTo>
                  <a:pt x="80" y="30"/>
                  <a:pt x="81" y="30"/>
                  <a:pt x="81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84" y="28"/>
                  <a:pt x="86" y="27"/>
                  <a:pt x="87" y="26"/>
                </a:cubicBezTo>
                <a:cubicBezTo>
                  <a:pt x="88" y="26"/>
                  <a:pt x="89" y="25"/>
                  <a:pt x="89" y="25"/>
                </a:cubicBezTo>
                <a:cubicBezTo>
                  <a:pt x="89" y="25"/>
                  <a:pt x="89" y="25"/>
                  <a:pt x="89" y="25"/>
                </a:cubicBezTo>
                <a:cubicBezTo>
                  <a:pt x="92" y="26"/>
                  <a:pt x="94" y="27"/>
                  <a:pt x="96" y="28"/>
                </a:cubicBezTo>
                <a:close/>
                <a:moveTo>
                  <a:pt x="97" y="28"/>
                </a:moveTo>
                <a:cubicBezTo>
                  <a:pt x="96" y="28"/>
                  <a:pt x="96" y="28"/>
                  <a:pt x="95" y="29"/>
                </a:cubicBezTo>
                <a:cubicBezTo>
                  <a:pt x="91" y="32"/>
                  <a:pt x="86" y="33"/>
                  <a:pt x="81" y="35"/>
                </a:cubicBezTo>
                <a:cubicBezTo>
                  <a:pt x="83" y="34"/>
                  <a:pt x="85" y="34"/>
                  <a:pt x="86" y="33"/>
                </a:cubicBezTo>
                <a:cubicBezTo>
                  <a:pt x="89" y="32"/>
                  <a:pt x="91" y="31"/>
                  <a:pt x="93" y="30"/>
                </a:cubicBezTo>
                <a:cubicBezTo>
                  <a:pt x="94" y="30"/>
                  <a:pt x="96" y="28"/>
                  <a:pt x="97" y="28"/>
                </a:cubicBezTo>
                <a:cubicBezTo>
                  <a:pt x="97" y="28"/>
                  <a:pt x="97" y="28"/>
                  <a:pt x="97" y="28"/>
                </a:cubicBezTo>
                <a:close/>
                <a:moveTo>
                  <a:pt x="62" y="35"/>
                </a:moveTo>
                <a:cubicBezTo>
                  <a:pt x="64" y="35"/>
                  <a:pt x="65" y="35"/>
                  <a:pt x="67" y="35"/>
                </a:cubicBezTo>
                <a:cubicBezTo>
                  <a:pt x="54" y="41"/>
                  <a:pt x="41" y="46"/>
                  <a:pt x="29" y="52"/>
                </a:cubicBezTo>
                <a:cubicBezTo>
                  <a:pt x="40" y="47"/>
                  <a:pt x="50" y="41"/>
                  <a:pt x="61" y="36"/>
                </a:cubicBezTo>
                <a:cubicBezTo>
                  <a:pt x="61" y="35"/>
                  <a:pt x="62" y="35"/>
                  <a:pt x="62" y="35"/>
                </a:cubicBezTo>
                <a:close/>
                <a:moveTo>
                  <a:pt x="58" y="31"/>
                </a:moveTo>
                <a:cubicBezTo>
                  <a:pt x="61" y="30"/>
                  <a:pt x="63" y="28"/>
                  <a:pt x="66" y="26"/>
                </a:cubicBezTo>
                <a:cubicBezTo>
                  <a:pt x="66" y="27"/>
                  <a:pt x="66" y="29"/>
                  <a:pt x="66" y="30"/>
                </a:cubicBezTo>
                <a:cubicBezTo>
                  <a:pt x="64" y="30"/>
                  <a:pt x="63" y="31"/>
                  <a:pt x="61" y="32"/>
                </a:cubicBezTo>
                <a:cubicBezTo>
                  <a:pt x="60" y="32"/>
                  <a:pt x="59" y="31"/>
                  <a:pt x="58" y="31"/>
                </a:cubicBezTo>
                <a:close/>
                <a:moveTo>
                  <a:pt x="57" y="34"/>
                </a:moveTo>
                <a:cubicBezTo>
                  <a:pt x="53" y="36"/>
                  <a:pt x="48" y="38"/>
                  <a:pt x="44" y="41"/>
                </a:cubicBezTo>
                <a:cubicBezTo>
                  <a:pt x="32" y="46"/>
                  <a:pt x="21" y="51"/>
                  <a:pt x="10" y="58"/>
                </a:cubicBezTo>
                <a:cubicBezTo>
                  <a:pt x="10" y="58"/>
                  <a:pt x="10" y="57"/>
                  <a:pt x="10" y="57"/>
                </a:cubicBezTo>
                <a:cubicBezTo>
                  <a:pt x="13" y="56"/>
                  <a:pt x="16" y="54"/>
                  <a:pt x="20" y="52"/>
                </a:cubicBezTo>
                <a:cubicBezTo>
                  <a:pt x="26" y="49"/>
                  <a:pt x="32" y="45"/>
                  <a:pt x="39" y="42"/>
                </a:cubicBezTo>
                <a:cubicBezTo>
                  <a:pt x="44" y="39"/>
                  <a:pt x="49" y="36"/>
                  <a:pt x="55" y="33"/>
                </a:cubicBezTo>
                <a:cubicBezTo>
                  <a:pt x="55" y="33"/>
                  <a:pt x="56" y="34"/>
                  <a:pt x="57" y="34"/>
                </a:cubicBezTo>
                <a:close/>
                <a:moveTo>
                  <a:pt x="66" y="30"/>
                </a:moveTo>
                <a:cubicBezTo>
                  <a:pt x="66" y="31"/>
                  <a:pt x="66" y="31"/>
                  <a:pt x="66" y="32"/>
                </a:cubicBezTo>
                <a:cubicBezTo>
                  <a:pt x="66" y="32"/>
                  <a:pt x="65" y="32"/>
                  <a:pt x="65" y="32"/>
                </a:cubicBezTo>
                <a:cubicBezTo>
                  <a:pt x="64" y="32"/>
                  <a:pt x="63" y="32"/>
                  <a:pt x="62" y="32"/>
                </a:cubicBezTo>
                <a:cubicBezTo>
                  <a:pt x="64" y="32"/>
                  <a:pt x="65" y="31"/>
                  <a:pt x="66" y="30"/>
                </a:cubicBezTo>
                <a:close/>
                <a:moveTo>
                  <a:pt x="69" y="29"/>
                </a:moveTo>
                <a:cubicBezTo>
                  <a:pt x="73" y="27"/>
                  <a:pt x="76" y="25"/>
                  <a:pt x="80" y="24"/>
                </a:cubicBezTo>
                <a:cubicBezTo>
                  <a:pt x="76" y="25"/>
                  <a:pt x="73" y="28"/>
                  <a:pt x="69" y="30"/>
                </a:cubicBezTo>
                <a:cubicBezTo>
                  <a:pt x="69" y="30"/>
                  <a:pt x="69" y="29"/>
                  <a:pt x="69" y="29"/>
                </a:cubicBezTo>
                <a:close/>
                <a:moveTo>
                  <a:pt x="81" y="28"/>
                </a:moveTo>
                <a:cubicBezTo>
                  <a:pt x="79" y="29"/>
                  <a:pt x="77" y="30"/>
                  <a:pt x="75" y="31"/>
                </a:cubicBezTo>
                <a:cubicBezTo>
                  <a:pt x="73" y="32"/>
                  <a:pt x="71" y="32"/>
                  <a:pt x="69" y="32"/>
                </a:cubicBezTo>
                <a:cubicBezTo>
                  <a:pt x="69" y="32"/>
                  <a:pt x="69" y="32"/>
                  <a:pt x="69" y="31"/>
                </a:cubicBezTo>
                <a:cubicBezTo>
                  <a:pt x="74" y="29"/>
                  <a:pt x="78" y="26"/>
                  <a:pt x="82" y="23"/>
                </a:cubicBezTo>
                <a:cubicBezTo>
                  <a:pt x="82" y="23"/>
                  <a:pt x="82" y="22"/>
                  <a:pt x="82" y="22"/>
                </a:cubicBezTo>
                <a:cubicBezTo>
                  <a:pt x="84" y="23"/>
                  <a:pt x="86" y="24"/>
                  <a:pt x="88" y="24"/>
                </a:cubicBezTo>
                <a:cubicBezTo>
                  <a:pt x="86" y="26"/>
                  <a:pt x="84" y="27"/>
                  <a:pt x="81" y="28"/>
                </a:cubicBezTo>
                <a:close/>
                <a:moveTo>
                  <a:pt x="69" y="24"/>
                </a:moveTo>
                <a:cubicBezTo>
                  <a:pt x="69" y="24"/>
                  <a:pt x="69" y="24"/>
                  <a:pt x="69" y="24"/>
                </a:cubicBezTo>
                <a:cubicBezTo>
                  <a:pt x="70" y="23"/>
                  <a:pt x="72" y="22"/>
                  <a:pt x="73" y="22"/>
                </a:cubicBezTo>
                <a:cubicBezTo>
                  <a:pt x="72" y="22"/>
                  <a:pt x="70" y="23"/>
                  <a:pt x="69" y="24"/>
                </a:cubicBezTo>
                <a:close/>
                <a:moveTo>
                  <a:pt x="66" y="26"/>
                </a:moveTo>
                <a:cubicBezTo>
                  <a:pt x="63" y="27"/>
                  <a:pt x="60" y="29"/>
                  <a:pt x="57" y="31"/>
                </a:cubicBezTo>
                <a:cubicBezTo>
                  <a:pt x="57" y="31"/>
                  <a:pt x="56" y="31"/>
                  <a:pt x="56" y="31"/>
                </a:cubicBezTo>
                <a:cubicBezTo>
                  <a:pt x="60" y="29"/>
                  <a:pt x="63" y="27"/>
                  <a:pt x="66" y="25"/>
                </a:cubicBezTo>
                <a:cubicBezTo>
                  <a:pt x="66" y="25"/>
                  <a:pt x="66" y="26"/>
                  <a:pt x="66" y="26"/>
                </a:cubicBezTo>
                <a:close/>
                <a:moveTo>
                  <a:pt x="60" y="27"/>
                </a:moveTo>
                <a:cubicBezTo>
                  <a:pt x="58" y="28"/>
                  <a:pt x="57" y="29"/>
                  <a:pt x="55" y="30"/>
                </a:cubicBezTo>
                <a:cubicBezTo>
                  <a:pt x="54" y="30"/>
                  <a:pt x="54" y="30"/>
                  <a:pt x="53" y="29"/>
                </a:cubicBezTo>
                <a:cubicBezTo>
                  <a:pt x="51" y="28"/>
                  <a:pt x="50" y="31"/>
                  <a:pt x="51" y="32"/>
                </a:cubicBezTo>
                <a:cubicBezTo>
                  <a:pt x="51" y="32"/>
                  <a:pt x="51" y="32"/>
                  <a:pt x="51" y="32"/>
                </a:cubicBezTo>
                <a:cubicBezTo>
                  <a:pt x="49" y="33"/>
                  <a:pt x="46" y="34"/>
                  <a:pt x="43" y="36"/>
                </a:cubicBezTo>
                <a:cubicBezTo>
                  <a:pt x="37" y="38"/>
                  <a:pt x="32" y="41"/>
                  <a:pt x="26" y="44"/>
                </a:cubicBezTo>
                <a:cubicBezTo>
                  <a:pt x="21" y="46"/>
                  <a:pt x="15" y="50"/>
                  <a:pt x="9" y="51"/>
                </a:cubicBezTo>
                <a:cubicBezTo>
                  <a:pt x="9" y="51"/>
                  <a:pt x="9" y="51"/>
                  <a:pt x="9" y="51"/>
                </a:cubicBezTo>
                <a:cubicBezTo>
                  <a:pt x="9" y="51"/>
                  <a:pt x="9" y="51"/>
                  <a:pt x="9" y="51"/>
                </a:cubicBezTo>
                <a:cubicBezTo>
                  <a:pt x="10" y="51"/>
                  <a:pt x="11" y="51"/>
                  <a:pt x="12" y="50"/>
                </a:cubicBezTo>
                <a:cubicBezTo>
                  <a:pt x="14" y="50"/>
                  <a:pt x="16" y="48"/>
                  <a:pt x="18" y="47"/>
                </a:cubicBezTo>
                <a:cubicBezTo>
                  <a:pt x="23" y="44"/>
                  <a:pt x="29" y="41"/>
                  <a:pt x="35" y="38"/>
                </a:cubicBezTo>
                <a:cubicBezTo>
                  <a:pt x="46" y="32"/>
                  <a:pt x="56" y="26"/>
                  <a:pt x="67" y="21"/>
                </a:cubicBezTo>
                <a:cubicBezTo>
                  <a:pt x="67" y="22"/>
                  <a:pt x="66" y="23"/>
                  <a:pt x="66" y="24"/>
                </a:cubicBezTo>
                <a:cubicBezTo>
                  <a:pt x="64" y="25"/>
                  <a:pt x="62" y="26"/>
                  <a:pt x="60" y="27"/>
                </a:cubicBezTo>
                <a:close/>
                <a:moveTo>
                  <a:pt x="9" y="52"/>
                </a:moveTo>
                <a:cubicBezTo>
                  <a:pt x="12" y="51"/>
                  <a:pt x="15" y="50"/>
                  <a:pt x="19" y="48"/>
                </a:cubicBezTo>
                <a:cubicBezTo>
                  <a:pt x="24" y="45"/>
                  <a:pt x="30" y="42"/>
                  <a:pt x="37" y="40"/>
                </a:cubicBezTo>
                <a:cubicBezTo>
                  <a:pt x="42" y="37"/>
                  <a:pt x="47" y="35"/>
                  <a:pt x="53" y="32"/>
                </a:cubicBezTo>
                <a:cubicBezTo>
                  <a:pt x="53" y="32"/>
                  <a:pt x="53" y="33"/>
                  <a:pt x="54" y="33"/>
                </a:cubicBezTo>
                <a:cubicBezTo>
                  <a:pt x="38" y="41"/>
                  <a:pt x="22" y="50"/>
                  <a:pt x="7" y="59"/>
                </a:cubicBezTo>
                <a:cubicBezTo>
                  <a:pt x="7" y="57"/>
                  <a:pt x="8" y="54"/>
                  <a:pt x="9" y="52"/>
                </a:cubicBezTo>
                <a:close/>
                <a:moveTo>
                  <a:pt x="6" y="60"/>
                </a:moveTo>
                <a:cubicBezTo>
                  <a:pt x="11" y="59"/>
                  <a:pt x="15" y="55"/>
                  <a:pt x="20" y="53"/>
                </a:cubicBezTo>
                <a:cubicBezTo>
                  <a:pt x="26" y="50"/>
                  <a:pt x="32" y="47"/>
                  <a:pt x="39" y="44"/>
                </a:cubicBezTo>
                <a:cubicBezTo>
                  <a:pt x="45" y="40"/>
                  <a:pt x="52" y="37"/>
                  <a:pt x="58" y="34"/>
                </a:cubicBezTo>
                <a:cubicBezTo>
                  <a:pt x="59" y="34"/>
                  <a:pt x="60" y="35"/>
                  <a:pt x="61" y="35"/>
                </a:cubicBezTo>
                <a:cubicBezTo>
                  <a:pt x="55" y="38"/>
                  <a:pt x="49" y="41"/>
                  <a:pt x="43" y="44"/>
                </a:cubicBezTo>
                <a:cubicBezTo>
                  <a:pt x="34" y="49"/>
                  <a:pt x="25" y="54"/>
                  <a:pt x="16" y="59"/>
                </a:cubicBezTo>
                <a:cubicBezTo>
                  <a:pt x="14" y="60"/>
                  <a:pt x="12" y="61"/>
                  <a:pt x="10" y="62"/>
                </a:cubicBezTo>
                <a:cubicBezTo>
                  <a:pt x="9" y="63"/>
                  <a:pt x="7" y="64"/>
                  <a:pt x="6" y="65"/>
                </a:cubicBezTo>
                <a:cubicBezTo>
                  <a:pt x="6" y="63"/>
                  <a:pt x="6" y="62"/>
                  <a:pt x="6" y="60"/>
                </a:cubicBezTo>
                <a:close/>
                <a:moveTo>
                  <a:pt x="11" y="62"/>
                </a:moveTo>
                <a:cubicBezTo>
                  <a:pt x="15" y="60"/>
                  <a:pt x="18" y="58"/>
                  <a:pt x="22" y="57"/>
                </a:cubicBezTo>
                <a:cubicBezTo>
                  <a:pt x="30" y="53"/>
                  <a:pt x="38" y="49"/>
                  <a:pt x="46" y="45"/>
                </a:cubicBezTo>
                <a:cubicBezTo>
                  <a:pt x="51" y="43"/>
                  <a:pt x="57" y="41"/>
                  <a:pt x="63" y="38"/>
                </a:cubicBezTo>
                <a:cubicBezTo>
                  <a:pt x="43" y="48"/>
                  <a:pt x="23" y="56"/>
                  <a:pt x="5" y="69"/>
                </a:cubicBezTo>
                <a:cubicBezTo>
                  <a:pt x="5" y="68"/>
                  <a:pt x="5" y="67"/>
                  <a:pt x="5" y="66"/>
                </a:cubicBezTo>
                <a:cubicBezTo>
                  <a:pt x="7" y="65"/>
                  <a:pt x="9" y="63"/>
                  <a:pt x="11" y="62"/>
                </a:cubicBezTo>
                <a:close/>
                <a:moveTo>
                  <a:pt x="5" y="70"/>
                </a:moveTo>
                <a:cubicBezTo>
                  <a:pt x="12" y="67"/>
                  <a:pt x="18" y="64"/>
                  <a:pt x="24" y="60"/>
                </a:cubicBezTo>
                <a:cubicBezTo>
                  <a:pt x="32" y="56"/>
                  <a:pt x="40" y="53"/>
                  <a:pt x="49" y="49"/>
                </a:cubicBezTo>
                <a:cubicBezTo>
                  <a:pt x="52" y="47"/>
                  <a:pt x="56" y="46"/>
                  <a:pt x="59" y="45"/>
                </a:cubicBezTo>
                <a:cubicBezTo>
                  <a:pt x="56" y="46"/>
                  <a:pt x="53" y="48"/>
                  <a:pt x="50" y="49"/>
                </a:cubicBezTo>
                <a:cubicBezTo>
                  <a:pt x="42" y="53"/>
                  <a:pt x="34" y="57"/>
                  <a:pt x="26" y="61"/>
                </a:cubicBezTo>
                <a:cubicBezTo>
                  <a:pt x="19" y="65"/>
                  <a:pt x="12" y="70"/>
                  <a:pt x="5" y="73"/>
                </a:cubicBezTo>
                <a:cubicBezTo>
                  <a:pt x="5" y="72"/>
                  <a:pt x="5" y="71"/>
                  <a:pt x="5" y="70"/>
                </a:cubicBezTo>
                <a:close/>
                <a:moveTo>
                  <a:pt x="103" y="33"/>
                </a:moveTo>
                <a:cubicBezTo>
                  <a:pt x="104" y="33"/>
                  <a:pt x="105" y="34"/>
                  <a:pt x="106" y="35"/>
                </a:cubicBezTo>
                <a:cubicBezTo>
                  <a:pt x="104" y="35"/>
                  <a:pt x="102" y="36"/>
                  <a:pt x="101" y="37"/>
                </a:cubicBezTo>
                <a:cubicBezTo>
                  <a:pt x="98" y="38"/>
                  <a:pt x="95" y="40"/>
                  <a:pt x="92" y="41"/>
                </a:cubicBezTo>
                <a:cubicBezTo>
                  <a:pt x="88" y="42"/>
                  <a:pt x="85" y="43"/>
                  <a:pt x="81" y="45"/>
                </a:cubicBezTo>
                <a:cubicBezTo>
                  <a:pt x="77" y="46"/>
                  <a:pt x="74" y="48"/>
                  <a:pt x="70" y="50"/>
                </a:cubicBezTo>
                <a:cubicBezTo>
                  <a:pt x="66" y="51"/>
                  <a:pt x="63" y="52"/>
                  <a:pt x="59" y="54"/>
                </a:cubicBezTo>
                <a:cubicBezTo>
                  <a:pt x="46" y="60"/>
                  <a:pt x="32" y="65"/>
                  <a:pt x="18" y="71"/>
                </a:cubicBezTo>
                <a:cubicBezTo>
                  <a:pt x="18" y="71"/>
                  <a:pt x="17" y="71"/>
                  <a:pt x="17" y="72"/>
                </a:cubicBezTo>
                <a:cubicBezTo>
                  <a:pt x="21" y="69"/>
                  <a:pt x="26" y="67"/>
                  <a:pt x="31" y="65"/>
                </a:cubicBezTo>
                <a:cubicBezTo>
                  <a:pt x="41" y="59"/>
                  <a:pt x="52" y="54"/>
                  <a:pt x="63" y="49"/>
                </a:cubicBezTo>
                <a:cubicBezTo>
                  <a:pt x="73" y="45"/>
                  <a:pt x="83" y="41"/>
                  <a:pt x="94" y="37"/>
                </a:cubicBezTo>
                <a:cubicBezTo>
                  <a:pt x="97" y="35"/>
                  <a:pt x="100" y="34"/>
                  <a:pt x="103" y="33"/>
                </a:cubicBezTo>
                <a:close/>
                <a:moveTo>
                  <a:pt x="29" y="65"/>
                </a:moveTo>
                <a:cubicBezTo>
                  <a:pt x="21" y="69"/>
                  <a:pt x="13" y="73"/>
                  <a:pt x="5" y="78"/>
                </a:cubicBezTo>
                <a:cubicBezTo>
                  <a:pt x="5" y="77"/>
                  <a:pt x="5" y="76"/>
                  <a:pt x="5" y="75"/>
                </a:cubicBezTo>
                <a:cubicBezTo>
                  <a:pt x="12" y="73"/>
                  <a:pt x="18" y="69"/>
                  <a:pt x="24" y="65"/>
                </a:cubicBezTo>
                <a:cubicBezTo>
                  <a:pt x="33" y="60"/>
                  <a:pt x="43" y="57"/>
                  <a:pt x="52" y="53"/>
                </a:cubicBezTo>
                <a:cubicBezTo>
                  <a:pt x="52" y="53"/>
                  <a:pt x="52" y="53"/>
                  <a:pt x="52" y="53"/>
                </a:cubicBezTo>
                <a:cubicBezTo>
                  <a:pt x="44" y="57"/>
                  <a:pt x="37" y="61"/>
                  <a:pt x="29" y="65"/>
                </a:cubicBezTo>
                <a:close/>
                <a:moveTo>
                  <a:pt x="6" y="79"/>
                </a:moveTo>
                <a:cubicBezTo>
                  <a:pt x="8" y="77"/>
                  <a:pt x="10" y="76"/>
                  <a:pt x="13" y="75"/>
                </a:cubicBezTo>
                <a:cubicBezTo>
                  <a:pt x="17" y="72"/>
                  <a:pt x="21" y="70"/>
                  <a:pt x="25" y="69"/>
                </a:cubicBezTo>
                <a:cubicBezTo>
                  <a:pt x="35" y="64"/>
                  <a:pt x="45" y="61"/>
                  <a:pt x="54" y="57"/>
                </a:cubicBezTo>
                <a:cubicBezTo>
                  <a:pt x="55" y="56"/>
                  <a:pt x="57" y="56"/>
                  <a:pt x="58" y="55"/>
                </a:cubicBezTo>
                <a:cubicBezTo>
                  <a:pt x="56" y="56"/>
                  <a:pt x="55" y="57"/>
                  <a:pt x="54" y="57"/>
                </a:cubicBezTo>
                <a:cubicBezTo>
                  <a:pt x="45" y="62"/>
                  <a:pt x="36" y="66"/>
                  <a:pt x="27" y="70"/>
                </a:cubicBezTo>
                <a:cubicBezTo>
                  <a:pt x="20" y="74"/>
                  <a:pt x="13" y="77"/>
                  <a:pt x="6" y="82"/>
                </a:cubicBezTo>
                <a:cubicBezTo>
                  <a:pt x="6" y="81"/>
                  <a:pt x="6" y="80"/>
                  <a:pt x="6" y="79"/>
                </a:cubicBezTo>
                <a:close/>
                <a:moveTo>
                  <a:pt x="6" y="83"/>
                </a:moveTo>
                <a:cubicBezTo>
                  <a:pt x="13" y="82"/>
                  <a:pt x="19" y="78"/>
                  <a:pt x="25" y="75"/>
                </a:cubicBezTo>
                <a:cubicBezTo>
                  <a:pt x="35" y="71"/>
                  <a:pt x="44" y="67"/>
                  <a:pt x="53" y="63"/>
                </a:cubicBezTo>
                <a:cubicBezTo>
                  <a:pt x="71" y="54"/>
                  <a:pt x="90" y="46"/>
                  <a:pt x="109" y="38"/>
                </a:cubicBezTo>
                <a:cubicBezTo>
                  <a:pt x="109" y="39"/>
                  <a:pt x="110" y="39"/>
                  <a:pt x="110" y="40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92" y="49"/>
                  <a:pt x="74" y="57"/>
                  <a:pt x="55" y="64"/>
                </a:cubicBezTo>
                <a:cubicBezTo>
                  <a:pt x="51" y="66"/>
                  <a:pt x="48" y="68"/>
                  <a:pt x="44" y="70"/>
                </a:cubicBezTo>
                <a:cubicBezTo>
                  <a:pt x="40" y="72"/>
                  <a:pt x="35" y="73"/>
                  <a:pt x="30" y="75"/>
                </a:cubicBezTo>
                <a:cubicBezTo>
                  <a:pt x="22" y="78"/>
                  <a:pt x="14" y="81"/>
                  <a:pt x="7" y="85"/>
                </a:cubicBezTo>
                <a:cubicBezTo>
                  <a:pt x="7" y="84"/>
                  <a:pt x="7" y="84"/>
                  <a:pt x="6" y="83"/>
                </a:cubicBezTo>
                <a:close/>
                <a:moveTo>
                  <a:pt x="103" y="44"/>
                </a:moveTo>
                <a:cubicBezTo>
                  <a:pt x="102" y="45"/>
                  <a:pt x="101" y="45"/>
                  <a:pt x="100" y="46"/>
                </a:cubicBezTo>
                <a:cubicBezTo>
                  <a:pt x="95" y="48"/>
                  <a:pt x="91" y="50"/>
                  <a:pt x="87" y="51"/>
                </a:cubicBezTo>
                <a:cubicBezTo>
                  <a:pt x="92" y="49"/>
                  <a:pt x="96" y="47"/>
                  <a:pt x="101" y="45"/>
                </a:cubicBezTo>
                <a:cubicBezTo>
                  <a:pt x="101" y="45"/>
                  <a:pt x="102" y="45"/>
                  <a:pt x="103" y="44"/>
                </a:cubicBezTo>
                <a:close/>
                <a:moveTo>
                  <a:pt x="108" y="42"/>
                </a:moveTo>
                <a:cubicBezTo>
                  <a:pt x="109" y="42"/>
                  <a:pt x="109" y="42"/>
                  <a:pt x="109" y="42"/>
                </a:cubicBezTo>
                <a:cubicBezTo>
                  <a:pt x="109" y="42"/>
                  <a:pt x="110" y="41"/>
                  <a:pt x="111" y="4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11" y="42"/>
                  <a:pt x="112" y="43"/>
                  <a:pt x="113" y="44"/>
                </a:cubicBezTo>
                <a:cubicBezTo>
                  <a:pt x="110" y="45"/>
                  <a:pt x="107" y="47"/>
                  <a:pt x="104" y="49"/>
                </a:cubicBezTo>
                <a:cubicBezTo>
                  <a:pt x="104" y="49"/>
                  <a:pt x="104" y="49"/>
                  <a:pt x="103" y="50"/>
                </a:cubicBezTo>
                <a:cubicBezTo>
                  <a:pt x="103" y="50"/>
                  <a:pt x="102" y="50"/>
                  <a:pt x="102" y="50"/>
                </a:cubicBezTo>
                <a:cubicBezTo>
                  <a:pt x="86" y="57"/>
                  <a:pt x="69" y="63"/>
                  <a:pt x="53" y="70"/>
                </a:cubicBezTo>
                <a:cubicBezTo>
                  <a:pt x="45" y="73"/>
                  <a:pt x="37" y="77"/>
                  <a:pt x="29" y="80"/>
                </a:cubicBezTo>
                <a:cubicBezTo>
                  <a:pt x="27" y="81"/>
                  <a:pt x="25" y="81"/>
                  <a:pt x="24" y="82"/>
                </a:cubicBezTo>
                <a:cubicBezTo>
                  <a:pt x="36" y="76"/>
                  <a:pt x="48" y="70"/>
                  <a:pt x="60" y="64"/>
                </a:cubicBezTo>
                <a:cubicBezTo>
                  <a:pt x="76" y="56"/>
                  <a:pt x="93" y="51"/>
                  <a:pt x="108" y="42"/>
                </a:cubicBezTo>
                <a:close/>
                <a:moveTo>
                  <a:pt x="108" y="47"/>
                </a:moveTo>
                <a:cubicBezTo>
                  <a:pt x="108" y="47"/>
                  <a:pt x="108" y="47"/>
                  <a:pt x="108" y="48"/>
                </a:cubicBezTo>
                <a:cubicBezTo>
                  <a:pt x="109" y="47"/>
                  <a:pt x="109" y="47"/>
                  <a:pt x="110" y="47"/>
                </a:cubicBezTo>
                <a:cubicBezTo>
                  <a:pt x="113" y="45"/>
                  <a:pt x="109" y="47"/>
                  <a:pt x="108" y="47"/>
                </a:cubicBezTo>
                <a:close/>
                <a:moveTo>
                  <a:pt x="113" y="51"/>
                </a:moveTo>
                <a:cubicBezTo>
                  <a:pt x="114" y="51"/>
                  <a:pt x="114" y="51"/>
                  <a:pt x="114" y="51"/>
                </a:cubicBezTo>
                <a:cubicBezTo>
                  <a:pt x="115" y="51"/>
                  <a:pt x="115" y="50"/>
                  <a:pt x="115" y="50"/>
                </a:cubicBezTo>
                <a:cubicBezTo>
                  <a:pt x="116" y="52"/>
                  <a:pt x="117" y="54"/>
                  <a:pt x="117" y="55"/>
                </a:cubicBezTo>
                <a:cubicBezTo>
                  <a:pt x="117" y="56"/>
                  <a:pt x="117" y="56"/>
                  <a:pt x="116" y="56"/>
                </a:cubicBezTo>
                <a:cubicBezTo>
                  <a:pt x="116" y="56"/>
                  <a:pt x="116" y="56"/>
                  <a:pt x="115" y="56"/>
                </a:cubicBezTo>
                <a:cubicBezTo>
                  <a:pt x="115" y="57"/>
                  <a:pt x="114" y="57"/>
                  <a:pt x="114" y="57"/>
                </a:cubicBezTo>
                <a:cubicBezTo>
                  <a:pt x="113" y="57"/>
                  <a:pt x="111" y="58"/>
                  <a:pt x="110" y="59"/>
                </a:cubicBezTo>
                <a:cubicBezTo>
                  <a:pt x="106" y="60"/>
                  <a:pt x="102" y="62"/>
                  <a:pt x="98" y="63"/>
                </a:cubicBezTo>
                <a:cubicBezTo>
                  <a:pt x="97" y="64"/>
                  <a:pt x="96" y="64"/>
                  <a:pt x="94" y="65"/>
                </a:cubicBezTo>
                <a:cubicBezTo>
                  <a:pt x="94" y="65"/>
                  <a:pt x="93" y="65"/>
                  <a:pt x="93" y="65"/>
                </a:cubicBezTo>
                <a:cubicBezTo>
                  <a:pt x="84" y="69"/>
                  <a:pt x="75" y="72"/>
                  <a:pt x="66" y="75"/>
                </a:cubicBezTo>
                <a:cubicBezTo>
                  <a:pt x="52" y="80"/>
                  <a:pt x="38" y="87"/>
                  <a:pt x="24" y="92"/>
                </a:cubicBezTo>
                <a:cubicBezTo>
                  <a:pt x="21" y="93"/>
                  <a:pt x="19" y="94"/>
                  <a:pt x="16" y="95"/>
                </a:cubicBezTo>
                <a:cubicBezTo>
                  <a:pt x="13" y="97"/>
                  <a:pt x="13" y="96"/>
                  <a:pt x="15" y="95"/>
                </a:cubicBezTo>
                <a:cubicBezTo>
                  <a:pt x="16" y="94"/>
                  <a:pt x="18" y="93"/>
                  <a:pt x="19" y="93"/>
                </a:cubicBezTo>
                <a:cubicBezTo>
                  <a:pt x="26" y="89"/>
                  <a:pt x="32" y="85"/>
                  <a:pt x="39" y="82"/>
                </a:cubicBezTo>
                <a:cubicBezTo>
                  <a:pt x="53" y="77"/>
                  <a:pt x="65" y="71"/>
                  <a:pt x="78" y="65"/>
                </a:cubicBezTo>
                <a:cubicBezTo>
                  <a:pt x="90" y="61"/>
                  <a:pt x="102" y="57"/>
                  <a:pt x="113" y="51"/>
                </a:cubicBezTo>
                <a:close/>
                <a:moveTo>
                  <a:pt x="117" y="91"/>
                </a:moveTo>
                <a:cubicBezTo>
                  <a:pt x="107" y="96"/>
                  <a:pt x="97" y="101"/>
                  <a:pt x="87" y="107"/>
                </a:cubicBezTo>
                <a:cubicBezTo>
                  <a:pt x="80" y="110"/>
                  <a:pt x="73" y="114"/>
                  <a:pt x="66" y="117"/>
                </a:cubicBezTo>
                <a:cubicBezTo>
                  <a:pt x="67" y="116"/>
                  <a:pt x="68" y="116"/>
                  <a:pt x="69" y="115"/>
                </a:cubicBezTo>
                <a:cubicBezTo>
                  <a:pt x="74" y="111"/>
                  <a:pt x="80" y="108"/>
                  <a:pt x="85" y="105"/>
                </a:cubicBezTo>
                <a:cubicBezTo>
                  <a:pt x="87" y="104"/>
                  <a:pt x="89" y="104"/>
                  <a:pt x="90" y="103"/>
                </a:cubicBezTo>
                <a:cubicBezTo>
                  <a:pt x="91" y="102"/>
                  <a:pt x="92" y="102"/>
                  <a:pt x="93" y="102"/>
                </a:cubicBezTo>
                <a:cubicBezTo>
                  <a:pt x="100" y="98"/>
                  <a:pt x="108" y="95"/>
                  <a:pt x="115" y="91"/>
                </a:cubicBezTo>
                <a:cubicBezTo>
                  <a:pt x="116" y="91"/>
                  <a:pt x="117" y="91"/>
                  <a:pt x="117" y="90"/>
                </a:cubicBezTo>
                <a:cubicBezTo>
                  <a:pt x="117" y="91"/>
                  <a:pt x="117" y="91"/>
                  <a:pt x="117" y="91"/>
                </a:cubicBezTo>
                <a:close/>
                <a:moveTo>
                  <a:pt x="95" y="100"/>
                </a:moveTo>
                <a:cubicBezTo>
                  <a:pt x="97" y="99"/>
                  <a:pt x="100" y="98"/>
                  <a:pt x="102" y="97"/>
                </a:cubicBezTo>
                <a:cubicBezTo>
                  <a:pt x="104" y="96"/>
                  <a:pt x="106" y="95"/>
                  <a:pt x="108" y="94"/>
                </a:cubicBezTo>
                <a:cubicBezTo>
                  <a:pt x="104" y="96"/>
                  <a:pt x="99" y="98"/>
                  <a:pt x="95" y="100"/>
                </a:cubicBezTo>
                <a:close/>
                <a:moveTo>
                  <a:pt x="117" y="89"/>
                </a:moveTo>
                <a:cubicBezTo>
                  <a:pt x="117" y="89"/>
                  <a:pt x="117" y="90"/>
                  <a:pt x="116" y="90"/>
                </a:cubicBezTo>
                <a:cubicBezTo>
                  <a:pt x="116" y="90"/>
                  <a:pt x="116" y="90"/>
                  <a:pt x="115" y="90"/>
                </a:cubicBezTo>
                <a:cubicBezTo>
                  <a:pt x="115" y="91"/>
                  <a:pt x="114" y="91"/>
                  <a:pt x="114" y="91"/>
                </a:cubicBezTo>
                <a:cubicBezTo>
                  <a:pt x="113" y="92"/>
                  <a:pt x="112" y="92"/>
                  <a:pt x="111" y="93"/>
                </a:cubicBezTo>
                <a:cubicBezTo>
                  <a:pt x="109" y="93"/>
                  <a:pt x="107" y="94"/>
                  <a:pt x="105" y="95"/>
                </a:cubicBezTo>
                <a:cubicBezTo>
                  <a:pt x="100" y="96"/>
                  <a:pt x="96" y="98"/>
                  <a:pt x="92" y="101"/>
                </a:cubicBezTo>
                <a:cubicBezTo>
                  <a:pt x="91" y="101"/>
                  <a:pt x="90" y="102"/>
                  <a:pt x="88" y="103"/>
                </a:cubicBezTo>
                <a:cubicBezTo>
                  <a:pt x="85" y="104"/>
                  <a:pt x="82" y="106"/>
                  <a:pt x="79" y="107"/>
                </a:cubicBezTo>
                <a:cubicBezTo>
                  <a:pt x="72" y="110"/>
                  <a:pt x="66" y="113"/>
                  <a:pt x="60" y="116"/>
                </a:cubicBezTo>
                <a:cubicBezTo>
                  <a:pt x="56" y="117"/>
                  <a:pt x="53" y="119"/>
                  <a:pt x="50" y="120"/>
                </a:cubicBezTo>
                <a:cubicBezTo>
                  <a:pt x="48" y="121"/>
                  <a:pt x="46" y="122"/>
                  <a:pt x="44" y="123"/>
                </a:cubicBezTo>
                <a:cubicBezTo>
                  <a:pt x="40" y="124"/>
                  <a:pt x="45" y="122"/>
                  <a:pt x="45" y="122"/>
                </a:cubicBezTo>
                <a:cubicBezTo>
                  <a:pt x="48" y="120"/>
                  <a:pt x="51" y="118"/>
                  <a:pt x="53" y="116"/>
                </a:cubicBezTo>
                <a:cubicBezTo>
                  <a:pt x="56" y="114"/>
                  <a:pt x="59" y="113"/>
                  <a:pt x="63" y="111"/>
                </a:cubicBezTo>
                <a:cubicBezTo>
                  <a:pt x="69" y="107"/>
                  <a:pt x="76" y="104"/>
                  <a:pt x="83" y="101"/>
                </a:cubicBezTo>
                <a:cubicBezTo>
                  <a:pt x="83" y="100"/>
                  <a:pt x="84" y="100"/>
                  <a:pt x="84" y="100"/>
                </a:cubicBezTo>
                <a:cubicBezTo>
                  <a:pt x="96" y="96"/>
                  <a:pt x="107" y="91"/>
                  <a:pt x="118" y="86"/>
                </a:cubicBezTo>
                <a:cubicBezTo>
                  <a:pt x="118" y="87"/>
                  <a:pt x="118" y="88"/>
                  <a:pt x="117" y="89"/>
                </a:cubicBezTo>
                <a:close/>
                <a:moveTo>
                  <a:pt x="118" y="85"/>
                </a:moveTo>
                <a:cubicBezTo>
                  <a:pt x="108" y="89"/>
                  <a:pt x="98" y="93"/>
                  <a:pt x="88" y="98"/>
                </a:cubicBezTo>
                <a:cubicBezTo>
                  <a:pt x="81" y="100"/>
                  <a:pt x="74" y="103"/>
                  <a:pt x="67" y="106"/>
                </a:cubicBezTo>
                <a:cubicBezTo>
                  <a:pt x="61" y="108"/>
                  <a:pt x="55" y="111"/>
                  <a:pt x="49" y="114"/>
                </a:cubicBezTo>
                <a:cubicBezTo>
                  <a:pt x="46" y="115"/>
                  <a:pt x="43" y="117"/>
                  <a:pt x="40" y="118"/>
                </a:cubicBezTo>
                <a:cubicBezTo>
                  <a:pt x="38" y="119"/>
                  <a:pt x="36" y="120"/>
                  <a:pt x="34" y="121"/>
                </a:cubicBezTo>
                <a:cubicBezTo>
                  <a:pt x="35" y="121"/>
                  <a:pt x="37" y="119"/>
                  <a:pt x="37" y="118"/>
                </a:cubicBezTo>
                <a:cubicBezTo>
                  <a:pt x="43" y="113"/>
                  <a:pt x="50" y="111"/>
                  <a:pt x="56" y="108"/>
                </a:cubicBezTo>
                <a:cubicBezTo>
                  <a:pt x="58" y="106"/>
                  <a:pt x="60" y="105"/>
                  <a:pt x="63" y="104"/>
                </a:cubicBezTo>
                <a:cubicBezTo>
                  <a:pt x="68" y="102"/>
                  <a:pt x="73" y="100"/>
                  <a:pt x="78" y="98"/>
                </a:cubicBezTo>
                <a:cubicBezTo>
                  <a:pt x="78" y="98"/>
                  <a:pt x="79" y="97"/>
                  <a:pt x="79" y="97"/>
                </a:cubicBezTo>
                <a:cubicBezTo>
                  <a:pt x="88" y="94"/>
                  <a:pt x="97" y="90"/>
                  <a:pt x="106" y="86"/>
                </a:cubicBezTo>
                <a:cubicBezTo>
                  <a:pt x="108" y="85"/>
                  <a:pt x="111" y="84"/>
                  <a:pt x="113" y="83"/>
                </a:cubicBezTo>
                <a:cubicBezTo>
                  <a:pt x="115" y="82"/>
                  <a:pt x="117" y="81"/>
                  <a:pt x="119" y="80"/>
                </a:cubicBezTo>
                <a:cubicBezTo>
                  <a:pt x="119" y="82"/>
                  <a:pt x="118" y="83"/>
                  <a:pt x="118" y="85"/>
                </a:cubicBezTo>
                <a:close/>
                <a:moveTo>
                  <a:pt x="30" y="119"/>
                </a:moveTo>
                <a:cubicBezTo>
                  <a:pt x="39" y="115"/>
                  <a:pt x="47" y="111"/>
                  <a:pt x="56" y="107"/>
                </a:cubicBezTo>
                <a:cubicBezTo>
                  <a:pt x="55" y="108"/>
                  <a:pt x="53" y="109"/>
                  <a:pt x="52" y="110"/>
                </a:cubicBezTo>
                <a:cubicBezTo>
                  <a:pt x="48" y="112"/>
                  <a:pt x="44" y="113"/>
                  <a:pt x="41" y="115"/>
                </a:cubicBezTo>
                <a:cubicBezTo>
                  <a:pt x="38" y="116"/>
                  <a:pt x="36" y="119"/>
                  <a:pt x="33" y="121"/>
                </a:cubicBezTo>
                <a:cubicBezTo>
                  <a:pt x="32" y="120"/>
                  <a:pt x="31" y="120"/>
                  <a:pt x="30" y="119"/>
                </a:cubicBezTo>
                <a:close/>
                <a:moveTo>
                  <a:pt x="25" y="115"/>
                </a:moveTo>
                <a:cubicBezTo>
                  <a:pt x="32" y="113"/>
                  <a:pt x="39" y="108"/>
                  <a:pt x="45" y="105"/>
                </a:cubicBezTo>
                <a:cubicBezTo>
                  <a:pt x="54" y="101"/>
                  <a:pt x="63" y="98"/>
                  <a:pt x="72" y="94"/>
                </a:cubicBezTo>
                <a:cubicBezTo>
                  <a:pt x="80" y="91"/>
                  <a:pt x="88" y="88"/>
                  <a:pt x="96" y="84"/>
                </a:cubicBezTo>
                <a:cubicBezTo>
                  <a:pt x="93" y="86"/>
                  <a:pt x="90" y="88"/>
                  <a:pt x="86" y="89"/>
                </a:cubicBezTo>
                <a:cubicBezTo>
                  <a:pt x="81" y="92"/>
                  <a:pt x="75" y="94"/>
                  <a:pt x="70" y="96"/>
                </a:cubicBezTo>
                <a:cubicBezTo>
                  <a:pt x="62" y="99"/>
                  <a:pt x="53" y="102"/>
                  <a:pt x="46" y="107"/>
                </a:cubicBezTo>
                <a:cubicBezTo>
                  <a:pt x="40" y="110"/>
                  <a:pt x="33" y="113"/>
                  <a:pt x="29" y="118"/>
                </a:cubicBezTo>
                <a:cubicBezTo>
                  <a:pt x="28" y="117"/>
                  <a:pt x="27" y="116"/>
                  <a:pt x="25" y="115"/>
                </a:cubicBezTo>
                <a:close/>
                <a:moveTo>
                  <a:pt x="91" y="92"/>
                </a:moveTo>
                <a:cubicBezTo>
                  <a:pt x="93" y="92"/>
                  <a:pt x="94" y="91"/>
                  <a:pt x="95" y="91"/>
                </a:cubicBezTo>
                <a:cubicBezTo>
                  <a:pt x="94" y="91"/>
                  <a:pt x="93" y="92"/>
                  <a:pt x="91" y="92"/>
                </a:cubicBezTo>
                <a:close/>
                <a:moveTo>
                  <a:pt x="113" y="82"/>
                </a:moveTo>
                <a:cubicBezTo>
                  <a:pt x="114" y="82"/>
                  <a:pt x="115" y="81"/>
                  <a:pt x="115" y="81"/>
                </a:cubicBezTo>
                <a:cubicBezTo>
                  <a:pt x="122" y="77"/>
                  <a:pt x="115" y="81"/>
                  <a:pt x="114" y="82"/>
                </a:cubicBezTo>
                <a:cubicBezTo>
                  <a:pt x="114" y="82"/>
                  <a:pt x="114" y="82"/>
                  <a:pt x="113" y="82"/>
                </a:cubicBezTo>
                <a:close/>
                <a:moveTo>
                  <a:pt x="111" y="83"/>
                </a:moveTo>
                <a:cubicBezTo>
                  <a:pt x="110" y="83"/>
                  <a:pt x="108" y="84"/>
                  <a:pt x="106" y="85"/>
                </a:cubicBezTo>
                <a:cubicBezTo>
                  <a:pt x="105" y="86"/>
                  <a:pt x="103" y="86"/>
                  <a:pt x="102" y="87"/>
                </a:cubicBezTo>
                <a:cubicBezTo>
                  <a:pt x="94" y="90"/>
                  <a:pt x="86" y="94"/>
                  <a:pt x="79" y="97"/>
                </a:cubicBezTo>
                <a:cubicBezTo>
                  <a:pt x="77" y="97"/>
                  <a:pt x="76" y="98"/>
                  <a:pt x="75" y="98"/>
                </a:cubicBezTo>
                <a:cubicBezTo>
                  <a:pt x="71" y="100"/>
                  <a:pt x="67" y="101"/>
                  <a:pt x="63" y="103"/>
                </a:cubicBezTo>
                <a:cubicBezTo>
                  <a:pt x="63" y="103"/>
                  <a:pt x="62" y="103"/>
                  <a:pt x="62" y="104"/>
                </a:cubicBezTo>
                <a:cubicBezTo>
                  <a:pt x="53" y="107"/>
                  <a:pt x="45" y="111"/>
                  <a:pt x="37" y="115"/>
                </a:cubicBezTo>
                <a:cubicBezTo>
                  <a:pt x="35" y="115"/>
                  <a:pt x="34" y="116"/>
                  <a:pt x="32" y="117"/>
                </a:cubicBezTo>
                <a:cubicBezTo>
                  <a:pt x="29" y="119"/>
                  <a:pt x="32" y="116"/>
                  <a:pt x="33" y="116"/>
                </a:cubicBezTo>
                <a:cubicBezTo>
                  <a:pt x="35" y="114"/>
                  <a:pt x="37" y="113"/>
                  <a:pt x="40" y="112"/>
                </a:cubicBezTo>
                <a:cubicBezTo>
                  <a:pt x="46" y="108"/>
                  <a:pt x="52" y="104"/>
                  <a:pt x="58" y="102"/>
                </a:cubicBezTo>
                <a:cubicBezTo>
                  <a:pt x="66" y="98"/>
                  <a:pt x="73" y="95"/>
                  <a:pt x="80" y="93"/>
                </a:cubicBezTo>
                <a:cubicBezTo>
                  <a:pt x="87" y="90"/>
                  <a:pt x="92" y="87"/>
                  <a:pt x="99" y="84"/>
                </a:cubicBezTo>
                <a:cubicBezTo>
                  <a:pt x="101" y="83"/>
                  <a:pt x="103" y="82"/>
                  <a:pt x="106" y="81"/>
                </a:cubicBezTo>
                <a:cubicBezTo>
                  <a:pt x="110" y="79"/>
                  <a:pt x="115" y="77"/>
                  <a:pt x="119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9" y="76"/>
                  <a:pt x="119" y="77"/>
                  <a:pt x="119" y="79"/>
                </a:cubicBezTo>
                <a:cubicBezTo>
                  <a:pt x="116" y="80"/>
                  <a:pt x="114" y="81"/>
                  <a:pt x="111" y="83"/>
                </a:cubicBezTo>
                <a:close/>
                <a:moveTo>
                  <a:pt x="119" y="73"/>
                </a:moveTo>
                <a:cubicBezTo>
                  <a:pt x="115" y="74"/>
                  <a:pt x="112" y="76"/>
                  <a:pt x="110" y="78"/>
                </a:cubicBezTo>
                <a:cubicBezTo>
                  <a:pt x="109" y="78"/>
                  <a:pt x="108" y="79"/>
                  <a:pt x="107" y="79"/>
                </a:cubicBezTo>
                <a:cubicBezTo>
                  <a:pt x="104" y="81"/>
                  <a:pt x="101" y="82"/>
                  <a:pt x="98" y="83"/>
                </a:cubicBezTo>
                <a:cubicBezTo>
                  <a:pt x="84" y="88"/>
                  <a:pt x="70" y="94"/>
                  <a:pt x="56" y="100"/>
                </a:cubicBezTo>
                <a:cubicBezTo>
                  <a:pt x="50" y="102"/>
                  <a:pt x="44" y="105"/>
                  <a:pt x="38" y="108"/>
                </a:cubicBezTo>
                <a:cubicBezTo>
                  <a:pt x="36" y="109"/>
                  <a:pt x="33" y="111"/>
                  <a:pt x="30" y="112"/>
                </a:cubicBezTo>
                <a:cubicBezTo>
                  <a:pt x="29" y="113"/>
                  <a:pt x="23" y="116"/>
                  <a:pt x="27" y="113"/>
                </a:cubicBezTo>
                <a:cubicBezTo>
                  <a:pt x="28" y="112"/>
                  <a:pt x="30" y="111"/>
                  <a:pt x="32" y="110"/>
                </a:cubicBezTo>
                <a:cubicBezTo>
                  <a:pt x="45" y="103"/>
                  <a:pt x="58" y="96"/>
                  <a:pt x="71" y="90"/>
                </a:cubicBezTo>
                <a:cubicBezTo>
                  <a:pt x="74" y="89"/>
                  <a:pt x="76" y="87"/>
                  <a:pt x="79" y="86"/>
                </a:cubicBezTo>
                <a:cubicBezTo>
                  <a:pt x="85" y="84"/>
                  <a:pt x="90" y="81"/>
                  <a:pt x="95" y="79"/>
                </a:cubicBezTo>
                <a:cubicBezTo>
                  <a:pt x="103" y="75"/>
                  <a:pt x="112" y="73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70"/>
                  <a:pt x="119" y="72"/>
                  <a:pt x="119" y="74"/>
                </a:cubicBezTo>
                <a:cubicBezTo>
                  <a:pt x="119" y="74"/>
                  <a:pt x="119" y="73"/>
                  <a:pt x="119" y="73"/>
                </a:cubicBezTo>
                <a:close/>
                <a:moveTo>
                  <a:pt x="94" y="79"/>
                </a:moveTo>
                <a:cubicBezTo>
                  <a:pt x="98" y="77"/>
                  <a:pt x="103" y="75"/>
                  <a:pt x="108" y="73"/>
                </a:cubicBezTo>
                <a:cubicBezTo>
                  <a:pt x="108" y="73"/>
                  <a:pt x="108" y="73"/>
                  <a:pt x="107" y="73"/>
                </a:cubicBezTo>
                <a:cubicBezTo>
                  <a:pt x="103" y="75"/>
                  <a:pt x="98" y="77"/>
                  <a:pt x="94" y="79"/>
                </a:cubicBezTo>
                <a:close/>
                <a:moveTo>
                  <a:pt x="119" y="67"/>
                </a:moveTo>
                <a:cubicBezTo>
                  <a:pt x="119" y="67"/>
                  <a:pt x="119" y="67"/>
                  <a:pt x="119" y="67"/>
                </a:cubicBezTo>
                <a:cubicBezTo>
                  <a:pt x="111" y="71"/>
                  <a:pt x="103" y="74"/>
                  <a:pt x="96" y="77"/>
                </a:cubicBezTo>
                <a:cubicBezTo>
                  <a:pt x="89" y="80"/>
                  <a:pt x="82" y="84"/>
                  <a:pt x="76" y="87"/>
                </a:cubicBezTo>
                <a:cubicBezTo>
                  <a:pt x="65" y="91"/>
                  <a:pt x="55" y="95"/>
                  <a:pt x="44" y="100"/>
                </a:cubicBezTo>
                <a:cubicBezTo>
                  <a:pt x="38" y="102"/>
                  <a:pt x="32" y="106"/>
                  <a:pt x="26" y="109"/>
                </a:cubicBezTo>
                <a:cubicBezTo>
                  <a:pt x="24" y="109"/>
                  <a:pt x="23" y="109"/>
                  <a:pt x="22" y="110"/>
                </a:cubicBezTo>
                <a:cubicBezTo>
                  <a:pt x="23" y="109"/>
                  <a:pt x="25" y="108"/>
                  <a:pt x="26" y="107"/>
                </a:cubicBezTo>
                <a:cubicBezTo>
                  <a:pt x="29" y="105"/>
                  <a:pt x="32" y="104"/>
                  <a:pt x="36" y="102"/>
                </a:cubicBezTo>
                <a:cubicBezTo>
                  <a:pt x="48" y="96"/>
                  <a:pt x="61" y="89"/>
                  <a:pt x="73" y="83"/>
                </a:cubicBezTo>
                <a:cubicBezTo>
                  <a:pt x="88" y="77"/>
                  <a:pt x="102" y="71"/>
                  <a:pt x="116" y="65"/>
                </a:cubicBezTo>
                <a:cubicBezTo>
                  <a:pt x="117" y="65"/>
                  <a:pt x="117" y="65"/>
                  <a:pt x="117" y="64"/>
                </a:cubicBezTo>
                <a:cubicBezTo>
                  <a:pt x="118" y="64"/>
                  <a:pt x="118" y="64"/>
                  <a:pt x="119" y="64"/>
                </a:cubicBezTo>
                <a:cubicBezTo>
                  <a:pt x="119" y="65"/>
                  <a:pt x="119" y="66"/>
                  <a:pt x="119" y="67"/>
                </a:cubicBezTo>
                <a:close/>
                <a:moveTo>
                  <a:pt x="86" y="77"/>
                </a:moveTo>
                <a:cubicBezTo>
                  <a:pt x="89" y="76"/>
                  <a:pt x="92" y="74"/>
                  <a:pt x="95" y="73"/>
                </a:cubicBezTo>
                <a:cubicBezTo>
                  <a:pt x="99" y="71"/>
                  <a:pt x="103" y="70"/>
                  <a:pt x="107" y="68"/>
                </a:cubicBezTo>
                <a:cubicBezTo>
                  <a:pt x="109" y="67"/>
                  <a:pt x="110" y="67"/>
                  <a:pt x="112" y="66"/>
                </a:cubicBezTo>
                <a:cubicBezTo>
                  <a:pt x="112" y="66"/>
                  <a:pt x="112" y="66"/>
                  <a:pt x="112" y="66"/>
                </a:cubicBezTo>
                <a:cubicBezTo>
                  <a:pt x="104" y="70"/>
                  <a:pt x="95" y="74"/>
                  <a:pt x="86" y="77"/>
                </a:cubicBezTo>
                <a:close/>
                <a:moveTo>
                  <a:pt x="73" y="82"/>
                </a:moveTo>
                <a:cubicBezTo>
                  <a:pt x="73" y="82"/>
                  <a:pt x="73" y="83"/>
                  <a:pt x="73" y="83"/>
                </a:cubicBezTo>
                <a:cubicBezTo>
                  <a:pt x="59" y="88"/>
                  <a:pt x="46" y="94"/>
                  <a:pt x="32" y="100"/>
                </a:cubicBezTo>
                <a:cubicBezTo>
                  <a:pt x="29" y="102"/>
                  <a:pt x="25" y="103"/>
                  <a:pt x="21" y="105"/>
                </a:cubicBezTo>
                <a:cubicBezTo>
                  <a:pt x="20" y="105"/>
                  <a:pt x="19" y="106"/>
                  <a:pt x="18" y="106"/>
                </a:cubicBezTo>
                <a:cubicBezTo>
                  <a:pt x="19" y="105"/>
                  <a:pt x="21" y="104"/>
                  <a:pt x="22" y="104"/>
                </a:cubicBezTo>
                <a:cubicBezTo>
                  <a:pt x="29" y="100"/>
                  <a:pt x="35" y="96"/>
                  <a:pt x="42" y="93"/>
                </a:cubicBezTo>
                <a:cubicBezTo>
                  <a:pt x="55" y="85"/>
                  <a:pt x="70" y="79"/>
                  <a:pt x="84" y="73"/>
                </a:cubicBezTo>
                <a:cubicBezTo>
                  <a:pt x="91" y="71"/>
                  <a:pt x="97" y="68"/>
                  <a:pt x="103" y="65"/>
                </a:cubicBezTo>
                <a:cubicBezTo>
                  <a:pt x="106" y="64"/>
                  <a:pt x="110" y="63"/>
                  <a:pt x="113" y="61"/>
                </a:cubicBezTo>
                <a:cubicBezTo>
                  <a:pt x="113" y="61"/>
                  <a:pt x="113" y="61"/>
                  <a:pt x="113" y="60"/>
                </a:cubicBezTo>
                <a:cubicBezTo>
                  <a:pt x="115" y="60"/>
                  <a:pt x="116" y="59"/>
                  <a:pt x="118" y="58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8" y="60"/>
                  <a:pt x="118" y="61"/>
                  <a:pt x="119" y="63"/>
                </a:cubicBezTo>
                <a:cubicBezTo>
                  <a:pt x="103" y="68"/>
                  <a:pt x="88" y="75"/>
                  <a:pt x="73" y="82"/>
                </a:cubicBezTo>
                <a:close/>
                <a:moveTo>
                  <a:pt x="118" y="58"/>
                </a:moveTo>
                <a:cubicBezTo>
                  <a:pt x="118" y="58"/>
                  <a:pt x="117" y="58"/>
                  <a:pt x="117" y="58"/>
                </a:cubicBezTo>
                <a:cubicBezTo>
                  <a:pt x="116" y="58"/>
                  <a:pt x="115" y="59"/>
                  <a:pt x="113" y="60"/>
                </a:cubicBezTo>
                <a:cubicBezTo>
                  <a:pt x="112" y="60"/>
                  <a:pt x="110" y="61"/>
                  <a:pt x="109" y="61"/>
                </a:cubicBezTo>
                <a:cubicBezTo>
                  <a:pt x="96" y="66"/>
                  <a:pt x="82" y="71"/>
                  <a:pt x="70" y="77"/>
                </a:cubicBezTo>
                <a:cubicBezTo>
                  <a:pt x="56" y="84"/>
                  <a:pt x="42" y="89"/>
                  <a:pt x="29" y="95"/>
                </a:cubicBezTo>
                <a:cubicBezTo>
                  <a:pt x="25" y="97"/>
                  <a:pt x="22" y="99"/>
                  <a:pt x="18" y="100"/>
                </a:cubicBezTo>
                <a:cubicBezTo>
                  <a:pt x="17" y="100"/>
                  <a:pt x="15" y="100"/>
                  <a:pt x="14" y="101"/>
                </a:cubicBezTo>
                <a:cubicBezTo>
                  <a:pt x="15" y="100"/>
                  <a:pt x="17" y="99"/>
                  <a:pt x="18" y="98"/>
                </a:cubicBezTo>
                <a:cubicBezTo>
                  <a:pt x="25" y="95"/>
                  <a:pt x="32" y="92"/>
                  <a:pt x="39" y="88"/>
                </a:cubicBezTo>
                <a:cubicBezTo>
                  <a:pt x="54" y="81"/>
                  <a:pt x="69" y="76"/>
                  <a:pt x="84" y="70"/>
                </a:cubicBezTo>
                <a:cubicBezTo>
                  <a:pt x="91" y="67"/>
                  <a:pt x="97" y="64"/>
                  <a:pt x="104" y="62"/>
                </a:cubicBezTo>
                <a:cubicBezTo>
                  <a:pt x="107" y="61"/>
                  <a:pt x="109" y="60"/>
                  <a:pt x="112" y="59"/>
                </a:cubicBezTo>
                <a:cubicBezTo>
                  <a:pt x="113" y="58"/>
                  <a:pt x="114" y="58"/>
                  <a:pt x="115" y="57"/>
                </a:cubicBezTo>
                <a:cubicBezTo>
                  <a:pt x="116" y="57"/>
                  <a:pt x="116" y="57"/>
                  <a:pt x="117" y="56"/>
                </a:cubicBezTo>
                <a:cubicBezTo>
                  <a:pt x="117" y="57"/>
                  <a:pt x="117" y="57"/>
                  <a:pt x="118" y="58"/>
                </a:cubicBezTo>
                <a:close/>
                <a:moveTo>
                  <a:pt x="22" y="111"/>
                </a:moveTo>
                <a:cubicBezTo>
                  <a:pt x="22" y="111"/>
                  <a:pt x="22" y="111"/>
                  <a:pt x="22" y="111"/>
                </a:cubicBezTo>
                <a:cubicBezTo>
                  <a:pt x="29" y="108"/>
                  <a:pt x="37" y="104"/>
                  <a:pt x="45" y="100"/>
                </a:cubicBezTo>
                <a:cubicBezTo>
                  <a:pt x="50" y="98"/>
                  <a:pt x="56" y="96"/>
                  <a:pt x="62" y="93"/>
                </a:cubicBezTo>
                <a:cubicBezTo>
                  <a:pt x="56" y="96"/>
                  <a:pt x="50" y="99"/>
                  <a:pt x="45" y="102"/>
                </a:cubicBezTo>
                <a:cubicBezTo>
                  <a:pt x="38" y="106"/>
                  <a:pt x="30" y="109"/>
                  <a:pt x="24" y="114"/>
                </a:cubicBezTo>
                <a:cubicBezTo>
                  <a:pt x="24" y="113"/>
                  <a:pt x="23" y="112"/>
                  <a:pt x="22" y="111"/>
                </a:cubicBezTo>
                <a:close/>
                <a:moveTo>
                  <a:pt x="35" y="122"/>
                </a:moveTo>
                <a:cubicBezTo>
                  <a:pt x="40" y="120"/>
                  <a:pt x="46" y="116"/>
                  <a:pt x="51" y="114"/>
                </a:cubicBezTo>
                <a:cubicBezTo>
                  <a:pt x="59" y="110"/>
                  <a:pt x="67" y="107"/>
                  <a:pt x="75" y="103"/>
                </a:cubicBezTo>
                <a:cubicBezTo>
                  <a:pt x="70" y="106"/>
                  <a:pt x="64" y="109"/>
                  <a:pt x="59" y="112"/>
                </a:cubicBezTo>
                <a:cubicBezTo>
                  <a:pt x="57" y="114"/>
                  <a:pt x="54" y="115"/>
                  <a:pt x="52" y="117"/>
                </a:cubicBezTo>
                <a:cubicBezTo>
                  <a:pt x="48" y="120"/>
                  <a:pt x="44" y="121"/>
                  <a:pt x="41" y="124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41" y="124"/>
                  <a:pt x="40" y="124"/>
                </a:cubicBezTo>
                <a:cubicBezTo>
                  <a:pt x="38" y="123"/>
                  <a:pt x="37" y="123"/>
                  <a:pt x="35" y="122"/>
                </a:cubicBezTo>
                <a:close/>
                <a:moveTo>
                  <a:pt x="43" y="124"/>
                </a:moveTo>
                <a:cubicBezTo>
                  <a:pt x="50" y="121"/>
                  <a:pt x="57" y="117"/>
                  <a:pt x="64" y="114"/>
                </a:cubicBezTo>
                <a:cubicBezTo>
                  <a:pt x="70" y="111"/>
                  <a:pt x="77" y="109"/>
                  <a:pt x="83" y="106"/>
                </a:cubicBezTo>
                <a:cubicBezTo>
                  <a:pt x="78" y="109"/>
                  <a:pt x="73" y="112"/>
                  <a:pt x="68" y="114"/>
                </a:cubicBezTo>
                <a:cubicBezTo>
                  <a:pt x="66" y="116"/>
                  <a:pt x="63" y="118"/>
                  <a:pt x="61" y="120"/>
                </a:cubicBezTo>
                <a:cubicBezTo>
                  <a:pt x="59" y="121"/>
                  <a:pt x="58" y="122"/>
                  <a:pt x="56" y="123"/>
                </a:cubicBezTo>
                <a:cubicBezTo>
                  <a:pt x="52" y="124"/>
                  <a:pt x="47" y="124"/>
                  <a:pt x="43" y="124"/>
                </a:cubicBezTo>
                <a:close/>
                <a:moveTo>
                  <a:pt x="115" y="97"/>
                </a:moveTo>
                <a:cubicBezTo>
                  <a:pt x="115" y="99"/>
                  <a:pt x="114" y="100"/>
                  <a:pt x="114" y="101"/>
                </a:cubicBezTo>
                <a:cubicBezTo>
                  <a:pt x="112" y="102"/>
                  <a:pt x="110" y="103"/>
                  <a:pt x="107" y="104"/>
                </a:cubicBezTo>
                <a:cubicBezTo>
                  <a:pt x="100" y="108"/>
                  <a:pt x="93" y="111"/>
                  <a:pt x="85" y="115"/>
                </a:cubicBezTo>
                <a:cubicBezTo>
                  <a:pt x="81" y="117"/>
                  <a:pt x="77" y="119"/>
                  <a:pt x="73" y="122"/>
                </a:cubicBezTo>
                <a:cubicBezTo>
                  <a:pt x="69" y="124"/>
                  <a:pt x="74" y="120"/>
                  <a:pt x="75" y="120"/>
                </a:cubicBezTo>
                <a:cubicBezTo>
                  <a:pt x="77" y="119"/>
                  <a:pt x="79" y="118"/>
                  <a:pt x="81" y="116"/>
                </a:cubicBezTo>
                <a:cubicBezTo>
                  <a:pt x="86" y="113"/>
                  <a:pt x="92" y="110"/>
                  <a:pt x="98" y="107"/>
                </a:cubicBezTo>
                <a:cubicBezTo>
                  <a:pt x="104" y="104"/>
                  <a:pt x="110" y="101"/>
                  <a:pt x="115" y="97"/>
                </a:cubicBezTo>
                <a:close/>
                <a:moveTo>
                  <a:pt x="108" y="11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103" y="115"/>
                  <a:pt x="99" y="118"/>
                  <a:pt x="94" y="120"/>
                </a:cubicBezTo>
                <a:cubicBezTo>
                  <a:pt x="92" y="122"/>
                  <a:pt x="90" y="123"/>
                  <a:pt x="87" y="124"/>
                </a:cubicBezTo>
                <a:cubicBezTo>
                  <a:pt x="86" y="125"/>
                  <a:pt x="85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6" y="124"/>
                  <a:pt x="86" y="124"/>
                </a:cubicBezTo>
                <a:cubicBezTo>
                  <a:pt x="95" y="118"/>
                  <a:pt x="104" y="113"/>
                  <a:pt x="111" y="107"/>
                </a:cubicBezTo>
                <a:cubicBezTo>
                  <a:pt x="110" y="109"/>
                  <a:pt x="109" y="111"/>
                  <a:pt x="108" y="112"/>
                </a:cubicBezTo>
                <a:close/>
                <a:moveTo>
                  <a:pt x="77" y="125"/>
                </a:moveTo>
                <a:cubicBezTo>
                  <a:pt x="82" y="124"/>
                  <a:pt x="87" y="121"/>
                  <a:pt x="91" y="119"/>
                </a:cubicBezTo>
                <a:cubicBezTo>
                  <a:pt x="95" y="116"/>
                  <a:pt x="100" y="114"/>
                  <a:pt x="104" y="112"/>
                </a:cubicBezTo>
                <a:cubicBezTo>
                  <a:pt x="101" y="113"/>
                  <a:pt x="99" y="115"/>
                  <a:pt x="96" y="117"/>
                </a:cubicBezTo>
                <a:cubicBezTo>
                  <a:pt x="92" y="120"/>
                  <a:pt x="86" y="122"/>
                  <a:pt x="82" y="126"/>
                </a:cubicBezTo>
                <a:cubicBezTo>
                  <a:pt x="80" y="126"/>
                  <a:pt x="79" y="126"/>
                  <a:pt x="77" y="125"/>
                </a:cubicBezTo>
                <a:close/>
                <a:moveTo>
                  <a:pt x="71" y="123"/>
                </a:moveTo>
                <a:cubicBezTo>
                  <a:pt x="81" y="118"/>
                  <a:pt x="92" y="113"/>
                  <a:pt x="102" y="108"/>
                </a:cubicBezTo>
                <a:cubicBezTo>
                  <a:pt x="101" y="109"/>
                  <a:pt x="99" y="110"/>
                  <a:pt x="97" y="111"/>
                </a:cubicBezTo>
                <a:cubicBezTo>
                  <a:pt x="90" y="116"/>
                  <a:pt x="83" y="120"/>
                  <a:pt x="75" y="125"/>
                </a:cubicBezTo>
                <a:cubicBezTo>
                  <a:pt x="74" y="125"/>
                  <a:pt x="72" y="124"/>
                  <a:pt x="71" y="123"/>
                </a:cubicBezTo>
                <a:close/>
                <a:moveTo>
                  <a:pt x="111" y="106"/>
                </a:moveTo>
                <a:cubicBezTo>
                  <a:pt x="104" y="112"/>
                  <a:pt x="96" y="115"/>
                  <a:pt x="88" y="120"/>
                </a:cubicBezTo>
                <a:cubicBezTo>
                  <a:pt x="85" y="122"/>
                  <a:pt x="79" y="124"/>
                  <a:pt x="77" y="125"/>
                </a:cubicBezTo>
                <a:cubicBezTo>
                  <a:pt x="82" y="122"/>
                  <a:pt x="86" y="119"/>
                  <a:pt x="91" y="116"/>
                </a:cubicBezTo>
                <a:cubicBezTo>
                  <a:pt x="95" y="113"/>
                  <a:pt x="99" y="111"/>
                  <a:pt x="104" y="108"/>
                </a:cubicBezTo>
                <a:cubicBezTo>
                  <a:pt x="105" y="107"/>
                  <a:pt x="107" y="106"/>
                  <a:pt x="108" y="105"/>
                </a:cubicBezTo>
                <a:cubicBezTo>
                  <a:pt x="109" y="105"/>
                  <a:pt x="109" y="105"/>
                  <a:pt x="109" y="104"/>
                </a:cubicBezTo>
                <a:cubicBezTo>
                  <a:pt x="111" y="104"/>
                  <a:pt x="112" y="103"/>
                  <a:pt x="113" y="102"/>
                </a:cubicBezTo>
                <a:cubicBezTo>
                  <a:pt x="113" y="104"/>
                  <a:pt x="112" y="105"/>
                  <a:pt x="112" y="106"/>
                </a:cubicBezTo>
                <a:cubicBezTo>
                  <a:pt x="112" y="106"/>
                  <a:pt x="111" y="106"/>
                  <a:pt x="111" y="106"/>
                </a:cubicBezTo>
                <a:close/>
                <a:moveTo>
                  <a:pt x="70" y="123"/>
                </a:moveTo>
                <a:cubicBezTo>
                  <a:pt x="69" y="122"/>
                  <a:pt x="67" y="122"/>
                  <a:pt x="66" y="121"/>
                </a:cubicBezTo>
                <a:cubicBezTo>
                  <a:pt x="72" y="118"/>
                  <a:pt x="79" y="116"/>
                  <a:pt x="85" y="113"/>
                </a:cubicBezTo>
                <a:cubicBezTo>
                  <a:pt x="80" y="116"/>
                  <a:pt x="75" y="119"/>
                  <a:pt x="70" y="123"/>
                </a:cubicBezTo>
                <a:close/>
                <a:moveTo>
                  <a:pt x="85" y="126"/>
                </a:moveTo>
                <a:cubicBezTo>
                  <a:pt x="91" y="124"/>
                  <a:pt x="97" y="119"/>
                  <a:pt x="103" y="116"/>
                </a:cubicBezTo>
                <a:cubicBezTo>
                  <a:pt x="104" y="115"/>
                  <a:pt x="105" y="115"/>
                  <a:pt x="106" y="114"/>
                </a:cubicBezTo>
                <a:cubicBezTo>
                  <a:pt x="107" y="113"/>
                  <a:pt x="107" y="113"/>
                  <a:pt x="107" y="114"/>
                </a:cubicBezTo>
                <a:cubicBezTo>
                  <a:pt x="105" y="115"/>
                  <a:pt x="104" y="116"/>
                  <a:pt x="103" y="117"/>
                </a:cubicBezTo>
                <a:cubicBezTo>
                  <a:pt x="99" y="120"/>
                  <a:pt x="96" y="122"/>
                  <a:pt x="93" y="124"/>
                </a:cubicBezTo>
                <a:cubicBezTo>
                  <a:pt x="93" y="125"/>
                  <a:pt x="93" y="125"/>
                  <a:pt x="93" y="125"/>
                </a:cubicBezTo>
                <a:cubicBezTo>
                  <a:pt x="90" y="126"/>
                  <a:pt x="88" y="126"/>
                  <a:pt x="85" y="126"/>
                </a:cubicBezTo>
                <a:close/>
                <a:moveTo>
                  <a:pt x="95" y="124"/>
                </a:moveTo>
                <a:cubicBezTo>
                  <a:pt x="98" y="122"/>
                  <a:pt x="100" y="121"/>
                  <a:pt x="102" y="119"/>
                </a:cubicBezTo>
                <a:cubicBezTo>
                  <a:pt x="101" y="120"/>
                  <a:pt x="101" y="121"/>
                  <a:pt x="100" y="121"/>
                </a:cubicBezTo>
                <a:cubicBezTo>
                  <a:pt x="98" y="122"/>
                  <a:pt x="97" y="123"/>
                  <a:pt x="95" y="124"/>
                </a:cubicBezTo>
                <a:close/>
                <a:moveTo>
                  <a:pt x="115" y="97"/>
                </a:moveTo>
                <a:cubicBezTo>
                  <a:pt x="115" y="97"/>
                  <a:pt x="115" y="97"/>
                  <a:pt x="115" y="97"/>
                </a:cubicBezTo>
                <a:cubicBezTo>
                  <a:pt x="115" y="97"/>
                  <a:pt x="114" y="97"/>
                  <a:pt x="113" y="98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106" y="101"/>
                  <a:pt x="100" y="105"/>
                  <a:pt x="93" y="108"/>
                </a:cubicBezTo>
                <a:cubicBezTo>
                  <a:pt x="84" y="113"/>
                  <a:pt x="75" y="117"/>
                  <a:pt x="65" y="121"/>
                </a:cubicBezTo>
                <a:cubicBezTo>
                  <a:pt x="65" y="120"/>
                  <a:pt x="65" y="120"/>
                  <a:pt x="65" y="120"/>
                </a:cubicBezTo>
                <a:cubicBezTo>
                  <a:pt x="64" y="120"/>
                  <a:pt x="63" y="120"/>
                  <a:pt x="63" y="121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2" y="120"/>
                  <a:pt x="61" y="121"/>
                  <a:pt x="61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0" y="122"/>
                  <a:pt x="59" y="122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60" y="121"/>
                  <a:pt x="60" y="121"/>
                  <a:pt x="60" y="121"/>
                </a:cubicBezTo>
                <a:cubicBezTo>
                  <a:pt x="62" y="120"/>
                  <a:pt x="65" y="119"/>
                  <a:pt x="67" y="117"/>
                </a:cubicBezTo>
                <a:cubicBezTo>
                  <a:pt x="71" y="115"/>
                  <a:pt x="75" y="113"/>
                  <a:pt x="80" y="111"/>
                </a:cubicBezTo>
                <a:cubicBezTo>
                  <a:pt x="84" y="109"/>
                  <a:pt x="89" y="107"/>
                  <a:pt x="93" y="104"/>
                </a:cubicBezTo>
                <a:cubicBezTo>
                  <a:pt x="101" y="100"/>
                  <a:pt x="109" y="96"/>
                  <a:pt x="117" y="92"/>
                </a:cubicBezTo>
                <a:cubicBezTo>
                  <a:pt x="117" y="93"/>
                  <a:pt x="117" y="93"/>
                  <a:pt x="116" y="94"/>
                </a:cubicBezTo>
                <a:cubicBezTo>
                  <a:pt x="116" y="95"/>
                  <a:pt x="116" y="96"/>
                  <a:pt x="115" y="97"/>
                </a:cubicBezTo>
                <a:close/>
                <a:moveTo>
                  <a:pt x="115" y="49"/>
                </a:moveTo>
                <a:cubicBezTo>
                  <a:pt x="106" y="54"/>
                  <a:pt x="97" y="57"/>
                  <a:pt x="87" y="61"/>
                </a:cubicBezTo>
                <a:cubicBezTo>
                  <a:pt x="84" y="62"/>
                  <a:pt x="82" y="63"/>
                  <a:pt x="79" y="64"/>
                </a:cubicBezTo>
                <a:cubicBezTo>
                  <a:pt x="76" y="65"/>
                  <a:pt x="73" y="66"/>
                  <a:pt x="70" y="67"/>
                </a:cubicBezTo>
                <a:cubicBezTo>
                  <a:pt x="57" y="72"/>
                  <a:pt x="44" y="78"/>
                  <a:pt x="30" y="84"/>
                </a:cubicBezTo>
                <a:cubicBezTo>
                  <a:pt x="24" y="86"/>
                  <a:pt x="17" y="89"/>
                  <a:pt x="12" y="92"/>
                </a:cubicBezTo>
                <a:cubicBezTo>
                  <a:pt x="18" y="88"/>
                  <a:pt x="26" y="85"/>
                  <a:pt x="33" y="82"/>
                </a:cubicBezTo>
                <a:cubicBezTo>
                  <a:pt x="40" y="79"/>
                  <a:pt x="47" y="75"/>
                  <a:pt x="54" y="72"/>
                </a:cubicBezTo>
                <a:cubicBezTo>
                  <a:pt x="62" y="69"/>
                  <a:pt x="70" y="66"/>
                  <a:pt x="77" y="63"/>
                </a:cubicBezTo>
                <a:cubicBezTo>
                  <a:pt x="85" y="59"/>
                  <a:pt x="93" y="56"/>
                  <a:pt x="100" y="52"/>
                </a:cubicBezTo>
                <a:cubicBezTo>
                  <a:pt x="101" y="52"/>
                  <a:pt x="102" y="51"/>
                  <a:pt x="103" y="51"/>
                </a:cubicBezTo>
                <a:cubicBezTo>
                  <a:pt x="106" y="49"/>
                  <a:pt x="110" y="48"/>
                  <a:pt x="113" y="45"/>
                </a:cubicBezTo>
                <a:cubicBezTo>
                  <a:pt x="114" y="46"/>
                  <a:pt x="115" y="48"/>
                  <a:pt x="115" y="49"/>
                </a:cubicBezTo>
                <a:close/>
                <a:moveTo>
                  <a:pt x="108" y="38"/>
                </a:moveTo>
                <a:cubicBezTo>
                  <a:pt x="80" y="49"/>
                  <a:pt x="53" y="62"/>
                  <a:pt x="25" y="74"/>
                </a:cubicBezTo>
                <a:cubicBezTo>
                  <a:pt x="19" y="77"/>
                  <a:pt x="13" y="81"/>
                  <a:pt x="6" y="83"/>
                </a:cubicBezTo>
                <a:cubicBezTo>
                  <a:pt x="6" y="83"/>
                  <a:pt x="6" y="83"/>
                  <a:pt x="6" y="83"/>
                </a:cubicBezTo>
                <a:cubicBezTo>
                  <a:pt x="7" y="82"/>
                  <a:pt x="9" y="81"/>
                  <a:pt x="10" y="80"/>
                </a:cubicBezTo>
                <a:cubicBezTo>
                  <a:pt x="11" y="79"/>
                  <a:pt x="13" y="79"/>
                  <a:pt x="14" y="78"/>
                </a:cubicBezTo>
                <a:cubicBezTo>
                  <a:pt x="17" y="76"/>
                  <a:pt x="21" y="74"/>
                  <a:pt x="24" y="72"/>
                </a:cubicBezTo>
                <a:cubicBezTo>
                  <a:pt x="38" y="66"/>
                  <a:pt x="52" y="59"/>
                  <a:pt x="66" y="52"/>
                </a:cubicBezTo>
                <a:cubicBezTo>
                  <a:pt x="67" y="52"/>
                  <a:pt x="67" y="51"/>
                  <a:pt x="68" y="51"/>
                </a:cubicBezTo>
                <a:cubicBezTo>
                  <a:pt x="76" y="48"/>
                  <a:pt x="85" y="44"/>
                  <a:pt x="93" y="41"/>
                </a:cubicBezTo>
                <a:cubicBezTo>
                  <a:pt x="95" y="40"/>
                  <a:pt x="96" y="40"/>
                  <a:pt x="98" y="39"/>
                </a:cubicBezTo>
                <a:cubicBezTo>
                  <a:pt x="99" y="39"/>
                  <a:pt x="100" y="38"/>
                  <a:pt x="101" y="38"/>
                </a:cubicBezTo>
                <a:cubicBezTo>
                  <a:pt x="101" y="38"/>
                  <a:pt x="101" y="38"/>
                  <a:pt x="102" y="37"/>
                </a:cubicBezTo>
                <a:cubicBezTo>
                  <a:pt x="103" y="37"/>
                  <a:pt x="105" y="36"/>
                  <a:pt x="106" y="35"/>
                </a:cubicBezTo>
                <a:cubicBezTo>
                  <a:pt x="107" y="36"/>
                  <a:pt x="108" y="37"/>
                  <a:pt x="108" y="38"/>
                </a:cubicBezTo>
                <a:close/>
                <a:moveTo>
                  <a:pt x="103" y="32"/>
                </a:moveTo>
                <a:cubicBezTo>
                  <a:pt x="99" y="34"/>
                  <a:pt x="96" y="35"/>
                  <a:pt x="92" y="37"/>
                </a:cubicBezTo>
                <a:cubicBezTo>
                  <a:pt x="91" y="37"/>
                  <a:pt x="90" y="37"/>
                  <a:pt x="89" y="38"/>
                </a:cubicBezTo>
                <a:cubicBezTo>
                  <a:pt x="83" y="40"/>
                  <a:pt x="78" y="42"/>
                  <a:pt x="72" y="44"/>
                </a:cubicBezTo>
                <a:cubicBezTo>
                  <a:pt x="60" y="49"/>
                  <a:pt x="49" y="54"/>
                  <a:pt x="37" y="59"/>
                </a:cubicBezTo>
                <a:cubicBezTo>
                  <a:pt x="32" y="61"/>
                  <a:pt x="27" y="63"/>
                  <a:pt x="22" y="65"/>
                </a:cubicBezTo>
                <a:cubicBezTo>
                  <a:pt x="17" y="68"/>
                  <a:pt x="12" y="71"/>
                  <a:pt x="7" y="73"/>
                </a:cubicBezTo>
                <a:cubicBezTo>
                  <a:pt x="3" y="75"/>
                  <a:pt x="9" y="72"/>
                  <a:pt x="10" y="71"/>
                </a:cubicBezTo>
                <a:cubicBezTo>
                  <a:pt x="12" y="70"/>
                  <a:pt x="15" y="68"/>
                  <a:pt x="17" y="67"/>
                </a:cubicBezTo>
                <a:cubicBezTo>
                  <a:pt x="23" y="64"/>
                  <a:pt x="28" y="61"/>
                  <a:pt x="34" y="58"/>
                </a:cubicBezTo>
                <a:cubicBezTo>
                  <a:pt x="45" y="52"/>
                  <a:pt x="56" y="47"/>
                  <a:pt x="67" y="42"/>
                </a:cubicBezTo>
                <a:cubicBezTo>
                  <a:pt x="73" y="39"/>
                  <a:pt x="79" y="37"/>
                  <a:pt x="84" y="34"/>
                </a:cubicBezTo>
                <a:cubicBezTo>
                  <a:pt x="89" y="33"/>
                  <a:pt x="93" y="31"/>
                  <a:pt x="97" y="28"/>
                </a:cubicBezTo>
                <a:cubicBezTo>
                  <a:pt x="98" y="29"/>
                  <a:pt x="99" y="29"/>
                  <a:pt x="100" y="30"/>
                </a:cubicBezTo>
                <a:cubicBezTo>
                  <a:pt x="101" y="30"/>
                  <a:pt x="102" y="31"/>
                  <a:pt x="103" y="32"/>
                </a:cubicBezTo>
                <a:close/>
                <a:moveTo>
                  <a:pt x="73" y="21"/>
                </a:moveTo>
                <a:cubicBezTo>
                  <a:pt x="72" y="21"/>
                  <a:pt x="71" y="22"/>
                  <a:pt x="69" y="23"/>
                </a:cubicBezTo>
                <a:cubicBezTo>
                  <a:pt x="69" y="22"/>
                  <a:pt x="70" y="21"/>
                  <a:pt x="70" y="21"/>
                </a:cubicBezTo>
                <a:cubicBezTo>
                  <a:pt x="71" y="21"/>
                  <a:pt x="72" y="21"/>
                  <a:pt x="73" y="21"/>
                </a:cubicBezTo>
                <a:close/>
                <a:moveTo>
                  <a:pt x="65" y="20"/>
                </a:moveTo>
                <a:cubicBezTo>
                  <a:pt x="65" y="20"/>
                  <a:pt x="65" y="21"/>
                  <a:pt x="65" y="21"/>
                </a:cubicBezTo>
                <a:cubicBezTo>
                  <a:pt x="47" y="29"/>
                  <a:pt x="30" y="38"/>
                  <a:pt x="13" y="48"/>
                </a:cubicBezTo>
                <a:cubicBezTo>
                  <a:pt x="13" y="48"/>
                  <a:pt x="11" y="49"/>
                  <a:pt x="1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10" y="49"/>
                  <a:pt x="11" y="49"/>
                  <a:pt x="11" y="49"/>
                </a:cubicBezTo>
                <a:cubicBezTo>
                  <a:pt x="13" y="48"/>
                  <a:pt x="16" y="46"/>
                  <a:pt x="18" y="45"/>
                </a:cubicBezTo>
                <a:cubicBezTo>
                  <a:pt x="22" y="42"/>
                  <a:pt x="27" y="39"/>
                  <a:pt x="31" y="37"/>
                </a:cubicBezTo>
                <a:cubicBezTo>
                  <a:pt x="41" y="31"/>
                  <a:pt x="52" y="26"/>
                  <a:pt x="62" y="20"/>
                </a:cubicBezTo>
                <a:cubicBezTo>
                  <a:pt x="63" y="20"/>
                  <a:pt x="64" y="20"/>
                  <a:pt x="65" y="20"/>
                </a:cubicBezTo>
                <a:close/>
                <a:moveTo>
                  <a:pt x="37" y="25"/>
                </a:moveTo>
                <a:cubicBezTo>
                  <a:pt x="40" y="24"/>
                  <a:pt x="44" y="23"/>
                  <a:pt x="47" y="22"/>
                </a:cubicBezTo>
                <a:cubicBezTo>
                  <a:pt x="44" y="24"/>
                  <a:pt x="42" y="25"/>
                  <a:pt x="39" y="26"/>
                </a:cubicBezTo>
                <a:cubicBezTo>
                  <a:pt x="33" y="30"/>
                  <a:pt x="26" y="33"/>
                  <a:pt x="20" y="37"/>
                </a:cubicBezTo>
                <a:cubicBezTo>
                  <a:pt x="25" y="32"/>
                  <a:pt x="31" y="28"/>
                  <a:pt x="37" y="25"/>
                </a:cubicBezTo>
                <a:close/>
                <a:moveTo>
                  <a:pt x="19" y="38"/>
                </a:moveTo>
                <a:cubicBezTo>
                  <a:pt x="19" y="38"/>
                  <a:pt x="19" y="38"/>
                  <a:pt x="19" y="38"/>
                </a:cubicBezTo>
                <a:cubicBezTo>
                  <a:pt x="26" y="34"/>
                  <a:pt x="33" y="30"/>
                  <a:pt x="40" y="27"/>
                </a:cubicBezTo>
                <a:cubicBezTo>
                  <a:pt x="43" y="25"/>
                  <a:pt x="46" y="23"/>
                  <a:pt x="49" y="22"/>
                </a:cubicBezTo>
                <a:cubicBezTo>
                  <a:pt x="50" y="22"/>
                  <a:pt x="51" y="22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0" y="22"/>
                  <a:pt x="49" y="23"/>
                  <a:pt x="47" y="24"/>
                </a:cubicBezTo>
                <a:cubicBezTo>
                  <a:pt x="36" y="29"/>
                  <a:pt x="26" y="34"/>
                  <a:pt x="16" y="41"/>
                </a:cubicBezTo>
                <a:cubicBezTo>
                  <a:pt x="17" y="39"/>
                  <a:pt x="18" y="38"/>
                  <a:pt x="19" y="38"/>
                </a:cubicBezTo>
                <a:close/>
                <a:moveTo>
                  <a:pt x="7" y="85"/>
                </a:moveTo>
                <a:cubicBezTo>
                  <a:pt x="18" y="79"/>
                  <a:pt x="31" y="76"/>
                  <a:pt x="43" y="71"/>
                </a:cubicBezTo>
                <a:cubicBezTo>
                  <a:pt x="48" y="68"/>
                  <a:pt x="54" y="66"/>
                  <a:pt x="59" y="63"/>
                </a:cubicBezTo>
                <a:cubicBezTo>
                  <a:pt x="46" y="70"/>
                  <a:pt x="33" y="77"/>
                  <a:pt x="20" y="83"/>
                </a:cubicBezTo>
                <a:cubicBezTo>
                  <a:pt x="19" y="84"/>
                  <a:pt x="18" y="84"/>
                  <a:pt x="17" y="85"/>
                </a:cubicBezTo>
                <a:cubicBezTo>
                  <a:pt x="14" y="86"/>
                  <a:pt x="11" y="88"/>
                  <a:pt x="8" y="90"/>
                </a:cubicBezTo>
                <a:cubicBezTo>
                  <a:pt x="8" y="88"/>
                  <a:pt x="7" y="87"/>
                  <a:pt x="7" y="8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4" name="Freeform 85"/>
          <p:cNvSpPr>
            <a:spLocks noEditPoints="1"/>
          </p:cNvSpPr>
          <p:nvPr/>
        </p:nvSpPr>
        <p:spPr bwMode="auto">
          <a:xfrm>
            <a:off x="114300" y="750888"/>
            <a:ext cx="468312" cy="500063"/>
          </a:xfrm>
          <a:custGeom>
            <a:avLst/>
            <a:gdLst>
              <a:gd name="T0" fmla="*/ 67 w 125"/>
              <a:gd name="T1" fmla="*/ 127 h 133"/>
              <a:gd name="T2" fmla="*/ 12 w 125"/>
              <a:gd name="T3" fmla="*/ 41 h 133"/>
              <a:gd name="T4" fmla="*/ 38 w 125"/>
              <a:gd name="T5" fmla="*/ 92 h 133"/>
              <a:gd name="T6" fmla="*/ 15 w 125"/>
              <a:gd name="T7" fmla="*/ 101 h 133"/>
              <a:gd name="T8" fmla="*/ 10 w 125"/>
              <a:gd name="T9" fmla="*/ 93 h 133"/>
              <a:gd name="T10" fmla="*/ 10 w 125"/>
              <a:gd name="T11" fmla="*/ 93 h 133"/>
              <a:gd name="T12" fmla="*/ 10 w 125"/>
              <a:gd name="T13" fmla="*/ 93 h 133"/>
              <a:gd name="T14" fmla="*/ 60 w 125"/>
              <a:gd name="T15" fmla="*/ 20 h 133"/>
              <a:gd name="T16" fmla="*/ 51 w 125"/>
              <a:gd name="T17" fmla="*/ 28 h 133"/>
              <a:gd name="T18" fmla="*/ 75 w 125"/>
              <a:gd name="T19" fmla="*/ 21 h 133"/>
              <a:gd name="T20" fmla="*/ 85 w 125"/>
              <a:gd name="T21" fmla="*/ 28 h 133"/>
              <a:gd name="T22" fmla="*/ 81 w 125"/>
              <a:gd name="T23" fmla="*/ 35 h 133"/>
              <a:gd name="T24" fmla="*/ 58 w 125"/>
              <a:gd name="T25" fmla="*/ 31 h 133"/>
              <a:gd name="T26" fmla="*/ 39 w 125"/>
              <a:gd name="T27" fmla="*/ 42 h 133"/>
              <a:gd name="T28" fmla="*/ 70 w 125"/>
              <a:gd name="T29" fmla="*/ 30 h 133"/>
              <a:gd name="T30" fmla="*/ 70 w 125"/>
              <a:gd name="T31" fmla="*/ 24 h 133"/>
              <a:gd name="T32" fmla="*/ 55 w 125"/>
              <a:gd name="T33" fmla="*/ 30 h 133"/>
              <a:gd name="T34" fmla="*/ 18 w 125"/>
              <a:gd name="T35" fmla="*/ 47 h 133"/>
              <a:gd name="T36" fmla="*/ 7 w 125"/>
              <a:gd name="T37" fmla="*/ 59 h 133"/>
              <a:gd name="T38" fmla="*/ 6 w 125"/>
              <a:gd name="T39" fmla="*/ 65 h 133"/>
              <a:gd name="T40" fmla="*/ 25 w 125"/>
              <a:gd name="T41" fmla="*/ 60 h 133"/>
              <a:gd name="T42" fmla="*/ 92 w 125"/>
              <a:gd name="T43" fmla="*/ 41 h 133"/>
              <a:gd name="T44" fmla="*/ 29 w 125"/>
              <a:gd name="T45" fmla="*/ 65 h 133"/>
              <a:gd name="T46" fmla="*/ 55 w 125"/>
              <a:gd name="T47" fmla="*/ 57 h 133"/>
              <a:gd name="T48" fmla="*/ 111 w 125"/>
              <a:gd name="T49" fmla="*/ 40 h 133"/>
              <a:gd name="T50" fmla="*/ 101 w 125"/>
              <a:gd name="T51" fmla="*/ 45 h 133"/>
              <a:gd name="T52" fmla="*/ 54 w 125"/>
              <a:gd name="T53" fmla="*/ 70 h 133"/>
              <a:gd name="T54" fmla="*/ 115 w 125"/>
              <a:gd name="T55" fmla="*/ 51 h 133"/>
              <a:gd name="T56" fmla="*/ 67 w 125"/>
              <a:gd name="T57" fmla="*/ 75 h 133"/>
              <a:gd name="T58" fmla="*/ 66 w 125"/>
              <a:gd name="T59" fmla="*/ 117 h 133"/>
              <a:gd name="T60" fmla="*/ 108 w 125"/>
              <a:gd name="T61" fmla="*/ 94 h 133"/>
              <a:gd name="T62" fmla="*/ 79 w 125"/>
              <a:gd name="T63" fmla="*/ 107 h 133"/>
              <a:gd name="T64" fmla="*/ 118 w 125"/>
              <a:gd name="T65" fmla="*/ 89 h 133"/>
              <a:gd name="T66" fmla="*/ 79 w 125"/>
              <a:gd name="T67" fmla="*/ 98 h 133"/>
              <a:gd name="T68" fmla="*/ 34 w 125"/>
              <a:gd name="T69" fmla="*/ 121 h 133"/>
              <a:gd name="T70" fmla="*/ 26 w 125"/>
              <a:gd name="T71" fmla="*/ 115 h 133"/>
              <a:gd name="T72" fmla="*/ 102 w 125"/>
              <a:gd name="T73" fmla="*/ 87 h 133"/>
              <a:gd name="T74" fmla="*/ 81 w 125"/>
              <a:gd name="T75" fmla="*/ 92 h 133"/>
              <a:gd name="T76" fmla="*/ 99 w 125"/>
              <a:gd name="T77" fmla="*/ 83 h 133"/>
              <a:gd name="T78" fmla="*/ 120 w 125"/>
              <a:gd name="T79" fmla="*/ 68 h 133"/>
              <a:gd name="T80" fmla="*/ 76 w 125"/>
              <a:gd name="T81" fmla="*/ 87 h 133"/>
              <a:gd name="T82" fmla="*/ 120 w 125"/>
              <a:gd name="T83" fmla="*/ 67 h 133"/>
              <a:gd name="T84" fmla="*/ 22 w 125"/>
              <a:gd name="T85" fmla="*/ 105 h 133"/>
              <a:gd name="T86" fmla="*/ 119 w 125"/>
              <a:gd name="T87" fmla="*/ 63 h 133"/>
              <a:gd name="T88" fmla="*/ 19 w 125"/>
              <a:gd name="T89" fmla="*/ 98 h 133"/>
              <a:gd name="T90" fmla="*/ 45 w 125"/>
              <a:gd name="T91" fmla="*/ 100 h 133"/>
              <a:gd name="T92" fmla="*/ 41 w 125"/>
              <a:gd name="T93" fmla="*/ 123 h 133"/>
              <a:gd name="T94" fmla="*/ 43 w 125"/>
              <a:gd name="T95" fmla="*/ 124 h 133"/>
              <a:gd name="T96" fmla="*/ 109 w 125"/>
              <a:gd name="T97" fmla="*/ 112 h 133"/>
              <a:gd name="T98" fmla="*/ 78 w 125"/>
              <a:gd name="T99" fmla="*/ 125 h 133"/>
              <a:gd name="T100" fmla="*/ 71 w 125"/>
              <a:gd name="T101" fmla="*/ 123 h 133"/>
              <a:gd name="T102" fmla="*/ 112 w 125"/>
              <a:gd name="T103" fmla="*/ 106 h 133"/>
              <a:gd name="T104" fmla="*/ 94 w 125"/>
              <a:gd name="T105" fmla="*/ 124 h 133"/>
              <a:gd name="T106" fmla="*/ 114 w 125"/>
              <a:gd name="T107" fmla="*/ 98 h 133"/>
              <a:gd name="T108" fmla="*/ 60 w 125"/>
              <a:gd name="T109" fmla="*/ 121 h 133"/>
              <a:gd name="T110" fmla="*/ 71 w 125"/>
              <a:gd name="T111" fmla="*/ 67 h 133"/>
              <a:gd name="T112" fmla="*/ 109 w 125"/>
              <a:gd name="T113" fmla="*/ 37 h 133"/>
              <a:gd name="T114" fmla="*/ 98 w 125"/>
              <a:gd name="T115" fmla="*/ 39 h 133"/>
              <a:gd name="T116" fmla="*/ 23 w 125"/>
              <a:gd name="T117" fmla="*/ 65 h 133"/>
              <a:gd name="T118" fmla="*/ 74 w 125"/>
              <a:gd name="T119" fmla="*/ 21 h 133"/>
              <a:gd name="T120" fmla="*/ 19 w 125"/>
              <a:gd name="T121" fmla="*/ 44 h 133"/>
              <a:gd name="T122" fmla="*/ 20 w 125"/>
              <a:gd name="T123" fmla="*/ 38 h 133"/>
              <a:gd name="T124" fmla="*/ 60 w 125"/>
              <a:gd name="T125" fmla="*/ 6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" h="133">
                <a:moveTo>
                  <a:pt x="30" y="122"/>
                </a:moveTo>
                <a:cubicBezTo>
                  <a:pt x="39" y="128"/>
                  <a:pt x="50" y="127"/>
                  <a:pt x="60" y="125"/>
                </a:cubicBezTo>
                <a:cubicBezTo>
                  <a:pt x="59" y="126"/>
                  <a:pt x="59" y="128"/>
                  <a:pt x="58" y="130"/>
                </a:cubicBezTo>
                <a:cubicBezTo>
                  <a:pt x="57" y="132"/>
                  <a:pt x="59" y="133"/>
                  <a:pt x="60" y="131"/>
                </a:cubicBezTo>
                <a:cubicBezTo>
                  <a:pt x="61" y="131"/>
                  <a:pt x="61" y="130"/>
                  <a:pt x="62" y="129"/>
                </a:cubicBezTo>
                <a:cubicBezTo>
                  <a:pt x="62" y="129"/>
                  <a:pt x="62" y="130"/>
                  <a:pt x="62" y="130"/>
                </a:cubicBezTo>
                <a:cubicBezTo>
                  <a:pt x="62" y="131"/>
                  <a:pt x="64" y="131"/>
                  <a:pt x="64" y="130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5" y="130"/>
                  <a:pt x="67" y="130"/>
                  <a:pt x="67" y="128"/>
                </a:cubicBezTo>
                <a:cubicBezTo>
                  <a:pt x="67" y="128"/>
                  <a:pt x="67" y="128"/>
                  <a:pt x="67" y="127"/>
                </a:cubicBezTo>
                <a:cubicBezTo>
                  <a:pt x="68" y="127"/>
                  <a:pt x="69" y="126"/>
                  <a:pt x="68" y="125"/>
                </a:cubicBezTo>
                <a:cubicBezTo>
                  <a:pt x="77" y="129"/>
                  <a:pt x="87" y="131"/>
                  <a:pt x="96" y="127"/>
                </a:cubicBezTo>
                <a:cubicBezTo>
                  <a:pt x="107" y="122"/>
                  <a:pt x="113" y="113"/>
                  <a:pt x="117" y="102"/>
                </a:cubicBezTo>
                <a:cubicBezTo>
                  <a:pt x="125" y="83"/>
                  <a:pt x="125" y="58"/>
                  <a:pt x="114" y="39"/>
                </a:cubicBezTo>
                <a:cubicBezTo>
                  <a:pt x="105" y="25"/>
                  <a:pt x="88" y="19"/>
                  <a:pt x="71" y="18"/>
                </a:cubicBezTo>
                <a:cubicBezTo>
                  <a:pt x="73" y="12"/>
                  <a:pt x="76" y="7"/>
                  <a:pt x="81" y="4"/>
                </a:cubicBezTo>
                <a:cubicBezTo>
                  <a:pt x="82" y="3"/>
                  <a:pt x="81" y="0"/>
                  <a:pt x="79" y="1"/>
                </a:cubicBezTo>
                <a:cubicBezTo>
                  <a:pt x="73" y="5"/>
                  <a:pt x="70" y="11"/>
                  <a:pt x="68" y="18"/>
                </a:cubicBezTo>
                <a:cubicBezTo>
                  <a:pt x="66" y="18"/>
                  <a:pt x="65" y="18"/>
                  <a:pt x="63" y="18"/>
                </a:cubicBezTo>
                <a:cubicBezTo>
                  <a:pt x="43" y="18"/>
                  <a:pt x="24" y="25"/>
                  <a:pt x="12" y="41"/>
                </a:cubicBezTo>
                <a:cubicBezTo>
                  <a:pt x="1" y="57"/>
                  <a:pt x="0" y="78"/>
                  <a:pt x="8" y="96"/>
                </a:cubicBezTo>
                <a:cubicBezTo>
                  <a:pt x="13" y="106"/>
                  <a:pt x="21" y="115"/>
                  <a:pt x="30" y="122"/>
                </a:cubicBezTo>
                <a:close/>
                <a:moveTo>
                  <a:pt x="18" y="107"/>
                </a:moveTo>
                <a:cubicBezTo>
                  <a:pt x="26" y="104"/>
                  <a:pt x="33" y="101"/>
                  <a:pt x="40" y="97"/>
                </a:cubicBezTo>
                <a:cubicBezTo>
                  <a:pt x="47" y="94"/>
                  <a:pt x="55" y="91"/>
                  <a:pt x="63" y="88"/>
                </a:cubicBezTo>
                <a:cubicBezTo>
                  <a:pt x="56" y="91"/>
                  <a:pt x="49" y="95"/>
                  <a:pt x="42" y="98"/>
                </a:cubicBezTo>
                <a:cubicBezTo>
                  <a:pt x="35" y="102"/>
                  <a:pt x="27" y="105"/>
                  <a:pt x="22" y="110"/>
                </a:cubicBezTo>
                <a:cubicBezTo>
                  <a:pt x="20" y="109"/>
                  <a:pt x="19" y="108"/>
                  <a:pt x="18" y="107"/>
                </a:cubicBezTo>
                <a:close/>
                <a:moveTo>
                  <a:pt x="15" y="101"/>
                </a:moveTo>
                <a:cubicBezTo>
                  <a:pt x="23" y="101"/>
                  <a:pt x="31" y="95"/>
                  <a:pt x="38" y="92"/>
                </a:cubicBezTo>
                <a:cubicBezTo>
                  <a:pt x="47" y="88"/>
                  <a:pt x="55" y="85"/>
                  <a:pt x="64" y="81"/>
                </a:cubicBezTo>
                <a:cubicBezTo>
                  <a:pt x="74" y="76"/>
                  <a:pt x="83" y="72"/>
                  <a:pt x="93" y="68"/>
                </a:cubicBezTo>
                <a:cubicBezTo>
                  <a:pt x="98" y="66"/>
                  <a:pt x="104" y="64"/>
                  <a:pt x="109" y="62"/>
                </a:cubicBezTo>
                <a:cubicBezTo>
                  <a:pt x="109" y="62"/>
                  <a:pt x="109" y="62"/>
                  <a:pt x="109" y="62"/>
                </a:cubicBezTo>
                <a:cubicBezTo>
                  <a:pt x="104" y="65"/>
                  <a:pt x="98" y="67"/>
                  <a:pt x="93" y="69"/>
                </a:cubicBezTo>
                <a:cubicBezTo>
                  <a:pt x="85" y="72"/>
                  <a:pt x="76" y="76"/>
                  <a:pt x="68" y="80"/>
                </a:cubicBezTo>
                <a:cubicBezTo>
                  <a:pt x="59" y="83"/>
                  <a:pt x="50" y="88"/>
                  <a:pt x="42" y="92"/>
                </a:cubicBezTo>
                <a:cubicBezTo>
                  <a:pt x="38" y="94"/>
                  <a:pt x="34" y="97"/>
                  <a:pt x="30" y="99"/>
                </a:cubicBezTo>
                <a:cubicBezTo>
                  <a:pt x="26" y="102"/>
                  <a:pt x="22" y="103"/>
                  <a:pt x="18" y="106"/>
                </a:cubicBezTo>
                <a:cubicBezTo>
                  <a:pt x="17" y="104"/>
                  <a:pt x="16" y="103"/>
                  <a:pt x="15" y="101"/>
                </a:cubicBezTo>
                <a:close/>
                <a:moveTo>
                  <a:pt x="12" y="97"/>
                </a:moveTo>
                <a:cubicBezTo>
                  <a:pt x="15" y="97"/>
                  <a:pt x="18" y="96"/>
                  <a:pt x="20" y="94"/>
                </a:cubicBezTo>
                <a:cubicBezTo>
                  <a:pt x="24" y="92"/>
                  <a:pt x="29" y="91"/>
                  <a:pt x="33" y="89"/>
                </a:cubicBezTo>
                <a:cubicBezTo>
                  <a:pt x="43" y="85"/>
                  <a:pt x="53" y="81"/>
                  <a:pt x="64" y="77"/>
                </a:cubicBezTo>
                <a:cubicBezTo>
                  <a:pt x="65" y="76"/>
                  <a:pt x="67" y="76"/>
                  <a:pt x="68" y="75"/>
                </a:cubicBezTo>
                <a:cubicBezTo>
                  <a:pt x="67" y="76"/>
                  <a:pt x="66" y="76"/>
                  <a:pt x="65" y="77"/>
                </a:cubicBezTo>
                <a:cubicBezTo>
                  <a:pt x="56" y="80"/>
                  <a:pt x="48" y="84"/>
                  <a:pt x="39" y="88"/>
                </a:cubicBezTo>
                <a:cubicBezTo>
                  <a:pt x="31" y="92"/>
                  <a:pt x="22" y="95"/>
                  <a:pt x="14" y="100"/>
                </a:cubicBezTo>
                <a:cubicBezTo>
                  <a:pt x="13" y="99"/>
                  <a:pt x="13" y="98"/>
                  <a:pt x="12" y="97"/>
                </a:cubicBezTo>
                <a:close/>
                <a:moveTo>
                  <a:pt x="10" y="93"/>
                </a:moveTo>
                <a:cubicBezTo>
                  <a:pt x="10" y="93"/>
                  <a:pt x="11" y="93"/>
                  <a:pt x="11" y="93"/>
                </a:cubicBezTo>
                <a:cubicBezTo>
                  <a:pt x="14" y="92"/>
                  <a:pt x="18" y="90"/>
                  <a:pt x="21" y="89"/>
                </a:cubicBezTo>
                <a:cubicBezTo>
                  <a:pt x="26" y="86"/>
                  <a:pt x="31" y="84"/>
                  <a:pt x="36" y="82"/>
                </a:cubicBezTo>
                <a:cubicBezTo>
                  <a:pt x="46" y="78"/>
                  <a:pt x="55" y="74"/>
                  <a:pt x="64" y="70"/>
                </a:cubicBezTo>
                <a:cubicBezTo>
                  <a:pt x="66" y="70"/>
                  <a:pt x="67" y="69"/>
                  <a:pt x="68" y="69"/>
                </a:cubicBezTo>
                <a:cubicBezTo>
                  <a:pt x="66" y="70"/>
                  <a:pt x="63" y="71"/>
                  <a:pt x="60" y="72"/>
                </a:cubicBezTo>
                <a:cubicBezTo>
                  <a:pt x="51" y="76"/>
                  <a:pt x="42" y="80"/>
                  <a:pt x="34" y="84"/>
                </a:cubicBezTo>
                <a:cubicBezTo>
                  <a:pt x="30" y="86"/>
                  <a:pt x="26" y="88"/>
                  <a:pt x="22" y="90"/>
                </a:cubicBezTo>
                <a:cubicBezTo>
                  <a:pt x="19" y="92"/>
                  <a:pt x="15" y="94"/>
                  <a:pt x="12" y="96"/>
                </a:cubicBezTo>
                <a:cubicBezTo>
                  <a:pt x="11" y="95"/>
                  <a:pt x="11" y="94"/>
                  <a:pt x="10" y="93"/>
                </a:cubicBezTo>
                <a:close/>
                <a:moveTo>
                  <a:pt x="18" y="85"/>
                </a:moveTo>
                <a:cubicBezTo>
                  <a:pt x="24" y="83"/>
                  <a:pt x="30" y="81"/>
                  <a:pt x="36" y="79"/>
                </a:cubicBezTo>
                <a:cubicBezTo>
                  <a:pt x="50" y="72"/>
                  <a:pt x="64" y="66"/>
                  <a:pt x="79" y="60"/>
                </a:cubicBezTo>
                <a:cubicBezTo>
                  <a:pt x="84" y="58"/>
                  <a:pt x="90" y="56"/>
                  <a:pt x="96" y="54"/>
                </a:cubicBezTo>
                <a:cubicBezTo>
                  <a:pt x="94" y="54"/>
                  <a:pt x="92" y="55"/>
                  <a:pt x="91" y="56"/>
                </a:cubicBezTo>
                <a:cubicBezTo>
                  <a:pt x="81" y="61"/>
                  <a:pt x="71" y="65"/>
                  <a:pt x="61" y="69"/>
                </a:cubicBezTo>
                <a:cubicBezTo>
                  <a:pt x="52" y="72"/>
                  <a:pt x="44" y="76"/>
                  <a:pt x="36" y="80"/>
                </a:cubicBezTo>
                <a:cubicBezTo>
                  <a:pt x="32" y="82"/>
                  <a:pt x="28" y="83"/>
                  <a:pt x="24" y="85"/>
                </a:cubicBezTo>
                <a:cubicBezTo>
                  <a:pt x="20" y="87"/>
                  <a:pt x="15" y="90"/>
                  <a:pt x="10" y="92"/>
                </a:cubicBezTo>
                <a:cubicBezTo>
                  <a:pt x="10" y="92"/>
                  <a:pt x="10" y="93"/>
                  <a:pt x="10" y="93"/>
                </a:cubicBezTo>
                <a:cubicBezTo>
                  <a:pt x="10" y="92"/>
                  <a:pt x="10" y="91"/>
                  <a:pt x="9" y="90"/>
                </a:cubicBezTo>
                <a:cubicBezTo>
                  <a:pt x="12" y="89"/>
                  <a:pt x="15" y="87"/>
                  <a:pt x="18" y="85"/>
                </a:cubicBezTo>
                <a:close/>
                <a:moveTo>
                  <a:pt x="60" y="20"/>
                </a:moveTo>
                <a:cubicBezTo>
                  <a:pt x="45" y="27"/>
                  <a:pt x="31" y="35"/>
                  <a:pt x="16" y="42"/>
                </a:cubicBezTo>
                <a:cubicBezTo>
                  <a:pt x="16" y="42"/>
                  <a:pt x="15" y="43"/>
                  <a:pt x="15" y="43"/>
                </a:cubicBezTo>
                <a:cubicBezTo>
                  <a:pt x="15" y="43"/>
                  <a:pt x="15" y="42"/>
                  <a:pt x="15" y="42"/>
                </a:cubicBezTo>
                <a:cubicBezTo>
                  <a:pt x="17" y="41"/>
                  <a:pt x="18" y="40"/>
                  <a:pt x="20" y="39"/>
                </a:cubicBezTo>
                <a:cubicBezTo>
                  <a:pt x="24" y="37"/>
                  <a:pt x="28" y="34"/>
                  <a:pt x="31" y="32"/>
                </a:cubicBezTo>
                <a:cubicBezTo>
                  <a:pt x="39" y="28"/>
                  <a:pt x="47" y="25"/>
                  <a:pt x="55" y="21"/>
                </a:cubicBezTo>
                <a:cubicBezTo>
                  <a:pt x="57" y="21"/>
                  <a:pt x="58" y="21"/>
                  <a:pt x="60" y="20"/>
                </a:cubicBezTo>
                <a:close/>
                <a:moveTo>
                  <a:pt x="14" y="44"/>
                </a:moveTo>
                <a:cubicBezTo>
                  <a:pt x="21" y="41"/>
                  <a:pt x="28" y="37"/>
                  <a:pt x="36" y="33"/>
                </a:cubicBezTo>
                <a:cubicBezTo>
                  <a:pt x="40" y="31"/>
                  <a:pt x="44" y="29"/>
                  <a:pt x="48" y="26"/>
                </a:cubicBezTo>
                <a:cubicBezTo>
                  <a:pt x="50" y="26"/>
                  <a:pt x="52" y="25"/>
                  <a:pt x="53" y="24"/>
                </a:cubicBezTo>
                <a:cubicBezTo>
                  <a:pt x="39" y="32"/>
                  <a:pt x="25" y="40"/>
                  <a:pt x="11" y="48"/>
                </a:cubicBezTo>
                <a:cubicBezTo>
                  <a:pt x="12" y="47"/>
                  <a:pt x="13" y="45"/>
                  <a:pt x="14" y="44"/>
                </a:cubicBezTo>
                <a:close/>
                <a:moveTo>
                  <a:pt x="10" y="50"/>
                </a:moveTo>
                <a:cubicBezTo>
                  <a:pt x="14" y="49"/>
                  <a:pt x="17" y="47"/>
                  <a:pt x="20" y="45"/>
                </a:cubicBezTo>
                <a:cubicBezTo>
                  <a:pt x="25" y="42"/>
                  <a:pt x="30" y="39"/>
                  <a:pt x="35" y="37"/>
                </a:cubicBezTo>
                <a:cubicBezTo>
                  <a:pt x="41" y="34"/>
                  <a:pt x="46" y="31"/>
                  <a:pt x="51" y="28"/>
                </a:cubicBezTo>
                <a:cubicBezTo>
                  <a:pt x="47" y="31"/>
                  <a:pt x="42" y="34"/>
                  <a:pt x="37" y="36"/>
                </a:cubicBezTo>
                <a:cubicBezTo>
                  <a:pt x="32" y="39"/>
                  <a:pt x="26" y="42"/>
                  <a:pt x="21" y="45"/>
                </a:cubicBezTo>
                <a:cubicBezTo>
                  <a:pt x="18" y="46"/>
                  <a:pt x="15" y="48"/>
                  <a:pt x="12" y="50"/>
                </a:cubicBezTo>
                <a:cubicBezTo>
                  <a:pt x="11" y="50"/>
                  <a:pt x="11" y="50"/>
                  <a:pt x="10" y="50"/>
                </a:cubicBezTo>
                <a:cubicBezTo>
                  <a:pt x="10" y="50"/>
                  <a:pt x="10" y="50"/>
                  <a:pt x="10" y="50"/>
                </a:cubicBezTo>
                <a:close/>
                <a:moveTo>
                  <a:pt x="75" y="21"/>
                </a:moveTo>
                <a:cubicBezTo>
                  <a:pt x="78" y="21"/>
                  <a:pt x="80" y="22"/>
                  <a:pt x="82" y="22"/>
                </a:cubicBezTo>
                <a:cubicBezTo>
                  <a:pt x="78" y="24"/>
                  <a:pt x="74" y="26"/>
                  <a:pt x="69" y="28"/>
                </a:cubicBezTo>
                <a:cubicBezTo>
                  <a:pt x="69" y="27"/>
                  <a:pt x="70" y="26"/>
                  <a:pt x="70" y="25"/>
                </a:cubicBezTo>
                <a:cubicBezTo>
                  <a:pt x="72" y="23"/>
                  <a:pt x="73" y="22"/>
                  <a:pt x="75" y="21"/>
                </a:cubicBezTo>
                <a:cubicBezTo>
                  <a:pt x="75" y="21"/>
                  <a:pt x="75" y="21"/>
                  <a:pt x="75" y="21"/>
                </a:cubicBezTo>
                <a:close/>
                <a:moveTo>
                  <a:pt x="97" y="28"/>
                </a:moveTo>
                <a:cubicBezTo>
                  <a:pt x="83" y="34"/>
                  <a:pt x="68" y="40"/>
                  <a:pt x="54" y="46"/>
                </a:cubicBezTo>
                <a:cubicBezTo>
                  <a:pt x="41" y="52"/>
                  <a:pt x="28" y="58"/>
                  <a:pt x="15" y="65"/>
                </a:cubicBezTo>
                <a:cubicBezTo>
                  <a:pt x="12" y="66"/>
                  <a:pt x="8" y="68"/>
                  <a:pt x="6" y="69"/>
                </a:cubicBezTo>
                <a:cubicBezTo>
                  <a:pt x="9" y="67"/>
                  <a:pt x="12" y="65"/>
                  <a:pt x="15" y="64"/>
                </a:cubicBezTo>
                <a:cubicBezTo>
                  <a:pt x="21" y="60"/>
                  <a:pt x="28" y="56"/>
                  <a:pt x="34" y="53"/>
                </a:cubicBezTo>
                <a:cubicBezTo>
                  <a:pt x="46" y="47"/>
                  <a:pt x="59" y="41"/>
                  <a:pt x="71" y="35"/>
                </a:cubicBezTo>
                <a:cubicBezTo>
                  <a:pt x="76" y="35"/>
                  <a:pt x="81" y="33"/>
                  <a:pt x="86" y="31"/>
                </a:cubicBezTo>
                <a:cubicBezTo>
                  <a:pt x="87" y="31"/>
                  <a:pt x="87" y="28"/>
                  <a:pt x="85" y="28"/>
                </a:cubicBezTo>
                <a:cubicBezTo>
                  <a:pt x="83" y="29"/>
                  <a:pt x="82" y="30"/>
                  <a:pt x="80" y="30"/>
                </a:cubicBezTo>
                <a:cubicBezTo>
                  <a:pt x="81" y="30"/>
                  <a:pt x="81" y="30"/>
                  <a:pt x="82" y="29"/>
                </a:cubicBezTo>
                <a:cubicBezTo>
                  <a:pt x="82" y="29"/>
                  <a:pt x="82" y="29"/>
                  <a:pt x="83" y="29"/>
                </a:cubicBezTo>
                <a:cubicBezTo>
                  <a:pt x="84" y="28"/>
                  <a:pt x="86" y="27"/>
                  <a:pt x="88" y="26"/>
                </a:cubicBezTo>
                <a:cubicBezTo>
                  <a:pt x="89" y="26"/>
                  <a:pt x="89" y="25"/>
                  <a:pt x="89" y="25"/>
                </a:cubicBezTo>
                <a:cubicBezTo>
                  <a:pt x="90" y="25"/>
                  <a:pt x="90" y="25"/>
                  <a:pt x="90" y="25"/>
                </a:cubicBezTo>
                <a:cubicBezTo>
                  <a:pt x="92" y="25"/>
                  <a:pt x="95" y="26"/>
                  <a:pt x="97" y="28"/>
                </a:cubicBezTo>
                <a:close/>
                <a:moveTo>
                  <a:pt x="97" y="28"/>
                </a:moveTo>
                <a:cubicBezTo>
                  <a:pt x="97" y="28"/>
                  <a:pt x="97" y="28"/>
                  <a:pt x="96" y="29"/>
                </a:cubicBezTo>
                <a:cubicBezTo>
                  <a:pt x="92" y="31"/>
                  <a:pt x="86" y="33"/>
                  <a:pt x="81" y="35"/>
                </a:cubicBezTo>
                <a:cubicBezTo>
                  <a:pt x="83" y="34"/>
                  <a:pt x="85" y="33"/>
                  <a:pt x="87" y="33"/>
                </a:cubicBezTo>
                <a:cubicBezTo>
                  <a:pt x="89" y="32"/>
                  <a:pt x="92" y="31"/>
                  <a:pt x="94" y="30"/>
                </a:cubicBezTo>
                <a:cubicBezTo>
                  <a:pt x="94" y="29"/>
                  <a:pt x="97" y="28"/>
                  <a:pt x="97" y="28"/>
                </a:cubicBezTo>
                <a:cubicBezTo>
                  <a:pt x="97" y="28"/>
                  <a:pt x="97" y="28"/>
                  <a:pt x="97" y="28"/>
                </a:cubicBezTo>
                <a:close/>
                <a:moveTo>
                  <a:pt x="63" y="35"/>
                </a:moveTo>
                <a:cubicBezTo>
                  <a:pt x="64" y="35"/>
                  <a:pt x="66" y="35"/>
                  <a:pt x="68" y="35"/>
                </a:cubicBezTo>
                <a:cubicBezTo>
                  <a:pt x="55" y="41"/>
                  <a:pt x="42" y="46"/>
                  <a:pt x="30" y="52"/>
                </a:cubicBezTo>
                <a:cubicBezTo>
                  <a:pt x="40" y="47"/>
                  <a:pt x="51" y="41"/>
                  <a:pt x="62" y="35"/>
                </a:cubicBezTo>
                <a:cubicBezTo>
                  <a:pt x="62" y="35"/>
                  <a:pt x="62" y="35"/>
                  <a:pt x="63" y="35"/>
                </a:cubicBezTo>
                <a:close/>
                <a:moveTo>
                  <a:pt x="58" y="31"/>
                </a:moveTo>
                <a:cubicBezTo>
                  <a:pt x="61" y="29"/>
                  <a:pt x="64" y="28"/>
                  <a:pt x="67" y="26"/>
                </a:cubicBezTo>
                <a:cubicBezTo>
                  <a:pt x="67" y="27"/>
                  <a:pt x="67" y="28"/>
                  <a:pt x="67" y="29"/>
                </a:cubicBezTo>
                <a:cubicBezTo>
                  <a:pt x="65" y="30"/>
                  <a:pt x="63" y="31"/>
                  <a:pt x="62" y="32"/>
                </a:cubicBezTo>
                <a:cubicBezTo>
                  <a:pt x="61" y="32"/>
                  <a:pt x="60" y="31"/>
                  <a:pt x="58" y="31"/>
                </a:cubicBezTo>
                <a:close/>
                <a:moveTo>
                  <a:pt x="58" y="34"/>
                </a:moveTo>
                <a:cubicBezTo>
                  <a:pt x="53" y="36"/>
                  <a:pt x="49" y="38"/>
                  <a:pt x="44" y="40"/>
                </a:cubicBezTo>
                <a:cubicBezTo>
                  <a:pt x="33" y="46"/>
                  <a:pt x="22" y="51"/>
                  <a:pt x="11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14" y="56"/>
                  <a:pt x="17" y="54"/>
                  <a:pt x="20" y="52"/>
                </a:cubicBezTo>
                <a:cubicBezTo>
                  <a:pt x="26" y="48"/>
                  <a:pt x="33" y="45"/>
                  <a:pt x="39" y="42"/>
                </a:cubicBezTo>
                <a:cubicBezTo>
                  <a:pt x="45" y="39"/>
                  <a:pt x="50" y="36"/>
                  <a:pt x="55" y="33"/>
                </a:cubicBezTo>
                <a:cubicBezTo>
                  <a:pt x="56" y="33"/>
                  <a:pt x="57" y="34"/>
                  <a:pt x="58" y="34"/>
                </a:cubicBezTo>
                <a:close/>
                <a:moveTo>
                  <a:pt x="67" y="30"/>
                </a:moveTo>
                <a:cubicBezTo>
                  <a:pt x="67" y="31"/>
                  <a:pt x="67" y="31"/>
                  <a:pt x="67" y="32"/>
                </a:cubicBezTo>
                <a:cubicBezTo>
                  <a:pt x="66" y="32"/>
                  <a:pt x="66" y="32"/>
                  <a:pt x="66" y="32"/>
                </a:cubicBezTo>
                <a:cubicBezTo>
                  <a:pt x="65" y="32"/>
                  <a:pt x="64" y="32"/>
                  <a:pt x="63" y="32"/>
                </a:cubicBezTo>
                <a:cubicBezTo>
                  <a:pt x="64" y="31"/>
                  <a:pt x="65" y="31"/>
                  <a:pt x="67" y="30"/>
                </a:cubicBezTo>
                <a:close/>
                <a:moveTo>
                  <a:pt x="69" y="29"/>
                </a:moveTo>
                <a:cubicBezTo>
                  <a:pt x="73" y="27"/>
                  <a:pt x="77" y="25"/>
                  <a:pt x="81" y="23"/>
                </a:cubicBezTo>
                <a:cubicBezTo>
                  <a:pt x="77" y="25"/>
                  <a:pt x="73" y="28"/>
                  <a:pt x="70" y="30"/>
                </a:cubicBezTo>
                <a:cubicBezTo>
                  <a:pt x="70" y="30"/>
                  <a:pt x="69" y="29"/>
                  <a:pt x="69" y="29"/>
                </a:cubicBezTo>
                <a:close/>
                <a:moveTo>
                  <a:pt x="82" y="28"/>
                </a:moveTo>
                <a:cubicBezTo>
                  <a:pt x="80" y="29"/>
                  <a:pt x="78" y="30"/>
                  <a:pt x="76" y="31"/>
                </a:cubicBezTo>
                <a:cubicBezTo>
                  <a:pt x="74" y="32"/>
                  <a:pt x="72" y="32"/>
                  <a:pt x="70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4" y="29"/>
                  <a:pt x="79" y="26"/>
                  <a:pt x="82" y="23"/>
                </a:cubicBezTo>
                <a:cubicBezTo>
                  <a:pt x="83" y="23"/>
                  <a:pt x="83" y="22"/>
                  <a:pt x="83" y="22"/>
                </a:cubicBezTo>
                <a:cubicBezTo>
                  <a:pt x="85" y="23"/>
                  <a:pt x="87" y="23"/>
                  <a:pt x="89" y="24"/>
                </a:cubicBezTo>
                <a:cubicBezTo>
                  <a:pt x="87" y="26"/>
                  <a:pt x="84" y="27"/>
                  <a:pt x="82" y="28"/>
                </a:cubicBezTo>
                <a:close/>
                <a:moveTo>
                  <a:pt x="70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1" y="23"/>
                  <a:pt x="72" y="22"/>
                  <a:pt x="73" y="21"/>
                </a:cubicBezTo>
                <a:cubicBezTo>
                  <a:pt x="72" y="22"/>
                  <a:pt x="71" y="23"/>
                  <a:pt x="70" y="24"/>
                </a:cubicBezTo>
                <a:close/>
                <a:moveTo>
                  <a:pt x="67" y="25"/>
                </a:moveTo>
                <a:cubicBezTo>
                  <a:pt x="64" y="27"/>
                  <a:pt x="61" y="29"/>
                  <a:pt x="58" y="31"/>
                </a:cubicBezTo>
                <a:cubicBezTo>
                  <a:pt x="57" y="31"/>
                  <a:pt x="57" y="31"/>
                  <a:pt x="57" y="30"/>
                </a:cubicBezTo>
                <a:cubicBezTo>
                  <a:pt x="60" y="29"/>
                  <a:pt x="63" y="27"/>
                  <a:pt x="67" y="25"/>
                </a:cubicBezTo>
                <a:cubicBezTo>
                  <a:pt x="67" y="25"/>
                  <a:pt x="67" y="25"/>
                  <a:pt x="67" y="25"/>
                </a:cubicBezTo>
                <a:close/>
                <a:moveTo>
                  <a:pt x="61" y="27"/>
                </a:moveTo>
                <a:cubicBezTo>
                  <a:pt x="59" y="28"/>
                  <a:pt x="57" y="29"/>
                  <a:pt x="55" y="30"/>
                </a:cubicBezTo>
                <a:cubicBezTo>
                  <a:pt x="55" y="30"/>
                  <a:pt x="54" y="29"/>
                  <a:pt x="53" y="29"/>
                </a:cubicBezTo>
                <a:cubicBezTo>
                  <a:pt x="52" y="28"/>
                  <a:pt x="50" y="31"/>
                  <a:pt x="52" y="32"/>
                </a:cubicBezTo>
                <a:cubicBezTo>
                  <a:pt x="52" y="32"/>
                  <a:pt x="52" y="32"/>
                  <a:pt x="52" y="32"/>
                </a:cubicBezTo>
                <a:cubicBezTo>
                  <a:pt x="49" y="33"/>
                  <a:pt x="46" y="34"/>
                  <a:pt x="43" y="36"/>
                </a:cubicBezTo>
                <a:cubicBezTo>
                  <a:pt x="38" y="38"/>
                  <a:pt x="32" y="41"/>
                  <a:pt x="27" y="43"/>
                </a:cubicBezTo>
                <a:cubicBezTo>
                  <a:pt x="21" y="46"/>
                  <a:pt x="16" y="50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1" y="51"/>
                  <a:pt x="12" y="50"/>
                  <a:pt x="12" y="50"/>
                </a:cubicBezTo>
                <a:cubicBezTo>
                  <a:pt x="14" y="50"/>
                  <a:pt x="16" y="48"/>
                  <a:pt x="18" y="47"/>
                </a:cubicBezTo>
                <a:cubicBezTo>
                  <a:pt x="24" y="44"/>
                  <a:pt x="30" y="41"/>
                  <a:pt x="36" y="38"/>
                </a:cubicBezTo>
                <a:cubicBezTo>
                  <a:pt x="46" y="32"/>
                  <a:pt x="57" y="26"/>
                  <a:pt x="67" y="21"/>
                </a:cubicBezTo>
                <a:cubicBezTo>
                  <a:pt x="67" y="22"/>
                  <a:pt x="67" y="23"/>
                  <a:pt x="67" y="24"/>
                </a:cubicBezTo>
                <a:cubicBezTo>
                  <a:pt x="65" y="25"/>
                  <a:pt x="63" y="26"/>
                  <a:pt x="61" y="27"/>
                </a:cubicBezTo>
                <a:close/>
                <a:moveTo>
                  <a:pt x="10" y="52"/>
                </a:moveTo>
                <a:cubicBezTo>
                  <a:pt x="13" y="51"/>
                  <a:pt x="16" y="50"/>
                  <a:pt x="19" y="48"/>
                </a:cubicBezTo>
                <a:cubicBezTo>
                  <a:pt x="25" y="45"/>
                  <a:pt x="31" y="42"/>
                  <a:pt x="37" y="39"/>
                </a:cubicBezTo>
                <a:cubicBezTo>
                  <a:pt x="42" y="37"/>
                  <a:pt x="48" y="35"/>
                  <a:pt x="53" y="32"/>
                </a:cubicBezTo>
                <a:cubicBezTo>
                  <a:pt x="54" y="32"/>
                  <a:pt x="54" y="32"/>
                  <a:pt x="54" y="33"/>
                </a:cubicBezTo>
                <a:cubicBezTo>
                  <a:pt x="39" y="41"/>
                  <a:pt x="23" y="49"/>
                  <a:pt x="7" y="59"/>
                </a:cubicBezTo>
                <a:cubicBezTo>
                  <a:pt x="8" y="56"/>
                  <a:pt x="9" y="54"/>
                  <a:pt x="10" y="52"/>
                </a:cubicBezTo>
                <a:close/>
                <a:moveTo>
                  <a:pt x="7" y="60"/>
                </a:moveTo>
                <a:cubicBezTo>
                  <a:pt x="12" y="59"/>
                  <a:pt x="16" y="55"/>
                  <a:pt x="20" y="53"/>
                </a:cubicBezTo>
                <a:cubicBezTo>
                  <a:pt x="26" y="50"/>
                  <a:pt x="33" y="46"/>
                  <a:pt x="39" y="43"/>
                </a:cubicBezTo>
                <a:cubicBezTo>
                  <a:pt x="46" y="40"/>
                  <a:pt x="52" y="37"/>
                  <a:pt x="59" y="34"/>
                </a:cubicBezTo>
                <a:cubicBezTo>
                  <a:pt x="60" y="34"/>
                  <a:pt x="60" y="35"/>
                  <a:pt x="61" y="35"/>
                </a:cubicBezTo>
                <a:cubicBezTo>
                  <a:pt x="55" y="38"/>
                  <a:pt x="49" y="41"/>
                  <a:pt x="43" y="44"/>
                </a:cubicBezTo>
                <a:cubicBezTo>
                  <a:pt x="34" y="49"/>
                  <a:pt x="25" y="54"/>
                  <a:pt x="17" y="59"/>
                </a:cubicBezTo>
                <a:cubicBezTo>
                  <a:pt x="15" y="60"/>
                  <a:pt x="13" y="61"/>
                  <a:pt x="11" y="62"/>
                </a:cubicBezTo>
                <a:cubicBezTo>
                  <a:pt x="9" y="63"/>
                  <a:pt x="8" y="64"/>
                  <a:pt x="6" y="65"/>
                </a:cubicBezTo>
                <a:cubicBezTo>
                  <a:pt x="6" y="63"/>
                  <a:pt x="7" y="62"/>
                  <a:pt x="7" y="60"/>
                </a:cubicBezTo>
                <a:close/>
                <a:moveTo>
                  <a:pt x="12" y="62"/>
                </a:moveTo>
                <a:cubicBezTo>
                  <a:pt x="16" y="60"/>
                  <a:pt x="19" y="58"/>
                  <a:pt x="23" y="57"/>
                </a:cubicBezTo>
                <a:cubicBezTo>
                  <a:pt x="31" y="53"/>
                  <a:pt x="38" y="49"/>
                  <a:pt x="46" y="45"/>
                </a:cubicBezTo>
                <a:cubicBezTo>
                  <a:pt x="52" y="43"/>
                  <a:pt x="57" y="40"/>
                  <a:pt x="63" y="38"/>
                </a:cubicBezTo>
                <a:cubicBezTo>
                  <a:pt x="44" y="48"/>
                  <a:pt x="24" y="56"/>
                  <a:pt x="6" y="69"/>
                </a:cubicBezTo>
                <a:cubicBezTo>
                  <a:pt x="6" y="68"/>
                  <a:pt x="6" y="67"/>
                  <a:pt x="6" y="66"/>
                </a:cubicBezTo>
                <a:cubicBezTo>
                  <a:pt x="8" y="65"/>
                  <a:pt x="10" y="63"/>
                  <a:pt x="12" y="62"/>
                </a:cubicBezTo>
                <a:close/>
                <a:moveTo>
                  <a:pt x="6" y="70"/>
                </a:moveTo>
                <a:cubicBezTo>
                  <a:pt x="12" y="67"/>
                  <a:pt x="18" y="64"/>
                  <a:pt x="25" y="60"/>
                </a:cubicBezTo>
                <a:cubicBezTo>
                  <a:pt x="33" y="56"/>
                  <a:pt x="41" y="52"/>
                  <a:pt x="49" y="49"/>
                </a:cubicBezTo>
                <a:cubicBezTo>
                  <a:pt x="53" y="47"/>
                  <a:pt x="56" y="46"/>
                  <a:pt x="60" y="44"/>
                </a:cubicBezTo>
                <a:cubicBezTo>
                  <a:pt x="57" y="46"/>
                  <a:pt x="53" y="47"/>
                  <a:pt x="50" y="49"/>
                </a:cubicBezTo>
                <a:cubicBezTo>
                  <a:pt x="42" y="53"/>
                  <a:pt x="34" y="57"/>
                  <a:pt x="26" y="61"/>
                </a:cubicBezTo>
                <a:cubicBezTo>
                  <a:pt x="19" y="65"/>
                  <a:pt x="13" y="69"/>
                  <a:pt x="6" y="73"/>
                </a:cubicBezTo>
                <a:cubicBezTo>
                  <a:pt x="6" y="72"/>
                  <a:pt x="6" y="71"/>
                  <a:pt x="6" y="70"/>
                </a:cubicBezTo>
                <a:close/>
                <a:moveTo>
                  <a:pt x="104" y="32"/>
                </a:moveTo>
                <a:cubicBezTo>
                  <a:pt x="105" y="33"/>
                  <a:pt x="106" y="34"/>
                  <a:pt x="106" y="35"/>
                </a:cubicBezTo>
                <a:cubicBezTo>
                  <a:pt x="104" y="35"/>
                  <a:pt x="103" y="36"/>
                  <a:pt x="101" y="37"/>
                </a:cubicBezTo>
                <a:cubicBezTo>
                  <a:pt x="98" y="38"/>
                  <a:pt x="95" y="39"/>
                  <a:pt x="92" y="41"/>
                </a:cubicBezTo>
                <a:cubicBezTo>
                  <a:pt x="89" y="42"/>
                  <a:pt x="85" y="43"/>
                  <a:pt x="82" y="44"/>
                </a:cubicBezTo>
                <a:cubicBezTo>
                  <a:pt x="78" y="46"/>
                  <a:pt x="74" y="48"/>
                  <a:pt x="70" y="49"/>
                </a:cubicBezTo>
                <a:cubicBezTo>
                  <a:pt x="67" y="51"/>
                  <a:pt x="63" y="52"/>
                  <a:pt x="60" y="54"/>
                </a:cubicBezTo>
                <a:cubicBezTo>
                  <a:pt x="46" y="59"/>
                  <a:pt x="32" y="65"/>
                  <a:pt x="19" y="71"/>
                </a:cubicBezTo>
                <a:cubicBezTo>
                  <a:pt x="18" y="71"/>
                  <a:pt x="18" y="71"/>
                  <a:pt x="17" y="72"/>
                </a:cubicBezTo>
                <a:cubicBezTo>
                  <a:pt x="22" y="69"/>
                  <a:pt x="27" y="67"/>
                  <a:pt x="31" y="65"/>
                </a:cubicBezTo>
                <a:cubicBezTo>
                  <a:pt x="42" y="59"/>
                  <a:pt x="53" y="54"/>
                  <a:pt x="64" y="49"/>
                </a:cubicBezTo>
                <a:cubicBezTo>
                  <a:pt x="74" y="45"/>
                  <a:pt x="84" y="41"/>
                  <a:pt x="94" y="37"/>
                </a:cubicBezTo>
                <a:cubicBezTo>
                  <a:pt x="97" y="35"/>
                  <a:pt x="101" y="34"/>
                  <a:pt x="104" y="32"/>
                </a:cubicBezTo>
                <a:close/>
                <a:moveTo>
                  <a:pt x="29" y="65"/>
                </a:moveTo>
                <a:cubicBezTo>
                  <a:pt x="21" y="69"/>
                  <a:pt x="13" y="73"/>
                  <a:pt x="6" y="78"/>
                </a:cubicBezTo>
                <a:cubicBezTo>
                  <a:pt x="6" y="76"/>
                  <a:pt x="6" y="75"/>
                  <a:pt x="6" y="74"/>
                </a:cubicBezTo>
                <a:cubicBezTo>
                  <a:pt x="13" y="73"/>
                  <a:pt x="18" y="68"/>
                  <a:pt x="25" y="65"/>
                </a:cubicBezTo>
                <a:cubicBezTo>
                  <a:pt x="33" y="60"/>
                  <a:pt x="43" y="57"/>
                  <a:pt x="53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45" y="57"/>
                  <a:pt x="37" y="61"/>
                  <a:pt x="29" y="65"/>
                </a:cubicBezTo>
                <a:close/>
                <a:moveTo>
                  <a:pt x="6" y="78"/>
                </a:moveTo>
                <a:cubicBezTo>
                  <a:pt x="9" y="77"/>
                  <a:pt x="11" y="76"/>
                  <a:pt x="13" y="74"/>
                </a:cubicBezTo>
                <a:cubicBezTo>
                  <a:pt x="17" y="72"/>
                  <a:pt x="22" y="70"/>
                  <a:pt x="26" y="68"/>
                </a:cubicBezTo>
                <a:cubicBezTo>
                  <a:pt x="35" y="64"/>
                  <a:pt x="45" y="60"/>
                  <a:pt x="55" y="57"/>
                </a:cubicBezTo>
                <a:cubicBezTo>
                  <a:pt x="56" y="56"/>
                  <a:pt x="57" y="56"/>
                  <a:pt x="58" y="55"/>
                </a:cubicBezTo>
                <a:cubicBezTo>
                  <a:pt x="57" y="56"/>
                  <a:pt x="56" y="56"/>
                  <a:pt x="54" y="57"/>
                </a:cubicBezTo>
                <a:cubicBezTo>
                  <a:pt x="45" y="61"/>
                  <a:pt x="37" y="66"/>
                  <a:pt x="28" y="70"/>
                </a:cubicBezTo>
                <a:cubicBezTo>
                  <a:pt x="21" y="74"/>
                  <a:pt x="13" y="77"/>
                  <a:pt x="7" y="82"/>
                </a:cubicBezTo>
                <a:cubicBezTo>
                  <a:pt x="6" y="81"/>
                  <a:pt x="6" y="80"/>
                  <a:pt x="6" y="78"/>
                </a:cubicBezTo>
                <a:close/>
                <a:moveTo>
                  <a:pt x="7" y="83"/>
                </a:moveTo>
                <a:cubicBezTo>
                  <a:pt x="14" y="82"/>
                  <a:pt x="20" y="78"/>
                  <a:pt x="26" y="75"/>
                </a:cubicBezTo>
                <a:cubicBezTo>
                  <a:pt x="35" y="71"/>
                  <a:pt x="44" y="66"/>
                  <a:pt x="53" y="62"/>
                </a:cubicBezTo>
                <a:cubicBezTo>
                  <a:pt x="72" y="54"/>
                  <a:pt x="91" y="46"/>
                  <a:pt x="109" y="38"/>
                </a:cubicBezTo>
                <a:cubicBezTo>
                  <a:pt x="110" y="39"/>
                  <a:pt x="110" y="39"/>
                  <a:pt x="111" y="40"/>
                </a:cubicBezTo>
                <a:cubicBezTo>
                  <a:pt x="111" y="40"/>
                  <a:pt x="111" y="40"/>
                  <a:pt x="111" y="40"/>
                </a:cubicBezTo>
                <a:cubicBezTo>
                  <a:pt x="93" y="49"/>
                  <a:pt x="74" y="57"/>
                  <a:pt x="56" y="64"/>
                </a:cubicBezTo>
                <a:cubicBezTo>
                  <a:pt x="52" y="66"/>
                  <a:pt x="48" y="68"/>
                  <a:pt x="45" y="69"/>
                </a:cubicBezTo>
                <a:cubicBezTo>
                  <a:pt x="40" y="72"/>
                  <a:pt x="35" y="73"/>
                  <a:pt x="31" y="75"/>
                </a:cubicBezTo>
                <a:cubicBezTo>
                  <a:pt x="23" y="78"/>
                  <a:pt x="15" y="80"/>
                  <a:pt x="7" y="85"/>
                </a:cubicBezTo>
                <a:cubicBezTo>
                  <a:pt x="7" y="84"/>
                  <a:pt x="7" y="84"/>
                  <a:pt x="7" y="83"/>
                </a:cubicBezTo>
                <a:close/>
                <a:moveTo>
                  <a:pt x="104" y="44"/>
                </a:moveTo>
                <a:cubicBezTo>
                  <a:pt x="102" y="45"/>
                  <a:pt x="101" y="45"/>
                  <a:pt x="100" y="46"/>
                </a:cubicBezTo>
                <a:cubicBezTo>
                  <a:pt x="96" y="48"/>
                  <a:pt x="92" y="50"/>
                  <a:pt x="88" y="51"/>
                </a:cubicBezTo>
                <a:cubicBezTo>
                  <a:pt x="92" y="49"/>
                  <a:pt x="97" y="47"/>
                  <a:pt x="101" y="45"/>
                </a:cubicBezTo>
                <a:cubicBezTo>
                  <a:pt x="102" y="45"/>
                  <a:pt x="103" y="44"/>
                  <a:pt x="104" y="44"/>
                </a:cubicBezTo>
                <a:close/>
                <a:moveTo>
                  <a:pt x="109" y="42"/>
                </a:moveTo>
                <a:cubicBezTo>
                  <a:pt x="109" y="42"/>
                  <a:pt x="109" y="42"/>
                  <a:pt x="109" y="42"/>
                </a:cubicBezTo>
                <a:cubicBezTo>
                  <a:pt x="110" y="41"/>
                  <a:pt x="111" y="41"/>
                  <a:pt x="111" y="4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12" y="42"/>
                  <a:pt x="113" y="43"/>
                  <a:pt x="113" y="44"/>
                </a:cubicBezTo>
                <a:cubicBezTo>
                  <a:pt x="110" y="45"/>
                  <a:pt x="108" y="47"/>
                  <a:pt x="105" y="49"/>
                </a:cubicBezTo>
                <a:cubicBezTo>
                  <a:pt x="105" y="49"/>
                  <a:pt x="104" y="49"/>
                  <a:pt x="104" y="49"/>
                </a:cubicBezTo>
                <a:cubicBezTo>
                  <a:pt x="103" y="50"/>
                  <a:pt x="103" y="50"/>
                  <a:pt x="103" y="50"/>
                </a:cubicBezTo>
                <a:cubicBezTo>
                  <a:pt x="86" y="57"/>
                  <a:pt x="70" y="63"/>
                  <a:pt x="54" y="70"/>
                </a:cubicBezTo>
                <a:cubicBezTo>
                  <a:pt x="46" y="73"/>
                  <a:pt x="38" y="77"/>
                  <a:pt x="29" y="80"/>
                </a:cubicBezTo>
                <a:cubicBezTo>
                  <a:pt x="28" y="81"/>
                  <a:pt x="26" y="81"/>
                  <a:pt x="24" y="82"/>
                </a:cubicBezTo>
                <a:cubicBezTo>
                  <a:pt x="36" y="76"/>
                  <a:pt x="49" y="70"/>
                  <a:pt x="61" y="64"/>
                </a:cubicBezTo>
                <a:cubicBezTo>
                  <a:pt x="76" y="56"/>
                  <a:pt x="93" y="51"/>
                  <a:pt x="109" y="42"/>
                </a:cubicBezTo>
                <a:close/>
                <a:moveTo>
                  <a:pt x="109" y="47"/>
                </a:moveTo>
                <a:cubicBezTo>
                  <a:pt x="109" y="47"/>
                  <a:pt x="109" y="47"/>
                  <a:pt x="109" y="47"/>
                </a:cubicBezTo>
                <a:cubicBezTo>
                  <a:pt x="109" y="47"/>
                  <a:pt x="110" y="47"/>
                  <a:pt x="110" y="46"/>
                </a:cubicBezTo>
                <a:cubicBezTo>
                  <a:pt x="113" y="45"/>
                  <a:pt x="110" y="47"/>
                  <a:pt x="109" y="47"/>
                </a:cubicBezTo>
                <a:close/>
                <a:moveTo>
                  <a:pt x="114" y="51"/>
                </a:moveTo>
                <a:cubicBezTo>
                  <a:pt x="114" y="51"/>
                  <a:pt x="115" y="51"/>
                  <a:pt x="115" y="51"/>
                </a:cubicBezTo>
                <a:cubicBezTo>
                  <a:pt x="115" y="50"/>
                  <a:pt x="116" y="50"/>
                  <a:pt x="116" y="50"/>
                </a:cubicBezTo>
                <a:cubicBezTo>
                  <a:pt x="117" y="52"/>
                  <a:pt x="117" y="53"/>
                  <a:pt x="118" y="55"/>
                </a:cubicBezTo>
                <a:cubicBezTo>
                  <a:pt x="117" y="55"/>
                  <a:pt x="117" y="56"/>
                  <a:pt x="117" y="56"/>
                </a:cubicBezTo>
                <a:cubicBezTo>
                  <a:pt x="117" y="56"/>
                  <a:pt x="116" y="56"/>
                  <a:pt x="115" y="56"/>
                </a:cubicBezTo>
                <a:cubicBezTo>
                  <a:pt x="115" y="56"/>
                  <a:pt x="115" y="57"/>
                  <a:pt x="115" y="57"/>
                </a:cubicBezTo>
                <a:cubicBezTo>
                  <a:pt x="113" y="57"/>
                  <a:pt x="112" y="58"/>
                  <a:pt x="110" y="59"/>
                </a:cubicBezTo>
                <a:cubicBezTo>
                  <a:pt x="106" y="60"/>
                  <a:pt x="103" y="62"/>
                  <a:pt x="99" y="63"/>
                </a:cubicBezTo>
                <a:cubicBezTo>
                  <a:pt x="97" y="64"/>
                  <a:pt x="96" y="64"/>
                  <a:pt x="95" y="65"/>
                </a:cubicBezTo>
                <a:cubicBezTo>
                  <a:pt x="94" y="65"/>
                  <a:pt x="94" y="65"/>
                  <a:pt x="93" y="65"/>
                </a:cubicBezTo>
                <a:cubicBezTo>
                  <a:pt x="85" y="69"/>
                  <a:pt x="76" y="72"/>
                  <a:pt x="67" y="75"/>
                </a:cubicBezTo>
                <a:cubicBezTo>
                  <a:pt x="53" y="80"/>
                  <a:pt x="39" y="86"/>
                  <a:pt x="24" y="92"/>
                </a:cubicBezTo>
                <a:cubicBezTo>
                  <a:pt x="22" y="93"/>
                  <a:pt x="20" y="94"/>
                  <a:pt x="17" y="95"/>
                </a:cubicBezTo>
                <a:cubicBezTo>
                  <a:pt x="14" y="97"/>
                  <a:pt x="13" y="96"/>
                  <a:pt x="15" y="95"/>
                </a:cubicBezTo>
                <a:cubicBezTo>
                  <a:pt x="17" y="94"/>
                  <a:pt x="18" y="93"/>
                  <a:pt x="20" y="92"/>
                </a:cubicBezTo>
                <a:cubicBezTo>
                  <a:pt x="27" y="89"/>
                  <a:pt x="33" y="85"/>
                  <a:pt x="40" y="82"/>
                </a:cubicBezTo>
                <a:cubicBezTo>
                  <a:pt x="53" y="77"/>
                  <a:pt x="66" y="70"/>
                  <a:pt x="79" y="65"/>
                </a:cubicBezTo>
                <a:cubicBezTo>
                  <a:pt x="91" y="61"/>
                  <a:pt x="103" y="57"/>
                  <a:pt x="114" y="51"/>
                </a:cubicBezTo>
                <a:close/>
                <a:moveTo>
                  <a:pt x="118" y="91"/>
                </a:moveTo>
                <a:cubicBezTo>
                  <a:pt x="107" y="96"/>
                  <a:pt x="97" y="101"/>
                  <a:pt x="87" y="107"/>
                </a:cubicBezTo>
                <a:cubicBezTo>
                  <a:pt x="81" y="110"/>
                  <a:pt x="73" y="113"/>
                  <a:pt x="66" y="117"/>
                </a:cubicBezTo>
                <a:cubicBezTo>
                  <a:pt x="67" y="116"/>
                  <a:pt x="68" y="116"/>
                  <a:pt x="69" y="115"/>
                </a:cubicBezTo>
                <a:cubicBezTo>
                  <a:pt x="74" y="111"/>
                  <a:pt x="80" y="108"/>
                  <a:pt x="86" y="105"/>
                </a:cubicBezTo>
                <a:cubicBezTo>
                  <a:pt x="88" y="104"/>
                  <a:pt x="89" y="103"/>
                  <a:pt x="91" y="103"/>
                </a:cubicBezTo>
                <a:cubicBezTo>
                  <a:pt x="92" y="102"/>
                  <a:pt x="92" y="102"/>
                  <a:pt x="93" y="102"/>
                </a:cubicBezTo>
                <a:cubicBezTo>
                  <a:pt x="101" y="98"/>
                  <a:pt x="108" y="95"/>
                  <a:pt x="116" y="91"/>
                </a:cubicBezTo>
                <a:cubicBezTo>
                  <a:pt x="116" y="91"/>
                  <a:pt x="117" y="91"/>
                  <a:pt x="118" y="90"/>
                </a:cubicBezTo>
                <a:cubicBezTo>
                  <a:pt x="118" y="90"/>
                  <a:pt x="118" y="91"/>
                  <a:pt x="118" y="91"/>
                </a:cubicBezTo>
                <a:close/>
                <a:moveTo>
                  <a:pt x="96" y="100"/>
                </a:moveTo>
                <a:cubicBezTo>
                  <a:pt x="98" y="99"/>
                  <a:pt x="100" y="98"/>
                  <a:pt x="103" y="97"/>
                </a:cubicBezTo>
                <a:cubicBezTo>
                  <a:pt x="104" y="96"/>
                  <a:pt x="106" y="95"/>
                  <a:pt x="108" y="94"/>
                </a:cubicBezTo>
                <a:cubicBezTo>
                  <a:pt x="104" y="96"/>
                  <a:pt x="100" y="98"/>
                  <a:pt x="96" y="100"/>
                </a:cubicBezTo>
                <a:close/>
                <a:moveTo>
                  <a:pt x="118" y="89"/>
                </a:moveTo>
                <a:cubicBezTo>
                  <a:pt x="118" y="89"/>
                  <a:pt x="117" y="90"/>
                  <a:pt x="117" y="90"/>
                </a:cubicBezTo>
                <a:cubicBezTo>
                  <a:pt x="117" y="90"/>
                  <a:pt x="116" y="90"/>
                  <a:pt x="116" y="90"/>
                </a:cubicBezTo>
                <a:cubicBezTo>
                  <a:pt x="115" y="91"/>
                  <a:pt x="115" y="91"/>
                  <a:pt x="115" y="91"/>
                </a:cubicBezTo>
                <a:cubicBezTo>
                  <a:pt x="114" y="92"/>
                  <a:pt x="112" y="92"/>
                  <a:pt x="111" y="92"/>
                </a:cubicBezTo>
                <a:cubicBezTo>
                  <a:pt x="109" y="93"/>
                  <a:pt x="107" y="94"/>
                  <a:pt x="105" y="95"/>
                </a:cubicBezTo>
                <a:cubicBezTo>
                  <a:pt x="101" y="96"/>
                  <a:pt x="97" y="98"/>
                  <a:pt x="93" y="100"/>
                </a:cubicBezTo>
                <a:cubicBezTo>
                  <a:pt x="92" y="101"/>
                  <a:pt x="90" y="102"/>
                  <a:pt x="89" y="103"/>
                </a:cubicBezTo>
                <a:cubicBezTo>
                  <a:pt x="86" y="104"/>
                  <a:pt x="82" y="105"/>
                  <a:pt x="79" y="107"/>
                </a:cubicBezTo>
                <a:cubicBezTo>
                  <a:pt x="73" y="110"/>
                  <a:pt x="66" y="112"/>
                  <a:pt x="60" y="115"/>
                </a:cubicBezTo>
                <a:cubicBezTo>
                  <a:pt x="57" y="117"/>
                  <a:pt x="54" y="119"/>
                  <a:pt x="51" y="120"/>
                </a:cubicBezTo>
                <a:cubicBezTo>
                  <a:pt x="49" y="121"/>
                  <a:pt x="47" y="122"/>
                  <a:pt x="45" y="122"/>
                </a:cubicBezTo>
                <a:cubicBezTo>
                  <a:pt x="41" y="124"/>
                  <a:pt x="45" y="122"/>
                  <a:pt x="46" y="122"/>
                </a:cubicBezTo>
                <a:cubicBezTo>
                  <a:pt x="49" y="120"/>
                  <a:pt x="51" y="118"/>
                  <a:pt x="54" y="116"/>
                </a:cubicBezTo>
                <a:cubicBezTo>
                  <a:pt x="57" y="114"/>
                  <a:pt x="60" y="113"/>
                  <a:pt x="63" y="111"/>
                </a:cubicBezTo>
                <a:cubicBezTo>
                  <a:pt x="70" y="107"/>
                  <a:pt x="77" y="104"/>
                  <a:pt x="83" y="101"/>
                </a:cubicBezTo>
                <a:cubicBezTo>
                  <a:pt x="84" y="100"/>
                  <a:pt x="84" y="100"/>
                  <a:pt x="85" y="100"/>
                </a:cubicBezTo>
                <a:cubicBezTo>
                  <a:pt x="96" y="95"/>
                  <a:pt x="108" y="91"/>
                  <a:pt x="119" y="86"/>
                </a:cubicBezTo>
                <a:cubicBezTo>
                  <a:pt x="118" y="87"/>
                  <a:pt x="118" y="88"/>
                  <a:pt x="118" y="89"/>
                </a:cubicBezTo>
                <a:close/>
                <a:moveTo>
                  <a:pt x="119" y="85"/>
                </a:moveTo>
                <a:cubicBezTo>
                  <a:pt x="109" y="89"/>
                  <a:pt x="99" y="93"/>
                  <a:pt x="89" y="97"/>
                </a:cubicBezTo>
                <a:cubicBezTo>
                  <a:pt x="82" y="100"/>
                  <a:pt x="75" y="103"/>
                  <a:pt x="68" y="106"/>
                </a:cubicBezTo>
                <a:cubicBezTo>
                  <a:pt x="62" y="108"/>
                  <a:pt x="56" y="111"/>
                  <a:pt x="50" y="114"/>
                </a:cubicBezTo>
                <a:cubicBezTo>
                  <a:pt x="47" y="115"/>
                  <a:pt x="44" y="117"/>
                  <a:pt x="40" y="118"/>
                </a:cubicBezTo>
                <a:cubicBezTo>
                  <a:pt x="38" y="119"/>
                  <a:pt x="37" y="120"/>
                  <a:pt x="35" y="121"/>
                </a:cubicBezTo>
                <a:cubicBezTo>
                  <a:pt x="35" y="121"/>
                  <a:pt x="37" y="119"/>
                  <a:pt x="38" y="118"/>
                </a:cubicBezTo>
                <a:cubicBezTo>
                  <a:pt x="43" y="113"/>
                  <a:pt x="51" y="111"/>
                  <a:pt x="57" y="108"/>
                </a:cubicBezTo>
                <a:cubicBezTo>
                  <a:pt x="59" y="106"/>
                  <a:pt x="61" y="105"/>
                  <a:pt x="63" y="104"/>
                </a:cubicBezTo>
                <a:cubicBezTo>
                  <a:pt x="68" y="102"/>
                  <a:pt x="74" y="100"/>
                  <a:pt x="79" y="98"/>
                </a:cubicBezTo>
                <a:cubicBezTo>
                  <a:pt x="79" y="97"/>
                  <a:pt x="79" y="97"/>
                  <a:pt x="80" y="97"/>
                </a:cubicBezTo>
                <a:cubicBezTo>
                  <a:pt x="89" y="94"/>
                  <a:pt x="98" y="90"/>
                  <a:pt x="106" y="86"/>
                </a:cubicBezTo>
                <a:cubicBezTo>
                  <a:pt x="109" y="85"/>
                  <a:pt x="111" y="84"/>
                  <a:pt x="114" y="83"/>
                </a:cubicBezTo>
                <a:cubicBezTo>
                  <a:pt x="116" y="82"/>
                  <a:pt x="118" y="81"/>
                  <a:pt x="119" y="80"/>
                </a:cubicBezTo>
                <a:cubicBezTo>
                  <a:pt x="119" y="82"/>
                  <a:pt x="119" y="83"/>
                  <a:pt x="119" y="85"/>
                </a:cubicBezTo>
                <a:close/>
                <a:moveTo>
                  <a:pt x="31" y="119"/>
                </a:moveTo>
                <a:cubicBezTo>
                  <a:pt x="39" y="114"/>
                  <a:pt x="48" y="111"/>
                  <a:pt x="57" y="107"/>
                </a:cubicBezTo>
                <a:cubicBezTo>
                  <a:pt x="55" y="108"/>
                  <a:pt x="54" y="109"/>
                  <a:pt x="52" y="110"/>
                </a:cubicBezTo>
                <a:cubicBezTo>
                  <a:pt x="49" y="112"/>
                  <a:pt x="45" y="113"/>
                  <a:pt x="41" y="115"/>
                </a:cubicBezTo>
                <a:cubicBezTo>
                  <a:pt x="38" y="116"/>
                  <a:pt x="36" y="119"/>
                  <a:pt x="34" y="121"/>
                </a:cubicBezTo>
                <a:cubicBezTo>
                  <a:pt x="33" y="120"/>
                  <a:pt x="32" y="119"/>
                  <a:pt x="31" y="119"/>
                </a:cubicBezTo>
                <a:close/>
                <a:moveTo>
                  <a:pt x="26" y="115"/>
                </a:moveTo>
                <a:cubicBezTo>
                  <a:pt x="33" y="113"/>
                  <a:pt x="39" y="108"/>
                  <a:pt x="45" y="105"/>
                </a:cubicBezTo>
                <a:cubicBezTo>
                  <a:pt x="54" y="101"/>
                  <a:pt x="63" y="98"/>
                  <a:pt x="72" y="94"/>
                </a:cubicBezTo>
                <a:cubicBezTo>
                  <a:pt x="81" y="91"/>
                  <a:pt x="89" y="87"/>
                  <a:pt x="97" y="84"/>
                </a:cubicBezTo>
                <a:cubicBezTo>
                  <a:pt x="94" y="86"/>
                  <a:pt x="90" y="87"/>
                  <a:pt x="87" y="89"/>
                </a:cubicBezTo>
                <a:cubicBezTo>
                  <a:pt x="82" y="92"/>
                  <a:pt x="76" y="94"/>
                  <a:pt x="70" y="96"/>
                </a:cubicBezTo>
                <a:cubicBezTo>
                  <a:pt x="62" y="99"/>
                  <a:pt x="54" y="102"/>
                  <a:pt x="46" y="107"/>
                </a:cubicBezTo>
                <a:cubicBezTo>
                  <a:pt x="41" y="110"/>
                  <a:pt x="34" y="113"/>
                  <a:pt x="30" y="118"/>
                </a:cubicBezTo>
                <a:cubicBezTo>
                  <a:pt x="28" y="117"/>
                  <a:pt x="27" y="116"/>
                  <a:pt x="26" y="115"/>
                </a:cubicBezTo>
                <a:close/>
                <a:moveTo>
                  <a:pt x="92" y="92"/>
                </a:moveTo>
                <a:cubicBezTo>
                  <a:pt x="93" y="92"/>
                  <a:pt x="94" y="91"/>
                  <a:pt x="96" y="90"/>
                </a:cubicBezTo>
                <a:cubicBezTo>
                  <a:pt x="94" y="91"/>
                  <a:pt x="93" y="92"/>
                  <a:pt x="92" y="92"/>
                </a:cubicBezTo>
                <a:close/>
                <a:moveTo>
                  <a:pt x="114" y="82"/>
                </a:moveTo>
                <a:cubicBezTo>
                  <a:pt x="115" y="82"/>
                  <a:pt x="115" y="81"/>
                  <a:pt x="116" y="81"/>
                </a:cubicBezTo>
                <a:cubicBezTo>
                  <a:pt x="122" y="77"/>
                  <a:pt x="116" y="81"/>
                  <a:pt x="115" y="82"/>
                </a:cubicBezTo>
                <a:cubicBezTo>
                  <a:pt x="115" y="82"/>
                  <a:pt x="114" y="82"/>
                  <a:pt x="114" y="82"/>
                </a:cubicBezTo>
                <a:close/>
                <a:moveTo>
                  <a:pt x="112" y="82"/>
                </a:moveTo>
                <a:cubicBezTo>
                  <a:pt x="110" y="83"/>
                  <a:pt x="108" y="84"/>
                  <a:pt x="107" y="85"/>
                </a:cubicBezTo>
                <a:cubicBezTo>
                  <a:pt x="105" y="86"/>
                  <a:pt x="104" y="86"/>
                  <a:pt x="102" y="87"/>
                </a:cubicBezTo>
                <a:cubicBezTo>
                  <a:pt x="94" y="90"/>
                  <a:pt x="87" y="93"/>
                  <a:pt x="79" y="97"/>
                </a:cubicBezTo>
                <a:cubicBezTo>
                  <a:pt x="78" y="97"/>
                  <a:pt x="77" y="98"/>
                  <a:pt x="75" y="98"/>
                </a:cubicBezTo>
                <a:cubicBezTo>
                  <a:pt x="72" y="100"/>
                  <a:pt x="68" y="101"/>
                  <a:pt x="64" y="103"/>
                </a:cubicBezTo>
                <a:cubicBezTo>
                  <a:pt x="63" y="103"/>
                  <a:pt x="63" y="103"/>
                  <a:pt x="62" y="104"/>
                </a:cubicBezTo>
                <a:cubicBezTo>
                  <a:pt x="54" y="107"/>
                  <a:pt x="46" y="111"/>
                  <a:pt x="38" y="114"/>
                </a:cubicBezTo>
                <a:cubicBezTo>
                  <a:pt x="36" y="115"/>
                  <a:pt x="34" y="116"/>
                  <a:pt x="33" y="117"/>
                </a:cubicBezTo>
                <a:cubicBezTo>
                  <a:pt x="29" y="119"/>
                  <a:pt x="32" y="116"/>
                  <a:pt x="33" y="116"/>
                </a:cubicBezTo>
                <a:cubicBezTo>
                  <a:pt x="35" y="114"/>
                  <a:pt x="38" y="113"/>
                  <a:pt x="40" y="112"/>
                </a:cubicBezTo>
                <a:cubicBezTo>
                  <a:pt x="46" y="108"/>
                  <a:pt x="52" y="104"/>
                  <a:pt x="59" y="101"/>
                </a:cubicBezTo>
                <a:cubicBezTo>
                  <a:pt x="66" y="98"/>
                  <a:pt x="74" y="95"/>
                  <a:pt x="81" y="92"/>
                </a:cubicBezTo>
                <a:cubicBezTo>
                  <a:pt x="87" y="90"/>
                  <a:pt x="93" y="87"/>
                  <a:pt x="99" y="84"/>
                </a:cubicBezTo>
                <a:cubicBezTo>
                  <a:pt x="102" y="83"/>
                  <a:pt x="104" y="82"/>
                  <a:pt x="106" y="81"/>
                </a:cubicBezTo>
                <a:cubicBezTo>
                  <a:pt x="111" y="79"/>
                  <a:pt x="115" y="77"/>
                  <a:pt x="120" y="74"/>
                </a:cubicBezTo>
                <a:cubicBezTo>
                  <a:pt x="120" y="74"/>
                  <a:pt x="120" y="74"/>
                  <a:pt x="120" y="74"/>
                </a:cubicBezTo>
                <a:cubicBezTo>
                  <a:pt x="120" y="75"/>
                  <a:pt x="120" y="77"/>
                  <a:pt x="119" y="79"/>
                </a:cubicBezTo>
                <a:cubicBezTo>
                  <a:pt x="117" y="80"/>
                  <a:pt x="114" y="81"/>
                  <a:pt x="112" y="82"/>
                </a:cubicBezTo>
                <a:close/>
                <a:moveTo>
                  <a:pt x="119" y="73"/>
                </a:moveTo>
                <a:cubicBezTo>
                  <a:pt x="116" y="74"/>
                  <a:pt x="113" y="76"/>
                  <a:pt x="110" y="78"/>
                </a:cubicBezTo>
                <a:cubicBezTo>
                  <a:pt x="109" y="78"/>
                  <a:pt x="108" y="79"/>
                  <a:pt x="108" y="79"/>
                </a:cubicBezTo>
                <a:cubicBezTo>
                  <a:pt x="105" y="81"/>
                  <a:pt x="102" y="82"/>
                  <a:pt x="99" y="83"/>
                </a:cubicBezTo>
                <a:cubicBezTo>
                  <a:pt x="85" y="88"/>
                  <a:pt x="71" y="94"/>
                  <a:pt x="57" y="100"/>
                </a:cubicBezTo>
                <a:cubicBezTo>
                  <a:pt x="51" y="102"/>
                  <a:pt x="45" y="105"/>
                  <a:pt x="39" y="108"/>
                </a:cubicBezTo>
                <a:cubicBezTo>
                  <a:pt x="36" y="109"/>
                  <a:pt x="33" y="111"/>
                  <a:pt x="30" y="112"/>
                </a:cubicBezTo>
                <a:cubicBezTo>
                  <a:pt x="29" y="113"/>
                  <a:pt x="24" y="116"/>
                  <a:pt x="27" y="113"/>
                </a:cubicBezTo>
                <a:cubicBezTo>
                  <a:pt x="29" y="112"/>
                  <a:pt x="31" y="111"/>
                  <a:pt x="32" y="110"/>
                </a:cubicBezTo>
                <a:cubicBezTo>
                  <a:pt x="46" y="103"/>
                  <a:pt x="58" y="96"/>
                  <a:pt x="72" y="90"/>
                </a:cubicBezTo>
                <a:cubicBezTo>
                  <a:pt x="75" y="89"/>
                  <a:pt x="77" y="87"/>
                  <a:pt x="80" y="86"/>
                </a:cubicBezTo>
                <a:cubicBezTo>
                  <a:pt x="85" y="84"/>
                  <a:pt x="91" y="81"/>
                  <a:pt x="96" y="79"/>
                </a:cubicBezTo>
                <a:cubicBezTo>
                  <a:pt x="104" y="75"/>
                  <a:pt x="112" y="73"/>
                  <a:pt x="120" y="68"/>
                </a:cubicBezTo>
                <a:cubicBezTo>
                  <a:pt x="120" y="68"/>
                  <a:pt x="120" y="68"/>
                  <a:pt x="120" y="68"/>
                </a:cubicBezTo>
                <a:cubicBezTo>
                  <a:pt x="120" y="70"/>
                  <a:pt x="120" y="72"/>
                  <a:pt x="120" y="74"/>
                </a:cubicBezTo>
                <a:cubicBezTo>
                  <a:pt x="120" y="73"/>
                  <a:pt x="119" y="73"/>
                  <a:pt x="119" y="73"/>
                </a:cubicBezTo>
                <a:close/>
                <a:moveTo>
                  <a:pt x="94" y="79"/>
                </a:moveTo>
                <a:cubicBezTo>
                  <a:pt x="99" y="77"/>
                  <a:pt x="104" y="75"/>
                  <a:pt x="109" y="73"/>
                </a:cubicBezTo>
                <a:cubicBezTo>
                  <a:pt x="108" y="73"/>
                  <a:pt x="108" y="73"/>
                  <a:pt x="108" y="73"/>
                </a:cubicBezTo>
                <a:cubicBezTo>
                  <a:pt x="103" y="75"/>
                  <a:pt x="99" y="77"/>
                  <a:pt x="94" y="79"/>
                </a:cubicBezTo>
                <a:close/>
                <a:moveTo>
                  <a:pt x="120" y="67"/>
                </a:moveTo>
                <a:cubicBezTo>
                  <a:pt x="119" y="67"/>
                  <a:pt x="119" y="67"/>
                  <a:pt x="119" y="67"/>
                </a:cubicBezTo>
                <a:cubicBezTo>
                  <a:pt x="112" y="71"/>
                  <a:pt x="104" y="74"/>
                  <a:pt x="96" y="77"/>
                </a:cubicBezTo>
                <a:cubicBezTo>
                  <a:pt x="90" y="80"/>
                  <a:pt x="83" y="84"/>
                  <a:pt x="76" y="87"/>
                </a:cubicBezTo>
                <a:cubicBezTo>
                  <a:pt x="66" y="91"/>
                  <a:pt x="55" y="95"/>
                  <a:pt x="45" y="100"/>
                </a:cubicBezTo>
                <a:cubicBezTo>
                  <a:pt x="39" y="102"/>
                  <a:pt x="32" y="106"/>
                  <a:pt x="26" y="108"/>
                </a:cubicBezTo>
                <a:cubicBezTo>
                  <a:pt x="25" y="109"/>
                  <a:pt x="23" y="109"/>
                  <a:pt x="23" y="110"/>
                </a:cubicBezTo>
                <a:cubicBezTo>
                  <a:pt x="24" y="109"/>
                  <a:pt x="25" y="108"/>
                  <a:pt x="27" y="107"/>
                </a:cubicBezTo>
                <a:cubicBezTo>
                  <a:pt x="30" y="105"/>
                  <a:pt x="33" y="104"/>
                  <a:pt x="36" y="102"/>
                </a:cubicBezTo>
                <a:cubicBezTo>
                  <a:pt x="49" y="96"/>
                  <a:pt x="61" y="89"/>
                  <a:pt x="74" y="83"/>
                </a:cubicBezTo>
                <a:cubicBezTo>
                  <a:pt x="88" y="77"/>
                  <a:pt x="103" y="71"/>
                  <a:pt x="117" y="65"/>
                </a:cubicBezTo>
                <a:cubicBezTo>
                  <a:pt x="117" y="65"/>
                  <a:pt x="118" y="64"/>
                  <a:pt x="118" y="64"/>
                </a:cubicBezTo>
                <a:cubicBezTo>
                  <a:pt x="118" y="64"/>
                  <a:pt x="119" y="64"/>
                  <a:pt x="119" y="64"/>
                </a:cubicBezTo>
                <a:cubicBezTo>
                  <a:pt x="119" y="65"/>
                  <a:pt x="119" y="66"/>
                  <a:pt x="120" y="67"/>
                </a:cubicBezTo>
                <a:close/>
                <a:moveTo>
                  <a:pt x="87" y="77"/>
                </a:moveTo>
                <a:cubicBezTo>
                  <a:pt x="90" y="76"/>
                  <a:pt x="93" y="74"/>
                  <a:pt x="96" y="73"/>
                </a:cubicBezTo>
                <a:cubicBezTo>
                  <a:pt x="100" y="71"/>
                  <a:pt x="104" y="69"/>
                  <a:pt x="107" y="68"/>
                </a:cubicBezTo>
                <a:cubicBezTo>
                  <a:pt x="109" y="67"/>
                  <a:pt x="111" y="67"/>
                  <a:pt x="113" y="66"/>
                </a:cubicBezTo>
                <a:cubicBezTo>
                  <a:pt x="113" y="66"/>
                  <a:pt x="113" y="66"/>
                  <a:pt x="113" y="66"/>
                </a:cubicBezTo>
                <a:cubicBezTo>
                  <a:pt x="104" y="70"/>
                  <a:pt x="95" y="73"/>
                  <a:pt x="87" y="77"/>
                </a:cubicBezTo>
                <a:close/>
                <a:moveTo>
                  <a:pt x="74" y="82"/>
                </a:moveTo>
                <a:cubicBezTo>
                  <a:pt x="74" y="82"/>
                  <a:pt x="73" y="82"/>
                  <a:pt x="73" y="83"/>
                </a:cubicBezTo>
                <a:cubicBezTo>
                  <a:pt x="60" y="88"/>
                  <a:pt x="46" y="94"/>
                  <a:pt x="33" y="100"/>
                </a:cubicBezTo>
                <a:cubicBezTo>
                  <a:pt x="29" y="102"/>
                  <a:pt x="26" y="103"/>
                  <a:pt x="22" y="105"/>
                </a:cubicBezTo>
                <a:cubicBezTo>
                  <a:pt x="21" y="105"/>
                  <a:pt x="19" y="106"/>
                  <a:pt x="19" y="106"/>
                </a:cubicBezTo>
                <a:cubicBezTo>
                  <a:pt x="20" y="105"/>
                  <a:pt x="21" y="104"/>
                  <a:pt x="23" y="104"/>
                </a:cubicBezTo>
                <a:cubicBezTo>
                  <a:pt x="29" y="100"/>
                  <a:pt x="36" y="96"/>
                  <a:pt x="42" y="93"/>
                </a:cubicBezTo>
                <a:cubicBezTo>
                  <a:pt x="56" y="85"/>
                  <a:pt x="70" y="79"/>
                  <a:pt x="85" y="73"/>
                </a:cubicBezTo>
                <a:cubicBezTo>
                  <a:pt x="91" y="71"/>
                  <a:pt x="98" y="68"/>
                  <a:pt x="104" y="65"/>
                </a:cubicBezTo>
                <a:cubicBezTo>
                  <a:pt x="107" y="64"/>
                  <a:pt x="110" y="63"/>
                  <a:pt x="113" y="61"/>
                </a:cubicBezTo>
                <a:cubicBezTo>
                  <a:pt x="113" y="61"/>
                  <a:pt x="114" y="60"/>
                  <a:pt x="114" y="60"/>
                </a:cubicBezTo>
                <a:cubicBezTo>
                  <a:pt x="115" y="60"/>
                  <a:pt x="117" y="59"/>
                  <a:pt x="118" y="58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9" y="60"/>
                  <a:pt x="119" y="61"/>
                  <a:pt x="119" y="63"/>
                </a:cubicBezTo>
                <a:cubicBezTo>
                  <a:pt x="104" y="68"/>
                  <a:pt x="89" y="75"/>
                  <a:pt x="74" y="82"/>
                </a:cubicBezTo>
                <a:close/>
                <a:moveTo>
                  <a:pt x="118" y="58"/>
                </a:moveTo>
                <a:cubicBezTo>
                  <a:pt x="118" y="57"/>
                  <a:pt x="118" y="57"/>
                  <a:pt x="118" y="58"/>
                </a:cubicBezTo>
                <a:cubicBezTo>
                  <a:pt x="116" y="58"/>
                  <a:pt x="115" y="59"/>
                  <a:pt x="114" y="60"/>
                </a:cubicBezTo>
                <a:cubicBezTo>
                  <a:pt x="112" y="60"/>
                  <a:pt x="111" y="61"/>
                  <a:pt x="109" y="61"/>
                </a:cubicBezTo>
                <a:cubicBezTo>
                  <a:pt x="96" y="66"/>
                  <a:pt x="83" y="71"/>
                  <a:pt x="70" y="77"/>
                </a:cubicBezTo>
                <a:cubicBezTo>
                  <a:pt x="57" y="84"/>
                  <a:pt x="43" y="89"/>
                  <a:pt x="30" y="95"/>
                </a:cubicBezTo>
                <a:cubicBezTo>
                  <a:pt x="26" y="97"/>
                  <a:pt x="22" y="98"/>
                  <a:pt x="19" y="100"/>
                </a:cubicBezTo>
                <a:cubicBezTo>
                  <a:pt x="18" y="100"/>
                  <a:pt x="15" y="100"/>
                  <a:pt x="15" y="101"/>
                </a:cubicBezTo>
                <a:cubicBezTo>
                  <a:pt x="16" y="100"/>
                  <a:pt x="17" y="99"/>
                  <a:pt x="19" y="98"/>
                </a:cubicBezTo>
                <a:cubicBezTo>
                  <a:pt x="25" y="95"/>
                  <a:pt x="33" y="92"/>
                  <a:pt x="39" y="88"/>
                </a:cubicBezTo>
                <a:cubicBezTo>
                  <a:pt x="54" y="81"/>
                  <a:pt x="70" y="75"/>
                  <a:pt x="85" y="69"/>
                </a:cubicBezTo>
                <a:cubicBezTo>
                  <a:pt x="91" y="67"/>
                  <a:pt x="98" y="64"/>
                  <a:pt x="105" y="62"/>
                </a:cubicBezTo>
                <a:cubicBezTo>
                  <a:pt x="107" y="61"/>
                  <a:pt x="110" y="60"/>
                  <a:pt x="112" y="59"/>
                </a:cubicBezTo>
                <a:cubicBezTo>
                  <a:pt x="113" y="58"/>
                  <a:pt x="114" y="58"/>
                  <a:pt x="115" y="57"/>
                </a:cubicBezTo>
                <a:cubicBezTo>
                  <a:pt x="116" y="57"/>
                  <a:pt x="117" y="56"/>
                  <a:pt x="118" y="56"/>
                </a:cubicBezTo>
                <a:cubicBezTo>
                  <a:pt x="118" y="57"/>
                  <a:pt x="118" y="57"/>
                  <a:pt x="118" y="58"/>
                </a:cubicBezTo>
                <a:close/>
                <a:moveTo>
                  <a:pt x="22" y="111"/>
                </a:moveTo>
                <a:cubicBezTo>
                  <a:pt x="22" y="111"/>
                  <a:pt x="22" y="111"/>
                  <a:pt x="22" y="111"/>
                </a:cubicBezTo>
                <a:cubicBezTo>
                  <a:pt x="30" y="108"/>
                  <a:pt x="38" y="104"/>
                  <a:pt x="45" y="100"/>
                </a:cubicBezTo>
                <a:cubicBezTo>
                  <a:pt x="51" y="98"/>
                  <a:pt x="57" y="96"/>
                  <a:pt x="62" y="93"/>
                </a:cubicBezTo>
                <a:cubicBezTo>
                  <a:pt x="57" y="96"/>
                  <a:pt x="51" y="99"/>
                  <a:pt x="45" y="102"/>
                </a:cubicBezTo>
                <a:cubicBezTo>
                  <a:pt x="39" y="106"/>
                  <a:pt x="31" y="109"/>
                  <a:pt x="25" y="114"/>
                </a:cubicBezTo>
                <a:cubicBezTo>
                  <a:pt x="24" y="113"/>
                  <a:pt x="23" y="112"/>
                  <a:pt x="22" y="111"/>
                </a:cubicBezTo>
                <a:close/>
                <a:moveTo>
                  <a:pt x="35" y="122"/>
                </a:moveTo>
                <a:cubicBezTo>
                  <a:pt x="41" y="120"/>
                  <a:pt x="47" y="116"/>
                  <a:pt x="52" y="114"/>
                </a:cubicBezTo>
                <a:cubicBezTo>
                  <a:pt x="60" y="110"/>
                  <a:pt x="68" y="106"/>
                  <a:pt x="76" y="103"/>
                </a:cubicBezTo>
                <a:cubicBezTo>
                  <a:pt x="70" y="106"/>
                  <a:pt x="65" y="109"/>
                  <a:pt x="60" y="112"/>
                </a:cubicBezTo>
                <a:cubicBezTo>
                  <a:pt x="57" y="113"/>
                  <a:pt x="54" y="115"/>
                  <a:pt x="52" y="117"/>
                </a:cubicBezTo>
                <a:cubicBezTo>
                  <a:pt x="49" y="120"/>
                  <a:pt x="45" y="121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39" y="123"/>
                  <a:pt x="37" y="122"/>
                  <a:pt x="35" y="122"/>
                </a:cubicBezTo>
                <a:close/>
                <a:moveTo>
                  <a:pt x="43" y="124"/>
                </a:moveTo>
                <a:cubicBezTo>
                  <a:pt x="51" y="121"/>
                  <a:pt x="58" y="117"/>
                  <a:pt x="65" y="114"/>
                </a:cubicBezTo>
                <a:cubicBezTo>
                  <a:pt x="71" y="111"/>
                  <a:pt x="77" y="109"/>
                  <a:pt x="83" y="106"/>
                </a:cubicBezTo>
                <a:cubicBezTo>
                  <a:pt x="78" y="109"/>
                  <a:pt x="74" y="112"/>
                  <a:pt x="69" y="114"/>
                </a:cubicBezTo>
                <a:cubicBezTo>
                  <a:pt x="66" y="116"/>
                  <a:pt x="64" y="118"/>
                  <a:pt x="61" y="120"/>
                </a:cubicBezTo>
                <a:cubicBezTo>
                  <a:pt x="60" y="121"/>
                  <a:pt x="58" y="121"/>
                  <a:pt x="57" y="122"/>
                </a:cubicBezTo>
                <a:cubicBezTo>
                  <a:pt x="52" y="123"/>
                  <a:pt x="48" y="124"/>
                  <a:pt x="43" y="124"/>
                </a:cubicBezTo>
                <a:close/>
                <a:moveTo>
                  <a:pt x="116" y="97"/>
                </a:moveTo>
                <a:cubicBezTo>
                  <a:pt x="115" y="99"/>
                  <a:pt x="115" y="100"/>
                  <a:pt x="114" y="101"/>
                </a:cubicBezTo>
                <a:cubicBezTo>
                  <a:pt x="112" y="102"/>
                  <a:pt x="110" y="103"/>
                  <a:pt x="108" y="104"/>
                </a:cubicBezTo>
                <a:cubicBezTo>
                  <a:pt x="101" y="108"/>
                  <a:pt x="93" y="111"/>
                  <a:pt x="86" y="115"/>
                </a:cubicBezTo>
                <a:cubicBezTo>
                  <a:pt x="82" y="117"/>
                  <a:pt x="78" y="119"/>
                  <a:pt x="73" y="121"/>
                </a:cubicBezTo>
                <a:cubicBezTo>
                  <a:pt x="69" y="124"/>
                  <a:pt x="75" y="120"/>
                  <a:pt x="76" y="120"/>
                </a:cubicBezTo>
                <a:cubicBezTo>
                  <a:pt x="78" y="119"/>
                  <a:pt x="80" y="117"/>
                  <a:pt x="81" y="116"/>
                </a:cubicBezTo>
                <a:cubicBezTo>
                  <a:pt x="87" y="113"/>
                  <a:pt x="93" y="110"/>
                  <a:pt x="98" y="107"/>
                </a:cubicBezTo>
                <a:cubicBezTo>
                  <a:pt x="104" y="104"/>
                  <a:pt x="110" y="101"/>
                  <a:pt x="116" y="97"/>
                </a:cubicBezTo>
                <a:close/>
                <a:moveTo>
                  <a:pt x="109" y="112"/>
                </a:moveTo>
                <a:cubicBezTo>
                  <a:pt x="109" y="112"/>
                  <a:pt x="109" y="112"/>
                  <a:pt x="109" y="112"/>
                </a:cubicBezTo>
                <a:cubicBezTo>
                  <a:pt x="104" y="114"/>
                  <a:pt x="99" y="117"/>
                  <a:pt x="95" y="120"/>
                </a:cubicBezTo>
                <a:cubicBezTo>
                  <a:pt x="93" y="122"/>
                  <a:pt x="90" y="123"/>
                  <a:pt x="88" y="124"/>
                </a:cubicBezTo>
                <a:cubicBezTo>
                  <a:pt x="87" y="125"/>
                  <a:pt x="85" y="126"/>
                  <a:pt x="84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4" y="126"/>
                  <a:pt x="83" y="126"/>
                  <a:pt x="83" y="126"/>
                </a:cubicBezTo>
                <a:cubicBezTo>
                  <a:pt x="84" y="126"/>
                  <a:pt x="87" y="124"/>
                  <a:pt x="87" y="124"/>
                </a:cubicBezTo>
                <a:cubicBezTo>
                  <a:pt x="95" y="118"/>
                  <a:pt x="104" y="113"/>
                  <a:pt x="112" y="107"/>
                </a:cubicBezTo>
                <a:cubicBezTo>
                  <a:pt x="111" y="109"/>
                  <a:pt x="110" y="110"/>
                  <a:pt x="109" y="112"/>
                </a:cubicBezTo>
                <a:close/>
                <a:moveTo>
                  <a:pt x="78" y="125"/>
                </a:moveTo>
                <a:cubicBezTo>
                  <a:pt x="83" y="124"/>
                  <a:pt x="87" y="121"/>
                  <a:pt x="92" y="119"/>
                </a:cubicBezTo>
                <a:cubicBezTo>
                  <a:pt x="96" y="116"/>
                  <a:pt x="100" y="114"/>
                  <a:pt x="105" y="112"/>
                </a:cubicBezTo>
                <a:cubicBezTo>
                  <a:pt x="102" y="113"/>
                  <a:pt x="100" y="115"/>
                  <a:pt x="97" y="117"/>
                </a:cubicBezTo>
                <a:cubicBezTo>
                  <a:pt x="92" y="120"/>
                  <a:pt x="87" y="122"/>
                  <a:pt x="83" y="126"/>
                </a:cubicBezTo>
                <a:cubicBezTo>
                  <a:pt x="81" y="126"/>
                  <a:pt x="79" y="126"/>
                  <a:pt x="78" y="125"/>
                </a:cubicBezTo>
                <a:close/>
                <a:moveTo>
                  <a:pt x="71" y="123"/>
                </a:moveTo>
                <a:cubicBezTo>
                  <a:pt x="82" y="118"/>
                  <a:pt x="92" y="113"/>
                  <a:pt x="103" y="108"/>
                </a:cubicBezTo>
                <a:cubicBezTo>
                  <a:pt x="101" y="109"/>
                  <a:pt x="99" y="110"/>
                  <a:pt x="98" y="111"/>
                </a:cubicBezTo>
                <a:cubicBezTo>
                  <a:pt x="90" y="116"/>
                  <a:pt x="83" y="120"/>
                  <a:pt x="76" y="125"/>
                </a:cubicBezTo>
                <a:cubicBezTo>
                  <a:pt x="74" y="124"/>
                  <a:pt x="73" y="124"/>
                  <a:pt x="71" y="123"/>
                </a:cubicBezTo>
                <a:close/>
                <a:moveTo>
                  <a:pt x="112" y="106"/>
                </a:moveTo>
                <a:cubicBezTo>
                  <a:pt x="105" y="112"/>
                  <a:pt x="96" y="115"/>
                  <a:pt x="89" y="120"/>
                </a:cubicBezTo>
                <a:cubicBezTo>
                  <a:pt x="85" y="121"/>
                  <a:pt x="79" y="124"/>
                  <a:pt x="78" y="125"/>
                </a:cubicBezTo>
                <a:cubicBezTo>
                  <a:pt x="82" y="122"/>
                  <a:pt x="87" y="119"/>
                  <a:pt x="92" y="116"/>
                </a:cubicBezTo>
                <a:cubicBezTo>
                  <a:pt x="96" y="113"/>
                  <a:pt x="100" y="111"/>
                  <a:pt x="104" y="108"/>
                </a:cubicBezTo>
                <a:cubicBezTo>
                  <a:pt x="106" y="107"/>
                  <a:pt x="107" y="106"/>
                  <a:pt x="109" y="105"/>
                </a:cubicBezTo>
                <a:cubicBezTo>
                  <a:pt x="109" y="105"/>
                  <a:pt x="110" y="105"/>
                  <a:pt x="110" y="104"/>
                </a:cubicBezTo>
                <a:cubicBezTo>
                  <a:pt x="111" y="104"/>
                  <a:pt x="113" y="103"/>
                  <a:pt x="114" y="102"/>
                </a:cubicBezTo>
                <a:cubicBezTo>
                  <a:pt x="113" y="104"/>
                  <a:pt x="113" y="105"/>
                  <a:pt x="112" y="106"/>
                </a:cubicBezTo>
                <a:cubicBezTo>
                  <a:pt x="112" y="106"/>
                  <a:pt x="112" y="106"/>
                  <a:pt x="112" y="106"/>
                </a:cubicBezTo>
                <a:close/>
                <a:moveTo>
                  <a:pt x="70" y="123"/>
                </a:moveTo>
                <a:cubicBezTo>
                  <a:pt x="69" y="122"/>
                  <a:pt x="68" y="122"/>
                  <a:pt x="67" y="121"/>
                </a:cubicBezTo>
                <a:cubicBezTo>
                  <a:pt x="73" y="118"/>
                  <a:pt x="79" y="116"/>
                  <a:pt x="85" y="113"/>
                </a:cubicBezTo>
                <a:cubicBezTo>
                  <a:pt x="80" y="116"/>
                  <a:pt x="75" y="119"/>
                  <a:pt x="70" y="123"/>
                </a:cubicBezTo>
                <a:close/>
                <a:moveTo>
                  <a:pt x="85" y="126"/>
                </a:moveTo>
                <a:cubicBezTo>
                  <a:pt x="92" y="123"/>
                  <a:pt x="97" y="119"/>
                  <a:pt x="103" y="116"/>
                </a:cubicBezTo>
                <a:cubicBezTo>
                  <a:pt x="104" y="115"/>
                  <a:pt x="105" y="115"/>
                  <a:pt x="106" y="114"/>
                </a:cubicBezTo>
                <a:cubicBezTo>
                  <a:pt x="107" y="113"/>
                  <a:pt x="108" y="113"/>
                  <a:pt x="107" y="114"/>
                </a:cubicBezTo>
                <a:cubicBezTo>
                  <a:pt x="106" y="115"/>
                  <a:pt x="105" y="116"/>
                  <a:pt x="103" y="117"/>
                </a:cubicBezTo>
                <a:cubicBezTo>
                  <a:pt x="100" y="120"/>
                  <a:pt x="97" y="122"/>
                  <a:pt x="94" y="124"/>
                </a:cubicBezTo>
                <a:cubicBezTo>
                  <a:pt x="94" y="124"/>
                  <a:pt x="93" y="125"/>
                  <a:pt x="94" y="125"/>
                </a:cubicBezTo>
                <a:cubicBezTo>
                  <a:pt x="91" y="126"/>
                  <a:pt x="88" y="126"/>
                  <a:pt x="85" y="126"/>
                </a:cubicBezTo>
                <a:close/>
                <a:moveTo>
                  <a:pt x="96" y="124"/>
                </a:moveTo>
                <a:cubicBezTo>
                  <a:pt x="98" y="122"/>
                  <a:pt x="101" y="121"/>
                  <a:pt x="103" y="119"/>
                </a:cubicBezTo>
                <a:cubicBezTo>
                  <a:pt x="102" y="120"/>
                  <a:pt x="101" y="120"/>
                  <a:pt x="100" y="121"/>
                </a:cubicBezTo>
                <a:cubicBezTo>
                  <a:pt x="99" y="122"/>
                  <a:pt x="97" y="123"/>
                  <a:pt x="96" y="124"/>
                </a:cubicBezTo>
                <a:close/>
                <a:moveTo>
                  <a:pt x="116" y="97"/>
                </a:moveTo>
                <a:cubicBezTo>
                  <a:pt x="116" y="97"/>
                  <a:pt x="116" y="97"/>
                  <a:pt x="116" y="97"/>
                </a:cubicBezTo>
                <a:cubicBezTo>
                  <a:pt x="115" y="97"/>
                  <a:pt x="115" y="97"/>
                  <a:pt x="114" y="97"/>
                </a:cubicBezTo>
                <a:cubicBezTo>
                  <a:pt x="114" y="97"/>
                  <a:pt x="114" y="98"/>
                  <a:pt x="114" y="98"/>
                </a:cubicBezTo>
                <a:cubicBezTo>
                  <a:pt x="107" y="101"/>
                  <a:pt x="100" y="104"/>
                  <a:pt x="94" y="108"/>
                </a:cubicBezTo>
                <a:cubicBezTo>
                  <a:pt x="84" y="112"/>
                  <a:pt x="75" y="117"/>
                  <a:pt x="66" y="120"/>
                </a:cubicBezTo>
                <a:cubicBezTo>
                  <a:pt x="66" y="120"/>
                  <a:pt x="65" y="120"/>
                  <a:pt x="65" y="120"/>
                </a:cubicBezTo>
                <a:cubicBezTo>
                  <a:pt x="64" y="120"/>
                  <a:pt x="64" y="120"/>
                  <a:pt x="63" y="120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3" y="120"/>
                  <a:pt x="62" y="121"/>
                  <a:pt x="62" y="121"/>
                </a:cubicBezTo>
                <a:cubicBezTo>
                  <a:pt x="62" y="121"/>
                  <a:pt x="62" y="121"/>
                  <a:pt x="62" y="121"/>
                </a:cubicBezTo>
                <a:cubicBezTo>
                  <a:pt x="61" y="121"/>
                  <a:pt x="60" y="122"/>
                  <a:pt x="60" y="122"/>
                </a:cubicBezTo>
                <a:cubicBezTo>
                  <a:pt x="60" y="122"/>
                  <a:pt x="60" y="122"/>
                  <a:pt x="60" y="121"/>
                </a:cubicBezTo>
                <a:cubicBezTo>
                  <a:pt x="60" y="121"/>
                  <a:pt x="60" y="121"/>
                  <a:pt x="60" y="121"/>
                </a:cubicBezTo>
                <a:cubicBezTo>
                  <a:pt x="63" y="120"/>
                  <a:pt x="65" y="118"/>
                  <a:pt x="68" y="117"/>
                </a:cubicBezTo>
                <a:cubicBezTo>
                  <a:pt x="72" y="115"/>
                  <a:pt x="76" y="113"/>
                  <a:pt x="80" y="111"/>
                </a:cubicBezTo>
                <a:cubicBezTo>
                  <a:pt x="85" y="109"/>
                  <a:pt x="89" y="106"/>
                  <a:pt x="94" y="104"/>
                </a:cubicBezTo>
                <a:cubicBezTo>
                  <a:pt x="101" y="99"/>
                  <a:pt x="109" y="95"/>
                  <a:pt x="117" y="92"/>
                </a:cubicBezTo>
                <a:cubicBezTo>
                  <a:pt x="117" y="92"/>
                  <a:pt x="117" y="93"/>
                  <a:pt x="117" y="93"/>
                </a:cubicBezTo>
                <a:cubicBezTo>
                  <a:pt x="117" y="95"/>
                  <a:pt x="116" y="96"/>
                  <a:pt x="116" y="97"/>
                </a:cubicBezTo>
                <a:close/>
                <a:moveTo>
                  <a:pt x="116" y="49"/>
                </a:moveTo>
                <a:cubicBezTo>
                  <a:pt x="107" y="54"/>
                  <a:pt x="97" y="57"/>
                  <a:pt x="87" y="61"/>
                </a:cubicBezTo>
                <a:cubicBezTo>
                  <a:pt x="85" y="62"/>
                  <a:pt x="82" y="63"/>
                  <a:pt x="80" y="64"/>
                </a:cubicBezTo>
                <a:cubicBezTo>
                  <a:pt x="77" y="65"/>
                  <a:pt x="74" y="66"/>
                  <a:pt x="71" y="67"/>
                </a:cubicBezTo>
                <a:cubicBezTo>
                  <a:pt x="57" y="72"/>
                  <a:pt x="44" y="78"/>
                  <a:pt x="31" y="83"/>
                </a:cubicBezTo>
                <a:cubicBezTo>
                  <a:pt x="25" y="86"/>
                  <a:pt x="18" y="89"/>
                  <a:pt x="12" y="92"/>
                </a:cubicBezTo>
                <a:cubicBezTo>
                  <a:pt x="19" y="88"/>
                  <a:pt x="26" y="85"/>
                  <a:pt x="33" y="82"/>
                </a:cubicBezTo>
                <a:cubicBezTo>
                  <a:pt x="41" y="79"/>
                  <a:pt x="47" y="75"/>
                  <a:pt x="55" y="72"/>
                </a:cubicBezTo>
                <a:cubicBezTo>
                  <a:pt x="62" y="69"/>
                  <a:pt x="70" y="66"/>
                  <a:pt x="78" y="62"/>
                </a:cubicBezTo>
                <a:cubicBezTo>
                  <a:pt x="86" y="59"/>
                  <a:pt x="93" y="56"/>
                  <a:pt x="101" y="52"/>
                </a:cubicBezTo>
                <a:cubicBezTo>
                  <a:pt x="102" y="51"/>
                  <a:pt x="102" y="51"/>
                  <a:pt x="103" y="50"/>
                </a:cubicBezTo>
                <a:cubicBezTo>
                  <a:pt x="107" y="49"/>
                  <a:pt x="111" y="48"/>
                  <a:pt x="114" y="45"/>
                </a:cubicBezTo>
                <a:cubicBezTo>
                  <a:pt x="114" y="46"/>
                  <a:pt x="115" y="48"/>
                  <a:pt x="116" y="49"/>
                </a:cubicBezTo>
                <a:close/>
                <a:moveTo>
                  <a:pt x="109" y="37"/>
                </a:moveTo>
                <a:cubicBezTo>
                  <a:pt x="81" y="49"/>
                  <a:pt x="53" y="62"/>
                  <a:pt x="26" y="74"/>
                </a:cubicBezTo>
                <a:cubicBezTo>
                  <a:pt x="19" y="77"/>
                  <a:pt x="14" y="81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8" y="82"/>
                  <a:pt x="9" y="81"/>
                  <a:pt x="10" y="80"/>
                </a:cubicBezTo>
                <a:cubicBezTo>
                  <a:pt x="12" y="79"/>
                  <a:pt x="13" y="78"/>
                  <a:pt x="15" y="78"/>
                </a:cubicBezTo>
                <a:cubicBezTo>
                  <a:pt x="18" y="76"/>
                  <a:pt x="21" y="74"/>
                  <a:pt x="25" y="72"/>
                </a:cubicBezTo>
                <a:cubicBezTo>
                  <a:pt x="39" y="65"/>
                  <a:pt x="53" y="59"/>
                  <a:pt x="67" y="52"/>
                </a:cubicBezTo>
                <a:cubicBezTo>
                  <a:pt x="67" y="52"/>
                  <a:pt x="68" y="51"/>
                  <a:pt x="69" y="51"/>
                </a:cubicBezTo>
                <a:cubicBezTo>
                  <a:pt x="77" y="48"/>
                  <a:pt x="86" y="44"/>
                  <a:pt x="94" y="41"/>
                </a:cubicBezTo>
                <a:cubicBezTo>
                  <a:pt x="95" y="40"/>
                  <a:pt x="97" y="40"/>
                  <a:pt x="98" y="39"/>
                </a:cubicBezTo>
                <a:cubicBezTo>
                  <a:pt x="99" y="39"/>
                  <a:pt x="100" y="38"/>
                  <a:pt x="101" y="38"/>
                </a:cubicBezTo>
                <a:cubicBezTo>
                  <a:pt x="102" y="38"/>
                  <a:pt x="102" y="37"/>
                  <a:pt x="102" y="37"/>
                </a:cubicBezTo>
                <a:cubicBezTo>
                  <a:pt x="104" y="36"/>
                  <a:pt x="105" y="36"/>
                  <a:pt x="107" y="35"/>
                </a:cubicBezTo>
                <a:cubicBezTo>
                  <a:pt x="108" y="36"/>
                  <a:pt x="108" y="37"/>
                  <a:pt x="109" y="37"/>
                </a:cubicBezTo>
                <a:close/>
                <a:moveTo>
                  <a:pt x="103" y="32"/>
                </a:moveTo>
                <a:cubicBezTo>
                  <a:pt x="100" y="33"/>
                  <a:pt x="96" y="35"/>
                  <a:pt x="93" y="36"/>
                </a:cubicBezTo>
                <a:cubicBezTo>
                  <a:pt x="91" y="37"/>
                  <a:pt x="90" y="37"/>
                  <a:pt x="89" y="38"/>
                </a:cubicBezTo>
                <a:cubicBezTo>
                  <a:pt x="84" y="40"/>
                  <a:pt x="78" y="42"/>
                  <a:pt x="73" y="44"/>
                </a:cubicBezTo>
                <a:cubicBezTo>
                  <a:pt x="61" y="49"/>
                  <a:pt x="49" y="54"/>
                  <a:pt x="37" y="59"/>
                </a:cubicBezTo>
                <a:cubicBezTo>
                  <a:pt x="32" y="61"/>
                  <a:pt x="27" y="63"/>
                  <a:pt x="23" y="65"/>
                </a:cubicBezTo>
                <a:cubicBezTo>
                  <a:pt x="18" y="68"/>
                  <a:pt x="13" y="71"/>
                  <a:pt x="7" y="73"/>
                </a:cubicBezTo>
                <a:cubicBezTo>
                  <a:pt x="3" y="75"/>
                  <a:pt x="10" y="72"/>
                  <a:pt x="11" y="71"/>
                </a:cubicBezTo>
                <a:cubicBezTo>
                  <a:pt x="13" y="70"/>
                  <a:pt x="15" y="68"/>
                  <a:pt x="18" y="67"/>
                </a:cubicBezTo>
                <a:cubicBezTo>
                  <a:pt x="23" y="64"/>
                  <a:pt x="29" y="60"/>
                  <a:pt x="34" y="57"/>
                </a:cubicBezTo>
                <a:cubicBezTo>
                  <a:pt x="45" y="52"/>
                  <a:pt x="56" y="47"/>
                  <a:pt x="68" y="42"/>
                </a:cubicBezTo>
                <a:cubicBezTo>
                  <a:pt x="73" y="39"/>
                  <a:pt x="79" y="37"/>
                  <a:pt x="85" y="34"/>
                </a:cubicBezTo>
                <a:cubicBezTo>
                  <a:pt x="89" y="33"/>
                  <a:pt x="94" y="31"/>
                  <a:pt x="98" y="28"/>
                </a:cubicBezTo>
                <a:cubicBezTo>
                  <a:pt x="99" y="29"/>
                  <a:pt x="99" y="29"/>
                  <a:pt x="100" y="30"/>
                </a:cubicBezTo>
                <a:cubicBezTo>
                  <a:pt x="101" y="30"/>
                  <a:pt x="102" y="31"/>
                  <a:pt x="103" y="32"/>
                </a:cubicBezTo>
                <a:close/>
                <a:moveTo>
                  <a:pt x="74" y="21"/>
                </a:moveTo>
                <a:cubicBezTo>
                  <a:pt x="73" y="21"/>
                  <a:pt x="71" y="22"/>
                  <a:pt x="70" y="22"/>
                </a:cubicBezTo>
                <a:cubicBezTo>
                  <a:pt x="70" y="22"/>
                  <a:pt x="70" y="21"/>
                  <a:pt x="70" y="20"/>
                </a:cubicBezTo>
                <a:cubicBezTo>
                  <a:pt x="72" y="20"/>
                  <a:pt x="73" y="21"/>
                  <a:pt x="74" y="21"/>
                </a:cubicBezTo>
                <a:close/>
                <a:moveTo>
                  <a:pt x="66" y="20"/>
                </a:moveTo>
                <a:cubicBezTo>
                  <a:pt x="66" y="20"/>
                  <a:pt x="66" y="20"/>
                  <a:pt x="66" y="21"/>
                </a:cubicBezTo>
                <a:cubicBezTo>
                  <a:pt x="48" y="28"/>
                  <a:pt x="30" y="38"/>
                  <a:pt x="14" y="48"/>
                </a:cubicBezTo>
                <a:cubicBezTo>
                  <a:pt x="13" y="48"/>
                  <a:pt x="12" y="49"/>
                  <a:pt x="11" y="50"/>
                </a:cubicBezTo>
                <a:cubicBezTo>
                  <a:pt x="11" y="50"/>
                  <a:pt x="11" y="50"/>
                  <a:pt x="11" y="49"/>
                </a:cubicBezTo>
                <a:cubicBezTo>
                  <a:pt x="11" y="49"/>
                  <a:pt x="11" y="49"/>
                  <a:pt x="12" y="49"/>
                </a:cubicBezTo>
                <a:cubicBezTo>
                  <a:pt x="14" y="47"/>
                  <a:pt x="16" y="46"/>
                  <a:pt x="19" y="44"/>
                </a:cubicBezTo>
                <a:cubicBezTo>
                  <a:pt x="23" y="42"/>
                  <a:pt x="27" y="39"/>
                  <a:pt x="32" y="36"/>
                </a:cubicBezTo>
                <a:cubicBezTo>
                  <a:pt x="42" y="31"/>
                  <a:pt x="52" y="26"/>
                  <a:pt x="62" y="20"/>
                </a:cubicBezTo>
                <a:cubicBezTo>
                  <a:pt x="64" y="20"/>
                  <a:pt x="65" y="20"/>
                  <a:pt x="66" y="20"/>
                </a:cubicBezTo>
                <a:close/>
                <a:moveTo>
                  <a:pt x="38" y="25"/>
                </a:moveTo>
                <a:cubicBezTo>
                  <a:pt x="41" y="24"/>
                  <a:pt x="44" y="23"/>
                  <a:pt x="47" y="22"/>
                </a:cubicBezTo>
                <a:cubicBezTo>
                  <a:pt x="45" y="23"/>
                  <a:pt x="42" y="25"/>
                  <a:pt x="40" y="26"/>
                </a:cubicBezTo>
                <a:cubicBezTo>
                  <a:pt x="33" y="29"/>
                  <a:pt x="27" y="33"/>
                  <a:pt x="20" y="36"/>
                </a:cubicBezTo>
                <a:cubicBezTo>
                  <a:pt x="25" y="32"/>
                  <a:pt x="31" y="28"/>
                  <a:pt x="38" y="25"/>
                </a:cubicBezTo>
                <a:close/>
                <a:moveTo>
                  <a:pt x="19" y="37"/>
                </a:moveTo>
                <a:cubicBezTo>
                  <a:pt x="19" y="38"/>
                  <a:pt x="20" y="38"/>
                  <a:pt x="20" y="38"/>
                </a:cubicBezTo>
                <a:cubicBezTo>
                  <a:pt x="26" y="34"/>
                  <a:pt x="33" y="30"/>
                  <a:pt x="40" y="27"/>
                </a:cubicBezTo>
                <a:cubicBezTo>
                  <a:pt x="43" y="25"/>
                  <a:pt x="46" y="23"/>
                  <a:pt x="50" y="22"/>
                </a:cubicBezTo>
                <a:cubicBezTo>
                  <a:pt x="51" y="22"/>
                  <a:pt x="51" y="22"/>
                  <a:pt x="52" y="21"/>
                </a:cubicBezTo>
                <a:cubicBezTo>
                  <a:pt x="52" y="21"/>
                  <a:pt x="53" y="21"/>
                  <a:pt x="53" y="21"/>
                </a:cubicBezTo>
                <a:cubicBezTo>
                  <a:pt x="51" y="22"/>
                  <a:pt x="49" y="23"/>
                  <a:pt x="47" y="24"/>
                </a:cubicBezTo>
                <a:cubicBezTo>
                  <a:pt x="37" y="29"/>
                  <a:pt x="26" y="34"/>
                  <a:pt x="17" y="40"/>
                </a:cubicBezTo>
                <a:cubicBezTo>
                  <a:pt x="18" y="39"/>
                  <a:pt x="18" y="38"/>
                  <a:pt x="19" y="37"/>
                </a:cubicBezTo>
                <a:close/>
                <a:moveTo>
                  <a:pt x="8" y="85"/>
                </a:moveTo>
                <a:cubicBezTo>
                  <a:pt x="19" y="79"/>
                  <a:pt x="32" y="76"/>
                  <a:pt x="43" y="71"/>
                </a:cubicBezTo>
                <a:cubicBezTo>
                  <a:pt x="49" y="68"/>
                  <a:pt x="54" y="66"/>
                  <a:pt x="60" y="63"/>
                </a:cubicBezTo>
                <a:cubicBezTo>
                  <a:pt x="47" y="70"/>
                  <a:pt x="34" y="77"/>
                  <a:pt x="20" y="83"/>
                </a:cubicBezTo>
                <a:cubicBezTo>
                  <a:pt x="19" y="84"/>
                  <a:pt x="18" y="84"/>
                  <a:pt x="18" y="85"/>
                </a:cubicBezTo>
                <a:cubicBezTo>
                  <a:pt x="15" y="86"/>
                  <a:pt x="12" y="88"/>
                  <a:pt x="9" y="90"/>
                </a:cubicBezTo>
                <a:cubicBezTo>
                  <a:pt x="8" y="88"/>
                  <a:pt x="8" y="87"/>
                  <a:pt x="8" y="8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" name="Freeform 86"/>
          <p:cNvSpPr>
            <a:spLocks noEditPoints="1"/>
          </p:cNvSpPr>
          <p:nvPr/>
        </p:nvSpPr>
        <p:spPr bwMode="auto">
          <a:xfrm>
            <a:off x="3911600" y="3644900"/>
            <a:ext cx="469900" cy="500063"/>
          </a:xfrm>
          <a:custGeom>
            <a:avLst/>
            <a:gdLst>
              <a:gd name="T0" fmla="*/ 67 w 125"/>
              <a:gd name="T1" fmla="*/ 127 h 133"/>
              <a:gd name="T2" fmla="*/ 12 w 125"/>
              <a:gd name="T3" fmla="*/ 41 h 133"/>
              <a:gd name="T4" fmla="*/ 38 w 125"/>
              <a:gd name="T5" fmla="*/ 92 h 133"/>
              <a:gd name="T6" fmla="*/ 15 w 125"/>
              <a:gd name="T7" fmla="*/ 101 h 133"/>
              <a:gd name="T8" fmla="*/ 10 w 125"/>
              <a:gd name="T9" fmla="*/ 93 h 133"/>
              <a:gd name="T10" fmla="*/ 10 w 125"/>
              <a:gd name="T11" fmla="*/ 93 h 133"/>
              <a:gd name="T12" fmla="*/ 10 w 125"/>
              <a:gd name="T13" fmla="*/ 93 h 133"/>
              <a:gd name="T14" fmla="*/ 60 w 125"/>
              <a:gd name="T15" fmla="*/ 20 h 133"/>
              <a:gd name="T16" fmla="*/ 51 w 125"/>
              <a:gd name="T17" fmla="*/ 28 h 133"/>
              <a:gd name="T18" fmla="*/ 75 w 125"/>
              <a:gd name="T19" fmla="*/ 21 h 133"/>
              <a:gd name="T20" fmla="*/ 85 w 125"/>
              <a:gd name="T21" fmla="*/ 28 h 133"/>
              <a:gd name="T22" fmla="*/ 81 w 125"/>
              <a:gd name="T23" fmla="*/ 35 h 133"/>
              <a:gd name="T24" fmla="*/ 58 w 125"/>
              <a:gd name="T25" fmla="*/ 31 h 133"/>
              <a:gd name="T26" fmla="*/ 39 w 125"/>
              <a:gd name="T27" fmla="*/ 42 h 133"/>
              <a:gd name="T28" fmla="*/ 69 w 125"/>
              <a:gd name="T29" fmla="*/ 30 h 133"/>
              <a:gd name="T30" fmla="*/ 69 w 125"/>
              <a:gd name="T31" fmla="*/ 24 h 133"/>
              <a:gd name="T32" fmla="*/ 55 w 125"/>
              <a:gd name="T33" fmla="*/ 30 h 133"/>
              <a:gd name="T34" fmla="*/ 18 w 125"/>
              <a:gd name="T35" fmla="*/ 47 h 133"/>
              <a:gd name="T36" fmla="*/ 7 w 125"/>
              <a:gd name="T37" fmla="*/ 59 h 133"/>
              <a:gd name="T38" fmla="*/ 6 w 125"/>
              <a:gd name="T39" fmla="*/ 65 h 133"/>
              <a:gd name="T40" fmla="*/ 24 w 125"/>
              <a:gd name="T41" fmla="*/ 60 h 133"/>
              <a:gd name="T42" fmla="*/ 92 w 125"/>
              <a:gd name="T43" fmla="*/ 41 h 133"/>
              <a:gd name="T44" fmla="*/ 29 w 125"/>
              <a:gd name="T45" fmla="*/ 65 h 133"/>
              <a:gd name="T46" fmla="*/ 55 w 125"/>
              <a:gd name="T47" fmla="*/ 57 h 133"/>
              <a:gd name="T48" fmla="*/ 111 w 125"/>
              <a:gd name="T49" fmla="*/ 40 h 133"/>
              <a:gd name="T50" fmla="*/ 101 w 125"/>
              <a:gd name="T51" fmla="*/ 45 h 133"/>
              <a:gd name="T52" fmla="*/ 54 w 125"/>
              <a:gd name="T53" fmla="*/ 70 h 133"/>
              <a:gd name="T54" fmla="*/ 115 w 125"/>
              <a:gd name="T55" fmla="*/ 51 h 133"/>
              <a:gd name="T56" fmla="*/ 67 w 125"/>
              <a:gd name="T57" fmla="*/ 75 h 133"/>
              <a:gd name="T58" fmla="*/ 66 w 125"/>
              <a:gd name="T59" fmla="*/ 117 h 133"/>
              <a:gd name="T60" fmla="*/ 108 w 125"/>
              <a:gd name="T61" fmla="*/ 94 h 133"/>
              <a:gd name="T62" fmla="*/ 79 w 125"/>
              <a:gd name="T63" fmla="*/ 107 h 133"/>
              <a:gd name="T64" fmla="*/ 118 w 125"/>
              <a:gd name="T65" fmla="*/ 89 h 133"/>
              <a:gd name="T66" fmla="*/ 78 w 125"/>
              <a:gd name="T67" fmla="*/ 98 h 133"/>
              <a:gd name="T68" fmla="*/ 33 w 125"/>
              <a:gd name="T69" fmla="*/ 121 h 133"/>
              <a:gd name="T70" fmla="*/ 26 w 125"/>
              <a:gd name="T71" fmla="*/ 115 h 133"/>
              <a:gd name="T72" fmla="*/ 102 w 125"/>
              <a:gd name="T73" fmla="*/ 87 h 133"/>
              <a:gd name="T74" fmla="*/ 81 w 125"/>
              <a:gd name="T75" fmla="*/ 92 h 133"/>
              <a:gd name="T76" fmla="*/ 99 w 125"/>
              <a:gd name="T77" fmla="*/ 83 h 133"/>
              <a:gd name="T78" fmla="*/ 119 w 125"/>
              <a:gd name="T79" fmla="*/ 68 h 133"/>
              <a:gd name="T80" fmla="*/ 76 w 125"/>
              <a:gd name="T81" fmla="*/ 87 h 133"/>
              <a:gd name="T82" fmla="*/ 119 w 125"/>
              <a:gd name="T83" fmla="*/ 67 h 133"/>
              <a:gd name="T84" fmla="*/ 22 w 125"/>
              <a:gd name="T85" fmla="*/ 105 h 133"/>
              <a:gd name="T86" fmla="*/ 119 w 125"/>
              <a:gd name="T87" fmla="*/ 63 h 133"/>
              <a:gd name="T88" fmla="*/ 19 w 125"/>
              <a:gd name="T89" fmla="*/ 98 h 133"/>
              <a:gd name="T90" fmla="*/ 45 w 125"/>
              <a:gd name="T91" fmla="*/ 100 h 133"/>
              <a:gd name="T92" fmla="*/ 41 w 125"/>
              <a:gd name="T93" fmla="*/ 123 h 133"/>
              <a:gd name="T94" fmla="*/ 43 w 125"/>
              <a:gd name="T95" fmla="*/ 124 h 133"/>
              <a:gd name="T96" fmla="*/ 108 w 125"/>
              <a:gd name="T97" fmla="*/ 112 h 133"/>
              <a:gd name="T98" fmla="*/ 77 w 125"/>
              <a:gd name="T99" fmla="*/ 125 h 133"/>
              <a:gd name="T100" fmla="*/ 71 w 125"/>
              <a:gd name="T101" fmla="*/ 123 h 133"/>
              <a:gd name="T102" fmla="*/ 111 w 125"/>
              <a:gd name="T103" fmla="*/ 106 h 133"/>
              <a:gd name="T104" fmla="*/ 93 w 125"/>
              <a:gd name="T105" fmla="*/ 124 h 133"/>
              <a:gd name="T106" fmla="*/ 113 w 125"/>
              <a:gd name="T107" fmla="*/ 98 h 133"/>
              <a:gd name="T108" fmla="*/ 60 w 125"/>
              <a:gd name="T109" fmla="*/ 121 h 133"/>
              <a:gd name="T110" fmla="*/ 71 w 125"/>
              <a:gd name="T111" fmla="*/ 67 h 133"/>
              <a:gd name="T112" fmla="*/ 109 w 125"/>
              <a:gd name="T113" fmla="*/ 37 h 133"/>
              <a:gd name="T114" fmla="*/ 98 w 125"/>
              <a:gd name="T115" fmla="*/ 39 h 133"/>
              <a:gd name="T116" fmla="*/ 23 w 125"/>
              <a:gd name="T117" fmla="*/ 65 h 133"/>
              <a:gd name="T118" fmla="*/ 74 w 125"/>
              <a:gd name="T119" fmla="*/ 21 h 133"/>
              <a:gd name="T120" fmla="*/ 18 w 125"/>
              <a:gd name="T121" fmla="*/ 44 h 133"/>
              <a:gd name="T122" fmla="*/ 20 w 125"/>
              <a:gd name="T123" fmla="*/ 38 h 133"/>
              <a:gd name="T124" fmla="*/ 59 w 125"/>
              <a:gd name="T125" fmla="*/ 6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" h="133">
                <a:moveTo>
                  <a:pt x="29" y="122"/>
                </a:moveTo>
                <a:cubicBezTo>
                  <a:pt x="39" y="128"/>
                  <a:pt x="50" y="127"/>
                  <a:pt x="60" y="125"/>
                </a:cubicBezTo>
                <a:cubicBezTo>
                  <a:pt x="59" y="126"/>
                  <a:pt x="58" y="128"/>
                  <a:pt x="58" y="130"/>
                </a:cubicBezTo>
                <a:cubicBezTo>
                  <a:pt x="57" y="132"/>
                  <a:pt x="59" y="133"/>
                  <a:pt x="60" y="131"/>
                </a:cubicBezTo>
                <a:cubicBezTo>
                  <a:pt x="60" y="131"/>
                  <a:pt x="61" y="130"/>
                  <a:pt x="61" y="129"/>
                </a:cubicBezTo>
                <a:cubicBezTo>
                  <a:pt x="61" y="129"/>
                  <a:pt x="61" y="130"/>
                  <a:pt x="61" y="130"/>
                </a:cubicBezTo>
                <a:cubicBezTo>
                  <a:pt x="62" y="131"/>
                  <a:pt x="64" y="131"/>
                  <a:pt x="64" y="130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5" y="130"/>
                  <a:pt x="67" y="130"/>
                  <a:pt x="67" y="128"/>
                </a:cubicBezTo>
                <a:cubicBezTo>
                  <a:pt x="67" y="128"/>
                  <a:pt x="67" y="128"/>
                  <a:pt x="67" y="127"/>
                </a:cubicBezTo>
                <a:cubicBezTo>
                  <a:pt x="67" y="127"/>
                  <a:pt x="68" y="126"/>
                  <a:pt x="68" y="125"/>
                </a:cubicBezTo>
                <a:cubicBezTo>
                  <a:pt x="77" y="129"/>
                  <a:pt x="87" y="131"/>
                  <a:pt x="96" y="127"/>
                </a:cubicBezTo>
                <a:cubicBezTo>
                  <a:pt x="106" y="122"/>
                  <a:pt x="112" y="113"/>
                  <a:pt x="117" y="102"/>
                </a:cubicBezTo>
                <a:cubicBezTo>
                  <a:pt x="124" y="83"/>
                  <a:pt x="125" y="58"/>
                  <a:pt x="114" y="39"/>
                </a:cubicBezTo>
                <a:cubicBezTo>
                  <a:pt x="105" y="25"/>
                  <a:pt x="87" y="19"/>
                  <a:pt x="71" y="18"/>
                </a:cubicBezTo>
                <a:cubicBezTo>
                  <a:pt x="72" y="12"/>
                  <a:pt x="76" y="7"/>
                  <a:pt x="80" y="4"/>
                </a:cubicBezTo>
                <a:cubicBezTo>
                  <a:pt x="82" y="3"/>
                  <a:pt x="81" y="0"/>
                  <a:pt x="79" y="1"/>
                </a:cubicBezTo>
                <a:cubicBezTo>
                  <a:pt x="73" y="5"/>
                  <a:pt x="70" y="11"/>
                  <a:pt x="68" y="18"/>
                </a:cubicBezTo>
                <a:cubicBezTo>
                  <a:pt x="66" y="18"/>
                  <a:pt x="64" y="18"/>
                  <a:pt x="63" y="18"/>
                </a:cubicBezTo>
                <a:cubicBezTo>
                  <a:pt x="43" y="18"/>
                  <a:pt x="23" y="25"/>
                  <a:pt x="12" y="41"/>
                </a:cubicBezTo>
                <a:cubicBezTo>
                  <a:pt x="0" y="57"/>
                  <a:pt x="0" y="78"/>
                  <a:pt x="8" y="96"/>
                </a:cubicBezTo>
                <a:cubicBezTo>
                  <a:pt x="13" y="106"/>
                  <a:pt x="20" y="115"/>
                  <a:pt x="29" y="122"/>
                </a:cubicBezTo>
                <a:close/>
                <a:moveTo>
                  <a:pt x="18" y="107"/>
                </a:moveTo>
                <a:cubicBezTo>
                  <a:pt x="26" y="104"/>
                  <a:pt x="32" y="101"/>
                  <a:pt x="39" y="97"/>
                </a:cubicBezTo>
                <a:cubicBezTo>
                  <a:pt x="47" y="94"/>
                  <a:pt x="55" y="91"/>
                  <a:pt x="62" y="88"/>
                </a:cubicBezTo>
                <a:cubicBezTo>
                  <a:pt x="55" y="91"/>
                  <a:pt x="48" y="95"/>
                  <a:pt x="42" y="98"/>
                </a:cubicBezTo>
                <a:cubicBezTo>
                  <a:pt x="35" y="102"/>
                  <a:pt x="26" y="105"/>
                  <a:pt x="21" y="110"/>
                </a:cubicBezTo>
                <a:cubicBezTo>
                  <a:pt x="20" y="109"/>
                  <a:pt x="19" y="108"/>
                  <a:pt x="18" y="107"/>
                </a:cubicBezTo>
                <a:close/>
                <a:moveTo>
                  <a:pt x="15" y="101"/>
                </a:moveTo>
                <a:cubicBezTo>
                  <a:pt x="22" y="101"/>
                  <a:pt x="31" y="95"/>
                  <a:pt x="38" y="92"/>
                </a:cubicBezTo>
                <a:cubicBezTo>
                  <a:pt x="46" y="88"/>
                  <a:pt x="55" y="85"/>
                  <a:pt x="64" y="81"/>
                </a:cubicBezTo>
                <a:cubicBezTo>
                  <a:pt x="73" y="76"/>
                  <a:pt x="83" y="72"/>
                  <a:pt x="93" y="68"/>
                </a:cubicBezTo>
                <a:cubicBezTo>
                  <a:pt x="98" y="66"/>
                  <a:pt x="103" y="64"/>
                  <a:pt x="109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3" y="65"/>
                  <a:pt x="98" y="67"/>
                  <a:pt x="93" y="69"/>
                </a:cubicBezTo>
                <a:cubicBezTo>
                  <a:pt x="85" y="72"/>
                  <a:pt x="76" y="76"/>
                  <a:pt x="67" y="80"/>
                </a:cubicBezTo>
                <a:cubicBezTo>
                  <a:pt x="59" y="83"/>
                  <a:pt x="50" y="88"/>
                  <a:pt x="42" y="92"/>
                </a:cubicBezTo>
                <a:cubicBezTo>
                  <a:pt x="38" y="94"/>
                  <a:pt x="34" y="97"/>
                  <a:pt x="30" y="99"/>
                </a:cubicBezTo>
                <a:cubicBezTo>
                  <a:pt x="26" y="102"/>
                  <a:pt x="21" y="103"/>
                  <a:pt x="18" y="106"/>
                </a:cubicBezTo>
                <a:cubicBezTo>
                  <a:pt x="16" y="104"/>
                  <a:pt x="15" y="103"/>
                  <a:pt x="15" y="101"/>
                </a:cubicBezTo>
                <a:close/>
                <a:moveTo>
                  <a:pt x="12" y="97"/>
                </a:moveTo>
                <a:cubicBezTo>
                  <a:pt x="15" y="97"/>
                  <a:pt x="17" y="96"/>
                  <a:pt x="20" y="94"/>
                </a:cubicBezTo>
                <a:cubicBezTo>
                  <a:pt x="24" y="92"/>
                  <a:pt x="28" y="91"/>
                  <a:pt x="33" y="89"/>
                </a:cubicBezTo>
                <a:cubicBezTo>
                  <a:pt x="43" y="85"/>
                  <a:pt x="53" y="81"/>
                  <a:pt x="63" y="77"/>
                </a:cubicBezTo>
                <a:cubicBezTo>
                  <a:pt x="65" y="76"/>
                  <a:pt x="66" y="76"/>
                  <a:pt x="68" y="75"/>
                </a:cubicBezTo>
                <a:cubicBezTo>
                  <a:pt x="67" y="76"/>
                  <a:pt x="66" y="76"/>
                  <a:pt x="65" y="77"/>
                </a:cubicBezTo>
                <a:cubicBezTo>
                  <a:pt x="56" y="80"/>
                  <a:pt x="47" y="84"/>
                  <a:pt x="39" y="88"/>
                </a:cubicBezTo>
                <a:cubicBezTo>
                  <a:pt x="30" y="92"/>
                  <a:pt x="22" y="95"/>
                  <a:pt x="14" y="100"/>
                </a:cubicBezTo>
                <a:cubicBezTo>
                  <a:pt x="13" y="99"/>
                  <a:pt x="13" y="98"/>
                  <a:pt x="12" y="97"/>
                </a:cubicBezTo>
                <a:close/>
                <a:moveTo>
                  <a:pt x="10" y="93"/>
                </a:moveTo>
                <a:cubicBezTo>
                  <a:pt x="10" y="93"/>
                  <a:pt x="10" y="93"/>
                  <a:pt x="10" y="93"/>
                </a:cubicBezTo>
                <a:cubicBezTo>
                  <a:pt x="14" y="92"/>
                  <a:pt x="18" y="90"/>
                  <a:pt x="21" y="89"/>
                </a:cubicBezTo>
                <a:cubicBezTo>
                  <a:pt x="26" y="86"/>
                  <a:pt x="31" y="84"/>
                  <a:pt x="36" y="82"/>
                </a:cubicBezTo>
                <a:cubicBezTo>
                  <a:pt x="45" y="78"/>
                  <a:pt x="55" y="74"/>
                  <a:pt x="64" y="70"/>
                </a:cubicBezTo>
                <a:cubicBezTo>
                  <a:pt x="65" y="70"/>
                  <a:pt x="67" y="69"/>
                  <a:pt x="68" y="69"/>
                </a:cubicBezTo>
                <a:cubicBezTo>
                  <a:pt x="65" y="70"/>
                  <a:pt x="63" y="71"/>
                  <a:pt x="60" y="72"/>
                </a:cubicBezTo>
                <a:cubicBezTo>
                  <a:pt x="51" y="76"/>
                  <a:pt x="42" y="80"/>
                  <a:pt x="33" y="84"/>
                </a:cubicBezTo>
                <a:cubicBezTo>
                  <a:pt x="29" y="86"/>
                  <a:pt x="26" y="88"/>
                  <a:pt x="22" y="90"/>
                </a:cubicBezTo>
                <a:cubicBezTo>
                  <a:pt x="18" y="92"/>
                  <a:pt x="15" y="94"/>
                  <a:pt x="12" y="96"/>
                </a:cubicBezTo>
                <a:cubicBezTo>
                  <a:pt x="11" y="95"/>
                  <a:pt x="11" y="94"/>
                  <a:pt x="10" y="93"/>
                </a:cubicBezTo>
                <a:close/>
                <a:moveTo>
                  <a:pt x="18" y="85"/>
                </a:moveTo>
                <a:cubicBezTo>
                  <a:pt x="24" y="83"/>
                  <a:pt x="30" y="81"/>
                  <a:pt x="35" y="79"/>
                </a:cubicBezTo>
                <a:cubicBezTo>
                  <a:pt x="50" y="72"/>
                  <a:pt x="64" y="66"/>
                  <a:pt x="78" y="60"/>
                </a:cubicBezTo>
                <a:cubicBezTo>
                  <a:pt x="84" y="58"/>
                  <a:pt x="90" y="56"/>
                  <a:pt x="95" y="54"/>
                </a:cubicBezTo>
                <a:cubicBezTo>
                  <a:pt x="94" y="54"/>
                  <a:pt x="92" y="55"/>
                  <a:pt x="91" y="56"/>
                </a:cubicBezTo>
                <a:cubicBezTo>
                  <a:pt x="81" y="61"/>
                  <a:pt x="71" y="65"/>
                  <a:pt x="61" y="69"/>
                </a:cubicBezTo>
                <a:cubicBezTo>
                  <a:pt x="52" y="72"/>
                  <a:pt x="44" y="76"/>
                  <a:pt x="36" y="80"/>
                </a:cubicBezTo>
                <a:cubicBezTo>
                  <a:pt x="32" y="82"/>
                  <a:pt x="28" y="83"/>
                  <a:pt x="24" y="85"/>
                </a:cubicBezTo>
                <a:cubicBezTo>
                  <a:pt x="19" y="87"/>
                  <a:pt x="15" y="90"/>
                  <a:pt x="10" y="92"/>
                </a:cubicBezTo>
                <a:cubicBezTo>
                  <a:pt x="10" y="92"/>
                  <a:pt x="10" y="93"/>
                  <a:pt x="10" y="93"/>
                </a:cubicBezTo>
                <a:cubicBezTo>
                  <a:pt x="10" y="92"/>
                  <a:pt x="9" y="91"/>
                  <a:pt x="9" y="90"/>
                </a:cubicBezTo>
                <a:cubicBezTo>
                  <a:pt x="12" y="89"/>
                  <a:pt x="15" y="87"/>
                  <a:pt x="18" y="85"/>
                </a:cubicBezTo>
                <a:close/>
                <a:moveTo>
                  <a:pt x="60" y="20"/>
                </a:moveTo>
                <a:cubicBezTo>
                  <a:pt x="45" y="27"/>
                  <a:pt x="30" y="35"/>
                  <a:pt x="16" y="42"/>
                </a:cubicBezTo>
                <a:cubicBezTo>
                  <a:pt x="15" y="42"/>
                  <a:pt x="15" y="43"/>
                  <a:pt x="14" y="43"/>
                </a:cubicBezTo>
                <a:cubicBezTo>
                  <a:pt x="15" y="43"/>
                  <a:pt x="15" y="42"/>
                  <a:pt x="15" y="42"/>
                </a:cubicBezTo>
                <a:cubicBezTo>
                  <a:pt x="17" y="41"/>
                  <a:pt x="18" y="40"/>
                  <a:pt x="20" y="39"/>
                </a:cubicBezTo>
                <a:cubicBezTo>
                  <a:pt x="23" y="37"/>
                  <a:pt x="27" y="34"/>
                  <a:pt x="31" y="32"/>
                </a:cubicBezTo>
                <a:cubicBezTo>
                  <a:pt x="39" y="28"/>
                  <a:pt x="47" y="25"/>
                  <a:pt x="55" y="21"/>
                </a:cubicBezTo>
                <a:cubicBezTo>
                  <a:pt x="56" y="21"/>
                  <a:pt x="58" y="21"/>
                  <a:pt x="60" y="20"/>
                </a:cubicBezTo>
                <a:close/>
                <a:moveTo>
                  <a:pt x="14" y="44"/>
                </a:moveTo>
                <a:cubicBezTo>
                  <a:pt x="21" y="41"/>
                  <a:pt x="28" y="37"/>
                  <a:pt x="35" y="33"/>
                </a:cubicBezTo>
                <a:cubicBezTo>
                  <a:pt x="40" y="31"/>
                  <a:pt x="44" y="29"/>
                  <a:pt x="48" y="26"/>
                </a:cubicBezTo>
                <a:cubicBezTo>
                  <a:pt x="50" y="26"/>
                  <a:pt x="51" y="25"/>
                  <a:pt x="53" y="24"/>
                </a:cubicBezTo>
                <a:cubicBezTo>
                  <a:pt x="39" y="32"/>
                  <a:pt x="25" y="40"/>
                  <a:pt x="11" y="48"/>
                </a:cubicBezTo>
                <a:cubicBezTo>
                  <a:pt x="12" y="47"/>
                  <a:pt x="13" y="45"/>
                  <a:pt x="14" y="44"/>
                </a:cubicBezTo>
                <a:close/>
                <a:moveTo>
                  <a:pt x="10" y="50"/>
                </a:moveTo>
                <a:cubicBezTo>
                  <a:pt x="14" y="49"/>
                  <a:pt x="17" y="47"/>
                  <a:pt x="20" y="45"/>
                </a:cubicBezTo>
                <a:cubicBezTo>
                  <a:pt x="25" y="42"/>
                  <a:pt x="30" y="39"/>
                  <a:pt x="35" y="37"/>
                </a:cubicBezTo>
                <a:cubicBezTo>
                  <a:pt x="40" y="34"/>
                  <a:pt x="46" y="31"/>
                  <a:pt x="51" y="28"/>
                </a:cubicBezTo>
                <a:cubicBezTo>
                  <a:pt x="46" y="31"/>
                  <a:pt x="41" y="34"/>
                  <a:pt x="37" y="36"/>
                </a:cubicBezTo>
                <a:cubicBezTo>
                  <a:pt x="31" y="39"/>
                  <a:pt x="26" y="42"/>
                  <a:pt x="21" y="45"/>
                </a:cubicBezTo>
                <a:cubicBezTo>
                  <a:pt x="18" y="46"/>
                  <a:pt x="15" y="48"/>
                  <a:pt x="12" y="50"/>
                </a:cubicBezTo>
                <a:cubicBezTo>
                  <a:pt x="11" y="50"/>
                  <a:pt x="11" y="50"/>
                  <a:pt x="10" y="50"/>
                </a:cubicBezTo>
                <a:cubicBezTo>
                  <a:pt x="10" y="50"/>
                  <a:pt x="10" y="50"/>
                  <a:pt x="10" y="50"/>
                </a:cubicBezTo>
                <a:close/>
                <a:moveTo>
                  <a:pt x="75" y="21"/>
                </a:moveTo>
                <a:cubicBezTo>
                  <a:pt x="77" y="21"/>
                  <a:pt x="80" y="22"/>
                  <a:pt x="82" y="22"/>
                </a:cubicBezTo>
                <a:cubicBezTo>
                  <a:pt x="77" y="24"/>
                  <a:pt x="73" y="26"/>
                  <a:pt x="69" y="28"/>
                </a:cubicBezTo>
                <a:cubicBezTo>
                  <a:pt x="69" y="27"/>
                  <a:pt x="69" y="26"/>
                  <a:pt x="69" y="25"/>
                </a:cubicBezTo>
                <a:cubicBezTo>
                  <a:pt x="71" y="23"/>
                  <a:pt x="73" y="22"/>
                  <a:pt x="75" y="21"/>
                </a:cubicBezTo>
                <a:cubicBezTo>
                  <a:pt x="75" y="21"/>
                  <a:pt x="75" y="21"/>
                  <a:pt x="75" y="21"/>
                </a:cubicBezTo>
                <a:close/>
                <a:moveTo>
                  <a:pt x="97" y="28"/>
                </a:moveTo>
                <a:cubicBezTo>
                  <a:pt x="82" y="34"/>
                  <a:pt x="68" y="40"/>
                  <a:pt x="54" y="46"/>
                </a:cubicBezTo>
                <a:cubicBezTo>
                  <a:pt x="41" y="52"/>
                  <a:pt x="28" y="58"/>
                  <a:pt x="15" y="65"/>
                </a:cubicBezTo>
                <a:cubicBezTo>
                  <a:pt x="12" y="66"/>
                  <a:pt x="8" y="68"/>
                  <a:pt x="6" y="69"/>
                </a:cubicBezTo>
                <a:cubicBezTo>
                  <a:pt x="9" y="67"/>
                  <a:pt x="12" y="65"/>
                  <a:pt x="14" y="64"/>
                </a:cubicBezTo>
                <a:cubicBezTo>
                  <a:pt x="21" y="60"/>
                  <a:pt x="27" y="56"/>
                  <a:pt x="34" y="53"/>
                </a:cubicBezTo>
                <a:cubicBezTo>
                  <a:pt x="46" y="47"/>
                  <a:pt x="58" y="41"/>
                  <a:pt x="71" y="35"/>
                </a:cubicBezTo>
                <a:cubicBezTo>
                  <a:pt x="76" y="35"/>
                  <a:pt x="81" y="33"/>
                  <a:pt x="86" y="31"/>
                </a:cubicBezTo>
                <a:cubicBezTo>
                  <a:pt x="87" y="31"/>
                  <a:pt x="86" y="28"/>
                  <a:pt x="85" y="28"/>
                </a:cubicBezTo>
                <a:cubicBezTo>
                  <a:pt x="83" y="29"/>
                  <a:pt x="81" y="30"/>
                  <a:pt x="80" y="30"/>
                </a:cubicBezTo>
                <a:cubicBezTo>
                  <a:pt x="80" y="30"/>
                  <a:pt x="81" y="30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84" y="28"/>
                  <a:pt x="86" y="27"/>
                  <a:pt x="88" y="26"/>
                </a:cubicBezTo>
                <a:cubicBezTo>
                  <a:pt x="89" y="26"/>
                  <a:pt x="89" y="25"/>
                  <a:pt x="89" y="25"/>
                </a:cubicBezTo>
                <a:cubicBezTo>
                  <a:pt x="89" y="25"/>
                  <a:pt x="89" y="25"/>
                  <a:pt x="90" y="25"/>
                </a:cubicBezTo>
                <a:cubicBezTo>
                  <a:pt x="92" y="25"/>
                  <a:pt x="94" y="26"/>
                  <a:pt x="97" y="28"/>
                </a:cubicBezTo>
                <a:close/>
                <a:moveTo>
                  <a:pt x="97" y="28"/>
                </a:moveTo>
                <a:cubicBezTo>
                  <a:pt x="97" y="28"/>
                  <a:pt x="96" y="28"/>
                  <a:pt x="96" y="29"/>
                </a:cubicBezTo>
                <a:cubicBezTo>
                  <a:pt x="91" y="31"/>
                  <a:pt x="86" y="33"/>
                  <a:pt x="81" y="35"/>
                </a:cubicBezTo>
                <a:cubicBezTo>
                  <a:pt x="83" y="34"/>
                  <a:pt x="85" y="33"/>
                  <a:pt x="87" y="33"/>
                </a:cubicBezTo>
                <a:cubicBezTo>
                  <a:pt x="89" y="32"/>
                  <a:pt x="91" y="31"/>
                  <a:pt x="94" y="30"/>
                </a:cubicBezTo>
                <a:cubicBezTo>
                  <a:pt x="94" y="29"/>
                  <a:pt x="96" y="28"/>
                  <a:pt x="97" y="28"/>
                </a:cubicBezTo>
                <a:cubicBezTo>
                  <a:pt x="97" y="28"/>
                  <a:pt x="97" y="28"/>
                  <a:pt x="97" y="28"/>
                </a:cubicBezTo>
                <a:close/>
                <a:moveTo>
                  <a:pt x="62" y="35"/>
                </a:moveTo>
                <a:cubicBezTo>
                  <a:pt x="64" y="35"/>
                  <a:pt x="66" y="35"/>
                  <a:pt x="67" y="35"/>
                </a:cubicBezTo>
                <a:cubicBezTo>
                  <a:pt x="55" y="41"/>
                  <a:pt x="42" y="46"/>
                  <a:pt x="29" y="52"/>
                </a:cubicBezTo>
                <a:cubicBezTo>
                  <a:pt x="40" y="47"/>
                  <a:pt x="51" y="41"/>
                  <a:pt x="61" y="35"/>
                </a:cubicBezTo>
                <a:cubicBezTo>
                  <a:pt x="62" y="35"/>
                  <a:pt x="62" y="35"/>
                  <a:pt x="62" y="35"/>
                </a:cubicBezTo>
                <a:close/>
                <a:moveTo>
                  <a:pt x="58" y="31"/>
                </a:moveTo>
                <a:cubicBezTo>
                  <a:pt x="61" y="29"/>
                  <a:pt x="64" y="28"/>
                  <a:pt x="66" y="26"/>
                </a:cubicBezTo>
                <a:cubicBezTo>
                  <a:pt x="66" y="27"/>
                  <a:pt x="66" y="28"/>
                  <a:pt x="66" y="29"/>
                </a:cubicBezTo>
                <a:cubicBezTo>
                  <a:pt x="65" y="30"/>
                  <a:pt x="63" y="31"/>
                  <a:pt x="61" y="32"/>
                </a:cubicBezTo>
                <a:cubicBezTo>
                  <a:pt x="60" y="32"/>
                  <a:pt x="59" y="31"/>
                  <a:pt x="58" y="31"/>
                </a:cubicBezTo>
                <a:close/>
                <a:moveTo>
                  <a:pt x="57" y="34"/>
                </a:moveTo>
                <a:cubicBezTo>
                  <a:pt x="53" y="36"/>
                  <a:pt x="48" y="38"/>
                  <a:pt x="44" y="40"/>
                </a:cubicBezTo>
                <a:cubicBezTo>
                  <a:pt x="33" y="46"/>
                  <a:pt x="21" y="51"/>
                  <a:pt x="10" y="57"/>
                </a:cubicBezTo>
                <a:cubicBezTo>
                  <a:pt x="10" y="57"/>
                  <a:pt x="10" y="57"/>
                  <a:pt x="11" y="57"/>
                </a:cubicBezTo>
                <a:cubicBezTo>
                  <a:pt x="14" y="56"/>
                  <a:pt x="17" y="54"/>
                  <a:pt x="20" y="52"/>
                </a:cubicBezTo>
                <a:cubicBezTo>
                  <a:pt x="26" y="48"/>
                  <a:pt x="33" y="45"/>
                  <a:pt x="39" y="42"/>
                </a:cubicBezTo>
                <a:cubicBezTo>
                  <a:pt x="44" y="39"/>
                  <a:pt x="50" y="36"/>
                  <a:pt x="55" y="33"/>
                </a:cubicBezTo>
                <a:cubicBezTo>
                  <a:pt x="56" y="33"/>
                  <a:pt x="57" y="34"/>
                  <a:pt x="57" y="34"/>
                </a:cubicBezTo>
                <a:close/>
                <a:moveTo>
                  <a:pt x="66" y="30"/>
                </a:moveTo>
                <a:cubicBezTo>
                  <a:pt x="66" y="31"/>
                  <a:pt x="66" y="31"/>
                  <a:pt x="67" y="32"/>
                </a:cubicBezTo>
                <a:cubicBezTo>
                  <a:pt x="66" y="32"/>
                  <a:pt x="66" y="32"/>
                  <a:pt x="65" y="32"/>
                </a:cubicBezTo>
                <a:cubicBezTo>
                  <a:pt x="64" y="32"/>
                  <a:pt x="64" y="32"/>
                  <a:pt x="63" y="32"/>
                </a:cubicBezTo>
                <a:cubicBezTo>
                  <a:pt x="64" y="31"/>
                  <a:pt x="65" y="31"/>
                  <a:pt x="66" y="30"/>
                </a:cubicBezTo>
                <a:close/>
                <a:moveTo>
                  <a:pt x="69" y="29"/>
                </a:moveTo>
                <a:cubicBezTo>
                  <a:pt x="73" y="27"/>
                  <a:pt x="77" y="25"/>
                  <a:pt x="80" y="23"/>
                </a:cubicBezTo>
                <a:cubicBezTo>
                  <a:pt x="77" y="25"/>
                  <a:pt x="73" y="28"/>
                  <a:pt x="69" y="30"/>
                </a:cubicBezTo>
                <a:cubicBezTo>
                  <a:pt x="69" y="30"/>
                  <a:pt x="69" y="29"/>
                  <a:pt x="69" y="29"/>
                </a:cubicBezTo>
                <a:close/>
                <a:moveTo>
                  <a:pt x="82" y="28"/>
                </a:moveTo>
                <a:cubicBezTo>
                  <a:pt x="80" y="29"/>
                  <a:pt x="77" y="30"/>
                  <a:pt x="75" y="31"/>
                </a:cubicBezTo>
                <a:cubicBezTo>
                  <a:pt x="73" y="32"/>
                  <a:pt x="71" y="32"/>
                  <a:pt x="69" y="32"/>
                </a:cubicBezTo>
                <a:cubicBezTo>
                  <a:pt x="69" y="32"/>
                  <a:pt x="69" y="31"/>
                  <a:pt x="69" y="31"/>
                </a:cubicBezTo>
                <a:cubicBezTo>
                  <a:pt x="74" y="29"/>
                  <a:pt x="78" y="26"/>
                  <a:pt x="82" y="23"/>
                </a:cubicBezTo>
                <a:cubicBezTo>
                  <a:pt x="82" y="23"/>
                  <a:pt x="82" y="22"/>
                  <a:pt x="82" y="22"/>
                </a:cubicBezTo>
                <a:cubicBezTo>
                  <a:pt x="85" y="23"/>
                  <a:pt x="87" y="23"/>
                  <a:pt x="89" y="24"/>
                </a:cubicBezTo>
                <a:cubicBezTo>
                  <a:pt x="86" y="26"/>
                  <a:pt x="84" y="27"/>
                  <a:pt x="82" y="28"/>
                </a:cubicBezTo>
                <a:close/>
                <a:moveTo>
                  <a:pt x="69" y="24"/>
                </a:moveTo>
                <a:cubicBezTo>
                  <a:pt x="69" y="24"/>
                  <a:pt x="69" y="24"/>
                  <a:pt x="69" y="24"/>
                </a:cubicBezTo>
                <a:cubicBezTo>
                  <a:pt x="71" y="23"/>
                  <a:pt x="72" y="22"/>
                  <a:pt x="73" y="21"/>
                </a:cubicBezTo>
                <a:cubicBezTo>
                  <a:pt x="72" y="22"/>
                  <a:pt x="71" y="23"/>
                  <a:pt x="69" y="24"/>
                </a:cubicBezTo>
                <a:close/>
                <a:moveTo>
                  <a:pt x="66" y="25"/>
                </a:moveTo>
                <a:cubicBezTo>
                  <a:pt x="63" y="27"/>
                  <a:pt x="60" y="29"/>
                  <a:pt x="57" y="31"/>
                </a:cubicBezTo>
                <a:cubicBezTo>
                  <a:pt x="57" y="31"/>
                  <a:pt x="57" y="31"/>
                  <a:pt x="56" y="30"/>
                </a:cubicBezTo>
                <a:cubicBezTo>
                  <a:pt x="60" y="29"/>
                  <a:pt x="63" y="27"/>
                  <a:pt x="66" y="25"/>
                </a:cubicBezTo>
                <a:cubicBezTo>
                  <a:pt x="66" y="25"/>
                  <a:pt x="66" y="25"/>
                  <a:pt x="66" y="25"/>
                </a:cubicBezTo>
                <a:close/>
                <a:moveTo>
                  <a:pt x="60" y="27"/>
                </a:moveTo>
                <a:cubicBezTo>
                  <a:pt x="59" y="28"/>
                  <a:pt x="57" y="29"/>
                  <a:pt x="55" y="30"/>
                </a:cubicBezTo>
                <a:cubicBezTo>
                  <a:pt x="55" y="30"/>
                  <a:pt x="54" y="29"/>
                  <a:pt x="53" y="29"/>
                </a:cubicBezTo>
                <a:cubicBezTo>
                  <a:pt x="52" y="28"/>
                  <a:pt x="50" y="31"/>
                  <a:pt x="52" y="32"/>
                </a:cubicBezTo>
                <a:cubicBezTo>
                  <a:pt x="52" y="32"/>
                  <a:pt x="52" y="32"/>
                  <a:pt x="52" y="32"/>
                </a:cubicBezTo>
                <a:cubicBezTo>
                  <a:pt x="49" y="33"/>
                  <a:pt x="46" y="34"/>
                  <a:pt x="43" y="36"/>
                </a:cubicBezTo>
                <a:cubicBezTo>
                  <a:pt x="38" y="38"/>
                  <a:pt x="32" y="41"/>
                  <a:pt x="27" y="43"/>
                </a:cubicBezTo>
                <a:cubicBezTo>
                  <a:pt x="21" y="46"/>
                  <a:pt x="16" y="50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1" y="51"/>
                  <a:pt x="12" y="50"/>
                  <a:pt x="12" y="50"/>
                </a:cubicBezTo>
                <a:cubicBezTo>
                  <a:pt x="14" y="50"/>
                  <a:pt x="16" y="48"/>
                  <a:pt x="18" y="47"/>
                </a:cubicBezTo>
                <a:cubicBezTo>
                  <a:pt x="24" y="44"/>
                  <a:pt x="30" y="41"/>
                  <a:pt x="35" y="38"/>
                </a:cubicBezTo>
                <a:cubicBezTo>
                  <a:pt x="46" y="32"/>
                  <a:pt x="56" y="26"/>
                  <a:pt x="67" y="21"/>
                </a:cubicBezTo>
                <a:cubicBezTo>
                  <a:pt x="67" y="22"/>
                  <a:pt x="67" y="23"/>
                  <a:pt x="67" y="24"/>
                </a:cubicBezTo>
                <a:cubicBezTo>
                  <a:pt x="64" y="25"/>
                  <a:pt x="62" y="26"/>
                  <a:pt x="60" y="27"/>
                </a:cubicBezTo>
                <a:close/>
                <a:moveTo>
                  <a:pt x="9" y="52"/>
                </a:moveTo>
                <a:cubicBezTo>
                  <a:pt x="13" y="51"/>
                  <a:pt x="16" y="50"/>
                  <a:pt x="19" y="48"/>
                </a:cubicBezTo>
                <a:cubicBezTo>
                  <a:pt x="25" y="45"/>
                  <a:pt x="31" y="42"/>
                  <a:pt x="37" y="39"/>
                </a:cubicBezTo>
                <a:cubicBezTo>
                  <a:pt x="42" y="37"/>
                  <a:pt x="48" y="35"/>
                  <a:pt x="53" y="32"/>
                </a:cubicBezTo>
                <a:cubicBezTo>
                  <a:pt x="53" y="32"/>
                  <a:pt x="54" y="32"/>
                  <a:pt x="54" y="33"/>
                </a:cubicBezTo>
                <a:cubicBezTo>
                  <a:pt x="38" y="41"/>
                  <a:pt x="22" y="49"/>
                  <a:pt x="7" y="59"/>
                </a:cubicBezTo>
                <a:cubicBezTo>
                  <a:pt x="8" y="56"/>
                  <a:pt x="8" y="54"/>
                  <a:pt x="9" y="52"/>
                </a:cubicBezTo>
                <a:close/>
                <a:moveTo>
                  <a:pt x="7" y="60"/>
                </a:moveTo>
                <a:cubicBezTo>
                  <a:pt x="11" y="59"/>
                  <a:pt x="16" y="55"/>
                  <a:pt x="20" y="53"/>
                </a:cubicBezTo>
                <a:cubicBezTo>
                  <a:pt x="26" y="50"/>
                  <a:pt x="33" y="46"/>
                  <a:pt x="39" y="43"/>
                </a:cubicBezTo>
                <a:cubicBezTo>
                  <a:pt x="46" y="40"/>
                  <a:pt x="52" y="37"/>
                  <a:pt x="58" y="34"/>
                </a:cubicBezTo>
                <a:cubicBezTo>
                  <a:pt x="59" y="34"/>
                  <a:pt x="60" y="35"/>
                  <a:pt x="61" y="35"/>
                </a:cubicBezTo>
                <a:cubicBezTo>
                  <a:pt x="55" y="38"/>
                  <a:pt x="49" y="41"/>
                  <a:pt x="43" y="44"/>
                </a:cubicBezTo>
                <a:cubicBezTo>
                  <a:pt x="34" y="49"/>
                  <a:pt x="25" y="54"/>
                  <a:pt x="16" y="59"/>
                </a:cubicBezTo>
                <a:cubicBezTo>
                  <a:pt x="14" y="60"/>
                  <a:pt x="13" y="61"/>
                  <a:pt x="11" y="62"/>
                </a:cubicBezTo>
                <a:cubicBezTo>
                  <a:pt x="9" y="63"/>
                  <a:pt x="7" y="64"/>
                  <a:pt x="6" y="65"/>
                </a:cubicBezTo>
                <a:cubicBezTo>
                  <a:pt x="6" y="63"/>
                  <a:pt x="6" y="62"/>
                  <a:pt x="7" y="60"/>
                </a:cubicBezTo>
                <a:close/>
                <a:moveTo>
                  <a:pt x="12" y="62"/>
                </a:moveTo>
                <a:cubicBezTo>
                  <a:pt x="15" y="60"/>
                  <a:pt x="19" y="58"/>
                  <a:pt x="22" y="57"/>
                </a:cubicBezTo>
                <a:cubicBezTo>
                  <a:pt x="30" y="53"/>
                  <a:pt x="38" y="49"/>
                  <a:pt x="46" y="45"/>
                </a:cubicBezTo>
                <a:cubicBezTo>
                  <a:pt x="52" y="43"/>
                  <a:pt x="57" y="40"/>
                  <a:pt x="63" y="38"/>
                </a:cubicBezTo>
                <a:cubicBezTo>
                  <a:pt x="43" y="48"/>
                  <a:pt x="23" y="56"/>
                  <a:pt x="5" y="69"/>
                </a:cubicBezTo>
                <a:cubicBezTo>
                  <a:pt x="5" y="68"/>
                  <a:pt x="6" y="67"/>
                  <a:pt x="6" y="66"/>
                </a:cubicBezTo>
                <a:cubicBezTo>
                  <a:pt x="8" y="65"/>
                  <a:pt x="10" y="63"/>
                  <a:pt x="12" y="62"/>
                </a:cubicBezTo>
                <a:close/>
                <a:moveTo>
                  <a:pt x="5" y="70"/>
                </a:moveTo>
                <a:cubicBezTo>
                  <a:pt x="12" y="67"/>
                  <a:pt x="18" y="64"/>
                  <a:pt x="24" y="60"/>
                </a:cubicBezTo>
                <a:cubicBezTo>
                  <a:pt x="32" y="56"/>
                  <a:pt x="41" y="52"/>
                  <a:pt x="49" y="49"/>
                </a:cubicBezTo>
                <a:cubicBezTo>
                  <a:pt x="53" y="47"/>
                  <a:pt x="56" y="46"/>
                  <a:pt x="60" y="44"/>
                </a:cubicBezTo>
                <a:cubicBezTo>
                  <a:pt x="56" y="46"/>
                  <a:pt x="53" y="47"/>
                  <a:pt x="50" y="49"/>
                </a:cubicBezTo>
                <a:cubicBezTo>
                  <a:pt x="42" y="53"/>
                  <a:pt x="34" y="57"/>
                  <a:pt x="26" y="61"/>
                </a:cubicBezTo>
                <a:cubicBezTo>
                  <a:pt x="19" y="65"/>
                  <a:pt x="12" y="69"/>
                  <a:pt x="5" y="73"/>
                </a:cubicBezTo>
                <a:cubicBezTo>
                  <a:pt x="5" y="72"/>
                  <a:pt x="5" y="71"/>
                  <a:pt x="5" y="70"/>
                </a:cubicBezTo>
                <a:close/>
                <a:moveTo>
                  <a:pt x="104" y="32"/>
                </a:moveTo>
                <a:cubicBezTo>
                  <a:pt x="104" y="33"/>
                  <a:pt x="105" y="34"/>
                  <a:pt x="106" y="35"/>
                </a:cubicBezTo>
                <a:cubicBezTo>
                  <a:pt x="104" y="35"/>
                  <a:pt x="103" y="36"/>
                  <a:pt x="101" y="37"/>
                </a:cubicBezTo>
                <a:cubicBezTo>
                  <a:pt x="98" y="38"/>
                  <a:pt x="95" y="39"/>
                  <a:pt x="92" y="41"/>
                </a:cubicBezTo>
                <a:cubicBezTo>
                  <a:pt x="88" y="42"/>
                  <a:pt x="85" y="43"/>
                  <a:pt x="82" y="44"/>
                </a:cubicBezTo>
                <a:cubicBezTo>
                  <a:pt x="78" y="46"/>
                  <a:pt x="74" y="48"/>
                  <a:pt x="70" y="49"/>
                </a:cubicBezTo>
                <a:cubicBezTo>
                  <a:pt x="67" y="51"/>
                  <a:pt x="63" y="52"/>
                  <a:pt x="60" y="54"/>
                </a:cubicBezTo>
                <a:cubicBezTo>
                  <a:pt x="46" y="59"/>
                  <a:pt x="32" y="65"/>
                  <a:pt x="19" y="71"/>
                </a:cubicBezTo>
                <a:cubicBezTo>
                  <a:pt x="18" y="71"/>
                  <a:pt x="18" y="71"/>
                  <a:pt x="17" y="72"/>
                </a:cubicBezTo>
                <a:cubicBezTo>
                  <a:pt x="22" y="69"/>
                  <a:pt x="26" y="67"/>
                  <a:pt x="31" y="65"/>
                </a:cubicBezTo>
                <a:cubicBezTo>
                  <a:pt x="42" y="59"/>
                  <a:pt x="52" y="54"/>
                  <a:pt x="63" y="49"/>
                </a:cubicBezTo>
                <a:cubicBezTo>
                  <a:pt x="73" y="45"/>
                  <a:pt x="84" y="41"/>
                  <a:pt x="94" y="37"/>
                </a:cubicBezTo>
                <a:cubicBezTo>
                  <a:pt x="97" y="35"/>
                  <a:pt x="100" y="34"/>
                  <a:pt x="104" y="32"/>
                </a:cubicBezTo>
                <a:close/>
                <a:moveTo>
                  <a:pt x="29" y="65"/>
                </a:moveTo>
                <a:cubicBezTo>
                  <a:pt x="21" y="69"/>
                  <a:pt x="13" y="73"/>
                  <a:pt x="6" y="78"/>
                </a:cubicBezTo>
                <a:cubicBezTo>
                  <a:pt x="6" y="76"/>
                  <a:pt x="6" y="75"/>
                  <a:pt x="5" y="74"/>
                </a:cubicBezTo>
                <a:cubicBezTo>
                  <a:pt x="12" y="73"/>
                  <a:pt x="18" y="68"/>
                  <a:pt x="24" y="65"/>
                </a:cubicBezTo>
                <a:cubicBezTo>
                  <a:pt x="33" y="60"/>
                  <a:pt x="43" y="57"/>
                  <a:pt x="53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45" y="57"/>
                  <a:pt x="37" y="61"/>
                  <a:pt x="29" y="65"/>
                </a:cubicBezTo>
                <a:close/>
                <a:moveTo>
                  <a:pt x="6" y="78"/>
                </a:moveTo>
                <a:cubicBezTo>
                  <a:pt x="8" y="77"/>
                  <a:pt x="11" y="76"/>
                  <a:pt x="13" y="74"/>
                </a:cubicBezTo>
                <a:cubicBezTo>
                  <a:pt x="17" y="72"/>
                  <a:pt x="21" y="70"/>
                  <a:pt x="26" y="68"/>
                </a:cubicBezTo>
                <a:cubicBezTo>
                  <a:pt x="35" y="64"/>
                  <a:pt x="45" y="60"/>
                  <a:pt x="55" y="57"/>
                </a:cubicBezTo>
                <a:cubicBezTo>
                  <a:pt x="56" y="56"/>
                  <a:pt x="57" y="56"/>
                  <a:pt x="58" y="55"/>
                </a:cubicBezTo>
                <a:cubicBezTo>
                  <a:pt x="57" y="56"/>
                  <a:pt x="55" y="56"/>
                  <a:pt x="54" y="57"/>
                </a:cubicBezTo>
                <a:cubicBezTo>
                  <a:pt x="45" y="61"/>
                  <a:pt x="36" y="66"/>
                  <a:pt x="27" y="70"/>
                </a:cubicBezTo>
                <a:cubicBezTo>
                  <a:pt x="20" y="74"/>
                  <a:pt x="13" y="77"/>
                  <a:pt x="6" y="82"/>
                </a:cubicBezTo>
                <a:cubicBezTo>
                  <a:pt x="6" y="81"/>
                  <a:pt x="6" y="80"/>
                  <a:pt x="6" y="78"/>
                </a:cubicBezTo>
                <a:close/>
                <a:moveTo>
                  <a:pt x="7" y="83"/>
                </a:moveTo>
                <a:cubicBezTo>
                  <a:pt x="14" y="82"/>
                  <a:pt x="20" y="78"/>
                  <a:pt x="26" y="75"/>
                </a:cubicBezTo>
                <a:cubicBezTo>
                  <a:pt x="35" y="71"/>
                  <a:pt x="44" y="66"/>
                  <a:pt x="53" y="62"/>
                </a:cubicBezTo>
                <a:cubicBezTo>
                  <a:pt x="72" y="54"/>
                  <a:pt x="90" y="46"/>
                  <a:pt x="109" y="38"/>
                </a:cubicBezTo>
                <a:cubicBezTo>
                  <a:pt x="110" y="39"/>
                  <a:pt x="110" y="39"/>
                  <a:pt x="111" y="40"/>
                </a:cubicBezTo>
                <a:cubicBezTo>
                  <a:pt x="111" y="40"/>
                  <a:pt x="111" y="40"/>
                  <a:pt x="111" y="40"/>
                </a:cubicBezTo>
                <a:cubicBezTo>
                  <a:pt x="92" y="49"/>
                  <a:pt x="74" y="57"/>
                  <a:pt x="55" y="64"/>
                </a:cubicBezTo>
                <a:cubicBezTo>
                  <a:pt x="52" y="66"/>
                  <a:pt x="48" y="68"/>
                  <a:pt x="44" y="69"/>
                </a:cubicBezTo>
                <a:cubicBezTo>
                  <a:pt x="40" y="72"/>
                  <a:pt x="35" y="73"/>
                  <a:pt x="30" y="75"/>
                </a:cubicBezTo>
                <a:cubicBezTo>
                  <a:pt x="22" y="78"/>
                  <a:pt x="14" y="80"/>
                  <a:pt x="7" y="85"/>
                </a:cubicBezTo>
                <a:cubicBezTo>
                  <a:pt x="7" y="84"/>
                  <a:pt x="7" y="84"/>
                  <a:pt x="7" y="83"/>
                </a:cubicBezTo>
                <a:close/>
                <a:moveTo>
                  <a:pt x="103" y="44"/>
                </a:moveTo>
                <a:cubicBezTo>
                  <a:pt x="102" y="45"/>
                  <a:pt x="101" y="45"/>
                  <a:pt x="100" y="46"/>
                </a:cubicBezTo>
                <a:cubicBezTo>
                  <a:pt x="96" y="48"/>
                  <a:pt x="92" y="50"/>
                  <a:pt x="87" y="51"/>
                </a:cubicBezTo>
                <a:cubicBezTo>
                  <a:pt x="92" y="49"/>
                  <a:pt x="96" y="47"/>
                  <a:pt x="101" y="45"/>
                </a:cubicBezTo>
                <a:cubicBezTo>
                  <a:pt x="102" y="45"/>
                  <a:pt x="103" y="44"/>
                  <a:pt x="103" y="44"/>
                </a:cubicBezTo>
                <a:close/>
                <a:moveTo>
                  <a:pt x="108" y="42"/>
                </a:moveTo>
                <a:cubicBezTo>
                  <a:pt x="109" y="42"/>
                  <a:pt x="109" y="42"/>
                  <a:pt x="109" y="42"/>
                </a:cubicBezTo>
                <a:cubicBezTo>
                  <a:pt x="110" y="41"/>
                  <a:pt x="110" y="41"/>
                  <a:pt x="111" y="4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12" y="42"/>
                  <a:pt x="113" y="43"/>
                  <a:pt x="113" y="44"/>
                </a:cubicBezTo>
                <a:cubicBezTo>
                  <a:pt x="110" y="45"/>
                  <a:pt x="108" y="47"/>
                  <a:pt x="105" y="49"/>
                </a:cubicBezTo>
                <a:cubicBezTo>
                  <a:pt x="104" y="49"/>
                  <a:pt x="104" y="49"/>
                  <a:pt x="104" y="49"/>
                </a:cubicBezTo>
                <a:cubicBezTo>
                  <a:pt x="103" y="50"/>
                  <a:pt x="103" y="50"/>
                  <a:pt x="102" y="50"/>
                </a:cubicBezTo>
                <a:cubicBezTo>
                  <a:pt x="86" y="57"/>
                  <a:pt x="70" y="63"/>
                  <a:pt x="54" y="70"/>
                </a:cubicBezTo>
                <a:cubicBezTo>
                  <a:pt x="46" y="73"/>
                  <a:pt x="37" y="77"/>
                  <a:pt x="29" y="80"/>
                </a:cubicBezTo>
                <a:cubicBezTo>
                  <a:pt x="27" y="81"/>
                  <a:pt x="26" y="81"/>
                  <a:pt x="24" y="82"/>
                </a:cubicBezTo>
                <a:cubicBezTo>
                  <a:pt x="36" y="76"/>
                  <a:pt x="48" y="70"/>
                  <a:pt x="60" y="64"/>
                </a:cubicBezTo>
                <a:cubicBezTo>
                  <a:pt x="76" y="56"/>
                  <a:pt x="93" y="51"/>
                  <a:pt x="108" y="42"/>
                </a:cubicBezTo>
                <a:close/>
                <a:moveTo>
                  <a:pt x="109" y="47"/>
                </a:moveTo>
                <a:cubicBezTo>
                  <a:pt x="109" y="47"/>
                  <a:pt x="108" y="47"/>
                  <a:pt x="108" y="47"/>
                </a:cubicBezTo>
                <a:cubicBezTo>
                  <a:pt x="109" y="47"/>
                  <a:pt x="109" y="47"/>
                  <a:pt x="110" y="46"/>
                </a:cubicBezTo>
                <a:cubicBezTo>
                  <a:pt x="113" y="45"/>
                  <a:pt x="109" y="47"/>
                  <a:pt x="109" y="47"/>
                </a:cubicBezTo>
                <a:close/>
                <a:moveTo>
                  <a:pt x="113" y="51"/>
                </a:moveTo>
                <a:cubicBezTo>
                  <a:pt x="114" y="51"/>
                  <a:pt x="115" y="51"/>
                  <a:pt x="115" y="51"/>
                </a:cubicBezTo>
                <a:cubicBezTo>
                  <a:pt x="115" y="50"/>
                  <a:pt x="115" y="50"/>
                  <a:pt x="116" y="50"/>
                </a:cubicBezTo>
                <a:cubicBezTo>
                  <a:pt x="116" y="52"/>
                  <a:pt x="117" y="53"/>
                  <a:pt x="117" y="55"/>
                </a:cubicBezTo>
                <a:cubicBezTo>
                  <a:pt x="117" y="55"/>
                  <a:pt x="117" y="56"/>
                  <a:pt x="117" y="56"/>
                </a:cubicBezTo>
                <a:cubicBezTo>
                  <a:pt x="116" y="56"/>
                  <a:pt x="116" y="56"/>
                  <a:pt x="115" y="56"/>
                </a:cubicBezTo>
                <a:cubicBezTo>
                  <a:pt x="115" y="56"/>
                  <a:pt x="115" y="57"/>
                  <a:pt x="115" y="57"/>
                </a:cubicBezTo>
                <a:cubicBezTo>
                  <a:pt x="113" y="57"/>
                  <a:pt x="111" y="58"/>
                  <a:pt x="110" y="59"/>
                </a:cubicBezTo>
                <a:cubicBezTo>
                  <a:pt x="106" y="60"/>
                  <a:pt x="102" y="62"/>
                  <a:pt x="98" y="63"/>
                </a:cubicBezTo>
                <a:cubicBezTo>
                  <a:pt x="97" y="64"/>
                  <a:pt x="96" y="64"/>
                  <a:pt x="95" y="65"/>
                </a:cubicBezTo>
                <a:cubicBezTo>
                  <a:pt x="94" y="65"/>
                  <a:pt x="94" y="65"/>
                  <a:pt x="93" y="65"/>
                </a:cubicBezTo>
                <a:cubicBezTo>
                  <a:pt x="84" y="69"/>
                  <a:pt x="75" y="72"/>
                  <a:pt x="67" y="75"/>
                </a:cubicBezTo>
                <a:cubicBezTo>
                  <a:pt x="52" y="80"/>
                  <a:pt x="38" y="86"/>
                  <a:pt x="24" y="92"/>
                </a:cubicBezTo>
                <a:cubicBezTo>
                  <a:pt x="22" y="93"/>
                  <a:pt x="19" y="94"/>
                  <a:pt x="17" y="95"/>
                </a:cubicBezTo>
                <a:cubicBezTo>
                  <a:pt x="14" y="97"/>
                  <a:pt x="13" y="96"/>
                  <a:pt x="15" y="95"/>
                </a:cubicBezTo>
                <a:cubicBezTo>
                  <a:pt x="17" y="94"/>
                  <a:pt x="18" y="93"/>
                  <a:pt x="19" y="92"/>
                </a:cubicBezTo>
                <a:cubicBezTo>
                  <a:pt x="26" y="89"/>
                  <a:pt x="32" y="85"/>
                  <a:pt x="39" y="82"/>
                </a:cubicBezTo>
                <a:cubicBezTo>
                  <a:pt x="53" y="77"/>
                  <a:pt x="66" y="70"/>
                  <a:pt x="79" y="65"/>
                </a:cubicBezTo>
                <a:cubicBezTo>
                  <a:pt x="91" y="61"/>
                  <a:pt x="102" y="57"/>
                  <a:pt x="113" y="51"/>
                </a:cubicBezTo>
                <a:close/>
                <a:moveTo>
                  <a:pt x="117" y="91"/>
                </a:moveTo>
                <a:cubicBezTo>
                  <a:pt x="107" y="96"/>
                  <a:pt x="97" y="101"/>
                  <a:pt x="87" y="107"/>
                </a:cubicBezTo>
                <a:cubicBezTo>
                  <a:pt x="80" y="110"/>
                  <a:pt x="73" y="113"/>
                  <a:pt x="66" y="117"/>
                </a:cubicBezTo>
                <a:cubicBezTo>
                  <a:pt x="67" y="116"/>
                  <a:pt x="68" y="116"/>
                  <a:pt x="69" y="115"/>
                </a:cubicBezTo>
                <a:cubicBezTo>
                  <a:pt x="74" y="111"/>
                  <a:pt x="80" y="108"/>
                  <a:pt x="86" y="105"/>
                </a:cubicBezTo>
                <a:cubicBezTo>
                  <a:pt x="87" y="104"/>
                  <a:pt x="89" y="103"/>
                  <a:pt x="90" y="103"/>
                </a:cubicBezTo>
                <a:cubicBezTo>
                  <a:pt x="91" y="102"/>
                  <a:pt x="92" y="102"/>
                  <a:pt x="93" y="102"/>
                </a:cubicBezTo>
                <a:cubicBezTo>
                  <a:pt x="100" y="98"/>
                  <a:pt x="108" y="95"/>
                  <a:pt x="116" y="91"/>
                </a:cubicBezTo>
                <a:cubicBezTo>
                  <a:pt x="116" y="91"/>
                  <a:pt x="117" y="91"/>
                  <a:pt x="117" y="90"/>
                </a:cubicBezTo>
                <a:cubicBezTo>
                  <a:pt x="117" y="90"/>
                  <a:pt x="117" y="91"/>
                  <a:pt x="117" y="91"/>
                </a:cubicBezTo>
                <a:close/>
                <a:moveTo>
                  <a:pt x="96" y="100"/>
                </a:moveTo>
                <a:cubicBezTo>
                  <a:pt x="98" y="99"/>
                  <a:pt x="100" y="98"/>
                  <a:pt x="102" y="97"/>
                </a:cubicBezTo>
                <a:cubicBezTo>
                  <a:pt x="104" y="96"/>
                  <a:pt x="106" y="95"/>
                  <a:pt x="108" y="94"/>
                </a:cubicBezTo>
                <a:cubicBezTo>
                  <a:pt x="104" y="96"/>
                  <a:pt x="100" y="98"/>
                  <a:pt x="96" y="100"/>
                </a:cubicBezTo>
                <a:close/>
                <a:moveTo>
                  <a:pt x="118" y="89"/>
                </a:moveTo>
                <a:cubicBezTo>
                  <a:pt x="117" y="89"/>
                  <a:pt x="117" y="90"/>
                  <a:pt x="117" y="90"/>
                </a:cubicBezTo>
                <a:cubicBezTo>
                  <a:pt x="116" y="90"/>
                  <a:pt x="116" y="90"/>
                  <a:pt x="116" y="90"/>
                </a:cubicBezTo>
                <a:cubicBezTo>
                  <a:pt x="115" y="91"/>
                  <a:pt x="115" y="91"/>
                  <a:pt x="114" y="91"/>
                </a:cubicBezTo>
                <a:cubicBezTo>
                  <a:pt x="113" y="92"/>
                  <a:pt x="112" y="92"/>
                  <a:pt x="111" y="92"/>
                </a:cubicBezTo>
                <a:cubicBezTo>
                  <a:pt x="109" y="93"/>
                  <a:pt x="107" y="94"/>
                  <a:pt x="105" y="95"/>
                </a:cubicBezTo>
                <a:cubicBezTo>
                  <a:pt x="101" y="96"/>
                  <a:pt x="97" y="98"/>
                  <a:pt x="93" y="100"/>
                </a:cubicBezTo>
                <a:cubicBezTo>
                  <a:pt x="91" y="101"/>
                  <a:pt x="90" y="102"/>
                  <a:pt x="88" y="103"/>
                </a:cubicBezTo>
                <a:cubicBezTo>
                  <a:pt x="85" y="104"/>
                  <a:pt x="82" y="105"/>
                  <a:pt x="79" y="107"/>
                </a:cubicBezTo>
                <a:cubicBezTo>
                  <a:pt x="73" y="110"/>
                  <a:pt x="66" y="112"/>
                  <a:pt x="60" y="115"/>
                </a:cubicBezTo>
                <a:cubicBezTo>
                  <a:pt x="57" y="117"/>
                  <a:pt x="54" y="119"/>
                  <a:pt x="51" y="120"/>
                </a:cubicBezTo>
                <a:cubicBezTo>
                  <a:pt x="49" y="121"/>
                  <a:pt x="47" y="122"/>
                  <a:pt x="44" y="122"/>
                </a:cubicBezTo>
                <a:cubicBezTo>
                  <a:pt x="40" y="124"/>
                  <a:pt x="45" y="122"/>
                  <a:pt x="46" y="122"/>
                </a:cubicBezTo>
                <a:cubicBezTo>
                  <a:pt x="49" y="120"/>
                  <a:pt x="51" y="118"/>
                  <a:pt x="54" y="116"/>
                </a:cubicBezTo>
                <a:cubicBezTo>
                  <a:pt x="57" y="114"/>
                  <a:pt x="60" y="113"/>
                  <a:pt x="63" y="111"/>
                </a:cubicBezTo>
                <a:cubicBezTo>
                  <a:pt x="69" y="107"/>
                  <a:pt x="76" y="104"/>
                  <a:pt x="83" y="101"/>
                </a:cubicBezTo>
                <a:cubicBezTo>
                  <a:pt x="84" y="100"/>
                  <a:pt x="84" y="100"/>
                  <a:pt x="85" y="100"/>
                </a:cubicBezTo>
                <a:cubicBezTo>
                  <a:pt x="96" y="95"/>
                  <a:pt x="107" y="91"/>
                  <a:pt x="118" y="86"/>
                </a:cubicBezTo>
                <a:cubicBezTo>
                  <a:pt x="118" y="87"/>
                  <a:pt x="118" y="88"/>
                  <a:pt x="118" y="89"/>
                </a:cubicBezTo>
                <a:close/>
                <a:moveTo>
                  <a:pt x="118" y="85"/>
                </a:moveTo>
                <a:cubicBezTo>
                  <a:pt x="108" y="89"/>
                  <a:pt x="98" y="93"/>
                  <a:pt x="88" y="97"/>
                </a:cubicBezTo>
                <a:cubicBezTo>
                  <a:pt x="81" y="100"/>
                  <a:pt x="75" y="103"/>
                  <a:pt x="68" y="106"/>
                </a:cubicBezTo>
                <a:cubicBezTo>
                  <a:pt x="61" y="108"/>
                  <a:pt x="56" y="111"/>
                  <a:pt x="50" y="114"/>
                </a:cubicBezTo>
                <a:cubicBezTo>
                  <a:pt x="46" y="115"/>
                  <a:pt x="43" y="117"/>
                  <a:pt x="40" y="118"/>
                </a:cubicBezTo>
                <a:cubicBezTo>
                  <a:pt x="38" y="119"/>
                  <a:pt x="37" y="120"/>
                  <a:pt x="34" y="121"/>
                </a:cubicBezTo>
                <a:cubicBezTo>
                  <a:pt x="35" y="121"/>
                  <a:pt x="37" y="119"/>
                  <a:pt x="38" y="118"/>
                </a:cubicBezTo>
                <a:cubicBezTo>
                  <a:pt x="43" y="113"/>
                  <a:pt x="51" y="111"/>
                  <a:pt x="57" y="108"/>
                </a:cubicBezTo>
                <a:cubicBezTo>
                  <a:pt x="59" y="106"/>
                  <a:pt x="61" y="105"/>
                  <a:pt x="63" y="104"/>
                </a:cubicBezTo>
                <a:cubicBezTo>
                  <a:pt x="68" y="102"/>
                  <a:pt x="73" y="100"/>
                  <a:pt x="78" y="98"/>
                </a:cubicBezTo>
                <a:cubicBezTo>
                  <a:pt x="79" y="97"/>
                  <a:pt x="79" y="97"/>
                  <a:pt x="79" y="97"/>
                </a:cubicBezTo>
                <a:cubicBezTo>
                  <a:pt x="88" y="94"/>
                  <a:pt x="97" y="90"/>
                  <a:pt x="106" y="86"/>
                </a:cubicBezTo>
                <a:cubicBezTo>
                  <a:pt x="108" y="85"/>
                  <a:pt x="111" y="84"/>
                  <a:pt x="114" y="83"/>
                </a:cubicBezTo>
                <a:cubicBezTo>
                  <a:pt x="116" y="82"/>
                  <a:pt x="117" y="81"/>
                  <a:pt x="119" y="80"/>
                </a:cubicBezTo>
                <a:cubicBezTo>
                  <a:pt x="119" y="82"/>
                  <a:pt x="119" y="83"/>
                  <a:pt x="118" y="85"/>
                </a:cubicBezTo>
                <a:close/>
                <a:moveTo>
                  <a:pt x="30" y="119"/>
                </a:moveTo>
                <a:cubicBezTo>
                  <a:pt x="39" y="114"/>
                  <a:pt x="48" y="111"/>
                  <a:pt x="57" y="107"/>
                </a:cubicBezTo>
                <a:cubicBezTo>
                  <a:pt x="55" y="108"/>
                  <a:pt x="53" y="109"/>
                  <a:pt x="52" y="110"/>
                </a:cubicBezTo>
                <a:cubicBezTo>
                  <a:pt x="48" y="112"/>
                  <a:pt x="45" y="113"/>
                  <a:pt x="41" y="115"/>
                </a:cubicBezTo>
                <a:cubicBezTo>
                  <a:pt x="38" y="116"/>
                  <a:pt x="36" y="119"/>
                  <a:pt x="33" y="121"/>
                </a:cubicBezTo>
                <a:cubicBezTo>
                  <a:pt x="32" y="120"/>
                  <a:pt x="31" y="119"/>
                  <a:pt x="30" y="119"/>
                </a:cubicBezTo>
                <a:close/>
                <a:moveTo>
                  <a:pt x="26" y="115"/>
                </a:moveTo>
                <a:cubicBezTo>
                  <a:pt x="32" y="113"/>
                  <a:pt x="39" y="108"/>
                  <a:pt x="45" y="105"/>
                </a:cubicBezTo>
                <a:cubicBezTo>
                  <a:pt x="54" y="101"/>
                  <a:pt x="63" y="98"/>
                  <a:pt x="72" y="94"/>
                </a:cubicBezTo>
                <a:cubicBezTo>
                  <a:pt x="80" y="91"/>
                  <a:pt x="88" y="87"/>
                  <a:pt x="97" y="84"/>
                </a:cubicBezTo>
                <a:cubicBezTo>
                  <a:pt x="93" y="86"/>
                  <a:pt x="90" y="87"/>
                  <a:pt x="87" y="89"/>
                </a:cubicBezTo>
                <a:cubicBezTo>
                  <a:pt x="81" y="92"/>
                  <a:pt x="76" y="94"/>
                  <a:pt x="70" y="96"/>
                </a:cubicBezTo>
                <a:cubicBezTo>
                  <a:pt x="62" y="99"/>
                  <a:pt x="54" y="102"/>
                  <a:pt x="46" y="107"/>
                </a:cubicBezTo>
                <a:cubicBezTo>
                  <a:pt x="41" y="110"/>
                  <a:pt x="33" y="113"/>
                  <a:pt x="29" y="118"/>
                </a:cubicBezTo>
                <a:cubicBezTo>
                  <a:pt x="28" y="117"/>
                  <a:pt x="27" y="116"/>
                  <a:pt x="26" y="115"/>
                </a:cubicBezTo>
                <a:close/>
                <a:moveTo>
                  <a:pt x="92" y="92"/>
                </a:moveTo>
                <a:cubicBezTo>
                  <a:pt x="93" y="92"/>
                  <a:pt x="94" y="91"/>
                  <a:pt x="95" y="90"/>
                </a:cubicBezTo>
                <a:cubicBezTo>
                  <a:pt x="94" y="91"/>
                  <a:pt x="93" y="92"/>
                  <a:pt x="92" y="92"/>
                </a:cubicBezTo>
                <a:close/>
                <a:moveTo>
                  <a:pt x="114" y="82"/>
                </a:moveTo>
                <a:cubicBezTo>
                  <a:pt x="114" y="82"/>
                  <a:pt x="115" y="81"/>
                  <a:pt x="116" y="81"/>
                </a:cubicBezTo>
                <a:cubicBezTo>
                  <a:pt x="122" y="77"/>
                  <a:pt x="116" y="81"/>
                  <a:pt x="115" y="82"/>
                </a:cubicBezTo>
                <a:cubicBezTo>
                  <a:pt x="114" y="82"/>
                  <a:pt x="114" y="82"/>
                  <a:pt x="114" y="82"/>
                </a:cubicBezTo>
                <a:close/>
                <a:moveTo>
                  <a:pt x="111" y="82"/>
                </a:moveTo>
                <a:cubicBezTo>
                  <a:pt x="110" y="83"/>
                  <a:pt x="108" y="84"/>
                  <a:pt x="106" y="85"/>
                </a:cubicBezTo>
                <a:cubicBezTo>
                  <a:pt x="105" y="86"/>
                  <a:pt x="103" y="86"/>
                  <a:pt x="102" y="87"/>
                </a:cubicBezTo>
                <a:cubicBezTo>
                  <a:pt x="94" y="90"/>
                  <a:pt x="87" y="93"/>
                  <a:pt x="79" y="97"/>
                </a:cubicBezTo>
                <a:cubicBezTo>
                  <a:pt x="78" y="97"/>
                  <a:pt x="76" y="98"/>
                  <a:pt x="75" y="98"/>
                </a:cubicBezTo>
                <a:cubicBezTo>
                  <a:pt x="71" y="100"/>
                  <a:pt x="67" y="101"/>
                  <a:pt x="64" y="103"/>
                </a:cubicBezTo>
                <a:cubicBezTo>
                  <a:pt x="63" y="103"/>
                  <a:pt x="62" y="103"/>
                  <a:pt x="62" y="104"/>
                </a:cubicBezTo>
                <a:cubicBezTo>
                  <a:pt x="54" y="107"/>
                  <a:pt x="46" y="111"/>
                  <a:pt x="37" y="114"/>
                </a:cubicBezTo>
                <a:cubicBezTo>
                  <a:pt x="36" y="115"/>
                  <a:pt x="34" y="116"/>
                  <a:pt x="32" y="117"/>
                </a:cubicBezTo>
                <a:cubicBezTo>
                  <a:pt x="29" y="119"/>
                  <a:pt x="32" y="116"/>
                  <a:pt x="33" y="116"/>
                </a:cubicBezTo>
                <a:cubicBezTo>
                  <a:pt x="35" y="114"/>
                  <a:pt x="38" y="113"/>
                  <a:pt x="40" y="112"/>
                </a:cubicBezTo>
                <a:cubicBezTo>
                  <a:pt x="46" y="108"/>
                  <a:pt x="52" y="104"/>
                  <a:pt x="59" y="101"/>
                </a:cubicBezTo>
                <a:cubicBezTo>
                  <a:pt x="66" y="98"/>
                  <a:pt x="73" y="95"/>
                  <a:pt x="81" y="92"/>
                </a:cubicBezTo>
                <a:cubicBezTo>
                  <a:pt x="87" y="90"/>
                  <a:pt x="93" y="87"/>
                  <a:pt x="99" y="84"/>
                </a:cubicBezTo>
                <a:cubicBezTo>
                  <a:pt x="101" y="83"/>
                  <a:pt x="104" y="82"/>
                  <a:pt x="106" y="81"/>
                </a:cubicBezTo>
                <a:cubicBezTo>
                  <a:pt x="111" y="79"/>
                  <a:pt x="115" y="77"/>
                  <a:pt x="119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9" y="75"/>
                  <a:pt x="119" y="77"/>
                  <a:pt x="119" y="79"/>
                </a:cubicBezTo>
                <a:cubicBezTo>
                  <a:pt x="116" y="80"/>
                  <a:pt x="114" y="81"/>
                  <a:pt x="111" y="82"/>
                </a:cubicBezTo>
                <a:close/>
                <a:moveTo>
                  <a:pt x="119" y="73"/>
                </a:moveTo>
                <a:cubicBezTo>
                  <a:pt x="116" y="74"/>
                  <a:pt x="113" y="76"/>
                  <a:pt x="110" y="78"/>
                </a:cubicBezTo>
                <a:cubicBezTo>
                  <a:pt x="109" y="78"/>
                  <a:pt x="108" y="79"/>
                  <a:pt x="107" y="79"/>
                </a:cubicBezTo>
                <a:cubicBezTo>
                  <a:pt x="104" y="81"/>
                  <a:pt x="101" y="82"/>
                  <a:pt x="99" y="83"/>
                </a:cubicBezTo>
                <a:cubicBezTo>
                  <a:pt x="84" y="88"/>
                  <a:pt x="70" y="94"/>
                  <a:pt x="56" y="100"/>
                </a:cubicBezTo>
                <a:cubicBezTo>
                  <a:pt x="50" y="102"/>
                  <a:pt x="45" y="105"/>
                  <a:pt x="39" y="108"/>
                </a:cubicBezTo>
                <a:cubicBezTo>
                  <a:pt x="36" y="109"/>
                  <a:pt x="33" y="111"/>
                  <a:pt x="30" y="112"/>
                </a:cubicBezTo>
                <a:cubicBezTo>
                  <a:pt x="29" y="113"/>
                  <a:pt x="24" y="116"/>
                  <a:pt x="27" y="113"/>
                </a:cubicBezTo>
                <a:cubicBezTo>
                  <a:pt x="29" y="112"/>
                  <a:pt x="30" y="111"/>
                  <a:pt x="32" y="110"/>
                </a:cubicBezTo>
                <a:cubicBezTo>
                  <a:pt x="45" y="103"/>
                  <a:pt x="58" y="96"/>
                  <a:pt x="72" y="90"/>
                </a:cubicBezTo>
                <a:cubicBezTo>
                  <a:pt x="74" y="89"/>
                  <a:pt x="77" y="87"/>
                  <a:pt x="79" y="86"/>
                </a:cubicBezTo>
                <a:cubicBezTo>
                  <a:pt x="85" y="84"/>
                  <a:pt x="90" y="81"/>
                  <a:pt x="96" y="79"/>
                </a:cubicBezTo>
                <a:cubicBezTo>
                  <a:pt x="104" y="75"/>
                  <a:pt x="112" y="73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70"/>
                  <a:pt x="119" y="72"/>
                  <a:pt x="119" y="74"/>
                </a:cubicBezTo>
                <a:cubicBezTo>
                  <a:pt x="119" y="73"/>
                  <a:pt x="119" y="73"/>
                  <a:pt x="119" y="73"/>
                </a:cubicBezTo>
                <a:close/>
                <a:moveTo>
                  <a:pt x="94" y="79"/>
                </a:moveTo>
                <a:cubicBezTo>
                  <a:pt x="99" y="77"/>
                  <a:pt x="104" y="75"/>
                  <a:pt x="108" y="73"/>
                </a:cubicBezTo>
                <a:cubicBezTo>
                  <a:pt x="108" y="73"/>
                  <a:pt x="108" y="73"/>
                  <a:pt x="108" y="73"/>
                </a:cubicBezTo>
                <a:cubicBezTo>
                  <a:pt x="103" y="75"/>
                  <a:pt x="98" y="77"/>
                  <a:pt x="94" y="79"/>
                </a:cubicBezTo>
                <a:close/>
                <a:moveTo>
                  <a:pt x="119" y="67"/>
                </a:moveTo>
                <a:cubicBezTo>
                  <a:pt x="119" y="67"/>
                  <a:pt x="119" y="67"/>
                  <a:pt x="119" y="67"/>
                </a:cubicBezTo>
                <a:cubicBezTo>
                  <a:pt x="112" y="71"/>
                  <a:pt x="104" y="74"/>
                  <a:pt x="96" y="77"/>
                </a:cubicBezTo>
                <a:cubicBezTo>
                  <a:pt x="89" y="80"/>
                  <a:pt x="83" y="84"/>
                  <a:pt x="76" y="87"/>
                </a:cubicBezTo>
                <a:cubicBezTo>
                  <a:pt x="66" y="91"/>
                  <a:pt x="55" y="95"/>
                  <a:pt x="45" y="100"/>
                </a:cubicBezTo>
                <a:cubicBezTo>
                  <a:pt x="38" y="102"/>
                  <a:pt x="32" y="106"/>
                  <a:pt x="26" y="108"/>
                </a:cubicBezTo>
                <a:cubicBezTo>
                  <a:pt x="25" y="109"/>
                  <a:pt x="23" y="109"/>
                  <a:pt x="22" y="110"/>
                </a:cubicBezTo>
                <a:cubicBezTo>
                  <a:pt x="24" y="109"/>
                  <a:pt x="25" y="108"/>
                  <a:pt x="27" y="107"/>
                </a:cubicBezTo>
                <a:cubicBezTo>
                  <a:pt x="30" y="105"/>
                  <a:pt x="33" y="104"/>
                  <a:pt x="36" y="102"/>
                </a:cubicBezTo>
                <a:cubicBezTo>
                  <a:pt x="49" y="96"/>
                  <a:pt x="61" y="89"/>
                  <a:pt x="74" y="83"/>
                </a:cubicBezTo>
                <a:cubicBezTo>
                  <a:pt x="88" y="77"/>
                  <a:pt x="103" y="71"/>
                  <a:pt x="117" y="65"/>
                </a:cubicBezTo>
                <a:cubicBezTo>
                  <a:pt x="117" y="65"/>
                  <a:pt x="117" y="64"/>
                  <a:pt x="117" y="64"/>
                </a:cubicBezTo>
                <a:cubicBezTo>
                  <a:pt x="118" y="64"/>
                  <a:pt x="118" y="64"/>
                  <a:pt x="119" y="64"/>
                </a:cubicBezTo>
                <a:cubicBezTo>
                  <a:pt x="119" y="65"/>
                  <a:pt x="119" y="66"/>
                  <a:pt x="119" y="67"/>
                </a:cubicBezTo>
                <a:close/>
                <a:moveTo>
                  <a:pt x="86" y="77"/>
                </a:moveTo>
                <a:cubicBezTo>
                  <a:pt x="89" y="76"/>
                  <a:pt x="92" y="74"/>
                  <a:pt x="95" y="73"/>
                </a:cubicBezTo>
                <a:cubicBezTo>
                  <a:pt x="99" y="71"/>
                  <a:pt x="103" y="69"/>
                  <a:pt x="107" y="68"/>
                </a:cubicBezTo>
                <a:cubicBezTo>
                  <a:pt x="109" y="67"/>
                  <a:pt x="111" y="67"/>
                  <a:pt x="112" y="66"/>
                </a:cubicBezTo>
                <a:cubicBezTo>
                  <a:pt x="112" y="66"/>
                  <a:pt x="112" y="66"/>
                  <a:pt x="113" y="66"/>
                </a:cubicBezTo>
                <a:cubicBezTo>
                  <a:pt x="104" y="70"/>
                  <a:pt x="95" y="73"/>
                  <a:pt x="86" y="77"/>
                </a:cubicBezTo>
                <a:close/>
                <a:moveTo>
                  <a:pt x="74" y="82"/>
                </a:moveTo>
                <a:cubicBezTo>
                  <a:pt x="73" y="82"/>
                  <a:pt x="73" y="82"/>
                  <a:pt x="73" y="83"/>
                </a:cubicBezTo>
                <a:cubicBezTo>
                  <a:pt x="59" y="88"/>
                  <a:pt x="46" y="94"/>
                  <a:pt x="33" y="100"/>
                </a:cubicBezTo>
                <a:cubicBezTo>
                  <a:pt x="29" y="102"/>
                  <a:pt x="25" y="103"/>
                  <a:pt x="22" y="105"/>
                </a:cubicBezTo>
                <a:cubicBezTo>
                  <a:pt x="21" y="105"/>
                  <a:pt x="19" y="106"/>
                  <a:pt x="18" y="106"/>
                </a:cubicBezTo>
                <a:cubicBezTo>
                  <a:pt x="20" y="105"/>
                  <a:pt x="21" y="104"/>
                  <a:pt x="23" y="104"/>
                </a:cubicBezTo>
                <a:cubicBezTo>
                  <a:pt x="29" y="100"/>
                  <a:pt x="35" y="96"/>
                  <a:pt x="42" y="93"/>
                </a:cubicBezTo>
                <a:cubicBezTo>
                  <a:pt x="56" y="85"/>
                  <a:pt x="70" y="79"/>
                  <a:pt x="85" y="73"/>
                </a:cubicBezTo>
                <a:cubicBezTo>
                  <a:pt x="91" y="71"/>
                  <a:pt x="97" y="68"/>
                  <a:pt x="104" y="65"/>
                </a:cubicBezTo>
                <a:cubicBezTo>
                  <a:pt x="107" y="64"/>
                  <a:pt x="110" y="63"/>
                  <a:pt x="113" y="61"/>
                </a:cubicBezTo>
                <a:cubicBezTo>
                  <a:pt x="113" y="61"/>
                  <a:pt x="113" y="60"/>
                  <a:pt x="114" y="60"/>
                </a:cubicBezTo>
                <a:cubicBezTo>
                  <a:pt x="115" y="60"/>
                  <a:pt x="117" y="59"/>
                  <a:pt x="118" y="58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8" y="60"/>
                  <a:pt x="119" y="61"/>
                  <a:pt x="119" y="63"/>
                </a:cubicBezTo>
                <a:cubicBezTo>
                  <a:pt x="103" y="68"/>
                  <a:pt x="88" y="75"/>
                  <a:pt x="74" y="82"/>
                </a:cubicBezTo>
                <a:close/>
                <a:moveTo>
                  <a:pt x="118" y="58"/>
                </a:moveTo>
                <a:cubicBezTo>
                  <a:pt x="118" y="57"/>
                  <a:pt x="118" y="57"/>
                  <a:pt x="118" y="58"/>
                </a:cubicBezTo>
                <a:cubicBezTo>
                  <a:pt x="116" y="58"/>
                  <a:pt x="115" y="59"/>
                  <a:pt x="114" y="60"/>
                </a:cubicBezTo>
                <a:cubicBezTo>
                  <a:pt x="112" y="60"/>
                  <a:pt x="111" y="61"/>
                  <a:pt x="109" y="61"/>
                </a:cubicBezTo>
                <a:cubicBezTo>
                  <a:pt x="96" y="66"/>
                  <a:pt x="82" y="71"/>
                  <a:pt x="70" y="77"/>
                </a:cubicBezTo>
                <a:cubicBezTo>
                  <a:pt x="57" y="84"/>
                  <a:pt x="43" y="89"/>
                  <a:pt x="29" y="95"/>
                </a:cubicBezTo>
                <a:cubicBezTo>
                  <a:pt x="26" y="97"/>
                  <a:pt x="22" y="98"/>
                  <a:pt x="19" y="100"/>
                </a:cubicBezTo>
                <a:cubicBezTo>
                  <a:pt x="18" y="100"/>
                  <a:pt x="15" y="100"/>
                  <a:pt x="14" y="101"/>
                </a:cubicBezTo>
                <a:cubicBezTo>
                  <a:pt x="16" y="100"/>
                  <a:pt x="17" y="99"/>
                  <a:pt x="19" y="98"/>
                </a:cubicBezTo>
                <a:cubicBezTo>
                  <a:pt x="25" y="95"/>
                  <a:pt x="32" y="92"/>
                  <a:pt x="39" y="88"/>
                </a:cubicBezTo>
                <a:cubicBezTo>
                  <a:pt x="54" y="81"/>
                  <a:pt x="69" y="75"/>
                  <a:pt x="84" y="69"/>
                </a:cubicBezTo>
                <a:cubicBezTo>
                  <a:pt x="91" y="67"/>
                  <a:pt x="98" y="64"/>
                  <a:pt x="104" y="62"/>
                </a:cubicBezTo>
                <a:cubicBezTo>
                  <a:pt x="107" y="61"/>
                  <a:pt x="110" y="60"/>
                  <a:pt x="112" y="59"/>
                </a:cubicBezTo>
                <a:cubicBezTo>
                  <a:pt x="113" y="58"/>
                  <a:pt x="114" y="58"/>
                  <a:pt x="115" y="57"/>
                </a:cubicBezTo>
                <a:cubicBezTo>
                  <a:pt x="116" y="57"/>
                  <a:pt x="117" y="56"/>
                  <a:pt x="118" y="56"/>
                </a:cubicBezTo>
                <a:cubicBezTo>
                  <a:pt x="118" y="57"/>
                  <a:pt x="118" y="57"/>
                  <a:pt x="118" y="58"/>
                </a:cubicBezTo>
                <a:close/>
                <a:moveTo>
                  <a:pt x="22" y="111"/>
                </a:moveTo>
                <a:cubicBezTo>
                  <a:pt x="22" y="111"/>
                  <a:pt x="22" y="111"/>
                  <a:pt x="22" y="111"/>
                </a:cubicBezTo>
                <a:cubicBezTo>
                  <a:pt x="30" y="108"/>
                  <a:pt x="37" y="104"/>
                  <a:pt x="45" y="100"/>
                </a:cubicBezTo>
                <a:cubicBezTo>
                  <a:pt x="51" y="98"/>
                  <a:pt x="56" y="96"/>
                  <a:pt x="62" y="93"/>
                </a:cubicBezTo>
                <a:cubicBezTo>
                  <a:pt x="56" y="96"/>
                  <a:pt x="51" y="99"/>
                  <a:pt x="45" y="102"/>
                </a:cubicBezTo>
                <a:cubicBezTo>
                  <a:pt x="38" y="106"/>
                  <a:pt x="31" y="109"/>
                  <a:pt x="25" y="114"/>
                </a:cubicBezTo>
                <a:cubicBezTo>
                  <a:pt x="24" y="113"/>
                  <a:pt x="23" y="112"/>
                  <a:pt x="22" y="111"/>
                </a:cubicBezTo>
                <a:close/>
                <a:moveTo>
                  <a:pt x="35" y="122"/>
                </a:moveTo>
                <a:cubicBezTo>
                  <a:pt x="41" y="120"/>
                  <a:pt x="46" y="116"/>
                  <a:pt x="52" y="114"/>
                </a:cubicBezTo>
                <a:cubicBezTo>
                  <a:pt x="59" y="110"/>
                  <a:pt x="67" y="106"/>
                  <a:pt x="76" y="103"/>
                </a:cubicBezTo>
                <a:cubicBezTo>
                  <a:pt x="70" y="106"/>
                  <a:pt x="65" y="109"/>
                  <a:pt x="59" y="112"/>
                </a:cubicBezTo>
                <a:cubicBezTo>
                  <a:pt x="57" y="113"/>
                  <a:pt x="54" y="115"/>
                  <a:pt x="52" y="117"/>
                </a:cubicBezTo>
                <a:cubicBezTo>
                  <a:pt x="49" y="120"/>
                  <a:pt x="45" y="121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39" y="123"/>
                  <a:pt x="37" y="122"/>
                  <a:pt x="35" y="122"/>
                </a:cubicBezTo>
                <a:close/>
                <a:moveTo>
                  <a:pt x="43" y="124"/>
                </a:moveTo>
                <a:cubicBezTo>
                  <a:pt x="51" y="121"/>
                  <a:pt x="57" y="117"/>
                  <a:pt x="65" y="114"/>
                </a:cubicBezTo>
                <a:cubicBezTo>
                  <a:pt x="71" y="111"/>
                  <a:pt x="77" y="109"/>
                  <a:pt x="83" y="106"/>
                </a:cubicBezTo>
                <a:cubicBezTo>
                  <a:pt x="78" y="109"/>
                  <a:pt x="73" y="112"/>
                  <a:pt x="69" y="114"/>
                </a:cubicBezTo>
                <a:cubicBezTo>
                  <a:pt x="66" y="116"/>
                  <a:pt x="63" y="118"/>
                  <a:pt x="61" y="120"/>
                </a:cubicBezTo>
                <a:cubicBezTo>
                  <a:pt x="59" y="121"/>
                  <a:pt x="58" y="121"/>
                  <a:pt x="56" y="122"/>
                </a:cubicBezTo>
                <a:cubicBezTo>
                  <a:pt x="52" y="123"/>
                  <a:pt x="47" y="124"/>
                  <a:pt x="43" y="124"/>
                </a:cubicBezTo>
                <a:close/>
                <a:moveTo>
                  <a:pt x="116" y="97"/>
                </a:moveTo>
                <a:cubicBezTo>
                  <a:pt x="115" y="99"/>
                  <a:pt x="115" y="100"/>
                  <a:pt x="114" y="101"/>
                </a:cubicBezTo>
                <a:cubicBezTo>
                  <a:pt x="112" y="102"/>
                  <a:pt x="110" y="103"/>
                  <a:pt x="108" y="104"/>
                </a:cubicBezTo>
                <a:cubicBezTo>
                  <a:pt x="100" y="108"/>
                  <a:pt x="93" y="111"/>
                  <a:pt x="86" y="115"/>
                </a:cubicBezTo>
                <a:cubicBezTo>
                  <a:pt x="81" y="117"/>
                  <a:pt x="77" y="119"/>
                  <a:pt x="73" y="121"/>
                </a:cubicBezTo>
                <a:cubicBezTo>
                  <a:pt x="69" y="124"/>
                  <a:pt x="75" y="120"/>
                  <a:pt x="76" y="120"/>
                </a:cubicBezTo>
                <a:cubicBezTo>
                  <a:pt x="77" y="119"/>
                  <a:pt x="79" y="117"/>
                  <a:pt x="81" y="116"/>
                </a:cubicBezTo>
                <a:cubicBezTo>
                  <a:pt x="87" y="113"/>
                  <a:pt x="92" y="110"/>
                  <a:pt x="98" y="107"/>
                </a:cubicBezTo>
                <a:cubicBezTo>
                  <a:pt x="104" y="104"/>
                  <a:pt x="110" y="101"/>
                  <a:pt x="116" y="97"/>
                </a:cubicBezTo>
                <a:close/>
                <a:moveTo>
                  <a:pt x="108" y="11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103" y="114"/>
                  <a:pt x="99" y="117"/>
                  <a:pt x="95" y="120"/>
                </a:cubicBezTo>
                <a:cubicBezTo>
                  <a:pt x="92" y="122"/>
                  <a:pt x="90" y="123"/>
                  <a:pt x="88" y="124"/>
                </a:cubicBezTo>
                <a:cubicBezTo>
                  <a:pt x="86" y="125"/>
                  <a:pt x="85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7" y="124"/>
                  <a:pt x="87" y="124"/>
                </a:cubicBezTo>
                <a:cubicBezTo>
                  <a:pt x="95" y="118"/>
                  <a:pt x="104" y="113"/>
                  <a:pt x="112" y="107"/>
                </a:cubicBezTo>
                <a:cubicBezTo>
                  <a:pt x="111" y="109"/>
                  <a:pt x="110" y="110"/>
                  <a:pt x="108" y="112"/>
                </a:cubicBezTo>
                <a:close/>
                <a:moveTo>
                  <a:pt x="77" y="125"/>
                </a:moveTo>
                <a:cubicBezTo>
                  <a:pt x="82" y="124"/>
                  <a:pt x="87" y="121"/>
                  <a:pt x="91" y="119"/>
                </a:cubicBezTo>
                <a:cubicBezTo>
                  <a:pt x="96" y="116"/>
                  <a:pt x="100" y="114"/>
                  <a:pt x="104" y="112"/>
                </a:cubicBezTo>
                <a:cubicBezTo>
                  <a:pt x="102" y="113"/>
                  <a:pt x="99" y="115"/>
                  <a:pt x="97" y="117"/>
                </a:cubicBezTo>
                <a:cubicBezTo>
                  <a:pt x="92" y="120"/>
                  <a:pt x="87" y="122"/>
                  <a:pt x="82" y="126"/>
                </a:cubicBezTo>
                <a:cubicBezTo>
                  <a:pt x="81" y="126"/>
                  <a:pt x="79" y="126"/>
                  <a:pt x="77" y="125"/>
                </a:cubicBezTo>
                <a:close/>
                <a:moveTo>
                  <a:pt x="71" y="123"/>
                </a:moveTo>
                <a:cubicBezTo>
                  <a:pt x="82" y="118"/>
                  <a:pt x="92" y="113"/>
                  <a:pt x="103" y="108"/>
                </a:cubicBezTo>
                <a:cubicBezTo>
                  <a:pt x="101" y="109"/>
                  <a:pt x="99" y="110"/>
                  <a:pt x="97" y="111"/>
                </a:cubicBezTo>
                <a:cubicBezTo>
                  <a:pt x="90" y="116"/>
                  <a:pt x="83" y="120"/>
                  <a:pt x="76" y="125"/>
                </a:cubicBezTo>
                <a:cubicBezTo>
                  <a:pt x="74" y="124"/>
                  <a:pt x="73" y="124"/>
                  <a:pt x="71" y="123"/>
                </a:cubicBezTo>
                <a:close/>
                <a:moveTo>
                  <a:pt x="111" y="106"/>
                </a:moveTo>
                <a:cubicBezTo>
                  <a:pt x="105" y="112"/>
                  <a:pt x="96" y="115"/>
                  <a:pt x="88" y="120"/>
                </a:cubicBezTo>
                <a:cubicBezTo>
                  <a:pt x="85" y="121"/>
                  <a:pt x="79" y="124"/>
                  <a:pt x="77" y="125"/>
                </a:cubicBezTo>
                <a:cubicBezTo>
                  <a:pt x="82" y="122"/>
                  <a:pt x="87" y="119"/>
                  <a:pt x="92" y="116"/>
                </a:cubicBezTo>
                <a:cubicBezTo>
                  <a:pt x="96" y="113"/>
                  <a:pt x="100" y="111"/>
                  <a:pt x="104" y="108"/>
                </a:cubicBezTo>
                <a:cubicBezTo>
                  <a:pt x="106" y="107"/>
                  <a:pt x="107" y="106"/>
                  <a:pt x="109" y="105"/>
                </a:cubicBezTo>
                <a:cubicBezTo>
                  <a:pt x="109" y="105"/>
                  <a:pt x="109" y="105"/>
                  <a:pt x="110" y="104"/>
                </a:cubicBezTo>
                <a:cubicBezTo>
                  <a:pt x="111" y="104"/>
                  <a:pt x="112" y="103"/>
                  <a:pt x="114" y="102"/>
                </a:cubicBezTo>
                <a:cubicBezTo>
                  <a:pt x="113" y="104"/>
                  <a:pt x="113" y="105"/>
                  <a:pt x="112" y="106"/>
                </a:cubicBezTo>
                <a:cubicBezTo>
                  <a:pt x="112" y="106"/>
                  <a:pt x="112" y="106"/>
                  <a:pt x="111" y="106"/>
                </a:cubicBezTo>
                <a:close/>
                <a:moveTo>
                  <a:pt x="70" y="123"/>
                </a:moveTo>
                <a:cubicBezTo>
                  <a:pt x="69" y="122"/>
                  <a:pt x="68" y="122"/>
                  <a:pt x="66" y="121"/>
                </a:cubicBezTo>
                <a:cubicBezTo>
                  <a:pt x="73" y="118"/>
                  <a:pt x="79" y="116"/>
                  <a:pt x="85" y="113"/>
                </a:cubicBezTo>
                <a:cubicBezTo>
                  <a:pt x="80" y="116"/>
                  <a:pt x="75" y="119"/>
                  <a:pt x="70" y="123"/>
                </a:cubicBezTo>
                <a:close/>
                <a:moveTo>
                  <a:pt x="85" y="126"/>
                </a:moveTo>
                <a:cubicBezTo>
                  <a:pt x="92" y="123"/>
                  <a:pt x="97" y="119"/>
                  <a:pt x="103" y="116"/>
                </a:cubicBezTo>
                <a:cubicBezTo>
                  <a:pt x="104" y="115"/>
                  <a:pt x="105" y="115"/>
                  <a:pt x="106" y="114"/>
                </a:cubicBezTo>
                <a:cubicBezTo>
                  <a:pt x="107" y="113"/>
                  <a:pt x="108" y="113"/>
                  <a:pt x="107" y="114"/>
                </a:cubicBezTo>
                <a:cubicBezTo>
                  <a:pt x="106" y="115"/>
                  <a:pt x="104" y="116"/>
                  <a:pt x="103" y="117"/>
                </a:cubicBezTo>
                <a:cubicBezTo>
                  <a:pt x="100" y="120"/>
                  <a:pt x="97" y="122"/>
                  <a:pt x="93" y="124"/>
                </a:cubicBezTo>
                <a:cubicBezTo>
                  <a:pt x="93" y="124"/>
                  <a:pt x="93" y="125"/>
                  <a:pt x="93" y="125"/>
                </a:cubicBezTo>
                <a:cubicBezTo>
                  <a:pt x="91" y="126"/>
                  <a:pt x="88" y="126"/>
                  <a:pt x="85" y="126"/>
                </a:cubicBezTo>
                <a:close/>
                <a:moveTo>
                  <a:pt x="96" y="124"/>
                </a:moveTo>
                <a:cubicBezTo>
                  <a:pt x="98" y="122"/>
                  <a:pt x="100" y="121"/>
                  <a:pt x="103" y="119"/>
                </a:cubicBezTo>
                <a:cubicBezTo>
                  <a:pt x="102" y="120"/>
                  <a:pt x="101" y="120"/>
                  <a:pt x="100" y="121"/>
                </a:cubicBezTo>
                <a:cubicBezTo>
                  <a:pt x="99" y="122"/>
                  <a:pt x="97" y="123"/>
                  <a:pt x="96" y="124"/>
                </a:cubicBezTo>
                <a:close/>
                <a:moveTo>
                  <a:pt x="116" y="97"/>
                </a:moveTo>
                <a:cubicBezTo>
                  <a:pt x="116" y="97"/>
                  <a:pt x="116" y="97"/>
                  <a:pt x="115" y="97"/>
                </a:cubicBezTo>
                <a:cubicBezTo>
                  <a:pt x="115" y="97"/>
                  <a:pt x="114" y="97"/>
                  <a:pt x="114" y="97"/>
                </a:cubicBezTo>
                <a:cubicBezTo>
                  <a:pt x="114" y="97"/>
                  <a:pt x="113" y="98"/>
                  <a:pt x="113" y="98"/>
                </a:cubicBezTo>
                <a:cubicBezTo>
                  <a:pt x="107" y="101"/>
                  <a:pt x="100" y="104"/>
                  <a:pt x="93" y="108"/>
                </a:cubicBezTo>
                <a:cubicBezTo>
                  <a:pt x="84" y="112"/>
                  <a:pt x="75" y="117"/>
                  <a:pt x="65" y="120"/>
                </a:cubicBezTo>
                <a:cubicBezTo>
                  <a:pt x="65" y="120"/>
                  <a:pt x="65" y="120"/>
                  <a:pt x="65" y="120"/>
                </a:cubicBezTo>
                <a:cubicBezTo>
                  <a:pt x="64" y="120"/>
                  <a:pt x="64" y="120"/>
                  <a:pt x="63" y="120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2" y="120"/>
                  <a:pt x="62" y="121"/>
                  <a:pt x="61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2"/>
                  <a:pt x="59" y="122"/>
                </a:cubicBezTo>
                <a:cubicBezTo>
                  <a:pt x="59" y="122"/>
                  <a:pt x="60" y="122"/>
                  <a:pt x="60" y="121"/>
                </a:cubicBezTo>
                <a:cubicBezTo>
                  <a:pt x="60" y="121"/>
                  <a:pt x="60" y="121"/>
                  <a:pt x="60" y="121"/>
                </a:cubicBezTo>
                <a:cubicBezTo>
                  <a:pt x="63" y="120"/>
                  <a:pt x="65" y="118"/>
                  <a:pt x="67" y="117"/>
                </a:cubicBezTo>
                <a:cubicBezTo>
                  <a:pt x="71" y="115"/>
                  <a:pt x="76" y="113"/>
                  <a:pt x="80" y="111"/>
                </a:cubicBezTo>
                <a:cubicBezTo>
                  <a:pt x="85" y="109"/>
                  <a:pt x="89" y="106"/>
                  <a:pt x="93" y="104"/>
                </a:cubicBezTo>
                <a:cubicBezTo>
                  <a:pt x="101" y="99"/>
                  <a:pt x="109" y="95"/>
                  <a:pt x="117" y="92"/>
                </a:cubicBezTo>
                <a:cubicBezTo>
                  <a:pt x="117" y="92"/>
                  <a:pt x="117" y="93"/>
                  <a:pt x="117" y="93"/>
                </a:cubicBezTo>
                <a:cubicBezTo>
                  <a:pt x="116" y="95"/>
                  <a:pt x="116" y="96"/>
                  <a:pt x="116" y="97"/>
                </a:cubicBezTo>
                <a:close/>
                <a:moveTo>
                  <a:pt x="115" y="49"/>
                </a:moveTo>
                <a:cubicBezTo>
                  <a:pt x="106" y="54"/>
                  <a:pt x="97" y="57"/>
                  <a:pt x="87" y="61"/>
                </a:cubicBezTo>
                <a:cubicBezTo>
                  <a:pt x="85" y="62"/>
                  <a:pt x="82" y="63"/>
                  <a:pt x="80" y="64"/>
                </a:cubicBezTo>
                <a:cubicBezTo>
                  <a:pt x="76" y="65"/>
                  <a:pt x="73" y="66"/>
                  <a:pt x="71" y="67"/>
                </a:cubicBezTo>
                <a:cubicBezTo>
                  <a:pt x="57" y="72"/>
                  <a:pt x="44" y="78"/>
                  <a:pt x="31" y="83"/>
                </a:cubicBezTo>
                <a:cubicBezTo>
                  <a:pt x="25" y="86"/>
                  <a:pt x="17" y="89"/>
                  <a:pt x="12" y="92"/>
                </a:cubicBezTo>
                <a:cubicBezTo>
                  <a:pt x="19" y="88"/>
                  <a:pt x="26" y="85"/>
                  <a:pt x="33" y="82"/>
                </a:cubicBezTo>
                <a:cubicBezTo>
                  <a:pt x="40" y="79"/>
                  <a:pt x="47" y="75"/>
                  <a:pt x="54" y="72"/>
                </a:cubicBezTo>
                <a:cubicBezTo>
                  <a:pt x="62" y="69"/>
                  <a:pt x="70" y="66"/>
                  <a:pt x="78" y="62"/>
                </a:cubicBezTo>
                <a:cubicBezTo>
                  <a:pt x="85" y="59"/>
                  <a:pt x="93" y="56"/>
                  <a:pt x="100" y="52"/>
                </a:cubicBezTo>
                <a:cubicBezTo>
                  <a:pt x="101" y="51"/>
                  <a:pt x="102" y="51"/>
                  <a:pt x="103" y="50"/>
                </a:cubicBezTo>
                <a:cubicBezTo>
                  <a:pt x="107" y="49"/>
                  <a:pt x="111" y="48"/>
                  <a:pt x="114" y="45"/>
                </a:cubicBezTo>
                <a:cubicBezTo>
                  <a:pt x="114" y="46"/>
                  <a:pt x="115" y="48"/>
                  <a:pt x="115" y="49"/>
                </a:cubicBezTo>
                <a:close/>
                <a:moveTo>
                  <a:pt x="109" y="37"/>
                </a:moveTo>
                <a:cubicBezTo>
                  <a:pt x="81" y="49"/>
                  <a:pt x="53" y="62"/>
                  <a:pt x="25" y="74"/>
                </a:cubicBezTo>
                <a:cubicBezTo>
                  <a:pt x="19" y="77"/>
                  <a:pt x="13" y="81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8" y="82"/>
                  <a:pt x="9" y="81"/>
                  <a:pt x="10" y="80"/>
                </a:cubicBezTo>
                <a:cubicBezTo>
                  <a:pt x="11" y="79"/>
                  <a:pt x="13" y="78"/>
                  <a:pt x="14" y="78"/>
                </a:cubicBezTo>
                <a:cubicBezTo>
                  <a:pt x="18" y="76"/>
                  <a:pt x="21" y="74"/>
                  <a:pt x="24" y="72"/>
                </a:cubicBezTo>
                <a:cubicBezTo>
                  <a:pt x="38" y="65"/>
                  <a:pt x="52" y="59"/>
                  <a:pt x="66" y="52"/>
                </a:cubicBezTo>
                <a:cubicBezTo>
                  <a:pt x="67" y="52"/>
                  <a:pt x="68" y="51"/>
                  <a:pt x="68" y="51"/>
                </a:cubicBezTo>
                <a:cubicBezTo>
                  <a:pt x="77" y="48"/>
                  <a:pt x="85" y="44"/>
                  <a:pt x="94" y="41"/>
                </a:cubicBezTo>
                <a:cubicBezTo>
                  <a:pt x="95" y="40"/>
                  <a:pt x="97" y="40"/>
                  <a:pt x="98" y="39"/>
                </a:cubicBezTo>
                <a:cubicBezTo>
                  <a:pt x="99" y="39"/>
                  <a:pt x="100" y="38"/>
                  <a:pt x="101" y="38"/>
                </a:cubicBezTo>
                <a:cubicBezTo>
                  <a:pt x="101" y="38"/>
                  <a:pt x="102" y="37"/>
                  <a:pt x="102" y="37"/>
                </a:cubicBezTo>
                <a:cubicBezTo>
                  <a:pt x="104" y="36"/>
                  <a:pt x="105" y="36"/>
                  <a:pt x="107" y="35"/>
                </a:cubicBezTo>
                <a:cubicBezTo>
                  <a:pt x="107" y="36"/>
                  <a:pt x="108" y="37"/>
                  <a:pt x="109" y="37"/>
                </a:cubicBezTo>
                <a:close/>
                <a:moveTo>
                  <a:pt x="103" y="32"/>
                </a:moveTo>
                <a:cubicBezTo>
                  <a:pt x="99" y="33"/>
                  <a:pt x="96" y="35"/>
                  <a:pt x="92" y="36"/>
                </a:cubicBezTo>
                <a:cubicBezTo>
                  <a:pt x="91" y="37"/>
                  <a:pt x="90" y="37"/>
                  <a:pt x="89" y="38"/>
                </a:cubicBezTo>
                <a:cubicBezTo>
                  <a:pt x="83" y="40"/>
                  <a:pt x="78" y="42"/>
                  <a:pt x="72" y="44"/>
                </a:cubicBezTo>
                <a:cubicBezTo>
                  <a:pt x="61" y="49"/>
                  <a:pt x="49" y="54"/>
                  <a:pt x="37" y="59"/>
                </a:cubicBezTo>
                <a:cubicBezTo>
                  <a:pt x="32" y="61"/>
                  <a:pt x="27" y="63"/>
                  <a:pt x="23" y="65"/>
                </a:cubicBezTo>
                <a:cubicBezTo>
                  <a:pt x="17" y="68"/>
                  <a:pt x="13" y="71"/>
                  <a:pt x="7" y="73"/>
                </a:cubicBezTo>
                <a:cubicBezTo>
                  <a:pt x="3" y="75"/>
                  <a:pt x="9" y="72"/>
                  <a:pt x="10" y="71"/>
                </a:cubicBezTo>
                <a:cubicBezTo>
                  <a:pt x="13" y="70"/>
                  <a:pt x="15" y="68"/>
                  <a:pt x="18" y="67"/>
                </a:cubicBezTo>
                <a:cubicBezTo>
                  <a:pt x="23" y="64"/>
                  <a:pt x="29" y="60"/>
                  <a:pt x="34" y="57"/>
                </a:cubicBezTo>
                <a:cubicBezTo>
                  <a:pt x="45" y="52"/>
                  <a:pt x="56" y="47"/>
                  <a:pt x="67" y="42"/>
                </a:cubicBezTo>
                <a:cubicBezTo>
                  <a:pt x="73" y="39"/>
                  <a:pt x="79" y="37"/>
                  <a:pt x="85" y="34"/>
                </a:cubicBezTo>
                <a:cubicBezTo>
                  <a:pt x="89" y="33"/>
                  <a:pt x="94" y="31"/>
                  <a:pt x="98" y="28"/>
                </a:cubicBezTo>
                <a:cubicBezTo>
                  <a:pt x="98" y="29"/>
                  <a:pt x="99" y="29"/>
                  <a:pt x="100" y="30"/>
                </a:cubicBezTo>
                <a:cubicBezTo>
                  <a:pt x="101" y="30"/>
                  <a:pt x="102" y="31"/>
                  <a:pt x="103" y="32"/>
                </a:cubicBezTo>
                <a:close/>
                <a:moveTo>
                  <a:pt x="74" y="21"/>
                </a:moveTo>
                <a:cubicBezTo>
                  <a:pt x="72" y="21"/>
                  <a:pt x="71" y="22"/>
                  <a:pt x="70" y="22"/>
                </a:cubicBezTo>
                <a:cubicBezTo>
                  <a:pt x="70" y="22"/>
                  <a:pt x="70" y="21"/>
                  <a:pt x="70" y="20"/>
                </a:cubicBezTo>
                <a:cubicBezTo>
                  <a:pt x="71" y="20"/>
                  <a:pt x="73" y="21"/>
                  <a:pt x="74" y="21"/>
                </a:cubicBezTo>
                <a:close/>
                <a:moveTo>
                  <a:pt x="66" y="20"/>
                </a:moveTo>
                <a:cubicBezTo>
                  <a:pt x="66" y="20"/>
                  <a:pt x="66" y="20"/>
                  <a:pt x="65" y="21"/>
                </a:cubicBezTo>
                <a:cubicBezTo>
                  <a:pt x="48" y="28"/>
                  <a:pt x="30" y="38"/>
                  <a:pt x="14" y="48"/>
                </a:cubicBezTo>
                <a:cubicBezTo>
                  <a:pt x="13" y="48"/>
                  <a:pt x="11" y="49"/>
                  <a:pt x="10" y="50"/>
                </a:cubicBezTo>
                <a:cubicBezTo>
                  <a:pt x="10" y="50"/>
                  <a:pt x="10" y="50"/>
                  <a:pt x="11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4" y="47"/>
                  <a:pt x="16" y="46"/>
                  <a:pt x="18" y="44"/>
                </a:cubicBezTo>
                <a:cubicBezTo>
                  <a:pt x="23" y="42"/>
                  <a:pt x="27" y="39"/>
                  <a:pt x="32" y="36"/>
                </a:cubicBezTo>
                <a:cubicBezTo>
                  <a:pt x="42" y="31"/>
                  <a:pt x="52" y="26"/>
                  <a:pt x="62" y="20"/>
                </a:cubicBezTo>
                <a:cubicBezTo>
                  <a:pt x="63" y="20"/>
                  <a:pt x="64" y="20"/>
                  <a:pt x="66" y="20"/>
                </a:cubicBezTo>
                <a:close/>
                <a:moveTo>
                  <a:pt x="38" y="25"/>
                </a:moveTo>
                <a:cubicBezTo>
                  <a:pt x="41" y="24"/>
                  <a:pt x="44" y="23"/>
                  <a:pt x="47" y="22"/>
                </a:cubicBezTo>
                <a:cubicBezTo>
                  <a:pt x="45" y="23"/>
                  <a:pt x="42" y="25"/>
                  <a:pt x="40" y="26"/>
                </a:cubicBezTo>
                <a:cubicBezTo>
                  <a:pt x="33" y="29"/>
                  <a:pt x="26" y="33"/>
                  <a:pt x="20" y="36"/>
                </a:cubicBezTo>
                <a:cubicBezTo>
                  <a:pt x="25" y="32"/>
                  <a:pt x="31" y="28"/>
                  <a:pt x="38" y="25"/>
                </a:cubicBezTo>
                <a:close/>
                <a:moveTo>
                  <a:pt x="19" y="37"/>
                </a:moveTo>
                <a:cubicBezTo>
                  <a:pt x="19" y="38"/>
                  <a:pt x="19" y="38"/>
                  <a:pt x="20" y="38"/>
                </a:cubicBezTo>
                <a:cubicBezTo>
                  <a:pt x="26" y="34"/>
                  <a:pt x="33" y="30"/>
                  <a:pt x="40" y="27"/>
                </a:cubicBezTo>
                <a:cubicBezTo>
                  <a:pt x="43" y="25"/>
                  <a:pt x="46" y="23"/>
                  <a:pt x="49" y="22"/>
                </a:cubicBezTo>
                <a:cubicBezTo>
                  <a:pt x="50" y="22"/>
                  <a:pt x="51" y="22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1" y="22"/>
                  <a:pt x="49" y="23"/>
                  <a:pt x="47" y="24"/>
                </a:cubicBezTo>
                <a:cubicBezTo>
                  <a:pt x="37" y="29"/>
                  <a:pt x="26" y="34"/>
                  <a:pt x="16" y="40"/>
                </a:cubicBezTo>
                <a:cubicBezTo>
                  <a:pt x="17" y="39"/>
                  <a:pt x="18" y="38"/>
                  <a:pt x="19" y="37"/>
                </a:cubicBezTo>
                <a:close/>
                <a:moveTo>
                  <a:pt x="7" y="85"/>
                </a:moveTo>
                <a:cubicBezTo>
                  <a:pt x="19" y="79"/>
                  <a:pt x="31" y="76"/>
                  <a:pt x="43" y="71"/>
                </a:cubicBezTo>
                <a:cubicBezTo>
                  <a:pt x="49" y="68"/>
                  <a:pt x="54" y="66"/>
                  <a:pt x="59" y="63"/>
                </a:cubicBezTo>
                <a:cubicBezTo>
                  <a:pt x="46" y="70"/>
                  <a:pt x="33" y="77"/>
                  <a:pt x="20" y="83"/>
                </a:cubicBezTo>
                <a:cubicBezTo>
                  <a:pt x="19" y="84"/>
                  <a:pt x="18" y="84"/>
                  <a:pt x="17" y="85"/>
                </a:cubicBezTo>
                <a:cubicBezTo>
                  <a:pt x="14" y="86"/>
                  <a:pt x="11" y="88"/>
                  <a:pt x="9" y="90"/>
                </a:cubicBezTo>
                <a:cubicBezTo>
                  <a:pt x="8" y="88"/>
                  <a:pt x="8" y="87"/>
                  <a:pt x="7" y="8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" name="Freeform 87"/>
          <p:cNvSpPr>
            <a:spLocks noEditPoints="1"/>
          </p:cNvSpPr>
          <p:nvPr/>
        </p:nvSpPr>
        <p:spPr bwMode="auto">
          <a:xfrm>
            <a:off x="5121275" y="3298825"/>
            <a:ext cx="468312" cy="500063"/>
          </a:xfrm>
          <a:custGeom>
            <a:avLst/>
            <a:gdLst>
              <a:gd name="T0" fmla="*/ 66 w 125"/>
              <a:gd name="T1" fmla="*/ 127 h 133"/>
              <a:gd name="T2" fmla="*/ 11 w 125"/>
              <a:gd name="T3" fmla="*/ 41 h 133"/>
              <a:gd name="T4" fmla="*/ 37 w 125"/>
              <a:gd name="T5" fmla="*/ 92 h 133"/>
              <a:gd name="T6" fmla="*/ 14 w 125"/>
              <a:gd name="T7" fmla="*/ 101 h 133"/>
              <a:gd name="T8" fmla="*/ 10 w 125"/>
              <a:gd name="T9" fmla="*/ 93 h 133"/>
              <a:gd name="T10" fmla="*/ 10 w 125"/>
              <a:gd name="T11" fmla="*/ 93 h 133"/>
              <a:gd name="T12" fmla="*/ 10 w 125"/>
              <a:gd name="T13" fmla="*/ 93 h 133"/>
              <a:gd name="T14" fmla="*/ 59 w 125"/>
              <a:gd name="T15" fmla="*/ 20 h 133"/>
              <a:gd name="T16" fmla="*/ 51 w 125"/>
              <a:gd name="T17" fmla="*/ 28 h 133"/>
              <a:gd name="T18" fmla="*/ 75 w 125"/>
              <a:gd name="T19" fmla="*/ 21 h 133"/>
              <a:gd name="T20" fmla="*/ 84 w 125"/>
              <a:gd name="T21" fmla="*/ 28 h 133"/>
              <a:gd name="T22" fmla="*/ 81 w 125"/>
              <a:gd name="T23" fmla="*/ 35 h 133"/>
              <a:gd name="T24" fmla="*/ 58 w 125"/>
              <a:gd name="T25" fmla="*/ 31 h 133"/>
              <a:gd name="T26" fmla="*/ 39 w 125"/>
              <a:gd name="T27" fmla="*/ 41 h 133"/>
              <a:gd name="T28" fmla="*/ 69 w 125"/>
              <a:gd name="T29" fmla="*/ 30 h 133"/>
              <a:gd name="T30" fmla="*/ 69 w 125"/>
              <a:gd name="T31" fmla="*/ 23 h 133"/>
              <a:gd name="T32" fmla="*/ 55 w 125"/>
              <a:gd name="T33" fmla="*/ 30 h 133"/>
              <a:gd name="T34" fmla="*/ 18 w 125"/>
              <a:gd name="T35" fmla="*/ 47 h 133"/>
              <a:gd name="T36" fmla="*/ 7 w 125"/>
              <a:gd name="T37" fmla="*/ 58 h 133"/>
              <a:gd name="T38" fmla="*/ 5 w 125"/>
              <a:gd name="T39" fmla="*/ 64 h 133"/>
              <a:gd name="T40" fmla="*/ 24 w 125"/>
              <a:gd name="T41" fmla="*/ 60 h 133"/>
              <a:gd name="T42" fmla="*/ 91 w 125"/>
              <a:gd name="T43" fmla="*/ 40 h 133"/>
              <a:gd name="T44" fmla="*/ 29 w 125"/>
              <a:gd name="T45" fmla="*/ 65 h 133"/>
              <a:gd name="T46" fmla="*/ 54 w 125"/>
              <a:gd name="T47" fmla="*/ 56 h 133"/>
              <a:gd name="T48" fmla="*/ 110 w 125"/>
              <a:gd name="T49" fmla="*/ 40 h 133"/>
              <a:gd name="T50" fmla="*/ 101 w 125"/>
              <a:gd name="T51" fmla="*/ 45 h 133"/>
              <a:gd name="T52" fmla="*/ 53 w 125"/>
              <a:gd name="T53" fmla="*/ 69 h 133"/>
              <a:gd name="T54" fmla="*/ 114 w 125"/>
              <a:gd name="T55" fmla="*/ 50 h 133"/>
              <a:gd name="T56" fmla="*/ 66 w 125"/>
              <a:gd name="T57" fmla="*/ 75 h 133"/>
              <a:gd name="T58" fmla="*/ 66 w 125"/>
              <a:gd name="T59" fmla="*/ 117 h 133"/>
              <a:gd name="T60" fmla="*/ 108 w 125"/>
              <a:gd name="T61" fmla="*/ 94 h 133"/>
              <a:gd name="T62" fmla="*/ 79 w 125"/>
              <a:gd name="T63" fmla="*/ 107 h 133"/>
              <a:gd name="T64" fmla="*/ 117 w 125"/>
              <a:gd name="T65" fmla="*/ 89 h 133"/>
              <a:gd name="T66" fmla="*/ 78 w 125"/>
              <a:gd name="T67" fmla="*/ 97 h 133"/>
              <a:gd name="T68" fmla="*/ 33 w 125"/>
              <a:gd name="T69" fmla="*/ 121 h 133"/>
              <a:gd name="T70" fmla="*/ 25 w 125"/>
              <a:gd name="T71" fmla="*/ 115 h 133"/>
              <a:gd name="T72" fmla="*/ 101 w 125"/>
              <a:gd name="T73" fmla="*/ 87 h 133"/>
              <a:gd name="T74" fmla="*/ 80 w 125"/>
              <a:gd name="T75" fmla="*/ 92 h 133"/>
              <a:gd name="T76" fmla="*/ 98 w 125"/>
              <a:gd name="T77" fmla="*/ 83 h 133"/>
              <a:gd name="T78" fmla="*/ 119 w 125"/>
              <a:gd name="T79" fmla="*/ 67 h 133"/>
              <a:gd name="T80" fmla="*/ 76 w 125"/>
              <a:gd name="T81" fmla="*/ 87 h 133"/>
              <a:gd name="T82" fmla="*/ 119 w 125"/>
              <a:gd name="T83" fmla="*/ 67 h 133"/>
              <a:gd name="T84" fmla="*/ 21 w 125"/>
              <a:gd name="T85" fmla="*/ 104 h 133"/>
              <a:gd name="T86" fmla="*/ 118 w 125"/>
              <a:gd name="T87" fmla="*/ 63 h 133"/>
              <a:gd name="T88" fmla="*/ 18 w 125"/>
              <a:gd name="T89" fmla="*/ 98 h 133"/>
              <a:gd name="T90" fmla="*/ 45 w 125"/>
              <a:gd name="T91" fmla="*/ 100 h 133"/>
              <a:gd name="T92" fmla="*/ 41 w 125"/>
              <a:gd name="T93" fmla="*/ 123 h 133"/>
              <a:gd name="T94" fmla="*/ 42 w 125"/>
              <a:gd name="T95" fmla="*/ 123 h 133"/>
              <a:gd name="T96" fmla="*/ 108 w 125"/>
              <a:gd name="T97" fmla="*/ 112 h 133"/>
              <a:gd name="T98" fmla="*/ 77 w 125"/>
              <a:gd name="T99" fmla="*/ 125 h 133"/>
              <a:gd name="T100" fmla="*/ 71 w 125"/>
              <a:gd name="T101" fmla="*/ 123 h 133"/>
              <a:gd name="T102" fmla="*/ 111 w 125"/>
              <a:gd name="T103" fmla="*/ 106 h 133"/>
              <a:gd name="T104" fmla="*/ 93 w 125"/>
              <a:gd name="T105" fmla="*/ 124 h 133"/>
              <a:gd name="T106" fmla="*/ 113 w 125"/>
              <a:gd name="T107" fmla="*/ 97 h 133"/>
              <a:gd name="T108" fmla="*/ 60 w 125"/>
              <a:gd name="T109" fmla="*/ 121 h 133"/>
              <a:gd name="T110" fmla="*/ 70 w 125"/>
              <a:gd name="T111" fmla="*/ 67 h 133"/>
              <a:gd name="T112" fmla="*/ 108 w 125"/>
              <a:gd name="T113" fmla="*/ 37 h 133"/>
              <a:gd name="T114" fmla="*/ 98 w 125"/>
              <a:gd name="T115" fmla="*/ 39 h 133"/>
              <a:gd name="T116" fmla="*/ 22 w 125"/>
              <a:gd name="T117" fmla="*/ 65 h 133"/>
              <a:gd name="T118" fmla="*/ 73 w 125"/>
              <a:gd name="T119" fmla="*/ 21 h 133"/>
              <a:gd name="T120" fmla="*/ 18 w 125"/>
              <a:gd name="T121" fmla="*/ 44 h 133"/>
              <a:gd name="T122" fmla="*/ 19 w 125"/>
              <a:gd name="T123" fmla="*/ 37 h 133"/>
              <a:gd name="T124" fmla="*/ 59 w 125"/>
              <a:gd name="T125" fmla="*/ 6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" h="133">
                <a:moveTo>
                  <a:pt x="29" y="121"/>
                </a:moveTo>
                <a:cubicBezTo>
                  <a:pt x="38" y="128"/>
                  <a:pt x="49" y="127"/>
                  <a:pt x="60" y="124"/>
                </a:cubicBezTo>
                <a:cubicBezTo>
                  <a:pt x="59" y="126"/>
                  <a:pt x="58" y="128"/>
                  <a:pt x="57" y="130"/>
                </a:cubicBezTo>
                <a:cubicBezTo>
                  <a:pt x="56" y="131"/>
                  <a:pt x="59" y="133"/>
                  <a:pt x="60" y="131"/>
                </a:cubicBezTo>
                <a:cubicBezTo>
                  <a:pt x="60" y="130"/>
                  <a:pt x="61" y="130"/>
                  <a:pt x="61" y="129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61" y="131"/>
                  <a:pt x="63" y="131"/>
                  <a:pt x="64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5" y="130"/>
                  <a:pt x="66" y="129"/>
                  <a:pt x="66" y="128"/>
                </a:cubicBezTo>
                <a:cubicBezTo>
                  <a:pt x="66" y="128"/>
                  <a:pt x="66" y="127"/>
                  <a:pt x="66" y="127"/>
                </a:cubicBezTo>
                <a:cubicBezTo>
                  <a:pt x="67" y="127"/>
                  <a:pt x="68" y="126"/>
                  <a:pt x="68" y="125"/>
                </a:cubicBezTo>
                <a:cubicBezTo>
                  <a:pt x="76" y="129"/>
                  <a:pt x="86" y="131"/>
                  <a:pt x="95" y="127"/>
                </a:cubicBezTo>
                <a:cubicBezTo>
                  <a:pt x="106" y="122"/>
                  <a:pt x="112" y="112"/>
                  <a:pt x="116" y="102"/>
                </a:cubicBezTo>
                <a:cubicBezTo>
                  <a:pt x="124" y="83"/>
                  <a:pt x="125" y="58"/>
                  <a:pt x="113" y="39"/>
                </a:cubicBezTo>
                <a:cubicBezTo>
                  <a:pt x="104" y="25"/>
                  <a:pt x="87" y="19"/>
                  <a:pt x="70" y="18"/>
                </a:cubicBezTo>
                <a:cubicBezTo>
                  <a:pt x="72" y="12"/>
                  <a:pt x="75" y="6"/>
                  <a:pt x="80" y="4"/>
                </a:cubicBezTo>
                <a:cubicBezTo>
                  <a:pt x="82" y="3"/>
                  <a:pt x="80" y="0"/>
                  <a:pt x="79" y="1"/>
                </a:cubicBezTo>
                <a:cubicBezTo>
                  <a:pt x="73" y="4"/>
                  <a:pt x="69" y="11"/>
                  <a:pt x="67" y="17"/>
                </a:cubicBezTo>
                <a:cubicBezTo>
                  <a:pt x="66" y="17"/>
                  <a:pt x="64" y="17"/>
                  <a:pt x="62" y="17"/>
                </a:cubicBezTo>
                <a:cubicBezTo>
                  <a:pt x="43" y="18"/>
                  <a:pt x="23" y="25"/>
                  <a:pt x="11" y="41"/>
                </a:cubicBezTo>
                <a:cubicBezTo>
                  <a:pt x="0" y="57"/>
                  <a:pt x="0" y="78"/>
                  <a:pt x="8" y="95"/>
                </a:cubicBezTo>
                <a:cubicBezTo>
                  <a:pt x="12" y="105"/>
                  <a:pt x="20" y="115"/>
                  <a:pt x="29" y="121"/>
                </a:cubicBezTo>
                <a:close/>
                <a:moveTo>
                  <a:pt x="18" y="106"/>
                </a:moveTo>
                <a:cubicBezTo>
                  <a:pt x="25" y="104"/>
                  <a:pt x="32" y="101"/>
                  <a:pt x="39" y="97"/>
                </a:cubicBezTo>
                <a:cubicBezTo>
                  <a:pt x="47" y="94"/>
                  <a:pt x="54" y="91"/>
                  <a:pt x="62" y="88"/>
                </a:cubicBezTo>
                <a:cubicBezTo>
                  <a:pt x="55" y="91"/>
                  <a:pt x="48" y="94"/>
                  <a:pt x="41" y="98"/>
                </a:cubicBezTo>
                <a:cubicBezTo>
                  <a:pt x="35" y="102"/>
                  <a:pt x="26" y="104"/>
                  <a:pt x="21" y="110"/>
                </a:cubicBezTo>
                <a:cubicBezTo>
                  <a:pt x="20" y="109"/>
                  <a:pt x="19" y="108"/>
                  <a:pt x="18" y="106"/>
                </a:cubicBezTo>
                <a:close/>
                <a:moveTo>
                  <a:pt x="14" y="101"/>
                </a:moveTo>
                <a:cubicBezTo>
                  <a:pt x="22" y="101"/>
                  <a:pt x="30" y="95"/>
                  <a:pt x="37" y="92"/>
                </a:cubicBezTo>
                <a:cubicBezTo>
                  <a:pt x="46" y="88"/>
                  <a:pt x="55" y="85"/>
                  <a:pt x="63" y="81"/>
                </a:cubicBezTo>
                <a:cubicBezTo>
                  <a:pt x="73" y="76"/>
                  <a:pt x="83" y="72"/>
                  <a:pt x="93" y="68"/>
                </a:cubicBezTo>
                <a:cubicBezTo>
                  <a:pt x="98" y="66"/>
                  <a:pt x="103" y="64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3" y="65"/>
                  <a:pt x="98" y="67"/>
                  <a:pt x="93" y="69"/>
                </a:cubicBezTo>
                <a:cubicBezTo>
                  <a:pt x="84" y="72"/>
                  <a:pt x="76" y="76"/>
                  <a:pt x="67" y="79"/>
                </a:cubicBezTo>
                <a:cubicBezTo>
                  <a:pt x="58" y="83"/>
                  <a:pt x="50" y="87"/>
                  <a:pt x="41" y="92"/>
                </a:cubicBezTo>
                <a:cubicBezTo>
                  <a:pt x="37" y="94"/>
                  <a:pt x="33" y="96"/>
                  <a:pt x="29" y="99"/>
                </a:cubicBezTo>
                <a:cubicBezTo>
                  <a:pt x="25" y="101"/>
                  <a:pt x="21" y="103"/>
                  <a:pt x="17" y="105"/>
                </a:cubicBezTo>
                <a:cubicBezTo>
                  <a:pt x="16" y="104"/>
                  <a:pt x="15" y="103"/>
                  <a:pt x="14" y="101"/>
                </a:cubicBezTo>
                <a:close/>
                <a:moveTo>
                  <a:pt x="12" y="97"/>
                </a:moveTo>
                <a:cubicBezTo>
                  <a:pt x="15" y="97"/>
                  <a:pt x="17" y="95"/>
                  <a:pt x="19" y="94"/>
                </a:cubicBezTo>
                <a:cubicBezTo>
                  <a:pt x="24" y="92"/>
                  <a:pt x="28" y="91"/>
                  <a:pt x="32" y="89"/>
                </a:cubicBezTo>
                <a:cubicBezTo>
                  <a:pt x="42" y="85"/>
                  <a:pt x="53" y="81"/>
                  <a:pt x="63" y="77"/>
                </a:cubicBezTo>
                <a:cubicBezTo>
                  <a:pt x="64" y="76"/>
                  <a:pt x="66" y="76"/>
                  <a:pt x="67" y="75"/>
                </a:cubicBezTo>
                <a:cubicBezTo>
                  <a:pt x="66" y="76"/>
                  <a:pt x="66" y="76"/>
                  <a:pt x="65" y="76"/>
                </a:cubicBezTo>
                <a:cubicBezTo>
                  <a:pt x="56" y="80"/>
                  <a:pt x="47" y="83"/>
                  <a:pt x="38" y="88"/>
                </a:cubicBezTo>
                <a:cubicBezTo>
                  <a:pt x="30" y="92"/>
                  <a:pt x="21" y="95"/>
                  <a:pt x="13" y="100"/>
                </a:cubicBezTo>
                <a:cubicBezTo>
                  <a:pt x="13" y="99"/>
                  <a:pt x="12" y="98"/>
                  <a:pt x="12" y="97"/>
                </a:cubicBezTo>
                <a:close/>
                <a:moveTo>
                  <a:pt x="10" y="93"/>
                </a:moveTo>
                <a:cubicBezTo>
                  <a:pt x="10" y="93"/>
                  <a:pt x="10" y="93"/>
                  <a:pt x="10" y="93"/>
                </a:cubicBezTo>
                <a:cubicBezTo>
                  <a:pt x="14" y="92"/>
                  <a:pt x="17" y="90"/>
                  <a:pt x="21" y="88"/>
                </a:cubicBezTo>
                <a:cubicBezTo>
                  <a:pt x="26" y="86"/>
                  <a:pt x="31" y="84"/>
                  <a:pt x="36" y="82"/>
                </a:cubicBezTo>
                <a:cubicBezTo>
                  <a:pt x="45" y="78"/>
                  <a:pt x="54" y="74"/>
                  <a:pt x="64" y="70"/>
                </a:cubicBezTo>
                <a:cubicBezTo>
                  <a:pt x="65" y="69"/>
                  <a:pt x="66" y="69"/>
                  <a:pt x="68" y="68"/>
                </a:cubicBezTo>
                <a:cubicBezTo>
                  <a:pt x="65" y="70"/>
                  <a:pt x="62" y="71"/>
                  <a:pt x="60" y="72"/>
                </a:cubicBezTo>
                <a:cubicBezTo>
                  <a:pt x="51" y="76"/>
                  <a:pt x="42" y="80"/>
                  <a:pt x="33" y="84"/>
                </a:cubicBezTo>
                <a:cubicBezTo>
                  <a:pt x="29" y="85"/>
                  <a:pt x="25" y="88"/>
                  <a:pt x="22" y="90"/>
                </a:cubicBezTo>
                <a:cubicBezTo>
                  <a:pt x="18" y="92"/>
                  <a:pt x="14" y="93"/>
                  <a:pt x="11" y="96"/>
                </a:cubicBezTo>
                <a:cubicBezTo>
                  <a:pt x="11" y="95"/>
                  <a:pt x="10" y="94"/>
                  <a:pt x="10" y="93"/>
                </a:cubicBezTo>
                <a:close/>
                <a:moveTo>
                  <a:pt x="18" y="85"/>
                </a:moveTo>
                <a:cubicBezTo>
                  <a:pt x="23" y="82"/>
                  <a:pt x="29" y="81"/>
                  <a:pt x="35" y="78"/>
                </a:cubicBezTo>
                <a:cubicBezTo>
                  <a:pt x="49" y="72"/>
                  <a:pt x="63" y="65"/>
                  <a:pt x="78" y="60"/>
                </a:cubicBezTo>
                <a:cubicBezTo>
                  <a:pt x="84" y="58"/>
                  <a:pt x="89" y="56"/>
                  <a:pt x="95" y="53"/>
                </a:cubicBezTo>
                <a:cubicBezTo>
                  <a:pt x="93" y="54"/>
                  <a:pt x="92" y="55"/>
                  <a:pt x="90" y="56"/>
                </a:cubicBezTo>
                <a:cubicBezTo>
                  <a:pt x="80" y="60"/>
                  <a:pt x="70" y="64"/>
                  <a:pt x="60" y="68"/>
                </a:cubicBezTo>
                <a:cubicBezTo>
                  <a:pt x="52" y="72"/>
                  <a:pt x="44" y="76"/>
                  <a:pt x="35" y="80"/>
                </a:cubicBezTo>
                <a:cubicBezTo>
                  <a:pt x="32" y="82"/>
                  <a:pt x="28" y="83"/>
                  <a:pt x="24" y="85"/>
                </a:cubicBezTo>
                <a:cubicBezTo>
                  <a:pt x="19" y="87"/>
                  <a:pt x="14" y="90"/>
                  <a:pt x="10" y="92"/>
                </a:cubicBezTo>
                <a:cubicBezTo>
                  <a:pt x="10" y="92"/>
                  <a:pt x="10" y="92"/>
                  <a:pt x="10" y="93"/>
                </a:cubicBezTo>
                <a:cubicBezTo>
                  <a:pt x="9" y="92"/>
                  <a:pt x="9" y="91"/>
                  <a:pt x="9" y="90"/>
                </a:cubicBezTo>
                <a:cubicBezTo>
                  <a:pt x="12" y="88"/>
                  <a:pt x="15" y="87"/>
                  <a:pt x="18" y="85"/>
                </a:cubicBezTo>
                <a:close/>
                <a:moveTo>
                  <a:pt x="59" y="20"/>
                </a:moveTo>
                <a:cubicBezTo>
                  <a:pt x="44" y="27"/>
                  <a:pt x="30" y="35"/>
                  <a:pt x="15" y="42"/>
                </a:cubicBezTo>
                <a:cubicBezTo>
                  <a:pt x="15" y="42"/>
                  <a:pt x="15" y="42"/>
                  <a:pt x="14" y="43"/>
                </a:cubicBezTo>
                <a:cubicBezTo>
                  <a:pt x="14" y="43"/>
                  <a:pt x="14" y="42"/>
                  <a:pt x="15" y="42"/>
                </a:cubicBezTo>
                <a:cubicBezTo>
                  <a:pt x="16" y="41"/>
                  <a:pt x="18" y="40"/>
                  <a:pt x="19" y="39"/>
                </a:cubicBezTo>
                <a:cubicBezTo>
                  <a:pt x="23" y="36"/>
                  <a:pt x="27" y="34"/>
                  <a:pt x="31" y="32"/>
                </a:cubicBezTo>
                <a:cubicBezTo>
                  <a:pt x="39" y="28"/>
                  <a:pt x="47" y="25"/>
                  <a:pt x="54" y="21"/>
                </a:cubicBezTo>
                <a:cubicBezTo>
                  <a:pt x="56" y="20"/>
                  <a:pt x="58" y="20"/>
                  <a:pt x="59" y="20"/>
                </a:cubicBezTo>
                <a:close/>
                <a:moveTo>
                  <a:pt x="13" y="44"/>
                </a:moveTo>
                <a:cubicBezTo>
                  <a:pt x="21" y="40"/>
                  <a:pt x="28" y="36"/>
                  <a:pt x="35" y="33"/>
                </a:cubicBezTo>
                <a:cubicBezTo>
                  <a:pt x="39" y="31"/>
                  <a:pt x="43" y="28"/>
                  <a:pt x="48" y="26"/>
                </a:cubicBezTo>
                <a:cubicBezTo>
                  <a:pt x="49" y="25"/>
                  <a:pt x="51" y="25"/>
                  <a:pt x="53" y="24"/>
                </a:cubicBezTo>
                <a:cubicBezTo>
                  <a:pt x="38" y="32"/>
                  <a:pt x="24" y="40"/>
                  <a:pt x="11" y="48"/>
                </a:cubicBezTo>
                <a:cubicBezTo>
                  <a:pt x="12" y="47"/>
                  <a:pt x="12" y="45"/>
                  <a:pt x="13" y="44"/>
                </a:cubicBezTo>
                <a:close/>
                <a:moveTo>
                  <a:pt x="10" y="50"/>
                </a:moveTo>
                <a:cubicBezTo>
                  <a:pt x="13" y="49"/>
                  <a:pt x="16" y="46"/>
                  <a:pt x="20" y="44"/>
                </a:cubicBezTo>
                <a:cubicBezTo>
                  <a:pt x="24" y="41"/>
                  <a:pt x="30" y="39"/>
                  <a:pt x="35" y="36"/>
                </a:cubicBezTo>
                <a:cubicBezTo>
                  <a:pt x="40" y="33"/>
                  <a:pt x="45" y="31"/>
                  <a:pt x="51" y="28"/>
                </a:cubicBezTo>
                <a:cubicBezTo>
                  <a:pt x="46" y="31"/>
                  <a:pt x="41" y="33"/>
                  <a:pt x="36" y="36"/>
                </a:cubicBezTo>
                <a:cubicBezTo>
                  <a:pt x="31" y="39"/>
                  <a:pt x="26" y="41"/>
                  <a:pt x="20" y="44"/>
                </a:cubicBezTo>
                <a:cubicBezTo>
                  <a:pt x="18" y="46"/>
                  <a:pt x="15" y="48"/>
                  <a:pt x="11" y="49"/>
                </a:cubicBezTo>
                <a:cubicBezTo>
                  <a:pt x="11" y="50"/>
                  <a:pt x="10" y="50"/>
                  <a:pt x="10" y="50"/>
                </a:cubicBezTo>
                <a:cubicBezTo>
                  <a:pt x="10" y="50"/>
                  <a:pt x="10" y="50"/>
                  <a:pt x="10" y="50"/>
                </a:cubicBezTo>
                <a:close/>
                <a:moveTo>
                  <a:pt x="75" y="21"/>
                </a:moveTo>
                <a:cubicBezTo>
                  <a:pt x="77" y="21"/>
                  <a:pt x="79" y="21"/>
                  <a:pt x="81" y="22"/>
                </a:cubicBezTo>
                <a:cubicBezTo>
                  <a:pt x="77" y="24"/>
                  <a:pt x="73" y="26"/>
                  <a:pt x="69" y="28"/>
                </a:cubicBezTo>
                <a:cubicBezTo>
                  <a:pt x="69" y="27"/>
                  <a:pt x="69" y="26"/>
                  <a:pt x="69" y="24"/>
                </a:cubicBezTo>
                <a:cubicBezTo>
                  <a:pt x="71" y="23"/>
                  <a:pt x="73" y="22"/>
                  <a:pt x="75" y="21"/>
                </a:cubicBezTo>
                <a:cubicBezTo>
                  <a:pt x="75" y="21"/>
                  <a:pt x="75" y="21"/>
                  <a:pt x="75" y="21"/>
                </a:cubicBezTo>
                <a:close/>
                <a:moveTo>
                  <a:pt x="96" y="27"/>
                </a:moveTo>
                <a:cubicBezTo>
                  <a:pt x="82" y="34"/>
                  <a:pt x="68" y="40"/>
                  <a:pt x="54" y="46"/>
                </a:cubicBezTo>
                <a:cubicBezTo>
                  <a:pt x="40" y="51"/>
                  <a:pt x="27" y="58"/>
                  <a:pt x="15" y="64"/>
                </a:cubicBezTo>
                <a:cubicBezTo>
                  <a:pt x="12" y="66"/>
                  <a:pt x="8" y="67"/>
                  <a:pt x="5" y="69"/>
                </a:cubicBezTo>
                <a:cubicBezTo>
                  <a:pt x="8" y="67"/>
                  <a:pt x="11" y="65"/>
                  <a:pt x="14" y="63"/>
                </a:cubicBezTo>
                <a:cubicBezTo>
                  <a:pt x="20" y="59"/>
                  <a:pt x="27" y="56"/>
                  <a:pt x="34" y="53"/>
                </a:cubicBezTo>
                <a:cubicBezTo>
                  <a:pt x="46" y="47"/>
                  <a:pt x="58" y="41"/>
                  <a:pt x="70" y="35"/>
                </a:cubicBezTo>
                <a:cubicBezTo>
                  <a:pt x="75" y="34"/>
                  <a:pt x="80" y="33"/>
                  <a:pt x="85" y="31"/>
                </a:cubicBezTo>
                <a:cubicBezTo>
                  <a:pt x="87" y="30"/>
                  <a:pt x="86" y="28"/>
                  <a:pt x="84" y="28"/>
                </a:cubicBezTo>
                <a:cubicBezTo>
                  <a:pt x="83" y="29"/>
                  <a:pt x="81" y="29"/>
                  <a:pt x="79" y="30"/>
                </a:cubicBezTo>
                <a:cubicBezTo>
                  <a:pt x="80" y="30"/>
                  <a:pt x="81" y="29"/>
                  <a:pt x="81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84" y="28"/>
                  <a:pt x="86" y="27"/>
                  <a:pt x="87" y="26"/>
                </a:cubicBezTo>
                <a:cubicBezTo>
                  <a:pt x="88" y="25"/>
                  <a:pt x="89" y="25"/>
                  <a:pt x="89" y="25"/>
                </a:cubicBezTo>
                <a:cubicBezTo>
                  <a:pt x="89" y="25"/>
                  <a:pt x="89" y="24"/>
                  <a:pt x="89" y="24"/>
                </a:cubicBezTo>
                <a:cubicBezTo>
                  <a:pt x="92" y="25"/>
                  <a:pt x="94" y="26"/>
                  <a:pt x="96" y="27"/>
                </a:cubicBezTo>
                <a:close/>
                <a:moveTo>
                  <a:pt x="97" y="28"/>
                </a:moveTo>
                <a:cubicBezTo>
                  <a:pt x="96" y="28"/>
                  <a:pt x="96" y="28"/>
                  <a:pt x="95" y="28"/>
                </a:cubicBezTo>
                <a:cubicBezTo>
                  <a:pt x="91" y="31"/>
                  <a:pt x="86" y="33"/>
                  <a:pt x="81" y="35"/>
                </a:cubicBezTo>
                <a:cubicBezTo>
                  <a:pt x="82" y="34"/>
                  <a:pt x="84" y="33"/>
                  <a:pt x="86" y="32"/>
                </a:cubicBezTo>
                <a:cubicBezTo>
                  <a:pt x="89" y="31"/>
                  <a:pt x="91" y="30"/>
                  <a:pt x="93" y="29"/>
                </a:cubicBezTo>
                <a:cubicBezTo>
                  <a:pt x="94" y="29"/>
                  <a:pt x="96" y="28"/>
                  <a:pt x="96" y="28"/>
                </a:cubicBezTo>
                <a:cubicBezTo>
                  <a:pt x="96" y="28"/>
                  <a:pt x="96" y="28"/>
                  <a:pt x="97" y="28"/>
                </a:cubicBezTo>
                <a:close/>
                <a:moveTo>
                  <a:pt x="62" y="35"/>
                </a:moveTo>
                <a:cubicBezTo>
                  <a:pt x="64" y="35"/>
                  <a:pt x="65" y="35"/>
                  <a:pt x="67" y="35"/>
                </a:cubicBezTo>
                <a:cubicBezTo>
                  <a:pt x="54" y="41"/>
                  <a:pt x="41" y="46"/>
                  <a:pt x="29" y="52"/>
                </a:cubicBezTo>
                <a:cubicBezTo>
                  <a:pt x="40" y="46"/>
                  <a:pt x="50" y="41"/>
                  <a:pt x="61" y="35"/>
                </a:cubicBezTo>
                <a:cubicBezTo>
                  <a:pt x="61" y="35"/>
                  <a:pt x="62" y="35"/>
                  <a:pt x="62" y="35"/>
                </a:cubicBezTo>
                <a:close/>
                <a:moveTo>
                  <a:pt x="58" y="31"/>
                </a:moveTo>
                <a:cubicBezTo>
                  <a:pt x="61" y="29"/>
                  <a:pt x="63" y="28"/>
                  <a:pt x="66" y="26"/>
                </a:cubicBezTo>
                <a:cubicBezTo>
                  <a:pt x="66" y="27"/>
                  <a:pt x="66" y="28"/>
                  <a:pt x="66" y="29"/>
                </a:cubicBezTo>
                <a:cubicBezTo>
                  <a:pt x="64" y="30"/>
                  <a:pt x="63" y="31"/>
                  <a:pt x="61" y="32"/>
                </a:cubicBezTo>
                <a:cubicBezTo>
                  <a:pt x="60" y="31"/>
                  <a:pt x="59" y="31"/>
                  <a:pt x="58" y="31"/>
                </a:cubicBezTo>
                <a:close/>
                <a:moveTo>
                  <a:pt x="57" y="34"/>
                </a:moveTo>
                <a:cubicBezTo>
                  <a:pt x="53" y="36"/>
                  <a:pt x="48" y="38"/>
                  <a:pt x="43" y="40"/>
                </a:cubicBezTo>
                <a:cubicBezTo>
                  <a:pt x="32" y="46"/>
                  <a:pt x="21" y="51"/>
                  <a:pt x="10" y="57"/>
                </a:cubicBezTo>
                <a:cubicBezTo>
                  <a:pt x="10" y="57"/>
                  <a:pt x="10" y="57"/>
                  <a:pt x="10" y="57"/>
                </a:cubicBezTo>
                <a:cubicBezTo>
                  <a:pt x="13" y="55"/>
                  <a:pt x="16" y="54"/>
                  <a:pt x="20" y="52"/>
                </a:cubicBezTo>
                <a:cubicBezTo>
                  <a:pt x="26" y="48"/>
                  <a:pt x="32" y="45"/>
                  <a:pt x="39" y="41"/>
                </a:cubicBezTo>
                <a:cubicBezTo>
                  <a:pt x="44" y="39"/>
                  <a:pt x="49" y="36"/>
                  <a:pt x="54" y="33"/>
                </a:cubicBezTo>
                <a:cubicBezTo>
                  <a:pt x="55" y="33"/>
                  <a:pt x="56" y="33"/>
                  <a:pt x="57" y="34"/>
                </a:cubicBezTo>
                <a:close/>
                <a:moveTo>
                  <a:pt x="66" y="30"/>
                </a:moveTo>
                <a:cubicBezTo>
                  <a:pt x="66" y="30"/>
                  <a:pt x="66" y="31"/>
                  <a:pt x="66" y="31"/>
                </a:cubicBezTo>
                <a:cubicBezTo>
                  <a:pt x="66" y="32"/>
                  <a:pt x="65" y="32"/>
                  <a:pt x="65" y="32"/>
                </a:cubicBezTo>
                <a:cubicBezTo>
                  <a:pt x="64" y="32"/>
                  <a:pt x="63" y="32"/>
                  <a:pt x="62" y="32"/>
                </a:cubicBezTo>
                <a:cubicBezTo>
                  <a:pt x="64" y="31"/>
                  <a:pt x="65" y="31"/>
                  <a:pt x="66" y="30"/>
                </a:cubicBezTo>
                <a:close/>
                <a:moveTo>
                  <a:pt x="69" y="29"/>
                </a:moveTo>
                <a:cubicBezTo>
                  <a:pt x="73" y="27"/>
                  <a:pt x="76" y="25"/>
                  <a:pt x="80" y="23"/>
                </a:cubicBezTo>
                <a:cubicBezTo>
                  <a:pt x="76" y="25"/>
                  <a:pt x="73" y="27"/>
                  <a:pt x="69" y="30"/>
                </a:cubicBezTo>
                <a:cubicBezTo>
                  <a:pt x="69" y="29"/>
                  <a:pt x="69" y="29"/>
                  <a:pt x="69" y="29"/>
                </a:cubicBezTo>
                <a:close/>
                <a:moveTo>
                  <a:pt x="81" y="28"/>
                </a:moveTo>
                <a:cubicBezTo>
                  <a:pt x="79" y="29"/>
                  <a:pt x="77" y="30"/>
                  <a:pt x="75" y="31"/>
                </a:cubicBezTo>
                <a:cubicBezTo>
                  <a:pt x="73" y="32"/>
                  <a:pt x="71" y="32"/>
                  <a:pt x="69" y="32"/>
                </a:cubicBezTo>
                <a:cubicBezTo>
                  <a:pt x="69" y="32"/>
                  <a:pt x="69" y="31"/>
                  <a:pt x="69" y="31"/>
                </a:cubicBezTo>
                <a:cubicBezTo>
                  <a:pt x="73" y="28"/>
                  <a:pt x="78" y="26"/>
                  <a:pt x="82" y="22"/>
                </a:cubicBezTo>
                <a:cubicBezTo>
                  <a:pt x="82" y="22"/>
                  <a:pt x="82" y="22"/>
                  <a:pt x="82" y="22"/>
                </a:cubicBezTo>
                <a:cubicBezTo>
                  <a:pt x="84" y="23"/>
                  <a:pt x="86" y="23"/>
                  <a:pt x="88" y="24"/>
                </a:cubicBezTo>
                <a:cubicBezTo>
                  <a:pt x="86" y="25"/>
                  <a:pt x="84" y="27"/>
                  <a:pt x="81" y="28"/>
                </a:cubicBezTo>
                <a:close/>
                <a:moveTo>
                  <a:pt x="69" y="23"/>
                </a:moveTo>
                <a:cubicBezTo>
                  <a:pt x="69" y="23"/>
                  <a:pt x="69" y="23"/>
                  <a:pt x="69" y="23"/>
                </a:cubicBezTo>
                <a:cubicBezTo>
                  <a:pt x="70" y="23"/>
                  <a:pt x="72" y="22"/>
                  <a:pt x="73" y="21"/>
                </a:cubicBezTo>
                <a:cubicBezTo>
                  <a:pt x="72" y="22"/>
                  <a:pt x="70" y="23"/>
                  <a:pt x="69" y="23"/>
                </a:cubicBezTo>
                <a:close/>
                <a:moveTo>
                  <a:pt x="66" y="25"/>
                </a:moveTo>
                <a:cubicBezTo>
                  <a:pt x="63" y="27"/>
                  <a:pt x="60" y="29"/>
                  <a:pt x="57" y="31"/>
                </a:cubicBezTo>
                <a:cubicBezTo>
                  <a:pt x="57" y="30"/>
                  <a:pt x="56" y="30"/>
                  <a:pt x="56" y="30"/>
                </a:cubicBezTo>
                <a:cubicBezTo>
                  <a:pt x="59" y="29"/>
                  <a:pt x="63" y="27"/>
                  <a:pt x="66" y="25"/>
                </a:cubicBezTo>
                <a:cubicBezTo>
                  <a:pt x="66" y="25"/>
                  <a:pt x="66" y="25"/>
                  <a:pt x="66" y="25"/>
                </a:cubicBezTo>
                <a:close/>
                <a:moveTo>
                  <a:pt x="60" y="27"/>
                </a:moveTo>
                <a:cubicBezTo>
                  <a:pt x="58" y="28"/>
                  <a:pt x="56" y="29"/>
                  <a:pt x="55" y="30"/>
                </a:cubicBezTo>
                <a:cubicBezTo>
                  <a:pt x="54" y="29"/>
                  <a:pt x="53" y="29"/>
                  <a:pt x="53" y="29"/>
                </a:cubicBezTo>
                <a:cubicBezTo>
                  <a:pt x="51" y="28"/>
                  <a:pt x="50" y="31"/>
                  <a:pt x="51" y="31"/>
                </a:cubicBezTo>
                <a:cubicBezTo>
                  <a:pt x="51" y="31"/>
                  <a:pt x="51" y="31"/>
                  <a:pt x="51" y="31"/>
                </a:cubicBezTo>
                <a:cubicBezTo>
                  <a:pt x="49" y="33"/>
                  <a:pt x="46" y="34"/>
                  <a:pt x="43" y="36"/>
                </a:cubicBezTo>
                <a:cubicBezTo>
                  <a:pt x="37" y="38"/>
                  <a:pt x="32" y="41"/>
                  <a:pt x="26" y="43"/>
                </a:cubicBezTo>
                <a:cubicBezTo>
                  <a:pt x="21" y="46"/>
                  <a:pt x="15" y="49"/>
                  <a:pt x="9" y="51"/>
                </a:cubicBezTo>
                <a:cubicBezTo>
                  <a:pt x="9" y="51"/>
                  <a:pt x="9" y="51"/>
                  <a:pt x="9" y="51"/>
                </a:cubicBezTo>
                <a:cubicBezTo>
                  <a:pt x="9" y="51"/>
                  <a:pt x="9" y="51"/>
                  <a:pt x="9" y="51"/>
                </a:cubicBezTo>
                <a:cubicBezTo>
                  <a:pt x="10" y="51"/>
                  <a:pt x="11" y="50"/>
                  <a:pt x="12" y="50"/>
                </a:cubicBezTo>
                <a:cubicBezTo>
                  <a:pt x="14" y="49"/>
                  <a:pt x="16" y="48"/>
                  <a:pt x="18" y="47"/>
                </a:cubicBezTo>
                <a:cubicBezTo>
                  <a:pt x="23" y="44"/>
                  <a:pt x="29" y="40"/>
                  <a:pt x="35" y="37"/>
                </a:cubicBezTo>
                <a:cubicBezTo>
                  <a:pt x="46" y="32"/>
                  <a:pt x="56" y="26"/>
                  <a:pt x="67" y="20"/>
                </a:cubicBezTo>
                <a:cubicBezTo>
                  <a:pt x="66" y="22"/>
                  <a:pt x="66" y="23"/>
                  <a:pt x="66" y="24"/>
                </a:cubicBezTo>
                <a:cubicBezTo>
                  <a:pt x="64" y="25"/>
                  <a:pt x="62" y="26"/>
                  <a:pt x="60" y="27"/>
                </a:cubicBezTo>
                <a:close/>
                <a:moveTo>
                  <a:pt x="9" y="52"/>
                </a:moveTo>
                <a:cubicBezTo>
                  <a:pt x="12" y="51"/>
                  <a:pt x="15" y="49"/>
                  <a:pt x="19" y="48"/>
                </a:cubicBezTo>
                <a:cubicBezTo>
                  <a:pt x="24" y="45"/>
                  <a:pt x="30" y="42"/>
                  <a:pt x="36" y="39"/>
                </a:cubicBezTo>
                <a:cubicBezTo>
                  <a:pt x="42" y="37"/>
                  <a:pt x="47" y="34"/>
                  <a:pt x="53" y="32"/>
                </a:cubicBezTo>
                <a:cubicBezTo>
                  <a:pt x="53" y="32"/>
                  <a:pt x="53" y="32"/>
                  <a:pt x="54" y="32"/>
                </a:cubicBezTo>
                <a:cubicBezTo>
                  <a:pt x="38" y="41"/>
                  <a:pt x="22" y="49"/>
                  <a:pt x="7" y="58"/>
                </a:cubicBezTo>
                <a:cubicBezTo>
                  <a:pt x="7" y="56"/>
                  <a:pt x="8" y="54"/>
                  <a:pt x="9" y="52"/>
                </a:cubicBezTo>
                <a:close/>
                <a:moveTo>
                  <a:pt x="6" y="60"/>
                </a:moveTo>
                <a:cubicBezTo>
                  <a:pt x="11" y="58"/>
                  <a:pt x="15" y="55"/>
                  <a:pt x="20" y="53"/>
                </a:cubicBezTo>
                <a:cubicBezTo>
                  <a:pt x="26" y="49"/>
                  <a:pt x="32" y="46"/>
                  <a:pt x="39" y="43"/>
                </a:cubicBezTo>
                <a:cubicBezTo>
                  <a:pt x="45" y="40"/>
                  <a:pt x="52" y="37"/>
                  <a:pt x="58" y="34"/>
                </a:cubicBezTo>
                <a:cubicBezTo>
                  <a:pt x="59" y="34"/>
                  <a:pt x="60" y="34"/>
                  <a:pt x="61" y="34"/>
                </a:cubicBezTo>
                <a:cubicBezTo>
                  <a:pt x="55" y="38"/>
                  <a:pt x="49" y="41"/>
                  <a:pt x="43" y="44"/>
                </a:cubicBezTo>
                <a:cubicBezTo>
                  <a:pt x="34" y="48"/>
                  <a:pt x="25" y="53"/>
                  <a:pt x="16" y="58"/>
                </a:cubicBezTo>
                <a:cubicBezTo>
                  <a:pt x="14" y="59"/>
                  <a:pt x="12" y="60"/>
                  <a:pt x="10" y="62"/>
                </a:cubicBezTo>
                <a:cubicBezTo>
                  <a:pt x="9" y="63"/>
                  <a:pt x="7" y="63"/>
                  <a:pt x="5" y="64"/>
                </a:cubicBezTo>
                <a:cubicBezTo>
                  <a:pt x="6" y="63"/>
                  <a:pt x="6" y="62"/>
                  <a:pt x="6" y="60"/>
                </a:cubicBezTo>
                <a:close/>
                <a:moveTo>
                  <a:pt x="11" y="62"/>
                </a:moveTo>
                <a:cubicBezTo>
                  <a:pt x="15" y="60"/>
                  <a:pt x="18" y="58"/>
                  <a:pt x="22" y="56"/>
                </a:cubicBezTo>
                <a:cubicBezTo>
                  <a:pt x="30" y="53"/>
                  <a:pt x="38" y="49"/>
                  <a:pt x="46" y="45"/>
                </a:cubicBezTo>
                <a:cubicBezTo>
                  <a:pt x="51" y="43"/>
                  <a:pt x="57" y="40"/>
                  <a:pt x="62" y="38"/>
                </a:cubicBezTo>
                <a:cubicBezTo>
                  <a:pt x="43" y="47"/>
                  <a:pt x="23" y="56"/>
                  <a:pt x="5" y="68"/>
                </a:cubicBezTo>
                <a:cubicBezTo>
                  <a:pt x="5" y="67"/>
                  <a:pt x="5" y="67"/>
                  <a:pt x="5" y="66"/>
                </a:cubicBezTo>
                <a:cubicBezTo>
                  <a:pt x="7" y="65"/>
                  <a:pt x="9" y="63"/>
                  <a:pt x="11" y="62"/>
                </a:cubicBezTo>
                <a:close/>
                <a:moveTo>
                  <a:pt x="5" y="70"/>
                </a:moveTo>
                <a:cubicBezTo>
                  <a:pt x="12" y="67"/>
                  <a:pt x="18" y="64"/>
                  <a:pt x="24" y="60"/>
                </a:cubicBezTo>
                <a:cubicBezTo>
                  <a:pt x="32" y="56"/>
                  <a:pt x="40" y="52"/>
                  <a:pt x="49" y="49"/>
                </a:cubicBezTo>
                <a:cubicBezTo>
                  <a:pt x="52" y="47"/>
                  <a:pt x="56" y="46"/>
                  <a:pt x="59" y="44"/>
                </a:cubicBezTo>
                <a:cubicBezTo>
                  <a:pt x="56" y="46"/>
                  <a:pt x="53" y="47"/>
                  <a:pt x="50" y="49"/>
                </a:cubicBezTo>
                <a:cubicBezTo>
                  <a:pt x="42" y="53"/>
                  <a:pt x="34" y="56"/>
                  <a:pt x="26" y="61"/>
                </a:cubicBezTo>
                <a:cubicBezTo>
                  <a:pt x="19" y="65"/>
                  <a:pt x="12" y="69"/>
                  <a:pt x="5" y="73"/>
                </a:cubicBezTo>
                <a:cubicBezTo>
                  <a:pt x="5" y="72"/>
                  <a:pt x="5" y="71"/>
                  <a:pt x="5" y="70"/>
                </a:cubicBezTo>
                <a:close/>
                <a:moveTo>
                  <a:pt x="103" y="32"/>
                </a:moveTo>
                <a:cubicBezTo>
                  <a:pt x="104" y="33"/>
                  <a:pt x="105" y="34"/>
                  <a:pt x="106" y="34"/>
                </a:cubicBezTo>
                <a:cubicBezTo>
                  <a:pt x="104" y="35"/>
                  <a:pt x="102" y="36"/>
                  <a:pt x="100" y="37"/>
                </a:cubicBezTo>
                <a:cubicBezTo>
                  <a:pt x="97" y="38"/>
                  <a:pt x="94" y="39"/>
                  <a:pt x="91" y="40"/>
                </a:cubicBezTo>
                <a:cubicBezTo>
                  <a:pt x="88" y="42"/>
                  <a:pt x="85" y="43"/>
                  <a:pt x="81" y="44"/>
                </a:cubicBezTo>
                <a:cubicBezTo>
                  <a:pt x="77" y="46"/>
                  <a:pt x="73" y="48"/>
                  <a:pt x="70" y="49"/>
                </a:cubicBezTo>
                <a:cubicBezTo>
                  <a:pt x="66" y="51"/>
                  <a:pt x="63" y="52"/>
                  <a:pt x="59" y="53"/>
                </a:cubicBezTo>
                <a:cubicBezTo>
                  <a:pt x="46" y="59"/>
                  <a:pt x="32" y="64"/>
                  <a:pt x="18" y="71"/>
                </a:cubicBezTo>
                <a:cubicBezTo>
                  <a:pt x="18" y="71"/>
                  <a:pt x="17" y="71"/>
                  <a:pt x="17" y="71"/>
                </a:cubicBezTo>
                <a:cubicBezTo>
                  <a:pt x="21" y="69"/>
                  <a:pt x="26" y="67"/>
                  <a:pt x="31" y="64"/>
                </a:cubicBezTo>
                <a:cubicBezTo>
                  <a:pt x="41" y="59"/>
                  <a:pt x="52" y="54"/>
                  <a:pt x="63" y="49"/>
                </a:cubicBezTo>
                <a:cubicBezTo>
                  <a:pt x="73" y="45"/>
                  <a:pt x="83" y="41"/>
                  <a:pt x="93" y="36"/>
                </a:cubicBezTo>
                <a:cubicBezTo>
                  <a:pt x="97" y="35"/>
                  <a:pt x="100" y="34"/>
                  <a:pt x="103" y="32"/>
                </a:cubicBezTo>
                <a:close/>
                <a:moveTo>
                  <a:pt x="29" y="65"/>
                </a:moveTo>
                <a:cubicBezTo>
                  <a:pt x="21" y="69"/>
                  <a:pt x="13" y="72"/>
                  <a:pt x="5" y="77"/>
                </a:cubicBezTo>
                <a:cubicBezTo>
                  <a:pt x="5" y="76"/>
                  <a:pt x="5" y="75"/>
                  <a:pt x="5" y="74"/>
                </a:cubicBezTo>
                <a:cubicBezTo>
                  <a:pt x="12" y="72"/>
                  <a:pt x="18" y="68"/>
                  <a:pt x="24" y="65"/>
                </a:cubicBezTo>
                <a:cubicBezTo>
                  <a:pt x="33" y="60"/>
                  <a:pt x="43" y="57"/>
                  <a:pt x="52" y="53"/>
                </a:cubicBezTo>
                <a:cubicBezTo>
                  <a:pt x="52" y="53"/>
                  <a:pt x="52" y="53"/>
                  <a:pt x="52" y="53"/>
                </a:cubicBezTo>
                <a:cubicBezTo>
                  <a:pt x="44" y="56"/>
                  <a:pt x="37" y="61"/>
                  <a:pt x="29" y="65"/>
                </a:cubicBezTo>
                <a:close/>
                <a:moveTo>
                  <a:pt x="5" y="78"/>
                </a:moveTo>
                <a:cubicBezTo>
                  <a:pt x="8" y="77"/>
                  <a:pt x="10" y="76"/>
                  <a:pt x="13" y="74"/>
                </a:cubicBezTo>
                <a:cubicBezTo>
                  <a:pt x="17" y="72"/>
                  <a:pt x="21" y="70"/>
                  <a:pt x="25" y="68"/>
                </a:cubicBezTo>
                <a:cubicBezTo>
                  <a:pt x="35" y="64"/>
                  <a:pt x="45" y="60"/>
                  <a:pt x="54" y="56"/>
                </a:cubicBezTo>
                <a:cubicBezTo>
                  <a:pt x="55" y="56"/>
                  <a:pt x="56" y="55"/>
                  <a:pt x="58" y="55"/>
                </a:cubicBezTo>
                <a:cubicBezTo>
                  <a:pt x="56" y="56"/>
                  <a:pt x="55" y="56"/>
                  <a:pt x="54" y="57"/>
                </a:cubicBezTo>
                <a:cubicBezTo>
                  <a:pt x="45" y="61"/>
                  <a:pt x="36" y="66"/>
                  <a:pt x="27" y="70"/>
                </a:cubicBezTo>
                <a:cubicBezTo>
                  <a:pt x="20" y="73"/>
                  <a:pt x="12" y="77"/>
                  <a:pt x="6" y="81"/>
                </a:cubicBezTo>
                <a:cubicBezTo>
                  <a:pt x="6" y="80"/>
                  <a:pt x="6" y="79"/>
                  <a:pt x="5" y="78"/>
                </a:cubicBezTo>
                <a:close/>
                <a:moveTo>
                  <a:pt x="6" y="83"/>
                </a:moveTo>
                <a:cubicBezTo>
                  <a:pt x="13" y="81"/>
                  <a:pt x="19" y="77"/>
                  <a:pt x="25" y="75"/>
                </a:cubicBezTo>
                <a:cubicBezTo>
                  <a:pt x="34" y="70"/>
                  <a:pt x="44" y="66"/>
                  <a:pt x="53" y="62"/>
                </a:cubicBezTo>
                <a:cubicBezTo>
                  <a:pt x="71" y="54"/>
                  <a:pt x="90" y="46"/>
                  <a:pt x="109" y="38"/>
                </a:cubicBezTo>
                <a:cubicBezTo>
                  <a:pt x="109" y="38"/>
                  <a:pt x="110" y="39"/>
                  <a:pt x="110" y="40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92" y="48"/>
                  <a:pt x="74" y="56"/>
                  <a:pt x="55" y="64"/>
                </a:cubicBezTo>
                <a:cubicBezTo>
                  <a:pt x="51" y="65"/>
                  <a:pt x="48" y="67"/>
                  <a:pt x="44" y="69"/>
                </a:cubicBezTo>
                <a:cubicBezTo>
                  <a:pt x="39" y="71"/>
                  <a:pt x="35" y="73"/>
                  <a:pt x="30" y="75"/>
                </a:cubicBezTo>
                <a:cubicBezTo>
                  <a:pt x="22" y="77"/>
                  <a:pt x="14" y="80"/>
                  <a:pt x="7" y="84"/>
                </a:cubicBezTo>
                <a:cubicBezTo>
                  <a:pt x="7" y="84"/>
                  <a:pt x="7" y="84"/>
                  <a:pt x="6" y="83"/>
                </a:cubicBezTo>
                <a:close/>
                <a:moveTo>
                  <a:pt x="103" y="44"/>
                </a:moveTo>
                <a:cubicBezTo>
                  <a:pt x="102" y="45"/>
                  <a:pt x="101" y="45"/>
                  <a:pt x="100" y="46"/>
                </a:cubicBezTo>
                <a:cubicBezTo>
                  <a:pt x="95" y="48"/>
                  <a:pt x="91" y="49"/>
                  <a:pt x="87" y="51"/>
                </a:cubicBezTo>
                <a:cubicBezTo>
                  <a:pt x="92" y="49"/>
                  <a:pt x="96" y="47"/>
                  <a:pt x="101" y="45"/>
                </a:cubicBezTo>
                <a:cubicBezTo>
                  <a:pt x="101" y="45"/>
                  <a:pt x="102" y="44"/>
                  <a:pt x="103" y="44"/>
                </a:cubicBezTo>
                <a:close/>
                <a:moveTo>
                  <a:pt x="108" y="42"/>
                </a:moveTo>
                <a:cubicBezTo>
                  <a:pt x="108" y="42"/>
                  <a:pt x="109" y="42"/>
                  <a:pt x="109" y="42"/>
                </a:cubicBezTo>
                <a:cubicBezTo>
                  <a:pt x="109" y="41"/>
                  <a:pt x="110" y="41"/>
                  <a:pt x="111" y="41"/>
                </a:cubicBezTo>
                <a:cubicBezTo>
                  <a:pt x="111" y="41"/>
                  <a:pt x="111" y="40"/>
                  <a:pt x="111" y="40"/>
                </a:cubicBezTo>
                <a:cubicBezTo>
                  <a:pt x="111" y="42"/>
                  <a:pt x="112" y="43"/>
                  <a:pt x="113" y="44"/>
                </a:cubicBezTo>
                <a:cubicBezTo>
                  <a:pt x="110" y="45"/>
                  <a:pt x="107" y="47"/>
                  <a:pt x="104" y="49"/>
                </a:cubicBezTo>
                <a:cubicBezTo>
                  <a:pt x="104" y="49"/>
                  <a:pt x="104" y="49"/>
                  <a:pt x="103" y="49"/>
                </a:cubicBezTo>
                <a:cubicBezTo>
                  <a:pt x="103" y="49"/>
                  <a:pt x="102" y="50"/>
                  <a:pt x="102" y="50"/>
                </a:cubicBezTo>
                <a:cubicBezTo>
                  <a:pt x="86" y="56"/>
                  <a:pt x="69" y="62"/>
                  <a:pt x="53" y="69"/>
                </a:cubicBezTo>
                <a:cubicBezTo>
                  <a:pt x="45" y="73"/>
                  <a:pt x="37" y="77"/>
                  <a:pt x="29" y="80"/>
                </a:cubicBezTo>
                <a:cubicBezTo>
                  <a:pt x="27" y="81"/>
                  <a:pt x="25" y="81"/>
                  <a:pt x="24" y="82"/>
                </a:cubicBezTo>
                <a:cubicBezTo>
                  <a:pt x="36" y="75"/>
                  <a:pt x="48" y="69"/>
                  <a:pt x="60" y="63"/>
                </a:cubicBezTo>
                <a:cubicBezTo>
                  <a:pt x="76" y="55"/>
                  <a:pt x="93" y="51"/>
                  <a:pt x="108" y="42"/>
                </a:cubicBezTo>
                <a:close/>
                <a:moveTo>
                  <a:pt x="108" y="47"/>
                </a:moveTo>
                <a:cubicBezTo>
                  <a:pt x="108" y="47"/>
                  <a:pt x="108" y="47"/>
                  <a:pt x="108" y="47"/>
                </a:cubicBezTo>
                <a:cubicBezTo>
                  <a:pt x="108" y="47"/>
                  <a:pt x="109" y="47"/>
                  <a:pt x="110" y="46"/>
                </a:cubicBezTo>
                <a:cubicBezTo>
                  <a:pt x="113" y="44"/>
                  <a:pt x="109" y="47"/>
                  <a:pt x="108" y="47"/>
                </a:cubicBezTo>
                <a:close/>
                <a:moveTo>
                  <a:pt x="113" y="51"/>
                </a:moveTo>
                <a:cubicBezTo>
                  <a:pt x="114" y="51"/>
                  <a:pt x="114" y="51"/>
                  <a:pt x="114" y="50"/>
                </a:cubicBezTo>
                <a:cubicBezTo>
                  <a:pt x="115" y="50"/>
                  <a:pt x="115" y="50"/>
                  <a:pt x="115" y="50"/>
                </a:cubicBezTo>
                <a:cubicBezTo>
                  <a:pt x="116" y="51"/>
                  <a:pt x="117" y="53"/>
                  <a:pt x="117" y="55"/>
                </a:cubicBezTo>
                <a:cubicBezTo>
                  <a:pt x="117" y="55"/>
                  <a:pt x="116" y="55"/>
                  <a:pt x="116" y="55"/>
                </a:cubicBezTo>
                <a:cubicBezTo>
                  <a:pt x="116" y="55"/>
                  <a:pt x="116" y="56"/>
                  <a:pt x="115" y="56"/>
                </a:cubicBezTo>
                <a:cubicBezTo>
                  <a:pt x="115" y="56"/>
                  <a:pt x="114" y="56"/>
                  <a:pt x="114" y="56"/>
                </a:cubicBezTo>
                <a:cubicBezTo>
                  <a:pt x="113" y="57"/>
                  <a:pt x="111" y="58"/>
                  <a:pt x="110" y="58"/>
                </a:cubicBezTo>
                <a:cubicBezTo>
                  <a:pt x="106" y="60"/>
                  <a:pt x="102" y="62"/>
                  <a:pt x="98" y="63"/>
                </a:cubicBezTo>
                <a:cubicBezTo>
                  <a:pt x="97" y="63"/>
                  <a:pt x="96" y="64"/>
                  <a:pt x="94" y="64"/>
                </a:cubicBezTo>
                <a:cubicBezTo>
                  <a:pt x="94" y="65"/>
                  <a:pt x="93" y="65"/>
                  <a:pt x="93" y="65"/>
                </a:cubicBezTo>
                <a:cubicBezTo>
                  <a:pt x="84" y="68"/>
                  <a:pt x="75" y="72"/>
                  <a:pt x="66" y="75"/>
                </a:cubicBezTo>
                <a:cubicBezTo>
                  <a:pt x="52" y="80"/>
                  <a:pt x="38" y="86"/>
                  <a:pt x="24" y="92"/>
                </a:cubicBezTo>
                <a:cubicBezTo>
                  <a:pt x="21" y="93"/>
                  <a:pt x="19" y="94"/>
                  <a:pt x="16" y="95"/>
                </a:cubicBezTo>
                <a:cubicBezTo>
                  <a:pt x="13" y="96"/>
                  <a:pt x="13" y="96"/>
                  <a:pt x="15" y="94"/>
                </a:cubicBezTo>
                <a:cubicBezTo>
                  <a:pt x="16" y="93"/>
                  <a:pt x="18" y="93"/>
                  <a:pt x="19" y="92"/>
                </a:cubicBezTo>
                <a:cubicBezTo>
                  <a:pt x="26" y="89"/>
                  <a:pt x="32" y="85"/>
                  <a:pt x="39" y="82"/>
                </a:cubicBezTo>
                <a:cubicBezTo>
                  <a:pt x="52" y="77"/>
                  <a:pt x="65" y="70"/>
                  <a:pt x="78" y="65"/>
                </a:cubicBezTo>
                <a:cubicBezTo>
                  <a:pt x="90" y="61"/>
                  <a:pt x="102" y="57"/>
                  <a:pt x="113" y="51"/>
                </a:cubicBezTo>
                <a:close/>
                <a:moveTo>
                  <a:pt x="117" y="91"/>
                </a:moveTo>
                <a:cubicBezTo>
                  <a:pt x="106" y="95"/>
                  <a:pt x="97" y="101"/>
                  <a:pt x="87" y="106"/>
                </a:cubicBezTo>
                <a:cubicBezTo>
                  <a:pt x="80" y="110"/>
                  <a:pt x="73" y="113"/>
                  <a:pt x="66" y="117"/>
                </a:cubicBezTo>
                <a:cubicBezTo>
                  <a:pt x="67" y="116"/>
                  <a:pt x="68" y="115"/>
                  <a:pt x="69" y="115"/>
                </a:cubicBezTo>
                <a:cubicBezTo>
                  <a:pt x="74" y="111"/>
                  <a:pt x="80" y="108"/>
                  <a:pt x="85" y="105"/>
                </a:cubicBezTo>
                <a:cubicBezTo>
                  <a:pt x="87" y="104"/>
                  <a:pt x="89" y="103"/>
                  <a:pt x="90" y="102"/>
                </a:cubicBezTo>
                <a:cubicBezTo>
                  <a:pt x="91" y="102"/>
                  <a:pt x="92" y="102"/>
                  <a:pt x="92" y="101"/>
                </a:cubicBezTo>
                <a:cubicBezTo>
                  <a:pt x="100" y="98"/>
                  <a:pt x="108" y="95"/>
                  <a:pt x="115" y="91"/>
                </a:cubicBezTo>
                <a:cubicBezTo>
                  <a:pt x="116" y="91"/>
                  <a:pt x="116" y="90"/>
                  <a:pt x="117" y="90"/>
                </a:cubicBezTo>
                <a:cubicBezTo>
                  <a:pt x="117" y="90"/>
                  <a:pt x="117" y="90"/>
                  <a:pt x="117" y="91"/>
                </a:cubicBezTo>
                <a:close/>
                <a:moveTo>
                  <a:pt x="95" y="100"/>
                </a:moveTo>
                <a:cubicBezTo>
                  <a:pt x="97" y="99"/>
                  <a:pt x="100" y="97"/>
                  <a:pt x="102" y="96"/>
                </a:cubicBezTo>
                <a:cubicBezTo>
                  <a:pt x="104" y="96"/>
                  <a:pt x="106" y="95"/>
                  <a:pt x="108" y="94"/>
                </a:cubicBezTo>
                <a:cubicBezTo>
                  <a:pt x="103" y="96"/>
                  <a:pt x="99" y="98"/>
                  <a:pt x="95" y="100"/>
                </a:cubicBezTo>
                <a:close/>
                <a:moveTo>
                  <a:pt x="117" y="89"/>
                </a:moveTo>
                <a:cubicBezTo>
                  <a:pt x="117" y="89"/>
                  <a:pt x="117" y="89"/>
                  <a:pt x="116" y="89"/>
                </a:cubicBezTo>
                <a:cubicBezTo>
                  <a:pt x="116" y="89"/>
                  <a:pt x="116" y="90"/>
                  <a:pt x="115" y="90"/>
                </a:cubicBezTo>
                <a:cubicBezTo>
                  <a:pt x="115" y="90"/>
                  <a:pt x="114" y="91"/>
                  <a:pt x="114" y="91"/>
                </a:cubicBezTo>
                <a:cubicBezTo>
                  <a:pt x="113" y="91"/>
                  <a:pt x="112" y="92"/>
                  <a:pt x="111" y="92"/>
                </a:cubicBezTo>
                <a:cubicBezTo>
                  <a:pt x="109" y="93"/>
                  <a:pt x="107" y="94"/>
                  <a:pt x="105" y="94"/>
                </a:cubicBezTo>
                <a:cubicBezTo>
                  <a:pt x="100" y="96"/>
                  <a:pt x="96" y="98"/>
                  <a:pt x="92" y="100"/>
                </a:cubicBezTo>
                <a:cubicBezTo>
                  <a:pt x="91" y="101"/>
                  <a:pt x="89" y="102"/>
                  <a:pt x="88" y="103"/>
                </a:cubicBezTo>
                <a:cubicBezTo>
                  <a:pt x="85" y="104"/>
                  <a:pt x="82" y="105"/>
                  <a:pt x="79" y="107"/>
                </a:cubicBezTo>
                <a:cubicBezTo>
                  <a:pt x="72" y="109"/>
                  <a:pt x="66" y="112"/>
                  <a:pt x="59" y="115"/>
                </a:cubicBezTo>
                <a:cubicBezTo>
                  <a:pt x="56" y="117"/>
                  <a:pt x="53" y="118"/>
                  <a:pt x="50" y="120"/>
                </a:cubicBezTo>
                <a:cubicBezTo>
                  <a:pt x="48" y="121"/>
                  <a:pt x="46" y="121"/>
                  <a:pt x="44" y="122"/>
                </a:cubicBezTo>
                <a:cubicBezTo>
                  <a:pt x="40" y="124"/>
                  <a:pt x="45" y="122"/>
                  <a:pt x="45" y="122"/>
                </a:cubicBezTo>
                <a:cubicBezTo>
                  <a:pt x="48" y="120"/>
                  <a:pt x="51" y="118"/>
                  <a:pt x="53" y="116"/>
                </a:cubicBezTo>
                <a:cubicBezTo>
                  <a:pt x="56" y="114"/>
                  <a:pt x="59" y="112"/>
                  <a:pt x="62" y="111"/>
                </a:cubicBezTo>
                <a:cubicBezTo>
                  <a:pt x="69" y="107"/>
                  <a:pt x="76" y="104"/>
                  <a:pt x="83" y="100"/>
                </a:cubicBezTo>
                <a:cubicBezTo>
                  <a:pt x="83" y="100"/>
                  <a:pt x="84" y="100"/>
                  <a:pt x="84" y="100"/>
                </a:cubicBezTo>
                <a:cubicBezTo>
                  <a:pt x="96" y="95"/>
                  <a:pt x="107" y="91"/>
                  <a:pt x="118" y="85"/>
                </a:cubicBezTo>
                <a:cubicBezTo>
                  <a:pt x="118" y="87"/>
                  <a:pt x="118" y="88"/>
                  <a:pt x="117" y="89"/>
                </a:cubicBezTo>
                <a:close/>
                <a:moveTo>
                  <a:pt x="118" y="85"/>
                </a:moveTo>
                <a:cubicBezTo>
                  <a:pt x="108" y="89"/>
                  <a:pt x="98" y="93"/>
                  <a:pt x="88" y="97"/>
                </a:cubicBezTo>
                <a:cubicBezTo>
                  <a:pt x="81" y="100"/>
                  <a:pt x="74" y="103"/>
                  <a:pt x="67" y="105"/>
                </a:cubicBezTo>
                <a:cubicBezTo>
                  <a:pt x="61" y="108"/>
                  <a:pt x="55" y="111"/>
                  <a:pt x="49" y="114"/>
                </a:cubicBezTo>
                <a:cubicBezTo>
                  <a:pt x="46" y="115"/>
                  <a:pt x="43" y="117"/>
                  <a:pt x="40" y="118"/>
                </a:cubicBezTo>
                <a:cubicBezTo>
                  <a:pt x="38" y="119"/>
                  <a:pt x="36" y="120"/>
                  <a:pt x="34" y="121"/>
                </a:cubicBezTo>
                <a:cubicBezTo>
                  <a:pt x="35" y="121"/>
                  <a:pt x="37" y="118"/>
                  <a:pt x="37" y="118"/>
                </a:cubicBezTo>
                <a:cubicBezTo>
                  <a:pt x="43" y="113"/>
                  <a:pt x="50" y="111"/>
                  <a:pt x="56" y="107"/>
                </a:cubicBezTo>
                <a:cubicBezTo>
                  <a:pt x="58" y="106"/>
                  <a:pt x="60" y="105"/>
                  <a:pt x="63" y="104"/>
                </a:cubicBezTo>
                <a:cubicBezTo>
                  <a:pt x="68" y="102"/>
                  <a:pt x="73" y="99"/>
                  <a:pt x="78" y="97"/>
                </a:cubicBezTo>
                <a:cubicBezTo>
                  <a:pt x="78" y="97"/>
                  <a:pt x="79" y="97"/>
                  <a:pt x="79" y="97"/>
                </a:cubicBezTo>
                <a:cubicBezTo>
                  <a:pt x="88" y="93"/>
                  <a:pt x="97" y="90"/>
                  <a:pt x="106" y="86"/>
                </a:cubicBezTo>
                <a:cubicBezTo>
                  <a:pt x="108" y="85"/>
                  <a:pt x="111" y="84"/>
                  <a:pt x="113" y="83"/>
                </a:cubicBezTo>
                <a:cubicBezTo>
                  <a:pt x="115" y="82"/>
                  <a:pt x="117" y="81"/>
                  <a:pt x="119" y="80"/>
                </a:cubicBezTo>
                <a:cubicBezTo>
                  <a:pt x="119" y="81"/>
                  <a:pt x="118" y="83"/>
                  <a:pt x="118" y="85"/>
                </a:cubicBezTo>
                <a:close/>
                <a:moveTo>
                  <a:pt x="30" y="119"/>
                </a:moveTo>
                <a:cubicBezTo>
                  <a:pt x="39" y="114"/>
                  <a:pt x="47" y="110"/>
                  <a:pt x="56" y="107"/>
                </a:cubicBezTo>
                <a:cubicBezTo>
                  <a:pt x="55" y="108"/>
                  <a:pt x="53" y="108"/>
                  <a:pt x="51" y="109"/>
                </a:cubicBezTo>
                <a:cubicBezTo>
                  <a:pt x="48" y="111"/>
                  <a:pt x="44" y="113"/>
                  <a:pt x="41" y="114"/>
                </a:cubicBezTo>
                <a:cubicBezTo>
                  <a:pt x="38" y="116"/>
                  <a:pt x="35" y="118"/>
                  <a:pt x="33" y="121"/>
                </a:cubicBezTo>
                <a:cubicBezTo>
                  <a:pt x="32" y="120"/>
                  <a:pt x="31" y="119"/>
                  <a:pt x="30" y="119"/>
                </a:cubicBezTo>
                <a:close/>
                <a:moveTo>
                  <a:pt x="25" y="115"/>
                </a:moveTo>
                <a:cubicBezTo>
                  <a:pt x="32" y="113"/>
                  <a:pt x="39" y="108"/>
                  <a:pt x="45" y="105"/>
                </a:cubicBezTo>
                <a:cubicBezTo>
                  <a:pt x="53" y="101"/>
                  <a:pt x="63" y="98"/>
                  <a:pt x="72" y="94"/>
                </a:cubicBezTo>
                <a:cubicBezTo>
                  <a:pt x="80" y="91"/>
                  <a:pt x="88" y="87"/>
                  <a:pt x="96" y="84"/>
                </a:cubicBezTo>
                <a:cubicBezTo>
                  <a:pt x="93" y="86"/>
                  <a:pt x="90" y="87"/>
                  <a:pt x="86" y="89"/>
                </a:cubicBezTo>
                <a:cubicBezTo>
                  <a:pt x="81" y="91"/>
                  <a:pt x="75" y="93"/>
                  <a:pt x="70" y="95"/>
                </a:cubicBezTo>
                <a:cubicBezTo>
                  <a:pt x="62" y="99"/>
                  <a:pt x="53" y="102"/>
                  <a:pt x="46" y="107"/>
                </a:cubicBezTo>
                <a:cubicBezTo>
                  <a:pt x="40" y="110"/>
                  <a:pt x="33" y="113"/>
                  <a:pt x="29" y="118"/>
                </a:cubicBezTo>
                <a:cubicBezTo>
                  <a:pt x="28" y="117"/>
                  <a:pt x="26" y="116"/>
                  <a:pt x="25" y="115"/>
                </a:cubicBezTo>
                <a:close/>
                <a:moveTo>
                  <a:pt x="91" y="92"/>
                </a:moveTo>
                <a:cubicBezTo>
                  <a:pt x="92" y="91"/>
                  <a:pt x="94" y="91"/>
                  <a:pt x="95" y="90"/>
                </a:cubicBezTo>
                <a:cubicBezTo>
                  <a:pt x="94" y="91"/>
                  <a:pt x="92" y="91"/>
                  <a:pt x="91" y="92"/>
                </a:cubicBezTo>
                <a:close/>
                <a:moveTo>
                  <a:pt x="113" y="82"/>
                </a:moveTo>
                <a:cubicBezTo>
                  <a:pt x="114" y="81"/>
                  <a:pt x="115" y="81"/>
                  <a:pt x="115" y="81"/>
                </a:cubicBezTo>
                <a:cubicBezTo>
                  <a:pt x="122" y="77"/>
                  <a:pt x="115" y="81"/>
                  <a:pt x="114" y="81"/>
                </a:cubicBezTo>
                <a:cubicBezTo>
                  <a:pt x="114" y="81"/>
                  <a:pt x="114" y="82"/>
                  <a:pt x="113" y="82"/>
                </a:cubicBezTo>
                <a:close/>
                <a:moveTo>
                  <a:pt x="111" y="82"/>
                </a:moveTo>
                <a:cubicBezTo>
                  <a:pt x="109" y="83"/>
                  <a:pt x="108" y="84"/>
                  <a:pt x="106" y="85"/>
                </a:cubicBezTo>
                <a:cubicBezTo>
                  <a:pt x="104" y="85"/>
                  <a:pt x="103" y="86"/>
                  <a:pt x="101" y="87"/>
                </a:cubicBezTo>
                <a:cubicBezTo>
                  <a:pt x="94" y="90"/>
                  <a:pt x="86" y="93"/>
                  <a:pt x="79" y="96"/>
                </a:cubicBezTo>
                <a:cubicBezTo>
                  <a:pt x="77" y="97"/>
                  <a:pt x="76" y="97"/>
                  <a:pt x="75" y="98"/>
                </a:cubicBezTo>
                <a:cubicBezTo>
                  <a:pt x="71" y="99"/>
                  <a:pt x="67" y="101"/>
                  <a:pt x="63" y="103"/>
                </a:cubicBezTo>
                <a:cubicBezTo>
                  <a:pt x="63" y="103"/>
                  <a:pt x="62" y="103"/>
                  <a:pt x="61" y="103"/>
                </a:cubicBezTo>
                <a:cubicBezTo>
                  <a:pt x="53" y="107"/>
                  <a:pt x="45" y="110"/>
                  <a:pt x="37" y="114"/>
                </a:cubicBezTo>
                <a:cubicBezTo>
                  <a:pt x="35" y="115"/>
                  <a:pt x="34" y="116"/>
                  <a:pt x="32" y="117"/>
                </a:cubicBezTo>
                <a:cubicBezTo>
                  <a:pt x="28" y="118"/>
                  <a:pt x="32" y="116"/>
                  <a:pt x="33" y="115"/>
                </a:cubicBezTo>
                <a:cubicBezTo>
                  <a:pt x="35" y="114"/>
                  <a:pt x="37" y="113"/>
                  <a:pt x="39" y="112"/>
                </a:cubicBezTo>
                <a:cubicBezTo>
                  <a:pt x="46" y="108"/>
                  <a:pt x="52" y="104"/>
                  <a:pt x="58" y="101"/>
                </a:cubicBezTo>
                <a:cubicBezTo>
                  <a:pt x="66" y="98"/>
                  <a:pt x="73" y="95"/>
                  <a:pt x="80" y="92"/>
                </a:cubicBezTo>
                <a:cubicBezTo>
                  <a:pt x="87" y="90"/>
                  <a:pt x="92" y="86"/>
                  <a:pt x="99" y="84"/>
                </a:cubicBezTo>
                <a:cubicBezTo>
                  <a:pt x="101" y="83"/>
                  <a:pt x="103" y="82"/>
                  <a:pt x="106" y="80"/>
                </a:cubicBezTo>
                <a:cubicBezTo>
                  <a:pt x="110" y="78"/>
                  <a:pt x="115" y="76"/>
                  <a:pt x="119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9" y="75"/>
                  <a:pt x="119" y="77"/>
                  <a:pt x="119" y="78"/>
                </a:cubicBezTo>
                <a:cubicBezTo>
                  <a:pt x="116" y="79"/>
                  <a:pt x="114" y="81"/>
                  <a:pt x="111" y="82"/>
                </a:cubicBezTo>
                <a:close/>
                <a:moveTo>
                  <a:pt x="119" y="73"/>
                </a:moveTo>
                <a:cubicBezTo>
                  <a:pt x="115" y="74"/>
                  <a:pt x="112" y="76"/>
                  <a:pt x="109" y="78"/>
                </a:cubicBezTo>
                <a:cubicBezTo>
                  <a:pt x="109" y="78"/>
                  <a:pt x="108" y="79"/>
                  <a:pt x="107" y="79"/>
                </a:cubicBezTo>
                <a:cubicBezTo>
                  <a:pt x="104" y="80"/>
                  <a:pt x="101" y="81"/>
                  <a:pt x="98" y="83"/>
                </a:cubicBezTo>
                <a:cubicBezTo>
                  <a:pt x="84" y="88"/>
                  <a:pt x="70" y="94"/>
                  <a:pt x="56" y="99"/>
                </a:cubicBezTo>
                <a:cubicBezTo>
                  <a:pt x="50" y="102"/>
                  <a:pt x="44" y="104"/>
                  <a:pt x="38" y="107"/>
                </a:cubicBezTo>
                <a:cubicBezTo>
                  <a:pt x="35" y="109"/>
                  <a:pt x="33" y="110"/>
                  <a:pt x="30" y="112"/>
                </a:cubicBezTo>
                <a:cubicBezTo>
                  <a:pt x="29" y="112"/>
                  <a:pt x="23" y="115"/>
                  <a:pt x="27" y="113"/>
                </a:cubicBezTo>
                <a:cubicBezTo>
                  <a:pt x="28" y="112"/>
                  <a:pt x="30" y="111"/>
                  <a:pt x="32" y="110"/>
                </a:cubicBezTo>
                <a:cubicBezTo>
                  <a:pt x="45" y="103"/>
                  <a:pt x="58" y="96"/>
                  <a:pt x="71" y="89"/>
                </a:cubicBezTo>
                <a:cubicBezTo>
                  <a:pt x="74" y="88"/>
                  <a:pt x="76" y="87"/>
                  <a:pt x="79" y="86"/>
                </a:cubicBezTo>
                <a:cubicBezTo>
                  <a:pt x="84" y="84"/>
                  <a:pt x="90" y="81"/>
                  <a:pt x="95" y="79"/>
                </a:cubicBezTo>
                <a:cubicBezTo>
                  <a:pt x="103" y="75"/>
                  <a:pt x="112" y="72"/>
                  <a:pt x="119" y="67"/>
                </a:cubicBezTo>
                <a:cubicBezTo>
                  <a:pt x="119" y="67"/>
                  <a:pt x="119" y="67"/>
                  <a:pt x="119" y="67"/>
                </a:cubicBezTo>
                <a:cubicBezTo>
                  <a:pt x="119" y="69"/>
                  <a:pt x="119" y="71"/>
                  <a:pt x="119" y="73"/>
                </a:cubicBezTo>
                <a:cubicBezTo>
                  <a:pt x="119" y="73"/>
                  <a:pt x="119" y="73"/>
                  <a:pt x="119" y="73"/>
                </a:cubicBezTo>
                <a:close/>
                <a:moveTo>
                  <a:pt x="94" y="79"/>
                </a:moveTo>
                <a:cubicBezTo>
                  <a:pt x="98" y="76"/>
                  <a:pt x="103" y="75"/>
                  <a:pt x="108" y="73"/>
                </a:cubicBezTo>
                <a:cubicBezTo>
                  <a:pt x="108" y="73"/>
                  <a:pt x="107" y="73"/>
                  <a:pt x="107" y="73"/>
                </a:cubicBezTo>
                <a:cubicBezTo>
                  <a:pt x="103" y="75"/>
                  <a:pt x="98" y="77"/>
                  <a:pt x="94" y="79"/>
                </a:cubicBezTo>
                <a:close/>
                <a:moveTo>
                  <a:pt x="119" y="67"/>
                </a:moveTo>
                <a:cubicBezTo>
                  <a:pt x="119" y="67"/>
                  <a:pt x="119" y="67"/>
                  <a:pt x="119" y="67"/>
                </a:cubicBezTo>
                <a:cubicBezTo>
                  <a:pt x="111" y="71"/>
                  <a:pt x="103" y="74"/>
                  <a:pt x="96" y="77"/>
                </a:cubicBezTo>
                <a:cubicBezTo>
                  <a:pt x="89" y="80"/>
                  <a:pt x="82" y="83"/>
                  <a:pt x="76" y="87"/>
                </a:cubicBezTo>
                <a:cubicBezTo>
                  <a:pt x="65" y="91"/>
                  <a:pt x="55" y="95"/>
                  <a:pt x="44" y="99"/>
                </a:cubicBezTo>
                <a:cubicBezTo>
                  <a:pt x="38" y="102"/>
                  <a:pt x="32" y="105"/>
                  <a:pt x="25" y="108"/>
                </a:cubicBezTo>
                <a:cubicBezTo>
                  <a:pt x="24" y="109"/>
                  <a:pt x="23" y="109"/>
                  <a:pt x="22" y="110"/>
                </a:cubicBezTo>
                <a:cubicBezTo>
                  <a:pt x="23" y="109"/>
                  <a:pt x="25" y="108"/>
                  <a:pt x="26" y="107"/>
                </a:cubicBezTo>
                <a:cubicBezTo>
                  <a:pt x="29" y="105"/>
                  <a:pt x="32" y="104"/>
                  <a:pt x="35" y="102"/>
                </a:cubicBezTo>
                <a:cubicBezTo>
                  <a:pt x="48" y="96"/>
                  <a:pt x="61" y="89"/>
                  <a:pt x="73" y="83"/>
                </a:cubicBezTo>
                <a:cubicBezTo>
                  <a:pt x="88" y="77"/>
                  <a:pt x="102" y="71"/>
                  <a:pt x="116" y="64"/>
                </a:cubicBezTo>
                <a:cubicBezTo>
                  <a:pt x="117" y="64"/>
                  <a:pt x="117" y="64"/>
                  <a:pt x="117" y="64"/>
                </a:cubicBezTo>
                <a:cubicBezTo>
                  <a:pt x="118" y="64"/>
                  <a:pt x="118" y="64"/>
                  <a:pt x="119" y="63"/>
                </a:cubicBezTo>
                <a:cubicBezTo>
                  <a:pt x="119" y="64"/>
                  <a:pt x="119" y="66"/>
                  <a:pt x="119" y="67"/>
                </a:cubicBezTo>
                <a:close/>
                <a:moveTo>
                  <a:pt x="86" y="77"/>
                </a:moveTo>
                <a:cubicBezTo>
                  <a:pt x="89" y="75"/>
                  <a:pt x="92" y="74"/>
                  <a:pt x="95" y="73"/>
                </a:cubicBezTo>
                <a:cubicBezTo>
                  <a:pt x="99" y="71"/>
                  <a:pt x="103" y="69"/>
                  <a:pt x="107" y="68"/>
                </a:cubicBezTo>
                <a:cubicBezTo>
                  <a:pt x="109" y="67"/>
                  <a:pt x="110" y="66"/>
                  <a:pt x="112" y="66"/>
                </a:cubicBezTo>
                <a:cubicBezTo>
                  <a:pt x="112" y="66"/>
                  <a:pt x="112" y="66"/>
                  <a:pt x="112" y="66"/>
                </a:cubicBezTo>
                <a:cubicBezTo>
                  <a:pt x="104" y="70"/>
                  <a:pt x="95" y="73"/>
                  <a:pt x="86" y="77"/>
                </a:cubicBezTo>
                <a:close/>
                <a:moveTo>
                  <a:pt x="73" y="82"/>
                </a:moveTo>
                <a:cubicBezTo>
                  <a:pt x="73" y="82"/>
                  <a:pt x="73" y="82"/>
                  <a:pt x="72" y="82"/>
                </a:cubicBezTo>
                <a:cubicBezTo>
                  <a:pt x="59" y="88"/>
                  <a:pt x="46" y="93"/>
                  <a:pt x="32" y="100"/>
                </a:cubicBezTo>
                <a:cubicBezTo>
                  <a:pt x="29" y="101"/>
                  <a:pt x="25" y="103"/>
                  <a:pt x="21" y="104"/>
                </a:cubicBezTo>
                <a:cubicBezTo>
                  <a:pt x="20" y="105"/>
                  <a:pt x="19" y="105"/>
                  <a:pt x="18" y="106"/>
                </a:cubicBezTo>
                <a:cubicBezTo>
                  <a:pt x="19" y="105"/>
                  <a:pt x="21" y="104"/>
                  <a:pt x="22" y="103"/>
                </a:cubicBezTo>
                <a:cubicBezTo>
                  <a:pt x="29" y="100"/>
                  <a:pt x="35" y="96"/>
                  <a:pt x="42" y="93"/>
                </a:cubicBezTo>
                <a:cubicBezTo>
                  <a:pt x="55" y="85"/>
                  <a:pt x="70" y="79"/>
                  <a:pt x="84" y="73"/>
                </a:cubicBezTo>
                <a:cubicBezTo>
                  <a:pt x="91" y="70"/>
                  <a:pt x="97" y="68"/>
                  <a:pt x="103" y="65"/>
                </a:cubicBezTo>
                <a:cubicBezTo>
                  <a:pt x="106" y="64"/>
                  <a:pt x="110" y="62"/>
                  <a:pt x="112" y="61"/>
                </a:cubicBezTo>
                <a:cubicBezTo>
                  <a:pt x="113" y="60"/>
                  <a:pt x="113" y="60"/>
                  <a:pt x="113" y="60"/>
                </a:cubicBezTo>
                <a:cubicBezTo>
                  <a:pt x="115" y="59"/>
                  <a:pt x="116" y="59"/>
                  <a:pt x="118" y="58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8" y="59"/>
                  <a:pt x="118" y="61"/>
                  <a:pt x="118" y="63"/>
                </a:cubicBezTo>
                <a:cubicBezTo>
                  <a:pt x="103" y="68"/>
                  <a:pt x="88" y="75"/>
                  <a:pt x="73" y="82"/>
                </a:cubicBezTo>
                <a:close/>
                <a:moveTo>
                  <a:pt x="118" y="57"/>
                </a:moveTo>
                <a:cubicBezTo>
                  <a:pt x="117" y="57"/>
                  <a:pt x="117" y="57"/>
                  <a:pt x="117" y="57"/>
                </a:cubicBezTo>
                <a:cubicBezTo>
                  <a:pt x="116" y="58"/>
                  <a:pt x="114" y="59"/>
                  <a:pt x="113" y="59"/>
                </a:cubicBezTo>
                <a:cubicBezTo>
                  <a:pt x="112" y="60"/>
                  <a:pt x="110" y="60"/>
                  <a:pt x="109" y="61"/>
                </a:cubicBezTo>
                <a:cubicBezTo>
                  <a:pt x="95" y="65"/>
                  <a:pt x="82" y="71"/>
                  <a:pt x="69" y="77"/>
                </a:cubicBezTo>
                <a:cubicBezTo>
                  <a:pt x="56" y="83"/>
                  <a:pt x="42" y="88"/>
                  <a:pt x="29" y="95"/>
                </a:cubicBezTo>
                <a:cubicBezTo>
                  <a:pt x="25" y="96"/>
                  <a:pt x="22" y="98"/>
                  <a:pt x="18" y="99"/>
                </a:cubicBezTo>
                <a:cubicBezTo>
                  <a:pt x="17" y="100"/>
                  <a:pt x="15" y="100"/>
                  <a:pt x="14" y="100"/>
                </a:cubicBezTo>
                <a:cubicBezTo>
                  <a:pt x="15" y="100"/>
                  <a:pt x="17" y="99"/>
                  <a:pt x="18" y="98"/>
                </a:cubicBezTo>
                <a:cubicBezTo>
                  <a:pt x="25" y="94"/>
                  <a:pt x="32" y="91"/>
                  <a:pt x="39" y="88"/>
                </a:cubicBezTo>
                <a:cubicBezTo>
                  <a:pt x="54" y="81"/>
                  <a:pt x="69" y="75"/>
                  <a:pt x="84" y="69"/>
                </a:cubicBezTo>
                <a:cubicBezTo>
                  <a:pt x="91" y="67"/>
                  <a:pt x="97" y="64"/>
                  <a:pt x="104" y="62"/>
                </a:cubicBezTo>
                <a:cubicBezTo>
                  <a:pt x="107" y="61"/>
                  <a:pt x="109" y="60"/>
                  <a:pt x="112" y="59"/>
                </a:cubicBezTo>
                <a:cubicBezTo>
                  <a:pt x="113" y="58"/>
                  <a:pt x="114" y="57"/>
                  <a:pt x="115" y="57"/>
                </a:cubicBezTo>
                <a:cubicBezTo>
                  <a:pt x="116" y="57"/>
                  <a:pt x="116" y="56"/>
                  <a:pt x="117" y="56"/>
                </a:cubicBezTo>
                <a:cubicBezTo>
                  <a:pt x="117" y="56"/>
                  <a:pt x="117" y="57"/>
                  <a:pt x="118" y="57"/>
                </a:cubicBezTo>
                <a:close/>
                <a:moveTo>
                  <a:pt x="22" y="111"/>
                </a:moveTo>
                <a:cubicBezTo>
                  <a:pt x="22" y="111"/>
                  <a:pt x="22" y="111"/>
                  <a:pt x="21" y="111"/>
                </a:cubicBezTo>
                <a:cubicBezTo>
                  <a:pt x="29" y="107"/>
                  <a:pt x="37" y="103"/>
                  <a:pt x="45" y="100"/>
                </a:cubicBezTo>
                <a:cubicBezTo>
                  <a:pt x="50" y="98"/>
                  <a:pt x="56" y="95"/>
                  <a:pt x="62" y="93"/>
                </a:cubicBezTo>
                <a:cubicBezTo>
                  <a:pt x="56" y="96"/>
                  <a:pt x="50" y="99"/>
                  <a:pt x="45" y="102"/>
                </a:cubicBezTo>
                <a:cubicBezTo>
                  <a:pt x="38" y="105"/>
                  <a:pt x="30" y="109"/>
                  <a:pt x="24" y="114"/>
                </a:cubicBezTo>
                <a:cubicBezTo>
                  <a:pt x="23" y="113"/>
                  <a:pt x="22" y="112"/>
                  <a:pt x="22" y="111"/>
                </a:cubicBezTo>
                <a:close/>
                <a:moveTo>
                  <a:pt x="35" y="121"/>
                </a:moveTo>
                <a:cubicBezTo>
                  <a:pt x="40" y="120"/>
                  <a:pt x="46" y="116"/>
                  <a:pt x="51" y="113"/>
                </a:cubicBezTo>
                <a:cubicBezTo>
                  <a:pt x="59" y="110"/>
                  <a:pt x="67" y="106"/>
                  <a:pt x="75" y="103"/>
                </a:cubicBezTo>
                <a:cubicBezTo>
                  <a:pt x="70" y="106"/>
                  <a:pt x="64" y="109"/>
                  <a:pt x="59" y="112"/>
                </a:cubicBezTo>
                <a:cubicBezTo>
                  <a:pt x="56" y="113"/>
                  <a:pt x="54" y="115"/>
                  <a:pt x="52" y="117"/>
                </a:cubicBezTo>
                <a:cubicBezTo>
                  <a:pt x="48" y="119"/>
                  <a:pt x="44" y="121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0" y="123"/>
                </a:cubicBezTo>
                <a:cubicBezTo>
                  <a:pt x="38" y="123"/>
                  <a:pt x="37" y="122"/>
                  <a:pt x="35" y="121"/>
                </a:cubicBezTo>
                <a:close/>
                <a:moveTo>
                  <a:pt x="42" y="123"/>
                </a:moveTo>
                <a:cubicBezTo>
                  <a:pt x="50" y="121"/>
                  <a:pt x="57" y="117"/>
                  <a:pt x="64" y="114"/>
                </a:cubicBezTo>
                <a:cubicBezTo>
                  <a:pt x="70" y="111"/>
                  <a:pt x="77" y="108"/>
                  <a:pt x="83" y="106"/>
                </a:cubicBezTo>
                <a:cubicBezTo>
                  <a:pt x="78" y="109"/>
                  <a:pt x="73" y="111"/>
                  <a:pt x="68" y="114"/>
                </a:cubicBezTo>
                <a:cubicBezTo>
                  <a:pt x="66" y="116"/>
                  <a:pt x="63" y="118"/>
                  <a:pt x="61" y="120"/>
                </a:cubicBezTo>
                <a:cubicBezTo>
                  <a:pt x="59" y="120"/>
                  <a:pt x="57" y="121"/>
                  <a:pt x="56" y="122"/>
                </a:cubicBezTo>
                <a:cubicBezTo>
                  <a:pt x="52" y="123"/>
                  <a:pt x="47" y="124"/>
                  <a:pt x="42" y="123"/>
                </a:cubicBezTo>
                <a:close/>
                <a:moveTo>
                  <a:pt x="115" y="97"/>
                </a:moveTo>
                <a:cubicBezTo>
                  <a:pt x="115" y="98"/>
                  <a:pt x="114" y="100"/>
                  <a:pt x="114" y="101"/>
                </a:cubicBezTo>
                <a:cubicBezTo>
                  <a:pt x="112" y="102"/>
                  <a:pt x="109" y="103"/>
                  <a:pt x="107" y="104"/>
                </a:cubicBezTo>
                <a:cubicBezTo>
                  <a:pt x="100" y="108"/>
                  <a:pt x="93" y="111"/>
                  <a:pt x="85" y="115"/>
                </a:cubicBezTo>
                <a:cubicBezTo>
                  <a:pt x="81" y="117"/>
                  <a:pt x="77" y="119"/>
                  <a:pt x="73" y="121"/>
                </a:cubicBezTo>
                <a:cubicBezTo>
                  <a:pt x="69" y="123"/>
                  <a:pt x="74" y="120"/>
                  <a:pt x="75" y="120"/>
                </a:cubicBezTo>
                <a:cubicBezTo>
                  <a:pt x="77" y="118"/>
                  <a:pt x="79" y="117"/>
                  <a:pt x="81" y="116"/>
                </a:cubicBezTo>
                <a:cubicBezTo>
                  <a:pt x="86" y="113"/>
                  <a:pt x="92" y="110"/>
                  <a:pt x="98" y="106"/>
                </a:cubicBezTo>
                <a:cubicBezTo>
                  <a:pt x="104" y="104"/>
                  <a:pt x="110" y="101"/>
                  <a:pt x="115" y="97"/>
                </a:cubicBezTo>
                <a:close/>
                <a:moveTo>
                  <a:pt x="108" y="11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103" y="114"/>
                  <a:pt x="99" y="117"/>
                  <a:pt x="94" y="120"/>
                </a:cubicBezTo>
                <a:cubicBezTo>
                  <a:pt x="92" y="122"/>
                  <a:pt x="90" y="123"/>
                  <a:pt x="87" y="124"/>
                </a:cubicBezTo>
                <a:cubicBezTo>
                  <a:pt x="86" y="125"/>
                  <a:pt x="84" y="125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6" y="124"/>
                  <a:pt x="86" y="124"/>
                </a:cubicBezTo>
                <a:cubicBezTo>
                  <a:pt x="95" y="118"/>
                  <a:pt x="104" y="113"/>
                  <a:pt x="111" y="107"/>
                </a:cubicBezTo>
                <a:cubicBezTo>
                  <a:pt x="110" y="108"/>
                  <a:pt x="109" y="110"/>
                  <a:pt x="108" y="112"/>
                </a:cubicBezTo>
                <a:close/>
                <a:moveTo>
                  <a:pt x="77" y="125"/>
                </a:moveTo>
                <a:cubicBezTo>
                  <a:pt x="82" y="124"/>
                  <a:pt x="86" y="121"/>
                  <a:pt x="91" y="118"/>
                </a:cubicBezTo>
                <a:cubicBezTo>
                  <a:pt x="95" y="116"/>
                  <a:pt x="100" y="114"/>
                  <a:pt x="104" y="111"/>
                </a:cubicBezTo>
                <a:cubicBezTo>
                  <a:pt x="101" y="113"/>
                  <a:pt x="99" y="115"/>
                  <a:pt x="96" y="116"/>
                </a:cubicBezTo>
                <a:cubicBezTo>
                  <a:pt x="92" y="120"/>
                  <a:pt x="86" y="122"/>
                  <a:pt x="82" y="126"/>
                </a:cubicBezTo>
                <a:cubicBezTo>
                  <a:pt x="80" y="126"/>
                  <a:pt x="79" y="125"/>
                  <a:pt x="77" y="125"/>
                </a:cubicBezTo>
                <a:close/>
                <a:moveTo>
                  <a:pt x="71" y="123"/>
                </a:moveTo>
                <a:cubicBezTo>
                  <a:pt x="81" y="118"/>
                  <a:pt x="92" y="113"/>
                  <a:pt x="102" y="108"/>
                </a:cubicBezTo>
                <a:cubicBezTo>
                  <a:pt x="100" y="109"/>
                  <a:pt x="99" y="110"/>
                  <a:pt x="97" y="111"/>
                </a:cubicBezTo>
                <a:cubicBezTo>
                  <a:pt x="90" y="115"/>
                  <a:pt x="83" y="120"/>
                  <a:pt x="75" y="125"/>
                </a:cubicBezTo>
                <a:cubicBezTo>
                  <a:pt x="74" y="124"/>
                  <a:pt x="72" y="124"/>
                  <a:pt x="71" y="123"/>
                </a:cubicBezTo>
                <a:close/>
                <a:moveTo>
                  <a:pt x="111" y="106"/>
                </a:moveTo>
                <a:cubicBezTo>
                  <a:pt x="104" y="111"/>
                  <a:pt x="95" y="115"/>
                  <a:pt x="88" y="119"/>
                </a:cubicBezTo>
                <a:cubicBezTo>
                  <a:pt x="85" y="121"/>
                  <a:pt x="79" y="123"/>
                  <a:pt x="77" y="124"/>
                </a:cubicBezTo>
                <a:cubicBezTo>
                  <a:pt x="82" y="122"/>
                  <a:pt x="86" y="118"/>
                  <a:pt x="91" y="115"/>
                </a:cubicBezTo>
                <a:cubicBezTo>
                  <a:pt x="95" y="113"/>
                  <a:pt x="99" y="110"/>
                  <a:pt x="103" y="108"/>
                </a:cubicBezTo>
                <a:cubicBezTo>
                  <a:pt x="105" y="107"/>
                  <a:pt x="107" y="106"/>
                  <a:pt x="108" y="105"/>
                </a:cubicBezTo>
                <a:cubicBezTo>
                  <a:pt x="109" y="105"/>
                  <a:pt x="109" y="104"/>
                  <a:pt x="109" y="104"/>
                </a:cubicBezTo>
                <a:cubicBezTo>
                  <a:pt x="111" y="103"/>
                  <a:pt x="112" y="103"/>
                  <a:pt x="113" y="102"/>
                </a:cubicBezTo>
                <a:cubicBezTo>
                  <a:pt x="113" y="103"/>
                  <a:pt x="112" y="105"/>
                  <a:pt x="112" y="106"/>
                </a:cubicBezTo>
                <a:cubicBezTo>
                  <a:pt x="111" y="106"/>
                  <a:pt x="111" y="106"/>
                  <a:pt x="111" y="106"/>
                </a:cubicBezTo>
                <a:close/>
                <a:moveTo>
                  <a:pt x="70" y="123"/>
                </a:moveTo>
                <a:cubicBezTo>
                  <a:pt x="68" y="122"/>
                  <a:pt x="67" y="121"/>
                  <a:pt x="66" y="121"/>
                </a:cubicBezTo>
                <a:cubicBezTo>
                  <a:pt x="72" y="118"/>
                  <a:pt x="79" y="115"/>
                  <a:pt x="85" y="112"/>
                </a:cubicBezTo>
                <a:cubicBezTo>
                  <a:pt x="80" y="116"/>
                  <a:pt x="75" y="119"/>
                  <a:pt x="70" y="123"/>
                </a:cubicBezTo>
                <a:close/>
                <a:moveTo>
                  <a:pt x="85" y="126"/>
                </a:moveTo>
                <a:cubicBezTo>
                  <a:pt x="91" y="123"/>
                  <a:pt x="97" y="119"/>
                  <a:pt x="103" y="116"/>
                </a:cubicBezTo>
                <a:cubicBezTo>
                  <a:pt x="104" y="115"/>
                  <a:pt x="105" y="114"/>
                  <a:pt x="105" y="114"/>
                </a:cubicBezTo>
                <a:cubicBezTo>
                  <a:pt x="107" y="113"/>
                  <a:pt x="107" y="113"/>
                  <a:pt x="107" y="114"/>
                </a:cubicBezTo>
                <a:cubicBezTo>
                  <a:pt x="105" y="115"/>
                  <a:pt x="104" y="116"/>
                  <a:pt x="103" y="117"/>
                </a:cubicBezTo>
                <a:cubicBezTo>
                  <a:pt x="99" y="119"/>
                  <a:pt x="96" y="122"/>
                  <a:pt x="93" y="124"/>
                </a:cubicBezTo>
                <a:cubicBezTo>
                  <a:pt x="93" y="124"/>
                  <a:pt x="93" y="124"/>
                  <a:pt x="93" y="125"/>
                </a:cubicBezTo>
                <a:cubicBezTo>
                  <a:pt x="90" y="125"/>
                  <a:pt x="88" y="126"/>
                  <a:pt x="85" y="126"/>
                </a:cubicBezTo>
                <a:close/>
                <a:moveTo>
                  <a:pt x="95" y="124"/>
                </a:moveTo>
                <a:cubicBezTo>
                  <a:pt x="97" y="122"/>
                  <a:pt x="100" y="121"/>
                  <a:pt x="102" y="119"/>
                </a:cubicBezTo>
                <a:cubicBezTo>
                  <a:pt x="101" y="120"/>
                  <a:pt x="101" y="120"/>
                  <a:pt x="100" y="121"/>
                </a:cubicBezTo>
                <a:cubicBezTo>
                  <a:pt x="98" y="122"/>
                  <a:pt x="97" y="123"/>
                  <a:pt x="95" y="124"/>
                </a:cubicBezTo>
                <a:close/>
                <a:moveTo>
                  <a:pt x="115" y="96"/>
                </a:moveTo>
                <a:cubicBezTo>
                  <a:pt x="115" y="96"/>
                  <a:pt x="115" y="96"/>
                  <a:pt x="115" y="96"/>
                </a:cubicBezTo>
                <a:cubicBezTo>
                  <a:pt x="114" y="97"/>
                  <a:pt x="114" y="97"/>
                  <a:pt x="113" y="97"/>
                </a:cubicBezTo>
                <a:cubicBezTo>
                  <a:pt x="113" y="97"/>
                  <a:pt x="113" y="97"/>
                  <a:pt x="113" y="97"/>
                </a:cubicBezTo>
                <a:cubicBezTo>
                  <a:pt x="106" y="101"/>
                  <a:pt x="100" y="104"/>
                  <a:pt x="93" y="108"/>
                </a:cubicBezTo>
                <a:cubicBezTo>
                  <a:pt x="84" y="112"/>
                  <a:pt x="75" y="117"/>
                  <a:pt x="65" y="120"/>
                </a:cubicBezTo>
                <a:cubicBezTo>
                  <a:pt x="65" y="120"/>
                  <a:pt x="65" y="120"/>
                  <a:pt x="65" y="120"/>
                </a:cubicBezTo>
                <a:cubicBezTo>
                  <a:pt x="64" y="119"/>
                  <a:pt x="63" y="120"/>
                  <a:pt x="63" y="120"/>
                </a:cubicBezTo>
                <a:cubicBezTo>
                  <a:pt x="63" y="120"/>
                  <a:pt x="63" y="120"/>
                  <a:pt x="62" y="120"/>
                </a:cubicBezTo>
                <a:cubicBezTo>
                  <a:pt x="62" y="120"/>
                  <a:pt x="61" y="120"/>
                  <a:pt x="61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0" y="121"/>
                  <a:pt x="59" y="122"/>
                </a:cubicBezTo>
                <a:cubicBezTo>
                  <a:pt x="59" y="121"/>
                  <a:pt x="59" y="121"/>
                  <a:pt x="59" y="121"/>
                </a:cubicBezTo>
                <a:cubicBezTo>
                  <a:pt x="59" y="121"/>
                  <a:pt x="60" y="121"/>
                  <a:pt x="60" y="121"/>
                </a:cubicBezTo>
                <a:cubicBezTo>
                  <a:pt x="62" y="120"/>
                  <a:pt x="65" y="118"/>
                  <a:pt x="67" y="117"/>
                </a:cubicBezTo>
                <a:cubicBezTo>
                  <a:pt x="71" y="114"/>
                  <a:pt x="75" y="113"/>
                  <a:pt x="80" y="111"/>
                </a:cubicBezTo>
                <a:cubicBezTo>
                  <a:pt x="84" y="109"/>
                  <a:pt x="89" y="106"/>
                  <a:pt x="93" y="104"/>
                </a:cubicBezTo>
                <a:cubicBezTo>
                  <a:pt x="101" y="99"/>
                  <a:pt x="109" y="95"/>
                  <a:pt x="117" y="92"/>
                </a:cubicBezTo>
                <a:cubicBezTo>
                  <a:pt x="117" y="92"/>
                  <a:pt x="116" y="93"/>
                  <a:pt x="116" y="93"/>
                </a:cubicBezTo>
                <a:cubicBezTo>
                  <a:pt x="116" y="94"/>
                  <a:pt x="116" y="95"/>
                  <a:pt x="115" y="96"/>
                </a:cubicBezTo>
                <a:close/>
                <a:moveTo>
                  <a:pt x="115" y="49"/>
                </a:moveTo>
                <a:cubicBezTo>
                  <a:pt x="106" y="54"/>
                  <a:pt x="96" y="57"/>
                  <a:pt x="87" y="61"/>
                </a:cubicBezTo>
                <a:cubicBezTo>
                  <a:pt x="84" y="61"/>
                  <a:pt x="82" y="62"/>
                  <a:pt x="79" y="64"/>
                </a:cubicBezTo>
                <a:cubicBezTo>
                  <a:pt x="76" y="65"/>
                  <a:pt x="73" y="66"/>
                  <a:pt x="70" y="67"/>
                </a:cubicBezTo>
                <a:cubicBezTo>
                  <a:pt x="57" y="72"/>
                  <a:pt x="44" y="78"/>
                  <a:pt x="30" y="83"/>
                </a:cubicBezTo>
                <a:cubicBezTo>
                  <a:pt x="24" y="86"/>
                  <a:pt x="17" y="89"/>
                  <a:pt x="12" y="92"/>
                </a:cubicBezTo>
                <a:cubicBezTo>
                  <a:pt x="18" y="88"/>
                  <a:pt x="25" y="85"/>
                  <a:pt x="33" y="82"/>
                </a:cubicBezTo>
                <a:cubicBezTo>
                  <a:pt x="40" y="79"/>
                  <a:pt x="47" y="75"/>
                  <a:pt x="54" y="72"/>
                </a:cubicBezTo>
                <a:cubicBezTo>
                  <a:pt x="62" y="69"/>
                  <a:pt x="70" y="66"/>
                  <a:pt x="77" y="62"/>
                </a:cubicBezTo>
                <a:cubicBezTo>
                  <a:pt x="85" y="59"/>
                  <a:pt x="93" y="55"/>
                  <a:pt x="100" y="52"/>
                </a:cubicBezTo>
                <a:cubicBezTo>
                  <a:pt x="101" y="51"/>
                  <a:pt x="102" y="51"/>
                  <a:pt x="103" y="50"/>
                </a:cubicBezTo>
                <a:cubicBezTo>
                  <a:pt x="106" y="49"/>
                  <a:pt x="110" y="47"/>
                  <a:pt x="113" y="45"/>
                </a:cubicBezTo>
                <a:cubicBezTo>
                  <a:pt x="114" y="46"/>
                  <a:pt x="114" y="48"/>
                  <a:pt x="115" y="49"/>
                </a:cubicBezTo>
                <a:close/>
                <a:moveTo>
                  <a:pt x="108" y="37"/>
                </a:moveTo>
                <a:cubicBezTo>
                  <a:pt x="80" y="49"/>
                  <a:pt x="53" y="61"/>
                  <a:pt x="25" y="74"/>
                </a:cubicBezTo>
                <a:cubicBezTo>
                  <a:pt x="19" y="77"/>
                  <a:pt x="13" y="81"/>
                  <a:pt x="6" y="82"/>
                </a:cubicBezTo>
                <a:cubicBezTo>
                  <a:pt x="6" y="82"/>
                  <a:pt x="6" y="82"/>
                  <a:pt x="6" y="82"/>
                </a:cubicBezTo>
                <a:cubicBezTo>
                  <a:pt x="7" y="82"/>
                  <a:pt x="9" y="80"/>
                  <a:pt x="10" y="80"/>
                </a:cubicBezTo>
                <a:cubicBezTo>
                  <a:pt x="11" y="79"/>
                  <a:pt x="12" y="78"/>
                  <a:pt x="14" y="77"/>
                </a:cubicBezTo>
                <a:cubicBezTo>
                  <a:pt x="17" y="76"/>
                  <a:pt x="21" y="74"/>
                  <a:pt x="24" y="72"/>
                </a:cubicBezTo>
                <a:cubicBezTo>
                  <a:pt x="38" y="65"/>
                  <a:pt x="52" y="58"/>
                  <a:pt x="66" y="52"/>
                </a:cubicBezTo>
                <a:cubicBezTo>
                  <a:pt x="67" y="51"/>
                  <a:pt x="67" y="51"/>
                  <a:pt x="68" y="51"/>
                </a:cubicBezTo>
                <a:cubicBezTo>
                  <a:pt x="76" y="47"/>
                  <a:pt x="85" y="44"/>
                  <a:pt x="93" y="40"/>
                </a:cubicBezTo>
                <a:cubicBezTo>
                  <a:pt x="95" y="40"/>
                  <a:pt x="96" y="40"/>
                  <a:pt x="98" y="39"/>
                </a:cubicBezTo>
                <a:cubicBezTo>
                  <a:pt x="99" y="39"/>
                  <a:pt x="100" y="38"/>
                  <a:pt x="101" y="37"/>
                </a:cubicBezTo>
                <a:cubicBezTo>
                  <a:pt x="101" y="37"/>
                  <a:pt x="101" y="37"/>
                  <a:pt x="102" y="37"/>
                </a:cubicBezTo>
                <a:cubicBezTo>
                  <a:pt x="103" y="36"/>
                  <a:pt x="105" y="36"/>
                  <a:pt x="106" y="35"/>
                </a:cubicBezTo>
                <a:cubicBezTo>
                  <a:pt x="107" y="36"/>
                  <a:pt x="108" y="36"/>
                  <a:pt x="108" y="37"/>
                </a:cubicBezTo>
                <a:close/>
                <a:moveTo>
                  <a:pt x="103" y="32"/>
                </a:moveTo>
                <a:cubicBezTo>
                  <a:pt x="99" y="33"/>
                  <a:pt x="95" y="35"/>
                  <a:pt x="92" y="36"/>
                </a:cubicBezTo>
                <a:cubicBezTo>
                  <a:pt x="91" y="37"/>
                  <a:pt x="90" y="37"/>
                  <a:pt x="89" y="37"/>
                </a:cubicBezTo>
                <a:cubicBezTo>
                  <a:pt x="83" y="40"/>
                  <a:pt x="78" y="41"/>
                  <a:pt x="72" y="44"/>
                </a:cubicBezTo>
                <a:cubicBezTo>
                  <a:pt x="60" y="48"/>
                  <a:pt x="48" y="54"/>
                  <a:pt x="37" y="58"/>
                </a:cubicBezTo>
                <a:cubicBezTo>
                  <a:pt x="32" y="60"/>
                  <a:pt x="27" y="62"/>
                  <a:pt x="22" y="65"/>
                </a:cubicBezTo>
                <a:cubicBezTo>
                  <a:pt x="17" y="68"/>
                  <a:pt x="12" y="71"/>
                  <a:pt x="7" y="73"/>
                </a:cubicBezTo>
                <a:cubicBezTo>
                  <a:pt x="3" y="74"/>
                  <a:pt x="9" y="72"/>
                  <a:pt x="10" y="71"/>
                </a:cubicBezTo>
                <a:cubicBezTo>
                  <a:pt x="12" y="70"/>
                  <a:pt x="15" y="68"/>
                  <a:pt x="17" y="67"/>
                </a:cubicBezTo>
                <a:cubicBezTo>
                  <a:pt x="23" y="63"/>
                  <a:pt x="28" y="60"/>
                  <a:pt x="34" y="57"/>
                </a:cubicBezTo>
                <a:cubicBezTo>
                  <a:pt x="45" y="52"/>
                  <a:pt x="56" y="47"/>
                  <a:pt x="67" y="41"/>
                </a:cubicBezTo>
                <a:cubicBezTo>
                  <a:pt x="73" y="39"/>
                  <a:pt x="78" y="36"/>
                  <a:pt x="84" y="34"/>
                </a:cubicBezTo>
                <a:cubicBezTo>
                  <a:pt x="89" y="32"/>
                  <a:pt x="93" y="31"/>
                  <a:pt x="97" y="28"/>
                </a:cubicBezTo>
                <a:cubicBezTo>
                  <a:pt x="98" y="28"/>
                  <a:pt x="99" y="29"/>
                  <a:pt x="100" y="29"/>
                </a:cubicBezTo>
                <a:cubicBezTo>
                  <a:pt x="101" y="30"/>
                  <a:pt x="102" y="31"/>
                  <a:pt x="103" y="32"/>
                </a:cubicBezTo>
                <a:close/>
                <a:moveTo>
                  <a:pt x="73" y="21"/>
                </a:moveTo>
                <a:cubicBezTo>
                  <a:pt x="72" y="21"/>
                  <a:pt x="71" y="22"/>
                  <a:pt x="69" y="22"/>
                </a:cubicBezTo>
                <a:cubicBezTo>
                  <a:pt x="69" y="22"/>
                  <a:pt x="69" y="21"/>
                  <a:pt x="70" y="20"/>
                </a:cubicBezTo>
                <a:cubicBezTo>
                  <a:pt x="71" y="20"/>
                  <a:pt x="72" y="20"/>
                  <a:pt x="73" y="21"/>
                </a:cubicBezTo>
                <a:close/>
                <a:moveTo>
                  <a:pt x="65" y="20"/>
                </a:moveTo>
                <a:cubicBezTo>
                  <a:pt x="65" y="20"/>
                  <a:pt x="65" y="20"/>
                  <a:pt x="65" y="20"/>
                </a:cubicBezTo>
                <a:cubicBezTo>
                  <a:pt x="47" y="28"/>
                  <a:pt x="30" y="38"/>
                  <a:pt x="13" y="48"/>
                </a:cubicBezTo>
                <a:cubicBezTo>
                  <a:pt x="12" y="48"/>
                  <a:pt x="11" y="49"/>
                  <a:pt x="10" y="49"/>
                </a:cubicBezTo>
                <a:cubicBezTo>
                  <a:pt x="10" y="49"/>
                  <a:pt x="10" y="49"/>
                  <a:pt x="10" y="49"/>
                </a:cubicBezTo>
                <a:cubicBezTo>
                  <a:pt x="10" y="49"/>
                  <a:pt x="11" y="49"/>
                  <a:pt x="11" y="49"/>
                </a:cubicBezTo>
                <a:cubicBezTo>
                  <a:pt x="13" y="47"/>
                  <a:pt x="16" y="46"/>
                  <a:pt x="18" y="44"/>
                </a:cubicBezTo>
                <a:cubicBezTo>
                  <a:pt x="22" y="41"/>
                  <a:pt x="27" y="39"/>
                  <a:pt x="31" y="36"/>
                </a:cubicBezTo>
                <a:cubicBezTo>
                  <a:pt x="41" y="31"/>
                  <a:pt x="51" y="25"/>
                  <a:pt x="62" y="20"/>
                </a:cubicBezTo>
                <a:cubicBezTo>
                  <a:pt x="63" y="20"/>
                  <a:pt x="64" y="20"/>
                  <a:pt x="65" y="20"/>
                </a:cubicBezTo>
                <a:close/>
                <a:moveTo>
                  <a:pt x="37" y="25"/>
                </a:moveTo>
                <a:cubicBezTo>
                  <a:pt x="40" y="24"/>
                  <a:pt x="44" y="23"/>
                  <a:pt x="47" y="22"/>
                </a:cubicBezTo>
                <a:cubicBezTo>
                  <a:pt x="44" y="23"/>
                  <a:pt x="42" y="25"/>
                  <a:pt x="39" y="26"/>
                </a:cubicBezTo>
                <a:cubicBezTo>
                  <a:pt x="33" y="29"/>
                  <a:pt x="26" y="33"/>
                  <a:pt x="20" y="36"/>
                </a:cubicBezTo>
                <a:cubicBezTo>
                  <a:pt x="25" y="31"/>
                  <a:pt x="31" y="27"/>
                  <a:pt x="37" y="25"/>
                </a:cubicBezTo>
                <a:close/>
                <a:moveTo>
                  <a:pt x="19" y="37"/>
                </a:moveTo>
                <a:cubicBezTo>
                  <a:pt x="19" y="37"/>
                  <a:pt x="19" y="37"/>
                  <a:pt x="19" y="37"/>
                </a:cubicBezTo>
                <a:cubicBezTo>
                  <a:pt x="26" y="34"/>
                  <a:pt x="33" y="30"/>
                  <a:pt x="40" y="27"/>
                </a:cubicBezTo>
                <a:cubicBezTo>
                  <a:pt x="43" y="25"/>
                  <a:pt x="46" y="23"/>
                  <a:pt x="49" y="22"/>
                </a:cubicBezTo>
                <a:cubicBezTo>
                  <a:pt x="50" y="22"/>
                  <a:pt x="51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0" y="22"/>
                  <a:pt x="49" y="23"/>
                  <a:pt x="47" y="24"/>
                </a:cubicBezTo>
                <a:cubicBezTo>
                  <a:pt x="36" y="29"/>
                  <a:pt x="26" y="34"/>
                  <a:pt x="16" y="40"/>
                </a:cubicBezTo>
                <a:cubicBezTo>
                  <a:pt x="17" y="39"/>
                  <a:pt x="18" y="38"/>
                  <a:pt x="19" y="37"/>
                </a:cubicBezTo>
                <a:close/>
                <a:moveTo>
                  <a:pt x="7" y="85"/>
                </a:moveTo>
                <a:cubicBezTo>
                  <a:pt x="18" y="79"/>
                  <a:pt x="31" y="76"/>
                  <a:pt x="43" y="71"/>
                </a:cubicBezTo>
                <a:cubicBezTo>
                  <a:pt x="48" y="68"/>
                  <a:pt x="54" y="65"/>
                  <a:pt x="59" y="63"/>
                </a:cubicBezTo>
                <a:cubicBezTo>
                  <a:pt x="46" y="70"/>
                  <a:pt x="33" y="77"/>
                  <a:pt x="20" y="83"/>
                </a:cubicBezTo>
                <a:cubicBezTo>
                  <a:pt x="19" y="84"/>
                  <a:pt x="18" y="84"/>
                  <a:pt x="17" y="85"/>
                </a:cubicBezTo>
                <a:cubicBezTo>
                  <a:pt x="14" y="86"/>
                  <a:pt x="11" y="87"/>
                  <a:pt x="8" y="89"/>
                </a:cubicBezTo>
                <a:cubicBezTo>
                  <a:pt x="8" y="88"/>
                  <a:pt x="7" y="87"/>
                  <a:pt x="7" y="8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" name="Freeform 88"/>
          <p:cNvSpPr>
            <a:spLocks noEditPoints="1"/>
          </p:cNvSpPr>
          <p:nvPr/>
        </p:nvSpPr>
        <p:spPr bwMode="auto">
          <a:xfrm>
            <a:off x="106363" y="1360488"/>
            <a:ext cx="503237" cy="357188"/>
          </a:xfrm>
          <a:custGeom>
            <a:avLst/>
            <a:gdLst>
              <a:gd name="T0" fmla="*/ 70 w 134"/>
              <a:gd name="T1" fmla="*/ 76 h 95"/>
              <a:gd name="T2" fmla="*/ 59 w 134"/>
              <a:gd name="T3" fmla="*/ 2 h 95"/>
              <a:gd name="T4" fmla="*/ 7 w 134"/>
              <a:gd name="T5" fmla="*/ 25 h 95"/>
              <a:gd name="T6" fmla="*/ 11 w 134"/>
              <a:gd name="T7" fmla="*/ 31 h 95"/>
              <a:gd name="T8" fmla="*/ 15 w 134"/>
              <a:gd name="T9" fmla="*/ 32 h 95"/>
              <a:gd name="T10" fmla="*/ 47 w 134"/>
              <a:gd name="T11" fmla="*/ 16 h 95"/>
              <a:gd name="T12" fmla="*/ 51 w 134"/>
              <a:gd name="T13" fmla="*/ 13 h 95"/>
              <a:gd name="T14" fmla="*/ 51 w 134"/>
              <a:gd name="T15" fmla="*/ 19 h 95"/>
              <a:gd name="T16" fmla="*/ 65 w 134"/>
              <a:gd name="T17" fmla="*/ 7 h 95"/>
              <a:gd name="T18" fmla="*/ 68 w 134"/>
              <a:gd name="T19" fmla="*/ 11 h 95"/>
              <a:gd name="T20" fmla="*/ 42 w 134"/>
              <a:gd name="T21" fmla="*/ 32 h 95"/>
              <a:gd name="T22" fmla="*/ 45 w 134"/>
              <a:gd name="T23" fmla="*/ 31 h 95"/>
              <a:gd name="T24" fmla="*/ 16 w 134"/>
              <a:gd name="T25" fmla="*/ 58 h 95"/>
              <a:gd name="T26" fmla="*/ 39 w 134"/>
              <a:gd name="T27" fmla="*/ 51 h 95"/>
              <a:gd name="T28" fmla="*/ 14 w 134"/>
              <a:gd name="T29" fmla="*/ 65 h 95"/>
              <a:gd name="T30" fmla="*/ 61 w 134"/>
              <a:gd name="T31" fmla="*/ 45 h 95"/>
              <a:gd name="T32" fmla="*/ 74 w 134"/>
              <a:gd name="T33" fmla="*/ 28 h 95"/>
              <a:gd name="T34" fmla="*/ 19 w 134"/>
              <a:gd name="T35" fmla="*/ 54 h 95"/>
              <a:gd name="T36" fmla="*/ 90 w 134"/>
              <a:gd name="T37" fmla="*/ 14 h 95"/>
              <a:gd name="T38" fmla="*/ 90 w 134"/>
              <a:gd name="T39" fmla="*/ 8 h 95"/>
              <a:gd name="T40" fmla="*/ 38 w 134"/>
              <a:gd name="T41" fmla="*/ 30 h 95"/>
              <a:gd name="T42" fmla="*/ 22 w 134"/>
              <a:gd name="T43" fmla="*/ 31 h 95"/>
              <a:gd name="T44" fmla="*/ 16 w 134"/>
              <a:gd name="T45" fmla="*/ 33 h 95"/>
              <a:gd name="T46" fmla="*/ 28 w 134"/>
              <a:gd name="T47" fmla="*/ 26 h 95"/>
              <a:gd name="T48" fmla="*/ 10 w 134"/>
              <a:gd name="T49" fmla="*/ 28 h 95"/>
              <a:gd name="T50" fmla="*/ 7 w 134"/>
              <a:gd name="T51" fmla="*/ 26 h 95"/>
              <a:gd name="T52" fmla="*/ 62 w 134"/>
              <a:gd name="T53" fmla="*/ 50 h 95"/>
              <a:gd name="T54" fmla="*/ 114 w 134"/>
              <a:gd name="T55" fmla="*/ 31 h 95"/>
              <a:gd name="T56" fmla="*/ 114 w 134"/>
              <a:gd name="T57" fmla="*/ 31 h 95"/>
              <a:gd name="T58" fmla="*/ 71 w 134"/>
              <a:gd name="T59" fmla="*/ 73 h 95"/>
              <a:gd name="T60" fmla="*/ 80 w 134"/>
              <a:gd name="T61" fmla="*/ 65 h 95"/>
              <a:gd name="T62" fmla="*/ 90 w 134"/>
              <a:gd name="T63" fmla="*/ 65 h 95"/>
              <a:gd name="T64" fmla="*/ 120 w 134"/>
              <a:gd name="T65" fmla="*/ 48 h 95"/>
              <a:gd name="T66" fmla="*/ 120 w 134"/>
              <a:gd name="T67" fmla="*/ 48 h 95"/>
              <a:gd name="T68" fmla="*/ 26 w 134"/>
              <a:gd name="T69" fmla="*/ 89 h 95"/>
              <a:gd name="T70" fmla="*/ 35 w 134"/>
              <a:gd name="T71" fmla="*/ 75 h 95"/>
              <a:gd name="T72" fmla="*/ 36 w 134"/>
              <a:gd name="T73" fmla="*/ 72 h 95"/>
              <a:gd name="T74" fmla="*/ 112 w 134"/>
              <a:gd name="T75" fmla="*/ 30 h 95"/>
              <a:gd name="T76" fmla="*/ 70 w 134"/>
              <a:gd name="T77" fmla="*/ 49 h 95"/>
              <a:gd name="T78" fmla="*/ 40 w 134"/>
              <a:gd name="T79" fmla="*/ 81 h 95"/>
              <a:gd name="T80" fmla="*/ 122 w 134"/>
              <a:gd name="T81" fmla="*/ 41 h 95"/>
              <a:gd name="T82" fmla="*/ 59 w 134"/>
              <a:gd name="T83" fmla="*/ 69 h 95"/>
              <a:gd name="T84" fmla="*/ 51 w 134"/>
              <a:gd name="T85" fmla="*/ 74 h 95"/>
              <a:gd name="T86" fmla="*/ 119 w 134"/>
              <a:gd name="T87" fmla="*/ 60 h 95"/>
              <a:gd name="T88" fmla="*/ 121 w 134"/>
              <a:gd name="T89" fmla="*/ 63 h 95"/>
              <a:gd name="T90" fmla="*/ 104 w 134"/>
              <a:gd name="T91" fmla="*/ 68 h 95"/>
              <a:gd name="T92" fmla="*/ 103 w 134"/>
              <a:gd name="T93" fmla="*/ 70 h 95"/>
              <a:gd name="T94" fmla="*/ 90 w 134"/>
              <a:gd name="T95" fmla="*/ 75 h 95"/>
              <a:gd name="T96" fmla="*/ 111 w 134"/>
              <a:gd name="T97" fmla="*/ 69 h 95"/>
              <a:gd name="T98" fmla="*/ 78 w 134"/>
              <a:gd name="T99" fmla="*/ 54 h 95"/>
              <a:gd name="T100" fmla="*/ 97 w 134"/>
              <a:gd name="T101" fmla="*/ 43 h 95"/>
              <a:gd name="T102" fmla="*/ 63 w 134"/>
              <a:gd name="T103" fmla="*/ 45 h 95"/>
              <a:gd name="T104" fmla="*/ 57 w 134"/>
              <a:gd name="T105" fmla="*/ 43 h 95"/>
              <a:gd name="T106" fmla="*/ 107 w 134"/>
              <a:gd name="T107" fmla="*/ 14 h 95"/>
              <a:gd name="T108" fmla="*/ 95 w 134"/>
              <a:gd name="T109" fmla="*/ 17 h 95"/>
              <a:gd name="T110" fmla="*/ 33 w 134"/>
              <a:gd name="T111" fmla="*/ 33 h 95"/>
              <a:gd name="T112" fmla="*/ 52 w 134"/>
              <a:gd name="T113" fmla="*/ 10 h 95"/>
              <a:gd name="T114" fmla="*/ 29 w 134"/>
              <a:gd name="T115" fmla="*/ 16 h 95"/>
              <a:gd name="T116" fmla="*/ 16 w 134"/>
              <a:gd name="T117" fmla="*/ 26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4" h="95">
                <a:moveTo>
                  <a:pt x="9" y="33"/>
                </a:moveTo>
                <a:cubicBezTo>
                  <a:pt x="4" y="34"/>
                  <a:pt x="0" y="38"/>
                  <a:pt x="0" y="44"/>
                </a:cubicBezTo>
                <a:cubicBezTo>
                  <a:pt x="0" y="51"/>
                  <a:pt x="7" y="55"/>
                  <a:pt x="13" y="56"/>
                </a:cubicBezTo>
                <a:cubicBezTo>
                  <a:pt x="8" y="60"/>
                  <a:pt x="5" y="65"/>
                  <a:pt x="11" y="71"/>
                </a:cubicBezTo>
                <a:cubicBezTo>
                  <a:pt x="16" y="76"/>
                  <a:pt x="25" y="76"/>
                  <a:pt x="32" y="73"/>
                </a:cubicBezTo>
                <a:cubicBezTo>
                  <a:pt x="30" y="81"/>
                  <a:pt x="23" y="87"/>
                  <a:pt x="17" y="92"/>
                </a:cubicBezTo>
                <a:cubicBezTo>
                  <a:pt x="16" y="93"/>
                  <a:pt x="16" y="94"/>
                  <a:pt x="17" y="94"/>
                </a:cubicBezTo>
                <a:cubicBezTo>
                  <a:pt x="17" y="95"/>
                  <a:pt x="17" y="95"/>
                  <a:pt x="18" y="95"/>
                </a:cubicBezTo>
                <a:cubicBezTo>
                  <a:pt x="30" y="91"/>
                  <a:pt x="40" y="86"/>
                  <a:pt x="49" y="76"/>
                </a:cubicBezTo>
                <a:cubicBezTo>
                  <a:pt x="54" y="85"/>
                  <a:pt x="65" y="83"/>
                  <a:pt x="70" y="76"/>
                </a:cubicBezTo>
                <a:cubicBezTo>
                  <a:pt x="73" y="79"/>
                  <a:pt x="77" y="82"/>
                  <a:pt x="82" y="83"/>
                </a:cubicBezTo>
                <a:cubicBezTo>
                  <a:pt x="86" y="83"/>
                  <a:pt x="91" y="79"/>
                  <a:pt x="93" y="75"/>
                </a:cubicBezTo>
                <a:cubicBezTo>
                  <a:pt x="98" y="79"/>
                  <a:pt x="107" y="78"/>
                  <a:pt x="108" y="72"/>
                </a:cubicBezTo>
                <a:cubicBezTo>
                  <a:pt x="119" y="78"/>
                  <a:pt x="134" y="57"/>
                  <a:pt x="123" y="49"/>
                </a:cubicBezTo>
                <a:cubicBezTo>
                  <a:pt x="128" y="46"/>
                  <a:pt x="131" y="40"/>
                  <a:pt x="129" y="35"/>
                </a:cubicBezTo>
                <a:cubicBezTo>
                  <a:pt x="126" y="30"/>
                  <a:pt x="121" y="27"/>
                  <a:pt x="116" y="28"/>
                </a:cubicBezTo>
                <a:cubicBezTo>
                  <a:pt x="117" y="23"/>
                  <a:pt x="116" y="17"/>
                  <a:pt x="112" y="13"/>
                </a:cubicBezTo>
                <a:cubicBezTo>
                  <a:pt x="107" y="8"/>
                  <a:pt x="100" y="10"/>
                  <a:pt x="95" y="14"/>
                </a:cubicBezTo>
                <a:cubicBezTo>
                  <a:pt x="94" y="0"/>
                  <a:pt x="77" y="0"/>
                  <a:pt x="70" y="10"/>
                </a:cubicBezTo>
                <a:cubicBezTo>
                  <a:pt x="68" y="6"/>
                  <a:pt x="64" y="1"/>
                  <a:pt x="59" y="2"/>
                </a:cubicBezTo>
                <a:cubicBezTo>
                  <a:pt x="54" y="3"/>
                  <a:pt x="50" y="7"/>
                  <a:pt x="48" y="12"/>
                </a:cubicBezTo>
                <a:cubicBezTo>
                  <a:pt x="45" y="8"/>
                  <a:pt x="40" y="5"/>
                  <a:pt x="34" y="7"/>
                </a:cubicBezTo>
                <a:cubicBezTo>
                  <a:pt x="27" y="9"/>
                  <a:pt x="25" y="16"/>
                  <a:pt x="25" y="22"/>
                </a:cubicBezTo>
                <a:cubicBezTo>
                  <a:pt x="20" y="16"/>
                  <a:pt x="13" y="12"/>
                  <a:pt x="6" y="18"/>
                </a:cubicBezTo>
                <a:cubicBezTo>
                  <a:pt x="1" y="23"/>
                  <a:pt x="4" y="29"/>
                  <a:pt x="9" y="33"/>
                </a:cubicBezTo>
                <a:close/>
                <a:moveTo>
                  <a:pt x="6" y="24"/>
                </a:moveTo>
                <a:cubicBezTo>
                  <a:pt x="7" y="24"/>
                  <a:pt x="7" y="24"/>
                  <a:pt x="7" y="24"/>
                </a:cubicBezTo>
                <a:cubicBezTo>
                  <a:pt x="8" y="22"/>
                  <a:pt x="10" y="21"/>
                  <a:pt x="12" y="20"/>
                </a:cubicBezTo>
                <a:cubicBezTo>
                  <a:pt x="13" y="19"/>
                  <a:pt x="15" y="16"/>
                  <a:pt x="12" y="20"/>
                </a:cubicBezTo>
                <a:cubicBezTo>
                  <a:pt x="10" y="22"/>
                  <a:pt x="8" y="23"/>
                  <a:pt x="7" y="25"/>
                </a:cubicBezTo>
                <a:cubicBezTo>
                  <a:pt x="6" y="25"/>
                  <a:pt x="6" y="24"/>
                  <a:pt x="6" y="24"/>
                </a:cubicBezTo>
                <a:close/>
                <a:moveTo>
                  <a:pt x="17" y="19"/>
                </a:moveTo>
                <a:cubicBezTo>
                  <a:pt x="16" y="20"/>
                  <a:pt x="14" y="20"/>
                  <a:pt x="13" y="21"/>
                </a:cubicBezTo>
                <a:cubicBezTo>
                  <a:pt x="11" y="23"/>
                  <a:pt x="8" y="24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9" y="23"/>
                  <a:pt x="12" y="21"/>
                  <a:pt x="15" y="18"/>
                </a:cubicBezTo>
                <a:cubicBezTo>
                  <a:pt x="15" y="18"/>
                  <a:pt x="16" y="18"/>
                  <a:pt x="17" y="19"/>
                </a:cubicBezTo>
                <a:close/>
                <a:moveTo>
                  <a:pt x="22" y="25"/>
                </a:moveTo>
                <a:cubicBezTo>
                  <a:pt x="20" y="28"/>
                  <a:pt x="17" y="30"/>
                  <a:pt x="14" y="32"/>
                </a:cubicBezTo>
                <a:cubicBezTo>
                  <a:pt x="13" y="32"/>
                  <a:pt x="12" y="32"/>
                  <a:pt x="11" y="31"/>
                </a:cubicBezTo>
                <a:cubicBezTo>
                  <a:pt x="13" y="30"/>
                  <a:pt x="15" y="29"/>
                  <a:pt x="17" y="28"/>
                </a:cubicBezTo>
                <a:cubicBezTo>
                  <a:pt x="17" y="28"/>
                  <a:pt x="18" y="27"/>
                  <a:pt x="19" y="26"/>
                </a:cubicBezTo>
                <a:cubicBezTo>
                  <a:pt x="19" y="27"/>
                  <a:pt x="23" y="24"/>
                  <a:pt x="22" y="25"/>
                </a:cubicBezTo>
                <a:close/>
                <a:moveTo>
                  <a:pt x="24" y="27"/>
                </a:moveTo>
                <a:cubicBezTo>
                  <a:pt x="23" y="28"/>
                  <a:pt x="22" y="29"/>
                  <a:pt x="20" y="30"/>
                </a:cubicBezTo>
                <a:cubicBezTo>
                  <a:pt x="19" y="30"/>
                  <a:pt x="18" y="31"/>
                  <a:pt x="17" y="32"/>
                </a:cubicBezTo>
                <a:cubicBezTo>
                  <a:pt x="17" y="32"/>
                  <a:pt x="16" y="32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3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7" y="30"/>
                  <a:pt x="21" y="28"/>
                  <a:pt x="23" y="25"/>
                </a:cubicBezTo>
                <a:cubicBezTo>
                  <a:pt x="24" y="26"/>
                  <a:pt x="24" y="26"/>
                  <a:pt x="24" y="27"/>
                </a:cubicBezTo>
                <a:close/>
                <a:moveTo>
                  <a:pt x="28" y="18"/>
                </a:moveTo>
                <a:cubicBezTo>
                  <a:pt x="30" y="17"/>
                  <a:pt x="33" y="16"/>
                  <a:pt x="35" y="14"/>
                </a:cubicBezTo>
                <a:cubicBezTo>
                  <a:pt x="36" y="13"/>
                  <a:pt x="38" y="13"/>
                  <a:pt x="40" y="12"/>
                </a:cubicBezTo>
                <a:cubicBezTo>
                  <a:pt x="39" y="12"/>
                  <a:pt x="37" y="14"/>
                  <a:pt x="36" y="15"/>
                </a:cubicBezTo>
                <a:cubicBezTo>
                  <a:pt x="33" y="17"/>
                  <a:pt x="30" y="19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46" y="15"/>
                </a:moveTo>
                <a:cubicBezTo>
                  <a:pt x="47" y="15"/>
                  <a:pt x="47" y="16"/>
                  <a:pt x="47" y="16"/>
                </a:cubicBezTo>
                <a:cubicBezTo>
                  <a:pt x="44" y="18"/>
                  <a:pt x="40" y="20"/>
                  <a:pt x="36" y="22"/>
                </a:cubicBezTo>
                <a:cubicBezTo>
                  <a:pt x="34" y="24"/>
                  <a:pt x="30" y="25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31" y="25"/>
                  <a:pt x="34" y="23"/>
                  <a:pt x="37" y="21"/>
                </a:cubicBezTo>
                <a:cubicBezTo>
                  <a:pt x="39" y="19"/>
                  <a:pt x="41" y="18"/>
                  <a:pt x="43" y="17"/>
                </a:cubicBezTo>
                <a:cubicBezTo>
                  <a:pt x="43" y="17"/>
                  <a:pt x="43" y="16"/>
                  <a:pt x="44" y="16"/>
                </a:cubicBezTo>
                <a:cubicBezTo>
                  <a:pt x="45" y="16"/>
                  <a:pt x="46" y="15"/>
                  <a:pt x="46" y="15"/>
                </a:cubicBezTo>
                <a:close/>
                <a:moveTo>
                  <a:pt x="64" y="6"/>
                </a:moveTo>
                <a:cubicBezTo>
                  <a:pt x="64" y="6"/>
                  <a:pt x="64" y="6"/>
                  <a:pt x="64" y="6"/>
                </a:cubicBezTo>
                <a:cubicBezTo>
                  <a:pt x="60" y="8"/>
                  <a:pt x="56" y="11"/>
                  <a:pt x="51" y="13"/>
                </a:cubicBezTo>
                <a:cubicBezTo>
                  <a:pt x="51" y="12"/>
                  <a:pt x="51" y="12"/>
                  <a:pt x="52" y="12"/>
                </a:cubicBezTo>
                <a:cubicBezTo>
                  <a:pt x="53" y="11"/>
                  <a:pt x="54" y="10"/>
                  <a:pt x="56" y="9"/>
                </a:cubicBezTo>
                <a:cubicBezTo>
                  <a:pt x="58" y="7"/>
                  <a:pt x="60" y="6"/>
                  <a:pt x="62" y="5"/>
                </a:cubicBezTo>
                <a:cubicBezTo>
                  <a:pt x="63" y="5"/>
                  <a:pt x="63" y="6"/>
                  <a:pt x="64" y="6"/>
                </a:cubicBezTo>
                <a:close/>
                <a:moveTo>
                  <a:pt x="66" y="8"/>
                </a:moveTo>
                <a:cubicBezTo>
                  <a:pt x="56" y="14"/>
                  <a:pt x="46" y="21"/>
                  <a:pt x="35" y="27"/>
                </a:cubicBezTo>
                <a:cubicBezTo>
                  <a:pt x="25" y="33"/>
                  <a:pt x="14" y="38"/>
                  <a:pt x="4" y="45"/>
                </a:cubicBezTo>
                <a:cubicBezTo>
                  <a:pt x="4" y="46"/>
                  <a:pt x="4" y="46"/>
                  <a:pt x="4" y="46"/>
                </a:cubicBezTo>
                <a:cubicBezTo>
                  <a:pt x="14" y="39"/>
                  <a:pt x="25" y="34"/>
                  <a:pt x="36" y="28"/>
                </a:cubicBezTo>
                <a:cubicBezTo>
                  <a:pt x="41" y="25"/>
                  <a:pt x="46" y="22"/>
                  <a:pt x="51" y="19"/>
                </a:cubicBezTo>
                <a:cubicBezTo>
                  <a:pt x="56" y="16"/>
                  <a:pt x="62" y="13"/>
                  <a:pt x="65" y="9"/>
                </a:cubicBezTo>
                <a:cubicBezTo>
                  <a:pt x="61" y="13"/>
                  <a:pt x="56" y="16"/>
                  <a:pt x="51" y="19"/>
                </a:cubicBezTo>
                <a:cubicBezTo>
                  <a:pt x="45" y="22"/>
                  <a:pt x="40" y="26"/>
                  <a:pt x="34" y="29"/>
                </a:cubicBezTo>
                <a:cubicBezTo>
                  <a:pt x="29" y="32"/>
                  <a:pt x="23" y="36"/>
                  <a:pt x="17" y="39"/>
                </a:cubicBezTo>
                <a:cubicBezTo>
                  <a:pt x="13" y="42"/>
                  <a:pt x="8" y="45"/>
                  <a:pt x="4" y="48"/>
                </a:cubicBezTo>
                <a:cubicBezTo>
                  <a:pt x="4" y="47"/>
                  <a:pt x="3" y="47"/>
                  <a:pt x="3" y="46"/>
                </a:cubicBezTo>
                <a:cubicBezTo>
                  <a:pt x="3" y="46"/>
                  <a:pt x="3" y="46"/>
                  <a:pt x="3" y="46"/>
                </a:cubicBezTo>
                <a:cubicBezTo>
                  <a:pt x="12" y="38"/>
                  <a:pt x="24" y="33"/>
                  <a:pt x="34" y="27"/>
                </a:cubicBezTo>
                <a:cubicBezTo>
                  <a:pt x="40" y="23"/>
                  <a:pt x="45" y="20"/>
                  <a:pt x="51" y="16"/>
                </a:cubicBezTo>
                <a:cubicBezTo>
                  <a:pt x="56" y="13"/>
                  <a:pt x="61" y="10"/>
                  <a:pt x="65" y="7"/>
                </a:cubicBezTo>
                <a:cubicBezTo>
                  <a:pt x="65" y="7"/>
                  <a:pt x="66" y="8"/>
                  <a:pt x="66" y="8"/>
                </a:cubicBezTo>
                <a:close/>
                <a:moveTo>
                  <a:pt x="68" y="11"/>
                </a:moveTo>
                <a:cubicBezTo>
                  <a:pt x="63" y="14"/>
                  <a:pt x="59" y="17"/>
                  <a:pt x="55" y="19"/>
                </a:cubicBezTo>
                <a:cubicBezTo>
                  <a:pt x="49" y="23"/>
                  <a:pt x="43" y="26"/>
                  <a:pt x="38" y="29"/>
                </a:cubicBezTo>
                <a:cubicBezTo>
                  <a:pt x="32" y="32"/>
                  <a:pt x="27" y="35"/>
                  <a:pt x="21" y="38"/>
                </a:cubicBezTo>
                <a:cubicBezTo>
                  <a:pt x="19" y="39"/>
                  <a:pt x="16" y="41"/>
                  <a:pt x="13" y="42"/>
                </a:cubicBezTo>
                <a:cubicBezTo>
                  <a:pt x="13" y="43"/>
                  <a:pt x="13" y="43"/>
                  <a:pt x="12" y="43"/>
                </a:cubicBezTo>
                <a:cubicBezTo>
                  <a:pt x="21" y="38"/>
                  <a:pt x="29" y="33"/>
                  <a:pt x="38" y="28"/>
                </a:cubicBezTo>
                <a:cubicBezTo>
                  <a:pt x="47" y="22"/>
                  <a:pt x="58" y="17"/>
                  <a:pt x="67" y="9"/>
                </a:cubicBezTo>
                <a:cubicBezTo>
                  <a:pt x="67" y="10"/>
                  <a:pt x="67" y="11"/>
                  <a:pt x="68" y="11"/>
                </a:cubicBezTo>
                <a:close/>
                <a:moveTo>
                  <a:pt x="80" y="8"/>
                </a:moveTo>
                <a:cubicBezTo>
                  <a:pt x="81" y="8"/>
                  <a:pt x="85" y="5"/>
                  <a:pt x="84" y="6"/>
                </a:cubicBezTo>
                <a:cubicBezTo>
                  <a:pt x="83" y="7"/>
                  <a:pt x="81" y="8"/>
                  <a:pt x="79" y="9"/>
                </a:cubicBezTo>
                <a:cubicBezTo>
                  <a:pt x="76" y="12"/>
                  <a:pt x="72" y="14"/>
                  <a:pt x="69" y="17"/>
                </a:cubicBezTo>
                <a:cubicBezTo>
                  <a:pt x="62" y="21"/>
                  <a:pt x="55" y="25"/>
                  <a:pt x="48" y="29"/>
                </a:cubicBezTo>
                <a:cubicBezTo>
                  <a:pt x="41" y="32"/>
                  <a:pt x="34" y="36"/>
                  <a:pt x="28" y="40"/>
                </a:cubicBezTo>
                <a:cubicBezTo>
                  <a:pt x="21" y="44"/>
                  <a:pt x="16" y="49"/>
                  <a:pt x="9" y="52"/>
                </a:cubicBezTo>
                <a:cubicBezTo>
                  <a:pt x="8" y="52"/>
                  <a:pt x="8" y="51"/>
                  <a:pt x="7" y="51"/>
                </a:cubicBezTo>
                <a:cubicBezTo>
                  <a:pt x="12" y="49"/>
                  <a:pt x="17" y="45"/>
                  <a:pt x="22" y="43"/>
                </a:cubicBezTo>
                <a:cubicBezTo>
                  <a:pt x="28" y="39"/>
                  <a:pt x="35" y="35"/>
                  <a:pt x="42" y="32"/>
                </a:cubicBezTo>
                <a:cubicBezTo>
                  <a:pt x="49" y="28"/>
                  <a:pt x="56" y="24"/>
                  <a:pt x="63" y="20"/>
                </a:cubicBezTo>
                <a:cubicBezTo>
                  <a:pt x="69" y="16"/>
                  <a:pt x="74" y="12"/>
                  <a:pt x="80" y="8"/>
                </a:cubicBezTo>
                <a:close/>
                <a:moveTo>
                  <a:pt x="90" y="8"/>
                </a:moveTo>
                <a:cubicBezTo>
                  <a:pt x="80" y="13"/>
                  <a:pt x="71" y="19"/>
                  <a:pt x="62" y="25"/>
                </a:cubicBezTo>
                <a:cubicBezTo>
                  <a:pt x="60" y="26"/>
                  <a:pt x="59" y="27"/>
                  <a:pt x="57" y="28"/>
                </a:cubicBezTo>
                <a:cubicBezTo>
                  <a:pt x="56" y="28"/>
                  <a:pt x="55" y="29"/>
                  <a:pt x="53" y="30"/>
                </a:cubicBezTo>
                <a:cubicBezTo>
                  <a:pt x="41" y="36"/>
                  <a:pt x="28" y="43"/>
                  <a:pt x="15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9" y="47"/>
                  <a:pt x="22" y="45"/>
                  <a:pt x="25" y="43"/>
                </a:cubicBezTo>
                <a:cubicBezTo>
                  <a:pt x="31" y="39"/>
                  <a:pt x="38" y="35"/>
                  <a:pt x="45" y="31"/>
                </a:cubicBezTo>
                <a:cubicBezTo>
                  <a:pt x="59" y="23"/>
                  <a:pt x="73" y="15"/>
                  <a:pt x="86" y="6"/>
                </a:cubicBezTo>
                <a:cubicBezTo>
                  <a:pt x="87" y="6"/>
                  <a:pt x="89" y="7"/>
                  <a:pt x="90" y="8"/>
                </a:cubicBezTo>
                <a:close/>
                <a:moveTo>
                  <a:pt x="92" y="16"/>
                </a:moveTo>
                <a:cubicBezTo>
                  <a:pt x="92" y="16"/>
                  <a:pt x="92" y="16"/>
                  <a:pt x="93" y="16"/>
                </a:cubicBezTo>
                <a:cubicBezTo>
                  <a:pt x="92" y="17"/>
                  <a:pt x="91" y="17"/>
                  <a:pt x="91" y="18"/>
                </a:cubicBezTo>
                <a:cubicBezTo>
                  <a:pt x="91" y="18"/>
                  <a:pt x="90" y="18"/>
                  <a:pt x="90" y="18"/>
                </a:cubicBezTo>
                <a:cubicBezTo>
                  <a:pt x="88" y="20"/>
                  <a:pt x="85" y="21"/>
                  <a:pt x="82" y="22"/>
                </a:cubicBezTo>
                <a:cubicBezTo>
                  <a:pt x="75" y="26"/>
                  <a:pt x="69" y="30"/>
                  <a:pt x="62" y="33"/>
                </a:cubicBezTo>
                <a:cubicBezTo>
                  <a:pt x="49" y="40"/>
                  <a:pt x="35" y="46"/>
                  <a:pt x="23" y="54"/>
                </a:cubicBezTo>
                <a:cubicBezTo>
                  <a:pt x="20" y="55"/>
                  <a:pt x="18" y="57"/>
                  <a:pt x="16" y="58"/>
                </a:cubicBezTo>
                <a:cubicBezTo>
                  <a:pt x="15" y="59"/>
                  <a:pt x="14" y="60"/>
                  <a:pt x="13" y="61"/>
                </a:cubicBezTo>
                <a:cubicBezTo>
                  <a:pt x="14" y="59"/>
                  <a:pt x="16" y="58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9" y="56"/>
                  <a:pt x="19" y="55"/>
                </a:cubicBezTo>
                <a:cubicBezTo>
                  <a:pt x="22" y="53"/>
                  <a:pt x="25" y="51"/>
                  <a:pt x="29" y="48"/>
                </a:cubicBezTo>
                <a:cubicBezTo>
                  <a:pt x="38" y="43"/>
                  <a:pt x="47" y="37"/>
                  <a:pt x="57" y="32"/>
                </a:cubicBezTo>
                <a:cubicBezTo>
                  <a:pt x="69" y="26"/>
                  <a:pt x="81" y="20"/>
                  <a:pt x="92" y="13"/>
                </a:cubicBezTo>
                <a:cubicBezTo>
                  <a:pt x="92" y="14"/>
                  <a:pt x="92" y="15"/>
                  <a:pt x="92" y="16"/>
                </a:cubicBezTo>
                <a:close/>
                <a:moveTo>
                  <a:pt x="16" y="63"/>
                </a:moveTo>
                <a:cubicBezTo>
                  <a:pt x="23" y="58"/>
                  <a:pt x="31" y="55"/>
                  <a:pt x="39" y="51"/>
                </a:cubicBezTo>
                <a:cubicBezTo>
                  <a:pt x="47" y="46"/>
                  <a:pt x="55" y="42"/>
                  <a:pt x="63" y="38"/>
                </a:cubicBezTo>
                <a:cubicBezTo>
                  <a:pt x="71" y="34"/>
                  <a:pt x="79" y="30"/>
                  <a:pt x="86" y="27"/>
                </a:cubicBezTo>
                <a:cubicBezTo>
                  <a:pt x="92" y="24"/>
                  <a:pt x="97" y="20"/>
                  <a:pt x="103" y="17"/>
                </a:cubicBezTo>
                <a:cubicBezTo>
                  <a:pt x="102" y="18"/>
                  <a:pt x="101" y="19"/>
                  <a:pt x="100" y="20"/>
                </a:cubicBezTo>
                <a:cubicBezTo>
                  <a:pt x="96" y="22"/>
                  <a:pt x="92" y="24"/>
                  <a:pt x="88" y="26"/>
                </a:cubicBezTo>
                <a:cubicBezTo>
                  <a:pt x="79" y="31"/>
                  <a:pt x="70" y="36"/>
                  <a:pt x="60" y="40"/>
                </a:cubicBezTo>
                <a:cubicBezTo>
                  <a:pt x="51" y="45"/>
                  <a:pt x="42" y="50"/>
                  <a:pt x="33" y="55"/>
                </a:cubicBezTo>
                <a:cubicBezTo>
                  <a:pt x="26" y="59"/>
                  <a:pt x="18" y="63"/>
                  <a:pt x="12" y="68"/>
                </a:cubicBezTo>
                <a:cubicBezTo>
                  <a:pt x="12" y="68"/>
                  <a:pt x="12" y="67"/>
                  <a:pt x="11" y="67"/>
                </a:cubicBezTo>
                <a:cubicBezTo>
                  <a:pt x="12" y="66"/>
                  <a:pt x="13" y="66"/>
                  <a:pt x="14" y="65"/>
                </a:cubicBezTo>
                <a:cubicBezTo>
                  <a:pt x="15" y="64"/>
                  <a:pt x="15" y="64"/>
                  <a:pt x="16" y="63"/>
                </a:cubicBezTo>
                <a:close/>
                <a:moveTo>
                  <a:pt x="15" y="70"/>
                </a:moveTo>
                <a:cubicBezTo>
                  <a:pt x="15" y="70"/>
                  <a:pt x="14" y="69"/>
                  <a:pt x="13" y="69"/>
                </a:cubicBezTo>
                <a:cubicBezTo>
                  <a:pt x="19" y="63"/>
                  <a:pt x="28" y="60"/>
                  <a:pt x="35" y="56"/>
                </a:cubicBezTo>
                <a:cubicBezTo>
                  <a:pt x="44" y="52"/>
                  <a:pt x="53" y="48"/>
                  <a:pt x="62" y="44"/>
                </a:cubicBezTo>
                <a:cubicBezTo>
                  <a:pt x="70" y="39"/>
                  <a:pt x="79" y="35"/>
                  <a:pt x="88" y="31"/>
                </a:cubicBezTo>
                <a:cubicBezTo>
                  <a:pt x="92" y="29"/>
                  <a:pt x="97" y="28"/>
                  <a:pt x="101" y="25"/>
                </a:cubicBezTo>
                <a:cubicBezTo>
                  <a:pt x="104" y="24"/>
                  <a:pt x="108" y="22"/>
                  <a:pt x="111" y="19"/>
                </a:cubicBezTo>
                <a:cubicBezTo>
                  <a:pt x="105" y="25"/>
                  <a:pt x="95" y="28"/>
                  <a:pt x="87" y="32"/>
                </a:cubicBezTo>
                <a:cubicBezTo>
                  <a:pt x="78" y="36"/>
                  <a:pt x="70" y="41"/>
                  <a:pt x="61" y="45"/>
                </a:cubicBezTo>
                <a:cubicBezTo>
                  <a:pt x="45" y="53"/>
                  <a:pt x="30" y="60"/>
                  <a:pt x="15" y="70"/>
                </a:cubicBezTo>
                <a:close/>
                <a:moveTo>
                  <a:pt x="13" y="64"/>
                </a:moveTo>
                <a:cubicBezTo>
                  <a:pt x="12" y="65"/>
                  <a:pt x="12" y="65"/>
                  <a:pt x="12" y="66"/>
                </a:cubicBezTo>
                <a:cubicBezTo>
                  <a:pt x="12" y="66"/>
                  <a:pt x="11" y="66"/>
                  <a:pt x="11" y="66"/>
                </a:cubicBezTo>
                <a:cubicBezTo>
                  <a:pt x="11" y="66"/>
                  <a:pt x="11" y="65"/>
                  <a:pt x="11" y="64"/>
                </a:cubicBezTo>
                <a:cubicBezTo>
                  <a:pt x="16" y="59"/>
                  <a:pt x="22" y="55"/>
                  <a:pt x="29" y="51"/>
                </a:cubicBezTo>
                <a:cubicBezTo>
                  <a:pt x="37" y="47"/>
                  <a:pt x="44" y="42"/>
                  <a:pt x="53" y="38"/>
                </a:cubicBezTo>
                <a:cubicBezTo>
                  <a:pt x="60" y="35"/>
                  <a:pt x="67" y="31"/>
                  <a:pt x="75" y="27"/>
                </a:cubicBezTo>
                <a:cubicBezTo>
                  <a:pt x="75" y="27"/>
                  <a:pt x="76" y="27"/>
                  <a:pt x="77" y="26"/>
                </a:cubicBezTo>
                <a:cubicBezTo>
                  <a:pt x="76" y="27"/>
                  <a:pt x="75" y="27"/>
                  <a:pt x="74" y="28"/>
                </a:cubicBezTo>
                <a:cubicBezTo>
                  <a:pt x="66" y="33"/>
                  <a:pt x="58" y="37"/>
                  <a:pt x="49" y="41"/>
                </a:cubicBezTo>
                <a:cubicBezTo>
                  <a:pt x="42" y="45"/>
                  <a:pt x="34" y="49"/>
                  <a:pt x="27" y="54"/>
                </a:cubicBezTo>
                <a:cubicBezTo>
                  <a:pt x="24" y="56"/>
                  <a:pt x="21" y="59"/>
                  <a:pt x="17" y="61"/>
                </a:cubicBezTo>
                <a:cubicBezTo>
                  <a:pt x="16" y="62"/>
                  <a:pt x="15" y="63"/>
                  <a:pt x="13" y="64"/>
                </a:cubicBezTo>
                <a:close/>
                <a:moveTo>
                  <a:pt x="41" y="37"/>
                </a:moveTo>
                <a:cubicBezTo>
                  <a:pt x="32" y="42"/>
                  <a:pt x="24" y="48"/>
                  <a:pt x="15" y="53"/>
                </a:cubicBezTo>
                <a:cubicBezTo>
                  <a:pt x="13" y="53"/>
                  <a:pt x="12" y="53"/>
                  <a:pt x="10" y="52"/>
                </a:cubicBezTo>
                <a:cubicBezTo>
                  <a:pt x="21" y="48"/>
                  <a:pt x="31" y="42"/>
                  <a:pt x="41" y="37"/>
                </a:cubicBezTo>
                <a:close/>
                <a:moveTo>
                  <a:pt x="19" y="55"/>
                </a:moveTo>
                <a:cubicBezTo>
                  <a:pt x="19" y="54"/>
                  <a:pt x="19" y="54"/>
                  <a:pt x="19" y="54"/>
                </a:cubicBezTo>
                <a:cubicBezTo>
                  <a:pt x="19" y="54"/>
                  <a:pt x="18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22" y="51"/>
                  <a:pt x="27" y="48"/>
                  <a:pt x="31" y="45"/>
                </a:cubicBezTo>
                <a:cubicBezTo>
                  <a:pt x="36" y="42"/>
                  <a:pt x="40" y="40"/>
                  <a:pt x="45" y="38"/>
                </a:cubicBezTo>
                <a:cubicBezTo>
                  <a:pt x="36" y="43"/>
                  <a:pt x="26" y="48"/>
                  <a:pt x="19" y="55"/>
                </a:cubicBezTo>
                <a:close/>
                <a:moveTo>
                  <a:pt x="67" y="26"/>
                </a:moveTo>
                <a:cubicBezTo>
                  <a:pt x="67" y="26"/>
                  <a:pt x="67" y="26"/>
                  <a:pt x="67" y="26"/>
                </a:cubicBezTo>
                <a:cubicBezTo>
                  <a:pt x="73" y="23"/>
                  <a:pt x="79" y="20"/>
                  <a:pt x="84" y="16"/>
                </a:cubicBezTo>
                <a:cubicBezTo>
                  <a:pt x="85" y="15"/>
                  <a:pt x="87" y="15"/>
                  <a:pt x="88" y="14"/>
                </a:cubicBezTo>
                <a:cubicBezTo>
                  <a:pt x="88" y="14"/>
                  <a:pt x="94" y="11"/>
                  <a:pt x="90" y="14"/>
                </a:cubicBezTo>
                <a:cubicBezTo>
                  <a:pt x="86" y="16"/>
                  <a:pt x="83" y="18"/>
                  <a:pt x="79" y="20"/>
                </a:cubicBezTo>
                <a:cubicBezTo>
                  <a:pt x="75" y="22"/>
                  <a:pt x="71" y="24"/>
                  <a:pt x="67" y="26"/>
                </a:cubicBezTo>
                <a:close/>
                <a:moveTo>
                  <a:pt x="75" y="21"/>
                </a:moveTo>
                <a:cubicBezTo>
                  <a:pt x="68" y="25"/>
                  <a:pt x="61" y="29"/>
                  <a:pt x="55" y="32"/>
                </a:cubicBezTo>
                <a:cubicBezTo>
                  <a:pt x="49" y="35"/>
                  <a:pt x="44" y="37"/>
                  <a:pt x="39" y="40"/>
                </a:cubicBezTo>
                <a:cubicBezTo>
                  <a:pt x="31" y="44"/>
                  <a:pt x="24" y="48"/>
                  <a:pt x="16" y="53"/>
                </a:cubicBezTo>
                <a:cubicBezTo>
                  <a:pt x="25" y="48"/>
                  <a:pt x="33" y="42"/>
                  <a:pt x="42" y="37"/>
                </a:cubicBezTo>
                <a:cubicBezTo>
                  <a:pt x="51" y="32"/>
                  <a:pt x="60" y="27"/>
                  <a:pt x="69" y="22"/>
                </a:cubicBezTo>
                <a:cubicBezTo>
                  <a:pt x="76" y="18"/>
                  <a:pt x="84" y="14"/>
                  <a:pt x="90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1" y="9"/>
                  <a:pt x="92" y="10"/>
                  <a:pt x="92" y="12"/>
                </a:cubicBezTo>
                <a:cubicBezTo>
                  <a:pt x="86" y="13"/>
                  <a:pt x="80" y="18"/>
                  <a:pt x="75" y="21"/>
                </a:cubicBezTo>
                <a:close/>
                <a:moveTo>
                  <a:pt x="76" y="17"/>
                </a:moveTo>
                <a:cubicBezTo>
                  <a:pt x="80" y="15"/>
                  <a:pt x="83" y="12"/>
                  <a:pt x="87" y="10"/>
                </a:cubicBezTo>
                <a:cubicBezTo>
                  <a:pt x="87" y="10"/>
                  <a:pt x="87" y="10"/>
                  <a:pt x="88" y="10"/>
                </a:cubicBezTo>
                <a:cubicBezTo>
                  <a:pt x="88" y="10"/>
                  <a:pt x="88" y="10"/>
                  <a:pt x="87" y="10"/>
                </a:cubicBezTo>
                <a:cubicBezTo>
                  <a:pt x="86" y="11"/>
                  <a:pt x="84" y="12"/>
                  <a:pt x="83" y="13"/>
                </a:cubicBezTo>
                <a:cubicBezTo>
                  <a:pt x="80" y="15"/>
                  <a:pt x="78" y="16"/>
                  <a:pt x="76" y="17"/>
                </a:cubicBezTo>
                <a:close/>
                <a:moveTo>
                  <a:pt x="5" y="49"/>
                </a:moveTo>
                <a:cubicBezTo>
                  <a:pt x="15" y="42"/>
                  <a:pt x="27" y="36"/>
                  <a:pt x="38" y="30"/>
                </a:cubicBezTo>
                <a:cubicBezTo>
                  <a:pt x="40" y="28"/>
                  <a:pt x="42" y="27"/>
                  <a:pt x="44" y="26"/>
                </a:cubicBezTo>
                <a:cubicBezTo>
                  <a:pt x="41" y="28"/>
                  <a:pt x="38" y="29"/>
                  <a:pt x="35" y="31"/>
                </a:cubicBezTo>
                <a:cubicBezTo>
                  <a:pt x="25" y="36"/>
                  <a:pt x="15" y="43"/>
                  <a:pt x="6" y="50"/>
                </a:cubicBezTo>
                <a:cubicBezTo>
                  <a:pt x="6" y="50"/>
                  <a:pt x="5" y="49"/>
                  <a:pt x="5" y="49"/>
                </a:cubicBezTo>
                <a:close/>
                <a:moveTo>
                  <a:pt x="3" y="43"/>
                </a:moveTo>
                <a:cubicBezTo>
                  <a:pt x="7" y="41"/>
                  <a:pt x="10" y="38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5" y="36"/>
                  <a:pt x="16" y="35"/>
                  <a:pt x="16" y="34"/>
                </a:cubicBezTo>
                <a:cubicBezTo>
                  <a:pt x="18" y="33"/>
                  <a:pt x="20" y="32"/>
                  <a:pt x="22" y="31"/>
                </a:cubicBezTo>
                <a:cubicBezTo>
                  <a:pt x="24" y="30"/>
                  <a:pt x="25" y="29"/>
                  <a:pt x="26" y="29"/>
                </a:cubicBezTo>
                <a:cubicBezTo>
                  <a:pt x="27" y="29"/>
                  <a:pt x="27" y="28"/>
                  <a:pt x="27" y="28"/>
                </a:cubicBezTo>
                <a:cubicBezTo>
                  <a:pt x="31" y="26"/>
                  <a:pt x="34" y="25"/>
                  <a:pt x="37" y="23"/>
                </a:cubicBezTo>
                <a:cubicBezTo>
                  <a:pt x="40" y="20"/>
                  <a:pt x="44" y="19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3" y="20"/>
                  <a:pt x="38" y="24"/>
                  <a:pt x="32" y="27"/>
                </a:cubicBezTo>
                <a:cubicBezTo>
                  <a:pt x="23" y="33"/>
                  <a:pt x="12" y="38"/>
                  <a:pt x="3" y="45"/>
                </a:cubicBezTo>
                <a:cubicBezTo>
                  <a:pt x="3" y="44"/>
                  <a:pt x="3" y="44"/>
                  <a:pt x="3" y="43"/>
                </a:cubicBezTo>
                <a:close/>
                <a:moveTo>
                  <a:pt x="16" y="33"/>
                </a:moveTo>
                <a:cubicBezTo>
                  <a:pt x="16" y="33"/>
                  <a:pt x="16" y="33"/>
                  <a:pt x="16" y="33"/>
                </a:cubicBezTo>
                <a:cubicBezTo>
                  <a:pt x="17" y="33"/>
                  <a:pt x="18" y="32"/>
                  <a:pt x="18" y="31"/>
                </a:cubicBezTo>
                <a:cubicBezTo>
                  <a:pt x="20" y="31"/>
                  <a:pt x="21" y="30"/>
                  <a:pt x="22" y="29"/>
                </a:cubicBezTo>
                <a:cubicBezTo>
                  <a:pt x="22" y="29"/>
                  <a:pt x="23" y="29"/>
                  <a:pt x="23" y="29"/>
                </a:cubicBezTo>
                <a:cubicBezTo>
                  <a:pt x="21" y="30"/>
                  <a:pt x="18" y="32"/>
                  <a:pt x="16" y="33"/>
                </a:cubicBezTo>
                <a:close/>
                <a:moveTo>
                  <a:pt x="51" y="14"/>
                </a:moveTo>
                <a:cubicBezTo>
                  <a:pt x="55" y="12"/>
                  <a:pt x="58" y="10"/>
                  <a:pt x="62" y="8"/>
                </a:cubicBezTo>
                <a:cubicBezTo>
                  <a:pt x="58" y="11"/>
                  <a:pt x="54" y="13"/>
                  <a:pt x="50" y="16"/>
                </a:cubicBezTo>
                <a:cubicBezTo>
                  <a:pt x="51" y="15"/>
                  <a:pt x="51" y="15"/>
                  <a:pt x="51" y="15"/>
                </a:cubicBezTo>
                <a:cubicBezTo>
                  <a:pt x="51" y="15"/>
                  <a:pt x="51" y="14"/>
                  <a:pt x="51" y="14"/>
                </a:cubicBezTo>
                <a:close/>
                <a:moveTo>
                  <a:pt x="28" y="26"/>
                </a:moveTo>
                <a:cubicBezTo>
                  <a:pt x="28" y="25"/>
                  <a:pt x="28" y="24"/>
                  <a:pt x="28" y="24"/>
                </a:cubicBezTo>
                <a:cubicBezTo>
                  <a:pt x="31" y="21"/>
                  <a:pt x="35" y="20"/>
                  <a:pt x="39" y="18"/>
                </a:cubicBezTo>
                <a:cubicBezTo>
                  <a:pt x="35" y="20"/>
                  <a:pt x="31" y="23"/>
                  <a:pt x="28" y="26"/>
                </a:cubicBezTo>
                <a:close/>
                <a:moveTo>
                  <a:pt x="10" y="31"/>
                </a:moveTo>
                <a:cubicBezTo>
                  <a:pt x="10" y="30"/>
                  <a:pt x="9" y="30"/>
                  <a:pt x="9" y="29"/>
                </a:cubicBezTo>
                <a:cubicBezTo>
                  <a:pt x="12" y="28"/>
                  <a:pt x="14" y="25"/>
                  <a:pt x="17" y="23"/>
                </a:cubicBezTo>
                <a:cubicBezTo>
                  <a:pt x="21" y="21"/>
                  <a:pt x="19" y="22"/>
                  <a:pt x="17" y="24"/>
                </a:cubicBezTo>
                <a:cubicBezTo>
                  <a:pt x="14" y="26"/>
                  <a:pt x="12" y="28"/>
                  <a:pt x="10" y="30"/>
                </a:cubicBezTo>
                <a:cubicBezTo>
                  <a:pt x="10" y="30"/>
                  <a:pt x="10" y="30"/>
                  <a:pt x="10" y="31"/>
                </a:cubicBezTo>
                <a:close/>
                <a:moveTo>
                  <a:pt x="10" y="28"/>
                </a:moveTo>
                <a:cubicBezTo>
                  <a:pt x="9" y="27"/>
                  <a:pt x="9" y="27"/>
                  <a:pt x="10" y="26"/>
                </a:cubicBezTo>
                <a:cubicBezTo>
                  <a:pt x="11" y="26"/>
                  <a:pt x="12" y="25"/>
                  <a:pt x="12" y="25"/>
                </a:cubicBezTo>
                <a:cubicBezTo>
                  <a:pt x="14" y="23"/>
                  <a:pt x="16" y="21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20"/>
                  <a:pt x="19" y="20"/>
                  <a:pt x="20" y="21"/>
                </a:cubicBezTo>
                <a:cubicBezTo>
                  <a:pt x="16" y="23"/>
                  <a:pt x="13" y="26"/>
                  <a:pt x="10" y="28"/>
                </a:cubicBezTo>
                <a:close/>
                <a:moveTo>
                  <a:pt x="7" y="26"/>
                </a:moveTo>
                <a:cubicBezTo>
                  <a:pt x="10" y="25"/>
                  <a:pt x="13" y="22"/>
                  <a:pt x="17" y="20"/>
                </a:cubicBezTo>
                <a:cubicBezTo>
                  <a:pt x="14" y="22"/>
                  <a:pt x="10" y="25"/>
                  <a:pt x="8" y="28"/>
                </a:cubicBezTo>
                <a:cubicBezTo>
                  <a:pt x="7" y="28"/>
                  <a:pt x="7" y="27"/>
                  <a:pt x="7" y="26"/>
                </a:cubicBezTo>
                <a:close/>
                <a:moveTo>
                  <a:pt x="13" y="35"/>
                </a:moveTo>
                <a:cubicBezTo>
                  <a:pt x="10" y="37"/>
                  <a:pt x="6" y="40"/>
                  <a:pt x="3" y="42"/>
                </a:cubicBezTo>
                <a:cubicBezTo>
                  <a:pt x="4" y="38"/>
                  <a:pt x="9" y="35"/>
                  <a:pt x="13" y="35"/>
                </a:cubicBezTo>
                <a:close/>
                <a:moveTo>
                  <a:pt x="15" y="57"/>
                </a:moveTo>
                <a:cubicBezTo>
                  <a:pt x="14" y="59"/>
                  <a:pt x="12" y="60"/>
                  <a:pt x="11" y="62"/>
                </a:cubicBezTo>
                <a:cubicBezTo>
                  <a:pt x="11" y="62"/>
                  <a:pt x="11" y="61"/>
                  <a:pt x="12" y="61"/>
                </a:cubicBezTo>
                <a:cubicBezTo>
                  <a:pt x="12" y="60"/>
                  <a:pt x="14" y="58"/>
                  <a:pt x="15" y="57"/>
                </a:cubicBezTo>
                <a:close/>
                <a:moveTo>
                  <a:pt x="19" y="71"/>
                </a:moveTo>
                <a:cubicBezTo>
                  <a:pt x="24" y="67"/>
                  <a:pt x="32" y="65"/>
                  <a:pt x="39" y="61"/>
                </a:cubicBezTo>
                <a:cubicBezTo>
                  <a:pt x="46" y="57"/>
                  <a:pt x="54" y="53"/>
                  <a:pt x="62" y="50"/>
                </a:cubicBezTo>
                <a:cubicBezTo>
                  <a:pt x="70" y="46"/>
                  <a:pt x="78" y="42"/>
                  <a:pt x="86" y="39"/>
                </a:cubicBezTo>
                <a:cubicBezTo>
                  <a:pt x="94" y="35"/>
                  <a:pt x="102" y="31"/>
                  <a:pt x="109" y="28"/>
                </a:cubicBezTo>
                <a:cubicBezTo>
                  <a:pt x="111" y="27"/>
                  <a:pt x="112" y="27"/>
                  <a:pt x="110" y="28"/>
                </a:cubicBezTo>
                <a:cubicBezTo>
                  <a:pt x="108" y="29"/>
                  <a:pt x="106" y="30"/>
                  <a:pt x="104" y="31"/>
                </a:cubicBezTo>
                <a:cubicBezTo>
                  <a:pt x="101" y="33"/>
                  <a:pt x="97" y="35"/>
                  <a:pt x="94" y="37"/>
                </a:cubicBezTo>
                <a:cubicBezTo>
                  <a:pt x="86" y="40"/>
                  <a:pt x="79" y="44"/>
                  <a:pt x="72" y="48"/>
                </a:cubicBezTo>
                <a:cubicBezTo>
                  <a:pt x="64" y="52"/>
                  <a:pt x="57" y="55"/>
                  <a:pt x="50" y="59"/>
                </a:cubicBezTo>
                <a:cubicBezTo>
                  <a:pt x="42" y="63"/>
                  <a:pt x="34" y="67"/>
                  <a:pt x="27" y="72"/>
                </a:cubicBezTo>
                <a:cubicBezTo>
                  <a:pt x="24" y="72"/>
                  <a:pt x="21" y="72"/>
                  <a:pt x="19" y="71"/>
                </a:cubicBezTo>
                <a:close/>
                <a:moveTo>
                  <a:pt x="114" y="31"/>
                </a:moveTo>
                <a:cubicBezTo>
                  <a:pt x="112" y="32"/>
                  <a:pt x="109" y="34"/>
                  <a:pt x="107" y="36"/>
                </a:cubicBezTo>
                <a:cubicBezTo>
                  <a:pt x="100" y="40"/>
                  <a:pt x="94" y="44"/>
                  <a:pt x="87" y="47"/>
                </a:cubicBezTo>
                <a:cubicBezTo>
                  <a:pt x="73" y="53"/>
                  <a:pt x="60" y="59"/>
                  <a:pt x="47" y="65"/>
                </a:cubicBezTo>
                <a:cubicBezTo>
                  <a:pt x="45" y="66"/>
                  <a:pt x="43" y="67"/>
                  <a:pt x="42" y="68"/>
                </a:cubicBezTo>
                <a:cubicBezTo>
                  <a:pt x="40" y="69"/>
                  <a:pt x="38" y="70"/>
                  <a:pt x="36" y="71"/>
                </a:cubicBezTo>
                <a:cubicBezTo>
                  <a:pt x="36" y="70"/>
                  <a:pt x="36" y="70"/>
                  <a:pt x="36" y="70"/>
                </a:cubicBezTo>
                <a:cubicBezTo>
                  <a:pt x="39" y="69"/>
                  <a:pt x="42" y="67"/>
                  <a:pt x="45" y="66"/>
                </a:cubicBezTo>
                <a:cubicBezTo>
                  <a:pt x="52" y="62"/>
                  <a:pt x="59" y="59"/>
                  <a:pt x="66" y="56"/>
                </a:cubicBezTo>
                <a:cubicBezTo>
                  <a:pt x="80" y="49"/>
                  <a:pt x="94" y="42"/>
                  <a:pt x="107" y="35"/>
                </a:cubicBezTo>
                <a:cubicBezTo>
                  <a:pt x="110" y="34"/>
                  <a:pt x="112" y="32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lose/>
                <a:moveTo>
                  <a:pt x="126" y="36"/>
                </a:moveTo>
                <a:cubicBezTo>
                  <a:pt x="126" y="36"/>
                  <a:pt x="127" y="37"/>
                  <a:pt x="127" y="38"/>
                </a:cubicBezTo>
                <a:cubicBezTo>
                  <a:pt x="111" y="45"/>
                  <a:pt x="94" y="50"/>
                  <a:pt x="78" y="57"/>
                </a:cubicBezTo>
                <a:cubicBezTo>
                  <a:pt x="70" y="61"/>
                  <a:pt x="61" y="65"/>
                  <a:pt x="53" y="69"/>
                </a:cubicBezTo>
                <a:cubicBezTo>
                  <a:pt x="49" y="71"/>
                  <a:pt x="46" y="72"/>
                  <a:pt x="42" y="74"/>
                </a:cubicBezTo>
                <a:cubicBezTo>
                  <a:pt x="54" y="67"/>
                  <a:pt x="67" y="61"/>
                  <a:pt x="79" y="55"/>
                </a:cubicBezTo>
                <a:cubicBezTo>
                  <a:pt x="95" y="48"/>
                  <a:pt x="111" y="44"/>
                  <a:pt x="126" y="36"/>
                </a:cubicBezTo>
                <a:close/>
                <a:moveTo>
                  <a:pt x="73" y="75"/>
                </a:moveTo>
                <a:cubicBezTo>
                  <a:pt x="73" y="74"/>
                  <a:pt x="72" y="73"/>
                  <a:pt x="71" y="73"/>
                </a:cubicBezTo>
                <a:cubicBezTo>
                  <a:pt x="76" y="71"/>
                  <a:pt x="80" y="70"/>
                  <a:pt x="84" y="68"/>
                </a:cubicBezTo>
                <a:cubicBezTo>
                  <a:pt x="94" y="64"/>
                  <a:pt x="105" y="62"/>
                  <a:pt x="115" y="58"/>
                </a:cubicBezTo>
                <a:cubicBezTo>
                  <a:pt x="117" y="56"/>
                  <a:pt x="120" y="55"/>
                  <a:pt x="122" y="54"/>
                </a:cubicBezTo>
                <a:cubicBezTo>
                  <a:pt x="120" y="55"/>
                  <a:pt x="118" y="56"/>
                  <a:pt x="116" y="57"/>
                </a:cubicBezTo>
                <a:cubicBezTo>
                  <a:pt x="111" y="59"/>
                  <a:pt x="107" y="60"/>
                  <a:pt x="103" y="62"/>
                </a:cubicBezTo>
                <a:cubicBezTo>
                  <a:pt x="97" y="65"/>
                  <a:pt x="92" y="67"/>
                  <a:pt x="87" y="69"/>
                </a:cubicBezTo>
                <a:cubicBezTo>
                  <a:pt x="82" y="71"/>
                  <a:pt x="78" y="73"/>
                  <a:pt x="73" y="75"/>
                </a:cubicBezTo>
                <a:close/>
                <a:moveTo>
                  <a:pt x="51" y="75"/>
                </a:moveTo>
                <a:cubicBezTo>
                  <a:pt x="55" y="75"/>
                  <a:pt x="58" y="74"/>
                  <a:pt x="62" y="72"/>
                </a:cubicBezTo>
                <a:cubicBezTo>
                  <a:pt x="68" y="70"/>
                  <a:pt x="74" y="67"/>
                  <a:pt x="80" y="65"/>
                </a:cubicBezTo>
                <a:cubicBezTo>
                  <a:pt x="92" y="60"/>
                  <a:pt x="105" y="56"/>
                  <a:pt x="118" y="51"/>
                </a:cubicBezTo>
                <a:cubicBezTo>
                  <a:pt x="107" y="55"/>
                  <a:pt x="97" y="59"/>
                  <a:pt x="87" y="64"/>
                </a:cubicBezTo>
                <a:cubicBezTo>
                  <a:pt x="76" y="69"/>
                  <a:pt x="64" y="72"/>
                  <a:pt x="54" y="78"/>
                </a:cubicBezTo>
                <a:cubicBezTo>
                  <a:pt x="53" y="77"/>
                  <a:pt x="52" y="76"/>
                  <a:pt x="51" y="75"/>
                </a:cubicBezTo>
                <a:close/>
                <a:moveTo>
                  <a:pt x="54" y="78"/>
                </a:moveTo>
                <a:cubicBezTo>
                  <a:pt x="59" y="77"/>
                  <a:pt x="64" y="75"/>
                  <a:pt x="69" y="73"/>
                </a:cubicBezTo>
                <a:cubicBezTo>
                  <a:pt x="69" y="73"/>
                  <a:pt x="69" y="73"/>
                  <a:pt x="68" y="73"/>
                </a:cubicBezTo>
                <a:cubicBezTo>
                  <a:pt x="64" y="75"/>
                  <a:pt x="59" y="77"/>
                  <a:pt x="54" y="78"/>
                </a:cubicBezTo>
                <a:close/>
                <a:moveTo>
                  <a:pt x="108" y="59"/>
                </a:moveTo>
                <a:cubicBezTo>
                  <a:pt x="102" y="61"/>
                  <a:pt x="96" y="63"/>
                  <a:pt x="90" y="65"/>
                </a:cubicBezTo>
                <a:cubicBezTo>
                  <a:pt x="84" y="67"/>
                  <a:pt x="77" y="70"/>
                  <a:pt x="71" y="72"/>
                </a:cubicBezTo>
                <a:cubicBezTo>
                  <a:pt x="71" y="72"/>
                  <a:pt x="71" y="72"/>
                  <a:pt x="71" y="72"/>
                </a:cubicBezTo>
                <a:cubicBezTo>
                  <a:pt x="76" y="69"/>
                  <a:pt x="82" y="67"/>
                  <a:pt x="88" y="65"/>
                </a:cubicBezTo>
                <a:cubicBezTo>
                  <a:pt x="93" y="62"/>
                  <a:pt x="99" y="60"/>
                  <a:pt x="105" y="57"/>
                </a:cubicBezTo>
                <a:cubicBezTo>
                  <a:pt x="110" y="55"/>
                  <a:pt x="116" y="54"/>
                  <a:pt x="120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2" y="51"/>
                  <a:pt x="122" y="52"/>
                  <a:pt x="123" y="53"/>
                </a:cubicBezTo>
                <a:cubicBezTo>
                  <a:pt x="118" y="54"/>
                  <a:pt x="113" y="57"/>
                  <a:pt x="108" y="59"/>
                </a:cubicBezTo>
                <a:close/>
                <a:moveTo>
                  <a:pt x="120" y="48"/>
                </a:moveTo>
                <a:cubicBezTo>
                  <a:pt x="120" y="48"/>
                  <a:pt x="119" y="49"/>
                  <a:pt x="120" y="50"/>
                </a:cubicBezTo>
                <a:cubicBezTo>
                  <a:pt x="120" y="50"/>
                  <a:pt x="119" y="50"/>
                  <a:pt x="119" y="50"/>
                </a:cubicBezTo>
                <a:cubicBezTo>
                  <a:pt x="107" y="54"/>
                  <a:pt x="94" y="59"/>
                  <a:pt x="81" y="63"/>
                </a:cubicBezTo>
                <a:cubicBezTo>
                  <a:pt x="76" y="65"/>
                  <a:pt x="70" y="67"/>
                  <a:pt x="65" y="70"/>
                </a:cubicBezTo>
                <a:cubicBezTo>
                  <a:pt x="62" y="71"/>
                  <a:pt x="59" y="73"/>
                  <a:pt x="56" y="74"/>
                </a:cubicBezTo>
                <a:cubicBezTo>
                  <a:pt x="56" y="74"/>
                  <a:pt x="51" y="75"/>
                  <a:pt x="52" y="75"/>
                </a:cubicBezTo>
                <a:cubicBezTo>
                  <a:pt x="54" y="74"/>
                  <a:pt x="56" y="73"/>
                  <a:pt x="58" y="72"/>
                </a:cubicBezTo>
                <a:cubicBezTo>
                  <a:pt x="71" y="67"/>
                  <a:pt x="83" y="62"/>
                  <a:pt x="96" y="57"/>
                </a:cubicBezTo>
                <a:cubicBezTo>
                  <a:pt x="104" y="54"/>
                  <a:pt x="112" y="52"/>
                  <a:pt x="120" y="48"/>
                </a:cubicBezTo>
                <a:cubicBezTo>
                  <a:pt x="120" y="48"/>
                  <a:pt x="120" y="48"/>
                  <a:pt x="120" y="48"/>
                </a:cubicBezTo>
                <a:close/>
                <a:moveTo>
                  <a:pt x="125" y="43"/>
                </a:moveTo>
                <a:cubicBezTo>
                  <a:pt x="119" y="45"/>
                  <a:pt x="113" y="48"/>
                  <a:pt x="106" y="50"/>
                </a:cubicBezTo>
                <a:cubicBezTo>
                  <a:pt x="100" y="53"/>
                  <a:pt x="93" y="55"/>
                  <a:pt x="87" y="58"/>
                </a:cubicBezTo>
                <a:cubicBezTo>
                  <a:pt x="81" y="60"/>
                  <a:pt x="76" y="62"/>
                  <a:pt x="70" y="64"/>
                </a:cubicBezTo>
                <a:cubicBezTo>
                  <a:pt x="77" y="61"/>
                  <a:pt x="85" y="58"/>
                  <a:pt x="92" y="55"/>
                </a:cubicBezTo>
                <a:cubicBezTo>
                  <a:pt x="98" y="52"/>
                  <a:pt x="105" y="49"/>
                  <a:pt x="111" y="47"/>
                </a:cubicBezTo>
                <a:cubicBezTo>
                  <a:pt x="116" y="44"/>
                  <a:pt x="123" y="43"/>
                  <a:pt x="127" y="39"/>
                </a:cubicBezTo>
                <a:cubicBezTo>
                  <a:pt x="127" y="40"/>
                  <a:pt x="126" y="42"/>
                  <a:pt x="125" y="43"/>
                </a:cubicBezTo>
                <a:close/>
                <a:moveTo>
                  <a:pt x="25" y="89"/>
                </a:move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5" y="89"/>
                  <a:pt x="25" y="89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30" y="87"/>
                </a:moveTo>
                <a:cubicBezTo>
                  <a:pt x="29" y="87"/>
                  <a:pt x="27" y="88"/>
                  <a:pt x="26" y="88"/>
                </a:cubicBezTo>
                <a:cubicBezTo>
                  <a:pt x="27" y="87"/>
                  <a:pt x="28" y="86"/>
                  <a:pt x="29" y="85"/>
                </a:cubicBezTo>
                <a:cubicBezTo>
                  <a:pt x="32" y="84"/>
                  <a:pt x="35" y="83"/>
                  <a:pt x="38" y="82"/>
                </a:cubicBezTo>
                <a:cubicBezTo>
                  <a:pt x="35" y="84"/>
                  <a:pt x="33" y="86"/>
                  <a:pt x="30" y="87"/>
                </a:cubicBezTo>
                <a:close/>
                <a:moveTo>
                  <a:pt x="76" y="56"/>
                </a:moveTo>
                <a:cubicBezTo>
                  <a:pt x="61" y="63"/>
                  <a:pt x="47" y="70"/>
                  <a:pt x="34" y="78"/>
                </a:cubicBezTo>
                <a:cubicBezTo>
                  <a:pt x="34" y="77"/>
                  <a:pt x="35" y="76"/>
                  <a:pt x="35" y="75"/>
                </a:cubicBezTo>
                <a:cubicBezTo>
                  <a:pt x="51" y="67"/>
                  <a:pt x="67" y="59"/>
                  <a:pt x="83" y="53"/>
                </a:cubicBezTo>
                <a:cubicBezTo>
                  <a:pt x="91" y="49"/>
                  <a:pt x="99" y="46"/>
                  <a:pt x="107" y="43"/>
                </a:cubicBezTo>
                <a:cubicBezTo>
                  <a:pt x="111" y="42"/>
                  <a:pt x="115" y="40"/>
                  <a:pt x="118" y="39"/>
                </a:cubicBezTo>
                <a:cubicBezTo>
                  <a:pt x="119" y="38"/>
                  <a:pt x="119" y="38"/>
                  <a:pt x="120" y="38"/>
                </a:cubicBezTo>
                <a:cubicBezTo>
                  <a:pt x="105" y="45"/>
                  <a:pt x="90" y="49"/>
                  <a:pt x="76" y="56"/>
                </a:cubicBezTo>
                <a:close/>
                <a:moveTo>
                  <a:pt x="36" y="73"/>
                </a:moveTo>
                <a:cubicBezTo>
                  <a:pt x="36" y="73"/>
                  <a:pt x="36" y="73"/>
                  <a:pt x="35" y="73"/>
                </a:cubicBezTo>
                <a:cubicBezTo>
                  <a:pt x="35" y="73"/>
                  <a:pt x="36" y="73"/>
                  <a:pt x="36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41" y="69"/>
                  <a:pt x="47" y="66"/>
                  <a:pt x="53" y="63"/>
                </a:cubicBezTo>
                <a:cubicBezTo>
                  <a:pt x="56" y="62"/>
                  <a:pt x="60" y="60"/>
                  <a:pt x="64" y="58"/>
                </a:cubicBezTo>
                <a:cubicBezTo>
                  <a:pt x="79" y="52"/>
                  <a:pt x="93" y="46"/>
                  <a:pt x="107" y="39"/>
                </a:cubicBezTo>
                <a:cubicBezTo>
                  <a:pt x="110" y="38"/>
                  <a:pt x="113" y="36"/>
                  <a:pt x="116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1" y="38"/>
                  <a:pt x="105" y="41"/>
                  <a:pt x="98" y="44"/>
                </a:cubicBezTo>
                <a:cubicBezTo>
                  <a:pt x="85" y="50"/>
                  <a:pt x="72" y="55"/>
                  <a:pt x="59" y="62"/>
                </a:cubicBezTo>
                <a:cubicBezTo>
                  <a:pt x="51" y="65"/>
                  <a:pt x="44" y="69"/>
                  <a:pt x="36" y="73"/>
                </a:cubicBezTo>
                <a:close/>
                <a:moveTo>
                  <a:pt x="112" y="29"/>
                </a:moveTo>
                <a:cubicBezTo>
                  <a:pt x="112" y="29"/>
                  <a:pt x="112" y="30"/>
                  <a:pt x="112" y="30"/>
                </a:cubicBezTo>
                <a:cubicBezTo>
                  <a:pt x="112" y="31"/>
                  <a:pt x="112" y="31"/>
                  <a:pt x="113" y="31"/>
                </a:cubicBezTo>
                <a:cubicBezTo>
                  <a:pt x="108" y="33"/>
                  <a:pt x="103" y="36"/>
                  <a:pt x="99" y="39"/>
                </a:cubicBezTo>
                <a:cubicBezTo>
                  <a:pt x="91" y="43"/>
                  <a:pt x="83" y="47"/>
                  <a:pt x="76" y="50"/>
                </a:cubicBezTo>
                <a:cubicBezTo>
                  <a:pt x="68" y="54"/>
                  <a:pt x="60" y="58"/>
                  <a:pt x="52" y="61"/>
                </a:cubicBezTo>
                <a:cubicBezTo>
                  <a:pt x="46" y="64"/>
                  <a:pt x="41" y="67"/>
                  <a:pt x="35" y="69"/>
                </a:cubicBezTo>
                <a:cubicBezTo>
                  <a:pt x="35" y="69"/>
                  <a:pt x="34" y="69"/>
                  <a:pt x="34" y="69"/>
                </a:cubicBezTo>
                <a:cubicBezTo>
                  <a:pt x="33" y="70"/>
                  <a:pt x="31" y="71"/>
                  <a:pt x="30" y="71"/>
                </a:cubicBezTo>
                <a:cubicBezTo>
                  <a:pt x="32" y="70"/>
                  <a:pt x="35" y="68"/>
                  <a:pt x="37" y="67"/>
                </a:cubicBezTo>
                <a:cubicBezTo>
                  <a:pt x="41" y="65"/>
                  <a:pt x="45" y="63"/>
                  <a:pt x="48" y="61"/>
                </a:cubicBezTo>
                <a:cubicBezTo>
                  <a:pt x="56" y="57"/>
                  <a:pt x="63" y="53"/>
                  <a:pt x="70" y="49"/>
                </a:cubicBezTo>
                <a:cubicBezTo>
                  <a:pt x="78" y="45"/>
                  <a:pt x="85" y="42"/>
                  <a:pt x="92" y="38"/>
                </a:cubicBezTo>
                <a:cubicBezTo>
                  <a:pt x="99" y="35"/>
                  <a:pt x="107" y="32"/>
                  <a:pt x="113" y="27"/>
                </a:cubicBezTo>
                <a:cubicBezTo>
                  <a:pt x="112" y="28"/>
                  <a:pt x="112" y="28"/>
                  <a:pt x="112" y="29"/>
                </a:cubicBezTo>
                <a:close/>
                <a:moveTo>
                  <a:pt x="40" y="81"/>
                </a:moveTo>
                <a:cubicBezTo>
                  <a:pt x="37" y="82"/>
                  <a:pt x="33" y="83"/>
                  <a:pt x="29" y="84"/>
                </a:cubicBezTo>
                <a:cubicBezTo>
                  <a:pt x="30" y="84"/>
                  <a:pt x="30" y="83"/>
                  <a:pt x="31" y="83"/>
                </a:cubicBezTo>
                <a:cubicBezTo>
                  <a:pt x="33" y="82"/>
                  <a:pt x="35" y="81"/>
                  <a:pt x="37" y="80"/>
                </a:cubicBezTo>
                <a:cubicBezTo>
                  <a:pt x="38" y="79"/>
                  <a:pt x="39" y="79"/>
                  <a:pt x="41" y="78"/>
                </a:cubicBezTo>
                <a:cubicBezTo>
                  <a:pt x="42" y="77"/>
                  <a:pt x="44" y="77"/>
                  <a:pt x="45" y="76"/>
                </a:cubicBezTo>
                <a:cubicBezTo>
                  <a:pt x="44" y="78"/>
                  <a:pt x="42" y="79"/>
                  <a:pt x="40" y="81"/>
                </a:cubicBezTo>
                <a:close/>
                <a:moveTo>
                  <a:pt x="46" y="75"/>
                </a:moveTo>
                <a:cubicBezTo>
                  <a:pt x="46" y="75"/>
                  <a:pt x="46" y="75"/>
                  <a:pt x="46" y="75"/>
                </a:cubicBezTo>
                <a:cubicBezTo>
                  <a:pt x="41" y="76"/>
                  <a:pt x="37" y="80"/>
                  <a:pt x="31" y="82"/>
                </a:cubicBezTo>
                <a:cubicBezTo>
                  <a:pt x="32" y="81"/>
                  <a:pt x="32" y="80"/>
                  <a:pt x="33" y="80"/>
                </a:cubicBezTo>
                <a:cubicBezTo>
                  <a:pt x="38" y="77"/>
                  <a:pt x="43" y="74"/>
                  <a:pt x="48" y="72"/>
                </a:cubicBezTo>
                <a:cubicBezTo>
                  <a:pt x="55" y="69"/>
                  <a:pt x="62" y="66"/>
                  <a:pt x="68" y="62"/>
                </a:cubicBezTo>
                <a:cubicBezTo>
                  <a:pt x="83" y="56"/>
                  <a:pt x="97" y="50"/>
                  <a:pt x="112" y="45"/>
                </a:cubicBezTo>
                <a:cubicBezTo>
                  <a:pt x="115" y="44"/>
                  <a:pt x="118" y="43"/>
                  <a:pt x="120" y="42"/>
                </a:cubicBezTo>
                <a:cubicBezTo>
                  <a:pt x="122" y="41"/>
                  <a:pt x="124" y="40"/>
                  <a:pt x="125" y="39"/>
                </a:cubicBezTo>
                <a:cubicBezTo>
                  <a:pt x="128" y="38"/>
                  <a:pt x="121" y="42"/>
                  <a:pt x="122" y="41"/>
                </a:cubicBezTo>
                <a:cubicBezTo>
                  <a:pt x="115" y="44"/>
                  <a:pt x="108" y="47"/>
                  <a:pt x="101" y="50"/>
                </a:cubicBezTo>
                <a:cubicBezTo>
                  <a:pt x="87" y="56"/>
                  <a:pt x="73" y="62"/>
                  <a:pt x="60" y="68"/>
                </a:cubicBezTo>
                <a:cubicBezTo>
                  <a:pt x="60" y="68"/>
                  <a:pt x="59" y="68"/>
                  <a:pt x="59" y="69"/>
                </a:cubicBezTo>
                <a:cubicBezTo>
                  <a:pt x="56" y="70"/>
                  <a:pt x="53" y="71"/>
                  <a:pt x="50" y="73"/>
                </a:cubicBezTo>
                <a:cubicBezTo>
                  <a:pt x="50" y="73"/>
                  <a:pt x="49" y="73"/>
                  <a:pt x="49" y="73"/>
                </a:cubicBezTo>
                <a:cubicBezTo>
                  <a:pt x="49" y="73"/>
                  <a:pt x="48" y="73"/>
                  <a:pt x="48" y="73"/>
                </a:cubicBezTo>
                <a:cubicBezTo>
                  <a:pt x="47" y="74"/>
                  <a:pt x="47" y="74"/>
                  <a:pt x="46" y="75"/>
                </a:cubicBezTo>
                <a:close/>
                <a:moveTo>
                  <a:pt x="50" y="73"/>
                </a:moveTo>
                <a:cubicBezTo>
                  <a:pt x="53" y="72"/>
                  <a:pt x="55" y="71"/>
                  <a:pt x="58" y="70"/>
                </a:cubicBezTo>
                <a:cubicBezTo>
                  <a:pt x="58" y="70"/>
                  <a:pt x="59" y="70"/>
                  <a:pt x="59" y="69"/>
                </a:cubicBezTo>
                <a:cubicBezTo>
                  <a:pt x="66" y="67"/>
                  <a:pt x="72" y="65"/>
                  <a:pt x="79" y="62"/>
                </a:cubicBezTo>
                <a:cubicBezTo>
                  <a:pt x="86" y="59"/>
                  <a:pt x="92" y="56"/>
                  <a:pt x="99" y="53"/>
                </a:cubicBezTo>
                <a:cubicBezTo>
                  <a:pt x="106" y="51"/>
                  <a:pt x="113" y="49"/>
                  <a:pt x="120" y="46"/>
                </a:cubicBezTo>
                <a:cubicBezTo>
                  <a:pt x="119" y="46"/>
                  <a:pt x="125" y="43"/>
                  <a:pt x="125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4" y="44"/>
                  <a:pt x="124" y="44"/>
                  <a:pt x="124" y="44"/>
                </a:cubicBezTo>
                <a:cubicBezTo>
                  <a:pt x="123" y="45"/>
                  <a:pt x="121" y="46"/>
                  <a:pt x="120" y="47"/>
                </a:cubicBezTo>
                <a:cubicBezTo>
                  <a:pt x="117" y="48"/>
                  <a:pt x="113" y="50"/>
                  <a:pt x="110" y="51"/>
                </a:cubicBezTo>
                <a:cubicBezTo>
                  <a:pt x="103" y="54"/>
                  <a:pt x="96" y="56"/>
                  <a:pt x="89" y="59"/>
                </a:cubicBezTo>
                <a:cubicBezTo>
                  <a:pt x="76" y="64"/>
                  <a:pt x="63" y="68"/>
                  <a:pt x="51" y="74"/>
                </a:cubicBezTo>
                <a:cubicBezTo>
                  <a:pt x="51" y="74"/>
                  <a:pt x="51" y="74"/>
                  <a:pt x="51" y="73"/>
                </a:cubicBezTo>
                <a:cubicBezTo>
                  <a:pt x="51" y="73"/>
                  <a:pt x="50" y="73"/>
                  <a:pt x="50" y="73"/>
                </a:cubicBezTo>
                <a:close/>
                <a:moveTo>
                  <a:pt x="55" y="79"/>
                </a:moveTo>
                <a:cubicBezTo>
                  <a:pt x="59" y="77"/>
                  <a:pt x="63" y="75"/>
                  <a:pt x="67" y="74"/>
                </a:cubicBezTo>
                <a:cubicBezTo>
                  <a:pt x="68" y="74"/>
                  <a:pt x="68" y="74"/>
                  <a:pt x="68" y="74"/>
                </a:cubicBezTo>
                <a:cubicBezTo>
                  <a:pt x="65" y="79"/>
                  <a:pt x="59" y="81"/>
                  <a:pt x="55" y="79"/>
                </a:cubicBezTo>
                <a:close/>
                <a:moveTo>
                  <a:pt x="74" y="75"/>
                </a:moveTo>
                <a:cubicBezTo>
                  <a:pt x="83" y="73"/>
                  <a:pt x="91" y="70"/>
                  <a:pt x="100" y="67"/>
                </a:cubicBezTo>
                <a:cubicBezTo>
                  <a:pt x="104" y="66"/>
                  <a:pt x="108" y="64"/>
                  <a:pt x="112" y="62"/>
                </a:cubicBezTo>
                <a:cubicBezTo>
                  <a:pt x="115" y="62"/>
                  <a:pt x="117" y="61"/>
                  <a:pt x="119" y="60"/>
                </a:cubicBezTo>
                <a:cubicBezTo>
                  <a:pt x="120" y="60"/>
                  <a:pt x="125" y="58"/>
                  <a:pt x="122" y="59"/>
                </a:cubicBezTo>
                <a:cubicBezTo>
                  <a:pt x="112" y="64"/>
                  <a:pt x="102" y="68"/>
                  <a:pt x="92" y="72"/>
                </a:cubicBezTo>
                <a:cubicBezTo>
                  <a:pt x="92" y="72"/>
                  <a:pt x="92" y="72"/>
                  <a:pt x="91" y="72"/>
                </a:cubicBezTo>
                <a:cubicBezTo>
                  <a:pt x="87" y="74"/>
                  <a:pt x="82" y="76"/>
                  <a:pt x="78" y="79"/>
                </a:cubicBezTo>
                <a:cubicBezTo>
                  <a:pt x="76" y="78"/>
                  <a:pt x="75" y="77"/>
                  <a:pt x="74" y="75"/>
                </a:cubicBezTo>
                <a:close/>
                <a:moveTo>
                  <a:pt x="110" y="69"/>
                </a:moveTo>
                <a:cubicBezTo>
                  <a:pt x="110" y="69"/>
                  <a:pt x="109" y="69"/>
                  <a:pt x="109" y="68"/>
                </a:cubicBezTo>
                <a:cubicBezTo>
                  <a:pt x="109" y="68"/>
                  <a:pt x="109" y="69"/>
                  <a:pt x="109" y="68"/>
                </a:cubicBezTo>
                <a:cubicBezTo>
                  <a:pt x="112" y="67"/>
                  <a:pt x="115" y="66"/>
                  <a:pt x="117" y="65"/>
                </a:cubicBezTo>
                <a:cubicBezTo>
                  <a:pt x="118" y="65"/>
                  <a:pt x="119" y="64"/>
                  <a:pt x="121" y="63"/>
                </a:cubicBezTo>
                <a:cubicBezTo>
                  <a:pt x="124" y="62"/>
                  <a:pt x="121" y="64"/>
                  <a:pt x="120" y="65"/>
                </a:cubicBezTo>
                <a:cubicBezTo>
                  <a:pt x="117" y="67"/>
                  <a:pt x="113" y="67"/>
                  <a:pt x="110" y="69"/>
                </a:cubicBezTo>
                <a:close/>
                <a:moveTo>
                  <a:pt x="122" y="62"/>
                </a:moveTo>
                <a:cubicBezTo>
                  <a:pt x="120" y="63"/>
                  <a:pt x="118" y="64"/>
                  <a:pt x="116" y="65"/>
                </a:cubicBezTo>
                <a:cubicBezTo>
                  <a:pt x="114" y="66"/>
                  <a:pt x="111" y="67"/>
                  <a:pt x="109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7" y="67"/>
                  <a:pt x="107" y="67"/>
                  <a:pt x="106" y="67"/>
                </a:cubicBezTo>
                <a:cubicBezTo>
                  <a:pt x="106" y="67"/>
                  <a:pt x="106" y="68"/>
                  <a:pt x="105" y="68"/>
                </a:cubicBezTo>
                <a:cubicBezTo>
                  <a:pt x="105" y="68"/>
                  <a:pt x="104" y="68"/>
                  <a:pt x="104" y="68"/>
                </a:cubicBezTo>
                <a:cubicBezTo>
                  <a:pt x="105" y="68"/>
                  <a:pt x="107" y="67"/>
                  <a:pt x="108" y="66"/>
                </a:cubicBezTo>
                <a:cubicBezTo>
                  <a:pt x="112" y="65"/>
                  <a:pt x="115" y="63"/>
                  <a:pt x="119" y="61"/>
                </a:cubicBezTo>
                <a:cubicBezTo>
                  <a:pt x="121" y="61"/>
                  <a:pt x="123" y="60"/>
                  <a:pt x="124" y="59"/>
                </a:cubicBezTo>
                <a:cubicBezTo>
                  <a:pt x="124" y="60"/>
                  <a:pt x="124" y="61"/>
                  <a:pt x="123" y="62"/>
                </a:cubicBezTo>
                <a:cubicBezTo>
                  <a:pt x="123" y="62"/>
                  <a:pt x="123" y="62"/>
                  <a:pt x="122" y="62"/>
                </a:cubicBezTo>
                <a:close/>
                <a:moveTo>
                  <a:pt x="97" y="74"/>
                </a:moveTo>
                <a:cubicBezTo>
                  <a:pt x="96" y="74"/>
                  <a:pt x="95" y="73"/>
                  <a:pt x="94" y="73"/>
                </a:cubicBezTo>
                <a:cubicBezTo>
                  <a:pt x="95" y="72"/>
                  <a:pt x="96" y="72"/>
                  <a:pt x="97" y="72"/>
                </a:cubicBezTo>
                <a:cubicBezTo>
                  <a:pt x="99" y="71"/>
                  <a:pt x="101" y="70"/>
                  <a:pt x="103" y="69"/>
                </a:cubicBezTo>
                <a:cubicBezTo>
                  <a:pt x="104" y="69"/>
                  <a:pt x="105" y="69"/>
                  <a:pt x="103" y="70"/>
                </a:cubicBezTo>
                <a:cubicBezTo>
                  <a:pt x="101" y="71"/>
                  <a:pt x="99" y="72"/>
                  <a:pt x="97" y="74"/>
                </a:cubicBezTo>
                <a:cubicBezTo>
                  <a:pt x="97" y="74"/>
                  <a:pt x="97" y="74"/>
                  <a:pt x="97" y="74"/>
                </a:cubicBezTo>
                <a:close/>
                <a:moveTo>
                  <a:pt x="100" y="72"/>
                </a:moveTo>
                <a:cubicBezTo>
                  <a:pt x="102" y="71"/>
                  <a:pt x="104" y="71"/>
                  <a:pt x="105" y="70"/>
                </a:cubicBezTo>
                <a:cubicBezTo>
                  <a:pt x="105" y="70"/>
                  <a:pt x="105" y="71"/>
                  <a:pt x="105" y="72"/>
                </a:cubicBezTo>
                <a:cubicBezTo>
                  <a:pt x="104" y="72"/>
                  <a:pt x="103" y="72"/>
                  <a:pt x="101" y="73"/>
                </a:cubicBezTo>
                <a:cubicBezTo>
                  <a:pt x="99" y="73"/>
                  <a:pt x="97" y="74"/>
                  <a:pt x="100" y="72"/>
                </a:cubicBezTo>
                <a:close/>
                <a:moveTo>
                  <a:pt x="82" y="80"/>
                </a:moveTo>
                <a:cubicBezTo>
                  <a:pt x="81" y="80"/>
                  <a:pt x="80" y="80"/>
                  <a:pt x="79" y="79"/>
                </a:cubicBezTo>
                <a:cubicBezTo>
                  <a:pt x="82" y="78"/>
                  <a:pt x="86" y="76"/>
                  <a:pt x="90" y="75"/>
                </a:cubicBezTo>
                <a:cubicBezTo>
                  <a:pt x="88" y="77"/>
                  <a:pt x="85" y="80"/>
                  <a:pt x="82" y="80"/>
                </a:cubicBezTo>
                <a:close/>
                <a:moveTo>
                  <a:pt x="98" y="74"/>
                </a:moveTo>
                <a:cubicBezTo>
                  <a:pt x="100" y="74"/>
                  <a:pt x="103" y="73"/>
                  <a:pt x="105" y="72"/>
                </a:cubicBezTo>
                <a:cubicBezTo>
                  <a:pt x="104" y="74"/>
                  <a:pt x="101" y="75"/>
                  <a:pt x="98" y="74"/>
                </a:cubicBezTo>
                <a:close/>
                <a:moveTo>
                  <a:pt x="113" y="70"/>
                </a:moveTo>
                <a:cubicBezTo>
                  <a:pt x="114" y="70"/>
                  <a:pt x="116" y="69"/>
                  <a:pt x="117" y="69"/>
                </a:cubicBezTo>
                <a:cubicBezTo>
                  <a:pt x="116" y="70"/>
                  <a:pt x="114" y="70"/>
                  <a:pt x="113" y="70"/>
                </a:cubicBezTo>
                <a:close/>
                <a:moveTo>
                  <a:pt x="118" y="68"/>
                </a:moveTo>
                <a:cubicBezTo>
                  <a:pt x="118" y="68"/>
                  <a:pt x="118" y="68"/>
                  <a:pt x="118" y="68"/>
                </a:cubicBezTo>
                <a:cubicBezTo>
                  <a:pt x="116" y="68"/>
                  <a:pt x="113" y="69"/>
                  <a:pt x="111" y="69"/>
                </a:cubicBezTo>
                <a:cubicBezTo>
                  <a:pt x="114" y="67"/>
                  <a:pt x="119" y="67"/>
                  <a:pt x="122" y="64"/>
                </a:cubicBezTo>
                <a:cubicBezTo>
                  <a:pt x="121" y="66"/>
                  <a:pt x="120" y="67"/>
                  <a:pt x="118" y="68"/>
                </a:cubicBezTo>
                <a:close/>
                <a:moveTo>
                  <a:pt x="124" y="57"/>
                </a:moveTo>
                <a:cubicBezTo>
                  <a:pt x="115" y="61"/>
                  <a:pt x="106" y="64"/>
                  <a:pt x="96" y="67"/>
                </a:cubicBezTo>
                <a:cubicBezTo>
                  <a:pt x="93" y="69"/>
                  <a:pt x="89" y="70"/>
                  <a:pt x="86" y="71"/>
                </a:cubicBezTo>
                <a:cubicBezTo>
                  <a:pt x="91" y="68"/>
                  <a:pt x="97" y="66"/>
                  <a:pt x="103" y="63"/>
                </a:cubicBezTo>
                <a:cubicBezTo>
                  <a:pt x="109" y="60"/>
                  <a:pt x="118" y="59"/>
                  <a:pt x="124" y="54"/>
                </a:cubicBezTo>
                <a:cubicBezTo>
                  <a:pt x="124" y="55"/>
                  <a:pt x="124" y="56"/>
                  <a:pt x="124" y="57"/>
                </a:cubicBezTo>
                <a:close/>
                <a:moveTo>
                  <a:pt x="125" y="35"/>
                </a:moveTo>
                <a:cubicBezTo>
                  <a:pt x="110" y="42"/>
                  <a:pt x="94" y="48"/>
                  <a:pt x="78" y="54"/>
                </a:cubicBezTo>
                <a:cubicBezTo>
                  <a:pt x="72" y="56"/>
                  <a:pt x="67" y="59"/>
                  <a:pt x="62" y="61"/>
                </a:cubicBezTo>
                <a:cubicBezTo>
                  <a:pt x="68" y="58"/>
                  <a:pt x="74" y="55"/>
                  <a:pt x="80" y="53"/>
                </a:cubicBezTo>
                <a:cubicBezTo>
                  <a:pt x="94" y="46"/>
                  <a:pt x="109" y="40"/>
                  <a:pt x="122" y="32"/>
                </a:cubicBezTo>
                <a:cubicBezTo>
                  <a:pt x="123" y="32"/>
                  <a:pt x="125" y="33"/>
                  <a:pt x="125" y="35"/>
                </a:cubicBezTo>
                <a:close/>
                <a:moveTo>
                  <a:pt x="121" y="31"/>
                </a:moveTo>
                <a:cubicBezTo>
                  <a:pt x="114" y="34"/>
                  <a:pt x="108" y="38"/>
                  <a:pt x="101" y="41"/>
                </a:cubicBezTo>
                <a:cubicBezTo>
                  <a:pt x="94" y="45"/>
                  <a:pt x="86" y="48"/>
                  <a:pt x="78" y="52"/>
                </a:cubicBezTo>
                <a:cubicBezTo>
                  <a:pt x="76" y="52"/>
                  <a:pt x="74" y="53"/>
                  <a:pt x="72" y="54"/>
                </a:cubicBezTo>
                <a:cubicBezTo>
                  <a:pt x="73" y="53"/>
                  <a:pt x="75" y="53"/>
                  <a:pt x="76" y="52"/>
                </a:cubicBezTo>
                <a:cubicBezTo>
                  <a:pt x="83" y="49"/>
                  <a:pt x="90" y="46"/>
                  <a:pt x="97" y="43"/>
                </a:cubicBezTo>
                <a:cubicBezTo>
                  <a:pt x="104" y="39"/>
                  <a:pt x="110" y="35"/>
                  <a:pt x="116" y="30"/>
                </a:cubicBezTo>
                <a:cubicBezTo>
                  <a:pt x="118" y="30"/>
                  <a:pt x="120" y="30"/>
                  <a:pt x="121" y="31"/>
                </a:cubicBezTo>
                <a:close/>
                <a:moveTo>
                  <a:pt x="113" y="26"/>
                </a:moveTo>
                <a:cubicBezTo>
                  <a:pt x="113" y="26"/>
                  <a:pt x="113" y="26"/>
                  <a:pt x="113" y="26"/>
                </a:cubicBezTo>
                <a:cubicBezTo>
                  <a:pt x="104" y="29"/>
                  <a:pt x="97" y="33"/>
                  <a:pt x="89" y="37"/>
                </a:cubicBezTo>
                <a:cubicBezTo>
                  <a:pt x="81" y="40"/>
                  <a:pt x="73" y="43"/>
                  <a:pt x="65" y="47"/>
                </a:cubicBezTo>
                <a:cubicBezTo>
                  <a:pt x="56" y="52"/>
                  <a:pt x="47" y="56"/>
                  <a:pt x="39" y="61"/>
                </a:cubicBezTo>
                <a:cubicBezTo>
                  <a:pt x="32" y="64"/>
                  <a:pt x="24" y="66"/>
                  <a:pt x="18" y="71"/>
                </a:cubicBezTo>
                <a:cubicBezTo>
                  <a:pt x="17" y="71"/>
                  <a:pt x="17" y="71"/>
                  <a:pt x="16" y="71"/>
                </a:cubicBezTo>
                <a:cubicBezTo>
                  <a:pt x="31" y="60"/>
                  <a:pt x="47" y="53"/>
                  <a:pt x="63" y="45"/>
                </a:cubicBezTo>
                <a:cubicBezTo>
                  <a:pt x="72" y="40"/>
                  <a:pt x="82" y="36"/>
                  <a:pt x="91" y="31"/>
                </a:cubicBezTo>
                <a:cubicBezTo>
                  <a:pt x="98" y="28"/>
                  <a:pt x="107" y="25"/>
                  <a:pt x="113" y="19"/>
                </a:cubicBezTo>
                <a:cubicBezTo>
                  <a:pt x="113" y="22"/>
                  <a:pt x="113" y="24"/>
                  <a:pt x="113" y="26"/>
                </a:cubicBezTo>
                <a:close/>
                <a:moveTo>
                  <a:pt x="112" y="18"/>
                </a:moveTo>
                <a:cubicBezTo>
                  <a:pt x="110" y="19"/>
                  <a:pt x="109" y="21"/>
                  <a:pt x="107" y="22"/>
                </a:cubicBezTo>
                <a:cubicBezTo>
                  <a:pt x="104" y="23"/>
                  <a:pt x="101" y="25"/>
                  <a:pt x="98" y="26"/>
                </a:cubicBezTo>
                <a:cubicBezTo>
                  <a:pt x="91" y="29"/>
                  <a:pt x="84" y="32"/>
                  <a:pt x="78" y="35"/>
                </a:cubicBezTo>
                <a:cubicBezTo>
                  <a:pt x="65" y="41"/>
                  <a:pt x="52" y="48"/>
                  <a:pt x="38" y="54"/>
                </a:cubicBezTo>
                <a:cubicBezTo>
                  <a:pt x="32" y="57"/>
                  <a:pt x="27" y="60"/>
                  <a:pt x="21" y="63"/>
                </a:cubicBezTo>
                <a:cubicBezTo>
                  <a:pt x="33" y="56"/>
                  <a:pt x="45" y="49"/>
                  <a:pt x="57" y="43"/>
                </a:cubicBezTo>
                <a:cubicBezTo>
                  <a:pt x="70" y="36"/>
                  <a:pt x="83" y="30"/>
                  <a:pt x="96" y="23"/>
                </a:cubicBezTo>
                <a:cubicBezTo>
                  <a:pt x="98" y="21"/>
                  <a:pt x="101" y="20"/>
                  <a:pt x="103" y="19"/>
                </a:cubicBezTo>
                <a:cubicBezTo>
                  <a:pt x="104" y="18"/>
                  <a:pt x="104" y="17"/>
                  <a:pt x="105" y="17"/>
                </a:cubicBezTo>
                <a:cubicBezTo>
                  <a:pt x="106" y="16"/>
                  <a:pt x="106" y="16"/>
                  <a:pt x="107" y="15"/>
                </a:cubicBezTo>
                <a:cubicBezTo>
                  <a:pt x="107" y="15"/>
                  <a:pt x="108" y="15"/>
                  <a:pt x="109" y="14"/>
                </a:cubicBezTo>
                <a:cubicBezTo>
                  <a:pt x="109" y="15"/>
                  <a:pt x="110" y="15"/>
                  <a:pt x="111" y="16"/>
                </a:cubicBezTo>
                <a:cubicBezTo>
                  <a:pt x="111" y="17"/>
                  <a:pt x="112" y="17"/>
                  <a:pt x="112" y="18"/>
                </a:cubicBezTo>
                <a:close/>
                <a:moveTo>
                  <a:pt x="108" y="14"/>
                </a:moveTo>
                <a:cubicBezTo>
                  <a:pt x="108" y="14"/>
                  <a:pt x="108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6" y="15"/>
                  <a:pt x="104" y="16"/>
                  <a:pt x="103" y="17"/>
                </a:cubicBezTo>
                <a:cubicBezTo>
                  <a:pt x="97" y="21"/>
                  <a:pt x="91" y="24"/>
                  <a:pt x="84" y="27"/>
                </a:cubicBezTo>
                <a:cubicBezTo>
                  <a:pt x="72" y="33"/>
                  <a:pt x="59" y="39"/>
                  <a:pt x="46" y="46"/>
                </a:cubicBezTo>
                <a:cubicBezTo>
                  <a:pt x="40" y="49"/>
                  <a:pt x="34" y="53"/>
                  <a:pt x="27" y="56"/>
                </a:cubicBezTo>
                <a:cubicBezTo>
                  <a:pt x="25" y="57"/>
                  <a:pt x="23" y="58"/>
                  <a:pt x="21" y="60"/>
                </a:cubicBezTo>
                <a:cubicBezTo>
                  <a:pt x="42" y="45"/>
                  <a:pt x="65" y="34"/>
                  <a:pt x="88" y="21"/>
                </a:cubicBezTo>
                <a:cubicBezTo>
                  <a:pt x="89" y="20"/>
                  <a:pt x="91" y="19"/>
                  <a:pt x="92" y="18"/>
                </a:cubicBezTo>
                <a:cubicBezTo>
                  <a:pt x="93" y="17"/>
                  <a:pt x="93" y="17"/>
                  <a:pt x="93" y="17"/>
                </a:cubicBezTo>
                <a:cubicBezTo>
                  <a:pt x="93" y="17"/>
                  <a:pt x="93" y="17"/>
                  <a:pt x="93" y="17"/>
                </a:cubicBezTo>
                <a:cubicBezTo>
                  <a:pt x="94" y="17"/>
                  <a:pt x="95" y="18"/>
                  <a:pt x="95" y="17"/>
                </a:cubicBezTo>
                <a:cubicBezTo>
                  <a:pt x="99" y="14"/>
                  <a:pt x="104" y="12"/>
                  <a:pt x="108" y="14"/>
                </a:cubicBezTo>
                <a:close/>
                <a:moveTo>
                  <a:pt x="84" y="6"/>
                </a:moveTo>
                <a:cubicBezTo>
                  <a:pt x="80" y="8"/>
                  <a:pt x="76" y="10"/>
                  <a:pt x="72" y="13"/>
                </a:cubicBezTo>
                <a:cubicBezTo>
                  <a:pt x="75" y="8"/>
                  <a:pt x="80" y="6"/>
                  <a:pt x="84" y="6"/>
                </a:cubicBezTo>
                <a:close/>
                <a:moveTo>
                  <a:pt x="70" y="14"/>
                </a:moveTo>
                <a:cubicBezTo>
                  <a:pt x="64" y="18"/>
                  <a:pt x="59" y="22"/>
                  <a:pt x="53" y="25"/>
                </a:cubicBezTo>
                <a:cubicBezTo>
                  <a:pt x="41" y="32"/>
                  <a:pt x="28" y="38"/>
                  <a:pt x="15" y="46"/>
                </a:cubicBezTo>
                <a:cubicBezTo>
                  <a:pt x="12" y="47"/>
                  <a:pt x="10" y="49"/>
                  <a:pt x="7" y="50"/>
                </a:cubicBezTo>
                <a:cubicBezTo>
                  <a:pt x="9" y="49"/>
                  <a:pt x="13" y="46"/>
                  <a:pt x="15" y="45"/>
                </a:cubicBezTo>
                <a:cubicBezTo>
                  <a:pt x="20" y="40"/>
                  <a:pt x="26" y="37"/>
                  <a:pt x="33" y="33"/>
                </a:cubicBezTo>
                <a:cubicBezTo>
                  <a:pt x="39" y="30"/>
                  <a:pt x="45" y="26"/>
                  <a:pt x="52" y="23"/>
                </a:cubicBezTo>
                <a:cubicBezTo>
                  <a:pt x="57" y="20"/>
                  <a:pt x="61" y="16"/>
                  <a:pt x="66" y="13"/>
                </a:cubicBezTo>
                <a:cubicBezTo>
                  <a:pt x="67" y="13"/>
                  <a:pt x="67" y="13"/>
                  <a:pt x="67" y="13"/>
                </a:cubicBezTo>
                <a:cubicBezTo>
                  <a:pt x="67" y="13"/>
                  <a:pt x="68" y="12"/>
                  <a:pt x="68" y="12"/>
                </a:cubicBezTo>
                <a:cubicBezTo>
                  <a:pt x="68" y="13"/>
                  <a:pt x="69" y="13"/>
                  <a:pt x="69" y="13"/>
                </a:cubicBezTo>
                <a:cubicBezTo>
                  <a:pt x="69" y="14"/>
                  <a:pt x="70" y="14"/>
                  <a:pt x="70" y="14"/>
                </a:cubicBezTo>
                <a:close/>
                <a:moveTo>
                  <a:pt x="57" y="6"/>
                </a:moveTo>
                <a:cubicBezTo>
                  <a:pt x="58" y="5"/>
                  <a:pt x="60" y="5"/>
                  <a:pt x="61" y="5"/>
                </a:cubicBezTo>
                <a:cubicBezTo>
                  <a:pt x="58" y="6"/>
                  <a:pt x="56" y="8"/>
                  <a:pt x="54" y="9"/>
                </a:cubicBezTo>
                <a:cubicBezTo>
                  <a:pt x="53" y="10"/>
                  <a:pt x="53" y="10"/>
                  <a:pt x="52" y="10"/>
                </a:cubicBezTo>
                <a:cubicBezTo>
                  <a:pt x="53" y="8"/>
                  <a:pt x="55" y="7"/>
                  <a:pt x="57" y="6"/>
                </a:cubicBezTo>
                <a:close/>
                <a:moveTo>
                  <a:pt x="46" y="14"/>
                </a:moveTo>
                <a:cubicBezTo>
                  <a:pt x="45" y="14"/>
                  <a:pt x="44" y="15"/>
                  <a:pt x="44" y="15"/>
                </a:cubicBezTo>
                <a:cubicBezTo>
                  <a:pt x="38" y="18"/>
                  <a:pt x="33" y="19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32" y="19"/>
                  <a:pt x="37" y="15"/>
                  <a:pt x="42" y="11"/>
                </a:cubicBezTo>
                <a:cubicBezTo>
                  <a:pt x="42" y="11"/>
                  <a:pt x="42" y="11"/>
                  <a:pt x="41" y="11"/>
                </a:cubicBezTo>
                <a:cubicBezTo>
                  <a:pt x="37" y="12"/>
                  <a:pt x="33" y="15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7"/>
                  <a:pt x="29" y="16"/>
                </a:cubicBezTo>
                <a:cubicBezTo>
                  <a:pt x="30" y="15"/>
                  <a:pt x="31" y="14"/>
                  <a:pt x="32" y="14"/>
                </a:cubicBezTo>
                <a:cubicBezTo>
                  <a:pt x="34" y="12"/>
                  <a:pt x="36" y="11"/>
                  <a:pt x="39" y="9"/>
                </a:cubicBezTo>
                <a:cubicBezTo>
                  <a:pt x="42" y="10"/>
                  <a:pt x="44" y="11"/>
                  <a:pt x="46" y="14"/>
                </a:cubicBezTo>
                <a:close/>
                <a:moveTo>
                  <a:pt x="33" y="11"/>
                </a:moveTo>
                <a:cubicBezTo>
                  <a:pt x="35" y="10"/>
                  <a:pt x="36" y="9"/>
                  <a:pt x="37" y="9"/>
                </a:cubicBezTo>
                <a:cubicBezTo>
                  <a:pt x="35" y="11"/>
                  <a:pt x="32" y="12"/>
                  <a:pt x="30" y="14"/>
                </a:cubicBezTo>
                <a:cubicBezTo>
                  <a:pt x="31" y="13"/>
                  <a:pt x="32" y="12"/>
                  <a:pt x="33" y="11"/>
                </a:cubicBezTo>
                <a:close/>
                <a:moveTo>
                  <a:pt x="23" y="24"/>
                </a:moveTo>
                <a:cubicBezTo>
                  <a:pt x="19" y="25"/>
                  <a:pt x="16" y="27"/>
                  <a:pt x="13" y="29"/>
                </a:cubicBezTo>
                <a:cubicBezTo>
                  <a:pt x="10" y="31"/>
                  <a:pt x="15" y="27"/>
                  <a:pt x="16" y="26"/>
                </a:cubicBezTo>
                <a:cubicBezTo>
                  <a:pt x="17" y="25"/>
                  <a:pt x="19" y="23"/>
                  <a:pt x="21" y="21"/>
                </a:cubicBezTo>
                <a:cubicBezTo>
                  <a:pt x="21" y="22"/>
                  <a:pt x="22" y="23"/>
                  <a:pt x="23" y="24"/>
                </a:cubicBezTo>
                <a:close/>
                <a:moveTo>
                  <a:pt x="13" y="18"/>
                </a:moveTo>
                <a:cubicBezTo>
                  <a:pt x="11" y="20"/>
                  <a:pt x="9" y="21"/>
                  <a:pt x="7" y="23"/>
                </a:cubicBezTo>
                <a:cubicBezTo>
                  <a:pt x="7" y="22"/>
                  <a:pt x="7" y="22"/>
                  <a:pt x="7" y="21"/>
                </a:cubicBezTo>
                <a:cubicBezTo>
                  <a:pt x="8" y="19"/>
                  <a:pt x="11" y="18"/>
                  <a:pt x="13" y="1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8" name="Freeform 89"/>
          <p:cNvSpPr>
            <a:spLocks noEditPoints="1"/>
          </p:cNvSpPr>
          <p:nvPr/>
        </p:nvSpPr>
        <p:spPr bwMode="auto">
          <a:xfrm>
            <a:off x="6249987" y="2935288"/>
            <a:ext cx="508000" cy="357188"/>
          </a:xfrm>
          <a:custGeom>
            <a:avLst/>
            <a:gdLst>
              <a:gd name="T0" fmla="*/ 70 w 135"/>
              <a:gd name="T1" fmla="*/ 75 h 95"/>
              <a:gd name="T2" fmla="*/ 59 w 135"/>
              <a:gd name="T3" fmla="*/ 2 h 95"/>
              <a:gd name="T4" fmla="*/ 7 w 135"/>
              <a:gd name="T5" fmla="*/ 25 h 95"/>
              <a:gd name="T6" fmla="*/ 11 w 135"/>
              <a:gd name="T7" fmla="*/ 31 h 95"/>
              <a:gd name="T8" fmla="*/ 15 w 135"/>
              <a:gd name="T9" fmla="*/ 32 h 95"/>
              <a:gd name="T10" fmla="*/ 48 w 135"/>
              <a:gd name="T11" fmla="*/ 16 h 95"/>
              <a:gd name="T12" fmla="*/ 51 w 135"/>
              <a:gd name="T13" fmla="*/ 12 h 95"/>
              <a:gd name="T14" fmla="*/ 51 w 135"/>
              <a:gd name="T15" fmla="*/ 18 h 95"/>
              <a:gd name="T16" fmla="*/ 65 w 135"/>
              <a:gd name="T17" fmla="*/ 7 h 95"/>
              <a:gd name="T18" fmla="*/ 68 w 135"/>
              <a:gd name="T19" fmla="*/ 11 h 95"/>
              <a:gd name="T20" fmla="*/ 42 w 135"/>
              <a:gd name="T21" fmla="*/ 31 h 95"/>
              <a:gd name="T22" fmla="*/ 45 w 135"/>
              <a:gd name="T23" fmla="*/ 31 h 95"/>
              <a:gd name="T24" fmla="*/ 16 w 135"/>
              <a:gd name="T25" fmla="*/ 58 h 95"/>
              <a:gd name="T26" fmla="*/ 39 w 135"/>
              <a:gd name="T27" fmla="*/ 50 h 95"/>
              <a:gd name="T28" fmla="*/ 14 w 135"/>
              <a:gd name="T29" fmla="*/ 65 h 95"/>
              <a:gd name="T30" fmla="*/ 61 w 135"/>
              <a:gd name="T31" fmla="*/ 45 h 95"/>
              <a:gd name="T32" fmla="*/ 74 w 135"/>
              <a:gd name="T33" fmla="*/ 28 h 95"/>
              <a:gd name="T34" fmla="*/ 19 w 135"/>
              <a:gd name="T35" fmla="*/ 54 h 95"/>
              <a:gd name="T36" fmla="*/ 90 w 135"/>
              <a:gd name="T37" fmla="*/ 14 h 95"/>
              <a:gd name="T38" fmla="*/ 90 w 135"/>
              <a:gd name="T39" fmla="*/ 8 h 95"/>
              <a:gd name="T40" fmla="*/ 38 w 135"/>
              <a:gd name="T41" fmla="*/ 29 h 95"/>
              <a:gd name="T42" fmla="*/ 22 w 135"/>
              <a:gd name="T43" fmla="*/ 30 h 95"/>
              <a:gd name="T44" fmla="*/ 16 w 135"/>
              <a:gd name="T45" fmla="*/ 33 h 95"/>
              <a:gd name="T46" fmla="*/ 28 w 135"/>
              <a:gd name="T47" fmla="*/ 25 h 95"/>
              <a:gd name="T48" fmla="*/ 10 w 135"/>
              <a:gd name="T49" fmla="*/ 27 h 95"/>
              <a:gd name="T50" fmla="*/ 7 w 135"/>
              <a:gd name="T51" fmla="*/ 26 h 95"/>
              <a:gd name="T52" fmla="*/ 62 w 135"/>
              <a:gd name="T53" fmla="*/ 49 h 95"/>
              <a:gd name="T54" fmla="*/ 114 w 135"/>
              <a:gd name="T55" fmla="*/ 31 h 95"/>
              <a:gd name="T56" fmla="*/ 114 w 135"/>
              <a:gd name="T57" fmla="*/ 31 h 95"/>
              <a:gd name="T58" fmla="*/ 72 w 135"/>
              <a:gd name="T59" fmla="*/ 72 h 95"/>
              <a:gd name="T60" fmla="*/ 80 w 135"/>
              <a:gd name="T61" fmla="*/ 65 h 95"/>
              <a:gd name="T62" fmla="*/ 90 w 135"/>
              <a:gd name="T63" fmla="*/ 65 h 95"/>
              <a:gd name="T64" fmla="*/ 120 w 135"/>
              <a:gd name="T65" fmla="*/ 48 h 95"/>
              <a:gd name="T66" fmla="*/ 120 w 135"/>
              <a:gd name="T67" fmla="*/ 48 h 95"/>
              <a:gd name="T68" fmla="*/ 26 w 135"/>
              <a:gd name="T69" fmla="*/ 88 h 95"/>
              <a:gd name="T70" fmla="*/ 35 w 135"/>
              <a:gd name="T71" fmla="*/ 74 h 95"/>
              <a:gd name="T72" fmla="*/ 36 w 135"/>
              <a:gd name="T73" fmla="*/ 72 h 95"/>
              <a:gd name="T74" fmla="*/ 112 w 135"/>
              <a:gd name="T75" fmla="*/ 30 h 95"/>
              <a:gd name="T76" fmla="*/ 71 w 135"/>
              <a:gd name="T77" fmla="*/ 49 h 95"/>
              <a:gd name="T78" fmla="*/ 40 w 135"/>
              <a:gd name="T79" fmla="*/ 80 h 95"/>
              <a:gd name="T80" fmla="*/ 122 w 135"/>
              <a:gd name="T81" fmla="*/ 41 h 95"/>
              <a:gd name="T82" fmla="*/ 59 w 135"/>
              <a:gd name="T83" fmla="*/ 69 h 95"/>
              <a:gd name="T84" fmla="*/ 51 w 135"/>
              <a:gd name="T85" fmla="*/ 74 h 95"/>
              <a:gd name="T86" fmla="*/ 120 w 135"/>
              <a:gd name="T87" fmla="*/ 60 h 95"/>
              <a:gd name="T88" fmla="*/ 121 w 135"/>
              <a:gd name="T89" fmla="*/ 63 h 95"/>
              <a:gd name="T90" fmla="*/ 104 w 135"/>
              <a:gd name="T91" fmla="*/ 68 h 95"/>
              <a:gd name="T92" fmla="*/ 103 w 135"/>
              <a:gd name="T93" fmla="*/ 70 h 95"/>
              <a:gd name="T94" fmla="*/ 90 w 135"/>
              <a:gd name="T95" fmla="*/ 74 h 95"/>
              <a:gd name="T96" fmla="*/ 111 w 135"/>
              <a:gd name="T97" fmla="*/ 69 h 95"/>
              <a:gd name="T98" fmla="*/ 78 w 135"/>
              <a:gd name="T99" fmla="*/ 54 h 95"/>
              <a:gd name="T100" fmla="*/ 97 w 135"/>
              <a:gd name="T101" fmla="*/ 43 h 95"/>
              <a:gd name="T102" fmla="*/ 63 w 135"/>
              <a:gd name="T103" fmla="*/ 44 h 95"/>
              <a:gd name="T104" fmla="*/ 57 w 135"/>
              <a:gd name="T105" fmla="*/ 43 h 95"/>
              <a:gd name="T106" fmla="*/ 107 w 135"/>
              <a:gd name="T107" fmla="*/ 14 h 95"/>
              <a:gd name="T108" fmla="*/ 95 w 135"/>
              <a:gd name="T109" fmla="*/ 17 h 95"/>
              <a:gd name="T110" fmla="*/ 33 w 135"/>
              <a:gd name="T111" fmla="*/ 33 h 95"/>
              <a:gd name="T112" fmla="*/ 52 w 135"/>
              <a:gd name="T113" fmla="*/ 10 h 95"/>
              <a:gd name="T114" fmla="*/ 29 w 135"/>
              <a:gd name="T115" fmla="*/ 16 h 95"/>
              <a:gd name="T116" fmla="*/ 16 w 135"/>
              <a:gd name="T117" fmla="*/ 26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5" h="95">
                <a:moveTo>
                  <a:pt x="9" y="33"/>
                </a:moveTo>
                <a:cubicBezTo>
                  <a:pt x="4" y="34"/>
                  <a:pt x="0" y="38"/>
                  <a:pt x="0" y="44"/>
                </a:cubicBezTo>
                <a:cubicBezTo>
                  <a:pt x="0" y="51"/>
                  <a:pt x="7" y="55"/>
                  <a:pt x="13" y="56"/>
                </a:cubicBezTo>
                <a:cubicBezTo>
                  <a:pt x="8" y="59"/>
                  <a:pt x="5" y="65"/>
                  <a:pt x="11" y="70"/>
                </a:cubicBezTo>
                <a:cubicBezTo>
                  <a:pt x="16" y="76"/>
                  <a:pt x="25" y="75"/>
                  <a:pt x="32" y="73"/>
                </a:cubicBezTo>
                <a:cubicBezTo>
                  <a:pt x="30" y="81"/>
                  <a:pt x="23" y="87"/>
                  <a:pt x="17" y="92"/>
                </a:cubicBezTo>
                <a:cubicBezTo>
                  <a:pt x="16" y="93"/>
                  <a:pt x="16" y="93"/>
                  <a:pt x="17" y="94"/>
                </a:cubicBezTo>
                <a:cubicBezTo>
                  <a:pt x="17" y="95"/>
                  <a:pt x="18" y="95"/>
                  <a:pt x="18" y="95"/>
                </a:cubicBezTo>
                <a:cubicBezTo>
                  <a:pt x="30" y="90"/>
                  <a:pt x="41" y="86"/>
                  <a:pt x="49" y="76"/>
                </a:cubicBezTo>
                <a:cubicBezTo>
                  <a:pt x="54" y="85"/>
                  <a:pt x="65" y="83"/>
                  <a:pt x="70" y="75"/>
                </a:cubicBezTo>
                <a:cubicBezTo>
                  <a:pt x="73" y="79"/>
                  <a:pt x="77" y="82"/>
                  <a:pt x="82" y="83"/>
                </a:cubicBezTo>
                <a:cubicBezTo>
                  <a:pt x="86" y="83"/>
                  <a:pt x="91" y="79"/>
                  <a:pt x="93" y="75"/>
                </a:cubicBezTo>
                <a:cubicBezTo>
                  <a:pt x="98" y="79"/>
                  <a:pt x="108" y="77"/>
                  <a:pt x="108" y="71"/>
                </a:cubicBezTo>
                <a:cubicBezTo>
                  <a:pt x="120" y="78"/>
                  <a:pt x="135" y="57"/>
                  <a:pt x="123" y="48"/>
                </a:cubicBezTo>
                <a:cubicBezTo>
                  <a:pt x="128" y="46"/>
                  <a:pt x="132" y="40"/>
                  <a:pt x="129" y="34"/>
                </a:cubicBezTo>
                <a:cubicBezTo>
                  <a:pt x="126" y="29"/>
                  <a:pt x="121" y="27"/>
                  <a:pt x="116" y="27"/>
                </a:cubicBezTo>
                <a:cubicBezTo>
                  <a:pt x="117" y="22"/>
                  <a:pt x="116" y="17"/>
                  <a:pt x="112" y="13"/>
                </a:cubicBezTo>
                <a:cubicBezTo>
                  <a:pt x="108" y="8"/>
                  <a:pt x="100" y="10"/>
                  <a:pt x="95" y="13"/>
                </a:cubicBezTo>
                <a:cubicBezTo>
                  <a:pt x="95" y="0"/>
                  <a:pt x="77" y="0"/>
                  <a:pt x="71" y="10"/>
                </a:cubicBezTo>
                <a:cubicBezTo>
                  <a:pt x="68" y="5"/>
                  <a:pt x="65" y="1"/>
                  <a:pt x="59" y="2"/>
                </a:cubicBezTo>
                <a:cubicBezTo>
                  <a:pt x="54" y="3"/>
                  <a:pt x="50" y="7"/>
                  <a:pt x="48" y="12"/>
                </a:cubicBezTo>
                <a:cubicBezTo>
                  <a:pt x="45" y="7"/>
                  <a:pt x="40" y="5"/>
                  <a:pt x="34" y="7"/>
                </a:cubicBezTo>
                <a:cubicBezTo>
                  <a:pt x="27" y="9"/>
                  <a:pt x="26" y="16"/>
                  <a:pt x="25" y="22"/>
                </a:cubicBezTo>
                <a:cubicBezTo>
                  <a:pt x="20" y="16"/>
                  <a:pt x="13" y="12"/>
                  <a:pt x="6" y="18"/>
                </a:cubicBezTo>
                <a:cubicBezTo>
                  <a:pt x="1" y="23"/>
                  <a:pt x="4" y="29"/>
                  <a:pt x="9" y="33"/>
                </a:cubicBezTo>
                <a:close/>
                <a:moveTo>
                  <a:pt x="7" y="23"/>
                </a:moveTo>
                <a:cubicBezTo>
                  <a:pt x="7" y="23"/>
                  <a:pt x="7" y="23"/>
                  <a:pt x="7" y="23"/>
                </a:cubicBezTo>
                <a:cubicBezTo>
                  <a:pt x="8" y="22"/>
                  <a:pt x="10" y="21"/>
                  <a:pt x="12" y="19"/>
                </a:cubicBezTo>
                <a:cubicBezTo>
                  <a:pt x="13" y="19"/>
                  <a:pt x="16" y="16"/>
                  <a:pt x="12" y="20"/>
                </a:cubicBezTo>
                <a:cubicBezTo>
                  <a:pt x="10" y="22"/>
                  <a:pt x="8" y="23"/>
                  <a:pt x="7" y="25"/>
                </a:cubicBezTo>
                <a:cubicBezTo>
                  <a:pt x="7" y="24"/>
                  <a:pt x="7" y="24"/>
                  <a:pt x="7" y="23"/>
                </a:cubicBezTo>
                <a:close/>
                <a:moveTo>
                  <a:pt x="17" y="19"/>
                </a:moveTo>
                <a:cubicBezTo>
                  <a:pt x="16" y="19"/>
                  <a:pt x="14" y="20"/>
                  <a:pt x="13" y="21"/>
                </a:cubicBezTo>
                <a:cubicBezTo>
                  <a:pt x="11" y="23"/>
                  <a:pt x="8" y="24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9" y="23"/>
                  <a:pt x="13" y="21"/>
                  <a:pt x="15" y="18"/>
                </a:cubicBezTo>
                <a:cubicBezTo>
                  <a:pt x="16" y="18"/>
                  <a:pt x="16" y="18"/>
                  <a:pt x="17" y="19"/>
                </a:cubicBezTo>
                <a:close/>
                <a:moveTo>
                  <a:pt x="22" y="25"/>
                </a:moveTo>
                <a:cubicBezTo>
                  <a:pt x="20" y="28"/>
                  <a:pt x="17" y="29"/>
                  <a:pt x="14" y="32"/>
                </a:cubicBezTo>
                <a:cubicBezTo>
                  <a:pt x="13" y="32"/>
                  <a:pt x="12" y="31"/>
                  <a:pt x="11" y="31"/>
                </a:cubicBezTo>
                <a:cubicBezTo>
                  <a:pt x="13" y="30"/>
                  <a:pt x="15" y="29"/>
                  <a:pt x="17" y="28"/>
                </a:cubicBezTo>
                <a:cubicBezTo>
                  <a:pt x="18" y="27"/>
                  <a:pt x="18" y="27"/>
                  <a:pt x="19" y="26"/>
                </a:cubicBezTo>
                <a:cubicBezTo>
                  <a:pt x="19" y="26"/>
                  <a:pt x="23" y="24"/>
                  <a:pt x="22" y="25"/>
                </a:cubicBezTo>
                <a:close/>
                <a:moveTo>
                  <a:pt x="25" y="27"/>
                </a:moveTo>
                <a:cubicBezTo>
                  <a:pt x="23" y="28"/>
                  <a:pt x="22" y="28"/>
                  <a:pt x="20" y="29"/>
                </a:cubicBezTo>
                <a:cubicBezTo>
                  <a:pt x="19" y="30"/>
                  <a:pt x="18" y="31"/>
                  <a:pt x="17" y="31"/>
                </a:cubicBezTo>
                <a:cubicBezTo>
                  <a:pt x="17" y="31"/>
                  <a:pt x="16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8" y="29"/>
                  <a:pt x="21" y="28"/>
                  <a:pt x="23" y="25"/>
                </a:cubicBezTo>
                <a:cubicBezTo>
                  <a:pt x="24" y="25"/>
                  <a:pt x="24" y="26"/>
                  <a:pt x="25" y="27"/>
                </a:cubicBezTo>
                <a:close/>
                <a:moveTo>
                  <a:pt x="28" y="18"/>
                </a:moveTo>
                <a:cubicBezTo>
                  <a:pt x="31" y="17"/>
                  <a:pt x="33" y="15"/>
                  <a:pt x="35" y="14"/>
                </a:cubicBezTo>
                <a:cubicBezTo>
                  <a:pt x="37" y="13"/>
                  <a:pt x="38" y="12"/>
                  <a:pt x="40" y="12"/>
                </a:cubicBezTo>
                <a:cubicBezTo>
                  <a:pt x="39" y="12"/>
                  <a:pt x="37" y="14"/>
                  <a:pt x="36" y="15"/>
                </a:cubicBezTo>
                <a:cubicBezTo>
                  <a:pt x="33" y="17"/>
                  <a:pt x="30" y="19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47" y="14"/>
                </a:moveTo>
                <a:cubicBezTo>
                  <a:pt x="47" y="15"/>
                  <a:pt x="47" y="15"/>
                  <a:pt x="48" y="16"/>
                </a:cubicBezTo>
                <a:cubicBezTo>
                  <a:pt x="44" y="18"/>
                  <a:pt x="40" y="20"/>
                  <a:pt x="37" y="22"/>
                </a:cubicBezTo>
                <a:cubicBezTo>
                  <a:pt x="34" y="24"/>
                  <a:pt x="31" y="25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31" y="25"/>
                  <a:pt x="34" y="22"/>
                  <a:pt x="37" y="20"/>
                </a:cubicBezTo>
                <a:cubicBezTo>
                  <a:pt x="39" y="19"/>
                  <a:pt x="41" y="18"/>
                  <a:pt x="43" y="16"/>
                </a:cubicBezTo>
                <a:cubicBezTo>
                  <a:pt x="43" y="16"/>
                  <a:pt x="43" y="16"/>
                  <a:pt x="44" y="16"/>
                </a:cubicBezTo>
                <a:cubicBezTo>
                  <a:pt x="45" y="15"/>
                  <a:pt x="46" y="15"/>
                  <a:pt x="47" y="14"/>
                </a:cubicBezTo>
                <a:close/>
                <a:moveTo>
                  <a:pt x="64" y="6"/>
                </a:moveTo>
                <a:cubicBezTo>
                  <a:pt x="64" y="6"/>
                  <a:pt x="64" y="6"/>
                  <a:pt x="64" y="6"/>
                </a:cubicBezTo>
                <a:cubicBezTo>
                  <a:pt x="60" y="8"/>
                  <a:pt x="56" y="11"/>
                  <a:pt x="51" y="12"/>
                </a:cubicBezTo>
                <a:cubicBezTo>
                  <a:pt x="51" y="12"/>
                  <a:pt x="52" y="12"/>
                  <a:pt x="52" y="11"/>
                </a:cubicBezTo>
                <a:cubicBezTo>
                  <a:pt x="53" y="10"/>
                  <a:pt x="54" y="10"/>
                  <a:pt x="56" y="9"/>
                </a:cubicBezTo>
                <a:cubicBezTo>
                  <a:pt x="58" y="7"/>
                  <a:pt x="60" y="6"/>
                  <a:pt x="62" y="5"/>
                </a:cubicBezTo>
                <a:cubicBezTo>
                  <a:pt x="63" y="5"/>
                  <a:pt x="63" y="5"/>
                  <a:pt x="64" y="6"/>
                </a:cubicBezTo>
                <a:close/>
                <a:moveTo>
                  <a:pt x="66" y="8"/>
                </a:moveTo>
                <a:cubicBezTo>
                  <a:pt x="56" y="14"/>
                  <a:pt x="46" y="21"/>
                  <a:pt x="35" y="27"/>
                </a:cubicBezTo>
                <a:cubicBezTo>
                  <a:pt x="25" y="33"/>
                  <a:pt x="14" y="38"/>
                  <a:pt x="4" y="45"/>
                </a:cubicBezTo>
                <a:cubicBezTo>
                  <a:pt x="4" y="45"/>
                  <a:pt x="4" y="46"/>
                  <a:pt x="5" y="46"/>
                </a:cubicBezTo>
                <a:cubicBezTo>
                  <a:pt x="14" y="39"/>
                  <a:pt x="25" y="34"/>
                  <a:pt x="36" y="27"/>
                </a:cubicBezTo>
                <a:cubicBezTo>
                  <a:pt x="41" y="24"/>
                  <a:pt x="46" y="21"/>
                  <a:pt x="51" y="18"/>
                </a:cubicBezTo>
                <a:cubicBezTo>
                  <a:pt x="56" y="16"/>
                  <a:pt x="62" y="12"/>
                  <a:pt x="65" y="9"/>
                </a:cubicBezTo>
                <a:cubicBezTo>
                  <a:pt x="61" y="13"/>
                  <a:pt x="56" y="16"/>
                  <a:pt x="51" y="19"/>
                </a:cubicBezTo>
                <a:cubicBezTo>
                  <a:pt x="45" y="22"/>
                  <a:pt x="40" y="25"/>
                  <a:pt x="34" y="29"/>
                </a:cubicBezTo>
                <a:cubicBezTo>
                  <a:pt x="29" y="32"/>
                  <a:pt x="23" y="35"/>
                  <a:pt x="17" y="39"/>
                </a:cubicBezTo>
                <a:cubicBezTo>
                  <a:pt x="13" y="42"/>
                  <a:pt x="8" y="44"/>
                  <a:pt x="4" y="48"/>
                </a:cubicBezTo>
                <a:cubicBezTo>
                  <a:pt x="4" y="47"/>
                  <a:pt x="4" y="46"/>
                  <a:pt x="3" y="46"/>
                </a:cubicBezTo>
                <a:cubicBezTo>
                  <a:pt x="3" y="46"/>
                  <a:pt x="3" y="46"/>
                  <a:pt x="3" y="46"/>
                </a:cubicBezTo>
                <a:cubicBezTo>
                  <a:pt x="12" y="38"/>
                  <a:pt x="24" y="33"/>
                  <a:pt x="34" y="26"/>
                </a:cubicBezTo>
                <a:cubicBezTo>
                  <a:pt x="40" y="23"/>
                  <a:pt x="46" y="19"/>
                  <a:pt x="51" y="16"/>
                </a:cubicBezTo>
                <a:cubicBezTo>
                  <a:pt x="56" y="13"/>
                  <a:pt x="61" y="10"/>
                  <a:pt x="65" y="7"/>
                </a:cubicBezTo>
                <a:cubicBezTo>
                  <a:pt x="65" y="7"/>
                  <a:pt x="66" y="8"/>
                  <a:pt x="66" y="8"/>
                </a:cubicBezTo>
                <a:close/>
                <a:moveTo>
                  <a:pt x="68" y="11"/>
                </a:moveTo>
                <a:cubicBezTo>
                  <a:pt x="63" y="13"/>
                  <a:pt x="59" y="17"/>
                  <a:pt x="55" y="19"/>
                </a:cubicBezTo>
                <a:cubicBezTo>
                  <a:pt x="49" y="22"/>
                  <a:pt x="43" y="26"/>
                  <a:pt x="38" y="29"/>
                </a:cubicBezTo>
                <a:cubicBezTo>
                  <a:pt x="32" y="32"/>
                  <a:pt x="27" y="35"/>
                  <a:pt x="21" y="38"/>
                </a:cubicBezTo>
                <a:cubicBezTo>
                  <a:pt x="19" y="39"/>
                  <a:pt x="16" y="41"/>
                  <a:pt x="13" y="42"/>
                </a:cubicBezTo>
                <a:cubicBezTo>
                  <a:pt x="13" y="42"/>
                  <a:pt x="13" y="42"/>
                  <a:pt x="13" y="43"/>
                </a:cubicBezTo>
                <a:cubicBezTo>
                  <a:pt x="21" y="37"/>
                  <a:pt x="30" y="33"/>
                  <a:pt x="38" y="28"/>
                </a:cubicBezTo>
                <a:cubicBezTo>
                  <a:pt x="47" y="22"/>
                  <a:pt x="58" y="16"/>
                  <a:pt x="67" y="9"/>
                </a:cubicBezTo>
                <a:cubicBezTo>
                  <a:pt x="67" y="10"/>
                  <a:pt x="68" y="10"/>
                  <a:pt x="68" y="11"/>
                </a:cubicBezTo>
                <a:close/>
                <a:moveTo>
                  <a:pt x="81" y="8"/>
                </a:moveTo>
                <a:cubicBezTo>
                  <a:pt x="81" y="8"/>
                  <a:pt x="86" y="5"/>
                  <a:pt x="84" y="6"/>
                </a:cubicBezTo>
                <a:cubicBezTo>
                  <a:pt x="83" y="7"/>
                  <a:pt x="81" y="8"/>
                  <a:pt x="80" y="9"/>
                </a:cubicBezTo>
                <a:cubicBezTo>
                  <a:pt x="76" y="12"/>
                  <a:pt x="72" y="14"/>
                  <a:pt x="69" y="16"/>
                </a:cubicBezTo>
                <a:cubicBezTo>
                  <a:pt x="62" y="21"/>
                  <a:pt x="55" y="25"/>
                  <a:pt x="48" y="28"/>
                </a:cubicBezTo>
                <a:cubicBezTo>
                  <a:pt x="41" y="32"/>
                  <a:pt x="34" y="36"/>
                  <a:pt x="28" y="40"/>
                </a:cubicBezTo>
                <a:cubicBezTo>
                  <a:pt x="21" y="44"/>
                  <a:pt x="16" y="48"/>
                  <a:pt x="9" y="52"/>
                </a:cubicBezTo>
                <a:cubicBezTo>
                  <a:pt x="9" y="51"/>
                  <a:pt x="8" y="51"/>
                  <a:pt x="7" y="51"/>
                </a:cubicBezTo>
                <a:cubicBezTo>
                  <a:pt x="12" y="49"/>
                  <a:pt x="17" y="45"/>
                  <a:pt x="22" y="42"/>
                </a:cubicBezTo>
                <a:cubicBezTo>
                  <a:pt x="29" y="39"/>
                  <a:pt x="35" y="35"/>
                  <a:pt x="42" y="31"/>
                </a:cubicBezTo>
                <a:cubicBezTo>
                  <a:pt x="49" y="28"/>
                  <a:pt x="56" y="24"/>
                  <a:pt x="63" y="20"/>
                </a:cubicBezTo>
                <a:cubicBezTo>
                  <a:pt x="69" y="16"/>
                  <a:pt x="74" y="12"/>
                  <a:pt x="81" y="8"/>
                </a:cubicBezTo>
                <a:close/>
                <a:moveTo>
                  <a:pt x="90" y="8"/>
                </a:moveTo>
                <a:cubicBezTo>
                  <a:pt x="80" y="13"/>
                  <a:pt x="72" y="19"/>
                  <a:pt x="62" y="25"/>
                </a:cubicBezTo>
                <a:cubicBezTo>
                  <a:pt x="61" y="26"/>
                  <a:pt x="59" y="27"/>
                  <a:pt x="57" y="28"/>
                </a:cubicBezTo>
                <a:cubicBezTo>
                  <a:pt x="56" y="28"/>
                  <a:pt x="55" y="29"/>
                  <a:pt x="54" y="29"/>
                </a:cubicBezTo>
                <a:cubicBezTo>
                  <a:pt x="41" y="36"/>
                  <a:pt x="28" y="43"/>
                  <a:pt x="15" y="49"/>
                </a:cubicBezTo>
                <a:cubicBezTo>
                  <a:pt x="16" y="49"/>
                  <a:pt x="16" y="48"/>
                  <a:pt x="16" y="48"/>
                </a:cubicBezTo>
                <a:cubicBezTo>
                  <a:pt x="19" y="46"/>
                  <a:pt x="22" y="44"/>
                  <a:pt x="25" y="43"/>
                </a:cubicBezTo>
                <a:cubicBezTo>
                  <a:pt x="32" y="38"/>
                  <a:pt x="38" y="35"/>
                  <a:pt x="45" y="31"/>
                </a:cubicBezTo>
                <a:cubicBezTo>
                  <a:pt x="59" y="23"/>
                  <a:pt x="73" y="15"/>
                  <a:pt x="86" y="6"/>
                </a:cubicBezTo>
                <a:cubicBezTo>
                  <a:pt x="87" y="6"/>
                  <a:pt x="89" y="7"/>
                  <a:pt x="90" y="8"/>
                </a:cubicBezTo>
                <a:close/>
                <a:moveTo>
                  <a:pt x="92" y="15"/>
                </a:moveTo>
                <a:cubicBezTo>
                  <a:pt x="92" y="16"/>
                  <a:pt x="93" y="16"/>
                  <a:pt x="93" y="16"/>
                </a:cubicBezTo>
                <a:cubicBezTo>
                  <a:pt x="92" y="17"/>
                  <a:pt x="92" y="17"/>
                  <a:pt x="91" y="18"/>
                </a:cubicBezTo>
                <a:cubicBezTo>
                  <a:pt x="91" y="18"/>
                  <a:pt x="91" y="18"/>
                  <a:pt x="91" y="18"/>
                </a:cubicBezTo>
                <a:cubicBezTo>
                  <a:pt x="88" y="19"/>
                  <a:pt x="85" y="21"/>
                  <a:pt x="82" y="22"/>
                </a:cubicBezTo>
                <a:cubicBezTo>
                  <a:pt x="75" y="26"/>
                  <a:pt x="69" y="30"/>
                  <a:pt x="62" y="33"/>
                </a:cubicBezTo>
                <a:cubicBezTo>
                  <a:pt x="49" y="40"/>
                  <a:pt x="36" y="46"/>
                  <a:pt x="23" y="53"/>
                </a:cubicBezTo>
                <a:cubicBezTo>
                  <a:pt x="21" y="55"/>
                  <a:pt x="18" y="56"/>
                  <a:pt x="16" y="58"/>
                </a:cubicBezTo>
                <a:cubicBezTo>
                  <a:pt x="15" y="59"/>
                  <a:pt x="14" y="60"/>
                  <a:pt x="13" y="61"/>
                </a:cubicBezTo>
                <a:cubicBezTo>
                  <a:pt x="15" y="59"/>
                  <a:pt x="16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9" y="55"/>
                  <a:pt x="19" y="55"/>
                </a:cubicBezTo>
                <a:cubicBezTo>
                  <a:pt x="22" y="53"/>
                  <a:pt x="25" y="50"/>
                  <a:pt x="29" y="48"/>
                </a:cubicBezTo>
                <a:cubicBezTo>
                  <a:pt x="38" y="42"/>
                  <a:pt x="48" y="37"/>
                  <a:pt x="57" y="32"/>
                </a:cubicBezTo>
                <a:cubicBezTo>
                  <a:pt x="69" y="26"/>
                  <a:pt x="81" y="20"/>
                  <a:pt x="92" y="13"/>
                </a:cubicBezTo>
                <a:cubicBezTo>
                  <a:pt x="93" y="14"/>
                  <a:pt x="93" y="14"/>
                  <a:pt x="92" y="15"/>
                </a:cubicBezTo>
                <a:close/>
                <a:moveTo>
                  <a:pt x="16" y="63"/>
                </a:moveTo>
                <a:cubicBezTo>
                  <a:pt x="23" y="58"/>
                  <a:pt x="31" y="55"/>
                  <a:pt x="39" y="50"/>
                </a:cubicBezTo>
                <a:cubicBezTo>
                  <a:pt x="47" y="46"/>
                  <a:pt x="55" y="42"/>
                  <a:pt x="63" y="38"/>
                </a:cubicBezTo>
                <a:cubicBezTo>
                  <a:pt x="71" y="34"/>
                  <a:pt x="79" y="30"/>
                  <a:pt x="87" y="26"/>
                </a:cubicBezTo>
                <a:cubicBezTo>
                  <a:pt x="92" y="24"/>
                  <a:pt x="98" y="20"/>
                  <a:pt x="103" y="17"/>
                </a:cubicBezTo>
                <a:cubicBezTo>
                  <a:pt x="102" y="18"/>
                  <a:pt x="101" y="19"/>
                  <a:pt x="100" y="19"/>
                </a:cubicBezTo>
                <a:cubicBezTo>
                  <a:pt x="96" y="22"/>
                  <a:pt x="92" y="24"/>
                  <a:pt x="88" y="26"/>
                </a:cubicBezTo>
                <a:cubicBezTo>
                  <a:pt x="79" y="31"/>
                  <a:pt x="70" y="35"/>
                  <a:pt x="60" y="40"/>
                </a:cubicBezTo>
                <a:cubicBezTo>
                  <a:pt x="51" y="45"/>
                  <a:pt x="42" y="50"/>
                  <a:pt x="33" y="55"/>
                </a:cubicBezTo>
                <a:cubicBezTo>
                  <a:pt x="26" y="58"/>
                  <a:pt x="19" y="63"/>
                  <a:pt x="12" y="68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6"/>
                  <a:pt x="13" y="65"/>
                  <a:pt x="14" y="65"/>
                </a:cubicBezTo>
                <a:cubicBezTo>
                  <a:pt x="15" y="64"/>
                  <a:pt x="15" y="64"/>
                  <a:pt x="16" y="63"/>
                </a:cubicBezTo>
                <a:close/>
                <a:moveTo>
                  <a:pt x="16" y="70"/>
                </a:moveTo>
                <a:cubicBezTo>
                  <a:pt x="15" y="70"/>
                  <a:pt x="14" y="69"/>
                  <a:pt x="13" y="68"/>
                </a:cubicBezTo>
                <a:cubicBezTo>
                  <a:pt x="20" y="63"/>
                  <a:pt x="28" y="60"/>
                  <a:pt x="35" y="56"/>
                </a:cubicBezTo>
                <a:cubicBezTo>
                  <a:pt x="44" y="52"/>
                  <a:pt x="53" y="48"/>
                  <a:pt x="62" y="43"/>
                </a:cubicBezTo>
                <a:cubicBezTo>
                  <a:pt x="71" y="39"/>
                  <a:pt x="79" y="35"/>
                  <a:pt x="88" y="31"/>
                </a:cubicBezTo>
                <a:cubicBezTo>
                  <a:pt x="93" y="29"/>
                  <a:pt x="97" y="27"/>
                  <a:pt x="101" y="25"/>
                </a:cubicBezTo>
                <a:cubicBezTo>
                  <a:pt x="105" y="23"/>
                  <a:pt x="109" y="22"/>
                  <a:pt x="112" y="19"/>
                </a:cubicBezTo>
                <a:cubicBezTo>
                  <a:pt x="105" y="25"/>
                  <a:pt x="95" y="28"/>
                  <a:pt x="88" y="32"/>
                </a:cubicBezTo>
                <a:cubicBezTo>
                  <a:pt x="79" y="36"/>
                  <a:pt x="70" y="40"/>
                  <a:pt x="61" y="45"/>
                </a:cubicBezTo>
                <a:cubicBezTo>
                  <a:pt x="45" y="52"/>
                  <a:pt x="30" y="60"/>
                  <a:pt x="16" y="70"/>
                </a:cubicBezTo>
                <a:close/>
                <a:moveTo>
                  <a:pt x="13" y="64"/>
                </a:moveTo>
                <a:cubicBezTo>
                  <a:pt x="12" y="65"/>
                  <a:pt x="12" y="65"/>
                  <a:pt x="12" y="65"/>
                </a:cubicBezTo>
                <a:cubicBezTo>
                  <a:pt x="12" y="66"/>
                  <a:pt x="11" y="66"/>
                  <a:pt x="11" y="66"/>
                </a:cubicBezTo>
                <a:cubicBezTo>
                  <a:pt x="11" y="65"/>
                  <a:pt x="11" y="65"/>
                  <a:pt x="11" y="64"/>
                </a:cubicBezTo>
                <a:cubicBezTo>
                  <a:pt x="16" y="59"/>
                  <a:pt x="22" y="54"/>
                  <a:pt x="29" y="51"/>
                </a:cubicBezTo>
                <a:cubicBezTo>
                  <a:pt x="37" y="47"/>
                  <a:pt x="45" y="42"/>
                  <a:pt x="53" y="38"/>
                </a:cubicBezTo>
                <a:cubicBezTo>
                  <a:pt x="60" y="35"/>
                  <a:pt x="68" y="31"/>
                  <a:pt x="75" y="27"/>
                </a:cubicBezTo>
                <a:cubicBezTo>
                  <a:pt x="75" y="27"/>
                  <a:pt x="76" y="26"/>
                  <a:pt x="77" y="26"/>
                </a:cubicBezTo>
                <a:cubicBezTo>
                  <a:pt x="76" y="27"/>
                  <a:pt x="75" y="27"/>
                  <a:pt x="74" y="28"/>
                </a:cubicBezTo>
                <a:cubicBezTo>
                  <a:pt x="66" y="32"/>
                  <a:pt x="58" y="37"/>
                  <a:pt x="50" y="41"/>
                </a:cubicBezTo>
                <a:cubicBezTo>
                  <a:pt x="42" y="45"/>
                  <a:pt x="34" y="49"/>
                  <a:pt x="27" y="54"/>
                </a:cubicBezTo>
                <a:cubicBezTo>
                  <a:pt x="24" y="56"/>
                  <a:pt x="21" y="58"/>
                  <a:pt x="17" y="61"/>
                </a:cubicBezTo>
                <a:cubicBezTo>
                  <a:pt x="16" y="62"/>
                  <a:pt x="15" y="63"/>
                  <a:pt x="13" y="64"/>
                </a:cubicBezTo>
                <a:close/>
                <a:moveTo>
                  <a:pt x="42" y="36"/>
                </a:moveTo>
                <a:cubicBezTo>
                  <a:pt x="33" y="42"/>
                  <a:pt x="24" y="47"/>
                  <a:pt x="15" y="53"/>
                </a:cubicBezTo>
                <a:cubicBezTo>
                  <a:pt x="14" y="53"/>
                  <a:pt x="12" y="53"/>
                  <a:pt x="10" y="52"/>
                </a:cubicBezTo>
                <a:cubicBezTo>
                  <a:pt x="21" y="47"/>
                  <a:pt x="31" y="42"/>
                  <a:pt x="42" y="36"/>
                </a:cubicBezTo>
                <a:close/>
                <a:moveTo>
                  <a:pt x="19" y="54"/>
                </a:moveTo>
                <a:cubicBezTo>
                  <a:pt x="19" y="54"/>
                  <a:pt x="19" y="54"/>
                  <a:pt x="19" y="54"/>
                </a:cubicBezTo>
                <a:cubicBezTo>
                  <a:pt x="19" y="54"/>
                  <a:pt x="18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22" y="51"/>
                  <a:pt x="27" y="47"/>
                  <a:pt x="31" y="45"/>
                </a:cubicBezTo>
                <a:cubicBezTo>
                  <a:pt x="36" y="42"/>
                  <a:pt x="40" y="40"/>
                  <a:pt x="45" y="38"/>
                </a:cubicBezTo>
                <a:cubicBezTo>
                  <a:pt x="36" y="43"/>
                  <a:pt x="27" y="48"/>
                  <a:pt x="19" y="54"/>
                </a:cubicBezTo>
                <a:close/>
                <a:moveTo>
                  <a:pt x="67" y="26"/>
                </a:moveTo>
                <a:cubicBezTo>
                  <a:pt x="67" y="26"/>
                  <a:pt x="67" y="26"/>
                  <a:pt x="67" y="26"/>
                </a:cubicBezTo>
                <a:cubicBezTo>
                  <a:pt x="73" y="23"/>
                  <a:pt x="79" y="20"/>
                  <a:pt x="84" y="16"/>
                </a:cubicBezTo>
                <a:cubicBezTo>
                  <a:pt x="86" y="15"/>
                  <a:pt x="87" y="14"/>
                  <a:pt x="88" y="14"/>
                </a:cubicBezTo>
                <a:cubicBezTo>
                  <a:pt x="88" y="14"/>
                  <a:pt x="94" y="11"/>
                  <a:pt x="90" y="14"/>
                </a:cubicBezTo>
                <a:cubicBezTo>
                  <a:pt x="87" y="16"/>
                  <a:pt x="83" y="18"/>
                  <a:pt x="80" y="20"/>
                </a:cubicBezTo>
                <a:cubicBezTo>
                  <a:pt x="75" y="22"/>
                  <a:pt x="71" y="24"/>
                  <a:pt x="67" y="26"/>
                </a:cubicBezTo>
                <a:close/>
                <a:moveTo>
                  <a:pt x="75" y="21"/>
                </a:moveTo>
                <a:cubicBezTo>
                  <a:pt x="68" y="25"/>
                  <a:pt x="61" y="28"/>
                  <a:pt x="55" y="32"/>
                </a:cubicBezTo>
                <a:cubicBezTo>
                  <a:pt x="50" y="35"/>
                  <a:pt x="44" y="37"/>
                  <a:pt x="39" y="40"/>
                </a:cubicBezTo>
                <a:cubicBezTo>
                  <a:pt x="31" y="44"/>
                  <a:pt x="24" y="48"/>
                  <a:pt x="17" y="53"/>
                </a:cubicBezTo>
                <a:cubicBezTo>
                  <a:pt x="25" y="48"/>
                  <a:pt x="33" y="42"/>
                  <a:pt x="42" y="37"/>
                </a:cubicBezTo>
                <a:cubicBezTo>
                  <a:pt x="51" y="32"/>
                  <a:pt x="60" y="27"/>
                  <a:pt x="69" y="22"/>
                </a:cubicBezTo>
                <a:cubicBezTo>
                  <a:pt x="76" y="18"/>
                  <a:pt x="84" y="14"/>
                  <a:pt x="90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1" y="9"/>
                  <a:pt x="92" y="10"/>
                  <a:pt x="92" y="12"/>
                </a:cubicBezTo>
                <a:cubicBezTo>
                  <a:pt x="86" y="13"/>
                  <a:pt x="80" y="18"/>
                  <a:pt x="75" y="21"/>
                </a:cubicBezTo>
                <a:close/>
                <a:moveTo>
                  <a:pt x="76" y="17"/>
                </a:moveTo>
                <a:cubicBezTo>
                  <a:pt x="80" y="14"/>
                  <a:pt x="83" y="12"/>
                  <a:pt x="87" y="10"/>
                </a:cubicBezTo>
                <a:cubicBezTo>
                  <a:pt x="87" y="10"/>
                  <a:pt x="88" y="10"/>
                  <a:pt x="88" y="9"/>
                </a:cubicBezTo>
                <a:cubicBezTo>
                  <a:pt x="88" y="10"/>
                  <a:pt x="88" y="10"/>
                  <a:pt x="88" y="10"/>
                </a:cubicBezTo>
                <a:cubicBezTo>
                  <a:pt x="86" y="11"/>
                  <a:pt x="84" y="12"/>
                  <a:pt x="83" y="13"/>
                </a:cubicBezTo>
                <a:cubicBezTo>
                  <a:pt x="81" y="14"/>
                  <a:pt x="78" y="16"/>
                  <a:pt x="76" y="17"/>
                </a:cubicBezTo>
                <a:close/>
                <a:moveTo>
                  <a:pt x="5" y="48"/>
                </a:moveTo>
                <a:cubicBezTo>
                  <a:pt x="16" y="41"/>
                  <a:pt x="27" y="35"/>
                  <a:pt x="38" y="29"/>
                </a:cubicBezTo>
                <a:cubicBezTo>
                  <a:pt x="40" y="28"/>
                  <a:pt x="42" y="27"/>
                  <a:pt x="44" y="26"/>
                </a:cubicBezTo>
                <a:cubicBezTo>
                  <a:pt x="42" y="27"/>
                  <a:pt x="39" y="29"/>
                  <a:pt x="36" y="31"/>
                </a:cubicBezTo>
                <a:cubicBezTo>
                  <a:pt x="25" y="36"/>
                  <a:pt x="15" y="42"/>
                  <a:pt x="6" y="50"/>
                </a:cubicBezTo>
                <a:cubicBezTo>
                  <a:pt x="6" y="49"/>
                  <a:pt x="5" y="49"/>
                  <a:pt x="5" y="48"/>
                </a:cubicBezTo>
                <a:close/>
                <a:moveTo>
                  <a:pt x="3" y="43"/>
                </a:moveTo>
                <a:cubicBezTo>
                  <a:pt x="7" y="40"/>
                  <a:pt x="11" y="38"/>
                  <a:pt x="14" y="35"/>
                </a:cubicBezTo>
                <a:cubicBezTo>
                  <a:pt x="14" y="35"/>
                  <a:pt x="15" y="35"/>
                  <a:pt x="15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5"/>
                  <a:pt x="16" y="35"/>
                  <a:pt x="16" y="34"/>
                </a:cubicBezTo>
                <a:cubicBezTo>
                  <a:pt x="18" y="33"/>
                  <a:pt x="21" y="32"/>
                  <a:pt x="22" y="30"/>
                </a:cubicBezTo>
                <a:cubicBezTo>
                  <a:pt x="24" y="30"/>
                  <a:pt x="25" y="29"/>
                  <a:pt x="26" y="28"/>
                </a:cubicBezTo>
                <a:cubicBezTo>
                  <a:pt x="27" y="28"/>
                  <a:pt x="27" y="28"/>
                  <a:pt x="28" y="28"/>
                </a:cubicBezTo>
                <a:cubicBezTo>
                  <a:pt x="31" y="26"/>
                  <a:pt x="34" y="24"/>
                  <a:pt x="37" y="22"/>
                </a:cubicBezTo>
                <a:cubicBezTo>
                  <a:pt x="40" y="20"/>
                  <a:pt x="45" y="19"/>
                  <a:pt x="48" y="16"/>
                </a:cubicBezTo>
                <a:cubicBezTo>
                  <a:pt x="48" y="17"/>
                  <a:pt x="48" y="17"/>
                  <a:pt x="48" y="17"/>
                </a:cubicBezTo>
                <a:cubicBezTo>
                  <a:pt x="43" y="20"/>
                  <a:pt x="38" y="24"/>
                  <a:pt x="33" y="27"/>
                </a:cubicBezTo>
                <a:cubicBezTo>
                  <a:pt x="23" y="33"/>
                  <a:pt x="12" y="37"/>
                  <a:pt x="3" y="45"/>
                </a:cubicBezTo>
                <a:cubicBezTo>
                  <a:pt x="3" y="44"/>
                  <a:pt x="3" y="44"/>
                  <a:pt x="3" y="43"/>
                </a:cubicBezTo>
                <a:close/>
                <a:moveTo>
                  <a:pt x="16" y="33"/>
                </a:moveTo>
                <a:cubicBezTo>
                  <a:pt x="16" y="33"/>
                  <a:pt x="16" y="33"/>
                  <a:pt x="16" y="33"/>
                </a:cubicBezTo>
                <a:cubicBezTo>
                  <a:pt x="17" y="32"/>
                  <a:pt x="18" y="32"/>
                  <a:pt x="19" y="31"/>
                </a:cubicBezTo>
                <a:cubicBezTo>
                  <a:pt x="20" y="31"/>
                  <a:pt x="21" y="30"/>
                  <a:pt x="22" y="29"/>
                </a:cubicBezTo>
                <a:cubicBezTo>
                  <a:pt x="22" y="29"/>
                  <a:pt x="23" y="29"/>
                  <a:pt x="23" y="29"/>
                </a:cubicBezTo>
                <a:cubicBezTo>
                  <a:pt x="21" y="30"/>
                  <a:pt x="18" y="31"/>
                  <a:pt x="16" y="33"/>
                </a:cubicBezTo>
                <a:close/>
                <a:moveTo>
                  <a:pt x="51" y="13"/>
                </a:moveTo>
                <a:cubicBezTo>
                  <a:pt x="55" y="12"/>
                  <a:pt x="59" y="10"/>
                  <a:pt x="62" y="8"/>
                </a:cubicBezTo>
                <a:cubicBezTo>
                  <a:pt x="59" y="11"/>
                  <a:pt x="54" y="13"/>
                  <a:pt x="51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1" y="14"/>
                  <a:pt x="51" y="14"/>
                  <a:pt x="51" y="13"/>
                </a:cubicBezTo>
                <a:close/>
                <a:moveTo>
                  <a:pt x="28" y="25"/>
                </a:moveTo>
                <a:cubicBezTo>
                  <a:pt x="28" y="25"/>
                  <a:pt x="28" y="24"/>
                  <a:pt x="28" y="23"/>
                </a:cubicBezTo>
                <a:cubicBezTo>
                  <a:pt x="31" y="21"/>
                  <a:pt x="35" y="19"/>
                  <a:pt x="39" y="18"/>
                </a:cubicBezTo>
                <a:cubicBezTo>
                  <a:pt x="35" y="20"/>
                  <a:pt x="32" y="23"/>
                  <a:pt x="28" y="25"/>
                </a:cubicBezTo>
                <a:close/>
                <a:moveTo>
                  <a:pt x="11" y="30"/>
                </a:moveTo>
                <a:cubicBezTo>
                  <a:pt x="10" y="30"/>
                  <a:pt x="9" y="29"/>
                  <a:pt x="9" y="29"/>
                </a:cubicBezTo>
                <a:cubicBezTo>
                  <a:pt x="12" y="28"/>
                  <a:pt x="14" y="25"/>
                  <a:pt x="17" y="23"/>
                </a:cubicBezTo>
                <a:cubicBezTo>
                  <a:pt x="21" y="21"/>
                  <a:pt x="19" y="22"/>
                  <a:pt x="17" y="24"/>
                </a:cubicBezTo>
                <a:cubicBezTo>
                  <a:pt x="15" y="26"/>
                  <a:pt x="13" y="28"/>
                  <a:pt x="11" y="30"/>
                </a:cubicBezTo>
                <a:cubicBezTo>
                  <a:pt x="11" y="30"/>
                  <a:pt x="11" y="30"/>
                  <a:pt x="11" y="30"/>
                </a:cubicBezTo>
                <a:close/>
                <a:moveTo>
                  <a:pt x="10" y="27"/>
                </a:moveTo>
                <a:cubicBezTo>
                  <a:pt x="9" y="27"/>
                  <a:pt x="9" y="27"/>
                  <a:pt x="10" y="26"/>
                </a:cubicBezTo>
                <a:cubicBezTo>
                  <a:pt x="11" y="26"/>
                  <a:pt x="12" y="25"/>
                  <a:pt x="12" y="24"/>
                </a:cubicBezTo>
                <a:cubicBezTo>
                  <a:pt x="14" y="22"/>
                  <a:pt x="16" y="21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20" y="20"/>
                  <a:pt x="20" y="21"/>
                </a:cubicBezTo>
                <a:cubicBezTo>
                  <a:pt x="16" y="22"/>
                  <a:pt x="14" y="25"/>
                  <a:pt x="10" y="27"/>
                </a:cubicBezTo>
                <a:close/>
                <a:moveTo>
                  <a:pt x="7" y="26"/>
                </a:moveTo>
                <a:cubicBezTo>
                  <a:pt x="11" y="25"/>
                  <a:pt x="13" y="22"/>
                  <a:pt x="17" y="20"/>
                </a:cubicBezTo>
                <a:cubicBezTo>
                  <a:pt x="14" y="21"/>
                  <a:pt x="10" y="25"/>
                  <a:pt x="8" y="28"/>
                </a:cubicBezTo>
                <a:cubicBezTo>
                  <a:pt x="8" y="27"/>
                  <a:pt x="7" y="27"/>
                  <a:pt x="7" y="26"/>
                </a:cubicBezTo>
                <a:close/>
                <a:moveTo>
                  <a:pt x="13" y="35"/>
                </a:moveTo>
                <a:cubicBezTo>
                  <a:pt x="10" y="37"/>
                  <a:pt x="6" y="39"/>
                  <a:pt x="3" y="42"/>
                </a:cubicBezTo>
                <a:cubicBezTo>
                  <a:pt x="4" y="38"/>
                  <a:pt x="9" y="35"/>
                  <a:pt x="13" y="35"/>
                </a:cubicBezTo>
                <a:close/>
                <a:moveTo>
                  <a:pt x="16" y="57"/>
                </a:moveTo>
                <a:cubicBezTo>
                  <a:pt x="14" y="59"/>
                  <a:pt x="13" y="60"/>
                  <a:pt x="11" y="62"/>
                </a:cubicBezTo>
                <a:cubicBezTo>
                  <a:pt x="11" y="61"/>
                  <a:pt x="12" y="61"/>
                  <a:pt x="12" y="61"/>
                </a:cubicBezTo>
                <a:cubicBezTo>
                  <a:pt x="13" y="59"/>
                  <a:pt x="14" y="58"/>
                  <a:pt x="16" y="57"/>
                </a:cubicBezTo>
                <a:close/>
                <a:moveTo>
                  <a:pt x="19" y="71"/>
                </a:moveTo>
                <a:cubicBezTo>
                  <a:pt x="25" y="67"/>
                  <a:pt x="33" y="64"/>
                  <a:pt x="39" y="61"/>
                </a:cubicBezTo>
                <a:cubicBezTo>
                  <a:pt x="47" y="57"/>
                  <a:pt x="54" y="53"/>
                  <a:pt x="62" y="49"/>
                </a:cubicBezTo>
                <a:cubicBezTo>
                  <a:pt x="70" y="45"/>
                  <a:pt x="78" y="42"/>
                  <a:pt x="86" y="39"/>
                </a:cubicBezTo>
                <a:cubicBezTo>
                  <a:pt x="94" y="35"/>
                  <a:pt x="102" y="31"/>
                  <a:pt x="110" y="28"/>
                </a:cubicBezTo>
                <a:cubicBezTo>
                  <a:pt x="111" y="27"/>
                  <a:pt x="112" y="27"/>
                  <a:pt x="110" y="28"/>
                </a:cubicBezTo>
                <a:cubicBezTo>
                  <a:pt x="108" y="29"/>
                  <a:pt x="106" y="30"/>
                  <a:pt x="104" y="31"/>
                </a:cubicBezTo>
                <a:cubicBezTo>
                  <a:pt x="101" y="33"/>
                  <a:pt x="97" y="35"/>
                  <a:pt x="94" y="37"/>
                </a:cubicBezTo>
                <a:cubicBezTo>
                  <a:pt x="86" y="40"/>
                  <a:pt x="79" y="43"/>
                  <a:pt x="72" y="48"/>
                </a:cubicBezTo>
                <a:cubicBezTo>
                  <a:pt x="65" y="52"/>
                  <a:pt x="57" y="55"/>
                  <a:pt x="50" y="59"/>
                </a:cubicBezTo>
                <a:cubicBezTo>
                  <a:pt x="42" y="63"/>
                  <a:pt x="34" y="66"/>
                  <a:pt x="27" y="71"/>
                </a:cubicBezTo>
                <a:cubicBezTo>
                  <a:pt x="25" y="72"/>
                  <a:pt x="22" y="72"/>
                  <a:pt x="19" y="71"/>
                </a:cubicBezTo>
                <a:close/>
                <a:moveTo>
                  <a:pt x="114" y="31"/>
                </a:moveTo>
                <a:cubicBezTo>
                  <a:pt x="112" y="32"/>
                  <a:pt x="109" y="34"/>
                  <a:pt x="107" y="36"/>
                </a:cubicBezTo>
                <a:cubicBezTo>
                  <a:pt x="101" y="40"/>
                  <a:pt x="94" y="43"/>
                  <a:pt x="87" y="46"/>
                </a:cubicBezTo>
                <a:cubicBezTo>
                  <a:pt x="73" y="52"/>
                  <a:pt x="60" y="59"/>
                  <a:pt x="47" y="65"/>
                </a:cubicBezTo>
                <a:cubicBezTo>
                  <a:pt x="45" y="66"/>
                  <a:pt x="43" y="67"/>
                  <a:pt x="42" y="68"/>
                </a:cubicBezTo>
                <a:cubicBezTo>
                  <a:pt x="40" y="69"/>
                  <a:pt x="38" y="69"/>
                  <a:pt x="36" y="70"/>
                </a:cubicBezTo>
                <a:cubicBezTo>
                  <a:pt x="36" y="70"/>
                  <a:pt x="36" y="70"/>
                  <a:pt x="36" y="70"/>
                </a:cubicBezTo>
                <a:cubicBezTo>
                  <a:pt x="39" y="68"/>
                  <a:pt x="42" y="67"/>
                  <a:pt x="45" y="66"/>
                </a:cubicBezTo>
                <a:cubicBezTo>
                  <a:pt x="52" y="62"/>
                  <a:pt x="59" y="59"/>
                  <a:pt x="66" y="55"/>
                </a:cubicBezTo>
                <a:cubicBezTo>
                  <a:pt x="80" y="49"/>
                  <a:pt x="94" y="42"/>
                  <a:pt x="107" y="35"/>
                </a:cubicBezTo>
                <a:cubicBezTo>
                  <a:pt x="110" y="34"/>
                  <a:pt x="112" y="32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lose/>
                <a:moveTo>
                  <a:pt x="126" y="35"/>
                </a:moveTo>
                <a:cubicBezTo>
                  <a:pt x="126" y="36"/>
                  <a:pt x="127" y="37"/>
                  <a:pt x="127" y="38"/>
                </a:cubicBezTo>
                <a:cubicBezTo>
                  <a:pt x="111" y="45"/>
                  <a:pt x="94" y="50"/>
                  <a:pt x="78" y="57"/>
                </a:cubicBezTo>
                <a:cubicBezTo>
                  <a:pt x="70" y="61"/>
                  <a:pt x="62" y="65"/>
                  <a:pt x="53" y="69"/>
                </a:cubicBezTo>
                <a:cubicBezTo>
                  <a:pt x="49" y="70"/>
                  <a:pt x="46" y="72"/>
                  <a:pt x="42" y="74"/>
                </a:cubicBezTo>
                <a:cubicBezTo>
                  <a:pt x="54" y="67"/>
                  <a:pt x="67" y="61"/>
                  <a:pt x="80" y="55"/>
                </a:cubicBezTo>
                <a:cubicBezTo>
                  <a:pt x="95" y="48"/>
                  <a:pt x="111" y="44"/>
                  <a:pt x="126" y="35"/>
                </a:cubicBezTo>
                <a:close/>
                <a:moveTo>
                  <a:pt x="73" y="74"/>
                </a:moveTo>
                <a:cubicBezTo>
                  <a:pt x="73" y="74"/>
                  <a:pt x="72" y="73"/>
                  <a:pt x="72" y="72"/>
                </a:cubicBezTo>
                <a:cubicBezTo>
                  <a:pt x="76" y="71"/>
                  <a:pt x="80" y="69"/>
                  <a:pt x="84" y="68"/>
                </a:cubicBezTo>
                <a:cubicBezTo>
                  <a:pt x="94" y="64"/>
                  <a:pt x="105" y="62"/>
                  <a:pt x="115" y="57"/>
                </a:cubicBezTo>
                <a:cubicBezTo>
                  <a:pt x="117" y="56"/>
                  <a:pt x="120" y="55"/>
                  <a:pt x="123" y="54"/>
                </a:cubicBezTo>
                <a:cubicBezTo>
                  <a:pt x="120" y="55"/>
                  <a:pt x="118" y="56"/>
                  <a:pt x="116" y="57"/>
                </a:cubicBezTo>
                <a:cubicBezTo>
                  <a:pt x="111" y="59"/>
                  <a:pt x="107" y="60"/>
                  <a:pt x="103" y="62"/>
                </a:cubicBezTo>
                <a:cubicBezTo>
                  <a:pt x="97" y="65"/>
                  <a:pt x="92" y="67"/>
                  <a:pt x="87" y="69"/>
                </a:cubicBezTo>
                <a:cubicBezTo>
                  <a:pt x="82" y="71"/>
                  <a:pt x="78" y="72"/>
                  <a:pt x="73" y="74"/>
                </a:cubicBezTo>
                <a:close/>
                <a:moveTo>
                  <a:pt x="52" y="75"/>
                </a:moveTo>
                <a:cubicBezTo>
                  <a:pt x="55" y="75"/>
                  <a:pt x="59" y="74"/>
                  <a:pt x="62" y="72"/>
                </a:cubicBezTo>
                <a:cubicBezTo>
                  <a:pt x="68" y="69"/>
                  <a:pt x="74" y="67"/>
                  <a:pt x="80" y="65"/>
                </a:cubicBezTo>
                <a:cubicBezTo>
                  <a:pt x="92" y="60"/>
                  <a:pt x="105" y="55"/>
                  <a:pt x="118" y="51"/>
                </a:cubicBezTo>
                <a:cubicBezTo>
                  <a:pt x="108" y="54"/>
                  <a:pt x="97" y="59"/>
                  <a:pt x="87" y="64"/>
                </a:cubicBezTo>
                <a:cubicBezTo>
                  <a:pt x="76" y="69"/>
                  <a:pt x="65" y="72"/>
                  <a:pt x="54" y="78"/>
                </a:cubicBezTo>
                <a:cubicBezTo>
                  <a:pt x="53" y="77"/>
                  <a:pt x="52" y="76"/>
                  <a:pt x="52" y="75"/>
                </a:cubicBezTo>
                <a:close/>
                <a:moveTo>
                  <a:pt x="54" y="78"/>
                </a:moveTo>
                <a:cubicBezTo>
                  <a:pt x="59" y="76"/>
                  <a:pt x="64" y="74"/>
                  <a:pt x="69" y="72"/>
                </a:cubicBezTo>
                <a:cubicBezTo>
                  <a:pt x="69" y="73"/>
                  <a:pt x="69" y="73"/>
                  <a:pt x="69" y="73"/>
                </a:cubicBezTo>
                <a:cubicBezTo>
                  <a:pt x="64" y="75"/>
                  <a:pt x="59" y="76"/>
                  <a:pt x="54" y="78"/>
                </a:cubicBezTo>
                <a:close/>
                <a:moveTo>
                  <a:pt x="108" y="59"/>
                </a:moveTo>
                <a:cubicBezTo>
                  <a:pt x="102" y="61"/>
                  <a:pt x="96" y="63"/>
                  <a:pt x="90" y="65"/>
                </a:cubicBezTo>
                <a:cubicBezTo>
                  <a:pt x="84" y="67"/>
                  <a:pt x="77" y="70"/>
                  <a:pt x="71" y="72"/>
                </a:cubicBezTo>
                <a:cubicBezTo>
                  <a:pt x="71" y="72"/>
                  <a:pt x="71" y="72"/>
                  <a:pt x="71" y="72"/>
                </a:cubicBezTo>
                <a:cubicBezTo>
                  <a:pt x="77" y="69"/>
                  <a:pt x="82" y="67"/>
                  <a:pt x="88" y="64"/>
                </a:cubicBezTo>
                <a:cubicBezTo>
                  <a:pt x="93" y="62"/>
                  <a:pt x="99" y="60"/>
                  <a:pt x="105" y="57"/>
                </a:cubicBezTo>
                <a:cubicBezTo>
                  <a:pt x="110" y="55"/>
                  <a:pt x="116" y="54"/>
                  <a:pt x="120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2" y="51"/>
                  <a:pt x="123" y="52"/>
                  <a:pt x="123" y="53"/>
                </a:cubicBezTo>
                <a:cubicBezTo>
                  <a:pt x="118" y="54"/>
                  <a:pt x="113" y="57"/>
                  <a:pt x="108" y="59"/>
                </a:cubicBezTo>
                <a:close/>
                <a:moveTo>
                  <a:pt x="120" y="48"/>
                </a:moveTo>
                <a:cubicBezTo>
                  <a:pt x="120" y="48"/>
                  <a:pt x="119" y="49"/>
                  <a:pt x="120" y="49"/>
                </a:cubicBezTo>
                <a:cubicBezTo>
                  <a:pt x="120" y="49"/>
                  <a:pt x="120" y="49"/>
                  <a:pt x="119" y="49"/>
                </a:cubicBezTo>
                <a:cubicBezTo>
                  <a:pt x="107" y="54"/>
                  <a:pt x="94" y="58"/>
                  <a:pt x="81" y="63"/>
                </a:cubicBezTo>
                <a:cubicBezTo>
                  <a:pt x="76" y="65"/>
                  <a:pt x="70" y="67"/>
                  <a:pt x="65" y="70"/>
                </a:cubicBezTo>
                <a:cubicBezTo>
                  <a:pt x="62" y="71"/>
                  <a:pt x="59" y="73"/>
                  <a:pt x="56" y="74"/>
                </a:cubicBezTo>
                <a:cubicBezTo>
                  <a:pt x="56" y="74"/>
                  <a:pt x="51" y="75"/>
                  <a:pt x="53" y="74"/>
                </a:cubicBezTo>
                <a:cubicBezTo>
                  <a:pt x="54" y="73"/>
                  <a:pt x="56" y="73"/>
                  <a:pt x="58" y="72"/>
                </a:cubicBezTo>
                <a:cubicBezTo>
                  <a:pt x="71" y="67"/>
                  <a:pt x="84" y="62"/>
                  <a:pt x="96" y="57"/>
                </a:cubicBezTo>
                <a:cubicBezTo>
                  <a:pt x="104" y="54"/>
                  <a:pt x="113" y="52"/>
                  <a:pt x="120" y="48"/>
                </a:cubicBezTo>
                <a:cubicBezTo>
                  <a:pt x="120" y="48"/>
                  <a:pt x="120" y="48"/>
                  <a:pt x="120" y="48"/>
                </a:cubicBezTo>
                <a:close/>
                <a:moveTo>
                  <a:pt x="126" y="43"/>
                </a:moveTo>
                <a:cubicBezTo>
                  <a:pt x="119" y="45"/>
                  <a:pt x="113" y="48"/>
                  <a:pt x="106" y="50"/>
                </a:cubicBezTo>
                <a:cubicBezTo>
                  <a:pt x="100" y="52"/>
                  <a:pt x="94" y="55"/>
                  <a:pt x="87" y="57"/>
                </a:cubicBezTo>
                <a:cubicBezTo>
                  <a:pt x="82" y="60"/>
                  <a:pt x="76" y="62"/>
                  <a:pt x="70" y="64"/>
                </a:cubicBezTo>
                <a:cubicBezTo>
                  <a:pt x="77" y="61"/>
                  <a:pt x="85" y="57"/>
                  <a:pt x="92" y="54"/>
                </a:cubicBezTo>
                <a:cubicBezTo>
                  <a:pt x="99" y="52"/>
                  <a:pt x="105" y="49"/>
                  <a:pt x="111" y="46"/>
                </a:cubicBezTo>
                <a:cubicBezTo>
                  <a:pt x="116" y="44"/>
                  <a:pt x="123" y="43"/>
                  <a:pt x="127" y="39"/>
                </a:cubicBezTo>
                <a:cubicBezTo>
                  <a:pt x="127" y="40"/>
                  <a:pt x="126" y="41"/>
                  <a:pt x="126" y="43"/>
                </a:cubicBezTo>
                <a:close/>
                <a:moveTo>
                  <a:pt x="25" y="88"/>
                </a:moveTo>
                <a:cubicBezTo>
                  <a:pt x="26" y="88"/>
                  <a:pt x="26" y="88"/>
                  <a:pt x="26" y="88"/>
                </a:cubicBezTo>
                <a:cubicBezTo>
                  <a:pt x="26" y="89"/>
                  <a:pt x="25" y="89"/>
                  <a:pt x="25" y="89"/>
                </a:cubicBezTo>
                <a:cubicBezTo>
                  <a:pt x="25" y="89"/>
                  <a:pt x="25" y="89"/>
                  <a:pt x="25" y="88"/>
                </a:cubicBezTo>
                <a:close/>
                <a:moveTo>
                  <a:pt x="30" y="87"/>
                </a:moveTo>
                <a:cubicBezTo>
                  <a:pt x="29" y="87"/>
                  <a:pt x="28" y="87"/>
                  <a:pt x="26" y="88"/>
                </a:cubicBezTo>
                <a:cubicBezTo>
                  <a:pt x="27" y="87"/>
                  <a:pt x="28" y="86"/>
                  <a:pt x="29" y="85"/>
                </a:cubicBezTo>
                <a:cubicBezTo>
                  <a:pt x="32" y="84"/>
                  <a:pt x="35" y="83"/>
                  <a:pt x="38" y="82"/>
                </a:cubicBezTo>
                <a:cubicBezTo>
                  <a:pt x="36" y="84"/>
                  <a:pt x="33" y="85"/>
                  <a:pt x="30" y="87"/>
                </a:cubicBezTo>
                <a:close/>
                <a:moveTo>
                  <a:pt x="76" y="56"/>
                </a:moveTo>
                <a:cubicBezTo>
                  <a:pt x="61" y="62"/>
                  <a:pt x="47" y="70"/>
                  <a:pt x="34" y="78"/>
                </a:cubicBezTo>
                <a:cubicBezTo>
                  <a:pt x="34" y="77"/>
                  <a:pt x="35" y="75"/>
                  <a:pt x="35" y="74"/>
                </a:cubicBezTo>
                <a:cubicBezTo>
                  <a:pt x="51" y="66"/>
                  <a:pt x="67" y="59"/>
                  <a:pt x="83" y="52"/>
                </a:cubicBezTo>
                <a:cubicBezTo>
                  <a:pt x="91" y="49"/>
                  <a:pt x="99" y="46"/>
                  <a:pt x="108" y="43"/>
                </a:cubicBezTo>
                <a:cubicBezTo>
                  <a:pt x="111" y="41"/>
                  <a:pt x="115" y="40"/>
                  <a:pt x="119" y="38"/>
                </a:cubicBezTo>
                <a:cubicBezTo>
                  <a:pt x="119" y="38"/>
                  <a:pt x="119" y="38"/>
                  <a:pt x="120" y="38"/>
                </a:cubicBezTo>
                <a:cubicBezTo>
                  <a:pt x="106" y="45"/>
                  <a:pt x="90" y="49"/>
                  <a:pt x="76" y="56"/>
                </a:cubicBezTo>
                <a:close/>
                <a:moveTo>
                  <a:pt x="36" y="73"/>
                </a:moveTo>
                <a:cubicBezTo>
                  <a:pt x="36" y="73"/>
                  <a:pt x="36" y="73"/>
                  <a:pt x="35" y="73"/>
                </a:cubicBezTo>
                <a:cubicBezTo>
                  <a:pt x="36" y="73"/>
                  <a:pt x="36" y="72"/>
                  <a:pt x="36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42" y="69"/>
                  <a:pt x="47" y="66"/>
                  <a:pt x="53" y="63"/>
                </a:cubicBezTo>
                <a:cubicBezTo>
                  <a:pt x="57" y="61"/>
                  <a:pt x="61" y="60"/>
                  <a:pt x="65" y="58"/>
                </a:cubicBezTo>
                <a:cubicBezTo>
                  <a:pt x="79" y="52"/>
                  <a:pt x="93" y="46"/>
                  <a:pt x="107" y="39"/>
                </a:cubicBezTo>
                <a:cubicBezTo>
                  <a:pt x="110" y="37"/>
                  <a:pt x="113" y="36"/>
                  <a:pt x="117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1" y="37"/>
                  <a:pt x="105" y="40"/>
                  <a:pt x="99" y="43"/>
                </a:cubicBezTo>
                <a:cubicBezTo>
                  <a:pt x="85" y="50"/>
                  <a:pt x="72" y="55"/>
                  <a:pt x="59" y="61"/>
                </a:cubicBezTo>
                <a:cubicBezTo>
                  <a:pt x="51" y="65"/>
                  <a:pt x="44" y="69"/>
                  <a:pt x="36" y="73"/>
                </a:cubicBezTo>
                <a:close/>
                <a:moveTo>
                  <a:pt x="112" y="29"/>
                </a:moveTo>
                <a:cubicBezTo>
                  <a:pt x="112" y="29"/>
                  <a:pt x="112" y="30"/>
                  <a:pt x="112" y="30"/>
                </a:cubicBezTo>
                <a:cubicBezTo>
                  <a:pt x="112" y="30"/>
                  <a:pt x="112" y="31"/>
                  <a:pt x="113" y="31"/>
                </a:cubicBezTo>
                <a:cubicBezTo>
                  <a:pt x="108" y="33"/>
                  <a:pt x="104" y="36"/>
                  <a:pt x="99" y="39"/>
                </a:cubicBezTo>
                <a:cubicBezTo>
                  <a:pt x="91" y="43"/>
                  <a:pt x="84" y="46"/>
                  <a:pt x="76" y="50"/>
                </a:cubicBezTo>
                <a:cubicBezTo>
                  <a:pt x="68" y="54"/>
                  <a:pt x="60" y="57"/>
                  <a:pt x="52" y="61"/>
                </a:cubicBezTo>
                <a:cubicBezTo>
                  <a:pt x="47" y="64"/>
                  <a:pt x="41" y="67"/>
                  <a:pt x="35" y="69"/>
                </a:cubicBezTo>
                <a:cubicBezTo>
                  <a:pt x="35" y="69"/>
                  <a:pt x="34" y="69"/>
                  <a:pt x="34" y="69"/>
                </a:cubicBezTo>
                <a:cubicBezTo>
                  <a:pt x="33" y="70"/>
                  <a:pt x="31" y="70"/>
                  <a:pt x="30" y="71"/>
                </a:cubicBezTo>
                <a:cubicBezTo>
                  <a:pt x="32" y="70"/>
                  <a:pt x="35" y="68"/>
                  <a:pt x="37" y="66"/>
                </a:cubicBezTo>
                <a:cubicBezTo>
                  <a:pt x="41" y="65"/>
                  <a:pt x="45" y="63"/>
                  <a:pt x="48" y="61"/>
                </a:cubicBezTo>
                <a:cubicBezTo>
                  <a:pt x="56" y="57"/>
                  <a:pt x="63" y="53"/>
                  <a:pt x="71" y="49"/>
                </a:cubicBezTo>
                <a:cubicBezTo>
                  <a:pt x="78" y="45"/>
                  <a:pt x="85" y="41"/>
                  <a:pt x="93" y="38"/>
                </a:cubicBezTo>
                <a:cubicBezTo>
                  <a:pt x="99" y="35"/>
                  <a:pt x="107" y="31"/>
                  <a:pt x="113" y="27"/>
                </a:cubicBezTo>
                <a:cubicBezTo>
                  <a:pt x="113" y="28"/>
                  <a:pt x="112" y="28"/>
                  <a:pt x="112" y="29"/>
                </a:cubicBezTo>
                <a:close/>
                <a:moveTo>
                  <a:pt x="40" y="80"/>
                </a:moveTo>
                <a:cubicBezTo>
                  <a:pt x="37" y="82"/>
                  <a:pt x="33" y="83"/>
                  <a:pt x="30" y="84"/>
                </a:cubicBezTo>
                <a:cubicBezTo>
                  <a:pt x="30" y="84"/>
                  <a:pt x="30" y="83"/>
                  <a:pt x="31" y="83"/>
                </a:cubicBezTo>
                <a:cubicBezTo>
                  <a:pt x="33" y="82"/>
                  <a:pt x="35" y="81"/>
                  <a:pt x="37" y="80"/>
                </a:cubicBezTo>
                <a:cubicBezTo>
                  <a:pt x="38" y="79"/>
                  <a:pt x="40" y="78"/>
                  <a:pt x="41" y="78"/>
                </a:cubicBezTo>
                <a:cubicBezTo>
                  <a:pt x="42" y="77"/>
                  <a:pt x="44" y="76"/>
                  <a:pt x="45" y="76"/>
                </a:cubicBezTo>
                <a:cubicBezTo>
                  <a:pt x="44" y="77"/>
                  <a:pt x="42" y="79"/>
                  <a:pt x="40" y="80"/>
                </a:cubicBezTo>
                <a:close/>
                <a:moveTo>
                  <a:pt x="46" y="75"/>
                </a:moveTo>
                <a:cubicBezTo>
                  <a:pt x="46" y="75"/>
                  <a:pt x="46" y="75"/>
                  <a:pt x="46" y="75"/>
                </a:cubicBezTo>
                <a:cubicBezTo>
                  <a:pt x="41" y="76"/>
                  <a:pt x="37" y="80"/>
                  <a:pt x="31" y="82"/>
                </a:cubicBezTo>
                <a:cubicBezTo>
                  <a:pt x="32" y="81"/>
                  <a:pt x="32" y="80"/>
                  <a:pt x="33" y="79"/>
                </a:cubicBezTo>
                <a:cubicBezTo>
                  <a:pt x="38" y="77"/>
                  <a:pt x="43" y="74"/>
                  <a:pt x="49" y="72"/>
                </a:cubicBezTo>
                <a:cubicBezTo>
                  <a:pt x="55" y="69"/>
                  <a:pt x="62" y="65"/>
                  <a:pt x="69" y="62"/>
                </a:cubicBezTo>
                <a:cubicBezTo>
                  <a:pt x="83" y="56"/>
                  <a:pt x="97" y="50"/>
                  <a:pt x="112" y="45"/>
                </a:cubicBezTo>
                <a:cubicBezTo>
                  <a:pt x="115" y="44"/>
                  <a:pt x="118" y="42"/>
                  <a:pt x="121" y="41"/>
                </a:cubicBezTo>
                <a:cubicBezTo>
                  <a:pt x="122" y="41"/>
                  <a:pt x="124" y="40"/>
                  <a:pt x="126" y="39"/>
                </a:cubicBezTo>
                <a:cubicBezTo>
                  <a:pt x="128" y="38"/>
                  <a:pt x="121" y="42"/>
                  <a:pt x="122" y="41"/>
                </a:cubicBezTo>
                <a:cubicBezTo>
                  <a:pt x="115" y="44"/>
                  <a:pt x="108" y="47"/>
                  <a:pt x="101" y="50"/>
                </a:cubicBezTo>
                <a:cubicBezTo>
                  <a:pt x="87" y="56"/>
                  <a:pt x="73" y="61"/>
                  <a:pt x="60" y="68"/>
                </a:cubicBezTo>
                <a:cubicBezTo>
                  <a:pt x="60" y="68"/>
                  <a:pt x="59" y="68"/>
                  <a:pt x="59" y="68"/>
                </a:cubicBezTo>
                <a:cubicBezTo>
                  <a:pt x="56" y="70"/>
                  <a:pt x="53" y="71"/>
                  <a:pt x="50" y="73"/>
                </a:cubicBezTo>
                <a:cubicBezTo>
                  <a:pt x="50" y="72"/>
                  <a:pt x="50" y="72"/>
                  <a:pt x="49" y="72"/>
                </a:cubicBezTo>
                <a:cubicBezTo>
                  <a:pt x="49" y="72"/>
                  <a:pt x="48" y="72"/>
                  <a:pt x="48" y="73"/>
                </a:cubicBezTo>
                <a:cubicBezTo>
                  <a:pt x="47" y="73"/>
                  <a:pt x="47" y="74"/>
                  <a:pt x="46" y="75"/>
                </a:cubicBezTo>
                <a:close/>
                <a:moveTo>
                  <a:pt x="51" y="73"/>
                </a:moveTo>
                <a:cubicBezTo>
                  <a:pt x="53" y="72"/>
                  <a:pt x="56" y="71"/>
                  <a:pt x="58" y="70"/>
                </a:cubicBezTo>
                <a:cubicBezTo>
                  <a:pt x="58" y="70"/>
                  <a:pt x="59" y="69"/>
                  <a:pt x="59" y="69"/>
                </a:cubicBezTo>
                <a:cubicBezTo>
                  <a:pt x="66" y="67"/>
                  <a:pt x="72" y="64"/>
                  <a:pt x="79" y="62"/>
                </a:cubicBezTo>
                <a:cubicBezTo>
                  <a:pt x="86" y="59"/>
                  <a:pt x="93" y="56"/>
                  <a:pt x="100" y="53"/>
                </a:cubicBezTo>
                <a:cubicBezTo>
                  <a:pt x="107" y="51"/>
                  <a:pt x="113" y="48"/>
                  <a:pt x="120" y="45"/>
                </a:cubicBezTo>
                <a:cubicBezTo>
                  <a:pt x="120" y="46"/>
                  <a:pt x="125" y="43"/>
                  <a:pt x="125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44"/>
                  <a:pt x="124" y="44"/>
                  <a:pt x="124" y="44"/>
                </a:cubicBezTo>
                <a:cubicBezTo>
                  <a:pt x="123" y="45"/>
                  <a:pt x="121" y="46"/>
                  <a:pt x="120" y="47"/>
                </a:cubicBezTo>
                <a:cubicBezTo>
                  <a:pt x="117" y="48"/>
                  <a:pt x="114" y="50"/>
                  <a:pt x="110" y="51"/>
                </a:cubicBezTo>
                <a:cubicBezTo>
                  <a:pt x="103" y="53"/>
                  <a:pt x="96" y="56"/>
                  <a:pt x="89" y="59"/>
                </a:cubicBezTo>
                <a:cubicBezTo>
                  <a:pt x="76" y="64"/>
                  <a:pt x="63" y="68"/>
                  <a:pt x="51" y="74"/>
                </a:cubicBezTo>
                <a:cubicBezTo>
                  <a:pt x="51" y="74"/>
                  <a:pt x="51" y="74"/>
                  <a:pt x="51" y="73"/>
                </a:cubicBezTo>
                <a:cubicBezTo>
                  <a:pt x="51" y="73"/>
                  <a:pt x="51" y="73"/>
                  <a:pt x="51" y="73"/>
                </a:cubicBezTo>
                <a:close/>
                <a:moveTo>
                  <a:pt x="55" y="78"/>
                </a:moveTo>
                <a:cubicBezTo>
                  <a:pt x="59" y="77"/>
                  <a:pt x="63" y="75"/>
                  <a:pt x="67" y="74"/>
                </a:cubicBezTo>
                <a:cubicBezTo>
                  <a:pt x="68" y="74"/>
                  <a:pt x="68" y="74"/>
                  <a:pt x="68" y="73"/>
                </a:cubicBezTo>
                <a:cubicBezTo>
                  <a:pt x="65" y="78"/>
                  <a:pt x="59" y="81"/>
                  <a:pt x="55" y="78"/>
                </a:cubicBezTo>
                <a:close/>
                <a:moveTo>
                  <a:pt x="74" y="75"/>
                </a:moveTo>
                <a:cubicBezTo>
                  <a:pt x="83" y="72"/>
                  <a:pt x="91" y="69"/>
                  <a:pt x="100" y="67"/>
                </a:cubicBezTo>
                <a:cubicBezTo>
                  <a:pt x="104" y="65"/>
                  <a:pt x="108" y="64"/>
                  <a:pt x="113" y="62"/>
                </a:cubicBezTo>
                <a:cubicBezTo>
                  <a:pt x="115" y="61"/>
                  <a:pt x="117" y="60"/>
                  <a:pt x="120" y="60"/>
                </a:cubicBezTo>
                <a:cubicBezTo>
                  <a:pt x="120" y="59"/>
                  <a:pt x="125" y="57"/>
                  <a:pt x="122" y="59"/>
                </a:cubicBezTo>
                <a:cubicBezTo>
                  <a:pt x="112" y="64"/>
                  <a:pt x="102" y="67"/>
                  <a:pt x="92" y="71"/>
                </a:cubicBezTo>
                <a:cubicBezTo>
                  <a:pt x="92" y="71"/>
                  <a:pt x="92" y="72"/>
                  <a:pt x="91" y="72"/>
                </a:cubicBezTo>
                <a:cubicBezTo>
                  <a:pt x="87" y="74"/>
                  <a:pt x="82" y="76"/>
                  <a:pt x="78" y="78"/>
                </a:cubicBezTo>
                <a:cubicBezTo>
                  <a:pt x="76" y="78"/>
                  <a:pt x="75" y="76"/>
                  <a:pt x="74" y="75"/>
                </a:cubicBezTo>
                <a:close/>
                <a:moveTo>
                  <a:pt x="110" y="69"/>
                </a:moveTo>
                <a:cubicBezTo>
                  <a:pt x="110" y="69"/>
                  <a:pt x="109" y="69"/>
                  <a:pt x="109" y="68"/>
                </a:cubicBezTo>
                <a:cubicBezTo>
                  <a:pt x="109" y="68"/>
                  <a:pt x="109" y="68"/>
                  <a:pt x="109" y="68"/>
                </a:cubicBezTo>
                <a:cubicBezTo>
                  <a:pt x="112" y="67"/>
                  <a:pt x="115" y="66"/>
                  <a:pt x="118" y="65"/>
                </a:cubicBezTo>
                <a:cubicBezTo>
                  <a:pt x="119" y="64"/>
                  <a:pt x="120" y="64"/>
                  <a:pt x="121" y="63"/>
                </a:cubicBezTo>
                <a:cubicBezTo>
                  <a:pt x="124" y="62"/>
                  <a:pt x="121" y="64"/>
                  <a:pt x="120" y="65"/>
                </a:cubicBezTo>
                <a:cubicBezTo>
                  <a:pt x="117" y="67"/>
                  <a:pt x="113" y="66"/>
                  <a:pt x="110" y="69"/>
                </a:cubicBezTo>
                <a:close/>
                <a:moveTo>
                  <a:pt x="123" y="62"/>
                </a:moveTo>
                <a:cubicBezTo>
                  <a:pt x="121" y="62"/>
                  <a:pt x="119" y="64"/>
                  <a:pt x="117" y="64"/>
                </a:cubicBezTo>
                <a:cubicBezTo>
                  <a:pt x="114" y="65"/>
                  <a:pt x="111" y="66"/>
                  <a:pt x="109" y="68"/>
                </a:cubicBezTo>
                <a:cubicBezTo>
                  <a:pt x="109" y="68"/>
                  <a:pt x="109" y="68"/>
                  <a:pt x="109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8" y="67"/>
                  <a:pt x="107" y="67"/>
                  <a:pt x="107" y="67"/>
                </a:cubicBezTo>
                <a:cubicBezTo>
                  <a:pt x="106" y="67"/>
                  <a:pt x="106" y="67"/>
                  <a:pt x="105" y="68"/>
                </a:cubicBezTo>
                <a:cubicBezTo>
                  <a:pt x="105" y="68"/>
                  <a:pt x="105" y="68"/>
                  <a:pt x="104" y="68"/>
                </a:cubicBezTo>
                <a:cubicBezTo>
                  <a:pt x="106" y="67"/>
                  <a:pt x="107" y="67"/>
                  <a:pt x="109" y="66"/>
                </a:cubicBezTo>
                <a:cubicBezTo>
                  <a:pt x="112" y="65"/>
                  <a:pt x="116" y="63"/>
                  <a:pt x="119" y="61"/>
                </a:cubicBezTo>
                <a:cubicBezTo>
                  <a:pt x="121" y="60"/>
                  <a:pt x="123" y="60"/>
                  <a:pt x="124" y="58"/>
                </a:cubicBezTo>
                <a:cubicBezTo>
                  <a:pt x="124" y="60"/>
                  <a:pt x="124" y="61"/>
                  <a:pt x="123" y="62"/>
                </a:cubicBezTo>
                <a:cubicBezTo>
                  <a:pt x="123" y="62"/>
                  <a:pt x="123" y="62"/>
                  <a:pt x="123" y="62"/>
                </a:cubicBezTo>
                <a:close/>
                <a:moveTo>
                  <a:pt x="97" y="74"/>
                </a:moveTo>
                <a:cubicBezTo>
                  <a:pt x="96" y="73"/>
                  <a:pt x="95" y="73"/>
                  <a:pt x="95" y="72"/>
                </a:cubicBezTo>
                <a:cubicBezTo>
                  <a:pt x="95" y="72"/>
                  <a:pt x="96" y="72"/>
                  <a:pt x="97" y="71"/>
                </a:cubicBezTo>
                <a:cubicBezTo>
                  <a:pt x="99" y="71"/>
                  <a:pt x="101" y="70"/>
                  <a:pt x="103" y="69"/>
                </a:cubicBezTo>
                <a:cubicBezTo>
                  <a:pt x="104" y="68"/>
                  <a:pt x="105" y="69"/>
                  <a:pt x="103" y="70"/>
                </a:cubicBezTo>
                <a:cubicBezTo>
                  <a:pt x="101" y="71"/>
                  <a:pt x="99" y="72"/>
                  <a:pt x="97" y="73"/>
                </a:cubicBezTo>
                <a:cubicBezTo>
                  <a:pt x="97" y="73"/>
                  <a:pt x="97" y="74"/>
                  <a:pt x="97" y="74"/>
                </a:cubicBezTo>
                <a:close/>
                <a:moveTo>
                  <a:pt x="100" y="72"/>
                </a:moveTo>
                <a:cubicBezTo>
                  <a:pt x="102" y="71"/>
                  <a:pt x="104" y="71"/>
                  <a:pt x="105" y="70"/>
                </a:cubicBezTo>
                <a:cubicBezTo>
                  <a:pt x="105" y="70"/>
                  <a:pt x="105" y="71"/>
                  <a:pt x="105" y="71"/>
                </a:cubicBezTo>
                <a:cubicBezTo>
                  <a:pt x="104" y="72"/>
                  <a:pt x="103" y="72"/>
                  <a:pt x="101" y="72"/>
                </a:cubicBezTo>
                <a:cubicBezTo>
                  <a:pt x="100" y="73"/>
                  <a:pt x="97" y="74"/>
                  <a:pt x="100" y="72"/>
                </a:cubicBezTo>
                <a:close/>
                <a:moveTo>
                  <a:pt x="82" y="80"/>
                </a:moveTo>
                <a:cubicBezTo>
                  <a:pt x="81" y="80"/>
                  <a:pt x="80" y="80"/>
                  <a:pt x="79" y="79"/>
                </a:cubicBezTo>
                <a:cubicBezTo>
                  <a:pt x="82" y="77"/>
                  <a:pt x="86" y="76"/>
                  <a:pt x="90" y="74"/>
                </a:cubicBezTo>
                <a:cubicBezTo>
                  <a:pt x="88" y="77"/>
                  <a:pt x="85" y="79"/>
                  <a:pt x="82" y="80"/>
                </a:cubicBezTo>
                <a:close/>
                <a:moveTo>
                  <a:pt x="98" y="74"/>
                </a:moveTo>
                <a:cubicBezTo>
                  <a:pt x="100" y="73"/>
                  <a:pt x="103" y="73"/>
                  <a:pt x="105" y="72"/>
                </a:cubicBezTo>
                <a:cubicBezTo>
                  <a:pt x="104" y="74"/>
                  <a:pt x="101" y="74"/>
                  <a:pt x="98" y="74"/>
                </a:cubicBezTo>
                <a:close/>
                <a:moveTo>
                  <a:pt x="113" y="70"/>
                </a:moveTo>
                <a:cubicBezTo>
                  <a:pt x="114" y="69"/>
                  <a:pt x="116" y="69"/>
                  <a:pt x="117" y="69"/>
                </a:cubicBezTo>
                <a:cubicBezTo>
                  <a:pt x="116" y="69"/>
                  <a:pt x="114" y="70"/>
                  <a:pt x="113" y="70"/>
                </a:cubicBezTo>
                <a:close/>
                <a:moveTo>
                  <a:pt x="119" y="68"/>
                </a:moveTo>
                <a:cubicBezTo>
                  <a:pt x="119" y="68"/>
                  <a:pt x="119" y="68"/>
                  <a:pt x="119" y="68"/>
                </a:cubicBezTo>
                <a:cubicBezTo>
                  <a:pt x="116" y="68"/>
                  <a:pt x="114" y="69"/>
                  <a:pt x="111" y="69"/>
                </a:cubicBezTo>
                <a:cubicBezTo>
                  <a:pt x="114" y="67"/>
                  <a:pt x="119" y="67"/>
                  <a:pt x="122" y="64"/>
                </a:cubicBezTo>
                <a:cubicBezTo>
                  <a:pt x="121" y="65"/>
                  <a:pt x="120" y="67"/>
                  <a:pt x="119" y="68"/>
                </a:cubicBezTo>
                <a:close/>
                <a:moveTo>
                  <a:pt x="124" y="57"/>
                </a:moveTo>
                <a:cubicBezTo>
                  <a:pt x="115" y="60"/>
                  <a:pt x="106" y="64"/>
                  <a:pt x="96" y="67"/>
                </a:cubicBezTo>
                <a:cubicBezTo>
                  <a:pt x="93" y="68"/>
                  <a:pt x="89" y="69"/>
                  <a:pt x="86" y="71"/>
                </a:cubicBezTo>
                <a:cubicBezTo>
                  <a:pt x="92" y="68"/>
                  <a:pt x="97" y="65"/>
                  <a:pt x="103" y="63"/>
                </a:cubicBezTo>
                <a:cubicBezTo>
                  <a:pt x="110" y="60"/>
                  <a:pt x="118" y="58"/>
                  <a:pt x="124" y="54"/>
                </a:cubicBezTo>
                <a:cubicBezTo>
                  <a:pt x="124" y="55"/>
                  <a:pt x="124" y="56"/>
                  <a:pt x="124" y="57"/>
                </a:cubicBezTo>
                <a:close/>
                <a:moveTo>
                  <a:pt x="126" y="35"/>
                </a:moveTo>
                <a:cubicBezTo>
                  <a:pt x="110" y="42"/>
                  <a:pt x="94" y="47"/>
                  <a:pt x="78" y="54"/>
                </a:cubicBezTo>
                <a:cubicBezTo>
                  <a:pt x="73" y="56"/>
                  <a:pt x="67" y="59"/>
                  <a:pt x="62" y="61"/>
                </a:cubicBezTo>
                <a:cubicBezTo>
                  <a:pt x="68" y="58"/>
                  <a:pt x="74" y="55"/>
                  <a:pt x="80" y="52"/>
                </a:cubicBezTo>
                <a:cubicBezTo>
                  <a:pt x="95" y="46"/>
                  <a:pt x="109" y="40"/>
                  <a:pt x="122" y="31"/>
                </a:cubicBezTo>
                <a:cubicBezTo>
                  <a:pt x="123" y="32"/>
                  <a:pt x="125" y="33"/>
                  <a:pt x="126" y="35"/>
                </a:cubicBezTo>
                <a:close/>
                <a:moveTo>
                  <a:pt x="121" y="31"/>
                </a:moveTo>
                <a:cubicBezTo>
                  <a:pt x="114" y="34"/>
                  <a:pt x="108" y="38"/>
                  <a:pt x="101" y="41"/>
                </a:cubicBezTo>
                <a:cubicBezTo>
                  <a:pt x="94" y="44"/>
                  <a:pt x="86" y="48"/>
                  <a:pt x="78" y="51"/>
                </a:cubicBezTo>
                <a:cubicBezTo>
                  <a:pt x="76" y="52"/>
                  <a:pt x="74" y="53"/>
                  <a:pt x="73" y="54"/>
                </a:cubicBezTo>
                <a:cubicBezTo>
                  <a:pt x="74" y="53"/>
                  <a:pt x="75" y="53"/>
                  <a:pt x="76" y="52"/>
                </a:cubicBezTo>
                <a:cubicBezTo>
                  <a:pt x="83" y="49"/>
                  <a:pt x="90" y="46"/>
                  <a:pt x="97" y="43"/>
                </a:cubicBezTo>
                <a:cubicBezTo>
                  <a:pt x="104" y="39"/>
                  <a:pt x="110" y="34"/>
                  <a:pt x="116" y="30"/>
                </a:cubicBezTo>
                <a:cubicBezTo>
                  <a:pt x="118" y="30"/>
                  <a:pt x="120" y="30"/>
                  <a:pt x="121" y="31"/>
                </a:cubicBezTo>
                <a:close/>
                <a:moveTo>
                  <a:pt x="113" y="26"/>
                </a:moveTo>
                <a:cubicBezTo>
                  <a:pt x="113" y="26"/>
                  <a:pt x="113" y="26"/>
                  <a:pt x="113" y="26"/>
                </a:cubicBezTo>
                <a:cubicBezTo>
                  <a:pt x="105" y="29"/>
                  <a:pt x="97" y="33"/>
                  <a:pt x="89" y="36"/>
                </a:cubicBezTo>
                <a:cubicBezTo>
                  <a:pt x="81" y="40"/>
                  <a:pt x="73" y="43"/>
                  <a:pt x="65" y="47"/>
                </a:cubicBezTo>
                <a:cubicBezTo>
                  <a:pt x="56" y="51"/>
                  <a:pt x="47" y="56"/>
                  <a:pt x="39" y="61"/>
                </a:cubicBezTo>
                <a:cubicBezTo>
                  <a:pt x="32" y="64"/>
                  <a:pt x="24" y="66"/>
                  <a:pt x="18" y="71"/>
                </a:cubicBezTo>
                <a:cubicBezTo>
                  <a:pt x="17" y="71"/>
                  <a:pt x="17" y="71"/>
                  <a:pt x="16" y="70"/>
                </a:cubicBezTo>
                <a:cubicBezTo>
                  <a:pt x="31" y="60"/>
                  <a:pt x="47" y="52"/>
                  <a:pt x="63" y="44"/>
                </a:cubicBezTo>
                <a:cubicBezTo>
                  <a:pt x="72" y="40"/>
                  <a:pt x="82" y="35"/>
                  <a:pt x="91" y="31"/>
                </a:cubicBezTo>
                <a:cubicBezTo>
                  <a:pt x="98" y="28"/>
                  <a:pt x="107" y="24"/>
                  <a:pt x="113" y="19"/>
                </a:cubicBezTo>
                <a:cubicBezTo>
                  <a:pt x="114" y="21"/>
                  <a:pt x="114" y="24"/>
                  <a:pt x="113" y="26"/>
                </a:cubicBezTo>
                <a:close/>
                <a:moveTo>
                  <a:pt x="112" y="18"/>
                </a:moveTo>
                <a:cubicBezTo>
                  <a:pt x="110" y="19"/>
                  <a:pt x="109" y="20"/>
                  <a:pt x="107" y="22"/>
                </a:cubicBezTo>
                <a:cubicBezTo>
                  <a:pt x="104" y="23"/>
                  <a:pt x="101" y="25"/>
                  <a:pt x="98" y="26"/>
                </a:cubicBezTo>
                <a:cubicBezTo>
                  <a:pt x="91" y="29"/>
                  <a:pt x="85" y="32"/>
                  <a:pt x="78" y="35"/>
                </a:cubicBezTo>
                <a:cubicBezTo>
                  <a:pt x="65" y="41"/>
                  <a:pt x="52" y="48"/>
                  <a:pt x="38" y="54"/>
                </a:cubicBezTo>
                <a:cubicBezTo>
                  <a:pt x="33" y="57"/>
                  <a:pt x="27" y="60"/>
                  <a:pt x="21" y="62"/>
                </a:cubicBezTo>
                <a:cubicBezTo>
                  <a:pt x="33" y="55"/>
                  <a:pt x="45" y="49"/>
                  <a:pt x="57" y="43"/>
                </a:cubicBezTo>
                <a:cubicBezTo>
                  <a:pt x="70" y="36"/>
                  <a:pt x="84" y="29"/>
                  <a:pt x="96" y="22"/>
                </a:cubicBezTo>
                <a:cubicBezTo>
                  <a:pt x="99" y="21"/>
                  <a:pt x="101" y="20"/>
                  <a:pt x="103" y="18"/>
                </a:cubicBezTo>
                <a:cubicBezTo>
                  <a:pt x="104" y="18"/>
                  <a:pt x="104" y="17"/>
                  <a:pt x="105" y="16"/>
                </a:cubicBezTo>
                <a:cubicBezTo>
                  <a:pt x="106" y="16"/>
                  <a:pt x="106" y="16"/>
                  <a:pt x="107" y="15"/>
                </a:cubicBezTo>
                <a:cubicBezTo>
                  <a:pt x="107" y="15"/>
                  <a:pt x="108" y="14"/>
                  <a:pt x="109" y="14"/>
                </a:cubicBezTo>
                <a:cubicBezTo>
                  <a:pt x="110" y="14"/>
                  <a:pt x="110" y="15"/>
                  <a:pt x="111" y="16"/>
                </a:cubicBezTo>
                <a:cubicBezTo>
                  <a:pt x="111" y="16"/>
                  <a:pt x="112" y="17"/>
                  <a:pt x="112" y="18"/>
                </a:cubicBezTo>
                <a:close/>
                <a:moveTo>
                  <a:pt x="108" y="14"/>
                </a:moveTo>
                <a:cubicBezTo>
                  <a:pt x="108" y="14"/>
                  <a:pt x="108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6" y="15"/>
                  <a:pt x="104" y="16"/>
                  <a:pt x="103" y="17"/>
                </a:cubicBezTo>
                <a:cubicBezTo>
                  <a:pt x="97" y="20"/>
                  <a:pt x="91" y="24"/>
                  <a:pt x="85" y="27"/>
                </a:cubicBezTo>
                <a:cubicBezTo>
                  <a:pt x="72" y="33"/>
                  <a:pt x="59" y="38"/>
                  <a:pt x="47" y="45"/>
                </a:cubicBezTo>
                <a:cubicBezTo>
                  <a:pt x="40" y="49"/>
                  <a:pt x="34" y="52"/>
                  <a:pt x="28" y="56"/>
                </a:cubicBezTo>
                <a:cubicBezTo>
                  <a:pt x="25" y="57"/>
                  <a:pt x="23" y="58"/>
                  <a:pt x="21" y="59"/>
                </a:cubicBezTo>
                <a:cubicBezTo>
                  <a:pt x="42" y="44"/>
                  <a:pt x="65" y="34"/>
                  <a:pt x="88" y="20"/>
                </a:cubicBezTo>
                <a:cubicBezTo>
                  <a:pt x="89" y="20"/>
                  <a:pt x="91" y="19"/>
                  <a:pt x="92" y="18"/>
                </a:cubicBezTo>
                <a:cubicBezTo>
                  <a:pt x="93" y="17"/>
                  <a:pt x="93" y="17"/>
                  <a:pt x="93" y="17"/>
                </a:cubicBezTo>
                <a:cubicBezTo>
                  <a:pt x="93" y="17"/>
                  <a:pt x="93" y="17"/>
                  <a:pt x="93" y="17"/>
                </a:cubicBezTo>
                <a:cubicBezTo>
                  <a:pt x="94" y="17"/>
                  <a:pt x="95" y="17"/>
                  <a:pt x="95" y="17"/>
                </a:cubicBezTo>
                <a:cubicBezTo>
                  <a:pt x="99" y="14"/>
                  <a:pt x="104" y="12"/>
                  <a:pt x="108" y="14"/>
                </a:cubicBezTo>
                <a:close/>
                <a:moveTo>
                  <a:pt x="84" y="6"/>
                </a:moveTo>
                <a:cubicBezTo>
                  <a:pt x="80" y="7"/>
                  <a:pt x="76" y="10"/>
                  <a:pt x="72" y="12"/>
                </a:cubicBezTo>
                <a:cubicBezTo>
                  <a:pt x="75" y="8"/>
                  <a:pt x="80" y="6"/>
                  <a:pt x="84" y="6"/>
                </a:cubicBezTo>
                <a:close/>
                <a:moveTo>
                  <a:pt x="70" y="14"/>
                </a:moveTo>
                <a:cubicBezTo>
                  <a:pt x="65" y="18"/>
                  <a:pt x="59" y="21"/>
                  <a:pt x="53" y="25"/>
                </a:cubicBezTo>
                <a:cubicBezTo>
                  <a:pt x="41" y="32"/>
                  <a:pt x="28" y="38"/>
                  <a:pt x="15" y="45"/>
                </a:cubicBezTo>
                <a:cubicBezTo>
                  <a:pt x="12" y="47"/>
                  <a:pt x="10" y="49"/>
                  <a:pt x="7" y="50"/>
                </a:cubicBezTo>
                <a:cubicBezTo>
                  <a:pt x="10" y="49"/>
                  <a:pt x="13" y="46"/>
                  <a:pt x="15" y="44"/>
                </a:cubicBezTo>
                <a:cubicBezTo>
                  <a:pt x="21" y="40"/>
                  <a:pt x="26" y="36"/>
                  <a:pt x="33" y="33"/>
                </a:cubicBezTo>
                <a:cubicBezTo>
                  <a:pt x="39" y="30"/>
                  <a:pt x="46" y="26"/>
                  <a:pt x="52" y="22"/>
                </a:cubicBezTo>
                <a:cubicBezTo>
                  <a:pt x="57" y="20"/>
                  <a:pt x="61" y="16"/>
                  <a:pt x="66" y="13"/>
                </a:cubicBezTo>
                <a:cubicBezTo>
                  <a:pt x="67" y="13"/>
                  <a:pt x="67" y="13"/>
                  <a:pt x="67" y="12"/>
                </a:cubicBezTo>
                <a:cubicBezTo>
                  <a:pt x="68" y="12"/>
                  <a:pt x="68" y="12"/>
                  <a:pt x="68" y="12"/>
                </a:cubicBezTo>
                <a:cubicBezTo>
                  <a:pt x="69" y="12"/>
                  <a:pt x="69" y="13"/>
                  <a:pt x="69" y="13"/>
                </a:cubicBezTo>
                <a:cubicBezTo>
                  <a:pt x="69" y="14"/>
                  <a:pt x="70" y="14"/>
                  <a:pt x="70" y="14"/>
                </a:cubicBezTo>
                <a:close/>
                <a:moveTo>
                  <a:pt x="57" y="5"/>
                </a:moveTo>
                <a:cubicBezTo>
                  <a:pt x="59" y="5"/>
                  <a:pt x="60" y="4"/>
                  <a:pt x="61" y="5"/>
                </a:cubicBezTo>
                <a:cubicBezTo>
                  <a:pt x="58" y="6"/>
                  <a:pt x="56" y="7"/>
                  <a:pt x="54" y="9"/>
                </a:cubicBezTo>
                <a:cubicBezTo>
                  <a:pt x="53" y="9"/>
                  <a:pt x="53" y="10"/>
                  <a:pt x="52" y="10"/>
                </a:cubicBezTo>
                <a:cubicBezTo>
                  <a:pt x="54" y="8"/>
                  <a:pt x="55" y="6"/>
                  <a:pt x="57" y="5"/>
                </a:cubicBezTo>
                <a:close/>
                <a:moveTo>
                  <a:pt x="46" y="14"/>
                </a:moveTo>
                <a:cubicBezTo>
                  <a:pt x="45" y="14"/>
                  <a:pt x="45" y="15"/>
                  <a:pt x="44" y="15"/>
                </a:cubicBezTo>
                <a:cubicBezTo>
                  <a:pt x="39" y="18"/>
                  <a:pt x="33" y="19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32" y="19"/>
                  <a:pt x="38" y="15"/>
                  <a:pt x="42" y="11"/>
                </a:cubicBezTo>
                <a:cubicBezTo>
                  <a:pt x="42" y="11"/>
                  <a:pt x="42" y="11"/>
                  <a:pt x="42" y="11"/>
                </a:cubicBezTo>
                <a:cubicBezTo>
                  <a:pt x="37" y="12"/>
                  <a:pt x="33" y="14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6"/>
                  <a:pt x="29" y="16"/>
                </a:cubicBezTo>
                <a:cubicBezTo>
                  <a:pt x="30" y="15"/>
                  <a:pt x="31" y="14"/>
                  <a:pt x="32" y="14"/>
                </a:cubicBezTo>
                <a:cubicBezTo>
                  <a:pt x="34" y="12"/>
                  <a:pt x="37" y="11"/>
                  <a:pt x="39" y="9"/>
                </a:cubicBezTo>
                <a:cubicBezTo>
                  <a:pt x="42" y="9"/>
                  <a:pt x="44" y="11"/>
                  <a:pt x="46" y="14"/>
                </a:cubicBezTo>
                <a:close/>
                <a:moveTo>
                  <a:pt x="34" y="10"/>
                </a:moveTo>
                <a:cubicBezTo>
                  <a:pt x="35" y="10"/>
                  <a:pt x="36" y="9"/>
                  <a:pt x="38" y="9"/>
                </a:cubicBezTo>
                <a:cubicBezTo>
                  <a:pt x="35" y="10"/>
                  <a:pt x="33" y="12"/>
                  <a:pt x="30" y="14"/>
                </a:cubicBezTo>
                <a:cubicBezTo>
                  <a:pt x="31" y="13"/>
                  <a:pt x="32" y="11"/>
                  <a:pt x="34" y="10"/>
                </a:cubicBezTo>
                <a:close/>
                <a:moveTo>
                  <a:pt x="23" y="24"/>
                </a:moveTo>
                <a:cubicBezTo>
                  <a:pt x="20" y="25"/>
                  <a:pt x="17" y="27"/>
                  <a:pt x="14" y="29"/>
                </a:cubicBezTo>
                <a:cubicBezTo>
                  <a:pt x="10" y="31"/>
                  <a:pt x="15" y="26"/>
                  <a:pt x="16" y="26"/>
                </a:cubicBezTo>
                <a:cubicBezTo>
                  <a:pt x="18" y="24"/>
                  <a:pt x="19" y="23"/>
                  <a:pt x="21" y="21"/>
                </a:cubicBezTo>
                <a:cubicBezTo>
                  <a:pt x="21" y="22"/>
                  <a:pt x="22" y="23"/>
                  <a:pt x="23" y="24"/>
                </a:cubicBezTo>
                <a:close/>
                <a:moveTo>
                  <a:pt x="13" y="18"/>
                </a:moveTo>
                <a:cubicBezTo>
                  <a:pt x="11" y="19"/>
                  <a:pt x="9" y="21"/>
                  <a:pt x="7" y="22"/>
                </a:cubicBezTo>
                <a:cubicBezTo>
                  <a:pt x="7" y="22"/>
                  <a:pt x="7" y="22"/>
                  <a:pt x="7" y="21"/>
                </a:cubicBezTo>
                <a:cubicBezTo>
                  <a:pt x="9" y="19"/>
                  <a:pt x="11" y="18"/>
                  <a:pt x="13" y="1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9" name="Freeform 90"/>
          <p:cNvSpPr>
            <a:spLocks noEditPoints="1"/>
          </p:cNvSpPr>
          <p:nvPr/>
        </p:nvSpPr>
        <p:spPr bwMode="auto">
          <a:xfrm>
            <a:off x="3949700" y="1462088"/>
            <a:ext cx="1006475" cy="1254125"/>
          </a:xfrm>
          <a:custGeom>
            <a:avLst/>
            <a:gdLst>
              <a:gd name="T0" fmla="*/ 196 w 268"/>
              <a:gd name="T1" fmla="*/ 288 h 334"/>
              <a:gd name="T2" fmla="*/ 192 w 268"/>
              <a:gd name="T3" fmla="*/ 88 h 334"/>
              <a:gd name="T4" fmla="*/ 172 w 268"/>
              <a:gd name="T5" fmla="*/ 88 h 334"/>
              <a:gd name="T6" fmla="*/ 201 w 268"/>
              <a:gd name="T7" fmla="*/ 244 h 334"/>
              <a:gd name="T8" fmla="*/ 263 w 268"/>
              <a:gd name="T9" fmla="*/ 254 h 334"/>
              <a:gd name="T10" fmla="*/ 211 w 268"/>
              <a:gd name="T11" fmla="*/ 300 h 334"/>
              <a:gd name="T12" fmla="*/ 246 w 268"/>
              <a:gd name="T13" fmla="*/ 271 h 334"/>
              <a:gd name="T14" fmla="*/ 245 w 268"/>
              <a:gd name="T15" fmla="*/ 215 h 334"/>
              <a:gd name="T16" fmla="*/ 204 w 268"/>
              <a:gd name="T17" fmla="*/ 199 h 334"/>
              <a:gd name="T18" fmla="*/ 210 w 268"/>
              <a:gd name="T19" fmla="*/ 221 h 334"/>
              <a:gd name="T20" fmla="*/ 206 w 268"/>
              <a:gd name="T21" fmla="*/ 167 h 334"/>
              <a:gd name="T22" fmla="*/ 238 w 268"/>
              <a:gd name="T23" fmla="*/ 165 h 334"/>
              <a:gd name="T24" fmla="*/ 219 w 268"/>
              <a:gd name="T25" fmla="*/ 176 h 334"/>
              <a:gd name="T26" fmla="*/ 203 w 268"/>
              <a:gd name="T27" fmla="*/ 212 h 334"/>
              <a:gd name="T28" fmla="*/ 216 w 268"/>
              <a:gd name="T29" fmla="*/ 266 h 334"/>
              <a:gd name="T30" fmla="*/ 231 w 268"/>
              <a:gd name="T31" fmla="*/ 237 h 334"/>
              <a:gd name="T32" fmla="*/ 207 w 268"/>
              <a:gd name="T33" fmla="*/ 158 h 334"/>
              <a:gd name="T34" fmla="*/ 159 w 268"/>
              <a:gd name="T35" fmla="*/ 313 h 334"/>
              <a:gd name="T36" fmla="*/ 133 w 268"/>
              <a:gd name="T37" fmla="*/ 306 h 334"/>
              <a:gd name="T38" fmla="*/ 166 w 268"/>
              <a:gd name="T39" fmla="*/ 259 h 334"/>
              <a:gd name="T40" fmla="*/ 156 w 268"/>
              <a:gd name="T41" fmla="*/ 224 h 334"/>
              <a:gd name="T42" fmla="*/ 98 w 268"/>
              <a:gd name="T43" fmla="*/ 284 h 334"/>
              <a:gd name="T44" fmla="*/ 109 w 268"/>
              <a:gd name="T45" fmla="*/ 265 h 334"/>
              <a:gd name="T46" fmla="*/ 169 w 268"/>
              <a:gd name="T47" fmla="*/ 240 h 334"/>
              <a:gd name="T48" fmla="*/ 174 w 268"/>
              <a:gd name="T49" fmla="*/ 201 h 334"/>
              <a:gd name="T50" fmla="*/ 130 w 268"/>
              <a:gd name="T51" fmla="*/ 215 h 334"/>
              <a:gd name="T52" fmla="*/ 129 w 268"/>
              <a:gd name="T53" fmla="*/ 194 h 334"/>
              <a:gd name="T54" fmla="*/ 138 w 268"/>
              <a:gd name="T55" fmla="*/ 178 h 334"/>
              <a:gd name="T56" fmla="*/ 126 w 268"/>
              <a:gd name="T57" fmla="*/ 191 h 334"/>
              <a:gd name="T58" fmla="*/ 118 w 268"/>
              <a:gd name="T59" fmla="*/ 184 h 334"/>
              <a:gd name="T60" fmla="*/ 176 w 268"/>
              <a:gd name="T61" fmla="*/ 167 h 334"/>
              <a:gd name="T62" fmla="*/ 160 w 268"/>
              <a:gd name="T63" fmla="*/ 174 h 334"/>
              <a:gd name="T64" fmla="*/ 97 w 268"/>
              <a:gd name="T65" fmla="*/ 201 h 334"/>
              <a:gd name="T66" fmla="*/ 170 w 268"/>
              <a:gd name="T67" fmla="*/ 256 h 334"/>
              <a:gd name="T68" fmla="*/ 134 w 268"/>
              <a:gd name="T69" fmla="*/ 304 h 334"/>
              <a:gd name="T70" fmla="*/ 163 w 268"/>
              <a:gd name="T71" fmla="*/ 304 h 334"/>
              <a:gd name="T72" fmla="*/ 193 w 268"/>
              <a:gd name="T73" fmla="*/ 312 h 334"/>
              <a:gd name="T74" fmla="*/ 258 w 268"/>
              <a:gd name="T75" fmla="*/ 275 h 334"/>
              <a:gd name="T76" fmla="*/ 207 w 268"/>
              <a:gd name="T77" fmla="*/ 260 h 334"/>
              <a:gd name="T78" fmla="*/ 106 w 268"/>
              <a:gd name="T79" fmla="*/ 133 h 334"/>
              <a:gd name="T80" fmla="*/ 30 w 268"/>
              <a:gd name="T81" fmla="*/ 256 h 334"/>
              <a:gd name="T82" fmla="*/ 48 w 268"/>
              <a:gd name="T83" fmla="*/ 76 h 334"/>
              <a:gd name="T84" fmla="*/ 121 w 268"/>
              <a:gd name="T85" fmla="*/ 15 h 334"/>
              <a:gd name="T86" fmla="*/ 99 w 268"/>
              <a:gd name="T87" fmla="*/ 46 h 334"/>
              <a:gd name="T88" fmla="*/ 139 w 268"/>
              <a:gd name="T89" fmla="*/ 36 h 334"/>
              <a:gd name="T90" fmla="*/ 38 w 268"/>
              <a:gd name="T91" fmla="*/ 168 h 334"/>
              <a:gd name="T92" fmla="*/ 14 w 268"/>
              <a:gd name="T93" fmla="*/ 153 h 334"/>
              <a:gd name="T94" fmla="*/ 41 w 268"/>
              <a:gd name="T95" fmla="*/ 123 h 334"/>
              <a:gd name="T96" fmla="*/ 34 w 268"/>
              <a:gd name="T97" fmla="*/ 154 h 334"/>
              <a:gd name="T98" fmla="*/ 37 w 268"/>
              <a:gd name="T99" fmla="*/ 105 h 334"/>
              <a:gd name="T100" fmla="*/ 35 w 268"/>
              <a:gd name="T101" fmla="*/ 86 h 334"/>
              <a:gd name="T102" fmla="*/ 23 w 268"/>
              <a:gd name="T103" fmla="*/ 120 h 334"/>
              <a:gd name="T104" fmla="*/ 27 w 268"/>
              <a:gd name="T105" fmla="*/ 140 h 334"/>
              <a:gd name="T106" fmla="*/ 21 w 268"/>
              <a:gd name="T107" fmla="*/ 178 h 334"/>
              <a:gd name="T108" fmla="*/ 8 w 268"/>
              <a:gd name="T109" fmla="*/ 209 h 334"/>
              <a:gd name="T110" fmla="*/ 19 w 268"/>
              <a:gd name="T111" fmla="*/ 214 h 334"/>
              <a:gd name="T112" fmla="*/ 36 w 268"/>
              <a:gd name="T113" fmla="*/ 182 h 334"/>
              <a:gd name="T114" fmla="*/ 9 w 268"/>
              <a:gd name="T115" fmla="*/ 205 h 334"/>
              <a:gd name="T116" fmla="*/ 31 w 268"/>
              <a:gd name="T117" fmla="*/ 230 h 334"/>
              <a:gd name="T118" fmla="*/ 33 w 268"/>
              <a:gd name="T119" fmla="*/ 250 h 334"/>
              <a:gd name="T120" fmla="*/ 145 w 268"/>
              <a:gd name="T121" fmla="*/ 30 h 334"/>
              <a:gd name="T122" fmla="*/ 5 w 268"/>
              <a:gd name="T123" fmla="*/ 257 h 334"/>
              <a:gd name="T124" fmla="*/ 80 w 268"/>
              <a:gd name="T125" fmla="*/ 29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8" h="334">
                <a:moveTo>
                  <a:pt x="261" y="170"/>
                </a:moveTo>
                <a:cubicBezTo>
                  <a:pt x="261" y="170"/>
                  <a:pt x="261" y="170"/>
                  <a:pt x="261" y="169"/>
                </a:cubicBezTo>
                <a:cubicBezTo>
                  <a:pt x="261" y="168"/>
                  <a:pt x="261" y="166"/>
                  <a:pt x="261" y="164"/>
                </a:cubicBezTo>
                <a:cubicBezTo>
                  <a:pt x="259" y="151"/>
                  <a:pt x="256" y="139"/>
                  <a:pt x="251" y="127"/>
                </a:cubicBezTo>
                <a:cubicBezTo>
                  <a:pt x="250" y="124"/>
                  <a:pt x="249" y="121"/>
                  <a:pt x="248" y="119"/>
                </a:cubicBezTo>
                <a:cubicBezTo>
                  <a:pt x="248" y="119"/>
                  <a:pt x="248" y="118"/>
                  <a:pt x="247" y="118"/>
                </a:cubicBezTo>
                <a:cubicBezTo>
                  <a:pt x="238" y="98"/>
                  <a:pt x="223" y="82"/>
                  <a:pt x="206" y="68"/>
                </a:cubicBezTo>
                <a:cubicBezTo>
                  <a:pt x="190" y="56"/>
                  <a:pt x="172" y="47"/>
                  <a:pt x="153" y="42"/>
                </a:cubicBezTo>
                <a:cubicBezTo>
                  <a:pt x="152" y="38"/>
                  <a:pt x="152" y="33"/>
                  <a:pt x="148" y="29"/>
                </a:cubicBezTo>
                <a:cubicBezTo>
                  <a:pt x="144" y="25"/>
                  <a:pt x="138" y="26"/>
                  <a:pt x="132" y="24"/>
                </a:cubicBezTo>
                <a:cubicBezTo>
                  <a:pt x="124" y="23"/>
                  <a:pt x="124" y="10"/>
                  <a:pt x="118" y="6"/>
                </a:cubicBezTo>
                <a:cubicBezTo>
                  <a:pt x="110" y="0"/>
                  <a:pt x="103" y="8"/>
                  <a:pt x="100" y="14"/>
                </a:cubicBezTo>
                <a:cubicBezTo>
                  <a:pt x="97" y="19"/>
                  <a:pt x="93" y="24"/>
                  <a:pt x="91" y="30"/>
                </a:cubicBezTo>
                <a:cubicBezTo>
                  <a:pt x="88" y="36"/>
                  <a:pt x="89" y="41"/>
                  <a:pt x="90" y="47"/>
                </a:cubicBezTo>
                <a:cubicBezTo>
                  <a:pt x="90" y="47"/>
                  <a:pt x="90" y="47"/>
                  <a:pt x="90" y="47"/>
                </a:cubicBezTo>
                <a:cubicBezTo>
                  <a:pt x="76" y="49"/>
                  <a:pt x="64" y="52"/>
                  <a:pt x="53" y="59"/>
                </a:cubicBezTo>
                <a:cubicBezTo>
                  <a:pt x="43" y="66"/>
                  <a:pt x="36" y="76"/>
                  <a:pt x="32" y="86"/>
                </a:cubicBezTo>
                <a:cubicBezTo>
                  <a:pt x="26" y="99"/>
                  <a:pt x="23" y="113"/>
                  <a:pt x="19" y="127"/>
                </a:cubicBezTo>
                <a:cubicBezTo>
                  <a:pt x="14" y="142"/>
                  <a:pt x="10" y="157"/>
                  <a:pt x="8" y="172"/>
                </a:cubicBezTo>
                <a:cubicBezTo>
                  <a:pt x="5" y="187"/>
                  <a:pt x="5" y="201"/>
                  <a:pt x="5" y="216"/>
                </a:cubicBezTo>
                <a:cubicBezTo>
                  <a:pt x="5" y="224"/>
                  <a:pt x="3" y="231"/>
                  <a:pt x="2" y="239"/>
                </a:cubicBezTo>
                <a:cubicBezTo>
                  <a:pt x="0" y="245"/>
                  <a:pt x="0" y="251"/>
                  <a:pt x="1" y="257"/>
                </a:cubicBezTo>
                <a:cubicBezTo>
                  <a:pt x="3" y="262"/>
                  <a:pt x="8" y="267"/>
                  <a:pt x="13" y="268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5" y="276"/>
                  <a:pt x="18" y="284"/>
                  <a:pt x="25" y="287"/>
                </a:cubicBezTo>
                <a:cubicBezTo>
                  <a:pt x="32" y="290"/>
                  <a:pt x="42" y="284"/>
                  <a:pt x="48" y="290"/>
                </a:cubicBezTo>
                <a:cubicBezTo>
                  <a:pt x="48" y="291"/>
                  <a:pt x="48" y="291"/>
                  <a:pt x="48" y="291"/>
                </a:cubicBezTo>
                <a:cubicBezTo>
                  <a:pt x="49" y="291"/>
                  <a:pt x="49" y="292"/>
                  <a:pt x="49" y="292"/>
                </a:cubicBezTo>
                <a:cubicBezTo>
                  <a:pt x="55" y="301"/>
                  <a:pt x="61" y="309"/>
                  <a:pt x="70" y="315"/>
                </a:cubicBezTo>
                <a:cubicBezTo>
                  <a:pt x="87" y="327"/>
                  <a:pt x="109" y="329"/>
                  <a:pt x="130" y="330"/>
                </a:cubicBezTo>
                <a:cubicBezTo>
                  <a:pt x="144" y="330"/>
                  <a:pt x="159" y="330"/>
                  <a:pt x="173" y="331"/>
                </a:cubicBezTo>
                <a:cubicBezTo>
                  <a:pt x="188" y="332"/>
                  <a:pt x="201" y="334"/>
                  <a:pt x="215" y="329"/>
                </a:cubicBezTo>
                <a:cubicBezTo>
                  <a:pt x="235" y="321"/>
                  <a:pt x="250" y="302"/>
                  <a:pt x="258" y="283"/>
                </a:cubicBezTo>
                <a:cubicBezTo>
                  <a:pt x="262" y="272"/>
                  <a:pt x="265" y="261"/>
                  <a:pt x="266" y="250"/>
                </a:cubicBezTo>
                <a:cubicBezTo>
                  <a:pt x="268" y="235"/>
                  <a:pt x="265" y="219"/>
                  <a:pt x="264" y="204"/>
                </a:cubicBezTo>
                <a:cubicBezTo>
                  <a:pt x="262" y="193"/>
                  <a:pt x="262" y="182"/>
                  <a:pt x="261" y="170"/>
                </a:cubicBezTo>
                <a:close/>
                <a:moveTo>
                  <a:pt x="261" y="264"/>
                </a:moveTo>
                <a:cubicBezTo>
                  <a:pt x="261" y="264"/>
                  <a:pt x="261" y="263"/>
                  <a:pt x="261" y="264"/>
                </a:cubicBezTo>
                <a:cubicBezTo>
                  <a:pt x="256" y="265"/>
                  <a:pt x="250" y="268"/>
                  <a:pt x="245" y="270"/>
                </a:cubicBezTo>
                <a:cubicBezTo>
                  <a:pt x="239" y="272"/>
                  <a:pt x="233" y="275"/>
                  <a:pt x="227" y="277"/>
                </a:cubicBezTo>
                <a:cubicBezTo>
                  <a:pt x="221" y="279"/>
                  <a:pt x="215" y="281"/>
                  <a:pt x="209" y="283"/>
                </a:cubicBezTo>
                <a:cubicBezTo>
                  <a:pt x="205" y="285"/>
                  <a:pt x="200" y="286"/>
                  <a:pt x="196" y="288"/>
                </a:cubicBezTo>
                <a:cubicBezTo>
                  <a:pt x="196" y="287"/>
                  <a:pt x="196" y="286"/>
                  <a:pt x="197" y="285"/>
                </a:cubicBezTo>
                <a:cubicBezTo>
                  <a:pt x="202" y="284"/>
                  <a:pt x="206" y="282"/>
                  <a:pt x="211" y="280"/>
                </a:cubicBezTo>
                <a:cubicBezTo>
                  <a:pt x="217" y="278"/>
                  <a:pt x="224" y="277"/>
                  <a:pt x="230" y="275"/>
                </a:cubicBezTo>
                <a:cubicBezTo>
                  <a:pt x="236" y="274"/>
                  <a:pt x="241" y="272"/>
                  <a:pt x="246" y="269"/>
                </a:cubicBezTo>
                <a:cubicBezTo>
                  <a:pt x="251" y="267"/>
                  <a:pt x="257" y="265"/>
                  <a:pt x="261" y="263"/>
                </a:cubicBezTo>
                <a:cubicBezTo>
                  <a:pt x="261" y="263"/>
                  <a:pt x="261" y="263"/>
                  <a:pt x="261" y="264"/>
                </a:cubicBezTo>
                <a:close/>
                <a:moveTo>
                  <a:pt x="260" y="269"/>
                </a:moveTo>
                <a:cubicBezTo>
                  <a:pt x="260" y="269"/>
                  <a:pt x="259" y="269"/>
                  <a:pt x="259" y="269"/>
                </a:cubicBezTo>
                <a:cubicBezTo>
                  <a:pt x="255" y="272"/>
                  <a:pt x="249" y="273"/>
                  <a:pt x="244" y="275"/>
                </a:cubicBezTo>
                <a:cubicBezTo>
                  <a:pt x="238" y="277"/>
                  <a:pt x="232" y="280"/>
                  <a:pt x="226" y="282"/>
                </a:cubicBezTo>
                <a:cubicBezTo>
                  <a:pt x="220" y="284"/>
                  <a:pt x="214" y="286"/>
                  <a:pt x="208" y="288"/>
                </a:cubicBezTo>
                <a:cubicBezTo>
                  <a:pt x="205" y="289"/>
                  <a:pt x="203" y="290"/>
                  <a:pt x="200" y="291"/>
                </a:cubicBezTo>
                <a:cubicBezTo>
                  <a:pt x="199" y="291"/>
                  <a:pt x="197" y="291"/>
                  <a:pt x="196" y="292"/>
                </a:cubicBezTo>
                <a:cubicBezTo>
                  <a:pt x="198" y="291"/>
                  <a:pt x="199" y="290"/>
                  <a:pt x="201" y="290"/>
                </a:cubicBezTo>
                <a:cubicBezTo>
                  <a:pt x="206" y="287"/>
                  <a:pt x="213" y="285"/>
                  <a:pt x="219" y="283"/>
                </a:cubicBezTo>
                <a:cubicBezTo>
                  <a:pt x="225" y="281"/>
                  <a:pt x="231" y="278"/>
                  <a:pt x="237" y="276"/>
                </a:cubicBezTo>
                <a:cubicBezTo>
                  <a:pt x="242" y="274"/>
                  <a:pt x="247" y="272"/>
                  <a:pt x="252" y="270"/>
                </a:cubicBezTo>
                <a:cubicBezTo>
                  <a:pt x="255" y="268"/>
                  <a:pt x="259" y="267"/>
                  <a:pt x="261" y="264"/>
                </a:cubicBezTo>
                <a:cubicBezTo>
                  <a:pt x="261" y="266"/>
                  <a:pt x="260" y="267"/>
                  <a:pt x="260" y="269"/>
                </a:cubicBezTo>
                <a:close/>
                <a:moveTo>
                  <a:pt x="204" y="92"/>
                </a:moveTo>
                <a:cubicBezTo>
                  <a:pt x="206" y="93"/>
                  <a:pt x="209" y="94"/>
                  <a:pt x="211" y="95"/>
                </a:cubicBezTo>
                <a:cubicBezTo>
                  <a:pt x="209" y="94"/>
                  <a:pt x="207" y="93"/>
                  <a:pt x="204" y="93"/>
                </a:cubicBezTo>
                <a:cubicBezTo>
                  <a:pt x="204" y="93"/>
                  <a:pt x="204" y="92"/>
                  <a:pt x="203" y="92"/>
                </a:cubicBezTo>
                <a:cubicBezTo>
                  <a:pt x="203" y="92"/>
                  <a:pt x="204" y="92"/>
                  <a:pt x="204" y="92"/>
                </a:cubicBezTo>
                <a:close/>
                <a:moveTo>
                  <a:pt x="201" y="92"/>
                </a:moveTo>
                <a:cubicBezTo>
                  <a:pt x="201" y="92"/>
                  <a:pt x="200" y="91"/>
                  <a:pt x="200" y="91"/>
                </a:cubicBezTo>
                <a:cubicBezTo>
                  <a:pt x="200" y="91"/>
                  <a:pt x="200" y="91"/>
                  <a:pt x="200" y="90"/>
                </a:cubicBezTo>
                <a:cubicBezTo>
                  <a:pt x="200" y="90"/>
                  <a:pt x="200" y="90"/>
                  <a:pt x="200" y="90"/>
                </a:cubicBezTo>
                <a:cubicBezTo>
                  <a:pt x="200" y="90"/>
                  <a:pt x="201" y="91"/>
                  <a:pt x="201" y="91"/>
                </a:cubicBezTo>
                <a:cubicBezTo>
                  <a:pt x="201" y="91"/>
                  <a:pt x="201" y="91"/>
                  <a:pt x="201" y="92"/>
                </a:cubicBezTo>
                <a:close/>
                <a:moveTo>
                  <a:pt x="197" y="90"/>
                </a:moveTo>
                <a:cubicBezTo>
                  <a:pt x="197" y="90"/>
                  <a:pt x="197" y="90"/>
                  <a:pt x="196" y="90"/>
                </a:cubicBezTo>
                <a:cubicBezTo>
                  <a:pt x="196" y="90"/>
                  <a:pt x="197" y="90"/>
                  <a:pt x="197" y="90"/>
                </a:cubicBezTo>
                <a:cubicBezTo>
                  <a:pt x="197" y="90"/>
                  <a:pt x="197" y="89"/>
                  <a:pt x="197" y="89"/>
                </a:cubicBezTo>
                <a:cubicBezTo>
                  <a:pt x="197" y="89"/>
                  <a:pt x="197" y="89"/>
                  <a:pt x="197" y="89"/>
                </a:cubicBezTo>
                <a:cubicBezTo>
                  <a:pt x="197" y="89"/>
                  <a:pt x="197" y="89"/>
                  <a:pt x="197" y="89"/>
                </a:cubicBezTo>
                <a:cubicBezTo>
                  <a:pt x="197" y="89"/>
                  <a:pt x="197" y="89"/>
                  <a:pt x="197" y="89"/>
                </a:cubicBezTo>
                <a:cubicBezTo>
                  <a:pt x="197" y="90"/>
                  <a:pt x="197" y="90"/>
                  <a:pt x="197" y="90"/>
                </a:cubicBezTo>
                <a:cubicBezTo>
                  <a:pt x="197" y="90"/>
                  <a:pt x="197" y="90"/>
                  <a:pt x="197" y="90"/>
                </a:cubicBezTo>
                <a:close/>
                <a:moveTo>
                  <a:pt x="194" y="90"/>
                </a:moveTo>
                <a:cubicBezTo>
                  <a:pt x="193" y="90"/>
                  <a:pt x="192" y="89"/>
                  <a:pt x="192" y="89"/>
                </a:cubicBezTo>
                <a:cubicBezTo>
                  <a:pt x="192" y="89"/>
                  <a:pt x="192" y="89"/>
                  <a:pt x="192" y="88"/>
                </a:cubicBezTo>
                <a:cubicBezTo>
                  <a:pt x="192" y="88"/>
                  <a:pt x="193" y="88"/>
                  <a:pt x="194" y="89"/>
                </a:cubicBezTo>
                <a:cubicBezTo>
                  <a:pt x="194" y="89"/>
                  <a:pt x="194" y="89"/>
                  <a:pt x="194" y="90"/>
                </a:cubicBezTo>
                <a:cubicBezTo>
                  <a:pt x="194" y="90"/>
                  <a:pt x="194" y="90"/>
                  <a:pt x="194" y="90"/>
                </a:cubicBezTo>
                <a:close/>
                <a:moveTo>
                  <a:pt x="189" y="89"/>
                </a:moveTo>
                <a:cubicBezTo>
                  <a:pt x="188" y="89"/>
                  <a:pt x="188" y="89"/>
                  <a:pt x="187" y="89"/>
                </a:cubicBezTo>
                <a:cubicBezTo>
                  <a:pt x="187" y="88"/>
                  <a:pt x="187" y="88"/>
                  <a:pt x="187" y="88"/>
                </a:cubicBezTo>
                <a:cubicBezTo>
                  <a:pt x="188" y="88"/>
                  <a:pt x="188" y="88"/>
                  <a:pt x="189" y="88"/>
                </a:cubicBezTo>
                <a:cubicBezTo>
                  <a:pt x="189" y="88"/>
                  <a:pt x="189" y="88"/>
                  <a:pt x="189" y="89"/>
                </a:cubicBezTo>
                <a:close/>
                <a:moveTo>
                  <a:pt x="184" y="87"/>
                </a:moveTo>
                <a:cubicBezTo>
                  <a:pt x="184" y="88"/>
                  <a:pt x="184" y="88"/>
                  <a:pt x="184" y="88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4" y="88"/>
                  <a:pt x="183" y="88"/>
                  <a:pt x="183" y="88"/>
                </a:cubicBezTo>
                <a:cubicBezTo>
                  <a:pt x="183" y="88"/>
                  <a:pt x="183" y="88"/>
                  <a:pt x="183" y="87"/>
                </a:cubicBezTo>
                <a:cubicBezTo>
                  <a:pt x="183" y="87"/>
                  <a:pt x="184" y="87"/>
                  <a:pt x="184" y="87"/>
                </a:cubicBezTo>
                <a:close/>
                <a:moveTo>
                  <a:pt x="180" y="87"/>
                </a:moveTo>
                <a:cubicBezTo>
                  <a:pt x="180" y="87"/>
                  <a:pt x="180" y="87"/>
                  <a:pt x="180" y="87"/>
                </a:cubicBezTo>
                <a:cubicBezTo>
                  <a:pt x="180" y="87"/>
                  <a:pt x="180" y="88"/>
                  <a:pt x="180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80" y="87"/>
                  <a:pt x="180" y="88"/>
                  <a:pt x="180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80" y="88"/>
                  <a:pt x="180" y="88"/>
                  <a:pt x="179" y="88"/>
                </a:cubicBezTo>
                <a:cubicBezTo>
                  <a:pt x="179" y="88"/>
                  <a:pt x="179" y="88"/>
                  <a:pt x="179" y="88"/>
                </a:cubicBezTo>
                <a:cubicBezTo>
                  <a:pt x="179" y="88"/>
                  <a:pt x="179" y="88"/>
                  <a:pt x="179" y="88"/>
                </a:cubicBezTo>
                <a:cubicBezTo>
                  <a:pt x="179" y="88"/>
                  <a:pt x="179" y="87"/>
                  <a:pt x="179" y="87"/>
                </a:cubicBezTo>
                <a:cubicBezTo>
                  <a:pt x="179" y="87"/>
                  <a:pt x="179" y="87"/>
                  <a:pt x="179" y="87"/>
                </a:cubicBezTo>
                <a:cubicBezTo>
                  <a:pt x="179" y="87"/>
                  <a:pt x="180" y="87"/>
                  <a:pt x="180" y="87"/>
                </a:cubicBezTo>
                <a:close/>
                <a:moveTo>
                  <a:pt x="176" y="88"/>
                </a:moveTo>
                <a:cubicBezTo>
                  <a:pt x="176" y="88"/>
                  <a:pt x="176" y="88"/>
                  <a:pt x="176" y="88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76" y="88"/>
                  <a:pt x="175" y="88"/>
                  <a:pt x="175" y="88"/>
                </a:cubicBezTo>
                <a:cubicBezTo>
                  <a:pt x="175" y="88"/>
                  <a:pt x="175" y="88"/>
                  <a:pt x="175" y="88"/>
                </a:cubicBezTo>
                <a:cubicBezTo>
                  <a:pt x="175" y="88"/>
                  <a:pt x="176" y="88"/>
                  <a:pt x="176" y="88"/>
                </a:cubicBezTo>
                <a:close/>
                <a:moveTo>
                  <a:pt x="172" y="88"/>
                </a:moveTo>
                <a:cubicBezTo>
                  <a:pt x="172" y="88"/>
                  <a:pt x="172" y="89"/>
                  <a:pt x="172" y="89"/>
                </a:cubicBezTo>
                <a:cubicBezTo>
                  <a:pt x="172" y="89"/>
                  <a:pt x="172" y="89"/>
                  <a:pt x="172" y="89"/>
                </a:cubicBezTo>
                <a:cubicBezTo>
                  <a:pt x="172" y="89"/>
                  <a:pt x="171" y="89"/>
                  <a:pt x="171" y="8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71" y="88"/>
                  <a:pt x="172" y="88"/>
                  <a:pt x="172" y="88"/>
                </a:cubicBezTo>
                <a:close/>
                <a:moveTo>
                  <a:pt x="166" y="102"/>
                </a:moveTo>
                <a:cubicBezTo>
                  <a:pt x="166" y="99"/>
                  <a:pt x="167" y="96"/>
                  <a:pt x="168" y="94"/>
                </a:cubicBezTo>
                <a:cubicBezTo>
                  <a:pt x="168" y="96"/>
                  <a:pt x="169" y="99"/>
                  <a:pt x="169" y="101"/>
                </a:cubicBezTo>
                <a:cubicBezTo>
                  <a:pt x="170" y="105"/>
                  <a:pt x="171" y="110"/>
                  <a:pt x="168" y="113"/>
                </a:cubicBezTo>
                <a:cubicBezTo>
                  <a:pt x="166" y="116"/>
                  <a:pt x="165" y="110"/>
                  <a:pt x="165" y="109"/>
                </a:cubicBezTo>
                <a:cubicBezTo>
                  <a:pt x="165" y="107"/>
                  <a:pt x="165" y="104"/>
                  <a:pt x="166" y="102"/>
                </a:cubicBezTo>
                <a:close/>
                <a:moveTo>
                  <a:pt x="171" y="94"/>
                </a:moveTo>
                <a:cubicBezTo>
                  <a:pt x="175" y="96"/>
                  <a:pt x="178" y="98"/>
                  <a:pt x="181" y="101"/>
                </a:cubicBezTo>
                <a:cubicBezTo>
                  <a:pt x="183" y="103"/>
                  <a:pt x="185" y="105"/>
                  <a:pt x="186" y="108"/>
                </a:cubicBezTo>
                <a:cubicBezTo>
                  <a:pt x="187" y="110"/>
                  <a:pt x="184" y="113"/>
                  <a:pt x="182" y="113"/>
                </a:cubicBezTo>
                <a:cubicBezTo>
                  <a:pt x="178" y="114"/>
                  <a:pt x="175" y="106"/>
                  <a:pt x="174" y="103"/>
                </a:cubicBezTo>
                <a:cubicBezTo>
                  <a:pt x="173" y="100"/>
                  <a:pt x="172" y="97"/>
                  <a:pt x="171" y="94"/>
                </a:cubicBezTo>
                <a:close/>
                <a:moveTo>
                  <a:pt x="168" y="86"/>
                </a:moveTo>
                <a:cubicBezTo>
                  <a:pt x="168" y="85"/>
                  <a:pt x="169" y="85"/>
                  <a:pt x="170" y="85"/>
                </a:cubicBezTo>
                <a:cubicBezTo>
                  <a:pt x="171" y="85"/>
                  <a:pt x="171" y="85"/>
                  <a:pt x="171" y="85"/>
                </a:cubicBezTo>
                <a:cubicBezTo>
                  <a:pt x="170" y="85"/>
                  <a:pt x="169" y="86"/>
                  <a:pt x="168" y="86"/>
                </a:cubicBezTo>
                <a:close/>
                <a:moveTo>
                  <a:pt x="165" y="90"/>
                </a:moveTo>
                <a:cubicBezTo>
                  <a:pt x="165" y="90"/>
                  <a:pt x="165" y="90"/>
                  <a:pt x="165" y="90"/>
                </a:cubicBezTo>
                <a:cubicBezTo>
                  <a:pt x="163" y="90"/>
                  <a:pt x="161" y="91"/>
                  <a:pt x="160" y="91"/>
                </a:cubicBezTo>
                <a:cubicBezTo>
                  <a:pt x="161" y="91"/>
                  <a:pt x="163" y="90"/>
                  <a:pt x="165" y="90"/>
                </a:cubicBezTo>
                <a:close/>
                <a:moveTo>
                  <a:pt x="134" y="164"/>
                </a:moveTo>
                <a:cubicBezTo>
                  <a:pt x="134" y="165"/>
                  <a:pt x="134" y="165"/>
                  <a:pt x="134" y="165"/>
                </a:cubicBezTo>
                <a:cubicBezTo>
                  <a:pt x="134" y="165"/>
                  <a:pt x="134" y="165"/>
                  <a:pt x="134" y="165"/>
                </a:cubicBezTo>
                <a:cubicBezTo>
                  <a:pt x="134" y="166"/>
                  <a:pt x="133" y="166"/>
                  <a:pt x="133" y="166"/>
                </a:cubicBezTo>
                <a:cubicBezTo>
                  <a:pt x="133" y="166"/>
                  <a:pt x="133" y="165"/>
                  <a:pt x="133" y="165"/>
                </a:cubicBezTo>
                <a:cubicBezTo>
                  <a:pt x="133" y="165"/>
                  <a:pt x="134" y="164"/>
                  <a:pt x="134" y="164"/>
                </a:cubicBezTo>
                <a:close/>
                <a:moveTo>
                  <a:pt x="262" y="215"/>
                </a:moveTo>
                <a:cubicBezTo>
                  <a:pt x="262" y="215"/>
                  <a:pt x="262" y="215"/>
                  <a:pt x="262" y="215"/>
                </a:cubicBezTo>
                <a:cubicBezTo>
                  <a:pt x="251" y="221"/>
                  <a:pt x="240" y="225"/>
                  <a:pt x="229" y="230"/>
                </a:cubicBezTo>
                <a:cubicBezTo>
                  <a:pt x="224" y="232"/>
                  <a:pt x="218" y="235"/>
                  <a:pt x="213" y="237"/>
                </a:cubicBezTo>
                <a:cubicBezTo>
                  <a:pt x="211" y="239"/>
                  <a:pt x="208" y="240"/>
                  <a:pt x="206" y="241"/>
                </a:cubicBezTo>
                <a:cubicBezTo>
                  <a:pt x="204" y="242"/>
                  <a:pt x="203" y="242"/>
                  <a:pt x="201" y="243"/>
                </a:cubicBezTo>
                <a:cubicBezTo>
                  <a:pt x="202" y="243"/>
                  <a:pt x="203" y="242"/>
                  <a:pt x="204" y="241"/>
                </a:cubicBezTo>
                <a:cubicBezTo>
                  <a:pt x="209" y="239"/>
                  <a:pt x="213" y="236"/>
                  <a:pt x="218" y="234"/>
                </a:cubicBezTo>
                <a:cubicBezTo>
                  <a:pt x="224" y="231"/>
                  <a:pt x="229" y="229"/>
                  <a:pt x="234" y="227"/>
                </a:cubicBezTo>
                <a:cubicBezTo>
                  <a:pt x="243" y="222"/>
                  <a:pt x="254" y="218"/>
                  <a:pt x="261" y="212"/>
                </a:cubicBezTo>
                <a:cubicBezTo>
                  <a:pt x="262" y="213"/>
                  <a:pt x="262" y="214"/>
                  <a:pt x="262" y="215"/>
                </a:cubicBezTo>
                <a:close/>
                <a:moveTo>
                  <a:pt x="262" y="221"/>
                </a:moveTo>
                <a:cubicBezTo>
                  <a:pt x="262" y="221"/>
                  <a:pt x="262" y="221"/>
                  <a:pt x="262" y="221"/>
                </a:cubicBezTo>
                <a:cubicBezTo>
                  <a:pt x="252" y="225"/>
                  <a:pt x="241" y="229"/>
                  <a:pt x="230" y="232"/>
                </a:cubicBezTo>
                <a:cubicBezTo>
                  <a:pt x="220" y="236"/>
                  <a:pt x="210" y="241"/>
                  <a:pt x="201" y="245"/>
                </a:cubicBezTo>
                <a:cubicBezTo>
                  <a:pt x="201" y="245"/>
                  <a:pt x="201" y="244"/>
                  <a:pt x="201" y="244"/>
                </a:cubicBezTo>
                <a:cubicBezTo>
                  <a:pt x="205" y="242"/>
                  <a:pt x="209" y="240"/>
                  <a:pt x="214" y="238"/>
                </a:cubicBezTo>
                <a:cubicBezTo>
                  <a:pt x="219" y="235"/>
                  <a:pt x="224" y="233"/>
                  <a:pt x="230" y="231"/>
                </a:cubicBezTo>
                <a:cubicBezTo>
                  <a:pt x="240" y="226"/>
                  <a:pt x="252" y="222"/>
                  <a:pt x="262" y="216"/>
                </a:cubicBezTo>
                <a:cubicBezTo>
                  <a:pt x="262" y="216"/>
                  <a:pt x="262" y="216"/>
                  <a:pt x="262" y="216"/>
                </a:cubicBezTo>
                <a:cubicBezTo>
                  <a:pt x="262" y="218"/>
                  <a:pt x="262" y="219"/>
                  <a:pt x="262" y="221"/>
                </a:cubicBezTo>
                <a:close/>
                <a:moveTo>
                  <a:pt x="263" y="231"/>
                </a:moveTo>
                <a:cubicBezTo>
                  <a:pt x="263" y="231"/>
                  <a:pt x="263" y="231"/>
                  <a:pt x="263" y="231"/>
                </a:cubicBezTo>
                <a:cubicBezTo>
                  <a:pt x="252" y="235"/>
                  <a:pt x="241" y="240"/>
                  <a:pt x="229" y="243"/>
                </a:cubicBezTo>
                <a:cubicBezTo>
                  <a:pt x="224" y="245"/>
                  <a:pt x="219" y="246"/>
                  <a:pt x="214" y="248"/>
                </a:cubicBezTo>
                <a:cubicBezTo>
                  <a:pt x="212" y="249"/>
                  <a:pt x="209" y="251"/>
                  <a:pt x="207" y="252"/>
                </a:cubicBezTo>
                <a:cubicBezTo>
                  <a:pt x="207" y="251"/>
                  <a:pt x="208" y="251"/>
                  <a:pt x="209" y="251"/>
                </a:cubicBezTo>
                <a:cubicBezTo>
                  <a:pt x="211" y="249"/>
                  <a:pt x="213" y="248"/>
                  <a:pt x="216" y="247"/>
                </a:cubicBezTo>
                <a:cubicBezTo>
                  <a:pt x="221" y="244"/>
                  <a:pt x="227" y="242"/>
                  <a:pt x="232" y="239"/>
                </a:cubicBezTo>
                <a:cubicBezTo>
                  <a:pt x="243" y="235"/>
                  <a:pt x="253" y="231"/>
                  <a:pt x="263" y="226"/>
                </a:cubicBezTo>
                <a:cubicBezTo>
                  <a:pt x="263" y="228"/>
                  <a:pt x="263" y="229"/>
                  <a:pt x="263" y="231"/>
                </a:cubicBezTo>
                <a:close/>
                <a:moveTo>
                  <a:pt x="263" y="249"/>
                </a:moveTo>
                <a:cubicBezTo>
                  <a:pt x="263" y="249"/>
                  <a:pt x="263" y="250"/>
                  <a:pt x="263" y="251"/>
                </a:cubicBezTo>
                <a:cubicBezTo>
                  <a:pt x="253" y="255"/>
                  <a:pt x="243" y="259"/>
                  <a:pt x="232" y="263"/>
                </a:cubicBezTo>
                <a:cubicBezTo>
                  <a:pt x="229" y="264"/>
                  <a:pt x="226" y="265"/>
                  <a:pt x="222" y="266"/>
                </a:cubicBezTo>
                <a:cubicBezTo>
                  <a:pt x="216" y="269"/>
                  <a:pt x="209" y="271"/>
                  <a:pt x="202" y="274"/>
                </a:cubicBezTo>
                <a:cubicBezTo>
                  <a:pt x="201" y="274"/>
                  <a:pt x="200" y="274"/>
                  <a:pt x="199" y="275"/>
                </a:cubicBezTo>
                <a:cubicBezTo>
                  <a:pt x="200" y="274"/>
                  <a:pt x="202" y="274"/>
                  <a:pt x="204" y="273"/>
                </a:cubicBezTo>
                <a:cubicBezTo>
                  <a:pt x="207" y="272"/>
                  <a:pt x="210" y="270"/>
                  <a:pt x="212" y="269"/>
                </a:cubicBezTo>
                <a:cubicBezTo>
                  <a:pt x="222" y="263"/>
                  <a:pt x="234" y="260"/>
                  <a:pt x="245" y="256"/>
                </a:cubicBezTo>
                <a:cubicBezTo>
                  <a:pt x="251" y="254"/>
                  <a:pt x="258" y="252"/>
                  <a:pt x="263" y="249"/>
                </a:cubicBezTo>
                <a:close/>
                <a:moveTo>
                  <a:pt x="259" y="250"/>
                </a:moveTo>
                <a:cubicBezTo>
                  <a:pt x="259" y="250"/>
                  <a:pt x="260" y="250"/>
                  <a:pt x="260" y="250"/>
                </a:cubicBezTo>
                <a:cubicBezTo>
                  <a:pt x="260" y="250"/>
                  <a:pt x="259" y="250"/>
                  <a:pt x="259" y="250"/>
                </a:cubicBezTo>
                <a:close/>
                <a:moveTo>
                  <a:pt x="260" y="250"/>
                </a:moveTo>
                <a:cubicBezTo>
                  <a:pt x="260" y="249"/>
                  <a:pt x="261" y="249"/>
                  <a:pt x="261" y="249"/>
                </a:cubicBezTo>
                <a:cubicBezTo>
                  <a:pt x="261" y="249"/>
                  <a:pt x="260" y="249"/>
                  <a:pt x="260" y="250"/>
                </a:cubicBezTo>
                <a:close/>
                <a:moveTo>
                  <a:pt x="263" y="254"/>
                </a:moveTo>
                <a:cubicBezTo>
                  <a:pt x="249" y="261"/>
                  <a:pt x="235" y="266"/>
                  <a:pt x="221" y="271"/>
                </a:cubicBezTo>
                <a:cubicBezTo>
                  <a:pt x="214" y="273"/>
                  <a:pt x="207" y="275"/>
                  <a:pt x="200" y="277"/>
                </a:cubicBezTo>
                <a:cubicBezTo>
                  <a:pt x="197" y="278"/>
                  <a:pt x="200" y="277"/>
                  <a:pt x="200" y="277"/>
                </a:cubicBezTo>
                <a:cubicBezTo>
                  <a:pt x="202" y="276"/>
                  <a:pt x="204" y="275"/>
                  <a:pt x="205" y="275"/>
                </a:cubicBezTo>
                <a:cubicBezTo>
                  <a:pt x="208" y="274"/>
                  <a:pt x="211" y="272"/>
                  <a:pt x="214" y="271"/>
                </a:cubicBezTo>
                <a:cubicBezTo>
                  <a:pt x="221" y="269"/>
                  <a:pt x="227" y="266"/>
                  <a:pt x="233" y="264"/>
                </a:cubicBezTo>
                <a:cubicBezTo>
                  <a:pt x="243" y="261"/>
                  <a:pt x="252" y="257"/>
                  <a:pt x="261" y="253"/>
                </a:cubicBezTo>
                <a:cubicBezTo>
                  <a:pt x="262" y="253"/>
                  <a:pt x="262" y="253"/>
                  <a:pt x="262" y="252"/>
                </a:cubicBezTo>
                <a:cubicBezTo>
                  <a:pt x="263" y="252"/>
                  <a:pt x="263" y="252"/>
                  <a:pt x="263" y="252"/>
                </a:cubicBezTo>
                <a:cubicBezTo>
                  <a:pt x="263" y="253"/>
                  <a:pt x="263" y="253"/>
                  <a:pt x="263" y="254"/>
                </a:cubicBezTo>
                <a:close/>
                <a:moveTo>
                  <a:pt x="231" y="270"/>
                </a:moveTo>
                <a:cubicBezTo>
                  <a:pt x="240" y="267"/>
                  <a:pt x="250" y="264"/>
                  <a:pt x="259" y="259"/>
                </a:cubicBezTo>
                <a:cubicBezTo>
                  <a:pt x="261" y="259"/>
                  <a:pt x="261" y="259"/>
                  <a:pt x="261" y="259"/>
                </a:cubicBezTo>
                <a:cubicBezTo>
                  <a:pt x="261" y="258"/>
                  <a:pt x="262" y="258"/>
                  <a:pt x="262" y="258"/>
                </a:cubicBezTo>
                <a:cubicBezTo>
                  <a:pt x="262" y="259"/>
                  <a:pt x="262" y="260"/>
                  <a:pt x="262" y="262"/>
                </a:cubicBezTo>
                <a:cubicBezTo>
                  <a:pt x="257" y="264"/>
                  <a:pt x="252" y="266"/>
                  <a:pt x="247" y="268"/>
                </a:cubicBezTo>
                <a:cubicBezTo>
                  <a:pt x="242" y="271"/>
                  <a:pt x="236" y="273"/>
                  <a:pt x="230" y="274"/>
                </a:cubicBezTo>
                <a:cubicBezTo>
                  <a:pt x="224" y="276"/>
                  <a:pt x="218" y="277"/>
                  <a:pt x="213" y="279"/>
                </a:cubicBezTo>
                <a:cubicBezTo>
                  <a:pt x="210" y="280"/>
                  <a:pt x="208" y="281"/>
                  <a:pt x="205" y="282"/>
                </a:cubicBezTo>
                <a:cubicBezTo>
                  <a:pt x="203" y="283"/>
                  <a:pt x="199" y="283"/>
                  <a:pt x="197" y="284"/>
                </a:cubicBezTo>
                <a:cubicBezTo>
                  <a:pt x="200" y="283"/>
                  <a:pt x="203" y="281"/>
                  <a:pt x="206" y="280"/>
                </a:cubicBezTo>
                <a:cubicBezTo>
                  <a:pt x="214" y="276"/>
                  <a:pt x="222" y="273"/>
                  <a:pt x="231" y="270"/>
                </a:cubicBezTo>
                <a:close/>
                <a:moveTo>
                  <a:pt x="197" y="284"/>
                </a:moveTo>
                <a:cubicBezTo>
                  <a:pt x="197" y="284"/>
                  <a:pt x="197" y="283"/>
                  <a:pt x="197" y="283"/>
                </a:cubicBezTo>
                <a:cubicBezTo>
                  <a:pt x="198" y="282"/>
                  <a:pt x="200" y="282"/>
                  <a:pt x="201" y="281"/>
                </a:cubicBezTo>
                <a:cubicBezTo>
                  <a:pt x="199" y="282"/>
                  <a:pt x="198" y="283"/>
                  <a:pt x="197" y="284"/>
                </a:cubicBezTo>
                <a:close/>
                <a:moveTo>
                  <a:pt x="194" y="308"/>
                </a:moveTo>
                <a:cubicBezTo>
                  <a:pt x="194" y="308"/>
                  <a:pt x="194" y="308"/>
                  <a:pt x="194" y="308"/>
                </a:cubicBezTo>
                <a:cubicBezTo>
                  <a:pt x="198" y="308"/>
                  <a:pt x="201" y="307"/>
                  <a:pt x="205" y="305"/>
                </a:cubicBezTo>
                <a:cubicBezTo>
                  <a:pt x="211" y="303"/>
                  <a:pt x="216" y="302"/>
                  <a:pt x="222" y="300"/>
                </a:cubicBezTo>
                <a:cubicBezTo>
                  <a:pt x="227" y="298"/>
                  <a:pt x="233" y="297"/>
                  <a:pt x="238" y="294"/>
                </a:cubicBezTo>
                <a:cubicBezTo>
                  <a:pt x="241" y="293"/>
                  <a:pt x="243" y="292"/>
                  <a:pt x="245" y="291"/>
                </a:cubicBezTo>
                <a:cubicBezTo>
                  <a:pt x="247" y="290"/>
                  <a:pt x="249" y="289"/>
                  <a:pt x="250" y="288"/>
                </a:cubicBezTo>
                <a:cubicBezTo>
                  <a:pt x="251" y="288"/>
                  <a:pt x="252" y="288"/>
                  <a:pt x="252" y="287"/>
                </a:cubicBezTo>
                <a:cubicBezTo>
                  <a:pt x="252" y="288"/>
                  <a:pt x="251" y="289"/>
                  <a:pt x="251" y="290"/>
                </a:cubicBezTo>
                <a:cubicBezTo>
                  <a:pt x="249" y="293"/>
                  <a:pt x="243" y="293"/>
                  <a:pt x="240" y="294"/>
                </a:cubicBezTo>
                <a:cubicBezTo>
                  <a:pt x="233" y="296"/>
                  <a:pt x="227" y="298"/>
                  <a:pt x="220" y="301"/>
                </a:cubicBezTo>
                <a:cubicBezTo>
                  <a:pt x="214" y="303"/>
                  <a:pt x="208" y="305"/>
                  <a:pt x="202" y="307"/>
                </a:cubicBezTo>
                <a:cubicBezTo>
                  <a:pt x="199" y="308"/>
                  <a:pt x="196" y="308"/>
                  <a:pt x="193" y="310"/>
                </a:cubicBezTo>
                <a:cubicBezTo>
                  <a:pt x="193" y="310"/>
                  <a:pt x="193" y="309"/>
                  <a:pt x="194" y="308"/>
                </a:cubicBezTo>
                <a:close/>
                <a:moveTo>
                  <a:pt x="207" y="302"/>
                </a:moveTo>
                <a:cubicBezTo>
                  <a:pt x="213" y="300"/>
                  <a:pt x="218" y="298"/>
                  <a:pt x="224" y="297"/>
                </a:cubicBezTo>
                <a:cubicBezTo>
                  <a:pt x="229" y="295"/>
                  <a:pt x="234" y="294"/>
                  <a:pt x="240" y="292"/>
                </a:cubicBezTo>
                <a:cubicBezTo>
                  <a:pt x="240" y="292"/>
                  <a:pt x="241" y="292"/>
                  <a:pt x="242" y="292"/>
                </a:cubicBezTo>
                <a:cubicBezTo>
                  <a:pt x="236" y="295"/>
                  <a:pt x="231" y="296"/>
                  <a:pt x="225" y="298"/>
                </a:cubicBezTo>
                <a:cubicBezTo>
                  <a:pt x="220" y="300"/>
                  <a:pt x="215" y="301"/>
                  <a:pt x="209" y="303"/>
                </a:cubicBezTo>
                <a:cubicBezTo>
                  <a:pt x="205" y="304"/>
                  <a:pt x="201" y="306"/>
                  <a:pt x="197" y="307"/>
                </a:cubicBezTo>
                <a:cubicBezTo>
                  <a:pt x="192" y="308"/>
                  <a:pt x="197" y="306"/>
                  <a:pt x="198" y="306"/>
                </a:cubicBezTo>
                <a:cubicBezTo>
                  <a:pt x="201" y="304"/>
                  <a:pt x="204" y="303"/>
                  <a:pt x="207" y="302"/>
                </a:cubicBezTo>
                <a:close/>
                <a:moveTo>
                  <a:pt x="238" y="292"/>
                </a:moveTo>
                <a:cubicBezTo>
                  <a:pt x="233" y="294"/>
                  <a:pt x="227" y="295"/>
                  <a:pt x="222" y="297"/>
                </a:cubicBezTo>
                <a:cubicBezTo>
                  <a:pt x="219" y="298"/>
                  <a:pt x="215" y="299"/>
                  <a:pt x="211" y="300"/>
                </a:cubicBezTo>
                <a:cubicBezTo>
                  <a:pt x="214" y="299"/>
                  <a:pt x="217" y="298"/>
                  <a:pt x="219" y="297"/>
                </a:cubicBezTo>
                <a:cubicBezTo>
                  <a:pt x="228" y="295"/>
                  <a:pt x="238" y="292"/>
                  <a:pt x="247" y="289"/>
                </a:cubicBezTo>
                <a:cubicBezTo>
                  <a:pt x="244" y="290"/>
                  <a:pt x="241" y="291"/>
                  <a:pt x="238" y="292"/>
                </a:cubicBezTo>
                <a:close/>
                <a:moveTo>
                  <a:pt x="194" y="307"/>
                </a:moveTo>
                <a:cubicBezTo>
                  <a:pt x="194" y="306"/>
                  <a:pt x="194" y="306"/>
                  <a:pt x="194" y="305"/>
                </a:cubicBezTo>
                <a:cubicBezTo>
                  <a:pt x="196" y="305"/>
                  <a:pt x="198" y="304"/>
                  <a:pt x="201" y="304"/>
                </a:cubicBezTo>
                <a:cubicBezTo>
                  <a:pt x="198" y="305"/>
                  <a:pt x="196" y="306"/>
                  <a:pt x="194" y="307"/>
                </a:cubicBezTo>
                <a:close/>
                <a:moveTo>
                  <a:pt x="194" y="302"/>
                </a:moveTo>
                <a:cubicBezTo>
                  <a:pt x="200" y="300"/>
                  <a:pt x="205" y="298"/>
                  <a:pt x="210" y="297"/>
                </a:cubicBezTo>
                <a:cubicBezTo>
                  <a:pt x="216" y="295"/>
                  <a:pt x="221" y="293"/>
                  <a:pt x="227" y="292"/>
                </a:cubicBezTo>
                <a:cubicBezTo>
                  <a:pt x="228" y="292"/>
                  <a:pt x="229" y="291"/>
                  <a:pt x="230" y="291"/>
                </a:cubicBezTo>
                <a:cubicBezTo>
                  <a:pt x="218" y="295"/>
                  <a:pt x="206" y="299"/>
                  <a:pt x="194" y="304"/>
                </a:cubicBezTo>
                <a:cubicBezTo>
                  <a:pt x="194" y="303"/>
                  <a:pt x="194" y="303"/>
                  <a:pt x="194" y="302"/>
                </a:cubicBezTo>
                <a:close/>
                <a:moveTo>
                  <a:pt x="195" y="297"/>
                </a:moveTo>
                <a:cubicBezTo>
                  <a:pt x="200" y="296"/>
                  <a:pt x="205" y="294"/>
                  <a:pt x="209" y="292"/>
                </a:cubicBezTo>
                <a:cubicBezTo>
                  <a:pt x="215" y="290"/>
                  <a:pt x="221" y="288"/>
                  <a:pt x="226" y="286"/>
                </a:cubicBezTo>
                <a:cubicBezTo>
                  <a:pt x="232" y="285"/>
                  <a:pt x="238" y="283"/>
                  <a:pt x="244" y="281"/>
                </a:cubicBezTo>
                <a:cubicBezTo>
                  <a:pt x="246" y="280"/>
                  <a:pt x="249" y="278"/>
                  <a:pt x="252" y="277"/>
                </a:cubicBezTo>
                <a:cubicBezTo>
                  <a:pt x="253" y="277"/>
                  <a:pt x="254" y="276"/>
                  <a:pt x="255" y="276"/>
                </a:cubicBezTo>
                <a:cubicBezTo>
                  <a:pt x="256" y="276"/>
                  <a:pt x="256" y="275"/>
                  <a:pt x="257" y="275"/>
                </a:cubicBezTo>
                <a:cubicBezTo>
                  <a:pt x="257" y="275"/>
                  <a:pt x="257" y="275"/>
                  <a:pt x="257" y="275"/>
                </a:cubicBezTo>
                <a:cubicBezTo>
                  <a:pt x="253" y="278"/>
                  <a:pt x="248" y="280"/>
                  <a:pt x="243" y="282"/>
                </a:cubicBezTo>
                <a:cubicBezTo>
                  <a:pt x="237" y="285"/>
                  <a:pt x="231" y="287"/>
                  <a:pt x="224" y="289"/>
                </a:cubicBezTo>
                <a:cubicBezTo>
                  <a:pt x="214" y="293"/>
                  <a:pt x="204" y="296"/>
                  <a:pt x="195" y="301"/>
                </a:cubicBezTo>
                <a:cubicBezTo>
                  <a:pt x="195" y="299"/>
                  <a:pt x="195" y="298"/>
                  <a:pt x="195" y="297"/>
                </a:cubicBezTo>
                <a:close/>
                <a:moveTo>
                  <a:pt x="196" y="293"/>
                </a:moveTo>
                <a:cubicBezTo>
                  <a:pt x="200" y="292"/>
                  <a:pt x="204" y="290"/>
                  <a:pt x="208" y="288"/>
                </a:cubicBezTo>
                <a:cubicBezTo>
                  <a:pt x="215" y="286"/>
                  <a:pt x="221" y="284"/>
                  <a:pt x="228" y="282"/>
                </a:cubicBezTo>
                <a:cubicBezTo>
                  <a:pt x="233" y="280"/>
                  <a:pt x="239" y="278"/>
                  <a:pt x="244" y="276"/>
                </a:cubicBezTo>
                <a:cubicBezTo>
                  <a:pt x="248" y="274"/>
                  <a:pt x="253" y="273"/>
                  <a:pt x="257" y="271"/>
                </a:cubicBezTo>
                <a:cubicBezTo>
                  <a:pt x="253" y="273"/>
                  <a:pt x="249" y="274"/>
                  <a:pt x="246" y="276"/>
                </a:cubicBezTo>
                <a:cubicBezTo>
                  <a:pt x="239" y="279"/>
                  <a:pt x="233" y="281"/>
                  <a:pt x="226" y="284"/>
                </a:cubicBezTo>
                <a:cubicBezTo>
                  <a:pt x="216" y="287"/>
                  <a:pt x="205" y="291"/>
                  <a:pt x="195" y="296"/>
                </a:cubicBezTo>
                <a:cubicBezTo>
                  <a:pt x="195" y="295"/>
                  <a:pt x="195" y="294"/>
                  <a:pt x="196" y="293"/>
                </a:cubicBezTo>
                <a:close/>
                <a:moveTo>
                  <a:pt x="196" y="289"/>
                </a:moveTo>
                <a:cubicBezTo>
                  <a:pt x="201" y="286"/>
                  <a:pt x="206" y="285"/>
                  <a:pt x="211" y="284"/>
                </a:cubicBezTo>
                <a:cubicBezTo>
                  <a:pt x="218" y="281"/>
                  <a:pt x="224" y="279"/>
                  <a:pt x="230" y="276"/>
                </a:cubicBezTo>
                <a:cubicBezTo>
                  <a:pt x="236" y="274"/>
                  <a:pt x="242" y="272"/>
                  <a:pt x="247" y="270"/>
                </a:cubicBezTo>
                <a:cubicBezTo>
                  <a:pt x="250" y="269"/>
                  <a:pt x="252" y="268"/>
                  <a:pt x="255" y="267"/>
                </a:cubicBezTo>
                <a:cubicBezTo>
                  <a:pt x="256" y="267"/>
                  <a:pt x="257" y="266"/>
                  <a:pt x="258" y="265"/>
                </a:cubicBezTo>
                <a:cubicBezTo>
                  <a:pt x="262" y="263"/>
                  <a:pt x="258" y="266"/>
                  <a:pt x="257" y="266"/>
                </a:cubicBezTo>
                <a:cubicBezTo>
                  <a:pt x="254" y="269"/>
                  <a:pt x="250" y="270"/>
                  <a:pt x="246" y="271"/>
                </a:cubicBezTo>
                <a:cubicBezTo>
                  <a:pt x="240" y="274"/>
                  <a:pt x="233" y="276"/>
                  <a:pt x="227" y="279"/>
                </a:cubicBezTo>
                <a:cubicBezTo>
                  <a:pt x="221" y="281"/>
                  <a:pt x="216" y="283"/>
                  <a:pt x="210" y="285"/>
                </a:cubicBezTo>
                <a:cubicBezTo>
                  <a:pt x="205" y="287"/>
                  <a:pt x="200" y="289"/>
                  <a:pt x="196" y="291"/>
                </a:cubicBezTo>
                <a:cubicBezTo>
                  <a:pt x="196" y="291"/>
                  <a:pt x="196" y="290"/>
                  <a:pt x="196" y="289"/>
                </a:cubicBezTo>
                <a:close/>
                <a:moveTo>
                  <a:pt x="210" y="161"/>
                </a:moveTo>
                <a:cubicBezTo>
                  <a:pt x="209" y="162"/>
                  <a:pt x="208" y="162"/>
                  <a:pt x="206" y="163"/>
                </a:cubicBezTo>
                <a:cubicBezTo>
                  <a:pt x="206" y="162"/>
                  <a:pt x="206" y="162"/>
                  <a:pt x="206" y="161"/>
                </a:cubicBezTo>
                <a:cubicBezTo>
                  <a:pt x="208" y="161"/>
                  <a:pt x="209" y="161"/>
                  <a:pt x="210" y="161"/>
                </a:cubicBezTo>
                <a:close/>
                <a:moveTo>
                  <a:pt x="201" y="246"/>
                </a:moveTo>
                <a:cubicBezTo>
                  <a:pt x="212" y="241"/>
                  <a:pt x="223" y="236"/>
                  <a:pt x="234" y="232"/>
                </a:cubicBezTo>
                <a:cubicBezTo>
                  <a:pt x="239" y="230"/>
                  <a:pt x="245" y="228"/>
                  <a:pt x="251" y="226"/>
                </a:cubicBezTo>
                <a:cubicBezTo>
                  <a:pt x="253" y="225"/>
                  <a:pt x="255" y="224"/>
                  <a:pt x="257" y="224"/>
                </a:cubicBezTo>
                <a:cubicBezTo>
                  <a:pt x="256" y="224"/>
                  <a:pt x="256" y="224"/>
                  <a:pt x="256" y="224"/>
                </a:cubicBezTo>
                <a:cubicBezTo>
                  <a:pt x="245" y="229"/>
                  <a:pt x="234" y="233"/>
                  <a:pt x="223" y="238"/>
                </a:cubicBezTo>
                <a:cubicBezTo>
                  <a:pt x="218" y="240"/>
                  <a:pt x="214" y="243"/>
                  <a:pt x="209" y="245"/>
                </a:cubicBezTo>
                <a:cubicBezTo>
                  <a:pt x="206" y="246"/>
                  <a:pt x="203" y="247"/>
                  <a:pt x="200" y="249"/>
                </a:cubicBezTo>
                <a:cubicBezTo>
                  <a:pt x="200" y="248"/>
                  <a:pt x="200" y="247"/>
                  <a:pt x="201" y="246"/>
                </a:cubicBezTo>
                <a:close/>
                <a:moveTo>
                  <a:pt x="201" y="240"/>
                </a:moveTo>
                <a:cubicBezTo>
                  <a:pt x="205" y="239"/>
                  <a:pt x="208" y="236"/>
                  <a:pt x="212" y="234"/>
                </a:cubicBezTo>
                <a:cubicBezTo>
                  <a:pt x="217" y="232"/>
                  <a:pt x="223" y="230"/>
                  <a:pt x="228" y="227"/>
                </a:cubicBezTo>
                <a:cubicBezTo>
                  <a:pt x="233" y="225"/>
                  <a:pt x="238" y="223"/>
                  <a:pt x="244" y="220"/>
                </a:cubicBezTo>
                <a:cubicBezTo>
                  <a:pt x="246" y="219"/>
                  <a:pt x="249" y="218"/>
                  <a:pt x="251" y="216"/>
                </a:cubicBezTo>
                <a:cubicBezTo>
                  <a:pt x="253" y="216"/>
                  <a:pt x="254" y="215"/>
                  <a:pt x="256" y="214"/>
                </a:cubicBezTo>
                <a:cubicBezTo>
                  <a:pt x="256" y="214"/>
                  <a:pt x="262" y="210"/>
                  <a:pt x="259" y="213"/>
                </a:cubicBezTo>
                <a:cubicBezTo>
                  <a:pt x="249" y="220"/>
                  <a:pt x="238" y="224"/>
                  <a:pt x="227" y="229"/>
                </a:cubicBezTo>
                <a:cubicBezTo>
                  <a:pt x="218" y="233"/>
                  <a:pt x="209" y="237"/>
                  <a:pt x="201" y="242"/>
                </a:cubicBezTo>
                <a:cubicBezTo>
                  <a:pt x="201" y="242"/>
                  <a:pt x="201" y="241"/>
                  <a:pt x="201" y="240"/>
                </a:cubicBezTo>
                <a:close/>
                <a:moveTo>
                  <a:pt x="207" y="236"/>
                </a:moveTo>
                <a:cubicBezTo>
                  <a:pt x="207" y="236"/>
                  <a:pt x="200" y="241"/>
                  <a:pt x="203" y="238"/>
                </a:cubicBezTo>
                <a:cubicBezTo>
                  <a:pt x="205" y="237"/>
                  <a:pt x="207" y="236"/>
                  <a:pt x="209" y="235"/>
                </a:cubicBezTo>
                <a:cubicBezTo>
                  <a:pt x="208" y="235"/>
                  <a:pt x="208" y="236"/>
                  <a:pt x="207" y="236"/>
                </a:cubicBezTo>
                <a:close/>
                <a:moveTo>
                  <a:pt x="213" y="233"/>
                </a:moveTo>
                <a:cubicBezTo>
                  <a:pt x="209" y="235"/>
                  <a:pt x="205" y="237"/>
                  <a:pt x="201" y="239"/>
                </a:cubicBezTo>
                <a:cubicBezTo>
                  <a:pt x="201" y="239"/>
                  <a:pt x="201" y="238"/>
                  <a:pt x="201" y="238"/>
                </a:cubicBezTo>
                <a:cubicBezTo>
                  <a:pt x="201" y="237"/>
                  <a:pt x="201" y="236"/>
                  <a:pt x="201" y="236"/>
                </a:cubicBezTo>
                <a:cubicBezTo>
                  <a:pt x="211" y="232"/>
                  <a:pt x="220" y="226"/>
                  <a:pt x="229" y="222"/>
                </a:cubicBezTo>
                <a:cubicBezTo>
                  <a:pt x="235" y="219"/>
                  <a:pt x="241" y="216"/>
                  <a:pt x="247" y="214"/>
                </a:cubicBezTo>
                <a:cubicBezTo>
                  <a:pt x="249" y="213"/>
                  <a:pt x="252" y="211"/>
                  <a:pt x="254" y="210"/>
                </a:cubicBezTo>
                <a:cubicBezTo>
                  <a:pt x="255" y="209"/>
                  <a:pt x="257" y="208"/>
                  <a:pt x="258" y="207"/>
                </a:cubicBezTo>
                <a:cubicBezTo>
                  <a:pt x="258" y="207"/>
                  <a:pt x="258" y="207"/>
                  <a:pt x="258" y="207"/>
                </a:cubicBezTo>
                <a:cubicBezTo>
                  <a:pt x="258" y="207"/>
                  <a:pt x="258" y="207"/>
                  <a:pt x="258" y="207"/>
                </a:cubicBezTo>
                <a:cubicBezTo>
                  <a:pt x="255" y="211"/>
                  <a:pt x="249" y="213"/>
                  <a:pt x="245" y="215"/>
                </a:cubicBezTo>
                <a:cubicBezTo>
                  <a:pt x="240" y="218"/>
                  <a:pt x="234" y="221"/>
                  <a:pt x="228" y="224"/>
                </a:cubicBezTo>
                <a:cubicBezTo>
                  <a:pt x="223" y="227"/>
                  <a:pt x="218" y="230"/>
                  <a:pt x="213" y="233"/>
                </a:cubicBezTo>
                <a:close/>
                <a:moveTo>
                  <a:pt x="248" y="212"/>
                </a:moveTo>
                <a:cubicBezTo>
                  <a:pt x="243" y="215"/>
                  <a:pt x="237" y="217"/>
                  <a:pt x="232" y="219"/>
                </a:cubicBezTo>
                <a:cubicBezTo>
                  <a:pt x="224" y="223"/>
                  <a:pt x="217" y="227"/>
                  <a:pt x="210" y="231"/>
                </a:cubicBezTo>
                <a:cubicBezTo>
                  <a:pt x="211" y="230"/>
                  <a:pt x="212" y="229"/>
                  <a:pt x="213" y="229"/>
                </a:cubicBezTo>
                <a:cubicBezTo>
                  <a:pt x="218" y="225"/>
                  <a:pt x="223" y="222"/>
                  <a:pt x="228" y="220"/>
                </a:cubicBezTo>
                <a:cubicBezTo>
                  <a:pt x="239" y="215"/>
                  <a:pt x="250" y="209"/>
                  <a:pt x="261" y="203"/>
                </a:cubicBezTo>
                <a:cubicBezTo>
                  <a:pt x="261" y="203"/>
                  <a:pt x="261" y="204"/>
                  <a:pt x="261" y="205"/>
                </a:cubicBezTo>
                <a:cubicBezTo>
                  <a:pt x="261" y="205"/>
                  <a:pt x="260" y="205"/>
                  <a:pt x="260" y="205"/>
                </a:cubicBezTo>
                <a:cubicBezTo>
                  <a:pt x="256" y="207"/>
                  <a:pt x="252" y="210"/>
                  <a:pt x="248" y="212"/>
                </a:cubicBezTo>
                <a:close/>
                <a:moveTo>
                  <a:pt x="259" y="187"/>
                </a:moveTo>
                <a:cubicBezTo>
                  <a:pt x="250" y="192"/>
                  <a:pt x="239" y="195"/>
                  <a:pt x="230" y="199"/>
                </a:cubicBezTo>
                <a:cubicBezTo>
                  <a:pt x="225" y="202"/>
                  <a:pt x="220" y="204"/>
                  <a:pt x="215" y="206"/>
                </a:cubicBezTo>
                <a:cubicBezTo>
                  <a:pt x="214" y="207"/>
                  <a:pt x="212" y="208"/>
                  <a:pt x="210" y="209"/>
                </a:cubicBezTo>
                <a:cubicBezTo>
                  <a:pt x="208" y="211"/>
                  <a:pt x="205" y="212"/>
                  <a:pt x="203" y="213"/>
                </a:cubicBezTo>
                <a:cubicBezTo>
                  <a:pt x="211" y="207"/>
                  <a:pt x="220" y="203"/>
                  <a:pt x="229" y="198"/>
                </a:cubicBezTo>
                <a:cubicBezTo>
                  <a:pt x="234" y="196"/>
                  <a:pt x="239" y="193"/>
                  <a:pt x="243" y="191"/>
                </a:cubicBezTo>
                <a:cubicBezTo>
                  <a:pt x="246" y="190"/>
                  <a:pt x="249" y="189"/>
                  <a:pt x="252" y="187"/>
                </a:cubicBezTo>
                <a:cubicBezTo>
                  <a:pt x="253" y="187"/>
                  <a:pt x="254" y="186"/>
                  <a:pt x="255" y="186"/>
                </a:cubicBezTo>
                <a:cubicBezTo>
                  <a:pt x="255" y="185"/>
                  <a:pt x="256" y="185"/>
                  <a:pt x="257" y="185"/>
                </a:cubicBezTo>
                <a:cubicBezTo>
                  <a:pt x="258" y="185"/>
                  <a:pt x="258" y="184"/>
                  <a:pt x="258" y="184"/>
                </a:cubicBezTo>
                <a:cubicBezTo>
                  <a:pt x="258" y="184"/>
                  <a:pt x="259" y="184"/>
                  <a:pt x="259" y="183"/>
                </a:cubicBezTo>
                <a:cubicBezTo>
                  <a:pt x="259" y="186"/>
                  <a:pt x="259" y="188"/>
                  <a:pt x="260" y="191"/>
                </a:cubicBezTo>
                <a:cubicBezTo>
                  <a:pt x="250" y="194"/>
                  <a:pt x="240" y="200"/>
                  <a:pt x="231" y="204"/>
                </a:cubicBezTo>
                <a:cubicBezTo>
                  <a:pt x="226" y="206"/>
                  <a:pt x="220" y="209"/>
                  <a:pt x="215" y="211"/>
                </a:cubicBezTo>
                <a:cubicBezTo>
                  <a:pt x="213" y="213"/>
                  <a:pt x="211" y="214"/>
                  <a:pt x="208" y="216"/>
                </a:cubicBezTo>
                <a:cubicBezTo>
                  <a:pt x="207" y="216"/>
                  <a:pt x="206" y="217"/>
                  <a:pt x="205" y="217"/>
                </a:cubicBezTo>
                <a:cubicBezTo>
                  <a:pt x="205" y="218"/>
                  <a:pt x="201" y="221"/>
                  <a:pt x="204" y="218"/>
                </a:cubicBezTo>
                <a:cubicBezTo>
                  <a:pt x="213" y="211"/>
                  <a:pt x="222" y="206"/>
                  <a:pt x="232" y="201"/>
                </a:cubicBezTo>
                <a:cubicBezTo>
                  <a:pt x="237" y="199"/>
                  <a:pt x="242" y="196"/>
                  <a:pt x="247" y="194"/>
                </a:cubicBezTo>
                <a:cubicBezTo>
                  <a:pt x="251" y="192"/>
                  <a:pt x="255" y="190"/>
                  <a:pt x="259" y="187"/>
                </a:cubicBezTo>
                <a:cubicBezTo>
                  <a:pt x="259" y="187"/>
                  <a:pt x="259" y="187"/>
                  <a:pt x="259" y="187"/>
                </a:cubicBezTo>
                <a:close/>
                <a:moveTo>
                  <a:pt x="203" y="206"/>
                </a:moveTo>
                <a:cubicBezTo>
                  <a:pt x="212" y="202"/>
                  <a:pt x="221" y="198"/>
                  <a:pt x="230" y="193"/>
                </a:cubicBezTo>
                <a:cubicBezTo>
                  <a:pt x="235" y="191"/>
                  <a:pt x="240" y="188"/>
                  <a:pt x="245" y="186"/>
                </a:cubicBezTo>
                <a:cubicBezTo>
                  <a:pt x="248" y="185"/>
                  <a:pt x="250" y="184"/>
                  <a:pt x="253" y="182"/>
                </a:cubicBezTo>
                <a:cubicBezTo>
                  <a:pt x="253" y="182"/>
                  <a:pt x="253" y="182"/>
                  <a:pt x="253" y="182"/>
                </a:cubicBezTo>
                <a:cubicBezTo>
                  <a:pt x="246" y="187"/>
                  <a:pt x="238" y="190"/>
                  <a:pt x="230" y="193"/>
                </a:cubicBezTo>
                <a:cubicBezTo>
                  <a:pt x="220" y="198"/>
                  <a:pt x="212" y="204"/>
                  <a:pt x="203" y="209"/>
                </a:cubicBezTo>
                <a:cubicBezTo>
                  <a:pt x="203" y="208"/>
                  <a:pt x="203" y="207"/>
                  <a:pt x="203" y="206"/>
                </a:cubicBezTo>
                <a:close/>
                <a:moveTo>
                  <a:pt x="204" y="199"/>
                </a:moveTo>
                <a:cubicBezTo>
                  <a:pt x="204" y="199"/>
                  <a:pt x="204" y="199"/>
                  <a:pt x="204" y="199"/>
                </a:cubicBezTo>
                <a:cubicBezTo>
                  <a:pt x="212" y="194"/>
                  <a:pt x="221" y="190"/>
                  <a:pt x="230" y="186"/>
                </a:cubicBezTo>
                <a:cubicBezTo>
                  <a:pt x="240" y="182"/>
                  <a:pt x="248" y="177"/>
                  <a:pt x="257" y="172"/>
                </a:cubicBezTo>
                <a:cubicBezTo>
                  <a:pt x="258" y="173"/>
                  <a:pt x="258" y="173"/>
                  <a:pt x="258" y="173"/>
                </a:cubicBezTo>
                <a:cubicBezTo>
                  <a:pt x="258" y="173"/>
                  <a:pt x="258" y="174"/>
                  <a:pt x="258" y="174"/>
                </a:cubicBezTo>
                <a:cubicBezTo>
                  <a:pt x="258" y="174"/>
                  <a:pt x="258" y="174"/>
                  <a:pt x="258" y="174"/>
                </a:cubicBezTo>
                <a:cubicBezTo>
                  <a:pt x="249" y="179"/>
                  <a:pt x="240" y="183"/>
                  <a:pt x="231" y="188"/>
                </a:cubicBezTo>
                <a:cubicBezTo>
                  <a:pt x="226" y="190"/>
                  <a:pt x="221" y="192"/>
                  <a:pt x="215" y="194"/>
                </a:cubicBezTo>
                <a:cubicBezTo>
                  <a:pt x="211" y="196"/>
                  <a:pt x="207" y="199"/>
                  <a:pt x="203" y="201"/>
                </a:cubicBezTo>
                <a:cubicBezTo>
                  <a:pt x="203" y="200"/>
                  <a:pt x="203" y="200"/>
                  <a:pt x="204" y="199"/>
                </a:cubicBezTo>
                <a:close/>
                <a:moveTo>
                  <a:pt x="258" y="175"/>
                </a:moveTo>
                <a:cubicBezTo>
                  <a:pt x="259" y="176"/>
                  <a:pt x="259" y="177"/>
                  <a:pt x="259" y="179"/>
                </a:cubicBezTo>
                <a:cubicBezTo>
                  <a:pt x="259" y="179"/>
                  <a:pt x="259" y="179"/>
                  <a:pt x="258" y="179"/>
                </a:cubicBezTo>
                <a:cubicBezTo>
                  <a:pt x="249" y="184"/>
                  <a:pt x="239" y="188"/>
                  <a:pt x="230" y="192"/>
                </a:cubicBezTo>
                <a:cubicBezTo>
                  <a:pt x="225" y="195"/>
                  <a:pt x="220" y="197"/>
                  <a:pt x="215" y="200"/>
                </a:cubicBezTo>
                <a:cubicBezTo>
                  <a:pt x="212" y="201"/>
                  <a:pt x="209" y="202"/>
                  <a:pt x="207" y="204"/>
                </a:cubicBezTo>
                <a:cubicBezTo>
                  <a:pt x="200" y="207"/>
                  <a:pt x="205" y="204"/>
                  <a:pt x="207" y="203"/>
                </a:cubicBezTo>
                <a:cubicBezTo>
                  <a:pt x="215" y="197"/>
                  <a:pt x="225" y="193"/>
                  <a:pt x="234" y="189"/>
                </a:cubicBezTo>
                <a:cubicBezTo>
                  <a:pt x="242" y="185"/>
                  <a:pt x="252" y="181"/>
                  <a:pt x="258" y="175"/>
                </a:cubicBezTo>
                <a:close/>
                <a:moveTo>
                  <a:pt x="232" y="193"/>
                </a:moveTo>
                <a:cubicBezTo>
                  <a:pt x="241" y="189"/>
                  <a:pt x="250" y="185"/>
                  <a:pt x="259" y="179"/>
                </a:cubicBezTo>
                <a:cubicBezTo>
                  <a:pt x="259" y="179"/>
                  <a:pt x="259" y="179"/>
                  <a:pt x="259" y="179"/>
                </a:cubicBezTo>
                <a:cubicBezTo>
                  <a:pt x="259" y="180"/>
                  <a:pt x="259" y="182"/>
                  <a:pt x="259" y="183"/>
                </a:cubicBezTo>
                <a:cubicBezTo>
                  <a:pt x="257" y="184"/>
                  <a:pt x="255" y="185"/>
                  <a:pt x="252" y="186"/>
                </a:cubicBezTo>
                <a:cubicBezTo>
                  <a:pt x="245" y="190"/>
                  <a:pt x="237" y="193"/>
                  <a:pt x="229" y="196"/>
                </a:cubicBezTo>
                <a:cubicBezTo>
                  <a:pt x="224" y="199"/>
                  <a:pt x="219" y="201"/>
                  <a:pt x="214" y="204"/>
                </a:cubicBezTo>
                <a:cubicBezTo>
                  <a:pt x="212" y="205"/>
                  <a:pt x="210" y="206"/>
                  <a:pt x="208" y="207"/>
                </a:cubicBezTo>
                <a:cubicBezTo>
                  <a:pt x="208" y="207"/>
                  <a:pt x="208" y="207"/>
                  <a:pt x="207" y="207"/>
                </a:cubicBezTo>
                <a:cubicBezTo>
                  <a:pt x="215" y="202"/>
                  <a:pt x="223" y="197"/>
                  <a:pt x="232" y="193"/>
                </a:cubicBezTo>
                <a:close/>
                <a:moveTo>
                  <a:pt x="228" y="206"/>
                </a:moveTo>
                <a:cubicBezTo>
                  <a:pt x="233" y="204"/>
                  <a:pt x="238" y="202"/>
                  <a:pt x="242" y="199"/>
                </a:cubicBezTo>
                <a:cubicBezTo>
                  <a:pt x="247" y="197"/>
                  <a:pt x="254" y="195"/>
                  <a:pt x="258" y="192"/>
                </a:cubicBezTo>
                <a:cubicBezTo>
                  <a:pt x="249" y="198"/>
                  <a:pt x="239" y="202"/>
                  <a:pt x="229" y="207"/>
                </a:cubicBezTo>
                <a:cubicBezTo>
                  <a:pt x="219" y="211"/>
                  <a:pt x="211" y="217"/>
                  <a:pt x="202" y="222"/>
                </a:cubicBezTo>
                <a:cubicBezTo>
                  <a:pt x="202" y="221"/>
                  <a:pt x="202" y="220"/>
                  <a:pt x="202" y="220"/>
                </a:cubicBezTo>
                <a:cubicBezTo>
                  <a:pt x="211" y="216"/>
                  <a:pt x="219" y="210"/>
                  <a:pt x="228" y="206"/>
                </a:cubicBezTo>
                <a:close/>
                <a:moveTo>
                  <a:pt x="202" y="223"/>
                </a:moveTo>
                <a:cubicBezTo>
                  <a:pt x="206" y="223"/>
                  <a:pt x="209" y="220"/>
                  <a:pt x="213" y="218"/>
                </a:cubicBezTo>
                <a:cubicBezTo>
                  <a:pt x="218" y="215"/>
                  <a:pt x="223" y="212"/>
                  <a:pt x="229" y="210"/>
                </a:cubicBezTo>
                <a:cubicBezTo>
                  <a:pt x="232" y="208"/>
                  <a:pt x="235" y="207"/>
                  <a:pt x="238" y="205"/>
                </a:cubicBezTo>
                <a:cubicBezTo>
                  <a:pt x="234" y="207"/>
                  <a:pt x="229" y="210"/>
                  <a:pt x="224" y="212"/>
                </a:cubicBezTo>
                <a:cubicBezTo>
                  <a:pt x="219" y="215"/>
                  <a:pt x="215" y="218"/>
                  <a:pt x="210" y="221"/>
                </a:cubicBezTo>
                <a:cubicBezTo>
                  <a:pt x="207" y="223"/>
                  <a:pt x="204" y="224"/>
                  <a:pt x="202" y="226"/>
                </a:cubicBezTo>
                <a:cubicBezTo>
                  <a:pt x="202" y="225"/>
                  <a:pt x="202" y="224"/>
                  <a:pt x="202" y="223"/>
                </a:cubicBezTo>
                <a:close/>
                <a:moveTo>
                  <a:pt x="202" y="228"/>
                </a:moveTo>
                <a:cubicBezTo>
                  <a:pt x="211" y="224"/>
                  <a:pt x="220" y="219"/>
                  <a:pt x="229" y="215"/>
                </a:cubicBezTo>
                <a:cubicBezTo>
                  <a:pt x="234" y="212"/>
                  <a:pt x="240" y="210"/>
                  <a:pt x="245" y="207"/>
                </a:cubicBezTo>
                <a:cubicBezTo>
                  <a:pt x="247" y="206"/>
                  <a:pt x="249" y="205"/>
                  <a:pt x="252" y="204"/>
                </a:cubicBezTo>
                <a:cubicBezTo>
                  <a:pt x="243" y="208"/>
                  <a:pt x="235" y="213"/>
                  <a:pt x="226" y="217"/>
                </a:cubicBezTo>
                <a:cubicBezTo>
                  <a:pt x="221" y="219"/>
                  <a:pt x="216" y="222"/>
                  <a:pt x="211" y="225"/>
                </a:cubicBezTo>
                <a:cubicBezTo>
                  <a:pt x="208" y="227"/>
                  <a:pt x="204" y="229"/>
                  <a:pt x="201" y="231"/>
                </a:cubicBezTo>
                <a:cubicBezTo>
                  <a:pt x="201" y="230"/>
                  <a:pt x="202" y="229"/>
                  <a:pt x="202" y="228"/>
                </a:cubicBezTo>
                <a:close/>
                <a:moveTo>
                  <a:pt x="214" y="224"/>
                </a:moveTo>
                <a:cubicBezTo>
                  <a:pt x="219" y="221"/>
                  <a:pt x="224" y="218"/>
                  <a:pt x="230" y="216"/>
                </a:cubicBezTo>
                <a:cubicBezTo>
                  <a:pt x="240" y="211"/>
                  <a:pt x="250" y="206"/>
                  <a:pt x="260" y="200"/>
                </a:cubicBezTo>
                <a:cubicBezTo>
                  <a:pt x="260" y="200"/>
                  <a:pt x="260" y="199"/>
                  <a:pt x="260" y="199"/>
                </a:cubicBezTo>
                <a:cubicBezTo>
                  <a:pt x="249" y="204"/>
                  <a:pt x="239" y="209"/>
                  <a:pt x="228" y="214"/>
                </a:cubicBezTo>
                <a:cubicBezTo>
                  <a:pt x="223" y="216"/>
                  <a:pt x="219" y="219"/>
                  <a:pt x="214" y="221"/>
                </a:cubicBezTo>
                <a:cubicBezTo>
                  <a:pt x="211" y="222"/>
                  <a:pt x="209" y="224"/>
                  <a:pt x="206" y="225"/>
                </a:cubicBezTo>
                <a:cubicBezTo>
                  <a:pt x="205" y="226"/>
                  <a:pt x="203" y="226"/>
                  <a:pt x="202" y="227"/>
                </a:cubicBezTo>
                <a:cubicBezTo>
                  <a:pt x="202" y="227"/>
                  <a:pt x="202" y="227"/>
                  <a:pt x="202" y="227"/>
                </a:cubicBezTo>
                <a:cubicBezTo>
                  <a:pt x="202" y="226"/>
                  <a:pt x="204" y="226"/>
                  <a:pt x="204" y="226"/>
                </a:cubicBezTo>
                <a:cubicBezTo>
                  <a:pt x="212" y="220"/>
                  <a:pt x="220" y="215"/>
                  <a:pt x="229" y="210"/>
                </a:cubicBezTo>
                <a:cubicBezTo>
                  <a:pt x="239" y="205"/>
                  <a:pt x="250" y="201"/>
                  <a:pt x="259" y="195"/>
                </a:cubicBezTo>
                <a:cubicBezTo>
                  <a:pt x="260" y="195"/>
                  <a:pt x="259" y="194"/>
                  <a:pt x="259" y="194"/>
                </a:cubicBezTo>
                <a:cubicBezTo>
                  <a:pt x="249" y="199"/>
                  <a:pt x="240" y="204"/>
                  <a:pt x="230" y="208"/>
                </a:cubicBezTo>
                <a:cubicBezTo>
                  <a:pt x="221" y="213"/>
                  <a:pt x="210" y="218"/>
                  <a:pt x="203" y="223"/>
                </a:cubicBezTo>
                <a:cubicBezTo>
                  <a:pt x="212" y="217"/>
                  <a:pt x="221" y="211"/>
                  <a:pt x="231" y="207"/>
                </a:cubicBezTo>
                <a:cubicBezTo>
                  <a:pt x="241" y="202"/>
                  <a:pt x="250" y="198"/>
                  <a:pt x="260" y="192"/>
                </a:cubicBezTo>
                <a:cubicBezTo>
                  <a:pt x="260" y="193"/>
                  <a:pt x="260" y="194"/>
                  <a:pt x="260" y="195"/>
                </a:cubicBezTo>
                <a:cubicBezTo>
                  <a:pt x="260" y="198"/>
                  <a:pt x="260" y="200"/>
                  <a:pt x="260" y="202"/>
                </a:cubicBezTo>
                <a:cubicBezTo>
                  <a:pt x="260" y="202"/>
                  <a:pt x="260" y="202"/>
                  <a:pt x="260" y="202"/>
                </a:cubicBezTo>
                <a:cubicBezTo>
                  <a:pt x="260" y="202"/>
                  <a:pt x="259" y="203"/>
                  <a:pt x="259" y="203"/>
                </a:cubicBezTo>
                <a:cubicBezTo>
                  <a:pt x="258" y="203"/>
                  <a:pt x="258" y="203"/>
                  <a:pt x="257" y="203"/>
                </a:cubicBezTo>
                <a:cubicBezTo>
                  <a:pt x="248" y="208"/>
                  <a:pt x="238" y="213"/>
                  <a:pt x="229" y="217"/>
                </a:cubicBezTo>
                <a:cubicBezTo>
                  <a:pt x="224" y="220"/>
                  <a:pt x="219" y="222"/>
                  <a:pt x="215" y="225"/>
                </a:cubicBezTo>
                <a:cubicBezTo>
                  <a:pt x="212" y="226"/>
                  <a:pt x="210" y="227"/>
                  <a:pt x="208" y="229"/>
                </a:cubicBezTo>
                <a:cubicBezTo>
                  <a:pt x="207" y="230"/>
                  <a:pt x="203" y="230"/>
                  <a:pt x="202" y="232"/>
                </a:cubicBezTo>
                <a:cubicBezTo>
                  <a:pt x="205" y="228"/>
                  <a:pt x="210" y="226"/>
                  <a:pt x="214" y="224"/>
                </a:cubicBezTo>
                <a:close/>
                <a:moveTo>
                  <a:pt x="206" y="163"/>
                </a:moveTo>
                <a:cubicBezTo>
                  <a:pt x="208" y="163"/>
                  <a:pt x="209" y="163"/>
                  <a:pt x="209" y="162"/>
                </a:cubicBezTo>
                <a:cubicBezTo>
                  <a:pt x="209" y="163"/>
                  <a:pt x="208" y="164"/>
                  <a:pt x="206" y="165"/>
                </a:cubicBezTo>
                <a:cubicBezTo>
                  <a:pt x="206" y="164"/>
                  <a:pt x="206" y="164"/>
                  <a:pt x="206" y="163"/>
                </a:cubicBezTo>
                <a:close/>
                <a:moveTo>
                  <a:pt x="206" y="167"/>
                </a:moveTo>
                <a:cubicBezTo>
                  <a:pt x="209" y="166"/>
                  <a:pt x="212" y="164"/>
                  <a:pt x="214" y="163"/>
                </a:cubicBezTo>
                <a:cubicBezTo>
                  <a:pt x="212" y="165"/>
                  <a:pt x="209" y="167"/>
                  <a:pt x="206" y="169"/>
                </a:cubicBezTo>
                <a:cubicBezTo>
                  <a:pt x="206" y="168"/>
                  <a:pt x="206" y="167"/>
                  <a:pt x="206" y="167"/>
                </a:cubicBezTo>
                <a:close/>
                <a:moveTo>
                  <a:pt x="206" y="171"/>
                </a:moveTo>
                <a:cubicBezTo>
                  <a:pt x="211" y="169"/>
                  <a:pt x="216" y="166"/>
                  <a:pt x="219" y="164"/>
                </a:cubicBezTo>
                <a:cubicBezTo>
                  <a:pt x="215" y="167"/>
                  <a:pt x="210" y="170"/>
                  <a:pt x="206" y="173"/>
                </a:cubicBezTo>
                <a:cubicBezTo>
                  <a:pt x="206" y="172"/>
                  <a:pt x="206" y="172"/>
                  <a:pt x="206" y="171"/>
                </a:cubicBezTo>
                <a:close/>
                <a:moveTo>
                  <a:pt x="206" y="175"/>
                </a:moveTo>
                <a:cubicBezTo>
                  <a:pt x="213" y="173"/>
                  <a:pt x="219" y="168"/>
                  <a:pt x="226" y="164"/>
                </a:cubicBezTo>
                <a:cubicBezTo>
                  <a:pt x="219" y="168"/>
                  <a:pt x="212" y="174"/>
                  <a:pt x="206" y="178"/>
                </a:cubicBezTo>
                <a:cubicBezTo>
                  <a:pt x="206" y="177"/>
                  <a:pt x="206" y="176"/>
                  <a:pt x="206" y="175"/>
                </a:cubicBezTo>
                <a:close/>
                <a:moveTo>
                  <a:pt x="228" y="164"/>
                </a:moveTo>
                <a:cubicBezTo>
                  <a:pt x="229" y="164"/>
                  <a:pt x="230" y="164"/>
                  <a:pt x="230" y="164"/>
                </a:cubicBezTo>
                <a:cubicBezTo>
                  <a:pt x="225" y="166"/>
                  <a:pt x="220" y="169"/>
                  <a:pt x="215" y="172"/>
                </a:cubicBezTo>
                <a:cubicBezTo>
                  <a:pt x="219" y="169"/>
                  <a:pt x="223" y="167"/>
                  <a:pt x="227" y="164"/>
                </a:cubicBezTo>
                <a:cubicBezTo>
                  <a:pt x="228" y="164"/>
                  <a:pt x="228" y="164"/>
                  <a:pt x="228" y="164"/>
                </a:cubicBezTo>
                <a:close/>
                <a:moveTo>
                  <a:pt x="206" y="179"/>
                </a:moveTo>
                <a:cubicBezTo>
                  <a:pt x="206" y="180"/>
                  <a:pt x="206" y="179"/>
                  <a:pt x="207" y="179"/>
                </a:cubicBezTo>
                <a:cubicBezTo>
                  <a:pt x="210" y="176"/>
                  <a:pt x="213" y="174"/>
                  <a:pt x="217" y="172"/>
                </a:cubicBezTo>
                <a:cubicBezTo>
                  <a:pt x="219" y="171"/>
                  <a:pt x="221" y="169"/>
                  <a:pt x="224" y="168"/>
                </a:cubicBezTo>
                <a:cubicBezTo>
                  <a:pt x="226" y="167"/>
                  <a:pt x="229" y="166"/>
                  <a:pt x="231" y="164"/>
                </a:cubicBezTo>
                <a:cubicBezTo>
                  <a:pt x="227" y="168"/>
                  <a:pt x="222" y="170"/>
                  <a:pt x="218" y="173"/>
                </a:cubicBezTo>
                <a:cubicBezTo>
                  <a:pt x="213" y="176"/>
                  <a:pt x="209" y="179"/>
                  <a:pt x="205" y="182"/>
                </a:cubicBezTo>
                <a:cubicBezTo>
                  <a:pt x="205" y="181"/>
                  <a:pt x="206" y="180"/>
                  <a:pt x="206" y="179"/>
                </a:cubicBezTo>
                <a:cubicBezTo>
                  <a:pt x="206" y="179"/>
                  <a:pt x="206" y="179"/>
                  <a:pt x="206" y="179"/>
                </a:cubicBezTo>
                <a:close/>
                <a:moveTo>
                  <a:pt x="209" y="180"/>
                </a:moveTo>
                <a:cubicBezTo>
                  <a:pt x="212" y="178"/>
                  <a:pt x="215" y="176"/>
                  <a:pt x="218" y="174"/>
                </a:cubicBezTo>
                <a:cubicBezTo>
                  <a:pt x="223" y="171"/>
                  <a:pt x="228" y="168"/>
                  <a:pt x="232" y="164"/>
                </a:cubicBezTo>
                <a:cubicBezTo>
                  <a:pt x="234" y="164"/>
                  <a:pt x="235" y="164"/>
                  <a:pt x="236" y="164"/>
                </a:cubicBezTo>
                <a:cubicBezTo>
                  <a:pt x="232" y="167"/>
                  <a:pt x="227" y="169"/>
                  <a:pt x="223" y="172"/>
                </a:cubicBezTo>
                <a:cubicBezTo>
                  <a:pt x="218" y="174"/>
                  <a:pt x="214" y="177"/>
                  <a:pt x="209" y="180"/>
                </a:cubicBezTo>
                <a:cubicBezTo>
                  <a:pt x="209" y="180"/>
                  <a:pt x="209" y="180"/>
                  <a:pt x="209" y="180"/>
                </a:cubicBezTo>
                <a:close/>
                <a:moveTo>
                  <a:pt x="238" y="165"/>
                </a:moveTo>
                <a:cubicBezTo>
                  <a:pt x="239" y="165"/>
                  <a:pt x="241" y="165"/>
                  <a:pt x="242" y="165"/>
                </a:cubicBezTo>
                <a:cubicBezTo>
                  <a:pt x="240" y="167"/>
                  <a:pt x="238" y="168"/>
                  <a:pt x="235" y="170"/>
                </a:cubicBezTo>
                <a:cubicBezTo>
                  <a:pt x="232" y="172"/>
                  <a:pt x="228" y="173"/>
                  <a:pt x="225" y="175"/>
                </a:cubicBezTo>
                <a:cubicBezTo>
                  <a:pt x="218" y="178"/>
                  <a:pt x="213" y="183"/>
                  <a:pt x="206" y="186"/>
                </a:cubicBezTo>
                <a:cubicBezTo>
                  <a:pt x="205" y="186"/>
                  <a:pt x="205" y="186"/>
                  <a:pt x="205" y="187"/>
                </a:cubicBezTo>
                <a:cubicBezTo>
                  <a:pt x="205" y="186"/>
                  <a:pt x="205" y="186"/>
                  <a:pt x="205" y="186"/>
                </a:cubicBezTo>
                <a:cubicBezTo>
                  <a:pt x="206" y="185"/>
                  <a:pt x="210" y="183"/>
                  <a:pt x="211" y="182"/>
                </a:cubicBezTo>
                <a:cubicBezTo>
                  <a:pt x="214" y="180"/>
                  <a:pt x="218" y="178"/>
                  <a:pt x="221" y="176"/>
                </a:cubicBezTo>
                <a:cubicBezTo>
                  <a:pt x="226" y="172"/>
                  <a:pt x="232" y="169"/>
                  <a:pt x="238" y="165"/>
                </a:cubicBezTo>
                <a:close/>
                <a:moveTo>
                  <a:pt x="205" y="187"/>
                </a:moveTo>
                <a:cubicBezTo>
                  <a:pt x="211" y="184"/>
                  <a:pt x="217" y="181"/>
                  <a:pt x="222" y="177"/>
                </a:cubicBezTo>
                <a:cubicBezTo>
                  <a:pt x="229" y="173"/>
                  <a:pt x="235" y="170"/>
                  <a:pt x="242" y="166"/>
                </a:cubicBezTo>
                <a:cubicBezTo>
                  <a:pt x="230" y="174"/>
                  <a:pt x="217" y="181"/>
                  <a:pt x="204" y="190"/>
                </a:cubicBezTo>
                <a:cubicBezTo>
                  <a:pt x="205" y="189"/>
                  <a:pt x="205" y="188"/>
                  <a:pt x="205" y="187"/>
                </a:cubicBezTo>
                <a:close/>
                <a:moveTo>
                  <a:pt x="205" y="191"/>
                </a:moveTo>
                <a:cubicBezTo>
                  <a:pt x="207" y="189"/>
                  <a:pt x="209" y="188"/>
                  <a:pt x="211" y="186"/>
                </a:cubicBezTo>
                <a:cubicBezTo>
                  <a:pt x="214" y="184"/>
                  <a:pt x="218" y="182"/>
                  <a:pt x="221" y="179"/>
                </a:cubicBezTo>
                <a:cubicBezTo>
                  <a:pt x="228" y="175"/>
                  <a:pt x="236" y="171"/>
                  <a:pt x="243" y="166"/>
                </a:cubicBezTo>
                <a:cubicBezTo>
                  <a:pt x="243" y="166"/>
                  <a:pt x="243" y="166"/>
                  <a:pt x="243" y="166"/>
                </a:cubicBezTo>
                <a:cubicBezTo>
                  <a:pt x="245" y="166"/>
                  <a:pt x="246" y="166"/>
                  <a:pt x="248" y="167"/>
                </a:cubicBezTo>
                <a:cubicBezTo>
                  <a:pt x="242" y="171"/>
                  <a:pt x="235" y="174"/>
                  <a:pt x="228" y="177"/>
                </a:cubicBezTo>
                <a:cubicBezTo>
                  <a:pt x="221" y="181"/>
                  <a:pt x="215" y="185"/>
                  <a:pt x="207" y="189"/>
                </a:cubicBezTo>
                <a:cubicBezTo>
                  <a:pt x="207" y="189"/>
                  <a:pt x="204" y="191"/>
                  <a:pt x="205" y="191"/>
                </a:cubicBezTo>
                <a:close/>
                <a:moveTo>
                  <a:pt x="206" y="174"/>
                </a:moveTo>
                <a:cubicBezTo>
                  <a:pt x="206" y="174"/>
                  <a:pt x="206" y="174"/>
                  <a:pt x="206" y="174"/>
                </a:cubicBezTo>
                <a:cubicBezTo>
                  <a:pt x="209" y="173"/>
                  <a:pt x="212" y="170"/>
                  <a:pt x="215" y="168"/>
                </a:cubicBezTo>
                <a:cubicBezTo>
                  <a:pt x="217" y="166"/>
                  <a:pt x="219" y="165"/>
                  <a:pt x="222" y="163"/>
                </a:cubicBezTo>
                <a:cubicBezTo>
                  <a:pt x="223" y="163"/>
                  <a:pt x="225" y="163"/>
                  <a:pt x="226" y="163"/>
                </a:cubicBezTo>
                <a:cubicBezTo>
                  <a:pt x="219" y="167"/>
                  <a:pt x="213" y="172"/>
                  <a:pt x="206" y="174"/>
                </a:cubicBezTo>
                <a:close/>
                <a:moveTo>
                  <a:pt x="210" y="168"/>
                </a:moveTo>
                <a:cubicBezTo>
                  <a:pt x="209" y="169"/>
                  <a:pt x="208" y="169"/>
                  <a:pt x="208" y="170"/>
                </a:cubicBezTo>
                <a:cubicBezTo>
                  <a:pt x="204" y="171"/>
                  <a:pt x="211" y="166"/>
                  <a:pt x="210" y="167"/>
                </a:cubicBezTo>
                <a:cubicBezTo>
                  <a:pt x="212" y="165"/>
                  <a:pt x="214" y="164"/>
                  <a:pt x="216" y="162"/>
                </a:cubicBezTo>
                <a:cubicBezTo>
                  <a:pt x="216" y="162"/>
                  <a:pt x="216" y="162"/>
                  <a:pt x="216" y="162"/>
                </a:cubicBezTo>
                <a:cubicBezTo>
                  <a:pt x="218" y="162"/>
                  <a:pt x="219" y="162"/>
                  <a:pt x="220" y="163"/>
                </a:cubicBezTo>
                <a:cubicBezTo>
                  <a:pt x="220" y="163"/>
                  <a:pt x="220" y="163"/>
                  <a:pt x="220" y="163"/>
                </a:cubicBezTo>
                <a:cubicBezTo>
                  <a:pt x="217" y="164"/>
                  <a:pt x="214" y="166"/>
                  <a:pt x="210" y="168"/>
                </a:cubicBezTo>
                <a:close/>
                <a:moveTo>
                  <a:pt x="215" y="162"/>
                </a:moveTo>
                <a:cubicBezTo>
                  <a:pt x="213" y="163"/>
                  <a:pt x="210" y="164"/>
                  <a:pt x="208" y="165"/>
                </a:cubicBezTo>
                <a:cubicBezTo>
                  <a:pt x="207" y="165"/>
                  <a:pt x="207" y="166"/>
                  <a:pt x="206" y="166"/>
                </a:cubicBezTo>
                <a:cubicBezTo>
                  <a:pt x="206" y="166"/>
                  <a:pt x="206" y="166"/>
                  <a:pt x="206" y="166"/>
                </a:cubicBezTo>
                <a:cubicBezTo>
                  <a:pt x="207" y="165"/>
                  <a:pt x="208" y="165"/>
                  <a:pt x="208" y="165"/>
                </a:cubicBezTo>
                <a:cubicBezTo>
                  <a:pt x="209" y="164"/>
                  <a:pt x="210" y="163"/>
                  <a:pt x="211" y="162"/>
                </a:cubicBezTo>
                <a:cubicBezTo>
                  <a:pt x="211" y="162"/>
                  <a:pt x="211" y="162"/>
                  <a:pt x="211" y="161"/>
                </a:cubicBezTo>
                <a:cubicBezTo>
                  <a:pt x="212" y="162"/>
                  <a:pt x="214" y="162"/>
                  <a:pt x="215" y="162"/>
                </a:cubicBezTo>
                <a:close/>
                <a:moveTo>
                  <a:pt x="205" y="183"/>
                </a:moveTo>
                <a:cubicBezTo>
                  <a:pt x="210" y="181"/>
                  <a:pt x="215" y="177"/>
                  <a:pt x="220" y="174"/>
                </a:cubicBezTo>
                <a:cubicBezTo>
                  <a:pt x="224" y="172"/>
                  <a:pt x="228" y="170"/>
                  <a:pt x="232" y="168"/>
                </a:cubicBezTo>
                <a:cubicBezTo>
                  <a:pt x="232" y="168"/>
                  <a:pt x="232" y="168"/>
                  <a:pt x="232" y="168"/>
                </a:cubicBezTo>
                <a:cubicBezTo>
                  <a:pt x="231" y="169"/>
                  <a:pt x="229" y="170"/>
                  <a:pt x="228" y="171"/>
                </a:cubicBezTo>
                <a:cubicBezTo>
                  <a:pt x="225" y="173"/>
                  <a:pt x="222" y="174"/>
                  <a:pt x="219" y="176"/>
                </a:cubicBezTo>
                <a:cubicBezTo>
                  <a:pt x="214" y="180"/>
                  <a:pt x="209" y="182"/>
                  <a:pt x="205" y="186"/>
                </a:cubicBezTo>
                <a:cubicBezTo>
                  <a:pt x="205" y="185"/>
                  <a:pt x="205" y="184"/>
                  <a:pt x="205" y="183"/>
                </a:cubicBezTo>
                <a:close/>
                <a:moveTo>
                  <a:pt x="204" y="191"/>
                </a:moveTo>
                <a:cubicBezTo>
                  <a:pt x="212" y="188"/>
                  <a:pt x="219" y="183"/>
                  <a:pt x="226" y="179"/>
                </a:cubicBezTo>
                <a:cubicBezTo>
                  <a:pt x="233" y="175"/>
                  <a:pt x="242" y="172"/>
                  <a:pt x="248" y="167"/>
                </a:cubicBezTo>
                <a:cubicBezTo>
                  <a:pt x="248" y="167"/>
                  <a:pt x="249" y="167"/>
                  <a:pt x="249" y="167"/>
                </a:cubicBezTo>
                <a:cubicBezTo>
                  <a:pt x="249" y="167"/>
                  <a:pt x="249" y="167"/>
                  <a:pt x="250" y="168"/>
                </a:cubicBezTo>
                <a:cubicBezTo>
                  <a:pt x="247" y="169"/>
                  <a:pt x="244" y="171"/>
                  <a:pt x="241" y="173"/>
                </a:cubicBezTo>
                <a:cubicBezTo>
                  <a:pt x="237" y="175"/>
                  <a:pt x="233" y="177"/>
                  <a:pt x="229" y="180"/>
                </a:cubicBezTo>
                <a:cubicBezTo>
                  <a:pt x="221" y="184"/>
                  <a:pt x="213" y="188"/>
                  <a:pt x="204" y="193"/>
                </a:cubicBezTo>
                <a:cubicBezTo>
                  <a:pt x="204" y="193"/>
                  <a:pt x="204" y="193"/>
                  <a:pt x="205" y="193"/>
                </a:cubicBezTo>
                <a:cubicBezTo>
                  <a:pt x="213" y="189"/>
                  <a:pt x="221" y="185"/>
                  <a:pt x="229" y="180"/>
                </a:cubicBezTo>
                <a:cubicBezTo>
                  <a:pt x="233" y="178"/>
                  <a:pt x="236" y="176"/>
                  <a:pt x="240" y="174"/>
                </a:cubicBezTo>
                <a:cubicBezTo>
                  <a:pt x="242" y="173"/>
                  <a:pt x="244" y="172"/>
                  <a:pt x="246" y="171"/>
                </a:cubicBezTo>
                <a:cubicBezTo>
                  <a:pt x="248" y="170"/>
                  <a:pt x="249" y="169"/>
                  <a:pt x="251" y="168"/>
                </a:cubicBezTo>
                <a:cubicBezTo>
                  <a:pt x="252" y="169"/>
                  <a:pt x="254" y="169"/>
                  <a:pt x="255" y="170"/>
                </a:cubicBezTo>
                <a:cubicBezTo>
                  <a:pt x="238" y="180"/>
                  <a:pt x="221" y="187"/>
                  <a:pt x="204" y="196"/>
                </a:cubicBezTo>
                <a:cubicBezTo>
                  <a:pt x="204" y="196"/>
                  <a:pt x="204" y="197"/>
                  <a:pt x="205" y="197"/>
                </a:cubicBezTo>
                <a:cubicBezTo>
                  <a:pt x="221" y="187"/>
                  <a:pt x="239" y="180"/>
                  <a:pt x="256" y="171"/>
                </a:cubicBezTo>
                <a:cubicBezTo>
                  <a:pt x="256" y="171"/>
                  <a:pt x="256" y="172"/>
                  <a:pt x="257" y="172"/>
                </a:cubicBezTo>
                <a:cubicBezTo>
                  <a:pt x="248" y="176"/>
                  <a:pt x="239" y="181"/>
                  <a:pt x="230" y="185"/>
                </a:cubicBezTo>
                <a:cubicBezTo>
                  <a:pt x="221" y="189"/>
                  <a:pt x="212" y="193"/>
                  <a:pt x="204" y="198"/>
                </a:cubicBezTo>
                <a:cubicBezTo>
                  <a:pt x="204" y="197"/>
                  <a:pt x="204" y="196"/>
                  <a:pt x="204" y="195"/>
                </a:cubicBezTo>
                <a:cubicBezTo>
                  <a:pt x="211" y="191"/>
                  <a:pt x="219" y="187"/>
                  <a:pt x="227" y="184"/>
                </a:cubicBezTo>
                <a:cubicBezTo>
                  <a:pt x="236" y="179"/>
                  <a:pt x="244" y="175"/>
                  <a:pt x="253" y="170"/>
                </a:cubicBezTo>
                <a:cubicBezTo>
                  <a:pt x="254" y="170"/>
                  <a:pt x="253" y="169"/>
                  <a:pt x="253" y="170"/>
                </a:cubicBezTo>
                <a:cubicBezTo>
                  <a:pt x="244" y="174"/>
                  <a:pt x="235" y="179"/>
                  <a:pt x="227" y="183"/>
                </a:cubicBezTo>
                <a:cubicBezTo>
                  <a:pt x="219" y="187"/>
                  <a:pt x="211" y="190"/>
                  <a:pt x="204" y="195"/>
                </a:cubicBezTo>
                <a:cubicBezTo>
                  <a:pt x="204" y="193"/>
                  <a:pt x="204" y="192"/>
                  <a:pt x="204" y="191"/>
                </a:cubicBezTo>
                <a:close/>
                <a:moveTo>
                  <a:pt x="203" y="202"/>
                </a:moveTo>
                <a:cubicBezTo>
                  <a:pt x="208" y="200"/>
                  <a:pt x="212" y="197"/>
                  <a:pt x="216" y="195"/>
                </a:cubicBezTo>
                <a:cubicBezTo>
                  <a:pt x="221" y="193"/>
                  <a:pt x="226" y="191"/>
                  <a:pt x="231" y="188"/>
                </a:cubicBezTo>
                <a:cubicBezTo>
                  <a:pt x="236" y="186"/>
                  <a:pt x="241" y="184"/>
                  <a:pt x="246" y="181"/>
                </a:cubicBezTo>
                <a:cubicBezTo>
                  <a:pt x="248" y="180"/>
                  <a:pt x="250" y="179"/>
                  <a:pt x="252" y="178"/>
                </a:cubicBezTo>
                <a:cubicBezTo>
                  <a:pt x="254" y="177"/>
                  <a:pt x="260" y="173"/>
                  <a:pt x="255" y="177"/>
                </a:cubicBezTo>
                <a:cubicBezTo>
                  <a:pt x="247" y="182"/>
                  <a:pt x="237" y="186"/>
                  <a:pt x="229" y="190"/>
                </a:cubicBezTo>
                <a:cubicBezTo>
                  <a:pt x="220" y="195"/>
                  <a:pt x="211" y="199"/>
                  <a:pt x="203" y="205"/>
                </a:cubicBezTo>
                <a:cubicBezTo>
                  <a:pt x="203" y="204"/>
                  <a:pt x="203" y="203"/>
                  <a:pt x="203" y="202"/>
                </a:cubicBezTo>
                <a:close/>
                <a:moveTo>
                  <a:pt x="203" y="210"/>
                </a:moveTo>
                <a:cubicBezTo>
                  <a:pt x="212" y="206"/>
                  <a:pt x="221" y="201"/>
                  <a:pt x="231" y="196"/>
                </a:cubicBezTo>
                <a:cubicBezTo>
                  <a:pt x="233" y="196"/>
                  <a:pt x="234" y="195"/>
                  <a:pt x="235" y="194"/>
                </a:cubicBezTo>
                <a:cubicBezTo>
                  <a:pt x="224" y="200"/>
                  <a:pt x="213" y="205"/>
                  <a:pt x="203" y="212"/>
                </a:cubicBezTo>
                <a:cubicBezTo>
                  <a:pt x="203" y="212"/>
                  <a:pt x="203" y="211"/>
                  <a:pt x="203" y="210"/>
                </a:cubicBezTo>
                <a:close/>
                <a:moveTo>
                  <a:pt x="202" y="214"/>
                </a:moveTo>
                <a:cubicBezTo>
                  <a:pt x="206" y="213"/>
                  <a:pt x="208" y="212"/>
                  <a:pt x="211" y="210"/>
                </a:cubicBezTo>
                <a:cubicBezTo>
                  <a:pt x="216" y="207"/>
                  <a:pt x="220" y="205"/>
                  <a:pt x="225" y="202"/>
                </a:cubicBezTo>
                <a:cubicBezTo>
                  <a:pt x="236" y="197"/>
                  <a:pt x="247" y="193"/>
                  <a:pt x="258" y="188"/>
                </a:cubicBezTo>
                <a:cubicBezTo>
                  <a:pt x="239" y="197"/>
                  <a:pt x="219" y="206"/>
                  <a:pt x="202" y="218"/>
                </a:cubicBezTo>
                <a:cubicBezTo>
                  <a:pt x="202" y="217"/>
                  <a:pt x="202" y="215"/>
                  <a:pt x="202" y="214"/>
                </a:cubicBezTo>
                <a:close/>
                <a:moveTo>
                  <a:pt x="201" y="232"/>
                </a:moveTo>
                <a:cubicBezTo>
                  <a:pt x="205" y="231"/>
                  <a:pt x="208" y="230"/>
                  <a:pt x="211" y="228"/>
                </a:cubicBezTo>
                <a:cubicBezTo>
                  <a:pt x="216" y="225"/>
                  <a:pt x="221" y="222"/>
                  <a:pt x="226" y="220"/>
                </a:cubicBezTo>
                <a:cubicBezTo>
                  <a:pt x="234" y="216"/>
                  <a:pt x="241" y="212"/>
                  <a:pt x="249" y="209"/>
                </a:cubicBezTo>
                <a:cubicBezTo>
                  <a:pt x="247" y="209"/>
                  <a:pt x="246" y="210"/>
                  <a:pt x="244" y="211"/>
                </a:cubicBezTo>
                <a:cubicBezTo>
                  <a:pt x="239" y="214"/>
                  <a:pt x="234" y="217"/>
                  <a:pt x="228" y="219"/>
                </a:cubicBezTo>
                <a:cubicBezTo>
                  <a:pt x="223" y="222"/>
                  <a:pt x="218" y="225"/>
                  <a:pt x="213" y="228"/>
                </a:cubicBezTo>
                <a:cubicBezTo>
                  <a:pt x="209" y="230"/>
                  <a:pt x="205" y="232"/>
                  <a:pt x="201" y="234"/>
                </a:cubicBezTo>
                <a:cubicBezTo>
                  <a:pt x="201" y="234"/>
                  <a:pt x="201" y="233"/>
                  <a:pt x="201" y="232"/>
                </a:cubicBezTo>
                <a:close/>
                <a:moveTo>
                  <a:pt x="200" y="251"/>
                </a:moveTo>
                <a:cubicBezTo>
                  <a:pt x="211" y="246"/>
                  <a:pt x="222" y="241"/>
                  <a:pt x="233" y="237"/>
                </a:cubicBezTo>
                <a:cubicBezTo>
                  <a:pt x="239" y="235"/>
                  <a:pt x="244" y="233"/>
                  <a:pt x="250" y="231"/>
                </a:cubicBezTo>
                <a:cubicBezTo>
                  <a:pt x="243" y="234"/>
                  <a:pt x="236" y="237"/>
                  <a:pt x="229" y="240"/>
                </a:cubicBezTo>
                <a:cubicBezTo>
                  <a:pt x="223" y="242"/>
                  <a:pt x="218" y="245"/>
                  <a:pt x="213" y="248"/>
                </a:cubicBezTo>
                <a:cubicBezTo>
                  <a:pt x="209" y="250"/>
                  <a:pt x="204" y="252"/>
                  <a:pt x="200" y="254"/>
                </a:cubicBezTo>
                <a:cubicBezTo>
                  <a:pt x="200" y="253"/>
                  <a:pt x="200" y="252"/>
                  <a:pt x="200" y="251"/>
                </a:cubicBezTo>
                <a:close/>
                <a:moveTo>
                  <a:pt x="205" y="252"/>
                </a:moveTo>
                <a:cubicBezTo>
                  <a:pt x="204" y="253"/>
                  <a:pt x="198" y="256"/>
                  <a:pt x="202" y="254"/>
                </a:cubicBezTo>
                <a:cubicBezTo>
                  <a:pt x="203" y="253"/>
                  <a:pt x="204" y="253"/>
                  <a:pt x="205" y="252"/>
                </a:cubicBezTo>
                <a:close/>
                <a:moveTo>
                  <a:pt x="198" y="276"/>
                </a:moveTo>
                <a:cubicBezTo>
                  <a:pt x="203" y="275"/>
                  <a:pt x="209" y="272"/>
                  <a:pt x="214" y="270"/>
                </a:cubicBezTo>
                <a:cubicBezTo>
                  <a:pt x="217" y="269"/>
                  <a:pt x="219" y="268"/>
                  <a:pt x="222" y="267"/>
                </a:cubicBezTo>
                <a:cubicBezTo>
                  <a:pt x="217" y="269"/>
                  <a:pt x="212" y="271"/>
                  <a:pt x="208" y="273"/>
                </a:cubicBezTo>
                <a:cubicBezTo>
                  <a:pt x="204" y="274"/>
                  <a:pt x="201" y="275"/>
                  <a:pt x="197" y="278"/>
                </a:cubicBezTo>
                <a:cubicBezTo>
                  <a:pt x="198" y="277"/>
                  <a:pt x="198" y="276"/>
                  <a:pt x="198" y="276"/>
                </a:cubicBezTo>
                <a:close/>
                <a:moveTo>
                  <a:pt x="197" y="282"/>
                </a:moveTo>
                <a:cubicBezTo>
                  <a:pt x="197" y="281"/>
                  <a:pt x="197" y="280"/>
                  <a:pt x="197" y="279"/>
                </a:cubicBezTo>
                <a:cubicBezTo>
                  <a:pt x="203" y="278"/>
                  <a:pt x="208" y="275"/>
                  <a:pt x="214" y="274"/>
                </a:cubicBezTo>
                <a:cubicBezTo>
                  <a:pt x="220" y="272"/>
                  <a:pt x="227" y="269"/>
                  <a:pt x="233" y="267"/>
                </a:cubicBezTo>
                <a:cubicBezTo>
                  <a:pt x="236" y="266"/>
                  <a:pt x="240" y="265"/>
                  <a:pt x="243" y="264"/>
                </a:cubicBezTo>
                <a:cubicBezTo>
                  <a:pt x="228" y="270"/>
                  <a:pt x="211" y="274"/>
                  <a:pt x="197" y="282"/>
                </a:cubicBezTo>
                <a:close/>
                <a:moveTo>
                  <a:pt x="212" y="268"/>
                </a:moveTo>
                <a:cubicBezTo>
                  <a:pt x="207" y="270"/>
                  <a:pt x="202" y="272"/>
                  <a:pt x="198" y="275"/>
                </a:cubicBezTo>
                <a:cubicBezTo>
                  <a:pt x="198" y="274"/>
                  <a:pt x="198" y="274"/>
                  <a:pt x="198" y="273"/>
                </a:cubicBezTo>
                <a:cubicBezTo>
                  <a:pt x="204" y="270"/>
                  <a:pt x="210" y="268"/>
                  <a:pt x="216" y="266"/>
                </a:cubicBezTo>
                <a:cubicBezTo>
                  <a:pt x="215" y="266"/>
                  <a:pt x="213" y="267"/>
                  <a:pt x="212" y="268"/>
                </a:cubicBezTo>
                <a:close/>
                <a:moveTo>
                  <a:pt x="198" y="272"/>
                </a:moveTo>
                <a:cubicBezTo>
                  <a:pt x="198" y="271"/>
                  <a:pt x="199" y="270"/>
                  <a:pt x="199" y="268"/>
                </a:cubicBezTo>
                <a:cubicBezTo>
                  <a:pt x="203" y="267"/>
                  <a:pt x="207" y="265"/>
                  <a:pt x="212" y="263"/>
                </a:cubicBezTo>
                <a:cubicBezTo>
                  <a:pt x="218" y="260"/>
                  <a:pt x="224" y="258"/>
                  <a:pt x="230" y="256"/>
                </a:cubicBezTo>
                <a:cubicBezTo>
                  <a:pt x="241" y="252"/>
                  <a:pt x="253" y="247"/>
                  <a:pt x="263" y="243"/>
                </a:cubicBezTo>
                <a:cubicBezTo>
                  <a:pt x="258" y="245"/>
                  <a:pt x="253" y="248"/>
                  <a:pt x="248" y="250"/>
                </a:cubicBezTo>
                <a:cubicBezTo>
                  <a:pt x="242" y="253"/>
                  <a:pt x="235" y="255"/>
                  <a:pt x="229" y="258"/>
                </a:cubicBezTo>
                <a:cubicBezTo>
                  <a:pt x="218" y="262"/>
                  <a:pt x="208" y="266"/>
                  <a:pt x="198" y="272"/>
                </a:cubicBezTo>
                <a:close/>
                <a:moveTo>
                  <a:pt x="205" y="265"/>
                </a:moveTo>
                <a:cubicBezTo>
                  <a:pt x="203" y="266"/>
                  <a:pt x="201" y="267"/>
                  <a:pt x="199" y="268"/>
                </a:cubicBezTo>
                <a:cubicBezTo>
                  <a:pt x="200" y="267"/>
                  <a:pt x="202" y="266"/>
                  <a:pt x="203" y="265"/>
                </a:cubicBezTo>
                <a:cubicBezTo>
                  <a:pt x="206" y="264"/>
                  <a:pt x="209" y="263"/>
                  <a:pt x="212" y="262"/>
                </a:cubicBezTo>
                <a:cubicBezTo>
                  <a:pt x="212" y="262"/>
                  <a:pt x="213" y="262"/>
                  <a:pt x="214" y="261"/>
                </a:cubicBezTo>
                <a:cubicBezTo>
                  <a:pt x="211" y="263"/>
                  <a:pt x="208" y="264"/>
                  <a:pt x="205" y="265"/>
                </a:cubicBezTo>
                <a:close/>
                <a:moveTo>
                  <a:pt x="210" y="262"/>
                </a:moveTo>
                <a:cubicBezTo>
                  <a:pt x="206" y="264"/>
                  <a:pt x="202" y="265"/>
                  <a:pt x="199" y="267"/>
                </a:cubicBezTo>
                <a:cubicBezTo>
                  <a:pt x="199" y="266"/>
                  <a:pt x="199" y="265"/>
                  <a:pt x="199" y="264"/>
                </a:cubicBezTo>
                <a:cubicBezTo>
                  <a:pt x="205" y="262"/>
                  <a:pt x="210" y="259"/>
                  <a:pt x="215" y="257"/>
                </a:cubicBezTo>
                <a:cubicBezTo>
                  <a:pt x="221" y="254"/>
                  <a:pt x="227" y="253"/>
                  <a:pt x="233" y="251"/>
                </a:cubicBezTo>
                <a:cubicBezTo>
                  <a:pt x="239" y="248"/>
                  <a:pt x="245" y="247"/>
                  <a:pt x="251" y="245"/>
                </a:cubicBezTo>
                <a:cubicBezTo>
                  <a:pt x="252" y="245"/>
                  <a:pt x="253" y="245"/>
                  <a:pt x="253" y="244"/>
                </a:cubicBezTo>
                <a:cubicBezTo>
                  <a:pt x="252" y="245"/>
                  <a:pt x="251" y="245"/>
                  <a:pt x="250" y="246"/>
                </a:cubicBezTo>
                <a:cubicBezTo>
                  <a:pt x="243" y="249"/>
                  <a:pt x="236" y="252"/>
                  <a:pt x="229" y="254"/>
                </a:cubicBezTo>
                <a:cubicBezTo>
                  <a:pt x="223" y="257"/>
                  <a:pt x="216" y="260"/>
                  <a:pt x="210" y="262"/>
                </a:cubicBezTo>
                <a:close/>
                <a:moveTo>
                  <a:pt x="199" y="263"/>
                </a:moveTo>
                <a:cubicBezTo>
                  <a:pt x="199" y="262"/>
                  <a:pt x="199" y="261"/>
                  <a:pt x="200" y="259"/>
                </a:cubicBezTo>
                <a:cubicBezTo>
                  <a:pt x="205" y="258"/>
                  <a:pt x="209" y="256"/>
                  <a:pt x="214" y="254"/>
                </a:cubicBezTo>
                <a:cubicBezTo>
                  <a:pt x="220" y="251"/>
                  <a:pt x="226" y="249"/>
                  <a:pt x="232" y="247"/>
                </a:cubicBezTo>
                <a:cubicBezTo>
                  <a:pt x="238" y="245"/>
                  <a:pt x="243" y="244"/>
                  <a:pt x="249" y="241"/>
                </a:cubicBezTo>
                <a:cubicBezTo>
                  <a:pt x="243" y="244"/>
                  <a:pt x="237" y="246"/>
                  <a:pt x="232" y="248"/>
                </a:cubicBezTo>
                <a:cubicBezTo>
                  <a:pt x="220" y="252"/>
                  <a:pt x="210" y="258"/>
                  <a:pt x="199" y="263"/>
                </a:cubicBezTo>
                <a:close/>
                <a:moveTo>
                  <a:pt x="200" y="255"/>
                </a:moveTo>
                <a:cubicBezTo>
                  <a:pt x="210" y="251"/>
                  <a:pt x="220" y="247"/>
                  <a:pt x="231" y="243"/>
                </a:cubicBezTo>
                <a:cubicBezTo>
                  <a:pt x="237" y="242"/>
                  <a:pt x="242" y="240"/>
                  <a:pt x="248" y="238"/>
                </a:cubicBezTo>
                <a:cubicBezTo>
                  <a:pt x="251" y="236"/>
                  <a:pt x="253" y="235"/>
                  <a:pt x="256" y="234"/>
                </a:cubicBezTo>
                <a:cubicBezTo>
                  <a:pt x="257" y="234"/>
                  <a:pt x="257" y="234"/>
                  <a:pt x="257" y="234"/>
                </a:cubicBezTo>
                <a:cubicBezTo>
                  <a:pt x="247" y="238"/>
                  <a:pt x="237" y="243"/>
                  <a:pt x="227" y="247"/>
                </a:cubicBezTo>
                <a:cubicBezTo>
                  <a:pt x="218" y="250"/>
                  <a:pt x="208" y="253"/>
                  <a:pt x="200" y="258"/>
                </a:cubicBezTo>
                <a:cubicBezTo>
                  <a:pt x="200" y="257"/>
                  <a:pt x="200" y="256"/>
                  <a:pt x="200" y="255"/>
                </a:cubicBezTo>
                <a:close/>
                <a:moveTo>
                  <a:pt x="248" y="231"/>
                </a:moveTo>
                <a:cubicBezTo>
                  <a:pt x="243" y="233"/>
                  <a:pt x="237" y="235"/>
                  <a:pt x="231" y="237"/>
                </a:cubicBezTo>
                <a:cubicBezTo>
                  <a:pt x="226" y="238"/>
                  <a:pt x="221" y="241"/>
                  <a:pt x="216" y="243"/>
                </a:cubicBezTo>
                <a:cubicBezTo>
                  <a:pt x="213" y="244"/>
                  <a:pt x="210" y="245"/>
                  <a:pt x="207" y="246"/>
                </a:cubicBezTo>
                <a:cubicBezTo>
                  <a:pt x="206" y="247"/>
                  <a:pt x="205" y="248"/>
                  <a:pt x="204" y="248"/>
                </a:cubicBezTo>
                <a:cubicBezTo>
                  <a:pt x="204" y="248"/>
                  <a:pt x="199" y="251"/>
                  <a:pt x="201" y="249"/>
                </a:cubicBezTo>
                <a:cubicBezTo>
                  <a:pt x="205" y="246"/>
                  <a:pt x="211" y="245"/>
                  <a:pt x="215" y="243"/>
                </a:cubicBezTo>
                <a:cubicBezTo>
                  <a:pt x="220" y="241"/>
                  <a:pt x="224" y="238"/>
                  <a:pt x="229" y="236"/>
                </a:cubicBezTo>
                <a:cubicBezTo>
                  <a:pt x="239" y="232"/>
                  <a:pt x="250" y="228"/>
                  <a:pt x="260" y="223"/>
                </a:cubicBezTo>
                <a:cubicBezTo>
                  <a:pt x="261" y="223"/>
                  <a:pt x="261" y="223"/>
                  <a:pt x="261" y="222"/>
                </a:cubicBezTo>
                <a:cubicBezTo>
                  <a:pt x="261" y="222"/>
                  <a:pt x="262" y="222"/>
                  <a:pt x="263" y="222"/>
                </a:cubicBezTo>
                <a:cubicBezTo>
                  <a:pt x="263" y="223"/>
                  <a:pt x="263" y="224"/>
                  <a:pt x="263" y="226"/>
                </a:cubicBezTo>
                <a:cubicBezTo>
                  <a:pt x="258" y="227"/>
                  <a:pt x="253" y="229"/>
                  <a:pt x="248" y="231"/>
                </a:cubicBezTo>
                <a:close/>
                <a:moveTo>
                  <a:pt x="261" y="211"/>
                </a:moveTo>
                <a:cubicBezTo>
                  <a:pt x="257" y="213"/>
                  <a:pt x="252" y="215"/>
                  <a:pt x="248" y="217"/>
                </a:cubicBezTo>
                <a:cubicBezTo>
                  <a:pt x="242" y="220"/>
                  <a:pt x="236" y="223"/>
                  <a:pt x="231" y="225"/>
                </a:cubicBezTo>
                <a:cubicBezTo>
                  <a:pt x="225" y="228"/>
                  <a:pt x="219" y="231"/>
                  <a:pt x="214" y="233"/>
                </a:cubicBezTo>
                <a:cubicBezTo>
                  <a:pt x="215" y="232"/>
                  <a:pt x="216" y="232"/>
                  <a:pt x="217" y="231"/>
                </a:cubicBezTo>
                <a:cubicBezTo>
                  <a:pt x="223" y="229"/>
                  <a:pt x="228" y="225"/>
                  <a:pt x="233" y="222"/>
                </a:cubicBezTo>
                <a:cubicBezTo>
                  <a:pt x="239" y="220"/>
                  <a:pt x="244" y="217"/>
                  <a:pt x="249" y="214"/>
                </a:cubicBezTo>
                <a:cubicBezTo>
                  <a:pt x="253" y="211"/>
                  <a:pt x="258" y="209"/>
                  <a:pt x="261" y="205"/>
                </a:cubicBezTo>
                <a:cubicBezTo>
                  <a:pt x="261" y="205"/>
                  <a:pt x="261" y="205"/>
                  <a:pt x="261" y="205"/>
                </a:cubicBezTo>
                <a:cubicBezTo>
                  <a:pt x="261" y="207"/>
                  <a:pt x="261" y="209"/>
                  <a:pt x="261" y="211"/>
                </a:cubicBezTo>
                <a:cubicBezTo>
                  <a:pt x="261" y="211"/>
                  <a:pt x="261" y="211"/>
                  <a:pt x="261" y="211"/>
                </a:cubicBezTo>
                <a:close/>
                <a:moveTo>
                  <a:pt x="224" y="160"/>
                </a:moveTo>
                <a:cubicBezTo>
                  <a:pt x="222" y="160"/>
                  <a:pt x="219" y="160"/>
                  <a:pt x="217" y="159"/>
                </a:cubicBezTo>
                <a:cubicBezTo>
                  <a:pt x="217" y="159"/>
                  <a:pt x="217" y="159"/>
                  <a:pt x="217" y="159"/>
                </a:cubicBezTo>
                <a:cubicBezTo>
                  <a:pt x="217" y="159"/>
                  <a:pt x="217" y="159"/>
                  <a:pt x="217" y="158"/>
                </a:cubicBezTo>
                <a:cubicBezTo>
                  <a:pt x="218" y="159"/>
                  <a:pt x="218" y="159"/>
                  <a:pt x="218" y="159"/>
                </a:cubicBezTo>
                <a:cubicBezTo>
                  <a:pt x="221" y="159"/>
                  <a:pt x="224" y="160"/>
                  <a:pt x="227" y="161"/>
                </a:cubicBezTo>
                <a:cubicBezTo>
                  <a:pt x="226" y="161"/>
                  <a:pt x="225" y="161"/>
                  <a:pt x="224" y="160"/>
                </a:cubicBezTo>
                <a:close/>
                <a:moveTo>
                  <a:pt x="214" y="159"/>
                </a:moveTo>
                <a:cubicBezTo>
                  <a:pt x="213" y="159"/>
                  <a:pt x="211" y="159"/>
                  <a:pt x="210" y="159"/>
                </a:cubicBezTo>
                <a:cubicBezTo>
                  <a:pt x="210" y="158"/>
                  <a:pt x="210" y="158"/>
                  <a:pt x="210" y="157"/>
                </a:cubicBezTo>
                <a:cubicBezTo>
                  <a:pt x="211" y="157"/>
                  <a:pt x="213" y="158"/>
                  <a:pt x="214" y="158"/>
                </a:cubicBezTo>
                <a:cubicBezTo>
                  <a:pt x="214" y="158"/>
                  <a:pt x="214" y="158"/>
                  <a:pt x="214" y="159"/>
                </a:cubicBezTo>
                <a:cubicBezTo>
                  <a:pt x="214" y="159"/>
                  <a:pt x="214" y="159"/>
                  <a:pt x="214" y="159"/>
                </a:cubicBezTo>
                <a:close/>
                <a:moveTo>
                  <a:pt x="207" y="158"/>
                </a:moveTo>
                <a:cubicBezTo>
                  <a:pt x="207" y="158"/>
                  <a:pt x="207" y="158"/>
                  <a:pt x="207" y="158"/>
                </a:cubicBezTo>
                <a:cubicBezTo>
                  <a:pt x="206" y="158"/>
                  <a:pt x="205" y="158"/>
                  <a:pt x="204" y="158"/>
                </a:cubicBezTo>
                <a:cubicBezTo>
                  <a:pt x="204" y="158"/>
                  <a:pt x="204" y="158"/>
                  <a:pt x="204" y="158"/>
                </a:cubicBezTo>
                <a:cubicBezTo>
                  <a:pt x="204" y="158"/>
                  <a:pt x="204" y="157"/>
                  <a:pt x="204" y="156"/>
                </a:cubicBezTo>
                <a:cubicBezTo>
                  <a:pt x="205" y="156"/>
                  <a:pt x="206" y="157"/>
                  <a:pt x="207" y="157"/>
                </a:cubicBezTo>
                <a:cubicBezTo>
                  <a:pt x="207" y="157"/>
                  <a:pt x="207" y="157"/>
                  <a:pt x="207" y="158"/>
                </a:cubicBezTo>
                <a:close/>
                <a:moveTo>
                  <a:pt x="201" y="158"/>
                </a:moveTo>
                <a:cubicBezTo>
                  <a:pt x="201" y="158"/>
                  <a:pt x="201" y="158"/>
                  <a:pt x="200" y="158"/>
                </a:cubicBezTo>
                <a:cubicBezTo>
                  <a:pt x="200" y="158"/>
                  <a:pt x="199" y="158"/>
                  <a:pt x="198" y="158"/>
                </a:cubicBezTo>
                <a:cubicBezTo>
                  <a:pt x="198" y="157"/>
                  <a:pt x="198" y="157"/>
                  <a:pt x="198" y="156"/>
                </a:cubicBezTo>
                <a:cubicBezTo>
                  <a:pt x="199" y="156"/>
                  <a:pt x="200" y="156"/>
                  <a:pt x="201" y="156"/>
                </a:cubicBezTo>
                <a:cubicBezTo>
                  <a:pt x="201" y="157"/>
                  <a:pt x="201" y="157"/>
                  <a:pt x="201" y="158"/>
                </a:cubicBezTo>
                <a:close/>
                <a:moveTo>
                  <a:pt x="196" y="158"/>
                </a:moveTo>
                <a:cubicBezTo>
                  <a:pt x="195" y="158"/>
                  <a:pt x="194" y="158"/>
                  <a:pt x="193" y="158"/>
                </a:cubicBezTo>
                <a:cubicBezTo>
                  <a:pt x="193" y="158"/>
                  <a:pt x="193" y="157"/>
                  <a:pt x="193" y="156"/>
                </a:cubicBezTo>
                <a:cubicBezTo>
                  <a:pt x="194" y="156"/>
                  <a:pt x="195" y="156"/>
                  <a:pt x="196" y="156"/>
                </a:cubicBezTo>
                <a:cubicBezTo>
                  <a:pt x="196" y="157"/>
                  <a:pt x="196" y="157"/>
                  <a:pt x="196" y="158"/>
                </a:cubicBezTo>
                <a:close/>
                <a:moveTo>
                  <a:pt x="190" y="156"/>
                </a:moveTo>
                <a:cubicBezTo>
                  <a:pt x="190" y="157"/>
                  <a:pt x="190" y="158"/>
                  <a:pt x="190" y="158"/>
                </a:cubicBezTo>
                <a:cubicBezTo>
                  <a:pt x="190" y="158"/>
                  <a:pt x="189" y="159"/>
                  <a:pt x="188" y="159"/>
                </a:cubicBezTo>
                <a:cubicBezTo>
                  <a:pt x="189" y="158"/>
                  <a:pt x="189" y="157"/>
                  <a:pt x="189" y="156"/>
                </a:cubicBezTo>
                <a:cubicBezTo>
                  <a:pt x="189" y="156"/>
                  <a:pt x="189" y="156"/>
                  <a:pt x="190" y="156"/>
                </a:cubicBezTo>
                <a:close/>
                <a:moveTo>
                  <a:pt x="186" y="159"/>
                </a:moveTo>
                <a:cubicBezTo>
                  <a:pt x="184" y="159"/>
                  <a:pt x="183" y="159"/>
                  <a:pt x="182" y="159"/>
                </a:cubicBezTo>
                <a:cubicBezTo>
                  <a:pt x="182" y="158"/>
                  <a:pt x="182" y="158"/>
                  <a:pt x="182" y="157"/>
                </a:cubicBezTo>
                <a:cubicBezTo>
                  <a:pt x="183" y="157"/>
                  <a:pt x="185" y="157"/>
                  <a:pt x="186" y="157"/>
                </a:cubicBezTo>
                <a:cubicBezTo>
                  <a:pt x="186" y="157"/>
                  <a:pt x="186" y="158"/>
                  <a:pt x="186" y="159"/>
                </a:cubicBezTo>
                <a:close/>
                <a:moveTo>
                  <a:pt x="179" y="159"/>
                </a:moveTo>
                <a:cubicBezTo>
                  <a:pt x="179" y="159"/>
                  <a:pt x="179" y="159"/>
                  <a:pt x="179" y="160"/>
                </a:cubicBezTo>
                <a:cubicBezTo>
                  <a:pt x="178" y="160"/>
                  <a:pt x="177" y="160"/>
                  <a:pt x="176" y="160"/>
                </a:cubicBezTo>
                <a:cubicBezTo>
                  <a:pt x="176" y="159"/>
                  <a:pt x="176" y="159"/>
                  <a:pt x="176" y="158"/>
                </a:cubicBezTo>
                <a:cubicBezTo>
                  <a:pt x="176" y="158"/>
                  <a:pt x="176" y="158"/>
                  <a:pt x="176" y="158"/>
                </a:cubicBezTo>
                <a:cubicBezTo>
                  <a:pt x="177" y="158"/>
                  <a:pt x="178" y="157"/>
                  <a:pt x="179" y="157"/>
                </a:cubicBezTo>
                <a:cubicBezTo>
                  <a:pt x="179" y="158"/>
                  <a:pt x="179" y="159"/>
                  <a:pt x="179" y="159"/>
                </a:cubicBezTo>
                <a:close/>
                <a:moveTo>
                  <a:pt x="163" y="313"/>
                </a:moveTo>
                <a:cubicBezTo>
                  <a:pt x="163" y="313"/>
                  <a:pt x="164" y="312"/>
                  <a:pt x="164" y="312"/>
                </a:cubicBezTo>
                <a:cubicBezTo>
                  <a:pt x="164" y="313"/>
                  <a:pt x="164" y="313"/>
                  <a:pt x="164" y="314"/>
                </a:cubicBezTo>
                <a:cubicBezTo>
                  <a:pt x="162" y="315"/>
                  <a:pt x="159" y="316"/>
                  <a:pt x="163" y="313"/>
                </a:cubicBezTo>
                <a:close/>
                <a:moveTo>
                  <a:pt x="154" y="313"/>
                </a:moveTo>
                <a:cubicBezTo>
                  <a:pt x="153" y="314"/>
                  <a:pt x="151" y="314"/>
                  <a:pt x="149" y="315"/>
                </a:cubicBezTo>
                <a:cubicBezTo>
                  <a:pt x="154" y="310"/>
                  <a:pt x="161" y="307"/>
                  <a:pt x="166" y="302"/>
                </a:cubicBezTo>
                <a:cubicBezTo>
                  <a:pt x="165" y="303"/>
                  <a:pt x="165" y="304"/>
                  <a:pt x="165" y="305"/>
                </a:cubicBezTo>
                <a:cubicBezTo>
                  <a:pt x="163" y="307"/>
                  <a:pt x="160" y="309"/>
                  <a:pt x="157" y="310"/>
                </a:cubicBezTo>
                <a:cubicBezTo>
                  <a:pt x="157" y="310"/>
                  <a:pt x="154" y="312"/>
                  <a:pt x="154" y="313"/>
                </a:cubicBezTo>
                <a:close/>
                <a:moveTo>
                  <a:pt x="165" y="307"/>
                </a:moveTo>
                <a:cubicBezTo>
                  <a:pt x="165" y="308"/>
                  <a:pt x="165" y="309"/>
                  <a:pt x="165" y="310"/>
                </a:cubicBezTo>
                <a:cubicBezTo>
                  <a:pt x="164" y="310"/>
                  <a:pt x="163" y="311"/>
                  <a:pt x="162" y="311"/>
                </a:cubicBezTo>
                <a:cubicBezTo>
                  <a:pt x="161" y="312"/>
                  <a:pt x="160" y="312"/>
                  <a:pt x="159" y="313"/>
                </a:cubicBezTo>
                <a:cubicBezTo>
                  <a:pt x="159" y="313"/>
                  <a:pt x="155" y="316"/>
                  <a:pt x="157" y="314"/>
                </a:cubicBezTo>
                <a:cubicBezTo>
                  <a:pt x="159" y="311"/>
                  <a:pt x="162" y="309"/>
                  <a:pt x="165" y="307"/>
                </a:cubicBezTo>
                <a:close/>
                <a:moveTo>
                  <a:pt x="166" y="301"/>
                </a:moveTo>
                <a:cubicBezTo>
                  <a:pt x="166" y="301"/>
                  <a:pt x="166" y="301"/>
                  <a:pt x="166" y="301"/>
                </a:cubicBezTo>
                <a:cubicBezTo>
                  <a:pt x="162" y="304"/>
                  <a:pt x="157" y="306"/>
                  <a:pt x="153" y="309"/>
                </a:cubicBezTo>
                <a:cubicBezTo>
                  <a:pt x="151" y="310"/>
                  <a:pt x="149" y="312"/>
                  <a:pt x="147" y="314"/>
                </a:cubicBezTo>
                <a:cubicBezTo>
                  <a:pt x="146" y="314"/>
                  <a:pt x="144" y="315"/>
                  <a:pt x="143" y="316"/>
                </a:cubicBezTo>
                <a:cubicBezTo>
                  <a:pt x="143" y="316"/>
                  <a:pt x="143" y="316"/>
                  <a:pt x="143" y="316"/>
                </a:cubicBezTo>
                <a:cubicBezTo>
                  <a:pt x="143" y="316"/>
                  <a:pt x="144" y="316"/>
                  <a:pt x="144" y="315"/>
                </a:cubicBezTo>
                <a:cubicBezTo>
                  <a:pt x="151" y="309"/>
                  <a:pt x="160" y="305"/>
                  <a:pt x="166" y="298"/>
                </a:cubicBezTo>
                <a:cubicBezTo>
                  <a:pt x="166" y="299"/>
                  <a:pt x="166" y="300"/>
                  <a:pt x="166" y="301"/>
                </a:cubicBezTo>
                <a:close/>
                <a:moveTo>
                  <a:pt x="166" y="296"/>
                </a:moveTo>
                <a:cubicBezTo>
                  <a:pt x="162" y="299"/>
                  <a:pt x="157" y="303"/>
                  <a:pt x="152" y="306"/>
                </a:cubicBezTo>
                <a:cubicBezTo>
                  <a:pt x="149" y="307"/>
                  <a:pt x="147" y="309"/>
                  <a:pt x="144" y="310"/>
                </a:cubicBezTo>
                <a:cubicBezTo>
                  <a:pt x="143" y="311"/>
                  <a:pt x="142" y="312"/>
                  <a:pt x="141" y="313"/>
                </a:cubicBezTo>
                <a:cubicBezTo>
                  <a:pt x="149" y="306"/>
                  <a:pt x="159" y="301"/>
                  <a:pt x="167" y="294"/>
                </a:cubicBezTo>
                <a:cubicBezTo>
                  <a:pt x="167" y="293"/>
                  <a:pt x="167" y="293"/>
                  <a:pt x="167" y="293"/>
                </a:cubicBezTo>
                <a:cubicBezTo>
                  <a:pt x="167" y="294"/>
                  <a:pt x="167" y="295"/>
                  <a:pt x="166" y="296"/>
                </a:cubicBezTo>
                <a:close/>
                <a:moveTo>
                  <a:pt x="167" y="293"/>
                </a:moveTo>
                <a:cubicBezTo>
                  <a:pt x="167" y="293"/>
                  <a:pt x="167" y="293"/>
                  <a:pt x="166" y="293"/>
                </a:cubicBezTo>
                <a:cubicBezTo>
                  <a:pt x="160" y="296"/>
                  <a:pt x="154" y="301"/>
                  <a:pt x="147" y="304"/>
                </a:cubicBezTo>
                <a:cubicBezTo>
                  <a:pt x="144" y="306"/>
                  <a:pt x="141" y="308"/>
                  <a:pt x="139" y="310"/>
                </a:cubicBezTo>
                <a:cubicBezTo>
                  <a:pt x="138" y="311"/>
                  <a:pt x="137" y="312"/>
                  <a:pt x="135" y="313"/>
                </a:cubicBezTo>
                <a:cubicBezTo>
                  <a:pt x="134" y="313"/>
                  <a:pt x="131" y="316"/>
                  <a:pt x="134" y="313"/>
                </a:cubicBezTo>
                <a:cubicBezTo>
                  <a:pt x="141" y="307"/>
                  <a:pt x="148" y="303"/>
                  <a:pt x="155" y="298"/>
                </a:cubicBezTo>
                <a:cubicBezTo>
                  <a:pt x="159" y="295"/>
                  <a:pt x="164" y="293"/>
                  <a:pt x="167" y="290"/>
                </a:cubicBezTo>
                <a:cubicBezTo>
                  <a:pt x="167" y="291"/>
                  <a:pt x="167" y="292"/>
                  <a:pt x="167" y="293"/>
                </a:cubicBezTo>
                <a:close/>
                <a:moveTo>
                  <a:pt x="163" y="293"/>
                </a:moveTo>
                <a:cubicBezTo>
                  <a:pt x="164" y="292"/>
                  <a:pt x="165" y="291"/>
                  <a:pt x="166" y="290"/>
                </a:cubicBezTo>
                <a:cubicBezTo>
                  <a:pt x="165" y="291"/>
                  <a:pt x="163" y="292"/>
                  <a:pt x="164" y="292"/>
                </a:cubicBezTo>
                <a:cubicBezTo>
                  <a:pt x="164" y="292"/>
                  <a:pt x="163" y="292"/>
                  <a:pt x="163" y="293"/>
                </a:cubicBezTo>
                <a:close/>
                <a:moveTo>
                  <a:pt x="168" y="288"/>
                </a:moveTo>
                <a:cubicBezTo>
                  <a:pt x="161" y="293"/>
                  <a:pt x="154" y="297"/>
                  <a:pt x="147" y="301"/>
                </a:cubicBezTo>
                <a:cubicBezTo>
                  <a:pt x="144" y="303"/>
                  <a:pt x="140" y="305"/>
                  <a:pt x="137" y="307"/>
                </a:cubicBezTo>
                <a:cubicBezTo>
                  <a:pt x="137" y="307"/>
                  <a:pt x="136" y="308"/>
                  <a:pt x="136" y="308"/>
                </a:cubicBezTo>
                <a:cubicBezTo>
                  <a:pt x="141" y="304"/>
                  <a:pt x="146" y="300"/>
                  <a:pt x="151" y="297"/>
                </a:cubicBezTo>
                <a:cubicBezTo>
                  <a:pt x="157" y="293"/>
                  <a:pt x="163" y="290"/>
                  <a:pt x="168" y="285"/>
                </a:cubicBezTo>
                <a:cubicBezTo>
                  <a:pt x="168" y="286"/>
                  <a:pt x="168" y="287"/>
                  <a:pt x="168" y="288"/>
                </a:cubicBezTo>
                <a:close/>
                <a:moveTo>
                  <a:pt x="168" y="284"/>
                </a:moveTo>
                <a:cubicBezTo>
                  <a:pt x="161" y="289"/>
                  <a:pt x="154" y="293"/>
                  <a:pt x="147" y="297"/>
                </a:cubicBezTo>
                <a:cubicBezTo>
                  <a:pt x="141" y="300"/>
                  <a:pt x="136" y="304"/>
                  <a:pt x="131" y="308"/>
                </a:cubicBezTo>
                <a:cubicBezTo>
                  <a:pt x="132" y="307"/>
                  <a:pt x="133" y="306"/>
                  <a:pt x="133" y="306"/>
                </a:cubicBezTo>
                <a:cubicBezTo>
                  <a:pt x="138" y="302"/>
                  <a:pt x="143" y="298"/>
                  <a:pt x="148" y="295"/>
                </a:cubicBezTo>
                <a:cubicBezTo>
                  <a:pt x="155" y="290"/>
                  <a:pt x="163" y="286"/>
                  <a:pt x="168" y="280"/>
                </a:cubicBezTo>
                <a:cubicBezTo>
                  <a:pt x="168" y="281"/>
                  <a:pt x="168" y="283"/>
                  <a:pt x="168" y="284"/>
                </a:cubicBezTo>
                <a:close/>
                <a:moveTo>
                  <a:pt x="169" y="277"/>
                </a:moveTo>
                <a:cubicBezTo>
                  <a:pt x="169" y="278"/>
                  <a:pt x="169" y="278"/>
                  <a:pt x="169" y="279"/>
                </a:cubicBezTo>
                <a:cubicBezTo>
                  <a:pt x="161" y="285"/>
                  <a:pt x="152" y="290"/>
                  <a:pt x="144" y="295"/>
                </a:cubicBezTo>
                <a:cubicBezTo>
                  <a:pt x="138" y="299"/>
                  <a:pt x="132" y="302"/>
                  <a:pt x="127" y="306"/>
                </a:cubicBezTo>
                <a:cubicBezTo>
                  <a:pt x="128" y="305"/>
                  <a:pt x="128" y="305"/>
                  <a:pt x="129" y="304"/>
                </a:cubicBezTo>
                <a:cubicBezTo>
                  <a:pt x="134" y="301"/>
                  <a:pt x="139" y="297"/>
                  <a:pt x="144" y="294"/>
                </a:cubicBezTo>
                <a:cubicBezTo>
                  <a:pt x="152" y="288"/>
                  <a:pt x="161" y="283"/>
                  <a:pt x="169" y="276"/>
                </a:cubicBezTo>
                <a:cubicBezTo>
                  <a:pt x="169" y="276"/>
                  <a:pt x="169" y="277"/>
                  <a:pt x="169" y="277"/>
                </a:cubicBezTo>
                <a:close/>
                <a:moveTo>
                  <a:pt x="169" y="275"/>
                </a:moveTo>
                <a:cubicBezTo>
                  <a:pt x="159" y="282"/>
                  <a:pt x="148" y="289"/>
                  <a:pt x="137" y="295"/>
                </a:cubicBezTo>
                <a:cubicBezTo>
                  <a:pt x="134" y="297"/>
                  <a:pt x="131" y="299"/>
                  <a:pt x="128" y="300"/>
                </a:cubicBezTo>
                <a:cubicBezTo>
                  <a:pt x="133" y="297"/>
                  <a:pt x="139" y="293"/>
                  <a:pt x="145" y="289"/>
                </a:cubicBezTo>
                <a:cubicBezTo>
                  <a:pt x="149" y="286"/>
                  <a:pt x="154" y="283"/>
                  <a:pt x="158" y="280"/>
                </a:cubicBezTo>
                <a:cubicBezTo>
                  <a:pt x="162" y="277"/>
                  <a:pt x="166" y="274"/>
                  <a:pt x="169" y="271"/>
                </a:cubicBezTo>
                <a:cubicBezTo>
                  <a:pt x="169" y="272"/>
                  <a:pt x="169" y="273"/>
                  <a:pt x="169" y="275"/>
                </a:cubicBezTo>
                <a:close/>
                <a:moveTo>
                  <a:pt x="169" y="269"/>
                </a:moveTo>
                <a:cubicBezTo>
                  <a:pt x="160" y="279"/>
                  <a:pt x="147" y="284"/>
                  <a:pt x="136" y="291"/>
                </a:cubicBezTo>
                <a:cubicBezTo>
                  <a:pt x="131" y="294"/>
                  <a:pt x="125" y="298"/>
                  <a:pt x="120" y="301"/>
                </a:cubicBezTo>
                <a:cubicBezTo>
                  <a:pt x="123" y="298"/>
                  <a:pt x="127" y="296"/>
                  <a:pt x="130" y="294"/>
                </a:cubicBezTo>
                <a:cubicBezTo>
                  <a:pt x="135" y="290"/>
                  <a:pt x="141" y="286"/>
                  <a:pt x="146" y="283"/>
                </a:cubicBezTo>
                <a:cubicBezTo>
                  <a:pt x="154" y="278"/>
                  <a:pt x="164" y="272"/>
                  <a:pt x="169" y="265"/>
                </a:cubicBezTo>
                <a:cubicBezTo>
                  <a:pt x="169" y="266"/>
                  <a:pt x="169" y="268"/>
                  <a:pt x="169" y="269"/>
                </a:cubicBezTo>
                <a:close/>
                <a:moveTo>
                  <a:pt x="169" y="263"/>
                </a:moveTo>
                <a:cubicBezTo>
                  <a:pt x="161" y="269"/>
                  <a:pt x="154" y="275"/>
                  <a:pt x="146" y="281"/>
                </a:cubicBezTo>
                <a:cubicBezTo>
                  <a:pt x="137" y="287"/>
                  <a:pt x="127" y="292"/>
                  <a:pt x="118" y="297"/>
                </a:cubicBezTo>
                <a:cubicBezTo>
                  <a:pt x="114" y="300"/>
                  <a:pt x="109" y="303"/>
                  <a:pt x="105" y="305"/>
                </a:cubicBezTo>
                <a:cubicBezTo>
                  <a:pt x="104" y="306"/>
                  <a:pt x="103" y="306"/>
                  <a:pt x="102" y="306"/>
                </a:cubicBezTo>
                <a:cubicBezTo>
                  <a:pt x="102" y="306"/>
                  <a:pt x="102" y="306"/>
                  <a:pt x="102" y="306"/>
                </a:cubicBezTo>
                <a:cubicBezTo>
                  <a:pt x="108" y="304"/>
                  <a:pt x="112" y="300"/>
                  <a:pt x="117" y="296"/>
                </a:cubicBezTo>
                <a:cubicBezTo>
                  <a:pt x="125" y="291"/>
                  <a:pt x="132" y="286"/>
                  <a:pt x="139" y="281"/>
                </a:cubicBezTo>
                <a:cubicBezTo>
                  <a:pt x="146" y="277"/>
                  <a:pt x="152" y="272"/>
                  <a:pt x="159" y="267"/>
                </a:cubicBezTo>
                <a:cubicBezTo>
                  <a:pt x="162" y="265"/>
                  <a:pt x="168" y="262"/>
                  <a:pt x="170" y="258"/>
                </a:cubicBezTo>
                <a:cubicBezTo>
                  <a:pt x="170" y="260"/>
                  <a:pt x="170" y="261"/>
                  <a:pt x="169" y="263"/>
                </a:cubicBezTo>
                <a:close/>
                <a:moveTo>
                  <a:pt x="104" y="305"/>
                </a:moveTo>
                <a:cubicBezTo>
                  <a:pt x="104" y="304"/>
                  <a:pt x="104" y="304"/>
                  <a:pt x="104" y="304"/>
                </a:cubicBezTo>
                <a:cubicBezTo>
                  <a:pt x="106" y="302"/>
                  <a:pt x="108" y="301"/>
                  <a:pt x="110" y="299"/>
                </a:cubicBezTo>
                <a:cubicBezTo>
                  <a:pt x="119" y="292"/>
                  <a:pt x="129" y="286"/>
                  <a:pt x="138" y="279"/>
                </a:cubicBezTo>
                <a:cubicBezTo>
                  <a:pt x="146" y="274"/>
                  <a:pt x="154" y="268"/>
                  <a:pt x="162" y="262"/>
                </a:cubicBezTo>
                <a:cubicBezTo>
                  <a:pt x="164" y="261"/>
                  <a:pt x="165" y="260"/>
                  <a:pt x="166" y="259"/>
                </a:cubicBezTo>
                <a:cubicBezTo>
                  <a:pt x="167" y="258"/>
                  <a:pt x="168" y="257"/>
                  <a:pt x="169" y="257"/>
                </a:cubicBezTo>
                <a:cubicBezTo>
                  <a:pt x="169" y="257"/>
                  <a:pt x="169" y="257"/>
                  <a:pt x="169" y="258"/>
                </a:cubicBezTo>
                <a:cubicBezTo>
                  <a:pt x="168" y="259"/>
                  <a:pt x="167" y="260"/>
                  <a:pt x="166" y="261"/>
                </a:cubicBezTo>
                <a:cubicBezTo>
                  <a:pt x="162" y="264"/>
                  <a:pt x="158" y="267"/>
                  <a:pt x="154" y="270"/>
                </a:cubicBezTo>
                <a:cubicBezTo>
                  <a:pt x="145" y="277"/>
                  <a:pt x="136" y="283"/>
                  <a:pt x="126" y="289"/>
                </a:cubicBezTo>
                <a:cubicBezTo>
                  <a:pt x="119" y="294"/>
                  <a:pt x="112" y="301"/>
                  <a:pt x="104" y="305"/>
                </a:cubicBezTo>
                <a:close/>
                <a:moveTo>
                  <a:pt x="98" y="305"/>
                </a:moveTo>
                <a:cubicBezTo>
                  <a:pt x="99" y="305"/>
                  <a:pt x="99" y="304"/>
                  <a:pt x="99" y="304"/>
                </a:cubicBezTo>
                <a:cubicBezTo>
                  <a:pt x="111" y="292"/>
                  <a:pt x="125" y="283"/>
                  <a:pt x="137" y="273"/>
                </a:cubicBezTo>
                <a:cubicBezTo>
                  <a:pt x="144" y="268"/>
                  <a:pt x="150" y="263"/>
                  <a:pt x="157" y="257"/>
                </a:cubicBezTo>
                <a:cubicBezTo>
                  <a:pt x="162" y="253"/>
                  <a:pt x="167" y="249"/>
                  <a:pt x="171" y="244"/>
                </a:cubicBezTo>
                <a:cubicBezTo>
                  <a:pt x="170" y="246"/>
                  <a:pt x="170" y="247"/>
                  <a:pt x="170" y="249"/>
                </a:cubicBezTo>
                <a:cubicBezTo>
                  <a:pt x="165" y="253"/>
                  <a:pt x="160" y="256"/>
                  <a:pt x="155" y="260"/>
                </a:cubicBezTo>
                <a:cubicBezTo>
                  <a:pt x="148" y="266"/>
                  <a:pt x="143" y="271"/>
                  <a:pt x="136" y="276"/>
                </a:cubicBezTo>
                <a:cubicBezTo>
                  <a:pt x="129" y="282"/>
                  <a:pt x="122" y="287"/>
                  <a:pt x="115" y="293"/>
                </a:cubicBezTo>
                <a:cubicBezTo>
                  <a:pt x="112" y="295"/>
                  <a:pt x="108" y="298"/>
                  <a:pt x="105" y="301"/>
                </a:cubicBezTo>
                <a:cubicBezTo>
                  <a:pt x="103" y="302"/>
                  <a:pt x="102" y="303"/>
                  <a:pt x="101" y="304"/>
                </a:cubicBezTo>
                <a:cubicBezTo>
                  <a:pt x="100" y="304"/>
                  <a:pt x="99" y="305"/>
                  <a:pt x="99" y="305"/>
                </a:cubicBezTo>
                <a:cubicBezTo>
                  <a:pt x="99" y="305"/>
                  <a:pt x="98" y="305"/>
                  <a:pt x="98" y="305"/>
                </a:cubicBezTo>
                <a:close/>
                <a:moveTo>
                  <a:pt x="98" y="268"/>
                </a:moveTo>
                <a:cubicBezTo>
                  <a:pt x="100" y="266"/>
                  <a:pt x="103" y="263"/>
                  <a:pt x="105" y="261"/>
                </a:cubicBezTo>
                <a:cubicBezTo>
                  <a:pt x="111" y="256"/>
                  <a:pt x="118" y="251"/>
                  <a:pt x="124" y="247"/>
                </a:cubicBezTo>
                <a:cubicBezTo>
                  <a:pt x="133" y="241"/>
                  <a:pt x="142" y="235"/>
                  <a:pt x="151" y="229"/>
                </a:cubicBezTo>
                <a:cubicBezTo>
                  <a:pt x="155" y="226"/>
                  <a:pt x="158" y="223"/>
                  <a:pt x="161" y="220"/>
                </a:cubicBezTo>
                <a:cubicBezTo>
                  <a:pt x="164" y="218"/>
                  <a:pt x="166" y="216"/>
                  <a:pt x="168" y="214"/>
                </a:cubicBezTo>
                <a:cubicBezTo>
                  <a:pt x="169" y="214"/>
                  <a:pt x="169" y="213"/>
                  <a:pt x="170" y="212"/>
                </a:cubicBezTo>
                <a:cubicBezTo>
                  <a:pt x="170" y="212"/>
                  <a:pt x="171" y="212"/>
                  <a:pt x="171" y="212"/>
                </a:cubicBezTo>
                <a:cubicBezTo>
                  <a:pt x="172" y="211"/>
                  <a:pt x="172" y="211"/>
                  <a:pt x="173" y="210"/>
                </a:cubicBezTo>
                <a:cubicBezTo>
                  <a:pt x="173" y="211"/>
                  <a:pt x="173" y="213"/>
                  <a:pt x="173" y="214"/>
                </a:cubicBezTo>
                <a:cubicBezTo>
                  <a:pt x="171" y="215"/>
                  <a:pt x="170" y="217"/>
                  <a:pt x="168" y="218"/>
                </a:cubicBezTo>
                <a:cubicBezTo>
                  <a:pt x="165" y="221"/>
                  <a:pt x="161" y="223"/>
                  <a:pt x="158" y="226"/>
                </a:cubicBezTo>
                <a:cubicBezTo>
                  <a:pt x="156" y="227"/>
                  <a:pt x="155" y="228"/>
                  <a:pt x="154" y="229"/>
                </a:cubicBezTo>
                <a:cubicBezTo>
                  <a:pt x="145" y="235"/>
                  <a:pt x="136" y="241"/>
                  <a:pt x="127" y="247"/>
                </a:cubicBezTo>
                <a:cubicBezTo>
                  <a:pt x="116" y="254"/>
                  <a:pt x="105" y="262"/>
                  <a:pt x="95" y="271"/>
                </a:cubicBezTo>
                <a:cubicBezTo>
                  <a:pt x="90" y="276"/>
                  <a:pt x="97" y="269"/>
                  <a:pt x="98" y="268"/>
                </a:cubicBezTo>
                <a:close/>
                <a:moveTo>
                  <a:pt x="93" y="272"/>
                </a:moveTo>
                <a:cubicBezTo>
                  <a:pt x="93" y="271"/>
                  <a:pt x="93" y="269"/>
                  <a:pt x="93" y="267"/>
                </a:cubicBezTo>
                <a:cubicBezTo>
                  <a:pt x="95" y="266"/>
                  <a:pt x="97" y="264"/>
                  <a:pt x="99" y="263"/>
                </a:cubicBezTo>
                <a:cubicBezTo>
                  <a:pt x="103" y="261"/>
                  <a:pt x="106" y="258"/>
                  <a:pt x="109" y="256"/>
                </a:cubicBezTo>
                <a:cubicBezTo>
                  <a:pt x="116" y="251"/>
                  <a:pt x="123" y="246"/>
                  <a:pt x="130" y="241"/>
                </a:cubicBezTo>
                <a:cubicBezTo>
                  <a:pt x="142" y="234"/>
                  <a:pt x="152" y="225"/>
                  <a:pt x="163" y="217"/>
                </a:cubicBezTo>
                <a:cubicBezTo>
                  <a:pt x="161" y="219"/>
                  <a:pt x="159" y="222"/>
                  <a:pt x="156" y="224"/>
                </a:cubicBezTo>
                <a:cubicBezTo>
                  <a:pt x="148" y="230"/>
                  <a:pt x="139" y="236"/>
                  <a:pt x="131" y="241"/>
                </a:cubicBezTo>
                <a:cubicBezTo>
                  <a:pt x="118" y="250"/>
                  <a:pt x="104" y="260"/>
                  <a:pt x="93" y="272"/>
                </a:cubicBezTo>
                <a:close/>
                <a:moveTo>
                  <a:pt x="173" y="215"/>
                </a:moveTo>
                <a:cubicBezTo>
                  <a:pt x="173" y="215"/>
                  <a:pt x="173" y="215"/>
                  <a:pt x="172" y="215"/>
                </a:cubicBezTo>
                <a:cubicBezTo>
                  <a:pt x="173" y="215"/>
                  <a:pt x="173" y="215"/>
                  <a:pt x="173" y="215"/>
                </a:cubicBezTo>
                <a:close/>
                <a:moveTo>
                  <a:pt x="158" y="227"/>
                </a:moveTo>
                <a:cubicBezTo>
                  <a:pt x="163" y="224"/>
                  <a:pt x="168" y="220"/>
                  <a:pt x="173" y="216"/>
                </a:cubicBezTo>
                <a:cubicBezTo>
                  <a:pt x="173" y="216"/>
                  <a:pt x="173" y="217"/>
                  <a:pt x="173" y="217"/>
                </a:cubicBezTo>
                <a:cubicBezTo>
                  <a:pt x="161" y="225"/>
                  <a:pt x="151" y="234"/>
                  <a:pt x="140" y="242"/>
                </a:cubicBezTo>
                <a:cubicBezTo>
                  <a:pt x="127" y="250"/>
                  <a:pt x="116" y="259"/>
                  <a:pt x="104" y="268"/>
                </a:cubicBezTo>
                <a:cubicBezTo>
                  <a:pt x="102" y="270"/>
                  <a:pt x="99" y="272"/>
                  <a:pt x="97" y="275"/>
                </a:cubicBezTo>
                <a:cubicBezTo>
                  <a:pt x="97" y="274"/>
                  <a:pt x="92" y="279"/>
                  <a:pt x="95" y="275"/>
                </a:cubicBezTo>
                <a:cubicBezTo>
                  <a:pt x="96" y="274"/>
                  <a:pt x="97" y="273"/>
                  <a:pt x="99" y="272"/>
                </a:cubicBezTo>
                <a:cubicBezTo>
                  <a:pt x="104" y="266"/>
                  <a:pt x="110" y="261"/>
                  <a:pt x="117" y="256"/>
                </a:cubicBezTo>
                <a:cubicBezTo>
                  <a:pt x="128" y="248"/>
                  <a:pt x="141" y="240"/>
                  <a:pt x="152" y="231"/>
                </a:cubicBezTo>
                <a:cubicBezTo>
                  <a:pt x="154" y="230"/>
                  <a:pt x="156" y="228"/>
                  <a:pt x="158" y="227"/>
                </a:cubicBezTo>
                <a:close/>
                <a:moveTo>
                  <a:pt x="95" y="300"/>
                </a:moveTo>
                <a:cubicBezTo>
                  <a:pt x="95" y="298"/>
                  <a:pt x="95" y="297"/>
                  <a:pt x="95" y="295"/>
                </a:cubicBezTo>
                <a:cubicBezTo>
                  <a:pt x="97" y="294"/>
                  <a:pt x="99" y="292"/>
                  <a:pt x="101" y="290"/>
                </a:cubicBezTo>
                <a:cubicBezTo>
                  <a:pt x="104" y="287"/>
                  <a:pt x="107" y="284"/>
                  <a:pt x="111" y="282"/>
                </a:cubicBezTo>
                <a:cubicBezTo>
                  <a:pt x="118" y="275"/>
                  <a:pt x="125" y="269"/>
                  <a:pt x="132" y="263"/>
                </a:cubicBezTo>
                <a:cubicBezTo>
                  <a:pt x="139" y="258"/>
                  <a:pt x="147" y="253"/>
                  <a:pt x="154" y="248"/>
                </a:cubicBezTo>
                <a:cubicBezTo>
                  <a:pt x="157" y="245"/>
                  <a:pt x="160" y="243"/>
                  <a:pt x="164" y="240"/>
                </a:cubicBezTo>
                <a:cubicBezTo>
                  <a:pt x="160" y="244"/>
                  <a:pt x="155" y="248"/>
                  <a:pt x="151" y="251"/>
                </a:cubicBezTo>
                <a:cubicBezTo>
                  <a:pt x="144" y="257"/>
                  <a:pt x="137" y="263"/>
                  <a:pt x="130" y="268"/>
                </a:cubicBezTo>
                <a:cubicBezTo>
                  <a:pt x="123" y="274"/>
                  <a:pt x="116" y="280"/>
                  <a:pt x="110" y="286"/>
                </a:cubicBezTo>
                <a:cubicBezTo>
                  <a:pt x="105" y="291"/>
                  <a:pt x="99" y="294"/>
                  <a:pt x="95" y="300"/>
                </a:cubicBezTo>
                <a:close/>
                <a:moveTo>
                  <a:pt x="171" y="232"/>
                </a:moveTo>
                <a:cubicBezTo>
                  <a:pt x="171" y="232"/>
                  <a:pt x="171" y="232"/>
                  <a:pt x="171" y="233"/>
                </a:cubicBezTo>
                <a:cubicBezTo>
                  <a:pt x="158" y="244"/>
                  <a:pt x="144" y="254"/>
                  <a:pt x="130" y="264"/>
                </a:cubicBezTo>
                <a:cubicBezTo>
                  <a:pt x="124" y="269"/>
                  <a:pt x="118" y="274"/>
                  <a:pt x="111" y="280"/>
                </a:cubicBezTo>
                <a:cubicBezTo>
                  <a:pt x="108" y="282"/>
                  <a:pt x="105" y="285"/>
                  <a:pt x="102" y="288"/>
                </a:cubicBezTo>
                <a:cubicBezTo>
                  <a:pt x="101" y="289"/>
                  <a:pt x="100" y="290"/>
                  <a:pt x="98" y="292"/>
                </a:cubicBezTo>
                <a:cubicBezTo>
                  <a:pt x="97" y="293"/>
                  <a:pt x="94" y="296"/>
                  <a:pt x="97" y="293"/>
                </a:cubicBezTo>
                <a:cubicBezTo>
                  <a:pt x="109" y="280"/>
                  <a:pt x="122" y="268"/>
                  <a:pt x="136" y="257"/>
                </a:cubicBezTo>
                <a:cubicBezTo>
                  <a:pt x="148" y="247"/>
                  <a:pt x="161" y="238"/>
                  <a:pt x="172" y="226"/>
                </a:cubicBezTo>
                <a:cubicBezTo>
                  <a:pt x="172" y="228"/>
                  <a:pt x="172" y="230"/>
                  <a:pt x="171" y="232"/>
                </a:cubicBezTo>
                <a:close/>
                <a:moveTo>
                  <a:pt x="172" y="224"/>
                </a:moveTo>
                <a:cubicBezTo>
                  <a:pt x="170" y="225"/>
                  <a:pt x="169" y="227"/>
                  <a:pt x="167" y="229"/>
                </a:cubicBezTo>
                <a:cubicBezTo>
                  <a:pt x="165" y="231"/>
                  <a:pt x="162" y="233"/>
                  <a:pt x="159" y="236"/>
                </a:cubicBezTo>
                <a:cubicBezTo>
                  <a:pt x="152" y="242"/>
                  <a:pt x="144" y="247"/>
                  <a:pt x="137" y="252"/>
                </a:cubicBezTo>
                <a:cubicBezTo>
                  <a:pt x="123" y="262"/>
                  <a:pt x="111" y="273"/>
                  <a:pt x="98" y="284"/>
                </a:cubicBezTo>
                <a:cubicBezTo>
                  <a:pt x="97" y="285"/>
                  <a:pt x="93" y="288"/>
                  <a:pt x="96" y="285"/>
                </a:cubicBezTo>
                <a:cubicBezTo>
                  <a:pt x="98" y="284"/>
                  <a:pt x="99" y="282"/>
                  <a:pt x="101" y="280"/>
                </a:cubicBezTo>
                <a:cubicBezTo>
                  <a:pt x="104" y="277"/>
                  <a:pt x="107" y="275"/>
                  <a:pt x="110" y="272"/>
                </a:cubicBezTo>
                <a:cubicBezTo>
                  <a:pt x="117" y="266"/>
                  <a:pt x="125" y="260"/>
                  <a:pt x="132" y="254"/>
                </a:cubicBezTo>
                <a:cubicBezTo>
                  <a:pt x="146" y="244"/>
                  <a:pt x="159" y="234"/>
                  <a:pt x="172" y="222"/>
                </a:cubicBezTo>
                <a:cubicBezTo>
                  <a:pt x="172" y="223"/>
                  <a:pt x="172" y="224"/>
                  <a:pt x="172" y="224"/>
                </a:cubicBezTo>
                <a:close/>
                <a:moveTo>
                  <a:pt x="94" y="283"/>
                </a:moveTo>
                <a:cubicBezTo>
                  <a:pt x="95" y="283"/>
                  <a:pt x="96" y="282"/>
                  <a:pt x="97" y="281"/>
                </a:cubicBezTo>
                <a:cubicBezTo>
                  <a:pt x="100" y="278"/>
                  <a:pt x="103" y="275"/>
                  <a:pt x="106" y="273"/>
                </a:cubicBezTo>
                <a:cubicBezTo>
                  <a:pt x="113" y="266"/>
                  <a:pt x="120" y="261"/>
                  <a:pt x="128" y="255"/>
                </a:cubicBezTo>
                <a:cubicBezTo>
                  <a:pt x="135" y="250"/>
                  <a:pt x="143" y="245"/>
                  <a:pt x="150" y="240"/>
                </a:cubicBezTo>
                <a:cubicBezTo>
                  <a:pt x="144" y="245"/>
                  <a:pt x="138" y="249"/>
                  <a:pt x="132" y="254"/>
                </a:cubicBezTo>
                <a:cubicBezTo>
                  <a:pt x="119" y="264"/>
                  <a:pt x="105" y="274"/>
                  <a:pt x="94" y="286"/>
                </a:cubicBezTo>
                <a:cubicBezTo>
                  <a:pt x="94" y="285"/>
                  <a:pt x="94" y="284"/>
                  <a:pt x="94" y="283"/>
                </a:cubicBezTo>
                <a:close/>
                <a:moveTo>
                  <a:pt x="171" y="222"/>
                </a:moveTo>
                <a:cubicBezTo>
                  <a:pt x="170" y="224"/>
                  <a:pt x="168" y="225"/>
                  <a:pt x="166" y="227"/>
                </a:cubicBezTo>
                <a:cubicBezTo>
                  <a:pt x="165" y="228"/>
                  <a:pt x="163" y="229"/>
                  <a:pt x="162" y="230"/>
                </a:cubicBezTo>
                <a:cubicBezTo>
                  <a:pt x="164" y="229"/>
                  <a:pt x="166" y="227"/>
                  <a:pt x="168" y="225"/>
                </a:cubicBezTo>
                <a:cubicBezTo>
                  <a:pt x="168" y="225"/>
                  <a:pt x="173" y="221"/>
                  <a:pt x="171" y="222"/>
                </a:cubicBezTo>
                <a:close/>
                <a:moveTo>
                  <a:pt x="155" y="235"/>
                </a:moveTo>
                <a:cubicBezTo>
                  <a:pt x="148" y="241"/>
                  <a:pt x="139" y="247"/>
                  <a:pt x="131" y="252"/>
                </a:cubicBezTo>
                <a:cubicBezTo>
                  <a:pt x="124" y="257"/>
                  <a:pt x="117" y="262"/>
                  <a:pt x="111" y="268"/>
                </a:cubicBezTo>
                <a:cubicBezTo>
                  <a:pt x="107" y="271"/>
                  <a:pt x="104" y="274"/>
                  <a:pt x="100" y="277"/>
                </a:cubicBezTo>
                <a:cubicBezTo>
                  <a:pt x="99" y="278"/>
                  <a:pt x="97" y="280"/>
                  <a:pt x="96" y="281"/>
                </a:cubicBezTo>
                <a:cubicBezTo>
                  <a:pt x="94" y="282"/>
                  <a:pt x="94" y="282"/>
                  <a:pt x="95" y="280"/>
                </a:cubicBezTo>
                <a:cubicBezTo>
                  <a:pt x="96" y="279"/>
                  <a:pt x="97" y="278"/>
                  <a:pt x="98" y="277"/>
                </a:cubicBezTo>
                <a:cubicBezTo>
                  <a:pt x="100" y="274"/>
                  <a:pt x="104" y="272"/>
                  <a:pt x="107" y="270"/>
                </a:cubicBezTo>
                <a:cubicBezTo>
                  <a:pt x="110" y="267"/>
                  <a:pt x="113" y="264"/>
                  <a:pt x="117" y="261"/>
                </a:cubicBezTo>
                <a:cubicBezTo>
                  <a:pt x="124" y="254"/>
                  <a:pt x="132" y="249"/>
                  <a:pt x="140" y="244"/>
                </a:cubicBezTo>
                <a:cubicBezTo>
                  <a:pt x="147" y="239"/>
                  <a:pt x="153" y="234"/>
                  <a:pt x="160" y="230"/>
                </a:cubicBezTo>
                <a:cubicBezTo>
                  <a:pt x="162" y="228"/>
                  <a:pt x="164" y="227"/>
                  <a:pt x="166" y="226"/>
                </a:cubicBezTo>
                <a:cubicBezTo>
                  <a:pt x="162" y="229"/>
                  <a:pt x="159" y="232"/>
                  <a:pt x="155" y="235"/>
                </a:cubicBezTo>
                <a:close/>
                <a:moveTo>
                  <a:pt x="173" y="219"/>
                </a:moveTo>
                <a:cubicBezTo>
                  <a:pt x="172" y="219"/>
                  <a:pt x="171" y="220"/>
                  <a:pt x="171" y="221"/>
                </a:cubicBezTo>
                <a:cubicBezTo>
                  <a:pt x="166" y="226"/>
                  <a:pt x="159" y="229"/>
                  <a:pt x="154" y="233"/>
                </a:cubicBezTo>
                <a:cubicBezTo>
                  <a:pt x="154" y="233"/>
                  <a:pt x="154" y="233"/>
                  <a:pt x="155" y="232"/>
                </a:cubicBezTo>
                <a:cubicBezTo>
                  <a:pt x="158" y="230"/>
                  <a:pt x="162" y="227"/>
                  <a:pt x="165" y="224"/>
                </a:cubicBezTo>
                <a:cubicBezTo>
                  <a:pt x="167" y="222"/>
                  <a:pt x="169" y="221"/>
                  <a:pt x="172" y="219"/>
                </a:cubicBezTo>
                <a:cubicBezTo>
                  <a:pt x="172" y="219"/>
                  <a:pt x="172" y="219"/>
                  <a:pt x="173" y="218"/>
                </a:cubicBezTo>
                <a:cubicBezTo>
                  <a:pt x="173" y="219"/>
                  <a:pt x="173" y="219"/>
                  <a:pt x="173" y="219"/>
                </a:cubicBezTo>
                <a:close/>
                <a:moveTo>
                  <a:pt x="99" y="274"/>
                </a:moveTo>
                <a:cubicBezTo>
                  <a:pt x="102" y="271"/>
                  <a:pt x="106" y="268"/>
                  <a:pt x="109" y="265"/>
                </a:cubicBezTo>
                <a:cubicBezTo>
                  <a:pt x="117" y="259"/>
                  <a:pt x="125" y="253"/>
                  <a:pt x="134" y="247"/>
                </a:cubicBezTo>
                <a:cubicBezTo>
                  <a:pt x="138" y="244"/>
                  <a:pt x="143" y="241"/>
                  <a:pt x="148" y="238"/>
                </a:cubicBezTo>
                <a:cubicBezTo>
                  <a:pt x="142" y="242"/>
                  <a:pt x="136" y="246"/>
                  <a:pt x="130" y="250"/>
                </a:cubicBezTo>
                <a:cubicBezTo>
                  <a:pt x="123" y="255"/>
                  <a:pt x="116" y="260"/>
                  <a:pt x="110" y="266"/>
                </a:cubicBezTo>
                <a:cubicBezTo>
                  <a:pt x="104" y="271"/>
                  <a:pt x="99" y="275"/>
                  <a:pt x="94" y="281"/>
                </a:cubicBezTo>
                <a:cubicBezTo>
                  <a:pt x="94" y="280"/>
                  <a:pt x="94" y="279"/>
                  <a:pt x="94" y="278"/>
                </a:cubicBezTo>
                <a:cubicBezTo>
                  <a:pt x="96" y="277"/>
                  <a:pt x="97" y="276"/>
                  <a:pt x="99" y="274"/>
                </a:cubicBezTo>
                <a:close/>
                <a:moveTo>
                  <a:pt x="100" y="284"/>
                </a:moveTo>
                <a:cubicBezTo>
                  <a:pt x="103" y="281"/>
                  <a:pt x="107" y="277"/>
                  <a:pt x="110" y="274"/>
                </a:cubicBezTo>
                <a:cubicBezTo>
                  <a:pt x="118" y="268"/>
                  <a:pt x="125" y="262"/>
                  <a:pt x="133" y="256"/>
                </a:cubicBezTo>
                <a:cubicBezTo>
                  <a:pt x="140" y="251"/>
                  <a:pt x="147" y="246"/>
                  <a:pt x="155" y="240"/>
                </a:cubicBezTo>
                <a:cubicBezTo>
                  <a:pt x="158" y="238"/>
                  <a:pt x="161" y="236"/>
                  <a:pt x="164" y="233"/>
                </a:cubicBezTo>
                <a:cubicBezTo>
                  <a:pt x="167" y="231"/>
                  <a:pt x="169" y="227"/>
                  <a:pt x="172" y="225"/>
                </a:cubicBezTo>
                <a:cubicBezTo>
                  <a:pt x="172" y="225"/>
                  <a:pt x="172" y="225"/>
                  <a:pt x="172" y="225"/>
                </a:cubicBezTo>
                <a:cubicBezTo>
                  <a:pt x="170" y="227"/>
                  <a:pt x="167" y="230"/>
                  <a:pt x="165" y="232"/>
                </a:cubicBezTo>
                <a:cubicBezTo>
                  <a:pt x="162" y="235"/>
                  <a:pt x="159" y="238"/>
                  <a:pt x="155" y="241"/>
                </a:cubicBezTo>
                <a:cubicBezTo>
                  <a:pt x="148" y="247"/>
                  <a:pt x="141" y="252"/>
                  <a:pt x="134" y="257"/>
                </a:cubicBezTo>
                <a:cubicBezTo>
                  <a:pt x="120" y="268"/>
                  <a:pt x="107" y="281"/>
                  <a:pt x="95" y="294"/>
                </a:cubicBezTo>
                <a:cubicBezTo>
                  <a:pt x="95" y="292"/>
                  <a:pt x="94" y="290"/>
                  <a:pt x="94" y="288"/>
                </a:cubicBezTo>
                <a:cubicBezTo>
                  <a:pt x="96" y="287"/>
                  <a:pt x="98" y="285"/>
                  <a:pt x="100" y="284"/>
                </a:cubicBezTo>
                <a:close/>
                <a:moveTo>
                  <a:pt x="96" y="301"/>
                </a:moveTo>
                <a:cubicBezTo>
                  <a:pt x="96" y="301"/>
                  <a:pt x="96" y="301"/>
                  <a:pt x="96" y="301"/>
                </a:cubicBezTo>
                <a:cubicBezTo>
                  <a:pt x="96" y="301"/>
                  <a:pt x="96" y="301"/>
                  <a:pt x="96" y="301"/>
                </a:cubicBezTo>
                <a:cubicBezTo>
                  <a:pt x="96" y="301"/>
                  <a:pt x="96" y="301"/>
                  <a:pt x="96" y="301"/>
                </a:cubicBezTo>
                <a:close/>
                <a:moveTo>
                  <a:pt x="99" y="298"/>
                </a:moveTo>
                <a:cubicBezTo>
                  <a:pt x="103" y="295"/>
                  <a:pt x="107" y="292"/>
                  <a:pt x="111" y="289"/>
                </a:cubicBezTo>
                <a:cubicBezTo>
                  <a:pt x="114" y="286"/>
                  <a:pt x="116" y="284"/>
                  <a:pt x="119" y="282"/>
                </a:cubicBezTo>
                <a:cubicBezTo>
                  <a:pt x="126" y="276"/>
                  <a:pt x="133" y="271"/>
                  <a:pt x="140" y="265"/>
                </a:cubicBezTo>
                <a:cubicBezTo>
                  <a:pt x="148" y="259"/>
                  <a:pt x="154" y="254"/>
                  <a:pt x="162" y="248"/>
                </a:cubicBezTo>
                <a:cubicBezTo>
                  <a:pt x="165" y="245"/>
                  <a:pt x="169" y="242"/>
                  <a:pt x="171" y="238"/>
                </a:cubicBezTo>
                <a:cubicBezTo>
                  <a:pt x="171" y="240"/>
                  <a:pt x="171" y="241"/>
                  <a:pt x="171" y="243"/>
                </a:cubicBezTo>
                <a:cubicBezTo>
                  <a:pt x="157" y="253"/>
                  <a:pt x="144" y="264"/>
                  <a:pt x="131" y="276"/>
                </a:cubicBezTo>
                <a:cubicBezTo>
                  <a:pt x="124" y="282"/>
                  <a:pt x="117" y="288"/>
                  <a:pt x="109" y="293"/>
                </a:cubicBezTo>
                <a:cubicBezTo>
                  <a:pt x="106" y="295"/>
                  <a:pt x="104" y="297"/>
                  <a:pt x="102" y="299"/>
                </a:cubicBezTo>
                <a:cubicBezTo>
                  <a:pt x="100" y="300"/>
                  <a:pt x="98" y="302"/>
                  <a:pt x="96" y="303"/>
                </a:cubicBezTo>
                <a:cubicBezTo>
                  <a:pt x="96" y="303"/>
                  <a:pt x="98" y="300"/>
                  <a:pt x="99" y="298"/>
                </a:cubicBezTo>
                <a:close/>
                <a:moveTo>
                  <a:pt x="123" y="278"/>
                </a:moveTo>
                <a:cubicBezTo>
                  <a:pt x="127" y="275"/>
                  <a:pt x="130" y="272"/>
                  <a:pt x="134" y="268"/>
                </a:cubicBezTo>
                <a:cubicBezTo>
                  <a:pt x="141" y="262"/>
                  <a:pt x="147" y="256"/>
                  <a:pt x="155" y="250"/>
                </a:cubicBezTo>
                <a:cubicBezTo>
                  <a:pt x="158" y="248"/>
                  <a:pt x="161" y="246"/>
                  <a:pt x="164" y="244"/>
                </a:cubicBezTo>
                <a:cubicBezTo>
                  <a:pt x="166" y="243"/>
                  <a:pt x="167" y="241"/>
                  <a:pt x="168" y="240"/>
                </a:cubicBezTo>
                <a:cubicBezTo>
                  <a:pt x="169" y="240"/>
                  <a:pt x="171" y="237"/>
                  <a:pt x="169" y="240"/>
                </a:cubicBezTo>
                <a:cubicBezTo>
                  <a:pt x="166" y="245"/>
                  <a:pt x="158" y="250"/>
                  <a:pt x="153" y="254"/>
                </a:cubicBezTo>
                <a:cubicBezTo>
                  <a:pt x="146" y="260"/>
                  <a:pt x="138" y="266"/>
                  <a:pt x="131" y="271"/>
                </a:cubicBezTo>
                <a:cubicBezTo>
                  <a:pt x="128" y="273"/>
                  <a:pt x="126" y="276"/>
                  <a:pt x="123" y="278"/>
                </a:cubicBezTo>
                <a:close/>
                <a:moveTo>
                  <a:pt x="168" y="245"/>
                </a:moveTo>
                <a:cubicBezTo>
                  <a:pt x="172" y="243"/>
                  <a:pt x="169" y="246"/>
                  <a:pt x="168" y="246"/>
                </a:cubicBezTo>
                <a:cubicBezTo>
                  <a:pt x="167" y="248"/>
                  <a:pt x="165" y="249"/>
                  <a:pt x="164" y="251"/>
                </a:cubicBezTo>
                <a:cubicBezTo>
                  <a:pt x="161" y="253"/>
                  <a:pt x="158" y="255"/>
                  <a:pt x="155" y="258"/>
                </a:cubicBezTo>
                <a:cubicBezTo>
                  <a:pt x="148" y="263"/>
                  <a:pt x="142" y="268"/>
                  <a:pt x="135" y="274"/>
                </a:cubicBezTo>
                <a:cubicBezTo>
                  <a:pt x="132" y="276"/>
                  <a:pt x="129" y="278"/>
                  <a:pt x="126" y="281"/>
                </a:cubicBezTo>
                <a:cubicBezTo>
                  <a:pt x="126" y="280"/>
                  <a:pt x="127" y="280"/>
                  <a:pt x="127" y="280"/>
                </a:cubicBezTo>
                <a:cubicBezTo>
                  <a:pt x="141" y="268"/>
                  <a:pt x="154" y="256"/>
                  <a:pt x="168" y="245"/>
                </a:cubicBezTo>
                <a:close/>
                <a:moveTo>
                  <a:pt x="171" y="236"/>
                </a:moveTo>
                <a:cubicBezTo>
                  <a:pt x="171" y="236"/>
                  <a:pt x="171" y="236"/>
                  <a:pt x="171" y="237"/>
                </a:cubicBezTo>
                <a:cubicBezTo>
                  <a:pt x="165" y="242"/>
                  <a:pt x="159" y="246"/>
                  <a:pt x="153" y="251"/>
                </a:cubicBezTo>
                <a:cubicBezTo>
                  <a:pt x="146" y="256"/>
                  <a:pt x="140" y="262"/>
                  <a:pt x="133" y="268"/>
                </a:cubicBezTo>
                <a:cubicBezTo>
                  <a:pt x="127" y="274"/>
                  <a:pt x="120" y="280"/>
                  <a:pt x="113" y="286"/>
                </a:cubicBezTo>
                <a:cubicBezTo>
                  <a:pt x="110" y="288"/>
                  <a:pt x="107" y="291"/>
                  <a:pt x="104" y="293"/>
                </a:cubicBezTo>
                <a:cubicBezTo>
                  <a:pt x="101" y="295"/>
                  <a:pt x="98" y="298"/>
                  <a:pt x="96" y="300"/>
                </a:cubicBezTo>
                <a:cubicBezTo>
                  <a:pt x="98" y="297"/>
                  <a:pt x="101" y="295"/>
                  <a:pt x="104" y="293"/>
                </a:cubicBezTo>
                <a:cubicBezTo>
                  <a:pt x="107" y="290"/>
                  <a:pt x="110" y="287"/>
                  <a:pt x="113" y="284"/>
                </a:cubicBezTo>
                <a:cubicBezTo>
                  <a:pt x="120" y="278"/>
                  <a:pt x="126" y="272"/>
                  <a:pt x="133" y="267"/>
                </a:cubicBezTo>
                <a:cubicBezTo>
                  <a:pt x="140" y="261"/>
                  <a:pt x="147" y="255"/>
                  <a:pt x="154" y="249"/>
                </a:cubicBezTo>
                <a:cubicBezTo>
                  <a:pt x="160" y="244"/>
                  <a:pt x="166" y="239"/>
                  <a:pt x="171" y="234"/>
                </a:cubicBezTo>
                <a:cubicBezTo>
                  <a:pt x="171" y="235"/>
                  <a:pt x="171" y="235"/>
                  <a:pt x="171" y="236"/>
                </a:cubicBezTo>
                <a:close/>
                <a:moveTo>
                  <a:pt x="172" y="221"/>
                </a:moveTo>
                <a:cubicBezTo>
                  <a:pt x="171" y="222"/>
                  <a:pt x="170" y="223"/>
                  <a:pt x="169" y="223"/>
                </a:cubicBezTo>
                <a:cubicBezTo>
                  <a:pt x="170" y="222"/>
                  <a:pt x="171" y="221"/>
                  <a:pt x="172" y="220"/>
                </a:cubicBezTo>
                <a:cubicBezTo>
                  <a:pt x="172" y="220"/>
                  <a:pt x="172" y="221"/>
                  <a:pt x="172" y="221"/>
                </a:cubicBezTo>
                <a:close/>
                <a:moveTo>
                  <a:pt x="173" y="209"/>
                </a:moveTo>
                <a:cubicBezTo>
                  <a:pt x="173" y="209"/>
                  <a:pt x="172" y="210"/>
                  <a:pt x="171" y="210"/>
                </a:cubicBezTo>
                <a:cubicBezTo>
                  <a:pt x="171" y="211"/>
                  <a:pt x="171" y="211"/>
                  <a:pt x="171" y="211"/>
                </a:cubicBezTo>
                <a:cubicBezTo>
                  <a:pt x="161" y="218"/>
                  <a:pt x="152" y="226"/>
                  <a:pt x="142" y="232"/>
                </a:cubicBezTo>
                <a:cubicBezTo>
                  <a:pt x="133" y="239"/>
                  <a:pt x="123" y="245"/>
                  <a:pt x="113" y="252"/>
                </a:cubicBezTo>
                <a:cubicBezTo>
                  <a:pt x="109" y="255"/>
                  <a:pt x="105" y="258"/>
                  <a:pt x="100" y="261"/>
                </a:cubicBezTo>
                <a:cubicBezTo>
                  <a:pt x="98" y="263"/>
                  <a:pt x="96" y="264"/>
                  <a:pt x="94" y="266"/>
                </a:cubicBezTo>
                <a:cubicBezTo>
                  <a:pt x="93" y="267"/>
                  <a:pt x="93" y="267"/>
                  <a:pt x="94" y="265"/>
                </a:cubicBezTo>
                <a:cubicBezTo>
                  <a:pt x="96" y="264"/>
                  <a:pt x="97" y="263"/>
                  <a:pt x="99" y="261"/>
                </a:cubicBezTo>
                <a:cubicBezTo>
                  <a:pt x="108" y="255"/>
                  <a:pt x="116" y="249"/>
                  <a:pt x="125" y="242"/>
                </a:cubicBezTo>
                <a:cubicBezTo>
                  <a:pt x="141" y="229"/>
                  <a:pt x="159" y="217"/>
                  <a:pt x="174" y="202"/>
                </a:cubicBezTo>
                <a:cubicBezTo>
                  <a:pt x="174" y="205"/>
                  <a:pt x="174" y="207"/>
                  <a:pt x="173" y="209"/>
                </a:cubicBezTo>
                <a:close/>
                <a:moveTo>
                  <a:pt x="174" y="199"/>
                </a:moveTo>
                <a:cubicBezTo>
                  <a:pt x="174" y="200"/>
                  <a:pt x="174" y="200"/>
                  <a:pt x="174" y="201"/>
                </a:cubicBezTo>
                <a:cubicBezTo>
                  <a:pt x="167" y="205"/>
                  <a:pt x="162" y="211"/>
                  <a:pt x="156" y="216"/>
                </a:cubicBezTo>
                <a:cubicBezTo>
                  <a:pt x="148" y="221"/>
                  <a:pt x="141" y="226"/>
                  <a:pt x="133" y="232"/>
                </a:cubicBezTo>
                <a:cubicBezTo>
                  <a:pt x="127" y="236"/>
                  <a:pt x="121" y="240"/>
                  <a:pt x="115" y="245"/>
                </a:cubicBezTo>
                <a:cubicBezTo>
                  <a:pt x="121" y="240"/>
                  <a:pt x="127" y="235"/>
                  <a:pt x="134" y="230"/>
                </a:cubicBezTo>
                <a:cubicBezTo>
                  <a:pt x="148" y="219"/>
                  <a:pt x="161" y="207"/>
                  <a:pt x="175" y="195"/>
                </a:cubicBezTo>
                <a:cubicBezTo>
                  <a:pt x="175" y="197"/>
                  <a:pt x="174" y="198"/>
                  <a:pt x="174" y="199"/>
                </a:cubicBezTo>
                <a:close/>
                <a:moveTo>
                  <a:pt x="102" y="247"/>
                </a:moveTo>
                <a:cubicBezTo>
                  <a:pt x="100" y="249"/>
                  <a:pt x="97" y="251"/>
                  <a:pt x="94" y="253"/>
                </a:cubicBezTo>
                <a:cubicBezTo>
                  <a:pt x="94" y="253"/>
                  <a:pt x="93" y="254"/>
                  <a:pt x="92" y="254"/>
                </a:cubicBezTo>
                <a:cubicBezTo>
                  <a:pt x="92" y="254"/>
                  <a:pt x="92" y="254"/>
                  <a:pt x="92" y="254"/>
                </a:cubicBezTo>
                <a:cubicBezTo>
                  <a:pt x="93" y="253"/>
                  <a:pt x="95" y="252"/>
                  <a:pt x="96" y="251"/>
                </a:cubicBezTo>
                <a:cubicBezTo>
                  <a:pt x="101" y="246"/>
                  <a:pt x="107" y="242"/>
                  <a:pt x="112" y="237"/>
                </a:cubicBezTo>
                <a:cubicBezTo>
                  <a:pt x="117" y="232"/>
                  <a:pt x="123" y="228"/>
                  <a:pt x="128" y="224"/>
                </a:cubicBezTo>
                <a:cubicBezTo>
                  <a:pt x="135" y="219"/>
                  <a:pt x="142" y="214"/>
                  <a:pt x="149" y="209"/>
                </a:cubicBezTo>
                <a:cubicBezTo>
                  <a:pt x="154" y="205"/>
                  <a:pt x="159" y="201"/>
                  <a:pt x="164" y="197"/>
                </a:cubicBezTo>
                <a:cubicBezTo>
                  <a:pt x="166" y="196"/>
                  <a:pt x="168" y="194"/>
                  <a:pt x="170" y="193"/>
                </a:cubicBezTo>
                <a:cubicBezTo>
                  <a:pt x="171" y="192"/>
                  <a:pt x="173" y="191"/>
                  <a:pt x="175" y="189"/>
                </a:cubicBezTo>
                <a:cubicBezTo>
                  <a:pt x="175" y="189"/>
                  <a:pt x="175" y="189"/>
                  <a:pt x="175" y="189"/>
                </a:cubicBezTo>
                <a:cubicBezTo>
                  <a:pt x="175" y="191"/>
                  <a:pt x="175" y="192"/>
                  <a:pt x="175" y="194"/>
                </a:cubicBezTo>
                <a:cubicBezTo>
                  <a:pt x="151" y="212"/>
                  <a:pt x="126" y="229"/>
                  <a:pt x="102" y="247"/>
                </a:cubicBezTo>
                <a:close/>
                <a:moveTo>
                  <a:pt x="176" y="187"/>
                </a:moveTo>
                <a:cubicBezTo>
                  <a:pt x="174" y="188"/>
                  <a:pt x="173" y="189"/>
                  <a:pt x="172" y="191"/>
                </a:cubicBezTo>
                <a:cubicBezTo>
                  <a:pt x="171" y="191"/>
                  <a:pt x="170" y="191"/>
                  <a:pt x="170" y="192"/>
                </a:cubicBezTo>
                <a:cubicBezTo>
                  <a:pt x="157" y="200"/>
                  <a:pt x="146" y="209"/>
                  <a:pt x="134" y="217"/>
                </a:cubicBezTo>
                <a:cubicBezTo>
                  <a:pt x="122" y="226"/>
                  <a:pt x="110" y="234"/>
                  <a:pt x="99" y="243"/>
                </a:cubicBezTo>
                <a:cubicBezTo>
                  <a:pt x="97" y="245"/>
                  <a:pt x="94" y="247"/>
                  <a:pt x="92" y="249"/>
                </a:cubicBezTo>
                <a:cubicBezTo>
                  <a:pt x="94" y="247"/>
                  <a:pt x="96" y="246"/>
                  <a:pt x="97" y="244"/>
                </a:cubicBezTo>
                <a:cubicBezTo>
                  <a:pt x="103" y="240"/>
                  <a:pt x="108" y="234"/>
                  <a:pt x="114" y="230"/>
                </a:cubicBezTo>
                <a:cubicBezTo>
                  <a:pt x="124" y="221"/>
                  <a:pt x="136" y="212"/>
                  <a:pt x="147" y="204"/>
                </a:cubicBezTo>
                <a:cubicBezTo>
                  <a:pt x="157" y="197"/>
                  <a:pt x="168" y="189"/>
                  <a:pt x="176" y="180"/>
                </a:cubicBezTo>
                <a:cubicBezTo>
                  <a:pt x="176" y="182"/>
                  <a:pt x="176" y="185"/>
                  <a:pt x="176" y="187"/>
                </a:cubicBezTo>
                <a:close/>
                <a:moveTo>
                  <a:pt x="130" y="215"/>
                </a:moveTo>
                <a:cubicBezTo>
                  <a:pt x="123" y="221"/>
                  <a:pt x="115" y="227"/>
                  <a:pt x="108" y="233"/>
                </a:cubicBezTo>
                <a:cubicBezTo>
                  <a:pt x="104" y="236"/>
                  <a:pt x="101" y="239"/>
                  <a:pt x="98" y="242"/>
                </a:cubicBezTo>
                <a:cubicBezTo>
                  <a:pt x="96" y="244"/>
                  <a:pt x="94" y="246"/>
                  <a:pt x="92" y="248"/>
                </a:cubicBezTo>
                <a:cubicBezTo>
                  <a:pt x="92" y="246"/>
                  <a:pt x="92" y="245"/>
                  <a:pt x="92" y="244"/>
                </a:cubicBezTo>
                <a:cubicBezTo>
                  <a:pt x="98" y="240"/>
                  <a:pt x="104" y="234"/>
                  <a:pt x="110" y="229"/>
                </a:cubicBezTo>
                <a:cubicBezTo>
                  <a:pt x="118" y="222"/>
                  <a:pt x="127" y="215"/>
                  <a:pt x="136" y="209"/>
                </a:cubicBezTo>
                <a:cubicBezTo>
                  <a:pt x="143" y="203"/>
                  <a:pt x="151" y="198"/>
                  <a:pt x="159" y="192"/>
                </a:cubicBezTo>
                <a:cubicBezTo>
                  <a:pt x="163" y="189"/>
                  <a:pt x="166" y="187"/>
                  <a:pt x="170" y="184"/>
                </a:cubicBezTo>
                <a:cubicBezTo>
                  <a:pt x="171" y="183"/>
                  <a:pt x="172" y="182"/>
                  <a:pt x="173" y="182"/>
                </a:cubicBezTo>
                <a:cubicBezTo>
                  <a:pt x="160" y="195"/>
                  <a:pt x="144" y="204"/>
                  <a:pt x="130" y="215"/>
                </a:cubicBezTo>
                <a:close/>
                <a:moveTo>
                  <a:pt x="92" y="250"/>
                </a:moveTo>
                <a:cubicBezTo>
                  <a:pt x="94" y="248"/>
                  <a:pt x="96" y="246"/>
                  <a:pt x="98" y="245"/>
                </a:cubicBezTo>
                <a:cubicBezTo>
                  <a:pt x="102" y="241"/>
                  <a:pt x="107" y="238"/>
                  <a:pt x="111" y="235"/>
                </a:cubicBezTo>
                <a:cubicBezTo>
                  <a:pt x="118" y="229"/>
                  <a:pt x="126" y="224"/>
                  <a:pt x="134" y="218"/>
                </a:cubicBezTo>
                <a:cubicBezTo>
                  <a:pt x="142" y="212"/>
                  <a:pt x="150" y="206"/>
                  <a:pt x="158" y="201"/>
                </a:cubicBezTo>
                <a:cubicBezTo>
                  <a:pt x="160" y="200"/>
                  <a:pt x="162" y="198"/>
                  <a:pt x="163" y="197"/>
                </a:cubicBezTo>
                <a:cubicBezTo>
                  <a:pt x="140" y="216"/>
                  <a:pt x="115" y="233"/>
                  <a:pt x="92" y="254"/>
                </a:cubicBezTo>
                <a:cubicBezTo>
                  <a:pt x="92" y="252"/>
                  <a:pt x="92" y="251"/>
                  <a:pt x="92" y="250"/>
                </a:cubicBezTo>
                <a:close/>
                <a:moveTo>
                  <a:pt x="92" y="255"/>
                </a:moveTo>
                <a:cubicBezTo>
                  <a:pt x="99" y="251"/>
                  <a:pt x="105" y="246"/>
                  <a:pt x="111" y="241"/>
                </a:cubicBezTo>
                <a:cubicBezTo>
                  <a:pt x="119" y="236"/>
                  <a:pt x="126" y="231"/>
                  <a:pt x="133" y="226"/>
                </a:cubicBezTo>
                <a:cubicBezTo>
                  <a:pt x="141" y="220"/>
                  <a:pt x="148" y="215"/>
                  <a:pt x="155" y="210"/>
                </a:cubicBezTo>
                <a:cubicBezTo>
                  <a:pt x="159" y="207"/>
                  <a:pt x="163" y="204"/>
                  <a:pt x="167" y="201"/>
                </a:cubicBezTo>
                <a:cubicBezTo>
                  <a:pt x="167" y="201"/>
                  <a:pt x="168" y="200"/>
                  <a:pt x="169" y="199"/>
                </a:cubicBezTo>
                <a:cubicBezTo>
                  <a:pt x="157" y="210"/>
                  <a:pt x="144" y="221"/>
                  <a:pt x="131" y="231"/>
                </a:cubicBezTo>
                <a:cubicBezTo>
                  <a:pt x="124" y="236"/>
                  <a:pt x="118" y="241"/>
                  <a:pt x="111" y="247"/>
                </a:cubicBezTo>
                <a:cubicBezTo>
                  <a:pt x="105" y="251"/>
                  <a:pt x="98" y="255"/>
                  <a:pt x="92" y="261"/>
                </a:cubicBezTo>
                <a:cubicBezTo>
                  <a:pt x="92" y="259"/>
                  <a:pt x="92" y="257"/>
                  <a:pt x="92" y="255"/>
                </a:cubicBezTo>
                <a:close/>
                <a:moveTo>
                  <a:pt x="92" y="262"/>
                </a:moveTo>
                <a:cubicBezTo>
                  <a:pt x="96" y="258"/>
                  <a:pt x="100" y="255"/>
                  <a:pt x="104" y="252"/>
                </a:cubicBezTo>
                <a:cubicBezTo>
                  <a:pt x="103" y="253"/>
                  <a:pt x="102" y="254"/>
                  <a:pt x="101" y="255"/>
                </a:cubicBezTo>
                <a:cubicBezTo>
                  <a:pt x="98" y="257"/>
                  <a:pt x="94" y="260"/>
                  <a:pt x="92" y="262"/>
                </a:cubicBezTo>
                <a:cubicBezTo>
                  <a:pt x="92" y="262"/>
                  <a:pt x="92" y="262"/>
                  <a:pt x="92" y="262"/>
                </a:cubicBezTo>
                <a:close/>
                <a:moveTo>
                  <a:pt x="92" y="196"/>
                </a:moveTo>
                <a:cubicBezTo>
                  <a:pt x="95" y="193"/>
                  <a:pt x="99" y="190"/>
                  <a:pt x="102" y="188"/>
                </a:cubicBezTo>
                <a:cubicBezTo>
                  <a:pt x="98" y="190"/>
                  <a:pt x="95" y="193"/>
                  <a:pt x="92" y="197"/>
                </a:cubicBezTo>
                <a:cubicBezTo>
                  <a:pt x="92" y="197"/>
                  <a:pt x="92" y="197"/>
                  <a:pt x="92" y="196"/>
                </a:cubicBezTo>
                <a:cubicBezTo>
                  <a:pt x="92" y="196"/>
                  <a:pt x="92" y="196"/>
                  <a:pt x="92" y="196"/>
                </a:cubicBezTo>
                <a:close/>
                <a:moveTo>
                  <a:pt x="152" y="167"/>
                </a:moveTo>
                <a:cubicBezTo>
                  <a:pt x="146" y="171"/>
                  <a:pt x="141" y="175"/>
                  <a:pt x="135" y="179"/>
                </a:cubicBezTo>
                <a:cubicBezTo>
                  <a:pt x="135" y="177"/>
                  <a:pt x="135" y="176"/>
                  <a:pt x="135" y="175"/>
                </a:cubicBezTo>
                <a:cubicBezTo>
                  <a:pt x="137" y="173"/>
                  <a:pt x="139" y="172"/>
                  <a:pt x="140" y="170"/>
                </a:cubicBezTo>
                <a:cubicBezTo>
                  <a:pt x="144" y="169"/>
                  <a:pt x="148" y="168"/>
                  <a:pt x="152" y="167"/>
                </a:cubicBezTo>
                <a:close/>
                <a:moveTo>
                  <a:pt x="161" y="165"/>
                </a:moveTo>
                <a:cubicBezTo>
                  <a:pt x="152" y="172"/>
                  <a:pt x="143" y="179"/>
                  <a:pt x="134" y="185"/>
                </a:cubicBezTo>
                <a:cubicBezTo>
                  <a:pt x="134" y="185"/>
                  <a:pt x="135" y="184"/>
                  <a:pt x="135" y="184"/>
                </a:cubicBezTo>
                <a:cubicBezTo>
                  <a:pt x="141" y="179"/>
                  <a:pt x="147" y="173"/>
                  <a:pt x="153" y="167"/>
                </a:cubicBezTo>
                <a:cubicBezTo>
                  <a:pt x="153" y="167"/>
                  <a:pt x="153" y="167"/>
                  <a:pt x="153" y="167"/>
                </a:cubicBezTo>
                <a:cubicBezTo>
                  <a:pt x="156" y="166"/>
                  <a:pt x="158" y="166"/>
                  <a:pt x="161" y="165"/>
                </a:cubicBezTo>
                <a:close/>
                <a:moveTo>
                  <a:pt x="167" y="164"/>
                </a:moveTo>
                <a:cubicBezTo>
                  <a:pt x="155" y="174"/>
                  <a:pt x="142" y="184"/>
                  <a:pt x="129" y="194"/>
                </a:cubicBezTo>
                <a:cubicBezTo>
                  <a:pt x="129" y="194"/>
                  <a:pt x="129" y="194"/>
                  <a:pt x="129" y="194"/>
                </a:cubicBezTo>
                <a:cubicBezTo>
                  <a:pt x="127" y="196"/>
                  <a:pt x="125" y="197"/>
                  <a:pt x="122" y="199"/>
                </a:cubicBezTo>
                <a:cubicBezTo>
                  <a:pt x="116" y="203"/>
                  <a:pt x="110" y="208"/>
                  <a:pt x="104" y="214"/>
                </a:cubicBezTo>
                <a:cubicBezTo>
                  <a:pt x="102" y="216"/>
                  <a:pt x="100" y="217"/>
                  <a:pt x="99" y="219"/>
                </a:cubicBezTo>
                <a:cubicBezTo>
                  <a:pt x="96" y="221"/>
                  <a:pt x="94" y="223"/>
                  <a:pt x="91" y="225"/>
                </a:cubicBezTo>
                <a:cubicBezTo>
                  <a:pt x="91" y="225"/>
                  <a:pt x="91" y="225"/>
                  <a:pt x="91" y="225"/>
                </a:cubicBezTo>
                <a:cubicBezTo>
                  <a:pt x="94" y="223"/>
                  <a:pt x="97" y="220"/>
                  <a:pt x="99" y="218"/>
                </a:cubicBezTo>
                <a:cubicBezTo>
                  <a:pt x="101" y="215"/>
                  <a:pt x="104" y="212"/>
                  <a:pt x="107" y="209"/>
                </a:cubicBezTo>
                <a:cubicBezTo>
                  <a:pt x="113" y="204"/>
                  <a:pt x="120" y="199"/>
                  <a:pt x="126" y="194"/>
                </a:cubicBezTo>
                <a:cubicBezTo>
                  <a:pt x="127" y="193"/>
                  <a:pt x="129" y="192"/>
                  <a:pt x="130" y="191"/>
                </a:cubicBezTo>
                <a:cubicBezTo>
                  <a:pt x="131" y="191"/>
                  <a:pt x="132" y="190"/>
                  <a:pt x="132" y="189"/>
                </a:cubicBezTo>
                <a:cubicBezTo>
                  <a:pt x="143" y="182"/>
                  <a:pt x="153" y="174"/>
                  <a:pt x="162" y="165"/>
                </a:cubicBezTo>
                <a:cubicBezTo>
                  <a:pt x="162" y="165"/>
                  <a:pt x="162" y="165"/>
                  <a:pt x="162" y="165"/>
                </a:cubicBezTo>
                <a:cubicBezTo>
                  <a:pt x="164" y="165"/>
                  <a:pt x="166" y="164"/>
                  <a:pt x="167" y="164"/>
                </a:cubicBezTo>
                <a:close/>
                <a:moveTo>
                  <a:pt x="139" y="170"/>
                </a:moveTo>
                <a:cubicBezTo>
                  <a:pt x="139" y="171"/>
                  <a:pt x="138" y="172"/>
                  <a:pt x="137" y="172"/>
                </a:cubicBezTo>
                <a:cubicBezTo>
                  <a:pt x="137" y="173"/>
                  <a:pt x="136" y="173"/>
                  <a:pt x="135" y="174"/>
                </a:cubicBezTo>
                <a:cubicBezTo>
                  <a:pt x="135" y="173"/>
                  <a:pt x="135" y="172"/>
                  <a:pt x="135" y="172"/>
                </a:cubicBezTo>
                <a:cubicBezTo>
                  <a:pt x="135" y="172"/>
                  <a:pt x="136" y="171"/>
                  <a:pt x="136" y="171"/>
                </a:cubicBezTo>
                <a:cubicBezTo>
                  <a:pt x="136" y="171"/>
                  <a:pt x="136" y="171"/>
                  <a:pt x="137" y="171"/>
                </a:cubicBezTo>
                <a:cubicBezTo>
                  <a:pt x="137" y="171"/>
                  <a:pt x="138" y="170"/>
                  <a:pt x="139" y="170"/>
                </a:cubicBezTo>
                <a:close/>
                <a:moveTo>
                  <a:pt x="132" y="173"/>
                </a:moveTo>
                <a:cubicBezTo>
                  <a:pt x="132" y="173"/>
                  <a:pt x="132" y="173"/>
                  <a:pt x="132" y="173"/>
                </a:cubicBezTo>
                <a:cubicBezTo>
                  <a:pt x="132" y="173"/>
                  <a:pt x="132" y="173"/>
                  <a:pt x="132" y="172"/>
                </a:cubicBezTo>
                <a:cubicBezTo>
                  <a:pt x="132" y="173"/>
                  <a:pt x="132" y="173"/>
                  <a:pt x="132" y="173"/>
                </a:cubicBezTo>
                <a:close/>
                <a:moveTo>
                  <a:pt x="131" y="175"/>
                </a:moveTo>
                <a:cubicBezTo>
                  <a:pt x="131" y="174"/>
                  <a:pt x="132" y="174"/>
                  <a:pt x="132" y="174"/>
                </a:cubicBezTo>
                <a:cubicBezTo>
                  <a:pt x="132" y="175"/>
                  <a:pt x="133" y="176"/>
                  <a:pt x="133" y="177"/>
                </a:cubicBezTo>
                <a:cubicBezTo>
                  <a:pt x="131" y="178"/>
                  <a:pt x="130" y="179"/>
                  <a:pt x="129" y="180"/>
                </a:cubicBezTo>
                <a:cubicBezTo>
                  <a:pt x="129" y="178"/>
                  <a:pt x="130" y="176"/>
                  <a:pt x="131" y="175"/>
                </a:cubicBezTo>
                <a:close/>
                <a:moveTo>
                  <a:pt x="131" y="178"/>
                </a:moveTo>
                <a:cubicBezTo>
                  <a:pt x="132" y="178"/>
                  <a:pt x="132" y="177"/>
                  <a:pt x="133" y="177"/>
                </a:cubicBezTo>
                <a:cubicBezTo>
                  <a:pt x="133" y="178"/>
                  <a:pt x="133" y="180"/>
                  <a:pt x="132" y="181"/>
                </a:cubicBezTo>
                <a:cubicBezTo>
                  <a:pt x="131" y="182"/>
                  <a:pt x="129" y="183"/>
                  <a:pt x="127" y="185"/>
                </a:cubicBezTo>
                <a:cubicBezTo>
                  <a:pt x="128" y="183"/>
                  <a:pt x="128" y="181"/>
                  <a:pt x="128" y="180"/>
                </a:cubicBezTo>
                <a:cubicBezTo>
                  <a:pt x="129" y="179"/>
                  <a:pt x="130" y="179"/>
                  <a:pt x="131" y="178"/>
                </a:cubicBezTo>
                <a:close/>
                <a:moveTo>
                  <a:pt x="131" y="186"/>
                </a:moveTo>
                <a:cubicBezTo>
                  <a:pt x="130" y="187"/>
                  <a:pt x="129" y="188"/>
                  <a:pt x="128" y="189"/>
                </a:cubicBezTo>
                <a:cubicBezTo>
                  <a:pt x="127" y="188"/>
                  <a:pt x="127" y="187"/>
                  <a:pt x="127" y="186"/>
                </a:cubicBezTo>
                <a:cubicBezTo>
                  <a:pt x="129" y="184"/>
                  <a:pt x="131" y="183"/>
                  <a:pt x="132" y="182"/>
                </a:cubicBezTo>
                <a:cubicBezTo>
                  <a:pt x="132" y="183"/>
                  <a:pt x="132" y="185"/>
                  <a:pt x="131" y="186"/>
                </a:cubicBezTo>
                <a:close/>
                <a:moveTo>
                  <a:pt x="135" y="180"/>
                </a:moveTo>
                <a:cubicBezTo>
                  <a:pt x="136" y="179"/>
                  <a:pt x="137" y="178"/>
                  <a:pt x="138" y="178"/>
                </a:cubicBezTo>
                <a:cubicBezTo>
                  <a:pt x="141" y="176"/>
                  <a:pt x="144" y="173"/>
                  <a:pt x="147" y="171"/>
                </a:cubicBezTo>
                <a:cubicBezTo>
                  <a:pt x="148" y="170"/>
                  <a:pt x="149" y="170"/>
                  <a:pt x="150" y="169"/>
                </a:cubicBezTo>
                <a:cubicBezTo>
                  <a:pt x="150" y="169"/>
                  <a:pt x="150" y="169"/>
                  <a:pt x="150" y="169"/>
                </a:cubicBezTo>
                <a:cubicBezTo>
                  <a:pt x="150" y="170"/>
                  <a:pt x="149" y="170"/>
                  <a:pt x="148" y="171"/>
                </a:cubicBezTo>
                <a:cubicBezTo>
                  <a:pt x="144" y="175"/>
                  <a:pt x="140" y="179"/>
                  <a:pt x="135" y="183"/>
                </a:cubicBezTo>
                <a:cubicBezTo>
                  <a:pt x="135" y="182"/>
                  <a:pt x="135" y="181"/>
                  <a:pt x="135" y="180"/>
                </a:cubicBezTo>
                <a:close/>
                <a:moveTo>
                  <a:pt x="127" y="191"/>
                </a:moveTo>
                <a:cubicBezTo>
                  <a:pt x="128" y="191"/>
                  <a:pt x="128" y="192"/>
                  <a:pt x="128" y="191"/>
                </a:cubicBezTo>
                <a:cubicBezTo>
                  <a:pt x="126" y="193"/>
                  <a:pt x="123" y="195"/>
                  <a:pt x="120" y="197"/>
                </a:cubicBezTo>
                <a:cubicBezTo>
                  <a:pt x="115" y="202"/>
                  <a:pt x="109" y="206"/>
                  <a:pt x="104" y="211"/>
                </a:cubicBezTo>
                <a:cubicBezTo>
                  <a:pt x="101" y="214"/>
                  <a:pt x="99" y="217"/>
                  <a:pt x="96" y="219"/>
                </a:cubicBezTo>
                <a:cubicBezTo>
                  <a:pt x="94" y="221"/>
                  <a:pt x="93" y="222"/>
                  <a:pt x="91" y="224"/>
                </a:cubicBezTo>
                <a:cubicBezTo>
                  <a:pt x="91" y="223"/>
                  <a:pt x="91" y="222"/>
                  <a:pt x="91" y="221"/>
                </a:cubicBezTo>
                <a:cubicBezTo>
                  <a:pt x="96" y="217"/>
                  <a:pt x="100" y="213"/>
                  <a:pt x="105" y="209"/>
                </a:cubicBezTo>
                <a:cubicBezTo>
                  <a:pt x="112" y="203"/>
                  <a:pt x="119" y="197"/>
                  <a:pt x="126" y="192"/>
                </a:cubicBezTo>
                <a:cubicBezTo>
                  <a:pt x="126" y="192"/>
                  <a:pt x="126" y="192"/>
                  <a:pt x="127" y="191"/>
                </a:cubicBezTo>
                <a:cubicBezTo>
                  <a:pt x="127" y="191"/>
                  <a:pt x="127" y="191"/>
                  <a:pt x="127" y="191"/>
                </a:cubicBezTo>
                <a:close/>
                <a:moveTo>
                  <a:pt x="134" y="186"/>
                </a:moveTo>
                <a:cubicBezTo>
                  <a:pt x="138" y="183"/>
                  <a:pt x="142" y="180"/>
                  <a:pt x="146" y="177"/>
                </a:cubicBezTo>
                <a:cubicBezTo>
                  <a:pt x="149" y="175"/>
                  <a:pt x="152" y="173"/>
                  <a:pt x="155" y="171"/>
                </a:cubicBezTo>
                <a:cubicBezTo>
                  <a:pt x="156" y="170"/>
                  <a:pt x="156" y="170"/>
                  <a:pt x="157" y="169"/>
                </a:cubicBezTo>
                <a:cubicBezTo>
                  <a:pt x="150" y="176"/>
                  <a:pt x="142" y="182"/>
                  <a:pt x="133" y="188"/>
                </a:cubicBezTo>
                <a:cubicBezTo>
                  <a:pt x="134" y="187"/>
                  <a:pt x="134" y="187"/>
                  <a:pt x="134" y="186"/>
                </a:cubicBezTo>
                <a:close/>
                <a:moveTo>
                  <a:pt x="92" y="214"/>
                </a:moveTo>
                <a:cubicBezTo>
                  <a:pt x="96" y="211"/>
                  <a:pt x="99" y="207"/>
                  <a:pt x="102" y="204"/>
                </a:cubicBezTo>
                <a:cubicBezTo>
                  <a:pt x="108" y="199"/>
                  <a:pt x="114" y="195"/>
                  <a:pt x="120" y="191"/>
                </a:cubicBezTo>
                <a:cubicBezTo>
                  <a:pt x="122" y="190"/>
                  <a:pt x="123" y="189"/>
                  <a:pt x="124" y="188"/>
                </a:cubicBezTo>
                <a:cubicBezTo>
                  <a:pt x="124" y="189"/>
                  <a:pt x="124" y="190"/>
                  <a:pt x="125" y="190"/>
                </a:cubicBezTo>
                <a:cubicBezTo>
                  <a:pt x="122" y="193"/>
                  <a:pt x="119" y="195"/>
                  <a:pt x="116" y="197"/>
                </a:cubicBezTo>
                <a:cubicBezTo>
                  <a:pt x="111" y="201"/>
                  <a:pt x="106" y="204"/>
                  <a:pt x="102" y="208"/>
                </a:cubicBezTo>
                <a:cubicBezTo>
                  <a:pt x="99" y="211"/>
                  <a:pt x="94" y="215"/>
                  <a:pt x="91" y="219"/>
                </a:cubicBezTo>
                <a:cubicBezTo>
                  <a:pt x="91" y="217"/>
                  <a:pt x="92" y="215"/>
                  <a:pt x="92" y="214"/>
                </a:cubicBezTo>
                <a:close/>
                <a:moveTo>
                  <a:pt x="124" y="193"/>
                </a:moveTo>
                <a:cubicBezTo>
                  <a:pt x="118" y="197"/>
                  <a:pt x="112" y="201"/>
                  <a:pt x="107" y="206"/>
                </a:cubicBezTo>
                <a:cubicBezTo>
                  <a:pt x="104" y="208"/>
                  <a:pt x="102" y="210"/>
                  <a:pt x="99" y="213"/>
                </a:cubicBezTo>
                <a:cubicBezTo>
                  <a:pt x="98" y="214"/>
                  <a:pt x="97" y="215"/>
                  <a:pt x="96" y="216"/>
                </a:cubicBezTo>
                <a:cubicBezTo>
                  <a:pt x="95" y="217"/>
                  <a:pt x="93" y="219"/>
                  <a:pt x="91" y="220"/>
                </a:cubicBezTo>
                <a:cubicBezTo>
                  <a:pt x="91" y="220"/>
                  <a:pt x="91" y="220"/>
                  <a:pt x="91" y="220"/>
                </a:cubicBezTo>
                <a:cubicBezTo>
                  <a:pt x="93" y="217"/>
                  <a:pt x="96" y="215"/>
                  <a:pt x="98" y="213"/>
                </a:cubicBezTo>
                <a:cubicBezTo>
                  <a:pt x="100" y="211"/>
                  <a:pt x="102" y="209"/>
                  <a:pt x="105" y="207"/>
                </a:cubicBezTo>
                <a:cubicBezTo>
                  <a:pt x="111" y="202"/>
                  <a:pt x="117" y="197"/>
                  <a:pt x="123" y="193"/>
                </a:cubicBezTo>
                <a:cubicBezTo>
                  <a:pt x="124" y="192"/>
                  <a:pt x="125" y="192"/>
                  <a:pt x="126" y="191"/>
                </a:cubicBezTo>
                <a:cubicBezTo>
                  <a:pt x="126" y="191"/>
                  <a:pt x="126" y="191"/>
                  <a:pt x="126" y="191"/>
                </a:cubicBezTo>
                <a:cubicBezTo>
                  <a:pt x="125" y="192"/>
                  <a:pt x="125" y="192"/>
                  <a:pt x="124" y="193"/>
                </a:cubicBezTo>
                <a:close/>
                <a:moveTo>
                  <a:pt x="129" y="188"/>
                </a:moveTo>
                <a:cubicBezTo>
                  <a:pt x="129" y="189"/>
                  <a:pt x="128" y="189"/>
                  <a:pt x="128" y="189"/>
                </a:cubicBezTo>
                <a:cubicBezTo>
                  <a:pt x="129" y="188"/>
                  <a:pt x="130" y="188"/>
                  <a:pt x="131" y="187"/>
                </a:cubicBezTo>
                <a:cubicBezTo>
                  <a:pt x="130" y="188"/>
                  <a:pt x="130" y="188"/>
                  <a:pt x="129" y="188"/>
                </a:cubicBezTo>
                <a:close/>
                <a:moveTo>
                  <a:pt x="124" y="187"/>
                </a:moveTo>
                <a:cubicBezTo>
                  <a:pt x="122" y="188"/>
                  <a:pt x="121" y="189"/>
                  <a:pt x="120" y="190"/>
                </a:cubicBezTo>
                <a:cubicBezTo>
                  <a:pt x="115" y="193"/>
                  <a:pt x="110" y="197"/>
                  <a:pt x="106" y="201"/>
                </a:cubicBezTo>
                <a:cubicBezTo>
                  <a:pt x="101" y="204"/>
                  <a:pt x="97" y="209"/>
                  <a:pt x="92" y="212"/>
                </a:cubicBezTo>
                <a:cubicBezTo>
                  <a:pt x="92" y="213"/>
                  <a:pt x="92" y="213"/>
                  <a:pt x="92" y="213"/>
                </a:cubicBezTo>
                <a:cubicBezTo>
                  <a:pt x="92" y="213"/>
                  <a:pt x="92" y="213"/>
                  <a:pt x="92" y="212"/>
                </a:cubicBezTo>
                <a:cubicBezTo>
                  <a:pt x="92" y="211"/>
                  <a:pt x="94" y="209"/>
                  <a:pt x="95" y="209"/>
                </a:cubicBezTo>
                <a:cubicBezTo>
                  <a:pt x="97" y="207"/>
                  <a:pt x="99" y="204"/>
                  <a:pt x="102" y="202"/>
                </a:cubicBezTo>
                <a:cubicBezTo>
                  <a:pt x="106" y="198"/>
                  <a:pt x="111" y="194"/>
                  <a:pt x="116" y="190"/>
                </a:cubicBezTo>
                <a:cubicBezTo>
                  <a:pt x="119" y="188"/>
                  <a:pt x="121" y="185"/>
                  <a:pt x="124" y="183"/>
                </a:cubicBezTo>
                <a:cubicBezTo>
                  <a:pt x="124" y="185"/>
                  <a:pt x="124" y="186"/>
                  <a:pt x="124" y="187"/>
                </a:cubicBezTo>
                <a:close/>
                <a:moveTo>
                  <a:pt x="91" y="230"/>
                </a:moveTo>
                <a:cubicBezTo>
                  <a:pt x="93" y="229"/>
                  <a:pt x="94" y="228"/>
                  <a:pt x="95" y="227"/>
                </a:cubicBezTo>
                <a:cubicBezTo>
                  <a:pt x="94" y="229"/>
                  <a:pt x="93" y="230"/>
                  <a:pt x="91" y="231"/>
                </a:cubicBezTo>
                <a:cubicBezTo>
                  <a:pt x="91" y="231"/>
                  <a:pt x="91" y="230"/>
                  <a:pt x="91" y="230"/>
                </a:cubicBezTo>
                <a:close/>
                <a:moveTo>
                  <a:pt x="91" y="226"/>
                </a:moveTo>
                <a:cubicBezTo>
                  <a:pt x="92" y="225"/>
                  <a:pt x="93" y="225"/>
                  <a:pt x="94" y="224"/>
                </a:cubicBezTo>
                <a:cubicBezTo>
                  <a:pt x="93" y="225"/>
                  <a:pt x="92" y="227"/>
                  <a:pt x="91" y="228"/>
                </a:cubicBezTo>
                <a:cubicBezTo>
                  <a:pt x="91" y="227"/>
                  <a:pt x="91" y="226"/>
                  <a:pt x="91" y="226"/>
                </a:cubicBezTo>
                <a:close/>
                <a:moveTo>
                  <a:pt x="92" y="198"/>
                </a:moveTo>
                <a:cubicBezTo>
                  <a:pt x="96" y="193"/>
                  <a:pt x="101" y="189"/>
                  <a:pt x="106" y="186"/>
                </a:cubicBezTo>
                <a:cubicBezTo>
                  <a:pt x="106" y="185"/>
                  <a:pt x="107" y="184"/>
                  <a:pt x="108" y="184"/>
                </a:cubicBezTo>
                <a:cubicBezTo>
                  <a:pt x="110" y="182"/>
                  <a:pt x="112" y="181"/>
                  <a:pt x="114" y="180"/>
                </a:cubicBezTo>
                <a:cubicBezTo>
                  <a:pt x="107" y="187"/>
                  <a:pt x="99" y="193"/>
                  <a:pt x="92" y="200"/>
                </a:cubicBezTo>
                <a:cubicBezTo>
                  <a:pt x="92" y="200"/>
                  <a:pt x="92" y="199"/>
                  <a:pt x="92" y="198"/>
                </a:cubicBezTo>
                <a:close/>
                <a:moveTo>
                  <a:pt x="92" y="201"/>
                </a:moveTo>
                <a:cubicBezTo>
                  <a:pt x="93" y="200"/>
                  <a:pt x="94" y="199"/>
                  <a:pt x="95" y="198"/>
                </a:cubicBezTo>
                <a:cubicBezTo>
                  <a:pt x="98" y="195"/>
                  <a:pt x="101" y="192"/>
                  <a:pt x="104" y="190"/>
                </a:cubicBezTo>
                <a:cubicBezTo>
                  <a:pt x="108" y="186"/>
                  <a:pt x="112" y="183"/>
                  <a:pt x="116" y="179"/>
                </a:cubicBezTo>
                <a:cubicBezTo>
                  <a:pt x="117" y="179"/>
                  <a:pt x="118" y="178"/>
                  <a:pt x="120" y="178"/>
                </a:cubicBezTo>
                <a:cubicBezTo>
                  <a:pt x="117" y="180"/>
                  <a:pt x="115" y="181"/>
                  <a:pt x="113" y="183"/>
                </a:cubicBezTo>
                <a:cubicBezTo>
                  <a:pt x="107" y="188"/>
                  <a:pt x="101" y="193"/>
                  <a:pt x="95" y="198"/>
                </a:cubicBezTo>
                <a:cubicBezTo>
                  <a:pt x="94" y="199"/>
                  <a:pt x="93" y="200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lose/>
                <a:moveTo>
                  <a:pt x="126" y="178"/>
                </a:moveTo>
                <a:cubicBezTo>
                  <a:pt x="124" y="180"/>
                  <a:pt x="121" y="182"/>
                  <a:pt x="118" y="184"/>
                </a:cubicBezTo>
                <a:cubicBezTo>
                  <a:pt x="110" y="191"/>
                  <a:pt x="102" y="198"/>
                  <a:pt x="94" y="205"/>
                </a:cubicBezTo>
                <a:cubicBezTo>
                  <a:pt x="94" y="205"/>
                  <a:pt x="93" y="207"/>
                  <a:pt x="92" y="207"/>
                </a:cubicBezTo>
                <a:cubicBezTo>
                  <a:pt x="92" y="207"/>
                  <a:pt x="92" y="207"/>
                  <a:pt x="92" y="207"/>
                </a:cubicBezTo>
                <a:cubicBezTo>
                  <a:pt x="92" y="207"/>
                  <a:pt x="92" y="207"/>
                  <a:pt x="92" y="206"/>
                </a:cubicBezTo>
                <a:cubicBezTo>
                  <a:pt x="94" y="205"/>
                  <a:pt x="96" y="203"/>
                  <a:pt x="98" y="201"/>
                </a:cubicBezTo>
                <a:cubicBezTo>
                  <a:pt x="101" y="198"/>
                  <a:pt x="105" y="195"/>
                  <a:pt x="108" y="191"/>
                </a:cubicBezTo>
                <a:cubicBezTo>
                  <a:pt x="115" y="186"/>
                  <a:pt x="122" y="180"/>
                  <a:pt x="128" y="174"/>
                </a:cubicBezTo>
                <a:cubicBezTo>
                  <a:pt x="128" y="175"/>
                  <a:pt x="127" y="176"/>
                  <a:pt x="126" y="178"/>
                </a:cubicBezTo>
                <a:close/>
                <a:moveTo>
                  <a:pt x="115" y="188"/>
                </a:moveTo>
                <a:cubicBezTo>
                  <a:pt x="118" y="185"/>
                  <a:pt x="122" y="182"/>
                  <a:pt x="126" y="179"/>
                </a:cubicBezTo>
                <a:cubicBezTo>
                  <a:pt x="125" y="180"/>
                  <a:pt x="125" y="182"/>
                  <a:pt x="124" y="183"/>
                </a:cubicBezTo>
                <a:cubicBezTo>
                  <a:pt x="120" y="186"/>
                  <a:pt x="116" y="188"/>
                  <a:pt x="113" y="191"/>
                </a:cubicBezTo>
                <a:cubicBezTo>
                  <a:pt x="108" y="195"/>
                  <a:pt x="104" y="199"/>
                  <a:pt x="100" y="203"/>
                </a:cubicBezTo>
                <a:cubicBezTo>
                  <a:pt x="97" y="205"/>
                  <a:pt x="94" y="208"/>
                  <a:pt x="92" y="211"/>
                </a:cubicBezTo>
                <a:cubicBezTo>
                  <a:pt x="92" y="210"/>
                  <a:pt x="92" y="209"/>
                  <a:pt x="92" y="208"/>
                </a:cubicBezTo>
                <a:cubicBezTo>
                  <a:pt x="100" y="202"/>
                  <a:pt x="107" y="195"/>
                  <a:pt x="115" y="188"/>
                </a:cubicBezTo>
                <a:close/>
                <a:moveTo>
                  <a:pt x="91" y="233"/>
                </a:moveTo>
                <a:cubicBezTo>
                  <a:pt x="94" y="232"/>
                  <a:pt x="96" y="230"/>
                  <a:pt x="98" y="228"/>
                </a:cubicBezTo>
                <a:cubicBezTo>
                  <a:pt x="101" y="224"/>
                  <a:pt x="106" y="221"/>
                  <a:pt x="109" y="218"/>
                </a:cubicBezTo>
                <a:cubicBezTo>
                  <a:pt x="117" y="211"/>
                  <a:pt x="126" y="205"/>
                  <a:pt x="134" y="199"/>
                </a:cubicBezTo>
                <a:cubicBezTo>
                  <a:pt x="138" y="197"/>
                  <a:pt x="143" y="194"/>
                  <a:pt x="147" y="191"/>
                </a:cubicBezTo>
                <a:cubicBezTo>
                  <a:pt x="140" y="196"/>
                  <a:pt x="134" y="201"/>
                  <a:pt x="128" y="206"/>
                </a:cubicBezTo>
                <a:cubicBezTo>
                  <a:pt x="120" y="211"/>
                  <a:pt x="113" y="217"/>
                  <a:pt x="106" y="224"/>
                </a:cubicBezTo>
                <a:cubicBezTo>
                  <a:pt x="103" y="227"/>
                  <a:pt x="100" y="230"/>
                  <a:pt x="97" y="233"/>
                </a:cubicBezTo>
                <a:cubicBezTo>
                  <a:pt x="95" y="234"/>
                  <a:pt x="93" y="236"/>
                  <a:pt x="92" y="237"/>
                </a:cubicBezTo>
                <a:cubicBezTo>
                  <a:pt x="92" y="236"/>
                  <a:pt x="91" y="235"/>
                  <a:pt x="91" y="233"/>
                </a:cubicBezTo>
                <a:close/>
                <a:moveTo>
                  <a:pt x="92" y="238"/>
                </a:moveTo>
                <a:cubicBezTo>
                  <a:pt x="92" y="238"/>
                  <a:pt x="93" y="237"/>
                  <a:pt x="93" y="237"/>
                </a:cubicBezTo>
                <a:cubicBezTo>
                  <a:pt x="94" y="236"/>
                  <a:pt x="95" y="235"/>
                  <a:pt x="96" y="234"/>
                </a:cubicBezTo>
                <a:cubicBezTo>
                  <a:pt x="99" y="232"/>
                  <a:pt x="101" y="229"/>
                  <a:pt x="104" y="227"/>
                </a:cubicBezTo>
                <a:cubicBezTo>
                  <a:pt x="115" y="216"/>
                  <a:pt x="127" y="207"/>
                  <a:pt x="139" y="198"/>
                </a:cubicBezTo>
                <a:cubicBezTo>
                  <a:pt x="151" y="189"/>
                  <a:pt x="162" y="180"/>
                  <a:pt x="172" y="171"/>
                </a:cubicBezTo>
                <a:cubicBezTo>
                  <a:pt x="173" y="171"/>
                  <a:pt x="173" y="170"/>
                  <a:pt x="173" y="170"/>
                </a:cubicBezTo>
                <a:cubicBezTo>
                  <a:pt x="173" y="170"/>
                  <a:pt x="174" y="170"/>
                  <a:pt x="174" y="170"/>
                </a:cubicBezTo>
                <a:cubicBezTo>
                  <a:pt x="174" y="169"/>
                  <a:pt x="175" y="169"/>
                  <a:pt x="175" y="169"/>
                </a:cubicBezTo>
                <a:cubicBezTo>
                  <a:pt x="175" y="168"/>
                  <a:pt x="175" y="168"/>
                  <a:pt x="176" y="168"/>
                </a:cubicBezTo>
                <a:cubicBezTo>
                  <a:pt x="176" y="170"/>
                  <a:pt x="176" y="171"/>
                  <a:pt x="176" y="173"/>
                </a:cubicBezTo>
                <a:cubicBezTo>
                  <a:pt x="153" y="193"/>
                  <a:pt x="127" y="207"/>
                  <a:pt x="105" y="227"/>
                </a:cubicBezTo>
                <a:cubicBezTo>
                  <a:pt x="100" y="231"/>
                  <a:pt x="96" y="236"/>
                  <a:pt x="92" y="239"/>
                </a:cubicBezTo>
                <a:cubicBezTo>
                  <a:pt x="92" y="239"/>
                  <a:pt x="92" y="239"/>
                  <a:pt x="92" y="238"/>
                </a:cubicBezTo>
                <a:close/>
                <a:moveTo>
                  <a:pt x="175" y="164"/>
                </a:moveTo>
                <a:cubicBezTo>
                  <a:pt x="175" y="165"/>
                  <a:pt x="175" y="166"/>
                  <a:pt x="176" y="167"/>
                </a:cubicBezTo>
                <a:cubicBezTo>
                  <a:pt x="174" y="168"/>
                  <a:pt x="173" y="169"/>
                  <a:pt x="172" y="170"/>
                </a:cubicBezTo>
                <a:cubicBezTo>
                  <a:pt x="171" y="171"/>
                  <a:pt x="171" y="171"/>
                  <a:pt x="170" y="171"/>
                </a:cubicBezTo>
                <a:cubicBezTo>
                  <a:pt x="168" y="173"/>
                  <a:pt x="166" y="174"/>
                  <a:pt x="165" y="176"/>
                </a:cubicBezTo>
                <a:cubicBezTo>
                  <a:pt x="158" y="181"/>
                  <a:pt x="151" y="186"/>
                  <a:pt x="145" y="191"/>
                </a:cubicBezTo>
                <a:cubicBezTo>
                  <a:pt x="133" y="200"/>
                  <a:pt x="120" y="208"/>
                  <a:pt x="109" y="218"/>
                </a:cubicBezTo>
                <a:cubicBezTo>
                  <a:pt x="103" y="222"/>
                  <a:pt x="98" y="228"/>
                  <a:pt x="92" y="232"/>
                </a:cubicBezTo>
                <a:cubicBezTo>
                  <a:pt x="92" y="232"/>
                  <a:pt x="92" y="232"/>
                  <a:pt x="91" y="233"/>
                </a:cubicBezTo>
                <a:cubicBezTo>
                  <a:pt x="91" y="232"/>
                  <a:pt x="91" y="232"/>
                  <a:pt x="91" y="232"/>
                </a:cubicBezTo>
                <a:cubicBezTo>
                  <a:pt x="92" y="232"/>
                  <a:pt x="92" y="231"/>
                  <a:pt x="93" y="231"/>
                </a:cubicBezTo>
                <a:cubicBezTo>
                  <a:pt x="94" y="230"/>
                  <a:pt x="95" y="229"/>
                  <a:pt x="96" y="227"/>
                </a:cubicBezTo>
                <a:cubicBezTo>
                  <a:pt x="99" y="225"/>
                  <a:pt x="101" y="222"/>
                  <a:pt x="104" y="219"/>
                </a:cubicBezTo>
                <a:cubicBezTo>
                  <a:pt x="115" y="209"/>
                  <a:pt x="127" y="200"/>
                  <a:pt x="139" y="191"/>
                </a:cubicBezTo>
                <a:cubicBezTo>
                  <a:pt x="143" y="188"/>
                  <a:pt x="148" y="184"/>
                  <a:pt x="153" y="181"/>
                </a:cubicBezTo>
                <a:cubicBezTo>
                  <a:pt x="156" y="178"/>
                  <a:pt x="159" y="176"/>
                  <a:pt x="163" y="173"/>
                </a:cubicBezTo>
                <a:cubicBezTo>
                  <a:pt x="165" y="171"/>
                  <a:pt x="166" y="170"/>
                  <a:pt x="168" y="168"/>
                </a:cubicBezTo>
                <a:cubicBezTo>
                  <a:pt x="169" y="167"/>
                  <a:pt x="170" y="166"/>
                  <a:pt x="172" y="166"/>
                </a:cubicBezTo>
                <a:cubicBezTo>
                  <a:pt x="173" y="165"/>
                  <a:pt x="173" y="165"/>
                  <a:pt x="173" y="165"/>
                </a:cubicBezTo>
                <a:cubicBezTo>
                  <a:pt x="174" y="164"/>
                  <a:pt x="174" y="164"/>
                  <a:pt x="174" y="164"/>
                </a:cubicBezTo>
                <a:cubicBezTo>
                  <a:pt x="175" y="164"/>
                  <a:pt x="175" y="163"/>
                  <a:pt x="174" y="163"/>
                </a:cubicBezTo>
                <a:cubicBezTo>
                  <a:pt x="174" y="163"/>
                  <a:pt x="173" y="164"/>
                  <a:pt x="173" y="164"/>
                </a:cubicBezTo>
                <a:cubicBezTo>
                  <a:pt x="173" y="164"/>
                  <a:pt x="173" y="164"/>
                  <a:pt x="173" y="164"/>
                </a:cubicBezTo>
                <a:cubicBezTo>
                  <a:pt x="166" y="168"/>
                  <a:pt x="159" y="174"/>
                  <a:pt x="153" y="179"/>
                </a:cubicBezTo>
                <a:cubicBezTo>
                  <a:pt x="147" y="184"/>
                  <a:pt x="142" y="188"/>
                  <a:pt x="136" y="192"/>
                </a:cubicBezTo>
                <a:cubicBezTo>
                  <a:pt x="135" y="193"/>
                  <a:pt x="134" y="194"/>
                  <a:pt x="132" y="195"/>
                </a:cubicBezTo>
                <a:cubicBezTo>
                  <a:pt x="118" y="205"/>
                  <a:pt x="106" y="216"/>
                  <a:pt x="93" y="228"/>
                </a:cubicBezTo>
                <a:cubicBezTo>
                  <a:pt x="92" y="229"/>
                  <a:pt x="92" y="229"/>
                  <a:pt x="91" y="229"/>
                </a:cubicBezTo>
                <a:cubicBezTo>
                  <a:pt x="91" y="229"/>
                  <a:pt x="91" y="229"/>
                  <a:pt x="91" y="229"/>
                </a:cubicBezTo>
                <a:cubicBezTo>
                  <a:pt x="92" y="228"/>
                  <a:pt x="93" y="228"/>
                  <a:pt x="93" y="227"/>
                </a:cubicBezTo>
                <a:cubicBezTo>
                  <a:pt x="94" y="226"/>
                  <a:pt x="96" y="224"/>
                  <a:pt x="97" y="223"/>
                </a:cubicBezTo>
                <a:cubicBezTo>
                  <a:pt x="98" y="221"/>
                  <a:pt x="100" y="219"/>
                  <a:pt x="101" y="218"/>
                </a:cubicBezTo>
                <a:cubicBezTo>
                  <a:pt x="103" y="216"/>
                  <a:pt x="105" y="214"/>
                  <a:pt x="107" y="212"/>
                </a:cubicBezTo>
                <a:cubicBezTo>
                  <a:pt x="114" y="206"/>
                  <a:pt x="121" y="201"/>
                  <a:pt x="129" y="195"/>
                </a:cubicBezTo>
                <a:cubicBezTo>
                  <a:pt x="129" y="195"/>
                  <a:pt x="129" y="195"/>
                  <a:pt x="129" y="195"/>
                </a:cubicBezTo>
                <a:cubicBezTo>
                  <a:pt x="133" y="192"/>
                  <a:pt x="138" y="188"/>
                  <a:pt x="143" y="185"/>
                </a:cubicBezTo>
                <a:cubicBezTo>
                  <a:pt x="144" y="184"/>
                  <a:pt x="145" y="183"/>
                  <a:pt x="146" y="182"/>
                </a:cubicBezTo>
                <a:cubicBezTo>
                  <a:pt x="147" y="181"/>
                  <a:pt x="148" y="181"/>
                  <a:pt x="149" y="180"/>
                </a:cubicBezTo>
                <a:cubicBezTo>
                  <a:pt x="156" y="175"/>
                  <a:pt x="163" y="170"/>
                  <a:pt x="169" y="164"/>
                </a:cubicBezTo>
                <a:cubicBezTo>
                  <a:pt x="169" y="164"/>
                  <a:pt x="170" y="164"/>
                  <a:pt x="170" y="164"/>
                </a:cubicBezTo>
                <a:cubicBezTo>
                  <a:pt x="172" y="163"/>
                  <a:pt x="173" y="163"/>
                  <a:pt x="175" y="163"/>
                </a:cubicBezTo>
                <a:cubicBezTo>
                  <a:pt x="175" y="163"/>
                  <a:pt x="175" y="163"/>
                  <a:pt x="175" y="164"/>
                </a:cubicBezTo>
                <a:close/>
                <a:moveTo>
                  <a:pt x="154" y="179"/>
                </a:moveTo>
                <a:cubicBezTo>
                  <a:pt x="156" y="177"/>
                  <a:pt x="158" y="176"/>
                  <a:pt x="160" y="174"/>
                </a:cubicBezTo>
                <a:cubicBezTo>
                  <a:pt x="158" y="175"/>
                  <a:pt x="157" y="177"/>
                  <a:pt x="155" y="178"/>
                </a:cubicBezTo>
                <a:cubicBezTo>
                  <a:pt x="155" y="178"/>
                  <a:pt x="154" y="179"/>
                  <a:pt x="154" y="179"/>
                </a:cubicBezTo>
                <a:close/>
                <a:moveTo>
                  <a:pt x="173" y="160"/>
                </a:moveTo>
                <a:cubicBezTo>
                  <a:pt x="173" y="160"/>
                  <a:pt x="173" y="160"/>
                  <a:pt x="173" y="160"/>
                </a:cubicBezTo>
                <a:cubicBezTo>
                  <a:pt x="172" y="161"/>
                  <a:pt x="171" y="161"/>
                  <a:pt x="170" y="161"/>
                </a:cubicBezTo>
                <a:cubicBezTo>
                  <a:pt x="170" y="160"/>
                  <a:pt x="170" y="159"/>
                  <a:pt x="170" y="159"/>
                </a:cubicBezTo>
                <a:cubicBezTo>
                  <a:pt x="171" y="159"/>
                  <a:pt x="171" y="159"/>
                  <a:pt x="171" y="159"/>
                </a:cubicBezTo>
                <a:cubicBezTo>
                  <a:pt x="172" y="159"/>
                  <a:pt x="173" y="158"/>
                  <a:pt x="173" y="158"/>
                </a:cubicBezTo>
                <a:cubicBezTo>
                  <a:pt x="173" y="159"/>
                  <a:pt x="173" y="159"/>
                  <a:pt x="173" y="160"/>
                </a:cubicBezTo>
                <a:close/>
                <a:moveTo>
                  <a:pt x="167" y="160"/>
                </a:moveTo>
                <a:cubicBezTo>
                  <a:pt x="167" y="160"/>
                  <a:pt x="167" y="161"/>
                  <a:pt x="167" y="161"/>
                </a:cubicBezTo>
                <a:cubicBezTo>
                  <a:pt x="167" y="161"/>
                  <a:pt x="166" y="161"/>
                  <a:pt x="165" y="161"/>
                </a:cubicBezTo>
                <a:cubicBezTo>
                  <a:pt x="165" y="161"/>
                  <a:pt x="165" y="160"/>
                  <a:pt x="165" y="160"/>
                </a:cubicBezTo>
                <a:cubicBezTo>
                  <a:pt x="166" y="160"/>
                  <a:pt x="167" y="160"/>
                  <a:pt x="167" y="159"/>
                </a:cubicBezTo>
                <a:cubicBezTo>
                  <a:pt x="167" y="160"/>
                  <a:pt x="167" y="160"/>
                  <a:pt x="167" y="160"/>
                </a:cubicBezTo>
                <a:close/>
                <a:moveTo>
                  <a:pt x="162" y="162"/>
                </a:moveTo>
                <a:cubicBezTo>
                  <a:pt x="161" y="162"/>
                  <a:pt x="160" y="162"/>
                  <a:pt x="159" y="162"/>
                </a:cubicBezTo>
                <a:cubicBezTo>
                  <a:pt x="159" y="162"/>
                  <a:pt x="159" y="162"/>
                  <a:pt x="159" y="161"/>
                </a:cubicBezTo>
                <a:cubicBezTo>
                  <a:pt x="160" y="161"/>
                  <a:pt x="161" y="161"/>
                  <a:pt x="162" y="160"/>
                </a:cubicBezTo>
                <a:cubicBezTo>
                  <a:pt x="162" y="161"/>
                  <a:pt x="162" y="161"/>
                  <a:pt x="162" y="162"/>
                </a:cubicBezTo>
                <a:close/>
                <a:moveTo>
                  <a:pt x="156" y="163"/>
                </a:moveTo>
                <a:cubicBezTo>
                  <a:pt x="155" y="163"/>
                  <a:pt x="153" y="163"/>
                  <a:pt x="152" y="164"/>
                </a:cubicBezTo>
                <a:cubicBezTo>
                  <a:pt x="152" y="164"/>
                  <a:pt x="152" y="163"/>
                  <a:pt x="152" y="163"/>
                </a:cubicBezTo>
                <a:cubicBezTo>
                  <a:pt x="153" y="163"/>
                  <a:pt x="155" y="162"/>
                  <a:pt x="156" y="162"/>
                </a:cubicBezTo>
                <a:cubicBezTo>
                  <a:pt x="156" y="162"/>
                  <a:pt x="156" y="163"/>
                  <a:pt x="156" y="163"/>
                </a:cubicBezTo>
                <a:close/>
                <a:moveTo>
                  <a:pt x="149" y="164"/>
                </a:moveTo>
                <a:cubicBezTo>
                  <a:pt x="146" y="165"/>
                  <a:pt x="142" y="166"/>
                  <a:pt x="139" y="167"/>
                </a:cubicBezTo>
                <a:cubicBezTo>
                  <a:pt x="142" y="166"/>
                  <a:pt x="146" y="165"/>
                  <a:pt x="149" y="164"/>
                </a:cubicBezTo>
                <a:cubicBezTo>
                  <a:pt x="149" y="164"/>
                  <a:pt x="149" y="164"/>
                  <a:pt x="149" y="164"/>
                </a:cubicBezTo>
                <a:close/>
                <a:moveTo>
                  <a:pt x="92" y="192"/>
                </a:moveTo>
                <a:cubicBezTo>
                  <a:pt x="92" y="192"/>
                  <a:pt x="92" y="192"/>
                  <a:pt x="92" y="192"/>
                </a:cubicBezTo>
                <a:cubicBezTo>
                  <a:pt x="93" y="191"/>
                  <a:pt x="94" y="191"/>
                  <a:pt x="94" y="190"/>
                </a:cubicBezTo>
                <a:cubicBezTo>
                  <a:pt x="94" y="191"/>
                  <a:pt x="93" y="191"/>
                  <a:pt x="92" y="192"/>
                </a:cubicBezTo>
                <a:close/>
                <a:moveTo>
                  <a:pt x="92" y="202"/>
                </a:moveTo>
                <a:cubicBezTo>
                  <a:pt x="94" y="200"/>
                  <a:pt x="96" y="199"/>
                  <a:pt x="98" y="197"/>
                </a:cubicBezTo>
                <a:cubicBezTo>
                  <a:pt x="101" y="193"/>
                  <a:pt x="105" y="190"/>
                  <a:pt x="110" y="187"/>
                </a:cubicBezTo>
                <a:cubicBezTo>
                  <a:pt x="113" y="184"/>
                  <a:pt x="116" y="182"/>
                  <a:pt x="119" y="179"/>
                </a:cubicBezTo>
                <a:cubicBezTo>
                  <a:pt x="121" y="178"/>
                  <a:pt x="122" y="177"/>
                  <a:pt x="123" y="176"/>
                </a:cubicBezTo>
                <a:cubicBezTo>
                  <a:pt x="124" y="176"/>
                  <a:pt x="125" y="175"/>
                  <a:pt x="126" y="175"/>
                </a:cubicBezTo>
                <a:cubicBezTo>
                  <a:pt x="126" y="175"/>
                  <a:pt x="126" y="175"/>
                  <a:pt x="127" y="175"/>
                </a:cubicBezTo>
                <a:cubicBezTo>
                  <a:pt x="120" y="181"/>
                  <a:pt x="113" y="186"/>
                  <a:pt x="107" y="192"/>
                </a:cubicBezTo>
                <a:cubicBezTo>
                  <a:pt x="103" y="195"/>
                  <a:pt x="100" y="198"/>
                  <a:pt x="97" y="201"/>
                </a:cubicBezTo>
                <a:cubicBezTo>
                  <a:pt x="95" y="203"/>
                  <a:pt x="93" y="204"/>
                  <a:pt x="92" y="206"/>
                </a:cubicBezTo>
                <a:cubicBezTo>
                  <a:pt x="92" y="205"/>
                  <a:pt x="92" y="203"/>
                  <a:pt x="92" y="202"/>
                </a:cubicBezTo>
                <a:close/>
                <a:moveTo>
                  <a:pt x="96" y="237"/>
                </a:moveTo>
                <a:cubicBezTo>
                  <a:pt x="98" y="234"/>
                  <a:pt x="101" y="231"/>
                  <a:pt x="104" y="228"/>
                </a:cubicBezTo>
                <a:cubicBezTo>
                  <a:pt x="112" y="221"/>
                  <a:pt x="121" y="215"/>
                  <a:pt x="129" y="208"/>
                </a:cubicBezTo>
                <a:cubicBezTo>
                  <a:pt x="145" y="197"/>
                  <a:pt x="161" y="187"/>
                  <a:pt x="176" y="174"/>
                </a:cubicBezTo>
                <a:cubicBezTo>
                  <a:pt x="176" y="176"/>
                  <a:pt x="176" y="177"/>
                  <a:pt x="176" y="178"/>
                </a:cubicBezTo>
                <a:cubicBezTo>
                  <a:pt x="174" y="181"/>
                  <a:pt x="171" y="182"/>
                  <a:pt x="168" y="184"/>
                </a:cubicBezTo>
                <a:cubicBezTo>
                  <a:pt x="164" y="188"/>
                  <a:pt x="160" y="191"/>
                  <a:pt x="156" y="194"/>
                </a:cubicBezTo>
                <a:cubicBezTo>
                  <a:pt x="148" y="199"/>
                  <a:pt x="140" y="204"/>
                  <a:pt x="132" y="210"/>
                </a:cubicBezTo>
                <a:cubicBezTo>
                  <a:pt x="125" y="215"/>
                  <a:pt x="119" y="221"/>
                  <a:pt x="112" y="226"/>
                </a:cubicBezTo>
                <a:cubicBezTo>
                  <a:pt x="105" y="232"/>
                  <a:pt x="99" y="238"/>
                  <a:pt x="92" y="243"/>
                </a:cubicBezTo>
                <a:cubicBezTo>
                  <a:pt x="92" y="242"/>
                  <a:pt x="92" y="241"/>
                  <a:pt x="92" y="240"/>
                </a:cubicBezTo>
                <a:cubicBezTo>
                  <a:pt x="93" y="239"/>
                  <a:pt x="94" y="238"/>
                  <a:pt x="96" y="237"/>
                </a:cubicBezTo>
                <a:close/>
                <a:moveTo>
                  <a:pt x="98" y="258"/>
                </a:moveTo>
                <a:cubicBezTo>
                  <a:pt x="101" y="255"/>
                  <a:pt x="106" y="252"/>
                  <a:pt x="110" y="249"/>
                </a:cubicBezTo>
                <a:cubicBezTo>
                  <a:pt x="117" y="244"/>
                  <a:pt x="125" y="239"/>
                  <a:pt x="132" y="233"/>
                </a:cubicBezTo>
                <a:cubicBezTo>
                  <a:pt x="146" y="224"/>
                  <a:pt x="162" y="213"/>
                  <a:pt x="174" y="202"/>
                </a:cubicBezTo>
                <a:cubicBezTo>
                  <a:pt x="161" y="214"/>
                  <a:pt x="146" y="224"/>
                  <a:pt x="132" y="235"/>
                </a:cubicBezTo>
                <a:cubicBezTo>
                  <a:pt x="125" y="241"/>
                  <a:pt x="118" y="246"/>
                  <a:pt x="111" y="251"/>
                </a:cubicBezTo>
                <a:cubicBezTo>
                  <a:pt x="105" y="256"/>
                  <a:pt x="98" y="260"/>
                  <a:pt x="93" y="266"/>
                </a:cubicBezTo>
                <a:cubicBezTo>
                  <a:pt x="93" y="265"/>
                  <a:pt x="93" y="264"/>
                  <a:pt x="93" y="263"/>
                </a:cubicBezTo>
                <a:cubicBezTo>
                  <a:pt x="94" y="261"/>
                  <a:pt x="96" y="260"/>
                  <a:pt x="98" y="258"/>
                </a:cubicBezTo>
                <a:close/>
                <a:moveTo>
                  <a:pt x="110" y="260"/>
                </a:moveTo>
                <a:cubicBezTo>
                  <a:pt x="118" y="254"/>
                  <a:pt x="125" y="248"/>
                  <a:pt x="133" y="243"/>
                </a:cubicBezTo>
                <a:cubicBezTo>
                  <a:pt x="135" y="242"/>
                  <a:pt x="137" y="241"/>
                  <a:pt x="138" y="240"/>
                </a:cubicBezTo>
                <a:cubicBezTo>
                  <a:pt x="136" y="241"/>
                  <a:pt x="135" y="243"/>
                  <a:pt x="133" y="244"/>
                </a:cubicBezTo>
                <a:cubicBezTo>
                  <a:pt x="119" y="253"/>
                  <a:pt x="105" y="264"/>
                  <a:pt x="93" y="276"/>
                </a:cubicBezTo>
                <a:cubicBezTo>
                  <a:pt x="93" y="275"/>
                  <a:pt x="93" y="274"/>
                  <a:pt x="93" y="274"/>
                </a:cubicBezTo>
                <a:cubicBezTo>
                  <a:pt x="99" y="270"/>
                  <a:pt x="104" y="264"/>
                  <a:pt x="110" y="260"/>
                </a:cubicBezTo>
                <a:close/>
                <a:moveTo>
                  <a:pt x="100" y="301"/>
                </a:moveTo>
                <a:cubicBezTo>
                  <a:pt x="103" y="298"/>
                  <a:pt x="106" y="296"/>
                  <a:pt x="109" y="294"/>
                </a:cubicBezTo>
                <a:cubicBezTo>
                  <a:pt x="109" y="294"/>
                  <a:pt x="109" y="294"/>
                  <a:pt x="110" y="294"/>
                </a:cubicBezTo>
                <a:cubicBezTo>
                  <a:pt x="105" y="297"/>
                  <a:pt x="102" y="301"/>
                  <a:pt x="98" y="304"/>
                </a:cubicBezTo>
                <a:cubicBezTo>
                  <a:pt x="97" y="304"/>
                  <a:pt x="97" y="304"/>
                  <a:pt x="96" y="303"/>
                </a:cubicBezTo>
                <a:cubicBezTo>
                  <a:pt x="96" y="303"/>
                  <a:pt x="96" y="303"/>
                  <a:pt x="96" y="303"/>
                </a:cubicBezTo>
                <a:cubicBezTo>
                  <a:pt x="98" y="303"/>
                  <a:pt x="99" y="302"/>
                  <a:pt x="100" y="301"/>
                </a:cubicBezTo>
                <a:close/>
                <a:moveTo>
                  <a:pt x="115" y="294"/>
                </a:moveTo>
                <a:cubicBezTo>
                  <a:pt x="121" y="289"/>
                  <a:pt x="128" y="284"/>
                  <a:pt x="135" y="278"/>
                </a:cubicBezTo>
                <a:cubicBezTo>
                  <a:pt x="142" y="273"/>
                  <a:pt x="148" y="267"/>
                  <a:pt x="154" y="262"/>
                </a:cubicBezTo>
                <a:cubicBezTo>
                  <a:pt x="159" y="257"/>
                  <a:pt x="165" y="254"/>
                  <a:pt x="170" y="250"/>
                </a:cubicBezTo>
                <a:cubicBezTo>
                  <a:pt x="170" y="252"/>
                  <a:pt x="170" y="254"/>
                  <a:pt x="170" y="256"/>
                </a:cubicBezTo>
                <a:cubicBezTo>
                  <a:pt x="167" y="257"/>
                  <a:pt x="166" y="259"/>
                  <a:pt x="163" y="260"/>
                </a:cubicBezTo>
                <a:cubicBezTo>
                  <a:pt x="160" y="263"/>
                  <a:pt x="157" y="265"/>
                  <a:pt x="154" y="267"/>
                </a:cubicBezTo>
                <a:cubicBezTo>
                  <a:pt x="147" y="272"/>
                  <a:pt x="141" y="276"/>
                  <a:pt x="135" y="281"/>
                </a:cubicBezTo>
                <a:cubicBezTo>
                  <a:pt x="124" y="289"/>
                  <a:pt x="111" y="296"/>
                  <a:pt x="102" y="306"/>
                </a:cubicBezTo>
                <a:cubicBezTo>
                  <a:pt x="101" y="306"/>
                  <a:pt x="101" y="306"/>
                  <a:pt x="101" y="306"/>
                </a:cubicBezTo>
                <a:cubicBezTo>
                  <a:pt x="100" y="306"/>
                  <a:pt x="100" y="305"/>
                  <a:pt x="99" y="305"/>
                </a:cubicBezTo>
                <a:cubicBezTo>
                  <a:pt x="105" y="302"/>
                  <a:pt x="110" y="298"/>
                  <a:pt x="115" y="294"/>
                </a:cubicBezTo>
                <a:close/>
                <a:moveTo>
                  <a:pt x="114" y="301"/>
                </a:moveTo>
                <a:cubicBezTo>
                  <a:pt x="120" y="297"/>
                  <a:pt x="126" y="293"/>
                  <a:pt x="132" y="290"/>
                </a:cubicBezTo>
                <a:cubicBezTo>
                  <a:pt x="138" y="286"/>
                  <a:pt x="145" y="282"/>
                  <a:pt x="150" y="278"/>
                </a:cubicBezTo>
                <a:cubicBezTo>
                  <a:pt x="156" y="274"/>
                  <a:pt x="161" y="270"/>
                  <a:pt x="167" y="266"/>
                </a:cubicBezTo>
                <a:cubicBezTo>
                  <a:pt x="168" y="265"/>
                  <a:pt x="170" y="263"/>
                  <a:pt x="167" y="266"/>
                </a:cubicBezTo>
                <a:cubicBezTo>
                  <a:pt x="166" y="267"/>
                  <a:pt x="165" y="268"/>
                  <a:pt x="164" y="269"/>
                </a:cubicBezTo>
                <a:cubicBezTo>
                  <a:pt x="161" y="271"/>
                  <a:pt x="159" y="273"/>
                  <a:pt x="156" y="275"/>
                </a:cubicBezTo>
                <a:cubicBezTo>
                  <a:pt x="150" y="279"/>
                  <a:pt x="144" y="283"/>
                  <a:pt x="139" y="287"/>
                </a:cubicBezTo>
                <a:cubicBezTo>
                  <a:pt x="133" y="291"/>
                  <a:pt x="127" y="295"/>
                  <a:pt x="121" y="299"/>
                </a:cubicBezTo>
                <a:cubicBezTo>
                  <a:pt x="116" y="302"/>
                  <a:pt x="111" y="305"/>
                  <a:pt x="107" y="309"/>
                </a:cubicBezTo>
                <a:cubicBezTo>
                  <a:pt x="107" y="309"/>
                  <a:pt x="107" y="309"/>
                  <a:pt x="106" y="309"/>
                </a:cubicBezTo>
                <a:cubicBezTo>
                  <a:pt x="105" y="308"/>
                  <a:pt x="104" y="308"/>
                  <a:pt x="103" y="307"/>
                </a:cubicBezTo>
                <a:cubicBezTo>
                  <a:pt x="107" y="306"/>
                  <a:pt x="111" y="302"/>
                  <a:pt x="114" y="301"/>
                </a:cubicBezTo>
                <a:close/>
                <a:moveTo>
                  <a:pt x="140" y="290"/>
                </a:moveTo>
                <a:cubicBezTo>
                  <a:pt x="146" y="286"/>
                  <a:pt x="151" y="283"/>
                  <a:pt x="157" y="280"/>
                </a:cubicBezTo>
                <a:cubicBezTo>
                  <a:pt x="152" y="284"/>
                  <a:pt x="147" y="287"/>
                  <a:pt x="141" y="290"/>
                </a:cubicBezTo>
                <a:cubicBezTo>
                  <a:pt x="131" y="297"/>
                  <a:pt x="122" y="304"/>
                  <a:pt x="112" y="311"/>
                </a:cubicBezTo>
                <a:cubicBezTo>
                  <a:pt x="110" y="310"/>
                  <a:pt x="109" y="310"/>
                  <a:pt x="107" y="309"/>
                </a:cubicBezTo>
                <a:cubicBezTo>
                  <a:pt x="118" y="303"/>
                  <a:pt x="129" y="296"/>
                  <a:pt x="140" y="290"/>
                </a:cubicBezTo>
                <a:close/>
                <a:moveTo>
                  <a:pt x="149" y="289"/>
                </a:moveTo>
                <a:cubicBezTo>
                  <a:pt x="153" y="286"/>
                  <a:pt x="158" y="283"/>
                  <a:pt x="162" y="280"/>
                </a:cubicBezTo>
                <a:cubicBezTo>
                  <a:pt x="159" y="282"/>
                  <a:pt x="156" y="284"/>
                  <a:pt x="153" y="286"/>
                </a:cubicBezTo>
                <a:cubicBezTo>
                  <a:pt x="142" y="294"/>
                  <a:pt x="130" y="302"/>
                  <a:pt x="120" y="311"/>
                </a:cubicBezTo>
                <a:cubicBezTo>
                  <a:pt x="119" y="311"/>
                  <a:pt x="119" y="311"/>
                  <a:pt x="119" y="311"/>
                </a:cubicBezTo>
                <a:cubicBezTo>
                  <a:pt x="119" y="311"/>
                  <a:pt x="118" y="312"/>
                  <a:pt x="117" y="312"/>
                </a:cubicBezTo>
                <a:cubicBezTo>
                  <a:pt x="116" y="312"/>
                  <a:pt x="114" y="311"/>
                  <a:pt x="113" y="311"/>
                </a:cubicBezTo>
                <a:cubicBezTo>
                  <a:pt x="125" y="304"/>
                  <a:pt x="137" y="296"/>
                  <a:pt x="149" y="289"/>
                </a:cubicBezTo>
                <a:close/>
                <a:moveTo>
                  <a:pt x="121" y="311"/>
                </a:moveTo>
                <a:cubicBezTo>
                  <a:pt x="122" y="310"/>
                  <a:pt x="122" y="310"/>
                  <a:pt x="122" y="310"/>
                </a:cubicBezTo>
                <a:cubicBezTo>
                  <a:pt x="124" y="309"/>
                  <a:pt x="125" y="308"/>
                  <a:pt x="127" y="307"/>
                </a:cubicBezTo>
                <a:cubicBezTo>
                  <a:pt x="130" y="305"/>
                  <a:pt x="133" y="303"/>
                  <a:pt x="136" y="301"/>
                </a:cubicBezTo>
                <a:cubicBezTo>
                  <a:pt x="143" y="297"/>
                  <a:pt x="149" y="293"/>
                  <a:pt x="156" y="289"/>
                </a:cubicBezTo>
                <a:cubicBezTo>
                  <a:pt x="158" y="287"/>
                  <a:pt x="160" y="286"/>
                  <a:pt x="163" y="284"/>
                </a:cubicBezTo>
                <a:cubicBezTo>
                  <a:pt x="159" y="287"/>
                  <a:pt x="154" y="290"/>
                  <a:pt x="150" y="292"/>
                </a:cubicBezTo>
                <a:cubicBezTo>
                  <a:pt x="145" y="296"/>
                  <a:pt x="140" y="300"/>
                  <a:pt x="134" y="304"/>
                </a:cubicBezTo>
                <a:cubicBezTo>
                  <a:pt x="132" y="306"/>
                  <a:pt x="130" y="307"/>
                  <a:pt x="128" y="309"/>
                </a:cubicBezTo>
                <a:cubicBezTo>
                  <a:pt x="127" y="310"/>
                  <a:pt x="127" y="310"/>
                  <a:pt x="127" y="310"/>
                </a:cubicBezTo>
                <a:cubicBezTo>
                  <a:pt x="126" y="311"/>
                  <a:pt x="126" y="311"/>
                  <a:pt x="125" y="312"/>
                </a:cubicBezTo>
                <a:cubicBezTo>
                  <a:pt x="125" y="312"/>
                  <a:pt x="124" y="313"/>
                  <a:pt x="123" y="313"/>
                </a:cubicBezTo>
                <a:cubicBezTo>
                  <a:pt x="123" y="313"/>
                  <a:pt x="123" y="313"/>
                  <a:pt x="123" y="314"/>
                </a:cubicBezTo>
                <a:cubicBezTo>
                  <a:pt x="121" y="313"/>
                  <a:pt x="120" y="313"/>
                  <a:pt x="118" y="312"/>
                </a:cubicBezTo>
                <a:cubicBezTo>
                  <a:pt x="119" y="312"/>
                  <a:pt x="120" y="311"/>
                  <a:pt x="121" y="311"/>
                </a:cubicBezTo>
                <a:close/>
                <a:moveTo>
                  <a:pt x="125" y="313"/>
                </a:moveTo>
                <a:cubicBezTo>
                  <a:pt x="125" y="313"/>
                  <a:pt x="125" y="313"/>
                  <a:pt x="125" y="313"/>
                </a:cubicBezTo>
                <a:cubicBezTo>
                  <a:pt x="127" y="312"/>
                  <a:pt x="129" y="310"/>
                  <a:pt x="131" y="309"/>
                </a:cubicBezTo>
                <a:cubicBezTo>
                  <a:pt x="136" y="305"/>
                  <a:pt x="142" y="300"/>
                  <a:pt x="148" y="297"/>
                </a:cubicBezTo>
                <a:cubicBezTo>
                  <a:pt x="153" y="294"/>
                  <a:pt x="159" y="291"/>
                  <a:pt x="163" y="288"/>
                </a:cubicBezTo>
                <a:cubicBezTo>
                  <a:pt x="163" y="288"/>
                  <a:pt x="162" y="289"/>
                  <a:pt x="162" y="289"/>
                </a:cubicBezTo>
                <a:cubicBezTo>
                  <a:pt x="159" y="291"/>
                  <a:pt x="156" y="293"/>
                  <a:pt x="154" y="294"/>
                </a:cubicBezTo>
                <a:cubicBezTo>
                  <a:pt x="148" y="298"/>
                  <a:pt x="143" y="301"/>
                  <a:pt x="138" y="305"/>
                </a:cubicBezTo>
                <a:cubicBezTo>
                  <a:pt x="134" y="308"/>
                  <a:pt x="131" y="311"/>
                  <a:pt x="127" y="314"/>
                </a:cubicBezTo>
                <a:cubicBezTo>
                  <a:pt x="127" y="314"/>
                  <a:pt x="127" y="314"/>
                  <a:pt x="127" y="314"/>
                </a:cubicBezTo>
                <a:cubicBezTo>
                  <a:pt x="126" y="314"/>
                  <a:pt x="125" y="314"/>
                  <a:pt x="124" y="314"/>
                </a:cubicBezTo>
                <a:cubicBezTo>
                  <a:pt x="124" y="313"/>
                  <a:pt x="125" y="313"/>
                  <a:pt x="125" y="313"/>
                </a:cubicBezTo>
                <a:close/>
                <a:moveTo>
                  <a:pt x="129" y="313"/>
                </a:moveTo>
                <a:cubicBezTo>
                  <a:pt x="130" y="314"/>
                  <a:pt x="130" y="313"/>
                  <a:pt x="130" y="313"/>
                </a:cubicBezTo>
                <a:cubicBezTo>
                  <a:pt x="138" y="307"/>
                  <a:pt x="146" y="303"/>
                  <a:pt x="154" y="298"/>
                </a:cubicBezTo>
                <a:cubicBezTo>
                  <a:pt x="152" y="299"/>
                  <a:pt x="151" y="300"/>
                  <a:pt x="150" y="301"/>
                </a:cubicBezTo>
                <a:cubicBezTo>
                  <a:pt x="143" y="305"/>
                  <a:pt x="137" y="309"/>
                  <a:pt x="131" y="315"/>
                </a:cubicBezTo>
                <a:cubicBezTo>
                  <a:pt x="130" y="315"/>
                  <a:pt x="129" y="315"/>
                  <a:pt x="128" y="314"/>
                </a:cubicBezTo>
                <a:cubicBezTo>
                  <a:pt x="128" y="314"/>
                  <a:pt x="129" y="314"/>
                  <a:pt x="129" y="313"/>
                </a:cubicBezTo>
                <a:close/>
                <a:moveTo>
                  <a:pt x="146" y="306"/>
                </a:moveTo>
                <a:cubicBezTo>
                  <a:pt x="152" y="302"/>
                  <a:pt x="158" y="299"/>
                  <a:pt x="164" y="295"/>
                </a:cubicBezTo>
                <a:cubicBezTo>
                  <a:pt x="164" y="295"/>
                  <a:pt x="165" y="295"/>
                  <a:pt x="165" y="294"/>
                </a:cubicBezTo>
                <a:cubicBezTo>
                  <a:pt x="165" y="295"/>
                  <a:pt x="164" y="295"/>
                  <a:pt x="164" y="295"/>
                </a:cubicBezTo>
                <a:cubicBezTo>
                  <a:pt x="163" y="297"/>
                  <a:pt x="161" y="298"/>
                  <a:pt x="159" y="299"/>
                </a:cubicBezTo>
                <a:cubicBezTo>
                  <a:pt x="157" y="301"/>
                  <a:pt x="154" y="302"/>
                  <a:pt x="151" y="304"/>
                </a:cubicBezTo>
                <a:cubicBezTo>
                  <a:pt x="146" y="308"/>
                  <a:pt x="141" y="311"/>
                  <a:pt x="136" y="315"/>
                </a:cubicBezTo>
                <a:cubicBezTo>
                  <a:pt x="135" y="315"/>
                  <a:pt x="134" y="315"/>
                  <a:pt x="133" y="315"/>
                </a:cubicBezTo>
                <a:cubicBezTo>
                  <a:pt x="137" y="312"/>
                  <a:pt x="141" y="309"/>
                  <a:pt x="146" y="306"/>
                </a:cubicBezTo>
                <a:close/>
                <a:moveTo>
                  <a:pt x="152" y="306"/>
                </a:moveTo>
                <a:cubicBezTo>
                  <a:pt x="156" y="303"/>
                  <a:pt x="163" y="301"/>
                  <a:pt x="166" y="297"/>
                </a:cubicBezTo>
                <a:cubicBezTo>
                  <a:pt x="159" y="305"/>
                  <a:pt x="150" y="309"/>
                  <a:pt x="142" y="316"/>
                </a:cubicBezTo>
                <a:cubicBezTo>
                  <a:pt x="141" y="316"/>
                  <a:pt x="139" y="316"/>
                  <a:pt x="138" y="316"/>
                </a:cubicBezTo>
                <a:cubicBezTo>
                  <a:pt x="142" y="312"/>
                  <a:pt x="147" y="309"/>
                  <a:pt x="152" y="306"/>
                </a:cubicBezTo>
                <a:close/>
                <a:moveTo>
                  <a:pt x="152" y="310"/>
                </a:moveTo>
                <a:cubicBezTo>
                  <a:pt x="155" y="308"/>
                  <a:pt x="159" y="306"/>
                  <a:pt x="163" y="304"/>
                </a:cubicBezTo>
                <a:cubicBezTo>
                  <a:pt x="164" y="304"/>
                  <a:pt x="164" y="303"/>
                  <a:pt x="164" y="303"/>
                </a:cubicBezTo>
                <a:cubicBezTo>
                  <a:pt x="163" y="304"/>
                  <a:pt x="163" y="304"/>
                  <a:pt x="162" y="304"/>
                </a:cubicBezTo>
                <a:cubicBezTo>
                  <a:pt x="160" y="306"/>
                  <a:pt x="158" y="308"/>
                  <a:pt x="156" y="309"/>
                </a:cubicBezTo>
                <a:cubicBezTo>
                  <a:pt x="153" y="311"/>
                  <a:pt x="150" y="313"/>
                  <a:pt x="148" y="316"/>
                </a:cubicBezTo>
                <a:cubicBezTo>
                  <a:pt x="148" y="316"/>
                  <a:pt x="148" y="316"/>
                  <a:pt x="148" y="316"/>
                </a:cubicBezTo>
                <a:cubicBezTo>
                  <a:pt x="147" y="316"/>
                  <a:pt x="145" y="316"/>
                  <a:pt x="144" y="316"/>
                </a:cubicBezTo>
                <a:cubicBezTo>
                  <a:pt x="147" y="314"/>
                  <a:pt x="149" y="312"/>
                  <a:pt x="152" y="310"/>
                </a:cubicBezTo>
                <a:close/>
                <a:moveTo>
                  <a:pt x="154" y="313"/>
                </a:moveTo>
                <a:cubicBezTo>
                  <a:pt x="157" y="311"/>
                  <a:pt x="160" y="310"/>
                  <a:pt x="162" y="308"/>
                </a:cubicBezTo>
                <a:cubicBezTo>
                  <a:pt x="162" y="309"/>
                  <a:pt x="161" y="309"/>
                  <a:pt x="160" y="310"/>
                </a:cubicBezTo>
                <a:cubicBezTo>
                  <a:pt x="158" y="311"/>
                  <a:pt x="156" y="313"/>
                  <a:pt x="155" y="315"/>
                </a:cubicBezTo>
                <a:cubicBezTo>
                  <a:pt x="154" y="316"/>
                  <a:pt x="155" y="316"/>
                  <a:pt x="155" y="316"/>
                </a:cubicBezTo>
                <a:cubicBezTo>
                  <a:pt x="158" y="314"/>
                  <a:pt x="161" y="313"/>
                  <a:pt x="163" y="311"/>
                </a:cubicBezTo>
                <a:cubicBezTo>
                  <a:pt x="166" y="310"/>
                  <a:pt x="162" y="313"/>
                  <a:pt x="161" y="313"/>
                </a:cubicBezTo>
                <a:cubicBezTo>
                  <a:pt x="160" y="314"/>
                  <a:pt x="160" y="315"/>
                  <a:pt x="159" y="315"/>
                </a:cubicBezTo>
                <a:cubicBezTo>
                  <a:pt x="159" y="316"/>
                  <a:pt x="159" y="316"/>
                  <a:pt x="159" y="316"/>
                </a:cubicBezTo>
                <a:cubicBezTo>
                  <a:pt x="156" y="316"/>
                  <a:pt x="153" y="316"/>
                  <a:pt x="150" y="316"/>
                </a:cubicBezTo>
                <a:cubicBezTo>
                  <a:pt x="151" y="315"/>
                  <a:pt x="153" y="314"/>
                  <a:pt x="154" y="313"/>
                </a:cubicBezTo>
                <a:close/>
                <a:moveTo>
                  <a:pt x="162" y="316"/>
                </a:moveTo>
                <a:cubicBezTo>
                  <a:pt x="162" y="316"/>
                  <a:pt x="164" y="315"/>
                  <a:pt x="164" y="315"/>
                </a:cubicBezTo>
                <a:cubicBezTo>
                  <a:pt x="164" y="315"/>
                  <a:pt x="164" y="315"/>
                  <a:pt x="164" y="315"/>
                </a:cubicBezTo>
                <a:cubicBezTo>
                  <a:pt x="164" y="315"/>
                  <a:pt x="164" y="316"/>
                  <a:pt x="164" y="316"/>
                </a:cubicBezTo>
                <a:cubicBezTo>
                  <a:pt x="164" y="316"/>
                  <a:pt x="163" y="316"/>
                  <a:pt x="162" y="316"/>
                </a:cubicBezTo>
                <a:cubicBezTo>
                  <a:pt x="162" y="316"/>
                  <a:pt x="162" y="316"/>
                  <a:pt x="161" y="316"/>
                </a:cubicBezTo>
                <a:cubicBezTo>
                  <a:pt x="161" y="316"/>
                  <a:pt x="162" y="316"/>
                  <a:pt x="162" y="316"/>
                </a:cubicBezTo>
                <a:close/>
                <a:moveTo>
                  <a:pt x="167" y="315"/>
                </a:moveTo>
                <a:cubicBezTo>
                  <a:pt x="168" y="302"/>
                  <a:pt x="171" y="290"/>
                  <a:pt x="172" y="277"/>
                </a:cubicBezTo>
                <a:cubicBezTo>
                  <a:pt x="172" y="264"/>
                  <a:pt x="173" y="251"/>
                  <a:pt x="174" y="238"/>
                </a:cubicBezTo>
                <a:cubicBezTo>
                  <a:pt x="175" y="225"/>
                  <a:pt x="176" y="212"/>
                  <a:pt x="177" y="199"/>
                </a:cubicBezTo>
                <a:cubicBezTo>
                  <a:pt x="178" y="187"/>
                  <a:pt x="181" y="175"/>
                  <a:pt x="178" y="163"/>
                </a:cubicBezTo>
                <a:cubicBezTo>
                  <a:pt x="178" y="163"/>
                  <a:pt x="178" y="163"/>
                  <a:pt x="178" y="163"/>
                </a:cubicBezTo>
                <a:cubicBezTo>
                  <a:pt x="186" y="162"/>
                  <a:pt x="195" y="161"/>
                  <a:pt x="203" y="161"/>
                </a:cubicBezTo>
                <a:cubicBezTo>
                  <a:pt x="204" y="173"/>
                  <a:pt x="202" y="184"/>
                  <a:pt x="201" y="196"/>
                </a:cubicBezTo>
                <a:cubicBezTo>
                  <a:pt x="200" y="208"/>
                  <a:pt x="199" y="221"/>
                  <a:pt x="198" y="234"/>
                </a:cubicBezTo>
                <a:cubicBezTo>
                  <a:pt x="198" y="247"/>
                  <a:pt x="197" y="260"/>
                  <a:pt x="195" y="273"/>
                </a:cubicBezTo>
                <a:cubicBezTo>
                  <a:pt x="194" y="286"/>
                  <a:pt x="192" y="299"/>
                  <a:pt x="190" y="312"/>
                </a:cubicBezTo>
                <a:cubicBezTo>
                  <a:pt x="190" y="312"/>
                  <a:pt x="190" y="312"/>
                  <a:pt x="190" y="313"/>
                </a:cubicBezTo>
                <a:cubicBezTo>
                  <a:pt x="182" y="314"/>
                  <a:pt x="175" y="315"/>
                  <a:pt x="167" y="315"/>
                </a:cubicBezTo>
                <a:cubicBezTo>
                  <a:pt x="167" y="315"/>
                  <a:pt x="167" y="315"/>
                  <a:pt x="167" y="315"/>
                </a:cubicBezTo>
                <a:close/>
                <a:moveTo>
                  <a:pt x="193" y="311"/>
                </a:moveTo>
                <a:cubicBezTo>
                  <a:pt x="194" y="312"/>
                  <a:pt x="195" y="311"/>
                  <a:pt x="195" y="311"/>
                </a:cubicBezTo>
                <a:cubicBezTo>
                  <a:pt x="195" y="312"/>
                  <a:pt x="194" y="312"/>
                  <a:pt x="193" y="312"/>
                </a:cubicBezTo>
                <a:cubicBezTo>
                  <a:pt x="193" y="312"/>
                  <a:pt x="193" y="312"/>
                  <a:pt x="193" y="311"/>
                </a:cubicBezTo>
                <a:close/>
                <a:moveTo>
                  <a:pt x="249" y="293"/>
                </a:moveTo>
                <a:cubicBezTo>
                  <a:pt x="249" y="294"/>
                  <a:pt x="249" y="294"/>
                  <a:pt x="249" y="294"/>
                </a:cubicBezTo>
                <a:cubicBezTo>
                  <a:pt x="249" y="293"/>
                  <a:pt x="248" y="293"/>
                  <a:pt x="247" y="293"/>
                </a:cubicBezTo>
                <a:cubicBezTo>
                  <a:pt x="246" y="294"/>
                  <a:pt x="244" y="295"/>
                  <a:pt x="242" y="296"/>
                </a:cubicBezTo>
                <a:cubicBezTo>
                  <a:pt x="234" y="298"/>
                  <a:pt x="226" y="300"/>
                  <a:pt x="217" y="303"/>
                </a:cubicBezTo>
                <a:cubicBezTo>
                  <a:pt x="213" y="304"/>
                  <a:pt x="209" y="306"/>
                  <a:pt x="205" y="307"/>
                </a:cubicBezTo>
                <a:cubicBezTo>
                  <a:pt x="202" y="308"/>
                  <a:pt x="200" y="309"/>
                  <a:pt x="198" y="310"/>
                </a:cubicBezTo>
                <a:cubicBezTo>
                  <a:pt x="194" y="311"/>
                  <a:pt x="194" y="310"/>
                  <a:pt x="198" y="309"/>
                </a:cubicBezTo>
                <a:cubicBezTo>
                  <a:pt x="202" y="307"/>
                  <a:pt x="207" y="306"/>
                  <a:pt x="212" y="304"/>
                </a:cubicBezTo>
                <a:cubicBezTo>
                  <a:pt x="218" y="303"/>
                  <a:pt x="223" y="300"/>
                  <a:pt x="229" y="298"/>
                </a:cubicBezTo>
                <a:cubicBezTo>
                  <a:pt x="235" y="297"/>
                  <a:pt x="241" y="295"/>
                  <a:pt x="246" y="293"/>
                </a:cubicBezTo>
                <a:cubicBezTo>
                  <a:pt x="247" y="293"/>
                  <a:pt x="250" y="292"/>
                  <a:pt x="250" y="292"/>
                </a:cubicBezTo>
                <a:cubicBezTo>
                  <a:pt x="251" y="291"/>
                  <a:pt x="252" y="289"/>
                  <a:pt x="252" y="288"/>
                </a:cubicBezTo>
                <a:cubicBezTo>
                  <a:pt x="251" y="290"/>
                  <a:pt x="250" y="292"/>
                  <a:pt x="249" y="293"/>
                </a:cubicBezTo>
                <a:close/>
                <a:moveTo>
                  <a:pt x="238" y="298"/>
                </a:moveTo>
                <a:cubicBezTo>
                  <a:pt x="225" y="303"/>
                  <a:pt x="212" y="308"/>
                  <a:pt x="198" y="311"/>
                </a:cubicBezTo>
                <a:cubicBezTo>
                  <a:pt x="199" y="310"/>
                  <a:pt x="200" y="310"/>
                  <a:pt x="202" y="309"/>
                </a:cubicBezTo>
                <a:cubicBezTo>
                  <a:pt x="206" y="308"/>
                  <a:pt x="211" y="306"/>
                  <a:pt x="216" y="304"/>
                </a:cubicBezTo>
                <a:cubicBezTo>
                  <a:pt x="223" y="302"/>
                  <a:pt x="230" y="300"/>
                  <a:pt x="238" y="298"/>
                </a:cubicBezTo>
                <a:close/>
                <a:moveTo>
                  <a:pt x="253" y="286"/>
                </a:moveTo>
                <a:cubicBezTo>
                  <a:pt x="253" y="286"/>
                  <a:pt x="252" y="286"/>
                  <a:pt x="252" y="286"/>
                </a:cubicBezTo>
                <a:cubicBezTo>
                  <a:pt x="252" y="286"/>
                  <a:pt x="251" y="286"/>
                  <a:pt x="251" y="287"/>
                </a:cubicBezTo>
                <a:cubicBezTo>
                  <a:pt x="241" y="290"/>
                  <a:pt x="231" y="293"/>
                  <a:pt x="221" y="296"/>
                </a:cubicBezTo>
                <a:cubicBezTo>
                  <a:pt x="216" y="298"/>
                  <a:pt x="211" y="299"/>
                  <a:pt x="206" y="301"/>
                </a:cubicBezTo>
                <a:cubicBezTo>
                  <a:pt x="203" y="302"/>
                  <a:pt x="201" y="303"/>
                  <a:pt x="199" y="304"/>
                </a:cubicBezTo>
                <a:cubicBezTo>
                  <a:pt x="198" y="304"/>
                  <a:pt x="197" y="304"/>
                  <a:pt x="196" y="304"/>
                </a:cubicBezTo>
                <a:cubicBezTo>
                  <a:pt x="193" y="305"/>
                  <a:pt x="198" y="303"/>
                  <a:pt x="198" y="303"/>
                </a:cubicBezTo>
                <a:cubicBezTo>
                  <a:pt x="209" y="299"/>
                  <a:pt x="220" y="295"/>
                  <a:pt x="231" y="291"/>
                </a:cubicBezTo>
                <a:cubicBezTo>
                  <a:pt x="233" y="291"/>
                  <a:pt x="235" y="290"/>
                  <a:pt x="237" y="289"/>
                </a:cubicBezTo>
                <a:cubicBezTo>
                  <a:pt x="243" y="288"/>
                  <a:pt x="249" y="286"/>
                  <a:pt x="255" y="283"/>
                </a:cubicBezTo>
                <a:cubicBezTo>
                  <a:pt x="254" y="284"/>
                  <a:pt x="254" y="285"/>
                  <a:pt x="253" y="286"/>
                </a:cubicBezTo>
                <a:close/>
                <a:moveTo>
                  <a:pt x="256" y="279"/>
                </a:moveTo>
                <a:cubicBezTo>
                  <a:pt x="256" y="280"/>
                  <a:pt x="256" y="281"/>
                  <a:pt x="255" y="281"/>
                </a:cubicBezTo>
                <a:cubicBezTo>
                  <a:pt x="249" y="284"/>
                  <a:pt x="243" y="286"/>
                  <a:pt x="237" y="289"/>
                </a:cubicBezTo>
                <a:cubicBezTo>
                  <a:pt x="231" y="290"/>
                  <a:pt x="225" y="292"/>
                  <a:pt x="220" y="293"/>
                </a:cubicBezTo>
                <a:cubicBezTo>
                  <a:pt x="215" y="294"/>
                  <a:pt x="210" y="296"/>
                  <a:pt x="205" y="297"/>
                </a:cubicBezTo>
                <a:cubicBezTo>
                  <a:pt x="202" y="298"/>
                  <a:pt x="199" y="299"/>
                  <a:pt x="197" y="300"/>
                </a:cubicBezTo>
                <a:cubicBezTo>
                  <a:pt x="192" y="302"/>
                  <a:pt x="199" y="299"/>
                  <a:pt x="200" y="299"/>
                </a:cubicBezTo>
                <a:cubicBezTo>
                  <a:pt x="210" y="294"/>
                  <a:pt x="222" y="291"/>
                  <a:pt x="233" y="287"/>
                </a:cubicBezTo>
                <a:cubicBezTo>
                  <a:pt x="238" y="285"/>
                  <a:pt x="243" y="283"/>
                  <a:pt x="248" y="281"/>
                </a:cubicBezTo>
                <a:cubicBezTo>
                  <a:pt x="251" y="279"/>
                  <a:pt x="255" y="278"/>
                  <a:pt x="258" y="275"/>
                </a:cubicBezTo>
                <a:cubicBezTo>
                  <a:pt x="257" y="277"/>
                  <a:pt x="257" y="278"/>
                  <a:pt x="256" y="279"/>
                </a:cubicBezTo>
                <a:close/>
                <a:moveTo>
                  <a:pt x="258" y="274"/>
                </a:moveTo>
                <a:cubicBezTo>
                  <a:pt x="247" y="279"/>
                  <a:pt x="235" y="283"/>
                  <a:pt x="223" y="287"/>
                </a:cubicBezTo>
                <a:cubicBezTo>
                  <a:pt x="217" y="289"/>
                  <a:pt x="211" y="290"/>
                  <a:pt x="206" y="292"/>
                </a:cubicBezTo>
                <a:cubicBezTo>
                  <a:pt x="203" y="294"/>
                  <a:pt x="200" y="295"/>
                  <a:pt x="197" y="296"/>
                </a:cubicBezTo>
                <a:cubicBezTo>
                  <a:pt x="193" y="297"/>
                  <a:pt x="199" y="295"/>
                  <a:pt x="200" y="294"/>
                </a:cubicBezTo>
                <a:cubicBezTo>
                  <a:pt x="212" y="289"/>
                  <a:pt x="223" y="285"/>
                  <a:pt x="235" y="281"/>
                </a:cubicBezTo>
                <a:cubicBezTo>
                  <a:pt x="240" y="279"/>
                  <a:pt x="245" y="277"/>
                  <a:pt x="250" y="275"/>
                </a:cubicBezTo>
                <a:cubicBezTo>
                  <a:pt x="253" y="274"/>
                  <a:pt x="257" y="272"/>
                  <a:pt x="259" y="270"/>
                </a:cubicBezTo>
                <a:cubicBezTo>
                  <a:pt x="259" y="271"/>
                  <a:pt x="259" y="273"/>
                  <a:pt x="258" y="274"/>
                </a:cubicBezTo>
                <a:close/>
                <a:moveTo>
                  <a:pt x="257" y="271"/>
                </a:moveTo>
                <a:cubicBezTo>
                  <a:pt x="257" y="271"/>
                  <a:pt x="258" y="271"/>
                  <a:pt x="259" y="271"/>
                </a:cubicBezTo>
                <a:cubicBezTo>
                  <a:pt x="258" y="271"/>
                  <a:pt x="257" y="271"/>
                  <a:pt x="257" y="271"/>
                </a:cubicBezTo>
                <a:close/>
                <a:moveTo>
                  <a:pt x="262" y="257"/>
                </a:moveTo>
                <a:cubicBezTo>
                  <a:pt x="262" y="257"/>
                  <a:pt x="262" y="257"/>
                  <a:pt x="262" y="257"/>
                </a:cubicBezTo>
                <a:cubicBezTo>
                  <a:pt x="246" y="265"/>
                  <a:pt x="229" y="269"/>
                  <a:pt x="212" y="276"/>
                </a:cubicBezTo>
                <a:cubicBezTo>
                  <a:pt x="211" y="277"/>
                  <a:pt x="209" y="277"/>
                  <a:pt x="208" y="278"/>
                </a:cubicBezTo>
                <a:cubicBezTo>
                  <a:pt x="206" y="279"/>
                  <a:pt x="203" y="280"/>
                  <a:pt x="201" y="281"/>
                </a:cubicBezTo>
                <a:cubicBezTo>
                  <a:pt x="202" y="280"/>
                  <a:pt x="203" y="280"/>
                  <a:pt x="204" y="279"/>
                </a:cubicBezTo>
                <a:cubicBezTo>
                  <a:pt x="223" y="270"/>
                  <a:pt x="245" y="266"/>
                  <a:pt x="263" y="255"/>
                </a:cubicBezTo>
                <a:cubicBezTo>
                  <a:pt x="263" y="256"/>
                  <a:pt x="263" y="256"/>
                  <a:pt x="262" y="257"/>
                </a:cubicBezTo>
                <a:close/>
                <a:moveTo>
                  <a:pt x="264" y="248"/>
                </a:moveTo>
                <a:cubicBezTo>
                  <a:pt x="258" y="250"/>
                  <a:pt x="253" y="252"/>
                  <a:pt x="248" y="254"/>
                </a:cubicBezTo>
                <a:cubicBezTo>
                  <a:pt x="242" y="256"/>
                  <a:pt x="236" y="258"/>
                  <a:pt x="230" y="260"/>
                </a:cubicBezTo>
                <a:cubicBezTo>
                  <a:pt x="223" y="262"/>
                  <a:pt x="216" y="265"/>
                  <a:pt x="209" y="267"/>
                </a:cubicBezTo>
                <a:cubicBezTo>
                  <a:pt x="208" y="268"/>
                  <a:pt x="206" y="269"/>
                  <a:pt x="204" y="269"/>
                </a:cubicBezTo>
                <a:cubicBezTo>
                  <a:pt x="205" y="269"/>
                  <a:pt x="206" y="269"/>
                  <a:pt x="207" y="268"/>
                </a:cubicBezTo>
                <a:cubicBezTo>
                  <a:pt x="216" y="263"/>
                  <a:pt x="226" y="260"/>
                  <a:pt x="236" y="256"/>
                </a:cubicBezTo>
                <a:cubicBezTo>
                  <a:pt x="245" y="252"/>
                  <a:pt x="254" y="247"/>
                  <a:pt x="264" y="244"/>
                </a:cubicBezTo>
                <a:cubicBezTo>
                  <a:pt x="264" y="245"/>
                  <a:pt x="264" y="246"/>
                  <a:pt x="264" y="248"/>
                </a:cubicBezTo>
                <a:close/>
                <a:moveTo>
                  <a:pt x="264" y="243"/>
                </a:moveTo>
                <a:cubicBezTo>
                  <a:pt x="257" y="244"/>
                  <a:pt x="251" y="247"/>
                  <a:pt x="245" y="250"/>
                </a:cubicBezTo>
                <a:cubicBezTo>
                  <a:pt x="242" y="251"/>
                  <a:pt x="238" y="252"/>
                  <a:pt x="234" y="254"/>
                </a:cubicBezTo>
                <a:cubicBezTo>
                  <a:pt x="240" y="251"/>
                  <a:pt x="246" y="249"/>
                  <a:pt x="252" y="246"/>
                </a:cubicBezTo>
                <a:cubicBezTo>
                  <a:pt x="253" y="245"/>
                  <a:pt x="255" y="244"/>
                  <a:pt x="257" y="243"/>
                </a:cubicBezTo>
                <a:cubicBezTo>
                  <a:pt x="259" y="243"/>
                  <a:pt x="262" y="242"/>
                  <a:pt x="264" y="241"/>
                </a:cubicBezTo>
                <a:cubicBezTo>
                  <a:pt x="264" y="242"/>
                  <a:pt x="264" y="242"/>
                  <a:pt x="264" y="243"/>
                </a:cubicBezTo>
                <a:close/>
                <a:moveTo>
                  <a:pt x="264" y="240"/>
                </a:moveTo>
                <a:cubicBezTo>
                  <a:pt x="262" y="240"/>
                  <a:pt x="261" y="241"/>
                  <a:pt x="259" y="242"/>
                </a:cubicBezTo>
                <a:cubicBezTo>
                  <a:pt x="252" y="244"/>
                  <a:pt x="245" y="246"/>
                  <a:pt x="238" y="248"/>
                </a:cubicBezTo>
                <a:cubicBezTo>
                  <a:pt x="231" y="250"/>
                  <a:pt x="224" y="252"/>
                  <a:pt x="218" y="255"/>
                </a:cubicBezTo>
                <a:cubicBezTo>
                  <a:pt x="214" y="256"/>
                  <a:pt x="210" y="258"/>
                  <a:pt x="207" y="260"/>
                </a:cubicBezTo>
                <a:cubicBezTo>
                  <a:pt x="211" y="258"/>
                  <a:pt x="214" y="256"/>
                  <a:pt x="218" y="254"/>
                </a:cubicBezTo>
                <a:cubicBezTo>
                  <a:pt x="226" y="250"/>
                  <a:pt x="234" y="248"/>
                  <a:pt x="242" y="245"/>
                </a:cubicBezTo>
                <a:cubicBezTo>
                  <a:pt x="247" y="243"/>
                  <a:pt x="252" y="240"/>
                  <a:pt x="257" y="238"/>
                </a:cubicBezTo>
                <a:cubicBezTo>
                  <a:pt x="259" y="237"/>
                  <a:pt x="261" y="236"/>
                  <a:pt x="264" y="235"/>
                </a:cubicBezTo>
                <a:cubicBezTo>
                  <a:pt x="264" y="237"/>
                  <a:pt x="264" y="238"/>
                  <a:pt x="264" y="240"/>
                </a:cubicBezTo>
                <a:close/>
                <a:moveTo>
                  <a:pt x="258" y="236"/>
                </a:moveTo>
                <a:cubicBezTo>
                  <a:pt x="256" y="237"/>
                  <a:pt x="253" y="239"/>
                  <a:pt x="251" y="240"/>
                </a:cubicBezTo>
                <a:cubicBezTo>
                  <a:pt x="237" y="246"/>
                  <a:pt x="222" y="249"/>
                  <a:pt x="208" y="256"/>
                </a:cubicBezTo>
                <a:cubicBezTo>
                  <a:pt x="206" y="256"/>
                  <a:pt x="204" y="257"/>
                  <a:pt x="202" y="258"/>
                </a:cubicBezTo>
                <a:cubicBezTo>
                  <a:pt x="200" y="259"/>
                  <a:pt x="199" y="259"/>
                  <a:pt x="201" y="258"/>
                </a:cubicBezTo>
                <a:cubicBezTo>
                  <a:pt x="204" y="256"/>
                  <a:pt x="208" y="255"/>
                  <a:pt x="211" y="254"/>
                </a:cubicBezTo>
                <a:cubicBezTo>
                  <a:pt x="217" y="251"/>
                  <a:pt x="223" y="249"/>
                  <a:pt x="229" y="247"/>
                </a:cubicBezTo>
                <a:cubicBezTo>
                  <a:pt x="235" y="245"/>
                  <a:pt x="240" y="242"/>
                  <a:pt x="246" y="240"/>
                </a:cubicBezTo>
                <a:cubicBezTo>
                  <a:pt x="252" y="237"/>
                  <a:pt x="258" y="235"/>
                  <a:pt x="263" y="232"/>
                </a:cubicBezTo>
                <a:cubicBezTo>
                  <a:pt x="263" y="233"/>
                  <a:pt x="264" y="233"/>
                  <a:pt x="264" y="234"/>
                </a:cubicBezTo>
                <a:cubicBezTo>
                  <a:pt x="262" y="235"/>
                  <a:pt x="260" y="236"/>
                  <a:pt x="258" y="236"/>
                </a:cubicBezTo>
                <a:close/>
                <a:moveTo>
                  <a:pt x="258" y="167"/>
                </a:moveTo>
                <a:cubicBezTo>
                  <a:pt x="245" y="161"/>
                  <a:pt x="232" y="159"/>
                  <a:pt x="219" y="156"/>
                </a:cubicBezTo>
                <a:cubicBezTo>
                  <a:pt x="204" y="152"/>
                  <a:pt x="189" y="153"/>
                  <a:pt x="174" y="155"/>
                </a:cubicBezTo>
                <a:cubicBezTo>
                  <a:pt x="161" y="157"/>
                  <a:pt x="149" y="160"/>
                  <a:pt x="137" y="164"/>
                </a:cubicBezTo>
                <a:cubicBezTo>
                  <a:pt x="137" y="163"/>
                  <a:pt x="137" y="162"/>
                  <a:pt x="135" y="162"/>
                </a:cubicBezTo>
                <a:cubicBezTo>
                  <a:pt x="133" y="161"/>
                  <a:pt x="132" y="162"/>
                  <a:pt x="131" y="163"/>
                </a:cubicBezTo>
                <a:cubicBezTo>
                  <a:pt x="130" y="164"/>
                  <a:pt x="130" y="166"/>
                  <a:pt x="130" y="167"/>
                </a:cubicBezTo>
                <a:cubicBezTo>
                  <a:pt x="116" y="172"/>
                  <a:pt x="104" y="179"/>
                  <a:pt x="93" y="187"/>
                </a:cubicBezTo>
                <a:cubicBezTo>
                  <a:pt x="95" y="170"/>
                  <a:pt x="102" y="151"/>
                  <a:pt x="109" y="135"/>
                </a:cubicBezTo>
                <a:cubicBezTo>
                  <a:pt x="112" y="128"/>
                  <a:pt x="116" y="121"/>
                  <a:pt x="122" y="115"/>
                </a:cubicBezTo>
                <a:cubicBezTo>
                  <a:pt x="129" y="108"/>
                  <a:pt x="137" y="104"/>
                  <a:pt x="145" y="100"/>
                </a:cubicBezTo>
                <a:cubicBezTo>
                  <a:pt x="151" y="97"/>
                  <a:pt x="158" y="95"/>
                  <a:pt x="164" y="93"/>
                </a:cubicBezTo>
                <a:cubicBezTo>
                  <a:pt x="163" y="102"/>
                  <a:pt x="159" y="119"/>
                  <a:pt x="168" y="117"/>
                </a:cubicBezTo>
                <a:cubicBezTo>
                  <a:pt x="172" y="116"/>
                  <a:pt x="173" y="112"/>
                  <a:pt x="173" y="108"/>
                </a:cubicBezTo>
                <a:cubicBezTo>
                  <a:pt x="176" y="114"/>
                  <a:pt x="179" y="118"/>
                  <a:pt x="185" y="116"/>
                </a:cubicBezTo>
                <a:cubicBezTo>
                  <a:pt x="191" y="113"/>
                  <a:pt x="189" y="106"/>
                  <a:pt x="186" y="102"/>
                </a:cubicBezTo>
                <a:cubicBezTo>
                  <a:pt x="183" y="98"/>
                  <a:pt x="178" y="94"/>
                  <a:pt x="173" y="92"/>
                </a:cubicBezTo>
                <a:cubicBezTo>
                  <a:pt x="174" y="91"/>
                  <a:pt x="174" y="91"/>
                  <a:pt x="175" y="91"/>
                </a:cubicBezTo>
                <a:cubicBezTo>
                  <a:pt x="184" y="90"/>
                  <a:pt x="193" y="92"/>
                  <a:pt x="202" y="95"/>
                </a:cubicBezTo>
                <a:cubicBezTo>
                  <a:pt x="211" y="98"/>
                  <a:pt x="220" y="101"/>
                  <a:pt x="227" y="105"/>
                </a:cubicBezTo>
                <a:cubicBezTo>
                  <a:pt x="232" y="109"/>
                  <a:pt x="237" y="113"/>
                  <a:pt x="242" y="117"/>
                </a:cubicBezTo>
                <a:cubicBezTo>
                  <a:pt x="243" y="119"/>
                  <a:pt x="244" y="120"/>
                  <a:pt x="246" y="122"/>
                </a:cubicBezTo>
                <a:cubicBezTo>
                  <a:pt x="246" y="123"/>
                  <a:pt x="246" y="123"/>
                  <a:pt x="246" y="123"/>
                </a:cubicBezTo>
                <a:cubicBezTo>
                  <a:pt x="253" y="137"/>
                  <a:pt x="256" y="152"/>
                  <a:pt x="258" y="167"/>
                </a:cubicBezTo>
                <a:close/>
                <a:moveTo>
                  <a:pt x="97" y="158"/>
                </a:moveTo>
                <a:cubicBezTo>
                  <a:pt x="99" y="150"/>
                  <a:pt x="102" y="141"/>
                  <a:pt x="106" y="133"/>
                </a:cubicBezTo>
                <a:cubicBezTo>
                  <a:pt x="103" y="141"/>
                  <a:pt x="100" y="150"/>
                  <a:pt x="97" y="158"/>
                </a:cubicBezTo>
                <a:close/>
                <a:moveTo>
                  <a:pt x="240" y="111"/>
                </a:moveTo>
                <a:cubicBezTo>
                  <a:pt x="237" y="108"/>
                  <a:pt x="233" y="105"/>
                  <a:pt x="229" y="103"/>
                </a:cubicBezTo>
                <a:cubicBezTo>
                  <a:pt x="216" y="93"/>
                  <a:pt x="202" y="85"/>
                  <a:pt x="185" y="84"/>
                </a:cubicBezTo>
                <a:cubicBezTo>
                  <a:pt x="181" y="84"/>
                  <a:pt x="178" y="84"/>
                  <a:pt x="174" y="85"/>
                </a:cubicBezTo>
                <a:cubicBezTo>
                  <a:pt x="174" y="83"/>
                  <a:pt x="173" y="82"/>
                  <a:pt x="171" y="82"/>
                </a:cubicBezTo>
                <a:cubicBezTo>
                  <a:pt x="168" y="82"/>
                  <a:pt x="165" y="83"/>
                  <a:pt x="164" y="86"/>
                </a:cubicBezTo>
                <a:cubicBezTo>
                  <a:pt x="164" y="86"/>
                  <a:pt x="164" y="86"/>
                  <a:pt x="164" y="87"/>
                </a:cubicBezTo>
                <a:cubicBezTo>
                  <a:pt x="147" y="91"/>
                  <a:pt x="130" y="101"/>
                  <a:pt x="117" y="113"/>
                </a:cubicBezTo>
                <a:cubicBezTo>
                  <a:pt x="99" y="131"/>
                  <a:pt x="93" y="157"/>
                  <a:pt x="90" y="182"/>
                </a:cubicBezTo>
                <a:cubicBezTo>
                  <a:pt x="88" y="213"/>
                  <a:pt x="88" y="245"/>
                  <a:pt x="90" y="276"/>
                </a:cubicBezTo>
                <a:cubicBezTo>
                  <a:pt x="91" y="285"/>
                  <a:pt x="92" y="293"/>
                  <a:pt x="93" y="301"/>
                </a:cubicBezTo>
                <a:cubicBezTo>
                  <a:pt x="86" y="296"/>
                  <a:pt x="80" y="289"/>
                  <a:pt x="76" y="281"/>
                </a:cubicBezTo>
                <a:cubicBezTo>
                  <a:pt x="71" y="270"/>
                  <a:pt x="73" y="258"/>
                  <a:pt x="75" y="246"/>
                </a:cubicBezTo>
                <a:cubicBezTo>
                  <a:pt x="77" y="231"/>
                  <a:pt x="76" y="216"/>
                  <a:pt x="77" y="201"/>
                </a:cubicBezTo>
                <a:cubicBezTo>
                  <a:pt x="78" y="194"/>
                  <a:pt x="79" y="186"/>
                  <a:pt x="79" y="179"/>
                </a:cubicBezTo>
                <a:cubicBezTo>
                  <a:pt x="80" y="172"/>
                  <a:pt x="79" y="165"/>
                  <a:pt x="78" y="158"/>
                </a:cubicBezTo>
                <a:cubicBezTo>
                  <a:pt x="76" y="144"/>
                  <a:pt x="72" y="130"/>
                  <a:pt x="75" y="114"/>
                </a:cubicBezTo>
                <a:cubicBezTo>
                  <a:pt x="77" y="100"/>
                  <a:pt x="86" y="88"/>
                  <a:pt x="96" y="79"/>
                </a:cubicBezTo>
                <a:cubicBezTo>
                  <a:pt x="107" y="70"/>
                  <a:pt x="120" y="65"/>
                  <a:pt x="134" y="62"/>
                </a:cubicBezTo>
                <a:cubicBezTo>
                  <a:pt x="142" y="61"/>
                  <a:pt x="151" y="61"/>
                  <a:pt x="159" y="60"/>
                </a:cubicBezTo>
                <a:cubicBezTo>
                  <a:pt x="166" y="59"/>
                  <a:pt x="173" y="57"/>
                  <a:pt x="181" y="56"/>
                </a:cubicBezTo>
                <a:cubicBezTo>
                  <a:pt x="181" y="56"/>
                  <a:pt x="181" y="56"/>
                  <a:pt x="181" y="56"/>
                </a:cubicBezTo>
                <a:cubicBezTo>
                  <a:pt x="183" y="57"/>
                  <a:pt x="186" y="59"/>
                  <a:pt x="189" y="60"/>
                </a:cubicBezTo>
                <a:cubicBezTo>
                  <a:pt x="209" y="72"/>
                  <a:pt x="228" y="90"/>
                  <a:pt x="240" y="111"/>
                </a:cubicBezTo>
                <a:close/>
                <a:moveTo>
                  <a:pt x="41" y="229"/>
                </a:moveTo>
                <a:cubicBezTo>
                  <a:pt x="39" y="243"/>
                  <a:pt x="39" y="257"/>
                  <a:pt x="38" y="272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9" y="275"/>
                  <a:pt x="39" y="278"/>
                  <a:pt x="40" y="280"/>
                </a:cubicBezTo>
                <a:cubicBezTo>
                  <a:pt x="33" y="277"/>
                  <a:pt x="24" y="275"/>
                  <a:pt x="29" y="266"/>
                </a:cubicBezTo>
                <a:cubicBezTo>
                  <a:pt x="29" y="266"/>
                  <a:pt x="29" y="266"/>
                  <a:pt x="29" y="266"/>
                </a:cubicBezTo>
                <a:cubicBezTo>
                  <a:pt x="33" y="262"/>
                  <a:pt x="36" y="256"/>
                  <a:pt x="36" y="250"/>
                </a:cubicBezTo>
                <a:cubicBezTo>
                  <a:pt x="36" y="243"/>
                  <a:pt x="34" y="237"/>
                  <a:pt x="34" y="231"/>
                </a:cubicBezTo>
                <a:cubicBezTo>
                  <a:pt x="34" y="222"/>
                  <a:pt x="36" y="213"/>
                  <a:pt x="37" y="204"/>
                </a:cubicBezTo>
                <a:cubicBezTo>
                  <a:pt x="40" y="189"/>
                  <a:pt x="39" y="174"/>
                  <a:pt x="42" y="160"/>
                </a:cubicBezTo>
                <a:cubicBezTo>
                  <a:pt x="43" y="169"/>
                  <a:pt x="44" y="178"/>
                  <a:pt x="44" y="187"/>
                </a:cubicBezTo>
                <a:cubicBezTo>
                  <a:pt x="44" y="188"/>
                  <a:pt x="44" y="189"/>
                  <a:pt x="44" y="190"/>
                </a:cubicBezTo>
                <a:cubicBezTo>
                  <a:pt x="44" y="190"/>
                  <a:pt x="44" y="190"/>
                  <a:pt x="44" y="190"/>
                </a:cubicBezTo>
                <a:cubicBezTo>
                  <a:pt x="44" y="203"/>
                  <a:pt x="42" y="216"/>
                  <a:pt x="41" y="229"/>
                </a:cubicBezTo>
                <a:close/>
                <a:moveTo>
                  <a:pt x="15" y="266"/>
                </a:moveTo>
                <a:cubicBezTo>
                  <a:pt x="19" y="265"/>
                  <a:pt x="23" y="262"/>
                  <a:pt x="26" y="259"/>
                </a:cubicBezTo>
                <a:cubicBezTo>
                  <a:pt x="27" y="258"/>
                  <a:pt x="33" y="252"/>
                  <a:pt x="30" y="256"/>
                </a:cubicBezTo>
                <a:cubicBezTo>
                  <a:pt x="28" y="260"/>
                  <a:pt x="25" y="262"/>
                  <a:pt x="22" y="265"/>
                </a:cubicBezTo>
                <a:cubicBezTo>
                  <a:pt x="22" y="265"/>
                  <a:pt x="22" y="265"/>
                  <a:pt x="22" y="265"/>
                </a:cubicBezTo>
                <a:cubicBezTo>
                  <a:pt x="26" y="265"/>
                  <a:pt x="28" y="262"/>
                  <a:pt x="30" y="260"/>
                </a:cubicBezTo>
                <a:cubicBezTo>
                  <a:pt x="30" y="260"/>
                  <a:pt x="30" y="260"/>
                  <a:pt x="30" y="260"/>
                </a:cubicBezTo>
                <a:cubicBezTo>
                  <a:pt x="28" y="263"/>
                  <a:pt x="25" y="266"/>
                  <a:pt x="20" y="266"/>
                </a:cubicBezTo>
                <a:cubicBezTo>
                  <a:pt x="18" y="267"/>
                  <a:pt x="16" y="267"/>
                  <a:pt x="15" y="266"/>
                </a:cubicBezTo>
                <a:close/>
                <a:moveTo>
                  <a:pt x="8" y="186"/>
                </a:moveTo>
                <a:cubicBezTo>
                  <a:pt x="8" y="186"/>
                  <a:pt x="8" y="186"/>
                  <a:pt x="9" y="186"/>
                </a:cubicBezTo>
                <a:cubicBezTo>
                  <a:pt x="13" y="183"/>
                  <a:pt x="19" y="182"/>
                  <a:pt x="24" y="180"/>
                </a:cubicBezTo>
                <a:cubicBezTo>
                  <a:pt x="26" y="179"/>
                  <a:pt x="29" y="178"/>
                  <a:pt x="31" y="177"/>
                </a:cubicBezTo>
                <a:cubicBezTo>
                  <a:pt x="32" y="176"/>
                  <a:pt x="34" y="175"/>
                  <a:pt x="36" y="175"/>
                </a:cubicBezTo>
                <a:cubicBezTo>
                  <a:pt x="34" y="175"/>
                  <a:pt x="33" y="176"/>
                  <a:pt x="32" y="177"/>
                </a:cubicBezTo>
                <a:cubicBezTo>
                  <a:pt x="25" y="182"/>
                  <a:pt x="15" y="184"/>
                  <a:pt x="8" y="190"/>
                </a:cubicBezTo>
                <a:cubicBezTo>
                  <a:pt x="8" y="189"/>
                  <a:pt x="8" y="188"/>
                  <a:pt x="8" y="186"/>
                </a:cubicBezTo>
                <a:close/>
                <a:moveTo>
                  <a:pt x="45" y="69"/>
                </a:moveTo>
                <a:cubicBezTo>
                  <a:pt x="51" y="66"/>
                  <a:pt x="56" y="63"/>
                  <a:pt x="62" y="60"/>
                </a:cubicBezTo>
                <a:cubicBezTo>
                  <a:pt x="65" y="58"/>
                  <a:pt x="68" y="57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61" y="61"/>
                  <a:pt x="51" y="67"/>
                  <a:pt x="42" y="74"/>
                </a:cubicBezTo>
                <a:cubicBezTo>
                  <a:pt x="43" y="72"/>
                  <a:pt x="44" y="71"/>
                  <a:pt x="45" y="69"/>
                </a:cubicBezTo>
                <a:close/>
                <a:moveTo>
                  <a:pt x="83" y="51"/>
                </a:moveTo>
                <a:cubicBezTo>
                  <a:pt x="82" y="52"/>
                  <a:pt x="81" y="52"/>
                  <a:pt x="80" y="53"/>
                </a:cubicBezTo>
                <a:cubicBezTo>
                  <a:pt x="76" y="55"/>
                  <a:pt x="72" y="57"/>
                  <a:pt x="67" y="60"/>
                </a:cubicBezTo>
                <a:cubicBezTo>
                  <a:pt x="60" y="64"/>
                  <a:pt x="52" y="68"/>
                  <a:pt x="44" y="73"/>
                </a:cubicBezTo>
                <a:cubicBezTo>
                  <a:pt x="45" y="73"/>
                  <a:pt x="45" y="72"/>
                  <a:pt x="45" y="72"/>
                </a:cubicBezTo>
                <a:cubicBezTo>
                  <a:pt x="49" y="69"/>
                  <a:pt x="53" y="67"/>
                  <a:pt x="57" y="64"/>
                </a:cubicBezTo>
                <a:cubicBezTo>
                  <a:pt x="64" y="60"/>
                  <a:pt x="72" y="57"/>
                  <a:pt x="78" y="52"/>
                </a:cubicBezTo>
                <a:cubicBezTo>
                  <a:pt x="80" y="52"/>
                  <a:pt x="82" y="51"/>
                  <a:pt x="83" y="51"/>
                </a:cubicBezTo>
                <a:close/>
                <a:moveTo>
                  <a:pt x="40" y="77"/>
                </a:moveTo>
                <a:cubicBezTo>
                  <a:pt x="40" y="76"/>
                  <a:pt x="40" y="76"/>
                  <a:pt x="41" y="76"/>
                </a:cubicBezTo>
                <a:cubicBezTo>
                  <a:pt x="48" y="71"/>
                  <a:pt x="55" y="67"/>
                  <a:pt x="63" y="63"/>
                </a:cubicBezTo>
                <a:cubicBezTo>
                  <a:pt x="67" y="61"/>
                  <a:pt x="71" y="58"/>
                  <a:pt x="76" y="56"/>
                </a:cubicBezTo>
                <a:cubicBezTo>
                  <a:pt x="78" y="55"/>
                  <a:pt x="80" y="54"/>
                  <a:pt x="82" y="52"/>
                </a:cubicBezTo>
                <a:cubicBezTo>
                  <a:pt x="83" y="52"/>
                  <a:pt x="84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6" y="51"/>
                </a:cubicBezTo>
                <a:cubicBezTo>
                  <a:pt x="85" y="51"/>
                  <a:pt x="84" y="51"/>
                  <a:pt x="84" y="52"/>
                </a:cubicBezTo>
                <a:cubicBezTo>
                  <a:pt x="76" y="57"/>
                  <a:pt x="68" y="61"/>
                  <a:pt x="59" y="66"/>
                </a:cubicBezTo>
                <a:cubicBezTo>
                  <a:pt x="52" y="70"/>
                  <a:pt x="45" y="75"/>
                  <a:pt x="38" y="80"/>
                </a:cubicBezTo>
                <a:cubicBezTo>
                  <a:pt x="39" y="79"/>
                  <a:pt x="39" y="78"/>
                  <a:pt x="40" y="77"/>
                </a:cubicBezTo>
                <a:close/>
                <a:moveTo>
                  <a:pt x="37" y="82"/>
                </a:moveTo>
                <a:cubicBezTo>
                  <a:pt x="41" y="80"/>
                  <a:pt x="44" y="78"/>
                  <a:pt x="48" y="76"/>
                </a:cubicBezTo>
                <a:cubicBezTo>
                  <a:pt x="53" y="73"/>
                  <a:pt x="59" y="71"/>
                  <a:pt x="63" y="68"/>
                </a:cubicBezTo>
                <a:cubicBezTo>
                  <a:pt x="66" y="67"/>
                  <a:pt x="68" y="65"/>
                  <a:pt x="70" y="64"/>
                </a:cubicBezTo>
                <a:cubicBezTo>
                  <a:pt x="68" y="66"/>
                  <a:pt x="66" y="68"/>
                  <a:pt x="64" y="70"/>
                </a:cubicBezTo>
                <a:cubicBezTo>
                  <a:pt x="55" y="75"/>
                  <a:pt x="46" y="80"/>
                  <a:pt x="36" y="84"/>
                </a:cubicBezTo>
                <a:cubicBezTo>
                  <a:pt x="36" y="83"/>
                  <a:pt x="36" y="83"/>
                  <a:pt x="37" y="82"/>
                </a:cubicBezTo>
                <a:close/>
                <a:moveTo>
                  <a:pt x="105" y="11"/>
                </a:moveTo>
                <a:cubicBezTo>
                  <a:pt x="106" y="11"/>
                  <a:pt x="107" y="11"/>
                  <a:pt x="108" y="10"/>
                </a:cubicBezTo>
                <a:cubicBezTo>
                  <a:pt x="109" y="10"/>
                  <a:pt x="110" y="9"/>
                  <a:pt x="111" y="9"/>
                </a:cubicBezTo>
                <a:cubicBezTo>
                  <a:pt x="111" y="9"/>
                  <a:pt x="115" y="6"/>
                  <a:pt x="113" y="8"/>
                </a:cubicBezTo>
                <a:cubicBezTo>
                  <a:pt x="110" y="10"/>
                  <a:pt x="107" y="11"/>
                  <a:pt x="104" y="12"/>
                </a:cubicBezTo>
                <a:cubicBezTo>
                  <a:pt x="105" y="12"/>
                  <a:pt x="105" y="11"/>
                  <a:pt x="105" y="11"/>
                </a:cubicBezTo>
                <a:close/>
                <a:moveTo>
                  <a:pt x="117" y="9"/>
                </a:moveTo>
                <a:cubicBezTo>
                  <a:pt x="117" y="9"/>
                  <a:pt x="117" y="9"/>
                  <a:pt x="117" y="9"/>
                </a:cubicBezTo>
                <a:cubicBezTo>
                  <a:pt x="114" y="10"/>
                  <a:pt x="112" y="11"/>
                  <a:pt x="109" y="12"/>
                </a:cubicBezTo>
                <a:cubicBezTo>
                  <a:pt x="108" y="12"/>
                  <a:pt x="107" y="13"/>
                  <a:pt x="105" y="13"/>
                </a:cubicBezTo>
                <a:cubicBezTo>
                  <a:pt x="105" y="13"/>
                  <a:pt x="104" y="14"/>
                  <a:pt x="103" y="14"/>
                </a:cubicBezTo>
                <a:cubicBezTo>
                  <a:pt x="103" y="14"/>
                  <a:pt x="103" y="14"/>
                  <a:pt x="104" y="13"/>
                </a:cubicBezTo>
                <a:cubicBezTo>
                  <a:pt x="107" y="12"/>
                  <a:pt x="112" y="10"/>
                  <a:pt x="115" y="8"/>
                </a:cubicBezTo>
                <a:cubicBezTo>
                  <a:pt x="115" y="8"/>
                  <a:pt x="116" y="8"/>
                  <a:pt x="117" y="9"/>
                </a:cubicBezTo>
                <a:close/>
                <a:moveTo>
                  <a:pt x="103" y="14"/>
                </a:moveTo>
                <a:cubicBezTo>
                  <a:pt x="105" y="14"/>
                  <a:pt x="106" y="13"/>
                  <a:pt x="108" y="13"/>
                </a:cubicBezTo>
                <a:cubicBezTo>
                  <a:pt x="110" y="12"/>
                  <a:pt x="111" y="12"/>
                  <a:pt x="112" y="11"/>
                </a:cubicBezTo>
                <a:cubicBezTo>
                  <a:pt x="114" y="10"/>
                  <a:pt x="117" y="9"/>
                  <a:pt x="113" y="11"/>
                </a:cubicBezTo>
                <a:cubicBezTo>
                  <a:pt x="110" y="13"/>
                  <a:pt x="106" y="14"/>
                  <a:pt x="102" y="16"/>
                </a:cubicBezTo>
                <a:cubicBezTo>
                  <a:pt x="102" y="16"/>
                  <a:pt x="103" y="15"/>
                  <a:pt x="103" y="14"/>
                </a:cubicBezTo>
                <a:close/>
                <a:moveTo>
                  <a:pt x="101" y="19"/>
                </a:moveTo>
                <a:cubicBezTo>
                  <a:pt x="103" y="18"/>
                  <a:pt x="105" y="17"/>
                  <a:pt x="107" y="16"/>
                </a:cubicBezTo>
                <a:cubicBezTo>
                  <a:pt x="106" y="17"/>
                  <a:pt x="106" y="18"/>
                  <a:pt x="105" y="19"/>
                </a:cubicBezTo>
                <a:cubicBezTo>
                  <a:pt x="103" y="20"/>
                  <a:pt x="101" y="20"/>
                  <a:pt x="100" y="21"/>
                </a:cubicBezTo>
                <a:cubicBezTo>
                  <a:pt x="100" y="20"/>
                  <a:pt x="100" y="19"/>
                  <a:pt x="101" y="19"/>
                </a:cubicBezTo>
                <a:close/>
                <a:moveTo>
                  <a:pt x="119" y="12"/>
                </a:moveTo>
                <a:cubicBezTo>
                  <a:pt x="119" y="13"/>
                  <a:pt x="120" y="13"/>
                  <a:pt x="120" y="14"/>
                </a:cubicBezTo>
                <a:cubicBezTo>
                  <a:pt x="118" y="14"/>
                  <a:pt x="117" y="14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114" y="15"/>
                  <a:pt x="114" y="15"/>
                  <a:pt x="115" y="14"/>
                </a:cubicBezTo>
                <a:cubicBezTo>
                  <a:pt x="116" y="14"/>
                  <a:pt x="118" y="13"/>
                  <a:pt x="119" y="12"/>
                </a:cubicBezTo>
                <a:cubicBezTo>
                  <a:pt x="119" y="12"/>
                  <a:pt x="119" y="12"/>
                  <a:pt x="119" y="12"/>
                </a:cubicBezTo>
                <a:close/>
                <a:moveTo>
                  <a:pt x="123" y="19"/>
                </a:moveTo>
                <a:cubicBezTo>
                  <a:pt x="122" y="19"/>
                  <a:pt x="122" y="18"/>
                  <a:pt x="122" y="18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0" y="17"/>
                  <a:pt x="119" y="16"/>
                  <a:pt x="121" y="15"/>
                </a:cubicBezTo>
                <a:cubicBezTo>
                  <a:pt x="121" y="16"/>
                  <a:pt x="122" y="17"/>
                  <a:pt x="123" y="19"/>
                </a:cubicBezTo>
                <a:close/>
                <a:moveTo>
                  <a:pt x="142" y="40"/>
                </a:moveTo>
                <a:cubicBezTo>
                  <a:pt x="141" y="40"/>
                  <a:pt x="140" y="40"/>
                  <a:pt x="139" y="40"/>
                </a:cubicBezTo>
                <a:cubicBezTo>
                  <a:pt x="139" y="40"/>
                  <a:pt x="139" y="39"/>
                  <a:pt x="139" y="39"/>
                </a:cubicBezTo>
                <a:cubicBezTo>
                  <a:pt x="142" y="38"/>
                  <a:pt x="145" y="37"/>
                  <a:pt x="148" y="37"/>
                </a:cubicBezTo>
                <a:cubicBezTo>
                  <a:pt x="148" y="37"/>
                  <a:pt x="145" y="39"/>
                  <a:pt x="144" y="39"/>
                </a:cubicBezTo>
                <a:cubicBezTo>
                  <a:pt x="144" y="39"/>
                  <a:pt x="143" y="40"/>
                  <a:pt x="142" y="40"/>
                </a:cubicBezTo>
                <a:close/>
                <a:moveTo>
                  <a:pt x="105" y="44"/>
                </a:moveTo>
                <a:cubicBezTo>
                  <a:pt x="105" y="37"/>
                  <a:pt x="103" y="23"/>
                  <a:pt x="110" y="18"/>
                </a:cubicBezTo>
                <a:cubicBezTo>
                  <a:pt x="114" y="15"/>
                  <a:pt x="121" y="22"/>
                  <a:pt x="125" y="24"/>
                </a:cubicBezTo>
                <a:cubicBezTo>
                  <a:pt x="131" y="28"/>
                  <a:pt x="137" y="32"/>
                  <a:pt x="136" y="40"/>
                </a:cubicBezTo>
                <a:cubicBezTo>
                  <a:pt x="126" y="39"/>
                  <a:pt x="115" y="41"/>
                  <a:pt x="105" y="44"/>
                </a:cubicBezTo>
                <a:close/>
                <a:moveTo>
                  <a:pt x="92" y="42"/>
                </a:moveTo>
                <a:cubicBezTo>
                  <a:pt x="94" y="41"/>
                  <a:pt x="96" y="40"/>
                  <a:pt x="98" y="39"/>
                </a:cubicBezTo>
                <a:cubicBezTo>
                  <a:pt x="98" y="40"/>
                  <a:pt x="98" y="41"/>
                  <a:pt x="98" y="41"/>
                </a:cubicBezTo>
                <a:cubicBezTo>
                  <a:pt x="97" y="42"/>
                  <a:pt x="96" y="42"/>
                  <a:pt x="96" y="43"/>
                </a:cubicBezTo>
                <a:cubicBezTo>
                  <a:pt x="95" y="43"/>
                  <a:pt x="94" y="44"/>
                  <a:pt x="93" y="44"/>
                </a:cubicBezTo>
                <a:cubicBezTo>
                  <a:pt x="92" y="43"/>
                  <a:pt x="92" y="43"/>
                  <a:pt x="92" y="42"/>
                </a:cubicBezTo>
                <a:close/>
                <a:moveTo>
                  <a:pt x="92" y="41"/>
                </a:moveTo>
                <a:cubicBezTo>
                  <a:pt x="92" y="40"/>
                  <a:pt x="92" y="39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93" y="38"/>
                  <a:pt x="94" y="38"/>
                  <a:pt x="95" y="38"/>
                </a:cubicBezTo>
                <a:cubicBezTo>
                  <a:pt x="95" y="37"/>
                  <a:pt x="101" y="36"/>
                  <a:pt x="98" y="37"/>
                </a:cubicBezTo>
                <a:cubicBezTo>
                  <a:pt x="96" y="39"/>
                  <a:pt x="94" y="40"/>
                  <a:pt x="92" y="41"/>
                </a:cubicBezTo>
                <a:close/>
                <a:moveTo>
                  <a:pt x="94" y="37"/>
                </a:moveTo>
                <a:cubicBezTo>
                  <a:pt x="95" y="37"/>
                  <a:pt x="96" y="36"/>
                  <a:pt x="96" y="36"/>
                </a:cubicBezTo>
                <a:cubicBezTo>
                  <a:pt x="94" y="37"/>
                  <a:pt x="92" y="39"/>
                  <a:pt x="94" y="37"/>
                </a:cubicBezTo>
                <a:close/>
                <a:moveTo>
                  <a:pt x="92" y="38"/>
                </a:moveTo>
                <a:cubicBezTo>
                  <a:pt x="92" y="37"/>
                  <a:pt x="92" y="36"/>
                  <a:pt x="92" y="36"/>
                </a:cubicBezTo>
                <a:cubicBezTo>
                  <a:pt x="93" y="35"/>
                  <a:pt x="94" y="35"/>
                  <a:pt x="94" y="35"/>
                </a:cubicBezTo>
                <a:cubicBezTo>
                  <a:pt x="95" y="34"/>
                  <a:pt x="103" y="31"/>
                  <a:pt x="99" y="34"/>
                </a:cubicBezTo>
                <a:cubicBezTo>
                  <a:pt x="97" y="36"/>
                  <a:pt x="94" y="36"/>
                  <a:pt x="92" y="38"/>
                </a:cubicBezTo>
                <a:close/>
                <a:moveTo>
                  <a:pt x="93" y="49"/>
                </a:moveTo>
                <a:cubicBezTo>
                  <a:pt x="93" y="47"/>
                  <a:pt x="93" y="46"/>
                  <a:pt x="93" y="45"/>
                </a:cubicBezTo>
                <a:cubicBezTo>
                  <a:pt x="94" y="45"/>
                  <a:pt x="95" y="44"/>
                  <a:pt x="97" y="44"/>
                </a:cubicBezTo>
                <a:cubicBezTo>
                  <a:pt x="98" y="44"/>
                  <a:pt x="99" y="44"/>
                  <a:pt x="100" y="44"/>
                </a:cubicBezTo>
                <a:cubicBezTo>
                  <a:pt x="99" y="45"/>
                  <a:pt x="98" y="45"/>
                  <a:pt x="97" y="46"/>
                </a:cubicBezTo>
                <a:cubicBezTo>
                  <a:pt x="96" y="46"/>
                  <a:pt x="95" y="47"/>
                  <a:pt x="94" y="48"/>
                </a:cubicBezTo>
                <a:cubicBezTo>
                  <a:pt x="94" y="48"/>
                  <a:pt x="94" y="48"/>
                  <a:pt x="94" y="48"/>
                </a:cubicBezTo>
                <a:cubicBezTo>
                  <a:pt x="94" y="48"/>
                  <a:pt x="94" y="48"/>
                  <a:pt x="93" y="49"/>
                </a:cubicBezTo>
                <a:close/>
                <a:moveTo>
                  <a:pt x="99" y="46"/>
                </a:moveTo>
                <a:cubicBezTo>
                  <a:pt x="99" y="46"/>
                  <a:pt x="99" y="46"/>
                  <a:pt x="99" y="46"/>
                </a:cubicBezTo>
                <a:cubicBezTo>
                  <a:pt x="99" y="46"/>
                  <a:pt x="99" y="46"/>
                  <a:pt x="99" y="46"/>
                </a:cubicBezTo>
                <a:cubicBezTo>
                  <a:pt x="100" y="45"/>
                  <a:pt x="101" y="44"/>
                  <a:pt x="102" y="43"/>
                </a:cubicBezTo>
                <a:cubicBezTo>
                  <a:pt x="102" y="43"/>
                  <a:pt x="102" y="42"/>
                  <a:pt x="101" y="42"/>
                </a:cubicBezTo>
                <a:cubicBezTo>
                  <a:pt x="100" y="42"/>
                  <a:pt x="99" y="42"/>
                  <a:pt x="98" y="43"/>
                </a:cubicBezTo>
                <a:cubicBezTo>
                  <a:pt x="97" y="43"/>
                  <a:pt x="91" y="46"/>
                  <a:pt x="94" y="44"/>
                </a:cubicBezTo>
                <a:cubicBezTo>
                  <a:pt x="97" y="43"/>
                  <a:pt x="100" y="42"/>
                  <a:pt x="101" y="39"/>
                </a:cubicBezTo>
                <a:cubicBezTo>
                  <a:pt x="101" y="39"/>
                  <a:pt x="100" y="38"/>
                  <a:pt x="100" y="38"/>
                </a:cubicBezTo>
                <a:cubicBezTo>
                  <a:pt x="98" y="38"/>
                  <a:pt x="96" y="39"/>
                  <a:pt x="95" y="40"/>
                </a:cubicBezTo>
                <a:cubicBezTo>
                  <a:pt x="97" y="38"/>
                  <a:pt x="100" y="38"/>
                  <a:pt x="102" y="35"/>
                </a:cubicBezTo>
                <a:cubicBezTo>
                  <a:pt x="102" y="35"/>
                  <a:pt x="101" y="34"/>
                  <a:pt x="101" y="34"/>
                </a:cubicBezTo>
                <a:cubicBezTo>
                  <a:pt x="100" y="35"/>
                  <a:pt x="99" y="35"/>
                  <a:pt x="98" y="35"/>
                </a:cubicBezTo>
                <a:cubicBezTo>
                  <a:pt x="98" y="35"/>
                  <a:pt x="98" y="35"/>
                  <a:pt x="98" y="35"/>
                </a:cubicBezTo>
                <a:cubicBezTo>
                  <a:pt x="99" y="34"/>
                  <a:pt x="101" y="33"/>
                  <a:pt x="102" y="32"/>
                </a:cubicBezTo>
                <a:cubicBezTo>
                  <a:pt x="102" y="32"/>
                  <a:pt x="101" y="31"/>
                  <a:pt x="101" y="32"/>
                </a:cubicBezTo>
                <a:cubicBezTo>
                  <a:pt x="100" y="32"/>
                  <a:pt x="98" y="32"/>
                  <a:pt x="97" y="33"/>
                </a:cubicBezTo>
                <a:cubicBezTo>
                  <a:pt x="95" y="34"/>
                  <a:pt x="90" y="36"/>
                  <a:pt x="95" y="33"/>
                </a:cubicBezTo>
                <a:cubicBezTo>
                  <a:pt x="97" y="31"/>
                  <a:pt x="100" y="30"/>
                  <a:pt x="102" y="28"/>
                </a:cubicBezTo>
                <a:cubicBezTo>
                  <a:pt x="102" y="27"/>
                  <a:pt x="102" y="27"/>
                  <a:pt x="101" y="27"/>
                </a:cubicBezTo>
                <a:cubicBezTo>
                  <a:pt x="100" y="27"/>
                  <a:pt x="100" y="27"/>
                  <a:pt x="99" y="28"/>
                </a:cubicBezTo>
                <a:cubicBezTo>
                  <a:pt x="98" y="28"/>
                  <a:pt x="96" y="29"/>
                  <a:pt x="94" y="30"/>
                </a:cubicBezTo>
                <a:cubicBezTo>
                  <a:pt x="94" y="29"/>
                  <a:pt x="94" y="29"/>
                  <a:pt x="95" y="28"/>
                </a:cubicBezTo>
                <a:cubicBezTo>
                  <a:pt x="97" y="27"/>
                  <a:pt x="101" y="26"/>
                  <a:pt x="103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101" y="23"/>
                  <a:pt x="100" y="24"/>
                  <a:pt x="99" y="24"/>
                </a:cubicBezTo>
                <a:cubicBezTo>
                  <a:pt x="98" y="24"/>
                  <a:pt x="97" y="25"/>
                  <a:pt x="97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9" y="23"/>
                  <a:pt x="102" y="22"/>
                  <a:pt x="104" y="21"/>
                </a:cubicBezTo>
                <a:cubicBezTo>
                  <a:pt x="101" y="28"/>
                  <a:pt x="102" y="39"/>
                  <a:pt x="102" y="44"/>
                </a:cubicBezTo>
                <a:cubicBezTo>
                  <a:pt x="102" y="44"/>
                  <a:pt x="102" y="45"/>
                  <a:pt x="102" y="45"/>
                </a:cubicBezTo>
                <a:cubicBezTo>
                  <a:pt x="101" y="45"/>
                  <a:pt x="100" y="46"/>
                  <a:pt x="99" y="46"/>
                </a:cubicBezTo>
                <a:close/>
                <a:moveTo>
                  <a:pt x="118" y="16"/>
                </a:moveTo>
                <a:cubicBezTo>
                  <a:pt x="117" y="16"/>
                  <a:pt x="116" y="16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8" y="15"/>
                  <a:pt x="119" y="15"/>
                </a:cubicBezTo>
                <a:cubicBezTo>
                  <a:pt x="118" y="16"/>
                  <a:pt x="118" y="16"/>
                  <a:pt x="118" y="16"/>
                </a:cubicBezTo>
                <a:close/>
                <a:moveTo>
                  <a:pt x="139" y="36"/>
                </a:moveTo>
                <a:cubicBezTo>
                  <a:pt x="141" y="35"/>
                  <a:pt x="144" y="34"/>
                  <a:pt x="146" y="34"/>
                </a:cubicBezTo>
                <a:cubicBezTo>
                  <a:pt x="146" y="34"/>
                  <a:pt x="144" y="35"/>
                  <a:pt x="144" y="36"/>
                </a:cubicBezTo>
                <a:cubicBezTo>
                  <a:pt x="143" y="36"/>
                  <a:pt x="142" y="36"/>
                  <a:pt x="141" y="37"/>
                </a:cubicBezTo>
                <a:cubicBezTo>
                  <a:pt x="140" y="37"/>
                  <a:pt x="140" y="37"/>
                  <a:pt x="139" y="38"/>
                </a:cubicBezTo>
                <a:cubicBezTo>
                  <a:pt x="139" y="37"/>
                  <a:pt x="139" y="36"/>
                  <a:pt x="139" y="36"/>
                </a:cubicBezTo>
                <a:close/>
                <a:moveTo>
                  <a:pt x="138" y="32"/>
                </a:moveTo>
                <a:cubicBezTo>
                  <a:pt x="138" y="32"/>
                  <a:pt x="139" y="32"/>
                  <a:pt x="139" y="32"/>
                </a:cubicBezTo>
                <a:cubicBezTo>
                  <a:pt x="140" y="32"/>
                  <a:pt x="144" y="31"/>
                  <a:pt x="144" y="30"/>
                </a:cubicBezTo>
                <a:cubicBezTo>
                  <a:pt x="144" y="32"/>
                  <a:pt x="141" y="33"/>
                  <a:pt x="139" y="34"/>
                </a:cubicBezTo>
                <a:cubicBezTo>
                  <a:pt x="138" y="34"/>
                  <a:pt x="138" y="33"/>
                  <a:pt x="138" y="32"/>
                </a:cubicBezTo>
                <a:close/>
                <a:moveTo>
                  <a:pt x="137" y="32"/>
                </a:moveTo>
                <a:cubicBezTo>
                  <a:pt x="137" y="32"/>
                  <a:pt x="137" y="32"/>
                  <a:pt x="137" y="31"/>
                </a:cubicBezTo>
                <a:cubicBezTo>
                  <a:pt x="138" y="31"/>
                  <a:pt x="139" y="30"/>
                  <a:pt x="139" y="30"/>
                </a:cubicBezTo>
                <a:cubicBezTo>
                  <a:pt x="140" y="29"/>
                  <a:pt x="140" y="29"/>
                  <a:pt x="141" y="29"/>
                </a:cubicBezTo>
                <a:cubicBezTo>
                  <a:pt x="142" y="29"/>
                  <a:pt x="143" y="29"/>
                  <a:pt x="144" y="30"/>
                </a:cubicBezTo>
                <a:cubicBezTo>
                  <a:pt x="142" y="30"/>
                  <a:pt x="140" y="31"/>
                  <a:pt x="137" y="32"/>
                </a:cubicBezTo>
                <a:close/>
                <a:moveTo>
                  <a:pt x="140" y="28"/>
                </a:moveTo>
                <a:cubicBezTo>
                  <a:pt x="139" y="29"/>
                  <a:pt x="138" y="30"/>
                  <a:pt x="137" y="30"/>
                </a:cubicBezTo>
                <a:cubicBezTo>
                  <a:pt x="137" y="30"/>
                  <a:pt x="137" y="30"/>
                  <a:pt x="137" y="31"/>
                </a:cubicBezTo>
                <a:cubicBezTo>
                  <a:pt x="136" y="30"/>
                  <a:pt x="136" y="30"/>
                  <a:pt x="136" y="29"/>
                </a:cubicBezTo>
                <a:cubicBezTo>
                  <a:pt x="137" y="29"/>
                  <a:pt x="138" y="29"/>
                  <a:pt x="140" y="28"/>
                </a:cubicBezTo>
                <a:cubicBezTo>
                  <a:pt x="140" y="28"/>
                  <a:pt x="140" y="28"/>
                  <a:pt x="140" y="28"/>
                </a:cubicBezTo>
                <a:close/>
                <a:moveTo>
                  <a:pt x="117" y="13"/>
                </a:moveTo>
                <a:cubicBezTo>
                  <a:pt x="115" y="13"/>
                  <a:pt x="114" y="14"/>
                  <a:pt x="113" y="15"/>
                </a:cubicBezTo>
                <a:cubicBezTo>
                  <a:pt x="112" y="15"/>
                  <a:pt x="112" y="15"/>
                  <a:pt x="112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1" y="14"/>
                  <a:pt x="112" y="14"/>
                  <a:pt x="113" y="14"/>
                </a:cubicBezTo>
                <a:cubicBezTo>
                  <a:pt x="114" y="13"/>
                  <a:pt x="115" y="13"/>
                  <a:pt x="116" y="13"/>
                </a:cubicBezTo>
                <a:cubicBezTo>
                  <a:pt x="116" y="13"/>
                  <a:pt x="117" y="12"/>
                  <a:pt x="117" y="12"/>
                </a:cubicBezTo>
                <a:cubicBezTo>
                  <a:pt x="117" y="12"/>
                  <a:pt x="117" y="12"/>
                  <a:pt x="117" y="13"/>
                </a:cubicBezTo>
                <a:close/>
                <a:moveTo>
                  <a:pt x="99" y="22"/>
                </a:moveTo>
                <a:cubicBezTo>
                  <a:pt x="100" y="21"/>
                  <a:pt x="101" y="21"/>
                  <a:pt x="102" y="20"/>
                </a:cubicBezTo>
                <a:cubicBezTo>
                  <a:pt x="106" y="19"/>
                  <a:pt x="103" y="21"/>
                  <a:pt x="102" y="21"/>
                </a:cubicBezTo>
                <a:cubicBezTo>
                  <a:pt x="101" y="22"/>
                  <a:pt x="99" y="23"/>
                  <a:pt x="98" y="24"/>
                </a:cubicBezTo>
                <a:cubicBezTo>
                  <a:pt x="98" y="23"/>
                  <a:pt x="99" y="22"/>
                  <a:pt x="99" y="22"/>
                </a:cubicBezTo>
                <a:close/>
                <a:moveTo>
                  <a:pt x="96" y="26"/>
                </a:moveTo>
                <a:cubicBezTo>
                  <a:pt x="97" y="26"/>
                  <a:pt x="98" y="26"/>
                  <a:pt x="98" y="25"/>
                </a:cubicBezTo>
                <a:cubicBezTo>
                  <a:pt x="101" y="24"/>
                  <a:pt x="102" y="23"/>
                  <a:pt x="99" y="25"/>
                </a:cubicBezTo>
                <a:cubicBezTo>
                  <a:pt x="98" y="26"/>
                  <a:pt x="97" y="27"/>
                  <a:pt x="95" y="28"/>
                </a:cubicBezTo>
                <a:cubicBezTo>
                  <a:pt x="95" y="27"/>
                  <a:pt x="96" y="27"/>
                  <a:pt x="96" y="26"/>
                </a:cubicBezTo>
                <a:close/>
                <a:moveTo>
                  <a:pt x="94" y="31"/>
                </a:moveTo>
                <a:cubicBezTo>
                  <a:pt x="95" y="31"/>
                  <a:pt x="96" y="30"/>
                  <a:pt x="96" y="30"/>
                </a:cubicBezTo>
                <a:cubicBezTo>
                  <a:pt x="97" y="29"/>
                  <a:pt x="98" y="29"/>
                  <a:pt x="100" y="29"/>
                </a:cubicBezTo>
                <a:cubicBezTo>
                  <a:pt x="97" y="31"/>
                  <a:pt x="94" y="32"/>
                  <a:pt x="92" y="34"/>
                </a:cubicBezTo>
                <a:cubicBezTo>
                  <a:pt x="92" y="33"/>
                  <a:pt x="93" y="32"/>
                  <a:pt x="93" y="31"/>
                </a:cubicBezTo>
                <a:cubicBezTo>
                  <a:pt x="93" y="31"/>
                  <a:pt x="94" y="31"/>
                  <a:pt x="94" y="31"/>
                </a:cubicBezTo>
                <a:close/>
                <a:moveTo>
                  <a:pt x="38" y="168"/>
                </a:moveTo>
                <a:cubicBezTo>
                  <a:pt x="33" y="171"/>
                  <a:pt x="29" y="173"/>
                  <a:pt x="24" y="175"/>
                </a:cubicBezTo>
                <a:cubicBezTo>
                  <a:pt x="22" y="177"/>
                  <a:pt x="19" y="178"/>
                  <a:pt x="17" y="179"/>
                </a:cubicBezTo>
                <a:cubicBezTo>
                  <a:pt x="15" y="180"/>
                  <a:pt x="14" y="181"/>
                  <a:pt x="13" y="181"/>
                </a:cubicBezTo>
                <a:cubicBezTo>
                  <a:pt x="12" y="182"/>
                  <a:pt x="7" y="185"/>
                  <a:pt x="12" y="182"/>
                </a:cubicBezTo>
                <a:cubicBezTo>
                  <a:pt x="17" y="178"/>
                  <a:pt x="22" y="175"/>
                  <a:pt x="28" y="171"/>
                </a:cubicBezTo>
                <a:cubicBezTo>
                  <a:pt x="31" y="169"/>
                  <a:pt x="35" y="167"/>
                  <a:pt x="38" y="164"/>
                </a:cubicBezTo>
                <a:cubicBezTo>
                  <a:pt x="38" y="166"/>
                  <a:pt x="38" y="167"/>
                  <a:pt x="38" y="168"/>
                </a:cubicBezTo>
                <a:close/>
                <a:moveTo>
                  <a:pt x="9" y="179"/>
                </a:moveTo>
                <a:cubicBezTo>
                  <a:pt x="15" y="177"/>
                  <a:pt x="20" y="174"/>
                  <a:pt x="25" y="171"/>
                </a:cubicBezTo>
                <a:cubicBezTo>
                  <a:pt x="27" y="170"/>
                  <a:pt x="30" y="168"/>
                  <a:pt x="32" y="167"/>
                </a:cubicBezTo>
                <a:cubicBezTo>
                  <a:pt x="33" y="167"/>
                  <a:pt x="33" y="167"/>
                  <a:pt x="34" y="166"/>
                </a:cubicBezTo>
                <a:cubicBezTo>
                  <a:pt x="25" y="172"/>
                  <a:pt x="16" y="177"/>
                  <a:pt x="9" y="183"/>
                </a:cubicBezTo>
                <a:cubicBezTo>
                  <a:pt x="9" y="182"/>
                  <a:pt x="9" y="181"/>
                  <a:pt x="9" y="179"/>
                </a:cubicBezTo>
                <a:close/>
                <a:moveTo>
                  <a:pt x="39" y="163"/>
                </a:moveTo>
                <a:cubicBezTo>
                  <a:pt x="34" y="166"/>
                  <a:pt x="29" y="168"/>
                  <a:pt x="24" y="171"/>
                </a:cubicBezTo>
                <a:cubicBezTo>
                  <a:pt x="22" y="172"/>
                  <a:pt x="19" y="173"/>
                  <a:pt x="17" y="175"/>
                </a:cubicBezTo>
                <a:cubicBezTo>
                  <a:pt x="15" y="176"/>
                  <a:pt x="13" y="176"/>
                  <a:pt x="12" y="177"/>
                </a:cubicBezTo>
                <a:cubicBezTo>
                  <a:pt x="8" y="179"/>
                  <a:pt x="12" y="177"/>
                  <a:pt x="13" y="177"/>
                </a:cubicBezTo>
                <a:cubicBezTo>
                  <a:pt x="21" y="170"/>
                  <a:pt x="31" y="165"/>
                  <a:pt x="40" y="159"/>
                </a:cubicBezTo>
                <a:cubicBezTo>
                  <a:pt x="39" y="160"/>
                  <a:pt x="39" y="161"/>
                  <a:pt x="39" y="163"/>
                </a:cubicBezTo>
                <a:close/>
                <a:moveTo>
                  <a:pt x="40" y="158"/>
                </a:moveTo>
                <a:cubicBezTo>
                  <a:pt x="33" y="162"/>
                  <a:pt x="25" y="165"/>
                  <a:pt x="18" y="169"/>
                </a:cubicBezTo>
                <a:cubicBezTo>
                  <a:pt x="16" y="170"/>
                  <a:pt x="14" y="171"/>
                  <a:pt x="12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7" y="169"/>
                  <a:pt x="21" y="167"/>
                  <a:pt x="25" y="164"/>
                </a:cubicBezTo>
                <a:cubicBezTo>
                  <a:pt x="28" y="162"/>
                  <a:pt x="30" y="160"/>
                  <a:pt x="33" y="159"/>
                </a:cubicBezTo>
                <a:cubicBezTo>
                  <a:pt x="36" y="157"/>
                  <a:pt x="39" y="155"/>
                  <a:pt x="41" y="153"/>
                </a:cubicBezTo>
                <a:cubicBezTo>
                  <a:pt x="41" y="155"/>
                  <a:pt x="40" y="156"/>
                  <a:pt x="40" y="158"/>
                </a:cubicBezTo>
                <a:close/>
                <a:moveTo>
                  <a:pt x="11" y="171"/>
                </a:moveTo>
                <a:cubicBezTo>
                  <a:pt x="16" y="169"/>
                  <a:pt x="21" y="166"/>
                  <a:pt x="26" y="163"/>
                </a:cubicBezTo>
                <a:cubicBezTo>
                  <a:pt x="25" y="163"/>
                  <a:pt x="25" y="163"/>
                  <a:pt x="25" y="164"/>
                </a:cubicBezTo>
                <a:cubicBezTo>
                  <a:pt x="20" y="167"/>
                  <a:pt x="14" y="169"/>
                  <a:pt x="10" y="173"/>
                </a:cubicBezTo>
                <a:cubicBezTo>
                  <a:pt x="10" y="173"/>
                  <a:pt x="10" y="172"/>
                  <a:pt x="11" y="171"/>
                </a:cubicBezTo>
                <a:close/>
                <a:moveTo>
                  <a:pt x="13" y="158"/>
                </a:moveTo>
                <a:cubicBezTo>
                  <a:pt x="13" y="158"/>
                  <a:pt x="14" y="158"/>
                  <a:pt x="14" y="158"/>
                </a:cubicBezTo>
                <a:cubicBezTo>
                  <a:pt x="14" y="158"/>
                  <a:pt x="14" y="158"/>
                  <a:pt x="15" y="158"/>
                </a:cubicBezTo>
                <a:cubicBezTo>
                  <a:pt x="19" y="156"/>
                  <a:pt x="22" y="154"/>
                  <a:pt x="26" y="151"/>
                </a:cubicBezTo>
                <a:cubicBezTo>
                  <a:pt x="29" y="150"/>
                  <a:pt x="33" y="149"/>
                  <a:pt x="36" y="147"/>
                </a:cubicBezTo>
                <a:cubicBezTo>
                  <a:pt x="32" y="150"/>
                  <a:pt x="28" y="152"/>
                  <a:pt x="25" y="154"/>
                </a:cubicBezTo>
                <a:cubicBezTo>
                  <a:pt x="20" y="157"/>
                  <a:pt x="16" y="159"/>
                  <a:pt x="12" y="162"/>
                </a:cubicBezTo>
                <a:cubicBezTo>
                  <a:pt x="13" y="161"/>
                  <a:pt x="13" y="160"/>
                  <a:pt x="13" y="158"/>
                </a:cubicBezTo>
                <a:close/>
                <a:moveTo>
                  <a:pt x="14" y="153"/>
                </a:moveTo>
                <a:cubicBezTo>
                  <a:pt x="15" y="153"/>
                  <a:pt x="15" y="153"/>
                  <a:pt x="15" y="153"/>
                </a:cubicBezTo>
                <a:cubicBezTo>
                  <a:pt x="17" y="151"/>
                  <a:pt x="18" y="150"/>
                  <a:pt x="20" y="149"/>
                </a:cubicBezTo>
                <a:cubicBezTo>
                  <a:pt x="22" y="148"/>
                  <a:pt x="24" y="147"/>
                  <a:pt x="26" y="146"/>
                </a:cubicBezTo>
                <a:cubicBezTo>
                  <a:pt x="31" y="143"/>
                  <a:pt x="36" y="139"/>
                  <a:pt x="41" y="136"/>
                </a:cubicBezTo>
                <a:cubicBezTo>
                  <a:pt x="41" y="137"/>
                  <a:pt x="41" y="138"/>
                  <a:pt x="41" y="139"/>
                </a:cubicBezTo>
                <a:cubicBezTo>
                  <a:pt x="37" y="140"/>
                  <a:pt x="33" y="143"/>
                  <a:pt x="29" y="145"/>
                </a:cubicBezTo>
                <a:cubicBezTo>
                  <a:pt x="25" y="148"/>
                  <a:pt x="20" y="150"/>
                  <a:pt x="16" y="153"/>
                </a:cubicBezTo>
                <a:cubicBezTo>
                  <a:pt x="15" y="153"/>
                  <a:pt x="15" y="153"/>
                  <a:pt x="14" y="154"/>
                </a:cubicBezTo>
                <a:cubicBezTo>
                  <a:pt x="14" y="154"/>
                  <a:pt x="14" y="153"/>
                  <a:pt x="14" y="153"/>
                </a:cubicBezTo>
                <a:close/>
                <a:moveTo>
                  <a:pt x="16" y="146"/>
                </a:moveTo>
                <a:cubicBezTo>
                  <a:pt x="16" y="146"/>
                  <a:pt x="16" y="145"/>
                  <a:pt x="16" y="145"/>
                </a:cubicBezTo>
                <a:cubicBezTo>
                  <a:pt x="17" y="145"/>
                  <a:pt x="19" y="144"/>
                  <a:pt x="19" y="143"/>
                </a:cubicBezTo>
                <a:cubicBezTo>
                  <a:pt x="23" y="140"/>
                  <a:pt x="27" y="138"/>
                  <a:pt x="32" y="136"/>
                </a:cubicBezTo>
                <a:cubicBezTo>
                  <a:pt x="35" y="134"/>
                  <a:pt x="38" y="132"/>
                  <a:pt x="41" y="129"/>
                </a:cubicBezTo>
                <a:cubicBezTo>
                  <a:pt x="41" y="130"/>
                  <a:pt x="41" y="131"/>
                  <a:pt x="41" y="132"/>
                </a:cubicBezTo>
                <a:cubicBezTo>
                  <a:pt x="37" y="134"/>
                  <a:pt x="32" y="136"/>
                  <a:pt x="28" y="139"/>
                </a:cubicBezTo>
                <a:cubicBezTo>
                  <a:pt x="26" y="140"/>
                  <a:pt x="24" y="141"/>
                  <a:pt x="21" y="143"/>
                </a:cubicBezTo>
                <a:cubicBezTo>
                  <a:pt x="21" y="143"/>
                  <a:pt x="20" y="144"/>
                  <a:pt x="19" y="144"/>
                </a:cubicBezTo>
                <a:cubicBezTo>
                  <a:pt x="18" y="145"/>
                  <a:pt x="17" y="146"/>
                  <a:pt x="16" y="146"/>
                </a:cubicBezTo>
                <a:cubicBezTo>
                  <a:pt x="16" y="146"/>
                  <a:pt x="16" y="146"/>
                  <a:pt x="16" y="146"/>
                </a:cubicBezTo>
                <a:close/>
                <a:moveTo>
                  <a:pt x="42" y="116"/>
                </a:moveTo>
                <a:cubicBezTo>
                  <a:pt x="42" y="116"/>
                  <a:pt x="42" y="115"/>
                  <a:pt x="42" y="115"/>
                </a:cubicBezTo>
                <a:cubicBezTo>
                  <a:pt x="42" y="115"/>
                  <a:pt x="42" y="115"/>
                  <a:pt x="43" y="115"/>
                </a:cubicBezTo>
                <a:cubicBezTo>
                  <a:pt x="42" y="116"/>
                  <a:pt x="42" y="117"/>
                  <a:pt x="42" y="117"/>
                </a:cubicBezTo>
                <a:cubicBezTo>
                  <a:pt x="39" y="119"/>
                  <a:pt x="37" y="120"/>
                  <a:pt x="34" y="122"/>
                </a:cubicBezTo>
                <a:cubicBezTo>
                  <a:pt x="32" y="124"/>
                  <a:pt x="29" y="125"/>
                  <a:pt x="26" y="127"/>
                </a:cubicBezTo>
                <a:cubicBezTo>
                  <a:pt x="28" y="126"/>
                  <a:pt x="29" y="125"/>
                  <a:pt x="31" y="123"/>
                </a:cubicBezTo>
                <a:cubicBezTo>
                  <a:pt x="34" y="121"/>
                  <a:pt x="38" y="118"/>
                  <a:pt x="42" y="116"/>
                </a:cubicBezTo>
                <a:close/>
                <a:moveTo>
                  <a:pt x="42" y="122"/>
                </a:moveTo>
                <a:cubicBezTo>
                  <a:pt x="38" y="124"/>
                  <a:pt x="34" y="126"/>
                  <a:pt x="30" y="128"/>
                </a:cubicBezTo>
                <a:cubicBezTo>
                  <a:pt x="28" y="129"/>
                  <a:pt x="26" y="131"/>
                  <a:pt x="24" y="132"/>
                </a:cubicBezTo>
                <a:cubicBezTo>
                  <a:pt x="23" y="132"/>
                  <a:pt x="22" y="133"/>
                  <a:pt x="21" y="133"/>
                </a:cubicBezTo>
                <a:cubicBezTo>
                  <a:pt x="20" y="134"/>
                  <a:pt x="20" y="134"/>
                  <a:pt x="19" y="134"/>
                </a:cubicBezTo>
                <a:cubicBezTo>
                  <a:pt x="20" y="134"/>
                  <a:pt x="20" y="134"/>
                  <a:pt x="20" y="133"/>
                </a:cubicBezTo>
                <a:cubicBezTo>
                  <a:pt x="24" y="130"/>
                  <a:pt x="27" y="128"/>
                  <a:pt x="31" y="126"/>
                </a:cubicBezTo>
                <a:cubicBezTo>
                  <a:pt x="35" y="124"/>
                  <a:pt x="38" y="121"/>
                  <a:pt x="42" y="119"/>
                </a:cubicBezTo>
                <a:cubicBezTo>
                  <a:pt x="42" y="120"/>
                  <a:pt x="42" y="121"/>
                  <a:pt x="42" y="122"/>
                </a:cubicBezTo>
                <a:close/>
                <a:moveTo>
                  <a:pt x="41" y="126"/>
                </a:moveTo>
                <a:cubicBezTo>
                  <a:pt x="37" y="129"/>
                  <a:pt x="34" y="131"/>
                  <a:pt x="30" y="134"/>
                </a:cubicBezTo>
                <a:cubicBezTo>
                  <a:pt x="27" y="135"/>
                  <a:pt x="25" y="136"/>
                  <a:pt x="22" y="137"/>
                </a:cubicBezTo>
                <a:cubicBezTo>
                  <a:pt x="22" y="138"/>
                  <a:pt x="16" y="141"/>
                  <a:pt x="19" y="139"/>
                </a:cubicBezTo>
                <a:cubicBezTo>
                  <a:pt x="26" y="132"/>
                  <a:pt x="35" y="129"/>
                  <a:pt x="41" y="123"/>
                </a:cubicBezTo>
                <a:cubicBezTo>
                  <a:pt x="41" y="124"/>
                  <a:pt x="41" y="125"/>
                  <a:pt x="41" y="126"/>
                </a:cubicBezTo>
                <a:close/>
                <a:moveTo>
                  <a:pt x="41" y="127"/>
                </a:moveTo>
                <a:cubicBezTo>
                  <a:pt x="41" y="127"/>
                  <a:pt x="41" y="128"/>
                  <a:pt x="41" y="128"/>
                </a:cubicBezTo>
                <a:cubicBezTo>
                  <a:pt x="41" y="128"/>
                  <a:pt x="40" y="128"/>
                  <a:pt x="39" y="128"/>
                </a:cubicBezTo>
                <a:cubicBezTo>
                  <a:pt x="40" y="128"/>
                  <a:pt x="41" y="127"/>
                  <a:pt x="41" y="127"/>
                </a:cubicBezTo>
                <a:close/>
                <a:moveTo>
                  <a:pt x="41" y="135"/>
                </a:moveTo>
                <a:cubicBezTo>
                  <a:pt x="37" y="137"/>
                  <a:pt x="33" y="139"/>
                  <a:pt x="28" y="142"/>
                </a:cubicBezTo>
                <a:cubicBezTo>
                  <a:pt x="26" y="143"/>
                  <a:pt x="24" y="144"/>
                  <a:pt x="22" y="146"/>
                </a:cubicBezTo>
                <a:cubicBezTo>
                  <a:pt x="21" y="146"/>
                  <a:pt x="20" y="147"/>
                  <a:pt x="19" y="147"/>
                </a:cubicBezTo>
                <a:cubicBezTo>
                  <a:pt x="18" y="148"/>
                  <a:pt x="14" y="150"/>
                  <a:pt x="17" y="148"/>
                </a:cubicBezTo>
                <a:cubicBezTo>
                  <a:pt x="22" y="145"/>
                  <a:pt x="26" y="142"/>
                  <a:pt x="31" y="139"/>
                </a:cubicBezTo>
                <a:cubicBezTo>
                  <a:pt x="34" y="137"/>
                  <a:pt x="38" y="136"/>
                  <a:pt x="41" y="133"/>
                </a:cubicBezTo>
                <a:cubicBezTo>
                  <a:pt x="41" y="134"/>
                  <a:pt x="41" y="135"/>
                  <a:pt x="41" y="135"/>
                </a:cubicBezTo>
                <a:close/>
                <a:moveTo>
                  <a:pt x="41" y="144"/>
                </a:moveTo>
                <a:cubicBezTo>
                  <a:pt x="41" y="144"/>
                  <a:pt x="41" y="144"/>
                  <a:pt x="40" y="144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39" y="145"/>
                  <a:pt x="37" y="146"/>
                  <a:pt x="36" y="146"/>
                </a:cubicBezTo>
                <a:cubicBezTo>
                  <a:pt x="31" y="148"/>
                  <a:pt x="26" y="151"/>
                  <a:pt x="21" y="153"/>
                </a:cubicBezTo>
                <a:cubicBezTo>
                  <a:pt x="21" y="154"/>
                  <a:pt x="20" y="154"/>
                  <a:pt x="19" y="155"/>
                </a:cubicBezTo>
                <a:cubicBezTo>
                  <a:pt x="19" y="155"/>
                  <a:pt x="19" y="155"/>
                  <a:pt x="19" y="154"/>
                </a:cubicBezTo>
                <a:cubicBezTo>
                  <a:pt x="26" y="150"/>
                  <a:pt x="35" y="146"/>
                  <a:pt x="41" y="140"/>
                </a:cubicBezTo>
                <a:cubicBezTo>
                  <a:pt x="41" y="141"/>
                  <a:pt x="41" y="142"/>
                  <a:pt x="41" y="144"/>
                </a:cubicBezTo>
                <a:close/>
                <a:moveTo>
                  <a:pt x="16" y="160"/>
                </a:moveTo>
                <a:cubicBezTo>
                  <a:pt x="20" y="157"/>
                  <a:pt x="25" y="155"/>
                  <a:pt x="29" y="152"/>
                </a:cubicBezTo>
                <a:cubicBezTo>
                  <a:pt x="31" y="151"/>
                  <a:pt x="34" y="149"/>
                  <a:pt x="36" y="148"/>
                </a:cubicBezTo>
                <a:cubicBezTo>
                  <a:pt x="38" y="147"/>
                  <a:pt x="39" y="146"/>
                  <a:pt x="41" y="145"/>
                </a:cubicBezTo>
                <a:cubicBezTo>
                  <a:pt x="41" y="145"/>
                  <a:pt x="41" y="145"/>
                  <a:pt x="41" y="145"/>
                </a:cubicBezTo>
                <a:cubicBezTo>
                  <a:pt x="41" y="145"/>
                  <a:pt x="41" y="144"/>
                  <a:pt x="41" y="144"/>
                </a:cubicBezTo>
                <a:cubicBezTo>
                  <a:pt x="41" y="145"/>
                  <a:pt x="41" y="146"/>
                  <a:pt x="41" y="146"/>
                </a:cubicBezTo>
                <a:cubicBezTo>
                  <a:pt x="36" y="149"/>
                  <a:pt x="31" y="152"/>
                  <a:pt x="25" y="155"/>
                </a:cubicBezTo>
                <a:cubicBezTo>
                  <a:pt x="22" y="157"/>
                  <a:pt x="20" y="158"/>
                  <a:pt x="17" y="160"/>
                </a:cubicBezTo>
                <a:cubicBezTo>
                  <a:pt x="16" y="160"/>
                  <a:pt x="15" y="161"/>
                  <a:pt x="14" y="162"/>
                </a:cubicBezTo>
                <a:cubicBezTo>
                  <a:pt x="12" y="163"/>
                  <a:pt x="18" y="159"/>
                  <a:pt x="16" y="160"/>
                </a:cubicBezTo>
                <a:close/>
                <a:moveTo>
                  <a:pt x="42" y="149"/>
                </a:moveTo>
                <a:cubicBezTo>
                  <a:pt x="39" y="150"/>
                  <a:pt x="37" y="152"/>
                  <a:pt x="35" y="153"/>
                </a:cubicBezTo>
                <a:cubicBezTo>
                  <a:pt x="32" y="155"/>
                  <a:pt x="28" y="157"/>
                  <a:pt x="25" y="159"/>
                </a:cubicBezTo>
                <a:cubicBezTo>
                  <a:pt x="21" y="161"/>
                  <a:pt x="17" y="164"/>
                  <a:pt x="13" y="166"/>
                </a:cubicBezTo>
                <a:cubicBezTo>
                  <a:pt x="9" y="168"/>
                  <a:pt x="14" y="165"/>
                  <a:pt x="15" y="164"/>
                </a:cubicBezTo>
                <a:cubicBezTo>
                  <a:pt x="17" y="163"/>
                  <a:pt x="20" y="161"/>
                  <a:pt x="22" y="160"/>
                </a:cubicBezTo>
                <a:cubicBezTo>
                  <a:pt x="28" y="156"/>
                  <a:pt x="36" y="153"/>
                  <a:pt x="41" y="147"/>
                </a:cubicBezTo>
                <a:cubicBezTo>
                  <a:pt x="41" y="148"/>
                  <a:pt x="41" y="148"/>
                  <a:pt x="42" y="149"/>
                </a:cubicBezTo>
                <a:close/>
                <a:moveTo>
                  <a:pt x="34" y="154"/>
                </a:moveTo>
                <a:cubicBezTo>
                  <a:pt x="35" y="154"/>
                  <a:pt x="35" y="154"/>
                  <a:pt x="36" y="153"/>
                </a:cubicBezTo>
                <a:cubicBezTo>
                  <a:pt x="38" y="152"/>
                  <a:pt x="40" y="151"/>
                  <a:pt x="42" y="150"/>
                </a:cubicBezTo>
                <a:cubicBezTo>
                  <a:pt x="42" y="150"/>
                  <a:pt x="42" y="151"/>
                  <a:pt x="42" y="152"/>
                </a:cubicBezTo>
                <a:cubicBezTo>
                  <a:pt x="39" y="153"/>
                  <a:pt x="36" y="155"/>
                  <a:pt x="33" y="157"/>
                </a:cubicBezTo>
                <a:cubicBezTo>
                  <a:pt x="30" y="159"/>
                  <a:pt x="26" y="161"/>
                  <a:pt x="23" y="163"/>
                </a:cubicBezTo>
                <a:cubicBezTo>
                  <a:pt x="22" y="165"/>
                  <a:pt x="20" y="166"/>
                  <a:pt x="18" y="167"/>
                </a:cubicBezTo>
                <a:cubicBezTo>
                  <a:pt x="16" y="168"/>
                  <a:pt x="12" y="169"/>
                  <a:pt x="11" y="170"/>
                </a:cubicBezTo>
                <a:cubicBezTo>
                  <a:pt x="14" y="167"/>
                  <a:pt x="18" y="166"/>
                  <a:pt x="22" y="163"/>
                </a:cubicBezTo>
                <a:cubicBezTo>
                  <a:pt x="26" y="160"/>
                  <a:pt x="30" y="157"/>
                  <a:pt x="34" y="154"/>
                </a:cubicBezTo>
                <a:close/>
                <a:moveTo>
                  <a:pt x="43" y="113"/>
                </a:moveTo>
                <a:cubicBezTo>
                  <a:pt x="43" y="113"/>
                  <a:pt x="43" y="114"/>
                  <a:pt x="43" y="114"/>
                </a:cubicBezTo>
                <a:cubicBezTo>
                  <a:pt x="39" y="116"/>
                  <a:pt x="35" y="118"/>
                  <a:pt x="31" y="120"/>
                </a:cubicBezTo>
                <a:cubicBezTo>
                  <a:pt x="29" y="121"/>
                  <a:pt x="27" y="122"/>
                  <a:pt x="25" y="123"/>
                </a:cubicBezTo>
                <a:cubicBezTo>
                  <a:pt x="24" y="123"/>
                  <a:pt x="23" y="124"/>
                  <a:pt x="22" y="125"/>
                </a:cubicBezTo>
                <a:cubicBezTo>
                  <a:pt x="23" y="124"/>
                  <a:pt x="24" y="123"/>
                  <a:pt x="25" y="123"/>
                </a:cubicBezTo>
                <a:cubicBezTo>
                  <a:pt x="30" y="118"/>
                  <a:pt x="37" y="115"/>
                  <a:pt x="44" y="110"/>
                </a:cubicBezTo>
                <a:cubicBezTo>
                  <a:pt x="43" y="111"/>
                  <a:pt x="43" y="112"/>
                  <a:pt x="43" y="113"/>
                </a:cubicBezTo>
                <a:close/>
                <a:moveTo>
                  <a:pt x="44" y="109"/>
                </a:moveTo>
                <a:cubicBezTo>
                  <a:pt x="40" y="111"/>
                  <a:pt x="36" y="113"/>
                  <a:pt x="32" y="115"/>
                </a:cubicBezTo>
                <a:cubicBezTo>
                  <a:pt x="29" y="116"/>
                  <a:pt x="26" y="117"/>
                  <a:pt x="24" y="119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7" y="117"/>
                  <a:pt x="30" y="116"/>
                  <a:pt x="33" y="114"/>
                </a:cubicBezTo>
                <a:cubicBezTo>
                  <a:pt x="37" y="111"/>
                  <a:pt x="40" y="109"/>
                  <a:pt x="44" y="107"/>
                </a:cubicBezTo>
                <a:cubicBezTo>
                  <a:pt x="44" y="107"/>
                  <a:pt x="44" y="108"/>
                  <a:pt x="44" y="109"/>
                </a:cubicBezTo>
                <a:close/>
                <a:moveTo>
                  <a:pt x="25" y="115"/>
                </a:moveTo>
                <a:cubicBezTo>
                  <a:pt x="28" y="114"/>
                  <a:pt x="31" y="113"/>
                  <a:pt x="34" y="111"/>
                </a:cubicBezTo>
                <a:cubicBezTo>
                  <a:pt x="36" y="110"/>
                  <a:pt x="38" y="109"/>
                  <a:pt x="40" y="108"/>
                </a:cubicBezTo>
                <a:cubicBezTo>
                  <a:pt x="40" y="108"/>
                  <a:pt x="40" y="108"/>
                  <a:pt x="41" y="108"/>
                </a:cubicBezTo>
                <a:cubicBezTo>
                  <a:pt x="37" y="110"/>
                  <a:pt x="33" y="113"/>
                  <a:pt x="29" y="115"/>
                </a:cubicBezTo>
                <a:cubicBezTo>
                  <a:pt x="28" y="116"/>
                  <a:pt x="26" y="117"/>
                  <a:pt x="24" y="118"/>
                </a:cubicBezTo>
                <a:cubicBezTo>
                  <a:pt x="24" y="117"/>
                  <a:pt x="25" y="116"/>
                  <a:pt x="25" y="115"/>
                </a:cubicBezTo>
                <a:close/>
                <a:moveTo>
                  <a:pt x="45" y="105"/>
                </a:moveTo>
                <a:cubicBezTo>
                  <a:pt x="42" y="107"/>
                  <a:pt x="38" y="108"/>
                  <a:pt x="35" y="110"/>
                </a:cubicBezTo>
                <a:cubicBezTo>
                  <a:pt x="34" y="110"/>
                  <a:pt x="32" y="112"/>
                  <a:pt x="30" y="113"/>
                </a:cubicBezTo>
                <a:cubicBezTo>
                  <a:pt x="29" y="113"/>
                  <a:pt x="27" y="114"/>
                  <a:pt x="26" y="114"/>
                </a:cubicBezTo>
                <a:cubicBezTo>
                  <a:pt x="26" y="115"/>
                  <a:pt x="25" y="115"/>
                  <a:pt x="25" y="115"/>
                </a:cubicBezTo>
                <a:cubicBezTo>
                  <a:pt x="25" y="115"/>
                  <a:pt x="25" y="114"/>
                  <a:pt x="25" y="114"/>
                </a:cubicBezTo>
                <a:cubicBezTo>
                  <a:pt x="26" y="114"/>
                  <a:pt x="27" y="113"/>
                  <a:pt x="27" y="113"/>
                </a:cubicBezTo>
                <a:cubicBezTo>
                  <a:pt x="33" y="109"/>
                  <a:pt x="40" y="107"/>
                  <a:pt x="46" y="103"/>
                </a:cubicBezTo>
                <a:cubicBezTo>
                  <a:pt x="45" y="104"/>
                  <a:pt x="45" y="104"/>
                  <a:pt x="45" y="105"/>
                </a:cubicBezTo>
                <a:close/>
                <a:moveTo>
                  <a:pt x="46" y="101"/>
                </a:moveTo>
                <a:cubicBezTo>
                  <a:pt x="43" y="102"/>
                  <a:pt x="40" y="104"/>
                  <a:pt x="37" y="105"/>
                </a:cubicBezTo>
                <a:cubicBezTo>
                  <a:pt x="34" y="106"/>
                  <a:pt x="32" y="107"/>
                  <a:pt x="29" y="108"/>
                </a:cubicBezTo>
                <a:cubicBezTo>
                  <a:pt x="25" y="110"/>
                  <a:pt x="32" y="106"/>
                  <a:pt x="32" y="106"/>
                </a:cubicBezTo>
                <a:cubicBezTo>
                  <a:pt x="38" y="104"/>
                  <a:pt x="43" y="101"/>
                  <a:pt x="47" y="98"/>
                </a:cubicBezTo>
                <a:cubicBezTo>
                  <a:pt x="47" y="99"/>
                  <a:pt x="47" y="100"/>
                  <a:pt x="46" y="101"/>
                </a:cubicBezTo>
                <a:close/>
                <a:moveTo>
                  <a:pt x="48" y="96"/>
                </a:moveTo>
                <a:cubicBezTo>
                  <a:pt x="45" y="97"/>
                  <a:pt x="42" y="99"/>
                  <a:pt x="38" y="100"/>
                </a:cubicBezTo>
                <a:cubicBezTo>
                  <a:pt x="36" y="101"/>
                  <a:pt x="34" y="102"/>
                  <a:pt x="32" y="103"/>
                </a:cubicBezTo>
                <a:cubicBezTo>
                  <a:pt x="31" y="104"/>
                  <a:pt x="30" y="104"/>
                  <a:pt x="29" y="105"/>
                </a:cubicBezTo>
                <a:cubicBezTo>
                  <a:pt x="30" y="104"/>
                  <a:pt x="31" y="104"/>
                  <a:pt x="31" y="103"/>
                </a:cubicBezTo>
                <a:cubicBezTo>
                  <a:pt x="37" y="100"/>
                  <a:pt x="44" y="98"/>
                  <a:pt x="49" y="94"/>
                </a:cubicBezTo>
                <a:cubicBezTo>
                  <a:pt x="49" y="94"/>
                  <a:pt x="48" y="95"/>
                  <a:pt x="48" y="96"/>
                </a:cubicBezTo>
                <a:close/>
                <a:moveTo>
                  <a:pt x="50" y="91"/>
                </a:moveTo>
                <a:cubicBezTo>
                  <a:pt x="47" y="93"/>
                  <a:pt x="44" y="94"/>
                  <a:pt x="41" y="96"/>
                </a:cubicBezTo>
                <a:cubicBezTo>
                  <a:pt x="39" y="97"/>
                  <a:pt x="37" y="98"/>
                  <a:pt x="35" y="99"/>
                </a:cubicBezTo>
                <a:cubicBezTo>
                  <a:pt x="34" y="99"/>
                  <a:pt x="26" y="103"/>
                  <a:pt x="31" y="100"/>
                </a:cubicBezTo>
                <a:cubicBezTo>
                  <a:pt x="38" y="95"/>
                  <a:pt x="45" y="94"/>
                  <a:pt x="51" y="89"/>
                </a:cubicBezTo>
                <a:cubicBezTo>
                  <a:pt x="51" y="90"/>
                  <a:pt x="50" y="90"/>
                  <a:pt x="50" y="91"/>
                </a:cubicBezTo>
                <a:close/>
                <a:moveTo>
                  <a:pt x="30" y="98"/>
                </a:moveTo>
                <a:cubicBezTo>
                  <a:pt x="34" y="97"/>
                  <a:pt x="38" y="95"/>
                  <a:pt x="41" y="93"/>
                </a:cubicBezTo>
                <a:cubicBezTo>
                  <a:pt x="43" y="92"/>
                  <a:pt x="45" y="91"/>
                  <a:pt x="47" y="90"/>
                </a:cubicBezTo>
                <a:cubicBezTo>
                  <a:pt x="48" y="90"/>
                  <a:pt x="54" y="86"/>
                  <a:pt x="49" y="90"/>
                </a:cubicBezTo>
                <a:cubicBezTo>
                  <a:pt x="43" y="94"/>
                  <a:pt x="35" y="96"/>
                  <a:pt x="30" y="100"/>
                </a:cubicBezTo>
                <a:cubicBezTo>
                  <a:pt x="30" y="99"/>
                  <a:pt x="30" y="99"/>
                  <a:pt x="30" y="98"/>
                </a:cubicBezTo>
                <a:close/>
                <a:moveTo>
                  <a:pt x="52" y="87"/>
                </a:moveTo>
                <a:cubicBezTo>
                  <a:pt x="52" y="87"/>
                  <a:pt x="52" y="87"/>
                  <a:pt x="52" y="87"/>
                </a:cubicBezTo>
                <a:cubicBezTo>
                  <a:pt x="48" y="89"/>
                  <a:pt x="44" y="91"/>
                  <a:pt x="41" y="93"/>
                </a:cubicBezTo>
                <a:cubicBezTo>
                  <a:pt x="38" y="94"/>
                  <a:pt x="36" y="95"/>
                  <a:pt x="34" y="96"/>
                </a:cubicBezTo>
                <a:cubicBezTo>
                  <a:pt x="33" y="97"/>
                  <a:pt x="29" y="99"/>
                  <a:pt x="32" y="96"/>
                </a:cubicBezTo>
                <a:cubicBezTo>
                  <a:pt x="39" y="92"/>
                  <a:pt x="47" y="89"/>
                  <a:pt x="54" y="84"/>
                </a:cubicBezTo>
                <a:cubicBezTo>
                  <a:pt x="53" y="85"/>
                  <a:pt x="53" y="86"/>
                  <a:pt x="52" y="87"/>
                </a:cubicBezTo>
                <a:close/>
                <a:moveTo>
                  <a:pt x="55" y="82"/>
                </a:moveTo>
                <a:cubicBezTo>
                  <a:pt x="52" y="83"/>
                  <a:pt x="49" y="85"/>
                  <a:pt x="45" y="86"/>
                </a:cubicBezTo>
                <a:cubicBezTo>
                  <a:pt x="41" y="88"/>
                  <a:pt x="35" y="91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40" y="88"/>
                  <a:pt x="49" y="84"/>
                  <a:pt x="57" y="79"/>
                </a:cubicBezTo>
                <a:cubicBezTo>
                  <a:pt x="56" y="80"/>
                  <a:pt x="56" y="81"/>
                  <a:pt x="55" y="82"/>
                </a:cubicBezTo>
                <a:close/>
                <a:moveTo>
                  <a:pt x="59" y="76"/>
                </a:moveTo>
                <a:cubicBezTo>
                  <a:pt x="55" y="78"/>
                  <a:pt x="51" y="79"/>
                  <a:pt x="47" y="81"/>
                </a:cubicBezTo>
                <a:cubicBezTo>
                  <a:pt x="45" y="82"/>
                  <a:pt x="42" y="83"/>
                  <a:pt x="39" y="85"/>
                </a:cubicBezTo>
                <a:cubicBezTo>
                  <a:pt x="38" y="85"/>
                  <a:pt x="37" y="85"/>
                  <a:pt x="36" y="86"/>
                </a:cubicBezTo>
                <a:cubicBezTo>
                  <a:pt x="36" y="86"/>
                  <a:pt x="35" y="86"/>
                  <a:pt x="35" y="86"/>
                </a:cubicBezTo>
                <a:cubicBezTo>
                  <a:pt x="35" y="86"/>
                  <a:pt x="35" y="86"/>
                  <a:pt x="35" y="86"/>
                </a:cubicBezTo>
                <a:cubicBezTo>
                  <a:pt x="36" y="85"/>
                  <a:pt x="38" y="84"/>
                  <a:pt x="38" y="85"/>
                </a:cubicBezTo>
                <a:cubicBezTo>
                  <a:pt x="46" y="81"/>
                  <a:pt x="55" y="77"/>
                  <a:pt x="62" y="72"/>
                </a:cubicBezTo>
                <a:cubicBezTo>
                  <a:pt x="61" y="73"/>
                  <a:pt x="60" y="75"/>
                  <a:pt x="59" y="76"/>
                </a:cubicBezTo>
                <a:close/>
                <a:moveTo>
                  <a:pt x="42" y="82"/>
                </a:moveTo>
                <a:cubicBezTo>
                  <a:pt x="45" y="81"/>
                  <a:pt x="48" y="79"/>
                  <a:pt x="50" y="78"/>
                </a:cubicBezTo>
                <a:cubicBezTo>
                  <a:pt x="51" y="78"/>
                  <a:pt x="52" y="77"/>
                  <a:pt x="52" y="77"/>
                </a:cubicBezTo>
                <a:cubicBezTo>
                  <a:pt x="50" y="78"/>
                  <a:pt x="48" y="79"/>
                  <a:pt x="47" y="80"/>
                </a:cubicBezTo>
                <a:cubicBezTo>
                  <a:pt x="45" y="81"/>
                  <a:pt x="44" y="81"/>
                  <a:pt x="42" y="82"/>
                </a:cubicBezTo>
                <a:close/>
                <a:moveTo>
                  <a:pt x="35" y="87"/>
                </a:moveTo>
                <a:cubicBezTo>
                  <a:pt x="38" y="86"/>
                  <a:pt x="42" y="84"/>
                  <a:pt x="45" y="83"/>
                </a:cubicBezTo>
                <a:cubicBezTo>
                  <a:pt x="49" y="81"/>
                  <a:pt x="55" y="79"/>
                  <a:pt x="58" y="77"/>
                </a:cubicBezTo>
                <a:cubicBezTo>
                  <a:pt x="58" y="77"/>
                  <a:pt x="58" y="77"/>
                  <a:pt x="58" y="77"/>
                </a:cubicBezTo>
                <a:cubicBezTo>
                  <a:pt x="50" y="83"/>
                  <a:pt x="41" y="87"/>
                  <a:pt x="32" y="92"/>
                </a:cubicBezTo>
                <a:cubicBezTo>
                  <a:pt x="33" y="90"/>
                  <a:pt x="34" y="89"/>
                  <a:pt x="35" y="87"/>
                </a:cubicBezTo>
                <a:close/>
                <a:moveTo>
                  <a:pt x="32" y="94"/>
                </a:moveTo>
                <a:cubicBezTo>
                  <a:pt x="36" y="92"/>
                  <a:pt x="39" y="90"/>
                  <a:pt x="43" y="88"/>
                </a:cubicBezTo>
                <a:cubicBezTo>
                  <a:pt x="46" y="87"/>
                  <a:pt x="52" y="85"/>
                  <a:pt x="55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47" y="88"/>
                  <a:pt x="39" y="91"/>
                  <a:pt x="31" y="96"/>
                </a:cubicBezTo>
                <a:cubicBezTo>
                  <a:pt x="31" y="95"/>
                  <a:pt x="32" y="94"/>
                  <a:pt x="32" y="94"/>
                </a:cubicBezTo>
                <a:close/>
                <a:moveTo>
                  <a:pt x="29" y="102"/>
                </a:moveTo>
                <a:cubicBezTo>
                  <a:pt x="33" y="101"/>
                  <a:pt x="36" y="99"/>
                  <a:pt x="40" y="97"/>
                </a:cubicBezTo>
                <a:cubicBezTo>
                  <a:pt x="43" y="95"/>
                  <a:pt x="47" y="94"/>
                  <a:pt x="50" y="92"/>
                </a:cubicBezTo>
                <a:cubicBezTo>
                  <a:pt x="50" y="92"/>
                  <a:pt x="50" y="92"/>
                  <a:pt x="50" y="92"/>
                </a:cubicBezTo>
                <a:cubicBezTo>
                  <a:pt x="47" y="95"/>
                  <a:pt x="43" y="96"/>
                  <a:pt x="40" y="98"/>
                </a:cubicBezTo>
                <a:cubicBezTo>
                  <a:pt x="36" y="100"/>
                  <a:pt x="32" y="102"/>
                  <a:pt x="28" y="104"/>
                </a:cubicBezTo>
                <a:cubicBezTo>
                  <a:pt x="29" y="104"/>
                  <a:pt x="29" y="103"/>
                  <a:pt x="29" y="102"/>
                </a:cubicBezTo>
                <a:close/>
                <a:moveTo>
                  <a:pt x="28" y="106"/>
                </a:moveTo>
                <a:cubicBezTo>
                  <a:pt x="31" y="104"/>
                  <a:pt x="34" y="103"/>
                  <a:pt x="37" y="102"/>
                </a:cubicBezTo>
                <a:cubicBezTo>
                  <a:pt x="39" y="101"/>
                  <a:pt x="41" y="100"/>
                  <a:pt x="43" y="99"/>
                </a:cubicBezTo>
                <a:cubicBezTo>
                  <a:pt x="44" y="98"/>
                  <a:pt x="49" y="95"/>
                  <a:pt x="47" y="97"/>
                </a:cubicBezTo>
                <a:cubicBezTo>
                  <a:pt x="41" y="102"/>
                  <a:pt x="34" y="104"/>
                  <a:pt x="27" y="108"/>
                </a:cubicBezTo>
                <a:cubicBezTo>
                  <a:pt x="28" y="107"/>
                  <a:pt x="28" y="106"/>
                  <a:pt x="28" y="106"/>
                </a:cubicBezTo>
                <a:close/>
                <a:moveTo>
                  <a:pt x="27" y="109"/>
                </a:moveTo>
                <a:cubicBezTo>
                  <a:pt x="29" y="109"/>
                  <a:pt x="32" y="108"/>
                  <a:pt x="34" y="107"/>
                </a:cubicBezTo>
                <a:cubicBezTo>
                  <a:pt x="36" y="106"/>
                  <a:pt x="39" y="105"/>
                  <a:pt x="41" y="104"/>
                </a:cubicBezTo>
                <a:cubicBezTo>
                  <a:pt x="42" y="104"/>
                  <a:pt x="42" y="104"/>
                  <a:pt x="43" y="103"/>
                </a:cubicBezTo>
                <a:cubicBezTo>
                  <a:pt x="43" y="103"/>
                  <a:pt x="47" y="101"/>
                  <a:pt x="45" y="102"/>
                </a:cubicBezTo>
                <a:cubicBezTo>
                  <a:pt x="42" y="105"/>
                  <a:pt x="37" y="106"/>
                  <a:pt x="34" y="108"/>
                </a:cubicBezTo>
                <a:cubicBezTo>
                  <a:pt x="31" y="109"/>
                  <a:pt x="28" y="111"/>
                  <a:pt x="26" y="113"/>
                </a:cubicBezTo>
                <a:cubicBezTo>
                  <a:pt x="26" y="112"/>
                  <a:pt x="26" y="111"/>
                  <a:pt x="27" y="109"/>
                </a:cubicBezTo>
                <a:close/>
                <a:moveTo>
                  <a:pt x="23" y="120"/>
                </a:moveTo>
                <a:cubicBezTo>
                  <a:pt x="27" y="118"/>
                  <a:pt x="31" y="116"/>
                  <a:pt x="35" y="115"/>
                </a:cubicBezTo>
                <a:cubicBezTo>
                  <a:pt x="35" y="115"/>
                  <a:pt x="36" y="114"/>
                  <a:pt x="36" y="114"/>
                </a:cubicBezTo>
                <a:cubicBezTo>
                  <a:pt x="32" y="117"/>
                  <a:pt x="27" y="120"/>
                  <a:pt x="23" y="123"/>
                </a:cubicBezTo>
                <a:cubicBezTo>
                  <a:pt x="23" y="122"/>
                  <a:pt x="23" y="121"/>
                  <a:pt x="23" y="120"/>
                </a:cubicBezTo>
                <a:close/>
                <a:moveTo>
                  <a:pt x="22" y="125"/>
                </a:moveTo>
                <a:cubicBezTo>
                  <a:pt x="25" y="124"/>
                  <a:pt x="28" y="122"/>
                  <a:pt x="31" y="120"/>
                </a:cubicBezTo>
                <a:cubicBezTo>
                  <a:pt x="33" y="119"/>
                  <a:pt x="35" y="118"/>
                  <a:pt x="37" y="117"/>
                </a:cubicBezTo>
                <a:cubicBezTo>
                  <a:pt x="38" y="117"/>
                  <a:pt x="38" y="117"/>
                  <a:pt x="39" y="117"/>
                </a:cubicBezTo>
                <a:cubicBezTo>
                  <a:pt x="36" y="119"/>
                  <a:pt x="33" y="121"/>
                  <a:pt x="30" y="123"/>
                </a:cubicBezTo>
                <a:cubicBezTo>
                  <a:pt x="27" y="125"/>
                  <a:pt x="24" y="127"/>
                  <a:pt x="21" y="129"/>
                </a:cubicBezTo>
                <a:cubicBezTo>
                  <a:pt x="21" y="128"/>
                  <a:pt x="22" y="127"/>
                  <a:pt x="22" y="125"/>
                </a:cubicBezTo>
                <a:close/>
                <a:moveTo>
                  <a:pt x="21" y="130"/>
                </a:moveTo>
                <a:cubicBezTo>
                  <a:pt x="25" y="128"/>
                  <a:pt x="29" y="126"/>
                  <a:pt x="33" y="123"/>
                </a:cubicBezTo>
                <a:cubicBezTo>
                  <a:pt x="35" y="123"/>
                  <a:pt x="36" y="122"/>
                  <a:pt x="38" y="120"/>
                </a:cubicBezTo>
                <a:cubicBezTo>
                  <a:pt x="39" y="120"/>
                  <a:pt x="39" y="119"/>
                  <a:pt x="40" y="119"/>
                </a:cubicBezTo>
                <a:cubicBezTo>
                  <a:pt x="43" y="117"/>
                  <a:pt x="39" y="120"/>
                  <a:pt x="38" y="120"/>
                </a:cubicBezTo>
                <a:cubicBezTo>
                  <a:pt x="35" y="123"/>
                  <a:pt x="31" y="126"/>
                  <a:pt x="26" y="128"/>
                </a:cubicBezTo>
                <a:cubicBezTo>
                  <a:pt x="24" y="129"/>
                  <a:pt x="22" y="131"/>
                  <a:pt x="20" y="133"/>
                </a:cubicBezTo>
                <a:cubicBezTo>
                  <a:pt x="20" y="132"/>
                  <a:pt x="20" y="131"/>
                  <a:pt x="21" y="130"/>
                </a:cubicBezTo>
                <a:close/>
                <a:moveTo>
                  <a:pt x="19" y="135"/>
                </a:moveTo>
                <a:cubicBezTo>
                  <a:pt x="24" y="133"/>
                  <a:pt x="28" y="130"/>
                  <a:pt x="32" y="128"/>
                </a:cubicBezTo>
                <a:cubicBezTo>
                  <a:pt x="34" y="127"/>
                  <a:pt x="36" y="126"/>
                  <a:pt x="38" y="124"/>
                </a:cubicBezTo>
                <a:cubicBezTo>
                  <a:pt x="39" y="124"/>
                  <a:pt x="40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1" y="124"/>
                  <a:pt x="38" y="125"/>
                  <a:pt x="39" y="125"/>
                </a:cubicBezTo>
                <a:cubicBezTo>
                  <a:pt x="32" y="130"/>
                  <a:pt x="24" y="133"/>
                  <a:pt x="18" y="139"/>
                </a:cubicBezTo>
                <a:cubicBezTo>
                  <a:pt x="19" y="137"/>
                  <a:pt x="19" y="136"/>
                  <a:pt x="19" y="135"/>
                </a:cubicBezTo>
                <a:close/>
                <a:moveTo>
                  <a:pt x="18" y="141"/>
                </a:moveTo>
                <a:cubicBezTo>
                  <a:pt x="18" y="141"/>
                  <a:pt x="18" y="141"/>
                  <a:pt x="18" y="140"/>
                </a:cubicBezTo>
                <a:cubicBezTo>
                  <a:pt x="18" y="141"/>
                  <a:pt x="18" y="141"/>
                  <a:pt x="18" y="141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7" y="142"/>
                </a:moveTo>
                <a:cubicBezTo>
                  <a:pt x="21" y="140"/>
                  <a:pt x="24" y="138"/>
                  <a:pt x="28" y="136"/>
                </a:cubicBezTo>
                <a:cubicBezTo>
                  <a:pt x="30" y="135"/>
                  <a:pt x="32" y="134"/>
                  <a:pt x="34" y="132"/>
                </a:cubicBezTo>
                <a:cubicBezTo>
                  <a:pt x="35" y="132"/>
                  <a:pt x="35" y="131"/>
                  <a:pt x="36" y="131"/>
                </a:cubicBezTo>
                <a:cubicBezTo>
                  <a:pt x="37" y="130"/>
                  <a:pt x="41" y="129"/>
                  <a:pt x="41" y="129"/>
                </a:cubicBezTo>
                <a:cubicBezTo>
                  <a:pt x="37" y="133"/>
                  <a:pt x="32" y="135"/>
                  <a:pt x="27" y="137"/>
                </a:cubicBezTo>
                <a:cubicBezTo>
                  <a:pt x="24" y="139"/>
                  <a:pt x="20" y="142"/>
                  <a:pt x="17" y="144"/>
                </a:cubicBezTo>
                <a:cubicBezTo>
                  <a:pt x="17" y="144"/>
                  <a:pt x="17" y="143"/>
                  <a:pt x="17" y="142"/>
                </a:cubicBezTo>
                <a:close/>
                <a:moveTo>
                  <a:pt x="16" y="146"/>
                </a:moveTo>
                <a:cubicBezTo>
                  <a:pt x="20" y="145"/>
                  <a:pt x="24" y="142"/>
                  <a:pt x="27" y="140"/>
                </a:cubicBezTo>
                <a:cubicBezTo>
                  <a:pt x="29" y="139"/>
                  <a:pt x="32" y="137"/>
                  <a:pt x="34" y="136"/>
                </a:cubicBezTo>
                <a:cubicBezTo>
                  <a:pt x="35" y="136"/>
                  <a:pt x="36" y="135"/>
                  <a:pt x="37" y="135"/>
                </a:cubicBezTo>
                <a:cubicBezTo>
                  <a:pt x="37" y="135"/>
                  <a:pt x="42" y="132"/>
                  <a:pt x="40" y="134"/>
                </a:cubicBezTo>
                <a:cubicBezTo>
                  <a:pt x="38" y="135"/>
                  <a:pt x="35" y="136"/>
                  <a:pt x="33" y="137"/>
                </a:cubicBezTo>
                <a:cubicBezTo>
                  <a:pt x="31" y="138"/>
                  <a:pt x="28" y="140"/>
                  <a:pt x="26" y="142"/>
                </a:cubicBezTo>
                <a:cubicBezTo>
                  <a:pt x="23" y="144"/>
                  <a:pt x="19" y="146"/>
                  <a:pt x="16" y="148"/>
                </a:cubicBezTo>
                <a:cubicBezTo>
                  <a:pt x="16" y="148"/>
                  <a:pt x="16" y="147"/>
                  <a:pt x="16" y="146"/>
                </a:cubicBezTo>
                <a:close/>
                <a:moveTo>
                  <a:pt x="15" y="150"/>
                </a:moveTo>
                <a:cubicBezTo>
                  <a:pt x="20" y="148"/>
                  <a:pt x="24" y="145"/>
                  <a:pt x="29" y="142"/>
                </a:cubicBezTo>
                <a:cubicBezTo>
                  <a:pt x="31" y="141"/>
                  <a:pt x="33" y="140"/>
                  <a:pt x="36" y="138"/>
                </a:cubicBezTo>
                <a:cubicBezTo>
                  <a:pt x="36" y="138"/>
                  <a:pt x="37" y="138"/>
                  <a:pt x="37" y="138"/>
                </a:cubicBezTo>
                <a:cubicBezTo>
                  <a:pt x="32" y="141"/>
                  <a:pt x="28" y="144"/>
                  <a:pt x="23" y="146"/>
                </a:cubicBezTo>
                <a:cubicBezTo>
                  <a:pt x="20" y="148"/>
                  <a:pt x="17" y="150"/>
                  <a:pt x="15" y="152"/>
                </a:cubicBezTo>
                <a:cubicBezTo>
                  <a:pt x="15" y="151"/>
                  <a:pt x="15" y="150"/>
                  <a:pt x="15" y="150"/>
                </a:cubicBezTo>
                <a:close/>
                <a:moveTo>
                  <a:pt x="14" y="154"/>
                </a:moveTo>
                <a:cubicBezTo>
                  <a:pt x="19" y="152"/>
                  <a:pt x="23" y="149"/>
                  <a:pt x="27" y="147"/>
                </a:cubicBezTo>
                <a:cubicBezTo>
                  <a:pt x="29" y="146"/>
                  <a:pt x="31" y="145"/>
                  <a:pt x="34" y="144"/>
                </a:cubicBezTo>
                <a:cubicBezTo>
                  <a:pt x="35" y="143"/>
                  <a:pt x="36" y="142"/>
                  <a:pt x="38" y="141"/>
                </a:cubicBezTo>
                <a:cubicBezTo>
                  <a:pt x="38" y="141"/>
                  <a:pt x="42" y="138"/>
                  <a:pt x="40" y="140"/>
                </a:cubicBezTo>
                <a:cubicBezTo>
                  <a:pt x="36" y="144"/>
                  <a:pt x="31" y="147"/>
                  <a:pt x="26" y="149"/>
                </a:cubicBezTo>
                <a:cubicBezTo>
                  <a:pt x="22" y="152"/>
                  <a:pt x="18" y="155"/>
                  <a:pt x="14" y="157"/>
                </a:cubicBezTo>
                <a:cubicBezTo>
                  <a:pt x="14" y="156"/>
                  <a:pt x="14" y="155"/>
                  <a:pt x="14" y="154"/>
                </a:cubicBezTo>
                <a:close/>
                <a:moveTo>
                  <a:pt x="12" y="163"/>
                </a:moveTo>
                <a:cubicBezTo>
                  <a:pt x="12" y="163"/>
                  <a:pt x="12" y="163"/>
                  <a:pt x="12" y="163"/>
                </a:cubicBezTo>
                <a:cubicBezTo>
                  <a:pt x="18" y="160"/>
                  <a:pt x="23" y="157"/>
                  <a:pt x="29" y="154"/>
                </a:cubicBezTo>
                <a:cubicBezTo>
                  <a:pt x="32" y="152"/>
                  <a:pt x="34" y="151"/>
                  <a:pt x="37" y="149"/>
                </a:cubicBezTo>
                <a:cubicBezTo>
                  <a:pt x="38" y="149"/>
                  <a:pt x="40" y="148"/>
                  <a:pt x="41" y="147"/>
                </a:cubicBezTo>
                <a:cubicBezTo>
                  <a:pt x="39" y="149"/>
                  <a:pt x="37" y="150"/>
                  <a:pt x="36" y="151"/>
                </a:cubicBezTo>
                <a:cubicBezTo>
                  <a:pt x="28" y="156"/>
                  <a:pt x="19" y="160"/>
                  <a:pt x="12" y="166"/>
                </a:cubicBezTo>
                <a:cubicBezTo>
                  <a:pt x="12" y="165"/>
                  <a:pt x="12" y="164"/>
                  <a:pt x="12" y="163"/>
                </a:cubicBezTo>
                <a:close/>
                <a:moveTo>
                  <a:pt x="11" y="168"/>
                </a:moveTo>
                <a:cubicBezTo>
                  <a:pt x="14" y="166"/>
                  <a:pt x="17" y="165"/>
                  <a:pt x="19" y="163"/>
                </a:cubicBezTo>
                <a:cubicBezTo>
                  <a:pt x="16" y="165"/>
                  <a:pt x="13" y="167"/>
                  <a:pt x="11" y="169"/>
                </a:cubicBezTo>
                <a:cubicBezTo>
                  <a:pt x="11" y="169"/>
                  <a:pt x="11" y="168"/>
                  <a:pt x="11" y="168"/>
                </a:cubicBezTo>
                <a:close/>
                <a:moveTo>
                  <a:pt x="10" y="175"/>
                </a:moveTo>
                <a:cubicBezTo>
                  <a:pt x="15" y="171"/>
                  <a:pt x="20" y="169"/>
                  <a:pt x="26" y="166"/>
                </a:cubicBezTo>
                <a:cubicBezTo>
                  <a:pt x="28" y="165"/>
                  <a:pt x="30" y="164"/>
                  <a:pt x="33" y="162"/>
                </a:cubicBezTo>
                <a:cubicBezTo>
                  <a:pt x="25" y="167"/>
                  <a:pt x="17" y="172"/>
                  <a:pt x="9" y="178"/>
                </a:cubicBezTo>
                <a:cubicBezTo>
                  <a:pt x="10" y="177"/>
                  <a:pt x="10" y="176"/>
                  <a:pt x="10" y="175"/>
                </a:cubicBezTo>
                <a:close/>
                <a:moveTo>
                  <a:pt x="9" y="184"/>
                </a:moveTo>
                <a:cubicBezTo>
                  <a:pt x="9" y="184"/>
                  <a:pt x="9" y="184"/>
                  <a:pt x="9" y="184"/>
                </a:cubicBezTo>
                <a:cubicBezTo>
                  <a:pt x="13" y="183"/>
                  <a:pt x="17" y="180"/>
                  <a:pt x="21" y="178"/>
                </a:cubicBezTo>
                <a:cubicBezTo>
                  <a:pt x="27" y="175"/>
                  <a:pt x="32" y="172"/>
                  <a:pt x="38" y="169"/>
                </a:cubicBezTo>
                <a:cubicBezTo>
                  <a:pt x="37" y="171"/>
                  <a:pt x="37" y="172"/>
                  <a:pt x="37" y="173"/>
                </a:cubicBezTo>
                <a:cubicBezTo>
                  <a:pt x="32" y="175"/>
                  <a:pt x="27" y="178"/>
                  <a:pt x="21" y="180"/>
                </a:cubicBezTo>
                <a:cubicBezTo>
                  <a:pt x="17" y="182"/>
                  <a:pt x="12" y="183"/>
                  <a:pt x="8" y="186"/>
                </a:cubicBezTo>
                <a:cubicBezTo>
                  <a:pt x="8" y="185"/>
                  <a:pt x="9" y="185"/>
                  <a:pt x="9" y="184"/>
                </a:cubicBezTo>
                <a:close/>
                <a:moveTo>
                  <a:pt x="4" y="244"/>
                </a:moveTo>
                <a:cubicBezTo>
                  <a:pt x="4" y="244"/>
                  <a:pt x="4" y="244"/>
                  <a:pt x="4" y="244"/>
                </a:cubicBezTo>
                <a:cubicBezTo>
                  <a:pt x="5" y="244"/>
                  <a:pt x="8" y="241"/>
                  <a:pt x="10" y="240"/>
                </a:cubicBezTo>
                <a:cubicBezTo>
                  <a:pt x="13" y="238"/>
                  <a:pt x="15" y="236"/>
                  <a:pt x="18" y="235"/>
                </a:cubicBezTo>
                <a:cubicBezTo>
                  <a:pt x="23" y="232"/>
                  <a:pt x="27" y="229"/>
                  <a:pt x="31" y="226"/>
                </a:cubicBezTo>
                <a:cubicBezTo>
                  <a:pt x="31" y="227"/>
                  <a:pt x="31" y="228"/>
                  <a:pt x="31" y="229"/>
                </a:cubicBezTo>
                <a:cubicBezTo>
                  <a:pt x="22" y="233"/>
                  <a:pt x="14" y="242"/>
                  <a:pt x="4" y="244"/>
                </a:cubicBezTo>
                <a:close/>
                <a:moveTo>
                  <a:pt x="5" y="238"/>
                </a:moveTo>
                <a:cubicBezTo>
                  <a:pt x="5" y="238"/>
                  <a:pt x="5" y="237"/>
                  <a:pt x="6" y="237"/>
                </a:cubicBezTo>
                <a:cubicBezTo>
                  <a:pt x="14" y="231"/>
                  <a:pt x="24" y="228"/>
                  <a:pt x="31" y="221"/>
                </a:cubicBezTo>
                <a:cubicBezTo>
                  <a:pt x="31" y="223"/>
                  <a:pt x="31" y="224"/>
                  <a:pt x="31" y="225"/>
                </a:cubicBezTo>
                <a:cubicBezTo>
                  <a:pt x="31" y="225"/>
                  <a:pt x="31" y="225"/>
                  <a:pt x="31" y="225"/>
                </a:cubicBezTo>
                <a:cubicBezTo>
                  <a:pt x="26" y="227"/>
                  <a:pt x="22" y="229"/>
                  <a:pt x="18" y="232"/>
                </a:cubicBezTo>
                <a:cubicBezTo>
                  <a:pt x="16" y="233"/>
                  <a:pt x="13" y="234"/>
                  <a:pt x="11" y="235"/>
                </a:cubicBezTo>
                <a:cubicBezTo>
                  <a:pt x="10" y="236"/>
                  <a:pt x="5" y="238"/>
                  <a:pt x="5" y="238"/>
                </a:cubicBezTo>
                <a:cubicBezTo>
                  <a:pt x="5" y="238"/>
                  <a:pt x="5" y="238"/>
                  <a:pt x="5" y="238"/>
                </a:cubicBezTo>
                <a:close/>
                <a:moveTo>
                  <a:pt x="31" y="220"/>
                </a:moveTo>
                <a:cubicBezTo>
                  <a:pt x="27" y="222"/>
                  <a:pt x="23" y="224"/>
                  <a:pt x="19" y="226"/>
                </a:cubicBezTo>
                <a:cubicBezTo>
                  <a:pt x="16" y="227"/>
                  <a:pt x="13" y="228"/>
                  <a:pt x="11" y="229"/>
                </a:cubicBezTo>
                <a:cubicBezTo>
                  <a:pt x="10" y="230"/>
                  <a:pt x="5" y="233"/>
                  <a:pt x="8" y="231"/>
                </a:cubicBezTo>
                <a:cubicBezTo>
                  <a:pt x="16" y="225"/>
                  <a:pt x="25" y="222"/>
                  <a:pt x="32" y="216"/>
                </a:cubicBezTo>
                <a:cubicBezTo>
                  <a:pt x="32" y="218"/>
                  <a:pt x="32" y="219"/>
                  <a:pt x="31" y="220"/>
                </a:cubicBezTo>
                <a:close/>
                <a:moveTo>
                  <a:pt x="32" y="215"/>
                </a:moveTo>
                <a:cubicBezTo>
                  <a:pt x="23" y="217"/>
                  <a:pt x="16" y="224"/>
                  <a:pt x="7" y="226"/>
                </a:cubicBezTo>
                <a:cubicBezTo>
                  <a:pt x="9" y="226"/>
                  <a:pt x="11" y="224"/>
                  <a:pt x="12" y="223"/>
                </a:cubicBezTo>
                <a:cubicBezTo>
                  <a:pt x="14" y="222"/>
                  <a:pt x="17" y="221"/>
                  <a:pt x="19" y="220"/>
                </a:cubicBezTo>
                <a:cubicBezTo>
                  <a:pt x="23" y="217"/>
                  <a:pt x="28" y="215"/>
                  <a:pt x="33" y="213"/>
                </a:cubicBezTo>
                <a:cubicBezTo>
                  <a:pt x="32" y="214"/>
                  <a:pt x="32" y="214"/>
                  <a:pt x="32" y="215"/>
                </a:cubicBezTo>
                <a:close/>
                <a:moveTo>
                  <a:pt x="33" y="212"/>
                </a:moveTo>
                <a:cubicBezTo>
                  <a:pt x="29" y="213"/>
                  <a:pt x="25" y="214"/>
                  <a:pt x="22" y="216"/>
                </a:cubicBezTo>
                <a:cubicBezTo>
                  <a:pt x="18" y="218"/>
                  <a:pt x="14" y="221"/>
                  <a:pt x="9" y="222"/>
                </a:cubicBezTo>
                <a:cubicBezTo>
                  <a:pt x="13" y="221"/>
                  <a:pt x="17" y="218"/>
                  <a:pt x="21" y="216"/>
                </a:cubicBezTo>
                <a:cubicBezTo>
                  <a:pt x="25" y="213"/>
                  <a:pt x="29" y="211"/>
                  <a:pt x="33" y="209"/>
                </a:cubicBezTo>
                <a:cubicBezTo>
                  <a:pt x="33" y="210"/>
                  <a:pt x="33" y="211"/>
                  <a:pt x="33" y="212"/>
                </a:cubicBezTo>
                <a:close/>
                <a:moveTo>
                  <a:pt x="24" y="200"/>
                </a:moveTo>
                <a:cubicBezTo>
                  <a:pt x="23" y="201"/>
                  <a:pt x="23" y="201"/>
                  <a:pt x="23" y="201"/>
                </a:cubicBezTo>
                <a:cubicBezTo>
                  <a:pt x="18" y="204"/>
                  <a:pt x="12" y="206"/>
                  <a:pt x="8" y="209"/>
                </a:cubicBezTo>
                <a:cubicBezTo>
                  <a:pt x="8" y="209"/>
                  <a:pt x="8" y="208"/>
                  <a:pt x="8" y="207"/>
                </a:cubicBezTo>
                <a:cubicBezTo>
                  <a:pt x="13" y="204"/>
                  <a:pt x="18" y="202"/>
                  <a:pt x="24" y="200"/>
                </a:cubicBezTo>
                <a:close/>
                <a:moveTo>
                  <a:pt x="32" y="197"/>
                </a:moveTo>
                <a:cubicBezTo>
                  <a:pt x="34" y="197"/>
                  <a:pt x="35" y="196"/>
                  <a:pt x="35" y="196"/>
                </a:cubicBezTo>
                <a:cubicBezTo>
                  <a:pt x="35" y="196"/>
                  <a:pt x="35" y="196"/>
                  <a:pt x="35" y="195"/>
                </a:cubicBezTo>
                <a:cubicBezTo>
                  <a:pt x="35" y="196"/>
                  <a:pt x="35" y="197"/>
                  <a:pt x="35" y="198"/>
                </a:cubicBezTo>
                <a:cubicBezTo>
                  <a:pt x="31" y="200"/>
                  <a:pt x="26" y="202"/>
                  <a:pt x="22" y="204"/>
                </a:cubicBezTo>
                <a:cubicBezTo>
                  <a:pt x="18" y="205"/>
                  <a:pt x="13" y="207"/>
                  <a:pt x="9" y="209"/>
                </a:cubicBezTo>
                <a:cubicBezTo>
                  <a:pt x="13" y="206"/>
                  <a:pt x="18" y="205"/>
                  <a:pt x="22" y="203"/>
                </a:cubicBezTo>
                <a:cubicBezTo>
                  <a:pt x="23" y="201"/>
                  <a:pt x="25" y="200"/>
                  <a:pt x="27" y="199"/>
                </a:cubicBezTo>
                <a:cubicBezTo>
                  <a:pt x="28" y="199"/>
                  <a:pt x="28" y="199"/>
                  <a:pt x="28" y="199"/>
                </a:cubicBezTo>
                <a:cubicBezTo>
                  <a:pt x="30" y="198"/>
                  <a:pt x="31" y="197"/>
                  <a:pt x="32" y="197"/>
                </a:cubicBezTo>
                <a:close/>
                <a:moveTo>
                  <a:pt x="10" y="211"/>
                </a:moveTo>
                <a:cubicBezTo>
                  <a:pt x="9" y="211"/>
                  <a:pt x="9" y="211"/>
                  <a:pt x="9" y="212"/>
                </a:cubicBezTo>
                <a:cubicBezTo>
                  <a:pt x="8" y="212"/>
                  <a:pt x="8" y="212"/>
                  <a:pt x="8" y="212"/>
                </a:cubicBezTo>
                <a:cubicBezTo>
                  <a:pt x="8" y="212"/>
                  <a:pt x="8" y="211"/>
                  <a:pt x="8" y="210"/>
                </a:cubicBezTo>
                <a:cubicBezTo>
                  <a:pt x="17" y="207"/>
                  <a:pt x="26" y="203"/>
                  <a:pt x="34" y="199"/>
                </a:cubicBezTo>
                <a:cubicBezTo>
                  <a:pt x="26" y="203"/>
                  <a:pt x="18" y="207"/>
                  <a:pt x="10" y="211"/>
                </a:cubicBezTo>
                <a:close/>
                <a:moveTo>
                  <a:pt x="8" y="213"/>
                </a:moveTo>
                <a:cubicBezTo>
                  <a:pt x="12" y="211"/>
                  <a:pt x="17" y="208"/>
                  <a:pt x="21" y="206"/>
                </a:cubicBezTo>
                <a:cubicBezTo>
                  <a:pt x="24" y="205"/>
                  <a:pt x="27" y="204"/>
                  <a:pt x="29" y="203"/>
                </a:cubicBezTo>
                <a:cubicBezTo>
                  <a:pt x="30" y="203"/>
                  <a:pt x="31" y="203"/>
                  <a:pt x="31" y="202"/>
                </a:cubicBezTo>
                <a:cubicBezTo>
                  <a:pt x="27" y="204"/>
                  <a:pt x="23" y="207"/>
                  <a:pt x="19" y="209"/>
                </a:cubicBezTo>
                <a:cubicBezTo>
                  <a:pt x="16" y="211"/>
                  <a:pt x="11" y="212"/>
                  <a:pt x="8" y="215"/>
                </a:cubicBezTo>
                <a:cubicBezTo>
                  <a:pt x="8" y="214"/>
                  <a:pt x="8" y="214"/>
                  <a:pt x="8" y="213"/>
                </a:cubicBezTo>
                <a:close/>
                <a:moveTo>
                  <a:pt x="29" y="202"/>
                </a:moveTo>
                <a:cubicBezTo>
                  <a:pt x="31" y="201"/>
                  <a:pt x="33" y="200"/>
                  <a:pt x="35" y="199"/>
                </a:cubicBezTo>
                <a:cubicBezTo>
                  <a:pt x="35" y="200"/>
                  <a:pt x="35" y="200"/>
                  <a:pt x="35" y="201"/>
                </a:cubicBezTo>
                <a:cubicBezTo>
                  <a:pt x="33" y="201"/>
                  <a:pt x="31" y="202"/>
                  <a:pt x="29" y="202"/>
                </a:cubicBezTo>
                <a:close/>
                <a:moveTo>
                  <a:pt x="8" y="216"/>
                </a:moveTo>
                <a:cubicBezTo>
                  <a:pt x="12" y="215"/>
                  <a:pt x="15" y="214"/>
                  <a:pt x="19" y="212"/>
                </a:cubicBezTo>
                <a:cubicBezTo>
                  <a:pt x="15" y="214"/>
                  <a:pt x="11" y="216"/>
                  <a:pt x="7" y="219"/>
                </a:cubicBezTo>
                <a:cubicBezTo>
                  <a:pt x="7" y="218"/>
                  <a:pt x="8" y="217"/>
                  <a:pt x="8" y="216"/>
                </a:cubicBezTo>
                <a:close/>
                <a:moveTo>
                  <a:pt x="34" y="206"/>
                </a:moveTo>
                <a:cubicBezTo>
                  <a:pt x="34" y="206"/>
                  <a:pt x="34" y="207"/>
                  <a:pt x="34" y="208"/>
                </a:cubicBezTo>
                <a:cubicBezTo>
                  <a:pt x="26" y="211"/>
                  <a:pt x="18" y="214"/>
                  <a:pt x="10" y="218"/>
                </a:cubicBezTo>
                <a:cubicBezTo>
                  <a:pt x="7" y="219"/>
                  <a:pt x="12" y="217"/>
                  <a:pt x="12" y="217"/>
                </a:cubicBezTo>
                <a:cubicBezTo>
                  <a:pt x="14" y="215"/>
                  <a:pt x="17" y="214"/>
                  <a:pt x="19" y="213"/>
                </a:cubicBezTo>
                <a:cubicBezTo>
                  <a:pt x="23" y="211"/>
                  <a:pt x="27" y="209"/>
                  <a:pt x="31" y="207"/>
                </a:cubicBezTo>
                <a:cubicBezTo>
                  <a:pt x="32" y="207"/>
                  <a:pt x="33" y="206"/>
                  <a:pt x="34" y="206"/>
                </a:cubicBezTo>
                <a:close/>
                <a:moveTo>
                  <a:pt x="7" y="220"/>
                </a:moveTo>
                <a:cubicBezTo>
                  <a:pt x="11" y="218"/>
                  <a:pt x="15" y="216"/>
                  <a:pt x="19" y="214"/>
                </a:cubicBezTo>
                <a:cubicBezTo>
                  <a:pt x="22" y="213"/>
                  <a:pt x="24" y="212"/>
                  <a:pt x="27" y="211"/>
                </a:cubicBezTo>
                <a:cubicBezTo>
                  <a:pt x="25" y="213"/>
                  <a:pt x="23" y="214"/>
                  <a:pt x="20" y="215"/>
                </a:cubicBezTo>
                <a:cubicBezTo>
                  <a:pt x="16" y="217"/>
                  <a:pt x="11" y="220"/>
                  <a:pt x="7" y="223"/>
                </a:cubicBezTo>
                <a:cubicBezTo>
                  <a:pt x="7" y="222"/>
                  <a:pt x="7" y="221"/>
                  <a:pt x="7" y="220"/>
                </a:cubicBezTo>
                <a:close/>
                <a:moveTo>
                  <a:pt x="34" y="205"/>
                </a:moveTo>
                <a:cubicBezTo>
                  <a:pt x="33" y="205"/>
                  <a:pt x="32" y="206"/>
                  <a:pt x="31" y="206"/>
                </a:cubicBezTo>
                <a:cubicBezTo>
                  <a:pt x="30" y="207"/>
                  <a:pt x="29" y="207"/>
                  <a:pt x="29" y="207"/>
                </a:cubicBezTo>
                <a:cubicBezTo>
                  <a:pt x="27" y="208"/>
                  <a:pt x="24" y="209"/>
                  <a:pt x="22" y="210"/>
                </a:cubicBezTo>
                <a:cubicBezTo>
                  <a:pt x="17" y="212"/>
                  <a:pt x="13" y="214"/>
                  <a:pt x="9" y="215"/>
                </a:cubicBezTo>
                <a:cubicBezTo>
                  <a:pt x="10" y="215"/>
                  <a:pt x="12" y="213"/>
                  <a:pt x="13" y="213"/>
                </a:cubicBezTo>
                <a:cubicBezTo>
                  <a:pt x="15" y="212"/>
                  <a:pt x="18" y="211"/>
                  <a:pt x="20" y="209"/>
                </a:cubicBezTo>
                <a:cubicBezTo>
                  <a:pt x="25" y="207"/>
                  <a:pt x="29" y="204"/>
                  <a:pt x="35" y="202"/>
                </a:cubicBezTo>
                <a:cubicBezTo>
                  <a:pt x="34" y="203"/>
                  <a:pt x="34" y="204"/>
                  <a:pt x="34" y="205"/>
                </a:cubicBezTo>
                <a:close/>
                <a:moveTo>
                  <a:pt x="36" y="193"/>
                </a:moveTo>
                <a:cubicBezTo>
                  <a:pt x="36" y="194"/>
                  <a:pt x="35" y="194"/>
                  <a:pt x="35" y="195"/>
                </a:cubicBezTo>
                <a:cubicBezTo>
                  <a:pt x="33" y="195"/>
                  <a:pt x="30" y="197"/>
                  <a:pt x="28" y="198"/>
                </a:cubicBezTo>
                <a:cubicBezTo>
                  <a:pt x="25" y="199"/>
                  <a:pt x="22" y="200"/>
                  <a:pt x="20" y="201"/>
                </a:cubicBezTo>
                <a:cubicBezTo>
                  <a:pt x="19" y="202"/>
                  <a:pt x="17" y="202"/>
                  <a:pt x="16" y="202"/>
                </a:cubicBezTo>
                <a:cubicBezTo>
                  <a:pt x="18" y="202"/>
                  <a:pt x="19" y="201"/>
                  <a:pt x="21" y="200"/>
                </a:cubicBezTo>
                <a:cubicBezTo>
                  <a:pt x="25" y="198"/>
                  <a:pt x="28" y="195"/>
                  <a:pt x="32" y="193"/>
                </a:cubicBezTo>
                <a:cubicBezTo>
                  <a:pt x="33" y="193"/>
                  <a:pt x="34" y="193"/>
                  <a:pt x="36" y="192"/>
                </a:cubicBezTo>
                <a:cubicBezTo>
                  <a:pt x="36" y="193"/>
                  <a:pt x="36" y="193"/>
                  <a:pt x="36" y="193"/>
                </a:cubicBezTo>
                <a:close/>
                <a:moveTo>
                  <a:pt x="36" y="192"/>
                </a:moveTo>
                <a:cubicBezTo>
                  <a:pt x="34" y="192"/>
                  <a:pt x="33" y="192"/>
                  <a:pt x="32" y="193"/>
                </a:cubicBezTo>
                <a:cubicBezTo>
                  <a:pt x="32" y="193"/>
                  <a:pt x="31" y="193"/>
                  <a:pt x="31" y="193"/>
                </a:cubicBezTo>
                <a:cubicBezTo>
                  <a:pt x="29" y="194"/>
                  <a:pt x="27" y="195"/>
                  <a:pt x="24" y="195"/>
                </a:cubicBezTo>
                <a:cubicBezTo>
                  <a:pt x="20" y="197"/>
                  <a:pt x="16" y="198"/>
                  <a:pt x="12" y="200"/>
                </a:cubicBezTo>
                <a:cubicBezTo>
                  <a:pt x="6" y="203"/>
                  <a:pt x="11" y="200"/>
                  <a:pt x="12" y="200"/>
                </a:cubicBezTo>
                <a:cubicBezTo>
                  <a:pt x="14" y="198"/>
                  <a:pt x="17" y="197"/>
                  <a:pt x="19" y="196"/>
                </a:cubicBezTo>
                <a:cubicBezTo>
                  <a:pt x="24" y="193"/>
                  <a:pt x="29" y="191"/>
                  <a:pt x="33" y="188"/>
                </a:cubicBezTo>
                <a:cubicBezTo>
                  <a:pt x="33" y="188"/>
                  <a:pt x="34" y="188"/>
                  <a:pt x="34" y="188"/>
                </a:cubicBezTo>
                <a:cubicBezTo>
                  <a:pt x="34" y="188"/>
                  <a:pt x="35" y="188"/>
                  <a:pt x="36" y="187"/>
                </a:cubicBezTo>
                <a:cubicBezTo>
                  <a:pt x="36" y="189"/>
                  <a:pt x="36" y="190"/>
                  <a:pt x="36" y="192"/>
                </a:cubicBezTo>
                <a:close/>
                <a:moveTo>
                  <a:pt x="35" y="187"/>
                </a:moveTo>
                <a:cubicBezTo>
                  <a:pt x="35" y="187"/>
                  <a:pt x="34" y="187"/>
                  <a:pt x="33" y="188"/>
                </a:cubicBezTo>
                <a:cubicBezTo>
                  <a:pt x="32" y="188"/>
                  <a:pt x="31" y="189"/>
                  <a:pt x="30" y="189"/>
                </a:cubicBezTo>
                <a:cubicBezTo>
                  <a:pt x="27" y="190"/>
                  <a:pt x="24" y="191"/>
                  <a:pt x="22" y="192"/>
                </a:cubicBezTo>
                <a:cubicBezTo>
                  <a:pt x="17" y="193"/>
                  <a:pt x="13" y="195"/>
                  <a:pt x="8" y="197"/>
                </a:cubicBezTo>
                <a:cubicBezTo>
                  <a:pt x="18" y="193"/>
                  <a:pt x="27" y="188"/>
                  <a:pt x="36" y="183"/>
                </a:cubicBezTo>
                <a:cubicBezTo>
                  <a:pt x="36" y="184"/>
                  <a:pt x="36" y="185"/>
                  <a:pt x="36" y="187"/>
                </a:cubicBezTo>
                <a:cubicBezTo>
                  <a:pt x="36" y="187"/>
                  <a:pt x="35" y="187"/>
                  <a:pt x="35" y="187"/>
                </a:cubicBezTo>
                <a:close/>
                <a:moveTo>
                  <a:pt x="36" y="182"/>
                </a:moveTo>
                <a:cubicBezTo>
                  <a:pt x="36" y="182"/>
                  <a:pt x="36" y="182"/>
                  <a:pt x="36" y="182"/>
                </a:cubicBezTo>
                <a:cubicBezTo>
                  <a:pt x="31" y="183"/>
                  <a:pt x="26" y="185"/>
                  <a:pt x="21" y="187"/>
                </a:cubicBezTo>
                <a:cubicBezTo>
                  <a:pt x="20" y="187"/>
                  <a:pt x="18" y="188"/>
                  <a:pt x="17" y="189"/>
                </a:cubicBezTo>
                <a:cubicBezTo>
                  <a:pt x="19" y="187"/>
                  <a:pt x="22" y="186"/>
                  <a:pt x="25" y="185"/>
                </a:cubicBezTo>
                <a:cubicBezTo>
                  <a:pt x="29" y="184"/>
                  <a:pt x="33" y="182"/>
                  <a:pt x="36" y="179"/>
                </a:cubicBezTo>
                <a:cubicBezTo>
                  <a:pt x="36" y="180"/>
                  <a:pt x="36" y="181"/>
                  <a:pt x="36" y="182"/>
                </a:cubicBezTo>
                <a:close/>
                <a:moveTo>
                  <a:pt x="21" y="186"/>
                </a:moveTo>
                <a:cubicBezTo>
                  <a:pt x="17" y="188"/>
                  <a:pt x="13" y="190"/>
                  <a:pt x="10" y="192"/>
                </a:cubicBezTo>
                <a:cubicBezTo>
                  <a:pt x="9" y="192"/>
                  <a:pt x="9" y="192"/>
                  <a:pt x="9" y="192"/>
                </a:cubicBezTo>
                <a:cubicBezTo>
                  <a:pt x="8" y="192"/>
                  <a:pt x="8" y="193"/>
                  <a:pt x="8" y="193"/>
                </a:cubicBezTo>
                <a:cubicBezTo>
                  <a:pt x="8" y="193"/>
                  <a:pt x="8" y="193"/>
                  <a:pt x="8" y="192"/>
                </a:cubicBezTo>
                <a:cubicBezTo>
                  <a:pt x="8" y="192"/>
                  <a:pt x="8" y="191"/>
                  <a:pt x="8" y="191"/>
                </a:cubicBezTo>
                <a:cubicBezTo>
                  <a:pt x="13" y="188"/>
                  <a:pt x="18" y="186"/>
                  <a:pt x="23" y="184"/>
                </a:cubicBezTo>
                <a:cubicBezTo>
                  <a:pt x="27" y="183"/>
                  <a:pt x="32" y="182"/>
                  <a:pt x="35" y="180"/>
                </a:cubicBezTo>
                <a:cubicBezTo>
                  <a:pt x="31" y="183"/>
                  <a:pt x="26" y="184"/>
                  <a:pt x="21" y="186"/>
                </a:cubicBezTo>
                <a:close/>
                <a:moveTo>
                  <a:pt x="8" y="194"/>
                </a:moveTo>
                <a:cubicBezTo>
                  <a:pt x="13" y="191"/>
                  <a:pt x="18" y="189"/>
                  <a:pt x="23" y="187"/>
                </a:cubicBezTo>
                <a:cubicBezTo>
                  <a:pt x="25" y="186"/>
                  <a:pt x="27" y="185"/>
                  <a:pt x="30" y="184"/>
                </a:cubicBezTo>
                <a:cubicBezTo>
                  <a:pt x="31" y="184"/>
                  <a:pt x="32" y="184"/>
                  <a:pt x="33" y="183"/>
                </a:cubicBezTo>
                <a:cubicBezTo>
                  <a:pt x="34" y="183"/>
                  <a:pt x="34" y="183"/>
                  <a:pt x="34" y="183"/>
                </a:cubicBezTo>
                <a:cubicBezTo>
                  <a:pt x="34" y="183"/>
                  <a:pt x="33" y="183"/>
                  <a:pt x="33" y="184"/>
                </a:cubicBezTo>
                <a:cubicBezTo>
                  <a:pt x="25" y="188"/>
                  <a:pt x="15" y="192"/>
                  <a:pt x="8" y="197"/>
                </a:cubicBezTo>
                <a:cubicBezTo>
                  <a:pt x="8" y="196"/>
                  <a:pt x="8" y="195"/>
                  <a:pt x="8" y="194"/>
                </a:cubicBezTo>
                <a:close/>
                <a:moveTo>
                  <a:pt x="8" y="198"/>
                </a:moveTo>
                <a:cubicBezTo>
                  <a:pt x="14" y="195"/>
                  <a:pt x="20" y="193"/>
                  <a:pt x="27" y="191"/>
                </a:cubicBezTo>
                <a:cubicBezTo>
                  <a:pt x="25" y="192"/>
                  <a:pt x="24" y="192"/>
                  <a:pt x="22" y="193"/>
                </a:cubicBezTo>
                <a:cubicBezTo>
                  <a:pt x="17" y="196"/>
                  <a:pt x="12" y="199"/>
                  <a:pt x="8" y="202"/>
                </a:cubicBezTo>
                <a:cubicBezTo>
                  <a:pt x="8" y="201"/>
                  <a:pt x="8" y="200"/>
                  <a:pt x="8" y="198"/>
                </a:cubicBezTo>
                <a:close/>
                <a:moveTo>
                  <a:pt x="36" y="179"/>
                </a:moveTo>
                <a:cubicBezTo>
                  <a:pt x="36" y="179"/>
                  <a:pt x="36" y="179"/>
                  <a:pt x="36" y="179"/>
                </a:cubicBezTo>
                <a:cubicBezTo>
                  <a:pt x="31" y="181"/>
                  <a:pt x="25" y="182"/>
                  <a:pt x="20" y="184"/>
                </a:cubicBezTo>
                <a:cubicBezTo>
                  <a:pt x="18" y="185"/>
                  <a:pt x="15" y="186"/>
                  <a:pt x="13" y="187"/>
                </a:cubicBezTo>
                <a:cubicBezTo>
                  <a:pt x="12" y="188"/>
                  <a:pt x="11" y="188"/>
                  <a:pt x="10" y="189"/>
                </a:cubicBezTo>
                <a:cubicBezTo>
                  <a:pt x="6" y="191"/>
                  <a:pt x="11" y="189"/>
                  <a:pt x="11" y="188"/>
                </a:cubicBezTo>
                <a:cubicBezTo>
                  <a:pt x="19" y="183"/>
                  <a:pt x="29" y="181"/>
                  <a:pt x="37" y="174"/>
                </a:cubicBezTo>
                <a:cubicBezTo>
                  <a:pt x="37" y="176"/>
                  <a:pt x="37" y="177"/>
                  <a:pt x="36" y="179"/>
                </a:cubicBezTo>
                <a:close/>
                <a:moveTo>
                  <a:pt x="8" y="203"/>
                </a:moveTo>
                <a:cubicBezTo>
                  <a:pt x="8" y="203"/>
                  <a:pt x="8" y="203"/>
                  <a:pt x="8" y="203"/>
                </a:cubicBezTo>
                <a:cubicBezTo>
                  <a:pt x="13" y="202"/>
                  <a:pt x="17" y="199"/>
                  <a:pt x="22" y="197"/>
                </a:cubicBezTo>
                <a:cubicBezTo>
                  <a:pt x="24" y="196"/>
                  <a:pt x="26" y="196"/>
                  <a:pt x="28" y="195"/>
                </a:cubicBezTo>
                <a:cubicBezTo>
                  <a:pt x="26" y="196"/>
                  <a:pt x="24" y="197"/>
                  <a:pt x="23" y="198"/>
                </a:cubicBezTo>
                <a:cubicBezTo>
                  <a:pt x="18" y="201"/>
                  <a:pt x="14" y="203"/>
                  <a:pt x="9" y="205"/>
                </a:cubicBezTo>
                <a:cubicBezTo>
                  <a:pt x="9" y="205"/>
                  <a:pt x="8" y="206"/>
                  <a:pt x="8" y="206"/>
                </a:cubicBezTo>
                <a:cubicBezTo>
                  <a:pt x="8" y="206"/>
                  <a:pt x="8" y="206"/>
                  <a:pt x="8" y="206"/>
                </a:cubicBezTo>
                <a:cubicBezTo>
                  <a:pt x="8" y="205"/>
                  <a:pt x="8" y="204"/>
                  <a:pt x="8" y="203"/>
                </a:cubicBezTo>
                <a:close/>
                <a:moveTo>
                  <a:pt x="7" y="224"/>
                </a:moveTo>
                <a:cubicBezTo>
                  <a:pt x="7" y="224"/>
                  <a:pt x="7" y="224"/>
                  <a:pt x="7" y="224"/>
                </a:cubicBezTo>
                <a:cubicBezTo>
                  <a:pt x="11" y="223"/>
                  <a:pt x="15" y="221"/>
                  <a:pt x="18" y="219"/>
                </a:cubicBezTo>
                <a:cubicBezTo>
                  <a:pt x="20" y="217"/>
                  <a:pt x="23" y="216"/>
                  <a:pt x="25" y="215"/>
                </a:cubicBezTo>
                <a:cubicBezTo>
                  <a:pt x="22" y="217"/>
                  <a:pt x="20" y="219"/>
                  <a:pt x="17" y="220"/>
                </a:cubicBezTo>
                <a:cubicBezTo>
                  <a:pt x="14" y="222"/>
                  <a:pt x="10" y="224"/>
                  <a:pt x="7" y="226"/>
                </a:cubicBezTo>
                <a:cubicBezTo>
                  <a:pt x="7" y="225"/>
                  <a:pt x="7" y="224"/>
                  <a:pt x="7" y="224"/>
                </a:cubicBezTo>
                <a:close/>
                <a:moveTo>
                  <a:pt x="7" y="227"/>
                </a:moveTo>
                <a:cubicBezTo>
                  <a:pt x="15" y="225"/>
                  <a:pt x="23" y="219"/>
                  <a:pt x="31" y="216"/>
                </a:cubicBezTo>
                <a:cubicBezTo>
                  <a:pt x="30" y="217"/>
                  <a:pt x="28" y="219"/>
                  <a:pt x="26" y="220"/>
                </a:cubicBezTo>
                <a:cubicBezTo>
                  <a:pt x="24" y="221"/>
                  <a:pt x="21" y="222"/>
                  <a:pt x="19" y="223"/>
                </a:cubicBezTo>
                <a:cubicBezTo>
                  <a:pt x="14" y="226"/>
                  <a:pt x="10" y="229"/>
                  <a:pt x="6" y="231"/>
                </a:cubicBezTo>
                <a:cubicBezTo>
                  <a:pt x="6" y="230"/>
                  <a:pt x="7" y="229"/>
                  <a:pt x="7" y="227"/>
                </a:cubicBezTo>
                <a:close/>
                <a:moveTo>
                  <a:pt x="5" y="236"/>
                </a:moveTo>
                <a:cubicBezTo>
                  <a:pt x="6" y="235"/>
                  <a:pt x="6" y="234"/>
                  <a:pt x="6" y="233"/>
                </a:cubicBezTo>
                <a:cubicBezTo>
                  <a:pt x="10" y="231"/>
                  <a:pt x="14" y="229"/>
                  <a:pt x="18" y="227"/>
                </a:cubicBezTo>
                <a:cubicBezTo>
                  <a:pt x="20" y="226"/>
                  <a:pt x="23" y="225"/>
                  <a:pt x="26" y="223"/>
                </a:cubicBezTo>
                <a:cubicBezTo>
                  <a:pt x="27" y="223"/>
                  <a:pt x="29" y="222"/>
                  <a:pt x="31" y="221"/>
                </a:cubicBezTo>
                <a:cubicBezTo>
                  <a:pt x="32" y="221"/>
                  <a:pt x="26" y="225"/>
                  <a:pt x="27" y="224"/>
                </a:cubicBezTo>
                <a:cubicBezTo>
                  <a:pt x="21" y="229"/>
                  <a:pt x="12" y="231"/>
                  <a:pt x="5" y="237"/>
                </a:cubicBezTo>
                <a:cubicBezTo>
                  <a:pt x="5" y="237"/>
                  <a:pt x="5" y="236"/>
                  <a:pt x="5" y="236"/>
                </a:cubicBezTo>
                <a:close/>
                <a:moveTo>
                  <a:pt x="5" y="239"/>
                </a:moveTo>
                <a:cubicBezTo>
                  <a:pt x="9" y="237"/>
                  <a:pt x="13" y="235"/>
                  <a:pt x="17" y="233"/>
                </a:cubicBezTo>
                <a:cubicBezTo>
                  <a:pt x="19" y="232"/>
                  <a:pt x="22" y="230"/>
                  <a:pt x="24" y="229"/>
                </a:cubicBezTo>
                <a:cubicBezTo>
                  <a:pt x="26" y="228"/>
                  <a:pt x="33" y="223"/>
                  <a:pt x="27" y="228"/>
                </a:cubicBezTo>
                <a:cubicBezTo>
                  <a:pt x="20" y="234"/>
                  <a:pt x="11" y="237"/>
                  <a:pt x="4" y="243"/>
                </a:cubicBezTo>
                <a:cubicBezTo>
                  <a:pt x="4" y="242"/>
                  <a:pt x="4" y="240"/>
                  <a:pt x="5" y="239"/>
                </a:cubicBezTo>
                <a:close/>
                <a:moveTo>
                  <a:pt x="3" y="245"/>
                </a:moveTo>
                <a:cubicBezTo>
                  <a:pt x="8" y="244"/>
                  <a:pt x="13" y="241"/>
                  <a:pt x="17" y="238"/>
                </a:cubicBezTo>
                <a:cubicBezTo>
                  <a:pt x="19" y="237"/>
                  <a:pt x="22" y="235"/>
                  <a:pt x="24" y="234"/>
                </a:cubicBezTo>
                <a:cubicBezTo>
                  <a:pt x="25" y="233"/>
                  <a:pt x="27" y="232"/>
                  <a:pt x="28" y="231"/>
                </a:cubicBezTo>
                <a:cubicBezTo>
                  <a:pt x="28" y="231"/>
                  <a:pt x="32" y="228"/>
                  <a:pt x="30" y="231"/>
                </a:cubicBezTo>
                <a:cubicBezTo>
                  <a:pt x="28" y="233"/>
                  <a:pt x="24" y="234"/>
                  <a:pt x="22" y="236"/>
                </a:cubicBezTo>
                <a:cubicBezTo>
                  <a:pt x="19" y="237"/>
                  <a:pt x="17" y="239"/>
                  <a:pt x="14" y="241"/>
                </a:cubicBezTo>
                <a:cubicBezTo>
                  <a:pt x="10" y="244"/>
                  <a:pt x="6" y="246"/>
                  <a:pt x="3" y="249"/>
                </a:cubicBezTo>
                <a:cubicBezTo>
                  <a:pt x="3" y="248"/>
                  <a:pt x="3" y="246"/>
                  <a:pt x="3" y="245"/>
                </a:cubicBezTo>
                <a:close/>
                <a:moveTo>
                  <a:pt x="5" y="248"/>
                </a:moveTo>
                <a:cubicBezTo>
                  <a:pt x="10" y="244"/>
                  <a:pt x="16" y="241"/>
                  <a:pt x="21" y="237"/>
                </a:cubicBezTo>
                <a:cubicBezTo>
                  <a:pt x="24" y="235"/>
                  <a:pt x="28" y="233"/>
                  <a:pt x="31" y="230"/>
                </a:cubicBezTo>
                <a:cubicBezTo>
                  <a:pt x="31" y="231"/>
                  <a:pt x="31" y="231"/>
                  <a:pt x="31" y="232"/>
                </a:cubicBezTo>
                <a:cubicBezTo>
                  <a:pt x="26" y="235"/>
                  <a:pt x="21" y="238"/>
                  <a:pt x="16" y="242"/>
                </a:cubicBezTo>
                <a:cubicBezTo>
                  <a:pt x="13" y="244"/>
                  <a:pt x="10" y="246"/>
                  <a:pt x="7" y="247"/>
                </a:cubicBezTo>
                <a:cubicBezTo>
                  <a:pt x="5" y="248"/>
                  <a:pt x="1" y="252"/>
                  <a:pt x="5" y="248"/>
                </a:cubicBezTo>
                <a:close/>
                <a:moveTo>
                  <a:pt x="31" y="234"/>
                </a:moveTo>
                <a:cubicBezTo>
                  <a:pt x="31" y="235"/>
                  <a:pt x="31" y="235"/>
                  <a:pt x="31" y="236"/>
                </a:cubicBezTo>
                <a:cubicBezTo>
                  <a:pt x="25" y="239"/>
                  <a:pt x="19" y="244"/>
                  <a:pt x="13" y="249"/>
                </a:cubicBezTo>
                <a:cubicBezTo>
                  <a:pt x="19" y="244"/>
                  <a:pt x="25" y="238"/>
                  <a:pt x="31" y="233"/>
                </a:cubicBezTo>
                <a:cubicBezTo>
                  <a:pt x="31" y="233"/>
                  <a:pt x="31" y="234"/>
                  <a:pt x="31" y="234"/>
                </a:cubicBezTo>
                <a:close/>
                <a:moveTo>
                  <a:pt x="30" y="238"/>
                </a:moveTo>
                <a:cubicBezTo>
                  <a:pt x="29" y="239"/>
                  <a:pt x="27" y="240"/>
                  <a:pt x="26" y="241"/>
                </a:cubicBezTo>
                <a:cubicBezTo>
                  <a:pt x="24" y="243"/>
                  <a:pt x="22" y="244"/>
                  <a:pt x="20" y="245"/>
                </a:cubicBezTo>
                <a:cubicBezTo>
                  <a:pt x="19" y="246"/>
                  <a:pt x="19" y="246"/>
                  <a:pt x="18" y="247"/>
                </a:cubicBezTo>
                <a:cubicBezTo>
                  <a:pt x="22" y="244"/>
                  <a:pt x="26" y="240"/>
                  <a:pt x="29" y="238"/>
                </a:cubicBezTo>
                <a:cubicBezTo>
                  <a:pt x="31" y="237"/>
                  <a:pt x="31" y="237"/>
                  <a:pt x="30" y="238"/>
                </a:cubicBezTo>
                <a:close/>
                <a:moveTo>
                  <a:pt x="23" y="244"/>
                </a:moveTo>
                <a:cubicBezTo>
                  <a:pt x="26" y="242"/>
                  <a:pt x="29" y="240"/>
                  <a:pt x="32" y="237"/>
                </a:cubicBezTo>
                <a:cubicBezTo>
                  <a:pt x="32" y="238"/>
                  <a:pt x="32" y="239"/>
                  <a:pt x="32" y="239"/>
                </a:cubicBezTo>
                <a:cubicBezTo>
                  <a:pt x="28" y="243"/>
                  <a:pt x="23" y="246"/>
                  <a:pt x="18" y="249"/>
                </a:cubicBezTo>
                <a:cubicBezTo>
                  <a:pt x="16" y="251"/>
                  <a:pt x="14" y="252"/>
                  <a:pt x="12" y="254"/>
                </a:cubicBezTo>
                <a:cubicBezTo>
                  <a:pt x="11" y="254"/>
                  <a:pt x="10" y="255"/>
                  <a:pt x="9" y="256"/>
                </a:cubicBezTo>
                <a:cubicBezTo>
                  <a:pt x="8" y="256"/>
                  <a:pt x="8" y="256"/>
                  <a:pt x="7" y="256"/>
                </a:cubicBezTo>
                <a:cubicBezTo>
                  <a:pt x="12" y="252"/>
                  <a:pt x="17" y="248"/>
                  <a:pt x="23" y="244"/>
                </a:cubicBezTo>
                <a:close/>
                <a:moveTo>
                  <a:pt x="32" y="240"/>
                </a:moveTo>
                <a:cubicBezTo>
                  <a:pt x="32" y="242"/>
                  <a:pt x="32" y="243"/>
                  <a:pt x="32" y="244"/>
                </a:cubicBezTo>
                <a:cubicBezTo>
                  <a:pt x="32" y="244"/>
                  <a:pt x="32" y="244"/>
                  <a:pt x="32" y="244"/>
                </a:cubicBezTo>
                <a:cubicBezTo>
                  <a:pt x="28" y="247"/>
                  <a:pt x="24" y="249"/>
                  <a:pt x="20" y="252"/>
                </a:cubicBezTo>
                <a:cubicBezTo>
                  <a:pt x="18" y="254"/>
                  <a:pt x="15" y="255"/>
                  <a:pt x="13" y="257"/>
                </a:cubicBezTo>
                <a:cubicBezTo>
                  <a:pt x="12" y="258"/>
                  <a:pt x="7" y="261"/>
                  <a:pt x="10" y="258"/>
                </a:cubicBezTo>
                <a:cubicBezTo>
                  <a:pt x="17" y="251"/>
                  <a:pt x="26" y="247"/>
                  <a:pt x="32" y="240"/>
                </a:cubicBezTo>
                <a:close/>
                <a:moveTo>
                  <a:pt x="33" y="245"/>
                </a:moveTo>
                <a:cubicBezTo>
                  <a:pt x="33" y="246"/>
                  <a:pt x="33" y="247"/>
                  <a:pt x="33" y="249"/>
                </a:cubicBezTo>
                <a:cubicBezTo>
                  <a:pt x="29" y="251"/>
                  <a:pt x="26" y="254"/>
                  <a:pt x="22" y="256"/>
                </a:cubicBezTo>
                <a:cubicBezTo>
                  <a:pt x="19" y="258"/>
                  <a:pt x="15" y="261"/>
                  <a:pt x="12" y="263"/>
                </a:cubicBezTo>
                <a:cubicBezTo>
                  <a:pt x="16" y="260"/>
                  <a:pt x="18" y="257"/>
                  <a:pt x="22" y="254"/>
                </a:cubicBezTo>
                <a:cubicBezTo>
                  <a:pt x="25" y="251"/>
                  <a:pt x="29" y="248"/>
                  <a:pt x="33" y="245"/>
                </a:cubicBezTo>
                <a:close/>
                <a:moveTo>
                  <a:pt x="32" y="254"/>
                </a:moveTo>
                <a:cubicBezTo>
                  <a:pt x="32" y="254"/>
                  <a:pt x="32" y="253"/>
                  <a:pt x="32" y="254"/>
                </a:cubicBezTo>
                <a:cubicBezTo>
                  <a:pt x="26" y="257"/>
                  <a:pt x="22" y="263"/>
                  <a:pt x="16" y="265"/>
                </a:cubicBezTo>
                <a:cubicBezTo>
                  <a:pt x="16" y="265"/>
                  <a:pt x="18" y="263"/>
                  <a:pt x="19" y="263"/>
                </a:cubicBezTo>
                <a:cubicBezTo>
                  <a:pt x="20" y="261"/>
                  <a:pt x="22" y="260"/>
                  <a:pt x="24" y="258"/>
                </a:cubicBezTo>
                <a:cubicBezTo>
                  <a:pt x="27" y="255"/>
                  <a:pt x="30" y="253"/>
                  <a:pt x="33" y="250"/>
                </a:cubicBezTo>
                <a:cubicBezTo>
                  <a:pt x="33" y="251"/>
                  <a:pt x="33" y="253"/>
                  <a:pt x="32" y="254"/>
                </a:cubicBezTo>
                <a:close/>
                <a:moveTo>
                  <a:pt x="32" y="254"/>
                </a:moveTo>
                <a:cubicBezTo>
                  <a:pt x="32" y="256"/>
                  <a:pt x="31" y="258"/>
                  <a:pt x="30" y="260"/>
                </a:cubicBezTo>
                <a:cubicBezTo>
                  <a:pt x="30" y="260"/>
                  <a:pt x="30" y="259"/>
                  <a:pt x="30" y="259"/>
                </a:cubicBezTo>
                <a:cubicBezTo>
                  <a:pt x="28" y="260"/>
                  <a:pt x="27" y="262"/>
                  <a:pt x="26" y="263"/>
                </a:cubicBezTo>
                <a:cubicBezTo>
                  <a:pt x="21" y="267"/>
                  <a:pt x="25" y="263"/>
                  <a:pt x="26" y="262"/>
                </a:cubicBezTo>
                <a:cubicBezTo>
                  <a:pt x="28" y="260"/>
                  <a:pt x="31" y="257"/>
                  <a:pt x="32" y="254"/>
                </a:cubicBezTo>
                <a:cubicBezTo>
                  <a:pt x="32" y="254"/>
                  <a:pt x="32" y="254"/>
                  <a:pt x="32" y="254"/>
                </a:cubicBezTo>
                <a:close/>
                <a:moveTo>
                  <a:pt x="47" y="178"/>
                </a:moveTo>
                <a:cubicBezTo>
                  <a:pt x="46" y="151"/>
                  <a:pt x="40" y="123"/>
                  <a:pt x="51" y="97"/>
                </a:cubicBezTo>
                <a:cubicBezTo>
                  <a:pt x="61" y="71"/>
                  <a:pt x="84" y="52"/>
                  <a:pt x="111" y="45"/>
                </a:cubicBezTo>
                <a:cubicBezTo>
                  <a:pt x="119" y="43"/>
                  <a:pt x="128" y="42"/>
                  <a:pt x="137" y="43"/>
                </a:cubicBezTo>
                <a:cubicBezTo>
                  <a:pt x="138" y="43"/>
                  <a:pt x="138" y="43"/>
                  <a:pt x="138" y="43"/>
                </a:cubicBezTo>
                <a:cubicBezTo>
                  <a:pt x="152" y="44"/>
                  <a:pt x="165" y="48"/>
                  <a:pt x="177" y="54"/>
                </a:cubicBezTo>
                <a:cubicBezTo>
                  <a:pt x="171" y="55"/>
                  <a:pt x="165" y="56"/>
                  <a:pt x="159" y="57"/>
                </a:cubicBezTo>
                <a:cubicBezTo>
                  <a:pt x="151" y="58"/>
                  <a:pt x="143" y="58"/>
                  <a:pt x="135" y="59"/>
                </a:cubicBezTo>
                <a:cubicBezTo>
                  <a:pt x="123" y="61"/>
                  <a:pt x="112" y="65"/>
                  <a:pt x="102" y="71"/>
                </a:cubicBezTo>
                <a:cubicBezTo>
                  <a:pt x="81" y="85"/>
                  <a:pt x="69" y="108"/>
                  <a:pt x="71" y="133"/>
                </a:cubicBezTo>
                <a:cubicBezTo>
                  <a:pt x="72" y="147"/>
                  <a:pt x="76" y="160"/>
                  <a:pt x="77" y="174"/>
                </a:cubicBezTo>
                <a:cubicBezTo>
                  <a:pt x="77" y="181"/>
                  <a:pt x="75" y="188"/>
                  <a:pt x="75" y="196"/>
                </a:cubicBezTo>
                <a:cubicBezTo>
                  <a:pt x="74" y="198"/>
                  <a:pt x="74" y="201"/>
                  <a:pt x="74" y="203"/>
                </a:cubicBezTo>
                <a:cubicBezTo>
                  <a:pt x="74" y="203"/>
                  <a:pt x="73" y="203"/>
                  <a:pt x="73" y="203"/>
                </a:cubicBezTo>
                <a:cubicBezTo>
                  <a:pt x="62" y="207"/>
                  <a:pt x="52" y="199"/>
                  <a:pt x="47" y="190"/>
                </a:cubicBezTo>
                <a:cubicBezTo>
                  <a:pt x="47" y="186"/>
                  <a:pt x="47" y="182"/>
                  <a:pt x="47" y="178"/>
                </a:cubicBezTo>
                <a:close/>
                <a:moveTo>
                  <a:pt x="146" y="41"/>
                </a:moveTo>
                <a:cubicBezTo>
                  <a:pt x="147" y="41"/>
                  <a:pt x="149" y="41"/>
                  <a:pt x="149" y="41"/>
                </a:cubicBezTo>
                <a:cubicBezTo>
                  <a:pt x="148" y="41"/>
                  <a:pt x="147" y="41"/>
                  <a:pt x="146" y="41"/>
                </a:cubicBezTo>
                <a:close/>
                <a:moveTo>
                  <a:pt x="148" y="33"/>
                </a:moveTo>
                <a:cubicBezTo>
                  <a:pt x="149" y="36"/>
                  <a:pt x="149" y="39"/>
                  <a:pt x="150" y="42"/>
                </a:cubicBezTo>
                <a:cubicBezTo>
                  <a:pt x="150" y="42"/>
                  <a:pt x="149" y="41"/>
                  <a:pt x="149" y="41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49" y="40"/>
                  <a:pt x="147" y="40"/>
                  <a:pt x="146" y="40"/>
                </a:cubicBezTo>
                <a:cubicBezTo>
                  <a:pt x="145" y="40"/>
                  <a:pt x="145" y="40"/>
                  <a:pt x="144" y="41"/>
                </a:cubicBezTo>
                <a:cubicBezTo>
                  <a:pt x="144" y="41"/>
                  <a:pt x="143" y="40"/>
                  <a:pt x="143" y="40"/>
                </a:cubicBezTo>
                <a:cubicBezTo>
                  <a:pt x="143" y="40"/>
                  <a:pt x="144" y="40"/>
                  <a:pt x="144" y="40"/>
                </a:cubicBezTo>
                <a:cubicBezTo>
                  <a:pt x="146" y="39"/>
                  <a:pt x="148" y="39"/>
                  <a:pt x="149" y="37"/>
                </a:cubicBezTo>
                <a:cubicBezTo>
                  <a:pt x="149" y="37"/>
                  <a:pt x="149" y="37"/>
                  <a:pt x="148" y="37"/>
                </a:cubicBezTo>
                <a:cubicBezTo>
                  <a:pt x="145" y="35"/>
                  <a:pt x="142" y="38"/>
                  <a:pt x="139" y="38"/>
                </a:cubicBezTo>
                <a:cubicBezTo>
                  <a:pt x="142" y="37"/>
                  <a:pt x="145" y="36"/>
                  <a:pt x="147" y="34"/>
                </a:cubicBezTo>
                <a:cubicBezTo>
                  <a:pt x="147" y="34"/>
                  <a:pt x="147" y="34"/>
                  <a:pt x="147" y="34"/>
                </a:cubicBezTo>
                <a:cubicBezTo>
                  <a:pt x="144" y="33"/>
                  <a:pt x="142" y="34"/>
                  <a:pt x="139" y="35"/>
                </a:cubicBezTo>
                <a:cubicBezTo>
                  <a:pt x="141" y="34"/>
                  <a:pt x="144" y="33"/>
                  <a:pt x="145" y="30"/>
                </a:cubicBezTo>
                <a:cubicBezTo>
                  <a:pt x="146" y="31"/>
                  <a:pt x="147" y="32"/>
                  <a:pt x="148" y="33"/>
                </a:cubicBezTo>
                <a:close/>
                <a:moveTo>
                  <a:pt x="138" y="28"/>
                </a:moveTo>
                <a:cubicBezTo>
                  <a:pt x="137" y="28"/>
                  <a:pt x="136" y="29"/>
                  <a:pt x="135" y="28"/>
                </a:cubicBezTo>
                <a:cubicBezTo>
                  <a:pt x="135" y="28"/>
                  <a:pt x="135" y="28"/>
                  <a:pt x="134" y="28"/>
                </a:cubicBezTo>
                <a:cubicBezTo>
                  <a:pt x="136" y="28"/>
                  <a:pt x="137" y="28"/>
                  <a:pt x="138" y="28"/>
                </a:cubicBezTo>
                <a:cubicBezTo>
                  <a:pt x="138" y="28"/>
                  <a:pt x="138" y="28"/>
                  <a:pt x="138" y="28"/>
                </a:cubicBezTo>
                <a:close/>
                <a:moveTo>
                  <a:pt x="118" y="11"/>
                </a:moveTo>
                <a:cubicBezTo>
                  <a:pt x="118" y="11"/>
                  <a:pt x="119" y="11"/>
                  <a:pt x="119" y="11"/>
                </a:cubicBezTo>
                <a:cubicBezTo>
                  <a:pt x="116" y="12"/>
                  <a:pt x="113" y="13"/>
                  <a:pt x="111" y="14"/>
                </a:cubicBezTo>
                <a:cubicBezTo>
                  <a:pt x="108" y="15"/>
                  <a:pt x="106" y="16"/>
                  <a:pt x="104" y="17"/>
                </a:cubicBezTo>
                <a:cubicBezTo>
                  <a:pt x="104" y="17"/>
                  <a:pt x="102" y="18"/>
                  <a:pt x="101" y="18"/>
                </a:cubicBezTo>
                <a:cubicBezTo>
                  <a:pt x="101" y="18"/>
                  <a:pt x="101" y="18"/>
                  <a:pt x="101" y="17"/>
                </a:cubicBezTo>
                <a:cubicBezTo>
                  <a:pt x="106" y="14"/>
                  <a:pt x="113" y="13"/>
                  <a:pt x="117" y="10"/>
                </a:cubicBezTo>
                <a:cubicBezTo>
                  <a:pt x="117" y="10"/>
                  <a:pt x="117" y="9"/>
                  <a:pt x="117" y="9"/>
                </a:cubicBezTo>
                <a:cubicBezTo>
                  <a:pt x="118" y="10"/>
                  <a:pt x="118" y="10"/>
                  <a:pt x="118" y="11"/>
                </a:cubicBezTo>
                <a:close/>
                <a:moveTo>
                  <a:pt x="108" y="8"/>
                </a:moveTo>
                <a:cubicBezTo>
                  <a:pt x="110" y="7"/>
                  <a:pt x="112" y="7"/>
                  <a:pt x="114" y="7"/>
                </a:cubicBezTo>
                <a:cubicBezTo>
                  <a:pt x="111" y="8"/>
                  <a:pt x="109" y="10"/>
                  <a:pt x="106" y="10"/>
                </a:cubicBezTo>
                <a:cubicBezTo>
                  <a:pt x="107" y="9"/>
                  <a:pt x="108" y="9"/>
                  <a:pt x="108" y="8"/>
                </a:cubicBezTo>
                <a:close/>
                <a:moveTo>
                  <a:pt x="90" y="50"/>
                </a:moveTo>
                <a:cubicBezTo>
                  <a:pt x="90" y="50"/>
                  <a:pt x="91" y="50"/>
                  <a:pt x="91" y="50"/>
                </a:cubicBezTo>
                <a:cubicBezTo>
                  <a:pt x="85" y="53"/>
                  <a:pt x="80" y="56"/>
                  <a:pt x="76" y="59"/>
                </a:cubicBezTo>
                <a:cubicBezTo>
                  <a:pt x="75" y="59"/>
                  <a:pt x="75" y="60"/>
                  <a:pt x="75" y="60"/>
                </a:cubicBezTo>
                <a:cubicBezTo>
                  <a:pt x="72" y="62"/>
                  <a:pt x="69" y="64"/>
                  <a:pt x="66" y="66"/>
                </a:cubicBezTo>
                <a:cubicBezTo>
                  <a:pt x="57" y="71"/>
                  <a:pt x="47" y="75"/>
                  <a:pt x="38" y="81"/>
                </a:cubicBezTo>
                <a:cubicBezTo>
                  <a:pt x="39" y="80"/>
                  <a:pt x="41" y="79"/>
                  <a:pt x="41" y="79"/>
                </a:cubicBezTo>
                <a:cubicBezTo>
                  <a:pt x="43" y="77"/>
                  <a:pt x="46" y="75"/>
                  <a:pt x="48" y="74"/>
                </a:cubicBezTo>
                <a:cubicBezTo>
                  <a:pt x="53" y="70"/>
                  <a:pt x="58" y="67"/>
                  <a:pt x="63" y="64"/>
                </a:cubicBezTo>
                <a:cubicBezTo>
                  <a:pt x="71" y="60"/>
                  <a:pt x="80" y="56"/>
                  <a:pt x="87" y="50"/>
                </a:cubicBezTo>
                <a:cubicBezTo>
                  <a:pt x="88" y="50"/>
                  <a:pt x="89" y="50"/>
                  <a:pt x="90" y="50"/>
                </a:cubicBezTo>
                <a:close/>
                <a:moveTo>
                  <a:pt x="74" y="53"/>
                </a:moveTo>
                <a:cubicBezTo>
                  <a:pt x="65" y="57"/>
                  <a:pt x="56" y="62"/>
                  <a:pt x="47" y="67"/>
                </a:cubicBezTo>
                <a:cubicBezTo>
                  <a:pt x="47" y="67"/>
                  <a:pt x="48" y="67"/>
                  <a:pt x="48" y="66"/>
                </a:cubicBezTo>
                <a:cubicBezTo>
                  <a:pt x="55" y="60"/>
                  <a:pt x="65" y="56"/>
                  <a:pt x="74" y="53"/>
                </a:cubicBezTo>
                <a:close/>
                <a:moveTo>
                  <a:pt x="6" y="259"/>
                </a:moveTo>
                <a:cubicBezTo>
                  <a:pt x="4" y="256"/>
                  <a:pt x="3" y="253"/>
                  <a:pt x="3" y="250"/>
                </a:cubicBezTo>
                <a:cubicBezTo>
                  <a:pt x="13" y="245"/>
                  <a:pt x="21" y="238"/>
                  <a:pt x="31" y="233"/>
                </a:cubicBezTo>
                <a:cubicBezTo>
                  <a:pt x="27" y="235"/>
                  <a:pt x="23" y="239"/>
                  <a:pt x="19" y="242"/>
                </a:cubicBezTo>
                <a:cubicBezTo>
                  <a:pt x="15" y="247"/>
                  <a:pt x="9" y="251"/>
                  <a:pt x="4" y="254"/>
                </a:cubicBezTo>
                <a:cubicBezTo>
                  <a:pt x="4" y="254"/>
                  <a:pt x="4" y="255"/>
                  <a:pt x="4" y="255"/>
                </a:cubicBezTo>
                <a:cubicBezTo>
                  <a:pt x="8" y="253"/>
                  <a:pt x="12" y="251"/>
                  <a:pt x="16" y="248"/>
                </a:cubicBezTo>
                <a:cubicBezTo>
                  <a:pt x="12" y="251"/>
                  <a:pt x="9" y="254"/>
                  <a:pt x="5" y="257"/>
                </a:cubicBezTo>
                <a:cubicBezTo>
                  <a:pt x="5" y="257"/>
                  <a:pt x="5" y="258"/>
                  <a:pt x="6" y="257"/>
                </a:cubicBezTo>
                <a:cubicBezTo>
                  <a:pt x="10" y="257"/>
                  <a:pt x="14" y="253"/>
                  <a:pt x="17" y="251"/>
                </a:cubicBezTo>
                <a:cubicBezTo>
                  <a:pt x="19" y="250"/>
                  <a:pt x="21" y="248"/>
                  <a:pt x="23" y="247"/>
                </a:cubicBezTo>
                <a:cubicBezTo>
                  <a:pt x="21" y="248"/>
                  <a:pt x="20" y="249"/>
                  <a:pt x="18" y="251"/>
                </a:cubicBezTo>
                <a:cubicBezTo>
                  <a:pt x="15" y="254"/>
                  <a:pt x="10" y="256"/>
                  <a:pt x="7" y="260"/>
                </a:cubicBezTo>
                <a:cubicBezTo>
                  <a:pt x="7" y="260"/>
                  <a:pt x="7" y="261"/>
                  <a:pt x="8" y="261"/>
                </a:cubicBezTo>
                <a:cubicBezTo>
                  <a:pt x="16" y="256"/>
                  <a:pt x="23" y="251"/>
                  <a:pt x="31" y="245"/>
                </a:cubicBezTo>
                <a:cubicBezTo>
                  <a:pt x="29" y="247"/>
                  <a:pt x="24" y="251"/>
                  <a:pt x="21" y="253"/>
                </a:cubicBezTo>
                <a:cubicBezTo>
                  <a:pt x="17" y="256"/>
                  <a:pt x="15" y="260"/>
                  <a:pt x="11" y="263"/>
                </a:cubicBezTo>
                <a:cubicBezTo>
                  <a:pt x="10" y="263"/>
                  <a:pt x="11" y="264"/>
                  <a:pt x="11" y="264"/>
                </a:cubicBezTo>
                <a:cubicBezTo>
                  <a:pt x="14" y="263"/>
                  <a:pt x="16" y="261"/>
                  <a:pt x="19" y="259"/>
                </a:cubicBezTo>
                <a:cubicBezTo>
                  <a:pt x="22" y="256"/>
                  <a:pt x="26" y="254"/>
                  <a:pt x="30" y="251"/>
                </a:cubicBezTo>
                <a:cubicBezTo>
                  <a:pt x="31" y="250"/>
                  <a:pt x="34" y="248"/>
                  <a:pt x="31" y="251"/>
                </a:cubicBezTo>
                <a:cubicBezTo>
                  <a:pt x="29" y="252"/>
                  <a:pt x="28" y="254"/>
                  <a:pt x="26" y="255"/>
                </a:cubicBezTo>
                <a:cubicBezTo>
                  <a:pt x="22" y="259"/>
                  <a:pt x="18" y="262"/>
                  <a:pt x="14" y="266"/>
                </a:cubicBezTo>
                <a:cubicBezTo>
                  <a:pt x="14" y="266"/>
                  <a:pt x="14" y="266"/>
                  <a:pt x="14" y="266"/>
                </a:cubicBezTo>
                <a:cubicBezTo>
                  <a:pt x="11" y="265"/>
                  <a:pt x="8" y="262"/>
                  <a:pt x="6" y="259"/>
                </a:cubicBezTo>
                <a:close/>
                <a:moveTo>
                  <a:pt x="33" y="285"/>
                </a:moveTo>
                <a:cubicBezTo>
                  <a:pt x="23" y="286"/>
                  <a:pt x="19" y="278"/>
                  <a:pt x="16" y="269"/>
                </a:cubicBezTo>
                <a:cubicBezTo>
                  <a:pt x="18" y="269"/>
                  <a:pt x="19" y="269"/>
                  <a:pt x="21" y="269"/>
                </a:cubicBezTo>
                <a:cubicBezTo>
                  <a:pt x="22" y="269"/>
                  <a:pt x="24" y="269"/>
                  <a:pt x="25" y="268"/>
                </a:cubicBezTo>
                <a:cubicBezTo>
                  <a:pt x="24" y="272"/>
                  <a:pt x="26" y="276"/>
                  <a:pt x="30" y="279"/>
                </a:cubicBezTo>
                <a:cubicBezTo>
                  <a:pt x="33" y="282"/>
                  <a:pt x="39" y="282"/>
                  <a:pt x="43" y="284"/>
                </a:cubicBezTo>
                <a:cubicBezTo>
                  <a:pt x="43" y="284"/>
                  <a:pt x="43" y="284"/>
                  <a:pt x="43" y="284"/>
                </a:cubicBezTo>
                <a:cubicBezTo>
                  <a:pt x="43" y="285"/>
                  <a:pt x="43" y="285"/>
                  <a:pt x="43" y="285"/>
                </a:cubicBezTo>
                <a:cubicBezTo>
                  <a:pt x="40" y="285"/>
                  <a:pt x="36" y="285"/>
                  <a:pt x="33" y="285"/>
                </a:cubicBezTo>
                <a:close/>
                <a:moveTo>
                  <a:pt x="61" y="304"/>
                </a:moveTo>
                <a:cubicBezTo>
                  <a:pt x="56" y="299"/>
                  <a:pt x="54" y="292"/>
                  <a:pt x="49" y="287"/>
                </a:cubicBezTo>
                <a:cubicBezTo>
                  <a:pt x="48" y="286"/>
                  <a:pt x="47" y="285"/>
                  <a:pt x="47" y="284"/>
                </a:cubicBezTo>
                <a:cubicBezTo>
                  <a:pt x="47" y="284"/>
                  <a:pt x="47" y="284"/>
                  <a:pt x="46" y="284"/>
                </a:cubicBezTo>
                <a:cubicBezTo>
                  <a:pt x="46" y="283"/>
                  <a:pt x="45" y="283"/>
                  <a:pt x="45" y="282"/>
                </a:cubicBezTo>
                <a:cubicBezTo>
                  <a:pt x="45" y="282"/>
                  <a:pt x="45" y="282"/>
                  <a:pt x="45" y="282"/>
                </a:cubicBezTo>
                <a:cubicBezTo>
                  <a:pt x="42" y="279"/>
                  <a:pt x="42" y="275"/>
                  <a:pt x="41" y="272"/>
                </a:cubicBezTo>
                <a:cubicBezTo>
                  <a:pt x="42" y="256"/>
                  <a:pt x="43" y="241"/>
                  <a:pt x="44" y="225"/>
                </a:cubicBezTo>
                <a:cubicBezTo>
                  <a:pt x="45" y="215"/>
                  <a:pt x="46" y="205"/>
                  <a:pt x="47" y="195"/>
                </a:cubicBezTo>
                <a:cubicBezTo>
                  <a:pt x="53" y="203"/>
                  <a:pt x="63" y="209"/>
                  <a:pt x="74" y="206"/>
                </a:cubicBezTo>
                <a:cubicBezTo>
                  <a:pt x="74" y="206"/>
                  <a:pt x="74" y="206"/>
                  <a:pt x="74" y="206"/>
                </a:cubicBezTo>
                <a:cubicBezTo>
                  <a:pt x="74" y="210"/>
                  <a:pt x="74" y="215"/>
                  <a:pt x="74" y="219"/>
                </a:cubicBezTo>
                <a:cubicBezTo>
                  <a:pt x="74" y="226"/>
                  <a:pt x="74" y="233"/>
                  <a:pt x="73" y="241"/>
                </a:cubicBezTo>
                <a:cubicBezTo>
                  <a:pt x="72" y="248"/>
                  <a:pt x="70" y="255"/>
                  <a:pt x="70" y="263"/>
                </a:cubicBezTo>
                <a:cubicBezTo>
                  <a:pt x="70" y="272"/>
                  <a:pt x="72" y="281"/>
                  <a:pt x="77" y="289"/>
                </a:cubicBezTo>
                <a:cubicBezTo>
                  <a:pt x="78" y="291"/>
                  <a:pt x="79" y="292"/>
                  <a:pt x="80" y="294"/>
                </a:cubicBezTo>
                <a:cubicBezTo>
                  <a:pt x="80" y="299"/>
                  <a:pt x="77" y="313"/>
                  <a:pt x="69" y="311"/>
                </a:cubicBezTo>
                <a:cubicBezTo>
                  <a:pt x="66" y="309"/>
                  <a:pt x="64" y="307"/>
                  <a:pt x="61" y="304"/>
                </a:cubicBezTo>
                <a:close/>
                <a:moveTo>
                  <a:pt x="207" y="328"/>
                </a:moveTo>
                <a:cubicBezTo>
                  <a:pt x="197" y="330"/>
                  <a:pt x="187" y="329"/>
                  <a:pt x="177" y="328"/>
                </a:cubicBezTo>
                <a:cubicBezTo>
                  <a:pt x="167" y="327"/>
                  <a:pt x="156" y="327"/>
                  <a:pt x="146" y="327"/>
                </a:cubicBezTo>
                <a:cubicBezTo>
                  <a:pt x="130" y="327"/>
                  <a:pt x="114" y="327"/>
                  <a:pt x="98" y="324"/>
                </a:cubicBezTo>
                <a:cubicBezTo>
                  <a:pt x="89" y="322"/>
                  <a:pt x="80" y="319"/>
                  <a:pt x="73" y="314"/>
                </a:cubicBezTo>
                <a:cubicBezTo>
                  <a:pt x="79" y="312"/>
                  <a:pt x="82" y="303"/>
                  <a:pt x="83" y="297"/>
                </a:cubicBezTo>
                <a:cubicBezTo>
                  <a:pt x="97" y="312"/>
                  <a:pt x="121" y="318"/>
                  <a:pt x="142" y="319"/>
                </a:cubicBezTo>
                <a:cubicBezTo>
                  <a:pt x="179" y="320"/>
                  <a:pt x="214" y="312"/>
                  <a:pt x="248" y="296"/>
                </a:cubicBezTo>
                <a:cubicBezTo>
                  <a:pt x="238" y="312"/>
                  <a:pt x="224" y="324"/>
                  <a:pt x="207" y="32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Freeform 91"/>
          <p:cNvSpPr>
            <a:spLocks noEditPoints="1"/>
          </p:cNvSpPr>
          <p:nvPr/>
        </p:nvSpPr>
        <p:spPr bwMode="auto">
          <a:xfrm>
            <a:off x="10499725" y="912813"/>
            <a:ext cx="1006475" cy="1250950"/>
          </a:xfrm>
          <a:custGeom>
            <a:avLst/>
            <a:gdLst>
              <a:gd name="T0" fmla="*/ 72 w 268"/>
              <a:gd name="T1" fmla="*/ 287 h 333"/>
              <a:gd name="T2" fmla="*/ 76 w 268"/>
              <a:gd name="T3" fmla="*/ 88 h 333"/>
              <a:gd name="T4" fmla="*/ 97 w 268"/>
              <a:gd name="T5" fmla="*/ 88 h 333"/>
              <a:gd name="T6" fmla="*/ 67 w 268"/>
              <a:gd name="T7" fmla="*/ 243 h 333"/>
              <a:gd name="T8" fmla="*/ 5 w 268"/>
              <a:gd name="T9" fmla="*/ 251 h 333"/>
              <a:gd name="T10" fmla="*/ 57 w 268"/>
              <a:gd name="T11" fmla="*/ 299 h 333"/>
              <a:gd name="T12" fmla="*/ 21 w 268"/>
              <a:gd name="T13" fmla="*/ 269 h 333"/>
              <a:gd name="T14" fmla="*/ 67 w 268"/>
              <a:gd name="T15" fmla="*/ 238 h 333"/>
              <a:gd name="T16" fmla="*/ 65 w 268"/>
              <a:gd name="T17" fmla="*/ 200 h 333"/>
              <a:gd name="T18" fmla="*/ 55 w 268"/>
              <a:gd name="T19" fmla="*/ 217 h 333"/>
              <a:gd name="T20" fmla="*/ 62 w 268"/>
              <a:gd name="T21" fmla="*/ 168 h 333"/>
              <a:gd name="T22" fmla="*/ 47 w 268"/>
              <a:gd name="T23" fmla="*/ 175 h 333"/>
              <a:gd name="T24" fmla="*/ 48 w 268"/>
              <a:gd name="T25" fmla="*/ 173 h 333"/>
              <a:gd name="T26" fmla="*/ 65 w 268"/>
              <a:gd name="T27" fmla="*/ 210 h 333"/>
              <a:gd name="T28" fmla="*/ 56 w 268"/>
              <a:gd name="T29" fmla="*/ 267 h 333"/>
              <a:gd name="T30" fmla="*/ 5 w 268"/>
              <a:gd name="T31" fmla="*/ 221 h 333"/>
              <a:gd name="T32" fmla="*/ 61 w 268"/>
              <a:gd name="T33" fmla="*/ 156 h 333"/>
              <a:gd name="T34" fmla="*/ 103 w 268"/>
              <a:gd name="T35" fmla="*/ 309 h 333"/>
              <a:gd name="T36" fmla="*/ 137 w 268"/>
              <a:gd name="T37" fmla="*/ 307 h 333"/>
              <a:gd name="T38" fmla="*/ 102 w 268"/>
              <a:gd name="T39" fmla="*/ 259 h 333"/>
              <a:gd name="T40" fmla="*/ 175 w 268"/>
              <a:gd name="T41" fmla="*/ 267 h 333"/>
              <a:gd name="T42" fmla="*/ 172 w 268"/>
              <a:gd name="T43" fmla="*/ 285 h 333"/>
              <a:gd name="T44" fmla="*/ 174 w 268"/>
              <a:gd name="T45" fmla="*/ 281 h 333"/>
              <a:gd name="T46" fmla="*/ 113 w 268"/>
              <a:gd name="T47" fmla="*/ 249 h 333"/>
              <a:gd name="T48" fmla="*/ 134 w 268"/>
              <a:gd name="T49" fmla="*/ 229 h 333"/>
              <a:gd name="T50" fmla="*/ 95 w 268"/>
              <a:gd name="T51" fmla="*/ 181 h 333"/>
              <a:gd name="T52" fmla="*/ 136 w 268"/>
              <a:gd name="T53" fmla="*/ 189 h 333"/>
              <a:gd name="T54" fmla="*/ 120 w 268"/>
              <a:gd name="T55" fmla="*/ 170 h 333"/>
              <a:gd name="T56" fmla="*/ 161 w 268"/>
              <a:gd name="T57" fmla="*/ 205 h 333"/>
              <a:gd name="T58" fmla="*/ 160 w 268"/>
              <a:gd name="T59" fmla="*/ 191 h 333"/>
              <a:gd name="T60" fmla="*/ 98 w 268"/>
              <a:gd name="T61" fmla="*/ 163 h 333"/>
              <a:gd name="T62" fmla="*/ 108 w 268"/>
              <a:gd name="T63" fmla="*/ 173 h 333"/>
              <a:gd name="T64" fmla="*/ 170 w 268"/>
              <a:gd name="T65" fmla="*/ 196 h 333"/>
              <a:gd name="T66" fmla="*/ 114 w 268"/>
              <a:gd name="T67" fmla="*/ 267 h 333"/>
              <a:gd name="T68" fmla="*/ 118 w 268"/>
              <a:gd name="T69" fmla="*/ 292 h 333"/>
              <a:gd name="T70" fmla="*/ 120 w 268"/>
              <a:gd name="T71" fmla="*/ 315 h 333"/>
              <a:gd name="T72" fmla="*/ 75 w 268"/>
              <a:gd name="T73" fmla="*/ 311 h 333"/>
              <a:gd name="T74" fmla="*/ 12 w 268"/>
              <a:gd name="T75" fmla="*/ 278 h 333"/>
              <a:gd name="T76" fmla="*/ 61 w 268"/>
              <a:gd name="T77" fmla="*/ 259 h 333"/>
              <a:gd name="T78" fmla="*/ 171 w 268"/>
              <a:gd name="T79" fmla="*/ 157 h 333"/>
              <a:gd name="T80" fmla="*/ 238 w 268"/>
              <a:gd name="T81" fmla="*/ 259 h 333"/>
              <a:gd name="T82" fmla="*/ 204 w 268"/>
              <a:gd name="T83" fmla="*/ 69 h 333"/>
              <a:gd name="T84" fmla="*/ 146 w 268"/>
              <a:gd name="T85" fmla="*/ 18 h 333"/>
              <a:gd name="T86" fmla="*/ 166 w 268"/>
              <a:gd name="T87" fmla="*/ 43 h 333"/>
              <a:gd name="T88" fmla="*/ 129 w 268"/>
              <a:gd name="T89" fmla="*/ 37 h 333"/>
              <a:gd name="T90" fmla="*/ 230 w 268"/>
              <a:gd name="T91" fmla="*/ 164 h 333"/>
              <a:gd name="T92" fmla="*/ 254 w 268"/>
              <a:gd name="T93" fmla="*/ 153 h 333"/>
              <a:gd name="T94" fmla="*/ 227 w 268"/>
              <a:gd name="T95" fmla="*/ 125 h 333"/>
              <a:gd name="T96" fmla="*/ 246 w 268"/>
              <a:gd name="T97" fmla="*/ 162 h 333"/>
              <a:gd name="T98" fmla="*/ 236 w 268"/>
              <a:gd name="T99" fmla="*/ 105 h 333"/>
              <a:gd name="T100" fmla="*/ 229 w 268"/>
              <a:gd name="T101" fmla="*/ 84 h 333"/>
              <a:gd name="T102" fmla="*/ 245 w 268"/>
              <a:gd name="T103" fmla="*/ 123 h 333"/>
              <a:gd name="T104" fmla="*/ 242 w 268"/>
              <a:gd name="T105" fmla="*/ 141 h 333"/>
              <a:gd name="T106" fmla="*/ 231 w 268"/>
              <a:gd name="T107" fmla="*/ 173 h 333"/>
              <a:gd name="T108" fmla="*/ 245 w 268"/>
              <a:gd name="T109" fmla="*/ 200 h 333"/>
              <a:gd name="T110" fmla="*/ 248 w 268"/>
              <a:gd name="T111" fmla="*/ 214 h 333"/>
              <a:gd name="T112" fmla="*/ 232 w 268"/>
              <a:gd name="T113" fmla="*/ 179 h 333"/>
              <a:gd name="T114" fmla="*/ 246 w 268"/>
              <a:gd name="T115" fmla="*/ 196 h 333"/>
              <a:gd name="T116" fmla="*/ 237 w 268"/>
              <a:gd name="T117" fmla="*/ 231 h 333"/>
              <a:gd name="T118" fmla="*/ 236 w 268"/>
              <a:gd name="T119" fmla="*/ 253 h 333"/>
              <a:gd name="T120" fmla="*/ 120 w 268"/>
              <a:gd name="T121" fmla="*/ 33 h 333"/>
              <a:gd name="T122" fmla="*/ 257 w 268"/>
              <a:gd name="T123" fmla="*/ 263 h 333"/>
              <a:gd name="T124" fmla="*/ 219 w 268"/>
              <a:gd name="T125" fmla="*/ 28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8" h="333">
                <a:moveTo>
                  <a:pt x="4" y="204"/>
                </a:moveTo>
                <a:cubicBezTo>
                  <a:pt x="3" y="219"/>
                  <a:pt x="0" y="234"/>
                  <a:pt x="2" y="249"/>
                </a:cubicBezTo>
                <a:cubicBezTo>
                  <a:pt x="3" y="260"/>
                  <a:pt x="6" y="272"/>
                  <a:pt x="10" y="282"/>
                </a:cubicBezTo>
                <a:cubicBezTo>
                  <a:pt x="18" y="301"/>
                  <a:pt x="33" y="320"/>
                  <a:pt x="53" y="328"/>
                </a:cubicBezTo>
                <a:cubicBezTo>
                  <a:pt x="67" y="333"/>
                  <a:pt x="81" y="331"/>
                  <a:pt x="95" y="330"/>
                </a:cubicBezTo>
                <a:cubicBezTo>
                  <a:pt x="109" y="329"/>
                  <a:pt x="124" y="329"/>
                  <a:pt x="138" y="329"/>
                </a:cubicBezTo>
                <a:cubicBezTo>
                  <a:pt x="159" y="329"/>
                  <a:pt x="181" y="327"/>
                  <a:pt x="198" y="315"/>
                </a:cubicBezTo>
                <a:cubicBezTo>
                  <a:pt x="207" y="308"/>
                  <a:pt x="213" y="301"/>
                  <a:pt x="219" y="291"/>
                </a:cubicBezTo>
                <a:cubicBezTo>
                  <a:pt x="219" y="291"/>
                  <a:pt x="219" y="291"/>
                  <a:pt x="220" y="290"/>
                </a:cubicBezTo>
                <a:cubicBezTo>
                  <a:pt x="220" y="290"/>
                  <a:pt x="220" y="290"/>
                  <a:pt x="220" y="290"/>
                </a:cubicBezTo>
                <a:cubicBezTo>
                  <a:pt x="226" y="284"/>
                  <a:pt x="236" y="290"/>
                  <a:pt x="243" y="287"/>
                </a:cubicBezTo>
                <a:cubicBezTo>
                  <a:pt x="250" y="283"/>
                  <a:pt x="253" y="275"/>
                  <a:pt x="255" y="268"/>
                </a:cubicBezTo>
                <a:cubicBezTo>
                  <a:pt x="255" y="268"/>
                  <a:pt x="255" y="268"/>
                  <a:pt x="255" y="268"/>
                </a:cubicBezTo>
                <a:cubicBezTo>
                  <a:pt x="260" y="266"/>
                  <a:pt x="265" y="262"/>
                  <a:pt x="267" y="256"/>
                </a:cubicBezTo>
                <a:cubicBezTo>
                  <a:pt x="268" y="250"/>
                  <a:pt x="268" y="244"/>
                  <a:pt x="266" y="238"/>
                </a:cubicBezTo>
                <a:cubicBezTo>
                  <a:pt x="265" y="230"/>
                  <a:pt x="263" y="223"/>
                  <a:pt x="263" y="215"/>
                </a:cubicBezTo>
                <a:cubicBezTo>
                  <a:pt x="263" y="201"/>
                  <a:pt x="263" y="186"/>
                  <a:pt x="260" y="171"/>
                </a:cubicBezTo>
                <a:cubicBezTo>
                  <a:pt x="258" y="156"/>
                  <a:pt x="254" y="141"/>
                  <a:pt x="250" y="126"/>
                </a:cubicBezTo>
                <a:cubicBezTo>
                  <a:pt x="246" y="113"/>
                  <a:pt x="242" y="99"/>
                  <a:pt x="236" y="85"/>
                </a:cubicBezTo>
                <a:cubicBezTo>
                  <a:pt x="232" y="75"/>
                  <a:pt x="225" y="65"/>
                  <a:pt x="216" y="59"/>
                </a:cubicBezTo>
                <a:cubicBezTo>
                  <a:pt x="204" y="52"/>
                  <a:pt x="192" y="48"/>
                  <a:pt x="178" y="46"/>
                </a:cubicBezTo>
                <a:cubicBezTo>
                  <a:pt x="178" y="46"/>
                  <a:pt x="178" y="46"/>
                  <a:pt x="178" y="47"/>
                </a:cubicBezTo>
                <a:cubicBezTo>
                  <a:pt x="179" y="41"/>
                  <a:pt x="180" y="35"/>
                  <a:pt x="177" y="29"/>
                </a:cubicBezTo>
                <a:cubicBezTo>
                  <a:pt x="175" y="24"/>
                  <a:pt x="171" y="19"/>
                  <a:pt x="168" y="13"/>
                </a:cubicBezTo>
                <a:cubicBezTo>
                  <a:pt x="165" y="7"/>
                  <a:pt x="158" y="0"/>
                  <a:pt x="150" y="5"/>
                </a:cubicBezTo>
                <a:cubicBezTo>
                  <a:pt x="144" y="10"/>
                  <a:pt x="144" y="22"/>
                  <a:pt x="136" y="24"/>
                </a:cubicBezTo>
                <a:cubicBezTo>
                  <a:pt x="130" y="25"/>
                  <a:pt x="124" y="24"/>
                  <a:pt x="120" y="29"/>
                </a:cubicBezTo>
                <a:cubicBezTo>
                  <a:pt x="116" y="32"/>
                  <a:pt x="116" y="37"/>
                  <a:pt x="115" y="41"/>
                </a:cubicBezTo>
                <a:cubicBezTo>
                  <a:pt x="96" y="46"/>
                  <a:pt x="78" y="55"/>
                  <a:pt x="62" y="68"/>
                </a:cubicBezTo>
                <a:cubicBezTo>
                  <a:pt x="45" y="81"/>
                  <a:pt x="30" y="98"/>
                  <a:pt x="21" y="117"/>
                </a:cubicBezTo>
                <a:cubicBezTo>
                  <a:pt x="20" y="118"/>
                  <a:pt x="20" y="118"/>
                  <a:pt x="20" y="118"/>
                </a:cubicBezTo>
                <a:cubicBezTo>
                  <a:pt x="19" y="121"/>
                  <a:pt x="18" y="124"/>
                  <a:pt x="17" y="126"/>
                </a:cubicBezTo>
                <a:cubicBezTo>
                  <a:pt x="12" y="138"/>
                  <a:pt x="9" y="151"/>
                  <a:pt x="8" y="163"/>
                </a:cubicBezTo>
                <a:cubicBezTo>
                  <a:pt x="7" y="165"/>
                  <a:pt x="7" y="167"/>
                  <a:pt x="7" y="169"/>
                </a:cubicBezTo>
                <a:cubicBezTo>
                  <a:pt x="7" y="169"/>
                  <a:pt x="7" y="169"/>
                  <a:pt x="7" y="169"/>
                </a:cubicBezTo>
                <a:cubicBezTo>
                  <a:pt x="6" y="181"/>
                  <a:pt x="6" y="192"/>
                  <a:pt x="4" y="204"/>
                </a:cubicBezTo>
                <a:close/>
                <a:moveTo>
                  <a:pt x="7" y="262"/>
                </a:moveTo>
                <a:cubicBezTo>
                  <a:pt x="11" y="264"/>
                  <a:pt x="17" y="266"/>
                  <a:pt x="22" y="269"/>
                </a:cubicBezTo>
                <a:cubicBezTo>
                  <a:pt x="27" y="271"/>
                  <a:pt x="32" y="273"/>
                  <a:pt x="38" y="274"/>
                </a:cubicBezTo>
                <a:cubicBezTo>
                  <a:pt x="44" y="276"/>
                  <a:pt x="51" y="277"/>
                  <a:pt x="57" y="280"/>
                </a:cubicBezTo>
                <a:cubicBezTo>
                  <a:pt x="62" y="282"/>
                  <a:pt x="66" y="284"/>
                  <a:pt x="72" y="284"/>
                </a:cubicBezTo>
                <a:cubicBezTo>
                  <a:pt x="72" y="285"/>
                  <a:pt x="72" y="286"/>
                  <a:pt x="72" y="287"/>
                </a:cubicBezTo>
                <a:cubicBezTo>
                  <a:pt x="68" y="285"/>
                  <a:pt x="63" y="284"/>
                  <a:pt x="59" y="283"/>
                </a:cubicBezTo>
                <a:cubicBezTo>
                  <a:pt x="53" y="281"/>
                  <a:pt x="47" y="278"/>
                  <a:pt x="41" y="276"/>
                </a:cubicBezTo>
                <a:cubicBezTo>
                  <a:pt x="35" y="274"/>
                  <a:pt x="29" y="272"/>
                  <a:pt x="23" y="269"/>
                </a:cubicBezTo>
                <a:cubicBezTo>
                  <a:pt x="18" y="267"/>
                  <a:pt x="13" y="264"/>
                  <a:pt x="7" y="263"/>
                </a:cubicBezTo>
                <a:cubicBezTo>
                  <a:pt x="7" y="263"/>
                  <a:pt x="7" y="263"/>
                  <a:pt x="7" y="263"/>
                </a:cubicBezTo>
                <a:cubicBezTo>
                  <a:pt x="7" y="263"/>
                  <a:pt x="7" y="262"/>
                  <a:pt x="7" y="262"/>
                </a:cubicBezTo>
                <a:close/>
                <a:moveTo>
                  <a:pt x="7" y="264"/>
                </a:moveTo>
                <a:cubicBezTo>
                  <a:pt x="9" y="266"/>
                  <a:pt x="13" y="268"/>
                  <a:pt x="16" y="269"/>
                </a:cubicBezTo>
                <a:cubicBezTo>
                  <a:pt x="21" y="271"/>
                  <a:pt x="26" y="273"/>
                  <a:pt x="31" y="275"/>
                </a:cubicBezTo>
                <a:cubicBezTo>
                  <a:pt x="37" y="278"/>
                  <a:pt x="43" y="280"/>
                  <a:pt x="49" y="282"/>
                </a:cubicBezTo>
                <a:cubicBezTo>
                  <a:pt x="55" y="284"/>
                  <a:pt x="62" y="286"/>
                  <a:pt x="67" y="289"/>
                </a:cubicBezTo>
                <a:cubicBezTo>
                  <a:pt x="69" y="290"/>
                  <a:pt x="70" y="291"/>
                  <a:pt x="72" y="291"/>
                </a:cubicBezTo>
                <a:cubicBezTo>
                  <a:pt x="71" y="291"/>
                  <a:pt x="69" y="291"/>
                  <a:pt x="68" y="290"/>
                </a:cubicBezTo>
                <a:cubicBezTo>
                  <a:pt x="65" y="289"/>
                  <a:pt x="63" y="288"/>
                  <a:pt x="60" y="287"/>
                </a:cubicBezTo>
                <a:cubicBezTo>
                  <a:pt x="54" y="285"/>
                  <a:pt x="48" y="283"/>
                  <a:pt x="42" y="281"/>
                </a:cubicBezTo>
                <a:cubicBezTo>
                  <a:pt x="36" y="279"/>
                  <a:pt x="30" y="277"/>
                  <a:pt x="24" y="274"/>
                </a:cubicBezTo>
                <a:cubicBezTo>
                  <a:pt x="19" y="273"/>
                  <a:pt x="13" y="272"/>
                  <a:pt x="9" y="268"/>
                </a:cubicBezTo>
                <a:cubicBezTo>
                  <a:pt x="9" y="268"/>
                  <a:pt x="8" y="268"/>
                  <a:pt x="8" y="268"/>
                </a:cubicBezTo>
                <a:cubicBezTo>
                  <a:pt x="8" y="267"/>
                  <a:pt x="7" y="265"/>
                  <a:pt x="7" y="264"/>
                </a:cubicBezTo>
                <a:close/>
                <a:moveTo>
                  <a:pt x="65" y="92"/>
                </a:moveTo>
                <a:cubicBezTo>
                  <a:pt x="64" y="92"/>
                  <a:pt x="64" y="92"/>
                  <a:pt x="64" y="92"/>
                </a:cubicBezTo>
                <a:cubicBezTo>
                  <a:pt x="61" y="93"/>
                  <a:pt x="59" y="94"/>
                  <a:pt x="57" y="94"/>
                </a:cubicBezTo>
                <a:cubicBezTo>
                  <a:pt x="59" y="93"/>
                  <a:pt x="62" y="92"/>
                  <a:pt x="64" y="91"/>
                </a:cubicBezTo>
                <a:cubicBezTo>
                  <a:pt x="64" y="91"/>
                  <a:pt x="65" y="91"/>
                  <a:pt x="65" y="92"/>
                </a:cubicBezTo>
                <a:close/>
                <a:moveTo>
                  <a:pt x="67" y="90"/>
                </a:moveTo>
                <a:cubicBezTo>
                  <a:pt x="67" y="90"/>
                  <a:pt x="68" y="90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8" y="90"/>
                  <a:pt x="68" y="90"/>
                  <a:pt x="68" y="91"/>
                </a:cubicBezTo>
                <a:cubicBezTo>
                  <a:pt x="68" y="91"/>
                  <a:pt x="67" y="91"/>
                  <a:pt x="67" y="91"/>
                </a:cubicBezTo>
                <a:cubicBezTo>
                  <a:pt x="67" y="91"/>
                  <a:pt x="67" y="90"/>
                  <a:pt x="67" y="90"/>
                </a:cubicBezTo>
                <a:close/>
                <a:moveTo>
                  <a:pt x="71" y="89"/>
                </a:moveTo>
                <a:cubicBezTo>
                  <a:pt x="71" y="89"/>
                  <a:pt x="71" y="89"/>
                  <a:pt x="71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1" y="89"/>
                  <a:pt x="72" y="89"/>
                  <a:pt x="72" y="90"/>
                </a:cubicBezTo>
                <a:cubicBezTo>
                  <a:pt x="71" y="90"/>
                  <a:pt x="71" y="90"/>
                  <a:pt x="71" y="90"/>
                </a:cubicBezTo>
                <a:cubicBezTo>
                  <a:pt x="71" y="90"/>
                  <a:pt x="71" y="89"/>
                  <a:pt x="71" y="89"/>
                </a:cubicBezTo>
                <a:close/>
                <a:moveTo>
                  <a:pt x="74" y="89"/>
                </a:moveTo>
                <a:cubicBezTo>
                  <a:pt x="74" y="89"/>
                  <a:pt x="74" y="88"/>
                  <a:pt x="74" y="88"/>
                </a:cubicBezTo>
                <a:cubicBezTo>
                  <a:pt x="75" y="88"/>
                  <a:pt x="76" y="88"/>
                  <a:pt x="76" y="88"/>
                </a:cubicBezTo>
                <a:cubicBezTo>
                  <a:pt x="76" y="88"/>
                  <a:pt x="76" y="88"/>
                  <a:pt x="76" y="89"/>
                </a:cubicBezTo>
                <a:cubicBezTo>
                  <a:pt x="76" y="89"/>
                  <a:pt x="75" y="89"/>
                  <a:pt x="74" y="89"/>
                </a:cubicBezTo>
                <a:cubicBezTo>
                  <a:pt x="74" y="89"/>
                  <a:pt x="74" y="89"/>
                  <a:pt x="74" y="89"/>
                </a:cubicBezTo>
                <a:close/>
                <a:moveTo>
                  <a:pt x="79" y="87"/>
                </a:moveTo>
                <a:cubicBezTo>
                  <a:pt x="80" y="87"/>
                  <a:pt x="80" y="87"/>
                  <a:pt x="81" y="87"/>
                </a:cubicBezTo>
                <a:cubicBezTo>
                  <a:pt x="81" y="87"/>
                  <a:pt x="81" y="88"/>
                  <a:pt x="81" y="88"/>
                </a:cubicBezTo>
                <a:cubicBezTo>
                  <a:pt x="80" y="88"/>
                  <a:pt x="80" y="88"/>
                  <a:pt x="79" y="88"/>
                </a:cubicBezTo>
                <a:cubicBezTo>
                  <a:pt x="79" y="88"/>
                  <a:pt x="79" y="87"/>
                  <a:pt x="79" y="87"/>
                </a:cubicBezTo>
                <a:close/>
                <a:moveTo>
                  <a:pt x="85" y="87"/>
                </a:moveTo>
                <a:cubicBezTo>
                  <a:pt x="85" y="87"/>
                  <a:pt x="85" y="87"/>
                  <a:pt x="85" y="88"/>
                </a:cubicBezTo>
                <a:cubicBezTo>
                  <a:pt x="85" y="88"/>
                  <a:pt x="84" y="88"/>
                  <a:pt x="84" y="88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7"/>
                  <a:pt x="85" y="87"/>
                  <a:pt x="85" y="87"/>
                </a:cubicBezTo>
                <a:close/>
                <a:moveTo>
                  <a:pt x="89" y="87"/>
                </a:moveTo>
                <a:cubicBezTo>
                  <a:pt x="89" y="87"/>
                  <a:pt x="89" y="87"/>
                  <a:pt x="89" y="87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87"/>
                  <a:pt x="89" y="87"/>
                  <a:pt x="89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88" y="87"/>
                  <a:pt x="88" y="87"/>
                  <a:pt x="88" y="87"/>
                </a:cubicBezTo>
                <a:cubicBezTo>
                  <a:pt x="88" y="88"/>
                  <a:pt x="88" y="87"/>
                  <a:pt x="88" y="87"/>
                </a:cubicBezTo>
                <a:cubicBezTo>
                  <a:pt x="88" y="87"/>
                  <a:pt x="88" y="87"/>
                  <a:pt x="88" y="87"/>
                </a:cubicBezTo>
                <a:cubicBezTo>
                  <a:pt x="88" y="87"/>
                  <a:pt x="88" y="87"/>
                  <a:pt x="88" y="87"/>
                </a:cubicBezTo>
                <a:cubicBezTo>
                  <a:pt x="88" y="87"/>
                  <a:pt x="88" y="87"/>
                  <a:pt x="88" y="87"/>
                </a:cubicBezTo>
                <a:cubicBezTo>
                  <a:pt x="88" y="87"/>
                  <a:pt x="88" y="87"/>
                  <a:pt x="88" y="87"/>
                </a:cubicBezTo>
                <a:cubicBezTo>
                  <a:pt x="88" y="87"/>
                  <a:pt x="88" y="87"/>
                  <a:pt x="88" y="87"/>
                </a:cubicBezTo>
                <a:cubicBezTo>
                  <a:pt x="88" y="87"/>
                  <a:pt x="89" y="87"/>
                  <a:pt x="89" y="87"/>
                </a:cubicBezTo>
                <a:close/>
                <a:moveTo>
                  <a:pt x="93" y="87"/>
                </a:moveTo>
                <a:cubicBezTo>
                  <a:pt x="93" y="87"/>
                  <a:pt x="93" y="88"/>
                  <a:pt x="93" y="88"/>
                </a:cubicBezTo>
                <a:cubicBezTo>
                  <a:pt x="93" y="88"/>
                  <a:pt x="92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92" y="88"/>
                  <a:pt x="92" y="87"/>
                  <a:pt x="92" y="87"/>
                </a:cubicBezTo>
                <a:cubicBezTo>
                  <a:pt x="92" y="87"/>
                  <a:pt x="92" y="87"/>
                  <a:pt x="92" y="87"/>
                </a:cubicBezTo>
                <a:cubicBezTo>
                  <a:pt x="92" y="87"/>
                  <a:pt x="92" y="87"/>
                  <a:pt x="92" y="87"/>
                </a:cubicBezTo>
                <a:cubicBezTo>
                  <a:pt x="92" y="87"/>
                  <a:pt x="93" y="87"/>
                  <a:pt x="93" y="87"/>
                </a:cubicBezTo>
                <a:close/>
                <a:moveTo>
                  <a:pt x="97" y="88"/>
                </a:moveTo>
                <a:cubicBezTo>
                  <a:pt x="97" y="88"/>
                  <a:pt x="97" y="88"/>
                  <a:pt x="97" y="88"/>
                </a:cubicBezTo>
                <a:cubicBezTo>
                  <a:pt x="97" y="88"/>
                  <a:pt x="96" y="88"/>
                  <a:pt x="96" y="88"/>
                </a:cubicBezTo>
                <a:cubicBezTo>
                  <a:pt x="96" y="88"/>
                  <a:pt x="96" y="88"/>
                  <a:pt x="96" y="88"/>
                </a:cubicBezTo>
                <a:cubicBezTo>
                  <a:pt x="96" y="88"/>
                  <a:pt x="96" y="88"/>
                  <a:pt x="96" y="88"/>
                </a:cubicBezTo>
                <a:cubicBezTo>
                  <a:pt x="96" y="88"/>
                  <a:pt x="97" y="88"/>
                  <a:pt x="97" y="88"/>
                </a:cubicBezTo>
                <a:close/>
                <a:moveTo>
                  <a:pt x="103" y="109"/>
                </a:moveTo>
                <a:cubicBezTo>
                  <a:pt x="103" y="110"/>
                  <a:pt x="102" y="115"/>
                  <a:pt x="100" y="113"/>
                </a:cubicBezTo>
                <a:cubicBezTo>
                  <a:pt x="97" y="110"/>
                  <a:pt x="98" y="104"/>
                  <a:pt x="99" y="100"/>
                </a:cubicBezTo>
                <a:cubicBezTo>
                  <a:pt x="99" y="98"/>
                  <a:pt x="100" y="96"/>
                  <a:pt x="100" y="93"/>
                </a:cubicBezTo>
                <a:cubicBezTo>
                  <a:pt x="101" y="96"/>
                  <a:pt x="102" y="98"/>
                  <a:pt x="102" y="101"/>
                </a:cubicBezTo>
                <a:cubicBezTo>
                  <a:pt x="103" y="103"/>
                  <a:pt x="103" y="106"/>
                  <a:pt x="103" y="109"/>
                </a:cubicBezTo>
                <a:close/>
                <a:moveTo>
                  <a:pt x="94" y="102"/>
                </a:moveTo>
                <a:cubicBezTo>
                  <a:pt x="93" y="105"/>
                  <a:pt x="90" y="113"/>
                  <a:pt x="86" y="113"/>
                </a:cubicBezTo>
                <a:cubicBezTo>
                  <a:pt x="84" y="113"/>
                  <a:pt x="81" y="110"/>
                  <a:pt x="82" y="107"/>
                </a:cubicBezTo>
                <a:cubicBezTo>
                  <a:pt x="83" y="105"/>
                  <a:pt x="85" y="102"/>
                  <a:pt x="87" y="101"/>
                </a:cubicBezTo>
                <a:cubicBezTo>
                  <a:pt x="90" y="98"/>
                  <a:pt x="93" y="95"/>
                  <a:pt x="97" y="93"/>
                </a:cubicBezTo>
                <a:cubicBezTo>
                  <a:pt x="96" y="96"/>
                  <a:pt x="95" y="99"/>
                  <a:pt x="94" y="102"/>
                </a:cubicBezTo>
                <a:close/>
                <a:moveTo>
                  <a:pt x="97" y="84"/>
                </a:moveTo>
                <a:cubicBezTo>
                  <a:pt x="97" y="84"/>
                  <a:pt x="97" y="84"/>
                  <a:pt x="98" y="84"/>
                </a:cubicBezTo>
                <a:cubicBezTo>
                  <a:pt x="99" y="84"/>
                  <a:pt x="100" y="84"/>
                  <a:pt x="100" y="85"/>
                </a:cubicBezTo>
                <a:cubicBezTo>
                  <a:pt x="99" y="85"/>
                  <a:pt x="98" y="85"/>
                  <a:pt x="97" y="84"/>
                </a:cubicBezTo>
                <a:close/>
                <a:moveTo>
                  <a:pt x="108" y="91"/>
                </a:moveTo>
                <a:cubicBezTo>
                  <a:pt x="107" y="90"/>
                  <a:pt x="105" y="90"/>
                  <a:pt x="103" y="89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105" y="90"/>
                  <a:pt x="107" y="90"/>
                  <a:pt x="108" y="91"/>
                </a:cubicBezTo>
                <a:close/>
                <a:moveTo>
                  <a:pt x="135" y="164"/>
                </a:moveTo>
                <a:cubicBezTo>
                  <a:pt x="135" y="165"/>
                  <a:pt x="135" y="165"/>
                  <a:pt x="135" y="165"/>
                </a:cubicBezTo>
                <a:cubicBezTo>
                  <a:pt x="135" y="165"/>
                  <a:pt x="134" y="165"/>
                  <a:pt x="134" y="165"/>
                </a:cubicBezTo>
                <a:cubicBezTo>
                  <a:pt x="134" y="165"/>
                  <a:pt x="134" y="165"/>
                  <a:pt x="134" y="165"/>
                </a:cubicBezTo>
                <a:cubicBezTo>
                  <a:pt x="134" y="164"/>
                  <a:pt x="134" y="164"/>
                  <a:pt x="134" y="164"/>
                </a:cubicBezTo>
                <a:cubicBezTo>
                  <a:pt x="134" y="164"/>
                  <a:pt x="135" y="164"/>
                  <a:pt x="135" y="164"/>
                </a:cubicBezTo>
                <a:close/>
                <a:moveTo>
                  <a:pt x="7" y="211"/>
                </a:moveTo>
                <a:cubicBezTo>
                  <a:pt x="14" y="218"/>
                  <a:pt x="25" y="222"/>
                  <a:pt x="34" y="226"/>
                </a:cubicBezTo>
                <a:cubicBezTo>
                  <a:pt x="39" y="228"/>
                  <a:pt x="44" y="231"/>
                  <a:pt x="50" y="233"/>
                </a:cubicBezTo>
                <a:cubicBezTo>
                  <a:pt x="55" y="235"/>
                  <a:pt x="59" y="238"/>
                  <a:pt x="64" y="241"/>
                </a:cubicBezTo>
                <a:cubicBezTo>
                  <a:pt x="65" y="241"/>
                  <a:pt x="66" y="242"/>
                  <a:pt x="67" y="242"/>
                </a:cubicBezTo>
                <a:cubicBezTo>
                  <a:pt x="65" y="242"/>
                  <a:pt x="64" y="241"/>
                  <a:pt x="62" y="240"/>
                </a:cubicBezTo>
                <a:cubicBezTo>
                  <a:pt x="60" y="239"/>
                  <a:pt x="57" y="238"/>
                  <a:pt x="55" y="237"/>
                </a:cubicBezTo>
                <a:cubicBezTo>
                  <a:pt x="50" y="234"/>
                  <a:pt x="44" y="232"/>
                  <a:pt x="39" y="229"/>
                </a:cubicBezTo>
                <a:cubicBezTo>
                  <a:pt x="28" y="225"/>
                  <a:pt x="17" y="220"/>
                  <a:pt x="6" y="215"/>
                </a:cubicBezTo>
                <a:cubicBezTo>
                  <a:pt x="6" y="215"/>
                  <a:pt x="6" y="215"/>
                  <a:pt x="6" y="215"/>
                </a:cubicBezTo>
                <a:cubicBezTo>
                  <a:pt x="6" y="214"/>
                  <a:pt x="6" y="212"/>
                  <a:pt x="7" y="211"/>
                </a:cubicBezTo>
                <a:close/>
                <a:moveTo>
                  <a:pt x="6" y="215"/>
                </a:moveTo>
                <a:cubicBezTo>
                  <a:pt x="6" y="215"/>
                  <a:pt x="6" y="215"/>
                  <a:pt x="6" y="215"/>
                </a:cubicBezTo>
                <a:cubicBezTo>
                  <a:pt x="16" y="221"/>
                  <a:pt x="28" y="225"/>
                  <a:pt x="38" y="230"/>
                </a:cubicBezTo>
                <a:cubicBezTo>
                  <a:pt x="44" y="232"/>
                  <a:pt x="49" y="234"/>
                  <a:pt x="54" y="237"/>
                </a:cubicBezTo>
                <a:cubicBezTo>
                  <a:pt x="59" y="239"/>
                  <a:pt x="63" y="242"/>
                  <a:pt x="67" y="243"/>
                </a:cubicBezTo>
                <a:cubicBezTo>
                  <a:pt x="67" y="244"/>
                  <a:pt x="67" y="244"/>
                  <a:pt x="67" y="245"/>
                </a:cubicBezTo>
                <a:cubicBezTo>
                  <a:pt x="58" y="240"/>
                  <a:pt x="48" y="235"/>
                  <a:pt x="38" y="232"/>
                </a:cubicBezTo>
                <a:cubicBezTo>
                  <a:pt x="27" y="228"/>
                  <a:pt x="16" y="224"/>
                  <a:pt x="6" y="220"/>
                </a:cubicBezTo>
                <a:cubicBezTo>
                  <a:pt x="6" y="220"/>
                  <a:pt x="6" y="220"/>
                  <a:pt x="6" y="220"/>
                </a:cubicBezTo>
                <a:cubicBezTo>
                  <a:pt x="6" y="219"/>
                  <a:pt x="6" y="217"/>
                  <a:pt x="6" y="215"/>
                </a:cubicBezTo>
                <a:close/>
                <a:moveTo>
                  <a:pt x="5" y="226"/>
                </a:moveTo>
                <a:cubicBezTo>
                  <a:pt x="15" y="230"/>
                  <a:pt x="25" y="234"/>
                  <a:pt x="36" y="239"/>
                </a:cubicBezTo>
                <a:cubicBezTo>
                  <a:pt x="41" y="241"/>
                  <a:pt x="47" y="243"/>
                  <a:pt x="52" y="246"/>
                </a:cubicBezTo>
                <a:cubicBezTo>
                  <a:pt x="55" y="247"/>
                  <a:pt x="57" y="249"/>
                  <a:pt x="59" y="250"/>
                </a:cubicBezTo>
                <a:cubicBezTo>
                  <a:pt x="60" y="250"/>
                  <a:pt x="61" y="251"/>
                  <a:pt x="61" y="251"/>
                </a:cubicBezTo>
                <a:cubicBezTo>
                  <a:pt x="59" y="250"/>
                  <a:pt x="56" y="249"/>
                  <a:pt x="54" y="248"/>
                </a:cubicBezTo>
                <a:cubicBezTo>
                  <a:pt x="49" y="246"/>
                  <a:pt x="44" y="244"/>
                  <a:pt x="39" y="243"/>
                </a:cubicBezTo>
                <a:cubicBezTo>
                  <a:pt x="27" y="239"/>
                  <a:pt x="16" y="234"/>
                  <a:pt x="5" y="230"/>
                </a:cubicBezTo>
                <a:cubicBezTo>
                  <a:pt x="5" y="230"/>
                  <a:pt x="5" y="230"/>
                  <a:pt x="5" y="230"/>
                </a:cubicBezTo>
                <a:cubicBezTo>
                  <a:pt x="5" y="229"/>
                  <a:pt x="5" y="227"/>
                  <a:pt x="5" y="226"/>
                </a:cubicBezTo>
                <a:close/>
                <a:moveTo>
                  <a:pt x="23" y="255"/>
                </a:moveTo>
                <a:cubicBezTo>
                  <a:pt x="34" y="259"/>
                  <a:pt x="46" y="262"/>
                  <a:pt x="56" y="268"/>
                </a:cubicBezTo>
                <a:cubicBezTo>
                  <a:pt x="58" y="269"/>
                  <a:pt x="61" y="271"/>
                  <a:pt x="64" y="272"/>
                </a:cubicBezTo>
                <a:cubicBezTo>
                  <a:pt x="66" y="273"/>
                  <a:pt x="68" y="273"/>
                  <a:pt x="69" y="274"/>
                </a:cubicBezTo>
                <a:cubicBezTo>
                  <a:pt x="68" y="274"/>
                  <a:pt x="67" y="274"/>
                  <a:pt x="66" y="273"/>
                </a:cubicBezTo>
                <a:cubicBezTo>
                  <a:pt x="59" y="271"/>
                  <a:pt x="52" y="268"/>
                  <a:pt x="46" y="266"/>
                </a:cubicBezTo>
                <a:cubicBezTo>
                  <a:pt x="42" y="265"/>
                  <a:pt x="39" y="264"/>
                  <a:pt x="36" y="263"/>
                </a:cubicBezTo>
                <a:cubicBezTo>
                  <a:pt x="25" y="259"/>
                  <a:pt x="15" y="255"/>
                  <a:pt x="5" y="251"/>
                </a:cubicBezTo>
                <a:cubicBezTo>
                  <a:pt x="5" y="250"/>
                  <a:pt x="5" y="249"/>
                  <a:pt x="5" y="248"/>
                </a:cubicBezTo>
                <a:cubicBezTo>
                  <a:pt x="10" y="251"/>
                  <a:pt x="17" y="253"/>
                  <a:pt x="23" y="255"/>
                </a:cubicBezTo>
                <a:close/>
                <a:moveTo>
                  <a:pt x="8" y="249"/>
                </a:moveTo>
                <a:cubicBezTo>
                  <a:pt x="8" y="249"/>
                  <a:pt x="9" y="249"/>
                  <a:pt x="9" y="249"/>
                </a:cubicBezTo>
                <a:cubicBezTo>
                  <a:pt x="9" y="249"/>
                  <a:pt x="8" y="249"/>
                  <a:pt x="8" y="249"/>
                </a:cubicBezTo>
                <a:close/>
                <a:moveTo>
                  <a:pt x="7" y="248"/>
                </a:moveTo>
                <a:cubicBezTo>
                  <a:pt x="7" y="249"/>
                  <a:pt x="8" y="249"/>
                  <a:pt x="8" y="249"/>
                </a:cubicBezTo>
                <a:cubicBezTo>
                  <a:pt x="8" y="249"/>
                  <a:pt x="7" y="249"/>
                  <a:pt x="7" y="248"/>
                </a:cubicBezTo>
                <a:close/>
                <a:moveTo>
                  <a:pt x="5" y="251"/>
                </a:moveTo>
                <a:cubicBezTo>
                  <a:pt x="5" y="252"/>
                  <a:pt x="5" y="252"/>
                  <a:pt x="6" y="252"/>
                </a:cubicBezTo>
                <a:cubicBezTo>
                  <a:pt x="6" y="252"/>
                  <a:pt x="6" y="252"/>
                  <a:pt x="7" y="252"/>
                </a:cubicBezTo>
                <a:cubicBezTo>
                  <a:pt x="16" y="256"/>
                  <a:pt x="25" y="260"/>
                  <a:pt x="35" y="263"/>
                </a:cubicBezTo>
                <a:cubicBezTo>
                  <a:pt x="41" y="265"/>
                  <a:pt x="47" y="268"/>
                  <a:pt x="54" y="271"/>
                </a:cubicBezTo>
                <a:cubicBezTo>
                  <a:pt x="57" y="272"/>
                  <a:pt x="60" y="273"/>
                  <a:pt x="63" y="274"/>
                </a:cubicBezTo>
                <a:cubicBezTo>
                  <a:pt x="64" y="275"/>
                  <a:pt x="66" y="275"/>
                  <a:pt x="68" y="276"/>
                </a:cubicBezTo>
                <a:cubicBezTo>
                  <a:pt x="69" y="276"/>
                  <a:pt x="71" y="278"/>
                  <a:pt x="68" y="277"/>
                </a:cubicBezTo>
                <a:cubicBezTo>
                  <a:pt x="61" y="275"/>
                  <a:pt x="54" y="272"/>
                  <a:pt x="47" y="270"/>
                </a:cubicBezTo>
                <a:cubicBezTo>
                  <a:pt x="33" y="265"/>
                  <a:pt x="19" y="261"/>
                  <a:pt x="5" y="253"/>
                </a:cubicBezTo>
                <a:cubicBezTo>
                  <a:pt x="5" y="253"/>
                  <a:pt x="5" y="252"/>
                  <a:pt x="5" y="251"/>
                </a:cubicBezTo>
                <a:close/>
                <a:moveTo>
                  <a:pt x="62" y="279"/>
                </a:moveTo>
                <a:cubicBezTo>
                  <a:pt x="65" y="280"/>
                  <a:pt x="68" y="282"/>
                  <a:pt x="71" y="284"/>
                </a:cubicBezTo>
                <a:cubicBezTo>
                  <a:pt x="69" y="283"/>
                  <a:pt x="65" y="282"/>
                  <a:pt x="63" y="281"/>
                </a:cubicBezTo>
                <a:cubicBezTo>
                  <a:pt x="60" y="280"/>
                  <a:pt x="58" y="279"/>
                  <a:pt x="55" y="279"/>
                </a:cubicBezTo>
                <a:cubicBezTo>
                  <a:pt x="50" y="277"/>
                  <a:pt x="44" y="275"/>
                  <a:pt x="38" y="274"/>
                </a:cubicBezTo>
                <a:cubicBezTo>
                  <a:pt x="32" y="272"/>
                  <a:pt x="26" y="270"/>
                  <a:pt x="21" y="267"/>
                </a:cubicBezTo>
                <a:cubicBezTo>
                  <a:pt x="16" y="265"/>
                  <a:pt x="11" y="263"/>
                  <a:pt x="6" y="261"/>
                </a:cubicBezTo>
                <a:cubicBezTo>
                  <a:pt x="6" y="260"/>
                  <a:pt x="6" y="258"/>
                  <a:pt x="6" y="257"/>
                </a:cubicBezTo>
                <a:cubicBezTo>
                  <a:pt x="6" y="257"/>
                  <a:pt x="7" y="258"/>
                  <a:pt x="7" y="258"/>
                </a:cubicBezTo>
                <a:cubicBezTo>
                  <a:pt x="7" y="258"/>
                  <a:pt x="7" y="259"/>
                  <a:pt x="9" y="259"/>
                </a:cubicBezTo>
                <a:cubicBezTo>
                  <a:pt x="18" y="263"/>
                  <a:pt x="28" y="267"/>
                  <a:pt x="37" y="270"/>
                </a:cubicBezTo>
                <a:cubicBezTo>
                  <a:pt x="46" y="273"/>
                  <a:pt x="54" y="276"/>
                  <a:pt x="62" y="279"/>
                </a:cubicBezTo>
                <a:close/>
                <a:moveTo>
                  <a:pt x="67" y="281"/>
                </a:moveTo>
                <a:cubicBezTo>
                  <a:pt x="68" y="281"/>
                  <a:pt x="70" y="282"/>
                  <a:pt x="71" y="282"/>
                </a:cubicBezTo>
                <a:cubicBezTo>
                  <a:pt x="71" y="283"/>
                  <a:pt x="71" y="283"/>
                  <a:pt x="71" y="283"/>
                </a:cubicBezTo>
                <a:cubicBezTo>
                  <a:pt x="70" y="282"/>
                  <a:pt x="69" y="282"/>
                  <a:pt x="67" y="281"/>
                </a:cubicBezTo>
                <a:close/>
                <a:moveTo>
                  <a:pt x="75" y="310"/>
                </a:moveTo>
                <a:cubicBezTo>
                  <a:pt x="72" y="308"/>
                  <a:pt x="69" y="307"/>
                  <a:pt x="66" y="306"/>
                </a:cubicBezTo>
                <a:cubicBezTo>
                  <a:pt x="60" y="304"/>
                  <a:pt x="54" y="302"/>
                  <a:pt x="48" y="300"/>
                </a:cubicBezTo>
                <a:cubicBezTo>
                  <a:pt x="41" y="298"/>
                  <a:pt x="35" y="296"/>
                  <a:pt x="28" y="294"/>
                </a:cubicBezTo>
                <a:cubicBezTo>
                  <a:pt x="25" y="293"/>
                  <a:pt x="19" y="292"/>
                  <a:pt x="17" y="289"/>
                </a:cubicBezTo>
                <a:cubicBezTo>
                  <a:pt x="17" y="288"/>
                  <a:pt x="16" y="287"/>
                  <a:pt x="16" y="287"/>
                </a:cubicBezTo>
                <a:cubicBezTo>
                  <a:pt x="16" y="287"/>
                  <a:pt x="17" y="287"/>
                  <a:pt x="18" y="287"/>
                </a:cubicBezTo>
                <a:cubicBezTo>
                  <a:pt x="19" y="288"/>
                  <a:pt x="21" y="289"/>
                  <a:pt x="23" y="290"/>
                </a:cubicBezTo>
                <a:cubicBezTo>
                  <a:pt x="25" y="291"/>
                  <a:pt x="27" y="293"/>
                  <a:pt x="30" y="294"/>
                </a:cubicBezTo>
                <a:cubicBezTo>
                  <a:pt x="35" y="296"/>
                  <a:pt x="41" y="297"/>
                  <a:pt x="46" y="299"/>
                </a:cubicBezTo>
                <a:cubicBezTo>
                  <a:pt x="52" y="301"/>
                  <a:pt x="57" y="303"/>
                  <a:pt x="63" y="305"/>
                </a:cubicBezTo>
                <a:cubicBezTo>
                  <a:pt x="67" y="306"/>
                  <a:pt x="70" y="307"/>
                  <a:pt x="74" y="307"/>
                </a:cubicBezTo>
                <a:cubicBezTo>
                  <a:pt x="74" y="307"/>
                  <a:pt x="74" y="307"/>
                  <a:pt x="74" y="307"/>
                </a:cubicBezTo>
                <a:cubicBezTo>
                  <a:pt x="75" y="308"/>
                  <a:pt x="75" y="309"/>
                  <a:pt x="75" y="310"/>
                </a:cubicBezTo>
                <a:close/>
                <a:moveTo>
                  <a:pt x="70" y="305"/>
                </a:moveTo>
                <a:cubicBezTo>
                  <a:pt x="71" y="305"/>
                  <a:pt x="76" y="307"/>
                  <a:pt x="71" y="306"/>
                </a:cubicBezTo>
                <a:cubicBezTo>
                  <a:pt x="67" y="305"/>
                  <a:pt x="63" y="303"/>
                  <a:pt x="59" y="302"/>
                </a:cubicBezTo>
                <a:cubicBezTo>
                  <a:pt x="53" y="301"/>
                  <a:pt x="48" y="299"/>
                  <a:pt x="43" y="297"/>
                </a:cubicBezTo>
                <a:cubicBezTo>
                  <a:pt x="37" y="295"/>
                  <a:pt x="32" y="294"/>
                  <a:pt x="26" y="291"/>
                </a:cubicBezTo>
                <a:cubicBezTo>
                  <a:pt x="27" y="291"/>
                  <a:pt x="28" y="292"/>
                  <a:pt x="28" y="292"/>
                </a:cubicBezTo>
                <a:cubicBezTo>
                  <a:pt x="34" y="293"/>
                  <a:pt x="39" y="295"/>
                  <a:pt x="44" y="296"/>
                </a:cubicBezTo>
                <a:cubicBezTo>
                  <a:pt x="50" y="298"/>
                  <a:pt x="55" y="300"/>
                  <a:pt x="61" y="301"/>
                </a:cubicBezTo>
                <a:cubicBezTo>
                  <a:pt x="64" y="302"/>
                  <a:pt x="67" y="303"/>
                  <a:pt x="70" y="305"/>
                </a:cubicBezTo>
                <a:close/>
                <a:moveTo>
                  <a:pt x="21" y="288"/>
                </a:moveTo>
                <a:cubicBezTo>
                  <a:pt x="30" y="291"/>
                  <a:pt x="40" y="294"/>
                  <a:pt x="49" y="297"/>
                </a:cubicBezTo>
                <a:cubicBezTo>
                  <a:pt x="51" y="297"/>
                  <a:pt x="54" y="298"/>
                  <a:pt x="57" y="299"/>
                </a:cubicBezTo>
                <a:cubicBezTo>
                  <a:pt x="53" y="298"/>
                  <a:pt x="49" y="297"/>
                  <a:pt x="46" y="296"/>
                </a:cubicBezTo>
                <a:cubicBezTo>
                  <a:pt x="41" y="294"/>
                  <a:pt x="35" y="293"/>
                  <a:pt x="30" y="292"/>
                </a:cubicBezTo>
                <a:cubicBezTo>
                  <a:pt x="27" y="291"/>
                  <a:pt x="24" y="290"/>
                  <a:pt x="21" y="288"/>
                </a:cubicBezTo>
                <a:close/>
                <a:moveTo>
                  <a:pt x="67" y="303"/>
                </a:moveTo>
                <a:cubicBezTo>
                  <a:pt x="70" y="304"/>
                  <a:pt x="72" y="304"/>
                  <a:pt x="74" y="305"/>
                </a:cubicBezTo>
                <a:cubicBezTo>
                  <a:pt x="74" y="305"/>
                  <a:pt x="74" y="306"/>
                  <a:pt x="74" y="306"/>
                </a:cubicBezTo>
                <a:cubicBezTo>
                  <a:pt x="72" y="305"/>
                  <a:pt x="70" y="304"/>
                  <a:pt x="67" y="303"/>
                </a:cubicBezTo>
                <a:close/>
                <a:moveTo>
                  <a:pt x="74" y="304"/>
                </a:moveTo>
                <a:cubicBezTo>
                  <a:pt x="62" y="299"/>
                  <a:pt x="50" y="295"/>
                  <a:pt x="38" y="290"/>
                </a:cubicBezTo>
                <a:cubicBezTo>
                  <a:pt x="39" y="291"/>
                  <a:pt x="40" y="291"/>
                  <a:pt x="41" y="291"/>
                </a:cubicBezTo>
                <a:cubicBezTo>
                  <a:pt x="47" y="293"/>
                  <a:pt x="52" y="294"/>
                  <a:pt x="58" y="296"/>
                </a:cubicBezTo>
                <a:cubicBezTo>
                  <a:pt x="63" y="297"/>
                  <a:pt x="68" y="300"/>
                  <a:pt x="74" y="301"/>
                </a:cubicBezTo>
                <a:cubicBezTo>
                  <a:pt x="74" y="302"/>
                  <a:pt x="74" y="303"/>
                  <a:pt x="74" y="304"/>
                </a:cubicBezTo>
                <a:close/>
                <a:moveTo>
                  <a:pt x="73" y="300"/>
                </a:moveTo>
                <a:cubicBezTo>
                  <a:pt x="64" y="295"/>
                  <a:pt x="54" y="292"/>
                  <a:pt x="44" y="289"/>
                </a:cubicBezTo>
                <a:cubicBezTo>
                  <a:pt x="37" y="286"/>
                  <a:pt x="31" y="284"/>
                  <a:pt x="25" y="282"/>
                </a:cubicBezTo>
                <a:cubicBezTo>
                  <a:pt x="21" y="280"/>
                  <a:pt x="15" y="277"/>
                  <a:pt x="11" y="275"/>
                </a:cubicBezTo>
                <a:cubicBezTo>
                  <a:pt x="11" y="275"/>
                  <a:pt x="11" y="275"/>
                  <a:pt x="11" y="275"/>
                </a:cubicBezTo>
                <a:cubicBezTo>
                  <a:pt x="12" y="275"/>
                  <a:pt x="12" y="275"/>
                  <a:pt x="13" y="275"/>
                </a:cubicBezTo>
                <a:cubicBezTo>
                  <a:pt x="14" y="276"/>
                  <a:pt x="15" y="276"/>
                  <a:pt x="16" y="277"/>
                </a:cubicBezTo>
                <a:cubicBezTo>
                  <a:pt x="19" y="278"/>
                  <a:pt x="22" y="279"/>
                  <a:pt x="24" y="280"/>
                </a:cubicBezTo>
                <a:cubicBezTo>
                  <a:pt x="30" y="282"/>
                  <a:pt x="36" y="284"/>
                  <a:pt x="42" y="286"/>
                </a:cubicBezTo>
                <a:cubicBezTo>
                  <a:pt x="47" y="288"/>
                  <a:pt x="53" y="289"/>
                  <a:pt x="59" y="291"/>
                </a:cubicBezTo>
                <a:cubicBezTo>
                  <a:pt x="63" y="293"/>
                  <a:pt x="68" y="295"/>
                  <a:pt x="73" y="296"/>
                </a:cubicBezTo>
                <a:cubicBezTo>
                  <a:pt x="73" y="297"/>
                  <a:pt x="73" y="299"/>
                  <a:pt x="73" y="300"/>
                </a:cubicBezTo>
                <a:close/>
                <a:moveTo>
                  <a:pt x="73" y="295"/>
                </a:moveTo>
                <a:cubicBezTo>
                  <a:pt x="63" y="290"/>
                  <a:pt x="52" y="287"/>
                  <a:pt x="42" y="283"/>
                </a:cubicBezTo>
                <a:cubicBezTo>
                  <a:pt x="35" y="281"/>
                  <a:pt x="29" y="278"/>
                  <a:pt x="22" y="275"/>
                </a:cubicBezTo>
                <a:cubicBezTo>
                  <a:pt x="19" y="274"/>
                  <a:pt x="15" y="273"/>
                  <a:pt x="11" y="271"/>
                </a:cubicBezTo>
                <a:cubicBezTo>
                  <a:pt x="15" y="273"/>
                  <a:pt x="20" y="274"/>
                  <a:pt x="24" y="275"/>
                </a:cubicBezTo>
                <a:cubicBezTo>
                  <a:pt x="29" y="277"/>
                  <a:pt x="35" y="279"/>
                  <a:pt x="40" y="281"/>
                </a:cubicBezTo>
                <a:cubicBezTo>
                  <a:pt x="47" y="283"/>
                  <a:pt x="53" y="286"/>
                  <a:pt x="60" y="288"/>
                </a:cubicBezTo>
                <a:cubicBezTo>
                  <a:pt x="64" y="289"/>
                  <a:pt x="68" y="291"/>
                  <a:pt x="72" y="292"/>
                </a:cubicBezTo>
                <a:cubicBezTo>
                  <a:pt x="73" y="293"/>
                  <a:pt x="73" y="294"/>
                  <a:pt x="73" y="295"/>
                </a:cubicBezTo>
                <a:close/>
                <a:moveTo>
                  <a:pt x="72" y="291"/>
                </a:moveTo>
                <a:cubicBezTo>
                  <a:pt x="68" y="288"/>
                  <a:pt x="63" y="286"/>
                  <a:pt x="58" y="284"/>
                </a:cubicBezTo>
                <a:cubicBezTo>
                  <a:pt x="52" y="282"/>
                  <a:pt x="47" y="281"/>
                  <a:pt x="41" y="278"/>
                </a:cubicBezTo>
                <a:cubicBezTo>
                  <a:pt x="35" y="276"/>
                  <a:pt x="28" y="274"/>
                  <a:pt x="22" y="271"/>
                </a:cubicBezTo>
                <a:cubicBezTo>
                  <a:pt x="18" y="269"/>
                  <a:pt x="14" y="268"/>
                  <a:pt x="11" y="266"/>
                </a:cubicBezTo>
                <a:cubicBezTo>
                  <a:pt x="10" y="265"/>
                  <a:pt x="6" y="262"/>
                  <a:pt x="10" y="265"/>
                </a:cubicBezTo>
                <a:cubicBezTo>
                  <a:pt x="11" y="265"/>
                  <a:pt x="12" y="266"/>
                  <a:pt x="13" y="266"/>
                </a:cubicBezTo>
                <a:cubicBezTo>
                  <a:pt x="16" y="267"/>
                  <a:pt x="18" y="268"/>
                  <a:pt x="21" y="269"/>
                </a:cubicBezTo>
                <a:cubicBezTo>
                  <a:pt x="26" y="271"/>
                  <a:pt x="32" y="273"/>
                  <a:pt x="38" y="276"/>
                </a:cubicBezTo>
                <a:cubicBezTo>
                  <a:pt x="44" y="278"/>
                  <a:pt x="50" y="281"/>
                  <a:pt x="57" y="283"/>
                </a:cubicBezTo>
                <a:cubicBezTo>
                  <a:pt x="62" y="285"/>
                  <a:pt x="67" y="286"/>
                  <a:pt x="72" y="288"/>
                </a:cubicBezTo>
                <a:cubicBezTo>
                  <a:pt x="72" y="289"/>
                  <a:pt x="72" y="290"/>
                  <a:pt x="72" y="291"/>
                </a:cubicBezTo>
                <a:close/>
                <a:moveTo>
                  <a:pt x="62" y="160"/>
                </a:moveTo>
                <a:cubicBezTo>
                  <a:pt x="62" y="161"/>
                  <a:pt x="62" y="161"/>
                  <a:pt x="62" y="162"/>
                </a:cubicBezTo>
                <a:cubicBezTo>
                  <a:pt x="60" y="162"/>
                  <a:pt x="59" y="161"/>
                  <a:pt x="58" y="161"/>
                </a:cubicBezTo>
                <a:cubicBezTo>
                  <a:pt x="59" y="161"/>
                  <a:pt x="60" y="161"/>
                  <a:pt x="62" y="160"/>
                </a:cubicBezTo>
                <a:close/>
                <a:moveTo>
                  <a:pt x="68" y="249"/>
                </a:moveTo>
                <a:cubicBezTo>
                  <a:pt x="65" y="247"/>
                  <a:pt x="62" y="245"/>
                  <a:pt x="59" y="244"/>
                </a:cubicBezTo>
                <a:cubicBezTo>
                  <a:pt x="54" y="242"/>
                  <a:pt x="50" y="240"/>
                  <a:pt x="45" y="237"/>
                </a:cubicBezTo>
                <a:cubicBezTo>
                  <a:pt x="34" y="232"/>
                  <a:pt x="23" y="228"/>
                  <a:pt x="12" y="223"/>
                </a:cubicBezTo>
                <a:cubicBezTo>
                  <a:pt x="12" y="223"/>
                  <a:pt x="12" y="223"/>
                  <a:pt x="11" y="223"/>
                </a:cubicBezTo>
                <a:cubicBezTo>
                  <a:pt x="13" y="224"/>
                  <a:pt x="15" y="224"/>
                  <a:pt x="17" y="225"/>
                </a:cubicBezTo>
                <a:cubicBezTo>
                  <a:pt x="23" y="227"/>
                  <a:pt x="29" y="229"/>
                  <a:pt x="34" y="231"/>
                </a:cubicBezTo>
                <a:cubicBezTo>
                  <a:pt x="45" y="236"/>
                  <a:pt x="56" y="241"/>
                  <a:pt x="68" y="246"/>
                </a:cubicBezTo>
                <a:cubicBezTo>
                  <a:pt x="68" y="247"/>
                  <a:pt x="68" y="248"/>
                  <a:pt x="68" y="249"/>
                </a:cubicBezTo>
                <a:close/>
                <a:moveTo>
                  <a:pt x="67" y="242"/>
                </a:moveTo>
                <a:cubicBezTo>
                  <a:pt x="59" y="236"/>
                  <a:pt x="50" y="233"/>
                  <a:pt x="41" y="228"/>
                </a:cubicBezTo>
                <a:cubicBezTo>
                  <a:pt x="30" y="223"/>
                  <a:pt x="19" y="219"/>
                  <a:pt x="9" y="212"/>
                </a:cubicBezTo>
                <a:cubicBezTo>
                  <a:pt x="6" y="210"/>
                  <a:pt x="12" y="213"/>
                  <a:pt x="12" y="213"/>
                </a:cubicBezTo>
                <a:cubicBezTo>
                  <a:pt x="14" y="214"/>
                  <a:pt x="15" y="215"/>
                  <a:pt x="17" y="216"/>
                </a:cubicBezTo>
                <a:cubicBezTo>
                  <a:pt x="19" y="217"/>
                  <a:pt x="22" y="219"/>
                  <a:pt x="24" y="220"/>
                </a:cubicBezTo>
                <a:cubicBezTo>
                  <a:pt x="30" y="222"/>
                  <a:pt x="35" y="224"/>
                  <a:pt x="40" y="227"/>
                </a:cubicBezTo>
                <a:cubicBezTo>
                  <a:pt x="45" y="229"/>
                  <a:pt x="51" y="231"/>
                  <a:pt x="56" y="234"/>
                </a:cubicBezTo>
                <a:cubicBezTo>
                  <a:pt x="60" y="236"/>
                  <a:pt x="63" y="238"/>
                  <a:pt x="67" y="240"/>
                </a:cubicBezTo>
                <a:cubicBezTo>
                  <a:pt x="67" y="240"/>
                  <a:pt x="67" y="241"/>
                  <a:pt x="67" y="242"/>
                </a:cubicBezTo>
                <a:close/>
                <a:moveTo>
                  <a:pt x="59" y="235"/>
                </a:moveTo>
                <a:cubicBezTo>
                  <a:pt x="61" y="235"/>
                  <a:pt x="63" y="236"/>
                  <a:pt x="65" y="238"/>
                </a:cubicBezTo>
                <a:cubicBezTo>
                  <a:pt x="68" y="240"/>
                  <a:pt x="61" y="236"/>
                  <a:pt x="61" y="235"/>
                </a:cubicBezTo>
                <a:cubicBezTo>
                  <a:pt x="60" y="235"/>
                  <a:pt x="60" y="235"/>
                  <a:pt x="59" y="235"/>
                </a:cubicBezTo>
                <a:close/>
                <a:moveTo>
                  <a:pt x="40" y="223"/>
                </a:moveTo>
                <a:cubicBezTo>
                  <a:pt x="34" y="220"/>
                  <a:pt x="28" y="218"/>
                  <a:pt x="23" y="214"/>
                </a:cubicBezTo>
                <a:cubicBezTo>
                  <a:pt x="19" y="212"/>
                  <a:pt x="13" y="210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1" y="207"/>
                  <a:pt x="13" y="208"/>
                  <a:pt x="14" y="209"/>
                </a:cubicBezTo>
                <a:cubicBezTo>
                  <a:pt x="16" y="211"/>
                  <a:pt x="19" y="212"/>
                  <a:pt x="22" y="213"/>
                </a:cubicBezTo>
                <a:cubicBezTo>
                  <a:pt x="27" y="216"/>
                  <a:pt x="33" y="218"/>
                  <a:pt x="39" y="221"/>
                </a:cubicBezTo>
                <a:cubicBezTo>
                  <a:pt x="49" y="225"/>
                  <a:pt x="57" y="231"/>
                  <a:pt x="67" y="235"/>
                </a:cubicBezTo>
                <a:cubicBezTo>
                  <a:pt x="67" y="236"/>
                  <a:pt x="67" y="236"/>
                  <a:pt x="67" y="237"/>
                </a:cubicBezTo>
                <a:cubicBezTo>
                  <a:pt x="67" y="237"/>
                  <a:pt x="67" y="238"/>
                  <a:pt x="67" y="238"/>
                </a:cubicBezTo>
                <a:cubicBezTo>
                  <a:pt x="63" y="236"/>
                  <a:pt x="59" y="234"/>
                  <a:pt x="55" y="232"/>
                </a:cubicBezTo>
                <a:cubicBezTo>
                  <a:pt x="50" y="229"/>
                  <a:pt x="45" y="226"/>
                  <a:pt x="40" y="223"/>
                </a:cubicBezTo>
                <a:close/>
                <a:moveTo>
                  <a:pt x="8" y="204"/>
                </a:moveTo>
                <a:cubicBezTo>
                  <a:pt x="8" y="204"/>
                  <a:pt x="7" y="204"/>
                  <a:pt x="7" y="204"/>
                </a:cubicBezTo>
                <a:cubicBezTo>
                  <a:pt x="7" y="203"/>
                  <a:pt x="7" y="203"/>
                  <a:pt x="7" y="202"/>
                </a:cubicBezTo>
                <a:cubicBezTo>
                  <a:pt x="18" y="208"/>
                  <a:pt x="29" y="214"/>
                  <a:pt x="40" y="219"/>
                </a:cubicBezTo>
                <a:cubicBezTo>
                  <a:pt x="45" y="222"/>
                  <a:pt x="50" y="225"/>
                  <a:pt x="55" y="228"/>
                </a:cubicBezTo>
                <a:cubicBezTo>
                  <a:pt x="56" y="229"/>
                  <a:pt x="57" y="229"/>
                  <a:pt x="58" y="230"/>
                </a:cubicBezTo>
                <a:cubicBezTo>
                  <a:pt x="51" y="226"/>
                  <a:pt x="44" y="222"/>
                  <a:pt x="36" y="219"/>
                </a:cubicBezTo>
                <a:cubicBezTo>
                  <a:pt x="31" y="216"/>
                  <a:pt x="26" y="214"/>
                  <a:pt x="20" y="212"/>
                </a:cubicBezTo>
                <a:cubicBezTo>
                  <a:pt x="16" y="209"/>
                  <a:pt x="12" y="207"/>
                  <a:pt x="8" y="204"/>
                </a:cubicBezTo>
                <a:close/>
                <a:moveTo>
                  <a:pt x="9" y="187"/>
                </a:moveTo>
                <a:cubicBezTo>
                  <a:pt x="13" y="190"/>
                  <a:pt x="17" y="191"/>
                  <a:pt x="21" y="193"/>
                </a:cubicBezTo>
                <a:cubicBezTo>
                  <a:pt x="26" y="195"/>
                  <a:pt x="31" y="198"/>
                  <a:pt x="36" y="201"/>
                </a:cubicBezTo>
                <a:cubicBezTo>
                  <a:pt x="46" y="205"/>
                  <a:pt x="55" y="211"/>
                  <a:pt x="64" y="217"/>
                </a:cubicBezTo>
                <a:cubicBezTo>
                  <a:pt x="68" y="220"/>
                  <a:pt x="63" y="217"/>
                  <a:pt x="63" y="217"/>
                </a:cubicBezTo>
                <a:cubicBezTo>
                  <a:pt x="62" y="216"/>
                  <a:pt x="61" y="215"/>
                  <a:pt x="60" y="215"/>
                </a:cubicBezTo>
                <a:cubicBezTo>
                  <a:pt x="57" y="213"/>
                  <a:pt x="55" y="212"/>
                  <a:pt x="53" y="211"/>
                </a:cubicBezTo>
                <a:cubicBezTo>
                  <a:pt x="48" y="208"/>
                  <a:pt x="42" y="205"/>
                  <a:pt x="37" y="203"/>
                </a:cubicBezTo>
                <a:cubicBezTo>
                  <a:pt x="28" y="199"/>
                  <a:pt x="18" y="194"/>
                  <a:pt x="8" y="190"/>
                </a:cubicBezTo>
                <a:cubicBezTo>
                  <a:pt x="9" y="188"/>
                  <a:pt x="9" y="185"/>
                  <a:pt x="9" y="183"/>
                </a:cubicBezTo>
                <a:cubicBezTo>
                  <a:pt x="9" y="183"/>
                  <a:pt x="10" y="183"/>
                  <a:pt x="10" y="183"/>
                </a:cubicBezTo>
                <a:cubicBezTo>
                  <a:pt x="10" y="184"/>
                  <a:pt x="10" y="184"/>
                  <a:pt x="12" y="184"/>
                </a:cubicBezTo>
                <a:cubicBezTo>
                  <a:pt x="12" y="184"/>
                  <a:pt x="13" y="185"/>
                  <a:pt x="13" y="185"/>
                </a:cubicBezTo>
                <a:cubicBezTo>
                  <a:pt x="14" y="186"/>
                  <a:pt x="15" y="186"/>
                  <a:pt x="16" y="187"/>
                </a:cubicBezTo>
                <a:cubicBezTo>
                  <a:pt x="19" y="188"/>
                  <a:pt x="22" y="189"/>
                  <a:pt x="25" y="190"/>
                </a:cubicBezTo>
                <a:cubicBezTo>
                  <a:pt x="29" y="193"/>
                  <a:pt x="34" y="195"/>
                  <a:pt x="39" y="197"/>
                </a:cubicBezTo>
                <a:cubicBezTo>
                  <a:pt x="48" y="202"/>
                  <a:pt x="57" y="207"/>
                  <a:pt x="65" y="212"/>
                </a:cubicBezTo>
                <a:cubicBezTo>
                  <a:pt x="63" y="211"/>
                  <a:pt x="60" y="210"/>
                  <a:pt x="58" y="209"/>
                </a:cubicBezTo>
                <a:cubicBezTo>
                  <a:pt x="56" y="208"/>
                  <a:pt x="54" y="207"/>
                  <a:pt x="53" y="206"/>
                </a:cubicBezTo>
                <a:cubicBezTo>
                  <a:pt x="48" y="203"/>
                  <a:pt x="43" y="201"/>
                  <a:pt x="38" y="199"/>
                </a:cubicBezTo>
                <a:cubicBezTo>
                  <a:pt x="29" y="194"/>
                  <a:pt x="19" y="191"/>
                  <a:pt x="9" y="186"/>
                </a:cubicBezTo>
                <a:cubicBezTo>
                  <a:pt x="9" y="186"/>
                  <a:pt x="9" y="186"/>
                  <a:pt x="9" y="187"/>
                </a:cubicBezTo>
                <a:close/>
                <a:moveTo>
                  <a:pt x="65" y="209"/>
                </a:moveTo>
                <a:cubicBezTo>
                  <a:pt x="56" y="203"/>
                  <a:pt x="48" y="197"/>
                  <a:pt x="38" y="193"/>
                </a:cubicBezTo>
                <a:cubicBezTo>
                  <a:pt x="30" y="189"/>
                  <a:pt x="22" y="186"/>
                  <a:pt x="15" y="181"/>
                </a:cubicBezTo>
                <a:cubicBezTo>
                  <a:pt x="15" y="181"/>
                  <a:pt x="15" y="182"/>
                  <a:pt x="15" y="182"/>
                </a:cubicBezTo>
                <a:cubicBezTo>
                  <a:pt x="18" y="183"/>
                  <a:pt x="20" y="184"/>
                  <a:pt x="23" y="185"/>
                </a:cubicBezTo>
                <a:cubicBezTo>
                  <a:pt x="28" y="187"/>
                  <a:pt x="33" y="190"/>
                  <a:pt x="38" y="192"/>
                </a:cubicBezTo>
                <a:cubicBezTo>
                  <a:pt x="47" y="197"/>
                  <a:pt x="56" y="201"/>
                  <a:pt x="65" y="205"/>
                </a:cubicBezTo>
                <a:cubicBezTo>
                  <a:pt x="65" y="206"/>
                  <a:pt x="65" y="208"/>
                  <a:pt x="65" y="209"/>
                </a:cubicBezTo>
                <a:close/>
                <a:moveTo>
                  <a:pt x="65" y="200"/>
                </a:moveTo>
                <a:cubicBezTo>
                  <a:pt x="61" y="198"/>
                  <a:pt x="57" y="196"/>
                  <a:pt x="53" y="194"/>
                </a:cubicBezTo>
                <a:cubicBezTo>
                  <a:pt x="47" y="192"/>
                  <a:pt x="42" y="189"/>
                  <a:pt x="37" y="187"/>
                </a:cubicBezTo>
                <a:cubicBezTo>
                  <a:pt x="28" y="183"/>
                  <a:pt x="19" y="178"/>
                  <a:pt x="10" y="173"/>
                </a:cubicBezTo>
                <a:cubicBezTo>
                  <a:pt x="10" y="173"/>
                  <a:pt x="10" y="173"/>
                  <a:pt x="10" y="173"/>
                </a:cubicBezTo>
                <a:cubicBezTo>
                  <a:pt x="10" y="173"/>
                  <a:pt x="10" y="173"/>
                  <a:pt x="10" y="172"/>
                </a:cubicBezTo>
                <a:cubicBezTo>
                  <a:pt x="10" y="172"/>
                  <a:pt x="10" y="172"/>
                  <a:pt x="11" y="172"/>
                </a:cubicBezTo>
                <a:cubicBezTo>
                  <a:pt x="20" y="176"/>
                  <a:pt x="28" y="181"/>
                  <a:pt x="38" y="185"/>
                </a:cubicBezTo>
                <a:cubicBezTo>
                  <a:pt x="47" y="189"/>
                  <a:pt x="56" y="193"/>
                  <a:pt x="64" y="199"/>
                </a:cubicBezTo>
                <a:cubicBezTo>
                  <a:pt x="64" y="199"/>
                  <a:pt x="64" y="199"/>
                  <a:pt x="65" y="199"/>
                </a:cubicBezTo>
                <a:cubicBezTo>
                  <a:pt x="65" y="199"/>
                  <a:pt x="65" y="200"/>
                  <a:pt x="65" y="200"/>
                </a:cubicBezTo>
                <a:close/>
                <a:moveTo>
                  <a:pt x="34" y="188"/>
                </a:moveTo>
                <a:cubicBezTo>
                  <a:pt x="43" y="192"/>
                  <a:pt x="53" y="197"/>
                  <a:pt x="61" y="202"/>
                </a:cubicBezTo>
                <a:cubicBezTo>
                  <a:pt x="63" y="204"/>
                  <a:pt x="68" y="206"/>
                  <a:pt x="61" y="203"/>
                </a:cubicBezTo>
                <a:cubicBezTo>
                  <a:pt x="59" y="202"/>
                  <a:pt x="56" y="200"/>
                  <a:pt x="53" y="199"/>
                </a:cubicBezTo>
                <a:cubicBezTo>
                  <a:pt x="48" y="197"/>
                  <a:pt x="43" y="194"/>
                  <a:pt x="38" y="192"/>
                </a:cubicBezTo>
                <a:cubicBezTo>
                  <a:pt x="29" y="187"/>
                  <a:pt x="19" y="183"/>
                  <a:pt x="10" y="178"/>
                </a:cubicBezTo>
                <a:cubicBezTo>
                  <a:pt x="9" y="178"/>
                  <a:pt x="9" y="178"/>
                  <a:pt x="9" y="178"/>
                </a:cubicBezTo>
                <a:cubicBezTo>
                  <a:pt x="9" y="177"/>
                  <a:pt x="9" y="175"/>
                  <a:pt x="10" y="174"/>
                </a:cubicBezTo>
                <a:cubicBezTo>
                  <a:pt x="16" y="180"/>
                  <a:pt x="26" y="184"/>
                  <a:pt x="34" y="188"/>
                </a:cubicBezTo>
                <a:close/>
                <a:moveTo>
                  <a:pt x="61" y="207"/>
                </a:moveTo>
                <a:cubicBezTo>
                  <a:pt x="60" y="207"/>
                  <a:pt x="60" y="206"/>
                  <a:pt x="60" y="206"/>
                </a:cubicBezTo>
                <a:cubicBezTo>
                  <a:pt x="58" y="205"/>
                  <a:pt x="56" y="204"/>
                  <a:pt x="54" y="203"/>
                </a:cubicBezTo>
                <a:cubicBezTo>
                  <a:pt x="49" y="200"/>
                  <a:pt x="44" y="198"/>
                  <a:pt x="39" y="196"/>
                </a:cubicBezTo>
                <a:cubicBezTo>
                  <a:pt x="31" y="192"/>
                  <a:pt x="23" y="189"/>
                  <a:pt x="16" y="185"/>
                </a:cubicBezTo>
                <a:cubicBezTo>
                  <a:pt x="13" y="184"/>
                  <a:pt x="11" y="183"/>
                  <a:pt x="9" y="182"/>
                </a:cubicBezTo>
                <a:cubicBezTo>
                  <a:pt x="9" y="181"/>
                  <a:pt x="9" y="180"/>
                  <a:pt x="9" y="179"/>
                </a:cubicBezTo>
                <a:cubicBezTo>
                  <a:pt x="9" y="179"/>
                  <a:pt x="9" y="179"/>
                  <a:pt x="9" y="179"/>
                </a:cubicBezTo>
                <a:cubicBezTo>
                  <a:pt x="18" y="185"/>
                  <a:pt x="27" y="189"/>
                  <a:pt x="36" y="193"/>
                </a:cubicBezTo>
                <a:cubicBezTo>
                  <a:pt x="45" y="197"/>
                  <a:pt x="53" y="202"/>
                  <a:pt x="61" y="207"/>
                </a:cubicBezTo>
                <a:close/>
                <a:moveTo>
                  <a:pt x="66" y="219"/>
                </a:moveTo>
                <a:cubicBezTo>
                  <a:pt x="66" y="220"/>
                  <a:pt x="66" y="221"/>
                  <a:pt x="66" y="222"/>
                </a:cubicBezTo>
                <a:cubicBezTo>
                  <a:pt x="57" y="216"/>
                  <a:pt x="49" y="211"/>
                  <a:pt x="39" y="206"/>
                </a:cubicBezTo>
                <a:cubicBezTo>
                  <a:pt x="29" y="201"/>
                  <a:pt x="19" y="197"/>
                  <a:pt x="10" y="191"/>
                </a:cubicBezTo>
                <a:cubicBezTo>
                  <a:pt x="14" y="194"/>
                  <a:pt x="21" y="196"/>
                  <a:pt x="26" y="199"/>
                </a:cubicBezTo>
                <a:cubicBezTo>
                  <a:pt x="30" y="201"/>
                  <a:pt x="35" y="203"/>
                  <a:pt x="40" y="205"/>
                </a:cubicBezTo>
                <a:cubicBezTo>
                  <a:pt x="49" y="209"/>
                  <a:pt x="57" y="215"/>
                  <a:pt x="66" y="219"/>
                </a:cubicBezTo>
                <a:close/>
                <a:moveTo>
                  <a:pt x="66" y="225"/>
                </a:moveTo>
                <a:cubicBezTo>
                  <a:pt x="64" y="223"/>
                  <a:pt x="61" y="222"/>
                  <a:pt x="58" y="220"/>
                </a:cubicBezTo>
                <a:cubicBezTo>
                  <a:pt x="53" y="217"/>
                  <a:pt x="49" y="214"/>
                  <a:pt x="44" y="211"/>
                </a:cubicBezTo>
                <a:cubicBezTo>
                  <a:pt x="39" y="209"/>
                  <a:pt x="34" y="207"/>
                  <a:pt x="30" y="205"/>
                </a:cubicBezTo>
                <a:cubicBezTo>
                  <a:pt x="33" y="206"/>
                  <a:pt x="36" y="208"/>
                  <a:pt x="39" y="209"/>
                </a:cubicBezTo>
                <a:cubicBezTo>
                  <a:pt x="45" y="212"/>
                  <a:pt x="50" y="214"/>
                  <a:pt x="55" y="217"/>
                </a:cubicBezTo>
                <a:cubicBezTo>
                  <a:pt x="59" y="219"/>
                  <a:pt x="62" y="222"/>
                  <a:pt x="66" y="223"/>
                </a:cubicBezTo>
                <a:cubicBezTo>
                  <a:pt x="66" y="224"/>
                  <a:pt x="66" y="225"/>
                  <a:pt x="66" y="225"/>
                </a:cubicBezTo>
                <a:close/>
                <a:moveTo>
                  <a:pt x="67" y="230"/>
                </a:moveTo>
                <a:cubicBezTo>
                  <a:pt x="64" y="228"/>
                  <a:pt x="60" y="226"/>
                  <a:pt x="57" y="224"/>
                </a:cubicBezTo>
                <a:cubicBezTo>
                  <a:pt x="52" y="221"/>
                  <a:pt x="47" y="218"/>
                  <a:pt x="42" y="216"/>
                </a:cubicBezTo>
                <a:cubicBezTo>
                  <a:pt x="33" y="212"/>
                  <a:pt x="25" y="208"/>
                  <a:pt x="16" y="203"/>
                </a:cubicBezTo>
                <a:cubicBezTo>
                  <a:pt x="19" y="204"/>
                  <a:pt x="21" y="205"/>
                  <a:pt x="23" y="206"/>
                </a:cubicBezTo>
                <a:cubicBezTo>
                  <a:pt x="28" y="209"/>
                  <a:pt x="34" y="211"/>
                  <a:pt x="39" y="214"/>
                </a:cubicBezTo>
                <a:cubicBezTo>
                  <a:pt x="48" y="218"/>
                  <a:pt x="57" y="224"/>
                  <a:pt x="66" y="227"/>
                </a:cubicBezTo>
                <a:cubicBezTo>
                  <a:pt x="66" y="228"/>
                  <a:pt x="67" y="229"/>
                  <a:pt x="67" y="230"/>
                </a:cubicBezTo>
                <a:close/>
                <a:moveTo>
                  <a:pt x="66" y="231"/>
                </a:moveTo>
                <a:cubicBezTo>
                  <a:pt x="65" y="230"/>
                  <a:pt x="62" y="229"/>
                  <a:pt x="60" y="228"/>
                </a:cubicBezTo>
                <a:cubicBezTo>
                  <a:pt x="58" y="227"/>
                  <a:pt x="56" y="225"/>
                  <a:pt x="53" y="224"/>
                </a:cubicBezTo>
                <a:cubicBezTo>
                  <a:pt x="49" y="222"/>
                  <a:pt x="44" y="219"/>
                  <a:pt x="39" y="217"/>
                </a:cubicBezTo>
                <a:cubicBezTo>
                  <a:pt x="30" y="212"/>
                  <a:pt x="20" y="208"/>
                  <a:pt x="11" y="203"/>
                </a:cubicBezTo>
                <a:cubicBezTo>
                  <a:pt x="10" y="202"/>
                  <a:pt x="10" y="202"/>
                  <a:pt x="9" y="202"/>
                </a:cubicBezTo>
                <a:cubicBezTo>
                  <a:pt x="9" y="202"/>
                  <a:pt x="8" y="202"/>
                  <a:pt x="8" y="201"/>
                </a:cubicBezTo>
                <a:cubicBezTo>
                  <a:pt x="8" y="201"/>
                  <a:pt x="8" y="201"/>
                  <a:pt x="8" y="201"/>
                </a:cubicBezTo>
                <a:cubicBezTo>
                  <a:pt x="8" y="199"/>
                  <a:pt x="8" y="197"/>
                  <a:pt x="8" y="195"/>
                </a:cubicBezTo>
                <a:cubicBezTo>
                  <a:pt x="8" y="193"/>
                  <a:pt x="8" y="192"/>
                  <a:pt x="8" y="191"/>
                </a:cubicBezTo>
                <a:cubicBezTo>
                  <a:pt x="18" y="197"/>
                  <a:pt x="27" y="201"/>
                  <a:pt x="37" y="206"/>
                </a:cubicBezTo>
                <a:cubicBezTo>
                  <a:pt x="47" y="211"/>
                  <a:pt x="56" y="217"/>
                  <a:pt x="65" y="222"/>
                </a:cubicBezTo>
                <a:cubicBezTo>
                  <a:pt x="58" y="217"/>
                  <a:pt x="47" y="212"/>
                  <a:pt x="38" y="208"/>
                </a:cubicBezTo>
                <a:cubicBezTo>
                  <a:pt x="28" y="203"/>
                  <a:pt x="19" y="198"/>
                  <a:pt x="9" y="194"/>
                </a:cubicBezTo>
                <a:cubicBezTo>
                  <a:pt x="9" y="194"/>
                  <a:pt x="8" y="194"/>
                  <a:pt x="9" y="194"/>
                </a:cubicBezTo>
                <a:cubicBezTo>
                  <a:pt x="18" y="200"/>
                  <a:pt x="29" y="205"/>
                  <a:pt x="39" y="210"/>
                </a:cubicBezTo>
                <a:cubicBezTo>
                  <a:pt x="48" y="214"/>
                  <a:pt x="56" y="220"/>
                  <a:pt x="64" y="225"/>
                </a:cubicBezTo>
                <a:cubicBezTo>
                  <a:pt x="64" y="225"/>
                  <a:pt x="66" y="226"/>
                  <a:pt x="66" y="226"/>
                </a:cubicBezTo>
                <a:cubicBezTo>
                  <a:pt x="66" y="226"/>
                  <a:pt x="66" y="226"/>
                  <a:pt x="66" y="226"/>
                </a:cubicBezTo>
                <a:cubicBezTo>
                  <a:pt x="65" y="226"/>
                  <a:pt x="63" y="225"/>
                  <a:pt x="62" y="224"/>
                </a:cubicBezTo>
                <a:cubicBezTo>
                  <a:pt x="59" y="223"/>
                  <a:pt x="57" y="222"/>
                  <a:pt x="54" y="220"/>
                </a:cubicBezTo>
                <a:cubicBezTo>
                  <a:pt x="49" y="218"/>
                  <a:pt x="45" y="215"/>
                  <a:pt x="40" y="213"/>
                </a:cubicBezTo>
                <a:cubicBezTo>
                  <a:pt x="29" y="209"/>
                  <a:pt x="19" y="203"/>
                  <a:pt x="8" y="199"/>
                </a:cubicBezTo>
                <a:cubicBezTo>
                  <a:pt x="8" y="198"/>
                  <a:pt x="8" y="199"/>
                  <a:pt x="8" y="199"/>
                </a:cubicBezTo>
                <a:cubicBezTo>
                  <a:pt x="18" y="205"/>
                  <a:pt x="28" y="210"/>
                  <a:pt x="38" y="215"/>
                </a:cubicBezTo>
                <a:cubicBezTo>
                  <a:pt x="44" y="218"/>
                  <a:pt x="49" y="220"/>
                  <a:pt x="54" y="223"/>
                </a:cubicBezTo>
                <a:cubicBezTo>
                  <a:pt x="58" y="226"/>
                  <a:pt x="63" y="228"/>
                  <a:pt x="66" y="231"/>
                </a:cubicBezTo>
                <a:close/>
                <a:moveTo>
                  <a:pt x="62" y="164"/>
                </a:moveTo>
                <a:cubicBezTo>
                  <a:pt x="60" y="163"/>
                  <a:pt x="59" y="163"/>
                  <a:pt x="59" y="162"/>
                </a:cubicBezTo>
                <a:cubicBezTo>
                  <a:pt x="59" y="162"/>
                  <a:pt x="60" y="162"/>
                  <a:pt x="62" y="163"/>
                </a:cubicBezTo>
                <a:cubicBezTo>
                  <a:pt x="62" y="163"/>
                  <a:pt x="62" y="164"/>
                  <a:pt x="62" y="164"/>
                </a:cubicBezTo>
                <a:close/>
                <a:moveTo>
                  <a:pt x="62" y="168"/>
                </a:moveTo>
                <a:cubicBezTo>
                  <a:pt x="59" y="166"/>
                  <a:pt x="56" y="164"/>
                  <a:pt x="54" y="162"/>
                </a:cubicBezTo>
                <a:cubicBezTo>
                  <a:pt x="56" y="164"/>
                  <a:pt x="59" y="165"/>
                  <a:pt x="62" y="166"/>
                </a:cubicBezTo>
                <a:cubicBezTo>
                  <a:pt x="62" y="167"/>
                  <a:pt x="62" y="168"/>
                  <a:pt x="62" y="168"/>
                </a:cubicBezTo>
                <a:close/>
                <a:moveTo>
                  <a:pt x="62" y="172"/>
                </a:moveTo>
                <a:cubicBezTo>
                  <a:pt x="58" y="169"/>
                  <a:pt x="53" y="166"/>
                  <a:pt x="49" y="163"/>
                </a:cubicBezTo>
                <a:cubicBezTo>
                  <a:pt x="52" y="165"/>
                  <a:pt x="57" y="168"/>
                  <a:pt x="62" y="170"/>
                </a:cubicBezTo>
                <a:cubicBezTo>
                  <a:pt x="62" y="171"/>
                  <a:pt x="62" y="172"/>
                  <a:pt x="62" y="172"/>
                </a:cubicBezTo>
                <a:close/>
                <a:moveTo>
                  <a:pt x="62" y="178"/>
                </a:moveTo>
                <a:cubicBezTo>
                  <a:pt x="56" y="173"/>
                  <a:pt x="49" y="167"/>
                  <a:pt x="42" y="164"/>
                </a:cubicBezTo>
                <a:cubicBezTo>
                  <a:pt x="49" y="167"/>
                  <a:pt x="55" y="172"/>
                  <a:pt x="62" y="174"/>
                </a:cubicBezTo>
                <a:cubicBezTo>
                  <a:pt x="62" y="175"/>
                  <a:pt x="62" y="177"/>
                  <a:pt x="62" y="178"/>
                </a:cubicBezTo>
                <a:close/>
                <a:moveTo>
                  <a:pt x="41" y="163"/>
                </a:moveTo>
                <a:cubicBezTo>
                  <a:pt x="45" y="166"/>
                  <a:pt x="49" y="169"/>
                  <a:pt x="53" y="171"/>
                </a:cubicBezTo>
                <a:cubicBezTo>
                  <a:pt x="48" y="168"/>
                  <a:pt x="43" y="165"/>
                  <a:pt x="38" y="163"/>
                </a:cubicBezTo>
                <a:cubicBezTo>
                  <a:pt x="39" y="163"/>
                  <a:pt x="39" y="163"/>
                  <a:pt x="40" y="163"/>
                </a:cubicBezTo>
                <a:cubicBezTo>
                  <a:pt x="40" y="163"/>
                  <a:pt x="40" y="163"/>
                  <a:pt x="41" y="163"/>
                </a:cubicBezTo>
                <a:close/>
                <a:moveTo>
                  <a:pt x="62" y="179"/>
                </a:moveTo>
                <a:cubicBezTo>
                  <a:pt x="63" y="180"/>
                  <a:pt x="63" y="180"/>
                  <a:pt x="63" y="181"/>
                </a:cubicBezTo>
                <a:cubicBezTo>
                  <a:pt x="59" y="178"/>
                  <a:pt x="55" y="175"/>
                  <a:pt x="50" y="173"/>
                </a:cubicBezTo>
                <a:cubicBezTo>
                  <a:pt x="46" y="170"/>
                  <a:pt x="41" y="167"/>
                  <a:pt x="37" y="164"/>
                </a:cubicBezTo>
                <a:cubicBezTo>
                  <a:pt x="39" y="165"/>
                  <a:pt x="42" y="166"/>
                  <a:pt x="44" y="167"/>
                </a:cubicBezTo>
                <a:cubicBezTo>
                  <a:pt x="47" y="168"/>
                  <a:pt x="49" y="170"/>
                  <a:pt x="51" y="171"/>
                </a:cubicBezTo>
                <a:cubicBezTo>
                  <a:pt x="55" y="174"/>
                  <a:pt x="58" y="176"/>
                  <a:pt x="61" y="178"/>
                </a:cubicBezTo>
                <a:cubicBezTo>
                  <a:pt x="62" y="179"/>
                  <a:pt x="62" y="179"/>
                  <a:pt x="62" y="179"/>
                </a:cubicBezTo>
                <a:cubicBezTo>
                  <a:pt x="62" y="179"/>
                  <a:pt x="62" y="179"/>
                  <a:pt x="62" y="179"/>
                </a:cubicBezTo>
                <a:close/>
                <a:moveTo>
                  <a:pt x="59" y="180"/>
                </a:moveTo>
                <a:cubicBezTo>
                  <a:pt x="54" y="177"/>
                  <a:pt x="50" y="174"/>
                  <a:pt x="45" y="171"/>
                </a:cubicBezTo>
                <a:cubicBezTo>
                  <a:pt x="41" y="169"/>
                  <a:pt x="36" y="167"/>
                  <a:pt x="32" y="164"/>
                </a:cubicBezTo>
                <a:cubicBezTo>
                  <a:pt x="33" y="164"/>
                  <a:pt x="34" y="163"/>
                  <a:pt x="36" y="163"/>
                </a:cubicBezTo>
                <a:cubicBezTo>
                  <a:pt x="40" y="167"/>
                  <a:pt x="45" y="170"/>
                  <a:pt x="50" y="173"/>
                </a:cubicBezTo>
                <a:cubicBezTo>
                  <a:pt x="53" y="175"/>
                  <a:pt x="56" y="177"/>
                  <a:pt x="59" y="179"/>
                </a:cubicBezTo>
                <a:cubicBezTo>
                  <a:pt x="59" y="179"/>
                  <a:pt x="59" y="179"/>
                  <a:pt x="59" y="180"/>
                </a:cubicBezTo>
                <a:close/>
                <a:moveTo>
                  <a:pt x="47" y="175"/>
                </a:moveTo>
                <a:cubicBezTo>
                  <a:pt x="50" y="178"/>
                  <a:pt x="54" y="180"/>
                  <a:pt x="57" y="182"/>
                </a:cubicBezTo>
                <a:cubicBezTo>
                  <a:pt x="58" y="182"/>
                  <a:pt x="62" y="185"/>
                  <a:pt x="63" y="186"/>
                </a:cubicBezTo>
                <a:cubicBezTo>
                  <a:pt x="63" y="186"/>
                  <a:pt x="63" y="186"/>
                  <a:pt x="63" y="186"/>
                </a:cubicBezTo>
                <a:cubicBezTo>
                  <a:pt x="63" y="186"/>
                  <a:pt x="63" y="186"/>
                  <a:pt x="62" y="185"/>
                </a:cubicBezTo>
                <a:cubicBezTo>
                  <a:pt x="56" y="182"/>
                  <a:pt x="50" y="178"/>
                  <a:pt x="43" y="174"/>
                </a:cubicBezTo>
                <a:cubicBezTo>
                  <a:pt x="40" y="172"/>
                  <a:pt x="36" y="171"/>
                  <a:pt x="33" y="169"/>
                </a:cubicBezTo>
                <a:cubicBezTo>
                  <a:pt x="30" y="167"/>
                  <a:pt x="28" y="166"/>
                  <a:pt x="26" y="165"/>
                </a:cubicBezTo>
                <a:cubicBezTo>
                  <a:pt x="27" y="164"/>
                  <a:pt x="29" y="164"/>
                  <a:pt x="30" y="164"/>
                </a:cubicBezTo>
                <a:cubicBezTo>
                  <a:pt x="36" y="168"/>
                  <a:pt x="42" y="171"/>
                  <a:pt x="47" y="175"/>
                </a:cubicBezTo>
                <a:close/>
                <a:moveTo>
                  <a:pt x="64" y="189"/>
                </a:moveTo>
                <a:cubicBezTo>
                  <a:pt x="51" y="181"/>
                  <a:pt x="38" y="173"/>
                  <a:pt x="26" y="166"/>
                </a:cubicBezTo>
                <a:cubicBezTo>
                  <a:pt x="33" y="170"/>
                  <a:pt x="39" y="172"/>
                  <a:pt x="46" y="176"/>
                </a:cubicBezTo>
                <a:cubicBezTo>
                  <a:pt x="51" y="180"/>
                  <a:pt x="57" y="184"/>
                  <a:pt x="63" y="187"/>
                </a:cubicBezTo>
                <a:cubicBezTo>
                  <a:pt x="63" y="188"/>
                  <a:pt x="63" y="188"/>
                  <a:pt x="64" y="189"/>
                </a:cubicBezTo>
                <a:close/>
                <a:moveTo>
                  <a:pt x="61" y="188"/>
                </a:moveTo>
                <a:cubicBezTo>
                  <a:pt x="53" y="184"/>
                  <a:pt x="47" y="180"/>
                  <a:pt x="40" y="176"/>
                </a:cubicBezTo>
                <a:cubicBezTo>
                  <a:pt x="33" y="173"/>
                  <a:pt x="26" y="171"/>
                  <a:pt x="20" y="166"/>
                </a:cubicBezTo>
                <a:cubicBezTo>
                  <a:pt x="22" y="166"/>
                  <a:pt x="23" y="165"/>
                  <a:pt x="25" y="165"/>
                </a:cubicBezTo>
                <a:cubicBezTo>
                  <a:pt x="25" y="165"/>
                  <a:pt x="25" y="165"/>
                  <a:pt x="25" y="165"/>
                </a:cubicBezTo>
                <a:cubicBezTo>
                  <a:pt x="32" y="170"/>
                  <a:pt x="40" y="174"/>
                  <a:pt x="47" y="179"/>
                </a:cubicBezTo>
                <a:cubicBezTo>
                  <a:pt x="50" y="181"/>
                  <a:pt x="54" y="183"/>
                  <a:pt x="57" y="186"/>
                </a:cubicBezTo>
                <a:cubicBezTo>
                  <a:pt x="59" y="187"/>
                  <a:pt x="61" y="188"/>
                  <a:pt x="63" y="190"/>
                </a:cubicBezTo>
                <a:cubicBezTo>
                  <a:pt x="64" y="190"/>
                  <a:pt x="61" y="188"/>
                  <a:pt x="61" y="188"/>
                </a:cubicBezTo>
                <a:close/>
                <a:moveTo>
                  <a:pt x="42" y="163"/>
                </a:moveTo>
                <a:cubicBezTo>
                  <a:pt x="43" y="163"/>
                  <a:pt x="45" y="162"/>
                  <a:pt x="46" y="162"/>
                </a:cubicBezTo>
                <a:cubicBezTo>
                  <a:pt x="49" y="164"/>
                  <a:pt x="51" y="166"/>
                  <a:pt x="53" y="167"/>
                </a:cubicBezTo>
                <a:cubicBezTo>
                  <a:pt x="56" y="169"/>
                  <a:pt x="59" y="172"/>
                  <a:pt x="62" y="174"/>
                </a:cubicBezTo>
                <a:cubicBezTo>
                  <a:pt x="62" y="174"/>
                  <a:pt x="62" y="174"/>
                  <a:pt x="62" y="174"/>
                </a:cubicBezTo>
                <a:cubicBezTo>
                  <a:pt x="55" y="171"/>
                  <a:pt x="49" y="166"/>
                  <a:pt x="42" y="163"/>
                </a:cubicBezTo>
                <a:close/>
                <a:moveTo>
                  <a:pt x="48" y="162"/>
                </a:moveTo>
                <a:cubicBezTo>
                  <a:pt x="48" y="162"/>
                  <a:pt x="48" y="162"/>
                  <a:pt x="48" y="162"/>
                </a:cubicBezTo>
                <a:cubicBezTo>
                  <a:pt x="49" y="162"/>
                  <a:pt x="50" y="162"/>
                  <a:pt x="52" y="161"/>
                </a:cubicBezTo>
                <a:cubicBezTo>
                  <a:pt x="52" y="161"/>
                  <a:pt x="52" y="161"/>
                  <a:pt x="52" y="161"/>
                </a:cubicBezTo>
                <a:cubicBezTo>
                  <a:pt x="54" y="163"/>
                  <a:pt x="56" y="165"/>
                  <a:pt x="58" y="166"/>
                </a:cubicBezTo>
                <a:cubicBezTo>
                  <a:pt x="57" y="166"/>
                  <a:pt x="64" y="171"/>
                  <a:pt x="60" y="169"/>
                </a:cubicBezTo>
                <a:cubicBezTo>
                  <a:pt x="60" y="168"/>
                  <a:pt x="59" y="168"/>
                  <a:pt x="58" y="167"/>
                </a:cubicBezTo>
                <a:cubicBezTo>
                  <a:pt x="54" y="166"/>
                  <a:pt x="51" y="163"/>
                  <a:pt x="48" y="162"/>
                </a:cubicBezTo>
                <a:close/>
                <a:moveTo>
                  <a:pt x="57" y="161"/>
                </a:moveTo>
                <a:cubicBezTo>
                  <a:pt x="57" y="161"/>
                  <a:pt x="57" y="161"/>
                  <a:pt x="57" y="161"/>
                </a:cubicBezTo>
                <a:cubicBezTo>
                  <a:pt x="58" y="162"/>
                  <a:pt x="59" y="163"/>
                  <a:pt x="60" y="164"/>
                </a:cubicBezTo>
                <a:cubicBezTo>
                  <a:pt x="60" y="164"/>
                  <a:pt x="61" y="165"/>
                  <a:pt x="62" y="165"/>
                </a:cubicBezTo>
                <a:cubicBezTo>
                  <a:pt x="62" y="165"/>
                  <a:pt x="62" y="165"/>
                  <a:pt x="62" y="165"/>
                </a:cubicBezTo>
                <a:cubicBezTo>
                  <a:pt x="61" y="165"/>
                  <a:pt x="61" y="165"/>
                  <a:pt x="60" y="164"/>
                </a:cubicBezTo>
                <a:cubicBezTo>
                  <a:pt x="58" y="163"/>
                  <a:pt x="55" y="162"/>
                  <a:pt x="53" y="161"/>
                </a:cubicBezTo>
                <a:cubicBezTo>
                  <a:pt x="54" y="161"/>
                  <a:pt x="56" y="161"/>
                  <a:pt x="57" y="161"/>
                </a:cubicBezTo>
                <a:close/>
                <a:moveTo>
                  <a:pt x="63" y="185"/>
                </a:moveTo>
                <a:cubicBezTo>
                  <a:pt x="59" y="182"/>
                  <a:pt x="54" y="179"/>
                  <a:pt x="49" y="176"/>
                </a:cubicBezTo>
                <a:cubicBezTo>
                  <a:pt x="46" y="174"/>
                  <a:pt x="43" y="172"/>
                  <a:pt x="40" y="170"/>
                </a:cubicBezTo>
                <a:cubicBezTo>
                  <a:pt x="39" y="169"/>
                  <a:pt x="37" y="168"/>
                  <a:pt x="36" y="167"/>
                </a:cubicBezTo>
                <a:cubicBezTo>
                  <a:pt x="36" y="167"/>
                  <a:pt x="36" y="167"/>
                  <a:pt x="36" y="167"/>
                </a:cubicBezTo>
                <a:cubicBezTo>
                  <a:pt x="40" y="169"/>
                  <a:pt x="44" y="171"/>
                  <a:pt x="48" y="173"/>
                </a:cubicBezTo>
                <a:cubicBezTo>
                  <a:pt x="53" y="176"/>
                  <a:pt x="58" y="180"/>
                  <a:pt x="63" y="183"/>
                </a:cubicBezTo>
                <a:cubicBezTo>
                  <a:pt x="63" y="183"/>
                  <a:pt x="63" y="184"/>
                  <a:pt x="63" y="185"/>
                </a:cubicBezTo>
                <a:close/>
                <a:moveTo>
                  <a:pt x="64" y="194"/>
                </a:moveTo>
                <a:cubicBezTo>
                  <a:pt x="57" y="189"/>
                  <a:pt x="49" y="186"/>
                  <a:pt x="41" y="182"/>
                </a:cubicBezTo>
                <a:cubicBezTo>
                  <a:pt x="33" y="178"/>
                  <a:pt x="24" y="173"/>
                  <a:pt x="15" y="169"/>
                </a:cubicBezTo>
                <a:cubicBezTo>
                  <a:pt x="15" y="169"/>
                  <a:pt x="14" y="169"/>
                  <a:pt x="15" y="170"/>
                </a:cubicBezTo>
                <a:cubicBezTo>
                  <a:pt x="24" y="174"/>
                  <a:pt x="32" y="179"/>
                  <a:pt x="41" y="183"/>
                </a:cubicBezTo>
                <a:cubicBezTo>
                  <a:pt x="49" y="187"/>
                  <a:pt x="57" y="190"/>
                  <a:pt x="64" y="195"/>
                </a:cubicBezTo>
                <a:cubicBezTo>
                  <a:pt x="64" y="196"/>
                  <a:pt x="64" y="197"/>
                  <a:pt x="64" y="198"/>
                </a:cubicBezTo>
                <a:cubicBezTo>
                  <a:pt x="56" y="193"/>
                  <a:pt x="47" y="188"/>
                  <a:pt x="38" y="185"/>
                </a:cubicBezTo>
                <a:cubicBezTo>
                  <a:pt x="29" y="181"/>
                  <a:pt x="20" y="176"/>
                  <a:pt x="11" y="171"/>
                </a:cubicBezTo>
                <a:cubicBezTo>
                  <a:pt x="12" y="171"/>
                  <a:pt x="12" y="171"/>
                  <a:pt x="12" y="170"/>
                </a:cubicBezTo>
                <a:cubicBezTo>
                  <a:pt x="29" y="179"/>
                  <a:pt x="47" y="187"/>
                  <a:pt x="64" y="196"/>
                </a:cubicBezTo>
                <a:cubicBezTo>
                  <a:pt x="64" y="196"/>
                  <a:pt x="64" y="196"/>
                  <a:pt x="64" y="195"/>
                </a:cubicBezTo>
                <a:cubicBezTo>
                  <a:pt x="47" y="186"/>
                  <a:pt x="30" y="179"/>
                  <a:pt x="13" y="170"/>
                </a:cubicBezTo>
                <a:cubicBezTo>
                  <a:pt x="14" y="169"/>
                  <a:pt x="16" y="168"/>
                  <a:pt x="17" y="167"/>
                </a:cubicBezTo>
                <a:cubicBezTo>
                  <a:pt x="19" y="168"/>
                  <a:pt x="20" y="169"/>
                  <a:pt x="22" y="170"/>
                </a:cubicBezTo>
                <a:cubicBezTo>
                  <a:pt x="24" y="172"/>
                  <a:pt x="26" y="172"/>
                  <a:pt x="28" y="173"/>
                </a:cubicBezTo>
                <a:cubicBezTo>
                  <a:pt x="32" y="175"/>
                  <a:pt x="35" y="177"/>
                  <a:pt x="39" y="180"/>
                </a:cubicBezTo>
                <a:cubicBezTo>
                  <a:pt x="47" y="184"/>
                  <a:pt x="55" y="188"/>
                  <a:pt x="63" y="193"/>
                </a:cubicBezTo>
                <a:cubicBezTo>
                  <a:pt x="64" y="193"/>
                  <a:pt x="64" y="192"/>
                  <a:pt x="64" y="192"/>
                </a:cubicBezTo>
                <a:cubicBezTo>
                  <a:pt x="55" y="188"/>
                  <a:pt x="47" y="184"/>
                  <a:pt x="39" y="179"/>
                </a:cubicBezTo>
                <a:cubicBezTo>
                  <a:pt x="35" y="177"/>
                  <a:pt x="31" y="174"/>
                  <a:pt x="27" y="172"/>
                </a:cubicBezTo>
                <a:cubicBezTo>
                  <a:pt x="24" y="171"/>
                  <a:pt x="21" y="169"/>
                  <a:pt x="18" y="167"/>
                </a:cubicBezTo>
                <a:cubicBezTo>
                  <a:pt x="19" y="167"/>
                  <a:pt x="19" y="167"/>
                  <a:pt x="19" y="166"/>
                </a:cubicBezTo>
                <a:cubicBezTo>
                  <a:pt x="19" y="167"/>
                  <a:pt x="20" y="167"/>
                  <a:pt x="20" y="167"/>
                </a:cubicBezTo>
                <a:cubicBezTo>
                  <a:pt x="26" y="172"/>
                  <a:pt x="35" y="175"/>
                  <a:pt x="42" y="179"/>
                </a:cubicBezTo>
                <a:cubicBezTo>
                  <a:pt x="49" y="183"/>
                  <a:pt x="56" y="187"/>
                  <a:pt x="64" y="190"/>
                </a:cubicBezTo>
                <a:cubicBezTo>
                  <a:pt x="64" y="192"/>
                  <a:pt x="64" y="193"/>
                  <a:pt x="64" y="194"/>
                </a:cubicBezTo>
                <a:close/>
                <a:moveTo>
                  <a:pt x="65" y="204"/>
                </a:moveTo>
                <a:cubicBezTo>
                  <a:pt x="57" y="198"/>
                  <a:pt x="48" y="194"/>
                  <a:pt x="39" y="190"/>
                </a:cubicBezTo>
                <a:cubicBezTo>
                  <a:pt x="31" y="186"/>
                  <a:pt x="21" y="182"/>
                  <a:pt x="13" y="176"/>
                </a:cubicBezTo>
                <a:cubicBezTo>
                  <a:pt x="8" y="172"/>
                  <a:pt x="14" y="177"/>
                  <a:pt x="16" y="177"/>
                </a:cubicBezTo>
                <a:cubicBezTo>
                  <a:pt x="18" y="178"/>
                  <a:pt x="20" y="179"/>
                  <a:pt x="22" y="180"/>
                </a:cubicBezTo>
                <a:cubicBezTo>
                  <a:pt x="27" y="183"/>
                  <a:pt x="32" y="185"/>
                  <a:pt x="37" y="188"/>
                </a:cubicBezTo>
                <a:cubicBezTo>
                  <a:pt x="42" y="190"/>
                  <a:pt x="47" y="192"/>
                  <a:pt x="52" y="194"/>
                </a:cubicBezTo>
                <a:cubicBezTo>
                  <a:pt x="56" y="196"/>
                  <a:pt x="60" y="199"/>
                  <a:pt x="65" y="201"/>
                </a:cubicBezTo>
                <a:cubicBezTo>
                  <a:pt x="65" y="202"/>
                  <a:pt x="65" y="203"/>
                  <a:pt x="65" y="204"/>
                </a:cubicBezTo>
                <a:close/>
                <a:moveTo>
                  <a:pt x="65" y="212"/>
                </a:moveTo>
                <a:cubicBezTo>
                  <a:pt x="55" y="205"/>
                  <a:pt x="44" y="199"/>
                  <a:pt x="33" y="194"/>
                </a:cubicBezTo>
                <a:cubicBezTo>
                  <a:pt x="34" y="194"/>
                  <a:pt x="36" y="195"/>
                  <a:pt x="37" y="196"/>
                </a:cubicBezTo>
                <a:cubicBezTo>
                  <a:pt x="47" y="200"/>
                  <a:pt x="56" y="206"/>
                  <a:pt x="65" y="210"/>
                </a:cubicBezTo>
                <a:cubicBezTo>
                  <a:pt x="65" y="210"/>
                  <a:pt x="65" y="211"/>
                  <a:pt x="65" y="212"/>
                </a:cubicBezTo>
                <a:close/>
                <a:moveTo>
                  <a:pt x="66" y="218"/>
                </a:moveTo>
                <a:cubicBezTo>
                  <a:pt x="49" y="205"/>
                  <a:pt x="29" y="197"/>
                  <a:pt x="10" y="188"/>
                </a:cubicBezTo>
                <a:cubicBezTo>
                  <a:pt x="21" y="193"/>
                  <a:pt x="32" y="197"/>
                  <a:pt x="43" y="202"/>
                </a:cubicBezTo>
                <a:cubicBezTo>
                  <a:pt x="48" y="204"/>
                  <a:pt x="52" y="207"/>
                  <a:pt x="57" y="209"/>
                </a:cubicBezTo>
                <a:cubicBezTo>
                  <a:pt x="60" y="211"/>
                  <a:pt x="62" y="212"/>
                  <a:pt x="66" y="213"/>
                </a:cubicBezTo>
                <a:cubicBezTo>
                  <a:pt x="66" y="215"/>
                  <a:pt x="66" y="216"/>
                  <a:pt x="66" y="218"/>
                </a:cubicBezTo>
                <a:close/>
                <a:moveTo>
                  <a:pt x="67" y="234"/>
                </a:moveTo>
                <a:cubicBezTo>
                  <a:pt x="63" y="231"/>
                  <a:pt x="59" y="230"/>
                  <a:pt x="55" y="227"/>
                </a:cubicBezTo>
                <a:cubicBezTo>
                  <a:pt x="50" y="224"/>
                  <a:pt x="45" y="221"/>
                  <a:pt x="40" y="219"/>
                </a:cubicBezTo>
                <a:cubicBezTo>
                  <a:pt x="34" y="216"/>
                  <a:pt x="29" y="213"/>
                  <a:pt x="24" y="210"/>
                </a:cubicBezTo>
                <a:cubicBezTo>
                  <a:pt x="22" y="210"/>
                  <a:pt x="21" y="209"/>
                  <a:pt x="19" y="208"/>
                </a:cubicBezTo>
                <a:cubicBezTo>
                  <a:pt x="27" y="212"/>
                  <a:pt x="34" y="215"/>
                  <a:pt x="42" y="219"/>
                </a:cubicBezTo>
                <a:cubicBezTo>
                  <a:pt x="47" y="221"/>
                  <a:pt x="52" y="224"/>
                  <a:pt x="57" y="227"/>
                </a:cubicBezTo>
                <a:cubicBezTo>
                  <a:pt x="60" y="229"/>
                  <a:pt x="63" y="231"/>
                  <a:pt x="67" y="232"/>
                </a:cubicBezTo>
                <a:cubicBezTo>
                  <a:pt x="67" y="232"/>
                  <a:pt x="67" y="233"/>
                  <a:pt x="67" y="234"/>
                </a:cubicBezTo>
                <a:close/>
                <a:moveTo>
                  <a:pt x="68" y="253"/>
                </a:moveTo>
                <a:cubicBezTo>
                  <a:pt x="64" y="251"/>
                  <a:pt x="59" y="249"/>
                  <a:pt x="55" y="247"/>
                </a:cubicBezTo>
                <a:cubicBezTo>
                  <a:pt x="50" y="244"/>
                  <a:pt x="45" y="242"/>
                  <a:pt x="39" y="239"/>
                </a:cubicBezTo>
                <a:cubicBezTo>
                  <a:pt x="32" y="236"/>
                  <a:pt x="25" y="234"/>
                  <a:pt x="18" y="231"/>
                </a:cubicBezTo>
                <a:cubicBezTo>
                  <a:pt x="24" y="233"/>
                  <a:pt x="29" y="234"/>
                  <a:pt x="35" y="236"/>
                </a:cubicBezTo>
                <a:cubicBezTo>
                  <a:pt x="46" y="240"/>
                  <a:pt x="57" y="245"/>
                  <a:pt x="68" y="250"/>
                </a:cubicBezTo>
                <a:cubicBezTo>
                  <a:pt x="68" y="251"/>
                  <a:pt x="68" y="252"/>
                  <a:pt x="68" y="253"/>
                </a:cubicBezTo>
                <a:close/>
                <a:moveTo>
                  <a:pt x="66" y="253"/>
                </a:moveTo>
                <a:cubicBezTo>
                  <a:pt x="70" y="255"/>
                  <a:pt x="64" y="252"/>
                  <a:pt x="63" y="252"/>
                </a:cubicBezTo>
                <a:cubicBezTo>
                  <a:pt x="64" y="252"/>
                  <a:pt x="65" y="253"/>
                  <a:pt x="66" y="253"/>
                </a:cubicBezTo>
                <a:close/>
                <a:moveTo>
                  <a:pt x="71" y="277"/>
                </a:moveTo>
                <a:cubicBezTo>
                  <a:pt x="67" y="275"/>
                  <a:pt x="64" y="274"/>
                  <a:pt x="60" y="272"/>
                </a:cubicBezTo>
                <a:cubicBezTo>
                  <a:pt x="56" y="271"/>
                  <a:pt x="51" y="269"/>
                  <a:pt x="46" y="267"/>
                </a:cubicBezTo>
                <a:cubicBezTo>
                  <a:pt x="49" y="267"/>
                  <a:pt x="51" y="268"/>
                  <a:pt x="54" y="269"/>
                </a:cubicBezTo>
                <a:cubicBezTo>
                  <a:pt x="59" y="272"/>
                  <a:pt x="65" y="274"/>
                  <a:pt x="70" y="275"/>
                </a:cubicBezTo>
                <a:cubicBezTo>
                  <a:pt x="70" y="276"/>
                  <a:pt x="70" y="276"/>
                  <a:pt x="71" y="277"/>
                </a:cubicBezTo>
                <a:close/>
                <a:moveTo>
                  <a:pt x="25" y="263"/>
                </a:moveTo>
                <a:cubicBezTo>
                  <a:pt x="28" y="264"/>
                  <a:pt x="32" y="265"/>
                  <a:pt x="35" y="267"/>
                </a:cubicBezTo>
                <a:cubicBezTo>
                  <a:pt x="41" y="269"/>
                  <a:pt x="48" y="271"/>
                  <a:pt x="54" y="273"/>
                </a:cubicBezTo>
                <a:cubicBezTo>
                  <a:pt x="60" y="275"/>
                  <a:pt x="65" y="277"/>
                  <a:pt x="71" y="278"/>
                </a:cubicBezTo>
                <a:cubicBezTo>
                  <a:pt x="71" y="279"/>
                  <a:pt x="71" y="280"/>
                  <a:pt x="71" y="281"/>
                </a:cubicBezTo>
                <a:cubicBezTo>
                  <a:pt x="57" y="273"/>
                  <a:pt x="40" y="269"/>
                  <a:pt x="25" y="263"/>
                </a:cubicBezTo>
                <a:close/>
                <a:moveTo>
                  <a:pt x="52" y="265"/>
                </a:moveTo>
                <a:cubicBezTo>
                  <a:pt x="58" y="267"/>
                  <a:pt x="64" y="270"/>
                  <a:pt x="70" y="272"/>
                </a:cubicBezTo>
                <a:cubicBezTo>
                  <a:pt x="70" y="273"/>
                  <a:pt x="70" y="274"/>
                  <a:pt x="70" y="274"/>
                </a:cubicBezTo>
                <a:cubicBezTo>
                  <a:pt x="66" y="271"/>
                  <a:pt x="61" y="270"/>
                  <a:pt x="56" y="267"/>
                </a:cubicBezTo>
                <a:cubicBezTo>
                  <a:pt x="55" y="266"/>
                  <a:pt x="53" y="266"/>
                  <a:pt x="52" y="265"/>
                </a:cubicBezTo>
                <a:close/>
                <a:moveTo>
                  <a:pt x="39" y="257"/>
                </a:moveTo>
                <a:cubicBezTo>
                  <a:pt x="33" y="255"/>
                  <a:pt x="26" y="252"/>
                  <a:pt x="20" y="249"/>
                </a:cubicBezTo>
                <a:cubicBezTo>
                  <a:pt x="15" y="247"/>
                  <a:pt x="10" y="245"/>
                  <a:pt x="5" y="243"/>
                </a:cubicBezTo>
                <a:cubicBezTo>
                  <a:pt x="15" y="246"/>
                  <a:pt x="27" y="251"/>
                  <a:pt x="38" y="255"/>
                </a:cubicBezTo>
                <a:cubicBezTo>
                  <a:pt x="44" y="257"/>
                  <a:pt x="50" y="259"/>
                  <a:pt x="56" y="262"/>
                </a:cubicBezTo>
                <a:cubicBezTo>
                  <a:pt x="61" y="264"/>
                  <a:pt x="65" y="267"/>
                  <a:pt x="69" y="268"/>
                </a:cubicBezTo>
                <a:cubicBezTo>
                  <a:pt x="70" y="269"/>
                  <a:pt x="70" y="270"/>
                  <a:pt x="70" y="271"/>
                </a:cubicBezTo>
                <a:cubicBezTo>
                  <a:pt x="60" y="266"/>
                  <a:pt x="50" y="261"/>
                  <a:pt x="39" y="257"/>
                </a:cubicBezTo>
                <a:close/>
                <a:moveTo>
                  <a:pt x="54" y="261"/>
                </a:moveTo>
                <a:cubicBezTo>
                  <a:pt x="55" y="261"/>
                  <a:pt x="56" y="261"/>
                  <a:pt x="56" y="262"/>
                </a:cubicBezTo>
                <a:cubicBezTo>
                  <a:pt x="59" y="263"/>
                  <a:pt x="62" y="264"/>
                  <a:pt x="65" y="265"/>
                </a:cubicBezTo>
                <a:cubicBezTo>
                  <a:pt x="66" y="265"/>
                  <a:pt x="68" y="267"/>
                  <a:pt x="69" y="267"/>
                </a:cubicBezTo>
                <a:cubicBezTo>
                  <a:pt x="67" y="266"/>
                  <a:pt x="65" y="266"/>
                  <a:pt x="63" y="265"/>
                </a:cubicBezTo>
                <a:cubicBezTo>
                  <a:pt x="60" y="263"/>
                  <a:pt x="57" y="262"/>
                  <a:pt x="54" y="261"/>
                </a:cubicBezTo>
                <a:close/>
                <a:moveTo>
                  <a:pt x="39" y="254"/>
                </a:moveTo>
                <a:cubicBezTo>
                  <a:pt x="32" y="251"/>
                  <a:pt x="25" y="249"/>
                  <a:pt x="18" y="245"/>
                </a:cubicBezTo>
                <a:cubicBezTo>
                  <a:pt x="17" y="245"/>
                  <a:pt x="16" y="244"/>
                  <a:pt x="15" y="244"/>
                </a:cubicBezTo>
                <a:cubicBezTo>
                  <a:pt x="15" y="244"/>
                  <a:pt x="16" y="244"/>
                  <a:pt x="17" y="244"/>
                </a:cubicBezTo>
                <a:cubicBezTo>
                  <a:pt x="23" y="246"/>
                  <a:pt x="29" y="248"/>
                  <a:pt x="35" y="250"/>
                </a:cubicBezTo>
                <a:cubicBezTo>
                  <a:pt x="41" y="252"/>
                  <a:pt x="47" y="254"/>
                  <a:pt x="53" y="256"/>
                </a:cubicBezTo>
                <a:cubicBezTo>
                  <a:pt x="58" y="258"/>
                  <a:pt x="63" y="262"/>
                  <a:pt x="69" y="263"/>
                </a:cubicBezTo>
                <a:cubicBezTo>
                  <a:pt x="69" y="264"/>
                  <a:pt x="69" y="265"/>
                  <a:pt x="69" y="266"/>
                </a:cubicBezTo>
                <a:cubicBezTo>
                  <a:pt x="66" y="264"/>
                  <a:pt x="62" y="263"/>
                  <a:pt x="58" y="262"/>
                </a:cubicBezTo>
                <a:cubicBezTo>
                  <a:pt x="52" y="259"/>
                  <a:pt x="46" y="256"/>
                  <a:pt x="39" y="254"/>
                </a:cubicBezTo>
                <a:close/>
                <a:moveTo>
                  <a:pt x="36" y="247"/>
                </a:moveTo>
                <a:cubicBezTo>
                  <a:pt x="31" y="245"/>
                  <a:pt x="25" y="243"/>
                  <a:pt x="19" y="241"/>
                </a:cubicBezTo>
                <a:cubicBezTo>
                  <a:pt x="25" y="243"/>
                  <a:pt x="30" y="245"/>
                  <a:pt x="36" y="247"/>
                </a:cubicBezTo>
                <a:cubicBezTo>
                  <a:pt x="42" y="249"/>
                  <a:pt x="48" y="250"/>
                  <a:pt x="54" y="253"/>
                </a:cubicBezTo>
                <a:cubicBezTo>
                  <a:pt x="59" y="255"/>
                  <a:pt x="63" y="257"/>
                  <a:pt x="68" y="259"/>
                </a:cubicBezTo>
                <a:cubicBezTo>
                  <a:pt x="69" y="260"/>
                  <a:pt x="69" y="261"/>
                  <a:pt x="69" y="262"/>
                </a:cubicBezTo>
                <a:cubicBezTo>
                  <a:pt x="58" y="257"/>
                  <a:pt x="48" y="251"/>
                  <a:pt x="36" y="247"/>
                </a:cubicBezTo>
                <a:close/>
                <a:moveTo>
                  <a:pt x="68" y="258"/>
                </a:moveTo>
                <a:cubicBezTo>
                  <a:pt x="60" y="252"/>
                  <a:pt x="50" y="249"/>
                  <a:pt x="41" y="246"/>
                </a:cubicBezTo>
                <a:cubicBezTo>
                  <a:pt x="31" y="242"/>
                  <a:pt x="21" y="238"/>
                  <a:pt x="11" y="233"/>
                </a:cubicBezTo>
                <a:cubicBezTo>
                  <a:pt x="11" y="233"/>
                  <a:pt x="11" y="233"/>
                  <a:pt x="12" y="234"/>
                </a:cubicBezTo>
                <a:cubicBezTo>
                  <a:pt x="15" y="235"/>
                  <a:pt x="17" y="236"/>
                  <a:pt x="20" y="237"/>
                </a:cubicBezTo>
                <a:cubicBezTo>
                  <a:pt x="26" y="239"/>
                  <a:pt x="31" y="241"/>
                  <a:pt x="37" y="243"/>
                </a:cubicBezTo>
                <a:cubicBezTo>
                  <a:pt x="48" y="246"/>
                  <a:pt x="58" y="251"/>
                  <a:pt x="68" y="254"/>
                </a:cubicBezTo>
                <a:cubicBezTo>
                  <a:pt x="68" y="255"/>
                  <a:pt x="68" y="257"/>
                  <a:pt x="68" y="258"/>
                </a:cubicBezTo>
                <a:close/>
                <a:moveTo>
                  <a:pt x="5" y="225"/>
                </a:moveTo>
                <a:cubicBezTo>
                  <a:pt x="5" y="224"/>
                  <a:pt x="5" y="222"/>
                  <a:pt x="5" y="221"/>
                </a:cubicBezTo>
                <a:cubicBezTo>
                  <a:pt x="6" y="221"/>
                  <a:pt x="7" y="222"/>
                  <a:pt x="7" y="222"/>
                </a:cubicBezTo>
                <a:cubicBezTo>
                  <a:pt x="7" y="222"/>
                  <a:pt x="8" y="222"/>
                  <a:pt x="8" y="222"/>
                </a:cubicBezTo>
                <a:cubicBezTo>
                  <a:pt x="18" y="227"/>
                  <a:pt x="29" y="231"/>
                  <a:pt x="39" y="236"/>
                </a:cubicBezTo>
                <a:cubicBezTo>
                  <a:pt x="44" y="238"/>
                  <a:pt x="48" y="240"/>
                  <a:pt x="53" y="242"/>
                </a:cubicBezTo>
                <a:cubicBezTo>
                  <a:pt x="57" y="244"/>
                  <a:pt x="63" y="246"/>
                  <a:pt x="67" y="249"/>
                </a:cubicBezTo>
                <a:cubicBezTo>
                  <a:pt x="69" y="250"/>
                  <a:pt x="64" y="247"/>
                  <a:pt x="64" y="247"/>
                </a:cubicBezTo>
                <a:cubicBezTo>
                  <a:pt x="63" y="247"/>
                  <a:pt x="62" y="246"/>
                  <a:pt x="61" y="246"/>
                </a:cubicBezTo>
                <a:cubicBezTo>
                  <a:pt x="58" y="245"/>
                  <a:pt x="55" y="243"/>
                  <a:pt x="52" y="242"/>
                </a:cubicBezTo>
                <a:cubicBezTo>
                  <a:pt x="47" y="240"/>
                  <a:pt x="42" y="238"/>
                  <a:pt x="37" y="236"/>
                </a:cubicBezTo>
                <a:cubicBezTo>
                  <a:pt x="31" y="234"/>
                  <a:pt x="25" y="232"/>
                  <a:pt x="20" y="230"/>
                </a:cubicBezTo>
                <a:cubicBezTo>
                  <a:pt x="15" y="229"/>
                  <a:pt x="10" y="226"/>
                  <a:pt x="5" y="225"/>
                </a:cubicBezTo>
                <a:close/>
                <a:moveTo>
                  <a:pt x="7" y="210"/>
                </a:moveTo>
                <a:cubicBezTo>
                  <a:pt x="7" y="208"/>
                  <a:pt x="7" y="207"/>
                  <a:pt x="7" y="205"/>
                </a:cubicBezTo>
                <a:cubicBezTo>
                  <a:pt x="7" y="205"/>
                  <a:pt x="7" y="205"/>
                  <a:pt x="7" y="205"/>
                </a:cubicBezTo>
                <a:cubicBezTo>
                  <a:pt x="10" y="208"/>
                  <a:pt x="15" y="211"/>
                  <a:pt x="19" y="213"/>
                </a:cubicBezTo>
                <a:cubicBezTo>
                  <a:pt x="24" y="216"/>
                  <a:pt x="29" y="219"/>
                  <a:pt x="35" y="222"/>
                </a:cubicBezTo>
                <a:cubicBezTo>
                  <a:pt x="40" y="224"/>
                  <a:pt x="45" y="228"/>
                  <a:pt x="51" y="231"/>
                </a:cubicBezTo>
                <a:cubicBezTo>
                  <a:pt x="52" y="231"/>
                  <a:pt x="53" y="232"/>
                  <a:pt x="54" y="232"/>
                </a:cubicBezTo>
                <a:cubicBezTo>
                  <a:pt x="49" y="230"/>
                  <a:pt x="43" y="227"/>
                  <a:pt x="37" y="225"/>
                </a:cubicBezTo>
                <a:cubicBezTo>
                  <a:pt x="32" y="222"/>
                  <a:pt x="26" y="220"/>
                  <a:pt x="20" y="217"/>
                </a:cubicBezTo>
                <a:cubicBezTo>
                  <a:pt x="16" y="214"/>
                  <a:pt x="11" y="212"/>
                  <a:pt x="7" y="210"/>
                </a:cubicBezTo>
                <a:cubicBezTo>
                  <a:pt x="7" y="210"/>
                  <a:pt x="7" y="210"/>
                  <a:pt x="7" y="210"/>
                </a:cubicBezTo>
                <a:close/>
                <a:moveTo>
                  <a:pt x="41" y="160"/>
                </a:moveTo>
                <a:cubicBezTo>
                  <a:pt x="44" y="159"/>
                  <a:pt x="47" y="159"/>
                  <a:pt x="50" y="158"/>
                </a:cubicBezTo>
                <a:cubicBezTo>
                  <a:pt x="50" y="158"/>
                  <a:pt x="50" y="158"/>
                  <a:pt x="51" y="158"/>
                </a:cubicBezTo>
                <a:cubicBezTo>
                  <a:pt x="51" y="158"/>
                  <a:pt x="51" y="158"/>
                  <a:pt x="51" y="158"/>
                </a:cubicBezTo>
                <a:cubicBezTo>
                  <a:pt x="51" y="158"/>
                  <a:pt x="51" y="159"/>
                  <a:pt x="51" y="159"/>
                </a:cubicBezTo>
                <a:cubicBezTo>
                  <a:pt x="49" y="159"/>
                  <a:pt x="46" y="159"/>
                  <a:pt x="44" y="160"/>
                </a:cubicBezTo>
                <a:cubicBezTo>
                  <a:pt x="43" y="160"/>
                  <a:pt x="42" y="160"/>
                  <a:pt x="41" y="160"/>
                </a:cubicBezTo>
                <a:close/>
                <a:moveTo>
                  <a:pt x="54" y="158"/>
                </a:moveTo>
                <a:cubicBezTo>
                  <a:pt x="54" y="158"/>
                  <a:pt x="54" y="157"/>
                  <a:pt x="54" y="157"/>
                </a:cubicBezTo>
                <a:cubicBezTo>
                  <a:pt x="55" y="157"/>
                  <a:pt x="57" y="157"/>
                  <a:pt x="58" y="156"/>
                </a:cubicBezTo>
                <a:cubicBezTo>
                  <a:pt x="58" y="157"/>
                  <a:pt x="58" y="157"/>
                  <a:pt x="58" y="158"/>
                </a:cubicBezTo>
                <a:cubicBezTo>
                  <a:pt x="57" y="158"/>
                  <a:pt x="55" y="158"/>
                  <a:pt x="54" y="158"/>
                </a:cubicBezTo>
                <a:cubicBezTo>
                  <a:pt x="54" y="158"/>
                  <a:pt x="54" y="158"/>
                  <a:pt x="54" y="158"/>
                </a:cubicBezTo>
                <a:close/>
                <a:moveTo>
                  <a:pt x="61" y="156"/>
                </a:moveTo>
                <a:cubicBezTo>
                  <a:pt x="62" y="156"/>
                  <a:pt x="63" y="156"/>
                  <a:pt x="64" y="156"/>
                </a:cubicBezTo>
                <a:cubicBezTo>
                  <a:pt x="64" y="156"/>
                  <a:pt x="64" y="157"/>
                  <a:pt x="64" y="157"/>
                </a:cubicBezTo>
                <a:cubicBezTo>
                  <a:pt x="64" y="157"/>
                  <a:pt x="64" y="157"/>
                  <a:pt x="64" y="157"/>
                </a:cubicBezTo>
                <a:cubicBezTo>
                  <a:pt x="63" y="158"/>
                  <a:pt x="62" y="158"/>
                  <a:pt x="61" y="158"/>
                </a:cubicBezTo>
                <a:cubicBezTo>
                  <a:pt x="61" y="157"/>
                  <a:pt x="61" y="157"/>
                  <a:pt x="61" y="157"/>
                </a:cubicBezTo>
                <a:cubicBezTo>
                  <a:pt x="61" y="157"/>
                  <a:pt x="61" y="156"/>
                  <a:pt x="61" y="156"/>
                </a:cubicBezTo>
                <a:close/>
                <a:moveTo>
                  <a:pt x="67" y="156"/>
                </a:moveTo>
                <a:cubicBezTo>
                  <a:pt x="68" y="155"/>
                  <a:pt x="69" y="155"/>
                  <a:pt x="70" y="155"/>
                </a:cubicBezTo>
                <a:cubicBezTo>
                  <a:pt x="70" y="156"/>
                  <a:pt x="70" y="157"/>
                  <a:pt x="70" y="157"/>
                </a:cubicBezTo>
                <a:cubicBezTo>
                  <a:pt x="69" y="157"/>
                  <a:pt x="68" y="157"/>
                  <a:pt x="68" y="157"/>
                </a:cubicBezTo>
                <a:cubicBezTo>
                  <a:pt x="67" y="157"/>
                  <a:pt x="67" y="157"/>
                  <a:pt x="67" y="157"/>
                </a:cubicBezTo>
                <a:cubicBezTo>
                  <a:pt x="67" y="157"/>
                  <a:pt x="67" y="156"/>
                  <a:pt x="67" y="156"/>
                </a:cubicBezTo>
                <a:close/>
                <a:moveTo>
                  <a:pt x="72" y="155"/>
                </a:moveTo>
                <a:cubicBezTo>
                  <a:pt x="73" y="155"/>
                  <a:pt x="74" y="155"/>
                  <a:pt x="75" y="155"/>
                </a:cubicBezTo>
                <a:cubicBezTo>
                  <a:pt x="75" y="156"/>
                  <a:pt x="75" y="157"/>
                  <a:pt x="75" y="158"/>
                </a:cubicBezTo>
                <a:cubicBezTo>
                  <a:pt x="74" y="158"/>
                  <a:pt x="73" y="157"/>
                  <a:pt x="72" y="157"/>
                </a:cubicBezTo>
                <a:cubicBezTo>
                  <a:pt x="72" y="157"/>
                  <a:pt x="72" y="156"/>
                  <a:pt x="72" y="155"/>
                </a:cubicBezTo>
                <a:close/>
                <a:moveTo>
                  <a:pt x="79" y="156"/>
                </a:moveTo>
                <a:cubicBezTo>
                  <a:pt x="79" y="156"/>
                  <a:pt x="79" y="157"/>
                  <a:pt x="80" y="158"/>
                </a:cubicBezTo>
                <a:cubicBezTo>
                  <a:pt x="79" y="158"/>
                  <a:pt x="78" y="158"/>
                  <a:pt x="78" y="158"/>
                </a:cubicBezTo>
                <a:cubicBezTo>
                  <a:pt x="78" y="157"/>
                  <a:pt x="78" y="156"/>
                  <a:pt x="78" y="156"/>
                </a:cubicBezTo>
                <a:cubicBezTo>
                  <a:pt x="79" y="156"/>
                  <a:pt x="79" y="156"/>
                  <a:pt x="79" y="156"/>
                </a:cubicBezTo>
                <a:close/>
                <a:moveTo>
                  <a:pt x="82" y="156"/>
                </a:moveTo>
                <a:cubicBezTo>
                  <a:pt x="83" y="156"/>
                  <a:pt x="85" y="156"/>
                  <a:pt x="86" y="156"/>
                </a:cubicBezTo>
                <a:cubicBezTo>
                  <a:pt x="86" y="157"/>
                  <a:pt x="86" y="158"/>
                  <a:pt x="86" y="159"/>
                </a:cubicBezTo>
                <a:cubicBezTo>
                  <a:pt x="85" y="158"/>
                  <a:pt x="84" y="158"/>
                  <a:pt x="82" y="158"/>
                </a:cubicBezTo>
                <a:cubicBezTo>
                  <a:pt x="82" y="157"/>
                  <a:pt x="82" y="157"/>
                  <a:pt x="82" y="156"/>
                </a:cubicBezTo>
                <a:close/>
                <a:moveTo>
                  <a:pt x="89" y="157"/>
                </a:moveTo>
                <a:cubicBezTo>
                  <a:pt x="90" y="157"/>
                  <a:pt x="91" y="157"/>
                  <a:pt x="92" y="157"/>
                </a:cubicBezTo>
                <a:cubicBezTo>
                  <a:pt x="92" y="157"/>
                  <a:pt x="92" y="157"/>
                  <a:pt x="92" y="157"/>
                </a:cubicBezTo>
                <a:cubicBezTo>
                  <a:pt x="92" y="158"/>
                  <a:pt x="92" y="159"/>
                  <a:pt x="92" y="159"/>
                </a:cubicBezTo>
                <a:cubicBezTo>
                  <a:pt x="91" y="159"/>
                  <a:pt x="90" y="159"/>
                  <a:pt x="89" y="159"/>
                </a:cubicBezTo>
                <a:cubicBezTo>
                  <a:pt x="89" y="159"/>
                  <a:pt x="89" y="159"/>
                  <a:pt x="89" y="159"/>
                </a:cubicBezTo>
                <a:cubicBezTo>
                  <a:pt x="89" y="158"/>
                  <a:pt x="89" y="157"/>
                  <a:pt x="89" y="157"/>
                </a:cubicBezTo>
                <a:close/>
                <a:moveTo>
                  <a:pt x="104" y="313"/>
                </a:moveTo>
                <a:cubicBezTo>
                  <a:pt x="104" y="313"/>
                  <a:pt x="104" y="312"/>
                  <a:pt x="104" y="311"/>
                </a:cubicBezTo>
                <a:cubicBezTo>
                  <a:pt x="104" y="312"/>
                  <a:pt x="105" y="312"/>
                  <a:pt x="105" y="313"/>
                </a:cubicBezTo>
                <a:cubicBezTo>
                  <a:pt x="110" y="316"/>
                  <a:pt x="106" y="314"/>
                  <a:pt x="104" y="313"/>
                </a:cubicBezTo>
                <a:close/>
                <a:moveTo>
                  <a:pt x="111" y="309"/>
                </a:moveTo>
                <a:cubicBezTo>
                  <a:pt x="108" y="308"/>
                  <a:pt x="105" y="306"/>
                  <a:pt x="103" y="305"/>
                </a:cubicBezTo>
                <a:cubicBezTo>
                  <a:pt x="103" y="304"/>
                  <a:pt x="103" y="303"/>
                  <a:pt x="102" y="302"/>
                </a:cubicBezTo>
                <a:cubicBezTo>
                  <a:pt x="107" y="307"/>
                  <a:pt x="114" y="310"/>
                  <a:pt x="119" y="315"/>
                </a:cubicBezTo>
                <a:cubicBezTo>
                  <a:pt x="117" y="314"/>
                  <a:pt x="115" y="313"/>
                  <a:pt x="114" y="312"/>
                </a:cubicBezTo>
                <a:cubicBezTo>
                  <a:pt x="114" y="312"/>
                  <a:pt x="111" y="309"/>
                  <a:pt x="111" y="309"/>
                </a:cubicBezTo>
                <a:close/>
                <a:moveTo>
                  <a:pt x="111" y="313"/>
                </a:moveTo>
                <a:cubicBezTo>
                  <a:pt x="113" y="315"/>
                  <a:pt x="109" y="312"/>
                  <a:pt x="109" y="312"/>
                </a:cubicBezTo>
                <a:cubicBezTo>
                  <a:pt x="108" y="312"/>
                  <a:pt x="107" y="311"/>
                  <a:pt x="106" y="311"/>
                </a:cubicBezTo>
                <a:cubicBezTo>
                  <a:pt x="105" y="310"/>
                  <a:pt x="104" y="309"/>
                  <a:pt x="103" y="309"/>
                </a:cubicBezTo>
                <a:cubicBezTo>
                  <a:pt x="103" y="308"/>
                  <a:pt x="103" y="307"/>
                  <a:pt x="103" y="306"/>
                </a:cubicBezTo>
                <a:cubicBezTo>
                  <a:pt x="106" y="308"/>
                  <a:pt x="109" y="310"/>
                  <a:pt x="111" y="313"/>
                </a:cubicBezTo>
                <a:close/>
                <a:moveTo>
                  <a:pt x="102" y="297"/>
                </a:moveTo>
                <a:cubicBezTo>
                  <a:pt x="108" y="304"/>
                  <a:pt x="117" y="308"/>
                  <a:pt x="124" y="314"/>
                </a:cubicBezTo>
                <a:cubicBezTo>
                  <a:pt x="124" y="315"/>
                  <a:pt x="125" y="315"/>
                  <a:pt x="125" y="315"/>
                </a:cubicBezTo>
                <a:cubicBezTo>
                  <a:pt x="125" y="315"/>
                  <a:pt x="125" y="315"/>
                  <a:pt x="125" y="315"/>
                </a:cubicBezTo>
                <a:cubicBezTo>
                  <a:pt x="124" y="315"/>
                  <a:pt x="122" y="313"/>
                  <a:pt x="121" y="313"/>
                </a:cubicBezTo>
                <a:cubicBezTo>
                  <a:pt x="119" y="311"/>
                  <a:pt x="117" y="310"/>
                  <a:pt x="115" y="308"/>
                </a:cubicBezTo>
                <a:cubicBezTo>
                  <a:pt x="111" y="305"/>
                  <a:pt x="106" y="303"/>
                  <a:pt x="102" y="301"/>
                </a:cubicBezTo>
                <a:cubicBezTo>
                  <a:pt x="102" y="301"/>
                  <a:pt x="102" y="301"/>
                  <a:pt x="102" y="301"/>
                </a:cubicBezTo>
                <a:cubicBezTo>
                  <a:pt x="102" y="299"/>
                  <a:pt x="102" y="298"/>
                  <a:pt x="102" y="297"/>
                </a:cubicBezTo>
                <a:close/>
                <a:moveTo>
                  <a:pt x="101" y="293"/>
                </a:moveTo>
                <a:cubicBezTo>
                  <a:pt x="101" y="293"/>
                  <a:pt x="101" y="293"/>
                  <a:pt x="101" y="293"/>
                </a:cubicBezTo>
                <a:cubicBezTo>
                  <a:pt x="109" y="301"/>
                  <a:pt x="119" y="305"/>
                  <a:pt x="127" y="312"/>
                </a:cubicBezTo>
                <a:cubicBezTo>
                  <a:pt x="126" y="311"/>
                  <a:pt x="125" y="310"/>
                  <a:pt x="124" y="310"/>
                </a:cubicBezTo>
                <a:cubicBezTo>
                  <a:pt x="121" y="308"/>
                  <a:pt x="119" y="307"/>
                  <a:pt x="116" y="305"/>
                </a:cubicBezTo>
                <a:cubicBezTo>
                  <a:pt x="111" y="302"/>
                  <a:pt x="106" y="299"/>
                  <a:pt x="102" y="296"/>
                </a:cubicBezTo>
                <a:cubicBezTo>
                  <a:pt x="101" y="295"/>
                  <a:pt x="101" y="294"/>
                  <a:pt x="101" y="293"/>
                </a:cubicBezTo>
                <a:close/>
                <a:moveTo>
                  <a:pt x="101" y="289"/>
                </a:moveTo>
                <a:cubicBezTo>
                  <a:pt x="104" y="293"/>
                  <a:pt x="109" y="295"/>
                  <a:pt x="113" y="298"/>
                </a:cubicBezTo>
                <a:cubicBezTo>
                  <a:pt x="120" y="302"/>
                  <a:pt x="127" y="307"/>
                  <a:pt x="134" y="312"/>
                </a:cubicBezTo>
                <a:cubicBezTo>
                  <a:pt x="137" y="315"/>
                  <a:pt x="134" y="313"/>
                  <a:pt x="133" y="312"/>
                </a:cubicBezTo>
                <a:cubicBezTo>
                  <a:pt x="131" y="311"/>
                  <a:pt x="130" y="310"/>
                  <a:pt x="129" y="309"/>
                </a:cubicBezTo>
                <a:cubicBezTo>
                  <a:pt x="127" y="307"/>
                  <a:pt x="124" y="306"/>
                  <a:pt x="121" y="304"/>
                </a:cubicBezTo>
                <a:cubicBezTo>
                  <a:pt x="114" y="300"/>
                  <a:pt x="108" y="296"/>
                  <a:pt x="102" y="292"/>
                </a:cubicBezTo>
                <a:cubicBezTo>
                  <a:pt x="101" y="292"/>
                  <a:pt x="101" y="292"/>
                  <a:pt x="101" y="293"/>
                </a:cubicBezTo>
                <a:cubicBezTo>
                  <a:pt x="101" y="291"/>
                  <a:pt x="101" y="290"/>
                  <a:pt x="101" y="289"/>
                </a:cubicBezTo>
                <a:close/>
                <a:moveTo>
                  <a:pt x="104" y="291"/>
                </a:moveTo>
                <a:cubicBezTo>
                  <a:pt x="105" y="292"/>
                  <a:pt x="103" y="290"/>
                  <a:pt x="102" y="290"/>
                </a:cubicBezTo>
                <a:cubicBezTo>
                  <a:pt x="103" y="290"/>
                  <a:pt x="104" y="291"/>
                  <a:pt x="105" y="292"/>
                </a:cubicBezTo>
                <a:cubicBezTo>
                  <a:pt x="105" y="292"/>
                  <a:pt x="104" y="291"/>
                  <a:pt x="104" y="291"/>
                </a:cubicBezTo>
                <a:close/>
                <a:moveTo>
                  <a:pt x="100" y="284"/>
                </a:moveTo>
                <a:cubicBezTo>
                  <a:pt x="105" y="289"/>
                  <a:pt x="111" y="292"/>
                  <a:pt x="117" y="296"/>
                </a:cubicBezTo>
                <a:cubicBezTo>
                  <a:pt x="122" y="299"/>
                  <a:pt x="127" y="303"/>
                  <a:pt x="132" y="307"/>
                </a:cubicBezTo>
                <a:cubicBezTo>
                  <a:pt x="132" y="307"/>
                  <a:pt x="131" y="307"/>
                  <a:pt x="131" y="306"/>
                </a:cubicBezTo>
                <a:cubicBezTo>
                  <a:pt x="128" y="304"/>
                  <a:pt x="124" y="302"/>
                  <a:pt x="121" y="300"/>
                </a:cubicBezTo>
                <a:cubicBezTo>
                  <a:pt x="114" y="296"/>
                  <a:pt x="107" y="292"/>
                  <a:pt x="100" y="288"/>
                </a:cubicBezTo>
                <a:cubicBezTo>
                  <a:pt x="100" y="287"/>
                  <a:pt x="100" y="286"/>
                  <a:pt x="100" y="284"/>
                </a:cubicBezTo>
                <a:close/>
                <a:moveTo>
                  <a:pt x="100" y="279"/>
                </a:moveTo>
                <a:cubicBezTo>
                  <a:pt x="105" y="285"/>
                  <a:pt x="113" y="290"/>
                  <a:pt x="120" y="294"/>
                </a:cubicBezTo>
                <a:cubicBezTo>
                  <a:pt x="125" y="298"/>
                  <a:pt x="130" y="301"/>
                  <a:pt x="135" y="305"/>
                </a:cubicBezTo>
                <a:cubicBezTo>
                  <a:pt x="135" y="306"/>
                  <a:pt x="136" y="306"/>
                  <a:pt x="137" y="307"/>
                </a:cubicBezTo>
                <a:cubicBezTo>
                  <a:pt x="132" y="303"/>
                  <a:pt x="127" y="300"/>
                  <a:pt x="122" y="296"/>
                </a:cubicBezTo>
                <a:cubicBezTo>
                  <a:pt x="114" y="292"/>
                  <a:pt x="107" y="288"/>
                  <a:pt x="100" y="283"/>
                </a:cubicBezTo>
                <a:cubicBezTo>
                  <a:pt x="100" y="282"/>
                  <a:pt x="100" y="281"/>
                  <a:pt x="100" y="279"/>
                </a:cubicBezTo>
                <a:close/>
                <a:moveTo>
                  <a:pt x="99" y="275"/>
                </a:moveTo>
                <a:cubicBezTo>
                  <a:pt x="107" y="282"/>
                  <a:pt x="116" y="287"/>
                  <a:pt x="124" y="293"/>
                </a:cubicBezTo>
                <a:cubicBezTo>
                  <a:pt x="129" y="296"/>
                  <a:pt x="134" y="300"/>
                  <a:pt x="139" y="303"/>
                </a:cubicBezTo>
                <a:cubicBezTo>
                  <a:pt x="140" y="304"/>
                  <a:pt x="140" y="305"/>
                  <a:pt x="141" y="305"/>
                </a:cubicBezTo>
                <a:cubicBezTo>
                  <a:pt x="136" y="302"/>
                  <a:pt x="130" y="298"/>
                  <a:pt x="124" y="295"/>
                </a:cubicBezTo>
                <a:cubicBezTo>
                  <a:pt x="116" y="289"/>
                  <a:pt x="107" y="285"/>
                  <a:pt x="99" y="278"/>
                </a:cubicBezTo>
                <a:cubicBezTo>
                  <a:pt x="99" y="278"/>
                  <a:pt x="99" y="277"/>
                  <a:pt x="99" y="277"/>
                </a:cubicBezTo>
                <a:cubicBezTo>
                  <a:pt x="99" y="276"/>
                  <a:pt x="99" y="276"/>
                  <a:pt x="99" y="275"/>
                </a:cubicBezTo>
                <a:close/>
                <a:moveTo>
                  <a:pt x="99" y="270"/>
                </a:moveTo>
                <a:cubicBezTo>
                  <a:pt x="102" y="274"/>
                  <a:pt x="106" y="276"/>
                  <a:pt x="110" y="279"/>
                </a:cubicBezTo>
                <a:cubicBezTo>
                  <a:pt x="114" y="282"/>
                  <a:pt x="119" y="285"/>
                  <a:pt x="123" y="288"/>
                </a:cubicBezTo>
                <a:cubicBezTo>
                  <a:pt x="129" y="292"/>
                  <a:pt x="135" y="296"/>
                  <a:pt x="140" y="300"/>
                </a:cubicBezTo>
                <a:cubicBezTo>
                  <a:pt x="137" y="298"/>
                  <a:pt x="134" y="296"/>
                  <a:pt x="131" y="294"/>
                </a:cubicBezTo>
                <a:cubicBezTo>
                  <a:pt x="120" y="288"/>
                  <a:pt x="109" y="282"/>
                  <a:pt x="99" y="274"/>
                </a:cubicBezTo>
                <a:cubicBezTo>
                  <a:pt x="99" y="273"/>
                  <a:pt x="99" y="271"/>
                  <a:pt x="99" y="270"/>
                </a:cubicBezTo>
                <a:close/>
                <a:moveTo>
                  <a:pt x="99" y="264"/>
                </a:moveTo>
                <a:cubicBezTo>
                  <a:pt x="104" y="272"/>
                  <a:pt x="114" y="277"/>
                  <a:pt x="122" y="282"/>
                </a:cubicBezTo>
                <a:cubicBezTo>
                  <a:pt x="127" y="286"/>
                  <a:pt x="133" y="289"/>
                  <a:pt x="138" y="293"/>
                </a:cubicBezTo>
                <a:cubicBezTo>
                  <a:pt x="142" y="295"/>
                  <a:pt x="145" y="298"/>
                  <a:pt x="148" y="300"/>
                </a:cubicBezTo>
                <a:cubicBezTo>
                  <a:pt x="143" y="297"/>
                  <a:pt x="137" y="294"/>
                  <a:pt x="132" y="290"/>
                </a:cubicBezTo>
                <a:cubicBezTo>
                  <a:pt x="121" y="284"/>
                  <a:pt x="108" y="278"/>
                  <a:pt x="99" y="269"/>
                </a:cubicBezTo>
                <a:cubicBezTo>
                  <a:pt x="99" y="267"/>
                  <a:pt x="99" y="265"/>
                  <a:pt x="99" y="264"/>
                </a:cubicBezTo>
                <a:close/>
                <a:moveTo>
                  <a:pt x="98" y="257"/>
                </a:moveTo>
                <a:cubicBezTo>
                  <a:pt x="100" y="261"/>
                  <a:pt x="106" y="264"/>
                  <a:pt x="109" y="266"/>
                </a:cubicBezTo>
                <a:cubicBezTo>
                  <a:pt x="116" y="271"/>
                  <a:pt x="122" y="276"/>
                  <a:pt x="129" y="281"/>
                </a:cubicBezTo>
                <a:cubicBezTo>
                  <a:pt x="136" y="286"/>
                  <a:pt x="143" y="290"/>
                  <a:pt x="151" y="295"/>
                </a:cubicBezTo>
                <a:cubicBezTo>
                  <a:pt x="156" y="299"/>
                  <a:pt x="160" y="303"/>
                  <a:pt x="166" y="305"/>
                </a:cubicBezTo>
                <a:cubicBezTo>
                  <a:pt x="166" y="305"/>
                  <a:pt x="166" y="306"/>
                  <a:pt x="166" y="306"/>
                </a:cubicBezTo>
                <a:cubicBezTo>
                  <a:pt x="165" y="305"/>
                  <a:pt x="164" y="305"/>
                  <a:pt x="163" y="304"/>
                </a:cubicBezTo>
                <a:cubicBezTo>
                  <a:pt x="159" y="302"/>
                  <a:pt x="155" y="299"/>
                  <a:pt x="150" y="296"/>
                </a:cubicBezTo>
                <a:cubicBezTo>
                  <a:pt x="141" y="291"/>
                  <a:pt x="131" y="286"/>
                  <a:pt x="122" y="280"/>
                </a:cubicBezTo>
                <a:cubicBezTo>
                  <a:pt x="114" y="275"/>
                  <a:pt x="107" y="268"/>
                  <a:pt x="99" y="262"/>
                </a:cubicBezTo>
                <a:cubicBezTo>
                  <a:pt x="98" y="261"/>
                  <a:pt x="98" y="259"/>
                  <a:pt x="98" y="257"/>
                </a:cubicBezTo>
                <a:close/>
                <a:moveTo>
                  <a:pt x="142" y="289"/>
                </a:moveTo>
                <a:cubicBezTo>
                  <a:pt x="132" y="282"/>
                  <a:pt x="123" y="276"/>
                  <a:pt x="114" y="269"/>
                </a:cubicBezTo>
                <a:cubicBezTo>
                  <a:pt x="110" y="266"/>
                  <a:pt x="106" y="263"/>
                  <a:pt x="102" y="260"/>
                </a:cubicBezTo>
                <a:cubicBezTo>
                  <a:pt x="101" y="259"/>
                  <a:pt x="100" y="258"/>
                  <a:pt x="99" y="257"/>
                </a:cubicBezTo>
                <a:cubicBezTo>
                  <a:pt x="99" y="257"/>
                  <a:pt x="99" y="256"/>
                  <a:pt x="99" y="256"/>
                </a:cubicBezTo>
                <a:cubicBezTo>
                  <a:pt x="100" y="257"/>
                  <a:pt x="101" y="258"/>
                  <a:pt x="102" y="259"/>
                </a:cubicBezTo>
                <a:cubicBezTo>
                  <a:pt x="103" y="260"/>
                  <a:pt x="104" y="260"/>
                  <a:pt x="106" y="261"/>
                </a:cubicBezTo>
                <a:cubicBezTo>
                  <a:pt x="114" y="267"/>
                  <a:pt x="122" y="273"/>
                  <a:pt x="130" y="279"/>
                </a:cubicBezTo>
                <a:cubicBezTo>
                  <a:pt x="139" y="285"/>
                  <a:pt x="149" y="292"/>
                  <a:pt x="158" y="299"/>
                </a:cubicBezTo>
                <a:cubicBezTo>
                  <a:pt x="160" y="300"/>
                  <a:pt x="162" y="302"/>
                  <a:pt x="164" y="303"/>
                </a:cubicBezTo>
                <a:cubicBezTo>
                  <a:pt x="164" y="304"/>
                  <a:pt x="164" y="304"/>
                  <a:pt x="164" y="304"/>
                </a:cubicBezTo>
                <a:cubicBezTo>
                  <a:pt x="156" y="300"/>
                  <a:pt x="149" y="293"/>
                  <a:pt x="142" y="289"/>
                </a:cubicBezTo>
                <a:close/>
                <a:moveTo>
                  <a:pt x="169" y="304"/>
                </a:moveTo>
                <a:cubicBezTo>
                  <a:pt x="169" y="304"/>
                  <a:pt x="168" y="303"/>
                  <a:pt x="167" y="303"/>
                </a:cubicBezTo>
                <a:cubicBezTo>
                  <a:pt x="166" y="302"/>
                  <a:pt x="165" y="301"/>
                  <a:pt x="163" y="300"/>
                </a:cubicBezTo>
                <a:cubicBezTo>
                  <a:pt x="160" y="297"/>
                  <a:pt x="156" y="295"/>
                  <a:pt x="153" y="292"/>
                </a:cubicBezTo>
                <a:cubicBezTo>
                  <a:pt x="146" y="287"/>
                  <a:pt x="139" y="281"/>
                  <a:pt x="132" y="276"/>
                </a:cubicBezTo>
                <a:cubicBezTo>
                  <a:pt x="125" y="271"/>
                  <a:pt x="120" y="265"/>
                  <a:pt x="113" y="260"/>
                </a:cubicBezTo>
                <a:cubicBezTo>
                  <a:pt x="108" y="256"/>
                  <a:pt x="103" y="252"/>
                  <a:pt x="98" y="248"/>
                </a:cubicBezTo>
                <a:cubicBezTo>
                  <a:pt x="98" y="247"/>
                  <a:pt x="98" y="245"/>
                  <a:pt x="98" y="244"/>
                </a:cubicBezTo>
                <a:cubicBezTo>
                  <a:pt x="101" y="249"/>
                  <a:pt x="106" y="253"/>
                  <a:pt x="111" y="257"/>
                </a:cubicBezTo>
                <a:cubicBezTo>
                  <a:pt x="118" y="262"/>
                  <a:pt x="124" y="267"/>
                  <a:pt x="131" y="272"/>
                </a:cubicBezTo>
                <a:cubicBezTo>
                  <a:pt x="143" y="282"/>
                  <a:pt x="157" y="292"/>
                  <a:pt x="169" y="303"/>
                </a:cubicBezTo>
                <a:cubicBezTo>
                  <a:pt x="169" y="304"/>
                  <a:pt x="169" y="304"/>
                  <a:pt x="170" y="304"/>
                </a:cubicBezTo>
                <a:cubicBezTo>
                  <a:pt x="170" y="304"/>
                  <a:pt x="169" y="304"/>
                  <a:pt x="169" y="304"/>
                </a:cubicBezTo>
                <a:close/>
                <a:moveTo>
                  <a:pt x="173" y="270"/>
                </a:moveTo>
                <a:cubicBezTo>
                  <a:pt x="163" y="262"/>
                  <a:pt x="152" y="253"/>
                  <a:pt x="141" y="246"/>
                </a:cubicBezTo>
                <a:cubicBezTo>
                  <a:pt x="132" y="240"/>
                  <a:pt x="123" y="235"/>
                  <a:pt x="114" y="229"/>
                </a:cubicBezTo>
                <a:cubicBezTo>
                  <a:pt x="113" y="228"/>
                  <a:pt x="112" y="227"/>
                  <a:pt x="110" y="226"/>
                </a:cubicBezTo>
                <a:cubicBezTo>
                  <a:pt x="107" y="223"/>
                  <a:pt x="103" y="220"/>
                  <a:pt x="100" y="217"/>
                </a:cubicBezTo>
                <a:cubicBezTo>
                  <a:pt x="98" y="216"/>
                  <a:pt x="97" y="214"/>
                  <a:pt x="95" y="213"/>
                </a:cubicBezTo>
                <a:cubicBezTo>
                  <a:pt x="95" y="212"/>
                  <a:pt x="95" y="211"/>
                  <a:pt x="95" y="209"/>
                </a:cubicBezTo>
                <a:cubicBezTo>
                  <a:pt x="96" y="210"/>
                  <a:pt x="96" y="211"/>
                  <a:pt x="97" y="211"/>
                </a:cubicBezTo>
                <a:cubicBezTo>
                  <a:pt x="97" y="211"/>
                  <a:pt x="98" y="211"/>
                  <a:pt x="98" y="212"/>
                </a:cubicBezTo>
                <a:cubicBezTo>
                  <a:pt x="99" y="212"/>
                  <a:pt x="99" y="213"/>
                  <a:pt x="100" y="214"/>
                </a:cubicBezTo>
                <a:cubicBezTo>
                  <a:pt x="102" y="215"/>
                  <a:pt x="104" y="217"/>
                  <a:pt x="107" y="219"/>
                </a:cubicBezTo>
                <a:cubicBezTo>
                  <a:pt x="110" y="222"/>
                  <a:pt x="113" y="225"/>
                  <a:pt x="117" y="228"/>
                </a:cubicBezTo>
                <a:cubicBezTo>
                  <a:pt x="126" y="234"/>
                  <a:pt x="135" y="240"/>
                  <a:pt x="144" y="246"/>
                </a:cubicBezTo>
                <a:cubicBezTo>
                  <a:pt x="150" y="251"/>
                  <a:pt x="157" y="255"/>
                  <a:pt x="163" y="261"/>
                </a:cubicBezTo>
                <a:cubicBezTo>
                  <a:pt x="165" y="263"/>
                  <a:pt x="168" y="265"/>
                  <a:pt x="170" y="267"/>
                </a:cubicBezTo>
                <a:cubicBezTo>
                  <a:pt x="171" y="268"/>
                  <a:pt x="178" y="275"/>
                  <a:pt x="173" y="270"/>
                </a:cubicBezTo>
                <a:close/>
                <a:moveTo>
                  <a:pt x="137" y="240"/>
                </a:moveTo>
                <a:cubicBezTo>
                  <a:pt x="129" y="235"/>
                  <a:pt x="120" y="230"/>
                  <a:pt x="112" y="223"/>
                </a:cubicBezTo>
                <a:cubicBezTo>
                  <a:pt x="110" y="221"/>
                  <a:pt x="107" y="219"/>
                  <a:pt x="105" y="217"/>
                </a:cubicBezTo>
                <a:cubicBezTo>
                  <a:pt x="116" y="225"/>
                  <a:pt x="126" y="233"/>
                  <a:pt x="138" y="241"/>
                </a:cubicBezTo>
                <a:cubicBezTo>
                  <a:pt x="145" y="245"/>
                  <a:pt x="152" y="250"/>
                  <a:pt x="159" y="255"/>
                </a:cubicBezTo>
                <a:cubicBezTo>
                  <a:pt x="162" y="257"/>
                  <a:pt x="165" y="260"/>
                  <a:pt x="169" y="262"/>
                </a:cubicBezTo>
                <a:cubicBezTo>
                  <a:pt x="171" y="264"/>
                  <a:pt x="173" y="266"/>
                  <a:pt x="175" y="267"/>
                </a:cubicBezTo>
                <a:cubicBezTo>
                  <a:pt x="175" y="268"/>
                  <a:pt x="175" y="270"/>
                  <a:pt x="175" y="271"/>
                </a:cubicBezTo>
                <a:cubicBezTo>
                  <a:pt x="164" y="259"/>
                  <a:pt x="150" y="249"/>
                  <a:pt x="137" y="240"/>
                </a:cubicBezTo>
                <a:close/>
                <a:moveTo>
                  <a:pt x="96" y="215"/>
                </a:moveTo>
                <a:cubicBezTo>
                  <a:pt x="95" y="215"/>
                  <a:pt x="95" y="215"/>
                  <a:pt x="95" y="214"/>
                </a:cubicBezTo>
                <a:cubicBezTo>
                  <a:pt x="95" y="215"/>
                  <a:pt x="95" y="215"/>
                  <a:pt x="96" y="215"/>
                </a:cubicBezTo>
                <a:close/>
                <a:moveTo>
                  <a:pt x="116" y="230"/>
                </a:moveTo>
                <a:cubicBezTo>
                  <a:pt x="127" y="239"/>
                  <a:pt x="140" y="247"/>
                  <a:pt x="151" y="256"/>
                </a:cubicBezTo>
                <a:cubicBezTo>
                  <a:pt x="158" y="261"/>
                  <a:pt x="164" y="265"/>
                  <a:pt x="169" y="271"/>
                </a:cubicBezTo>
                <a:cubicBezTo>
                  <a:pt x="171" y="272"/>
                  <a:pt x="172" y="274"/>
                  <a:pt x="173" y="275"/>
                </a:cubicBezTo>
                <a:cubicBezTo>
                  <a:pt x="176" y="278"/>
                  <a:pt x="171" y="274"/>
                  <a:pt x="171" y="274"/>
                </a:cubicBezTo>
                <a:cubicBezTo>
                  <a:pt x="169" y="272"/>
                  <a:pt x="166" y="270"/>
                  <a:pt x="164" y="267"/>
                </a:cubicBezTo>
                <a:cubicBezTo>
                  <a:pt x="153" y="258"/>
                  <a:pt x="141" y="250"/>
                  <a:pt x="128" y="241"/>
                </a:cubicBezTo>
                <a:cubicBezTo>
                  <a:pt x="117" y="234"/>
                  <a:pt x="107" y="225"/>
                  <a:pt x="95" y="217"/>
                </a:cubicBezTo>
                <a:cubicBezTo>
                  <a:pt x="95" y="216"/>
                  <a:pt x="95" y="216"/>
                  <a:pt x="95" y="215"/>
                </a:cubicBezTo>
                <a:cubicBezTo>
                  <a:pt x="100" y="220"/>
                  <a:pt x="105" y="223"/>
                  <a:pt x="110" y="226"/>
                </a:cubicBezTo>
                <a:cubicBezTo>
                  <a:pt x="112" y="228"/>
                  <a:pt x="114" y="229"/>
                  <a:pt x="116" y="230"/>
                </a:cubicBezTo>
                <a:close/>
                <a:moveTo>
                  <a:pt x="158" y="286"/>
                </a:moveTo>
                <a:cubicBezTo>
                  <a:pt x="152" y="279"/>
                  <a:pt x="145" y="274"/>
                  <a:pt x="138" y="268"/>
                </a:cubicBezTo>
                <a:cubicBezTo>
                  <a:pt x="131" y="262"/>
                  <a:pt x="124" y="256"/>
                  <a:pt x="117" y="250"/>
                </a:cubicBezTo>
                <a:cubicBezTo>
                  <a:pt x="113" y="247"/>
                  <a:pt x="108" y="243"/>
                  <a:pt x="104" y="239"/>
                </a:cubicBezTo>
                <a:cubicBezTo>
                  <a:pt x="108" y="242"/>
                  <a:pt x="111" y="244"/>
                  <a:pt x="114" y="247"/>
                </a:cubicBezTo>
                <a:cubicBezTo>
                  <a:pt x="121" y="252"/>
                  <a:pt x="129" y="257"/>
                  <a:pt x="136" y="263"/>
                </a:cubicBezTo>
                <a:cubicBezTo>
                  <a:pt x="143" y="268"/>
                  <a:pt x="150" y="275"/>
                  <a:pt x="157" y="281"/>
                </a:cubicBezTo>
                <a:cubicBezTo>
                  <a:pt x="161" y="284"/>
                  <a:pt x="164" y="286"/>
                  <a:pt x="167" y="289"/>
                </a:cubicBezTo>
                <a:cubicBezTo>
                  <a:pt x="169" y="291"/>
                  <a:pt x="171" y="293"/>
                  <a:pt x="173" y="294"/>
                </a:cubicBezTo>
                <a:cubicBezTo>
                  <a:pt x="173" y="296"/>
                  <a:pt x="173" y="297"/>
                  <a:pt x="173" y="299"/>
                </a:cubicBezTo>
                <a:cubicBezTo>
                  <a:pt x="169" y="294"/>
                  <a:pt x="163" y="290"/>
                  <a:pt x="158" y="286"/>
                </a:cubicBezTo>
                <a:close/>
                <a:moveTo>
                  <a:pt x="96" y="225"/>
                </a:moveTo>
                <a:cubicBezTo>
                  <a:pt x="107" y="237"/>
                  <a:pt x="120" y="246"/>
                  <a:pt x="132" y="256"/>
                </a:cubicBezTo>
                <a:cubicBezTo>
                  <a:pt x="146" y="267"/>
                  <a:pt x="159" y="279"/>
                  <a:pt x="171" y="292"/>
                </a:cubicBezTo>
                <a:cubicBezTo>
                  <a:pt x="174" y="295"/>
                  <a:pt x="171" y="292"/>
                  <a:pt x="170" y="291"/>
                </a:cubicBezTo>
                <a:cubicBezTo>
                  <a:pt x="168" y="290"/>
                  <a:pt x="167" y="288"/>
                  <a:pt x="166" y="287"/>
                </a:cubicBezTo>
                <a:cubicBezTo>
                  <a:pt x="163" y="284"/>
                  <a:pt x="160" y="282"/>
                  <a:pt x="157" y="279"/>
                </a:cubicBezTo>
                <a:cubicBezTo>
                  <a:pt x="150" y="274"/>
                  <a:pt x="144" y="268"/>
                  <a:pt x="138" y="263"/>
                </a:cubicBezTo>
                <a:cubicBezTo>
                  <a:pt x="124" y="253"/>
                  <a:pt x="110" y="243"/>
                  <a:pt x="97" y="232"/>
                </a:cubicBezTo>
                <a:cubicBezTo>
                  <a:pt x="97" y="232"/>
                  <a:pt x="97" y="232"/>
                  <a:pt x="97" y="231"/>
                </a:cubicBezTo>
                <a:cubicBezTo>
                  <a:pt x="96" y="229"/>
                  <a:pt x="96" y="227"/>
                  <a:pt x="96" y="225"/>
                </a:cubicBezTo>
                <a:close/>
                <a:moveTo>
                  <a:pt x="96" y="222"/>
                </a:moveTo>
                <a:cubicBezTo>
                  <a:pt x="109" y="233"/>
                  <a:pt x="122" y="244"/>
                  <a:pt x="136" y="254"/>
                </a:cubicBezTo>
                <a:cubicBezTo>
                  <a:pt x="143" y="260"/>
                  <a:pt x="151" y="265"/>
                  <a:pt x="158" y="272"/>
                </a:cubicBezTo>
                <a:cubicBezTo>
                  <a:pt x="161" y="274"/>
                  <a:pt x="164" y="277"/>
                  <a:pt x="167" y="280"/>
                </a:cubicBezTo>
                <a:cubicBezTo>
                  <a:pt x="169" y="281"/>
                  <a:pt x="170" y="283"/>
                  <a:pt x="172" y="285"/>
                </a:cubicBezTo>
                <a:cubicBezTo>
                  <a:pt x="175" y="288"/>
                  <a:pt x="171" y="284"/>
                  <a:pt x="170" y="284"/>
                </a:cubicBezTo>
                <a:cubicBezTo>
                  <a:pt x="157" y="273"/>
                  <a:pt x="145" y="261"/>
                  <a:pt x="131" y="252"/>
                </a:cubicBezTo>
                <a:cubicBezTo>
                  <a:pt x="124" y="246"/>
                  <a:pt x="116" y="241"/>
                  <a:pt x="109" y="235"/>
                </a:cubicBezTo>
                <a:cubicBezTo>
                  <a:pt x="106" y="233"/>
                  <a:pt x="103" y="231"/>
                  <a:pt x="101" y="228"/>
                </a:cubicBezTo>
                <a:cubicBezTo>
                  <a:pt x="99" y="226"/>
                  <a:pt x="98" y="225"/>
                  <a:pt x="96" y="224"/>
                </a:cubicBezTo>
                <a:cubicBezTo>
                  <a:pt x="96" y="223"/>
                  <a:pt x="96" y="222"/>
                  <a:pt x="96" y="222"/>
                </a:cubicBezTo>
                <a:close/>
                <a:moveTo>
                  <a:pt x="174" y="286"/>
                </a:moveTo>
                <a:cubicBezTo>
                  <a:pt x="163" y="273"/>
                  <a:pt x="149" y="263"/>
                  <a:pt x="136" y="253"/>
                </a:cubicBezTo>
                <a:cubicBezTo>
                  <a:pt x="130" y="249"/>
                  <a:pt x="124" y="244"/>
                  <a:pt x="118" y="239"/>
                </a:cubicBezTo>
                <a:cubicBezTo>
                  <a:pt x="125" y="245"/>
                  <a:pt x="133" y="249"/>
                  <a:pt x="140" y="254"/>
                </a:cubicBezTo>
                <a:cubicBezTo>
                  <a:pt x="148" y="260"/>
                  <a:pt x="155" y="266"/>
                  <a:pt x="162" y="272"/>
                </a:cubicBezTo>
                <a:cubicBezTo>
                  <a:pt x="165" y="275"/>
                  <a:pt x="168" y="277"/>
                  <a:pt x="171" y="280"/>
                </a:cubicBezTo>
                <a:cubicBezTo>
                  <a:pt x="172" y="281"/>
                  <a:pt x="173" y="282"/>
                  <a:pt x="174" y="282"/>
                </a:cubicBezTo>
                <a:cubicBezTo>
                  <a:pt x="174" y="283"/>
                  <a:pt x="174" y="284"/>
                  <a:pt x="174" y="286"/>
                </a:cubicBezTo>
                <a:close/>
                <a:moveTo>
                  <a:pt x="100" y="224"/>
                </a:moveTo>
                <a:cubicBezTo>
                  <a:pt x="102" y="226"/>
                  <a:pt x="104" y="228"/>
                  <a:pt x="106" y="230"/>
                </a:cubicBezTo>
                <a:cubicBezTo>
                  <a:pt x="105" y="229"/>
                  <a:pt x="103" y="227"/>
                  <a:pt x="102" y="226"/>
                </a:cubicBezTo>
                <a:cubicBezTo>
                  <a:pt x="100" y="225"/>
                  <a:pt x="98" y="223"/>
                  <a:pt x="97" y="222"/>
                </a:cubicBezTo>
                <a:cubicBezTo>
                  <a:pt x="95" y="220"/>
                  <a:pt x="100" y="224"/>
                  <a:pt x="100" y="224"/>
                </a:cubicBezTo>
                <a:close/>
                <a:moveTo>
                  <a:pt x="102" y="225"/>
                </a:moveTo>
                <a:cubicBezTo>
                  <a:pt x="104" y="226"/>
                  <a:pt x="106" y="228"/>
                  <a:pt x="108" y="229"/>
                </a:cubicBezTo>
                <a:cubicBezTo>
                  <a:pt x="115" y="233"/>
                  <a:pt x="121" y="238"/>
                  <a:pt x="128" y="243"/>
                </a:cubicBezTo>
                <a:cubicBezTo>
                  <a:pt x="136" y="248"/>
                  <a:pt x="144" y="254"/>
                  <a:pt x="151" y="260"/>
                </a:cubicBezTo>
                <a:cubicBezTo>
                  <a:pt x="155" y="263"/>
                  <a:pt x="158" y="266"/>
                  <a:pt x="161" y="269"/>
                </a:cubicBezTo>
                <a:cubicBezTo>
                  <a:pt x="164" y="272"/>
                  <a:pt x="168" y="274"/>
                  <a:pt x="170" y="276"/>
                </a:cubicBezTo>
                <a:cubicBezTo>
                  <a:pt x="171" y="278"/>
                  <a:pt x="172" y="279"/>
                  <a:pt x="173" y="280"/>
                </a:cubicBezTo>
                <a:cubicBezTo>
                  <a:pt x="174" y="281"/>
                  <a:pt x="174" y="281"/>
                  <a:pt x="172" y="280"/>
                </a:cubicBezTo>
                <a:cubicBezTo>
                  <a:pt x="171" y="279"/>
                  <a:pt x="169" y="278"/>
                  <a:pt x="168" y="276"/>
                </a:cubicBezTo>
                <a:cubicBezTo>
                  <a:pt x="164" y="273"/>
                  <a:pt x="161" y="270"/>
                  <a:pt x="157" y="267"/>
                </a:cubicBezTo>
                <a:cubicBezTo>
                  <a:pt x="151" y="261"/>
                  <a:pt x="144" y="256"/>
                  <a:pt x="137" y="252"/>
                </a:cubicBezTo>
                <a:cubicBezTo>
                  <a:pt x="129" y="246"/>
                  <a:pt x="120" y="241"/>
                  <a:pt x="113" y="234"/>
                </a:cubicBezTo>
                <a:cubicBezTo>
                  <a:pt x="109" y="232"/>
                  <a:pt x="106" y="228"/>
                  <a:pt x="102" y="225"/>
                </a:cubicBezTo>
                <a:close/>
                <a:moveTo>
                  <a:pt x="95" y="218"/>
                </a:moveTo>
                <a:cubicBezTo>
                  <a:pt x="96" y="218"/>
                  <a:pt x="96" y="218"/>
                  <a:pt x="96" y="218"/>
                </a:cubicBezTo>
                <a:cubicBezTo>
                  <a:pt x="99" y="220"/>
                  <a:pt x="101" y="222"/>
                  <a:pt x="103" y="223"/>
                </a:cubicBezTo>
                <a:cubicBezTo>
                  <a:pt x="106" y="226"/>
                  <a:pt x="110" y="229"/>
                  <a:pt x="113" y="232"/>
                </a:cubicBezTo>
                <a:cubicBezTo>
                  <a:pt x="114" y="232"/>
                  <a:pt x="114" y="232"/>
                  <a:pt x="114" y="233"/>
                </a:cubicBezTo>
                <a:cubicBezTo>
                  <a:pt x="109" y="228"/>
                  <a:pt x="102" y="225"/>
                  <a:pt x="97" y="220"/>
                </a:cubicBezTo>
                <a:cubicBezTo>
                  <a:pt x="97" y="219"/>
                  <a:pt x="96" y="219"/>
                  <a:pt x="95" y="218"/>
                </a:cubicBezTo>
                <a:cubicBezTo>
                  <a:pt x="95" y="218"/>
                  <a:pt x="95" y="218"/>
                  <a:pt x="95" y="218"/>
                </a:cubicBezTo>
                <a:close/>
                <a:moveTo>
                  <a:pt x="175" y="277"/>
                </a:moveTo>
                <a:cubicBezTo>
                  <a:pt x="174" y="278"/>
                  <a:pt x="174" y="280"/>
                  <a:pt x="174" y="281"/>
                </a:cubicBezTo>
                <a:cubicBezTo>
                  <a:pt x="169" y="275"/>
                  <a:pt x="164" y="271"/>
                  <a:pt x="158" y="265"/>
                </a:cubicBezTo>
                <a:cubicBezTo>
                  <a:pt x="152" y="260"/>
                  <a:pt x="145" y="254"/>
                  <a:pt x="138" y="249"/>
                </a:cubicBezTo>
                <a:cubicBezTo>
                  <a:pt x="132" y="245"/>
                  <a:pt x="126" y="241"/>
                  <a:pt x="120" y="237"/>
                </a:cubicBezTo>
                <a:cubicBezTo>
                  <a:pt x="125" y="240"/>
                  <a:pt x="130" y="243"/>
                  <a:pt x="134" y="246"/>
                </a:cubicBezTo>
                <a:cubicBezTo>
                  <a:pt x="143" y="252"/>
                  <a:pt x="151" y="258"/>
                  <a:pt x="159" y="264"/>
                </a:cubicBezTo>
                <a:cubicBezTo>
                  <a:pt x="163" y="267"/>
                  <a:pt x="166" y="270"/>
                  <a:pt x="169" y="273"/>
                </a:cubicBezTo>
                <a:cubicBezTo>
                  <a:pt x="171" y="275"/>
                  <a:pt x="173" y="276"/>
                  <a:pt x="175" y="277"/>
                </a:cubicBezTo>
                <a:close/>
                <a:moveTo>
                  <a:pt x="174" y="287"/>
                </a:moveTo>
                <a:cubicBezTo>
                  <a:pt x="174" y="289"/>
                  <a:pt x="173" y="291"/>
                  <a:pt x="173" y="293"/>
                </a:cubicBezTo>
                <a:cubicBezTo>
                  <a:pt x="161" y="280"/>
                  <a:pt x="148" y="268"/>
                  <a:pt x="134" y="257"/>
                </a:cubicBezTo>
                <a:cubicBezTo>
                  <a:pt x="127" y="251"/>
                  <a:pt x="120" y="246"/>
                  <a:pt x="113" y="240"/>
                </a:cubicBezTo>
                <a:cubicBezTo>
                  <a:pt x="109" y="237"/>
                  <a:pt x="106" y="235"/>
                  <a:pt x="103" y="231"/>
                </a:cubicBezTo>
                <a:cubicBezTo>
                  <a:pt x="101" y="229"/>
                  <a:pt x="98" y="226"/>
                  <a:pt x="96" y="224"/>
                </a:cubicBezTo>
                <a:cubicBezTo>
                  <a:pt x="96" y="224"/>
                  <a:pt x="96" y="224"/>
                  <a:pt x="96" y="224"/>
                </a:cubicBezTo>
                <a:cubicBezTo>
                  <a:pt x="99" y="227"/>
                  <a:pt x="101" y="230"/>
                  <a:pt x="104" y="232"/>
                </a:cubicBezTo>
                <a:cubicBezTo>
                  <a:pt x="107" y="235"/>
                  <a:pt x="110" y="237"/>
                  <a:pt x="113" y="240"/>
                </a:cubicBezTo>
                <a:cubicBezTo>
                  <a:pt x="121" y="245"/>
                  <a:pt x="128" y="250"/>
                  <a:pt x="135" y="255"/>
                </a:cubicBezTo>
                <a:cubicBezTo>
                  <a:pt x="143" y="261"/>
                  <a:pt x="150" y="267"/>
                  <a:pt x="158" y="274"/>
                </a:cubicBezTo>
                <a:cubicBezTo>
                  <a:pt x="161" y="277"/>
                  <a:pt x="165" y="280"/>
                  <a:pt x="168" y="283"/>
                </a:cubicBezTo>
                <a:cubicBezTo>
                  <a:pt x="170" y="285"/>
                  <a:pt x="172" y="286"/>
                  <a:pt x="174" y="287"/>
                </a:cubicBezTo>
                <a:close/>
                <a:moveTo>
                  <a:pt x="172" y="301"/>
                </a:moveTo>
                <a:cubicBezTo>
                  <a:pt x="172" y="301"/>
                  <a:pt x="172" y="301"/>
                  <a:pt x="172" y="300"/>
                </a:cubicBezTo>
                <a:cubicBezTo>
                  <a:pt x="172" y="300"/>
                  <a:pt x="172" y="301"/>
                  <a:pt x="172" y="301"/>
                </a:cubicBezTo>
                <a:cubicBezTo>
                  <a:pt x="172" y="301"/>
                  <a:pt x="172" y="301"/>
                  <a:pt x="172" y="301"/>
                </a:cubicBezTo>
                <a:close/>
                <a:moveTo>
                  <a:pt x="172" y="302"/>
                </a:moveTo>
                <a:cubicBezTo>
                  <a:pt x="170" y="301"/>
                  <a:pt x="168" y="300"/>
                  <a:pt x="166" y="298"/>
                </a:cubicBezTo>
                <a:cubicBezTo>
                  <a:pt x="164" y="296"/>
                  <a:pt x="162" y="294"/>
                  <a:pt x="159" y="293"/>
                </a:cubicBezTo>
                <a:cubicBezTo>
                  <a:pt x="151" y="287"/>
                  <a:pt x="144" y="281"/>
                  <a:pt x="137" y="275"/>
                </a:cubicBezTo>
                <a:cubicBezTo>
                  <a:pt x="124" y="264"/>
                  <a:pt x="111" y="252"/>
                  <a:pt x="97" y="242"/>
                </a:cubicBezTo>
                <a:cubicBezTo>
                  <a:pt x="97" y="241"/>
                  <a:pt x="97" y="239"/>
                  <a:pt x="97" y="238"/>
                </a:cubicBezTo>
                <a:cubicBezTo>
                  <a:pt x="99" y="242"/>
                  <a:pt x="103" y="245"/>
                  <a:pt x="106" y="248"/>
                </a:cubicBezTo>
                <a:cubicBezTo>
                  <a:pt x="114" y="253"/>
                  <a:pt x="120" y="259"/>
                  <a:pt x="128" y="264"/>
                </a:cubicBezTo>
                <a:cubicBezTo>
                  <a:pt x="135" y="270"/>
                  <a:pt x="142" y="275"/>
                  <a:pt x="149" y="281"/>
                </a:cubicBezTo>
                <a:cubicBezTo>
                  <a:pt x="152" y="284"/>
                  <a:pt x="154" y="286"/>
                  <a:pt x="157" y="288"/>
                </a:cubicBezTo>
                <a:cubicBezTo>
                  <a:pt x="161" y="291"/>
                  <a:pt x="165" y="295"/>
                  <a:pt x="169" y="298"/>
                </a:cubicBezTo>
                <a:cubicBezTo>
                  <a:pt x="170" y="299"/>
                  <a:pt x="172" y="302"/>
                  <a:pt x="172" y="302"/>
                </a:cubicBezTo>
                <a:close/>
                <a:moveTo>
                  <a:pt x="137" y="271"/>
                </a:moveTo>
                <a:cubicBezTo>
                  <a:pt x="130" y="265"/>
                  <a:pt x="122" y="259"/>
                  <a:pt x="115" y="253"/>
                </a:cubicBezTo>
                <a:cubicBezTo>
                  <a:pt x="110" y="249"/>
                  <a:pt x="102" y="245"/>
                  <a:pt x="99" y="239"/>
                </a:cubicBezTo>
                <a:cubicBezTo>
                  <a:pt x="97" y="236"/>
                  <a:pt x="99" y="239"/>
                  <a:pt x="100" y="240"/>
                </a:cubicBezTo>
                <a:cubicBezTo>
                  <a:pt x="101" y="241"/>
                  <a:pt x="102" y="242"/>
                  <a:pt x="104" y="243"/>
                </a:cubicBezTo>
                <a:cubicBezTo>
                  <a:pt x="107" y="245"/>
                  <a:pt x="110" y="247"/>
                  <a:pt x="113" y="249"/>
                </a:cubicBezTo>
                <a:cubicBezTo>
                  <a:pt x="121" y="255"/>
                  <a:pt x="127" y="262"/>
                  <a:pt x="134" y="268"/>
                </a:cubicBezTo>
                <a:cubicBezTo>
                  <a:pt x="138" y="271"/>
                  <a:pt x="141" y="274"/>
                  <a:pt x="145" y="277"/>
                </a:cubicBezTo>
                <a:cubicBezTo>
                  <a:pt x="142" y="275"/>
                  <a:pt x="140" y="273"/>
                  <a:pt x="137" y="271"/>
                </a:cubicBezTo>
                <a:close/>
                <a:moveTo>
                  <a:pt x="141" y="279"/>
                </a:moveTo>
                <a:cubicBezTo>
                  <a:pt x="141" y="279"/>
                  <a:pt x="142" y="280"/>
                  <a:pt x="142" y="280"/>
                </a:cubicBezTo>
                <a:cubicBezTo>
                  <a:pt x="139" y="278"/>
                  <a:pt x="136" y="275"/>
                  <a:pt x="133" y="273"/>
                </a:cubicBezTo>
                <a:cubicBezTo>
                  <a:pt x="126" y="268"/>
                  <a:pt x="120" y="262"/>
                  <a:pt x="113" y="257"/>
                </a:cubicBezTo>
                <a:cubicBezTo>
                  <a:pt x="110" y="255"/>
                  <a:pt x="107" y="253"/>
                  <a:pt x="104" y="250"/>
                </a:cubicBezTo>
                <a:cubicBezTo>
                  <a:pt x="103" y="249"/>
                  <a:pt x="101" y="247"/>
                  <a:pt x="100" y="246"/>
                </a:cubicBezTo>
                <a:cubicBezTo>
                  <a:pt x="100" y="245"/>
                  <a:pt x="96" y="242"/>
                  <a:pt x="100" y="245"/>
                </a:cubicBezTo>
                <a:cubicBezTo>
                  <a:pt x="114" y="255"/>
                  <a:pt x="127" y="267"/>
                  <a:pt x="141" y="279"/>
                </a:cubicBezTo>
                <a:close/>
                <a:moveTo>
                  <a:pt x="97" y="233"/>
                </a:moveTo>
                <a:cubicBezTo>
                  <a:pt x="102" y="238"/>
                  <a:pt x="108" y="244"/>
                  <a:pt x="114" y="249"/>
                </a:cubicBezTo>
                <a:cubicBezTo>
                  <a:pt x="121" y="254"/>
                  <a:pt x="128" y="260"/>
                  <a:pt x="135" y="266"/>
                </a:cubicBezTo>
                <a:cubicBezTo>
                  <a:pt x="142" y="272"/>
                  <a:pt x="148" y="278"/>
                  <a:pt x="155" y="284"/>
                </a:cubicBezTo>
                <a:cubicBezTo>
                  <a:pt x="158" y="287"/>
                  <a:pt x="161" y="290"/>
                  <a:pt x="164" y="292"/>
                </a:cubicBezTo>
                <a:cubicBezTo>
                  <a:pt x="167" y="294"/>
                  <a:pt x="170" y="296"/>
                  <a:pt x="172" y="299"/>
                </a:cubicBezTo>
                <a:cubicBezTo>
                  <a:pt x="170" y="297"/>
                  <a:pt x="167" y="294"/>
                  <a:pt x="164" y="293"/>
                </a:cubicBezTo>
                <a:cubicBezTo>
                  <a:pt x="161" y="290"/>
                  <a:pt x="158" y="288"/>
                  <a:pt x="155" y="285"/>
                </a:cubicBezTo>
                <a:cubicBezTo>
                  <a:pt x="148" y="279"/>
                  <a:pt x="142" y="273"/>
                  <a:pt x="135" y="267"/>
                </a:cubicBezTo>
                <a:cubicBezTo>
                  <a:pt x="128" y="261"/>
                  <a:pt x="122" y="255"/>
                  <a:pt x="115" y="250"/>
                </a:cubicBezTo>
                <a:cubicBezTo>
                  <a:pt x="109" y="245"/>
                  <a:pt x="103" y="241"/>
                  <a:pt x="97" y="236"/>
                </a:cubicBezTo>
                <a:cubicBezTo>
                  <a:pt x="97" y="236"/>
                  <a:pt x="97" y="236"/>
                  <a:pt x="97" y="236"/>
                </a:cubicBezTo>
                <a:cubicBezTo>
                  <a:pt x="97" y="235"/>
                  <a:pt x="97" y="234"/>
                  <a:pt x="97" y="233"/>
                </a:cubicBezTo>
                <a:close/>
                <a:moveTo>
                  <a:pt x="96" y="219"/>
                </a:moveTo>
                <a:cubicBezTo>
                  <a:pt x="97" y="220"/>
                  <a:pt x="98" y="222"/>
                  <a:pt x="99" y="223"/>
                </a:cubicBezTo>
                <a:cubicBezTo>
                  <a:pt x="98" y="222"/>
                  <a:pt x="97" y="221"/>
                  <a:pt x="96" y="221"/>
                </a:cubicBezTo>
                <a:cubicBezTo>
                  <a:pt x="96" y="220"/>
                  <a:pt x="96" y="220"/>
                  <a:pt x="96" y="219"/>
                </a:cubicBezTo>
                <a:close/>
                <a:moveTo>
                  <a:pt x="94" y="202"/>
                </a:moveTo>
                <a:cubicBezTo>
                  <a:pt x="109" y="217"/>
                  <a:pt x="127" y="229"/>
                  <a:pt x="143" y="242"/>
                </a:cubicBezTo>
                <a:cubicBezTo>
                  <a:pt x="152" y="248"/>
                  <a:pt x="161" y="254"/>
                  <a:pt x="169" y="261"/>
                </a:cubicBezTo>
                <a:cubicBezTo>
                  <a:pt x="171" y="262"/>
                  <a:pt x="172" y="263"/>
                  <a:pt x="174" y="265"/>
                </a:cubicBezTo>
                <a:cubicBezTo>
                  <a:pt x="175" y="266"/>
                  <a:pt x="175" y="266"/>
                  <a:pt x="174" y="265"/>
                </a:cubicBezTo>
                <a:cubicBezTo>
                  <a:pt x="172" y="264"/>
                  <a:pt x="170" y="262"/>
                  <a:pt x="168" y="261"/>
                </a:cubicBezTo>
                <a:cubicBezTo>
                  <a:pt x="164" y="258"/>
                  <a:pt x="159" y="255"/>
                  <a:pt x="155" y="252"/>
                </a:cubicBezTo>
                <a:cubicBezTo>
                  <a:pt x="145" y="245"/>
                  <a:pt x="135" y="238"/>
                  <a:pt x="126" y="232"/>
                </a:cubicBezTo>
                <a:cubicBezTo>
                  <a:pt x="116" y="225"/>
                  <a:pt x="107" y="217"/>
                  <a:pt x="97" y="210"/>
                </a:cubicBezTo>
                <a:cubicBezTo>
                  <a:pt x="97" y="210"/>
                  <a:pt x="97" y="210"/>
                  <a:pt x="97" y="210"/>
                </a:cubicBezTo>
                <a:cubicBezTo>
                  <a:pt x="96" y="209"/>
                  <a:pt x="95" y="209"/>
                  <a:pt x="95" y="208"/>
                </a:cubicBezTo>
                <a:cubicBezTo>
                  <a:pt x="94" y="206"/>
                  <a:pt x="94" y="204"/>
                  <a:pt x="94" y="202"/>
                </a:cubicBezTo>
                <a:close/>
                <a:moveTo>
                  <a:pt x="93" y="195"/>
                </a:moveTo>
                <a:cubicBezTo>
                  <a:pt x="107" y="207"/>
                  <a:pt x="120" y="218"/>
                  <a:pt x="134" y="229"/>
                </a:cubicBezTo>
                <a:cubicBezTo>
                  <a:pt x="141" y="234"/>
                  <a:pt x="147" y="239"/>
                  <a:pt x="153" y="244"/>
                </a:cubicBezTo>
                <a:cubicBezTo>
                  <a:pt x="147" y="240"/>
                  <a:pt x="141" y="235"/>
                  <a:pt x="135" y="231"/>
                </a:cubicBezTo>
                <a:cubicBezTo>
                  <a:pt x="127" y="226"/>
                  <a:pt x="120" y="221"/>
                  <a:pt x="112" y="215"/>
                </a:cubicBezTo>
                <a:cubicBezTo>
                  <a:pt x="106" y="210"/>
                  <a:pt x="101" y="204"/>
                  <a:pt x="94" y="200"/>
                </a:cubicBezTo>
                <a:cubicBezTo>
                  <a:pt x="94" y="200"/>
                  <a:pt x="94" y="199"/>
                  <a:pt x="94" y="198"/>
                </a:cubicBezTo>
                <a:cubicBezTo>
                  <a:pt x="94" y="197"/>
                  <a:pt x="93" y="196"/>
                  <a:pt x="93" y="195"/>
                </a:cubicBezTo>
                <a:close/>
                <a:moveTo>
                  <a:pt x="93" y="193"/>
                </a:moveTo>
                <a:cubicBezTo>
                  <a:pt x="93" y="192"/>
                  <a:pt x="93" y="190"/>
                  <a:pt x="93" y="188"/>
                </a:cubicBezTo>
                <a:cubicBezTo>
                  <a:pt x="93" y="188"/>
                  <a:pt x="93" y="188"/>
                  <a:pt x="93" y="188"/>
                </a:cubicBezTo>
                <a:cubicBezTo>
                  <a:pt x="95" y="190"/>
                  <a:pt x="97" y="191"/>
                  <a:pt x="98" y="192"/>
                </a:cubicBezTo>
                <a:cubicBezTo>
                  <a:pt x="100" y="194"/>
                  <a:pt x="102" y="195"/>
                  <a:pt x="104" y="196"/>
                </a:cubicBezTo>
                <a:cubicBezTo>
                  <a:pt x="109" y="201"/>
                  <a:pt x="114" y="204"/>
                  <a:pt x="119" y="208"/>
                </a:cubicBezTo>
                <a:cubicBezTo>
                  <a:pt x="126" y="213"/>
                  <a:pt x="133" y="218"/>
                  <a:pt x="140" y="224"/>
                </a:cubicBezTo>
                <a:cubicBezTo>
                  <a:pt x="145" y="228"/>
                  <a:pt x="151" y="232"/>
                  <a:pt x="156" y="236"/>
                </a:cubicBezTo>
                <a:cubicBezTo>
                  <a:pt x="161" y="241"/>
                  <a:pt x="167" y="246"/>
                  <a:pt x="172" y="250"/>
                </a:cubicBezTo>
                <a:cubicBezTo>
                  <a:pt x="173" y="252"/>
                  <a:pt x="175" y="253"/>
                  <a:pt x="176" y="254"/>
                </a:cubicBezTo>
                <a:cubicBezTo>
                  <a:pt x="176" y="254"/>
                  <a:pt x="176" y="254"/>
                  <a:pt x="176" y="254"/>
                </a:cubicBezTo>
                <a:cubicBezTo>
                  <a:pt x="175" y="253"/>
                  <a:pt x="174" y="252"/>
                  <a:pt x="174" y="252"/>
                </a:cubicBezTo>
                <a:cubicBezTo>
                  <a:pt x="171" y="250"/>
                  <a:pt x="168" y="248"/>
                  <a:pt x="166" y="246"/>
                </a:cubicBezTo>
                <a:cubicBezTo>
                  <a:pt x="142" y="228"/>
                  <a:pt x="117" y="212"/>
                  <a:pt x="93" y="193"/>
                </a:cubicBezTo>
                <a:close/>
                <a:moveTo>
                  <a:pt x="92" y="179"/>
                </a:moveTo>
                <a:cubicBezTo>
                  <a:pt x="100" y="188"/>
                  <a:pt x="111" y="196"/>
                  <a:pt x="121" y="203"/>
                </a:cubicBezTo>
                <a:cubicBezTo>
                  <a:pt x="132" y="212"/>
                  <a:pt x="144" y="220"/>
                  <a:pt x="155" y="229"/>
                </a:cubicBezTo>
                <a:cubicBezTo>
                  <a:pt x="160" y="233"/>
                  <a:pt x="165" y="239"/>
                  <a:pt x="171" y="243"/>
                </a:cubicBezTo>
                <a:cubicBezTo>
                  <a:pt x="172" y="245"/>
                  <a:pt x="174" y="247"/>
                  <a:pt x="176" y="248"/>
                </a:cubicBezTo>
                <a:cubicBezTo>
                  <a:pt x="174" y="246"/>
                  <a:pt x="171" y="244"/>
                  <a:pt x="169" y="243"/>
                </a:cubicBezTo>
                <a:cubicBezTo>
                  <a:pt x="158" y="233"/>
                  <a:pt x="146" y="225"/>
                  <a:pt x="134" y="217"/>
                </a:cubicBezTo>
                <a:cubicBezTo>
                  <a:pt x="122" y="208"/>
                  <a:pt x="111" y="199"/>
                  <a:pt x="98" y="191"/>
                </a:cubicBezTo>
                <a:cubicBezTo>
                  <a:pt x="98" y="191"/>
                  <a:pt x="97" y="190"/>
                  <a:pt x="96" y="190"/>
                </a:cubicBezTo>
                <a:cubicBezTo>
                  <a:pt x="95" y="189"/>
                  <a:pt x="94" y="188"/>
                  <a:pt x="92" y="187"/>
                </a:cubicBezTo>
                <a:cubicBezTo>
                  <a:pt x="92" y="184"/>
                  <a:pt x="92" y="182"/>
                  <a:pt x="92" y="179"/>
                </a:cubicBezTo>
                <a:close/>
                <a:moveTo>
                  <a:pt x="95" y="181"/>
                </a:moveTo>
                <a:cubicBezTo>
                  <a:pt x="96" y="182"/>
                  <a:pt x="97" y="183"/>
                  <a:pt x="98" y="183"/>
                </a:cubicBezTo>
                <a:cubicBezTo>
                  <a:pt x="102" y="186"/>
                  <a:pt x="105" y="189"/>
                  <a:pt x="109" y="191"/>
                </a:cubicBezTo>
                <a:cubicBezTo>
                  <a:pt x="117" y="197"/>
                  <a:pt x="125" y="202"/>
                  <a:pt x="132" y="208"/>
                </a:cubicBezTo>
                <a:cubicBezTo>
                  <a:pt x="141" y="214"/>
                  <a:pt x="150" y="221"/>
                  <a:pt x="158" y="228"/>
                </a:cubicBezTo>
                <a:cubicBezTo>
                  <a:pt x="164" y="233"/>
                  <a:pt x="170" y="239"/>
                  <a:pt x="176" y="243"/>
                </a:cubicBezTo>
                <a:cubicBezTo>
                  <a:pt x="176" y="244"/>
                  <a:pt x="176" y="246"/>
                  <a:pt x="176" y="247"/>
                </a:cubicBezTo>
                <a:cubicBezTo>
                  <a:pt x="174" y="245"/>
                  <a:pt x="172" y="244"/>
                  <a:pt x="170" y="242"/>
                </a:cubicBezTo>
                <a:cubicBezTo>
                  <a:pt x="167" y="239"/>
                  <a:pt x="164" y="236"/>
                  <a:pt x="160" y="233"/>
                </a:cubicBezTo>
                <a:cubicBezTo>
                  <a:pt x="153" y="226"/>
                  <a:pt x="145" y="221"/>
                  <a:pt x="138" y="215"/>
                </a:cubicBezTo>
                <a:cubicBezTo>
                  <a:pt x="124" y="204"/>
                  <a:pt x="108" y="194"/>
                  <a:pt x="95" y="181"/>
                </a:cubicBezTo>
                <a:close/>
                <a:moveTo>
                  <a:pt x="176" y="253"/>
                </a:moveTo>
                <a:cubicBezTo>
                  <a:pt x="153" y="233"/>
                  <a:pt x="128" y="215"/>
                  <a:pt x="105" y="196"/>
                </a:cubicBezTo>
                <a:cubicBezTo>
                  <a:pt x="107" y="198"/>
                  <a:pt x="108" y="199"/>
                  <a:pt x="110" y="200"/>
                </a:cubicBezTo>
                <a:cubicBezTo>
                  <a:pt x="118" y="206"/>
                  <a:pt x="126" y="212"/>
                  <a:pt x="134" y="217"/>
                </a:cubicBezTo>
                <a:cubicBezTo>
                  <a:pt x="142" y="223"/>
                  <a:pt x="150" y="229"/>
                  <a:pt x="157" y="234"/>
                </a:cubicBezTo>
                <a:cubicBezTo>
                  <a:pt x="161" y="238"/>
                  <a:pt x="166" y="241"/>
                  <a:pt x="170" y="244"/>
                </a:cubicBezTo>
                <a:cubicBezTo>
                  <a:pt x="172" y="246"/>
                  <a:pt x="174" y="248"/>
                  <a:pt x="176" y="249"/>
                </a:cubicBezTo>
                <a:cubicBezTo>
                  <a:pt x="176" y="250"/>
                  <a:pt x="176" y="252"/>
                  <a:pt x="176" y="253"/>
                </a:cubicBezTo>
                <a:close/>
                <a:moveTo>
                  <a:pt x="176" y="260"/>
                </a:moveTo>
                <a:cubicBezTo>
                  <a:pt x="170" y="254"/>
                  <a:pt x="163" y="251"/>
                  <a:pt x="157" y="246"/>
                </a:cubicBezTo>
                <a:cubicBezTo>
                  <a:pt x="150" y="241"/>
                  <a:pt x="144" y="236"/>
                  <a:pt x="137" y="231"/>
                </a:cubicBezTo>
                <a:cubicBezTo>
                  <a:pt x="124" y="220"/>
                  <a:pt x="111" y="210"/>
                  <a:pt x="99" y="199"/>
                </a:cubicBezTo>
                <a:cubicBezTo>
                  <a:pt x="100" y="199"/>
                  <a:pt x="101" y="200"/>
                  <a:pt x="101" y="201"/>
                </a:cubicBezTo>
                <a:cubicBezTo>
                  <a:pt x="105" y="203"/>
                  <a:pt x="109" y="206"/>
                  <a:pt x="113" y="209"/>
                </a:cubicBezTo>
                <a:cubicBezTo>
                  <a:pt x="120" y="214"/>
                  <a:pt x="127" y="220"/>
                  <a:pt x="135" y="225"/>
                </a:cubicBezTo>
                <a:cubicBezTo>
                  <a:pt x="142" y="230"/>
                  <a:pt x="149" y="235"/>
                  <a:pt x="157" y="241"/>
                </a:cubicBezTo>
                <a:cubicBezTo>
                  <a:pt x="163" y="245"/>
                  <a:pt x="169" y="251"/>
                  <a:pt x="176" y="254"/>
                </a:cubicBezTo>
                <a:cubicBezTo>
                  <a:pt x="176" y="256"/>
                  <a:pt x="176" y="258"/>
                  <a:pt x="176" y="260"/>
                </a:cubicBezTo>
                <a:close/>
                <a:moveTo>
                  <a:pt x="176" y="261"/>
                </a:moveTo>
                <a:cubicBezTo>
                  <a:pt x="174" y="259"/>
                  <a:pt x="170" y="256"/>
                  <a:pt x="167" y="254"/>
                </a:cubicBezTo>
                <a:cubicBezTo>
                  <a:pt x="166" y="253"/>
                  <a:pt x="165" y="252"/>
                  <a:pt x="164" y="251"/>
                </a:cubicBezTo>
                <a:cubicBezTo>
                  <a:pt x="168" y="254"/>
                  <a:pt x="172" y="257"/>
                  <a:pt x="176" y="261"/>
                </a:cubicBezTo>
                <a:cubicBezTo>
                  <a:pt x="176" y="261"/>
                  <a:pt x="176" y="261"/>
                  <a:pt x="176" y="261"/>
                </a:cubicBezTo>
                <a:close/>
                <a:moveTo>
                  <a:pt x="176" y="196"/>
                </a:moveTo>
                <a:cubicBezTo>
                  <a:pt x="176" y="196"/>
                  <a:pt x="176" y="196"/>
                  <a:pt x="176" y="196"/>
                </a:cubicBezTo>
                <a:cubicBezTo>
                  <a:pt x="173" y="193"/>
                  <a:pt x="170" y="190"/>
                  <a:pt x="166" y="187"/>
                </a:cubicBezTo>
                <a:cubicBezTo>
                  <a:pt x="169" y="189"/>
                  <a:pt x="173" y="192"/>
                  <a:pt x="176" y="195"/>
                </a:cubicBezTo>
                <a:cubicBezTo>
                  <a:pt x="176" y="196"/>
                  <a:pt x="176" y="196"/>
                  <a:pt x="176" y="196"/>
                </a:cubicBezTo>
                <a:close/>
                <a:moveTo>
                  <a:pt x="128" y="169"/>
                </a:moveTo>
                <a:cubicBezTo>
                  <a:pt x="129" y="171"/>
                  <a:pt x="131" y="173"/>
                  <a:pt x="133" y="174"/>
                </a:cubicBezTo>
                <a:cubicBezTo>
                  <a:pt x="133" y="175"/>
                  <a:pt x="133" y="177"/>
                  <a:pt x="133" y="178"/>
                </a:cubicBezTo>
                <a:cubicBezTo>
                  <a:pt x="127" y="174"/>
                  <a:pt x="122" y="170"/>
                  <a:pt x="116" y="166"/>
                </a:cubicBezTo>
                <a:cubicBezTo>
                  <a:pt x="120" y="167"/>
                  <a:pt x="124" y="168"/>
                  <a:pt x="128" y="169"/>
                </a:cubicBezTo>
                <a:close/>
                <a:moveTo>
                  <a:pt x="115" y="166"/>
                </a:moveTo>
                <a:cubicBezTo>
                  <a:pt x="115" y="166"/>
                  <a:pt x="115" y="166"/>
                  <a:pt x="115" y="166"/>
                </a:cubicBezTo>
                <a:cubicBezTo>
                  <a:pt x="121" y="173"/>
                  <a:pt x="127" y="178"/>
                  <a:pt x="133" y="183"/>
                </a:cubicBezTo>
                <a:cubicBezTo>
                  <a:pt x="133" y="184"/>
                  <a:pt x="134" y="184"/>
                  <a:pt x="134" y="184"/>
                </a:cubicBezTo>
                <a:cubicBezTo>
                  <a:pt x="125" y="178"/>
                  <a:pt x="116" y="171"/>
                  <a:pt x="107" y="164"/>
                </a:cubicBezTo>
                <a:cubicBezTo>
                  <a:pt x="110" y="165"/>
                  <a:pt x="112" y="165"/>
                  <a:pt x="115" y="166"/>
                </a:cubicBezTo>
                <a:close/>
                <a:moveTo>
                  <a:pt x="106" y="164"/>
                </a:moveTo>
                <a:cubicBezTo>
                  <a:pt x="106" y="164"/>
                  <a:pt x="106" y="164"/>
                  <a:pt x="106" y="164"/>
                </a:cubicBezTo>
                <a:cubicBezTo>
                  <a:pt x="115" y="174"/>
                  <a:pt x="125" y="181"/>
                  <a:pt x="136" y="189"/>
                </a:cubicBezTo>
                <a:cubicBezTo>
                  <a:pt x="136" y="190"/>
                  <a:pt x="137" y="190"/>
                  <a:pt x="138" y="191"/>
                </a:cubicBezTo>
                <a:cubicBezTo>
                  <a:pt x="139" y="192"/>
                  <a:pt x="141" y="192"/>
                  <a:pt x="142" y="193"/>
                </a:cubicBezTo>
                <a:cubicBezTo>
                  <a:pt x="148" y="198"/>
                  <a:pt x="155" y="203"/>
                  <a:pt x="161" y="209"/>
                </a:cubicBezTo>
                <a:cubicBezTo>
                  <a:pt x="164" y="211"/>
                  <a:pt x="167" y="214"/>
                  <a:pt x="169" y="217"/>
                </a:cubicBezTo>
                <a:cubicBezTo>
                  <a:pt x="171" y="219"/>
                  <a:pt x="174" y="223"/>
                  <a:pt x="177" y="224"/>
                </a:cubicBezTo>
                <a:cubicBezTo>
                  <a:pt x="177" y="224"/>
                  <a:pt x="177" y="224"/>
                  <a:pt x="177" y="224"/>
                </a:cubicBezTo>
                <a:cubicBezTo>
                  <a:pt x="174" y="223"/>
                  <a:pt x="172" y="221"/>
                  <a:pt x="169" y="219"/>
                </a:cubicBezTo>
                <a:cubicBezTo>
                  <a:pt x="168" y="217"/>
                  <a:pt x="166" y="215"/>
                  <a:pt x="164" y="213"/>
                </a:cubicBezTo>
                <a:cubicBezTo>
                  <a:pt x="158" y="208"/>
                  <a:pt x="152" y="203"/>
                  <a:pt x="146" y="198"/>
                </a:cubicBezTo>
                <a:cubicBezTo>
                  <a:pt x="143" y="197"/>
                  <a:pt x="141" y="195"/>
                  <a:pt x="139" y="193"/>
                </a:cubicBezTo>
                <a:cubicBezTo>
                  <a:pt x="139" y="193"/>
                  <a:pt x="139" y="193"/>
                  <a:pt x="139" y="193"/>
                </a:cubicBezTo>
                <a:cubicBezTo>
                  <a:pt x="126" y="184"/>
                  <a:pt x="113" y="173"/>
                  <a:pt x="101" y="163"/>
                </a:cubicBezTo>
                <a:cubicBezTo>
                  <a:pt x="102" y="164"/>
                  <a:pt x="104" y="164"/>
                  <a:pt x="106" y="164"/>
                </a:cubicBezTo>
                <a:close/>
                <a:moveTo>
                  <a:pt x="131" y="170"/>
                </a:moveTo>
                <a:cubicBezTo>
                  <a:pt x="132" y="170"/>
                  <a:pt x="132" y="170"/>
                  <a:pt x="132" y="171"/>
                </a:cubicBezTo>
                <a:cubicBezTo>
                  <a:pt x="132" y="171"/>
                  <a:pt x="133" y="171"/>
                  <a:pt x="133" y="171"/>
                </a:cubicBezTo>
                <a:cubicBezTo>
                  <a:pt x="133" y="172"/>
                  <a:pt x="133" y="172"/>
                  <a:pt x="133" y="173"/>
                </a:cubicBezTo>
                <a:cubicBezTo>
                  <a:pt x="132" y="173"/>
                  <a:pt x="131" y="172"/>
                  <a:pt x="131" y="171"/>
                </a:cubicBezTo>
                <a:cubicBezTo>
                  <a:pt x="130" y="171"/>
                  <a:pt x="130" y="170"/>
                  <a:pt x="129" y="169"/>
                </a:cubicBezTo>
                <a:cubicBezTo>
                  <a:pt x="130" y="170"/>
                  <a:pt x="131" y="170"/>
                  <a:pt x="131" y="170"/>
                </a:cubicBezTo>
                <a:close/>
                <a:moveTo>
                  <a:pt x="136" y="172"/>
                </a:moveTo>
                <a:cubicBezTo>
                  <a:pt x="136" y="172"/>
                  <a:pt x="136" y="172"/>
                  <a:pt x="136" y="173"/>
                </a:cubicBezTo>
                <a:cubicBezTo>
                  <a:pt x="136" y="172"/>
                  <a:pt x="136" y="172"/>
                  <a:pt x="136" y="172"/>
                </a:cubicBezTo>
                <a:cubicBezTo>
                  <a:pt x="136" y="172"/>
                  <a:pt x="136" y="172"/>
                  <a:pt x="136" y="172"/>
                </a:cubicBezTo>
                <a:close/>
                <a:moveTo>
                  <a:pt x="139" y="179"/>
                </a:moveTo>
                <a:cubicBezTo>
                  <a:pt x="138" y="178"/>
                  <a:pt x="137" y="177"/>
                  <a:pt x="135" y="176"/>
                </a:cubicBezTo>
                <a:cubicBezTo>
                  <a:pt x="135" y="175"/>
                  <a:pt x="136" y="174"/>
                  <a:pt x="136" y="173"/>
                </a:cubicBezTo>
                <a:cubicBezTo>
                  <a:pt x="136" y="173"/>
                  <a:pt x="137" y="174"/>
                  <a:pt x="137" y="174"/>
                </a:cubicBezTo>
                <a:cubicBezTo>
                  <a:pt x="138" y="176"/>
                  <a:pt x="139" y="177"/>
                  <a:pt x="139" y="179"/>
                </a:cubicBezTo>
                <a:close/>
                <a:moveTo>
                  <a:pt x="140" y="180"/>
                </a:moveTo>
                <a:cubicBezTo>
                  <a:pt x="140" y="180"/>
                  <a:pt x="140" y="182"/>
                  <a:pt x="141" y="184"/>
                </a:cubicBezTo>
                <a:cubicBezTo>
                  <a:pt x="139" y="183"/>
                  <a:pt x="137" y="182"/>
                  <a:pt x="136" y="180"/>
                </a:cubicBezTo>
                <a:cubicBezTo>
                  <a:pt x="136" y="179"/>
                  <a:pt x="135" y="178"/>
                  <a:pt x="135" y="176"/>
                </a:cubicBezTo>
                <a:cubicBezTo>
                  <a:pt x="136" y="177"/>
                  <a:pt x="136" y="177"/>
                  <a:pt x="137" y="177"/>
                </a:cubicBezTo>
                <a:cubicBezTo>
                  <a:pt x="138" y="178"/>
                  <a:pt x="139" y="179"/>
                  <a:pt x="140" y="180"/>
                </a:cubicBezTo>
                <a:close/>
                <a:moveTo>
                  <a:pt x="136" y="181"/>
                </a:moveTo>
                <a:cubicBezTo>
                  <a:pt x="137" y="183"/>
                  <a:pt x="139" y="184"/>
                  <a:pt x="141" y="185"/>
                </a:cubicBezTo>
                <a:cubicBezTo>
                  <a:pt x="141" y="186"/>
                  <a:pt x="141" y="187"/>
                  <a:pt x="141" y="188"/>
                </a:cubicBezTo>
                <a:cubicBezTo>
                  <a:pt x="139" y="187"/>
                  <a:pt x="138" y="186"/>
                  <a:pt x="137" y="185"/>
                </a:cubicBezTo>
                <a:cubicBezTo>
                  <a:pt x="136" y="184"/>
                  <a:pt x="136" y="183"/>
                  <a:pt x="136" y="181"/>
                </a:cubicBezTo>
                <a:close/>
                <a:moveTo>
                  <a:pt x="133" y="182"/>
                </a:moveTo>
                <a:cubicBezTo>
                  <a:pt x="128" y="179"/>
                  <a:pt x="124" y="175"/>
                  <a:pt x="120" y="170"/>
                </a:cubicBezTo>
                <a:cubicBezTo>
                  <a:pt x="119" y="170"/>
                  <a:pt x="118" y="169"/>
                  <a:pt x="118" y="168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9" y="169"/>
                  <a:pt x="120" y="170"/>
                  <a:pt x="121" y="171"/>
                </a:cubicBezTo>
                <a:cubicBezTo>
                  <a:pt x="124" y="173"/>
                  <a:pt x="127" y="175"/>
                  <a:pt x="130" y="177"/>
                </a:cubicBezTo>
                <a:cubicBezTo>
                  <a:pt x="131" y="178"/>
                  <a:pt x="132" y="178"/>
                  <a:pt x="133" y="179"/>
                </a:cubicBezTo>
                <a:cubicBezTo>
                  <a:pt x="133" y="180"/>
                  <a:pt x="133" y="181"/>
                  <a:pt x="133" y="182"/>
                </a:cubicBezTo>
                <a:close/>
                <a:moveTo>
                  <a:pt x="141" y="191"/>
                </a:moveTo>
                <a:cubicBezTo>
                  <a:pt x="142" y="191"/>
                  <a:pt x="142" y="191"/>
                  <a:pt x="142" y="192"/>
                </a:cubicBezTo>
                <a:cubicBezTo>
                  <a:pt x="149" y="197"/>
                  <a:pt x="156" y="202"/>
                  <a:pt x="163" y="208"/>
                </a:cubicBezTo>
                <a:cubicBezTo>
                  <a:pt x="168" y="212"/>
                  <a:pt x="172" y="217"/>
                  <a:pt x="177" y="220"/>
                </a:cubicBezTo>
                <a:cubicBezTo>
                  <a:pt x="177" y="221"/>
                  <a:pt x="177" y="222"/>
                  <a:pt x="177" y="223"/>
                </a:cubicBezTo>
                <a:cubicBezTo>
                  <a:pt x="175" y="222"/>
                  <a:pt x="174" y="220"/>
                  <a:pt x="172" y="219"/>
                </a:cubicBezTo>
                <a:cubicBezTo>
                  <a:pt x="169" y="216"/>
                  <a:pt x="167" y="213"/>
                  <a:pt x="164" y="210"/>
                </a:cubicBezTo>
                <a:cubicBezTo>
                  <a:pt x="159" y="205"/>
                  <a:pt x="153" y="201"/>
                  <a:pt x="148" y="197"/>
                </a:cubicBezTo>
                <a:cubicBezTo>
                  <a:pt x="145" y="195"/>
                  <a:pt x="142" y="193"/>
                  <a:pt x="140" y="191"/>
                </a:cubicBezTo>
                <a:cubicBezTo>
                  <a:pt x="140" y="191"/>
                  <a:pt x="141" y="191"/>
                  <a:pt x="141" y="191"/>
                </a:cubicBezTo>
                <a:cubicBezTo>
                  <a:pt x="141" y="191"/>
                  <a:pt x="141" y="191"/>
                  <a:pt x="141" y="191"/>
                </a:cubicBezTo>
                <a:close/>
                <a:moveTo>
                  <a:pt x="135" y="187"/>
                </a:moveTo>
                <a:cubicBezTo>
                  <a:pt x="126" y="181"/>
                  <a:pt x="118" y="175"/>
                  <a:pt x="111" y="168"/>
                </a:cubicBezTo>
                <a:cubicBezTo>
                  <a:pt x="112" y="169"/>
                  <a:pt x="112" y="170"/>
                  <a:pt x="113" y="170"/>
                </a:cubicBezTo>
                <a:cubicBezTo>
                  <a:pt x="116" y="172"/>
                  <a:pt x="119" y="175"/>
                  <a:pt x="122" y="177"/>
                </a:cubicBezTo>
                <a:cubicBezTo>
                  <a:pt x="126" y="180"/>
                  <a:pt x="130" y="182"/>
                  <a:pt x="134" y="185"/>
                </a:cubicBezTo>
                <a:cubicBezTo>
                  <a:pt x="134" y="186"/>
                  <a:pt x="134" y="187"/>
                  <a:pt x="135" y="187"/>
                </a:cubicBezTo>
                <a:close/>
                <a:moveTo>
                  <a:pt x="177" y="218"/>
                </a:moveTo>
                <a:cubicBezTo>
                  <a:pt x="174" y="214"/>
                  <a:pt x="169" y="211"/>
                  <a:pt x="166" y="208"/>
                </a:cubicBezTo>
                <a:cubicBezTo>
                  <a:pt x="162" y="204"/>
                  <a:pt x="157" y="200"/>
                  <a:pt x="152" y="196"/>
                </a:cubicBezTo>
                <a:cubicBezTo>
                  <a:pt x="149" y="194"/>
                  <a:pt x="146" y="192"/>
                  <a:pt x="143" y="190"/>
                </a:cubicBezTo>
                <a:cubicBezTo>
                  <a:pt x="144" y="189"/>
                  <a:pt x="144" y="188"/>
                  <a:pt x="144" y="187"/>
                </a:cubicBezTo>
                <a:cubicBezTo>
                  <a:pt x="145" y="188"/>
                  <a:pt x="146" y="189"/>
                  <a:pt x="148" y="190"/>
                </a:cubicBezTo>
                <a:cubicBezTo>
                  <a:pt x="154" y="194"/>
                  <a:pt x="160" y="199"/>
                  <a:pt x="166" y="204"/>
                </a:cubicBezTo>
                <a:cubicBezTo>
                  <a:pt x="169" y="207"/>
                  <a:pt x="172" y="211"/>
                  <a:pt x="176" y="213"/>
                </a:cubicBezTo>
                <a:cubicBezTo>
                  <a:pt x="176" y="215"/>
                  <a:pt x="177" y="216"/>
                  <a:pt x="177" y="218"/>
                </a:cubicBezTo>
                <a:close/>
                <a:moveTo>
                  <a:pt x="142" y="190"/>
                </a:moveTo>
                <a:cubicBezTo>
                  <a:pt x="142" y="190"/>
                  <a:pt x="142" y="190"/>
                  <a:pt x="142" y="190"/>
                </a:cubicBezTo>
                <a:cubicBezTo>
                  <a:pt x="143" y="191"/>
                  <a:pt x="144" y="192"/>
                  <a:pt x="145" y="192"/>
                </a:cubicBezTo>
                <a:cubicBezTo>
                  <a:pt x="151" y="197"/>
                  <a:pt x="157" y="201"/>
                  <a:pt x="163" y="206"/>
                </a:cubicBezTo>
                <a:cubicBezTo>
                  <a:pt x="166" y="208"/>
                  <a:pt x="168" y="210"/>
                  <a:pt x="170" y="213"/>
                </a:cubicBezTo>
                <a:cubicBezTo>
                  <a:pt x="172" y="215"/>
                  <a:pt x="175" y="217"/>
                  <a:pt x="177" y="219"/>
                </a:cubicBezTo>
                <a:cubicBezTo>
                  <a:pt x="177" y="219"/>
                  <a:pt x="177" y="219"/>
                  <a:pt x="177" y="219"/>
                </a:cubicBezTo>
                <a:cubicBezTo>
                  <a:pt x="175" y="218"/>
                  <a:pt x="173" y="217"/>
                  <a:pt x="172" y="216"/>
                </a:cubicBezTo>
                <a:cubicBezTo>
                  <a:pt x="171" y="214"/>
                  <a:pt x="170" y="213"/>
                  <a:pt x="169" y="212"/>
                </a:cubicBezTo>
                <a:cubicBezTo>
                  <a:pt x="166" y="210"/>
                  <a:pt x="164" y="207"/>
                  <a:pt x="161" y="205"/>
                </a:cubicBezTo>
                <a:cubicBezTo>
                  <a:pt x="156" y="201"/>
                  <a:pt x="150" y="196"/>
                  <a:pt x="144" y="192"/>
                </a:cubicBezTo>
                <a:cubicBezTo>
                  <a:pt x="143" y="191"/>
                  <a:pt x="143" y="191"/>
                  <a:pt x="142" y="190"/>
                </a:cubicBezTo>
                <a:close/>
                <a:moveTo>
                  <a:pt x="137" y="186"/>
                </a:moveTo>
                <a:cubicBezTo>
                  <a:pt x="138" y="187"/>
                  <a:pt x="139" y="188"/>
                  <a:pt x="140" y="188"/>
                </a:cubicBezTo>
                <a:cubicBezTo>
                  <a:pt x="140" y="188"/>
                  <a:pt x="139" y="188"/>
                  <a:pt x="139" y="188"/>
                </a:cubicBezTo>
                <a:cubicBezTo>
                  <a:pt x="138" y="187"/>
                  <a:pt x="138" y="187"/>
                  <a:pt x="137" y="186"/>
                </a:cubicBezTo>
                <a:close/>
                <a:moveTo>
                  <a:pt x="144" y="183"/>
                </a:moveTo>
                <a:cubicBezTo>
                  <a:pt x="147" y="185"/>
                  <a:pt x="149" y="187"/>
                  <a:pt x="152" y="189"/>
                </a:cubicBezTo>
                <a:cubicBezTo>
                  <a:pt x="157" y="193"/>
                  <a:pt x="162" y="197"/>
                  <a:pt x="166" y="201"/>
                </a:cubicBezTo>
                <a:cubicBezTo>
                  <a:pt x="169" y="204"/>
                  <a:pt x="171" y="206"/>
                  <a:pt x="173" y="208"/>
                </a:cubicBezTo>
                <a:cubicBezTo>
                  <a:pt x="174" y="209"/>
                  <a:pt x="176" y="211"/>
                  <a:pt x="176" y="212"/>
                </a:cubicBezTo>
                <a:cubicBezTo>
                  <a:pt x="176" y="212"/>
                  <a:pt x="176" y="212"/>
                  <a:pt x="176" y="212"/>
                </a:cubicBezTo>
                <a:cubicBezTo>
                  <a:pt x="176" y="212"/>
                  <a:pt x="176" y="212"/>
                  <a:pt x="176" y="212"/>
                </a:cubicBezTo>
                <a:cubicBezTo>
                  <a:pt x="171" y="208"/>
                  <a:pt x="167" y="204"/>
                  <a:pt x="162" y="200"/>
                </a:cubicBezTo>
                <a:cubicBezTo>
                  <a:pt x="158" y="196"/>
                  <a:pt x="153" y="193"/>
                  <a:pt x="148" y="189"/>
                </a:cubicBezTo>
                <a:cubicBezTo>
                  <a:pt x="147" y="188"/>
                  <a:pt x="146" y="188"/>
                  <a:pt x="144" y="187"/>
                </a:cubicBezTo>
                <a:cubicBezTo>
                  <a:pt x="144" y="185"/>
                  <a:pt x="144" y="184"/>
                  <a:pt x="144" y="183"/>
                </a:cubicBezTo>
                <a:close/>
                <a:moveTo>
                  <a:pt x="177" y="231"/>
                </a:moveTo>
                <a:cubicBezTo>
                  <a:pt x="175" y="229"/>
                  <a:pt x="174" y="228"/>
                  <a:pt x="173" y="226"/>
                </a:cubicBezTo>
                <a:cubicBezTo>
                  <a:pt x="174" y="227"/>
                  <a:pt x="175" y="228"/>
                  <a:pt x="177" y="229"/>
                </a:cubicBezTo>
                <a:cubicBezTo>
                  <a:pt x="177" y="230"/>
                  <a:pt x="177" y="230"/>
                  <a:pt x="177" y="231"/>
                </a:cubicBezTo>
                <a:close/>
                <a:moveTo>
                  <a:pt x="177" y="227"/>
                </a:moveTo>
                <a:cubicBezTo>
                  <a:pt x="176" y="226"/>
                  <a:pt x="175" y="225"/>
                  <a:pt x="174" y="223"/>
                </a:cubicBezTo>
                <a:cubicBezTo>
                  <a:pt x="175" y="224"/>
                  <a:pt x="176" y="225"/>
                  <a:pt x="177" y="225"/>
                </a:cubicBezTo>
                <a:cubicBezTo>
                  <a:pt x="177" y="226"/>
                  <a:pt x="177" y="226"/>
                  <a:pt x="177" y="227"/>
                </a:cubicBezTo>
                <a:close/>
                <a:moveTo>
                  <a:pt x="176" y="200"/>
                </a:moveTo>
                <a:cubicBezTo>
                  <a:pt x="169" y="192"/>
                  <a:pt x="161" y="186"/>
                  <a:pt x="154" y="180"/>
                </a:cubicBezTo>
                <a:cubicBezTo>
                  <a:pt x="156" y="181"/>
                  <a:pt x="158" y="182"/>
                  <a:pt x="160" y="183"/>
                </a:cubicBezTo>
                <a:cubicBezTo>
                  <a:pt x="161" y="184"/>
                  <a:pt x="162" y="184"/>
                  <a:pt x="162" y="185"/>
                </a:cubicBezTo>
                <a:cubicBezTo>
                  <a:pt x="167" y="189"/>
                  <a:pt x="172" y="193"/>
                  <a:pt x="176" y="197"/>
                </a:cubicBezTo>
                <a:cubicBezTo>
                  <a:pt x="176" y="198"/>
                  <a:pt x="176" y="199"/>
                  <a:pt x="176" y="200"/>
                </a:cubicBezTo>
                <a:close/>
                <a:moveTo>
                  <a:pt x="176" y="201"/>
                </a:moveTo>
                <a:cubicBezTo>
                  <a:pt x="175" y="200"/>
                  <a:pt x="174" y="199"/>
                  <a:pt x="173" y="197"/>
                </a:cubicBezTo>
                <a:cubicBezTo>
                  <a:pt x="167" y="192"/>
                  <a:pt x="161" y="187"/>
                  <a:pt x="155" y="182"/>
                </a:cubicBezTo>
                <a:cubicBezTo>
                  <a:pt x="153" y="181"/>
                  <a:pt x="151" y="179"/>
                  <a:pt x="148" y="177"/>
                </a:cubicBezTo>
                <a:cubicBezTo>
                  <a:pt x="150" y="178"/>
                  <a:pt x="151" y="178"/>
                  <a:pt x="152" y="179"/>
                </a:cubicBezTo>
                <a:cubicBezTo>
                  <a:pt x="156" y="182"/>
                  <a:pt x="160" y="186"/>
                  <a:pt x="164" y="189"/>
                </a:cubicBezTo>
                <a:cubicBezTo>
                  <a:pt x="167" y="192"/>
                  <a:pt x="170" y="194"/>
                  <a:pt x="173" y="197"/>
                </a:cubicBezTo>
                <a:cubicBezTo>
                  <a:pt x="174" y="198"/>
                  <a:pt x="175" y="199"/>
                  <a:pt x="176" y="200"/>
                </a:cubicBezTo>
                <a:cubicBezTo>
                  <a:pt x="176" y="200"/>
                  <a:pt x="176" y="200"/>
                  <a:pt x="176" y="201"/>
                </a:cubicBezTo>
                <a:close/>
                <a:moveTo>
                  <a:pt x="140" y="173"/>
                </a:moveTo>
                <a:cubicBezTo>
                  <a:pt x="146" y="180"/>
                  <a:pt x="153" y="185"/>
                  <a:pt x="160" y="191"/>
                </a:cubicBezTo>
                <a:cubicBezTo>
                  <a:pt x="163" y="194"/>
                  <a:pt x="167" y="197"/>
                  <a:pt x="170" y="201"/>
                </a:cubicBezTo>
                <a:cubicBezTo>
                  <a:pt x="172" y="202"/>
                  <a:pt x="174" y="204"/>
                  <a:pt x="176" y="206"/>
                </a:cubicBezTo>
                <a:cubicBezTo>
                  <a:pt x="176" y="206"/>
                  <a:pt x="176" y="206"/>
                  <a:pt x="176" y="206"/>
                </a:cubicBezTo>
                <a:cubicBezTo>
                  <a:pt x="176" y="206"/>
                  <a:pt x="176" y="207"/>
                  <a:pt x="176" y="207"/>
                </a:cubicBezTo>
                <a:cubicBezTo>
                  <a:pt x="175" y="206"/>
                  <a:pt x="174" y="205"/>
                  <a:pt x="174" y="204"/>
                </a:cubicBezTo>
                <a:cubicBezTo>
                  <a:pt x="166" y="197"/>
                  <a:pt x="158" y="190"/>
                  <a:pt x="150" y="184"/>
                </a:cubicBezTo>
                <a:cubicBezTo>
                  <a:pt x="147" y="181"/>
                  <a:pt x="144" y="179"/>
                  <a:pt x="142" y="177"/>
                </a:cubicBezTo>
                <a:cubicBezTo>
                  <a:pt x="141" y="176"/>
                  <a:pt x="140" y="174"/>
                  <a:pt x="140" y="173"/>
                </a:cubicBezTo>
                <a:close/>
                <a:moveTo>
                  <a:pt x="176" y="208"/>
                </a:moveTo>
                <a:cubicBezTo>
                  <a:pt x="176" y="209"/>
                  <a:pt x="176" y="210"/>
                  <a:pt x="176" y="210"/>
                </a:cubicBezTo>
                <a:cubicBezTo>
                  <a:pt x="174" y="207"/>
                  <a:pt x="171" y="205"/>
                  <a:pt x="168" y="202"/>
                </a:cubicBezTo>
                <a:cubicBezTo>
                  <a:pt x="164" y="198"/>
                  <a:pt x="160" y="194"/>
                  <a:pt x="155" y="191"/>
                </a:cubicBezTo>
                <a:cubicBezTo>
                  <a:pt x="152" y="188"/>
                  <a:pt x="148" y="185"/>
                  <a:pt x="144" y="182"/>
                </a:cubicBezTo>
                <a:cubicBezTo>
                  <a:pt x="143" y="181"/>
                  <a:pt x="143" y="180"/>
                  <a:pt x="142" y="178"/>
                </a:cubicBezTo>
                <a:cubicBezTo>
                  <a:pt x="146" y="181"/>
                  <a:pt x="150" y="184"/>
                  <a:pt x="153" y="187"/>
                </a:cubicBezTo>
                <a:cubicBezTo>
                  <a:pt x="161" y="194"/>
                  <a:pt x="168" y="201"/>
                  <a:pt x="176" y="208"/>
                </a:cubicBezTo>
                <a:close/>
                <a:moveTo>
                  <a:pt x="176" y="237"/>
                </a:moveTo>
                <a:cubicBezTo>
                  <a:pt x="175" y="235"/>
                  <a:pt x="173" y="234"/>
                  <a:pt x="171" y="232"/>
                </a:cubicBezTo>
                <a:cubicBezTo>
                  <a:pt x="168" y="229"/>
                  <a:pt x="165" y="226"/>
                  <a:pt x="162" y="223"/>
                </a:cubicBezTo>
                <a:cubicBezTo>
                  <a:pt x="155" y="216"/>
                  <a:pt x="148" y="211"/>
                  <a:pt x="140" y="205"/>
                </a:cubicBezTo>
                <a:cubicBezTo>
                  <a:pt x="134" y="200"/>
                  <a:pt x="128" y="195"/>
                  <a:pt x="121" y="190"/>
                </a:cubicBezTo>
                <a:cubicBezTo>
                  <a:pt x="125" y="193"/>
                  <a:pt x="130" y="196"/>
                  <a:pt x="134" y="199"/>
                </a:cubicBezTo>
                <a:cubicBezTo>
                  <a:pt x="142" y="205"/>
                  <a:pt x="151" y="211"/>
                  <a:pt x="159" y="217"/>
                </a:cubicBezTo>
                <a:cubicBezTo>
                  <a:pt x="162" y="221"/>
                  <a:pt x="167" y="224"/>
                  <a:pt x="170" y="227"/>
                </a:cubicBezTo>
                <a:cubicBezTo>
                  <a:pt x="172" y="229"/>
                  <a:pt x="174" y="231"/>
                  <a:pt x="177" y="233"/>
                </a:cubicBezTo>
                <a:cubicBezTo>
                  <a:pt x="177" y="234"/>
                  <a:pt x="176" y="235"/>
                  <a:pt x="176" y="237"/>
                </a:cubicBezTo>
                <a:close/>
                <a:moveTo>
                  <a:pt x="176" y="239"/>
                </a:moveTo>
                <a:cubicBezTo>
                  <a:pt x="172" y="235"/>
                  <a:pt x="168" y="230"/>
                  <a:pt x="163" y="226"/>
                </a:cubicBezTo>
                <a:cubicBezTo>
                  <a:pt x="141" y="207"/>
                  <a:pt x="115" y="192"/>
                  <a:pt x="92" y="173"/>
                </a:cubicBezTo>
                <a:cubicBezTo>
                  <a:pt x="92" y="171"/>
                  <a:pt x="92" y="169"/>
                  <a:pt x="92" y="167"/>
                </a:cubicBezTo>
                <a:cubicBezTo>
                  <a:pt x="93" y="167"/>
                  <a:pt x="93" y="168"/>
                  <a:pt x="93" y="168"/>
                </a:cubicBezTo>
                <a:cubicBezTo>
                  <a:pt x="93" y="168"/>
                  <a:pt x="94" y="169"/>
                  <a:pt x="94" y="169"/>
                </a:cubicBezTo>
                <a:cubicBezTo>
                  <a:pt x="94" y="169"/>
                  <a:pt x="95" y="169"/>
                  <a:pt x="95" y="169"/>
                </a:cubicBezTo>
                <a:cubicBezTo>
                  <a:pt x="95" y="170"/>
                  <a:pt x="95" y="170"/>
                  <a:pt x="96" y="170"/>
                </a:cubicBezTo>
                <a:cubicBezTo>
                  <a:pt x="106" y="179"/>
                  <a:pt x="117" y="188"/>
                  <a:pt x="129" y="197"/>
                </a:cubicBezTo>
                <a:cubicBezTo>
                  <a:pt x="141" y="206"/>
                  <a:pt x="153" y="215"/>
                  <a:pt x="164" y="226"/>
                </a:cubicBezTo>
                <a:cubicBezTo>
                  <a:pt x="167" y="229"/>
                  <a:pt x="169" y="231"/>
                  <a:pt x="172" y="234"/>
                </a:cubicBezTo>
                <a:cubicBezTo>
                  <a:pt x="173" y="234"/>
                  <a:pt x="174" y="235"/>
                  <a:pt x="175" y="236"/>
                </a:cubicBezTo>
                <a:cubicBezTo>
                  <a:pt x="175" y="236"/>
                  <a:pt x="176" y="237"/>
                  <a:pt x="176" y="238"/>
                </a:cubicBezTo>
                <a:cubicBezTo>
                  <a:pt x="176" y="238"/>
                  <a:pt x="176" y="238"/>
                  <a:pt x="176" y="239"/>
                </a:cubicBezTo>
                <a:close/>
                <a:moveTo>
                  <a:pt x="93" y="162"/>
                </a:moveTo>
                <a:cubicBezTo>
                  <a:pt x="95" y="163"/>
                  <a:pt x="96" y="163"/>
                  <a:pt x="98" y="163"/>
                </a:cubicBezTo>
                <a:cubicBezTo>
                  <a:pt x="98" y="163"/>
                  <a:pt x="99" y="163"/>
                  <a:pt x="99" y="163"/>
                </a:cubicBezTo>
                <a:cubicBezTo>
                  <a:pt x="105" y="169"/>
                  <a:pt x="112" y="174"/>
                  <a:pt x="119" y="179"/>
                </a:cubicBezTo>
                <a:cubicBezTo>
                  <a:pt x="120" y="180"/>
                  <a:pt x="121" y="181"/>
                  <a:pt x="122" y="182"/>
                </a:cubicBezTo>
                <a:cubicBezTo>
                  <a:pt x="123" y="182"/>
                  <a:pt x="124" y="183"/>
                  <a:pt x="125" y="184"/>
                </a:cubicBezTo>
                <a:cubicBezTo>
                  <a:pt x="130" y="188"/>
                  <a:pt x="135" y="191"/>
                  <a:pt x="139" y="195"/>
                </a:cubicBezTo>
                <a:cubicBezTo>
                  <a:pt x="139" y="195"/>
                  <a:pt x="139" y="195"/>
                  <a:pt x="139" y="195"/>
                </a:cubicBezTo>
                <a:cubicBezTo>
                  <a:pt x="147" y="200"/>
                  <a:pt x="154" y="206"/>
                  <a:pt x="161" y="212"/>
                </a:cubicBezTo>
                <a:cubicBezTo>
                  <a:pt x="163" y="213"/>
                  <a:pt x="165" y="215"/>
                  <a:pt x="167" y="217"/>
                </a:cubicBezTo>
                <a:cubicBezTo>
                  <a:pt x="168" y="219"/>
                  <a:pt x="170" y="221"/>
                  <a:pt x="171" y="222"/>
                </a:cubicBezTo>
                <a:cubicBezTo>
                  <a:pt x="172" y="224"/>
                  <a:pt x="174" y="225"/>
                  <a:pt x="175" y="226"/>
                </a:cubicBezTo>
                <a:cubicBezTo>
                  <a:pt x="175" y="227"/>
                  <a:pt x="176" y="228"/>
                  <a:pt x="177" y="228"/>
                </a:cubicBezTo>
                <a:cubicBezTo>
                  <a:pt x="177" y="228"/>
                  <a:pt x="177" y="228"/>
                  <a:pt x="177" y="229"/>
                </a:cubicBezTo>
                <a:cubicBezTo>
                  <a:pt x="176" y="228"/>
                  <a:pt x="176" y="228"/>
                  <a:pt x="175" y="227"/>
                </a:cubicBezTo>
                <a:cubicBezTo>
                  <a:pt x="162" y="216"/>
                  <a:pt x="150" y="204"/>
                  <a:pt x="136" y="194"/>
                </a:cubicBezTo>
                <a:cubicBezTo>
                  <a:pt x="135" y="193"/>
                  <a:pt x="133" y="192"/>
                  <a:pt x="132" y="192"/>
                </a:cubicBezTo>
                <a:cubicBezTo>
                  <a:pt x="126" y="187"/>
                  <a:pt x="121" y="183"/>
                  <a:pt x="115" y="178"/>
                </a:cubicBezTo>
                <a:cubicBezTo>
                  <a:pt x="109" y="173"/>
                  <a:pt x="102" y="168"/>
                  <a:pt x="95" y="163"/>
                </a:cubicBezTo>
                <a:cubicBezTo>
                  <a:pt x="95" y="163"/>
                  <a:pt x="95" y="163"/>
                  <a:pt x="95" y="163"/>
                </a:cubicBezTo>
                <a:cubicBezTo>
                  <a:pt x="95" y="163"/>
                  <a:pt x="94" y="163"/>
                  <a:pt x="94" y="163"/>
                </a:cubicBezTo>
                <a:cubicBezTo>
                  <a:pt x="93" y="162"/>
                  <a:pt x="93" y="163"/>
                  <a:pt x="94" y="163"/>
                </a:cubicBezTo>
                <a:cubicBezTo>
                  <a:pt x="94" y="163"/>
                  <a:pt x="94" y="164"/>
                  <a:pt x="95" y="164"/>
                </a:cubicBezTo>
                <a:cubicBezTo>
                  <a:pt x="95" y="164"/>
                  <a:pt x="95" y="165"/>
                  <a:pt x="96" y="165"/>
                </a:cubicBezTo>
                <a:cubicBezTo>
                  <a:pt x="98" y="166"/>
                  <a:pt x="99" y="167"/>
                  <a:pt x="100" y="168"/>
                </a:cubicBezTo>
                <a:cubicBezTo>
                  <a:pt x="102" y="169"/>
                  <a:pt x="104" y="171"/>
                  <a:pt x="105" y="172"/>
                </a:cubicBezTo>
                <a:cubicBezTo>
                  <a:pt x="109" y="175"/>
                  <a:pt x="112" y="178"/>
                  <a:pt x="115" y="180"/>
                </a:cubicBezTo>
                <a:cubicBezTo>
                  <a:pt x="120" y="184"/>
                  <a:pt x="125" y="187"/>
                  <a:pt x="129" y="190"/>
                </a:cubicBezTo>
                <a:cubicBezTo>
                  <a:pt x="141" y="199"/>
                  <a:pt x="153" y="208"/>
                  <a:pt x="164" y="218"/>
                </a:cubicBezTo>
                <a:cubicBezTo>
                  <a:pt x="167" y="221"/>
                  <a:pt x="169" y="224"/>
                  <a:pt x="172" y="227"/>
                </a:cubicBezTo>
                <a:cubicBezTo>
                  <a:pt x="173" y="228"/>
                  <a:pt x="174" y="229"/>
                  <a:pt x="175" y="231"/>
                </a:cubicBezTo>
                <a:cubicBezTo>
                  <a:pt x="176" y="231"/>
                  <a:pt x="176" y="231"/>
                  <a:pt x="177" y="232"/>
                </a:cubicBezTo>
                <a:cubicBezTo>
                  <a:pt x="177" y="232"/>
                  <a:pt x="177" y="232"/>
                  <a:pt x="177" y="232"/>
                </a:cubicBezTo>
                <a:cubicBezTo>
                  <a:pt x="176" y="232"/>
                  <a:pt x="176" y="232"/>
                  <a:pt x="176" y="231"/>
                </a:cubicBezTo>
                <a:cubicBezTo>
                  <a:pt x="170" y="227"/>
                  <a:pt x="165" y="222"/>
                  <a:pt x="159" y="217"/>
                </a:cubicBezTo>
                <a:cubicBezTo>
                  <a:pt x="148" y="207"/>
                  <a:pt x="135" y="199"/>
                  <a:pt x="123" y="191"/>
                </a:cubicBezTo>
                <a:cubicBezTo>
                  <a:pt x="117" y="186"/>
                  <a:pt x="110" y="180"/>
                  <a:pt x="103" y="175"/>
                </a:cubicBezTo>
                <a:cubicBezTo>
                  <a:pt x="102" y="173"/>
                  <a:pt x="100" y="172"/>
                  <a:pt x="98" y="171"/>
                </a:cubicBezTo>
                <a:cubicBezTo>
                  <a:pt x="97" y="170"/>
                  <a:pt x="97" y="170"/>
                  <a:pt x="96" y="170"/>
                </a:cubicBezTo>
                <a:cubicBezTo>
                  <a:pt x="95" y="169"/>
                  <a:pt x="94" y="167"/>
                  <a:pt x="92" y="166"/>
                </a:cubicBezTo>
                <a:cubicBezTo>
                  <a:pt x="93" y="165"/>
                  <a:pt x="93" y="164"/>
                  <a:pt x="93" y="163"/>
                </a:cubicBezTo>
                <a:cubicBezTo>
                  <a:pt x="93" y="163"/>
                  <a:pt x="93" y="163"/>
                  <a:pt x="93" y="162"/>
                </a:cubicBezTo>
                <a:close/>
                <a:moveTo>
                  <a:pt x="113" y="177"/>
                </a:moveTo>
                <a:cubicBezTo>
                  <a:pt x="111" y="176"/>
                  <a:pt x="110" y="175"/>
                  <a:pt x="108" y="173"/>
                </a:cubicBezTo>
                <a:cubicBezTo>
                  <a:pt x="110" y="175"/>
                  <a:pt x="112" y="177"/>
                  <a:pt x="114" y="179"/>
                </a:cubicBezTo>
                <a:cubicBezTo>
                  <a:pt x="114" y="178"/>
                  <a:pt x="113" y="178"/>
                  <a:pt x="113" y="177"/>
                </a:cubicBezTo>
                <a:close/>
                <a:moveTo>
                  <a:pt x="95" y="158"/>
                </a:moveTo>
                <a:cubicBezTo>
                  <a:pt x="95" y="158"/>
                  <a:pt x="96" y="158"/>
                  <a:pt x="97" y="158"/>
                </a:cubicBezTo>
                <a:cubicBezTo>
                  <a:pt x="97" y="158"/>
                  <a:pt x="97" y="158"/>
                  <a:pt x="98" y="158"/>
                </a:cubicBezTo>
                <a:cubicBezTo>
                  <a:pt x="98" y="159"/>
                  <a:pt x="98" y="159"/>
                  <a:pt x="98" y="160"/>
                </a:cubicBezTo>
                <a:cubicBezTo>
                  <a:pt x="97" y="160"/>
                  <a:pt x="96" y="160"/>
                  <a:pt x="95" y="160"/>
                </a:cubicBezTo>
                <a:cubicBezTo>
                  <a:pt x="95" y="159"/>
                  <a:pt x="95" y="159"/>
                  <a:pt x="95" y="159"/>
                </a:cubicBezTo>
                <a:cubicBezTo>
                  <a:pt x="95" y="159"/>
                  <a:pt x="95" y="158"/>
                  <a:pt x="95" y="158"/>
                </a:cubicBezTo>
                <a:close/>
                <a:moveTo>
                  <a:pt x="101" y="159"/>
                </a:moveTo>
                <a:cubicBezTo>
                  <a:pt x="101" y="159"/>
                  <a:pt x="102" y="159"/>
                  <a:pt x="103" y="159"/>
                </a:cubicBezTo>
                <a:cubicBezTo>
                  <a:pt x="103" y="160"/>
                  <a:pt x="103" y="160"/>
                  <a:pt x="103" y="161"/>
                </a:cubicBezTo>
                <a:cubicBezTo>
                  <a:pt x="102" y="161"/>
                  <a:pt x="101" y="161"/>
                  <a:pt x="101" y="161"/>
                </a:cubicBezTo>
                <a:cubicBezTo>
                  <a:pt x="101" y="160"/>
                  <a:pt x="101" y="160"/>
                  <a:pt x="101" y="159"/>
                </a:cubicBezTo>
                <a:cubicBezTo>
                  <a:pt x="101" y="159"/>
                  <a:pt x="101" y="159"/>
                  <a:pt x="101" y="159"/>
                </a:cubicBezTo>
                <a:close/>
                <a:moveTo>
                  <a:pt x="106" y="160"/>
                </a:moveTo>
                <a:cubicBezTo>
                  <a:pt x="107" y="160"/>
                  <a:pt x="108" y="160"/>
                  <a:pt x="109" y="161"/>
                </a:cubicBezTo>
                <a:cubicBezTo>
                  <a:pt x="109" y="161"/>
                  <a:pt x="109" y="161"/>
                  <a:pt x="109" y="162"/>
                </a:cubicBezTo>
                <a:cubicBezTo>
                  <a:pt x="108" y="162"/>
                  <a:pt x="107" y="161"/>
                  <a:pt x="106" y="161"/>
                </a:cubicBezTo>
                <a:cubicBezTo>
                  <a:pt x="106" y="161"/>
                  <a:pt x="106" y="160"/>
                  <a:pt x="106" y="160"/>
                </a:cubicBezTo>
                <a:close/>
                <a:moveTo>
                  <a:pt x="112" y="161"/>
                </a:moveTo>
                <a:cubicBezTo>
                  <a:pt x="113" y="162"/>
                  <a:pt x="115" y="162"/>
                  <a:pt x="116" y="162"/>
                </a:cubicBezTo>
                <a:cubicBezTo>
                  <a:pt x="116" y="163"/>
                  <a:pt x="116" y="163"/>
                  <a:pt x="116" y="163"/>
                </a:cubicBezTo>
                <a:cubicBezTo>
                  <a:pt x="115" y="163"/>
                  <a:pt x="113" y="163"/>
                  <a:pt x="112" y="162"/>
                </a:cubicBezTo>
                <a:cubicBezTo>
                  <a:pt x="112" y="162"/>
                  <a:pt x="112" y="162"/>
                  <a:pt x="112" y="161"/>
                </a:cubicBezTo>
                <a:close/>
                <a:moveTo>
                  <a:pt x="119" y="163"/>
                </a:moveTo>
                <a:cubicBezTo>
                  <a:pt x="122" y="164"/>
                  <a:pt x="126" y="165"/>
                  <a:pt x="129" y="166"/>
                </a:cubicBezTo>
                <a:cubicBezTo>
                  <a:pt x="126" y="165"/>
                  <a:pt x="122" y="164"/>
                  <a:pt x="119" y="164"/>
                </a:cubicBezTo>
                <a:cubicBezTo>
                  <a:pt x="119" y="164"/>
                  <a:pt x="119" y="163"/>
                  <a:pt x="119" y="163"/>
                </a:cubicBezTo>
                <a:close/>
                <a:moveTo>
                  <a:pt x="174" y="189"/>
                </a:moveTo>
                <a:cubicBezTo>
                  <a:pt x="174" y="190"/>
                  <a:pt x="175" y="190"/>
                  <a:pt x="176" y="191"/>
                </a:cubicBezTo>
                <a:cubicBezTo>
                  <a:pt x="176" y="191"/>
                  <a:pt x="176" y="191"/>
                  <a:pt x="176" y="191"/>
                </a:cubicBezTo>
                <a:cubicBezTo>
                  <a:pt x="175" y="191"/>
                  <a:pt x="174" y="190"/>
                  <a:pt x="174" y="189"/>
                </a:cubicBezTo>
                <a:close/>
                <a:moveTo>
                  <a:pt x="176" y="205"/>
                </a:moveTo>
                <a:cubicBezTo>
                  <a:pt x="175" y="203"/>
                  <a:pt x="173" y="202"/>
                  <a:pt x="171" y="200"/>
                </a:cubicBezTo>
                <a:cubicBezTo>
                  <a:pt x="168" y="197"/>
                  <a:pt x="165" y="194"/>
                  <a:pt x="161" y="191"/>
                </a:cubicBezTo>
                <a:cubicBezTo>
                  <a:pt x="155" y="186"/>
                  <a:pt x="148" y="180"/>
                  <a:pt x="141" y="174"/>
                </a:cubicBezTo>
                <a:cubicBezTo>
                  <a:pt x="142" y="174"/>
                  <a:pt x="142" y="174"/>
                  <a:pt x="142" y="174"/>
                </a:cubicBezTo>
                <a:cubicBezTo>
                  <a:pt x="143" y="175"/>
                  <a:pt x="144" y="175"/>
                  <a:pt x="145" y="175"/>
                </a:cubicBezTo>
                <a:cubicBezTo>
                  <a:pt x="146" y="176"/>
                  <a:pt x="147" y="177"/>
                  <a:pt x="149" y="179"/>
                </a:cubicBezTo>
                <a:cubicBezTo>
                  <a:pt x="152" y="181"/>
                  <a:pt x="155" y="184"/>
                  <a:pt x="158" y="186"/>
                </a:cubicBezTo>
                <a:cubicBezTo>
                  <a:pt x="163" y="189"/>
                  <a:pt x="167" y="192"/>
                  <a:pt x="170" y="196"/>
                </a:cubicBezTo>
                <a:cubicBezTo>
                  <a:pt x="172" y="198"/>
                  <a:pt x="174" y="200"/>
                  <a:pt x="176" y="201"/>
                </a:cubicBezTo>
                <a:cubicBezTo>
                  <a:pt x="176" y="203"/>
                  <a:pt x="176" y="204"/>
                  <a:pt x="176" y="205"/>
                </a:cubicBezTo>
                <a:close/>
                <a:moveTo>
                  <a:pt x="176" y="240"/>
                </a:moveTo>
                <a:cubicBezTo>
                  <a:pt x="176" y="240"/>
                  <a:pt x="176" y="241"/>
                  <a:pt x="176" y="242"/>
                </a:cubicBezTo>
                <a:cubicBezTo>
                  <a:pt x="169" y="237"/>
                  <a:pt x="163" y="231"/>
                  <a:pt x="156" y="225"/>
                </a:cubicBezTo>
                <a:cubicBezTo>
                  <a:pt x="149" y="220"/>
                  <a:pt x="143" y="215"/>
                  <a:pt x="136" y="210"/>
                </a:cubicBezTo>
                <a:cubicBezTo>
                  <a:pt x="128" y="204"/>
                  <a:pt x="120" y="198"/>
                  <a:pt x="112" y="193"/>
                </a:cubicBezTo>
                <a:cubicBezTo>
                  <a:pt x="108" y="190"/>
                  <a:pt x="104" y="187"/>
                  <a:pt x="100" y="184"/>
                </a:cubicBezTo>
                <a:cubicBezTo>
                  <a:pt x="97" y="181"/>
                  <a:pt x="94" y="180"/>
                  <a:pt x="92" y="178"/>
                </a:cubicBezTo>
                <a:cubicBezTo>
                  <a:pt x="92" y="176"/>
                  <a:pt x="92" y="175"/>
                  <a:pt x="92" y="173"/>
                </a:cubicBezTo>
                <a:cubicBezTo>
                  <a:pt x="107" y="186"/>
                  <a:pt x="123" y="197"/>
                  <a:pt x="139" y="208"/>
                </a:cubicBezTo>
                <a:cubicBezTo>
                  <a:pt x="147" y="214"/>
                  <a:pt x="156" y="221"/>
                  <a:pt x="164" y="228"/>
                </a:cubicBezTo>
                <a:cubicBezTo>
                  <a:pt x="167" y="230"/>
                  <a:pt x="170" y="233"/>
                  <a:pt x="172" y="236"/>
                </a:cubicBezTo>
                <a:cubicBezTo>
                  <a:pt x="174" y="237"/>
                  <a:pt x="175" y="239"/>
                  <a:pt x="176" y="240"/>
                </a:cubicBezTo>
                <a:close/>
                <a:moveTo>
                  <a:pt x="176" y="262"/>
                </a:moveTo>
                <a:cubicBezTo>
                  <a:pt x="175" y="263"/>
                  <a:pt x="175" y="264"/>
                  <a:pt x="175" y="265"/>
                </a:cubicBezTo>
                <a:cubicBezTo>
                  <a:pt x="170" y="260"/>
                  <a:pt x="163" y="255"/>
                  <a:pt x="157" y="251"/>
                </a:cubicBezTo>
                <a:cubicBezTo>
                  <a:pt x="150" y="245"/>
                  <a:pt x="143" y="240"/>
                  <a:pt x="136" y="235"/>
                </a:cubicBezTo>
                <a:cubicBezTo>
                  <a:pt x="122" y="224"/>
                  <a:pt x="107" y="214"/>
                  <a:pt x="95" y="201"/>
                </a:cubicBezTo>
                <a:cubicBezTo>
                  <a:pt x="106" y="213"/>
                  <a:pt x="122" y="223"/>
                  <a:pt x="136" y="233"/>
                </a:cubicBezTo>
                <a:cubicBezTo>
                  <a:pt x="143" y="238"/>
                  <a:pt x="151" y="243"/>
                  <a:pt x="158" y="248"/>
                </a:cubicBezTo>
                <a:cubicBezTo>
                  <a:pt x="162" y="251"/>
                  <a:pt x="167" y="254"/>
                  <a:pt x="170" y="258"/>
                </a:cubicBezTo>
                <a:cubicBezTo>
                  <a:pt x="172" y="259"/>
                  <a:pt x="174" y="261"/>
                  <a:pt x="176" y="262"/>
                </a:cubicBezTo>
                <a:close/>
                <a:moveTo>
                  <a:pt x="175" y="273"/>
                </a:moveTo>
                <a:cubicBezTo>
                  <a:pt x="175" y="274"/>
                  <a:pt x="175" y="275"/>
                  <a:pt x="175" y="276"/>
                </a:cubicBezTo>
                <a:cubicBezTo>
                  <a:pt x="163" y="263"/>
                  <a:pt x="149" y="253"/>
                  <a:pt x="135" y="243"/>
                </a:cubicBezTo>
                <a:cubicBezTo>
                  <a:pt x="133" y="242"/>
                  <a:pt x="132" y="241"/>
                  <a:pt x="130" y="240"/>
                </a:cubicBezTo>
                <a:cubicBezTo>
                  <a:pt x="131" y="241"/>
                  <a:pt x="133" y="242"/>
                  <a:pt x="135" y="243"/>
                </a:cubicBezTo>
                <a:cubicBezTo>
                  <a:pt x="143" y="248"/>
                  <a:pt x="150" y="253"/>
                  <a:pt x="158" y="259"/>
                </a:cubicBezTo>
                <a:cubicBezTo>
                  <a:pt x="164" y="263"/>
                  <a:pt x="169" y="269"/>
                  <a:pt x="175" y="273"/>
                </a:cubicBezTo>
                <a:close/>
                <a:moveTo>
                  <a:pt x="172" y="303"/>
                </a:moveTo>
                <a:cubicBezTo>
                  <a:pt x="172" y="303"/>
                  <a:pt x="172" y="303"/>
                  <a:pt x="172" y="303"/>
                </a:cubicBezTo>
                <a:cubicBezTo>
                  <a:pt x="171" y="303"/>
                  <a:pt x="171" y="303"/>
                  <a:pt x="170" y="304"/>
                </a:cubicBezTo>
                <a:cubicBezTo>
                  <a:pt x="167" y="300"/>
                  <a:pt x="163" y="296"/>
                  <a:pt x="158" y="293"/>
                </a:cubicBezTo>
                <a:cubicBezTo>
                  <a:pt x="159" y="293"/>
                  <a:pt x="159" y="293"/>
                  <a:pt x="159" y="293"/>
                </a:cubicBezTo>
                <a:cubicBezTo>
                  <a:pt x="162" y="295"/>
                  <a:pt x="165" y="298"/>
                  <a:pt x="168" y="300"/>
                </a:cubicBezTo>
                <a:cubicBezTo>
                  <a:pt x="169" y="301"/>
                  <a:pt x="170" y="302"/>
                  <a:pt x="172" y="303"/>
                </a:cubicBezTo>
                <a:close/>
                <a:moveTo>
                  <a:pt x="169" y="305"/>
                </a:moveTo>
                <a:cubicBezTo>
                  <a:pt x="168" y="305"/>
                  <a:pt x="168" y="305"/>
                  <a:pt x="167" y="305"/>
                </a:cubicBezTo>
                <a:cubicBezTo>
                  <a:pt x="167" y="305"/>
                  <a:pt x="167" y="305"/>
                  <a:pt x="166" y="305"/>
                </a:cubicBezTo>
                <a:cubicBezTo>
                  <a:pt x="157" y="295"/>
                  <a:pt x="144" y="288"/>
                  <a:pt x="133" y="280"/>
                </a:cubicBezTo>
                <a:cubicBezTo>
                  <a:pt x="127" y="276"/>
                  <a:pt x="121" y="271"/>
                  <a:pt x="114" y="267"/>
                </a:cubicBezTo>
                <a:cubicBezTo>
                  <a:pt x="111" y="264"/>
                  <a:pt x="108" y="262"/>
                  <a:pt x="105" y="260"/>
                </a:cubicBezTo>
                <a:cubicBezTo>
                  <a:pt x="102" y="258"/>
                  <a:pt x="101" y="256"/>
                  <a:pt x="98" y="255"/>
                </a:cubicBezTo>
                <a:cubicBezTo>
                  <a:pt x="98" y="253"/>
                  <a:pt x="98" y="251"/>
                  <a:pt x="98" y="249"/>
                </a:cubicBezTo>
                <a:cubicBezTo>
                  <a:pt x="103" y="254"/>
                  <a:pt x="109" y="257"/>
                  <a:pt x="114" y="261"/>
                </a:cubicBezTo>
                <a:cubicBezTo>
                  <a:pt x="120" y="267"/>
                  <a:pt x="126" y="272"/>
                  <a:pt x="133" y="277"/>
                </a:cubicBezTo>
                <a:cubicBezTo>
                  <a:pt x="140" y="283"/>
                  <a:pt x="147" y="288"/>
                  <a:pt x="153" y="294"/>
                </a:cubicBezTo>
                <a:cubicBezTo>
                  <a:pt x="158" y="297"/>
                  <a:pt x="163" y="301"/>
                  <a:pt x="169" y="305"/>
                </a:cubicBezTo>
                <a:close/>
                <a:moveTo>
                  <a:pt x="165" y="306"/>
                </a:moveTo>
                <a:cubicBezTo>
                  <a:pt x="164" y="307"/>
                  <a:pt x="163" y="307"/>
                  <a:pt x="162" y="308"/>
                </a:cubicBezTo>
                <a:cubicBezTo>
                  <a:pt x="162" y="308"/>
                  <a:pt x="161" y="308"/>
                  <a:pt x="161" y="308"/>
                </a:cubicBezTo>
                <a:cubicBezTo>
                  <a:pt x="157" y="304"/>
                  <a:pt x="152" y="302"/>
                  <a:pt x="147" y="298"/>
                </a:cubicBezTo>
                <a:cubicBezTo>
                  <a:pt x="142" y="294"/>
                  <a:pt x="135" y="290"/>
                  <a:pt x="129" y="286"/>
                </a:cubicBezTo>
                <a:cubicBezTo>
                  <a:pt x="124" y="283"/>
                  <a:pt x="118" y="278"/>
                  <a:pt x="112" y="275"/>
                </a:cubicBezTo>
                <a:cubicBezTo>
                  <a:pt x="109" y="273"/>
                  <a:pt x="107" y="271"/>
                  <a:pt x="104" y="269"/>
                </a:cubicBezTo>
                <a:cubicBezTo>
                  <a:pt x="103" y="268"/>
                  <a:pt x="102" y="267"/>
                  <a:pt x="101" y="266"/>
                </a:cubicBezTo>
                <a:cubicBezTo>
                  <a:pt x="98" y="262"/>
                  <a:pt x="100" y="264"/>
                  <a:pt x="101" y="265"/>
                </a:cubicBezTo>
                <a:cubicBezTo>
                  <a:pt x="107" y="269"/>
                  <a:pt x="112" y="274"/>
                  <a:pt x="118" y="278"/>
                </a:cubicBezTo>
                <a:cubicBezTo>
                  <a:pt x="123" y="282"/>
                  <a:pt x="130" y="285"/>
                  <a:pt x="136" y="289"/>
                </a:cubicBezTo>
                <a:cubicBezTo>
                  <a:pt x="142" y="293"/>
                  <a:pt x="148" y="296"/>
                  <a:pt x="154" y="300"/>
                </a:cubicBezTo>
                <a:cubicBezTo>
                  <a:pt x="157" y="302"/>
                  <a:pt x="161" y="305"/>
                  <a:pt x="165" y="306"/>
                </a:cubicBezTo>
                <a:close/>
                <a:moveTo>
                  <a:pt x="161" y="308"/>
                </a:moveTo>
                <a:cubicBezTo>
                  <a:pt x="159" y="309"/>
                  <a:pt x="158" y="309"/>
                  <a:pt x="156" y="310"/>
                </a:cubicBezTo>
                <a:cubicBezTo>
                  <a:pt x="146" y="303"/>
                  <a:pt x="137" y="296"/>
                  <a:pt x="127" y="290"/>
                </a:cubicBezTo>
                <a:cubicBezTo>
                  <a:pt x="121" y="286"/>
                  <a:pt x="116" y="283"/>
                  <a:pt x="111" y="279"/>
                </a:cubicBezTo>
                <a:cubicBezTo>
                  <a:pt x="117" y="283"/>
                  <a:pt x="122" y="286"/>
                  <a:pt x="128" y="289"/>
                </a:cubicBezTo>
                <a:cubicBezTo>
                  <a:pt x="139" y="295"/>
                  <a:pt x="150" y="302"/>
                  <a:pt x="161" y="308"/>
                </a:cubicBezTo>
                <a:close/>
                <a:moveTo>
                  <a:pt x="155" y="310"/>
                </a:moveTo>
                <a:cubicBezTo>
                  <a:pt x="154" y="311"/>
                  <a:pt x="152" y="311"/>
                  <a:pt x="151" y="312"/>
                </a:cubicBezTo>
                <a:cubicBezTo>
                  <a:pt x="150" y="311"/>
                  <a:pt x="149" y="311"/>
                  <a:pt x="149" y="310"/>
                </a:cubicBezTo>
                <a:cubicBezTo>
                  <a:pt x="149" y="310"/>
                  <a:pt x="149" y="310"/>
                  <a:pt x="148" y="310"/>
                </a:cubicBezTo>
                <a:cubicBezTo>
                  <a:pt x="138" y="301"/>
                  <a:pt x="126" y="293"/>
                  <a:pt x="115" y="285"/>
                </a:cubicBezTo>
                <a:cubicBezTo>
                  <a:pt x="112" y="284"/>
                  <a:pt x="109" y="282"/>
                  <a:pt x="106" y="280"/>
                </a:cubicBezTo>
                <a:cubicBezTo>
                  <a:pt x="110" y="283"/>
                  <a:pt x="115" y="286"/>
                  <a:pt x="119" y="288"/>
                </a:cubicBezTo>
                <a:cubicBezTo>
                  <a:pt x="131" y="296"/>
                  <a:pt x="143" y="303"/>
                  <a:pt x="155" y="310"/>
                </a:cubicBezTo>
                <a:close/>
                <a:moveTo>
                  <a:pt x="150" y="312"/>
                </a:moveTo>
                <a:cubicBezTo>
                  <a:pt x="148" y="312"/>
                  <a:pt x="147" y="313"/>
                  <a:pt x="145" y="313"/>
                </a:cubicBezTo>
                <a:cubicBezTo>
                  <a:pt x="145" y="313"/>
                  <a:pt x="145" y="313"/>
                  <a:pt x="145" y="313"/>
                </a:cubicBezTo>
                <a:cubicBezTo>
                  <a:pt x="144" y="312"/>
                  <a:pt x="143" y="312"/>
                  <a:pt x="143" y="311"/>
                </a:cubicBezTo>
                <a:cubicBezTo>
                  <a:pt x="142" y="310"/>
                  <a:pt x="142" y="310"/>
                  <a:pt x="141" y="310"/>
                </a:cubicBezTo>
                <a:cubicBezTo>
                  <a:pt x="141" y="309"/>
                  <a:pt x="141" y="309"/>
                  <a:pt x="140" y="309"/>
                </a:cubicBezTo>
                <a:cubicBezTo>
                  <a:pt x="138" y="307"/>
                  <a:pt x="136" y="305"/>
                  <a:pt x="134" y="303"/>
                </a:cubicBezTo>
                <a:cubicBezTo>
                  <a:pt x="128" y="299"/>
                  <a:pt x="123" y="295"/>
                  <a:pt x="118" y="292"/>
                </a:cubicBezTo>
                <a:cubicBezTo>
                  <a:pt x="114" y="289"/>
                  <a:pt x="109" y="287"/>
                  <a:pt x="105" y="284"/>
                </a:cubicBezTo>
                <a:cubicBezTo>
                  <a:pt x="108" y="285"/>
                  <a:pt x="110" y="287"/>
                  <a:pt x="112" y="288"/>
                </a:cubicBezTo>
                <a:cubicBezTo>
                  <a:pt x="119" y="292"/>
                  <a:pt x="125" y="296"/>
                  <a:pt x="132" y="300"/>
                </a:cubicBezTo>
                <a:cubicBezTo>
                  <a:pt x="135" y="302"/>
                  <a:pt x="138" y="304"/>
                  <a:pt x="141" y="306"/>
                </a:cubicBezTo>
                <a:cubicBezTo>
                  <a:pt x="143" y="307"/>
                  <a:pt x="144" y="308"/>
                  <a:pt x="146" y="309"/>
                </a:cubicBezTo>
                <a:cubicBezTo>
                  <a:pt x="146" y="309"/>
                  <a:pt x="146" y="310"/>
                  <a:pt x="147" y="310"/>
                </a:cubicBezTo>
                <a:cubicBezTo>
                  <a:pt x="148" y="311"/>
                  <a:pt x="149" y="311"/>
                  <a:pt x="150" y="312"/>
                </a:cubicBezTo>
                <a:close/>
                <a:moveTo>
                  <a:pt x="144" y="313"/>
                </a:moveTo>
                <a:cubicBezTo>
                  <a:pt x="143" y="313"/>
                  <a:pt x="142" y="313"/>
                  <a:pt x="141" y="314"/>
                </a:cubicBezTo>
                <a:cubicBezTo>
                  <a:pt x="141" y="314"/>
                  <a:pt x="141" y="313"/>
                  <a:pt x="141" y="313"/>
                </a:cubicBezTo>
                <a:cubicBezTo>
                  <a:pt x="137" y="310"/>
                  <a:pt x="134" y="307"/>
                  <a:pt x="130" y="304"/>
                </a:cubicBezTo>
                <a:cubicBezTo>
                  <a:pt x="125" y="300"/>
                  <a:pt x="120" y="297"/>
                  <a:pt x="114" y="294"/>
                </a:cubicBezTo>
                <a:cubicBezTo>
                  <a:pt x="112" y="292"/>
                  <a:pt x="109" y="291"/>
                  <a:pt x="106" y="289"/>
                </a:cubicBezTo>
                <a:cubicBezTo>
                  <a:pt x="106" y="288"/>
                  <a:pt x="105" y="288"/>
                  <a:pt x="105" y="287"/>
                </a:cubicBezTo>
                <a:cubicBezTo>
                  <a:pt x="109" y="290"/>
                  <a:pt x="115" y="293"/>
                  <a:pt x="120" y="296"/>
                </a:cubicBezTo>
                <a:cubicBezTo>
                  <a:pt x="126" y="300"/>
                  <a:pt x="132" y="304"/>
                  <a:pt x="137" y="308"/>
                </a:cubicBezTo>
                <a:cubicBezTo>
                  <a:pt x="139" y="309"/>
                  <a:pt x="141" y="311"/>
                  <a:pt x="143" y="312"/>
                </a:cubicBezTo>
                <a:cubicBezTo>
                  <a:pt x="143" y="312"/>
                  <a:pt x="143" y="312"/>
                  <a:pt x="143" y="312"/>
                </a:cubicBezTo>
                <a:cubicBezTo>
                  <a:pt x="143" y="312"/>
                  <a:pt x="144" y="313"/>
                  <a:pt x="144" y="313"/>
                </a:cubicBezTo>
                <a:close/>
                <a:moveTo>
                  <a:pt x="140" y="314"/>
                </a:moveTo>
                <a:cubicBezTo>
                  <a:pt x="139" y="314"/>
                  <a:pt x="138" y="314"/>
                  <a:pt x="137" y="314"/>
                </a:cubicBezTo>
                <a:cubicBezTo>
                  <a:pt x="131" y="309"/>
                  <a:pt x="125" y="305"/>
                  <a:pt x="118" y="300"/>
                </a:cubicBezTo>
                <a:cubicBezTo>
                  <a:pt x="117" y="299"/>
                  <a:pt x="116" y="298"/>
                  <a:pt x="114" y="297"/>
                </a:cubicBezTo>
                <a:cubicBezTo>
                  <a:pt x="122" y="302"/>
                  <a:pt x="130" y="307"/>
                  <a:pt x="138" y="312"/>
                </a:cubicBezTo>
                <a:cubicBezTo>
                  <a:pt x="138" y="313"/>
                  <a:pt x="139" y="313"/>
                  <a:pt x="139" y="313"/>
                </a:cubicBezTo>
                <a:cubicBezTo>
                  <a:pt x="139" y="313"/>
                  <a:pt x="140" y="313"/>
                  <a:pt x="140" y="314"/>
                </a:cubicBezTo>
                <a:close/>
                <a:moveTo>
                  <a:pt x="135" y="314"/>
                </a:moveTo>
                <a:cubicBezTo>
                  <a:pt x="134" y="315"/>
                  <a:pt x="133" y="315"/>
                  <a:pt x="132" y="315"/>
                </a:cubicBezTo>
                <a:cubicBezTo>
                  <a:pt x="127" y="311"/>
                  <a:pt x="122" y="307"/>
                  <a:pt x="117" y="304"/>
                </a:cubicBezTo>
                <a:cubicBezTo>
                  <a:pt x="114" y="302"/>
                  <a:pt x="111" y="300"/>
                  <a:pt x="109" y="298"/>
                </a:cubicBezTo>
                <a:cubicBezTo>
                  <a:pt x="107" y="297"/>
                  <a:pt x="105" y="296"/>
                  <a:pt x="104" y="294"/>
                </a:cubicBezTo>
                <a:cubicBezTo>
                  <a:pt x="104" y="294"/>
                  <a:pt x="103" y="294"/>
                  <a:pt x="103" y="294"/>
                </a:cubicBezTo>
                <a:cubicBezTo>
                  <a:pt x="103" y="294"/>
                  <a:pt x="104" y="294"/>
                  <a:pt x="104" y="295"/>
                </a:cubicBezTo>
                <a:cubicBezTo>
                  <a:pt x="110" y="298"/>
                  <a:pt x="116" y="302"/>
                  <a:pt x="122" y="305"/>
                </a:cubicBezTo>
                <a:cubicBezTo>
                  <a:pt x="127" y="308"/>
                  <a:pt x="131" y="312"/>
                  <a:pt x="135" y="314"/>
                </a:cubicBezTo>
                <a:close/>
                <a:moveTo>
                  <a:pt x="130" y="315"/>
                </a:moveTo>
                <a:cubicBezTo>
                  <a:pt x="129" y="315"/>
                  <a:pt x="127" y="315"/>
                  <a:pt x="126" y="315"/>
                </a:cubicBezTo>
                <a:cubicBezTo>
                  <a:pt x="118" y="308"/>
                  <a:pt x="109" y="304"/>
                  <a:pt x="102" y="296"/>
                </a:cubicBezTo>
                <a:cubicBezTo>
                  <a:pt x="105" y="300"/>
                  <a:pt x="112" y="303"/>
                  <a:pt x="116" y="306"/>
                </a:cubicBezTo>
                <a:cubicBezTo>
                  <a:pt x="121" y="309"/>
                  <a:pt x="126" y="312"/>
                  <a:pt x="130" y="315"/>
                </a:cubicBezTo>
                <a:close/>
                <a:moveTo>
                  <a:pt x="124" y="315"/>
                </a:moveTo>
                <a:cubicBezTo>
                  <a:pt x="123" y="315"/>
                  <a:pt x="121" y="315"/>
                  <a:pt x="120" y="315"/>
                </a:cubicBezTo>
                <a:cubicBezTo>
                  <a:pt x="120" y="315"/>
                  <a:pt x="120" y="315"/>
                  <a:pt x="120" y="315"/>
                </a:cubicBezTo>
                <a:cubicBezTo>
                  <a:pt x="118" y="313"/>
                  <a:pt x="115" y="311"/>
                  <a:pt x="112" y="308"/>
                </a:cubicBezTo>
                <a:cubicBezTo>
                  <a:pt x="110" y="307"/>
                  <a:pt x="108" y="305"/>
                  <a:pt x="106" y="304"/>
                </a:cubicBezTo>
                <a:cubicBezTo>
                  <a:pt x="105" y="303"/>
                  <a:pt x="105" y="303"/>
                  <a:pt x="104" y="303"/>
                </a:cubicBezTo>
                <a:cubicBezTo>
                  <a:pt x="104" y="303"/>
                  <a:pt x="104" y="303"/>
                  <a:pt x="105" y="303"/>
                </a:cubicBezTo>
                <a:cubicBezTo>
                  <a:pt x="109" y="305"/>
                  <a:pt x="113" y="307"/>
                  <a:pt x="116" y="310"/>
                </a:cubicBezTo>
                <a:cubicBezTo>
                  <a:pt x="119" y="312"/>
                  <a:pt x="121" y="314"/>
                  <a:pt x="124" y="315"/>
                </a:cubicBezTo>
                <a:close/>
                <a:moveTo>
                  <a:pt x="118" y="315"/>
                </a:moveTo>
                <a:cubicBezTo>
                  <a:pt x="115" y="315"/>
                  <a:pt x="112" y="315"/>
                  <a:pt x="109" y="315"/>
                </a:cubicBezTo>
                <a:cubicBezTo>
                  <a:pt x="109" y="315"/>
                  <a:pt x="109" y="315"/>
                  <a:pt x="109" y="315"/>
                </a:cubicBezTo>
                <a:cubicBezTo>
                  <a:pt x="108" y="314"/>
                  <a:pt x="108" y="313"/>
                  <a:pt x="107" y="313"/>
                </a:cubicBezTo>
                <a:cubicBezTo>
                  <a:pt x="106" y="312"/>
                  <a:pt x="102" y="309"/>
                  <a:pt x="105" y="310"/>
                </a:cubicBezTo>
                <a:cubicBezTo>
                  <a:pt x="107" y="312"/>
                  <a:pt x="110" y="314"/>
                  <a:pt x="113" y="315"/>
                </a:cubicBezTo>
                <a:cubicBezTo>
                  <a:pt x="113" y="315"/>
                  <a:pt x="114" y="315"/>
                  <a:pt x="113" y="315"/>
                </a:cubicBezTo>
                <a:cubicBezTo>
                  <a:pt x="112" y="312"/>
                  <a:pt x="110" y="311"/>
                  <a:pt x="108" y="309"/>
                </a:cubicBezTo>
                <a:cubicBezTo>
                  <a:pt x="107" y="308"/>
                  <a:pt x="106" y="308"/>
                  <a:pt x="106" y="307"/>
                </a:cubicBezTo>
                <a:cubicBezTo>
                  <a:pt x="108" y="309"/>
                  <a:pt x="111" y="311"/>
                  <a:pt x="114" y="313"/>
                </a:cubicBezTo>
                <a:cubicBezTo>
                  <a:pt x="115" y="314"/>
                  <a:pt x="117" y="315"/>
                  <a:pt x="118" y="315"/>
                </a:cubicBezTo>
                <a:close/>
                <a:moveTo>
                  <a:pt x="107" y="315"/>
                </a:moveTo>
                <a:cubicBezTo>
                  <a:pt x="106" y="315"/>
                  <a:pt x="106" y="315"/>
                  <a:pt x="106" y="315"/>
                </a:cubicBezTo>
                <a:cubicBezTo>
                  <a:pt x="105" y="315"/>
                  <a:pt x="104" y="315"/>
                  <a:pt x="104" y="315"/>
                </a:cubicBezTo>
                <a:cubicBezTo>
                  <a:pt x="104" y="315"/>
                  <a:pt x="104" y="315"/>
                  <a:pt x="104" y="315"/>
                </a:cubicBezTo>
                <a:cubicBezTo>
                  <a:pt x="104" y="315"/>
                  <a:pt x="104" y="314"/>
                  <a:pt x="104" y="314"/>
                </a:cubicBezTo>
                <a:cubicBezTo>
                  <a:pt x="104" y="314"/>
                  <a:pt x="106" y="315"/>
                  <a:pt x="106" y="315"/>
                </a:cubicBezTo>
                <a:cubicBezTo>
                  <a:pt x="106" y="315"/>
                  <a:pt x="107" y="315"/>
                  <a:pt x="107" y="315"/>
                </a:cubicBezTo>
                <a:close/>
                <a:moveTo>
                  <a:pt x="101" y="315"/>
                </a:moveTo>
                <a:cubicBezTo>
                  <a:pt x="93" y="314"/>
                  <a:pt x="86" y="313"/>
                  <a:pt x="78" y="312"/>
                </a:cubicBezTo>
                <a:cubicBezTo>
                  <a:pt x="78" y="312"/>
                  <a:pt x="78" y="312"/>
                  <a:pt x="78" y="311"/>
                </a:cubicBezTo>
                <a:cubicBezTo>
                  <a:pt x="76" y="299"/>
                  <a:pt x="74" y="285"/>
                  <a:pt x="73" y="272"/>
                </a:cubicBezTo>
                <a:cubicBezTo>
                  <a:pt x="71" y="259"/>
                  <a:pt x="70" y="246"/>
                  <a:pt x="70" y="233"/>
                </a:cubicBezTo>
                <a:cubicBezTo>
                  <a:pt x="69" y="220"/>
                  <a:pt x="68" y="208"/>
                  <a:pt x="67" y="195"/>
                </a:cubicBezTo>
                <a:cubicBezTo>
                  <a:pt x="66" y="183"/>
                  <a:pt x="64" y="172"/>
                  <a:pt x="65" y="160"/>
                </a:cubicBezTo>
                <a:cubicBezTo>
                  <a:pt x="73" y="160"/>
                  <a:pt x="82" y="161"/>
                  <a:pt x="90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87" y="174"/>
                  <a:pt x="90" y="186"/>
                  <a:pt x="91" y="198"/>
                </a:cubicBezTo>
                <a:cubicBezTo>
                  <a:pt x="92" y="211"/>
                  <a:pt x="93" y="224"/>
                  <a:pt x="94" y="237"/>
                </a:cubicBezTo>
                <a:cubicBezTo>
                  <a:pt x="95" y="250"/>
                  <a:pt x="96" y="264"/>
                  <a:pt x="96" y="277"/>
                </a:cubicBezTo>
                <a:cubicBezTo>
                  <a:pt x="97" y="289"/>
                  <a:pt x="100" y="302"/>
                  <a:pt x="101" y="314"/>
                </a:cubicBezTo>
                <a:cubicBezTo>
                  <a:pt x="101" y="314"/>
                  <a:pt x="101" y="315"/>
                  <a:pt x="101" y="315"/>
                </a:cubicBezTo>
                <a:close/>
                <a:moveTo>
                  <a:pt x="75" y="311"/>
                </a:moveTo>
                <a:cubicBezTo>
                  <a:pt x="74" y="311"/>
                  <a:pt x="73" y="311"/>
                  <a:pt x="73" y="311"/>
                </a:cubicBezTo>
                <a:cubicBezTo>
                  <a:pt x="73" y="311"/>
                  <a:pt x="74" y="311"/>
                  <a:pt x="75" y="311"/>
                </a:cubicBezTo>
                <a:cubicBezTo>
                  <a:pt x="75" y="311"/>
                  <a:pt x="75" y="311"/>
                  <a:pt x="75" y="311"/>
                </a:cubicBezTo>
                <a:close/>
                <a:moveTo>
                  <a:pt x="16" y="288"/>
                </a:moveTo>
                <a:cubicBezTo>
                  <a:pt x="16" y="289"/>
                  <a:pt x="17" y="290"/>
                  <a:pt x="18" y="291"/>
                </a:cubicBezTo>
                <a:cubicBezTo>
                  <a:pt x="18" y="292"/>
                  <a:pt x="21" y="292"/>
                  <a:pt x="22" y="293"/>
                </a:cubicBezTo>
                <a:cubicBezTo>
                  <a:pt x="27" y="294"/>
                  <a:pt x="33" y="296"/>
                  <a:pt x="39" y="298"/>
                </a:cubicBezTo>
                <a:cubicBezTo>
                  <a:pt x="45" y="300"/>
                  <a:pt x="50" y="302"/>
                  <a:pt x="56" y="304"/>
                </a:cubicBezTo>
                <a:cubicBezTo>
                  <a:pt x="61" y="305"/>
                  <a:pt x="66" y="306"/>
                  <a:pt x="70" y="308"/>
                </a:cubicBezTo>
                <a:cubicBezTo>
                  <a:pt x="74" y="309"/>
                  <a:pt x="74" y="311"/>
                  <a:pt x="70" y="309"/>
                </a:cubicBezTo>
                <a:cubicBezTo>
                  <a:pt x="68" y="309"/>
                  <a:pt x="66" y="308"/>
                  <a:pt x="63" y="307"/>
                </a:cubicBezTo>
                <a:cubicBezTo>
                  <a:pt x="59" y="305"/>
                  <a:pt x="55" y="304"/>
                  <a:pt x="51" y="302"/>
                </a:cubicBezTo>
                <a:cubicBezTo>
                  <a:pt x="42" y="299"/>
                  <a:pt x="34" y="297"/>
                  <a:pt x="26" y="295"/>
                </a:cubicBezTo>
                <a:cubicBezTo>
                  <a:pt x="24" y="294"/>
                  <a:pt x="22" y="293"/>
                  <a:pt x="21" y="293"/>
                </a:cubicBezTo>
                <a:cubicBezTo>
                  <a:pt x="20" y="292"/>
                  <a:pt x="19" y="292"/>
                  <a:pt x="19" y="293"/>
                </a:cubicBezTo>
                <a:cubicBezTo>
                  <a:pt x="19" y="293"/>
                  <a:pt x="19" y="293"/>
                  <a:pt x="19" y="293"/>
                </a:cubicBezTo>
                <a:cubicBezTo>
                  <a:pt x="18" y="291"/>
                  <a:pt x="17" y="289"/>
                  <a:pt x="16" y="288"/>
                </a:cubicBezTo>
                <a:close/>
                <a:moveTo>
                  <a:pt x="52" y="303"/>
                </a:moveTo>
                <a:cubicBezTo>
                  <a:pt x="57" y="305"/>
                  <a:pt x="62" y="307"/>
                  <a:pt x="66" y="309"/>
                </a:cubicBezTo>
                <a:cubicBezTo>
                  <a:pt x="68" y="309"/>
                  <a:pt x="69" y="310"/>
                  <a:pt x="70" y="310"/>
                </a:cubicBezTo>
                <a:cubicBezTo>
                  <a:pt x="56" y="307"/>
                  <a:pt x="43" y="303"/>
                  <a:pt x="30" y="297"/>
                </a:cubicBezTo>
                <a:cubicBezTo>
                  <a:pt x="38" y="299"/>
                  <a:pt x="45" y="301"/>
                  <a:pt x="52" y="303"/>
                </a:cubicBezTo>
                <a:close/>
                <a:moveTo>
                  <a:pt x="13" y="282"/>
                </a:moveTo>
                <a:cubicBezTo>
                  <a:pt x="19" y="285"/>
                  <a:pt x="25" y="287"/>
                  <a:pt x="31" y="289"/>
                </a:cubicBezTo>
                <a:cubicBezTo>
                  <a:pt x="33" y="289"/>
                  <a:pt x="35" y="290"/>
                  <a:pt x="37" y="291"/>
                </a:cubicBezTo>
                <a:cubicBezTo>
                  <a:pt x="48" y="295"/>
                  <a:pt x="59" y="298"/>
                  <a:pt x="70" y="302"/>
                </a:cubicBezTo>
                <a:cubicBezTo>
                  <a:pt x="70" y="302"/>
                  <a:pt x="75" y="304"/>
                  <a:pt x="72" y="304"/>
                </a:cubicBezTo>
                <a:cubicBezTo>
                  <a:pt x="71" y="303"/>
                  <a:pt x="70" y="303"/>
                  <a:pt x="69" y="303"/>
                </a:cubicBezTo>
                <a:cubicBezTo>
                  <a:pt x="67" y="302"/>
                  <a:pt x="65" y="301"/>
                  <a:pt x="62" y="300"/>
                </a:cubicBezTo>
                <a:cubicBezTo>
                  <a:pt x="57" y="298"/>
                  <a:pt x="52" y="297"/>
                  <a:pt x="47" y="295"/>
                </a:cubicBezTo>
                <a:cubicBezTo>
                  <a:pt x="37" y="292"/>
                  <a:pt x="27" y="289"/>
                  <a:pt x="17" y="286"/>
                </a:cubicBezTo>
                <a:cubicBezTo>
                  <a:pt x="17" y="286"/>
                  <a:pt x="16" y="286"/>
                  <a:pt x="16" y="286"/>
                </a:cubicBezTo>
                <a:cubicBezTo>
                  <a:pt x="16" y="286"/>
                  <a:pt x="15" y="285"/>
                  <a:pt x="15" y="285"/>
                </a:cubicBezTo>
                <a:cubicBezTo>
                  <a:pt x="14" y="284"/>
                  <a:pt x="14" y="283"/>
                  <a:pt x="13" y="282"/>
                </a:cubicBezTo>
                <a:close/>
                <a:moveTo>
                  <a:pt x="10" y="275"/>
                </a:moveTo>
                <a:cubicBezTo>
                  <a:pt x="13" y="277"/>
                  <a:pt x="17" y="278"/>
                  <a:pt x="20" y="280"/>
                </a:cubicBezTo>
                <a:cubicBezTo>
                  <a:pt x="25" y="282"/>
                  <a:pt x="30" y="284"/>
                  <a:pt x="35" y="286"/>
                </a:cubicBezTo>
                <a:cubicBezTo>
                  <a:pt x="46" y="290"/>
                  <a:pt x="58" y="293"/>
                  <a:pt x="68" y="298"/>
                </a:cubicBezTo>
                <a:cubicBezTo>
                  <a:pt x="69" y="299"/>
                  <a:pt x="76" y="301"/>
                  <a:pt x="71" y="300"/>
                </a:cubicBezTo>
                <a:cubicBezTo>
                  <a:pt x="69" y="299"/>
                  <a:pt x="66" y="298"/>
                  <a:pt x="63" y="297"/>
                </a:cubicBezTo>
                <a:cubicBezTo>
                  <a:pt x="58" y="295"/>
                  <a:pt x="53" y="294"/>
                  <a:pt x="48" y="292"/>
                </a:cubicBezTo>
                <a:cubicBezTo>
                  <a:pt x="43" y="291"/>
                  <a:pt x="37" y="290"/>
                  <a:pt x="31" y="288"/>
                </a:cubicBezTo>
                <a:cubicBezTo>
                  <a:pt x="25" y="286"/>
                  <a:pt x="19" y="283"/>
                  <a:pt x="13" y="281"/>
                </a:cubicBezTo>
                <a:cubicBezTo>
                  <a:pt x="12" y="280"/>
                  <a:pt x="12" y="279"/>
                  <a:pt x="12" y="278"/>
                </a:cubicBezTo>
                <a:cubicBezTo>
                  <a:pt x="11" y="277"/>
                  <a:pt x="11" y="276"/>
                  <a:pt x="10" y="275"/>
                </a:cubicBezTo>
                <a:close/>
                <a:moveTo>
                  <a:pt x="9" y="269"/>
                </a:moveTo>
                <a:cubicBezTo>
                  <a:pt x="11" y="272"/>
                  <a:pt x="15" y="273"/>
                  <a:pt x="18" y="274"/>
                </a:cubicBezTo>
                <a:cubicBezTo>
                  <a:pt x="23" y="276"/>
                  <a:pt x="28" y="279"/>
                  <a:pt x="33" y="280"/>
                </a:cubicBezTo>
                <a:cubicBezTo>
                  <a:pt x="45" y="285"/>
                  <a:pt x="56" y="289"/>
                  <a:pt x="68" y="294"/>
                </a:cubicBezTo>
                <a:cubicBezTo>
                  <a:pt x="69" y="294"/>
                  <a:pt x="75" y="296"/>
                  <a:pt x="71" y="295"/>
                </a:cubicBezTo>
                <a:cubicBezTo>
                  <a:pt x="68" y="294"/>
                  <a:pt x="65" y="293"/>
                  <a:pt x="62" y="292"/>
                </a:cubicBezTo>
                <a:cubicBezTo>
                  <a:pt x="57" y="290"/>
                  <a:pt x="51" y="288"/>
                  <a:pt x="45" y="286"/>
                </a:cubicBezTo>
                <a:cubicBezTo>
                  <a:pt x="33" y="282"/>
                  <a:pt x="21" y="278"/>
                  <a:pt x="10" y="273"/>
                </a:cubicBezTo>
                <a:cubicBezTo>
                  <a:pt x="9" y="272"/>
                  <a:pt x="9" y="271"/>
                  <a:pt x="9" y="269"/>
                </a:cubicBezTo>
                <a:close/>
                <a:moveTo>
                  <a:pt x="9" y="270"/>
                </a:moveTo>
                <a:cubicBezTo>
                  <a:pt x="10" y="270"/>
                  <a:pt x="11" y="271"/>
                  <a:pt x="11" y="271"/>
                </a:cubicBezTo>
                <a:cubicBezTo>
                  <a:pt x="11" y="271"/>
                  <a:pt x="10" y="270"/>
                  <a:pt x="9" y="270"/>
                </a:cubicBezTo>
                <a:close/>
                <a:moveTo>
                  <a:pt x="5" y="254"/>
                </a:moveTo>
                <a:cubicBezTo>
                  <a:pt x="24" y="266"/>
                  <a:pt x="45" y="269"/>
                  <a:pt x="64" y="278"/>
                </a:cubicBezTo>
                <a:cubicBezTo>
                  <a:pt x="65" y="279"/>
                  <a:pt x="66" y="279"/>
                  <a:pt x="67" y="280"/>
                </a:cubicBezTo>
                <a:cubicBezTo>
                  <a:pt x="65" y="279"/>
                  <a:pt x="62" y="278"/>
                  <a:pt x="60" y="277"/>
                </a:cubicBezTo>
                <a:cubicBezTo>
                  <a:pt x="59" y="276"/>
                  <a:pt x="57" y="276"/>
                  <a:pt x="56" y="275"/>
                </a:cubicBezTo>
                <a:cubicBezTo>
                  <a:pt x="39" y="268"/>
                  <a:pt x="22" y="264"/>
                  <a:pt x="6" y="256"/>
                </a:cubicBezTo>
                <a:cubicBezTo>
                  <a:pt x="6" y="256"/>
                  <a:pt x="6" y="256"/>
                  <a:pt x="6" y="256"/>
                </a:cubicBezTo>
                <a:cubicBezTo>
                  <a:pt x="5" y="256"/>
                  <a:pt x="5" y="255"/>
                  <a:pt x="5" y="254"/>
                </a:cubicBezTo>
                <a:close/>
                <a:moveTo>
                  <a:pt x="4" y="243"/>
                </a:moveTo>
                <a:cubicBezTo>
                  <a:pt x="14" y="247"/>
                  <a:pt x="23" y="252"/>
                  <a:pt x="32" y="255"/>
                </a:cubicBezTo>
                <a:cubicBezTo>
                  <a:pt x="42" y="259"/>
                  <a:pt x="52" y="263"/>
                  <a:pt x="61" y="267"/>
                </a:cubicBezTo>
                <a:cubicBezTo>
                  <a:pt x="62" y="268"/>
                  <a:pt x="63" y="268"/>
                  <a:pt x="64" y="269"/>
                </a:cubicBezTo>
                <a:cubicBezTo>
                  <a:pt x="62" y="268"/>
                  <a:pt x="60" y="267"/>
                  <a:pt x="59" y="267"/>
                </a:cubicBezTo>
                <a:cubicBezTo>
                  <a:pt x="52" y="264"/>
                  <a:pt x="45" y="262"/>
                  <a:pt x="38" y="259"/>
                </a:cubicBezTo>
                <a:cubicBezTo>
                  <a:pt x="32" y="257"/>
                  <a:pt x="26" y="255"/>
                  <a:pt x="21" y="254"/>
                </a:cubicBezTo>
                <a:cubicBezTo>
                  <a:pt x="15" y="251"/>
                  <a:pt x="10" y="249"/>
                  <a:pt x="4" y="247"/>
                </a:cubicBezTo>
                <a:cubicBezTo>
                  <a:pt x="4" y="246"/>
                  <a:pt x="4" y="244"/>
                  <a:pt x="4" y="243"/>
                </a:cubicBezTo>
                <a:close/>
                <a:moveTo>
                  <a:pt x="4" y="240"/>
                </a:moveTo>
                <a:cubicBezTo>
                  <a:pt x="6" y="241"/>
                  <a:pt x="9" y="242"/>
                  <a:pt x="11" y="243"/>
                </a:cubicBezTo>
                <a:cubicBezTo>
                  <a:pt x="13" y="243"/>
                  <a:pt x="15" y="244"/>
                  <a:pt x="16" y="245"/>
                </a:cubicBezTo>
                <a:cubicBezTo>
                  <a:pt x="22" y="248"/>
                  <a:pt x="28" y="251"/>
                  <a:pt x="34" y="253"/>
                </a:cubicBezTo>
                <a:cubicBezTo>
                  <a:pt x="30" y="252"/>
                  <a:pt x="26" y="250"/>
                  <a:pt x="23" y="249"/>
                </a:cubicBezTo>
                <a:cubicBezTo>
                  <a:pt x="17" y="247"/>
                  <a:pt x="11" y="244"/>
                  <a:pt x="4" y="242"/>
                </a:cubicBezTo>
                <a:cubicBezTo>
                  <a:pt x="4" y="242"/>
                  <a:pt x="4" y="241"/>
                  <a:pt x="4" y="240"/>
                </a:cubicBezTo>
                <a:close/>
                <a:moveTo>
                  <a:pt x="4" y="234"/>
                </a:moveTo>
                <a:cubicBezTo>
                  <a:pt x="7" y="235"/>
                  <a:pt x="9" y="236"/>
                  <a:pt x="11" y="237"/>
                </a:cubicBezTo>
                <a:cubicBezTo>
                  <a:pt x="16" y="240"/>
                  <a:pt x="21" y="242"/>
                  <a:pt x="26" y="244"/>
                </a:cubicBezTo>
                <a:cubicBezTo>
                  <a:pt x="34" y="247"/>
                  <a:pt x="42" y="250"/>
                  <a:pt x="50" y="253"/>
                </a:cubicBezTo>
                <a:cubicBezTo>
                  <a:pt x="54" y="255"/>
                  <a:pt x="57" y="257"/>
                  <a:pt x="61" y="259"/>
                </a:cubicBezTo>
                <a:cubicBezTo>
                  <a:pt x="58" y="257"/>
                  <a:pt x="54" y="255"/>
                  <a:pt x="50" y="254"/>
                </a:cubicBezTo>
                <a:cubicBezTo>
                  <a:pt x="44" y="252"/>
                  <a:pt x="37" y="249"/>
                  <a:pt x="30" y="248"/>
                </a:cubicBezTo>
                <a:cubicBezTo>
                  <a:pt x="23" y="245"/>
                  <a:pt x="16" y="243"/>
                  <a:pt x="9" y="241"/>
                </a:cubicBezTo>
                <a:cubicBezTo>
                  <a:pt x="7" y="240"/>
                  <a:pt x="6" y="240"/>
                  <a:pt x="4" y="239"/>
                </a:cubicBezTo>
                <a:cubicBezTo>
                  <a:pt x="4" y="238"/>
                  <a:pt x="4" y="236"/>
                  <a:pt x="4" y="234"/>
                </a:cubicBezTo>
                <a:close/>
                <a:moveTo>
                  <a:pt x="4" y="234"/>
                </a:moveTo>
                <a:cubicBezTo>
                  <a:pt x="4" y="233"/>
                  <a:pt x="5" y="232"/>
                  <a:pt x="5" y="231"/>
                </a:cubicBezTo>
                <a:cubicBezTo>
                  <a:pt x="10" y="234"/>
                  <a:pt x="16" y="236"/>
                  <a:pt x="22" y="239"/>
                </a:cubicBezTo>
                <a:cubicBezTo>
                  <a:pt x="28" y="242"/>
                  <a:pt x="33" y="244"/>
                  <a:pt x="39" y="246"/>
                </a:cubicBezTo>
                <a:cubicBezTo>
                  <a:pt x="45" y="248"/>
                  <a:pt x="51" y="251"/>
                  <a:pt x="57" y="253"/>
                </a:cubicBezTo>
                <a:cubicBezTo>
                  <a:pt x="60" y="254"/>
                  <a:pt x="64" y="255"/>
                  <a:pt x="67" y="257"/>
                </a:cubicBezTo>
                <a:cubicBezTo>
                  <a:pt x="69" y="258"/>
                  <a:pt x="68" y="258"/>
                  <a:pt x="66" y="257"/>
                </a:cubicBezTo>
                <a:cubicBezTo>
                  <a:pt x="64" y="257"/>
                  <a:pt x="62" y="256"/>
                  <a:pt x="60" y="255"/>
                </a:cubicBezTo>
                <a:cubicBezTo>
                  <a:pt x="46" y="249"/>
                  <a:pt x="31" y="245"/>
                  <a:pt x="17" y="239"/>
                </a:cubicBezTo>
                <a:cubicBezTo>
                  <a:pt x="15" y="238"/>
                  <a:pt x="12" y="237"/>
                  <a:pt x="10" y="236"/>
                </a:cubicBezTo>
                <a:cubicBezTo>
                  <a:pt x="8" y="235"/>
                  <a:pt x="6" y="234"/>
                  <a:pt x="4" y="234"/>
                </a:cubicBezTo>
                <a:close/>
                <a:moveTo>
                  <a:pt x="22" y="122"/>
                </a:moveTo>
                <a:cubicBezTo>
                  <a:pt x="22" y="122"/>
                  <a:pt x="22" y="122"/>
                  <a:pt x="22" y="122"/>
                </a:cubicBezTo>
                <a:cubicBezTo>
                  <a:pt x="24" y="120"/>
                  <a:pt x="25" y="118"/>
                  <a:pt x="26" y="116"/>
                </a:cubicBezTo>
                <a:cubicBezTo>
                  <a:pt x="31" y="112"/>
                  <a:pt x="36" y="108"/>
                  <a:pt x="41" y="105"/>
                </a:cubicBezTo>
                <a:cubicBezTo>
                  <a:pt x="48" y="100"/>
                  <a:pt x="57" y="97"/>
                  <a:pt x="66" y="94"/>
                </a:cubicBezTo>
                <a:cubicBezTo>
                  <a:pt x="75" y="91"/>
                  <a:pt x="84" y="90"/>
                  <a:pt x="93" y="91"/>
                </a:cubicBezTo>
                <a:cubicBezTo>
                  <a:pt x="94" y="91"/>
                  <a:pt x="94" y="91"/>
                  <a:pt x="95" y="91"/>
                </a:cubicBezTo>
                <a:cubicBezTo>
                  <a:pt x="90" y="93"/>
                  <a:pt x="85" y="97"/>
                  <a:pt x="82" y="101"/>
                </a:cubicBezTo>
                <a:cubicBezTo>
                  <a:pt x="79" y="105"/>
                  <a:pt x="77" y="112"/>
                  <a:pt x="83" y="115"/>
                </a:cubicBezTo>
                <a:cubicBezTo>
                  <a:pt x="89" y="118"/>
                  <a:pt x="92" y="113"/>
                  <a:pt x="95" y="107"/>
                </a:cubicBezTo>
                <a:cubicBezTo>
                  <a:pt x="95" y="112"/>
                  <a:pt x="96" y="115"/>
                  <a:pt x="100" y="116"/>
                </a:cubicBezTo>
                <a:cubicBezTo>
                  <a:pt x="109" y="118"/>
                  <a:pt x="105" y="101"/>
                  <a:pt x="104" y="92"/>
                </a:cubicBezTo>
                <a:cubicBezTo>
                  <a:pt x="110" y="94"/>
                  <a:pt x="117" y="96"/>
                  <a:pt x="123" y="99"/>
                </a:cubicBezTo>
                <a:cubicBezTo>
                  <a:pt x="131" y="103"/>
                  <a:pt x="139" y="108"/>
                  <a:pt x="146" y="114"/>
                </a:cubicBezTo>
                <a:cubicBezTo>
                  <a:pt x="152" y="120"/>
                  <a:pt x="156" y="127"/>
                  <a:pt x="159" y="134"/>
                </a:cubicBezTo>
                <a:cubicBezTo>
                  <a:pt x="167" y="151"/>
                  <a:pt x="173" y="169"/>
                  <a:pt x="175" y="187"/>
                </a:cubicBezTo>
                <a:cubicBezTo>
                  <a:pt x="164" y="178"/>
                  <a:pt x="152" y="171"/>
                  <a:pt x="138" y="166"/>
                </a:cubicBezTo>
                <a:cubicBezTo>
                  <a:pt x="138" y="165"/>
                  <a:pt x="138" y="164"/>
                  <a:pt x="137" y="163"/>
                </a:cubicBezTo>
                <a:cubicBezTo>
                  <a:pt x="136" y="161"/>
                  <a:pt x="135" y="160"/>
                  <a:pt x="133" y="161"/>
                </a:cubicBezTo>
                <a:cubicBezTo>
                  <a:pt x="131" y="161"/>
                  <a:pt x="131" y="162"/>
                  <a:pt x="131" y="164"/>
                </a:cubicBezTo>
                <a:cubicBezTo>
                  <a:pt x="119" y="160"/>
                  <a:pt x="107" y="157"/>
                  <a:pt x="94" y="155"/>
                </a:cubicBezTo>
                <a:cubicBezTo>
                  <a:pt x="79" y="152"/>
                  <a:pt x="64" y="151"/>
                  <a:pt x="49" y="155"/>
                </a:cubicBezTo>
                <a:cubicBezTo>
                  <a:pt x="36" y="159"/>
                  <a:pt x="23" y="161"/>
                  <a:pt x="10" y="167"/>
                </a:cubicBezTo>
                <a:cubicBezTo>
                  <a:pt x="12" y="151"/>
                  <a:pt x="15" y="136"/>
                  <a:pt x="22" y="122"/>
                </a:cubicBezTo>
                <a:close/>
                <a:moveTo>
                  <a:pt x="162" y="133"/>
                </a:moveTo>
                <a:cubicBezTo>
                  <a:pt x="166" y="140"/>
                  <a:pt x="169" y="149"/>
                  <a:pt x="171" y="157"/>
                </a:cubicBezTo>
                <a:cubicBezTo>
                  <a:pt x="168" y="149"/>
                  <a:pt x="165" y="141"/>
                  <a:pt x="162" y="133"/>
                </a:cubicBezTo>
                <a:close/>
                <a:moveTo>
                  <a:pt x="79" y="59"/>
                </a:moveTo>
                <a:cubicBezTo>
                  <a:pt x="82" y="58"/>
                  <a:pt x="85" y="56"/>
                  <a:pt x="87" y="55"/>
                </a:cubicBezTo>
                <a:cubicBezTo>
                  <a:pt x="87" y="55"/>
                  <a:pt x="87" y="55"/>
                  <a:pt x="87" y="55"/>
                </a:cubicBezTo>
                <a:cubicBezTo>
                  <a:pt x="95" y="57"/>
                  <a:pt x="102" y="59"/>
                  <a:pt x="109" y="59"/>
                </a:cubicBezTo>
                <a:cubicBezTo>
                  <a:pt x="117" y="60"/>
                  <a:pt x="126" y="60"/>
                  <a:pt x="134" y="62"/>
                </a:cubicBezTo>
                <a:cubicBezTo>
                  <a:pt x="148" y="64"/>
                  <a:pt x="161" y="69"/>
                  <a:pt x="172" y="78"/>
                </a:cubicBezTo>
                <a:cubicBezTo>
                  <a:pt x="182" y="88"/>
                  <a:pt x="191" y="100"/>
                  <a:pt x="193" y="114"/>
                </a:cubicBezTo>
                <a:cubicBezTo>
                  <a:pt x="196" y="129"/>
                  <a:pt x="192" y="143"/>
                  <a:pt x="190" y="158"/>
                </a:cubicBezTo>
                <a:cubicBezTo>
                  <a:pt x="189" y="165"/>
                  <a:pt x="188" y="172"/>
                  <a:pt x="189" y="179"/>
                </a:cubicBezTo>
                <a:cubicBezTo>
                  <a:pt x="189" y="186"/>
                  <a:pt x="190" y="193"/>
                  <a:pt x="191" y="200"/>
                </a:cubicBezTo>
                <a:cubicBezTo>
                  <a:pt x="192" y="215"/>
                  <a:pt x="191" y="230"/>
                  <a:pt x="193" y="245"/>
                </a:cubicBezTo>
                <a:cubicBezTo>
                  <a:pt x="195" y="257"/>
                  <a:pt x="197" y="269"/>
                  <a:pt x="192" y="281"/>
                </a:cubicBezTo>
                <a:cubicBezTo>
                  <a:pt x="188" y="289"/>
                  <a:pt x="182" y="296"/>
                  <a:pt x="175" y="301"/>
                </a:cubicBezTo>
                <a:cubicBezTo>
                  <a:pt x="176" y="292"/>
                  <a:pt x="177" y="284"/>
                  <a:pt x="178" y="276"/>
                </a:cubicBezTo>
                <a:cubicBezTo>
                  <a:pt x="180" y="244"/>
                  <a:pt x="180" y="213"/>
                  <a:pt x="178" y="181"/>
                </a:cubicBezTo>
                <a:cubicBezTo>
                  <a:pt x="175" y="157"/>
                  <a:pt x="169" y="131"/>
                  <a:pt x="151" y="113"/>
                </a:cubicBezTo>
                <a:cubicBezTo>
                  <a:pt x="138" y="101"/>
                  <a:pt x="121" y="90"/>
                  <a:pt x="104" y="86"/>
                </a:cubicBezTo>
                <a:cubicBezTo>
                  <a:pt x="104" y="86"/>
                  <a:pt x="104" y="85"/>
                  <a:pt x="104" y="85"/>
                </a:cubicBezTo>
                <a:cubicBezTo>
                  <a:pt x="103" y="83"/>
                  <a:pt x="100" y="81"/>
                  <a:pt x="97" y="81"/>
                </a:cubicBezTo>
                <a:cubicBezTo>
                  <a:pt x="95" y="81"/>
                  <a:pt x="94" y="82"/>
                  <a:pt x="94" y="84"/>
                </a:cubicBezTo>
                <a:cubicBezTo>
                  <a:pt x="90" y="84"/>
                  <a:pt x="87" y="84"/>
                  <a:pt x="83" y="84"/>
                </a:cubicBezTo>
                <a:cubicBezTo>
                  <a:pt x="66" y="85"/>
                  <a:pt x="52" y="93"/>
                  <a:pt x="39" y="102"/>
                </a:cubicBezTo>
                <a:cubicBezTo>
                  <a:pt x="35" y="105"/>
                  <a:pt x="31" y="107"/>
                  <a:pt x="28" y="111"/>
                </a:cubicBezTo>
                <a:cubicBezTo>
                  <a:pt x="40" y="90"/>
                  <a:pt x="59" y="72"/>
                  <a:pt x="79" y="59"/>
                </a:cubicBezTo>
                <a:close/>
                <a:moveTo>
                  <a:pt x="224" y="190"/>
                </a:moveTo>
                <a:cubicBezTo>
                  <a:pt x="224" y="189"/>
                  <a:pt x="224" y="189"/>
                  <a:pt x="224" y="189"/>
                </a:cubicBezTo>
                <a:cubicBezTo>
                  <a:pt x="224" y="188"/>
                  <a:pt x="224" y="188"/>
                  <a:pt x="224" y="187"/>
                </a:cubicBezTo>
                <a:cubicBezTo>
                  <a:pt x="224" y="178"/>
                  <a:pt x="225" y="168"/>
                  <a:pt x="226" y="159"/>
                </a:cubicBezTo>
                <a:cubicBezTo>
                  <a:pt x="229" y="174"/>
                  <a:pt x="228" y="188"/>
                  <a:pt x="231" y="203"/>
                </a:cubicBezTo>
                <a:cubicBezTo>
                  <a:pt x="232" y="212"/>
                  <a:pt x="234" y="221"/>
                  <a:pt x="234" y="230"/>
                </a:cubicBezTo>
                <a:cubicBezTo>
                  <a:pt x="234" y="236"/>
                  <a:pt x="232" y="243"/>
                  <a:pt x="232" y="249"/>
                </a:cubicBezTo>
                <a:cubicBezTo>
                  <a:pt x="232" y="255"/>
                  <a:pt x="235" y="262"/>
                  <a:pt x="239" y="265"/>
                </a:cubicBezTo>
                <a:cubicBezTo>
                  <a:pt x="239" y="265"/>
                  <a:pt x="239" y="265"/>
                  <a:pt x="239" y="266"/>
                </a:cubicBezTo>
                <a:cubicBezTo>
                  <a:pt x="244" y="274"/>
                  <a:pt x="235" y="277"/>
                  <a:pt x="228" y="279"/>
                </a:cubicBezTo>
                <a:cubicBezTo>
                  <a:pt x="229" y="277"/>
                  <a:pt x="229" y="274"/>
                  <a:pt x="230" y="272"/>
                </a:cubicBezTo>
                <a:cubicBezTo>
                  <a:pt x="230" y="272"/>
                  <a:pt x="230" y="271"/>
                  <a:pt x="230" y="271"/>
                </a:cubicBezTo>
                <a:cubicBezTo>
                  <a:pt x="229" y="257"/>
                  <a:pt x="229" y="242"/>
                  <a:pt x="227" y="228"/>
                </a:cubicBezTo>
                <a:cubicBezTo>
                  <a:pt x="226" y="215"/>
                  <a:pt x="224" y="202"/>
                  <a:pt x="224" y="190"/>
                </a:cubicBezTo>
                <a:close/>
                <a:moveTo>
                  <a:pt x="248" y="266"/>
                </a:moveTo>
                <a:cubicBezTo>
                  <a:pt x="243" y="265"/>
                  <a:pt x="240" y="263"/>
                  <a:pt x="238" y="259"/>
                </a:cubicBezTo>
                <a:cubicBezTo>
                  <a:pt x="238" y="259"/>
                  <a:pt x="238" y="259"/>
                  <a:pt x="238" y="259"/>
                </a:cubicBezTo>
                <a:cubicBezTo>
                  <a:pt x="240" y="261"/>
                  <a:pt x="242" y="264"/>
                  <a:pt x="246" y="265"/>
                </a:cubicBezTo>
                <a:cubicBezTo>
                  <a:pt x="246" y="265"/>
                  <a:pt x="246" y="264"/>
                  <a:pt x="246" y="264"/>
                </a:cubicBezTo>
                <a:cubicBezTo>
                  <a:pt x="243" y="261"/>
                  <a:pt x="240" y="259"/>
                  <a:pt x="238" y="256"/>
                </a:cubicBezTo>
                <a:cubicBezTo>
                  <a:pt x="235" y="252"/>
                  <a:pt x="241" y="258"/>
                  <a:pt x="242" y="258"/>
                </a:cubicBezTo>
                <a:cubicBezTo>
                  <a:pt x="245" y="261"/>
                  <a:pt x="249" y="264"/>
                  <a:pt x="253" y="265"/>
                </a:cubicBezTo>
                <a:cubicBezTo>
                  <a:pt x="252" y="266"/>
                  <a:pt x="250" y="266"/>
                  <a:pt x="248" y="266"/>
                </a:cubicBezTo>
                <a:close/>
                <a:moveTo>
                  <a:pt x="260" y="189"/>
                </a:moveTo>
                <a:cubicBezTo>
                  <a:pt x="253" y="183"/>
                  <a:pt x="243" y="181"/>
                  <a:pt x="236" y="176"/>
                </a:cubicBezTo>
                <a:cubicBezTo>
                  <a:pt x="235" y="175"/>
                  <a:pt x="234" y="175"/>
                  <a:pt x="232" y="174"/>
                </a:cubicBezTo>
                <a:cubicBezTo>
                  <a:pt x="234" y="175"/>
                  <a:pt x="236" y="175"/>
                  <a:pt x="237" y="176"/>
                </a:cubicBezTo>
                <a:cubicBezTo>
                  <a:pt x="240" y="177"/>
                  <a:pt x="242" y="178"/>
                  <a:pt x="244" y="179"/>
                </a:cubicBezTo>
                <a:cubicBezTo>
                  <a:pt x="249" y="181"/>
                  <a:pt x="255" y="183"/>
                  <a:pt x="259" y="186"/>
                </a:cubicBezTo>
                <a:cubicBezTo>
                  <a:pt x="260" y="186"/>
                  <a:pt x="260" y="186"/>
                  <a:pt x="260" y="186"/>
                </a:cubicBezTo>
                <a:cubicBezTo>
                  <a:pt x="260" y="187"/>
                  <a:pt x="260" y="188"/>
                  <a:pt x="260" y="189"/>
                </a:cubicBezTo>
                <a:close/>
                <a:moveTo>
                  <a:pt x="226" y="73"/>
                </a:moveTo>
                <a:cubicBezTo>
                  <a:pt x="217" y="66"/>
                  <a:pt x="207" y="60"/>
                  <a:pt x="196" y="54"/>
                </a:cubicBezTo>
                <a:cubicBezTo>
                  <a:pt x="196" y="54"/>
                  <a:pt x="197" y="55"/>
                  <a:pt x="197" y="55"/>
                </a:cubicBezTo>
                <a:cubicBezTo>
                  <a:pt x="200" y="56"/>
                  <a:pt x="203" y="58"/>
                  <a:pt x="206" y="59"/>
                </a:cubicBezTo>
                <a:cubicBezTo>
                  <a:pt x="212" y="62"/>
                  <a:pt x="217" y="65"/>
                  <a:pt x="223" y="69"/>
                </a:cubicBezTo>
                <a:cubicBezTo>
                  <a:pt x="224" y="70"/>
                  <a:pt x="225" y="72"/>
                  <a:pt x="226" y="73"/>
                </a:cubicBezTo>
                <a:close/>
                <a:moveTo>
                  <a:pt x="190" y="51"/>
                </a:moveTo>
                <a:cubicBezTo>
                  <a:pt x="196" y="56"/>
                  <a:pt x="204" y="59"/>
                  <a:pt x="211" y="64"/>
                </a:cubicBezTo>
                <a:cubicBezTo>
                  <a:pt x="215" y="66"/>
                  <a:pt x="219" y="69"/>
                  <a:pt x="223" y="71"/>
                </a:cubicBezTo>
                <a:cubicBezTo>
                  <a:pt x="223" y="72"/>
                  <a:pt x="224" y="72"/>
                  <a:pt x="224" y="72"/>
                </a:cubicBezTo>
                <a:cubicBezTo>
                  <a:pt x="216" y="68"/>
                  <a:pt x="208" y="63"/>
                  <a:pt x="201" y="59"/>
                </a:cubicBezTo>
                <a:cubicBezTo>
                  <a:pt x="196" y="57"/>
                  <a:pt x="192" y="54"/>
                  <a:pt x="188" y="52"/>
                </a:cubicBezTo>
                <a:cubicBezTo>
                  <a:pt x="187" y="52"/>
                  <a:pt x="186" y="51"/>
                  <a:pt x="185" y="50"/>
                </a:cubicBezTo>
                <a:cubicBezTo>
                  <a:pt x="186" y="51"/>
                  <a:pt x="188" y="51"/>
                  <a:pt x="190" y="51"/>
                </a:cubicBezTo>
                <a:close/>
                <a:moveTo>
                  <a:pt x="230" y="79"/>
                </a:moveTo>
                <a:cubicBezTo>
                  <a:pt x="223" y="74"/>
                  <a:pt x="216" y="69"/>
                  <a:pt x="209" y="65"/>
                </a:cubicBezTo>
                <a:cubicBezTo>
                  <a:pt x="200" y="60"/>
                  <a:pt x="192" y="56"/>
                  <a:pt x="184" y="51"/>
                </a:cubicBezTo>
                <a:cubicBezTo>
                  <a:pt x="184" y="51"/>
                  <a:pt x="183" y="50"/>
                  <a:pt x="183" y="50"/>
                </a:cubicBezTo>
                <a:cubicBezTo>
                  <a:pt x="183" y="50"/>
                  <a:pt x="183" y="50"/>
                  <a:pt x="183" y="50"/>
                </a:cubicBezTo>
                <a:cubicBezTo>
                  <a:pt x="183" y="50"/>
                  <a:pt x="183" y="50"/>
                  <a:pt x="183" y="50"/>
                </a:cubicBezTo>
                <a:cubicBezTo>
                  <a:pt x="184" y="51"/>
                  <a:pt x="185" y="51"/>
                  <a:pt x="186" y="52"/>
                </a:cubicBezTo>
                <a:cubicBezTo>
                  <a:pt x="188" y="53"/>
                  <a:pt x="190" y="54"/>
                  <a:pt x="192" y="55"/>
                </a:cubicBezTo>
                <a:cubicBezTo>
                  <a:pt x="197" y="57"/>
                  <a:pt x="201" y="60"/>
                  <a:pt x="205" y="62"/>
                </a:cubicBezTo>
                <a:cubicBezTo>
                  <a:pt x="213" y="66"/>
                  <a:pt x="220" y="71"/>
                  <a:pt x="228" y="75"/>
                </a:cubicBezTo>
                <a:cubicBezTo>
                  <a:pt x="228" y="76"/>
                  <a:pt x="228" y="76"/>
                  <a:pt x="228" y="76"/>
                </a:cubicBezTo>
                <a:cubicBezTo>
                  <a:pt x="229" y="77"/>
                  <a:pt x="229" y="78"/>
                  <a:pt x="230" y="79"/>
                </a:cubicBezTo>
                <a:close/>
                <a:moveTo>
                  <a:pt x="232" y="83"/>
                </a:moveTo>
                <a:cubicBezTo>
                  <a:pt x="222" y="79"/>
                  <a:pt x="213" y="74"/>
                  <a:pt x="204" y="69"/>
                </a:cubicBezTo>
                <a:cubicBezTo>
                  <a:pt x="202" y="67"/>
                  <a:pt x="200" y="65"/>
                  <a:pt x="198" y="63"/>
                </a:cubicBezTo>
                <a:cubicBezTo>
                  <a:pt x="200" y="65"/>
                  <a:pt x="202" y="66"/>
                  <a:pt x="205" y="67"/>
                </a:cubicBezTo>
                <a:cubicBezTo>
                  <a:pt x="210" y="70"/>
                  <a:pt x="215" y="73"/>
                  <a:pt x="220" y="75"/>
                </a:cubicBezTo>
                <a:cubicBezTo>
                  <a:pt x="224" y="77"/>
                  <a:pt x="227" y="80"/>
                  <a:pt x="231" y="81"/>
                </a:cubicBezTo>
                <a:cubicBezTo>
                  <a:pt x="232" y="82"/>
                  <a:pt x="232" y="83"/>
                  <a:pt x="232" y="83"/>
                </a:cubicBezTo>
                <a:close/>
                <a:moveTo>
                  <a:pt x="164" y="12"/>
                </a:moveTo>
                <a:cubicBezTo>
                  <a:pt x="161" y="10"/>
                  <a:pt x="158" y="9"/>
                  <a:pt x="155" y="8"/>
                </a:cubicBezTo>
                <a:cubicBezTo>
                  <a:pt x="153" y="6"/>
                  <a:pt x="157" y="8"/>
                  <a:pt x="157" y="9"/>
                </a:cubicBezTo>
                <a:cubicBezTo>
                  <a:pt x="158" y="9"/>
                  <a:pt x="159" y="9"/>
                  <a:pt x="160" y="10"/>
                </a:cubicBezTo>
                <a:cubicBezTo>
                  <a:pt x="161" y="10"/>
                  <a:pt x="162" y="10"/>
                  <a:pt x="163" y="10"/>
                </a:cubicBezTo>
                <a:cubicBezTo>
                  <a:pt x="163" y="11"/>
                  <a:pt x="163" y="11"/>
                  <a:pt x="164" y="12"/>
                </a:cubicBezTo>
                <a:close/>
                <a:moveTo>
                  <a:pt x="153" y="7"/>
                </a:moveTo>
                <a:cubicBezTo>
                  <a:pt x="156" y="10"/>
                  <a:pt x="161" y="11"/>
                  <a:pt x="164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4" y="13"/>
                  <a:pt x="163" y="13"/>
                  <a:pt x="163" y="12"/>
                </a:cubicBezTo>
                <a:cubicBezTo>
                  <a:pt x="161" y="12"/>
                  <a:pt x="160" y="11"/>
                  <a:pt x="159" y="11"/>
                </a:cubicBezTo>
                <a:cubicBezTo>
                  <a:pt x="156" y="10"/>
                  <a:pt x="154" y="9"/>
                  <a:pt x="151" y="8"/>
                </a:cubicBezTo>
                <a:cubicBezTo>
                  <a:pt x="151" y="8"/>
                  <a:pt x="151" y="8"/>
                  <a:pt x="151" y="8"/>
                </a:cubicBezTo>
                <a:cubicBezTo>
                  <a:pt x="152" y="8"/>
                  <a:pt x="153" y="7"/>
                  <a:pt x="153" y="7"/>
                </a:cubicBezTo>
                <a:close/>
                <a:moveTo>
                  <a:pt x="166" y="15"/>
                </a:moveTo>
                <a:cubicBezTo>
                  <a:pt x="162" y="14"/>
                  <a:pt x="158" y="12"/>
                  <a:pt x="155" y="10"/>
                </a:cubicBezTo>
                <a:cubicBezTo>
                  <a:pt x="151" y="9"/>
                  <a:pt x="154" y="10"/>
                  <a:pt x="156" y="10"/>
                </a:cubicBezTo>
                <a:cubicBezTo>
                  <a:pt x="157" y="11"/>
                  <a:pt x="158" y="12"/>
                  <a:pt x="160" y="12"/>
                </a:cubicBezTo>
                <a:cubicBezTo>
                  <a:pt x="162" y="13"/>
                  <a:pt x="163" y="13"/>
                  <a:pt x="165" y="14"/>
                </a:cubicBezTo>
                <a:cubicBezTo>
                  <a:pt x="165" y="14"/>
                  <a:pt x="166" y="15"/>
                  <a:pt x="166" y="15"/>
                </a:cubicBezTo>
                <a:close/>
                <a:moveTo>
                  <a:pt x="168" y="20"/>
                </a:moveTo>
                <a:cubicBezTo>
                  <a:pt x="167" y="19"/>
                  <a:pt x="165" y="19"/>
                  <a:pt x="163" y="18"/>
                </a:cubicBezTo>
                <a:cubicBezTo>
                  <a:pt x="163" y="17"/>
                  <a:pt x="162" y="16"/>
                  <a:pt x="161" y="16"/>
                </a:cubicBezTo>
                <a:cubicBezTo>
                  <a:pt x="163" y="17"/>
                  <a:pt x="165" y="18"/>
                  <a:pt x="167" y="18"/>
                </a:cubicBezTo>
                <a:cubicBezTo>
                  <a:pt x="168" y="19"/>
                  <a:pt x="168" y="19"/>
                  <a:pt x="168" y="20"/>
                </a:cubicBezTo>
                <a:close/>
                <a:moveTo>
                  <a:pt x="149" y="11"/>
                </a:moveTo>
                <a:cubicBezTo>
                  <a:pt x="150" y="12"/>
                  <a:pt x="152" y="13"/>
                  <a:pt x="153" y="14"/>
                </a:cubicBezTo>
                <a:cubicBezTo>
                  <a:pt x="154" y="14"/>
                  <a:pt x="154" y="14"/>
                  <a:pt x="154" y="14"/>
                </a:cubicBezTo>
                <a:cubicBezTo>
                  <a:pt x="154" y="14"/>
                  <a:pt x="154" y="14"/>
                  <a:pt x="153" y="14"/>
                </a:cubicBezTo>
                <a:cubicBezTo>
                  <a:pt x="153" y="14"/>
                  <a:pt x="153" y="14"/>
                  <a:pt x="153" y="14"/>
                </a:cubicBezTo>
                <a:cubicBezTo>
                  <a:pt x="151" y="14"/>
                  <a:pt x="150" y="13"/>
                  <a:pt x="148" y="13"/>
                </a:cubicBezTo>
                <a:cubicBezTo>
                  <a:pt x="148" y="13"/>
                  <a:pt x="149" y="12"/>
                  <a:pt x="149" y="11"/>
                </a:cubicBezTo>
                <a:cubicBezTo>
                  <a:pt x="149" y="11"/>
                  <a:pt x="149" y="11"/>
                  <a:pt x="149" y="11"/>
                </a:cubicBezTo>
                <a:close/>
                <a:moveTo>
                  <a:pt x="147" y="14"/>
                </a:moveTo>
                <a:cubicBezTo>
                  <a:pt x="149" y="16"/>
                  <a:pt x="148" y="16"/>
                  <a:pt x="146" y="17"/>
                </a:cubicBezTo>
                <a:cubicBezTo>
                  <a:pt x="146" y="17"/>
                  <a:pt x="146" y="17"/>
                  <a:pt x="146" y="17"/>
                </a:cubicBezTo>
                <a:cubicBezTo>
                  <a:pt x="146" y="18"/>
                  <a:pt x="146" y="18"/>
                  <a:pt x="146" y="18"/>
                </a:cubicBezTo>
                <a:cubicBezTo>
                  <a:pt x="146" y="17"/>
                  <a:pt x="147" y="15"/>
                  <a:pt x="147" y="14"/>
                </a:cubicBezTo>
                <a:close/>
                <a:moveTo>
                  <a:pt x="124" y="38"/>
                </a:moveTo>
                <a:cubicBezTo>
                  <a:pt x="123" y="38"/>
                  <a:pt x="120" y="36"/>
                  <a:pt x="120" y="36"/>
                </a:cubicBezTo>
                <a:cubicBezTo>
                  <a:pt x="123" y="36"/>
                  <a:pt x="126" y="38"/>
                  <a:pt x="129" y="38"/>
                </a:cubicBezTo>
                <a:cubicBezTo>
                  <a:pt x="129" y="39"/>
                  <a:pt x="129" y="39"/>
                  <a:pt x="129" y="39"/>
                </a:cubicBezTo>
                <a:cubicBezTo>
                  <a:pt x="128" y="39"/>
                  <a:pt x="127" y="40"/>
                  <a:pt x="126" y="40"/>
                </a:cubicBezTo>
                <a:cubicBezTo>
                  <a:pt x="125" y="39"/>
                  <a:pt x="124" y="39"/>
                  <a:pt x="124" y="38"/>
                </a:cubicBezTo>
                <a:close/>
                <a:moveTo>
                  <a:pt x="132" y="39"/>
                </a:moveTo>
                <a:cubicBezTo>
                  <a:pt x="131" y="32"/>
                  <a:pt x="137" y="27"/>
                  <a:pt x="143" y="24"/>
                </a:cubicBezTo>
                <a:cubicBezTo>
                  <a:pt x="147" y="21"/>
                  <a:pt x="154" y="15"/>
                  <a:pt x="158" y="18"/>
                </a:cubicBezTo>
                <a:cubicBezTo>
                  <a:pt x="165" y="23"/>
                  <a:pt x="163" y="36"/>
                  <a:pt x="163" y="43"/>
                </a:cubicBezTo>
                <a:cubicBezTo>
                  <a:pt x="153" y="40"/>
                  <a:pt x="142" y="38"/>
                  <a:pt x="132" y="39"/>
                </a:cubicBezTo>
                <a:close/>
                <a:moveTo>
                  <a:pt x="175" y="44"/>
                </a:moveTo>
                <a:cubicBezTo>
                  <a:pt x="174" y="43"/>
                  <a:pt x="173" y="42"/>
                  <a:pt x="172" y="42"/>
                </a:cubicBezTo>
                <a:cubicBezTo>
                  <a:pt x="172" y="41"/>
                  <a:pt x="171" y="41"/>
                  <a:pt x="170" y="41"/>
                </a:cubicBezTo>
                <a:cubicBezTo>
                  <a:pt x="170" y="40"/>
                  <a:pt x="170" y="39"/>
                  <a:pt x="170" y="38"/>
                </a:cubicBezTo>
                <a:cubicBezTo>
                  <a:pt x="172" y="39"/>
                  <a:pt x="174" y="41"/>
                  <a:pt x="176" y="41"/>
                </a:cubicBezTo>
                <a:cubicBezTo>
                  <a:pt x="176" y="42"/>
                  <a:pt x="176" y="43"/>
                  <a:pt x="175" y="44"/>
                </a:cubicBezTo>
                <a:close/>
                <a:moveTo>
                  <a:pt x="170" y="37"/>
                </a:moveTo>
                <a:cubicBezTo>
                  <a:pt x="167" y="35"/>
                  <a:pt x="173" y="37"/>
                  <a:pt x="173" y="37"/>
                </a:cubicBezTo>
                <a:cubicBezTo>
                  <a:pt x="174" y="37"/>
                  <a:pt x="175" y="38"/>
                  <a:pt x="176" y="38"/>
                </a:cubicBezTo>
                <a:cubicBezTo>
                  <a:pt x="176" y="38"/>
                  <a:pt x="176" y="38"/>
                  <a:pt x="176" y="38"/>
                </a:cubicBezTo>
                <a:cubicBezTo>
                  <a:pt x="176" y="39"/>
                  <a:pt x="176" y="40"/>
                  <a:pt x="176" y="40"/>
                </a:cubicBezTo>
                <a:cubicBezTo>
                  <a:pt x="174" y="39"/>
                  <a:pt x="172" y="38"/>
                  <a:pt x="170" y="37"/>
                </a:cubicBezTo>
                <a:close/>
                <a:moveTo>
                  <a:pt x="172" y="35"/>
                </a:moveTo>
                <a:cubicBezTo>
                  <a:pt x="173" y="36"/>
                  <a:pt x="173" y="36"/>
                  <a:pt x="174" y="37"/>
                </a:cubicBezTo>
                <a:cubicBezTo>
                  <a:pt x="176" y="38"/>
                  <a:pt x="174" y="36"/>
                  <a:pt x="172" y="35"/>
                </a:cubicBezTo>
                <a:close/>
                <a:moveTo>
                  <a:pt x="169" y="33"/>
                </a:moveTo>
                <a:cubicBezTo>
                  <a:pt x="165" y="30"/>
                  <a:pt x="173" y="34"/>
                  <a:pt x="174" y="34"/>
                </a:cubicBezTo>
                <a:cubicBezTo>
                  <a:pt x="174" y="35"/>
                  <a:pt x="175" y="35"/>
                  <a:pt x="176" y="35"/>
                </a:cubicBezTo>
                <a:cubicBezTo>
                  <a:pt x="176" y="36"/>
                  <a:pt x="176" y="36"/>
                  <a:pt x="176" y="37"/>
                </a:cubicBezTo>
                <a:cubicBezTo>
                  <a:pt x="174" y="36"/>
                  <a:pt x="171" y="35"/>
                  <a:pt x="169" y="33"/>
                </a:cubicBezTo>
                <a:close/>
                <a:moveTo>
                  <a:pt x="174" y="47"/>
                </a:moveTo>
                <a:cubicBezTo>
                  <a:pt x="174" y="47"/>
                  <a:pt x="174" y="47"/>
                  <a:pt x="174" y="47"/>
                </a:cubicBezTo>
                <a:cubicBezTo>
                  <a:pt x="173" y="46"/>
                  <a:pt x="172" y="46"/>
                  <a:pt x="171" y="45"/>
                </a:cubicBezTo>
                <a:cubicBezTo>
                  <a:pt x="170" y="45"/>
                  <a:pt x="169" y="44"/>
                  <a:pt x="168" y="43"/>
                </a:cubicBezTo>
                <a:cubicBezTo>
                  <a:pt x="169" y="43"/>
                  <a:pt x="170" y="43"/>
                  <a:pt x="171" y="43"/>
                </a:cubicBezTo>
                <a:cubicBezTo>
                  <a:pt x="173" y="44"/>
                  <a:pt x="174" y="44"/>
                  <a:pt x="175" y="45"/>
                </a:cubicBezTo>
                <a:cubicBezTo>
                  <a:pt x="175" y="46"/>
                  <a:pt x="175" y="47"/>
                  <a:pt x="175" y="48"/>
                </a:cubicBezTo>
                <a:cubicBezTo>
                  <a:pt x="174" y="48"/>
                  <a:pt x="174" y="48"/>
                  <a:pt x="174" y="47"/>
                </a:cubicBezTo>
                <a:close/>
                <a:moveTo>
                  <a:pt x="166" y="44"/>
                </a:moveTo>
                <a:cubicBezTo>
                  <a:pt x="166" y="44"/>
                  <a:pt x="166" y="44"/>
                  <a:pt x="166" y="43"/>
                </a:cubicBezTo>
                <a:cubicBezTo>
                  <a:pt x="166" y="38"/>
                  <a:pt x="167" y="27"/>
                  <a:pt x="164" y="20"/>
                </a:cubicBezTo>
                <a:cubicBezTo>
                  <a:pt x="166" y="22"/>
                  <a:pt x="169" y="23"/>
                  <a:pt x="171" y="24"/>
                </a:cubicBezTo>
                <a:cubicBezTo>
                  <a:pt x="171" y="24"/>
                  <a:pt x="171" y="24"/>
                  <a:pt x="171" y="24"/>
                </a:cubicBezTo>
                <a:cubicBezTo>
                  <a:pt x="171" y="25"/>
                  <a:pt x="171" y="25"/>
                  <a:pt x="171" y="25"/>
                </a:cubicBezTo>
                <a:cubicBezTo>
                  <a:pt x="171" y="24"/>
                  <a:pt x="170" y="24"/>
                  <a:pt x="169" y="23"/>
                </a:cubicBezTo>
                <a:cubicBezTo>
                  <a:pt x="168" y="23"/>
                  <a:pt x="167" y="23"/>
                  <a:pt x="165" y="22"/>
                </a:cubicBezTo>
                <a:cubicBezTo>
                  <a:pt x="165" y="22"/>
                  <a:pt x="165" y="23"/>
                  <a:pt x="165" y="23"/>
                </a:cubicBezTo>
                <a:cubicBezTo>
                  <a:pt x="167" y="25"/>
                  <a:pt x="171" y="26"/>
                  <a:pt x="173" y="28"/>
                </a:cubicBezTo>
                <a:cubicBezTo>
                  <a:pt x="174" y="28"/>
                  <a:pt x="174" y="29"/>
                  <a:pt x="174" y="29"/>
                </a:cubicBezTo>
                <a:cubicBezTo>
                  <a:pt x="172" y="28"/>
                  <a:pt x="170" y="27"/>
                  <a:pt x="169" y="27"/>
                </a:cubicBezTo>
                <a:cubicBezTo>
                  <a:pt x="168" y="27"/>
                  <a:pt x="168" y="27"/>
                  <a:pt x="167" y="26"/>
                </a:cubicBezTo>
                <a:cubicBezTo>
                  <a:pt x="166" y="26"/>
                  <a:pt x="166" y="27"/>
                  <a:pt x="166" y="27"/>
                </a:cubicBezTo>
                <a:cubicBezTo>
                  <a:pt x="168" y="30"/>
                  <a:pt x="171" y="31"/>
                  <a:pt x="173" y="32"/>
                </a:cubicBezTo>
                <a:cubicBezTo>
                  <a:pt x="178" y="36"/>
                  <a:pt x="173" y="33"/>
                  <a:pt x="171" y="32"/>
                </a:cubicBezTo>
                <a:cubicBezTo>
                  <a:pt x="170" y="32"/>
                  <a:pt x="168" y="31"/>
                  <a:pt x="167" y="31"/>
                </a:cubicBezTo>
                <a:cubicBezTo>
                  <a:pt x="167" y="31"/>
                  <a:pt x="166" y="31"/>
                  <a:pt x="167" y="31"/>
                </a:cubicBezTo>
                <a:cubicBezTo>
                  <a:pt x="167" y="33"/>
                  <a:pt x="169" y="34"/>
                  <a:pt x="170" y="34"/>
                </a:cubicBezTo>
                <a:cubicBezTo>
                  <a:pt x="170" y="34"/>
                  <a:pt x="170" y="34"/>
                  <a:pt x="170" y="34"/>
                </a:cubicBezTo>
                <a:cubicBezTo>
                  <a:pt x="169" y="34"/>
                  <a:pt x="168" y="34"/>
                  <a:pt x="167" y="34"/>
                </a:cubicBezTo>
                <a:cubicBezTo>
                  <a:pt x="167" y="34"/>
                  <a:pt x="166" y="34"/>
                  <a:pt x="167" y="34"/>
                </a:cubicBezTo>
                <a:cubicBezTo>
                  <a:pt x="168" y="37"/>
                  <a:pt x="171" y="38"/>
                  <a:pt x="173" y="39"/>
                </a:cubicBezTo>
                <a:cubicBezTo>
                  <a:pt x="172" y="38"/>
                  <a:pt x="170" y="37"/>
                  <a:pt x="168" y="38"/>
                </a:cubicBezTo>
                <a:cubicBezTo>
                  <a:pt x="168" y="38"/>
                  <a:pt x="167" y="38"/>
                  <a:pt x="167" y="38"/>
                </a:cubicBezTo>
                <a:cubicBezTo>
                  <a:pt x="168" y="41"/>
                  <a:pt x="171" y="42"/>
                  <a:pt x="174" y="44"/>
                </a:cubicBezTo>
                <a:cubicBezTo>
                  <a:pt x="177" y="45"/>
                  <a:pt x="171" y="42"/>
                  <a:pt x="170" y="42"/>
                </a:cubicBezTo>
                <a:cubicBezTo>
                  <a:pt x="169" y="42"/>
                  <a:pt x="168" y="41"/>
                  <a:pt x="167" y="42"/>
                </a:cubicBezTo>
                <a:cubicBezTo>
                  <a:pt x="166" y="42"/>
                  <a:pt x="166" y="42"/>
                  <a:pt x="167" y="42"/>
                </a:cubicBezTo>
                <a:cubicBezTo>
                  <a:pt x="167" y="44"/>
                  <a:pt x="168" y="44"/>
                  <a:pt x="169" y="45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68" y="45"/>
                  <a:pt x="167" y="44"/>
                  <a:pt x="166" y="44"/>
                </a:cubicBezTo>
                <a:close/>
                <a:moveTo>
                  <a:pt x="149" y="14"/>
                </a:moveTo>
                <a:cubicBezTo>
                  <a:pt x="150" y="14"/>
                  <a:pt x="151" y="14"/>
                  <a:pt x="152" y="14"/>
                </a:cubicBezTo>
                <a:cubicBezTo>
                  <a:pt x="152" y="15"/>
                  <a:pt x="152" y="15"/>
                  <a:pt x="152" y="15"/>
                </a:cubicBezTo>
                <a:cubicBezTo>
                  <a:pt x="152" y="15"/>
                  <a:pt x="151" y="15"/>
                  <a:pt x="150" y="15"/>
                </a:cubicBezTo>
                <a:cubicBezTo>
                  <a:pt x="150" y="15"/>
                  <a:pt x="150" y="15"/>
                  <a:pt x="149" y="14"/>
                </a:cubicBezTo>
                <a:close/>
                <a:moveTo>
                  <a:pt x="129" y="37"/>
                </a:moveTo>
                <a:cubicBezTo>
                  <a:pt x="128" y="37"/>
                  <a:pt x="128" y="36"/>
                  <a:pt x="127" y="36"/>
                </a:cubicBezTo>
                <a:cubicBezTo>
                  <a:pt x="126" y="36"/>
                  <a:pt x="125" y="35"/>
                  <a:pt x="124" y="35"/>
                </a:cubicBezTo>
                <a:cubicBezTo>
                  <a:pt x="124" y="35"/>
                  <a:pt x="122" y="33"/>
                  <a:pt x="122" y="34"/>
                </a:cubicBezTo>
                <a:cubicBezTo>
                  <a:pt x="124" y="33"/>
                  <a:pt x="127" y="34"/>
                  <a:pt x="129" y="35"/>
                </a:cubicBezTo>
                <a:cubicBezTo>
                  <a:pt x="129" y="36"/>
                  <a:pt x="129" y="36"/>
                  <a:pt x="129" y="37"/>
                </a:cubicBezTo>
                <a:close/>
                <a:moveTo>
                  <a:pt x="129" y="34"/>
                </a:moveTo>
                <a:cubicBezTo>
                  <a:pt x="127" y="33"/>
                  <a:pt x="124" y="32"/>
                  <a:pt x="124" y="30"/>
                </a:cubicBezTo>
                <a:cubicBezTo>
                  <a:pt x="124" y="30"/>
                  <a:pt x="128" y="31"/>
                  <a:pt x="129" y="31"/>
                </a:cubicBezTo>
                <a:cubicBezTo>
                  <a:pt x="129" y="32"/>
                  <a:pt x="130" y="32"/>
                  <a:pt x="130" y="32"/>
                </a:cubicBezTo>
                <a:cubicBezTo>
                  <a:pt x="130" y="32"/>
                  <a:pt x="130" y="33"/>
                  <a:pt x="129" y="34"/>
                </a:cubicBezTo>
                <a:close/>
                <a:moveTo>
                  <a:pt x="124" y="29"/>
                </a:moveTo>
                <a:cubicBezTo>
                  <a:pt x="125" y="29"/>
                  <a:pt x="126" y="28"/>
                  <a:pt x="127" y="28"/>
                </a:cubicBezTo>
                <a:cubicBezTo>
                  <a:pt x="128" y="28"/>
                  <a:pt x="128" y="29"/>
                  <a:pt x="129" y="29"/>
                </a:cubicBezTo>
                <a:cubicBezTo>
                  <a:pt x="129" y="29"/>
                  <a:pt x="130" y="30"/>
                  <a:pt x="131" y="31"/>
                </a:cubicBezTo>
                <a:cubicBezTo>
                  <a:pt x="131" y="31"/>
                  <a:pt x="131" y="31"/>
                  <a:pt x="131" y="31"/>
                </a:cubicBezTo>
                <a:cubicBezTo>
                  <a:pt x="128" y="31"/>
                  <a:pt x="126" y="29"/>
                  <a:pt x="124" y="29"/>
                </a:cubicBezTo>
                <a:close/>
                <a:moveTo>
                  <a:pt x="128" y="28"/>
                </a:moveTo>
                <a:cubicBezTo>
                  <a:pt x="130" y="28"/>
                  <a:pt x="131" y="29"/>
                  <a:pt x="132" y="29"/>
                </a:cubicBezTo>
                <a:cubicBezTo>
                  <a:pt x="132" y="29"/>
                  <a:pt x="132" y="30"/>
                  <a:pt x="131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0" y="29"/>
                  <a:pt x="129" y="28"/>
                  <a:pt x="128" y="28"/>
                </a:cubicBezTo>
                <a:cubicBezTo>
                  <a:pt x="128" y="28"/>
                  <a:pt x="128" y="28"/>
                  <a:pt x="128" y="28"/>
                </a:cubicBezTo>
                <a:close/>
                <a:moveTo>
                  <a:pt x="151" y="12"/>
                </a:moveTo>
                <a:cubicBezTo>
                  <a:pt x="151" y="12"/>
                  <a:pt x="152" y="12"/>
                  <a:pt x="152" y="12"/>
                </a:cubicBezTo>
                <a:cubicBezTo>
                  <a:pt x="153" y="12"/>
                  <a:pt x="154" y="13"/>
                  <a:pt x="155" y="13"/>
                </a:cubicBezTo>
                <a:cubicBezTo>
                  <a:pt x="156" y="13"/>
                  <a:pt x="157" y="14"/>
                  <a:pt x="158" y="14"/>
                </a:cubicBezTo>
                <a:cubicBezTo>
                  <a:pt x="157" y="14"/>
                  <a:pt x="157" y="14"/>
                  <a:pt x="156" y="14"/>
                </a:cubicBezTo>
                <a:cubicBezTo>
                  <a:pt x="156" y="14"/>
                  <a:pt x="156" y="14"/>
                  <a:pt x="155" y="14"/>
                </a:cubicBezTo>
                <a:cubicBezTo>
                  <a:pt x="154" y="13"/>
                  <a:pt x="153" y="13"/>
                  <a:pt x="151" y="12"/>
                </a:cubicBezTo>
                <a:cubicBezTo>
                  <a:pt x="151" y="12"/>
                  <a:pt x="151" y="12"/>
                  <a:pt x="151" y="12"/>
                </a:cubicBezTo>
                <a:close/>
                <a:moveTo>
                  <a:pt x="170" y="23"/>
                </a:moveTo>
                <a:cubicBezTo>
                  <a:pt x="169" y="22"/>
                  <a:pt x="167" y="21"/>
                  <a:pt x="166" y="20"/>
                </a:cubicBezTo>
                <a:cubicBezTo>
                  <a:pt x="165" y="20"/>
                  <a:pt x="162" y="19"/>
                  <a:pt x="166" y="20"/>
                </a:cubicBezTo>
                <a:cubicBezTo>
                  <a:pt x="167" y="20"/>
                  <a:pt x="168" y="21"/>
                  <a:pt x="169" y="21"/>
                </a:cubicBezTo>
                <a:cubicBezTo>
                  <a:pt x="169" y="22"/>
                  <a:pt x="170" y="22"/>
                  <a:pt x="170" y="23"/>
                </a:cubicBezTo>
                <a:close/>
                <a:moveTo>
                  <a:pt x="173" y="27"/>
                </a:moveTo>
                <a:cubicBezTo>
                  <a:pt x="172" y="26"/>
                  <a:pt x="170" y="25"/>
                  <a:pt x="169" y="25"/>
                </a:cubicBezTo>
                <a:cubicBezTo>
                  <a:pt x="166" y="23"/>
                  <a:pt x="167" y="24"/>
                  <a:pt x="170" y="25"/>
                </a:cubicBezTo>
                <a:cubicBezTo>
                  <a:pt x="170" y="25"/>
                  <a:pt x="171" y="25"/>
                  <a:pt x="172" y="25"/>
                </a:cubicBezTo>
                <a:cubicBezTo>
                  <a:pt x="172" y="26"/>
                  <a:pt x="173" y="26"/>
                  <a:pt x="173" y="27"/>
                </a:cubicBezTo>
                <a:close/>
                <a:moveTo>
                  <a:pt x="175" y="31"/>
                </a:moveTo>
                <a:cubicBezTo>
                  <a:pt x="175" y="32"/>
                  <a:pt x="176" y="33"/>
                  <a:pt x="176" y="33"/>
                </a:cubicBezTo>
                <a:cubicBezTo>
                  <a:pt x="174" y="32"/>
                  <a:pt x="171" y="30"/>
                  <a:pt x="168" y="28"/>
                </a:cubicBezTo>
                <a:cubicBezTo>
                  <a:pt x="170" y="28"/>
                  <a:pt x="171" y="28"/>
                  <a:pt x="172" y="29"/>
                </a:cubicBezTo>
                <a:cubicBezTo>
                  <a:pt x="172" y="29"/>
                  <a:pt x="173" y="30"/>
                  <a:pt x="174" y="30"/>
                </a:cubicBezTo>
                <a:cubicBezTo>
                  <a:pt x="174" y="30"/>
                  <a:pt x="175" y="31"/>
                  <a:pt x="175" y="31"/>
                </a:cubicBezTo>
                <a:close/>
                <a:moveTo>
                  <a:pt x="230" y="164"/>
                </a:moveTo>
                <a:cubicBezTo>
                  <a:pt x="233" y="166"/>
                  <a:pt x="237" y="168"/>
                  <a:pt x="240" y="171"/>
                </a:cubicBezTo>
                <a:cubicBezTo>
                  <a:pt x="246" y="174"/>
                  <a:pt x="251" y="178"/>
                  <a:pt x="256" y="181"/>
                </a:cubicBezTo>
                <a:cubicBezTo>
                  <a:pt x="261" y="185"/>
                  <a:pt x="256" y="182"/>
                  <a:pt x="255" y="181"/>
                </a:cubicBezTo>
                <a:cubicBezTo>
                  <a:pt x="254" y="180"/>
                  <a:pt x="253" y="179"/>
                  <a:pt x="251" y="179"/>
                </a:cubicBezTo>
                <a:cubicBezTo>
                  <a:pt x="249" y="177"/>
                  <a:pt x="246" y="176"/>
                  <a:pt x="244" y="175"/>
                </a:cubicBezTo>
                <a:cubicBezTo>
                  <a:pt x="239" y="172"/>
                  <a:pt x="235" y="170"/>
                  <a:pt x="230" y="168"/>
                </a:cubicBezTo>
                <a:cubicBezTo>
                  <a:pt x="230" y="166"/>
                  <a:pt x="230" y="165"/>
                  <a:pt x="230" y="164"/>
                </a:cubicBezTo>
                <a:close/>
                <a:moveTo>
                  <a:pt x="259" y="183"/>
                </a:moveTo>
                <a:cubicBezTo>
                  <a:pt x="252" y="177"/>
                  <a:pt x="243" y="171"/>
                  <a:pt x="234" y="166"/>
                </a:cubicBezTo>
                <a:cubicBezTo>
                  <a:pt x="235" y="166"/>
                  <a:pt x="235" y="166"/>
                  <a:pt x="236" y="166"/>
                </a:cubicBezTo>
                <a:cubicBezTo>
                  <a:pt x="238" y="168"/>
                  <a:pt x="241" y="169"/>
                  <a:pt x="243" y="171"/>
                </a:cubicBezTo>
                <a:cubicBezTo>
                  <a:pt x="248" y="173"/>
                  <a:pt x="253" y="176"/>
                  <a:pt x="259" y="178"/>
                </a:cubicBezTo>
                <a:cubicBezTo>
                  <a:pt x="259" y="180"/>
                  <a:pt x="259" y="181"/>
                  <a:pt x="259" y="183"/>
                </a:cubicBezTo>
                <a:close/>
                <a:moveTo>
                  <a:pt x="228" y="158"/>
                </a:moveTo>
                <a:cubicBezTo>
                  <a:pt x="237" y="164"/>
                  <a:pt x="247" y="170"/>
                  <a:pt x="255" y="176"/>
                </a:cubicBezTo>
                <a:cubicBezTo>
                  <a:pt x="256" y="176"/>
                  <a:pt x="260" y="178"/>
                  <a:pt x="256" y="177"/>
                </a:cubicBezTo>
                <a:cubicBezTo>
                  <a:pt x="255" y="176"/>
                  <a:pt x="253" y="175"/>
                  <a:pt x="251" y="174"/>
                </a:cubicBezTo>
                <a:cubicBezTo>
                  <a:pt x="249" y="173"/>
                  <a:pt x="246" y="171"/>
                  <a:pt x="244" y="170"/>
                </a:cubicBezTo>
                <a:cubicBezTo>
                  <a:pt x="239" y="167"/>
                  <a:pt x="234" y="165"/>
                  <a:pt x="229" y="162"/>
                </a:cubicBezTo>
                <a:cubicBezTo>
                  <a:pt x="229" y="161"/>
                  <a:pt x="229" y="159"/>
                  <a:pt x="228" y="158"/>
                </a:cubicBezTo>
                <a:close/>
                <a:moveTo>
                  <a:pt x="227" y="152"/>
                </a:moveTo>
                <a:cubicBezTo>
                  <a:pt x="229" y="154"/>
                  <a:pt x="232" y="156"/>
                  <a:pt x="235" y="158"/>
                </a:cubicBezTo>
                <a:cubicBezTo>
                  <a:pt x="238" y="160"/>
                  <a:pt x="240" y="162"/>
                  <a:pt x="243" y="163"/>
                </a:cubicBezTo>
                <a:cubicBezTo>
                  <a:pt x="247" y="166"/>
                  <a:pt x="251" y="168"/>
                  <a:pt x="255" y="171"/>
                </a:cubicBezTo>
                <a:cubicBezTo>
                  <a:pt x="255" y="171"/>
                  <a:pt x="256" y="171"/>
                  <a:pt x="256" y="172"/>
                </a:cubicBezTo>
                <a:cubicBezTo>
                  <a:pt x="254" y="170"/>
                  <a:pt x="252" y="169"/>
                  <a:pt x="250" y="168"/>
                </a:cubicBezTo>
                <a:cubicBezTo>
                  <a:pt x="243" y="164"/>
                  <a:pt x="235" y="161"/>
                  <a:pt x="228" y="157"/>
                </a:cubicBezTo>
                <a:cubicBezTo>
                  <a:pt x="228" y="155"/>
                  <a:pt x="227" y="154"/>
                  <a:pt x="227" y="152"/>
                </a:cubicBezTo>
                <a:close/>
                <a:moveTo>
                  <a:pt x="258" y="173"/>
                </a:moveTo>
                <a:cubicBezTo>
                  <a:pt x="254" y="168"/>
                  <a:pt x="248" y="166"/>
                  <a:pt x="243" y="163"/>
                </a:cubicBezTo>
                <a:cubicBezTo>
                  <a:pt x="243" y="163"/>
                  <a:pt x="243" y="162"/>
                  <a:pt x="242" y="162"/>
                </a:cubicBezTo>
                <a:cubicBezTo>
                  <a:pt x="247" y="165"/>
                  <a:pt x="252" y="169"/>
                  <a:pt x="257" y="171"/>
                </a:cubicBezTo>
                <a:cubicBezTo>
                  <a:pt x="258" y="171"/>
                  <a:pt x="258" y="172"/>
                  <a:pt x="258" y="173"/>
                </a:cubicBezTo>
                <a:close/>
                <a:moveTo>
                  <a:pt x="256" y="162"/>
                </a:moveTo>
                <a:cubicBezTo>
                  <a:pt x="252" y="158"/>
                  <a:pt x="248" y="156"/>
                  <a:pt x="243" y="154"/>
                </a:cubicBezTo>
                <a:cubicBezTo>
                  <a:pt x="240" y="151"/>
                  <a:pt x="236" y="149"/>
                  <a:pt x="232" y="146"/>
                </a:cubicBezTo>
                <a:cubicBezTo>
                  <a:pt x="235" y="148"/>
                  <a:pt x="239" y="149"/>
                  <a:pt x="242" y="151"/>
                </a:cubicBezTo>
                <a:cubicBezTo>
                  <a:pt x="246" y="153"/>
                  <a:pt x="249" y="155"/>
                  <a:pt x="253" y="157"/>
                </a:cubicBezTo>
                <a:cubicBezTo>
                  <a:pt x="254" y="157"/>
                  <a:pt x="254" y="158"/>
                  <a:pt x="254" y="158"/>
                </a:cubicBezTo>
                <a:cubicBezTo>
                  <a:pt x="254" y="158"/>
                  <a:pt x="255" y="158"/>
                  <a:pt x="255" y="158"/>
                </a:cubicBezTo>
                <a:cubicBezTo>
                  <a:pt x="255" y="159"/>
                  <a:pt x="255" y="160"/>
                  <a:pt x="256" y="162"/>
                </a:cubicBezTo>
                <a:close/>
                <a:moveTo>
                  <a:pt x="254" y="153"/>
                </a:moveTo>
                <a:cubicBezTo>
                  <a:pt x="253" y="153"/>
                  <a:pt x="253" y="153"/>
                  <a:pt x="252" y="152"/>
                </a:cubicBezTo>
                <a:cubicBezTo>
                  <a:pt x="248" y="150"/>
                  <a:pt x="243" y="147"/>
                  <a:pt x="239" y="145"/>
                </a:cubicBezTo>
                <a:cubicBezTo>
                  <a:pt x="235" y="143"/>
                  <a:pt x="231" y="140"/>
                  <a:pt x="227" y="138"/>
                </a:cubicBezTo>
                <a:cubicBezTo>
                  <a:pt x="227" y="137"/>
                  <a:pt x="227" y="136"/>
                  <a:pt x="227" y="136"/>
                </a:cubicBezTo>
                <a:cubicBezTo>
                  <a:pt x="232" y="138"/>
                  <a:pt x="237" y="142"/>
                  <a:pt x="242" y="145"/>
                </a:cubicBezTo>
                <a:cubicBezTo>
                  <a:pt x="244" y="146"/>
                  <a:pt x="246" y="147"/>
                  <a:pt x="248" y="149"/>
                </a:cubicBezTo>
                <a:cubicBezTo>
                  <a:pt x="250" y="150"/>
                  <a:pt x="251" y="151"/>
                  <a:pt x="253" y="152"/>
                </a:cubicBezTo>
                <a:cubicBezTo>
                  <a:pt x="253" y="152"/>
                  <a:pt x="253" y="153"/>
                  <a:pt x="254" y="153"/>
                </a:cubicBezTo>
                <a:cubicBezTo>
                  <a:pt x="254" y="153"/>
                  <a:pt x="254" y="153"/>
                  <a:pt x="254" y="153"/>
                </a:cubicBezTo>
                <a:close/>
                <a:moveTo>
                  <a:pt x="252" y="145"/>
                </a:moveTo>
                <a:cubicBezTo>
                  <a:pt x="251" y="145"/>
                  <a:pt x="250" y="144"/>
                  <a:pt x="249" y="144"/>
                </a:cubicBezTo>
                <a:cubicBezTo>
                  <a:pt x="248" y="143"/>
                  <a:pt x="247" y="143"/>
                  <a:pt x="247" y="142"/>
                </a:cubicBezTo>
                <a:cubicBezTo>
                  <a:pt x="244" y="141"/>
                  <a:pt x="242" y="139"/>
                  <a:pt x="240" y="138"/>
                </a:cubicBezTo>
                <a:cubicBezTo>
                  <a:pt x="236" y="135"/>
                  <a:pt x="231" y="133"/>
                  <a:pt x="227" y="132"/>
                </a:cubicBezTo>
                <a:cubicBezTo>
                  <a:pt x="227" y="131"/>
                  <a:pt x="227" y="130"/>
                  <a:pt x="227" y="129"/>
                </a:cubicBezTo>
                <a:cubicBezTo>
                  <a:pt x="230" y="131"/>
                  <a:pt x="233" y="133"/>
                  <a:pt x="236" y="135"/>
                </a:cubicBezTo>
                <a:cubicBezTo>
                  <a:pt x="241" y="137"/>
                  <a:pt x="245" y="140"/>
                  <a:pt x="249" y="143"/>
                </a:cubicBezTo>
                <a:cubicBezTo>
                  <a:pt x="249" y="143"/>
                  <a:pt x="251" y="144"/>
                  <a:pt x="252" y="145"/>
                </a:cubicBezTo>
                <a:cubicBezTo>
                  <a:pt x="252" y="145"/>
                  <a:pt x="252" y="145"/>
                  <a:pt x="252" y="145"/>
                </a:cubicBezTo>
                <a:cubicBezTo>
                  <a:pt x="252" y="145"/>
                  <a:pt x="252" y="145"/>
                  <a:pt x="252" y="145"/>
                </a:cubicBezTo>
                <a:close/>
                <a:moveTo>
                  <a:pt x="237" y="123"/>
                </a:moveTo>
                <a:cubicBezTo>
                  <a:pt x="239" y="124"/>
                  <a:pt x="240" y="125"/>
                  <a:pt x="242" y="126"/>
                </a:cubicBezTo>
                <a:cubicBezTo>
                  <a:pt x="239" y="124"/>
                  <a:pt x="236" y="123"/>
                  <a:pt x="234" y="121"/>
                </a:cubicBezTo>
                <a:cubicBezTo>
                  <a:pt x="231" y="120"/>
                  <a:pt x="229" y="118"/>
                  <a:pt x="226" y="117"/>
                </a:cubicBezTo>
                <a:cubicBezTo>
                  <a:pt x="226" y="116"/>
                  <a:pt x="226" y="115"/>
                  <a:pt x="225" y="114"/>
                </a:cubicBezTo>
                <a:cubicBezTo>
                  <a:pt x="226" y="114"/>
                  <a:pt x="226" y="115"/>
                  <a:pt x="226" y="115"/>
                </a:cubicBezTo>
                <a:cubicBezTo>
                  <a:pt x="226" y="115"/>
                  <a:pt x="226" y="115"/>
                  <a:pt x="226" y="115"/>
                </a:cubicBezTo>
                <a:cubicBezTo>
                  <a:pt x="230" y="118"/>
                  <a:pt x="234" y="120"/>
                  <a:pt x="237" y="123"/>
                </a:cubicBezTo>
                <a:close/>
                <a:moveTo>
                  <a:pt x="226" y="118"/>
                </a:moveTo>
                <a:cubicBezTo>
                  <a:pt x="230" y="121"/>
                  <a:pt x="233" y="123"/>
                  <a:pt x="237" y="126"/>
                </a:cubicBezTo>
                <a:cubicBezTo>
                  <a:pt x="241" y="128"/>
                  <a:pt x="244" y="129"/>
                  <a:pt x="248" y="133"/>
                </a:cubicBezTo>
                <a:cubicBezTo>
                  <a:pt x="248" y="133"/>
                  <a:pt x="248" y="134"/>
                  <a:pt x="249" y="134"/>
                </a:cubicBezTo>
                <a:cubicBezTo>
                  <a:pt x="248" y="133"/>
                  <a:pt x="248" y="133"/>
                  <a:pt x="247" y="133"/>
                </a:cubicBezTo>
                <a:cubicBezTo>
                  <a:pt x="246" y="132"/>
                  <a:pt x="245" y="132"/>
                  <a:pt x="244" y="131"/>
                </a:cubicBezTo>
                <a:cubicBezTo>
                  <a:pt x="242" y="130"/>
                  <a:pt x="240" y="129"/>
                  <a:pt x="238" y="128"/>
                </a:cubicBezTo>
                <a:cubicBezTo>
                  <a:pt x="234" y="125"/>
                  <a:pt x="230" y="123"/>
                  <a:pt x="226" y="121"/>
                </a:cubicBezTo>
                <a:cubicBezTo>
                  <a:pt x="226" y="120"/>
                  <a:pt x="226" y="119"/>
                  <a:pt x="226" y="118"/>
                </a:cubicBezTo>
                <a:close/>
                <a:moveTo>
                  <a:pt x="227" y="123"/>
                </a:moveTo>
                <a:cubicBezTo>
                  <a:pt x="233" y="129"/>
                  <a:pt x="242" y="132"/>
                  <a:pt x="249" y="138"/>
                </a:cubicBezTo>
                <a:cubicBezTo>
                  <a:pt x="252" y="141"/>
                  <a:pt x="247" y="137"/>
                  <a:pt x="246" y="137"/>
                </a:cubicBezTo>
                <a:cubicBezTo>
                  <a:pt x="243" y="135"/>
                  <a:pt x="241" y="134"/>
                  <a:pt x="238" y="133"/>
                </a:cubicBezTo>
                <a:cubicBezTo>
                  <a:pt x="234" y="131"/>
                  <a:pt x="231" y="128"/>
                  <a:pt x="227" y="125"/>
                </a:cubicBezTo>
                <a:cubicBezTo>
                  <a:pt x="227" y="125"/>
                  <a:pt x="227" y="124"/>
                  <a:pt x="227" y="123"/>
                </a:cubicBezTo>
                <a:close/>
                <a:moveTo>
                  <a:pt x="229" y="128"/>
                </a:moveTo>
                <a:cubicBezTo>
                  <a:pt x="228" y="127"/>
                  <a:pt x="227" y="127"/>
                  <a:pt x="227" y="127"/>
                </a:cubicBezTo>
                <a:cubicBezTo>
                  <a:pt x="227" y="127"/>
                  <a:pt x="227" y="127"/>
                  <a:pt x="227" y="126"/>
                </a:cubicBezTo>
                <a:cubicBezTo>
                  <a:pt x="227" y="127"/>
                  <a:pt x="228" y="127"/>
                  <a:pt x="229" y="128"/>
                </a:cubicBezTo>
                <a:close/>
                <a:moveTo>
                  <a:pt x="227" y="133"/>
                </a:moveTo>
                <a:cubicBezTo>
                  <a:pt x="230" y="135"/>
                  <a:pt x="234" y="136"/>
                  <a:pt x="237" y="138"/>
                </a:cubicBezTo>
                <a:cubicBezTo>
                  <a:pt x="242" y="142"/>
                  <a:pt x="246" y="144"/>
                  <a:pt x="251" y="147"/>
                </a:cubicBezTo>
                <a:cubicBezTo>
                  <a:pt x="254" y="150"/>
                  <a:pt x="250" y="147"/>
                  <a:pt x="249" y="147"/>
                </a:cubicBezTo>
                <a:cubicBezTo>
                  <a:pt x="248" y="146"/>
                  <a:pt x="247" y="146"/>
                  <a:pt x="247" y="145"/>
                </a:cubicBezTo>
                <a:cubicBezTo>
                  <a:pt x="244" y="144"/>
                  <a:pt x="242" y="142"/>
                  <a:pt x="240" y="141"/>
                </a:cubicBezTo>
                <a:cubicBezTo>
                  <a:pt x="235" y="139"/>
                  <a:pt x="231" y="136"/>
                  <a:pt x="227" y="135"/>
                </a:cubicBezTo>
                <a:cubicBezTo>
                  <a:pt x="227" y="134"/>
                  <a:pt x="227" y="133"/>
                  <a:pt x="227" y="133"/>
                </a:cubicBezTo>
                <a:close/>
                <a:moveTo>
                  <a:pt x="227" y="140"/>
                </a:moveTo>
                <a:cubicBezTo>
                  <a:pt x="233" y="146"/>
                  <a:pt x="242" y="149"/>
                  <a:pt x="249" y="154"/>
                </a:cubicBezTo>
                <a:cubicBezTo>
                  <a:pt x="249" y="154"/>
                  <a:pt x="249" y="154"/>
                  <a:pt x="249" y="154"/>
                </a:cubicBezTo>
                <a:cubicBezTo>
                  <a:pt x="248" y="154"/>
                  <a:pt x="248" y="153"/>
                  <a:pt x="247" y="153"/>
                </a:cubicBezTo>
                <a:cubicBezTo>
                  <a:pt x="242" y="150"/>
                  <a:pt x="237" y="148"/>
                  <a:pt x="232" y="145"/>
                </a:cubicBezTo>
                <a:cubicBezTo>
                  <a:pt x="231" y="145"/>
                  <a:pt x="229" y="144"/>
                  <a:pt x="228" y="143"/>
                </a:cubicBezTo>
                <a:cubicBezTo>
                  <a:pt x="228" y="143"/>
                  <a:pt x="228" y="143"/>
                  <a:pt x="228" y="143"/>
                </a:cubicBezTo>
                <a:cubicBezTo>
                  <a:pt x="227" y="143"/>
                  <a:pt x="227" y="143"/>
                  <a:pt x="227" y="143"/>
                </a:cubicBezTo>
                <a:cubicBezTo>
                  <a:pt x="227" y="142"/>
                  <a:pt x="227" y="141"/>
                  <a:pt x="227" y="140"/>
                </a:cubicBezTo>
                <a:close/>
                <a:moveTo>
                  <a:pt x="254" y="161"/>
                </a:moveTo>
                <a:cubicBezTo>
                  <a:pt x="253" y="160"/>
                  <a:pt x="252" y="160"/>
                  <a:pt x="251" y="159"/>
                </a:cubicBezTo>
                <a:cubicBezTo>
                  <a:pt x="248" y="158"/>
                  <a:pt x="246" y="156"/>
                  <a:pt x="243" y="155"/>
                </a:cubicBezTo>
                <a:cubicBezTo>
                  <a:pt x="237" y="152"/>
                  <a:pt x="232" y="149"/>
                  <a:pt x="227" y="146"/>
                </a:cubicBezTo>
                <a:cubicBezTo>
                  <a:pt x="227" y="145"/>
                  <a:pt x="227" y="144"/>
                  <a:pt x="227" y="144"/>
                </a:cubicBezTo>
                <a:cubicBezTo>
                  <a:pt x="227" y="144"/>
                  <a:pt x="227" y="144"/>
                  <a:pt x="227" y="144"/>
                </a:cubicBezTo>
                <a:cubicBezTo>
                  <a:pt x="227" y="144"/>
                  <a:pt x="227" y="144"/>
                  <a:pt x="227" y="144"/>
                </a:cubicBezTo>
                <a:cubicBezTo>
                  <a:pt x="229" y="145"/>
                  <a:pt x="230" y="146"/>
                  <a:pt x="232" y="147"/>
                </a:cubicBezTo>
                <a:cubicBezTo>
                  <a:pt x="234" y="148"/>
                  <a:pt x="237" y="150"/>
                  <a:pt x="239" y="152"/>
                </a:cubicBezTo>
                <a:cubicBezTo>
                  <a:pt x="243" y="155"/>
                  <a:pt x="248" y="156"/>
                  <a:pt x="252" y="159"/>
                </a:cubicBezTo>
                <a:cubicBezTo>
                  <a:pt x="250" y="158"/>
                  <a:pt x="256" y="162"/>
                  <a:pt x="254" y="161"/>
                </a:cubicBezTo>
                <a:close/>
                <a:moveTo>
                  <a:pt x="227" y="147"/>
                </a:moveTo>
                <a:cubicBezTo>
                  <a:pt x="232" y="152"/>
                  <a:pt x="240" y="155"/>
                  <a:pt x="246" y="159"/>
                </a:cubicBezTo>
                <a:cubicBezTo>
                  <a:pt x="249" y="161"/>
                  <a:pt x="251" y="162"/>
                  <a:pt x="253" y="164"/>
                </a:cubicBezTo>
                <a:cubicBezTo>
                  <a:pt x="254" y="164"/>
                  <a:pt x="259" y="167"/>
                  <a:pt x="255" y="165"/>
                </a:cubicBezTo>
                <a:cubicBezTo>
                  <a:pt x="251" y="163"/>
                  <a:pt x="247" y="161"/>
                  <a:pt x="243" y="158"/>
                </a:cubicBezTo>
                <a:cubicBezTo>
                  <a:pt x="240" y="156"/>
                  <a:pt x="236" y="154"/>
                  <a:pt x="233" y="152"/>
                </a:cubicBezTo>
                <a:cubicBezTo>
                  <a:pt x="231" y="151"/>
                  <a:pt x="229" y="150"/>
                  <a:pt x="227" y="148"/>
                </a:cubicBezTo>
                <a:cubicBezTo>
                  <a:pt x="227" y="148"/>
                  <a:pt x="227" y="147"/>
                  <a:pt x="227" y="147"/>
                </a:cubicBezTo>
                <a:close/>
                <a:moveTo>
                  <a:pt x="246" y="162"/>
                </a:moveTo>
                <a:cubicBezTo>
                  <a:pt x="250" y="165"/>
                  <a:pt x="254" y="167"/>
                  <a:pt x="257" y="170"/>
                </a:cubicBezTo>
                <a:cubicBezTo>
                  <a:pt x="256" y="169"/>
                  <a:pt x="252" y="167"/>
                  <a:pt x="250" y="166"/>
                </a:cubicBezTo>
                <a:cubicBezTo>
                  <a:pt x="248" y="165"/>
                  <a:pt x="246" y="164"/>
                  <a:pt x="245" y="163"/>
                </a:cubicBezTo>
                <a:cubicBezTo>
                  <a:pt x="242" y="161"/>
                  <a:pt x="238" y="159"/>
                  <a:pt x="235" y="157"/>
                </a:cubicBezTo>
                <a:cubicBezTo>
                  <a:pt x="232" y="155"/>
                  <a:pt x="229" y="153"/>
                  <a:pt x="226" y="151"/>
                </a:cubicBezTo>
                <a:cubicBezTo>
                  <a:pt x="226" y="150"/>
                  <a:pt x="226" y="150"/>
                  <a:pt x="226" y="149"/>
                </a:cubicBezTo>
                <a:cubicBezTo>
                  <a:pt x="228" y="150"/>
                  <a:pt x="230" y="151"/>
                  <a:pt x="232" y="153"/>
                </a:cubicBezTo>
                <a:cubicBezTo>
                  <a:pt x="233" y="153"/>
                  <a:pt x="233" y="153"/>
                  <a:pt x="234" y="154"/>
                </a:cubicBezTo>
                <a:cubicBezTo>
                  <a:pt x="238" y="156"/>
                  <a:pt x="242" y="159"/>
                  <a:pt x="246" y="162"/>
                </a:cubicBezTo>
                <a:close/>
                <a:moveTo>
                  <a:pt x="224" y="109"/>
                </a:moveTo>
                <a:cubicBezTo>
                  <a:pt x="231" y="114"/>
                  <a:pt x="238" y="117"/>
                  <a:pt x="243" y="122"/>
                </a:cubicBezTo>
                <a:cubicBezTo>
                  <a:pt x="244" y="123"/>
                  <a:pt x="245" y="123"/>
                  <a:pt x="246" y="124"/>
                </a:cubicBezTo>
                <a:cubicBezTo>
                  <a:pt x="245" y="123"/>
                  <a:pt x="244" y="123"/>
                  <a:pt x="243" y="122"/>
                </a:cubicBezTo>
                <a:cubicBezTo>
                  <a:pt x="241" y="121"/>
                  <a:pt x="239" y="120"/>
                  <a:pt x="237" y="119"/>
                </a:cubicBezTo>
                <a:cubicBezTo>
                  <a:pt x="233" y="117"/>
                  <a:pt x="229" y="115"/>
                  <a:pt x="225" y="113"/>
                </a:cubicBezTo>
                <a:cubicBezTo>
                  <a:pt x="225" y="113"/>
                  <a:pt x="225" y="112"/>
                  <a:pt x="225" y="112"/>
                </a:cubicBezTo>
                <a:cubicBezTo>
                  <a:pt x="225" y="111"/>
                  <a:pt x="225" y="110"/>
                  <a:pt x="224" y="109"/>
                </a:cubicBezTo>
                <a:close/>
                <a:moveTo>
                  <a:pt x="224" y="106"/>
                </a:moveTo>
                <a:cubicBezTo>
                  <a:pt x="228" y="108"/>
                  <a:pt x="231" y="111"/>
                  <a:pt x="235" y="113"/>
                </a:cubicBezTo>
                <a:cubicBezTo>
                  <a:pt x="238" y="115"/>
                  <a:pt x="241" y="116"/>
                  <a:pt x="244" y="119"/>
                </a:cubicBezTo>
                <a:cubicBezTo>
                  <a:pt x="244" y="119"/>
                  <a:pt x="244" y="119"/>
                  <a:pt x="244" y="119"/>
                </a:cubicBezTo>
                <a:cubicBezTo>
                  <a:pt x="242" y="117"/>
                  <a:pt x="239" y="116"/>
                  <a:pt x="236" y="115"/>
                </a:cubicBezTo>
                <a:cubicBezTo>
                  <a:pt x="232" y="113"/>
                  <a:pt x="228" y="111"/>
                  <a:pt x="224" y="108"/>
                </a:cubicBezTo>
                <a:cubicBezTo>
                  <a:pt x="224" y="107"/>
                  <a:pt x="224" y="107"/>
                  <a:pt x="224" y="106"/>
                </a:cubicBezTo>
                <a:close/>
                <a:moveTo>
                  <a:pt x="244" y="118"/>
                </a:moveTo>
                <a:cubicBezTo>
                  <a:pt x="242" y="116"/>
                  <a:pt x="240" y="115"/>
                  <a:pt x="239" y="114"/>
                </a:cubicBezTo>
                <a:cubicBezTo>
                  <a:pt x="235" y="112"/>
                  <a:pt x="231" y="110"/>
                  <a:pt x="227" y="107"/>
                </a:cubicBezTo>
                <a:cubicBezTo>
                  <a:pt x="228" y="107"/>
                  <a:pt x="228" y="108"/>
                  <a:pt x="228" y="108"/>
                </a:cubicBezTo>
                <a:cubicBezTo>
                  <a:pt x="230" y="108"/>
                  <a:pt x="232" y="109"/>
                  <a:pt x="234" y="110"/>
                </a:cubicBezTo>
                <a:cubicBezTo>
                  <a:pt x="237" y="112"/>
                  <a:pt x="240" y="114"/>
                  <a:pt x="243" y="115"/>
                </a:cubicBezTo>
                <a:cubicBezTo>
                  <a:pt x="243" y="116"/>
                  <a:pt x="244" y="117"/>
                  <a:pt x="244" y="118"/>
                </a:cubicBezTo>
                <a:close/>
                <a:moveTo>
                  <a:pt x="222" y="102"/>
                </a:moveTo>
                <a:cubicBezTo>
                  <a:pt x="228" y="106"/>
                  <a:pt x="235" y="108"/>
                  <a:pt x="241" y="112"/>
                </a:cubicBezTo>
                <a:cubicBezTo>
                  <a:pt x="241" y="112"/>
                  <a:pt x="242" y="113"/>
                  <a:pt x="243" y="113"/>
                </a:cubicBezTo>
                <a:cubicBezTo>
                  <a:pt x="243" y="114"/>
                  <a:pt x="243" y="114"/>
                  <a:pt x="243" y="114"/>
                </a:cubicBezTo>
                <a:cubicBezTo>
                  <a:pt x="243" y="114"/>
                  <a:pt x="242" y="114"/>
                  <a:pt x="242" y="114"/>
                </a:cubicBezTo>
                <a:cubicBezTo>
                  <a:pt x="241" y="113"/>
                  <a:pt x="239" y="113"/>
                  <a:pt x="238" y="112"/>
                </a:cubicBezTo>
                <a:cubicBezTo>
                  <a:pt x="236" y="111"/>
                  <a:pt x="235" y="110"/>
                  <a:pt x="233" y="109"/>
                </a:cubicBezTo>
                <a:cubicBezTo>
                  <a:pt x="230" y="107"/>
                  <a:pt x="226" y="106"/>
                  <a:pt x="223" y="105"/>
                </a:cubicBezTo>
                <a:cubicBezTo>
                  <a:pt x="223" y="104"/>
                  <a:pt x="223" y="103"/>
                  <a:pt x="222" y="102"/>
                </a:cubicBezTo>
                <a:close/>
                <a:moveTo>
                  <a:pt x="221" y="97"/>
                </a:moveTo>
                <a:cubicBezTo>
                  <a:pt x="225" y="101"/>
                  <a:pt x="231" y="103"/>
                  <a:pt x="236" y="105"/>
                </a:cubicBezTo>
                <a:cubicBezTo>
                  <a:pt x="236" y="105"/>
                  <a:pt x="243" y="109"/>
                  <a:pt x="239" y="107"/>
                </a:cubicBezTo>
                <a:cubicBezTo>
                  <a:pt x="236" y="107"/>
                  <a:pt x="234" y="106"/>
                  <a:pt x="231" y="105"/>
                </a:cubicBezTo>
                <a:cubicBezTo>
                  <a:pt x="228" y="103"/>
                  <a:pt x="225" y="102"/>
                  <a:pt x="222" y="100"/>
                </a:cubicBezTo>
                <a:cubicBezTo>
                  <a:pt x="222" y="99"/>
                  <a:pt x="221" y="98"/>
                  <a:pt x="221" y="97"/>
                </a:cubicBezTo>
                <a:close/>
                <a:moveTo>
                  <a:pt x="219" y="93"/>
                </a:moveTo>
                <a:cubicBezTo>
                  <a:pt x="224" y="97"/>
                  <a:pt x="231" y="100"/>
                  <a:pt x="237" y="103"/>
                </a:cubicBezTo>
                <a:cubicBezTo>
                  <a:pt x="237" y="103"/>
                  <a:pt x="238" y="104"/>
                  <a:pt x="239" y="104"/>
                </a:cubicBezTo>
                <a:cubicBezTo>
                  <a:pt x="238" y="103"/>
                  <a:pt x="237" y="103"/>
                  <a:pt x="236" y="102"/>
                </a:cubicBezTo>
                <a:cubicBezTo>
                  <a:pt x="234" y="101"/>
                  <a:pt x="232" y="101"/>
                  <a:pt x="230" y="100"/>
                </a:cubicBezTo>
                <a:cubicBezTo>
                  <a:pt x="227" y="98"/>
                  <a:pt x="223" y="96"/>
                  <a:pt x="220" y="95"/>
                </a:cubicBezTo>
                <a:cubicBezTo>
                  <a:pt x="220" y="94"/>
                  <a:pt x="219" y="94"/>
                  <a:pt x="219" y="93"/>
                </a:cubicBezTo>
                <a:close/>
                <a:moveTo>
                  <a:pt x="217" y="88"/>
                </a:moveTo>
                <a:cubicBezTo>
                  <a:pt x="223" y="93"/>
                  <a:pt x="230" y="95"/>
                  <a:pt x="237" y="99"/>
                </a:cubicBezTo>
                <a:cubicBezTo>
                  <a:pt x="242" y="103"/>
                  <a:pt x="234" y="99"/>
                  <a:pt x="233" y="98"/>
                </a:cubicBezTo>
                <a:cubicBezTo>
                  <a:pt x="231" y="97"/>
                  <a:pt x="229" y="96"/>
                  <a:pt x="227" y="95"/>
                </a:cubicBezTo>
                <a:cubicBezTo>
                  <a:pt x="224" y="94"/>
                  <a:pt x="221" y="92"/>
                  <a:pt x="218" y="90"/>
                </a:cubicBezTo>
                <a:cubicBezTo>
                  <a:pt x="218" y="90"/>
                  <a:pt x="217" y="89"/>
                  <a:pt x="217" y="88"/>
                </a:cubicBezTo>
                <a:close/>
                <a:moveTo>
                  <a:pt x="238" y="99"/>
                </a:moveTo>
                <a:cubicBezTo>
                  <a:pt x="233" y="95"/>
                  <a:pt x="225" y="93"/>
                  <a:pt x="219" y="89"/>
                </a:cubicBezTo>
                <a:cubicBezTo>
                  <a:pt x="214" y="85"/>
                  <a:pt x="220" y="89"/>
                  <a:pt x="221" y="90"/>
                </a:cubicBezTo>
                <a:cubicBezTo>
                  <a:pt x="223" y="91"/>
                  <a:pt x="225" y="92"/>
                  <a:pt x="227" y="93"/>
                </a:cubicBezTo>
                <a:cubicBezTo>
                  <a:pt x="230" y="95"/>
                  <a:pt x="234" y="96"/>
                  <a:pt x="238" y="97"/>
                </a:cubicBezTo>
                <a:cubicBezTo>
                  <a:pt x="238" y="98"/>
                  <a:pt x="238" y="99"/>
                  <a:pt x="238" y="99"/>
                </a:cubicBezTo>
                <a:close/>
                <a:moveTo>
                  <a:pt x="214" y="83"/>
                </a:moveTo>
                <a:cubicBezTo>
                  <a:pt x="221" y="88"/>
                  <a:pt x="229" y="91"/>
                  <a:pt x="236" y="96"/>
                </a:cubicBezTo>
                <a:cubicBezTo>
                  <a:pt x="239" y="98"/>
                  <a:pt x="235" y="96"/>
                  <a:pt x="234" y="96"/>
                </a:cubicBezTo>
                <a:cubicBezTo>
                  <a:pt x="232" y="95"/>
                  <a:pt x="230" y="93"/>
                  <a:pt x="227" y="92"/>
                </a:cubicBezTo>
                <a:cubicBezTo>
                  <a:pt x="224" y="90"/>
                  <a:pt x="220" y="88"/>
                  <a:pt x="216" y="86"/>
                </a:cubicBezTo>
                <a:cubicBezTo>
                  <a:pt x="216" y="86"/>
                  <a:pt x="216" y="86"/>
                  <a:pt x="216" y="86"/>
                </a:cubicBezTo>
                <a:cubicBezTo>
                  <a:pt x="215" y="85"/>
                  <a:pt x="215" y="84"/>
                  <a:pt x="214" y="83"/>
                </a:cubicBezTo>
                <a:close/>
                <a:moveTo>
                  <a:pt x="211" y="78"/>
                </a:moveTo>
                <a:cubicBezTo>
                  <a:pt x="219" y="83"/>
                  <a:pt x="228" y="87"/>
                  <a:pt x="236" y="92"/>
                </a:cubicBezTo>
                <a:cubicBezTo>
                  <a:pt x="236" y="92"/>
                  <a:pt x="236" y="92"/>
                  <a:pt x="236" y="92"/>
                </a:cubicBezTo>
                <a:cubicBezTo>
                  <a:pt x="233" y="90"/>
                  <a:pt x="227" y="88"/>
                  <a:pt x="223" y="86"/>
                </a:cubicBezTo>
                <a:cubicBezTo>
                  <a:pt x="219" y="84"/>
                  <a:pt x="216" y="82"/>
                  <a:pt x="213" y="81"/>
                </a:cubicBezTo>
                <a:cubicBezTo>
                  <a:pt x="212" y="80"/>
                  <a:pt x="212" y="79"/>
                  <a:pt x="211" y="78"/>
                </a:cubicBezTo>
                <a:close/>
                <a:moveTo>
                  <a:pt x="206" y="71"/>
                </a:moveTo>
                <a:cubicBezTo>
                  <a:pt x="213" y="76"/>
                  <a:pt x="222" y="80"/>
                  <a:pt x="230" y="84"/>
                </a:cubicBezTo>
                <a:cubicBezTo>
                  <a:pt x="230" y="84"/>
                  <a:pt x="232" y="85"/>
                  <a:pt x="233" y="85"/>
                </a:cubicBezTo>
                <a:cubicBezTo>
                  <a:pt x="233" y="85"/>
                  <a:pt x="233" y="85"/>
                  <a:pt x="233" y="85"/>
                </a:cubicBezTo>
                <a:cubicBezTo>
                  <a:pt x="233" y="85"/>
                  <a:pt x="232" y="85"/>
                  <a:pt x="232" y="85"/>
                </a:cubicBezTo>
                <a:cubicBezTo>
                  <a:pt x="231" y="85"/>
                  <a:pt x="230" y="84"/>
                  <a:pt x="229" y="84"/>
                </a:cubicBezTo>
                <a:cubicBezTo>
                  <a:pt x="226" y="83"/>
                  <a:pt x="223" y="81"/>
                  <a:pt x="221" y="80"/>
                </a:cubicBezTo>
                <a:cubicBezTo>
                  <a:pt x="217" y="78"/>
                  <a:pt x="213" y="77"/>
                  <a:pt x="209" y="76"/>
                </a:cubicBezTo>
                <a:cubicBezTo>
                  <a:pt x="208" y="74"/>
                  <a:pt x="207" y="73"/>
                  <a:pt x="206" y="71"/>
                </a:cubicBezTo>
                <a:close/>
                <a:moveTo>
                  <a:pt x="221" y="79"/>
                </a:moveTo>
                <a:cubicBezTo>
                  <a:pt x="220" y="78"/>
                  <a:pt x="218" y="77"/>
                  <a:pt x="216" y="76"/>
                </a:cubicBezTo>
                <a:cubicBezTo>
                  <a:pt x="216" y="77"/>
                  <a:pt x="217" y="77"/>
                  <a:pt x="218" y="77"/>
                </a:cubicBezTo>
                <a:cubicBezTo>
                  <a:pt x="220" y="79"/>
                  <a:pt x="223" y="80"/>
                  <a:pt x="226" y="81"/>
                </a:cubicBezTo>
                <a:cubicBezTo>
                  <a:pt x="224" y="81"/>
                  <a:pt x="223" y="80"/>
                  <a:pt x="221" y="79"/>
                </a:cubicBezTo>
                <a:close/>
                <a:moveTo>
                  <a:pt x="236" y="91"/>
                </a:moveTo>
                <a:cubicBezTo>
                  <a:pt x="227" y="86"/>
                  <a:pt x="218" y="82"/>
                  <a:pt x="210" y="77"/>
                </a:cubicBezTo>
                <a:cubicBezTo>
                  <a:pt x="210" y="77"/>
                  <a:pt x="210" y="77"/>
                  <a:pt x="210" y="77"/>
                </a:cubicBezTo>
                <a:cubicBezTo>
                  <a:pt x="213" y="79"/>
                  <a:pt x="219" y="80"/>
                  <a:pt x="223" y="82"/>
                </a:cubicBezTo>
                <a:cubicBezTo>
                  <a:pt x="226" y="84"/>
                  <a:pt x="230" y="85"/>
                  <a:pt x="233" y="86"/>
                </a:cubicBezTo>
                <a:cubicBezTo>
                  <a:pt x="234" y="88"/>
                  <a:pt x="235" y="90"/>
                  <a:pt x="236" y="91"/>
                </a:cubicBezTo>
                <a:close/>
                <a:moveTo>
                  <a:pt x="237" y="95"/>
                </a:moveTo>
                <a:cubicBezTo>
                  <a:pt x="229" y="90"/>
                  <a:pt x="221" y="87"/>
                  <a:pt x="213" y="82"/>
                </a:cubicBezTo>
                <a:cubicBezTo>
                  <a:pt x="213" y="82"/>
                  <a:pt x="213" y="82"/>
                  <a:pt x="213" y="82"/>
                </a:cubicBezTo>
                <a:cubicBezTo>
                  <a:pt x="216" y="84"/>
                  <a:pt x="222" y="86"/>
                  <a:pt x="225" y="88"/>
                </a:cubicBezTo>
                <a:cubicBezTo>
                  <a:pt x="229" y="89"/>
                  <a:pt x="233" y="91"/>
                  <a:pt x="236" y="93"/>
                </a:cubicBezTo>
                <a:cubicBezTo>
                  <a:pt x="236" y="94"/>
                  <a:pt x="237" y="95"/>
                  <a:pt x="237" y="95"/>
                </a:cubicBezTo>
                <a:close/>
                <a:moveTo>
                  <a:pt x="240" y="104"/>
                </a:moveTo>
                <a:cubicBezTo>
                  <a:pt x="236" y="101"/>
                  <a:pt x="232" y="99"/>
                  <a:pt x="228" y="97"/>
                </a:cubicBezTo>
                <a:cubicBezTo>
                  <a:pt x="225" y="96"/>
                  <a:pt x="221" y="94"/>
                  <a:pt x="218" y="92"/>
                </a:cubicBezTo>
                <a:cubicBezTo>
                  <a:pt x="218" y="92"/>
                  <a:pt x="218" y="92"/>
                  <a:pt x="218" y="91"/>
                </a:cubicBezTo>
                <a:cubicBezTo>
                  <a:pt x="221" y="94"/>
                  <a:pt x="225" y="95"/>
                  <a:pt x="228" y="96"/>
                </a:cubicBezTo>
                <a:cubicBezTo>
                  <a:pt x="232" y="98"/>
                  <a:pt x="235" y="100"/>
                  <a:pt x="239" y="101"/>
                </a:cubicBezTo>
                <a:cubicBezTo>
                  <a:pt x="239" y="102"/>
                  <a:pt x="239" y="103"/>
                  <a:pt x="240" y="104"/>
                </a:cubicBezTo>
                <a:close/>
                <a:moveTo>
                  <a:pt x="241" y="107"/>
                </a:moveTo>
                <a:cubicBezTo>
                  <a:pt x="234" y="103"/>
                  <a:pt x="227" y="102"/>
                  <a:pt x="221" y="96"/>
                </a:cubicBezTo>
                <a:cubicBezTo>
                  <a:pt x="219" y="94"/>
                  <a:pt x="224" y="98"/>
                  <a:pt x="225" y="98"/>
                </a:cubicBezTo>
                <a:cubicBezTo>
                  <a:pt x="227" y="99"/>
                  <a:pt x="229" y="100"/>
                  <a:pt x="231" y="101"/>
                </a:cubicBezTo>
                <a:cubicBezTo>
                  <a:pt x="234" y="102"/>
                  <a:pt x="237" y="104"/>
                  <a:pt x="240" y="105"/>
                </a:cubicBezTo>
                <a:cubicBezTo>
                  <a:pt x="240" y="106"/>
                  <a:pt x="240" y="106"/>
                  <a:pt x="241" y="107"/>
                </a:cubicBezTo>
                <a:close/>
                <a:moveTo>
                  <a:pt x="242" y="113"/>
                </a:moveTo>
                <a:cubicBezTo>
                  <a:pt x="240" y="111"/>
                  <a:pt x="237" y="109"/>
                  <a:pt x="234" y="107"/>
                </a:cubicBezTo>
                <a:cubicBezTo>
                  <a:pt x="231" y="106"/>
                  <a:pt x="226" y="104"/>
                  <a:pt x="223" y="102"/>
                </a:cubicBezTo>
                <a:cubicBezTo>
                  <a:pt x="221" y="100"/>
                  <a:pt x="225" y="103"/>
                  <a:pt x="225" y="103"/>
                </a:cubicBezTo>
                <a:cubicBezTo>
                  <a:pt x="226" y="103"/>
                  <a:pt x="226" y="103"/>
                  <a:pt x="227" y="103"/>
                </a:cubicBezTo>
                <a:cubicBezTo>
                  <a:pt x="229" y="104"/>
                  <a:pt x="232" y="105"/>
                  <a:pt x="234" y="106"/>
                </a:cubicBezTo>
                <a:cubicBezTo>
                  <a:pt x="236" y="107"/>
                  <a:pt x="239" y="108"/>
                  <a:pt x="241" y="109"/>
                </a:cubicBezTo>
                <a:cubicBezTo>
                  <a:pt x="242" y="110"/>
                  <a:pt x="242" y="111"/>
                  <a:pt x="242" y="113"/>
                </a:cubicBezTo>
                <a:close/>
                <a:moveTo>
                  <a:pt x="245" y="123"/>
                </a:moveTo>
                <a:cubicBezTo>
                  <a:pt x="241" y="119"/>
                  <a:pt x="236" y="116"/>
                  <a:pt x="232" y="113"/>
                </a:cubicBezTo>
                <a:cubicBezTo>
                  <a:pt x="232" y="114"/>
                  <a:pt x="233" y="114"/>
                  <a:pt x="233" y="114"/>
                </a:cubicBezTo>
                <a:cubicBezTo>
                  <a:pt x="237" y="116"/>
                  <a:pt x="241" y="117"/>
                  <a:pt x="245" y="120"/>
                </a:cubicBezTo>
                <a:cubicBezTo>
                  <a:pt x="245" y="121"/>
                  <a:pt x="245" y="122"/>
                  <a:pt x="245" y="123"/>
                </a:cubicBezTo>
                <a:close/>
                <a:moveTo>
                  <a:pt x="247" y="128"/>
                </a:moveTo>
                <a:cubicBezTo>
                  <a:pt x="244" y="126"/>
                  <a:pt x="241" y="124"/>
                  <a:pt x="238" y="122"/>
                </a:cubicBezTo>
                <a:cubicBezTo>
                  <a:pt x="235" y="120"/>
                  <a:pt x="232" y="118"/>
                  <a:pt x="229" y="116"/>
                </a:cubicBezTo>
                <a:cubicBezTo>
                  <a:pt x="230" y="116"/>
                  <a:pt x="230" y="116"/>
                  <a:pt x="231" y="117"/>
                </a:cubicBezTo>
                <a:cubicBezTo>
                  <a:pt x="233" y="118"/>
                  <a:pt x="235" y="119"/>
                  <a:pt x="237" y="120"/>
                </a:cubicBezTo>
                <a:cubicBezTo>
                  <a:pt x="240" y="121"/>
                  <a:pt x="243" y="123"/>
                  <a:pt x="246" y="125"/>
                </a:cubicBezTo>
                <a:cubicBezTo>
                  <a:pt x="246" y="126"/>
                  <a:pt x="247" y="127"/>
                  <a:pt x="247" y="128"/>
                </a:cubicBezTo>
                <a:close/>
                <a:moveTo>
                  <a:pt x="248" y="132"/>
                </a:moveTo>
                <a:cubicBezTo>
                  <a:pt x="246" y="130"/>
                  <a:pt x="245" y="128"/>
                  <a:pt x="242" y="127"/>
                </a:cubicBezTo>
                <a:cubicBezTo>
                  <a:pt x="237" y="125"/>
                  <a:pt x="233" y="122"/>
                  <a:pt x="230" y="120"/>
                </a:cubicBezTo>
                <a:cubicBezTo>
                  <a:pt x="229" y="119"/>
                  <a:pt x="225" y="117"/>
                  <a:pt x="228" y="118"/>
                </a:cubicBezTo>
                <a:cubicBezTo>
                  <a:pt x="229" y="119"/>
                  <a:pt x="229" y="119"/>
                  <a:pt x="230" y="120"/>
                </a:cubicBezTo>
                <a:cubicBezTo>
                  <a:pt x="232" y="121"/>
                  <a:pt x="233" y="122"/>
                  <a:pt x="235" y="123"/>
                </a:cubicBezTo>
                <a:cubicBezTo>
                  <a:pt x="239" y="125"/>
                  <a:pt x="243" y="127"/>
                  <a:pt x="247" y="130"/>
                </a:cubicBezTo>
                <a:cubicBezTo>
                  <a:pt x="248" y="130"/>
                  <a:pt x="248" y="131"/>
                  <a:pt x="248" y="132"/>
                </a:cubicBezTo>
                <a:close/>
                <a:moveTo>
                  <a:pt x="250" y="138"/>
                </a:moveTo>
                <a:cubicBezTo>
                  <a:pt x="244" y="132"/>
                  <a:pt x="236" y="129"/>
                  <a:pt x="229" y="124"/>
                </a:cubicBezTo>
                <a:cubicBezTo>
                  <a:pt x="230" y="125"/>
                  <a:pt x="227" y="123"/>
                  <a:pt x="226" y="122"/>
                </a:cubicBezTo>
                <a:cubicBezTo>
                  <a:pt x="226" y="122"/>
                  <a:pt x="226" y="122"/>
                  <a:pt x="226" y="122"/>
                </a:cubicBezTo>
                <a:cubicBezTo>
                  <a:pt x="226" y="122"/>
                  <a:pt x="226" y="122"/>
                  <a:pt x="226" y="122"/>
                </a:cubicBezTo>
                <a:cubicBezTo>
                  <a:pt x="228" y="123"/>
                  <a:pt x="229" y="123"/>
                  <a:pt x="230" y="124"/>
                </a:cubicBezTo>
                <a:cubicBezTo>
                  <a:pt x="232" y="125"/>
                  <a:pt x="234" y="126"/>
                  <a:pt x="236" y="127"/>
                </a:cubicBezTo>
                <a:cubicBezTo>
                  <a:pt x="240" y="130"/>
                  <a:pt x="244" y="132"/>
                  <a:pt x="249" y="134"/>
                </a:cubicBezTo>
                <a:cubicBezTo>
                  <a:pt x="249" y="135"/>
                  <a:pt x="249" y="137"/>
                  <a:pt x="250" y="138"/>
                </a:cubicBezTo>
                <a:close/>
                <a:moveTo>
                  <a:pt x="250" y="140"/>
                </a:moveTo>
                <a:cubicBezTo>
                  <a:pt x="250" y="140"/>
                  <a:pt x="250" y="140"/>
                  <a:pt x="250" y="140"/>
                </a:cubicBezTo>
                <a:cubicBezTo>
                  <a:pt x="250" y="140"/>
                  <a:pt x="250" y="140"/>
                  <a:pt x="250" y="140"/>
                </a:cubicBezTo>
                <a:cubicBezTo>
                  <a:pt x="250" y="140"/>
                  <a:pt x="250" y="140"/>
                  <a:pt x="250" y="140"/>
                </a:cubicBezTo>
                <a:close/>
                <a:moveTo>
                  <a:pt x="251" y="144"/>
                </a:moveTo>
                <a:cubicBezTo>
                  <a:pt x="248" y="141"/>
                  <a:pt x="244" y="138"/>
                  <a:pt x="241" y="136"/>
                </a:cubicBezTo>
                <a:cubicBezTo>
                  <a:pt x="236" y="134"/>
                  <a:pt x="231" y="132"/>
                  <a:pt x="227" y="128"/>
                </a:cubicBezTo>
                <a:cubicBezTo>
                  <a:pt x="227" y="128"/>
                  <a:pt x="231" y="129"/>
                  <a:pt x="232" y="130"/>
                </a:cubicBezTo>
                <a:cubicBezTo>
                  <a:pt x="233" y="130"/>
                  <a:pt x="233" y="131"/>
                  <a:pt x="234" y="132"/>
                </a:cubicBezTo>
                <a:cubicBezTo>
                  <a:pt x="236" y="133"/>
                  <a:pt x="238" y="134"/>
                  <a:pt x="240" y="135"/>
                </a:cubicBezTo>
                <a:cubicBezTo>
                  <a:pt x="244" y="137"/>
                  <a:pt x="247" y="139"/>
                  <a:pt x="251" y="142"/>
                </a:cubicBezTo>
                <a:cubicBezTo>
                  <a:pt x="251" y="142"/>
                  <a:pt x="251" y="143"/>
                  <a:pt x="251" y="144"/>
                </a:cubicBezTo>
                <a:close/>
                <a:moveTo>
                  <a:pt x="252" y="148"/>
                </a:moveTo>
                <a:cubicBezTo>
                  <a:pt x="249" y="145"/>
                  <a:pt x="245" y="143"/>
                  <a:pt x="242" y="141"/>
                </a:cubicBezTo>
                <a:cubicBezTo>
                  <a:pt x="240" y="139"/>
                  <a:pt x="237" y="137"/>
                  <a:pt x="235" y="136"/>
                </a:cubicBezTo>
                <a:cubicBezTo>
                  <a:pt x="233" y="135"/>
                  <a:pt x="230" y="134"/>
                  <a:pt x="228" y="133"/>
                </a:cubicBezTo>
                <a:cubicBezTo>
                  <a:pt x="226" y="131"/>
                  <a:pt x="231" y="134"/>
                  <a:pt x="231" y="134"/>
                </a:cubicBezTo>
                <a:cubicBezTo>
                  <a:pt x="232" y="134"/>
                  <a:pt x="233" y="135"/>
                  <a:pt x="234" y="135"/>
                </a:cubicBezTo>
                <a:cubicBezTo>
                  <a:pt x="236" y="137"/>
                  <a:pt x="239" y="138"/>
                  <a:pt x="241" y="139"/>
                </a:cubicBezTo>
                <a:cubicBezTo>
                  <a:pt x="244" y="142"/>
                  <a:pt x="248" y="144"/>
                  <a:pt x="252" y="146"/>
                </a:cubicBezTo>
                <a:cubicBezTo>
                  <a:pt x="252" y="146"/>
                  <a:pt x="252" y="147"/>
                  <a:pt x="252" y="148"/>
                </a:cubicBezTo>
                <a:close/>
                <a:moveTo>
                  <a:pt x="253" y="152"/>
                </a:moveTo>
                <a:cubicBezTo>
                  <a:pt x="251" y="149"/>
                  <a:pt x="248" y="148"/>
                  <a:pt x="245" y="146"/>
                </a:cubicBezTo>
                <a:cubicBezTo>
                  <a:pt x="240" y="143"/>
                  <a:pt x="236" y="140"/>
                  <a:pt x="231" y="137"/>
                </a:cubicBezTo>
                <a:cubicBezTo>
                  <a:pt x="231" y="137"/>
                  <a:pt x="232" y="137"/>
                  <a:pt x="232" y="138"/>
                </a:cubicBezTo>
                <a:cubicBezTo>
                  <a:pt x="235" y="139"/>
                  <a:pt x="237" y="140"/>
                  <a:pt x="239" y="142"/>
                </a:cubicBezTo>
                <a:cubicBezTo>
                  <a:pt x="244" y="144"/>
                  <a:pt x="248" y="147"/>
                  <a:pt x="253" y="149"/>
                </a:cubicBezTo>
                <a:cubicBezTo>
                  <a:pt x="253" y="150"/>
                  <a:pt x="253" y="151"/>
                  <a:pt x="253" y="152"/>
                </a:cubicBezTo>
                <a:close/>
                <a:moveTo>
                  <a:pt x="254" y="157"/>
                </a:moveTo>
                <a:cubicBezTo>
                  <a:pt x="250" y="154"/>
                  <a:pt x="246" y="151"/>
                  <a:pt x="242" y="149"/>
                </a:cubicBezTo>
                <a:cubicBezTo>
                  <a:pt x="237" y="146"/>
                  <a:pt x="232" y="144"/>
                  <a:pt x="228" y="140"/>
                </a:cubicBezTo>
                <a:cubicBezTo>
                  <a:pt x="226" y="137"/>
                  <a:pt x="230" y="140"/>
                  <a:pt x="230" y="140"/>
                </a:cubicBezTo>
                <a:cubicBezTo>
                  <a:pt x="232" y="141"/>
                  <a:pt x="233" y="142"/>
                  <a:pt x="234" y="143"/>
                </a:cubicBezTo>
                <a:cubicBezTo>
                  <a:pt x="237" y="144"/>
                  <a:pt x="239" y="146"/>
                  <a:pt x="241" y="147"/>
                </a:cubicBezTo>
                <a:cubicBezTo>
                  <a:pt x="245" y="149"/>
                  <a:pt x="249" y="152"/>
                  <a:pt x="254" y="154"/>
                </a:cubicBezTo>
                <a:cubicBezTo>
                  <a:pt x="254" y="155"/>
                  <a:pt x="254" y="156"/>
                  <a:pt x="254" y="157"/>
                </a:cubicBezTo>
                <a:close/>
                <a:moveTo>
                  <a:pt x="256" y="166"/>
                </a:moveTo>
                <a:cubicBezTo>
                  <a:pt x="249" y="159"/>
                  <a:pt x="240" y="155"/>
                  <a:pt x="232" y="150"/>
                </a:cubicBezTo>
                <a:cubicBezTo>
                  <a:pt x="231" y="149"/>
                  <a:pt x="229" y="148"/>
                  <a:pt x="227" y="146"/>
                </a:cubicBezTo>
                <a:cubicBezTo>
                  <a:pt x="228" y="147"/>
                  <a:pt x="230" y="148"/>
                  <a:pt x="231" y="149"/>
                </a:cubicBezTo>
                <a:cubicBezTo>
                  <a:pt x="234" y="150"/>
                  <a:pt x="236" y="152"/>
                  <a:pt x="239" y="153"/>
                </a:cubicBezTo>
                <a:cubicBezTo>
                  <a:pt x="245" y="156"/>
                  <a:pt x="250" y="159"/>
                  <a:pt x="256" y="162"/>
                </a:cubicBezTo>
                <a:cubicBezTo>
                  <a:pt x="256" y="163"/>
                  <a:pt x="256" y="163"/>
                  <a:pt x="256" y="163"/>
                </a:cubicBezTo>
                <a:cubicBezTo>
                  <a:pt x="256" y="164"/>
                  <a:pt x="256" y="165"/>
                  <a:pt x="256" y="166"/>
                </a:cubicBezTo>
                <a:close/>
                <a:moveTo>
                  <a:pt x="257" y="169"/>
                </a:moveTo>
                <a:cubicBezTo>
                  <a:pt x="255" y="167"/>
                  <a:pt x="252" y="165"/>
                  <a:pt x="249" y="163"/>
                </a:cubicBezTo>
                <a:cubicBezTo>
                  <a:pt x="251" y="164"/>
                  <a:pt x="254" y="166"/>
                  <a:pt x="257" y="167"/>
                </a:cubicBezTo>
                <a:cubicBezTo>
                  <a:pt x="257" y="168"/>
                  <a:pt x="257" y="168"/>
                  <a:pt x="257" y="169"/>
                </a:cubicBezTo>
                <a:close/>
                <a:moveTo>
                  <a:pt x="259" y="177"/>
                </a:moveTo>
                <a:cubicBezTo>
                  <a:pt x="251" y="172"/>
                  <a:pt x="243" y="167"/>
                  <a:pt x="235" y="162"/>
                </a:cubicBezTo>
                <a:cubicBezTo>
                  <a:pt x="238" y="163"/>
                  <a:pt x="240" y="164"/>
                  <a:pt x="243" y="165"/>
                </a:cubicBezTo>
                <a:cubicBezTo>
                  <a:pt x="248" y="168"/>
                  <a:pt x="253" y="171"/>
                  <a:pt x="258" y="174"/>
                </a:cubicBezTo>
                <a:cubicBezTo>
                  <a:pt x="258" y="175"/>
                  <a:pt x="258" y="176"/>
                  <a:pt x="259" y="177"/>
                </a:cubicBezTo>
                <a:close/>
                <a:moveTo>
                  <a:pt x="260" y="185"/>
                </a:moveTo>
                <a:cubicBezTo>
                  <a:pt x="256" y="182"/>
                  <a:pt x="251" y="181"/>
                  <a:pt x="247" y="180"/>
                </a:cubicBezTo>
                <a:cubicBezTo>
                  <a:pt x="241" y="178"/>
                  <a:pt x="236" y="175"/>
                  <a:pt x="231" y="173"/>
                </a:cubicBezTo>
                <a:cubicBezTo>
                  <a:pt x="231" y="171"/>
                  <a:pt x="231" y="170"/>
                  <a:pt x="230" y="168"/>
                </a:cubicBezTo>
                <a:cubicBezTo>
                  <a:pt x="236" y="171"/>
                  <a:pt x="241" y="174"/>
                  <a:pt x="247" y="177"/>
                </a:cubicBezTo>
                <a:cubicBezTo>
                  <a:pt x="251" y="179"/>
                  <a:pt x="255" y="183"/>
                  <a:pt x="259" y="184"/>
                </a:cubicBezTo>
                <a:cubicBezTo>
                  <a:pt x="259" y="184"/>
                  <a:pt x="259" y="184"/>
                  <a:pt x="259" y="183"/>
                </a:cubicBezTo>
                <a:cubicBezTo>
                  <a:pt x="260" y="184"/>
                  <a:pt x="260" y="184"/>
                  <a:pt x="260" y="185"/>
                </a:cubicBezTo>
                <a:close/>
                <a:moveTo>
                  <a:pt x="237" y="228"/>
                </a:moveTo>
                <a:cubicBezTo>
                  <a:pt x="237" y="227"/>
                  <a:pt x="237" y="226"/>
                  <a:pt x="237" y="225"/>
                </a:cubicBezTo>
                <a:cubicBezTo>
                  <a:pt x="241" y="229"/>
                  <a:pt x="245" y="231"/>
                  <a:pt x="250" y="234"/>
                </a:cubicBezTo>
                <a:cubicBezTo>
                  <a:pt x="253" y="236"/>
                  <a:pt x="255" y="237"/>
                  <a:pt x="258" y="239"/>
                </a:cubicBezTo>
                <a:cubicBezTo>
                  <a:pt x="260" y="240"/>
                  <a:pt x="263" y="243"/>
                  <a:pt x="264" y="244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54" y="241"/>
                  <a:pt x="246" y="233"/>
                  <a:pt x="237" y="228"/>
                </a:cubicBezTo>
                <a:close/>
                <a:moveTo>
                  <a:pt x="263" y="238"/>
                </a:moveTo>
                <a:cubicBezTo>
                  <a:pt x="263" y="238"/>
                  <a:pt x="258" y="235"/>
                  <a:pt x="257" y="235"/>
                </a:cubicBezTo>
                <a:cubicBezTo>
                  <a:pt x="255" y="233"/>
                  <a:pt x="252" y="232"/>
                  <a:pt x="250" y="231"/>
                </a:cubicBezTo>
                <a:cubicBezTo>
                  <a:pt x="246" y="228"/>
                  <a:pt x="242" y="226"/>
                  <a:pt x="237" y="224"/>
                </a:cubicBezTo>
                <a:cubicBezTo>
                  <a:pt x="237" y="224"/>
                  <a:pt x="237" y="224"/>
                  <a:pt x="237" y="224"/>
                </a:cubicBezTo>
                <a:cubicBezTo>
                  <a:pt x="237" y="223"/>
                  <a:pt x="237" y="222"/>
                  <a:pt x="237" y="221"/>
                </a:cubicBezTo>
                <a:cubicBezTo>
                  <a:pt x="244" y="227"/>
                  <a:pt x="254" y="230"/>
                  <a:pt x="262" y="236"/>
                </a:cubicBezTo>
                <a:cubicBezTo>
                  <a:pt x="263" y="237"/>
                  <a:pt x="263" y="237"/>
                  <a:pt x="263" y="237"/>
                </a:cubicBezTo>
                <a:cubicBezTo>
                  <a:pt x="263" y="237"/>
                  <a:pt x="263" y="238"/>
                  <a:pt x="263" y="238"/>
                </a:cubicBezTo>
                <a:close/>
                <a:moveTo>
                  <a:pt x="236" y="216"/>
                </a:moveTo>
                <a:cubicBezTo>
                  <a:pt x="243" y="222"/>
                  <a:pt x="252" y="225"/>
                  <a:pt x="260" y="230"/>
                </a:cubicBezTo>
                <a:cubicBezTo>
                  <a:pt x="263" y="233"/>
                  <a:pt x="258" y="229"/>
                  <a:pt x="257" y="229"/>
                </a:cubicBezTo>
                <a:cubicBezTo>
                  <a:pt x="255" y="227"/>
                  <a:pt x="252" y="226"/>
                  <a:pt x="249" y="225"/>
                </a:cubicBezTo>
                <a:cubicBezTo>
                  <a:pt x="245" y="223"/>
                  <a:pt x="241" y="221"/>
                  <a:pt x="237" y="219"/>
                </a:cubicBezTo>
                <a:cubicBezTo>
                  <a:pt x="236" y="218"/>
                  <a:pt x="236" y="217"/>
                  <a:pt x="236" y="216"/>
                </a:cubicBezTo>
                <a:close/>
                <a:moveTo>
                  <a:pt x="235" y="212"/>
                </a:moveTo>
                <a:cubicBezTo>
                  <a:pt x="240" y="214"/>
                  <a:pt x="245" y="217"/>
                  <a:pt x="249" y="219"/>
                </a:cubicBezTo>
                <a:cubicBezTo>
                  <a:pt x="251" y="221"/>
                  <a:pt x="254" y="222"/>
                  <a:pt x="256" y="223"/>
                </a:cubicBezTo>
                <a:cubicBezTo>
                  <a:pt x="257" y="224"/>
                  <a:pt x="259" y="225"/>
                  <a:pt x="261" y="226"/>
                </a:cubicBezTo>
                <a:cubicBezTo>
                  <a:pt x="252" y="223"/>
                  <a:pt x="245" y="217"/>
                  <a:pt x="236" y="215"/>
                </a:cubicBezTo>
                <a:cubicBezTo>
                  <a:pt x="236" y="214"/>
                  <a:pt x="236" y="213"/>
                  <a:pt x="235" y="212"/>
                </a:cubicBezTo>
                <a:close/>
                <a:moveTo>
                  <a:pt x="235" y="208"/>
                </a:moveTo>
                <a:cubicBezTo>
                  <a:pt x="239" y="210"/>
                  <a:pt x="243" y="213"/>
                  <a:pt x="247" y="215"/>
                </a:cubicBezTo>
                <a:cubicBezTo>
                  <a:pt x="251" y="217"/>
                  <a:pt x="255" y="220"/>
                  <a:pt x="259" y="222"/>
                </a:cubicBezTo>
                <a:cubicBezTo>
                  <a:pt x="254" y="220"/>
                  <a:pt x="250" y="217"/>
                  <a:pt x="246" y="215"/>
                </a:cubicBezTo>
                <a:cubicBezTo>
                  <a:pt x="243" y="213"/>
                  <a:pt x="239" y="212"/>
                  <a:pt x="235" y="211"/>
                </a:cubicBezTo>
                <a:cubicBezTo>
                  <a:pt x="235" y="210"/>
                  <a:pt x="235" y="209"/>
                  <a:pt x="235" y="208"/>
                </a:cubicBezTo>
                <a:close/>
                <a:moveTo>
                  <a:pt x="260" y="206"/>
                </a:moveTo>
                <a:cubicBezTo>
                  <a:pt x="260" y="207"/>
                  <a:pt x="260" y="208"/>
                  <a:pt x="260" y="209"/>
                </a:cubicBezTo>
                <a:cubicBezTo>
                  <a:pt x="256" y="206"/>
                  <a:pt x="250" y="203"/>
                  <a:pt x="245" y="200"/>
                </a:cubicBezTo>
                <a:cubicBezTo>
                  <a:pt x="245" y="200"/>
                  <a:pt x="245" y="200"/>
                  <a:pt x="244" y="200"/>
                </a:cubicBezTo>
                <a:cubicBezTo>
                  <a:pt x="250" y="202"/>
                  <a:pt x="255" y="204"/>
                  <a:pt x="260" y="206"/>
                </a:cubicBezTo>
                <a:close/>
                <a:moveTo>
                  <a:pt x="240" y="198"/>
                </a:moveTo>
                <a:cubicBezTo>
                  <a:pt x="240" y="198"/>
                  <a:pt x="240" y="198"/>
                  <a:pt x="241" y="199"/>
                </a:cubicBezTo>
                <a:cubicBezTo>
                  <a:pt x="243" y="200"/>
                  <a:pt x="245" y="201"/>
                  <a:pt x="246" y="202"/>
                </a:cubicBezTo>
                <a:cubicBezTo>
                  <a:pt x="250" y="204"/>
                  <a:pt x="255" y="206"/>
                  <a:pt x="259" y="208"/>
                </a:cubicBezTo>
                <a:cubicBezTo>
                  <a:pt x="255" y="206"/>
                  <a:pt x="250" y="204"/>
                  <a:pt x="246" y="203"/>
                </a:cubicBezTo>
                <a:cubicBezTo>
                  <a:pt x="242" y="201"/>
                  <a:pt x="237" y="199"/>
                  <a:pt x="233" y="197"/>
                </a:cubicBezTo>
                <a:cubicBezTo>
                  <a:pt x="233" y="196"/>
                  <a:pt x="233" y="196"/>
                  <a:pt x="233" y="195"/>
                </a:cubicBezTo>
                <a:cubicBezTo>
                  <a:pt x="233" y="195"/>
                  <a:pt x="233" y="195"/>
                  <a:pt x="234" y="195"/>
                </a:cubicBezTo>
                <a:cubicBezTo>
                  <a:pt x="233" y="196"/>
                  <a:pt x="234" y="196"/>
                  <a:pt x="236" y="196"/>
                </a:cubicBezTo>
                <a:cubicBezTo>
                  <a:pt x="237" y="197"/>
                  <a:pt x="238" y="197"/>
                  <a:pt x="240" y="198"/>
                </a:cubicBezTo>
                <a:close/>
                <a:moveTo>
                  <a:pt x="234" y="198"/>
                </a:moveTo>
                <a:cubicBezTo>
                  <a:pt x="242" y="202"/>
                  <a:pt x="251" y="206"/>
                  <a:pt x="260" y="210"/>
                </a:cubicBezTo>
                <a:cubicBezTo>
                  <a:pt x="260" y="210"/>
                  <a:pt x="260" y="211"/>
                  <a:pt x="260" y="211"/>
                </a:cubicBezTo>
                <a:cubicBezTo>
                  <a:pt x="260" y="211"/>
                  <a:pt x="260" y="211"/>
                  <a:pt x="259" y="211"/>
                </a:cubicBezTo>
                <a:cubicBezTo>
                  <a:pt x="259" y="211"/>
                  <a:pt x="259" y="210"/>
                  <a:pt x="258" y="210"/>
                </a:cubicBezTo>
                <a:cubicBezTo>
                  <a:pt x="250" y="206"/>
                  <a:pt x="242" y="202"/>
                  <a:pt x="234" y="198"/>
                </a:cubicBezTo>
                <a:close/>
                <a:moveTo>
                  <a:pt x="260" y="214"/>
                </a:moveTo>
                <a:cubicBezTo>
                  <a:pt x="257" y="212"/>
                  <a:pt x="252" y="210"/>
                  <a:pt x="249" y="208"/>
                </a:cubicBezTo>
                <a:cubicBezTo>
                  <a:pt x="245" y="206"/>
                  <a:pt x="241" y="204"/>
                  <a:pt x="237" y="202"/>
                </a:cubicBezTo>
                <a:cubicBezTo>
                  <a:pt x="237" y="202"/>
                  <a:pt x="238" y="202"/>
                  <a:pt x="239" y="202"/>
                </a:cubicBezTo>
                <a:cubicBezTo>
                  <a:pt x="241" y="203"/>
                  <a:pt x="244" y="204"/>
                  <a:pt x="247" y="206"/>
                </a:cubicBezTo>
                <a:cubicBezTo>
                  <a:pt x="251" y="208"/>
                  <a:pt x="256" y="210"/>
                  <a:pt x="260" y="212"/>
                </a:cubicBezTo>
                <a:cubicBezTo>
                  <a:pt x="260" y="213"/>
                  <a:pt x="260" y="214"/>
                  <a:pt x="260" y="214"/>
                </a:cubicBezTo>
                <a:close/>
                <a:moveTo>
                  <a:pt x="233" y="200"/>
                </a:moveTo>
                <a:cubicBezTo>
                  <a:pt x="233" y="200"/>
                  <a:pt x="233" y="199"/>
                  <a:pt x="233" y="198"/>
                </a:cubicBezTo>
                <a:cubicBezTo>
                  <a:pt x="235" y="200"/>
                  <a:pt x="237" y="201"/>
                  <a:pt x="239" y="202"/>
                </a:cubicBezTo>
                <a:cubicBezTo>
                  <a:pt x="237" y="201"/>
                  <a:pt x="235" y="201"/>
                  <a:pt x="233" y="200"/>
                </a:cubicBezTo>
                <a:close/>
                <a:moveTo>
                  <a:pt x="261" y="218"/>
                </a:moveTo>
                <a:cubicBezTo>
                  <a:pt x="257" y="215"/>
                  <a:pt x="253" y="213"/>
                  <a:pt x="249" y="212"/>
                </a:cubicBezTo>
                <a:cubicBezTo>
                  <a:pt x="253" y="213"/>
                  <a:pt x="256" y="215"/>
                  <a:pt x="260" y="215"/>
                </a:cubicBezTo>
                <a:cubicBezTo>
                  <a:pt x="261" y="216"/>
                  <a:pt x="261" y="217"/>
                  <a:pt x="261" y="218"/>
                </a:cubicBezTo>
                <a:close/>
                <a:moveTo>
                  <a:pt x="237" y="206"/>
                </a:moveTo>
                <a:cubicBezTo>
                  <a:pt x="241" y="209"/>
                  <a:pt x="245" y="211"/>
                  <a:pt x="249" y="212"/>
                </a:cubicBezTo>
                <a:cubicBezTo>
                  <a:pt x="251" y="214"/>
                  <a:pt x="254" y="215"/>
                  <a:pt x="256" y="216"/>
                </a:cubicBezTo>
                <a:cubicBezTo>
                  <a:pt x="256" y="216"/>
                  <a:pt x="261" y="219"/>
                  <a:pt x="258" y="217"/>
                </a:cubicBezTo>
                <a:cubicBezTo>
                  <a:pt x="250" y="213"/>
                  <a:pt x="242" y="210"/>
                  <a:pt x="235" y="207"/>
                </a:cubicBezTo>
                <a:cubicBezTo>
                  <a:pt x="234" y="206"/>
                  <a:pt x="234" y="206"/>
                  <a:pt x="234" y="205"/>
                </a:cubicBezTo>
                <a:cubicBezTo>
                  <a:pt x="235" y="205"/>
                  <a:pt x="236" y="206"/>
                  <a:pt x="237" y="206"/>
                </a:cubicBezTo>
                <a:close/>
                <a:moveTo>
                  <a:pt x="261" y="222"/>
                </a:moveTo>
                <a:cubicBezTo>
                  <a:pt x="257" y="219"/>
                  <a:pt x="252" y="217"/>
                  <a:pt x="248" y="214"/>
                </a:cubicBezTo>
                <a:cubicBezTo>
                  <a:pt x="245" y="213"/>
                  <a:pt x="243" y="212"/>
                  <a:pt x="241" y="211"/>
                </a:cubicBezTo>
                <a:cubicBezTo>
                  <a:pt x="244" y="212"/>
                  <a:pt x="246" y="213"/>
                  <a:pt x="249" y="214"/>
                </a:cubicBezTo>
                <a:cubicBezTo>
                  <a:pt x="253" y="215"/>
                  <a:pt x="257" y="217"/>
                  <a:pt x="261" y="219"/>
                </a:cubicBezTo>
                <a:cubicBezTo>
                  <a:pt x="261" y="220"/>
                  <a:pt x="261" y="221"/>
                  <a:pt x="261" y="222"/>
                </a:cubicBezTo>
                <a:close/>
                <a:moveTo>
                  <a:pt x="233" y="201"/>
                </a:moveTo>
                <a:cubicBezTo>
                  <a:pt x="239" y="203"/>
                  <a:pt x="243" y="206"/>
                  <a:pt x="248" y="209"/>
                </a:cubicBezTo>
                <a:cubicBezTo>
                  <a:pt x="250" y="210"/>
                  <a:pt x="253" y="211"/>
                  <a:pt x="255" y="212"/>
                </a:cubicBezTo>
                <a:cubicBezTo>
                  <a:pt x="256" y="213"/>
                  <a:pt x="258" y="214"/>
                  <a:pt x="259" y="214"/>
                </a:cubicBezTo>
                <a:cubicBezTo>
                  <a:pt x="255" y="213"/>
                  <a:pt x="251" y="211"/>
                  <a:pt x="246" y="210"/>
                </a:cubicBezTo>
                <a:cubicBezTo>
                  <a:pt x="244" y="209"/>
                  <a:pt x="241" y="207"/>
                  <a:pt x="239" y="206"/>
                </a:cubicBezTo>
                <a:cubicBezTo>
                  <a:pt x="239" y="206"/>
                  <a:pt x="238" y="206"/>
                  <a:pt x="238" y="206"/>
                </a:cubicBezTo>
                <a:cubicBezTo>
                  <a:pt x="236" y="205"/>
                  <a:pt x="235" y="204"/>
                  <a:pt x="234" y="204"/>
                </a:cubicBezTo>
                <a:cubicBezTo>
                  <a:pt x="234" y="203"/>
                  <a:pt x="234" y="202"/>
                  <a:pt x="233" y="201"/>
                </a:cubicBezTo>
                <a:close/>
                <a:moveTo>
                  <a:pt x="232" y="192"/>
                </a:moveTo>
                <a:cubicBezTo>
                  <a:pt x="234" y="192"/>
                  <a:pt x="235" y="192"/>
                  <a:pt x="236" y="193"/>
                </a:cubicBezTo>
                <a:cubicBezTo>
                  <a:pt x="240" y="195"/>
                  <a:pt x="243" y="197"/>
                  <a:pt x="247" y="200"/>
                </a:cubicBezTo>
                <a:cubicBezTo>
                  <a:pt x="249" y="200"/>
                  <a:pt x="250" y="201"/>
                  <a:pt x="252" y="202"/>
                </a:cubicBezTo>
                <a:cubicBezTo>
                  <a:pt x="251" y="201"/>
                  <a:pt x="250" y="201"/>
                  <a:pt x="248" y="201"/>
                </a:cubicBezTo>
                <a:cubicBezTo>
                  <a:pt x="246" y="200"/>
                  <a:pt x="243" y="199"/>
                  <a:pt x="240" y="197"/>
                </a:cubicBezTo>
                <a:cubicBezTo>
                  <a:pt x="238" y="196"/>
                  <a:pt x="235" y="195"/>
                  <a:pt x="233" y="194"/>
                </a:cubicBezTo>
                <a:cubicBezTo>
                  <a:pt x="233" y="193"/>
                  <a:pt x="232" y="193"/>
                  <a:pt x="232" y="193"/>
                </a:cubicBezTo>
                <a:cubicBezTo>
                  <a:pt x="232" y="192"/>
                  <a:pt x="232" y="192"/>
                  <a:pt x="232" y="192"/>
                </a:cubicBezTo>
                <a:close/>
                <a:moveTo>
                  <a:pt x="232" y="187"/>
                </a:moveTo>
                <a:cubicBezTo>
                  <a:pt x="233" y="187"/>
                  <a:pt x="234" y="187"/>
                  <a:pt x="234" y="188"/>
                </a:cubicBezTo>
                <a:cubicBezTo>
                  <a:pt x="235" y="188"/>
                  <a:pt x="235" y="188"/>
                  <a:pt x="235" y="188"/>
                </a:cubicBezTo>
                <a:cubicBezTo>
                  <a:pt x="239" y="190"/>
                  <a:pt x="244" y="192"/>
                  <a:pt x="249" y="195"/>
                </a:cubicBezTo>
                <a:cubicBezTo>
                  <a:pt x="251" y="196"/>
                  <a:pt x="254" y="198"/>
                  <a:pt x="256" y="199"/>
                </a:cubicBezTo>
                <a:cubicBezTo>
                  <a:pt x="257" y="200"/>
                  <a:pt x="262" y="203"/>
                  <a:pt x="256" y="200"/>
                </a:cubicBezTo>
                <a:cubicBezTo>
                  <a:pt x="252" y="198"/>
                  <a:pt x="248" y="196"/>
                  <a:pt x="244" y="195"/>
                </a:cubicBezTo>
                <a:cubicBezTo>
                  <a:pt x="241" y="194"/>
                  <a:pt x="239" y="193"/>
                  <a:pt x="237" y="192"/>
                </a:cubicBezTo>
                <a:cubicBezTo>
                  <a:pt x="237" y="192"/>
                  <a:pt x="236" y="192"/>
                  <a:pt x="236" y="192"/>
                </a:cubicBezTo>
                <a:cubicBezTo>
                  <a:pt x="235" y="192"/>
                  <a:pt x="234" y="191"/>
                  <a:pt x="232" y="191"/>
                </a:cubicBezTo>
                <a:cubicBezTo>
                  <a:pt x="232" y="190"/>
                  <a:pt x="232" y="188"/>
                  <a:pt x="232" y="187"/>
                </a:cubicBezTo>
                <a:close/>
                <a:moveTo>
                  <a:pt x="232" y="186"/>
                </a:moveTo>
                <a:cubicBezTo>
                  <a:pt x="232" y="185"/>
                  <a:pt x="232" y="183"/>
                  <a:pt x="232" y="182"/>
                </a:cubicBezTo>
                <a:cubicBezTo>
                  <a:pt x="241" y="187"/>
                  <a:pt x="250" y="192"/>
                  <a:pt x="260" y="197"/>
                </a:cubicBezTo>
                <a:cubicBezTo>
                  <a:pt x="255" y="194"/>
                  <a:pt x="251" y="193"/>
                  <a:pt x="246" y="191"/>
                </a:cubicBezTo>
                <a:cubicBezTo>
                  <a:pt x="244" y="190"/>
                  <a:pt x="241" y="189"/>
                  <a:pt x="238" y="188"/>
                </a:cubicBezTo>
                <a:cubicBezTo>
                  <a:pt x="237" y="188"/>
                  <a:pt x="236" y="187"/>
                  <a:pt x="235" y="187"/>
                </a:cubicBezTo>
                <a:cubicBezTo>
                  <a:pt x="234" y="187"/>
                  <a:pt x="233" y="186"/>
                  <a:pt x="233" y="186"/>
                </a:cubicBezTo>
                <a:cubicBezTo>
                  <a:pt x="233" y="186"/>
                  <a:pt x="233" y="186"/>
                  <a:pt x="232" y="186"/>
                </a:cubicBezTo>
                <a:close/>
                <a:moveTo>
                  <a:pt x="232" y="179"/>
                </a:moveTo>
                <a:cubicBezTo>
                  <a:pt x="235" y="181"/>
                  <a:pt x="239" y="183"/>
                  <a:pt x="243" y="185"/>
                </a:cubicBezTo>
                <a:cubicBezTo>
                  <a:pt x="246" y="186"/>
                  <a:pt x="249" y="187"/>
                  <a:pt x="251" y="188"/>
                </a:cubicBezTo>
                <a:cubicBezTo>
                  <a:pt x="250" y="187"/>
                  <a:pt x="248" y="187"/>
                  <a:pt x="247" y="186"/>
                </a:cubicBezTo>
                <a:cubicBezTo>
                  <a:pt x="242" y="184"/>
                  <a:pt x="237" y="182"/>
                  <a:pt x="232" y="181"/>
                </a:cubicBezTo>
                <a:cubicBezTo>
                  <a:pt x="232" y="181"/>
                  <a:pt x="232" y="181"/>
                  <a:pt x="232" y="181"/>
                </a:cubicBezTo>
                <a:cubicBezTo>
                  <a:pt x="232" y="180"/>
                  <a:pt x="232" y="180"/>
                  <a:pt x="232" y="179"/>
                </a:cubicBezTo>
                <a:close/>
                <a:moveTo>
                  <a:pt x="233" y="179"/>
                </a:moveTo>
                <a:cubicBezTo>
                  <a:pt x="236" y="181"/>
                  <a:pt x="241" y="182"/>
                  <a:pt x="245" y="183"/>
                </a:cubicBezTo>
                <a:cubicBezTo>
                  <a:pt x="250" y="185"/>
                  <a:pt x="255" y="188"/>
                  <a:pt x="260" y="190"/>
                </a:cubicBezTo>
                <a:cubicBezTo>
                  <a:pt x="260" y="191"/>
                  <a:pt x="260" y="191"/>
                  <a:pt x="260" y="192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2"/>
                  <a:pt x="260" y="192"/>
                  <a:pt x="259" y="192"/>
                </a:cubicBezTo>
                <a:cubicBezTo>
                  <a:pt x="259" y="191"/>
                  <a:pt x="259" y="191"/>
                  <a:pt x="258" y="191"/>
                </a:cubicBezTo>
                <a:cubicBezTo>
                  <a:pt x="255" y="189"/>
                  <a:pt x="251" y="187"/>
                  <a:pt x="247" y="185"/>
                </a:cubicBezTo>
                <a:cubicBezTo>
                  <a:pt x="242" y="183"/>
                  <a:pt x="237" y="182"/>
                  <a:pt x="233" y="179"/>
                </a:cubicBezTo>
                <a:close/>
                <a:moveTo>
                  <a:pt x="260" y="197"/>
                </a:moveTo>
                <a:cubicBezTo>
                  <a:pt x="253" y="191"/>
                  <a:pt x="243" y="188"/>
                  <a:pt x="235" y="183"/>
                </a:cubicBezTo>
                <a:cubicBezTo>
                  <a:pt x="235" y="183"/>
                  <a:pt x="234" y="182"/>
                  <a:pt x="234" y="182"/>
                </a:cubicBezTo>
                <a:cubicBezTo>
                  <a:pt x="234" y="182"/>
                  <a:pt x="234" y="183"/>
                  <a:pt x="235" y="183"/>
                </a:cubicBezTo>
                <a:cubicBezTo>
                  <a:pt x="236" y="183"/>
                  <a:pt x="237" y="183"/>
                  <a:pt x="238" y="184"/>
                </a:cubicBezTo>
                <a:cubicBezTo>
                  <a:pt x="241" y="184"/>
                  <a:pt x="243" y="185"/>
                  <a:pt x="245" y="186"/>
                </a:cubicBezTo>
                <a:cubicBezTo>
                  <a:pt x="250" y="188"/>
                  <a:pt x="255" y="191"/>
                  <a:pt x="260" y="193"/>
                </a:cubicBezTo>
                <a:cubicBezTo>
                  <a:pt x="260" y="194"/>
                  <a:pt x="260" y="196"/>
                  <a:pt x="260" y="197"/>
                </a:cubicBezTo>
                <a:close/>
                <a:moveTo>
                  <a:pt x="260" y="201"/>
                </a:moveTo>
                <a:cubicBezTo>
                  <a:pt x="256" y="198"/>
                  <a:pt x="251" y="195"/>
                  <a:pt x="246" y="193"/>
                </a:cubicBezTo>
                <a:cubicBezTo>
                  <a:pt x="244" y="192"/>
                  <a:pt x="243" y="191"/>
                  <a:pt x="241" y="190"/>
                </a:cubicBezTo>
                <a:cubicBezTo>
                  <a:pt x="248" y="192"/>
                  <a:pt x="254" y="195"/>
                  <a:pt x="260" y="198"/>
                </a:cubicBezTo>
                <a:cubicBezTo>
                  <a:pt x="260" y="199"/>
                  <a:pt x="260" y="200"/>
                  <a:pt x="260" y="201"/>
                </a:cubicBezTo>
                <a:close/>
                <a:moveTo>
                  <a:pt x="231" y="174"/>
                </a:moveTo>
                <a:cubicBezTo>
                  <a:pt x="239" y="180"/>
                  <a:pt x="249" y="182"/>
                  <a:pt x="257" y="188"/>
                </a:cubicBezTo>
                <a:cubicBezTo>
                  <a:pt x="257" y="188"/>
                  <a:pt x="262" y="190"/>
                  <a:pt x="258" y="188"/>
                </a:cubicBezTo>
                <a:cubicBezTo>
                  <a:pt x="257" y="188"/>
                  <a:pt x="256" y="187"/>
                  <a:pt x="255" y="187"/>
                </a:cubicBezTo>
                <a:cubicBezTo>
                  <a:pt x="253" y="186"/>
                  <a:pt x="250" y="185"/>
                  <a:pt x="248" y="184"/>
                </a:cubicBezTo>
                <a:cubicBezTo>
                  <a:pt x="243" y="182"/>
                  <a:pt x="237" y="181"/>
                  <a:pt x="232" y="178"/>
                </a:cubicBezTo>
                <a:cubicBezTo>
                  <a:pt x="232" y="178"/>
                  <a:pt x="232" y="178"/>
                  <a:pt x="232" y="178"/>
                </a:cubicBezTo>
                <a:cubicBezTo>
                  <a:pt x="231" y="177"/>
                  <a:pt x="231" y="175"/>
                  <a:pt x="231" y="174"/>
                </a:cubicBezTo>
                <a:close/>
                <a:moveTo>
                  <a:pt x="260" y="205"/>
                </a:moveTo>
                <a:cubicBezTo>
                  <a:pt x="260" y="205"/>
                  <a:pt x="260" y="205"/>
                  <a:pt x="260" y="205"/>
                </a:cubicBezTo>
                <a:cubicBezTo>
                  <a:pt x="260" y="205"/>
                  <a:pt x="259" y="205"/>
                  <a:pt x="259" y="205"/>
                </a:cubicBezTo>
                <a:cubicBezTo>
                  <a:pt x="254" y="202"/>
                  <a:pt x="250" y="200"/>
                  <a:pt x="245" y="197"/>
                </a:cubicBezTo>
                <a:cubicBezTo>
                  <a:pt x="244" y="196"/>
                  <a:pt x="242" y="195"/>
                  <a:pt x="240" y="194"/>
                </a:cubicBezTo>
                <a:cubicBezTo>
                  <a:pt x="242" y="195"/>
                  <a:pt x="244" y="196"/>
                  <a:pt x="246" y="196"/>
                </a:cubicBezTo>
                <a:cubicBezTo>
                  <a:pt x="251" y="198"/>
                  <a:pt x="255" y="201"/>
                  <a:pt x="260" y="202"/>
                </a:cubicBezTo>
                <a:cubicBezTo>
                  <a:pt x="260" y="202"/>
                  <a:pt x="260" y="202"/>
                  <a:pt x="260" y="202"/>
                </a:cubicBezTo>
                <a:cubicBezTo>
                  <a:pt x="260" y="203"/>
                  <a:pt x="260" y="204"/>
                  <a:pt x="260" y="205"/>
                </a:cubicBezTo>
                <a:close/>
                <a:moveTo>
                  <a:pt x="261" y="225"/>
                </a:moveTo>
                <a:cubicBezTo>
                  <a:pt x="258" y="223"/>
                  <a:pt x="254" y="222"/>
                  <a:pt x="251" y="220"/>
                </a:cubicBezTo>
                <a:cubicBezTo>
                  <a:pt x="248" y="218"/>
                  <a:pt x="246" y="216"/>
                  <a:pt x="243" y="215"/>
                </a:cubicBezTo>
                <a:cubicBezTo>
                  <a:pt x="245" y="216"/>
                  <a:pt x="248" y="217"/>
                  <a:pt x="250" y="218"/>
                </a:cubicBezTo>
                <a:cubicBezTo>
                  <a:pt x="253" y="220"/>
                  <a:pt x="257" y="222"/>
                  <a:pt x="261" y="223"/>
                </a:cubicBezTo>
                <a:cubicBezTo>
                  <a:pt x="261" y="223"/>
                  <a:pt x="261" y="223"/>
                  <a:pt x="261" y="223"/>
                </a:cubicBezTo>
                <a:cubicBezTo>
                  <a:pt x="261" y="224"/>
                  <a:pt x="261" y="224"/>
                  <a:pt x="261" y="225"/>
                </a:cubicBezTo>
                <a:close/>
                <a:moveTo>
                  <a:pt x="262" y="231"/>
                </a:moveTo>
                <a:cubicBezTo>
                  <a:pt x="258" y="228"/>
                  <a:pt x="254" y="225"/>
                  <a:pt x="249" y="223"/>
                </a:cubicBezTo>
                <a:cubicBezTo>
                  <a:pt x="247" y="222"/>
                  <a:pt x="244" y="220"/>
                  <a:pt x="242" y="219"/>
                </a:cubicBezTo>
                <a:cubicBezTo>
                  <a:pt x="240" y="218"/>
                  <a:pt x="238" y="216"/>
                  <a:pt x="237" y="215"/>
                </a:cubicBezTo>
                <a:cubicBezTo>
                  <a:pt x="245" y="218"/>
                  <a:pt x="253" y="224"/>
                  <a:pt x="261" y="227"/>
                </a:cubicBezTo>
                <a:cubicBezTo>
                  <a:pt x="261" y="228"/>
                  <a:pt x="262" y="229"/>
                  <a:pt x="262" y="231"/>
                </a:cubicBezTo>
                <a:close/>
                <a:moveTo>
                  <a:pt x="263" y="236"/>
                </a:moveTo>
                <a:cubicBezTo>
                  <a:pt x="256" y="231"/>
                  <a:pt x="247" y="228"/>
                  <a:pt x="241" y="223"/>
                </a:cubicBezTo>
                <a:cubicBezTo>
                  <a:pt x="242" y="224"/>
                  <a:pt x="236" y="220"/>
                  <a:pt x="238" y="221"/>
                </a:cubicBezTo>
                <a:cubicBezTo>
                  <a:pt x="239" y="221"/>
                  <a:pt x="241" y="222"/>
                  <a:pt x="242" y="223"/>
                </a:cubicBezTo>
                <a:cubicBezTo>
                  <a:pt x="245" y="224"/>
                  <a:pt x="248" y="225"/>
                  <a:pt x="250" y="226"/>
                </a:cubicBezTo>
                <a:cubicBezTo>
                  <a:pt x="254" y="228"/>
                  <a:pt x="258" y="231"/>
                  <a:pt x="262" y="232"/>
                </a:cubicBezTo>
                <a:cubicBezTo>
                  <a:pt x="262" y="233"/>
                  <a:pt x="262" y="234"/>
                  <a:pt x="263" y="235"/>
                </a:cubicBezTo>
                <a:cubicBezTo>
                  <a:pt x="263" y="236"/>
                  <a:pt x="263" y="236"/>
                  <a:pt x="263" y="236"/>
                </a:cubicBezTo>
                <a:close/>
                <a:moveTo>
                  <a:pt x="264" y="243"/>
                </a:moveTo>
                <a:cubicBezTo>
                  <a:pt x="257" y="237"/>
                  <a:pt x="248" y="233"/>
                  <a:pt x="241" y="227"/>
                </a:cubicBezTo>
                <a:cubicBezTo>
                  <a:pt x="235" y="223"/>
                  <a:pt x="242" y="227"/>
                  <a:pt x="244" y="228"/>
                </a:cubicBezTo>
                <a:cubicBezTo>
                  <a:pt x="246" y="230"/>
                  <a:pt x="249" y="231"/>
                  <a:pt x="251" y="232"/>
                </a:cubicBezTo>
                <a:cubicBezTo>
                  <a:pt x="255" y="234"/>
                  <a:pt x="259" y="236"/>
                  <a:pt x="263" y="238"/>
                </a:cubicBezTo>
                <a:cubicBezTo>
                  <a:pt x="264" y="240"/>
                  <a:pt x="264" y="241"/>
                  <a:pt x="264" y="243"/>
                </a:cubicBezTo>
                <a:close/>
                <a:moveTo>
                  <a:pt x="265" y="248"/>
                </a:moveTo>
                <a:cubicBezTo>
                  <a:pt x="262" y="245"/>
                  <a:pt x="258" y="243"/>
                  <a:pt x="254" y="240"/>
                </a:cubicBezTo>
                <a:cubicBezTo>
                  <a:pt x="251" y="239"/>
                  <a:pt x="249" y="237"/>
                  <a:pt x="246" y="235"/>
                </a:cubicBezTo>
                <a:cubicBezTo>
                  <a:pt x="244" y="233"/>
                  <a:pt x="240" y="232"/>
                  <a:pt x="238" y="230"/>
                </a:cubicBezTo>
                <a:cubicBezTo>
                  <a:pt x="236" y="228"/>
                  <a:pt x="240" y="230"/>
                  <a:pt x="240" y="231"/>
                </a:cubicBezTo>
                <a:cubicBezTo>
                  <a:pt x="241" y="231"/>
                  <a:pt x="243" y="232"/>
                  <a:pt x="244" y="233"/>
                </a:cubicBezTo>
                <a:cubicBezTo>
                  <a:pt x="246" y="235"/>
                  <a:pt x="249" y="236"/>
                  <a:pt x="251" y="238"/>
                </a:cubicBezTo>
                <a:cubicBezTo>
                  <a:pt x="255" y="240"/>
                  <a:pt x="260" y="243"/>
                  <a:pt x="265" y="244"/>
                </a:cubicBezTo>
                <a:cubicBezTo>
                  <a:pt x="265" y="246"/>
                  <a:pt x="265" y="247"/>
                  <a:pt x="265" y="248"/>
                </a:cubicBezTo>
                <a:close/>
                <a:moveTo>
                  <a:pt x="261" y="247"/>
                </a:moveTo>
                <a:cubicBezTo>
                  <a:pt x="258" y="245"/>
                  <a:pt x="255" y="243"/>
                  <a:pt x="252" y="241"/>
                </a:cubicBezTo>
                <a:cubicBezTo>
                  <a:pt x="247" y="238"/>
                  <a:pt x="242" y="234"/>
                  <a:pt x="237" y="231"/>
                </a:cubicBezTo>
                <a:cubicBezTo>
                  <a:pt x="237" y="231"/>
                  <a:pt x="237" y="230"/>
                  <a:pt x="237" y="230"/>
                </a:cubicBezTo>
                <a:cubicBezTo>
                  <a:pt x="240" y="233"/>
                  <a:pt x="244" y="234"/>
                  <a:pt x="247" y="236"/>
                </a:cubicBezTo>
                <a:cubicBezTo>
                  <a:pt x="252" y="240"/>
                  <a:pt x="258" y="243"/>
                  <a:pt x="263" y="247"/>
                </a:cubicBezTo>
                <a:cubicBezTo>
                  <a:pt x="267" y="251"/>
                  <a:pt x="263" y="248"/>
                  <a:pt x="261" y="247"/>
                </a:cubicBezTo>
                <a:close/>
                <a:moveTo>
                  <a:pt x="237" y="232"/>
                </a:moveTo>
                <a:cubicBezTo>
                  <a:pt x="243" y="238"/>
                  <a:pt x="249" y="243"/>
                  <a:pt x="255" y="248"/>
                </a:cubicBezTo>
                <a:cubicBezTo>
                  <a:pt x="249" y="244"/>
                  <a:pt x="243" y="239"/>
                  <a:pt x="237" y="235"/>
                </a:cubicBezTo>
                <a:cubicBezTo>
                  <a:pt x="237" y="234"/>
                  <a:pt x="237" y="234"/>
                  <a:pt x="237" y="234"/>
                </a:cubicBezTo>
                <a:cubicBezTo>
                  <a:pt x="237" y="233"/>
                  <a:pt x="237" y="233"/>
                  <a:pt x="237" y="232"/>
                </a:cubicBezTo>
                <a:close/>
                <a:moveTo>
                  <a:pt x="239" y="237"/>
                </a:moveTo>
                <a:cubicBezTo>
                  <a:pt x="242" y="240"/>
                  <a:pt x="246" y="243"/>
                  <a:pt x="250" y="246"/>
                </a:cubicBezTo>
                <a:cubicBezTo>
                  <a:pt x="249" y="246"/>
                  <a:pt x="249" y="245"/>
                  <a:pt x="248" y="245"/>
                </a:cubicBezTo>
                <a:cubicBezTo>
                  <a:pt x="246" y="243"/>
                  <a:pt x="244" y="242"/>
                  <a:pt x="242" y="241"/>
                </a:cubicBezTo>
                <a:cubicBezTo>
                  <a:pt x="241" y="240"/>
                  <a:pt x="239" y="238"/>
                  <a:pt x="238" y="237"/>
                </a:cubicBezTo>
                <a:cubicBezTo>
                  <a:pt x="237" y="236"/>
                  <a:pt x="237" y="236"/>
                  <a:pt x="239" y="237"/>
                </a:cubicBezTo>
                <a:close/>
                <a:moveTo>
                  <a:pt x="261" y="255"/>
                </a:moveTo>
                <a:cubicBezTo>
                  <a:pt x="260" y="255"/>
                  <a:pt x="260" y="255"/>
                  <a:pt x="259" y="255"/>
                </a:cubicBezTo>
                <a:cubicBezTo>
                  <a:pt x="258" y="254"/>
                  <a:pt x="257" y="253"/>
                  <a:pt x="256" y="253"/>
                </a:cubicBezTo>
                <a:cubicBezTo>
                  <a:pt x="254" y="252"/>
                  <a:pt x="252" y="250"/>
                  <a:pt x="250" y="249"/>
                </a:cubicBezTo>
                <a:cubicBezTo>
                  <a:pt x="245" y="245"/>
                  <a:pt x="240" y="242"/>
                  <a:pt x="236" y="239"/>
                </a:cubicBezTo>
                <a:cubicBezTo>
                  <a:pt x="236" y="238"/>
                  <a:pt x="236" y="237"/>
                  <a:pt x="236" y="236"/>
                </a:cubicBezTo>
                <a:cubicBezTo>
                  <a:pt x="239" y="239"/>
                  <a:pt x="242" y="242"/>
                  <a:pt x="245" y="244"/>
                </a:cubicBezTo>
                <a:cubicBezTo>
                  <a:pt x="251" y="247"/>
                  <a:pt x="256" y="251"/>
                  <a:pt x="261" y="255"/>
                </a:cubicBezTo>
                <a:close/>
                <a:moveTo>
                  <a:pt x="258" y="257"/>
                </a:moveTo>
                <a:cubicBezTo>
                  <a:pt x="261" y="260"/>
                  <a:pt x="257" y="257"/>
                  <a:pt x="255" y="256"/>
                </a:cubicBezTo>
                <a:cubicBezTo>
                  <a:pt x="253" y="255"/>
                  <a:pt x="250" y="253"/>
                  <a:pt x="248" y="252"/>
                </a:cubicBezTo>
                <a:cubicBezTo>
                  <a:pt x="244" y="249"/>
                  <a:pt x="240" y="246"/>
                  <a:pt x="236" y="243"/>
                </a:cubicBezTo>
                <a:cubicBezTo>
                  <a:pt x="236" y="243"/>
                  <a:pt x="236" y="243"/>
                  <a:pt x="236" y="243"/>
                </a:cubicBezTo>
                <a:cubicBezTo>
                  <a:pt x="236" y="242"/>
                  <a:pt x="236" y="241"/>
                  <a:pt x="236" y="240"/>
                </a:cubicBezTo>
                <a:cubicBezTo>
                  <a:pt x="242" y="246"/>
                  <a:pt x="251" y="251"/>
                  <a:pt x="258" y="257"/>
                </a:cubicBezTo>
                <a:close/>
                <a:moveTo>
                  <a:pt x="246" y="253"/>
                </a:moveTo>
                <a:cubicBezTo>
                  <a:pt x="250" y="256"/>
                  <a:pt x="252" y="259"/>
                  <a:pt x="256" y="262"/>
                </a:cubicBezTo>
                <a:cubicBezTo>
                  <a:pt x="253" y="260"/>
                  <a:pt x="249" y="257"/>
                  <a:pt x="246" y="255"/>
                </a:cubicBezTo>
                <a:cubicBezTo>
                  <a:pt x="242" y="253"/>
                  <a:pt x="239" y="250"/>
                  <a:pt x="235" y="248"/>
                </a:cubicBezTo>
                <a:cubicBezTo>
                  <a:pt x="235" y="247"/>
                  <a:pt x="235" y="245"/>
                  <a:pt x="235" y="244"/>
                </a:cubicBezTo>
                <a:cubicBezTo>
                  <a:pt x="239" y="247"/>
                  <a:pt x="243" y="250"/>
                  <a:pt x="246" y="253"/>
                </a:cubicBezTo>
                <a:close/>
                <a:moveTo>
                  <a:pt x="235" y="249"/>
                </a:moveTo>
                <a:cubicBezTo>
                  <a:pt x="238" y="252"/>
                  <a:pt x="241" y="255"/>
                  <a:pt x="244" y="257"/>
                </a:cubicBezTo>
                <a:cubicBezTo>
                  <a:pt x="246" y="259"/>
                  <a:pt x="248" y="260"/>
                  <a:pt x="249" y="262"/>
                </a:cubicBezTo>
                <a:cubicBezTo>
                  <a:pt x="250" y="262"/>
                  <a:pt x="252" y="264"/>
                  <a:pt x="252" y="265"/>
                </a:cubicBezTo>
                <a:cubicBezTo>
                  <a:pt x="246" y="262"/>
                  <a:pt x="242" y="256"/>
                  <a:pt x="236" y="253"/>
                </a:cubicBezTo>
                <a:cubicBezTo>
                  <a:pt x="236" y="253"/>
                  <a:pt x="236" y="253"/>
                  <a:pt x="236" y="253"/>
                </a:cubicBezTo>
                <a:cubicBezTo>
                  <a:pt x="236" y="252"/>
                  <a:pt x="235" y="251"/>
                  <a:pt x="235" y="249"/>
                </a:cubicBezTo>
                <a:close/>
                <a:moveTo>
                  <a:pt x="236" y="253"/>
                </a:moveTo>
                <a:cubicBezTo>
                  <a:pt x="237" y="257"/>
                  <a:pt x="240" y="259"/>
                  <a:pt x="242" y="262"/>
                </a:cubicBezTo>
                <a:cubicBezTo>
                  <a:pt x="243" y="263"/>
                  <a:pt x="247" y="267"/>
                  <a:pt x="242" y="262"/>
                </a:cubicBezTo>
                <a:cubicBezTo>
                  <a:pt x="241" y="261"/>
                  <a:pt x="240" y="260"/>
                  <a:pt x="238" y="259"/>
                </a:cubicBezTo>
                <a:cubicBezTo>
                  <a:pt x="238" y="259"/>
                  <a:pt x="238" y="259"/>
                  <a:pt x="238" y="259"/>
                </a:cubicBezTo>
                <a:cubicBezTo>
                  <a:pt x="237" y="257"/>
                  <a:pt x="236" y="255"/>
                  <a:pt x="236" y="253"/>
                </a:cubicBezTo>
                <a:cubicBezTo>
                  <a:pt x="236" y="253"/>
                  <a:pt x="236" y="253"/>
                  <a:pt x="236" y="253"/>
                </a:cubicBezTo>
                <a:close/>
                <a:moveTo>
                  <a:pt x="221" y="189"/>
                </a:moveTo>
                <a:cubicBezTo>
                  <a:pt x="216" y="198"/>
                  <a:pt x="206" y="206"/>
                  <a:pt x="195" y="203"/>
                </a:cubicBezTo>
                <a:cubicBezTo>
                  <a:pt x="195" y="202"/>
                  <a:pt x="194" y="203"/>
                  <a:pt x="194" y="203"/>
                </a:cubicBezTo>
                <a:cubicBezTo>
                  <a:pt x="194" y="200"/>
                  <a:pt x="194" y="198"/>
                  <a:pt x="193" y="195"/>
                </a:cubicBezTo>
                <a:cubicBezTo>
                  <a:pt x="193" y="188"/>
                  <a:pt x="191" y="180"/>
                  <a:pt x="191" y="173"/>
                </a:cubicBezTo>
                <a:cubicBezTo>
                  <a:pt x="192" y="159"/>
                  <a:pt x="196" y="146"/>
                  <a:pt x="197" y="132"/>
                </a:cubicBezTo>
                <a:cubicBezTo>
                  <a:pt x="199" y="107"/>
                  <a:pt x="187" y="84"/>
                  <a:pt x="166" y="71"/>
                </a:cubicBezTo>
                <a:cubicBezTo>
                  <a:pt x="156" y="64"/>
                  <a:pt x="145" y="60"/>
                  <a:pt x="133" y="58"/>
                </a:cubicBezTo>
                <a:cubicBezTo>
                  <a:pt x="125" y="57"/>
                  <a:pt x="117" y="57"/>
                  <a:pt x="109" y="56"/>
                </a:cubicBezTo>
                <a:cubicBezTo>
                  <a:pt x="103" y="56"/>
                  <a:pt x="97" y="54"/>
                  <a:pt x="91" y="53"/>
                </a:cubicBezTo>
                <a:cubicBezTo>
                  <a:pt x="103" y="47"/>
                  <a:pt x="116" y="43"/>
                  <a:pt x="130" y="42"/>
                </a:cubicBezTo>
                <a:cubicBezTo>
                  <a:pt x="130" y="42"/>
                  <a:pt x="130" y="42"/>
                  <a:pt x="131" y="42"/>
                </a:cubicBezTo>
                <a:cubicBezTo>
                  <a:pt x="140" y="41"/>
                  <a:pt x="149" y="42"/>
                  <a:pt x="157" y="45"/>
                </a:cubicBezTo>
                <a:cubicBezTo>
                  <a:pt x="184" y="52"/>
                  <a:pt x="207" y="70"/>
                  <a:pt x="217" y="96"/>
                </a:cubicBezTo>
                <a:cubicBezTo>
                  <a:pt x="228" y="123"/>
                  <a:pt x="222" y="150"/>
                  <a:pt x="221" y="178"/>
                </a:cubicBezTo>
                <a:cubicBezTo>
                  <a:pt x="221" y="181"/>
                  <a:pt x="221" y="185"/>
                  <a:pt x="221" y="189"/>
                </a:cubicBezTo>
                <a:close/>
                <a:moveTo>
                  <a:pt x="119" y="41"/>
                </a:moveTo>
                <a:cubicBezTo>
                  <a:pt x="119" y="40"/>
                  <a:pt x="121" y="40"/>
                  <a:pt x="122" y="40"/>
                </a:cubicBezTo>
                <a:cubicBezTo>
                  <a:pt x="121" y="40"/>
                  <a:pt x="120" y="40"/>
                  <a:pt x="119" y="41"/>
                </a:cubicBezTo>
                <a:close/>
                <a:moveTo>
                  <a:pt x="123" y="30"/>
                </a:moveTo>
                <a:cubicBezTo>
                  <a:pt x="124" y="32"/>
                  <a:pt x="127" y="33"/>
                  <a:pt x="129" y="34"/>
                </a:cubicBezTo>
                <a:cubicBezTo>
                  <a:pt x="126" y="34"/>
                  <a:pt x="124" y="32"/>
                  <a:pt x="121" y="33"/>
                </a:cubicBezTo>
                <a:cubicBezTo>
                  <a:pt x="121" y="33"/>
                  <a:pt x="121" y="33"/>
                  <a:pt x="121" y="34"/>
                </a:cubicBezTo>
                <a:cubicBezTo>
                  <a:pt x="123" y="36"/>
                  <a:pt x="126" y="36"/>
                  <a:pt x="129" y="38"/>
                </a:cubicBezTo>
                <a:cubicBezTo>
                  <a:pt x="126" y="37"/>
                  <a:pt x="123" y="35"/>
                  <a:pt x="120" y="36"/>
                </a:cubicBezTo>
                <a:cubicBezTo>
                  <a:pt x="119" y="36"/>
                  <a:pt x="119" y="36"/>
                  <a:pt x="119" y="37"/>
                </a:cubicBezTo>
                <a:cubicBezTo>
                  <a:pt x="121" y="38"/>
                  <a:pt x="122" y="38"/>
                  <a:pt x="124" y="39"/>
                </a:cubicBezTo>
                <a:cubicBezTo>
                  <a:pt x="124" y="39"/>
                  <a:pt x="125" y="40"/>
                  <a:pt x="125" y="40"/>
                </a:cubicBezTo>
                <a:cubicBezTo>
                  <a:pt x="125" y="40"/>
                  <a:pt x="124" y="40"/>
                  <a:pt x="124" y="40"/>
                </a:cubicBezTo>
                <a:cubicBezTo>
                  <a:pt x="123" y="40"/>
                  <a:pt x="123" y="40"/>
                  <a:pt x="122" y="39"/>
                </a:cubicBezTo>
                <a:cubicBezTo>
                  <a:pt x="121" y="39"/>
                  <a:pt x="119" y="39"/>
                  <a:pt x="119" y="41"/>
                </a:cubicBezTo>
                <a:cubicBezTo>
                  <a:pt x="119" y="41"/>
                  <a:pt x="119" y="41"/>
                  <a:pt x="119" y="41"/>
                </a:cubicBezTo>
                <a:cubicBezTo>
                  <a:pt x="119" y="41"/>
                  <a:pt x="118" y="41"/>
                  <a:pt x="118" y="41"/>
                </a:cubicBezTo>
                <a:cubicBezTo>
                  <a:pt x="119" y="38"/>
                  <a:pt x="119" y="35"/>
                  <a:pt x="120" y="33"/>
                </a:cubicBezTo>
                <a:cubicBezTo>
                  <a:pt x="121" y="31"/>
                  <a:pt x="122" y="30"/>
                  <a:pt x="123" y="30"/>
                </a:cubicBezTo>
                <a:close/>
                <a:moveTo>
                  <a:pt x="130" y="27"/>
                </a:moveTo>
                <a:cubicBezTo>
                  <a:pt x="131" y="27"/>
                  <a:pt x="132" y="27"/>
                  <a:pt x="134" y="27"/>
                </a:cubicBezTo>
                <a:cubicBezTo>
                  <a:pt x="133" y="27"/>
                  <a:pt x="133" y="28"/>
                  <a:pt x="133" y="28"/>
                </a:cubicBezTo>
                <a:cubicBezTo>
                  <a:pt x="132" y="28"/>
                  <a:pt x="131" y="28"/>
                  <a:pt x="130" y="27"/>
                </a:cubicBezTo>
                <a:cubicBezTo>
                  <a:pt x="130" y="27"/>
                  <a:pt x="130" y="27"/>
                  <a:pt x="130" y="27"/>
                </a:cubicBezTo>
                <a:close/>
                <a:moveTo>
                  <a:pt x="151" y="9"/>
                </a:moveTo>
                <a:cubicBezTo>
                  <a:pt x="151" y="9"/>
                  <a:pt x="151" y="9"/>
                  <a:pt x="151" y="9"/>
                </a:cubicBezTo>
                <a:cubicBezTo>
                  <a:pt x="155" y="13"/>
                  <a:pt x="162" y="14"/>
                  <a:pt x="167" y="17"/>
                </a:cubicBezTo>
                <a:cubicBezTo>
                  <a:pt x="167" y="17"/>
                  <a:pt x="167" y="17"/>
                  <a:pt x="167" y="17"/>
                </a:cubicBezTo>
                <a:cubicBezTo>
                  <a:pt x="166" y="17"/>
                  <a:pt x="164" y="16"/>
                  <a:pt x="164" y="16"/>
                </a:cubicBezTo>
                <a:cubicBezTo>
                  <a:pt x="162" y="15"/>
                  <a:pt x="160" y="14"/>
                  <a:pt x="158" y="13"/>
                </a:cubicBezTo>
                <a:cubicBezTo>
                  <a:pt x="155" y="12"/>
                  <a:pt x="152" y="11"/>
                  <a:pt x="149" y="11"/>
                </a:cubicBezTo>
                <a:cubicBezTo>
                  <a:pt x="149" y="11"/>
                  <a:pt x="150" y="10"/>
                  <a:pt x="150" y="10"/>
                </a:cubicBezTo>
                <a:cubicBezTo>
                  <a:pt x="150" y="10"/>
                  <a:pt x="150" y="9"/>
                  <a:pt x="151" y="9"/>
                </a:cubicBezTo>
                <a:close/>
                <a:moveTo>
                  <a:pt x="162" y="9"/>
                </a:moveTo>
                <a:cubicBezTo>
                  <a:pt x="159" y="9"/>
                  <a:pt x="157" y="8"/>
                  <a:pt x="154" y="7"/>
                </a:cubicBezTo>
                <a:cubicBezTo>
                  <a:pt x="156" y="6"/>
                  <a:pt x="158" y="6"/>
                  <a:pt x="160" y="7"/>
                </a:cubicBezTo>
                <a:cubicBezTo>
                  <a:pt x="160" y="8"/>
                  <a:pt x="161" y="9"/>
                  <a:pt x="162" y="9"/>
                </a:cubicBezTo>
                <a:close/>
                <a:moveTo>
                  <a:pt x="181" y="50"/>
                </a:moveTo>
                <a:cubicBezTo>
                  <a:pt x="188" y="55"/>
                  <a:pt x="197" y="59"/>
                  <a:pt x="205" y="64"/>
                </a:cubicBezTo>
                <a:cubicBezTo>
                  <a:pt x="210" y="67"/>
                  <a:pt x="215" y="70"/>
                  <a:pt x="220" y="73"/>
                </a:cubicBezTo>
                <a:cubicBezTo>
                  <a:pt x="222" y="75"/>
                  <a:pt x="225" y="77"/>
                  <a:pt x="227" y="78"/>
                </a:cubicBezTo>
                <a:cubicBezTo>
                  <a:pt x="227" y="78"/>
                  <a:pt x="229" y="79"/>
                  <a:pt x="230" y="80"/>
                </a:cubicBezTo>
                <a:cubicBezTo>
                  <a:pt x="221" y="75"/>
                  <a:pt x="211" y="71"/>
                  <a:pt x="202" y="65"/>
                </a:cubicBezTo>
                <a:cubicBezTo>
                  <a:pt x="199" y="63"/>
                  <a:pt x="196" y="61"/>
                  <a:pt x="193" y="59"/>
                </a:cubicBezTo>
                <a:cubicBezTo>
                  <a:pt x="193" y="59"/>
                  <a:pt x="193" y="59"/>
                  <a:pt x="192" y="59"/>
                </a:cubicBezTo>
                <a:cubicBezTo>
                  <a:pt x="188" y="55"/>
                  <a:pt x="183" y="52"/>
                  <a:pt x="177" y="49"/>
                </a:cubicBezTo>
                <a:cubicBezTo>
                  <a:pt x="177" y="49"/>
                  <a:pt x="178" y="49"/>
                  <a:pt x="178" y="49"/>
                </a:cubicBezTo>
                <a:cubicBezTo>
                  <a:pt x="179" y="49"/>
                  <a:pt x="180" y="50"/>
                  <a:pt x="181" y="50"/>
                </a:cubicBezTo>
                <a:close/>
                <a:moveTo>
                  <a:pt x="220" y="66"/>
                </a:moveTo>
                <a:cubicBezTo>
                  <a:pt x="220" y="66"/>
                  <a:pt x="221" y="66"/>
                  <a:pt x="221" y="67"/>
                </a:cubicBezTo>
                <a:cubicBezTo>
                  <a:pt x="212" y="61"/>
                  <a:pt x="203" y="57"/>
                  <a:pt x="194" y="52"/>
                </a:cubicBezTo>
                <a:cubicBezTo>
                  <a:pt x="203" y="55"/>
                  <a:pt x="213" y="59"/>
                  <a:pt x="220" y="66"/>
                </a:cubicBezTo>
                <a:close/>
                <a:moveTo>
                  <a:pt x="254" y="265"/>
                </a:moveTo>
                <a:cubicBezTo>
                  <a:pt x="254" y="265"/>
                  <a:pt x="254" y="265"/>
                  <a:pt x="254" y="265"/>
                </a:cubicBezTo>
                <a:cubicBezTo>
                  <a:pt x="250" y="261"/>
                  <a:pt x="246" y="258"/>
                  <a:pt x="242" y="255"/>
                </a:cubicBezTo>
                <a:cubicBezTo>
                  <a:pt x="240" y="253"/>
                  <a:pt x="239" y="252"/>
                  <a:pt x="237" y="250"/>
                </a:cubicBezTo>
                <a:cubicBezTo>
                  <a:pt x="234" y="247"/>
                  <a:pt x="237" y="250"/>
                  <a:pt x="238" y="251"/>
                </a:cubicBezTo>
                <a:cubicBezTo>
                  <a:pt x="242" y="253"/>
                  <a:pt x="246" y="256"/>
                  <a:pt x="249" y="259"/>
                </a:cubicBezTo>
                <a:cubicBezTo>
                  <a:pt x="252" y="260"/>
                  <a:pt x="254" y="262"/>
                  <a:pt x="257" y="263"/>
                </a:cubicBezTo>
                <a:cubicBezTo>
                  <a:pt x="257" y="263"/>
                  <a:pt x="258" y="263"/>
                  <a:pt x="257" y="263"/>
                </a:cubicBezTo>
                <a:cubicBezTo>
                  <a:pt x="253" y="260"/>
                  <a:pt x="251" y="256"/>
                  <a:pt x="247" y="253"/>
                </a:cubicBezTo>
                <a:cubicBezTo>
                  <a:pt x="244" y="250"/>
                  <a:pt x="240" y="247"/>
                  <a:pt x="237" y="245"/>
                </a:cubicBezTo>
                <a:cubicBezTo>
                  <a:pt x="245" y="250"/>
                  <a:pt x="252" y="256"/>
                  <a:pt x="260" y="260"/>
                </a:cubicBezTo>
                <a:cubicBezTo>
                  <a:pt x="261" y="260"/>
                  <a:pt x="261" y="260"/>
                  <a:pt x="261" y="259"/>
                </a:cubicBezTo>
                <a:cubicBezTo>
                  <a:pt x="258" y="255"/>
                  <a:pt x="253" y="253"/>
                  <a:pt x="250" y="250"/>
                </a:cubicBezTo>
                <a:cubicBezTo>
                  <a:pt x="248" y="249"/>
                  <a:pt x="247" y="248"/>
                  <a:pt x="245" y="246"/>
                </a:cubicBezTo>
                <a:cubicBezTo>
                  <a:pt x="247" y="248"/>
                  <a:pt x="249" y="249"/>
                  <a:pt x="251" y="250"/>
                </a:cubicBezTo>
                <a:cubicBezTo>
                  <a:pt x="254" y="253"/>
                  <a:pt x="258" y="256"/>
                  <a:pt x="262" y="257"/>
                </a:cubicBezTo>
                <a:cubicBezTo>
                  <a:pt x="263" y="257"/>
                  <a:pt x="263" y="256"/>
                  <a:pt x="263" y="256"/>
                </a:cubicBezTo>
                <a:cubicBezTo>
                  <a:pt x="259" y="253"/>
                  <a:pt x="256" y="250"/>
                  <a:pt x="252" y="248"/>
                </a:cubicBezTo>
                <a:cubicBezTo>
                  <a:pt x="256" y="250"/>
                  <a:pt x="260" y="253"/>
                  <a:pt x="264" y="254"/>
                </a:cubicBezTo>
                <a:cubicBezTo>
                  <a:pt x="264" y="254"/>
                  <a:pt x="264" y="253"/>
                  <a:pt x="264" y="253"/>
                </a:cubicBezTo>
                <a:cubicBezTo>
                  <a:pt x="259" y="250"/>
                  <a:pt x="253" y="246"/>
                  <a:pt x="249" y="242"/>
                </a:cubicBezTo>
                <a:cubicBezTo>
                  <a:pt x="245" y="238"/>
                  <a:pt x="241" y="234"/>
                  <a:pt x="237" y="232"/>
                </a:cubicBezTo>
                <a:cubicBezTo>
                  <a:pt x="247" y="237"/>
                  <a:pt x="255" y="245"/>
                  <a:pt x="265" y="250"/>
                </a:cubicBezTo>
                <a:cubicBezTo>
                  <a:pt x="265" y="253"/>
                  <a:pt x="264" y="256"/>
                  <a:pt x="262" y="258"/>
                </a:cubicBezTo>
                <a:cubicBezTo>
                  <a:pt x="260" y="261"/>
                  <a:pt x="257" y="264"/>
                  <a:pt x="254" y="265"/>
                </a:cubicBezTo>
                <a:close/>
                <a:moveTo>
                  <a:pt x="225" y="284"/>
                </a:moveTo>
                <a:cubicBezTo>
                  <a:pt x="225" y="284"/>
                  <a:pt x="225" y="284"/>
                  <a:pt x="225" y="284"/>
                </a:cubicBezTo>
                <a:cubicBezTo>
                  <a:pt x="225" y="284"/>
                  <a:pt x="225" y="284"/>
                  <a:pt x="225" y="284"/>
                </a:cubicBezTo>
                <a:cubicBezTo>
                  <a:pt x="229" y="281"/>
                  <a:pt x="235" y="281"/>
                  <a:pt x="238" y="278"/>
                </a:cubicBezTo>
                <a:cubicBezTo>
                  <a:pt x="242" y="275"/>
                  <a:pt x="244" y="272"/>
                  <a:pt x="243" y="268"/>
                </a:cubicBezTo>
                <a:cubicBezTo>
                  <a:pt x="244" y="268"/>
                  <a:pt x="246" y="268"/>
                  <a:pt x="247" y="269"/>
                </a:cubicBezTo>
                <a:cubicBezTo>
                  <a:pt x="249" y="269"/>
                  <a:pt x="250" y="269"/>
                  <a:pt x="252" y="269"/>
                </a:cubicBezTo>
                <a:cubicBezTo>
                  <a:pt x="249" y="277"/>
                  <a:pt x="245" y="285"/>
                  <a:pt x="235" y="285"/>
                </a:cubicBezTo>
                <a:cubicBezTo>
                  <a:pt x="232" y="284"/>
                  <a:pt x="228" y="284"/>
                  <a:pt x="225" y="284"/>
                </a:cubicBezTo>
                <a:close/>
                <a:moveTo>
                  <a:pt x="199" y="311"/>
                </a:moveTo>
                <a:cubicBezTo>
                  <a:pt x="191" y="312"/>
                  <a:pt x="188" y="299"/>
                  <a:pt x="188" y="293"/>
                </a:cubicBezTo>
                <a:cubicBezTo>
                  <a:pt x="189" y="292"/>
                  <a:pt x="190" y="290"/>
                  <a:pt x="191" y="289"/>
                </a:cubicBezTo>
                <a:cubicBezTo>
                  <a:pt x="196" y="281"/>
                  <a:pt x="198" y="271"/>
                  <a:pt x="198" y="262"/>
                </a:cubicBezTo>
                <a:cubicBezTo>
                  <a:pt x="198" y="254"/>
                  <a:pt x="196" y="247"/>
                  <a:pt x="195" y="240"/>
                </a:cubicBezTo>
                <a:cubicBezTo>
                  <a:pt x="195" y="233"/>
                  <a:pt x="194" y="226"/>
                  <a:pt x="194" y="218"/>
                </a:cubicBezTo>
                <a:cubicBezTo>
                  <a:pt x="194" y="214"/>
                  <a:pt x="194" y="210"/>
                  <a:pt x="194" y="205"/>
                </a:cubicBezTo>
                <a:cubicBezTo>
                  <a:pt x="194" y="205"/>
                  <a:pt x="194" y="205"/>
                  <a:pt x="194" y="205"/>
                </a:cubicBezTo>
                <a:cubicBezTo>
                  <a:pt x="205" y="209"/>
                  <a:pt x="215" y="203"/>
                  <a:pt x="221" y="194"/>
                </a:cubicBezTo>
                <a:cubicBezTo>
                  <a:pt x="222" y="204"/>
                  <a:pt x="223" y="214"/>
                  <a:pt x="224" y="224"/>
                </a:cubicBezTo>
                <a:cubicBezTo>
                  <a:pt x="225" y="240"/>
                  <a:pt x="226" y="255"/>
                  <a:pt x="227" y="271"/>
                </a:cubicBezTo>
                <a:cubicBezTo>
                  <a:pt x="226" y="275"/>
                  <a:pt x="226" y="279"/>
                  <a:pt x="223" y="282"/>
                </a:cubicBezTo>
                <a:cubicBezTo>
                  <a:pt x="223" y="282"/>
                  <a:pt x="223" y="282"/>
                  <a:pt x="223" y="282"/>
                </a:cubicBezTo>
                <a:cubicBezTo>
                  <a:pt x="223" y="282"/>
                  <a:pt x="222" y="283"/>
                  <a:pt x="222" y="283"/>
                </a:cubicBezTo>
                <a:cubicBezTo>
                  <a:pt x="221" y="283"/>
                  <a:pt x="221" y="284"/>
                  <a:pt x="221" y="284"/>
                </a:cubicBezTo>
                <a:cubicBezTo>
                  <a:pt x="221" y="284"/>
                  <a:pt x="220" y="285"/>
                  <a:pt x="219" y="286"/>
                </a:cubicBezTo>
                <a:cubicBezTo>
                  <a:pt x="214" y="291"/>
                  <a:pt x="212" y="298"/>
                  <a:pt x="207" y="303"/>
                </a:cubicBezTo>
                <a:cubicBezTo>
                  <a:pt x="204" y="306"/>
                  <a:pt x="202" y="308"/>
                  <a:pt x="199" y="311"/>
                </a:cubicBezTo>
                <a:close/>
                <a:moveTo>
                  <a:pt x="20" y="296"/>
                </a:moveTo>
                <a:cubicBezTo>
                  <a:pt x="54" y="312"/>
                  <a:pt x="89" y="319"/>
                  <a:pt x="126" y="318"/>
                </a:cubicBezTo>
                <a:cubicBezTo>
                  <a:pt x="147" y="317"/>
                  <a:pt x="171" y="312"/>
                  <a:pt x="185" y="296"/>
                </a:cubicBezTo>
                <a:cubicBezTo>
                  <a:pt x="186" y="303"/>
                  <a:pt x="189" y="311"/>
                  <a:pt x="195" y="313"/>
                </a:cubicBezTo>
                <a:cubicBezTo>
                  <a:pt x="188" y="318"/>
                  <a:pt x="179" y="321"/>
                  <a:pt x="170" y="323"/>
                </a:cubicBezTo>
                <a:cubicBezTo>
                  <a:pt x="154" y="326"/>
                  <a:pt x="138" y="326"/>
                  <a:pt x="122" y="326"/>
                </a:cubicBezTo>
                <a:cubicBezTo>
                  <a:pt x="112" y="326"/>
                  <a:pt x="101" y="326"/>
                  <a:pt x="91" y="327"/>
                </a:cubicBezTo>
                <a:cubicBezTo>
                  <a:pt x="81" y="328"/>
                  <a:pt x="71" y="330"/>
                  <a:pt x="61" y="328"/>
                </a:cubicBezTo>
                <a:cubicBezTo>
                  <a:pt x="44" y="324"/>
                  <a:pt x="30" y="311"/>
                  <a:pt x="20" y="29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1" name="Freeform 92"/>
          <p:cNvSpPr>
            <a:spLocks noEditPoints="1"/>
          </p:cNvSpPr>
          <p:nvPr/>
        </p:nvSpPr>
        <p:spPr bwMode="auto">
          <a:xfrm>
            <a:off x="9421812" y="1009650"/>
            <a:ext cx="544512" cy="606425"/>
          </a:xfrm>
          <a:custGeom>
            <a:avLst/>
            <a:gdLst>
              <a:gd name="T0" fmla="*/ 11 w 145"/>
              <a:gd name="T1" fmla="*/ 123 h 161"/>
              <a:gd name="T2" fmla="*/ 54 w 145"/>
              <a:gd name="T3" fmla="*/ 122 h 161"/>
              <a:gd name="T4" fmla="*/ 64 w 145"/>
              <a:gd name="T5" fmla="*/ 152 h 161"/>
              <a:gd name="T6" fmla="*/ 89 w 145"/>
              <a:gd name="T7" fmla="*/ 149 h 161"/>
              <a:gd name="T8" fmla="*/ 103 w 145"/>
              <a:gd name="T9" fmla="*/ 123 h 161"/>
              <a:gd name="T10" fmla="*/ 143 w 145"/>
              <a:gd name="T11" fmla="*/ 118 h 161"/>
              <a:gd name="T12" fmla="*/ 121 w 145"/>
              <a:gd name="T13" fmla="*/ 85 h 161"/>
              <a:gd name="T14" fmla="*/ 142 w 145"/>
              <a:gd name="T15" fmla="*/ 49 h 161"/>
              <a:gd name="T16" fmla="*/ 98 w 145"/>
              <a:gd name="T17" fmla="*/ 49 h 161"/>
              <a:gd name="T18" fmla="*/ 86 w 145"/>
              <a:gd name="T19" fmla="*/ 16 h 161"/>
              <a:gd name="T20" fmla="*/ 63 w 145"/>
              <a:gd name="T21" fmla="*/ 21 h 161"/>
              <a:gd name="T22" fmla="*/ 41 w 145"/>
              <a:gd name="T23" fmla="*/ 45 h 161"/>
              <a:gd name="T24" fmla="*/ 15 w 145"/>
              <a:gd name="T25" fmla="*/ 69 h 161"/>
              <a:gd name="T26" fmla="*/ 25 w 145"/>
              <a:gd name="T27" fmla="*/ 91 h 161"/>
              <a:gd name="T28" fmla="*/ 93 w 145"/>
              <a:gd name="T29" fmla="*/ 131 h 161"/>
              <a:gd name="T30" fmla="*/ 66 w 145"/>
              <a:gd name="T31" fmla="*/ 149 h 161"/>
              <a:gd name="T32" fmla="*/ 57 w 145"/>
              <a:gd name="T33" fmla="*/ 121 h 161"/>
              <a:gd name="T34" fmla="*/ 95 w 145"/>
              <a:gd name="T35" fmla="*/ 121 h 161"/>
              <a:gd name="T36" fmla="*/ 51 w 145"/>
              <a:gd name="T37" fmla="*/ 85 h 161"/>
              <a:gd name="T38" fmla="*/ 36 w 145"/>
              <a:gd name="T39" fmla="*/ 85 h 161"/>
              <a:gd name="T40" fmla="*/ 51 w 145"/>
              <a:gd name="T41" fmla="*/ 74 h 161"/>
              <a:gd name="T42" fmla="*/ 54 w 145"/>
              <a:gd name="T43" fmla="*/ 85 h 161"/>
              <a:gd name="T44" fmla="*/ 76 w 145"/>
              <a:gd name="T45" fmla="*/ 60 h 161"/>
              <a:gd name="T46" fmla="*/ 98 w 145"/>
              <a:gd name="T47" fmla="*/ 98 h 161"/>
              <a:gd name="T48" fmla="*/ 76 w 145"/>
              <a:gd name="T49" fmla="*/ 110 h 161"/>
              <a:gd name="T50" fmla="*/ 54 w 145"/>
              <a:gd name="T51" fmla="*/ 98 h 161"/>
              <a:gd name="T52" fmla="*/ 55 w 145"/>
              <a:gd name="T53" fmla="*/ 69 h 161"/>
              <a:gd name="T54" fmla="*/ 73 w 145"/>
              <a:gd name="T55" fmla="*/ 59 h 161"/>
              <a:gd name="T56" fmla="*/ 55 w 145"/>
              <a:gd name="T57" fmla="*/ 69 h 161"/>
              <a:gd name="T58" fmla="*/ 95 w 145"/>
              <a:gd name="T59" fmla="*/ 53 h 161"/>
              <a:gd name="T60" fmla="*/ 79 w 145"/>
              <a:gd name="T61" fmla="*/ 59 h 161"/>
              <a:gd name="T62" fmla="*/ 100 w 145"/>
              <a:gd name="T63" fmla="*/ 74 h 161"/>
              <a:gd name="T64" fmla="*/ 100 w 145"/>
              <a:gd name="T65" fmla="*/ 96 h 161"/>
              <a:gd name="T66" fmla="*/ 88 w 145"/>
              <a:gd name="T67" fmla="*/ 107 h 161"/>
              <a:gd name="T68" fmla="*/ 95 w 145"/>
              <a:gd name="T69" fmla="*/ 118 h 161"/>
              <a:gd name="T70" fmla="*/ 88 w 145"/>
              <a:gd name="T71" fmla="*/ 107 h 161"/>
              <a:gd name="T72" fmla="*/ 72 w 145"/>
              <a:gd name="T73" fmla="*/ 111 h 161"/>
              <a:gd name="T74" fmla="*/ 55 w 145"/>
              <a:gd name="T75" fmla="*/ 102 h 161"/>
              <a:gd name="T76" fmla="*/ 140 w 145"/>
              <a:gd name="T77" fmla="*/ 115 h 161"/>
              <a:gd name="T78" fmla="*/ 99 w 145"/>
              <a:gd name="T79" fmla="*/ 119 h 161"/>
              <a:gd name="T80" fmla="*/ 100 w 145"/>
              <a:gd name="T81" fmla="*/ 100 h 161"/>
              <a:gd name="T82" fmla="*/ 126 w 145"/>
              <a:gd name="T83" fmla="*/ 94 h 161"/>
              <a:gd name="T84" fmla="*/ 113 w 145"/>
              <a:gd name="T85" fmla="*/ 48 h 161"/>
              <a:gd name="T86" fmla="*/ 134 w 145"/>
              <a:gd name="T87" fmla="*/ 68 h 161"/>
              <a:gd name="T88" fmla="*/ 100 w 145"/>
              <a:gd name="T89" fmla="*/ 70 h 161"/>
              <a:gd name="T90" fmla="*/ 113 w 145"/>
              <a:gd name="T91" fmla="*/ 48 h 161"/>
              <a:gd name="T92" fmla="*/ 69 w 145"/>
              <a:gd name="T93" fmla="*/ 16 h 161"/>
              <a:gd name="T94" fmla="*/ 95 w 145"/>
              <a:gd name="T95" fmla="*/ 50 h 161"/>
              <a:gd name="T96" fmla="*/ 76 w 145"/>
              <a:gd name="T97" fmla="*/ 58 h 161"/>
              <a:gd name="T98" fmla="*/ 58 w 145"/>
              <a:gd name="T99" fmla="*/ 43 h 161"/>
              <a:gd name="T100" fmla="*/ 12 w 145"/>
              <a:gd name="T101" fmla="*/ 59 h 161"/>
              <a:gd name="T102" fmla="*/ 53 w 145"/>
              <a:gd name="T103" fmla="*/ 52 h 161"/>
              <a:gd name="T104" fmla="*/ 33 w 145"/>
              <a:gd name="T105" fmla="*/ 83 h 161"/>
              <a:gd name="T106" fmla="*/ 52 w 145"/>
              <a:gd name="T107" fmla="*/ 100 h 161"/>
              <a:gd name="T108" fmla="*/ 45 w 145"/>
              <a:gd name="T109" fmla="*/ 121 h 161"/>
              <a:gd name="T110" fmla="*/ 33 w 145"/>
              <a:gd name="T111" fmla="*/ 8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5" h="161">
                <a:moveTo>
                  <a:pt x="10" y="111"/>
                </a:moveTo>
                <a:cubicBezTo>
                  <a:pt x="8" y="115"/>
                  <a:pt x="8" y="119"/>
                  <a:pt x="11" y="123"/>
                </a:cubicBezTo>
                <a:cubicBezTo>
                  <a:pt x="14" y="127"/>
                  <a:pt x="21" y="127"/>
                  <a:pt x="26" y="127"/>
                </a:cubicBezTo>
                <a:cubicBezTo>
                  <a:pt x="35" y="127"/>
                  <a:pt x="45" y="125"/>
                  <a:pt x="54" y="122"/>
                </a:cubicBezTo>
                <a:cubicBezTo>
                  <a:pt x="54" y="123"/>
                  <a:pt x="55" y="124"/>
                  <a:pt x="55" y="125"/>
                </a:cubicBezTo>
                <a:cubicBezTo>
                  <a:pt x="57" y="135"/>
                  <a:pt x="59" y="144"/>
                  <a:pt x="64" y="152"/>
                </a:cubicBezTo>
                <a:cubicBezTo>
                  <a:pt x="67" y="157"/>
                  <a:pt x="71" y="161"/>
                  <a:pt x="77" y="160"/>
                </a:cubicBezTo>
                <a:cubicBezTo>
                  <a:pt x="83" y="160"/>
                  <a:pt x="87" y="154"/>
                  <a:pt x="89" y="149"/>
                </a:cubicBezTo>
                <a:cubicBezTo>
                  <a:pt x="94" y="141"/>
                  <a:pt x="96" y="131"/>
                  <a:pt x="98" y="122"/>
                </a:cubicBezTo>
                <a:cubicBezTo>
                  <a:pt x="99" y="122"/>
                  <a:pt x="101" y="123"/>
                  <a:pt x="103" y="123"/>
                </a:cubicBezTo>
                <a:cubicBezTo>
                  <a:pt x="112" y="126"/>
                  <a:pt x="122" y="128"/>
                  <a:pt x="131" y="127"/>
                </a:cubicBezTo>
                <a:cubicBezTo>
                  <a:pt x="137" y="126"/>
                  <a:pt x="142" y="124"/>
                  <a:pt x="143" y="118"/>
                </a:cubicBezTo>
                <a:cubicBezTo>
                  <a:pt x="144" y="112"/>
                  <a:pt x="140" y="106"/>
                  <a:pt x="137" y="102"/>
                </a:cubicBezTo>
                <a:cubicBezTo>
                  <a:pt x="132" y="95"/>
                  <a:pt x="127" y="90"/>
                  <a:pt x="121" y="85"/>
                </a:cubicBezTo>
                <a:cubicBezTo>
                  <a:pt x="128" y="79"/>
                  <a:pt x="135" y="72"/>
                  <a:pt x="140" y="64"/>
                </a:cubicBezTo>
                <a:cubicBezTo>
                  <a:pt x="143" y="59"/>
                  <a:pt x="145" y="54"/>
                  <a:pt x="142" y="49"/>
                </a:cubicBezTo>
                <a:cubicBezTo>
                  <a:pt x="139" y="44"/>
                  <a:pt x="131" y="43"/>
                  <a:pt x="126" y="43"/>
                </a:cubicBezTo>
                <a:cubicBezTo>
                  <a:pt x="116" y="43"/>
                  <a:pt x="107" y="46"/>
                  <a:pt x="98" y="49"/>
                </a:cubicBezTo>
                <a:cubicBezTo>
                  <a:pt x="97" y="46"/>
                  <a:pt x="96" y="43"/>
                  <a:pt x="96" y="40"/>
                </a:cubicBezTo>
                <a:cubicBezTo>
                  <a:pt x="94" y="31"/>
                  <a:pt x="91" y="22"/>
                  <a:pt x="86" y="16"/>
                </a:cubicBezTo>
                <a:cubicBezTo>
                  <a:pt x="83" y="12"/>
                  <a:pt x="79" y="9"/>
                  <a:pt x="74" y="10"/>
                </a:cubicBezTo>
                <a:cubicBezTo>
                  <a:pt x="68" y="11"/>
                  <a:pt x="65" y="17"/>
                  <a:pt x="63" y="21"/>
                </a:cubicBezTo>
                <a:cubicBezTo>
                  <a:pt x="58" y="30"/>
                  <a:pt x="55" y="39"/>
                  <a:pt x="54" y="49"/>
                </a:cubicBezTo>
                <a:cubicBezTo>
                  <a:pt x="49" y="47"/>
                  <a:pt x="45" y="46"/>
                  <a:pt x="41" y="45"/>
                </a:cubicBezTo>
                <a:cubicBezTo>
                  <a:pt x="33" y="43"/>
                  <a:pt x="24" y="42"/>
                  <a:pt x="16" y="45"/>
                </a:cubicBezTo>
                <a:cubicBezTo>
                  <a:pt x="4" y="49"/>
                  <a:pt x="9" y="62"/>
                  <a:pt x="15" y="69"/>
                </a:cubicBezTo>
                <a:cubicBezTo>
                  <a:pt x="19" y="75"/>
                  <a:pt x="25" y="80"/>
                  <a:pt x="31" y="85"/>
                </a:cubicBezTo>
                <a:cubicBezTo>
                  <a:pt x="29" y="87"/>
                  <a:pt x="27" y="89"/>
                  <a:pt x="25" y="91"/>
                </a:cubicBezTo>
                <a:cubicBezTo>
                  <a:pt x="19" y="96"/>
                  <a:pt x="13" y="103"/>
                  <a:pt x="10" y="111"/>
                </a:cubicBezTo>
                <a:close/>
                <a:moveTo>
                  <a:pt x="93" y="131"/>
                </a:moveTo>
                <a:cubicBezTo>
                  <a:pt x="90" y="140"/>
                  <a:pt x="88" y="149"/>
                  <a:pt x="81" y="155"/>
                </a:cubicBezTo>
                <a:cubicBezTo>
                  <a:pt x="75" y="161"/>
                  <a:pt x="69" y="155"/>
                  <a:pt x="66" y="149"/>
                </a:cubicBezTo>
                <a:cubicBezTo>
                  <a:pt x="61" y="141"/>
                  <a:pt x="59" y="132"/>
                  <a:pt x="57" y="123"/>
                </a:cubicBezTo>
                <a:cubicBezTo>
                  <a:pt x="57" y="122"/>
                  <a:pt x="57" y="122"/>
                  <a:pt x="57" y="121"/>
                </a:cubicBezTo>
                <a:cubicBezTo>
                  <a:pt x="63" y="119"/>
                  <a:pt x="70" y="116"/>
                  <a:pt x="76" y="113"/>
                </a:cubicBezTo>
                <a:cubicBezTo>
                  <a:pt x="82" y="116"/>
                  <a:pt x="88" y="118"/>
                  <a:pt x="95" y="121"/>
                </a:cubicBezTo>
                <a:cubicBezTo>
                  <a:pt x="94" y="124"/>
                  <a:pt x="93" y="128"/>
                  <a:pt x="93" y="131"/>
                </a:cubicBezTo>
                <a:close/>
                <a:moveTo>
                  <a:pt x="51" y="85"/>
                </a:moveTo>
                <a:cubicBezTo>
                  <a:pt x="51" y="89"/>
                  <a:pt x="51" y="92"/>
                  <a:pt x="51" y="96"/>
                </a:cubicBezTo>
                <a:cubicBezTo>
                  <a:pt x="46" y="93"/>
                  <a:pt x="41" y="89"/>
                  <a:pt x="36" y="85"/>
                </a:cubicBezTo>
                <a:cubicBezTo>
                  <a:pt x="36" y="85"/>
                  <a:pt x="37" y="84"/>
                  <a:pt x="37" y="84"/>
                </a:cubicBezTo>
                <a:cubicBezTo>
                  <a:pt x="42" y="80"/>
                  <a:pt x="47" y="77"/>
                  <a:pt x="51" y="74"/>
                </a:cubicBezTo>
                <a:cubicBezTo>
                  <a:pt x="51" y="78"/>
                  <a:pt x="51" y="82"/>
                  <a:pt x="51" y="85"/>
                </a:cubicBezTo>
                <a:close/>
                <a:moveTo>
                  <a:pt x="54" y="85"/>
                </a:moveTo>
                <a:cubicBezTo>
                  <a:pt x="54" y="81"/>
                  <a:pt x="54" y="76"/>
                  <a:pt x="54" y="72"/>
                </a:cubicBezTo>
                <a:cubicBezTo>
                  <a:pt x="61" y="68"/>
                  <a:pt x="68" y="64"/>
                  <a:pt x="76" y="60"/>
                </a:cubicBezTo>
                <a:cubicBezTo>
                  <a:pt x="83" y="64"/>
                  <a:pt x="91" y="68"/>
                  <a:pt x="98" y="72"/>
                </a:cubicBezTo>
                <a:cubicBezTo>
                  <a:pt x="98" y="81"/>
                  <a:pt x="98" y="89"/>
                  <a:pt x="98" y="98"/>
                </a:cubicBezTo>
                <a:cubicBezTo>
                  <a:pt x="94" y="100"/>
                  <a:pt x="90" y="102"/>
                  <a:pt x="86" y="104"/>
                </a:cubicBezTo>
                <a:cubicBezTo>
                  <a:pt x="83" y="106"/>
                  <a:pt x="79" y="108"/>
                  <a:pt x="76" y="110"/>
                </a:cubicBezTo>
                <a:cubicBezTo>
                  <a:pt x="72" y="108"/>
                  <a:pt x="69" y="106"/>
                  <a:pt x="66" y="104"/>
                </a:cubicBezTo>
                <a:cubicBezTo>
                  <a:pt x="62" y="102"/>
                  <a:pt x="58" y="100"/>
                  <a:pt x="54" y="98"/>
                </a:cubicBezTo>
                <a:cubicBezTo>
                  <a:pt x="54" y="94"/>
                  <a:pt x="54" y="89"/>
                  <a:pt x="54" y="85"/>
                </a:cubicBezTo>
                <a:close/>
                <a:moveTo>
                  <a:pt x="55" y="69"/>
                </a:moveTo>
                <a:cubicBezTo>
                  <a:pt x="55" y="63"/>
                  <a:pt x="56" y="58"/>
                  <a:pt x="56" y="53"/>
                </a:cubicBezTo>
                <a:cubicBezTo>
                  <a:pt x="62" y="55"/>
                  <a:pt x="67" y="57"/>
                  <a:pt x="73" y="59"/>
                </a:cubicBezTo>
                <a:cubicBezTo>
                  <a:pt x="67" y="62"/>
                  <a:pt x="61" y="65"/>
                  <a:pt x="55" y="69"/>
                </a:cubicBezTo>
                <a:cubicBezTo>
                  <a:pt x="55" y="69"/>
                  <a:pt x="55" y="69"/>
                  <a:pt x="55" y="69"/>
                </a:cubicBezTo>
                <a:close/>
                <a:moveTo>
                  <a:pt x="79" y="59"/>
                </a:moveTo>
                <a:cubicBezTo>
                  <a:pt x="84" y="57"/>
                  <a:pt x="90" y="54"/>
                  <a:pt x="95" y="53"/>
                </a:cubicBezTo>
                <a:cubicBezTo>
                  <a:pt x="96" y="58"/>
                  <a:pt x="97" y="63"/>
                  <a:pt x="97" y="69"/>
                </a:cubicBezTo>
                <a:cubicBezTo>
                  <a:pt x="91" y="65"/>
                  <a:pt x="85" y="62"/>
                  <a:pt x="79" y="59"/>
                </a:cubicBezTo>
                <a:close/>
                <a:moveTo>
                  <a:pt x="100" y="78"/>
                </a:moveTo>
                <a:cubicBezTo>
                  <a:pt x="100" y="77"/>
                  <a:pt x="100" y="75"/>
                  <a:pt x="100" y="74"/>
                </a:cubicBezTo>
                <a:cubicBezTo>
                  <a:pt x="106" y="77"/>
                  <a:pt x="111" y="81"/>
                  <a:pt x="116" y="85"/>
                </a:cubicBezTo>
                <a:cubicBezTo>
                  <a:pt x="111" y="89"/>
                  <a:pt x="106" y="93"/>
                  <a:pt x="100" y="96"/>
                </a:cubicBezTo>
                <a:cubicBezTo>
                  <a:pt x="101" y="90"/>
                  <a:pt x="101" y="84"/>
                  <a:pt x="100" y="78"/>
                </a:cubicBezTo>
                <a:close/>
                <a:moveTo>
                  <a:pt x="88" y="107"/>
                </a:moveTo>
                <a:cubicBezTo>
                  <a:pt x="91" y="105"/>
                  <a:pt x="94" y="103"/>
                  <a:pt x="97" y="101"/>
                </a:cubicBezTo>
                <a:cubicBezTo>
                  <a:pt x="97" y="107"/>
                  <a:pt x="96" y="112"/>
                  <a:pt x="95" y="118"/>
                </a:cubicBezTo>
                <a:cubicBezTo>
                  <a:pt x="90" y="116"/>
                  <a:pt x="85" y="114"/>
                  <a:pt x="79" y="111"/>
                </a:cubicBezTo>
                <a:cubicBezTo>
                  <a:pt x="82" y="110"/>
                  <a:pt x="85" y="108"/>
                  <a:pt x="88" y="107"/>
                </a:cubicBezTo>
                <a:close/>
                <a:moveTo>
                  <a:pt x="64" y="107"/>
                </a:moveTo>
                <a:cubicBezTo>
                  <a:pt x="67" y="108"/>
                  <a:pt x="70" y="110"/>
                  <a:pt x="72" y="111"/>
                </a:cubicBezTo>
                <a:cubicBezTo>
                  <a:pt x="67" y="114"/>
                  <a:pt x="62" y="116"/>
                  <a:pt x="56" y="118"/>
                </a:cubicBezTo>
                <a:cubicBezTo>
                  <a:pt x="56" y="112"/>
                  <a:pt x="55" y="107"/>
                  <a:pt x="55" y="102"/>
                </a:cubicBezTo>
                <a:cubicBezTo>
                  <a:pt x="58" y="103"/>
                  <a:pt x="61" y="105"/>
                  <a:pt x="64" y="107"/>
                </a:cubicBezTo>
                <a:close/>
                <a:moveTo>
                  <a:pt x="140" y="115"/>
                </a:moveTo>
                <a:cubicBezTo>
                  <a:pt x="142" y="123"/>
                  <a:pt x="132" y="124"/>
                  <a:pt x="126" y="124"/>
                </a:cubicBezTo>
                <a:cubicBezTo>
                  <a:pt x="117" y="124"/>
                  <a:pt x="108" y="122"/>
                  <a:pt x="99" y="119"/>
                </a:cubicBezTo>
                <a:cubicBezTo>
                  <a:pt x="99" y="119"/>
                  <a:pt x="98" y="119"/>
                  <a:pt x="98" y="119"/>
                </a:cubicBezTo>
                <a:cubicBezTo>
                  <a:pt x="99" y="112"/>
                  <a:pt x="100" y="106"/>
                  <a:pt x="100" y="100"/>
                </a:cubicBezTo>
                <a:cubicBezTo>
                  <a:pt x="106" y="96"/>
                  <a:pt x="112" y="92"/>
                  <a:pt x="118" y="87"/>
                </a:cubicBezTo>
                <a:cubicBezTo>
                  <a:pt x="121" y="89"/>
                  <a:pt x="123" y="91"/>
                  <a:pt x="126" y="94"/>
                </a:cubicBezTo>
                <a:cubicBezTo>
                  <a:pt x="132" y="99"/>
                  <a:pt x="139" y="106"/>
                  <a:pt x="140" y="115"/>
                </a:cubicBezTo>
                <a:close/>
                <a:moveTo>
                  <a:pt x="113" y="48"/>
                </a:moveTo>
                <a:cubicBezTo>
                  <a:pt x="120" y="46"/>
                  <a:pt x="132" y="44"/>
                  <a:pt x="138" y="49"/>
                </a:cubicBezTo>
                <a:cubicBezTo>
                  <a:pt x="144" y="54"/>
                  <a:pt x="137" y="64"/>
                  <a:pt x="134" y="68"/>
                </a:cubicBezTo>
                <a:cubicBezTo>
                  <a:pt x="130" y="73"/>
                  <a:pt x="124" y="79"/>
                  <a:pt x="119" y="83"/>
                </a:cubicBezTo>
                <a:cubicBezTo>
                  <a:pt x="113" y="79"/>
                  <a:pt x="107" y="74"/>
                  <a:pt x="100" y="70"/>
                </a:cubicBezTo>
                <a:cubicBezTo>
                  <a:pt x="100" y="64"/>
                  <a:pt x="99" y="58"/>
                  <a:pt x="98" y="52"/>
                </a:cubicBezTo>
                <a:cubicBezTo>
                  <a:pt x="103" y="50"/>
                  <a:pt x="108" y="49"/>
                  <a:pt x="113" y="48"/>
                </a:cubicBezTo>
                <a:close/>
                <a:moveTo>
                  <a:pt x="58" y="43"/>
                </a:moveTo>
                <a:cubicBezTo>
                  <a:pt x="60" y="34"/>
                  <a:pt x="63" y="24"/>
                  <a:pt x="69" y="16"/>
                </a:cubicBezTo>
                <a:cubicBezTo>
                  <a:pt x="83" y="0"/>
                  <a:pt x="93" y="40"/>
                  <a:pt x="94" y="47"/>
                </a:cubicBezTo>
                <a:cubicBezTo>
                  <a:pt x="95" y="48"/>
                  <a:pt x="95" y="49"/>
                  <a:pt x="95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88" y="52"/>
                  <a:pt x="82" y="55"/>
                  <a:pt x="76" y="58"/>
                </a:cubicBezTo>
                <a:cubicBezTo>
                  <a:pt x="70" y="55"/>
                  <a:pt x="63" y="52"/>
                  <a:pt x="57" y="50"/>
                </a:cubicBezTo>
                <a:cubicBezTo>
                  <a:pt x="57" y="48"/>
                  <a:pt x="58" y="45"/>
                  <a:pt x="58" y="43"/>
                </a:cubicBezTo>
                <a:close/>
                <a:moveTo>
                  <a:pt x="31" y="81"/>
                </a:moveTo>
                <a:cubicBezTo>
                  <a:pt x="24" y="75"/>
                  <a:pt x="16" y="68"/>
                  <a:pt x="12" y="59"/>
                </a:cubicBezTo>
                <a:cubicBezTo>
                  <a:pt x="4" y="38"/>
                  <a:pt x="45" y="49"/>
                  <a:pt x="53" y="51"/>
                </a:cubicBezTo>
                <a:cubicBezTo>
                  <a:pt x="53" y="51"/>
                  <a:pt x="53" y="52"/>
                  <a:pt x="53" y="52"/>
                </a:cubicBezTo>
                <a:cubicBezTo>
                  <a:pt x="52" y="58"/>
                  <a:pt x="52" y="64"/>
                  <a:pt x="51" y="71"/>
                </a:cubicBezTo>
                <a:cubicBezTo>
                  <a:pt x="45" y="75"/>
                  <a:pt x="39" y="79"/>
                  <a:pt x="33" y="83"/>
                </a:cubicBezTo>
                <a:cubicBezTo>
                  <a:pt x="33" y="83"/>
                  <a:pt x="32" y="82"/>
                  <a:pt x="31" y="81"/>
                </a:cubicBezTo>
                <a:close/>
                <a:moveTo>
                  <a:pt x="52" y="100"/>
                </a:moveTo>
                <a:cubicBezTo>
                  <a:pt x="52" y="106"/>
                  <a:pt x="53" y="112"/>
                  <a:pt x="54" y="119"/>
                </a:cubicBezTo>
                <a:cubicBezTo>
                  <a:pt x="51" y="119"/>
                  <a:pt x="48" y="120"/>
                  <a:pt x="45" y="121"/>
                </a:cubicBezTo>
                <a:cubicBezTo>
                  <a:pt x="37" y="124"/>
                  <a:pt x="26" y="126"/>
                  <a:pt x="17" y="123"/>
                </a:cubicBezTo>
                <a:cubicBezTo>
                  <a:pt x="0" y="118"/>
                  <a:pt x="23" y="96"/>
                  <a:pt x="33" y="87"/>
                </a:cubicBezTo>
                <a:cubicBezTo>
                  <a:pt x="39" y="92"/>
                  <a:pt x="45" y="96"/>
                  <a:pt x="52" y="10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2" name="Freeform 93"/>
          <p:cNvSpPr>
            <a:spLocks noEditPoints="1"/>
          </p:cNvSpPr>
          <p:nvPr/>
        </p:nvSpPr>
        <p:spPr bwMode="auto">
          <a:xfrm>
            <a:off x="9253537" y="2284413"/>
            <a:ext cx="539750" cy="601663"/>
          </a:xfrm>
          <a:custGeom>
            <a:avLst/>
            <a:gdLst>
              <a:gd name="T0" fmla="*/ 10 w 144"/>
              <a:gd name="T1" fmla="*/ 122 h 160"/>
              <a:gd name="T2" fmla="*/ 53 w 144"/>
              <a:gd name="T3" fmla="*/ 121 h 160"/>
              <a:gd name="T4" fmla="*/ 64 w 144"/>
              <a:gd name="T5" fmla="*/ 152 h 160"/>
              <a:gd name="T6" fmla="*/ 88 w 144"/>
              <a:gd name="T7" fmla="*/ 149 h 160"/>
              <a:gd name="T8" fmla="*/ 102 w 144"/>
              <a:gd name="T9" fmla="*/ 123 h 160"/>
              <a:gd name="T10" fmla="*/ 142 w 144"/>
              <a:gd name="T11" fmla="*/ 118 h 160"/>
              <a:gd name="T12" fmla="*/ 120 w 144"/>
              <a:gd name="T13" fmla="*/ 84 h 160"/>
              <a:gd name="T14" fmla="*/ 141 w 144"/>
              <a:gd name="T15" fmla="*/ 48 h 160"/>
              <a:gd name="T16" fmla="*/ 97 w 144"/>
              <a:gd name="T17" fmla="*/ 48 h 160"/>
              <a:gd name="T18" fmla="*/ 85 w 144"/>
              <a:gd name="T19" fmla="*/ 15 h 160"/>
              <a:gd name="T20" fmla="*/ 62 w 144"/>
              <a:gd name="T21" fmla="*/ 21 h 160"/>
              <a:gd name="T22" fmla="*/ 40 w 144"/>
              <a:gd name="T23" fmla="*/ 45 h 160"/>
              <a:gd name="T24" fmla="*/ 14 w 144"/>
              <a:gd name="T25" fmla="*/ 68 h 160"/>
              <a:gd name="T26" fmla="*/ 24 w 144"/>
              <a:gd name="T27" fmla="*/ 90 h 160"/>
              <a:gd name="T28" fmla="*/ 92 w 144"/>
              <a:gd name="T29" fmla="*/ 131 h 160"/>
              <a:gd name="T30" fmla="*/ 65 w 144"/>
              <a:gd name="T31" fmla="*/ 149 h 160"/>
              <a:gd name="T32" fmla="*/ 56 w 144"/>
              <a:gd name="T33" fmla="*/ 120 h 160"/>
              <a:gd name="T34" fmla="*/ 94 w 144"/>
              <a:gd name="T35" fmla="*/ 120 h 160"/>
              <a:gd name="T36" fmla="*/ 50 w 144"/>
              <a:gd name="T37" fmla="*/ 85 h 160"/>
              <a:gd name="T38" fmla="*/ 35 w 144"/>
              <a:gd name="T39" fmla="*/ 85 h 160"/>
              <a:gd name="T40" fmla="*/ 50 w 144"/>
              <a:gd name="T41" fmla="*/ 74 h 160"/>
              <a:gd name="T42" fmla="*/ 53 w 144"/>
              <a:gd name="T43" fmla="*/ 85 h 160"/>
              <a:gd name="T44" fmla="*/ 75 w 144"/>
              <a:gd name="T45" fmla="*/ 60 h 160"/>
              <a:gd name="T46" fmla="*/ 97 w 144"/>
              <a:gd name="T47" fmla="*/ 97 h 160"/>
              <a:gd name="T48" fmla="*/ 75 w 144"/>
              <a:gd name="T49" fmla="*/ 109 h 160"/>
              <a:gd name="T50" fmla="*/ 53 w 144"/>
              <a:gd name="T51" fmla="*/ 97 h 160"/>
              <a:gd name="T52" fmla="*/ 54 w 144"/>
              <a:gd name="T53" fmla="*/ 68 h 160"/>
              <a:gd name="T54" fmla="*/ 72 w 144"/>
              <a:gd name="T55" fmla="*/ 58 h 160"/>
              <a:gd name="T56" fmla="*/ 54 w 144"/>
              <a:gd name="T57" fmla="*/ 68 h 160"/>
              <a:gd name="T58" fmla="*/ 94 w 144"/>
              <a:gd name="T59" fmla="*/ 52 h 160"/>
              <a:gd name="T60" fmla="*/ 78 w 144"/>
              <a:gd name="T61" fmla="*/ 58 h 160"/>
              <a:gd name="T62" fmla="*/ 99 w 144"/>
              <a:gd name="T63" fmla="*/ 73 h 160"/>
              <a:gd name="T64" fmla="*/ 99 w 144"/>
              <a:gd name="T65" fmla="*/ 96 h 160"/>
              <a:gd name="T66" fmla="*/ 87 w 144"/>
              <a:gd name="T67" fmla="*/ 106 h 160"/>
              <a:gd name="T68" fmla="*/ 94 w 144"/>
              <a:gd name="T69" fmla="*/ 117 h 160"/>
              <a:gd name="T70" fmla="*/ 87 w 144"/>
              <a:gd name="T71" fmla="*/ 106 h 160"/>
              <a:gd name="T72" fmla="*/ 72 w 144"/>
              <a:gd name="T73" fmla="*/ 111 h 160"/>
              <a:gd name="T74" fmla="*/ 54 w 144"/>
              <a:gd name="T75" fmla="*/ 101 h 160"/>
              <a:gd name="T76" fmla="*/ 139 w 144"/>
              <a:gd name="T77" fmla="*/ 114 h 160"/>
              <a:gd name="T78" fmla="*/ 98 w 144"/>
              <a:gd name="T79" fmla="*/ 118 h 160"/>
              <a:gd name="T80" fmla="*/ 99 w 144"/>
              <a:gd name="T81" fmla="*/ 99 h 160"/>
              <a:gd name="T82" fmla="*/ 125 w 144"/>
              <a:gd name="T83" fmla="*/ 93 h 160"/>
              <a:gd name="T84" fmla="*/ 112 w 144"/>
              <a:gd name="T85" fmla="*/ 47 h 160"/>
              <a:gd name="T86" fmla="*/ 133 w 144"/>
              <a:gd name="T87" fmla="*/ 67 h 160"/>
              <a:gd name="T88" fmla="*/ 99 w 144"/>
              <a:gd name="T89" fmla="*/ 70 h 160"/>
              <a:gd name="T90" fmla="*/ 112 w 144"/>
              <a:gd name="T91" fmla="*/ 47 h 160"/>
              <a:gd name="T92" fmla="*/ 68 w 144"/>
              <a:gd name="T93" fmla="*/ 16 h 160"/>
              <a:gd name="T94" fmla="*/ 94 w 144"/>
              <a:gd name="T95" fmla="*/ 49 h 160"/>
              <a:gd name="T96" fmla="*/ 75 w 144"/>
              <a:gd name="T97" fmla="*/ 57 h 160"/>
              <a:gd name="T98" fmla="*/ 57 w 144"/>
              <a:gd name="T99" fmla="*/ 43 h 160"/>
              <a:gd name="T100" fmla="*/ 11 w 144"/>
              <a:gd name="T101" fmla="*/ 59 h 160"/>
              <a:gd name="T102" fmla="*/ 52 w 144"/>
              <a:gd name="T103" fmla="*/ 51 h 160"/>
              <a:gd name="T104" fmla="*/ 33 w 144"/>
              <a:gd name="T105" fmla="*/ 83 h 160"/>
              <a:gd name="T106" fmla="*/ 51 w 144"/>
              <a:gd name="T107" fmla="*/ 99 h 160"/>
              <a:gd name="T108" fmla="*/ 44 w 144"/>
              <a:gd name="T109" fmla="*/ 121 h 160"/>
              <a:gd name="T110" fmla="*/ 32 w 144"/>
              <a:gd name="T111" fmla="*/ 8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4" h="160">
                <a:moveTo>
                  <a:pt x="9" y="110"/>
                </a:moveTo>
                <a:cubicBezTo>
                  <a:pt x="7" y="114"/>
                  <a:pt x="7" y="119"/>
                  <a:pt x="10" y="122"/>
                </a:cubicBezTo>
                <a:cubicBezTo>
                  <a:pt x="13" y="126"/>
                  <a:pt x="20" y="127"/>
                  <a:pt x="25" y="127"/>
                </a:cubicBezTo>
                <a:cubicBezTo>
                  <a:pt x="34" y="127"/>
                  <a:pt x="44" y="125"/>
                  <a:pt x="53" y="121"/>
                </a:cubicBezTo>
                <a:cubicBezTo>
                  <a:pt x="53" y="123"/>
                  <a:pt x="54" y="124"/>
                  <a:pt x="54" y="125"/>
                </a:cubicBezTo>
                <a:cubicBezTo>
                  <a:pt x="56" y="134"/>
                  <a:pt x="58" y="144"/>
                  <a:pt x="64" y="152"/>
                </a:cubicBezTo>
                <a:cubicBezTo>
                  <a:pt x="66" y="156"/>
                  <a:pt x="71" y="160"/>
                  <a:pt x="76" y="160"/>
                </a:cubicBezTo>
                <a:cubicBezTo>
                  <a:pt x="82" y="159"/>
                  <a:pt x="86" y="153"/>
                  <a:pt x="88" y="149"/>
                </a:cubicBezTo>
                <a:cubicBezTo>
                  <a:pt x="93" y="140"/>
                  <a:pt x="95" y="130"/>
                  <a:pt x="97" y="121"/>
                </a:cubicBezTo>
                <a:cubicBezTo>
                  <a:pt x="98" y="122"/>
                  <a:pt x="100" y="122"/>
                  <a:pt x="102" y="123"/>
                </a:cubicBezTo>
                <a:cubicBezTo>
                  <a:pt x="111" y="125"/>
                  <a:pt x="121" y="128"/>
                  <a:pt x="131" y="126"/>
                </a:cubicBezTo>
                <a:cubicBezTo>
                  <a:pt x="136" y="126"/>
                  <a:pt x="141" y="123"/>
                  <a:pt x="142" y="118"/>
                </a:cubicBezTo>
                <a:cubicBezTo>
                  <a:pt x="144" y="112"/>
                  <a:pt x="139" y="106"/>
                  <a:pt x="136" y="101"/>
                </a:cubicBezTo>
                <a:cubicBezTo>
                  <a:pt x="131" y="95"/>
                  <a:pt x="126" y="89"/>
                  <a:pt x="120" y="84"/>
                </a:cubicBezTo>
                <a:cubicBezTo>
                  <a:pt x="127" y="78"/>
                  <a:pt x="134" y="72"/>
                  <a:pt x="139" y="63"/>
                </a:cubicBezTo>
                <a:cubicBezTo>
                  <a:pt x="142" y="59"/>
                  <a:pt x="144" y="53"/>
                  <a:pt x="141" y="48"/>
                </a:cubicBezTo>
                <a:cubicBezTo>
                  <a:pt x="138" y="43"/>
                  <a:pt x="130" y="43"/>
                  <a:pt x="125" y="43"/>
                </a:cubicBezTo>
                <a:cubicBezTo>
                  <a:pt x="115" y="43"/>
                  <a:pt x="106" y="45"/>
                  <a:pt x="97" y="48"/>
                </a:cubicBezTo>
                <a:cubicBezTo>
                  <a:pt x="96" y="45"/>
                  <a:pt x="95" y="42"/>
                  <a:pt x="95" y="39"/>
                </a:cubicBezTo>
                <a:cubicBezTo>
                  <a:pt x="93" y="31"/>
                  <a:pt x="90" y="22"/>
                  <a:pt x="85" y="15"/>
                </a:cubicBezTo>
                <a:cubicBezTo>
                  <a:pt x="82" y="11"/>
                  <a:pt x="78" y="9"/>
                  <a:pt x="73" y="10"/>
                </a:cubicBezTo>
                <a:cubicBezTo>
                  <a:pt x="68" y="11"/>
                  <a:pt x="64" y="16"/>
                  <a:pt x="62" y="21"/>
                </a:cubicBezTo>
                <a:cubicBezTo>
                  <a:pt x="57" y="29"/>
                  <a:pt x="54" y="38"/>
                  <a:pt x="53" y="48"/>
                </a:cubicBezTo>
                <a:cubicBezTo>
                  <a:pt x="48" y="47"/>
                  <a:pt x="44" y="46"/>
                  <a:pt x="40" y="45"/>
                </a:cubicBezTo>
                <a:cubicBezTo>
                  <a:pt x="32" y="43"/>
                  <a:pt x="23" y="41"/>
                  <a:pt x="15" y="44"/>
                </a:cubicBezTo>
                <a:cubicBezTo>
                  <a:pt x="3" y="48"/>
                  <a:pt x="8" y="61"/>
                  <a:pt x="14" y="68"/>
                </a:cubicBezTo>
                <a:cubicBezTo>
                  <a:pt x="18" y="74"/>
                  <a:pt x="24" y="80"/>
                  <a:pt x="30" y="85"/>
                </a:cubicBezTo>
                <a:cubicBezTo>
                  <a:pt x="28" y="87"/>
                  <a:pt x="26" y="88"/>
                  <a:pt x="24" y="90"/>
                </a:cubicBezTo>
                <a:cubicBezTo>
                  <a:pt x="18" y="96"/>
                  <a:pt x="12" y="102"/>
                  <a:pt x="9" y="110"/>
                </a:cubicBezTo>
                <a:close/>
                <a:moveTo>
                  <a:pt x="92" y="131"/>
                </a:moveTo>
                <a:cubicBezTo>
                  <a:pt x="89" y="139"/>
                  <a:pt x="87" y="149"/>
                  <a:pt x="80" y="155"/>
                </a:cubicBezTo>
                <a:cubicBezTo>
                  <a:pt x="74" y="160"/>
                  <a:pt x="68" y="154"/>
                  <a:pt x="65" y="149"/>
                </a:cubicBezTo>
                <a:cubicBezTo>
                  <a:pt x="60" y="141"/>
                  <a:pt x="58" y="131"/>
                  <a:pt x="56" y="122"/>
                </a:cubicBezTo>
                <a:cubicBezTo>
                  <a:pt x="56" y="122"/>
                  <a:pt x="56" y="121"/>
                  <a:pt x="56" y="120"/>
                </a:cubicBezTo>
                <a:cubicBezTo>
                  <a:pt x="63" y="118"/>
                  <a:pt x="69" y="115"/>
                  <a:pt x="75" y="112"/>
                </a:cubicBezTo>
                <a:cubicBezTo>
                  <a:pt x="81" y="115"/>
                  <a:pt x="88" y="118"/>
                  <a:pt x="94" y="120"/>
                </a:cubicBezTo>
                <a:cubicBezTo>
                  <a:pt x="93" y="124"/>
                  <a:pt x="92" y="127"/>
                  <a:pt x="92" y="131"/>
                </a:cubicBezTo>
                <a:close/>
                <a:moveTo>
                  <a:pt x="50" y="85"/>
                </a:moveTo>
                <a:cubicBezTo>
                  <a:pt x="50" y="88"/>
                  <a:pt x="50" y="92"/>
                  <a:pt x="50" y="96"/>
                </a:cubicBezTo>
                <a:cubicBezTo>
                  <a:pt x="45" y="92"/>
                  <a:pt x="40" y="89"/>
                  <a:pt x="35" y="85"/>
                </a:cubicBezTo>
                <a:cubicBezTo>
                  <a:pt x="36" y="84"/>
                  <a:pt x="36" y="84"/>
                  <a:pt x="36" y="83"/>
                </a:cubicBezTo>
                <a:cubicBezTo>
                  <a:pt x="41" y="80"/>
                  <a:pt x="46" y="77"/>
                  <a:pt x="50" y="74"/>
                </a:cubicBezTo>
                <a:cubicBezTo>
                  <a:pt x="50" y="77"/>
                  <a:pt x="50" y="81"/>
                  <a:pt x="50" y="85"/>
                </a:cubicBezTo>
                <a:close/>
                <a:moveTo>
                  <a:pt x="53" y="85"/>
                </a:moveTo>
                <a:cubicBezTo>
                  <a:pt x="53" y="80"/>
                  <a:pt x="53" y="76"/>
                  <a:pt x="54" y="72"/>
                </a:cubicBezTo>
                <a:cubicBezTo>
                  <a:pt x="60" y="67"/>
                  <a:pt x="67" y="63"/>
                  <a:pt x="75" y="60"/>
                </a:cubicBezTo>
                <a:cubicBezTo>
                  <a:pt x="82" y="63"/>
                  <a:pt x="90" y="67"/>
                  <a:pt x="97" y="72"/>
                </a:cubicBezTo>
                <a:cubicBezTo>
                  <a:pt x="97" y="80"/>
                  <a:pt x="97" y="89"/>
                  <a:pt x="97" y="97"/>
                </a:cubicBezTo>
                <a:cubicBezTo>
                  <a:pt x="93" y="100"/>
                  <a:pt x="89" y="102"/>
                  <a:pt x="85" y="104"/>
                </a:cubicBezTo>
                <a:cubicBezTo>
                  <a:pt x="82" y="106"/>
                  <a:pt x="78" y="107"/>
                  <a:pt x="75" y="109"/>
                </a:cubicBezTo>
                <a:cubicBezTo>
                  <a:pt x="71" y="107"/>
                  <a:pt x="68" y="106"/>
                  <a:pt x="65" y="104"/>
                </a:cubicBezTo>
                <a:cubicBezTo>
                  <a:pt x="61" y="102"/>
                  <a:pt x="57" y="100"/>
                  <a:pt x="53" y="97"/>
                </a:cubicBezTo>
                <a:cubicBezTo>
                  <a:pt x="53" y="93"/>
                  <a:pt x="53" y="89"/>
                  <a:pt x="53" y="85"/>
                </a:cubicBezTo>
                <a:close/>
                <a:moveTo>
                  <a:pt x="54" y="68"/>
                </a:moveTo>
                <a:cubicBezTo>
                  <a:pt x="54" y="63"/>
                  <a:pt x="55" y="57"/>
                  <a:pt x="56" y="52"/>
                </a:cubicBezTo>
                <a:cubicBezTo>
                  <a:pt x="61" y="54"/>
                  <a:pt x="66" y="56"/>
                  <a:pt x="72" y="58"/>
                </a:cubicBezTo>
                <a:cubicBezTo>
                  <a:pt x="66" y="61"/>
                  <a:pt x="60" y="65"/>
                  <a:pt x="54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78" y="58"/>
                </a:moveTo>
                <a:cubicBezTo>
                  <a:pt x="83" y="56"/>
                  <a:pt x="89" y="54"/>
                  <a:pt x="94" y="52"/>
                </a:cubicBezTo>
                <a:cubicBezTo>
                  <a:pt x="95" y="57"/>
                  <a:pt x="96" y="63"/>
                  <a:pt x="96" y="68"/>
                </a:cubicBezTo>
                <a:cubicBezTo>
                  <a:pt x="90" y="65"/>
                  <a:pt x="84" y="61"/>
                  <a:pt x="78" y="58"/>
                </a:cubicBezTo>
                <a:close/>
                <a:moveTo>
                  <a:pt x="100" y="77"/>
                </a:moveTo>
                <a:cubicBezTo>
                  <a:pt x="99" y="76"/>
                  <a:pt x="99" y="75"/>
                  <a:pt x="99" y="73"/>
                </a:cubicBezTo>
                <a:cubicBezTo>
                  <a:pt x="105" y="77"/>
                  <a:pt x="110" y="81"/>
                  <a:pt x="115" y="85"/>
                </a:cubicBezTo>
                <a:cubicBezTo>
                  <a:pt x="110" y="89"/>
                  <a:pt x="105" y="92"/>
                  <a:pt x="99" y="96"/>
                </a:cubicBezTo>
                <a:cubicBezTo>
                  <a:pt x="100" y="90"/>
                  <a:pt x="100" y="84"/>
                  <a:pt x="100" y="77"/>
                </a:cubicBezTo>
                <a:close/>
                <a:moveTo>
                  <a:pt x="87" y="106"/>
                </a:moveTo>
                <a:cubicBezTo>
                  <a:pt x="90" y="105"/>
                  <a:pt x="93" y="103"/>
                  <a:pt x="96" y="101"/>
                </a:cubicBezTo>
                <a:cubicBezTo>
                  <a:pt x="96" y="106"/>
                  <a:pt x="95" y="112"/>
                  <a:pt x="94" y="117"/>
                </a:cubicBezTo>
                <a:cubicBezTo>
                  <a:pt x="89" y="115"/>
                  <a:pt x="84" y="113"/>
                  <a:pt x="78" y="111"/>
                </a:cubicBezTo>
                <a:cubicBezTo>
                  <a:pt x="81" y="109"/>
                  <a:pt x="84" y="108"/>
                  <a:pt x="87" y="106"/>
                </a:cubicBezTo>
                <a:close/>
                <a:moveTo>
                  <a:pt x="63" y="106"/>
                </a:moveTo>
                <a:cubicBezTo>
                  <a:pt x="66" y="108"/>
                  <a:pt x="69" y="109"/>
                  <a:pt x="72" y="111"/>
                </a:cubicBezTo>
                <a:cubicBezTo>
                  <a:pt x="66" y="113"/>
                  <a:pt x="61" y="115"/>
                  <a:pt x="55" y="117"/>
                </a:cubicBezTo>
                <a:cubicBezTo>
                  <a:pt x="55" y="112"/>
                  <a:pt x="54" y="106"/>
                  <a:pt x="54" y="101"/>
                </a:cubicBezTo>
                <a:cubicBezTo>
                  <a:pt x="57" y="103"/>
                  <a:pt x="60" y="105"/>
                  <a:pt x="63" y="106"/>
                </a:cubicBezTo>
                <a:close/>
                <a:moveTo>
                  <a:pt x="139" y="114"/>
                </a:moveTo>
                <a:cubicBezTo>
                  <a:pt x="141" y="122"/>
                  <a:pt x="131" y="124"/>
                  <a:pt x="125" y="124"/>
                </a:cubicBezTo>
                <a:cubicBezTo>
                  <a:pt x="116" y="124"/>
                  <a:pt x="107" y="121"/>
                  <a:pt x="98" y="118"/>
                </a:cubicBezTo>
                <a:cubicBezTo>
                  <a:pt x="98" y="118"/>
                  <a:pt x="97" y="118"/>
                  <a:pt x="97" y="118"/>
                </a:cubicBezTo>
                <a:cubicBezTo>
                  <a:pt x="98" y="112"/>
                  <a:pt x="99" y="105"/>
                  <a:pt x="99" y="99"/>
                </a:cubicBezTo>
                <a:cubicBezTo>
                  <a:pt x="105" y="95"/>
                  <a:pt x="112" y="91"/>
                  <a:pt x="117" y="86"/>
                </a:cubicBezTo>
                <a:cubicBezTo>
                  <a:pt x="120" y="89"/>
                  <a:pt x="122" y="91"/>
                  <a:pt x="125" y="93"/>
                </a:cubicBezTo>
                <a:cubicBezTo>
                  <a:pt x="131" y="99"/>
                  <a:pt x="138" y="106"/>
                  <a:pt x="139" y="114"/>
                </a:cubicBezTo>
                <a:close/>
                <a:moveTo>
                  <a:pt x="112" y="47"/>
                </a:moveTo>
                <a:cubicBezTo>
                  <a:pt x="119" y="46"/>
                  <a:pt x="131" y="43"/>
                  <a:pt x="137" y="49"/>
                </a:cubicBezTo>
                <a:cubicBezTo>
                  <a:pt x="143" y="54"/>
                  <a:pt x="136" y="63"/>
                  <a:pt x="133" y="67"/>
                </a:cubicBezTo>
                <a:cubicBezTo>
                  <a:pt x="129" y="73"/>
                  <a:pt x="123" y="78"/>
                  <a:pt x="118" y="83"/>
                </a:cubicBezTo>
                <a:cubicBezTo>
                  <a:pt x="112" y="78"/>
                  <a:pt x="106" y="74"/>
                  <a:pt x="99" y="70"/>
                </a:cubicBezTo>
                <a:cubicBezTo>
                  <a:pt x="99" y="64"/>
                  <a:pt x="98" y="57"/>
                  <a:pt x="97" y="51"/>
                </a:cubicBezTo>
                <a:cubicBezTo>
                  <a:pt x="102" y="49"/>
                  <a:pt x="107" y="48"/>
                  <a:pt x="112" y="47"/>
                </a:cubicBezTo>
                <a:close/>
                <a:moveTo>
                  <a:pt x="57" y="43"/>
                </a:moveTo>
                <a:cubicBezTo>
                  <a:pt x="59" y="33"/>
                  <a:pt x="62" y="23"/>
                  <a:pt x="68" y="16"/>
                </a:cubicBezTo>
                <a:cubicBezTo>
                  <a:pt x="82" y="0"/>
                  <a:pt x="92" y="39"/>
                  <a:pt x="93" y="47"/>
                </a:cubicBezTo>
                <a:cubicBezTo>
                  <a:pt x="94" y="48"/>
                  <a:pt x="94" y="48"/>
                  <a:pt x="94" y="49"/>
                </a:cubicBezTo>
                <a:cubicBezTo>
                  <a:pt x="94" y="49"/>
                  <a:pt x="93" y="49"/>
                  <a:pt x="93" y="50"/>
                </a:cubicBezTo>
                <a:cubicBezTo>
                  <a:pt x="87" y="52"/>
                  <a:pt x="81" y="54"/>
                  <a:pt x="75" y="57"/>
                </a:cubicBezTo>
                <a:cubicBezTo>
                  <a:pt x="69" y="54"/>
                  <a:pt x="62" y="51"/>
                  <a:pt x="56" y="49"/>
                </a:cubicBezTo>
                <a:cubicBezTo>
                  <a:pt x="56" y="47"/>
                  <a:pt x="57" y="45"/>
                  <a:pt x="57" y="43"/>
                </a:cubicBezTo>
                <a:close/>
                <a:moveTo>
                  <a:pt x="30" y="81"/>
                </a:moveTo>
                <a:cubicBezTo>
                  <a:pt x="23" y="75"/>
                  <a:pt x="15" y="67"/>
                  <a:pt x="11" y="59"/>
                </a:cubicBezTo>
                <a:cubicBezTo>
                  <a:pt x="3" y="37"/>
                  <a:pt x="44" y="48"/>
                  <a:pt x="52" y="51"/>
                </a:cubicBezTo>
                <a:cubicBezTo>
                  <a:pt x="52" y="51"/>
                  <a:pt x="52" y="51"/>
                  <a:pt x="52" y="51"/>
                </a:cubicBezTo>
                <a:cubicBezTo>
                  <a:pt x="51" y="57"/>
                  <a:pt x="51" y="64"/>
                  <a:pt x="51" y="70"/>
                </a:cubicBezTo>
                <a:cubicBezTo>
                  <a:pt x="44" y="74"/>
                  <a:pt x="38" y="78"/>
                  <a:pt x="33" y="83"/>
                </a:cubicBezTo>
                <a:cubicBezTo>
                  <a:pt x="32" y="82"/>
                  <a:pt x="31" y="81"/>
                  <a:pt x="30" y="81"/>
                </a:cubicBezTo>
                <a:close/>
                <a:moveTo>
                  <a:pt x="51" y="99"/>
                </a:moveTo>
                <a:cubicBezTo>
                  <a:pt x="51" y="106"/>
                  <a:pt x="52" y="112"/>
                  <a:pt x="53" y="118"/>
                </a:cubicBezTo>
                <a:cubicBezTo>
                  <a:pt x="50" y="119"/>
                  <a:pt x="47" y="120"/>
                  <a:pt x="44" y="121"/>
                </a:cubicBezTo>
                <a:cubicBezTo>
                  <a:pt x="36" y="123"/>
                  <a:pt x="25" y="125"/>
                  <a:pt x="16" y="122"/>
                </a:cubicBezTo>
                <a:cubicBezTo>
                  <a:pt x="0" y="117"/>
                  <a:pt x="22" y="96"/>
                  <a:pt x="32" y="87"/>
                </a:cubicBezTo>
                <a:cubicBezTo>
                  <a:pt x="38" y="91"/>
                  <a:pt x="44" y="95"/>
                  <a:pt x="51" y="9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3" name="Freeform 94"/>
          <p:cNvSpPr>
            <a:spLocks noEditPoints="1"/>
          </p:cNvSpPr>
          <p:nvPr/>
        </p:nvSpPr>
        <p:spPr bwMode="auto">
          <a:xfrm>
            <a:off x="9682162" y="3933825"/>
            <a:ext cx="539750" cy="606425"/>
          </a:xfrm>
          <a:custGeom>
            <a:avLst/>
            <a:gdLst>
              <a:gd name="T0" fmla="*/ 10 w 144"/>
              <a:gd name="T1" fmla="*/ 123 h 161"/>
              <a:gd name="T2" fmla="*/ 53 w 144"/>
              <a:gd name="T3" fmla="*/ 122 h 161"/>
              <a:gd name="T4" fmla="*/ 64 w 144"/>
              <a:gd name="T5" fmla="*/ 152 h 161"/>
              <a:gd name="T6" fmla="*/ 88 w 144"/>
              <a:gd name="T7" fmla="*/ 149 h 161"/>
              <a:gd name="T8" fmla="*/ 102 w 144"/>
              <a:gd name="T9" fmla="*/ 123 h 161"/>
              <a:gd name="T10" fmla="*/ 142 w 144"/>
              <a:gd name="T11" fmla="*/ 118 h 161"/>
              <a:gd name="T12" fmla="*/ 120 w 144"/>
              <a:gd name="T13" fmla="*/ 85 h 161"/>
              <a:gd name="T14" fmla="*/ 141 w 144"/>
              <a:gd name="T15" fmla="*/ 49 h 161"/>
              <a:gd name="T16" fmla="*/ 97 w 144"/>
              <a:gd name="T17" fmla="*/ 49 h 161"/>
              <a:gd name="T18" fmla="*/ 85 w 144"/>
              <a:gd name="T19" fmla="*/ 15 h 161"/>
              <a:gd name="T20" fmla="*/ 62 w 144"/>
              <a:gd name="T21" fmla="*/ 21 h 161"/>
              <a:gd name="T22" fmla="*/ 40 w 144"/>
              <a:gd name="T23" fmla="*/ 45 h 161"/>
              <a:gd name="T24" fmla="*/ 14 w 144"/>
              <a:gd name="T25" fmla="*/ 69 h 161"/>
              <a:gd name="T26" fmla="*/ 24 w 144"/>
              <a:gd name="T27" fmla="*/ 91 h 161"/>
              <a:gd name="T28" fmla="*/ 92 w 144"/>
              <a:gd name="T29" fmla="*/ 131 h 161"/>
              <a:gd name="T30" fmla="*/ 65 w 144"/>
              <a:gd name="T31" fmla="*/ 149 h 161"/>
              <a:gd name="T32" fmla="*/ 56 w 144"/>
              <a:gd name="T33" fmla="*/ 121 h 161"/>
              <a:gd name="T34" fmla="*/ 94 w 144"/>
              <a:gd name="T35" fmla="*/ 120 h 161"/>
              <a:gd name="T36" fmla="*/ 50 w 144"/>
              <a:gd name="T37" fmla="*/ 85 h 161"/>
              <a:gd name="T38" fmla="*/ 35 w 144"/>
              <a:gd name="T39" fmla="*/ 85 h 161"/>
              <a:gd name="T40" fmla="*/ 51 w 144"/>
              <a:gd name="T41" fmla="*/ 74 h 161"/>
              <a:gd name="T42" fmla="*/ 53 w 144"/>
              <a:gd name="T43" fmla="*/ 85 h 161"/>
              <a:gd name="T44" fmla="*/ 75 w 144"/>
              <a:gd name="T45" fmla="*/ 60 h 161"/>
              <a:gd name="T46" fmla="*/ 97 w 144"/>
              <a:gd name="T47" fmla="*/ 98 h 161"/>
              <a:gd name="T48" fmla="*/ 75 w 144"/>
              <a:gd name="T49" fmla="*/ 109 h 161"/>
              <a:gd name="T50" fmla="*/ 54 w 144"/>
              <a:gd name="T51" fmla="*/ 98 h 161"/>
              <a:gd name="T52" fmla="*/ 54 w 144"/>
              <a:gd name="T53" fmla="*/ 69 h 161"/>
              <a:gd name="T54" fmla="*/ 72 w 144"/>
              <a:gd name="T55" fmla="*/ 59 h 161"/>
              <a:gd name="T56" fmla="*/ 54 w 144"/>
              <a:gd name="T57" fmla="*/ 69 h 161"/>
              <a:gd name="T58" fmla="*/ 94 w 144"/>
              <a:gd name="T59" fmla="*/ 52 h 161"/>
              <a:gd name="T60" fmla="*/ 78 w 144"/>
              <a:gd name="T61" fmla="*/ 59 h 161"/>
              <a:gd name="T62" fmla="*/ 99 w 144"/>
              <a:gd name="T63" fmla="*/ 74 h 161"/>
              <a:gd name="T64" fmla="*/ 99 w 144"/>
              <a:gd name="T65" fmla="*/ 96 h 161"/>
              <a:gd name="T66" fmla="*/ 87 w 144"/>
              <a:gd name="T67" fmla="*/ 107 h 161"/>
              <a:gd name="T68" fmla="*/ 95 w 144"/>
              <a:gd name="T69" fmla="*/ 118 h 161"/>
              <a:gd name="T70" fmla="*/ 87 w 144"/>
              <a:gd name="T71" fmla="*/ 107 h 161"/>
              <a:gd name="T72" fmla="*/ 72 w 144"/>
              <a:gd name="T73" fmla="*/ 111 h 161"/>
              <a:gd name="T74" fmla="*/ 54 w 144"/>
              <a:gd name="T75" fmla="*/ 101 h 161"/>
              <a:gd name="T76" fmla="*/ 139 w 144"/>
              <a:gd name="T77" fmla="*/ 115 h 161"/>
              <a:gd name="T78" fmla="*/ 98 w 144"/>
              <a:gd name="T79" fmla="*/ 119 h 161"/>
              <a:gd name="T80" fmla="*/ 99 w 144"/>
              <a:gd name="T81" fmla="*/ 99 h 161"/>
              <a:gd name="T82" fmla="*/ 125 w 144"/>
              <a:gd name="T83" fmla="*/ 94 h 161"/>
              <a:gd name="T84" fmla="*/ 112 w 144"/>
              <a:gd name="T85" fmla="*/ 47 h 161"/>
              <a:gd name="T86" fmla="*/ 133 w 144"/>
              <a:gd name="T87" fmla="*/ 68 h 161"/>
              <a:gd name="T88" fmla="*/ 99 w 144"/>
              <a:gd name="T89" fmla="*/ 70 h 161"/>
              <a:gd name="T90" fmla="*/ 112 w 144"/>
              <a:gd name="T91" fmla="*/ 47 h 161"/>
              <a:gd name="T92" fmla="*/ 68 w 144"/>
              <a:gd name="T93" fmla="*/ 16 h 161"/>
              <a:gd name="T94" fmla="*/ 94 w 144"/>
              <a:gd name="T95" fmla="*/ 50 h 161"/>
              <a:gd name="T96" fmla="*/ 75 w 144"/>
              <a:gd name="T97" fmla="*/ 57 h 161"/>
              <a:gd name="T98" fmla="*/ 57 w 144"/>
              <a:gd name="T99" fmla="*/ 43 h 161"/>
              <a:gd name="T100" fmla="*/ 12 w 144"/>
              <a:gd name="T101" fmla="*/ 59 h 161"/>
              <a:gd name="T102" fmla="*/ 52 w 144"/>
              <a:gd name="T103" fmla="*/ 51 h 161"/>
              <a:gd name="T104" fmla="*/ 33 w 144"/>
              <a:gd name="T105" fmla="*/ 83 h 161"/>
              <a:gd name="T106" fmla="*/ 51 w 144"/>
              <a:gd name="T107" fmla="*/ 100 h 161"/>
              <a:gd name="T108" fmla="*/ 45 w 144"/>
              <a:gd name="T109" fmla="*/ 121 h 161"/>
              <a:gd name="T110" fmla="*/ 32 w 144"/>
              <a:gd name="T111" fmla="*/ 8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4" h="161">
                <a:moveTo>
                  <a:pt x="9" y="110"/>
                </a:moveTo>
                <a:cubicBezTo>
                  <a:pt x="7" y="114"/>
                  <a:pt x="7" y="119"/>
                  <a:pt x="10" y="123"/>
                </a:cubicBezTo>
                <a:cubicBezTo>
                  <a:pt x="13" y="127"/>
                  <a:pt x="20" y="127"/>
                  <a:pt x="25" y="127"/>
                </a:cubicBezTo>
                <a:cubicBezTo>
                  <a:pt x="35" y="127"/>
                  <a:pt x="44" y="125"/>
                  <a:pt x="53" y="122"/>
                </a:cubicBezTo>
                <a:cubicBezTo>
                  <a:pt x="54" y="123"/>
                  <a:pt x="54" y="124"/>
                  <a:pt x="54" y="125"/>
                </a:cubicBezTo>
                <a:cubicBezTo>
                  <a:pt x="56" y="134"/>
                  <a:pt x="59" y="144"/>
                  <a:pt x="64" y="152"/>
                </a:cubicBezTo>
                <a:cubicBezTo>
                  <a:pt x="66" y="157"/>
                  <a:pt x="71" y="161"/>
                  <a:pt x="76" y="160"/>
                </a:cubicBezTo>
                <a:cubicBezTo>
                  <a:pt x="82" y="160"/>
                  <a:pt x="86" y="154"/>
                  <a:pt x="88" y="149"/>
                </a:cubicBezTo>
                <a:cubicBezTo>
                  <a:pt x="93" y="140"/>
                  <a:pt x="95" y="131"/>
                  <a:pt x="97" y="121"/>
                </a:cubicBezTo>
                <a:cubicBezTo>
                  <a:pt x="98" y="122"/>
                  <a:pt x="100" y="122"/>
                  <a:pt x="102" y="123"/>
                </a:cubicBezTo>
                <a:cubicBezTo>
                  <a:pt x="111" y="126"/>
                  <a:pt x="121" y="128"/>
                  <a:pt x="131" y="127"/>
                </a:cubicBezTo>
                <a:cubicBezTo>
                  <a:pt x="136" y="126"/>
                  <a:pt x="141" y="124"/>
                  <a:pt x="142" y="118"/>
                </a:cubicBezTo>
                <a:cubicBezTo>
                  <a:pt x="144" y="112"/>
                  <a:pt x="139" y="106"/>
                  <a:pt x="136" y="101"/>
                </a:cubicBezTo>
                <a:cubicBezTo>
                  <a:pt x="132" y="95"/>
                  <a:pt x="126" y="90"/>
                  <a:pt x="120" y="85"/>
                </a:cubicBezTo>
                <a:cubicBezTo>
                  <a:pt x="127" y="79"/>
                  <a:pt x="134" y="72"/>
                  <a:pt x="139" y="64"/>
                </a:cubicBezTo>
                <a:cubicBezTo>
                  <a:pt x="142" y="59"/>
                  <a:pt x="144" y="54"/>
                  <a:pt x="141" y="49"/>
                </a:cubicBezTo>
                <a:cubicBezTo>
                  <a:pt x="138" y="44"/>
                  <a:pt x="130" y="43"/>
                  <a:pt x="125" y="43"/>
                </a:cubicBezTo>
                <a:cubicBezTo>
                  <a:pt x="115" y="43"/>
                  <a:pt x="106" y="46"/>
                  <a:pt x="97" y="49"/>
                </a:cubicBezTo>
                <a:cubicBezTo>
                  <a:pt x="96" y="46"/>
                  <a:pt x="96" y="42"/>
                  <a:pt x="95" y="39"/>
                </a:cubicBezTo>
                <a:cubicBezTo>
                  <a:pt x="93" y="31"/>
                  <a:pt x="90" y="22"/>
                  <a:pt x="85" y="15"/>
                </a:cubicBezTo>
                <a:cubicBezTo>
                  <a:pt x="82" y="12"/>
                  <a:pt x="78" y="9"/>
                  <a:pt x="73" y="10"/>
                </a:cubicBezTo>
                <a:cubicBezTo>
                  <a:pt x="68" y="11"/>
                  <a:pt x="64" y="17"/>
                  <a:pt x="62" y="21"/>
                </a:cubicBezTo>
                <a:cubicBezTo>
                  <a:pt x="57" y="29"/>
                  <a:pt x="55" y="39"/>
                  <a:pt x="53" y="49"/>
                </a:cubicBezTo>
                <a:cubicBezTo>
                  <a:pt x="49" y="47"/>
                  <a:pt x="44" y="46"/>
                  <a:pt x="40" y="45"/>
                </a:cubicBezTo>
                <a:cubicBezTo>
                  <a:pt x="32" y="43"/>
                  <a:pt x="23" y="42"/>
                  <a:pt x="15" y="44"/>
                </a:cubicBezTo>
                <a:cubicBezTo>
                  <a:pt x="3" y="48"/>
                  <a:pt x="9" y="61"/>
                  <a:pt x="14" y="69"/>
                </a:cubicBezTo>
                <a:cubicBezTo>
                  <a:pt x="19" y="75"/>
                  <a:pt x="24" y="80"/>
                  <a:pt x="30" y="85"/>
                </a:cubicBezTo>
                <a:cubicBezTo>
                  <a:pt x="28" y="87"/>
                  <a:pt x="26" y="89"/>
                  <a:pt x="24" y="91"/>
                </a:cubicBezTo>
                <a:cubicBezTo>
                  <a:pt x="18" y="96"/>
                  <a:pt x="12" y="103"/>
                  <a:pt x="9" y="110"/>
                </a:cubicBezTo>
                <a:close/>
                <a:moveTo>
                  <a:pt x="92" y="131"/>
                </a:moveTo>
                <a:cubicBezTo>
                  <a:pt x="90" y="140"/>
                  <a:pt x="87" y="149"/>
                  <a:pt x="80" y="155"/>
                </a:cubicBezTo>
                <a:cubicBezTo>
                  <a:pt x="74" y="161"/>
                  <a:pt x="68" y="154"/>
                  <a:pt x="65" y="149"/>
                </a:cubicBezTo>
                <a:cubicBezTo>
                  <a:pt x="60" y="141"/>
                  <a:pt x="58" y="132"/>
                  <a:pt x="57" y="123"/>
                </a:cubicBezTo>
                <a:cubicBezTo>
                  <a:pt x="56" y="122"/>
                  <a:pt x="56" y="122"/>
                  <a:pt x="56" y="121"/>
                </a:cubicBezTo>
                <a:cubicBezTo>
                  <a:pt x="63" y="119"/>
                  <a:pt x="69" y="116"/>
                  <a:pt x="75" y="113"/>
                </a:cubicBezTo>
                <a:cubicBezTo>
                  <a:pt x="81" y="116"/>
                  <a:pt x="88" y="118"/>
                  <a:pt x="94" y="120"/>
                </a:cubicBezTo>
                <a:cubicBezTo>
                  <a:pt x="93" y="124"/>
                  <a:pt x="93" y="128"/>
                  <a:pt x="92" y="131"/>
                </a:cubicBezTo>
                <a:close/>
                <a:moveTo>
                  <a:pt x="50" y="85"/>
                </a:moveTo>
                <a:cubicBezTo>
                  <a:pt x="50" y="89"/>
                  <a:pt x="50" y="92"/>
                  <a:pt x="51" y="96"/>
                </a:cubicBezTo>
                <a:cubicBezTo>
                  <a:pt x="45" y="93"/>
                  <a:pt x="40" y="89"/>
                  <a:pt x="35" y="85"/>
                </a:cubicBezTo>
                <a:cubicBezTo>
                  <a:pt x="36" y="84"/>
                  <a:pt x="36" y="84"/>
                  <a:pt x="37" y="84"/>
                </a:cubicBezTo>
                <a:cubicBezTo>
                  <a:pt x="41" y="80"/>
                  <a:pt x="46" y="77"/>
                  <a:pt x="51" y="74"/>
                </a:cubicBezTo>
                <a:cubicBezTo>
                  <a:pt x="50" y="78"/>
                  <a:pt x="50" y="81"/>
                  <a:pt x="50" y="85"/>
                </a:cubicBezTo>
                <a:close/>
                <a:moveTo>
                  <a:pt x="53" y="85"/>
                </a:moveTo>
                <a:cubicBezTo>
                  <a:pt x="53" y="81"/>
                  <a:pt x="53" y="76"/>
                  <a:pt x="54" y="72"/>
                </a:cubicBezTo>
                <a:cubicBezTo>
                  <a:pt x="60" y="68"/>
                  <a:pt x="68" y="64"/>
                  <a:pt x="75" y="60"/>
                </a:cubicBezTo>
                <a:cubicBezTo>
                  <a:pt x="82" y="64"/>
                  <a:pt x="90" y="68"/>
                  <a:pt x="97" y="72"/>
                </a:cubicBezTo>
                <a:cubicBezTo>
                  <a:pt x="97" y="81"/>
                  <a:pt x="97" y="89"/>
                  <a:pt x="97" y="98"/>
                </a:cubicBezTo>
                <a:cubicBezTo>
                  <a:pt x="93" y="100"/>
                  <a:pt x="89" y="102"/>
                  <a:pt x="85" y="104"/>
                </a:cubicBezTo>
                <a:cubicBezTo>
                  <a:pt x="82" y="106"/>
                  <a:pt x="78" y="108"/>
                  <a:pt x="75" y="109"/>
                </a:cubicBezTo>
                <a:cubicBezTo>
                  <a:pt x="72" y="108"/>
                  <a:pt x="68" y="106"/>
                  <a:pt x="65" y="104"/>
                </a:cubicBezTo>
                <a:cubicBezTo>
                  <a:pt x="61" y="102"/>
                  <a:pt x="57" y="100"/>
                  <a:pt x="54" y="98"/>
                </a:cubicBezTo>
                <a:cubicBezTo>
                  <a:pt x="53" y="94"/>
                  <a:pt x="53" y="89"/>
                  <a:pt x="53" y="85"/>
                </a:cubicBezTo>
                <a:close/>
                <a:moveTo>
                  <a:pt x="54" y="69"/>
                </a:moveTo>
                <a:cubicBezTo>
                  <a:pt x="54" y="63"/>
                  <a:pt x="55" y="58"/>
                  <a:pt x="56" y="53"/>
                </a:cubicBezTo>
                <a:cubicBezTo>
                  <a:pt x="61" y="54"/>
                  <a:pt x="67" y="56"/>
                  <a:pt x="72" y="59"/>
                </a:cubicBezTo>
                <a:cubicBezTo>
                  <a:pt x="66" y="62"/>
                  <a:pt x="60" y="65"/>
                  <a:pt x="54" y="69"/>
                </a:cubicBezTo>
                <a:cubicBezTo>
                  <a:pt x="54" y="69"/>
                  <a:pt x="54" y="69"/>
                  <a:pt x="54" y="69"/>
                </a:cubicBezTo>
                <a:close/>
                <a:moveTo>
                  <a:pt x="78" y="59"/>
                </a:moveTo>
                <a:cubicBezTo>
                  <a:pt x="83" y="56"/>
                  <a:pt x="89" y="54"/>
                  <a:pt x="94" y="52"/>
                </a:cubicBezTo>
                <a:cubicBezTo>
                  <a:pt x="95" y="58"/>
                  <a:pt x="96" y="63"/>
                  <a:pt x="96" y="69"/>
                </a:cubicBezTo>
                <a:cubicBezTo>
                  <a:pt x="90" y="65"/>
                  <a:pt x="84" y="62"/>
                  <a:pt x="78" y="59"/>
                </a:cubicBezTo>
                <a:close/>
                <a:moveTo>
                  <a:pt x="100" y="78"/>
                </a:moveTo>
                <a:cubicBezTo>
                  <a:pt x="100" y="76"/>
                  <a:pt x="100" y="75"/>
                  <a:pt x="99" y="74"/>
                </a:cubicBezTo>
                <a:cubicBezTo>
                  <a:pt x="105" y="77"/>
                  <a:pt x="110" y="81"/>
                  <a:pt x="115" y="85"/>
                </a:cubicBezTo>
                <a:cubicBezTo>
                  <a:pt x="110" y="89"/>
                  <a:pt x="105" y="93"/>
                  <a:pt x="99" y="96"/>
                </a:cubicBezTo>
                <a:cubicBezTo>
                  <a:pt x="100" y="90"/>
                  <a:pt x="100" y="84"/>
                  <a:pt x="100" y="78"/>
                </a:cubicBezTo>
                <a:close/>
                <a:moveTo>
                  <a:pt x="87" y="107"/>
                </a:moveTo>
                <a:cubicBezTo>
                  <a:pt x="90" y="105"/>
                  <a:pt x="93" y="103"/>
                  <a:pt x="97" y="101"/>
                </a:cubicBezTo>
                <a:cubicBezTo>
                  <a:pt x="96" y="107"/>
                  <a:pt x="95" y="112"/>
                  <a:pt x="95" y="118"/>
                </a:cubicBezTo>
                <a:cubicBezTo>
                  <a:pt x="89" y="116"/>
                  <a:pt x="84" y="113"/>
                  <a:pt x="78" y="111"/>
                </a:cubicBezTo>
                <a:cubicBezTo>
                  <a:pt x="81" y="110"/>
                  <a:pt x="84" y="108"/>
                  <a:pt x="87" y="107"/>
                </a:cubicBezTo>
                <a:close/>
                <a:moveTo>
                  <a:pt x="63" y="107"/>
                </a:moveTo>
                <a:cubicBezTo>
                  <a:pt x="66" y="108"/>
                  <a:pt x="69" y="110"/>
                  <a:pt x="72" y="111"/>
                </a:cubicBezTo>
                <a:cubicBezTo>
                  <a:pt x="66" y="113"/>
                  <a:pt x="61" y="116"/>
                  <a:pt x="56" y="118"/>
                </a:cubicBezTo>
                <a:cubicBezTo>
                  <a:pt x="55" y="112"/>
                  <a:pt x="54" y="107"/>
                  <a:pt x="54" y="101"/>
                </a:cubicBezTo>
                <a:cubicBezTo>
                  <a:pt x="57" y="103"/>
                  <a:pt x="60" y="105"/>
                  <a:pt x="63" y="107"/>
                </a:cubicBezTo>
                <a:close/>
                <a:moveTo>
                  <a:pt x="139" y="115"/>
                </a:moveTo>
                <a:cubicBezTo>
                  <a:pt x="141" y="123"/>
                  <a:pt x="131" y="124"/>
                  <a:pt x="125" y="124"/>
                </a:cubicBezTo>
                <a:cubicBezTo>
                  <a:pt x="116" y="124"/>
                  <a:pt x="107" y="122"/>
                  <a:pt x="98" y="119"/>
                </a:cubicBezTo>
                <a:cubicBezTo>
                  <a:pt x="98" y="119"/>
                  <a:pt x="98" y="119"/>
                  <a:pt x="97" y="118"/>
                </a:cubicBezTo>
                <a:cubicBezTo>
                  <a:pt x="98" y="112"/>
                  <a:pt x="99" y="106"/>
                  <a:pt x="99" y="99"/>
                </a:cubicBezTo>
                <a:cubicBezTo>
                  <a:pt x="106" y="96"/>
                  <a:pt x="112" y="91"/>
                  <a:pt x="117" y="87"/>
                </a:cubicBezTo>
                <a:cubicBezTo>
                  <a:pt x="120" y="89"/>
                  <a:pt x="123" y="91"/>
                  <a:pt x="125" y="94"/>
                </a:cubicBezTo>
                <a:cubicBezTo>
                  <a:pt x="131" y="99"/>
                  <a:pt x="138" y="106"/>
                  <a:pt x="139" y="115"/>
                </a:cubicBezTo>
                <a:close/>
                <a:moveTo>
                  <a:pt x="112" y="47"/>
                </a:moveTo>
                <a:cubicBezTo>
                  <a:pt x="120" y="46"/>
                  <a:pt x="131" y="44"/>
                  <a:pt x="138" y="49"/>
                </a:cubicBezTo>
                <a:cubicBezTo>
                  <a:pt x="143" y="54"/>
                  <a:pt x="136" y="64"/>
                  <a:pt x="133" y="68"/>
                </a:cubicBezTo>
                <a:cubicBezTo>
                  <a:pt x="129" y="73"/>
                  <a:pt x="124" y="78"/>
                  <a:pt x="118" y="83"/>
                </a:cubicBezTo>
                <a:cubicBezTo>
                  <a:pt x="112" y="78"/>
                  <a:pt x="106" y="74"/>
                  <a:pt x="99" y="70"/>
                </a:cubicBezTo>
                <a:cubicBezTo>
                  <a:pt x="99" y="64"/>
                  <a:pt x="98" y="58"/>
                  <a:pt x="97" y="51"/>
                </a:cubicBezTo>
                <a:cubicBezTo>
                  <a:pt x="102" y="50"/>
                  <a:pt x="107" y="49"/>
                  <a:pt x="112" y="47"/>
                </a:cubicBezTo>
                <a:close/>
                <a:moveTo>
                  <a:pt x="57" y="43"/>
                </a:moveTo>
                <a:cubicBezTo>
                  <a:pt x="59" y="34"/>
                  <a:pt x="62" y="23"/>
                  <a:pt x="68" y="16"/>
                </a:cubicBezTo>
                <a:cubicBezTo>
                  <a:pt x="82" y="0"/>
                  <a:pt x="92" y="40"/>
                  <a:pt x="94" y="47"/>
                </a:cubicBezTo>
                <a:cubicBezTo>
                  <a:pt x="94" y="48"/>
                  <a:pt x="94" y="49"/>
                  <a:pt x="94" y="50"/>
                </a:cubicBezTo>
                <a:cubicBezTo>
                  <a:pt x="94" y="50"/>
                  <a:pt x="93" y="50"/>
                  <a:pt x="93" y="50"/>
                </a:cubicBezTo>
                <a:cubicBezTo>
                  <a:pt x="87" y="52"/>
                  <a:pt x="81" y="55"/>
                  <a:pt x="75" y="57"/>
                </a:cubicBezTo>
                <a:cubicBezTo>
                  <a:pt x="69" y="54"/>
                  <a:pt x="63" y="52"/>
                  <a:pt x="56" y="50"/>
                </a:cubicBezTo>
                <a:cubicBezTo>
                  <a:pt x="57" y="47"/>
                  <a:pt x="57" y="45"/>
                  <a:pt x="57" y="43"/>
                </a:cubicBezTo>
                <a:close/>
                <a:moveTo>
                  <a:pt x="30" y="81"/>
                </a:moveTo>
                <a:cubicBezTo>
                  <a:pt x="23" y="75"/>
                  <a:pt x="15" y="68"/>
                  <a:pt x="12" y="59"/>
                </a:cubicBezTo>
                <a:cubicBezTo>
                  <a:pt x="3" y="38"/>
                  <a:pt x="44" y="49"/>
                  <a:pt x="52" y="51"/>
                </a:cubicBezTo>
                <a:cubicBezTo>
                  <a:pt x="52" y="51"/>
                  <a:pt x="52" y="51"/>
                  <a:pt x="52" y="51"/>
                </a:cubicBezTo>
                <a:cubicBezTo>
                  <a:pt x="51" y="58"/>
                  <a:pt x="51" y="64"/>
                  <a:pt x="51" y="71"/>
                </a:cubicBezTo>
                <a:cubicBezTo>
                  <a:pt x="44" y="74"/>
                  <a:pt x="38" y="79"/>
                  <a:pt x="33" y="83"/>
                </a:cubicBezTo>
                <a:cubicBezTo>
                  <a:pt x="32" y="82"/>
                  <a:pt x="31" y="82"/>
                  <a:pt x="30" y="81"/>
                </a:cubicBezTo>
                <a:close/>
                <a:moveTo>
                  <a:pt x="51" y="100"/>
                </a:moveTo>
                <a:cubicBezTo>
                  <a:pt x="51" y="106"/>
                  <a:pt x="52" y="112"/>
                  <a:pt x="53" y="118"/>
                </a:cubicBezTo>
                <a:cubicBezTo>
                  <a:pt x="50" y="119"/>
                  <a:pt x="47" y="120"/>
                  <a:pt x="45" y="121"/>
                </a:cubicBezTo>
                <a:cubicBezTo>
                  <a:pt x="36" y="123"/>
                  <a:pt x="25" y="126"/>
                  <a:pt x="16" y="123"/>
                </a:cubicBezTo>
                <a:cubicBezTo>
                  <a:pt x="0" y="117"/>
                  <a:pt x="22" y="96"/>
                  <a:pt x="32" y="87"/>
                </a:cubicBezTo>
                <a:cubicBezTo>
                  <a:pt x="38" y="92"/>
                  <a:pt x="45" y="96"/>
                  <a:pt x="51" y="10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4" name="Freeform 95"/>
          <p:cNvSpPr/>
          <p:nvPr/>
        </p:nvSpPr>
        <p:spPr bwMode="auto">
          <a:xfrm>
            <a:off x="6970712" y="814388"/>
            <a:ext cx="136525" cy="365125"/>
          </a:xfrm>
          <a:custGeom>
            <a:avLst/>
            <a:gdLst>
              <a:gd name="T0" fmla="*/ 3 w 36"/>
              <a:gd name="T1" fmla="*/ 54 h 97"/>
              <a:gd name="T2" fmla="*/ 10 w 36"/>
              <a:gd name="T3" fmla="*/ 16 h 97"/>
              <a:gd name="T4" fmla="*/ 22 w 36"/>
              <a:gd name="T5" fmla="*/ 7 h 97"/>
              <a:gd name="T6" fmla="*/ 32 w 36"/>
              <a:gd name="T7" fmla="*/ 21 h 97"/>
              <a:gd name="T8" fmla="*/ 32 w 36"/>
              <a:gd name="T9" fmla="*/ 55 h 97"/>
              <a:gd name="T10" fmla="*/ 31 w 36"/>
              <a:gd name="T11" fmla="*/ 73 h 97"/>
              <a:gd name="T12" fmla="*/ 24 w 36"/>
              <a:gd name="T13" fmla="*/ 91 h 97"/>
              <a:gd name="T14" fmla="*/ 14 w 36"/>
              <a:gd name="T15" fmla="*/ 81 h 97"/>
              <a:gd name="T16" fmla="*/ 12 w 36"/>
              <a:gd name="T17" fmla="*/ 63 h 97"/>
              <a:gd name="T18" fmla="*/ 14 w 36"/>
              <a:gd name="T19" fmla="*/ 38 h 97"/>
              <a:gd name="T20" fmla="*/ 16 w 36"/>
              <a:gd name="T21" fmla="*/ 34 h 97"/>
              <a:gd name="T22" fmla="*/ 25 w 36"/>
              <a:gd name="T23" fmla="*/ 39 h 97"/>
              <a:gd name="T24" fmla="*/ 25 w 36"/>
              <a:gd name="T25" fmla="*/ 48 h 97"/>
              <a:gd name="T26" fmla="*/ 22 w 36"/>
              <a:gd name="T27" fmla="*/ 71 h 97"/>
              <a:gd name="T28" fmla="*/ 25 w 36"/>
              <a:gd name="T29" fmla="*/ 72 h 97"/>
              <a:gd name="T30" fmla="*/ 28 w 36"/>
              <a:gd name="T31" fmla="*/ 48 h 97"/>
              <a:gd name="T32" fmla="*/ 21 w 36"/>
              <a:gd name="T33" fmla="*/ 30 h 97"/>
              <a:gd name="T34" fmla="*/ 10 w 36"/>
              <a:gd name="T35" fmla="*/ 44 h 97"/>
              <a:gd name="T36" fmla="*/ 10 w 36"/>
              <a:gd name="T37" fmla="*/ 76 h 97"/>
              <a:gd name="T38" fmla="*/ 20 w 36"/>
              <a:gd name="T39" fmla="*/ 95 h 97"/>
              <a:gd name="T40" fmla="*/ 34 w 36"/>
              <a:gd name="T41" fmla="*/ 73 h 97"/>
              <a:gd name="T42" fmla="*/ 36 w 36"/>
              <a:gd name="T43" fmla="*/ 33 h 97"/>
              <a:gd name="T44" fmla="*/ 27 w 36"/>
              <a:gd name="T45" fmla="*/ 5 h 97"/>
              <a:gd name="T46" fmla="*/ 7 w 36"/>
              <a:gd name="T47" fmla="*/ 14 h 97"/>
              <a:gd name="T48" fmla="*/ 3 w 36"/>
              <a:gd name="T49" fmla="*/ 31 h 97"/>
              <a:gd name="T50" fmla="*/ 1 w 36"/>
              <a:gd name="T51" fmla="*/ 54 h 97"/>
              <a:gd name="T52" fmla="*/ 3 w 36"/>
              <a:gd name="T53" fmla="*/ 54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6" h="97">
                <a:moveTo>
                  <a:pt x="3" y="54"/>
                </a:moveTo>
                <a:cubicBezTo>
                  <a:pt x="5" y="42"/>
                  <a:pt x="4" y="27"/>
                  <a:pt x="10" y="16"/>
                </a:cubicBezTo>
                <a:cubicBezTo>
                  <a:pt x="12" y="11"/>
                  <a:pt x="17" y="7"/>
                  <a:pt x="22" y="7"/>
                </a:cubicBezTo>
                <a:cubicBezTo>
                  <a:pt x="29" y="7"/>
                  <a:pt x="31" y="16"/>
                  <a:pt x="32" y="21"/>
                </a:cubicBezTo>
                <a:cubicBezTo>
                  <a:pt x="34" y="32"/>
                  <a:pt x="33" y="44"/>
                  <a:pt x="32" y="55"/>
                </a:cubicBezTo>
                <a:cubicBezTo>
                  <a:pt x="32" y="61"/>
                  <a:pt x="31" y="67"/>
                  <a:pt x="31" y="73"/>
                </a:cubicBezTo>
                <a:cubicBezTo>
                  <a:pt x="30" y="80"/>
                  <a:pt x="30" y="88"/>
                  <a:pt x="24" y="91"/>
                </a:cubicBezTo>
                <a:cubicBezTo>
                  <a:pt x="16" y="97"/>
                  <a:pt x="14" y="86"/>
                  <a:pt x="14" y="81"/>
                </a:cubicBezTo>
                <a:cubicBezTo>
                  <a:pt x="13" y="75"/>
                  <a:pt x="13" y="69"/>
                  <a:pt x="12" y="63"/>
                </a:cubicBezTo>
                <a:cubicBezTo>
                  <a:pt x="12" y="55"/>
                  <a:pt x="12" y="47"/>
                  <a:pt x="14" y="38"/>
                </a:cubicBezTo>
                <a:cubicBezTo>
                  <a:pt x="14" y="37"/>
                  <a:pt x="15" y="36"/>
                  <a:pt x="16" y="34"/>
                </a:cubicBezTo>
                <a:cubicBezTo>
                  <a:pt x="19" y="29"/>
                  <a:pt x="24" y="36"/>
                  <a:pt x="25" y="39"/>
                </a:cubicBezTo>
                <a:cubicBezTo>
                  <a:pt x="25" y="42"/>
                  <a:pt x="25" y="45"/>
                  <a:pt x="25" y="48"/>
                </a:cubicBezTo>
                <a:cubicBezTo>
                  <a:pt x="25" y="55"/>
                  <a:pt x="25" y="64"/>
                  <a:pt x="22" y="71"/>
                </a:cubicBezTo>
                <a:cubicBezTo>
                  <a:pt x="22" y="73"/>
                  <a:pt x="25" y="74"/>
                  <a:pt x="25" y="72"/>
                </a:cubicBezTo>
                <a:cubicBezTo>
                  <a:pt x="27" y="64"/>
                  <a:pt x="27" y="55"/>
                  <a:pt x="28" y="48"/>
                </a:cubicBezTo>
                <a:cubicBezTo>
                  <a:pt x="28" y="42"/>
                  <a:pt x="29" y="32"/>
                  <a:pt x="21" y="30"/>
                </a:cubicBezTo>
                <a:cubicBezTo>
                  <a:pt x="12" y="28"/>
                  <a:pt x="11" y="38"/>
                  <a:pt x="10" y="44"/>
                </a:cubicBezTo>
                <a:cubicBezTo>
                  <a:pt x="9" y="55"/>
                  <a:pt x="9" y="65"/>
                  <a:pt x="10" y="76"/>
                </a:cubicBezTo>
                <a:cubicBezTo>
                  <a:pt x="11" y="82"/>
                  <a:pt x="11" y="95"/>
                  <a:pt x="20" y="95"/>
                </a:cubicBezTo>
                <a:cubicBezTo>
                  <a:pt x="31" y="95"/>
                  <a:pt x="33" y="82"/>
                  <a:pt x="34" y="73"/>
                </a:cubicBezTo>
                <a:cubicBezTo>
                  <a:pt x="35" y="60"/>
                  <a:pt x="36" y="46"/>
                  <a:pt x="36" y="33"/>
                </a:cubicBezTo>
                <a:cubicBezTo>
                  <a:pt x="36" y="23"/>
                  <a:pt x="36" y="11"/>
                  <a:pt x="27" y="5"/>
                </a:cubicBezTo>
                <a:cubicBezTo>
                  <a:pt x="19" y="0"/>
                  <a:pt x="11" y="8"/>
                  <a:pt x="7" y="14"/>
                </a:cubicBezTo>
                <a:cubicBezTo>
                  <a:pt x="4" y="19"/>
                  <a:pt x="4" y="26"/>
                  <a:pt x="3" y="31"/>
                </a:cubicBezTo>
                <a:cubicBezTo>
                  <a:pt x="2" y="39"/>
                  <a:pt x="1" y="47"/>
                  <a:pt x="1" y="54"/>
                </a:cubicBezTo>
                <a:cubicBezTo>
                  <a:pt x="0" y="56"/>
                  <a:pt x="3" y="56"/>
                  <a:pt x="3" y="5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5" name="Freeform 96"/>
          <p:cNvSpPr/>
          <p:nvPr/>
        </p:nvSpPr>
        <p:spPr bwMode="auto">
          <a:xfrm>
            <a:off x="4449763" y="3821113"/>
            <a:ext cx="212725" cy="346075"/>
          </a:xfrm>
          <a:custGeom>
            <a:avLst/>
            <a:gdLst>
              <a:gd name="T0" fmla="*/ 10 w 57"/>
              <a:gd name="T1" fmla="*/ 44 h 92"/>
              <a:gd name="T2" fmla="*/ 31 w 57"/>
              <a:gd name="T3" fmla="*/ 11 h 92"/>
              <a:gd name="T4" fmla="*/ 46 w 57"/>
              <a:gd name="T5" fmla="*/ 7 h 92"/>
              <a:gd name="T6" fmla="*/ 50 w 57"/>
              <a:gd name="T7" fmla="*/ 24 h 92"/>
              <a:gd name="T8" fmla="*/ 36 w 57"/>
              <a:gd name="T9" fmla="*/ 56 h 92"/>
              <a:gd name="T10" fmla="*/ 28 w 57"/>
              <a:gd name="T11" fmla="*/ 72 h 92"/>
              <a:gd name="T12" fmla="*/ 14 w 57"/>
              <a:gd name="T13" fmla="*/ 86 h 92"/>
              <a:gd name="T14" fmla="*/ 9 w 57"/>
              <a:gd name="T15" fmla="*/ 72 h 92"/>
              <a:gd name="T16" fmla="*/ 15 w 57"/>
              <a:gd name="T17" fmla="*/ 55 h 92"/>
              <a:gd name="T18" fmla="*/ 26 w 57"/>
              <a:gd name="T19" fmla="*/ 33 h 92"/>
              <a:gd name="T20" fmla="*/ 29 w 57"/>
              <a:gd name="T21" fmla="*/ 30 h 92"/>
              <a:gd name="T22" fmla="*/ 36 w 57"/>
              <a:gd name="T23" fmla="*/ 38 h 92"/>
              <a:gd name="T24" fmla="*/ 32 w 57"/>
              <a:gd name="T25" fmla="*/ 46 h 92"/>
              <a:gd name="T26" fmla="*/ 21 w 57"/>
              <a:gd name="T27" fmla="*/ 66 h 92"/>
              <a:gd name="T28" fmla="*/ 23 w 57"/>
              <a:gd name="T29" fmla="*/ 68 h 92"/>
              <a:gd name="T30" fmla="*/ 35 w 57"/>
              <a:gd name="T31" fmla="*/ 47 h 92"/>
              <a:gd name="T32" fmla="*/ 36 w 57"/>
              <a:gd name="T33" fmla="*/ 29 h 92"/>
              <a:gd name="T34" fmla="*/ 20 w 57"/>
              <a:gd name="T35" fmla="*/ 37 h 92"/>
              <a:gd name="T36" fmla="*/ 8 w 57"/>
              <a:gd name="T37" fmla="*/ 66 h 92"/>
              <a:gd name="T38" fmla="*/ 9 w 57"/>
              <a:gd name="T39" fmla="*/ 88 h 92"/>
              <a:gd name="T40" fmla="*/ 30 w 57"/>
              <a:gd name="T41" fmla="*/ 73 h 92"/>
              <a:gd name="T42" fmla="*/ 48 w 57"/>
              <a:gd name="T43" fmla="*/ 37 h 92"/>
              <a:gd name="T44" fmla="*/ 51 w 57"/>
              <a:gd name="T45" fmla="*/ 8 h 92"/>
              <a:gd name="T46" fmla="*/ 30 w 57"/>
              <a:gd name="T47" fmla="*/ 8 h 92"/>
              <a:gd name="T48" fmla="*/ 19 w 57"/>
              <a:gd name="T49" fmla="*/ 22 h 92"/>
              <a:gd name="T50" fmla="*/ 7 w 57"/>
              <a:gd name="T51" fmla="*/ 43 h 92"/>
              <a:gd name="T52" fmla="*/ 10 w 57"/>
              <a:gd name="T53" fmla="*/ 4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7" h="92">
                <a:moveTo>
                  <a:pt x="10" y="44"/>
                </a:moveTo>
                <a:cubicBezTo>
                  <a:pt x="16" y="33"/>
                  <a:pt x="21" y="19"/>
                  <a:pt x="31" y="11"/>
                </a:cubicBezTo>
                <a:cubicBezTo>
                  <a:pt x="35" y="8"/>
                  <a:pt x="41" y="5"/>
                  <a:pt x="46" y="7"/>
                </a:cubicBezTo>
                <a:cubicBezTo>
                  <a:pt x="52" y="10"/>
                  <a:pt x="51" y="19"/>
                  <a:pt x="50" y="24"/>
                </a:cubicBezTo>
                <a:cubicBezTo>
                  <a:pt x="47" y="35"/>
                  <a:pt x="41" y="46"/>
                  <a:pt x="36" y="56"/>
                </a:cubicBezTo>
                <a:cubicBezTo>
                  <a:pt x="33" y="61"/>
                  <a:pt x="31" y="67"/>
                  <a:pt x="28" y="72"/>
                </a:cubicBezTo>
                <a:cubicBezTo>
                  <a:pt x="24" y="78"/>
                  <a:pt x="21" y="84"/>
                  <a:pt x="14" y="86"/>
                </a:cubicBezTo>
                <a:cubicBezTo>
                  <a:pt x="5" y="87"/>
                  <a:pt x="7" y="76"/>
                  <a:pt x="9" y="72"/>
                </a:cubicBezTo>
                <a:cubicBezTo>
                  <a:pt x="11" y="66"/>
                  <a:pt x="13" y="61"/>
                  <a:pt x="15" y="55"/>
                </a:cubicBezTo>
                <a:cubicBezTo>
                  <a:pt x="18" y="47"/>
                  <a:pt x="21" y="40"/>
                  <a:pt x="26" y="33"/>
                </a:cubicBezTo>
                <a:cubicBezTo>
                  <a:pt x="27" y="32"/>
                  <a:pt x="28" y="31"/>
                  <a:pt x="29" y="30"/>
                </a:cubicBezTo>
                <a:cubicBezTo>
                  <a:pt x="34" y="27"/>
                  <a:pt x="37" y="35"/>
                  <a:pt x="36" y="38"/>
                </a:cubicBezTo>
                <a:cubicBezTo>
                  <a:pt x="35" y="41"/>
                  <a:pt x="34" y="43"/>
                  <a:pt x="32" y="46"/>
                </a:cubicBezTo>
                <a:cubicBezTo>
                  <a:pt x="29" y="53"/>
                  <a:pt x="26" y="60"/>
                  <a:pt x="21" y="66"/>
                </a:cubicBezTo>
                <a:cubicBezTo>
                  <a:pt x="20" y="68"/>
                  <a:pt x="22" y="70"/>
                  <a:pt x="23" y="68"/>
                </a:cubicBezTo>
                <a:cubicBezTo>
                  <a:pt x="28" y="62"/>
                  <a:pt x="32" y="54"/>
                  <a:pt x="35" y="47"/>
                </a:cubicBezTo>
                <a:cubicBezTo>
                  <a:pt x="38" y="42"/>
                  <a:pt x="42" y="34"/>
                  <a:pt x="36" y="29"/>
                </a:cubicBezTo>
                <a:cubicBezTo>
                  <a:pt x="29" y="23"/>
                  <a:pt x="24" y="31"/>
                  <a:pt x="20" y="37"/>
                </a:cubicBezTo>
                <a:cubicBezTo>
                  <a:pt x="15" y="46"/>
                  <a:pt x="11" y="56"/>
                  <a:pt x="8" y="66"/>
                </a:cubicBezTo>
                <a:cubicBezTo>
                  <a:pt x="6" y="72"/>
                  <a:pt x="0" y="84"/>
                  <a:pt x="9" y="88"/>
                </a:cubicBezTo>
                <a:cubicBezTo>
                  <a:pt x="19" y="92"/>
                  <a:pt x="26" y="81"/>
                  <a:pt x="30" y="73"/>
                </a:cubicBezTo>
                <a:cubicBezTo>
                  <a:pt x="37" y="61"/>
                  <a:pt x="43" y="49"/>
                  <a:pt x="48" y="37"/>
                </a:cubicBezTo>
                <a:cubicBezTo>
                  <a:pt x="52" y="28"/>
                  <a:pt x="57" y="17"/>
                  <a:pt x="51" y="8"/>
                </a:cubicBezTo>
                <a:cubicBezTo>
                  <a:pt x="46" y="0"/>
                  <a:pt x="35" y="4"/>
                  <a:pt x="30" y="8"/>
                </a:cubicBezTo>
                <a:cubicBezTo>
                  <a:pt x="25" y="12"/>
                  <a:pt x="22" y="17"/>
                  <a:pt x="19" y="22"/>
                </a:cubicBezTo>
                <a:cubicBezTo>
                  <a:pt x="15" y="29"/>
                  <a:pt x="11" y="36"/>
                  <a:pt x="7" y="43"/>
                </a:cubicBezTo>
                <a:cubicBezTo>
                  <a:pt x="6" y="44"/>
                  <a:pt x="9" y="45"/>
                  <a:pt x="10" y="4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6" name="Freeform 97"/>
          <p:cNvSpPr/>
          <p:nvPr/>
        </p:nvSpPr>
        <p:spPr bwMode="auto">
          <a:xfrm>
            <a:off x="1998663" y="1871663"/>
            <a:ext cx="134937" cy="360363"/>
          </a:xfrm>
          <a:custGeom>
            <a:avLst/>
            <a:gdLst>
              <a:gd name="T0" fmla="*/ 3 w 36"/>
              <a:gd name="T1" fmla="*/ 54 h 96"/>
              <a:gd name="T2" fmla="*/ 9 w 36"/>
              <a:gd name="T3" fmla="*/ 16 h 96"/>
              <a:gd name="T4" fmla="*/ 22 w 36"/>
              <a:gd name="T5" fmla="*/ 7 h 96"/>
              <a:gd name="T6" fmla="*/ 32 w 36"/>
              <a:gd name="T7" fmla="*/ 20 h 96"/>
              <a:gd name="T8" fmla="*/ 32 w 36"/>
              <a:gd name="T9" fmla="*/ 55 h 96"/>
              <a:gd name="T10" fmla="*/ 30 w 36"/>
              <a:gd name="T11" fmla="*/ 73 h 96"/>
              <a:gd name="T12" fmla="*/ 23 w 36"/>
              <a:gd name="T13" fmla="*/ 91 h 96"/>
              <a:gd name="T14" fmla="*/ 13 w 36"/>
              <a:gd name="T15" fmla="*/ 81 h 96"/>
              <a:gd name="T16" fmla="*/ 12 w 36"/>
              <a:gd name="T17" fmla="*/ 63 h 96"/>
              <a:gd name="T18" fmla="*/ 14 w 36"/>
              <a:gd name="T19" fmla="*/ 38 h 96"/>
              <a:gd name="T20" fmla="*/ 15 w 36"/>
              <a:gd name="T21" fmla="*/ 34 h 96"/>
              <a:gd name="T22" fmla="*/ 24 w 36"/>
              <a:gd name="T23" fmla="*/ 39 h 96"/>
              <a:gd name="T24" fmla="*/ 24 w 36"/>
              <a:gd name="T25" fmla="*/ 47 h 96"/>
              <a:gd name="T26" fmla="*/ 22 w 36"/>
              <a:gd name="T27" fmla="*/ 71 h 96"/>
              <a:gd name="T28" fmla="*/ 25 w 36"/>
              <a:gd name="T29" fmla="*/ 72 h 96"/>
              <a:gd name="T30" fmla="*/ 27 w 36"/>
              <a:gd name="T31" fmla="*/ 47 h 96"/>
              <a:gd name="T32" fmla="*/ 21 w 36"/>
              <a:gd name="T33" fmla="*/ 30 h 96"/>
              <a:gd name="T34" fmla="*/ 10 w 36"/>
              <a:gd name="T35" fmla="*/ 44 h 96"/>
              <a:gd name="T36" fmla="*/ 10 w 36"/>
              <a:gd name="T37" fmla="*/ 76 h 96"/>
              <a:gd name="T38" fmla="*/ 19 w 36"/>
              <a:gd name="T39" fmla="*/ 95 h 96"/>
              <a:gd name="T40" fmla="*/ 33 w 36"/>
              <a:gd name="T41" fmla="*/ 73 h 96"/>
              <a:gd name="T42" fmla="*/ 35 w 36"/>
              <a:gd name="T43" fmla="*/ 32 h 96"/>
              <a:gd name="T44" fmla="*/ 26 w 36"/>
              <a:gd name="T45" fmla="*/ 5 h 96"/>
              <a:gd name="T46" fmla="*/ 7 w 36"/>
              <a:gd name="T47" fmla="*/ 14 h 96"/>
              <a:gd name="T48" fmla="*/ 2 w 36"/>
              <a:gd name="T49" fmla="*/ 31 h 96"/>
              <a:gd name="T50" fmla="*/ 0 w 36"/>
              <a:gd name="T51" fmla="*/ 54 h 96"/>
              <a:gd name="T52" fmla="*/ 3 w 36"/>
              <a:gd name="T53" fmla="*/ 5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6" h="96">
                <a:moveTo>
                  <a:pt x="3" y="54"/>
                </a:moveTo>
                <a:cubicBezTo>
                  <a:pt x="4" y="42"/>
                  <a:pt x="3" y="27"/>
                  <a:pt x="9" y="16"/>
                </a:cubicBezTo>
                <a:cubicBezTo>
                  <a:pt x="12" y="11"/>
                  <a:pt x="16" y="7"/>
                  <a:pt x="22" y="7"/>
                </a:cubicBezTo>
                <a:cubicBezTo>
                  <a:pt x="28" y="6"/>
                  <a:pt x="31" y="15"/>
                  <a:pt x="32" y="20"/>
                </a:cubicBezTo>
                <a:cubicBezTo>
                  <a:pt x="34" y="32"/>
                  <a:pt x="33" y="44"/>
                  <a:pt x="32" y="55"/>
                </a:cubicBezTo>
                <a:cubicBezTo>
                  <a:pt x="31" y="61"/>
                  <a:pt x="31" y="67"/>
                  <a:pt x="30" y="73"/>
                </a:cubicBezTo>
                <a:cubicBezTo>
                  <a:pt x="30" y="80"/>
                  <a:pt x="29" y="87"/>
                  <a:pt x="23" y="91"/>
                </a:cubicBezTo>
                <a:cubicBezTo>
                  <a:pt x="16" y="96"/>
                  <a:pt x="14" y="85"/>
                  <a:pt x="13" y="81"/>
                </a:cubicBezTo>
                <a:cubicBezTo>
                  <a:pt x="13" y="75"/>
                  <a:pt x="12" y="69"/>
                  <a:pt x="12" y="63"/>
                </a:cubicBezTo>
                <a:cubicBezTo>
                  <a:pt x="11" y="54"/>
                  <a:pt x="12" y="46"/>
                  <a:pt x="14" y="38"/>
                </a:cubicBezTo>
                <a:cubicBezTo>
                  <a:pt x="14" y="37"/>
                  <a:pt x="14" y="35"/>
                  <a:pt x="15" y="34"/>
                </a:cubicBezTo>
                <a:cubicBezTo>
                  <a:pt x="18" y="29"/>
                  <a:pt x="24" y="36"/>
                  <a:pt x="24" y="39"/>
                </a:cubicBezTo>
                <a:cubicBezTo>
                  <a:pt x="25" y="42"/>
                  <a:pt x="24" y="45"/>
                  <a:pt x="24" y="47"/>
                </a:cubicBezTo>
                <a:cubicBezTo>
                  <a:pt x="24" y="55"/>
                  <a:pt x="24" y="63"/>
                  <a:pt x="22" y="71"/>
                </a:cubicBezTo>
                <a:cubicBezTo>
                  <a:pt x="21" y="73"/>
                  <a:pt x="24" y="73"/>
                  <a:pt x="25" y="72"/>
                </a:cubicBezTo>
                <a:cubicBezTo>
                  <a:pt x="27" y="64"/>
                  <a:pt x="27" y="55"/>
                  <a:pt x="27" y="47"/>
                </a:cubicBezTo>
                <a:cubicBezTo>
                  <a:pt x="27" y="41"/>
                  <a:pt x="28" y="32"/>
                  <a:pt x="21" y="30"/>
                </a:cubicBezTo>
                <a:cubicBezTo>
                  <a:pt x="12" y="28"/>
                  <a:pt x="11" y="38"/>
                  <a:pt x="10" y="44"/>
                </a:cubicBezTo>
                <a:cubicBezTo>
                  <a:pt x="8" y="54"/>
                  <a:pt x="9" y="65"/>
                  <a:pt x="10" y="76"/>
                </a:cubicBezTo>
                <a:cubicBezTo>
                  <a:pt x="11" y="81"/>
                  <a:pt x="10" y="95"/>
                  <a:pt x="19" y="95"/>
                </a:cubicBezTo>
                <a:cubicBezTo>
                  <a:pt x="31" y="95"/>
                  <a:pt x="32" y="82"/>
                  <a:pt x="33" y="73"/>
                </a:cubicBezTo>
                <a:cubicBezTo>
                  <a:pt x="35" y="60"/>
                  <a:pt x="36" y="46"/>
                  <a:pt x="35" y="32"/>
                </a:cubicBezTo>
                <a:cubicBezTo>
                  <a:pt x="35" y="23"/>
                  <a:pt x="35" y="11"/>
                  <a:pt x="26" y="5"/>
                </a:cubicBezTo>
                <a:cubicBezTo>
                  <a:pt x="19" y="0"/>
                  <a:pt x="10" y="8"/>
                  <a:pt x="7" y="14"/>
                </a:cubicBezTo>
                <a:cubicBezTo>
                  <a:pt x="4" y="19"/>
                  <a:pt x="3" y="25"/>
                  <a:pt x="2" y="31"/>
                </a:cubicBezTo>
                <a:cubicBezTo>
                  <a:pt x="1" y="39"/>
                  <a:pt x="1" y="46"/>
                  <a:pt x="0" y="54"/>
                </a:cubicBezTo>
                <a:cubicBezTo>
                  <a:pt x="0" y="56"/>
                  <a:pt x="3" y="56"/>
                  <a:pt x="3" y="5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7" name="Freeform 98"/>
          <p:cNvSpPr/>
          <p:nvPr/>
        </p:nvSpPr>
        <p:spPr bwMode="auto">
          <a:xfrm>
            <a:off x="215900" y="2919413"/>
            <a:ext cx="134937" cy="365125"/>
          </a:xfrm>
          <a:custGeom>
            <a:avLst/>
            <a:gdLst>
              <a:gd name="T0" fmla="*/ 3 w 36"/>
              <a:gd name="T1" fmla="*/ 55 h 97"/>
              <a:gd name="T2" fmla="*/ 10 w 36"/>
              <a:gd name="T3" fmla="*/ 16 h 97"/>
              <a:gd name="T4" fmla="*/ 22 w 36"/>
              <a:gd name="T5" fmla="*/ 7 h 97"/>
              <a:gd name="T6" fmla="*/ 32 w 36"/>
              <a:gd name="T7" fmla="*/ 21 h 97"/>
              <a:gd name="T8" fmla="*/ 32 w 36"/>
              <a:gd name="T9" fmla="*/ 55 h 97"/>
              <a:gd name="T10" fmla="*/ 31 w 36"/>
              <a:gd name="T11" fmla="*/ 74 h 97"/>
              <a:gd name="T12" fmla="*/ 24 w 36"/>
              <a:gd name="T13" fmla="*/ 92 h 97"/>
              <a:gd name="T14" fmla="*/ 14 w 36"/>
              <a:gd name="T15" fmla="*/ 81 h 97"/>
              <a:gd name="T16" fmla="*/ 12 w 36"/>
              <a:gd name="T17" fmla="*/ 63 h 97"/>
              <a:gd name="T18" fmla="*/ 14 w 36"/>
              <a:gd name="T19" fmla="*/ 39 h 97"/>
              <a:gd name="T20" fmla="*/ 16 w 36"/>
              <a:gd name="T21" fmla="*/ 34 h 97"/>
              <a:gd name="T22" fmla="*/ 25 w 36"/>
              <a:gd name="T23" fmla="*/ 40 h 97"/>
              <a:gd name="T24" fmla="*/ 25 w 36"/>
              <a:gd name="T25" fmla="*/ 48 h 97"/>
              <a:gd name="T26" fmla="*/ 22 w 36"/>
              <a:gd name="T27" fmla="*/ 71 h 97"/>
              <a:gd name="T28" fmla="*/ 25 w 36"/>
              <a:gd name="T29" fmla="*/ 72 h 97"/>
              <a:gd name="T30" fmla="*/ 28 w 36"/>
              <a:gd name="T31" fmla="*/ 48 h 97"/>
              <a:gd name="T32" fmla="*/ 21 w 36"/>
              <a:gd name="T33" fmla="*/ 31 h 97"/>
              <a:gd name="T34" fmla="*/ 10 w 36"/>
              <a:gd name="T35" fmla="*/ 44 h 97"/>
              <a:gd name="T36" fmla="*/ 10 w 36"/>
              <a:gd name="T37" fmla="*/ 76 h 97"/>
              <a:gd name="T38" fmla="*/ 20 w 36"/>
              <a:gd name="T39" fmla="*/ 96 h 97"/>
              <a:gd name="T40" fmla="*/ 34 w 36"/>
              <a:gd name="T41" fmla="*/ 74 h 97"/>
              <a:gd name="T42" fmla="*/ 36 w 36"/>
              <a:gd name="T43" fmla="*/ 33 h 97"/>
              <a:gd name="T44" fmla="*/ 27 w 36"/>
              <a:gd name="T45" fmla="*/ 6 h 97"/>
              <a:gd name="T46" fmla="*/ 7 w 36"/>
              <a:gd name="T47" fmla="*/ 15 h 97"/>
              <a:gd name="T48" fmla="*/ 3 w 36"/>
              <a:gd name="T49" fmla="*/ 31 h 97"/>
              <a:gd name="T50" fmla="*/ 1 w 36"/>
              <a:gd name="T51" fmla="*/ 55 h 97"/>
              <a:gd name="T52" fmla="*/ 3 w 36"/>
              <a:gd name="T53" fmla="*/ 55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6" h="97">
                <a:moveTo>
                  <a:pt x="3" y="55"/>
                </a:moveTo>
                <a:cubicBezTo>
                  <a:pt x="5" y="42"/>
                  <a:pt x="4" y="27"/>
                  <a:pt x="10" y="16"/>
                </a:cubicBezTo>
                <a:cubicBezTo>
                  <a:pt x="12" y="12"/>
                  <a:pt x="17" y="7"/>
                  <a:pt x="22" y="7"/>
                </a:cubicBezTo>
                <a:cubicBezTo>
                  <a:pt x="29" y="7"/>
                  <a:pt x="31" y="16"/>
                  <a:pt x="32" y="21"/>
                </a:cubicBezTo>
                <a:cubicBezTo>
                  <a:pt x="34" y="32"/>
                  <a:pt x="33" y="44"/>
                  <a:pt x="32" y="55"/>
                </a:cubicBezTo>
                <a:cubicBezTo>
                  <a:pt x="32" y="62"/>
                  <a:pt x="31" y="68"/>
                  <a:pt x="31" y="74"/>
                </a:cubicBezTo>
                <a:cubicBezTo>
                  <a:pt x="30" y="80"/>
                  <a:pt x="30" y="88"/>
                  <a:pt x="24" y="92"/>
                </a:cubicBezTo>
                <a:cubicBezTo>
                  <a:pt x="16" y="97"/>
                  <a:pt x="14" y="86"/>
                  <a:pt x="14" y="81"/>
                </a:cubicBezTo>
                <a:cubicBezTo>
                  <a:pt x="13" y="75"/>
                  <a:pt x="13" y="69"/>
                  <a:pt x="12" y="63"/>
                </a:cubicBezTo>
                <a:cubicBezTo>
                  <a:pt x="12" y="55"/>
                  <a:pt x="12" y="47"/>
                  <a:pt x="14" y="39"/>
                </a:cubicBezTo>
                <a:cubicBezTo>
                  <a:pt x="14" y="37"/>
                  <a:pt x="15" y="36"/>
                  <a:pt x="16" y="34"/>
                </a:cubicBezTo>
                <a:cubicBezTo>
                  <a:pt x="19" y="29"/>
                  <a:pt x="24" y="36"/>
                  <a:pt x="25" y="40"/>
                </a:cubicBezTo>
                <a:cubicBezTo>
                  <a:pt x="25" y="42"/>
                  <a:pt x="25" y="45"/>
                  <a:pt x="25" y="48"/>
                </a:cubicBezTo>
                <a:cubicBezTo>
                  <a:pt x="24" y="55"/>
                  <a:pt x="24" y="64"/>
                  <a:pt x="22" y="71"/>
                </a:cubicBezTo>
                <a:cubicBezTo>
                  <a:pt x="22" y="73"/>
                  <a:pt x="25" y="74"/>
                  <a:pt x="25" y="72"/>
                </a:cubicBezTo>
                <a:cubicBezTo>
                  <a:pt x="27" y="64"/>
                  <a:pt x="27" y="56"/>
                  <a:pt x="28" y="48"/>
                </a:cubicBezTo>
                <a:cubicBezTo>
                  <a:pt x="28" y="42"/>
                  <a:pt x="29" y="33"/>
                  <a:pt x="21" y="31"/>
                </a:cubicBezTo>
                <a:cubicBezTo>
                  <a:pt x="12" y="28"/>
                  <a:pt x="11" y="38"/>
                  <a:pt x="10" y="44"/>
                </a:cubicBezTo>
                <a:cubicBezTo>
                  <a:pt x="8" y="55"/>
                  <a:pt x="9" y="66"/>
                  <a:pt x="10" y="76"/>
                </a:cubicBezTo>
                <a:cubicBezTo>
                  <a:pt x="11" y="82"/>
                  <a:pt x="11" y="96"/>
                  <a:pt x="20" y="96"/>
                </a:cubicBezTo>
                <a:cubicBezTo>
                  <a:pt x="31" y="96"/>
                  <a:pt x="33" y="82"/>
                  <a:pt x="34" y="74"/>
                </a:cubicBezTo>
                <a:cubicBezTo>
                  <a:pt x="35" y="60"/>
                  <a:pt x="36" y="46"/>
                  <a:pt x="36" y="33"/>
                </a:cubicBezTo>
                <a:cubicBezTo>
                  <a:pt x="35" y="23"/>
                  <a:pt x="36" y="12"/>
                  <a:pt x="27" y="6"/>
                </a:cubicBezTo>
                <a:cubicBezTo>
                  <a:pt x="19" y="0"/>
                  <a:pt x="11" y="9"/>
                  <a:pt x="7" y="15"/>
                </a:cubicBezTo>
                <a:cubicBezTo>
                  <a:pt x="4" y="20"/>
                  <a:pt x="4" y="26"/>
                  <a:pt x="3" y="31"/>
                </a:cubicBezTo>
                <a:cubicBezTo>
                  <a:pt x="2" y="39"/>
                  <a:pt x="1" y="47"/>
                  <a:pt x="1" y="55"/>
                </a:cubicBezTo>
                <a:cubicBezTo>
                  <a:pt x="0" y="57"/>
                  <a:pt x="3" y="57"/>
                  <a:pt x="3" y="5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8" name="Freeform 99"/>
          <p:cNvSpPr/>
          <p:nvPr/>
        </p:nvSpPr>
        <p:spPr bwMode="auto">
          <a:xfrm>
            <a:off x="5724525" y="2228850"/>
            <a:ext cx="131762" cy="360363"/>
          </a:xfrm>
          <a:custGeom>
            <a:avLst/>
            <a:gdLst>
              <a:gd name="T0" fmla="*/ 3 w 35"/>
              <a:gd name="T1" fmla="*/ 54 h 96"/>
              <a:gd name="T2" fmla="*/ 9 w 35"/>
              <a:gd name="T3" fmla="*/ 16 h 96"/>
              <a:gd name="T4" fmla="*/ 21 w 35"/>
              <a:gd name="T5" fmla="*/ 7 h 96"/>
              <a:gd name="T6" fmla="*/ 31 w 35"/>
              <a:gd name="T7" fmla="*/ 20 h 96"/>
              <a:gd name="T8" fmla="*/ 31 w 35"/>
              <a:gd name="T9" fmla="*/ 55 h 96"/>
              <a:gd name="T10" fmla="*/ 30 w 35"/>
              <a:gd name="T11" fmla="*/ 73 h 96"/>
              <a:gd name="T12" fmla="*/ 23 w 35"/>
              <a:gd name="T13" fmla="*/ 91 h 96"/>
              <a:gd name="T14" fmla="*/ 13 w 35"/>
              <a:gd name="T15" fmla="*/ 81 h 96"/>
              <a:gd name="T16" fmla="*/ 11 w 35"/>
              <a:gd name="T17" fmla="*/ 63 h 96"/>
              <a:gd name="T18" fmla="*/ 13 w 35"/>
              <a:gd name="T19" fmla="*/ 38 h 96"/>
              <a:gd name="T20" fmla="*/ 15 w 35"/>
              <a:gd name="T21" fmla="*/ 34 h 96"/>
              <a:gd name="T22" fmla="*/ 24 w 35"/>
              <a:gd name="T23" fmla="*/ 39 h 96"/>
              <a:gd name="T24" fmla="*/ 24 w 35"/>
              <a:gd name="T25" fmla="*/ 47 h 96"/>
              <a:gd name="T26" fmla="*/ 22 w 35"/>
              <a:gd name="T27" fmla="*/ 71 h 96"/>
              <a:gd name="T28" fmla="*/ 24 w 35"/>
              <a:gd name="T29" fmla="*/ 72 h 96"/>
              <a:gd name="T30" fmla="*/ 27 w 35"/>
              <a:gd name="T31" fmla="*/ 47 h 96"/>
              <a:gd name="T32" fmla="*/ 20 w 35"/>
              <a:gd name="T33" fmla="*/ 30 h 96"/>
              <a:gd name="T34" fmla="*/ 9 w 35"/>
              <a:gd name="T35" fmla="*/ 44 h 96"/>
              <a:gd name="T36" fmla="*/ 10 w 35"/>
              <a:gd name="T37" fmla="*/ 76 h 96"/>
              <a:gd name="T38" fmla="*/ 19 w 35"/>
              <a:gd name="T39" fmla="*/ 95 h 96"/>
              <a:gd name="T40" fmla="*/ 33 w 35"/>
              <a:gd name="T41" fmla="*/ 73 h 96"/>
              <a:gd name="T42" fmla="*/ 35 w 35"/>
              <a:gd name="T43" fmla="*/ 32 h 96"/>
              <a:gd name="T44" fmla="*/ 26 w 35"/>
              <a:gd name="T45" fmla="*/ 5 h 96"/>
              <a:gd name="T46" fmla="*/ 7 w 35"/>
              <a:gd name="T47" fmla="*/ 14 h 96"/>
              <a:gd name="T48" fmla="*/ 2 w 35"/>
              <a:gd name="T49" fmla="*/ 31 h 96"/>
              <a:gd name="T50" fmla="*/ 0 w 35"/>
              <a:gd name="T51" fmla="*/ 54 h 96"/>
              <a:gd name="T52" fmla="*/ 3 w 35"/>
              <a:gd name="T53" fmla="*/ 5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5" h="96">
                <a:moveTo>
                  <a:pt x="3" y="54"/>
                </a:moveTo>
                <a:cubicBezTo>
                  <a:pt x="4" y="42"/>
                  <a:pt x="3" y="27"/>
                  <a:pt x="9" y="16"/>
                </a:cubicBezTo>
                <a:cubicBezTo>
                  <a:pt x="11" y="11"/>
                  <a:pt x="16" y="7"/>
                  <a:pt x="21" y="7"/>
                </a:cubicBezTo>
                <a:cubicBezTo>
                  <a:pt x="28" y="6"/>
                  <a:pt x="30" y="15"/>
                  <a:pt x="31" y="20"/>
                </a:cubicBezTo>
                <a:cubicBezTo>
                  <a:pt x="33" y="32"/>
                  <a:pt x="32" y="44"/>
                  <a:pt x="31" y="55"/>
                </a:cubicBezTo>
                <a:cubicBezTo>
                  <a:pt x="31" y="61"/>
                  <a:pt x="31" y="67"/>
                  <a:pt x="30" y="73"/>
                </a:cubicBezTo>
                <a:cubicBezTo>
                  <a:pt x="29" y="80"/>
                  <a:pt x="29" y="87"/>
                  <a:pt x="23" y="91"/>
                </a:cubicBezTo>
                <a:cubicBezTo>
                  <a:pt x="15" y="96"/>
                  <a:pt x="13" y="85"/>
                  <a:pt x="13" y="81"/>
                </a:cubicBezTo>
                <a:cubicBezTo>
                  <a:pt x="13" y="75"/>
                  <a:pt x="12" y="69"/>
                  <a:pt x="11" y="63"/>
                </a:cubicBezTo>
                <a:cubicBezTo>
                  <a:pt x="11" y="54"/>
                  <a:pt x="11" y="46"/>
                  <a:pt x="13" y="38"/>
                </a:cubicBezTo>
                <a:cubicBezTo>
                  <a:pt x="14" y="37"/>
                  <a:pt x="14" y="35"/>
                  <a:pt x="15" y="34"/>
                </a:cubicBezTo>
                <a:cubicBezTo>
                  <a:pt x="18" y="29"/>
                  <a:pt x="24" y="36"/>
                  <a:pt x="24" y="39"/>
                </a:cubicBezTo>
                <a:cubicBezTo>
                  <a:pt x="24" y="42"/>
                  <a:pt x="24" y="45"/>
                  <a:pt x="24" y="47"/>
                </a:cubicBezTo>
                <a:cubicBezTo>
                  <a:pt x="24" y="55"/>
                  <a:pt x="24" y="63"/>
                  <a:pt x="22" y="71"/>
                </a:cubicBezTo>
                <a:cubicBezTo>
                  <a:pt x="21" y="73"/>
                  <a:pt x="24" y="73"/>
                  <a:pt x="24" y="72"/>
                </a:cubicBezTo>
                <a:cubicBezTo>
                  <a:pt x="27" y="64"/>
                  <a:pt x="27" y="55"/>
                  <a:pt x="27" y="47"/>
                </a:cubicBezTo>
                <a:cubicBezTo>
                  <a:pt x="27" y="41"/>
                  <a:pt x="28" y="32"/>
                  <a:pt x="20" y="30"/>
                </a:cubicBezTo>
                <a:cubicBezTo>
                  <a:pt x="12" y="28"/>
                  <a:pt x="10" y="38"/>
                  <a:pt x="9" y="44"/>
                </a:cubicBezTo>
                <a:cubicBezTo>
                  <a:pt x="8" y="54"/>
                  <a:pt x="8" y="65"/>
                  <a:pt x="10" y="76"/>
                </a:cubicBezTo>
                <a:cubicBezTo>
                  <a:pt x="10" y="81"/>
                  <a:pt x="10" y="95"/>
                  <a:pt x="19" y="95"/>
                </a:cubicBezTo>
                <a:cubicBezTo>
                  <a:pt x="30" y="95"/>
                  <a:pt x="32" y="82"/>
                  <a:pt x="33" y="73"/>
                </a:cubicBezTo>
                <a:cubicBezTo>
                  <a:pt x="34" y="60"/>
                  <a:pt x="35" y="46"/>
                  <a:pt x="35" y="32"/>
                </a:cubicBezTo>
                <a:cubicBezTo>
                  <a:pt x="35" y="23"/>
                  <a:pt x="35" y="11"/>
                  <a:pt x="26" y="5"/>
                </a:cubicBezTo>
                <a:cubicBezTo>
                  <a:pt x="19" y="0"/>
                  <a:pt x="10" y="8"/>
                  <a:pt x="7" y="14"/>
                </a:cubicBezTo>
                <a:cubicBezTo>
                  <a:pt x="4" y="19"/>
                  <a:pt x="3" y="25"/>
                  <a:pt x="2" y="31"/>
                </a:cubicBezTo>
                <a:cubicBezTo>
                  <a:pt x="1" y="39"/>
                  <a:pt x="1" y="46"/>
                  <a:pt x="0" y="54"/>
                </a:cubicBezTo>
                <a:cubicBezTo>
                  <a:pt x="0" y="56"/>
                  <a:pt x="2" y="56"/>
                  <a:pt x="3" y="5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9" name="Freeform 100"/>
          <p:cNvSpPr/>
          <p:nvPr/>
        </p:nvSpPr>
        <p:spPr bwMode="auto">
          <a:xfrm>
            <a:off x="4926013" y="4930775"/>
            <a:ext cx="134937" cy="360363"/>
          </a:xfrm>
          <a:custGeom>
            <a:avLst/>
            <a:gdLst>
              <a:gd name="T0" fmla="*/ 3 w 36"/>
              <a:gd name="T1" fmla="*/ 54 h 96"/>
              <a:gd name="T2" fmla="*/ 10 w 36"/>
              <a:gd name="T3" fmla="*/ 15 h 96"/>
              <a:gd name="T4" fmla="*/ 22 w 36"/>
              <a:gd name="T5" fmla="*/ 6 h 96"/>
              <a:gd name="T6" fmla="*/ 32 w 36"/>
              <a:gd name="T7" fmla="*/ 20 h 96"/>
              <a:gd name="T8" fmla="*/ 32 w 36"/>
              <a:gd name="T9" fmla="*/ 55 h 96"/>
              <a:gd name="T10" fmla="*/ 31 w 36"/>
              <a:gd name="T11" fmla="*/ 73 h 96"/>
              <a:gd name="T12" fmla="*/ 24 w 36"/>
              <a:gd name="T13" fmla="*/ 91 h 96"/>
              <a:gd name="T14" fmla="*/ 14 w 36"/>
              <a:gd name="T15" fmla="*/ 80 h 96"/>
              <a:gd name="T16" fmla="*/ 12 w 36"/>
              <a:gd name="T17" fmla="*/ 63 h 96"/>
              <a:gd name="T18" fmla="*/ 14 w 36"/>
              <a:gd name="T19" fmla="*/ 38 h 96"/>
              <a:gd name="T20" fmla="*/ 15 w 36"/>
              <a:gd name="T21" fmla="*/ 34 h 96"/>
              <a:gd name="T22" fmla="*/ 25 w 36"/>
              <a:gd name="T23" fmla="*/ 39 h 96"/>
              <a:gd name="T24" fmla="*/ 25 w 36"/>
              <a:gd name="T25" fmla="*/ 47 h 96"/>
              <a:gd name="T26" fmla="*/ 22 w 36"/>
              <a:gd name="T27" fmla="*/ 71 h 96"/>
              <a:gd name="T28" fmla="*/ 25 w 36"/>
              <a:gd name="T29" fmla="*/ 71 h 96"/>
              <a:gd name="T30" fmla="*/ 28 w 36"/>
              <a:gd name="T31" fmla="*/ 47 h 96"/>
              <a:gd name="T32" fmla="*/ 21 w 36"/>
              <a:gd name="T33" fmla="*/ 30 h 96"/>
              <a:gd name="T34" fmla="*/ 10 w 36"/>
              <a:gd name="T35" fmla="*/ 44 h 96"/>
              <a:gd name="T36" fmla="*/ 10 w 36"/>
              <a:gd name="T37" fmla="*/ 75 h 96"/>
              <a:gd name="T38" fmla="*/ 20 w 36"/>
              <a:gd name="T39" fmla="*/ 95 h 96"/>
              <a:gd name="T40" fmla="*/ 34 w 36"/>
              <a:gd name="T41" fmla="*/ 73 h 96"/>
              <a:gd name="T42" fmla="*/ 36 w 36"/>
              <a:gd name="T43" fmla="*/ 32 h 96"/>
              <a:gd name="T44" fmla="*/ 27 w 36"/>
              <a:gd name="T45" fmla="*/ 5 h 96"/>
              <a:gd name="T46" fmla="*/ 7 w 36"/>
              <a:gd name="T47" fmla="*/ 14 h 96"/>
              <a:gd name="T48" fmla="*/ 3 w 36"/>
              <a:gd name="T49" fmla="*/ 31 h 96"/>
              <a:gd name="T50" fmla="*/ 0 w 36"/>
              <a:gd name="T51" fmla="*/ 54 h 96"/>
              <a:gd name="T52" fmla="*/ 3 w 36"/>
              <a:gd name="T53" fmla="*/ 5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6" h="96">
                <a:moveTo>
                  <a:pt x="3" y="54"/>
                </a:moveTo>
                <a:cubicBezTo>
                  <a:pt x="5" y="42"/>
                  <a:pt x="4" y="27"/>
                  <a:pt x="10" y="15"/>
                </a:cubicBezTo>
                <a:cubicBezTo>
                  <a:pt x="12" y="11"/>
                  <a:pt x="16" y="7"/>
                  <a:pt x="22" y="6"/>
                </a:cubicBezTo>
                <a:cubicBezTo>
                  <a:pt x="29" y="6"/>
                  <a:pt x="31" y="15"/>
                  <a:pt x="32" y="20"/>
                </a:cubicBezTo>
                <a:cubicBezTo>
                  <a:pt x="34" y="31"/>
                  <a:pt x="33" y="44"/>
                  <a:pt x="32" y="55"/>
                </a:cubicBezTo>
                <a:cubicBezTo>
                  <a:pt x="32" y="61"/>
                  <a:pt x="31" y="67"/>
                  <a:pt x="31" y="73"/>
                </a:cubicBezTo>
                <a:cubicBezTo>
                  <a:pt x="30" y="79"/>
                  <a:pt x="30" y="87"/>
                  <a:pt x="24" y="91"/>
                </a:cubicBezTo>
                <a:cubicBezTo>
                  <a:pt x="16" y="96"/>
                  <a:pt x="14" y="85"/>
                  <a:pt x="14" y="80"/>
                </a:cubicBezTo>
                <a:cubicBezTo>
                  <a:pt x="13" y="74"/>
                  <a:pt x="12" y="69"/>
                  <a:pt x="12" y="63"/>
                </a:cubicBezTo>
                <a:cubicBezTo>
                  <a:pt x="12" y="54"/>
                  <a:pt x="12" y="46"/>
                  <a:pt x="14" y="38"/>
                </a:cubicBezTo>
                <a:cubicBezTo>
                  <a:pt x="14" y="37"/>
                  <a:pt x="15" y="35"/>
                  <a:pt x="15" y="34"/>
                </a:cubicBezTo>
                <a:cubicBezTo>
                  <a:pt x="18" y="29"/>
                  <a:pt x="24" y="36"/>
                  <a:pt x="25" y="39"/>
                </a:cubicBezTo>
                <a:cubicBezTo>
                  <a:pt x="25" y="42"/>
                  <a:pt x="25" y="44"/>
                  <a:pt x="25" y="47"/>
                </a:cubicBezTo>
                <a:cubicBezTo>
                  <a:pt x="24" y="55"/>
                  <a:pt x="24" y="63"/>
                  <a:pt x="22" y="71"/>
                </a:cubicBezTo>
                <a:cubicBezTo>
                  <a:pt x="22" y="72"/>
                  <a:pt x="25" y="73"/>
                  <a:pt x="25" y="71"/>
                </a:cubicBezTo>
                <a:cubicBezTo>
                  <a:pt x="27" y="64"/>
                  <a:pt x="27" y="55"/>
                  <a:pt x="28" y="47"/>
                </a:cubicBezTo>
                <a:cubicBezTo>
                  <a:pt x="28" y="41"/>
                  <a:pt x="28" y="32"/>
                  <a:pt x="21" y="30"/>
                </a:cubicBezTo>
                <a:cubicBezTo>
                  <a:pt x="12" y="27"/>
                  <a:pt x="11" y="37"/>
                  <a:pt x="10" y="44"/>
                </a:cubicBezTo>
                <a:cubicBezTo>
                  <a:pt x="8" y="54"/>
                  <a:pt x="9" y="65"/>
                  <a:pt x="10" y="75"/>
                </a:cubicBezTo>
                <a:cubicBezTo>
                  <a:pt x="11" y="81"/>
                  <a:pt x="11" y="95"/>
                  <a:pt x="20" y="95"/>
                </a:cubicBezTo>
                <a:cubicBezTo>
                  <a:pt x="31" y="95"/>
                  <a:pt x="33" y="82"/>
                  <a:pt x="34" y="73"/>
                </a:cubicBezTo>
                <a:cubicBezTo>
                  <a:pt x="35" y="60"/>
                  <a:pt x="36" y="46"/>
                  <a:pt x="36" y="32"/>
                </a:cubicBezTo>
                <a:cubicBezTo>
                  <a:pt x="35" y="23"/>
                  <a:pt x="36" y="11"/>
                  <a:pt x="27" y="5"/>
                </a:cubicBezTo>
                <a:cubicBezTo>
                  <a:pt x="19" y="0"/>
                  <a:pt x="11" y="8"/>
                  <a:pt x="7" y="14"/>
                </a:cubicBezTo>
                <a:cubicBezTo>
                  <a:pt x="4" y="19"/>
                  <a:pt x="3" y="25"/>
                  <a:pt x="3" y="31"/>
                </a:cubicBezTo>
                <a:cubicBezTo>
                  <a:pt x="2" y="38"/>
                  <a:pt x="1" y="46"/>
                  <a:pt x="0" y="54"/>
                </a:cubicBezTo>
                <a:cubicBezTo>
                  <a:pt x="0" y="56"/>
                  <a:pt x="3" y="56"/>
                  <a:pt x="3" y="5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0" name="Freeform 101"/>
          <p:cNvSpPr/>
          <p:nvPr/>
        </p:nvSpPr>
        <p:spPr bwMode="auto">
          <a:xfrm>
            <a:off x="2125663" y="3378200"/>
            <a:ext cx="134937" cy="360363"/>
          </a:xfrm>
          <a:custGeom>
            <a:avLst/>
            <a:gdLst>
              <a:gd name="T0" fmla="*/ 3 w 36"/>
              <a:gd name="T1" fmla="*/ 54 h 96"/>
              <a:gd name="T2" fmla="*/ 10 w 36"/>
              <a:gd name="T3" fmla="*/ 15 h 96"/>
              <a:gd name="T4" fmla="*/ 22 w 36"/>
              <a:gd name="T5" fmla="*/ 6 h 96"/>
              <a:gd name="T6" fmla="*/ 32 w 36"/>
              <a:gd name="T7" fmla="*/ 20 h 96"/>
              <a:gd name="T8" fmla="*/ 32 w 36"/>
              <a:gd name="T9" fmla="*/ 55 h 96"/>
              <a:gd name="T10" fmla="*/ 31 w 36"/>
              <a:gd name="T11" fmla="*/ 73 h 96"/>
              <a:gd name="T12" fmla="*/ 24 w 36"/>
              <a:gd name="T13" fmla="*/ 91 h 96"/>
              <a:gd name="T14" fmla="*/ 14 w 36"/>
              <a:gd name="T15" fmla="*/ 80 h 96"/>
              <a:gd name="T16" fmla="*/ 12 w 36"/>
              <a:gd name="T17" fmla="*/ 62 h 96"/>
              <a:gd name="T18" fmla="*/ 14 w 36"/>
              <a:gd name="T19" fmla="*/ 38 h 96"/>
              <a:gd name="T20" fmla="*/ 16 w 36"/>
              <a:gd name="T21" fmla="*/ 34 h 96"/>
              <a:gd name="T22" fmla="*/ 25 w 36"/>
              <a:gd name="T23" fmla="*/ 39 h 96"/>
              <a:gd name="T24" fmla="*/ 25 w 36"/>
              <a:gd name="T25" fmla="*/ 47 h 96"/>
              <a:gd name="T26" fmla="*/ 22 w 36"/>
              <a:gd name="T27" fmla="*/ 70 h 96"/>
              <a:gd name="T28" fmla="*/ 25 w 36"/>
              <a:gd name="T29" fmla="*/ 71 h 96"/>
              <a:gd name="T30" fmla="*/ 28 w 36"/>
              <a:gd name="T31" fmla="*/ 47 h 96"/>
              <a:gd name="T32" fmla="*/ 21 w 36"/>
              <a:gd name="T33" fmla="*/ 30 h 96"/>
              <a:gd name="T34" fmla="*/ 10 w 36"/>
              <a:gd name="T35" fmla="*/ 43 h 96"/>
              <a:gd name="T36" fmla="*/ 10 w 36"/>
              <a:gd name="T37" fmla="*/ 75 h 96"/>
              <a:gd name="T38" fmla="*/ 20 w 36"/>
              <a:gd name="T39" fmla="*/ 95 h 96"/>
              <a:gd name="T40" fmla="*/ 34 w 36"/>
              <a:gd name="T41" fmla="*/ 73 h 96"/>
              <a:gd name="T42" fmla="*/ 36 w 36"/>
              <a:gd name="T43" fmla="*/ 32 h 96"/>
              <a:gd name="T44" fmla="*/ 27 w 36"/>
              <a:gd name="T45" fmla="*/ 5 h 96"/>
              <a:gd name="T46" fmla="*/ 7 w 36"/>
              <a:gd name="T47" fmla="*/ 14 h 96"/>
              <a:gd name="T48" fmla="*/ 3 w 36"/>
              <a:gd name="T49" fmla="*/ 30 h 96"/>
              <a:gd name="T50" fmla="*/ 0 w 36"/>
              <a:gd name="T51" fmla="*/ 54 h 96"/>
              <a:gd name="T52" fmla="*/ 3 w 36"/>
              <a:gd name="T53" fmla="*/ 5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6" h="96">
                <a:moveTo>
                  <a:pt x="3" y="54"/>
                </a:moveTo>
                <a:cubicBezTo>
                  <a:pt x="5" y="41"/>
                  <a:pt x="4" y="26"/>
                  <a:pt x="10" y="15"/>
                </a:cubicBezTo>
                <a:cubicBezTo>
                  <a:pt x="12" y="11"/>
                  <a:pt x="17" y="6"/>
                  <a:pt x="22" y="6"/>
                </a:cubicBezTo>
                <a:cubicBezTo>
                  <a:pt x="29" y="6"/>
                  <a:pt x="31" y="15"/>
                  <a:pt x="32" y="20"/>
                </a:cubicBezTo>
                <a:cubicBezTo>
                  <a:pt x="34" y="31"/>
                  <a:pt x="33" y="43"/>
                  <a:pt x="32" y="55"/>
                </a:cubicBezTo>
                <a:cubicBezTo>
                  <a:pt x="32" y="61"/>
                  <a:pt x="31" y="67"/>
                  <a:pt x="31" y="73"/>
                </a:cubicBezTo>
                <a:cubicBezTo>
                  <a:pt x="30" y="79"/>
                  <a:pt x="30" y="87"/>
                  <a:pt x="24" y="91"/>
                </a:cubicBezTo>
                <a:cubicBezTo>
                  <a:pt x="16" y="96"/>
                  <a:pt x="14" y="85"/>
                  <a:pt x="14" y="80"/>
                </a:cubicBezTo>
                <a:cubicBezTo>
                  <a:pt x="13" y="74"/>
                  <a:pt x="12" y="68"/>
                  <a:pt x="12" y="62"/>
                </a:cubicBezTo>
                <a:cubicBezTo>
                  <a:pt x="12" y="54"/>
                  <a:pt x="12" y="46"/>
                  <a:pt x="14" y="38"/>
                </a:cubicBezTo>
                <a:cubicBezTo>
                  <a:pt x="14" y="36"/>
                  <a:pt x="15" y="35"/>
                  <a:pt x="16" y="34"/>
                </a:cubicBezTo>
                <a:cubicBezTo>
                  <a:pt x="18" y="29"/>
                  <a:pt x="24" y="35"/>
                  <a:pt x="25" y="39"/>
                </a:cubicBezTo>
                <a:cubicBezTo>
                  <a:pt x="25" y="41"/>
                  <a:pt x="25" y="44"/>
                  <a:pt x="25" y="47"/>
                </a:cubicBezTo>
                <a:cubicBezTo>
                  <a:pt x="24" y="55"/>
                  <a:pt x="24" y="63"/>
                  <a:pt x="22" y="70"/>
                </a:cubicBezTo>
                <a:cubicBezTo>
                  <a:pt x="22" y="72"/>
                  <a:pt x="25" y="73"/>
                  <a:pt x="25" y="71"/>
                </a:cubicBezTo>
                <a:cubicBezTo>
                  <a:pt x="27" y="63"/>
                  <a:pt x="27" y="55"/>
                  <a:pt x="28" y="47"/>
                </a:cubicBezTo>
                <a:cubicBezTo>
                  <a:pt x="28" y="41"/>
                  <a:pt x="28" y="32"/>
                  <a:pt x="21" y="30"/>
                </a:cubicBezTo>
                <a:cubicBezTo>
                  <a:pt x="12" y="27"/>
                  <a:pt x="11" y="37"/>
                  <a:pt x="10" y="43"/>
                </a:cubicBezTo>
                <a:cubicBezTo>
                  <a:pt x="8" y="54"/>
                  <a:pt x="9" y="65"/>
                  <a:pt x="10" y="75"/>
                </a:cubicBezTo>
                <a:cubicBezTo>
                  <a:pt x="11" y="81"/>
                  <a:pt x="11" y="95"/>
                  <a:pt x="20" y="95"/>
                </a:cubicBezTo>
                <a:cubicBezTo>
                  <a:pt x="31" y="95"/>
                  <a:pt x="33" y="81"/>
                  <a:pt x="34" y="73"/>
                </a:cubicBezTo>
                <a:cubicBezTo>
                  <a:pt x="35" y="59"/>
                  <a:pt x="36" y="46"/>
                  <a:pt x="36" y="32"/>
                </a:cubicBezTo>
                <a:cubicBezTo>
                  <a:pt x="35" y="22"/>
                  <a:pt x="36" y="11"/>
                  <a:pt x="27" y="5"/>
                </a:cubicBezTo>
                <a:cubicBezTo>
                  <a:pt x="19" y="0"/>
                  <a:pt x="11" y="8"/>
                  <a:pt x="7" y="14"/>
                </a:cubicBezTo>
                <a:cubicBezTo>
                  <a:pt x="4" y="19"/>
                  <a:pt x="4" y="25"/>
                  <a:pt x="3" y="30"/>
                </a:cubicBezTo>
                <a:cubicBezTo>
                  <a:pt x="2" y="38"/>
                  <a:pt x="1" y="46"/>
                  <a:pt x="0" y="54"/>
                </a:cubicBezTo>
                <a:cubicBezTo>
                  <a:pt x="0" y="56"/>
                  <a:pt x="3" y="56"/>
                  <a:pt x="3" y="5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1" name="Freeform 102"/>
          <p:cNvSpPr/>
          <p:nvPr/>
        </p:nvSpPr>
        <p:spPr bwMode="auto">
          <a:xfrm>
            <a:off x="4532313" y="1341438"/>
            <a:ext cx="341312" cy="220663"/>
          </a:xfrm>
          <a:custGeom>
            <a:avLst/>
            <a:gdLst>
              <a:gd name="T0" fmla="*/ 42 w 91"/>
              <a:gd name="T1" fmla="*/ 48 h 59"/>
              <a:gd name="T2" fmla="*/ 10 w 91"/>
              <a:gd name="T3" fmla="*/ 25 h 59"/>
              <a:gd name="T4" fmla="*/ 7 w 91"/>
              <a:gd name="T5" fmla="*/ 10 h 59"/>
              <a:gd name="T6" fmla="*/ 24 w 91"/>
              <a:gd name="T7" fmla="*/ 7 h 59"/>
              <a:gd name="T8" fmla="*/ 55 w 91"/>
              <a:gd name="T9" fmla="*/ 22 h 59"/>
              <a:gd name="T10" fmla="*/ 71 w 91"/>
              <a:gd name="T11" fmla="*/ 31 h 59"/>
              <a:gd name="T12" fmla="*/ 84 w 91"/>
              <a:gd name="T13" fmla="*/ 45 h 59"/>
              <a:gd name="T14" fmla="*/ 70 w 91"/>
              <a:gd name="T15" fmla="*/ 50 h 59"/>
              <a:gd name="T16" fmla="*/ 54 w 91"/>
              <a:gd name="T17" fmla="*/ 43 h 59"/>
              <a:gd name="T18" fmla="*/ 32 w 91"/>
              <a:gd name="T19" fmla="*/ 31 h 59"/>
              <a:gd name="T20" fmla="*/ 29 w 91"/>
              <a:gd name="T21" fmla="*/ 28 h 59"/>
              <a:gd name="T22" fmla="*/ 38 w 91"/>
              <a:gd name="T23" fmla="*/ 22 h 59"/>
              <a:gd name="T24" fmla="*/ 45 w 91"/>
              <a:gd name="T25" fmla="*/ 25 h 59"/>
              <a:gd name="T26" fmla="*/ 65 w 91"/>
              <a:gd name="T27" fmla="*/ 38 h 59"/>
              <a:gd name="T28" fmla="*/ 67 w 91"/>
              <a:gd name="T29" fmla="*/ 36 h 59"/>
              <a:gd name="T30" fmla="*/ 46 w 91"/>
              <a:gd name="T31" fmla="*/ 23 h 59"/>
              <a:gd name="T32" fmla="*/ 28 w 91"/>
              <a:gd name="T33" fmla="*/ 21 h 59"/>
              <a:gd name="T34" fmla="*/ 36 w 91"/>
              <a:gd name="T35" fmla="*/ 37 h 59"/>
              <a:gd name="T36" fmla="*/ 64 w 91"/>
              <a:gd name="T37" fmla="*/ 51 h 59"/>
              <a:gd name="T38" fmla="*/ 86 w 91"/>
              <a:gd name="T39" fmla="*/ 51 h 59"/>
              <a:gd name="T40" fmla="*/ 72 w 91"/>
              <a:gd name="T41" fmla="*/ 29 h 59"/>
              <a:gd name="T42" fmla="*/ 37 w 91"/>
              <a:gd name="T43" fmla="*/ 9 h 59"/>
              <a:gd name="T44" fmla="*/ 8 w 91"/>
              <a:gd name="T45" fmla="*/ 5 h 59"/>
              <a:gd name="T46" fmla="*/ 8 w 91"/>
              <a:gd name="T47" fmla="*/ 27 h 59"/>
              <a:gd name="T48" fmla="*/ 21 w 91"/>
              <a:gd name="T49" fmla="*/ 38 h 59"/>
              <a:gd name="T50" fmla="*/ 41 w 91"/>
              <a:gd name="T51" fmla="*/ 50 h 59"/>
              <a:gd name="T52" fmla="*/ 42 w 91"/>
              <a:gd name="T53" fmla="*/ 48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1" h="59">
                <a:moveTo>
                  <a:pt x="42" y="48"/>
                </a:moveTo>
                <a:cubicBezTo>
                  <a:pt x="32" y="41"/>
                  <a:pt x="18" y="35"/>
                  <a:pt x="10" y="25"/>
                </a:cubicBezTo>
                <a:cubicBezTo>
                  <a:pt x="7" y="21"/>
                  <a:pt x="5" y="15"/>
                  <a:pt x="7" y="10"/>
                </a:cubicBezTo>
                <a:cubicBezTo>
                  <a:pt x="10" y="4"/>
                  <a:pt x="19" y="6"/>
                  <a:pt x="24" y="7"/>
                </a:cubicBezTo>
                <a:cubicBezTo>
                  <a:pt x="35" y="10"/>
                  <a:pt x="46" y="16"/>
                  <a:pt x="55" y="22"/>
                </a:cubicBezTo>
                <a:cubicBezTo>
                  <a:pt x="61" y="25"/>
                  <a:pt x="66" y="28"/>
                  <a:pt x="71" y="31"/>
                </a:cubicBezTo>
                <a:cubicBezTo>
                  <a:pt x="77" y="34"/>
                  <a:pt x="83" y="38"/>
                  <a:pt x="84" y="45"/>
                </a:cubicBezTo>
                <a:cubicBezTo>
                  <a:pt x="86" y="54"/>
                  <a:pt x="75" y="51"/>
                  <a:pt x="70" y="50"/>
                </a:cubicBezTo>
                <a:cubicBezTo>
                  <a:pt x="65" y="48"/>
                  <a:pt x="59" y="46"/>
                  <a:pt x="54" y="43"/>
                </a:cubicBezTo>
                <a:cubicBezTo>
                  <a:pt x="46" y="40"/>
                  <a:pt x="39" y="36"/>
                  <a:pt x="32" y="31"/>
                </a:cubicBezTo>
                <a:cubicBezTo>
                  <a:pt x="31" y="30"/>
                  <a:pt x="30" y="29"/>
                  <a:pt x="29" y="28"/>
                </a:cubicBezTo>
                <a:cubicBezTo>
                  <a:pt x="26" y="23"/>
                  <a:pt x="35" y="21"/>
                  <a:pt x="38" y="22"/>
                </a:cubicBezTo>
                <a:cubicBezTo>
                  <a:pt x="40" y="23"/>
                  <a:pt x="43" y="24"/>
                  <a:pt x="45" y="25"/>
                </a:cubicBezTo>
                <a:cubicBezTo>
                  <a:pt x="52" y="29"/>
                  <a:pt x="60" y="33"/>
                  <a:pt x="65" y="38"/>
                </a:cubicBezTo>
                <a:cubicBezTo>
                  <a:pt x="67" y="39"/>
                  <a:pt x="69" y="37"/>
                  <a:pt x="67" y="36"/>
                </a:cubicBezTo>
                <a:cubicBezTo>
                  <a:pt x="61" y="30"/>
                  <a:pt x="53" y="26"/>
                  <a:pt x="46" y="23"/>
                </a:cubicBezTo>
                <a:cubicBezTo>
                  <a:pt x="41" y="20"/>
                  <a:pt x="33" y="15"/>
                  <a:pt x="28" y="21"/>
                </a:cubicBezTo>
                <a:cubicBezTo>
                  <a:pt x="22" y="28"/>
                  <a:pt x="30" y="34"/>
                  <a:pt x="36" y="37"/>
                </a:cubicBezTo>
                <a:cubicBezTo>
                  <a:pt x="44" y="43"/>
                  <a:pt x="54" y="47"/>
                  <a:pt x="64" y="51"/>
                </a:cubicBezTo>
                <a:cubicBezTo>
                  <a:pt x="70" y="53"/>
                  <a:pt x="82" y="59"/>
                  <a:pt x="86" y="51"/>
                </a:cubicBezTo>
                <a:cubicBezTo>
                  <a:pt x="91" y="40"/>
                  <a:pt x="80" y="33"/>
                  <a:pt x="72" y="29"/>
                </a:cubicBezTo>
                <a:cubicBezTo>
                  <a:pt x="61" y="21"/>
                  <a:pt x="49" y="15"/>
                  <a:pt x="37" y="9"/>
                </a:cubicBezTo>
                <a:cubicBezTo>
                  <a:pt x="28" y="5"/>
                  <a:pt x="17" y="0"/>
                  <a:pt x="8" y="5"/>
                </a:cubicBezTo>
                <a:cubicBezTo>
                  <a:pt x="0" y="10"/>
                  <a:pt x="4" y="21"/>
                  <a:pt x="8" y="27"/>
                </a:cubicBezTo>
                <a:cubicBezTo>
                  <a:pt x="11" y="31"/>
                  <a:pt x="16" y="35"/>
                  <a:pt x="21" y="38"/>
                </a:cubicBezTo>
                <a:cubicBezTo>
                  <a:pt x="27" y="42"/>
                  <a:pt x="34" y="46"/>
                  <a:pt x="41" y="50"/>
                </a:cubicBezTo>
                <a:cubicBezTo>
                  <a:pt x="42" y="51"/>
                  <a:pt x="44" y="49"/>
                  <a:pt x="42" y="4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2" name="Freeform 103"/>
          <p:cNvSpPr/>
          <p:nvPr/>
        </p:nvSpPr>
        <p:spPr bwMode="auto">
          <a:xfrm>
            <a:off x="7542212" y="1408113"/>
            <a:ext cx="292100" cy="282575"/>
          </a:xfrm>
          <a:custGeom>
            <a:avLst/>
            <a:gdLst>
              <a:gd name="T0" fmla="*/ 25 w 78"/>
              <a:gd name="T1" fmla="*/ 26 h 75"/>
              <a:gd name="T2" fmla="*/ 57 w 78"/>
              <a:gd name="T3" fmla="*/ 4 h 75"/>
              <a:gd name="T4" fmla="*/ 72 w 78"/>
              <a:gd name="T5" fmla="*/ 6 h 75"/>
              <a:gd name="T6" fmla="*/ 69 w 78"/>
              <a:gd name="T7" fmla="*/ 23 h 75"/>
              <a:gd name="T8" fmla="*/ 44 w 78"/>
              <a:gd name="T9" fmla="*/ 47 h 75"/>
              <a:gd name="T10" fmla="*/ 30 w 78"/>
              <a:gd name="T11" fmla="*/ 59 h 75"/>
              <a:gd name="T12" fmla="*/ 12 w 78"/>
              <a:gd name="T13" fmla="*/ 67 h 75"/>
              <a:gd name="T14" fmla="*/ 13 w 78"/>
              <a:gd name="T15" fmla="*/ 52 h 75"/>
              <a:gd name="T16" fmla="*/ 25 w 78"/>
              <a:gd name="T17" fmla="*/ 38 h 75"/>
              <a:gd name="T18" fmla="*/ 44 w 78"/>
              <a:gd name="T19" fmla="*/ 23 h 75"/>
              <a:gd name="T20" fmla="*/ 48 w 78"/>
              <a:gd name="T21" fmla="*/ 21 h 75"/>
              <a:gd name="T22" fmla="*/ 51 w 78"/>
              <a:gd name="T23" fmla="*/ 31 h 75"/>
              <a:gd name="T24" fmla="*/ 45 w 78"/>
              <a:gd name="T25" fmla="*/ 37 h 75"/>
              <a:gd name="T26" fmla="*/ 26 w 78"/>
              <a:gd name="T27" fmla="*/ 51 h 75"/>
              <a:gd name="T28" fmla="*/ 27 w 78"/>
              <a:gd name="T29" fmla="*/ 54 h 75"/>
              <a:gd name="T30" fmla="*/ 47 w 78"/>
              <a:gd name="T31" fmla="*/ 39 h 75"/>
              <a:gd name="T32" fmla="*/ 54 w 78"/>
              <a:gd name="T33" fmla="*/ 22 h 75"/>
              <a:gd name="T34" fmla="*/ 37 w 78"/>
              <a:gd name="T35" fmla="*/ 24 h 75"/>
              <a:gd name="T36" fmla="*/ 14 w 78"/>
              <a:gd name="T37" fmla="*/ 46 h 75"/>
              <a:gd name="T38" fmla="*/ 7 w 78"/>
              <a:gd name="T39" fmla="*/ 66 h 75"/>
              <a:gd name="T40" fmla="*/ 32 w 78"/>
              <a:gd name="T41" fmla="*/ 61 h 75"/>
              <a:gd name="T42" fmla="*/ 63 w 78"/>
              <a:gd name="T43" fmla="*/ 34 h 75"/>
              <a:gd name="T44" fmla="*/ 76 w 78"/>
              <a:gd name="T45" fmla="*/ 9 h 75"/>
              <a:gd name="T46" fmla="*/ 56 w 78"/>
              <a:gd name="T47" fmla="*/ 1 h 75"/>
              <a:gd name="T48" fmla="*/ 41 w 78"/>
              <a:gd name="T49" fmla="*/ 10 h 75"/>
              <a:gd name="T50" fmla="*/ 23 w 78"/>
              <a:gd name="T51" fmla="*/ 24 h 75"/>
              <a:gd name="T52" fmla="*/ 25 w 78"/>
              <a:gd name="T53" fmla="*/ 26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8" h="75">
                <a:moveTo>
                  <a:pt x="25" y="26"/>
                </a:moveTo>
                <a:cubicBezTo>
                  <a:pt x="35" y="19"/>
                  <a:pt x="45" y="8"/>
                  <a:pt x="57" y="4"/>
                </a:cubicBezTo>
                <a:cubicBezTo>
                  <a:pt x="62" y="3"/>
                  <a:pt x="68" y="3"/>
                  <a:pt x="72" y="6"/>
                </a:cubicBezTo>
                <a:cubicBezTo>
                  <a:pt x="77" y="11"/>
                  <a:pt x="72" y="19"/>
                  <a:pt x="69" y="23"/>
                </a:cubicBezTo>
                <a:cubicBezTo>
                  <a:pt x="62" y="33"/>
                  <a:pt x="53" y="40"/>
                  <a:pt x="44" y="47"/>
                </a:cubicBezTo>
                <a:cubicBezTo>
                  <a:pt x="40" y="51"/>
                  <a:pt x="35" y="55"/>
                  <a:pt x="30" y="59"/>
                </a:cubicBezTo>
                <a:cubicBezTo>
                  <a:pt x="25" y="63"/>
                  <a:pt x="19" y="68"/>
                  <a:pt x="12" y="67"/>
                </a:cubicBezTo>
                <a:cubicBezTo>
                  <a:pt x="3" y="65"/>
                  <a:pt x="10" y="56"/>
                  <a:pt x="13" y="52"/>
                </a:cubicBezTo>
                <a:cubicBezTo>
                  <a:pt x="17" y="47"/>
                  <a:pt x="21" y="43"/>
                  <a:pt x="25" y="38"/>
                </a:cubicBezTo>
                <a:cubicBezTo>
                  <a:pt x="31" y="32"/>
                  <a:pt x="37" y="27"/>
                  <a:pt x="44" y="23"/>
                </a:cubicBezTo>
                <a:cubicBezTo>
                  <a:pt x="45" y="22"/>
                  <a:pt x="46" y="21"/>
                  <a:pt x="48" y="21"/>
                </a:cubicBezTo>
                <a:cubicBezTo>
                  <a:pt x="54" y="20"/>
                  <a:pt x="53" y="29"/>
                  <a:pt x="51" y="31"/>
                </a:cubicBezTo>
                <a:cubicBezTo>
                  <a:pt x="49" y="33"/>
                  <a:pt x="47" y="35"/>
                  <a:pt x="45" y="37"/>
                </a:cubicBezTo>
                <a:cubicBezTo>
                  <a:pt x="39" y="42"/>
                  <a:pt x="33" y="48"/>
                  <a:pt x="26" y="51"/>
                </a:cubicBezTo>
                <a:cubicBezTo>
                  <a:pt x="24" y="52"/>
                  <a:pt x="26" y="55"/>
                  <a:pt x="27" y="54"/>
                </a:cubicBezTo>
                <a:cubicBezTo>
                  <a:pt x="34" y="50"/>
                  <a:pt x="41" y="44"/>
                  <a:pt x="47" y="39"/>
                </a:cubicBezTo>
                <a:cubicBezTo>
                  <a:pt x="51" y="35"/>
                  <a:pt x="58" y="29"/>
                  <a:pt x="54" y="22"/>
                </a:cubicBezTo>
                <a:cubicBezTo>
                  <a:pt x="50" y="14"/>
                  <a:pt x="42" y="20"/>
                  <a:pt x="37" y="24"/>
                </a:cubicBezTo>
                <a:cubicBezTo>
                  <a:pt x="28" y="30"/>
                  <a:pt x="21" y="38"/>
                  <a:pt x="14" y="46"/>
                </a:cubicBezTo>
                <a:cubicBezTo>
                  <a:pt x="11" y="51"/>
                  <a:pt x="0" y="60"/>
                  <a:pt x="7" y="66"/>
                </a:cubicBezTo>
                <a:cubicBezTo>
                  <a:pt x="15" y="75"/>
                  <a:pt x="25" y="67"/>
                  <a:pt x="32" y="61"/>
                </a:cubicBezTo>
                <a:cubicBezTo>
                  <a:pt x="43" y="53"/>
                  <a:pt x="53" y="44"/>
                  <a:pt x="63" y="34"/>
                </a:cubicBezTo>
                <a:cubicBezTo>
                  <a:pt x="70" y="28"/>
                  <a:pt x="78" y="19"/>
                  <a:pt x="76" y="9"/>
                </a:cubicBezTo>
                <a:cubicBezTo>
                  <a:pt x="75" y="0"/>
                  <a:pt x="63" y="0"/>
                  <a:pt x="56" y="1"/>
                </a:cubicBezTo>
                <a:cubicBezTo>
                  <a:pt x="51" y="2"/>
                  <a:pt x="46" y="6"/>
                  <a:pt x="41" y="10"/>
                </a:cubicBezTo>
                <a:cubicBezTo>
                  <a:pt x="35" y="14"/>
                  <a:pt x="29" y="19"/>
                  <a:pt x="23" y="24"/>
                </a:cubicBezTo>
                <a:cubicBezTo>
                  <a:pt x="21" y="25"/>
                  <a:pt x="23" y="27"/>
                  <a:pt x="25" y="2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3" name="Freeform 104"/>
          <p:cNvSpPr/>
          <p:nvPr/>
        </p:nvSpPr>
        <p:spPr bwMode="auto">
          <a:xfrm>
            <a:off x="3927475" y="3062288"/>
            <a:ext cx="292100" cy="282575"/>
          </a:xfrm>
          <a:custGeom>
            <a:avLst/>
            <a:gdLst>
              <a:gd name="T0" fmla="*/ 25 w 78"/>
              <a:gd name="T1" fmla="*/ 27 h 75"/>
              <a:gd name="T2" fmla="*/ 57 w 78"/>
              <a:gd name="T3" fmla="*/ 5 h 75"/>
              <a:gd name="T4" fmla="*/ 72 w 78"/>
              <a:gd name="T5" fmla="*/ 7 h 75"/>
              <a:gd name="T6" fmla="*/ 69 w 78"/>
              <a:gd name="T7" fmla="*/ 24 h 75"/>
              <a:gd name="T8" fmla="*/ 44 w 78"/>
              <a:gd name="T9" fmla="*/ 48 h 75"/>
              <a:gd name="T10" fmla="*/ 30 w 78"/>
              <a:gd name="T11" fmla="*/ 60 h 75"/>
              <a:gd name="T12" fmla="*/ 12 w 78"/>
              <a:gd name="T13" fmla="*/ 67 h 75"/>
              <a:gd name="T14" fmla="*/ 13 w 78"/>
              <a:gd name="T15" fmla="*/ 53 h 75"/>
              <a:gd name="T16" fmla="*/ 25 w 78"/>
              <a:gd name="T17" fmla="*/ 39 h 75"/>
              <a:gd name="T18" fmla="*/ 44 w 78"/>
              <a:gd name="T19" fmla="*/ 24 h 75"/>
              <a:gd name="T20" fmla="*/ 48 w 78"/>
              <a:gd name="T21" fmla="*/ 22 h 75"/>
              <a:gd name="T22" fmla="*/ 51 w 78"/>
              <a:gd name="T23" fmla="*/ 32 h 75"/>
              <a:gd name="T24" fmla="*/ 45 w 78"/>
              <a:gd name="T25" fmla="*/ 38 h 75"/>
              <a:gd name="T26" fmla="*/ 26 w 78"/>
              <a:gd name="T27" fmla="*/ 52 h 75"/>
              <a:gd name="T28" fmla="*/ 27 w 78"/>
              <a:gd name="T29" fmla="*/ 55 h 75"/>
              <a:gd name="T30" fmla="*/ 47 w 78"/>
              <a:gd name="T31" fmla="*/ 40 h 75"/>
              <a:gd name="T32" fmla="*/ 54 w 78"/>
              <a:gd name="T33" fmla="*/ 23 h 75"/>
              <a:gd name="T34" fmla="*/ 37 w 78"/>
              <a:gd name="T35" fmla="*/ 25 h 75"/>
              <a:gd name="T36" fmla="*/ 14 w 78"/>
              <a:gd name="T37" fmla="*/ 47 h 75"/>
              <a:gd name="T38" fmla="*/ 7 w 78"/>
              <a:gd name="T39" fmla="*/ 67 h 75"/>
              <a:gd name="T40" fmla="*/ 32 w 78"/>
              <a:gd name="T41" fmla="*/ 62 h 75"/>
              <a:gd name="T42" fmla="*/ 63 w 78"/>
              <a:gd name="T43" fmla="*/ 35 h 75"/>
              <a:gd name="T44" fmla="*/ 76 w 78"/>
              <a:gd name="T45" fmla="*/ 10 h 75"/>
              <a:gd name="T46" fmla="*/ 56 w 78"/>
              <a:gd name="T47" fmla="*/ 2 h 75"/>
              <a:gd name="T48" fmla="*/ 41 w 78"/>
              <a:gd name="T49" fmla="*/ 10 h 75"/>
              <a:gd name="T50" fmla="*/ 23 w 78"/>
              <a:gd name="T51" fmla="*/ 25 h 75"/>
              <a:gd name="T52" fmla="*/ 25 w 78"/>
              <a:gd name="T53" fmla="*/ 2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8" h="75">
                <a:moveTo>
                  <a:pt x="25" y="27"/>
                </a:moveTo>
                <a:cubicBezTo>
                  <a:pt x="35" y="19"/>
                  <a:pt x="45" y="8"/>
                  <a:pt x="57" y="5"/>
                </a:cubicBezTo>
                <a:cubicBezTo>
                  <a:pt x="62" y="3"/>
                  <a:pt x="68" y="3"/>
                  <a:pt x="72" y="7"/>
                </a:cubicBezTo>
                <a:cubicBezTo>
                  <a:pt x="77" y="12"/>
                  <a:pt x="72" y="20"/>
                  <a:pt x="69" y="24"/>
                </a:cubicBezTo>
                <a:cubicBezTo>
                  <a:pt x="62" y="33"/>
                  <a:pt x="53" y="41"/>
                  <a:pt x="44" y="48"/>
                </a:cubicBezTo>
                <a:cubicBezTo>
                  <a:pt x="40" y="52"/>
                  <a:pt x="35" y="56"/>
                  <a:pt x="30" y="60"/>
                </a:cubicBezTo>
                <a:cubicBezTo>
                  <a:pt x="25" y="64"/>
                  <a:pt x="19" y="69"/>
                  <a:pt x="12" y="67"/>
                </a:cubicBezTo>
                <a:cubicBezTo>
                  <a:pt x="3" y="65"/>
                  <a:pt x="10" y="56"/>
                  <a:pt x="13" y="53"/>
                </a:cubicBezTo>
                <a:cubicBezTo>
                  <a:pt x="17" y="48"/>
                  <a:pt x="21" y="44"/>
                  <a:pt x="25" y="39"/>
                </a:cubicBezTo>
                <a:cubicBezTo>
                  <a:pt x="30" y="33"/>
                  <a:pt x="37" y="28"/>
                  <a:pt x="44" y="24"/>
                </a:cubicBezTo>
                <a:cubicBezTo>
                  <a:pt x="45" y="23"/>
                  <a:pt x="46" y="22"/>
                  <a:pt x="48" y="22"/>
                </a:cubicBezTo>
                <a:cubicBezTo>
                  <a:pt x="54" y="20"/>
                  <a:pt x="53" y="29"/>
                  <a:pt x="51" y="32"/>
                </a:cubicBezTo>
                <a:cubicBezTo>
                  <a:pt x="49" y="34"/>
                  <a:pt x="47" y="36"/>
                  <a:pt x="45" y="38"/>
                </a:cubicBezTo>
                <a:cubicBezTo>
                  <a:pt x="39" y="43"/>
                  <a:pt x="33" y="48"/>
                  <a:pt x="26" y="52"/>
                </a:cubicBezTo>
                <a:cubicBezTo>
                  <a:pt x="24" y="53"/>
                  <a:pt x="26" y="56"/>
                  <a:pt x="27" y="55"/>
                </a:cubicBezTo>
                <a:cubicBezTo>
                  <a:pt x="34" y="51"/>
                  <a:pt x="41" y="45"/>
                  <a:pt x="47" y="40"/>
                </a:cubicBezTo>
                <a:cubicBezTo>
                  <a:pt x="51" y="36"/>
                  <a:pt x="58" y="30"/>
                  <a:pt x="54" y="23"/>
                </a:cubicBezTo>
                <a:cubicBezTo>
                  <a:pt x="50" y="15"/>
                  <a:pt x="42" y="21"/>
                  <a:pt x="37" y="25"/>
                </a:cubicBezTo>
                <a:cubicBezTo>
                  <a:pt x="28" y="31"/>
                  <a:pt x="21" y="39"/>
                  <a:pt x="14" y="47"/>
                </a:cubicBezTo>
                <a:cubicBezTo>
                  <a:pt x="11" y="51"/>
                  <a:pt x="0" y="61"/>
                  <a:pt x="7" y="67"/>
                </a:cubicBezTo>
                <a:cubicBezTo>
                  <a:pt x="15" y="75"/>
                  <a:pt x="25" y="67"/>
                  <a:pt x="32" y="62"/>
                </a:cubicBezTo>
                <a:cubicBezTo>
                  <a:pt x="43" y="54"/>
                  <a:pt x="53" y="45"/>
                  <a:pt x="63" y="35"/>
                </a:cubicBezTo>
                <a:cubicBezTo>
                  <a:pt x="70" y="28"/>
                  <a:pt x="78" y="20"/>
                  <a:pt x="76" y="10"/>
                </a:cubicBezTo>
                <a:cubicBezTo>
                  <a:pt x="75" y="1"/>
                  <a:pt x="63" y="0"/>
                  <a:pt x="56" y="2"/>
                </a:cubicBezTo>
                <a:cubicBezTo>
                  <a:pt x="51" y="3"/>
                  <a:pt x="46" y="7"/>
                  <a:pt x="41" y="10"/>
                </a:cubicBezTo>
                <a:cubicBezTo>
                  <a:pt x="35" y="15"/>
                  <a:pt x="29" y="20"/>
                  <a:pt x="23" y="25"/>
                </a:cubicBezTo>
                <a:cubicBezTo>
                  <a:pt x="21" y="26"/>
                  <a:pt x="23" y="28"/>
                  <a:pt x="25" y="2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4" name="Freeform 105"/>
          <p:cNvSpPr/>
          <p:nvPr/>
        </p:nvSpPr>
        <p:spPr bwMode="auto">
          <a:xfrm>
            <a:off x="10106025" y="709613"/>
            <a:ext cx="292100" cy="282575"/>
          </a:xfrm>
          <a:custGeom>
            <a:avLst/>
            <a:gdLst>
              <a:gd name="T0" fmla="*/ 25 w 78"/>
              <a:gd name="T1" fmla="*/ 26 h 75"/>
              <a:gd name="T2" fmla="*/ 57 w 78"/>
              <a:gd name="T3" fmla="*/ 4 h 75"/>
              <a:gd name="T4" fmla="*/ 72 w 78"/>
              <a:gd name="T5" fmla="*/ 7 h 75"/>
              <a:gd name="T6" fmla="*/ 69 w 78"/>
              <a:gd name="T7" fmla="*/ 24 h 75"/>
              <a:gd name="T8" fmla="*/ 44 w 78"/>
              <a:gd name="T9" fmla="*/ 48 h 75"/>
              <a:gd name="T10" fmla="*/ 30 w 78"/>
              <a:gd name="T11" fmla="*/ 59 h 75"/>
              <a:gd name="T12" fmla="*/ 12 w 78"/>
              <a:gd name="T13" fmla="*/ 67 h 75"/>
              <a:gd name="T14" fmla="*/ 13 w 78"/>
              <a:gd name="T15" fmla="*/ 52 h 75"/>
              <a:gd name="T16" fmla="*/ 25 w 78"/>
              <a:gd name="T17" fmla="*/ 39 h 75"/>
              <a:gd name="T18" fmla="*/ 44 w 78"/>
              <a:gd name="T19" fmla="*/ 23 h 75"/>
              <a:gd name="T20" fmla="*/ 48 w 78"/>
              <a:gd name="T21" fmla="*/ 21 h 75"/>
              <a:gd name="T22" fmla="*/ 50 w 78"/>
              <a:gd name="T23" fmla="*/ 31 h 75"/>
              <a:gd name="T24" fmla="*/ 45 w 78"/>
              <a:gd name="T25" fmla="*/ 37 h 75"/>
              <a:gd name="T26" fmla="*/ 26 w 78"/>
              <a:gd name="T27" fmla="*/ 52 h 75"/>
              <a:gd name="T28" fmla="*/ 27 w 78"/>
              <a:gd name="T29" fmla="*/ 54 h 75"/>
              <a:gd name="T30" fmla="*/ 47 w 78"/>
              <a:gd name="T31" fmla="*/ 39 h 75"/>
              <a:gd name="T32" fmla="*/ 54 w 78"/>
              <a:gd name="T33" fmla="*/ 22 h 75"/>
              <a:gd name="T34" fmla="*/ 37 w 78"/>
              <a:gd name="T35" fmla="*/ 24 h 75"/>
              <a:gd name="T36" fmla="*/ 14 w 78"/>
              <a:gd name="T37" fmla="*/ 46 h 75"/>
              <a:gd name="T38" fmla="*/ 7 w 78"/>
              <a:gd name="T39" fmla="*/ 67 h 75"/>
              <a:gd name="T40" fmla="*/ 32 w 78"/>
              <a:gd name="T41" fmla="*/ 61 h 75"/>
              <a:gd name="T42" fmla="*/ 63 w 78"/>
              <a:gd name="T43" fmla="*/ 35 h 75"/>
              <a:gd name="T44" fmla="*/ 76 w 78"/>
              <a:gd name="T45" fmla="*/ 9 h 75"/>
              <a:gd name="T46" fmla="*/ 56 w 78"/>
              <a:gd name="T47" fmla="*/ 1 h 75"/>
              <a:gd name="T48" fmla="*/ 41 w 78"/>
              <a:gd name="T49" fmla="*/ 10 h 75"/>
              <a:gd name="T50" fmla="*/ 23 w 78"/>
              <a:gd name="T51" fmla="*/ 24 h 75"/>
              <a:gd name="T52" fmla="*/ 25 w 78"/>
              <a:gd name="T53" fmla="*/ 26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8" h="75">
                <a:moveTo>
                  <a:pt x="25" y="26"/>
                </a:moveTo>
                <a:cubicBezTo>
                  <a:pt x="35" y="19"/>
                  <a:pt x="45" y="8"/>
                  <a:pt x="57" y="4"/>
                </a:cubicBezTo>
                <a:cubicBezTo>
                  <a:pt x="62" y="3"/>
                  <a:pt x="68" y="3"/>
                  <a:pt x="72" y="7"/>
                </a:cubicBezTo>
                <a:cubicBezTo>
                  <a:pt x="77" y="11"/>
                  <a:pt x="72" y="19"/>
                  <a:pt x="69" y="24"/>
                </a:cubicBezTo>
                <a:cubicBezTo>
                  <a:pt x="62" y="33"/>
                  <a:pt x="53" y="40"/>
                  <a:pt x="44" y="48"/>
                </a:cubicBezTo>
                <a:cubicBezTo>
                  <a:pt x="40" y="52"/>
                  <a:pt x="35" y="56"/>
                  <a:pt x="30" y="59"/>
                </a:cubicBezTo>
                <a:cubicBezTo>
                  <a:pt x="25" y="63"/>
                  <a:pt x="19" y="68"/>
                  <a:pt x="12" y="67"/>
                </a:cubicBezTo>
                <a:cubicBezTo>
                  <a:pt x="3" y="65"/>
                  <a:pt x="10" y="56"/>
                  <a:pt x="13" y="52"/>
                </a:cubicBezTo>
                <a:cubicBezTo>
                  <a:pt x="17" y="48"/>
                  <a:pt x="21" y="43"/>
                  <a:pt x="25" y="39"/>
                </a:cubicBezTo>
                <a:cubicBezTo>
                  <a:pt x="30" y="33"/>
                  <a:pt x="36" y="27"/>
                  <a:pt x="44" y="23"/>
                </a:cubicBezTo>
                <a:cubicBezTo>
                  <a:pt x="45" y="22"/>
                  <a:pt x="46" y="22"/>
                  <a:pt x="48" y="21"/>
                </a:cubicBezTo>
                <a:cubicBezTo>
                  <a:pt x="53" y="20"/>
                  <a:pt x="52" y="29"/>
                  <a:pt x="50" y="31"/>
                </a:cubicBezTo>
                <a:cubicBezTo>
                  <a:pt x="49" y="33"/>
                  <a:pt x="47" y="35"/>
                  <a:pt x="45" y="37"/>
                </a:cubicBezTo>
                <a:cubicBezTo>
                  <a:pt x="39" y="42"/>
                  <a:pt x="33" y="48"/>
                  <a:pt x="26" y="52"/>
                </a:cubicBezTo>
                <a:cubicBezTo>
                  <a:pt x="24" y="52"/>
                  <a:pt x="26" y="55"/>
                  <a:pt x="27" y="54"/>
                </a:cubicBezTo>
                <a:cubicBezTo>
                  <a:pt x="34" y="50"/>
                  <a:pt x="41" y="44"/>
                  <a:pt x="47" y="39"/>
                </a:cubicBezTo>
                <a:cubicBezTo>
                  <a:pt x="51" y="35"/>
                  <a:pt x="58" y="29"/>
                  <a:pt x="54" y="22"/>
                </a:cubicBezTo>
                <a:cubicBezTo>
                  <a:pt x="50" y="14"/>
                  <a:pt x="42" y="20"/>
                  <a:pt x="37" y="24"/>
                </a:cubicBezTo>
                <a:cubicBezTo>
                  <a:pt x="28" y="30"/>
                  <a:pt x="21" y="38"/>
                  <a:pt x="14" y="46"/>
                </a:cubicBezTo>
                <a:cubicBezTo>
                  <a:pt x="10" y="51"/>
                  <a:pt x="0" y="60"/>
                  <a:pt x="7" y="67"/>
                </a:cubicBezTo>
                <a:cubicBezTo>
                  <a:pt x="15" y="75"/>
                  <a:pt x="25" y="67"/>
                  <a:pt x="32" y="61"/>
                </a:cubicBezTo>
                <a:cubicBezTo>
                  <a:pt x="43" y="53"/>
                  <a:pt x="53" y="44"/>
                  <a:pt x="63" y="35"/>
                </a:cubicBezTo>
                <a:cubicBezTo>
                  <a:pt x="70" y="28"/>
                  <a:pt x="78" y="20"/>
                  <a:pt x="76" y="9"/>
                </a:cubicBezTo>
                <a:cubicBezTo>
                  <a:pt x="75" y="0"/>
                  <a:pt x="63" y="0"/>
                  <a:pt x="56" y="1"/>
                </a:cubicBezTo>
                <a:cubicBezTo>
                  <a:pt x="51" y="3"/>
                  <a:pt x="46" y="6"/>
                  <a:pt x="41" y="10"/>
                </a:cubicBezTo>
                <a:cubicBezTo>
                  <a:pt x="35" y="14"/>
                  <a:pt x="29" y="20"/>
                  <a:pt x="23" y="24"/>
                </a:cubicBezTo>
                <a:cubicBezTo>
                  <a:pt x="21" y="25"/>
                  <a:pt x="23" y="28"/>
                  <a:pt x="25" y="2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5" name="Freeform 106"/>
          <p:cNvSpPr>
            <a:spLocks noEditPoints="1"/>
          </p:cNvSpPr>
          <p:nvPr/>
        </p:nvSpPr>
        <p:spPr bwMode="auto">
          <a:xfrm>
            <a:off x="6453187" y="2055813"/>
            <a:ext cx="803275" cy="544513"/>
          </a:xfrm>
          <a:custGeom>
            <a:avLst/>
            <a:gdLst>
              <a:gd name="T0" fmla="*/ 33 w 214"/>
              <a:gd name="T1" fmla="*/ 86 h 145"/>
              <a:gd name="T2" fmla="*/ 0 w 214"/>
              <a:gd name="T3" fmla="*/ 108 h 145"/>
              <a:gd name="T4" fmla="*/ 21 w 214"/>
              <a:gd name="T5" fmla="*/ 144 h 145"/>
              <a:gd name="T6" fmla="*/ 164 w 214"/>
              <a:gd name="T7" fmla="*/ 66 h 145"/>
              <a:gd name="T8" fmla="*/ 213 w 214"/>
              <a:gd name="T9" fmla="*/ 37 h 145"/>
              <a:gd name="T10" fmla="*/ 189 w 214"/>
              <a:gd name="T11" fmla="*/ 1 h 145"/>
              <a:gd name="T12" fmla="*/ 191 w 214"/>
              <a:gd name="T13" fmla="*/ 24 h 145"/>
              <a:gd name="T14" fmla="*/ 190 w 214"/>
              <a:gd name="T15" fmla="*/ 3 h 145"/>
              <a:gd name="T16" fmla="*/ 115 w 214"/>
              <a:gd name="T17" fmla="*/ 88 h 145"/>
              <a:gd name="T18" fmla="*/ 21 w 214"/>
              <a:gd name="T19" fmla="*/ 141 h 145"/>
              <a:gd name="T20" fmla="*/ 7 w 214"/>
              <a:gd name="T21" fmla="*/ 106 h 145"/>
              <a:gd name="T22" fmla="*/ 10 w 214"/>
              <a:gd name="T23" fmla="*/ 104 h 145"/>
              <a:gd name="T24" fmla="*/ 14 w 214"/>
              <a:gd name="T25" fmla="*/ 101 h 145"/>
              <a:gd name="T26" fmla="*/ 26 w 214"/>
              <a:gd name="T27" fmla="*/ 116 h 145"/>
              <a:gd name="T28" fmla="*/ 21 w 214"/>
              <a:gd name="T29" fmla="*/ 96 h 145"/>
              <a:gd name="T30" fmla="*/ 24 w 214"/>
              <a:gd name="T31" fmla="*/ 95 h 145"/>
              <a:gd name="T32" fmla="*/ 39 w 214"/>
              <a:gd name="T33" fmla="*/ 109 h 145"/>
              <a:gd name="T34" fmla="*/ 42 w 214"/>
              <a:gd name="T35" fmla="*/ 85 h 145"/>
              <a:gd name="T36" fmla="*/ 54 w 214"/>
              <a:gd name="T37" fmla="*/ 101 h 145"/>
              <a:gd name="T38" fmla="*/ 50 w 214"/>
              <a:gd name="T39" fmla="*/ 80 h 145"/>
              <a:gd name="T40" fmla="*/ 60 w 214"/>
              <a:gd name="T41" fmla="*/ 92 h 145"/>
              <a:gd name="T42" fmla="*/ 56 w 214"/>
              <a:gd name="T43" fmla="*/ 77 h 145"/>
              <a:gd name="T44" fmla="*/ 69 w 214"/>
              <a:gd name="T45" fmla="*/ 93 h 145"/>
              <a:gd name="T46" fmla="*/ 66 w 214"/>
              <a:gd name="T47" fmla="*/ 72 h 145"/>
              <a:gd name="T48" fmla="*/ 68 w 214"/>
              <a:gd name="T49" fmla="*/ 70 h 145"/>
              <a:gd name="T50" fmla="*/ 76 w 214"/>
              <a:gd name="T51" fmla="*/ 78 h 145"/>
              <a:gd name="T52" fmla="*/ 79 w 214"/>
              <a:gd name="T53" fmla="*/ 76 h 145"/>
              <a:gd name="T54" fmla="*/ 79 w 214"/>
              <a:gd name="T55" fmla="*/ 64 h 145"/>
              <a:gd name="T56" fmla="*/ 82 w 214"/>
              <a:gd name="T57" fmla="*/ 63 h 145"/>
              <a:gd name="T58" fmla="*/ 95 w 214"/>
              <a:gd name="T59" fmla="*/ 78 h 145"/>
              <a:gd name="T60" fmla="*/ 89 w 214"/>
              <a:gd name="T61" fmla="*/ 59 h 145"/>
              <a:gd name="T62" fmla="*/ 104 w 214"/>
              <a:gd name="T63" fmla="*/ 70 h 145"/>
              <a:gd name="T64" fmla="*/ 99 w 214"/>
              <a:gd name="T65" fmla="*/ 53 h 145"/>
              <a:gd name="T66" fmla="*/ 114 w 214"/>
              <a:gd name="T67" fmla="*/ 70 h 145"/>
              <a:gd name="T68" fmla="*/ 107 w 214"/>
              <a:gd name="T69" fmla="*/ 49 h 145"/>
              <a:gd name="T70" fmla="*/ 120 w 214"/>
              <a:gd name="T71" fmla="*/ 62 h 145"/>
              <a:gd name="T72" fmla="*/ 114 w 214"/>
              <a:gd name="T73" fmla="*/ 45 h 145"/>
              <a:gd name="T74" fmla="*/ 129 w 214"/>
              <a:gd name="T75" fmla="*/ 59 h 145"/>
              <a:gd name="T76" fmla="*/ 123 w 214"/>
              <a:gd name="T77" fmla="*/ 40 h 145"/>
              <a:gd name="T78" fmla="*/ 135 w 214"/>
              <a:gd name="T79" fmla="*/ 54 h 145"/>
              <a:gd name="T80" fmla="*/ 130 w 214"/>
              <a:gd name="T81" fmla="*/ 37 h 145"/>
              <a:gd name="T82" fmla="*/ 144 w 214"/>
              <a:gd name="T83" fmla="*/ 49 h 145"/>
              <a:gd name="T84" fmla="*/ 138 w 214"/>
              <a:gd name="T85" fmla="*/ 32 h 145"/>
              <a:gd name="T86" fmla="*/ 154 w 214"/>
              <a:gd name="T87" fmla="*/ 48 h 145"/>
              <a:gd name="T88" fmla="*/ 154 w 214"/>
              <a:gd name="T89" fmla="*/ 24 h 145"/>
              <a:gd name="T90" fmla="*/ 156 w 214"/>
              <a:gd name="T91" fmla="*/ 23 h 145"/>
              <a:gd name="T92" fmla="*/ 171 w 214"/>
              <a:gd name="T93" fmla="*/ 34 h 145"/>
              <a:gd name="T94" fmla="*/ 172 w 214"/>
              <a:gd name="T95" fmla="*/ 14 h 145"/>
              <a:gd name="T96" fmla="*/ 174 w 214"/>
              <a:gd name="T97" fmla="*/ 13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4" h="145">
                <a:moveTo>
                  <a:pt x="150" y="23"/>
                </a:moveTo>
                <a:cubicBezTo>
                  <a:pt x="135" y="31"/>
                  <a:pt x="121" y="38"/>
                  <a:pt x="107" y="46"/>
                </a:cubicBezTo>
                <a:cubicBezTo>
                  <a:pt x="82" y="59"/>
                  <a:pt x="58" y="73"/>
                  <a:pt x="33" y="86"/>
                </a:cubicBezTo>
                <a:cubicBezTo>
                  <a:pt x="26" y="91"/>
                  <a:pt x="19" y="95"/>
                  <a:pt x="11" y="99"/>
                </a:cubicBezTo>
                <a:cubicBezTo>
                  <a:pt x="8" y="101"/>
                  <a:pt x="5" y="103"/>
                  <a:pt x="2" y="105"/>
                </a:cubicBezTo>
                <a:cubicBezTo>
                  <a:pt x="1" y="105"/>
                  <a:pt x="0" y="106"/>
                  <a:pt x="0" y="108"/>
                </a:cubicBezTo>
                <a:cubicBezTo>
                  <a:pt x="7" y="119"/>
                  <a:pt x="12" y="131"/>
                  <a:pt x="18" y="143"/>
                </a:cubicBezTo>
                <a:cubicBezTo>
                  <a:pt x="18" y="143"/>
                  <a:pt x="19" y="143"/>
                  <a:pt x="19" y="143"/>
                </a:cubicBezTo>
                <a:cubicBezTo>
                  <a:pt x="19" y="144"/>
                  <a:pt x="20" y="145"/>
                  <a:pt x="21" y="144"/>
                </a:cubicBezTo>
                <a:cubicBezTo>
                  <a:pt x="37" y="136"/>
                  <a:pt x="53" y="127"/>
                  <a:pt x="68" y="118"/>
                </a:cubicBezTo>
                <a:cubicBezTo>
                  <a:pt x="84" y="109"/>
                  <a:pt x="99" y="100"/>
                  <a:pt x="115" y="91"/>
                </a:cubicBezTo>
                <a:cubicBezTo>
                  <a:pt x="131" y="83"/>
                  <a:pt x="148" y="75"/>
                  <a:pt x="164" y="66"/>
                </a:cubicBezTo>
                <a:cubicBezTo>
                  <a:pt x="180" y="57"/>
                  <a:pt x="196" y="48"/>
                  <a:pt x="213" y="39"/>
                </a:cubicBezTo>
                <a:cubicBezTo>
                  <a:pt x="213" y="38"/>
                  <a:pt x="213" y="38"/>
                  <a:pt x="213" y="38"/>
                </a:cubicBezTo>
                <a:cubicBezTo>
                  <a:pt x="214" y="38"/>
                  <a:pt x="214" y="37"/>
                  <a:pt x="213" y="37"/>
                </a:cubicBezTo>
                <a:cubicBezTo>
                  <a:pt x="206" y="25"/>
                  <a:pt x="199" y="13"/>
                  <a:pt x="192" y="1"/>
                </a:cubicBezTo>
                <a:cubicBezTo>
                  <a:pt x="192" y="0"/>
                  <a:pt x="191" y="0"/>
                  <a:pt x="191" y="1"/>
                </a:cubicBezTo>
                <a:cubicBezTo>
                  <a:pt x="190" y="0"/>
                  <a:pt x="190" y="0"/>
                  <a:pt x="189" y="1"/>
                </a:cubicBezTo>
                <a:cubicBezTo>
                  <a:pt x="177" y="9"/>
                  <a:pt x="163" y="16"/>
                  <a:pt x="150" y="23"/>
                </a:cubicBezTo>
                <a:close/>
                <a:moveTo>
                  <a:pt x="181" y="9"/>
                </a:moveTo>
                <a:cubicBezTo>
                  <a:pt x="184" y="14"/>
                  <a:pt x="186" y="20"/>
                  <a:pt x="191" y="24"/>
                </a:cubicBezTo>
                <a:cubicBezTo>
                  <a:pt x="192" y="26"/>
                  <a:pt x="194" y="24"/>
                  <a:pt x="193" y="22"/>
                </a:cubicBezTo>
                <a:cubicBezTo>
                  <a:pt x="189" y="18"/>
                  <a:pt x="186" y="13"/>
                  <a:pt x="183" y="8"/>
                </a:cubicBezTo>
                <a:cubicBezTo>
                  <a:pt x="186" y="6"/>
                  <a:pt x="188" y="5"/>
                  <a:pt x="190" y="3"/>
                </a:cubicBezTo>
                <a:cubicBezTo>
                  <a:pt x="197" y="15"/>
                  <a:pt x="203" y="26"/>
                  <a:pt x="210" y="37"/>
                </a:cubicBezTo>
                <a:cubicBezTo>
                  <a:pt x="195" y="45"/>
                  <a:pt x="179" y="54"/>
                  <a:pt x="164" y="63"/>
                </a:cubicBezTo>
                <a:cubicBezTo>
                  <a:pt x="148" y="72"/>
                  <a:pt x="132" y="80"/>
                  <a:pt x="115" y="88"/>
                </a:cubicBezTo>
                <a:cubicBezTo>
                  <a:pt x="99" y="96"/>
                  <a:pt x="84" y="106"/>
                  <a:pt x="69" y="115"/>
                </a:cubicBezTo>
                <a:cubicBezTo>
                  <a:pt x="53" y="124"/>
                  <a:pt x="37" y="132"/>
                  <a:pt x="21" y="141"/>
                </a:cubicBezTo>
                <a:cubicBezTo>
                  <a:pt x="21" y="141"/>
                  <a:pt x="21" y="141"/>
                  <a:pt x="21" y="141"/>
                </a:cubicBezTo>
                <a:cubicBezTo>
                  <a:pt x="15" y="130"/>
                  <a:pt x="10" y="119"/>
                  <a:pt x="4" y="108"/>
                </a:cubicBezTo>
                <a:cubicBezTo>
                  <a:pt x="5" y="107"/>
                  <a:pt x="6" y="106"/>
                  <a:pt x="7" y="105"/>
                </a:cubicBezTo>
                <a:cubicBezTo>
                  <a:pt x="7" y="105"/>
                  <a:pt x="7" y="105"/>
                  <a:pt x="7" y="106"/>
                </a:cubicBezTo>
                <a:cubicBezTo>
                  <a:pt x="10" y="110"/>
                  <a:pt x="11" y="114"/>
                  <a:pt x="14" y="118"/>
                </a:cubicBezTo>
                <a:cubicBezTo>
                  <a:pt x="15" y="120"/>
                  <a:pt x="17" y="118"/>
                  <a:pt x="16" y="116"/>
                </a:cubicBezTo>
                <a:cubicBezTo>
                  <a:pt x="13" y="113"/>
                  <a:pt x="12" y="108"/>
                  <a:pt x="10" y="104"/>
                </a:cubicBezTo>
                <a:cubicBezTo>
                  <a:pt x="10" y="104"/>
                  <a:pt x="9" y="104"/>
                  <a:pt x="9" y="104"/>
                </a:cubicBezTo>
                <a:cubicBezTo>
                  <a:pt x="10" y="103"/>
                  <a:pt x="11" y="103"/>
                  <a:pt x="11" y="103"/>
                </a:cubicBezTo>
                <a:cubicBezTo>
                  <a:pt x="12" y="102"/>
                  <a:pt x="13" y="102"/>
                  <a:pt x="14" y="101"/>
                </a:cubicBezTo>
                <a:cubicBezTo>
                  <a:pt x="14" y="101"/>
                  <a:pt x="14" y="102"/>
                  <a:pt x="14" y="102"/>
                </a:cubicBezTo>
                <a:cubicBezTo>
                  <a:pt x="17" y="107"/>
                  <a:pt x="20" y="113"/>
                  <a:pt x="24" y="118"/>
                </a:cubicBezTo>
                <a:cubicBezTo>
                  <a:pt x="25" y="119"/>
                  <a:pt x="27" y="117"/>
                  <a:pt x="26" y="116"/>
                </a:cubicBezTo>
                <a:cubicBezTo>
                  <a:pt x="22" y="111"/>
                  <a:pt x="19" y="106"/>
                  <a:pt x="16" y="100"/>
                </a:cubicBezTo>
                <a:cubicBezTo>
                  <a:pt x="16" y="100"/>
                  <a:pt x="16" y="100"/>
                  <a:pt x="16" y="100"/>
                </a:cubicBezTo>
                <a:cubicBezTo>
                  <a:pt x="18" y="99"/>
                  <a:pt x="20" y="98"/>
                  <a:pt x="21" y="96"/>
                </a:cubicBezTo>
                <a:cubicBezTo>
                  <a:pt x="23" y="101"/>
                  <a:pt x="25" y="107"/>
                  <a:pt x="28" y="111"/>
                </a:cubicBezTo>
                <a:cubicBezTo>
                  <a:pt x="30" y="112"/>
                  <a:pt x="32" y="110"/>
                  <a:pt x="30" y="109"/>
                </a:cubicBezTo>
                <a:cubicBezTo>
                  <a:pt x="27" y="105"/>
                  <a:pt x="26" y="100"/>
                  <a:pt x="24" y="95"/>
                </a:cubicBezTo>
                <a:cubicBezTo>
                  <a:pt x="25" y="94"/>
                  <a:pt x="27" y="93"/>
                  <a:pt x="28" y="93"/>
                </a:cubicBezTo>
                <a:cubicBezTo>
                  <a:pt x="29" y="92"/>
                  <a:pt x="29" y="92"/>
                  <a:pt x="30" y="92"/>
                </a:cubicBezTo>
                <a:cubicBezTo>
                  <a:pt x="31" y="98"/>
                  <a:pt x="36" y="103"/>
                  <a:pt x="39" y="109"/>
                </a:cubicBezTo>
                <a:cubicBezTo>
                  <a:pt x="40" y="111"/>
                  <a:pt x="42" y="109"/>
                  <a:pt x="41" y="108"/>
                </a:cubicBezTo>
                <a:cubicBezTo>
                  <a:pt x="38" y="102"/>
                  <a:pt x="34" y="97"/>
                  <a:pt x="32" y="90"/>
                </a:cubicBezTo>
                <a:cubicBezTo>
                  <a:pt x="36" y="88"/>
                  <a:pt x="39" y="87"/>
                  <a:pt x="42" y="85"/>
                </a:cubicBezTo>
                <a:cubicBezTo>
                  <a:pt x="42" y="85"/>
                  <a:pt x="42" y="85"/>
                  <a:pt x="42" y="86"/>
                </a:cubicBezTo>
                <a:cubicBezTo>
                  <a:pt x="45" y="91"/>
                  <a:pt x="49" y="97"/>
                  <a:pt x="51" y="102"/>
                </a:cubicBezTo>
                <a:cubicBezTo>
                  <a:pt x="52" y="104"/>
                  <a:pt x="55" y="103"/>
                  <a:pt x="54" y="101"/>
                </a:cubicBezTo>
                <a:cubicBezTo>
                  <a:pt x="51" y="95"/>
                  <a:pt x="48" y="90"/>
                  <a:pt x="45" y="84"/>
                </a:cubicBezTo>
                <a:cubicBezTo>
                  <a:pt x="44" y="84"/>
                  <a:pt x="44" y="84"/>
                  <a:pt x="44" y="84"/>
                </a:cubicBezTo>
                <a:cubicBezTo>
                  <a:pt x="46" y="83"/>
                  <a:pt x="48" y="81"/>
                  <a:pt x="50" y="80"/>
                </a:cubicBezTo>
                <a:cubicBezTo>
                  <a:pt x="50" y="80"/>
                  <a:pt x="50" y="80"/>
                  <a:pt x="50" y="80"/>
                </a:cubicBezTo>
                <a:cubicBezTo>
                  <a:pt x="53" y="85"/>
                  <a:pt x="54" y="90"/>
                  <a:pt x="58" y="94"/>
                </a:cubicBezTo>
                <a:cubicBezTo>
                  <a:pt x="59" y="95"/>
                  <a:pt x="61" y="93"/>
                  <a:pt x="60" y="92"/>
                </a:cubicBezTo>
                <a:cubicBezTo>
                  <a:pt x="57" y="88"/>
                  <a:pt x="55" y="83"/>
                  <a:pt x="53" y="79"/>
                </a:cubicBezTo>
                <a:cubicBezTo>
                  <a:pt x="53" y="79"/>
                  <a:pt x="53" y="79"/>
                  <a:pt x="53" y="79"/>
                </a:cubicBezTo>
                <a:cubicBezTo>
                  <a:pt x="54" y="78"/>
                  <a:pt x="55" y="78"/>
                  <a:pt x="56" y="77"/>
                </a:cubicBezTo>
                <a:cubicBezTo>
                  <a:pt x="56" y="77"/>
                  <a:pt x="56" y="77"/>
                  <a:pt x="56" y="78"/>
                </a:cubicBezTo>
                <a:cubicBezTo>
                  <a:pt x="60" y="84"/>
                  <a:pt x="63" y="90"/>
                  <a:pt x="67" y="95"/>
                </a:cubicBezTo>
                <a:cubicBezTo>
                  <a:pt x="68" y="97"/>
                  <a:pt x="70" y="95"/>
                  <a:pt x="69" y="93"/>
                </a:cubicBezTo>
                <a:cubicBezTo>
                  <a:pt x="65" y="88"/>
                  <a:pt x="62" y="82"/>
                  <a:pt x="59" y="76"/>
                </a:cubicBezTo>
                <a:cubicBezTo>
                  <a:pt x="59" y="76"/>
                  <a:pt x="59" y="76"/>
                  <a:pt x="59" y="76"/>
                </a:cubicBezTo>
                <a:cubicBezTo>
                  <a:pt x="61" y="74"/>
                  <a:pt x="63" y="73"/>
                  <a:pt x="66" y="72"/>
                </a:cubicBezTo>
                <a:cubicBezTo>
                  <a:pt x="68" y="77"/>
                  <a:pt x="70" y="83"/>
                  <a:pt x="74" y="88"/>
                </a:cubicBezTo>
                <a:cubicBezTo>
                  <a:pt x="75" y="89"/>
                  <a:pt x="77" y="87"/>
                  <a:pt x="76" y="86"/>
                </a:cubicBezTo>
                <a:cubicBezTo>
                  <a:pt x="72" y="81"/>
                  <a:pt x="71" y="75"/>
                  <a:pt x="68" y="70"/>
                </a:cubicBezTo>
                <a:cubicBezTo>
                  <a:pt x="69" y="70"/>
                  <a:pt x="70" y="69"/>
                  <a:pt x="71" y="69"/>
                </a:cubicBezTo>
                <a:cubicBezTo>
                  <a:pt x="71" y="69"/>
                  <a:pt x="71" y="69"/>
                  <a:pt x="71" y="70"/>
                </a:cubicBezTo>
                <a:cubicBezTo>
                  <a:pt x="74" y="72"/>
                  <a:pt x="75" y="75"/>
                  <a:pt x="76" y="78"/>
                </a:cubicBezTo>
                <a:cubicBezTo>
                  <a:pt x="78" y="81"/>
                  <a:pt x="80" y="84"/>
                  <a:pt x="82" y="87"/>
                </a:cubicBezTo>
                <a:cubicBezTo>
                  <a:pt x="83" y="89"/>
                  <a:pt x="86" y="87"/>
                  <a:pt x="85" y="86"/>
                </a:cubicBezTo>
                <a:cubicBezTo>
                  <a:pt x="83" y="83"/>
                  <a:pt x="81" y="79"/>
                  <a:pt x="79" y="76"/>
                </a:cubicBezTo>
                <a:cubicBezTo>
                  <a:pt x="77" y="73"/>
                  <a:pt x="76" y="70"/>
                  <a:pt x="74" y="68"/>
                </a:cubicBezTo>
                <a:cubicBezTo>
                  <a:pt x="74" y="68"/>
                  <a:pt x="73" y="68"/>
                  <a:pt x="73" y="68"/>
                </a:cubicBezTo>
                <a:cubicBezTo>
                  <a:pt x="75" y="67"/>
                  <a:pt x="77" y="65"/>
                  <a:pt x="79" y="64"/>
                </a:cubicBezTo>
                <a:cubicBezTo>
                  <a:pt x="82" y="69"/>
                  <a:pt x="84" y="74"/>
                  <a:pt x="86" y="79"/>
                </a:cubicBezTo>
                <a:cubicBezTo>
                  <a:pt x="87" y="80"/>
                  <a:pt x="90" y="79"/>
                  <a:pt x="89" y="77"/>
                </a:cubicBezTo>
                <a:cubicBezTo>
                  <a:pt x="86" y="73"/>
                  <a:pt x="84" y="68"/>
                  <a:pt x="82" y="63"/>
                </a:cubicBezTo>
                <a:cubicBezTo>
                  <a:pt x="83" y="62"/>
                  <a:pt x="85" y="61"/>
                  <a:pt x="86" y="60"/>
                </a:cubicBezTo>
                <a:cubicBezTo>
                  <a:pt x="88" y="63"/>
                  <a:pt x="89" y="66"/>
                  <a:pt x="90" y="69"/>
                </a:cubicBezTo>
                <a:cubicBezTo>
                  <a:pt x="91" y="72"/>
                  <a:pt x="93" y="75"/>
                  <a:pt x="95" y="78"/>
                </a:cubicBezTo>
                <a:cubicBezTo>
                  <a:pt x="96" y="79"/>
                  <a:pt x="99" y="78"/>
                  <a:pt x="98" y="76"/>
                </a:cubicBezTo>
                <a:cubicBezTo>
                  <a:pt x="96" y="74"/>
                  <a:pt x="94" y="71"/>
                  <a:pt x="93" y="69"/>
                </a:cubicBezTo>
                <a:cubicBezTo>
                  <a:pt x="91" y="66"/>
                  <a:pt x="91" y="62"/>
                  <a:pt x="89" y="59"/>
                </a:cubicBezTo>
                <a:cubicBezTo>
                  <a:pt x="92" y="57"/>
                  <a:pt x="95" y="56"/>
                  <a:pt x="98" y="54"/>
                </a:cubicBezTo>
                <a:cubicBezTo>
                  <a:pt x="98" y="55"/>
                  <a:pt x="98" y="55"/>
                  <a:pt x="98" y="55"/>
                </a:cubicBezTo>
                <a:cubicBezTo>
                  <a:pt x="100" y="60"/>
                  <a:pt x="102" y="65"/>
                  <a:pt x="104" y="70"/>
                </a:cubicBezTo>
                <a:cubicBezTo>
                  <a:pt x="104" y="72"/>
                  <a:pt x="107" y="72"/>
                  <a:pt x="107" y="70"/>
                </a:cubicBezTo>
                <a:cubicBezTo>
                  <a:pt x="105" y="64"/>
                  <a:pt x="103" y="59"/>
                  <a:pt x="100" y="54"/>
                </a:cubicBezTo>
                <a:cubicBezTo>
                  <a:pt x="100" y="54"/>
                  <a:pt x="100" y="53"/>
                  <a:pt x="99" y="53"/>
                </a:cubicBezTo>
                <a:cubicBezTo>
                  <a:pt x="101" y="52"/>
                  <a:pt x="103" y="51"/>
                  <a:pt x="105" y="50"/>
                </a:cubicBezTo>
                <a:cubicBezTo>
                  <a:pt x="105" y="51"/>
                  <a:pt x="105" y="51"/>
                  <a:pt x="105" y="51"/>
                </a:cubicBezTo>
                <a:cubicBezTo>
                  <a:pt x="108" y="57"/>
                  <a:pt x="111" y="63"/>
                  <a:pt x="114" y="70"/>
                </a:cubicBezTo>
                <a:cubicBezTo>
                  <a:pt x="115" y="72"/>
                  <a:pt x="117" y="70"/>
                  <a:pt x="117" y="68"/>
                </a:cubicBezTo>
                <a:cubicBezTo>
                  <a:pt x="114" y="62"/>
                  <a:pt x="111" y="56"/>
                  <a:pt x="107" y="50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8" y="48"/>
                  <a:pt x="110" y="48"/>
                  <a:pt x="111" y="47"/>
                </a:cubicBezTo>
                <a:cubicBezTo>
                  <a:pt x="111" y="47"/>
                  <a:pt x="111" y="47"/>
                  <a:pt x="111" y="47"/>
                </a:cubicBezTo>
                <a:cubicBezTo>
                  <a:pt x="114" y="52"/>
                  <a:pt x="116" y="58"/>
                  <a:pt x="120" y="62"/>
                </a:cubicBezTo>
                <a:cubicBezTo>
                  <a:pt x="121" y="63"/>
                  <a:pt x="124" y="61"/>
                  <a:pt x="122" y="60"/>
                </a:cubicBezTo>
                <a:cubicBezTo>
                  <a:pt x="118" y="56"/>
                  <a:pt x="117" y="50"/>
                  <a:pt x="114" y="46"/>
                </a:cubicBezTo>
                <a:cubicBezTo>
                  <a:pt x="114" y="46"/>
                  <a:pt x="114" y="46"/>
                  <a:pt x="114" y="45"/>
                </a:cubicBezTo>
                <a:cubicBezTo>
                  <a:pt x="116" y="44"/>
                  <a:pt x="118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4" y="48"/>
                  <a:pt x="127" y="53"/>
                  <a:pt x="129" y="59"/>
                </a:cubicBezTo>
                <a:cubicBezTo>
                  <a:pt x="129" y="61"/>
                  <a:pt x="132" y="60"/>
                  <a:pt x="131" y="59"/>
                </a:cubicBezTo>
                <a:cubicBezTo>
                  <a:pt x="129" y="52"/>
                  <a:pt x="127" y="47"/>
                  <a:pt x="124" y="41"/>
                </a:cubicBezTo>
                <a:cubicBezTo>
                  <a:pt x="123" y="41"/>
                  <a:pt x="123" y="41"/>
                  <a:pt x="123" y="40"/>
                </a:cubicBezTo>
                <a:cubicBezTo>
                  <a:pt x="125" y="40"/>
                  <a:pt x="126" y="39"/>
                  <a:pt x="127" y="38"/>
                </a:cubicBezTo>
                <a:cubicBezTo>
                  <a:pt x="127" y="38"/>
                  <a:pt x="127" y="39"/>
                  <a:pt x="127" y="39"/>
                </a:cubicBezTo>
                <a:cubicBezTo>
                  <a:pt x="130" y="44"/>
                  <a:pt x="132" y="49"/>
                  <a:pt x="135" y="54"/>
                </a:cubicBezTo>
                <a:cubicBezTo>
                  <a:pt x="136" y="56"/>
                  <a:pt x="138" y="54"/>
                  <a:pt x="138" y="53"/>
                </a:cubicBezTo>
                <a:cubicBezTo>
                  <a:pt x="135" y="48"/>
                  <a:pt x="133" y="42"/>
                  <a:pt x="130" y="37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2" y="36"/>
                  <a:pt x="134" y="35"/>
                  <a:pt x="136" y="33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8" y="39"/>
                  <a:pt x="141" y="44"/>
                  <a:pt x="144" y="49"/>
                </a:cubicBezTo>
                <a:cubicBezTo>
                  <a:pt x="145" y="51"/>
                  <a:pt x="147" y="49"/>
                  <a:pt x="147" y="48"/>
                </a:cubicBezTo>
                <a:cubicBezTo>
                  <a:pt x="144" y="43"/>
                  <a:pt x="141" y="38"/>
                  <a:pt x="139" y="33"/>
                </a:cubicBezTo>
                <a:cubicBezTo>
                  <a:pt x="139" y="33"/>
                  <a:pt x="139" y="32"/>
                  <a:pt x="138" y="32"/>
                </a:cubicBezTo>
                <a:cubicBezTo>
                  <a:pt x="140" y="32"/>
                  <a:pt x="141" y="31"/>
                  <a:pt x="142" y="30"/>
                </a:cubicBezTo>
                <a:cubicBezTo>
                  <a:pt x="143" y="30"/>
                  <a:pt x="144" y="29"/>
                  <a:pt x="145" y="29"/>
                </a:cubicBezTo>
                <a:cubicBezTo>
                  <a:pt x="148" y="35"/>
                  <a:pt x="150" y="42"/>
                  <a:pt x="154" y="48"/>
                </a:cubicBezTo>
                <a:cubicBezTo>
                  <a:pt x="155" y="50"/>
                  <a:pt x="157" y="48"/>
                  <a:pt x="156" y="47"/>
                </a:cubicBezTo>
                <a:cubicBezTo>
                  <a:pt x="153" y="41"/>
                  <a:pt x="150" y="34"/>
                  <a:pt x="147" y="28"/>
                </a:cubicBezTo>
                <a:cubicBezTo>
                  <a:pt x="149" y="26"/>
                  <a:pt x="151" y="25"/>
                  <a:pt x="154" y="24"/>
                </a:cubicBezTo>
                <a:cubicBezTo>
                  <a:pt x="156" y="29"/>
                  <a:pt x="158" y="36"/>
                  <a:pt x="162" y="40"/>
                </a:cubicBezTo>
                <a:cubicBezTo>
                  <a:pt x="163" y="41"/>
                  <a:pt x="166" y="39"/>
                  <a:pt x="164" y="38"/>
                </a:cubicBezTo>
                <a:cubicBezTo>
                  <a:pt x="160" y="34"/>
                  <a:pt x="159" y="28"/>
                  <a:pt x="156" y="23"/>
                </a:cubicBezTo>
                <a:cubicBezTo>
                  <a:pt x="158" y="21"/>
                  <a:pt x="161" y="20"/>
                  <a:pt x="163" y="19"/>
                </a:cubicBezTo>
                <a:cubicBezTo>
                  <a:pt x="163" y="19"/>
                  <a:pt x="163" y="19"/>
                  <a:pt x="163" y="19"/>
                </a:cubicBezTo>
                <a:cubicBezTo>
                  <a:pt x="167" y="23"/>
                  <a:pt x="169" y="29"/>
                  <a:pt x="171" y="34"/>
                </a:cubicBezTo>
                <a:cubicBezTo>
                  <a:pt x="172" y="36"/>
                  <a:pt x="175" y="35"/>
                  <a:pt x="174" y="34"/>
                </a:cubicBezTo>
                <a:cubicBezTo>
                  <a:pt x="172" y="28"/>
                  <a:pt x="170" y="22"/>
                  <a:pt x="166" y="17"/>
                </a:cubicBezTo>
                <a:cubicBezTo>
                  <a:pt x="168" y="16"/>
                  <a:pt x="170" y="15"/>
                  <a:pt x="172" y="14"/>
                </a:cubicBezTo>
                <a:cubicBezTo>
                  <a:pt x="175" y="19"/>
                  <a:pt x="177" y="23"/>
                  <a:pt x="180" y="28"/>
                </a:cubicBezTo>
                <a:cubicBezTo>
                  <a:pt x="181" y="30"/>
                  <a:pt x="184" y="28"/>
                  <a:pt x="183" y="27"/>
                </a:cubicBezTo>
                <a:cubicBezTo>
                  <a:pt x="180" y="22"/>
                  <a:pt x="177" y="18"/>
                  <a:pt x="174" y="13"/>
                </a:cubicBezTo>
                <a:cubicBezTo>
                  <a:pt x="177" y="12"/>
                  <a:pt x="179" y="10"/>
                  <a:pt x="181" y="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6" name="Freeform 107"/>
          <p:cNvSpPr/>
          <p:nvPr/>
        </p:nvSpPr>
        <p:spPr bwMode="auto">
          <a:xfrm>
            <a:off x="6588125" y="2378075"/>
            <a:ext cx="41275" cy="68263"/>
          </a:xfrm>
          <a:custGeom>
            <a:avLst/>
            <a:gdLst>
              <a:gd name="T0" fmla="*/ 1 w 11"/>
              <a:gd name="T1" fmla="*/ 3 h 18"/>
              <a:gd name="T2" fmla="*/ 8 w 11"/>
              <a:gd name="T3" fmla="*/ 17 h 18"/>
              <a:gd name="T4" fmla="*/ 10 w 11"/>
              <a:gd name="T5" fmla="*/ 15 h 18"/>
              <a:gd name="T6" fmla="*/ 3 w 11"/>
              <a:gd name="T7" fmla="*/ 2 h 18"/>
              <a:gd name="T8" fmla="*/ 1 w 11"/>
              <a:gd name="T9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8">
                <a:moveTo>
                  <a:pt x="1" y="3"/>
                </a:moveTo>
                <a:cubicBezTo>
                  <a:pt x="3" y="8"/>
                  <a:pt x="5" y="12"/>
                  <a:pt x="8" y="17"/>
                </a:cubicBezTo>
                <a:cubicBezTo>
                  <a:pt x="9" y="18"/>
                  <a:pt x="11" y="17"/>
                  <a:pt x="10" y="15"/>
                </a:cubicBezTo>
                <a:cubicBezTo>
                  <a:pt x="8" y="11"/>
                  <a:pt x="6" y="6"/>
                  <a:pt x="3" y="2"/>
                </a:cubicBezTo>
                <a:cubicBezTo>
                  <a:pt x="3" y="0"/>
                  <a:pt x="0" y="2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7" name="Freeform 108"/>
          <p:cNvSpPr>
            <a:spLocks noEditPoints="1"/>
          </p:cNvSpPr>
          <p:nvPr/>
        </p:nvSpPr>
        <p:spPr bwMode="auto">
          <a:xfrm>
            <a:off x="2486025" y="712788"/>
            <a:ext cx="836612" cy="233363"/>
          </a:xfrm>
          <a:custGeom>
            <a:avLst/>
            <a:gdLst>
              <a:gd name="T0" fmla="*/ 38 w 223"/>
              <a:gd name="T1" fmla="*/ 14 h 62"/>
              <a:gd name="T2" fmla="*/ 0 w 223"/>
              <a:gd name="T3" fmla="*/ 20 h 62"/>
              <a:gd name="T4" fmla="*/ 3 w 223"/>
              <a:gd name="T5" fmla="*/ 62 h 62"/>
              <a:gd name="T6" fmla="*/ 165 w 223"/>
              <a:gd name="T7" fmla="*/ 49 h 62"/>
              <a:gd name="T8" fmla="*/ 223 w 223"/>
              <a:gd name="T9" fmla="*/ 42 h 62"/>
              <a:gd name="T10" fmla="*/ 216 w 223"/>
              <a:gd name="T11" fmla="*/ 0 h 62"/>
              <a:gd name="T12" fmla="*/ 207 w 223"/>
              <a:gd name="T13" fmla="*/ 22 h 62"/>
              <a:gd name="T14" fmla="*/ 215 w 223"/>
              <a:gd name="T15" fmla="*/ 3 h 62"/>
              <a:gd name="T16" fmla="*/ 112 w 223"/>
              <a:gd name="T17" fmla="*/ 49 h 62"/>
              <a:gd name="T18" fmla="*/ 4 w 223"/>
              <a:gd name="T19" fmla="*/ 59 h 62"/>
              <a:gd name="T20" fmla="*/ 6 w 223"/>
              <a:gd name="T21" fmla="*/ 21 h 62"/>
              <a:gd name="T22" fmla="*/ 9 w 223"/>
              <a:gd name="T23" fmla="*/ 20 h 62"/>
              <a:gd name="T24" fmla="*/ 14 w 223"/>
              <a:gd name="T25" fmla="*/ 19 h 62"/>
              <a:gd name="T26" fmla="*/ 19 w 223"/>
              <a:gd name="T27" fmla="*/ 38 h 62"/>
              <a:gd name="T28" fmla="*/ 23 w 223"/>
              <a:gd name="T29" fmla="*/ 18 h 62"/>
              <a:gd name="T30" fmla="*/ 26 w 223"/>
              <a:gd name="T31" fmla="*/ 18 h 62"/>
              <a:gd name="T32" fmla="*/ 34 w 223"/>
              <a:gd name="T33" fmla="*/ 37 h 62"/>
              <a:gd name="T34" fmla="*/ 47 w 223"/>
              <a:gd name="T35" fmla="*/ 16 h 62"/>
              <a:gd name="T36" fmla="*/ 51 w 223"/>
              <a:gd name="T37" fmla="*/ 36 h 62"/>
              <a:gd name="T38" fmla="*/ 56 w 223"/>
              <a:gd name="T39" fmla="*/ 15 h 62"/>
              <a:gd name="T40" fmla="*/ 60 w 223"/>
              <a:gd name="T41" fmla="*/ 30 h 62"/>
              <a:gd name="T42" fmla="*/ 63 w 223"/>
              <a:gd name="T43" fmla="*/ 15 h 62"/>
              <a:gd name="T44" fmla="*/ 68 w 223"/>
              <a:gd name="T45" fmla="*/ 35 h 62"/>
              <a:gd name="T46" fmla="*/ 74 w 223"/>
              <a:gd name="T47" fmla="*/ 14 h 62"/>
              <a:gd name="T48" fmla="*/ 77 w 223"/>
              <a:gd name="T49" fmla="*/ 14 h 62"/>
              <a:gd name="T50" fmla="*/ 81 w 223"/>
              <a:gd name="T51" fmla="*/ 24 h 62"/>
              <a:gd name="T52" fmla="*/ 84 w 223"/>
              <a:gd name="T53" fmla="*/ 23 h 62"/>
              <a:gd name="T54" fmla="*/ 89 w 223"/>
              <a:gd name="T55" fmla="*/ 13 h 62"/>
              <a:gd name="T56" fmla="*/ 92 w 223"/>
              <a:gd name="T57" fmla="*/ 13 h 62"/>
              <a:gd name="T58" fmla="*/ 98 w 223"/>
              <a:gd name="T59" fmla="*/ 32 h 62"/>
              <a:gd name="T60" fmla="*/ 100 w 223"/>
              <a:gd name="T61" fmla="*/ 12 h 62"/>
              <a:gd name="T62" fmla="*/ 109 w 223"/>
              <a:gd name="T63" fmla="*/ 28 h 62"/>
              <a:gd name="T64" fmla="*/ 112 w 223"/>
              <a:gd name="T65" fmla="*/ 11 h 62"/>
              <a:gd name="T66" fmla="*/ 119 w 223"/>
              <a:gd name="T67" fmla="*/ 32 h 62"/>
              <a:gd name="T68" fmla="*/ 121 w 223"/>
              <a:gd name="T69" fmla="*/ 10 h 62"/>
              <a:gd name="T70" fmla="*/ 127 w 223"/>
              <a:gd name="T71" fmla="*/ 27 h 62"/>
              <a:gd name="T72" fmla="*/ 128 w 223"/>
              <a:gd name="T73" fmla="*/ 10 h 62"/>
              <a:gd name="T74" fmla="*/ 136 w 223"/>
              <a:gd name="T75" fmla="*/ 28 h 62"/>
              <a:gd name="T76" fmla="*/ 139 w 223"/>
              <a:gd name="T77" fmla="*/ 9 h 62"/>
              <a:gd name="T78" fmla="*/ 144 w 223"/>
              <a:gd name="T79" fmla="*/ 26 h 62"/>
              <a:gd name="T80" fmla="*/ 146 w 223"/>
              <a:gd name="T81" fmla="*/ 8 h 62"/>
              <a:gd name="T82" fmla="*/ 154 w 223"/>
              <a:gd name="T83" fmla="*/ 25 h 62"/>
              <a:gd name="T84" fmla="*/ 156 w 223"/>
              <a:gd name="T85" fmla="*/ 8 h 62"/>
              <a:gd name="T86" fmla="*/ 164 w 223"/>
              <a:gd name="T87" fmla="*/ 29 h 62"/>
              <a:gd name="T88" fmla="*/ 173 w 223"/>
              <a:gd name="T89" fmla="*/ 7 h 62"/>
              <a:gd name="T90" fmla="*/ 176 w 223"/>
              <a:gd name="T91" fmla="*/ 6 h 62"/>
              <a:gd name="T92" fmla="*/ 185 w 223"/>
              <a:gd name="T93" fmla="*/ 23 h 62"/>
              <a:gd name="T94" fmla="*/ 194 w 223"/>
              <a:gd name="T95" fmla="*/ 5 h 62"/>
              <a:gd name="T96" fmla="*/ 197 w 223"/>
              <a:gd name="T97" fmla="*/ 5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3" h="62">
                <a:moveTo>
                  <a:pt x="170" y="4"/>
                </a:moveTo>
                <a:cubicBezTo>
                  <a:pt x="154" y="5"/>
                  <a:pt x="138" y="6"/>
                  <a:pt x="122" y="7"/>
                </a:cubicBezTo>
                <a:cubicBezTo>
                  <a:pt x="94" y="10"/>
                  <a:pt x="66" y="11"/>
                  <a:pt x="38" y="14"/>
                </a:cubicBezTo>
                <a:cubicBezTo>
                  <a:pt x="30" y="15"/>
                  <a:pt x="21" y="15"/>
                  <a:pt x="13" y="16"/>
                </a:cubicBezTo>
                <a:cubicBezTo>
                  <a:pt x="10" y="17"/>
                  <a:pt x="5" y="17"/>
                  <a:pt x="2" y="18"/>
                </a:cubicBezTo>
                <a:cubicBezTo>
                  <a:pt x="1" y="18"/>
                  <a:pt x="0" y="18"/>
                  <a:pt x="0" y="20"/>
                </a:cubicBezTo>
                <a:cubicBezTo>
                  <a:pt x="1" y="33"/>
                  <a:pt x="0" y="46"/>
                  <a:pt x="1" y="59"/>
                </a:cubicBezTo>
                <a:cubicBezTo>
                  <a:pt x="1" y="59"/>
                  <a:pt x="1" y="60"/>
                  <a:pt x="2" y="60"/>
                </a:cubicBezTo>
                <a:cubicBezTo>
                  <a:pt x="2" y="61"/>
                  <a:pt x="2" y="62"/>
                  <a:pt x="3" y="62"/>
                </a:cubicBezTo>
                <a:cubicBezTo>
                  <a:pt x="21" y="60"/>
                  <a:pt x="39" y="59"/>
                  <a:pt x="57" y="58"/>
                </a:cubicBezTo>
                <a:cubicBezTo>
                  <a:pt x="75" y="56"/>
                  <a:pt x="93" y="53"/>
                  <a:pt x="111" y="52"/>
                </a:cubicBezTo>
                <a:cubicBezTo>
                  <a:pt x="129" y="51"/>
                  <a:pt x="147" y="51"/>
                  <a:pt x="165" y="49"/>
                </a:cubicBezTo>
                <a:cubicBezTo>
                  <a:pt x="184" y="48"/>
                  <a:pt x="203" y="46"/>
                  <a:pt x="221" y="44"/>
                </a:cubicBezTo>
                <a:cubicBezTo>
                  <a:pt x="222" y="44"/>
                  <a:pt x="222" y="44"/>
                  <a:pt x="222" y="44"/>
                </a:cubicBezTo>
                <a:cubicBezTo>
                  <a:pt x="223" y="44"/>
                  <a:pt x="223" y="43"/>
                  <a:pt x="223" y="42"/>
                </a:cubicBezTo>
                <a:cubicBezTo>
                  <a:pt x="221" y="29"/>
                  <a:pt x="219" y="15"/>
                  <a:pt x="218" y="2"/>
                </a:cubicBezTo>
                <a:cubicBezTo>
                  <a:pt x="218" y="1"/>
                  <a:pt x="218" y="0"/>
                  <a:pt x="217" y="0"/>
                </a:cubicBezTo>
                <a:cubicBezTo>
                  <a:pt x="217" y="0"/>
                  <a:pt x="216" y="0"/>
                  <a:pt x="216" y="0"/>
                </a:cubicBezTo>
                <a:cubicBezTo>
                  <a:pt x="201" y="3"/>
                  <a:pt x="185" y="3"/>
                  <a:pt x="170" y="4"/>
                </a:cubicBezTo>
                <a:close/>
                <a:moveTo>
                  <a:pt x="204" y="4"/>
                </a:moveTo>
                <a:cubicBezTo>
                  <a:pt x="205" y="10"/>
                  <a:pt x="205" y="16"/>
                  <a:pt x="207" y="22"/>
                </a:cubicBezTo>
                <a:cubicBezTo>
                  <a:pt x="208" y="24"/>
                  <a:pt x="211" y="23"/>
                  <a:pt x="210" y="21"/>
                </a:cubicBezTo>
                <a:cubicBezTo>
                  <a:pt x="208" y="16"/>
                  <a:pt x="208" y="10"/>
                  <a:pt x="207" y="4"/>
                </a:cubicBezTo>
                <a:cubicBezTo>
                  <a:pt x="210" y="4"/>
                  <a:pt x="213" y="3"/>
                  <a:pt x="215" y="3"/>
                </a:cubicBezTo>
                <a:cubicBezTo>
                  <a:pt x="216" y="16"/>
                  <a:pt x="218" y="28"/>
                  <a:pt x="220" y="41"/>
                </a:cubicBezTo>
                <a:cubicBezTo>
                  <a:pt x="202" y="43"/>
                  <a:pt x="185" y="45"/>
                  <a:pt x="167" y="46"/>
                </a:cubicBezTo>
                <a:cubicBezTo>
                  <a:pt x="149" y="48"/>
                  <a:pt x="131" y="48"/>
                  <a:pt x="112" y="49"/>
                </a:cubicBezTo>
                <a:cubicBezTo>
                  <a:pt x="94" y="50"/>
                  <a:pt x="77" y="53"/>
                  <a:pt x="59" y="54"/>
                </a:cubicBezTo>
                <a:cubicBezTo>
                  <a:pt x="41" y="56"/>
                  <a:pt x="22" y="57"/>
                  <a:pt x="4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3" y="46"/>
                  <a:pt x="3" y="34"/>
                  <a:pt x="3" y="21"/>
                </a:cubicBezTo>
                <a:cubicBezTo>
                  <a:pt x="4" y="21"/>
                  <a:pt x="5" y="20"/>
                  <a:pt x="6" y="20"/>
                </a:cubicBezTo>
                <a:cubicBezTo>
                  <a:pt x="6" y="20"/>
                  <a:pt x="6" y="20"/>
                  <a:pt x="6" y="21"/>
                </a:cubicBezTo>
                <a:cubicBezTo>
                  <a:pt x="7" y="25"/>
                  <a:pt x="6" y="30"/>
                  <a:pt x="8" y="35"/>
                </a:cubicBezTo>
                <a:cubicBezTo>
                  <a:pt x="8" y="37"/>
                  <a:pt x="11" y="36"/>
                  <a:pt x="10" y="34"/>
                </a:cubicBezTo>
                <a:cubicBezTo>
                  <a:pt x="9" y="30"/>
                  <a:pt x="10" y="25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1" y="20"/>
                  <a:pt x="11" y="20"/>
                </a:cubicBezTo>
                <a:cubicBezTo>
                  <a:pt x="12" y="20"/>
                  <a:pt x="13" y="19"/>
                  <a:pt x="14" y="19"/>
                </a:cubicBezTo>
                <a:cubicBezTo>
                  <a:pt x="14" y="19"/>
                  <a:pt x="14" y="20"/>
                  <a:pt x="14" y="20"/>
                </a:cubicBezTo>
                <a:cubicBezTo>
                  <a:pt x="15" y="26"/>
                  <a:pt x="15" y="33"/>
                  <a:pt x="17" y="39"/>
                </a:cubicBezTo>
                <a:cubicBezTo>
                  <a:pt x="17" y="41"/>
                  <a:pt x="20" y="40"/>
                  <a:pt x="19" y="38"/>
                </a:cubicBezTo>
                <a:cubicBezTo>
                  <a:pt x="18" y="32"/>
                  <a:pt x="18" y="26"/>
                  <a:pt x="17" y="20"/>
                </a:cubicBezTo>
                <a:cubicBezTo>
                  <a:pt x="17" y="19"/>
                  <a:pt x="17" y="19"/>
                  <a:pt x="17" y="19"/>
                </a:cubicBezTo>
                <a:cubicBezTo>
                  <a:pt x="19" y="19"/>
                  <a:pt x="21" y="19"/>
                  <a:pt x="23" y="18"/>
                </a:cubicBezTo>
                <a:cubicBezTo>
                  <a:pt x="23" y="24"/>
                  <a:pt x="22" y="29"/>
                  <a:pt x="24" y="34"/>
                </a:cubicBezTo>
                <a:cubicBezTo>
                  <a:pt x="24" y="36"/>
                  <a:pt x="27" y="35"/>
                  <a:pt x="26" y="33"/>
                </a:cubicBezTo>
                <a:cubicBezTo>
                  <a:pt x="25" y="28"/>
                  <a:pt x="26" y="23"/>
                  <a:pt x="26" y="18"/>
                </a:cubicBezTo>
                <a:cubicBezTo>
                  <a:pt x="28" y="18"/>
                  <a:pt x="29" y="18"/>
                  <a:pt x="31" y="18"/>
                </a:cubicBezTo>
                <a:cubicBezTo>
                  <a:pt x="31" y="17"/>
                  <a:pt x="32" y="17"/>
                  <a:pt x="33" y="17"/>
                </a:cubicBezTo>
                <a:cubicBezTo>
                  <a:pt x="32" y="24"/>
                  <a:pt x="33" y="30"/>
                  <a:pt x="34" y="37"/>
                </a:cubicBezTo>
                <a:cubicBezTo>
                  <a:pt x="34" y="39"/>
                  <a:pt x="37" y="39"/>
                  <a:pt x="37" y="37"/>
                </a:cubicBezTo>
                <a:cubicBezTo>
                  <a:pt x="36" y="30"/>
                  <a:pt x="34" y="24"/>
                  <a:pt x="36" y="17"/>
                </a:cubicBezTo>
                <a:cubicBezTo>
                  <a:pt x="39" y="17"/>
                  <a:pt x="43" y="16"/>
                  <a:pt x="47" y="16"/>
                </a:cubicBezTo>
                <a:cubicBezTo>
                  <a:pt x="47" y="16"/>
                  <a:pt x="46" y="17"/>
                  <a:pt x="47" y="17"/>
                </a:cubicBezTo>
                <a:cubicBezTo>
                  <a:pt x="47" y="23"/>
                  <a:pt x="48" y="30"/>
                  <a:pt x="48" y="36"/>
                </a:cubicBezTo>
                <a:cubicBezTo>
                  <a:pt x="48" y="38"/>
                  <a:pt x="51" y="38"/>
                  <a:pt x="51" y="36"/>
                </a:cubicBezTo>
                <a:cubicBezTo>
                  <a:pt x="51" y="29"/>
                  <a:pt x="50" y="23"/>
                  <a:pt x="49" y="17"/>
                </a:cubicBezTo>
                <a:cubicBezTo>
                  <a:pt x="49" y="16"/>
                  <a:pt x="49" y="16"/>
                  <a:pt x="49" y="16"/>
                </a:cubicBezTo>
                <a:cubicBezTo>
                  <a:pt x="51" y="16"/>
                  <a:pt x="54" y="15"/>
                  <a:pt x="56" y="15"/>
                </a:cubicBezTo>
                <a:cubicBezTo>
                  <a:pt x="56" y="15"/>
                  <a:pt x="56" y="15"/>
                  <a:pt x="56" y="15"/>
                </a:cubicBezTo>
                <a:cubicBezTo>
                  <a:pt x="57" y="21"/>
                  <a:pt x="56" y="26"/>
                  <a:pt x="57" y="31"/>
                </a:cubicBezTo>
                <a:cubicBezTo>
                  <a:pt x="58" y="33"/>
                  <a:pt x="60" y="32"/>
                  <a:pt x="60" y="30"/>
                </a:cubicBezTo>
                <a:cubicBezTo>
                  <a:pt x="59" y="25"/>
                  <a:pt x="60" y="20"/>
                  <a:pt x="59" y="15"/>
                </a:cubicBezTo>
                <a:cubicBezTo>
                  <a:pt x="59" y="15"/>
                  <a:pt x="59" y="15"/>
                  <a:pt x="59" y="15"/>
                </a:cubicBezTo>
                <a:cubicBezTo>
                  <a:pt x="60" y="15"/>
                  <a:pt x="62" y="15"/>
                  <a:pt x="63" y="15"/>
                </a:cubicBezTo>
                <a:cubicBezTo>
                  <a:pt x="63" y="15"/>
                  <a:pt x="63" y="15"/>
                  <a:pt x="63" y="15"/>
                </a:cubicBezTo>
                <a:cubicBezTo>
                  <a:pt x="63" y="22"/>
                  <a:pt x="64" y="29"/>
                  <a:pt x="65" y="36"/>
                </a:cubicBezTo>
                <a:cubicBezTo>
                  <a:pt x="66" y="38"/>
                  <a:pt x="69" y="37"/>
                  <a:pt x="68" y="35"/>
                </a:cubicBezTo>
                <a:cubicBezTo>
                  <a:pt x="66" y="28"/>
                  <a:pt x="66" y="22"/>
                  <a:pt x="66" y="15"/>
                </a:cubicBezTo>
                <a:cubicBezTo>
                  <a:pt x="66" y="15"/>
                  <a:pt x="66" y="15"/>
                  <a:pt x="66" y="15"/>
                </a:cubicBezTo>
                <a:cubicBezTo>
                  <a:pt x="68" y="14"/>
                  <a:pt x="71" y="14"/>
                  <a:pt x="74" y="14"/>
                </a:cubicBezTo>
                <a:cubicBezTo>
                  <a:pt x="74" y="20"/>
                  <a:pt x="73" y="26"/>
                  <a:pt x="75" y="32"/>
                </a:cubicBezTo>
                <a:cubicBezTo>
                  <a:pt x="75" y="34"/>
                  <a:pt x="78" y="33"/>
                  <a:pt x="78" y="31"/>
                </a:cubicBezTo>
                <a:cubicBezTo>
                  <a:pt x="76" y="25"/>
                  <a:pt x="77" y="19"/>
                  <a:pt x="77" y="14"/>
                </a:cubicBezTo>
                <a:cubicBezTo>
                  <a:pt x="78" y="14"/>
                  <a:pt x="79" y="13"/>
                  <a:pt x="80" y="13"/>
                </a:cubicBezTo>
                <a:cubicBezTo>
                  <a:pt x="80" y="14"/>
                  <a:pt x="80" y="14"/>
                  <a:pt x="80" y="14"/>
                </a:cubicBezTo>
                <a:cubicBezTo>
                  <a:pt x="81" y="17"/>
                  <a:pt x="81" y="21"/>
                  <a:pt x="81" y="24"/>
                </a:cubicBezTo>
                <a:cubicBezTo>
                  <a:pt x="81" y="27"/>
                  <a:pt x="82" y="31"/>
                  <a:pt x="82" y="35"/>
                </a:cubicBezTo>
                <a:cubicBezTo>
                  <a:pt x="83" y="37"/>
                  <a:pt x="85" y="36"/>
                  <a:pt x="85" y="35"/>
                </a:cubicBezTo>
                <a:cubicBezTo>
                  <a:pt x="85" y="31"/>
                  <a:pt x="84" y="27"/>
                  <a:pt x="84" y="23"/>
                </a:cubicBezTo>
                <a:cubicBezTo>
                  <a:pt x="84" y="20"/>
                  <a:pt x="84" y="17"/>
                  <a:pt x="83" y="13"/>
                </a:cubicBezTo>
                <a:cubicBezTo>
                  <a:pt x="83" y="13"/>
                  <a:pt x="83" y="13"/>
                  <a:pt x="82" y="13"/>
                </a:cubicBezTo>
                <a:cubicBezTo>
                  <a:pt x="85" y="13"/>
                  <a:pt x="87" y="13"/>
                  <a:pt x="89" y="13"/>
                </a:cubicBezTo>
                <a:cubicBezTo>
                  <a:pt x="89" y="18"/>
                  <a:pt x="89" y="23"/>
                  <a:pt x="90" y="29"/>
                </a:cubicBezTo>
                <a:cubicBezTo>
                  <a:pt x="90" y="31"/>
                  <a:pt x="93" y="31"/>
                  <a:pt x="93" y="29"/>
                </a:cubicBezTo>
                <a:cubicBezTo>
                  <a:pt x="92" y="23"/>
                  <a:pt x="92" y="18"/>
                  <a:pt x="92" y="13"/>
                </a:cubicBezTo>
                <a:cubicBezTo>
                  <a:pt x="94" y="12"/>
                  <a:pt x="95" y="12"/>
                  <a:pt x="97" y="12"/>
                </a:cubicBezTo>
                <a:cubicBezTo>
                  <a:pt x="98" y="15"/>
                  <a:pt x="97" y="18"/>
                  <a:pt x="97" y="21"/>
                </a:cubicBezTo>
                <a:cubicBezTo>
                  <a:pt x="97" y="25"/>
                  <a:pt x="98" y="28"/>
                  <a:pt x="98" y="32"/>
                </a:cubicBezTo>
                <a:cubicBezTo>
                  <a:pt x="98" y="33"/>
                  <a:pt x="101" y="33"/>
                  <a:pt x="101" y="31"/>
                </a:cubicBezTo>
                <a:cubicBezTo>
                  <a:pt x="101" y="28"/>
                  <a:pt x="100" y="25"/>
                  <a:pt x="100" y="22"/>
                </a:cubicBezTo>
                <a:cubicBezTo>
                  <a:pt x="100" y="19"/>
                  <a:pt x="100" y="15"/>
                  <a:pt x="100" y="12"/>
                </a:cubicBezTo>
                <a:cubicBezTo>
                  <a:pt x="103" y="12"/>
                  <a:pt x="107" y="11"/>
                  <a:pt x="110" y="11"/>
                </a:cubicBezTo>
                <a:cubicBezTo>
                  <a:pt x="110" y="11"/>
                  <a:pt x="110" y="12"/>
                  <a:pt x="110" y="12"/>
                </a:cubicBezTo>
                <a:cubicBezTo>
                  <a:pt x="110" y="18"/>
                  <a:pt x="110" y="23"/>
                  <a:pt x="109" y="28"/>
                </a:cubicBezTo>
                <a:cubicBezTo>
                  <a:pt x="109" y="30"/>
                  <a:pt x="112" y="31"/>
                  <a:pt x="112" y="29"/>
                </a:cubicBezTo>
                <a:cubicBezTo>
                  <a:pt x="113" y="23"/>
                  <a:pt x="113" y="18"/>
                  <a:pt x="113" y="12"/>
                </a:cubicBezTo>
                <a:cubicBezTo>
                  <a:pt x="113" y="12"/>
                  <a:pt x="112" y="11"/>
                  <a:pt x="112" y="11"/>
                </a:cubicBezTo>
                <a:cubicBezTo>
                  <a:pt x="114" y="11"/>
                  <a:pt x="116" y="11"/>
                  <a:pt x="118" y="11"/>
                </a:cubicBezTo>
                <a:cubicBezTo>
                  <a:pt x="118" y="11"/>
                  <a:pt x="118" y="11"/>
                  <a:pt x="118" y="11"/>
                </a:cubicBezTo>
                <a:cubicBezTo>
                  <a:pt x="118" y="18"/>
                  <a:pt x="119" y="25"/>
                  <a:pt x="119" y="32"/>
                </a:cubicBezTo>
                <a:cubicBezTo>
                  <a:pt x="118" y="34"/>
                  <a:pt x="121" y="34"/>
                  <a:pt x="121" y="32"/>
                </a:cubicBezTo>
                <a:cubicBezTo>
                  <a:pt x="122" y="25"/>
                  <a:pt x="121" y="18"/>
                  <a:pt x="121" y="11"/>
                </a:cubicBezTo>
                <a:cubicBezTo>
                  <a:pt x="121" y="11"/>
                  <a:pt x="121" y="11"/>
                  <a:pt x="121" y="10"/>
                </a:cubicBezTo>
                <a:cubicBezTo>
                  <a:pt x="122" y="10"/>
                  <a:pt x="124" y="10"/>
                  <a:pt x="126" y="10"/>
                </a:cubicBezTo>
                <a:cubicBezTo>
                  <a:pt x="126" y="10"/>
                  <a:pt x="126" y="10"/>
                  <a:pt x="126" y="10"/>
                </a:cubicBezTo>
                <a:cubicBezTo>
                  <a:pt x="126" y="16"/>
                  <a:pt x="126" y="22"/>
                  <a:pt x="127" y="27"/>
                </a:cubicBezTo>
                <a:cubicBezTo>
                  <a:pt x="128" y="29"/>
                  <a:pt x="131" y="28"/>
                  <a:pt x="130" y="26"/>
                </a:cubicBezTo>
                <a:cubicBezTo>
                  <a:pt x="128" y="21"/>
                  <a:pt x="129" y="15"/>
                  <a:pt x="129" y="10"/>
                </a:cubicBezTo>
                <a:cubicBezTo>
                  <a:pt x="129" y="10"/>
                  <a:pt x="129" y="10"/>
                  <a:pt x="128" y="10"/>
                </a:cubicBezTo>
                <a:cubicBezTo>
                  <a:pt x="131" y="10"/>
                  <a:pt x="134" y="9"/>
                  <a:pt x="136" y="9"/>
                </a:cubicBezTo>
                <a:cubicBezTo>
                  <a:pt x="136" y="9"/>
                  <a:pt x="136" y="10"/>
                  <a:pt x="136" y="10"/>
                </a:cubicBezTo>
                <a:cubicBezTo>
                  <a:pt x="137" y="16"/>
                  <a:pt x="137" y="22"/>
                  <a:pt x="136" y="28"/>
                </a:cubicBezTo>
                <a:cubicBezTo>
                  <a:pt x="136" y="30"/>
                  <a:pt x="139" y="31"/>
                  <a:pt x="139" y="29"/>
                </a:cubicBezTo>
                <a:cubicBezTo>
                  <a:pt x="140" y="22"/>
                  <a:pt x="140" y="16"/>
                  <a:pt x="139" y="10"/>
                </a:cubicBezTo>
                <a:cubicBezTo>
                  <a:pt x="139" y="9"/>
                  <a:pt x="139" y="9"/>
                  <a:pt x="139" y="9"/>
                </a:cubicBezTo>
                <a:cubicBezTo>
                  <a:pt x="141" y="9"/>
                  <a:pt x="142" y="9"/>
                  <a:pt x="144" y="9"/>
                </a:cubicBezTo>
                <a:cubicBezTo>
                  <a:pt x="144" y="9"/>
                  <a:pt x="144" y="9"/>
                  <a:pt x="144" y="9"/>
                </a:cubicBezTo>
                <a:cubicBezTo>
                  <a:pt x="144" y="15"/>
                  <a:pt x="144" y="21"/>
                  <a:pt x="144" y="26"/>
                </a:cubicBezTo>
                <a:cubicBezTo>
                  <a:pt x="144" y="28"/>
                  <a:pt x="147" y="28"/>
                  <a:pt x="147" y="26"/>
                </a:cubicBezTo>
                <a:cubicBezTo>
                  <a:pt x="147" y="20"/>
                  <a:pt x="147" y="15"/>
                  <a:pt x="146" y="9"/>
                </a:cubicBezTo>
                <a:cubicBezTo>
                  <a:pt x="146" y="9"/>
                  <a:pt x="146" y="9"/>
                  <a:pt x="146" y="8"/>
                </a:cubicBezTo>
                <a:cubicBezTo>
                  <a:pt x="149" y="8"/>
                  <a:pt x="151" y="8"/>
                  <a:pt x="154" y="8"/>
                </a:cubicBezTo>
                <a:cubicBezTo>
                  <a:pt x="154" y="8"/>
                  <a:pt x="154" y="8"/>
                  <a:pt x="154" y="9"/>
                </a:cubicBezTo>
                <a:cubicBezTo>
                  <a:pt x="153" y="14"/>
                  <a:pt x="154" y="20"/>
                  <a:pt x="154" y="25"/>
                </a:cubicBezTo>
                <a:cubicBezTo>
                  <a:pt x="155" y="27"/>
                  <a:pt x="158" y="27"/>
                  <a:pt x="157" y="25"/>
                </a:cubicBezTo>
                <a:cubicBezTo>
                  <a:pt x="157" y="20"/>
                  <a:pt x="156" y="14"/>
                  <a:pt x="157" y="9"/>
                </a:cubicBezTo>
                <a:cubicBezTo>
                  <a:pt x="157" y="9"/>
                  <a:pt x="156" y="8"/>
                  <a:pt x="156" y="8"/>
                </a:cubicBezTo>
                <a:cubicBezTo>
                  <a:pt x="158" y="8"/>
                  <a:pt x="159" y="8"/>
                  <a:pt x="161" y="7"/>
                </a:cubicBezTo>
                <a:cubicBezTo>
                  <a:pt x="162" y="7"/>
                  <a:pt x="162" y="7"/>
                  <a:pt x="163" y="7"/>
                </a:cubicBezTo>
                <a:cubicBezTo>
                  <a:pt x="164" y="14"/>
                  <a:pt x="163" y="21"/>
                  <a:pt x="164" y="29"/>
                </a:cubicBezTo>
                <a:cubicBezTo>
                  <a:pt x="164" y="30"/>
                  <a:pt x="167" y="30"/>
                  <a:pt x="167" y="28"/>
                </a:cubicBezTo>
                <a:cubicBezTo>
                  <a:pt x="166" y="21"/>
                  <a:pt x="167" y="14"/>
                  <a:pt x="166" y="7"/>
                </a:cubicBezTo>
                <a:cubicBezTo>
                  <a:pt x="169" y="7"/>
                  <a:pt x="171" y="7"/>
                  <a:pt x="173" y="7"/>
                </a:cubicBezTo>
                <a:cubicBezTo>
                  <a:pt x="174" y="12"/>
                  <a:pt x="172" y="19"/>
                  <a:pt x="175" y="24"/>
                </a:cubicBezTo>
                <a:cubicBezTo>
                  <a:pt x="176" y="26"/>
                  <a:pt x="178" y="25"/>
                  <a:pt x="178" y="23"/>
                </a:cubicBezTo>
                <a:cubicBezTo>
                  <a:pt x="175" y="18"/>
                  <a:pt x="177" y="12"/>
                  <a:pt x="176" y="6"/>
                </a:cubicBezTo>
                <a:cubicBezTo>
                  <a:pt x="179" y="6"/>
                  <a:pt x="182" y="6"/>
                  <a:pt x="185" y="6"/>
                </a:cubicBezTo>
                <a:cubicBezTo>
                  <a:pt x="185" y="6"/>
                  <a:pt x="185" y="6"/>
                  <a:pt x="185" y="6"/>
                </a:cubicBezTo>
                <a:cubicBezTo>
                  <a:pt x="186" y="12"/>
                  <a:pt x="186" y="17"/>
                  <a:pt x="185" y="23"/>
                </a:cubicBezTo>
                <a:cubicBezTo>
                  <a:pt x="185" y="25"/>
                  <a:pt x="188" y="26"/>
                  <a:pt x="188" y="24"/>
                </a:cubicBezTo>
                <a:cubicBezTo>
                  <a:pt x="189" y="18"/>
                  <a:pt x="189" y="11"/>
                  <a:pt x="187" y="6"/>
                </a:cubicBezTo>
                <a:cubicBezTo>
                  <a:pt x="190" y="5"/>
                  <a:pt x="192" y="5"/>
                  <a:pt x="194" y="5"/>
                </a:cubicBezTo>
                <a:cubicBezTo>
                  <a:pt x="195" y="10"/>
                  <a:pt x="195" y="16"/>
                  <a:pt x="196" y="21"/>
                </a:cubicBezTo>
                <a:cubicBezTo>
                  <a:pt x="196" y="23"/>
                  <a:pt x="199" y="23"/>
                  <a:pt x="199" y="21"/>
                </a:cubicBezTo>
                <a:cubicBezTo>
                  <a:pt x="198" y="16"/>
                  <a:pt x="198" y="10"/>
                  <a:pt x="197" y="5"/>
                </a:cubicBezTo>
                <a:cubicBezTo>
                  <a:pt x="200" y="5"/>
                  <a:pt x="202" y="4"/>
                  <a:pt x="204" y="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Freeform 109"/>
          <p:cNvSpPr/>
          <p:nvPr/>
        </p:nvSpPr>
        <p:spPr bwMode="auto">
          <a:xfrm>
            <a:off x="2636838" y="773113"/>
            <a:ext cx="14287" cy="71438"/>
          </a:xfrm>
          <a:custGeom>
            <a:avLst/>
            <a:gdLst>
              <a:gd name="T0" fmla="*/ 0 w 4"/>
              <a:gd name="T1" fmla="*/ 2 h 19"/>
              <a:gd name="T2" fmla="*/ 1 w 4"/>
              <a:gd name="T3" fmla="*/ 17 h 19"/>
              <a:gd name="T4" fmla="*/ 4 w 4"/>
              <a:gd name="T5" fmla="*/ 17 h 19"/>
              <a:gd name="T6" fmla="*/ 3 w 4"/>
              <a:gd name="T7" fmla="*/ 2 h 19"/>
              <a:gd name="T8" fmla="*/ 0 w 4"/>
              <a:gd name="T9" fmla="*/ 2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9">
                <a:moveTo>
                  <a:pt x="0" y="2"/>
                </a:moveTo>
                <a:cubicBezTo>
                  <a:pt x="1" y="7"/>
                  <a:pt x="1" y="12"/>
                  <a:pt x="1" y="17"/>
                </a:cubicBezTo>
                <a:cubicBezTo>
                  <a:pt x="1" y="19"/>
                  <a:pt x="4" y="19"/>
                  <a:pt x="4" y="17"/>
                </a:cubicBezTo>
                <a:cubicBezTo>
                  <a:pt x="3" y="12"/>
                  <a:pt x="4" y="7"/>
                  <a:pt x="3" y="2"/>
                </a:cubicBezTo>
                <a:cubicBezTo>
                  <a:pt x="3" y="0"/>
                  <a:pt x="0" y="0"/>
                  <a:pt x="0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9" name="Freeform 110"/>
          <p:cNvSpPr>
            <a:spLocks noEditPoints="1"/>
          </p:cNvSpPr>
          <p:nvPr/>
        </p:nvSpPr>
        <p:spPr bwMode="auto">
          <a:xfrm>
            <a:off x="4125913" y="3381375"/>
            <a:ext cx="836612" cy="384175"/>
          </a:xfrm>
          <a:custGeom>
            <a:avLst/>
            <a:gdLst>
              <a:gd name="T0" fmla="*/ 50 w 223"/>
              <a:gd name="T1" fmla="*/ 10 h 102"/>
              <a:gd name="T2" fmla="*/ 12 w 223"/>
              <a:gd name="T3" fmla="*/ 1 h 102"/>
              <a:gd name="T4" fmla="*/ 1 w 223"/>
              <a:gd name="T5" fmla="*/ 42 h 102"/>
              <a:gd name="T6" fmla="*/ 157 w 223"/>
              <a:gd name="T7" fmla="*/ 88 h 102"/>
              <a:gd name="T8" fmla="*/ 213 w 223"/>
              <a:gd name="T9" fmla="*/ 101 h 102"/>
              <a:gd name="T10" fmla="*/ 221 w 223"/>
              <a:gd name="T11" fmla="*/ 59 h 102"/>
              <a:gd name="T12" fmla="*/ 206 w 223"/>
              <a:gd name="T13" fmla="*/ 77 h 102"/>
              <a:gd name="T14" fmla="*/ 220 w 223"/>
              <a:gd name="T15" fmla="*/ 62 h 102"/>
              <a:gd name="T16" fmla="*/ 107 w 223"/>
              <a:gd name="T17" fmla="*/ 69 h 102"/>
              <a:gd name="T18" fmla="*/ 3 w 223"/>
              <a:gd name="T19" fmla="*/ 40 h 102"/>
              <a:gd name="T20" fmla="*/ 18 w 223"/>
              <a:gd name="T21" fmla="*/ 5 h 102"/>
              <a:gd name="T22" fmla="*/ 21 w 223"/>
              <a:gd name="T23" fmla="*/ 6 h 102"/>
              <a:gd name="T24" fmla="*/ 26 w 223"/>
              <a:gd name="T25" fmla="*/ 6 h 102"/>
              <a:gd name="T26" fmla="*/ 24 w 223"/>
              <a:gd name="T27" fmla="*/ 25 h 102"/>
              <a:gd name="T28" fmla="*/ 35 w 223"/>
              <a:gd name="T29" fmla="*/ 8 h 102"/>
              <a:gd name="T30" fmla="*/ 38 w 223"/>
              <a:gd name="T31" fmla="*/ 9 h 102"/>
              <a:gd name="T32" fmla="*/ 38 w 223"/>
              <a:gd name="T33" fmla="*/ 30 h 102"/>
              <a:gd name="T34" fmla="*/ 58 w 223"/>
              <a:gd name="T35" fmla="*/ 15 h 102"/>
              <a:gd name="T36" fmla="*/ 54 w 223"/>
              <a:gd name="T37" fmla="*/ 34 h 102"/>
              <a:gd name="T38" fmla="*/ 67 w 223"/>
              <a:gd name="T39" fmla="*/ 17 h 102"/>
              <a:gd name="T40" fmla="*/ 65 w 223"/>
              <a:gd name="T41" fmla="*/ 32 h 102"/>
              <a:gd name="T42" fmla="*/ 73 w 223"/>
              <a:gd name="T43" fmla="*/ 19 h 102"/>
              <a:gd name="T44" fmla="*/ 71 w 223"/>
              <a:gd name="T45" fmla="*/ 40 h 102"/>
              <a:gd name="T46" fmla="*/ 84 w 223"/>
              <a:gd name="T47" fmla="*/ 22 h 102"/>
              <a:gd name="T48" fmla="*/ 87 w 223"/>
              <a:gd name="T49" fmla="*/ 23 h 102"/>
              <a:gd name="T50" fmla="*/ 87 w 223"/>
              <a:gd name="T51" fmla="*/ 34 h 102"/>
              <a:gd name="T52" fmla="*/ 90 w 223"/>
              <a:gd name="T53" fmla="*/ 35 h 102"/>
              <a:gd name="T54" fmla="*/ 98 w 223"/>
              <a:gd name="T55" fmla="*/ 26 h 102"/>
              <a:gd name="T56" fmla="*/ 101 w 223"/>
              <a:gd name="T57" fmla="*/ 27 h 102"/>
              <a:gd name="T58" fmla="*/ 100 w 223"/>
              <a:gd name="T59" fmla="*/ 47 h 102"/>
              <a:gd name="T60" fmla="*/ 109 w 223"/>
              <a:gd name="T61" fmla="*/ 29 h 102"/>
              <a:gd name="T62" fmla="*/ 112 w 223"/>
              <a:gd name="T63" fmla="*/ 48 h 102"/>
              <a:gd name="T64" fmla="*/ 120 w 223"/>
              <a:gd name="T65" fmla="*/ 33 h 102"/>
              <a:gd name="T66" fmla="*/ 119 w 223"/>
              <a:gd name="T67" fmla="*/ 55 h 102"/>
              <a:gd name="T68" fmla="*/ 129 w 223"/>
              <a:gd name="T69" fmla="*/ 35 h 102"/>
              <a:gd name="T70" fmla="*/ 129 w 223"/>
              <a:gd name="T71" fmla="*/ 54 h 102"/>
              <a:gd name="T72" fmla="*/ 136 w 223"/>
              <a:gd name="T73" fmla="*/ 38 h 102"/>
              <a:gd name="T74" fmla="*/ 137 w 223"/>
              <a:gd name="T75" fmla="*/ 58 h 102"/>
              <a:gd name="T76" fmla="*/ 146 w 223"/>
              <a:gd name="T77" fmla="*/ 41 h 102"/>
              <a:gd name="T78" fmla="*/ 145 w 223"/>
              <a:gd name="T79" fmla="*/ 58 h 102"/>
              <a:gd name="T80" fmla="*/ 153 w 223"/>
              <a:gd name="T81" fmla="*/ 43 h 102"/>
              <a:gd name="T82" fmla="*/ 155 w 223"/>
              <a:gd name="T83" fmla="*/ 61 h 102"/>
              <a:gd name="T84" fmla="*/ 163 w 223"/>
              <a:gd name="T85" fmla="*/ 45 h 102"/>
              <a:gd name="T86" fmla="*/ 163 w 223"/>
              <a:gd name="T87" fmla="*/ 68 h 102"/>
              <a:gd name="T88" fmla="*/ 179 w 223"/>
              <a:gd name="T89" fmla="*/ 50 h 102"/>
              <a:gd name="T90" fmla="*/ 182 w 223"/>
              <a:gd name="T91" fmla="*/ 51 h 102"/>
              <a:gd name="T92" fmla="*/ 185 w 223"/>
              <a:gd name="T93" fmla="*/ 70 h 102"/>
              <a:gd name="T94" fmla="*/ 199 w 223"/>
              <a:gd name="T95" fmla="*/ 56 h 102"/>
              <a:gd name="T96" fmla="*/ 202 w 223"/>
              <a:gd name="T97" fmla="*/ 57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3" h="102">
                <a:moveTo>
                  <a:pt x="178" y="47"/>
                </a:moveTo>
                <a:cubicBezTo>
                  <a:pt x="162" y="42"/>
                  <a:pt x="147" y="38"/>
                  <a:pt x="131" y="33"/>
                </a:cubicBezTo>
                <a:cubicBezTo>
                  <a:pt x="104" y="25"/>
                  <a:pt x="77" y="17"/>
                  <a:pt x="50" y="10"/>
                </a:cubicBezTo>
                <a:cubicBezTo>
                  <a:pt x="42" y="7"/>
                  <a:pt x="34" y="5"/>
                  <a:pt x="26" y="3"/>
                </a:cubicBezTo>
                <a:cubicBezTo>
                  <a:pt x="22" y="2"/>
                  <a:pt x="18" y="1"/>
                  <a:pt x="15" y="1"/>
                </a:cubicBezTo>
                <a:cubicBezTo>
                  <a:pt x="14" y="0"/>
                  <a:pt x="13" y="0"/>
                  <a:pt x="12" y="1"/>
                </a:cubicBezTo>
                <a:cubicBezTo>
                  <a:pt x="8" y="14"/>
                  <a:pt x="4" y="26"/>
                  <a:pt x="0" y="39"/>
                </a:cubicBezTo>
                <a:cubicBezTo>
                  <a:pt x="0" y="39"/>
                  <a:pt x="0" y="40"/>
                  <a:pt x="0" y="40"/>
                </a:cubicBezTo>
                <a:cubicBezTo>
                  <a:pt x="0" y="41"/>
                  <a:pt x="0" y="42"/>
                  <a:pt x="1" y="42"/>
                </a:cubicBezTo>
                <a:cubicBezTo>
                  <a:pt x="18" y="47"/>
                  <a:pt x="35" y="52"/>
                  <a:pt x="53" y="57"/>
                </a:cubicBezTo>
                <a:cubicBezTo>
                  <a:pt x="70" y="62"/>
                  <a:pt x="88" y="65"/>
                  <a:pt x="105" y="71"/>
                </a:cubicBezTo>
                <a:cubicBezTo>
                  <a:pt x="122" y="76"/>
                  <a:pt x="139" y="83"/>
                  <a:pt x="157" y="88"/>
                </a:cubicBezTo>
                <a:cubicBezTo>
                  <a:pt x="175" y="93"/>
                  <a:pt x="193" y="97"/>
                  <a:pt x="211" y="102"/>
                </a:cubicBezTo>
                <a:cubicBezTo>
                  <a:pt x="212" y="102"/>
                  <a:pt x="212" y="102"/>
                  <a:pt x="212" y="102"/>
                </a:cubicBezTo>
                <a:cubicBezTo>
                  <a:pt x="212" y="102"/>
                  <a:pt x="213" y="102"/>
                  <a:pt x="213" y="101"/>
                </a:cubicBezTo>
                <a:cubicBezTo>
                  <a:pt x="216" y="88"/>
                  <a:pt x="219" y="75"/>
                  <a:pt x="223" y="61"/>
                </a:cubicBezTo>
                <a:cubicBezTo>
                  <a:pt x="223" y="61"/>
                  <a:pt x="223" y="60"/>
                  <a:pt x="222" y="60"/>
                </a:cubicBezTo>
                <a:cubicBezTo>
                  <a:pt x="222" y="59"/>
                  <a:pt x="222" y="59"/>
                  <a:pt x="221" y="59"/>
                </a:cubicBezTo>
                <a:cubicBezTo>
                  <a:pt x="207" y="56"/>
                  <a:pt x="192" y="51"/>
                  <a:pt x="178" y="47"/>
                </a:cubicBezTo>
                <a:close/>
                <a:moveTo>
                  <a:pt x="209" y="59"/>
                </a:moveTo>
                <a:cubicBezTo>
                  <a:pt x="208" y="65"/>
                  <a:pt x="206" y="71"/>
                  <a:pt x="206" y="77"/>
                </a:cubicBezTo>
                <a:cubicBezTo>
                  <a:pt x="206" y="79"/>
                  <a:pt x="208" y="79"/>
                  <a:pt x="208" y="77"/>
                </a:cubicBezTo>
                <a:cubicBezTo>
                  <a:pt x="208" y="71"/>
                  <a:pt x="211" y="66"/>
                  <a:pt x="212" y="60"/>
                </a:cubicBezTo>
                <a:cubicBezTo>
                  <a:pt x="215" y="61"/>
                  <a:pt x="217" y="61"/>
                  <a:pt x="220" y="62"/>
                </a:cubicBezTo>
                <a:cubicBezTo>
                  <a:pt x="217" y="74"/>
                  <a:pt x="214" y="87"/>
                  <a:pt x="211" y="99"/>
                </a:cubicBezTo>
                <a:cubicBezTo>
                  <a:pt x="194" y="94"/>
                  <a:pt x="176" y="90"/>
                  <a:pt x="159" y="85"/>
                </a:cubicBezTo>
                <a:cubicBezTo>
                  <a:pt x="142" y="80"/>
                  <a:pt x="125" y="74"/>
                  <a:pt x="107" y="69"/>
                </a:cubicBezTo>
                <a:cubicBezTo>
                  <a:pt x="90" y="63"/>
                  <a:pt x="73" y="59"/>
                  <a:pt x="55" y="55"/>
                </a:cubicBezTo>
                <a:cubicBezTo>
                  <a:pt x="38" y="50"/>
                  <a:pt x="20" y="45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6" y="27"/>
                  <a:pt x="11" y="16"/>
                  <a:pt x="14" y="4"/>
                </a:cubicBezTo>
                <a:cubicBezTo>
                  <a:pt x="16" y="4"/>
                  <a:pt x="17" y="4"/>
                  <a:pt x="18" y="4"/>
                </a:cubicBezTo>
                <a:cubicBezTo>
                  <a:pt x="18" y="4"/>
                  <a:pt x="18" y="5"/>
                  <a:pt x="18" y="5"/>
                </a:cubicBezTo>
                <a:cubicBezTo>
                  <a:pt x="17" y="9"/>
                  <a:pt x="15" y="14"/>
                  <a:pt x="14" y="19"/>
                </a:cubicBezTo>
                <a:cubicBezTo>
                  <a:pt x="14" y="20"/>
                  <a:pt x="17" y="20"/>
                  <a:pt x="17" y="19"/>
                </a:cubicBezTo>
                <a:cubicBezTo>
                  <a:pt x="18" y="14"/>
                  <a:pt x="20" y="10"/>
                  <a:pt x="21" y="6"/>
                </a:cubicBezTo>
                <a:cubicBezTo>
                  <a:pt x="21" y="5"/>
                  <a:pt x="21" y="5"/>
                  <a:pt x="21" y="5"/>
                </a:cubicBezTo>
                <a:cubicBezTo>
                  <a:pt x="22" y="5"/>
                  <a:pt x="23" y="5"/>
                  <a:pt x="23" y="6"/>
                </a:cubicBezTo>
                <a:cubicBezTo>
                  <a:pt x="24" y="6"/>
                  <a:pt x="25" y="6"/>
                  <a:pt x="26" y="6"/>
                </a:cubicBezTo>
                <a:cubicBezTo>
                  <a:pt x="26" y="6"/>
                  <a:pt x="26" y="7"/>
                  <a:pt x="26" y="7"/>
                </a:cubicBezTo>
                <a:cubicBezTo>
                  <a:pt x="24" y="13"/>
                  <a:pt x="22" y="19"/>
                  <a:pt x="21" y="25"/>
                </a:cubicBezTo>
                <a:cubicBezTo>
                  <a:pt x="21" y="27"/>
                  <a:pt x="24" y="27"/>
                  <a:pt x="24" y="25"/>
                </a:cubicBezTo>
                <a:cubicBezTo>
                  <a:pt x="25" y="19"/>
                  <a:pt x="27" y="14"/>
                  <a:pt x="28" y="8"/>
                </a:cubicBezTo>
                <a:cubicBezTo>
                  <a:pt x="29" y="7"/>
                  <a:pt x="29" y="7"/>
                  <a:pt x="28" y="7"/>
                </a:cubicBezTo>
                <a:cubicBezTo>
                  <a:pt x="31" y="7"/>
                  <a:pt x="33" y="8"/>
                  <a:pt x="35" y="8"/>
                </a:cubicBezTo>
                <a:cubicBezTo>
                  <a:pt x="33" y="13"/>
                  <a:pt x="30" y="18"/>
                  <a:pt x="29" y="24"/>
                </a:cubicBezTo>
                <a:cubicBezTo>
                  <a:pt x="29" y="25"/>
                  <a:pt x="32" y="25"/>
                  <a:pt x="32" y="24"/>
                </a:cubicBezTo>
                <a:cubicBezTo>
                  <a:pt x="33" y="18"/>
                  <a:pt x="36" y="14"/>
                  <a:pt x="38" y="9"/>
                </a:cubicBezTo>
                <a:cubicBezTo>
                  <a:pt x="39" y="10"/>
                  <a:pt x="41" y="10"/>
                  <a:pt x="42" y="10"/>
                </a:cubicBezTo>
                <a:cubicBezTo>
                  <a:pt x="43" y="11"/>
                  <a:pt x="43" y="11"/>
                  <a:pt x="44" y="11"/>
                </a:cubicBezTo>
                <a:cubicBezTo>
                  <a:pt x="41" y="17"/>
                  <a:pt x="40" y="23"/>
                  <a:pt x="38" y="30"/>
                </a:cubicBezTo>
                <a:cubicBezTo>
                  <a:pt x="38" y="32"/>
                  <a:pt x="41" y="32"/>
                  <a:pt x="41" y="31"/>
                </a:cubicBezTo>
                <a:cubicBezTo>
                  <a:pt x="43" y="24"/>
                  <a:pt x="43" y="17"/>
                  <a:pt x="47" y="12"/>
                </a:cubicBezTo>
                <a:cubicBezTo>
                  <a:pt x="50" y="13"/>
                  <a:pt x="54" y="14"/>
                  <a:pt x="58" y="15"/>
                </a:cubicBezTo>
                <a:cubicBezTo>
                  <a:pt x="57" y="15"/>
                  <a:pt x="57" y="15"/>
                  <a:pt x="57" y="16"/>
                </a:cubicBezTo>
                <a:cubicBezTo>
                  <a:pt x="55" y="22"/>
                  <a:pt x="54" y="28"/>
                  <a:pt x="52" y="34"/>
                </a:cubicBezTo>
                <a:cubicBezTo>
                  <a:pt x="51" y="35"/>
                  <a:pt x="54" y="36"/>
                  <a:pt x="54" y="34"/>
                </a:cubicBezTo>
                <a:cubicBezTo>
                  <a:pt x="57" y="29"/>
                  <a:pt x="58" y="22"/>
                  <a:pt x="60" y="16"/>
                </a:cubicBezTo>
                <a:cubicBezTo>
                  <a:pt x="60" y="16"/>
                  <a:pt x="60" y="16"/>
                  <a:pt x="60" y="15"/>
                </a:cubicBezTo>
                <a:cubicBezTo>
                  <a:pt x="62" y="16"/>
                  <a:pt x="64" y="17"/>
                  <a:pt x="67" y="17"/>
                </a:cubicBezTo>
                <a:cubicBezTo>
                  <a:pt x="67" y="17"/>
                  <a:pt x="67" y="17"/>
                  <a:pt x="67" y="17"/>
                </a:cubicBezTo>
                <a:cubicBezTo>
                  <a:pt x="65" y="22"/>
                  <a:pt x="63" y="27"/>
                  <a:pt x="62" y="32"/>
                </a:cubicBezTo>
                <a:cubicBezTo>
                  <a:pt x="62" y="34"/>
                  <a:pt x="65" y="34"/>
                  <a:pt x="65" y="32"/>
                </a:cubicBezTo>
                <a:cubicBezTo>
                  <a:pt x="66" y="27"/>
                  <a:pt x="68" y="23"/>
                  <a:pt x="69" y="18"/>
                </a:cubicBezTo>
                <a:cubicBezTo>
                  <a:pt x="69" y="18"/>
                  <a:pt x="69" y="18"/>
                  <a:pt x="69" y="18"/>
                </a:cubicBezTo>
                <a:cubicBezTo>
                  <a:pt x="71" y="18"/>
                  <a:pt x="72" y="19"/>
                  <a:pt x="73" y="19"/>
                </a:cubicBezTo>
                <a:cubicBezTo>
                  <a:pt x="73" y="19"/>
                  <a:pt x="73" y="19"/>
                  <a:pt x="73" y="20"/>
                </a:cubicBezTo>
                <a:cubicBezTo>
                  <a:pt x="71" y="26"/>
                  <a:pt x="69" y="33"/>
                  <a:pt x="68" y="40"/>
                </a:cubicBezTo>
                <a:cubicBezTo>
                  <a:pt x="68" y="42"/>
                  <a:pt x="71" y="42"/>
                  <a:pt x="71" y="40"/>
                </a:cubicBezTo>
                <a:cubicBezTo>
                  <a:pt x="72" y="33"/>
                  <a:pt x="74" y="27"/>
                  <a:pt x="76" y="20"/>
                </a:cubicBezTo>
                <a:cubicBezTo>
                  <a:pt x="76" y="20"/>
                  <a:pt x="76" y="20"/>
                  <a:pt x="76" y="20"/>
                </a:cubicBezTo>
                <a:cubicBezTo>
                  <a:pt x="78" y="21"/>
                  <a:pt x="81" y="21"/>
                  <a:pt x="84" y="22"/>
                </a:cubicBezTo>
                <a:cubicBezTo>
                  <a:pt x="82" y="28"/>
                  <a:pt x="79" y="33"/>
                  <a:pt x="78" y="39"/>
                </a:cubicBezTo>
                <a:cubicBezTo>
                  <a:pt x="78" y="41"/>
                  <a:pt x="81" y="41"/>
                  <a:pt x="81" y="39"/>
                </a:cubicBezTo>
                <a:cubicBezTo>
                  <a:pt x="82" y="34"/>
                  <a:pt x="85" y="28"/>
                  <a:pt x="87" y="23"/>
                </a:cubicBezTo>
                <a:cubicBezTo>
                  <a:pt x="88" y="23"/>
                  <a:pt x="89" y="24"/>
                  <a:pt x="90" y="24"/>
                </a:cubicBezTo>
                <a:cubicBezTo>
                  <a:pt x="89" y="24"/>
                  <a:pt x="89" y="24"/>
                  <a:pt x="89" y="25"/>
                </a:cubicBezTo>
                <a:cubicBezTo>
                  <a:pt x="89" y="28"/>
                  <a:pt x="88" y="31"/>
                  <a:pt x="87" y="34"/>
                </a:cubicBezTo>
                <a:cubicBezTo>
                  <a:pt x="86" y="37"/>
                  <a:pt x="85" y="41"/>
                  <a:pt x="84" y="45"/>
                </a:cubicBezTo>
                <a:cubicBezTo>
                  <a:pt x="84" y="46"/>
                  <a:pt x="87" y="47"/>
                  <a:pt x="87" y="45"/>
                </a:cubicBezTo>
                <a:cubicBezTo>
                  <a:pt x="88" y="42"/>
                  <a:pt x="89" y="38"/>
                  <a:pt x="90" y="35"/>
                </a:cubicBezTo>
                <a:cubicBezTo>
                  <a:pt x="91" y="31"/>
                  <a:pt x="92" y="28"/>
                  <a:pt x="92" y="25"/>
                </a:cubicBezTo>
                <a:cubicBezTo>
                  <a:pt x="92" y="25"/>
                  <a:pt x="92" y="25"/>
                  <a:pt x="92" y="25"/>
                </a:cubicBezTo>
                <a:cubicBezTo>
                  <a:pt x="94" y="25"/>
                  <a:pt x="96" y="26"/>
                  <a:pt x="98" y="26"/>
                </a:cubicBezTo>
                <a:cubicBezTo>
                  <a:pt x="97" y="32"/>
                  <a:pt x="95" y="37"/>
                  <a:pt x="93" y="42"/>
                </a:cubicBezTo>
                <a:cubicBezTo>
                  <a:pt x="93" y="44"/>
                  <a:pt x="95" y="44"/>
                  <a:pt x="96" y="43"/>
                </a:cubicBezTo>
                <a:cubicBezTo>
                  <a:pt x="98" y="37"/>
                  <a:pt x="99" y="32"/>
                  <a:pt x="101" y="27"/>
                </a:cubicBezTo>
                <a:cubicBezTo>
                  <a:pt x="103" y="28"/>
                  <a:pt x="104" y="28"/>
                  <a:pt x="106" y="29"/>
                </a:cubicBezTo>
                <a:cubicBezTo>
                  <a:pt x="105" y="32"/>
                  <a:pt x="104" y="34"/>
                  <a:pt x="103" y="37"/>
                </a:cubicBezTo>
                <a:cubicBezTo>
                  <a:pt x="101" y="40"/>
                  <a:pt x="101" y="44"/>
                  <a:pt x="100" y="47"/>
                </a:cubicBezTo>
                <a:cubicBezTo>
                  <a:pt x="100" y="49"/>
                  <a:pt x="102" y="50"/>
                  <a:pt x="103" y="48"/>
                </a:cubicBezTo>
                <a:cubicBezTo>
                  <a:pt x="104" y="45"/>
                  <a:pt x="104" y="42"/>
                  <a:pt x="105" y="39"/>
                </a:cubicBezTo>
                <a:cubicBezTo>
                  <a:pt x="106" y="36"/>
                  <a:pt x="108" y="33"/>
                  <a:pt x="109" y="29"/>
                </a:cubicBezTo>
                <a:cubicBezTo>
                  <a:pt x="112" y="30"/>
                  <a:pt x="115" y="31"/>
                  <a:pt x="119" y="32"/>
                </a:cubicBezTo>
                <a:cubicBezTo>
                  <a:pt x="118" y="33"/>
                  <a:pt x="118" y="33"/>
                  <a:pt x="118" y="33"/>
                </a:cubicBezTo>
                <a:cubicBezTo>
                  <a:pt x="116" y="38"/>
                  <a:pt x="114" y="43"/>
                  <a:pt x="112" y="48"/>
                </a:cubicBezTo>
                <a:cubicBezTo>
                  <a:pt x="111" y="50"/>
                  <a:pt x="113" y="51"/>
                  <a:pt x="114" y="50"/>
                </a:cubicBezTo>
                <a:cubicBezTo>
                  <a:pt x="117" y="45"/>
                  <a:pt x="119" y="40"/>
                  <a:pt x="121" y="34"/>
                </a:cubicBezTo>
                <a:cubicBezTo>
                  <a:pt x="121" y="34"/>
                  <a:pt x="121" y="33"/>
                  <a:pt x="120" y="33"/>
                </a:cubicBezTo>
                <a:cubicBezTo>
                  <a:pt x="122" y="33"/>
                  <a:pt x="124" y="34"/>
                  <a:pt x="126" y="35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24" y="42"/>
                  <a:pt x="122" y="48"/>
                  <a:pt x="119" y="55"/>
                </a:cubicBezTo>
                <a:cubicBezTo>
                  <a:pt x="118" y="57"/>
                  <a:pt x="121" y="57"/>
                  <a:pt x="122" y="56"/>
                </a:cubicBezTo>
                <a:cubicBezTo>
                  <a:pt x="125" y="49"/>
                  <a:pt x="127" y="43"/>
                  <a:pt x="129" y="36"/>
                </a:cubicBezTo>
                <a:cubicBezTo>
                  <a:pt x="129" y="36"/>
                  <a:pt x="129" y="36"/>
                  <a:pt x="129" y="35"/>
                </a:cubicBezTo>
                <a:cubicBezTo>
                  <a:pt x="130" y="36"/>
                  <a:pt x="132" y="36"/>
                  <a:pt x="134" y="37"/>
                </a:cubicBezTo>
                <a:cubicBezTo>
                  <a:pt x="134" y="37"/>
                  <a:pt x="134" y="37"/>
                  <a:pt x="133" y="37"/>
                </a:cubicBezTo>
                <a:cubicBezTo>
                  <a:pt x="132" y="42"/>
                  <a:pt x="129" y="48"/>
                  <a:pt x="129" y="54"/>
                </a:cubicBezTo>
                <a:cubicBezTo>
                  <a:pt x="129" y="55"/>
                  <a:pt x="132" y="56"/>
                  <a:pt x="132" y="54"/>
                </a:cubicBezTo>
                <a:cubicBezTo>
                  <a:pt x="132" y="48"/>
                  <a:pt x="135" y="43"/>
                  <a:pt x="136" y="38"/>
                </a:cubicBezTo>
                <a:cubicBezTo>
                  <a:pt x="136" y="38"/>
                  <a:pt x="136" y="38"/>
                  <a:pt x="136" y="38"/>
                </a:cubicBezTo>
                <a:cubicBezTo>
                  <a:pt x="139" y="38"/>
                  <a:pt x="141" y="39"/>
                  <a:pt x="144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2" y="46"/>
                  <a:pt x="140" y="52"/>
                  <a:pt x="137" y="58"/>
                </a:cubicBezTo>
                <a:cubicBezTo>
                  <a:pt x="136" y="59"/>
                  <a:pt x="139" y="61"/>
                  <a:pt x="140" y="59"/>
                </a:cubicBezTo>
                <a:cubicBezTo>
                  <a:pt x="142" y="53"/>
                  <a:pt x="145" y="47"/>
                  <a:pt x="146" y="41"/>
                </a:cubicBezTo>
                <a:cubicBezTo>
                  <a:pt x="146" y="41"/>
                  <a:pt x="146" y="41"/>
                  <a:pt x="146" y="41"/>
                </a:cubicBezTo>
                <a:cubicBezTo>
                  <a:pt x="148" y="41"/>
                  <a:pt x="149" y="41"/>
                  <a:pt x="151" y="42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49" y="48"/>
                  <a:pt x="147" y="53"/>
                  <a:pt x="145" y="58"/>
                </a:cubicBezTo>
                <a:cubicBezTo>
                  <a:pt x="145" y="60"/>
                  <a:pt x="148" y="61"/>
                  <a:pt x="148" y="59"/>
                </a:cubicBezTo>
                <a:cubicBezTo>
                  <a:pt x="150" y="54"/>
                  <a:pt x="152" y="49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6" y="43"/>
                  <a:pt x="158" y="44"/>
                  <a:pt x="161" y="45"/>
                </a:cubicBezTo>
                <a:cubicBezTo>
                  <a:pt x="161" y="45"/>
                  <a:pt x="160" y="45"/>
                  <a:pt x="160" y="45"/>
                </a:cubicBezTo>
                <a:cubicBezTo>
                  <a:pt x="158" y="50"/>
                  <a:pt x="157" y="56"/>
                  <a:pt x="155" y="61"/>
                </a:cubicBezTo>
                <a:cubicBezTo>
                  <a:pt x="155" y="63"/>
                  <a:pt x="157" y="64"/>
                  <a:pt x="158" y="62"/>
                </a:cubicBezTo>
                <a:cubicBezTo>
                  <a:pt x="159" y="57"/>
                  <a:pt x="161" y="52"/>
                  <a:pt x="163" y="47"/>
                </a:cubicBezTo>
                <a:cubicBezTo>
                  <a:pt x="163" y="46"/>
                  <a:pt x="163" y="46"/>
                  <a:pt x="163" y="45"/>
                </a:cubicBezTo>
                <a:cubicBezTo>
                  <a:pt x="164" y="46"/>
                  <a:pt x="166" y="46"/>
                  <a:pt x="167" y="47"/>
                </a:cubicBezTo>
                <a:cubicBezTo>
                  <a:pt x="168" y="47"/>
                  <a:pt x="169" y="47"/>
                  <a:pt x="170" y="47"/>
                </a:cubicBezTo>
                <a:cubicBezTo>
                  <a:pt x="168" y="54"/>
                  <a:pt x="164" y="61"/>
                  <a:pt x="163" y="68"/>
                </a:cubicBezTo>
                <a:cubicBezTo>
                  <a:pt x="162" y="69"/>
                  <a:pt x="165" y="70"/>
                  <a:pt x="166" y="68"/>
                </a:cubicBezTo>
                <a:cubicBezTo>
                  <a:pt x="167" y="61"/>
                  <a:pt x="170" y="55"/>
                  <a:pt x="173" y="48"/>
                </a:cubicBezTo>
                <a:cubicBezTo>
                  <a:pt x="175" y="49"/>
                  <a:pt x="177" y="50"/>
                  <a:pt x="179" y="50"/>
                </a:cubicBezTo>
                <a:cubicBezTo>
                  <a:pt x="178" y="56"/>
                  <a:pt x="174" y="61"/>
                  <a:pt x="175" y="67"/>
                </a:cubicBezTo>
                <a:cubicBezTo>
                  <a:pt x="175" y="69"/>
                  <a:pt x="178" y="69"/>
                  <a:pt x="177" y="67"/>
                </a:cubicBezTo>
                <a:cubicBezTo>
                  <a:pt x="177" y="62"/>
                  <a:pt x="180" y="56"/>
                  <a:pt x="182" y="51"/>
                </a:cubicBezTo>
                <a:cubicBezTo>
                  <a:pt x="185" y="52"/>
                  <a:pt x="188" y="53"/>
                  <a:pt x="190" y="54"/>
                </a:cubicBezTo>
                <a:cubicBezTo>
                  <a:pt x="190" y="54"/>
                  <a:pt x="190" y="54"/>
                  <a:pt x="190" y="54"/>
                </a:cubicBezTo>
                <a:cubicBezTo>
                  <a:pt x="189" y="59"/>
                  <a:pt x="187" y="65"/>
                  <a:pt x="185" y="70"/>
                </a:cubicBezTo>
                <a:cubicBezTo>
                  <a:pt x="184" y="72"/>
                  <a:pt x="187" y="73"/>
                  <a:pt x="187" y="72"/>
                </a:cubicBezTo>
                <a:cubicBezTo>
                  <a:pt x="190" y="66"/>
                  <a:pt x="192" y="60"/>
                  <a:pt x="193" y="54"/>
                </a:cubicBezTo>
                <a:cubicBezTo>
                  <a:pt x="195" y="55"/>
                  <a:pt x="197" y="56"/>
                  <a:pt x="199" y="56"/>
                </a:cubicBezTo>
                <a:cubicBezTo>
                  <a:pt x="198" y="61"/>
                  <a:pt x="197" y="67"/>
                  <a:pt x="195" y="72"/>
                </a:cubicBezTo>
                <a:cubicBezTo>
                  <a:pt x="195" y="74"/>
                  <a:pt x="198" y="75"/>
                  <a:pt x="198" y="73"/>
                </a:cubicBezTo>
                <a:cubicBezTo>
                  <a:pt x="200" y="68"/>
                  <a:pt x="201" y="62"/>
                  <a:pt x="202" y="57"/>
                </a:cubicBezTo>
                <a:cubicBezTo>
                  <a:pt x="205" y="58"/>
                  <a:pt x="207" y="58"/>
                  <a:pt x="209" y="5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0" name="Freeform 111"/>
          <p:cNvSpPr/>
          <p:nvPr/>
        </p:nvSpPr>
        <p:spPr bwMode="auto">
          <a:xfrm>
            <a:off x="4298950" y="3427413"/>
            <a:ext cx="30162" cy="71438"/>
          </a:xfrm>
          <a:custGeom>
            <a:avLst/>
            <a:gdLst>
              <a:gd name="T0" fmla="*/ 5 w 8"/>
              <a:gd name="T1" fmla="*/ 2 h 19"/>
              <a:gd name="T2" fmla="*/ 0 w 8"/>
              <a:gd name="T3" fmla="*/ 17 h 19"/>
              <a:gd name="T4" fmla="*/ 3 w 8"/>
              <a:gd name="T5" fmla="*/ 17 h 19"/>
              <a:gd name="T6" fmla="*/ 8 w 8"/>
              <a:gd name="T7" fmla="*/ 3 h 19"/>
              <a:gd name="T8" fmla="*/ 5 w 8"/>
              <a:gd name="T9" fmla="*/ 2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19">
                <a:moveTo>
                  <a:pt x="5" y="2"/>
                </a:moveTo>
                <a:cubicBezTo>
                  <a:pt x="3" y="7"/>
                  <a:pt x="2" y="12"/>
                  <a:pt x="0" y="17"/>
                </a:cubicBezTo>
                <a:cubicBezTo>
                  <a:pt x="0" y="18"/>
                  <a:pt x="2" y="19"/>
                  <a:pt x="3" y="17"/>
                </a:cubicBezTo>
                <a:cubicBezTo>
                  <a:pt x="4" y="13"/>
                  <a:pt x="6" y="8"/>
                  <a:pt x="8" y="3"/>
                </a:cubicBezTo>
                <a:cubicBezTo>
                  <a:pt x="8" y="1"/>
                  <a:pt x="5" y="0"/>
                  <a:pt x="5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1" name="Freeform 112"/>
          <p:cNvSpPr>
            <a:spLocks noEditPoints="1"/>
          </p:cNvSpPr>
          <p:nvPr/>
        </p:nvSpPr>
        <p:spPr bwMode="auto">
          <a:xfrm>
            <a:off x="5710238" y="4787900"/>
            <a:ext cx="803275" cy="544513"/>
          </a:xfrm>
          <a:custGeom>
            <a:avLst/>
            <a:gdLst>
              <a:gd name="T0" fmla="*/ 34 w 214"/>
              <a:gd name="T1" fmla="*/ 86 h 145"/>
              <a:gd name="T2" fmla="*/ 1 w 214"/>
              <a:gd name="T3" fmla="*/ 107 h 145"/>
              <a:gd name="T4" fmla="*/ 22 w 214"/>
              <a:gd name="T5" fmla="*/ 144 h 145"/>
              <a:gd name="T6" fmla="*/ 164 w 214"/>
              <a:gd name="T7" fmla="*/ 66 h 145"/>
              <a:gd name="T8" fmla="*/ 214 w 214"/>
              <a:gd name="T9" fmla="*/ 37 h 145"/>
              <a:gd name="T10" fmla="*/ 190 w 214"/>
              <a:gd name="T11" fmla="*/ 1 h 145"/>
              <a:gd name="T12" fmla="*/ 191 w 214"/>
              <a:gd name="T13" fmla="*/ 24 h 145"/>
              <a:gd name="T14" fmla="*/ 191 w 214"/>
              <a:gd name="T15" fmla="*/ 3 h 145"/>
              <a:gd name="T16" fmla="*/ 116 w 214"/>
              <a:gd name="T17" fmla="*/ 88 h 145"/>
              <a:gd name="T18" fmla="*/ 21 w 214"/>
              <a:gd name="T19" fmla="*/ 141 h 145"/>
              <a:gd name="T20" fmla="*/ 8 w 214"/>
              <a:gd name="T21" fmla="*/ 106 h 145"/>
              <a:gd name="T22" fmla="*/ 10 w 214"/>
              <a:gd name="T23" fmla="*/ 104 h 145"/>
              <a:gd name="T24" fmla="*/ 14 w 214"/>
              <a:gd name="T25" fmla="*/ 101 h 145"/>
              <a:gd name="T26" fmla="*/ 26 w 214"/>
              <a:gd name="T27" fmla="*/ 116 h 145"/>
              <a:gd name="T28" fmla="*/ 22 w 214"/>
              <a:gd name="T29" fmla="*/ 96 h 145"/>
              <a:gd name="T30" fmla="*/ 24 w 214"/>
              <a:gd name="T31" fmla="*/ 95 h 145"/>
              <a:gd name="T32" fmla="*/ 39 w 214"/>
              <a:gd name="T33" fmla="*/ 109 h 145"/>
              <a:gd name="T34" fmla="*/ 42 w 214"/>
              <a:gd name="T35" fmla="*/ 85 h 145"/>
              <a:gd name="T36" fmla="*/ 54 w 214"/>
              <a:gd name="T37" fmla="*/ 101 h 145"/>
              <a:gd name="T38" fmla="*/ 51 w 214"/>
              <a:gd name="T39" fmla="*/ 80 h 145"/>
              <a:gd name="T40" fmla="*/ 60 w 214"/>
              <a:gd name="T41" fmla="*/ 92 h 145"/>
              <a:gd name="T42" fmla="*/ 57 w 214"/>
              <a:gd name="T43" fmla="*/ 77 h 145"/>
              <a:gd name="T44" fmla="*/ 70 w 214"/>
              <a:gd name="T45" fmla="*/ 93 h 145"/>
              <a:gd name="T46" fmla="*/ 66 w 214"/>
              <a:gd name="T47" fmla="*/ 72 h 145"/>
              <a:gd name="T48" fmla="*/ 69 w 214"/>
              <a:gd name="T49" fmla="*/ 70 h 145"/>
              <a:gd name="T50" fmla="*/ 77 w 214"/>
              <a:gd name="T51" fmla="*/ 78 h 145"/>
              <a:gd name="T52" fmla="*/ 79 w 214"/>
              <a:gd name="T53" fmla="*/ 76 h 145"/>
              <a:gd name="T54" fmla="*/ 79 w 214"/>
              <a:gd name="T55" fmla="*/ 64 h 145"/>
              <a:gd name="T56" fmla="*/ 82 w 214"/>
              <a:gd name="T57" fmla="*/ 63 h 145"/>
              <a:gd name="T58" fmla="*/ 96 w 214"/>
              <a:gd name="T59" fmla="*/ 78 h 145"/>
              <a:gd name="T60" fmla="*/ 89 w 214"/>
              <a:gd name="T61" fmla="*/ 59 h 145"/>
              <a:gd name="T62" fmla="*/ 104 w 214"/>
              <a:gd name="T63" fmla="*/ 70 h 145"/>
              <a:gd name="T64" fmla="*/ 100 w 214"/>
              <a:gd name="T65" fmla="*/ 53 h 145"/>
              <a:gd name="T66" fmla="*/ 114 w 214"/>
              <a:gd name="T67" fmla="*/ 70 h 145"/>
              <a:gd name="T68" fmla="*/ 107 w 214"/>
              <a:gd name="T69" fmla="*/ 49 h 145"/>
              <a:gd name="T70" fmla="*/ 121 w 214"/>
              <a:gd name="T71" fmla="*/ 62 h 145"/>
              <a:gd name="T72" fmla="*/ 114 w 214"/>
              <a:gd name="T73" fmla="*/ 45 h 145"/>
              <a:gd name="T74" fmla="*/ 129 w 214"/>
              <a:gd name="T75" fmla="*/ 59 h 145"/>
              <a:gd name="T76" fmla="*/ 124 w 214"/>
              <a:gd name="T77" fmla="*/ 40 h 145"/>
              <a:gd name="T78" fmla="*/ 135 w 214"/>
              <a:gd name="T79" fmla="*/ 54 h 145"/>
              <a:gd name="T80" fmla="*/ 130 w 214"/>
              <a:gd name="T81" fmla="*/ 37 h 145"/>
              <a:gd name="T82" fmla="*/ 144 w 214"/>
              <a:gd name="T83" fmla="*/ 49 h 145"/>
              <a:gd name="T84" fmla="*/ 139 w 214"/>
              <a:gd name="T85" fmla="*/ 32 h 145"/>
              <a:gd name="T86" fmla="*/ 154 w 214"/>
              <a:gd name="T87" fmla="*/ 48 h 145"/>
              <a:gd name="T88" fmla="*/ 154 w 214"/>
              <a:gd name="T89" fmla="*/ 24 h 145"/>
              <a:gd name="T90" fmla="*/ 157 w 214"/>
              <a:gd name="T91" fmla="*/ 23 h 145"/>
              <a:gd name="T92" fmla="*/ 172 w 214"/>
              <a:gd name="T93" fmla="*/ 34 h 145"/>
              <a:gd name="T94" fmla="*/ 172 w 214"/>
              <a:gd name="T95" fmla="*/ 14 h 145"/>
              <a:gd name="T96" fmla="*/ 175 w 214"/>
              <a:gd name="T97" fmla="*/ 13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4" h="145">
                <a:moveTo>
                  <a:pt x="150" y="23"/>
                </a:moveTo>
                <a:cubicBezTo>
                  <a:pt x="136" y="31"/>
                  <a:pt x="122" y="38"/>
                  <a:pt x="108" y="46"/>
                </a:cubicBezTo>
                <a:cubicBezTo>
                  <a:pt x="83" y="59"/>
                  <a:pt x="58" y="73"/>
                  <a:pt x="34" y="86"/>
                </a:cubicBezTo>
                <a:cubicBezTo>
                  <a:pt x="26" y="91"/>
                  <a:pt x="19" y="95"/>
                  <a:pt x="12" y="99"/>
                </a:cubicBezTo>
                <a:cubicBezTo>
                  <a:pt x="9" y="101"/>
                  <a:pt x="5" y="103"/>
                  <a:pt x="2" y="105"/>
                </a:cubicBezTo>
                <a:cubicBezTo>
                  <a:pt x="1" y="105"/>
                  <a:pt x="0" y="106"/>
                  <a:pt x="1" y="107"/>
                </a:cubicBezTo>
                <a:cubicBezTo>
                  <a:pt x="7" y="119"/>
                  <a:pt x="12" y="131"/>
                  <a:pt x="18" y="143"/>
                </a:cubicBezTo>
                <a:cubicBezTo>
                  <a:pt x="19" y="143"/>
                  <a:pt x="19" y="143"/>
                  <a:pt x="19" y="143"/>
                </a:cubicBezTo>
                <a:cubicBezTo>
                  <a:pt x="20" y="144"/>
                  <a:pt x="21" y="145"/>
                  <a:pt x="22" y="144"/>
                </a:cubicBezTo>
                <a:cubicBezTo>
                  <a:pt x="37" y="136"/>
                  <a:pt x="53" y="127"/>
                  <a:pt x="69" y="118"/>
                </a:cubicBezTo>
                <a:cubicBezTo>
                  <a:pt x="84" y="109"/>
                  <a:pt x="99" y="100"/>
                  <a:pt x="115" y="91"/>
                </a:cubicBezTo>
                <a:cubicBezTo>
                  <a:pt x="132" y="83"/>
                  <a:pt x="148" y="75"/>
                  <a:pt x="164" y="66"/>
                </a:cubicBezTo>
                <a:cubicBezTo>
                  <a:pt x="181" y="57"/>
                  <a:pt x="197" y="48"/>
                  <a:pt x="213" y="39"/>
                </a:cubicBezTo>
                <a:cubicBezTo>
                  <a:pt x="213" y="38"/>
                  <a:pt x="214" y="38"/>
                  <a:pt x="214" y="38"/>
                </a:cubicBezTo>
                <a:cubicBezTo>
                  <a:pt x="214" y="38"/>
                  <a:pt x="214" y="37"/>
                  <a:pt x="214" y="37"/>
                </a:cubicBezTo>
                <a:cubicBezTo>
                  <a:pt x="207" y="25"/>
                  <a:pt x="199" y="13"/>
                  <a:pt x="193" y="1"/>
                </a:cubicBezTo>
                <a:cubicBezTo>
                  <a:pt x="192" y="0"/>
                  <a:pt x="192" y="0"/>
                  <a:pt x="191" y="0"/>
                </a:cubicBezTo>
                <a:cubicBezTo>
                  <a:pt x="191" y="0"/>
                  <a:pt x="190" y="0"/>
                  <a:pt x="190" y="1"/>
                </a:cubicBezTo>
                <a:cubicBezTo>
                  <a:pt x="177" y="9"/>
                  <a:pt x="163" y="16"/>
                  <a:pt x="150" y="23"/>
                </a:cubicBezTo>
                <a:close/>
                <a:moveTo>
                  <a:pt x="181" y="9"/>
                </a:moveTo>
                <a:cubicBezTo>
                  <a:pt x="184" y="14"/>
                  <a:pt x="187" y="20"/>
                  <a:pt x="191" y="24"/>
                </a:cubicBezTo>
                <a:cubicBezTo>
                  <a:pt x="193" y="26"/>
                  <a:pt x="195" y="24"/>
                  <a:pt x="193" y="22"/>
                </a:cubicBezTo>
                <a:cubicBezTo>
                  <a:pt x="189" y="18"/>
                  <a:pt x="187" y="13"/>
                  <a:pt x="184" y="8"/>
                </a:cubicBezTo>
                <a:cubicBezTo>
                  <a:pt x="186" y="6"/>
                  <a:pt x="188" y="5"/>
                  <a:pt x="191" y="3"/>
                </a:cubicBezTo>
                <a:cubicBezTo>
                  <a:pt x="197" y="15"/>
                  <a:pt x="204" y="26"/>
                  <a:pt x="210" y="37"/>
                </a:cubicBezTo>
                <a:cubicBezTo>
                  <a:pt x="195" y="45"/>
                  <a:pt x="180" y="54"/>
                  <a:pt x="164" y="63"/>
                </a:cubicBezTo>
                <a:cubicBezTo>
                  <a:pt x="148" y="72"/>
                  <a:pt x="132" y="80"/>
                  <a:pt x="116" y="88"/>
                </a:cubicBezTo>
                <a:cubicBezTo>
                  <a:pt x="100" y="96"/>
                  <a:pt x="85" y="106"/>
                  <a:pt x="69" y="115"/>
                </a:cubicBezTo>
                <a:cubicBezTo>
                  <a:pt x="53" y="124"/>
                  <a:pt x="37" y="132"/>
                  <a:pt x="21" y="141"/>
                </a:cubicBezTo>
                <a:cubicBezTo>
                  <a:pt x="21" y="141"/>
                  <a:pt x="21" y="141"/>
                  <a:pt x="21" y="141"/>
                </a:cubicBezTo>
                <a:cubicBezTo>
                  <a:pt x="15" y="130"/>
                  <a:pt x="10" y="119"/>
                  <a:pt x="4" y="108"/>
                </a:cubicBezTo>
                <a:cubicBezTo>
                  <a:pt x="5" y="107"/>
                  <a:pt x="6" y="106"/>
                  <a:pt x="7" y="105"/>
                </a:cubicBezTo>
                <a:cubicBezTo>
                  <a:pt x="7" y="105"/>
                  <a:pt x="7" y="105"/>
                  <a:pt x="8" y="106"/>
                </a:cubicBezTo>
                <a:cubicBezTo>
                  <a:pt x="10" y="110"/>
                  <a:pt x="11" y="114"/>
                  <a:pt x="15" y="118"/>
                </a:cubicBezTo>
                <a:cubicBezTo>
                  <a:pt x="16" y="120"/>
                  <a:pt x="18" y="118"/>
                  <a:pt x="17" y="116"/>
                </a:cubicBezTo>
                <a:cubicBezTo>
                  <a:pt x="14" y="113"/>
                  <a:pt x="13" y="108"/>
                  <a:pt x="10" y="104"/>
                </a:cubicBezTo>
                <a:cubicBezTo>
                  <a:pt x="10" y="104"/>
                  <a:pt x="10" y="104"/>
                  <a:pt x="10" y="104"/>
                </a:cubicBezTo>
                <a:cubicBezTo>
                  <a:pt x="10" y="103"/>
                  <a:pt x="11" y="103"/>
                  <a:pt x="12" y="103"/>
                </a:cubicBezTo>
                <a:cubicBezTo>
                  <a:pt x="12" y="102"/>
                  <a:pt x="13" y="102"/>
                  <a:pt x="14" y="101"/>
                </a:cubicBezTo>
                <a:cubicBezTo>
                  <a:pt x="14" y="101"/>
                  <a:pt x="14" y="102"/>
                  <a:pt x="14" y="102"/>
                </a:cubicBezTo>
                <a:cubicBezTo>
                  <a:pt x="17" y="107"/>
                  <a:pt x="20" y="113"/>
                  <a:pt x="24" y="118"/>
                </a:cubicBezTo>
                <a:cubicBezTo>
                  <a:pt x="25" y="119"/>
                  <a:pt x="28" y="117"/>
                  <a:pt x="26" y="116"/>
                </a:cubicBezTo>
                <a:cubicBezTo>
                  <a:pt x="22" y="111"/>
                  <a:pt x="20" y="106"/>
                  <a:pt x="17" y="100"/>
                </a:cubicBezTo>
                <a:cubicBezTo>
                  <a:pt x="17" y="100"/>
                  <a:pt x="16" y="100"/>
                  <a:pt x="16" y="100"/>
                </a:cubicBezTo>
                <a:cubicBezTo>
                  <a:pt x="18" y="99"/>
                  <a:pt x="20" y="98"/>
                  <a:pt x="22" y="96"/>
                </a:cubicBezTo>
                <a:cubicBezTo>
                  <a:pt x="24" y="101"/>
                  <a:pt x="25" y="107"/>
                  <a:pt x="29" y="111"/>
                </a:cubicBezTo>
                <a:cubicBezTo>
                  <a:pt x="30" y="112"/>
                  <a:pt x="32" y="110"/>
                  <a:pt x="31" y="109"/>
                </a:cubicBezTo>
                <a:cubicBezTo>
                  <a:pt x="27" y="105"/>
                  <a:pt x="26" y="100"/>
                  <a:pt x="24" y="95"/>
                </a:cubicBezTo>
                <a:cubicBezTo>
                  <a:pt x="26" y="94"/>
                  <a:pt x="27" y="93"/>
                  <a:pt x="28" y="93"/>
                </a:cubicBezTo>
                <a:cubicBezTo>
                  <a:pt x="29" y="92"/>
                  <a:pt x="30" y="92"/>
                  <a:pt x="30" y="92"/>
                </a:cubicBezTo>
                <a:cubicBezTo>
                  <a:pt x="32" y="98"/>
                  <a:pt x="36" y="103"/>
                  <a:pt x="39" y="109"/>
                </a:cubicBezTo>
                <a:cubicBezTo>
                  <a:pt x="40" y="111"/>
                  <a:pt x="43" y="109"/>
                  <a:pt x="42" y="108"/>
                </a:cubicBezTo>
                <a:cubicBezTo>
                  <a:pt x="39" y="102"/>
                  <a:pt x="34" y="97"/>
                  <a:pt x="33" y="90"/>
                </a:cubicBezTo>
                <a:cubicBezTo>
                  <a:pt x="36" y="88"/>
                  <a:pt x="39" y="87"/>
                  <a:pt x="42" y="85"/>
                </a:cubicBezTo>
                <a:cubicBezTo>
                  <a:pt x="42" y="85"/>
                  <a:pt x="42" y="85"/>
                  <a:pt x="43" y="86"/>
                </a:cubicBezTo>
                <a:cubicBezTo>
                  <a:pt x="46" y="91"/>
                  <a:pt x="49" y="97"/>
                  <a:pt x="52" y="102"/>
                </a:cubicBezTo>
                <a:cubicBezTo>
                  <a:pt x="52" y="104"/>
                  <a:pt x="55" y="103"/>
                  <a:pt x="54" y="101"/>
                </a:cubicBezTo>
                <a:cubicBezTo>
                  <a:pt x="52" y="95"/>
                  <a:pt x="48" y="90"/>
                  <a:pt x="45" y="84"/>
                </a:cubicBezTo>
                <a:cubicBezTo>
                  <a:pt x="45" y="84"/>
                  <a:pt x="45" y="84"/>
                  <a:pt x="44" y="84"/>
                </a:cubicBezTo>
                <a:cubicBezTo>
                  <a:pt x="46" y="83"/>
                  <a:pt x="48" y="81"/>
                  <a:pt x="51" y="80"/>
                </a:cubicBezTo>
                <a:cubicBezTo>
                  <a:pt x="51" y="80"/>
                  <a:pt x="51" y="80"/>
                  <a:pt x="51" y="80"/>
                </a:cubicBezTo>
                <a:cubicBezTo>
                  <a:pt x="53" y="85"/>
                  <a:pt x="55" y="90"/>
                  <a:pt x="58" y="94"/>
                </a:cubicBezTo>
                <a:cubicBezTo>
                  <a:pt x="59" y="95"/>
                  <a:pt x="61" y="93"/>
                  <a:pt x="60" y="92"/>
                </a:cubicBezTo>
                <a:cubicBezTo>
                  <a:pt x="57" y="88"/>
                  <a:pt x="56" y="83"/>
                  <a:pt x="53" y="79"/>
                </a:cubicBezTo>
                <a:cubicBezTo>
                  <a:pt x="53" y="79"/>
                  <a:pt x="53" y="79"/>
                  <a:pt x="53" y="79"/>
                </a:cubicBezTo>
                <a:cubicBezTo>
                  <a:pt x="54" y="78"/>
                  <a:pt x="55" y="78"/>
                  <a:pt x="57" y="77"/>
                </a:cubicBezTo>
                <a:cubicBezTo>
                  <a:pt x="57" y="77"/>
                  <a:pt x="57" y="77"/>
                  <a:pt x="57" y="78"/>
                </a:cubicBezTo>
                <a:cubicBezTo>
                  <a:pt x="60" y="84"/>
                  <a:pt x="63" y="90"/>
                  <a:pt x="68" y="95"/>
                </a:cubicBezTo>
                <a:cubicBezTo>
                  <a:pt x="69" y="97"/>
                  <a:pt x="71" y="95"/>
                  <a:pt x="70" y="93"/>
                </a:cubicBezTo>
                <a:cubicBezTo>
                  <a:pt x="65" y="88"/>
                  <a:pt x="63" y="82"/>
                  <a:pt x="59" y="76"/>
                </a:cubicBezTo>
                <a:cubicBezTo>
                  <a:pt x="59" y="76"/>
                  <a:pt x="59" y="76"/>
                  <a:pt x="59" y="76"/>
                </a:cubicBezTo>
                <a:cubicBezTo>
                  <a:pt x="61" y="74"/>
                  <a:pt x="64" y="73"/>
                  <a:pt x="66" y="72"/>
                </a:cubicBezTo>
                <a:cubicBezTo>
                  <a:pt x="69" y="77"/>
                  <a:pt x="71" y="83"/>
                  <a:pt x="75" y="88"/>
                </a:cubicBezTo>
                <a:cubicBezTo>
                  <a:pt x="76" y="89"/>
                  <a:pt x="78" y="87"/>
                  <a:pt x="77" y="86"/>
                </a:cubicBezTo>
                <a:cubicBezTo>
                  <a:pt x="73" y="81"/>
                  <a:pt x="71" y="75"/>
                  <a:pt x="69" y="70"/>
                </a:cubicBezTo>
                <a:cubicBezTo>
                  <a:pt x="70" y="70"/>
                  <a:pt x="71" y="69"/>
                  <a:pt x="72" y="69"/>
                </a:cubicBezTo>
                <a:cubicBezTo>
                  <a:pt x="72" y="69"/>
                  <a:pt x="72" y="69"/>
                  <a:pt x="72" y="70"/>
                </a:cubicBezTo>
                <a:cubicBezTo>
                  <a:pt x="74" y="72"/>
                  <a:pt x="75" y="75"/>
                  <a:pt x="77" y="78"/>
                </a:cubicBezTo>
                <a:cubicBezTo>
                  <a:pt x="79" y="81"/>
                  <a:pt x="81" y="84"/>
                  <a:pt x="83" y="87"/>
                </a:cubicBezTo>
                <a:cubicBezTo>
                  <a:pt x="83" y="89"/>
                  <a:pt x="86" y="87"/>
                  <a:pt x="85" y="86"/>
                </a:cubicBezTo>
                <a:cubicBezTo>
                  <a:pt x="83" y="83"/>
                  <a:pt x="81" y="79"/>
                  <a:pt x="79" y="76"/>
                </a:cubicBezTo>
                <a:cubicBezTo>
                  <a:pt x="78" y="73"/>
                  <a:pt x="76" y="70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6" y="67"/>
                  <a:pt x="78" y="65"/>
                  <a:pt x="79" y="64"/>
                </a:cubicBezTo>
                <a:cubicBezTo>
                  <a:pt x="82" y="69"/>
                  <a:pt x="84" y="74"/>
                  <a:pt x="87" y="79"/>
                </a:cubicBezTo>
                <a:cubicBezTo>
                  <a:pt x="88" y="80"/>
                  <a:pt x="90" y="79"/>
                  <a:pt x="89" y="77"/>
                </a:cubicBezTo>
                <a:cubicBezTo>
                  <a:pt x="87" y="73"/>
                  <a:pt x="85" y="68"/>
                  <a:pt x="82" y="63"/>
                </a:cubicBezTo>
                <a:cubicBezTo>
                  <a:pt x="84" y="62"/>
                  <a:pt x="85" y="61"/>
                  <a:pt x="87" y="60"/>
                </a:cubicBezTo>
                <a:cubicBezTo>
                  <a:pt x="88" y="63"/>
                  <a:pt x="89" y="66"/>
                  <a:pt x="90" y="69"/>
                </a:cubicBezTo>
                <a:cubicBezTo>
                  <a:pt x="92" y="72"/>
                  <a:pt x="94" y="75"/>
                  <a:pt x="96" y="78"/>
                </a:cubicBezTo>
                <a:cubicBezTo>
                  <a:pt x="97" y="79"/>
                  <a:pt x="99" y="78"/>
                  <a:pt x="98" y="76"/>
                </a:cubicBezTo>
                <a:cubicBezTo>
                  <a:pt x="97" y="74"/>
                  <a:pt x="95" y="71"/>
                  <a:pt x="93" y="69"/>
                </a:cubicBezTo>
                <a:cubicBezTo>
                  <a:pt x="92" y="66"/>
                  <a:pt x="91" y="62"/>
                  <a:pt x="89" y="59"/>
                </a:cubicBezTo>
                <a:cubicBezTo>
                  <a:pt x="92" y="57"/>
                  <a:pt x="95" y="56"/>
                  <a:pt x="98" y="54"/>
                </a:cubicBezTo>
                <a:cubicBezTo>
                  <a:pt x="98" y="55"/>
                  <a:pt x="98" y="55"/>
                  <a:pt x="98" y="55"/>
                </a:cubicBezTo>
                <a:cubicBezTo>
                  <a:pt x="101" y="60"/>
                  <a:pt x="103" y="65"/>
                  <a:pt x="104" y="70"/>
                </a:cubicBezTo>
                <a:cubicBezTo>
                  <a:pt x="105" y="72"/>
                  <a:pt x="108" y="72"/>
                  <a:pt x="107" y="70"/>
                </a:cubicBezTo>
                <a:cubicBezTo>
                  <a:pt x="105" y="64"/>
                  <a:pt x="103" y="59"/>
                  <a:pt x="101" y="54"/>
                </a:cubicBezTo>
                <a:cubicBezTo>
                  <a:pt x="101" y="54"/>
                  <a:pt x="100" y="53"/>
                  <a:pt x="100" y="53"/>
                </a:cubicBezTo>
                <a:cubicBezTo>
                  <a:pt x="102" y="52"/>
                  <a:pt x="103" y="51"/>
                  <a:pt x="105" y="50"/>
                </a:cubicBezTo>
                <a:cubicBezTo>
                  <a:pt x="105" y="51"/>
                  <a:pt x="105" y="51"/>
                  <a:pt x="105" y="51"/>
                </a:cubicBezTo>
                <a:cubicBezTo>
                  <a:pt x="109" y="57"/>
                  <a:pt x="112" y="63"/>
                  <a:pt x="114" y="70"/>
                </a:cubicBezTo>
                <a:cubicBezTo>
                  <a:pt x="115" y="72"/>
                  <a:pt x="118" y="70"/>
                  <a:pt x="117" y="68"/>
                </a:cubicBezTo>
                <a:cubicBezTo>
                  <a:pt x="114" y="62"/>
                  <a:pt x="111" y="56"/>
                  <a:pt x="108" y="50"/>
                </a:cubicBezTo>
                <a:cubicBezTo>
                  <a:pt x="108" y="49"/>
                  <a:pt x="108" y="49"/>
                  <a:pt x="107" y="49"/>
                </a:cubicBezTo>
                <a:cubicBezTo>
                  <a:pt x="109" y="48"/>
                  <a:pt x="110" y="48"/>
                  <a:pt x="112" y="47"/>
                </a:cubicBezTo>
                <a:cubicBezTo>
                  <a:pt x="112" y="47"/>
                  <a:pt x="112" y="47"/>
                  <a:pt x="112" y="47"/>
                </a:cubicBezTo>
                <a:cubicBezTo>
                  <a:pt x="115" y="52"/>
                  <a:pt x="117" y="58"/>
                  <a:pt x="121" y="62"/>
                </a:cubicBezTo>
                <a:cubicBezTo>
                  <a:pt x="122" y="63"/>
                  <a:pt x="124" y="61"/>
                  <a:pt x="123" y="60"/>
                </a:cubicBezTo>
                <a:cubicBezTo>
                  <a:pt x="119" y="56"/>
                  <a:pt x="117" y="50"/>
                  <a:pt x="114" y="46"/>
                </a:cubicBezTo>
                <a:cubicBezTo>
                  <a:pt x="114" y="46"/>
                  <a:pt x="114" y="45"/>
                  <a:pt x="114" y="45"/>
                </a:cubicBezTo>
                <a:cubicBezTo>
                  <a:pt x="117" y="44"/>
                  <a:pt x="119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4" y="48"/>
                  <a:pt x="127" y="53"/>
                  <a:pt x="129" y="59"/>
                </a:cubicBezTo>
                <a:cubicBezTo>
                  <a:pt x="130" y="61"/>
                  <a:pt x="133" y="60"/>
                  <a:pt x="132" y="59"/>
                </a:cubicBezTo>
                <a:cubicBezTo>
                  <a:pt x="130" y="52"/>
                  <a:pt x="127" y="47"/>
                  <a:pt x="124" y="41"/>
                </a:cubicBezTo>
                <a:cubicBezTo>
                  <a:pt x="124" y="41"/>
                  <a:pt x="124" y="41"/>
                  <a:pt x="124" y="40"/>
                </a:cubicBezTo>
                <a:cubicBezTo>
                  <a:pt x="125" y="40"/>
                  <a:pt x="126" y="39"/>
                  <a:pt x="128" y="38"/>
                </a:cubicBezTo>
                <a:cubicBezTo>
                  <a:pt x="128" y="38"/>
                  <a:pt x="128" y="39"/>
                  <a:pt x="128" y="39"/>
                </a:cubicBezTo>
                <a:cubicBezTo>
                  <a:pt x="130" y="44"/>
                  <a:pt x="133" y="49"/>
                  <a:pt x="135" y="54"/>
                </a:cubicBezTo>
                <a:cubicBezTo>
                  <a:pt x="136" y="56"/>
                  <a:pt x="139" y="54"/>
                  <a:pt x="138" y="53"/>
                </a:cubicBezTo>
                <a:cubicBezTo>
                  <a:pt x="135" y="48"/>
                  <a:pt x="133" y="42"/>
                  <a:pt x="130" y="37"/>
                </a:cubicBezTo>
                <a:cubicBezTo>
                  <a:pt x="130" y="37"/>
                  <a:pt x="130" y="37"/>
                  <a:pt x="130" y="37"/>
                </a:cubicBezTo>
                <a:cubicBezTo>
                  <a:pt x="132" y="36"/>
                  <a:pt x="134" y="35"/>
                  <a:pt x="137" y="33"/>
                </a:cubicBezTo>
                <a:cubicBezTo>
                  <a:pt x="137" y="34"/>
                  <a:pt x="137" y="34"/>
                  <a:pt x="137" y="34"/>
                </a:cubicBezTo>
                <a:cubicBezTo>
                  <a:pt x="139" y="39"/>
                  <a:pt x="142" y="44"/>
                  <a:pt x="144" y="49"/>
                </a:cubicBezTo>
                <a:cubicBezTo>
                  <a:pt x="145" y="51"/>
                  <a:pt x="148" y="49"/>
                  <a:pt x="147" y="48"/>
                </a:cubicBezTo>
                <a:cubicBezTo>
                  <a:pt x="144" y="43"/>
                  <a:pt x="141" y="38"/>
                  <a:pt x="140" y="33"/>
                </a:cubicBezTo>
                <a:cubicBezTo>
                  <a:pt x="139" y="33"/>
                  <a:pt x="139" y="32"/>
                  <a:pt x="139" y="32"/>
                </a:cubicBezTo>
                <a:cubicBezTo>
                  <a:pt x="140" y="32"/>
                  <a:pt x="141" y="31"/>
                  <a:pt x="143" y="30"/>
                </a:cubicBezTo>
                <a:cubicBezTo>
                  <a:pt x="144" y="30"/>
                  <a:pt x="144" y="29"/>
                  <a:pt x="145" y="29"/>
                </a:cubicBezTo>
                <a:cubicBezTo>
                  <a:pt x="148" y="35"/>
                  <a:pt x="151" y="42"/>
                  <a:pt x="154" y="48"/>
                </a:cubicBezTo>
                <a:cubicBezTo>
                  <a:pt x="155" y="50"/>
                  <a:pt x="158" y="48"/>
                  <a:pt x="157" y="47"/>
                </a:cubicBezTo>
                <a:cubicBezTo>
                  <a:pt x="153" y="41"/>
                  <a:pt x="151" y="34"/>
                  <a:pt x="148" y="28"/>
                </a:cubicBezTo>
                <a:cubicBezTo>
                  <a:pt x="150" y="26"/>
                  <a:pt x="152" y="25"/>
                  <a:pt x="154" y="24"/>
                </a:cubicBezTo>
                <a:cubicBezTo>
                  <a:pt x="157" y="29"/>
                  <a:pt x="158" y="36"/>
                  <a:pt x="162" y="40"/>
                </a:cubicBezTo>
                <a:cubicBezTo>
                  <a:pt x="164" y="41"/>
                  <a:pt x="166" y="39"/>
                  <a:pt x="165" y="38"/>
                </a:cubicBezTo>
                <a:cubicBezTo>
                  <a:pt x="160" y="34"/>
                  <a:pt x="159" y="28"/>
                  <a:pt x="157" y="23"/>
                </a:cubicBezTo>
                <a:cubicBezTo>
                  <a:pt x="159" y="21"/>
                  <a:pt x="161" y="20"/>
                  <a:pt x="164" y="19"/>
                </a:cubicBezTo>
                <a:cubicBezTo>
                  <a:pt x="164" y="19"/>
                  <a:pt x="164" y="19"/>
                  <a:pt x="164" y="19"/>
                </a:cubicBezTo>
                <a:cubicBezTo>
                  <a:pt x="167" y="23"/>
                  <a:pt x="170" y="29"/>
                  <a:pt x="172" y="34"/>
                </a:cubicBezTo>
                <a:cubicBezTo>
                  <a:pt x="172" y="36"/>
                  <a:pt x="175" y="35"/>
                  <a:pt x="175" y="34"/>
                </a:cubicBezTo>
                <a:cubicBezTo>
                  <a:pt x="173" y="28"/>
                  <a:pt x="170" y="22"/>
                  <a:pt x="166" y="17"/>
                </a:cubicBezTo>
                <a:cubicBezTo>
                  <a:pt x="168" y="16"/>
                  <a:pt x="170" y="15"/>
                  <a:pt x="172" y="14"/>
                </a:cubicBezTo>
                <a:cubicBezTo>
                  <a:pt x="175" y="19"/>
                  <a:pt x="178" y="23"/>
                  <a:pt x="181" y="28"/>
                </a:cubicBezTo>
                <a:cubicBezTo>
                  <a:pt x="181" y="30"/>
                  <a:pt x="184" y="28"/>
                  <a:pt x="183" y="27"/>
                </a:cubicBezTo>
                <a:cubicBezTo>
                  <a:pt x="180" y="22"/>
                  <a:pt x="177" y="17"/>
                  <a:pt x="175" y="13"/>
                </a:cubicBezTo>
                <a:cubicBezTo>
                  <a:pt x="177" y="12"/>
                  <a:pt x="179" y="10"/>
                  <a:pt x="181" y="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2" name="Freeform 113"/>
          <p:cNvSpPr/>
          <p:nvPr/>
        </p:nvSpPr>
        <p:spPr bwMode="auto">
          <a:xfrm>
            <a:off x="5845175" y="5110163"/>
            <a:ext cx="44450" cy="68263"/>
          </a:xfrm>
          <a:custGeom>
            <a:avLst/>
            <a:gdLst>
              <a:gd name="T0" fmla="*/ 1 w 12"/>
              <a:gd name="T1" fmla="*/ 3 h 18"/>
              <a:gd name="T2" fmla="*/ 8 w 12"/>
              <a:gd name="T3" fmla="*/ 17 h 18"/>
              <a:gd name="T4" fmla="*/ 11 w 12"/>
              <a:gd name="T5" fmla="*/ 15 h 18"/>
              <a:gd name="T6" fmla="*/ 4 w 12"/>
              <a:gd name="T7" fmla="*/ 2 h 18"/>
              <a:gd name="T8" fmla="*/ 1 w 12"/>
              <a:gd name="T9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8">
                <a:moveTo>
                  <a:pt x="1" y="3"/>
                </a:moveTo>
                <a:cubicBezTo>
                  <a:pt x="4" y="8"/>
                  <a:pt x="6" y="12"/>
                  <a:pt x="8" y="17"/>
                </a:cubicBezTo>
                <a:cubicBezTo>
                  <a:pt x="9" y="18"/>
                  <a:pt x="12" y="17"/>
                  <a:pt x="11" y="15"/>
                </a:cubicBezTo>
                <a:cubicBezTo>
                  <a:pt x="8" y="11"/>
                  <a:pt x="6" y="6"/>
                  <a:pt x="4" y="2"/>
                </a:cubicBezTo>
                <a:cubicBezTo>
                  <a:pt x="3" y="0"/>
                  <a:pt x="0" y="2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3" name="Freeform 114"/>
          <p:cNvSpPr>
            <a:spLocks noEditPoints="1"/>
          </p:cNvSpPr>
          <p:nvPr/>
        </p:nvSpPr>
        <p:spPr bwMode="auto">
          <a:xfrm>
            <a:off x="6243637" y="1660525"/>
            <a:ext cx="503237" cy="346075"/>
          </a:xfrm>
          <a:custGeom>
            <a:avLst/>
            <a:gdLst>
              <a:gd name="T0" fmla="*/ 68 w 134"/>
              <a:gd name="T1" fmla="*/ 91 h 92"/>
              <a:gd name="T2" fmla="*/ 132 w 134"/>
              <a:gd name="T3" fmla="*/ 91 h 92"/>
              <a:gd name="T4" fmla="*/ 132 w 134"/>
              <a:gd name="T5" fmla="*/ 91 h 92"/>
              <a:gd name="T6" fmla="*/ 132 w 134"/>
              <a:gd name="T7" fmla="*/ 51 h 92"/>
              <a:gd name="T8" fmla="*/ 132 w 134"/>
              <a:gd name="T9" fmla="*/ 3 h 92"/>
              <a:gd name="T10" fmla="*/ 99 w 134"/>
              <a:gd name="T11" fmla="*/ 3 h 92"/>
              <a:gd name="T12" fmla="*/ 33 w 134"/>
              <a:gd name="T13" fmla="*/ 1 h 92"/>
              <a:gd name="T14" fmla="*/ 1 w 134"/>
              <a:gd name="T15" fmla="*/ 2 h 92"/>
              <a:gd name="T16" fmla="*/ 1 w 134"/>
              <a:gd name="T17" fmla="*/ 15 h 92"/>
              <a:gd name="T18" fmla="*/ 5 w 134"/>
              <a:gd name="T19" fmla="*/ 86 h 92"/>
              <a:gd name="T20" fmla="*/ 7 w 134"/>
              <a:gd name="T21" fmla="*/ 88 h 92"/>
              <a:gd name="T22" fmla="*/ 38 w 134"/>
              <a:gd name="T23" fmla="*/ 87 h 92"/>
              <a:gd name="T24" fmla="*/ 29 w 134"/>
              <a:gd name="T25" fmla="*/ 72 h 92"/>
              <a:gd name="T26" fmla="*/ 55 w 134"/>
              <a:gd name="T27" fmla="*/ 47 h 92"/>
              <a:gd name="T28" fmla="*/ 70 w 134"/>
              <a:gd name="T29" fmla="*/ 58 h 92"/>
              <a:gd name="T30" fmla="*/ 80 w 134"/>
              <a:gd name="T31" fmla="*/ 49 h 92"/>
              <a:gd name="T32" fmla="*/ 128 w 134"/>
              <a:gd name="T33" fmla="*/ 89 h 92"/>
              <a:gd name="T34" fmla="*/ 38 w 134"/>
              <a:gd name="T35" fmla="*/ 87 h 92"/>
              <a:gd name="T36" fmla="*/ 129 w 134"/>
              <a:gd name="T37" fmla="*/ 51 h 92"/>
              <a:gd name="T38" fmla="*/ 88 w 134"/>
              <a:gd name="T39" fmla="*/ 43 h 92"/>
              <a:gd name="T40" fmla="*/ 130 w 134"/>
              <a:gd name="T41" fmla="*/ 8 h 92"/>
              <a:gd name="T42" fmla="*/ 31 w 134"/>
              <a:gd name="T43" fmla="*/ 4 h 92"/>
              <a:gd name="T44" fmla="*/ 101 w 134"/>
              <a:gd name="T45" fmla="*/ 6 h 92"/>
              <a:gd name="T46" fmla="*/ 97 w 134"/>
              <a:gd name="T47" fmla="*/ 31 h 92"/>
              <a:gd name="T48" fmla="*/ 69 w 134"/>
              <a:gd name="T49" fmla="*/ 55 h 92"/>
              <a:gd name="T50" fmla="*/ 33 w 134"/>
              <a:gd name="T51" fmla="*/ 24 h 92"/>
              <a:gd name="T52" fmla="*/ 31 w 134"/>
              <a:gd name="T53" fmla="*/ 4 h 92"/>
              <a:gd name="T54" fmla="*/ 4 w 134"/>
              <a:gd name="T55" fmla="*/ 17 h 92"/>
              <a:gd name="T56" fmla="*/ 31 w 134"/>
              <a:gd name="T57" fmla="*/ 26 h 92"/>
              <a:gd name="T58" fmla="*/ 52 w 134"/>
              <a:gd name="T59" fmla="*/ 46 h 92"/>
              <a:gd name="T60" fmla="*/ 9 w 134"/>
              <a:gd name="T61" fmla="*/ 85 h 92"/>
              <a:gd name="T62" fmla="*/ 5 w 134"/>
              <a:gd name="T63" fmla="*/ 3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4" h="92">
                <a:moveTo>
                  <a:pt x="36" y="90"/>
                </a:moveTo>
                <a:cubicBezTo>
                  <a:pt x="46" y="90"/>
                  <a:pt x="57" y="90"/>
                  <a:pt x="68" y="91"/>
                </a:cubicBezTo>
                <a:cubicBezTo>
                  <a:pt x="89" y="91"/>
                  <a:pt x="110" y="92"/>
                  <a:pt x="131" y="92"/>
                </a:cubicBezTo>
                <a:cubicBezTo>
                  <a:pt x="131" y="92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0"/>
                </a:cubicBezTo>
                <a:cubicBezTo>
                  <a:pt x="132" y="77"/>
                  <a:pt x="132" y="64"/>
                  <a:pt x="132" y="51"/>
                </a:cubicBezTo>
                <a:cubicBezTo>
                  <a:pt x="132" y="42"/>
                  <a:pt x="132" y="34"/>
                  <a:pt x="133" y="26"/>
                </a:cubicBezTo>
                <a:cubicBezTo>
                  <a:pt x="133" y="18"/>
                  <a:pt x="134" y="11"/>
                  <a:pt x="132" y="3"/>
                </a:cubicBezTo>
                <a:cubicBezTo>
                  <a:pt x="132" y="2"/>
                  <a:pt x="132" y="1"/>
                  <a:pt x="131" y="2"/>
                </a:cubicBezTo>
                <a:cubicBezTo>
                  <a:pt x="120" y="3"/>
                  <a:pt x="110" y="3"/>
                  <a:pt x="99" y="3"/>
                </a:cubicBezTo>
                <a:cubicBezTo>
                  <a:pt x="88" y="2"/>
                  <a:pt x="77" y="2"/>
                  <a:pt x="66" y="2"/>
                </a:cubicBezTo>
                <a:cubicBezTo>
                  <a:pt x="55" y="2"/>
                  <a:pt x="44" y="1"/>
                  <a:pt x="33" y="1"/>
                </a:cubicBezTo>
                <a:cubicBezTo>
                  <a:pt x="23" y="0"/>
                  <a:pt x="13" y="2"/>
                  <a:pt x="3" y="1"/>
                </a:cubicBezTo>
                <a:cubicBezTo>
                  <a:pt x="2" y="1"/>
                  <a:pt x="1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6"/>
                  <a:pt x="1" y="11"/>
                  <a:pt x="1" y="15"/>
                </a:cubicBezTo>
                <a:cubicBezTo>
                  <a:pt x="1" y="21"/>
                  <a:pt x="1" y="28"/>
                  <a:pt x="2" y="35"/>
                </a:cubicBezTo>
                <a:cubicBezTo>
                  <a:pt x="2" y="52"/>
                  <a:pt x="3" y="69"/>
                  <a:pt x="5" y="86"/>
                </a:cubicBezTo>
                <a:cubicBezTo>
                  <a:pt x="5" y="87"/>
                  <a:pt x="6" y="88"/>
                  <a:pt x="7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17" y="89"/>
                  <a:pt x="27" y="89"/>
                  <a:pt x="36" y="90"/>
                </a:cubicBezTo>
                <a:close/>
                <a:moveTo>
                  <a:pt x="38" y="87"/>
                </a:moveTo>
                <a:cubicBezTo>
                  <a:pt x="29" y="86"/>
                  <a:pt x="21" y="86"/>
                  <a:pt x="12" y="85"/>
                </a:cubicBezTo>
                <a:cubicBezTo>
                  <a:pt x="17" y="80"/>
                  <a:pt x="24" y="76"/>
                  <a:pt x="29" y="72"/>
                </a:cubicBezTo>
                <a:cubicBezTo>
                  <a:pt x="38" y="64"/>
                  <a:pt x="47" y="57"/>
                  <a:pt x="55" y="48"/>
                </a:cubicBezTo>
                <a:cubicBezTo>
                  <a:pt x="55" y="47"/>
                  <a:pt x="55" y="47"/>
                  <a:pt x="55" y="47"/>
                </a:cubicBezTo>
                <a:cubicBezTo>
                  <a:pt x="59" y="51"/>
                  <a:pt x="63" y="55"/>
                  <a:pt x="67" y="58"/>
                </a:cubicBezTo>
                <a:cubicBezTo>
                  <a:pt x="68" y="59"/>
                  <a:pt x="69" y="58"/>
                  <a:pt x="70" y="58"/>
                </a:cubicBezTo>
                <a:cubicBezTo>
                  <a:pt x="70" y="58"/>
                  <a:pt x="71" y="58"/>
                  <a:pt x="71" y="57"/>
                </a:cubicBezTo>
                <a:cubicBezTo>
                  <a:pt x="74" y="54"/>
                  <a:pt x="77" y="51"/>
                  <a:pt x="80" y="49"/>
                </a:cubicBezTo>
                <a:cubicBezTo>
                  <a:pt x="82" y="47"/>
                  <a:pt x="84" y="46"/>
                  <a:pt x="85" y="44"/>
                </a:cubicBezTo>
                <a:cubicBezTo>
                  <a:pt x="101" y="57"/>
                  <a:pt x="115" y="73"/>
                  <a:pt x="128" y="89"/>
                </a:cubicBezTo>
                <a:cubicBezTo>
                  <a:pt x="109" y="89"/>
                  <a:pt x="89" y="88"/>
                  <a:pt x="69" y="88"/>
                </a:cubicBezTo>
                <a:cubicBezTo>
                  <a:pt x="59" y="87"/>
                  <a:pt x="48" y="87"/>
                  <a:pt x="38" y="87"/>
                </a:cubicBezTo>
                <a:close/>
                <a:moveTo>
                  <a:pt x="130" y="27"/>
                </a:moveTo>
                <a:cubicBezTo>
                  <a:pt x="129" y="35"/>
                  <a:pt x="129" y="43"/>
                  <a:pt x="129" y="51"/>
                </a:cubicBezTo>
                <a:cubicBezTo>
                  <a:pt x="129" y="62"/>
                  <a:pt x="129" y="74"/>
                  <a:pt x="129" y="85"/>
                </a:cubicBezTo>
                <a:cubicBezTo>
                  <a:pt x="116" y="71"/>
                  <a:pt x="103" y="55"/>
                  <a:pt x="88" y="43"/>
                </a:cubicBezTo>
                <a:cubicBezTo>
                  <a:pt x="91" y="40"/>
                  <a:pt x="95" y="36"/>
                  <a:pt x="98" y="33"/>
                </a:cubicBezTo>
                <a:cubicBezTo>
                  <a:pt x="109" y="25"/>
                  <a:pt x="119" y="16"/>
                  <a:pt x="130" y="8"/>
                </a:cubicBezTo>
                <a:cubicBezTo>
                  <a:pt x="131" y="14"/>
                  <a:pt x="130" y="21"/>
                  <a:pt x="130" y="27"/>
                </a:cubicBezTo>
                <a:close/>
                <a:moveTo>
                  <a:pt x="31" y="4"/>
                </a:moveTo>
                <a:cubicBezTo>
                  <a:pt x="43" y="4"/>
                  <a:pt x="55" y="4"/>
                  <a:pt x="66" y="5"/>
                </a:cubicBezTo>
                <a:cubicBezTo>
                  <a:pt x="78" y="5"/>
                  <a:pt x="90" y="5"/>
                  <a:pt x="101" y="6"/>
                </a:cubicBezTo>
                <a:cubicBezTo>
                  <a:pt x="111" y="6"/>
                  <a:pt x="120" y="6"/>
                  <a:pt x="129" y="5"/>
                </a:cubicBezTo>
                <a:cubicBezTo>
                  <a:pt x="118" y="13"/>
                  <a:pt x="108" y="22"/>
                  <a:pt x="97" y="31"/>
                </a:cubicBezTo>
                <a:cubicBezTo>
                  <a:pt x="91" y="36"/>
                  <a:pt x="85" y="41"/>
                  <a:pt x="79" y="46"/>
                </a:cubicBezTo>
                <a:cubicBezTo>
                  <a:pt x="76" y="49"/>
                  <a:pt x="72" y="52"/>
                  <a:pt x="69" y="55"/>
                </a:cubicBezTo>
                <a:cubicBezTo>
                  <a:pt x="69" y="55"/>
                  <a:pt x="69" y="55"/>
                  <a:pt x="69" y="56"/>
                </a:cubicBezTo>
                <a:cubicBezTo>
                  <a:pt x="56" y="45"/>
                  <a:pt x="45" y="34"/>
                  <a:pt x="33" y="24"/>
                </a:cubicBezTo>
                <a:cubicBezTo>
                  <a:pt x="24" y="18"/>
                  <a:pt x="16" y="11"/>
                  <a:pt x="8" y="4"/>
                </a:cubicBezTo>
                <a:cubicBezTo>
                  <a:pt x="16" y="4"/>
                  <a:pt x="24" y="3"/>
                  <a:pt x="31" y="4"/>
                </a:cubicBezTo>
                <a:close/>
                <a:moveTo>
                  <a:pt x="5" y="36"/>
                </a:moveTo>
                <a:cubicBezTo>
                  <a:pt x="4" y="29"/>
                  <a:pt x="4" y="23"/>
                  <a:pt x="4" y="17"/>
                </a:cubicBezTo>
                <a:cubicBezTo>
                  <a:pt x="4" y="13"/>
                  <a:pt x="3" y="8"/>
                  <a:pt x="4" y="5"/>
                </a:cubicBezTo>
                <a:cubicBezTo>
                  <a:pt x="13" y="12"/>
                  <a:pt x="22" y="19"/>
                  <a:pt x="31" y="26"/>
                </a:cubicBezTo>
                <a:cubicBezTo>
                  <a:pt x="38" y="32"/>
                  <a:pt x="45" y="39"/>
                  <a:pt x="53" y="45"/>
                </a:cubicBezTo>
                <a:cubicBezTo>
                  <a:pt x="53" y="45"/>
                  <a:pt x="53" y="45"/>
                  <a:pt x="52" y="46"/>
                </a:cubicBezTo>
                <a:cubicBezTo>
                  <a:pt x="46" y="54"/>
                  <a:pt x="36" y="62"/>
                  <a:pt x="28" y="69"/>
                </a:cubicBezTo>
                <a:cubicBezTo>
                  <a:pt x="21" y="74"/>
                  <a:pt x="14" y="79"/>
                  <a:pt x="9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6" y="69"/>
                  <a:pt x="5" y="52"/>
                  <a:pt x="5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4" name="Freeform 115"/>
          <p:cNvSpPr>
            <a:spLocks noEditPoints="1"/>
          </p:cNvSpPr>
          <p:nvPr/>
        </p:nvSpPr>
        <p:spPr bwMode="auto">
          <a:xfrm>
            <a:off x="1547813" y="3476625"/>
            <a:ext cx="503237" cy="341313"/>
          </a:xfrm>
          <a:custGeom>
            <a:avLst/>
            <a:gdLst>
              <a:gd name="T0" fmla="*/ 68 w 134"/>
              <a:gd name="T1" fmla="*/ 90 h 91"/>
              <a:gd name="T2" fmla="*/ 132 w 134"/>
              <a:gd name="T3" fmla="*/ 91 h 91"/>
              <a:gd name="T4" fmla="*/ 132 w 134"/>
              <a:gd name="T5" fmla="*/ 91 h 91"/>
              <a:gd name="T6" fmla="*/ 132 w 134"/>
              <a:gd name="T7" fmla="*/ 50 h 91"/>
              <a:gd name="T8" fmla="*/ 132 w 134"/>
              <a:gd name="T9" fmla="*/ 3 h 91"/>
              <a:gd name="T10" fmla="*/ 99 w 134"/>
              <a:gd name="T11" fmla="*/ 2 h 91"/>
              <a:gd name="T12" fmla="*/ 33 w 134"/>
              <a:gd name="T13" fmla="*/ 1 h 91"/>
              <a:gd name="T14" fmla="*/ 1 w 134"/>
              <a:gd name="T15" fmla="*/ 2 h 91"/>
              <a:gd name="T16" fmla="*/ 1 w 134"/>
              <a:gd name="T17" fmla="*/ 14 h 91"/>
              <a:gd name="T18" fmla="*/ 5 w 134"/>
              <a:gd name="T19" fmla="*/ 86 h 91"/>
              <a:gd name="T20" fmla="*/ 8 w 134"/>
              <a:gd name="T21" fmla="*/ 88 h 91"/>
              <a:gd name="T22" fmla="*/ 38 w 134"/>
              <a:gd name="T23" fmla="*/ 87 h 91"/>
              <a:gd name="T24" fmla="*/ 29 w 134"/>
              <a:gd name="T25" fmla="*/ 71 h 91"/>
              <a:gd name="T26" fmla="*/ 55 w 134"/>
              <a:gd name="T27" fmla="*/ 47 h 91"/>
              <a:gd name="T28" fmla="*/ 70 w 134"/>
              <a:gd name="T29" fmla="*/ 58 h 91"/>
              <a:gd name="T30" fmla="*/ 81 w 134"/>
              <a:gd name="T31" fmla="*/ 48 h 91"/>
              <a:gd name="T32" fmla="*/ 129 w 134"/>
              <a:gd name="T33" fmla="*/ 89 h 91"/>
              <a:gd name="T34" fmla="*/ 38 w 134"/>
              <a:gd name="T35" fmla="*/ 87 h 91"/>
              <a:gd name="T36" fmla="*/ 129 w 134"/>
              <a:gd name="T37" fmla="*/ 50 h 91"/>
              <a:gd name="T38" fmla="*/ 88 w 134"/>
              <a:gd name="T39" fmla="*/ 42 h 91"/>
              <a:gd name="T40" fmla="*/ 130 w 134"/>
              <a:gd name="T41" fmla="*/ 7 h 91"/>
              <a:gd name="T42" fmla="*/ 31 w 134"/>
              <a:gd name="T43" fmla="*/ 3 h 91"/>
              <a:gd name="T44" fmla="*/ 101 w 134"/>
              <a:gd name="T45" fmla="*/ 5 h 91"/>
              <a:gd name="T46" fmla="*/ 97 w 134"/>
              <a:gd name="T47" fmla="*/ 31 h 91"/>
              <a:gd name="T48" fmla="*/ 69 w 134"/>
              <a:gd name="T49" fmla="*/ 55 h 91"/>
              <a:gd name="T50" fmla="*/ 33 w 134"/>
              <a:gd name="T51" fmla="*/ 24 h 91"/>
              <a:gd name="T52" fmla="*/ 31 w 134"/>
              <a:gd name="T53" fmla="*/ 3 h 91"/>
              <a:gd name="T54" fmla="*/ 4 w 134"/>
              <a:gd name="T55" fmla="*/ 16 h 91"/>
              <a:gd name="T56" fmla="*/ 31 w 134"/>
              <a:gd name="T57" fmla="*/ 26 h 91"/>
              <a:gd name="T58" fmla="*/ 53 w 134"/>
              <a:gd name="T59" fmla="*/ 45 h 91"/>
              <a:gd name="T60" fmla="*/ 9 w 134"/>
              <a:gd name="T61" fmla="*/ 85 h 91"/>
              <a:gd name="T62" fmla="*/ 5 w 134"/>
              <a:gd name="T63" fmla="*/ 36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4" h="91">
                <a:moveTo>
                  <a:pt x="36" y="89"/>
                </a:moveTo>
                <a:cubicBezTo>
                  <a:pt x="47" y="90"/>
                  <a:pt x="57" y="90"/>
                  <a:pt x="68" y="90"/>
                </a:cubicBezTo>
                <a:cubicBezTo>
                  <a:pt x="89" y="91"/>
                  <a:pt x="110" y="91"/>
                  <a:pt x="131" y="91"/>
                </a:cubicBezTo>
                <a:cubicBezTo>
                  <a:pt x="131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0"/>
                  <a:pt x="132" y="90"/>
                </a:cubicBezTo>
                <a:cubicBezTo>
                  <a:pt x="132" y="77"/>
                  <a:pt x="132" y="64"/>
                  <a:pt x="132" y="50"/>
                </a:cubicBezTo>
                <a:cubicBezTo>
                  <a:pt x="132" y="42"/>
                  <a:pt x="132" y="34"/>
                  <a:pt x="133" y="25"/>
                </a:cubicBezTo>
                <a:cubicBezTo>
                  <a:pt x="133" y="18"/>
                  <a:pt x="134" y="11"/>
                  <a:pt x="132" y="3"/>
                </a:cubicBezTo>
                <a:cubicBezTo>
                  <a:pt x="133" y="2"/>
                  <a:pt x="132" y="1"/>
                  <a:pt x="131" y="1"/>
                </a:cubicBezTo>
                <a:cubicBezTo>
                  <a:pt x="120" y="3"/>
                  <a:pt x="110" y="3"/>
                  <a:pt x="99" y="2"/>
                </a:cubicBezTo>
                <a:cubicBezTo>
                  <a:pt x="88" y="2"/>
                  <a:pt x="77" y="2"/>
                  <a:pt x="66" y="2"/>
                </a:cubicBezTo>
                <a:cubicBezTo>
                  <a:pt x="55" y="1"/>
                  <a:pt x="44" y="1"/>
                  <a:pt x="33" y="1"/>
                </a:cubicBezTo>
                <a:cubicBezTo>
                  <a:pt x="23" y="0"/>
                  <a:pt x="13" y="2"/>
                  <a:pt x="3" y="1"/>
                </a:cubicBezTo>
                <a:cubicBezTo>
                  <a:pt x="2" y="1"/>
                  <a:pt x="2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6"/>
                  <a:pt x="1" y="10"/>
                  <a:pt x="1" y="14"/>
                </a:cubicBezTo>
                <a:cubicBezTo>
                  <a:pt x="1" y="21"/>
                  <a:pt x="1" y="28"/>
                  <a:pt x="2" y="35"/>
                </a:cubicBezTo>
                <a:cubicBezTo>
                  <a:pt x="2" y="52"/>
                  <a:pt x="3" y="69"/>
                  <a:pt x="5" y="86"/>
                </a:cubicBezTo>
                <a:cubicBezTo>
                  <a:pt x="5" y="87"/>
                  <a:pt x="6" y="88"/>
                  <a:pt x="7" y="87"/>
                </a:cubicBezTo>
                <a:cubicBezTo>
                  <a:pt x="7" y="88"/>
                  <a:pt x="7" y="88"/>
                  <a:pt x="8" y="88"/>
                </a:cubicBezTo>
                <a:cubicBezTo>
                  <a:pt x="17" y="89"/>
                  <a:pt x="27" y="89"/>
                  <a:pt x="36" y="89"/>
                </a:cubicBezTo>
                <a:close/>
                <a:moveTo>
                  <a:pt x="38" y="87"/>
                </a:moveTo>
                <a:cubicBezTo>
                  <a:pt x="29" y="86"/>
                  <a:pt x="21" y="86"/>
                  <a:pt x="12" y="85"/>
                </a:cubicBezTo>
                <a:cubicBezTo>
                  <a:pt x="17" y="80"/>
                  <a:pt x="24" y="76"/>
                  <a:pt x="29" y="71"/>
                </a:cubicBezTo>
                <a:cubicBezTo>
                  <a:pt x="38" y="64"/>
                  <a:pt x="47" y="57"/>
                  <a:pt x="55" y="47"/>
                </a:cubicBezTo>
                <a:cubicBezTo>
                  <a:pt x="55" y="47"/>
                  <a:pt x="55" y="47"/>
                  <a:pt x="55" y="47"/>
                </a:cubicBezTo>
                <a:cubicBezTo>
                  <a:pt x="59" y="51"/>
                  <a:pt x="63" y="55"/>
                  <a:pt x="68" y="58"/>
                </a:cubicBezTo>
                <a:cubicBezTo>
                  <a:pt x="68" y="59"/>
                  <a:pt x="69" y="58"/>
                  <a:pt x="70" y="58"/>
                </a:cubicBezTo>
                <a:cubicBezTo>
                  <a:pt x="70" y="58"/>
                  <a:pt x="71" y="58"/>
                  <a:pt x="71" y="57"/>
                </a:cubicBezTo>
                <a:cubicBezTo>
                  <a:pt x="74" y="54"/>
                  <a:pt x="77" y="51"/>
                  <a:pt x="81" y="48"/>
                </a:cubicBezTo>
                <a:cubicBezTo>
                  <a:pt x="82" y="47"/>
                  <a:pt x="84" y="46"/>
                  <a:pt x="85" y="44"/>
                </a:cubicBezTo>
                <a:cubicBezTo>
                  <a:pt x="101" y="57"/>
                  <a:pt x="115" y="73"/>
                  <a:pt x="129" y="89"/>
                </a:cubicBezTo>
                <a:cubicBezTo>
                  <a:pt x="109" y="88"/>
                  <a:pt x="89" y="88"/>
                  <a:pt x="69" y="88"/>
                </a:cubicBezTo>
                <a:cubicBezTo>
                  <a:pt x="59" y="87"/>
                  <a:pt x="48" y="87"/>
                  <a:pt x="38" y="87"/>
                </a:cubicBezTo>
                <a:close/>
                <a:moveTo>
                  <a:pt x="130" y="27"/>
                </a:moveTo>
                <a:cubicBezTo>
                  <a:pt x="129" y="35"/>
                  <a:pt x="129" y="43"/>
                  <a:pt x="129" y="50"/>
                </a:cubicBezTo>
                <a:cubicBezTo>
                  <a:pt x="129" y="62"/>
                  <a:pt x="129" y="74"/>
                  <a:pt x="130" y="85"/>
                </a:cubicBezTo>
                <a:cubicBezTo>
                  <a:pt x="116" y="70"/>
                  <a:pt x="103" y="55"/>
                  <a:pt x="88" y="42"/>
                </a:cubicBezTo>
                <a:cubicBezTo>
                  <a:pt x="91" y="39"/>
                  <a:pt x="95" y="36"/>
                  <a:pt x="98" y="33"/>
                </a:cubicBezTo>
                <a:cubicBezTo>
                  <a:pt x="109" y="25"/>
                  <a:pt x="120" y="16"/>
                  <a:pt x="130" y="7"/>
                </a:cubicBezTo>
                <a:cubicBezTo>
                  <a:pt x="131" y="14"/>
                  <a:pt x="130" y="21"/>
                  <a:pt x="130" y="27"/>
                </a:cubicBezTo>
                <a:close/>
                <a:moveTo>
                  <a:pt x="31" y="3"/>
                </a:moveTo>
                <a:cubicBezTo>
                  <a:pt x="43" y="4"/>
                  <a:pt x="55" y="4"/>
                  <a:pt x="66" y="5"/>
                </a:cubicBezTo>
                <a:cubicBezTo>
                  <a:pt x="78" y="5"/>
                  <a:pt x="90" y="5"/>
                  <a:pt x="101" y="5"/>
                </a:cubicBezTo>
                <a:cubicBezTo>
                  <a:pt x="111" y="6"/>
                  <a:pt x="120" y="6"/>
                  <a:pt x="129" y="5"/>
                </a:cubicBezTo>
                <a:cubicBezTo>
                  <a:pt x="118" y="13"/>
                  <a:pt x="108" y="22"/>
                  <a:pt x="97" y="31"/>
                </a:cubicBezTo>
                <a:cubicBezTo>
                  <a:pt x="91" y="36"/>
                  <a:pt x="85" y="41"/>
                  <a:pt x="79" y="46"/>
                </a:cubicBezTo>
                <a:cubicBezTo>
                  <a:pt x="76" y="49"/>
                  <a:pt x="72" y="52"/>
                  <a:pt x="6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57" y="45"/>
                  <a:pt x="45" y="34"/>
                  <a:pt x="33" y="24"/>
                </a:cubicBezTo>
                <a:cubicBezTo>
                  <a:pt x="25" y="17"/>
                  <a:pt x="16" y="11"/>
                  <a:pt x="8" y="4"/>
                </a:cubicBezTo>
                <a:cubicBezTo>
                  <a:pt x="16" y="4"/>
                  <a:pt x="24" y="3"/>
                  <a:pt x="31" y="3"/>
                </a:cubicBezTo>
                <a:close/>
                <a:moveTo>
                  <a:pt x="5" y="36"/>
                </a:moveTo>
                <a:cubicBezTo>
                  <a:pt x="4" y="29"/>
                  <a:pt x="4" y="23"/>
                  <a:pt x="4" y="16"/>
                </a:cubicBezTo>
                <a:cubicBezTo>
                  <a:pt x="4" y="13"/>
                  <a:pt x="3" y="8"/>
                  <a:pt x="4" y="4"/>
                </a:cubicBezTo>
                <a:cubicBezTo>
                  <a:pt x="13" y="12"/>
                  <a:pt x="22" y="19"/>
                  <a:pt x="31" y="26"/>
                </a:cubicBezTo>
                <a:cubicBezTo>
                  <a:pt x="38" y="32"/>
                  <a:pt x="46" y="39"/>
                  <a:pt x="53" y="45"/>
                </a:cubicBezTo>
                <a:cubicBezTo>
                  <a:pt x="53" y="45"/>
                  <a:pt x="53" y="45"/>
                  <a:pt x="53" y="45"/>
                </a:cubicBezTo>
                <a:cubicBezTo>
                  <a:pt x="46" y="54"/>
                  <a:pt x="36" y="62"/>
                  <a:pt x="28" y="69"/>
                </a:cubicBezTo>
                <a:cubicBezTo>
                  <a:pt x="21" y="74"/>
                  <a:pt x="14" y="79"/>
                  <a:pt x="9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6" y="68"/>
                  <a:pt x="5" y="52"/>
                  <a:pt x="5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5" name="Freeform 116"/>
          <p:cNvSpPr>
            <a:spLocks noEditPoints="1"/>
          </p:cNvSpPr>
          <p:nvPr/>
        </p:nvSpPr>
        <p:spPr bwMode="auto">
          <a:xfrm>
            <a:off x="4700588" y="2886075"/>
            <a:ext cx="498475" cy="346075"/>
          </a:xfrm>
          <a:custGeom>
            <a:avLst/>
            <a:gdLst>
              <a:gd name="T0" fmla="*/ 67 w 133"/>
              <a:gd name="T1" fmla="*/ 91 h 92"/>
              <a:gd name="T2" fmla="*/ 132 w 133"/>
              <a:gd name="T3" fmla="*/ 91 h 92"/>
              <a:gd name="T4" fmla="*/ 132 w 133"/>
              <a:gd name="T5" fmla="*/ 91 h 92"/>
              <a:gd name="T6" fmla="*/ 132 w 133"/>
              <a:gd name="T7" fmla="*/ 51 h 92"/>
              <a:gd name="T8" fmla="*/ 132 w 133"/>
              <a:gd name="T9" fmla="*/ 3 h 92"/>
              <a:gd name="T10" fmla="*/ 99 w 133"/>
              <a:gd name="T11" fmla="*/ 3 h 92"/>
              <a:gd name="T12" fmla="*/ 33 w 133"/>
              <a:gd name="T13" fmla="*/ 1 h 92"/>
              <a:gd name="T14" fmla="*/ 1 w 133"/>
              <a:gd name="T15" fmla="*/ 2 h 92"/>
              <a:gd name="T16" fmla="*/ 1 w 133"/>
              <a:gd name="T17" fmla="*/ 14 h 92"/>
              <a:gd name="T18" fmla="*/ 5 w 133"/>
              <a:gd name="T19" fmla="*/ 86 h 92"/>
              <a:gd name="T20" fmla="*/ 7 w 133"/>
              <a:gd name="T21" fmla="*/ 88 h 92"/>
              <a:gd name="T22" fmla="*/ 38 w 133"/>
              <a:gd name="T23" fmla="*/ 87 h 92"/>
              <a:gd name="T24" fmla="*/ 29 w 133"/>
              <a:gd name="T25" fmla="*/ 72 h 92"/>
              <a:gd name="T26" fmla="*/ 55 w 133"/>
              <a:gd name="T27" fmla="*/ 47 h 92"/>
              <a:gd name="T28" fmla="*/ 70 w 133"/>
              <a:gd name="T29" fmla="*/ 58 h 92"/>
              <a:gd name="T30" fmla="*/ 80 w 133"/>
              <a:gd name="T31" fmla="*/ 49 h 92"/>
              <a:gd name="T32" fmla="*/ 128 w 133"/>
              <a:gd name="T33" fmla="*/ 89 h 92"/>
              <a:gd name="T34" fmla="*/ 38 w 133"/>
              <a:gd name="T35" fmla="*/ 87 h 92"/>
              <a:gd name="T36" fmla="*/ 129 w 133"/>
              <a:gd name="T37" fmla="*/ 51 h 92"/>
              <a:gd name="T38" fmla="*/ 87 w 133"/>
              <a:gd name="T39" fmla="*/ 43 h 92"/>
              <a:gd name="T40" fmla="*/ 130 w 133"/>
              <a:gd name="T41" fmla="*/ 8 h 92"/>
              <a:gd name="T42" fmla="*/ 31 w 133"/>
              <a:gd name="T43" fmla="*/ 4 h 92"/>
              <a:gd name="T44" fmla="*/ 101 w 133"/>
              <a:gd name="T45" fmla="*/ 6 h 92"/>
              <a:gd name="T46" fmla="*/ 97 w 133"/>
              <a:gd name="T47" fmla="*/ 31 h 92"/>
              <a:gd name="T48" fmla="*/ 69 w 133"/>
              <a:gd name="T49" fmla="*/ 55 h 92"/>
              <a:gd name="T50" fmla="*/ 33 w 133"/>
              <a:gd name="T51" fmla="*/ 24 h 92"/>
              <a:gd name="T52" fmla="*/ 31 w 133"/>
              <a:gd name="T53" fmla="*/ 4 h 92"/>
              <a:gd name="T54" fmla="*/ 4 w 133"/>
              <a:gd name="T55" fmla="*/ 17 h 92"/>
              <a:gd name="T56" fmla="*/ 31 w 133"/>
              <a:gd name="T57" fmla="*/ 26 h 92"/>
              <a:gd name="T58" fmla="*/ 52 w 133"/>
              <a:gd name="T59" fmla="*/ 46 h 92"/>
              <a:gd name="T60" fmla="*/ 8 w 133"/>
              <a:gd name="T61" fmla="*/ 85 h 92"/>
              <a:gd name="T62" fmla="*/ 4 w 133"/>
              <a:gd name="T63" fmla="*/ 3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3" h="92">
                <a:moveTo>
                  <a:pt x="36" y="90"/>
                </a:moveTo>
                <a:cubicBezTo>
                  <a:pt x="46" y="90"/>
                  <a:pt x="57" y="90"/>
                  <a:pt x="67" y="91"/>
                </a:cubicBezTo>
                <a:cubicBezTo>
                  <a:pt x="88" y="91"/>
                  <a:pt x="110" y="92"/>
                  <a:pt x="131" y="92"/>
                </a:cubicBezTo>
                <a:cubicBezTo>
                  <a:pt x="131" y="92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0"/>
                </a:cubicBezTo>
                <a:cubicBezTo>
                  <a:pt x="132" y="77"/>
                  <a:pt x="132" y="64"/>
                  <a:pt x="132" y="51"/>
                </a:cubicBezTo>
                <a:cubicBezTo>
                  <a:pt x="132" y="42"/>
                  <a:pt x="132" y="34"/>
                  <a:pt x="133" y="26"/>
                </a:cubicBezTo>
                <a:cubicBezTo>
                  <a:pt x="133" y="18"/>
                  <a:pt x="133" y="11"/>
                  <a:pt x="132" y="3"/>
                </a:cubicBezTo>
                <a:cubicBezTo>
                  <a:pt x="132" y="2"/>
                  <a:pt x="132" y="1"/>
                  <a:pt x="130" y="2"/>
                </a:cubicBezTo>
                <a:cubicBezTo>
                  <a:pt x="120" y="3"/>
                  <a:pt x="110" y="3"/>
                  <a:pt x="99" y="3"/>
                </a:cubicBezTo>
                <a:cubicBezTo>
                  <a:pt x="88" y="2"/>
                  <a:pt x="77" y="2"/>
                  <a:pt x="66" y="2"/>
                </a:cubicBezTo>
                <a:cubicBezTo>
                  <a:pt x="55" y="2"/>
                  <a:pt x="44" y="1"/>
                  <a:pt x="33" y="1"/>
                </a:cubicBezTo>
                <a:cubicBezTo>
                  <a:pt x="23" y="0"/>
                  <a:pt x="13" y="2"/>
                  <a:pt x="2" y="1"/>
                </a:cubicBezTo>
                <a:cubicBezTo>
                  <a:pt x="2" y="1"/>
                  <a:pt x="1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6"/>
                  <a:pt x="1" y="11"/>
                  <a:pt x="1" y="14"/>
                </a:cubicBezTo>
                <a:cubicBezTo>
                  <a:pt x="1" y="21"/>
                  <a:pt x="1" y="28"/>
                  <a:pt x="1" y="35"/>
                </a:cubicBezTo>
                <a:cubicBezTo>
                  <a:pt x="2" y="52"/>
                  <a:pt x="3" y="69"/>
                  <a:pt x="5" y="86"/>
                </a:cubicBezTo>
                <a:cubicBezTo>
                  <a:pt x="5" y="87"/>
                  <a:pt x="6" y="88"/>
                  <a:pt x="7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17" y="89"/>
                  <a:pt x="26" y="89"/>
                  <a:pt x="36" y="90"/>
                </a:cubicBezTo>
                <a:close/>
                <a:moveTo>
                  <a:pt x="38" y="87"/>
                </a:moveTo>
                <a:cubicBezTo>
                  <a:pt x="29" y="86"/>
                  <a:pt x="21" y="86"/>
                  <a:pt x="12" y="85"/>
                </a:cubicBezTo>
                <a:cubicBezTo>
                  <a:pt x="17" y="80"/>
                  <a:pt x="23" y="76"/>
                  <a:pt x="29" y="72"/>
                </a:cubicBezTo>
                <a:cubicBezTo>
                  <a:pt x="38" y="64"/>
                  <a:pt x="47" y="57"/>
                  <a:pt x="54" y="48"/>
                </a:cubicBezTo>
                <a:cubicBezTo>
                  <a:pt x="54" y="47"/>
                  <a:pt x="55" y="47"/>
                  <a:pt x="55" y="47"/>
                </a:cubicBezTo>
                <a:cubicBezTo>
                  <a:pt x="59" y="51"/>
                  <a:pt x="63" y="55"/>
                  <a:pt x="67" y="58"/>
                </a:cubicBezTo>
                <a:cubicBezTo>
                  <a:pt x="68" y="59"/>
                  <a:pt x="69" y="58"/>
                  <a:pt x="70" y="58"/>
                </a:cubicBezTo>
                <a:cubicBezTo>
                  <a:pt x="70" y="58"/>
                  <a:pt x="70" y="58"/>
                  <a:pt x="71" y="57"/>
                </a:cubicBezTo>
                <a:cubicBezTo>
                  <a:pt x="74" y="54"/>
                  <a:pt x="77" y="51"/>
                  <a:pt x="80" y="49"/>
                </a:cubicBezTo>
                <a:cubicBezTo>
                  <a:pt x="82" y="47"/>
                  <a:pt x="84" y="46"/>
                  <a:pt x="85" y="44"/>
                </a:cubicBezTo>
                <a:cubicBezTo>
                  <a:pt x="101" y="57"/>
                  <a:pt x="115" y="73"/>
                  <a:pt x="128" y="89"/>
                </a:cubicBezTo>
                <a:cubicBezTo>
                  <a:pt x="109" y="89"/>
                  <a:pt x="89" y="88"/>
                  <a:pt x="69" y="88"/>
                </a:cubicBezTo>
                <a:cubicBezTo>
                  <a:pt x="59" y="87"/>
                  <a:pt x="48" y="87"/>
                  <a:pt x="38" y="87"/>
                </a:cubicBezTo>
                <a:close/>
                <a:moveTo>
                  <a:pt x="130" y="27"/>
                </a:moveTo>
                <a:cubicBezTo>
                  <a:pt x="129" y="35"/>
                  <a:pt x="129" y="43"/>
                  <a:pt x="129" y="51"/>
                </a:cubicBezTo>
                <a:cubicBezTo>
                  <a:pt x="129" y="62"/>
                  <a:pt x="129" y="74"/>
                  <a:pt x="129" y="85"/>
                </a:cubicBezTo>
                <a:cubicBezTo>
                  <a:pt x="116" y="71"/>
                  <a:pt x="103" y="55"/>
                  <a:pt x="87" y="43"/>
                </a:cubicBezTo>
                <a:cubicBezTo>
                  <a:pt x="91" y="40"/>
                  <a:pt x="95" y="36"/>
                  <a:pt x="98" y="33"/>
                </a:cubicBezTo>
                <a:cubicBezTo>
                  <a:pt x="109" y="25"/>
                  <a:pt x="119" y="16"/>
                  <a:pt x="130" y="8"/>
                </a:cubicBezTo>
                <a:cubicBezTo>
                  <a:pt x="131" y="14"/>
                  <a:pt x="130" y="21"/>
                  <a:pt x="130" y="27"/>
                </a:cubicBezTo>
                <a:close/>
                <a:moveTo>
                  <a:pt x="31" y="4"/>
                </a:moveTo>
                <a:cubicBezTo>
                  <a:pt x="43" y="4"/>
                  <a:pt x="54" y="4"/>
                  <a:pt x="66" y="5"/>
                </a:cubicBezTo>
                <a:cubicBezTo>
                  <a:pt x="78" y="5"/>
                  <a:pt x="89" y="5"/>
                  <a:pt x="101" y="6"/>
                </a:cubicBezTo>
                <a:cubicBezTo>
                  <a:pt x="111" y="6"/>
                  <a:pt x="120" y="6"/>
                  <a:pt x="129" y="5"/>
                </a:cubicBezTo>
                <a:cubicBezTo>
                  <a:pt x="118" y="13"/>
                  <a:pt x="108" y="22"/>
                  <a:pt x="97" y="31"/>
                </a:cubicBezTo>
                <a:cubicBezTo>
                  <a:pt x="91" y="36"/>
                  <a:pt x="85" y="41"/>
                  <a:pt x="79" y="46"/>
                </a:cubicBezTo>
                <a:cubicBezTo>
                  <a:pt x="75" y="49"/>
                  <a:pt x="72" y="52"/>
                  <a:pt x="6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56" y="45"/>
                  <a:pt x="45" y="34"/>
                  <a:pt x="33" y="24"/>
                </a:cubicBezTo>
                <a:cubicBezTo>
                  <a:pt x="24" y="18"/>
                  <a:pt x="16" y="11"/>
                  <a:pt x="8" y="4"/>
                </a:cubicBezTo>
                <a:cubicBezTo>
                  <a:pt x="16" y="4"/>
                  <a:pt x="23" y="3"/>
                  <a:pt x="31" y="4"/>
                </a:cubicBezTo>
                <a:close/>
                <a:moveTo>
                  <a:pt x="4" y="36"/>
                </a:moveTo>
                <a:cubicBezTo>
                  <a:pt x="4" y="29"/>
                  <a:pt x="4" y="23"/>
                  <a:pt x="4" y="17"/>
                </a:cubicBezTo>
                <a:cubicBezTo>
                  <a:pt x="3" y="13"/>
                  <a:pt x="3" y="8"/>
                  <a:pt x="4" y="5"/>
                </a:cubicBezTo>
                <a:cubicBezTo>
                  <a:pt x="13" y="12"/>
                  <a:pt x="22" y="19"/>
                  <a:pt x="31" y="26"/>
                </a:cubicBezTo>
                <a:cubicBezTo>
                  <a:pt x="38" y="32"/>
                  <a:pt x="45" y="39"/>
                  <a:pt x="52" y="45"/>
                </a:cubicBezTo>
                <a:cubicBezTo>
                  <a:pt x="52" y="45"/>
                  <a:pt x="52" y="45"/>
                  <a:pt x="52" y="46"/>
                </a:cubicBezTo>
                <a:cubicBezTo>
                  <a:pt x="45" y="54"/>
                  <a:pt x="36" y="62"/>
                  <a:pt x="28" y="69"/>
                </a:cubicBezTo>
                <a:cubicBezTo>
                  <a:pt x="21" y="74"/>
                  <a:pt x="14" y="79"/>
                  <a:pt x="8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6" y="69"/>
                  <a:pt x="5" y="52"/>
                  <a:pt x="4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6" name="Freeform 117"/>
          <p:cNvSpPr>
            <a:spLocks noEditPoints="1"/>
          </p:cNvSpPr>
          <p:nvPr/>
        </p:nvSpPr>
        <p:spPr bwMode="auto">
          <a:xfrm>
            <a:off x="11479212" y="915988"/>
            <a:ext cx="442912" cy="368300"/>
          </a:xfrm>
          <a:custGeom>
            <a:avLst/>
            <a:gdLst>
              <a:gd name="T0" fmla="*/ 103 w 118"/>
              <a:gd name="T1" fmla="*/ 14 h 98"/>
              <a:gd name="T2" fmla="*/ 43 w 118"/>
              <a:gd name="T3" fmla="*/ 4 h 98"/>
              <a:gd name="T4" fmla="*/ 14 w 118"/>
              <a:gd name="T5" fmla="*/ 20 h 98"/>
              <a:gd name="T6" fmla="*/ 7 w 118"/>
              <a:gd name="T7" fmla="*/ 50 h 98"/>
              <a:gd name="T8" fmla="*/ 19 w 118"/>
              <a:gd name="T9" fmla="*/ 72 h 98"/>
              <a:gd name="T10" fmla="*/ 3 w 118"/>
              <a:gd name="T11" fmla="*/ 94 h 98"/>
              <a:gd name="T12" fmla="*/ 3 w 118"/>
              <a:gd name="T13" fmla="*/ 94 h 98"/>
              <a:gd name="T14" fmla="*/ 2 w 118"/>
              <a:gd name="T15" fmla="*/ 94 h 98"/>
              <a:gd name="T16" fmla="*/ 3 w 118"/>
              <a:gd name="T17" fmla="*/ 97 h 98"/>
              <a:gd name="T18" fmla="*/ 39 w 118"/>
              <a:gd name="T19" fmla="*/ 75 h 98"/>
              <a:gd name="T20" fmla="*/ 103 w 118"/>
              <a:gd name="T21" fmla="*/ 64 h 98"/>
              <a:gd name="T22" fmla="*/ 117 w 118"/>
              <a:gd name="T23" fmla="*/ 37 h 98"/>
              <a:gd name="T24" fmla="*/ 103 w 118"/>
              <a:gd name="T25" fmla="*/ 14 h 98"/>
              <a:gd name="T26" fmla="*/ 102 w 118"/>
              <a:gd name="T27" fmla="*/ 61 h 98"/>
              <a:gd name="T28" fmla="*/ 38 w 118"/>
              <a:gd name="T29" fmla="*/ 72 h 98"/>
              <a:gd name="T30" fmla="*/ 38 w 118"/>
              <a:gd name="T31" fmla="*/ 72 h 98"/>
              <a:gd name="T32" fmla="*/ 37 w 118"/>
              <a:gd name="T33" fmla="*/ 73 h 98"/>
              <a:gd name="T34" fmla="*/ 9 w 118"/>
              <a:gd name="T35" fmla="*/ 93 h 98"/>
              <a:gd name="T36" fmla="*/ 22 w 118"/>
              <a:gd name="T37" fmla="*/ 72 h 98"/>
              <a:gd name="T38" fmla="*/ 22 w 118"/>
              <a:gd name="T39" fmla="*/ 71 h 98"/>
              <a:gd name="T40" fmla="*/ 22 w 118"/>
              <a:gd name="T41" fmla="*/ 70 h 98"/>
              <a:gd name="T42" fmla="*/ 10 w 118"/>
              <a:gd name="T43" fmla="*/ 42 h 98"/>
              <a:gd name="T44" fmla="*/ 26 w 118"/>
              <a:gd name="T45" fmla="*/ 13 h 98"/>
              <a:gd name="T46" fmla="*/ 62 w 118"/>
              <a:gd name="T47" fmla="*/ 5 h 98"/>
              <a:gd name="T48" fmla="*/ 92 w 118"/>
              <a:gd name="T49" fmla="*/ 11 h 98"/>
              <a:gd name="T50" fmla="*/ 112 w 118"/>
              <a:gd name="T51" fmla="*/ 30 h 98"/>
              <a:gd name="T52" fmla="*/ 102 w 118"/>
              <a:gd name="T53" fmla="*/ 6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8" h="98">
                <a:moveTo>
                  <a:pt x="103" y="14"/>
                </a:moveTo>
                <a:cubicBezTo>
                  <a:pt x="86" y="1"/>
                  <a:pt x="63" y="0"/>
                  <a:pt x="43" y="4"/>
                </a:cubicBezTo>
                <a:cubicBezTo>
                  <a:pt x="32" y="6"/>
                  <a:pt x="21" y="11"/>
                  <a:pt x="14" y="20"/>
                </a:cubicBezTo>
                <a:cubicBezTo>
                  <a:pt x="8" y="27"/>
                  <a:pt x="6" y="40"/>
                  <a:pt x="7" y="50"/>
                </a:cubicBezTo>
                <a:cubicBezTo>
                  <a:pt x="7" y="59"/>
                  <a:pt x="13" y="66"/>
                  <a:pt x="19" y="72"/>
                </a:cubicBezTo>
                <a:cubicBezTo>
                  <a:pt x="19" y="81"/>
                  <a:pt x="10" y="89"/>
                  <a:pt x="3" y="94"/>
                </a:cubicBezTo>
                <a:cubicBezTo>
                  <a:pt x="3" y="94"/>
                  <a:pt x="3" y="94"/>
                  <a:pt x="3" y="94"/>
                </a:cubicBezTo>
                <a:cubicBezTo>
                  <a:pt x="2" y="94"/>
                  <a:pt x="2" y="94"/>
                  <a:pt x="2" y="94"/>
                </a:cubicBezTo>
                <a:cubicBezTo>
                  <a:pt x="0" y="95"/>
                  <a:pt x="1" y="98"/>
                  <a:pt x="3" y="97"/>
                </a:cubicBezTo>
                <a:cubicBezTo>
                  <a:pt x="16" y="95"/>
                  <a:pt x="32" y="87"/>
                  <a:pt x="39" y="75"/>
                </a:cubicBezTo>
                <a:cubicBezTo>
                  <a:pt x="61" y="75"/>
                  <a:pt x="85" y="78"/>
                  <a:pt x="103" y="64"/>
                </a:cubicBezTo>
                <a:cubicBezTo>
                  <a:pt x="111" y="57"/>
                  <a:pt x="118" y="47"/>
                  <a:pt x="117" y="37"/>
                </a:cubicBezTo>
                <a:cubicBezTo>
                  <a:pt x="116" y="28"/>
                  <a:pt x="110" y="20"/>
                  <a:pt x="103" y="14"/>
                </a:cubicBezTo>
                <a:close/>
                <a:moveTo>
                  <a:pt x="102" y="61"/>
                </a:moveTo>
                <a:cubicBezTo>
                  <a:pt x="85" y="75"/>
                  <a:pt x="59" y="72"/>
                  <a:pt x="38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7" y="72"/>
                  <a:pt x="37" y="73"/>
                </a:cubicBezTo>
                <a:cubicBezTo>
                  <a:pt x="32" y="82"/>
                  <a:pt x="20" y="89"/>
                  <a:pt x="9" y="93"/>
                </a:cubicBezTo>
                <a:cubicBezTo>
                  <a:pt x="16" y="87"/>
                  <a:pt x="22" y="80"/>
                  <a:pt x="22" y="72"/>
                </a:cubicBezTo>
                <a:cubicBezTo>
                  <a:pt x="22" y="72"/>
                  <a:pt x="22" y="71"/>
                  <a:pt x="22" y="71"/>
                </a:cubicBezTo>
                <a:cubicBezTo>
                  <a:pt x="22" y="71"/>
                  <a:pt x="22" y="71"/>
                  <a:pt x="22" y="70"/>
                </a:cubicBezTo>
                <a:cubicBezTo>
                  <a:pt x="13" y="62"/>
                  <a:pt x="8" y="54"/>
                  <a:pt x="10" y="42"/>
                </a:cubicBezTo>
                <a:cubicBezTo>
                  <a:pt x="11" y="30"/>
                  <a:pt x="16" y="19"/>
                  <a:pt x="26" y="13"/>
                </a:cubicBezTo>
                <a:cubicBezTo>
                  <a:pt x="37" y="7"/>
                  <a:pt x="50" y="5"/>
                  <a:pt x="62" y="5"/>
                </a:cubicBezTo>
                <a:cubicBezTo>
                  <a:pt x="72" y="5"/>
                  <a:pt x="82" y="6"/>
                  <a:pt x="92" y="11"/>
                </a:cubicBezTo>
                <a:cubicBezTo>
                  <a:pt x="100" y="15"/>
                  <a:pt x="109" y="21"/>
                  <a:pt x="112" y="30"/>
                </a:cubicBezTo>
                <a:cubicBezTo>
                  <a:pt x="117" y="42"/>
                  <a:pt x="111" y="53"/>
                  <a:pt x="102" y="6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7" name="Freeform 118"/>
          <p:cNvSpPr>
            <a:spLocks noEditPoints="1"/>
          </p:cNvSpPr>
          <p:nvPr/>
        </p:nvSpPr>
        <p:spPr bwMode="auto">
          <a:xfrm>
            <a:off x="1281113" y="725488"/>
            <a:ext cx="442912" cy="368300"/>
          </a:xfrm>
          <a:custGeom>
            <a:avLst/>
            <a:gdLst>
              <a:gd name="T0" fmla="*/ 103 w 118"/>
              <a:gd name="T1" fmla="*/ 15 h 98"/>
              <a:gd name="T2" fmla="*/ 43 w 118"/>
              <a:gd name="T3" fmla="*/ 5 h 98"/>
              <a:gd name="T4" fmla="*/ 14 w 118"/>
              <a:gd name="T5" fmla="*/ 20 h 98"/>
              <a:gd name="T6" fmla="*/ 7 w 118"/>
              <a:gd name="T7" fmla="*/ 50 h 98"/>
              <a:gd name="T8" fmla="*/ 19 w 118"/>
              <a:gd name="T9" fmla="*/ 72 h 98"/>
              <a:gd name="T10" fmla="*/ 3 w 118"/>
              <a:gd name="T11" fmla="*/ 95 h 98"/>
              <a:gd name="T12" fmla="*/ 3 w 118"/>
              <a:gd name="T13" fmla="*/ 95 h 98"/>
              <a:gd name="T14" fmla="*/ 2 w 118"/>
              <a:gd name="T15" fmla="*/ 95 h 98"/>
              <a:gd name="T16" fmla="*/ 3 w 118"/>
              <a:gd name="T17" fmla="*/ 98 h 98"/>
              <a:gd name="T18" fmla="*/ 39 w 118"/>
              <a:gd name="T19" fmla="*/ 76 h 98"/>
              <a:gd name="T20" fmla="*/ 103 w 118"/>
              <a:gd name="T21" fmla="*/ 64 h 98"/>
              <a:gd name="T22" fmla="*/ 117 w 118"/>
              <a:gd name="T23" fmla="*/ 37 h 98"/>
              <a:gd name="T24" fmla="*/ 103 w 118"/>
              <a:gd name="T25" fmla="*/ 15 h 98"/>
              <a:gd name="T26" fmla="*/ 102 w 118"/>
              <a:gd name="T27" fmla="*/ 61 h 98"/>
              <a:gd name="T28" fmla="*/ 39 w 118"/>
              <a:gd name="T29" fmla="*/ 73 h 98"/>
              <a:gd name="T30" fmla="*/ 38 w 118"/>
              <a:gd name="T31" fmla="*/ 73 h 98"/>
              <a:gd name="T32" fmla="*/ 37 w 118"/>
              <a:gd name="T33" fmla="*/ 74 h 98"/>
              <a:gd name="T34" fmla="*/ 9 w 118"/>
              <a:gd name="T35" fmla="*/ 93 h 98"/>
              <a:gd name="T36" fmla="*/ 22 w 118"/>
              <a:gd name="T37" fmla="*/ 72 h 98"/>
              <a:gd name="T38" fmla="*/ 22 w 118"/>
              <a:gd name="T39" fmla="*/ 72 h 98"/>
              <a:gd name="T40" fmla="*/ 22 w 118"/>
              <a:gd name="T41" fmla="*/ 71 h 98"/>
              <a:gd name="T42" fmla="*/ 10 w 118"/>
              <a:gd name="T43" fmla="*/ 43 h 98"/>
              <a:gd name="T44" fmla="*/ 27 w 118"/>
              <a:gd name="T45" fmla="*/ 14 h 98"/>
              <a:gd name="T46" fmla="*/ 62 w 118"/>
              <a:gd name="T47" fmla="*/ 6 h 98"/>
              <a:gd name="T48" fmla="*/ 92 w 118"/>
              <a:gd name="T49" fmla="*/ 12 h 98"/>
              <a:gd name="T50" fmla="*/ 113 w 118"/>
              <a:gd name="T51" fmla="*/ 31 h 98"/>
              <a:gd name="T52" fmla="*/ 102 w 118"/>
              <a:gd name="T53" fmla="*/ 6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8" h="98">
                <a:moveTo>
                  <a:pt x="103" y="15"/>
                </a:moveTo>
                <a:cubicBezTo>
                  <a:pt x="86" y="2"/>
                  <a:pt x="63" y="0"/>
                  <a:pt x="43" y="5"/>
                </a:cubicBezTo>
                <a:cubicBezTo>
                  <a:pt x="32" y="7"/>
                  <a:pt x="21" y="12"/>
                  <a:pt x="14" y="20"/>
                </a:cubicBezTo>
                <a:cubicBezTo>
                  <a:pt x="8" y="28"/>
                  <a:pt x="6" y="41"/>
                  <a:pt x="7" y="50"/>
                </a:cubicBezTo>
                <a:cubicBezTo>
                  <a:pt x="8" y="59"/>
                  <a:pt x="13" y="67"/>
                  <a:pt x="19" y="72"/>
                </a:cubicBezTo>
                <a:cubicBezTo>
                  <a:pt x="19" y="81"/>
                  <a:pt x="10" y="90"/>
                  <a:pt x="3" y="95"/>
                </a:cubicBezTo>
                <a:cubicBezTo>
                  <a:pt x="3" y="95"/>
                  <a:pt x="3" y="95"/>
                  <a:pt x="3" y="95"/>
                </a:cubicBezTo>
                <a:cubicBezTo>
                  <a:pt x="3" y="95"/>
                  <a:pt x="2" y="95"/>
                  <a:pt x="2" y="95"/>
                </a:cubicBezTo>
                <a:cubicBezTo>
                  <a:pt x="0" y="95"/>
                  <a:pt x="1" y="98"/>
                  <a:pt x="3" y="98"/>
                </a:cubicBezTo>
                <a:cubicBezTo>
                  <a:pt x="16" y="96"/>
                  <a:pt x="32" y="88"/>
                  <a:pt x="39" y="76"/>
                </a:cubicBezTo>
                <a:cubicBezTo>
                  <a:pt x="61" y="76"/>
                  <a:pt x="85" y="78"/>
                  <a:pt x="103" y="64"/>
                </a:cubicBezTo>
                <a:cubicBezTo>
                  <a:pt x="111" y="58"/>
                  <a:pt x="118" y="48"/>
                  <a:pt x="117" y="37"/>
                </a:cubicBezTo>
                <a:cubicBezTo>
                  <a:pt x="117" y="28"/>
                  <a:pt x="110" y="20"/>
                  <a:pt x="103" y="15"/>
                </a:cubicBezTo>
                <a:close/>
                <a:moveTo>
                  <a:pt x="102" y="61"/>
                </a:moveTo>
                <a:cubicBezTo>
                  <a:pt x="86" y="76"/>
                  <a:pt x="59" y="73"/>
                  <a:pt x="39" y="73"/>
                </a:cubicBezTo>
                <a:cubicBezTo>
                  <a:pt x="39" y="73"/>
                  <a:pt x="38" y="73"/>
                  <a:pt x="38" y="73"/>
                </a:cubicBezTo>
                <a:cubicBezTo>
                  <a:pt x="38" y="73"/>
                  <a:pt x="38" y="73"/>
                  <a:pt x="37" y="74"/>
                </a:cubicBezTo>
                <a:cubicBezTo>
                  <a:pt x="32" y="83"/>
                  <a:pt x="21" y="90"/>
                  <a:pt x="9" y="93"/>
                </a:cubicBezTo>
                <a:cubicBezTo>
                  <a:pt x="16" y="88"/>
                  <a:pt x="22" y="80"/>
                  <a:pt x="22" y="72"/>
                </a:cubicBezTo>
                <a:cubicBezTo>
                  <a:pt x="22" y="72"/>
                  <a:pt x="22" y="72"/>
                  <a:pt x="22" y="72"/>
                </a:cubicBezTo>
                <a:cubicBezTo>
                  <a:pt x="22" y="72"/>
                  <a:pt x="22" y="71"/>
                  <a:pt x="22" y="71"/>
                </a:cubicBezTo>
                <a:cubicBezTo>
                  <a:pt x="13" y="63"/>
                  <a:pt x="9" y="54"/>
                  <a:pt x="10" y="43"/>
                </a:cubicBezTo>
                <a:cubicBezTo>
                  <a:pt x="11" y="30"/>
                  <a:pt x="16" y="20"/>
                  <a:pt x="27" y="14"/>
                </a:cubicBezTo>
                <a:cubicBezTo>
                  <a:pt x="37" y="8"/>
                  <a:pt x="50" y="6"/>
                  <a:pt x="62" y="6"/>
                </a:cubicBezTo>
                <a:cubicBezTo>
                  <a:pt x="72" y="5"/>
                  <a:pt x="82" y="7"/>
                  <a:pt x="92" y="12"/>
                </a:cubicBezTo>
                <a:cubicBezTo>
                  <a:pt x="101" y="16"/>
                  <a:pt x="109" y="22"/>
                  <a:pt x="113" y="31"/>
                </a:cubicBezTo>
                <a:cubicBezTo>
                  <a:pt x="117" y="43"/>
                  <a:pt x="111" y="54"/>
                  <a:pt x="102" y="6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8" name="Freeform 119"/>
          <p:cNvSpPr>
            <a:spLocks noEditPoints="1"/>
          </p:cNvSpPr>
          <p:nvPr/>
        </p:nvSpPr>
        <p:spPr bwMode="auto">
          <a:xfrm>
            <a:off x="11025187" y="3276600"/>
            <a:ext cx="442912" cy="368300"/>
          </a:xfrm>
          <a:custGeom>
            <a:avLst/>
            <a:gdLst>
              <a:gd name="T0" fmla="*/ 103 w 118"/>
              <a:gd name="T1" fmla="*/ 15 h 98"/>
              <a:gd name="T2" fmla="*/ 43 w 118"/>
              <a:gd name="T3" fmla="*/ 4 h 98"/>
              <a:gd name="T4" fmla="*/ 14 w 118"/>
              <a:gd name="T5" fmla="*/ 20 h 98"/>
              <a:gd name="T6" fmla="*/ 7 w 118"/>
              <a:gd name="T7" fmla="*/ 50 h 98"/>
              <a:gd name="T8" fmla="*/ 19 w 118"/>
              <a:gd name="T9" fmla="*/ 72 h 98"/>
              <a:gd name="T10" fmla="*/ 3 w 118"/>
              <a:gd name="T11" fmla="*/ 94 h 98"/>
              <a:gd name="T12" fmla="*/ 3 w 118"/>
              <a:gd name="T13" fmla="*/ 94 h 98"/>
              <a:gd name="T14" fmla="*/ 2 w 118"/>
              <a:gd name="T15" fmla="*/ 95 h 98"/>
              <a:gd name="T16" fmla="*/ 3 w 118"/>
              <a:gd name="T17" fmla="*/ 97 h 98"/>
              <a:gd name="T18" fmla="*/ 39 w 118"/>
              <a:gd name="T19" fmla="*/ 75 h 98"/>
              <a:gd name="T20" fmla="*/ 103 w 118"/>
              <a:gd name="T21" fmla="*/ 64 h 98"/>
              <a:gd name="T22" fmla="*/ 117 w 118"/>
              <a:gd name="T23" fmla="*/ 37 h 98"/>
              <a:gd name="T24" fmla="*/ 103 w 118"/>
              <a:gd name="T25" fmla="*/ 15 h 98"/>
              <a:gd name="T26" fmla="*/ 102 w 118"/>
              <a:gd name="T27" fmla="*/ 61 h 98"/>
              <a:gd name="T28" fmla="*/ 39 w 118"/>
              <a:gd name="T29" fmla="*/ 72 h 98"/>
              <a:gd name="T30" fmla="*/ 38 w 118"/>
              <a:gd name="T31" fmla="*/ 72 h 98"/>
              <a:gd name="T32" fmla="*/ 37 w 118"/>
              <a:gd name="T33" fmla="*/ 73 h 98"/>
              <a:gd name="T34" fmla="*/ 9 w 118"/>
              <a:gd name="T35" fmla="*/ 93 h 98"/>
              <a:gd name="T36" fmla="*/ 22 w 118"/>
              <a:gd name="T37" fmla="*/ 72 h 98"/>
              <a:gd name="T38" fmla="*/ 22 w 118"/>
              <a:gd name="T39" fmla="*/ 72 h 98"/>
              <a:gd name="T40" fmla="*/ 22 w 118"/>
              <a:gd name="T41" fmla="*/ 70 h 98"/>
              <a:gd name="T42" fmla="*/ 10 w 118"/>
              <a:gd name="T43" fmla="*/ 42 h 98"/>
              <a:gd name="T44" fmla="*/ 27 w 118"/>
              <a:gd name="T45" fmla="*/ 13 h 98"/>
              <a:gd name="T46" fmla="*/ 62 w 118"/>
              <a:gd name="T47" fmla="*/ 5 h 98"/>
              <a:gd name="T48" fmla="*/ 92 w 118"/>
              <a:gd name="T49" fmla="*/ 11 h 98"/>
              <a:gd name="T50" fmla="*/ 113 w 118"/>
              <a:gd name="T51" fmla="*/ 31 h 98"/>
              <a:gd name="T52" fmla="*/ 102 w 118"/>
              <a:gd name="T53" fmla="*/ 6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8" h="98">
                <a:moveTo>
                  <a:pt x="103" y="15"/>
                </a:moveTo>
                <a:cubicBezTo>
                  <a:pt x="86" y="1"/>
                  <a:pt x="63" y="0"/>
                  <a:pt x="43" y="4"/>
                </a:cubicBezTo>
                <a:cubicBezTo>
                  <a:pt x="32" y="6"/>
                  <a:pt x="21" y="11"/>
                  <a:pt x="14" y="20"/>
                </a:cubicBezTo>
                <a:cubicBezTo>
                  <a:pt x="8" y="28"/>
                  <a:pt x="6" y="40"/>
                  <a:pt x="7" y="50"/>
                </a:cubicBezTo>
                <a:cubicBezTo>
                  <a:pt x="8" y="59"/>
                  <a:pt x="13" y="66"/>
                  <a:pt x="19" y="72"/>
                </a:cubicBezTo>
                <a:cubicBezTo>
                  <a:pt x="19" y="81"/>
                  <a:pt x="10" y="89"/>
                  <a:pt x="3" y="94"/>
                </a:cubicBezTo>
                <a:cubicBezTo>
                  <a:pt x="3" y="94"/>
                  <a:pt x="3" y="94"/>
                  <a:pt x="3" y="94"/>
                </a:cubicBezTo>
                <a:cubicBezTo>
                  <a:pt x="2" y="95"/>
                  <a:pt x="2" y="95"/>
                  <a:pt x="2" y="95"/>
                </a:cubicBezTo>
                <a:cubicBezTo>
                  <a:pt x="0" y="95"/>
                  <a:pt x="1" y="98"/>
                  <a:pt x="3" y="97"/>
                </a:cubicBezTo>
                <a:cubicBezTo>
                  <a:pt x="16" y="95"/>
                  <a:pt x="32" y="87"/>
                  <a:pt x="39" y="75"/>
                </a:cubicBezTo>
                <a:cubicBezTo>
                  <a:pt x="61" y="75"/>
                  <a:pt x="85" y="78"/>
                  <a:pt x="103" y="64"/>
                </a:cubicBezTo>
                <a:cubicBezTo>
                  <a:pt x="111" y="57"/>
                  <a:pt x="118" y="48"/>
                  <a:pt x="117" y="37"/>
                </a:cubicBezTo>
                <a:cubicBezTo>
                  <a:pt x="116" y="28"/>
                  <a:pt x="110" y="20"/>
                  <a:pt x="103" y="15"/>
                </a:cubicBezTo>
                <a:close/>
                <a:moveTo>
                  <a:pt x="102" y="61"/>
                </a:moveTo>
                <a:cubicBezTo>
                  <a:pt x="86" y="76"/>
                  <a:pt x="59" y="72"/>
                  <a:pt x="39" y="72"/>
                </a:cubicBezTo>
                <a:cubicBezTo>
                  <a:pt x="39" y="72"/>
                  <a:pt x="38" y="72"/>
                  <a:pt x="38" y="72"/>
                </a:cubicBezTo>
                <a:cubicBezTo>
                  <a:pt x="38" y="72"/>
                  <a:pt x="38" y="73"/>
                  <a:pt x="37" y="73"/>
                </a:cubicBezTo>
                <a:cubicBezTo>
                  <a:pt x="32" y="83"/>
                  <a:pt x="20" y="90"/>
                  <a:pt x="9" y="93"/>
                </a:cubicBezTo>
                <a:cubicBezTo>
                  <a:pt x="16" y="87"/>
                  <a:pt x="22" y="80"/>
                  <a:pt x="22" y="72"/>
                </a:cubicBezTo>
                <a:cubicBezTo>
                  <a:pt x="22" y="72"/>
                  <a:pt x="22" y="72"/>
                  <a:pt x="22" y="72"/>
                </a:cubicBezTo>
                <a:cubicBezTo>
                  <a:pt x="22" y="71"/>
                  <a:pt x="22" y="71"/>
                  <a:pt x="22" y="70"/>
                </a:cubicBezTo>
                <a:cubicBezTo>
                  <a:pt x="13" y="63"/>
                  <a:pt x="9" y="54"/>
                  <a:pt x="10" y="42"/>
                </a:cubicBezTo>
                <a:cubicBezTo>
                  <a:pt x="11" y="30"/>
                  <a:pt x="16" y="19"/>
                  <a:pt x="27" y="13"/>
                </a:cubicBezTo>
                <a:cubicBezTo>
                  <a:pt x="37" y="7"/>
                  <a:pt x="50" y="5"/>
                  <a:pt x="62" y="5"/>
                </a:cubicBezTo>
                <a:cubicBezTo>
                  <a:pt x="72" y="5"/>
                  <a:pt x="82" y="7"/>
                  <a:pt x="92" y="11"/>
                </a:cubicBezTo>
                <a:cubicBezTo>
                  <a:pt x="101" y="15"/>
                  <a:pt x="109" y="22"/>
                  <a:pt x="113" y="31"/>
                </a:cubicBezTo>
                <a:cubicBezTo>
                  <a:pt x="117" y="42"/>
                  <a:pt x="111" y="53"/>
                  <a:pt x="102" y="6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9" name="Freeform 120"/>
          <p:cNvSpPr>
            <a:spLocks noEditPoints="1"/>
          </p:cNvSpPr>
          <p:nvPr/>
        </p:nvSpPr>
        <p:spPr bwMode="auto">
          <a:xfrm>
            <a:off x="9936162" y="2468563"/>
            <a:ext cx="442912" cy="365125"/>
          </a:xfrm>
          <a:custGeom>
            <a:avLst/>
            <a:gdLst>
              <a:gd name="T0" fmla="*/ 104 w 118"/>
              <a:gd name="T1" fmla="*/ 14 h 97"/>
              <a:gd name="T2" fmla="*/ 43 w 118"/>
              <a:gd name="T3" fmla="*/ 4 h 97"/>
              <a:gd name="T4" fmla="*/ 15 w 118"/>
              <a:gd name="T5" fmla="*/ 20 h 97"/>
              <a:gd name="T6" fmla="*/ 7 w 118"/>
              <a:gd name="T7" fmla="*/ 50 h 97"/>
              <a:gd name="T8" fmla="*/ 20 w 118"/>
              <a:gd name="T9" fmla="*/ 72 h 97"/>
              <a:gd name="T10" fmla="*/ 3 w 118"/>
              <a:gd name="T11" fmla="*/ 94 h 97"/>
              <a:gd name="T12" fmla="*/ 3 w 118"/>
              <a:gd name="T13" fmla="*/ 94 h 97"/>
              <a:gd name="T14" fmla="*/ 2 w 118"/>
              <a:gd name="T15" fmla="*/ 94 h 97"/>
              <a:gd name="T16" fmla="*/ 3 w 118"/>
              <a:gd name="T17" fmla="*/ 97 h 97"/>
              <a:gd name="T18" fmla="*/ 40 w 118"/>
              <a:gd name="T19" fmla="*/ 75 h 97"/>
              <a:gd name="T20" fmla="*/ 104 w 118"/>
              <a:gd name="T21" fmla="*/ 64 h 97"/>
              <a:gd name="T22" fmla="*/ 117 w 118"/>
              <a:gd name="T23" fmla="*/ 37 h 97"/>
              <a:gd name="T24" fmla="*/ 104 w 118"/>
              <a:gd name="T25" fmla="*/ 14 h 97"/>
              <a:gd name="T26" fmla="*/ 103 w 118"/>
              <a:gd name="T27" fmla="*/ 61 h 97"/>
              <a:gd name="T28" fmla="*/ 39 w 118"/>
              <a:gd name="T29" fmla="*/ 72 h 97"/>
              <a:gd name="T30" fmla="*/ 39 w 118"/>
              <a:gd name="T31" fmla="*/ 72 h 97"/>
              <a:gd name="T32" fmla="*/ 38 w 118"/>
              <a:gd name="T33" fmla="*/ 73 h 97"/>
              <a:gd name="T34" fmla="*/ 10 w 118"/>
              <a:gd name="T35" fmla="*/ 93 h 97"/>
              <a:gd name="T36" fmla="*/ 23 w 118"/>
              <a:gd name="T37" fmla="*/ 72 h 97"/>
              <a:gd name="T38" fmla="*/ 23 w 118"/>
              <a:gd name="T39" fmla="*/ 71 h 97"/>
              <a:gd name="T40" fmla="*/ 22 w 118"/>
              <a:gd name="T41" fmla="*/ 70 h 97"/>
              <a:gd name="T42" fmla="*/ 10 w 118"/>
              <a:gd name="T43" fmla="*/ 42 h 97"/>
              <a:gd name="T44" fmla="*/ 27 w 118"/>
              <a:gd name="T45" fmla="*/ 13 h 97"/>
              <a:gd name="T46" fmla="*/ 62 w 118"/>
              <a:gd name="T47" fmla="*/ 5 h 97"/>
              <a:gd name="T48" fmla="*/ 92 w 118"/>
              <a:gd name="T49" fmla="*/ 11 h 97"/>
              <a:gd name="T50" fmla="*/ 113 w 118"/>
              <a:gd name="T51" fmla="*/ 30 h 97"/>
              <a:gd name="T52" fmla="*/ 103 w 118"/>
              <a:gd name="T53" fmla="*/ 61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8" h="97">
                <a:moveTo>
                  <a:pt x="104" y="14"/>
                </a:moveTo>
                <a:cubicBezTo>
                  <a:pt x="87" y="1"/>
                  <a:pt x="64" y="0"/>
                  <a:pt x="43" y="4"/>
                </a:cubicBezTo>
                <a:cubicBezTo>
                  <a:pt x="33" y="6"/>
                  <a:pt x="21" y="11"/>
                  <a:pt x="15" y="20"/>
                </a:cubicBezTo>
                <a:cubicBezTo>
                  <a:pt x="9" y="27"/>
                  <a:pt x="6" y="40"/>
                  <a:pt x="7" y="50"/>
                </a:cubicBezTo>
                <a:cubicBezTo>
                  <a:pt x="8" y="59"/>
                  <a:pt x="13" y="66"/>
                  <a:pt x="20" y="72"/>
                </a:cubicBezTo>
                <a:cubicBezTo>
                  <a:pt x="19" y="81"/>
                  <a:pt x="10" y="89"/>
                  <a:pt x="3" y="94"/>
                </a:cubicBezTo>
                <a:cubicBezTo>
                  <a:pt x="3" y="94"/>
                  <a:pt x="3" y="94"/>
                  <a:pt x="3" y="94"/>
                </a:cubicBezTo>
                <a:cubicBezTo>
                  <a:pt x="3" y="94"/>
                  <a:pt x="3" y="94"/>
                  <a:pt x="2" y="94"/>
                </a:cubicBezTo>
                <a:cubicBezTo>
                  <a:pt x="0" y="95"/>
                  <a:pt x="1" y="97"/>
                  <a:pt x="3" y="97"/>
                </a:cubicBezTo>
                <a:cubicBezTo>
                  <a:pt x="17" y="95"/>
                  <a:pt x="33" y="87"/>
                  <a:pt x="40" y="75"/>
                </a:cubicBezTo>
                <a:cubicBezTo>
                  <a:pt x="61" y="75"/>
                  <a:pt x="86" y="78"/>
                  <a:pt x="104" y="64"/>
                </a:cubicBezTo>
                <a:cubicBezTo>
                  <a:pt x="112" y="57"/>
                  <a:pt x="118" y="47"/>
                  <a:pt x="117" y="37"/>
                </a:cubicBezTo>
                <a:cubicBezTo>
                  <a:pt x="117" y="28"/>
                  <a:pt x="111" y="20"/>
                  <a:pt x="104" y="14"/>
                </a:cubicBezTo>
                <a:close/>
                <a:moveTo>
                  <a:pt x="103" y="61"/>
                </a:moveTo>
                <a:cubicBezTo>
                  <a:pt x="86" y="75"/>
                  <a:pt x="60" y="72"/>
                  <a:pt x="39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2"/>
                  <a:pt x="38" y="72"/>
                  <a:pt x="38" y="73"/>
                </a:cubicBezTo>
                <a:cubicBezTo>
                  <a:pt x="32" y="82"/>
                  <a:pt x="21" y="89"/>
                  <a:pt x="10" y="93"/>
                </a:cubicBezTo>
                <a:cubicBezTo>
                  <a:pt x="16" y="87"/>
                  <a:pt x="22" y="80"/>
                  <a:pt x="23" y="72"/>
                </a:cubicBezTo>
                <a:cubicBezTo>
                  <a:pt x="23" y="72"/>
                  <a:pt x="23" y="71"/>
                  <a:pt x="23" y="71"/>
                </a:cubicBezTo>
                <a:cubicBezTo>
                  <a:pt x="23" y="71"/>
                  <a:pt x="23" y="70"/>
                  <a:pt x="22" y="70"/>
                </a:cubicBezTo>
                <a:cubicBezTo>
                  <a:pt x="14" y="62"/>
                  <a:pt x="9" y="53"/>
                  <a:pt x="10" y="42"/>
                </a:cubicBezTo>
                <a:cubicBezTo>
                  <a:pt x="11" y="30"/>
                  <a:pt x="16" y="19"/>
                  <a:pt x="27" y="13"/>
                </a:cubicBezTo>
                <a:cubicBezTo>
                  <a:pt x="38" y="7"/>
                  <a:pt x="50" y="5"/>
                  <a:pt x="62" y="5"/>
                </a:cubicBezTo>
                <a:cubicBezTo>
                  <a:pt x="73" y="5"/>
                  <a:pt x="83" y="6"/>
                  <a:pt x="92" y="11"/>
                </a:cubicBezTo>
                <a:cubicBezTo>
                  <a:pt x="101" y="15"/>
                  <a:pt x="109" y="21"/>
                  <a:pt x="113" y="30"/>
                </a:cubicBezTo>
                <a:cubicBezTo>
                  <a:pt x="118" y="42"/>
                  <a:pt x="111" y="53"/>
                  <a:pt x="103" y="6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0" name="Freeform 121"/>
          <p:cNvSpPr>
            <a:spLocks noEditPoints="1"/>
          </p:cNvSpPr>
          <p:nvPr/>
        </p:nvSpPr>
        <p:spPr bwMode="auto">
          <a:xfrm>
            <a:off x="9328150" y="3697288"/>
            <a:ext cx="442912" cy="368300"/>
          </a:xfrm>
          <a:custGeom>
            <a:avLst/>
            <a:gdLst>
              <a:gd name="T0" fmla="*/ 103 w 118"/>
              <a:gd name="T1" fmla="*/ 15 h 98"/>
              <a:gd name="T2" fmla="*/ 43 w 118"/>
              <a:gd name="T3" fmla="*/ 5 h 98"/>
              <a:gd name="T4" fmla="*/ 14 w 118"/>
              <a:gd name="T5" fmla="*/ 20 h 98"/>
              <a:gd name="T6" fmla="*/ 7 w 118"/>
              <a:gd name="T7" fmla="*/ 50 h 98"/>
              <a:gd name="T8" fmla="*/ 19 w 118"/>
              <a:gd name="T9" fmla="*/ 72 h 98"/>
              <a:gd name="T10" fmla="*/ 3 w 118"/>
              <a:gd name="T11" fmla="*/ 95 h 98"/>
              <a:gd name="T12" fmla="*/ 3 w 118"/>
              <a:gd name="T13" fmla="*/ 95 h 98"/>
              <a:gd name="T14" fmla="*/ 2 w 118"/>
              <a:gd name="T15" fmla="*/ 95 h 98"/>
              <a:gd name="T16" fmla="*/ 3 w 118"/>
              <a:gd name="T17" fmla="*/ 98 h 98"/>
              <a:gd name="T18" fmla="*/ 39 w 118"/>
              <a:gd name="T19" fmla="*/ 76 h 98"/>
              <a:gd name="T20" fmla="*/ 103 w 118"/>
              <a:gd name="T21" fmla="*/ 64 h 98"/>
              <a:gd name="T22" fmla="*/ 117 w 118"/>
              <a:gd name="T23" fmla="*/ 37 h 98"/>
              <a:gd name="T24" fmla="*/ 103 w 118"/>
              <a:gd name="T25" fmla="*/ 15 h 98"/>
              <a:gd name="T26" fmla="*/ 102 w 118"/>
              <a:gd name="T27" fmla="*/ 61 h 98"/>
              <a:gd name="T28" fmla="*/ 39 w 118"/>
              <a:gd name="T29" fmla="*/ 73 h 98"/>
              <a:gd name="T30" fmla="*/ 38 w 118"/>
              <a:gd name="T31" fmla="*/ 73 h 98"/>
              <a:gd name="T32" fmla="*/ 37 w 118"/>
              <a:gd name="T33" fmla="*/ 73 h 98"/>
              <a:gd name="T34" fmla="*/ 9 w 118"/>
              <a:gd name="T35" fmla="*/ 93 h 98"/>
              <a:gd name="T36" fmla="*/ 22 w 118"/>
              <a:gd name="T37" fmla="*/ 72 h 98"/>
              <a:gd name="T38" fmla="*/ 22 w 118"/>
              <a:gd name="T39" fmla="*/ 72 h 98"/>
              <a:gd name="T40" fmla="*/ 22 w 118"/>
              <a:gd name="T41" fmla="*/ 71 h 98"/>
              <a:gd name="T42" fmla="*/ 10 w 118"/>
              <a:gd name="T43" fmla="*/ 42 h 98"/>
              <a:gd name="T44" fmla="*/ 27 w 118"/>
              <a:gd name="T45" fmla="*/ 14 h 98"/>
              <a:gd name="T46" fmla="*/ 62 w 118"/>
              <a:gd name="T47" fmla="*/ 5 h 98"/>
              <a:gd name="T48" fmla="*/ 92 w 118"/>
              <a:gd name="T49" fmla="*/ 11 h 98"/>
              <a:gd name="T50" fmla="*/ 113 w 118"/>
              <a:gd name="T51" fmla="*/ 31 h 98"/>
              <a:gd name="T52" fmla="*/ 102 w 118"/>
              <a:gd name="T53" fmla="*/ 6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8" h="98">
                <a:moveTo>
                  <a:pt x="103" y="15"/>
                </a:moveTo>
                <a:cubicBezTo>
                  <a:pt x="86" y="2"/>
                  <a:pt x="63" y="0"/>
                  <a:pt x="43" y="5"/>
                </a:cubicBezTo>
                <a:cubicBezTo>
                  <a:pt x="32" y="7"/>
                  <a:pt x="21" y="11"/>
                  <a:pt x="14" y="20"/>
                </a:cubicBezTo>
                <a:cubicBezTo>
                  <a:pt x="8" y="28"/>
                  <a:pt x="6" y="41"/>
                  <a:pt x="7" y="50"/>
                </a:cubicBezTo>
                <a:cubicBezTo>
                  <a:pt x="8" y="59"/>
                  <a:pt x="13" y="66"/>
                  <a:pt x="19" y="72"/>
                </a:cubicBezTo>
                <a:cubicBezTo>
                  <a:pt x="19" y="81"/>
                  <a:pt x="10" y="90"/>
                  <a:pt x="3" y="95"/>
                </a:cubicBezTo>
                <a:cubicBezTo>
                  <a:pt x="3" y="95"/>
                  <a:pt x="3" y="95"/>
                  <a:pt x="3" y="95"/>
                </a:cubicBezTo>
                <a:cubicBezTo>
                  <a:pt x="3" y="95"/>
                  <a:pt x="2" y="95"/>
                  <a:pt x="2" y="95"/>
                </a:cubicBezTo>
                <a:cubicBezTo>
                  <a:pt x="0" y="95"/>
                  <a:pt x="1" y="98"/>
                  <a:pt x="3" y="98"/>
                </a:cubicBezTo>
                <a:cubicBezTo>
                  <a:pt x="16" y="96"/>
                  <a:pt x="32" y="88"/>
                  <a:pt x="39" y="76"/>
                </a:cubicBezTo>
                <a:cubicBezTo>
                  <a:pt x="61" y="76"/>
                  <a:pt x="85" y="78"/>
                  <a:pt x="103" y="64"/>
                </a:cubicBezTo>
                <a:cubicBezTo>
                  <a:pt x="111" y="58"/>
                  <a:pt x="118" y="48"/>
                  <a:pt x="117" y="37"/>
                </a:cubicBezTo>
                <a:cubicBezTo>
                  <a:pt x="117" y="28"/>
                  <a:pt x="110" y="20"/>
                  <a:pt x="103" y="15"/>
                </a:cubicBezTo>
                <a:close/>
                <a:moveTo>
                  <a:pt x="102" y="61"/>
                </a:moveTo>
                <a:cubicBezTo>
                  <a:pt x="86" y="76"/>
                  <a:pt x="59" y="73"/>
                  <a:pt x="39" y="73"/>
                </a:cubicBezTo>
                <a:cubicBezTo>
                  <a:pt x="39" y="73"/>
                  <a:pt x="39" y="73"/>
                  <a:pt x="38" y="73"/>
                </a:cubicBezTo>
                <a:cubicBezTo>
                  <a:pt x="38" y="73"/>
                  <a:pt x="38" y="73"/>
                  <a:pt x="37" y="73"/>
                </a:cubicBezTo>
                <a:cubicBezTo>
                  <a:pt x="32" y="83"/>
                  <a:pt x="21" y="90"/>
                  <a:pt x="9" y="93"/>
                </a:cubicBezTo>
                <a:cubicBezTo>
                  <a:pt x="16" y="88"/>
                  <a:pt x="22" y="80"/>
                  <a:pt x="22" y="72"/>
                </a:cubicBezTo>
                <a:cubicBezTo>
                  <a:pt x="22" y="72"/>
                  <a:pt x="22" y="72"/>
                  <a:pt x="22" y="72"/>
                </a:cubicBezTo>
                <a:cubicBezTo>
                  <a:pt x="22" y="72"/>
                  <a:pt x="22" y="71"/>
                  <a:pt x="22" y="71"/>
                </a:cubicBezTo>
                <a:cubicBezTo>
                  <a:pt x="13" y="63"/>
                  <a:pt x="9" y="54"/>
                  <a:pt x="10" y="42"/>
                </a:cubicBezTo>
                <a:cubicBezTo>
                  <a:pt x="11" y="30"/>
                  <a:pt x="16" y="20"/>
                  <a:pt x="27" y="14"/>
                </a:cubicBezTo>
                <a:cubicBezTo>
                  <a:pt x="37" y="7"/>
                  <a:pt x="50" y="6"/>
                  <a:pt x="62" y="5"/>
                </a:cubicBezTo>
                <a:cubicBezTo>
                  <a:pt x="72" y="5"/>
                  <a:pt x="82" y="7"/>
                  <a:pt x="92" y="11"/>
                </a:cubicBezTo>
                <a:cubicBezTo>
                  <a:pt x="101" y="15"/>
                  <a:pt x="109" y="22"/>
                  <a:pt x="113" y="31"/>
                </a:cubicBezTo>
                <a:cubicBezTo>
                  <a:pt x="117" y="42"/>
                  <a:pt x="111" y="54"/>
                  <a:pt x="102" y="6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1" name="Freeform 122"/>
          <p:cNvSpPr>
            <a:spLocks noEditPoints="1"/>
          </p:cNvSpPr>
          <p:nvPr/>
        </p:nvSpPr>
        <p:spPr bwMode="auto">
          <a:xfrm>
            <a:off x="5462588" y="1825625"/>
            <a:ext cx="652462" cy="319088"/>
          </a:xfrm>
          <a:custGeom>
            <a:avLst/>
            <a:gdLst>
              <a:gd name="T0" fmla="*/ 172 w 174"/>
              <a:gd name="T1" fmla="*/ 6 h 85"/>
              <a:gd name="T2" fmla="*/ 129 w 174"/>
              <a:gd name="T3" fmla="*/ 27 h 85"/>
              <a:gd name="T4" fmla="*/ 62 w 174"/>
              <a:gd name="T5" fmla="*/ 77 h 85"/>
              <a:gd name="T6" fmla="*/ 32 w 174"/>
              <a:gd name="T7" fmla="*/ 70 h 85"/>
              <a:gd name="T8" fmla="*/ 29 w 174"/>
              <a:gd name="T9" fmla="*/ 64 h 85"/>
              <a:gd name="T10" fmla="*/ 39 w 174"/>
              <a:gd name="T11" fmla="*/ 67 h 85"/>
              <a:gd name="T12" fmla="*/ 34 w 174"/>
              <a:gd name="T13" fmla="*/ 62 h 85"/>
              <a:gd name="T14" fmla="*/ 38 w 174"/>
              <a:gd name="T15" fmla="*/ 59 h 85"/>
              <a:gd name="T16" fmla="*/ 58 w 174"/>
              <a:gd name="T17" fmla="*/ 69 h 85"/>
              <a:gd name="T18" fmla="*/ 63 w 174"/>
              <a:gd name="T19" fmla="*/ 67 h 85"/>
              <a:gd name="T20" fmla="*/ 50 w 174"/>
              <a:gd name="T21" fmla="*/ 56 h 85"/>
              <a:gd name="T22" fmla="*/ 75 w 174"/>
              <a:gd name="T23" fmla="*/ 65 h 85"/>
              <a:gd name="T24" fmla="*/ 79 w 174"/>
              <a:gd name="T25" fmla="*/ 62 h 85"/>
              <a:gd name="T26" fmla="*/ 84 w 174"/>
              <a:gd name="T27" fmla="*/ 62 h 85"/>
              <a:gd name="T28" fmla="*/ 89 w 174"/>
              <a:gd name="T29" fmla="*/ 59 h 85"/>
              <a:gd name="T30" fmla="*/ 77 w 174"/>
              <a:gd name="T31" fmla="*/ 46 h 85"/>
              <a:gd name="T32" fmla="*/ 82 w 174"/>
              <a:gd name="T33" fmla="*/ 44 h 85"/>
              <a:gd name="T34" fmla="*/ 106 w 174"/>
              <a:gd name="T35" fmla="*/ 51 h 85"/>
              <a:gd name="T36" fmla="*/ 96 w 174"/>
              <a:gd name="T37" fmla="*/ 40 h 85"/>
              <a:gd name="T38" fmla="*/ 114 w 174"/>
              <a:gd name="T39" fmla="*/ 44 h 85"/>
              <a:gd name="T40" fmla="*/ 121 w 174"/>
              <a:gd name="T41" fmla="*/ 42 h 85"/>
              <a:gd name="T42" fmla="*/ 124 w 174"/>
              <a:gd name="T43" fmla="*/ 39 h 85"/>
              <a:gd name="T44" fmla="*/ 125 w 174"/>
              <a:gd name="T45" fmla="*/ 36 h 85"/>
              <a:gd name="T46" fmla="*/ 5 w 174"/>
              <a:gd name="T47" fmla="*/ 74 h 85"/>
              <a:gd name="T48" fmla="*/ 13 w 174"/>
              <a:gd name="T49" fmla="*/ 79 h 85"/>
              <a:gd name="T50" fmla="*/ 7 w 174"/>
              <a:gd name="T51" fmla="*/ 72 h 85"/>
              <a:gd name="T52" fmla="*/ 10 w 174"/>
              <a:gd name="T53" fmla="*/ 70 h 85"/>
              <a:gd name="T54" fmla="*/ 14 w 174"/>
              <a:gd name="T55" fmla="*/ 70 h 85"/>
              <a:gd name="T56" fmla="*/ 22 w 174"/>
              <a:gd name="T57" fmla="*/ 72 h 85"/>
              <a:gd name="T58" fmla="*/ 20 w 174"/>
              <a:gd name="T59" fmla="*/ 68 h 85"/>
              <a:gd name="T60" fmla="*/ 20 w 174"/>
              <a:gd name="T61" fmla="*/ 77 h 85"/>
              <a:gd name="T62" fmla="*/ 41 w 174"/>
              <a:gd name="T63" fmla="*/ 71 h 85"/>
              <a:gd name="T64" fmla="*/ 110 w 174"/>
              <a:gd name="T65" fmla="*/ 35 h 85"/>
              <a:gd name="T66" fmla="*/ 125 w 174"/>
              <a:gd name="T67" fmla="*/ 34 h 85"/>
              <a:gd name="T68" fmla="*/ 121 w 174"/>
              <a:gd name="T69" fmla="*/ 35 h 85"/>
              <a:gd name="T70" fmla="*/ 116 w 174"/>
              <a:gd name="T71" fmla="*/ 36 h 85"/>
              <a:gd name="T72" fmla="*/ 154 w 174"/>
              <a:gd name="T73" fmla="*/ 22 h 85"/>
              <a:gd name="T74" fmla="*/ 165 w 174"/>
              <a:gd name="T75" fmla="*/ 8 h 85"/>
              <a:gd name="T76" fmla="*/ 145 w 174"/>
              <a:gd name="T77" fmla="*/ 30 h 85"/>
              <a:gd name="T78" fmla="*/ 160 w 174"/>
              <a:gd name="T79" fmla="*/ 7 h 85"/>
              <a:gd name="T80" fmla="*/ 128 w 174"/>
              <a:gd name="T81" fmla="*/ 31 h 85"/>
              <a:gd name="T82" fmla="*/ 165 w 174"/>
              <a:gd name="T83" fmla="*/ 22 h 85"/>
              <a:gd name="T84" fmla="*/ 22 w 174"/>
              <a:gd name="T85" fmla="*/ 58 h 85"/>
              <a:gd name="T86" fmla="*/ 102 w 174"/>
              <a:gd name="T87" fmla="*/ 38 h 85"/>
              <a:gd name="T88" fmla="*/ 94 w 174"/>
              <a:gd name="T89" fmla="*/ 39 h 85"/>
              <a:gd name="T90" fmla="*/ 100 w 174"/>
              <a:gd name="T91" fmla="*/ 48 h 85"/>
              <a:gd name="T92" fmla="*/ 79 w 174"/>
              <a:gd name="T93" fmla="*/ 43 h 85"/>
              <a:gd name="T94" fmla="*/ 76 w 174"/>
              <a:gd name="T95" fmla="*/ 46 h 85"/>
              <a:gd name="T96" fmla="*/ 87 w 174"/>
              <a:gd name="T97" fmla="*/ 58 h 85"/>
              <a:gd name="T98" fmla="*/ 60 w 174"/>
              <a:gd name="T99" fmla="*/ 50 h 85"/>
              <a:gd name="T100" fmla="*/ 49 w 174"/>
              <a:gd name="T101" fmla="*/ 51 h 85"/>
              <a:gd name="T102" fmla="*/ 44 w 174"/>
              <a:gd name="T103" fmla="*/ 54 h 85"/>
              <a:gd name="T104" fmla="*/ 36 w 174"/>
              <a:gd name="T105" fmla="*/ 59 h 85"/>
              <a:gd name="T106" fmla="*/ 25 w 174"/>
              <a:gd name="T107" fmla="*/ 60 h 85"/>
              <a:gd name="T108" fmla="*/ 21 w 174"/>
              <a:gd name="T109" fmla="*/ 64 h 85"/>
              <a:gd name="T110" fmla="*/ 15 w 174"/>
              <a:gd name="T111" fmla="*/ 69 h 85"/>
              <a:gd name="T112" fmla="*/ 7 w 174"/>
              <a:gd name="T113" fmla="*/ 69 h 85"/>
              <a:gd name="T114" fmla="*/ 4 w 174"/>
              <a:gd name="T115" fmla="*/ 73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4" h="85">
                <a:moveTo>
                  <a:pt x="129" y="41"/>
                </a:moveTo>
                <a:cubicBezTo>
                  <a:pt x="132" y="39"/>
                  <a:pt x="134" y="37"/>
                  <a:pt x="136" y="35"/>
                </a:cubicBezTo>
                <a:cubicBezTo>
                  <a:pt x="146" y="37"/>
                  <a:pt x="156" y="38"/>
                  <a:pt x="164" y="30"/>
                </a:cubicBezTo>
                <a:cubicBezTo>
                  <a:pt x="171" y="24"/>
                  <a:pt x="167" y="14"/>
                  <a:pt x="171" y="7"/>
                </a:cubicBezTo>
                <a:cubicBezTo>
                  <a:pt x="171" y="7"/>
                  <a:pt x="171" y="7"/>
                  <a:pt x="171" y="7"/>
                </a:cubicBezTo>
                <a:cubicBezTo>
                  <a:pt x="172" y="6"/>
                  <a:pt x="172" y="6"/>
                  <a:pt x="172" y="6"/>
                </a:cubicBezTo>
                <a:cubicBezTo>
                  <a:pt x="172" y="5"/>
                  <a:pt x="172" y="5"/>
                  <a:pt x="173" y="5"/>
                </a:cubicBezTo>
                <a:cubicBezTo>
                  <a:pt x="173" y="5"/>
                  <a:pt x="173" y="5"/>
                  <a:pt x="173" y="4"/>
                </a:cubicBezTo>
                <a:cubicBezTo>
                  <a:pt x="174" y="4"/>
                  <a:pt x="173" y="3"/>
                  <a:pt x="173" y="3"/>
                </a:cubicBezTo>
                <a:cubicBezTo>
                  <a:pt x="173" y="2"/>
                  <a:pt x="172" y="2"/>
                  <a:pt x="171" y="2"/>
                </a:cubicBezTo>
                <a:cubicBezTo>
                  <a:pt x="161" y="6"/>
                  <a:pt x="149" y="0"/>
                  <a:pt x="139" y="6"/>
                </a:cubicBezTo>
                <a:cubicBezTo>
                  <a:pt x="133" y="10"/>
                  <a:pt x="127" y="20"/>
                  <a:pt x="129" y="27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99" y="35"/>
                  <a:pt x="69" y="40"/>
                  <a:pt x="39" y="50"/>
                </a:cubicBezTo>
                <a:cubicBezTo>
                  <a:pt x="31" y="52"/>
                  <a:pt x="22" y="55"/>
                  <a:pt x="13" y="59"/>
                </a:cubicBezTo>
                <a:cubicBezTo>
                  <a:pt x="8" y="61"/>
                  <a:pt x="0" y="67"/>
                  <a:pt x="2" y="74"/>
                </a:cubicBezTo>
                <a:cubicBezTo>
                  <a:pt x="4" y="82"/>
                  <a:pt x="14" y="82"/>
                  <a:pt x="21" y="83"/>
                </a:cubicBezTo>
                <a:cubicBezTo>
                  <a:pt x="34" y="85"/>
                  <a:pt x="49" y="80"/>
                  <a:pt x="62" y="77"/>
                </a:cubicBezTo>
                <a:cubicBezTo>
                  <a:pt x="87" y="70"/>
                  <a:pt x="111" y="59"/>
                  <a:pt x="129" y="41"/>
                </a:cubicBezTo>
                <a:close/>
                <a:moveTo>
                  <a:pt x="74" y="70"/>
                </a:moveTo>
                <a:cubicBezTo>
                  <a:pt x="63" y="74"/>
                  <a:pt x="51" y="77"/>
                  <a:pt x="39" y="79"/>
                </a:cubicBezTo>
                <a:cubicBezTo>
                  <a:pt x="34" y="75"/>
                  <a:pt x="29" y="71"/>
                  <a:pt x="24" y="66"/>
                </a:cubicBezTo>
                <a:cubicBezTo>
                  <a:pt x="22" y="65"/>
                  <a:pt x="27" y="67"/>
                  <a:pt x="27" y="67"/>
                </a:cubicBezTo>
                <a:cubicBezTo>
                  <a:pt x="29" y="68"/>
                  <a:pt x="31" y="69"/>
                  <a:pt x="32" y="70"/>
                </a:cubicBezTo>
                <a:cubicBezTo>
                  <a:pt x="35" y="72"/>
                  <a:pt x="37" y="74"/>
                  <a:pt x="40" y="76"/>
                </a:cubicBezTo>
                <a:cubicBezTo>
                  <a:pt x="40" y="76"/>
                  <a:pt x="41" y="75"/>
                  <a:pt x="40" y="75"/>
                </a:cubicBezTo>
                <a:cubicBezTo>
                  <a:pt x="37" y="73"/>
                  <a:pt x="34" y="71"/>
                  <a:pt x="31" y="68"/>
                </a:cubicBezTo>
                <a:cubicBezTo>
                  <a:pt x="30" y="67"/>
                  <a:pt x="28" y="66"/>
                  <a:pt x="26" y="64"/>
                </a:cubicBezTo>
                <a:cubicBezTo>
                  <a:pt x="26" y="64"/>
                  <a:pt x="21" y="60"/>
                  <a:pt x="25" y="62"/>
                </a:cubicBezTo>
                <a:cubicBezTo>
                  <a:pt x="26" y="62"/>
                  <a:pt x="27" y="63"/>
                  <a:pt x="29" y="64"/>
                </a:cubicBezTo>
                <a:cubicBezTo>
                  <a:pt x="33" y="68"/>
                  <a:pt x="38" y="72"/>
                  <a:pt x="44" y="74"/>
                </a:cubicBezTo>
                <a:cubicBezTo>
                  <a:pt x="44" y="74"/>
                  <a:pt x="45" y="73"/>
                  <a:pt x="44" y="73"/>
                </a:cubicBezTo>
                <a:cubicBezTo>
                  <a:pt x="40" y="69"/>
                  <a:pt x="35" y="66"/>
                  <a:pt x="30" y="63"/>
                </a:cubicBezTo>
                <a:cubicBezTo>
                  <a:pt x="29" y="63"/>
                  <a:pt x="29" y="63"/>
                  <a:pt x="29" y="62"/>
                </a:cubicBezTo>
                <a:cubicBezTo>
                  <a:pt x="27" y="61"/>
                  <a:pt x="25" y="60"/>
                  <a:pt x="29" y="61"/>
                </a:cubicBezTo>
                <a:cubicBezTo>
                  <a:pt x="32" y="63"/>
                  <a:pt x="36" y="65"/>
                  <a:pt x="39" y="67"/>
                </a:cubicBezTo>
                <a:cubicBezTo>
                  <a:pt x="40" y="67"/>
                  <a:pt x="41" y="68"/>
                  <a:pt x="43" y="69"/>
                </a:cubicBezTo>
                <a:cubicBezTo>
                  <a:pt x="45" y="70"/>
                  <a:pt x="47" y="72"/>
                  <a:pt x="50" y="73"/>
                </a:cubicBezTo>
                <a:cubicBezTo>
                  <a:pt x="50" y="73"/>
                  <a:pt x="50" y="73"/>
                  <a:pt x="50" y="73"/>
                </a:cubicBezTo>
                <a:cubicBezTo>
                  <a:pt x="50" y="72"/>
                  <a:pt x="49" y="72"/>
                  <a:pt x="49" y="72"/>
                </a:cubicBezTo>
                <a:cubicBezTo>
                  <a:pt x="49" y="72"/>
                  <a:pt x="48" y="71"/>
                  <a:pt x="48" y="71"/>
                </a:cubicBezTo>
                <a:cubicBezTo>
                  <a:pt x="43" y="68"/>
                  <a:pt x="38" y="66"/>
                  <a:pt x="34" y="62"/>
                </a:cubicBezTo>
                <a:cubicBezTo>
                  <a:pt x="32" y="60"/>
                  <a:pt x="38" y="62"/>
                  <a:pt x="38" y="62"/>
                </a:cubicBezTo>
                <a:cubicBezTo>
                  <a:pt x="39" y="62"/>
                  <a:pt x="39" y="62"/>
                  <a:pt x="40" y="62"/>
                </a:cubicBezTo>
                <a:cubicBezTo>
                  <a:pt x="44" y="66"/>
                  <a:pt x="50" y="69"/>
                  <a:pt x="55" y="72"/>
                </a:cubicBezTo>
                <a:cubicBezTo>
                  <a:pt x="55" y="73"/>
                  <a:pt x="56" y="72"/>
                  <a:pt x="55" y="72"/>
                </a:cubicBezTo>
                <a:cubicBezTo>
                  <a:pt x="50" y="68"/>
                  <a:pt x="45" y="64"/>
                  <a:pt x="40" y="62"/>
                </a:cubicBezTo>
                <a:cubicBezTo>
                  <a:pt x="39" y="61"/>
                  <a:pt x="38" y="60"/>
                  <a:pt x="38" y="59"/>
                </a:cubicBezTo>
                <a:cubicBezTo>
                  <a:pt x="37" y="59"/>
                  <a:pt x="41" y="60"/>
                  <a:pt x="42" y="61"/>
                </a:cubicBezTo>
                <a:cubicBezTo>
                  <a:pt x="44" y="61"/>
                  <a:pt x="46" y="62"/>
                  <a:pt x="47" y="63"/>
                </a:cubicBezTo>
                <a:cubicBezTo>
                  <a:pt x="48" y="63"/>
                  <a:pt x="48" y="64"/>
                  <a:pt x="48" y="64"/>
                </a:cubicBezTo>
                <a:cubicBezTo>
                  <a:pt x="50" y="65"/>
                  <a:pt x="52" y="66"/>
                  <a:pt x="53" y="67"/>
                </a:cubicBezTo>
                <a:cubicBezTo>
                  <a:pt x="55" y="68"/>
                  <a:pt x="57" y="69"/>
                  <a:pt x="58" y="69"/>
                </a:cubicBezTo>
                <a:cubicBezTo>
                  <a:pt x="59" y="70"/>
                  <a:pt x="59" y="69"/>
                  <a:pt x="58" y="69"/>
                </a:cubicBezTo>
                <a:cubicBezTo>
                  <a:pt x="55" y="67"/>
                  <a:pt x="52" y="65"/>
                  <a:pt x="49" y="63"/>
                </a:cubicBezTo>
                <a:cubicBezTo>
                  <a:pt x="47" y="62"/>
                  <a:pt x="45" y="61"/>
                  <a:pt x="43" y="59"/>
                </a:cubicBezTo>
                <a:cubicBezTo>
                  <a:pt x="41" y="57"/>
                  <a:pt x="39" y="55"/>
                  <a:pt x="44" y="57"/>
                </a:cubicBezTo>
                <a:cubicBezTo>
                  <a:pt x="46" y="58"/>
                  <a:pt x="48" y="59"/>
                  <a:pt x="50" y="60"/>
                </a:cubicBezTo>
                <a:cubicBezTo>
                  <a:pt x="54" y="63"/>
                  <a:pt x="58" y="65"/>
                  <a:pt x="61" y="67"/>
                </a:cubicBezTo>
                <a:cubicBezTo>
                  <a:pt x="62" y="67"/>
                  <a:pt x="62" y="67"/>
                  <a:pt x="63" y="67"/>
                </a:cubicBezTo>
                <a:cubicBezTo>
                  <a:pt x="63" y="68"/>
                  <a:pt x="63" y="68"/>
                  <a:pt x="64" y="68"/>
                </a:cubicBezTo>
                <a:cubicBezTo>
                  <a:pt x="64" y="68"/>
                  <a:pt x="65" y="68"/>
                  <a:pt x="64" y="67"/>
                </a:cubicBezTo>
                <a:cubicBezTo>
                  <a:pt x="60" y="65"/>
                  <a:pt x="56" y="62"/>
                  <a:pt x="52" y="60"/>
                </a:cubicBezTo>
                <a:cubicBezTo>
                  <a:pt x="51" y="60"/>
                  <a:pt x="50" y="59"/>
                  <a:pt x="49" y="58"/>
                </a:cubicBezTo>
                <a:cubicBezTo>
                  <a:pt x="48" y="57"/>
                  <a:pt x="46" y="56"/>
                  <a:pt x="45" y="54"/>
                </a:cubicBezTo>
                <a:cubicBezTo>
                  <a:pt x="46" y="55"/>
                  <a:pt x="48" y="56"/>
                  <a:pt x="50" y="56"/>
                </a:cubicBezTo>
                <a:cubicBezTo>
                  <a:pt x="57" y="60"/>
                  <a:pt x="65" y="65"/>
                  <a:pt x="73" y="68"/>
                </a:cubicBezTo>
                <a:cubicBezTo>
                  <a:pt x="74" y="68"/>
                  <a:pt x="74" y="67"/>
                  <a:pt x="73" y="67"/>
                </a:cubicBezTo>
                <a:cubicBezTo>
                  <a:pt x="66" y="61"/>
                  <a:pt x="57" y="58"/>
                  <a:pt x="50" y="52"/>
                </a:cubicBezTo>
                <a:cubicBezTo>
                  <a:pt x="52" y="53"/>
                  <a:pt x="55" y="54"/>
                  <a:pt x="57" y="55"/>
                </a:cubicBezTo>
                <a:cubicBezTo>
                  <a:pt x="59" y="56"/>
                  <a:pt x="61" y="58"/>
                  <a:pt x="63" y="59"/>
                </a:cubicBezTo>
                <a:cubicBezTo>
                  <a:pt x="67" y="61"/>
                  <a:pt x="71" y="63"/>
                  <a:pt x="75" y="65"/>
                </a:cubicBezTo>
                <a:cubicBezTo>
                  <a:pt x="75" y="65"/>
                  <a:pt x="76" y="64"/>
                  <a:pt x="75" y="64"/>
                </a:cubicBezTo>
                <a:cubicBezTo>
                  <a:pt x="68" y="60"/>
                  <a:pt x="61" y="57"/>
                  <a:pt x="55" y="52"/>
                </a:cubicBezTo>
                <a:cubicBezTo>
                  <a:pt x="52" y="50"/>
                  <a:pt x="57" y="52"/>
                  <a:pt x="57" y="52"/>
                </a:cubicBezTo>
                <a:cubicBezTo>
                  <a:pt x="59" y="52"/>
                  <a:pt x="61" y="53"/>
                  <a:pt x="62" y="54"/>
                </a:cubicBezTo>
                <a:cubicBezTo>
                  <a:pt x="66" y="56"/>
                  <a:pt x="69" y="58"/>
                  <a:pt x="73" y="60"/>
                </a:cubicBezTo>
                <a:cubicBezTo>
                  <a:pt x="75" y="61"/>
                  <a:pt x="77" y="62"/>
                  <a:pt x="79" y="62"/>
                </a:cubicBezTo>
                <a:cubicBezTo>
                  <a:pt x="80" y="63"/>
                  <a:pt x="80" y="62"/>
                  <a:pt x="79" y="62"/>
                </a:cubicBezTo>
                <a:cubicBezTo>
                  <a:pt x="77" y="61"/>
                  <a:pt x="75" y="60"/>
                  <a:pt x="73" y="59"/>
                </a:cubicBezTo>
                <a:cubicBezTo>
                  <a:pt x="73" y="59"/>
                  <a:pt x="73" y="59"/>
                  <a:pt x="72" y="59"/>
                </a:cubicBezTo>
                <a:cubicBezTo>
                  <a:pt x="70" y="57"/>
                  <a:pt x="68" y="56"/>
                  <a:pt x="65" y="54"/>
                </a:cubicBezTo>
                <a:cubicBezTo>
                  <a:pt x="64" y="53"/>
                  <a:pt x="62" y="51"/>
                  <a:pt x="61" y="51"/>
                </a:cubicBezTo>
                <a:cubicBezTo>
                  <a:pt x="70" y="53"/>
                  <a:pt x="77" y="58"/>
                  <a:pt x="84" y="62"/>
                </a:cubicBezTo>
                <a:cubicBezTo>
                  <a:pt x="85" y="62"/>
                  <a:pt x="85" y="62"/>
                  <a:pt x="85" y="61"/>
                </a:cubicBezTo>
                <a:cubicBezTo>
                  <a:pt x="82" y="59"/>
                  <a:pt x="79" y="58"/>
                  <a:pt x="75" y="56"/>
                </a:cubicBezTo>
                <a:cubicBezTo>
                  <a:pt x="73" y="54"/>
                  <a:pt x="71" y="53"/>
                  <a:pt x="69" y="52"/>
                </a:cubicBezTo>
                <a:cubicBezTo>
                  <a:pt x="67" y="50"/>
                  <a:pt x="65" y="49"/>
                  <a:pt x="69" y="49"/>
                </a:cubicBezTo>
                <a:cubicBezTo>
                  <a:pt x="76" y="51"/>
                  <a:pt x="82" y="57"/>
                  <a:pt x="89" y="59"/>
                </a:cubicBezTo>
                <a:cubicBezTo>
                  <a:pt x="90" y="60"/>
                  <a:pt x="90" y="59"/>
                  <a:pt x="89" y="59"/>
                </a:cubicBezTo>
                <a:cubicBezTo>
                  <a:pt x="86" y="57"/>
                  <a:pt x="83" y="55"/>
                  <a:pt x="80" y="53"/>
                </a:cubicBezTo>
                <a:cubicBezTo>
                  <a:pt x="79" y="52"/>
                  <a:pt x="77" y="51"/>
                  <a:pt x="76" y="50"/>
                </a:cubicBezTo>
                <a:cubicBezTo>
                  <a:pt x="74" y="49"/>
                  <a:pt x="73" y="49"/>
                  <a:pt x="76" y="49"/>
                </a:cubicBezTo>
                <a:cubicBezTo>
                  <a:pt x="82" y="51"/>
                  <a:pt x="88" y="55"/>
                  <a:pt x="93" y="58"/>
                </a:cubicBezTo>
                <a:cubicBezTo>
                  <a:pt x="94" y="58"/>
                  <a:pt x="94" y="58"/>
                  <a:pt x="94" y="58"/>
                </a:cubicBezTo>
                <a:cubicBezTo>
                  <a:pt x="88" y="54"/>
                  <a:pt x="82" y="51"/>
                  <a:pt x="77" y="46"/>
                </a:cubicBezTo>
                <a:cubicBezTo>
                  <a:pt x="78" y="46"/>
                  <a:pt x="81" y="47"/>
                  <a:pt x="82" y="48"/>
                </a:cubicBezTo>
                <a:cubicBezTo>
                  <a:pt x="84" y="49"/>
                  <a:pt x="85" y="50"/>
                  <a:pt x="87" y="51"/>
                </a:cubicBezTo>
                <a:cubicBezTo>
                  <a:pt x="90" y="52"/>
                  <a:pt x="93" y="54"/>
                  <a:pt x="96" y="55"/>
                </a:cubicBezTo>
                <a:cubicBezTo>
                  <a:pt x="97" y="55"/>
                  <a:pt x="97" y="54"/>
                  <a:pt x="97" y="54"/>
                </a:cubicBezTo>
                <a:cubicBezTo>
                  <a:pt x="92" y="50"/>
                  <a:pt x="86" y="48"/>
                  <a:pt x="81" y="45"/>
                </a:cubicBezTo>
                <a:cubicBezTo>
                  <a:pt x="79" y="43"/>
                  <a:pt x="81" y="44"/>
                  <a:pt x="82" y="44"/>
                </a:cubicBezTo>
                <a:cubicBezTo>
                  <a:pt x="84" y="45"/>
                  <a:pt x="87" y="46"/>
                  <a:pt x="89" y="47"/>
                </a:cubicBezTo>
                <a:cubicBezTo>
                  <a:pt x="93" y="49"/>
                  <a:pt x="96" y="51"/>
                  <a:pt x="100" y="53"/>
                </a:cubicBezTo>
                <a:cubicBezTo>
                  <a:pt x="100" y="53"/>
                  <a:pt x="101" y="53"/>
                  <a:pt x="100" y="52"/>
                </a:cubicBezTo>
                <a:cubicBezTo>
                  <a:pt x="99" y="51"/>
                  <a:pt x="97" y="49"/>
                  <a:pt x="95" y="48"/>
                </a:cubicBezTo>
                <a:cubicBezTo>
                  <a:pt x="93" y="47"/>
                  <a:pt x="89" y="43"/>
                  <a:pt x="87" y="43"/>
                </a:cubicBezTo>
                <a:cubicBezTo>
                  <a:pt x="94" y="44"/>
                  <a:pt x="100" y="49"/>
                  <a:pt x="106" y="51"/>
                </a:cubicBezTo>
                <a:cubicBezTo>
                  <a:pt x="107" y="51"/>
                  <a:pt x="107" y="50"/>
                  <a:pt x="106" y="50"/>
                </a:cubicBezTo>
                <a:cubicBezTo>
                  <a:pt x="104" y="49"/>
                  <a:pt x="102" y="47"/>
                  <a:pt x="99" y="46"/>
                </a:cubicBezTo>
                <a:cubicBezTo>
                  <a:pt x="98" y="45"/>
                  <a:pt x="95" y="43"/>
                  <a:pt x="94" y="43"/>
                </a:cubicBezTo>
                <a:cubicBezTo>
                  <a:pt x="100" y="44"/>
                  <a:pt x="105" y="48"/>
                  <a:pt x="111" y="50"/>
                </a:cubicBezTo>
                <a:cubicBezTo>
                  <a:pt x="111" y="50"/>
                  <a:pt x="112" y="50"/>
                  <a:pt x="111" y="49"/>
                </a:cubicBezTo>
                <a:cubicBezTo>
                  <a:pt x="106" y="46"/>
                  <a:pt x="101" y="44"/>
                  <a:pt x="96" y="40"/>
                </a:cubicBezTo>
                <a:cubicBezTo>
                  <a:pt x="98" y="42"/>
                  <a:pt x="101" y="42"/>
                  <a:pt x="103" y="43"/>
                </a:cubicBezTo>
                <a:cubicBezTo>
                  <a:pt x="107" y="45"/>
                  <a:pt x="110" y="46"/>
                  <a:pt x="113" y="47"/>
                </a:cubicBezTo>
                <a:cubicBezTo>
                  <a:pt x="113" y="48"/>
                  <a:pt x="113" y="47"/>
                  <a:pt x="113" y="47"/>
                </a:cubicBezTo>
                <a:cubicBezTo>
                  <a:pt x="109" y="44"/>
                  <a:pt x="105" y="42"/>
                  <a:pt x="100" y="40"/>
                </a:cubicBezTo>
                <a:cubicBezTo>
                  <a:pt x="104" y="42"/>
                  <a:pt x="109" y="44"/>
                  <a:pt x="114" y="45"/>
                </a:cubicBezTo>
                <a:cubicBezTo>
                  <a:pt x="114" y="45"/>
                  <a:pt x="114" y="45"/>
                  <a:pt x="114" y="44"/>
                </a:cubicBezTo>
                <a:cubicBezTo>
                  <a:pt x="111" y="42"/>
                  <a:pt x="107" y="38"/>
                  <a:pt x="104" y="38"/>
                </a:cubicBezTo>
                <a:cubicBezTo>
                  <a:pt x="109" y="39"/>
                  <a:pt x="113" y="42"/>
                  <a:pt x="117" y="43"/>
                </a:cubicBezTo>
                <a:cubicBezTo>
                  <a:pt x="118" y="43"/>
                  <a:pt x="118" y="42"/>
                  <a:pt x="118" y="42"/>
                </a:cubicBezTo>
                <a:cubicBezTo>
                  <a:pt x="116" y="41"/>
                  <a:pt x="114" y="40"/>
                  <a:pt x="112" y="39"/>
                </a:cubicBezTo>
                <a:cubicBezTo>
                  <a:pt x="111" y="39"/>
                  <a:pt x="105" y="36"/>
                  <a:pt x="109" y="37"/>
                </a:cubicBezTo>
                <a:cubicBezTo>
                  <a:pt x="113" y="39"/>
                  <a:pt x="117" y="41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19" y="40"/>
                  <a:pt x="117" y="39"/>
                  <a:pt x="115" y="37"/>
                </a:cubicBezTo>
                <a:cubicBezTo>
                  <a:pt x="117" y="39"/>
                  <a:pt x="120" y="40"/>
                  <a:pt x="122" y="41"/>
                </a:cubicBezTo>
                <a:cubicBezTo>
                  <a:pt x="122" y="41"/>
                  <a:pt x="123" y="40"/>
                  <a:pt x="122" y="40"/>
                </a:cubicBezTo>
                <a:cubicBezTo>
                  <a:pt x="121" y="38"/>
                  <a:pt x="119" y="37"/>
                  <a:pt x="117" y="36"/>
                </a:cubicBezTo>
                <a:cubicBezTo>
                  <a:pt x="119" y="37"/>
                  <a:pt x="122" y="38"/>
                  <a:pt x="124" y="39"/>
                </a:cubicBezTo>
                <a:cubicBezTo>
                  <a:pt x="124" y="39"/>
                  <a:pt x="125" y="39"/>
                  <a:pt x="124" y="39"/>
                </a:cubicBezTo>
                <a:cubicBezTo>
                  <a:pt x="124" y="38"/>
                  <a:pt x="124" y="38"/>
                  <a:pt x="123" y="37"/>
                </a:cubicBezTo>
                <a:cubicBezTo>
                  <a:pt x="124" y="38"/>
                  <a:pt x="124" y="38"/>
                  <a:pt x="124" y="38"/>
                </a:cubicBezTo>
                <a:cubicBezTo>
                  <a:pt x="125" y="38"/>
                  <a:pt x="125" y="38"/>
                  <a:pt x="125" y="38"/>
                </a:cubicBezTo>
                <a:cubicBezTo>
                  <a:pt x="125" y="37"/>
                  <a:pt x="125" y="37"/>
                  <a:pt x="124" y="36"/>
                </a:cubicBezTo>
                <a:cubicBezTo>
                  <a:pt x="125" y="36"/>
                  <a:pt x="125" y="36"/>
                  <a:pt x="125" y="36"/>
                </a:cubicBezTo>
                <a:cubicBezTo>
                  <a:pt x="124" y="34"/>
                  <a:pt x="124" y="34"/>
                  <a:pt x="126" y="35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27" y="36"/>
                  <a:pt x="128" y="37"/>
                  <a:pt x="129" y="38"/>
                </a:cubicBezTo>
                <a:cubicBezTo>
                  <a:pt x="113" y="53"/>
                  <a:pt x="94" y="63"/>
                  <a:pt x="74" y="70"/>
                </a:cubicBezTo>
                <a:close/>
                <a:moveTo>
                  <a:pt x="6" y="76"/>
                </a:moveTo>
                <a:cubicBezTo>
                  <a:pt x="6" y="76"/>
                  <a:pt x="5" y="75"/>
                  <a:pt x="5" y="74"/>
                </a:cubicBezTo>
                <a:cubicBezTo>
                  <a:pt x="7" y="76"/>
                  <a:pt x="9" y="77"/>
                  <a:pt x="11" y="79"/>
                </a:cubicBezTo>
                <a:cubicBezTo>
                  <a:pt x="10" y="78"/>
                  <a:pt x="10" y="78"/>
                  <a:pt x="9" y="78"/>
                </a:cubicBezTo>
                <a:cubicBezTo>
                  <a:pt x="8" y="77"/>
                  <a:pt x="7" y="77"/>
                  <a:pt x="6" y="76"/>
                </a:cubicBezTo>
                <a:close/>
                <a:moveTo>
                  <a:pt x="12" y="79"/>
                </a:moveTo>
                <a:cubicBezTo>
                  <a:pt x="12" y="79"/>
                  <a:pt x="12" y="79"/>
                  <a:pt x="12" y="79"/>
                </a:cubicBezTo>
                <a:cubicBezTo>
                  <a:pt x="12" y="79"/>
                  <a:pt x="13" y="79"/>
                  <a:pt x="13" y="79"/>
                </a:cubicBezTo>
                <a:cubicBezTo>
                  <a:pt x="13" y="79"/>
                  <a:pt x="12" y="79"/>
                  <a:pt x="12" y="79"/>
                </a:cubicBezTo>
                <a:close/>
                <a:moveTo>
                  <a:pt x="35" y="80"/>
                </a:moveTo>
                <a:cubicBezTo>
                  <a:pt x="29" y="80"/>
                  <a:pt x="24" y="81"/>
                  <a:pt x="18" y="80"/>
                </a:cubicBezTo>
                <a:cubicBezTo>
                  <a:pt x="17" y="80"/>
                  <a:pt x="16" y="80"/>
                  <a:pt x="15" y="80"/>
                </a:cubicBezTo>
                <a:cubicBezTo>
                  <a:pt x="14" y="79"/>
                  <a:pt x="12" y="77"/>
                  <a:pt x="11" y="76"/>
                </a:cubicBezTo>
                <a:cubicBezTo>
                  <a:pt x="10" y="76"/>
                  <a:pt x="8" y="72"/>
                  <a:pt x="7" y="72"/>
                </a:cubicBezTo>
                <a:cubicBezTo>
                  <a:pt x="11" y="74"/>
                  <a:pt x="15" y="77"/>
                  <a:pt x="18" y="80"/>
                </a:cubicBezTo>
                <a:cubicBezTo>
                  <a:pt x="18" y="80"/>
                  <a:pt x="19" y="80"/>
                  <a:pt x="18" y="79"/>
                </a:cubicBezTo>
                <a:cubicBezTo>
                  <a:pt x="18" y="79"/>
                  <a:pt x="18" y="78"/>
                  <a:pt x="17" y="78"/>
                </a:cubicBezTo>
                <a:cubicBezTo>
                  <a:pt x="17" y="78"/>
                  <a:pt x="17" y="78"/>
                  <a:pt x="17" y="78"/>
                </a:cubicBezTo>
                <a:cubicBezTo>
                  <a:pt x="16" y="77"/>
                  <a:pt x="14" y="76"/>
                  <a:pt x="13" y="75"/>
                </a:cubicBezTo>
                <a:cubicBezTo>
                  <a:pt x="12" y="74"/>
                  <a:pt x="5" y="68"/>
                  <a:pt x="10" y="70"/>
                </a:cubicBezTo>
                <a:cubicBezTo>
                  <a:pt x="11" y="71"/>
                  <a:pt x="11" y="71"/>
                  <a:pt x="12" y="71"/>
                </a:cubicBezTo>
                <a:cubicBezTo>
                  <a:pt x="15" y="75"/>
                  <a:pt x="19" y="78"/>
                  <a:pt x="23" y="79"/>
                </a:cubicBezTo>
                <a:cubicBezTo>
                  <a:pt x="24" y="80"/>
                  <a:pt x="24" y="79"/>
                  <a:pt x="24" y="79"/>
                </a:cubicBezTo>
                <a:cubicBezTo>
                  <a:pt x="20" y="76"/>
                  <a:pt x="16" y="73"/>
                  <a:pt x="12" y="71"/>
                </a:cubicBezTo>
                <a:cubicBezTo>
                  <a:pt x="12" y="70"/>
                  <a:pt x="11" y="69"/>
                  <a:pt x="11" y="69"/>
                </a:cubicBezTo>
                <a:cubicBezTo>
                  <a:pt x="10" y="68"/>
                  <a:pt x="14" y="70"/>
                  <a:pt x="14" y="70"/>
                </a:cubicBezTo>
                <a:cubicBezTo>
                  <a:pt x="17" y="71"/>
                  <a:pt x="19" y="73"/>
                  <a:pt x="21" y="75"/>
                </a:cubicBezTo>
                <a:cubicBezTo>
                  <a:pt x="23" y="76"/>
                  <a:pt x="25" y="78"/>
                  <a:pt x="27" y="79"/>
                </a:cubicBezTo>
                <a:cubicBezTo>
                  <a:pt x="28" y="79"/>
                  <a:pt x="28" y="78"/>
                  <a:pt x="27" y="78"/>
                </a:cubicBezTo>
                <a:cubicBezTo>
                  <a:pt x="25" y="77"/>
                  <a:pt x="23" y="75"/>
                  <a:pt x="21" y="74"/>
                </a:cubicBezTo>
                <a:cubicBezTo>
                  <a:pt x="20" y="73"/>
                  <a:pt x="19" y="71"/>
                  <a:pt x="18" y="70"/>
                </a:cubicBezTo>
                <a:cubicBezTo>
                  <a:pt x="15" y="67"/>
                  <a:pt x="22" y="72"/>
                  <a:pt x="22" y="72"/>
                </a:cubicBezTo>
                <a:cubicBezTo>
                  <a:pt x="23" y="73"/>
                  <a:pt x="24" y="73"/>
                  <a:pt x="25" y="73"/>
                </a:cubicBezTo>
                <a:cubicBezTo>
                  <a:pt x="27" y="76"/>
                  <a:pt x="30" y="78"/>
                  <a:pt x="33" y="79"/>
                </a:cubicBezTo>
                <a:cubicBezTo>
                  <a:pt x="33" y="80"/>
                  <a:pt x="34" y="79"/>
                  <a:pt x="33" y="79"/>
                </a:cubicBezTo>
                <a:cubicBezTo>
                  <a:pt x="31" y="77"/>
                  <a:pt x="28" y="75"/>
                  <a:pt x="25" y="73"/>
                </a:cubicBezTo>
                <a:cubicBezTo>
                  <a:pt x="25" y="73"/>
                  <a:pt x="25" y="72"/>
                  <a:pt x="24" y="72"/>
                </a:cubicBezTo>
                <a:cubicBezTo>
                  <a:pt x="24" y="72"/>
                  <a:pt x="20" y="68"/>
                  <a:pt x="20" y="68"/>
                </a:cubicBezTo>
                <a:cubicBezTo>
                  <a:pt x="23" y="68"/>
                  <a:pt x="25" y="70"/>
                  <a:pt x="27" y="71"/>
                </a:cubicBezTo>
                <a:cubicBezTo>
                  <a:pt x="31" y="74"/>
                  <a:pt x="34" y="77"/>
                  <a:pt x="38" y="79"/>
                </a:cubicBezTo>
                <a:cubicBezTo>
                  <a:pt x="37" y="79"/>
                  <a:pt x="36" y="79"/>
                  <a:pt x="35" y="80"/>
                </a:cubicBezTo>
                <a:close/>
                <a:moveTo>
                  <a:pt x="14" y="73"/>
                </a:moveTo>
                <a:cubicBezTo>
                  <a:pt x="16" y="74"/>
                  <a:pt x="17" y="75"/>
                  <a:pt x="19" y="76"/>
                </a:cubicBezTo>
                <a:cubicBezTo>
                  <a:pt x="19" y="77"/>
                  <a:pt x="20" y="77"/>
                  <a:pt x="20" y="77"/>
                </a:cubicBezTo>
                <a:cubicBezTo>
                  <a:pt x="18" y="76"/>
                  <a:pt x="16" y="74"/>
                  <a:pt x="14" y="73"/>
                </a:cubicBezTo>
                <a:cubicBezTo>
                  <a:pt x="14" y="73"/>
                  <a:pt x="14" y="73"/>
                  <a:pt x="14" y="73"/>
                </a:cubicBezTo>
                <a:close/>
                <a:moveTo>
                  <a:pt x="32" y="65"/>
                </a:moveTo>
                <a:cubicBezTo>
                  <a:pt x="33" y="66"/>
                  <a:pt x="34" y="66"/>
                  <a:pt x="35" y="67"/>
                </a:cubicBezTo>
                <a:cubicBezTo>
                  <a:pt x="37" y="68"/>
                  <a:pt x="39" y="70"/>
                  <a:pt x="41" y="72"/>
                </a:cubicBezTo>
                <a:cubicBezTo>
                  <a:pt x="44" y="74"/>
                  <a:pt x="41" y="72"/>
                  <a:pt x="41" y="71"/>
                </a:cubicBezTo>
                <a:cubicBezTo>
                  <a:pt x="38" y="70"/>
                  <a:pt x="35" y="68"/>
                  <a:pt x="32" y="66"/>
                </a:cubicBezTo>
                <a:cubicBezTo>
                  <a:pt x="32" y="66"/>
                  <a:pt x="32" y="65"/>
                  <a:pt x="32" y="65"/>
                </a:cubicBezTo>
                <a:close/>
                <a:moveTo>
                  <a:pt x="64" y="59"/>
                </a:moveTo>
                <a:cubicBezTo>
                  <a:pt x="67" y="61"/>
                  <a:pt x="71" y="63"/>
                  <a:pt x="74" y="63"/>
                </a:cubicBezTo>
                <a:cubicBezTo>
                  <a:pt x="70" y="62"/>
                  <a:pt x="67" y="61"/>
                  <a:pt x="64" y="59"/>
                </a:cubicBezTo>
                <a:close/>
                <a:moveTo>
                  <a:pt x="110" y="35"/>
                </a:moveTo>
                <a:cubicBezTo>
                  <a:pt x="112" y="38"/>
                  <a:pt x="116" y="39"/>
                  <a:pt x="119" y="41"/>
                </a:cubicBezTo>
                <a:cubicBezTo>
                  <a:pt x="121" y="42"/>
                  <a:pt x="114" y="39"/>
                  <a:pt x="114" y="39"/>
                </a:cubicBezTo>
                <a:cubicBezTo>
                  <a:pt x="112" y="38"/>
                  <a:pt x="109" y="37"/>
                  <a:pt x="107" y="36"/>
                </a:cubicBezTo>
                <a:cubicBezTo>
                  <a:pt x="108" y="35"/>
                  <a:pt x="109" y="35"/>
                  <a:pt x="110" y="35"/>
                </a:cubicBezTo>
                <a:close/>
                <a:moveTo>
                  <a:pt x="125" y="32"/>
                </a:moveTo>
                <a:cubicBezTo>
                  <a:pt x="125" y="32"/>
                  <a:pt x="125" y="33"/>
                  <a:pt x="125" y="34"/>
                </a:cubicBezTo>
                <a:cubicBezTo>
                  <a:pt x="125" y="33"/>
                  <a:pt x="125" y="33"/>
                  <a:pt x="124" y="33"/>
                </a:cubicBezTo>
                <a:cubicBezTo>
                  <a:pt x="124" y="33"/>
                  <a:pt x="123" y="33"/>
                  <a:pt x="123" y="34"/>
                </a:cubicBezTo>
                <a:cubicBezTo>
                  <a:pt x="124" y="36"/>
                  <a:pt x="122" y="33"/>
                  <a:pt x="122" y="33"/>
                </a:cubicBezTo>
                <a:cubicBezTo>
                  <a:pt x="121" y="33"/>
                  <a:pt x="121" y="33"/>
                  <a:pt x="121" y="33"/>
                </a:cubicBezTo>
                <a:cubicBezTo>
                  <a:pt x="122" y="34"/>
                  <a:pt x="123" y="36"/>
                  <a:pt x="124" y="37"/>
                </a:cubicBezTo>
                <a:cubicBezTo>
                  <a:pt x="123" y="36"/>
                  <a:pt x="122" y="35"/>
                  <a:pt x="121" y="35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0" y="34"/>
                  <a:pt x="119" y="34"/>
                  <a:pt x="119" y="34"/>
                </a:cubicBezTo>
                <a:cubicBezTo>
                  <a:pt x="118" y="34"/>
                  <a:pt x="118" y="34"/>
                  <a:pt x="118" y="34"/>
                </a:cubicBezTo>
                <a:cubicBezTo>
                  <a:pt x="119" y="35"/>
                  <a:pt x="125" y="39"/>
                  <a:pt x="122" y="37"/>
                </a:cubicBezTo>
                <a:cubicBezTo>
                  <a:pt x="120" y="36"/>
                  <a:pt x="118" y="35"/>
                  <a:pt x="116" y="35"/>
                </a:cubicBezTo>
                <a:cubicBezTo>
                  <a:pt x="116" y="35"/>
                  <a:pt x="116" y="35"/>
                  <a:pt x="116" y="36"/>
                </a:cubicBezTo>
                <a:cubicBezTo>
                  <a:pt x="117" y="36"/>
                  <a:pt x="118" y="37"/>
                  <a:pt x="119" y="38"/>
                </a:cubicBezTo>
                <a:cubicBezTo>
                  <a:pt x="120" y="39"/>
                  <a:pt x="123" y="40"/>
                  <a:pt x="119" y="39"/>
                </a:cubicBezTo>
                <a:cubicBezTo>
                  <a:pt x="117" y="38"/>
                  <a:pt x="114" y="36"/>
                  <a:pt x="111" y="35"/>
                </a:cubicBezTo>
                <a:cubicBezTo>
                  <a:pt x="116" y="34"/>
                  <a:pt x="120" y="33"/>
                  <a:pt x="125" y="32"/>
                </a:cubicBezTo>
                <a:close/>
                <a:moveTo>
                  <a:pt x="165" y="9"/>
                </a:moveTo>
                <a:cubicBezTo>
                  <a:pt x="161" y="13"/>
                  <a:pt x="159" y="18"/>
                  <a:pt x="154" y="22"/>
                </a:cubicBezTo>
                <a:cubicBezTo>
                  <a:pt x="151" y="24"/>
                  <a:pt x="148" y="27"/>
                  <a:pt x="144" y="28"/>
                </a:cubicBezTo>
                <a:cubicBezTo>
                  <a:pt x="140" y="28"/>
                  <a:pt x="137" y="28"/>
                  <a:pt x="133" y="29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34" y="29"/>
                  <a:pt x="134" y="29"/>
                  <a:pt x="134" y="28"/>
                </a:cubicBezTo>
                <a:cubicBezTo>
                  <a:pt x="134" y="21"/>
                  <a:pt x="144" y="20"/>
                  <a:pt x="148" y="18"/>
                </a:cubicBezTo>
                <a:cubicBezTo>
                  <a:pt x="154" y="16"/>
                  <a:pt x="159" y="11"/>
                  <a:pt x="165" y="8"/>
                </a:cubicBezTo>
                <a:cubicBezTo>
                  <a:pt x="165" y="8"/>
                  <a:pt x="165" y="9"/>
                  <a:pt x="165" y="9"/>
                </a:cubicBezTo>
                <a:close/>
                <a:moveTo>
                  <a:pt x="147" y="30"/>
                </a:moveTo>
                <a:cubicBezTo>
                  <a:pt x="150" y="29"/>
                  <a:pt x="153" y="26"/>
                  <a:pt x="156" y="24"/>
                </a:cubicBezTo>
                <a:cubicBezTo>
                  <a:pt x="159" y="22"/>
                  <a:pt x="161" y="19"/>
                  <a:pt x="162" y="17"/>
                </a:cubicBezTo>
                <a:cubicBezTo>
                  <a:pt x="162" y="18"/>
                  <a:pt x="162" y="20"/>
                  <a:pt x="161" y="21"/>
                </a:cubicBezTo>
                <a:cubicBezTo>
                  <a:pt x="158" y="27"/>
                  <a:pt x="152" y="29"/>
                  <a:pt x="145" y="30"/>
                </a:cubicBezTo>
                <a:cubicBezTo>
                  <a:pt x="146" y="30"/>
                  <a:pt x="146" y="30"/>
                  <a:pt x="147" y="30"/>
                </a:cubicBezTo>
                <a:close/>
                <a:moveTo>
                  <a:pt x="160" y="7"/>
                </a:moveTo>
                <a:cubicBezTo>
                  <a:pt x="155" y="11"/>
                  <a:pt x="149" y="15"/>
                  <a:pt x="143" y="17"/>
                </a:cubicBezTo>
                <a:cubicBezTo>
                  <a:pt x="140" y="18"/>
                  <a:pt x="136" y="19"/>
                  <a:pt x="134" y="21"/>
                </a:cubicBezTo>
                <a:cubicBezTo>
                  <a:pt x="136" y="16"/>
                  <a:pt x="140" y="12"/>
                  <a:pt x="145" y="10"/>
                </a:cubicBezTo>
                <a:cubicBezTo>
                  <a:pt x="150" y="8"/>
                  <a:pt x="155" y="8"/>
                  <a:pt x="160" y="7"/>
                </a:cubicBezTo>
                <a:close/>
                <a:moveTo>
                  <a:pt x="130" y="30"/>
                </a:moveTo>
                <a:cubicBezTo>
                  <a:pt x="130" y="30"/>
                  <a:pt x="130" y="30"/>
                  <a:pt x="130" y="30"/>
                </a:cubicBezTo>
                <a:cubicBezTo>
                  <a:pt x="131" y="31"/>
                  <a:pt x="132" y="32"/>
                  <a:pt x="133" y="33"/>
                </a:cubicBezTo>
                <a:cubicBezTo>
                  <a:pt x="132" y="34"/>
                  <a:pt x="132" y="35"/>
                  <a:pt x="131" y="36"/>
                </a:cubicBezTo>
                <a:cubicBezTo>
                  <a:pt x="131" y="36"/>
                  <a:pt x="131" y="36"/>
                  <a:pt x="130" y="35"/>
                </a:cubicBezTo>
                <a:cubicBezTo>
                  <a:pt x="129" y="35"/>
                  <a:pt x="128" y="33"/>
                  <a:pt x="128" y="31"/>
                </a:cubicBezTo>
                <a:cubicBezTo>
                  <a:pt x="128" y="31"/>
                  <a:pt x="129" y="30"/>
                  <a:pt x="130" y="30"/>
                </a:cubicBezTo>
                <a:close/>
                <a:moveTo>
                  <a:pt x="145" y="33"/>
                </a:moveTo>
                <a:cubicBezTo>
                  <a:pt x="150" y="33"/>
                  <a:pt x="154" y="31"/>
                  <a:pt x="159" y="28"/>
                </a:cubicBezTo>
                <a:cubicBezTo>
                  <a:pt x="161" y="26"/>
                  <a:pt x="163" y="23"/>
                  <a:pt x="165" y="20"/>
                </a:cubicBezTo>
                <a:cubicBezTo>
                  <a:pt x="165" y="18"/>
                  <a:pt x="166" y="16"/>
                  <a:pt x="166" y="13"/>
                </a:cubicBezTo>
                <a:cubicBezTo>
                  <a:pt x="166" y="16"/>
                  <a:pt x="166" y="19"/>
                  <a:pt x="165" y="22"/>
                </a:cubicBezTo>
                <a:cubicBezTo>
                  <a:pt x="163" y="32"/>
                  <a:pt x="154" y="34"/>
                  <a:pt x="145" y="33"/>
                </a:cubicBezTo>
                <a:close/>
                <a:moveTo>
                  <a:pt x="153" y="5"/>
                </a:moveTo>
                <a:cubicBezTo>
                  <a:pt x="149" y="6"/>
                  <a:pt x="145" y="6"/>
                  <a:pt x="142" y="8"/>
                </a:cubicBezTo>
                <a:cubicBezTo>
                  <a:pt x="143" y="7"/>
                  <a:pt x="144" y="7"/>
                  <a:pt x="145" y="6"/>
                </a:cubicBezTo>
                <a:cubicBezTo>
                  <a:pt x="148" y="6"/>
                  <a:pt x="150" y="5"/>
                  <a:pt x="153" y="5"/>
                </a:cubicBezTo>
                <a:close/>
                <a:moveTo>
                  <a:pt x="22" y="58"/>
                </a:moveTo>
                <a:cubicBezTo>
                  <a:pt x="31" y="55"/>
                  <a:pt x="40" y="52"/>
                  <a:pt x="49" y="50"/>
                </a:cubicBezTo>
                <a:cubicBezTo>
                  <a:pt x="68" y="44"/>
                  <a:pt x="87" y="40"/>
                  <a:pt x="106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9" y="38"/>
                  <a:pt x="113" y="41"/>
                  <a:pt x="116" y="42"/>
                </a:cubicBezTo>
                <a:cubicBezTo>
                  <a:pt x="111" y="41"/>
                  <a:pt x="108" y="38"/>
                  <a:pt x="103" y="37"/>
                </a:cubicBezTo>
                <a:cubicBezTo>
                  <a:pt x="102" y="37"/>
                  <a:pt x="102" y="38"/>
                  <a:pt x="102" y="38"/>
                </a:cubicBezTo>
                <a:cubicBezTo>
                  <a:pt x="104" y="39"/>
                  <a:pt x="106" y="40"/>
                  <a:pt x="108" y="41"/>
                </a:cubicBezTo>
                <a:cubicBezTo>
                  <a:pt x="110" y="42"/>
                  <a:pt x="116" y="45"/>
                  <a:pt x="109" y="43"/>
                </a:cubicBezTo>
                <a:cubicBezTo>
                  <a:pt x="106" y="42"/>
                  <a:pt x="103" y="40"/>
                  <a:pt x="99" y="39"/>
                </a:cubicBezTo>
                <a:cubicBezTo>
                  <a:pt x="99" y="39"/>
                  <a:pt x="98" y="39"/>
                  <a:pt x="99" y="39"/>
                </a:cubicBezTo>
                <a:cubicBezTo>
                  <a:pt x="100" y="41"/>
                  <a:pt x="102" y="42"/>
                  <a:pt x="104" y="43"/>
                </a:cubicBezTo>
                <a:cubicBezTo>
                  <a:pt x="101" y="41"/>
                  <a:pt x="98" y="40"/>
                  <a:pt x="94" y="39"/>
                </a:cubicBezTo>
                <a:cubicBezTo>
                  <a:pt x="94" y="39"/>
                  <a:pt x="93" y="39"/>
                  <a:pt x="94" y="40"/>
                </a:cubicBezTo>
                <a:cubicBezTo>
                  <a:pt x="99" y="43"/>
                  <a:pt x="104" y="46"/>
                  <a:pt x="110" y="49"/>
                </a:cubicBezTo>
                <a:cubicBezTo>
                  <a:pt x="105" y="46"/>
                  <a:pt x="98" y="43"/>
                  <a:pt x="92" y="42"/>
                </a:cubicBezTo>
                <a:cubicBezTo>
                  <a:pt x="92" y="42"/>
                  <a:pt x="92" y="43"/>
                  <a:pt x="92" y="43"/>
                </a:cubicBezTo>
                <a:cubicBezTo>
                  <a:pt x="94" y="44"/>
                  <a:pt x="97" y="46"/>
                  <a:pt x="99" y="47"/>
                </a:cubicBezTo>
                <a:cubicBezTo>
                  <a:pt x="99" y="47"/>
                  <a:pt x="100" y="47"/>
                  <a:pt x="100" y="48"/>
                </a:cubicBezTo>
                <a:cubicBezTo>
                  <a:pt x="96" y="45"/>
                  <a:pt x="91" y="43"/>
                  <a:pt x="86" y="42"/>
                </a:cubicBezTo>
                <a:cubicBezTo>
                  <a:pt x="86" y="42"/>
                  <a:pt x="85" y="43"/>
                  <a:pt x="86" y="43"/>
                </a:cubicBezTo>
                <a:cubicBezTo>
                  <a:pt x="88" y="45"/>
                  <a:pt x="90" y="46"/>
                  <a:pt x="92" y="47"/>
                </a:cubicBezTo>
                <a:cubicBezTo>
                  <a:pt x="93" y="48"/>
                  <a:pt x="94" y="49"/>
                  <a:pt x="96" y="49"/>
                </a:cubicBezTo>
                <a:cubicBezTo>
                  <a:pt x="96" y="49"/>
                  <a:pt x="102" y="53"/>
                  <a:pt x="97" y="51"/>
                </a:cubicBezTo>
                <a:cubicBezTo>
                  <a:pt x="91" y="48"/>
                  <a:pt x="86" y="44"/>
                  <a:pt x="79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83" y="48"/>
                  <a:pt x="88" y="49"/>
                  <a:pt x="93" y="52"/>
                </a:cubicBezTo>
                <a:cubicBezTo>
                  <a:pt x="98" y="55"/>
                  <a:pt x="93" y="53"/>
                  <a:pt x="92" y="52"/>
                </a:cubicBezTo>
                <a:cubicBezTo>
                  <a:pt x="90" y="51"/>
                  <a:pt x="88" y="50"/>
                  <a:pt x="86" y="49"/>
                </a:cubicBezTo>
                <a:cubicBezTo>
                  <a:pt x="83" y="47"/>
                  <a:pt x="80" y="46"/>
                  <a:pt x="76" y="45"/>
                </a:cubicBezTo>
                <a:cubicBezTo>
                  <a:pt x="76" y="45"/>
                  <a:pt x="75" y="45"/>
                  <a:pt x="76" y="46"/>
                </a:cubicBezTo>
                <a:cubicBezTo>
                  <a:pt x="78" y="48"/>
                  <a:pt x="81" y="50"/>
                  <a:pt x="84" y="52"/>
                </a:cubicBezTo>
                <a:cubicBezTo>
                  <a:pt x="81" y="50"/>
                  <a:pt x="77" y="49"/>
                  <a:pt x="73" y="48"/>
                </a:cubicBezTo>
                <a:cubicBezTo>
                  <a:pt x="72" y="48"/>
                  <a:pt x="72" y="48"/>
                  <a:pt x="73" y="49"/>
                </a:cubicBezTo>
                <a:cubicBezTo>
                  <a:pt x="76" y="51"/>
                  <a:pt x="80" y="53"/>
                  <a:pt x="83" y="55"/>
                </a:cubicBezTo>
                <a:cubicBezTo>
                  <a:pt x="84" y="56"/>
                  <a:pt x="85" y="57"/>
                  <a:pt x="86" y="57"/>
                </a:cubicBezTo>
                <a:cubicBezTo>
                  <a:pt x="86" y="58"/>
                  <a:pt x="86" y="58"/>
                  <a:pt x="87" y="58"/>
                </a:cubicBezTo>
                <a:cubicBezTo>
                  <a:pt x="85" y="57"/>
                  <a:pt x="84" y="56"/>
                  <a:pt x="82" y="56"/>
                </a:cubicBezTo>
                <a:cubicBezTo>
                  <a:pt x="77" y="52"/>
                  <a:pt x="72" y="48"/>
                  <a:pt x="65" y="48"/>
                </a:cubicBezTo>
                <a:cubicBezTo>
                  <a:pt x="65" y="48"/>
                  <a:pt x="64" y="49"/>
                  <a:pt x="65" y="49"/>
                </a:cubicBezTo>
                <a:cubicBezTo>
                  <a:pt x="67" y="51"/>
                  <a:pt x="69" y="53"/>
                  <a:pt x="72" y="54"/>
                </a:cubicBezTo>
                <a:cubicBezTo>
                  <a:pt x="68" y="52"/>
                  <a:pt x="64" y="51"/>
                  <a:pt x="60" y="50"/>
                </a:cubicBezTo>
                <a:cubicBezTo>
                  <a:pt x="60" y="50"/>
                  <a:pt x="60" y="50"/>
                  <a:pt x="60" y="50"/>
                </a:cubicBezTo>
                <a:cubicBezTo>
                  <a:pt x="62" y="52"/>
                  <a:pt x="65" y="54"/>
                  <a:pt x="67" y="56"/>
                </a:cubicBezTo>
                <a:cubicBezTo>
                  <a:pt x="66" y="56"/>
                  <a:pt x="65" y="55"/>
                  <a:pt x="64" y="54"/>
                </a:cubicBezTo>
                <a:cubicBezTo>
                  <a:pt x="60" y="52"/>
                  <a:pt x="57" y="50"/>
                  <a:pt x="52" y="50"/>
                </a:cubicBezTo>
                <a:cubicBezTo>
                  <a:pt x="52" y="50"/>
                  <a:pt x="52" y="50"/>
                  <a:pt x="52" y="51"/>
                </a:cubicBezTo>
                <a:cubicBezTo>
                  <a:pt x="54" y="52"/>
                  <a:pt x="55" y="53"/>
                  <a:pt x="56" y="54"/>
                </a:cubicBezTo>
                <a:cubicBezTo>
                  <a:pt x="54" y="53"/>
                  <a:pt x="52" y="52"/>
                  <a:pt x="49" y="51"/>
                </a:cubicBezTo>
                <a:cubicBezTo>
                  <a:pt x="49" y="51"/>
                  <a:pt x="49" y="51"/>
                  <a:pt x="49" y="51"/>
                </a:cubicBezTo>
                <a:cubicBezTo>
                  <a:pt x="55" y="58"/>
                  <a:pt x="64" y="61"/>
                  <a:pt x="72" y="67"/>
                </a:cubicBezTo>
                <a:cubicBezTo>
                  <a:pt x="70" y="66"/>
                  <a:pt x="68" y="65"/>
                  <a:pt x="66" y="64"/>
                </a:cubicBezTo>
                <a:cubicBezTo>
                  <a:pt x="63" y="63"/>
                  <a:pt x="61" y="62"/>
                  <a:pt x="59" y="60"/>
                </a:cubicBezTo>
                <a:cubicBezTo>
                  <a:pt x="54" y="58"/>
                  <a:pt x="49" y="55"/>
                  <a:pt x="44" y="53"/>
                </a:cubicBezTo>
                <a:cubicBezTo>
                  <a:pt x="44" y="53"/>
                  <a:pt x="43" y="53"/>
                  <a:pt x="44" y="54"/>
                </a:cubicBezTo>
                <a:cubicBezTo>
                  <a:pt x="45" y="55"/>
                  <a:pt x="46" y="57"/>
                  <a:pt x="48" y="58"/>
                </a:cubicBezTo>
                <a:cubicBezTo>
                  <a:pt x="45" y="57"/>
                  <a:pt x="42" y="56"/>
                  <a:pt x="40" y="55"/>
                </a:cubicBezTo>
                <a:cubicBezTo>
                  <a:pt x="39" y="55"/>
                  <a:pt x="39" y="55"/>
                  <a:pt x="39" y="56"/>
                </a:cubicBezTo>
                <a:cubicBezTo>
                  <a:pt x="41" y="58"/>
                  <a:pt x="42" y="59"/>
                  <a:pt x="44" y="61"/>
                </a:cubicBezTo>
                <a:cubicBezTo>
                  <a:pt x="41" y="60"/>
                  <a:pt x="39" y="59"/>
                  <a:pt x="36" y="58"/>
                </a:cubicBezTo>
                <a:cubicBezTo>
                  <a:pt x="36" y="58"/>
                  <a:pt x="36" y="59"/>
                  <a:pt x="36" y="59"/>
                </a:cubicBezTo>
                <a:cubicBezTo>
                  <a:pt x="37" y="59"/>
                  <a:pt x="37" y="60"/>
                  <a:pt x="38" y="61"/>
                </a:cubicBezTo>
                <a:cubicBezTo>
                  <a:pt x="36" y="60"/>
                  <a:pt x="34" y="60"/>
                  <a:pt x="32" y="59"/>
                </a:cubicBezTo>
                <a:cubicBezTo>
                  <a:pt x="32" y="59"/>
                  <a:pt x="32" y="60"/>
                  <a:pt x="32" y="60"/>
                </a:cubicBezTo>
                <a:cubicBezTo>
                  <a:pt x="33" y="61"/>
                  <a:pt x="34" y="62"/>
                  <a:pt x="35" y="64"/>
                </a:cubicBezTo>
                <a:cubicBezTo>
                  <a:pt x="32" y="62"/>
                  <a:pt x="29" y="60"/>
                  <a:pt x="26" y="59"/>
                </a:cubicBezTo>
                <a:cubicBezTo>
                  <a:pt x="26" y="59"/>
                  <a:pt x="25" y="60"/>
                  <a:pt x="25" y="60"/>
                </a:cubicBezTo>
                <a:cubicBezTo>
                  <a:pt x="26" y="61"/>
                  <a:pt x="27" y="61"/>
                  <a:pt x="28" y="62"/>
                </a:cubicBezTo>
                <a:cubicBezTo>
                  <a:pt x="26" y="61"/>
                  <a:pt x="24" y="61"/>
                  <a:pt x="22" y="60"/>
                </a:cubicBezTo>
                <a:cubicBezTo>
                  <a:pt x="22" y="60"/>
                  <a:pt x="22" y="60"/>
                  <a:pt x="22" y="61"/>
                </a:cubicBezTo>
                <a:cubicBezTo>
                  <a:pt x="24" y="63"/>
                  <a:pt x="26" y="65"/>
                  <a:pt x="28" y="67"/>
                </a:cubicBezTo>
                <a:cubicBezTo>
                  <a:pt x="26" y="65"/>
                  <a:pt x="24" y="65"/>
                  <a:pt x="22" y="64"/>
                </a:cubicBezTo>
                <a:cubicBezTo>
                  <a:pt x="21" y="64"/>
                  <a:pt x="21" y="64"/>
                  <a:pt x="21" y="64"/>
                </a:cubicBezTo>
                <a:cubicBezTo>
                  <a:pt x="23" y="66"/>
                  <a:pt x="24" y="68"/>
                  <a:pt x="26" y="69"/>
                </a:cubicBezTo>
                <a:cubicBezTo>
                  <a:pt x="24" y="68"/>
                  <a:pt x="21" y="67"/>
                  <a:pt x="19" y="67"/>
                </a:cubicBezTo>
                <a:cubicBezTo>
                  <a:pt x="19" y="67"/>
                  <a:pt x="19" y="67"/>
                  <a:pt x="19" y="68"/>
                </a:cubicBezTo>
                <a:cubicBezTo>
                  <a:pt x="20" y="69"/>
                  <a:pt x="21" y="70"/>
                  <a:pt x="22" y="71"/>
                </a:cubicBezTo>
                <a:cubicBezTo>
                  <a:pt x="20" y="70"/>
                  <a:pt x="18" y="69"/>
                  <a:pt x="16" y="68"/>
                </a:cubicBezTo>
                <a:cubicBezTo>
                  <a:pt x="15" y="68"/>
                  <a:pt x="15" y="68"/>
                  <a:pt x="15" y="69"/>
                </a:cubicBezTo>
                <a:cubicBezTo>
                  <a:pt x="16" y="69"/>
                  <a:pt x="17" y="70"/>
                  <a:pt x="17" y="71"/>
                </a:cubicBezTo>
                <a:cubicBezTo>
                  <a:pt x="15" y="69"/>
                  <a:pt x="13" y="68"/>
                  <a:pt x="10" y="67"/>
                </a:cubicBezTo>
                <a:cubicBezTo>
                  <a:pt x="10" y="67"/>
                  <a:pt x="9" y="68"/>
                  <a:pt x="9" y="68"/>
                </a:cubicBezTo>
                <a:cubicBezTo>
                  <a:pt x="10" y="69"/>
                  <a:pt x="10" y="69"/>
                  <a:pt x="11" y="70"/>
                </a:cubicBezTo>
                <a:cubicBezTo>
                  <a:pt x="10" y="69"/>
                  <a:pt x="8" y="69"/>
                  <a:pt x="7" y="69"/>
                </a:cubicBezTo>
                <a:cubicBezTo>
                  <a:pt x="7" y="69"/>
                  <a:pt x="6" y="69"/>
                  <a:pt x="7" y="69"/>
                </a:cubicBezTo>
                <a:cubicBezTo>
                  <a:pt x="8" y="71"/>
                  <a:pt x="9" y="72"/>
                  <a:pt x="10" y="73"/>
                </a:cubicBezTo>
                <a:cubicBezTo>
                  <a:pt x="9" y="72"/>
                  <a:pt x="8" y="72"/>
                  <a:pt x="6" y="71"/>
                </a:cubicBezTo>
                <a:cubicBezTo>
                  <a:pt x="6" y="71"/>
                  <a:pt x="6" y="71"/>
                  <a:pt x="6" y="72"/>
                </a:cubicBezTo>
                <a:cubicBezTo>
                  <a:pt x="7" y="74"/>
                  <a:pt x="9" y="75"/>
                  <a:pt x="11" y="77"/>
                </a:cubicBezTo>
                <a:cubicBezTo>
                  <a:pt x="9" y="76"/>
                  <a:pt x="7" y="75"/>
                  <a:pt x="5" y="73"/>
                </a:cubicBezTo>
                <a:cubicBezTo>
                  <a:pt x="5" y="73"/>
                  <a:pt x="5" y="73"/>
                  <a:pt x="4" y="73"/>
                </a:cubicBezTo>
                <a:cubicBezTo>
                  <a:pt x="2" y="66"/>
                  <a:pt x="17" y="60"/>
                  <a:pt x="22" y="5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2" name="Freeform 123"/>
          <p:cNvSpPr>
            <a:spLocks noEditPoints="1"/>
          </p:cNvSpPr>
          <p:nvPr/>
        </p:nvSpPr>
        <p:spPr bwMode="auto">
          <a:xfrm>
            <a:off x="3702050" y="725488"/>
            <a:ext cx="698500" cy="171450"/>
          </a:xfrm>
          <a:custGeom>
            <a:avLst/>
            <a:gdLst>
              <a:gd name="T0" fmla="*/ 2 w 186"/>
              <a:gd name="T1" fmla="*/ 33 h 46"/>
              <a:gd name="T2" fmla="*/ 50 w 186"/>
              <a:gd name="T3" fmla="*/ 26 h 46"/>
              <a:gd name="T4" fmla="*/ 129 w 186"/>
              <a:gd name="T5" fmla="*/ 2 h 46"/>
              <a:gd name="T6" fmla="*/ 155 w 186"/>
              <a:gd name="T7" fmla="*/ 18 h 46"/>
              <a:gd name="T8" fmla="*/ 157 w 186"/>
              <a:gd name="T9" fmla="*/ 25 h 46"/>
              <a:gd name="T10" fmla="*/ 148 w 186"/>
              <a:gd name="T11" fmla="*/ 19 h 46"/>
              <a:gd name="T12" fmla="*/ 151 w 186"/>
              <a:gd name="T13" fmla="*/ 25 h 46"/>
              <a:gd name="T14" fmla="*/ 147 w 186"/>
              <a:gd name="T15" fmla="*/ 26 h 46"/>
              <a:gd name="T16" fmla="*/ 130 w 186"/>
              <a:gd name="T17" fmla="*/ 10 h 46"/>
              <a:gd name="T18" fmla="*/ 126 w 186"/>
              <a:gd name="T19" fmla="*/ 11 h 46"/>
              <a:gd name="T20" fmla="*/ 135 w 186"/>
              <a:gd name="T21" fmla="*/ 25 h 46"/>
              <a:gd name="T22" fmla="*/ 113 w 186"/>
              <a:gd name="T23" fmla="*/ 9 h 46"/>
              <a:gd name="T24" fmla="*/ 109 w 186"/>
              <a:gd name="T25" fmla="*/ 10 h 46"/>
              <a:gd name="T26" fmla="*/ 104 w 186"/>
              <a:gd name="T27" fmla="*/ 8 h 46"/>
              <a:gd name="T28" fmla="*/ 98 w 186"/>
              <a:gd name="T29" fmla="*/ 10 h 46"/>
              <a:gd name="T30" fmla="*/ 105 w 186"/>
              <a:gd name="T31" fmla="*/ 26 h 46"/>
              <a:gd name="T32" fmla="*/ 100 w 186"/>
              <a:gd name="T33" fmla="*/ 26 h 46"/>
              <a:gd name="T34" fmla="*/ 79 w 186"/>
              <a:gd name="T35" fmla="*/ 12 h 46"/>
              <a:gd name="T36" fmla="*/ 86 w 186"/>
              <a:gd name="T37" fmla="*/ 25 h 46"/>
              <a:gd name="T38" fmla="*/ 70 w 186"/>
              <a:gd name="T39" fmla="*/ 15 h 46"/>
              <a:gd name="T40" fmla="*/ 63 w 186"/>
              <a:gd name="T41" fmla="*/ 15 h 46"/>
              <a:gd name="T42" fmla="*/ 59 w 186"/>
              <a:gd name="T43" fmla="*/ 17 h 46"/>
              <a:gd name="T44" fmla="*/ 57 w 186"/>
              <a:gd name="T45" fmla="*/ 20 h 46"/>
              <a:gd name="T46" fmla="*/ 183 w 186"/>
              <a:gd name="T47" fmla="*/ 23 h 46"/>
              <a:gd name="T48" fmla="*/ 177 w 186"/>
              <a:gd name="T49" fmla="*/ 16 h 46"/>
              <a:gd name="T50" fmla="*/ 180 w 186"/>
              <a:gd name="T51" fmla="*/ 24 h 46"/>
              <a:gd name="T52" fmla="*/ 176 w 186"/>
              <a:gd name="T53" fmla="*/ 25 h 46"/>
              <a:gd name="T54" fmla="*/ 172 w 186"/>
              <a:gd name="T55" fmla="*/ 24 h 46"/>
              <a:gd name="T56" fmla="*/ 165 w 186"/>
              <a:gd name="T57" fmla="*/ 19 h 46"/>
              <a:gd name="T58" fmla="*/ 166 w 186"/>
              <a:gd name="T59" fmla="*/ 24 h 46"/>
              <a:gd name="T60" fmla="*/ 169 w 186"/>
              <a:gd name="T61" fmla="*/ 15 h 46"/>
              <a:gd name="T62" fmla="*/ 148 w 186"/>
              <a:gd name="T63" fmla="*/ 14 h 46"/>
              <a:gd name="T64" fmla="*/ 70 w 186"/>
              <a:gd name="T65" fmla="*/ 25 h 46"/>
              <a:gd name="T66" fmla="*/ 55 w 186"/>
              <a:gd name="T67" fmla="*/ 22 h 46"/>
              <a:gd name="T68" fmla="*/ 60 w 186"/>
              <a:gd name="T69" fmla="*/ 22 h 46"/>
              <a:gd name="T70" fmla="*/ 65 w 186"/>
              <a:gd name="T71" fmla="*/ 23 h 46"/>
              <a:gd name="T72" fmla="*/ 24 w 186"/>
              <a:gd name="T73" fmla="*/ 23 h 46"/>
              <a:gd name="T74" fmla="*/ 9 w 186"/>
              <a:gd name="T75" fmla="*/ 33 h 46"/>
              <a:gd name="T76" fmla="*/ 35 w 186"/>
              <a:gd name="T77" fmla="*/ 18 h 46"/>
              <a:gd name="T78" fmla="*/ 14 w 186"/>
              <a:gd name="T79" fmla="*/ 35 h 46"/>
              <a:gd name="T80" fmla="*/ 53 w 186"/>
              <a:gd name="T81" fmla="*/ 24 h 46"/>
              <a:gd name="T82" fmla="*/ 14 w 186"/>
              <a:gd name="T83" fmla="*/ 20 h 46"/>
              <a:gd name="T84" fmla="*/ 162 w 186"/>
              <a:gd name="T85" fmla="*/ 32 h 46"/>
              <a:gd name="T86" fmla="*/ 78 w 186"/>
              <a:gd name="T87" fmla="*/ 25 h 46"/>
              <a:gd name="T88" fmla="*/ 87 w 186"/>
              <a:gd name="T89" fmla="*/ 27 h 46"/>
              <a:gd name="T90" fmla="*/ 84 w 186"/>
              <a:gd name="T91" fmla="*/ 17 h 46"/>
              <a:gd name="T92" fmla="*/ 103 w 186"/>
              <a:gd name="T93" fmla="*/ 28 h 46"/>
              <a:gd name="T94" fmla="*/ 106 w 186"/>
              <a:gd name="T95" fmla="*/ 27 h 46"/>
              <a:gd name="T96" fmla="*/ 100 w 186"/>
              <a:gd name="T97" fmla="*/ 12 h 46"/>
              <a:gd name="T98" fmla="*/ 123 w 186"/>
              <a:gd name="T99" fmla="*/ 27 h 46"/>
              <a:gd name="T100" fmla="*/ 133 w 186"/>
              <a:gd name="T101" fmla="*/ 31 h 46"/>
              <a:gd name="T102" fmla="*/ 139 w 186"/>
              <a:gd name="T103" fmla="*/ 30 h 46"/>
              <a:gd name="T104" fmla="*/ 148 w 186"/>
              <a:gd name="T105" fmla="*/ 27 h 46"/>
              <a:gd name="T106" fmla="*/ 158 w 186"/>
              <a:gd name="T107" fmla="*/ 30 h 46"/>
              <a:gd name="T108" fmla="*/ 164 w 186"/>
              <a:gd name="T109" fmla="*/ 27 h 46"/>
              <a:gd name="T110" fmla="*/ 171 w 186"/>
              <a:gd name="T111" fmla="*/ 25 h 46"/>
              <a:gd name="T112" fmla="*/ 179 w 186"/>
              <a:gd name="T113" fmla="*/ 27 h 46"/>
              <a:gd name="T114" fmla="*/ 183 w 186"/>
              <a:gd name="T115" fmla="*/ 24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6" h="46">
                <a:moveTo>
                  <a:pt x="54" y="13"/>
                </a:moveTo>
                <a:cubicBezTo>
                  <a:pt x="51" y="14"/>
                  <a:pt x="49" y="16"/>
                  <a:pt x="46" y="17"/>
                </a:cubicBezTo>
                <a:cubicBezTo>
                  <a:pt x="37" y="12"/>
                  <a:pt x="28" y="8"/>
                  <a:pt x="18" y="12"/>
                </a:cubicBezTo>
                <a:cubicBezTo>
                  <a:pt x="9" y="16"/>
                  <a:pt x="10" y="27"/>
                  <a:pt x="4" y="32"/>
                </a:cubicBezTo>
                <a:cubicBezTo>
                  <a:pt x="3" y="32"/>
                  <a:pt x="3" y="32"/>
                  <a:pt x="3" y="32"/>
                </a:cubicBezTo>
                <a:cubicBezTo>
                  <a:pt x="3" y="32"/>
                  <a:pt x="2" y="33"/>
                  <a:pt x="2" y="33"/>
                </a:cubicBezTo>
                <a:cubicBezTo>
                  <a:pt x="2" y="33"/>
                  <a:pt x="2" y="33"/>
                  <a:pt x="1" y="33"/>
                </a:cubicBezTo>
                <a:cubicBezTo>
                  <a:pt x="1" y="33"/>
                  <a:pt x="1" y="34"/>
                  <a:pt x="1" y="34"/>
                </a:cubicBezTo>
                <a:cubicBezTo>
                  <a:pt x="0" y="34"/>
                  <a:pt x="0" y="35"/>
                  <a:pt x="0" y="35"/>
                </a:cubicBezTo>
                <a:cubicBezTo>
                  <a:pt x="1" y="36"/>
                  <a:pt x="1" y="36"/>
                  <a:pt x="2" y="36"/>
                </a:cubicBezTo>
                <a:cubicBezTo>
                  <a:pt x="13" y="37"/>
                  <a:pt x="22" y="46"/>
                  <a:pt x="34" y="43"/>
                </a:cubicBezTo>
                <a:cubicBezTo>
                  <a:pt x="41" y="42"/>
                  <a:pt x="50" y="34"/>
                  <a:pt x="50" y="26"/>
                </a:cubicBezTo>
                <a:cubicBezTo>
                  <a:pt x="50" y="26"/>
                  <a:pt x="50" y="26"/>
                  <a:pt x="50" y="26"/>
                </a:cubicBezTo>
                <a:cubicBezTo>
                  <a:pt x="81" y="29"/>
                  <a:pt x="111" y="34"/>
                  <a:pt x="142" y="35"/>
                </a:cubicBezTo>
                <a:cubicBezTo>
                  <a:pt x="151" y="35"/>
                  <a:pt x="160" y="36"/>
                  <a:pt x="170" y="35"/>
                </a:cubicBezTo>
                <a:cubicBezTo>
                  <a:pt x="175" y="34"/>
                  <a:pt x="185" y="32"/>
                  <a:pt x="186" y="24"/>
                </a:cubicBezTo>
                <a:cubicBezTo>
                  <a:pt x="186" y="16"/>
                  <a:pt x="177" y="12"/>
                  <a:pt x="171" y="9"/>
                </a:cubicBezTo>
                <a:cubicBezTo>
                  <a:pt x="158" y="3"/>
                  <a:pt x="143" y="2"/>
                  <a:pt x="129" y="2"/>
                </a:cubicBezTo>
                <a:cubicBezTo>
                  <a:pt x="104" y="0"/>
                  <a:pt x="78" y="3"/>
                  <a:pt x="54" y="13"/>
                </a:cubicBezTo>
                <a:close/>
                <a:moveTo>
                  <a:pt x="116" y="4"/>
                </a:moveTo>
                <a:cubicBezTo>
                  <a:pt x="128" y="4"/>
                  <a:pt x="140" y="5"/>
                  <a:pt x="152" y="7"/>
                </a:cubicBezTo>
                <a:cubicBezTo>
                  <a:pt x="155" y="13"/>
                  <a:pt x="159" y="18"/>
                  <a:pt x="162" y="24"/>
                </a:cubicBezTo>
                <a:cubicBezTo>
                  <a:pt x="163" y="26"/>
                  <a:pt x="159" y="22"/>
                  <a:pt x="159" y="23"/>
                </a:cubicBezTo>
                <a:cubicBezTo>
                  <a:pt x="158" y="21"/>
                  <a:pt x="157" y="19"/>
                  <a:pt x="155" y="18"/>
                </a:cubicBezTo>
                <a:cubicBezTo>
                  <a:pt x="154" y="15"/>
                  <a:pt x="152" y="12"/>
                  <a:pt x="150" y="10"/>
                </a:cubicBezTo>
                <a:cubicBezTo>
                  <a:pt x="150" y="10"/>
                  <a:pt x="149" y="10"/>
                  <a:pt x="149" y="10"/>
                </a:cubicBezTo>
                <a:cubicBezTo>
                  <a:pt x="151" y="13"/>
                  <a:pt x="154" y="16"/>
                  <a:pt x="156" y="20"/>
                </a:cubicBezTo>
                <a:cubicBezTo>
                  <a:pt x="157" y="21"/>
                  <a:pt x="158" y="23"/>
                  <a:pt x="159" y="25"/>
                </a:cubicBezTo>
                <a:cubicBezTo>
                  <a:pt x="160" y="26"/>
                  <a:pt x="163" y="31"/>
                  <a:pt x="160" y="28"/>
                </a:cubicBezTo>
                <a:cubicBezTo>
                  <a:pt x="159" y="27"/>
                  <a:pt x="158" y="26"/>
                  <a:pt x="157" y="25"/>
                </a:cubicBezTo>
                <a:cubicBezTo>
                  <a:pt x="154" y="19"/>
                  <a:pt x="150" y="14"/>
                  <a:pt x="146" y="11"/>
                </a:cubicBezTo>
                <a:cubicBezTo>
                  <a:pt x="145" y="10"/>
                  <a:pt x="145" y="11"/>
                  <a:pt x="145" y="11"/>
                </a:cubicBezTo>
                <a:cubicBezTo>
                  <a:pt x="148" y="16"/>
                  <a:pt x="152" y="21"/>
                  <a:pt x="156" y="25"/>
                </a:cubicBezTo>
                <a:cubicBezTo>
                  <a:pt x="156" y="25"/>
                  <a:pt x="156" y="26"/>
                  <a:pt x="156" y="26"/>
                </a:cubicBezTo>
                <a:cubicBezTo>
                  <a:pt x="157" y="28"/>
                  <a:pt x="159" y="30"/>
                  <a:pt x="156" y="27"/>
                </a:cubicBezTo>
                <a:cubicBezTo>
                  <a:pt x="153" y="25"/>
                  <a:pt x="150" y="22"/>
                  <a:pt x="148" y="19"/>
                </a:cubicBezTo>
                <a:cubicBezTo>
                  <a:pt x="147" y="18"/>
                  <a:pt x="146" y="17"/>
                  <a:pt x="145" y="16"/>
                </a:cubicBezTo>
                <a:cubicBezTo>
                  <a:pt x="144" y="13"/>
                  <a:pt x="142" y="11"/>
                  <a:pt x="140" y="9"/>
                </a:cubicBezTo>
                <a:cubicBezTo>
                  <a:pt x="140" y="9"/>
                  <a:pt x="139" y="9"/>
                  <a:pt x="139" y="10"/>
                </a:cubicBezTo>
                <a:cubicBezTo>
                  <a:pt x="140" y="10"/>
                  <a:pt x="140" y="11"/>
                  <a:pt x="141" y="11"/>
                </a:cubicBezTo>
                <a:cubicBezTo>
                  <a:pt x="141" y="11"/>
                  <a:pt x="141" y="11"/>
                  <a:pt x="141" y="11"/>
                </a:cubicBezTo>
                <a:cubicBezTo>
                  <a:pt x="144" y="16"/>
                  <a:pt x="148" y="20"/>
                  <a:pt x="151" y="25"/>
                </a:cubicBezTo>
                <a:cubicBezTo>
                  <a:pt x="152" y="28"/>
                  <a:pt x="147" y="24"/>
                  <a:pt x="147" y="24"/>
                </a:cubicBezTo>
                <a:cubicBezTo>
                  <a:pt x="147" y="23"/>
                  <a:pt x="146" y="23"/>
                  <a:pt x="146" y="23"/>
                </a:cubicBezTo>
                <a:cubicBezTo>
                  <a:pt x="143" y="17"/>
                  <a:pt x="138" y="13"/>
                  <a:pt x="135" y="8"/>
                </a:cubicBezTo>
                <a:cubicBezTo>
                  <a:pt x="134" y="8"/>
                  <a:pt x="134" y="8"/>
                  <a:pt x="134" y="9"/>
                </a:cubicBezTo>
                <a:cubicBezTo>
                  <a:pt x="138" y="13"/>
                  <a:pt x="141" y="19"/>
                  <a:pt x="145" y="23"/>
                </a:cubicBezTo>
                <a:cubicBezTo>
                  <a:pt x="146" y="24"/>
                  <a:pt x="146" y="25"/>
                  <a:pt x="147" y="26"/>
                </a:cubicBezTo>
                <a:cubicBezTo>
                  <a:pt x="147" y="27"/>
                  <a:pt x="144" y="24"/>
                  <a:pt x="143" y="24"/>
                </a:cubicBezTo>
                <a:cubicBezTo>
                  <a:pt x="142" y="22"/>
                  <a:pt x="140" y="21"/>
                  <a:pt x="139" y="19"/>
                </a:cubicBezTo>
                <a:cubicBezTo>
                  <a:pt x="139" y="19"/>
                  <a:pt x="139" y="19"/>
                  <a:pt x="139" y="19"/>
                </a:cubicBezTo>
                <a:cubicBezTo>
                  <a:pt x="137" y="17"/>
                  <a:pt x="136" y="15"/>
                  <a:pt x="134" y="14"/>
                </a:cubicBezTo>
                <a:cubicBezTo>
                  <a:pt x="133" y="13"/>
                  <a:pt x="132" y="11"/>
                  <a:pt x="131" y="1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13"/>
                  <a:pt x="135" y="16"/>
                  <a:pt x="138" y="19"/>
                </a:cubicBezTo>
                <a:cubicBezTo>
                  <a:pt x="139" y="21"/>
                  <a:pt x="140" y="23"/>
                  <a:pt x="142" y="25"/>
                </a:cubicBezTo>
                <a:cubicBezTo>
                  <a:pt x="143" y="27"/>
                  <a:pt x="144" y="30"/>
                  <a:pt x="140" y="26"/>
                </a:cubicBezTo>
                <a:cubicBezTo>
                  <a:pt x="138" y="25"/>
                  <a:pt x="137" y="23"/>
                  <a:pt x="135" y="21"/>
                </a:cubicBezTo>
                <a:cubicBezTo>
                  <a:pt x="133" y="18"/>
                  <a:pt x="130" y="15"/>
                  <a:pt x="127" y="12"/>
                </a:cubicBezTo>
                <a:cubicBezTo>
                  <a:pt x="127" y="11"/>
                  <a:pt x="126" y="11"/>
                  <a:pt x="126" y="11"/>
                </a:cubicBezTo>
                <a:cubicBezTo>
                  <a:pt x="126" y="10"/>
                  <a:pt x="125" y="10"/>
                  <a:pt x="125" y="9"/>
                </a:cubicBezTo>
                <a:cubicBezTo>
                  <a:pt x="125" y="9"/>
                  <a:pt x="124" y="9"/>
                  <a:pt x="124" y="10"/>
                </a:cubicBezTo>
                <a:cubicBezTo>
                  <a:pt x="127" y="13"/>
                  <a:pt x="130" y="17"/>
                  <a:pt x="134" y="21"/>
                </a:cubicBezTo>
                <a:cubicBezTo>
                  <a:pt x="134" y="22"/>
                  <a:pt x="135" y="22"/>
                  <a:pt x="135" y="23"/>
                </a:cubicBezTo>
                <a:cubicBezTo>
                  <a:pt x="137" y="25"/>
                  <a:pt x="138" y="27"/>
                  <a:pt x="138" y="29"/>
                </a:cubicBezTo>
                <a:cubicBezTo>
                  <a:pt x="138" y="28"/>
                  <a:pt x="135" y="26"/>
                  <a:pt x="135" y="25"/>
                </a:cubicBezTo>
                <a:cubicBezTo>
                  <a:pt x="128" y="19"/>
                  <a:pt x="123" y="12"/>
                  <a:pt x="116" y="7"/>
                </a:cubicBezTo>
                <a:cubicBezTo>
                  <a:pt x="116" y="7"/>
                  <a:pt x="115" y="7"/>
                  <a:pt x="115" y="7"/>
                </a:cubicBezTo>
                <a:cubicBezTo>
                  <a:pt x="121" y="15"/>
                  <a:pt x="128" y="21"/>
                  <a:pt x="132" y="29"/>
                </a:cubicBezTo>
                <a:cubicBezTo>
                  <a:pt x="131" y="27"/>
                  <a:pt x="129" y="26"/>
                  <a:pt x="127" y="24"/>
                </a:cubicBezTo>
                <a:cubicBezTo>
                  <a:pt x="126" y="22"/>
                  <a:pt x="124" y="20"/>
                  <a:pt x="123" y="18"/>
                </a:cubicBezTo>
                <a:cubicBezTo>
                  <a:pt x="120" y="15"/>
                  <a:pt x="117" y="12"/>
                  <a:pt x="113" y="9"/>
                </a:cubicBezTo>
                <a:cubicBezTo>
                  <a:pt x="113" y="9"/>
                  <a:pt x="113" y="9"/>
                  <a:pt x="113" y="10"/>
                </a:cubicBezTo>
                <a:cubicBezTo>
                  <a:pt x="118" y="15"/>
                  <a:pt x="124" y="21"/>
                  <a:pt x="128" y="27"/>
                </a:cubicBezTo>
                <a:cubicBezTo>
                  <a:pt x="130" y="31"/>
                  <a:pt x="126" y="27"/>
                  <a:pt x="126" y="27"/>
                </a:cubicBezTo>
                <a:cubicBezTo>
                  <a:pt x="124" y="26"/>
                  <a:pt x="123" y="24"/>
                  <a:pt x="122" y="23"/>
                </a:cubicBezTo>
                <a:cubicBezTo>
                  <a:pt x="119" y="20"/>
                  <a:pt x="116" y="17"/>
                  <a:pt x="114" y="14"/>
                </a:cubicBezTo>
                <a:cubicBezTo>
                  <a:pt x="112" y="13"/>
                  <a:pt x="110" y="11"/>
                  <a:pt x="109" y="10"/>
                </a:cubicBezTo>
                <a:cubicBezTo>
                  <a:pt x="108" y="9"/>
                  <a:pt x="108" y="10"/>
                  <a:pt x="108" y="10"/>
                </a:cubicBezTo>
                <a:cubicBezTo>
                  <a:pt x="110" y="12"/>
                  <a:pt x="111" y="13"/>
                  <a:pt x="113" y="15"/>
                </a:cubicBezTo>
                <a:cubicBezTo>
                  <a:pt x="113" y="15"/>
                  <a:pt x="114" y="15"/>
                  <a:pt x="114" y="16"/>
                </a:cubicBezTo>
                <a:cubicBezTo>
                  <a:pt x="116" y="18"/>
                  <a:pt x="117" y="20"/>
                  <a:pt x="119" y="22"/>
                </a:cubicBezTo>
                <a:cubicBezTo>
                  <a:pt x="120" y="23"/>
                  <a:pt x="121" y="26"/>
                  <a:pt x="121" y="27"/>
                </a:cubicBezTo>
                <a:cubicBezTo>
                  <a:pt x="114" y="22"/>
                  <a:pt x="109" y="14"/>
                  <a:pt x="104" y="8"/>
                </a:cubicBezTo>
                <a:cubicBezTo>
                  <a:pt x="103" y="8"/>
                  <a:pt x="103" y="8"/>
                  <a:pt x="103" y="9"/>
                </a:cubicBezTo>
                <a:cubicBezTo>
                  <a:pt x="105" y="12"/>
                  <a:pt x="107" y="14"/>
                  <a:pt x="110" y="17"/>
                </a:cubicBezTo>
                <a:cubicBezTo>
                  <a:pt x="112" y="19"/>
                  <a:pt x="113" y="21"/>
                  <a:pt x="115" y="23"/>
                </a:cubicBezTo>
                <a:cubicBezTo>
                  <a:pt x="116" y="25"/>
                  <a:pt x="117" y="27"/>
                  <a:pt x="114" y="25"/>
                </a:cubicBezTo>
                <a:cubicBezTo>
                  <a:pt x="108" y="21"/>
                  <a:pt x="104" y="14"/>
                  <a:pt x="98" y="9"/>
                </a:cubicBezTo>
                <a:cubicBezTo>
                  <a:pt x="98" y="9"/>
                  <a:pt x="97" y="9"/>
                  <a:pt x="98" y="10"/>
                </a:cubicBezTo>
                <a:cubicBezTo>
                  <a:pt x="100" y="13"/>
                  <a:pt x="102" y="15"/>
                  <a:pt x="104" y="18"/>
                </a:cubicBezTo>
                <a:cubicBezTo>
                  <a:pt x="105" y="20"/>
                  <a:pt x="107" y="21"/>
                  <a:pt x="108" y="22"/>
                </a:cubicBezTo>
                <a:cubicBezTo>
                  <a:pt x="109" y="24"/>
                  <a:pt x="110" y="25"/>
                  <a:pt x="108" y="23"/>
                </a:cubicBezTo>
                <a:cubicBezTo>
                  <a:pt x="102" y="20"/>
                  <a:pt x="98" y="14"/>
                  <a:pt x="94" y="9"/>
                </a:cubicBezTo>
                <a:cubicBezTo>
                  <a:pt x="93" y="9"/>
                  <a:pt x="93" y="9"/>
                  <a:pt x="93" y="9"/>
                </a:cubicBezTo>
                <a:cubicBezTo>
                  <a:pt x="97" y="15"/>
                  <a:pt x="102" y="20"/>
                  <a:pt x="105" y="26"/>
                </a:cubicBezTo>
                <a:cubicBezTo>
                  <a:pt x="105" y="25"/>
                  <a:pt x="102" y="24"/>
                  <a:pt x="101" y="23"/>
                </a:cubicBezTo>
                <a:cubicBezTo>
                  <a:pt x="100" y="21"/>
                  <a:pt x="98" y="20"/>
                  <a:pt x="97" y="18"/>
                </a:cubicBezTo>
                <a:cubicBezTo>
                  <a:pt x="95" y="16"/>
                  <a:pt x="93" y="13"/>
                  <a:pt x="90" y="11"/>
                </a:cubicBezTo>
                <a:cubicBezTo>
                  <a:pt x="90" y="11"/>
                  <a:pt x="89" y="12"/>
                  <a:pt x="89" y="12"/>
                </a:cubicBezTo>
                <a:cubicBezTo>
                  <a:pt x="92" y="17"/>
                  <a:pt x="98" y="21"/>
                  <a:pt x="101" y="26"/>
                </a:cubicBezTo>
                <a:cubicBezTo>
                  <a:pt x="103" y="28"/>
                  <a:pt x="101" y="27"/>
                  <a:pt x="100" y="26"/>
                </a:cubicBezTo>
                <a:cubicBezTo>
                  <a:pt x="98" y="24"/>
                  <a:pt x="96" y="22"/>
                  <a:pt x="95" y="21"/>
                </a:cubicBezTo>
                <a:cubicBezTo>
                  <a:pt x="92" y="18"/>
                  <a:pt x="89" y="14"/>
                  <a:pt x="86" y="12"/>
                </a:cubicBezTo>
                <a:cubicBezTo>
                  <a:pt x="86" y="11"/>
                  <a:pt x="85" y="12"/>
                  <a:pt x="85" y="12"/>
                </a:cubicBezTo>
                <a:cubicBezTo>
                  <a:pt x="86" y="14"/>
                  <a:pt x="88" y="16"/>
                  <a:pt x="89" y="18"/>
                </a:cubicBezTo>
                <a:cubicBezTo>
                  <a:pt x="90" y="20"/>
                  <a:pt x="93" y="24"/>
                  <a:pt x="95" y="25"/>
                </a:cubicBezTo>
                <a:cubicBezTo>
                  <a:pt x="89" y="22"/>
                  <a:pt x="84" y="16"/>
                  <a:pt x="79" y="12"/>
                </a:cubicBezTo>
                <a:cubicBezTo>
                  <a:pt x="79" y="12"/>
                  <a:pt x="79" y="12"/>
                  <a:pt x="79" y="12"/>
                </a:cubicBezTo>
                <a:cubicBezTo>
                  <a:pt x="81" y="14"/>
                  <a:pt x="82" y="16"/>
                  <a:pt x="84" y="18"/>
                </a:cubicBezTo>
                <a:cubicBezTo>
                  <a:pt x="85" y="20"/>
                  <a:pt x="87" y="22"/>
                  <a:pt x="88" y="23"/>
                </a:cubicBezTo>
                <a:cubicBezTo>
                  <a:pt x="83" y="20"/>
                  <a:pt x="79" y="15"/>
                  <a:pt x="75" y="11"/>
                </a:cubicBezTo>
                <a:cubicBezTo>
                  <a:pt x="74" y="11"/>
                  <a:pt x="74" y="11"/>
                  <a:pt x="74" y="12"/>
                </a:cubicBezTo>
                <a:cubicBezTo>
                  <a:pt x="78" y="16"/>
                  <a:pt x="82" y="20"/>
                  <a:pt x="86" y="25"/>
                </a:cubicBezTo>
                <a:cubicBezTo>
                  <a:pt x="84" y="23"/>
                  <a:pt x="81" y="22"/>
                  <a:pt x="79" y="20"/>
                </a:cubicBezTo>
                <a:cubicBezTo>
                  <a:pt x="77" y="18"/>
                  <a:pt x="74" y="15"/>
                  <a:pt x="72" y="13"/>
                </a:cubicBezTo>
                <a:cubicBezTo>
                  <a:pt x="72" y="13"/>
                  <a:pt x="71" y="13"/>
                  <a:pt x="71" y="13"/>
                </a:cubicBezTo>
                <a:cubicBezTo>
                  <a:pt x="75" y="17"/>
                  <a:pt x="78" y="20"/>
                  <a:pt x="81" y="24"/>
                </a:cubicBezTo>
                <a:cubicBezTo>
                  <a:pt x="79" y="21"/>
                  <a:pt x="74" y="17"/>
                  <a:pt x="70" y="15"/>
                </a:cubicBezTo>
                <a:cubicBezTo>
                  <a:pt x="70" y="15"/>
                  <a:pt x="70" y="15"/>
                  <a:pt x="70" y="15"/>
                </a:cubicBezTo>
                <a:cubicBezTo>
                  <a:pt x="72" y="18"/>
                  <a:pt x="74" y="23"/>
                  <a:pt x="77" y="25"/>
                </a:cubicBezTo>
                <a:cubicBezTo>
                  <a:pt x="73" y="23"/>
                  <a:pt x="70" y="18"/>
                  <a:pt x="66" y="16"/>
                </a:cubicBezTo>
                <a:cubicBezTo>
                  <a:pt x="66" y="15"/>
                  <a:pt x="65" y="16"/>
                  <a:pt x="66" y="16"/>
                </a:cubicBezTo>
                <a:cubicBezTo>
                  <a:pt x="67" y="18"/>
                  <a:pt x="68" y="19"/>
                  <a:pt x="70" y="21"/>
                </a:cubicBezTo>
                <a:cubicBezTo>
                  <a:pt x="70" y="22"/>
                  <a:pt x="75" y="26"/>
                  <a:pt x="72" y="24"/>
                </a:cubicBezTo>
                <a:cubicBezTo>
                  <a:pt x="69" y="21"/>
                  <a:pt x="66" y="17"/>
                  <a:pt x="63" y="15"/>
                </a:cubicBezTo>
                <a:cubicBezTo>
                  <a:pt x="62" y="15"/>
                  <a:pt x="62" y="15"/>
                  <a:pt x="62" y="16"/>
                </a:cubicBezTo>
                <a:cubicBezTo>
                  <a:pt x="64" y="18"/>
                  <a:pt x="65" y="20"/>
                  <a:pt x="67" y="22"/>
                </a:cubicBezTo>
                <a:cubicBezTo>
                  <a:pt x="65" y="20"/>
                  <a:pt x="63" y="18"/>
                  <a:pt x="61" y="16"/>
                </a:cubicBezTo>
                <a:cubicBezTo>
                  <a:pt x="61" y="16"/>
                  <a:pt x="60" y="16"/>
                  <a:pt x="60" y="17"/>
                </a:cubicBezTo>
                <a:cubicBezTo>
                  <a:pt x="61" y="19"/>
                  <a:pt x="63" y="20"/>
                  <a:pt x="64" y="22"/>
                </a:cubicBezTo>
                <a:cubicBezTo>
                  <a:pt x="63" y="21"/>
                  <a:pt x="60" y="19"/>
                  <a:pt x="59" y="17"/>
                </a:cubicBezTo>
                <a:cubicBezTo>
                  <a:pt x="58" y="17"/>
                  <a:pt x="58" y="17"/>
                  <a:pt x="58" y="17"/>
                </a:cubicBezTo>
                <a:cubicBezTo>
                  <a:pt x="58" y="18"/>
                  <a:pt x="58" y="18"/>
                  <a:pt x="59" y="19"/>
                </a:cubicBezTo>
                <a:cubicBezTo>
                  <a:pt x="58" y="18"/>
                  <a:pt x="58" y="18"/>
                  <a:pt x="58" y="18"/>
                </a:cubicBezTo>
                <a:cubicBezTo>
                  <a:pt x="58" y="18"/>
                  <a:pt x="57" y="18"/>
                  <a:pt x="57" y="18"/>
                </a:cubicBezTo>
                <a:cubicBezTo>
                  <a:pt x="57" y="19"/>
                  <a:pt x="57" y="19"/>
                  <a:pt x="57" y="20"/>
                </a:cubicBezTo>
                <a:cubicBezTo>
                  <a:pt x="57" y="20"/>
                  <a:pt x="57" y="20"/>
                  <a:pt x="57" y="20"/>
                </a:cubicBezTo>
                <a:cubicBezTo>
                  <a:pt x="57" y="22"/>
                  <a:pt x="56" y="22"/>
                  <a:pt x="55" y="20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19"/>
                  <a:pt x="54" y="18"/>
                  <a:pt x="54" y="17"/>
                </a:cubicBezTo>
                <a:cubicBezTo>
                  <a:pt x="73" y="7"/>
                  <a:pt x="94" y="4"/>
                  <a:pt x="116" y="4"/>
                </a:cubicBezTo>
                <a:close/>
                <a:moveTo>
                  <a:pt x="182" y="20"/>
                </a:moveTo>
                <a:cubicBezTo>
                  <a:pt x="182" y="21"/>
                  <a:pt x="183" y="22"/>
                  <a:pt x="183" y="23"/>
                </a:cubicBezTo>
                <a:cubicBezTo>
                  <a:pt x="182" y="21"/>
                  <a:pt x="180" y="19"/>
                  <a:pt x="178" y="17"/>
                </a:cubicBezTo>
                <a:cubicBezTo>
                  <a:pt x="179" y="17"/>
                  <a:pt x="179" y="18"/>
                  <a:pt x="180" y="18"/>
                </a:cubicBezTo>
                <a:cubicBezTo>
                  <a:pt x="181" y="19"/>
                  <a:pt x="181" y="20"/>
                  <a:pt x="182" y="20"/>
                </a:cubicBezTo>
                <a:close/>
                <a:moveTo>
                  <a:pt x="177" y="16"/>
                </a:moveTo>
                <a:cubicBezTo>
                  <a:pt x="177" y="16"/>
                  <a:pt x="177" y="16"/>
                  <a:pt x="177" y="16"/>
                </a:cubicBezTo>
                <a:cubicBezTo>
                  <a:pt x="177" y="16"/>
                  <a:pt x="177" y="16"/>
                  <a:pt x="177" y="16"/>
                </a:cubicBezTo>
                <a:cubicBezTo>
                  <a:pt x="177" y="16"/>
                  <a:pt x="177" y="16"/>
                  <a:pt x="177" y="16"/>
                </a:cubicBezTo>
                <a:close/>
                <a:moveTo>
                  <a:pt x="156" y="8"/>
                </a:moveTo>
                <a:cubicBezTo>
                  <a:pt x="161" y="9"/>
                  <a:pt x="167" y="11"/>
                  <a:pt x="172" y="13"/>
                </a:cubicBezTo>
                <a:cubicBezTo>
                  <a:pt x="173" y="14"/>
                  <a:pt x="174" y="14"/>
                  <a:pt x="174" y="14"/>
                </a:cubicBezTo>
                <a:cubicBezTo>
                  <a:pt x="176" y="16"/>
                  <a:pt x="177" y="17"/>
                  <a:pt x="178" y="19"/>
                </a:cubicBezTo>
                <a:cubicBezTo>
                  <a:pt x="178" y="20"/>
                  <a:pt x="179" y="24"/>
                  <a:pt x="180" y="24"/>
                </a:cubicBezTo>
                <a:cubicBezTo>
                  <a:pt x="177" y="21"/>
                  <a:pt x="174" y="17"/>
                  <a:pt x="172" y="13"/>
                </a:cubicBezTo>
                <a:cubicBezTo>
                  <a:pt x="172" y="13"/>
                  <a:pt x="171" y="13"/>
                  <a:pt x="172" y="14"/>
                </a:cubicBezTo>
                <a:cubicBezTo>
                  <a:pt x="172" y="14"/>
                  <a:pt x="172" y="15"/>
                  <a:pt x="172" y="15"/>
                </a:cubicBezTo>
                <a:cubicBezTo>
                  <a:pt x="172" y="15"/>
                  <a:pt x="172" y="15"/>
                  <a:pt x="172" y="16"/>
                </a:cubicBezTo>
                <a:cubicBezTo>
                  <a:pt x="173" y="17"/>
                  <a:pt x="174" y="18"/>
                  <a:pt x="175" y="20"/>
                </a:cubicBezTo>
                <a:cubicBezTo>
                  <a:pt x="176" y="21"/>
                  <a:pt x="181" y="29"/>
                  <a:pt x="176" y="25"/>
                </a:cubicBezTo>
                <a:cubicBezTo>
                  <a:pt x="176" y="24"/>
                  <a:pt x="175" y="24"/>
                  <a:pt x="175" y="24"/>
                </a:cubicBezTo>
                <a:cubicBezTo>
                  <a:pt x="173" y="19"/>
                  <a:pt x="171" y="15"/>
                  <a:pt x="167" y="12"/>
                </a:cubicBezTo>
                <a:cubicBezTo>
                  <a:pt x="167" y="11"/>
                  <a:pt x="166" y="12"/>
                  <a:pt x="166" y="12"/>
                </a:cubicBezTo>
                <a:cubicBezTo>
                  <a:pt x="169" y="16"/>
                  <a:pt x="171" y="20"/>
                  <a:pt x="174" y="24"/>
                </a:cubicBezTo>
                <a:cubicBezTo>
                  <a:pt x="175" y="25"/>
                  <a:pt x="175" y="25"/>
                  <a:pt x="175" y="26"/>
                </a:cubicBezTo>
                <a:cubicBezTo>
                  <a:pt x="175" y="27"/>
                  <a:pt x="173" y="24"/>
                  <a:pt x="172" y="24"/>
                </a:cubicBezTo>
                <a:cubicBezTo>
                  <a:pt x="170" y="22"/>
                  <a:pt x="169" y="19"/>
                  <a:pt x="167" y="17"/>
                </a:cubicBezTo>
                <a:cubicBezTo>
                  <a:pt x="166" y="15"/>
                  <a:pt x="165" y="13"/>
                  <a:pt x="163" y="11"/>
                </a:cubicBezTo>
                <a:cubicBezTo>
                  <a:pt x="163" y="11"/>
                  <a:pt x="162" y="11"/>
                  <a:pt x="163" y="12"/>
                </a:cubicBezTo>
                <a:cubicBezTo>
                  <a:pt x="164" y="14"/>
                  <a:pt x="166" y="16"/>
                  <a:pt x="167" y="18"/>
                </a:cubicBezTo>
                <a:cubicBezTo>
                  <a:pt x="168" y="19"/>
                  <a:pt x="168" y="21"/>
                  <a:pt x="169" y="22"/>
                </a:cubicBezTo>
                <a:cubicBezTo>
                  <a:pt x="171" y="26"/>
                  <a:pt x="166" y="20"/>
                  <a:pt x="165" y="19"/>
                </a:cubicBezTo>
                <a:cubicBezTo>
                  <a:pt x="165" y="18"/>
                  <a:pt x="164" y="18"/>
                  <a:pt x="164" y="17"/>
                </a:cubicBezTo>
                <a:cubicBezTo>
                  <a:pt x="162" y="14"/>
                  <a:pt x="160" y="11"/>
                  <a:pt x="158" y="9"/>
                </a:cubicBezTo>
                <a:cubicBezTo>
                  <a:pt x="158" y="8"/>
                  <a:pt x="157" y="9"/>
                  <a:pt x="157" y="9"/>
                </a:cubicBezTo>
                <a:cubicBezTo>
                  <a:pt x="159" y="12"/>
                  <a:pt x="161" y="15"/>
                  <a:pt x="163" y="18"/>
                </a:cubicBezTo>
                <a:cubicBezTo>
                  <a:pt x="163" y="18"/>
                  <a:pt x="163" y="18"/>
                  <a:pt x="164" y="18"/>
                </a:cubicBezTo>
                <a:cubicBezTo>
                  <a:pt x="164" y="19"/>
                  <a:pt x="166" y="24"/>
                  <a:pt x="166" y="24"/>
                </a:cubicBezTo>
                <a:cubicBezTo>
                  <a:pt x="164" y="23"/>
                  <a:pt x="162" y="20"/>
                  <a:pt x="160" y="18"/>
                </a:cubicBezTo>
                <a:cubicBezTo>
                  <a:pt x="158" y="15"/>
                  <a:pt x="156" y="11"/>
                  <a:pt x="153" y="7"/>
                </a:cubicBezTo>
                <a:cubicBezTo>
                  <a:pt x="154" y="7"/>
                  <a:pt x="155" y="8"/>
                  <a:pt x="156" y="8"/>
                </a:cubicBezTo>
                <a:close/>
                <a:moveTo>
                  <a:pt x="173" y="21"/>
                </a:moveTo>
                <a:cubicBezTo>
                  <a:pt x="172" y="20"/>
                  <a:pt x="171" y="18"/>
                  <a:pt x="170" y="16"/>
                </a:cubicBezTo>
                <a:cubicBezTo>
                  <a:pt x="170" y="16"/>
                  <a:pt x="169" y="15"/>
                  <a:pt x="169" y="15"/>
                </a:cubicBezTo>
                <a:cubicBezTo>
                  <a:pt x="171" y="17"/>
                  <a:pt x="172" y="19"/>
                  <a:pt x="173" y="21"/>
                </a:cubicBezTo>
                <a:cubicBezTo>
                  <a:pt x="173" y="21"/>
                  <a:pt x="173" y="21"/>
                  <a:pt x="173" y="21"/>
                </a:cubicBezTo>
                <a:close/>
                <a:moveTo>
                  <a:pt x="154" y="22"/>
                </a:moveTo>
                <a:cubicBezTo>
                  <a:pt x="153" y="21"/>
                  <a:pt x="153" y="21"/>
                  <a:pt x="152" y="20"/>
                </a:cubicBezTo>
                <a:cubicBezTo>
                  <a:pt x="150" y="18"/>
                  <a:pt x="149" y="16"/>
                  <a:pt x="147" y="13"/>
                </a:cubicBezTo>
                <a:cubicBezTo>
                  <a:pt x="145" y="11"/>
                  <a:pt x="147" y="13"/>
                  <a:pt x="148" y="14"/>
                </a:cubicBezTo>
                <a:cubicBezTo>
                  <a:pt x="150" y="16"/>
                  <a:pt x="152" y="19"/>
                  <a:pt x="154" y="22"/>
                </a:cubicBezTo>
                <a:cubicBezTo>
                  <a:pt x="154" y="22"/>
                  <a:pt x="154" y="22"/>
                  <a:pt x="154" y="22"/>
                </a:cubicBezTo>
                <a:close/>
                <a:moveTo>
                  <a:pt x="122" y="18"/>
                </a:moveTo>
                <a:cubicBezTo>
                  <a:pt x="119" y="15"/>
                  <a:pt x="116" y="12"/>
                  <a:pt x="114" y="10"/>
                </a:cubicBezTo>
                <a:cubicBezTo>
                  <a:pt x="117" y="12"/>
                  <a:pt x="119" y="15"/>
                  <a:pt x="122" y="18"/>
                </a:cubicBezTo>
                <a:close/>
                <a:moveTo>
                  <a:pt x="70" y="25"/>
                </a:moveTo>
                <a:cubicBezTo>
                  <a:pt x="69" y="22"/>
                  <a:pt x="66" y="20"/>
                  <a:pt x="64" y="17"/>
                </a:cubicBezTo>
                <a:cubicBezTo>
                  <a:pt x="62" y="15"/>
                  <a:pt x="68" y="20"/>
                  <a:pt x="68" y="21"/>
                </a:cubicBezTo>
                <a:cubicBezTo>
                  <a:pt x="70" y="22"/>
                  <a:pt x="72" y="24"/>
                  <a:pt x="73" y="26"/>
                </a:cubicBezTo>
                <a:cubicBezTo>
                  <a:pt x="72" y="26"/>
                  <a:pt x="71" y="26"/>
                  <a:pt x="70" y="25"/>
                </a:cubicBezTo>
                <a:close/>
                <a:moveTo>
                  <a:pt x="55" y="24"/>
                </a:moveTo>
                <a:cubicBezTo>
                  <a:pt x="55" y="23"/>
                  <a:pt x="55" y="22"/>
                  <a:pt x="55" y="22"/>
                </a:cubicBezTo>
                <a:cubicBezTo>
                  <a:pt x="56" y="22"/>
                  <a:pt x="56" y="22"/>
                  <a:pt x="57" y="23"/>
                </a:cubicBezTo>
                <a:cubicBezTo>
                  <a:pt x="57" y="23"/>
                  <a:pt x="57" y="23"/>
                  <a:pt x="57" y="22"/>
                </a:cubicBezTo>
                <a:cubicBezTo>
                  <a:pt x="57" y="20"/>
                  <a:pt x="58" y="23"/>
                  <a:pt x="59" y="24"/>
                </a:cubicBezTo>
                <a:cubicBezTo>
                  <a:pt x="59" y="24"/>
                  <a:pt x="60" y="24"/>
                  <a:pt x="59" y="23"/>
                </a:cubicBezTo>
                <a:cubicBezTo>
                  <a:pt x="59" y="22"/>
                  <a:pt x="59" y="20"/>
                  <a:pt x="58" y="19"/>
                </a:cubicBezTo>
                <a:cubicBezTo>
                  <a:pt x="59" y="20"/>
                  <a:pt x="60" y="21"/>
                  <a:pt x="60" y="22"/>
                </a:cubicBezTo>
                <a:cubicBezTo>
                  <a:pt x="61" y="22"/>
                  <a:pt x="61" y="22"/>
                  <a:pt x="61" y="23"/>
                </a:cubicBezTo>
                <a:cubicBezTo>
                  <a:pt x="61" y="23"/>
                  <a:pt x="62" y="23"/>
                  <a:pt x="62" y="24"/>
                </a:cubicBezTo>
                <a:cubicBezTo>
                  <a:pt x="62" y="24"/>
                  <a:pt x="63" y="24"/>
                  <a:pt x="62" y="23"/>
                </a:cubicBezTo>
                <a:cubicBezTo>
                  <a:pt x="62" y="22"/>
                  <a:pt x="58" y="17"/>
                  <a:pt x="60" y="20"/>
                </a:cubicBezTo>
                <a:cubicBezTo>
                  <a:pt x="62" y="21"/>
                  <a:pt x="63" y="22"/>
                  <a:pt x="65" y="23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2"/>
                  <a:pt x="64" y="21"/>
                  <a:pt x="63" y="20"/>
                </a:cubicBezTo>
                <a:cubicBezTo>
                  <a:pt x="62" y="19"/>
                  <a:pt x="60" y="16"/>
                  <a:pt x="63" y="19"/>
                </a:cubicBezTo>
                <a:cubicBezTo>
                  <a:pt x="65" y="21"/>
                  <a:pt x="67" y="23"/>
                  <a:pt x="69" y="25"/>
                </a:cubicBezTo>
                <a:cubicBezTo>
                  <a:pt x="65" y="25"/>
                  <a:pt x="60" y="24"/>
                  <a:pt x="55" y="24"/>
                </a:cubicBezTo>
                <a:close/>
                <a:moveTo>
                  <a:pt x="10" y="32"/>
                </a:moveTo>
                <a:cubicBezTo>
                  <a:pt x="15" y="29"/>
                  <a:pt x="19" y="26"/>
                  <a:pt x="24" y="23"/>
                </a:cubicBezTo>
                <a:cubicBezTo>
                  <a:pt x="28" y="22"/>
                  <a:pt x="32" y="21"/>
                  <a:pt x="36" y="21"/>
                </a:cubicBezTo>
                <a:cubicBezTo>
                  <a:pt x="40" y="22"/>
                  <a:pt x="43" y="24"/>
                  <a:pt x="46" y="23"/>
                </a:cubicBezTo>
                <a:cubicBezTo>
                  <a:pt x="46" y="23"/>
                  <a:pt x="47" y="23"/>
                  <a:pt x="47" y="23"/>
                </a:cubicBezTo>
                <a:cubicBezTo>
                  <a:pt x="46" y="23"/>
                  <a:pt x="46" y="24"/>
                  <a:pt x="46" y="24"/>
                </a:cubicBezTo>
                <a:cubicBezTo>
                  <a:pt x="44" y="31"/>
                  <a:pt x="34" y="28"/>
                  <a:pt x="29" y="29"/>
                </a:cubicBezTo>
                <a:cubicBezTo>
                  <a:pt x="22" y="29"/>
                  <a:pt x="16" y="32"/>
                  <a:pt x="9" y="33"/>
                </a:cubicBezTo>
                <a:cubicBezTo>
                  <a:pt x="10" y="32"/>
                  <a:pt x="10" y="32"/>
                  <a:pt x="10" y="32"/>
                </a:cubicBezTo>
                <a:close/>
                <a:moveTo>
                  <a:pt x="34" y="18"/>
                </a:moveTo>
                <a:cubicBezTo>
                  <a:pt x="30" y="18"/>
                  <a:pt x="27" y="19"/>
                  <a:pt x="23" y="21"/>
                </a:cubicBezTo>
                <a:cubicBezTo>
                  <a:pt x="20" y="22"/>
                  <a:pt x="18" y="24"/>
                  <a:pt x="15" y="25"/>
                </a:cubicBezTo>
                <a:cubicBezTo>
                  <a:pt x="16" y="24"/>
                  <a:pt x="17" y="23"/>
                  <a:pt x="18" y="22"/>
                </a:cubicBezTo>
                <a:cubicBezTo>
                  <a:pt x="23" y="17"/>
                  <a:pt x="29" y="17"/>
                  <a:pt x="35" y="18"/>
                </a:cubicBezTo>
                <a:cubicBezTo>
                  <a:pt x="35" y="18"/>
                  <a:pt x="34" y="18"/>
                  <a:pt x="34" y="18"/>
                </a:cubicBezTo>
                <a:close/>
                <a:moveTo>
                  <a:pt x="14" y="35"/>
                </a:moveTo>
                <a:cubicBezTo>
                  <a:pt x="20" y="34"/>
                  <a:pt x="27" y="32"/>
                  <a:pt x="33" y="32"/>
                </a:cubicBezTo>
                <a:cubicBezTo>
                  <a:pt x="37" y="32"/>
                  <a:pt x="40" y="32"/>
                  <a:pt x="43" y="31"/>
                </a:cubicBezTo>
                <a:cubicBezTo>
                  <a:pt x="40" y="35"/>
                  <a:pt x="35" y="37"/>
                  <a:pt x="29" y="38"/>
                </a:cubicBezTo>
                <a:cubicBezTo>
                  <a:pt x="24" y="38"/>
                  <a:pt x="19" y="36"/>
                  <a:pt x="14" y="35"/>
                </a:cubicBezTo>
                <a:close/>
                <a:moveTo>
                  <a:pt x="50" y="23"/>
                </a:moveTo>
                <a:cubicBezTo>
                  <a:pt x="50" y="23"/>
                  <a:pt x="50" y="23"/>
                  <a:pt x="50" y="23"/>
                </a:cubicBezTo>
                <a:cubicBezTo>
                  <a:pt x="49" y="22"/>
                  <a:pt x="49" y="21"/>
                  <a:pt x="48" y="19"/>
                </a:cubicBezTo>
                <a:cubicBezTo>
                  <a:pt x="49" y="19"/>
                  <a:pt x="50" y="18"/>
                  <a:pt x="51" y="18"/>
                </a:cubicBezTo>
                <a:cubicBezTo>
                  <a:pt x="51" y="18"/>
                  <a:pt x="51" y="18"/>
                  <a:pt x="51" y="18"/>
                </a:cubicBezTo>
                <a:cubicBezTo>
                  <a:pt x="53" y="20"/>
                  <a:pt x="53" y="22"/>
                  <a:pt x="53" y="24"/>
                </a:cubicBezTo>
                <a:cubicBezTo>
                  <a:pt x="52" y="24"/>
                  <a:pt x="51" y="23"/>
                  <a:pt x="50" y="23"/>
                </a:cubicBezTo>
                <a:close/>
                <a:moveTo>
                  <a:pt x="37" y="16"/>
                </a:moveTo>
                <a:cubicBezTo>
                  <a:pt x="32" y="15"/>
                  <a:pt x="27" y="15"/>
                  <a:pt x="22" y="16"/>
                </a:cubicBezTo>
                <a:cubicBezTo>
                  <a:pt x="19" y="17"/>
                  <a:pt x="16" y="19"/>
                  <a:pt x="14" y="21"/>
                </a:cubicBezTo>
                <a:cubicBezTo>
                  <a:pt x="13" y="23"/>
                  <a:pt x="12" y="25"/>
                  <a:pt x="10" y="27"/>
                </a:cubicBezTo>
                <a:cubicBezTo>
                  <a:pt x="12" y="25"/>
                  <a:pt x="13" y="22"/>
                  <a:pt x="14" y="20"/>
                </a:cubicBezTo>
                <a:cubicBezTo>
                  <a:pt x="19" y="11"/>
                  <a:pt x="29" y="12"/>
                  <a:pt x="37" y="16"/>
                </a:cubicBezTo>
                <a:close/>
                <a:moveTo>
                  <a:pt x="20" y="39"/>
                </a:moveTo>
                <a:cubicBezTo>
                  <a:pt x="24" y="40"/>
                  <a:pt x="28" y="41"/>
                  <a:pt x="32" y="40"/>
                </a:cubicBezTo>
                <a:cubicBezTo>
                  <a:pt x="30" y="41"/>
                  <a:pt x="29" y="41"/>
                  <a:pt x="28" y="41"/>
                </a:cubicBezTo>
                <a:cubicBezTo>
                  <a:pt x="25" y="41"/>
                  <a:pt x="23" y="40"/>
                  <a:pt x="20" y="39"/>
                </a:cubicBezTo>
                <a:close/>
                <a:moveTo>
                  <a:pt x="162" y="32"/>
                </a:moveTo>
                <a:cubicBezTo>
                  <a:pt x="152" y="33"/>
                  <a:pt x="142" y="32"/>
                  <a:pt x="133" y="31"/>
                </a:cubicBezTo>
                <a:cubicBezTo>
                  <a:pt x="113" y="31"/>
                  <a:pt x="94" y="28"/>
                  <a:pt x="74" y="26"/>
                </a:cubicBezTo>
                <a:cubicBezTo>
                  <a:pt x="74" y="26"/>
                  <a:pt x="74" y="26"/>
                  <a:pt x="74" y="26"/>
                </a:cubicBezTo>
                <a:cubicBezTo>
                  <a:pt x="72" y="23"/>
                  <a:pt x="70" y="19"/>
                  <a:pt x="67" y="17"/>
                </a:cubicBezTo>
                <a:cubicBezTo>
                  <a:pt x="71" y="19"/>
                  <a:pt x="74" y="24"/>
                  <a:pt x="78" y="26"/>
                </a:cubicBezTo>
                <a:cubicBezTo>
                  <a:pt x="78" y="26"/>
                  <a:pt x="79" y="26"/>
                  <a:pt x="78" y="25"/>
                </a:cubicBezTo>
                <a:cubicBezTo>
                  <a:pt x="77" y="24"/>
                  <a:pt x="76" y="22"/>
                  <a:pt x="74" y="20"/>
                </a:cubicBezTo>
                <a:cubicBezTo>
                  <a:pt x="73" y="19"/>
                  <a:pt x="68" y="14"/>
                  <a:pt x="74" y="18"/>
                </a:cubicBezTo>
                <a:cubicBezTo>
                  <a:pt x="77" y="21"/>
                  <a:pt x="79" y="23"/>
                  <a:pt x="82" y="25"/>
                </a:cubicBezTo>
                <a:cubicBezTo>
                  <a:pt x="83" y="26"/>
                  <a:pt x="83" y="25"/>
                  <a:pt x="83" y="25"/>
                </a:cubicBezTo>
                <a:cubicBezTo>
                  <a:pt x="81" y="23"/>
                  <a:pt x="80" y="22"/>
                  <a:pt x="79" y="20"/>
                </a:cubicBezTo>
                <a:cubicBezTo>
                  <a:pt x="81" y="23"/>
                  <a:pt x="84" y="25"/>
                  <a:pt x="87" y="27"/>
                </a:cubicBezTo>
                <a:cubicBezTo>
                  <a:pt x="87" y="27"/>
                  <a:pt x="88" y="27"/>
                  <a:pt x="87" y="26"/>
                </a:cubicBezTo>
                <a:cubicBezTo>
                  <a:pt x="84" y="21"/>
                  <a:pt x="80" y="17"/>
                  <a:pt x="76" y="12"/>
                </a:cubicBezTo>
                <a:cubicBezTo>
                  <a:pt x="79" y="17"/>
                  <a:pt x="84" y="21"/>
                  <a:pt x="89" y="25"/>
                </a:cubicBezTo>
                <a:cubicBezTo>
                  <a:pt x="90" y="25"/>
                  <a:pt x="90" y="24"/>
                  <a:pt x="90" y="24"/>
                </a:cubicBezTo>
                <a:cubicBezTo>
                  <a:pt x="88" y="22"/>
                  <a:pt x="87" y="20"/>
                  <a:pt x="85" y="18"/>
                </a:cubicBezTo>
                <a:cubicBezTo>
                  <a:pt x="84" y="17"/>
                  <a:pt x="84" y="17"/>
                  <a:pt x="84" y="17"/>
                </a:cubicBezTo>
                <a:cubicBezTo>
                  <a:pt x="87" y="20"/>
                  <a:pt x="91" y="24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5" y="24"/>
                  <a:pt x="93" y="22"/>
                  <a:pt x="92" y="20"/>
                </a:cubicBezTo>
                <a:cubicBezTo>
                  <a:pt x="91" y="19"/>
                  <a:pt x="90" y="18"/>
                  <a:pt x="89" y="17"/>
                </a:cubicBezTo>
                <a:cubicBezTo>
                  <a:pt x="89" y="17"/>
                  <a:pt x="84" y="11"/>
                  <a:pt x="88" y="14"/>
                </a:cubicBezTo>
                <a:cubicBezTo>
                  <a:pt x="93" y="19"/>
                  <a:pt x="97" y="25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0" y="23"/>
                  <a:pt x="96" y="19"/>
                  <a:pt x="92" y="15"/>
                </a:cubicBezTo>
                <a:cubicBezTo>
                  <a:pt x="88" y="10"/>
                  <a:pt x="92" y="14"/>
                  <a:pt x="93" y="15"/>
                </a:cubicBezTo>
                <a:cubicBezTo>
                  <a:pt x="95" y="16"/>
                  <a:pt x="96" y="18"/>
                  <a:pt x="98" y="20"/>
                </a:cubicBezTo>
                <a:cubicBezTo>
                  <a:pt x="100" y="23"/>
                  <a:pt x="103" y="25"/>
                  <a:pt x="106" y="27"/>
                </a:cubicBezTo>
                <a:cubicBezTo>
                  <a:pt x="106" y="27"/>
                  <a:pt x="106" y="27"/>
                  <a:pt x="106" y="27"/>
                </a:cubicBezTo>
                <a:cubicBezTo>
                  <a:pt x="105" y="23"/>
                  <a:pt x="103" y="20"/>
                  <a:pt x="101" y="18"/>
                </a:cubicBezTo>
                <a:cubicBezTo>
                  <a:pt x="103" y="21"/>
                  <a:pt x="106" y="23"/>
                  <a:pt x="110" y="25"/>
                </a:cubicBezTo>
                <a:cubicBezTo>
                  <a:pt x="110" y="26"/>
                  <a:pt x="111" y="25"/>
                  <a:pt x="110" y="25"/>
                </a:cubicBezTo>
                <a:cubicBezTo>
                  <a:pt x="108" y="22"/>
                  <a:pt x="105" y="18"/>
                  <a:pt x="103" y="15"/>
                </a:cubicBezTo>
                <a:cubicBezTo>
                  <a:pt x="102" y="14"/>
                  <a:pt x="101" y="13"/>
                  <a:pt x="100" y="12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101" y="13"/>
                  <a:pt x="102" y="14"/>
                  <a:pt x="103" y="15"/>
                </a:cubicBezTo>
                <a:cubicBezTo>
                  <a:pt x="108" y="20"/>
                  <a:pt x="111" y="25"/>
                  <a:pt x="117" y="28"/>
                </a:cubicBezTo>
                <a:cubicBezTo>
                  <a:pt x="118" y="28"/>
                  <a:pt x="118" y="27"/>
                  <a:pt x="118" y="27"/>
                </a:cubicBezTo>
                <a:cubicBezTo>
                  <a:pt x="116" y="24"/>
                  <a:pt x="115" y="22"/>
                  <a:pt x="113" y="20"/>
                </a:cubicBezTo>
                <a:cubicBezTo>
                  <a:pt x="116" y="23"/>
                  <a:pt x="119" y="26"/>
                  <a:pt x="122" y="28"/>
                </a:cubicBezTo>
                <a:cubicBezTo>
                  <a:pt x="123" y="28"/>
                  <a:pt x="123" y="28"/>
                  <a:pt x="123" y="27"/>
                </a:cubicBezTo>
                <a:cubicBezTo>
                  <a:pt x="121" y="25"/>
                  <a:pt x="120" y="22"/>
                  <a:pt x="118" y="19"/>
                </a:cubicBezTo>
                <a:cubicBezTo>
                  <a:pt x="119" y="20"/>
                  <a:pt x="120" y="21"/>
                  <a:pt x="121" y="22"/>
                </a:cubicBezTo>
                <a:cubicBezTo>
                  <a:pt x="123" y="25"/>
                  <a:pt x="126" y="29"/>
                  <a:pt x="130" y="30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29" y="28"/>
                  <a:pt x="128" y="26"/>
                  <a:pt x="127" y="25"/>
                </a:cubicBezTo>
                <a:cubicBezTo>
                  <a:pt x="129" y="27"/>
                  <a:pt x="131" y="29"/>
                  <a:pt x="133" y="31"/>
                </a:cubicBezTo>
                <a:cubicBezTo>
                  <a:pt x="133" y="31"/>
                  <a:pt x="134" y="30"/>
                  <a:pt x="134" y="30"/>
                </a:cubicBezTo>
                <a:cubicBezTo>
                  <a:pt x="130" y="21"/>
                  <a:pt x="122" y="16"/>
                  <a:pt x="117" y="8"/>
                </a:cubicBezTo>
                <a:cubicBezTo>
                  <a:pt x="118" y="9"/>
                  <a:pt x="120" y="11"/>
                  <a:pt x="122" y="12"/>
                </a:cubicBezTo>
                <a:cubicBezTo>
                  <a:pt x="124" y="14"/>
                  <a:pt x="126" y="16"/>
                  <a:pt x="127" y="18"/>
                </a:cubicBezTo>
                <a:cubicBezTo>
                  <a:pt x="131" y="22"/>
                  <a:pt x="135" y="26"/>
                  <a:pt x="139" y="30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9" y="28"/>
                  <a:pt x="138" y="26"/>
                  <a:pt x="137" y="24"/>
                </a:cubicBezTo>
                <a:cubicBezTo>
                  <a:pt x="139" y="26"/>
                  <a:pt x="141" y="28"/>
                  <a:pt x="143" y="29"/>
                </a:cubicBezTo>
                <a:cubicBezTo>
                  <a:pt x="144" y="30"/>
                  <a:pt x="144" y="29"/>
                  <a:pt x="144" y="29"/>
                </a:cubicBezTo>
                <a:cubicBezTo>
                  <a:pt x="144" y="27"/>
                  <a:pt x="143" y="25"/>
                  <a:pt x="141" y="23"/>
                </a:cubicBezTo>
                <a:cubicBezTo>
                  <a:pt x="143" y="25"/>
                  <a:pt x="145" y="26"/>
                  <a:pt x="148" y="28"/>
                </a:cubicBezTo>
                <a:cubicBezTo>
                  <a:pt x="148" y="28"/>
                  <a:pt x="148" y="27"/>
                  <a:pt x="148" y="27"/>
                </a:cubicBezTo>
                <a:cubicBezTo>
                  <a:pt x="148" y="26"/>
                  <a:pt x="147" y="26"/>
                  <a:pt x="147" y="25"/>
                </a:cubicBezTo>
                <a:cubicBezTo>
                  <a:pt x="148" y="26"/>
                  <a:pt x="150" y="27"/>
                  <a:pt x="152" y="28"/>
                </a:cubicBezTo>
                <a:cubicBezTo>
                  <a:pt x="152" y="28"/>
                  <a:pt x="153" y="28"/>
                  <a:pt x="153" y="27"/>
                </a:cubicBezTo>
                <a:cubicBezTo>
                  <a:pt x="152" y="26"/>
                  <a:pt x="151" y="24"/>
                  <a:pt x="151" y="23"/>
                </a:cubicBezTo>
                <a:cubicBezTo>
                  <a:pt x="153" y="26"/>
                  <a:pt x="155" y="28"/>
                  <a:pt x="158" y="30"/>
                </a:cubicBezTo>
                <a:cubicBezTo>
                  <a:pt x="158" y="30"/>
                  <a:pt x="159" y="30"/>
                  <a:pt x="158" y="30"/>
                </a:cubicBezTo>
                <a:cubicBezTo>
                  <a:pt x="158" y="29"/>
                  <a:pt x="158" y="28"/>
                  <a:pt x="157" y="27"/>
                </a:cubicBezTo>
                <a:cubicBezTo>
                  <a:pt x="159" y="28"/>
                  <a:pt x="160" y="29"/>
                  <a:pt x="162" y="31"/>
                </a:cubicBezTo>
                <a:cubicBezTo>
                  <a:pt x="162" y="31"/>
                  <a:pt x="162" y="30"/>
                  <a:pt x="162" y="30"/>
                </a:cubicBezTo>
                <a:cubicBezTo>
                  <a:pt x="161" y="28"/>
                  <a:pt x="160" y="25"/>
                  <a:pt x="158" y="23"/>
                </a:cubicBezTo>
                <a:cubicBezTo>
                  <a:pt x="160" y="24"/>
                  <a:pt x="161" y="26"/>
                  <a:pt x="163" y="27"/>
                </a:cubicBezTo>
                <a:cubicBezTo>
                  <a:pt x="164" y="27"/>
                  <a:pt x="164" y="27"/>
                  <a:pt x="164" y="27"/>
                </a:cubicBezTo>
                <a:cubicBezTo>
                  <a:pt x="163" y="25"/>
                  <a:pt x="162" y="23"/>
                  <a:pt x="161" y="21"/>
                </a:cubicBezTo>
                <a:cubicBezTo>
                  <a:pt x="163" y="23"/>
                  <a:pt x="165" y="24"/>
                  <a:pt x="167" y="25"/>
                </a:cubicBezTo>
                <a:cubicBezTo>
                  <a:pt x="167" y="25"/>
                  <a:pt x="168" y="25"/>
                  <a:pt x="167" y="25"/>
                </a:cubicBezTo>
                <a:cubicBezTo>
                  <a:pt x="167" y="23"/>
                  <a:pt x="166" y="22"/>
                  <a:pt x="165" y="20"/>
                </a:cubicBezTo>
                <a:cubicBezTo>
                  <a:pt x="167" y="22"/>
                  <a:pt x="169" y="24"/>
                  <a:pt x="170" y="25"/>
                </a:cubicBezTo>
                <a:cubicBezTo>
                  <a:pt x="171" y="25"/>
                  <a:pt x="171" y="25"/>
                  <a:pt x="171" y="25"/>
                </a:cubicBezTo>
                <a:cubicBezTo>
                  <a:pt x="171" y="24"/>
                  <a:pt x="170" y="23"/>
                  <a:pt x="170" y="22"/>
                </a:cubicBezTo>
                <a:cubicBezTo>
                  <a:pt x="171" y="24"/>
                  <a:pt x="173" y="26"/>
                  <a:pt x="176" y="28"/>
                </a:cubicBezTo>
                <a:cubicBezTo>
                  <a:pt x="176" y="28"/>
                  <a:pt x="176" y="28"/>
                  <a:pt x="176" y="27"/>
                </a:cubicBezTo>
                <a:cubicBezTo>
                  <a:pt x="176" y="27"/>
                  <a:pt x="176" y="26"/>
                  <a:pt x="176" y="25"/>
                </a:cubicBezTo>
                <a:cubicBezTo>
                  <a:pt x="177" y="26"/>
                  <a:pt x="178" y="27"/>
                  <a:pt x="179" y="27"/>
                </a:cubicBezTo>
                <a:cubicBezTo>
                  <a:pt x="179" y="28"/>
                  <a:pt x="179" y="27"/>
                  <a:pt x="179" y="27"/>
                </a:cubicBezTo>
                <a:cubicBezTo>
                  <a:pt x="179" y="25"/>
                  <a:pt x="178" y="24"/>
                  <a:pt x="177" y="22"/>
                </a:cubicBezTo>
                <a:cubicBezTo>
                  <a:pt x="178" y="23"/>
                  <a:pt x="179" y="24"/>
                  <a:pt x="180" y="25"/>
                </a:cubicBezTo>
                <a:cubicBezTo>
                  <a:pt x="181" y="26"/>
                  <a:pt x="181" y="25"/>
                  <a:pt x="181" y="25"/>
                </a:cubicBezTo>
                <a:cubicBezTo>
                  <a:pt x="180" y="23"/>
                  <a:pt x="179" y="20"/>
                  <a:pt x="178" y="18"/>
                </a:cubicBezTo>
                <a:cubicBezTo>
                  <a:pt x="180" y="20"/>
                  <a:pt x="181" y="22"/>
                  <a:pt x="182" y="24"/>
                </a:cubicBezTo>
                <a:cubicBezTo>
                  <a:pt x="182" y="24"/>
                  <a:pt x="183" y="24"/>
                  <a:pt x="183" y="24"/>
                </a:cubicBezTo>
                <a:cubicBezTo>
                  <a:pt x="182" y="32"/>
                  <a:pt x="167" y="32"/>
                  <a:pt x="162" y="3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124"/>
          <p:cNvSpPr>
            <a:spLocks noEditPoints="1"/>
          </p:cNvSpPr>
          <p:nvPr/>
        </p:nvSpPr>
        <p:spPr bwMode="auto">
          <a:xfrm>
            <a:off x="6791325" y="3344863"/>
            <a:ext cx="652462" cy="315913"/>
          </a:xfrm>
          <a:custGeom>
            <a:avLst/>
            <a:gdLst>
              <a:gd name="T0" fmla="*/ 172 w 174"/>
              <a:gd name="T1" fmla="*/ 5 h 84"/>
              <a:gd name="T2" fmla="*/ 130 w 174"/>
              <a:gd name="T3" fmla="*/ 27 h 84"/>
              <a:gd name="T4" fmla="*/ 63 w 174"/>
              <a:gd name="T5" fmla="*/ 77 h 84"/>
              <a:gd name="T6" fmla="*/ 33 w 174"/>
              <a:gd name="T7" fmla="*/ 70 h 84"/>
              <a:gd name="T8" fmla="*/ 29 w 174"/>
              <a:gd name="T9" fmla="*/ 64 h 84"/>
              <a:gd name="T10" fmla="*/ 40 w 174"/>
              <a:gd name="T11" fmla="*/ 67 h 84"/>
              <a:gd name="T12" fmla="*/ 34 w 174"/>
              <a:gd name="T13" fmla="*/ 61 h 84"/>
              <a:gd name="T14" fmla="*/ 38 w 174"/>
              <a:gd name="T15" fmla="*/ 59 h 84"/>
              <a:gd name="T16" fmla="*/ 59 w 174"/>
              <a:gd name="T17" fmla="*/ 69 h 84"/>
              <a:gd name="T18" fmla="*/ 63 w 174"/>
              <a:gd name="T19" fmla="*/ 67 h 84"/>
              <a:gd name="T20" fmla="*/ 50 w 174"/>
              <a:gd name="T21" fmla="*/ 56 h 84"/>
              <a:gd name="T22" fmla="*/ 75 w 174"/>
              <a:gd name="T23" fmla="*/ 64 h 84"/>
              <a:gd name="T24" fmla="*/ 80 w 174"/>
              <a:gd name="T25" fmla="*/ 62 h 84"/>
              <a:gd name="T26" fmla="*/ 85 w 174"/>
              <a:gd name="T27" fmla="*/ 62 h 84"/>
              <a:gd name="T28" fmla="*/ 90 w 174"/>
              <a:gd name="T29" fmla="*/ 59 h 84"/>
              <a:gd name="T30" fmla="*/ 78 w 174"/>
              <a:gd name="T31" fmla="*/ 46 h 84"/>
              <a:gd name="T32" fmla="*/ 82 w 174"/>
              <a:gd name="T33" fmla="*/ 44 h 84"/>
              <a:gd name="T34" fmla="*/ 107 w 174"/>
              <a:gd name="T35" fmla="*/ 51 h 84"/>
              <a:gd name="T36" fmla="*/ 96 w 174"/>
              <a:gd name="T37" fmla="*/ 40 h 84"/>
              <a:gd name="T38" fmla="*/ 114 w 174"/>
              <a:gd name="T39" fmla="*/ 44 h 84"/>
              <a:gd name="T40" fmla="*/ 121 w 174"/>
              <a:gd name="T41" fmla="*/ 42 h 84"/>
              <a:gd name="T42" fmla="*/ 124 w 174"/>
              <a:gd name="T43" fmla="*/ 39 h 84"/>
              <a:gd name="T44" fmla="*/ 125 w 174"/>
              <a:gd name="T45" fmla="*/ 36 h 84"/>
              <a:gd name="T46" fmla="*/ 5 w 174"/>
              <a:gd name="T47" fmla="*/ 74 h 84"/>
              <a:gd name="T48" fmla="*/ 13 w 174"/>
              <a:gd name="T49" fmla="*/ 79 h 84"/>
              <a:gd name="T50" fmla="*/ 8 w 174"/>
              <a:gd name="T51" fmla="*/ 72 h 84"/>
              <a:gd name="T52" fmla="*/ 11 w 174"/>
              <a:gd name="T53" fmla="*/ 70 h 84"/>
              <a:gd name="T54" fmla="*/ 15 w 174"/>
              <a:gd name="T55" fmla="*/ 70 h 84"/>
              <a:gd name="T56" fmla="*/ 23 w 174"/>
              <a:gd name="T57" fmla="*/ 72 h 84"/>
              <a:gd name="T58" fmla="*/ 21 w 174"/>
              <a:gd name="T59" fmla="*/ 68 h 84"/>
              <a:gd name="T60" fmla="*/ 21 w 174"/>
              <a:gd name="T61" fmla="*/ 77 h 84"/>
              <a:gd name="T62" fmla="*/ 41 w 174"/>
              <a:gd name="T63" fmla="*/ 71 h 84"/>
              <a:gd name="T64" fmla="*/ 111 w 174"/>
              <a:gd name="T65" fmla="*/ 35 h 84"/>
              <a:gd name="T66" fmla="*/ 126 w 174"/>
              <a:gd name="T67" fmla="*/ 33 h 84"/>
              <a:gd name="T68" fmla="*/ 121 w 174"/>
              <a:gd name="T69" fmla="*/ 35 h 84"/>
              <a:gd name="T70" fmla="*/ 116 w 174"/>
              <a:gd name="T71" fmla="*/ 35 h 84"/>
              <a:gd name="T72" fmla="*/ 155 w 174"/>
              <a:gd name="T73" fmla="*/ 21 h 84"/>
              <a:gd name="T74" fmla="*/ 166 w 174"/>
              <a:gd name="T75" fmla="*/ 8 h 84"/>
              <a:gd name="T76" fmla="*/ 146 w 174"/>
              <a:gd name="T77" fmla="*/ 30 h 84"/>
              <a:gd name="T78" fmla="*/ 161 w 174"/>
              <a:gd name="T79" fmla="*/ 7 h 84"/>
              <a:gd name="T80" fmla="*/ 128 w 174"/>
              <a:gd name="T81" fmla="*/ 31 h 84"/>
              <a:gd name="T82" fmla="*/ 166 w 174"/>
              <a:gd name="T83" fmla="*/ 22 h 84"/>
              <a:gd name="T84" fmla="*/ 22 w 174"/>
              <a:gd name="T85" fmla="*/ 58 h 84"/>
              <a:gd name="T86" fmla="*/ 103 w 174"/>
              <a:gd name="T87" fmla="*/ 38 h 84"/>
              <a:gd name="T88" fmla="*/ 95 w 174"/>
              <a:gd name="T89" fmla="*/ 39 h 84"/>
              <a:gd name="T90" fmla="*/ 101 w 174"/>
              <a:gd name="T91" fmla="*/ 47 h 84"/>
              <a:gd name="T92" fmla="*/ 79 w 174"/>
              <a:gd name="T93" fmla="*/ 43 h 84"/>
              <a:gd name="T94" fmla="*/ 76 w 174"/>
              <a:gd name="T95" fmla="*/ 45 h 84"/>
              <a:gd name="T96" fmla="*/ 87 w 174"/>
              <a:gd name="T97" fmla="*/ 58 h 84"/>
              <a:gd name="T98" fmla="*/ 60 w 174"/>
              <a:gd name="T99" fmla="*/ 50 h 84"/>
              <a:gd name="T100" fmla="*/ 50 w 174"/>
              <a:gd name="T101" fmla="*/ 51 h 84"/>
              <a:gd name="T102" fmla="*/ 44 w 174"/>
              <a:gd name="T103" fmla="*/ 53 h 84"/>
              <a:gd name="T104" fmla="*/ 37 w 174"/>
              <a:gd name="T105" fmla="*/ 59 h 84"/>
              <a:gd name="T106" fmla="*/ 26 w 174"/>
              <a:gd name="T107" fmla="*/ 60 h 84"/>
              <a:gd name="T108" fmla="*/ 22 w 174"/>
              <a:gd name="T109" fmla="*/ 64 h 84"/>
              <a:gd name="T110" fmla="*/ 16 w 174"/>
              <a:gd name="T111" fmla="*/ 69 h 84"/>
              <a:gd name="T112" fmla="*/ 7 w 174"/>
              <a:gd name="T113" fmla="*/ 69 h 84"/>
              <a:gd name="T114" fmla="*/ 5 w 174"/>
              <a:gd name="T115" fmla="*/ 73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4" h="84">
                <a:moveTo>
                  <a:pt x="130" y="41"/>
                </a:moveTo>
                <a:cubicBezTo>
                  <a:pt x="132" y="39"/>
                  <a:pt x="134" y="37"/>
                  <a:pt x="136" y="35"/>
                </a:cubicBezTo>
                <a:cubicBezTo>
                  <a:pt x="147" y="37"/>
                  <a:pt x="156" y="37"/>
                  <a:pt x="165" y="30"/>
                </a:cubicBezTo>
                <a:cubicBezTo>
                  <a:pt x="171" y="24"/>
                  <a:pt x="167" y="14"/>
                  <a:pt x="172" y="7"/>
                </a:cubicBezTo>
                <a:cubicBezTo>
                  <a:pt x="172" y="7"/>
                  <a:pt x="172" y="7"/>
                  <a:pt x="172" y="7"/>
                </a:cubicBezTo>
                <a:cubicBezTo>
                  <a:pt x="172" y="6"/>
                  <a:pt x="172" y="6"/>
                  <a:pt x="172" y="5"/>
                </a:cubicBezTo>
                <a:cubicBezTo>
                  <a:pt x="173" y="5"/>
                  <a:pt x="173" y="5"/>
                  <a:pt x="173" y="5"/>
                </a:cubicBezTo>
                <a:cubicBezTo>
                  <a:pt x="173" y="4"/>
                  <a:pt x="173" y="4"/>
                  <a:pt x="174" y="4"/>
                </a:cubicBezTo>
                <a:cubicBezTo>
                  <a:pt x="174" y="4"/>
                  <a:pt x="174" y="3"/>
                  <a:pt x="173" y="2"/>
                </a:cubicBezTo>
                <a:cubicBezTo>
                  <a:pt x="173" y="2"/>
                  <a:pt x="172" y="2"/>
                  <a:pt x="172" y="2"/>
                </a:cubicBezTo>
                <a:cubicBezTo>
                  <a:pt x="161" y="5"/>
                  <a:pt x="150" y="0"/>
                  <a:pt x="139" y="6"/>
                </a:cubicBezTo>
                <a:cubicBezTo>
                  <a:pt x="133" y="10"/>
                  <a:pt x="127" y="20"/>
                  <a:pt x="130" y="27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00" y="35"/>
                  <a:pt x="70" y="40"/>
                  <a:pt x="40" y="50"/>
                </a:cubicBezTo>
                <a:cubicBezTo>
                  <a:pt x="31" y="52"/>
                  <a:pt x="22" y="54"/>
                  <a:pt x="14" y="58"/>
                </a:cubicBezTo>
                <a:cubicBezTo>
                  <a:pt x="9" y="61"/>
                  <a:pt x="0" y="66"/>
                  <a:pt x="2" y="74"/>
                </a:cubicBezTo>
                <a:cubicBezTo>
                  <a:pt x="4" y="82"/>
                  <a:pt x="14" y="82"/>
                  <a:pt x="21" y="83"/>
                </a:cubicBezTo>
                <a:cubicBezTo>
                  <a:pt x="35" y="84"/>
                  <a:pt x="50" y="80"/>
                  <a:pt x="63" y="77"/>
                </a:cubicBezTo>
                <a:cubicBezTo>
                  <a:pt x="87" y="70"/>
                  <a:pt x="111" y="59"/>
                  <a:pt x="130" y="41"/>
                </a:cubicBezTo>
                <a:close/>
                <a:moveTo>
                  <a:pt x="75" y="70"/>
                </a:moveTo>
                <a:cubicBezTo>
                  <a:pt x="63" y="74"/>
                  <a:pt x="52" y="77"/>
                  <a:pt x="40" y="79"/>
                </a:cubicBezTo>
                <a:cubicBezTo>
                  <a:pt x="34" y="75"/>
                  <a:pt x="29" y="71"/>
                  <a:pt x="25" y="66"/>
                </a:cubicBezTo>
                <a:cubicBezTo>
                  <a:pt x="23" y="65"/>
                  <a:pt x="28" y="67"/>
                  <a:pt x="27" y="67"/>
                </a:cubicBezTo>
                <a:cubicBezTo>
                  <a:pt x="29" y="68"/>
                  <a:pt x="31" y="69"/>
                  <a:pt x="33" y="70"/>
                </a:cubicBezTo>
                <a:cubicBezTo>
                  <a:pt x="35" y="72"/>
                  <a:pt x="38" y="74"/>
                  <a:pt x="41" y="76"/>
                </a:cubicBezTo>
                <a:cubicBezTo>
                  <a:pt x="41" y="76"/>
                  <a:pt x="41" y="75"/>
                  <a:pt x="41" y="75"/>
                </a:cubicBezTo>
                <a:cubicBezTo>
                  <a:pt x="38" y="73"/>
                  <a:pt x="35" y="71"/>
                  <a:pt x="32" y="68"/>
                </a:cubicBezTo>
                <a:cubicBezTo>
                  <a:pt x="30" y="67"/>
                  <a:pt x="29" y="66"/>
                  <a:pt x="27" y="64"/>
                </a:cubicBezTo>
                <a:cubicBezTo>
                  <a:pt x="26" y="64"/>
                  <a:pt x="22" y="60"/>
                  <a:pt x="25" y="62"/>
                </a:cubicBezTo>
                <a:cubicBezTo>
                  <a:pt x="27" y="62"/>
                  <a:pt x="28" y="63"/>
                  <a:pt x="29" y="64"/>
                </a:cubicBezTo>
                <a:cubicBezTo>
                  <a:pt x="34" y="68"/>
                  <a:pt x="39" y="72"/>
                  <a:pt x="44" y="73"/>
                </a:cubicBezTo>
                <a:cubicBezTo>
                  <a:pt x="45" y="73"/>
                  <a:pt x="45" y="73"/>
                  <a:pt x="45" y="73"/>
                </a:cubicBezTo>
                <a:cubicBezTo>
                  <a:pt x="40" y="69"/>
                  <a:pt x="35" y="66"/>
                  <a:pt x="30" y="63"/>
                </a:cubicBezTo>
                <a:cubicBezTo>
                  <a:pt x="30" y="63"/>
                  <a:pt x="29" y="62"/>
                  <a:pt x="29" y="62"/>
                </a:cubicBezTo>
                <a:cubicBezTo>
                  <a:pt x="27" y="61"/>
                  <a:pt x="26" y="60"/>
                  <a:pt x="29" y="61"/>
                </a:cubicBezTo>
                <a:cubicBezTo>
                  <a:pt x="33" y="62"/>
                  <a:pt x="36" y="64"/>
                  <a:pt x="40" y="67"/>
                </a:cubicBezTo>
                <a:cubicBezTo>
                  <a:pt x="41" y="67"/>
                  <a:pt x="42" y="68"/>
                  <a:pt x="43" y="69"/>
                </a:cubicBezTo>
                <a:cubicBezTo>
                  <a:pt x="45" y="70"/>
                  <a:pt x="48" y="72"/>
                  <a:pt x="50" y="73"/>
                </a:cubicBezTo>
                <a:cubicBezTo>
                  <a:pt x="50" y="73"/>
                  <a:pt x="51" y="73"/>
                  <a:pt x="51" y="72"/>
                </a:cubicBezTo>
                <a:cubicBezTo>
                  <a:pt x="50" y="72"/>
                  <a:pt x="50" y="72"/>
                  <a:pt x="49" y="71"/>
                </a:cubicBezTo>
                <a:cubicBezTo>
                  <a:pt x="49" y="71"/>
                  <a:pt x="49" y="71"/>
                  <a:pt x="49" y="71"/>
                </a:cubicBezTo>
                <a:cubicBezTo>
                  <a:pt x="44" y="68"/>
                  <a:pt x="39" y="66"/>
                  <a:pt x="34" y="61"/>
                </a:cubicBezTo>
                <a:cubicBezTo>
                  <a:pt x="32" y="59"/>
                  <a:pt x="38" y="61"/>
                  <a:pt x="39" y="61"/>
                </a:cubicBezTo>
                <a:cubicBezTo>
                  <a:pt x="39" y="62"/>
                  <a:pt x="40" y="62"/>
                  <a:pt x="40" y="62"/>
                </a:cubicBezTo>
                <a:cubicBezTo>
                  <a:pt x="45" y="66"/>
                  <a:pt x="50" y="69"/>
                  <a:pt x="55" y="72"/>
                </a:cubicBezTo>
                <a:cubicBezTo>
                  <a:pt x="56" y="73"/>
                  <a:pt x="56" y="72"/>
                  <a:pt x="56" y="72"/>
                </a:cubicBezTo>
                <a:cubicBezTo>
                  <a:pt x="51" y="68"/>
                  <a:pt x="46" y="64"/>
                  <a:pt x="40" y="61"/>
                </a:cubicBezTo>
                <a:cubicBezTo>
                  <a:pt x="40" y="61"/>
                  <a:pt x="39" y="60"/>
                  <a:pt x="38" y="59"/>
                </a:cubicBezTo>
                <a:cubicBezTo>
                  <a:pt x="37" y="59"/>
                  <a:pt x="41" y="60"/>
                  <a:pt x="42" y="60"/>
                </a:cubicBezTo>
                <a:cubicBezTo>
                  <a:pt x="44" y="61"/>
                  <a:pt x="46" y="62"/>
                  <a:pt x="48" y="63"/>
                </a:cubicBezTo>
                <a:cubicBezTo>
                  <a:pt x="48" y="63"/>
                  <a:pt x="48" y="63"/>
                  <a:pt x="48" y="64"/>
                </a:cubicBezTo>
                <a:cubicBezTo>
                  <a:pt x="50" y="65"/>
                  <a:pt x="52" y="66"/>
                  <a:pt x="54" y="67"/>
                </a:cubicBezTo>
                <a:cubicBezTo>
                  <a:pt x="55" y="68"/>
                  <a:pt x="57" y="68"/>
                  <a:pt x="59" y="69"/>
                </a:cubicBezTo>
                <a:cubicBezTo>
                  <a:pt x="59" y="69"/>
                  <a:pt x="59" y="69"/>
                  <a:pt x="59" y="69"/>
                </a:cubicBezTo>
                <a:cubicBezTo>
                  <a:pt x="56" y="67"/>
                  <a:pt x="52" y="65"/>
                  <a:pt x="49" y="63"/>
                </a:cubicBezTo>
                <a:cubicBezTo>
                  <a:pt x="47" y="62"/>
                  <a:pt x="45" y="60"/>
                  <a:pt x="44" y="59"/>
                </a:cubicBezTo>
                <a:cubicBezTo>
                  <a:pt x="41" y="57"/>
                  <a:pt x="39" y="55"/>
                  <a:pt x="44" y="57"/>
                </a:cubicBezTo>
                <a:cubicBezTo>
                  <a:pt x="47" y="58"/>
                  <a:pt x="49" y="59"/>
                  <a:pt x="51" y="60"/>
                </a:cubicBezTo>
                <a:cubicBezTo>
                  <a:pt x="54" y="63"/>
                  <a:pt x="58" y="64"/>
                  <a:pt x="62" y="66"/>
                </a:cubicBezTo>
                <a:cubicBezTo>
                  <a:pt x="62" y="67"/>
                  <a:pt x="63" y="67"/>
                  <a:pt x="63" y="67"/>
                </a:cubicBezTo>
                <a:cubicBezTo>
                  <a:pt x="63" y="67"/>
                  <a:pt x="64" y="68"/>
                  <a:pt x="64" y="68"/>
                </a:cubicBezTo>
                <a:cubicBezTo>
                  <a:pt x="65" y="68"/>
                  <a:pt x="65" y="67"/>
                  <a:pt x="65" y="67"/>
                </a:cubicBezTo>
                <a:cubicBezTo>
                  <a:pt x="61" y="65"/>
                  <a:pt x="56" y="62"/>
                  <a:pt x="52" y="60"/>
                </a:cubicBezTo>
                <a:cubicBezTo>
                  <a:pt x="51" y="59"/>
                  <a:pt x="51" y="59"/>
                  <a:pt x="50" y="58"/>
                </a:cubicBezTo>
                <a:cubicBezTo>
                  <a:pt x="48" y="57"/>
                  <a:pt x="47" y="56"/>
                  <a:pt x="45" y="54"/>
                </a:cubicBezTo>
                <a:cubicBezTo>
                  <a:pt x="46" y="55"/>
                  <a:pt x="49" y="56"/>
                  <a:pt x="50" y="56"/>
                </a:cubicBezTo>
                <a:cubicBezTo>
                  <a:pt x="58" y="60"/>
                  <a:pt x="65" y="65"/>
                  <a:pt x="74" y="67"/>
                </a:cubicBezTo>
                <a:cubicBezTo>
                  <a:pt x="74" y="68"/>
                  <a:pt x="74" y="67"/>
                  <a:pt x="74" y="67"/>
                </a:cubicBezTo>
                <a:cubicBezTo>
                  <a:pt x="67" y="61"/>
                  <a:pt x="58" y="58"/>
                  <a:pt x="51" y="52"/>
                </a:cubicBezTo>
                <a:cubicBezTo>
                  <a:pt x="52" y="53"/>
                  <a:pt x="55" y="54"/>
                  <a:pt x="57" y="55"/>
                </a:cubicBezTo>
                <a:cubicBezTo>
                  <a:pt x="59" y="56"/>
                  <a:pt x="61" y="57"/>
                  <a:pt x="63" y="59"/>
                </a:cubicBezTo>
                <a:cubicBezTo>
                  <a:pt x="67" y="61"/>
                  <a:pt x="71" y="63"/>
                  <a:pt x="75" y="64"/>
                </a:cubicBezTo>
                <a:cubicBezTo>
                  <a:pt x="76" y="65"/>
                  <a:pt x="76" y="64"/>
                  <a:pt x="76" y="64"/>
                </a:cubicBezTo>
                <a:cubicBezTo>
                  <a:pt x="69" y="60"/>
                  <a:pt x="61" y="57"/>
                  <a:pt x="55" y="52"/>
                </a:cubicBezTo>
                <a:cubicBezTo>
                  <a:pt x="52" y="50"/>
                  <a:pt x="57" y="52"/>
                  <a:pt x="58" y="52"/>
                </a:cubicBezTo>
                <a:cubicBezTo>
                  <a:pt x="59" y="52"/>
                  <a:pt x="61" y="53"/>
                  <a:pt x="63" y="54"/>
                </a:cubicBezTo>
                <a:cubicBezTo>
                  <a:pt x="66" y="56"/>
                  <a:pt x="70" y="58"/>
                  <a:pt x="73" y="59"/>
                </a:cubicBezTo>
                <a:cubicBezTo>
                  <a:pt x="75" y="61"/>
                  <a:pt x="78" y="61"/>
                  <a:pt x="80" y="62"/>
                </a:cubicBezTo>
                <a:cubicBezTo>
                  <a:pt x="80" y="62"/>
                  <a:pt x="80" y="62"/>
                  <a:pt x="80" y="62"/>
                </a:cubicBezTo>
                <a:cubicBezTo>
                  <a:pt x="78" y="61"/>
                  <a:pt x="76" y="60"/>
                  <a:pt x="74" y="59"/>
                </a:cubicBezTo>
                <a:cubicBezTo>
                  <a:pt x="74" y="59"/>
                  <a:pt x="73" y="59"/>
                  <a:pt x="73" y="58"/>
                </a:cubicBezTo>
                <a:cubicBezTo>
                  <a:pt x="70" y="57"/>
                  <a:pt x="68" y="55"/>
                  <a:pt x="66" y="54"/>
                </a:cubicBezTo>
                <a:cubicBezTo>
                  <a:pt x="65" y="53"/>
                  <a:pt x="63" y="51"/>
                  <a:pt x="62" y="50"/>
                </a:cubicBezTo>
                <a:cubicBezTo>
                  <a:pt x="70" y="52"/>
                  <a:pt x="77" y="58"/>
                  <a:pt x="85" y="62"/>
                </a:cubicBezTo>
                <a:cubicBezTo>
                  <a:pt x="85" y="62"/>
                  <a:pt x="86" y="62"/>
                  <a:pt x="85" y="61"/>
                </a:cubicBezTo>
                <a:cubicBezTo>
                  <a:pt x="82" y="59"/>
                  <a:pt x="79" y="57"/>
                  <a:pt x="76" y="56"/>
                </a:cubicBezTo>
                <a:cubicBezTo>
                  <a:pt x="74" y="54"/>
                  <a:pt x="71" y="53"/>
                  <a:pt x="69" y="51"/>
                </a:cubicBezTo>
                <a:cubicBezTo>
                  <a:pt x="68" y="50"/>
                  <a:pt x="66" y="49"/>
                  <a:pt x="69" y="49"/>
                </a:cubicBezTo>
                <a:cubicBezTo>
                  <a:pt x="77" y="51"/>
                  <a:pt x="82" y="57"/>
                  <a:pt x="90" y="59"/>
                </a:cubicBezTo>
                <a:cubicBezTo>
                  <a:pt x="90" y="59"/>
                  <a:pt x="90" y="59"/>
                  <a:pt x="90" y="59"/>
                </a:cubicBezTo>
                <a:cubicBezTo>
                  <a:pt x="87" y="57"/>
                  <a:pt x="84" y="55"/>
                  <a:pt x="81" y="53"/>
                </a:cubicBezTo>
                <a:cubicBezTo>
                  <a:pt x="79" y="52"/>
                  <a:pt x="78" y="51"/>
                  <a:pt x="76" y="50"/>
                </a:cubicBezTo>
                <a:cubicBezTo>
                  <a:pt x="75" y="49"/>
                  <a:pt x="74" y="49"/>
                  <a:pt x="76" y="49"/>
                </a:cubicBezTo>
                <a:cubicBezTo>
                  <a:pt x="82" y="51"/>
                  <a:pt x="88" y="55"/>
                  <a:pt x="94" y="58"/>
                </a:cubicBezTo>
                <a:cubicBezTo>
                  <a:pt x="94" y="58"/>
                  <a:pt x="95" y="58"/>
                  <a:pt x="94" y="57"/>
                </a:cubicBezTo>
                <a:cubicBezTo>
                  <a:pt x="89" y="53"/>
                  <a:pt x="82" y="51"/>
                  <a:pt x="78" y="46"/>
                </a:cubicBezTo>
                <a:cubicBezTo>
                  <a:pt x="78" y="46"/>
                  <a:pt x="81" y="47"/>
                  <a:pt x="82" y="48"/>
                </a:cubicBezTo>
                <a:cubicBezTo>
                  <a:pt x="84" y="48"/>
                  <a:pt x="86" y="50"/>
                  <a:pt x="88" y="51"/>
                </a:cubicBezTo>
                <a:cubicBezTo>
                  <a:pt x="91" y="52"/>
                  <a:pt x="94" y="53"/>
                  <a:pt x="97" y="54"/>
                </a:cubicBezTo>
                <a:cubicBezTo>
                  <a:pt x="97" y="55"/>
                  <a:pt x="97" y="54"/>
                  <a:pt x="97" y="54"/>
                </a:cubicBezTo>
                <a:cubicBezTo>
                  <a:pt x="92" y="50"/>
                  <a:pt x="86" y="48"/>
                  <a:pt x="81" y="44"/>
                </a:cubicBezTo>
                <a:cubicBezTo>
                  <a:pt x="79" y="43"/>
                  <a:pt x="81" y="44"/>
                  <a:pt x="82" y="44"/>
                </a:cubicBezTo>
                <a:cubicBezTo>
                  <a:pt x="85" y="45"/>
                  <a:pt x="87" y="46"/>
                  <a:pt x="89" y="47"/>
                </a:cubicBezTo>
                <a:cubicBezTo>
                  <a:pt x="93" y="49"/>
                  <a:pt x="97" y="51"/>
                  <a:pt x="100" y="53"/>
                </a:cubicBezTo>
                <a:cubicBezTo>
                  <a:pt x="101" y="53"/>
                  <a:pt x="101" y="53"/>
                  <a:pt x="101" y="52"/>
                </a:cubicBezTo>
                <a:cubicBezTo>
                  <a:pt x="99" y="50"/>
                  <a:pt x="97" y="49"/>
                  <a:pt x="95" y="48"/>
                </a:cubicBezTo>
                <a:cubicBezTo>
                  <a:pt x="94" y="47"/>
                  <a:pt x="89" y="43"/>
                  <a:pt x="88" y="43"/>
                </a:cubicBezTo>
                <a:cubicBezTo>
                  <a:pt x="94" y="44"/>
                  <a:pt x="100" y="48"/>
                  <a:pt x="107" y="51"/>
                </a:cubicBezTo>
                <a:cubicBezTo>
                  <a:pt x="107" y="51"/>
                  <a:pt x="107" y="50"/>
                  <a:pt x="107" y="50"/>
                </a:cubicBezTo>
                <a:cubicBezTo>
                  <a:pt x="105" y="49"/>
                  <a:pt x="102" y="47"/>
                  <a:pt x="100" y="46"/>
                </a:cubicBezTo>
                <a:cubicBezTo>
                  <a:pt x="98" y="45"/>
                  <a:pt x="96" y="43"/>
                  <a:pt x="94" y="43"/>
                </a:cubicBezTo>
                <a:cubicBezTo>
                  <a:pt x="100" y="44"/>
                  <a:pt x="106" y="47"/>
                  <a:pt x="111" y="50"/>
                </a:cubicBezTo>
                <a:cubicBezTo>
                  <a:pt x="112" y="50"/>
                  <a:pt x="112" y="49"/>
                  <a:pt x="112" y="49"/>
                </a:cubicBezTo>
                <a:cubicBezTo>
                  <a:pt x="107" y="46"/>
                  <a:pt x="101" y="43"/>
                  <a:pt x="96" y="40"/>
                </a:cubicBezTo>
                <a:cubicBezTo>
                  <a:pt x="98" y="41"/>
                  <a:pt x="101" y="42"/>
                  <a:pt x="104" y="43"/>
                </a:cubicBezTo>
                <a:cubicBezTo>
                  <a:pt x="107" y="44"/>
                  <a:pt x="110" y="46"/>
                  <a:pt x="113" y="47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09" y="44"/>
                  <a:pt x="105" y="42"/>
                  <a:pt x="101" y="40"/>
                </a:cubicBezTo>
                <a:cubicBezTo>
                  <a:pt x="104" y="42"/>
                  <a:pt x="110" y="44"/>
                  <a:pt x="114" y="45"/>
                </a:cubicBezTo>
                <a:cubicBezTo>
                  <a:pt x="114" y="45"/>
                  <a:pt x="115" y="44"/>
                  <a:pt x="114" y="44"/>
                </a:cubicBezTo>
                <a:cubicBezTo>
                  <a:pt x="112" y="42"/>
                  <a:pt x="107" y="38"/>
                  <a:pt x="104" y="38"/>
                </a:cubicBezTo>
                <a:cubicBezTo>
                  <a:pt x="109" y="38"/>
                  <a:pt x="113" y="42"/>
                  <a:pt x="118" y="43"/>
                </a:cubicBezTo>
                <a:cubicBezTo>
                  <a:pt x="118" y="43"/>
                  <a:pt x="118" y="42"/>
                  <a:pt x="118" y="42"/>
                </a:cubicBezTo>
                <a:cubicBezTo>
                  <a:pt x="116" y="41"/>
                  <a:pt x="114" y="40"/>
                  <a:pt x="113" y="39"/>
                </a:cubicBezTo>
                <a:cubicBezTo>
                  <a:pt x="112" y="38"/>
                  <a:pt x="106" y="35"/>
                  <a:pt x="110" y="37"/>
                </a:cubicBezTo>
                <a:cubicBezTo>
                  <a:pt x="114" y="39"/>
                  <a:pt x="117" y="41"/>
                  <a:pt x="121" y="42"/>
                </a:cubicBezTo>
                <a:cubicBezTo>
                  <a:pt x="122" y="42"/>
                  <a:pt x="122" y="42"/>
                  <a:pt x="122" y="41"/>
                </a:cubicBezTo>
                <a:cubicBezTo>
                  <a:pt x="120" y="40"/>
                  <a:pt x="117" y="39"/>
                  <a:pt x="115" y="37"/>
                </a:cubicBezTo>
                <a:cubicBezTo>
                  <a:pt x="117" y="39"/>
                  <a:pt x="120" y="40"/>
                  <a:pt x="123" y="40"/>
                </a:cubicBezTo>
                <a:cubicBezTo>
                  <a:pt x="123" y="41"/>
                  <a:pt x="123" y="40"/>
                  <a:pt x="123" y="40"/>
                </a:cubicBezTo>
                <a:cubicBezTo>
                  <a:pt x="121" y="38"/>
                  <a:pt x="119" y="37"/>
                  <a:pt x="118" y="36"/>
                </a:cubicBezTo>
                <a:cubicBezTo>
                  <a:pt x="119" y="37"/>
                  <a:pt x="122" y="38"/>
                  <a:pt x="124" y="39"/>
                </a:cubicBezTo>
                <a:cubicBezTo>
                  <a:pt x="125" y="39"/>
                  <a:pt x="125" y="39"/>
                  <a:pt x="125" y="38"/>
                </a:cubicBezTo>
                <a:cubicBezTo>
                  <a:pt x="125" y="38"/>
                  <a:pt x="124" y="38"/>
                  <a:pt x="124" y="37"/>
                </a:cubicBezTo>
                <a:cubicBezTo>
                  <a:pt x="124" y="37"/>
                  <a:pt x="124" y="38"/>
                  <a:pt x="125" y="38"/>
                </a:cubicBezTo>
                <a:cubicBezTo>
                  <a:pt x="125" y="38"/>
                  <a:pt x="125" y="38"/>
                  <a:pt x="125" y="37"/>
                </a:cubicBezTo>
                <a:cubicBezTo>
                  <a:pt x="125" y="37"/>
                  <a:pt x="125" y="36"/>
                  <a:pt x="125" y="36"/>
                </a:cubicBezTo>
                <a:cubicBezTo>
                  <a:pt x="125" y="36"/>
                  <a:pt x="125" y="36"/>
                  <a:pt x="125" y="36"/>
                </a:cubicBezTo>
                <a:cubicBezTo>
                  <a:pt x="124" y="34"/>
                  <a:pt x="125" y="34"/>
                  <a:pt x="126" y="35"/>
                </a:cubicBezTo>
                <a:cubicBezTo>
                  <a:pt x="127" y="35"/>
                  <a:pt x="127" y="35"/>
                  <a:pt x="127" y="35"/>
                </a:cubicBezTo>
                <a:cubicBezTo>
                  <a:pt x="127" y="36"/>
                  <a:pt x="128" y="37"/>
                  <a:pt x="129" y="38"/>
                </a:cubicBezTo>
                <a:cubicBezTo>
                  <a:pt x="114" y="53"/>
                  <a:pt x="95" y="63"/>
                  <a:pt x="75" y="70"/>
                </a:cubicBezTo>
                <a:close/>
                <a:moveTo>
                  <a:pt x="7" y="76"/>
                </a:moveTo>
                <a:cubicBezTo>
                  <a:pt x="6" y="75"/>
                  <a:pt x="6" y="75"/>
                  <a:pt x="5" y="74"/>
                </a:cubicBezTo>
                <a:cubicBezTo>
                  <a:pt x="7" y="76"/>
                  <a:pt x="9" y="77"/>
                  <a:pt x="11" y="78"/>
                </a:cubicBezTo>
                <a:cubicBezTo>
                  <a:pt x="11" y="78"/>
                  <a:pt x="10" y="78"/>
                  <a:pt x="10" y="78"/>
                </a:cubicBezTo>
                <a:cubicBezTo>
                  <a:pt x="9" y="77"/>
                  <a:pt x="8" y="77"/>
                  <a:pt x="7" y="76"/>
                </a:cubicBezTo>
                <a:close/>
                <a:moveTo>
                  <a:pt x="13" y="79"/>
                </a:moveTo>
                <a:cubicBezTo>
                  <a:pt x="13" y="79"/>
                  <a:pt x="13" y="79"/>
                  <a:pt x="13" y="79"/>
                </a:cubicBezTo>
                <a:cubicBezTo>
                  <a:pt x="13" y="79"/>
                  <a:pt x="13" y="79"/>
                  <a:pt x="13" y="79"/>
                </a:cubicBezTo>
                <a:cubicBezTo>
                  <a:pt x="13" y="79"/>
                  <a:pt x="13" y="79"/>
                  <a:pt x="13" y="79"/>
                </a:cubicBezTo>
                <a:close/>
                <a:moveTo>
                  <a:pt x="36" y="79"/>
                </a:moveTo>
                <a:cubicBezTo>
                  <a:pt x="30" y="80"/>
                  <a:pt x="24" y="80"/>
                  <a:pt x="18" y="80"/>
                </a:cubicBezTo>
                <a:cubicBezTo>
                  <a:pt x="17" y="80"/>
                  <a:pt x="17" y="80"/>
                  <a:pt x="16" y="79"/>
                </a:cubicBezTo>
                <a:cubicBezTo>
                  <a:pt x="14" y="78"/>
                  <a:pt x="13" y="77"/>
                  <a:pt x="11" y="76"/>
                </a:cubicBezTo>
                <a:cubicBezTo>
                  <a:pt x="11" y="75"/>
                  <a:pt x="8" y="72"/>
                  <a:pt x="8" y="72"/>
                </a:cubicBezTo>
                <a:cubicBezTo>
                  <a:pt x="12" y="74"/>
                  <a:pt x="15" y="77"/>
                  <a:pt x="18" y="80"/>
                </a:cubicBezTo>
                <a:cubicBezTo>
                  <a:pt x="19" y="80"/>
                  <a:pt x="19" y="79"/>
                  <a:pt x="19" y="79"/>
                </a:cubicBezTo>
                <a:cubicBezTo>
                  <a:pt x="19" y="79"/>
                  <a:pt x="18" y="78"/>
                  <a:pt x="18" y="78"/>
                </a:cubicBezTo>
                <a:cubicBezTo>
                  <a:pt x="18" y="78"/>
                  <a:pt x="18" y="78"/>
                  <a:pt x="17" y="78"/>
                </a:cubicBezTo>
                <a:cubicBezTo>
                  <a:pt x="16" y="76"/>
                  <a:pt x="15" y="75"/>
                  <a:pt x="14" y="74"/>
                </a:cubicBezTo>
                <a:cubicBezTo>
                  <a:pt x="12" y="73"/>
                  <a:pt x="5" y="68"/>
                  <a:pt x="11" y="70"/>
                </a:cubicBezTo>
                <a:cubicBezTo>
                  <a:pt x="11" y="70"/>
                  <a:pt x="12" y="71"/>
                  <a:pt x="12" y="71"/>
                </a:cubicBezTo>
                <a:cubicBezTo>
                  <a:pt x="15" y="75"/>
                  <a:pt x="19" y="78"/>
                  <a:pt x="24" y="79"/>
                </a:cubicBezTo>
                <a:cubicBezTo>
                  <a:pt x="24" y="80"/>
                  <a:pt x="25" y="79"/>
                  <a:pt x="24" y="79"/>
                </a:cubicBezTo>
                <a:cubicBezTo>
                  <a:pt x="20" y="76"/>
                  <a:pt x="17" y="73"/>
                  <a:pt x="13" y="70"/>
                </a:cubicBezTo>
                <a:cubicBezTo>
                  <a:pt x="12" y="70"/>
                  <a:pt x="12" y="69"/>
                  <a:pt x="11" y="68"/>
                </a:cubicBezTo>
                <a:cubicBezTo>
                  <a:pt x="11" y="68"/>
                  <a:pt x="15" y="70"/>
                  <a:pt x="15" y="70"/>
                </a:cubicBezTo>
                <a:cubicBezTo>
                  <a:pt x="17" y="71"/>
                  <a:pt x="20" y="73"/>
                  <a:pt x="22" y="74"/>
                </a:cubicBezTo>
                <a:cubicBezTo>
                  <a:pt x="24" y="76"/>
                  <a:pt x="26" y="77"/>
                  <a:pt x="28" y="79"/>
                </a:cubicBezTo>
                <a:cubicBezTo>
                  <a:pt x="28" y="79"/>
                  <a:pt x="28" y="78"/>
                  <a:pt x="28" y="78"/>
                </a:cubicBezTo>
                <a:cubicBezTo>
                  <a:pt x="26" y="77"/>
                  <a:pt x="24" y="75"/>
                  <a:pt x="22" y="73"/>
                </a:cubicBezTo>
                <a:cubicBezTo>
                  <a:pt x="20" y="72"/>
                  <a:pt x="19" y="71"/>
                  <a:pt x="18" y="70"/>
                </a:cubicBezTo>
                <a:cubicBezTo>
                  <a:pt x="15" y="67"/>
                  <a:pt x="22" y="71"/>
                  <a:pt x="23" y="72"/>
                </a:cubicBezTo>
                <a:cubicBezTo>
                  <a:pt x="24" y="72"/>
                  <a:pt x="24" y="73"/>
                  <a:pt x="25" y="73"/>
                </a:cubicBezTo>
                <a:cubicBezTo>
                  <a:pt x="28" y="75"/>
                  <a:pt x="30" y="78"/>
                  <a:pt x="33" y="79"/>
                </a:cubicBezTo>
                <a:cubicBezTo>
                  <a:pt x="34" y="79"/>
                  <a:pt x="34" y="79"/>
                  <a:pt x="34" y="79"/>
                </a:cubicBezTo>
                <a:cubicBezTo>
                  <a:pt x="31" y="77"/>
                  <a:pt x="28" y="74"/>
                  <a:pt x="25" y="73"/>
                </a:cubicBezTo>
                <a:cubicBezTo>
                  <a:pt x="25" y="72"/>
                  <a:pt x="25" y="72"/>
                  <a:pt x="25" y="72"/>
                </a:cubicBezTo>
                <a:cubicBezTo>
                  <a:pt x="24" y="72"/>
                  <a:pt x="21" y="68"/>
                  <a:pt x="21" y="68"/>
                </a:cubicBezTo>
                <a:cubicBezTo>
                  <a:pt x="23" y="68"/>
                  <a:pt x="26" y="70"/>
                  <a:pt x="28" y="71"/>
                </a:cubicBezTo>
                <a:cubicBezTo>
                  <a:pt x="32" y="74"/>
                  <a:pt x="35" y="76"/>
                  <a:pt x="39" y="79"/>
                </a:cubicBezTo>
                <a:cubicBezTo>
                  <a:pt x="38" y="79"/>
                  <a:pt x="37" y="79"/>
                  <a:pt x="36" y="79"/>
                </a:cubicBezTo>
                <a:close/>
                <a:moveTo>
                  <a:pt x="15" y="72"/>
                </a:moveTo>
                <a:cubicBezTo>
                  <a:pt x="16" y="74"/>
                  <a:pt x="18" y="75"/>
                  <a:pt x="19" y="76"/>
                </a:cubicBezTo>
                <a:cubicBezTo>
                  <a:pt x="20" y="76"/>
                  <a:pt x="20" y="77"/>
                  <a:pt x="21" y="77"/>
                </a:cubicBezTo>
                <a:cubicBezTo>
                  <a:pt x="19" y="76"/>
                  <a:pt x="17" y="74"/>
                  <a:pt x="15" y="73"/>
                </a:cubicBezTo>
                <a:cubicBezTo>
                  <a:pt x="15" y="72"/>
                  <a:pt x="15" y="72"/>
                  <a:pt x="15" y="72"/>
                </a:cubicBezTo>
                <a:close/>
                <a:moveTo>
                  <a:pt x="32" y="65"/>
                </a:moveTo>
                <a:cubicBezTo>
                  <a:pt x="33" y="66"/>
                  <a:pt x="34" y="66"/>
                  <a:pt x="35" y="67"/>
                </a:cubicBezTo>
                <a:cubicBezTo>
                  <a:pt x="37" y="68"/>
                  <a:pt x="40" y="70"/>
                  <a:pt x="42" y="71"/>
                </a:cubicBezTo>
                <a:cubicBezTo>
                  <a:pt x="45" y="73"/>
                  <a:pt x="42" y="72"/>
                  <a:pt x="41" y="71"/>
                </a:cubicBezTo>
                <a:cubicBezTo>
                  <a:pt x="38" y="70"/>
                  <a:pt x="35" y="68"/>
                  <a:pt x="33" y="65"/>
                </a:cubicBezTo>
                <a:cubicBezTo>
                  <a:pt x="33" y="65"/>
                  <a:pt x="33" y="65"/>
                  <a:pt x="32" y="65"/>
                </a:cubicBezTo>
                <a:close/>
                <a:moveTo>
                  <a:pt x="65" y="59"/>
                </a:moveTo>
                <a:cubicBezTo>
                  <a:pt x="68" y="61"/>
                  <a:pt x="72" y="63"/>
                  <a:pt x="74" y="63"/>
                </a:cubicBezTo>
                <a:cubicBezTo>
                  <a:pt x="71" y="62"/>
                  <a:pt x="68" y="61"/>
                  <a:pt x="65" y="59"/>
                </a:cubicBezTo>
                <a:close/>
                <a:moveTo>
                  <a:pt x="111" y="35"/>
                </a:moveTo>
                <a:cubicBezTo>
                  <a:pt x="113" y="37"/>
                  <a:pt x="116" y="39"/>
                  <a:pt x="119" y="40"/>
                </a:cubicBezTo>
                <a:cubicBezTo>
                  <a:pt x="122" y="42"/>
                  <a:pt x="115" y="39"/>
                  <a:pt x="114" y="39"/>
                </a:cubicBezTo>
                <a:cubicBezTo>
                  <a:pt x="112" y="38"/>
                  <a:pt x="110" y="36"/>
                  <a:pt x="108" y="35"/>
                </a:cubicBezTo>
                <a:cubicBezTo>
                  <a:pt x="109" y="35"/>
                  <a:pt x="110" y="35"/>
                  <a:pt x="111" y="35"/>
                </a:cubicBezTo>
                <a:close/>
                <a:moveTo>
                  <a:pt x="125" y="31"/>
                </a:moveTo>
                <a:cubicBezTo>
                  <a:pt x="125" y="32"/>
                  <a:pt x="126" y="33"/>
                  <a:pt x="126" y="33"/>
                </a:cubicBezTo>
                <a:cubicBezTo>
                  <a:pt x="125" y="33"/>
                  <a:pt x="125" y="33"/>
                  <a:pt x="124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5" y="36"/>
                  <a:pt x="123" y="33"/>
                  <a:pt x="122" y="33"/>
                </a:cubicBezTo>
                <a:cubicBezTo>
                  <a:pt x="122" y="32"/>
                  <a:pt x="121" y="33"/>
                  <a:pt x="121" y="33"/>
                </a:cubicBezTo>
                <a:cubicBezTo>
                  <a:pt x="122" y="34"/>
                  <a:pt x="123" y="36"/>
                  <a:pt x="124" y="36"/>
                </a:cubicBezTo>
                <a:cubicBezTo>
                  <a:pt x="123" y="36"/>
                  <a:pt x="122" y="35"/>
                  <a:pt x="121" y="35"/>
                </a:cubicBezTo>
                <a:cubicBezTo>
                  <a:pt x="121" y="34"/>
                  <a:pt x="121" y="34"/>
                  <a:pt x="121" y="34"/>
                </a:cubicBezTo>
                <a:cubicBezTo>
                  <a:pt x="120" y="34"/>
                  <a:pt x="120" y="34"/>
                  <a:pt x="119" y="34"/>
                </a:cubicBezTo>
                <a:cubicBezTo>
                  <a:pt x="119" y="34"/>
                  <a:pt x="118" y="34"/>
                  <a:pt x="119" y="34"/>
                </a:cubicBezTo>
                <a:cubicBezTo>
                  <a:pt x="120" y="35"/>
                  <a:pt x="125" y="39"/>
                  <a:pt x="122" y="37"/>
                </a:cubicBezTo>
                <a:cubicBezTo>
                  <a:pt x="120" y="36"/>
                  <a:pt x="119" y="35"/>
                  <a:pt x="117" y="35"/>
                </a:cubicBezTo>
                <a:cubicBezTo>
                  <a:pt x="116" y="35"/>
                  <a:pt x="116" y="35"/>
                  <a:pt x="116" y="35"/>
                </a:cubicBezTo>
                <a:cubicBezTo>
                  <a:pt x="117" y="36"/>
                  <a:pt x="118" y="37"/>
                  <a:pt x="119" y="38"/>
                </a:cubicBezTo>
                <a:cubicBezTo>
                  <a:pt x="120" y="38"/>
                  <a:pt x="124" y="40"/>
                  <a:pt x="120" y="39"/>
                </a:cubicBezTo>
                <a:cubicBezTo>
                  <a:pt x="117" y="38"/>
                  <a:pt x="114" y="36"/>
                  <a:pt x="112" y="35"/>
                </a:cubicBezTo>
                <a:cubicBezTo>
                  <a:pt x="116" y="34"/>
                  <a:pt x="121" y="32"/>
                  <a:pt x="125" y="31"/>
                </a:cubicBezTo>
                <a:close/>
                <a:moveTo>
                  <a:pt x="166" y="8"/>
                </a:moveTo>
                <a:cubicBezTo>
                  <a:pt x="162" y="13"/>
                  <a:pt x="159" y="18"/>
                  <a:pt x="155" y="21"/>
                </a:cubicBezTo>
                <a:cubicBezTo>
                  <a:pt x="152" y="24"/>
                  <a:pt x="148" y="27"/>
                  <a:pt x="144" y="27"/>
                </a:cubicBezTo>
                <a:cubicBezTo>
                  <a:pt x="140" y="28"/>
                  <a:pt x="137" y="27"/>
                  <a:pt x="134" y="29"/>
                </a:cubicBezTo>
                <a:cubicBezTo>
                  <a:pt x="134" y="29"/>
                  <a:pt x="134" y="29"/>
                  <a:pt x="134" y="29"/>
                </a:cubicBezTo>
                <a:cubicBezTo>
                  <a:pt x="134" y="29"/>
                  <a:pt x="134" y="28"/>
                  <a:pt x="134" y="28"/>
                </a:cubicBezTo>
                <a:cubicBezTo>
                  <a:pt x="134" y="21"/>
                  <a:pt x="144" y="20"/>
                  <a:pt x="149" y="18"/>
                </a:cubicBezTo>
                <a:cubicBezTo>
                  <a:pt x="155" y="15"/>
                  <a:pt x="160" y="11"/>
                  <a:pt x="166" y="8"/>
                </a:cubicBezTo>
                <a:cubicBezTo>
                  <a:pt x="166" y="8"/>
                  <a:pt x="166" y="8"/>
                  <a:pt x="166" y="8"/>
                </a:cubicBezTo>
                <a:close/>
                <a:moveTo>
                  <a:pt x="147" y="30"/>
                </a:moveTo>
                <a:cubicBezTo>
                  <a:pt x="151" y="29"/>
                  <a:pt x="154" y="26"/>
                  <a:pt x="157" y="24"/>
                </a:cubicBezTo>
                <a:cubicBezTo>
                  <a:pt x="159" y="22"/>
                  <a:pt x="161" y="19"/>
                  <a:pt x="163" y="17"/>
                </a:cubicBezTo>
                <a:cubicBezTo>
                  <a:pt x="163" y="18"/>
                  <a:pt x="162" y="20"/>
                  <a:pt x="161" y="21"/>
                </a:cubicBezTo>
                <a:cubicBezTo>
                  <a:pt x="158" y="27"/>
                  <a:pt x="152" y="29"/>
                  <a:pt x="146" y="30"/>
                </a:cubicBezTo>
                <a:cubicBezTo>
                  <a:pt x="146" y="30"/>
                  <a:pt x="147" y="30"/>
                  <a:pt x="147" y="30"/>
                </a:cubicBezTo>
                <a:close/>
                <a:moveTo>
                  <a:pt x="161" y="7"/>
                </a:moveTo>
                <a:cubicBezTo>
                  <a:pt x="155" y="11"/>
                  <a:pt x="150" y="15"/>
                  <a:pt x="144" y="17"/>
                </a:cubicBezTo>
                <a:cubicBezTo>
                  <a:pt x="140" y="18"/>
                  <a:pt x="137" y="19"/>
                  <a:pt x="134" y="21"/>
                </a:cubicBezTo>
                <a:cubicBezTo>
                  <a:pt x="136" y="16"/>
                  <a:pt x="140" y="12"/>
                  <a:pt x="145" y="10"/>
                </a:cubicBezTo>
                <a:cubicBezTo>
                  <a:pt x="150" y="8"/>
                  <a:pt x="155" y="8"/>
                  <a:pt x="161" y="7"/>
                </a:cubicBezTo>
                <a:close/>
                <a:moveTo>
                  <a:pt x="131" y="30"/>
                </a:moveTo>
                <a:cubicBezTo>
                  <a:pt x="131" y="30"/>
                  <a:pt x="131" y="30"/>
                  <a:pt x="131" y="30"/>
                </a:cubicBezTo>
                <a:cubicBezTo>
                  <a:pt x="132" y="31"/>
                  <a:pt x="133" y="32"/>
                  <a:pt x="134" y="33"/>
                </a:cubicBezTo>
                <a:cubicBezTo>
                  <a:pt x="133" y="34"/>
                  <a:pt x="132" y="35"/>
                  <a:pt x="131" y="36"/>
                </a:cubicBezTo>
                <a:cubicBezTo>
                  <a:pt x="131" y="35"/>
                  <a:pt x="131" y="35"/>
                  <a:pt x="131" y="35"/>
                </a:cubicBezTo>
                <a:cubicBezTo>
                  <a:pt x="129" y="34"/>
                  <a:pt x="128" y="32"/>
                  <a:pt x="128" y="31"/>
                </a:cubicBezTo>
                <a:cubicBezTo>
                  <a:pt x="129" y="30"/>
                  <a:pt x="130" y="30"/>
                  <a:pt x="131" y="30"/>
                </a:cubicBezTo>
                <a:close/>
                <a:moveTo>
                  <a:pt x="145" y="33"/>
                </a:moveTo>
                <a:cubicBezTo>
                  <a:pt x="150" y="32"/>
                  <a:pt x="155" y="31"/>
                  <a:pt x="159" y="28"/>
                </a:cubicBezTo>
                <a:cubicBezTo>
                  <a:pt x="162" y="26"/>
                  <a:pt x="164" y="23"/>
                  <a:pt x="165" y="20"/>
                </a:cubicBezTo>
                <a:cubicBezTo>
                  <a:pt x="166" y="18"/>
                  <a:pt x="166" y="16"/>
                  <a:pt x="167" y="13"/>
                </a:cubicBezTo>
                <a:cubicBezTo>
                  <a:pt x="166" y="16"/>
                  <a:pt x="166" y="19"/>
                  <a:pt x="166" y="22"/>
                </a:cubicBezTo>
                <a:cubicBezTo>
                  <a:pt x="164" y="32"/>
                  <a:pt x="154" y="34"/>
                  <a:pt x="145" y="33"/>
                </a:cubicBezTo>
                <a:close/>
                <a:moveTo>
                  <a:pt x="153" y="5"/>
                </a:moveTo>
                <a:cubicBezTo>
                  <a:pt x="150" y="6"/>
                  <a:pt x="146" y="6"/>
                  <a:pt x="142" y="8"/>
                </a:cubicBezTo>
                <a:cubicBezTo>
                  <a:pt x="143" y="7"/>
                  <a:pt x="145" y="7"/>
                  <a:pt x="146" y="6"/>
                </a:cubicBezTo>
                <a:cubicBezTo>
                  <a:pt x="148" y="6"/>
                  <a:pt x="151" y="5"/>
                  <a:pt x="153" y="5"/>
                </a:cubicBezTo>
                <a:close/>
                <a:moveTo>
                  <a:pt x="22" y="58"/>
                </a:moveTo>
                <a:cubicBezTo>
                  <a:pt x="31" y="55"/>
                  <a:pt x="41" y="52"/>
                  <a:pt x="50" y="50"/>
                </a:cubicBezTo>
                <a:cubicBezTo>
                  <a:pt x="68" y="44"/>
                  <a:pt x="88" y="40"/>
                  <a:pt x="107" y="36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09" y="38"/>
                  <a:pt x="113" y="41"/>
                  <a:pt x="117" y="42"/>
                </a:cubicBezTo>
                <a:cubicBezTo>
                  <a:pt x="112" y="41"/>
                  <a:pt x="108" y="38"/>
                  <a:pt x="103" y="37"/>
                </a:cubicBezTo>
                <a:cubicBezTo>
                  <a:pt x="103" y="37"/>
                  <a:pt x="103" y="37"/>
                  <a:pt x="103" y="38"/>
                </a:cubicBezTo>
                <a:cubicBezTo>
                  <a:pt x="105" y="39"/>
                  <a:pt x="107" y="40"/>
                  <a:pt x="108" y="41"/>
                </a:cubicBezTo>
                <a:cubicBezTo>
                  <a:pt x="110" y="42"/>
                  <a:pt x="116" y="45"/>
                  <a:pt x="110" y="43"/>
                </a:cubicBezTo>
                <a:cubicBezTo>
                  <a:pt x="106" y="41"/>
                  <a:pt x="103" y="40"/>
                  <a:pt x="99" y="39"/>
                </a:cubicBezTo>
                <a:cubicBezTo>
                  <a:pt x="99" y="38"/>
                  <a:pt x="99" y="39"/>
                  <a:pt x="99" y="39"/>
                </a:cubicBezTo>
                <a:cubicBezTo>
                  <a:pt x="101" y="40"/>
                  <a:pt x="103" y="42"/>
                  <a:pt x="105" y="43"/>
                </a:cubicBezTo>
                <a:cubicBezTo>
                  <a:pt x="101" y="41"/>
                  <a:pt x="98" y="40"/>
                  <a:pt x="95" y="39"/>
                </a:cubicBezTo>
                <a:cubicBezTo>
                  <a:pt x="94" y="39"/>
                  <a:pt x="94" y="39"/>
                  <a:pt x="94" y="40"/>
                </a:cubicBezTo>
                <a:cubicBezTo>
                  <a:pt x="99" y="43"/>
                  <a:pt x="105" y="46"/>
                  <a:pt x="110" y="49"/>
                </a:cubicBezTo>
                <a:cubicBezTo>
                  <a:pt x="105" y="46"/>
                  <a:pt x="99" y="43"/>
                  <a:pt x="93" y="42"/>
                </a:cubicBezTo>
                <a:cubicBezTo>
                  <a:pt x="92" y="42"/>
                  <a:pt x="92" y="42"/>
                  <a:pt x="93" y="43"/>
                </a:cubicBezTo>
                <a:cubicBezTo>
                  <a:pt x="95" y="44"/>
                  <a:pt x="97" y="45"/>
                  <a:pt x="100" y="47"/>
                </a:cubicBezTo>
                <a:cubicBezTo>
                  <a:pt x="100" y="47"/>
                  <a:pt x="100" y="47"/>
                  <a:pt x="101" y="47"/>
                </a:cubicBezTo>
                <a:cubicBezTo>
                  <a:pt x="96" y="45"/>
                  <a:pt x="92" y="43"/>
                  <a:pt x="87" y="42"/>
                </a:cubicBezTo>
                <a:cubicBezTo>
                  <a:pt x="86" y="42"/>
                  <a:pt x="86" y="43"/>
                  <a:pt x="86" y="43"/>
                </a:cubicBezTo>
                <a:cubicBezTo>
                  <a:pt x="88" y="44"/>
                  <a:pt x="90" y="46"/>
                  <a:pt x="92" y="47"/>
                </a:cubicBezTo>
                <a:cubicBezTo>
                  <a:pt x="94" y="48"/>
                  <a:pt x="95" y="48"/>
                  <a:pt x="96" y="49"/>
                </a:cubicBezTo>
                <a:cubicBezTo>
                  <a:pt x="96" y="49"/>
                  <a:pt x="102" y="53"/>
                  <a:pt x="98" y="51"/>
                </a:cubicBezTo>
                <a:cubicBezTo>
                  <a:pt x="92" y="48"/>
                  <a:pt x="86" y="44"/>
                  <a:pt x="79" y="43"/>
                </a:cubicBezTo>
                <a:cubicBezTo>
                  <a:pt x="79" y="43"/>
                  <a:pt x="79" y="43"/>
                  <a:pt x="79" y="43"/>
                </a:cubicBezTo>
                <a:cubicBezTo>
                  <a:pt x="83" y="47"/>
                  <a:pt x="89" y="49"/>
                  <a:pt x="94" y="52"/>
                </a:cubicBezTo>
                <a:cubicBezTo>
                  <a:pt x="99" y="55"/>
                  <a:pt x="94" y="53"/>
                  <a:pt x="93" y="52"/>
                </a:cubicBezTo>
                <a:cubicBezTo>
                  <a:pt x="91" y="51"/>
                  <a:pt x="89" y="50"/>
                  <a:pt x="87" y="49"/>
                </a:cubicBezTo>
                <a:cubicBezTo>
                  <a:pt x="83" y="47"/>
                  <a:pt x="80" y="46"/>
                  <a:pt x="76" y="45"/>
                </a:cubicBezTo>
                <a:cubicBezTo>
                  <a:pt x="76" y="45"/>
                  <a:pt x="76" y="45"/>
                  <a:pt x="76" y="45"/>
                </a:cubicBezTo>
                <a:cubicBezTo>
                  <a:pt x="79" y="48"/>
                  <a:pt x="81" y="50"/>
                  <a:pt x="85" y="52"/>
                </a:cubicBezTo>
                <a:cubicBezTo>
                  <a:pt x="81" y="50"/>
                  <a:pt x="77" y="49"/>
                  <a:pt x="73" y="48"/>
                </a:cubicBezTo>
                <a:cubicBezTo>
                  <a:pt x="73" y="48"/>
                  <a:pt x="73" y="48"/>
                  <a:pt x="73" y="48"/>
                </a:cubicBezTo>
                <a:cubicBezTo>
                  <a:pt x="77" y="51"/>
                  <a:pt x="80" y="53"/>
                  <a:pt x="84" y="55"/>
                </a:cubicBezTo>
                <a:cubicBezTo>
                  <a:pt x="85" y="56"/>
                  <a:pt x="86" y="57"/>
                  <a:pt x="87" y="57"/>
                </a:cubicBezTo>
                <a:cubicBezTo>
                  <a:pt x="87" y="57"/>
                  <a:pt x="87" y="57"/>
                  <a:pt x="87" y="58"/>
                </a:cubicBezTo>
                <a:cubicBezTo>
                  <a:pt x="86" y="57"/>
                  <a:pt x="84" y="56"/>
                  <a:pt x="83" y="55"/>
                </a:cubicBezTo>
                <a:cubicBezTo>
                  <a:pt x="77" y="52"/>
                  <a:pt x="72" y="48"/>
                  <a:pt x="65" y="48"/>
                </a:cubicBezTo>
                <a:cubicBezTo>
                  <a:pt x="65" y="48"/>
                  <a:pt x="65" y="49"/>
                  <a:pt x="65" y="49"/>
                </a:cubicBezTo>
                <a:cubicBezTo>
                  <a:pt x="67" y="51"/>
                  <a:pt x="70" y="53"/>
                  <a:pt x="72" y="54"/>
                </a:cubicBezTo>
                <a:cubicBezTo>
                  <a:pt x="69" y="52"/>
                  <a:pt x="65" y="50"/>
                  <a:pt x="61" y="49"/>
                </a:cubicBezTo>
                <a:cubicBezTo>
                  <a:pt x="60" y="49"/>
                  <a:pt x="60" y="50"/>
                  <a:pt x="60" y="50"/>
                </a:cubicBezTo>
                <a:cubicBezTo>
                  <a:pt x="63" y="52"/>
                  <a:pt x="65" y="54"/>
                  <a:pt x="68" y="56"/>
                </a:cubicBezTo>
                <a:cubicBezTo>
                  <a:pt x="67" y="56"/>
                  <a:pt x="65" y="55"/>
                  <a:pt x="64" y="54"/>
                </a:cubicBezTo>
                <a:cubicBezTo>
                  <a:pt x="61" y="52"/>
                  <a:pt x="57" y="50"/>
                  <a:pt x="53" y="50"/>
                </a:cubicBezTo>
                <a:cubicBezTo>
                  <a:pt x="53" y="50"/>
                  <a:pt x="52" y="50"/>
                  <a:pt x="53" y="51"/>
                </a:cubicBezTo>
                <a:cubicBezTo>
                  <a:pt x="54" y="52"/>
                  <a:pt x="55" y="53"/>
                  <a:pt x="57" y="54"/>
                </a:cubicBezTo>
                <a:cubicBezTo>
                  <a:pt x="55" y="53"/>
                  <a:pt x="52" y="51"/>
                  <a:pt x="50" y="51"/>
                </a:cubicBezTo>
                <a:cubicBezTo>
                  <a:pt x="49" y="50"/>
                  <a:pt x="49" y="51"/>
                  <a:pt x="49" y="51"/>
                </a:cubicBezTo>
                <a:cubicBezTo>
                  <a:pt x="56" y="58"/>
                  <a:pt x="65" y="61"/>
                  <a:pt x="72" y="66"/>
                </a:cubicBezTo>
                <a:cubicBezTo>
                  <a:pt x="71" y="65"/>
                  <a:pt x="68" y="65"/>
                  <a:pt x="66" y="64"/>
                </a:cubicBezTo>
                <a:cubicBezTo>
                  <a:pt x="64" y="63"/>
                  <a:pt x="61" y="61"/>
                  <a:pt x="59" y="60"/>
                </a:cubicBezTo>
                <a:cubicBezTo>
                  <a:pt x="54" y="58"/>
                  <a:pt x="50" y="55"/>
                  <a:pt x="45" y="53"/>
                </a:cubicBezTo>
                <a:cubicBezTo>
                  <a:pt x="44" y="53"/>
                  <a:pt x="44" y="53"/>
                  <a:pt x="44" y="53"/>
                </a:cubicBezTo>
                <a:cubicBezTo>
                  <a:pt x="45" y="55"/>
                  <a:pt x="47" y="57"/>
                  <a:pt x="48" y="58"/>
                </a:cubicBezTo>
                <a:cubicBezTo>
                  <a:pt x="46" y="57"/>
                  <a:pt x="43" y="56"/>
                  <a:pt x="40" y="55"/>
                </a:cubicBezTo>
                <a:cubicBezTo>
                  <a:pt x="40" y="55"/>
                  <a:pt x="40" y="55"/>
                  <a:pt x="40" y="56"/>
                </a:cubicBezTo>
                <a:cubicBezTo>
                  <a:pt x="41" y="57"/>
                  <a:pt x="43" y="59"/>
                  <a:pt x="44" y="61"/>
                </a:cubicBezTo>
                <a:cubicBezTo>
                  <a:pt x="42" y="59"/>
                  <a:pt x="40" y="59"/>
                  <a:pt x="37" y="58"/>
                </a:cubicBezTo>
                <a:cubicBezTo>
                  <a:pt x="37" y="58"/>
                  <a:pt x="36" y="58"/>
                  <a:pt x="37" y="59"/>
                </a:cubicBezTo>
                <a:cubicBezTo>
                  <a:pt x="37" y="59"/>
                  <a:pt x="38" y="60"/>
                  <a:pt x="38" y="61"/>
                </a:cubicBezTo>
                <a:cubicBezTo>
                  <a:pt x="37" y="60"/>
                  <a:pt x="35" y="59"/>
                  <a:pt x="33" y="59"/>
                </a:cubicBezTo>
                <a:cubicBezTo>
                  <a:pt x="32" y="59"/>
                  <a:pt x="32" y="60"/>
                  <a:pt x="32" y="60"/>
                </a:cubicBezTo>
                <a:cubicBezTo>
                  <a:pt x="33" y="61"/>
                  <a:pt x="34" y="62"/>
                  <a:pt x="36" y="63"/>
                </a:cubicBezTo>
                <a:cubicBezTo>
                  <a:pt x="33" y="62"/>
                  <a:pt x="30" y="60"/>
                  <a:pt x="26" y="59"/>
                </a:cubicBezTo>
                <a:cubicBezTo>
                  <a:pt x="26" y="59"/>
                  <a:pt x="26" y="59"/>
                  <a:pt x="26" y="60"/>
                </a:cubicBezTo>
                <a:cubicBezTo>
                  <a:pt x="27" y="60"/>
                  <a:pt x="27" y="61"/>
                  <a:pt x="28" y="62"/>
                </a:cubicBezTo>
                <a:cubicBezTo>
                  <a:pt x="26" y="61"/>
                  <a:pt x="24" y="61"/>
                  <a:pt x="23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24" y="63"/>
                  <a:pt x="26" y="65"/>
                  <a:pt x="28" y="66"/>
                </a:cubicBezTo>
                <a:cubicBezTo>
                  <a:pt x="26" y="65"/>
                  <a:pt x="24" y="64"/>
                  <a:pt x="22" y="64"/>
                </a:cubicBezTo>
                <a:cubicBezTo>
                  <a:pt x="22" y="64"/>
                  <a:pt x="22" y="64"/>
                  <a:pt x="22" y="64"/>
                </a:cubicBezTo>
                <a:cubicBezTo>
                  <a:pt x="23" y="66"/>
                  <a:pt x="25" y="67"/>
                  <a:pt x="26" y="69"/>
                </a:cubicBezTo>
                <a:cubicBezTo>
                  <a:pt x="24" y="68"/>
                  <a:pt x="22" y="67"/>
                  <a:pt x="19" y="67"/>
                </a:cubicBezTo>
                <a:cubicBezTo>
                  <a:pt x="19" y="67"/>
                  <a:pt x="19" y="67"/>
                  <a:pt x="19" y="67"/>
                </a:cubicBezTo>
                <a:cubicBezTo>
                  <a:pt x="20" y="69"/>
                  <a:pt x="21" y="70"/>
                  <a:pt x="23" y="71"/>
                </a:cubicBezTo>
                <a:cubicBezTo>
                  <a:pt x="21" y="70"/>
                  <a:pt x="18" y="69"/>
                  <a:pt x="16" y="68"/>
                </a:cubicBezTo>
                <a:cubicBezTo>
                  <a:pt x="16" y="68"/>
                  <a:pt x="16" y="68"/>
                  <a:pt x="16" y="69"/>
                </a:cubicBezTo>
                <a:cubicBezTo>
                  <a:pt x="16" y="69"/>
                  <a:pt x="17" y="70"/>
                  <a:pt x="18" y="71"/>
                </a:cubicBezTo>
                <a:cubicBezTo>
                  <a:pt x="16" y="69"/>
                  <a:pt x="13" y="68"/>
                  <a:pt x="10" y="67"/>
                </a:cubicBezTo>
                <a:cubicBezTo>
                  <a:pt x="10" y="67"/>
                  <a:pt x="10" y="68"/>
                  <a:pt x="10" y="68"/>
                </a:cubicBezTo>
                <a:cubicBezTo>
                  <a:pt x="10" y="68"/>
                  <a:pt x="11" y="69"/>
                  <a:pt x="11" y="70"/>
                </a:cubicBezTo>
                <a:cubicBezTo>
                  <a:pt x="10" y="69"/>
                  <a:pt x="9" y="69"/>
                  <a:pt x="7" y="68"/>
                </a:cubicBezTo>
                <a:cubicBezTo>
                  <a:pt x="7" y="68"/>
                  <a:pt x="7" y="69"/>
                  <a:pt x="7" y="69"/>
                </a:cubicBezTo>
                <a:cubicBezTo>
                  <a:pt x="8" y="70"/>
                  <a:pt x="9" y="72"/>
                  <a:pt x="11" y="73"/>
                </a:cubicBezTo>
                <a:cubicBezTo>
                  <a:pt x="9" y="72"/>
                  <a:pt x="8" y="71"/>
                  <a:pt x="7" y="71"/>
                </a:cubicBezTo>
                <a:cubicBezTo>
                  <a:pt x="6" y="71"/>
                  <a:pt x="6" y="71"/>
                  <a:pt x="6" y="71"/>
                </a:cubicBezTo>
                <a:cubicBezTo>
                  <a:pt x="8" y="74"/>
                  <a:pt x="9" y="75"/>
                  <a:pt x="11" y="77"/>
                </a:cubicBezTo>
                <a:cubicBezTo>
                  <a:pt x="9" y="76"/>
                  <a:pt x="7" y="74"/>
                  <a:pt x="5" y="73"/>
                </a:cubicBezTo>
                <a:cubicBezTo>
                  <a:pt x="5" y="73"/>
                  <a:pt x="5" y="73"/>
                  <a:pt x="5" y="73"/>
                </a:cubicBezTo>
                <a:cubicBezTo>
                  <a:pt x="3" y="65"/>
                  <a:pt x="17" y="60"/>
                  <a:pt x="22" y="5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4" name="Freeform 125"/>
          <p:cNvSpPr>
            <a:spLocks noEditPoints="1"/>
          </p:cNvSpPr>
          <p:nvPr/>
        </p:nvSpPr>
        <p:spPr bwMode="auto">
          <a:xfrm>
            <a:off x="747713" y="3487738"/>
            <a:ext cx="654050" cy="319088"/>
          </a:xfrm>
          <a:custGeom>
            <a:avLst/>
            <a:gdLst>
              <a:gd name="T0" fmla="*/ 172 w 174"/>
              <a:gd name="T1" fmla="*/ 6 h 85"/>
              <a:gd name="T2" fmla="*/ 129 w 174"/>
              <a:gd name="T3" fmla="*/ 28 h 85"/>
              <a:gd name="T4" fmla="*/ 62 w 174"/>
              <a:gd name="T5" fmla="*/ 77 h 85"/>
              <a:gd name="T6" fmla="*/ 32 w 174"/>
              <a:gd name="T7" fmla="*/ 70 h 85"/>
              <a:gd name="T8" fmla="*/ 29 w 174"/>
              <a:gd name="T9" fmla="*/ 64 h 85"/>
              <a:gd name="T10" fmla="*/ 39 w 174"/>
              <a:gd name="T11" fmla="*/ 67 h 85"/>
              <a:gd name="T12" fmla="*/ 34 w 174"/>
              <a:gd name="T13" fmla="*/ 62 h 85"/>
              <a:gd name="T14" fmla="*/ 38 w 174"/>
              <a:gd name="T15" fmla="*/ 60 h 85"/>
              <a:gd name="T16" fmla="*/ 59 w 174"/>
              <a:gd name="T17" fmla="*/ 69 h 85"/>
              <a:gd name="T18" fmla="*/ 63 w 174"/>
              <a:gd name="T19" fmla="*/ 67 h 85"/>
              <a:gd name="T20" fmla="*/ 50 w 174"/>
              <a:gd name="T21" fmla="*/ 57 h 85"/>
              <a:gd name="T22" fmla="*/ 75 w 174"/>
              <a:gd name="T23" fmla="*/ 65 h 85"/>
              <a:gd name="T24" fmla="*/ 79 w 174"/>
              <a:gd name="T25" fmla="*/ 63 h 85"/>
              <a:gd name="T26" fmla="*/ 84 w 174"/>
              <a:gd name="T27" fmla="*/ 62 h 85"/>
              <a:gd name="T28" fmla="*/ 89 w 174"/>
              <a:gd name="T29" fmla="*/ 59 h 85"/>
              <a:gd name="T30" fmla="*/ 77 w 174"/>
              <a:gd name="T31" fmla="*/ 46 h 85"/>
              <a:gd name="T32" fmla="*/ 82 w 174"/>
              <a:gd name="T33" fmla="*/ 45 h 85"/>
              <a:gd name="T34" fmla="*/ 106 w 174"/>
              <a:gd name="T35" fmla="*/ 51 h 85"/>
              <a:gd name="T36" fmla="*/ 96 w 174"/>
              <a:gd name="T37" fmla="*/ 40 h 85"/>
              <a:gd name="T38" fmla="*/ 114 w 174"/>
              <a:gd name="T39" fmla="*/ 45 h 85"/>
              <a:gd name="T40" fmla="*/ 121 w 174"/>
              <a:gd name="T41" fmla="*/ 42 h 85"/>
              <a:gd name="T42" fmla="*/ 124 w 174"/>
              <a:gd name="T43" fmla="*/ 39 h 85"/>
              <a:gd name="T44" fmla="*/ 125 w 174"/>
              <a:gd name="T45" fmla="*/ 36 h 85"/>
              <a:gd name="T46" fmla="*/ 5 w 174"/>
              <a:gd name="T47" fmla="*/ 74 h 85"/>
              <a:gd name="T48" fmla="*/ 13 w 174"/>
              <a:gd name="T49" fmla="*/ 79 h 85"/>
              <a:gd name="T50" fmla="*/ 7 w 174"/>
              <a:gd name="T51" fmla="*/ 72 h 85"/>
              <a:gd name="T52" fmla="*/ 10 w 174"/>
              <a:gd name="T53" fmla="*/ 71 h 85"/>
              <a:gd name="T54" fmla="*/ 14 w 174"/>
              <a:gd name="T55" fmla="*/ 70 h 85"/>
              <a:gd name="T56" fmla="*/ 22 w 174"/>
              <a:gd name="T57" fmla="*/ 72 h 85"/>
              <a:gd name="T58" fmla="*/ 21 w 174"/>
              <a:gd name="T59" fmla="*/ 68 h 85"/>
              <a:gd name="T60" fmla="*/ 20 w 174"/>
              <a:gd name="T61" fmla="*/ 77 h 85"/>
              <a:gd name="T62" fmla="*/ 41 w 174"/>
              <a:gd name="T63" fmla="*/ 72 h 85"/>
              <a:gd name="T64" fmla="*/ 110 w 174"/>
              <a:gd name="T65" fmla="*/ 35 h 85"/>
              <a:gd name="T66" fmla="*/ 125 w 174"/>
              <a:gd name="T67" fmla="*/ 34 h 85"/>
              <a:gd name="T68" fmla="*/ 121 w 174"/>
              <a:gd name="T69" fmla="*/ 35 h 85"/>
              <a:gd name="T70" fmla="*/ 116 w 174"/>
              <a:gd name="T71" fmla="*/ 36 h 85"/>
              <a:gd name="T72" fmla="*/ 155 w 174"/>
              <a:gd name="T73" fmla="*/ 22 h 85"/>
              <a:gd name="T74" fmla="*/ 165 w 174"/>
              <a:gd name="T75" fmla="*/ 8 h 85"/>
              <a:gd name="T76" fmla="*/ 146 w 174"/>
              <a:gd name="T77" fmla="*/ 30 h 85"/>
              <a:gd name="T78" fmla="*/ 160 w 174"/>
              <a:gd name="T79" fmla="*/ 8 h 85"/>
              <a:gd name="T80" fmla="*/ 128 w 174"/>
              <a:gd name="T81" fmla="*/ 31 h 85"/>
              <a:gd name="T82" fmla="*/ 165 w 174"/>
              <a:gd name="T83" fmla="*/ 22 h 85"/>
              <a:gd name="T84" fmla="*/ 22 w 174"/>
              <a:gd name="T85" fmla="*/ 59 h 85"/>
              <a:gd name="T86" fmla="*/ 103 w 174"/>
              <a:gd name="T87" fmla="*/ 38 h 85"/>
              <a:gd name="T88" fmla="*/ 94 w 174"/>
              <a:gd name="T89" fmla="*/ 39 h 85"/>
              <a:gd name="T90" fmla="*/ 100 w 174"/>
              <a:gd name="T91" fmla="*/ 48 h 85"/>
              <a:gd name="T92" fmla="*/ 79 w 174"/>
              <a:gd name="T93" fmla="*/ 43 h 85"/>
              <a:gd name="T94" fmla="*/ 76 w 174"/>
              <a:gd name="T95" fmla="*/ 46 h 85"/>
              <a:gd name="T96" fmla="*/ 87 w 174"/>
              <a:gd name="T97" fmla="*/ 58 h 85"/>
              <a:gd name="T98" fmla="*/ 60 w 174"/>
              <a:gd name="T99" fmla="*/ 50 h 85"/>
              <a:gd name="T100" fmla="*/ 49 w 174"/>
              <a:gd name="T101" fmla="*/ 51 h 85"/>
              <a:gd name="T102" fmla="*/ 44 w 174"/>
              <a:gd name="T103" fmla="*/ 54 h 85"/>
              <a:gd name="T104" fmla="*/ 36 w 174"/>
              <a:gd name="T105" fmla="*/ 59 h 85"/>
              <a:gd name="T106" fmla="*/ 26 w 174"/>
              <a:gd name="T107" fmla="*/ 60 h 85"/>
              <a:gd name="T108" fmla="*/ 21 w 174"/>
              <a:gd name="T109" fmla="*/ 65 h 85"/>
              <a:gd name="T110" fmla="*/ 15 w 174"/>
              <a:gd name="T111" fmla="*/ 69 h 85"/>
              <a:gd name="T112" fmla="*/ 7 w 174"/>
              <a:gd name="T113" fmla="*/ 69 h 85"/>
              <a:gd name="T114" fmla="*/ 4 w 174"/>
              <a:gd name="T115" fmla="*/ 73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4" h="85">
                <a:moveTo>
                  <a:pt x="129" y="42"/>
                </a:moveTo>
                <a:cubicBezTo>
                  <a:pt x="132" y="39"/>
                  <a:pt x="134" y="37"/>
                  <a:pt x="136" y="35"/>
                </a:cubicBezTo>
                <a:cubicBezTo>
                  <a:pt x="146" y="37"/>
                  <a:pt x="156" y="38"/>
                  <a:pt x="164" y="30"/>
                </a:cubicBezTo>
                <a:cubicBezTo>
                  <a:pt x="171" y="25"/>
                  <a:pt x="167" y="14"/>
                  <a:pt x="171" y="7"/>
                </a:cubicBezTo>
                <a:cubicBezTo>
                  <a:pt x="171" y="7"/>
                  <a:pt x="171" y="7"/>
                  <a:pt x="171" y="7"/>
                </a:cubicBezTo>
                <a:cubicBezTo>
                  <a:pt x="172" y="7"/>
                  <a:pt x="172" y="6"/>
                  <a:pt x="172" y="6"/>
                </a:cubicBezTo>
                <a:cubicBezTo>
                  <a:pt x="172" y="6"/>
                  <a:pt x="173" y="5"/>
                  <a:pt x="173" y="5"/>
                </a:cubicBezTo>
                <a:cubicBezTo>
                  <a:pt x="173" y="5"/>
                  <a:pt x="173" y="5"/>
                  <a:pt x="173" y="5"/>
                </a:cubicBezTo>
                <a:cubicBezTo>
                  <a:pt x="174" y="4"/>
                  <a:pt x="173" y="3"/>
                  <a:pt x="173" y="3"/>
                </a:cubicBezTo>
                <a:cubicBezTo>
                  <a:pt x="173" y="3"/>
                  <a:pt x="172" y="2"/>
                  <a:pt x="171" y="2"/>
                </a:cubicBezTo>
                <a:cubicBezTo>
                  <a:pt x="161" y="6"/>
                  <a:pt x="149" y="0"/>
                  <a:pt x="139" y="6"/>
                </a:cubicBezTo>
                <a:cubicBezTo>
                  <a:pt x="133" y="10"/>
                  <a:pt x="127" y="20"/>
                  <a:pt x="129" y="28"/>
                </a:cubicBezTo>
                <a:cubicBezTo>
                  <a:pt x="129" y="28"/>
                  <a:pt x="129" y="28"/>
                  <a:pt x="129" y="28"/>
                </a:cubicBezTo>
                <a:cubicBezTo>
                  <a:pt x="99" y="35"/>
                  <a:pt x="69" y="41"/>
                  <a:pt x="39" y="50"/>
                </a:cubicBezTo>
                <a:cubicBezTo>
                  <a:pt x="31" y="53"/>
                  <a:pt x="22" y="55"/>
                  <a:pt x="13" y="59"/>
                </a:cubicBezTo>
                <a:cubicBezTo>
                  <a:pt x="8" y="61"/>
                  <a:pt x="0" y="67"/>
                  <a:pt x="2" y="74"/>
                </a:cubicBezTo>
                <a:cubicBezTo>
                  <a:pt x="4" y="82"/>
                  <a:pt x="14" y="83"/>
                  <a:pt x="21" y="83"/>
                </a:cubicBezTo>
                <a:cubicBezTo>
                  <a:pt x="34" y="85"/>
                  <a:pt x="49" y="81"/>
                  <a:pt x="62" y="77"/>
                </a:cubicBezTo>
                <a:cubicBezTo>
                  <a:pt x="87" y="70"/>
                  <a:pt x="111" y="59"/>
                  <a:pt x="129" y="42"/>
                </a:cubicBezTo>
                <a:close/>
                <a:moveTo>
                  <a:pt x="74" y="70"/>
                </a:moveTo>
                <a:cubicBezTo>
                  <a:pt x="63" y="74"/>
                  <a:pt x="51" y="77"/>
                  <a:pt x="39" y="79"/>
                </a:cubicBezTo>
                <a:cubicBezTo>
                  <a:pt x="34" y="75"/>
                  <a:pt x="29" y="71"/>
                  <a:pt x="24" y="67"/>
                </a:cubicBezTo>
                <a:cubicBezTo>
                  <a:pt x="22" y="65"/>
                  <a:pt x="27" y="67"/>
                  <a:pt x="27" y="67"/>
                </a:cubicBezTo>
                <a:cubicBezTo>
                  <a:pt x="29" y="68"/>
                  <a:pt x="31" y="69"/>
                  <a:pt x="32" y="70"/>
                </a:cubicBezTo>
                <a:cubicBezTo>
                  <a:pt x="35" y="72"/>
                  <a:pt x="37" y="74"/>
                  <a:pt x="40" y="76"/>
                </a:cubicBezTo>
                <a:cubicBezTo>
                  <a:pt x="40" y="76"/>
                  <a:pt x="41" y="76"/>
                  <a:pt x="41" y="75"/>
                </a:cubicBezTo>
                <a:cubicBezTo>
                  <a:pt x="38" y="73"/>
                  <a:pt x="34" y="71"/>
                  <a:pt x="31" y="69"/>
                </a:cubicBezTo>
                <a:cubicBezTo>
                  <a:pt x="30" y="67"/>
                  <a:pt x="28" y="66"/>
                  <a:pt x="26" y="65"/>
                </a:cubicBezTo>
                <a:cubicBezTo>
                  <a:pt x="26" y="64"/>
                  <a:pt x="21" y="61"/>
                  <a:pt x="25" y="62"/>
                </a:cubicBezTo>
                <a:cubicBezTo>
                  <a:pt x="26" y="63"/>
                  <a:pt x="28" y="63"/>
                  <a:pt x="29" y="64"/>
                </a:cubicBezTo>
                <a:cubicBezTo>
                  <a:pt x="33" y="68"/>
                  <a:pt x="38" y="72"/>
                  <a:pt x="44" y="74"/>
                </a:cubicBezTo>
                <a:cubicBezTo>
                  <a:pt x="44" y="74"/>
                  <a:pt x="45" y="73"/>
                  <a:pt x="44" y="73"/>
                </a:cubicBezTo>
                <a:cubicBezTo>
                  <a:pt x="40" y="70"/>
                  <a:pt x="35" y="66"/>
                  <a:pt x="30" y="64"/>
                </a:cubicBezTo>
                <a:cubicBezTo>
                  <a:pt x="29" y="63"/>
                  <a:pt x="29" y="63"/>
                  <a:pt x="29" y="63"/>
                </a:cubicBezTo>
                <a:cubicBezTo>
                  <a:pt x="27" y="61"/>
                  <a:pt x="25" y="60"/>
                  <a:pt x="29" y="61"/>
                </a:cubicBezTo>
                <a:cubicBezTo>
                  <a:pt x="32" y="63"/>
                  <a:pt x="36" y="65"/>
                  <a:pt x="39" y="67"/>
                </a:cubicBezTo>
                <a:cubicBezTo>
                  <a:pt x="40" y="68"/>
                  <a:pt x="41" y="68"/>
                  <a:pt x="43" y="69"/>
                </a:cubicBezTo>
                <a:cubicBezTo>
                  <a:pt x="45" y="71"/>
                  <a:pt x="47" y="72"/>
                  <a:pt x="50" y="73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49" y="72"/>
                  <a:pt x="49" y="72"/>
                </a:cubicBezTo>
                <a:cubicBezTo>
                  <a:pt x="49" y="72"/>
                  <a:pt x="48" y="72"/>
                  <a:pt x="48" y="72"/>
                </a:cubicBezTo>
                <a:cubicBezTo>
                  <a:pt x="43" y="68"/>
                  <a:pt x="38" y="66"/>
                  <a:pt x="34" y="62"/>
                </a:cubicBezTo>
                <a:cubicBezTo>
                  <a:pt x="32" y="60"/>
                  <a:pt x="38" y="62"/>
                  <a:pt x="38" y="62"/>
                </a:cubicBezTo>
                <a:cubicBezTo>
                  <a:pt x="39" y="62"/>
                  <a:pt x="39" y="62"/>
                  <a:pt x="40" y="63"/>
                </a:cubicBezTo>
                <a:cubicBezTo>
                  <a:pt x="44" y="66"/>
                  <a:pt x="50" y="69"/>
                  <a:pt x="55" y="73"/>
                </a:cubicBezTo>
                <a:cubicBezTo>
                  <a:pt x="55" y="73"/>
                  <a:pt x="56" y="72"/>
                  <a:pt x="55" y="72"/>
                </a:cubicBezTo>
                <a:cubicBezTo>
                  <a:pt x="50" y="69"/>
                  <a:pt x="45" y="64"/>
                  <a:pt x="40" y="62"/>
                </a:cubicBezTo>
                <a:cubicBezTo>
                  <a:pt x="39" y="61"/>
                  <a:pt x="38" y="60"/>
                  <a:pt x="38" y="60"/>
                </a:cubicBezTo>
                <a:cubicBezTo>
                  <a:pt x="37" y="59"/>
                  <a:pt x="41" y="60"/>
                  <a:pt x="42" y="61"/>
                </a:cubicBezTo>
                <a:cubicBezTo>
                  <a:pt x="44" y="62"/>
                  <a:pt x="46" y="63"/>
                  <a:pt x="47" y="64"/>
                </a:cubicBezTo>
                <a:cubicBezTo>
                  <a:pt x="48" y="64"/>
                  <a:pt x="48" y="64"/>
                  <a:pt x="48" y="64"/>
                </a:cubicBezTo>
                <a:cubicBezTo>
                  <a:pt x="50" y="65"/>
                  <a:pt x="52" y="66"/>
                  <a:pt x="54" y="67"/>
                </a:cubicBezTo>
                <a:cubicBezTo>
                  <a:pt x="55" y="68"/>
                  <a:pt x="57" y="69"/>
                  <a:pt x="58" y="70"/>
                </a:cubicBezTo>
                <a:cubicBezTo>
                  <a:pt x="59" y="70"/>
                  <a:pt x="59" y="69"/>
                  <a:pt x="59" y="69"/>
                </a:cubicBezTo>
                <a:cubicBezTo>
                  <a:pt x="55" y="67"/>
                  <a:pt x="52" y="65"/>
                  <a:pt x="49" y="64"/>
                </a:cubicBezTo>
                <a:cubicBezTo>
                  <a:pt x="47" y="62"/>
                  <a:pt x="45" y="61"/>
                  <a:pt x="43" y="59"/>
                </a:cubicBezTo>
                <a:cubicBezTo>
                  <a:pt x="41" y="57"/>
                  <a:pt x="39" y="56"/>
                  <a:pt x="44" y="57"/>
                </a:cubicBezTo>
                <a:cubicBezTo>
                  <a:pt x="46" y="58"/>
                  <a:pt x="48" y="59"/>
                  <a:pt x="50" y="61"/>
                </a:cubicBezTo>
                <a:cubicBezTo>
                  <a:pt x="54" y="63"/>
                  <a:pt x="58" y="65"/>
                  <a:pt x="61" y="67"/>
                </a:cubicBezTo>
                <a:cubicBezTo>
                  <a:pt x="62" y="67"/>
                  <a:pt x="62" y="68"/>
                  <a:pt x="63" y="67"/>
                </a:cubicBezTo>
                <a:cubicBezTo>
                  <a:pt x="63" y="68"/>
                  <a:pt x="63" y="68"/>
                  <a:pt x="64" y="68"/>
                </a:cubicBezTo>
                <a:cubicBezTo>
                  <a:pt x="64" y="69"/>
                  <a:pt x="65" y="68"/>
                  <a:pt x="64" y="68"/>
                </a:cubicBezTo>
                <a:cubicBezTo>
                  <a:pt x="60" y="65"/>
                  <a:pt x="56" y="63"/>
                  <a:pt x="52" y="60"/>
                </a:cubicBezTo>
                <a:cubicBezTo>
                  <a:pt x="51" y="60"/>
                  <a:pt x="50" y="59"/>
                  <a:pt x="49" y="59"/>
                </a:cubicBezTo>
                <a:cubicBezTo>
                  <a:pt x="48" y="57"/>
                  <a:pt x="46" y="56"/>
                  <a:pt x="45" y="54"/>
                </a:cubicBezTo>
                <a:cubicBezTo>
                  <a:pt x="46" y="55"/>
                  <a:pt x="49" y="56"/>
                  <a:pt x="50" y="57"/>
                </a:cubicBezTo>
                <a:cubicBezTo>
                  <a:pt x="57" y="60"/>
                  <a:pt x="65" y="65"/>
                  <a:pt x="73" y="68"/>
                </a:cubicBezTo>
                <a:cubicBezTo>
                  <a:pt x="74" y="68"/>
                  <a:pt x="74" y="67"/>
                  <a:pt x="74" y="67"/>
                </a:cubicBezTo>
                <a:cubicBezTo>
                  <a:pt x="66" y="62"/>
                  <a:pt x="57" y="58"/>
                  <a:pt x="50" y="52"/>
                </a:cubicBezTo>
                <a:cubicBezTo>
                  <a:pt x="52" y="53"/>
                  <a:pt x="55" y="54"/>
                  <a:pt x="57" y="55"/>
                </a:cubicBezTo>
                <a:cubicBezTo>
                  <a:pt x="59" y="57"/>
                  <a:pt x="61" y="58"/>
                  <a:pt x="63" y="59"/>
                </a:cubicBezTo>
                <a:cubicBezTo>
                  <a:pt x="67" y="62"/>
                  <a:pt x="71" y="64"/>
                  <a:pt x="75" y="65"/>
                </a:cubicBezTo>
                <a:cubicBezTo>
                  <a:pt x="75" y="65"/>
                  <a:pt x="76" y="64"/>
                  <a:pt x="75" y="64"/>
                </a:cubicBezTo>
                <a:cubicBezTo>
                  <a:pt x="68" y="60"/>
                  <a:pt x="61" y="57"/>
                  <a:pt x="55" y="52"/>
                </a:cubicBezTo>
                <a:cubicBezTo>
                  <a:pt x="52" y="50"/>
                  <a:pt x="57" y="52"/>
                  <a:pt x="57" y="52"/>
                </a:cubicBezTo>
                <a:cubicBezTo>
                  <a:pt x="59" y="53"/>
                  <a:pt x="61" y="54"/>
                  <a:pt x="62" y="55"/>
                </a:cubicBezTo>
                <a:cubicBezTo>
                  <a:pt x="66" y="57"/>
                  <a:pt x="69" y="58"/>
                  <a:pt x="73" y="60"/>
                </a:cubicBezTo>
                <a:cubicBezTo>
                  <a:pt x="75" y="61"/>
                  <a:pt x="77" y="62"/>
                  <a:pt x="79" y="63"/>
                </a:cubicBezTo>
                <a:cubicBezTo>
                  <a:pt x="80" y="63"/>
                  <a:pt x="80" y="62"/>
                  <a:pt x="79" y="62"/>
                </a:cubicBezTo>
                <a:cubicBezTo>
                  <a:pt x="77" y="61"/>
                  <a:pt x="75" y="60"/>
                  <a:pt x="73" y="59"/>
                </a:cubicBezTo>
                <a:cubicBezTo>
                  <a:pt x="73" y="59"/>
                  <a:pt x="73" y="59"/>
                  <a:pt x="72" y="59"/>
                </a:cubicBezTo>
                <a:cubicBezTo>
                  <a:pt x="70" y="57"/>
                  <a:pt x="68" y="56"/>
                  <a:pt x="65" y="54"/>
                </a:cubicBezTo>
                <a:cubicBezTo>
                  <a:pt x="64" y="54"/>
                  <a:pt x="62" y="51"/>
                  <a:pt x="61" y="51"/>
                </a:cubicBezTo>
                <a:cubicBezTo>
                  <a:pt x="70" y="53"/>
                  <a:pt x="77" y="59"/>
                  <a:pt x="84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2" y="60"/>
                  <a:pt x="79" y="58"/>
                  <a:pt x="75" y="56"/>
                </a:cubicBezTo>
                <a:cubicBezTo>
                  <a:pt x="73" y="55"/>
                  <a:pt x="71" y="53"/>
                  <a:pt x="69" y="52"/>
                </a:cubicBezTo>
                <a:cubicBezTo>
                  <a:pt x="67" y="51"/>
                  <a:pt x="65" y="49"/>
                  <a:pt x="69" y="50"/>
                </a:cubicBezTo>
                <a:cubicBezTo>
                  <a:pt x="76" y="51"/>
                  <a:pt x="82" y="57"/>
                  <a:pt x="89" y="60"/>
                </a:cubicBezTo>
                <a:cubicBezTo>
                  <a:pt x="90" y="60"/>
                  <a:pt x="90" y="59"/>
                  <a:pt x="89" y="59"/>
                </a:cubicBezTo>
                <a:cubicBezTo>
                  <a:pt x="86" y="57"/>
                  <a:pt x="83" y="55"/>
                  <a:pt x="80" y="53"/>
                </a:cubicBezTo>
                <a:cubicBezTo>
                  <a:pt x="79" y="52"/>
                  <a:pt x="77" y="51"/>
                  <a:pt x="76" y="50"/>
                </a:cubicBezTo>
                <a:cubicBezTo>
                  <a:pt x="74" y="49"/>
                  <a:pt x="73" y="49"/>
                  <a:pt x="76" y="50"/>
                </a:cubicBezTo>
                <a:cubicBezTo>
                  <a:pt x="82" y="51"/>
                  <a:pt x="88" y="56"/>
                  <a:pt x="93" y="58"/>
                </a:cubicBezTo>
                <a:cubicBezTo>
                  <a:pt x="94" y="59"/>
                  <a:pt x="94" y="58"/>
                  <a:pt x="94" y="58"/>
                </a:cubicBezTo>
                <a:cubicBezTo>
                  <a:pt x="88" y="54"/>
                  <a:pt x="82" y="51"/>
                  <a:pt x="77" y="46"/>
                </a:cubicBezTo>
                <a:cubicBezTo>
                  <a:pt x="78" y="47"/>
                  <a:pt x="81" y="47"/>
                  <a:pt x="82" y="48"/>
                </a:cubicBezTo>
                <a:cubicBezTo>
                  <a:pt x="84" y="49"/>
                  <a:pt x="85" y="50"/>
                  <a:pt x="87" y="51"/>
                </a:cubicBezTo>
                <a:cubicBezTo>
                  <a:pt x="90" y="52"/>
                  <a:pt x="93" y="54"/>
                  <a:pt x="96" y="55"/>
                </a:cubicBezTo>
                <a:cubicBezTo>
                  <a:pt x="97" y="55"/>
                  <a:pt x="97" y="55"/>
                  <a:pt x="97" y="54"/>
                </a:cubicBezTo>
                <a:cubicBezTo>
                  <a:pt x="92" y="50"/>
                  <a:pt x="86" y="49"/>
                  <a:pt x="81" y="45"/>
                </a:cubicBezTo>
                <a:cubicBezTo>
                  <a:pt x="79" y="43"/>
                  <a:pt x="81" y="44"/>
                  <a:pt x="82" y="45"/>
                </a:cubicBezTo>
                <a:cubicBezTo>
                  <a:pt x="84" y="45"/>
                  <a:pt x="87" y="47"/>
                  <a:pt x="89" y="48"/>
                </a:cubicBezTo>
                <a:cubicBezTo>
                  <a:pt x="93" y="50"/>
                  <a:pt x="96" y="52"/>
                  <a:pt x="100" y="53"/>
                </a:cubicBezTo>
                <a:cubicBezTo>
                  <a:pt x="100" y="53"/>
                  <a:pt x="101" y="53"/>
                  <a:pt x="100" y="53"/>
                </a:cubicBezTo>
                <a:cubicBezTo>
                  <a:pt x="99" y="51"/>
                  <a:pt x="97" y="49"/>
                  <a:pt x="95" y="48"/>
                </a:cubicBezTo>
                <a:cubicBezTo>
                  <a:pt x="93" y="47"/>
                  <a:pt x="89" y="44"/>
                  <a:pt x="87" y="44"/>
                </a:cubicBezTo>
                <a:cubicBezTo>
                  <a:pt x="94" y="44"/>
                  <a:pt x="100" y="49"/>
                  <a:pt x="106" y="51"/>
                </a:cubicBezTo>
                <a:cubicBezTo>
                  <a:pt x="107" y="51"/>
                  <a:pt x="107" y="50"/>
                  <a:pt x="106" y="50"/>
                </a:cubicBezTo>
                <a:cubicBezTo>
                  <a:pt x="104" y="49"/>
                  <a:pt x="102" y="48"/>
                  <a:pt x="99" y="46"/>
                </a:cubicBezTo>
                <a:cubicBezTo>
                  <a:pt x="98" y="46"/>
                  <a:pt x="95" y="44"/>
                  <a:pt x="94" y="43"/>
                </a:cubicBezTo>
                <a:cubicBezTo>
                  <a:pt x="100" y="45"/>
                  <a:pt x="105" y="48"/>
                  <a:pt x="111" y="50"/>
                </a:cubicBezTo>
                <a:cubicBezTo>
                  <a:pt x="111" y="50"/>
                  <a:pt x="112" y="50"/>
                  <a:pt x="111" y="50"/>
                </a:cubicBezTo>
                <a:cubicBezTo>
                  <a:pt x="106" y="46"/>
                  <a:pt x="101" y="44"/>
                  <a:pt x="96" y="40"/>
                </a:cubicBezTo>
                <a:cubicBezTo>
                  <a:pt x="98" y="42"/>
                  <a:pt x="101" y="42"/>
                  <a:pt x="103" y="43"/>
                </a:cubicBezTo>
                <a:cubicBezTo>
                  <a:pt x="107" y="45"/>
                  <a:pt x="110" y="46"/>
                  <a:pt x="113" y="48"/>
                </a:cubicBezTo>
                <a:cubicBezTo>
                  <a:pt x="113" y="48"/>
                  <a:pt x="113" y="47"/>
                  <a:pt x="113" y="47"/>
                </a:cubicBezTo>
                <a:cubicBezTo>
                  <a:pt x="109" y="45"/>
                  <a:pt x="105" y="43"/>
                  <a:pt x="100" y="40"/>
                </a:cubicBezTo>
                <a:cubicBezTo>
                  <a:pt x="104" y="42"/>
                  <a:pt x="109" y="44"/>
                  <a:pt x="114" y="45"/>
                </a:cubicBezTo>
                <a:cubicBezTo>
                  <a:pt x="114" y="45"/>
                  <a:pt x="114" y="45"/>
                  <a:pt x="114" y="45"/>
                </a:cubicBezTo>
                <a:cubicBezTo>
                  <a:pt x="111" y="43"/>
                  <a:pt x="107" y="39"/>
                  <a:pt x="104" y="38"/>
                </a:cubicBezTo>
                <a:cubicBezTo>
                  <a:pt x="109" y="39"/>
                  <a:pt x="113" y="42"/>
                  <a:pt x="117" y="43"/>
                </a:cubicBezTo>
                <a:cubicBezTo>
                  <a:pt x="118" y="43"/>
                  <a:pt x="118" y="43"/>
                  <a:pt x="118" y="42"/>
                </a:cubicBezTo>
                <a:cubicBezTo>
                  <a:pt x="116" y="41"/>
                  <a:pt x="114" y="40"/>
                  <a:pt x="112" y="39"/>
                </a:cubicBezTo>
                <a:cubicBezTo>
                  <a:pt x="111" y="39"/>
                  <a:pt x="105" y="36"/>
                  <a:pt x="109" y="38"/>
                </a:cubicBezTo>
                <a:cubicBezTo>
                  <a:pt x="113" y="39"/>
                  <a:pt x="117" y="42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19" y="40"/>
                  <a:pt x="117" y="39"/>
                  <a:pt x="115" y="38"/>
                </a:cubicBezTo>
                <a:cubicBezTo>
                  <a:pt x="117" y="39"/>
                  <a:pt x="120" y="40"/>
                  <a:pt x="122" y="41"/>
                </a:cubicBezTo>
                <a:cubicBezTo>
                  <a:pt x="123" y="41"/>
                  <a:pt x="123" y="40"/>
                  <a:pt x="122" y="40"/>
                </a:cubicBezTo>
                <a:cubicBezTo>
                  <a:pt x="121" y="39"/>
                  <a:pt x="119" y="38"/>
                  <a:pt x="117" y="36"/>
                </a:cubicBezTo>
                <a:cubicBezTo>
                  <a:pt x="119" y="37"/>
                  <a:pt x="122" y="38"/>
                  <a:pt x="124" y="39"/>
                </a:cubicBezTo>
                <a:cubicBezTo>
                  <a:pt x="124" y="39"/>
                  <a:pt x="125" y="39"/>
                  <a:pt x="124" y="39"/>
                </a:cubicBezTo>
                <a:cubicBezTo>
                  <a:pt x="124" y="38"/>
                  <a:pt x="124" y="38"/>
                  <a:pt x="123" y="38"/>
                </a:cubicBezTo>
                <a:cubicBezTo>
                  <a:pt x="124" y="38"/>
                  <a:pt x="124" y="38"/>
                  <a:pt x="124" y="38"/>
                </a:cubicBezTo>
                <a:cubicBezTo>
                  <a:pt x="125" y="38"/>
                  <a:pt x="125" y="38"/>
                  <a:pt x="125" y="38"/>
                </a:cubicBezTo>
                <a:cubicBezTo>
                  <a:pt x="125" y="37"/>
                  <a:pt x="125" y="37"/>
                  <a:pt x="124" y="36"/>
                </a:cubicBezTo>
                <a:cubicBezTo>
                  <a:pt x="125" y="36"/>
                  <a:pt x="125" y="36"/>
                  <a:pt x="125" y="36"/>
                </a:cubicBezTo>
                <a:cubicBezTo>
                  <a:pt x="124" y="34"/>
                  <a:pt x="124" y="34"/>
                  <a:pt x="126" y="35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27" y="36"/>
                  <a:pt x="128" y="37"/>
                  <a:pt x="129" y="38"/>
                </a:cubicBezTo>
                <a:cubicBezTo>
                  <a:pt x="113" y="53"/>
                  <a:pt x="94" y="63"/>
                  <a:pt x="74" y="70"/>
                </a:cubicBezTo>
                <a:close/>
                <a:moveTo>
                  <a:pt x="6" y="77"/>
                </a:moveTo>
                <a:cubicBezTo>
                  <a:pt x="6" y="76"/>
                  <a:pt x="5" y="75"/>
                  <a:pt x="5" y="74"/>
                </a:cubicBezTo>
                <a:cubicBezTo>
                  <a:pt x="7" y="76"/>
                  <a:pt x="9" y="77"/>
                  <a:pt x="11" y="79"/>
                </a:cubicBezTo>
                <a:cubicBezTo>
                  <a:pt x="10" y="79"/>
                  <a:pt x="10" y="78"/>
                  <a:pt x="9" y="78"/>
                </a:cubicBezTo>
                <a:cubicBezTo>
                  <a:pt x="8" y="78"/>
                  <a:pt x="7" y="77"/>
                  <a:pt x="6" y="77"/>
                </a:cubicBezTo>
                <a:close/>
                <a:moveTo>
                  <a:pt x="12" y="79"/>
                </a:moveTo>
                <a:cubicBezTo>
                  <a:pt x="12" y="79"/>
                  <a:pt x="12" y="79"/>
                  <a:pt x="12" y="79"/>
                </a:cubicBezTo>
                <a:cubicBezTo>
                  <a:pt x="12" y="79"/>
                  <a:pt x="13" y="79"/>
                  <a:pt x="13" y="79"/>
                </a:cubicBezTo>
                <a:cubicBezTo>
                  <a:pt x="13" y="79"/>
                  <a:pt x="12" y="79"/>
                  <a:pt x="12" y="79"/>
                </a:cubicBezTo>
                <a:close/>
                <a:moveTo>
                  <a:pt x="35" y="80"/>
                </a:moveTo>
                <a:cubicBezTo>
                  <a:pt x="30" y="81"/>
                  <a:pt x="24" y="81"/>
                  <a:pt x="18" y="80"/>
                </a:cubicBezTo>
                <a:cubicBezTo>
                  <a:pt x="17" y="80"/>
                  <a:pt x="16" y="80"/>
                  <a:pt x="15" y="80"/>
                </a:cubicBezTo>
                <a:cubicBezTo>
                  <a:pt x="14" y="79"/>
                  <a:pt x="12" y="78"/>
                  <a:pt x="11" y="77"/>
                </a:cubicBezTo>
                <a:cubicBezTo>
                  <a:pt x="10" y="76"/>
                  <a:pt x="8" y="73"/>
                  <a:pt x="7" y="72"/>
                </a:cubicBezTo>
                <a:cubicBezTo>
                  <a:pt x="11" y="74"/>
                  <a:pt x="15" y="77"/>
                  <a:pt x="18" y="80"/>
                </a:cubicBezTo>
                <a:cubicBezTo>
                  <a:pt x="18" y="80"/>
                  <a:pt x="19" y="80"/>
                  <a:pt x="18" y="79"/>
                </a:cubicBezTo>
                <a:cubicBezTo>
                  <a:pt x="18" y="79"/>
                  <a:pt x="18" y="79"/>
                  <a:pt x="17" y="78"/>
                </a:cubicBezTo>
                <a:cubicBezTo>
                  <a:pt x="17" y="78"/>
                  <a:pt x="17" y="78"/>
                  <a:pt x="17" y="78"/>
                </a:cubicBezTo>
                <a:cubicBezTo>
                  <a:pt x="16" y="77"/>
                  <a:pt x="15" y="76"/>
                  <a:pt x="13" y="75"/>
                </a:cubicBezTo>
                <a:cubicBezTo>
                  <a:pt x="12" y="74"/>
                  <a:pt x="5" y="68"/>
                  <a:pt x="10" y="71"/>
                </a:cubicBezTo>
                <a:cubicBezTo>
                  <a:pt x="11" y="71"/>
                  <a:pt x="11" y="71"/>
                  <a:pt x="12" y="71"/>
                </a:cubicBezTo>
                <a:cubicBezTo>
                  <a:pt x="15" y="75"/>
                  <a:pt x="19" y="78"/>
                  <a:pt x="23" y="80"/>
                </a:cubicBezTo>
                <a:cubicBezTo>
                  <a:pt x="24" y="80"/>
                  <a:pt x="24" y="79"/>
                  <a:pt x="24" y="79"/>
                </a:cubicBezTo>
                <a:cubicBezTo>
                  <a:pt x="20" y="77"/>
                  <a:pt x="16" y="73"/>
                  <a:pt x="12" y="71"/>
                </a:cubicBezTo>
                <a:cubicBezTo>
                  <a:pt x="12" y="70"/>
                  <a:pt x="11" y="70"/>
                  <a:pt x="11" y="69"/>
                </a:cubicBezTo>
                <a:cubicBezTo>
                  <a:pt x="10" y="68"/>
                  <a:pt x="14" y="70"/>
                  <a:pt x="14" y="70"/>
                </a:cubicBezTo>
                <a:cubicBezTo>
                  <a:pt x="17" y="71"/>
                  <a:pt x="19" y="73"/>
                  <a:pt x="21" y="75"/>
                </a:cubicBezTo>
                <a:cubicBezTo>
                  <a:pt x="23" y="76"/>
                  <a:pt x="25" y="78"/>
                  <a:pt x="27" y="79"/>
                </a:cubicBezTo>
                <a:cubicBezTo>
                  <a:pt x="28" y="79"/>
                  <a:pt x="28" y="79"/>
                  <a:pt x="28" y="78"/>
                </a:cubicBezTo>
                <a:cubicBezTo>
                  <a:pt x="25" y="77"/>
                  <a:pt x="23" y="75"/>
                  <a:pt x="21" y="74"/>
                </a:cubicBezTo>
                <a:cubicBezTo>
                  <a:pt x="20" y="73"/>
                  <a:pt x="19" y="72"/>
                  <a:pt x="18" y="71"/>
                </a:cubicBezTo>
                <a:cubicBezTo>
                  <a:pt x="15" y="68"/>
                  <a:pt x="22" y="72"/>
                  <a:pt x="22" y="72"/>
                </a:cubicBezTo>
                <a:cubicBezTo>
                  <a:pt x="23" y="73"/>
                  <a:pt x="24" y="73"/>
                  <a:pt x="25" y="74"/>
                </a:cubicBezTo>
                <a:cubicBezTo>
                  <a:pt x="27" y="76"/>
                  <a:pt x="30" y="78"/>
                  <a:pt x="33" y="80"/>
                </a:cubicBezTo>
                <a:cubicBezTo>
                  <a:pt x="33" y="80"/>
                  <a:pt x="34" y="79"/>
                  <a:pt x="33" y="79"/>
                </a:cubicBezTo>
                <a:cubicBezTo>
                  <a:pt x="31" y="77"/>
                  <a:pt x="28" y="75"/>
                  <a:pt x="25" y="73"/>
                </a:cubicBezTo>
                <a:cubicBezTo>
                  <a:pt x="25" y="73"/>
                  <a:pt x="25" y="73"/>
                  <a:pt x="24" y="73"/>
                </a:cubicBezTo>
                <a:cubicBezTo>
                  <a:pt x="24" y="72"/>
                  <a:pt x="20" y="68"/>
                  <a:pt x="21" y="68"/>
                </a:cubicBezTo>
                <a:cubicBezTo>
                  <a:pt x="23" y="68"/>
                  <a:pt x="25" y="70"/>
                  <a:pt x="27" y="71"/>
                </a:cubicBezTo>
                <a:cubicBezTo>
                  <a:pt x="31" y="74"/>
                  <a:pt x="34" y="77"/>
                  <a:pt x="38" y="79"/>
                </a:cubicBezTo>
                <a:cubicBezTo>
                  <a:pt x="37" y="80"/>
                  <a:pt x="36" y="80"/>
                  <a:pt x="35" y="80"/>
                </a:cubicBezTo>
                <a:close/>
                <a:moveTo>
                  <a:pt x="14" y="73"/>
                </a:moveTo>
                <a:cubicBezTo>
                  <a:pt x="16" y="74"/>
                  <a:pt x="17" y="75"/>
                  <a:pt x="19" y="76"/>
                </a:cubicBezTo>
                <a:cubicBezTo>
                  <a:pt x="19" y="77"/>
                  <a:pt x="20" y="77"/>
                  <a:pt x="20" y="77"/>
                </a:cubicBezTo>
                <a:cubicBezTo>
                  <a:pt x="18" y="76"/>
                  <a:pt x="16" y="75"/>
                  <a:pt x="14" y="73"/>
                </a:cubicBezTo>
                <a:cubicBezTo>
                  <a:pt x="14" y="73"/>
                  <a:pt x="14" y="73"/>
                  <a:pt x="14" y="73"/>
                </a:cubicBezTo>
                <a:close/>
                <a:moveTo>
                  <a:pt x="32" y="66"/>
                </a:moveTo>
                <a:cubicBezTo>
                  <a:pt x="33" y="66"/>
                  <a:pt x="34" y="67"/>
                  <a:pt x="35" y="67"/>
                </a:cubicBezTo>
                <a:cubicBezTo>
                  <a:pt x="37" y="69"/>
                  <a:pt x="39" y="70"/>
                  <a:pt x="41" y="72"/>
                </a:cubicBezTo>
                <a:cubicBezTo>
                  <a:pt x="44" y="74"/>
                  <a:pt x="41" y="72"/>
                  <a:pt x="41" y="72"/>
                </a:cubicBezTo>
                <a:cubicBezTo>
                  <a:pt x="38" y="70"/>
                  <a:pt x="35" y="68"/>
                  <a:pt x="32" y="66"/>
                </a:cubicBezTo>
                <a:cubicBezTo>
                  <a:pt x="32" y="66"/>
                  <a:pt x="32" y="66"/>
                  <a:pt x="32" y="66"/>
                </a:cubicBezTo>
                <a:close/>
                <a:moveTo>
                  <a:pt x="64" y="59"/>
                </a:moveTo>
                <a:cubicBezTo>
                  <a:pt x="67" y="61"/>
                  <a:pt x="71" y="63"/>
                  <a:pt x="74" y="64"/>
                </a:cubicBezTo>
                <a:cubicBezTo>
                  <a:pt x="70" y="63"/>
                  <a:pt x="67" y="61"/>
                  <a:pt x="64" y="59"/>
                </a:cubicBezTo>
                <a:close/>
                <a:moveTo>
                  <a:pt x="110" y="35"/>
                </a:moveTo>
                <a:cubicBezTo>
                  <a:pt x="113" y="38"/>
                  <a:pt x="116" y="39"/>
                  <a:pt x="119" y="41"/>
                </a:cubicBezTo>
                <a:cubicBezTo>
                  <a:pt x="121" y="42"/>
                  <a:pt x="114" y="39"/>
                  <a:pt x="114" y="39"/>
                </a:cubicBezTo>
                <a:cubicBezTo>
                  <a:pt x="112" y="38"/>
                  <a:pt x="109" y="37"/>
                  <a:pt x="107" y="36"/>
                </a:cubicBezTo>
                <a:cubicBezTo>
                  <a:pt x="108" y="36"/>
                  <a:pt x="109" y="35"/>
                  <a:pt x="110" y="35"/>
                </a:cubicBezTo>
                <a:close/>
                <a:moveTo>
                  <a:pt x="125" y="32"/>
                </a:moveTo>
                <a:cubicBezTo>
                  <a:pt x="125" y="32"/>
                  <a:pt x="125" y="33"/>
                  <a:pt x="125" y="34"/>
                </a:cubicBezTo>
                <a:cubicBezTo>
                  <a:pt x="125" y="34"/>
                  <a:pt x="125" y="33"/>
                  <a:pt x="124" y="33"/>
                </a:cubicBezTo>
                <a:cubicBezTo>
                  <a:pt x="124" y="33"/>
                  <a:pt x="123" y="33"/>
                  <a:pt x="123" y="34"/>
                </a:cubicBezTo>
                <a:cubicBezTo>
                  <a:pt x="124" y="36"/>
                  <a:pt x="122" y="34"/>
                  <a:pt x="122" y="33"/>
                </a:cubicBezTo>
                <a:cubicBezTo>
                  <a:pt x="121" y="33"/>
                  <a:pt x="121" y="33"/>
                  <a:pt x="121" y="33"/>
                </a:cubicBezTo>
                <a:cubicBezTo>
                  <a:pt x="122" y="34"/>
                  <a:pt x="123" y="36"/>
                  <a:pt x="124" y="37"/>
                </a:cubicBezTo>
                <a:cubicBezTo>
                  <a:pt x="123" y="36"/>
                  <a:pt x="122" y="36"/>
                  <a:pt x="121" y="35"/>
                </a:cubicBezTo>
                <a:cubicBezTo>
                  <a:pt x="120" y="35"/>
                  <a:pt x="120" y="35"/>
                  <a:pt x="120" y="35"/>
                </a:cubicBezTo>
                <a:cubicBezTo>
                  <a:pt x="120" y="35"/>
                  <a:pt x="119" y="34"/>
                  <a:pt x="119" y="34"/>
                </a:cubicBezTo>
                <a:cubicBezTo>
                  <a:pt x="118" y="34"/>
                  <a:pt x="118" y="34"/>
                  <a:pt x="118" y="35"/>
                </a:cubicBezTo>
                <a:cubicBezTo>
                  <a:pt x="119" y="35"/>
                  <a:pt x="125" y="39"/>
                  <a:pt x="122" y="37"/>
                </a:cubicBezTo>
                <a:cubicBezTo>
                  <a:pt x="120" y="36"/>
                  <a:pt x="118" y="36"/>
                  <a:pt x="116" y="35"/>
                </a:cubicBezTo>
                <a:cubicBezTo>
                  <a:pt x="116" y="35"/>
                  <a:pt x="116" y="36"/>
                  <a:pt x="116" y="36"/>
                </a:cubicBezTo>
                <a:cubicBezTo>
                  <a:pt x="117" y="37"/>
                  <a:pt x="118" y="37"/>
                  <a:pt x="119" y="38"/>
                </a:cubicBezTo>
                <a:cubicBezTo>
                  <a:pt x="120" y="39"/>
                  <a:pt x="123" y="41"/>
                  <a:pt x="119" y="39"/>
                </a:cubicBezTo>
                <a:cubicBezTo>
                  <a:pt x="117" y="38"/>
                  <a:pt x="114" y="36"/>
                  <a:pt x="111" y="35"/>
                </a:cubicBezTo>
                <a:cubicBezTo>
                  <a:pt x="116" y="34"/>
                  <a:pt x="120" y="33"/>
                  <a:pt x="125" y="32"/>
                </a:cubicBezTo>
                <a:close/>
                <a:moveTo>
                  <a:pt x="165" y="9"/>
                </a:moveTo>
                <a:cubicBezTo>
                  <a:pt x="161" y="13"/>
                  <a:pt x="159" y="18"/>
                  <a:pt x="155" y="22"/>
                </a:cubicBezTo>
                <a:cubicBezTo>
                  <a:pt x="151" y="25"/>
                  <a:pt x="148" y="27"/>
                  <a:pt x="144" y="28"/>
                </a:cubicBezTo>
                <a:cubicBezTo>
                  <a:pt x="140" y="28"/>
                  <a:pt x="137" y="28"/>
                  <a:pt x="133" y="30"/>
                </a:cubicBezTo>
                <a:cubicBezTo>
                  <a:pt x="133" y="30"/>
                  <a:pt x="133" y="30"/>
                  <a:pt x="133" y="30"/>
                </a:cubicBezTo>
                <a:cubicBezTo>
                  <a:pt x="134" y="29"/>
                  <a:pt x="134" y="29"/>
                  <a:pt x="134" y="28"/>
                </a:cubicBezTo>
                <a:cubicBezTo>
                  <a:pt x="134" y="21"/>
                  <a:pt x="144" y="20"/>
                  <a:pt x="148" y="18"/>
                </a:cubicBezTo>
                <a:cubicBezTo>
                  <a:pt x="155" y="16"/>
                  <a:pt x="159" y="11"/>
                  <a:pt x="165" y="8"/>
                </a:cubicBezTo>
                <a:cubicBezTo>
                  <a:pt x="165" y="9"/>
                  <a:pt x="165" y="9"/>
                  <a:pt x="165" y="9"/>
                </a:cubicBezTo>
                <a:close/>
                <a:moveTo>
                  <a:pt x="147" y="30"/>
                </a:moveTo>
                <a:cubicBezTo>
                  <a:pt x="150" y="29"/>
                  <a:pt x="153" y="26"/>
                  <a:pt x="156" y="24"/>
                </a:cubicBezTo>
                <a:cubicBezTo>
                  <a:pt x="159" y="22"/>
                  <a:pt x="161" y="20"/>
                  <a:pt x="162" y="17"/>
                </a:cubicBezTo>
                <a:cubicBezTo>
                  <a:pt x="162" y="19"/>
                  <a:pt x="162" y="20"/>
                  <a:pt x="161" y="22"/>
                </a:cubicBezTo>
                <a:cubicBezTo>
                  <a:pt x="158" y="27"/>
                  <a:pt x="152" y="30"/>
                  <a:pt x="146" y="30"/>
                </a:cubicBezTo>
                <a:cubicBezTo>
                  <a:pt x="146" y="30"/>
                  <a:pt x="146" y="30"/>
                  <a:pt x="147" y="30"/>
                </a:cubicBezTo>
                <a:close/>
                <a:moveTo>
                  <a:pt x="160" y="8"/>
                </a:moveTo>
                <a:cubicBezTo>
                  <a:pt x="155" y="11"/>
                  <a:pt x="149" y="15"/>
                  <a:pt x="143" y="17"/>
                </a:cubicBezTo>
                <a:cubicBezTo>
                  <a:pt x="140" y="18"/>
                  <a:pt x="136" y="19"/>
                  <a:pt x="134" y="22"/>
                </a:cubicBezTo>
                <a:cubicBezTo>
                  <a:pt x="136" y="16"/>
                  <a:pt x="140" y="12"/>
                  <a:pt x="145" y="10"/>
                </a:cubicBezTo>
                <a:cubicBezTo>
                  <a:pt x="150" y="8"/>
                  <a:pt x="155" y="8"/>
                  <a:pt x="160" y="8"/>
                </a:cubicBezTo>
                <a:close/>
                <a:moveTo>
                  <a:pt x="130" y="30"/>
                </a:moveTo>
                <a:cubicBezTo>
                  <a:pt x="130" y="30"/>
                  <a:pt x="130" y="30"/>
                  <a:pt x="130" y="30"/>
                </a:cubicBezTo>
                <a:cubicBezTo>
                  <a:pt x="131" y="31"/>
                  <a:pt x="132" y="33"/>
                  <a:pt x="133" y="34"/>
                </a:cubicBezTo>
                <a:cubicBezTo>
                  <a:pt x="132" y="34"/>
                  <a:pt x="132" y="35"/>
                  <a:pt x="131" y="36"/>
                </a:cubicBezTo>
                <a:cubicBezTo>
                  <a:pt x="131" y="36"/>
                  <a:pt x="131" y="36"/>
                  <a:pt x="131" y="36"/>
                </a:cubicBezTo>
                <a:cubicBezTo>
                  <a:pt x="129" y="35"/>
                  <a:pt x="128" y="33"/>
                  <a:pt x="128" y="31"/>
                </a:cubicBezTo>
                <a:cubicBezTo>
                  <a:pt x="128" y="31"/>
                  <a:pt x="129" y="31"/>
                  <a:pt x="130" y="30"/>
                </a:cubicBezTo>
                <a:close/>
                <a:moveTo>
                  <a:pt x="145" y="33"/>
                </a:moveTo>
                <a:cubicBezTo>
                  <a:pt x="150" y="33"/>
                  <a:pt x="154" y="31"/>
                  <a:pt x="159" y="28"/>
                </a:cubicBezTo>
                <a:cubicBezTo>
                  <a:pt x="161" y="26"/>
                  <a:pt x="163" y="24"/>
                  <a:pt x="165" y="21"/>
                </a:cubicBezTo>
                <a:cubicBezTo>
                  <a:pt x="165" y="18"/>
                  <a:pt x="166" y="16"/>
                  <a:pt x="166" y="14"/>
                </a:cubicBezTo>
                <a:cubicBezTo>
                  <a:pt x="166" y="16"/>
                  <a:pt x="166" y="19"/>
                  <a:pt x="165" y="22"/>
                </a:cubicBezTo>
                <a:cubicBezTo>
                  <a:pt x="163" y="32"/>
                  <a:pt x="154" y="34"/>
                  <a:pt x="145" y="33"/>
                </a:cubicBezTo>
                <a:close/>
                <a:moveTo>
                  <a:pt x="153" y="6"/>
                </a:moveTo>
                <a:cubicBezTo>
                  <a:pt x="149" y="6"/>
                  <a:pt x="145" y="7"/>
                  <a:pt x="142" y="8"/>
                </a:cubicBezTo>
                <a:cubicBezTo>
                  <a:pt x="143" y="8"/>
                  <a:pt x="144" y="7"/>
                  <a:pt x="145" y="7"/>
                </a:cubicBezTo>
                <a:cubicBezTo>
                  <a:pt x="148" y="6"/>
                  <a:pt x="150" y="6"/>
                  <a:pt x="153" y="6"/>
                </a:cubicBezTo>
                <a:close/>
                <a:moveTo>
                  <a:pt x="22" y="59"/>
                </a:moveTo>
                <a:cubicBezTo>
                  <a:pt x="31" y="55"/>
                  <a:pt x="40" y="53"/>
                  <a:pt x="49" y="50"/>
                </a:cubicBezTo>
                <a:cubicBezTo>
                  <a:pt x="68" y="44"/>
                  <a:pt x="87" y="40"/>
                  <a:pt x="106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9" y="38"/>
                  <a:pt x="113" y="42"/>
                  <a:pt x="116" y="42"/>
                </a:cubicBezTo>
                <a:cubicBezTo>
                  <a:pt x="111" y="41"/>
                  <a:pt x="108" y="38"/>
                  <a:pt x="103" y="37"/>
                </a:cubicBezTo>
                <a:cubicBezTo>
                  <a:pt x="102" y="37"/>
                  <a:pt x="102" y="38"/>
                  <a:pt x="103" y="38"/>
                </a:cubicBezTo>
                <a:cubicBezTo>
                  <a:pt x="104" y="39"/>
                  <a:pt x="106" y="40"/>
                  <a:pt x="108" y="41"/>
                </a:cubicBezTo>
                <a:cubicBezTo>
                  <a:pt x="110" y="43"/>
                  <a:pt x="116" y="46"/>
                  <a:pt x="109" y="43"/>
                </a:cubicBezTo>
                <a:cubicBezTo>
                  <a:pt x="106" y="42"/>
                  <a:pt x="103" y="40"/>
                  <a:pt x="99" y="39"/>
                </a:cubicBezTo>
                <a:cubicBezTo>
                  <a:pt x="99" y="39"/>
                  <a:pt x="98" y="39"/>
                  <a:pt x="99" y="40"/>
                </a:cubicBezTo>
                <a:cubicBezTo>
                  <a:pt x="100" y="41"/>
                  <a:pt x="102" y="42"/>
                  <a:pt x="104" y="43"/>
                </a:cubicBezTo>
                <a:cubicBezTo>
                  <a:pt x="101" y="42"/>
                  <a:pt x="98" y="40"/>
                  <a:pt x="94" y="39"/>
                </a:cubicBezTo>
                <a:cubicBezTo>
                  <a:pt x="94" y="39"/>
                  <a:pt x="94" y="40"/>
                  <a:pt x="94" y="40"/>
                </a:cubicBezTo>
                <a:cubicBezTo>
                  <a:pt x="99" y="44"/>
                  <a:pt x="104" y="46"/>
                  <a:pt x="110" y="49"/>
                </a:cubicBezTo>
                <a:cubicBezTo>
                  <a:pt x="105" y="46"/>
                  <a:pt x="98" y="44"/>
                  <a:pt x="92" y="42"/>
                </a:cubicBezTo>
                <a:cubicBezTo>
                  <a:pt x="92" y="42"/>
                  <a:pt x="92" y="43"/>
                  <a:pt x="92" y="43"/>
                </a:cubicBezTo>
                <a:cubicBezTo>
                  <a:pt x="94" y="44"/>
                  <a:pt x="97" y="46"/>
                  <a:pt x="99" y="47"/>
                </a:cubicBezTo>
                <a:cubicBezTo>
                  <a:pt x="100" y="47"/>
                  <a:pt x="100" y="48"/>
                  <a:pt x="100" y="48"/>
                </a:cubicBezTo>
                <a:cubicBezTo>
                  <a:pt x="96" y="46"/>
                  <a:pt x="91" y="43"/>
                  <a:pt x="86" y="43"/>
                </a:cubicBezTo>
                <a:cubicBezTo>
                  <a:pt x="86" y="43"/>
                  <a:pt x="85" y="43"/>
                  <a:pt x="86" y="43"/>
                </a:cubicBezTo>
                <a:cubicBezTo>
                  <a:pt x="88" y="45"/>
                  <a:pt x="90" y="46"/>
                  <a:pt x="92" y="47"/>
                </a:cubicBezTo>
                <a:cubicBezTo>
                  <a:pt x="93" y="48"/>
                  <a:pt x="94" y="49"/>
                  <a:pt x="96" y="50"/>
                </a:cubicBezTo>
                <a:cubicBezTo>
                  <a:pt x="96" y="50"/>
                  <a:pt x="102" y="53"/>
                  <a:pt x="98" y="51"/>
                </a:cubicBezTo>
                <a:cubicBezTo>
                  <a:pt x="91" y="49"/>
                  <a:pt x="86" y="45"/>
                  <a:pt x="79" y="43"/>
                </a:cubicBezTo>
                <a:cubicBezTo>
                  <a:pt x="78" y="43"/>
                  <a:pt x="78" y="43"/>
                  <a:pt x="78" y="44"/>
                </a:cubicBezTo>
                <a:cubicBezTo>
                  <a:pt x="83" y="48"/>
                  <a:pt x="88" y="50"/>
                  <a:pt x="93" y="53"/>
                </a:cubicBezTo>
                <a:cubicBezTo>
                  <a:pt x="98" y="56"/>
                  <a:pt x="93" y="53"/>
                  <a:pt x="92" y="53"/>
                </a:cubicBezTo>
                <a:cubicBezTo>
                  <a:pt x="90" y="52"/>
                  <a:pt x="88" y="51"/>
                  <a:pt x="86" y="50"/>
                </a:cubicBezTo>
                <a:cubicBezTo>
                  <a:pt x="83" y="48"/>
                  <a:pt x="80" y="46"/>
                  <a:pt x="76" y="45"/>
                </a:cubicBezTo>
                <a:cubicBezTo>
                  <a:pt x="76" y="45"/>
                  <a:pt x="75" y="46"/>
                  <a:pt x="76" y="46"/>
                </a:cubicBezTo>
                <a:cubicBezTo>
                  <a:pt x="78" y="48"/>
                  <a:pt x="81" y="51"/>
                  <a:pt x="84" y="53"/>
                </a:cubicBezTo>
                <a:cubicBezTo>
                  <a:pt x="81" y="51"/>
                  <a:pt x="77" y="49"/>
                  <a:pt x="73" y="48"/>
                </a:cubicBezTo>
                <a:cubicBezTo>
                  <a:pt x="72" y="48"/>
                  <a:pt x="72" y="49"/>
                  <a:pt x="73" y="49"/>
                </a:cubicBezTo>
                <a:cubicBezTo>
                  <a:pt x="76" y="51"/>
                  <a:pt x="80" y="53"/>
                  <a:pt x="83" y="56"/>
                </a:cubicBezTo>
                <a:cubicBezTo>
                  <a:pt x="84" y="56"/>
                  <a:pt x="85" y="57"/>
                  <a:pt x="86" y="58"/>
                </a:cubicBezTo>
                <a:cubicBezTo>
                  <a:pt x="86" y="58"/>
                  <a:pt x="86" y="58"/>
                  <a:pt x="87" y="58"/>
                </a:cubicBezTo>
                <a:cubicBezTo>
                  <a:pt x="85" y="57"/>
                  <a:pt x="84" y="57"/>
                  <a:pt x="82" y="56"/>
                </a:cubicBezTo>
                <a:cubicBezTo>
                  <a:pt x="77" y="53"/>
                  <a:pt x="72" y="49"/>
                  <a:pt x="65" y="49"/>
                </a:cubicBezTo>
                <a:cubicBezTo>
                  <a:pt x="65" y="49"/>
                  <a:pt x="65" y="49"/>
                  <a:pt x="65" y="49"/>
                </a:cubicBezTo>
                <a:cubicBezTo>
                  <a:pt x="67" y="51"/>
                  <a:pt x="69" y="53"/>
                  <a:pt x="72" y="55"/>
                </a:cubicBezTo>
                <a:cubicBezTo>
                  <a:pt x="68" y="53"/>
                  <a:pt x="64" y="51"/>
                  <a:pt x="60" y="50"/>
                </a:cubicBezTo>
                <a:cubicBezTo>
                  <a:pt x="60" y="50"/>
                  <a:pt x="60" y="50"/>
                  <a:pt x="60" y="50"/>
                </a:cubicBezTo>
                <a:cubicBezTo>
                  <a:pt x="62" y="53"/>
                  <a:pt x="65" y="55"/>
                  <a:pt x="67" y="57"/>
                </a:cubicBezTo>
                <a:cubicBezTo>
                  <a:pt x="66" y="56"/>
                  <a:pt x="65" y="55"/>
                  <a:pt x="64" y="55"/>
                </a:cubicBezTo>
                <a:cubicBezTo>
                  <a:pt x="60" y="53"/>
                  <a:pt x="57" y="50"/>
                  <a:pt x="52" y="50"/>
                </a:cubicBezTo>
                <a:cubicBezTo>
                  <a:pt x="52" y="50"/>
                  <a:pt x="52" y="51"/>
                  <a:pt x="52" y="51"/>
                </a:cubicBezTo>
                <a:cubicBezTo>
                  <a:pt x="54" y="52"/>
                  <a:pt x="55" y="53"/>
                  <a:pt x="56" y="54"/>
                </a:cubicBezTo>
                <a:cubicBezTo>
                  <a:pt x="54" y="53"/>
                  <a:pt x="52" y="52"/>
                  <a:pt x="49" y="51"/>
                </a:cubicBezTo>
                <a:cubicBezTo>
                  <a:pt x="49" y="51"/>
                  <a:pt x="49" y="51"/>
                  <a:pt x="49" y="52"/>
                </a:cubicBezTo>
                <a:cubicBezTo>
                  <a:pt x="55" y="58"/>
                  <a:pt x="64" y="62"/>
                  <a:pt x="72" y="67"/>
                </a:cubicBezTo>
                <a:cubicBezTo>
                  <a:pt x="70" y="66"/>
                  <a:pt x="68" y="65"/>
                  <a:pt x="66" y="64"/>
                </a:cubicBezTo>
                <a:cubicBezTo>
                  <a:pt x="63" y="63"/>
                  <a:pt x="61" y="62"/>
                  <a:pt x="59" y="61"/>
                </a:cubicBezTo>
                <a:cubicBezTo>
                  <a:pt x="54" y="58"/>
                  <a:pt x="49" y="55"/>
                  <a:pt x="44" y="53"/>
                </a:cubicBezTo>
                <a:cubicBezTo>
                  <a:pt x="44" y="53"/>
                  <a:pt x="43" y="53"/>
                  <a:pt x="44" y="54"/>
                </a:cubicBezTo>
                <a:cubicBezTo>
                  <a:pt x="45" y="55"/>
                  <a:pt x="46" y="57"/>
                  <a:pt x="48" y="58"/>
                </a:cubicBezTo>
                <a:cubicBezTo>
                  <a:pt x="45" y="57"/>
                  <a:pt x="42" y="56"/>
                  <a:pt x="40" y="55"/>
                </a:cubicBezTo>
                <a:cubicBezTo>
                  <a:pt x="39" y="55"/>
                  <a:pt x="39" y="56"/>
                  <a:pt x="39" y="56"/>
                </a:cubicBezTo>
                <a:cubicBezTo>
                  <a:pt x="41" y="58"/>
                  <a:pt x="42" y="59"/>
                  <a:pt x="44" y="61"/>
                </a:cubicBezTo>
                <a:cubicBezTo>
                  <a:pt x="41" y="60"/>
                  <a:pt x="39" y="59"/>
                  <a:pt x="36" y="58"/>
                </a:cubicBezTo>
                <a:cubicBezTo>
                  <a:pt x="36" y="58"/>
                  <a:pt x="36" y="59"/>
                  <a:pt x="36" y="59"/>
                </a:cubicBezTo>
                <a:cubicBezTo>
                  <a:pt x="37" y="60"/>
                  <a:pt x="37" y="60"/>
                  <a:pt x="38" y="61"/>
                </a:cubicBezTo>
                <a:cubicBezTo>
                  <a:pt x="36" y="60"/>
                  <a:pt x="34" y="60"/>
                  <a:pt x="32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3" y="62"/>
                  <a:pt x="34" y="63"/>
                  <a:pt x="35" y="64"/>
                </a:cubicBezTo>
                <a:cubicBezTo>
                  <a:pt x="32" y="62"/>
                  <a:pt x="29" y="61"/>
                  <a:pt x="26" y="60"/>
                </a:cubicBezTo>
                <a:cubicBezTo>
                  <a:pt x="26" y="59"/>
                  <a:pt x="25" y="60"/>
                  <a:pt x="26" y="60"/>
                </a:cubicBezTo>
                <a:cubicBezTo>
                  <a:pt x="26" y="61"/>
                  <a:pt x="27" y="62"/>
                  <a:pt x="28" y="63"/>
                </a:cubicBezTo>
                <a:cubicBezTo>
                  <a:pt x="26" y="62"/>
                  <a:pt x="24" y="61"/>
                  <a:pt x="22" y="60"/>
                </a:cubicBezTo>
                <a:cubicBezTo>
                  <a:pt x="22" y="60"/>
                  <a:pt x="22" y="61"/>
                  <a:pt x="22" y="61"/>
                </a:cubicBezTo>
                <a:cubicBezTo>
                  <a:pt x="24" y="63"/>
                  <a:pt x="26" y="65"/>
                  <a:pt x="28" y="67"/>
                </a:cubicBezTo>
                <a:cubicBezTo>
                  <a:pt x="26" y="66"/>
                  <a:pt x="24" y="65"/>
                  <a:pt x="22" y="64"/>
                </a:cubicBezTo>
                <a:cubicBezTo>
                  <a:pt x="21" y="64"/>
                  <a:pt x="21" y="64"/>
                  <a:pt x="21" y="65"/>
                </a:cubicBezTo>
                <a:cubicBezTo>
                  <a:pt x="23" y="66"/>
                  <a:pt x="24" y="68"/>
                  <a:pt x="26" y="69"/>
                </a:cubicBezTo>
                <a:cubicBezTo>
                  <a:pt x="24" y="68"/>
                  <a:pt x="21" y="67"/>
                  <a:pt x="19" y="67"/>
                </a:cubicBezTo>
                <a:cubicBezTo>
                  <a:pt x="19" y="67"/>
                  <a:pt x="19" y="68"/>
                  <a:pt x="19" y="68"/>
                </a:cubicBezTo>
                <a:cubicBezTo>
                  <a:pt x="20" y="69"/>
                  <a:pt x="21" y="70"/>
                  <a:pt x="22" y="71"/>
                </a:cubicBezTo>
                <a:cubicBezTo>
                  <a:pt x="20" y="70"/>
                  <a:pt x="18" y="69"/>
                  <a:pt x="16" y="68"/>
                </a:cubicBezTo>
                <a:cubicBezTo>
                  <a:pt x="15" y="68"/>
                  <a:pt x="15" y="69"/>
                  <a:pt x="15" y="69"/>
                </a:cubicBezTo>
                <a:cubicBezTo>
                  <a:pt x="16" y="70"/>
                  <a:pt x="17" y="70"/>
                  <a:pt x="17" y="71"/>
                </a:cubicBezTo>
                <a:cubicBezTo>
                  <a:pt x="15" y="70"/>
                  <a:pt x="13" y="68"/>
                  <a:pt x="10" y="68"/>
                </a:cubicBezTo>
                <a:cubicBezTo>
                  <a:pt x="10" y="68"/>
                  <a:pt x="9" y="68"/>
                  <a:pt x="9" y="68"/>
                </a:cubicBezTo>
                <a:cubicBezTo>
                  <a:pt x="10" y="69"/>
                  <a:pt x="10" y="69"/>
                  <a:pt x="11" y="70"/>
                </a:cubicBezTo>
                <a:cubicBezTo>
                  <a:pt x="10" y="69"/>
                  <a:pt x="8" y="69"/>
                  <a:pt x="7" y="69"/>
                </a:cubicBezTo>
                <a:cubicBezTo>
                  <a:pt x="7" y="69"/>
                  <a:pt x="6" y="69"/>
                  <a:pt x="7" y="69"/>
                </a:cubicBezTo>
                <a:cubicBezTo>
                  <a:pt x="8" y="71"/>
                  <a:pt x="9" y="72"/>
                  <a:pt x="10" y="73"/>
                </a:cubicBezTo>
                <a:cubicBezTo>
                  <a:pt x="9" y="73"/>
                  <a:pt x="8" y="72"/>
                  <a:pt x="6" y="71"/>
                </a:cubicBezTo>
                <a:cubicBezTo>
                  <a:pt x="6" y="71"/>
                  <a:pt x="6" y="72"/>
                  <a:pt x="6" y="72"/>
                </a:cubicBezTo>
                <a:cubicBezTo>
                  <a:pt x="7" y="74"/>
                  <a:pt x="9" y="76"/>
                  <a:pt x="11" y="77"/>
                </a:cubicBezTo>
                <a:cubicBezTo>
                  <a:pt x="9" y="76"/>
                  <a:pt x="7" y="75"/>
                  <a:pt x="5" y="73"/>
                </a:cubicBezTo>
                <a:cubicBezTo>
                  <a:pt x="5" y="73"/>
                  <a:pt x="5" y="73"/>
                  <a:pt x="4" y="73"/>
                </a:cubicBezTo>
                <a:cubicBezTo>
                  <a:pt x="2" y="66"/>
                  <a:pt x="17" y="60"/>
                  <a:pt x="22" y="5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126"/>
          <p:cNvSpPr>
            <a:spLocks noEditPoints="1"/>
          </p:cNvSpPr>
          <p:nvPr/>
        </p:nvSpPr>
        <p:spPr bwMode="auto">
          <a:xfrm>
            <a:off x="8307387" y="1979613"/>
            <a:ext cx="458787" cy="425450"/>
          </a:xfrm>
          <a:custGeom>
            <a:avLst/>
            <a:gdLst>
              <a:gd name="T0" fmla="*/ 102 w 122"/>
              <a:gd name="T1" fmla="*/ 63 h 113"/>
              <a:gd name="T2" fmla="*/ 35 w 122"/>
              <a:gd name="T3" fmla="*/ 2 h 113"/>
              <a:gd name="T4" fmla="*/ 5 w 122"/>
              <a:gd name="T5" fmla="*/ 102 h 113"/>
              <a:gd name="T6" fmla="*/ 22 w 122"/>
              <a:gd name="T7" fmla="*/ 65 h 113"/>
              <a:gd name="T8" fmla="*/ 39 w 122"/>
              <a:gd name="T9" fmla="*/ 61 h 113"/>
              <a:gd name="T10" fmla="*/ 97 w 122"/>
              <a:gd name="T11" fmla="*/ 65 h 113"/>
              <a:gd name="T12" fmla="*/ 93 w 122"/>
              <a:gd name="T13" fmla="*/ 67 h 113"/>
              <a:gd name="T14" fmla="*/ 56 w 122"/>
              <a:gd name="T15" fmla="*/ 96 h 113"/>
              <a:gd name="T16" fmla="*/ 76 w 122"/>
              <a:gd name="T17" fmla="*/ 65 h 113"/>
              <a:gd name="T18" fmla="*/ 37 w 122"/>
              <a:gd name="T19" fmla="*/ 105 h 113"/>
              <a:gd name="T20" fmla="*/ 58 w 122"/>
              <a:gd name="T21" fmla="*/ 79 h 113"/>
              <a:gd name="T22" fmla="*/ 27 w 122"/>
              <a:gd name="T23" fmla="*/ 94 h 113"/>
              <a:gd name="T24" fmla="*/ 52 w 122"/>
              <a:gd name="T25" fmla="*/ 72 h 113"/>
              <a:gd name="T26" fmla="*/ 38 w 122"/>
              <a:gd name="T27" fmla="*/ 91 h 113"/>
              <a:gd name="T28" fmla="*/ 11 w 122"/>
              <a:gd name="T29" fmla="*/ 101 h 113"/>
              <a:gd name="T30" fmla="*/ 44 w 122"/>
              <a:gd name="T31" fmla="*/ 69 h 113"/>
              <a:gd name="T32" fmla="*/ 46 w 122"/>
              <a:gd name="T33" fmla="*/ 67 h 113"/>
              <a:gd name="T34" fmla="*/ 6 w 122"/>
              <a:gd name="T35" fmla="*/ 93 h 113"/>
              <a:gd name="T36" fmla="*/ 35 w 122"/>
              <a:gd name="T37" fmla="*/ 65 h 113"/>
              <a:gd name="T38" fmla="*/ 8 w 122"/>
              <a:gd name="T39" fmla="*/ 86 h 113"/>
              <a:gd name="T40" fmla="*/ 6 w 122"/>
              <a:gd name="T41" fmla="*/ 99 h 113"/>
              <a:gd name="T42" fmla="*/ 39 w 122"/>
              <a:gd name="T43" fmla="*/ 74 h 113"/>
              <a:gd name="T44" fmla="*/ 50 w 122"/>
              <a:gd name="T45" fmla="*/ 73 h 113"/>
              <a:gd name="T46" fmla="*/ 10 w 122"/>
              <a:gd name="T47" fmla="*/ 103 h 113"/>
              <a:gd name="T48" fmla="*/ 39 w 122"/>
              <a:gd name="T49" fmla="*/ 89 h 113"/>
              <a:gd name="T50" fmla="*/ 58 w 122"/>
              <a:gd name="T51" fmla="*/ 77 h 113"/>
              <a:gd name="T52" fmla="*/ 50 w 122"/>
              <a:gd name="T53" fmla="*/ 88 h 113"/>
              <a:gd name="T54" fmla="*/ 35 w 122"/>
              <a:gd name="T55" fmla="*/ 107 h 113"/>
              <a:gd name="T56" fmla="*/ 45 w 122"/>
              <a:gd name="T57" fmla="*/ 92 h 113"/>
              <a:gd name="T58" fmla="*/ 76 w 122"/>
              <a:gd name="T59" fmla="*/ 70 h 113"/>
              <a:gd name="T60" fmla="*/ 45 w 122"/>
              <a:gd name="T61" fmla="*/ 106 h 113"/>
              <a:gd name="T62" fmla="*/ 88 w 122"/>
              <a:gd name="T63" fmla="*/ 67 h 113"/>
              <a:gd name="T64" fmla="*/ 57 w 122"/>
              <a:gd name="T65" fmla="*/ 103 h 113"/>
              <a:gd name="T66" fmla="*/ 59 w 122"/>
              <a:gd name="T67" fmla="*/ 107 h 113"/>
              <a:gd name="T68" fmla="*/ 99 w 122"/>
              <a:gd name="T69" fmla="*/ 72 h 113"/>
              <a:gd name="T70" fmla="*/ 60 w 122"/>
              <a:gd name="T71" fmla="*/ 107 h 113"/>
              <a:gd name="T72" fmla="*/ 75 w 122"/>
              <a:gd name="T73" fmla="*/ 107 h 113"/>
              <a:gd name="T74" fmla="*/ 83 w 122"/>
              <a:gd name="T75" fmla="*/ 105 h 113"/>
              <a:gd name="T76" fmla="*/ 99 w 122"/>
              <a:gd name="T77" fmla="*/ 78 h 113"/>
              <a:gd name="T78" fmla="*/ 105 w 122"/>
              <a:gd name="T79" fmla="*/ 85 h 113"/>
              <a:gd name="T80" fmla="*/ 109 w 122"/>
              <a:gd name="T81" fmla="*/ 87 h 113"/>
              <a:gd name="T82" fmla="*/ 92 w 122"/>
              <a:gd name="T83" fmla="*/ 109 h 113"/>
              <a:gd name="T84" fmla="*/ 99 w 122"/>
              <a:gd name="T85" fmla="*/ 108 h 113"/>
              <a:gd name="T86" fmla="*/ 111 w 122"/>
              <a:gd name="T87" fmla="*/ 98 h 113"/>
              <a:gd name="T88" fmla="*/ 109 w 122"/>
              <a:gd name="T89" fmla="*/ 93 h 113"/>
              <a:gd name="T90" fmla="*/ 115 w 122"/>
              <a:gd name="T91" fmla="*/ 95 h 113"/>
              <a:gd name="T92" fmla="*/ 109 w 122"/>
              <a:gd name="T93" fmla="*/ 106 h 113"/>
              <a:gd name="T94" fmla="*/ 116 w 122"/>
              <a:gd name="T95" fmla="*/ 99 h 113"/>
              <a:gd name="T96" fmla="*/ 114 w 122"/>
              <a:gd name="T97" fmla="*/ 98 h 113"/>
              <a:gd name="T98" fmla="*/ 106 w 122"/>
              <a:gd name="T99" fmla="*/ 100 h 113"/>
              <a:gd name="T100" fmla="*/ 101 w 122"/>
              <a:gd name="T101" fmla="*/ 99 h 113"/>
              <a:gd name="T102" fmla="*/ 112 w 122"/>
              <a:gd name="T103" fmla="*/ 79 h 113"/>
              <a:gd name="T104" fmla="*/ 118 w 122"/>
              <a:gd name="T105" fmla="*/ 93 h 113"/>
              <a:gd name="T106" fmla="*/ 105 w 122"/>
              <a:gd name="T107" fmla="*/ 73 h 113"/>
              <a:gd name="T108" fmla="*/ 71 w 122"/>
              <a:gd name="T109" fmla="*/ 96 h 113"/>
              <a:gd name="T110" fmla="*/ 40 w 122"/>
              <a:gd name="T111" fmla="*/ 41 h 113"/>
              <a:gd name="T112" fmla="*/ 93 w 122"/>
              <a:gd name="T113" fmla="*/ 63 h 113"/>
              <a:gd name="T114" fmla="*/ 15 w 122"/>
              <a:gd name="T115" fmla="*/ 74 h 113"/>
              <a:gd name="T116" fmla="*/ 17 w 122"/>
              <a:gd name="T117" fmla="*/ 76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2" h="113">
                <a:moveTo>
                  <a:pt x="27" y="110"/>
                </a:moveTo>
                <a:cubicBezTo>
                  <a:pt x="32" y="110"/>
                  <a:pt x="36" y="109"/>
                  <a:pt x="41" y="109"/>
                </a:cubicBezTo>
                <a:cubicBezTo>
                  <a:pt x="49" y="109"/>
                  <a:pt x="57" y="109"/>
                  <a:pt x="65" y="110"/>
                </a:cubicBezTo>
                <a:cubicBezTo>
                  <a:pt x="78" y="111"/>
                  <a:pt x="91" y="113"/>
                  <a:pt x="104" y="110"/>
                </a:cubicBezTo>
                <a:cubicBezTo>
                  <a:pt x="113" y="108"/>
                  <a:pt x="122" y="101"/>
                  <a:pt x="121" y="91"/>
                </a:cubicBezTo>
                <a:cubicBezTo>
                  <a:pt x="119" y="80"/>
                  <a:pt x="110" y="71"/>
                  <a:pt x="102" y="63"/>
                </a:cubicBezTo>
                <a:cubicBezTo>
                  <a:pt x="93" y="55"/>
                  <a:pt x="84" y="48"/>
                  <a:pt x="75" y="39"/>
                </a:cubicBezTo>
                <a:cubicBezTo>
                  <a:pt x="70" y="34"/>
                  <a:pt x="66" y="28"/>
                  <a:pt x="66" y="21"/>
                </a:cubicBezTo>
                <a:cubicBezTo>
                  <a:pt x="66" y="15"/>
                  <a:pt x="69" y="9"/>
                  <a:pt x="72" y="3"/>
                </a:cubicBezTo>
                <a:cubicBezTo>
                  <a:pt x="73" y="3"/>
                  <a:pt x="73" y="2"/>
                  <a:pt x="72" y="2"/>
                </a:cubicBezTo>
                <a:cubicBezTo>
                  <a:pt x="72" y="1"/>
                  <a:pt x="71" y="1"/>
                  <a:pt x="71" y="1"/>
                </a:cubicBezTo>
                <a:cubicBezTo>
                  <a:pt x="59" y="1"/>
                  <a:pt x="47" y="0"/>
                  <a:pt x="35" y="2"/>
                </a:cubicBezTo>
                <a:cubicBezTo>
                  <a:pt x="34" y="2"/>
                  <a:pt x="33" y="3"/>
                  <a:pt x="34" y="4"/>
                </a:cubicBezTo>
                <a:cubicBezTo>
                  <a:pt x="34" y="4"/>
                  <a:pt x="34" y="5"/>
                  <a:pt x="34" y="5"/>
                </a:cubicBezTo>
                <a:cubicBezTo>
                  <a:pt x="37" y="11"/>
                  <a:pt x="41" y="18"/>
                  <a:pt x="41" y="25"/>
                </a:cubicBezTo>
                <a:cubicBezTo>
                  <a:pt x="42" y="33"/>
                  <a:pt x="37" y="40"/>
                  <a:pt x="32" y="47"/>
                </a:cubicBezTo>
                <a:cubicBezTo>
                  <a:pt x="25" y="57"/>
                  <a:pt x="17" y="67"/>
                  <a:pt x="10" y="77"/>
                </a:cubicBezTo>
                <a:cubicBezTo>
                  <a:pt x="5" y="84"/>
                  <a:pt x="0" y="94"/>
                  <a:pt x="5" y="102"/>
                </a:cubicBezTo>
                <a:cubicBezTo>
                  <a:pt x="9" y="109"/>
                  <a:pt x="20" y="110"/>
                  <a:pt x="27" y="110"/>
                </a:cubicBezTo>
                <a:close/>
                <a:moveTo>
                  <a:pt x="22" y="65"/>
                </a:moveTo>
                <a:cubicBezTo>
                  <a:pt x="23" y="65"/>
                  <a:pt x="23" y="64"/>
                  <a:pt x="23" y="64"/>
                </a:cubicBezTo>
                <a:cubicBezTo>
                  <a:pt x="25" y="63"/>
                  <a:pt x="27" y="62"/>
                  <a:pt x="29" y="62"/>
                </a:cubicBezTo>
                <a:cubicBezTo>
                  <a:pt x="26" y="64"/>
                  <a:pt x="22" y="67"/>
                  <a:pt x="19" y="69"/>
                </a:cubicBezTo>
                <a:cubicBezTo>
                  <a:pt x="20" y="68"/>
                  <a:pt x="21" y="67"/>
                  <a:pt x="22" y="65"/>
                </a:cubicBezTo>
                <a:close/>
                <a:moveTo>
                  <a:pt x="31" y="61"/>
                </a:moveTo>
                <a:cubicBezTo>
                  <a:pt x="32" y="60"/>
                  <a:pt x="33" y="60"/>
                  <a:pt x="35" y="60"/>
                </a:cubicBezTo>
                <a:cubicBezTo>
                  <a:pt x="31" y="62"/>
                  <a:pt x="28" y="64"/>
                  <a:pt x="25" y="66"/>
                </a:cubicBezTo>
                <a:cubicBezTo>
                  <a:pt x="27" y="64"/>
                  <a:pt x="29" y="62"/>
                  <a:pt x="31" y="61"/>
                </a:cubicBezTo>
                <a:close/>
                <a:moveTo>
                  <a:pt x="38" y="60"/>
                </a:moveTo>
                <a:cubicBezTo>
                  <a:pt x="38" y="60"/>
                  <a:pt x="39" y="61"/>
                  <a:pt x="39" y="61"/>
                </a:cubicBezTo>
                <a:cubicBezTo>
                  <a:pt x="35" y="63"/>
                  <a:pt x="32" y="66"/>
                  <a:pt x="28" y="69"/>
                </a:cubicBezTo>
                <a:cubicBezTo>
                  <a:pt x="22" y="73"/>
                  <a:pt x="16" y="78"/>
                  <a:pt x="10" y="83"/>
                </a:cubicBezTo>
                <a:cubicBezTo>
                  <a:pt x="11" y="83"/>
                  <a:pt x="11" y="83"/>
                  <a:pt x="11" y="82"/>
                </a:cubicBezTo>
                <a:cubicBezTo>
                  <a:pt x="14" y="79"/>
                  <a:pt x="17" y="77"/>
                  <a:pt x="20" y="74"/>
                </a:cubicBezTo>
                <a:cubicBezTo>
                  <a:pt x="26" y="70"/>
                  <a:pt x="32" y="65"/>
                  <a:pt x="38" y="60"/>
                </a:cubicBezTo>
                <a:close/>
                <a:moveTo>
                  <a:pt x="97" y="65"/>
                </a:moveTo>
                <a:cubicBezTo>
                  <a:pt x="90" y="71"/>
                  <a:pt x="83" y="77"/>
                  <a:pt x="76" y="84"/>
                </a:cubicBezTo>
                <a:cubicBezTo>
                  <a:pt x="72" y="87"/>
                  <a:pt x="68" y="91"/>
                  <a:pt x="65" y="94"/>
                </a:cubicBezTo>
                <a:cubicBezTo>
                  <a:pt x="67" y="91"/>
                  <a:pt x="70" y="89"/>
                  <a:pt x="73" y="86"/>
                </a:cubicBezTo>
                <a:cubicBezTo>
                  <a:pt x="79" y="80"/>
                  <a:pt x="84" y="74"/>
                  <a:pt x="88" y="67"/>
                </a:cubicBezTo>
                <a:cubicBezTo>
                  <a:pt x="88" y="68"/>
                  <a:pt x="89" y="68"/>
                  <a:pt x="89" y="68"/>
                </a:cubicBezTo>
                <a:cubicBezTo>
                  <a:pt x="90" y="68"/>
                  <a:pt x="92" y="68"/>
                  <a:pt x="93" y="67"/>
                </a:cubicBezTo>
                <a:cubicBezTo>
                  <a:pt x="94" y="67"/>
                  <a:pt x="96" y="64"/>
                  <a:pt x="97" y="65"/>
                </a:cubicBezTo>
                <a:close/>
                <a:moveTo>
                  <a:pt x="82" y="65"/>
                </a:moveTo>
                <a:cubicBezTo>
                  <a:pt x="84" y="65"/>
                  <a:pt x="85" y="66"/>
                  <a:pt x="87" y="67"/>
                </a:cubicBezTo>
                <a:cubicBezTo>
                  <a:pt x="84" y="70"/>
                  <a:pt x="81" y="73"/>
                  <a:pt x="78" y="76"/>
                </a:cubicBezTo>
                <a:cubicBezTo>
                  <a:pt x="73" y="79"/>
                  <a:pt x="70" y="83"/>
                  <a:pt x="66" y="87"/>
                </a:cubicBezTo>
                <a:cubicBezTo>
                  <a:pt x="62" y="90"/>
                  <a:pt x="59" y="93"/>
                  <a:pt x="56" y="96"/>
                </a:cubicBezTo>
                <a:cubicBezTo>
                  <a:pt x="56" y="96"/>
                  <a:pt x="56" y="96"/>
                  <a:pt x="56" y="95"/>
                </a:cubicBezTo>
                <a:cubicBezTo>
                  <a:pt x="59" y="92"/>
                  <a:pt x="63" y="89"/>
                  <a:pt x="66" y="85"/>
                </a:cubicBezTo>
                <a:cubicBezTo>
                  <a:pt x="69" y="82"/>
                  <a:pt x="71" y="78"/>
                  <a:pt x="74" y="74"/>
                </a:cubicBezTo>
                <a:cubicBezTo>
                  <a:pt x="77" y="71"/>
                  <a:pt x="80" y="69"/>
                  <a:pt x="82" y="65"/>
                </a:cubicBezTo>
                <a:cubicBezTo>
                  <a:pt x="82" y="65"/>
                  <a:pt x="82" y="65"/>
                  <a:pt x="82" y="65"/>
                </a:cubicBezTo>
                <a:close/>
                <a:moveTo>
                  <a:pt x="76" y="65"/>
                </a:moveTo>
                <a:cubicBezTo>
                  <a:pt x="77" y="64"/>
                  <a:pt x="78" y="64"/>
                  <a:pt x="80" y="64"/>
                </a:cubicBezTo>
                <a:cubicBezTo>
                  <a:pt x="80" y="64"/>
                  <a:pt x="81" y="64"/>
                  <a:pt x="81" y="65"/>
                </a:cubicBezTo>
                <a:cubicBezTo>
                  <a:pt x="74" y="70"/>
                  <a:pt x="68" y="76"/>
                  <a:pt x="62" y="83"/>
                </a:cubicBezTo>
                <a:cubicBezTo>
                  <a:pt x="55" y="89"/>
                  <a:pt x="47" y="95"/>
                  <a:pt x="41" y="102"/>
                </a:cubicBezTo>
                <a:cubicBezTo>
                  <a:pt x="40" y="103"/>
                  <a:pt x="39" y="104"/>
                  <a:pt x="38" y="105"/>
                </a:cubicBezTo>
                <a:cubicBezTo>
                  <a:pt x="38" y="105"/>
                  <a:pt x="37" y="105"/>
                  <a:pt x="37" y="105"/>
                </a:cubicBezTo>
                <a:cubicBezTo>
                  <a:pt x="39" y="103"/>
                  <a:pt x="41" y="101"/>
                  <a:pt x="43" y="99"/>
                </a:cubicBezTo>
                <a:cubicBezTo>
                  <a:pt x="47" y="96"/>
                  <a:pt x="51" y="92"/>
                  <a:pt x="55" y="89"/>
                </a:cubicBezTo>
                <a:cubicBezTo>
                  <a:pt x="63" y="81"/>
                  <a:pt x="69" y="73"/>
                  <a:pt x="76" y="65"/>
                </a:cubicBezTo>
                <a:close/>
                <a:moveTo>
                  <a:pt x="73" y="66"/>
                </a:moveTo>
                <a:cubicBezTo>
                  <a:pt x="71" y="68"/>
                  <a:pt x="70" y="70"/>
                  <a:pt x="68" y="71"/>
                </a:cubicBezTo>
                <a:cubicBezTo>
                  <a:pt x="65" y="74"/>
                  <a:pt x="61" y="77"/>
                  <a:pt x="58" y="79"/>
                </a:cubicBezTo>
                <a:cubicBezTo>
                  <a:pt x="57" y="80"/>
                  <a:pt x="57" y="80"/>
                  <a:pt x="56" y="81"/>
                </a:cubicBezTo>
                <a:cubicBezTo>
                  <a:pt x="59" y="78"/>
                  <a:pt x="61" y="76"/>
                  <a:pt x="63" y="73"/>
                </a:cubicBezTo>
                <a:cubicBezTo>
                  <a:pt x="67" y="72"/>
                  <a:pt x="70" y="68"/>
                  <a:pt x="73" y="66"/>
                </a:cubicBezTo>
                <a:close/>
                <a:moveTo>
                  <a:pt x="53" y="74"/>
                </a:moveTo>
                <a:cubicBezTo>
                  <a:pt x="47" y="77"/>
                  <a:pt x="42" y="83"/>
                  <a:pt x="36" y="87"/>
                </a:cubicBezTo>
                <a:cubicBezTo>
                  <a:pt x="33" y="90"/>
                  <a:pt x="30" y="92"/>
                  <a:pt x="27" y="94"/>
                </a:cubicBezTo>
                <a:cubicBezTo>
                  <a:pt x="23" y="97"/>
                  <a:pt x="20" y="101"/>
                  <a:pt x="16" y="104"/>
                </a:cubicBezTo>
                <a:cubicBezTo>
                  <a:pt x="14" y="106"/>
                  <a:pt x="16" y="104"/>
                  <a:pt x="16" y="103"/>
                </a:cubicBezTo>
                <a:cubicBezTo>
                  <a:pt x="18" y="102"/>
                  <a:pt x="20" y="100"/>
                  <a:pt x="22" y="98"/>
                </a:cubicBezTo>
                <a:cubicBezTo>
                  <a:pt x="25" y="95"/>
                  <a:pt x="29" y="92"/>
                  <a:pt x="32" y="90"/>
                </a:cubicBezTo>
                <a:cubicBezTo>
                  <a:pt x="39" y="84"/>
                  <a:pt x="45" y="78"/>
                  <a:pt x="51" y="72"/>
                </a:cubicBezTo>
                <a:cubicBezTo>
                  <a:pt x="51" y="72"/>
                  <a:pt x="52" y="72"/>
                  <a:pt x="52" y="72"/>
                </a:cubicBezTo>
                <a:cubicBezTo>
                  <a:pt x="54" y="74"/>
                  <a:pt x="57" y="75"/>
                  <a:pt x="60" y="74"/>
                </a:cubicBezTo>
                <a:cubicBezTo>
                  <a:pt x="55" y="78"/>
                  <a:pt x="51" y="81"/>
                  <a:pt x="46" y="85"/>
                </a:cubicBezTo>
                <a:cubicBezTo>
                  <a:pt x="40" y="91"/>
                  <a:pt x="33" y="96"/>
                  <a:pt x="27" y="102"/>
                </a:cubicBezTo>
                <a:cubicBezTo>
                  <a:pt x="27" y="102"/>
                  <a:pt x="23" y="106"/>
                  <a:pt x="24" y="105"/>
                </a:cubicBezTo>
                <a:cubicBezTo>
                  <a:pt x="25" y="103"/>
                  <a:pt x="27" y="101"/>
                  <a:pt x="29" y="100"/>
                </a:cubicBezTo>
                <a:cubicBezTo>
                  <a:pt x="32" y="97"/>
                  <a:pt x="35" y="94"/>
                  <a:pt x="38" y="91"/>
                </a:cubicBezTo>
                <a:cubicBezTo>
                  <a:pt x="41" y="88"/>
                  <a:pt x="44" y="85"/>
                  <a:pt x="47" y="82"/>
                </a:cubicBezTo>
                <a:cubicBezTo>
                  <a:pt x="49" y="80"/>
                  <a:pt x="52" y="77"/>
                  <a:pt x="54" y="74"/>
                </a:cubicBezTo>
                <a:cubicBezTo>
                  <a:pt x="54" y="74"/>
                  <a:pt x="54" y="73"/>
                  <a:pt x="53" y="74"/>
                </a:cubicBezTo>
                <a:close/>
                <a:moveTo>
                  <a:pt x="47" y="68"/>
                </a:moveTo>
                <a:cubicBezTo>
                  <a:pt x="48" y="69"/>
                  <a:pt x="50" y="71"/>
                  <a:pt x="51" y="72"/>
                </a:cubicBezTo>
                <a:cubicBezTo>
                  <a:pt x="36" y="79"/>
                  <a:pt x="25" y="92"/>
                  <a:pt x="11" y="101"/>
                </a:cubicBezTo>
                <a:cubicBezTo>
                  <a:pt x="8" y="104"/>
                  <a:pt x="13" y="99"/>
                  <a:pt x="13" y="99"/>
                </a:cubicBezTo>
                <a:cubicBezTo>
                  <a:pt x="15" y="97"/>
                  <a:pt x="16" y="96"/>
                  <a:pt x="18" y="95"/>
                </a:cubicBezTo>
                <a:cubicBezTo>
                  <a:pt x="21" y="92"/>
                  <a:pt x="24" y="89"/>
                  <a:pt x="28" y="86"/>
                </a:cubicBezTo>
                <a:cubicBezTo>
                  <a:pt x="34" y="80"/>
                  <a:pt x="40" y="74"/>
                  <a:pt x="47" y="68"/>
                </a:cubicBezTo>
                <a:close/>
                <a:moveTo>
                  <a:pt x="45" y="68"/>
                </a:moveTo>
                <a:cubicBezTo>
                  <a:pt x="45" y="68"/>
                  <a:pt x="45" y="68"/>
                  <a:pt x="44" y="69"/>
                </a:cubicBezTo>
                <a:cubicBezTo>
                  <a:pt x="37" y="75"/>
                  <a:pt x="30" y="81"/>
                  <a:pt x="23" y="86"/>
                </a:cubicBezTo>
                <a:cubicBezTo>
                  <a:pt x="19" y="89"/>
                  <a:pt x="16" y="91"/>
                  <a:pt x="12" y="94"/>
                </a:cubicBezTo>
                <a:cubicBezTo>
                  <a:pt x="11" y="96"/>
                  <a:pt x="9" y="97"/>
                  <a:pt x="7" y="99"/>
                </a:cubicBezTo>
                <a:cubicBezTo>
                  <a:pt x="8" y="98"/>
                  <a:pt x="9" y="96"/>
                  <a:pt x="10" y="95"/>
                </a:cubicBezTo>
                <a:cubicBezTo>
                  <a:pt x="21" y="84"/>
                  <a:pt x="35" y="77"/>
                  <a:pt x="44" y="64"/>
                </a:cubicBezTo>
                <a:cubicBezTo>
                  <a:pt x="45" y="65"/>
                  <a:pt x="45" y="66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6" y="68"/>
                  <a:pt x="45" y="68"/>
                </a:cubicBezTo>
                <a:close/>
                <a:moveTo>
                  <a:pt x="43" y="63"/>
                </a:moveTo>
                <a:cubicBezTo>
                  <a:pt x="37" y="68"/>
                  <a:pt x="30" y="73"/>
                  <a:pt x="24" y="78"/>
                </a:cubicBezTo>
                <a:cubicBezTo>
                  <a:pt x="21" y="80"/>
                  <a:pt x="18" y="83"/>
                  <a:pt x="15" y="86"/>
                </a:cubicBezTo>
                <a:cubicBezTo>
                  <a:pt x="12" y="88"/>
                  <a:pt x="8" y="91"/>
                  <a:pt x="6" y="93"/>
                </a:cubicBezTo>
                <a:cubicBezTo>
                  <a:pt x="6" y="93"/>
                  <a:pt x="6" y="93"/>
                  <a:pt x="6" y="93"/>
                </a:cubicBezTo>
                <a:cubicBezTo>
                  <a:pt x="17" y="82"/>
                  <a:pt x="30" y="73"/>
                  <a:pt x="41" y="62"/>
                </a:cubicBezTo>
                <a:cubicBezTo>
                  <a:pt x="42" y="62"/>
                  <a:pt x="42" y="63"/>
                  <a:pt x="43" y="63"/>
                </a:cubicBezTo>
                <a:close/>
                <a:moveTo>
                  <a:pt x="8" y="86"/>
                </a:moveTo>
                <a:cubicBezTo>
                  <a:pt x="13" y="81"/>
                  <a:pt x="19" y="77"/>
                  <a:pt x="25" y="72"/>
                </a:cubicBezTo>
                <a:cubicBezTo>
                  <a:pt x="28" y="69"/>
                  <a:pt x="32" y="67"/>
                  <a:pt x="35" y="65"/>
                </a:cubicBezTo>
                <a:cubicBezTo>
                  <a:pt x="36" y="64"/>
                  <a:pt x="37" y="63"/>
                  <a:pt x="39" y="62"/>
                </a:cubicBezTo>
                <a:cubicBezTo>
                  <a:pt x="39" y="62"/>
                  <a:pt x="40" y="61"/>
                  <a:pt x="40" y="61"/>
                </a:cubicBezTo>
                <a:cubicBezTo>
                  <a:pt x="40" y="61"/>
                  <a:pt x="40" y="61"/>
                  <a:pt x="41" y="62"/>
                </a:cubicBezTo>
                <a:cubicBezTo>
                  <a:pt x="40" y="62"/>
                  <a:pt x="39" y="63"/>
                  <a:pt x="39" y="63"/>
                </a:cubicBezTo>
                <a:cubicBezTo>
                  <a:pt x="29" y="74"/>
                  <a:pt x="16" y="81"/>
                  <a:pt x="6" y="91"/>
                </a:cubicBezTo>
                <a:cubicBezTo>
                  <a:pt x="6" y="90"/>
                  <a:pt x="7" y="88"/>
                  <a:pt x="8" y="86"/>
                </a:cubicBezTo>
                <a:close/>
                <a:moveTo>
                  <a:pt x="22" y="80"/>
                </a:moveTo>
                <a:cubicBezTo>
                  <a:pt x="26" y="77"/>
                  <a:pt x="30" y="74"/>
                  <a:pt x="34" y="71"/>
                </a:cubicBezTo>
                <a:cubicBezTo>
                  <a:pt x="36" y="70"/>
                  <a:pt x="38" y="68"/>
                  <a:pt x="40" y="67"/>
                </a:cubicBezTo>
                <a:cubicBezTo>
                  <a:pt x="41" y="66"/>
                  <a:pt x="42" y="65"/>
                  <a:pt x="43" y="65"/>
                </a:cubicBezTo>
                <a:cubicBezTo>
                  <a:pt x="44" y="64"/>
                  <a:pt x="40" y="69"/>
                  <a:pt x="40" y="68"/>
                </a:cubicBezTo>
                <a:cubicBezTo>
                  <a:pt x="30" y="80"/>
                  <a:pt x="16" y="86"/>
                  <a:pt x="6" y="99"/>
                </a:cubicBezTo>
                <a:cubicBezTo>
                  <a:pt x="5" y="97"/>
                  <a:pt x="5" y="95"/>
                  <a:pt x="6" y="93"/>
                </a:cubicBezTo>
                <a:cubicBezTo>
                  <a:pt x="12" y="90"/>
                  <a:pt x="17" y="85"/>
                  <a:pt x="22" y="80"/>
                </a:cubicBezTo>
                <a:close/>
                <a:moveTo>
                  <a:pt x="7" y="100"/>
                </a:moveTo>
                <a:cubicBezTo>
                  <a:pt x="13" y="94"/>
                  <a:pt x="20" y="89"/>
                  <a:pt x="27" y="83"/>
                </a:cubicBezTo>
                <a:cubicBezTo>
                  <a:pt x="31" y="81"/>
                  <a:pt x="34" y="78"/>
                  <a:pt x="37" y="76"/>
                </a:cubicBezTo>
                <a:cubicBezTo>
                  <a:pt x="38" y="75"/>
                  <a:pt x="39" y="75"/>
                  <a:pt x="39" y="74"/>
                </a:cubicBezTo>
                <a:cubicBezTo>
                  <a:pt x="35" y="79"/>
                  <a:pt x="30" y="83"/>
                  <a:pt x="26" y="87"/>
                </a:cubicBezTo>
                <a:cubicBezTo>
                  <a:pt x="20" y="92"/>
                  <a:pt x="14" y="97"/>
                  <a:pt x="9" y="103"/>
                </a:cubicBezTo>
                <a:cubicBezTo>
                  <a:pt x="8" y="102"/>
                  <a:pt x="7" y="101"/>
                  <a:pt x="7" y="100"/>
                </a:cubicBezTo>
                <a:close/>
                <a:moveTo>
                  <a:pt x="10" y="103"/>
                </a:moveTo>
                <a:cubicBezTo>
                  <a:pt x="23" y="95"/>
                  <a:pt x="34" y="83"/>
                  <a:pt x="47" y="74"/>
                </a:cubicBezTo>
                <a:cubicBezTo>
                  <a:pt x="47" y="74"/>
                  <a:pt x="50" y="72"/>
                  <a:pt x="50" y="73"/>
                </a:cubicBezTo>
                <a:cubicBezTo>
                  <a:pt x="48" y="74"/>
                  <a:pt x="46" y="76"/>
                  <a:pt x="45" y="78"/>
                </a:cubicBezTo>
                <a:cubicBezTo>
                  <a:pt x="41" y="81"/>
                  <a:pt x="38" y="84"/>
                  <a:pt x="35" y="87"/>
                </a:cubicBezTo>
                <a:cubicBezTo>
                  <a:pt x="27" y="93"/>
                  <a:pt x="20" y="98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3" y="105"/>
                  <a:pt x="11" y="104"/>
                  <a:pt x="10" y="104"/>
                </a:cubicBezTo>
                <a:cubicBezTo>
                  <a:pt x="10" y="104"/>
                  <a:pt x="10" y="103"/>
                  <a:pt x="10" y="103"/>
                </a:cubicBezTo>
                <a:close/>
                <a:moveTo>
                  <a:pt x="15" y="105"/>
                </a:moveTo>
                <a:cubicBezTo>
                  <a:pt x="21" y="102"/>
                  <a:pt x="26" y="96"/>
                  <a:pt x="31" y="92"/>
                </a:cubicBezTo>
                <a:cubicBezTo>
                  <a:pt x="38" y="87"/>
                  <a:pt x="43" y="82"/>
                  <a:pt x="50" y="77"/>
                </a:cubicBezTo>
                <a:cubicBezTo>
                  <a:pt x="50" y="77"/>
                  <a:pt x="52" y="75"/>
                  <a:pt x="53" y="75"/>
                </a:cubicBezTo>
                <a:cubicBezTo>
                  <a:pt x="51" y="77"/>
                  <a:pt x="49" y="79"/>
                  <a:pt x="47" y="81"/>
                </a:cubicBezTo>
                <a:cubicBezTo>
                  <a:pt x="45" y="83"/>
                  <a:pt x="42" y="86"/>
                  <a:pt x="39" y="89"/>
                </a:cubicBezTo>
                <a:cubicBezTo>
                  <a:pt x="34" y="95"/>
                  <a:pt x="27" y="100"/>
                  <a:pt x="22" y="106"/>
                </a:cubicBezTo>
                <a:cubicBezTo>
                  <a:pt x="22" y="106"/>
                  <a:pt x="22" y="106"/>
                  <a:pt x="23" y="106"/>
                </a:cubicBezTo>
                <a:cubicBezTo>
                  <a:pt x="29" y="102"/>
                  <a:pt x="34" y="96"/>
                  <a:pt x="40" y="92"/>
                </a:cubicBezTo>
                <a:cubicBezTo>
                  <a:pt x="47" y="85"/>
                  <a:pt x="54" y="80"/>
                  <a:pt x="62" y="74"/>
                </a:cubicBezTo>
                <a:cubicBezTo>
                  <a:pt x="62" y="74"/>
                  <a:pt x="62" y="74"/>
                  <a:pt x="62" y="74"/>
                </a:cubicBezTo>
                <a:cubicBezTo>
                  <a:pt x="61" y="75"/>
                  <a:pt x="59" y="76"/>
                  <a:pt x="58" y="77"/>
                </a:cubicBezTo>
                <a:cubicBezTo>
                  <a:pt x="55" y="81"/>
                  <a:pt x="52" y="84"/>
                  <a:pt x="48" y="87"/>
                </a:cubicBezTo>
                <a:cubicBezTo>
                  <a:pt x="42" y="94"/>
                  <a:pt x="35" y="99"/>
                  <a:pt x="28" y="106"/>
                </a:cubicBezTo>
                <a:cubicBezTo>
                  <a:pt x="28" y="106"/>
                  <a:pt x="28" y="106"/>
                  <a:pt x="29" y="106"/>
                </a:cubicBezTo>
                <a:cubicBezTo>
                  <a:pt x="29" y="106"/>
                  <a:pt x="30" y="105"/>
                  <a:pt x="30" y="105"/>
                </a:cubicBezTo>
                <a:cubicBezTo>
                  <a:pt x="30" y="105"/>
                  <a:pt x="30" y="105"/>
                  <a:pt x="30" y="105"/>
                </a:cubicBezTo>
                <a:cubicBezTo>
                  <a:pt x="37" y="100"/>
                  <a:pt x="44" y="94"/>
                  <a:pt x="50" y="88"/>
                </a:cubicBezTo>
                <a:cubicBezTo>
                  <a:pt x="54" y="84"/>
                  <a:pt x="58" y="80"/>
                  <a:pt x="62" y="77"/>
                </a:cubicBezTo>
                <a:cubicBezTo>
                  <a:pt x="65" y="75"/>
                  <a:pt x="67" y="73"/>
                  <a:pt x="70" y="70"/>
                </a:cubicBezTo>
                <a:cubicBezTo>
                  <a:pt x="69" y="71"/>
                  <a:pt x="69" y="71"/>
                  <a:pt x="69" y="72"/>
                </a:cubicBezTo>
                <a:cubicBezTo>
                  <a:pt x="65" y="76"/>
                  <a:pt x="62" y="80"/>
                  <a:pt x="58" y="84"/>
                </a:cubicBezTo>
                <a:cubicBezTo>
                  <a:pt x="51" y="92"/>
                  <a:pt x="43" y="98"/>
                  <a:pt x="35" y="106"/>
                </a:cubicBezTo>
                <a:cubicBezTo>
                  <a:pt x="35" y="106"/>
                  <a:pt x="35" y="106"/>
                  <a:pt x="35" y="107"/>
                </a:cubicBezTo>
                <a:cubicBezTo>
                  <a:pt x="28" y="107"/>
                  <a:pt x="21" y="108"/>
                  <a:pt x="15" y="105"/>
                </a:cubicBezTo>
                <a:close/>
                <a:moveTo>
                  <a:pt x="47" y="90"/>
                </a:moveTo>
                <a:cubicBezTo>
                  <a:pt x="44" y="93"/>
                  <a:pt x="40" y="96"/>
                  <a:pt x="36" y="99"/>
                </a:cubicBezTo>
                <a:cubicBezTo>
                  <a:pt x="35" y="100"/>
                  <a:pt x="34" y="101"/>
                  <a:pt x="33" y="102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37" y="98"/>
                  <a:pt x="41" y="95"/>
                  <a:pt x="45" y="92"/>
                </a:cubicBezTo>
                <a:cubicBezTo>
                  <a:pt x="45" y="91"/>
                  <a:pt x="46" y="90"/>
                  <a:pt x="47" y="90"/>
                </a:cubicBezTo>
                <a:close/>
                <a:moveTo>
                  <a:pt x="39" y="106"/>
                </a:moveTo>
                <a:cubicBezTo>
                  <a:pt x="38" y="106"/>
                  <a:pt x="37" y="106"/>
                  <a:pt x="36" y="106"/>
                </a:cubicBezTo>
                <a:cubicBezTo>
                  <a:pt x="39" y="105"/>
                  <a:pt x="42" y="102"/>
                  <a:pt x="44" y="100"/>
                </a:cubicBezTo>
                <a:cubicBezTo>
                  <a:pt x="47" y="96"/>
                  <a:pt x="51" y="93"/>
                  <a:pt x="55" y="90"/>
                </a:cubicBezTo>
                <a:cubicBezTo>
                  <a:pt x="62" y="84"/>
                  <a:pt x="69" y="77"/>
                  <a:pt x="76" y="70"/>
                </a:cubicBezTo>
                <a:cubicBezTo>
                  <a:pt x="77" y="69"/>
                  <a:pt x="80" y="67"/>
                  <a:pt x="81" y="66"/>
                </a:cubicBezTo>
                <a:cubicBezTo>
                  <a:pt x="79" y="68"/>
                  <a:pt x="77" y="71"/>
                  <a:pt x="75" y="73"/>
                </a:cubicBezTo>
                <a:cubicBezTo>
                  <a:pt x="72" y="76"/>
                  <a:pt x="69" y="80"/>
                  <a:pt x="66" y="84"/>
                </a:cubicBezTo>
                <a:cubicBezTo>
                  <a:pt x="63" y="87"/>
                  <a:pt x="60" y="90"/>
                  <a:pt x="57" y="94"/>
                </a:cubicBezTo>
                <a:cubicBezTo>
                  <a:pt x="53" y="98"/>
                  <a:pt x="50" y="102"/>
                  <a:pt x="45" y="106"/>
                </a:cubicBezTo>
                <a:cubicBezTo>
                  <a:pt x="45" y="106"/>
                  <a:pt x="45" y="106"/>
                  <a:pt x="45" y="106"/>
                </a:cubicBezTo>
                <a:cubicBezTo>
                  <a:pt x="43" y="106"/>
                  <a:pt x="41" y="106"/>
                  <a:pt x="39" y="106"/>
                </a:cubicBezTo>
                <a:close/>
                <a:moveTo>
                  <a:pt x="45" y="106"/>
                </a:moveTo>
                <a:cubicBezTo>
                  <a:pt x="46" y="106"/>
                  <a:pt x="46" y="106"/>
                  <a:pt x="46" y="106"/>
                </a:cubicBezTo>
                <a:cubicBezTo>
                  <a:pt x="49" y="104"/>
                  <a:pt x="52" y="101"/>
                  <a:pt x="54" y="99"/>
                </a:cubicBezTo>
                <a:cubicBezTo>
                  <a:pt x="58" y="95"/>
                  <a:pt x="61" y="92"/>
                  <a:pt x="65" y="88"/>
                </a:cubicBezTo>
                <a:cubicBezTo>
                  <a:pt x="73" y="81"/>
                  <a:pt x="80" y="75"/>
                  <a:pt x="88" y="67"/>
                </a:cubicBezTo>
                <a:cubicBezTo>
                  <a:pt x="85" y="70"/>
                  <a:pt x="82" y="75"/>
                  <a:pt x="80" y="78"/>
                </a:cubicBezTo>
                <a:cubicBezTo>
                  <a:pt x="77" y="81"/>
                  <a:pt x="74" y="84"/>
                  <a:pt x="70" y="87"/>
                </a:cubicBezTo>
                <a:cubicBezTo>
                  <a:pt x="65" y="93"/>
                  <a:pt x="59" y="99"/>
                  <a:pt x="54" y="10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5" y="106"/>
                  <a:pt x="55" y="105"/>
                  <a:pt x="55" y="105"/>
                </a:cubicBezTo>
                <a:cubicBezTo>
                  <a:pt x="56" y="105"/>
                  <a:pt x="56" y="105"/>
                  <a:pt x="57" y="103"/>
                </a:cubicBezTo>
                <a:cubicBezTo>
                  <a:pt x="62" y="97"/>
                  <a:pt x="69" y="91"/>
                  <a:pt x="75" y="85"/>
                </a:cubicBezTo>
                <a:cubicBezTo>
                  <a:pt x="83" y="79"/>
                  <a:pt x="90" y="72"/>
                  <a:pt x="98" y="65"/>
                </a:cubicBezTo>
                <a:cubicBezTo>
                  <a:pt x="95" y="67"/>
                  <a:pt x="92" y="72"/>
                  <a:pt x="89" y="75"/>
                </a:cubicBezTo>
                <a:cubicBezTo>
                  <a:pt x="85" y="79"/>
                  <a:pt x="82" y="83"/>
                  <a:pt x="79" y="86"/>
                </a:cubicBezTo>
                <a:cubicBezTo>
                  <a:pt x="76" y="90"/>
                  <a:pt x="72" y="94"/>
                  <a:pt x="69" y="98"/>
                </a:cubicBezTo>
                <a:cubicBezTo>
                  <a:pt x="66" y="101"/>
                  <a:pt x="62" y="104"/>
                  <a:pt x="59" y="107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55" y="106"/>
                  <a:pt x="50" y="106"/>
                  <a:pt x="45" y="106"/>
                </a:cubicBezTo>
                <a:close/>
                <a:moveTo>
                  <a:pt x="60" y="107"/>
                </a:moveTo>
                <a:cubicBezTo>
                  <a:pt x="66" y="103"/>
                  <a:pt x="71" y="97"/>
                  <a:pt x="76" y="92"/>
                </a:cubicBezTo>
                <a:cubicBezTo>
                  <a:pt x="83" y="87"/>
                  <a:pt x="89" y="81"/>
                  <a:pt x="95" y="75"/>
                </a:cubicBezTo>
                <a:cubicBezTo>
                  <a:pt x="96" y="74"/>
                  <a:pt x="98" y="73"/>
                  <a:pt x="99" y="72"/>
                </a:cubicBezTo>
                <a:cubicBezTo>
                  <a:pt x="100" y="71"/>
                  <a:pt x="100" y="70"/>
                  <a:pt x="101" y="69"/>
                </a:cubicBezTo>
                <a:cubicBezTo>
                  <a:pt x="100" y="71"/>
                  <a:pt x="100" y="72"/>
                  <a:pt x="99" y="73"/>
                </a:cubicBezTo>
                <a:cubicBezTo>
                  <a:pt x="96" y="75"/>
                  <a:pt x="93" y="78"/>
                  <a:pt x="91" y="81"/>
                </a:cubicBezTo>
                <a:cubicBezTo>
                  <a:pt x="86" y="86"/>
                  <a:pt x="82" y="91"/>
                  <a:pt x="77" y="97"/>
                </a:cubicBezTo>
                <a:cubicBezTo>
                  <a:pt x="74" y="100"/>
                  <a:pt x="71" y="104"/>
                  <a:pt x="68" y="107"/>
                </a:cubicBezTo>
                <a:cubicBezTo>
                  <a:pt x="65" y="107"/>
                  <a:pt x="63" y="107"/>
                  <a:pt x="60" y="107"/>
                </a:cubicBezTo>
                <a:close/>
                <a:moveTo>
                  <a:pt x="99" y="78"/>
                </a:moveTo>
                <a:cubicBezTo>
                  <a:pt x="100" y="77"/>
                  <a:pt x="102" y="76"/>
                  <a:pt x="103" y="75"/>
                </a:cubicBezTo>
                <a:cubicBezTo>
                  <a:pt x="106" y="73"/>
                  <a:pt x="102" y="76"/>
                  <a:pt x="101" y="77"/>
                </a:cubicBezTo>
                <a:cubicBezTo>
                  <a:pt x="98" y="80"/>
                  <a:pt x="95" y="84"/>
                  <a:pt x="91" y="88"/>
                </a:cubicBezTo>
                <a:cubicBezTo>
                  <a:pt x="89" y="90"/>
                  <a:pt x="87" y="93"/>
                  <a:pt x="85" y="96"/>
                </a:cubicBezTo>
                <a:cubicBezTo>
                  <a:pt x="82" y="100"/>
                  <a:pt x="78" y="103"/>
                  <a:pt x="75" y="107"/>
                </a:cubicBezTo>
                <a:cubicBezTo>
                  <a:pt x="74" y="107"/>
                  <a:pt x="75" y="107"/>
                  <a:pt x="75" y="107"/>
                </a:cubicBezTo>
                <a:cubicBezTo>
                  <a:pt x="85" y="100"/>
                  <a:pt x="93" y="90"/>
                  <a:pt x="101" y="81"/>
                </a:cubicBezTo>
                <a:cubicBezTo>
                  <a:pt x="103" y="79"/>
                  <a:pt x="105" y="77"/>
                  <a:pt x="107" y="75"/>
                </a:cubicBezTo>
                <a:cubicBezTo>
                  <a:pt x="105" y="78"/>
                  <a:pt x="103" y="80"/>
                  <a:pt x="101" y="83"/>
                </a:cubicBezTo>
                <a:cubicBezTo>
                  <a:pt x="96" y="89"/>
                  <a:pt x="91" y="95"/>
                  <a:pt x="87" y="101"/>
                </a:cubicBezTo>
                <a:cubicBezTo>
                  <a:pt x="86" y="102"/>
                  <a:pt x="85" y="103"/>
                  <a:pt x="83" y="105"/>
                </a:cubicBezTo>
                <a:cubicBezTo>
                  <a:pt x="83" y="105"/>
                  <a:pt x="83" y="105"/>
                  <a:pt x="82" y="106"/>
                </a:cubicBezTo>
                <a:cubicBezTo>
                  <a:pt x="81" y="106"/>
                  <a:pt x="81" y="107"/>
                  <a:pt x="81" y="107"/>
                </a:cubicBezTo>
                <a:cubicBezTo>
                  <a:pt x="81" y="108"/>
                  <a:pt x="81" y="108"/>
                  <a:pt x="80" y="108"/>
                </a:cubicBezTo>
                <a:cubicBezTo>
                  <a:pt x="76" y="108"/>
                  <a:pt x="72" y="108"/>
                  <a:pt x="69" y="107"/>
                </a:cubicBezTo>
                <a:cubicBezTo>
                  <a:pt x="73" y="103"/>
                  <a:pt x="77" y="98"/>
                  <a:pt x="81" y="94"/>
                </a:cubicBezTo>
                <a:cubicBezTo>
                  <a:pt x="87" y="88"/>
                  <a:pt x="93" y="83"/>
                  <a:pt x="99" y="78"/>
                </a:cubicBezTo>
                <a:close/>
                <a:moveTo>
                  <a:pt x="85" y="108"/>
                </a:moveTo>
                <a:cubicBezTo>
                  <a:pt x="84" y="108"/>
                  <a:pt x="82" y="108"/>
                  <a:pt x="81" y="108"/>
                </a:cubicBezTo>
                <a:cubicBezTo>
                  <a:pt x="81" y="108"/>
                  <a:pt x="82" y="108"/>
                  <a:pt x="82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4" y="105"/>
                  <a:pt x="87" y="102"/>
                  <a:pt x="89" y="100"/>
                </a:cubicBezTo>
                <a:cubicBezTo>
                  <a:pt x="94" y="95"/>
                  <a:pt x="100" y="90"/>
                  <a:pt x="105" y="85"/>
                </a:cubicBezTo>
                <a:cubicBezTo>
                  <a:pt x="106" y="84"/>
                  <a:pt x="107" y="83"/>
                  <a:pt x="108" y="82"/>
                </a:cubicBezTo>
                <a:cubicBezTo>
                  <a:pt x="108" y="81"/>
                  <a:pt x="111" y="78"/>
                  <a:pt x="109" y="81"/>
                </a:cubicBezTo>
                <a:cubicBezTo>
                  <a:pt x="107" y="85"/>
                  <a:pt x="105" y="88"/>
                  <a:pt x="102" y="91"/>
                </a:cubicBezTo>
                <a:cubicBezTo>
                  <a:pt x="97" y="96"/>
                  <a:pt x="93" y="101"/>
                  <a:pt x="88" y="107"/>
                </a:cubicBezTo>
                <a:cubicBezTo>
                  <a:pt x="87" y="107"/>
                  <a:pt x="88" y="107"/>
                  <a:pt x="88" y="107"/>
                </a:cubicBezTo>
                <a:cubicBezTo>
                  <a:pt x="96" y="101"/>
                  <a:pt x="102" y="94"/>
                  <a:pt x="109" y="87"/>
                </a:cubicBezTo>
                <a:cubicBezTo>
                  <a:pt x="110" y="86"/>
                  <a:pt x="112" y="85"/>
                  <a:pt x="113" y="84"/>
                </a:cubicBezTo>
                <a:cubicBezTo>
                  <a:pt x="111" y="87"/>
                  <a:pt x="109" y="89"/>
                  <a:pt x="107" y="91"/>
                </a:cubicBezTo>
                <a:cubicBezTo>
                  <a:pt x="103" y="95"/>
                  <a:pt x="100" y="100"/>
                  <a:pt x="97" y="104"/>
                </a:cubicBezTo>
                <a:cubicBezTo>
                  <a:pt x="97" y="104"/>
                  <a:pt x="96" y="104"/>
                  <a:pt x="96" y="105"/>
                </a:cubicBezTo>
                <a:cubicBezTo>
                  <a:pt x="94" y="106"/>
                  <a:pt x="93" y="107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89" y="109"/>
                  <a:pt x="87" y="108"/>
                  <a:pt x="85" y="108"/>
                </a:cubicBezTo>
                <a:close/>
                <a:moveTo>
                  <a:pt x="115" y="93"/>
                </a:moveTo>
                <a:cubicBezTo>
                  <a:pt x="114" y="94"/>
                  <a:pt x="114" y="95"/>
                  <a:pt x="113" y="95"/>
                </a:cubicBezTo>
                <a:cubicBezTo>
                  <a:pt x="109" y="99"/>
                  <a:pt x="105" y="103"/>
                  <a:pt x="102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1" y="108"/>
                  <a:pt x="100" y="108"/>
                  <a:pt x="99" y="108"/>
                </a:cubicBezTo>
                <a:cubicBezTo>
                  <a:pt x="104" y="104"/>
                  <a:pt x="108" y="99"/>
                  <a:pt x="113" y="95"/>
                </a:cubicBezTo>
                <a:cubicBezTo>
                  <a:pt x="113" y="94"/>
                  <a:pt x="116" y="91"/>
                  <a:pt x="115" y="93"/>
                </a:cubicBezTo>
                <a:close/>
                <a:moveTo>
                  <a:pt x="111" y="98"/>
                </a:moveTo>
                <a:cubicBezTo>
                  <a:pt x="109" y="101"/>
                  <a:pt x="107" y="103"/>
                  <a:pt x="105" y="105"/>
                </a:cubicBezTo>
                <a:cubicBezTo>
                  <a:pt x="100" y="110"/>
                  <a:pt x="107" y="103"/>
                  <a:pt x="108" y="102"/>
                </a:cubicBezTo>
                <a:cubicBezTo>
                  <a:pt x="109" y="101"/>
                  <a:pt x="110" y="100"/>
                  <a:pt x="111" y="98"/>
                </a:cubicBezTo>
                <a:close/>
                <a:moveTo>
                  <a:pt x="98" y="108"/>
                </a:moveTo>
                <a:cubicBezTo>
                  <a:pt x="96" y="108"/>
                  <a:pt x="94" y="108"/>
                  <a:pt x="93" y="109"/>
                </a:cubicBezTo>
                <a:cubicBezTo>
                  <a:pt x="93" y="108"/>
                  <a:pt x="93" y="108"/>
                  <a:pt x="93" y="108"/>
                </a:cubicBezTo>
                <a:cubicBezTo>
                  <a:pt x="94" y="108"/>
                  <a:pt x="94" y="108"/>
                  <a:pt x="95" y="107"/>
                </a:cubicBezTo>
                <a:cubicBezTo>
                  <a:pt x="96" y="106"/>
                  <a:pt x="97" y="105"/>
                  <a:pt x="98" y="104"/>
                </a:cubicBezTo>
                <a:cubicBezTo>
                  <a:pt x="102" y="100"/>
                  <a:pt x="105" y="96"/>
                  <a:pt x="109" y="93"/>
                </a:cubicBezTo>
                <a:cubicBezTo>
                  <a:pt x="110" y="92"/>
                  <a:pt x="115" y="86"/>
                  <a:pt x="113" y="90"/>
                </a:cubicBezTo>
                <a:cubicBezTo>
                  <a:pt x="111" y="92"/>
                  <a:pt x="109" y="94"/>
                  <a:pt x="107" y="96"/>
                </a:cubicBezTo>
                <a:cubicBezTo>
                  <a:pt x="104" y="100"/>
                  <a:pt x="101" y="104"/>
                  <a:pt x="98" y="108"/>
                </a:cubicBezTo>
                <a:close/>
                <a:moveTo>
                  <a:pt x="103" y="108"/>
                </a:moveTo>
                <a:cubicBezTo>
                  <a:pt x="107" y="104"/>
                  <a:pt x="111" y="100"/>
                  <a:pt x="114" y="96"/>
                </a:cubicBezTo>
                <a:cubicBezTo>
                  <a:pt x="114" y="95"/>
                  <a:pt x="115" y="95"/>
                  <a:pt x="115" y="95"/>
                </a:cubicBezTo>
                <a:cubicBezTo>
                  <a:pt x="116" y="94"/>
                  <a:pt x="116" y="94"/>
                  <a:pt x="116" y="94"/>
                </a:cubicBezTo>
                <a:cubicBezTo>
                  <a:pt x="116" y="94"/>
                  <a:pt x="116" y="94"/>
                  <a:pt x="115" y="95"/>
                </a:cubicBezTo>
                <a:cubicBezTo>
                  <a:pt x="115" y="96"/>
                  <a:pt x="114" y="98"/>
                  <a:pt x="113" y="99"/>
                </a:cubicBezTo>
                <a:cubicBezTo>
                  <a:pt x="111" y="102"/>
                  <a:pt x="108" y="105"/>
                  <a:pt x="105" y="107"/>
                </a:cubicBezTo>
                <a:cubicBezTo>
                  <a:pt x="105" y="107"/>
                  <a:pt x="104" y="107"/>
                  <a:pt x="103" y="108"/>
                </a:cubicBezTo>
                <a:close/>
                <a:moveTo>
                  <a:pt x="109" y="106"/>
                </a:moveTo>
                <a:cubicBezTo>
                  <a:pt x="109" y="106"/>
                  <a:pt x="108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10" y="104"/>
                  <a:pt x="112" y="101"/>
                  <a:pt x="114" y="99"/>
                </a:cubicBezTo>
                <a:cubicBezTo>
                  <a:pt x="115" y="98"/>
                  <a:pt x="118" y="94"/>
                  <a:pt x="116" y="99"/>
                </a:cubicBezTo>
                <a:cubicBezTo>
                  <a:pt x="115" y="102"/>
                  <a:pt x="112" y="104"/>
                  <a:pt x="110" y="106"/>
                </a:cubicBezTo>
                <a:cubicBezTo>
                  <a:pt x="110" y="106"/>
                  <a:pt x="109" y="106"/>
                  <a:pt x="109" y="106"/>
                </a:cubicBezTo>
                <a:close/>
                <a:moveTo>
                  <a:pt x="113" y="104"/>
                </a:moveTo>
                <a:cubicBezTo>
                  <a:pt x="115" y="101"/>
                  <a:pt x="117" y="99"/>
                  <a:pt x="118" y="95"/>
                </a:cubicBezTo>
                <a:cubicBezTo>
                  <a:pt x="118" y="95"/>
                  <a:pt x="118" y="95"/>
                  <a:pt x="117" y="95"/>
                </a:cubicBezTo>
                <a:cubicBezTo>
                  <a:pt x="116" y="96"/>
                  <a:pt x="115" y="97"/>
                  <a:pt x="114" y="98"/>
                </a:cubicBezTo>
                <a:cubicBezTo>
                  <a:pt x="115" y="97"/>
                  <a:pt x="116" y="95"/>
                  <a:pt x="117" y="92"/>
                </a:cubicBezTo>
                <a:cubicBezTo>
                  <a:pt x="118" y="92"/>
                  <a:pt x="117" y="92"/>
                  <a:pt x="117" y="92"/>
                </a:cubicBezTo>
                <a:cubicBezTo>
                  <a:pt x="116" y="93"/>
                  <a:pt x="116" y="93"/>
                  <a:pt x="115" y="94"/>
                </a:cubicBezTo>
                <a:cubicBezTo>
                  <a:pt x="116" y="93"/>
                  <a:pt x="116" y="92"/>
                  <a:pt x="116" y="91"/>
                </a:cubicBezTo>
                <a:cubicBezTo>
                  <a:pt x="117" y="91"/>
                  <a:pt x="116" y="90"/>
                  <a:pt x="116" y="91"/>
                </a:cubicBezTo>
                <a:cubicBezTo>
                  <a:pt x="113" y="94"/>
                  <a:pt x="110" y="97"/>
                  <a:pt x="106" y="100"/>
                </a:cubicBezTo>
                <a:cubicBezTo>
                  <a:pt x="105" y="102"/>
                  <a:pt x="103" y="104"/>
                  <a:pt x="102" y="105"/>
                </a:cubicBezTo>
                <a:cubicBezTo>
                  <a:pt x="101" y="105"/>
                  <a:pt x="101" y="106"/>
                  <a:pt x="101" y="106"/>
                </a:cubicBezTo>
                <a:cubicBezTo>
                  <a:pt x="103" y="103"/>
                  <a:pt x="105" y="100"/>
                  <a:pt x="108" y="97"/>
                </a:cubicBezTo>
                <a:cubicBezTo>
                  <a:pt x="110" y="94"/>
                  <a:pt x="113" y="91"/>
                  <a:pt x="115" y="88"/>
                </a:cubicBezTo>
                <a:cubicBezTo>
                  <a:pt x="115" y="87"/>
                  <a:pt x="115" y="87"/>
                  <a:pt x="114" y="87"/>
                </a:cubicBezTo>
                <a:cubicBezTo>
                  <a:pt x="110" y="91"/>
                  <a:pt x="106" y="95"/>
                  <a:pt x="101" y="99"/>
                </a:cubicBezTo>
                <a:cubicBezTo>
                  <a:pt x="102" y="99"/>
                  <a:pt x="102" y="98"/>
                  <a:pt x="102" y="98"/>
                </a:cubicBezTo>
                <a:cubicBezTo>
                  <a:pt x="106" y="93"/>
                  <a:pt x="111" y="89"/>
                  <a:pt x="114" y="83"/>
                </a:cubicBezTo>
                <a:cubicBezTo>
                  <a:pt x="114" y="82"/>
                  <a:pt x="114" y="82"/>
                  <a:pt x="113" y="82"/>
                </a:cubicBezTo>
                <a:cubicBezTo>
                  <a:pt x="109" y="86"/>
                  <a:pt x="106" y="90"/>
                  <a:pt x="102" y="93"/>
                </a:cubicBezTo>
                <a:cubicBezTo>
                  <a:pt x="98" y="98"/>
                  <a:pt x="93" y="102"/>
                  <a:pt x="89" y="106"/>
                </a:cubicBezTo>
                <a:cubicBezTo>
                  <a:pt x="97" y="97"/>
                  <a:pt x="105" y="89"/>
                  <a:pt x="112" y="79"/>
                </a:cubicBezTo>
                <a:cubicBezTo>
                  <a:pt x="112" y="79"/>
                  <a:pt x="111" y="78"/>
                  <a:pt x="111" y="78"/>
                </a:cubicBezTo>
                <a:cubicBezTo>
                  <a:pt x="106" y="82"/>
                  <a:pt x="102" y="87"/>
                  <a:pt x="97" y="92"/>
                </a:cubicBezTo>
                <a:cubicBezTo>
                  <a:pt x="94" y="94"/>
                  <a:pt x="91" y="97"/>
                  <a:pt x="89" y="99"/>
                </a:cubicBezTo>
                <a:cubicBezTo>
                  <a:pt x="95" y="91"/>
                  <a:pt x="102" y="82"/>
                  <a:pt x="109" y="74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4" y="80"/>
                  <a:pt x="117" y="86"/>
                  <a:pt x="118" y="93"/>
                </a:cubicBezTo>
                <a:cubicBezTo>
                  <a:pt x="118" y="98"/>
                  <a:pt x="116" y="101"/>
                  <a:pt x="113" y="104"/>
                </a:cubicBezTo>
                <a:close/>
                <a:moveTo>
                  <a:pt x="109" y="74"/>
                </a:moveTo>
                <a:cubicBezTo>
                  <a:pt x="99" y="80"/>
                  <a:pt x="92" y="90"/>
                  <a:pt x="84" y="98"/>
                </a:cubicBezTo>
                <a:cubicBezTo>
                  <a:pt x="86" y="96"/>
                  <a:pt x="87" y="94"/>
                  <a:pt x="88" y="92"/>
                </a:cubicBezTo>
                <a:cubicBezTo>
                  <a:pt x="94" y="86"/>
                  <a:pt x="100" y="79"/>
                  <a:pt x="106" y="73"/>
                </a:cubicBezTo>
                <a:cubicBezTo>
                  <a:pt x="106" y="73"/>
                  <a:pt x="106" y="72"/>
                  <a:pt x="105" y="73"/>
                </a:cubicBezTo>
                <a:cubicBezTo>
                  <a:pt x="98" y="77"/>
                  <a:pt x="92" y="82"/>
                  <a:pt x="87" y="87"/>
                </a:cubicBezTo>
                <a:cubicBezTo>
                  <a:pt x="87" y="87"/>
                  <a:pt x="88" y="86"/>
                  <a:pt x="88" y="85"/>
                </a:cubicBezTo>
                <a:cubicBezTo>
                  <a:pt x="93" y="80"/>
                  <a:pt x="100" y="75"/>
                  <a:pt x="102" y="68"/>
                </a:cubicBezTo>
                <a:cubicBezTo>
                  <a:pt x="103" y="68"/>
                  <a:pt x="102" y="68"/>
                  <a:pt x="102" y="68"/>
                </a:cubicBezTo>
                <a:cubicBezTo>
                  <a:pt x="95" y="74"/>
                  <a:pt x="88" y="81"/>
                  <a:pt x="81" y="87"/>
                </a:cubicBezTo>
                <a:cubicBezTo>
                  <a:pt x="78" y="90"/>
                  <a:pt x="74" y="93"/>
                  <a:pt x="71" y="96"/>
                </a:cubicBezTo>
                <a:cubicBezTo>
                  <a:pt x="71" y="96"/>
                  <a:pt x="71" y="96"/>
                  <a:pt x="72" y="96"/>
                </a:cubicBezTo>
                <a:cubicBezTo>
                  <a:pt x="75" y="92"/>
                  <a:pt x="78" y="88"/>
                  <a:pt x="82" y="84"/>
                </a:cubicBezTo>
                <a:cubicBezTo>
                  <a:pt x="87" y="78"/>
                  <a:pt x="94" y="72"/>
                  <a:pt x="99" y="65"/>
                </a:cubicBezTo>
                <a:cubicBezTo>
                  <a:pt x="99" y="65"/>
                  <a:pt x="99" y="64"/>
                  <a:pt x="99" y="64"/>
                </a:cubicBezTo>
                <a:cubicBezTo>
                  <a:pt x="102" y="67"/>
                  <a:pt x="106" y="70"/>
                  <a:pt x="109" y="74"/>
                </a:cubicBezTo>
                <a:close/>
                <a:moveTo>
                  <a:pt x="40" y="41"/>
                </a:moveTo>
                <a:cubicBezTo>
                  <a:pt x="47" y="29"/>
                  <a:pt x="43" y="16"/>
                  <a:pt x="37" y="5"/>
                </a:cubicBezTo>
                <a:cubicBezTo>
                  <a:pt x="47" y="3"/>
                  <a:pt x="58" y="4"/>
                  <a:pt x="69" y="4"/>
                </a:cubicBezTo>
                <a:cubicBezTo>
                  <a:pt x="64" y="13"/>
                  <a:pt x="61" y="22"/>
                  <a:pt x="67" y="33"/>
                </a:cubicBezTo>
                <a:cubicBezTo>
                  <a:pt x="73" y="44"/>
                  <a:pt x="86" y="52"/>
                  <a:pt x="95" y="61"/>
                </a:cubicBezTo>
                <a:cubicBezTo>
                  <a:pt x="96" y="61"/>
                  <a:pt x="96" y="61"/>
                  <a:pt x="96" y="62"/>
                </a:cubicBezTo>
                <a:cubicBezTo>
                  <a:pt x="95" y="62"/>
                  <a:pt x="94" y="62"/>
                  <a:pt x="93" y="63"/>
                </a:cubicBezTo>
                <a:cubicBezTo>
                  <a:pt x="90" y="66"/>
                  <a:pt x="84" y="62"/>
                  <a:pt x="81" y="61"/>
                </a:cubicBezTo>
                <a:cubicBezTo>
                  <a:pt x="73" y="60"/>
                  <a:pt x="69" y="67"/>
                  <a:pt x="63" y="70"/>
                </a:cubicBezTo>
                <a:cubicBezTo>
                  <a:pt x="54" y="76"/>
                  <a:pt x="49" y="64"/>
                  <a:pt x="43" y="60"/>
                </a:cubicBezTo>
                <a:cubicBezTo>
                  <a:pt x="37" y="56"/>
                  <a:pt x="32" y="57"/>
                  <a:pt x="26" y="60"/>
                </a:cubicBezTo>
                <a:cubicBezTo>
                  <a:pt x="31" y="54"/>
                  <a:pt x="35" y="47"/>
                  <a:pt x="40" y="41"/>
                </a:cubicBezTo>
                <a:close/>
                <a:moveTo>
                  <a:pt x="15" y="74"/>
                </a:moveTo>
                <a:cubicBezTo>
                  <a:pt x="19" y="72"/>
                  <a:pt x="22" y="69"/>
                  <a:pt x="25" y="66"/>
                </a:cubicBezTo>
                <a:cubicBezTo>
                  <a:pt x="27" y="65"/>
                  <a:pt x="29" y="64"/>
                  <a:pt x="31" y="62"/>
                </a:cubicBezTo>
                <a:cubicBezTo>
                  <a:pt x="33" y="61"/>
                  <a:pt x="35" y="61"/>
                  <a:pt x="36" y="60"/>
                </a:cubicBezTo>
                <a:cubicBezTo>
                  <a:pt x="37" y="60"/>
                  <a:pt x="37" y="60"/>
                  <a:pt x="37" y="60"/>
                </a:cubicBezTo>
                <a:cubicBezTo>
                  <a:pt x="36" y="61"/>
                  <a:pt x="34" y="62"/>
                  <a:pt x="34" y="63"/>
                </a:cubicBezTo>
                <a:cubicBezTo>
                  <a:pt x="29" y="67"/>
                  <a:pt x="23" y="72"/>
                  <a:pt x="17" y="76"/>
                </a:cubicBezTo>
                <a:cubicBezTo>
                  <a:pt x="14" y="77"/>
                  <a:pt x="12" y="80"/>
                  <a:pt x="10" y="83"/>
                </a:cubicBezTo>
                <a:cubicBezTo>
                  <a:pt x="12" y="79"/>
                  <a:pt x="14" y="77"/>
                  <a:pt x="15" y="7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6" name="Freeform 127"/>
          <p:cNvSpPr>
            <a:spLocks noEditPoints="1"/>
          </p:cNvSpPr>
          <p:nvPr/>
        </p:nvSpPr>
        <p:spPr bwMode="auto">
          <a:xfrm>
            <a:off x="7019925" y="1509713"/>
            <a:ext cx="461962" cy="425450"/>
          </a:xfrm>
          <a:custGeom>
            <a:avLst/>
            <a:gdLst>
              <a:gd name="T0" fmla="*/ 103 w 123"/>
              <a:gd name="T1" fmla="*/ 64 h 113"/>
              <a:gd name="T2" fmla="*/ 35 w 123"/>
              <a:gd name="T3" fmla="*/ 2 h 113"/>
              <a:gd name="T4" fmla="*/ 6 w 123"/>
              <a:gd name="T5" fmla="*/ 103 h 113"/>
              <a:gd name="T6" fmla="*/ 23 w 123"/>
              <a:gd name="T7" fmla="*/ 66 h 113"/>
              <a:gd name="T8" fmla="*/ 40 w 123"/>
              <a:gd name="T9" fmla="*/ 61 h 113"/>
              <a:gd name="T10" fmla="*/ 98 w 123"/>
              <a:gd name="T11" fmla="*/ 65 h 113"/>
              <a:gd name="T12" fmla="*/ 93 w 123"/>
              <a:gd name="T13" fmla="*/ 68 h 113"/>
              <a:gd name="T14" fmla="*/ 56 w 123"/>
              <a:gd name="T15" fmla="*/ 97 h 113"/>
              <a:gd name="T16" fmla="*/ 76 w 123"/>
              <a:gd name="T17" fmla="*/ 65 h 113"/>
              <a:gd name="T18" fmla="*/ 38 w 123"/>
              <a:gd name="T19" fmla="*/ 106 h 113"/>
              <a:gd name="T20" fmla="*/ 59 w 123"/>
              <a:gd name="T21" fmla="*/ 80 h 113"/>
              <a:gd name="T22" fmla="*/ 28 w 123"/>
              <a:gd name="T23" fmla="*/ 95 h 113"/>
              <a:gd name="T24" fmla="*/ 52 w 123"/>
              <a:gd name="T25" fmla="*/ 73 h 113"/>
              <a:gd name="T26" fmla="*/ 39 w 123"/>
              <a:gd name="T27" fmla="*/ 91 h 113"/>
              <a:gd name="T28" fmla="*/ 12 w 123"/>
              <a:gd name="T29" fmla="*/ 102 h 113"/>
              <a:gd name="T30" fmla="*/ 45 w 123"/>
              <a:gd name="T31" fmla="*/ 69 h 113"/>
              <a:gd name="T32" fmla="*/ 47 w 123"/>
              <a:gd name="T33" fmla="*/ 67 h 113"/>
              <a:gd name="T34" fmla="*/ 6 w 123"/>
              <a:gd name="T35" fmla="*/ 93 h 113"/>
              <a:gd name="T36" fmla="*/ 35 w 123"/>
              <a:gd name="T37" fmla="*/ 65 h 113"/>
              <a:gd name="T38" fmla="*/ 9 w 123"/>
              <a:gd name="T39" fmla="*/ 87 h 113"/>
              <a:gd name="T40" fmla="*/ 7 w 123"/>
              <a:gd name="T41" fmla="*/ 99 h 113"/>
              <a:gd name="T42" fmla="*/ 40 w 123"/>
              <a:gd name="T43" fmla="*/ 75 h 113"/>
              <a:gd name="T44" fmla="*/ 50 w 123"/>
              <a:gd name="T45" fmla="*/ 73 h 113"/>
              <a:gd name="T46" fmla="*/ 11 w 123"/>
              <a:gd name="T47" fmla="*/ 104 h 113"/>
              <a:gd name="T48" fmla="*/ 40 w 123"/>
              <a:gd name="T49" fmla="*/ 90 h 113"/>
              <a:gd name="T50" fmla="*/ 59 w 123"/>
              <a:gd name="T51" fmla="*/ 78 h 113"/>
              <a:gd name="T52" fmla="*/ 51 w 123"/>
              <a:gd name="T53" fmla="*/ 89 h 113"/>
              <a:gd name="T54" fmla="*/ 36 w 123"/>
              <a:gd name="T55" fmla="*/ 107 h 113"/>
              <a:gd name="T56" fmla="*/ 45 w 123"/>
              <a:gd name="T57" fmla="*/ 92 h 113"/>
              <a:gd name="T58" fmla="*/ 77 w 123"/>
              <a:gd name="T59" fmla="*/ 70 h 113"/>
              <a:gd name="T60" fmla="*/ 46 w 123"/>
              <a:gd name="T61" fmla="*/ 107 h 113"/>
              <a:gd name="T62" fmla="*/ 88 w 123"/>
              <a:gd name="T63" fmla="*/ 68 h 113"/>
              <a:gd name="T64" fmla="*/ 57 w 123"/>
              <a:gd name="T65" fmla="*/ 104 h 113"/>
              <a:gd name="T66" fmla="*/ 60 w 123"/>
              <a:gd name="T67" fmla="*/ 107 h 113"/>
              <a:gd name="T68" fmla="*/ 99 w 123"/>
              <a:gd name="T69" fmla="*/ 72 h 113"/>
              <a:gd name="T70" fmla="*/ 61 w 123"/>
              <a:gd name="T71" fmla="*/ 107 h 113"/>
              <a:gd name="T72" fmla="*/ 75 w 123"/>
              <a:gd name="T73" fmla="*/ 107 h 113"/>
              <a:gd name="T74" fmla="*/ 84 w 123"/>
              <a:gd name="T75" fmla="*/ 105 h 113"/>
              <a:gd name="T76" fmla="*/ 100 w 123"/>
              <a:gd name="T77" fmla="*/ 78 h 113"/>
              <a:gd name="T78" fmla="*/ 105 w 123"/>
              <a:gd name="T79" fmla="*/ 86 h 113"/>
              <a:gd name="T80" fmla="*/ 110 w 123"/>
              <a:gd name="T81" fmla="*/ 88 h 113"/>
              <a:gd name="T82" fmla="*/ 92 w 123"/>
              <a:gd name="T83" fmla="*/ 109 h 113"/>
              <a:gd name="T84" fmla="*/ 100 w 123"/>
              <a:gd name="T85" fmla="*/ 109 h 113"/>
              <a:gd name="T86" fmla="*/ 112 w 123"/>
              <a:gd name="T87" fmla="*/ 99 h 113"/>
              <a:gd name="T88" fmla="*/ 109 w 123"/>
              <a:gd name="T89" fmla="*/ 93 h 113"/>
              <a:gd name="T90" fmla="*/ 116 w 123"/>
              <a:gd name="T91" fmla="*/ 95 h 113"/>
              <a:gd name="T92" fmla="*/ 110 w 123"/>
              <a:gd name="T93" fmla="*/ 106 h 113"/>
              <a:gd name="T94" fmla="*/ 117 w 123"/>
              <a:gd name="T95" fmla="*/ 99 h 113"/>
              <a:gd name="T96" fmla="*/ 114 w 123"/>
              <a:gd name="T97" fmla="*/ 99 h 113"/>
              <a:gd name="T98" fmla="*/ 107 w 123"/>
              <a:gd name="T99" fmla="*/ 101 h 113"/>
              <a:gd name="T100" fmla="*/ 102 w 123"/>
              <a:gd name="T101" fmla="*/ 100 h 113"/>
              <a:gd name="T102" fmla="*/ 112 w 123"/>
              <a:gd name="T103" fmla="*/ 79 h 113"/>
              <a:gd name="T104" fmla="*/ 119 w 123"/>
              <a:gd name="T105" fmla="*/ 93 h 113"/>
              <a:gd name="T106" fmla="*/ 106 w 123"/>
              <a:gd name="T107" fmla="*/ 73 h 113"/>
              <a:gd name="T108" fmla="*/ 72 w 123"/>
              <a:gd name="T109" fmla="*/ 96 h 113"/>
              <a:gd name="T110" fmla="*/ 40 w 123"/>
              <a:gd name="T111" fmla="*/ 41 h 113"/>
              <a:gd name="T112" fmla="*/ 94 w 123"/>
              <a:gd name="T113" fmla="*/ 64 h 113"/>
              <a:gd name="T114" fmla="*/ 16 w 123"/>
              <a:gd name="T115" fmla="*/ 75 h 113"/>
              <a:gd name="T116" fmla="*/ 18 w 123"/>
              <a:gd name="T117" fmla="*/ 76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3" h="113">
                <a:moveTo>
                  <a:pt x="27" y="110"/>
                </a:moveTo>
                <a:cubicBezTo>
                  <a:pt x="32" y="110"/>
                  <a:pt x="37" y="110"/>
                  <a:pt x="42" y="110"/>
                </a:cubicBezTo>
                <a:cubicBezTo>
                  <a:pt x="50" y="109"/>
                  <a:pt x="58" y="110"/>
                  <a:pt x="66" y="110"/>
                </a:cubicBezTo>
                <a:cubicBezTo>
                  <a:pt x="78" y="111"/>
                  <a:pt x="92" y="113"/>
                  <a:pt x="105" y="111"/>
                </a:cubicBezTo>
                <a:cubicBezTo>
                  <a:pt x="114" y="109"/>
                  <a:pt x="123" y="102"/>
                  <a:pt x="121" y="91"/>
                </a:cubicBezTo>
                <a:cubicBezTo>
                  <a:pt x="120" y="80"/>
                  <a:pt x="111" y="71"/>
                  <a:pt x="103" y="64"/>
                </a:cubicBezTo>
                <a:cubicBezTo>
                  <a:pt x="94" y="55"/>
                  <a:pt x="84" y="48"/>
                  <a:pt x="76" y="39"/>
                </a:cubicBezTo>
                <a:cubicBezTo>
                  <a:pt x="71" y="34"/>
                  <a:pt x="67" y="28"/>
                  <a:pt x="67" y="21"/>
                </a:cubicBezTo>
                <a:cubicBezTo>
                  <a:pt x="67" y="15"/>
                  <a:pt x="70" y="9"/>
                  <a:pt x="73" y="4"/>
                </a:cubicBezTo>
                <a:cubicBezTo>
                  <a:pt x="74" y="3"/>
                  <a:pt x="73" y="2"/>
                  <a:pt x="73" y="2"/>
                </a:cubicBezTo>
                <a:cubicBezTo>
                  <a:pt x="72" y="1"/>
                  <a:pt x="72" y="1"/>
                  <a:pt x="71" y="1"/>
                </a:cubicBezTo>
                <a:cubicBezTo>
                  <a:pt x="59" y="2"/>
                  <a:pt x="47" y="0"/>
                  <a:pt x="35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5"/>
                  <a:pt x="34" y="5"/>
                  <a:pt x="34" y="6"/>
                </a:cubicBezTo>
                <a:cubicBezTo>
                  <a:pt x="38" y="12"/>
                  <a:pt x="41" y="18"/>
                  <a:pt x="42" y="25"/>
                </a:cubicBezTo>
                <a:cubicBezTo>
                  <a:pt x="42" y="34"/>
                  <a:pt x="37" y="41"/>
                  <a:pt x="33" y="47"/>
                </a:cubicBezTo>
                <a:cubicBezTo>
                  <a:pt x="25" y="57"/>
                  <a:pt x="18" y="67"/>
                  <a:pt x="11" y="77"/>
                </a:cubicBezTo>
                <a:cubicBezTo>
                  <a:pt x="6" y="84"/>
                  <a:pt x="0" y="95"/>
                  <a:pt x="6" y="103"/>
                </a:cubicBezTo>
                <a:cubicBezTo>
                  <a:pt x="10" y="110"/>
                  <a:pt x="20" y="110"/>
                  <a:pt x="27" y="110"/>
                </a:cubicBezTo>
                <a:close/>
                <a:moveTo>
                  <a:pt x="23" y="66"/>
                </a:moveTo>
                <a:cubicBezTo>
                  <a:pt x="23" y="65"/>
                  <a:pt x="24" y="65"/>
                  <a:pt x="24" y="65"/>
                </a:cubicBezTo>
                <a:cubicBezTo>
                  <a:pt x="26" y="64"/>
                  <a:pt x="28" y="63"/>
                  <a:pt x="29" y="62"/>
                </a:cubicBezTo>
                <a:cubicBezTo>
                  <a:pt x="26" y="65"/>
                  <a:pt x="23" y="67"/>
                  <a:pt x="20" y="70"/>
                </a:cubicBezTo>
                <a:cubicBezTo>
                  <a:pt x="21" y="68"/>
                  <a:pt x="22" y="67"/>
                  <a:pt x="23" y="66"/>
                </a:cubicBezTo>
                <a:close/>
                <a:moveTo>
                  <a:pt x="32" y="61"/>
                </a:moveTo>
                <a:cubicBezTo>
                  <a:pt x="33" y="61"/>
                  <a:pt x="34" y="61"/>
                  <a:pt x="35" y="61"/>
                </a:cubicBezTo>
                <a:cubicBezTo>
                  <a:pt x="32" y="62"/>
                  <a:pt x="28" y="64"/>
                  <a:pt x="25" y="66"/>
                </a:cubicBezTo>
                <a:cubicBezTo>
                  <a:pt x="27" y="65"/>
                  <a:pt x="29" y="63"/>
                  <a:pt x="32" y="61"/>
                </a:cubicBezTo>
                <a:close/>
                <a:moveTo>
                  <a:pt x="38" y="61"/>
                </a:moveTo>
                <a:cubicBezTo>
                  <a:pt x="39" y="61"/>
                  <a:pt x="39" y="61"/>
                  <a:pt x="40" y="61"/>
                </a:cubicBezTo>
                <a:cubicBezTo>
                  <a:pt x="36" y="63"/>
                  <a:pt x="32" y="66"/>
                  <a:pt x="29" y="69"/>
                </a:cubicBezTo>
                <a:cubicBezTo>
                  <a:pt x="23" y="74"/>
                  <a:pt x="17" y="79"/>
                  <a:pt x="11" y="84"/>
                </a:cubicBezTo>
                <a:cubicBezTo>
                  <a:pt x="11" y="83"/>
                  <a:pt x="12" y="83"/>
                  <a:pt x="12" y="83"/>
                </a:cubicBezTo>
                <a:cubicBezTo>
                  <a:pt x="15" y="79"/>
                  <a:pt x="18" y="77"/>
                  <a:pt x="21" y="75"/>
                </a:cubicBezTo>
                <a:cubicBezTo>
                  <a:pt x="27" y="70"/>
                  <a:pt x="33" y="66"/>
                  <a:pt x="38" y="61"/>
                </a:cubicBezTo>
                <a:close/>
                <a:moveTo>
                  <a:pt x="98" y="65"/>
                </a:moveTo>
                <a:cubicBezTo>
                  <a:pt x="91" y="71"/>
                  <a:pt x="84" y="78"/>
                  <a:pt x="77" y="84"/>
                </a:cubicBezTo>
                <a:cubicBezTo>
                  <a:pt x="73" y="88"/>
                  <a:pt x="69" y="91"/>
                  <a:pt x="65" y="95"/>
                </a:cubicBezTo>
                <a:cubicBezTo>
                  <a:pt x="68" y="92"/>
                  <a:pt x="71" y="89"/>
                  <a:pt x="74" y="86"/>
                </a:cubicBezTo>
                <a:cubicBezTo>
                  <a:pt x="79" y="81"/>
                  <a:pt x="85" y="75"/>
                  <a:pt x="89" y="68"/>
                </a:cubicBezTo>
                <a:cubicBezTo>
                  <a:pt x="89" y="68"/>
                  <a:pt x="90" y="68"/>
                  <a:pt x="90" y="68"/>
                </a:cubicBezTo>
                <a:cubicBezTo>
                  <a:pt x="91" y="68"/>
                  <a:pt x="92" y="68"/>
                  <a:pt x="93" y="68"/>
                </a:cubicBezTo>
                <a:cubicBezTo>
                  <a:pt x="94" y="67"/>
                  <a:pt x="97" y="65"/>
                  <a:pt x="98" y="65"/>
                </a:cubicBezTo>
                <a:close/>
                <a:moveTo>
                  <a:pt x="83" y="65"/>
                </a:moveTo>
                <a:cubicBezTo>
                  <a:pt x="84" y="66"/>
                  <a:pt x="86" y="67"/>
                  <a:pt x="88" y="67"/>
                </a:cubicBezTo>
                <a:cubicBezTo>
                  <a:pt x="84" y="70"/>
                  <a:pt x="82" y="74"/>
                  <a:pt x="78" y="76"/>
                </a:cubicBezTo>
                <a:cubicBezTo>
                  <a:pt x="74" y="80"/>
                  <a:pt x="70" y="83"/>
                  <a:pt x="66" y="87"/>
                </a:cubicBezTo>
                <a:cubicBezTo>
                  <a:pt x="63" y="90"/>
                  <a:pt x="60" y="93"/>
                  <a:pt x="56" y="97"/>
                </a:cubicBezTo>
                <a:cubicBezTo>
                  <a:pt x="56" y="96"/>
                  <a:pt x="57" y="96"/>
                  <a:pt x="57" y="96"/>
                </a:cubicBezTo>
                <a:cubicBezTo>
                  <a:pt x="60" y="92"/>
                  <a:pt x="63" y="89"/>
                  <a:pt x="67" y="86"/>
                </a:cubicBezTo>
                <a:cubicBezTo>
                  <a:pt x="70" y="82"/>
                  <a:pt x="72" y="78"/>
                  <a:pt x="75" y="75"/>
                </a:cubicBezTo>
                <a:cubicBezTo>
                  <a:pt x="78" y="72"/>
                  <a:pt x="81" y="69"/>
                  <a:pt x="83" y="65"/>
                </a:cubicBezTo>
                <a:cubicBezTo>
                  <a:pt x="83" y="65"/>
                  <a:pt x="83" y="65"/>
                  <a:pt x="83" y="65"/>
                </a:cubicBezTo>
                <a:close/>
                <a:moveTo>
                  <a:pt x="76" y="65"/>
                </a:moveTo>
                <a:cubicBezTo>
                  <a:pt x="78" y="65"/>
                  <a:pt x="79" y="64"/>
                  <a:pt x="81" y="65"/>
                </a:cubicBezTo>
                <a:cubicBezTo>
                  <a:pt x="81" y="65"/>
                  <a:pt x="82" y="65"/>
                  <a:pt x="82" y="65"/>
                </a:cubicBezTo>
                <a:cubicBezTo>
                  <a:pt x="75" y="70"/>
                  <a:pt x="69" y="77"/>
                  <a:pt x="62" y="83"/>
                </a:cubicBezTo>
                <a:cubicBezTo>
                  <a:pt x="56" y="90"/>
                  <a:pt x="48" y="96"/>
                  <a:pt x="41" y="103"/>
                </a:cubicBezTo>
                <a:cubicBezTo>
                  <a:pt x="40" y="104"/>
                  <a:pt x="39" y="105"/>
                  <a:pt x="38" y="105"/>
                </a:cubicBezTo>
                <a:cubicBezTo>
                  <a:pt x="38" y="105"/>
                  <a:pt x="38" y="105"/>
                  <a:pt x="38" y="106"/>
                </a:cubicBezTo>
                <a:cubicBezTo>
                  <a:pt x="40" y="104"/>
                  <a:pt x="42" y="102"/>
                  <a:pt x="44" y="100"/>
                </a:cubicBezTo>
                <a:cubicBezTo>
                  <a:pt x="48" y="96"/>
                  <a:pt x="52" y="93"/>
                  <a:pt x="56" y="89"/>
                </a:cubicBezTo>
                <a:cubicBezTo>
                  <a:pt x="63" y="82"/>
                  <a:pt x="69" y="73"/>
                  <a:pt x="76" y="65"/>
                </a:cubicBezTo>
                <a:close/>
                <a:moveTo>
                  <a:pt x="73" y="67"/>
                </a:moveTo>
                <a:cubicBezTo>
                  <a:pt x="72" y="68"/>
                  <a:pt x="70" y="70"/>
                  <a:pt x="69" y="72"/>
                </a:cubicBezTo>
                <a:cubicBezTo>
                  <a:pt x="65" y="75"/>
                  <a:pt x="62" y="77"/>
                  <a:pt x="59" y="80"/>
                </a:cubicBezTo>
                <a:cubicBezTo>
                  <a:pt x="58" y="80"/>
                  <a:pt x="57" y="81"/>
                  <a:pt x="57" y="81"/>
                </a:cubicBezTo>
                <a:cubicBezTo>
                  <a:pt x="59" y="79"/>
                  <a:pt x="62" y="76"/>
                  <a:pt x="64" y="74"/>
                </a:cubicBezTo>
                <a:cubicBezTo>
                  <a:pt x="68" y="72"/>
                  <a:pt x="70" y="69"/>
                  <a:pt x="73" y="67"/>
                </a:cubicBezTo>
                <a:close/>
                <a:moveTo>
                  <a:pt x="54" y="74"/>
                </a:moveTo>
                <a:cubicBezTo>
                  <a:pt x="48" y="78"/>
                  <a:pt x="42" y="83"/>
                  <a:pt x="37" y="88"/>
                </a:cubicBezTo>
                <a:cubicBezTo>
                  <a:pt x="34" y="90"/>
                  <a:pt x="31" y="92"/>
                  <a:pt x="28" y="95"/>
                </a:cubicBezTo>
                <a:cubicBezTo>
                  <a:pt x="24" y="98"/>
                  <a:pt x="21" y="101"/>
                  <a:pt x="17" y="104"/>
                </a:cubicBezTo>
                <a:cubicBezTo>
                  <a:pt x="14" y="106"/>
                  <a:pt x="17" y="104"/>
                  <a:pt x="17" y="104"/>
                </a:cubicBezTo>
                <a:cubicBezTo>
                  <a:pt x="19" y="102"/>
                  <a:pt x="21" y="100"/>
                  <a:pt x="22" y="99"/>
                </a:cubicBezTo>
                <a:cubicBezTo>
                  <a:pt x="26" y="96"/>
                  <a:pt x="29" y="93"/>
                  <a:pt x="33" y="90"/>
                </a:cubicBezTo>
                <a:cubicBezTo>
                  <a:pt x="40" y="85"/>
                  <a:pt x="46" y="79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5" y="74"/>
                  <a:pt x="57" y="75"/>
                  <a:pt x="61" y="75"/>
                </a:cubicBezTo>
                <a:cubicBezTo>
                  <a:pt x="56" y="78"/>
                  <a:pt x="51" y="82"/>
                  <a:pt x="47" y="85"/>
                </a:cubicBezTo>
                <a:cubicBezTo>
                  <a:pt x="41" y="91"/>
                  <a:pt x="34" y="97"/>
                  <a:pt x="28" y="102"/>
                </a:cubicBezTo>
                <a:cubicBezTo>
                  <a:pt x="27" y="103"/>
                  <a:pt x="24" y="106"/>
                  <a:pt x="25" y="105"/>
                </a:cubicBezTo>
                <a:cubicBezTo>
                  <a:pt x="26" y="103"/>
                  <a:pt x="28" y="102"/>
                  <a:pt x="29" y="100"/>
                </a:cubicBezTo>
                <a:cubicBezTo>
                  <a:pt x="32" y="97"/>
                  <a:pt x="36" y="94"/>
                  <a:pt x="39" y="91"/>
                </a:cubicBezTo>
                <a:cubicBezTo>
                  <a:pt x="42" y="88"/>
                  <a:pt x="45" y="85"/>
                  <a:pt x="47" y="83"/>
                </a:cubicBezTo>
                <a:cubicBezTo>
                  <a:pt x="50" y="80"/>
                  <a:pt x="53" y="78"/>
                  <a:pt x="55" y="75"/>
                </a:cubicBezTo>
                <a:cubicBezTo>
                  <a:pt x="55" y="74"/>
                  <a:pt x="54" y="74"/>
                  <a:pt x="54" y="74"/>
                </a:cubicBezTo>
                <a:close/>
                <a:moveTo>
                  <a:pt x="48" y="68"/>
                </a:moveTo>
                <a:cubicBezTo>
                  <a:pt x="49" y="70"/>
                  <a:pt x="50" y="71"/>
                  <a:pt x="52" y="72"/>
                </a:cubicBezTo>
                <a:cubicBezTo>
                  <a:pt x="37" y="80"/>
                  <a:pt x="26" y="92"/>
                  <a:pt x="12" y="102"/>
                </a:cubicBezTo>
                <a:cubicBezTo>
                  <a:pt x="9" y="104"/>
                  <a:pt x="13" y="100"/>
                  <a:pt x="14" y="99"/>
                </a:cubicBezTo>
                <a:cubicBezTo>
                  <a:pt x="15" y="98"/>
                  <a:pt x="17" y="97"/>
                  <a:pt x="19" y="95"/>
                </a:cubicBezTo>
                <a:cubicBezTo>
                  <a:pt x="22" y="93"/>
                  <a:pt x="25" y="90"/>
                  <a:pt x="28" y="87"/>
                </a:cubicBezTo>
                <a:cubicBezTo>
                  <a:pt x="35" y="81"/>
                  <a:pt x="41" y="74"/>
                  <a:pt x="48" y="68"/>
                </a:cubicBezTo>
                <a:close/>
                <a:moveTo>
                  <a:pt x="46" y="68"/>
                </a:moveTo>
                <a:cubicBezTo>
                  <a:pt x="46" y="68"/>
                  <a:pt x="45" y="69"/>
                  <a:pt x="45" y="69"/>
                </a:cubicBezTo>
                <a:cubicBezTo>
                  <a:pt x="38" y="75"/>
                  <a:pt x="31" y="81"/>
                  <a:pt x="23" y="87"/>
                </a:cubicBezTo>
                <a:cubicBezTo>
                  <a:pt x="20" y="89"/>
                  <a:pt x="17" y="92"/>
                  <a:pt x="13" y="95"/>
                </a:cubicBezTo>
                <a:cubicBezTo>
                  <a:pt x="11" y="96"/>
                  <a:pt x="9" y="98"/>
                  <a:pt x="7" y="99"/>
                </a:cubicBezTo>
                <a:cubicBezTo>
                  <a:pt x="9" y="98"/>
                  <a:pt x="10" y="97"/>
                  <a:pt x="11" y="95"/>
                </a:cubicBezTo>
                <a:cubicBezTo>
                  <a:pt x="21" y="84"/>
                  <a:pt x="36" y="77"/>
                  <a:pt x="44" y="65"/>
                </a:cubicBezTo>
                <a:cubicBezTo>
                  <a:pt x="45" y="65"/>
                  <a:pt x="46" y="66"/>
                  <a:pt x="47" y="67"/>
                </a:cubicBezTo>
                <a:cubicBezTo>
                  <a:pt x="47" y="67"/>
                  <a:pt x="47" y="67"/>
                  <a:pt x="47" y="67"/>
                </a:cubicBezTo>
                <a:cubicBezTo>
                  <a:pt x="47" y="68"/>
                  <a:pt x="46" y="68"/>
                  <a:pt x="46" y="68"/>
                </a:cubicBezTo>
                <a:close/>
                <a:moveTo>
                  <a:pt x="44" y="64"/>
                </a:moveTo>
                <a:cubicBezTo>
                  <a:pt x="37" y="69"/>
                  <a:pt x="31" y="73"/>
                  <a:pt x="25" y="78"/>
                </a:cubicBezTo>
                <a:cubicBezTo>
                  <a:pt x="21" y="81"/>
                  <a:pt x="18" y="84"/>
                  <a:pt x="15" y="86"/>
                </a:cubicBezTo>
                <a:cubicBezTo>
                  <a:pt x="13" y="89"/>
                  <a:pt x="8" y="91"/>
                  <a:pt x="6" y="93"/>
                </a:cubicBezTo>
                <a:cubicBezTo>
                  <a:pt x="6" y="93"/>
                  <a:pt x="6" y="93"/>
                  <a:pt x="6" y="93"/>
                </a:cubicBezTo>
                <a:cubicBezTo>
                  <a:pt x="17" y="82"/>
                  <a:pt x="31" y="74"/>
                  <a:pt x="42" y="62"/>
                </a:cubicBezTo>
                <a:cubicBezTo>
                  <a:pt x="42" y="63"/>
                  <a:pt x="43" y="63"/>
                  <a:pt x="44" y="64"/>
                </a:cubicBezTo>
                <a:close/>
                <a:moveTo>
                  <a:pt x="9" y="87"/>
                </a:moveTo>
                <a:cubicBezTo>
                  <a:pt x="14" y="82"/>
                  <a:pt x="20" y="77"/>
                  <a:pt x="26" y="72"/>
                </a:cubicBezTo>
                <a:cubicBezTo>
                  <a:pt x="29" y="70"/>
                  <a:pt x="32" y="67"/>
                  <a:pt x="35" y="65"/>
                </a:cubicBezTo>
                <a:cubicBezTo>
                  <a:pt x="37" y="64"/>
                  <a:pt x="38" y="63"/>
                  <a:pt x="39" y="62"/>
                </a:cubicBezTo>
                <a:cubicBezTo>
                  <a:pt x="40" y="62"/>
                  <a:pt x="40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1" y="63"/>
                  <a:pt x="40" y="63"/>
                  <a:pt x="40" y="64"/>
                </a:cubicBezTo>
                <a:cubicBezTo>
                  <a:pt x="30" y="74"/>
                  <a:pt x="17" y="82"/>
                  <a:pt x="7" y="92"/>
                </a:cubicBezTo>
                <a:cubicBezTo>
                  <a:pt x="7" y="90"/>
                  <a:pt x="8" y="89"/>
                  <a:pt x="9" y="87"/>
                </a:cubicBezTo>
                <a:close/>
                <a:moveTo>
                  <a:pt x="23" y="81"/>
                </a:moveTo>
                <a:cubicBezTo>
                  <a:pt x="27" y="77"/>
                  <a:pt x="31" y="75"/>
                  <a:pt x="35" y="72"/>
                </a:cubicBezTo>
                <a:cubicBezTo>
                  <a:pt x="37" y="70"/>
                  <a:pt x="38" y="69"/>
                  <a:pt x="40" y="67"/>
                </a:cubicBezTo>
                <a:cubicBezTo>
                  <a:pt x="41" y="67"/>
                  <a:pt x="42" y="66"/>
                  <a:pt x="43" y="65"/>
                </a:cubicBezTo>
                <a:cubicBezTo>
                  <a:pt x="45" y="64"/>
                  <a:pt x="40" y="69"/>
                  <a:pt x="41" y="68"/>
                </a:cubicBezTo>
                <a:cubicBezTo>
                  <a:pt x="31" y="80"/>
                  <a:pt x="16" y="87"/>
                  <a:pt x="7" y="99"/>
                </a:cubicBezTo>
                <a:cubicBezTo>
                  <a:pt x="6" y="98"/>
                  <a:pt x="6" y="96"/>
                  <a:pt x="6" y="94"/>
                </a:cubicBezTo>
                <a:cubicBezTo>
                  <a:pt x="13" y="91"/>
                  <a:pt x="18" y="85"/>
                  <a:pt x="23" y="81"/>
                </a:cubicBezTo>
                <a:close/>
                <a:moveTo>
                  <a:pt x="7" y="100"/>
                </a:moveTo>
                <a:cubicBezTo>
                  <a:pt x="14" y="95"/>
                  <a:pt x="21" y="89"/>
                  <a:pt x="28" y="84"/>
                </a:cubicBezTo>
                <a:cubicBezTo>
                  <a:pt x="31" y="81"/>
                  <a:pt x="35" y="79"/>
                  <a:pt x="38" y="76"/>
                </a:cubicBezTo>
                <a:cubicBezTo>
                  <a:pt x="39" y="76"/>
                  <a:pt x="39" y="75"/>
                  <a:pt x="40" y="75"/>
                </a:cubicBezTo>
                <a:cubicBezTo>
                  <a:pt x="35" y="79"/>
                  <a:pt x="31" y="83"/>
                  <a:pt x="27" y="87"/>
                </a:cubicBezTo>
                <a:cubicBezTo>
                  <a:pt x="21" y="92"/>
                  <a:pt x="14" y="97"/>
                  <a:pt x="10" y="103"/>
                </a:cubicBezTo>
                <a:cubicBezTo>
                  <a:pt x="9" y="102"/>
                  <a:pt x="8" y="101"/>
                  <a:pt x="7" y="100"/>
                </a:cubicBezTo>
                <a:close/>
                <a:moveTo>
                  <a:pt x="11" y="104"/>
                </a:moveTo>
                <a:cubicBezTo>
                  <a:pt x="24" y="95"/>
                  <a:pt x="34" y="83"/>
                  <a:pt x="48" y="75"/>
                </a:cubicBezTo>
                <a:cubicBezTo>
                  <a:pt x="48" y="75"/>
                  <a:pt x="51" y="73"/>
                  <a:pt x="50" y="73"/>
                </a:cubicBezTo>
                <a:cubicBezTo>
                  <a:pt x="49" y="75"/>
                  <a:pt x="47" y="77"/>
                  <a:pt x="45" y="78"/>
                </a:cubicBezTo>
                <a:cubicBezTo>
                  <a:pt x="42" y="81"/>
                  <a:pt x="39" y="84"/>
                  <a:pt x="35" y="87"/>
                </a:cubicBezTo>
                <a:cubicBezTo>
                  <a:pt x="28" y="93"/>
                  <a:pt x="21" y="99"/>
                  <a:pt x="14" y="106"/>
                </a:cubicBezTo>
                <a:cubicBezTo>
                  <a:pt x="14" y="106"/>
                  <a:pt x="14" y="106"/>
                  <a:pt x="14" y="106"/>
                </a:cubicBezTo>
                <a:cubicBezTo>
                  <a:pt x="13" y="105"/>
                  <a:pt x="12" y="105"/>
                  <a:pt x="11" y="104"/>
                </a:cubicBezTo>
                <a:cubicBezTo>
                  <a:pt x="11" y="104"/>
                  <a:pt x="11" y="104"/>
                  <a:pt x="11" y="104"/>
                </a:cubicBezTo>
                <a:close/>
                <a:moveTo>
                  <a:pt x="15" y="106"/>
                </a:moveTo>
                <a:cubicBezTo>
                  <a:pt x="22" y="103"/>
                  <a:pt x="26" y="96"/>
                  <a:pt x="32" y="92"/>
                </a:cubicBezTo>
                <a:cubicBezTo>
                  <a:pt x="38" y="88"/>
                  <a:pt x="44" y="82"/>
                  <a:pt x="50" y="77"/>
                </a:cubicBezTo>
                <a:cubicBezTo>
                  <a:pt x="51" y="77"/>
                  <a:pt x="53" y="76"/>
                  <a:pt x="53" y="75"/>
                </a:cubicBezTo>
                <a:cubicBezTo>
                  <a:pt x="52" y="78"/>
                  <a:pt x="50" y="79"/>
                  <a:pt x="48" y="81"/>
                </a:cubicBezTo>
                <a:cubicBezTo>
                  <a:pt x="45" y="84"/>
                  <a:pt x="43" y="87"/>
                  <a:pt x="40" y="90"/>
                </a:cubicBezTo>
                <a:cubicBezTo>
                  <a:pt x="34" y="95"/>
                  <a:pt x="28" y="100"/>
                  <a:pt x="23" y="106"/>
                </a:cubicBezTo>
                <a:cubicBezTo>
                  <a:pt x="23" y="106"/>
                  <a:pt x="23" y="107"/>
                  <a:pt x="23" y="107"/>
                </a:cubicBezTo>
                <a:cubicBezTo>
                  <a:pt x="30" y="103"/>
                  <a:pt x="35" y="97"/>
                  <a:pt x="41" y="92"/>
                </a:cubicBezTo>
                <a:cubicBezTo>
                  <a:pt x="48" y="86"/>
                  <a:pt x="55" y="80"/>
                  <a:pt x="62" y="74"/>
                </a:cubicBezTo>
                <a:cubicBezTo>
                  <a:pt x="62" y="74"/>
                  <a:pt x="62" y="74"/>
                  <a:pt x="62" y="74"/>
                </a:cubicBezTo>
                <a:cubicBezTo>
                  <a:pt x="61" y="76"/>
                  <a:pt x="60" y="77"/>
                  <a:pt x="59" y="78"/>
                </a:cubicBezTo>
                <a:cubicBezTo>
                  <a:pt x="56" y="81"/>
                  <a:pt x="52" y="85"/>
                  <a:pt x="49" y="88"/>
                </a:cubicBezTo>
                <a:cubicBezTo>
                  <a:pt x="42" y="94"/>
                  <a:pt x="35" y="100"/>
                  <a:pt x="29" y="106"/>
                </a:cubicBezTo>
                <a:cubicBezTo>
                  <a:pt x="29" y="106"/>
                  <a:pt x="29" y="107"/>
                  <a:pt x="29" y="107"/>
                </a:cubicBezTo>
                <a:cubicBezTo>
                  <a:pt x="30" y="106"/>
                  <a:pt x="30" y="106"/>
                  <a:pt x="31" y="106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8" y="100"/>
                  <a:pt x="44" y="95"/>
                  <a:pt x="51" y="89"/>
                </a:cubicBezTo>
                <a:cubicBezTo>
                  <a:pt x="55" y="85"/>
                  <a:pt x="58" y="81"/>
                  <a:pt x="63" y="77"/>
                </a:cubicBezTo>
                <a:cubicBezTo>
                  <a:pt x="65" y="75"/>
                  <a:pt x="68" y="73"/>
                  <a:pt x="70" y="71"/>
                </a:cubicBezTo>
                <a:cubicBezTo>
                  <a:pt x="70" y="71"/>
                  <a:pt x="70" y="72"/>
                  <a:pt x="69" y="72"/>
                </a:cubicBezTo>
                <a:cubicBezTo>
                  <a:pt x="66" y="76"/>
                  <a:pt x="62" y="81"/>
                  <a:pt x="59" y="85"/>
                </a:cubicBezTo>
                <a:cubicBezTo>
                  <a:pt x="52" y="92"/>
                  <a:pt x="43" y="99"/>
                  <a:pt x="36" y="107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29" y="107"/>
                  <a:pt x="22" y="108"/>
                  <a:pt x="15" y="106"/>
                </a:cubicBezTo>
                <a:close/>
                <a:moveTo>
                  <a:pt x="48" y="90"/>
                </a:moveTo>
                <a:cubicBezTo>
                  <a:pt x="44" y="93"/>
                  <a:pt x="41" y="97"/>
                  <a:pt x="37" y="100"/>
                </a:cubicBezTo>
                <a:cubicBezTo>
                  <a:pt x="36" y="101"/>
                  <a:pt x="34" y="102"/>
                  <a:pt x="33" y="103"/>
                </a:cubicBezTo>
                <a:cubicBezTo>
                  <a:pt x="33" y="103"/>
                  <a:pt x="34" y="102"/>
                  <a:pt x="34" y="102"/>
                </a:cubicBezTo>
                <a:cubicBezTo>
                  <a:pt x="38" y="99"/>
                  <a:pt x="41" y="95"/>
                  <a:pt x="45" y="92"/>
                </a:cubicBezTo>
                <a:cubicBezTo>
                  <a:pt x="46" y="91"/>
                  <a:pt x="47" y="91"/>
                  <a:pt x="48" y="90"/>
                </a:cubicBezTo>
                <a:close/>
                <a:moveTo>
                  <a:pt x="40" y="107"/>
                </a:moveTo>
                <a:cubicBezTo>
                  <a:pt x="39" y="107"/>
                  <a:pt x="38" y="107"/>
                  <a:pt x="37" y="107"/>
                </a:cubicBezTo>
                <a:cubicBezTo>
                  <a:pt x="40" y="105"/>
                  <a:pt x="42" y="103"/>
                  <a:pt x="45" y="100"/>
                </a:cubicBezTo>
                <a:cubicBezTo>
                  <a:pt x="48" y="97"/>
                  <a:pt x="52" y="94"/>
                  <a:pt x="55" y="91"/>
                </a:cubicBezTo>
                <a:cubicBezTo>
                  <a:pt x="63" y="84"/>
                  <a:pt x="69" y="77"/>
                  <a:pt x="77" y="70"/>
                </a:cubicBezTo>
                <a:cubicBezTo>
                  <a:pt x="78" y="69"/>
                  <a:pt x="81" y="67"/>
                  <a:pt x="81" y="66"/>
                </a:cubicBezTo>
                <a:cubicBezTo>
                  <a:pt x="80" y="69"/>
                  <a:pt x="78" y="71"/>
                  <a:pt x="76" y="73"/>
                </a:cubicBezTo>
                <a:cubicBezTo>
                  <a:pt x="72" y="76"/>
                  <a:pt x="70" y="80"/>
                  <a:pt x="67" y="84"/>
                </a:cubicBezTo>
                <a:cubicBezTo>
                  <a:pt x="64" y="88"/>
                  <a:pt x="61" y="91"/>
                  <a:pt x="57" y="94"/>
                </a:cubicBezTo>
                <a:cubicBezTo>
                  <a:pt x="54" y="98"/>
                  <a:pt x="50" y="103"/>
                  <a:pt x="46" y="106"/>
                </a:cubicBezTo>
                <a:cubicBezTo>
                  <a:pt x="46" y="106"/>
                  <a:pt x="46" y="107"/>
                  <a:pt x="46" y="107"/>
                </a:cubicBezTo>
                <a:cubicBezTo>
                  <a:pt x="44" y="107"/>
                  <a:pt x="42" y="107"/>
                  <a:pt x="40" y="107"/>
                </a:cubicBezTo>
                <a:close/>
                <a:moveTo>
                  <a:pt x="46" y="107"/>
                </a:moveTo>
                <a:cubicBezTo>
                  <a:pt x="46" y="107"/>
                  <a:pt x="46" y="107"/>
                  <a:pt x="46" y="107"/>
                </a:cubicBezTo>
                <a:cubicBezTo>
                  <a:pt x="50" y="105"/>
                  <a:pt x="52" y="102"/>
                  <a:pt x="55" y="99"/>
                </a:cubicBezTo>
                <a:cubicBezTo>
                  <a:pt x="58" y="95"/>
                  <a:pt x="62" y="92"/>
                  <a:pt x="66" y="89"/>
                </a:cubicBezTo>
                <a:cubicBezTo>
                  <a:pt x="73" y="82"/>
                  <a:pt x="81" y="75"/>
                  <a:pt x="88" y="68"/>
                </a:cubicBezTo>
                <a:cubicBezTo>
                  <a:pt x="86" y="70"/>
                  <a:pt x="83" y="75"/>
                  <a:pt x="80" y="78"/>
                </a:cubicBezTo>
                <a:cubicBezTo>
                  <a:pt x="78" y="82"/>
                  <a:pt x="74" y="85"/>
                  <a:pt x="71" y="88"/>
                </a:cubicBezTo>
                <a:cubicBezTo>
                  <a:pt x="65" y="94"/>
                  <a:pt x="59" y="99"/>
                  <a:pt x="54" y="106"/>
                </a:cubicBezTo>
                <a:cubicBezTo>
                  <a:pt x="54" y="106"/>
                  <a:pt x="55" y="107"/>
                  <a:pt x="55" y="107"/>
                </a:cubicBezTo>
                <a:cubicBezTo>
                  <a:pt x="55" y="106"/>
                  <a:pt x="56" y="106"/>
                  <a:pt x="56" y="105"/>
                </a:cubicBezTo>
                <a:cubicBezTo>
                  <a:pt x="56" y="106"/>
                  <a:pt x="57" y="105"/>
                  <a:pt x="57" y="104"/>
                </a:cubicBezTo>
                <a:cubicBezTo>
                  <a:pt x="63" y="97"/>
                  <a:pt x="70" y="92"/>
                  <a:pt x="76" y="86"/>
                </a:cubicBezTo>
                <a:cubicBezTo>
                  <a:pt x="84" y="79"/>
                  <a:pt x="91" y="72"/>
                  <a:pt x="99" y="66"/>
                </a:cubicBezTo>
                <a:cubicBezTo>
                  <a:pt x="96" y="68"/>
                  <a:pt x="92" y="72"/>
                  <a:pt x="89" y="76"/>
                </a:cubicBezTo>
                <a:cubicBezTo>
                  <a:pt x="86" y="79"/>
                  <a:pt x="83" y="83"/>
                  <a:pt x="80" y="87"/>
                </a:cubicBezTo>
                <a:cubicBezTo>
                  <a:pt x="76" y="90"/>
                  <a:pt x="73" y="94"/>
                  <a:pt x="70" y="98"/>
                </a:cubicBezTo>
                <a:cubicBezTo>
                  <a:pt x="67" y="102"/>
                  <a:pt x="63" y="104"/>
                  <a:pt x="60" y="107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55" y="107"/>
                  <a:pt x="51" y="107"/>
                  <a:pt x="46" y="107"/>
                </a:cubicBezTo>
                <a:close/>
                <a:moveTo>
                  <a:pt x="61" y="107"/>
                </a:moveTo>
                <a:cubicBezTo>
                  <a:pt x="67" y="103"/>
                  <a:pt x="71" y="97"/>
                  <a:pt x="77" y="93"/>
                </a:cubicBezTo>
                <a:cubicBezTo>
                  <a:pt x="83" y="87"/>
                  <a:pt x="89" y="81"/>
                  <a:pt x="96" y="75"/>
                </a:cubicBezTo>
                <a:cubicBezTo>
                  <a:pt x="97" y="74"/>
                  <a:pt x="98" y="73"/>
                  <a:pt x="99" y="72"/>
                </a:cubicBezTo>
                <a:cubicBezTo>
                  <a:pt x="100" y="71"/>
                  <a:pt x="101" y="71"/>
                  <a:pt x="102" y="70"/>
                </a:cubicBezTo>
                <a:cubicBezTo>
                  <a:pt x="101" y="71"/>
                  <a:pt x="100" y="72"/>
                  <a:pt x="100" y="73"/>
                </a:cubicBezTo>
                <a:cubicBezTo>
                  <a:pt x="97" y="76"/>
                  <a:pt x="94" y="78"/>
                  <a:pt x="92" y="81"/>
                </a:cubicBezTo>
                <a:cubicBezTo>
                  <a:pt x="87" y="87"/>
                  <a:pt x="82" y="92"/>
                  <a:pt x="78" y="97"/>
                </a:cubicBezTo>
                <a:cubicBezTo>
                  <a:pt x="75" y="101"/>
                  <a:pt x="71" y="104"/>
                  <a:pt x="68" y="108"/>
                </a:cubicBezTo>
                <a:cubicBezTo>
                  <a:pt x="66" y="108"/>
                  <a:pt x="63" y="107"/>
                  <a:pt x="61" y="107"/>
                </a:cubicBezTo>
                <a:close/>
                <a:moveTo>
                  <a:pt x="100" y="78"/>
                </a:moveTo>
                <a:cubicBezTo>
                  <a:pt x="101" y="77"/>
                  <a:pt x="102" y="76"/>
                  <a:pt x="104" y="75"/>
                </a:cubicBezTo>
                <a:cubicBezTo>
                  <a:pt x="107" y="73"/>
                  <a:pt x="103" y="76"/>
                  <a:pt x="102" y="77"/>
                </a:cubicBezTo>
                <a:cubicBezTo>
                  <a:pt x="99" y="81"/>
                  <a:pt x="95" y="84"/>
                  <a:pt x="92" y="88"/>
                </a:cubicBezTo>
                <a:cubicBezTo>
                  <a:pt x="90" y="91"/>
                  <a:pt x="87" y="93"/>
                  <a:pt x="85" y="96"/>
                </a:cubicBezTo>
                <a:cubicBezTo>
                  <a:pt x="82" y="101"/>
                  <a:pt x="79" y="103"/>
                  <a:pt x="75" y="107"/>
                </a:cubicBezTo>
                <a:cubicBezTo>
                  <a:pt x="75" y="107"/>
                  <a:pt x="75" y="108"/>
                  <a:pt x="76" y="108"/>
                </a:cubicBezTo>
                <a:cubicBezTo>
                  <a:pt x="86" y="101"/>
                  <a:pt x="93" y="90"/>
                  <a:pt x="102" y="82"/>
                </a:cubicBezTo>
                <a:cubicBezTo>
                  <a:pt x="104" y="80"/>
                  <a:pt x="106" y="78"/>
                  <a:pt x="108" y="75"/>
                </a:cubicBezTo>
                <a:cubicBezTo>
                  <a:pt x="106" y="78"/>
                  <a:pt x="104" y="81"/>
                  <a:pt x="101" y="83"/>
                </a:cubicBezTo>
                <a:cubicBezTo>
                  <a:pt x="97" y="89"/>
                  <a:pt x="92" y="95"/>
                  <a:pt x="87" y="101"/>
                </a:cubicBezTo>
                <a:cubicBezTo>
                  <a:pt x="86" y="102"/>
                  <a:pt x="85" y="104"/>
                  <a:pt x="84" y="105"/>
                </a:cubicBezTo>
                <a:cubicBezTo>
                  <a:pt x="84" y="105"/>
                  <a:pt x="83" y="106"/>
                  <a:pt x="83" y="106"/>
                </a:cubicBezTo>
                <a:cubicBezTo>
                  <a:pt x="82" y="107"/>
                  <a:pt x="82" y="107"/>
                  <a:pt x="82" y="108"/>
                </a:cubicBezTo>
                <a:cubicBezTo>
                  <a:pt x="82" y="108"/>
                  <a:pt x="81" y="108"/>
                  <a:pt x="81" y="109"/>
                </a:cubicBezTo>
                <a:cubicBezTo>
                  <a:pt x="77" y="108"/>
                  <a:pt x="73" y="108"/>
                  <a:pt x="69" y="108"/>
                </a:cubicBezTo>
                <a:cubicBezTo>
                  <a:pt x="73" y="103"/>
                  <a:pt x="78" y="99"/>
                  <a:pt x="82" y="94"/>
                </a:cubicBezTo>
                <a:cubicBezTo>
                  <a:pt x="87" y="88"/>
                  <a:pt x="93" y="83"/>
                  <a:pt x="100" y="78"/>
                </a:cubicBezTo>
                <a:close/>
                <a:moveTo>
                  <a:pt x="86" y="109"/>
                </a:moveTo>
                <a:cubicBezTo>
                  <a:pt x="84" y="109"/>
                  <a:pt x="83" y="109"/>
                  <a:pt x="82" y="109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5" y="105"/>
                  <a:pt x="87" y="103"/>
                  <a:pt x="90" y="100"/>
                </a:cubicBezTo>
                <a:cubicBezTo>
                  <a:pt x="95" y="95"/>
                  <a:pt x="100" y="91"/>
                  <a:pt x="105" y="86"/>
                </a:cubicBezTo>
                <a:cubicBezTo>
                  <a:pt x="106" y="84"/>
                  <a:pt x="107" y="83"/>
                  <a:pt x="109" y="82"/>
                </a:cubicBezTo>
                <a:cubicBezTo>
                  <a:pt x="109" y="82"/>
                  <a:pt x="112" y="78"/>
                  <a:pt x="110" y="82"/>
                </a:cubicBezTo>
                <a:cubicBezTo>
                  <a:pt x="108" y="85"/>
                  <a:pt x="105" y="88"/>
                  <a:pt x="103" y="91"/>
                </a:cubicBezTo>
                <a:cubicBezTo>
                  <a:pt x="98" y="96"/>
                  <a:pt x="93" y="102"/>
                  <a:pt x="88" y="107"/>
                </a:cubicBezTo>
                <a:cubicBezTo>
                  <a:pt x="88" y="107"/>
                  <a:pt x="88" y="108"/>
                  <a:pt x="89" y="108"/>
                </a:cubicBezTo>
                <a:cubicBezTo>
                  <a:pt x="97" y="102"/>
                  <a:pt x="103" y="94"/>
                  <a:pt x="110" y="88"/>
                </a:cubicBezTo>
                <a:cubicBezTo>
                  <a:pt x="111" y="87"/>
                  <a:pt x="113" y="85"/>
                  <a:pt x="113" y="84"/>
                </a:cubicBezTo>
                <a:cubicBezTo>
                  <a:pt x="112" y="87"/>
                  <a:pt x="110" y="89"/>
                  <a:pt x="108" y="92"/>
                </a:cubicBezTo>
                <a:cubicBezTo>
                  <a:pt x="104" y="96"/>
                  <a:pt x="101" y="100"/>
                  <a:pt x="98" y="104"/>
                </a:cubicBezTo>
                <a:cubicBezTo>
                  <a:pt x="97" y="104"/>
                  <a:pt x="97" y="105"/>
                  <a:pt x="96" y="105"/>
                </a:cubicBezTo>
                <a:cubicBezTo>
                  <a:pt x="95" y="107"/>
                  <a:pt x="94" y="108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0" y="109"/>
                  <a:pt x="87" y="109"/>
                  <a:pt x="86" y="109"/>
                </a:cubicBezTo>
                <a:close/>
                <a:moveTo>
                  <a:pt x="115" y="93"/>
                </a:moveTo>
                <a:cubicBezTo>
                  <a:pt x="115" y="94"/>
                  <a:pt x="115" y="95"/>
                  <a:pt x="114" y="96"/>
                </a:cubicBezTo>
                <a:cubicBezTo>
                  <a:pt x="110" y="100"/>
                  <a:pt x="106" y="104"/>
                  <a:pt x="102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8"/>
                  <a:pt x="101" y="108"/>
                  <a:pt x="100" y="109"/>
                </a:cubicBezTo>
                <a:cubicBezTo>
                  <a:pt x="105" y="104"/>
                  <a:pt x="109" y="100"/>
                  <a:pt x="113" y="95"/>
                </a:cubicBezTo>
                <a:cubicBezTo>
                  <a:pt x="114" y="95"/>
                  <a:pt x="117" y="91"/>
                  <a:pt x="115" y="93"/>
                </a:cubicBezTo>
                <a:close/>
                <a:moveTo>
                  <a:pt x="112" y="99"/>
                </a:moveTo>
                <a:cubicBezTo>
                  <a:pt x="110" y="101"/>
                  <a:pt x="108" y="104"/>
                  <a:pt x="106" y="106"/>
                </a:cubicBezTo>
                <a:cubicBezTo>
                  <a:pt x="101" y="110"/>
                  <a:pt x="107" y="103"/>
                  <a:pt x="108" y="102"/>
                </a:cubicBezTo>
                <a:cubicBezTo>
                  <a:pt x="110" y="101"/>
                  <a:pt x="111" y="100"/>
                  <a:pt x="112" y="99"/>
                </a:cubicBezTo>
                <a:close/>
                <a:moveTo>
                  <a:pt x="99" y="109"/>
                </a:moveTo>
                <a:cubicBezTo>
                  <a:pt x="97" y="109"/>
                  <a:pt x="95" y="109"/>
                  <a:pt x="93" y="109"/>
                </a:cubicBezTo>
                <a:cubicBezTo>
                  <a:pt x="94" y="109"/>
                  <a:pt x="94" y="109"/>
                  <a:pt x="94" y="108"/>
                </a:cubicBezTo>
                <a:cubicBezTo>
                  <a:pt x="94" y="109"/>
                  <a:pt x="95" y="108"/>
                  <a:pt x="95" y="107"/>
                </a:cubicBezTo>
                <a:cubicBezTo>
                  <a:pt x="96" y="106"/>
                  <a:pt x="97" y="105"/>
                  <a:pt x="99" y="104"/>
                </a:cubicBezTo>
                <a:cubicBezTo>
                  <a:pt x="102" y="101"/>
                  <a:pt x="106" y="97"/>
                  <a:pt x="109" y="93"/>
                </a:cubicBezTo>
                <a:cubicBezTo>
                  <a:pt x="110" y="92"/>
                  <a:pt x="116" y="87"/>
                  <a:pt x="114" y="90"/>
                </a:cubicBezTo>
                <a:cubicBezTo>
                  <a:pt x="112" y="92"/>
                  <a:pt x="110" y="95"/>
                  <a:pt x="108" y="97"/>
                </a:cubicBezTo>
                <a:cubicBezTo>
                  <a:pt x="105" y="100"/>
                  <a:pt x="102" y="105"/>
                  <a:pt x="99" y="109"/>
                </a:cubicBezTo>
                <a:close/>
                <a:moveTo>
                  <a:pt x="104" y="108"/>
                </a:moveTo>
                <a:cubicBezTo>
                  <a:pt x="108" y="105"/>
                  <a:pt x="112" y="101"/>
                  <a:pt x="115" y="96"/>
                </a:cubicBezTo>
                <a:cubicBezTo>
                  <a:pt x="115" y="96"/>
                  <a:pt x="115" y="96"/>
                  <a:pt x="116" y="95"/>
                </a:cubicBezTo>
                <a:cubicBezTo>
                  <a:pt x="116" y="95"/>
                  <a:pt x="116" y="94"/>
                  <a:pt x="117" y="94"/>
                </a:cubicBezTo>
                <a:cubicBezTo>
                  <a:pt x="117" y="94"/>
                  <a:pt x="116" y="95"/>
                  <a:pt x="116" y="95"/>
                </a:cubicBezTo>
                <a:cubicBezTo>
                  <a:pt x="115" y="97"/>
                  <a:pt x="114" y="98"/>
                  <a:pt x="113" y="99"/>
                </a:cubicBezTo>
                <a:cubicBezTo>
                  <a:pt x="111" y="102"/>
                  <a:pt x="109" y="105"/>
                  <a:pt x="106" y="107"/>
                </a:cubicBezTo>
                <a:cubicBezTo>
                  <a:pt x="105" y="108"/>
                  <a:pt x="104" y="108"/>
                  <a:pt x="104" y="108"/>
                </a:cubicBezTo>
                <a:close/>
                <a:moveTo>
                  <a:pt x="110" y="106"/>
                </a:moveTo>
                <a:cubicBezTo>
                  <a:pt x="109" y="106"/>
                  <a:pt x="108" y="107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08" y="107"/>
                  <a:pt x="108" y="107"/>
                  <a:pt x="108" y="107"/>
                </a:cubicBezTo>
                <a:cubicBezTo>
                  <a:pt x="108" y="107"/>
                  <a:pt x="108" y="107"/>
                  <a:pt x="108" y="107"/>
                </a:cubicBezTo>
                <a:cubicBezTo>
                  <a:pt x="110" y="104"/>
                  <a:pt x="113" y="102"/>
                  <a:pt x="115" y="99"/>
                </a:cubicBezTo>
                <a:cubicBezTo>
                  <a:pt x="116" y="98"/>
                  <a:pt x="119" y="94"/>
                  <a:pt x="117" y="99"/>
                </a:cubicBezTo>
                <a:cubicBezTo>
                  <a:pt x="115" y="102"/>
                  <a:pt x="113" y="104"/>
                  <a:pt x="110" y="106"/>
                </a:cubicBezTo>
                <a:cubicBezTo>
                  <a:pt x="110" y="106"/>
                  <a:pt x="110" y="106"/>
                  <a:pt x="110" y="106"/>
                </a:cubicBezTo>
                <a:close/>
                <a:moveTo>
                  <a:pt x="114" y="104"/>
                </a:moveTo>
                <a:cubicBezTo>
                  <a:pt x="116" y="102"/>
                  <a:pt x="118" y="99"/>
                  <a:pt x="119" y="96"/>
                </a:cubicBezTo>
                <a:cubicBezTo>
                  <a:pt x="119" y="95"/>
                  <a:pt x="118" y="95"/>
                  <a:pt x="118" y="95"/>
                </a:cubicBezTo>
                <a:cubicBezTo>
                  <a:pt x="117" y="97"/>
                  <a:pt x="116" y="98"/>
                  <a:pt x="114" y="99"/>
                </a:cubicBezTo>
                <a:cubicBezTo>
                  <a:pt x="116" y="97"/>
                  <a:pt x="117" y="95"/>
                  <a:pt x="118" y="93"/>
                </a:cubicBezTo>
                <a:cubicBezTo>
                  <a:pt x="118" y="93"/>
                  <a:pt x="118" y="92"/>
                  <a:pt x="117" y="92"/>
                </a:cubicBezTo>
                <a:cubicBezTo>
                  <a:pt x="117" y="93"/>
                  <a:pt x="116" y="93"/>
                  <a:pt x="116" y="94"/>
                </a:cubicBezTo>
                <a:cubicBezTo>
                  <a:pt x="116" y="93"/>
                  <a:pt x="117" y="92"/>
                  <a:pt x="117" y="91"/>
                </a:cubicBezTo>
                <a:cubicBezTo>
                  <a:pt x="117" y="91"/>
                  <a:pt x="117" y="91"/>
                  <a:pt x="116" y="91"/>
                </a:cubicBezTo>
                <a:cubicBezTo>
                  <a:pt x="113" y="94"/>
                  <a:pt x="110" y="97"/>
                  <a:pt x="107" y="101"/>
                </a:cubicBezTo>
                <a:cubicBezTo>
                  <a:pt x="106" y="102"/>
                  <a:pt x="104" y="104"/>
                  <a:pt x="102" y="106"/>
                </a:cubicBezTo>
                <a:cubicBezTo>
                  <a:pt x="102" y="106"/>
                  <a:pt x="102" y="106"/>
                  <a:pt x="101" y="107"/>
                </a:cubicBezTo>
                <a:cubicBezTo>
                  <a:pt x="104" y="104"/>
                  <a:pt x="106" y="100"/>
                  <a:pt x="109" y="97"/>
                </a:cubicBezTo>
                <a:cubicBezTo>
                  <a:pt x="111" y="94"/>
                  <a:pt x="114" y="92"/>
                  <a:pt x="116" y="88"/>
                </a:cubicBezTo>
                <a:cubicBezTo>
                  <a:pt x="116" y="88"/>
                  <a:pt x="115" y="87"/>
                  <a:pt x="115" y="88"/>
                </a:cubicBezTo>
                <a:cubicBezTo>
                  <a:pt x="110" y="91"/>
                  <a:pt x="106" y="95"/>
                  <a:pt x="102" y="100"/>
                </a:cubicBezTo>
                <a:cubicBezTo>
                  <a:pt x="102" y="99"/>
                  <a:pt x="103" y="99"/>
                  <a:pt x="103" y="98"/>
                </a:cubicBezTo>
                <a:cubicBezTo>
                  <a:pt x="107" y="93"/>
                  <a:pt x="112" y="89"/>
                  <a:pt x="115" y="83"/>
                </a:cubicBezTo>
                <a:cubicBezTo>
                  <a:pt x="115" y="83"/>
                  <a:pt x="114" y="83"/>
                  <a:pt x="114" y="83"/>
                </a:cubicBezTo>
                <a:cubicBezTo>
                  <a:pt x="110" y="86"/>
                  <a:pt x="106" y="90"/>
                  <a:pt x="103" y="94"/>
                </a:cubicBezTo>
                <a:cubicBezTo>
                  <a:pt x="98" y="98"/>
                  <a:pt x="94" y="102"/>
                  <a:pt x="90" y="106"/>
                </a:cubicBezTo>
                <a:cubicBezTo>
                  <a:pt x="98" y="98"/>
                  <a:pt x="106" y="89"/>
                  <a:pt x="112" y="79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06" y="83"/>
                  <a:pt x="102" y="88"/>
                  <a:pt x="97" y="92"/>
                </a:cubicBezTo>
                <a:cubicBezTo>
                  <a:pt x="95" y="95"/>
                  <a:pt x="92" y="97"/>
                  <a:pt x="89" y="100"/>
                </a:cubicBezTo>
                <a:cubicBezTo>
                  <a:pt x="96" y="91"/>
                  <a:pt x="102" y="83"/>
                  <a:pt x="110" y="75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4" y="80"/>
                  <a:pt x="118" y="86"/>
                  <a:pt x="119" y="93"/>
                </a:cubicBezTo>
                <a:cubicBezTo>
                  <a:pt x="119" y="98"/>
                  <a:pt x="117" y="102"/>
                  <a:pt x="114" y="104"/>
                </a:cubicBezTo>
                <a:close/>
                <a:moveTo>
                  <a:pt x="109" y="74"/>
                </a:moveTo>
                <a:cubicBezTo>
                  <a:pt x="100" y="81"/>
                  <a:pt x="93" y="90"/>
                  <a:pt x="85" y="99"/>
                </a:cubicBezTo>
                <a:cubicBezTo>
                  <a:pt x="86" y="97"/>
                  <a:pt x="88" y="94"/>
                  <a:pt x="89" y="93"/>
                </a:cubicBezTo>
                <a:cubicBezTo>
                  <a:pt x="95" y="86"/>
                  <a:pt x="101" y="80"/>
                  <a:pt x="106" y="74"/>
                </a:cubicBezTo>
                <a:cubicBezTo>
                  <a:pt x="107" y="73"/>
                  <a:pt x="106" y="73"/>
                  <a:pt x="106" y="73"/>
                </a:cubicBezTo>
                <a:cubicBezTo>
                  <a:pt x="99" y="77"/>
                  <a:pt x="93" y="82"/>
                  <a:pt x="87" y="88"/>
                </a:cubicBezTo>
                <a:cubicBezTo>
                  <a:pt x="88" y="87"/>
                  <a:pt x="88" y="86"/>
                  <a:pt x="89" y="86"/>
                </a:cubicBezTo>
                <a:cubicBezTo>
                  <a:pt x="93" y="80"/>
                  <a:pt x="100" y="75"/>
                  <a:pt x="103" y="69"/>
                </a:cubicBezTo>
                <a:cubicBezTo>
                  <a:pt x="103" y="68"/>
                  <a:pt x="103" y="68"/>
                  <a:pt x="102" y="68"/>
                </a:cubicBezTo>
                <a:cubicBezTo>
                  <a:pt x="96" y="75"/>
                  <a:pt x="89" y="82"/>
                  <a:pt x="82" y="88"/>
                </a:cubicBezTo>
                <a:cubicBezTo>
                  <a:pt x="78" y="91"/>
                  <a:pt x="75" y="93"/>
                  <a:pt x="72" y="96"/>
                </a:cubicBezTo>
                <a:cubicBezTo>
                  <a:pt x="72" y="96"/>
                  <a:pt x="72" y="96"/>
                  <a:pt x="72" y="96"/>
                </a:cubicBezTo>
                <a:cubicBezTo>
                  <a:pt x="75" y="92"/>
                  <a:pt x="79" y="89"/>
                  <a:pt x="82" y="85"/>
                </a:cubicBezTo>
                <a:cubicBezTo>
                  <a:pt x="88" y="78"/>
                  <a:pt x="95" y="72"/>
                  <a:pt x="100" y="65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3" y="68"/>
                  <a:pt x="106" y="71"/>
                  <a:pt x="109" y="74"/>
                </a:cubicBezTo>
                <a:close/>
                <a:moveTo>
                  <a:pt x="40" y="41"/>
                </a:moveTo>
                <a:cubicBezTo>
                  <a:pt x="48" y="29"/>
                  <a:pt x="44" y="16"/>
                  <a:pt x="37" y="5"/>
                </a:cubicBezTo>
                <a:cubicBezTo>
                  <a:pt x="48" y="3"/>
                  <a:pt x="59" y="4"/>
                  <a:pt x="70" y="4"/>
                </a:cubicBezTo>
                <a:cubicBezTo>
                  <a:pt x="64" y="13"/>
                  <a:pt x="62" y="23"/>
                  <a:pt x="67" y="33"/>
                </a:cubicBezTo>
                <a:cubicBezTo>
                  <a:pt x="73" y="45"/>
                  <a:pt x="86" y="53"/>
                  <a:pt x="96" y="61"/>
                </a:cubicBezTo>
                <a:cubicBezTo>
                  <a:pt x="96" y="61"/>
                  <a:pt x="97" y="62"/>
                  <a:pt x="97" y="62"/>
                </a:cubicBezTo>
                <a:cubicBezTo>
                  <a:pt x="96" y="62"/>
                  <a:pt x="95" y="63"/>
                  <a:pt x="94" y="64"/>
                </a:cubicBezTo>
                <a:cubicBezTo>
                  <a:pt x="91" y="67"/>
                  <a:pt x="85" y="63"/>
                  <a:pt x="81" y="62"/>
                </a:cubicBezTo>
                <a:cubicBezTo>
                  <a:pt x="74" y="60"/>
                  <a:pt x="69" y="67"/>
                  <a:pt x="63" y="71"/>
                </a:cubicBezTo>
                <a:cubicBezTo>
                  <a:pt x="55" y="76"/>
                  <a:pt x="50" y="65"/>
                  <a:pt x="44" y="60"/>
                </a:cubicBezTo>
                <a:cubicBezTo>
                  <a:pt x="38" y="56"/>
                  <a:pt x="33" y="58"/>
                  <a:pt x="27" y="60"/>
                </a:cubicBezTo>
                <a:cubicBezTo>
                  <a:pt x="31" y="54"/>
                  <a:pt x="36" y="48"/>
                  <a:pt x="40" y="41"/>
                </a:cubicBezTo>
                <a:close/>
                <a:moveTo>
                  <a:pt x="16" y="75"/>
                </a:moveTo>
                <a:cubicBezTo>
                  <a:pt x="19" y="72"/>
                  <a:pt x="23" y="69"/>
                  <a:pt x="26" y="67"/>
                </a:cubicBezTo>
                <a:cubicBezTo>
                  <a:pt x="28" y="65"/>
                  <a:pt x="30" y="64"/>
                  <a:pt x="32" y="63"/>
                </a:cubicBezTo>
                <a:cubicBezTo>
                  <a:pt x="34" y="62"/>
                  <a:pt x="35" y="61"/>
                  <a:pt x="37" y="61"/>
                </a:cubicBezTo>
                <a:cubicBezTo>
                  <a:pt x="37" y="61"/>
                  <a:pt x="37" y="61"/>
                  <a:pt x="37" y="61"/>
                </a:cubicBezTo>
                <a:cubicBezTo>
                  <a:pt x="37" y="61"/>
                  <a:pt x="35" y="63"/>
                  <a:pt x="35" y="63"/>
                </a:cubicBezTo>
                <a:cubicBezTo>
                  <a:pt x="30" y="68"/>
                  <a:pt x="24" y="72"/>
                  <a:pt x="18" y="76"/>
                </a:cubicBezTo>
                <a:cubicBezTo>
                  <a:pt x="15" y="78"/>
                  <a:pt x="13" y="80"/>
                  <a:pt x="10" y="83"/>
                </a:cubicBezTo>
                <a:cubicBezTo>
                  <a:pt x="12" y="80"/>
                  <a:pt x="14" y="77"/>
                  <a:pt x="16" y="7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7" name="Freeform 128"/>
          <p:cNvSpPr>
            <a:spLocks noEditPoints="1"/>
          </p:cNvSpPr>
          <p:nvPr/>
        </p:nvSpPr>
        <p:spPr bwMode="auto">
          <a:xfrm>
            <a:off x="7454900" y="4848225"/>
            <a:ext cx="458787" cy="423863"/>
          </a:xfrm>
          <a:custGeom>
            <a:avLst/>
            <a:gdLst>
              <a:gd name="T0" fmla="*/ 102 w 122"/>
              <a:gd name="T1" fmla="*/ 63 h 113"/>
              <a:gd name="T2" fmla="*/ 35 w 122"/>
              <a:gd name="T3" fmla="*/ 2 h 113"/>
              <a:gd name="T4" fmla="*/ 5 w 122"/>
              <a:gd name="T5" fmla="*/ 103 h 113"/>
              <a:gd name="T6" fmla="*/ 22 w 122"/>
              <a:gd name="T7" fmla="*/ 65 h 113"/>
              <a:gd name="T8" fmla="*/ 39 w 122"/>
              <a:gd name="T9" fmla="*/ 61 h 113"/>
              <a:gd name="T10" fmla="*/ 97 w 122"/>
              <a:gd name="T11" fmla="*/ 65 h 113"/>
              <a:gd name="T12" fmla="*/ 93 w 122"/>
              <a:gd name="T13" fmla="*/ 68 h 113"/>
              <a:gd name="T14" fmla="*/ 56 w 122"/>
              <a:gd name="T15" fmla="*/ 96 h 113"/>
              <a:gd name="T16" fmla="*/ 76 w 122"/>
              <a:gd name="T17" fmla="*/ 65 h 113"/>
              <a:gd name="T18" fmla="*/ 37 w 122"/>
              <a:gd name="T19" fmla="*/ 105 h 113"/>
              <a:gd name="T20" fmla="*/ 58 w 122"/>
              <a:gd name="T21" fmla="*/ 80 h 113"/>
              <a:gd name="T22" fmla="*/ 27 w 122"/>
              <a:gd name="T23" fmla="*/ 94 h 113"/>
              <a:gd name="T24" fmla="*/ 52 w 122"/>
              <a:gd name="T25" fmla="*/ 72 h 113"/>
              <a:gd name="T26" fmla="*/ 38 w 122"/>
              <a:gd name="T27" fmla="*/ 91 h 113"/>
              <a:gd name="T28" fmla="*/ 11 w 122"/>
              <a:gd name="T29" fmla="*/ 102 h 113"/>
              <a:gd name="T30" fmla="*/ 44 w 122"/>
              <a:gd name="T31" fmla="*/ 69 h 113"/>
              <a:gd name="T32" fmla="*/ 46 w 122"/>
              <a:gd name="T33" fmla="*/ 67 h 113"/>
              <a:gd name="T34" fmla="*/ 6 w 122"/>
              <a:gd name="T35" fmla="*/ 93 h 113"/>
              <a:gd name="T36" fmla="*/ 35 w 122"/>
              <a:gd name="T37" fmla="*/ 65 h 113"/>
              <a:gd name="T38" fmla="*/ 8 w 122"/>
              <a:gd name="T39" fmla="*/ 87 h 113"/>
              <a:gd name="T40" fmla="*/ 6 w 122"/>
              <a:gd name="T41" fmla="*/ 99 h 113"/>
              <a:gd name="T42" fmla="*/ 39 w 122"/>
              <a:gd name="T43" fmla="*/ 74 h 113"/>
              <a:gd name="T44" fmla="*/ 50 w 122"/>
              <a:gd name="T45" fmla="*/ 73 h 113"/>
              <a:gd name="T46" fmla="*/ 10 w 122"/>
              <a:gd name="T47" fmla="*/ 104 h 113"/>
              <a:gd name="T48" fmla="*/ 39 w 122"/>
              <a:gd name="T49" fmla="*/ 89 h 113"/>
              <a:gd name="T50" fmla="*/ 58 w 122"/>
              <a:gd name="T51" fmla="*/ 78 h 113"/>
              <a:gd name="T52" fmla="*/ 50 w 122"/>
              <a:gd name="T53" fmla="*/ 89 h 113"/>
              <a:gd name="T54" fmla="*/ 35 w 122"/>
              <a:gd name="T55" fmla="*/ 107 h 113"/>
              <a:gd name="T56" fmla="*/ 45 w 122"/>
              <a:gd name="T57" fmla="*/ 92 h 113"/>
              <a:gd name="T58" fmla="*/ 76 w 122"/>
              <a:gd name="T59" fmla="*/ 70 h 113"/>
              <a:gd name="T60" fmla="*/ 45 w 122"/>
              <a:gd name="T61" fmla="*/ 106 h 113"/>
              <a:gd name="T62" fmla="*/ 88 w 122"/>
              <a:gd name="T63" fmla="*/ 68 h 113"/>
              <a:gd name="T64" fmla="*/ 57 w 122"/>
              <a:gd name="T65" fmla="*/ 104 h 113"/>
              <a:gd name="T66" fmla="*/ 59 w 122"/>
              <a:gd name="T67" fmla="*/ 107 h 113"/>
              <a:gd name="T68" fmla="*/ 99 w 122"/>
              <a:gd name="T69" fmla="*/ 72 h 113"/>
              <a:gd name="T70" fmla="*/ 60 w 122"/>
              <a:gd name="T71" fmla="*/ 107 h 113"/>
              <a:gd name="T72" fmla="*/ 75 w 122"/>
              <a:gd name="T73" fmla="*/ 107 h 113"/>
              <a:gd name="T74" fmla="*/ 83 w 122"/>
              <a:gd name="T75" fmla="*/ 105 h 113"/>
              <a:gd name="T76" fmla="*/ 99 w 122"/>
              <a:gd name="T77" fmla="*/ 78 h 113"/>
              <a:gd name="T78" fmla="*/ 105 w 122"/>
              <a:gd name="T79" fmla="*/ 85 h 113"/>
              <a:gd name="T80" fmla="*/ 109 w 122"/>
              <a:gd name="T81" fmla="*/ 87 h 113"/>
              <a:gd name="T82" fmla="*/ 92 w 122"/>
              <a:gd name="T83" fmla="*/ 109 h 113"/>
              <a:gd name="T84" fmla="*/ 99 w 122"/>
              <a:gd name="T85" fmla="*/ 108 h 113"/>
              <a:gd name="T86" fmla="*/ 111 w 122"/>
              <a:gd name="T87" fmla="*/ 99 h 113"/>
              <a:gd name="T88" fmla="*/ 109 w 122"/>
              <a:gd name="T89" fmla="*/ 93 h 113"/>
              <a:gd name="T90" fmla="*/ 115 w 122"/>
              <a:gd name="T91" fmla="*/ 95 h 113"/>
              <a:gd name="T92" fmla="*/ 109 w 122"/>
              <a:gd name="T93" fmla="*/ 106 h 113"/>
              <a:gd name="T94" fmla="*/ 116 w 122"/>
              <a:gd name="T95" fmla="*/ 99 h 113"/>
              <a:gd name="T96" fmla="*/ 114 w 122"/>
              <a:gd name="T97" fmla="*/ 99 h 113"/>
              <a:gd name="T98" fmla="*/ 106 w 122"/>
              <a:gd name="T99" fmla="*/ 100 h 113"/>
              <a:gd name="T100" fmla="*/ 101 w 122"/>
              <a:gd name="T101" fmla="*/ 99 h 113"/>
              <a:gd name="T102" fmla="*/ 112 w 122"/>
              <a:gd name="T103" fmla="*/ 79 h 113"/>
              <a:gd name="T104" fmla="*/ 118 w 122"/>
              <a:gd name="T105" fmla="*/ 93 h 113"/>
              <a:gd name="T106" fmla="*/ 105 w 122"/>
              <a:gd name="T107" fmla="*/ 73 h 113"/>
              <a:gd name="T108" fmla="*/ 71 w 122"/>
              <a:gd name="T109" fmla="*/ 96 h 113"/>
              <a:gd name="T110" fmla="*/ 40 w 122"/>
              <a:gd name="T111" fmla="*/ 41 h 113"/>
              <a:gd name="T112" fmla="*/ 93 w 122"/>
              <a:gd name="T113" fmla="*/ 64 h 113"/>
              <a:gd name="T114" fmla="*/ 15 w 122"/>
              <a:gd name="T115" fmla="*/ 75 h 113"/>
              <a:gd name="T116" fmla="*/ 17 w 122"/>
              <a:gd name="T117" fmla="*/ 76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2" h="113">
                <a:moveTo>
                  <a:pt x="27" y="110"/>
                </a:moveTo>
                <a:cubicBezTo>
                  <a:pt x="32" y="110"/>
                  <a:pt x="36" y="110"/>
                  <a:pt x="41" y="109"/>
                </a:cubicBezTo>
                <a:cubicBezTo>
                  <a:pt x="49" y="109"/>
                  <a:pt x="57" y="110"/>
                  <a:pt x="65" y="110"/>
                </a:cubicBezTo>
                <a:cubicBezTo>
                  <a:pt x="78" y="111"/>
                  <a:pt x="91" y="113"/>
                  <a:pt x="104" y="111"/>
                </a:cubicBezTo>
                <a:cubicBezTo>
                  <a:pt x="113" y="109"/>
                  <a:pt x="122" y="102"/>
                  <a:pt x="121" y="91"/>
                </a:cubicBezTo>
                <a:cubicBezTo>
                  <a:pt x="119" y="80"/>
                  <a:pt x="110" y="71"/>
                  <a:pt x="102" y="63"/>
                </a:cubicBezTo>
                <a:cubicBezTo>
                  <a:pt x="93" y="55"/>
                  <a:pt x="84" y="48"/>
                  <a:pt x="75" y="39"/>
                </a:cubicBezTo>
                <a:cubicBezTo>
                  <a:pt x="70" y="34"/>
                  <a:pt x="67" y="28"/>
                  <a:pt x="66" y="21"/>
                </a:cubicBezTo>
                <a:cubicBezTo>
                  <a:pt x="66" y="15"/>
                  <a:pt x="69" y="9"/>
                  <a:pt x="73" y="4"/>
                </a:cubicBezTo>
                <a:cubicBezTo>
                  <a:pt x="73" y="3"/>
                  <a:pt x="73" y="2"/>
                  <a:pt x="72" y="2"/>
                </a:cubicBezTo>
                <a:cubicBezTo>
                  <a:pt x="72" y="1"/>
                  <a:pt x="71" y="1"/>
                  <a:pt x="71" y="1"/>
                </a:cubicBezTo>
                <a:cubicBezTo>
                  <a:pt x="59" y="1"/>
                  <a:pt x="47" y="0"/>
                  <a:pt x="35" y="2"/>
                </a:cubicBezTo>
                <a:cubicBezTo>
                  <a:pt x="34" y="2"/>
                  <a:pt x="33" y="3"/>
                  <a:pt x="34" y="4"/>
                </a:cubicBezTo>
                <a:cubicBezTo>
                  <a:pt x="34" y="5"/>
                  <a:pt x="34" y="5"/>
                  <a:pt x="34" y="6"/>
                </a:cubicBezTo>
                <a:cubicBezTo>
                  <a:pt x="37" y="12"/>
                  <a:pt x="41" y="18"/>
                  <a:pt x="41" y="25"/>
                </a:cubicBezTo>
                <a:cubicBezTo>
                  <a:pt x="42" y="34"/>
                  <a:pt x="37" y="41"/>
                  <a:pt x="32" y="47"/>
                </a:cubicBezTo>
                <a:cubicBezTo>
                  <a:pt x="25" y="57"/>
                  <a:pt x="17" y="67"/>
                  <a:pt x="10" y="77"/>
                </a:cubicBezTo>
                <a:cubicBezTo>
                  <a:pt x="5" y="84"/>
                  <a:pt x="0" y="94"/>
                  <a:pt x="5" y="103"/>
                </a:cubicBezTo>
                <a:cubicBezTo>
                  <a:pt x="9" y="109"/>
                  <a:pt x="20" y="110"/>
                  <a:pt x="27" y="110"/>
                </a:cubicBezTo>
                <a:close/>
                <a:moveTo>
                  <a:pt x="22" y="65"/>
                </a:moveTo>
                <a:cubicBezTo>
                  <a:pt x="23" y="65"/>
                  <a:pt x="23" y="65"/>
                  <a:pt x="23" y="64"/>
                </a:cubicBezTo>
                <a:cubicBezTo>
                  <a:pt x="25" y="63"/>
                  <a:pt x="27" y="63"/>
                  <a:pt x="29" y="62"/>
                </a:cubicBezTo>
                <a:cubicBezTo>
                  <a:pt x="26" y="64"/>
                  <a:pt x="22" y="67"/>
                  <a:pt x="19" y="70"/>
                </a:cubicBezTo>
                <a:cubicBezTo>
                  <a:pt x="20" y="68"/>
                  <a:pt x="21" y="67"/>
                  <a:pt x="22" y="65"/>
                </a:cubicBezTo>
                <a:close/>
                <a:moveTo>
                  <a:pt x="31" y="61"/>
                </a:moveTo>
                <a:cubicBezTo>
                  <a:pt x="32" y="61"/>
                  <a:pt x="33" y="60"/>
                  <a:pt x="35" y="60"/>
                </a:cubicBezTo>
                <a:cubicBezTo>
                  <a:pt x="31" y="62"/>
                  <a:pt x="28" y="64"/>
                  <a:pt x="25" y="66"/>
                </a:cubicBezTo>
                <a:cubicBezTo>
                  <a:pt x="27" y="64"/>
                  <a:pt x="29" y="63"/>
                  <a:pt x="31" y="61"/>
                </a:cubicBezTo>
                <a:close/>
                <a:moveTo>
                  <a:pt x="38" y="61"/>
                </a:moveTo>
                <a:cubicBezTo>
                  <a:pt x="38" y="61"/>
                  <a:pt x="39" y="61"/>
                  <a:pt x="39" y="61"/>
                </a:cubicBezTo>
                <a:cubicBezTo>
                  <a:pt x="35" y="63"/>
                  <a:pt x="32" y="66"/>
                  <a:pt x="28" y="69"/>
                </a:cubicBezTo>
                <a:cubicBezTo>
                  <a:pt x="22" y="74"/>
                  <a:pt x="16" y="78"/>
                  <a:pt x="10" y="83"/>
                </a:cubicBezTo>
                <a:cubicBezTo>
                  <a:pt x="11" y="83"/>
                  <a:pt x="11" y="83"/>
                  <a:pt x="11" y="83"/>
                </a:cubicBezTo>
                <a:cubicBezTo>
                  <a:pt x="14" y="79"/>
                  <a:pt x="17" y="77"/>
                  <a:pt x="20" y="74"/>
                </a:cubicBezTo>
                <a:cubicBezTo>
                  <a:pt x="26" y="70"/>
                  <a:pt x="32" y="66"/>
                  <a:pt x="38" y="61"/>
                </a:cubicBezTo>
                <a:close/>
                <a:moveTo>
                  <a:pt x="97" y="65"/>
                </a:moveTo>
                <a:cubicBezTo>
                  <a:pt x="90" y="71"/>
                  <a:pt x="83" y="78"/>
                  <a:pt x="76" y="84"/>
                </a:cubicBezTo>
                <a:cubicBezTo>
                  <a:pt x="72" y="88"/>
                  <a:pt x="68" y="91"/>
                  <a:pt x="65" y="94"/>
                </a:cubicBezTo>
                <a:cubicBezTo>
                  <a:pt x="67" y="92"/>
                  <a:pt x="70" y="89"/>
                  <a:pt x="73" y="86"/>
                </a:cubicBezTo>
                <a:cubicBezTo>
                  <a:pt x="79" y="80"/>
                  <a:pt x="84" y="75"/>
                  <a:pt x="88" y="68"/>
                </a:cubicBezTo>
                <a:cubicBezTo>
                  <a:pt x="89" y="68"/>
                  <a:pt x="89" y="68"/>
                  <a:pt x="89" y="68"/>
                </a:cubicBezTo>
                <a:cubicBezTo>
                  <a:pt x="90" y="68"/>
                  <a:pt x="92" y="68"/>
                  <a:pt x="93" y="68"/>
                </a:cubicBezTo>
                <a:cubicBezTo>
                  <a:pt x="94" y="67"/>
                  <a:pt x="96" y="65"/>
                  <a:pt x="97" y="65"/>
                </a:cubicBezTo>
                <a:close/>
                <a:moveTo>
                  <a:pt x="82" y="65"/>
                </a:moveTo>
                <a:cubicBezTo>
                  <a:pt x="84" y="66"/>
                  <a:pt x="85" y="67"/>
                  <a:pt x="87" y="67"/>
                </a:cubicBezTo>
                <a:cubicBezTo>
                  <a:pt x="84" y="70"/>
                  <a:pt x="81" y="74"/>
                  <a:pt x="78" y="76"/>
                </a:cubicBezTo>
                <a:cubicBezTo>
                  <a:pt x="73" y="80"/>
                  <a:pt x="70" y="83"/>
                  <a:pt x="66" y="87"/>
                </a:cubicBezTo>
                <a:cubicBezTo>
                  <a:pt x="62" y="90"/>
                  <a:pt x="59" y="93"/>
                  <a:pt x="56" y="96"/>
                </a:cubicBezTo>
                <a:cubicBezTo>
                  <a:pt x="56" y="96"/>
                  <a:pt x="56" y="96"/>
                  <a:pt x="56" y="96"/>
                </a:cubicBezTo>
                <a:cubicBezTo>
                  <a:pt x="59" y="92"/>
                  <a:pt x="63" y="89"/>
                  <a:pt x="66" y="85"/>
                </a:cubicBezTo>
                <a:cubicBezTo>
                  <a:pt x="69" y="82"/>
                  <a:pt x="71" y="78"/>
                  <a:pt x="74" y="75"/>
                </a:cubicBezTo>
                <a:cubicBezTo>
                  <a:pt x="77" y="72"/>
                  <a:pt x="80" y="69"/>
                  <a:pt x="82" y="65"/>
                </a:cubicBezTo>
                <a:cubicBezTo>
                  <a:pt x="82" y="65"/>
                  <a:pt x="82" y="65"/>
                  <a:pt x="82" y="65"/>
                </a:cubicBezTo>
                <a:close/>
                <a:moveTo>
                  <a:pt x="76" y="65"/>
                </a:moveTo>
                <a:cubicBezTo>
                  <a:pt x="77" y="64"/>
                  <a:pt x="78" y="64"/>
                  <a:pt x="80" y="65"/>
                </a:cubicBezTo>
                <a:cubicBezTo>
                  <a:pt x="80" y="65"/>
                  <a:pt x="81" y="65"/>
                  <a:pt x="81" y="65"/>
                </a:cubicBezTo>
                <a:cubicBezTo>
                  <a:pt x="74" y="70"/>
                  <a:pt x="68" y="77"/>
                  <a:pt x="62" y="83"/>
                </a:cubicBezTo>
                <a:cubicBezTo>
                  <a:pt x="55" y="90"/>
                  <a:pt x="47" y="96"/>
                  <a:pt x="41" y="103"/>
                </a:cubicBezTo>
                <a:cubicBezTo>
                  <a:pt x="40" y="104"/>
                  <a:pt x="39" y="104"/>
                  <a:pt x="38" y="105"/>
                </a:cubicBezTo>
                <a:cubicBezTo>
                  <a:pt x="38" y="105"/>
                  <a:pt x="38" y="105"/>
                  <a:pt x="37" y="105"/>
                </a:cubicBezTo>
                <a:cubicBezTo>
                  <a:pt x="39" y="103"/>
                  <a:pt x="41" y="101"/>
                  <a:pt x="43" y="100"/>
                </a:cubicBezTo>
                <a:cubicBezTo>
                  <a:pt x="47" y="96"/>
                  <a:pt x="51" y="92"/>
                  <a:pt x="55" y="89"/>
                </a:cubicBezTo>
                <a:cubicBezTo>
                  <a:pt x="63" y="81"/>
                  <a:pt x="69" y="73"/>
                  <a:pt x="76" y="65"/>
                </a:cubicBezTo>
                <a:close/>
                <a:moveTo>
                  <a:pt x="73" y="66"/>
                </a:moveTo>
                <a:cubicBezTo>
                  <a:pt x="71" y="68"/>
                  <a:pt x="70" y="70"/>
                  <a:pt x="68" y="71"/>
                </a:cubicBezTo>
                <a:cubicBezTo>
                  <a:pt x="65" y="74"/>
                  <a:pt x="61" y="77"/>
                  <a:pt x="58" y="80"/>
                </a:cubicBezTo>
                <a:cubicBezTo>
                  <a:pt x="57" y="80"/>
                  <a:pt x="57" y="81"/>
                  <a:pt x="56" y="81"/>
                </a:cubicBezTo>
                <a:cubicBezTo>
                  <a:pt x="59" y="79"/>
                  <a:pt x="61" y="76"/>
                  <a:pt x="63" y="74"/>
                </a:cubicBezTo>
                <a:cubicBezTo>
                  <a:pt x="67" y="72"/>
                  <a:pt x="70" y="69"/>
                  <a:pt x="73" y="66"/>
                </a:cubicBezTo>
                <a:close/>
                <a:moveTo>
                  <a:pt x="53" y="74"/>
                </a:moveTo>
                <a:cubicBezTo>
                  <a:pt x="47" y="78"/>
                  <a:pt x="42" y="83"/>
                  <a:pt x="36" y="88"/>
                </a:cubicBezTo>
                <a:cubicBezTo>
                  <a:pt x="33" y="90"/>
                  <a:pt x="30" y="92"/>
                  <a:pt x="27" y="94"/>
                </a:cubicBezTo>
                <a:cubicBezTo>
                  <a:pt x="23" y="97"/>
                  <a:pt x="20" y="101"/>
                  <a:pt x="16" y="104"/>
                </a:cubicBezTo>
                <a:cubicBezTo>
                  <a:pt x="14" y="106"/>
                  <a:pt x="16" y="104"/>
                  <a:pt x="17" y="103"/>
                </a:cubicBezTo>
                <a:cubicBezTo>
                  <a:pt x="18" y="102"/>
                  <a:pt x="20" y="100"/>
                  <a:pt x="22" y="99"/>
                </a:cubicBezTo>
                <a:cubicBezTo>
                  <a:pt x="25" y="95"/>
                  <a:pt x="29" y="93"/>
                  <a:pt x="32" y="90"/>
                </a:cubicBezTo>
                <a:cubicBezTo>
                  <a:pt x="39" y="85"/>
                  <a:pt x="45" y="78"/>
                  <a:pt x="51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4" y="74"/>
                  <a:pt x="57" y="75"/>
                  <a:pt x="60" y="75"/>
                </a:cubicBezTo>
                <a:cubicBezTo>
                  <a:pt x="55" y="78"/>
                  <a:pt x="51" y="81"/>
                  <a:pt x="46" y="85"/>
                </a:cubicBezTo>
                <a:cubicBezTo>
                  <a:pt x="40" y="91"/>
                  <a:pt x="34" y="96"/>
                  <a:pt x="27" y="102"/>
                </a:cubicBezTo>
                <a:cubicBezTo>
                  <a:pt x="27" y="103"/>
                  <a:pt x="23" y="106"/>
                  <a:pt x="24" y="105"/>
                </a:cubicBezTo>
                <a:cubicBezTo>
                  <a:pt x="25" y="103"/>
                  <a:pt x="27" y="102"/>
                  <a:pt x="29" y="100"/>
                </a:cubicBezTo>
                <a:cubicBezTo>
                  <a:pt x="32" y="97"/>
                  <a:pt x="35" y="94"/>
                  <a:pt x="38" y="91"/>
                </a:cubicBezTo>
                <a:cubicBezTo>
                  <a:pt x="41" y="88"/>
                  <a:pt x="44" y="85"/>
                  <a:pt x="47" y="83"/>
                </a:cubicBezTo>
                <a:cubicBezTo>
                  <a:pt x="49" y="80"/>
                  <a:pt x="52" y="78"/>
                  <a:pt x="54" y="74"/>
                </a:cubicBezTo>
                <a:cubicBezTo>
                  <a:pt x="54" y="74"/>
                  <a:pt x="54" y="74"/>
                  <a:pt x="53" y="74"/>
                </a:cubicBezTo>
                <a:close/>
                <a:moveTo>
                  <a:pt x="47" y="68"/>
                </a:moveTo>
                <a:cubicBezTo>
                  <a:pt x="48" y="69"/>
                  <a:pt x="50" y="71"/>
                  <a:pt x="51" y="72"/>
                </a:cubicBezTo>
                <a:cubicBezTo>
                  <a:pt x="36" y="79"/>
                  <a:pt x="25" y="92"/>
                  <a:pt x="11" y="102"/>
                </a:cubicBezTo>
                <a:cubicBezTo>
                  <a:pt x="8" y="104"/>
                  <a:pt x="13" y="100"/>
                  <a:pt x="13" y="99"/>
                </a:cubicBezTo>
                <a:cubicBezTo>
                  <a:pt x="15" y="98"/>
                  <a:pt x="16" y="96"/>
                  <a:pt x="18" y="95"/>
                </a:cubicBezTo>
                <a:cubicBezTo>
                  <a:pt x="21" y="92"/>
                  <a:pt x="24" y="89"/>
                  <a:pt x="28" y="87"/>
                </a:cubicBezTo>
                <a:cubicBezTo>
                  <a:pt x="34" y="81"/>
                  <a:pt x="40" y="74"/>
                  <a:pt x="47" y="68"/>
                </a:cubicBezTo>
                <a:close/>
                <a:moveTo>
                  <a:pt x="45" y="68"/>
                </a:moveTo>
                <a:cubicBezTo>
                  <a:pt x="45" y="68"/>
                  <a:pt x="45" y="68"/>
                  <a:pt x="44" y="69"/>
                </a:cubicBezTo>
                <a:cubicBezTo>
                  <a:pt x="37" y="75"/>
                  <a:pt x="30" y="81"/>
                  <a:pt x="23" y="86"/>
                </a:cubicBezTo>
                <a:cubicBezTo>
                  <a:pt x="19" y="89"/>
                  <a:pt x="16" y="92"/>
                  <a:pt x="13" y="94"/>
                </a:cubicBezTo>
                <a:cubicBezTo>
                  <a:pt x="11" y="96"/>
                  <a:pt x="9" y="97"/>
                  <a:pt x="7" y="99"/>
                </a:cubicBezTo>
                <a:cubicBezTo>
                  <a:pt x="8" y="98"/>
                  <a:pt x="9" y="96"/>
                  <a:pt x="10" y="95"/>
                </a:cubicBezTo>
                <a:cubicBezTo>
                  <a:pt x="21" y="84"/>
                  <a:pt x="35" y="77"/>
                  <a:pt x="44" y="64"/>
                </a:cubicBezTo>
                <a:cubicBezTo>
                  <a:pt x="45" y="65"/>
                  <a:pt x="45" y="66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8"/>
                  <a:pt x="46" y="68"/>
                  <a:pt x="45" y="68"/>
                </a:cubicBezTo>
                <a:close/>
                <a:moveTo>
                  <a:pt x="43" y="64"/>
                </a:moveTo>
                <a:cubicBezTo>
                  <a:pt x="37" y="68"/>
                  <a:pt x="30" y="73"/>
                  <a:pt x="24" y="78"/>
                </a:cubicBezTo>
                <a:cubicBezTo>
                  <a:pt x="21" y="81"/>
                  <a:pt x="18" y="84"/>
                  <a:pt x="15" y="86"/>
                </a:cubicBezTo>
                <a:cubicBezTo>
                  <a:pt x="12" y="89"/>
                  <a:pt x="8" y="91"/>
                  <a:pt x="6" y="93"/>
                </a:cubicBezTo>
                <a:cubicBezTo>
                  <a:pt x="6" y="93"/>
                  <a:pt x="6" y="93"/>
                  <a:pt x="6" y="93"/>
                </a:cubicBezTo>
                <a:cubicBezTo>
                  <a:pt x="17" y="82"/>
                  <a:pt x="30" y="74"/>
                  <a:pt x="41" y="62"/>
                </a:cubicBezTo>
                <a:cubicBezTo>
                  <a:pt x="42" y="63"/>
                  <a:pt x="42" y="63"/>
                  <a:pt x="43" y="64"/>
                </a:cubicBezTo>
                <a:close/>
                <a:moveTo>
                  <a:pt x="8" y="87"/>
                </a:moveTo>
                <a:cubicBezTo>
                  <a:pt x="14" y="82"/>
                  <a:pt x="19" y="77"/>
                  <a:pt x="25" y="72"/>
                </a:cubicBezTo>
                <a:cubicBezTo>
                  <a:pt x="28" y="70"/>
                  <a:pt x="32" y="67"/>
                  <a:pt x="35" y="65"/>
                </a:cubicBezTo>
                <a:cubicBezTo>
                  <a:pt x="36" y="64"/>
                  <a:pt x="37" y="63"/>
                  <a:pt x="39" y="62"/>
                </a:cubicBezTo>
                <a:cubicBezTo>
                  <a:pt x="39" y="62"/>
                  <a:pt x="40" y="62"/>
                  <a:pt x="40" y="61"/>
                </a:cubicBezTo>
                <a:cubicBezTo>
                  <a:pt x="40" y="62"/>
                  <a:pt x="40" y="62"/>
                  <a:pt x="41" y="62"/>
                </a:cubicBezTo>
                <a:cubicBezTo>
                  <a:pt x="40" y="62"/>
                  <a:pt x="40" y="63"/>
                  <a:pt x="39" y="63"/>
                </a:cubicBezTo>
                <a:cubicBezTo>
                  <a:pt x="29" y="74"/>
                  <a:pt x="16" y="82"/>
                  <a:pt x="6" y="92"/>
                </a:cubicBezTo>
                <a:cubicBezTo>
                  <a:pt x="6" y="90"/>
                  <a:pt x="7" y="88"/>
                  <a:pt x="8" y="87"/>
                </a:cubicBezTo>
                <a:close/>
                <a:moveTo>
                  <a:pt x="22" y="81"/>
                </a:moveTo>
                <a:cubicBezTo>
                  <a:pt x="26" y="77"/>
                  <a:pt x="30" y="74"/>
                  <a:pt x="34" y="71"/>
                </a:cubicBezTo>
                <a:cubicBezTo>
                  <a:pt x="36" y="70"/>
                  <a:pt x="38" y="69"/>
                  <a:pt x="40" y="67"/>
                </a:cubicBezTo>
                <a:cubicBezTo>
                  <a:pt x="41" y="66"/>
                  <a:pt x="42" y="66"/>
                  <a:pt x="43" y="65"/>
                </a:cubicBezTo>
                <a:cubicBezTo>
                  <a:pt x="44" y="64"/>
                  <a:pt x="40" y="69"/>
                  <a:pt x="40" y="68"/>
                </a:cubicBezTo>
                <a:cubicBezTo>
                  <a:pt x="30" y="80"/>
                  <a:pt x="16" y="87"/>
                  <a:pt x="6" y="99"/>
                </a:cubicBezTo>
                <a:cubicBezTo>
                  <a:pt x="6" y="97"/>
                  <a:pt x="5" y="96"/>
                  <a:pt x="6" y="94"/>
                </a:cubicBezTo>
                <a:cubicBezTo>
                  <a:pt x="12" y="90"/>
                  <a:pt x="17" y="85"/>
                  <a:pt x="22" y="81"/>
                </a:cubicBezTo>
                <a:close/>
                <a:moveTo>
                  <a:pt x="7" y="100"/>
                </a:moveTo>
                <a:cubicBezTo>
                  <a:pt x="13" y="94"/>
                  <a:pt x="20" y="89"/>
                  <a:pt x="27" y="84"/>
                </a:cubicBezTo>
                <a:cubicBezTo>
                  <a:pt x="31" y="81"/>
                  <a:pt x="34" y="78"/>
                  <a:pt x="37" y="76"/>
                </a:cubicBezTo>
                <a:cubicBezTo>
                  <a:pt x="38" y="75"/>
                  <a:pt x="39" y="75"/>
                  <a:pt x="39" y="74"/>
                </a:cubicBezTo>
                <a:cubicBezTo>
                  <a:pt x="35" y="79"/>
                  <a:pt x="30" y="83"/>
                  <a:pt x="26" y="87"/>
                </a:cubicBezTo>
                <a:cubicBezTo>
                  <a:pt x="20" y="92"/>
                  <a:pt x="14" y="97"/>
                  <a:pt x="9" y="103"/>
                </a:cubicBezTo>
                <a:cubicBezTo>
                  <a:pt x="8" y="102"/>
                  <a:pt x="7" y="101"/>
                  <a:pt x="7" y="100"/>
                </a:cubicBezTo>
                <a:close/>
                <a:moveTo>
                  <a:pt x="10" y="104"/>
                </a:moveTo>
                <a:cubicBezTo>
                  <a:pt x="23" y="95"/>
                  <a:pt x="34" y="83"/>
                  <a:pt x="47" y="75"/>
                </a:cubicBezTo>
                <a:cubicBezTo>
                  <a:pt x="47" y="75"/>
                  <a:pt x="50" y="73"/>
                  <a:pt x="50" y="73"/>
                </a:cubicBezTo>
                <a:cubicBezTo>
                  <a:pt x="48" y="75"/>
                  <a:pt x="46" y="76"/>
                  <a:pt x="45" y="78"/>
                </a:cubicBezTo>
                <a:cubicBezTo>
                  <a:pt x="41" y="81"/>
                  <a:pt x="38" y="84"/>
                  <a:pt x="35" y="87"/>
                </a:cubicBezTo>
                <a:cubicBezTo>
                  <a:pt x="28" y="93"/>
                  <a:pt x="20" y="99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3" y="105"/>
                  <a:pt x="12" y="105"/>
                  <a:pt x="10" y="104"/>
                </a:cubicBezTo>
                <a:cubicBezTo>
                  <a:pt x="10" y="104"/>
                  <a:pt x="10" y="104"/>
                  <a:pt x="10" y="104"/>
                </a:cubicBezTo>
                <a:close/>
                <a:moveTo>
                  <a:pt x="15" y="106"/>
                </a:moveTo>
                <a:cubicBezTo>
                  <a:pt x="21" y="103"/>
                  <a:pt x="26" y="96"/>
                  <a:pt x="31" y="92"/>
                </a:cubicBezTo>
                <a:cubicBezTo>
                  <a:pt x="38" y="87"/>
                  <a:pt x="43" y="82"/>
                  <a:pt x="50" y="77"/>
                </a:cubicBezTo>
                <a:cubicBezTo>
                  <a:pt x="50" y="77"/>
                  <a:pt x="52" y="76"/>
                  <a:pt x="53" y="75"/>
                </a:cubicBezTo>
                <a:cubicBezTo>
                  <a:pt x="52" y="77"/>
                  <a:pt x="49" y="79"/>
                  <a:pt x="47" y="81"/>
                </a:cubicBezTo>
                <a:cubicBezTo>
                  <a:pt x="45" y="84"/>
                  <a:pt x="42" y="86"/>
                  <a:pt x="39" y="89"/>
                </a:cubicBezTo>
                <a:cubicBezTo>
                  <a:pt x="34" y="95"/>
                  <a:pt x="27" y="100"/>
                  <a:pt x="22" y="106"/>
                </a:cubicBezTo>
                <a:cubicBezTo>
                  <a:pt x="22" y="106"/>
                  <a:pt x="22" y="107"/>
                  <a:pt x="23" y="106"/>
                </a:cubicBezTo>
                <a:cubicBezTo>
                  <a:pt x="29" y="103"/>
                  <a:pt x="34" y="97"/>
                  <a:pt x="40" y="92"/>
                </a:cubicBezTo>
                <a:cubicBezTo>
                  <a:pt x="47" y="86"/>
                  <a:pt x="54" y="80"/>
                  <a:pt x="62" y="74"/>
                </a:cubicBezTo>
                <a:cubicBezTo>
                  <a:pt x="62" y="74"/>
                  <a:pt x="62" y="74"/>
                  <a:pt x="62" y="74"/>
                </a:cubicBezTo>
                <a:cubicBezTo>
                  <a:pt x="61" y="75"/>
                  <a:pt x="60" y="77"/>
                  <a:pt x="58" y="78"/>
                </a:cubicBezTo>
                <a:cubicBezTo>
                  <a:pt x="55" y="81"/>
                  <a:pt x="52" y="84"/>
                  <a:pt x="48" y="88"/>
                </a:cubicBezTo>
                <a:cubicBezTo>
                  <a:pt x="42" y="94"/>
                  <a:pt x="35" y="99"/>
                  <a:pt x="28" y="106"/>
                </a:cubicBezTo>
                <a:cubicBezTo>
                  <a:pt x="28" y="106"/>
                  <a:pt x="28" y="107"/>
                  <a:pt x="29" y="106"/>
                </a:cubicBezTo>
                <a:cubicBezTo>
                  <a:pt x="29" y="106"/>
                  <a:pt x="30" y="106"/>
                  <a:pt x="30" y="105"/>
                </a:cubicBezTo>
                <a:cubicBezTo>
                  <a:pt x="30" y="105"/>
                  <a:pt x="30" y="105"/>
                  <a:pt x="30" y="105"/>
                </a:cubicBezTo>
                <a:cubicBezTo>
                  <a:pt x="37" y="100"/>
                  <a:pt x="44" y="94"/>
                  <a:pt x="50" y="89"/>
                </a:cubicBezTo>
                <a:cubicBezTo>
                  <a:pt x="54" y="85"/>
                  <a:pt x="58" y="81"/>
                  <a:pt x="62" y="77"/>
                </a:cubicBezTo>
                <a:cubicBezTo>
                  <a:pt x="65" y="75"/>
                  <a:pt x="67" y="73"/>
                  <a:pt x="70" y="71"/>
                </a:cubicBezTo>
                <a:cubicBezTo>
                  <a:pt x="69" y="71"/>
                  <a:pt x="69" y="72"/>
                  <a:pt x="69" y="72"/>
                </a:cubicBezTo>
                <a:cubicBezTo>
                  <a:pt x="65" y="76"/>
                  <a:pt x="62" y="80"/>
                  <a:pt x="58" y="84"/>
                </a:cubicBezTo>
                <a:cubicBezTo>
                  <a:pt x="51" y="92"/>
                  <a:pt x="43" y="99"/>
                  <a:pt x="35" y="106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28" y="107"/>
                  <a:pt x="21" y="108"/>
                  <a:pt x="15" y="106"/>
                </a:cubicBezTo>
                <a:close/>
                <a:moveTo>
                  <a:pt x="47" y="90"/>
                </a:moveTo>
                <a:cubicBezTo>
                  <a:pt x="44" y="93"/>
                  <a:pt x="40" y="97"/>
                  <a:pt x="36" y="100"/>
                </a:cubicBezTo>
                <a:cubicBezTo>
                  <a:pt x="35" y="101"/>
                  <a:pt x="34" y="102"/>
                  <a:pt x="33" y="103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37" y="98"/>
                  <a:pt x="41" y="95"/>
                  <a:pt x="45" y="92"/>
                </a:cubicBezTo>
                <a:cubicBezTo>
                  <a:pt x="45" y="91"/>
                  <a:pt x="46" y="90"/>
                  <a:pt x="47" y="90"/>
                </a:cubicBezTo>
                <a:close/>
                <a:moveTo>
                  <a:pt x="39" y="107"/>
                </a:moveTo>
                <a:cubicBezTo>
                  <a:pt x="38" y="107"/>
                  <a:pt x="37" y="107"/>
                  <a:pt x="36" y="107"/>
                </a:cubicBezTo>
                <a:cubicBezTo>
                  <a:pt x="39" y="105"/>
                  <a:pt x="42" y="103"/>
                  <a:pt x="44" y="100"/>
                </a:cubicBezTo>
                <a:cubicBezTo>
                  <a:pt x="47" y="97"/>
                  <a:pt x="51" y="94"/>
                  <a:pt x="55" y="90"/>
                </a:cubicBezTo>
                <a:cubicBezTo>
                  <a:pt x="62" y="84"/>
                  <a:pt x="69" y="77"/>
                  <a:pt x="76" y="70"/>
                </a:cubicBezTo>
                <a:cubicBezTo>
                  <a:pt x="77" y="69"/>
                  <a:pt x="80" y="67"/>
                  <a:pt x="81" y="66"/>
                </a:cubicBezTo>
                <a:cubicBezTo>
                  <a:pt x="79" y="69"/>
                  <a:pt x="77" y="71"/>
                  <a:pt x="75" y="73"/>
                </a:cubicBezTo>
                <a:cubicBezTo>
                  <a:pt x="72" y="76"/>
                  <a:pt x="69" y="80"/>
                  <a:pt x="66" y="84"/>
                </a:cubicBezTo>
                <a:cubicBezTo>
                  <a:pt x="63" y="87"/>
                  <a:pt x="60" y="90"/>
                  <a:pt x="57" y="94"/>
                </a:cubicBezTo>
                <a:cubicBezTo>
                  <a:pt x="53" y="98"/>
                  <a:pt x="50" y="102"/>
                  <a:pt x="45" y="106"/>
                </a:cubicBezTo>
                <a:cubicBezTo>
                  <a:pt x="45" y="106"/>
                  <a:pt x="45" y="106"/>
                  <a:pt x="45" y="106"/>
                </a:cubicBezTo>
                <a:cubicBezTo>
                  <a:pt x="43" y="106"/>
                  <a:pt x="41" y="106"/>
                  <a:pt x="39" y="107"/>
                </a:cubicBezTo>
                <a:close/>
                <a:moveTo>
                  <a:pt x="46" y="106"/>
                </a:moveTo>
                <a:cubicBezTo>
                  <a:pt x="46" y="106"/>
                  <a:pt x="46" y="106"/>
                  <a:pt x="46" y="106"/>
                </a:cubicBezTo>
                <a:cubicBezTo>
                  <a:pt x="49" y="104"/>
                  <a:pt x="52" y="102"/>
                  <a:pt x="54" y="99"/>
                </a:cubicBezTo>
                <a:cubicBezTo>
                  <a:pt x="58" y="95"/>
                  <a:pt x="61" y="92"/>
                  <a:pt x="65" y="89"/>
                </a:cubicBezTo>
                <a:cubicBezTo>
                  <a:pt x="73" y="82"/>
                  <a:pt x="80" y="75"/>
                  <a:pt x="88" y="68"/>
                </a:cubicBezTo>
                <a:cubicBezTo>
                  <a:pt x="85" y="70"/>
                  <a:pt x="82" y="75"/>
                  <a:pt x="80" y="78"/>
                </a:cubicBezTo>
                <a:cubicBezTo>
                  <a:pt x="77" y="81"/>
                  <a:pt x="74" y="84"/>
                  <a:pt x="71" y="88"/>
                </a:cubicBezTo>
                <a:cubicBezTo>
                  <a:pt x="65" y="93"/>
                  <a:pt x="59" y="99"/>
                  <a:pt x="54" y="106"/>
                </a:cubicBezTo>
                <a:cubicBezTo>
                  <a:pt x="54" y="106"/>
                  <a:pt x="54" y="107"/>
                  <a:pt x="54" y="106"/>
                </a:cubicBezTo>
                <a:cubicBezTo>
                  <a:pt x="55" y="106"/>
                  <a:pt x="55" y="106"/>
                  <a:pt x="55" y="105"/>
                </a:cubicBezTo>
                <a:cubicBezTo>
                  <a:pt x="56" y="105"/>
                  <a:pt x="56" y="105"/>
                  <a:pt x="57" y="104"/>
                </a:cubicBezTo>
                <a:cubicBezTo>
                  <a:pt x="62" y="97"/>
                  <a:pt x="69" y="91"/>
                  <a:pt x="75" y="86"/>
                </a:cubicBezTo>
                <a:cubicBezTo>
                  <a:pt x="83" y="79"/>
                  <a:pt x="90" y="72"/>
                  <a:pt x="98" y="65"/>
                </a:cubicBezTo>
                <a:cubicBezTo>
                  <a:pt x="95" y="68"/>
                  <a:pt x="92" y="72"/>
                  <a:pt x="89" y="75"/>
                </a:cubicBezTo>
                <a:cubicBezTo>
                  <a:pt x="85" y="79"/>
                  <a:pt x="82" y="83"/>
                  <a:pt x="79" y="86"/>
                </a:cubicBezTo>
                <a:cubicBezTo>
                  <a:pt x="76" y="90"/>
                  <a:pt x="72" y="94"/>
                  <a:pt x="69" y="98"/>
                </a:cubicBezTo>
                <a:cubicBezTo>
                  <a:pt x="66" y="101"/>
                  <a:pt x="62" y="104"/>
                  <a:pt x="59" y="107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55" y="107"/>
                  <a:pt x="50" y="106"/>
                  <a:pt x="46" y="106"/>
                </a:cubicBezTo>
                <a:close/>
                <a:moveTo>
                  <a:pt x="60" y="107"/>
                </a:moveTo>
                <a:cubicBezTo>
                  <a:pt x="66" y="103"/>
                  <a:pt x="71" y="97"/>
                  <a:pt x="76" y="92"/>
                </a:cubicBezTo>
                <a:cubicBezTo>
                  <a:pt x="83" y="87"/>
                  <a:pt x="89" y="81"/>
                  <a:pt x="95" y="75"/>
                </a:cubicBezTo>
                <a:cubicBezTo>
                  <a:pt x="96" y="74"/>
                  <a:pt x="98" y="73"/>
                  <a:pt x="99" y="72"/>
                </a:cubicBezTo>
                <a:cubicBezTo>
                  <a:pt x="100" y="71"/>
                  <a:pt x="100" y="70"/>
                  <a:pt x="101" y="70"/>
                </a:cubicBezTo>
                <a:cubicBezTo>
                  <a:pt x="100" y="71"/>
                  <a:pt x="100" y="72"/>
                  <a:pt x="99" y="73"/>
                </a:cubicBezTo>
                <a:cubicBezTo>
                  <a:pt x="96" y="76"/>
                  <a:pt x="93" y="78"/>
                  <a:pt x="91" y="81"/>
                </a:cubicBezTo>
                <a:cubicBezTo>
                  <a:pt x="86" y="86"/>
                  <a:pt x="82" y="92"/>
                  <a:pt x="77" y="97"/>
                </a:cubicBezTo>
                <a:cubicBezTo>
                  <a:pt x="74" y="100"/>
                  <a:pt x="71" y="104"/>
                  <a:pt x="68" y="108"/>
                </a:cubicBezTo>
                <a:cubicBezTo>
                  <a:pt x="65" y="107"/>
                  <a:pt x="63" y="107"/>
                  <a:pt x="60" y="107"/>
                </a:cubicBezTo>
                <a:close/>
                <a:moveTo>
                  <a:pt x="99" y="78"/>
                </a:moveTo>
                <a:cubicBezTo>
                  <a:pt x="100" y="77"/>
                  <a:pt x="102" y="76"/>
                  <a:pt x="103" y="75"/>
                </a:cubicBezTo>
                <a:cubicBezTo>
                  <a:pt x="106" y="73"/>
                  <a:pt x="102" y="76"/>
                  <a:pt x="101" y="77"/>
                </a:cubicBezTo>
                <a:cubicBezTo>
                  <a:pt x="98" y="81"/>
                  <a:pt x="95" y="84"/>
                  <a:pt x="92" y="88"/>
                </a:cubicBezTo>
                <a:cubicBezTo>
                  <a:pt x="89" y="91"/>
                  <a:pt x="87" y="93"/>
                  <a:pt x="85" y="96"/>
                </a:cubicBezTo>
                <a:cubicBezTo>
                  <a:pt x="82" y="100"/>
                  <a:pt x="78" y="103"/>
                  <a:pt x="75" y="107"/>
                </a:cubicBezTo>
                <a:cubicBezTo>
                  <a:pt x="74" y="107"/>
                  <a:pt x="75" y="108"/>
                  <a:pt x="75" y="107"/>
                </a:cubicBezTo>
                <a:cubicBezTo>
                  <a:pt x="85" y="100"/>
                  <a:pt x="93" y="90"/>
                  <a:pt x="101" y="82"/>
                </a:cubicBezTo>
                <a:cubicBezTo>
                  <a:pt x="103" y="80"/>
                  <a:pt x="105" y="77"/>
                  <a:pt x="107" y="75"/>
                </a:cubicBezTo>
                <a:cubicBezTo>
                  <a:pt x="105" y="78"/>
                  <a:pt x="103" y="80"/>
                  <a:pt x="101" y="83"/>
                </a:cubicBezTo>
                <a:cubicBezTo>
                  <a:pt x="96" y="89"/>
                  <a:pt x="91" y="95"/>
                  <a:pt x="87" y="101"/>
                </a:cubicBezTo>
                <a:cubicBezTo>
                  <a:pt x="86" y="102"/>
                  <a:pt x="85" y="104"/>
                  <a:pt x="83" y="105"/>
                </a:cubicBezTo>
                <a:cubicBezTo>
                  <a:pt x="83" y="105"/>
                  <a:pt x="83" y="106"/>
                  <a:pt x="82" y="106"/>
                </a:cubicBezTo>
                <a:cubicBezTo>
                  <a:pt x="81" y="107"/>
                  <a:pt x="81" y="107"/>
                  <a:pt x="81" y="107"/>
                </a:cubicBezTo>
                <a:cubicBezTo>
                  <a:pt x="81" y="108"/>
                  <a:pt x="81" y="108"/>
                  <a:pt x="80" y="108"/>
                </a:cubicBezTo>
                <a:cubicBezTo>
                  <a:pt x="76" y="108"/>
                  <a:pt x="72" y="108"/>
                  <a:pt x="69" y="108"/>
                </a:cubicBezTo>
                <a:cubicBezTo>
                  <a:pt x="73" y="103"/>
                  <a:pt x="77" y="99"/>
                  <a:pt x="81" y="94"/>
                </a:cubicBezTo>
                <a:cubicBezTo>
                  <a:pt x="87" y="88"/>
                  <a:pt x="93" y="83"/>
                  <a:pt x="99" y="78"/>
                </a:cubicBezTo>
                <a:close/>
                <a:moveTo>
                  <a:pt x="85" y="109"/>
                </a:moveTo>
                <a:cubicBezTo>
                  <a:pt x="84" y="109"/>
                  <a:pt x="82" y="109"/>
                  <a:pt x="81" y="108"/>
                </a:cubicBezTo>
                <a:cubicBezTo>
                  <a:pt x="81" y="108"/>
                  <a:pt x="82" y="108"/>
                  <a:pt x="82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4" y="105"/>
                  <a:pt x="87" y="103"/>
                  <a:pt x="89" y="100"/>
                </a:cubicBezTo>
                <a:cubicBezTo>
                  <a:pt x="94" y="95"/>
                  <a:pt x="100" y="91"/>
                  <a:pt x="105" y="85"/>
                </a:cubicBezTo>
                <a:cubicBezTo>
                  <a:pt x="106" y="84"/>
                  <a:pt x="107" y="83"/>
                  <a:pt x="108" y="82"/>
                </a:cubicBezTo>
                <a:cubicBezTo>
                  <a:pt x="108" y="82"/>
                  <a:pt x="111" y="78"/>
                  <a:pt x="109" y="82"/>
                </a:cubicBezTo>
                <a:cubicBezTo>
                  <a:pt x="107" y="85"/>
                  <a:pt x="105" y="88"/>
                  <a:pt x="102" y="91"/>
                </a:cubicBezTo>
                <a:cubicBezTo>
                  <a:pt x="98" y="96"/>
                  <a:pt x="93" y="101"/>
                  <a:pt x="88" y="107"/>
                </a:cubicBezTo>
                <a:cubicBezTo>
                  <a:pt x="87" y="107"/>
                  <a:pt x="88" y="108"/>
                  <a:pt x="88" y="107"/>
                </a:cubicBezTo>
                <a:cubicBezTo>
                  <a:pt x="96" y="102"/>
                  <a:pt x="102" y="94"/>
                  <a:pt x="109" y="87"/>
                </a:cubicBezTo>
                <a:cubicBezTo>
                  <a:pt x="110" y="86"/>
                  <a:pt x="112" y="85"/>
                  <a:pt x="113" y="84"/>
                </a:cubicBezTo>
                <a:cubicBezTo>
                  <a:pt x="111" y="87"/>
                  <a:pt x="109" y="89"/>
                  <a:pt x="107" y="91"/>
                </a:cubicBezTo>
                <a:cubicBezTo>
                  <a:pt x="104" y="95"/>
                  <a:pt x="101" y="100"/>
                  <a:pt x="97" y="104"/>
                </a:cubicBezTo>
                <a:cubicBezTo>
                  <a:pt x="97" y="104"/>
                  <a:pt x="96" y="105"/>
                  <a:pt x="96" y="105"/>
                </a:cubicBezTo>
                <a:cubicBezTo>
                  <a:pt x="94" y="106"/>
                  <a:pt x="93" y="108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89" y="109"/>
                  <a:pt x="87" y="109"/>
                  <a:pt x="85" y="109"/>
                </a:cubicBezTo>
                <a:close/>
                <a:moveTo>
                  <a:pt x="115" y="93"/>
                </a:moveTo>
                <a:cubicBezTo>
                  <a:pt x="114" y="94"/>
                  <a:pt x="114" y="95"/>
                  <a:pt x="114" y="96"/>
                </a:cubicBezTo>
                <a:cubicBezTo>
                  <a:pt x="109" y="99"/>
                  <a:pt x="105" y="103"/>
                  <a:pt x="102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1" y="108"/>
                  <a:pt x="100" y="108"/>
                  <a:pt x="99" y="108"/>
                </a:cubicBezTo>
                <a:cubicBezTo>
                  <a:pt x="104" y="104"/>
                  <a:pt x="108" y="99"/>
                  <a:pt x="113" y="95"/>
                </a:cubicBezTo>
                <a:cubicBezTo>
                  <a:pt x="113" y="95"/>
                  <a:pt x="116" y="91"/>
                  <a:pt x="115" y="93"/>
                </a:cubicBezTo>
                <a:close/>
                <a:moveTo>
                  <a:pt x="111" y="99"/>
                </a:moveTo>
                <a:cubicBezTo>
                  <a:pt x="110" y="101"/>
                  <a:pt x="107" y="103"/>
                  <a:pt x="105" y="105"/>
                </a:cubicBezTo>
                <a:cubicBezTo>
                  <a:pt x="100" y="110"/>
                  <a:pt x="107" y="103"/>
                  <a:pt x="108" y="102"/>
                </a:cubicBezTo>
                <a:cubicBezTo>
                  <a:pt x="109" y="101"/>
                  <a:pt x="110" y="100"/>
                  <a:pt x="111" y="99"/>
                </a:cubicBezTo>
                <a:close/>
                <a:moveTo>
                  <a:pt x="98" y="108"/>
                </a:moveTo>
                <a:cubicBezTo>
                  <a:pt x="96" y="109"/>
                  <a:pt x="95" y="109"/>
                  <a:pt x="93" y="109"/>
                </a:cubicBezTo>
                <a:cubicBezTo>
                  <a:pt x="93" y="109"/>
                  <a:pt x="93" y="108"/>
                  <a:pt x="93" y="108"/>
                </a:cubicBezTo>
                <a:cubicBezTo>
                  <a:pt x="94" y="108"/>
                  <a:pt x="94" y="108"/>
                  <a:pt x="95" y="107"/>
                </a:cubicBezTo>
                <a:cubicBezTo>
                  <a:pt x="96" y="106"/>
                  <a:pt x="97" y="105"/>
                  <a:pt x="98" y="104"/>
                </a:cubicBezTo>
                <a:cubicBezTo>
                  <a:pt x="102" y="100"/>
                  <a:pt x="105" y="96"/>
                  <a:pt x="109" y="93"/>
                </a:cubicBezTo>
                <a:cubicBezTo>
                  <a:pt x="110" y="92"/>
                  <a:pt x="115" y="86"/>
                  <a:pt x="113" y="90"/>
                </a:cubicBezTo>
                <a:cubicBezTo>
                  <a:pt x="112" y="92"/>
                  <a:pt x="109" y="94"/>
                  <a:pt x="107" y="96"/>
                </a:cubicBezTo>
                <a:cubicBezTo>
                  <a:pt x="104" y="100"/>
                  <a:pt x="101" y="104"/>
                  <a:pt x="98" y="108"/>
                </a:cubicBezTo>
                <a:close/>
                <a:moveTo>
                  <a:pt x="103" y="108"/>
                </a:moveTo>
                <a:cubicBezTo>
                  <a:pt x="107" y="105"/>
                  <a:pt x="111" y="101"/>
                  <a:pt x="114" y="96"/>
                </a:cubicBezTo>
                <a:cubicBezTo>
                  <a:pt x="114" y="96"/>
                  <a:pt x="115" y="95"/>
                  <a:pt x="115" y="95"/>
                </a:cubicBezTo>
                <a:cubicBezTo>
                  <a:pt x="116" y="95"/>
                  <a:pt x="116" y="94"/>
                  <a:pt x="116" y="94"/>
                </a:cubicBezTo>
                <a:cubicBezTo>
                  <a:pt x="116" y="94"/>
                  <a:pt x="116" y="95"/>
                  <a:pt x="115" y="95"/>
                </a:cubicBezTo>
                <a:cubicBezTo>
                  <a:pt x="115" y="97"/>
                  <a:pt x="114" y="98"/>
                  <a:pt x="113" y="99"/>
                </a:cubicBezTo>
                <a:cubicBezTo>
                  <a:pt x="111" y="102"/>
                  <a:pt x="108" y="105"/>
                  <a:pt x="105" y="107"/>
                </a:cubicBezTo>
                <a:cubicBezTo>
                  <a:pt x="105" y="107"/>
                  <a:pt x="104" y="108"/>
                  <a:pt x="103" y="108"/>
                </a:cubicBezTo>
                <a:close/>
                <a:moveTo>
                  <a:pt x="109" y="106"/>
                </a:moveTo>
                <a:cubicBezTo>
                  <a:pt x="109" y="106"/>
                  <a:pt x="108" y="107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10" y="104"/>
                  <a:pt x="112" y="102"/>
                  <a:pt x="114" y="99"/>
                </a:cubicBezTo>
                <a:cubicBezTo>
                  <a:pt x="116" y="98"/>
                  <a:pt x="118" y="94"/>
                  <a:pt x="116" y="99"/>
                </a:cubicBezTo>
                <a:cubicBezTo>
                  <a:pt x="115" y="102"/>
                  <a:pt x="112" y="104"/>
                  <a:pt x="110" y="106"/>
                </a:cubicBezTo>
                <a:cubicBezTo>
                  <a:pt x="110" y="106"/>
                  <a:pt x="110" y="106"/>
                  <a:pt x="109" y="106"/>
                </a:cubicBezTo>
                <a:close/>
                <a:moveTo>
                  <a:pt x="113" y="104"/>
                </a:moveTo>
                <a:cubicBezTo>
                  <a:pt x="115" y="102"/>
                  <a:pt x="117" y="99"/>
                  <a:pt x="118" y="96"/>
                </a:cubicBezTo>
                <a:cubicBezTo>
                  <a:pt x="118" y="95"/>
                  <a:pt x="118" y="95"/>
                  <a:pt x="117" y="95"/>
                </a:cubicBezTo>
                <a:cubicBezTo>
                  <a:pt x="116" y="96"/>
                  <a:pt x="115" y="98"/>
                  <a:pt x="114" y="99"/>
                </a:cubicBezTo>
                <a:cubicBezTo>
                  <a:pt x="115" y="97"/>
                  <a:pt x="116" y="95"/>
                  <a:pt x="117" y="93"/>
                </a:cubicBezTo>
                <a:cubicBezTo>
                  <a:pt x="118" y="92"/>
                  <a:pt x="117" y="92"/>
                  <a:pt x="117" y="92"/>
                </a:cubicBezTo>
                <a:cubicBezTo>
                  <a:pt x="116" y="93"/>
                  <a:pt x="116" y="93"/>
                  <a:pt x="115" y="94"/>
                </a:cubicBezTo>
                <a:cubicBezTo>
                  <a:pt x="116" y="93"/>
                  <a:pt x="116" y="92"/>
                  <a:pt x="116" y="91"/>
                </a:cubicBezTo>
                <a:cubicBezTo>
                  <a:pt x="117" y="91"/>
                  <a:pt x="116" y="91"/>
                  <a:pt x="116" y="91"/>
                </a:cubicBezTo>
                <a:cubicBezTo>
                  <a:pt x="113" y="94"/>
                  <a:pt x="110" y="97"/>
                  <a:pt x="106" y="100"/>
                </a:cubicBezTo>
                <a:cubicBezTo>
                  <a:pt x="105" y="102"/>
                  <a:pt x="103" y="104"/>
                  <a:pt x="102" y="105"/>
                </a:cubicBezTo>
                <a:cubicBezTo>
                  <a:pt x="101" y="106"/>
                  <a:pt x="101" y="106"/>
                  <a:pt x="101" y="107"/>
                </a:cubicBezTo>
                <a:cubicBezTo>
                  <a:pt x="103" y="103"/>
                  <a:pt x="105" y="100"/>
                  <a:pt x="108" y="97"/>
                </a:cubicBezTo>
                <a:cubicBezTo>
                  <a:pt x="111" y="94"/>
                  <a:pt x="113" y="91"/>
                  <a:pt x="115" y="88"/>
                </a:cubicBezTo>
                <a:cubicBezTo>
                  <a:pt x="115" y="88"/>
                  <a:pt x="115" y="87"/>
                  <a:pt x="114" y="87"/>
                </a:cubicBezTo>
                <a:cubicBezTo>
                  <a:pt x="110" y="91"/>
                  <a:pt x="106" y="95"/>
                  <a:pt x="101" y="99"/>
                </a:cubicBezTo>
                <a:cubicBezTo>
                  <a:pt x="102" y="99"/>
                  <a:pt x="102" y="99"/>
                  <a:pt x="102" y="98"/>
                </a:cubicBezTo>
                <a:cubicBezTo>
                  <a:pt x="106" y="93"/>
                  <a:pt x="111" y="89"/>
                  <a:pt x="114" y="83"/>
                </a:cubicBezTo>
                <a:cubicBezTo>
                  <a:pt x="114" y="83"/>
                  <a:pt x="114" y="82"/>
                  <a:pt x="113" y="83"/>
                </a:cubicBezTo>
                <a:cubicBezTo>
                  <a:pt x="109" y="86"/>
                  <a:pt x="106" y="90"/>
                  <a:pt x="102" y="94"/>
                </a:cubicBezTo>
                <a:cubicBezTo>
                  <a:pt x="98" y="98"/>
                  <a:pt x="93" y="102"/>
                  <a:pt x="89" y="106"/>
                </a:cubicBezTo>
                <a:cubicBezTo>
                  <a:pt x="97" y="97"/>
                  <a:pt x="105" y="89"/>
                  <a:pt x="112" y="79"/>
                </a:cubicBezTo>
                <a:cubicBezTo>
                  <a:pt x="112" y="79"/>
                  <a:pt x="111" y="78"/>
                  <a:pt x="111" y="79"/>
                </a:cubicBezTo>
                <a:cubicBezTo>
                  <a:pt x="106" y="82"/>
                  <a:pt x="102" y="88"/>
                  <a:pt x="97" y="92"/>
                </a:cubicBezTo>
                <a:cubicBezTo>
                  <a:pt x="94" y="94"/>
                  <a:pt x="91" y="97"/>
                  <a:pt x="89" y="100"/>
                </a:cubicBezTo>
                <a:cubicBezTo>
                  <a:pt x="95" y="91"/>
                  <a:pt x="102" y="82"/>
                  <a:pt x="109" y="74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4" y="80"/>
                  <a:pt x="117" y="86"/>
                  <a:pt x="118" y="93"/>
                </a:cubicBezTo>
                <a:cubicBezTo>
                  <a:pt x="118" y="98"/>
                  <a:pt x="116" y="102"/>
                  <a:pt x="113" y="104"/>
                </a:cubicBezTo>
                <a:close/>
                <a:moveTo>
                  <a:pt x="109" y="74"/>
                </a:moveTo>
                <a:cubicBezTo>
                  <a:pt x="99" y="81"/>
                  <a:pt x="92" y="90"/>
                  <a:pt x="84" y="98"/>
                </a:cubicBezTo>
                <a:cubicBezTo>
                  <a:pt x="86" y="96"/>
                  <a:pt x="87" y="94"/>
                  <a:pt x="88" y="92"/>
                </a:cubicBezTo>
                <a:cubicBezTo>
                  <a:pt x="94" y="86"/>
                  <a:pt x="100" y="80"/>
                  <a:pt x="106" y="73"/>
                </a:cubicBezTo>
                <a:cubicBezTo>
                  <a:pt x="106" y="73"/>
                  <a:pt x="106" y="73"/>
                  <a:pt x="105" y="73"/>
                </a:cubicBezTo>
                <a:cubicBezTo>
                  <a:pt x="99" y="77"/>
                  <a:pt x="92" y="82"/>
                  <a:pt x="87" y="88"/>
                </a:cubicBezTo>
                <a:cubicBezTo>
                  <a:pt x="87" y="87"/>
                  <a:pt x="88" y="86"/>
                  <a:pt x="88" y="86"/>
                </a:cubicBezTo>
                <a:cubicBezTo>
                  <a:pt x="93" y="80"/>
                  <a:pt x="100" y="75"/>
                  <a:pt x="102" y="68"/>
                </a:cubicBezTo>
                <a:cubicBezTo>
                  <a:pt x="103" y="68"/>
                  <a:pt x="102" y="68"/>
                  <a:pt x="102" y="68"/>
                </a:cubicBezTo>
                <a:cubicBezTo>
                  <a:pt x="95" y="75"/>
                  <a:pt x="88" y="81"/>
                  <a:pt x="81" y="88"/>
                </a:cubicBezTo>
                <a:cubicBezTo>
                  <a:pt x="78" y="90"/>
                  <a:pt x="74" y="93"/>
                  <a:pt x="71" y="96"/>
                </a:cubicBezTo>
                <a:cubicBezTo>
                  <a:pt x="71" y="96"/>
                  <a:pt x="71" y="96"/>
                  <a:pt x="72" y="96"/>
                </a:cubicBezTo>
                <a:cubicBezTo>
                  <a:pt x="75" y="92"/>
                  <a:pt x="78" y="88"/>
                  <a:pt x="82" y="85"/>
                </a:cubicBezTo>
                <a:cubicBezTo>
                  <a:pt x="87" y="78"/>
                  <a:pt x="94" y="72"/>
                  <a:pt x="99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102" y="67"/>
                  <a:pt x="106" y="70"/>
                  <a:pt x="109" y="74"/>
                </a:cubicBezTo>
                <a:close/>
                <a:moveTo>
                  <a:pt x="40" y="41"/>
                </a:moveTo>
                <a:cubicBezTo>
                  <a:pt x="47" y="29"/>
                  <a:pt x="43" y="16"/>
                  <a:pt x="37" y="5"/>
                </a:cubicBezTo>
                <a:cubicBezTo>
                  <a:pt x="47" y="3"/>
                  <a:pt x="58" y="4"/>
                  <a:pt x="69" y="4"/>
                </a:cubicBezTo>
                <a:cubicBezTo>
                  <a:pt x="64" y="13"/>
                  <a:pt x="61" y="23"/>
                  <a:pt x="67" y="33"/>
                </a:cubicBezTo>
                <a:cubicBezTo>
                  <a:pt x="73" y="44"/>
                  <a:pt x="86" y="53"/>
                  <a:pt x="95" y="61"/>
                </a:cubicBezTo>
                <a:cubicBezTo>
                  <a:pt x="96" y="61"/>
                  <a:pt x="96" y="62"/>
                  <a:pt x="96" y="62"/>
                </a:cubicBezTo>
                <a:cubicBezTo>
                  <a:pt x="95" y="62"/>
                  <a:pt x="94" y="63"/>
                  <a:pt x="93" y="64"/>
                </a:cubicBezTo>
                <a:cubicBezTo>
                  <a:pt x="90" y="67"/>
                  <a:pt x="84" y="63"/>
                  <a:pt x="81" y="62"/>
                </a:cubicBezTo>
                <a:cubicBezTo>
                  <a:pt x="73" y="60"/>
                  <a:pt x="69" y="67"/>
                  <a:pt x="63" y="71"/>
                </a:cubicBezTo>
                <a:cubicBezTo>
                  <a:pt x="54" y="76"/>
                  <a:pt x="49" y="64"/>
                  <a:pt x="43" y="60"/>
                </a:cubicBezTo>
                <a:cubicBezTo>
                  <a:pt x="38" y="56"/>
                  <a:pt x="32" y="57"/>
                  <a:pt x="26" y="60"/>
                </a:cubicBezTo>
                <a:cubicBezTo>
                  <a:pt x="31" y="54"/>
                  <a:pt x="35" y="48"/>
                  <a:pt x="40" y="41"/>
                </a:cubicBezTo>
                <a:close/>
                <a:moveTo>
                  <a:pt x="15" y="75"/>
                </a:moveTo>
                <a:cubicBezTo>
                  <a:pt x="19" y="72"/>
                  <a:pt x="22" y="69"/>
                  <a:pt x="25" y="67"/>
                </a:cubicBezTo>
                <a:cubicBezTo>
                  <a:pt x="27" y="65"/>
                  <a:pt x="29" y="64"/>
                  <a:pt x="31" y="63"/>
                </a:cubicBezTo>
                <a:cubicBezTo>
                  <a:pt x="33" y="62"/>
                  <a:pt x="35" y="61"/>
                  <a:pt x="36" y="60"/>
                </a:cubicBezTo>
                <a:cubicBezTo>
                  <a:pt x="37" y="60"/>
                  <a:pt x="37" y="60"/>
                  <a:pt x="37" y="60"/>
                </a:cubicBezTo>
                <a:cubicBezTo>
                  <a:pt x="36" y="61"/>
                  <a:pt x="34" y="63"/>
                  <a:pt x="34" y="63"/>
                </a:cubicBezTo>
                <a:cubicBezTo>
                  <a:pt x="29" y="68"/>
                  <a:pt x="23" y="72"/>
                  <a:pt x="17" y="76"/>
                </a:cubicBezTo>
                <a:cubicBezTo>
                  <a:pt x="14" y="78"/>
                  <a:pt x="12" y="80"/>
                  <a:pt x="10" y="83"/>
                </a:cubicBezTo>
                <a:cubicBezTo>
                  <a:pt x="12" y="80"/>
                  <a:pt x="14" y="77"/>
                  <a:pt x="15" y="7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8" name="Freeform 129"/>
          <p:cNvSpPr>
            <a:spLocks noEditPoints="1"/>
          </p:cNvSpPr>
          <p:nvPr/>
        </p:nvSpPr>
        <p:spPr bwMode="auto">
          <a:xfrm>
            <a:off x="9828212" y="2905125"/>
            <a:ext cx="457200" cy="423863"/>
          </a:xfrm>
          <a:custGeom>
            <a:avLst/>
            <a:gdLst>
              <a:gd name="T0" fmla="*/ 102 w 122"/>
              <a:gd name="T1" fmla="*/ 63 h 113"/>
              <a:gd name="T2" fmla="*/ 35 w 122"/>
              <a:gd name="T3" fmla="*/ 2 h 113"/>
              <a:gd name="T4" fmla="*/ 5 w 122"/>
              <a:gd name="T5" fmla="*/ 102 h 113"/>
              <a:gd name="T6" fmla="*/ 22 w 122"/>
              <a:gd name="T7" fmla="*/ 65 h 113"/>
              <a:gd name="T8" fmla="*/ 39 w 122"/>
              <a:gd name="T9" fmla="*/ 61 h 113"/>
              <a:gd name="T10" fmla="*/ 97 w 122"/>
              <a:gd name="T11" fmla="*/ 65 h 113"/>
              <a:gd name="T12" fmla="*/ 93 w 122"/>
              <a:gd name="T13" fmla="*/ 67 h 113"/>
              <a:gd name="T14" fmla="*/ 56 w 122"/>
              <a:gd name="T15" fmla="*/ 96 h 113"/>
              <a:gd name="T16" fmla="*/ 75 w 122"/>
              <a:gd name="T17" fmla="*/ 65 h 113"/>
              <a:gd name="T18" fmla="*/ 37 w 122"/>
              <a:gd name="T19" fmla="*/ 105 h 113"/>
              <a:gd name="T20" fmla="*/ 58 w 122"/>
              <a:gd name="T21" fmla="*/ 79 h 113"/>
              <a:gd name="T22" fmla="*/ 27 w 122"/>
              <a:gd name="T23" fmla="*/ 94 h 113"/>
              <a:gd name="T24" fmla="*/ 51 w 122"/>
              <a:gd name="T25" fmla="*/ 72 h 113"/>
              <a:gd name="T26" fmla="*/ 38 w 122"/>
              <a:gd name="T27" fmla="*/ 91 h 113"/>
              <a:gd name="T28" fmla="*/ 11 w 122"/>
              <a:gd name="T29" fmla="*/ 102 h 113"/>
              <a:gd name="T30" fmla="*/ 44 w 122"/>
              <a:gd name="T31" fmla="*/ 69 h 113"/>
              <a:gd name="T32" fmla="*/ 46 w 122"/>
              <a:gd name="T33" fmla="*/ 67 h 113"/>
              <a:gd name="T34" fmla="*/ 6 w 122"/>
              <a:gd name="T35" fmla="*/ 93 h 113"/>
              <a:gd name="T36" fmla="*/ 35 w 122"/>
              <a:gd name="T37" fmla="*/ 65 h 113"/>
              <a:gd name="T38" fmla="*/ 8 w 122"/>
              <a:gd name="T39" fmla="*/ 87 h 113"/>
              <a:gd name="T40" fmla="*/ 6 w 122"/>
              <a:gd name="T41" fmla="*/ 99 h 113"/>
              <a:gd name="T42" fmla="*/ 39 w 122"/>
              <a:gd name="T43" fmla="*/ 74 h 113"/>
              <a:gd name="T44" fmla="*/ 50 w 122"/>
              <a:gd name="T45" fmla="*/ 73 h 113"/>
              <a:gd name="T46" fmla="*/ 10 w 122"/>
              <a:gd name="T47" fmla="*/ 103 h 113"/>
              <a:gd name="T48" fmla="*/ 39 w 122"/>
              <a:gd name="T49" fmla="*/ 89 h 113"/>
              <a:gd name="T50" fmla="*/ 58 w 122"/>
              <a:gd name="T51" fmla="*/ 78 h 113"/>
              <a:gd name="T52" fmla="*/ 50 w 122"/>
              <a:gd name="T53" fmla="*/ 88 h 113"/>
              <a:gd name="T54" fmla="*/ 35 w 122"/>
              <a:gd name="T55" fmla="*/ 107 h 113"/>
              <a:gd name="T56" fmla="*/ 45 w 122"/>
              <a:gd name="T57" fmla="*/ 92 h 113"/>
              <a:gd name="T58" fmla="*/ 76 w 122"/>
              <a:gd name="T59" fmla="*/ 70 h 113"/>
              <a:gd name="T60" fmla="*/ 45 w 122"/>
              <a:gd name="T61" fmla="*/ 106 h 113"/>
              <a:gd name="T62" fmla="*/ 87 w 122"/>
              <a:gd name="T63" fmla="*/ 68 h 113"/>
              <a:gd name="T64" fmla="*/ 57 w 122"/>
              <a:gd name="T65" fmla="*/ 103 h 113"/>
              <a:gd name="T66" fmla="*/ 59 w 122"/>
              <a:gd name="T67" fmla="*/ 107 h 113"/>
              <a:gd name="T68" fmla="*/ 99 w 122"/>
              <a:gd name="T69" fmla="*/ 72 h 113"/>
              <a:gd name="T70" fmla="*/ 60 w 122"/>
              <a:gd name="T71" fmla="*/ 107 h 113"/>
              <a:gd name="T72" fmla="*/ 75 w 122"/>
              <a:gd name="T73" fmla="*/ 107 h 113"/>
              <a:gd name="T74" fmla="*/ 83 w 122"/>
              <a:gd name="T75" fmla="*/ 105 h 113"/>
              <a:gd name="T76" fmla="*/ 99 w 122"/>
              <a:gd name="T77" fmla="*/ 78 h 113"/>
              <a:gd name="T78" fmla="*/ 105 w 122"/>
              <a:gd name="T79" fmla="*/ 85 h 113"/>
              <a:gd name="T80" fmla="*/ 109 w 122"/>
              <a:gd name="T81" fmla="*/ 87 h 113"/>
              <a:gd name="T82" fmla="*/ 92 w 122"/>
              <a:gd name="T83" fmla="*/ 109 h 113"/>
              <a:gd name="T84" fmla="*/ 99 w 122"/>
              <a:gd name="T85" fmla="*/ 108 h 113"/>
              <a:gd name="T86" fmla="*/ 111 w 122"/>
              <a:gd name="T87" fmla="*/ 98 h 113"/>
              <a:gd name="T88" fmla="*/ 109 w 122"/>
              <a:gd name="T89" fmla="*/ 93 h 113"/>
              <a:gd name="T90" fmla="*/ 115 w 122"/>
              <a:gd name="T91" fmla="*/ 95 h 113"/>
              <a:gd name="T92" fmla="*/ 109 w 122"/>
              <a:gd name="T93" fmla="*/ 106 h 113"/>
              <a:gd name="T94" fmla="*/ 116 w 122"/>
              <a:gd name="T95" fmla="*/ 99 h 113"/>
              <a:gd name="T96" fmla="*/ 114 w 122"/>
              <a:gd name="T97" fmla="*/ 99 h 113"/>
              <a:gd name="T98" fmla="*/ 106 w 122"/>
              <a:gd name="T99" fmla="*/ 100 h 113"/>
              <a:gd name="T100" fmla="*/ 101 w 122"/>
              <a:gd name="T101" fmla="*/ 99 h 113"/>
              <a:gd name="T102" fmla="*/ 111 w 122"/>
              <a:gd name="T103" fmla="*/ 79 h 113"/>
              <a:gd name="T104" fmla="*/ 118 w 122"/>
              <a:gd name="T105" fmla="*/ 93 h 113"/>
              <a:gd name="T106" fmla="*/ 105 w 122"/>
              <a:gd name="T107" fmla="*/ 73 h 113"/>
              <a:gd name="T108" fmla="*/ 71 w 122"/>
              <a:gd name="T109" fmla="*/ 96 h 113"/>
              <a:gd name="T110" fmla="*/ 39 w 122"/>
              <a:gd name="T111" fmla="*/ 41 h 113"/>
              <a:gd name="T112" fmla="*/ 93 w 122"/>
              <a:gd name="T113" fmla="*/ 63 h 113"/>
              <a:gd name="T114" fmla="*/ 15 w 122"/>
              <a:gd name="T115" fmla="*/ 74 h 113"/>
              <a:gd name="T116" fmla="*/ 17 w 122"/>
              <a:gd name="T117" fmla="*/ 76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2" h="113">
                <a:moveTo>
                  <a:pt x="27" y="110"/>
                </a:moveTo>
                <a:cubicBezTo>
                  <a:pt x="32" y="110"/>
                  <a:pt x="36" y="109"/>
                  <a:pt x="41" y="109"/>
                </a:cubicBezTo>
                <a:cubicBezTo>
                  <a:pt x="49" y="109"/>
                  <a:pt x="57" y="109"/>
                  <a:pt x="65" y="110"/>
                </a:cubicBezTo>
                <a:cubicBezTo>
                  <a:pt x="78" y="111"/>
                  <a:pt x="91" y="113"/>
                  <a:pt x="104" y="110"/>
                </a:cubicBezTo>
                <a:cubicBezTo>
                  <a:pt x="113" y="109"/>
                  <a:pt x="122" y="102"/>
                  <a:pt x="121" y="91"/>
                </a:cubicBezTo>
                <a:cubicBezTo>
                  <a:pt x="119" y="80"/>
                  <a:pt x="110" y="71"/>
                  <a:pt x="102" y="63"/>
                </a:cubicBezTo>
                <a:cubicBezTo>
                  <a:pt x="93" y="55"/>
                  <a:pt x="84" y="48"/>
                  <a:pt x="75" y="39"/>
                </a:cubicBezTo>
                <a:cubicBezTo>
                  <a:pt x="70" y="34"/>
                  <a:pt x="66" y="28"/>
                  <a:pt x="66" y="21"/>
                </a:cubicBezTo>
                <a:cubicBezTo>
                  <a:pt x="66" y="15"/>
                  <a:pt x="69" y="9"/>
                  <a:pt x="72" y="4"/>
                </a:cubicBezTo>
                <a:cubicBezTo>
                  <a:pt x="73" y="3"/>
                  <a:pt x="73" y="2"/>
                  <a:pt x="72" y="2"/>
                </a:cubicBezTo>
                <a:cubicBezTo>
                  <a:pt x="72" y="1"/>
                  <a:pt x="71" y="1"/>
                  <a:pt x="71" y="1"/>
                </a:cubicBezTo>
                <a:cubicBezTo>
                  <a:pt x="59" y="1"/>
                  <a:pt x="47" y="0"/>
                  <a:pt x="35" y="2"/>
                </a:cubicBezTo>
                <a:cubicBezTo>
                  <a:pt x="34" y="2"/>
                  <a:pt x="33" y="3"/>
                  <a:pt x="34" y="4"/>
                </a:cubicBezTo>
                <a:cubicBezTo>
                  <a:pt x="34" y="4"/>
                  <a:pt x="33" y="5"/>
                  <a:pt x="34" y="6"/>
                </a:cubicBezTo>
                <a:cubicBezTo>
                  <a:pt x="37" y="12"/>
                  <a:pt x="41" y="18"/>
                  <a:pt x="41" y="25"/>
                </a:cubicBezTo>
                <a:cubicBezTo>
                  <a:pt x="42" y="33"/>
                  <a:pt x="37" y="40"/>
                  <a:pt x="32" y="47"/>
                </a:cubicBezTo>
                <a:cubicBezTo>
                  <a:pt x="25" y="57"/>
                  <a:pt x="17" y="67"/>
                  <a:pt x="10" y="77"/>
                </a:cubicBezTo>
                <a:cubicBezTo>
                  <a:pt x="5" y="84"/>
                  <a:pt x="0" y="94"/>
                  <a:pt x="5" y="102"/>
                </a:cubicBezTo>
                <a:cubicBezTo>
                  <a:pt x="9" y="109"/>
                  <a:pt x="19" y="110"/>
                  <a:pt x="27" y="110"/>
                </a:cubicBezTo>
                <a:close/>
                <a:moveTo>
                  <a:pt x="22" y="65"/>
                </a:moveTo>
                <a:cubicBezTo>
                  <a:pt x="22" y="65"/>
                  <a:pt x="23" y="65"/>
                  <a:pt x="23" y="64"/>
                </a:cubicBezTo>
                <a:cubicBezTo>
                  <a:pt x="25" y="63"/>
                  <a:pt x="27" y="62"/>
                  <a:pt x="29" y="62"/>
                </a:cubicBezTo>
                <a:cubicBezTo>
                  <a:pt x="25" y="64"/>
                  <a:pt x="22" y="67"/>
                  <a:pt x="19" y="69"/>
                </a:cubicBezTo>
                <a:cubicBezTo>
                  <a:pt x="20" y="68"/>
                  <a:pt x="21" y="67"/>
                  <a:pt x="22" y="65"/>
                </a:cubicBezTo>
                <a:close/>
                <a:moveTo>
                  <a:pt x="31" y="61"/>
                </a:moveTo>
                <a:cubicBezTo>
                  <a:pt x="32" y="61"/>
                  <a:pt x="33" y="60"/>
                  <a:pt x="35" y="60"/>
                </a:cubicBezTo>
                <a:cubicBezTo>
                  <a:pt x="31" y="62"/>
                  <a:pt x="28" y="64"/>
                  <a:pt x="25" y="66"/>
                </a:cubicBezTo>
                <a:cubicBezTo>
                  <a:pt x="27" y="64"/>
                  <a:pt x="29" y="62"/>
                  <a:pt x="31" y="61"/>
                </a:cubicBezTo>
                <a:close/>
                <a:moveTo>
                  <a:pt x="38" y="60"/>
                </a:moveTo>
                <a:cubicBezTo>
                  <a:pt x="38" y="61"/>
                  <a:pt x="39" y="61"/>
                  <a:pt x="39" y="61"/>
                </a:cubicBezTo>
                <a:cubicBezTo>
                  <a:pt x="35" y="63"/>
                  <a:pt x="32" y="66"/>
                  <a:pt x="28" y="69"/>
                </a:cubicBezTo>
                <a:cubicBezTo>
                  <a:pt x="22" y="74"/>
                  <a:pt x="16" y="78"/>
                  <a:pt x="10" y="83"/>
                </a:cubicBezTo>
                <a:cubicBezTo>
                  <a:pt x="11" y="83"/>
                  <a:pt x="11" y="83"/>
                  <a:pt x="11" y="82"/>
                </a:cubicBezTo>
                <a:cubicBezTo>
                  <a:pt x="14" y="79"/>
                  <a:pt x="17" y="77"/>
                  <a:pt x="20" y="74"/>
                </a:cubicBezTo>
                <a:cubicBezTo>
                  <a:pt x="26" y="70"/>
                  <a:pt x="32" y="66"/>
                  <a:pt x="38" y="60"/>
                </a:cubicBezTo>
                <a:close/>
                <a:moveTo>
                  <a:pt x="97" y="65"/>
                </a:moveTo>
                <a:cubicBezTo>
                  <a:pt x="90" y="71"/>
                  <a:pt x="83" y="78"/>
                  <a:pt x="76" y="84"/>
                </a:cubicBezTo>
                <a:cubicBezTo>
                  <a:pt x="72" y="87"/>
                  <a:pt x="68" y="91"/>
                  <a:pt x="65" y="94"/>
                </a:cubicBezTo>
                <a:cubicBezTo>
                  <a:pt x="67" y="91"/>
                  <a:pt x="70" y="89"/>
                  <a:pt x="73" y="86"/>
                </a:cubicBezTo>
                <a:cubicBezTo>
                  <a:pt x="79" y="80"/>
                  <a:pt x="84" y="74"/>
                  <a:pt x="88" y="68"/>
                </a:cubicBezTo>
                <a:cubicBezTo>
                  <a:pt x="88" y="68"/>
                  <a:pt x="89" y="68"/>
                  <a:pt x="89" y="68"/>
                </a:cubicBezTo>
                <a:cubicBezTo>
                  <a:pt x="90" y="68"/>
                  <a:pt x="92" y="68"/>
                  <a:pt x="93" y="67"/>
                </a:cubicBezTo>
                <a:cubicBezTo>
                  <a:pt x="94" y="67"/>
                  <a:pt x="96" y="64"/>
                  <a:pt x="97" y="65"/>
                </a:cubicBezTo>
                <a:close/>
                <a:moveTo>
                  <a:pt x="82" y="65"/>
                </a:moveTo>
                <a:cubicBezTo>
                  <a:pt x="84" y="66"/>
                  <a:pt x="85" y="66"/>
                  <a:pt x="87" y="67"/>
                </a:cubicBezTo>
                <a:cubicBezTo>
                  <a:pt x="84" y="70"/>
                  <a:pt x="81" y="73"/>
                  <a:pt x="77" y="76"/>
                </a:cubicBezTo>
                <a:cubicBezTo>
                  <a:pt x="73" y="79"/>
                  <a:pt x="70" y="83"/>
                  <a:pt x="66" y="87"/>
                </a:cubicBezTo>
                <a:cubicBezTo>
                  <a:pt x="62" y="90"/>
                  <a:pt x="59" y="93"/>
                  <a:pt x="56" y="96"/>
                </a:cubicBezTo>
                <a:cubicBezTo>
                  <a:pt x="56" y="96"/>
                  <a:pt x="56" y="96"/>
                  <a:pt x="56" y="95"/>
                </a:cubicBezTo>
                <a:cubicBezTo>
                  <a:pt x="59" y="92"/>
                  <a:pt x="63" y="89"/>
                  <a:pt x="66" y="85"/>
                </a:cubicBezTo>
                <a:cubicBezTo>
                  <a:pt x="69" y="82"/>
                  <a:pt x="71" y="78"/>
                  <a:pt x="74" y="74"/>
                </a:cubicBezTo>
                <a:cubicBezTo>
                  <a:pt x="77" y="71"/>
                  <a:pt x="80" y="69"/>
                  <a:pt x="82" y="65"/>
                </a:cubicBezTo>
                <a:cubicBezTo>
                  <a:pt x="82" y="65"/>
                  <a:pt x="82" y="65"/>
                  <a:pt x="82" y="65"/>
                </a:cubicBezTo>
                <a:close/>
                <a:moveTo>
                  <a:pt x="75" y="65"/>
                </a:moveTo>
                <a:cubicBezTo>
                  <a:pt x="77" y="64"/>
                  <a:pt x="78" y="64"/>
                  <a:pt x="80" y="64"/>
                </a:cubicBezTo>
                <a:cubicBezTo>
                  <a:pt x="80" y="64"/>
                  <a:pt x="81" y="65"/>
                  <a:pt x="81" y="65"/>
                </a:cubicBezTo>
                <a:cubicBezTo>
                  <a:pt x="74" y="70"/>
                  <a:pt x="68" y="77"/>
                  <a:pt x="62" y="83"/>
                </a:cubicBezTo>
                <a:cubicBezTo>
                  <a:pt x="55" y="90"/>
                  <a:pt x="47" y="95"/>
                  <a:pt x="41" y="102"/>
                </a:cubicBezTo>
                <a:cubicBezTo>
                  <a:pt x="40" y="103"/>
                  <a:pt x="39" y="104"/>
                  <a:pt x="38" y="105"/>
                </a:cubicBezTo>
                <a:cubicBezTo>
                  <a:pt x="38" y="105"/>
                  <a:pt x="37" y="105"/>
                  <a:pt x="37" y="105"/>
                </a:cubicBezTo>
                <a:cubicBezTo>
                  <a:pt x="39" y="103"/>
                  <a:pt x="41" y="101"/>
                  <a:pt x="43" y="99"/>
                </a:cubicBezTo>
                <a:cubicBezTo>
                  <a:pt x="47" y="96"/>
                  <a:pt x="51" y="92"/>
                  <a:pt x="55" y="89"/>
                </a:cubicBezTo>
                <a:cubicBezTo>
                  <a:pt x="62" y="81"/>
                  <a:pt x="69" y="73"/>
                  <a:pt x="75" y="65"/>
                </a:cubicBezTo>
                <a:close/>
                <a:moveTo>
                  <a:pt x="73" y="66"/>
                </a:moveTo>
                <a:cubicBezTo>
                  <a:pt x="71" y="68"/>
                  <a:pt x="70" y="70"/>
                  <a:pt x="68" y="71"/>
                </a:cubicBezTo>
                <a:cubicBezTo>
                  <a:pt x="65" y="74"/>
                  <a:pt x="61" y="77"/>
                  <a:pt x="58" y="79"/>
                </a:cubicBezTo>
                <a:cubicBezTo>
                  <a:pt x="57" y="80"/>
                  <a:pt x="57" y="81"/>
                  <a:pt x="56" y="81"/>
                </a:cubicBezTo>
                <a:cubicBezTo>
                  <a:pt x="58" y="79"/>
                  <a:pt x="61" y="76"/>
                  <a:pt x="63" y="73"/>
                </a:cubicBezTo>
                <a:cubicBezTo>
                  <a:pt x="67" y="72"/>
                  <a:pt x="69" y="68"/>
                  <a:pt x="73" y="66"/>
                </a:cubicBezTo>
                <a:close/>
                <a:moveTo>
                  <a:pt x="53" y="74"/>
                </a:moveTo>
                <a:cubicBezTo>
                  <a:pt x="47" y="78"/>
                  <a:pt x="42" y="83"/>
                  <a:pt x="36" y="87"/>
                </a:cubicBezTo>
                <a:cubicBezTo>
                  <a:pt x="33" y="90"/>
                  <a:pt x="30" y="92"/>
                  <a:pt x="27" y="94"/>
                </a:cubicBezTo>
                <a:cubicBezTo>
                  <a:pt x="23" y="97"/>
                  <a:pt x="20" y="101"/>
                  <a:pt x="16" y="104"/>
                </a:cubicBezTo>
                <a:cubicBezTo>
                  <a:pt x="14" y="106"/>
                  <a:pt x="16" y="104"/>
                  <a:pt x="16" y="103"/>
                </a:cubicBezTo>
                <a:cubicBezTo>
                  <a:pt x="18" y="102"/>
                  <a:pt x="20" y="100"/>
                  <a:pt x="22" y="98"/>
                </a:cubicBezTo>
                <a:cubicBezTo>
                  <a:pt x="25" y="95"/>
                  <a:pt x="29" y="93"/>
                  <a:pt x="32" y="90"/>
                </a:cubicBezTo>
                <a:cubicBezTo>
                  <a:pt x="39" y="84"/>
                  <a:pt x="45" y="78"/>
                  <a:pt x="51" y="72"/>
                </a:cubicBezTo>
                <a:cubicBezTo>
                  <a:pt x="51" y="72"/>
                  <a:pt x="51" y="72"/>
                  <a:pt x="51" y="72"/>
                </a:cubicBezTo>
                <a:cubicBezTo>
                  <a:pt x="54" y="74"/>
                  <a:pt x="57" y="75"/>
                  <a:pt x="60" y="74"/>
                </a:cubicBezTo>
                <a:cubicBezTo>
                  <a:pt x="55" y="78"/>
                  <a:pt x="51" y="81"/>
                  <a:pt x="46" y="85"/>
                </a:cubicBezTo>
                <a:cubicBezTo>
                  <a:pt x="40" y="91"/>
                  <a:pt x="33" y="96"/>
                  <a:pt x="27" y="102"/>
                </a:cubicBezTo>
                <a:cubicBezTo>
                  <a:pt x="27" y="102"/>
                  <a:pt x="23" y="106"/>
                  <a:pt x="24" y="105"/>
                </a:cubicBezTo>
                <a:cubicBezTo>
                  <a:pt x="25" y="103"/>
                  <a:pt x="27" y="102"/>
                  <a:pt x="29" y="100"/>
                </a:cubicBezTo>
                <a:cubicBezTo>
                  <a:pt x="32" y="97"/>
                  <a:pt x="35" y="94"/>
                  <a:pt x="38" y="91"/>
                </a:cubicBezTo>
                <a:cubicBezTo>
                  <a:pt x="41" y="88"/>
                  <a:pt x="44" y="85"/>
                  <a:pt x="47" y="82"/>
                </a:cubicBezTo>
                <a:cubicBezTo>
                  <a:pt x="49" y="80"/>
                  <a:pt x="52" y="78"/>
                  <a:pt x="54" y="74"/>
                </a:cubicBezTo>
                <a:cubicBezTo>
                  <a:pt x="54" y="74"/>
                  <a:pt x="54" y="74"/>
                  <a:pt x="53" y="74"/>
                </a:cubicBezTo>
                <a:close/>
                <a:moveTo>
                  <a:pt x="47" y="68"/>
                </a:moveTo>
                <a:cubicBezTo>
                  <a:pt x="48" y="69"/>
                  <a:pt x="49" y="71"/>
                  <a:pt x="51" y="72"/>
                </a:cubicBezTo>
                <a:cubicBezTo>
                  <a:pt x="36" y="79"/>
                  <a:pt x="25" y="92"/>
                  <a:pt x="11" y="102"/>
                </a:cubicBezTo>
                <a:cubicBezTo>
                  <a:pt x="8" y="104"/>
                  <a:pt x="13" y="100"/>
                  <a:pt x="13" y="99"/>
                </a:cubicBezTo>
                <a:cubicBezTo>
                  <a:pt x="15" y="98"/>
                  <a:pt x="16" y="96"/>
                  <a:pt x="18" y="95"/>
                </a:cubicBezTo>
                <a:cubicBezTo>
                  <a:pt x="21" y="92"/>
                  <a:pt x="24" y="89"/>
                  <a:pt x="28" y="86"/>
                </a:cubicBezTo>
                <a:cubicBezTo>
                  <a:pt x="34" y="81"/>
                  <a:pt x="40" y="74"/>
                  <a:pt x="47" y="68"/>
                </a:cubicBezTo>
                <a:close/>
                <a:moveTo>
                  <a:pt x="45" y="68"/>
                </a:moveTo>
                <a:cubicBezTo>
                  <a:pt x="45" y="68"/>
                  <a:pt x="45" y="68"/>
                  <a:pt x="44" y="69"/>
                </a:cubicBezTo>
                <a:cubicBezTo>
                  <a:pt x="37" y="75"/>
                  <a:pt x="30" y="81"/>
                  <a:pt x="23" y="86"/>
                </a:cubicBezTo>
                <a:cubicBezTo>
                  <a:pt x="19" y="89"/>
                  <a:pt x="16" y="92"/>
                  <a:pt x="12" y="94"/>
                </a:cubicBezTo>
                <a:cubicBezTo>
                  <a:pt x="11" y="96"/>
                  <a:pt x="9" y="97"/>
                  <a:pt x="7" y="99"/>
                </a:cubicBezTo>
                <a:cubicBezTo>
                  <a:pt x="8" y="98"/>
                  <a:pt x="9" y="96"/>
                  <a:pt x="10" y="95"/>
                </a:cubicBezTo>
                <a:cubicBezTo>
                  <a:pt x="21" y="84"/>
                  <a:pt x="35" y="77"/>
                  <a:pt x="44" y="64"/>
                </a:cubicBezTo>
                <a:cubicBezTo>
                  <a:pt x="45" y="65"/>
                  <a:pt x="45" y="66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6" y="68"/>
                  <a:pt x="45" y="68"/>
                </a:cubicBezTo>
                <a:close/>
                <a:moveTo>
                  <a:pt x="43" y="64"/>
                </a:moveTo>
                <a:cubicBezTo>
                  <a:pt x="37" y="68"/>
                  <a:pt x="30" y="73"/>
                  <a:pt x="24" y="78"/>
                </a:cubicBezTo>
                <a:cubicBezTo>
                  <a:pt x="21" y="81"/>
                  <a:pt x="18" y="83"/>
                  <a:pt x="15" y="86"/>
                </a:cubicBezTo>
                <a:cubicBezTo>
                  <a:pt x="12" y="88"/>
                  <a:pt x="8" y="91"/>
                  <a:pt x="6" y="93"/>
                </a:cubicBezTo>
                <a:cubicBezTo>
                  <a:pt x="6" y="93"/>
                  <a:pt x="6" y="93"/>
                  <a:pt x="6" y="93"/>
                </a:cubicBezTo>
                <a:cubicBezTo>
                  <a:pt x="17" y="82"/>
                  <a:pt x="30" y="74"/>
                  <a:pt x="41" y="62"/>
                </a:cubicBezTo>
                <a:cubicBezTo>
                  <a:pt x="42" y="62"/>
                  <a:pt x="42" y="63"/>
                  <a:pt x="43" y="64"/>
                </a:cubicBezTo>
                <a:close/>
                <a:moveTo>
                  <a:pt x="8" y="87"/>
                </a:moveTo>
                <a:cubicBezTo>
                  <a:pt x="13" y="81"/>
                  <a:pt x="19" y="77"/>
                  <a:pt x="25" y="72"/>
                </a:cubicBezTo>
                <a:cubicBezTo>
                  <a:pt x="28" y="70"/>
                  <a:pt x="31" y="67"/>
                  <a:pt x="35" y="65"/>
                </a:cubicBezTo>
                <a:cubicBezTo>
                  <a:pt x="36" y="64"/>
                  <a:pt x="37" y="63"/>
                  <a:pt x="39" y="62"/>
                </a:cubicBezTo>
                <a:cubicBezTo>
                  <a:pt x="39" y="62"/>
                  <a:pt x="40" y="62"/>
                  <a:pt x="40" y="61"/>
                </a:cubicBezTo>
                <a:cubicBezTo>
                  <a:pt x="40" y="61"/>
                  <a:pt x="40" y="62"/>
                  <a:pt x="40" y="62"/>
                </a:cubicBezTo>
                <a:cubicBezTo>
                  <a:pt x="40" y="62"/>
                  <a:pt x="39" y="63"/>
                  <a:pt x="39" y="63"/>
                </a:cubicBezTo>
                <a:cubicBezTo>
                  <a:pt x="29" y="74"/>
                  <a:pt x="16" y="82"/>
                  <a:pt x="6" y="92"/>
                </a:cubicBezTo>
                <a:cubicBezTo>
                  <a:pt x="6" y="90"/>
                  <a:pt x="7" y="88"/>
                  <a:pt x="8" y="87"/>
                </a:cubicBezTo>
                <a:close/>
                <a:moveTo>
                  <a:pt x="22" y="80"/>
                </a:moveTo>
                <a:cubicBezTo>
                  <a:pt x="26" y="77"/>
                  <a:pt x="30" y="74"/>
                  <a:pt x="34" y="71"/>
                </a:cubicBezTo>
                <a:cubicBezTo>
                  <a:pt x="36" y="70"/>
                  <a:pt x="38" y="68"/>
                  <a:pt x="40" y="67"/>
                </a:cubicBezTo>
                <a:cubicBezTo>
                  <a:pt x="41" y="66"/>
                  <a:pt x="42" y="65"/>
                  <a:pt x="43" y="65"/>
                </a:cubicBezTo>
                <a:cubicBezTo>
                  <a:pt x="44" y="64"/>
                  <a:pt x="39" y="69"/>
                  <a:pt x="40" y="68"/>
                </a:cubicBezTo>
                <a:cubicBezTo>
                  <a:pt x="30" y="80"/>
                  <a:pt x="16" y="87"/>
                  <a:pt x="6" y="99"/>
                </a:cubicBezTo>
                <a:cubicBezTo>
                  <a:pt x="5" y="97"/>
                  <a:pt x="5" y="95"/>
                  <a:pt x="6" y="94"/>
                </a:cubicBezTo>
                <a:cubicBezTo>
                  <a:pt x="12" y="90"/>
                  <a:pt x="17" y="85"/>
                  <a:pt x="22" y="80"/>
                </a:cubicBezTo>
                <a:close/>
                <a:moveTo>
                  <a:pt x="6" y="100"/>
                </a:moveTo>
                <a:cubicBezTo>
                  <a:pt x="13" y="94"/>
                  <a:pt x="20" y="89"/>
                  <a:pt x="27" y="84"/>
                </a:cubicBezTo>
                <a:cubicBezTo>
                  <a:pt x="31" y="81"/>
                  <a:pt x="34" y="78"/>
                  <a:pt x="37" y="76"/>
                </a:cubicBezTo>
                <a:cubicBezTo>
                  <a:pt x="38" y="75"/>
                  <a:pt x="38" y="75"/>
                  <a:pt x="39" y="74"/>
                </a:cubicBezTo>
                <a:cubicBezTo>
                  <a:pt x="35" y="79"/>
                  <a:pt x="30" y="83"/>
                  <a:pt x="26" y="87"/>
                </a:cubicBezTo>
                <a:cubicBezTo>
                  <a:pt x="20" y="92"/>
                  <a:pt x="14" y="97"/>
                  <a:pt x="9" y="103"/>
                </a:cubicBezTo>
                <a:cubicBezTo>
                  <a:pt x="8" y="102"/>
                  <a:pt x="7" y="101"/>
                  <a:pt x="6" y="100"/>
                </a:cubicBezTo>
                <a:close/>
                <a:moveTo>
                  <a:pt x="10" y="103"/>
                </a:moveTo>
                <a:cubicBezTo>
                  <a:pt x="23" y="95"/>
                  <a:pt x="34" y="83"/>
                  <a:pt x="47" y="75"/>
                </a:cubicBezTo>
                <a:cubicBezTo>
                  <a:pt x="47" y="75"/>
                  <a:pt x="50" y="72"/>
                  <a:pt x="50" y="73"/>
                </a:cubicBezTo>
                <a:cubicBezTo>
                  <a:pt x="48" y="75"/>
                  <a:pt x="46" y="76"/>
                  <a:pt x="45" y="78"/>
                </a:cubicBezTo>
                <a:cubicBezTo>
                  <a:pt x="41" y="81"/>
                  <a:pt x="38" y="84"/>
                  <a:pt x="35" y="87"/>
                </a:cubicBezTo>
                <a:cubicBezTo>
                  <a:pt x="27" y="93"/>
                  <a:pt x="20" y="98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5"/>
                  <a:pt x="11" y="104"/>
                  <a:pt x="10" y="104"/>
                </a:cubicBezTo>
                <a:cubicBezTo>
                  <a:pt x="10" y="104"/>
                  <a:pt x="10" y="104"/>
                  <a:pt x="10" y="103"/>
                </a:cubicBezTo>
                <a:close/>
                <a:moveTo>
                  <a:pt x="14" y="106"/>
                </a:moveTo>
                <a:cubicBezTo>
                  <a:pt x="21" y="102"/>
                  <a:pt x="26" y="96"/>
                  <a:pt x="31" y="92"/>
                </a:cubicBezTo>
                <a:cubicBezTo>
                  <a:pt x="38" y="87"/>
                  <a:pt x="43" y="82"/>
                  <a:pt x="50" y="77"/>
                </a:cubicBezTo>
                <a:cubicBezTo>
                  <a:pt x="50" y="77"/>
                  <a:pt x="52" y="75"/>
                  <a:pt x="53" y="75"/>
                </a:cubicBezTo>
                <a:cubicBezTo>
                  <a:pt x="51" y="77"/>
                  <a:pt x="49" y="79"/>
                  <a:pt x="47" y="81"/>
                </a:cubicBezTo>
                <a:cubicBezTo>
                  <a:pt x="44" y="83"/>
                  <a:pt x="42" y="86"/>
                  <a:pt x="39" y="89"/>
                </a:cubicBezTo>
                <a:cubicBezTo>
                  <a:pt x="34" y="95"/>
                  <a:pt x="27" y="100"/>
                  <a:pt x="22" y="106"/>
                </a:cubicBezTo>
                <a:cubicBezTo>
                  <a:pt x="22" y="106"/>
                  <a:pt x="22" y="107"/>
                  <a:pt x="23" y="106"/>
                </a:cubicBezTo>
                <a:cubicBezTo>
                  <a:pt x="29" y="102"/>
                  <a:pt x="34" y="97"/>
                  <a:pt x="40" y="92"/>
                </a:cubicBezTo>
                <a:cubicBezTo>
                  <a:pt x="47" y="86"/>
                  <a:pt x="54" y="80"/>
                  <a:pt x="62" y="74"/>
                </a:cubicBezTo>
                <a:cubicBezTo>
                  <a:pt x="62" y="74"/>
                  <a:pt x="62" y="74"/>
                  <a:pt x="62" y="74"/>
                </a:cubicBezTo>
                <a:cubicBezTo>
                  <a:pt x="61" y="75"/>
                  <a:pt x="59" y="76"/>
                  <a:pt x="58" y="78"/>
                </a:cubicBezTo>
                <a:cubicBezTo>
                  <a:pt x="55" y="81"/>
                  <a:pt x="52" y="84"/>
                  <a:pt x="48" y="88"/>
                </a:cubicBezTo>
                <a:cubicBezTo>
                  <a:pt x="42" y="94"/>
                  <a:pt x="35" y="99"/>
                  <a:pt x="28" y="106"/>
                </a:cubicBezTo>
                <a:cubicBezTo>
                  <a:pt x="28" y="106"/>
                  <a:pt x="28" y="107"/>
                  <a:pt x="29" y="106"/>
                </a:cubicBezTo>
                <a:cubicBezTo>
                  <a:pt x="29" y="106"/>
                  <a:pt x="30" y="106"/>
                  <a:pt x="30" y="105"/>
                </a:cubicBezTo>
                <a:cubicBezTo>
                  <a:pt x="30" y="105"/>
                  <a:pt x="30" y="105"/>
                  <a:pt x="30" y="105"/>
                </a:cubicBezTo>
                <a:cubicBezTo>
                  <a:pt x="37" y="100"/>
                  <a:pt x="44" y="94"/>
                  <a:pt x="50" y="88"/>
                </a:cubicBezTo>
                <a:cubicBezTo>
                  <a:pt x="54" y="85"/>
                  <a:pt x="58" y="80"/>
                  <a:pt x="62" y="77"/>
                </a:cubicBezTo>
                <a:cubicBezTo>
                  <a:pt x="65" y="75"/>
                  <a:pt x="67" y="73"/>
                  <a:pt x="70" y="70"/>
                </a:cubicBezTo>
                <a:cubicBezTo>
                  <a:pt x="69" y="71"/>
                  <a:pt x="69" y="71"/>
                  <a:pt x="69" y="72"/>
                </a:cubicBezTo>
                <a:cubicBezTo>
                  <a:pt x="65" y="76"/>
                  <a:pt x="62" y="80"/>
                  <a:pt x="58" y="84"/>
                </a:cubicBezTo>
                <a:cubicBezTo>
                  <a:pt x="51" y="92"/>
                  <a:pt x="43" y="99"/>
                  <a:pt x="35" y="106"/>
                </a:cubicBezTo>
                <a:cubicBezTo>
                  <a:pt x="35" y="106"/>
                  <a:pt x="35" y="107"/>
                  <a:pt x="35" y="107"/>
                </a:cubicBezTo>
                <a:cubicBezTo>
                  <a:pt x="28" y="107"/>
                  <a:pt x="21" y="108"/>
                  <a:pt x="14" y="106"/>
                </a:cubicBezTo>
                <a:close/>
                <a:moveTo>
                  <a:pt x="47" y="90"/>
                </a:moveTo>
                <a:cubicBezTo>
                  <a:pt x="44" y="93"/>
                  <a:pt x="40" y="96"/>
                  <a:pt x="36" y="99"/>
                </a:cubicBezTo>
                <a:cubicBezTo>
                  <a:pt x="35" y="100"/>
                  <a:pt x="34" y="101"/>
                  <a:pt x="32" y="102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37" y="98"/>
                  <a:pt x="41" y="95"/>
                  <a:pt x="45" y="92"/>
                </a:cubicBezTo>
                <a:cubicBezTo>
                  <a:pt x="45" y="91"/>
                  <a:pt x="46" y="90"/>
                  <a:pt x="47" y="90"/>
                </a:cubicBezTo>
                <a:close/>
                <a:moveTo>
                  <a:pt x="39" y="106"/>
                </a:moveTo>
                <a:cubicBezTo>
                  <a:pt x="38" y="106"/>
                  <a:pt x="37" y="107"/>
                  <a:pt x="36" y="107"/>
                </a:cubicBezTo>
                <a:cubicBezTo>
                  <a:pt x="39" y="105"/>
                  <a:pt x="41" y="103"/>
                  <a:pt x="44" y="100"/>
                </a:cubicBezTo>
                <a:cubicBezTo>
                  <a:pt x="47" y="96"/>
                  <a:pt x="51" y="94"/>
                  <a:pt x="55" y="90"/>
                </a:cubicBezTo>
                <a:cubicBezTo>
                  <a:pt x="62" y="84"/>
                  <a:pt x="69" y="77"/>
                  <a:pt x="76" y="70"/>
                </a:cubicBezTo>
                <a:cubicBezTo>
                  <a:pt x="77" y="69"/>
                  <a:pt x="80" y="67"/>
                  <a:pt x="81" y="66"/>
                </a:cubicBezTo>
                <a:cubicBezTo>
                  <a:pt x="79" y="69"/>
                  <a:pt x="77" y="71"/>
                  <a:pt x="75" y="73"/>
                </a:cubicBezTo>
                <a:cubicBezTo>
                  <a:pt x="72" y="76"/>
                  <a:pt x="69" y="80"/>
                  <a:pt x="66" y="84"/>
                </a:cubicBezTo>
                <a:cubicBezTo>
                  <a:pt x="63" y="87"/>
                  <a:pt x="60" y="90"/>
                  <a:pt x="57" y="94"/>
                </a:cubicBezTo>
                <a:cubicBezTo>
                  <a:pt x="53" y="98"/>
                  <a:pt x="50" y="102"/>
                  <a:pt x="45" y="106"/>
                </a:cubicBezTo>
                <a:cubicBezTo>
                  <a:pt x="45" y="106"/>
                  <a:pt x="45" y="106"/>
                  <a:pt x="45" y="106"/>
                </a:cubicBezTo>
                <a:cubicBezTo>
                  <a:pt x="43" y="106"/>
                  <a:pt x="41" y="106"/>
                  <a:pt x="39" y="106"/>
                </a:cubicBezTo>
                <a:close/>
                <a:moveTo>
                  <a:pt x="45" y="106"/>
                </a:moveTo>
                <a:cubicBezTo>
                  <a:pt x="45" y="106"/>
                  <a:pt x="45" y="106"/>
                  <a:pt x="45" y="106"/>
                </a:cubicBezTo>
                <a:cubicBezTo>
                  <a:pt x="49" y="104"/>
                  <a:pt x="52" y="102"/>
                  <a:pt x="54" y="99"/>
                </a:cubicBezTo>
                <a:cubicBezTo>
                  <a:pt x="58" y="95"/>
                  <a:pt x="61" y="92"/>
                  <a:pt x="65" y="88"/>
                </a:cubicBezTo>
                <a:cubicBezTo>
                  <a:pt x="73" y="82"/>
                  <a:pt x="80" y="75"/>
                  <a:pt x="87" y="68"/>
                </a:cubicBezTo>
                <a:cubicBezTo>
                  <a:pt x="85" y="70"/>
                  <a:pt x="82" y="75"/>
                  <a:pt x="80" y="78"/>
                </a:cubicBezTo>
                <a:cubicBezTo>
                  <a:pt x="77" y="81"/>
                  <a:pt x="74" y="84"/>
                  <a:pt x="70" y="87"/>
                </a:cubicBezTo>
                <a:cubicBezTo>
                  <a:pt x="65" y="93"/>
                  <a:pt x="59" y="99"/>
                  <a:pt x="54" y="106"/>
                </a:cubicBezTo>
                <a:cubicBezTo>
                  <a:pt x="53" y="106"/>
                  <a:pt x="54" y="107"/>
                  <a:pt x="54" y="106"/>
                </a:cubicBezTo>
                <a:cubicBezTo>
                  <a:pt x="55" y="106"/>
                  <a:pt x="55" y="105"/>
                  <a:pt x="55" y="105"/>
                </a:cubicBezTo>
                <a:cubicBezTo>
                  <a:pt x="56" y="105"/>
                  <a:pt x="56" y="105"/>
                  <a:pt x="57" y="103"/>
                </a:cubicBezTo>
                <a:cubicBezTo>
                  <a:pt x="62" y="97"/>
                  <a:pt x="69" y="91"/>
                  <a:pt x="75" y="86"/>
                </a:cubicBezTo>
                <a:cubicBezTo>
                  <a:pt x="83" y="79"/>
                  <a:pt x="90" y="72"/>
                  <a:pt x="98" y="65"/>
                </a:cubicBezTo>
                <a:cubicBezTo>
                  <a:pt x="95" y="67"/>
                  <a:pt x="92" y="72"/>
                  <a:pt x="89" y="75"/>
                </a:cubicBezTo>
                <a:cubicBezTo>
                  <a:pt x="85" y="79"/>
                  <a:pt x="82" y="83"/>
                  <a:pt x="79" y="86"/>
                </a:cubicBezTo>
                <a:cubicBezTo>
                  <a:pt x="75" y="90"/>
                  <a:pt x="72" y="94"/>
                  <a:pt x="69" y="98"/>
                </a:cubicBezTo>
                <a:cubicBezTo>
                  <a:pt x="66" y="101"/>
                  <a:pt x="62" y="104"/>
                  <a:pt x="59" y="107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54" y="107"/>
                  <a:pt x="50" y="106"/>
                  <a:pt x="45" y="106"/>
                </a:cubicBezTo>
                <a:close/>
                <a:moveTo>
                  <a:pt x="60" y="107"/>
                </a:moveTo>
                <a:cubicBezTo>
                  <a:pt x="66" y="103"/>
                  <a:pt x="71" y="97"/>
                  <a:pt x="76" y="92"/>
                </a:cubicBezTo>
                <a:cubicBezTo>
                  <a:pt x="83" y="87"/>
                  <a:pt x="89" y="81"/>
                  <a:pt x="95" y="75"/>
                </a:cubicBezTo>
                <a:cubicBezTo>
                  <a:pt x="96" y="74"/>
                  <a:pt x="97" y="73"/>
                  <a:pt x="99" y="72"/>
                </a:cubicBezTo>
                <a:cubicBezTo>
                  <a:pt x="99" y="71"/>
                  <a:pt x="100" y="70"/>
                  <a:pt x="101" y="70"/>
                </a:cubicBezTo>
                <a:cubicBezTo>
                  <a:pt x="100" y="71"/>
                  <a:pt x="100" y="72"/>
                  <a:pt x="99" y="73"/>
                </a:cubicBezTo>
                <a:cubicBezTo>
                  <a:pt x="96" y="76"/>
                  <a:pt x="93" y="78"/>
                  <a:pt x="91" y="81"/>
                </a:cubicBezTo>
                <a:cubicBezTo>
                  <a:pt x="86" y="86"/>
                  <a:pt x="82" y="92"/>
                  <a:pt x="77" y="97"/>
                </a:cubicBezTo>
                <a:cubicBezTo>
                  <a:pt x="74" y="100"/>
                  <a:pt x="71" y="104"/>
                  <a:pt x="68" y="107"/>
                </a:cubicBezTo>
                <a:cubicBezTo>
                  <a:pt x="65" y="107"/>
                  <a:pt x="63" y="107"/>
                  <a:pt x="60" y="107"/>
                </a:cubicBezTo>
                <a:close/>
                <a:moveTo>
                  <a:pt x="99" y="78"/>
                </a:moveTo>
                <a:cubicBezTo>
                  <a:pt x="100" y="77"/>
                  <a:pt x="101" y="76"/>
                  <a:pt x="103" y="75"/>
                </a:cubicBezTo>
                <a:cubicBezTo>
                  <a:pt x="106" y="73"/>
                  <a:pt x="102" y="76"/>
                  <a:pt x="101" y="77"/>
                </a:cubicBezTo>
                <a:cubicBezTo>
                  <a:pt x="98" y="80"/>
                  <a:pt x="95" y="84"/>
                  <a:pt x="91" y="88"/>
                </a:cubicBezTo>
                <a:cubicBezTo>
                  <a:pt x="89" y="90"/>
                  <a:pt x="87" y="93"/>
                  <a:pt x="84" y="96"/>
                </a:cubicBezTo>
                <a:cubicBezTo>
                  <a:pt x="81" y="100"/>
                  <a:pt x="78" y="103"/>
                  <a:pt x="75" y="107"/>
                </a:cubicBezTo>
                <a:cubicBezTo>
                  <a:pt x="74" y="107"/>
                  <a:pt x="75" y="108"/>
                  <a:pt x="75" y="107"/>
                </a:cubicBezTo>
                <a:cubicBezTo>
                  <a:pt x="85" y="100"/>
                  <a:pt x="92" y="90"/>
                  <a:pt x="101" y="82"/>
                </a:cubicBezTo>
                <a:cubicBezTo>
                  <a:pt x="103" y="79"/>
                  <a:pt x="105" y="77"/>
                  <a:pt x="107" y="75"/>
                </a:cubicBezTo>
                <a:cubicBezTo>
                  <a:pt x="105" y="78"/>
                  <a:pt x="103" y="80"/>
                  <a:pt x="101" y="83"/>
                </a:cubicBezTo>
                <a:cubicBezTo>
                  <a:pt x="96" y="89"/>
                  <a:pt x="91" y="95"/>
                  <a:pt x="87" y="101"/>
                </a:cubicBezTo>
                <a:cubicBezTo>
                  <a:pt x="86" y="102"/>
                  <a:pt x="84" y="103"/>
                  <a:pt x="83" y="105"/>
                </a:cubicBezTo>
                <a:cubicBezTo>
                  <a:pt x="83" y="105"/>
                  <a:pt x="83" y="106"/>
                  <a:pt x="82" y="106"/>
                </a:cubicBezTo>
                <a:cubicBezTo>
                  <a:pt x="81" y="107"/>
                  <a:pt x="81" y="107"/>
                  <a:pt x="81" y="107"/>
                </a:cubicBezTo>
                <a:cubicBezTo>
                  <a:pt x="81" y="108"/>
                  <a:pt x="81" y="108"/>
                  <a:pt x="80" y="108"/>
                </a:cubicBezTo>
                <a:cubicBezTo>
                  <a:pt x="76" y="108"/>
                  <a:pt x="72" y="108"/>
                  <a:pt x="68" y="107"/>
                </a:cubicBezTo>
                <a:cubicBezTo>
                  <a:pt x="73" y="103"/>
                  <a:pt x="77" y="98"/>
                  <a:pt x="81" y="94"/>
                </a:cubicBezTo>
                <a:cubicBezTo>
                  <a:pt x="87" y="88"/>
                  <a:pt x="93" y="83"/>
                  <a:pt x="99" y="78"/>
                </a:cubicBezTo>
                <a:close/>
                <a:moveTo>
                  <a:pt x="85" y="108"/>
                </a:moveTo>
                <a:cubicBezTo>
                  <a:pt x="84" y="108"/>
                  <a:pt x="82" y="108"/>
                  <a:pt x="81" y="108"/>
                </a:cubicBezTo>
                <a:cubicBezTo>
                  <a:pt x="81" y="108"/>
                  <a:pt x="81" y="108"/>
                  <a:pt x="82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4" y="105"/>
                  <a:pt x="87" y="102"/>
                  <a:pt x="89" y="100"/>
                </a:cubicBezTo>
                <a:cubicBezTo>
                  <a:pt x="94" y="95"/>
                  <a:pt x="100" y="91"/>
                  <a:pt x="105" y="85"/>
                </a:cubicBezTo>
                <a:cubicBezTo>
                  <a:pt x="106" y="84"/>
                  <a:pt x="107" y="83"/>
                  <a:pt x="108" y="82"/>
                </a:cubicBezTo>
                <a:cubicBezTo>
                  <a:pt x="108" y="81"/>
                  <a:pt x="111" y="78"/>
                  <a:pt x="109" y="81"/>
                </a:cubicBezTo>
                <a:cubicBezTo>
                  <a:pt x="107" y="85"/>
                  <a:pt x="104" y="88"/>
                  <a:pt x="102" y="91"/>
                </a:cubicBezTo>
                <a:cubicBezTo>
                  <a:pt x="97" y="96"/>
                  <a:pt x="92" y="101"/>
                  <a:pt x="88" y="107"/>
                </a:cubicBezTo>
                <a:cubicBezTo>
                  <a:pt x="87" y="107"/>
                  <a:pt x="88" y="108"/>
                  <a:pt x="88" y="107"/>
                </a:cubicBezTo>
                <a:cubicBezTo>
                  <a:pt x="96" y="101"/>
                  <a:pt x="102" y="94"/>
                  <a:pt x="109" y="87"/>
                </a:cubicBezTo>
                <a:cubicBezTo>
                  <a:pt x="110" y="86"/>
                  <a:pt x="112" y="85"/>
                  <a:pt x="113" y="84"/>
                </a:cubicBezTo>
                <a:cubicBezTo>
                  <a:pt x="111" y="87"/>
                  <a:pt x="109" y="89"/>
                  <a:pt x="107" y="91"/>
                </a:cubicBezTo>
                <a:cubicBezTo>
                  <a:pt x="103" y="95"/>
                  <a:pt x="100" y="100"/>
                  <a:pt x="97" y="104"/>
                </a:cubicBezTo>
                <a:cubicBezTo>
                  <a:pt x="97" y="104"/>
                  <a:pt x="96" y="105"/>
                  <a:pt x="96" y="105"/>
                </a:cubicBezTo>
                <a:cubicBezTo>
                  <a:pt x="94" y="106"/>
                  <a:pt x="93" y="107"/>
                  <a:pt x="92" y="10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89" y="109"/>
                  <a:pt x="87" y="109"/>
                  <a:pt x="85" y="108"/>
                </a:cubicBezTo>
                <a:close/>
                <a:moveTo>
                  <a:pt x="115" y="93"/>
                </a:moveTo>
                <a:cubicBezTo>
                  <a:pt x="114" y="94"/>
                  <a:pt x="114" y="95"/>
                  <a:pt x="113" y="95"/>
                </a:cubicBezTo>
                <a:cubicBezTo>
                  <a:pt x="109" y="99"/>
                  <a:pt x="105" y="103"/>
                  <a:pt x="102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1" y="108"/>
                  <a:pt x="100" y="108"/>
                  <a:pt x="99" y="108"/>
                </a:cubicBezTo>
                <a:cubicBezTo>
                  <a:pt x="104" y="104"/>
                  <a:pt x="108" y="99"/>
                  <a:pt x="113" y="95"/>
                </a:cubicBezTo>
                <a:cubicBezTo>
                  <a:pt x="113" y="94"/>
                  <a:pt x="116" y="91"/>
                  <a:pt x="115" y="93"/>
                </a:cubicBezTo>
                <a:close/>
                <a:moveTo>
                  <a:pt x="111" y="98"/>
                </a:moveTo>
                <a:cubicBezTo>
                  <a:pt x="109" y="101"/>
                  <a:pt x="107" y="103"/>
                  <a:pt x="105" y="105"/>
                </a:cubicBezTo>
                <a:cubicBezTo>
                  <a:pt x="100" y="110"/>
                  <a:pt x="107" y="103"/>
                  <a:pt x="108" y="102"/>
                </a:cubicBezTo>
                <a:cubicBezTo>
                  <a:pt x="109" y="101"/>
                  <a:pt x="110" y="100"/>
                  <a:pt x="111" y="98"/>
                </a:cubicBezTo>
                <a:close/>
                <a:moveTo>
                  <a:pt x="98" y="108"/>
                </a:moveTo>
                <a:cubicBezTo>
                  <a:pt x="96" y="108"/>
                  <a:pt x="94" y="109"/>
                  <a:pt x="93" y="109"/>
                </a:cubicBezTo>
                <a:cubicBezTo>
                  <a:pt x="93" y="108"/>
                  <a:pt x="93" y="108"/>
                  <a:pt x="93" y="108"/>
                </a:cubicBezTo>
                <a:cubicBezTo>
                  <a:pt x="94" y="108"/>
                  <a:pt x="94" y="108"/>
                  <a:pt x="94" y="107"/>
                </a:cubicBezTo>
                <a:cubicBezTo>
                  <a:pt x="96" y="106"/>
                  <a:pt x="97" y="105"/>
                  <a:pt x="98" y="104"/>
                </a:cubicBezTo>
                <a:cubicBezTo>
                  <a:pt x="102" y="100"/>
                  <a:pt x="105" y="96"/>
                  <a:pt x="109" y="93"/>
                </a:cubicBezTo>
                <a:cubicBezTo>
                  <a:pt x="110" y="92"/>
                  <a:pt x="115" y="86"/>
                  <a:pt x="113" y="90"/>
                </a:cubicBezTo>
                <a:cubicBezTo>
                  <a:pt x="111" y="92"/>
                  <a:pt x="109" y="94"/>
                  <a:pt x="107" y="96"/>
                </a:cubicBezTo>
                <a:cubicBezTo>
                  <a:pt x="104" y="100"/>
                  <a:pt x="101" y="104"/>
                  <a:pt x="98" y="108"/>
                </a:cubicBezTo>
                <a:close/>
                <a:moveTo>
                  <a:pt x="103" y="108"/>
                </a:moveTo>
                <a:cubicBezTo>
                  <a:pt x="107" y="105"/>
                  <a:pt x="111" y="100"/>
                  <a:pt x="114" y="96"/>
                </a:cubicBezTo>
                <a:cubicBezTo>
                  <a:pt x="114" y="96"/>
                  <a:pt x="115" y="95"/>
                  <a:pt x="115" y="95"/>
                </a:cubicBezTo>
                <a:cubicBezTo>
                  <a:pt x="115" y="94"/>
                  <a:pt x="116" y="94"/>
                  <a:pt x="116" y="94"/>
                </a:cubicBezTo>
                <a:cubicBezTo>
                  <a:pt x="116" y="94"/>
                  <a:pt x="116" y="94"/>
                  <a:pt x="115" y="95"/>
                </a:cubicBezTo>
                <a:cubicBezTo>
                  <a:pt x="114" y="96"/>
                  <a:pt x="114" y="98"/>
                  <a:pt x="113" y="99"/>
                </a:cubicBezTo>
                <a:cubicBezTo>
                  <a:pt x="111" y="102"/>
                  <a:pt x="108" y="105"/>
                  <a:pt x="105" y="107"/>
                </a:cubicBezTo>
                <a:cubicBezTo>
                  <a:pt x="104" y="107"/>
                  <a:pt x="104" y="107"/>
                  <a:pt x="103" y="108"/>
                </a:cubicBezTo>
                <a:close/>
                <a:moveTo>
                  <a:pt x="109" y="106"/>
                </a:moveTo>
                <a:cubicBezTo>
                  <a:pt x="109" y="106"/>
                  <a:pt x="108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07" y="107"/>
                  <a:pt x="107" y="106"/>
                  <a:pt x="107" y="106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10" y="104"/>
                  <a:pt x="112" y="102"/>
                  <a:pt x="114" y="99"/>
                </a:cubicBezTo>
                <a:cubicBezTo>
                  <a:pt x="115" y="98"/>
                  <a:pt x="118" y="94"/>
                  <a:pt x="116" y="99"/>
                </a:cubicBezTo>
                <a:cubicBezTo>
                  <a:pt x="115" y="102"/>
                  <a:pt x="112" y="104"/>
                  <a:pt x="110" y="106"/>
                </a:cubicBezTo>
                <a:cubicBezTo>
                  <a:pt x="109" y="106"/>
                  <a:pt x="109" y="106"/>
                  <a:pt x="109" y="106"/>
                </a:cubicBezTo>
                <a:close/>
                <a:moveTo>
                  <a:pt x="113" y="104"/>
                </a:moveTo>
                <a:cubicBezTo>
                  <a:pt x="115" y="101"/>
                  <a:pt x="117" y="99"/>
                  <a:pt x="118" y="95"/>
                </a:cubicBezTo>
                <a:cubicBezTo>
                  <a:pt x="118" y="95"/>
                  <a:pt x="117" y="95"/>
                  <a:pt x="117" y="95"/>
                </a:cubicBezTo>
                <a:cubicBezTo>
                  <a:pt x="116" y="96"/>
                  <a:pt x="115" y="97"/>
                  <a:pt x="114" y="99"/>
                </a:cubicBezTo>
                <a:cubicBezTo>
                  <a:pt x="115" y="97"/>
                  <a:pt x="116" y="95"/>
                  <a:pt x="117" y="93"/>
                </a:cubicBezTo>
                <a:cubicBezTo>
                  <a:pt x="117" y="92"/>
                  <a:pt x="117" y="92"/>
                  <a:pt x="117" y="92"/>
                </a:cubicBezTo>
                <a:cubicBezTo>
                  <a:pt x="116" y="93"/>
                  <a:pt x="116" y="93"/>
                  <a:pt x="115" y="94"/>
                </a:cubicBezTo>
                <a:cubicBezTo>
                  <a:pt x="116" y="93"/>
                  <a:pt x="116" y="92"/>
                  <a:pt x="116" y="91"/>
                </a:cubicBezTo>
                <a:cubicBezTo>
                  <a:pt x="116" y="91"/>
                  <a:pt x="116" y="90"/>
                  <a:pt x="116" y="91"/>
                </a:cubicBezTo>
                <a:cubicBezTo>
                  <a:pt x="112" y="94"/>
                  <a:pt x="109" y="97"/>
                  <a:pt x="106" y="100"/>
                </a:cubicBezTo>
                <a:cubicBezTo>
                  <a:pt x="105" y="102"/>
                  <a:pt x="103" y="104"/>
                  <a:pt x="102" y="105"/>
                </a:cubicBezTo>
                <a:cubicBezTo>
                  <a:pt x="101" y="105"/>
                  <a:pt x="101" y="106"/>
                  <a:pt x="100" y="106"/>
                </a:cubicBezTo>
                <a:cubicBezTo>
                  <a:pt x="103" y="103"/>
                  <a:pt x="105" y="100"/>
                  <a:pt x="108" y="97"/>
                </a:cubicBezTo>
                <a:cubicBezTo>
                  <a:pt x="110" y="94"/>
                  <a:pt x="113" y="91"/>
                  <a:pt x="115" y="88"/>
                </a:cubicBezTo>
                <a:cubicBezTo>
                  <a:pt x="115" y="87"/>
                  <a:pt x="115" y="87"/>
                  <a:pt x="114" y="87"/>
                </a:cubicBezTo>
                <a:cubicBezTo>
                  <a:pt x="109" y="91"/>
                  <a:pt x="105" y="95"/>
                  <a:pt x="101" y="99"/>
                </a:cubicBezTo>
                <a:cubicBezTo>
                  <a:pt x="102" y="99"/>
                  <a:pt x="102" y="98"/>
                  <a:pt x="102" y="98"/>
                </a:cubicBezTo>
                <a:cubicBezTo>
                  <a:pt x="106" y="93"/>
                  <a:pt x="111" y="89"/>
                  <a:pt x="114" y="83"/>
                </a:cubicBezTo>
                <a:cubicBezTo>
                  <a:pt x="114" y="83"/>
                  <a:pt x="114" y="82"/>
                  <a:pt x="113" y="82"/>
                </a:cubicBezTo>
                <a:cubicBezTo>
                  <a:pt x="109" y="86"/>
                  <a:pt x="106" y="90"/>
                  <a:pt x="102" y="94"/>
                </a:cubicBezTo>
                <a:cubicBezTo>
                  <a:pt x="98" y="98"/>
                  <a:pt x="93" y="102"/>
                  <a:pt x="89" y="106"/>
                </a:cubicBezTo>
                <a:cubicBezTo>
                  <a:pt x="97" y="97"/>
                  <a:pt x="105" y="89"/>
                  <a:pt x="111" y="79"/>
                </a:cubicBezTo>
                <a:cubicBezTo>
                  <a:pt x="112" y="79"/>
                  <a:pt x="111" y="78"/>
                  <a:pt x="111" y="79"/>
                </a:cubicBezTo>
                <a:cubicBezTo>
                  <a:pt x="106" y="82"/>
                  <a:pt x="101" y="88"/>
                  <a:pt x="97" y="92"/>
                </a:cubicBezTo>
                <a:cubicBezTo>
                  <a:pt x="94" y="94"/>
                  <a:pt x="91" y="97"/>
                  <a:pt x="89" y="99"/>
                </a:cubicBezTo>
                <a:cubicBezTo>
                  <a:pt x="95" y="91"/>
                  <a:pt x="102" y="82"/>
                  <a:pt x="109" y="74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4" y="80"/>
                  <a:pt x="117" y="86"/>
                  <a:pt x="118" y="93"/>
                </a:cubicBezTo>
                <a:cubicBezTo>
                  <a:pt x="118" y="98"/>
                  <a:pt x="116" y="101"/>
                  <a:pt x="113" y="104"/>
                </a:cubicBezTo>
                <a:close/>
                <a:moveTo>
                  <a:pt x="109" y="74"/>
                </a:moveTo>
                <a:cubicBezTo>
                  <a:pt x="99" y="81"/>
                  <a:pt x="92" y="90"/>
                  <a:pt x="84" y="98"/>
                </a:cubicBezTo>
                <a:cubicBezTo>
                  <a:pt x="85" y="96"/>
                  <a:pt x="87" y="94"/>
                  <a:pt x="88" y="92"/>
                </a:cubicBezTo>
                <a:cubicBezTo>
                  <a:pt x="94" y="86"/>
                  <a:pt x="100" y="80"/>
                  <a:pt x="106" y="73"/>
                </a:cubicBezTo>
                <a:cubicBezTo>
                  <a:pt x="106" y="73"/>
                  <a:pt x="106" y="73"/>
                  <a:pt x="105" y="73"/>
                </a:cubicBezTo>
                <a:cubicBezTo>
                  <a:pt x="98" y="77"/>
                  <a:pt x="92" y="82"/>
                  <a:pt x="86" y="87"/>
                </a:cubicBezTo>
                <a:cubicBezTo>
                  <a:pt x="87" y="87"/>
                  <a:pt x="88" y="86"/>
                  <a:pt x="88" y="85"/>
                </a:cubicBezTo>
                <a:cubicBezTo>
                  <a:pt x="93" y="80"/>
                  <a:pt x="100" y="75"/>
                  <a:pt x="102" y="68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95" y="75"/>
                  <a:pt x="88" y="81"/>
                  <a:pt x="81" y="87"/>
                </a:cubicBezTo>
                <a:cubicBezTo>
                  <a:pt x="78" y="90"/>
                  <a:pt x="74" y="93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5" y="92"/>
                  <a:pt x="78" y="88"/>
                  <a:pt x="81" y="84"/>
                </a:cubicBezTo>
                <a:cubicBezTo>
                  <a:pt x="87" y="78"/>
                  <a:pt x="94" y="72"/>
                  <a:pt x="99" y="65"/>
                </a:cubicBezTo>
                <a:cubicBezTo>
                  <a:pt x="99" y="65"/>
                  <a:pt x="99" y="65"/>
                  <a:pt x="99" y="64"/>
                </a:cubicBezTo>
                <a:cubicBezTo>
                  <a:pt x="102" y="67"/>
                  <a:pt x="106" y="70"/>
                  <a:pt x="109" y="74"/>
                </a:cubicBezTo>
                <a:close/>
                <a:moveTo>
                  <a:pt x="39" y="41"/>
                </a:moveTo>
                <a:cubicBezTo>
                  <a:pt x="47" y="29"/>
                  <a:pt x="43" y="16"/>
                  <a:pt x="37" y="5"/>
                </a:cubicBezTo>
                <a:cubicBezTo>
                  <a:pt x="47" y="3"/>
                  <a:pt x="58" y="4"/>
                  <a:pt x="69" y="4"/>
                </a:cubicBezTo>
                <a:cubicBezTo>
                  <a:pt x="64" y="13"/>
                  <a:pt x="61" y="23"/>
                  <a:pt x="67" y="33"/>
                </a:cubicBezTo>
                <a:cubicBezTo>
                  <a:pt x="73" y="44"/>
                  <a:pt x="86" y="53"/>
                  <a:pt x="95" y="61"/>
                </a:cubicBezTo>
                <a:cubicBezTo>
                  <a:pt x="95" y="61"/>
                  <a:pt x="96" y="61"/>
                  <a:pt x="96" y="62"/>
                </a:cubicBezTo>
                <a:cubicBezTo>
                  <a:pt x="95" y="62"/>
                  <a:pt x="94" y="62"/>
                  <a:pt x="93" y="63"/>
                </a:cubicBezTo>
                <a:cubicBezTo>
                  <a:pt x="90" y="67"/>
                  <a:pt x="84" y="62"/>
                  <a:pt x="81" y="62"/>
                </a:cubicBezTo>
                <a:cubicBezTo>
                  <a:pt x="73" y="60"/>
                  <a:pt x="69" y="67"/>
                  <a:pt x="63" y="70"/>
                </a:cubicBezTo>
                <a:cubicBezTo>
                  <a:pt x="54" y="76"/>
                  <a:pt x="49" y="64"/>
                  <a:pt x="43" y="60"/>
                </a:cubicBezTo>
                <a:cubicBezTo>
                  <a:pt x="37" y="56"/>
                  <a:pt x="32" y="57"/>
                  <a:pt x="26" y="60"/>
                </a:cubicBezTo>
                <a:cubicBezTo>
                  <a:pt x="31" y="54"/>
                  <a:pt x="35" y="47"/>
                  <a:pt x="39" y="41"/>
                </a:cubicBezTo>
                <a:close/>
                <a:moveTo>
                  <a:pt x="15" y="74"/>
                </a:moveTo>
                <a:cubicBezTo>
                  <a:pt x="19" y="72"/>
                  <a:pt x="22" y="69"/>
                  <a:pt x="25" y="67"/>
                </a:cubicBezTo>
                <a:cubicBezTo>
                  <a:pt x="27" y="65"/>
                  <a:pt x="29" y="64"/>
                  <a:pt x="31" y="62"/>
                </a:cubicBezTo>
                <a:cubicBezTo>
                  <a:pt x="33" y="62"/>
                  <a:pt x="35" y="61"/>
                  <a:pt x="36" y="60"/>
                </a:cubicBezTo>
                <a:cubicBezTo>
                  <a:pt x="36" y="60"/>
                  <a:pt x="36" y="60"/>
                  <a:pt x="37" y="60"/>
                </a:cubicBezTo>
                <a:cubicBezTo>
                  <a:pt x="36" y="61"/>
                  <a:pt x="34" y="62"/>
                  <a:pt x="34" y="63"/>
                </a:cubicBezTo>
                <a:cubicBezTo>
                  <a:pt x="29" y="67"/>
                  <a:pt x="23" y="72"/>
                  <a:pt x="17" y="76"/>
                </a:cubicBezTo>
                <a:cubicBezTo>
                  <a:pt x="14" y="78"/>
                  <a:pt x="12" y="80"/>
                  <a:pt x="10" y="83"/>
                </a:cubicBezTo>
                <a:cubicBezTo>
                  <a:pt x="12" y="80"/>
                  <a:pt x="14" y="77"/>
                  <a:pt x="15" y="7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9" name="Freeform 130"/>
          <p:cNvSpPr>
            <a:spLocks noEditPoints="1"/>
          </p:cNvSpPr>
          <p:nvPr/>
        </p:nvSpPr>
        <p:spPr bwMode="auto">
          <a:xfrm>
            <a:off x="5165725" y="2262188"/>
            <a:ext cx="315912" cy="363538"/>
          </a:xfrm>
          <a:custGeom>
            <a:avLst/>
            <a:gdLst>
              <a:gd name="T0" fmla="*/ 71 w 84"/>
              <a:gd name="T1" fmla="*/ 86 h 97"/>
              <a:gd name="T2" fmla="*/ 49 w 84"/>
              <a:gd name="T3" fmla="*/ 0 h 97"/>
              <a:gd name="T4" fmla="*/ 0 w 84"/>
              <a:gd name="T5" fmla="*/ 56 h 97"/>
              <a:gd name="T6" fmla="*/ 46 w 84"/>
              <a:gd name="T7" fmla="*/ 74 h 97"/>
              <a:gd name="T8" fmla="*/ 36 w 84"/>
              <a:gd name="T9" fmla="*/ 86 h 97"/>
              <a:gd name="T10" fmla="*/ 34 w 84"/>
              <a:gd name="T11" fmla="*/ 71 h 97"/>
              <a:gd name="T12" fmla="*/ 19 w 84"/>
              <a:gd name="T13" fmla="*/ 89 h 97"/>
              <a:gd name="T14" fmla="*/ 28 w 84"/>
              <a:gd name="T15" fmla="*/ 86 h 97"/>
              <a:gd name="T16" fmla="*/ 14 w 84"/>
              <a:gd name="T17" fmla="*/ 86 h 97"/>
              <a:gd name="T18" fmla="*/ 32 w 84"/>
              <a:gd name="T19" fmla="*/ 72 h 97"/>
              <a:gd name="T20" fmla="*/ 55 w 84"/>
              <a:gd name="T21" fmla="*/ 71 h 97"/>
              <a:gd name="T22" fmla="*/ 39 w 84"/>
              <a:gd name="T23" fmla="*/ 77 h 97"/>
              <a:gd name="T24" fmla="*/ 22 w 84"/>
              <a:gd name="T25" fmla="*/ 85 h 97"/>
              <a:gd name="T26" fmla="*/ 63 w 84"/>
              <a:gd name="T27" fmla="*/ 60 h 97"/>
              <a:gd name="T28" fmla="*/ 52 w 84"/>
              <a:gd name="T29" fmla="*/ 56 h 97"/>
              <a:gd name="T30" fmla="*/ 16 w 84"/>
              <a:gd name="T31" fmla="*/ 84 h 97"/>
              <a:gd name="T32" fmla="*/ 13 w 84"/>
              <a:gd name="T33" fmla="*/ 80 h 97"/>
              <a:gd name="T34" fmla="*/ 39 w 84"/>
              <a:gd name="T35" fmla="*/ 58 h 97"/>
              <a:gd name="T36" fmla="*/ 28 w 84"/>
              <a:gd name="T37" fmla="*/ 63 h 97"/>
              <a:gd name="T38" fmla="*/ 10 w 84"/>
              <a:gd name="T39" fmla="*/ 82 h 97"/>
              <a:gd name="T40" fmla="*/ 23 w 84"/>
              <a:gd name="T41" fmla="*/ 62 h 97"/>
              <a:gd name="T42" fmla="*/ 17 w 84"/>
              <a:gd name="T43" fmla="*/ 57 h 97"/>
              <a:gd name="T44" fmla="*/ 14 w 84"/>
              <a:gd name="T45" fmla="*/ 65 h 97"/>
              <a:gd name="T46" fmla="*/ 7 w 84"/>
              <a:gd name="T47" fmla="*/ 60 h 97"/>
              <a:gd name="T48" fmla="*/ 7 w 84"/>
              <a:gd name="T49" fmla="*/ 60 h 97"/>
              <a:gd name="T50" fmla="*/ 27 w 84"/>
              <a:gd name="T51" fmla="*/ 58 h 97"/>
              <a:gd name="T52" fmla="*/ 26 w 84"/>
              <a:gd name="T53" fmla="*/ 58 h 97"/>
              <a:gd name="T54" fmla="*/ 26 w 84"/>
              <a:gd name="T55" fmla="*/ 58 h 97"/>
              <a:gd name="T56" fmla="*/ 13 w 84"/>
              <a:gd name="T57" fmla="*/ 62 h 97"/>
              <a:gd name="T58" fmla="*/ 9 w 84"/>
              <a:gd name="T59" fmla="*/ 61 h 97"/>
              <a:gd name="T60" fmla="*/ 15 w 84"/>
              <a:gd name="T61" fmla="*/ 62 h 97"/>
              <a:gd name="T62" fmla="*/ 5 w 84"/>
              <a:gd name="T63" fmla="*/ 62 h 97"/>
              <a:gd name="T64" fmla="*/ 7 w 84"/>
              <a:gd name="T65" fmla="*/ 58 h 97"/>
              <a:gd name="T66" fmla="*/ 3 w 84"/>
              <a:gd name="T67" fmla="*/ 59 h 97"/>
              <a:gd name="T68" fmla="*/ 39 w 84"/>
              <a:gd name="T69" fmla="*/ 61 h 97"/>
              <a:gd name="T70" fmla="*/ 29 w 84"/>
              <a:gd name="T71" fmla="*/ 93 h 97"/>
              <a:gd name="T72" fmla="*/ 61 w 84"/>
              <a:gd name="T73" fmla="*/ 66 h 97"/>
              <a:gd name="T74" fmla="*/ 35 w 84"/>
              <a:gd name="T75" fmla="*/ 93 h 97"/>
              <a:gd name="T76" fmla="*/ 40 w 84"/>
              <a:gd name="T77" fmla="*/ 94 h 97"/>
              <a:gd name="T78" fmla="*/ 47 w 84"/>
              <a:gd name="T79" fmla="*/ 93 h 97"/>
              <a:gd name="T80" fmla="*/ 54 w 84"/>
              <a:gd name="T81" fmla="*/ 90 h 97"/>
              <a:gd name="T82" fmla="*/ 71 w 84"/>
              <a:gd name="T83" fmla="*/ 79 h 97"/>
              <a:gd name="T84" fmla="*/ 63 w 84"/>
              <a:gd name="T85" fmla="*/ 87 h 97"/>
              <a:gd name="T86" fmla="*/ 67 w 84"/>
              <a:gd name="T87" fmla="*/ 81 h 97"/>
              <a:gd name="T88" fmla="*/ 77 w 84"/>
              <a:gd name="T89" fmla="*/ 66 h 97"/>
              <a:gd name="T90" fmla="*/ 77 w 84"/>
              <a:gd name="T91" fmla="*/ 64 h 97"/>
              <a:gd name="T92" fmla="*/ 44 w 84"/>
              <a:gd name="T93" fmla="*/ 90 h 97"/>
              <a:gd name="T94" fmla="*/ 45 w 84"/>
              <a:gd name="T95" fmla="*/ 85 h 97"/>
              <a:gd name="T96" fmla="*/ 71 w 84"/>
              <a:gd name="T97" fmla="*/ 60 h 97"/>
              <a:gd name="T98" fmla="*/ 34 w 84"/>
              <a:gd name="T99" fmla="*/ 27 h 97"/>
              <a:gd name="T100" fmla="*/ 49 w 84"/>
              <a:gd name="T101" fmla="*/ 25 h 97"/>
              <a:gd name="T102" fmla="*/ 60 w 84"/>
              <a:gd name="T103" fmla="*/ 55 h 97"/>
              <a:gd name="T104" fmla="*/ 34 w 84"/>
              <a:gd name="T105" fmla="*/ 2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4" h="97">
                <a:moveTo>
                  <a:pt x="0" y="58"/>
                </a:moveTo>
                <a:cubicBezTo>
                  <a:pt x="0" y="58"/>
                  <a:pt x="0" y="59"/>
                  <a:pt x="0" y="60"/>
                </a:cubicBezTo>
                <a:cubicBezTo>
                  <a:pt x="0" y="70"/>
                  <a:pt x="4" y="79"/>
                  <a:pt x="10" y="86"/>
                </a:cubicBezTo>
                <a:cubicBezTo>
                  <a:pt x="18" y="95"/>
                  <a:pt x="32" y="97"/>
                  <a:pt x="42" y="97"/>
                </a:cubicBezTo>
                <a:cubicBezTo>
                  <a:pt x="53" y="97"/>
                  <a:pt x="63" y="92"/>
                  <a:pt x="71" y="86"/>
                </a:cubicBezTo>
                <a:cubicBezTo>
                  <a:pt x="78" y="80"/>
                  <a:pt x="80" y="72"/>
                  <a:pt x="81" y="63"/>
                </a:cubicBezTo>
                <a:cubicBezTo>
                  <a:pt x="84" y="44"/>
                  <a:pt x="72" y="24"/>
                  <a:pt x="51" y="24"/>
                </a:cubicBezTo>
                <a:cubicBezTo>
                  <a:pt x="52" y="17"/>
                  <a:pt x="52" y="9"/>
                  <a:pt x="51" y="2"/>
                </a:cubicBezTo>
                <a:cubicBezTo>
                  <a:pt x="51" y="1"/>
                  <a:pt x="50" y="1"/>
                  <a:pt x="50" y="1"/>
                </a:cubicBezTo>
                <a:cubicBezTo>
                  <a:pt x="50" y="0"/>
                  <a:pt x="49" y="0"/>
                  <a:pt x="49" y="0"/>
                </a:cubicBezTo>
                <a:cubicBezTo>
                  <a:pt x="44" y="0"/>
                  <a:pt x="40" y="1"/>
                  <a:pt x="36" y="0"/>
                </a:cubicBezTo>
                <a:cubicBezTo>
                  <a:pt x="35" y="0"/>
                  <a:pt x="34" y="0"/>
                  <a:pt x="34" y="1"/>
                </a:cubicBezTo>
                <a:cubicBezTo>
                  <a:pt x="33" y="1"/>
                  <a:pt x="33" y="2"/>
                  <a:pt x="33" y="2"/>
                </a:cubicBezTo>
                <a:cubicBezTo>
                  <a:pt x="33" y="10"/>
                  <a:pt x="34" y="17"/>
                  <a:pt x="33" y="24"/>
                </a:cubicBezTo>
                <a:cubicBezTo>
                  <a:pt x="16" y="23"/>
                  <a:pt x="2" y="40"/>
                  <a:pt x="0" y="56"/>
                </a:cubicBezTo>
                <a:cubicBezTo>
                  <a:pt x="0" y="57"/>
                  <a:pt x="0" y="57"/>
                  <a:pt x="0" y="58"/>
                </a:cubicBezTo>
                <a:close/>
                <a:moveTo>
                  <a:pt x="28" y="92"/>
                </a:moveTo>
                <a:cubicBezTo>
                  <a:pt x="28" y="92"/>
                  <a:pt x="28" y="92"/>
                  <a:pt x="28" y="92"/>
                </a:cubicBezTo>
                <a:cubicBezTo>
                  <a:pt x="27" y="92"/>
                  <a:pt x="25" y="92"/>
                  <a:pt x="23" y="91"/>
                </a:cubicBezTo>
                <a:cubicBezTo>
                  <a:pt x="30" y="85"/>
                  <a:pt x="38" y="79"/>
                  <a:pt x="46" y="74"/>
                </a:cubicBezTo>
                <a:cubicBezTo>
                  <a:pt x="49" y="72"/>
                  <a:pt x="52" y="70"/>
                  <a:pt x="54" y="68"/>
                </a:cubicBezTo>
                <a:cubicBezTo>
                  <a:pt x="57" y="66"/>
                  <a:pt x="59" y="64"/>
                  <a:pt x="61" y="63"/>
                </a:cubicBezTo>
                <a:cubicBezTo>
                  <a:pt x="63" y="61"/>
                  <a:pt x="65" y="60"/>
                  <a:pt x="62" y="63"/>
                </a:cubicBezTo>
                <a:cubicBezTo>
                  <a:pt x="57" y="68"/>
                  <a:pt x="51" y="72"/>
                  <a:pt x="45" y="77"/>
                </a:cubicBezTo>
                <a:cubicBezTo>
                  <a:pt x="42" y="80"/>
                  <a:pt x="39" y="83"/>
                  <a:pt x="36" y="86"/>
                </a:cubicBezTo>
                <a:cubicBezTo>
                  <a:pt x="34" y="88"/>
                  <a:pt x="33" y="89"/>
                  <a:pt x="31" y="90"/>
                </a:cubicBezTo>
                <a:cubicBezTo>
                  <a:pt x="30" y="91"/>
                  <a:pt x="29" y="92"/>
                  <a:pt x="28" y="92"/>
                </a:cubicBezTo>
                <a:close/>
                <a:moveTo>
                  <a:pt x="17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23" y="82"/>
                  <a:pt x="28" y="77"/>
                  <a:pt x="34" y="71"/>
                </a:cubicBezTo>
                <a:cubicBezTo>
                  <a:pt x="38" y="68"/>
                  <a:pt x="41" y="65"/>
                  <a:pt x="45" y="63"/>
                </a:cubicBezTo>
                <a:cubicBezTo>
                  <a:pt x="48" y="61"/>
                  <a:pt x="52" y="59"/>
                  <a:pt x="53" y="57"/>
                </a:cubicBezTo>
                <a:cubicBezTo>
                  <a:pt x="47" y="63"/>
                  <a:pt x="40" y="69"/>
                  <a:pt x="34" y="74"/>
                </a:cubicBezTo>
                <a:cubicBezTo>
                  <a:pt x="28" y="79"/>
                  <a:pt x="23" y="83"/>
                  <a:pt x="19" y="88"/>
                </a:cubicBezTo>
                <a:cubicBezTo>
                  <a:pt x="18" y="89"/>
                  <a:pt x="19" y="89"/>
                  <a:pt x="19" y="89"/>
                </a:cubicBezTo>
                <a:cubicBezTo>
                  <a:pt x="25" y="85"/>
                  <a:pt x="32" y="80"/>
                  <a:pt x="38" y="75"/>
                </a:cubicBezTo>
                <a:cubicBezTo>
                  <a:pt x="44" y="70"/>
                  <a:pt x="51" y="64"/>
                  <a:pt x="58" y="60"/>
                </a:cubicBezTo>
                <a:cubicBezTo>
                  <a:pt x="55" y="62"/>
                  <a:pt x="52" y="65"/>
                  <a:pt x="49" y="67"/>
                </a:cubicBezTo>
                <a:cubicBezTo>
                  <a:pt x="45" y="70"/>
                  <a:pt x="42" y="73"/>
                  <a:pt x="38" y="76"/>
                </a:cubicBezTo>
                <a:cubicBezTo>
                  <a:pt x="35" y="79"/>
                  <a:pt x="32" y="83"/>
                  <a:pt x="28" y="86"/>
                </a:cubicBezTo>
                <a:cubicBezTo>
                  <a:pt x="26" y="87"/>
                  <a:pt x="24" y="88"/>
                  <a:pt x="22" y="91"/>
                </a:cubicBezTo>
                <a:cubicBezTo>
                  <a:pt x="20" y="90"/>
                  <a:pt x="18" y="89"/>
                  <a:pt x="17" y="88"/>
                </a:cubicBezTo>
                <a:close/>
                <a:moveTo>
                  <a:pt x="16" y="87"/>
                </a:moveTo>
                <a:cubicBezTo>
                  <a:pt x="16" y="87"/>
                  <a:pt x="16" y="87"/>
                  <a:pt x="16" y="87"/>
                </a:cubicBezTo>
                <a:cubicBezTo>
                  <a:pt x="16" y="87"/>
                  <a:pt x="15" y="87"/>
                  <a:pt x="14" y="86"/>
                </a:cubicBezTo>
                <a:cubicBezTo>
                  <a:pt x="20" y="81"/>
                  <a:pt x="26" y="76"/>
                  <a:pt x="32" y="70"/>
                </a:cubicBezTo>
                <a:cubicBezTo>
                  <a:pt x="36" y="67"/>
                  <a:pt x="39" y="65"/>
                  <a:pt x="43" y="62"/>
                </a:cubicBezTo>
                <a:cubicBezTo>
                  <a:pt x="45" y="60"/>
                  <a:pt x="47" y="59"/>
                  <a:pt x="49" y="58"/>
                </a:cubicBezTo>
                <a:cubicBezTo>
                  <a:pt x="53" y="55"/>
                  <a:pt x="48" y="58"/>
                  <a:pt x="47" y="59"/>
                </a:cubicBezTo>
                <a:cubicBezTo>
                  <a:pt x="42" y="63"/>
                  <a:pt x="37" y="67"/>
                  <a:pt x="32" y="72"/>
                </a:cubicBezTo>
                <a:cubicBezTo>
                  <a:pt x="27" y="77"/>
                  <a:pt x="21" y="81"/>
                  <a:pt x="16" y="87"/>
                </a:cubicBezTo>
                <a:close/>
                <a:moveTo>
                  <a:pt x="48" y="76"/>
                </a:moveTo>
                <a:cubicBezTo>
                  <a:pt x="54" y="71"/>
                  <a:pt x="60" y="67"/>
                  <a:pt x="64" y="61"/>
                </a:cubicBezTo>
                <a:cubicBezTo>
                  <a:pt x="65" y="61"/>
                  <a:pt x="65" y="61"/>
                  <a:pt x="66" y="61"/>
                </a:cubicBezTo>
                <a:cubicBezTo>
                  <a:pt x="62" y="64"/>
                  <a:pt x="58" y="68"/>
                  <a:pt x="55" y="71"/>
                </a:cubicBezTo>
                <a:cubicBezTo>
                  <a:pt x="49" y="76"/>
                  <a:pt x="44" y="81"/>
                  <a:pt x="38" y="85"/>
                </a:cubicBezTo>
                <a:cubicBezTo>
                  <a:pt x="41" y="82"/>
                  <a:pt x="44" y="79"/>
                  <a:pt x="48" y="76"/>
                </a:cubicBezTo>
                <a:close/>
                <a:moveTo>
                  <a:pt x="46" y="73"/>
                </a:moveTo>
                <a:cubicBezTo>
                  <a:pt x="41" y="76"/>
                  <a:pt x="37" y="79"/>
                  <a:pt x="33" y="83"/>
                </a:cubicBezTo>
                <a:cubicBezTo>
                  <a:pt x="35" y="81"/>
                  <a:pt x="37" y="79"/>
                  <a:pt x="39" y="77"/>
                </a:cubicBezTo>
                <a:cubicBezTo>
                  <a:pt x="45" y="70"/>
                  <a:pt x="53" y="65"/>
                  <a:pt x="59" y="59"/>
                </a:cubicBezTo>
                <a:cubicBezTo>
                  <a:pt x="60" y="59"/>
                  <a:pt x="59" y="59"/>
                  <a:pt x="59" y="59"/>
                </a:cubicBezTo>
                <a:cubicBezTo>
                  <a:pt x="53" y="61"/>
                  <a:pt x="48" y="66"/>
                  <a:pt x="43" y="70"/>
                </a:cubicBezTo>
                <a:cubicBezTo>
                  <a:pt x="36" y="76"/>
                  <a:pt x="29" y="81"/>
                  <a:pt x="22" y="86"/>
                </a:cubicBezTo>
                <a:cubicBezTo>
                  <a:pt x="18" y="89"/>
                  <a:pt x="22" y="86"/>
                  <a:pt x="22" y="85"/>
                </a:cubicBezTo>
                <a:cubicBezTo>
                  <a:pt x="23" y="84"/>
                  <a:pt x="25" y="82"/>
                  <a:pt x="27" y="81"/>
                </a:cubicBezTo>
                <a:cubicBezTo>
                  <a:pt x="29" y="79"/>
                  <a:pt x="32" y="76"/>
                  <a:pt x="35" y="74"/>
                </a:cubicBezTo>
                <a:cubicBezTo>
                  <a:pt x="42" y="68"/>
                  <a:pt x="49" y="62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8" y="57"/>
                  <a:pt x="60" y="59"/>
                  <a:pt x="63" y="60"/>
                </a:cubicBezTo>
                <a:cubicBezTo>
                  <a:pt x="57" y="64"/>
                  <a:pt x="52" y="69"/>
                  <a:pt x="46" y="73"/>
                </a:cubicBezTo>
                <a:close/>
                <a:moveTo>
                  <a:pt x="40" y="66"/>
                </a:moveTo>
                <a:cubicBezTo>
                  <a:pt x="41" y="65"/>
                  <a:pt x="42" y="63"/>
                  <a:pt x="44" y="62"/>
                </a:cubicBezTo>
                <a:cubicBezTo>
                  <a:pt x="47" y="60"/>
                  <a:pt x="49" y="59"/>
                  <a:pt x="52" y="56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56"/>
                  <a:pt x="53" y="56"/>
                  <a:pt x="53" y="56"/>
                </a:cubicBezTo>
                <a:cubicBezTo>
                  <a:pt x="53" y="56"/>
                  <a:pt x="54" y="56"/>
                  <a:pt x="54" y="56"/>
                </a:cubicBezTo>
                <a:cubicBezTo>
                  <a:pt x="49" y="59"/>
                  <a:pt x="44" y="62"/>
                  <a:pt x="40" y="66"/>
                </a:cubicBezTo>
                <a:close/>
                <a:moveTo>
                  <a:pt x="17" y="82"/>
                </a:moveTo>
                <a:cubicBezTo>
                  <a:pt x="17" y="83"/>
                  <a:pt x="17" y="83"/>
                  <a:pt x="16" y="84"/>
                </a:cubicBezTo>
                <a:cubicBezTo>
                  <a:pt x="17" y="83"/>
                  <a:pt x="18" y="82"/>
                  <a:pt x="18" y="81"/>
                </a:cubicBezTo>
                <a:cubicBezTo>
                  <a:pt x="21" y="78"/>
                  <a:pt x="24" y="75"/>
                  <a:pt x="27" y="73"/>
                </a:cubicBezTo>
                <a:cubicBezTo>
                  <a:pt x="33" y="67"/>
                  <a:pt x="39" y="62"/>
                  <a:pt x="45" y="57"/>
                </a:cubicBezTo>
                <a:cubicBezTo>
                  <a:pt x="45" y="57"/>
                  <a:pt x="45" y="56"/>
                  <a:pt x="45" y="56"/>
                </a:cubicBezTo>
                <a:cubicBezTo>
                  <a:pt x="32" y="61"/>
                  <a:pt x="24" y="72"/>
                  <a:pt x="13" y="80"/>
                </a:cubicBezTo>
                <a:cubicBezTo>
                  <a:pt x="13" y="80"/>
                  <a:pt x="11" y="81"/>
                  <a:pt x="11" y="82"/>
                </a:cubicBezTo>
                <a:cubicBezTo>
                  <a:pt x="12" y="80"/>
                  <a:pt x="13" y="78"/>
                  <a:pt x="15" y="77"/>
                </a:cubicBezTo>
                <a:cubicBezTo>
                  <a:pt x="17" y="74"/>
                  <a:pt x="20" y="72"/>
                  <a:pt x="23" y="70"/>
                </a:cubicBezTo>
                <a:cubicBezTo>
                  <a:pt x="27" y="66"/>
                  <a:pt x="31" y="63"/>
                  <a:pt x="35" y="59"/>
                </a:cubicBezTo>
                <a:cubicBezTo>
                  <a:pt x="36" y="59"/>
                  <a:pt x="38" y="58"/>
                  <a:pt x="39" y="58"/>
                </a:cubicBezTo>
                <a:cubicBezTo>
                  <a:pt x="43" y="56"/>
                  <a:pt x="47" y="55"/>
                  <a:pt x="51" y="55"/>
                </a:cubicBezTo>
                <a:cubicBezTo>
                  <a:pt x="39" y="63"/>
                  <a:pt x="28" y="73"/>
                  <a:pt x="17" y="82"/>
                </a:cubicBezTo>
                <a:close/>
                <a:moveTo>
                  <a:pt x="8" y="78"/>
                </a:moveTo>
                <a:cubicBezTo>
                  <a:pt x="13" y="76"/>
                  <a:pt x="17" y="73"/>
                  <a:pt x="21" y="69"/>
                </a:cubicBezTo>
                <a:cubicBezTo>
                  <a:pt x="23" y="67"/>
                  <a:pt x="25" y="65"/>
                  <a:pt x="28" y="63"/>
                </a:cubicBezTo>
                <a:cubicBezTo>
                  <a:pt x="29" y="62"/>
                  <a:pt x="31" y="60"/>
                  <a:pt x="32" y="59"/>
                </a:cubicBezTo>
                <a:cubicBezTo>
                  <a:pt x="32" y="59"/>
                  <a:pt x="32" y="59"/>
                  <a:pt x="32" y="59"/>
                </a:cubicBezTo>
                <a:cubicBezTo>
                  <a:pt x="33" y="59"/>
                  <a:pt x="33" y="59"/>
                  <a:pt x="34" y="59"/>
                </a:cubicBezTo>
                <a:cubicBezTo>
                  <a:pt x="33" y="59"/>
                  <a:pt x="33" y="59"/>
                  <a:pt x="33" y="59"/>
                </a:cubicBezTo>
                <a:cubicBezTo>
                  <a:pt x="26" y="68"/>
                  <a:pt x="16" y="72"/>
                  <a:pt x="10" y="82"/>
                </a:cubicBezTo>
                <a:cubicBezTo>
                  <a:pt x="9" y="81"/>
                  <a:pt x="9" y="80"/>
                  <a:pt x="8" y="78"/>
                </a:cubicBezTo>
                <a:close/>
                <a:moveTo>
                  <a:pt x="7" y="76"/>
                </a:moveTo>
                <a:cubicBezTo>
                  <a:pt x="10" y="73"/>
                  <a:pt x="12" y="71"/>
                  <a:pt x="15" y="68"/>
                </a:cubicBezTo>
                <a:cubicBezTo>
                  <a:pt x="17" y="66"/>
                  <a:pt x="18" y="65"/>
                  <a:pt x="20" y="63"/>
                </a:cubicBezTo>
                <a:cubicBezTo>
                  <a:pt x="22" y="62"/>
                  <a:pt x="28" y="56"/>
                  <a:pt x="23" y="62"/>
                </a:cubicBezTo>
                <a:cubicBezTo>
                  <a:pt x="20" y="65"/>
                  <a:pt x="18" y="68"/>
                  <a:pt x="15" y="71"/>
                </a:cubicBezTo>
                <a:cubicBezTo>
                  <a:pt x="12" y="73"/>
                  <a:pt x="9" y="75"/>
                  <a:pt x="7" y="78"/>
                </a:cubicBezTo>
                <a:cubicBezTo>
                  <a:pt x="7" y="77"/>
                  <a:pt x="7" y="76"/>
                  <a:pt x="7" y="76"/>
                </a:cubicBezTo>
                <a:close/>
                <a:moveTo>
                  <a:pt x="4" y="68"/>
                </a:moveTo>
                <a:cubicBezTo>
                  <a:pt x="8" y="64"/>
                  <a:pt x="12" y="60"/>
                  <a:pt x="17" y="57"/>
                </a:cubicBezTo>
                <a:cubicBezTo>
                  <a:pt x="16" y="57"/>
                  <a:pt x="15" y="60"/>
                  <a:pt x="14" y="61"/>
                </a:cubicBezTo>
                <a:cubicBezTo>
                  <a:pt x="12" y="62"/>
                  <a:pt x="11" y="63"/>
                  <a:pt x="10" y="65"/>
                </a:cubicBezTo>
                <a:cubicBezTo>
                  <a:pt x="8" y="67"/>
                  <a:pt x="7" y="69"/>
                  <a:pt x="5" y="71"/>
                </a:cubicBezTo>
                <a:cubicBezTo>
                  <a:pt x="5" y="72"/>
                  <a:pt x="5" y="72"/>
                  <a:pt x="6" y="72"/>
                </a:cubicBezTo>
                <a:cubicBezTo>
                  <a:pt x="9" y="70"/>
                  <a:pt x="11" y="68"/>
                  <a:pt x="14" y="65"/>
                </a:cubicBezTo>
                <a:cubicBezTo>
                  <a:pt x="15" y="64"/>
                  <a:pt x="16" y="62"/>
                  <a:pt x="18" y="61"/>
                </a:cubicBezTo>
                <a:cubicBezTo>
                  <a:pt x="19" y="60"/>
                  <a:pt x="23" y="56"/>
                  <a:pt x="20" y="59"/>
                </a:cubicBezTo>
                <a:cubicBezTo>
                  <a:pt x="16" y="65"/>
                  <a:pt x="10" y="69"/>
                  <a:pt x="6" y="75"/>
                </a:cubicBezTo>
                <a:cubicBezTo>
                  <a:pt x="5" y="73"/>
                  <a:pt x="5" y="70"/>
                  <a:pt x="4" y="68"/>
                </a:cubicBezTo>
                <a:close/>
                <a:moveTo>
                  <a:pt x="7" y="60"/>
                </a:moveTo>
                <a:cubicBezTo>
                  <a:pt x="9" y="59"/>
                  <a:pt x="10" y="58"/>
                  <a:pt x="11" y="57"/>
                </a:cubicBezTo>
                <a:cubicBezTo>
                  <a:pt x="14" y="55"/>
                  <a:pt x="11" y="58"/>
                  <a:pt x="11" y="58"/>
                </a:cubicBezTo>
                <a:cubicBezTo>
                  <a:pt x="8" y="61"/>
                  <a:pt x="5" y="63"/>
                  <a:pt x="4" y="66"/>
                </a:cubicBezTo>
                <a:cubicBezTo>
                  <a:pt x="4" y="65"/>
                  <a:pt x="3" y="65"/>
                  <a:pt x="3" y="64"/>
                </a:cubicBezTo>
                <a:cubicBezTo>
                  <a:pt x="5" y="63"/>
                  <a:pt x="6" y="61"/>
                  <a:pt x="7" y="60"/>
                </a:cubicBezTo>
                <a:close/>
                <a:moveTo>
                  <a:pt x="11" y="76"/>
                </a:moveTo>
                <a:cubicBezTo>
                  <a:pt x="10" y="76"/>
                  <a:pt x="9" y="77"/>
                  <a:pt x="8" y="77"/>
                </a:cubicBezTo>
                <a:cubicBezTo>
                  <a:pt x="9" y="77"/>
                  <a:pt x="10" y="76"/>
                  <a:pt x="11" y="75"/>
                </a:cubicBezTo>
                <a:cubicBezTo>
                  <a:pt x="13" y="74"/>
                  <a:pt x="14" y="72"/>
                  <a:pt x="16" y="71"/>
                </a:cubicBezTo>
                <a:cubicBezTo>
                  <a:pt x="20" y="67"/>
                  <a:pt x="23" y="63"/>
                  <a:pt x="27" y="58"/>
                </a:cubicBezTo>
                <a:cubicBezTo>
                  <a:pt x="27" y="58"/>
                  <a:pt x="27" y="58"/>
                  <a:pt x="27" y="58"/>
                </a:cubicBezTo>
                <a:cubicBezTo>
                  <a:pt x="28" y="58"/>
                  <a:pt x="29" y="59"/>
                  <a:pt x="31" y="59"/>
                </a:cubicBezTo>
                <a:cubicBezTo>
                  <a:pt x="31" y="59"/>
                  <a:pt x="31" y="59"/>
                  <a:pt x="31" y="59"/>
                </a:cubicBezTo>
                <a:cubicBezTo>
                  <a:pt x="24" y="64"/>
                  <a:pt x="18" y="71"/>
                  <a:pt x="11" y="76"/>
                </a:cubicBezTo>
                <a:close/>
                <a:moveTo>
                  <a:pt x="26" y="58"/>
                </a:moveTo>
                <a:cubicBezTo>
                  <a:pt x="19" y="63"/>
                  <a:pt x="13" y="69"/>
                  <a:pt x="6" y="75"/>
                </a:cubicBezTo>
                <a:cubicBezTo>
                  <a:pt x="9" y="73"/>
                  <a:pt x="12" y="69"/>
                  <a:pt x="15" y="66"/>
                </a:cubicBezTo>
                <a:cubicBezTo>
                  <a:pt x="18" y="63"/>
                  <a:pt x="21" y="60"/>
                  <a:pt x="23" y="57"/>
                </a:cubicBezTo>
                <a:cubicBezTo>
                  <a:pt x="23" y="57"/>
                  <a:pt x="23" y="57"/>
                  <a:pt x="23" y="56"/>
                </a:cubicBezTo>
                <a:cubicBezTo>
                  <a:pt x="24" y="57"/>
                  <a:pt x="25" y="57"/>
                  <a:pt x="26" y="58"/>
                </a:cubicBezTo>
                <a:cubicBezTo>
                  <a:pt x="26" y="58"/>
                  <a:pt x="26" y="58"/>
                  <a:pt x="26" y="58"/>
                </a:cubicBezTo>
                <a:close/>
                <a:moveTo>
                  <a:pt x="15" y="62"/>
                </a:moveTo>
                <a:cubicBezTo>
                  <a:pt x="14" y="64"/>
                  <a:pt x="12" y="65"/>
                  <a:pt x="11" y="67"/>
                </a:cubicBezTo>
                <a:cubicBezTo>
                  <a:pt x="10" y="68"/>
                  <a:pt x="7" y="69"/>
                  <a:pt x="6" y="71"/>
                </a:cubicBezTo>
                <a:cubicBezTo>
                  <a:pt x="8" y="68"/>
                  <a:pt x="11" y="65"/>
                  <a:pt x="13" y="62"/>
                </a:cubicBezTo>
                <a:cubicBezTo>
                  <a:pt x="15" y="60"/>
                  <a:pt x="17" y="59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3" y="58"/>
                  <a:pt x="10" y="62"/>
                  <a:pt x="6" y="65"/>
                </a:cubicBezTo>
                <a:cubicBezTo>
                  <a:pt x="4" y="67"/>
                  <a:pt x="4" y="66"/>
                  <a:pt x="6" y="64"/>
                </a:cubicBezTo>
                <a:cubicBezTo>
                  <a:pt x="7" y="63"/>
                  <a:pt x="8" y="62"/>
                  <a:pt x="9" y="61"/>
                </a:cubicBezTo>
                <a:cubicBezTo>
                  <a:pt x="11" y="59"/>
                  <a:pt x="12" y="58"/>
                  <a:pt x="1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7" y="55"/>
                  <a:pt x="19" y="56"/>
                  <a:pt x="22" y="56"/>
                </a:cubicBezTo>
                <a:cubicBezTo>
                  <a:pt x="22" y="56"/>
                  <a:pt x="22" y="56"/>
                  <a:pt x="22" y="56"/>
                </a:cubicBezTo>
                <a:cubicBezTo>
                  <a:pt x="20" y="58"/>
                  <a:pt x="17" y="60"/>
                  <a:pt x="15" y="62"/>
                </a:cubicBezTo>
                <a:close/>
                <a:moveTo>
                  <a:pt x="5" y="62"/>
                </a:moveTo>
                <a:cubicBezTo>
                  <a:pt x="6" y="61"/>
                  <a:pt x="6" y="60"/>
                  <a:pt x="7" y="59"/>
                </a:cubicBezTo>
                <a:cubicBezTo>
                  <a:pt x="8" y="58"/>
                  <a:pt x="9" y="56"/>
                  <a:pt x="10" y="55"/>
                </a:cubicBezTo>
                <a:cubicBezTo>
                  <a:pt x="11" y="55"/>
                  <a:pt x="12" y="55"/>
                  <a:pt x="13" y="55"/>
                </a:cubicBezTo>
                <a:cubicBezTo>
                  <a:pt x="10" y="57"/>
                  <a:pt x="7" y="59"/>
                  <a:pt x="5" y="62"/>
                </a:cubicBezTo>
                <a:close/>
                <a:moveTo>
                  <a:pt x="4" y="60"/>
                </a:moveTo>
                <a:cubicBezTo>
                  <a:pt x="5" y="59"/>
                  <a:pt x="6" y="58"/>
                  <a:pt x="7" y="56"/>
                </a:cubicBezTo>
                <a:cubicBezTo>
                  <a:pt x="8" y="56"/>
                  <a:pt x="8" y="56"/>
                  <a:pt x="9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9" y="56"/>
                  <a:pt x="8" y="57"/>
                  <a:pt x="7" y="58"/>
                </a:cubicBezTo>
                <a:cubicBezTo>
                  <a:pt x="6" y="59"/>
                  <a:pt x="5" y="61"/>
                  <a:pt x="3" y="63"/>
                </a:cubicBezTo>
                <a:cubicBezTo>
                  <a:pt x="3" y="62"/>
                  <a:pt x="3" y="62"/>
                  <a:pt x="3" y="61"/>
                </a:cubicBezTo>
                <a:cubicBezTo>
                  <a:pt x="3" y="60"/>
                  <a:pt x="3" y="59"/>
                  <a:pt x="3" y="58"/>
                </a:cubicBezTo>
                <a:cubicBezTo>
                  <a:pt x="4" y="57"/>
                  <a:pt x="6" y="56"/>
                  <a:pt x="7" y="56"/>
                </a:cubicBezTo>
                <a:cubicBezTo>
                  <a:pt x="6" y="57"/>
                  <a:pt x="5" y="58"/>
                  <a:pt x="3" y="59"/>
                </a:cubicBezTo>
                <a:cubicBezTo>
                  <a:pt x="3" y="60"/>
                  <a:pt x="3" y="60"/>
                  <a:pt x="4" y="60"/>
                </a:cubicBezTo>
                <a:close/>
                <a:moveTo>
                  <a:pt x="11" y="83"/>
                </a:moveTo>
                <a:cubicBezTo>
                  <a:pt x="21" y="76"/>
                  <a:pt x="29" y="65"/>
                  <a:pt x="40" y="59"/>
                </a:cubicBezTo>
                <a:cubicBezTo>
                  <a:pt x="40" y="59"/>
                  <a:pt x="44" y="56"/>
                  <a:pt x="43" y="57"/>
                </a:cubicBezTo>
                <a:cubicBezTo>
                  <a:pt x="42" y="59"/>
                  <a:pt x="40" y="60"/>
                  <a:pt x="39" y="61"/>
                </a:cubicBezTo>
                <a:cubicBezTo>
                  <a:pt x="36" y="63"/>
                  <a:pt x="33" y="66"/>
                  <a:pt x="30" y="69"/>
                </a:cubicBezTo>
                <a:cubicBezTo>
                  <a:pt x="24" y="74"/>
                  <a:pt x="19" y="80"/>
                  <a:pt x="14" y="86"/>
                </a:cubicBezTo>
                <a:cubicBezTo>
                  <a:pt x="14" y="85"/>
                  <a:pt x="13" y="85"/>
                  <a:pt x="13" y="85"/>
                </a:cubicBezTo>
                <a:cubicBezTo>
                  <a:pt x="12" y="84"/>
                  <a:pt x="12" y="84"/>
                  <a:pt x="11" y="83"/>
                </a:cubicBezTo>
                <a:close/>
                <a:moveTo>
                  <a:pt x="29" y="93"/>
                </a:moveTo>
                <a:cubicBezTo>
                  <a:pt x="29" y="92"/>
                  <a:pt x="30" y="92"/>
                  <a:pt x="30" y="92"/>
                </a:cubicBezTo>
                <a:cubicBezTo>
                  <a:pt x="31" y="92"/>
                  <a:pt x="31" y="92"/>
                  <a:pt x="32" y="91"/>
                </a:cubicBezTo>
                <a:cubicBezTo>
                  <a:pt x="32" y="90"/>
                  <a:pt x="33" y="90"/>
                  <a:pt x="34" y="89"/>
                </a:cubicBezTo>
                <a:cubicBezTo>
                  <a:pt x="41" y="84"/>
                  <a:pt x="46" y="79"/>
                  <a:pt x="52" y="74"/>
                </a:cubicBezTo>
                <a:cubicBezTo>
                  <a:pt x="55" y="71"/>
                  <a:pt x="59" y="69"/>
                  <a:pt x="61" y="66"/>
                </a:cubicBezTo>
                <a:cubicBezTo>
                  <a:pt x="63" y="65"/>
                  <a:pt x="64" y="64"/>
                  <a:pt x="66" y="62"/>
                </a:cubicBezTo>
                <a:cubicBezTo>
                  <a:pt x="66" y="62"/>
                  <a:pt x="67" y="61"/>
                  <a:pt x="68" y="61"/>
                </a:cubicBezTo>
                <a:cubicBezTo>
                  <a:pt x="69" y="61"/>
                  <a:pt x="69" y="61"/>
                  <a:pt x="70" y="60"/>
                </a:cubicBezTo>
                <a:cubicBezTo>
                  <a:pt x="60" y="73"/>
                  <a:pt x="45" y="81"/>
                  <a:pt x="34" y="93"/>
                </a:cubicBezTo>
                <a:cubicBezTo>
                  <a:pt x="34" y="93"/>
                  <a:pt x="34" y="93"/>
                  <a:pt x="35" y="93"/>
                </a:cubicBezTo>
                <a:cubicBezTo>
                  <a:pt x="47" y="84"/>
                  <a:pt x="59" y="75"/>
                  <a:pt x="70" y="65"/>
                </a:cubicBezTo>
                <a:cubicBezTo>
                  <a:pt x="69" y="66"/>
                  <a:pt x="68" y="67"/>
                  <a:pt x="67" y="68"/>
                </a:cubicBezTo>
                <a:cubicBezTo>
                  <a:pt x="64" y="71"/>
                  <a:pt x="61" y="73"/>
                  <a:pt x="58" y="77"/>
                </a:cubicBezTo>
                <a:cubicBezTo>
                  <a:pt x="52" y="82"/>
                  <a:pt x="45" y="87"/>
                  <a:pt x="40" y="93"/>
                </a:cubicBezTo>
                <a:cubicBezTo>
                  <a:pt x="39" y="93"/>
                  <a:pt x="40" y="94"/>
                  <a:pt x="40" y="94"/>
                </a:cubicBezTo>
                <a:cubicBezTo>
                  <a:pt x="52" y="86"/>
                  <a:pt x="62" y="76"/>
                  <a:pt x="73" y="67"/>
                </a:cubicBezTo>
                <a:cubicBezTo>
                  <a:pt x="73" y="67"/>
                  <a:pt x="73" y="67"/>
                  <a:pt x="73" y="67"/>
                </a:cubicBezTo>
                <a:cubicBezTo>
                  <a:pt x="70" y="70"/>
                  <a:pt x="67" y="73"/>
                  <a:pt x="64" y="76"/>
                </a:cubicBezTo>
                <a:cubicBezTo>
                  <a:pt x="58" y="81"/>
                  <a:pt x="52" y="87"/>
                  <a:pt x="47" y="92"/>
                </a:cubicBezTo>
                <a:cubicBezTo>
                  <a:pt x="47" y="92"/>
                  <a:pt x="47" y="93"/>
                  <a:pt x="47" y="93"/>
                </a:cubicBezTo>
                <a:cubicBezTo>
                  <a:pt x="57" y="86"/>
                  <a:pt x="65" y="77"/>
                  <a:pt x="74" y="70"/>
                </a:cubicBezTo>
                <a:cubicBezTo>
                  <a:pt x="75" y="69"/>
                  <a:pt x="76" y="68"/>
                  <a:pt x="77" y="68"/>
                </a:cubicBezTo>
                <a:cubicBezTo>
                  <a:pt x="76" y="69"/>
                  <a:pt x="75" y="70"/>
                  <a:pt x="74" y="71"/>
                </a:cubicBezTo>
                <a:cubicBezTo>
                  <a:pt x="72" y="73"/>
                  <a:pt x="70" y="74"/>
                  <a:pt x="68" y="76"/>
                </a:cubicBezTo>
                <a:cubicBezTo>
                  <a:pt x="63" y="80"/>
                  <a:pt x="58" y="85"/>
                  <a:pt x="54" y="90"/>
                </a:cubicBezTo>
                <a:cubicBezTo>
                  <a:pt x="54" y="90"/>
                  <a:pt x="54" y="90"/>
                  <a:pt x="55" y="90"/>
                </a:cubicBezTo>
                <a:cubicBezTo>
                  <a:pt x="62" y="87"/>
                  <a:pt x="67" y="81"/>
                  <a:pt x="73" y="76"/>
                </a:cubicBezTo>
                <a:cubicBezTo>
                  <a:pt x="73" y="76"/>
                  <a:pt x="75" y="74"/>
                  <a:pt x="76" y="73"/>
                </a:cubicBezTo>
                <a:cubicBezTo>
                  <a:pt x="76" y="74"/>
                  <a:pt x="75" y="74"/>
                  <a:pt x="75" y="74"/>
                </a:cubicBezTo>
                <a:cubicBezTo>
                  <a:pt x="74" y="76"/>
                  <a:pt x="72" y="77"/>
                  <a:pt x="71" y="79"/>
                </a:cubicBezTo>
                <a:cubicBezTo>
                  <a:pt x="67" y="82"/>
                  <a:pt x="64" y="86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55" y="92"/>
                  <a:pt x="49" y="93"/>
                  <a:pt x="42" y="94"/>
                </a:cubicBezTo>
                <a:cubicBezTo>
                  <a:pt x="38" y="94"/>
                  <a:pt x="33" y="94"/>
                  <a:pt x="29" y="93"/>
                </a:cubicBezTo>
                <a:close/>
                <a:moveTo>
                  <a:pt x="63" y="87"/>
                </a:moveTo>
                <a:cubicBezTo>
                  <a:pt x="66" y="85"/>
                  <a:pt x="68" y="83"/>
                  <a:pt x="70" y="80"/>
                </a:cubicBezTo>
                <a:cubicBezTo>
                  <a:pt x="71" y="79"/>
                  <a:pt x="73" y="77"/>
                  <a:pt x="74" y="76"/>
                </a:cubicBezTo>
                <a:cubicBezTo>
                  <a:pt x="72" y="81"/>
                  <a:pt x="68" y="85"/>
                  <a:pt x="63" y="87"/>
                </a:cubicBezTo>
                <a:close/>
                <a:moveTo>
                  <a:pt x="76" y="73"/>
                </a:moveTo>
                <a:cubicBezTo>
                  <a:pt x="73" y="75"/>
                  <a:pt x="70" y="78"/>
                  <a:pt x="67" y="81"/>
                </a:cubicBezTo>
                <a:cubicBezTo>
                  <a:pt x="65" y="83"/>
                  <a:pt x="63" y="84"/>
                  <a:pt x="60" y="86"/>
                </a:cubicBezTo>
                <a:cubicBezTo>
                  <a:pt x="59" y="87"/>
                  <a:pt x="54" y="91"/>
                  <a:pt x="57" y="88"/>
                </a:cubicBezTo>
                <a:cubicBezTo>
                  <a:pt x="61" y="84"/>
                  <a:pt x="65" y="79"/>
                  <a:pt x="69" y="76"/>
                </a:cubicBezTo>
                <a:cubicBezTo>
                  <a:pt x="73" y="73"/>
                  <a:pt x="76" y="71"/>
                  <a:pt x="78" y="66"/>
                </a:cubicBezTo>
                <a:cubicBezTo>
                  <a:pt x="78" y="66"/>
                  <a:pt x="78" y="66"/>
                  <a:pt x="77" y="66"/>
                </a:cubicBezTo>
                <a:cubicBezTo>
                  <a:pt x="73" y="70"/>
                  <a:pt x="68" y="74"/>
                  <a:pt x="63" y="78"/>
                </a:cubicBezTo>
                <a:cubicBezTo>
                  <a:pt x="61" y="80"/>
                  <a:pt x="58" y="83"/>
                  <a:pt x="56" y="85"/>
                </a:cubicBezTo>
                <a:cubicBezTo>
                  <a:pt x="54" y="87"/>
                  <a:pt x="50" y="90"/>
                  <a:pt x="49" y="91"/>
                </a:cubicBezTo>
                <a:cubicBezTo>
                  <a:pt x="58" y="82"/>
                  <a:pt x="67" y="73"/>
                  <a:pt x="76" y="64"/>
                </a:cubicBezTo>
                <a:cubicBezTo>
                  <a:pt x="77" y="64"/>
                  <a:pt x="77" y="64"/>
                  <a:pt x="77" y="64"/>
                </a:cubicBezTo>
                <a:cubicBezTo>
                  <a:pt x="77" y="63"/>
                  <a:pt x="78" y="63"/>
                  <a:pt x="78" y="62"/>
                </a:cubicBezTo>
                <a:cubicBezTo>
                  <a:pt x="79" y="62"/>
                  <a:pt x="78" y="61"/>
                  <a:pt x="78" y="62"/>
                </a:cubicBezTo>
                <a:cubicBezTo>
                  <a:pt x="71" y="67"/>
                  <a:pt x="65" y="72"/>
                  <a:pt x="59" y="78"/>
                </a:cubicBezTo>
                <a:cubicBezTo>
                  <a:pt x="56" y="81"/>
                  <a:pt x="53" y="83"/>
                  <a:pt x="49" y="86"/>
                </a:cubicBezTo>
                <a:cubicBezTo>
                  <a:pt x="48" y="87"/>
                  <a:pt x="46" y="89"/>
                  <a:pt x="44" y="90"/>
                </a:cubicBezTo>
                <a:cubicBezTo>
                  <a:pt x="49" y="85"/>
                  <a:pt x="54" y="81"/>
                  <a:pt x="59" y="76"/>
                </a:cubicBezTo>
                <a:cubicBezTo>
                  <a:pt x="65" y="71"/>
                  <a:pt x="71" y="66"/>
                  <a:pt x="76" y="60"/>
                </a:cubicBezTo>
                <a:cubicBezTo>
                  <a:pt x="76" y="59"/>
                  <a:pt x="76" y="59"/>
                  <a:pt x="75" y="59"/>
                </a:cubicBezTo>
                <a:cubicBezTo>
                  <a:pt x="69" y="65"/>
                  <a:pt x="63" y="71"/>
                  <a:pt x="56" y="76"/>
                </a:cubicBezTo>
                <a:cubicBezTo>
                  <a:pt x="52" y="79"/>
                  <a:pt x="48" y="82"/>
                  <a:pt x="45" y="85"/>
                </a:cubicBezTo>
                <a:cubicBezTo>
                  <a:pt x="43" y="86"/>
                  <a:pt x="41" y="88"/>
                  <a:pt x="39" y="89"/>
                </a:cubicBezTo>
                <a:cubicBezTo>
                  <a:pt x="38" y="90"/>
                  <a:pt x="37" y="91"/>
                  <a:pt x="36" y="92"/>
                </a:cubicBezTo>
                <a:cubicBezTo>
                  <a:pt x="36" y="91"/>
                  <a:pt x="37" y="91"/>
                  <a:pt x="37" y="91"/>
                </a:cubicBezTo>
                <a:cubicBezTo>
                  <a:pt x="43" y="85"/>
                  <a:pt x="50" y="80"/>
                  <a:pt x="56" y="75"/>
                </a:cubicBezTo>
                <a:cubicBezTo>
                  <a:pt x="61" y="70"/>
                  <a:pt x="67" y="65"/>
                  <a:pt x="71" y="60"/>
                </a:cubicBezTo>
                <a:cubicBezTo>
                  <a:pt x="74" y="59"/>
                  <a:pt x="76" y="58"/>
                  <a:pt x="79" y="59"/>
                </a:cubicBezTo>
                <a:cubicBezTo>
                  <a:pt x="79" y="59"/>
                  <a:pt x="79" y="59"/>
                  <a:pt x="79" y="59"/>
                </a:cubicBezTo>
                <a:cubicBezTo>
                  <a:pt x="79" y="60"/>
                  <a:pt x="79" y="61"/>
                  <a:pt x="79" y="62"/>
                </a:cubicBezTo>
                <a:cubicBezTo>
                  <a:pt x="78" y="66"/>
                  <a:pt x="78" y="69"/>
                  <a:pt x="76" y="73"/>
                </a:cubicBezTo>
                <a:close/>
                <a:moveTo>
                  <a:pt x="34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5" y="27"/>
                  <a:pt x="36" y="27"/>
                  <a:pt x="36" y="26"/>
                </a:cubicBezTo>
                <a:cubicBezTo>
                  <a:pt x="37" y="18"/>
                  <a:pt x="36" y="11"/>
                  <a:pt x="36" y="3"/>
                </a:cubicBezTo>
                <a:cubicBezTo>
                  <a:pt x="40" y="4"/>
                  <a:pt x="44" y="3"/>
                  <a:pt x="48" y="3"/>
                </a:cubicBezTo>
                <a:cubicBezTo>
                  <a:pt x="50" y="10"/>
                  <a:pt x="49" y="18"/>
                  <a:pt x="49" y="25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7"/>
                  <a:pt x="49" y="27"/>
                  <a:pt x="50" y="27"/>
                </a:cubicBezTo>
                <a:cubicBezTo>
                  <a:pt x="67" y="26"/>
                  <a:pt x="77" y="40"/>
                  <a:pt x="79" y="56"/>
                </a:cubicBezTo>
                <a:cubicBezTo>
                  <a:pt x="76" y="55"/>
                  <a:pt x="75" y="55"/>
                  <a:pt x="72" y="56"/>
                </a:cubicBezTo>
                <a:cubicBezTo>
                  <a:pt x="67" y="59"/>
                  <a:pt x="65" y="58"/>
                  <a:pt x="60" y="55"/>
                </a:cubicBezTo>
                <a:cubicBezTo>
                  <a:pt x="53" y="51"/>
                  <a:pt x="46" y="52"/>
                  <a:pt x="39" y="55"/>
                </a:cubicBezTo>
                <a:cubicBezTo>
                  <a:pt x="33" y="56"/>
                  <a:pt x="30" y="56"/>
                  <a:pt x="25" y="54"/>
                </a:cubicBezTo>
                <a:cubicBezTo>
                  <a:pt x="22" y="53"/>
                  <a:pt x="19" y="53"/>
                  <a:pt x="16" y="52"/>
                </a:cubicBezTo>
                <a:cubicBezTo>
                  <a:pt x="12" y="52"/>
                  <a:pt x="7" y="52"/>
                  <a:pt x="4" y="54"/>
                </a:cubicBezTo>
                <a:cubicBezTo>
                  <a:pt x="6" y="40"/>
                  <a:pt x="19" y="26"/>
                  <a:pt x="34" y="2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0" name="Freeform 131"/>
          <p:cNvSpPr>
            <a:spLocks noEditPoints="1"/>
          </p:cNvSpPr>
          <p:nvPr/>
        </p:nvSpPr>
        <p:spPr bwMode="auto">
          <a:xfrm>
            <a:off x="1225550" y="2589213"/>
            <a:ext cx="314325" cy="363538"/>
          </a:xfrm>
          <a:custGeom>
            <a:avLst/>
            <a:gdLst>
              <a:gd name="T0" fmla="*/ 71 w 84"/>
              <a:gd name="T1" fmla="*/ 86 h 97"/>
              <a:gd name="T2" fmla="*/ 48 w 84"/>
              <a:gd name="T3" fmla="*/ 0 h 97"/>
              <a:gd name="T4" fmla="*/ 0 w 84"/>
              <a:gd name="T5" fmla="*/ 57 h 97"/>
              <a:gd name="T6" fmla="*/ 46 w 84"/>
              <a:gd name="T7" fmla="*/ 74 h 97"/>
              <a:gd name="T8" fmla="*/ 36 w 84"/>
              <a:gd name="T9" fmla="*/ 87 h 97"/>
              <a:gd name="T10" fmla="*/ 34 w 84"/>
              <a:gd name="T11" fmla="*/ 71 h 97"/>
              <a:gd name="T12" fmla="*/ 19 w 84"/>
              <a:gd name="T13" fmla="*/ 89 h 97"/>
              <a:gd name="T14" fmla="*/ 28 w 84"/>
              <a:gd name="T15" fmla="*/ 86 h 97"/>
              <a:gd name="T16" fmla="*/ 14 w 84"/>
              <a:gd name="T17" fmla="*/ 86 h 97"/>
              <a:gd name="T18" fmla="*/ 32 w 84"/>
              <a:gd name="T19" fmla="*/ 72 h 97"/>
              <a:gd name="T20" fmla="*/ 54 w 84"/>
              <a:gd name="T21" fmla="*/ 72 h 97"/>
              <a:gd name="T22" fmla="*/ 38 w 84"/>
              <a:gd name="T23" fmla="*/ 77 h 97"/>
              <a:gd name="T24" fmla="*/ 22 w 84"/>
              <a:gd name="T25" fmla="*/ 86 h 97"/>
              <a:gd name="T26" fmla="*/ 63 w 84"/>
              <a:gd name="T27" fmla="*/ 61 h 97"/>
              <a:gd name="T28" fmla="*/ 52 w 84"/>
              <a:gd name="T29" fmla="*/ 56 h 97"/>
              <a:gd name="T30" fmla="*/ 16 w 84"/>
              <a:gd name="T31" fmla="*/ 84 h 97"/>
              <a:gd name="T32" fmla="*/ 13 w 84"/>
              <a:gd name="T33" fmla="*/ 80 h 97"/>
              <a:gd name="T34" fmla="*/ 39 w 84"/>
              <a:gd name="T35" fmla="*/ 58 h 97"/>
              <a:gd name="T36" fmla="*/ 27 w 84"/>
              <a:gd name="T37" fmla="*/ 63 h 97"/>
              <a:gd name="T38" fmla="*/ 10 w 84"/>
              <a:gd name="T39" fmla="*/ 82 h 97"/>
              <a:gd name="T40" fmla="*/ 23 w 84"/>
              <a:gd name="T41" fmla="*/ 62 h 97"/>
              <a:gd name="T42" fmla="*/ 17 w 84"/>
              <a:gd name="T43" fmla="*/ 57 h 97"/>
              <a:gd name="T44" fmla="*/ 13 w 84"/>
              <a:gd name="T45" fmla="*/ 65 h 97"/>
              <a:gd name="T46" fmla="*/ 7 w 84"/>
              <a:gd name="T47" fmla="*/ 60 h 97"/>
              <a:gd name="T48" fmla="*/ 7 w 84"/>
              <a:gd name="T49" fmla="*/ 60 h 97"/>
              <a:gd name="T50" fmla="*/ 26 w 84"/>
              <a:gd name="T51" fmla="*/ 59 h 97"/>
              <a:gd name="T52" fmla="*/ 26 w 84"/>
              <a:gd name="T53" fmla="*/ 58 h 97"/>
              <a:gd name="T54" fmla="*/ 26 w 84"/>
              <a:gd name="T55" fmla="*/ 58 h 97"/>
              <a:gd name="T56" fmla="*/ 13 w 84"/>
              <a:gd name="T57" fmla="*/ 63 h 97"/>
              <a:gd name="T58" fmla="*/ 8 w 84"/>
              <a:gd name="T59" fmla="*/ 62 h 97"/>
              <a:gd name="T60" fmla="*/ 15 w 84"/>
              <a:gd name="T61" fmla="*/ 63 h 97"/>
              <a:gd name="T62" fmla="*/ 5 w 84"/>
              <a:gd name="T63" fmla="*/ 62 h 97"/>
              <a:gd name="T64" fmla="*/ 7 w 84"/>
              <a:gd name="T65" fmla="*/ 58 h 97"/>
              <a:gd name="T66" fmla="*/ 3 w 84"/>
              <a:gd name="T67" fmla="*/ 60 h 97"/>
              <a:gd name="T68" fmla="*/ 39 w 84"/>
              <a:gd name="T69" fmla="*/ 61 h 97"/>
              <a:gd name="T70" fmla="*/ 29 w 84"/>
              <a:gd name="T71" fmla="*/ 93 h 97"/>
              <a:gd name="T72" fmla="*/ 61 w 84"/>
              <a:gd name="T73" fmla="*/ 67 h 97"/>
              <a:gd name="T74" fmla="*/ 34 w 84"/>
              <a:gd name="T75" fmla="*/ 93 h 97"/>
              <a:gd name="T76" fmla="*/ 40 w 84"/>
              <a:gd name="T77" fmla="*/ 94 h 97"/>
              <a:gd name="T78" fmla="*/ 47 w 84"/>
              <a:gd name="T79" fmla="*/ 93 h 97"/>
              <a:gd name="T80" fmla="*/ 54 w 84"/>
              <a:gd name="T81" fmla="*/ 90 h 97"/>
              <a:gd name="T82" fmla="*/ 70 w 84"/>
              <a:gd name="T83" fmla="*/ 79 h 97"/>
              <a:gd name="T84" fmla="*/ 63 w 84"/>
              <a:gd name="T85" fmla="*/ 88 h 97"/>
              <a:gd name="T86" fmla="*/ 67 w 84"/>
              <a:gd name="T87" fmla="*/ 81 h 97"/>
              <a:gd name="T88" fmla="*/ 77 w 84"/>
              <a:gd name="T89" fmla="*/ 66 h 97"/>
              <a:gd name="T90" fmla="*/ 77 w 84"/>
              <a:gd name="T91" fmla="*/ 64 h 97"/>
              <a:gd name="T92" fmla="*/ 44 w 84"/>
              <a:gd name="T93" fmla="*/ 90 h 97"/>
              <a:gd name="T94" fmla="*/ 44 w 84"/>
              <a:gd name="T95" fmla="*/ 85 h 97"/>
              <a:gd name="T96" fmla="*/ 71 w 84"/>
              <a:gd name="T97" fmla="*/ 60 h 97"/>
              <a:gd name="T98" fmla="*/ 34 w 84"/>
              <a:gd name="T99" fmla="*/ 27 h 97"/>
              <a:gd name="T100" fmla="*/ 48 w 84"/>
              <a:gd name="T101" fmla="*/ 26 h 97"/>
              <a:gd name="T102" fmla="*/ 60 w 84"/>
              <a:gd name="T103" fmla="*/ 56 h 97"/>
              <a:gd name="T104" fmla="*/ 34 w 84"/>
              <a:gd name="T105" fmla="*/ 2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4" h="97">
                <a:moveTo>
                  <a:pt x="0" y="58"/>
                </a:moveTo>
                <a:cubicBezTo>
                  <a:pt x="0" y="59"/>
                  <a:pt x="0" y="59"/>
                  <a:pt x="0" y="60"/>
                </a:cubicBezTo>
                <a:cubicBezTo>
                  <a:pt x="0" y="70"/>
                  <a:pt x="3" y="80"/>
                  <a:pt x="10" y="87"/>
                </a:cubicBezTo>
                <a:cubicBezTo>
                  <a:pt x="18" y="95"/>
                  <a:pt x="31" y="97"/>
                  <a:pt x="42" y="97"/>
                </a:cubicBezTo>
                <a:cubicBezTo>
                  <a:pt x="52" y="97"/>
                  <a:pt x="63" y="93"/>
                  <a:pt x="71" y="86"/>
                </a:cubicBezTo>
                <a:cubicBezTo>
                  <a:pt x="77" y="80"/>
                  <a:pt x="80" y="72"/>
                  <a:pt x="81" y="63"/>
                </a:cubicBezTo>
                <a:cubicBezTo>
                  <a:pt x="84" y="44"/>
                  <a:pt x="71" y="24"/>
                  <a:pt x="51" y="24"/>
                </a:cubicBezTo>
                <a:cubicBezTo>
                  <a:pt x="51" y="17"/>
                  <a:pt x="52" y="9"/>
                  <a:pt x="51" y="2"/>
                </a:cubicBezTo>
                <a:cubicBezTo>
                  <a:pt x="50" y="2"/>
                  <a:pt x="50" y="1"/>
                  <a:pt x="50" y="1"/>
                </a:cubicBezTo>
                <a:cubicBezTo>
                  <a:pt x="50" y="1"/>
                  <a:pt x="49" y="0"/>
                  <a:pt x="48" y="0"/>
                </a:cubicBezTo>
                <a:cubicBezTo>
                  <a:pt x="44" y="0"/>
                  <a:pt x="40" y="2"/>
                  <a:pt x="35" y="0"/>
                </a:cubicBezTo>
                <a:cubicBezTo>
                  <a:pt x="35" y="0"/>
                  <a:pt x="34" y="1"/>
                  <a:pt x="34" y="1"/>
                </a:cubicBezTo>
                <a:cubicBezTo>
                  <a:pt x="33" y="1"/>
                  <a:pt x="33" y="2"/>
                  <a:pt x="33" y="3"/>
                </a:cubicBezTo>
                <a:cubicBezTo>
                  <a:pt x="32" y="10"/>
                  <a:pt x="34" y="17"/>
                  <a:pt x="33" y="24"/>
                </a:cubicBezTo>
                <a:cubicBezTo>
                  <a:pt x="16" y="23"/>
                  <a:pt x="2" y="41"/>
                  <a:pt x="0" y="57"/>
                </a:cubicBezTo>
                <a:cubicBezTo>
                  <a:pt x="0" y="57"/>
                  <a:pt x="0" y="57"/>
                  <a:pt x="0" y="58"/>
                </a:cubicBezTo>
                <a:close/>
                <a:moveTo>
                  <a:pt x="28" y="92"/>
                </a:moveTo>
                <a:cubicBezTo>
                  <a:pt x="28" y="92"/>
                  <a:pt x="28" y="93"/>
                  <a:pt x="28" y="93"/>
                </a:cubicBezTo>
                <a:cubicBezTo>
                  <a:pt x="26" y="92"/>
                  <a:pt x="25" y="92"/>
                  <a:pt x="23" y="91"/>
                </a:cubicBezTo>
                <a:cubicBezTo>
                  <a:pt x="30" y="85"/>
                  <a:pt x="38" y="80"/>
                  <a:pt x="46" y="74"/>
                </a:cubicBezTo>
                <a:cubicBezTo>
                  <a:pt x="49" y="72"/>
                  <a:pt x="52" y="70"/>
                  <a:pt x="54" y="68"/>
                </a:cubicBezTo>
                <a:cubicBezTo>
                  <a:pt x="56" y="66"/>
                  <a:pt x="59" y="65"/>
                  <a:pt x="61" y="63"/>
                </a:cubicBezTo>
                <a:cubicBezTo>
                  <a:pt x="63" y="61"/>
                  <a:pt x="64" y="60"/>
                  <a:pt x="62" y="63"/>
                </a:cubicBezTo>
                <a:cubicBezTo>
                  <a:pt x="57" y="69"/>
                  <a:pt x="51" y="73"/>
                  <a:pt x="45" y="77"/>
                </a:cubicBezTo>
                <a:cubicBezTo>
                  <a:pt x="41" y="80"/>
                  <a:pt x="39" y="84"/>
                  <a:pt x="36" y="87"/>
                </a:cubicBezTo>
                <a:cubicBezTo>
                  <a:pt x="34" y="88"/>
                  <a:pt x="33" y="89"/>
                  <a:pt x="31" y="91"/>
                </a:cubicBezTo>
                <a:cubicBezTo>
                  <a:pt x="30" y="91"/>
                  <a:pt x="29" y="92"/>
                  <a:pt x="28" y="92"/>
                </a:cubicBezTo>
                <a:close/>
                <a:moveTo>
                  <a:pt x="17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22" y="82"/>
                  <a:pt x="28" y="77"/>
                  <a:pt x="34" y="71"/>
                </a:cubicBezTo>
                <a:cubicBezTo>
                  <a:pt x="38" y="68"/>
                  <a:pt x="41" y="66"/>
                  <a:pt x="45" y="63"/>
                </a:cubicBezTo>
                <a:cubicBezTo>
                  <a:pt x="47" y="61"/>
                  <a:pt x="51" y="59"/>
                  <a:pt x="53" y="57"/>
                </a:cubicBezTo>
                <a:cubicBezTo>
                  <a:pt x="47" y="63"/>
                  <a:pt x="40" y="69"/>
                  <a:pt x="33" y="75"/>
                </a:cubicBezTo>
                <a:cubicBezTo>
                  <a:pt x="28" y="79"/>
                  <a:pt x="23" y="83"/>
                  <a:pt x="18" y="89"/>
                </a:cubicBezTo>
                <a:cubicBezTo>
                  <a:pt x="18" y="89"/>
                  <a:pt x="19" y="89"/>
                  <a:pt x="19" y="89"/>
                </a:cubicBezTo>
                <a:cubicBezTo>
                  <a:pt x="25" y="85"/>
                  <a:pt x="31" y="80"/>
                  <a:pt x="37" y="76"/>
                </a:cubicBezTo>
                <a:cubicBezTo>
                  <a:pt x="44" y="70"/>
                  <a:pt x="51" y="64"/>
                  <a:pt x="58" y="60"/>
                </a:cubicBezTo>
                <a:cubicBezTo>
                  <a:pt x="55" y="62"/>
                  <a:pt x="52" y="65"/>
                  <a:pt x="49" y="67"/>
                </a:cubicBezTo>
                <a:cubicBezTo>
                  <a:pt x="45" y="70"/>
                  <a:pt x="42" y="73"/>
                  <a:pt x="38" y="76"/>
                </a:cubicBezTo>
                <a:cubicBezTo>
                  <a:pt x="34" y="79"/>
                  <a:pt x="32" y="83"/>
                  <a:pt x="28" y="86"/>
                </a:cubicBezTo>
                <a:cubicBezTo>
                  <a:pt x="26" y="88"/>
                  <a:pt x="24" y="89"/>
                  <a:pt x="22" y="91"/>
                </a:cubicBezTo>
                <a:cubicBezTo>
                  <a:pt x="20" y="90"/>
                  <a:pt x="18" y="89"/>
                  <a:pt x="17" y="88"/>
                </a:cubicBezTo>
                <a:close/>
                <a:moveTo>
                  <a:pt x="16" y="88"/>
                </a:moveTo>
                <a:cubicBezTo>
                  <a:pt x="16" y="88"/>
                  <a:pt x="16" y="88"/>
                  <a:pt x="16" y="88"/>
                </a:cubicBezTo>
                <a:cubicBezTo>
                  <a:pt x="15" y="87"/>
                  <a:pt x="15" y="87"/>
                  <a:pt x="14" y="86"/>
                </a:cubicBezTo>
                <a:cubicBezTo>
                  <a:pt x="20" y="81"/>
                  <a:pt x="26" y="76"/>
                  <a:pt x="32" y="71"/>
                </a:cubicBezTo>
                <a:cubicBezTo>
                  <a:pt x="36" y="68"/>
                  <a:pt x="39" y="65"/>
                  <a:pt x="43" y="62"/>
                </a:cubicBezTo>
                <a:cubicBezTo>
                  <a:pt x="45" y="61"/>
                  <a:pt x="47" y="59"/>
                  <a:pt x="48" y="58"/>
                </a:cubicBezTo>
                <a:cubicBezTo>
                  <a:pt x="53" y="55"/>
                  <a:pt x="48" y="59"/>
                  <a:pt x="47" y="59"/>
                </a:cubicBezTo>
                <a:cubicBezTo>
                  <a:pt x="42" y="63"/>
                  <a:pt x="37" y="68"/>
                  <a:pt x="32" y="72"/>
                </a:cubicBezTo>
                <a:cubicBezTo>
                  <a:pt x="27" y="77"/>
                  <a:pt x="21" y="82"/>
                  <a:pt x="16" y="88"/>
                </a:cubicBezTo>
                <a:close/>
                <a:moveTo>
                  <a:pt x="48" y="76"/>
                </a:moveTo>
                <a:cubicBezTo>
                  <a:pt x="53" y="72"/>
                  <a:pt x="59" y="67"/>
                  <a:pt x="64" y="61"/>
                </a:cubicBezTo>
                <a:cubicBezTo>
                  <a:pt x="65" y="61"/>
                  <a:pt x="65" y="62"/>
                  <a:pt x="66" y="62"/>
                </a:cubicBezTo>
                <a:cubicBezTo>
                  <a:pt x="62" y="65"/>
                  <a:pt x="58" y="69"/>
                  <a:pt x="54" y="72"/>
                </a:cubicBezTo>
                <a:cubicBezTo>
                  <a:pt x="49" y="76"/>
                  <a:pt x="43" y="81"/>
                  <a:pt x="38" y="85"/>
                </a:cubicBezTo>
                <a:cubicBezTo>
                  <a:pt x="41" y="82"/>
                  <a:pt x="44" y="79"/>
                  <a:pt x="48" y="76"/>
                </a:cubicBezTo>
                <a:close/>
                <a:moveTo>
                  <a:pt x="46" y="74"/>
                </a:moveTo>
                <a:cubicBezTo>
                  <a:pt x="41" y="77"/>
                  <a:pt x="37" y="80"/>
                  <a:pt x="33" y="83"/>
                </a:cubicBezTo>
                <a:cubicBezTo>
                  <a:pt x="35" y="81"/>
                  <a:pt x="36" y="79"/>
                  <a:pt x="38" y="77"/>
                </a:cubicBezTo>
                <a:cubicBezTo>
                  <a:pt x="45" y="71"/>
                  <a:pt x="52" y="65"/>
                  <a:pt x="59" y="60"/>
                </a:cubicBezTo>
                <a:cubicBezTo>
                  <a:pt x="60" y="59"/>
                  <a:pt x="59" y="59"/>
                  <a:pt x="59" y="59"/>
                </a:cubicBezTo>
                <a:cubicBezTo>
                  <a:pt x="53" y="62"/>
                  <a:pt x="48" y="67"/>
                  <a:pt x="42" y="71"/>
                </a:cubicBezTo>
                <a:cubicBezTo>
                  <a:pt x="35" y="76"/>
                  <a:pt x="29" y="82"/>
                  <a:pt x="21" y="87"/>
                </a:cubicBezTo>
                <a:cubicBezTo>
                  <a:pt x="18" y="89"/>
                  <a:pt x="21" y="86"/>
                  <a:pt x="22" y="86"/>
                </a:cubicBezTo>
                <a:cubicBezTo>
                  <a:pt x="23" y="84"/>
                  <a:pt x="25" y="83"/>
                  <a:pt x="26" y="81"/>
                </a:cubicBezTo>
                <a:cubicBezTo>
                  <a:pt x="29" y="79"/>
                  <a:pt x="32" y="77"/>
                  <a:pt x="35" y="74"/>
                </a:cubicBezTo>
                <a:cubicBezTo>
                  <a:pt x="42" y="68"/>
                  <a:pt x="48" y="63"/>
                  <a:pt x="5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8" y="58"/>
                  <a:pt x="60" y="60"/>
                  <a:pt x="63" y="61"/>
                </a:cubicBezTo>
                <a:cubicBezTo>
                  <a:pt x="57" y="65"/>
                  <a:pt x="51" y="70"/>
                  <a:pt x="46" y="74"/>
                </a:cubicBezTo>
                <a:close/>
                <a:moveTo>
                  <a:pt x="40" y="66"/>
                </a:moveTo>
                <a:cubicBezTo>
                  <a:pt x="41" y="65"/>
                  <a:pt x="42" y="64"/>
                  <a:pt x="44" y="63"/>
                </a:cubicBezTo>
                <a:cubicBezTo>
                  <a:pt x="46" y="61"/>
                  <a:pt x="49" y="59"/>
                  <a:pt x="51" y="56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56"/>
                  <a:pt x="52" y="56"/>
                  <a:pt x="53" y="56"/>
                </a:cubicBezTo>
                <a:cubicBezTo>
                  <a:pt x="53" y="56"/>
                  <a:pt x="54" y="56"/>
                  <a:pt x="54" y="56"/>
                </a:cubicBezTo>
                <a:cubicBezTo>
                  <a:pt x="49" y="59"/>
                  <a:pt x="44" y="63"/>
                  <a:pt x="40" y="66"/>
                </a:cubicBezTo>
                <a:close/>
                <a:moveTo>
                  <a:pt x="17" y="83"/>
                </a:moveTo>
                <a:cubicBezTo>
                  <a:pt x="17" y="83"/>
                  <a:pt x="16" y="84"/>
                  <a:pt x="16" y="84"/>
                </a:cubicBezTo>
                <a:cubicBezTo>
                  <a:pt x="17" y="83"/>
                  <a:pt x="17" y="82"/>
                  <a:pt x="18" y="81"/>
                </a:cubicBezTo>
                <a:cubicBezTo>
                  <a:pt x="21" y="78"/>
                  <a:pt x="24" y="76"/>
                  <a:pt x="27" y="73"/>
                </a:cubicBezTo>
                <a:cubicBezTo>
                  <a:pt x="32" y="67"/>
                  <a:pt x="39" y="62"/>
                  <a:pt x="45" y="57"/>
                </a:cubicBezTo>
                <a:cubicBezTo>
                  <a:pt x="45" y="57"/>
                  <a:pt x="45" y="56"/>
                  <a:pt x="44" y="57"/>
                </a:cubicBezTo>
                <a:cubicBezTo>
                  <a:pt x="32" y="61"/>
                  <a:pt x="23" y="72"/>
                  <a:pt x="13" y="80"/>
                </a:cubicBezTo>
                <a:cubicBezTo>
                  <a:pt x="13" y="81"/>
                  <a:pt x="11" y="82"/>
                  <a:pt x="10" y="82"/>
                </a:cubicBezTo>
                <a:cubicBezTo>
                  <a:pt x="12" y="80"/>
                  <a:pt x="13" y="79"/>
                  <a:pt x="14" y="77"/>
                </a:cubicBezTo>
                <a:cubicBezTo>
                  <a:pt x="17" y="74"/>
                  <a:pt x="20" y="72"/>
                  <a:pt x="23" y="70"/>
                </a:cubicBezTo>
                <a:cubicBezTo>
                  <a:pt x="27" y="67"/>
                  <a:pt x="31" y="63"/>
                  <a:pt x="34" y="59"/>
                </a:cubicBezTo>
                <a:cubicBezTo>
                  <a:pt x="36" y="59"/>
                  <a:pt x="38" y="58"/>
                  <a:pt x="39" y="58"/>
                </a:cubicBezTo>
                <a:cubicBezTo>
                  <a:pt x="43" y="56"/>
                  <a:pt x="47" y="56"/>
                  <a:pt x="51" y="56"/>
                </a:cubicBezTo>
                <a:cubicBezTo>
                  <a:pt x="39" y="64"/>
                  <a:pt x="28" y="73"/>
                  <a:pt x="17" y="83"/>
                </a:cubicBezTo>
                <a:close/>
                <a:moveTo>
                  <a:pt x="8" y="79"/>
                </a:moveTo>
                <a:cubicBezTo>
                  <a:pt x="12" y="76"/>
                  <a:pt x="17" y="73"/>
                  <a:pt x="21" y="69"/>
                </a:cubicBezTo>
                <a:cubicBezTo>
                  <a:pt x="23" y="67"/>
                  <a:pt x="25" y="65"/>
                  <a:pt x="27" y="63"/>
                </a:cubicBezTo>
                <a:cubicBezTo>
                  <a:pt x="29" y="62"/>
                  <a:pt x="30" y="61"/>
                  <a:pt x="32" y="60"/>
                </a:cubicBezTo>
                <a:cubicBezTo>
                  <a:pt x="32" y="60"/>
                  <a:pt x="32" y="60"/>
                  <a:pt x="32" y="59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9"/>
                  <a:pt x="33" y="60"/>
                  <a:pt x="33" y="60"/>
                </a:cubicBezTo>
                <a:cubicBezTo>
                  <a:pt x="26" y="68"/>
                  <a:pt x="15" y="72"/>
                  <a:pt x="10" y="82"/>
                </a:cubicBezTo>
                <a:cubicBezTo>
                  <a:pt x="9" y="81"/>
                  <a:pt x="8" y="80"/>
                  <a:pt x="8" y="79"/>
                </a:cubicBezTo>
                <a:close/>
                <a:moveTo>
                  <a:pt x="6" y="76"/>
                </a:moveTo>
                <a:cubicBezTo>
                  <a:pt x="9" y="74"/>
                  <a:pt x="12" y="71"/>
                  <a:pt x="15" y="68"/>
                </a:cubicBezTo>
                <a:cubicBezTo>
                  <a:pt x="17" y="66"/>
                  <a:pt x="18" y="65"/>
                  <a:pt x="20" y="63"/>
                </a:cubicBezTo>
                <a:cubicBezTo>
                  <a:pt x="22" y="62"/>
                  <a:pt x="27" y="56"/>
                  <a:pt x="23" y="62"/>
                </a:cubicBezTo>
                <a:cubicBezTo>
                  <a:pt x="20" y="65"/>
                  <a:pt x="17" y="69"/>
                  <a:pt x="14" y="71"/>
                </a:cubicBezTo>
                <a:cubicBezTo>
                  <a:pt x="12" y="74"/>
                  <a:pt x="9" y="75"/>
                  <a:pt x="7" y="78"/>
                </a:cubicBezTo>
                <a:cubicBezTo>
                  <a:pt x="7" y="77"/>
                  <a:pt x="7" y="77"/>
                  <a:pt x="6" y="76"/>
                </a:cubicBezTo>
                <a:close/>
                <a:moveTo>
                  <a:pt x="4" y="68"/>
                </a:moveTo>
                <a:cubicBezTo>
                  <a:pt x="8" y="65"/>
                  <a:pt x="12" y="60"/>
                  <a:pt x="17" y="57"/>
                </a:cubicBezTo>
                <a:cubicBezTo>
                  <a:pt x="16" y="58"/>
                  <a:pt x="14" y="61"/>
                  <a:pt x="14" y="61"/>
                </a:cubicBezTo>
                <a:cubicBezTo>
                  <a:pt x="12" y="62"/>
                  <a:pt x="11" y="64"/>
                  <a:pt x="10" y="65"/>
                </a:cubicBezTo>
                <a:cubicBezTo>
                  <a:pt x="8" y="67"/>
                  <a:pt x="6" y="69"/>
                  <a:pt x="5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8" y="70"/>
                  <a:pt x="11" y="68"/>
                  <a:pt x="13" y="65"/>
                </a:cubicBezTo>
                <a:cubicBezTo>
                  <a:pt x="15" y="64"/>
                  <a:pt x="16" y="62"/>
                  <a:pt x="18" y="61"/>
                </a:cubicBezTo>
                <a:cubicBezTo>
                  <a:pt x="18" y="60"/>
                  <a:pt x="22" y="56"/>
                  <a:pt x="20" y="59"/>
                </a:cubicBezTo>
                <a:cubicBezTo>
                  <a:pt x="16" y="65"/>
                  <a:pt x="10" y="69"/>
                  <a:pt x="6" y="75"/>
                </a:cubicBezTo>
                <a:cubicBezTo>
                  <a:pt x="5" y="73"/>
                  <a:pt x="4" y="71"/>
                  <a:pt x="4" y="68"/>
                </a:cubicBezTo>
                <a:close/>
                <a:moveTo>
                  <a:pt x="7" y="60"/>
                </a:moveTo>
                <a:cubicBezTo>
                  <a:pt x="8" y="59"/>
                  <a:pt x="10" y="58"/>
                  <a:pt x="11" y="57"/>
                </a:cubicBezTo>
                <a:cubicBezTo>
                  <a:pt x="14" y="55"/>
                  <a:pt x="11" y="58"/>
                  <a:pt x="11" y="58"/>
                </a:cubicBezTo>
                <a:cubicBezTo>
                  <a:pt x="8" y="61"/>
                  <a:pt x="5" y="63"/>
                  <a:pt x="3" y="66"/>
                </a:cubicBezTo>
                <a:cubicBezTo>
                  <a:pt x="3" y="66"/>
                  <a:pt x="3" y="65"/>
                  <a:pt x="3" y="64"/>
                </a:cubicBezTo>
                <a:cubicBezTo>
                  <a:pt x="4" y="63"/>
                  <a:pt x="6" y="62"/>
                  <a:pt x="7" y="60"/>
                </a:cubicBezTo>
                <a:close/>
                <a:moveTo>
                  <a:pt x="11" y="76"/>
                </a:moveTo>
                <a:cubicBezTo>
                  <a:pt x="10" y="77"/>
                  <a:pt x="9" y="77"/>
                  <a:pt x="8" y="78"/>
                </a:cubicBezTo>
                <a:cubicBezTo>
                  <a:pt x="9" y="77"/>
                  <a:pt x="10" y="76"/>
                  <a:pt x="11" y="75"/>
                </a:cubicBezTo>
                <a:cubicBezTo>
                  <a:pt x="12" y="74"/>
                  <a:pt x="14" y="73"/>
                  <a:pt x="16" y="71"/>
                </a:cubicBezTo>
                <a:cubicBezTo>
                  <a:pt x="20" y="67"/>
                  <a:pt x="23" y="63"/>
                  <a:pt x="26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8" y="59"/>
                  <a:pt x="29" y="59"/>
                  <a:pt x="30" y="59"/>
                </a:cubicBezTo>
                <a:cubicBezTo>
                  <a:pt x="31" y="59"/>
                  <a:pt x="31" y="59"/>
                  <a:pt x="31" y="59"/>
                </a:cubicBezTo>
                <a:cubicBezTo>
                  <a:pt x="24" y="65"/>
                  <a:pt x="18" y="71"/>
                  <a:pt x="11" y="76"/>
                </a:cubicBezTo>
                <a:close/>
                <a:moveTo>
                  <a:pt x="26" y="58"/>
                </a:moveTo>
                <a:cubicBezTo>
                  <a:pt x="18" y="63"/>
                  <a:pt x="13" y="70"/>
                  <a:pt x="6" y="75"/>
                </a:cubicBezTo>
                <a:cubicBezTo>
                  <a:pt x="9" y="73"/>
                  <a:pt x="12" y="69"/>
                  <a:pt x="15" y="66"/>
                </a:cubicBezTo>
                <a:cubicBezTo>
                  <a:pt x="18" y="63"/>
                  <a:pt x="20" y="60"/>
                  <a:pt x="22" y="57"/>
                </a:cubicBezTo>
                <a:cubicBezTo>
                  <a:pt x="23" y="57"/>
                  <a:pt x="23" y="57"/>
                  <a:pt x="22" y="57"/>
                </a:cubicBezTo>
                <a:cubicBezTo>
                  <a:pt x="24" y="57"/>
                  <a:pt x="25" y="58"/>
                  <a:pt x="26" y="58"/>
                </a:cubicBezTo>
                <a:cubicBezTo>
                  <a:pt x="26" y="58"/>
                  <a:pt x="26" y="58"/>
                  <a:pt x="26" y="58"/>
                </a:cubicBezTo>
                <a:close/>
                <a:moveTo>
                  <a:pt x="15" y="63"/>
                </a:moveTo>
                <a:cubicBezTo>
                  <a:pt x="14" y="64"/>
                  <a:pt x="12" y="66"/>
                  <a:pt x="11" y="67"/>
                </a:cubicBezTo>
                <a:cubicBezTo>
                  <a:pt x="10" y="68"/>
                  <a:pt x="7" y="70"/>
                  <a:pt x="6" y="71"/>
                </a:cubicBezTo>
                <a:cubicBezTo>
                  <a:pt x="8" y="68"/>
                  <a:pt x="10" y="65"/>
                  <a:pt x="13" y="63"/>
                </a:cubicBezTo>
                <a:cubicBezTo>
                  <a:pt x="15" y="61"/>
                  <a:pt x="17" y="59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3" y="58"/>
                  <a:pt x="9" y="62"/>
                  <a:pt x="6" y="66"/>
                </a:cubicBezTo>
                <a:cubicBezTo>
                  <a:pt x="4" y="67"/>
                  <a:pt x="4" y="66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10" y="60"/>
                  <a:pt x="12" y="58"/>
                  <a:pt x="14" y="56"/>
                </a:cubicBezTo>
                <a:cubicBezTo>
                  <a:pt x="14" y="55"/>
                  <a:pt x="14" y="55"/>
                  <a:pt x="14" y="55"/>
                </a:cubicBezTo>
                <a:cubicBezTo>
                  <a:pt x="17" y="55"/>
                  <a:pt x="19" y="56"/>
                  <a:pt x="22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19" y="58"/>
                  <a:pt x="17" y="60"/>
                  <a:pt x="15" y="63"/>
                </a:cubicBezTo>
                <a:close/>
                <a:moveTo>
                  <a:pt x="5" y="62"/>
                </a:moveTo>
                <a:cubicBezTo>
                  <a:pt x="5" y="61"/>
                  <a:pt x="6" y="60"/>
                  <a:pt x="7" y="60"/>
                </a:cubicBezTo>
                <a:cubicBezTo>
                  <a:pt x="8" y="58"/>
                  <a:pt x="9" y="57"/>
                  <a:pt x="10" y="55"/>
                </a:cubicBezTo>
                <a:cubicBezTo>
                  <a:pt x="11" y="55"/>
                  <a:pt x="12" y="55"/>
                  <a:pt x="13" y="55"/>
                </a:cubicBezTo>
                <a:cubicBezTo>
                  <a:pt x="10" y="57"/>
                  <a:pt x="7" y="59"/>
                  <a:pt x="5" y="62"/>
                </a:cubicBezTo>
                <a:close/>
                <a:moveTo>
                  <a:pt x="4" y="60"/>
                </a:moveTo>
                <a:cubicBezTo>
                  <a:pt x="5" y="59"/>
                  <a:pt x="6" y="58"/>
                  <a:pt x="7" y="57"/>
                </a:cubicBezTo>
                <a:cubicBezTo>
                  <a:pt x="7" y="56"/>
                  <a:pt x="8" y="56"/>
                  <a:pt x="8" y="56"/>
                </a:cubicBezTo>
                <a:cubicBezTo>
                  <a:pt x="9" y="55"/>
                  <a:pt x="9" y="55"/>
                  <a:pt x="9" y="55"/>
                </a:cubicBezTo>
                <a:cubicBezTo>
                  <a:pt x="8" y="56"/>
                  <a:pt x="8" y="57"/>
                  <a:pt x="7" y="58"/>
                </a:cubicBezTo>
                <a:cubicBezTo>
                  <a:pt x="6" y="60"/>
                  <a:pt x="4" y="61"/>
                  <a:pt x="3" y="63"/>
                </a:cubicBezTo>
                <a:cubicBezTo>
                  <a:pt x="3" y="62"/>
                  <a:pt x="3" y="62"/>
                  <a:pt x="3" y="61"/>
                </a:cubicBezTo>
                <a:cubicBezTo>
                  <a:pt x="3" y="60"/>
                  <a:pt x="3" y="59"/>
                  <a:pt x="3" y="58"/>
                </a:cubicBezTo>
                <a:cubicBezTo>
                  <a:pt x="4" y="57"/>
                  <a:pt x="5" y="56"/>
                  <a:pt x="7" y="56"/>
                </a:cubicBezTo>
                <a:cubicBezTo>
                  <a:pt x="6" y="57"/>
                  <a:pt x="4" y="58"/>
                  <a:pt x="3" y="60"/>
                </a:cubicBezTo>
                <a:cubicBezTo>
                  <a:pt x="3" y="60"/>
                  <a:pt x="3" y="60"/>
                  <a:pt x="4" y="60"/>
                </a:cubicBezTo>
                <a:close/>
                <a:moveTo>
                  <a:pt x="11" y="83"/>
                </a:moveTo>
                <a:cubicBezTo>
                  <a:pt x="21" y="76"/>
                  <a:pt x="29" y="65"/>
                  <a:pt x="40" y="59"/>
                </a:cubicBezTo>
                <a:cubicBezTo>
                  <a:pt x="40" y="59"/>
                  <a:pt x="44" y="57"/>
                  <a:pt x="43" y="58"/>
                </a:cubicBezTo>
                <a:cubicBezTo>
                  <a:pt x="42" y="59"/>
                  <a:pt x="40" y="60"/>
                  <a:pt x="39" y="61"/>
                </a:cubicBezTo>
                <a:cubicBezTo>
                  <a:pt x="36" y="64"/>
                  <a:pt x="33" y="66"/>
                  <a:pt x="30" y="69"/>
                </a:cubicBezTo>
                <a:cubicBezTo>
                  <a:pt x="24" y="74"/>
                  <a:pt x="19" y="80"/>
                  <a:pt x="13" y="86"/>
                </a:cubicBezTo>
                <a:cubicBezTo>
                  <a:pt x="13" y="86"/>
                  <a:pt x="13" y="86"/>
                  <a:pt x="13" y="86"/>
                </a:cubicBezTo>
                <a:cubicBezTo>
                  <a:pt x="12" y="85"/>
                  <a:pt x="11" y="84"/>
                  <a:pt x="11" y="83"/>
                </a:cubicBezTo>
                <a:close/>
                <a:moveTo>
                  <a:pt x="29" y="93"/>
                </a:moveTo>
                <a:cubicBezTo>
                  <a:pt x="29" y="93"/>
                  <a:pt x="30" y="92"/>
                  <a:pt x="30" y="92"/>
                </a:cubicBezTo>
                <a:cubicBezTo>
                  <a:pt x="30" y="92"/>
                  <a:pt x="31" y="92"/>
                  <a:pt x="31" y="91"/>
                </a:cubicBezTo>
                <a:cubicBezTo>
                  <a:pt x="32" y="91"/>
                  <a:pt x="33" y="90"/>
                  <a:pt x="34" y="89"/>
                </a:cubicBezTo>
                <a:cubicBezTo>
                  <a:pt x="40" y="85"/>
                  <a:pt x="46" y="79"/>
                  <a:pt x="52" y="74"/>
                </a:cubicBezTo>
                <a:cubicBezTo>
                  <a:pt x="55" y="72"/>
                  <a:pt x="58" y="69"/>
                  <a:pt x="61" y="67"/>
                </a:cubicBezTo>
                <a:cubicBezTo>
                  <a:pt x="63" y="65"/>
                  <a:pt x="64" y="64"/>
                  <a:pt x="66" y="63"/>
                </a:cubicBezTo>
                <a:cubicBezTo>
                  <a:pt x="66" y="62"/>
                  <a:pt x="67" y="62"/>
                  <a:pt x="68" y="61"/>
                </a:cubicBezTo>
                <a:cubicBezTo>
                  <a:pt x="69" y="61"/>
                  <a:pt x="69" y="61"/>
                  <a:pt x="70" y="61"/>
                </a:cubicBezTo>
                <a:cubicBezTo>
                  <a:pt x="60" y="73"/>
                  <a:pt x="45" y="81"/>
                  <a:pt x="34" y="93"/>
                </a:cubicBezTo>
                <a:cubicBezTo>
                  <a:pt x="34" y="93"/>
                  <a:pt x="34" y="94"/>
                  <a:pt x="34" y="93"/>
                </a:cubicBezTo>
                <a:cubicBezTo>
                  <a:pt x="47" y="85"/>
                  <a:pt x="59" y="75"/>
                  <a:pt x="70" y="65"/>
                </a:cubicBezTo>
                <a:cubicBezTo>
                  <a:pt x="69" y="66"/>
                  <a:pt x="68" y="67"/>
                  <a:pt x="67" y="68"/>
                </a:cubicBezTo>
                <a:cubicBezTo>
                  <a:pt x="64" y="71"/>
                  <a:pt x="61" y="74"/>
                  <a:pt x="57" y="77"/>
                </a:cubicBezTo>
                <a:cubicBezTo>
                  <a:pt x="51" y="82"/>
                  <a:pt x="45" y="88"/>
                  <a:pt x="39" y="93"/>
                </a:cubicBezTo>
                <a:cubicBezTo>
                  <a:pt x="39" y="94"/>
                  <a:pt x="39" y="94"/>
                  <a:pt x="40" y="94"/>
                </a:cubicBezTo>
                <a:cubicBezTo>
                  <a:pt x="52" y="86"/>
                  <a:pt x="62" y="76"/>
                  <a:pt x="73" y="67"/>
                </a:cubicBezTo>
                <a:cubicBezTo>
                  <a:pt x="73" y="67"/>
                  <a:pt x="73" y="67"/>
                  <a:pt x="73" y="67"/>
                </a:cubicBezTo>
                <a:cubicBezTo>
                  <a:pt x="70" y="70"/>
                  <a:pt x="67" y="73"/>
                  <a:pt x="64" y="76"/>
                </a:cubicBezTo>
                <a:cubicBezTo>
                  <a:pt x="58" y="82"/>
                  <a:pt x="52" y="87"/>
                  <a:pt x="47" y="92"/>
                </a:cubicBezTo>
                <a:cubicBezTo>
                  <a:pt x="46" y="93"/>
                  <a:pt x="47" y="93"/>
                  <a:pt x="47" y="93"/>
                </a:cubicBezTo>
                <a:cubicBezTo>
                  <a:pt x="57" y="87"/>
                  <a:pt x="65" y="77"/>
                  <a:pt x="74" y="70"/>
                </a:cubicBezTo>
                <a:cubicBezTo>
                  <a:pt x="75" y="69"/>
                  <a:pt x="76" y="69"/>
                  <a:pt x="76" y="68"/>
                </a:cubicBezTo>
                <a:cubicBezTo>
                  <a:pt x="75" y="69"/>
                  <a:pt x="75" y="70"/>
                  <a:pt x="74" y="71"/>
                </a:cubicBezTo>
                <a:cubicBezTo>
                  <a:pt x="72" y="73"/>
                  <a:pt x="70" y="75"/>
                  <a:pt x="68" y="76"/>
                </a:cubicBezTo>
                <a:cubicBezTo>
                  <a:pt x="63" y="80"/>
                  <a:pt x="58" y="85"/>
                  <a:pt x="54" y="90"/>
                </a:cubicBezTo>
                <a:cubicBezTo>
                  <a:pt x="54" y="90"/>
                  <a:pt x="54" y="91"/>
                  <a:pt x="54" y="91"/>
                </a:cubicBezTo>
                <a:cubicBezTo>
                  <a:pt x="61" y="87"/>
                  <a:pt x="67" y="82"/>
                  <a:pt x="72" y="76"/>
                </a:cubicBezTo>
                <a:cubicBezTo>
                  <a:pt x="73" y="76"/>
                  <a:pt x="74" y="75"/>
                  <a:pt x="76" y="74"/>
                </a:cubicBezTo>
                <a:cubicBezTo>
                  <a:pt x="75" y="74"/>
                  <a:pt x="75" y="74"/>
                  <a:pt x="75" y="75"/>
                </a:cubicBezTo>
                <a:cubicBezTo>
                  <a:pt x="74" y="76"/>
                  <a:pt x="72" y="77"/>
                  <a:pt x="70" y="79"/>
                </a:cubicBezTo>
                <a:cubicBezTo>
                  <a:pt x="67" y="82"/>
                  <a:pt x="64" y="86"/>
                  <a:pt x="61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55" y="92"/>
                  <a:pt x="49" y="94"/>
                  <a:pt x="42" y="94"/>
                </a:cubicBezTo>
                <a:cubicBezTo>
                  <a:pt x="38" y="94"/>
                  <a:pt x="33" y="94"/>
                  <a:pt x="29" y="93"/>
                </a:cubicBezTo>
                <a:close/>
                <a:moveTo>
                  <a:pt x="63" y="88"/>
                </a:moveTo>
                <a:cubicBezTo>
                  <a:pt x="66" y="85"/>
                  <a:pt x="68" y="83"/>
                  <a:pt x="70" y="80"/>
                </a:cubicBezTo>
                <a:cubicBezTo>
                  <a:pt x="71" y="79"/>
                  <a:pt x="73" y="78"/>
                  <a:pt x="74" y="76"/>
                </a:cubicBezTo>
                <a:cubicBezTo>
                  <a:pt x="71" y="81"/>
                  <a:pt x="68" y="85"/>
                  <a:pt x="63" y="88"/>
                </a:cubicBezTo>
                <a:close/>
                <a:moveTo>
                  <a:pt x="76" y="73"/>
                </a:moveTo>
                <a:cubicBezTo>
                  <a:pt x="73" y="75"/>
                  <a:pt x="70" y="78"/>
                  <a:pt x="67" y="81"/>
                </a:cubicBezTo>
                <a:cubicBezTo>
                  <a:pt x="65" y="83"/>
                  <a:pt x="62" y="85"/>
                  <a:pt x="60" y="86"/>
                </a:cubicBezTo>
                <a:cubicBezTo>
                  <a:pt x="59" y="87"/>
                  <a:pt x="53" y="92"/>
                  <a:pt x="57" y="88"/>
                </a:cubicBezTo>
                <a:cubicBezTo>
                  <a:pt x="61" y="84"/>
                  <a:pt x="65" y="80"/>
                  <a:pt x="69" y="76"/>
                </a:cubicBezTo>
                <a:cubicBezTo>
                  <a:pt x="73" y="73"/>
                  <a:pt x="76" y="71"/>
                  <a:pt x="78" y="67"/>
                </a:cubicBezTo>
                <a:cubicBezTo>
                  <a:pt x="78" y="66"/>
                  <a:pt x="77" y="66"/>
                  <a:pt x="77" y="66"/>
                </a:cubicBezTo>
                <a:cubicBezTo>
                  <a:pt x="73" y="70"/>
                  <a:pt x="68" y="74"/>
                  <a:pt x="63" y="78"/>
                </a:cubicBezTo>
                <a:cubicBezTo>
                  <a:pt x="61" y="80"/>
                  <a:pt x="58" y="83"/>
                  <a:pt x="56" y="85"/>
                </a:cubicBezTo>
                <a:cubicBezTo>
                  <a:pt x="54" y="87"/>
                  <a:pt x="50" y="91"/>
                  <a:pt x="48" y="92"/>
                </a:cubicBezTo>
                <a:cubicBezTo>
                  <a:pt x="58" y="83"/>
                  <a:pt x="67" y="74"/>
                  <a:pt x="76" y="64"/>
                </a:cubicBezTo>
                <a:cubicBezTo>
                  <a:pt x="77" y="64"/>
                  <a:pt x="77" y="64"/>
                  <a:pt x="77" y="64"/>
                </a:cubicBezTo>
                <a:cubicBezTo>
                  <a:pt x="77" y="63"/>
                  <a:pt x="78" y="63"/>
                  <a:pt x="78" y="62"/>
                </a:cubicBezTo>
                <a:cubicBezTo>
                  <a:pt x="78" y="62"/>
                  <a:pt x="78" y="62"/>
                  <a:pt x="78" y="62"/>
                </a:cubicBezTo>
                <a:cubicBezTo>
                  <a:pt x="71" y="67"/>
                  <a:pt x="65" y="73"/>
                  <a:pt x="59" y="78"/>
                </a:cubicBezTo>
                <a:cubicBezTo>
                  <a:pt x="56" y="81"/>
                  <a:pt x="52" y="84"/>
                  <a:pt x="49" y="86"/>
                </a:cubicBezTo>
                <a:cubicBezTo>
                  <a:pt x="47" y="88"/>
                  <a:pt x="46" y="89"/>
                  <a:pt x="44" y="90"/>
                </a:cubicBezTo>
                <a:cubicBezTo>
                  <a:pt x="49" y="86"/>
                  <a:pt x="54" y="81"/>
                  <a:pt x="59" y="76"/>
                </a:cubicBezTo>
                <a:cubicBezTo>
                  <a:pt x="65" y="71"/>
                  <a:pt x="71" y="66"/>
                  <a:pt x="76" y="60"/>
                </a:cubicBezTo>
                <a:cubicBezTo>
                  <a:pt x="76" y="60"/>
                  <a:pt x="76" y="59"/>
                  <a:pt x="75" y="60"/>
                </a:cubicBezTo>
                <a:cubicBezTo>
                  <a:pt x="69" y="65"/>
                  <a:pt x="62" y="71"/>
                  <a:pt x="56" y="76"/>
                </a:cubicBezTo>
                <a:cubicBezTo>
                  <a:pt x="52" y="79"/>
                  <a:pt x="48" y="82"/>
                  <a:pt x="44" y="85"/>
                </a:cubicBezTo>
                <a:cubicBezTo>
                  <a:pt x="42" y="87"/>
                  <a:pt x="40" y="88"/>
                  <a:pt x="38" y="90"/>
                </a:cubicBezTo>
                <a:cubicBezTo>
                  <a:pt x="38" y="90"/>
                  <a:pt x="37" y="91"/>
                  <a:pt x="36" y="92"/>
                </a:cubicBezTo>
                <a:cubicBezTo>
                  <a:pt x="36" y="92"/>
                  <a:pt x="36" y="91"/>
                  <a:pt x="37" y="91"/>
                </a:cubicBezTo>
                <a:cubicBezTo>
                  <a:pt x="43" y="85"/>
                  <a:pt x="49" y="81"/>
                  <a:pt x="55" y="75"/>
                </a:cubicBezTo>
                <a:cubicBezTo>
                  <a:pt x="61" y="70"/>
                  <a:pt x="66" y="66"/>
                  <a:pt x="71" y="60"/>
                </a:cubicBezTo>
                <a:cubicBezTo>
                  <a:pt x="73" y="59"/>
                  <a:pt x="76" y="58"/>
                  <a:pt x="78" y="59"/>
                </a:cubicBezTo>
                <a:cubicBezTo>
                  <a:pt x="78" y="59"/>
                  <a:pt x="79" y="59"/>
                  <a:pt x="79" y="59"/>
                </a:cubicBezTo>
                <a:cubicBezTo>
                  <a:pt x="79" y="60"/>
                  <a:pt x="79" y="61"/>
                  <a:pt x="78" y="62"/>
                </a:cubicBezTo>
                <a:cubicBezTo>
                  <a:pt x="78" y="66"/>
                  <a:pt x="77" y="70"/>
                  <a:pt x="76" y="73"/>
                </a:cubicBezTo>
                <a:close/>
                <a:moveTo>
                  <a:pt x="34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5" y="27"/>
                  <a:pt x="35" y="27"/>
                  <a:pt x="36" y="26"/>
                </a:cubicBezTo>
                <a:cubicBezTo>
                  <a:pt x="37" y="19"/>
                  <a:pt x="35" y="11"/>
                  <a:pt x="36" y="4"/>
                </a:cubicBezTo>
                <a:cubicBezTo>
                  <a:pt x="40" y="4"/>
                  <a:pt x="44" y="3"/>
                  <a:pt x="48" y="3"/>
                </a:cubicBezTo>
                <a:cubicBezTo>
                  <a:pt x="49" y="11"/>
                  <a:pt x="48" y="18"/>
                  <a:pt x="48" y="26"/>
                </a:cubicBezTo>
                <a:cubicBezTo>
                  <a:pt x="48" y="26"/>
                  <a:pt x="48" y="26"/>
                  <a:pt x="49" y="27"/>
                </a:cubicBezTo>
                <a:cubicBezTo>
                  <a:pt x="49" y="27"/>
                  <a:pt x="49" y="27"/>
                  <a:pt x="50" y="27"/>
                </a:cubicBezTo>
                <a:cubicBezTo>
                  <a:pt x="67" y="26"/>
                  <a:pt x="77" y="40"/>
                  <a:pt x="78" y="56"/>
                </a:cubicBezTo>
                <a:cubicBezTo>
                  <a:pt x="76" y="55"/>
                  <a:pt x="74" y="56"/>
                  <a:pt x="72" y="57"/>
                </a:cubicBezTo>
                <a:cubicBezTo>
                  <a:pt x="67" y="59"/>
                  <a:pt x="64" y="59"/>
                  <a:pt x="60" y="56"/>
                </a:cubicBezTo>
                <a:cubicBezTo>
                  <a:pt x="53" y="51"/>
                  <a:pt x="45" y="53"/>
                  <a:pt x="38" y="55"/>
                </a:cubicBezTo>
                <a:cubicBezTo>
                  <a:pt x="33" y="57"/>
                  <a:pt x="30" y="57"/>
                  <a:pt x="25" y="55"/>
                </a:cubicBezTo>
                <a:cubicBezTo>
                  <a:pt x="22" y="53"/>
                  <a:pt x="19" y="53"/>
                  <a:pt x="16" y="53"/>
                </a:cubicBezTo>
                <a:cubicBezTo>
                  <a:pt x="12" y="52"/>
                  <a:pt x="7" y="52"/>
                  <a:pt x="3" y="54"/>
                </a:cubicBezTo>
                <a:cubicBezTo>
                  <a:pt x="6" y="40"/>
                  <a:pt x="19" y="26"/>
                  <a:pt x="34" y="2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1" name="Freeform 132"/>
          <p:cNvSpPr>
            <a:spLocks noEditPoints="1"/>
          </p:cNvSpPr>
          <p:nvPr/>
        </p:nvSpPr>
        <p:spPr bwMode="auto">
          <a:xfrm>
            <a:off x="9528175" y="2908300"/>
            <a:ext cx="265112" cy="406400"/>
          </a:xfrm>
          <a:custGeom>
            <a:avLst/>
            <a:gdLst>
              <a:gd name="T0" fmla="*/ 40 w 71"/>
              <a:gd name="T1" fmla="*/ 86 h 108"/>
              <a:gd name="T2" fmla="*/ 68 w 71"/>
              <a:gd name="T3" fmla="*/ 22 h 108"/>
              <a:gd name="T4" fmla="*/ 51 w 71"/>
              <a:gd name="T5" fmla="*/ 2 h 108"/>
              <a:gd name="T6" fmla="*/ 38 w 71"/>
              <a:gd name="T7" fmla="*/ 20 h 108"/>
              <a:gd name="T8" fmla="*/ 6 w 71"/>
              <a:gd name="T9" fmla="*/ 84 h 108"/>
              <a:gd name="T10" fmla="*/ 20 w 71"/>
              <a:gd name="T11" fmla="*/ 81 h 108"/>
              <a:gd name="T12" fmla="*/ 7 w 71"/>
              <a:gd name="T13" fmla="*/ 98 h 108"/>
              <a:gd name="T14" fmla="*/ 9 w 71"/>
              <a:gd name="T15" fmla="*/ 97 h 108"/>
              <a:gd name="T16" fmla="*/ 9 w 71"/>
              <a:gd name="T17" fmla="*/ 99 h 108"/>
              <a:gd name="T18" fmla="*/ 25 w 71"/>
              <a:gd name="T19" fmla="*/ 84 h 108"/>
              <a:gd name="T20" fmla="*/ 30 w 71"/>
              <a:gd name="T21" fmla="*/ 85 h 108"/>
              <a:gd name="T22" fmla="*/ 16 w 71"/>
              <a:gd name="T23" fmla="*/ 102 h 108"/>
              <a:gd name="T24" fmla="*/ 19 w 71"/>
              <a:gd name="T25" fmla="*/ 103 h 108"/>
              <a:gd name="T26" fmla="*/ 5 w 71"/>
              <a:gd name="T27" fmla="*/ 91 h 108"/>
              <a:gd name="T28" fmla="*/ 17 w 71"/>
              <a:gd name="T29" fmla="*/ 81 h 108"/>
              <a:gd name="T30" fmla="*/ 16 w 71"/>
              <a:gd name="T31" fmla="*/ 84 h 108"/>
              <a:gd name="T32" fmla="*/ 28 w 71"/>
              <a:gd name="T33" fmla="*/ 81 h 108"/>
              <a:gd name="T34" fmla="*/ 24 w 71"/>
              <a:gd name="T35" fmla="*/ 81 h 108"/>
              <a:gd name="T36" fmla="*/ 15 w 71"/>
              <a:gd name="T37" fmla="*/ 99 h 108"/>
              <a:gd name="T38" fmla="*/ 32 w 71"/>
              <a:gd name="T39" fmla="*/ 82 h 108"/>
              <a:gd name="T40" fmla="*/ 27 w 71"/>
              <a:gd name="T41" fmla="*/ 92 h 108"/>
              <a:gd name="T42" fmla="*/ 33 w 71"/>
              <a:gd name="T43" fmla="*/ 82 h 108"/>
              <a:gd name="T44" fmla="*/ 27 w 71"/>
              <a:gd name="T45" fmla="*/ 101 h 108"/>
              <a:gd name="T46" fmla="*/ 31 w 71"/>
              <a:gd name="T47" fmla="*/ 94 h 108"/>
              <a:gd name="T48" fmla="*/ 30 w 71"/>
              <a:gd name="T49" fmla="*/ 94 h 108"/>
              <a:gd name="T50" fmla="*/ 35 w 71"/>
              <a:gd name="T51" fmla="*/ 83 h 108"/>
              <a:gd name="T52" fmla="*/ 27 w 71"/>
              <a:gd name="T53" fmla="*/ 103 h 108"/>
              <a:gd name="T54" fmla="*/ 31 w 71"/>
              <a:gd name="T55" fmla="*/ 102 h 108"/>
              <a:gd name="T56" fmla="*/ 38 w 71"/>
              <a:gd name="T57" fmla="*/ 97 h 108"/>
              <a:gd name="T58" fmla="*/ 37 w 71"/>
              <a:gd name="T59" fmla="*/ 94 h 108"/>
              <a:gd name="T60" fmla="*/ 35 w 71"/>
              <a:gd name="T61" fmla="*/ 93 h 108"/>
              <a:gd name="T62" fmla="*/ 38 w 71"/>
              <a:gd name="T63" fmla="*/ 87 h 108"/>
              <a:gd name="T64" fmla="*/ 44 w 71"/>
              <a:gd name="T65" fmla="*/ 4 h 108"/>
              <a:gd name="T66" fmla="*/ 40 w 71"/>
              <a:gd name="T67" fmla="*/ 8 h 108"/>
              <a:gd name="T68" fmla="*/ 46 w 71"/>
              <a:gd name="T69" fmla="*/ 9 h 108"/>
              <a:gd name="T70" fmla="*/ 40 w 71"/>
              <a:gd name="T71" fmla="*/ 11 h 108"/>
              <a:gd name="T72" fmla="*/ 40 w 71"/>
              <a:gd name="T73" fmla="*/ 11 h 108"/>
              <a:gd name="T74" fmla="*/ 49 w 71"/>
              <a:gd name="T75" fmla="*/ 12 h 108"/>
              <a:gd name="T76" fmla="*/ 46 w 71"/>
              <a:gd name="T77" fmla="*/ 20 h 108"/>
              <a:gd name="T78" fmla="*/ 46 w 71"/>
              <a:gd name="T79" fmla="*/ 20 h 108"/>
              <a:gd name="T80" fmla="*/ 48 w 71"/>
              <a:gd name="T81" fmla="*/ 20 h 108"/>
              <a:gd name="T82" fmla="*/ 56 w 71"/>
              <a:gd name="T83" fmla="*/ 20 h 108"/>
              <a:gd name="T84" fmla="*/ 64 w 71"/>
              <a:gd name="T85" fmla="*/ 20 h 108"/>
              <a:gd name="T86" fmla="*/ 61 w 71"/>
              <a:gd name="T87" fmla="*/ 20 h 108"/>
              <a:gd name="T88" fmla="*/ 58 w 71"/>
              <a:gd name="T89" fmla="*/ 19 h 108"/>
              <a:gd name="T90" fmla="*/ 64 w 71"/>
              <a:gd name="T91" fmla="*/ 20 h 108"/>
              <a:gd name="T92" fmla="*/ 62 w 71"/>
              <a:gd name="T93" fmla="*/ 17 h 108"/>
              <a:gd name="T94" fmla="*/ 67 w 71"/>
              <a:gd name="T95" fmla="*/ 5 h 108"/>
              <a:gd name="T96" fmla="*/ 51 w 71"/>
              <a:gd name="T97" fmla="*/ 16 h 108"/>
              <a:gd name="T98" fmla="*/ 48 w 71"/>
              <a:gd name="T99" fmla="*/ 14 h 108"/>
              <a:gd name="T100" fmla="*/ 43 w 71"/>
              <a:gd name="T101" fmla="*/ 16 h 108"/>
              <a:gd name="T102" fmla="*/ 41 w 71"/>
              <a:gd name="T103" fmla="*/ 12 h 108"/>
              <a:gd name="T104" fmla="*/ 47 w 71"/>
              <a:gd name="T105" fmla="*/ 5 h 108"/>
              <a:gd name="T106" fmla="*/ 40 w 71"/>
              <a:gd name="T107" fmla="*/ 9 h 108"/>
              <a:gd name="T108" fmla="*/ 24 w 71"/>
              <a:gd name="T109" fmla="*/ 80 h 108"/>
              <a:gd name="T110" fmla="*/ 24 w 71"/>
              <a:gd name="T111" fmla="*/ 80 h 108"/>
              <a:gd name="T112" fmla="*/ 11 w 71"/>
              <a:gd name="T113" fmla="*/ 8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1" h="108">
                <a:moveTo>
                  <a:pt x="8" y="103"/>
                </a:moveTo>
                <a:cubicBezTo>
                  <a:pt x="15" y="107"/>
                  <a:pt x="25" y="108"/>
                  <a:pt x="32" y="105"/>
                </a:cubicBezTo>
                <a:cubicBezTo>
                  <a:pt x="41" y="101"/>
                  <a:pt x="43" y="93"/>
                  <a:pt x="40" y="86"/>
                </a:cubicBezTo>
                <a:cubicBezTo>
                  <a:pt x="40" y="86"/>
                  <a:pt x="40" y="86"/>
                  <a:pt x="40" y="86"/>
                </a:cubicBezTo>
                <a:cubicBezTo>
                  <a:pt x="42" y="65"/>
                  <a:pt x="41" y="43"/>
                  <a:pt x="40" y="22"/>
                </a:cubicBezTo>
                <a:cubicBezTo>
                  <a:pt x="49" y="23"/>
                  <a:pt x="58" y="22"/>
                  <a:pt x="66" y="23"/>
                </a:cubicBezTo>
                <a:cubicBezTo>
                  <a:pt x="67" y="24"/>
                  <a:pt x="68" y="23"/>
                  <a:pt x="68" y="22"/>
                </a:cubicBezTo>
                <a:cubicBezTo>
                  <a:pt x="68" y="22"/>
                  <a:pt x="68" y="22"/>
                  <a:pt x="68" y="22"/>
                </a:cubicBezTo>
                <a:cubicBezTo>
                  <a:pt x="68" y="15"/>
                  <a:pt x="71" y="10"/>
                  <a:pt x="71" y="4"/>
                </a:cubicBezTo>
                <a:cubicBezTo>
                  <a:pt x="71" y="2"/>
                  <a:pt x="70" y="2"/>
                  <a:pt x="69" y="2"/>
                </a:cubicBezTo>
                <a:cubicBezTo>
                  <a:pt x="69" y="2"/>
                  <a:pt x="68" y="2"/>
                  <a:pt x="68" y="2"/>
                </a:cubicBezTo>
                <a:cubicBezTo>
                  <a:pt x="62" y="2"/>
                  <a:pt x="56" y="2"/>
                  <a:pt x="51" y="2"/>
                </a:cubicBezTo>
                <a:cubicBezTo>
                  <a:pt x="46" y="1"/>
                  <a:pt x="42" y="0"/>
                  <a:pt x="38" y="3"/>
                </a:cubicBezTo>
                <a:cubicBezTo>
                  <a:pt x="37" y="3"/>
                  <a:pt x="37" y="4"/>
                  <a:pt x="37" y="4"/>
                </a:cubicBezTo>
                <a:cubicBezTo>
                  <a:pt x="37" y="4"/>
                  <a:pt x="37" y="4"/>
                  <a:pt x="37" y="5"/>
                </a:cubicBezTo>
                <a:cubicBezTo>
                  <a:pt x="37" y="10"/>
                  <a:pt x="37" y="15"/>
                  <a:pt x="38" y="20"/>
                </a:cubicBezTo>
                <a:cubicBezTo>
                  <a:pt x="37" y="20"/>
                  <a:pt x="37" y="21"/>
                  <a:pt x="38" y="22"/>
                </a:cubicBezTo>
                <a:cubicBezTo>
                  <a:pt x="38" y="41"/>
                  <a:pt x="39" y="62"/>
                  <a:pt x="38" y="81"/>
                </a:cubicBezTo>
                <a:cubicBezTo>
                  <a:pt x="38" y="81"/>
                  <a:pt x="37" y="80"/>
                  <a:pt x="37" y="80"/>
                </a:cubicBezTo>
                <a:cubicBezTo>
                  <a:pt x="27" y="77"/>
                  <a:pt x="14" y="76"/>
                  <a:pt x="6" y="84"/>
                </a:cubicBezTo>
                <a:cubicBezTo>
                  <a:pt x="0" y="90"/>
                  <a:pt x="1" y="98"/>
                  <a:pt x="8" y="103"/>
                </a:cubicBezTo>
                <a:close/>
                <a:moveTo>
                  <a:pt x="5" y="95"/>
                </a:moveTo>
                <a:cubicBezTo>
                  <a:pt x="10" y="91"/>
                  <a:pt x="14" y="86"/>
                  <a:pt x="19" y="82"/>
                </a:cubicBezTo>
                <a:cubicBezTo>
                  <a:pt x="20" y="81"/>
                  <a:pt x="20" y="81"/>
                  <a:pt x="20" y="81"/>
                </a:cubicBezTo>
                <a:cubicBezTo>
                  <a:pt x="20" y="81"/>
                  <a:pt x="20" y="81"/>
                  <a:pt x="20" y="82"/>
                </a:cubicBezTo>
                <a:cubicBezTo>
                  <a:pt x="19" y="83"/>
                  <a:pt x="18" y="84"/>
                  <a:pt x="17" y="86"/>
                </a:cubicBezTo>
                <a:cubicBezTo>
                  <a:pt x="15" y="88"/>
                  <a:pt x="13" y="91"/>
                  <a:pt x="11" y="93"/>
                </a:cubicBezTo>
                <a:cubicBezTo>
                  <a:pt x="10" y="95"/>
                  <a:pt x="9" y="96"/>
                  <a:pt x="7" y="98"/>
                </a:cubicBezTo>
                <a:cubicBezTo>
                  <a:pt x="7" y="98"/>
                  <a:pt x="8" y="98"/>
                  <a:pt x="8" y="98"/>
                </a:cubicBezTo>
                <a:cubicBezTo>
                  <a:pt x="8" y="98"/>
                  <a:pt x="9" y="97"/>
                  <a:pt x="9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10" y="96"/>
                  <a:pt x="11" y="95"/>
                  <a:pt x="12" y="94"/>
                </a:cubicBezTo>
                <a:cubicBezTo>
                  <a:pt x="13" y="93"/>
                  <a:pt x="14" y="92"/>
                  <a:pt x="15" y="90"/>
                </a:cubicBezTo>
                <a:cubicBezTo>
                  <a:pt x="17" y="87"/>
                  <a:pt x="21" y="85"/>
                  <a:pt x="23" y="82"/>
                </a:cubicBezTo>
                <a:cubicBezTo>
                  <a:pt x="18" y="88"/>
                  <a:pt x="13" y="93"/>
                  <a:pt x="9" y="99"/>
                </a:cubicBezTo>
                <a:cubicBezTo>
                  <a:pt x="9" y="99"/>
                  <a:pt x="9" y="100"/>
                  <a:pt x="10" y="100"/>
                </a:cubicBezTo>
                <a:cubicBezTo>
                  <a:pt x="16" y="95"/>
                  <a:pt x="20" y="89"/>
                  <a:pt x="26" y="84"/>
                </a:cubicBezTo>
                <a:cubicBezTo>
                  <a:pt x="26" y="83"/>
                  <a:pt x="26" y="83"/>
                  <a:pt x="27" y="83"/>
                </a:cubicBezTo>
                <a:cubicBezTo>
                  <a:pt x="26" y="83"/>
                  <a:pt x="26" y="84"/>
                  <a:pt x="25" y="84"/>
                </a:cubicBezTo>
                <a:cubicBezTo>
                  <a:pt x="24" y="86"/>
                  <a:pt x="22" y="88"/>
                  <a:pt x="21" y="90"/>
                </a:cubicBezTo>
                <a:cubicBezTo>
                  <a:pt x="18" y="94"/>
                  <a:pt x="15" y="97"/>
                  <a:pt x="13" y="101"/>
                </a:cubicBezTo>
                <a:cubicBezTo>
                  <a:pt x="12" y="101"/>
                  <a:pt x="13" y="101"/>
                  <a:pt x="13" y="101"/>
                </a:cubicBezTo>
                <a:cubicBezTo>
                  <a:pt x="20" y="97"/>
                  <a:pt x="24" y="90"/>
                  <a:pt x="30" y="85"/>
                </a:cubicBezTo>
                <a:cubicBezTo>
                  <a:pt x="31" y="84"/>
                  <a:pt x="33" y="81"/>
                  <a:pt x="31" y="85"/>
                </a:cubicBezTo>
                <a:cubicBezTo>
                  <a:pt x="29" y="87"/>
                  <a:pt x="27" y="89"/>
                  <a:pt x="26" y="91"/>
                </a:cubicBezTo>
                <a:cubicBezTo>
                  <a:pt x="23" y="95"/>
                  <a:pt x="19" y="98"/>
                  <a:pt x="16" y="102"/>
                </a:cubicBezTo>
                <a:cubicBezTo>
                  <a:pt x="15" y="102"/>
                  <a:pt x="16" y="103"/>
                  <a:pt x="16" y="102"/>
                </a:cubicBezTo>
                <a:cubicBezTo>
                  <a:pt x="23" y="98"/>
                  <a:pt x="28" y="92"/>
                  <a:pt x="33" y="86"/>
                </a:cubicBezTo>
                <a:cubicBezTo>
                  <a:pt x="35" y="83"/>
                  <a:pt x="33" y="86"/>
                  <a:pt x="32" y="87"/>
                </a:cubicBezTo>
                <a:cubicBezTo>
                  <a:pt x="31" y="89"/>
                  <a:pt x="29" y="92"/>
                  <a:pt x="27" y="94"/>
                </a:cubicBezTo>
                <a:cubicBezTo>
                  <a:pt x="24" y="97"/>
                  <a:pt x="21" y="100"/>
                  <a:pt x="19" y="103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6" y="103"/>
                  <a:pt x="12" y="102"/>
                  <a:pt x="9" y="100"/>
                </a:cubicBezTo>
                <a:cubicBezTo>
                  <a:pt x="7" y="99"/>
                  <a:pt x="6" y="97"/>
                  <a:pt x="5" y="95"/>
                </a:cubicBezTo>
                <a:close/>
                <a:moveTo>
                  <a:pt x="5" y="91"/>
                </a:moveTo>
                <a:cubicBezTo>
                  <a:pt x="7" y="89"/>
                  <a:pt x="8" y="88"/>
                  <a:pt x="10" y="87"/>
                </a:cubicBezTo>
                <a:cubicBezTo>
                  <a:pt x="11" y="85"/>
                  <a:pt x="13" y="84"/>
                  <a:pt x="15" y="82"/>
                </a:cubicBezTo>
                <a:cubicBezTo>
                  <a:pt x="14" y="83"/>
                  <a:pt x="16" y="82"/>
                  <a:pt x="17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4" y="86"/>
                  <a:pt x="9" y="90"/>
                  <a:pt x="5" y="94"/>
                </a:cubicBezTo>
                <a:cubicBezTo>
                  <a:pt x="5" y="93"/>
                  <a:pt x="5" y="92"/>
                  <a:pt x="5" y="91"/>
                </a:cubicBezTo>
                <a:close/>
                <a:moveTo>
                  <a:pt x="20" y="81"/>
                </a:moveTo>
                <a:cubicBezTo>
                  <a:pt x="18" y="82"/>
                  <a:pt x="17" y="83"/>
                  <a:pt x="16" y="84"/>
                </a:cubicBezTo>
                <a:cubicBezTo>
                  <a:pt x="17" y="83"/>
                  <a:pt x="17" y="82"/>
                  <a:pt x="18" y="81"/>
                </a:cubicBezTo>
                <a:cubicBezTo>
                  <a:pt x="19" y="81"/>
                  <a:pt x="19" y="81"/>
                  <a:pt x="20" y="81"/>
                </a:cubicBezTo>
                <a:close/>
                <a:moveTo>
                  <a:pt x="24" y="80"/>
                </a:moveTo>
                <a:cubicBezTo>
                  <a:pt x="25" y="81"/>
                  <a:pt x="27" y="81"/>
                  <a:pt x="28" y="81"/>
                </a:cubicBezTo>
                <a:cubicBezTo>
                  <a:pt x="23" y="85"/>
                  <a:pt x="19" y="90"/>
                  <a:pt x="14" y="95"/>
                </a:cubicBezTo>
                <a:cubicBezTo>
                  <a:pt x="13" y="96"/>
                  <a:pt x="9" y="100"/>
                  <a:pt x="11" y="97"/>
                </a:cubicBezTo>
                <a:cubicBezTo>
                  <a:pt x="13" y="95"/>
                  <a:pt x="14" y="93"/>
                  <a:pt x="16" y="91"/>
                </a:cubicBezTo>
                <a:cubicBezTo>
                  <a:pt x="19" y="87"/>
                  <a:pt x="22" y="84"/>
                  <a:pt x="24" y="81"/>
                </a:cubicBezTo>
                <a:cubicBezTo>
                  <a:pt x="25" y="81"/>
                  <a:pt x="24" y="81"/>
                  <a:pt x="24" y="80"/>
                </a:cubicBezTo>
                <a:close/>
                <a:moveTo>
                  <a:pt x="32" y="82"/>
                </a:moveTo>
                <a:cubicBezTo>
                  <a:pt x="27" y="86"/>
                  <a:pt x="23" y="92"/>
                  <a:pt x="18" y="97"/>
                </a:cubicBezTo>
                <a:cubicBezTo>
                  <a:pt x="17" y="98"/>
                  <a:pt x="16" y="98"/>
                  <a:pt x="15" y="99"/>
                </a:cubicBezTo>
                <a:cubicBezTo>
                  <a:pt x="14" y="100"/>
                  <a:pt x="14" y="100"/>
                  <a:pt x="14" y="99"/>
                </a:cubicBezTo>
                <a:cubicBezTo>
                  <a:pt x="16" y="97"/>
                  <a:pt x="18" y="95"/>
                  <a:pt x="20" y="92"/>
                </a:cubicBezTo>
                <a:cubicBezTo>
                  <a:pt x="23" y="88"/>
                  <a:pt x="26" y="85"/>
                  <a:pt x="29" y="81"/>
                </a:cubicBezTo>
                <a:cubicBezTo>
                  <a:pt x="30" y="81"/>
                  <a:pt x="31" y="82"/>
                  <a:pt x="32" y="82"/>
                </a:cubicBezTo>
                <a:close/>
                <a:moveTo>
                  <a:pt x="34" y="82"/>
                </a:moveTo>
                <a:cubicBezTo>
                  <a:pt x="34" y="83"/>
                  <a:pt x="34" y="83"/>
                  <a:pt x="35" y="83"/>
                </a:cubicBezTo>
                <a:cubicBezTo>
                  <a:pt x="35" y="83"/>
                  <a:pt x="35" y="83"/>
                  <a:pt x="35" y="83"/>
                </a:cubicBezTo>
                <a:cubicBezTo>
                  <a:pt x="32" y="86"/>
                  <a:pt x="29" y="89"/>
                  <a:pt x="27" y="92"/>
                </a:cubicBezTo>
                <a:cubicBezTo>
                  <a:pt x="25" y="94"/>
                  <a:pt x="24" y="95"/>
                  <a:pt x="23" y="96"/>
                </a:cubicBezTo>
                <a:cubicBezTo>
                  <a:pt x="21" y="98"/>
                  <a:pt x="18" y="100"/>
                  <a:pt x="17" y="101"/>
                </a:cubicBezTo>
                <a:cubicBezTo>
                  <a:pt x="19" y="98"/>
                  <a:pt x="23" y="96"/>
                  <a:pt x="25" y="93"/>
                </a:cubicBezTo>
                <a:cubicBezTo>
                  <a:pt x="28" y="90"/>
                  <a:pt x="31" y="86"/>
                  <a:pt x="33" y="82"/>
                </a:cubicBezTo>
                <a:cubicBezTo>
                  <a:pt x="33" y="82"/>
                  <a:pt x="34" y="82"/>
                  <a:pt x="34" y="82"/>
                </a:cubicBezTo>
                <a:close/>
                <a:moveTo>
                  <a:pt x="26" y="103"/>
                </a:moveTo>
                <a:cubicBezTo>
                  <a:pt x="26" y="103"/>
                  <a:pt x="25" y="104"/>
                  <a:pt x="25" y="104"/>
                </a:cubicBezTo>
                <a:cubicBezTo>
                  <a:pt x="26" y="103"/>
                  <a:pt x="26" y="102"/>
                  <a:pt x="27" y="101"/>
                </a:cubicBezTo>
                <a:cubicBezTo>
                  <a:pt x="27" y="102"/>
                  <a:pt x="27" y="102"/>
                  <a:pt x="26" y="103"/>
                </a:cubicBezTo>
                <a:cubicBezTo>
                  <a:pt x="26" y="103"/>
                  <a:pt x="26" y="103"/>
                  <a:pt x="26" y="103"/>
                </a:cubicBezTo>
                <a:close/>
                <a:moveTo>
                  <a:pt x="19" y="103"/>
                </a:moveTo>
                <a:cubicBezTo>
                  <a:pt x="24" y="101"/>
                  <a:pt x="27" y="97"/>
                  <a:pt x="31" y="94"/>
                </a:cubicBezTo>
                <a:cubicBezTo>
                  <a:pt x="30" y="94"/>
                  <a:pt x="30" y="95"/>
                  <a:pt x="30" y="95"/>
                </a:cubicBezTo>
                <a:cubicBezTo>
                  <a:pt x="27" y="98"/>
                  <a:pt x="25" y="101"/>
                  <a:pt x="23" y="104"/>
                </a:cubicBezTo>
                <a:cubicBezTo>
                  <a:pt x="22" y="104"/>
                  <a:pt x="21" y="104"/>
                  <a:pt x="19" y="103"/>
                </a:cubicBezTo>
                <a:close/>
                <a:moveTo>
                  <a:pt x="30" y="94"/>
                </a:moveTo>
                <a:cubicBezTo>
                  <a:pt x="28" y="95"/>
                  <a:pt x="27" y="97"/>
                  <a:pt x="25" y="98"/>
                </a:cubicBezTo>
                <a:cubicBezTo>
                  <a:pt x="24" y="99"/>
                  <a:pt x="19" y="104"/>
                  <a:pt x="21" y="101"/>
                </a:cubicBezTo>
                <a:cubicBezTo>
                  <a:pt x="26" y="95"/>
                  <a:pt x="32" y="90"/>
                  <a:pt x="35" y="83"/>
                </a:cubicBezTo>
                <a:cubicBezTo>
                  <a:pt x="35" y="83"/>
                  <a:pt x="35" y="83"/>
                  <a:pt x="35" y="83"/>
                </a:cubicBezTo>
                <a:cubicBezTo>
                  <a:pt x="36" y="84"/>
                  <a:pt x="37" y="85"/>
                  <a:pt x="37" y="86"/>
                </a:cubicBezTo>
                <a:cubicBezTo>
                  <a:pt x="35" y="89"/>
                  <a:pt x="32" y="91"/>
                  <a:pt x="30" y="94"/>
                </a:cubicBezTo>
                <a:close/>
                <a:moveTo>
                  <a:pt x="29" y="103"/>
                </a:moveTo>
                <a:cubicBezTo>
                  <a:pt x="28" y="103"/>
                  <a:pt x="27" y="103"/>
                  <a:pt x="27" y="103"/>
                </a:cubicBezTo>
                <a:cubicBezTo>
                  <a:pt x="29" y="101"/>
                  <a:pt x="32" y="99"/>
                  <a:pt x="34" y="97"/>
                </a:cubicBezTo>
                <a:cubicBezTo>
                  <a:pt x="35" y="96"/>
                  <a:pt x="39" y="92"/>
                  <a:pt x="35" y="97"/>
                </a:cubicBezTo>
                <a:cubicBezTo>
                  <a:pt x="33" y="99"/>
                  <a:pt x="32" y="100"/>
                  <a:pt x="31" y="101"/>
                </a:cubicBezTo>
                <a:cubicBezTo>
                  <a:pt x="30" y="102"/>
                  <a:pt x="31" y="102"/>
                  <a:pt x="31" y="102"/>
                </a:cubicBezTo>
                <a:cubicBezTo>
                  <a:pt x="33" y="101"/>
                  <a:pt x="35" y="99"/>
                  <a:pt x="37" y="98"/>
                </a:cubicBezTo>
                <a:cubicBezTo>
                  <a:pt x="35" y="100"/>
                  <a:pt x="32" y="102"/>
                  <a:pt x="29" y="103"/>
                </a:cubicBezTo>
                <a:close/>
                <a:moveTo>
                  <a:pt x="39" y="95"/>
                </a:moveTo>
                <a:cubicBezTo>
                  <a:pt x="38" y="96"/>
                  <a:pt x="38" y="97"/>
                  <a:pt x="38" y="97"/>
                </a:cubicBezTo>
                <a:cubicBezTo>
                  <a:pt x="38" y="97"/>
                  <a:pt x="37" y="97"/>
                  <a:pt x="37" y="97"/>
                </a:cubicBezTo>
                <a:cubicBezTo>
                  <a:pt x="36" y="98"/>
                  <a:pt x="35" y="99"/>
                  <a:pt x="33" y="99"/>
                </a:cubicBezTo>
                <a:cubicBezTo>
                  <a:pt x="35" y="98"/>
                  <a:pt x="37" y="96"/>
                  <a:pt x="38" y="94"/>
                </a:cubicBezTo>
                <a:cubicBezTo>
                  <a:pt x="38" y="94"/>
                  <a:pt x="37" y="93"/>
                  <a:pt x="37" y="94"/>
                </a:cubicBezTo>
                <a:cubicBezTo>
                  <a:pt x="34" y="96"/>
                  <a:pt x="31" y="99"/>
                  <a:pt x="28" y="102"/>
                </a:cubicBezTo>
                <a:cubicBezTo>
                  <a:pt x="30" y="99"/>
                  <a:pt x="34" y="95"/>
                  <a:pt x="36" y="92"/>
                </a:cubicBezTo>
                <a:cubicBezTo>
                  <a:pt x="37" y="92"/>
                  <a:pt x="36" y="91"/>
                  <a:pt x="36" y="92"/>
                </a:cubicBezTo>
                <a:cubicBezTo>
                  <a:pt x="36" y="92"/>
                  <a:pt x="35" y="92"/>
                  <a:pt x="35" y="93"/>
                </a:cubicBezTo>
                <a:cubicBezTo>
                  <a:pt x="35" y="93"/>
                  <a:pt x="34" y="93"/>
                  <a:pt x="34" y="94"/>
                </a:cubicBezTo>
                <a:cubicBezTo>
                  <a:pt x="31" y="97"/>
                  <a:pt x="26" y="101"/>
                  <a:pt x="24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8" y="98"/>
                  <a:pt x="33" y="92"/>
                  <a:pt x="38" y="87"/>
                </a:cubicBezTo>
                <a:cubicBezTo>
                  <a:pt x="39" y="89"/>
                  <a:pt x="39" y="92"/>
                  <a:pt x="39" y="95"/>
                </a:cubicBezTo>
                <a:close/>
                <a:moveTo>
                  <a:pt x="40" y="6"/>
                </a:moveTo>
                <a:cubicBezTo>
                  <a:pt x="40" y="5"/>
                  <a:pt x="40" y="5"/>
                  <a:pt x="40" y="5"/>
                </a:cubicBezTo>
                <a:cubicBezTo>
                  <a:pt x="41" y="4"/>
                  <a:pt x="42" y="4"/>
                  <a:pt x="44" y="4"/>
                </a:cubicBezTo>
                <a:cubicBezTo>
                  <a:pt x="43" y="5"/>
                  <a:pt x="41" y="5"/>
                  <a:pt x="40" y="6"/>
                </a:cubicBezTo>
                <a:close/>
                <a:moveTo>
                  <a:pt x="40" y="6"/>
                </a:moveTo>
                <a:cubicBezTo>
                  <a:pt x="41" y="6"/>
                  <a:pt x="41" y="6"/>
                  <a:pt x="42" y="6"/>
                </a:cubicBezTo>
                <a:cubicBezTo>
                  <a:pt x="41" y="6"/>
                  <a:pt x="41" y="7"/>
                  <a:pt x="40" y="8"/>
                </a:cubicBezTo>
                <a:cubicBezTo>
                  <a:pt x="40" y="7"/>
                  <a:pt x="40" y="7"/>
                  <a:pt x="40" y="6"/>
                </a:cubicBezTo>
                <a:close/>
                <a:moveTo>
                  <a:pt x="40" y="15"/>
                </a:moveTo>
                <a:cubicBezTo>
                  <a:pt x="42" y="13"/>
                  <a:pt x="43" y="12"/>
                  <a:pt x="44" y="11"/>
                </a:cubicBezTo>
                <a:cubicBezTo>
                  <a:pt x="45" y="10"/>
                  <a:pt x="45" y="9"/>
                  <a:pt x="46" y="9"/>
                </a:cubicBezTo>
                <a:cubicBezTo>
                  <a:pt x="47" y="8"/>
                  <a:pt x="51" y="4"/>
                  <a:pt x="49" y="7"/>
                </a:cubicBezTo>
                <a:cubicBezTo>
                  <a:pt x="46" y="11"/>
                  <a:pt x="43" y="14"/>
                  <a:pt x="40" y="17"/>
                </a:cubicBezTo>
                <a:cubicBezTo>
                  <a:pt x="40" y="17"/>
                  <a:pt x="40" y="16"/>
                  <a:pt x="40" y="15"/>
                </a:cubicBezTo>
                <a:close/>
                <a:moveTo>
                  <a:pt x="40" y="11"/>
                </a:moveTo>
                <a:cubicBezTo>
                  <a:pt x="41" y="10"/>
                  <a:pt x="42" y="10"/>
                  <a:pt x="42" y="9"/>
                </a:cubicBezTo>
                <a:cubicBezTo>
                  <a:pt x="42" y="9"/>
                  <a:pt x="43" y="8"/>
                  <a:pt x="43" y="8"/>
                </a:cubicBezTo>
                <a:cubicBezTo>
                  <a:pt x="42" y="9"/>
                  <a:pt x="41" y="11"/>
                  <a:pt x="40" y="12"/>
                </a:cubicBezTo>
                <a:cubicBezTo>
                  <a:pt x="40" y="12"/>
                  <a:pt x="40" y="11"/>
                  <a:pt x="40" y="11"/>
                </a:cubicBezTo>
                <a:close/>
                <a:moveTo>
                  <a:pt x="40" y="19"/>
                </a:moveTo>
                <a:cubicBezTo>
                  <a:pt x="44" y="16"/>
                  <a:pt x="47" y="12"/>
                  <a:pt x="51" y="9"/>
                </a:cubicBezTo>
                <a:cubicBezTo>
                  <a:pt x="51" y="9"/>
                  <a:pt x="55" y="5"/>
                  <a:pt x="54" y="7"/>
                </a:cubicBezTo>
                <a:cubicBezTo>
                  <a:pt x="52" y="9"/>
                  <a:pt x="51" y="10"/>
                  <a:pt x="49" y="12"/>
                </a:cubicBezTo>
                <a:cubicBezTo>
                  <a:pt x="47" y="15"/>
                  <a:pt x="45" y="17"/>
                  <a:pt x="43" y="20"/>
                </a:cubicBezTo>
                <a:cubicBezTo>
                  <a:pt x="42" y="19"/>
                  <a:pt x="41" y="19"/>
                  <a:pt x="40" y="19"/>
                </a:cubicBezTo>
                <a:cubicBezTo>
                  <a:pt x="40" y="19"/>
                  <a:pt x="40" y="19"/>
                  <a:pt x="40" y="19"/>
                </a:cubicBezTo>
                <a:close/>
                <a:moveTo>
                  <a:pt x="46" y="20"/>
                </a:moveTo>
                <a:cubicBezTo>
                  <a:pt x="46" y="20"/>
                  <a:pt x="45" y="20"/>
                  <a:pt x="44" y="20"/>
                </a:cubicBezTo>
                <a:cubicBezTo>
                  <a:pt x="48" y="16"/>
                  <a:pt x="52" y="12"/>
                  <a:pt x="56" y="9"/>
                </a:cubicBezTo>
                <a:cubicBezTo>
                  <a:pt x="54" y="10"/>
                  <a:pt x="53" y="12"/>
                  <a:pt x="52" y="13"/>
                </a:cubicBezTo>
                <a:cubicBezTo>
                  <a:pt x="51" y="15"/>
                  <a:pt x="49" y="17"/>
                  <a:pt x="46" y="20"/>
                </a:cubicBezTo>
                <a:close/>
                <a:moveTo>
                  <a:pt x="48" y="20"/>
                </a:moveTo>
                <a:cubicBezTo>
                  <a:pt x="52" y="16"/>
                  <a:pt x="57" y="11"/>
                  <a:pt x="61" y="7"/>
                </a:cubicBezTo>
                <a:cubicBezTo>
                  <a:pt x="58" y="10"/>
                  <a:pt x="56" y="16"/>
                  <a:pt x="52" y="20"/>
                </a:cubicBezTo>
                <a:cubicBezTo>
                  <a:pt x="50" y="20"/>
                  <a:pt x="49" y="20"/>
                  <a:pt x="48" y="20"/>
                </a:cubicBezTo>
                <a:close/>
                <a:moveTo>
                  <a:pt x="53" y="20"/>
                </a:moveTo>
                <a:cubicBezTo>
                  <a:pt x="57" y="16"/>
                  <a:pt x="60" y="13"/>
                  <a:pt x="64" y="9"/>
                </a:cubicBezTo>
                <a:cubicBezTo>
                  <a:pt x="63" y="10"/>
                  <a:pt x="62" y="11"/>
                  <a:pt x="62" y="11"/>
                </a:cubicBezTo>
                <a:cubicBezTo>
                  <a:pt x="60" y="14"/>
                  <a:pt x="58" y="17"/>
                  <a:pt x="56" y="20"/>
                </a:cubicBezTo>
                <a:cubicBezTo>
                  <a:pt x="56" y="20"/>
                  <a:pt x="56" y="20"/>
                  <a:pt x="56" y="20"/>
                </a:cubicBezTo>
                <a:cubicBezTo>
                  <a:pt x="55" y="20"/>
                  <a:pt x="54" y="20"/>
                  <a:pt x="53" y="20"/>
                </a:cubicBezTo>
                <a:close/>
                <a:moveTo>
                  <a:pt x="65" y="20"/>
                </a:move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5" y="19"/>
                  <a:pt x="65" y="19"/>
                </a:cubicBezTo>
                <a:cubicBezTo>
                  <a:pt x="65" y="19"/>
                  <a:pt x="64" y="18"/>
                  <a:pt x="64" y="19"/>
                </a:cubicBezTo>
                <a:cubicBezTo>
                  <a:pt x="63" y="19"/>
                  <a:pt x="62" y="20"/>
                  <a:pt x="61" y="20"/>
                </a:cubicBezTo>
                <a:cubicBezTo>
                  <a:pt x="61" y="20"/>
                  <a:pt x="61" y="20"/>
                  <a:pt x="61" y="20"/>
                </a:cubicBezTo>
                <a:cubicBezTo>
                  <a:pt x="61" y="20"/>
                  <a:pt x="61" y="19"/>
                  <a:pt x="61" y="19"/>
                </a:cubicBezTo>
                <a:cubicBezTo>
                  <a:pt x="63" y="16"/>
                  <a:pt x="65" y="14"/>
                  <a:pt x="67" y="12"/>
                </a:cubicBezTo>
                <a:cubicBezTo>
                  <a:pt x="67" y="11"/>
                  <a:pt x="66" y="11"/>
                  <a:pt x="66" y="11"/>
                </a:cubicBezTo>
                <a:cubicBezTo>
                  <a:pt x="64" y="13"/>
                  <a:pt x="59" y="16"/>
                  <a:pt x="58" y="19"/>
                </a:cubicBezTo>
                <a:cubicBezTo>
                  <a:pt x="60" y="14"/>
                  <a:pt x="64" y="10"/>
                  <a:pt x="68" y="6"/>
                </a:cubicBezTo>
                <a:cubicBezTo>
                  <a:pt x="67" y="11"/>
                  <a:pt x="66" y="15"/>
                  <a:pt x="65" y="20"/>
                </a:cubicBezTo>
                <a:close/>
                <a:moveTo>
                  <a:pt x="62" y="20"/>
                </a:moveTo>
                <a:cubicBezTo>
                  <a:pt x="63" y="19"/>
                  <a:pt x="64" y="19"/>
                  <a:pt x="64" y="20"/>
                </a:cubicBezTo>
                <a:cubicBezTo>
                  <a:pt x="63" y="20"/>
                  <a:pt x="62" y="20"/>
                  <a:pt x="62" y="20"/>
                </a:cubicBezTo>
                <a:close/>
                <a:moveTo>
                  <a:pt x="57" y="20"/>
                </a:moveTo>
                <a:cubicBezTo>
                  <a:pt x="60" y="18"/>
                  <a:pt x="62" y="16"/>
                  <a:pt x="64" y="14"/>
                </a:cubicBezTo>
                <a:cubicBezTo>
                  <a:pt x="68" y="11"/>
                  <a:pt x="62" y="16"/>
                  <a:pt x="62" y="17"/>
                </a:cubicBezTo>
                <a:cubicBezTo>
                  <a:pt x="61" y="18"/>
                  <a:pt x="60" y="19"/>
                  <a:pt x="60" y="20"/>
                </a:cubicBezTo>
                <a:cubicBezTo>
                  <a:pt x="59" y="20"/>
                  <a:pt x="58" y="20"/>
                  <a:pt x="57" y="20"/>
                </a:cubicBezTo>
                <a:close/>
                <a:moveTo>
                  <a:pt x="52" y="5"/>
                </a:moveTo>
                <a:cubicBezTo>
                  <a:pt x="57" y="5"/>
                  <a:pt x="62" y="5"/>
                  <a:pt x="67" y="5"/>
                </a:cubicBezTo>
                <a:cubicBezTo>
                  <a:pt x="63" y="8"/>
                  <a:pt x="60" y="12"/>
                  <a:pt x="56" y="15"/>
                </a:cubicBezTo>
                <a:cubicBezTo>
                  <a:pt x="59" y="12"/>
                  <a:pt x="61" y="9"/>
                  <a:pt x="63" y="6"/>
                </a:cubicBezTo>
                <a:cubicBezTo>
                  <a:pt x="63" y="6"/>
                  <a:pt x="62" y="5"/>
                  <a:pt x="62" y="6"/>
                </a:cubicBezTo>
                <a:cubicBezTo>
                  <a:pt x="58" y="9"/>
                  <a:pt x="54" y="13"/>
                  <a:pt x="51" y="16"/>
                </a:cubicBezTo>
                <a:cubicBezTo>
                  <a:pt x="51" y="15"/>
                  <a:pt x="52" y="14"/>
                  <a:pt x="53" y="13"/>
                </a:cubicBezTo>
                <a:cubicBezTo>
                  <a:pt x="55" y="11"/>
                  <a:pt x="57" y="8"/>
                  <a:pt x="59" y="6"/>
                </a:cubicBezTo>
                <a:cubicBezTo>
                  <a:pt x="60" y="6"/>
                  <a:pt x="59" y="5"/>
                  <a:pt x="59" y="5"/>
                </a:cubicBezTo>
                <a:cubicBezTo>
                  <a:pt x="55" y="8"/>
                  <a:pt x="52" y="11"/>
                  <a:pt x="48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51" y="11"/>
                  <a:pt x="53" y="8"/>
                  <a:pt x="55" y="5"/>
                </a:cubicBezTo>
                <a:cubicBezTo>
                  <a:pt x="56" y="5"/>
                  <a:pt x="55" y="5"/>
                  <a:pt x="55" y="5"/>
                </a:cubicBezTo>
                <a:cubicBezTo>
                  <a:pt x="50" y="8"/>
                  <a:pt x="47" y="12"/>
                  <a:pt x="43" y="16"/>
                </a:cubicBezTo>
                <a:cubicBezTo>
                  <a:pt x="38" y="20"/>
                  <a:pt x="45" y="13"/>
                  <a:pt x="46" y="11"/>
                </a:cubicBezTo>
                <a:cubicBezTo>
                  <a:pt x="48" y="9"/>
                  <a:pt x="49" y="7"/>
                  <a:pt x="51" y="5"/>
                </a:cubicBezTo>
                <a:cubicBezTo>
                  <a:pt x="51" y="5"/>
                  <a:pt x="51" y="4"/>
                  <a:pt x="51" y="5"/>
                </a:cubicBezTo>
                <a:cubicBezTo>
                  <a:pt x="47" y="7"/>
                  <a:pt x="44" y="10"/>
                  <a:pt x="41" y="12"/>
                </a:cubicBezTo>
                <a:cubicBezTo>
                  <a:pt x="41" y="13"/>
                  <a:pt x="41" y="13"/>
                  <a:pt x="40" y="14"/>
                </a:cubicBezTo>
                <a:cubicBezTo>
                  <a:pt x="40" y="14"/>
                  <a:pt x="40" y="14"/>
                  <a:pt x="40" y="13"/>
                </a:cubicBezTo>
                <a:cubicBezTo>
                  <a:pt x="41" y="13"/>
                  <a:pt x="41" y="13"/>
                  <a:pt x="41" y="12"/>
                </a:cubicBezTo>
                <a:cubicBezTo>
                  <a:pt x="43" y="9"/>
                  <a:pt x="45" y="7"/>
                  <a:pt x="47" y="5"/>
                </a:cubicBezTo>
                <a:cubicBezTo>
                  <a:pt x="47" y="5"/>
                  <a:pt x="47" y="4"/>
                  <a:pt x="46" y="5"/>
                </a:cubicBezTo>
                <a:cubicBezTo>
                  <a:pt x="45" y="6"/>
                  <a:pt x="43" y="7"/>
                  <a:pt x="42" y="8"/>
                </a:cubicBezTo>
                <a:cubicBezTo>
                  <a:pt x="41" y="9"/>
                  <a:pt x="41" y="9"/>
                  <a:pt x="40" y="10"/>
                </a:cubicBezTo>
                <a:cubicBezTo>
                  <a:pt x="40" y="10"/>
                  <a:pt x="40" y="9"/>
                  <a:pt x="40" y="9"/>
                </a:cubicBezTo>
                <a:cubicBezTo>
                  <a:pt x="41" y="7"/>
                  <a:pt x="43" y="6"/>
                  <a:pt x="44" y="5"/>
                </a:cubicBezTo>
                <a:cubicBezTo>
                  <a:pt x="44" y="4"/>
                  <a:pt x="44" y="4"/>
                  <a:pt x="44" y="4"/>
                </a:cubicBezTo>
                <a:cubicBezTo>
                  <a:pt x="47" y="4"/>
                  <a:pt x="49" y="4"/>
                  <a:pt x="52" y="5"/>
                </a:cubicBezTo>
                <a:close/>
                <a:moveTo>
                  <a:pt x="24" y="80"/>
                </a:moveTo>
                <a:cubicBezTo>
                  <a:pt x="24" y="80"/>
                  <a:pt x="24" y="81"/>
                  <a:pt x="24" y="81"/>
                </a:cubicBezTo>
                <a:cubicBezTo>
                  <a:pt x="21" y="82"/>
                  <a:pt x="19" y="85"/>
                  <a:pt x="17" y="87"/>
                </a:cubicBezTo>
                <a:cubicBezTo>
                  <a:pt x="18" y="85"/>
                  <a:pt x="20" y="83"/>
                  <a:pt x="22" y="80"/>
                </a:cubicBezTo>
                <a:cubicBezTo>
                  <a:pt x="22" y="80"/>
                  <a:pt x="23" y="80"/>
                  <a:pt x="24" y="80"/>
                </a:cubicBezTo>
                <a:close/>
                <a:moveTo>
                  <a:pt x="11" y="84"/>
                </a:moveTo>
                <a:cubicBezTo>
                  <a:pt x="12" y="83"/>
                  <a:pt x="13" y="82"/>
                  <a:pt x="14" y="82"/>
                </a:cubicBezTo>
                <a:cubicBezTo>
                  <a:pt x="11" y="84"/>
                  <a:pt x="9" y="86"/>
                  <a:pt x="6" y="89"/>
                </a:cubicBezTo>
                <a:cubicBezTo>
                  <a:pt x="7" y="87"/>
                  <a:pt x="9" y="85"/>
                  <a:pt x="11" y="8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2" name="Freeform 133"/>
          <p:cNvSpPr>
            <a:spLocks noEditPoints="1"/>
          </p:cNvSpPr>
          <p:nvPr/>
        </p:nvSpPr>
        <p:spPr bwMode="auto">
          <a:xfrm>
            <a:off x="9399587" y="4302125"/>
            <a:ext cx="263525" cy="403225"/>
          </a:xfrm>
          <a:custGeom>
            <a:avLst/>
            <a:gdLst>
              <a:gd name="T0" fmla="*/ 40 w 70"/>
              <a:gd name="T1" fmla="*/ 86 h 107"/>
              <a:gd name="T2" fmla="*/ 67 w 70"/>
              <a:gd name="T3" fmla="*/ 21 h 107"/>
              <a:gd name="T4" fmla="*/ 50 w 70"/>
              <a:gd name="T5" fmla="*/ 1 h 107"/>
              <a:gd name="T6" fmla="*/ 37 w 70"/>
              <a:gd name="T7" fmla="*/ 20 h 107"/>
              <a:gd name="T8" fmla="*/ 6 w 70"/>
              <a:gd name="T9" fmla="*/ 83 h 107"/>
              <a:gd name="T10" fmla="*/ 20 w 70"/>
              <a:gd name="T11" fmla="*/ 81 h 107"/>
              <a:gd name="T12" fmla="*/ 7 w 70"/>
              <a:gd name="T13" fmla="*/ 97 h 107"/>
              <a:gd name="T14" fmla="*/ 9 w 70"/>
              <a:gd name="T15" fmla="*/ 97 h 107"/>
              <a:gd name="T16" fmla="*/ 9 w 70"/>
              <a:gd name="T17" fmla="*/ 99 h 107"/>
              <a:gd name="T18" fmla="*/ 25 w 70"/>
              <a:gd name="T19" fmla="*/ 84 h 107"/>
              <a:gd name="T20" fmla="*/ 30 w 70"/>
              <a:gd name="T21" fmla="*/ 84 h 107"/>
              <a:gd name="T22" fmla="*/ 16 w 70"/>
              <a:gd name="T23" fmla="*/ 102 h 107"/>
              <a:gd name="T24" fmla="*/ 19 w 70"/>
              <a:gd name="T25" fmla="*/ 103 h 107"/>
              <a:gd name="T26" fmla="*/ 5 w 70"/>
              <a:gd name="T27" fmla="*/ 91 h 107"/>
              <a:gd name="T28" fmla="*/ 17 w 70"/>
              <a:gd name="T29" fmla="*/ 81 h 107"/>
              <a:gd name="T30" fmla="*/ 15 w 70"/>
              <a:gd name="T31" fmla="*/ 84 h 107"/>
              <a:gd name="T32" fmla="*/ 27 w 70"/>
              <a:gd name="T33" fmla="*/ 81 h 107"/>
              <a:gd name="T34" fmla="*/ 24 w 70"/>
              <a:gd name="T35" fmla="*/ 81 h 107"/>
              <a:gd name="T36" fmla="*/ 15 w 70"/>
              <a:gd name="T37" fmla="*/ 99 h 107"/>
              <a:gd name="T38" fmla="*/ 32 w 70"/>
              <a:gd name="T39" fmla="*/ 81 h 107"/>
              <a:gd name="T40" fmla="*/ 26 w 70"/>
              <a:gd name="T41" fmla="*/ 92 h 107"/>
              <a:gd name="T42" fmla="*/ 33 w 70"/>
              <a:gd name="T43" fmla="*/ 82 h 107"/>
              <a:gd name="T44" fmla="*/ 27 w 70"/>
              <a:gd name="T45" fmla="*/ 101 h 107"/>
              <a:gd name="T46" fmla="*/ 30 w 70"/>
              <a:gd name="T47" fmla="*/ 93 h 107"/>
              <a:gd name="T48" fmla="*/ 29 w 70"/>
              <a:gd name="T49" fmla="*/ 93 h 107"/>
              <a:gd name="T50" fmla="*/ 35 w 70"/>
              <a:gd name="T51" fmla="*/ 83 h 107"/>
              <a:gd name="T52" fmla="*/ 26 w 70"/>
              <a:gd name="T53" fmla="*/ 103 h 107"/>
              <a:gd name="T54" fmla="*/ 31 w 70"/>
              <a:gd name="T55" fmla="*/ 102 h 107"/>
              <a:gd name="T56" fmla="*/ 37 w 70"/>
              <a:gd name="T57" fmla="*/ 97 h 107"/>
              <a:gd name="T58" fmla="*/ 37 w 70"/>
              <a:gd name="T59" fmla="*/ 93 h 107"/>
              <a:gd name="T60" fmla="*/ 35 w 70"/>
              <a:gd name="T61" fmla="*/ 92 h 107"/>
              <a:gd name="T62" fmla="*/ 37 w 70"/>
              <a:gd name="T63" fmla="*/ 87 h 107"/>
              <a:gd name="T64" fmla="*/ 43 w 70"/>
              <a:gd name="T65" fmla="*/ 4 h 107"/>
              <a:gd name="T66" fmla="*/ 40 w 70"/>
              <a:gd name="T67" fmla="*/ 7 h 107"/>
              <a:gd name="T68" fmla="*/ 46 w 70"/>
              <a:gd name="T69" fmla="*/ 8 h 107"/>
              <a:gd name="T70" fmla="*/ 40 w 70"/>
              <a:gd name="T71" fmla="*/ 10 h 107"/>
              <a:gd name="T72" fmla="*/ 40 w 70"/>
              <a:gd name="T73" fmla="*/ 10 h 107"/>
              <a:gd name="T74" fmla="*/ 49 w 70"/>
              <a:gd name="T75" fmla="*/ 12 h 107"/>
              <a:gd name="T76" fmla="*/ 46 w 70"/>
              <a:gd name="T77" fmla="*/ 19 h 107"/>
              <a:gd name="T78" fmla="*/ 46 w 70"/>
              <a:gd name="T79" fmla="*/ 19 h 107"/>
              <a:gd name="T80" fmla="*/ 47 w 70"/>
              <a:gd name="T81" fmla="*/ 19 h 107"/>
              <a:gd name="T82" fmla="*/ 56 w 70"/>
              <a:gd name="T83" fmla="*/ 19 h 107"/>
              <a:gd name="T84" fmla="*/ 64 w 70"/>
              <a:gd name="T85" fmla="*/ 20 h 107"/>
              <a:gd name="T86" fmla="*/ 60 w 70"/>
              <a:gd name="T87" fmla="*/ 20 h 107"/>
              <a:gd name="T88" fmla="*/ 57 w 70"/>
              <a:gd name="T89" fmla="*/ 18 h 107"/>
              <a:gd name="T90" fmla="*/ 63 w 70"/>
              <a:gd name="T91" fmla="*/ 20 h 107"/>
              <a:gd name="T92" fmla="*/ 61 w 70"/>
              <a:gd name="T93" fmla="*/ 17 h 107"/>
              <a:gd name="T94" fmla="*/ 67 w 70"/>
              <a:gd name="T95" fmla="*/ 5 h 107"/>
              <a:gd name="T96" fmla="*/ 50 w 70"/>
              <a:gd name="T97" fmla="*/ 16 h 107"/>
              <a:gd name="T98" fmla="*/ 48 w 70"/>
              <a:gd name="T99" fmla="*/ 14 h 107"/>
              <a:gd name="T100" fmla="*/ 43 w 70"/>
              <a:gd name="T101" fmla="*/ 15 h 107"/>
              <a:gd name="T102" fmla="*/ 41 w 70"/>
              <a:gd name="T103" fmla="*/ 12 h 107"/>
              <a:gd name="T104" fmla="*/ 46 w 70"/>
              <a:gd name="T105" fmla="*/ 5 h 107"/>
              <a:gd name="T106" fmla="*/ 40 w 70"/>
              <a:gd name="T107" fmla="*/ 9 h 107"/>
              <a:gd name="T108" fmla="*/ 24 w 70"/>
              <a:gd name="T109" fmla="*/ 80 h 107"/>
              <a:gd name="T110" fmla="*/ 24 w 70"/>
              <a:gd name="T111" fmla="*/ 80 h 107"/>
              <a:gd name="T112" fmla="*/ 10 w 70"/>
              <a:gd name="T113" fmla="*/ 83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0" h="107">
                <a:moveTo>
                  <a:pt x="8" y="102"/>
                </a:moveTo>
                <a:cubicBezTo>
                  <a:pt x="14" y="107"/>
                  <a:pt x="25" y="107"/>
                  <a:pt x="32" y="105"/>
                </a:cubicBezTo>
                <a:cubicBezTo>
                  <a:pt x="41" y="101"/>
                  <a:pt x="43" y="93"/>
                  <a:pt x="40" y="86"/>
                </a:cubicBezTo>
                <a:cubicBezTo>
                  <a:pt x="40" y="86"/>
                  <a:pt x="40" y="86"/>
                  <a:pt x="40" y="86"/>
                </a:cubicBezTo>
                <a:cubicBezTo>
                  <a:pt x="42" y="65"/>
                  <a:pt x="41" y="43"/>
                  <a:pt x="40" y="22"/>
                </a:cubicBezTo>
                <a:cubicBezTo>
                  <a:pt x="49" y="23"/>
                  <a:pt x="57" y="22"/>
                  <a:pt x="66" y="23"/>
                </a:cubicBezTo>
                <a:cubicBezTo>
                  <a:pt x="67" y="23"/>
                  <a:pt x="67" y="22"/>
                  <a:pt x="67" y="21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5"/>
                  <a:pt x="70" y="9"/>
                  <a:pt x="70" y="3"/>
                </a:cubicBezTo>
                <a:cubicBezTo>
                  <a:pt x="70" y="2"/>
                  <a:pt x="69" y="2"/>
                  <a:pt x="68" y="2"/>
                </a:cubicBezTo>
                <a:cubicBezTo>
                  <a:pt x="68" y="2"/>
                  <a:pt x="68" y="2"/>
                  <a:pt x="68" y="2"/>
                </a:cubicBezTo>
                <a:cubicBezTo>
                  <a:pt x="62" y="2"/>
                  <a:pt x="56" y="2"/>
                  <a:pt x="50" y="1"/>
                </a:cubicBezTo>
                <a:cubicBezTo>
                  <a:pt x="46" y="1"/>
                  <a:pt x="41" y="0"/>
                  <a:pt x="38" y="2"/>
                </a:cubicBezTo>
                <a:cubicBezTo>
                  <a:pt x="37" y="3"/>
                  <a:pt x="37" y="3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9"/>
                  <a:pt x="37" y="14"/>
                  <a:pt x="37" y="20"/>
                </a:cubicBezTo>
                <a:cubicBezTo>
                  <a:pt x="37" y="20"/>
                  <a:pt x="37" y="21"/>
                  <a:pt x="37" y="21"/>
                </a:cubicBezTo>
                <a:cubicBezTo>
                  <a:pt x="38" y="41"/>
                  <a:pt x="39" y="61"/>
                  <a:pt x="37" y="81"/>
                </a:cubicBezTo>
                <a:cubicBezTo>
                  <a:pt x="37" y="81"/>
                  <a:pt x="37" y="80"/>
                  <a:pt x="36" y="80"/>
                </a:cubicBezTo>
                <a:cubicBezTo>
                  <a:pt x="27" y="76"/>
                  <a:pt x="14" y="76"/>
                  <a:pt x="6" y="83"/>
                </a:cubicBezTo>
                <a:cubicBezTo>
                  <a:pt x="0" y="89"/>
                  <a:pt x="0" y="98"/>
                  <a:pt x="8" y="102"/>
                </a:cubicBezTo>
                <a:close/>
                <a:moveTo>
                  <a:pt x="5" y="95"/>
                </a:moveTo>
                <a:cubicBezTo>
                  <a:pt x="10" y="91"/>
                  <a:pt x="14" y="85"/>
                  <a:pt x="19" y="81"/>
                </a:cubicBezTo>
                <a:cubicBezTo>
                  <a:pt x="20" y="81"/>
                  <a:pt x="20" y="81"/>
                  <a:pt x="20" y="81"/>
                </a:cubicBezTo>
                <a:cubicBezTo>
                  <a:pt x="20" y="81"/>
                  <a:pt x="20" y="81"/>
                  <a:pt x="19" y="82"/>
                </a:cubicBezTo>
                <a:cubicBezTo>
                  <a:pt x="18" y="83"/>
                  <a:pt x="17" y="84"/>
                  <a:pt x="16" y="85"/>
                </a:cubicBezTo>
                <a:cubicBezTo>
                  <a:pt x="15" y="88"/>
                  <a:pt x="13" y="91"/>
                  <a:pt x="11" y="93"/>
                </a:cubicBezTo>
                <a:cubicBezTo>
                  <a:pt x="10" y="94"/>
                  <a:pt x="8" y="96"/>
                  <a:pt x="7" y="97"/>
                </a:cubicBezTo>
                <a:cubicBezTo>
                  <a:pt x="7" y="98"/>
                  <a:pt x="7" y="98"/>
                  <a:pt x="8" y="98"/>
                </a:cubicBezTo>
                <a:cubicBezTo>
                  <a:pt x="8" y="97"/>
                  <a:pt x="8" y="97"/>
                  <a:pt x="9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10" y="96"/>
                  <a:pt x="11" y="95"/>
                  <a:pt x="11" y="93"/>
                </a:cubicBezTo>
                <a:cubicBezTo>
                  <a:pt x="12" y="92"/>
                  <a:pt x="13" y="91"/>
                  <a:pt x="14" y="90"/>
                </a:cubicBezTo>
                <a:cubicBezTo>
                  <a:pt x="17" y="87"/>
                  <a:pt x="20" y="84"/>
                  <a:pt x="23" y="82"/>
                </a:cubicBezTo>
                <a:cubicBezTo>
                  <a:pt x="18" y="87"/>
                  <a:pt x="12" y="92"/>
                  <a:pt x="9" y="99"/>
                </a:cubicBezTo>
                <a:cubicBezTo>
                  <a:pt x="9" y="99"/>
                  <a:pt x="9" y="99"/>
                  <a:pt x="9" y="99"/>
                </a:cubicBezTo>
                <a:cubicBezTo>
                  <a:pt x="15" y="95"/>
                  <a:pt x="20" y="88"/>
                  <a:pt x="25" y="83"/>
                </a:cubicBezTo>
                <a:cubicBezTo>
                  <a:pt x="26" y="83"/>
                  <a:pt x="26" y="83"/>
                  <a:pt x="26" y="82"/>
                </a:cubicBezTo>
                <a:cubicBezTo>
                  <a:pt x="26" y="83"/>
                  <a:pt x="25" y="84"/>
                  <a:pt x="25" y="84"/>
                </a:cubicBezTo>
                <a:cubicBezTo>
                  <a:pt x="23" y="86"/>
                  <a:pt x="22" y="88"/>
                  <a:pt x="20" y="90"/>
                </a:cubicBezTo>
                <a:cubicBezTo>
                  <a:pt x="17" y="93"/>
                  <a:pt x="15" y="97"/>
                  <a:pt x="12" y="100"/>
                </a:cubicBezTo>
                <a:cubicBezTo>
                  <a:pt x="12" y="100"/>
                  <a:pt x="13" y="101"/>
                  <a:pt x="13" y="101"/>
                </a:cubicBezTo>
                <a:cubicBezTo>
                  <a:pt x="20" y="97"/>
                  <a:pt x="24" y="90"/>
                  <a:pt x="30" y="84"/>
                </a:cubicBezTo>
                <a:cubicBezTo>
                  <a:pt x="31" y="83"/>
                  <a:pt x="32" y="81"/>
                  <a:pt x="30" y="84"/>
                </a:cubicBezTo>
                <a:cubicBezTo>
                  <a:pt x="29" y="87"/>
                  <a:pt x="27" y="89"/>
                  <a:pt x="25" y="91"/>
                </a:cubicBezTo>
                <a:cubicBezTo>
                  <a:pt x="22" y="95"/>
                  <a:pt x="18" y="98"/>
                  <a:pt x="15" y="102"/>
                </a:cubicBezTo>
                <a:cubicBezTo>
                  <a:pt x="15" y="102"/>
                  <a:pt x="15" y="102"/>
                  <a:pt x="16" y="102"/>
                </a:cubicBezTo>
                <a:cubicBezTo>
                  <a:pt x="23" y="98"/>
                  <a:pt x="28" y="91"/>
                  <a:pt x="33" y="85"/>
                </a:cubicBezTo>
                <a:cubicBezTo>
                  <a:pt x="35" y="83"/>
                  <a:pt x="33" y="86"/>
                  <a:pt x="32" y="87"/>
                </a:cubicBezTo>
                <a:cubicBezTo>
                  <a:pt x="30" y="89"/>
                  <a:pt x="28" y="91"/>
                  <a:pt x="26" y="94"/>
                </a:cubicBezTo>
                <a:cubicBezTo>
                  <a:pt x="24" y="97"/>
                  <a:pt x="21" y="99"/>
                  <a:pt x="19" y="103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5" y="103"/>
                  <a:pt x="12" y="101"/>
                  <a:pt x="9" y="100"/>
                </a:cubicBezTo>
                <a:cubicBezTo>
                  <a:pt x="7" y="99"/>
                  <a:pt x="5" y="97"/>
                  <a:pt x="5" y="95"/>
                </a:cubicBezTo>
                <a:close/>
                <a:moveTo>
                  <a:pt x="5" y="91"/>
                </a:moveTo>
                <a:cubicBezTo>
                  <a:pt x="6" y="89"/>
                  <a:pt x="8" y="88"/>
                  <a:pt x="9" y="86"/>
                </a:cubicBezTo>
                <a:cubicBezTo>
                  <a:pt x="11" y="85"/>
                  <a:pt x="12" y="83"/>
                  <a:pt x="14" y="82"/>
                </a:cubicBezTo>
                <a:cubicBezTo>
                  <a:pt x="14" y="82"/>
                  <a:pt x="16" y="81"/>
                  <a:pt x="16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6"/>
                  <a:pt x="9" y="90"/>
                  <a:pt x="5" y="94"/>
                </a:cubicBezTo>
                <a:cubicBezTo>
                  <a:pt x="5" y="93"/>
                  <a:pt x="5" y="92"/>
                  <a:pt x="5" y="91"/>
                </a:cubicBezTo>
                <a:close/>
                <a:moveTo>
                  <a:pt x="20" y="80"/>
                </a:moveTo>
                <a:cubicBezTo>
                  <a:pt x="18" y="81"/>
                  <a:pt x="17" y="82"/>
                  <a:pt x="15" y="84"/>
                </a:cubicBezTo>
                <a:cubicBezTo>
                  <a:pt x="16" y="83"/>
                  <a:pt x="17" y="82"/>
                  <a:pt x="18" y="80"/>
                </a:cubicBezTo>
                <a:cubicBezTo>
                  <a:pt x="18" y="80"/>
                  <a:pt x="19" y="80"/>
                  <a:pt x="20" y="80"/>
                </a:cubicBezTo>
                <a:close/>
                <a:moveTo>
                  <a:pt x="24" y="80"/>
                </a:moveTo>
                <a:cubicBezTo>
                  <a:pt x="25" y="80"/>
                  <a:pt x="26" y="80"/>
                  <a:pt x="27" y="81"/>
                </a:cubicBezTo>
                <a:cubicBezTo>
                  <a:pt x="22" y="85"/>
                  <a:pt x="18" y="90"/>
                  <a:pt x="14" y="95"/>
                </a:cubicBezTo>
                <a:cubicBezTo>
                  <a:pt x="13" y="95"/>
                  <a:pt x="9" y="100"/>
                  <a:pt x="11" y="96"/>
                </a:cubicBezTo>
                <a:cubicBezTo>
                  <a:pt x="12" y="94"/>
                  <a:pt x="14" y="92"/>
                  <a:pt x="16" y="90"/>
                </a:cubicBezTo>
                <a:cubicBezTo>
                  <a:pt x="18" y="87"/>
                  <a:pt x="21" y="84"/>
                  <a:pt x="24" y="81"/>
                </a:cubicBezTo>
                <a:cubicBezTo>
                  <a:pt x="24" y="81"/>
                  <a:pt x="24" y="80"/>
                  <a:pt x="24" y="80"/>
                </a:cubicBezTo>
                <a:close/>
                <a:moveTo>
                  <a:pt x="32" y="81"/>
                </a:moveTo>
                <a:cubicBezTo>
                  <a:pt x="27" y="86"/>
                  <a:pt x="23" y="92"/>
                  <a:pt x="18" y="96"/>
                </a:cubicBezTo>
                <a:cubicBezTo>
                  <a:pt x="17" y="97"/>
                  <a:pt x="16" y="98"/>
                  <a:pt x="15" y="99"/>
                </a:cubicBezTo>
                <a:cubicBezTo>
                  <a:pt x="13" y="100"/>
                  <a:pt x="13" y="100"/>
                  <a:pt x="14" y="99"/>
                </a:cubicBezTo>
                <a:cubicBezTo>
                  <a:pt x="16" y="97"/>
                  <a:pt x="18" y="94"/>
                  <a:pt x="20" y="92"/>
                </a:cubicBezTo>
                <a:cubicBezTo>
                  <a:pt x="23" y="88"/>
                  <a:pt x="26" y="84"/>
                  <a:pt x="29" y="81"/>
                </a:cubicBezTo>
                <a:cubicBezTo>
                  <a:pt x="30" y="81"/>
                  <a:pt x="31" y="81"/>
                  <a:pt x="32" y="81"/>
                </a:cubicBezTo>
                <a:close/>
                <a:moveTo>
                  <a:pt x="34" y="82"/>
                </a:moveTo>
                <a:cubicBezTo>
                  <a:pt x="34" y="82"/>
                  <a:pt x="34" y="82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2" y="86"/>
                  <a:pt x="29" y="89"/>
                  <a:pt x="26" y="92"/>
                </a:cubicBezTo>
                <a:cubicBezTo>
                  <a:pt x="25" y="93"/>
                  <a:pt x="24" y="95"/>
                  <a:pt x="22" y="96"/>
                </a:cubicBezTo>
                <a:cubicBezTo>
                  <a:pt x="21" y="98"/>
                  <a:pt x="18" y="99"/>
                  <a:pt x="17" y="101"/>
                </a:cubicBezTo>
                <a:cubicBezTo>
                  <a:pt x="19" y="98"/>
                  <a:pt x="23" y="96"/>
                  <a:pt x="25" y="93"/>
                </a:cubicBezTo>
                <a:cubicBezTo>
                  <a:pt x="28" y="89"/>
                  <a:pt x="31" y="86"/>
                  <a:pt x="33" y="82"/>
                </a:cubicBezTo>
                <a:cubicBezTo>
                  <a:pt x="33" y="82"/>
                  <a:pt x="33" y="82"/>
                  <a:pt x="34" y="82"/>
                </a:cubicBezTo>
                <a:close/>
                <a:moveTo>
                  <a:pt x="26" y="103"/>
                </a:moveTo>
                <a:cubicBezTo>
                  <a:pt x="26" y="103"/>
                  <a:pt x="25" y="103"/>
                  <a:pt x="25" y="103"/>
                </a:cubicBezTo>
                <a:cubicBezTo>
                  <a:pt x="25" y="103"/>
                  <a:pt x="26" y="102"/>
                  <a:pt x="27" y="101"/>
                </a:cubicBezTo>
                <a:cubicBezTo>
                  <a:pt x="27" y="102"/>
                  <a:pt x="26" y="102"/>
                  <a:pt x="26" y="103"/>
                </a:cubicBezTo>
                <a:cubicBezTo>
                  <a:pt x="26" y="103"/>
                  <a:pt x="26" y="103"/>
                  <a:pt x="26" y="103"/>
                </a:cubicBezTo>
                <a:close/>
                <a:moveTo>
                  <a:pt x="19" y="103"/>
                </a:moveTo>
                <a:cubicBezTo>
                  <a:pt x="23" y="100"/>
                  <a:pt x="27" y="97"/>
                  <a:pt x="30" y="93"/>
                </a:cubicBezTo>
                <a:cubicBezTo>
                  <a:pt x="30" y="94"/>
                  <a:pt x="30" y="94"/>
                  <a:pt x="29" y="95"/>
                </a:cubicBezTo>
                <a:cubicBezTo>
                  <a:pt x="27" y="97"/>
                  <a:pt x="25" y="100"/>
                  <a:pt x="23" y="103"/>
                </a:cubicBezTo>
                <a:cubicBezTo>
                  <a:pt x="22" y="103"/>
                  <a:pt x="20" y="103"/>
                  <a:pt x="19" y="103"/>
                </a:cubicBezTo>
                <a:close/>
                <a:moveTo>
                  <a:pt x="29" y="93"/>
                </a:moveTo>
                <a:cubicBezTo>
                  <a:pt x="28" y="95"/>
                  <a:pt x="26" y="96"/>
                  <a:pt x="25" y="98"/>
                </a:cubicBezTo>
                <a:cubicBezTo>
                  <a:pt x="24" y="98"/>
                  <a:pt x="18" y="104"/>
                  <a:pt x="21" y="101"/>
                </a:cubicBezTo>
                <a:cubicBezTo>
                  <a:pt x="26" y="95"/>
                  <a:pt x="31" y="90"/>
                  <a:pt x="35" y="83"/>
                </a:cubicBezTo>
                <a:cubicBezTo>
                  <a:pt x="35" y="83"/>
                  <a:pt x="35" y="83"/>
                  <a:pt x="35" y="83"/>
                </a:cubicBezTo>
                <a:cubicBezTo>
                  <a:pt x="36" y="84"/>
                  <a:pt x="36" y="85"/>
                  <a:pt x="37" y="86"/>
                </a:cubicBezTo>
                <a:cubicBezTo>
                  <a:pt x="34" y="88"/>
                  <a:pt x="32" y="91"/>
                  <a:pt x="29" y="93"/>
                </a:cubicBezTo>
                <a:close/>
                <a:moveTo>
                  <a:pt x="28" y="103"/>
                </a:moveTo>
                <a:cubicBezTo>
                  <a:pt x="28" y="103"/>
                  <a:pt x="27" y="103"/>
                  <a:pt x="26" y="103"/>
                </a:cubicBezTo>
                <a:cubicBezTo>
                  <a:pt x="29" y="101"/>
                  <a:pt x="31" y="99"/>
                  <a:pt x="33" y="97"/>
                </a:cubicBezTo>
                <a:cubicBezTo>
                  <a:pt x="34" y="96"/>
                  <a:pt x="38" y="92"/>
                  <a:pt x="34" y="97"/>
                </a:cubicBezTo>
                <a:cubicBezTo>
                  <a:pt x="33" y="98"/>
                  <a:pt x="32" y="100"/>
                  <a:pt x="30" y="101"/>
                </a:cubicBezTo>
                <a:cubicBezTo>
                  <a:pt x="30" y="101"/>
                  <a:pt x="30" y="102"/>
                  <a:pt x="31" y="102"/>
                </a:cubicBezTo>
                <a:cubicBezTo>
                  <a:pt x="33" y="100"/>
                  <a:pt x="35" y="99"/>
                  <a:pt x="37" y="97"/>
                </a:cubicBezTo>
                <a:cubicBezTo>
                  <a:pt x="35" y="100"/>
                  <a:pt x="31" y="102"/>
                  <a:pt x="28" y="103"/>
                </a:cubicBezTo>
                <a:close/>
                <a:moveTo>
                  <a:pt x="38" y="94"/>
                </a:moveTo>
                <a:cubicBezTo>
                  <a:pt x="38" y="95"/>
                  <a:pt x="38" y="96"/>
                  <a:pt x="37" y="97"/>
                </a:cubicBezTo>
                <a:cubicBezTo>
                  <a:pt x="37" y="97"/>
                  <a:pt x="37" y="96"/>
                  <a:pt x="37" y="97"/>
                </a:cubicBezTo>
                <a:cubicBezTo>
                  <a:pt x="35" y="98"/>
                  <a:pt x="34" y="98"/>
                  <a:pt x="33" y="99"/>
                </a:cubicBezTo>
                <a:cubicBezTo>
                  <a:pt x="35" y="97"/>
                  <a:pt x="36" y="96"/>
                  <a:pt x="37" y="94"/>
                </a:cubicBezTo>
                <a:cubicBezTo>
                  <a:pt x="37" y="93"/>
                  <a:pt x="37" y="93"/>
                  <a:pt x="37" y="93"/>
                </a:cubicBezTo>
                <a:cubicBezTo>
                  <a:pt x="33" y="96"/>
                  <a:pt x="30" y="99"/>
                  <a:pt x="27" y="102"/>
                </a:cubicBezTo>
                <a:cubicBezTo>
                  <a:pt x="30" y="99"/>
                  <a:pt x="33" y="95"/>
                  <a:pt x="36" y="92"/>
                </a:cubicBezTo>
                <a:cubicBezTo>
                  <a:pt x="36" y="92"/>
                  <a:pt x="36" y="91"/>
                  <a:pt x="36" y="91"/>
                </a:cubicBezTo>
                <a:cubicBezTo>
                  <a:pt x="35" y="92"/>
                  <a:pt x="35" y="92"/>
                  <a:pt x="35" y="92"/>
                </a:cubicBezTo>
                <a:cubicBezTo>
                  <a:pt x="34" y="92"/>
                  <a:pt x="34" y="93"/>
                  <a:pt x="34" y="93"/>
                </a:cubicBezTo>
                <a:cubicBezTo>
                  <a:pt x="30" y="97"/>
                  <a:pt x="26" y="100"/>
                  <a:pt x="24" y="103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8" y="97"/>
                  <a:pt x="32" y="92"/>
                  <a:pt x="37" y="87"/>
                </a:cubicBezTo>
                <a:cubicBezTo>
                  <a:pt x="38" y="89"/>
                  <a:pt x="39" y="91"/>
                  <a:pt x="38" y="94"/>
                </a:cubicBezTo>
                <a:close/>
                <a:moveTo>
                  <a:pt x="40" y="5"/>
                </a:moveTo>
                <a:cubicBezTo>
                  <a:pt x="40" y="5"/>
                  <a:pt x="40" y="5"/>
                  <a:pt x="40" y="5"/>
                </a:cubicBezTo>
                <a:cubicBezTo>
                  <a:pt x="41" y="4"/>
                  <a:pt x="42" y="4"/>
                  <a:pt x="43" y="4"/>
                </a:cubicBezTo>
                <a:cubicBezTo>
                  <a:pt x="42" y="4"/>
                  <a:pt x="41" y="5"/>
                  <a:pt x="40" y="5"/>
                </a:cubicBezTo>
                <a:close/>
                <a:moveTo>
                  <a:pt x="40" y="6"/>
                </a:moveTo>
                <a:cubicBezTo>
                  <a:pt x="40" y="6"/>
                  <a:pt x="41" y="6"/>
                  <a:pt x="41" y="6"/>
                </a:cubicBezTo>
                <a:cubicBezTo>
                  <a:pt x="41" y="6"/>
                  <a:pt x="40" y="7"/>
                  <a:pt x="40" y="7"/>
                </a:cubicBezTo>
                <a:cubicBezTo>
                  <a:pt x="40" y="7"/>
                  <a:pt x="40" y="7"/>
                  <a:pt x="40" y="6"/>
                </a:cubicBezTo>
                <a:close/>
                <a:moveTo>
                  <a:pt x="40" y="14"/>
                </a:moveTo>
                <a:cubicBezTo>
                  <a:pt x="41" y="13"/>
                  <a:pt x="42" y="12"/>
                  <a:pt x="44" y="10"/>
                </a:cubicBezTo>
                <a:cubicBezTo>
                  <a:pt x="44" y="10"/>
                  <a:pt x="45" y="9"/>
                  <a:pt x="46" y="8"/>
                </a:cubicBezTo>
                <a:cubicBezTo>
                  <a:pt x="47" y="8"/>
                  <a:pt x="51" y="3"/>
                  <a:pt x="48" y="7"/>
                </a:cubicBezTo>
                <a:cubicBezTo>
                  <a:pt x="46" y="10"/>
                  <a:pt x="42" y="13"/>
                  <a:pt x="40" y="17"/>
                </a:cubicBezTo>
                <a:cubicBezTo>
                  <a:pt x="40" y="16"/>
                  <a:pt x="40" y="15"/>
                  <a:pt x="40" y="14"/>
                </a:cubicBezTo>
                <a:close/>
                <a:moveTo>
                  <a:pt x="40" y="10"/>
                </a:moveTo>
                <a:cubicBezTo>
                  <a:pt x="41" y="10"/>
                  <a:pt x="41" y="9"/>
                  <a:pt x="42" y="9"/>
                </a:cubicBezTo>
                <a:cubicBezTo>
                  <a:pt x="42" y="9"/>
                  <a:pt x="42" y="8"/>
                  <a:pt x="43" y="8"/>
                </a:cubicBezTo>
                <a:cubicBezTo>
                  <a:pt x="42" y="9"/>
                  <a:pt x="41" y="10"/>
                  <a:pt x="40" y="12"/>
                </a:cubicBezTo>
                <a:cubicBezTo>
                  <a:pt x="40" y="11"/>
                  <a:pt x="40" y="11"/>
                  <a:pt x="40" y="10"/>
                </a:cubicBezTo>
                <a:close/>
                <a:moveTo>
                  <a:pt x="40" y="18"/>
                </a:moveTo>
                <a:cubicBezTo>
                  <a:pt x="44" y="16"/>
                  <a:pt x="47" y="12"/>
                  <a:pt x="51" y="9"/>
                </a:cubicBezTo>
                <a:cubicBezTo>
                  <a:pt x="51" y="8"/>
                  <a:pt x="55" y="5"/>
                  <a:pt x="53" y="6"/>
                </a:cubicBezTo>
                <a:cubicBezTo>
                  <a:pt x="52" y="8"/>
                  <a:pt x="50" y="10"/>
                  <a:pt x="49" y="12"/>
                </a:cubicBezTo>
                <a:cubicBezTo>
                  <a:pt x="47" y="14"/>
                  <a:pt x="45" y="17"/>
                  <a:pt x="43" y="19"/>
                </a:cubicBezTo>
                <a:cubicBezTo>
                  <a:pt x="42" y="19"/>
                  <a:pt x="41" y="19"/>
                  <a:pt x="40" y="19"/>
                </a:cubicBezTo>
                <a:cubicBezTo>
                  <a:pt x="40" y="19"/>
                  <a:pt x="40" y="19"/>
                  <a:pt x="40" y="18"/>
                </a:cubicBezTo>
                <a:close/>
                <a:moveTo>
                  <a:pt x="46" y="19"/>
                </a:moveTo>
                <a:cubicBezTo>
                  <a:pt x="45" y="19"/>
                  <a:pt x="45" y="19"/>
                  <a:pt x="44" y="19"/>
                </a:cubicBezTo>
                <a:cubicBezTo>
                  <a:pt x="48" y="16"/>
                  <a:pt x="51" y="12"/>
                  <a:pt x="55" y="9"/>
                </a:cubicBezTo>
                <a:cubicBezTo>
                  <a:pt x="54" y="10"/>
                  <a:pt x="53" y="11"/>
                  <a:pt x="52" y="12"/>
                </a:cubicBezTo>
                <a:cubicBezTo>
                  <a:pt x="50" y="15"/>
                  <a:pt x="48" y="17"/>
                  <a:pt x="46" y="19"/>
                </a:cubicBezTo>
                <a:close/>
                <a:moveTo>
                  <a:pt x="47" y="19"/>
                </a:moveTo>
                <a:cubicBezTo>
                  <a:pt x="52" y="15"/>
                  <a:pt x="56" y="11"/>
                  <a:pt x="61" y="7"/>
                </a:cubicBezTo>
                <a:cubicBezTo>
                  <a:pt x="58" y="9"/>
                  <a:pt x="55" y="16"/>
                  <a:pt x="52" y="19"/>
                </a:cubicBezTo>
                <a:cubicBezTo>
                  <a:pt x="50" y="19"/>
                  <a:pt x="49" y="19"/>
                  <a:pt x="47" y="19"/>
                </a:cubicBezTo>
                <a:close/>
                <a:moveTo>
                  <a:pt x="53" y="19"/>
                </a:moveTo>
                <a:cubicBezTo>
                  <a:pt x="56" y="16"/>
                  <a:pt x="60" y="12"/>
                  <a:pt x="63" y="9"/>
                </a:cubicBezTo>
                <a:cubicBezTo>
                  <a:pt x="63" y="10"/>
                  <a:pt x="62" y="10"/>
                  <a:pt x="61" y="11"/>
                </a:cubicBezTo>
                <a:cubicBezTo>
                  <a:pt x="59" y="14"/>
                  <a:pt x="58" y="16"/>
                  <a:pt x="56" y="19"/>
                </a:cubicBezTo>
                <a:cubicBezTo>
                  <a:pt x="56" y="19"/>
                  <a:pt x="56" y="19"/>
                  <a:pt x="56" y="19"/>
                </a:cubicBezTo>
                <a:cubicBezTo>
                  <a:pt x="55" y="19"/>
                  <a:pt x="54" y="19"/>
                  <a:pt x="53" y="19"/>
                </a:cubicBezTo>
                <a:close/>
                <a:moveTo>
                  <a:pt x="65" y="20"/>
                </a:moveTo>
                <a:cubicBezTo>
                  <a:pt x="64" y="20"/>
                  <a:pt x="64" y="20"/>
                  <a:pt x="64" y="20"/>
                </a:cubicBezTo>
                <a:cubicBezTo>
                  <a:pt x="64" y="19"/>
                  <a:pt x="64" y="19"/>
                  <a:pt x="64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3" y="18"/>
                  <a:pt x="62" y="19"/>
                  <a:pt x="61" y="20"/>
                </a:cubicBezTo>
                <a:cubicBezTo>
                  <a:pt x="61" y="20"/>
                  <a:pt x="61" y="20"/>
                  <a:pt x="60" y="20"/>
                </a:cubicBezTo>
                <a:cubicBezTo>
                  <a:pt x="60" y="19"/>
                  <a:pt x="61" y="19"/>
                  <a:pt x="61" y="18"/>
                </a:cubicBezTo>
                <a:cubicBezTo>
                  <a:pt x="63" y="16"/>
                  <a:pt x="65" y="14"/>
                  <a:pt x="66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3" y="13"/>
                  <a:pt x="59" y="16"/>
                  <a:pt x="57" y="18"/>
                </a:cubicBezTo>
                <a:cubicBezTo>
                  <a:pt x="60" y="14"/>
                  <a:pt x="64" y="9"/>
                  <a:pt x="67" y="6"/>
                </a:cubicBezTo>
                <a:cubicBezTo>
                  <a:pt x="67" y="10"/>
                  <a:pt x="65" y="15"/>
                  <a:pt x="65" y="20"/>
                </a:cubicBezTo>
                <a:close/>
                <a:moveTo>
                  <a:pt x="62" y="20"/>
                </a:moveTo>
                <a:cubicBezTo>
                  <a:pt x="63" y="19"/>
                  <a:pt x="63" y="19"/>
                  <a:pt x="63" y="20"/>
                </a:cubicBezTo>
                <a:cubicBezTo>
                  <a:pt x="63" y="20"/>
                  <a:pt x="62" y="20"/>
                  <a:pt x="62" y="20"/>
                </a:cubicBezTo>
                <a:close/>
                <a:moveTo>
                  <a:pt x="57" y="19"/>
                </a:moveTo>
                <a:cubicBezTo>
                  <a:pt x="59" y="18"/>
                  <a:pt x="61" y="15"/>
                  <a:pt x="64" y="13"/>
                </a:cubicBezTo>
                <a:cubicBezTo>
                  <a:pt x="67" y="10"/>
                  <a:pt x="62" y="16"/>
                  <a:pt x="61" y="17"/>
                </a:cubicBezTo>
                <a:cubicBezTo>
                  <a:pt x="61" y="18"/>
                  <a:pt x="60" y="19"/>
                  <a:pt x="60" y="20"/>
                </a:cubicBezTo>
                <a:cubicBezTo>
                  <a:pt x="59" y="19"/>
                  <a:pt x="58" y="19"/>
                  <a:pt x="57" y="19"/>
                </a:cubicBezTo>
                <a:close/>
                <a:moveTo>
                  <a:pt x="51" y="4"/>
                </a:moveTo>
                <a:cubicBezTo>
                  <a:pt x="57" y="5"/>
                  <a:pt x="62" y="5"/>
                  <a:pt x="67" y="5"/>
                </a:cubicBezTo>
                <a:cubicBezTo>
                  <a:pt x="63" y="8"/>
                  <a:pt x="60" y="12"/>
                  <a:pt x="56" y="15"/>
                </a:cubicBezTo>
                <a:cubicBezTo>
                  <a:pt x="58" y="12"/>
                  <a:pt x="60" y="9"/>
                  <a:pt x="62" y="6"/>
                </a:cubicBezTo>
                <a:cubicBezTo>
                  <a:pt x="63" y="5"/>
                  <a:pt x="62" y="5"/>
                  <a:pt x="62" y="5"/>
                </a:cubicBezTo>
                <a:cubicBezTo>
                  <a:pt x="58" y="8"/>
                  <a:pt x="54" y="12"/>
                  <a:pt x="50" y="16"/>
                </a:cubicBezTo>
                <a:cubicBezTo>
                  <a:pt x="51" y="15"/>
                  <a:pt x="52" y="14"/>
                  <a:pt x="53" y="13"/>
                </a:cubicBezTo>
                <a:cubicBezTo>
                  <a:pt x="55" y="10"/>
                  <a:pt x="57" y="8"/>
                  <a:pt x="59" y="6"/>
                </a:cubicBezTo>
                <a:cubicBezTo>
                  <a:pt x="59" y="5"/>
                  <a:pt x="59" y="5"/>
                  <a:pt x="58" y="5"/>
                </a:cubicBezTo>
                <a:cubicBezTo>
                  <a:pt x="55" y="8"/>
                  <a:pt x="51" y="11"/>
                  <a:pt x="48" y="14"/>
                </a:cubicBezTo>
                <a:cubicBezTo>
                  <a:pt x="48" y="14"/>
                  <a:pt x="48" y="14"/>
                  <a:pt x="48" y="14"/>
                </a:cubicBezTo>
                <a:cubicBezTo>
                  <a:pt x="51" y="11"/>
                  <a:pt x="53" y="8"/>
                  <a:pt x="55" y="5"/>
                </a:cubicBezTo>
                <a:cubicBezTo>
                  <a:pt x="55" y="5"/>
                  <a:pt x="55" y="4"/>
                  <a:pt x="55" y="5"/>
                </a:cubicBezTo>
                <a:cubicBezTo>
                  <a:pt x="50" y="8"/>
                  <a:pt x="47" y="12"/>
                  <a:pt x="43" y="15"/>
                </a:cubicBezTo>
                <a:cubicBezTo>
                  <a:pt x="38" y="20"/>
                  <a:pt x="45" y="12"/>
                  <a:pt x="46" y="11"/>
                </a:cubicBezTo>
                <a:cubicBezTo>
                  <a:pt x="47" y="9"/>
                  <a:pt x="49" y="7"/>
                  <a:pt x="51" y="5"/>
                </a:cubicBezTo>
                <a:cubicBezTo>
                  <a:pt x="51" y="4"/>
                  <a:pt x="51" y="4"/>
                  <a:pt x="50" y="4"/>
                </a:cubicBezTo>
                <a:cubicBezTo>
                  <a:pt x="47" y="6"/>
                  <a:pt x="44" y="9"/>
                  <a:pt x="41" y="12"/>
                </a:cubicBezTo>
                <a:cubicBezTo>
                  <a:pt x="41" y="13"/>
                  <a:pt x="40" y="13"/>
                  <a:pt x="40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3"/>
                  <a:pt x="40" y="12"/>
                  <a:pt x="41" y="12"/>
                </a:cubicBezTo>
                <a:cubicBezTo>
                  <a:pt x="42" y="9"/>
                  <a:pt x="44" y="7"/>
                  <a:pt x="46" y="5"/>
                </a:cubicBezTo>
                <a:cubicBezTo>
                  <a:pt x="47" y="4"/>
                  <a:pt x="46" y="4"/>
                  <a:pt x="46" y="4"/>
                </a:cubicBezTo>
                <a:cubicBezTo>
                  <a:pt x="44" y="5"/>
                  <a:pt x="43" y="7"/>
                  <a:pt x="41" y="8"/>
                </a:cubicBezTo>
                <a:cubicBezTo>
                  <a:pt x="41" y="8"/>
                  <a:pt x="40" y="9"/>
                  <a:pt x="40" y="10"/>
                </a:cubicBezTo>
                <a:cubicBezTo>
                  <a:pt x="40" y="9"/>
                  <a:pt x="40" y="9"/>
                  <a:pt x="40" y="9"/>
                </a:cubicBezTo>
                <a:cubicBezTo>
                  <a:pt x="41" y="7"/>
                  <a:pt x="42" y="6"/>
                  <a:pt x="44" y="4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4"/>
                  <a:pt x="49" y="4"/>
                  <a:pt x="51" y="4"/>
                </a:cubicBezTo>
                <a:close/>
                <a:moveTo>
                  <a:pt x="24" y="80"/>
                </a:moveTo>
                <a:cubicBezTo>
                  <a:pt x="24" y="80"/>
                  <a:pt x="24" y="80"/>
                  <a:pt x="24" y="80"/>
                </a:cubicBezTo>
                <a:cubicBezTo>
                  <a:pt x="21" y="82"/>
                  <a:pt x="19" y="84"/>
                  <a:pt x="16" y="87"/>
                </a:cubicBezTo>
                <a:cubicBezTo>
                  <a:pt x="18" y="84"/>
                  <a:pt x="20" y="82"/>
                  <a:pt x="21" y="80"/>
                </a:cubicBezTo>
                <a:cubicBezTo>
                  <a:pt x="22" y="80"/>
                  <a:pt x="23" y="80"/>
                  <a:pt x="24" y="80"/>
                </a:cubicBezTo>
                <a:close/>
                <a:moveTo>
                  <a:pt x="10" y="83"/>
                </a:moveTo>
                <a:cubicBezTo>
                  <a:pt x="11" y="83"/>
                  <a:pt x="13" y="82"/>
                  <a:pt x="14" y="81"/>
                </a:cubicBezTo>
                <a:cubicBezTo>
                  <a:pt x="11" y="84"/>
                  <a:pt x="8" y="86"/>
                  <a:pt x="6" y="89"/>
                </a:cubicBezTo>
                <a:cubicBezTo>
                  <a:pt x="7" y="87"/>
                  <a:pt x="8" y="85"/>
                  <a:pt x="10" y="8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3" name="Freeform 134"/>
          <p:cNvSpPr>
            <a:spLocks noEditPoints="1"/>
          </p:cNvSpPr>
          <p:nvPr/>
        </p:nvSpPr>
        <p:spPr bwMode="auto">
          <a:xfrm>
            <a:off x="3814763" y="2686050"/>
            <a:ext cx="266700" cy="406400"/>
          </a:xfrm>
          <a:custGeom>
            <a:avLst/>
            <a:gdLst>
              <a:gd name="T0" fmla="*/ 40 w 71"/>
              <a:gd name="T1" fmla="*/ 86 h 108"/>
              <a:gd name="T2" fmla="*/ 68 w 71"/>
              <a:gd name="T3" fmla="*/ 21 h 108"/>
              <a:gd name="T4" fmla="*/ 51 w 71"/>
              <a:gd name="T5" fmla="*/ 1 h 108"/>
              <a:gd name="T6" fmla="*/ 37 w 71"/>
              <a:gd name="T7" fmla="*/ 20 h 108"/>
              <a:gd name="T8" fmla="*/ 6 w 71"/>
              <a:gd name="T9" fmla="*/ 83 h 108"/>
              <a:gd name="T10" fmla="*/ 20 w 71"/>
              <a:gd name="T11" fmla="*/ 81 h 108"/>
              <a:gd name="T12" fmla="*/ 7 w 71"/>
              <a:gd name="T13" fmla="*/ 97 h 108"/>
              <a:gd name="T14" fmla="*/ 9 w 71"/>
              <a:gd name="T15" fmla="*/ 97 h 108"/>
              <a:gd name="T16" fmla="*/ 9 w 71"/>
              <a:gd name="T17" fmla="*/ 99 h 108"/>
              <a:gd name="T18" fmla="*/ 25 w 71"/>
              <a:gd name="T19" fmla="*/ 84 h 108"/>
              <a:gd name="T20" fmla="*/ 30 w 71"/>
              <a:gd name="T21" fmla="*/ 85 h 108"/>
              <a:gd name="T22" fmla="*/ 16 w 71"/>
              <a:gd name="T23" fmla="*/ 102 h 108"/>
              <a:gd name="T24" fmla="*/ 19 w 71"/>
              <a:gd name="T25" fmla="*/ 103 h 108"/>
              <a:gd name="T26" fmla="*/ 5 w 71"/>
              <a:gd name="T27" fmla="*/ 91 h 108"/>
              <a:gd name="T28" fmla="*/ 17 w 71"/>
              <a:gd name="T29" fmla="*/ 81 h 108"/>
              <a:gd name="T30" fmla="*/ 16 w 71"/>
              <a:gd name="T31" fmla="*/ 84 h 108"/>
              <a:gd name="T32" fmla="*/ 28 w 71"/>
              <a:gd name="T33" fmla="*/ 81 h 108"/>
              <a:gd name="T34" fmla="*/ 24 w 71"/>
              <a:gd name="T35" fmla="*/ 81 h 108"/>
              <a:gd name="T36" fmla="*/ 15 w 71"/>
              <a:gd name="T37" fmla="*/ 99 h 108"/>
              <a:gd name="T38" fmla="*/ 32 w 71"/>
              <a:gd name="T39" fmla="*/ 82 h 108"/>
              <a:gd name="T40" fmla="*/ 27 w 71"/>
              <a:gd name="T41" fmla="*/ 92 h 108"/>
              <a:gd name="T42" fmla="*/ 33 w 71"/>
              <a:gd name="T43" fmla="*/ 82 h 108"/>
              <a:gd name="T44" fmla="*/ 27 w 71"/>
              <a:gd name="T45" fmla="*/ 101 h 108"/>
              <a:gd name="T46" fmla="*/ 31 w 71"/>
              <a:gd name="T47" fmla="*/ 94 h 108"/>
              <a:gd name="T48" fmla="*/ 30 w 71"/>
              <a:gd name="T49" fmla="*/ 93 h 108"/>
              <a:gd name="T50" fmla="*/ 35 w 71"/>
              <a:gd name="T51" fmla="*/ 83 h 108"/>
              <a:gd name="T52" fmla="*/ 27 w 71"/>
              <a:gd name="T53" fmla="*/ 103 h 108"/>
              <a:gd name="T54" fmla="*/ 31 w 71"/>
              <a:gd name="T55" fmla="*/ 102 h 108"/>
              <a:gd name="T56" fmla="*/ 38 w 71"/>
              <a:gd name="T57" fmla="*/ 97 h 108"/>
              <a:gd name="T58" fmla="*/ 37 w 71"/>
              <a:gd name="T59" fmla="*/ 93 h 108"/>
              <a:gd name="T60" fmla="*/ 35 w 71"/>
              <a:gd name="T61" fmla="*/ 93 h 108"/>
              <a:gd name="T62" fmla="*/ 38 w 71"/>
              <a:gd name="T63" fmla="*/ 87 h 108"/>
              <a:gd name="T64" fmla="*/ 44 w 71"/>
              <a:gd name="T65" fmla="*/ 4 h 108"/>
              <a:gd name="T66" fmla="*/ 40 w 71"/>
              <a:gd name="T67" fmla="*/ 8 h 108"/>
              <a:gd name="T68" fmla="*/ 46 w 71"/>
              <a:gd name="T69" fmla="*/ 9 h 108"/>
              <a:gd name="T70" fmla="*/ 40 w 71"/>
              <a:gd name="T71" fmla="*/ 10 h 108"/>
              <a:gd name="T72" fmla="*/ 40 w 71"/>
              <a:gd name="T73" fmla="*/ 10 h 108"/>
              <a:gd name="T74" fmla="*/ 49 w 71"/>
              <a:gd name="T75" fmla="*/ 12 h 108"/>
              <a:gd name="T76" fmla="*/ 46 w 71"/>
              <a:gd name="T77" fmla="*/ 20 h 108"/>
              <a:gd name="T78" fmla="*/ 46 w 71"/>
              <a:gd name="T79" fmla="*/ 20 h 108"/>
              <a:gd name="T80" fmla="*/ 48 w 71"/>
              <a:gd name="T81" fmla="*/ 20 h 108"/>
              <a:gd name="T82" fmla="*/ 56 w 71"/>
              <a:gd name="T83" fmla="*/ 19 h 108"/>
              <a:gd name="T84" fmla="*/ 64 w 71"/>
              <a:gd name="T85" fmla="*/ 20 h 108"/>
              <a:gd name="T86" fmla="*/ 61 w 71"/>
              <a:gd name="T87" fmla="*/ 20 h 108"/>
              <a:gd name="T88" fmla="*/ 58 w 71"/>
              <a:gd name="T89" fmla="*/ 18 h 108"/>
              <a:gd name="T90" fmla="*/ 63 w 71"/>
              <a:gd name="T91" fmla="*/ 20 h 108"/>
              <a:gd name="T92" fmla="*/ 62 w 71"/>
              <a:gd name="T93" fmla="*/ 17 h 108"/>
              <a:gd name="T94" fmla="*/ 67 w 71"/>
              <a:gd name="T95" fmla="*/ 5 h 108"/>
              <a:gd name="T96" fmla="*/ 50 w 71"/>
              <a:gd name="T97" fmla="*/ 16 h 108"/>
              <a:gd name="T98" fmla="*/ 48 w 71"/>
              <a:gd name="T99" fmla="*/ 14 h 108"/>
              <a:gd name="T100" fmla="*/ 43 w 71"/>
              <a:gd name="T101" fmla="*/ 15 h 108"/>
              <a:gd name="T102" fmla="*/ 41 w 71"/>
              <a:gd name="T103" fmla="*/ 12 h 108"/>
              <a:gd name="T104" fmla="*/ 47 w 71"/>
              <a:gd name="T105" fmla="*/ 5 h 108"/>
              <a:gd name="T106" fmla="*/ 40 w 71"/>
              <a:gd name="T107" fmla="*/ 9 h 108"/>
              <a:gd name="T108" fmla="*/ 24 w 71"/>
              <a:gd name="T109" fmla="*/ 80 h 108"/>
              <a:gd name="T110" fmla="*/ 24 w 71"/>
              <a:gd name="T111" fmla="*/ 80 h 108"/>
              <a:gd name="T112" fmla="*/ 11 w 71"/>
              <a:gd name="T113" fmla="*/ 8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1" h="108">
                <a:moveTo>
                  <a:pt x="8" y="103"/>
                </a:moveTo>
                <a:cubicBezTo>
                  <a:pt x="15" y="107"/>
                  <a:pt x="25" y="108"/>
                  <a:pt x="32" y="105"/>
                </a:cubicBezTo>
                <a:cubicBezTo>
                  <a:pt x="41" y="101"/>
                  <a:pt x="43" y="93"/>
                  <a:pt x="40" y="86"/>
                </a:cubicBezTo>
                <a:cubicBezTo>
                  <a:pt x="40" y="86"/>
                  <a:pt x="40" y="86"/>
                  <a:pt x="40" y="86"/>
                </a:cubicBezTo>
                <a:cubicBezTo>
                  <a:pt x="42" y="65"/>
                  <a:pt x="41" y="43"/>
                  <a:pt x="40" y="22"/>
                </a:cubicBezTo>
                <a:cubicBezTo>
                  <a:pt x="49" y="23"/>
                  <a:pt x="58" y="22"/>
                  <a:pt x="66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5"/>
                  <a:pt x="71" y="10"/>
                  <a:pt x="71" y="3"/>
                </a:cubicBezTo>
                <a:cubicBezTo>
                  <a:pt x="71" y="2"/>
                  <a:pt x="70" y="2"/>
                  <a:pt x="69" y="2"/>
                </a:cubicBezTo>
                <a:cubicBezTo>
                  <a:pt x="69" y="2"/>
                  <a:pt x="68" y="2"/>
                  <a:pt x="68" y="2"/>
                </a:cubicBezTo>
                <a:cubicBezTo>
                  <a:pt x="62" y="2"/>
                  <a:pt x="56" y="2"/>
                  <a:pt x="51" y="1"/>
                </a:cubicBezTo>
                <a:cubicBezTo>
                  <a:pt x="46" y="1"/>
                  <a:pt x="42" y="0"/>
                  <a:pt x="38" y="3"/>
                </a:cubicBezTo>
                <a:cubicBezTo>
                  <a:pt x="37" y="3"/>
                  <a:pt x="37" y="4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10"/>
                  <a:pt x="37" y="15"/>
                  <a:pt x="37" y="20"/>
                </a:cubicBezTo>
                <a:cubicBezTo>
                  <a:pt x="37" y="20"/>
                  <a:pt x="37" y="21"/>
                  <a:pt x="38" y="21"/>
                </a:cubicBezTo>
                <a:cubicBezTo>
                  <a:pt x="38" y="41"/>
                  <a:pt x="39" y="61"/>
                  <a:pt x="38" y="81"/>
                </a:cubicBezTo>
                <a:cubicBezTo>
                  <a:pt x="38" y="81"/>
                  <a:pt x="37" y="80"/>
                  <a:pt x="37" y="80"/>
                </a:cubicBezTo>
                <a:cubicBezTo>
                  <a:pt x="27" y="76"/>
                  <a:pt x="14" y="76"/>
                  <a:pt x="6" y="83"/>
                </a:cubicBezTo>
                <a:cubicBezTo>
                  <a:pt x="0" y="89"/>
                  <a:pt x="1" y="98"/>
                  <a:pt x="8" y="103"/>
                </a:cubicBezTo>
                <a:close/>
                <a:moveTo>
                  <a:pt x="5" y="95"/>
                </a:moveTo>
                <a:cubicBezTo>
                  <a:pt x="10" y="91"/>
                  <a:pt x="14" y="86"/>
                  <a:pt x="19" y="82"/>
                </a:cubicBezTo>
                <a:cubicBezTo>
                  <a:pt x="20" y="81"/>
                  <a:pt x="20" y="81"/>
                  <a:pt x="20" y="81"/>
                </a:cubicBezTo>
                <a:cubicBezTo>
                  <a:pt x="20" y="81"/>
                  <a:pt x="20" y="81"/>
                  <a:pt x="20" y="82"/>
                </a:cubicBezTo>
                <a:cubicBezTo>
                  <a:pt x="19" y="83"/>
                  <a:pt x="18" y="84"/>
                  <a:pt x="17" y="85"/>
                </a:cubicBezTo>
                <a:cubicBezTo>
                  <a:pt x="15" y="88"/>
                  <a:pt x="13" y="91"/>
                  <a:pt x="11" y="93"/>
                </a:cubicBezTo>
                <a:cubicBezTo>
                  <a:pt x="10" y="95"/>
                  <a:pt x="9" y="96"/>
                  <a:pt x="7" y="97"/>
                </a:cubicBezTo>
                <a:cubicBezTo>
                  <a:pt x="7" y="98"/>
                  <a:pt x="8" y="98"/>
                  <a:pt x="8" y="98"/>
                </a:cubicBezTo>
                <a:cubicBezTo>
                  <a:pt x="8" y="98"/>
                  <a:pt x="9" y="97"/>
                  <a:pt x="9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10" y="96"/>
                  <a:pt x="11" y="95"/>
                  <a:pt x="12" y="94"/>
                </a:cubicBezTo>
                <a:cubicBezTo>
                  <a:pt x="13" y="93"/>
                  <a:pt x="14" y="91"/>
                  <a:pt x="15" y="90"/>
                </a:cubicBezTo>
                <a:cubicBezTo>
                  <a:pt x="17" y="87"/>
                  <a:pt x="21" y="84"/>
                  <a:pt x="23" y="82"/>
                </a:cubicBezTo>
                <a:cubicBezTo>
                  <a:pt x="18" y="87"/>
                  <a:pt x="13" y="92"/>
                  <a:pt x="9" y="99"/>
                </a:cubicBezTo>
                <a:cubicBezTo>
                  <a:pt x="9" y="99"/>
                  <a:pt x="9" y="100"/>
                  <a:pt x="10" y="99"/>
                </a:cubicBezTo>
                <a:cubicBezTo>
                  <a:pt x="16" y="95"/>
                  <a:pt x="20" y="89"/>
                  <a:pt x="26" y="83"/>
                </a:cubicBezTo>
                <a:cubicBezTo>
                  <a:pt x="26" y="83"/>
                  <a:pt x="26" y="83"/>
                  <a:pt x="27" y="83"/>
                </a:cubicBezTo>
                <a:cubicBezTo>
                  <a:pt x="26" y="83"/>
                  <a:pt x="26" y="84"/>
                  <a:pt x="25" y="84"/>
                </a:cubicBezTo>
                <a:cubicBezTo>
                  <a:pt x="24" y="86"/>
                  <a:pt x="22" y="88"/>
                  <a:pt x="21" y="90"/>
                </a:cubicBezTo>
                <a:cubicBezTo>
                  <a:pt x="18" y="93"/>
                  <a:pt x="15" y="97"/>
                  <a:pt x="13" y="100"/>
                </a:cubicBezTo>
                <a:cubicBezTo>
                  <a:pt x="12" y="101"/>
                  <a:pt x="13" y="101"/>
                  <a:pt x="13" y="101"/>
                </a:cubicBezTo>
                <a:cubicBezTo>
                  <a:pt x="20" y="97"/>
                  <a:pt x="24" y="90"/>
                  <a:pt x="30" y="85"/>
                </a:cubicBezTo>
                <a:cubicBezTo>
                  <a:pt x="31" y="83"/>
                  <a:pt x="33" y="81"/>
                  <a:pt x="31" y="84"/>
                </a:cubicBezTo>
                <a:cubicBezTo>
                  <a:pt x="29" y="87"/>
                  <a:pt x="27" y="89"/>
                  <a:pt x="26" y="91"/>
                </a:cubicBezTo>
                <a:cubicBezTo>
                  <a:pt x="23" y="95"/>
                  <a:pt x="19" y="98"/>
                  <a:pt x="16" y="102"/>
                </a:cubicBezTo>
                <a:cubicBezTo>
                  <a:pt x="15" y="102"/>
                  <a:pt x="16" y="103"/>
                  <a:pt x="16" y="102"/>
                </a:cubicBezTo>
                <a:cubicBezTo>
                  <a:pt x="23" y="98"/>
                  <a:pt x="28" y="92"/>
                  <a:pt x="33" y="86"/>
                </a:cubicBezTo>
                <a:cubicBezTo>
                  <a:pt x="35" y="83"/>
                  <a:pt x="33" y="86"/>
                  <a:pt x="32" y="87"/>
                </a:cubicBezTo>
                <a:cubicBezTo>
                  <a:pt x="31" y="89"/>
                  <a:pt x="29" y="92"/>
                  <a:pt x="27" y="94"/>
                </a:cubicBezTo>
                <a:cubicBezTo>
                  <a:pt x="24" y="97"/>
                  <a:pt x="21" y="100"/>
                  <a:pt x="19" y="103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6" y="103"/>
                  <a:pt x="12" y="102"/>
                  <a:pt x="9" y="100"/>
                </a:cubicBezTo>
                <a:cubicBezTo>
                  <a:pt x="7" y="99"/>
                  <a:pt x="6" y="97"/>
                  <a:pt x="5" y="95"/>
                </a:cubicBezTo>
                <a:close/>
                <a:moveTo>
                  <a:pt x="5" y="91"/>
                </a:moveTo>
                <a:cubicBezTo>
                  <a:pt x="7" y="89"/>
                  <a:pt x="8" y="88"/>
                  <a:pt x="10" y="86"/>
                </a:cubicBezTo>
                <a:cubicBezTo>
                  <a:pt x="11" y="85"/>
                  <a:pt x="13" y="84"/>
                  <a:pt x="15" y="82"/>
                </a:cubicBezTo>
                <a:cubicBezTo>
                  <a:pt x="14" y="82"/>
                  <a:pt x="16" y="81"/>
                  <a:pt x="17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4" y="86"/>
                  <a:pt x="9" y="90"/>
                  <a:pt x="5" y="94"/>
                </a:cubicBezTo>
                <a:cubicBezTo>
                  <a:pt x="5" y="93"/>
                  <a:pt x="5" y="92"/>
                  <a:pt x="5" y="91"/>
                </a:cubicBezTo>
                <a:close/>
                <a:moveTo>
                  <a:pt x="20" y="80"/>
                </a:moveTo>
                <a:cubicBezTo>
                  <a:pt x="18" y="81"/>
                  <a:pt x="17" y="83"/>
                  <a:pt x="16" y="84"/>
                </a:cubicBezTo>
                <a:cubicBezTo>
                  <a:pt x="17" y="83"/>
                  <a:pt x="17" y="82"/>
                  <a:pt x="18" y="81"/>
                </a:cubicBezTo>
                <a:cubicBezTo>
                  <a:pt x="19" y="81"/>
                  <a:pt x="19" y="80"/>
                  <a:pt x="20" y="80"/>
                </a:cubicBezTo>
                <a:close/>
                <a:moveTo>
                  <a:pt x="24" y="80"/>
                </a:moveTo>
                <a:cubicBezTo>
                  <a:pt x="25" y="80"/>
                  <a:pt x="27" y="81"/>
                  <a:pt x="28" y="81"/>
                </a:cubicBezTo>
                <a:cubicBezTo>
                  <a:pt x="23" y="85"/>
                  <a:pt x="19" y="90"/>
                  <a:pt x="14" y="95"/>
                </a:cubicBezTo>
                <a:cubicBezTo>
                  <a:pt x="13" y="96"/>
                  <a:pt x="9" y="100"/>
                  <a:pt x="11" y="97"/>
                </a:cubicBezTo>
                <a:cubicBezTo>
                  <a:pt x="13" y="94"/>
                  <a:pt x="14" y="92"/>
                  <a:pt x="16" y="91"/>
                </a:cubicBezTo>
                <a:cubicBezTo>
                  <a:pt x="19" y="87"/>
                  <a:pt x="22" y="84"/>
                  <a:pt x="24" y="81"/>
                </a:cubicBezTo>
                <a:cubicBezTo>
                  <a:pt x="25" y="81"/>
                  <a:pt x="24" y="80"/>
                  <a:pt x="24" y="80"/>
                </a:cubicBezTo>
                <a:close/>
                <a:moveTo>
                  <a:pt x="32" y="82"/>
                </a:moveTo>
                <a:cubicBezTo>
                  <a:pt x="27" y="86"/>
                  <a:pt x="23" y="92"/>
                  <a:pt x="18" y="96"/>
                </a:cubicBezTo>
                <a:cubicBezTo>
                  <a:pt x="17" y="97"/>
                  <a:pt x="16" y="98"/>
                  <a:pt x="15" y="99"/>
                </a:cubicBezTo>
                <a:cubicBezTo>
                  <a:pt x="14" y="100"/>
                  <a:pt x="14" y="100"/>
                  <a:pt x="14" y="99"/>
                </a:cubicBezTo>
                <a:cubicBezTo>
                  <a:pt x="16" y="97"/>
                  <a:pt x="18" y="94"/>
                  <a:pt x="20" y="92"/>
                </a:cubicBezTo>
                <a:cubicBezTo>
                  <a:pt x="23" y="88"/>
                  <a:pt x="26" y="85"/>
                  <a:pt x="29" y="81"/>
                </a:cubicBezTo>
                <a:cubicBezTo>
                  <a:pt x="30" y="81"/>
                  <a:pt x="31" y="81"/>
                  <a:pt x="32" y="82"/>
                </a:cubicBezTo>
                <a:close/>
                <a:moveTo>
                  <a:pt x="34" y="82"/>
                </a:moveTo>
                <a:cubicBezTo>
                  <a:pt x="34" y="82"/>
                  <a:pt x="34" y="83"/>
                  <a:pt x="35" y="83"/>
                </a:cubicBezTo>
                <a:cubicBezTo>
                  <a:pt x="35" y="83"/>
                  <a:pt x="35" y="83"/>
                  <a:pt x="35" y="83"/>
                </a:cubicBezTo>
                <a:cubicBezTo>
                  <a:pt x="32" y="86"/>
                  <a:pt x="29" y="89"/>
                  <a:pt x="27" y="92"/>
                </a:cubicBezTo>
                <a:cubicBezTo>
                  <a:pt x="25" y="93"/>
                  <a:pt x="24" y="95"/>
                  <a:pt x="23" y="96"/>
                </a:cubicBezTo>
                <a:cubicBezTo>
                  <a:pt x="21" y="98"/>
                  <a:pt x="18" y="99"/>
                  <a:pt x="17" y="101"/>
                </a:cubicBezTo>
                <a:cubicBezTo>
                  <a:pt x="19" y="98"/>
                  <a:pt x="23" y="96"/>
                  <a:pt x="25" y="93"/>
                </a:cubicBezTo>
                <a:cubicBezTo>
                  <a:pt x="28" y="90"/>
                  <a:pt x="31" y="86"/>
                  <a:pt x="33" y="82"/>
                </a:cubicBezTo>
                <a:cubicBezTo>
                  <a:pt x="33" y="82"/>
                  <a:pt x="34" y="82"/>
                  <a:pt x="34" y="82"/>
                </a:cubicBezTo>
                <a:close/>
                <a:moveTo>
                  <a:pt x="26" y="103"/>
                </a:moveTo>
                <a:cubicBezTo>
                  <a:pt x="26" y="103"/>
                  <a:pt x="25" y="103"/>
                  <a:pt x="25" y="103"/>
                </a:cubicBezTo>
                <a:cubicBezTo>
                  <a:pt x="26" y="103"/>
                  <a:pt x="26" y="102"/>
                  <a:pt x="27" y="101"/>
                </a:cubicBezTo>
                <a:cubicBezTo>
                  <a:pt x="27" y="102"/>
                  <a:pt x="27" y="102"/>
                  <a:pt x="26" y="103"/>
                </a:cubicBezTo>
                <a:cubicBezTo>
                  <a:pt x="26" y="103"/>
                  <a:pt x="26" y="103"/>
                  <a:pt x="26" y="103"/>
                </a:cubicBezTo>
                <a:close/>
                <a:moveTo>
                  <a:pt x="19" y="103"/>
                </a:moveTo>
                <a:cubicBezTo>
                  <a:pt x="24" y="100"/>
                  <a:pt x="27" y="97"/>
                  <a:pt x="31" y="94"/>
                </a:cubicBezTo>
                <a:cubicBezTo>
                  <a:pt x="30" y="94"/>
                  <a:pt x="30" y="94"/>
                  <a:pt x="30" y="95"/>
                </a:cubicBezTo>
                <a:cubicBezTo>
                  <a:pt x="27" y="98"/>
                  <a:pt x="25" y="100"/>
                  <a:pt x="23" y="103"/>
                </a:cubicBezTo>
                <a:cubicBezTo>
                  <a:pt x="22" y="103"/>
                  <a:pt x="21" y="103"/>
                  <a:pt x="19" y="103"/>
                </a:cubicBezTo>
                <a:close/>
                <a:moveTo>
                  <a:pt x="30" y="93"/>
                </a:moveTo>
                <a:cubicBezTo>
                  <a:pt x="28" y="95"/>
                  <a:pt x="27" y="96"/>
                  <a:pt x="25" y="98"/>
                </a:cubicBezTo>
                <a:cubicBezTo>
                  <a:pt x="24" y="99"/>
                  <a:pt x="19" y="104"/>
                  <a:pt x="21" y="101"/>
                </a:cubicBezTo>
                <a:cubicBezTo>
                  <a:pt x="26" y="95"/>
                  <a:pt x="32" y="90"/>
                  <a:pt x="35" y="83"/>
                </a:cubicBezTo>
                <a:cubicBezTo>
                  <a:pt x="35" y="83"/>
                  <a:pt x="35" y="83"/>
                  <a:pt x="35" y="83"/>
                </a:cubicBezTo>
                <a:cubicBezTo>
                  <a:pt x="36" y="84"/>
                  <a:pt x="37" y="85"/>
                  <a:pt x="37" y="86"/>
                </a:cubicBezTo>
                <a:cubicBezTo>
                  <a:pt x="35" y="88"/>
                  <a:pt x="32" y="91"/>
                  <a:pt x="30" y="93"/>
                </a:cubicBezTo>
                <a:close/>
                <a:moveTo>
                  <a:pt x="29" y="103"/>
                </a:moveTo>
                <a:cubicBezTo>
                  <a:pt x="28" y="103"/>
                  <a:pt x="27" y="103"/>
                  <a:pt x="27" y="103"/>
                </a:cubicBezTo>
                <a:cubicBezTo>
                  <a:pt x="29" y="101"/>
                  <a:pt x="32" y="99"/>
                  <a:pt x="34" y="97"/>
                </a:cubicBezTo>
                <a:cubicBezTo>
                  <a:pt x="35" y="96"/>
                  <a:pt x="39" y="92"/>
                  <a:pt x="35" y="97"/>
                </a:cubicBezTo>
                <a:cubicBezTo>
                  <a:pt x="33" y="98"/>
                  <a:pt x="32" y="100"/>
                  <a:pt x="31" y="101"/>
                </a:cubicBezTo>
                <a:cubicBezTo>
                  <a:pt x="30" y="102"/>
                  <a:pt x="31" y="102"/>
                  <a:pt x="31" y="102"/>
                </a:cubicBezTo>
                <a:cubicBezTo>
                  <a:pt x="33" y="100"/>
                  <a:pt x="35" y="99"/>
                  <a:pt x="37" y="98"/>
                </a:cubicBezTo>
                <a:cubicBezTo>
                  <a:pt x="35" y="100"/>
                  <a:pt x="32" y="102"/>
                  <a:pt x="29" y="103"/>
                </a:cubicBezTo>
                <a:close/>
                <a:moveTo>
                  <a:pt x="39" y="95"/>
                </a:moveTo>
                <a:cubicBezTo>
                  <a:pt x="38" y="95"/>
                  <a:pt x="38" y="96"/>
                  <a:pt x="38" y="97"/>
                </a:cubicBezTo>
                <a:cubicBezTo>
                  <a:pt x="38" y="97"/>
                  <a:pt x="37" y="97"/>
                  <a:pt x="37" y="97"/>
                </a:cubicBezTo>
                <a:cubicBezTo>
                  <a:pt x="36" y="98"/>
                  <a:pt x="35" y="98"/>
                  <a:pt x="33" y="99"/>
                </a:cubicBezTo>
                <a:cubicBezTo>
                  <a:pt x="35" y="98"/>
                  <a:pt x="37" y="96"/>
                  <a:pt x="38" y="94"/>
                </a:cubicBezTo>
                <a:cubicBezTo>
                  <a:pt x="38" y="94"/>
                  <a:pt x="37" y="93"/>
                  <a:pt x="37" y="93"/>
                </a:cubicBezTo>
                <a:cubicBezTo>
                  <a:pt x="34" y="96"/>
                  <a:pt x="31" y="99"/>
                  <a:pt x="28" y="102"/>
                </a:cubicBezTo>
                <a:cubicBezTo>
                  <a:pt x="30" y="99"/>
                  <a:pt x="34" y="95"/>
                  <a:pt x="36" y="92"/>
                </a:cubicBezTo>
                <a:cubicBezTo>
                  <a:pt x="37" y="92"/>
                  <a:pt x="36" y="91"/>
                  <a:pt x="36" y="92"/>
                </a:cubicBezTo>
                <a:cubicBezTo>
                  <a:pt x="36" y="92"/>
                  <a:pt x="35" y="92"/>
                  <a:pt x="35" y="93"/>
                </a:cubicBezTo>
                <a:cubicBezTo>
                  <a:pt x="35" y="92"/>
                  <a:pt x="34" y="93"/>
                  <a:pt x="34" y="93"/>
                </a:cubicBezTo>
                <a:cubicBezTo>
                  <a:pt x="31" y="97"/>
                  <a:pt x="26" y="101"/>
                  <a:pt x="24" y="103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8" y="97"/>
                  <a:pt x="33" y="92"/>
                  <a:pt x="38" y="87"/>
                </a:cubicBezTo>
                <a:cubicBezTo>
                  <a:pt x="39" y="89"/>
                  <a:pt x="39" y="92"/>
                  <a:pt x="39" y="95"/>
                </a:cubicBezTo>
                <a:close/>
                <a:moveTo>
                  <a:pt x="40" y="5"/>
                </a:moveTo>
                <a:cubicBezTo>
                  <a:pt x="40" y="5"/>
                  <a:pt x="40" y="5"/>
                  <a:pt x="40" y="5"/>
                </a:cubicBezTo>
                <a:cubicBezTo>
                  <a:pt x="41" y="4"/>
                  <a:pt x="42" y="4"/>
                  <a:pt x="44" y="4"/>
                </a:cubicBezTo>
                <a:cubicBezTo>
                  <a:pt x="43" y="5"/>
                  <a:pt x="41" y="5"/>
                  <a:pt x="40" y="5"/>
                </a:cubicBezTo>
                <a:close/>
                <a:moveTo>
                  <a:pt x="40" y="6"/>
                </a:moveTo>
                <a:cubicBezTo>
                  <a:pt x="41" y="6"/>
                  <a:pt x="41" y="6"/>
                  <a:pt x="42" y="6"/>
                </a:cubicBezTo>
                <a:cubicBezTo>
                  <a:pt x="41" y="6"/>
                  <a:pt x="41" y="7"/>
                  <a:pt x="40" y="8"/>
                </a:cubicBezTo>
                <a:cubicBezTo>
                  <a:pt x="40" y="7"/>
                  <a:pt x="40" y="7"/>
                  <a:pt x="40" y="6"/>
                </a:cubicBezTo>
                <a:close/>
                <a:moveTo>
                  <a:pt x="40" y="15"/>
                </a:moveTo>
                <a:cubicBezTo>
                  <a:pt x="42" y="13"/>
                  <a:pt x="43" y="12"/>
                  <a:pt x="44" y="11"/>
                </a:cubicBezTo>
                <a:cubicBezTo>
                  <a:pt x="45" y="10"/>
                  <a:pt x="45" y="9"/>
                  <a:pt x="46" y="9"/>
                </a:cubicBezTo>
                <a:cubicBezTo>
                  <a:pt x="47" y="8"/>
                  <a:pt x="51" y="4"/>
                  <a:pt x="49" y="7"/>
                </a:cubicBezTo>
                <a:cubicBezTo>
                  <a:pt x="46" y="10"/>
                  <a:pt x="43" y="14"/>
                  <a:pt x="40" y="17"/>
                </a:cubicBezTo>
                <a:cubicBezTo>
                  <a:pt x="40" y="16"/>
                  <a:pt x="40" y="15"/>
                  <a:pt x="40" y="15"/>
                </a:cubicBezTo>
                <a:close/>
                <a:moveTo>
                  <a:pt x="40" y="10"/>
                </a:moveTo>
                <a:cubicBezTo>
                  <a:pt x="41" y="10"/>
                  <a:pt x="42" y="9"/>
                  <a:pt x="42" y="9"/>
                </a:cubicBezTo>
                <a:cubicBezTo>
                  <a:pt x="42" y="9"/>
                  <a:pt x="43" y="8"/>
                  <a:pt x="43" y="8"/>
                </a:cubicBezTo>
                <a:cubicBezTo>
                  <a:pt x="42" y="9"/>
                  <a:pt x="41" y="11"/>
                  <a:pt x="40" y="12"/>
                </a:cubicBezTo>
                <a:cubicBezTo>
                  <a:pt x="40" y="12"/>
                  <a:pt x="40" y="11"/>
                  <a:pt x="40" y="10"/>
                </a:cubicBezTo>
                <a:close/>
                <a:moveTo>
                  <a:pt x="40" y="18"/>
                </a:moveTo>
                <a:cubicBezTo>
                  <a:pt x="44" y="16"/>
                  <a:pt x="47" y="12"/>
                  <a:pt x="51" y="9"/>
                </a:cubicBezTo>
                <a:cubicBezTo>
                  <a:pt x="51" y="9"/>
                  <a:pt x="55" y="5"/>
                  <a:pt x="54" y="6"/>
                </a:cubicBezTo>
                <a:cubicBezTo>
                  <a:pt x="52" y="8"/>
                  <a:pt x="51" y="10"/>
                  <a:pt x="49" y="12"/>
                </a:cubicBezTo>
                <a:cubicBezTo>
                  <a:pt x="47" y="15"/>
                  <a:pt x="45" y="17"/>
                  <a:pt x="43" y="19"/>
                </a:cubicBezTo>
                <a:cubicBezTo>
                  <a:pt x="42" y="19"/>
                  <a:pt x="41" y="19"/>
                  <a:pt x="40" y="19"/>
                </a:cubicBezTo>
                <a:cubicBezTo>
                  <a:pt x="40" y="19"/>
                  <a:pt x="40" y="19"/>
                  <a:pt x="40" y="18"/>
                </a:cubicBezTo>
                <a:close/>
                <a:moveTo>
                  <a:pt x="46" y="20"/>
                </a:moveTo>
                <a:cubicBezTo>
                  <a:pt x="46" y="20"/>
                  <a:pt x="45" y="19"/>
                  <a:pt x="44" y="19"/>
                </a:cubicBezTo>
                <a:cubicBezTo>
                  <a:pt x="48" y="16"/>
                  <a:pt x="52" y="12"/>
                  <a:pt x="55" y="9"/>
                </a:cubicBezTo>
                <a:cubicBezTo>
                  <a:pt x="54" y="10"/>
                  <a:pt x="53" y="11"/>
                  <a:pt x="52" y="13"/>
                </a:cubicBezTo>
                <a:cubicBezTo>
                  <a:pt x="51" y="15"/>
                  <a:pt x="49" y="17"/>
                  <a:pt x="46" y="20"/>
                </a:cubicBezTo>
                <a:close/>
                <a:moveTo>
                  <a:pt x="48" y="20"/>
                </a:moveTo>
                <a:cubicBezTo>
                  <a:pt x="52" y="16"/>
                  <a:pt x="57" y="11"/>
                  <a:pt x="61" y="7"/>
                </a:cubicBezTo>
                <a:cubicBezTo>
                  <a:pt x="58" y="10"/>
                  <a:pt x="56" y="16"/>
                  <a:pt x="52" y="20"/>
                </a:cubicBezTo>
                <a:cubicBezTo>
                  <a:pt x="50" y="20"/>
                  <a:pt x="49" y="20"/>
                  <a:pt x="48" y="20"/>
                </a:cubicBezTo>
                <a:close/>
                <a:moveTo>
                  <a:pt x="53" y="20"/>
                </a:moveTo>
                <a:cubicBezTo>
                  <a:pt x="57" y="16"/>
                  <a:pt x="60" y="13"/>
                  <a:pt x="64" y="9"/>
                </a:cubicBezTo>
                <a:cubicBezTo>
                  <a:pt x="63" y="10"/>
                  <a:pt x="62" y="10"/>
                  <a:pt x="62" y="11"/>
                </a:cubicBezTo>
                <a:cubicBezTo>
                  <a:pt x="60" y="14"/>
                  <a:pt x="58" y="17"/>
                  <a:pt x="56" y="19"/>
                </a:cubicBezTo>
                <a:cubicBezTo>
                  <a:pt x="56" y="20"/>
                  <a:pt x="56" y="20"/>
                  <a:pt x="56" y="20"/>
                </a:cubicBezTo>
                <a:cubicBezTo>
                  <a:pt x="55" y="20"/>
                  <a:pt x="54" y="20"/>
                  <a:pt x="53" y="20"/>
                </a:cubicBezTo>
                <a:close/>
                <a:moveTo>
                  <a:pt x="65" y="20"/>
                </a:moveTo>
                <a:cubicBezTo>
                  <a:pt x="65" y="20"/>
                  <a:pt x="64" y="20"/>
                  <a:pt x="64" y="20"/>
                </a:cubicBezTo>
                <a:cubicBezTo>
                  <a:pt x="64" y="20"/>
                  <a:pt x="65" y="19"/>
                  <a:pt x="65" y="19"/>
                </a:cubicBezTo>
                <a:cubicBezTo>
                  <a:pt x="65" y="19"/>
                  <a:pt x="64" y="18"/>
                  <a:pt x="64" y="18"/>
                </a:cubicBezTo>
                <a:cubicBezTo>
                  <a:pt x="63" y="19"/>
                  <a:pt x="62" y="19"/>
                  <a:pt x="61" y="20"/>
                </a:cubicBezTo>
                <a:cubicBezTo>
                  <a:pt x="61" y="20"/>
                  <a:pt x="61" y="20"/>
                  <a:pt x="61" y="20"/>
                </a:cubicBezTo>
                <a:cubicBezTo>
                  <a:pt x="61" y="20"/>
                  <a:pt x="61" y="19"/>
                  <a:pt x="61" y="19"/>
                </a:cubicBezTo>
                <a:cubicBezTo>
                  <a:pt x="63" y="16"/>
                  <a:pt x="65" y="14"/>
                  <a:pt x="67" y="12"/>
                </a:cubicBezTo>
                <a:cubicBezTo>
                  <a:pt x="67" y="11"/>
                  <a:pt x="66" y="11"/>
                  <a:pt x="66" y="11"/>
                </a:cubicBezTo>
                <a:cubicBezTo>
                  <a:pt x="64" y="13"/>
                  <a:pt x="59" y="16"/>
                  <a:pt x="58" y="18"/>
                </a:cubicBezTo>
                <a:cubicBezTo>
                  <a:pt x="60" y="14"/>
                  <a:pt x="64" y="10"/>
                  <a:pt x="68" y="6"/>
                </a:cubicBezTo>
                <a:cubicBezTo>
                  <a:pt x="67" y="11"/>
                  <a:pt x="66" y="15"/>
                  <a:pt x="65" y="20"/>
                </a:cubicBezTo>
                <a:close/>
                <a:moveTo>
                  <a:pt x="62" y="20"/>
                </a:moveTo>
                <a:cubicBezTo>
                  <a:pt x="63" y="19"/>
                  <a:pt x="64" y="19"/>
                  <a:pt x="63" y="20"/>
                </a:cubicBezTo>
                <a:cubicBezTo>
                  <a:pt x="63" y="20"/>
                  <a:pt x="62" y="20"/>
                  <a:pt x="62" y="20"/>
                </a:cubicBezTo>
                <a:close/>
                <a:moveTo>
                  <a:pt x="57" y="20"/>
                </a:moveTo>
                <a:cubicBezTo>
                  <a:pt x="60" y="18"/>
                  <a:pt x="62" y="16"/>
                  <a:pt x="64" y="14"/>
                </a:cubicBezTo>
                <a:cubicBezTo>
                  <a:pt x="68" y="11"/>
                  <a:pt x="62" y="16"/>
                  <a:pt x="62" y="17"/>
                </a:cubicBezTo>
                <a:cubicBezTo>
                  <a:pt x="61" y="18"/>
                  <a:pt x="60" y="19"/>
                  <a:pt x="60" y="20"/>
                </a:cubicBezTo>
                <a:cubicBezTo>
                  <a:pt x="59" y="20"/>
                  <a:pt x="58" y="20"/>
                  <a:pt x="57" y="20"/>
                </a:cubicBezTo>
                <a:close/>
                <a:moveTo>
                  <a:pt x="52" y="4"/>
                </a:moveTo>
                <a:cubicBezTo>
                  <a:pt x="57" y="5"/>
                  <a:pt x="62" y="5"/>
                  <a:pt x="67" y="5"/>
                </a:cubicBezTo>
                <a:cubicBezTo>
                  <a:pt x="63" y="8"/>
                  <a:pt x="60" y="12"/>
                  <a:pt x="56" y="15"/>
                </a:cubicBezTo>
                <a:cubicBezTo>
                  <a:pt x="59" y="12"/>
                  <a:pt x="61" y="9"/>
                  <a:pt x="63" y="6"/>
                </a:cubicBezTo>
                <a:cubicBezTo>
                  <a:pt x="63" y="5"/>
                  <a:pt x="62" y="5"/>
                  <a:pt x="62" y="5"/>
                </a:cubicBezTo>
                <a:cubicBezTo>
                  <a:pt x="58" y="9"/>
                  <a:pt x="54" y="13"/>
                  <a:pt x="50" y="16"/>
                </a:cubicBezTo>
                <a:cubicBezTo>
                  <a:pt x="51" y="15"/>
                  <a:pt x="52" y="14"/>
                  <a:pt x="53" y="13"/>
                </a:cubicBezTo>
                <a:cubicBezTo>
                  <a:pt x="55" y="11"/>
                  <a:pt x="57" y="8"/>
                  <a:pt x="59" y="6"/>
                </a:cubicBezTo>
                <a:cubicBezTo>
                  <a:pt x="60" y="6"/>
                  <a:pt x="59" y="5"/>
                  <a:pt x="59" y="5"/>
                </a:cubicBezTo>
                <a:cubicBezTo>
                  <a:pt x="55" y="8"/>
                  <a:pt x="52" y="11"/>
                  <a:pt x="48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51" y="11"/>
                  <a:pt x="53" y="8"/>
                  <a:pt x="55" y="5"/>
                </a:cubicBezTo>
                <a:cubicBezTo>
                  <a:pt x="56" y="5"/>
                  <a:pt x="55" y="5"/>
                  <a:pt x="55" y="5"/>
                </a:cubicBezTo>
                <a:cubicBezTo>
                  <a:pt x="50" y="8"/>
                  <a:pt x="47" y="12"/>
                  <a:pt x="43" y="15"/>
                </a:cubicBezTo>
                <a:cubicBezTo>
                  <a:pt x="38" y="20"/>
                  <a:pt x="45" y="12"/>
                  <a:pt x="46" y="11"/>
                </a:cubicBezTo>
                <a:cubicBezTo>
                  <a:pt x="48" y="9"/>
                  <a:pt x="49" y="7"/>
                  <a:pt x="51" y="5"/>
                </a:cubicBezTo>
                <a:cubicBezTo>
                  <a:pt x="51" y="5"/>
                  <a:pt x="51" y="4"/>
                  <a:pt x="51" y="4"/>
                </a:cubicBezTo>
                <a:cubicBezTo>
                  <a:pt x="47" y="7"/>
                  <a:pt x="44" y="9"/>
                  <a:pt x="41" y="12"/>
                </a:cubicBezTo>
                <a:cubicBezTo>
                  <a:pt x="41" y="13"/>
                  <a:pt x="41" y="13"/>
                  <a:pt x="40" y="14"/>
                </a:cubicBezTo>
                <a:cubicBezTo>
                  <a:pt x="40" y="14"/>
                  <a:pt x="40" y="13"/>
                  <a:pt x="40" y="13"/>
                </a:cubicBezTo>
                <a:cubicBezTo>
                  <a:pt x="40" y="13"/>
                  <a:pt x="41" y="12"/>
                  <a:pt x="41" y="12"/>
                </a:cubicBezTo>
                <a:cubicBezTo>
                  <a:pt x="43" y="9"/>
                  <a:pt x="45" y="7"/>
                  <a:pt x="47" y="5"/>
                </a:cubicBezTo>
                <a:cubicBezTo>
                  <a:pt x="47" y="5"/>
                  <a:pt x="47" y="4"/>
                  <a:pt x="46" y="4"/>
                </a:cubicBezTo>
                <a:cubicBezTo>
                  <a:pt x="45" y="6"/>
                  <a:pt x="43" y="7"/>
                  <a:pt x="42" y="8"/>
                </a:cubicBezTo>
                <a:cubicBezTo>
                  <a:pt x="41" y="9"/>
                  <a:pt x="41" y="9"/>
                  <a:pt x="40" y="10"/>
                </a:cubicBezTo>
                <a:cubicBezTo>
                  <a:pt x="40" y="10"/>
                  <a:pt x="40" y="9"/>
                  <a:pt x="40" y="9"/>
                </a:cubicBezTo>
                <a:cubicBezTo>
                  <a:pt x="41" y="7"/>
                  <a:pt x="43" y="6"/>
                  <a:pt x="44" y="4"/>
                </a:cubicBezTo>
                <a:cubicBezTo>
                  <a:pt x="44" y="4"/>
                  <a:pt x="44" y="4"/>
                  <a:pt x="44" y="4"/>
                </a:cubicBezTo>
                <a:cubicBezTo>
                  <a:pt x="47" y="4"/>
                  <a:pt x="49" y="4"/>
                  <a:pt x="52" y="4"/>
                </a:cubicBezTo>
                <a:close/>
                <a:moveTo>
                  <a:pt x="24" y="80"/>
                </a:moveTo>
                <a:cubicBezTo>
                  <a:pt x="24" y="80"/>
                  <a:pt x="24" y="80"/>
                  <a:pt x="24" y="80"/>
                </a:cubicBezTo>
                <a:cubicBezTo>
                  <a:pt x="21" y="82"/>
                  <a:pt x="19" y="84"/>
                  <a:pt x="17" y="87"/>
                </a:cubicBezTo>
                <a:cubicBezTo>
                  <a:pt x="18" y="85"/>
                  <a:pt x="20" y="82"/>
                  <a:pt x="22" y="80"/>
                </a:cubicBezTo>
                <a:cubicBezTo>
                  <a:pt x="22" y="80"/>
                  <a:pt x="23" y="80"/>
                  <a:pt x="24" y="80"/>
                </a:cubicBezTo>
                <a:close/>
                <a:moveTo>
                  <a:pt x="11" y="83"/>
                </a:moveTo>
                <a:cubicBezTo>
                  <a:pt x="12" y="83"/>
                  <a:pt x="13" y="82"/>
                  <a:pt x="14" y="82"/>
                </a:cubicBezTo>
                <a:cubicBezTo>
                  <a:pt x="11" y="84"/>
                  <a:pt x="9" y="86"/>
                  <a:pt x="6" y="89"/>
                </a:cubicBezTo>
                <a:cubicBezTo>
                  <a:pt x="7" y="87"/>
                  <a:pt x="9" y="85"/>
                  <a:pt x="11" y="8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4" name="Freeform 135"/>
          <p:cNvSpPr>
            <a:spLocks noEditPoints="1"/>
          </p:cNvSpPr>
          <p:nvPr/>
        </p:nvSpPr>
        <p:spPr bwMode="auto">
          <a:xfrm>
            <a:off x="7827962" y="1228725"/>
            <a:ext cx="592137" cy="596900"/>
          </a:xfrm>
          <a:custGeom>
            <a:avLst/>
            <a:gdLst>
              <a:gd name="T0" fmla="*/ 14 w 158"/>
              <a:gd name="T1" fmla="*/ 3 h 159"/>
              <a:gd name="T2" fmla="*/ 95 w 158"/>
              <a:gd name="T3" fmla="*/ 114 h 159"/>
              <a:gd name="T4" fmla="*/ 124 w 158"/>
              <a:gd name="T5" fmla="*/ 95 h 159"/>
              <a:gd name="T6" fmla="*/ 47 w 158"/>
              <a:gd name="T7" fmla="*/ 29 h 159"/>
              <a:gd name="T8" fmla="*/ 42 w 158"/>
              <a:gd name="T9" fmla="*/ 31 h 159"/>
              <a:gd name="T10" fmla="*/ 58 w 158"/>
              <a:gd name="T11" fmla="*/ 36 h 159"/>
              <a:gd name="T12" fmla="*/ 58 w 158"/>
              <a:gd name="T13" fmla="*/ 54 h 159"/>
              <a:gd name="T14" fmla="*/ 61 w 158"/>
              <a:gd name="T15" fmla="*/ 56 h 159"/>
              <a:gd name="T16" fmla="*/ 64 w 158"/>
              <a:gd name="T17" fmla="*/ 56 h 159"/>
              <a:gd name="T18" fmla="*/ 114 w 158"/>
              <a:gd name="T19" fmla="*/ 108 h 159"/>
              <a:gd name="T20" fmla="*/ 130 w 158"/>
              <a:gd name="T21" fmla="*/ 146 h 159"/>
              <a:gd name="T22" fmla="*/ 122 w 158"/>
              <a:gd name="T23" fmla="*/ 134 h 159"/>
              <a:gd name="T24" fmla="*/ 124 w 158"/>
              <a:gd name="T25" fmla="*/ 143 h 159"/>
              <a:gd name="T26" fmla="*/ 129 w 158"/>
              <a:gd name="T27" fmla="*/ 136 h 159"/>
              <a:gd name="T28" fmla="*/ 127 w 158"/>
              <a:gd name="T29" fmla="*/ 99 h 159"/>
              <a:gd name="T30" fmla="*/ 86 w 158"/>
              <a:gd name="T31" fmla="*/ 95 h 159"/>
              <a:gd name="T32" fmla="*/ 101 w 158"/>
              <a:gd name="T33" fmla="*/ 73 h 159"/>
              <a:gd name="T34" fmla="*/ 101 w 158"/>
              <a:gd name="T35" fmla="*/ 76 h 159"/>
              <a:gd name="T36" fmla="*/ 93 w 158"/>
              <a:gd name="T37" fmla="*/ 84 h 159"/>
              <a:gd name="T38" fmla="*/ 101 w 158"/>
              <a:gd name="T39" fmla="*/ 117 h 159"/>
              <a:gd name="T40" fmla="*/ 100 w 158"/>
              <a:gd name="T41" fmla="*/ 82 h 159"/>
              <a:gd name="T42" fmla="*/ 98 w 158"/>
              <a:gd name="T43" fmla="*/ 113 h 159"/>
              <a:gd name="T44" fmla="*/ 91 w 158"/>
              <a:gd name="T45" fmla="*/ 98 h 159"/>
              <a:gd name="T46" fmla="*/ 107 w 158"/>
              <a:gd name="T47" fmla="*/ 126 h 159"/>
              <a:gd name="T48" fmla="*/ 108 w 158"/>
              <a:gd name="T49" fmla="*/ 103 h 159"/>
              <a:gd name="T50" fmla="*/ 108 w 158"/>
              <a:gd name="T51" fmla="*/ 126 h 159"/>
              <a:gd name="T52" fmla="*/ 103 w 158"/>
              <a:gd name="T53" fmla="*/ 111 h 159"/>
              <a:gd name="T54" fmla="*/ 112 w 158"/>
              <a:gd name="T55" fmla="*/ 83 h 159"/>
              <a:gd name="T56" fmla="*/ 58 w 158"/>
              <a:gd name="T57" fmla="*/ 60 h 159"/>
              <a:gd name="T58" fmla="*/ 65 w 158"/>
              <a:gd name="T59" fmla="*/ 55 h 159"/>
              <a:gd name="T60" fmla="*/ 58 w 158"/>
              <a:gd name="T61" fmla="*/ 60 h 159"/>
              <a:gd name="T62" fmla="*/ 69 w 158"/>
              <a:gd name="T63" fmla="*/ 73 h 159"/>
              <a:gd name="T64" fmla="*/ 67 w 158"/>
              <a:gd name="T65" fmla="*/ 68 h 159"/>
              <a:gd name="T66" fmla="*/ 75 w 158"/>
              <a:gd name="T67" fmla="*/ 82 h 159"/>
              <a:gd name="T68" fmla="*/ 84 w 158"/>
              <a:gd name="T69" fmla="*/ 79 h 159"/>
              <a:gd name="T70" fmla="*/ 88 w 158"/>
              <a:gd name="T71" fmla="*/ 61 h 159"/>
              <a:gd name="T72" fmla="*/ 86 w 158"/>
              <a:gd name="T73" fmla="*/ 59 h 159"/>
              <a:gd name="T74" fmla="*/ 76 w 158"/>
              <a:gd name="T75" fmla="*/ 51 h 159"/>
              <a:gd name="T76" fmla="*/ 46 w 158"/>
              <a:gd name="T77" fmla="*/ 44 h 159"/>
              <a:gd name="T78" fmla="*/ 58 w 158"/>
              <a:gd name="T79" fmla="*/ 37 h 159"/>
              <a:gd name="T80" fmla="*/ 89 w 158"/>
              <a:gd name="T81" fmla="*/ 88 h 159"/>
              <a:gd name="T82" fmla="*/ 108 w 158"/>
              <a:gd name="T83" fmla="*/ 128 h 159"/>
              <a:gd name="T84" fmla="*/ 108 w 158"/>
              <a:gd name="T85" fmla="*/ 128 h 159"/>
              <a:gd name="T86" fmla="*/ 120 w 158"/>
              <a:gd name="T87" fmla="*/ 143 h 159"/>
              <a:gd name="T88" fmla="*/ 131 w 158"/>
              <a:gd name="T89" fmla="*/ 117 h 159"/>
              <a:gd name="T90" fmla="*/ 129 w 158"/>
              <a:gd name="T91" fmla="*/ 150 h 159"/>
              <a:gd name="T92" fmla="*/ 132 w 158"/>
              <a:gd name="T93" fmla="*/ 153 h 159"/>
              <a:gd name="T94" fmla="*/ 147 w 158"/>
              <a:gd name="T95" fmla="*/ 122 h 159"/>
              <a:gd name="T96" fmla="*/ 142 w 158"/>
              <a:gd name="T97" fmla="*/ 151 h 159"/>
              <a:gd name="T98" fmla="*/ 151 w 158"/>
              <a:gd name="T99" fmla="*/ 130 h 159"/>
              <a:gd name="T100" fmla="*/ 91 w 158"/>
              <a:gd name="T101" fmla="*/ 64 h 159"/>
              <a:gd name="T102" fmla="*/ 7 w 158"/>
              <a:gd name="T103" fmla="*/ 5 h 159"/>
              <a:gd name="T104" fmla="*/ 42 w 158"/>
              <a:gd name="T105" fmla="*/ 26 h 159"/>
              <a:gd name="T106" fmla="*/ 35 w 158"/>
              <a:gd name="T107" fmla="*/ 32 h 159"/>
              <a:gd name="T108" fmla="*/ 137 w 158"/>
              <a:gd name="T109" fmla="*/ 154 h 159"/>
              <a:gd name="T110" fmla="*/ 147 w 158"/>
              <a:gd name="T111" fmla="*/ 124 h 159"/>
              <a:gd name="T112" fmla="*/ 145 w 158"/>
              <a:gd name="T113" fmla="*/ 153 h 159"/>
              <a:gd name="T114" fmla="*/ 143 w 158"/>
              <a:gd name="T115" fmla="*/ 155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8" h="159">
                <a:moveTo>
                  <a:pt x="157" y="141"/>
                </a:moveTo>
                <a:cubicBezTo>
                  <a:pt x="157" y="130"/>
                  <a:pt x="150" y="121"/>
                  <a:pt x="143" y="113"/>
                </a:cubicBezTo>
                <a:cubicBezTo>
                  <a:pt x="135" y="102"/>
                  <a:pt x="125" y="92"/>
                  <a:pt x="116" y="83"/>
                </a:cubicBezTo>
                <a:cubicBezTo>
                  <a:pt x="93" y="60"/>
                  <a:pt x="69" y="39"/>
                  <a:pt x="42" y="22"/>
                </a:cubicBezTo>
                <a:cubicBezTo>
                  <a:pt x="42" y="22"/>
                  <a:pt x="42" y="22"/>
                  <a:pt x="41" y="22"/>
                </a:cubicBezTo>
                <a:cubicBezTo>
                  <a:pt x="37" y="14"/>
                  <a:pt x="31" y="8"/>
                  <a:pt x="25" y="1"/>
                </a:cubicBezTo>
                <a:cubicBezTo>
                  <a:pt x="25" y="1"/>
                  <a:pt x="25" y="1"/>
                  <a:pt x="25" y="1"/>
                </a:cubicBezTo>
                <a:cubicBezTo>
                  <a:pt x="24" y="0"/>
                  <a:pt x="24" y="0"/>
                  <a:pt x="23" y="0"/>
                </a:cubicBezTo>
                <a:cubicBezTo>
                  <a:pt x="20" y="1"/>
                  <a:pt x="17" y="3"/>
                  <a:pt x="14" y="3"/>
                </a:cubicBezTo>
                <a:cubicBezTo>
                  <a:pt x="11" y="3"/>
                  <a:pt x="7" y="3"/>
                  <a:pt x="4" y="0"/>
                </a:cubicBezTo>
                <a:cubicBezTo>
                  <a:pt x="4" y="0"/>
                  <a:pt x="3" y="0"/>
                  <a:pt x="3" y="0"/>
                </a:cubicBezTo>
                <a:cubicBezTo>
                  <a:pt x="2" y="0"/>
                  <a:pt x="0" y="1"/>
                  <a:pt x="1" y="2"/>
                </a:cubicBezTo>
                <a:cubicBezTo>
                  <a:pt x="5" y="6"/>
                  <a:pt x="10" y="12"/>
                  <a:pt x="6" y="18"/>
                </a:cubicBezTo>
                <a:cubicBezTo>
                  <a:pt x="6" y="19"/>
                  <a:pt x="7" y="19"/>
                  <a:pt x="7" y="20"/>
                </a:cubicBezTo>
                <a:cubicBezTo>
                  <a:pt x="15" y="25"/>
                  <a:pt x="24" y="27"/>
                  <a:pt x="32" y="33"/>
                </a:cubicBezTo>
                <a:cubicBezTo>
                  <a:pt x="32" y="33"/>
                  <a:pt x="32" y="33"/>
                  <a:pt x="32" y="33"/>
                </a:cubicBezTo>
                <a:cubicBezTo>
                  <a:pt x="42" y="44"/>
                  <a:pt x="51" y="56"/>
                  <a:pt x="61" y="68"/>
                </a:cubicBezTo>
                <a:cubicBezTo>
                  <a:pt x="72" y="83"/>
                  <a:pt x="84" y="99"/>
                  <a:pt x="95" y="114"/>
                </a:cubicBezTo>
                <a:cubicBezTo>
                  <a:pt x="103" y="126"/>
                  <a:pt x="110" y="139"/>
                  <a:pt x="122" y="149"/>
                </a:cubicBezTo>
                <a:cubicBezTo>
                  <a:pt x="128" y="154"/>
                  <a:pt x="136" y="159"/>
                  <a:pt x="145" y="158"/>
                </a:cubicBezTo>
                <a:cubicBezTo>
                  <a:pt x="154" y="156"/>
                  <a:pt x="158" y="149"/>
                  <a:pt x="157" y="141"/>
                </a:cubicBezTo>
                <a:close/>
                <a:moveTo>
                  <a:pt x="116" y="139"/>
                </a:moveTo>
                <a:cubicBezTo>
                  <a:pt x="115" y="138"/>
                  <a:pt x="114" y="136"/>
                  <a:pt x="113" y="135"/>
                </a:cubicBezTo>
                <a:cubicBezTo>
                  <a:pt x="115" y="129"/>
                  <a:pt x="117" y="122"/>
                  <a:pt x="119" y="116"/>
                </a:cubicBezTo>
                <a:cubicBezTo>
                  <a:pt x="119" y="112"/>
                  <a:pt x="120" y="108"/>
                  <a:pt x="121" y="105"/>
                </a:cubicBezTo>
                <a:cubicBezTo>
                  <a:pt x="122" y="102"/>
                  <a:pt x="124" y="98"/>
                  <a:pt x="124" y="95"/>
                </a:cubicBezTo>
                <a:cubicBezTo>
                  <a:pt x="124" y="95"/>
                  <a:pt x="124" y="95"/>
                  <a:pt x="124" y="95"/>
                </a:cubicBezTo>
                <a:cubicBezTo>
                  <a:pt x="124" y="110"/>
                  <a:pt x="117" y="124"/>
                  <a:pt x="116" y="139"/>
                </a:cubicBezTo>
                <a:cubicBezTo>
                  <a:pt x="116" y="139"/>
                  <a:pt x="116" y="139"/>
                  <a:pt x="116" y="139"/>
                </a:cubicBezTo>
                <a:close/>
                <a:moveTo>
                  <a:pt x="47" y="29"/>
                </a:moveTo>
                <a:cubicBezTo>
                  <a:pt x="45" y="31"/>
                  <a:pt x="43" y="35"/>
                  <a:pt x="42" y="37"/>
                </a:cubicBezTo>
                <a:cubicBezTo>
                  <a:pt x="43" y="34"/>
                  <a:pt x="44" y="31"/>
                  <a:pt x="45" y="27"/>
                </a:cubicBezTo>
                <a:cubicBezTo>
                  <a:pt x="47" y="28"/>
                  <a:pt x="48" y="29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7" y="33"/>
                  <a:pt x="46" y="37"/>
                  <a:pt x="44" y="40"/>
                </a:cubicBezTo>
                <a:cubicBezTo>
                  <a:pt x="45" y="38"/>
                  <a:pt x="47" y="33"/>
                  <a:pt x="4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39" y="27"/>
                </a:moveTo>
                <a:cubicBezTo>
                  <a:pt x="40" y="26"/>
                  <a:pt x="40" y="25"/>
                  <a:pt x="41" y="25"/>
                </a:cubicBezTo>
                <a:cubicBezTo>
                  <a:pt x="41" y="25"/>
                  <a:pt x="42" y="25"/>
                  <a:pt x="42" y="25"/>
                </a:cubicBezTo>
                <a:cubicBezTo>
                  <a:pt x="41" y="27"/>
                  <a:pt x="40" y="28"/>
                  <a:pt x="40" y="30"/>
                </a:cubicBezTo>
                <a:cubicBezTo>
                  <a:pt x="36" y="36"/>
                  <a:pt x="39" y="29"/>
                  <a:pt x="39" y="27"/>
                </a:cubicBezTo>
                <a:cubicBezTo>
                  <a:pt x="39" y="27"/>
                  <a:pt x="39" y="27"/>
                  <a:pt x="39" y="27"/>
                </a:cubicBezTo>
                <a:close/>
                <a:moveTo>
                  <a:pt x="45" y="27"/>
                </a:moveTo>
                <a:cubicBezTo>
                  <a:pt x="44" y="28"/>
                  <a:pt x="43" y="30"/>
                  <a:pt x="42" y="31"/>
                </a:cubicBezTo>
                <a:cubicBezTo>
                  <a:pt x="42" y="32"/>
                  <a:pt x="40" y="36"/>
                  <a:pt x="41" y="33"/>
                </a:cubicBezTo>
                <a:cubicBezTo>
                  <a:pt x="42" y="31"/>
                  <a:pt x="43" y="28"/>
                  <a:pt x="43" y="26"/>
                </a:cubicBezTo>
                <a:cubicBezTo>
                  <a:pt x="43" y="26"/>
                  <a:pt x="44" y="27"/>
                  <a:pt x="45" y="27"/>
                </a:cubicBezTo>
                <a:close/>
                <a:moveTo>
                  <a:pt x="52" y="32"/>
                </a:moveTo>
                <a:cubicBezTo>
                  <a:pt x="51" y="36"/>
                  <a:pt x="49" y="39"/>
                  <a:pt x="47" y="42"/>
                </a:cubicBezTo>
                <a:cubicBezTo>
                  <a:pt x="48" y="40"/>
                  <a:pt x="49" y="34"/>
                  <a:pt x="50" y="31"/>
                </a:cubicBezTo>
                <a:cubicBezTo>
                  <a:pt x="50" y="31"/>
                  <a:pt x="50" y="31"/>
                  <a:pt x="50" y="31"/>
                </a:cubicBezTo>
                <a:cubicBezTo>
                  <a:pt x="51" y="31"/>
                  <a:pt x="52" y="32"/>
                  <a:pt x="52" y="32"/>
                </a:cubicBezTo>
                <a:close/>
                <a:moveTo>
                  <a:pt x="58" y="36"/>
                </a:moveTo>
                <a:cubicBezTo>
                  <a:pt x="55" y="40"/>
                  <a:pt x="53" y="44"/>
                  <a:pt x="51" y="48"/>
                </a:cubicBezTo>
                <a:cubicBezTo>
                  <a:pt x="53" y="45"/>
                  <a:pt x="55" y="39"/>
                  <a:pt x="56" y="35"/>
                </a:cubicBezTo>
                <a:cubicBezTo>
                  <a:pt x="56" y="35"/>
                  <a:pt x="57" y="36"/>
                  <a:pt x="58" y="36"/>
                </a:cubicBezTo>
                <a:close/>
                <a:moveTo>
                  <a:pt x="61" y="39"/>
                </a:moveTo>
                <a:cubicBezTo>
                  <a:pt x="59" y="43"/>
                  <a:pt x="56" y="49"/>
                  <a:pt x="55" y="53"/>
                </a:cubicBezTo>
                <a:cubicBezTo>
                  <a:pt x="56" y="48"/>
                  <a:pt x="58" y="42"/>
                  <a:pt x="58" y="37"/>
                </a:cubicBezTo>
                <a:cubicBezTo>
                  <a:pt x="59" y="37"/>
                  <a:pt x="60" y="38"/>
                  <a:pt x="61" y="39"/>
                </a:cubicBezTo>
                <a:close/>
                <a:moveTo>
                  <a:pt x="64" y="41"/>
                </a:moveTo>
                <a:cubicBezTo>
                  <a:pt x="62" y="45"/>
                  <a:pt x="60" y="50"/>
                  <a:pt x="58" y="54"/>
                </a:cubicBezTo>
                <a:cubicBezTo>
                  <a:pt x="57" y="56"/>
                  <a:pt x="57" y="56"/>
                  <a:pt x="58" y="54"/>
                </a:cubicBezTo>
                <a:cubicBezTo>
                  <a:pt x="58" y="52"/>
                  <a:pt x="58" y="51"/>
                  <a:pt x="59" y="49"/>
                </a:cubicBezTo>
                <a:cubicBezTo>
                  <a:pt x="59" y="46"/>
                  <a:pt x="60" y="42"/>
                  <a:pt x="62" y="39"/>
                </a:cubicBezTo>
                <a:cubicBezTo>
                  <a:pt x="62" y="40"/>
                  <a:pt x="63" y="40"/>
                  <a:pt x="64" y="41"/>
                </a:cubicBezTo>
                <a:close/>
                <a:moveTo>
                  <a:pt x="68" y="44"/>
                </a:moveTo>
                <a:cubicBezTo>
                  <a:pt x="68" y="44"/>
                  <a:pt x="68" y="44"/>
                  <a:pt x="68" y="44"/>
                </a:cubicBezTo>
                <a:cubicBezTo>
                  <a:pt x="66" y="46"/>
                  <a:pt x="65" y="48"/>
                  <a:pt x="64" y="51"/>
                </a:cubicBezTo>
                <a:cubicBezTo>
                  <a:pt x="63" y="52"/>
                  <a:pt x="62" y="53"/>
                  <a:pt x="61" y="55"/>
                </a:cubicBezTo>
                <a:cubicBezTo>
                  <a:pt x="61" y="55"/>
                  <a:pt x="61" y="55"/>
                  <a:pt x="61" y="56"/>
                </a:cubicBezTo>
                <a:cubicBezTo>
                  <a:pt x="62" y="51"/>
                  <a:pt x="63" y="46"/>
                  <a:pt x="65" y="42"/>
                </a:cubicBezTo>
                <a:cubicBezTo>
                  <a:pt x="66" y="42"/>
                  <a:pt x="67" y="43"/>
                  <a:pt x="68" y="44"/>
                </a:cubicBezTo>
                <a:close/>
                <a:moveTo>
                  <a:pt x="73" y="48"/>
                </a:moveTo>
                <a:cubicBezTo>
                  <a:pt x="72" y="50"/>
                  <a:pt x="70" y="52"/>
                  <a:pt x="69" y="55"/>
                </a:cubicBezTo>
                <a:cubicBezTo>
                  <a:pt x="68" y="56"/>
                  <a:pt x="68" y="58"/>
                  <a:pt x="67" y="59"/>
                </a:cubicBezTo>
                <a:cubicBezTo>
                  <a:pt x="66" y="61"/>
                  <a:pt x="64" y="64"/>
                  <a:pt x="64" y="65"/>
                </a:cubicBezTo>
                <a:cubicBezTo>
                  <a:pt x="64" y="59"/>
                  <a:pt x="68" y="52"/>
                  <a:pt x="70" y="47"/>
                </a:cubicBezTo>
                <a:cubicBezTo>
                  <a:pt x="71" y="46"/>
                  <a:pt x="70" y="46"/>
                  <a:pt x="70" y="46"/>
                </a:cubicBezTo>
                <a:cubicBezTo>
                  <a:pt x="67" y="49"/>
                  <a:pt x="65" y="53"/>
                  <a:pt x="64" y="56"/>
                </a:cubicBezTo>
                <a:cubicBezTo>
                  <a:pt x="64" y="56"/>
                  <a:pt x="64" y="55"/>
                  <a:pt x="65" y="54"/>
                </a:cubicBezTo>
                <a:cubicBezTo>
                  <a:pt x="66" y="51"/>
                  <a:pt x="67" y="48"/>
                  <a:pt x="68" y="44"/>
                </a:cubicBezTo>
                <a:cubicBezTo>
                  <a:pt x="70" y="46"/>
                  <a:pt x="72" y="47"/>
                  <a:pt x="73" y="48"/>
                </a:cubicBezTo>
                <a:close/>
                <a:moveTo>
                  <a:pt x="76" y="50"/>
                </a:moveTo>
                <a:cubicBezTo>
                  <a:pt x="73" y="54"/>
                  <a:pt x="71" y="58"/>
                  <a:pt x="70" y="61"/>
                </a:cubicBezTo>
                <a:cubicBezTo>
                  <a:pt x="71" y="57"/>
                  <a:pt x="72" y="53"/>
                  <a:pt x="74" y="49"/>
                </a:cubicBezTo>
                <a:cubicBezTo>
                  <a:pt x="74" y="49"/>
                  <a:pt x="75" y="50"/>
                  <a:pt x="76" y="50"/>
                </a:cubicBezTo>
                <a:close/>
                <a:moveTo>
                  <a:pt x="120" y="91"/>
                </a:moveTo>
                <a:cubicBezTo>
                  <a:pt x="117" y="96"/>
                  <a:pt x="116" y="102"/>
                  <a:pt x="114" y="108"/>
                </a:cubicBezTo>
                <a:cubicBezTo>
                  <a:pt x="113" y="111"/>
                  <a:pt x="112" y="114"/>
                  <a:pt x="110" y="117"/>
                </a:cubicBezTo>
                <a:cubicBezTo>
                  <a:pt x="113" y="107"/>
                  <a:pt x="115" y="97"/>
                  <a:pt x="116" y="87"/>
                </a:cubicBezTo>
                <a:cubicBezTo>
                  <a:pt x="117" y="88"/>
                  <a:pt x="118" y="89"/>
                  <a:pt x="120" y="91"/>
                </a:cubicBezTo>
                <a:close/>
                <a:moveTo>
                  <a:pt x="140" y="114"/>
                </a:moveTo>
                <a:cubicBezTo>
                  <a:pt x="138" y="120"/>
                  <a:pt x="137" y="126"/>
                  <a:pt x="135" y="132"/>
                </a:cubicBezTo>
                <a:cubicBezTo>
                  <a:pt x="135" y="135"/>
                  <a:pt x="133" y="139"/>
                  <a:pt x="132" y="142"/>
                </a:cubicBezTo>
                <a:cubicBezTo>
                  <a:pt x="131" y="143"/>
                  <a:pt x="130" y="145"/>
                  <a:pt x="130" y="146"/>
                </a:cubicBezTo>
                <a:cubicBezTo>
                  <a:pt x="130" y="146"/>
                  <a:pt x="130" y="147"/>
                  <a:pt x="130" y="147"/>
                </a:cubicBezTo>
                <a:cubicBezTo>
                  <a:pt x="130" y="147"/>
                  <a:pt x="130" y="146"/>
                  <a:pt x="130" y="146"/>
                </a:cubicBezTo>
                <a:cubicBezTo>
                  <a:pt x="130" y="140"/>
                  <a:pt x="133" y="135"/>
                  <a:pt x="135" y="130"/>
                </a:cubicBezTo>
                <a:cubicBezTo>
                  <a:pt x="136" y="124"/>
                  <a:pt x="138" y="118"/>
                  <a:pt x="139" y="112"/>
                </a:cubicBezTo>
                <a:cubicBezTo>
                  <a:pt x="139" y="113"/>
                  <a:pt x="140" y="113"/>
                  <a:pt x="140" y="114"/>
                </a:cubicBezTo>
                <a:close/>
                <a:moveTo>
                  <a:pt x="130" y="102"/>
                </a:moveTo>
                <a:cubicBezTo>
                  <a:pt x="128" y="108"/>
                  <a:pt x="128" y="114"/>
                  <a:pt x="126" y="119"/>
                </a:cubicBezTo>
                <a:cubicBezTo>
                  <a:pt x="126" y="123"/>
                  <a:pt x="124" y="126"/>
                  <a:pt x="124" y="129"/>
                </a:cubicBezTo>
                <a:cubicBezTo>
                  <a:pt x="123" y="133"/>
                  <a:pt x="122" y="137"/>
                  <a:pt x="121" y="140"/>
                </a:cubicBezTo>
                <a:cubicBezTo>
                  <a:pt x="120" y="143"/>
                  <a:pt x="121" y="141"/>
                  <a:pt x="121" y="140"/>
                </a:cubicBezTo>
                <a:cubicBezTo>
                  <a:pt x="121" y="138"/>
                  <a:pt x="122" y="136"/>
                  <a:pt x="122" y="134"/>
                </a:cubicBezTo>
                <a:cubicBezTo>
                  <a:pt x="123" y="130"/>
                  <a:pt x="124" y="126"/>
                  <a:pt x="125" y="123"/>
                </a:cubicBezTo>
                <a:cubicBezTo>
                  <a:pt x="127" y="115"/>
                  <a:pt x="127" y="107"/>
                  <a:pt x="128" y="100"/>
                </a:cubicBezTo>
                <a:cubicBezTo>
                  <a:pt x="129" y="100"/>
                  <a:pt x="130" y="101"/>
                  <a:pt x="130" y="102"/>
                </a:cubicBezTo>
                <a:close/>
                <a:moveTo>
                  <a:pt x="131" y="103"/>
                </a:moveTo>
                <a:cubicBezTo>
                  <a:pt x="132" y="104"/>
                  <a:pt x="133" y="105"/>
                  <a:pt x="133" y="106"/>
                </a:cubicBezTo>
                <a:cubicBezTo>
                  <a:pt x="132" y="113"/>
                  <a:pt x="130" y="120"/>
                  <a:pt x="128" y="127"/>
                </a:cubicBezTo>
                <a:cubicBezTo>
                  <a:pt x="127" y="130"/>
                  <a:pt x="126" y="133"/>
                  <a:pt x="126" y="136"/>
                </a:cubicBezTo>
                <a:cubicBezTo>
                  <a:pt x="125" y="138"/>
                  <a:pt x="125" y="139"/>
                  <a:pt x="125" y="141"/>
                </a:cubicBezTo>
                <a:cubicBezTo>
                  <a:pt x="125" y="142"/>
                  <a:pt x="123" y="148"/>
                  <a:pt x="124" y="143"/>
                </a:cubicBezTo>
                <a:cubicBezTo>
                  <a:pt x="125" y="136"/>
                  <a:pt x="127" y="129"/>
                  <a:pt x="128" y="122"/>
                </a:cubicBezTo>
                <a:cubicBezTo>
                  <a:pt x="129" y="118"/>
                  <a:pt x="129" y="114"/>
                  <a:pt x="129" y="111"/>
                </a:cubicBezTo>
                <a:cubicBezTo>
                  <a:pt x="129" y="108"/>
                  <a:pt x="131" y="106"/>
                  <a:pt x="131" y="103"/>
                </a:cubicBezTo>
                <a:close/>
                <a:moveTo>
                  <a:pt x="134" y="109"/>
                </a:moveTo>
                <a:cubicBezTo>
                  <a:pt x="134" y="108"/>
                  <a:pt x="134" y="107"/>
                  <a:pt x="134" y="107"/>
                </a:cubicBezTo>
                <a:cubicBezTo>
                  <a:pt x="134" y="107"/>
                  <a:pt x="134" y="107"/>
                  <a:pt x="134" y="106"/>
                </a:cubicBezTo>
                <a:cubicBezTo>
                  <a:pt x="135" y="108"/>
                  <a:pt x="137" y="110"/>
                  <a:pt x="138" y="111"/>
                </a:cubicBezTo>
                <a:cubicBezTo>
                  <a:pt x="134" y="122"/>
                  <a:pt x="133" y="134"/>
                  <a:pt x="128" y="144"/>
                </a:cubicBezTo>
                <a:cubicBezTo>
                  <a:pt x="129" y="142"/>
                  <a:pt x="128" y="138"/>
                  <a:pt x="129" y="136"/>
                </a:cubicBezTo>
                <a:cubicBezTo>
                  <a:pt x="129" y="132"/>
                  <a:pt x="130" y="129"/>
                  <a:pt x="131" y="125"/>
                </a:cubicBezTo>
                <a:cubicBezTo>
                  <a:pt x="132" y="120"/>
                  <a:pt x="133" y="114"/>
                  <a:pt x="134" y="109"/>
                </a:cubicBezTo>
                <a:close/>
                <a:moveTo>
                  <a:pt x="127" y="99"/>
                </a:moveTo>
                <a:cubicBezTo>
                  <a:pt x="125" y="105"/>
                  <a:pt x="123" y="112"/>
                  <a:pt x="122" y="119"/>
                </a:cubicBezTo>
                <a:cubicBezTo>
                  <a:pt x="121" y="122"/>
                  <a:pt x="120" y="126"/>
                  <a:pt x="119" y="130"/>
                </a:cubicBezTo>
                <a:cubicBezTo>
                  <a:pt x="119" y="132"/>
                  <a:pt x="118" y="134"/>
                  <a:pt x="117" y="136"/>
                </a:cubicBezTo>
                <a:cubicBezTo>
                  <a:pt x="116" y="140"/>
                  <a:pt x="117" y="137"/>
                  <a:pt x="117" y="135"/>
                </a:cubicBezTo>
                <a:cubicBezTo>
                  <a:pt x="119" y="122"/>
                  <a:pt x="124" y="109"/>
                  <a:pt x="125" y="96"/>
                </a:cubicBezTo>
                <a:cubicBezTo>
                  <a:pt x="126" y="97"/>
                  <a:pt x="126" y="98"/>
                  <a:pt x="127" y="99"/>
                </a:cubicBezTo>
                <a:close/>
                <a:moveTo>
                  <a:pt x="123" y="95"/>
                </a:moveTo>
                <a:cubicBezTo>
                  <a:pt x="121" y="100"/>
                  <a:pt x="120" y="106"/>
                  <a:pt x="119" y="112"/>
                </a:cubicBezTo>
                <a:cubicBezTo>
                  <a:pt x="118" y="116"/>
                  <a:pt x="117" y="120"/>
                  <a:pt x="116" y="123"/>
                </a:cubicBezTo>
                <a:cubicBezTo>
                  <a:pt x="115" y="125"/>
                  <a:pt x="115" y="127"/>
                  <a:pt x="114" y="129"/>
                </a:cubicBezTo>
                <a:cubicBezTo>
                  <a:pt x="115" y="124"/>
                  <a:pt x="116" y="117"/>
                  <a:pt x="117" y="112"/>
                </a:cubicBezTo>
                <a:cubicBezTo>
                  <a:pt x="119" y="108"/>
                  <a:pt x="119" y="104"/>
                  <a:pt x="119" y="100"/>
                </a:cubicBezTo>
                <a:cubicBezTo>
                  <a:pt x="119" y="97"/>
                  <a:pt x="120" y="94"/>
                  <a:pt x="120" y="91"/>
                </a:cubicBezTo>
                <a:cubicBezTo>
                  <a:pt x="121" y="93"/>
                  <a:pt x="122" y="94"/>
                  <a:pt x="123" y="95"/>
                </a:cubicBezTo>
                <a:close/>
                <a:moveTo>
                  <a:pt x="86" y="95"/>
                </a:moveTo>
                <a:cubicBezTo>
                  <a:pt x="87" y="94"/>
                  <a:pt x="88" y="91"/>
                  <a:pt x="89" y="90"/>
                </a:cubicBezTo>
                <a:cubicBezTo>
                  <a:pt x="88" y="92"/>
                  <a:pt x="87" y="95"/>
                  <a:pt x="87" y="98"/>
                </a:cubicBezTo>
                <a:cubicBezTo>
                  <a:pt x="86" y="96"/>
                  <a:pt x="84" y="95"/>
                  <a:pt x="83" y="93"/>
                </a:cubicBezTo>
                <a:cubicBezTo>
                  <a:pt x="83" y="93"/>
                  <a:pt x="83" y="93"/>
                  <a:pt x="83" y="93"/>
                </a:cubicBezTo>
                <a:cubicBezTo>
                  <a:pt x="85" y="92"/>
                  <a:pt x="84" y="92"/>
                  <a:pt x="85" y="91"/>
                </a:cubicBezTo>
                <a:cubicBezTo>
                  <a:pt x="85" y="91"/>
                  <a:pt x="85" y="94"/>
                  <a:pt x="85" y="95"/>
                </a:cubicBezTo>
                <a:cubicBezTo>
                  <a:pt x="85" y="95"/>
                  <a:pt x="85" y="95"/>
                  <a:pt x="86" y="95"/>
                </a:cubicBezTo>
                <a:close/>
                <a:moveTo>
                  <a:pt x="93" y="84"/>
                </a:moveTo>
                <a:cubicBezTo>
                  <a:pt x="97" y="81"/>
                  <a:pt x="100" y="77"/>
                  <a:pt x="101" y="73"/>
                </a:cubicBezTo>
                <a:cubicBezTo>
                  <a:pt x="102" y="74"/>
                  <a:pt x="103" y="75"/>
                  <a:pt x="104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103" y="81"/>
                  <a:pt x="102" y="87"/>
                  <a:pt x="100" y="92"/>
                </a:cubicBezTo>
                <a:cubicBezTo>
                  <a:pt x="99" y="97"/>
                  <a:pt x="97" y="103"/>
                  <a:pt x="96" y="108"/>
                </a:cubicBezTo>
                <a:cubicBezTo>
                  <a:pt x="97" y="102"/>
                  <a:pt x="97" y="97"/>
                  <a:pt x="99" y="92"/>
                </a:cubicBezTo>
                <a:cubicBezTo>
                  <a:pt x="100" y="86"/>
                  <a:pt x="101" y="80"/>
                  <a:pt x="102" y="74"/>
                </a:cubicBezTo>
                <a:cubicBezTo>
                  <a:pt x="102" y="74"/>
                  <a:pt x="101" y="74"/>
                  <a:pt x="101" y="74"/>
                </a:cubicBezTo>
                <a:cubicBezTo>
                  <a:pt x="101" y="75"/>
                  <a:pt x="101" y="75"/>
                  <a:pt x="101" y="76"/>
                </a:cubicBezTo>
                <a:cubicBezTo>
                  <a:pt x="101" y="76"/>
                  <a:pt x="101" y="76"/>
                  <a:pt x="101" y="76"/>
                </a:cubicBezTo>
                <a:cubicBezTo>
                  <a:pt x="100" y="81"/>
                  <a:pt x="99" y="85"/>
                  <a:pt x="97" y="89"/>
                </a:cubicBezTo>
                <a:cubicBezTo>
                  <a:pt x="96" y="94"/>
                  <a:pt x="95" y="99"/>
                  <a:pt x="94" y="103"/>
                </a:cubicBezTo>
                <a:cubicBezTo>
                  <a:pt x="93" y="106"/>
                  <a:pt x="94" y="101"/>
                  <a:pt x="94" y="100"/>
                </a:cubicBezTo>
                <a:cubicBezTo>
                  <a:pt x="94" y="97"/>
                  <a:pt x="94" y="94"/>
                  <a:pt x="95" y="91"/>
                </a:cubicBezTo>
                <a:cubicBezTo>
                  <a:pt x="96" y="87"/>
                  <a:pt x="98" y="84"/>
                  <a:pt x="98" y="80"/>
                </a:cubicBezTo>
                <a:cubicBezTo>
                  <a:pt x="98" y="79"/>
                  <a:pt x="97" y="79"/>
                  <a:pt x="97" y="80"/>
                </a:cubicBezTo>
                <a:cubicBezTo>
                  <a:pt x="96" y="84"/>
                  <a:pt x="94" y="88"/>
                  <a:pt x="93" y="93"/>
                </a:cubicBezTo>
                <a:cubicBezTo>
                  <a:pt x="93" y="90"/>
                  <a:pt x="93" y="87"/>
                  <a:pt x="93" y="84"/>
                </a:cubicBezTo>
                <a:cubicBezTo>
                  <a:pt x="93" y="84"/>
                  <a:pt x="93" y="84"/>
                  <a:pt x="93" y="84"/>
                </a:cubicBezTo>
                <a:close/>
                <a:moveTo>
                  <a:pt x="101" y="117"/>
                </a:moveTo>
                <a:cubicBezTo>
                  <a:pt x="101" y="117"/>
                  <a:pt x="101" y="117"/>
                  <a:pt x="101" y="118"/>
                </a:cubicBezTo>
                <a:cubicBezTo>
                  <a:pt x="100" y="116"/>
                  <a:pt x="99" y="115"/>
                  <a:pt x="98" y="113"/>
                </a:cubicBezTo>
                <a:cubicBezTo>
                  <a:pt x="98" y="114"/>
                  <a:pt x="98" y="114"/>
                  <a:pt x="98" y="113"/>
                </a:cubicBezTo>
                <a:cubicBezTo>
                  <a:pt x="100" y="108"/>
                  <a:pt x="102" y="103"/>
                  <a:pt x="103" y="98"/>
                </a:cubicBezTo>
                <a:cubicBezTo>
                  <a:pt x="104" y="95"/>
                  <a:pt x="105" y="92"/>
                  <a:pt x="106" y="89"/>
                </a:cubicBezTo>
                <a:cubicBezTo>
                  <a:pt x="106" y="88"/>
                  <a:pt x="107" y="87"/>
                  <a:pt x="107" y="85"/>
                </a:cubicBezTo>
                <a:cubicBezTo>
                  <a:pt x="106" y="90"/>
                  <a:pt x="105" y="95"/>
                  <a:pt x="104" y="99"/>
                </a:cubicBezTo>
                <a:cubicBezTo>
                  <a:pt x="103" y="105"/>
                  <a:pt x="102" y="112"/>
                  <a:pt x="101" y="117"/>
                </a:cubicBezTo>
                <a:close/>
                <a:moveTo>
                  <a:pt x="92" y="98"/>
                </a:moveTo>
                <a:cubicBezTo>
                  <a:pt x="92" y="97"/>
                  <a:pt x="92" y="96"/>
                  <a:pt x="93" y="94"/>
                </a:cubicBezTo>
                <a:cubicBezTo>
                  <a:pt x="94" y="91"/>
                  <a:pt x="95" y="88"/>
                  <a:pt x="96" y="85"/>
                </a:cubicBezTo>
                <a:cubicBezTo>
                  <a:pt x="96" y="85"/>
                  <a:pt x="97" y="80"/>
                  <a:pt x="97" y="82"/>
                </a:cubicBezTo>
                <a:cubicBezTo>
                  <a:pt x="97" y="84"/>
                  <a:pt x="96" y="86"/>
                  <a:pt x="96" y="87"/>
                </a:cubicBezTo>
                <a:cubicBezTo>
                  <a:pt x="93" y="93"/>
                  <a:pt x="93" y="99"/>
                  <a:pt x="92" y="106"/>
                </a:cubicBezTo>
                <a:cubicBezTo>
                  <a:pt x="92" y="106"/>
                  <a:pt x="93" y="106"/>
                  <a:pt x="93" y="106"/>
                </a:cubicBezTo>
                <a:cubicBezTo>
                  <a:pt x="96" y="101"/>
                  <a:pt x="96" y="96"/>
                  <a:pt x="97" y="91"/>
                </a:cubicBezTo>
                <a:cubicBezTo>
                  <a:pt x="98" y="88"/>
                  <a:pt x="99" y="85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99" y="85"/>
                  <a:pt x="99" y="89"/>
                  <a:pt x="98" y="92"/>
                </a:cubicBezTo>
                <a:cubicBezTo>
                  <a:pt x="96" y="97"/>
                  <a:pt x="96" y="103"/>
                  <a:pt x="95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3" y="107"/>
                  <a:pt x="92" y="105"/>
                  <a:pt x="90" y="103"/>
                </a:cubicBezTo>
                <a:cubicBezTo>
                  <a:pt x="90" y="103"/>
                  <a:pt x="90" y="103"/>
                  <a:pt x="90" y="102"/>
                </a:cubicBezTo>
                <a:cubicBezTo>
                  <a:pt x="91" y="101"/>
                  <a:pt x="91" y="99"/>
                  <a:pt x="92" y="98"/>
                </a:cubicBezTo>
                <a:close/>
                <a:moveTo>
                  <a:pt x="98" y="113"/>
                </a:moveTo>
                <a:cubicBezTo>
                  <a:pt x="98" y="113"/>
                  <a:pt x="98" y="113"/>
                  <a:pt x="98" y="113"/>
                </a:cubicBezTo>
                <a:cubicBezTo>
                  <a:pt x="97" y="112"/>
                  <a:pt x="96" y="111"/>
                  <a:pt x="95" y="109"/>
                </a:cubicBezTo>
                <a:cubicBezTo>
                  <a:pt x="95" y="110"/>
                  <a:pt x="96" y="110"/>
                  <a:pt x="96" y="109"/>
                </a:cubicBezTo>
                <a:cubicBezTo>
                  <a:pt x="100" y="99"/>
                  <a:pt x="102" y="88"/>
                  <a:pt x="104" y="78"/>
                </a:cubicBezTo>
                <a:cubicBezTo>
                  <a:pt x="104" y="80"/>
                  <a:pt x="104" y="83"/>
                  <a:pt x="103" y="85"/>
                </a:cubicBezTo>
                <a:cubicBezTo>
                  <a:pt x="103" y="88"/>
                  <a:pt x="102" y="91"/>
                  <a:pt x="101" y="94"/>
                </a:cubicBezTo>
                <a:cubicBezTo>
                  <a:pt x="100" y="100"/>
                  <a:pt x="99" y="107"/>
                  <a:pt x="98" y="113"/>
                </a:cubicBezTo>
                <a:close/>
                <a:moveTo>
                  <a:pt x="93" y="86"/>
                </a:moveTo>
                <a:cubicBezTo>
                  <a:pt x="93" y="90"/>
                  <a:pt x="92" y="94"/>
                  <a:pt x="91" y="97"/>
                </a:cubicBezTo>
                <a:cubicBezTo>
                  <a:pt x="91" y="97"/>
                  <a:pt x="91" y="98"/>
                  <a:pt x="91" y="98"/>
                </a:cubicBezTo>
                <a:cubicBezTo>
                  <a:pt x="91" y="98"/>
                  <a:pt x="91" y="98"/>
                  <a:pt x="91" y="99"/>
                </a:cubicBezTo>
                <a:cubicBezTo>
                  <a:pt x="90" y="100"/>
                  <a:pt x="89" y="101"/>
                  <a:pt x="90" y="101"/>
                </a:cubicBezTo>
                <a:cubicBezTo>
                  <a:pt x="90" y="101"/>
                  <a:pt x="90" y="102"/>
                  <a:pt x="90" y="102"/>
                </a:cubicBezTo>
                <a:cubicBezTo>
                  <a:pt x="89" y="101"/>
                  <a:pt x="88" y="100"/>
                  <a:pt x="87" y="99"/>
                </a:cubicBezTo>
                <a:cubicBezTo>
                  <a:pt x="87" y="99"/>
                  <a:pt x="87" y="99"/>
                  <a:pt x="87" y="98"/>
                </a:cubicBezTo>
                <a:cubicBezTo>
                  <a:pt x="89" y="96"/>
                  <a:pt x="90" y="94"/>
                  <a:pt x="90" y="91"/>
                </a:cubicBezTo>
                <a:cubicBezTo>
                  <a:pt x="91" y="90"/>
                  <a:pt x="91" y="88"/>
                  <a:pt x="92" y="87"/>
                </a:cubicBezTo>
                <a:cubicBezTo>
                  <a:pt x="93" y="85"/>
                  <a:pt x="93" y="85"/>
                  <a:pt x="93" y="86"/>
                </a:cubicBezTo>
                <a:close/>
                <a:moveTo>
                  <a:pt x="107" y="126"/>
                </a:moveTo>
                <a:cubicBezTo>
                  <a:pt x="107" y="126"/>
                  <a:pt x="107" y="127"/>
                  <a:pt x="107" y="127"/>
                </a:cubicBezTo>
                <a:cubicBezTo>
                  <a:pt x="106" y="126"/>
                  <a:pt x="105" y="124"/>
                  <a:pt x="105" y="123"/>
                </a:cubicBezTo>
                <a:cubicBezTo>
                  <a:pt x="103" y="121"/>
                  <a:pt x="102" y="120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2" y="117"/>
                  <a:pt x="102" y="117"/>
                  <a:pt x="102" y="116"/>
                </a:cubicBezTo>
                <a:cubicBezTo>
                  <a:pt x="102" y="116"/>
                  <a:pt x="102" y="116"/>
                  <a:pt x="102" y="115"/>
                </a:cubicBezTo>
                <a:cubicBezTo>
                  <a:pt x="104" y="110"/>
                  <a:pt x="105" y="104"/>
                  <a:pt x="107" y="99"/>
                </a:cubicBezTo>
                <a:cubicBezTo>
                  <a:pt x="108" y="97"/>
                  <a:pt x="109" y="94"/>
                  <a:pt x="110" y="92"/>
                </a:cubicBezTo>
                <a:cubicBezTo>
                  <a:pt x="110" y="96"/>
                  <a:pt x="109" y="99"/>
                  <a:pt x="108" y="103"/>
                </a:cubicBezTo>
                <a:cubicBezTo>
                  <a:pt x="106" y="109"/>
                  <a:pt x="107" y="116"/>
                  <a:pt x="104" y="122"/>
                </a:cubicBezTo>
                <a:cubicBezTo>
                  <a:pt x="104" y="122"/>
                  <a:pt x="104" y="122"/>
                  <a:pt x="105" y="122"/>
                </a:cubicBezTo>
                <a:cubicBezTo>
                  <a:pt x="107" y="116"/>
                  <a:pt x="108" y="110"/>
                  <a:pt x="110" y="104"/>
                </a:cubicBezTo>
                <a:cubicBezTo>
                  <a:pt x="111" y="102"/>
                  <a:pt x="112" y="99"/>
                  <a:pt x="112" y="96"/>
                </a:cubicBezTo>
                <a:cubicBezTo>
                  <a:pt x="113" y="94"/>
                  <a:pt x="115" y="90"/>
                  <a:pt x="115" y="88"/>
                </a:cubicBezTo>
                <a:cubicBezTo>
                  <a:pt x="115" y="95"/>
                  <a:pt x="114" y="101"/>
                  <a:pt x="112" y="108"/>
                </a:cubicBezTo>
                <a:cubicBezTo>
                  <a:pt x="111" y="111"/>
                  <a:pt x="110" y="115"/>
                  <a:pt x="110" y="118"/>
                </a:cubicBezTo>
                <a:cubicBezTo>
                  <a:pt x="109" y="120"/>
                  <a:pt x="109" y="121"/>
                  <a:pt x="108" y="123"/>
                </a:cubicBezTo>
                <a:cubicBezTo>
                  <a:pt x="108" y="124"/>
                  <a:pt x="108" y="125"/>
                  <a:pt x="108" y="126"/>
                </a:cubicBezTo>
                <a:cubicBezTo>
                  <a:pt x="108" y="126"/>
                  <a:pt x="108" y="126"/>
                  <a:pt x="107" y="126"/>
                </a:cubicBezTo>
                <a:close/>
                <a:moveTo>
                  <a:pt x="116" y="86"/>
                </a:moveTo>
                <a:cubicBezTo>
                  <a:pt x="112" y="92"/>
                  <a:pt x="111" y="99"/>
                  <a:pt x="109" y="105"/>
                </a:cubicBezTo>
                <a:cubicBezTo>
                  <a:pt x="108" y="107"/>
                  <a:pt x="108" y="108"/>
                  <a:pt x="108" y="109"/>
                </a:cubicBezTo>
                <a:cubicBezTo>
                  <a:pt x="108" y="107"/>
                  <a:pt x="108" y="104"/>
                  <a:pt x="109" y="102"/>
                </a:cubicBezTo>
                <a:cubicBezTo>
                  <a:pt x="111" y="96"/>
                  <a:pt x="111" y="89"/>
                  <a:pt x="112" y="83"/>
                </a:cubicBezTo>
                <a:cubicBezTo>
                  <a:pt x="113" y="84"/>
                  <a:pt x="114" y="85"/>
                  <a:pt x="116" y="86"/>
                </a:cubicBezTo>
                <a:close/>
                <a:moveTo>
                  <a:pt x="107" y="97"/>
                </a:moveTo>
                <a:cubicBezTo>
                  <a:pt x="105" y="102"/>
                  <a:pt x="104" y="106"/>
                  <a:pt x="103" y="111"/>
                </a:cubicBezTo>
                <a:cubicBezTo>
                  <a:pt x="103" y="110"/>
                  <a:pt x="103" y="110"/>
                  <a:pt x="103" y="110"/>
                </a:cubicBezTo>
                <a:cubicBezTo>
                  <a:pt x="104" y="106"/>
                  <a:pt x="104" y="103"/>
                  <a:pt x="105" y="100"/>
                </a:cubicBezTo>
                <a:cubicBezTo>
                  <a:pt x="106" y="93"/>
                  <a:pt x="108" y="87"/>
                  <a:pt x="108" y="80"/>
                </a:cubicBezTo>
                <a:cubicBezTo>
                  <a:pt x="108" y="80"/>
                  <a:pt x="108" y="80"/>
                  <a:pt x="108" y="80"/>
                </a:cubicBezTo>
                <a:cubicBezTo>
                  <a:pt x="106" y="86"/>
                  <a:pt x="104" y="92"/>
                  <a:pt x="103" y="97"/>
                </a:cubicBezTo>
                <a:cubicBezTo>
                  <a:pt x="102" y="101"/>
                  <a:pt x="101" y="104"/>
                  <a:pt x="100" y="108"/>
                </a:cubicBezTo>
                <a:cubicBezTo>
                  <a:pt x="100" y="102"/>
                  <a:pt x="101" y="97"/>
                  <a:pt x="103" y="91"/>
                </a:cubicBezTo>
                <a:cubicBezTo>
                  <a:pt x="104" y="86"/>
                  <a:pt x="105" y="81"/>
                  <a:pt x="105" y="76"/>
                </a:cubicBezTo>
                <a:cubicBezTo>
                  <a:pt x="107" y="78"/>
                  <a:pt x="109" y="80"/>
                  <a:pt x="112" y="83"/>
                </a:cubicBezTo>
                <a:cubicBezTo>
                  <a:pt x="110" y="87"/>
                  <a:pt x="109" y="92"/>
                  <a:pt x="107" y="97"/>
                </a:cubicBezTo>
                <a:close/>
                <a:moveTo>
                  <a:pt x="99" y="71"/>
                </a:moveTo>
                <a:cubicBezTo>
                  <a:pt x="96" y="79"/>
                  <a:pt x="88" y="86"/>
                  <a:pt x="79" y="87"/>
                </a:cubicBezTo>
                <a:cubicBezTo>
                  <a:pt x="78" y="87"/>
                  <a:pt x="77" y="86"/>
                  <a:pt x="77" y="85"/>
                </a:cubicBezTo>
                <a:cubicBezTo>
                  <a:pt x="86" y="84"/>
                  <a:pt x="92" y="76"/>
                  <a:pt x="96" y="68"/>
                </a:cubicBezTo>
                <a:cubicBezTo>
                  <a:pt x="97" y="69"/>
                  <a:pt x="98" y="70"/>
                  <a:pt x="99" y="71"/>
                </a:cubicBezTo>
                <a:close/>
                <a:moveTo>
                  <a:pt x="57" y="57"/>
                </a:moveTo>
                <a:cubicBezTo>
                  <a:pt x="60" y="52"/>
                  <a:pt x="62" y="47"/>
                  <a:pt x="64" y="42"/>
                </a:cubicBezTo>
                <a:cubicBezTo>
                  <a:pt x="62" y="48"/>
                  <a:pt x="61" y="54"/>
                  <a:pt x="58" y="60"/>
                </a:cubicBezTo>
                <a:cubicBezTo>
                  <a:pt x="57" y="58"/>
                  <a:pt x="55" y="57"/>
                  <a:pt x="54" y="55"/>
                </a:cubicBezTo>
                <a:cubicBezTo>
                  <a:pt x="54" y="55"/>
                  <a:pt x="54" y="55"/>
                  <a:pt x="54" y="55"/>
                </a:cubicBezTo>
                <a:cubicBezTo>
                  <a:pt x="56" y="52"/>
                  <a:pt x="58" y="48"/>
                  <a:pt x="59" y="44"/>
                </a:cubicBezTo>
                <a:cubicBezTo>
                  <a:pt x="59" y="45"/>
                  <a:pt x="59" y="45"/>
                  <a:pt x="59" y="46"/>
                </a:cubicBezTo>
                <a:cubicBezTo>
                  <a:pt x="58" y="49"/>
                  <a:pt x="57" y="53"/>
                  <a:pt x="56" y="57"/>
                </a:cubicBezTo>
                <a:cubicBezTo>
                  <a:pt x="56" y="57"/>
                  <a:pt x="57" y="57"/>
                  <a:pt x="57" y="57"/>
                </a:cubicBezTo>
                <a:close/>
                <a:moveTo>
                  <a:pt x="61" y="63"/>
                </a:moveTo>
                <a:cubicBezTo>
                  <a:pt x="61" y="63"/>
                  <a:pt x="61" y="63"/>
                  <a:pt x="61" y="63"/>
                </a:cubicBezTo>
                <a:cubicBezTo>
                  <a:pt x="63" y="60"/>
                  <a:pt x="64" y="58"/>
                  <a:pt x="65" y="55"/>
                </a:cubicBezTo>
                <a:cubicBezTo>
                  <a:pt x="66" y="54"/>
                  <a:pt x="67" y="52"/>
                  <a:pt x="67" y="51"/>
                </a:cubicBezTo>
                <a:cubicBezTo>
                  <a:pt x="67" y="51"/>
                  <a:pt x="70" y="45"/>
                  <a:pt x="69" y="49"/>
                </a:cubicBezTo>
                <a:cubicBezTo>
                  <a:pt x="66" y="54"/>
                  <a:pt x="64" y="60"/>
                  <a:pt x="63" y="66"/>
                </a:cubicBezTo>
                <a:cubicBezTo>
                  <a:pt x="63" y="67"/>
                  <a:pt x="64" y="67"/>
                  <a:pt x="64" y="67"/>
                </a:cubicBezTo>
                <a:cubicBezTo>
                  <a:pt x="67" y="61"/>
                  <a:pt x="69" y="55"/>
                  <a:pt x="73" y="50"/>
                </a:cubicBezTo>
                <a:cubicBezTo>
                  <a:pt x="70" y="54"/>
                  <a:pt x="69" y="62"/>
                  <a:pt x="66" y="68"/>
                </a:cubicBezTo>
                <a:cubicBezTo>
                  <a:pt x="66" y="68"/>
                  <a:pt x="66" y="69"/>
                  <a:pt x="65" y="69"/>
                </a:cubicBezTo>
                <a:cubicBezTo>
                  <a:pt x="65" y="70"/>
                  <a:pt x="65" y="70"/>
                  <a:pt x="65" y="70"/>
                </a:cubicBezTo>
                <a:cubicBezTo>
                  <a:pt x="63" y="67"/>
                  <a:pt x="61" y="63"/>
                  <a:pt x="58" y="60"/>
                </a:cubicBezTo>
                <a:cubicBezTo>
                  <a:pt x="62" y="56"/>
                  <a:pt x="66" y="50"/>
                  <a:pt x="67" y="46"/>
                </a:cubicBezTo>
                <a:cubicBezTo>
                  <a:pt x="65" y="51"/>
                  <a:pt x="62" y="57"/>
                  <a:pt x="61" y="63"/>
                </a:cubicBezTo>
                <a:close/>
                <a:moveTo>
                  <a:pt x="67" y="68"/>
                </a:moveTo>
                <a:cubicBezTo>
                  <a:pt x="67" y="67"/>
                  <a:pt x="68" y="66"/>
                  <a:pt x="68" y="65"/>
                </a:cubicBezTo>
                <a:cubicBezTo>
                  <a:pt x="69" y="64"/>
                  <a:pt x="70" y="62"/>
                  <a:pt x="71" y="61"/>
                </a:cubicBezTo>
                <a:cubicBezTo>
                  <a:pt x="71" y="59"/>
                  <a:pt x="72" y="57"/>
                  <a:pt x="73" y="56"/>
                </a:cubicBezTo>
                <a:cubicBezTo>
                  <a:pt x="74" y="55"/>
                  <a:pt x="77" y="48"/>
                  <a:pt x="75" y="53"/>
                </a:cubicBezTo>
                <a:cubicBezTo>
                  <a:pt x="72" y="59"/>
                  <a:pt x="71" y="66"/>
                  <a:pt x="68" y="72"/>
                </a:cubicBezTo>
                <a:cubicBezTo>
                  <a:pt x="68" y="73"/>
                  <a:pt x="68" y="73"/>
                  <a:pt x="69" y="73"/>
                </a:cubicBezTo>
                <a:cubicBezTo>
                  <a:pt x="71" y="70"/>
                  <a:pt x="72" y="67"/>
                  <a:pt x="74" y="64"/>
                </a:cubicBezTo>
                <a:cubicBezTo>
                  <a:pt x="75" y="62"/>
                  <a:pt x="76" y="60"/>
                  <a:pt x="77" y="58"/>
                </a:cubicBezTo>
                <a:cubicBezTo>
                  <a:pt x="78" y="57"/>
                  <a:pt x="80" y="51"/>
                  <a:pt x="80" y="55"/>
                </a:cubicBezTo>
                <a:cubicBezTo>
                  <a:pt x="79" y="59"/>
                  <a:pt x="76" y="63"/>
                  <a:pt x="74" y="67"/>
                </a:cubicBezTo>
                <a:cubicBezTo>
                  <a:pt x="73" y="70"/>
                  <a:pt x="72" y="74"/>
                  <a:pt x="71" y="77"/>
                </a:cubicBezTo>
                <a:cubicBezTo>
                  <a:pt x="70" y="76"/>
                  <a:pt x="70" y="75"/>
                  <a:pt x="69" y="74"/>
                </a:cubicBezTo>
                <a:cubicBezTo>
                  <a:pt x="68" y="73"/>
                  <a:pt x="67" y="71"/>
                  <a:pt x="65" y="70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69"/>
                  <a:pt x="67" y="69"/>
                  <a:pt x="67" y="68"/>
                </a:cubicBezTo>
                <a:cubicBezTo>
                  <a:pt x="67" y="68"/>
                  <a:pt x="67" y="68"/>
                  <a:pt x="67" y="68"/>
                </a:cubicBezTo>
                <a:close/>
                <a:moveTo>
                  <a:pt x="79" y="68"/>
                </a:moveTo>
                <a:cubicBezTo>
                  <a:pt x="78" y="72"/>
                  <a:pt x="76" y="76"/>
                  <a:pt x="76" y="80"/>
                </a:cubicBezTo>
                <a:cubicBezTo>
                  <a:pt x="76" y="80"/>
                  <a:pt x="76" y="81"/>
                  <a:pt x="76" y="80"/>
                </a:cubicBezTo>
                <a:cubicBezTo>
                  <a:pt x="80" y="74"/>
                  <a:pt x="82" y="66"/>
                  <a:pt x="86" y="60"/>
                </a:cubicBezTo>
                <a:cubicBezTo>
                  <a:pt x="84" y="62"/>
                  <a:pt x="84" y="67"/>
                  <a:pt x="83" y="70"/>
                </a:cubicBezTo>
                <a:cubicBezTo>
                  <a:pt x="81" y="74"/>
                  <a:pt x="80" y="77"/>
                  <a:pt x="79" y="81"/>
                </a:cubicBezTo>
                <a:cubicBezTo>
                  <a:pt x="79" y="81"/>
                  <a:pt x="79" y="81"/>
                  <a:pt x="79" y="81"/>
                </a:cubicBezTo>
                <a:cubicBezTo>
                  <a:pt x="78" y="82"/>
                  <a:pt x="76" y="82"/>
                  <a:pt x="75" y="82"/>
                </a:cubicBezTo>
                <a:cubicBezTo>
                  <a:pt x="74" y="81"/>
                  <a:pt x="73" y="79"/>
                  <a:pt x="72" y="78"/>
                </a:cubicBezTo>
                <a:cubicBezTo>
                  <a:pt x="76" y="72"/>
                  <a:pt x="77" y="64"/>
                  <a:pt x="82" y="58"/>
                </a:cubicBezTo>
                <a:cubicBezTo>
                  <a:pt x="84" y="54"/>
                  <a:pt x="81" y="62"/>
                  <a:pt x="81" y="62"/>
                </a:cubicBezTo>
                <a:cubicBezTo>
                  <a:pt x="80" y="64"/>
                  <a:pt x="80" y="66"/>
                  <a:pt x="79" y="68"/>
                </a:cubicBezTo>
                <a:close/>
                <a:moveTo>
                  <a:pt x="80" y="81"/>
                </a:moveTo>
                <a:cubicBezTo>
                  <a:pt x="83" y="75"/>
                  <a:pt x="86" y="69"/>
                  <a:pt x="88" y="63"/>
                </a:cubicBezTo>
                <a:cubicBezTo>
                  <a:pt x="89" y="61"/>
                  <a:pt x="88" y="62"/>
                  <a:pt x="88" y="63"/>
                </a:cubicBezTo>
                <a:cubicBezTo>
                  <a:pt x="88" y="66"/>
                  <a:pt x="88" y="68"/>
                  <a:pt x="87" y="70"/>
                </a:cubicBezTo>
                <a:cubicBezTo>
                  <a:pt x="86" y="73"/>
                  <a:pt x="84" y="76"/>
                  <a:pt x="84" y="79"/>
                </a:cubicBezTo>
                <a:cubicBezTo>
                  <a:pt x="83" y="80"/>
                  <a:pt x="81" y="81"/>
                  <a:pt x="80" y="81"/>
                </a:cubicBezTo>
                <a:close/>
                <a:moveTo>
                  <a:pt x="86" y="75"/>
                </a:moveTo>
                <a:cubicBezTo>
                  <a:pt x="86" y="73"/>
                  <a:pt x="87" y="71"/>
                  <a:pt x="88" y="69"/>
                </a:cubicBezTo>
                <a:cubicBezTo>
                  <a:pt x="89" y="67"/>
                  <a:pt x="89" y="64"/>
                  <a:pt x="89" y="62"/>
                </a:cubicBezTo>
                <a:cubicBezTo>
                  <a:pt x="90" y="62"/>
                  <a:pt x="90" y="63"/>
                  <a:pt x="91" y="63"/>
                </a:cubicBezTo>
                <a:cubicBezTo>
                  <a:pt x="91" y="63"/>
                  <a:pt x="91" y="63"/>
                  <a:pt x="91" y="64"/>
                </a:cubicBezTo>
                <a:cubicBezTo>
                  <a:pt x="90" y="66"/>
                  <a:pt x="89" y="69"/>
                  <a:pt x="88" y="72"/>
                </a:cubicBezTo>
                <a:cubicBezTo>
                  <a:pt x="87" y="74"/>
                  <a:pt x="83" y="82"/>
                  <a:pt x="86" y="75"/>
                </a:cubicBezTo>
                <a:close/>
                <a:moveTo>
                  <a:pt x="88" y="61"/>
                </a:moveTo>
                <a:cubicBezTo>
                  <a:pt x="87" y="64"/>
                  <a:pt x="86" y="67"/>
                  <a:pt x="85" y="70"/>
                </a:cubicBezTo>
                <a:cubicBezTo>
                  <a:pt x="84" y="74"/>
                  <a:pt x="81" y="77"/>
                  <a:pt x="80" y="80"/>
                </a:cubicBezTo>
                <a:cubicBezTo>
                  <a:pt x="83" y="74"/>
                  <a:pt x="85" y="67"/>
                  <a:pt x="87" y="60"/>
                </a:cubicBezTo>
                <a:cubicBezTo>
                  <a:pt x="87" y="60"/>
                  <a:pt x="88" y="61"/>
                  <a:pt x="88" y="61"/>
                </a:cubicBezTo>
                <a:close/>
                <a:moveTo>
                  <a:pt x="86" y="59"/>
                </a:moveTo>
                <a:cubicBezTo>
                  <a:pt x="82" y="65"/>
                  <a:pt x="80" y="72"/>
                  <a:pt x="76" y="79"/>
                </a:cubicBezTo>
                <a:cubicBezTo>
                  <a:pt x="78" y="75"/>
                  <a:pt x="79" y="70"/>
                  <a:pt x="80" y="66"/>
                </a:cubicBezTo>
                <a:cubicBezTo>
                  <a:pt x="81" y="63"/>
                  <a:pt x="82" y="60"/>
                  <a:pt x="83" y="57"/>
                </a:cubicBezTo>
                <a:cubicBezTo>
                  <a:pt x="84" y="57"/>
                  <a:pt x="85" y="58"/>
                  <a:pt x="86" y="59"/>
                </a:cubicBezTo>
                <a:close/>
                <a:moveTo>
                  <a:pt x="72" y="76"/>
                </a:moveTo>
                <a:cubicBezTo>
                  <a:pt x="71" y="79"/>
                  <a:pt x="74" y="72"/>
                  <a:pt x="74" y="71"/>
                </a:cubicBezTo>
                <a:cubicBezTo>
                  <a:pt x="75" y="68"/>
                  <a:pt x="76" y="66"/>
                  <a:pt x="77" y="63"/>
                </a:cubicBezTo>
                <a:cubicBezTo>
                  <a:pt x="78" y="60"/>
                  <a:pt x="80" y="57"/>
                  <a:pt x="80" y="54"/>
                </a:cubicBezTo>
                <a:cubicBezTo>
                  <a:pt x="81" y="55"/>
                  <a:pt x="82" y="55"/>
                  <a:pt x="82" y="56"/>
                </a:cubicBezTo>
                <a:cubicBezTo>
                  <a:pt x="78" y="62"/>
                  <a:pt x="76" y="70"/>
                  <a:pt x="72" y="76"/>
                </a:cubicBezTo>
                <a:close/>
                <a:moveTo>
                  <a:pt x="79" y="53"/>
                </a:moveTo>
                <a:cubicBezTo>
                  <a:pt x="76" y="59"/>
                  <a:pt x="72" y="66"/>
                  <a:pt x="69" y="71"/>
                </a:cubicBezTo>
                <a:cubicBezTo>
                  <a:pt x="72" y="65"/>
                  <a:pt x="74" y="58"/>
                  <a:pt x="76" y="51"/>
                </a:cubicBezTo>
                <a:cubicBezTo>
                  <a:pt x="77" y="52"/>
                  <a:pt x="78" y="53"/>
                  <a:pt x="79" y="53"/>
                </a:cubicBezTo>
                <a:close/>
                <a:moveTo>
                  <a:pt x="55" y="34"/>
                </a:moveTo>
                <a:cubicBezTo>
                  <a:pt x="54" y="36"/>
                  <a:pt x="53" y="38"/>
                  <a:pt x="52" y="40"/>
                </a:cubicBezTo>
                <a:cubicBezTo>
                  <a:pt x="52" y="41"/>
                  <a:pt x="51" y="42"/>
                  <a:pt x="50" y="43"/>
                </a:cubicBezTo>
                <a:cubicBezTo>
                  <a:pt x="52" y="40"/>
                  <a:pt x="53" y="36"/>
                  <a:pt x="53" y="33"/>
                </a:cubicBezTo>
                <a:cubicBezTo>
                  <a:pt x="54" y="33"/>
                  <a:pt x="54" y="34"/>
                  <a:pt x="55" y="34"/>
                </a:cubicBezTo>
                <a:close/>
                <a:moveTo>
                  <a:pt x="47" y="36"/>
                </a:moveTo>
                <a:cubicBezTo>
                  <a:pt x="47" y="35"/>
                  <a:pt x="50" y="29"/>
                  <a:pt x="48" y="33"/>
                </a:cubicBezTo>
                <a:cubicBezTo>
                  <a:pt x="47" y="37"/>
                  <a:pt x="47" y="41"/>
                  <a:pt x="46" y="44"/>
                </a:cubicBezTo>
                <a:cubicBezTo>
                  <a:pt x="46" y="45"/>
                  <a:pt x="46" y="45"/>
                  <a:pt x="47" y="44"/>
                </a:cubicBezTo>
                <a:cubicBezTo>
                  <a:pt x="48" y="41"/>
                  <a:pt x="52" y="37"/>
                  <a:pt x="52" y="33"/>
                </a:cubicBezTo>
                <a:cubicBezTo>
                  <a:pt x="52" y="38"/>
                  <a:pt x="50" y="42"/>
                  <a:pt x="48" y="46"/>
                </a:cubicBezTo>
                <a:cubicBezTo>
                  <a:pt x="48" y="46"/>
                  <a:pt x="49" y="47"/>
                  <a:pt x="49" y="46"/>
                </a:cubicBezTo>
                <a:cubicBezTo>
                  <a:pt x="51" y="43"/>
                  <a:pt x="53" y="40"/>
                  <a:pt x="55" y="36"/>
                </a:cubicBezTo>
                <a:cubicBezTo>
                  <a:pt x="53" y="40"/>
                  <a:pt x="51" y="45"/>
                  <a:pt x="50" y="50"/>
                </a:cubicBezTo>
                <a:cubicBezTo>
                  <a:pt x="50" y="50"/>
                  <a:pt x="51" y="50"/>
                  <a:pt x="51" y="50"/>
                </a:cubicBezTo>
                <a:cubicBezTo>
                  <a:pt x="52" y="48"/>
                  <a:pt x="54" y="45"/>
                  <a:pt x="55" y="43"/>
                </a:cubicBezTo>
                <a:cubicBezTo>
                  <a:pt x="55" y="42"/>
                  <a:pt x="57" y="39"/>
                  <a:pt x="58" y="37"/>
                </a:cubicBezTo>
                <a:cubicBezTo>
                  <a:pt x="57" y="43"/>
                  <a:pt x="55" y="49"/>
                  <a:pt x="54" y="54"/>
                </a:cubicBezTo>
                <a:cubicBezTo>
                  <a:pt x="51" y="50"/>
                  <a:pt x="47" y="46"/>
                  <a:pt x="44" y="42"/>
                </a:cubicBezTo>
                <a:cubicBezTo>
                  <a:pt x="44" y="42"/>
                  <a:pt x="44" y="42"/>
                  <a:pt x="44" y="42"/>
                </a:cubicBezTo>
                <a:cubicBezTo>
                  <a:pt x="45" y="40"/>
                  <a:pt x="46" y="38"/>
                  <a:pt x="47" y="36"/>
                </a:cubicBezTo>
                <a:close/>
                <a:moveTo>
                  <a:pt x="92" y="84"/>
                </a:moveTo>
                <a:cubicBezTo>
                  <a:pt x="91" y="88"/>
                  <a:pt x="90" y="91"/>
                  <a:pt x="89" y="94"/>
                </a:cubicBezTo>
                <a:cubicBezTo>
                  <a:pt x="88" y="95"/>
                  <a:pt x="87" y="99"/>
                  <a:pt x="88" y="95"/>
                </a:cubicBezTo>
                <a:cubicBezTo>
                  <a:pt x="89" y="93"/>
                  <a:pt x="89" y="90"/>
                  <a:pt x="90" y="88"/>
                </a:cubicBezTo>
                <a:cubicBezTo>
                  <a:pt x="90" y="88"/>
                  <a:pt x="89" y="87"/>
                  <a:pt x="89" y="88"/>
                </a:cubicBezTo>
                <a:cubicBezTo>
                  <a:pt x="88" y="90"/>
                  <a:pt x="87" y="92"/>
                  <a:pt x="86" y="93"/>
                </a:cubicBezTo>
                <a:cubicBezTo>
                  <a:pt x="86" y="93"/>
                  <a:pt x="86" y="91"/>
                  <a:pt x="86" y="89"/>
                </a:cubicBezTo>
                <a:cubicBezTo>
                  <a:pt x="86" y="89"/>
                  <a:pt x="85" y="89"/>
                  <a:pt x="85" y="89"/>
                </a:cubicBezTo>
                <a:cubicBezTo>
                  <a:pt x="84" y="91"/>
                  <a:pt x="84" y="94"/>
                  <a:pt x="83" y="90"/>
                </a:cubicBezTo>
                <a:cubicBezTo>
                  <a:pt x="83" y="90"/>
                  <a:pt x="82" y="90"/>
                  <a:pt x="82" y="90"/>
                </a:cubicBezTo>
                <a:cubicBezTo>
                  <a:pt x="82" y="91"/>
                  <a:pt x="83" y="92"/>
                  <a:pt x="83" y="93"/>
                </a:cubicBezTo>
                <a:cubicBezTo>
                  <a:pt x="82" y="92"/>
                  <a:pt x="81" y="91"/>
                  <a:pt x="81" y="90"/>
                </a:cubicBezTo>
                <a:cubicBezTo>
                  <a:pt x="85" y="89"/>
                  <a:pt x="89" y="87"/>
                  <a:pt x="92" y="84"/>
                </a:cubicBezTo>
                <a:close/>
                <a:moveTo>
                  <a:pt x="108" y="128"/>
                </a:moveTo>
                <a:cubicBezTo>
                  <a:pt x="108" y="126"/>
                  <a:pt x="109" y="125"/>
                  <a:pt x="109" y="123"/>
                </a:cubicBezTo>
                <a:cubicBezTo>
                  <a:pt x="111" y="119"/>
                  <a:pt x="113" y="114"/>
                  <a:pt x="114" y="110"/>
                </a:cubicBezTo>
                <a:cubicBezTo>
                  <a:pt x="115" y="107"/>
                  <a:pt x="116" y="103"/>
                  <a:pt x="117" y="100"/>
                </a:cubicBezTo>
                <a:cubicBezTo>
                  <a:pt x="117" y="98"/>
                  <a:pt x="118" y="96"/>
                  <a:pt x="119" y="94"/>
                </a:cubicBezTo>
                <a:cubicBezTo>
                  <a:pt x="119" y="93"/>
                  <a:pt x="119" y="92"/>
                  <a:pt x="120" y="91"/>
                </a:cubicBezTo>
                <a:cubicBezTo>
                  <a:pt x="120" y="92"/>
                  <a:pt x="119" y="93"/>
                  <a:pt x="119" y="94"/>
                </a:cubicBezTo>
                <a:cubicBezTo>
                  <a:pt x="118" y="101"/>
                  <a:pt x="118" y="107"/>
                  <a:pt x="116" y="113"/>
                </a:cubicBezTo>
                <a:cubicBezTo>
                  <a:pt x="114" y="120"/>
                  <a:pt x="114" y="127"/>
                  <a:pt x="112" y="134"/>
                </a:cubicBezTo>
                <a:cubicBezTo>
                  <a:pt x="111" y="132"/>
                  <a:pt x="109" y="130"/>
                  <a:pt x="108" y="128"/>
                </a:cubicBezTo>
                <a:close/>
                <a:moveTo>
                  <a:pt x="117" y="140"/>
                </a:moveTo>
                <a:cubicBezTo>
                  <a:pt x="119" y="133"/>
                  <a:pt x="121" y="127"/>
                  <a:pt x="122" y="120"/>
                </a:cubicBezTo>
                <a:cubicBezTo>
                  <a:pt x="124" y="113"/>
                  <a:pt x="127" y="105"/>
                  <a:pt x="127" y="99"/>
                </a:cubicBezTo>
                <a:cubicBezTo>
                  <a:pt x="126" y="107"/>
                  <a:pt x="126" y="115"/>
                  <a:pt x="124" y="122"/>
                </a:cubicBezTo>
                <a:cubicBezTo>
                  <a:pt x="123" y="129"/>
                  <a:pt x="121" y="136"/>
                  <a:pt x="120" y="143"/>
                </a:cubicBezTo>
                <a:cubicBezTo>
                  <a:pt x="120" y="143"/>
                  <a:pt x="120" y="143"/>
                  <a:pt x="120" y="143"/>
                </a:cubicBezTo>
                <a:cubicBezTo>
                  <a:pt x="119" y="142"/>
                  <a:pt x="118" y="141"/>
                  <a:pt x="117" y="140"/>
                </a:cubicBezTo>
                <a:cubicBezTo>
                  <a:pt x="117" y="140"/>
                  <a:pt x="117" y="140"/>
                  <a:pt x="117" y="140"/>
                </a:cubicBezTo>
                <a:close/>
                <a:moveTo>
                  <a:pt x="120" y="143"/>
                </a:moveTo>
                <a:cubicBezTo>
                  <a:pt x="120" y="144"/>
                  <a:pt x="120" y="143"/>
                  <a:pt x="121" y="143"/>
                </a:cubicBezTo>
                <a:cubicBezTo>
                  <a:pt x="124" y="137"/>
                  <a:pt x="124" y="130"/>
                  <a:pt x="126" y="124"/>
                </a:cubicBezTo>
                <a:cubicBezTo>
                  <a:pt x="127" y="122"/>
                  <a:pt x="127" y="119"/>
                  <a:pt x="128" y="117"/>
                </a:cubicBezTo>
                <a:cubicBezTo>
                  <a:pt x="128" y="118"/>
                  <a:pt x="128" y="120"/>
                  <a:pt x="127" y="121"/>
                </a:cubicBezTo>
                <a:cubicBezTo>
                  <a:pt x="127" y="125"/>
                  <a:pt x="126" y="129"/>
                  <a:pt x="125" y="133"/>
                </a:cubicBezTo>
                <a:cubicBezTo>
                  <a:pt x="124" y="137"/>
                  <a:pt x="123" y="142"/>
                  <a:pt x="123" y="146"/>
                </a:cubicBezTo>
                <a:cubicBezTo>
                  <a:pt x="122" y="145"/>
                  <a:pt x="121" y="144"/>
                  <a:pt x="120" y="143"/>
                </a:cubicBezTo>
                <a:close/>
                <a:moveTo>
                  <a:pt x="127" y="133"/>
                </a:moveTo>
                <a:cubicBezTo>
                  <a:pt x="128" y="127"/>
                  <a:pt x="130" y="122"/>
                  <a:pt x="131" y="117"/>
                </a:cubicBezTo>
                <a:cubicBezTo>
                  <a:pt x="131" y="119"/>
                  <a:pt x="131" y="121"/>
                  <a:pt x="130" y="124"/>
                </a:cubicBezTo>
                <a:cubicBezTo>
                  <a:pt x="129" y="131"/>
                  <a:pt x="128" y="138"/>
                  <a:pt x="127" y="146"/>
                </a:cubicBezTo>
                <a:cubicBezTo>
                  <a:pt x="127" y="146"/>
                  <a:pt x="128" y="146"/>
                  <a:pt x="128" y="146"/>
                </a:cubicBezTo>
                <a:cubicBezTo>
                  <a:pt x="131" y="140"/>
                  <a:pt x="132" y="134"/>
                  <a:pt x="134" y="128"/>
                </a:cubicBezTo>
                <a:cubicBezTo>
                  <a:pt x="135" y="125"/>
                  <a:pt x="135" y="122"/>
                  <a:pt x="136" y="119"/>
                </a:cubicBezTo>
                <a:cubicBezTo>
                  <a:pt x="137" y="117"/>
                  <a:pt x="137" y="115"/>
                  <a:pt x="138" y="114"/>
                </a:cubicBezTo>
                <a:cubicBezTo>
                  <a:pt x="139" y="110"/>
                  <a:pt x="138" y="114"/>
                  <a:pt x="138" y="115"/>
                </a:cubicBezTo>
                <a:cubicBezTo>
                  <a:pt x="136" y="121"/>
                  <a:pt x="135" y="128"/>
                  <a:pt x="133" y="134"/>
                </a:cubicBezTo>
                <a:cubicBezTo>
                  <a:pt x="131" y="139"/>
                  <a:pt x="129" y="144"/>
                  <a:pt x="129" y="150"/>
                </a:cubicBezTo>
                <a:cubicBezTo>
                  <a:pt x="129" y="150"/>
                  <a:pt x="130" y="150"/>
                  <a:pt x="130" y="150"/>
                </a:cubicBezTo>
                <a:cubicBezTo>
                  <a:pt x="131" y="144"/>
                  <a:pt x="134" y="139"/>
                  <a:pt x="136" y="134"/>
                </a:cubicBezTo>
                <a:cubicBezTo>
                  <a:pt x="137" y="130"/>
                  <a:pt x="137" y="127"/>
                  <a:pt x="138" y="124"/>
                </a:cubicBezTo>
                <a:cubicBezTo>
                  <a:pt x="139" y="122"/>
                  <a:pt x="139" y="121"/>
                  <a:pt x="139" y="119"/>
                </a:cubicBezTo>
                <a:cubicBezTo>
                  <a:pt x="139" y="120"/>
                  <a:pt x="140" y="115"/>
                  <a:pt x="141" y="114"/>
                </a:cubicBezTo>
                <a:cubicBezTo>
                  <a:pt x="141" y="114"/>
                  <a:pt x="141" y="114"/>
                  <a:pt x="141" y="114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40" y="121"/>
                  <a:pt x="139" y="127"/>
                  <a:pt x="138" y="133"/>
                </a:cubicBezTo>
                <a:cubicBezTo>
                  <a:pt x="136" y="139"/>
                  <a:pt x="134" y="146"/>
                  <a:pt x="132" y="153"/>
                </a:cubicBezTo>
                <a:cubicBezTo>
                  <a:pt x="132" y="153"/>
                  <a:pt x="133" y="153"/>
                  <a:pt x="133" y="153"/>
                </a:cubicBezTo>
                <a:cubicBezTo>
                  <a:pt x="129" y="151"/>
                  <a:pt x="126" y="149"/>
                  <a:pt x="123" y="146"/>
                </a:cubicBezTo>
                <a:cubicBezTo>
                  <a:pt x="126" y="142"/>
                  <a:pt x="126" y="137"/>
                  <a:pt x="127" y="133"/>
                </a:cubicBezTo>
                <a:close/>
                <a:moveTo>
                  <a:pt x="139" y="128"/>
                </a:moveTo>
                <a:cubicBezTo>
                  <a:pt x="140" y="124"/>
                  <a:pt x="141" y="120"/>
                  <a:pt x="141" y="115"/>
                </a:cubicBezTo>
                <a:cubicBezTo>
                  <a:pt x="142" y="116"/>
                  <a:pt x="143" y="117"/>
                  <a:pt x="143" y="118"/>
                </a:cubicBezTo>
                <a:cubicBezTo>
                  <a:pt x="141" y="123"/>
                  <a:pt x="140" y="128"/>
                  <a:pt x="138" y="133"/>
                </a:cubicBezTo>
                <a:cubicBezTo>
                  <a:pt x="139" y="132"/>
                  <a:pt x="139" y="130"/>
                  <a:pt x="139" y="128"/>
                </a:cubicBezTo>
                <a:close/>
                <a:moveTo>
                  <a:pt x="147" y="122"/>
                </a:moveTo>
                <a:cubicBezTo>
                  <a:pt x="145" y="128"/>
                  <a:pt x="143" y="133"/>
                  <a:pt x="141" y="139"/>
                </a:cubicBezTo>
                <a:cubicBezTo>
                  <a:pt x="141" y="140"/>
                  <a:pt x="140" y="142"/>
                  <a:pt x="140" y="143"/>
                </a:cubicBezTo>
                <a:cubicBezTo>
                  <a:pt x="142" y="135"/>
                  <a:pt x="144" y="127"/>
                  <a:pt x="144" y="119"/>
                </a:cubicBezTo>
                <a:cubicBezTo>
                  <a:pt x="145" y="120"/>
                  <a:pt x="146" y="121"/>
                  <a:pt x="147" y="122"/>
                </a:cubicBezTo>
                <a:close/>
                <a:moveTo>
                  <a:pt x="149" y="126"/>
                </a:moveTo>
                <a:cubicBezTo>
                  <a:pt x="148" y="130"/>
                  <a:pt x="147" y="134"/>
                  <a:pt x="146" y="138"/>
                </a:cubicBezTo>
                <a:cubicBezTo>
                  <a:pt x="145" y="141"/>
                  <a:pt x="144" y="144"/>
                  <a:pt x="143" y="147"/>
                </a:cubicBezTo>
                <a:cubicBezTo>
                  <a:pt x="143" y="148"/>
                  <a:pt x="143" y="149"/>
                  <a:pt x="142" y="150"/>
                </a:cubicBezTo>
                <a:cubicBezTo>
                  <a:pt x="142" y="151"/>
                  <a:pt x="142" y="151"/>
                  <a:pt x="142" y="151"/>
                </a:cubicBezTo>
                <a:cubicBezTo>
                  <a:pt x="142" y="151"/>
                  <a:pt x="142" y="150"/>
                  <a:pt x="142" y="150"/>
                </a:cubicBezTo>
                <a:cubicBezTo>
                  <a:pt x="143" y="145"/>
                  <a:pt x="144" y="139"/>
                  <a:pt x="145" y="134"/>
                </a:cubicBezTo>
                <a:cubicBezTo>
                  <a:pt x="146" y="130"/>
                  <a:pt x="147" y="127"/>
                  <a:pt x="148" y="124"/>
                </a:cubicBezTo>
                <a:cubicBezTo>
                  <a:pt x="148" y="125"/>
                  <a:pt x="149" y="126"/>
                  <a:pt x="149" y="126"/>
                </a:cubicBezTo>
                <a:close/>
                <a:moveTo>
                  <a:pt x="151" y="130"/>
                </a:moveTo>
                <a:cubicBezTo>
                  <a:pt x="151" y="132"/>
                  <a:pt x="150" y="134"/>
                  <a:pt x="149" y="136"/>
                </a:cubicBezTo>
                <a:cubicBezTo>
                  <a:pt x="150" y="134"/>
                  <a:pt x="150" y="131"/>
                  <a:pt x="150" y="128"/>
                </a:cubicBezTo>
                <a:cubicBezTo>
                  <a:pt x="150" y="129"/>
                  <a:pt x="151" y="129"/>
                  <a:pt x="151" y="129"/>
                </a:cubicBezTo>
                <a:cubicBezTo>
                  <a:pt x="151" y="130"/>
                  <a:pt x="151" y="130"/>
                  <a:pt x="151" y="130"/>
                </a:cubicBezTo>
                <a:close/>
                <a:moveTo>
                  <a:pt x="153" y="135"/>
                </a:moveTo>
                <a:cubicBezTo>
                  <a:pt x="153" y="138"/>
                  <a:pt x="152" y="141"/>
                  <a:pt x="152" y="143"/>
                </a:cubicBezTo>
                <a:cubicBezTo>
                  <a:pt x="151" y="145"/>
                  <a:pt x="151" y="146"/>
                  <a:pt x="150" y="148"/>
                </a:cubicBezTo>
                <a:cubicBezTo>
                  <a:pt x="150" y="150"/>
                  <a:pt x="150" y="153"/>
                  <a:pt x="150" y="148"/>
                </a:cubicBezTo>
                <a:cubicBezTo>
                  <a:pt x="151" y="143"/>
                  <a:pt x="152" y="138"/>
                  <a:pt x="152" y="133"/>
                </a:cubicBezTo>
                <a:cubicBezTo>
                  <a:pt x="153" y="134"/>
                  <a:pt x="153" y="135"/>
                  <a:pt x="153" y="135"/>
                </a:cubicBezTo>
                <a:close/>
                <a:moveTo>
                  <a:pt x="94" y="66"/>
                </a:moveTo>
                <a:cubicBezTo>
                  <a:pt x="92" y="70"/>
                  <a:pt x="89" y="74"/>
                  <a:pt x="86" y="77"/>
                </a:cubicBezTo>
                <a:cubicBezTo>
                  <a:pt x="88" y="73"/>
                  <a:pt x="90" y="69"/>
                  <a:pt x="91" y="64"/>
                </a:cubicBezTo>
                <a:cubicBezTo>
                  <a:pt x="92" y="64"/>
                  <a:pt x="92" y="65"/>
                  <a:pt x="93" y="65"/>
                </a:cubicBezTo>
                <a:cubicBezTo>
                  <a:pt x="93" y="65"/>
                  <a:pt x="93" y="66"/>
                  <a:pt x="94" y="66"/>
                </a:cubicBezTo>
                <a:close/>
                <a:moveTo>
                  <a:pt x="7" y="5"/>
                </a:moveTo>
                <a:cubicBezTo>
                  <a:pt x="9" y="6"/>
                  <a:pt x="11" y="6"/>
                  <a:pt x="12" y="6"/>
                </a:cubicBezTo>
                <a:cubicBezTo>
                  <a:pt x="16" y="6"/>
                  <a:pt x="19" y="5"/>
                  <a:pt x="23" y="3"/>
                </a:cubicBezTo>
                <a:cubicBezTo>
                  <a:pt x="28" y="9"/>
                  <a:pt x="34" y="16"/>
                  <a:pt x="39" y="23"/>
                </a:cubicBezTo>
                <a:cubicBezTo>
                  <a:pt x="37" y="25"/>
                  <a:pt x="35" y="28"/>
                  <a:pt x="33" y="30"/>
                </a:cubicBezTo>
                <a:cubicBezTo>
                  <a:pt x="26" y="25"/>
                  <a:pt x="17" y="22"/>
                  <a:pt x="10" y="18"/>
                </a:cubicBezTo>
                <a:cubicBezTo>
                  <a:pt x="11" y="13"/>
                  <a:pt x="10" y="9"/>
                  <a:pt x="7" y="5"/>
                </a:cubicBezTo>
                <a:close/>
                <a:moveTo>
                  <a:pt x="35" y="32"/>
                </a:moveTo>
                <a:cubicBezTo>
                  <a:pt x="36" y="32"/>
                  <a:pt x="36" y="32"/>
                  <a:pt x="36" y="32"/>
                </a:cubicBezTo>
                <a:cubicBezTo>
                  <a:pt x="36" y="32"/>
                  <a:pt x="36" y="32"/>
                  <a:pt x="37" y="32"/>
                </a:cubicBezTo>
                <a:cubicBezTo>
                  <a:pt x="37" y="32"/>
                  <a:pt x="37" y="30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31"/>
                  <a:pt x="37" y="32"/>
                  <a:pt x="37" y="33"/>
                </a:cubicBezTo>
                <a:cubicBezTo>
                  <a:pt x="37" y="34"/>
                  <a:pt x="37" y="34"/>
                  <a:pt x="38" y="34"/>
                </a:cubicBezTo>
                <a:cubicBezTo>
                  <a:pt x="39" y="32"/>
                  <a:pt x="42" y="28"/>
                  <a:pt x="42" y="26"/>
                </a:cubicBezTo>
                <a:cubicBezTo>
                  <a:pt x="42" y="29"/>
                  <a:pt x="40" y="33"/>
                  <a:pt x="39" y="36"/>
                </a:cubicBezTo>
                <a:cubicBezTo>
                  <a:pt x="39" y="36"/>
                  <a:pt x="40" y="36"/>
                  <a:pt x="40" y="36"/>
                </a:cubicBezTo>
                <a:cubicBezTo>
                  <a:pt x="41" y="34"/>
                  <a:pt x="42" y="33"/>
                  <a:pt x="43" y="31"/>
                </a:cubicBezTo>
                <a:cubicBezTo>
                  <a:pt x="43" y="30"/>
                  <a:pt x="46" y="25"/>
                  <a:pt x="44" y="31"/>
                </a:cubicBezTo>
                <a:cubicBezTo>
                  <a:pt x="43" y="33"/>
                  <a:pt x="42" y="36"/>
                  <a:pt x="41" y="38"/>
                </a:cubicBezTo>
                <a:cubicBezTo>
                  <a:pt x="41" y="39"/>
                  <a:pt x="42" y="39"/>
                  <a:pt x="42" y="39"/>
                </a:cubicBezTo>
                <a:cubicBezTo>
                  <a:pt x="43" y="37"/>
                  <a:pt x="46" y="33"/>
                  <a:pt x="46" y="31"/>
                </a:cubicBezTo>
                <a:cubicBezTo>
                  <a:pt x="46" y="34"/>
                  <a:pt x="44" y="38"/>
                  <a:pt x="44" y="42"/>
                </a:cubicBezTo>
                <a:cubicBezTo>
                  <a:pt x="41" y="38"/>
                  <a:pt x="38" y="35"/>
                  <a:pt x="35" y="32"/>
                </a:cubicBezTo>
                <a:close/>
                <a:moveTo>
                  <a:pt x="133" y="153"/>
                </a:moveTo>
                <a:cubicBezTo>
                  <a:pt x="133" y="153"/>
                  <a:pt x="133" y="153"/>
                  <a:pt x="133" y="153"/>
                </a:cubicBezTo>
                <a:cubicBezTo>
                  <a:pt x="135" y="147"/>
                  <a:pt x="137" y="141"/>
                  <a:pt x="138" y="136"/>
                </a:cubicBezTo>
                <a:cubicBezTo>
                  <a:pt x="139" y="132"/>
                  <a:pt x="140" y="129"/>
                  <a:pt x="141" y="125"/>
                </a:cubicBezTo>
                <a:cubicBezTo>
                  <a:pt x="142" y="124"/>
                  <a:pt x="143" y="122"/>
                  <a:pt x="143" y="120"/>
                </a:cubicBezTo>
                <a:cubicBezTo>
                  <a:pt x="144" y="119"/>
                  <a:pt x="144" y="118"/>
                  <a:pt x="144" y="120"/>
                </a:cubicBezTo>
                <a:cubicBezTo>
                  <a:pt x="144" y="131"/>
                  <a:pt x="139" y="141"/>
                  <a:pt x="137" y="152"/>
                </a:cubicBezTo>
                <a:cubicBezTo>
                  <a:pt x="137" y="152"/>
                  <a:pt x="137" y="152"/>
                  <a:pt x="137" y="152"/>
                </a:cubicBezTo>
                <a:cubicBezTo>
                  <a:pt x="137" y="153"/>
                  <a:pt x="137" y="154"/>
                  <a:pt x="137" y="154"/>
                </a:cubicBezTo>
                <a:cubicBezTo>
                  <a:pt x="137" y="154"/>
                  <a:pt x="137" y="154"/>
                  <a:pt x="137" y="154"/>
                </a:cubicBezTo>
                <a:cubicBezTo>
                  <a:pt x="135" y="154"/>
                  <a:pt x="134" y="154"/>
                  <a:pt x="133" y="153"/>
                </a:cubicBezTo>
                <a:close/>
                <a:moveTo>
                  <a:pt x="143" y="155"/>
                </a:moveTo>
                <a:cubicBezTo>
                  <a:pt x="141" y="155"/>
                  <a:pt x="139" y="155"/>
                  <a:pt x="137" y="155"/>
                </a:cubicBezTo>
                <a:cubicBezTo>
                  <a:pt x="137" y="155"/>
                  <a:pt x="137" y="155"/>
                  <a:pt x="137" y="154"/>
                </a:cubicBezTo>
                <a:cubicBezTo>
                  <a:pt x="139" y="149"/>
                  <a:pt x="140" y="143"/>
                  <a:pt x="142" y="137"/>
                </a:cubicBezTo>
                <a:cubicBezTo>
                  <a:pt x="143" y="135"/>
                  <a:pt x="144" y="133"/>
                  <a:pt x="145" y="130"/>
                </a:cubicBezTo>
                <a:cubicBezTo>
                  <a:pt x="145" y="129"/>
                  <a:pt x="145" y="128"/>
                  <a:pt x="146" y="127"/>
                </a:cubicBezTo>
                <a:cubicBezTo>
                  <a:pt x="146" y="127"/>
                  <a:pt x="147" y="122"/>
                  <a:pt x="147" y="124"/>
                </a:cubicBezTo>
                <a:cubicBezTo>
                  <a:pt x="147" y="128"/>
                  <a:pt x="145" y="132"/>
                  <a:pt x="144" y="136"/>
                </a:cubicBezTo>
                <a:cubicBezTo>
                  <a:pt x="143" y="142"/>
                  <a:pt x="142" y="148"/>
                  <a:pt x="141" y="153"/>
                </a:cubicBezTo>
                <a:cubicBezTo>
                  <a:pt x="141" y="154"/>
                  <a:pt x="141" y="154"/>
                  <a:pt x="141" y="154"/>
                </a:cubicBezTo>
                <a:cubicBezTo>
                  <a:pt x="145" y="145"/>
                  <a:pt x="147" y="136"/>
                  <a:pt x="150" y="127"/>
                </a:cubicBezTo>
                <a:cubicBezTo>
                  <a:pt x="150" y="127"/>
                  <a:pt x="150" y="127"/>
                  <a:pt x="150" y="127"/>
                </a:cubicBezTo>
                <a:cubicBezTo>
                  <a:pt x="149" y="130"/>
                  <a:pt x="149" y="136"/>
                  <a:pt x="148" y="139"/>
                </a:cubicBezTo>
                <a:cubicBezTo>
                  <a:pt x="147" y="142"/>
                  <a:pt x="147" y="146"/>
                  <a:pt x="146" y="149"/>
                </a:cubicBezTo>
                <a:cubicBezTo>
                  <a:pt x="145" y="150"/>
                  <a:pt x="144" y="151"/>
                  <a:pt x="145" y="151"/>
                </a:cubicBezTo>
                <a:cubicBezTo>
                  <a:pt x="145" y="152"/>
                  <a:pt x="145" y="152"/>
                  <a:pt x="145" y="153"/>
                </a:cubicBezTo>
                <a:cubicBezTo>
                  <a:pt x="144" y="153"/>
                  <a:pt x="145" y="154"/>
                  <a:pt x="145" y="153"/>
                </a:cubicBezTo>
                <a:cubicBezTo>
                  <a:pt x="148" y="146"/>
                  <a:pt x="149" y="138"/>
                  <a:pt x="152" y="131"/>
                </a:cubicBezTo>
                <a:cubicBezTo>
                  <a:pt x="152" y="131"/>
                  <a:pt x="152" y="131"/>
                  <a:pt x="152" y="132"/>
                </a:cubicBezTo>
                <a:cubicBezTo>
                  <a:pt x="152" y="133"/>
                  <a:pt x="152" y="135"/>
                  <a:pt x="151" y="136"/>
                </a:cubicBezTo>
                <a:cubicBezTo>
                  <a:pt x="151" y="138"/>
                  <a:pt x="151" y="140"/>
                  <a:pt x="150" y="142"/>
                </a:cubicBezTo>
                <a:cubicBezTo>
                  <a:pt x="150" y="145"/>
                  <a:pt x="149" y="149"/>
                  <a:pt x="149" y="152"/>
                </a:cubicBezTo>
                <a:cubicBezTo>
                  <a:pt x="149" y="153"/>
                  <a:pt x="150" y="153"/>
                  <a:pt x="150" y="152"/>
                </a:cubicBezTo>
                <a:cubicBezTo>
                  <a:pt x="151" y="147"/>
                  <a:pt x="153" y="142"/>
                  <a:pt x="154" y="137"/>
                </a:cubicBezTo>
                <a:cubicBezTo>
                  <a:pt x="155" y="145"/>
                  <a:pt x="154" y="154"/>
                  <a:pt x="143" y="15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5" name="Freeform 136"/>
          <p:cNvSpPr/>
          <p:nvPr/>
        </p:nvSpPr>
        <p:spPr bwMode="auto">
          <a:xfrm>
            <a:off x="7883525" y="1270000"/>
            <a:ext cx="38100" cy="30163"/>
          </a:xfrm>
          <a:custGeom>
            <a:avLst/>
            <a:gdLst>
              <a:gd name="T0" fmla="*/ 7 w 10"/>
              <a:gd name="T1" fmla="*/ 7 h 8"/>
              <a:gd name="T2" fmla="*/ 9 w 10"/>
              <a:gd name="T3" fmla="*/ 5 h 8"/>
              <a:gd name="T4" fmla="*/ 3 w 10"/>
              <a:gd name="T5" fmla="*/ 1 h 8"/>
              <a:gd name="T6" fmla="*/ 2 w 10"/>
              <a:gd name="T7" fmla="*/ 3 h 8"/>
              <a:gd name="T8" fmla="*/ 7 w 10"/>
              <a:gd name="T9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8">
                <a:moveTo>
                  <a:pt x="7" y="7"/>
                </a:moveTo>
                <a:cubicBezTo>
                  <a:pt x="8" y="8"/>
                  <a:pt x="10" y="6"/>
                  <a:pt x="9" y="5"/>
                </a:cubicBezTo>
                <a:cubicBezTo>
                  <a:pt x="7" y="3"/>
                  <a:pt x="5" y="2"/>
                  <a:pt x="3" y="1"/>
                </a:cubicBezTo>
                <a:cubicBezTo>
                  <a:pt x="1" y="0"/>
                  <a:pt x="0" y="3"/>
                  <a:pt x="2" y="3"/>
                </a:cubicBezTo>
                <a:cubicBezTo>
                  <a:pt x="4" y="4"/>
                  <a:pt x="5" y="6"/>
                  <a:pt x="7" y="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6" name="Freeform 137"/>
          <p:cNvSpPr>
            <a:spLocks noEditPoints="1"/>
          </p:cNvSpPr>
          <p:nvPr/>
        </p:nvSpPr>
        <p:spPr bwMode="auto">
          <a:xfrm>
            <a:off x="4903788" y="4573588"/>
            <a:ext cx="592137" cy="596900"/>
          </a:xfrm>
          <a:custGeom>
            <a:avLst/>
            <a:gdLst>
              <a:gd name="T0" fmla="*/ 14 w 158"/>
              <a:gd name="T1" fmla="*/ 3 h 159"/>
              <a:gd name="T2" fmla="*/ 95 w 158"/>
              <a:gd name="T3" fmla="*/ 114 h 159"/>
              <a:gd name="T4" fmla="*/ 124 w 158"/>
              <a:gd name="T5" fmla="*/ 96 h 159"/>
              <a:gd name="T6" fmla="*/ 47 w 158"/>
              <a:gd name="T7" fmla="*/ 30 h 159"/>
              <a:gd name="T8" fmla="*/ 42 w 158"/>
              <a:gd name="T9" fmla="*/ 31 h 159"/>
              <a:gd name="T10" fmla="*/ 57 w 158"/>
              <a:gd name="T11" fmla="*/ 36 h 159"/>
              <a:gd name="T12" fmla="*/ 58 w 158"/>
              <a:gd name="T13" fmla="*/ 54 h 159"/>
              <a:gd name="T14" fmla="*/ 60 w 158"/>
              <a:gd name="T15" fmla="*/ 56 h 159"/>
              <a:gd name="T16" fmla="*/ 63 w 158"/>
              <a:gd name="T17" fmla="*/ 57 h 159"/>
              <a:gd name="T18" fmla="*/ 114 w 158"/>
              <a:gd name="T19" fmla="*/ 108 h 159"/>
              <a:gd name="T20" fmla="*/ 130 w 158"/>
              <a:gd name="T21" fmla="*/ 146 h 159"/>
              <a:gd name="T22" fmla="*/ 122 w 158"/>
              <a:gd name="T23" fmla="*/ 134 h 159"/>
              <a:gd name="T24" fmla="*/ 124 w 158"/>
              <a:gd name="T25" fmla="*/ 144 h 159"/>
              <a:gd name="T26" fmla="*/ 129 w 158"/>
              <a:gd name="T27" fmla="*/ 136 h 159"/>
              <a:gd name="T28" fmla="*/ 127 w 158"/>
              <a:gd name="T29" fmla="*/ 99 h 159"/>
              <a:gd name="T30" fmla="*/ 85 w 158"/>
              <a:gd name="T31" fmla="*/ 95 h 159"/>
              <a:gd name="T32" fmla="*/ 101 w 158"/>
              <a:gd name="T33" fmla="*/ 73 h 159"/>
              <a:gd name="T34" fmla="*/ 100 w 158"/>
              <a:gd name="T35" fmla="*/ 76 h 159"/>
              <a:gd name="T36" fmla="*/ 93 w 158"/>
              <a:gd name="T37" fmla="*/ 84 h 159"/>
              <a:gd name="T38" fmla="*/ 101 w 158"/>
              <a:gd name="T39" fmla="*/ 118 h 159"/>
              <a:gd name="T40" fmla="*/ 100 w 158"/>
              <a:gd name="T41" fmla="*/ 82 h 159"/>
              <a:gd name="T42" fmla="*/ 98 w 158"/>
              <a:gd name="T43" fmla="*/ 113 h 159"/>
              <a:gd name="T44" fmla="*/ 91 w 158"/>
              <a:gd name="T45" fmla="*/ 98 h 159"/>
              <a:gd name="T46" fmla="*/ 107 w 158"/>
              <a:gd name="T47" fmla="*/ 126 h 159"/>
              <a:gd name="T48" fmla="*/ 108 w 158"/>
              <a:gd name="T49" fmla="*/ 103 h 159"/>
              <a:gd name="T50" fmla="*/ 107 w 158"/>
              <a:gd name="T51" fmla="*/ 126 h 159"/>
              <a:gd name="T52" fmla="*/ 103 w 158"/>
              <a:gd name="T53" fmla="*/ 111 h 159"/>
              <a:gd name="T54" fmla="*/ 111 w 158"/>
              <a:gd name="T55" fmla="*/ 83 h 159"/>
              <a:gd name="T56" fmla="*/ 58 w 158"/>
              <a:gd name="T57" fmla="*/ 60 h 159"/>
              <a:gd name="T58" fmla="*/ 65 w 158"/>
              <a:gd name="T59" fmla="*/ 55 h 159"/>
              <a:gd name="T60" fmla="*/ 58 w 158"/>
              <a:gd name="T61" fmla="*/ 61 h 159"/>
              <a:gd name="T62" fmla="*/ 68 w 158"/>
              <a:gd name="T63" fmla="*/ 73 h 159"/>
              <a:gd name="T64" fmla="*/ 67 w 158"/>
              <a:gd name="T65" fmla="*/ 68 h 159"/>
              <a:gd name="T66" fmla="*/ 74 w 158"/>
              <a:gd name="T67" fmla="*/ 82 h 159"/>
              <a:gd name="T68" fmla="*/ 84 w 158"/>
              <a:gd name="T69" fmla="*/ 79 h 159"/>
              <a:gd name="T70" fmla="*/ 88 w 158"/>
              <a:gd name="T71" fmla="*/ 61 h 159"/>
              <a:gd name="T72" fmla="*/ 86 w 158"/>
              <a:gd name="T73" fmla="*/ 59 h 159"/>
              <a:gd name="T74" fmla="*/ 76 w 158"/>
              <a:gd name="T75" fmla="*/ 51 h 159"/>
              <a:gd name="T76" fmla="*/ 46 w 158"/>
              <a:gd name="T77" fmla="*/ 44 h 159"/>
              <a:gd name="T78" fmla="*/ 57 w 158"/>
              <a:gd name="T79" fmla="*/ 38 h 159"/>
              <a:gd name="T80" fmla="*/ 89 w 158"/>
              <a:gd name="T81" fmla="*/ 88 h 159"/>
              <a:gd name="T82" fmla="*/ 108 w 158"/>
              <a:gd name="T83" fmla="*/ 128 h 159"/>
              <a:gd name="T84" fmla="*/ 108 w 158"/>
              <a:gd name="T85" fmla="*/ 128 h 159"/>
              <a:gd name="T86" fmla="*/ 120 w 158"/>
              <a:gd name="T87" fmla="*/ 144 h 159"/>
              <a:gd name="T88" fmla="*/ 131 w 158"/>
              <a:gd name="T89" fmla="*/ 117 h 159"/>
              <a:gd name="T90" fmla="*/ 129 w 158"/>
              <a:gd name="T91" fmla="*/ 150 h 159"/>
              <a:gd name="T92" fmla="*/ 132 w 158"/>
              <a:gd name="T93" fmla="*/ 153 h 159"/>
              <a:gd name="T94" fmla="*/ 147 w 158"/>
              <a:gd name="T95" fmla="*/ 123 h 159"/>
              <a:gd name="T96" fmla="*/ 142 w 158"/>
              <a:gd name="T97" fmla="*/ 151 h 159"/>
              <a:gd name="T98" fmla="*/ 151 w 158"/>
              <a:gd name="T99" fmla="*/ 130 h 159"/>
              <a:gd name="T100" fmla="*/ 91 w 158"/>
              <a:gd name="T101" fmla="*/ 64 h 159"/>
              <a:gd name="T102" fmla="*/ 7 w 158"/>
              <a:gd name="T103" fmla="*/ 6 h 159"/>
              <a:gd name="T104" fmla="*/ 42 w 158"/>
              <a:gd name="T105" fmla="*/ 26 h 159"/>
              <a:gd name="T106" fmla="*/ 35 w 158"/>
              <a:gd name="T107" fmla="*/ 33 h 159"/>
              <a:gd name="T108" fmla="*/ 137 w 158"/>
              <a:gd name="T109" fmla="*/ 155 h 159"/>
              <a:gd name="T110" fmla="*/ 147 w 158"/>
              <a:gd name="T111" fmla="*/ 125 h 159"/>
              <a:gd name="T112" fmla="*/ 144 w 158"/>
              <a:gd name="T113" fmla="*/ 153 h 159"/>
              <a:gd name="T114" fmla="*/ 143 w 158"/>
              <a:gd name="T115" fmla="*/ 155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8" h="159">
                <a:moveTo>
                  <a:pt x="157" y="141"/>
                </a:moveTo>
                <a:cubicBezTo>
                  <a:pt x="156" y="130"/>
                  <a:pt x="149" y="121"/>
                  <a:pt x="143" y="113"/>
                </a:cubicBezTo>
                <a:cubicBezTo>
                  <a:pt x="135" y="102"/>
                  <a:pt x="125" y="93"/>
                  <a:pt x="116" y="83"/>
                </a:cubicBezTo>
                <a:cubicBezTo>
                  <a:pt x="93" y="61"/>
                  <a:pt x="69" y="39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37" y="14"/>
                  <a:pt x="30" y="8"/>
                  <a:pt x="25" y="1"/>
                </a:cubicBezTo>
                <a:cubicBezTo>
                  <a:pt x="25" y="1"/>
                  <a:pt x="25" y="1"/>
                  <a:pt x="25" y="1"/>
                </a:cubicBezTo>
                <a:cubicBezTo>
                  <a:pt x="24" y="0"/>
                  <a:pt x="24" y="0"/>
                  <a:pt x="23" y="0"/>
                </a:cubicBezTo>
                <a:cubicBezTo>
                  <a:pt x="20" y="1"/>
                  <a:pt x="17" y="3"/>
                  <a:pt x="14" y="3"/>
                </a:cubicBezTo>
                <a:cubicBezTo>
                  <a:pt x="10" y="4"/>
                  <a:pt x="6" y="3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1" y="2"/>
                </a:cubicBezTo>
                <a:cubicBezTo>
                  <a:pt x="5" y="6"/>
                  <a:pt x="9" y="12"/>
                  <a:pt x="6" y="18"/>
                </a:cubicBezTo>
                <a:cubicBezTo>
                  <a:pt x="6" y="19"/>
                  <a:pt x="6" y="20"/>
                  <a:pt x="7" y="20"/>
                </a:cubicBezTo>
                <a:cubicBezTo>
                  <a:pt x="15" y="25"/>
                  <a:pt x="24" y="28"/>
                  <a:pt x="32" y="33"/>
                </a:cubicBezTo>
                <a:cubicBezTo>
                  <a:pt x="32" y="33"/>
                  <a:pt x="32" y="33"/>
                  <a:pt x="32" y="33"/>
                </a:cubicBezTo>
                <a:cubicBezTo>
                  <a:pt x="42" y="44"/>
                  <a:pt x="51" y="57"/>
                  <a:pt x="60" y="68"/>
                </a:cubicBezTo>
                <a:cubicBezTo>
                  <a:pt x="72" y="84"/>
                  <a:pt x="84" y="99"/>
                  <a:pt x="95" y="114"/>
                </a:cubicBezTo>
                <a:cubicBezTo>
                  <a:pt x="103" y="126"/>
                  <a:pt x="110" y="139"/>
                  <a:pt x="121" y="149"/>
                </a:cubicBezTo>
                <a:cubicBezTo>
                  <a:pt x="128" y="155"/>
                  <a:pt x="136" y="159"/>
                  <a:pt x="145" y="158"/>
                </a:cubicBezTo>
                <a:cubicBezTo>
                  <a:pt x="154" y="156"/>
                  <a:pt x="158" y="149"/>
                  <a:pt x="157" y="141"/>
                </a:cubicBezTo>
                <a:close/>
                <a:moveTo>
                  <a:pt x="116" y="139"/>
                </a:moveTo>
                <a:cubicBezTo>
                  <a:pt x="115" y="138"/>
                  <a:pt x="114" y="137"/>
                  <a:pt x="113" y="135"/>
                </a:cubicBezTo>
                <a:cubicBezTo>
                  <a:pt x="115" y="129"/>
                  <a:pt x="117" y="122"/>
                  <a:pt x="118" y="116"/>
                </a:cubicBezTo>
                <a:cubicBezTo>
                  <a:pt x="119" y="112"/>
                  <a:pt x="120" y="109"/>
                  <a:pt x="121" y="105"/>
                </a:cubicBezTo>
                <a:cubicBezTo>
                  <a:pt x="122" y="102"/>
                  <a:pt x="124" y="98"/>
                  <a:pt x="124" y="96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23" y="111"/>
                  <a:pt x="117" y="125"/>
                  <a:pt x="116" y="140"/>
                </a:cubicBezTo>
                <a:cubicBezTo>
                  <a:pt x="116" y="139"/>
                  <a:pt x="116" y="139"/>
                  <a:pt x="116" y="139"/>
                </a:cubicBezTo>
                <a:close/>
                <a:moveTo>
                  <a:pt x="47" y="29"/>
                </a:moveTo>
                <a:cubicBezTo>
                  <a:pt x="45" y="32"/>
                  <a:pt x="42" y="35"/>
                  <a:pt x="42" y="38"/>
                </a:cubicBezTo>
                <a:cubicBezTo>
                  <a:pt x="42" y="34"/>
                  <a:pt x="44" y="31"/>
                  <a:pt x="45" y="28"/>
                </a:cubicBezTo>
                <a:cubicBezTo>
                  <a:pt x="47" y="29"/>
                  <a:pt x="48" y="30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47" y="34"/>
                  <a:pt x="45" y="37"/>
                  <a:pt x="44" y="40"/>
                </a:cubicBezTo>
                <a:cubicBezTo>
                  <a:pt x="45" y="38"/>
                  <a:pt x="47" y="33"/>
                  <a:pt x="47" y="30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39" y="27"/>
                </a:moveTo>
                <a:cubicBezTo>
                  <a:pt x="40" y="27"/>
                  <a:pt x="40" y="26"/>
                  <a:pt x="41" y="25"/>
                </a:cubicBezTo>
                <a:cubicBezTo>
                  <a:pt x="41" y="25"/>
                  <a:pt x="41" y="25"/>
                  <a:pt x="42" y="25"/>
                </a:cubicBezTo>
                <a:cubicBezTo>
                  <a:pt x="41" y="27"/>
                  <a:pt x="40" y="28"/>
                  <a:pt x="39" y="30"/>
                </a:cubicBezTo>
                <a:cubicBezTo>
                  <a:pt x="36" y="36"/>
                  <a:pt x="39" y="29"/>
                  <a:pt x="39" y="28"/>
                </a:cubicBezTo>
                <a:cubicBezTo>
                  <a:pt x="39" y="27"/>
                  <a:pt x="39" y="27"/>
                  <a:pt x="39" y="27"/>
                </a:cubicBezTo>
                <a:close/>
                <a:moveTo>
                  <a:pt x="44" y="27"/>
                </a:moveTo>
                <a:cubicBezTo>
                  <a:pt x="43" y="29"/>
                  <a:pt x="43" y="30"/>
                  <a:pt x="42" y="31"/>
                </a:cubicBezTo>
                <a:cubicBezTo>
                  <a:pt x="41" y="32"/>
                  <a:pt x="40" y="37"/>
                  <a:pt x="41" y="33"/>
                </a:cubicBezTo>
                <a:cubicBezTo>
                  <a:pt x="42" y="31"/>
                  <a:pt x="42" y="29"/>
                  <a:pt x="43" y="26"/>
                </a:cubicBezTo>
                <a:cubicBezTo>
                  <a:pt x="43" y="26"/>
                  <a:pt x="44" y="27"/>
                  <a:pt x="44" y="27"/>
                </a:cubicBezTo>
                <a:close/>
                <a:moveTo>
                  <a:pt x="52" y="33"/>
                </a:moveTo>
                <a:cubicBezTo>
                  <a:pt x="50" y="36"/>
                  <a:pt x="48" y="39"/>
                  <a:pt x="47" y="43"/>
                </a:cubicBezTo>
                <a:cubicBezTo>
                  <a:pt x="48" y="41"/>
                  <a:pt x="49" y="34"/>
                  <a:pt x="50" y="31"/>
                </a:cubicBezTo>
                <a:cubicBezTo>
                  <a:pt x="50" y="31"/>
                  <a:pt x="50" y="31"/>
                  <a:pt x="50" y="31"/>
                </a:cubicBezTo>
                <a:cubicBezTo>
                  <a:pt x="51" y="31"/>
                  <a:pt x="51" y="32"/>
                  <a:pt x="52" y="33"/>
                </a:cubicBezTo>
                <a:close/>
                <a:moveTo>
                  <a:pt x="57" y="36"/>
                </a:moveTo>
                <a:cubicBezTo>
                  <a:pt x="55" y="40"/>
                  <a:pt x="53" y="45"/>
                  <a:pt x="51" y="49"/>
                </a:cubicBezTo>
                <a:cubicBezTo>
                  <a:pt x="53" y="45"/>
                  <a:pt x="54" y="39"/>
                  <a:pt x="55" y="35"/>
                </a:cubicBezTo>
                <a:cubicBezTo>
                  <a:pt x="56" y="35"/>
                  <a:pt x="57" y="36"/>
                  <a:pt x="57" y="36"/>
                </a:cubicBezTo>
                <a:close/>
                <a:moveTo>
                  <a:pt x="61" y="39"/>
                </a:moveTo>
                <a:cubicBezTo>
                  <a:pt x="58" y="43"/>
                  <a:pt x="56" y="49"/>
                  <a:pt x="55" y="53"/>
                </a:cubicBezTo>
                <a:cubicBezTo>
                  <a:pt x="56" y="48"/>
                  <a:pt x="58" y="43"/>
                  <a:pt x="58" y="37"/>
                </a:cubicBezTo>
                <a:cubicBezTo>
                  <a:pt x="59" y="38"/>
                  <a:pt x="60" y="38"/>
                  <a:pt x="61" y="39"/>
                </a:cubicBezTo>
                <a:close/>
                <a:moveTo>
                  <a:pt x="64" y="41"/>
                </a:moveTo>
                <a:cubicBezTo>
                  <a:pt x="62" y="45"/>
                  <a:pt x="60" y="50"/>
                  <a:pt x="58" y="54"/>
                </a:cubicBezTo>
                <a:cubicBezTo>
                  <a:pt x="57" y="56"/>
                  <a:pt x="57" y="56"/>
                  <a:pt x="57" y="54"/>
                </a:cubicBezTo>
                <a:cubicBezTo>
                  <a:pt x="58" y="53"/>
                  <a:pt x="58" y="51"/>
                  <a:pt x="58" y="49"/>
                </a:cubicBezTo>
                <a:cubicBezTo>
                  <a:pt x="59" y="46"/>
                  <a:pt x="60" y="43"/>
                  <a:pt x="61" y="39"/>
                </a:cubicBezTo>
                <a:cubicBezTo>
                  <a:pt x="62" y="40"/>
                  <a:pt x="63" y="41"/>
                  <a:pt x="64" y="41"/>
                </a:cubicBezTo>
                <a:close/>
                <a:moveTo>
                  <a:pt x="68" y="44"/>
                </a:moveTo>
                <a:cubicBezTo>
                  <a:pt x="68" y="44"/>
                  <a:pt x="68" y="44"/>
                  <a:pt x="68" y="44"/>
                </a:cubicBezTo>
                <a:cubicBezTo>
                  <a:pt x="66" y="46"/>
                  <a:pt x="65" y="49"/>
                  <a:pt x="63" y="51"/>
                </a:cubicBezTo>
                <a:cubicBezTo>
                  <a:pt x="63" y="52"/>
                  <a:pt x="62" y="54"/>
                  <a:pt x="61" y="55"/>
                </a:cubicBezTo>
                <a:cubicBezTo>
                  <a:pt x="61" y="55"/>
                  <a:pt x="61" y="56"/>
                  <a:pt x="60" y="56"/>
                </a:cubicBezTo>
                <a:cubicBezTo>
                  <a:pt x="62" y="51"/>
                  <a:pt x="63" y="47"/>
                  <a:pt x="65" y="42"/>
                </a:cubicBezTo>
                <a:cubicBezTo>
                  <a:pt x="66" y="43"/>
                  <a:pt x="67" y="43"/>
                  <a:pt x="68" y="44"/>
                </a:cubicBezTo>
                <a:close/>
                <a:moveTo>
                  <a:pt x="73" y="48"/>
                </a:moveTo>
                <a:cubicBezTo>
                  <a:pt x="71" y="51"/>
                  <a:pt x="70" y="53"/>
                  <a:pt x="69" y="55"/>
                </a:cubicBezTo>
                <a:cubicBezTo>
                  <a:pt x="68" y="56"/>
                  <a:pt x="68" y="58"/>
                  <a:pt x="67" y="59"/>
                </a:cubicBezTo>
                <a:cubicBezTo>
                  <a:pt x="66" y="61"/>
                  <a:pt x="64" y="64"/>
                  <a:pt x="64" y="65"/>
                </a:cubicBezTo>
                <a:cubicBezTo>
                  <a:pt x="64" y="59"/>
                  <a:pt x="68" y="53"/>
                  <a:pt x="70" y="47"/>
                </a:cubicBezTo>
                <a:cubicBezTo>
                  <a:pt x="70" y="46"/>
                  <a:pt x="70" y="46"/>
                  <a:pt x="70" y="46"/>
                </a:cubicBezTo>
                <a:cubicBezTo>
                  <a:pt x="67" y="49"/>
                  <a:pt x="65" y="53"/>
                  <a:pt x="63" y="57"/>
                </a:cubicBezTo>
                <a:cubicBezTo>
                  <a:pt x="64" y="56"/>
                  <a:pt x="64" y="55"/>
                  <a:pt x="65" y="54"/>
                </a:cubicBezTo>
                <a:cubicBezTo>
                  <a:pt x="66" y="51"/>
                  <a:pt x="67" y="48"/>
                  <a:pt x="68" y="45"/>
                </a:cubicBezTo>
                <a:cubicBezTo>
                  <a:pt x="70" y="46"/>
                  <a:pt x="71" y="47"/>
                  <a:pt x="73" y="48"/>
                </a:cubicBezTo>
                <a:close/>
                <a:moveTo>
                  <a:pt x="75" y="51"/>
                </a:moveTo>
                <a:cubicBezTo>
                  <a:pt x="73" y="54"/>
                  <a:pt x="71" y="58"/>
                  <a:pt x="69" y="61"/>
                </a:cubicBezTo>
                <a:cubicBezTo>
                  <a:pt x="71" y="57"/>
                  <a:pt x="72" y="53"/>
                  <a:pt x="74" y="49"/>
                </a:cubicBezTo>
                <a:cubicBezTo>
                  <a:pt x="74" y="50"/>
                  <a:pt x="75" y="50"/>
                  <a:pt x="75" y="51"/>
                </a:cubicBezTo>
                <a:close/>
                <a:moveTo>
                  <a:pt x="119" y="91"/>
                </a:moveTo>
                <a:cubicBezTo>
                  <a:pt x="117" y="96"/>
                  <a:pt x="115" y="102"/>
                  <a:pt x="114" y="108"/>
                </a:cubicBezTo>
                <a:cubicBezTo>
                  <a:pt x="113" y="111"/>
                  <a:pt x="112" y="115"/>
                  <a:pt x="110" y="118"/>
                </a:cubicBezTo>
                <a:cubicBezTo>
                  <a:pt x="113" y="108"/>
                  <a:pt x="115" y="98"/>
                  <a:pt x="116" y="87"/>
                </a:cubicBezTo>
                <a:cubicBezTo>
                  <a:pt x="117" y="89"/>
                  <a:pt x="118" y="90"/>
                  <a:pt x="119" y="91"/>
                </a:cubicBezTo>
                <a:close/>
                <a:moveTo>
                  <a:pt x="140" y="114"/>
                </a:moveTo>
                <a:cubicBezTo>
                  <a:pt x="138" y="120"/>
                  <a:pt x="137" y="126"/>
                  <a:pt x="135" y="132"/>
                </a:cubicBezTo>
                <a:cubicBezTo>
                  <a:pt x="134" y="136"/>
                  <a:pt x="133" y="139"/>
                  <a:pt x="131" y="142"/>
                </a:cubicBezTo>
                <a:cubicBezTo>
                  <a:pt x="131" y="144"/>
                  <a:pt x="130" y="145"/>
                  <a:pt x="130" y="147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30" y="147"/>
                  <a:pt x="130" y="146"/>
                  <a:pt x="130" y="146"/>
                </a:cubicBezTo>
                <a:cubicBezTo>
                  <a:pt x="130" y="140"/>
                  <a:pt x="133" y="135"/>
                  <a:pt x="135" y="130"/>
                </a:cubicBezTo>
                <a:cubicBezTo>
                  <a:pt x="136" y="124"/>
                  <a:pt x="138" y="118"/>
                  <a:pt x="139" y="112"/>
                </a:cubicBezTo>
                <a:cubicBezTo>
                  <a:pt x="139" y="113"/>
                  <a:pt x="140" y="113"/>
                  <a:pt x="140" y="114"/>
                </a:cubicBezTo>
                <a:close/>
                <a:moveTo>
                  <a:pt x="130" y="102"/>
                </a:moveTo>
                <a:cubicBezTo>
                  <a:pt x="128" y="108"/>
                  <a:pt x="127" y="114"/>
                  <a:pt x="126" y="120"/>
                </a:cubicBezTo>
                <a:cubicBezTo>
                  <a:pt x="126" y="123"/>
                  <a:pt x="124" y="126"/>
                  <a:pt x="123" y="130"/>
                </a:cubicBezTo>
                <a:cubicBezTo>
                  <a:pt x="123" y="133"/>
                  <a:pt x="122" y="137"/>
                  <a:pt x="121" y="141"/>
                </a:cubicBezTo>
                <a:cubicBezTo>
                  <a:pt x="120" y="144"/>
                  <a:pt x="121" y="141"/>
                  <a:pt x="121" y="140"/>
                </a:cubicBezTo>
                <a:cubicBezTo>
                  <a:pt x="121" y="138"/>
                  <a:pt x="122" y="136"/>
                  <a:pt x="122" y="134"/>
                </a:cubicBezTo>
                <a:cubicBezTo>
                  <a:pt x="123" y="130"/>
                  <a:pt x="124" y="126"/>
                  <a:pt x="125" y="123"/>
                </a:cubicBezTo>
                <a:cubicBezTo>
                  <a:pt x="127" y="115"/>
                  <a:pt x="127" y="107"/>
                  <a:pt x="128" y="100"/>
                </a:cubicBezTo>
                <a:cubicBezTo>
                  <a:pt x="129" y="101"/>
                  <a:pt x="129" y="101"/>
                  <a:pt x="130" y="102"/>
                </a:cubicBezTo>
                <a:close/>
                <a:moveTo>
                  <a:pt x="131" y="103"/>
                </a:moveTo>
                <a:cubicBezTo>
                  <a:pt x="132" y="104"/>
                  <a:pt x="133" y="105"/>
                  <a:pt x="133" y="106"/>
                </a:cubicBezTo>
                <a:cubicBezTo>
                  <a:pt x="132" y="113"/>
                  <a:pt x="130" y="120"/>
                  <a:pt x="127" y="128"/>
                </a:cubicBezTo>
                <a:cubicBezTo>
                  <a:pt x="127" y="131"/>
                  <a:pt x="126" y="134"/>
                  <a:pt x="125" y="137"/>
                </a:cubicBezTo>
                <a:cubicBezTo>
                  <a:pt x="125" y="138"/>
                  <a:pt x="125" y="139"/>
                  <a:pt x="125" y="141"/>
                </a:cubicBezTo>
                <a:cubicBezTo>
                  <a:pt x="124" y="142"/>
                  <a:pt x="123" y="148"/>
                  <a:pt x="124" y="144"/>
                </a:cubicBezTo>
                <a:cubicBezTo>
                  <a:pt x="125" y="136"/>
                  <a:pt x="127" y="129"/>
                  <a:pt x="128" y="122"/>
                </a:cubicBezTo>
                <a:cubicBezTo>
                  <a:pt x="129" y="118"/>
                  <a:pt x="128" y="114"/>
                  <a:pt x="129" y="111"/>
                </a:cubicBezTo>
                <a:cubicBezTo>
                  <a:pt x="129" y="108"/>
                  <a:pt x="131" y="106"/>
                  <a:pt x="131" y="103"/>
                </a:cubicBezTo>
                <a:close/>
                <a:moveTo>
                  <a:pt x="134" y="109"/>
                </a:moveTo>
                <a:cubicBezTo>
                  <a:pt x="134" y="108"/>
                  <a:pt x="134" y="108"/>
                  <a:pt x="134" y="107"/>
                </a:cubicBezTo>
                <a:cubicBezTo>
                  <a:pt x="134" y="107"/>
                  <a:pt x="134" y="107"/>
                  <a:pt x="134" y="106"/>
                </a:cubicBezTo>
                <a:cubicBezTo>
                  <a:pt x="135" y="108"/>
                  <a:pt x="137" y="110"/>
                  <a:pt x="138" y="111"/>
                </a:cubicBezTo>
                <a:cubicBezTo>
                  <a:pt x="134" y="122"/>
                  <a:pt x="132" y="134"/>
                  <a:pt x="128" y="144"/>
                </a:cubicBezTo>
                <a:cubicBezTo>
                  <a:pt x="129" y="142"/>
                  <a:pt x="128" y="138"/>
                  <a:pt x="129" y="136"/>
                </a:cubicBezTo>
                <a:cubicBezTo>
                  <a:pt x="129" y="132"/>
                  <a:pt x="130" y="129"/>
                  <a:pt x="130" y="126"/>
                </a:cubicBezTo>
                <a:cubicBezTo>
                  <a:pt x="131" y="120"/>
                  <a:pt x="133" y="114"/>
                  <a:pt x="134" y="109"/>
                </a:cubicBezTo>
                <a:close/>
                <a:moveTo>
                  <a:pt x="127" y="99"/>
                </a:moveTo>
                <a:cubicBezTo>
                  <a:pt x="125" y="105"/>
                  <a:pt x="123" y="112"/>
                  <a:pt x="122" y="119"/>
                </a:cubicBezTo>
                <a:cubicBezTo>
                  <a:pt x="121" y="123"/>
                  <a:pt x="120" y="126"/>
                  <a:pt x="119" y="130"/>
                </a:cubicBezTo>
                <a:cubicBezTo>
                  <a:pt x="119" y="132"/>
                  <a:pt x="118" y="134"/>
                  <a:pt x="117" y="137"/>
                </a:cubicBezTo>
                <a:cubicBezTo>
                  <a:pt x="116" y="140"/>
                  <a:pt x="117" y="137"/>
                  <a:pt x="117" y="135"/>
                </a:cubicBezTo>
                <a:cubicBezTo>
                  <a:pt x="119" y="122"/>
                  <a:pt x="124" y="110"/>
                  <a:pt x="125" y="96"/>
                </a:cubicBezTo>
                <a:cubicBezTo>
                  <a:pt x="125" y="97"/>
                  <a:pt x="126" y="98"/>
                  <a:pt x="127" y="99"/>
                </a:cubicBezTo>
                <a:close/>
                <a:moveTo>
                  <a:pt x="123" y="95"/>
                </a:moveTo>
                <a:cubicBezTo>
                  <a:pt x="121" y="101"/>
                  <a:pt x="120" y="107"/>
                  <a:pt x="118" y="113"/>
                </a:cubicBezTo>
                <a:cubicBezTo>
                  <a:pt x="118" y="116"/>
                  <a:pt x="117" y="120"/>
                  <a:pt x="116" y="123"/>
                </a:cubicBezTo>
                <a:cubicBezTo>
                  <a:pt x="115" y="126"/>
                  <a:pt x="115" y="128"/>
                  <a:pt x="114" y="130"/>
                </a:cubicBezTo>
                <a:cubicBezTo>
                  <a:pt x="115" y="124"/>
                  <a:pt x="116" y="118"/>
                  <a:pt x="117" y="112"/>
                </a:cubicBezTo>
                <a:cubicBezTo>
                  <a:pt x="118" y="108"/>
                  <a:pt x="119" y="104"/>
                  <a:pt x="119" y="101"/>
                </a:cubicBezTo>
                <a:cubicBezTo>
                  <a:pt x="119" y="98"/>
                  <a:pt x="120" y="95"/>
                  <a:pt x="120" y="92"/>
                </a:cubicBezTo>
                <a:cubicBezTo>
                  <a:pt x="121" y="93"/>
                  <a:pt x="122" y="94"/>
                  <a:pt x="123" y="95"/>
                </a:cubicBezTo>
                <a:close/>
                <a:moveTo>
                  <a:pt x="85" y="95"/>
                </a:moveTo>
                <a:cubicBezTo>
                  <a:pt x="86" y="94"/>
                  <a:pt x="88" y="91"/>
                  <a:pt x="88" y="90"/>
                </a:cubicBezTo>
                <a:cubicBezTo>
                  <a:pt x="88" y="93"/>
                  <a:pt x="87" y="95"/>
                  <a:pt x="87" y="98"/>
                </a:cubicBezTo>
                <a:cubicBezTo>
                  <a:pt x="85" y="97"/>
                  <a:pt x="84" y="95"/>
                  <a:pt x="83" y="93"/>
                </a:cubicBezTo>
                <a:cubicBezTo>
                  <a:pt x="83" y="93"/>
                  <a:pt x="83" y="93"/>
                  <a:pt x="83" y="93"/>
                </a:cubicBezTo>
                <a:cubicBezTo>
                  <a:pt x="85" y="92"/>
                  <a:pt x="84" y="93"/>
                  <a:pt x="85" y="91"/>
                </a:cubicBezTo>
                <a:cubicBezTo>
                  <a:pt x="85" y="92"/>
                  <a:pt x="85" y="94"/>
                  <a:pt x="85" y="95"/>
                </a:cubicBezTo>
                <a:cubicBezTo>
                  <a:pt x="85" y="95"/>
                  <a:pt x="85" y="96"/>
                  <a:pt x="85" y="95"/>
                </a:cubicBezTo>
                <a:close/>
                <a:moveTo>
                  <a:pt x="93" y="84"/>
                </a:moveTo>
                <a:cubicBezTo>
                  <a:pt x="97" y="81"/>
                  <a:pt x="99" y="77"/>
                  <a:pt x="101" y="73"/>
                </a:cubicBezTo>
                <a:cubicBezTo>
                  <a:pt x="102" y="74"/>
                  <a:pt x="103" y="75"/>
                  <a:pt x="104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103" y="81"/>
                  <a:pt x="101" y="87"/>
                  <a:pt x="100" y="92"/>
                </a:cubicBezTo>
                <a:cubicBezTo>
                  <a:pt x="99" y="97"/>
                  <a:pt x="97" y="103"/>
                  <a:pt x="96" y="108"/>
                </a:cubicBezTo>
                <a:cubicBezTo>
                  <a:pt x="97" y="103"/>
                  <a:pt x="97" y="97"/>
                  <a:pt x="98" y="92"/>
                </a:cubicBezTo>
                <a:cubicBezTo>
                  <a:pt x="100" y="86"/>
                  <a:pt x="101" y="80"/>
                  <a:pt x="102" y="74"/>
                </a:cubicBezTo>
                <a:cubicBezTo>
                  <a:pt x="102" y="74"/>
                  <a:pt x="101" y="74"/>
                  <a:pt x="101" y="74"/>
                </a:cubicBezTo>
                <a:cubicBezTo>
                  <a:pt x="101" y="75"/>
                  <a:pt x="101" y="75"/>
                  <a:pt x="101" y="76"/>
                </a:cubicBezTo>
                <a:cubicBezTo>
                  <a:pt x="100" y="76"/>
                  <a:pt x="100" y="76"/>
                  <a:pt x="100" y="76"/>
                </a:cubicBezTo>
                <a:cubicBezTo>
                  <a:pt x="100" y="81"/>
                  <a:pt x="98" y="85"/>
                  <a:pt x="97" y="89"/>
                </a:cubicBezTo>
                <a:cubicBezTo>
                  <a:pt x="96" y="94"/>
                  <a:pt x="95" y="99"/>
                  <a:pt x="93" y="103"/>
                </a:cubicBezTo>
                <a:cubicBezTo>
                  <a:pt x="92" y="107"/>
                  <a:pt x="94" y="101"/>
                  <a:pt x="94" y="101"/>
                </a:cubicBezTo>
                <a:cubicBezTo>
                  <a:pt x="94" y="98"/>
                  <a:pt x="94" y="95"/>
                  <a:pt x="95" y="92"/>
                </a:cubicBezTo>
                <a:cubicBezTo>
                  <a:pt x="95" y="87"/>
                  <a:pt x="98" y="84"/>
                  <a:pt x="98" y="80"/>
                </a:cubicBezTo>
                <a:cubicBezTo>
                  <a:pt x="98" y="80"/>
                  <a:pt x="97" y="79"/>
                  <a:pt x="97" y="80"/>
                </a:cubicBezTo>
                <a:cubicBezTo>
                  <a:pt x="96" y="84"/>
                  <a:pt x="94" y="88"/>
                  <a:pt x="93" y="93"/>
                </a:cubicBezTo>
                <a:cubicBezTo>
                  <a:pt x="93" y="90"/>
                  <a:pt x="93" y="87"/>
                  <a:pt x="93" y="84"/>
                </a:cubicBezTo>
                <a:cubicBezTo>
                  <a:pt x="93" y="84"/>
                  <a:pt x="93" y="84"/>
                  <a:pt x="93" y="84"/>
                </a:cubicBezTo>
                <a:close/>
                <a:moveTo>
                  <a:pt x="101" y="118"/>
                </a:moveTo>
                <a:cubicBezTo>
                  <a:pt x="101" y="118"/>
                  <a:pt x="101" y="118"/>
                  <a:pt x="101" y="118"/>
                </a:cubicBezTo>
                <a:cubicBezTo>
                  <a:pt x="100" y="116"/>
                  <a:pt x="99" y="115"/>
                  <a:pt x="98" y="114"/>
                </a:cubicBezTo>
                <a:cubicBezTo>
                  <a:pt x="98" y="114"/>
                  <a:pt x="98" y="114"/>
                  <a:pt x="98" y="113"/>
                </a:cubicBezTo>
                <a:cubicBezTo>
                  <a:pt x="100" y="108"/>
                  <a:pt x="102" y="103"/>
                  <a:pt x="103" y="98"/>
                </a:cubicBezTo>
                <a:cubicBezTo>
                  <a:pt x="104" y="95"/>
                  <a:pt x="105" y="92"/>
                  <a:pt x="106" y="89"/>
                </a:cubicBezTo>
                <a:cubicBezTo>
                  <a:pt x="106" y="88"/>
                  <a:pt x="106" y="87"/>
                  <a:pt x="107" y="86"/>
                </a:cubicBezTo>
                <a:cubicBezTo>
                  <a:pt x="106" y="90"/>
                  <a:pt x="105" y="95"/>
                  <a:pt x="104" y="100"/>
                </a:cubicBezTo>
                <a:cubicBezTo>
                  <a:pt x="102" y="106"/>
                  <a:pt x="102" y="112"/>
                  <a:pt x="101" y="118"/>
                </a:cubicBezTo>
                <a:close/>
                <a:moveTo>
                  <a:pt x="92" y="98"/>
                </a:moveTo>
                <a:cubicBezTo>
                  <a:pt x="92" y="97"/>
                  <a:pt x="92" y="96"/>
                  <a:pt x="93" y="95"/>
                </a:cubicBezTo>
                <a:cubicBezTo>
                  <a:pt x="94" y="91"/>
                  <a:pt x="95" y="88"/>
                  <a:pt x="96" y="85"/>
                </a:cubicBezTo>
                <a:cubicBezTo>
                  <a:pt x="96" y="85"/>
                  <a:pt x="97" y="80"/>
                  <a:pt x="97" y="82"/>
                </a:cubicBezTo>
                <a:cubicBezTo>
                  <a:pt x="97" y="84"/>
                  <a:pt x="96" y="86"/>
                  <a:pt x="95" y="87"/>
                </a:cubicBezTo>
                <a:cubicBezTo>
                  <a:pt x="93" y="93"/>
                  <a:pt x="93" y="100"/>
                  <a:pt x="92" y="106"/>
                </a:cubicBezTo>
                <a:cubicBezTo>
                  <a:pt x="92" y="106"/>
                  <a:pt x="93" y="106"/>
                  <a:pt x="93" y="106"/>
                </a:cubicBezTo>
                <a:cubicBezTo>
                  <a:pt x="96" y="101"/>
                  <a:pt x="96" y="96"/>
                  <a:pt x="97" y="91"/>
                </a:cubicBezTo>
                <a:cubicBezTo>
                  <a:pt x="98" y="88"/>
                  <a:pt x="99" y="85"/>
                  <a:pt x="100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99" y="86"/>
                  <a:pt x="99" y="89"/>
                  <a:pt x="98" y="92"/>
                </a:cubicBezTo>
                <a:cubicBezTo>
                  <a:pt x="96" y="98"/>
                  <a:pt x="96" y="104"/>
                  <a:pt x="95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3" y="107"/>
                  <a:pt x="92" y="105"/>
                  <a:pt x="90" y="103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1" y="101"/>
                  <a:pt x="91" y="99"/>
                  <a:pt x="92" y="98"/>
                </a:cubicBezTo>
                <a:close/>
                <a:moveTo>
                  <a:pt x="98" y="113"/>
                </a:moveTo>
                <a:cubicBezTo>
                  <a:pt x="98" y="113"/>
                  <a:pt x="98" y="113"/>
                  <a:pt x="98" y="113"/>
                </a:cubicBezTo>
                <a:cubicBezTo>
                  <a:pt x="97" y="112"/>
                  <a:pt x="96" y="111"/>
                  <a:pt x="95" y="110"/>
                </a:cubicBezTo>
                <a:cubicBezTo>
                  <a:pt x="95" y="110"/>
                  <a:pt x="95" y="110"/>
                  <a:pt x="95" y="110"/>
                </a:cubicBezTo>
                <a:cubicBezTo>
                  <a:pt x="100" y="99"/>
                  <a:pt x="101" y="88"/>
                  <a:pt x="104" y="78"/>
                </a:cubicBezTo>
                <a:cubicBezTo>
                  <a:pt x="104" y="80"/>
                  <a:pt x="104" y="83"/>
                  <a:pt x="103" y="85"/>
                </a:cubicBezTo>
                <a:cubicBezTo>
                  <a:pt x="103" y="88"/>
                  <a:pt x="102" y="91"/>
                  <a:pt x="101" y="94"/>
                </a:cubicBezTo>
                <a:cubicBezTo>
                  <a:pt x="99" y="101"/>
                  <a:pt x="99" y="107"/>
                  <a:pt x="98" y="113"/>
                </a:cubicBezTo>
                <a:close/>
                <a:moveTo>
                  <a:pt x="92" y="87"/>
                </a:moveTo>
                <a:cubicBezTo>
                  <a:pt x="92" y="90"/>
                  <a:pt x="92" y="94"/>
                  <a:pt x="91" y="97"/>
                </a:cubicBezTo>
                <a:cubicBezTo>
                  <a:pt x="91" y="97"/>
                  <a:pt x="91" y="98"/>
                  <a:pt x="91" y="98"/>
                </a:cubicBezTo>
                <a:cubicBezTo>
                  <a:pt x="91" y="98"/>
                  <a:pt x="91" y="99"/>
                  <a:pt x="90" y="99"/>
                </a:cubicBezTo>
                <a:cubicBezTo>
                  <a:pt x="89" y="100"/>
                  <a:pt x="89" y="101"/>
                  <a:pt x="90" y="101"/>
                </a:cubicBezTo>
                <a:cubicBezTo>
                  <a:pt x="90" y="101"/>
                  <a:pt x="90" y="102"/>
                  <a:pt x="89" y="102"/>
                </a:cubicBezTo>
                <a:cubicBezTo>
                  <a:pt x="89" y="101"/>
                  <a:pt x="88" y="100"/>
                  <a:pt x="87" y="99"/>
                </a:cubicBezTo>
                <a:cubicBezTo>
                  <a:pt x="87" y="99"/>
                  <a:pt x="87" y="99"/>
                  <a:pt x="87" y="99"/>
                </a:cubicBezTo>
                <a:cubicBezTo>
                  <a:pt x="88" y="96"/>
                  <a:pt x="89" y="94"/>
                  <a:pt x="90" y="91"/>
                </a:cubicBezTo>
                <a:cubicBezTo>
                  <a:pt x="91" y="90"/>
                  <a:pt x="91" y="88"/>
                  <a:pt x="92" y="87"/>
                </a:cubicBezTo>
                <a:cubicBezTo>
                  <a:pt x="92" y="85"/>
                  <a:pt x="92" y="85"/>
                  <a:pt x="92" y="87"/>
                </a:cubicBezTo>
                <a:close/>
                <a:moveTo>
                  <a:pt x="107" y="126"/>
                </a:moveTo>
                <a:cubicBezTo>
                  <a:pt x="107" y="127"/>
                  <a:pt x="107" y="127"/>
                  <a:pt x="107" y="127"/>
                </a:cubicBezTo>
                <a:cubicBezTo>
                  <a:pt x="106" y="126"/>
                  <a:pt x="105" y="125"/>
                  <a:pt x="104" y="123"/>
                </a:cubicBezTo>
                <a:cubicBezTo>
                  <a:pt x="103" y="122"/>
                  <a:pt x="102" y="120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7"/>
                  <a:pt x="102" y="117"/>
                  <a:pt x="102" y="116"/>
                </a:cubicBezTo>
                <a:cubicBezTo>
                  <a:pt x="102" y="116"/>
                  <a:pt x="102" y="116"/>
                  <a:pt x="102" y="115"/>
                </a:cubicBezTo>
                <a:cubicBezTo>
                  <a:pt x="104" y="110"/>
                  <a:pt x="105" y="104"/>
                  <a:pt x="107" y="99"/>
                </a:cubicBezTo>
                <a:cubicBezTo>
                  <a:pt x="108" y="97"/>
                  <a:pt x="109" y="95"/>
                  <a:pt x="110" y="92"/>
                </a:cubicBezTo>
                <a:cubicBezTo>
                  <a:pt x="109" y="96"/>
                  <a:pt x="109" y="99"/>
                  <a:pt x="108" y="103"/>
                </a:cubicBezTo>
                <a:cubicBezTo>
                  <a:pt x="106" y="109"/>
                  <a:pt x="107" y="116"/>
                  <a:pt x="104" y="122"/>
                </a:cubicBezTo>
                <a:cubicBezTo>
                  <a:pt x="103" y="122"/>
                  <a:pt x="104" y="123"/>
                  <a:pt x="104" y="122"/>
                </a:cubicBezTo>
                <a:cubicBezTo>
                  <a:pt x="107" y="117"/>
                  <a:pt x="108" y="110"/>
                  <a:pt x="110" y="104"/>
                </a:cubicBezTo>
                <a:cubicBezTo>
                  <a:pt x="111" y="102"/>
                  <a:pt x="112" y="99"/>
                  <a:pt x="112" y="97"/>
                </a:cubicBezTo>
                <a:cubicBezTo>
                  <a:pt x="113" y="94"/>
                  <a:pt x="115" y="90"/>
                  <a:pt x="115" y="88"/>
                </a:cubicBezTo>
                <a:cubicBezTo>
                  <a:pt x="115" y="95"/>
                  <a:pt x="113" y="101"/>
                  <a:pt x="112" y="108"/>
                </a:cubicBezTo>
                <a:cubicBezTo>
                  <a:pt x="111" y="111"/>
                  <a:pt x="110" y="115"/>
                  <a:pt x="109" y="118"/>
                </a:cubicBezTo>
                <a:cubicBezTo>
                  <a:pt x="109" y="120"/>
                  <a:pt x="109" y="121"/>
                  <a:pt x="108" y="123"/>
                </a:cubicBezTo>
                <a:cubicBezTo>
                  <a:pt x="108" y="124"/>
                  <a:pt x="108" y="125"/>
                  <a:pt x="107" y="126"/>
                </a:cubicBezTo>
                <a:cubicBezTo>
                  <a:pt x="107" y="126"/>
                  <a:pt x="107" y="126"/>
                  <a:pt x="107" y="126"/>
                </a:cubicBezTo>
                <a:close/>
                <a:moveTo>
                  <a:pt x="115" y="87"/>
                </a:moveTo>
                <a:cubicBezTo>
                  <a:pt x="112" y="93"/>
                  <a:pt x="111" y="99"/>
                  <a:pt x="109" y="105"/>
                </a:cubicBezTo>
                <a:cubicBezTo>
                  <a:pt x="108" y="107"/>
                  <a:pt x="108" y="108"/>
                  <a:pt x="107" y="110"/>
                </a:cubicBezTo>
                <a:cubicBezTo>
                  <a:pt x="108" y="107"/>
                  <a:pt x="108" y="104"/>
                  <a:pt x="109" y="102"/>
                </a:cubicBezTo>
                <a:cubicBezTo>
                  <a:pt x="111" y="96"/>
                  <a:pt x="111" y="90"/>
                  <a:pt x="112" y="83"/>
                </a:cubicBezTo>
                <a:cubicBezTo>
                  <a:pt x="113" y="85"/>
                  <a:pt x="114" y="86"/>
                  <a:pt x="115" y="87"/>
                </a:cubicBezTo>
                <a:close/>
                <a:moveTo>
                  <a:pt x="107" y="97"/>
                </a:moveTo>
                <a:cubicBezTo>
                  <a:pt x="105" y="102"/>
                  <a:pt x="104" y="106"/>
                  <a:pt x="103" y="111"/>
                </a:cubicBezTo>
                <a:cubicBezTo>
                  <a:pt x="103" y="111"/>
                  <a:pt x="103" y="110"/>
                  <a:pt x="103" y="110"/>
                </a:cubicBezTo>
                <a:cubicBezTo>
                  <a:pt x="103" y="106"/>
                  <a:pt x="104" y="103"/>
                  <a:pt x="104" y="100"/>
                </a:cubicBezTo>
                <a:cubicBezTo>
                  <a:pt x="106" y="93"/>
                  <a:pt x="107" y="87"/>
                  <a:pt x="108" y="80"/>
                </a:cubicBezTo>
                <a:cubicBezTo>
                  <a:pt x="108" y="80"/>
                  <a:pt x="108" y="80"/>
                  <a:pt x="108" y="80"/>
                </a:cubicBezTo>
                <a:cubicBezTo>
                  <a:pt x="106" y="86"/>
                  <a:pt x="104" y="92"/>
                  <a:pt x="103" y="98"/>
                </a:cubicBezTo>
                <a:cubicBezTo>
                  <a:pt x="101" y="101"/>
                  <a:pt x="100" y="104"/>
                  <a:pt x="99" y="108"/>
                </a:cubicBezTo>
                <a:cubicBezTo>
                  <a:pt x="100" y="102"/>
                  <a:pt x="101" y="97"/>
                  <a:pt x="103" y="91"/>
                </a:cubicBezTo>
                <a:cubicBezTo>
                  <a:pt x="104" y="86"/>
                  <a:pt x="105" y="82"/>
                  <a:pt x="105" y="76"/>
                </a:cubicBezTo>
                <a:cubicBezTo>
                  <a:pt x="107" y="79"/>
                  <a:pt x="109" y="81"/>
                  <a:pt x="111" y="83"/>
                </a:cubicBezTo>
                <a:cubicBezTo>
                  <a:pt x="110" y="87"/>
                  <a:pt x="109" y="93"/>
                  <a:pt x="107" y="97"/>
                </a:cubicBezTo>
                <a:close/>
                <a:moveTo>
                  <a:pt x="99" y="71"/>
                </a:moveTo>
                <a:cubicBezTo>
                  <a:pt x="96" y="79"/>
                  <a:pt x="87" y="86"/>
                  <a:pt x="79" y="88"/>
                </a:cubicBezTo>
                <a:cubicBezTo>
                  <a:pt x="78" y="87"/>
                  <a:pt x="77" y="86"/>
                  <a:pt x="77" y="85"/>
                </a:cubicBezTo>
                <a:cubicBezTo>
                  <a:pt x="86" y="84"/>
                  <a:pt x="92" y="76"/>
                  <a:pt x="96" y="68"/>
                </a:cubicBezTo>
                <a:cubicBezTo>
                  <a:pt x="97" y="69"/>
                  <a:pt x="98" y="70"/>
                  <a:pt x="99" y="71"/>
                </a:cubicBezTo>
                <a:close/>
                <a:moveTo>
                  <a:pt x="57" y="57"/>
                </a:moveTo>
                <a:cubicBezTo>
                  <a:pt x="60" y="52"/>
                  <a:pt x="62" y="47"/>
                  <a:pt x="64" y="42"/>
                </a:cubicBezTo>
                <a:cubicBezTo>
                  <a:pt x="61" y="48"/>
                  <a:pt x="61" y="54"/>
                  <a:pt x="58" y="60"/>
                </a:cubicBezTo>
                <a:cubicBezTo>
                  <a:pt x="56" y="58"/>
                  <a:pt x="55" y="57"/>
                  <a:pt x="54" y="55"/>
                </a:cubicBezTo>
                <a:cubicBezTo>
                  <a:pt x="54" y="55"/>
                  <a:pt x="54" y="55"/>
                  <a:pt x="54" y="55"/>
                </a:cubicBezTo>
                <a:cubicBezTo>
                  <a:pt x="56" y="52"/>
                  <a:pt x="58" y="48"/>
                  <a:pt x="59" y="45"/>
                </a:cubicBezTo>
                <a:cubicBezTo>
                  <a:pt x="59" y="45"/>
                  <a:pt x="59" y="46"/>
                  <a:pt x="59" y="46"/>
                </a:cubicBezTo>
                <a:cubicBezTo>
                  <a:pt x="58" y="50"/>
                  <a:pt x="57" y="53"/>
                  <a:pt x="56" y="57"/>
                </a:cubicBezTo>
                <a:cubicBezTo>
                  <a:pt x="56" y="57"/>
                  <a:pt x="57" y="58"/>
                  <a:pt x="57" y="57"/>
                </a:cubicBezTo>
                <a:close/>
                <a:moveTo>
                  <a:pt x="60" y="63"/>
                </a:moveTo>
                <a:cubicBezTo>
                  <a:pt x="60" y="63"/>
                  <a:pt x="61" y="64"/>
                  <a:pt x="61" y="63"/>
                </a:cubicBezTo>
                <a:cubicBezTo>
                  <a:pt x="63" y="61"/>
                  <a:pt x="64" y="58"/>
                  <a:pt x="65" y="55"/>
                </a:cubicBezTo>
                <a:cubicBezTo>
                  <a:pt x="66" y="54"/>
                  <a:pt x="66" y="53"/>
                  <a:pt x="67" y="51"/>
                </a:cubicBezTo>
                <a:cubicBezTo>
                  <a:pt x="67" y="51"/>
                  <a:pt x="70" y="45"/>
                  <a:pt x="69" y="49"/>
                </a:cubicBezTo>
                <a:cubicBezTo>
                  <a:pt x="66" y="55"/>
                  <a:pt x="63" y="60"/>
                  <a:pt x="63" y="67"/>
                </a:cubicBezTo>
                <a:cubicBezTo>
                  <a:pt x="63" y="67"/>
                  <a:pt x="63" y="67"/>
                  <a:pt x="64" y="67"/>
                </a:cubicBezTo>
                <a:cubicBezTo>
                  <a:pt x="67" y="61"/>
                  <a:pt x="69" y="55"/>
                  <a:pt x="73" y="50"/>
                </a:cubicBezTo>
                <a:cubicBezTo>
                  <a:pt x="70" y="54"/>
                  <a:pt x="69" y="62"/>
                  <a:pt x="66" y="68"/>
                </a:cubicBezTo>
                <a:cubicBezTo>
                  <a:pt x="66" y="68"/>
                  <a:pt x="66" y="69"/>
                  <a:pt x="65" y="70"/>
                </a:cubicBezTo>
                <a:cubicBezTo>
                  <a:pt x="65" y="70"/>
                  <a:pt x="65" y="70"/>
                  <a:pt x="65" y="70"/>
                </a:cubicBezTo>
                <a:cubicBezTo>
                  <a:pt x="63" y="67"/>
                  <a:pt x="61" y="64"/>
                  <a:pt x="58" y="61"/>
                </a:cubicBezTo>
                <a:cubicBezTo>
                  <a:pt x="61" y="56"/>
                  <a:pt x="65" y="50"/>
                  <a:pt x="67" y="46"/>
                </a:cubicBezTo>
                <a:cubicBezTo>
                  <a:pt x="65" y="52"/>
                  <a:pt x="62" y="57"/>
                  <a:pt x="60" y="63"/>
                </a:cubicBezTo>
                <a:close/>
                <a:moveTo>
                  <a:pt x="67" y="68"/>
                </a:moveTo>
                <a:cubicBezTo>
                  <a:pt x="67" y="67"/>
                  <a:pt x="68" y="66"/>
                  <a:pt x="68" y="65"/>
                </a:cubicBezTo>
                <a:cubicBezTo>
                  <a:pt x="69" y="64"/>
                  <a:pt x="70" y="62"/>
                  <a:pt x="71" y="61"/>
                </a:cubicBezTo>
                <a:cubicBezTo>
                  <a:pt x="71" y="59"/>
                  <a:pt x="72" y="58"/>
                  <a:pt x="73" y="56"/>
                </a:cubicBezTo>
                <a:cubicBezTo>
                  <a:pt x="73" y="55"/>
                  <a:pt x="76" y="49"/>
                  <a:pt x="75" y="53"/>
                </a:cubicBezTo>
                <a:cubicBezTo>
                  <a:pt x="72" y="59"/>
                  <a:pt x="71" y="66"/>
                  <a:pt x="68" y="73"/>
                </a:cubicBezTo>
                <a:cubicBezTo>
                  <a:pt x="68" y="73"/>
                  <a:pt x="68" y="73"/>
                  <a:pt x="68" y="73"/>
                </a:cubicBezTo>
                <a:cubicBezTo>
                  <a:pt x="70" y="70"/>
                  <a:pt x="72" y="67"/>
                  <a:pt x="74" y="64"/>
                </a:cubicBezTo>
                <a:cubicBezTo>
                  <a:pt x="75" y="62"/>
                  <a:pt x="76" y="60"/>
                  <a:pt x="77" y="58"/>
                </a:cubicBezTo>
                <a:cubicBezTo>
                  <a:pt x="77" y="58"/>
                  <a:pt x="80" y="52"/>
                  <a:pt x="79" y="55"/>
                </a:cubicBezTo>
                <a:cubicBezTo>
                  <a:pt x="79" y="59"/>
                  <a:pt x="76" y="63"/>
                  <a:pt x="74" y="67"/>
                </a:cubicBezTo>
                <a:cubicBezTo>
                  <a:pt x="73" y="71"/>
                  <a:pt x="72" y="74"/>
                  <a:pt x="71" y="77"/>
                </a:cubicBezTo>
                <a:cubicBezTo>
                  <a:pt x="70" y="76"/>
                  <a:pt x="69" y="75"/>
                  <a:pt x="69" y="74"/>
                </a:cubicBezTo>
                <a:cubicBezTo>
                  <a:pt x="68" y="73"/>
                  <a:pt x="66" y="71"/>
                  <a:pt x="65" y="70"/>
                </a:cubicBezTo>
                <a:cubicBezTo>
                  <a:pt x="65" y="70"/>
                  <a:pt x="66" y="70"/>
                  <a:pt x="66" y="70"/>
                </a:cubicBezTo>
                <a:cubicBezTo>
                  <a:pt x="66" y="69"/>
                  <a:pt x="66" y="69"/>
                  <a:pt x="67" y="68"/>
                </a:cubicBezTo>
                <a:cubicBezTo>
                  <a:pt x="67" y="68"/>
                  <a:pt x="67" y="68"/>
                  <a:pt x="67" y="68"/>
                </a:cubicBezTo>
                <a:close/>
                <a:moveTo>
                  <a:pt x="79" y="68"/>
                </a:moveTo>
                <a:cubicBezTo>
                  <a:pt x="77" y="72"/>
                  <a:pt x="76" y="76"/>
                  <a:pt x="76" y="80"/>
                </a:cubicBezTo>
                <a:cubicBezTo>
                  <a:pt x="75" y="81"/>
                  <a:pt x="76" y="81"/>
                  <a:pt x="76" y="80"/>
                </a:cubicBezTo>
                <a:cubicBezTo>
                  <a:pt x="80" y="74"/>
                  <a:pt x="82" y="66"/>
                  <a:pt x="86" y="60"/>
                </a:cubicBezTo>
                <a:cubicBezTo>
                  <a:pt x="84" y="63"/>
                  <a:pt x="84" y="67"/>
                  <a:pt x="83" y="70"/>
                </a:cubicBezTo>
                <a:cubicBezTo>
                  <a:pt x="81" y="74"/>
                  <a:pt x="80" y="78"/>
                  <a:pt x="79" y="81"/>
                </a:cubicBezTo>
                <a:cubicBezTo>
                  <a:pt x="79" y="81"/>
                  <a:pt x="79" y="82"/>
                  <a:pt x="79" y="82"/>
                </a:cubicBezTo>
                <a:cubicBezTo>
                  <a:pt x="77" y="82"/>
                  <a:pt x="76" y="82"/>
                  <a:pt x="74" y="82"/>
                </a:cubicBezTo>
                <a:cubicBezTo>
                  <a:pt x="74" y="81"/>
                  <a:pt x="73" y="80"/>
                  <a:pt x="72" y="78"/>
                </a:cubicBezTo>
                <a:cubicBezTo>
                  <a:pt x="76" y="72"/>
                  <a:pt x="77" y="65"/>
                  <a:pt x="81" y="58"/>
                </a:cubicBezTo>
                <a:cubicBezTo>
                  <a:pt x="84" y="55"/>
                  <a:pt x="81" y="62"/>
                  <a:pt x="81" y="62"/>
                </a:cubicBezTo>
                <a:cubicBezTo>
                  <a:pt x="80" y="64"/>
                  <a:pt x="80" y="66"/>
                  <a:pt x="79" y="68"/>
                </a:cubicBezTo>
                <a:close/>
                <a:moveTo>
                  <a:pt x="80" y="81"/>
                </a:moveTo>
                <a:cubicBezTo>
                  <a:pt x="83" y="75"/>
                  <a:pt x="85" y="70"/>
                  <a:pt x="88" y="63"/>
                </a:cubicBezTo>
                <a:cubicBezTo>
                  <a:pt x="89" y="61"/>
                  <a:pt x="88" y="62"/>
                  <a:pt x="88" y="63"/>
                </a:cubicBezTo>
                <a:cubicBezTo>
                  <a:pt x="88" y="66"/>
                  <a:pt x="87" y="68"/>
                  <a:pt x="87" y="71"/>
                </a:cubicBezTo>
                <a:cubicBezTo>
                  <a:pt x="86" y="74"/>
                  <a:pt x="84" y="76"/>
                  <a:pt x="84" y="79"/>
                </a:cubicBezTo>
                <a:cubicBezTo>
                  <a:pt x="82" y="80"/>
                  <a:pt x="81" y="81"/>
                  <a:pt x="80" y="81"/>
                </a:cubicBezTo>
                <a:close/>
                <a:moveTo>
                  <a:pt x="85" y="75"/>
                </a:moveTo>
                <a:cubicBezTo>
                  <a:pt x="86" y="73"/>
                  <a:pt x="87" y="71"/>
                  <a:pt x="88" y="69"/>
                </a:cubicBezTo>
                <a:cubicBezTo>
                  <a:pt x="88" y="67"/>
                  <a:pt x="89" y="65"/>
                  <a:pt x="89" y="62"/>
                </a:cubicBezTo>
                <a:cubicBezTo>
                  <a:pt x="89" y="63"/>
                  <a:pt x="90" y="63"/>
                  <a:pt x="91" y="64"/>
                </a:cubicBezTo>
                <a:cubicBezTo>
                  <a:pt x="91" y="64"/>
                  <a:pt x="91" y="64"/>
                  <a:pt x="91" y="64"/>
                </a:cubicBezTo>
                <a:cubicBezTo>
                  <a:pt x="90" y="67"/>
                  <a:pt x="89" y="70"/>
                  <a:pt x="88" y="72"/>
                </a:cubicBezTo>
                <a:cubicBezTo>
                  <a:pt x="87" y="74"/>
                  <a:pt x="83" y="82"/>
                  <a:pt x="85" y="75"/>
                </a:cubicBezTo>
                <a:close/>
                <a:moveTo>
                  <a:pt x="88" y="61"/>
                </a:moveTo>
                <a:cubicBezTo>
                  <a:pt x="87" y="64"/>
                  <a:pt x="86" y="67"/>
                  <a:pt x="85" y="70"/>
                </a:cubicBezTo>
                <a:cubicBezTo>
                  <a:pt x="83" y="74"/>
                  <a:pt x="81" y="77"/>
                  <a:pt x="80" y="80"/>
                </a:cubicBezTo>
                <a:cubicBezTo>
                  <a:pt x="83" y="74"/>
                  <a:pt x="85" y="67"/>
                  <a:pt x="87" y="60"/>
                </a:cubicBezTo>
                <a:cubicBezTo>
                  <a:pt x="87" y="60"/>
                  <a:pt x="88" y="61"/>
                  <a:pt x="88" y="61"/>
                </a:cubicBezTo>
                <a:close/>
                <a:moveTo>
                  <a:pt x="86" y="59"/>
                </a:moveTo>
                <a:cubicBezTo>
                  <a:pt x="82" y="65"/>
                  <a:pt x="80" y="72"/>
                  <a:pt x="76" y="79"/>
                </a:cubicBezTo>
                <a:cubicBezTo>
                  <a:pt x="78" y="75"/>
                  <a:pt x="79" y="70"/>
                  <a:pt x="80" y="67"/>
                </a:cubicBezTo>
                <a:cubicBezTo>
                  <a:pt x="81" y="63"/>
                  <a:pt x="82" y="60"/>
                  <a:pt x="83" y="57"/>
                </a:cubicBezTo>
                <a:cubicBezTo>
                  <a:pt x="84" y="58"/>
                  <a:pt x="85" y="58"/>
                  <a:pt x="86" y="59"/>
                </a:cubicBezTo>
                <a:close/>
                <a:moveTo>
                  <a:pt x="72" y="76"/>
                </a:moveTo>
                <a:cubicBezTo>
                  <a:pt x="70" y="80"/>
                  <a:pt x="74" y="72"/>
                  <a:pt x="74" y="71"/>
                </a:cubicBezTo>
                <a:cubicBezTo>
                  <a:pt x="75" y="68"/>
                  <a:pt x="76" y="66"/>
                  <a:pt x="77" y="63"/>
                </a:cubicBezTo>
                <a:cubicBezTo>
                  <a:pt x="78" y="60"/>
                  <a:pt x="80" y="58"/>
                  <a:pt x="80" y="54"/>
                </a:cubicBezTo>
                <a:cubicBezTo>
                  <a:pt x="81" y="55"/>
                  <a:pt x="82" y="56"/>
                  <a:pt x="82" y="56"/>
                </a:cubicBezTo>
                <a:cubicBezTo>
                  <a:pt x="77" y="62"/>
                  <a:pt x="76" y="70"/>
                  <a:pt x="72" y="76"/>
                </a:cubicBezTo>
                <a:close/>
                <a:moveTo>
                  <a:pt x="79" y="54"/>
                </a:moveTo>
                <a:cubicBezTo>
                  <a:pt x="75" y="59"/>
                  <a:pt x="72" y="66"/>
                  <a:pt x="69" y="71"/>
                </a:cubicBezTo>
                <a:cubicBezTo>
                  <a:pt x="72" y="65"/>
                  <a:pt x="74" y="58"/>
                  <a:pt x="76" y="51"/>
                </a:cubicBezTo>
                <a:cubicBezTo>
                  <a:pt x="77" y="52"/>
                  <a:pt x="78" y="53"/>
                  <a:pt x="79" y="54"/>
                </a:cubicBezTo>
                <a:close/>
                <a:moveTo>
                  <a:pt x="55" y="34"/>
                </a:moveTo>
                <a:cubicBezTo>
                  <a:pt x="54" y="36"/>
                  <a:pt x="53" y="38"/>
                  <a:pt x="52" y="40"/>
                </a:cubicBezTo>
                <a:cubicBezTo>
                  <a:pt x="52" y="41"/>
                  <a:pt x="51" y="42"/>
                  <a:pt x="50" y="43"/>
                </a:cubicBezTo>
                <a:cubicBezTo>
                  <a:pt x="51" y="40"/>
                  <a:pt x="53" y="37"/>
                  <a:pt x="53" y="33"/>
                </a:cubicBezTo>
                <a:cubicBezTo>
                  <a:pt x="54" y="34"/>
                  <a:pt x="54" y="34"/>
                  <a:pt x="55" y="34"/>
                </a:cubicBezTo>
                <a:close/>
                <a:moveTo>
                  <a:pt x="47" y="36"/>
                </a:moveTo>
                <a:cubicBezTo>
                  <a:pt x="47" y="35"/>
                  <a:pt x="49" y="29"/>
                  <a:pt x="48" y="34"/>
                </a:cubicBezTo>
                <a:cubicBezTo>
                  <a:pt x="47" y="37"/>
                  <a:pt x="47" y="41"/>
                  <a:pt x="46" y="44"/>
                </a:cubicBezTo>
                <a:cubicBezTo>
                  <a:pt x="46" y="45"/>
                  <a:pt x="46" y="45"/>
                  <a:pt x="46" y="45"/>
                </a:cubicBezTo>
                <a:cubicBezTo>
                  <a:pt x="48" y="41"/>
                  <a:pt x="52" y="37"/>
                  <a:pt x="52" y="33"/>
                </a:cubicBezTo>
                <a:cubicBezTo>
                  <a:pt x="52" y="38"/>
                  <a:pt x="50" y="42"/>
                  <a:pt x="48" y="46"/>
                </a:cubicBezTo>
                <a:cubicBezTo>
                  <a:pt x="48" y="46"/>
                  <a:pt x="49" y="47"/>
                  <a:pt x="49" y="46"/>
                </a:cubicBezTo>
                <a:cubicBezTo>
                  <a:pt x="51" y="43"/>
                  <a:pt x="53" y="40"/>
                  <a:pt x="55" y="36"/>
                </a:cubicBezTo>
                <a:cubicBezTo>
                  <a:pt x="53" y="40"/>
                  <a:pt x="51" y="45"/>
                  <a:pt x="50" y="50"/>
                </a:cubicBezTo>
                <a:cubicBezTo>
                  <a:pt x="50" y="50"/>
                  <a:pt x="51" y="51"/>
                  <a:pt x="51" y="50"/>
                </a:cubicBezTo>
                <a:cubicBezTo>
                  <a:pt x="52" y="48"/>
                  <a:pt x="53" y="46"/>
                  <a:pt x="55" y="43"/>
                </a:cubicBezTo>
                <a:cubicBezTo>
                  <a:pt x="55" y="42"/>
                  <a:pt x="57" y="39"/>
                  <a:pt x="57" y="38"/>
                </a:cubicBezTo>
                <a:cubicBezTo>
                  <a:pt x="57" y="43"/>
                  <a:pt x="55" y="49"/>
                  <a:pt x="54" y="55"/>
                </a:cubicBezTo>
                <a:cubicBezTo>
                  <a:pt x="50" y="51"/>
                  <a:pt x="47" y="46"/>
                  <a:pt x="44" y="42"/>
                </a:cubicBezTo>
                <a:cubicBezTo>
                  <a:pt x="44" y="42"/>
                  <a:pt x="44" y="42"/>
                  <a:pt x="44" y="42"/>
                </a:cubicBezTo>
                <a:cubicBezTo>
                  <a:pt x="45" y="40"/>
                  <a:pt x="46" y="38"/>
                  <a:pt x="47" y="36"/>
                </a:cubicBezTo>
                <a:close/>
                <a:moveTo>
                  <a:pt x="92" y="85"/>
                </a:moveTo>
                <a:cubicBezTo>
                  <a:pt x="91" y="88"/>
                  <a:pt x="90" y="91"/>
                  <a:pt x="89" y="94"/>
                </a:cubicBezTo>
                <a:cubicBezTo>
                  <a:pt x="88" y="95"/>
                  <a:pt x="87" y="99"/>
                  <a:pt x="88" y="95"/>
                </a:cubicBezTo>
                <a:cubicBezTo>
                  <a:pt x="88" y="93"/>
                  <a:pt x="89" y="91"/>
                  <a:pt x="89" y="88"/>
                </a:cubicBezTo>
                <a:cubicBezTo>
                  <a:pt x="90" y="88"/>
                  <a:pt x="89" y="88"/>
                  <a:pt x="89" y="88"/>
                </a:cubicBezTo>
                <a:cubicBezTo>
                  <a:pt x="88" y="90"/>
                  <a:pt x="87" y="92"/>
                  <a:pt x="86" y="94"/>
                </a:cubicBezTo>
                <a:cubicBezTo>
                  <a:pt x="86" y="93"/>
                  <a:pt x="86" y="91"/>
                  <a:pt x="86" y="90"/>
                </a:cubicBezTo>
                <a:cubicBezTo>
                  <a:pt x="86" y="89"/>
                  <a:pt x="85" y="89"/>
                  <a:pt x="85" y="89"/>
                </a:cubicBezTo>
                <a:cubicBezTo>
                  <a:pt x="84" y="91"/>
                  <a:pt x="83" y="94"/>
                  <a:pt x="83" y="90"/>
                </a:cubicBezTo>
                <a:cubicBezTo>
                  <a:pt x="83" y="90"/>
                  <a:pt x="82" y="90"/>
                  <a:pt x="82" y="90"/>
                </a:cubicBezTo>
                <a:cubicBezTo>
                  <a:pt x="82" y="91"/>
                  <a:pt x="83" y="92"/>
                  <a:pt x="83" y="93"/>
                </a:cubicBezTo>
                <a:cubicBezTo>
                  <a:pt x="82" y="92"/>
                  <a:pt x="81" y="91"/>
                  <a:pt x="81" y="90"/>
                </a:cubicBezTo>
                <a:cubicBezTo>
                  <a:pt x="85" y="89"/>
                  <a:pt x="89" y="87"/>
                  <a:pt x="92" y="85"/>
                </a:cubicBezTo>
                <a:close/>
                <a:moveTo>
                  <a:pt x="108" y="128"/>
                </a:moveTo>
                <a:cubicBezTo>
                  <a:pt x="108" y="127"/>
                  <a:pt x="108" y="125"/>
                  <a:pt x="109" y="123"/>
                </a:cubicBezTo>
                <a:cubicBezTo>
                  <a:pt x="110" y="119"/>
                  <a:pt x="113" y="114"/>
                  <a:pt x="114" y="110"/>
                </a:cubicBezTo>
                <a:cubicBezTo>
                  <a:pt x="115" y="107"/>
                  <a:pt x="116" y="104"/>
                  <a:pt x="117" y="101"/>
                </a:cubicBezTo>
                <a:cubicBezTo>
                  <a:pt x="117" y="99"/>
                  <a:pt x="118" y="97"/>
                  <a:pt x="119" y="95"/>
                </a:cubicBezTo>
                <a:cubicBezTo>
                  <a:pt x="119" y="94"/>
                  <a:pt x="119" y="93"/>
                  <a:pt x="120" y="92"/>
                </a:cubicBezTo>
                <a:cubicBezTo>
                  <a:pt x="120" y="93"/>
                  <a:pt x="119" y="94"/>
                  <a:pt x="119" y="95"/>
                </a:cubicBezTo>
                <a:cubicBezTo>
                  <a:pt x="118" y="101"/>
                  <a:pt x="118" y="107"/>
                  <a:pt x="116" y="113"/>
                </a:cubicBezTo>
                <a:cubicBezTo>
                  <a:pt x="114" y="120"/>
                  <a:pt x="114" y="128"/>
                  <a:pt x="112" y="134"/>
                </a:cubicBezTo>
                <a:cubicBezTo>
                  <a:pt x="110" y="132"/>
                  <a:pt x="109" y="130"/>
                  <a:pt x="108" y="128"/>
                </a:cubicBezTo>
                <a:close/>
                <a:moveTo>
                  <a:pt x="117" y="140"/>
                </a:moveTo>
                <a:cubicBezTo>
                  <a:pt x="119" y="134"/>
                  <a:pt x="121" y="127"/>
                  <a:pt x="122" y="121"/>
                </a:cubicBezTo>
                <a:cubicBezTo>
                  <a:pt x="124" y="114"/>
                  <a:pt x="126" y="106"/>
                  <a:pt x="127" y="99"/>
                </a:cubicBezTo>
                <a:cubicBezTo>
                  <a:pt x="126" y="107"/>
                  <a:pt x="126" y="115"/>
                  <a:pt x="124" y="123"/>
                </a:cubicBezTo>
                <a:cubicBezTo>
                  <a:pt x="123" y="130"/>
                  <a:pt x="121" y="136"/>
                  <a:pt x="120" y="143"/>
                </a:cubicBezTo>
                <a:cubicBezTo>
                  <a:pt x="120" y="143"/>
                  <a:pt x="120" y="143"/>
                  <a:pt x="120" y="143"/>
                </a:cubicBezTo>
                <a:cubicBezTo>
                  <a:pt x="119" y="142"/>
                  <a:pt x="118" y="141"/>
                  <a:pt x="117" y="140"/>
                </a:cubicBezTo>
                <a:cubicBezTo>
                  <a:pt x="117" y="140"/>
                  <a:pt x="117" y="140"/>
                  <a:pt x="117" y="140"/>
                </a:cubicBezTo>
                <a:close/>
                <a:moveTo>
                  <a:pt x="120" y="144"/>
                </a:moveTo>
                <a:cubicBezTo>
                  <a:pt x="120" y="144"/>
                  <a:pt x="120" y="144"/>
                  <a:pt x="120" y="143"/>
                </a:cubicBezTo>
                <a:cubicBezTo>
                  <a:pt x="124" y="138"/>
                  <a:pt x="124" y="131"/>
                  <a:pt x="126" y="124"/>
                </a:cubicBezTo>
                <a:cubicBezTo>
                  <a:pt x="127" y="122"/>
                  <a:pt x="127" y="119"/>
                  <a:pt x="128" y="117"/>
                </a:cubicBezTo>
                <a:cubicBezTo>
                  <a:pt x="128" y="118"/>
                  <a:pt x="127" y="120"/>
                  <a:pt x="127" y="122"/>
                </a:cubicBezTo>
                <a:cubicBezTo>
                  <a:pt x="127" y="126"/>
                  <a:pt x="126" y="130"/>
                  <a:pt x="125" y="133"/>
                </a:cubicBezTo>
                <a:cubicBezTo>
                  <a:pt x="124" y="138"/>
                  <a:pt x="123" y="142"/>
                  <a:pt x="122" y="146"/>
                </a:cubicBezTo>
                <a:cubicBezTo>
                  <a:pt x="122" y="145"/>
                  <a:pt x="121" y="144"/>
                  <a:pt x="120" y="144"/>
                </a:cubicBezTo>
                <a:close/>
                <a:moveTo>
                  <a:pt x="127" y="133"/>
                </a:moveTo>
                <a:cubicBezTo>
                  <a:pt x="128" y="128"/>
                  <a:pt x="130" y="122"/>
                  <a:pt x="131" y="117"/>
                </a:cubicBezTo>
                <a:cubicBezTo>
                  <a:pt x="131" y="119"/>
                  <a:pt x="130" y="122"/>
                  <a:pt x="130" y="124"/>
                </a:cubicBezTo>
                <a:cubicBezTo>
                  <a:pt x="129" y="131"/>
                  <a:pt x="127" y="138"/>
                  <a:pt x="127" y="146"/>
                </a:cubicBezTo>
                <a:cubicBezTo>
                  <a:pt x="127" y="146"/>
                  <a:pt x="127" y="147"/>
                  <a:pt x="128" y="146"/>
                </a:cubicBezTo>
                <a:cubicBezTo>
                  <a:pt x="130" y="140"/>
                  <a:pt x="132" y="135"/>
                  <a:pt x="134" y="128"/>
                </a:cubicBezTo>
                <a:cubicBezTo>
                  <a:pt x="134" y="125"/>
                  <a:pt x="135" y="122"/>
                  <a:pt x="136" y="120"/>
                </a:cubicBezTo>
                <a:cubicBezTo>
                  <a:pt x="136" y="118"/>
                  <a:pt x="137" y="116"/>
                  <a:pt x="138" y="114"/>
                </a:cubicBezTo>
                <a:cubicBezTo>
                  <a:pt x="139" y="110"/>
                  <a:pt x="138" y="114"/>
                  <a:pt x="137" y="115"/>
                </a:cubicBezTo>
                <a:cubicBezTo>
                  <a:pt x="136" y="121"/>
                  <a:pt x="135" y="128"/>
                  <a:pt x="132" y="134"/>
                </a:cubicBezTo>
                <a:cubicBezTo>
                  <a:pt x="131" y="139"/>
                  <a:pt x="129" y="144"/>
                  <a:pt x="129" y="150"/>
                </a:cubicBezTo>
                <a:cubicBezTo>
                  <a:pt x="129" y="150"/>
                  <a:pt x="130" y="150"/>
                  <a:pt x="130" y="150"/>
                </a:cubicBezTo>
                <a:cubicBezTo>
                  <a:pt x="131" y="144"/>
                  <a:pt x="134" y="139"/>
                  <a:pt x="136" y="134"/>
                </a:cubicBezTo>
                <a:cubicBezTo>
                  <a:pt x="137" y="131"/>
                  <a:pt x="137" y="127"/>
                  <a:pt x="138" y="124"/>
                </a:cubicBezTo>
                <a:cubicBezTo>
                  <a:pt x="138" y="122"/>
                  <a:pt x="139" y="121"/>
                  <a:pt x="139" y="119"/>
                </a:cubicBezTo>
                <a:cubicBezTo>
                  <a:pt x="139" y="120"/>
                  <a:pt x="140" y="115"/>
                  <a:pt x="141" y="114"/>
                </a:cubicBezTo>
                <a:cubicBezTo>
                  <a:pt x="141" y="114"/>
                  <a:pt x="141" y="115"/>
                  <a:pt x="141" y="115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40" y="121"/>
                  <a:pt x="139" y="127"/>
                  <a:pt x="137" y="133"/>
                </a:cubicBezTo>
                <a:cubicBezTo>
                  <a:pt x="136" y="140"/>
                  <a:pt x="134" y="146"/>
                  <a:pt x="132" y="153"/>
                </a:cubicBezTo>
                <a:cubicBezTo>
                  <a:pt x="132" y="153"/>
                  <a:pt x="132" y="153"/>
                  <a:pt x="132" y="153"/>
                </a:cubicBezTo>
                <a:cubicBezTo>
                  <a:pt x="129" y="152"/>
                  <a:pt x="126" y="149"/>
                  <a:pt x="123" y="147"/>
                </a:cubicBezTo>
                <a:cubicBezTo>
                  <a:pt x="126" y="143"/>
                  <a:pt x="126" y="138"/>
                  <a:pt x="127" y="133"/>
                </a:cubicBezTo>
                <a:close/>
                <a:moveTo>
                  <a:pt x="139" y="129"/>
                </a:moveTo>
                <a:cubicBezTo>
                  <a:pt x="140" y="124"/>
                  <a:pt x="141" y="120"/>
                  <a:pt x="141" y="115"/>
                </a:cubicBezTo>
                <a:cubicBezTo>
                  <a:pt x="142" y="116"/>
                  <a:pt x="143" y="117"/>
                  <a:pt x="143" y="118"/>
                </a:cubicBezTo>
                <a:cubicBezTo>
                  <a:pt x="141" y="123"/>
                  <a:pt x="140" y="128"/>
                  <a:pt x="138" y="134"/>
                </a:cubicBezTo>
                <a:cubicBezTo>
                  <a:pt x="138" y="132"/>
                  <a:pt x="139" y="130"/>
                  <a:pt x="139" y="129"/>
                </a:cubicBezTo>
                <a:close/>
                <a:moveTo>
                  <a:pt x="147" y="123"/>
                </a:moveTo>
                <a:cubicBezTo>
                  <a:pt x="145" y="128"/>
                  <a:pt x="143" y="133"/>
                  <a:pt x="141" y="139"/>
                </a:cubicBezTo>
                <a:cubicBezTo>
                  <a:pt x="140" y="140"/>
                  <a:pt x="140" y="142"/>
                  <a:pt x="140" y="143"/>
                </a:cubicBezTo>
                <a:cubicBezTo>
                  <a:pt x="142" y="135"/>
                  <a:pt x="144" y="128"/>
                  <a:pt x="144" y="119"/>
                </a:cubicBezTo>
                <a:cubicBezTo>
                  <a:pt x="145" y="120"/>
                  <a:pt x="146" y="121"/>
                  <a:pt x="147" y="123"/>
                </a:cubicBezTo>
                <a:close/>
                <a:moveTo>
                  <a:pt x="149" y="127"/>
                </a:moveTo>
                <a:cubicBezTo>
                  <a:pt x="148" y="131"/>
                  <a:pt x="147" y="135"/>
                  <a:pt x="146" y="139"/>
                </a:cubicBezTo>
                <a:cubicBezTo>
                  <a:pt x="145" y="142"/>
                  <a:pt x="144" y="145"/>
                  <a:pt x="143" y="147"/>
                </a:cubicBezTo>
                <a:cubicBezTo>
                  <a:pt x="143" y="148"/>
                  <a:pt x="142" y="149"/>
                  <a:pt x="142" y="150"/>
                </a:cubicBezTo>
                <a:cubicBezTo>
                  <a:pt x="142" y="151"/>
                  <a:pt x="142" y="151"/>
                  <a:pt x="142" y="151"/>
                </a:cubicBezTo>
                <a:cubicBezTo>
                  <a:pt x="142" y="151"/>
                  <a:pt x="142" y="151"/>
                  <a:pt x="142" y="150"/>
                </a:cubicBezTo>
                <a:cubicBezTo>
                  <a:pt x="143" y="145"/>
                  <a:pt x="144" y="139"/>
                  <a:pt x="145" y="134"/>
                </a:cubicBezTo>
                <a:cubicBezTo>
                  <a:pt x="146" y="131"/>
                  <a:pt x="147" y="127"/>
                  <a:pt x="147" y="124"/>
                </a:cubicBezTo>
                <a:cubicBezTo>
                  <a:pt x="148" y="125"/>
                  <a:pt x="149" y="126"/>
                  <a:pt x="149" y="127"/>
                </a:cubicBezTo>
                <a:close/>
                <a:moveTo>
                  <a:pt x="151" y="130"/>
                </a:moveTo>
                <a:cubicBezTo>
                  <a:pt x="150" y="132"/>
                  <a:pt x="150" y="134"/>
                  <a:pt x="149" y="136"/>
                </a:cubicBezTo>
                <a:cubicBezTo>
                  <a:pt x="150" y="134"/>
                  <a:pt x="150" y="131"/>
                  <a:pt x="150" y="129"/>
                </a:cubicBezTo>
                <a:cubicBezTo>
                  <a:pt x="150" y="129"/>
                  <a:pt x="151" y="129"/>
                  <a:pt x="151" y="130"/>
                </a:cubicBezTo>
                <a:cubicBezTo>
                  <a:pt x="151" y="130"/>
                  <a:pt x="151" y="130"/>
                  <a:pt x="151" y="130"/>
                </a:cubicBezTo>
                <a:close/>
                <a:moveTo>
                  <a:pt x="153" y="136"/>
                </a:moveTo>
                <a:cubicBezTo>
                  <a:pt x="153" y="138"/>
                  <a:pt x="152" y="141"/>
                  <a:pt x="151" y="143"/>
                </a:cubicBezTo>
                <a:cubicBezTo>
                  <a:pt x="151" y="145"/>
                  <a:pt x="151" y="146"/>
                  <a:pt x="150" y="148"/>
                </a:cubicBezTo>
                <a:cubicBezTo>
                  <a:pt x="150" y="150"/>
                  <a:pt x="150" y="154"/>
                  <a:pt x="150" y="148"/>
                </a:cubicBezTo>
                <a:cubicBezTo>
                  <a:pt x="150" y="143"/>
                  <a:pt x="152" y="138"/>
                  <a:pt x="152" y="133"/>
                </a:cubicBezTo>
                <a:cubicBezTo>
                  <a:pt x="153" y="134"/>
                  <a:pt x="153" y="135"/>
                  <a:pt x="153" y="136"/>
                </a:cubicBezTo>
                <a:close/>
                <a:moveTo>
                  <a:pt x="94" y="66"/>
                </a:moveTo>
                <a:cubicBezTo>
                  <a:pt x="92" y="70"/>
                  <a:pt x="89" y="75"/>
                  <a:pt x="86" y="78"/>
                </a:cubicBezTo>
                <a:cubicBezTo>
                  <a:pt x="88" y="74"/>
                  <a:pt x="90" y="69"/>
                  <a:pt x="91" y="64"/>
                </a:cubicBezTo>
                <a:cubicBezTo>
                  <a:pt x="92" y="64"/>
                  <a:pt x="92" y="65"/>
                  <a:pt x="92" y="65"/>
                </a:cubicBezTo>
                <a:cubicBezTo>
                  <a:pt x="93" y="66"/>
                  <a:pt x="93" y="66"/>
                  <a:pt x="94" y="66"/>
                </a:cubicBezTo>
                <a:close/>
                <a:moveTo>
                  <a:pt x="7" y="6"/>
                </a:moveTo>
                <a:cubicBezTo>
                  <a:pt x="9" y="6"/>
                  <a:pt x="11" y="6"/>
                  <a:pt x="12" y="6"/>
                </a:cubicBezTo>
                <a:cubicBezTo>
                  <a:pt x="16" y="6"/>
                  <a:pt x="19" y="5"/>
                  <a:pt x="23" y="3"/>
                </a:cubicBezTo>
                <a:cubicBezTo>
                  <a:pt x="28" y="10"/>
                  <a:pt x="34" y="16"/>
                  <a:pt x="39" y="23"/>
                </a:cubicBezTo>
                <a:cubicBezTo>
                  <a:pt x="37" y="26"/>
                  <a:pt x="35" y="28"/>
                  <a:pt x="33" y="30"/>
                </a:cubicBezTo>
                <a:cubicBezTo>
                  <a:pt x="26" y="25"/>
                  <a:pt x="17" y="23"/>
                  <a:pt x="10" y="18"/>
                </a:cubicBezTo>
                <a:cubicBezTo>
                  <a:pt x="11" y="14"/>
                  <a:pt x="10" y="9"/>
                  <a:pt x="7" y="6"/>
                </a:cubicBezTo>
                <a:close/>
                <a:moveTo>
                  <a:pt x="35" y="33"/>
                </a:moveTo>
                <a:cubicBezTo>
                  <a:pt x="35" y="32"/>
                  <a:pt x="36" y="32"/>
                  <a:pt x="36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37" y="32"/>
                  <a:pt x="37" y="30"/>
                  <a:pt x="38" y="30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9"/>
                  <a:pt x="38" y="29"/>
                  <a:pt x="38" y="30"/>
                </a:cubicBezTo>
                <a:cubicBezTo>
                  <a:pt x="37" y="31"/>
                  <a:pt x="37" y="32"/>
                  <a:pt x="37" y="33"/>
                </a:cubicBezTo>
                <a:cubicBezTo>
                  <a:pt x="37" y="34"/>
                  <a:pt x="37" y="34"/>
                  <a:pt x="37" y="34"/>
                </a:cubicBezTo>
                <a:cubicBezTo>
                  <a:pt x="39" y="32"/>
                  <a:pt x="42" y="28"/>
                  <a:pt x="42" y="26"/>
                </a:cubicBezTo>
                <a:cubicBezTo>
                  <a:pt x="42" y="30"/>
                  <a:pt x="40" y="33"/>
                  <a:pt x="39" y="36"/>
                </a:cubicBezTo>
                <a:cubicBezTo>
                  <a:pt x="39" y="36"/>
                  <a:pt x="40" y="36"/>
                  <a:pt x="40" y="36"/>
                </a:cubicBezTo>
                <a:cubicBezTo>
                  <a:pt x="41" y="35"/>
                  <a:pt x="42" y="33"/>
                  <a:pt x="42" y="32"/>
                </a:cubicBezTo>
                <a:cubicBezTo>
                  <a:pt x="43" y="30"/>
                  <a:pt x="45" y="25"/>
                  <a:pt x="43" y="31"/>
                </a:cubicBezTo>
                <a:cubicBezTo>
                  <a:pt x="43" y="33"/>
                  <a:pt x="42" y="36"/>
                  <a:pt x="41" y="39"/>
                </a:cubicBezTo>
                <a:cubicBezTo>
                  <a:pt x="41" y="39"/>
                  <a:pt x="42" y="39"/>
                  <a:pt x="42" y="39"/>
                </a:cubicBezTo>
                <a:cubicBezTo>
                  <a:pt x="43" y="37"/>
                  <a:pt x="46" y="34"/>
                  <a:pt x="46" y="31"/>
                </a:cubicBezTo>
                <a:cubicBezTo>
                  <a:pt x="45" y="35"/>
                  <a:pt x="44" y="38"/>
                  <a:pt x="43" y="42"/>
                </a:cubicBezTo>
                <a:cubicBezTo>
                  <a:pt x="41" y="39"/>
                  <a:pt x="38" y="36"/>
                  <a:pt x="35" y="33"/>
                </a:cubicBezTo>
                <a:close/>
                <a:moveTo>
                  <a:pt x="133" y="153"/>
                </a:moveTo>
                <a:cubicBezTo>
                  <a:pt x="133" y="153"/>
                  <a:pt x="133" y="153"/>
                  <a:pt x="133" y="153"/>
                </a:cubicBezTo>
                <a:cubicBezTo>
                  <a:pt x="135" y="147"/>
                  <a:pt x="137" y="142"/>
                  <a:pt x="138" y="136"/>
                </a:cubicBezTo>
                <a:cubicBezTo>
                  <a:pt x="139" y="132"/>
                  <a:pt x="140" y="129"/>
                  <a:pt x="141" y="126"/>
                </a:cubicBezTo>
                <a:cubicBezTo>
                  <a:pt x="142" y="124"/>
                  <a:pt x="142" y="122"/>
                  <a:pt x="143" y="121"/>
                </a:cubicBezTo>
                <a:cubicBezTo>
                  <a:pt x="143" y="119"/>
                  <a:pt x="144" y="118"/>
                  <a:pt x="144" y="120"/>
                </a:cubicBezTo>
                <a:cubicBezTo>
                  <a:pt x="144" y="131"/>
                  <a:pt x="139" y="141"/>
                  <a:pt x="137" y="152"/>
                </a:cubicBezTo>
                <a:cubicBezTo>
                  <a:pt x="137" y="152"/>
                  <a:pt x="137" y="152"/>
                  <a:pt x="137" y="153"/>
                </a:cubicBezTo>
                <a:cubicBezTo>
                  <a:pt x="137" y="153"/>
                  <a:pt x="137" y="154"/>
                  <a:pt x="137" y="155"/>
                </a:cubicBezTo>
                <a:cubicBezTo>
                  <a:pt x="137" y="155"/>
                  <a:pt x="137" y="155"/>
                  <a:pt x="137" y="155"/>
                </a:cubicBezTo>
                <a:cubicBezTo>
                  <a:pt x="135" y="154"/>
                  <a:pt x="134" y="154"/>
                  <a:pt x="133" y="153"/>
                </a:cubicBezTo>
                <a:close/>
                <a:moveTo>
                  <a:pt x="143" y="155"/>
                </a:moveTo>
                <a:cubicBezTo>
                  <a:pt x="141" y="155"/>
                  <a:pt x="139" y="155"/>
                  <a:pt x="137" y="155"/>
                </a:cubicBezTo>
                <a:cubicBezTo>
                  <a:pt x="137" y="155"/>
                  <a:pt x="137" y="155"/>
                  <a:pt x="137" y="155"/>
                </a:cubicBezTo>
                <a:cubicBezTo>
                  <a:pt x="139" y="149"/>
                  <a:pt x="140" y="143"/>
                  <a:pt x="142" y="137"/>
                </a:cubicBezTo>
                <a:cubicBezTo>
                  <a:pt x="143" y="135"/>
                  <a:pt x="144" y="133"/>
                  <a:pt x="144" y="131"/>
                </a:cubicBezTo>
                <a:cubicBezTo>
                  <a:pt x="145" y="129"/>
                  <a:pt x="145" y="128"/>
                  <a:pt x="146" y="127"/>
                </a:cubicBezTo>
                <a:cubicBezTo>
                  <a:pt x="146" y="127"/>
                  <a:pt x="147" y="122"/>
                  <a:pt x="147" y="125"/>
                </a:cubicBezTo>
                <a:cubicBezTo>
                  <a:pt x="146" y="129"/>
                  <a:pt x="144" y="132"/>
                  <a:pt x="144" y="136"/>
                </a:cubicBezTo>
                <a:cubicBezTo>
                  <a:pt x="143" y="142"/>
                  <a:pt x="142" y="148"/>
                  <a:pt x="141" y="153"/>
                </a:cubicBezTo>
                <a:cubicBezTo>
                  <a:pt x="140" y="154"/>
                  <a:pt x="141" y="154"/>
                  <a:pt x="141" y="154"/>
                </a:cubicBezTo>
                <a:cubicBezTo>
                  <a:pt x="145" y="145"/>
                  <a:pt x="147" y="136"/>
                  <a:pt x="150" y="127"/>
                </a:cubicBezTo>
                <a:cubicBezTo>
                  <a:pt x="150" y="128"/>
                  <a:pt x="150" y="128"/>
                  <a:pt x="150" y="128"/>
                </a:cubicBezTo>
                <a:cubicBezTo>
                  <a:pt x="149" y="131"/>
                  <a:pt x="148" y="136"/>
                  <a:pt x="148" y="139"/>
                </a:cubicBezTo>
                <a:cubicBezTo>
                  <a:pt x="147" y="143"/>
                  <a:pt x="146" y="146"/>
                  <a:pt x="146" y="149"/>
                </a:cubicBezTo>
                <a:cubicBezTo>
                  <a:pt x="145" y="150"/>
                  <a:pt x="144" y="151"/>
                  <a:pt x="145" y="151"/>
                </a:cubicBezTo>
                <a:cubicBezTo>
                  <a:pt x="145" y="152"/>
                  <a:pt x="145" y="153"/>
                  <a:pt x="144" y="153"/>
                </a:cubicBezTo>
                <a:cubicBezTo>
                  <a:pt x="144" y="154"/>
                  <a:pt x="145" y="154"/>
                  <a:pt x="145" y="153"/>
                </a:cubicBezTo>
                <a:cubicBezTo>
                  <a:pt x="148" y="146"/>
                  <a:pt x="149" y="139"/>
                  <a:pt x="151" y="131"/>
                </a:cubicBezTo>
                <a:cubicBezTo>
                  <a:pt x="152" y="132"/>
                  <a:pt x="152" y="132"/>
                  <a:pt x="152" y="132"/>
                </a:cubicBezTo>
                <a:cubicBezTo>
                  <a:pt x="152" y="133"/>
                  <a:pt x="151" y="135"/>
                  <a:pt x="151" y="136"/>
                </a:cubicBezTo>
                <a:cubicBezTo>
                  <a:pt x="151" y="138"/>
                  <a:pt x="151" y="140"/>
                  <a:pt x="150" y="142"/>
                </a:cubicBezTo>
                <a:cubicBezTo>
                  <a:pt x="150" y="145"/>
                  <a:pt x="149" y="149"/>
                  <a:pt x="149" y="152"/>
                </a:cubicBezTo>
                <a:cubicBezTo>
                  <a:pt x="149" y="153"/>
                  <a:pt x="150" y="153"/>
                  <a:pt x="150" y="152"/>
                </a:cubicBezTo>
                <a:cubicBezTo>
                  <a:pt x="151" y="147"/>
                  <a:pt x="153" y="142"/>
                  <a:pt x="153" y="137"/>
                </a:cubicBezTo>
                <a:cubicBezTo>
                  <a:pt x="155" y="146"/>
                  <a:pt x="153" y="154"/>
                  <a:pt x="143" y="15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7" name="Freeform 138"/>
          <p:cNvSpPr/>
          <p:nvPr/>
        </p:nvSpPr>
        <p:spPr bwMode="auto">
          <a:xfrm>
            <a:off x="4959350" y="4614863"/>
            <a:ext cx="38100" cy="33338"/>
          </a:xfrm>
          <a:custGeom>
            <a:avLst/>
            <a:gdLst>
              <a:gd name="T0" fmla="*/ 7 w 10"/>
              <a:gd name="T1" fmla="*/ 7 h 9"/>
              <a:gd name="T2" fmla="*/ 8 w 10"/>
              <a:gd name="T3" fmla="*/ 5 h 9"/>
              <a:gd name="T4" fmla="*/ 3 w 10"/>
              <a:gd name="T5" fmla="*/ 1 h 9"/>
              <a:gd name="T6" fmla="*/ 2 w 10"/>
              <a:gd name="T7" fmla="*/ 4 h 9"/>
              <a:gd name="T8" fmla="*/ 7 w 10"/>
              <a:gd name="T9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9">
                <a:moveTo>
                  <a:pt x="7" y="7"/>
                </a:moveTo>
                <a:cubicBezTo>
                  <a:pt x="8" y="9"/>
                  <a:pt x="10" y="6"/>
                  <a:pt x="8" y="5"/>
                </a:cubicBezTo>
                <a:cubicBezTo>
                  <a:pt x="7" y="4"/>
                  <a:pt x="5" y="2"/>
                  <a:pt x="3" y="1"/>
                </a:cubicBezTo>
                <a:cubicBezTo>
                  <a:pt x="1" y="0"/>
                  <a:pt x="0" y="3"/>
                  <a:pt x="2" y="4"/>
                </a:cubicBezTo>
                <a:cubicBezTo>
                  <a:pt x="4" y="4"/>
                  <a:pt x="5" y="6"/>
                  <a:pt x="7" y="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8" name="Freeform 139"/>
          <p:cNvSpPr>
            <a:spLocks noEditPoints="1"/>
          </p:cNvSpPr>
          <p:nvPr/>
        </p:nvSpPr>
        <p:spPr bwMode="auto">
          <a:xfrm>
            <a:off x="10255250" y="3502025"/>
            <a:ext cx="593725" cy="601663"/>
          </a:xfrm>
          <a:custGeom>
            <a:avLst/>
            <a:gdLst>
              <a:gd name="T0" fmla="*/ 14 w 158"/>
              <a:gd name="T1" fmla="*/ 4 h 160"/>
              <a:gd name="T2" fmla="*/ 94 w 158"/>
              <a:gd name="T3" fmla="*/ 115 h 160"/>
              <a:gd name="T4" fmla="*/ 124 w 158"/>
              <a:gd name="T5" fmla="*/ 96 h 160"/>
              <a:gd name="T6" fmla="*/ 47 w 158"/>
              <a:gd name="T7" fmla="*/ 30 h 160"/>
              <a:gd name="T8" fmla="*/ 42 w 158"/>
              <a:gd name="T9" fmla="*/ 32 h 160"/>
              <a:gd name="T10" fmla="*/ 57 w 158"/>
              <a:gd name="T11" fmla="*/ 37 h 160"/>
              <a:gd name="T12" fmla="*/ 58 w 158"/>
              <a:gd name="T13" fmla="*/ 55 h 160"/>
              <a:gd name="T14" fmla="*/ 60 w 158"/>
              <a:gd name="T15" fmla="*/ 57 h 160"/>
              <a:gd name="T16" fmla="*/ 63 w 158"/>
              <a:gd name="T17" fmla="*/ 57 h 160"/>
              <a:gd name="T18" fmla="*/ 113 w 158"/>
              <a:gd name="T19" fmla="*/ 109 h 160"/>
              <a:gd name="T20" fmla="*/ 130 w 158"/>
              <a:gd name="T21" fmla="*/ 147 h 160"/>
              <a:gd name="T22" fmla="*/ 122 w 158"/>
              <a:gd name="T23" fmla="*/ 134 h 160"/>
              <a:gd name="T24" fmla="*/ 123 w 158"/>
              <a:gd name="T25" fmla="*/ 144 h 160"/>
              <a:gd name="T26" fmla="*/ 128 w 158"/>
              <a:gd name="T27" fmla="*/ 136 h 160"/>
              <a:gd name="T28" fmla="*/ 127 w 158"/>
              <a:gd name="T29" fmla="*/ 99 h 160"/>
              <a:gd name="T30" fmla="*/ 85 w 158"/>
              <a:gd name="T31" fmla="*/ 96 h 160"/>
              <a:gd name="T32" fmla="*/ 101 w 158"/>
              <a:gd name="T33" fmla="*/ 74 h 160"/>
              <a:gd name="T34" fmla="*/ 100 w 158"/>
              <a:gd name="T35" fmla="*/ 77 h 160"/>
              <a:gd name="T36" fmla="*/ 93 w 158"/>
              <a:gd name="T37" fmla="*/ 84 h 160"/>
              <a:gd name="T38" fmla="*/ 100 w 158"/>
              <a:gd name="T39" fmla="*/ 118 h 160"/>
              <a:gd name="T40" fmla="*/ 100 w 158"/>
              <a:gd name="T41" fmla="*/ 82 h 160"/>
              <a:gd name="T42" fmla="*/ 97 w 158"/>
              <a:gd name="T43" fmla="*/ 114 h 160"/>
              <a:gd name="T44" fmla="*/ 90 w 158"/>
              <a:gd name="T45" fmla="*/ 99 h 160"/>
              <a:gd name="T46" fmla="*/ 107 w 158"/>
              <a:gd name="T47" fmla="*/ 127 h 160"/>
              <a:gd name="T48" fmla="*/ 108 w 158"/>
              <a:gd name="T49" fmla="*/ 103 h 160"/>
              <a:gd name="T50" fmla="*/ 107 w 158"/>
              <a:gd name="T51" fmla="*/ 126 h 160"/>
              <a:gd name="T52" fmla="*/ 102 w 158"/>
              <a:gd name="T53" fmla="*/ 112 h 160"/>
              <a:gd name="T54" fmla="*/ 111 w 158"/>
              <a:gd name="T55" fmla="*/ 83 h 160"/>
              <a:gd name="T56" fmla="*/ 57 w 158"/>
              <a:gd name="T57" fmla="*/ 61 h 160"/>
              <a:gd name="T58" fmla="*/ 65 w 158"/>
              <a:gd name="T59" fmla="*/ 56 h 160"/>
              <a:gd name="T60" fmla="*/ 58 w 158"/>
              <a:gd name="T61" fmla="*/ 61 h 160"/>
              <a:gd name="T62" fmla="*/ 68 w 158"/>
              <a:gd name="T63" fmla="*/ 74 h 160"/>
              <a:gd name="T64" fmla="*/ 66 w 158"/>
              <a:gd name="T65" fmla="*/ 69 h 160"/>
              <a:gd name="T66" fmla="*/ 74 w 158"/>
              <a:gd name="T67" fmla="*/ 83 h 160"/>
              <a:gd name="T68" fmla="*/ 83 w 158"/>
              <a:gd name="T69" fmla="*/ 80 h 160"/>
              <a:gd name="T70" fmla="*/ 88 w 158"/>
              <a:gd name="T71" fmla="*/ 62 h 160"/>
              <a:gd name="T72" fmla="*/ 85 w 158"/>
              <a:gd name="T73" fmla="*/ 60 h 160"/>
              <a:gd name="T74" fmla="*/ 76 w 158"/>
              <a:gd name="T75" fmla="*/ 52 h 160"/>
              <a:gd name="T76" fmla="*/ 45 w 158"/>
              <a:gd name="T77" fmla="*/ 45 h 160"/>
              <a:gd name="T78" fmla="*/ 57 w 158"/>
              <a:gd name="T79" fmla="*/ 38 h 160"/>
              <a:gd name="T80" fmla="*/ 89 w 158"/>
              <a:gd name="T81" fmla="*/ 89 h 160"/>
              <a:gd name="T82" fmla="*/ 107 w 158"/>
              <a:gd name="T83" fmla="*/ 129 h 160"/>
              <a:gd name="T84" fmla="*/ 107 w 158"/>
              <a:gd name="T85" fmla="*/ 129 h 160"/>
              <a:gd name="T86" fmla="*/ 120 w 158"/>
              <a:gd name="T87" fmla="*/ 144 h 160"/>
              <a:gd name="T88" fmla="*/ 131 w 158"/>
              <a:gd name="T89" fmla="*/ 118 h 160"/>
              <a:gd name="T90" fmla="*/ 129 w 158"/>
              <a:gd name="T91" fmla="*/ 150 h 160"/>
              <a:gd name="T92" fmla="*/ 132 w 158"/>
              <a:gd name="T93" fmla="*/ 153 h 160"/>
              <a:gd name="T94" fmla="*/ 146 w 158"/>
              <a:gd name="T95" fmla="*/ 123 h 160"/>
              <a:gd name="T96" fmla="*/ 141 w 158"/>
              <a:gd name="T97" fmla="*/ 152 h 160"/>
              <a:gd name="T98" fmla="*/ 151 w 158"/>
              <a:gd name="T99" fmla="*/ 131 h 160"/>
              <a:gd name="T100" fmla="*/ 91 w 158"/>
              <a:gd name="T101" fmla="*/ 65 h 160"/>
              <a:gd name="T102" fmla="*/ 7 w 158"/>
              <a:gd name="T103" fmla="*/ 6 h 160"/>
              <a:gd name="T104" fmla="*/ 42 w 158"/>
              <a:gd name="T105" fmla="*/ 27 h 160"/>
              <a:gd name="T106" fmla="*/ 35 w 158"/>
              <a:gd name="T107" fmla="*/ 33 h 160"/>
              <a:gd name="T108" fmla="*/ 136 w 158"/>
              <a:gd name="T109" fmla="*/ 155 h 160"/>
              <a:gd name="T110" fmla="*/ 146 w 158"/>
              <a:gd name="T111" fmla="*/ 125 h 160"/>
              <a:gd name="T112" fmla="*/ 144 w 158"/>
              <a:gd name="T113" fmla="*/ 154 h 160"/>
              <a:gd name="T114" fmla="*/ 142 w 158"/>
              <a:gd name="T115" fmla="*/ 15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8" h="160">
                <a:moveTo>
                  <a:pt x="157" y="142"/>
                </a:moveTo>
                <a:cubicBezTo>
                  <a:pt x="156" y="131"/>
                  <a:pt x="149" y="122"/>
                  <a:pt x="143" y="114"/>
                </a:cubicBezTo>
                <a:cubicBezTo>
                  <a:pt x="134" y="103"/>
                  <a:pt x="125" y="93"/>
                  <a:pt x="115" y="84"/>
                </a:cubicBezTo>
                <a:cubicBezTo>
                  <a:pt x="93" y="61"/>
                  <a:pt x="68" y="40"/>
                  <a:pt x="41" y="23"/>
                </a:cubicBezTo>
                <a:cubicBezTo>
                  <a:pt x="41" y="23"/>
                  <a:pt x="41" y="22"/>
                  <a:pt x="41" y="22"/>
                </a:cubicBezTo>
                <a:cubicBezTo>
                  <a:pt x="36" y="15"/>
                  <a:pt x="30" y="9"/>
                  <a:pt x="25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1"/>
                  <a:pt x="23" y="0"/>
                  <a:pt x="23" y="1"/>
                </a:cubicBezTo>
                <a:cubicBezTo>
                  <a:pt x="20" y="2"/>
                  <a:pt x="17" y="4"/>
                  <a:pt x="14" y="4"/>
                </a:cubicBezTo>
                <a:cubicBezTo>
                  <a:pt x="10" y="4"/>
                  <a:pt x="6" y="3"/>
                  <a:pt x="4" y="1"/>
                </a:cubicBezTo>
                <a:cubicBezTo>
                  <a:pt x="3" y="1"/>
                  <a:pt x="3" y="1"/>
                  <a:pt x="2" y="1"/>
                </a:cubicBezTo>
                <a:cubicBezTo>
                  <a:pt x="1" y="1"/>
                  <a:pt x="0" y="2"/>
                  <a:pt x="1" y="3"/>
                </a:cubicBezTo>
                <a:cubicBezTo>
                  <a:pt x="5" y="7"/>
                  <a:pt x="9" y="13"/>
                  <a:pt x="6" y="18"/>
                </a:cubicBezTo>
                <a:cubicBezTo>
                  <a:pt x="5" y="19"/>
                  <a:pt x="6" y="20"/>
                  <a:pt x="7" y="20"/>
                </a:cubicBezTo>
                <a:cubicBezTo>
                  <a:pt x="15" y="25"/>
                  <a:pt x="24" y="28"/>
                  <a:pt x="31" y="33"/>
                </a:cubicBezTo>
                <a:cubicBezTo>
                  <a:pt x="32" y="34"/>
                  <a:pt x="32" y="34"/>
                  <a:pt x="32" y="34"/>
                </a:cubicBezTo>
                <a:cubicBezTo>
                  <a:pt x="42" y="45"/>
                  <a:pt x="51" y="57"/>
                  <a:pt x="60" y="69"/>
                </a:cubicBezTo>
                <a:cubicBezTo>
                  <a:pt x="72" y="84"/>
                  <a:pt x="83" y="99"/>
                  <a:pt x="94" y="115"/>
                </a:cubicBezTo>
                <a:cubicBezTo>
                  <a:pt x="103" y="127"/>
                  <a:pt x="110" y="140"/>
                  <a:pt x="121" y="150"/>
                </a:cubicBezTo>
                <a:cubicBezTo>
                  <a:pt x="128" y="155"/>
                  <a:pt x="136" y="160"/>
                  <a:pt x="145" y="158"/>
                </a:cubicBezTo>
                <a:cubicBezTo>
                  <a:pt x="153" y="157"/>
                  <a:pt x="158" y="150"/>
                  <a:pt x="157" y="142"/>
                </a:cubicBezTo>
                <a:close/>
                <a:moveTo>
                  <a:pt x="116" y="140"/>
                </a:moveTo>
                <a:cubicBezTo>
                  <a:pt x="114" y="138"/>
                  <a:pt x="113" y="137"/>
                  <a:pt x="112" y="136"/>
                </a:cubicBezTo>
                <a:cubicBezTo>
                  <a:pt x="115" y="130"/>
                  <a:pt x="117" y="123"/>
                  <a:pt x="118" y="117"/>
                </a:cubicBezTo>
                <a:cubicBezTo>
                  <a:pt x="119" y="113"/>
                  <a:pt x="120" y="109"/>
                  <a:pt x="121" y="106"/>
                </a:cubicBezTo>
                <a:cubicBezTo>
                  <a:pt x="121" y="103"/>
                  <a:pt x="123" y="99"/>
                  <a:pt x="124" y="96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23" y="111"/>
                  <a:pt x="117" y="125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lose/>
                <a:moveTo>
                  <a:pt x="46" y="30"/>
                </a:moveTo>
                <a:cubicBezTo>
                  <a:pt x="45" y="32"/>
                  <a:pt x="42" y="36"/>
                  <a:pt x="42" y="38"/>
                </a:cubicBezTo>
                <a:cubicBezTo>
                  <a:pt x="42" y="35"/>
                  <a:pt x="44" y="32"/>
                  <a:pt x="45" y="28"/>
                </a:cubicBezTo>
                <a:cubicBezTo>
                  <a:pt x="46" y="29"/>
                  <a:pt x="48" y="30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47" y="34"/>
                  <a:pt x="45" y="38"/>
                  <a:pt x="44" y="41"/>
                </a:cubicBezTo>
                <a:cubicBezTo>
                  <a:pt x="45" y="38"/>
                  <a:pt x="46" y="34"/>
                  <a:pt x="47" y="30"/>
                </a:cubicBezTo>
                <a:cubicBezTo>
                  <a:pt x="47" y="30"/>
                  <a:pt x="47" y="30"/>
                  <a:pt x="46" y="30"/>
                </a:cubicBezTo>
                <a:close/>
                <a:moveTo>
                  <a:pt x="39" y="28"/>
                </a:moveTo>
                <a:cubicBezTo>
                  <a:pt x="39" y="27"/>
                  <a:pt x="40" y="26"/>
                  <a:pt x="41" y="25"/>
                </a:cubicBezTo>
                <a:cubicBezTo>
                  <a:pt x="41" y="26"/>
                  <a:pt x="41" y="26"/>
                  <a:pt x="42" y="26"/>
                </a:cubicBezTo>
                <a:cubicBezTo>
                  <a:pt x="41" y="27"/>
                  <a:pt x="40" y="29"/>
                  <a:pt x="39" y="30"/>
                </a:cubicBezTo>
                <a:cubicBezTo>
                  <a:pt x="36" y="36"/>
                  <a:pt x="39" y="30"/>
                  <a:pt x="39" y="28"/>
                </a:cubicBezTo>
                <a:cubicBezTo>
                  <a:pt x="39" y="28"/>
                  <a:pt x="39" y="28"/>
                  <a:pt x="39" y="28"/>
                </a:cubicBezTo>
                <a:close/>
                <a:moveTo>
                  <a:pt x="44" y="28"/>
                </a:moveTo>
                <a:cubicBezTo>
                  <a:pt x="43" y="29"/>
                  <a:pt x="42" y="31"/>
                  <a:pt x="42" y="32"/>
                </a:cubicBezTo>
                <a:cubicBezTo>
                  <a:pt x="41" y="33"/>
                  <a:pt x="39" y="37"/>
                  <a:pt x="40" y="34"/>
                </a:cubicBezTo>
                <a:cubicBezTo>
                  <a:pt x="41" y="32"/>
                  <a:pt x="42" y="29"/>
                  <a:pt x="43" y="27"/>
                </a:cubicBezTo>
                <a:cubicBezTo>
                  <a:pt x="43" y="27"/>
                  <a:pt x="44" y="27"/>
                  <a:pt x="44" y="28"/>
                </a:cubicBezTo>
                <a:close/>
                <a:moveTo>
                  <a:pt x="52" y="33"/>
                </a:moveTo>
                <a:cubicBezTo>
                  <a:pt x="50" y="37"/>
                  <a:pt x="48" y="40"/>
                  <a:pt x="46" y="43"/>
                </a:cubicBezTo>
                <a:cubicBezTo>
                  <a:pt x="47" y="41"/>
                  <a:pt x="48" y="35"/>
                  <a:pt x="50" y="32"/>
                </a:cubicBezTo>
                <a:cubicBezTo>
                  <a:pt x="50" y="32"/>
                  <a:pt x="50" y="32"/>
                  <a:pt x="50" y="32"/>
                </a:cubicBezTo>
                <a:cubicBezTo>
                  <a:pt x="50" y="32"/>
                  <a:pt x="51" y="33"/>
                  <a:pt x="52" y="33"/>
                </a:cubicBezTo>
                <a:close/>
                <a:moveTo>
                  <a:pt x="57" y="37"/>
                </a:moveTo>
                <a:cubicBezTo>
                  <a:pt x="55" y="41"/>
                  <a:pt x="53" y="45"/>
                  <a:pt x="51" y="49"/>
                </a:cubicBezTo>
                <a:cubicBezTo>
                  <a:pt x="53" y="46"/>
                  <a:pt x="54" y="40"/>
                  <a:pt x="55" y="35"/>
                </a:cubicBezTo>
                <a:cubicBezTo>
                  <a:pt x="56" y="36"/>
                  <a:pt x="56" y="36"/>
                  <a:pt x="57" y="37"/>
                </a:cubicBezTo>
                <a:close/>
                <a:moveTo>
                  <a:pt x="60" y="39"/>
                </a:moveTo>
                <a:cubicBezTo>
                  <a:pt x="58" y="44"/>
                  <a:pt x="56" y="49"/>
                  <a:pt x="54" y="54"/>
                </a:cubicBezTo>
                <a:cubicBezTo>
                  <a:pt x="56" y="49"/>
                  <a:pt x="57" y="43"/>
                  <a:pt x="58" y="38"/>
                </a:cubicBezTo>
                <a:cubicBezTo>
                  <a:pt x="59" y="38"/>
                  <a:pt x="60" y="39"/>
                  <a:pt x="60" y="39"/>
                </a:cubicBezTo>
                <a:close/>
                <a:moveTo>
                  <a:pt x="64" y="42"/>
                </a:moveTo>
                <a:cubicBezTo>
                  <a:pt x="61" y="46"/>
                  <a:pt x="60" y="51"/>
                  <a:pt x="58" y="55"/>
                </a:cubicBezTo>
                <a:cubicBezTo>
                  <a:pt x="57" y="57"/>
                  <a:pt x="57" y="57"/>
                  <a:pt x="57" y="55"/>
                </a:cubicBezTo>
                <a:cubicBezTo>
                  <a:pt x="57" y="53"/>
                  <a:pt x="58" y="52"/>
                  <a:pt x="58" y="50"/>
                </a:cubicBezTo>
                <a:cubicBezTo>
                  <a:pt x="59" y="47"/>
                  <a:pt x="60" y="43"/>
                  <a:pt x="61" y="40"/>
                </a:cubicBezTo>
                <a:cubicBezTo>
                  <a:pt x="62" y="41"/>
                  <a:pt x="63" y="41"/>
                  <a:pt x="64" y="42"/>
                </a:cubicBezTo>
                <a:close/>
                <a:moveTo>
                  <a:pt x="67" y="45"/>
                </a:moveTo>
                <a:cubicBezTo>
                  <a:pt x="67" y="45"/>
                  <a:pt x="67" y="45"/>
                  <a:pt x="67" y="45"/>
                </a:cubicBezTo>
                <a:cubicBezTo>
                  <a:pt x="66" y="47"/>
                  <a:pt x="65" y="49"/>
                  <a:pt x="63" y="51"/>
                </a:cubicBezTo>
                <a:cubicBezTo>
                  <a:pt x="62" y="53"/>
                  <a:pt x="62" y="54"/>
                  <a:pt x="61" y="56"/>
                </a:cubicBezTo>
                <a:cubicBezTo>
                  <a:pt x="61" y="56"/>
                  <a:pt x="60" y="56"/>
                  <a:pt x="60" y="57"/>
                </a:cubicBezTo>
                <a:cubicBezTo>
                  <a:pt x="62" y="52"/>
                  <a:pt x="63" y="47"/>
                  <a:pt x="64" y="43"/>
                </a:cubicBezTo>
                <a:cubicBezTo>
                  <a:pt x="65" y="43"/>
                  <a:pt x="66" y="44"/>
                  <a:pt x="67" y="45"/>
                </a:cubicBezTo>
                <a:close/>
                <a:moveTo>
                  <a:pt x="73" y="49"/>
                </a:moveTo>
                <a:cubicBezTo>
                  <a:pt x="71" y="51"/>
                  <a:pt x="70" y="53"/>
                  <a:pt x="69" y="56"/>
                </a:cubicBezTo>
                <a:cubicBezTo>
                  <a:pt x="68" y="57"/>
                  <a:pt x="67" y="59"/>
                  <a:pt x="67" y="60"/>
                </a:cubicBezTo>
                <a:cubicBezTo>
                  <a:pt x="66" y="62"/>
                  <a:pt x="64" y="64"/>
                  <a:pt x="64" y="66"/>
                </a:cubicBezTo>
                <a:cubicBezTo>
                  <a:pt x="64" y="59"/>
                  <a:pt x="68" y="53"/>
                  <a:pt x="70" y="47"/>
                </a:cubicBezTo>
                <a:cubicBezTo>
                  <a:pt x="70" y="47"/>
                  <a:pt x="70" y="47"/>
                  <a:pt x="69" y="47"/>
                </a:cubicBezTo>
                <a:cubicBezTo>
                  <a:pt x="67" y="50"/>
                  <a:pt x="65" y="54"/>
                  <a:pt x="63" y="57"/>
                </a:cubicBezTo>
                <a:cubicBezTo>
                  <a:pt x="64" y="56"/>
                  <a:pt x="64" y="55"/>
                  <a:pt x="64" y="55"/>
                </a:cubicBezTo>
                <a:cubicBezTo>
                  <a:pt x="66" y="52"/>
                  <a:pt x="67" y="48"/>
                  <a:pt x="68" y="45"/>
                </a:cubicBezTo>
                <a:cubicBezTo>
                  <a:pt x="70" y="47"/>
                  <a:pt x="71" y="48"/>
                  <a:pt x="73" y="49"/>
                </a:cubicBezTo>
                <a:close/>
                <a:moveTo>
                  <a:pt x="75" y="51"/>
                </a:moveTo>
                <a:cubicBezTo>
                  <a:pt x="73" y="55"/>
                  <a:pt x="71" y="58"/>
                  <a:pt x="69" y="62"/>
                </a:cubicBezTo>
                <a:cubicBezTo>
                  <a:pt x="71" y="58"/>
                  <a:pt x="72" y="54"/>
                  <a:pt x="73" y="50"/>
                </a:cubicBezTo>
                <a:cubicBezTo>
                  <a:pt x="74" y="50"/>
                  <a:pt x="75" y="51"/>
                  <a:pt x="75" y="51"/>
                </a:cubicBezTo>
                <a:close/>
                <a:moveTo>
                  <a:pt x="119" y="91"/>
                </a:moveTo>
                <a:cubicBezTo>
                  <a:pt x="117" y="97"/>
                  <a:pt x="115" y="103"/>
                  <a:pt x="113" y="109"/>
                </a:cubicBezTo>
                <a:cubicBezTo>
                  <a:pt x="112" y="112"/>
                  <a:pt x="111" y="115"/>
                  <a:pt x="110" y="118"/>
                </a:cubicBezTo>
                <a:cubicBezTo>
                  <a:pt x="113" y="108"/>
                  <a:pt x="115" y="98"/>
                  <a:pt x="116" y="88"/>
                </a:cubicBezTo>
                <a:cubicBezTo>
                  <a:pt x="117" y="89"/>
                  <a:pt x="118" y="90"/>
                  <a:pt x="119" y="91"/>
                </a:cubicBezTo>
                <a:close/>
                <a:moveTo>
                  <a:pt x="140" y="115"/>
                </a:moveTo>
                <a:cubicBezTo>
                  <a:pt x="138" y="121"/>
                  <a:pt x="137" y="127"/>
                  <a:pt x="135" y="133"/>
                </a:cubicBezTo>
                <a:cubicBezTo>
                  <a:pt x="134" y="136"/>
                  <a:pt x="133" y="139"/>
                  <a:pt x="131" y="143"/>
                </a:cubicBezTo>
                <a:cubicBezTo>
                  <a:pt x="131" y="144"/>
                  <a:pt x="130" y="146"/>
                  <a:pt x="130" y="147"/>
                </a:cubicBezTo>
                <a:cubicBezTo>
                  <a:pt x="130" y="147"/>
                  <a:pt x="129" y="147"/>
                  <a:pt x="129" y="148"/>
                </a:cubicBezTo>
                <a:cubicBezTo>
                  <a:pt x="129" y="147"/>
                  <a:pt x="129" y="147"/>
                  <a:pt x="130" y="147"/>
                </a:cubicBezTo>
                <a:cubicBezTo>
                  <a:pt x="130" y="141"/>
                  <a:pt x="133" y="136"/>
                  <a:pt x="134" y="130"/>
                </a:cubicBezTo>
                <a:cubicBezTo>
                  <a:pt x="136" y="125"/>
                  <a:pt x="138" y="119"/>
                  <a:pt x="139" y="113"/>
                </a:cubicBezTo>
                <a:cubicBezTo>
                  <a:pt x="139" y="113"/>
                  <a:pt x="139" y="114"/>
                  <a:pt x="140" y="115"/>
                </a:cubicBezTo>
                <a:close/>
                <a:moveTo>
                  <a:pt x="130" y="103"/>
                </a:moveTo>
                <a:cubicBezTo>
                  <a:pt x="128" y="109"/>
                  <a:pt x="127" y="114"/>
                  <a:pt x="126" y="120"/>
                </a:cubicBezTo>
                <a:cubicBezTo>
                  <a:pt x="125" y="124"/>
                  <a:pt x="124" y="127"/>
                  <a:pt x="123" y="130"/>
                </a:cubicBezTo>
                <a:cubicBezTo>
                  <a:pt x="122" y="134"/>
                  <a:pt x="122" y="138"/>
                  <a:pt x="121" y="141"/>
                </a:cubicBezTo>
                <a:cubicBezTo>
                  <a:pt x="120" y="144"/>
                  <a:pt x="120" y="142"/>
                  <a:pt x="121" y="141"/>
                </a:cubicBezTo>
                <a:cubicBezTo>
                  <a:pt x="121" y="139"/>
                  <a:pt x="121" y="136"/>
                  <a:pt x="122" y="134"/>
                </a:cubicBezTo>
                <a:cubicBezTo>
                  <a:pt x="123" y="131"/>
                  <a:pt x="124" y="127"/>
                  <a:pt x="125" y="123"/>
                </a:cubicBezTo>
                <a:cubicBezTo>
                  <a:pt x="127" y="116"/>
                  <a:pt x="127" y="108"/>
                  <a:pt x="128" y="100"/>
                </a:cubicBezTo>
                <a:cubicBezTo>
                  <a:pt x="128" y="101"/>
                  <a:pt x="129" y="102"/>
                  <a:pt x="130" y="103"/>
                </a:cubicBezTo>
                <a:close/>
                <a:moveTo>
                  <a:pt x="131" y="104"/>
                </a:moveTo>
                <a:cubicBezTo>
                  <a:pt x="132" y="105"/>
                  <a:pt x="132" y="106"/>
                  <a:pt x="133" y="106"/>
                </a:cubicBezTo>
                <a:cubicBezTo>
                  <a:pt x="132" y="114"/>
                  <a:pt x="129" y="121"/>
                  <a:pt x="127" y="128"/>
                </a:cubicBezTo>
                <a:cubicBezTo>
                  <a:pt x="126" y="131"/>
                  <a:pt x="126" y="134"/>
                  <a:pt x="125" y="137"/>
                </a:cubicBezTo>
                <a:cubicBezTo>
                  <a:pt x="125" y="139"/>
                  <a:pt x="125" y="140"/>
                  <a:pt x="124" y="141"/>
                </a:cubicBezTo>
                <a:cubicBezTo>
                  <a:pt x="124" y="143"/>
                  <a:pt x="123" y="148"/>
                  <a:pt x="123" y="144"/>
                </a:cubicBezTo>
                <a:cubicBezTo>
                  <a:pt x="125" y="137"/>
                  <a:pt x="127" y="130"/>
                  <a:pt x="128" y="122"/>
                </a:cubicBezTo>
                <a:cubicBezTo>
                  <a:pt x="128" y="119"/>
                  <a:pt x="128" y="115"/>
                  <a:pt x="129" y="111"/>
                </a:cubicBezTo>
                <a:cubicBezTo>
                  <a:pt x="129" y="109"/>
                  <a:pt x="130" y="106"/>
                  <a:pt x="131" y="104"/>
                </a:cubicBezTo>
                <a:close/>
                <a:moveTo>
                  <a:pt x="133" y="109"/>
                </a:moveTo>
                <a:cubicBezTo>
                  <a:pt x="134" y="109"/>
                  <a:pt x="134" y="108"/>
                  <a:pt x="134" y="108"/>
                </a:cubicBezTo>
                <a:cubicBezTo>
                  <a:pt x="134" y="108"/>
                  <a:pt x="134" y="107"/>
                  <a:pt x="134" y="107"/>
                </a:cubicBezTo>
                <a:cubicBezTo>
                  <a:pt x="135" y="109"/>
                  <a:pt x="136" y="110"/>
                  <a:pt x="138" y="112"/>
                </a:cubicBezTo>
                <a:cubicBezTo>
                  <a:pt x="133" y="123"/>
                  <a:pt x="132" y="134"/>
                  <a:pt x="127" y="145"/>
                </a:cubicBezTo>
                <a:cubicBezTo>
                  <a:pt x="128" y="143"/>
                  <a:pt x="128" y="139"/>
                  <a:pt x="128" y="136"/>
                </a:cubicBezTo>
                <a:cubicBezTo>
                  <a:pt x="129" y="133"/>
                  <a:pt x="129" y="130"/>
                  <a:pt x="130" y="126"/>
                </a:cubicBezTo>
                <a:cubicBezTo>
                  <a:pt x="131" y="121"/>
                  <a:pt x="132" y="115"/>
                  <a:pt x="133" y="109"/>
                </a:cubicBezTo>
                <a:close/>
                <a:moveTo>
                  <a:pt x="127" y="99"/>
                </a:moveTo>
                <a:cubicBezTo>
                  <a:pt x="124" y="106"/>
                  <a:pt x="123" y="113"/>
                  <a:pt x="122" y="119"/>
                </a:cubicBezTo>
                <a:cubicBezTo>
                  <a:pt x="121" y="123"/>
                  <a:pt x="120" y="127"/>
                  <a:pt x="119" y="131"/>
                </a:cubicBezTo>
                <a:cubicBezTo>
                  <a:pt x="118" y="133"/>
                  <a:pt x="118" y="135"/>
                  <a:pt x="117" y="137"/>
                </a:cubicBezTo>
                <a:cubicBezTo>
                  <a:pt x="116" y="141"/>
                  <a:pt x="117" y="137"/>
                  <a:pt x="117" y="136"/>
                </a:cubicBezTo>
                <a:cubicBezTo>
                  <a:pt x="118" y="123"/>
                  <a:pt x="123" y="110"/>
                  <a:pt x="124" y="97"/>
                </a:cubicBezTo>
                <a:cubicBezTo>
                  <a:pt x="125" y="98"/>
                  <a:pt x="126" y="99"/>
                  <a:pt x="127" y="99"/>
                </a:cubicBezTo>
                <a:close/>
                <a:moveTo>
                  <a:pt x="123" y="95"/>
                </a:moveTo>
                <a:cubicBezTo>
                  <a:pt x="121" y="101"/>
                  <a:pt x="119" y="107"/>
                  <a:pt x="118" y="113"/>
                </a:cubicBezTo>
                <a:cubicBezTo>
                  <a:pt x="117" y="117"/>
                  <a:pt x="117" y="120"/>
                  <a:pt x="116" y="124"/>
                </a:cubicBezTo>
                <a:cubicBezTo>
                  <a:pt x="115" y="126"/>
                  <a:pt x="114" y="128"/>
                  <a:pt x="114" y="130"/>
                </a:cubicBezTo>
                <a:cubicBezTo>
                  <a:pt x="115" y="124"/>
                  <a:pt x="115" y="118"/>
                  <a:pt x="117" y="112"/>
                </a:cubicBezTo>
                <a:cubicBezTo>
                  <a:pt x="118" y="109"/>
                  <a:pt x="118" y="105"/>
                  <a:pt x="119" y="101"/>
                </a:cubicBezTo>
                <a:cubicBezTo>
                  <a:pt x="119" y="98"/>
                  <a:pt x="120" y="95"/>
                  <a:pt x="120" y="92"/>
                </a:cubicBezTo>
                <a:cubicBezTo>
                  <a:pt x="121" y="93"/>
                  <a:pt x="122" y="94"/>
                  <a:pt x="123" y="95"/>
                </a:cubicBezTo>
                <a:close/>
                <a:moveTo>
                  <a:pt x="85" y="96"/>
                </a:moveTo>
                <a:cubicBezTo>
                  <a:pt x="86" y="94"/>
                  <a:pt x="88" y="91"/>
                  <a:pt x="88" y="90"/>
                </a:cubicBezTo>
                <a:cubicBezTo>
                  <a:pt x="88" y="93"/>
                  <a:pt x="87" y="96"/>
                  <a:pt x="86" y="99"/>
                </a:cubicBezTo>
                <a:cubicBezTo>
                  <a:pt x="85" y="97"/>
                  <a:pt x="84" y="96"/>
                  <a:pt x="83" y="94"/>
                </a:cubicBezTo>
                <a:cubicBezTo>
                  <a:pt x="83" y="94"/>
                  <a:pt x="83" y="94"/>
                  <a:pt x="83" y="94"/>
                </a:cubicBezTo>
                <a:cubicBezTo>
                  <a:pt x="84" y="93"/>
                  <a:pt x="84" y="93"/>
                  <a:pt x="85" y="92"/>
                </a:cubicBezTo>
                <a:cubicBezTo>
                  <a:pt x="84" y="92"/>
                  <a:pt x="85" y="95"/>
                  <a:pt x="84" y="96"/>
                </a:cubicBezTo>
                <a:cubicBezTo>
                  <a:pt x="84" y="96"/>
                  <a:pt x="85" y="96"/>
                  <a:pt x="85" y="96"/>
                </a:cubicBezTo>
                <a:close/>
                <a:moveTo>
                  <a:pt x="93" y="84"/>
                </a:moveTo>
                <a:cubicBezTo>
                  <a:pt x="96" y="82"/>
                  <a:pt x="99" y="78"/>
                  <a:pt x="101" y="74"/>
                </a:cubicBezTo>
                <a:cubicBezTo>
                  <a:pt x="102" y="75"/>
                  <a:pt x="103" y="76"/>
                  <a:pt x="104" y="77"/>
                </a:cubicBezTo>
                <a:cubicBezTo>
                  <a:pt x="104" y="77"/>
                  <a:pt x="104" y="77"/>
                  <a:pt x="104" y="77"/>
                </a:cubicBezTo>
                <a:cubicBezTo>
                  <a:pt x="102" y="82"/>
                  <a:pt x="101" y="87"/>
                  <a:pt x="100" y="93"/>
                </a:cubicBezTo>
                <a:cubicBezTo>
                  <a:pt x="99" y="98"/>
                  <a:pt x="97" y="104"/>
                  <a:pt x="96" y="108"/>
                </a:cubicBezTo>
                <a:cubicBezTo>
                  <a:pt x="97" y="103"/>
                  <a:pt x="97" y="98"/>
                  <a:pt x="98" y="93"/>
                </a:cubicBezTo>
                <a:cubicBezTo>
                  <a:pt x="99" y="87"/>
                  <a:pt x="101" y="81"/>
                  <a:pt x="101" y="75"/>
                </a:cubicBezTo>
                <a:cubicBezTo>
                  <a:pt x="101" y="75"/>
                  <a:pt x="101" y="74"/>
                  <a:pt x="101" y="75"/>
                </a:cubicBezTo>
                <a:cubicBezTo>
                  <a:pt x="101" y="75"/>
                  <a:pt x="100" y="76"/>
                  <a:pt x="100" y="77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9" y="81"/>
                  <a:pt x="98" y="86"/>
                  <a:pt x="97" y="90"/>
                </a:cubicBezTo>
                <a:cubicBezTo>
                  <a:pt x="95" y="95"/>
                  <a:pt x="95" y="99"/>
                  <a:pt x="93" y="104"/>
                </a:cubicBezTo>
                <a:cubicBezTo>
                  <a:pt x="92" y="107"/>
                  <a:pt x="93" y="102"/>
                  <a:pt x="93" y="101"/>
                </a:cubicBezTo>
                <a:cubicBezTo>
                  <a:pt x="94" y="98"/>
                  <a:pt x="94" y="95"/>
                  <a:pt x="95" y="92"/>
                </a:cubicBezTo>
                <a:cubicBezTo>
                  <a:pt x="95" y="88"/>
                  <a:pt x="98" y="85"/>
                  <a:pt x="98" y="80"/>
                </a:cubicBezTo>
                <a:cubicBezTo>
                  <a:pt x="98" y="80"/>
                  <a:pt x="97" y="80"/>
                  <a:pt x="97" y="80"/>
                </a:cubicBezTo>
                <a:cubicBezTo>
                  <a:pt x="96" y="85"/>
                  <a:pt x="94" y="89"/>
                  <a:pt x="92" y="93"/>
                </a:cubicBezTo>
                <a:cubicBezTo>
                  <a:pt x="93" y="90"/>
                  <a:pt x="93" y="87"/>
                  <a:pt x="93" y="84"/>
                </a:cubicBezTo>
                <a:cubicBezTo>
                  <a:pt x="93" y="84"/>
                  <a:pt x="93" y="84"/>
                  <a:pt x="93" y="84"/>
                </a:cubicBezTo>
                <a:close/>
                <a:moveTo>
                  <a:pt x="100" y="118"/>
                </a:moveTo>
                <a:cubicBezTo>
                  <a:pt x="100" y="118"/>
                  <a:pt x="100" y="118"/>
                  <a:pt x="100" y="118"/>
                </a:cubicBezTo>
                <a:cubicBezTo>
                  <a:pt x="99" y="117"/>
                  <a:pt x="98" y="116"/>
                  <a:pt x="97" y="114"/>
                </a:cubicBezTo>
                <a:cubicBezTo>
                  <a:pt x="98" y="114"/>
                  <a:pt x="98" y="114"/>
                  <a:pt x="98" y="114"/>
                </a:cubicBezTo>
                <a:cubicBezTo>
                  <a:pt x="100" y="109"/>
                  <a:pt x="101" y="104"/>
                  <a:pt x="103" y="98"/>
                </a:cubicBezTo>
                <a:cubicBezTo>
                  <a:pt x="104" y="96"/>
                  <a:pt x="105" y="93"/>
                  <a:pt x="106" y="90"/>
                </a:cubicBezTo>
                <a:cubicBezTo>
                  <a:pt x="106" y="89"/>
                  <a:pt x="106" y="87"/>
                  <a:pt x="107" y="86"/>
                </a:cubicBezTo>
                <a:cubicBezTo>
                  <a:pt x="106" y="91"/>
                  <a:pt x="104" y="96"/>
                  <a:pt x="103" y="100"/>
                </a:cubicBezTo>
                <a:cubicBezTo>
                  <a:pt x="102" y="106"/>
                  <a:pt x="102" y="112"/>
                  <a:pt x="100" y="118"/>
                </a:cubicBezTo>
                <a:close/>
                <a:moveTo>
                  <a:pt x="91" y="98"/>
                </a:moveTo>
                <a:cubicBezTo>
                  <a:pt x="92" y="97"/>
                  <a:pt x="92" y="96"/>
                  <a:pt x="92" y="95"/>
                </a:cubicBezTo>
                <a:cubicBezTo>
                  <a:pt x="94" y="92"/>
                  <a:pt x="95" y="89"/>
                  <a:pt x="96" y="86"/>
                </a:cubicBezTo>
                <a:cubicBezTo>
                  <a:pt x="96" y="86"/>
                  <a:pt x="97" y="81"/>
                  <a:pt x="97" y="83"/>
                </a:cubicBezTo>
                <a:cubicBezTo>
                  <a:pt x="97" y="85"/>
                  <a:pt x="96" y="86"/>
                  <a:pt x="95" y="88"/>
                </a:cubicBezTo>
                <a:cubicBezTo>
                  <a:pt x="93" y="94"/>
                  <a:pt x="93" y="100"/>
                  <a:pt x="92" y="106"/>
                </a:cubicBezTo>
                <a:cubicBezTo>
                  <a:pt x="92" y="107"/>
                  <a:pt x="92" y="107"/>
                  <a:pt x="93" y="107"/>
                </a:cubicBezTo>
                <a:cubicBezTo>
                  <a:pt x="95" y="102"/>
                  <a:pt x="95" y="97"/>
                  <a:pt x="97" y="92"/>
                </a:cubicBezTo>
                <a:cubicBezTo>
                  <a:pt x="98" y="89"/>
                  <a:pt x="99" y="86"/>
                  <a:pt x="100" y="8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9" y="86"/>
                  <a:pt x="98" y="89"/>
                  <a:pt x="97" y="93"/>
                </a:cubicBezTo>
                <a:cubicBezTo>
                  <a:pt x="96" y="98"/>
                  <a:pt x="96" y="104"/>
                  <a:pt x="95" y="110"/>
                </a:cubicBezTo>
                <a:cubicBezTo>
                  <a:pt x="94" y="110"/>
                  <a:pt x="95" y="110"/>
                  <a:pt x="95" y="110"/>
                </a:cubicBezTo>
                <a:cubicBezTo>
                  <a:pt x="93" y="108"/>
                  <a:pt x="91" y="106"/>
                  <a:pt x="90" y="103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2"/>
                  <a:pt x="91" y="100"/>
                  <a:pt x="91" y="98"/>
                </a:cubicBezTo>
                <a:close/>
                <a:moveTo>
                  <a:pt x="97" y="114"/>
                </a:moveTo>
                <a:cubicBezTo>
                  <a:pt x="97" y="114"/>
                  <a:pt x="97" y="114"/>
                  <a:pt x="97" y="114"/>
                </a:cubicBezTo>
                <a:cubicBezTo>
                  <a:pt x="96" y="113"/>
                  <a:pt x="96" y="111"/>
                  <a:pt x="95" y="110"/>
                </a:cubicBezTo>
                <a:cubicBezTo>
                  <a:pt x="95" y="110"/>
                  <a:pt x="95" y="110"/>
                  <a:pt x="95" y="110"/>
                </a:cubicBezTo>
                <a:cubicBezTo>
                  <a:pt x="100" y="100"/>
                  <a:pt x="101" y="89"/>
                  <a:pt x="104" y="78"/>
                </a:cubicBezTo>
                <a:cubicBezTo>
                  <a:pt x="104" y="80"/>
                  <a:pt x="103" y="83"/>
                  <a:pt x="103" y="86"/>
                </a:cubicBezTo>
                <a:cubicBezTo>
                  <a:pt x="102" y="89"/>
                  <a:pt x="102" y="92"/>
                  <a:pt x="101" y="95"/>
                </a:cubicBezTo>
                <a:cubicBezTo>
                  <a:pt x="99" y="101"/>
                  <a:pt x="99" y="108"/>
                  <a:pt x="97" y="114"/>
                </a:cubicBezTo>
                <a:close/>
                <a:moveTo>
                  <a:pt x="92" y="87"/>
                </a:moveTo>
                <a:cubicBezTo>
                  <a:pt x="92" y="91"/>
                  <a:pt x="91" y="94"/>
                  <a:pt x="91" y="98"/>
                </a:cubicBezTo>
                <a:cubicBezTo>
                  <a:pt x="91" y="98"/>
                  <a:pt x="91" y="98"/>
                  <a:pt x="90" y="99"/>
                </a:cubicBezTo>
                <a:cubicBezTo>
                  <a:pt x="90" y="99"/>
                  <a:pt x="90" y="99"/>
                  <a:pt x="90" y="99"/>
                </a:cubicBezTo>
                <a:cubicBezTo>
                  <a:pt x="89" y="101"/>
                  <a:pt x="89" y="102"/>
                  <a:pt x="89" y="102"/>
                </a:cubicBezTo>
                <a:cubicBezTo>
                  <a:pt x="89" y="102"/>
                  <a:pt x="89" y="102"/>
                  <a:pt x="89" y="103"/>
                </a:cubicBezTo>
                <a:cubicBezTo>
                  <a:pt x="88" y="102"/>
                  <a:pt x="88" y="101"/>
                  <a:pt x="87" y="99"/>
                </a:cubicBezTo>
                <a:cubicBezTo>
                  <a:pt x="87" y="99"/>
                  <a:pt x="87" y="99"/>
                  <a:pt x="87" y="99"/>
                </a:cubicBezTo>
                <a:cubicBezTo>
                  <a:pt x="88" y="97"/>
                  <a:pt x="89" y="94"/>
                  <a:pt x="90" y="92"/>
                </a:cubicBezTo>
                <a:cubicBezTo>
                  <a:pt x="91" y="90"/>
                  <a:pt x="91" y="89"/>
                  <a:pt x="92" y="87"/>
                </a:cubicBezTo>
                <a:cubicBezTo>
                  <a:pt x="92" y="86"/>
                  <a:pt x="92" y="85"/>
                  <a:pt x="92" y="87"/>
                </a:cubicBezTo>
                <a:close/>
                <a:moveTo>
                  <a:pt x="107" y="127"/>
                </a:moveTo>
                <a:cubicBezTo>
                  <a:pt x="107" y="127"/>
                  <a:pt x="107" y="127"/>
                  <a:pt x="107" y="128"/>
                </a:cubicBezTo>
                <a:cubicBezTo>
                  <a:pt x="106" y="126"/>
                  <a:pt x="105" y="125"/>
                  <a:pt x="104" y="124"/>
                </a:cubicBezTo>
                <a:cubicBezTo>
                  <a:pt x="103" y="122"/>
                  <a:pt x="102" y="120"/>
                  <a:pt x="101" y="119"/>
                </a:cubicBezTo>
                <a:cubicBezTo>
                  <a:pt x="101" y="119"/>
                  <a:pt x="101" y="119"/>
                  <a:pt x="101" y="118"/>
                </a:cubicBezTo>
                <a:cubicBezTo>
                  <a:pt x="101" y="118"/>
                  <a:pt x="101" y="117"/>
                  <a:pt x="102" y="117"/>
                </a:cubicBezTo>
                <a:cubicBezTo>
                  <a:pt x="102" y="117"/>
                  <a:pt x="102" y="116"/>
                  <a:pt x="102" y="116"/>
                </a:cubicBezTo>
                <a:cubicBezTo>
                  <a:pt x="104" y="111"/>
                  <a:pt x="105" y="105"/>
                  <a:pt x="107" y="100"/>
                </a:cubicBezTo>
                <a:cubicBezTo>
                  <a:pt x="108" y="98"/>
                  <a:pt x="109" y="95"/>
                  <a:pt x="110" y="93"/>
                </a:cubicBezTo>
                <a:cubicBezTo>
                  <a:pt x="109" y="96"/>
                  <a:pt x="109" y="100"/>
                  <a:pt x="108" y="103"/>
                </a:cubicBezTo>
                <a:cubicBezTo>
                  <a:pt x="106" y="110"/>
                  <a:pt x="106" y="116"/>
                  <a:pt x="103" y="123"/>
                </a:cubicBezTo>
                <a:cubicBezTo>
                  <a:pt x="103" y="123"/>
                  <a:pt x="104" y="123"/>
                  <a:pt x="104" y="123"/>
                </a:cubicBezTo>
                <a:cubicBezTo>
                  <a:pt x="107" y="117"/>
                  <a:pt x="107" y="111"/>
                  <a:pt x="110" y="105"/>
                </a:cubicBezTo>
                <a:cubicBezTo>
                  <a:pt x="111" y="102"/>
                  <a:pt x="111" y="100"/>
                  <a:pt x="112" y="97"/>
                </a:cubicBezTo>
                <a:cubicBezTo>
                  <a:pt x="113" y="95"/>
                  <a:pt x="115" y="90"/>
                  <a:pt x="115" y="89"/>
                </a:cubicBezTo>
                <a:cubicBezTo>
                  <a:pt x="115" y="95"/>
                  <a:pt x="113" y="102"/>
                  <a:pt x="112" y="109"/>
                </a:cubicBezTo>
                <a:cubicBezTo>
                  <a:pt x="111" y="112"/>
                  <a:pt x="110" y="115"/>
                  <a:pt x="109" y="119"/>
                </a:cubicBezTo>
                <a:cubicBezTo>
                  <a:pt x="109" y="120"/>
                  <a:pt x="108" y="122"/>
                  <a:pt x="108" y="124"/>
                </a:cubicBezTo>
                <a:cubicBezTo>
                  <a:pt x="108" y="125"/>
                  <a:pt x="107" y="126"/>
                  <a:pt x="107" y="126"/>
                </a:cubicBezTo>
                <a:cubicBezTo>
                  <a:pt x="107" y="127"/>
                  <a:pt x="107" y="127"/>
                  <a:pt x="107" y="127"/>
                </a:cubicBezTo>
                <a:close/>
                <a:moveTo>
                  <a:pt x="115" y="87"/>
                </a:moveTo>
                <a:cubicBezTo>
                  <a:pt x="112" y="93"/>
                  <a:pt x="111" y="100"/>
                  <a:pt x="108" y="106"/>
                </a:cubicBezTo>
                <a:cubicBezTo>
                  <a:pt x="108" y="107"/>
                  <a:pt x="108" y="109"/>
                  <a:pt x="107" y="110"/>
                </a:cubicBezTo>
                <a:cubicBezTo>
                  <a:pt x="108" y="108"/>
                  <a:pt x="108" y="105"/>
                  <a:pt x="109" y="102"/>
                </a:cubicBezTo>
                <a:cubicBezTo>
                  <a:pt x="111" y="96"/>
                  <a:pt x="111" y="90"/>
                  <a:pt x="112" y="84"/>
                </a:cubicBezTo>
                <a:cubicBezTo>
                  <a:pt x="113" y="85"/>
                  <a:pt x="114" y="86"/>
                  <a:pt x="115" y="87"/>
                </a:cubicBezTo>
                <a:close/>
                <a:moveTo>
                  <a:pt x="107" y="98"/>
                </a:moveTo>
                <a:cubicBezTo>
                  <a:pt x="105" y="103"/>
                  <a:pt x="104" y="107"/>
                  <a:pt x="102" y="112"/>
                </a:cubicBezTo>
                <a:cubicBezTo>
                  <a:pt x="103" y="111"/>
                  <a:pt x="103" y="111"/>
                  <a:pt x="103" y="110"/>
                </a:cubicBezTo>
                <a:cubicBezTo>
                  <a:pt x="103" y="107"/>
                  <a:pt x="104" y="104"/>
                  <a:pt x="104" y="100"/>
                </a:cubicBezTo>
                <a:cubicBezTo>
                  <a:pt x="105" y="94"/>
                  <a:pt x="107" y="88"/>
                  <a:pt x="108" y="81"/>
                </a:cubicBezTo>
                <a:cubicBezTo>
                  <a:pt x="108" y="81"/>
                  <a:pt x="107" y="80"/>
                  <a:pt x="107" y="81"/>
                </a:cubicBezTo>
                <a:cubicBezTo>
                  <a:pt x="106" y="87"/>
                  <a:pt x="104" y="93"/>
                  <a:pt x="102" y="98"/>
                </a:cubicBezTo>
                <a:cubicBezTo>
                  <a:pt x="101" y="102"/>
                  <a:pt x="100" y="105"/>
                  <a:pt x="99" y="108"/>
                </a:cubicBezTo>
                <a:cubicBezTo>
                  <a:pt x="100" y="103"/>
                  <a:pt x="101" y="97"/>
                  <a:pt x="102" y="92"/>
                </a:cubicBezTo>
                <a:cubicBezTo>
                  <a:pt x="104" y="87"/>
                  <a:pt x="105" y="82"/>
                  <a:pt x="105" y="77"/>
                </a:cubicBezTo>
                <a:cubicBezTo>
                  <a:pt x="107" y="79"/>
                  <a:pt x="109" y="81"/>
                  <a:pt x="111" y="83"/>
                </a:cubicBezTo>
                <a:cubicBezTo>
                  <a:pt x="109" y="88"/>
                  <a:pt x="109" y="93"/>
                  <a:pt x="107" y="98"/>
                </a:cubicBezTo>
                <a:close/>
                <a:moveTo>
                  <a:pt x="99" y="71"/>
                </a:moveTo>
                <a:cubicBezTo>
                  <a:pt x="95" y="80"/>
                  <a:pt x="87" y="87"/>
                  <a:pt x="78" y="88"/>
                </a:cubicBezTo>
                <a:cubicBezTo>
                  <a:pt x="78" y="87"/>
                  <a:pt x="77" y="86"/>
                  <a:pt x="76" y="85"/>
                </a:cubicBezTo>
                <a:cubicBezTo>
                  <a:pt x="86" y="85"/>
                  <a:pt x="92" y="77"/>
                  <a:pt x="96" y="69"/>
                </a:cubicBezTo>
                <a:cubicBezTo>
                  <a:pt x="97" y="70"/>
                  <a:pt x="98" y="71"/>
                  <a:pt x="99" y="71"/>
                </a:cubicBezTo>
                <a:close/>
                <a:moveTo>
                  <a:pt x="57" y="58"/>
                </a:moveTo>
                <a:cubicBezTo>
                  <a:pt x="60" y="53"/>
                  <a:pt x="61" y="48"/>
                  <a:pt x="64" y="43"/>
                </a:cubicBezTo>
                <a:cubicBezTo>
                  <a:pt x="61" y="48"/>
                  <a:pt x="61" y="55"/>
                  <a:pt x="57" y="61"/>
                </a:cubicBezTo>
                <a:cubicBezTo>
                  <a:pt x="56" y="59"/>
                  <a:pt x="55" y="57"/>
                  <a:pt x="54" y="56"/>
                </a:cubicBezTo>
                <a:cubicBezTo>
                  <a:pt x="54" y="56"/>
                  <a:pt x="54" y="56"/>
                  <a:pt x="54" y="56"/>
                </a:cubicBezTo>
                <a:cubicBezTo>
                  <a:pt x="56" y="52"/>
                  <a:pt x="57" y="49"/>
                  <a:pt x="59" y="45"/>
                </a:cubicBezTo>
                <a:cubicBezTo>
                  <a:pt x="59" y="46"/>
                  <a:pt x="58" y="46"/>
                  <a:pt x="58" y="47"/>
                </a:cubicBezTo>
                <a:cubicBezTo>
                  <a:pt x="57" y="50"/>
                  <a:pt x="57" y="54"/>
                  <a:pt x="56" y="58"/>
                </a:cubicBezTo>
                <a:cubicBezTo>
                  <a:pt x="56" y="58"/>
                  <a:pt x="57" y="58"/>
                  <a:pt x="57" y="58"/>
                </a:cubicBezTo>
                <a:close/>
                <a:moveTo>
                  <a:pt x="60" y="64"/>
                </a:moveTo>
                <a:cubicBezTo>
                  <a:pt x="60" y="64"/>
                  <a:pt x="61" y="64"/>
                  <a:pt x="61" y="64"/>
                </a:cubicBezTo>
                <a:cubicBezTo>
                  <a:pt x="62" y="61"/>
                  <a:pt x="63" y="59"/>
                  <a:pt x="65" y="56"/>
                </a:cubicBezTo>
                <a:cubicBezTo>
                  <a:pt x="65" y="55"/>
                  <a:pt x="66" y="53"/>
                  <a:pt x="67" y="52"/>
                </a:cubicBezTo>
                <a:cubicBezTo>
                  <a:pt x="67" y="52"/>
                  <a:pt x="70" y="46"/>
                  <a:pt x="68" y="49"/>
                </a:cubicBezTo>
                <a:cubicBezTo>
                  <a:pt x="66" y="55"/>
                  <a:pt x="63" y="61"/>
                  <a:pt x="63" y="67"/>
                </a:cubicBezTo>
                <a:cubicBezTo>
                  <a:pt x="63" y="67"/>
                  <a:pt x="63" y="68"/>
                  <a:pt x="63" y="67"/>
                </a:cubicBezTo>
                <a:cubicBezTo>
                  <a:pt x="67" y="62"/>
                  <a:pt x="69" y="56"/>
                  <a:pt x="73" y="50"/>
                </a:cubicBezTo>
                <a:cubicBezTo>
                  <a:pt x="70" y="55"/>
                  <a:pt x="68" y="63"/>
                  <a:pt x="66" y="69"/>
                </a:cubicBezTo>
                <a:cubicBezTo>
                  <a:pt x="66" y="69"/>
                  <a:pt x="65" y="70"/>
                  <a:pt x="65" y="70"/>
                </a:cubicBezTo>
                <a:cubicBezTo>
                  <a:pt x="65" y="70"/>
                  <a:pt x="65" y="70"/>
                  <a:pt x="65" y="70"/>
                </a:cubicBezTo>
                <a:cubicBezTo>
                  <a:pt x="63" y="67"/>
                  <a:pt x="60" y="64"/>
                  <a:pt x="58" y="61"/>
                </a:cubicBezTo>
                <a:cubicBezTo>
                  <a:pt x="61" y="57"/>
                  <a:pt x="65" y="51"/>
                  <a:pt x="67" y="46"/>
                </a:cubicBezTo>
                <a:cubicBezTo>
                  <a:pt x="65" y="52"/>
                  <a:pt x="62" y="58"/>
                  <a:pt x="60" y="64"/>
                </a:cubicBezTo>
                <a:close/>
                <a:moveTo>
                  <a:pt x="66" y="69"/>
                </a:moveTo>
                <a:cubicBezTo>
                  <a:pt x="67" y="68"/>
                  <a:pt x="67" y="67"/>
                  <a:pt x="68" y="66"/>
                </a:cubicBezTo>
                <a:cubicBezTo>
                  <a:pt x="69" y="64"/>
                  <a:pt x="69" y="63"/>
                  <a:pt x="70" y="61"/>
                </a:cubicBezTo>
                <a:cubicBezTo>
                  <a:pt x="71" y="60"/>
                  <a:pt x="72" y="58"/>
                  <a:pt x="73" y="57"/>
                </a:cubicBezTo>
                <a:cubicBezTo>
                  <a:pt x="73" y="56"/>
                  <a:pt x="76" y="49"/>
                  <a:pt x="75" y="53"/>
                </a:cubicBezTo>
                <a:cubicBezTo>
                  <a:pt x="72" y="60"/>
                  <a:pt x="70" y="67"/>
                  <a:pt x="68" y="73"/>
                </a:cubicBezTo>
                <a:cubicBezTo>
                  <a:pt x="67" y="73"/>
                  <a:pt x="68" y="74"/>
                  <a:pt x="68" y="74"/>
                </a:cubicBezTo>
                <a:cubicBezTo>
                  <a:pt x="70" y="71"/>
                  <a:pt x="72" y="68"/>
                  <a:pt x="74" y="65"/>
                </a:cubicBezTo>
                <a:cubicBezTo>
                  <a:pt x="75" y="63"/>
                  <a:pt x="76" y="61"/>
                  <a:pt x="77" y="59"/>
                </a:cubicBezTo>
                <a:cubicBezTo>
                  <a:pt x="77" y="58"/>
                  <a:pt x="80" y="52"/>
                  <a:pt x="79" y="56"/>
                </a:cubicBezTo>
                <a:cubicBezTo>
                  <a:pt x="78" y="60"/>
                  <a:pt x="76" y="64"/>
                  <a:pt x="74" y="68"/>
                </a:cubicBezTo>
                <a:cubicBezTo>
                  <a:pt x="73" y="71"/>
                  <a:pt x="72" y="75"/>
                  <a:pt x="71" y="78"/>
                </a:cubicBezTo>
                <a:cubicBezTo>
                  <a:pt x="70" y="77"/>
                  <a:pt x="69" y="76"/>
                  <a:pt x="68" y="75"/>
                </a:cubicBezTo>
                <a:cubicBezTo>
                  <a:pt x="67" y="73"/>
                  <a:pt x="66" y="72"/>
                  <a:pt x="65" y="71"/>
                </a:cubicBezTo>
                <a:cubicBezTo>
                  <a:pt x="65" y="71"/>
                  <a:pt x="66" y="71"/>
                  <a:pt x="66" y="71"/>
                </a:cubicBezTo>
                <a:cubicBezTo>
                  <a:pt x="66" y="70"/>
                  <a:pt x="66" y="70"/>
                  <a:pt x="66" y="69"/>
                </a:cubicBezTo>
                <a:cubicBezTo>
                  <a:pt x="66" y="69"/>
                  <a:pt x="66" y="69"/>
                  <a:pt x="66" y="69"/>
                </a:cubicBezTo>
                <a:close/>
                <a:moveTo>
                  <a:pt x="79" y="68"/>
                </a:moveTo>
                <a:cubicBezTo>
                  <a:pt x="77" y="72"/>
                  <a:pt x="76" y="77"/>
                  <a:pt x="75" y="81"/>
                </a:cubicBezTo>
                <a:cubicBezTo>
                  <a:pt x="75" y="81"/>
                  <a:pt x="76" y="81"/>
                  <a:pt x="76" y="81"/>
                </a:cubicBezTo>
                <a:cubicBezTo>
                  <a:pt x="80" y="74"/>
                  <a:pt x="82" y="67"/>
                  <a:pt x="86" y="60"/>
                </a:cubicBezTo>
                <a:cubicBezTo>
                  <a:pt x="84" y="63"/>
                  <a:pt x="83" y="68"/>
                  <a:pt x="82" y="71"/>
                </a:cubicBezTo>
                <a:cubicBezTo>
                  <a:pt x="81" y="75"/>
                  <a:pt x="80" y="78"/>
                  <a:pt x="79" y="82"/>
                </a:cubicBezTo>
                <a:cubicBezTo>
                  <a:pt x="79" y="82"/>
                  <a:pt x="79" y="82"/>
                  <a:pt x="79" y="82"/>
                </a:cubicBezTo>
                <a:cubicBezTo>
                  <a:pt x="77" y="83"/>
                  <a:pt x="76" y="83"/>
                  <a:pt x="74" y="83"/>
                </a:cubicBezTo>
                <a:cubicBezTo>
                  <a:pt x="73" y="81"/>
                  <a:pt x="72" y="80"/>
                  <a:pt x="71" y="79"/>
                </a:cubicBezTo>
                <a:cubicBezTo>
                  <a:pt x="75" y="73"/>
                  <a:pt x="77" y="65"/>
                  <a:pt x="81" y="59"/>
                </a:cubicBezTo>
                <a:cubicBezTo>
                  <a:pt x="84" y="55"/>
                  <a:pt x="81" y="63"/>
                  <a:pt x="81" y="62"/>
                </a:cubicBezTo>
                <a:cubicBezTo>
                  <a:pt x="80" y="64"/>
                  <a:pt x="79" y="66"/>
                  <a:pt x="79" y="68"/>
                </a:cubicBezTo>
                <a:close/>
                <a:moveTo>
                  <a:pt x="79" y="82"/>
                </a:moveTo>
                <a:cubicBezTo>
                  <a:pt x="83" y="76"/>
                  <a:pt x="85" y="70"/>
                  <a:pt x="88" y="64"/>
                </a:cubicBezTo>
                <a:cubicBezTo>
                  <a:pt x="88" y="62"/>
                  <a:pt x="88" y="63"/>
                  <a:pt x="88" y="64"/>
                </a:cubicBezTo>
                <a:cubicBezTo>
                  <a:pt x="87" y="67"/>
                  <a:pt x="87" y="69"/>
                  <a:pt x="86" y="71"/>
                </a:cubicBezTo>
                <a:cubicBezTo>
                  <a:pt x="85" y="74"/>
                  <a:pt x="84" y="77"/>
                  <a:pt x="83" y="80"/>
                </a:cubicBezTo>
                <a:cubicBezTo>
                  <a:pt x="82" y="81"/>
                  <a:pt x="81" y="81"/>
                  <a:pt x="79" y="82"/>
                </a:cubicBezTo>
                <a:close/>
                <a:moveTo>
                  <a:pt x="85" y="76"/>
                </a:moveTo>
                <a:cubicBezTo>
                  <a:pt x="86" y="74"/>
                  <a:pt x="87" y="72"/>
                  <a:pt x="88" y="70"/>
                </a:cubicBezTo>
                <a:cubicBezTo>
                  <a:pt x="88" y="68"/>
                  <a:pt x="88" y="65"/>
                  <a:pt x="89" y="63"/>
                </a:cubicBezTo>
                <a:cubicBezTo>
                  <a:pt x="89" y="63"/>
                  <a:pt x="90" y="64"/>
                  <a:pt x="90" y="64"/>
                </a:cubicBezTo>
                <a:cubicBezTo>
                  <a:pt x="90" y="64"/>
                  <a:pt x="90" y="64"/>
                  <a:pt x="90" y="64"/>
                </a:cubicBezTo>
                <a:cubicBezTo>
                  <a:pt x="89" y="67"/>
                  <a:pt x="89" y="70"/>
                  <a:pt x="87" y="73"/>
                </a:cubicBezTo>
                <a:cubicBezTo>
                  <a:pt x="87" y="75"/>
                  <a:pt x="83" y="83"/>
                  <a:pt x="85" y="76"/>
                </a:cubicBezTo>
                <a:close/>
                <a:moveTo>
                  <a:pt x="88" y="62"/>
                </a:moveTo>
                <a:cubicBezTo>
                  <a:pt x="86" y="65"/>
                  <a:pt x="85" y="68"/>
                  <a:pt x="84" y="71"/>
                </a:cubicBezTo>
                <a:cubicBezTo>
                  <a:pt x="83" y="74"/>
                  <a:pt x="81" y="78"/>
                  <a:pt x="79" y="81"/>
                </a:cubicBezTo>
                <a:cubicBezTo>
                  <a:pt x="82" y="75"/>
                  <a:pt x="85" y="67"/>
                  <a:pt x="86" y="61"/>
                </a:cubicBezTo>
                <a:cubicBezTo>
                  <a:pt x="87" y="61"/>
                  <a:pt x="87" y="61"/>
                  <a:pt x="88" y="62"/>
                </a:cubicBezTo>
                <a:close/>
                <a:moveTo>
                  <a:pt x="85" y="60"/>
                </a:moveTo>
                <a:cubicBezTo>
                  <a:pt x="81" y="66"/>
                  <a:pt x="79" y="73"/>
                  <a:pt x="76" y="79"/>
                </a:cubicBezTo>
                <a:cubicBezTo>
                  <a:pt x="78" y="76"/>
                  <a:pt x="78" y="71"/>
                  <a:pt x="80" y="67"/>
                </a:cubicBezTo>
                <a:cubicBezTo>
                  <a:pt x="81" y="64"/>
                  <a:pt x="82" y="61"/>
                  <a:pt x="83" y="58"/>
                </a:cubicBezTo>
                <a:cubicBezTo>
                  <a:pt x="84" y="58"/>
                  <a:pt x="84" y="59"/>
                  <a:pt x="85" y="60"/>
                </a:cubicBezTo>
                <a:close/>
                <a:moveTo>
                  <a:pt x="72" y="77"/>
                </a:moveTo>
                <a:cubicBezTo>
                  <a:pt x="70" y="80"/>
                  <a:pt x="73" y="72"/>
                  <a:pt x="74" y="72"/>
                </a:cubicBezTo>
                <a:cubicBezTo>
                  <a:pt x="74" y="69"/>
                  <a:pt x="75" y="66"/>
                  <a:pt x="77" y="64"/>
                </a:cubicBezTo>
                <a:cubicBezTo>
                  <a:pt x="78" y="61"/>
                  <a:pt x="79" y="58"/>
                  <a:pt x="80" y="55"/>
                </a:cubicBezTo>
                <a:cubicBezTo>
                  <a:pt x="81" y="56"/>
                  <a:pt x="81" y="56"/>
                  <a:pt x="82" y="57"/>
                </a:cubicBezTo>
                <a:cubicBezTo>
                  <a:pt x="77" y="63"/>
                  <a:pt x="75" y="70"/>
                  <a:pt x="72" y="77"/>
                </a:cubicBezTo>
                <a:close/>
                <a:moveTo>
                  <a:pt x="79" y="54"/>
                </a:moveTo>
                <a:cubicBezTo>
                  <a:pt x="75" y="60"/>
                  <a:pt x="71" y="66"/>
                  <a:pt x="69" y="72"/>
                </a:cubicBezTo>
                <a:cubicBezTo>
                  <a:pt x="72" y="65"/>
                  <a:pt x="73" y="58"/>
                  <a:pt x="76" y="52"/>
                </a:cubicBezTo>
                <a:cubicBezTo>
                  <a:pt x="77" y="53"/>
                  <a:pt x="78" y="53"/>
                  <a:pt x="79" y="54"/>
                </a:cubicBezTo>
                <a:close/>
                <a:moveTo>
                  <a:pt x="54" y="35"/>
                </a:moveTo>
                <a:cubicBezTo>
                  <a:pt x="54" y="37"/>
                  <a:pt x="53" y="39"/>
                  <a:pt x="52" y="40"/>
                </a:cubicBezTo>
                <a:cubicBezTo>
                  <a:pt x="51" y="42"/>
                  <a:pt x="51" y="43"/>
                  <a:pt x="50" y="44"/>
                </a:cubicBezTo>
                <a:cubicBezTo>
                  <a:pt x="51" y="40"/>
                  <a:pt x="52" y="37"/>
                  <a:pt x="53" y="34"/>
                </a:cubicBezTo>
                <a:cubicBezTo>
                  <a:pt x="53" y="34"/>
                  <a:pt x="54" y="35"/>
                  <a:pt x="54" y="35"/>
                </a:cubicBezTo>
                <a:close/>
                <a:moveTo>
                  <a:pt x="46" y="37"/>
                </a:moveTo>
                <a:cubicBezTo>
                  <a:pt x="47" y="36"/>
                  <a:pt x="49" y="30"/>
                  <a:pt x="48" y="34"/>
                </a:cubicBezTo>
                <a:cubicBezTo>
                  <a:pt x="47" y="38"/>
                  <a:pt x="46" y="41"/>
                  <a:pt x="45" y="45"/>
                </a:cubicBezTo>
                <a:cubicBezTo>
                  <a:pt x="45" y="45"/>
                  <a:pt x="46" y="46"/>
                  <a:pt x="46" y="45"/>
                </a:cubicBezTo>
                <a:cubicBezTo>
                  <a:pt x="48" y="42"/>
                  <a:pt x="52" y="37"/>
                  <a:pt x="52" y="34"/>
                </a:cubicBezTo>
                <a:cubicBezTo>
                  <a:pt x="52" y="38"/>
                  <a:pt x="50" y="43"/>
                  <a:pt x="48" y="47"/>
                </a:cubicBezTo>
                <a:cubicBezTo>
                  <a:pt x="48" y="47"/>
                  <a:pt x="48" y="47"/>
                  <a:pt x="49" y="47"/>
                </a:cubicBezTo>
                <a:cubicBezTo>
                  <a:pt x="51" y="44"/>
                  <a:pt x="53" y="40"/>
                  <a:pt x="55" y="37"/>
                </a:cubicBezTo>
                <a:cubicBezTo>
                  <a:pt x="53" y="41"/>
                  <a:pt x="51" y="46"/>
                  <a:pt x="50" y="51"/>
                </a:cubicBezTo>
                <a:cubicBezTo>
                  <a:pt x="50" y="51"/>
                  <a:pt x="50" y="51"/>
                  <a:pt x="51" y="51"/>
                </a:cubicBezTo>
                <a:cubicBezTo>
                  <a:pt x="52" y="49"/>
                  <a:pt x="53" y="46"/>
                  <a:pt x="54" y="44"/>
                </a:cubicBezTo>
                <a:cubicBezTo>
                  <a:pt x="55" y="42"/>
                  <a:pt x="57" y="40"/>
                  <a:pt x="57" y="38"/>
                </a:cubicBezTo>
                <a:cubicBezTo>
                  <a:pt x="57" y="44"/>
                  <a:pt x="55" y="50"/>
                  <a:pt x="53" y="55"/>
                </a:cubicBezTo>
                <a:cubicBezTo>
                  <a:pt x="50" y="51"/>
                  <a:pt x="47" y="47"/>
                  <a:pt x="43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1"/>
                  <a:pt x="45" y="39"/>
                  <a:pt x="46" y="37"/>
                </a:cubicBezTo>
                <a:close/>
                <a:moveTo>
                  <a:pt x="92" y="85"/>
                </a:moveTo>
                <a:cubicBezTo>
                  <a:pt x="90" y="88"/>
                  <a:pt x="89" y="91"/>
                  <a:pt x="88" y="95"/>
                </a:cubicBezTo>
                <a:cubicBezTo>
                  <a:pt x="88" y="96"/>
                  <a:pt x="87" y="100"/>
                  <a:pt x="88" y="96"/>
                </a:cubicBezTo>
                <a:cubicBezTo>
                  <a:pt x="88" y="93"/>
                  <a:pt x="89" y="91"/>
                  <a:pt x="89" y="89"/>
                </a:cubicBezTo>
                <a:cubicBezTo>
                  <a:pt x="89" y="88"/>
                  <a:pt x="89" y="88"/>
                  <a:pt x="89" y="89"/>
                </a:cubicBezTo>
                <a:cubicBezTo>
                  <a:pt x="87" y="90"/>
                  <a:pt x="86" y="92"/>
                  <a:pt x="85" y="94"/>
                </a:cubicBezTo>
                <a:cubicBezTo>
                  <a:pt x="86" y="94"/>
                  <a:pt x="86" y="91"/>
                  <a:pt x="85" y="90"/>
                </a:cubicBezTo>
                <a:cubicBezTo>
                  <a:pt x="85" y="90"/>
                  <a:pt x="85" y="90"/>
                  <a:pt x="85" y="90"/>
                </a:cubicBezTo>
                <a:cubicBezTo>
                  <a:pt x="84" y="92"/>
                  <a:pt x="83" y="95"/>
                  <a:pt x="83" y="91"/>
                </a:cubicBezTo>
                <a:cubicBezTo>
                  <a:pt x="82" y="91"/>
                  <a:pt x="82" y="91"/>
                  <a:pt x="82" y="91"/>
                </a:cubicBezTo>
                <a:cubicBezTo>
                  <a:pt x="82" y="92"/>
                  <a:pt x="82" y="93"/>
                  <a:pt x="82" y="94"/>
                </a:cubicBezTo>
                <a:cubicBezTo>
                  <a:pt x="82" y="93"/>
                  <a:pt x="81" y="92"/>
                  <a:pt x="80" y="91"/>
                </a:cubicBezTo>
                <a:cubicBezTo>
                  <a:pt x="84" y="90"/>
                  <a:pt x="88" y="88"/>
                  <a:pt x="92" y="85"/>
                </a:cubicBezTo>
                <a:close/>
                <a:moveTo>
                  <a:pt x="107" y="129"/>
                </a:moveTo>
                <a:cubicBezTo>
                  <a:pt x="108" y="127"/>
                  <a:pt x="108" y="126"/>
                  <a:pt x="109" y="124"/>
                </a:cubicBezTo>
                <a:cubicBezTo>
                  <a:pt x="110" y="119"/>
                  <a:pt x="112" y="115"/>
                  <a:pt x="114" y="110"/>
                </a:cubicBezTo>
                <a:cubicBezTo>
                  <a:pt x="115" y="107"/>
                  <a:pt x="115" y="104"/>
                  <a:pt x="116" y="101"/>
                </a:cubicBezTo>
                <a:cubicBezTo>
                  <a:pt x="117" y="99"/>
                  <a:pt x="118" y="97"/>
                  <a:pt x="118" y="95"/>
                </a:cubicBezTo>
                <a:cubicBezTo>
                  <a:pt x="119" y="94"/>
                  <a:pt x="119" y="93"/>
                  <a:pt x="119" y="92"/>
                </a:cubicBezTo>
                <a:cubicBezTo>
                  <a:pt x="119" y="93"/>
                  <a:pt x="119" y="94"/>
                  <a:pt x="119" y="95"/>
                </a:cubicBezTo>
                <a:cubicBezTo>
                  <a:pt x="118" y="101"/>
                  <a:pt x="118" y="108"/>
                  <a:pt x="116" y="114"/>
                </a:cubicBezTo>
                <a:cubicBezTo>
                  <a:pt x="114" y="121"/>
                  <a:pt x="114" y="128"/>
                  <a:pt x="112" y="135"/>
                </a:cubicBezTo>
                <a:cubicBezTo>
                  <a:pt x="110" y="133"/>
                  <a:pt x="109" y="131"/>
                  <a:pt x="107" y="129"/>
                </a:cubicBezTo>
                <a:close/>
                <a:moveTo>
                  <a:pt x="117" y="141"/>
                </a:moveTo>
                <a:cubicBezTo>
                  <a:pt x="119" y="134"/>
                  <a:pt x="120" y="128"/>
                  <a:pt x="122" y="121"/>
                </a:cubicBezTo>
                <a:cubicBezTo>
                  <a:pt x="123" y="114"/>
                  <a:pt x="126" y="106"/>
                  <a:pt x="127" y="100"/>
                </a:cubicBezTo>
                <a:cubicBezTo>
                  <a:pt x="126" y="108"/>
                  <a:pt x="126" y="116"/>
                  <a:pt x="124" y="123"/>
                </a:cubicBezTo>
                <a:cubicBezTo>
                  <a:pt x="123" y="130"/>
                  <a:pt x="120" y="137"/>
                  <a:pt x="119" y="144"/>
                </a:cubicBezTo>
                <a:cubicBezTo>
                  <a:pt x="119" y="144"/>
                  <a:pt x="119" y="144"/>
                  <a:pt x="120" y="144"/>
                </a:cubicBezTo>
                <a:cubicBezTo>
                  <a:pt x="118" y="143"/>
                  <a:pt x="117" y="142"/>
                  <a:pt x="116" y="141"/>
                </a:cubicBezTo>
                <a:cubicBezTo>
                  <a:pt x="117" y="141"/>
                  <a:pt x="117" y="141"/>
                  <a:pt x="117" y="141"/>
                </a:cubicBezTo>
                <a:close/>
                <a:moveTo>
                  <a:pt x="120" y="144"/>
                </a:moveTo>
                <a:cubicBezTo>
                  <a:pt x="120" y="144"/>
                  <a:pt x="120" y="144"/>
                  <a:pt x="120" y="144"/>
                </a:cubicBezTo>
                <a:cubicBezTo>
                  <a:pt x="123" y="138"/>
                  <a:pt x="123" y="131"/>
                  <a:pt x="125" y="125"/>
                </a:cubicBezTo>
                <a:cubicBezTo>
                  <a:pt x="126" y="123"/>
                  <a:pt x="127" y="120"/>
                  <a:pt x="127" y="117"/>
                </a:cubicBezTo>
                <a:cubicBezTo>
                  <a:pt x="127" y="119"/>
                  <a:pt x="127" y="121"/>
                  <a:pt x="127" y="122"/>
                </a:cubicBezTo>
                <a:cubicBezTo>
                  <a:pt x="127" y="126"/>
                  <a:pt x="125" y="130"/>
                  <a:pt x="125" y="134"/>
                </a:cubicBezTo>
                <a:cubicBezTo>
                  <a:pt x="124" y="138"/>
                  <a:pt x="123" y="142"/>
                  <a:pt x="122" y="147"/>
                </a:cubicBezTo>
                <a:cubicBezTo>
                  <a:pt x="121" y="146"/>
                  <a:pt x="120" y="145"/>
                  <a:pt x="120" y="144"/>
                </a:cubicBezTo>
                <a:close/>
                <a:moveTo>
                  <a:pt x="127" y="134"/>
                </a:moveTo>
                <a:cubicBezTo>
                  <a:pt x="128" y="128"/>
                  <a:pt x="130" y="123"/>
                  <a:pt x="131" y="118"/>
                </a:cubicBezTo>
                <a:cubicBezTo>
                  <a:pt x="131" y="120"/>
                  <a:pt x="130" y="122"/>
                  <a:pt x="130" y="124"/>
                </a:cubicBezTo>
                <a:cubicBezTo>
                  <a:pt x="128" y="132"/>
                  <a:pt x="127" y="139"/>
                  <a:pt x="127" y="147"/>
                </a:cubicBezTo>
                <a:cubicBezTo>
                  <a:pt x="127" y="147"/>
                  <a:pt x="127" y="147"/>
                  <a:pt x="127" y="147"/>
                </a:cubicBezTo>
                <a:cubicBezTo>
                  <a:pt x="130" y="141"/>
                  <a:pt x="132" y="135"/>
                  <a:pt x="133" y="129"/>
                </a:cubicBezTo>
                <a:cubicBezTo>
                  <a:pt x="134" y="126"/>
                  <a:pt x="135" y="123"/>
                  <a:pt x="136" y="120"/>
                </a:cubicBezTo>
                <a:cubicBezTo>
                  <a:pt x="136" y="118"/>
                  <a:pt x="137" y="116"/>
                  <a:pt x="138" y="114"/>
                </a:cubicBezTo>
                <a:cubicBezTo>
                  <a:pt x="139" y="111"/>
                  <a:pt x="137" y="115"/>
                  <a:pt x="137" y="116"/>
                </a:cubicBezTo>
                <a:cubicBezTo>
                  <a:pt x="136" y="122"/>
                  <a:pt x="134" y="129"/>
                  <a:pt x="132" y="135"/>
                </a:cubicBezTo>
                <a:cubicBezTo>
                  <a:pt x="130" y="140"/>
                  <a:pt x="128" y="145"/>
                  <a:pt x="129" y="150"/>
                </a:cubicBezTo>
                <a:cubicBezTo>
                  <a:pt x="129" y="151"/>
                  <a:pt x="129" y="151"/>
                  <a:pt x="129" y="150"/>
                </a:cubicBezTo>
                <a:cubicBezTo>
                  <a:pt x="131" y="145"/>
                  <a:pt x="134" y="140"/>
                  <a:pt x="135" y="134"/>
                </a:cubicBezTo>
                <a:cubicBezTo>
                  <a:pt x="136" y="131"/>
                  <a:pt x="137" y="128"/>
                  <a:pt x="138" y="125"/>
                </a:cubicBezTo>
                <a:cubicBezTo>
                  <a:pt x="138" y="123"/>
                  <a:pt x="139" y="121"/>
                  <a:pt x="139" y="120"/>
                </a:cubicBezTo>
                <a:cubicBezTo>
                  <a:pt x="139" y="121"/>
                  <a:pt x="140" y="116"/>
                  <a:pt x="140" y="115"/>
                </a:cubicBezTo>
                <a:cubicBezTo>
                  <a:pt x="140" y="115"/>
                  <a:pt x="140" y="115"/>
                  <a:pt x="140" y="115"/>
                </a:cubicBezTo>
                <a:cubicBezTo>
                  <a:pt x="140" y="115"/>
                  <a:pt x="140" y="116"/>
                  <a:pt x="140" y="116"/>
                </a:cubicBezTo>
                <a:cubicBezTo>
                  <a:pt x="140" y="122"/>
                  <a:pt x="138" y="128"/>
                  <a:pt x="137" y="134"/>
                </a:cubicBezTo>
                <a:cubicBezTo>
                  <a:pt x="136" y="140"/>
                  <a:pt x="134" y="147"/>
                  <a:pt x="132" y="153"/>
                </a:cubicBezTo>
                <a:cubicBezTo>
                  <a:pt x="132" y="154"/>
                  <a:pt x="132" y="154"/>
                  <a:pt x="132" y="154"/>
                </a:cubicBezTo>
                <a:cubicBezTo>
                  <a:pt x="129" y="152"/>
                  <a:pt x="126" y="150"/>
                  <a:pt x="123" y="147"/>
                </a:cubicBezTo>
                <a:cubicBezTo>
                  <a:pt x="125" y="143"/>
                  <a:pt x="125" y="138"/>
                  <a:pt x="127" y="134"/>
                </a:cubicBezTo>
                <a:close/>
                <a:moveTo>
                  <a:pt x="139" y="129"/>
                </a:moveTo>
                <a:cubicBezTo>
                  <a:pt x="139" y="125"/>
                  <a:pt x="141" y="120"/>
                  <a:pt x="141" y="116"/>
                </a:cubicBezTo>
                <a:cubicBezTo>
                  <a:pt x="142" y="117"/>
                  <a:pt x="142" y="118"/>
                  <a:pt x="143" y="118"/>
                </a:cubicBezTo>
                <a:cubicBezTo>
                  <a:pt x="141" y="124"/>
                  <a:pt x="139" y="129"/>
                  <a:pt x="138" y="134"/>
                </a:cubicBezTo>
                <a:cubicBezTo>
                  <a:pt x="138" y="132"/>
                  <a:pt x="139" y="131"/>
                  <a:pt x="139" y="129"/>
                </a:cubicBezTo>
                <a:close/>
                <a:moveTo>
                  <a:pt x="146" y="123"/>
                </a:moveTo>
                <a:cubicBezTo>
                  <a:pt x="144" y="129"/>
                  <a:pt x="142" y="134"/>
                  <a:pt x="141" y="140"/>
                </a:cubicBezTo>
                <a:cubicBezTo>
                  <a:pt x="140" y="141"/>
                  <a:pt x="140" y="143"/>
                  <a:pt x="139" y="144"/>
                </a:cubicBezTo>
                <a:cubicBezTo>
                  <a:pt x="141" y="136"/>
                  <a:pt x="144" y="128"/>
                  <a:pt x="144" y="120"/>
                </a:cubicBezTo>
                <a:cubicBezTo>
                  <a:pt x="145" y="121"/>
                  <a:pt x="146" y="122"/>
                  <a:pt x="146" y="123"/>
                </a:cubicBezTo>
                <a:close/>
                <a:moveTo>
                  <a:pt x="149" y="127"/>
                </a:moveTo>
                <a:cubicBezTo>
                  <a:pt x="148" y="131"/>
                  <a:pt x="146" y="135"/>
                  <a:pt x="145" y="139"/>
                </a:cubicBezTo>
                <a:cubicBezTo>
                  <a:pt x="145" y="142"/>
                  <a:pt x="144" y="145"/>
                  <a:pt x="143" y="148"/>
                </a:cubicBezTo>
                <a:cubicBezTo>
                  <a:pt x="142" y="149"/>
                  <a:pt x="142" y="150"/>
                  <a:pt x="142" y="151"/>
                </a:cubicBezTo>
                <a:cubicBezTo>
                  <a:pt x="142" y="151"/>
                  <a:pt x="141" y="152"/>
                  <a:pt x="141" y="152"/>
                </a:cubicBezTo>
                <a:cubicBezTo>
                  <a:pt x="141" y="152"/>
                  <a:pt x="142" y="151"/>
                  <a:pt x="142" y="151"/>
                </a:cubicBezTo>
                <a:cubicBezTo>
                  <a:pt x="143" y="145"/>
                  <a:pt x="144" y="140"/>
                  <a:pt x="145" y="135"/>
                </a:cubicBezTo>
                <a:cubicBezTo>
                  <a:pt x="146" y="131"/>
                  <a:pt x="147" y="128"/>
                  <a:pt x="147" y="124"/>
                </a:cubicBezTo>
                <a:cubicBezTo>
                  <a:pt x="148" y="125"/>
                  <a:pt x="148" y="126"/>
                  <a:pt x="149" y="127"/>
                </a:cubicBezTo>
                <a:close/>
                <a:moveTo>
                  <a:pt x="151" y="131"/>
                </a:moveTo>
                <a:cubicBezTo>
                  <a:pt x="150" y="133"/>
                  <a:pt x="149" y="135"/>
                  <a:pt x="149" y="137"/>
                </a:cubicBezTo>
                <a:cubicBezTo>
                  <a:pt x="149" y="134"/>
                  <a:pt x="150" y="132"/>
                  <a:pt x="150" y="129"/>
                </a:cubicBezTo>
                <a:cubicBezTo>
                  <a:pt x="150" y="130"/>
                  <a:pt x="150" y="130"/>
                  <a:pt x="150" y="130"/>
                </a:cubicBezTo>
                <a:cubicBezTo>
                  <a:pt x="151" y="131"/>
                  <a:pt x="151" y="131"/>
                  <a:pt x="151" y="131"/>
                </a:cubicBezTo>
                <a:close/>
                <a:moveTo>
                  <a:pt x="153" y="136"/>
                </a:moveTo>
                <a:cubicBezTo>
                  <a:pt x="152" y="139"/>
                  <a:pt x="152" y="141"/>
                  <a:pt x="151" y="144"/>
                </a:cubicBezTo>
                <a:cubicBezTo>
                  <a:pt x="151" y="145"/>
                  <a:pt x="150" y="147"/>
                  <a:pt x="150" y="148"/>
                </a:cubicBezTo>
                <a:cubicBezTo>
                  <a:pt x="149" y="150"/>
                  <a:pt x="149" y="154"/>
                  <a:pt x="150" y="148"/>
                </a:cubicBezTo>
                <a:cubicBezTo>
                  <a:pt x="150" y="144"/>
                  <a:pt x="151" y="139"/>
                  <a:pt x="152" y="134"/>
                </a:cubicBezTo>
                <a:cubicBezTo>
                  <a:pt x="152" y="135"/>
                  <a:pt x="153" y="135"/>
                  <a:pt x="153" y="136"/>
                </a:cubicBezTo>
                <a:close/>
                <a:moveTo>
                  <a:pt x="93" y="67"/>
                </a:moveTo>
                <a:cubicBezTo>
                  <a:pt x="91" y="71"/>
                  <a:pt x="89" y="75"/>
                  <a:pt x="85" y="78"/>
                </a:cubicBezTo>
                <a:cubicBezTo>
                  <a:pt x="88" y="74"/>
                  <a:pt x="90" y="69"/>
                  <a:pt x="91" y="65"/>
                </a:cubicBezTo>
                <a:cubicBezTo>
                  <a:pt x="91" y="65"/>
                  <a:pt x="92" y="65"/>
                  <a:pt x="92" y="66"/>
                </a:cubicBezTo>
                <a:cubicBezTo>
                  <a:pt x="93" y="66"/>
                  <a:pt x="93" y="67"/>
                  <a:pt x="93" y="67"/>
                </a:cubicBezTo>
                <a:close/>
                <a:moveTo>
                  <a:pt x="7" y="6"/>
                </a:moveTo>
                <a:cubicBezTo>
                  <a:pt x="9" y="7"/>
                  <a:pt x="10" y="7"/>
                  <a:pt x="12" y="7"/>
                </a:cubicBezTo>
                <a:cubicBezTo>
                  <a:pt x="16" y="7"/>
                  <a:pt x="19" y="5"/>
                  <a:pt x="23" y="4"/>
                </a:cubicBezTo>
                <a:cubicBezTo>
                  <a:pt x="28" y="10"/>
                  <a:pt x="34" y="17"/>
                  <a:pt x="38" y="24"/>
                </a:cubicBezTo>
                <a:cubicBezTo>
                  <a:pt x="37" y="26"/>
                  <a:pt x="35" y="29"/>
                  <a:pt x="33" y="31"/>
                </a:cubicBezTo>
                <a:cubicBezTo>
                  <a:pt x="26" y="26"/>
                  <a:pt x="17" y="23"/>
                  <a:pt x="9" y="18"/>
                </a:cubicBezTo>
                <a:cubicBezTo>
                  <a:pt x="11" y="14"/>
                  <a:pt x="9" y="10"/>
                  <a:pt x="7" y="6"/>
                </a:cubicBezTo>
                <a:close/>
                <a:moveTo>
                  <a:pt x="35" y="33"/>
                </a:move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32"/>
                  <a:pt x="37" y="31"/>
                  <a:pt x="37" y="30"/>
                </a:cubicBezTo>
                <a:cubicBezTo>
                  <a:pt x="38" y="30"/>
                  <a:pt x="38" y="30"/>
                  <a:pt x="38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7" y="32"/>
                  <a:pt x="37" y="33"/>
                  <a:pt x="37" y="34"/>
                </a:cubicBezTo>
                <a:cubicBezTo>
                  <a:pt x="37" y="34"/>
                  <a:pt x="37" y="35"/>
                  <a:pt x="37" y="34"/>
                </a:cubicBezTo>
                <a:cubicBezTo>
                  <a:pt x="39" y="33"/>
                  <a:pt x="42" y="29"/>
                  <a:pt x="42" y="27"/>
                </a:cubicBezTo>
                <a:cubicBezTo>
                  <a:pt x="42" y="30"/>
                  <a:pt x="40" y="33"/>
                  <a:pt x="39" y="37"/>
                </a:cubicBezTo>
                <a:cubicBezTo>
                  <a:pt x="39" y="37"/>
                  <a:pt x="39" y="37"/>
                  <a:pt x="40" y="37"/>
                </a:cubicBezTo>
                <a:cubicBezTo>
                  <a:pt x="40" y="35"/>
                  <a:pt x="41" y="34"/>
                  <a:pt x="42" y="32"/>
                </a:cubicBezTo>
                <a:cubicBezTo>
                  <a:pt x="43" y="31"/>
                  <a:pt x="45" y="26"/>
                  <a:pt x="43" y="31"/>
                </a:cubicBezTo>
                <a:cubicBezTo>
                  <a:pt x="42" y="34"/>
                  <a:pt x="41" y="37"/>
                  <a:pt x="41" y="39"/>
                </a:cubicBezTo>
                <a:cubicBezTo>
                  <a:pt x="41" y="40"/>
                  <a:pt x="41" y="40"/>
                  <a:pt x="41" y="40"/>
                </a:cubicBezTo>
                <a:cubicBezTo>
                  <a:pt x="43" y="37"/>
                  <a:pt x="45" y="34"/>
                  <a:pt x="46" y="32"/>
                </a:cubicBezTo>
                <a:cubicBezTo>
                  <a:pt x="45" y="35"/>
                  <a:pt x="43" y="39"/>
                  <a:pt x="43" y="42"/>
                </a:cubicBezTo>
                <a:cubicBezTo>
                  <a:pt x="40" y="39"/>
                  <a:pt x="38" y="36"/>
                  <a:pt x="35" y="33"/>
                </a:cubicBezTo>
                <a:close/>
                <a:moveTo>
                  <a:pt x="132" y="154"/>
                </a:moveTo>
                <a:cubicBezTo>
                  <a:pt x="132" y="154"/>
                  <a:pt x="133" y="154"/>
                  <a:pt x="133" y="154"/>
                </a:cubicBezTo>
                <a:cubicBezTo>
                  <a:pt x="135" y="148"/>
                  <a:pt x="136" y="142"/>
                  <a:pt x="138" y="136"/>
                </a:cubicBezTo>
                <a:cubicBezTo>
                  <a:pt x="139" y="133"/>
                  <a:pt x="140" y="130"/>
                  <a:pt x="141" y="126"/>
                </a:cubicBezTo>
                <a:cubicBezTo>
                  <a:pt x="142" y="125"/>
                  <a:pt x="142" y="123"/>
                  <a:pt x="143" y="121"/>
                </a:cubicBezTo>
                <a:cubicBezTo>
                  <a:pt x="143" y="120"/>
                  <a:pt x="143" y="118"/>
                  <a:pt x="143" y="121"/>
                </a:cubicBezTo>
                <a:cubicBezTo>
                  <a:pt x="143" y="132"/>
                  <a:pt x="139" y="142"/>
                  <a:pt x="137" y="152"/>
                </a:cubicBezTo>
                <a:cubicBezTo>
                  <a:pt x="137" y="153"/>
                  <a:pt x="137" y="153"/>
                  <a:pt x="137" y="153"/>
                </a:cubicBezTo>
                <a:cubicBezTo>
                  <a:pt x="136" y="154"/>
                  <a:pt x="136" y="154"/>
                  <a:pt x="136" y="155"/>
                </a:cubicBezTo>
                <a:cubicBezTo>
                  <a:pt x="136" y="155"/>
                  <a:pt x="136" y="155"/>
                  <a:pt x="136" y="155"/>
                </a:cubicBezTo>
                <a:cubicBezTo>
                  <a:pt x="135" y="155"/>
                  <a:pt x="134" y="154"/>
                  <a:pt x="132" y="154"/>
                </a:cubicBezTo>
                <a:close/>
                <a:moveTo>
                  <a:pt x="142" y="156"/>
                </a:moveTo>
                <a:cubicBezTo>
                  <a:pt x="141" y="156"/>
                  <a:pt x="139" y="156"/>
                  <a:pt x="137" y="155"/>
                </a:cubicBezTo>
                <a:cubicBezTo>
                  <a:pt x="137" y="155"/>
                  <a:pt x="137" y="155"/>
                  <a:pt x="137" y="155"/>
                </a:cubicBezTo>
                <a:cubicBezTo>
                  <a:pt x="138" y="149"/>
                  <a:pt x="140" y="144"/>
                  <a:pt x="142" y="138"/>
                </a:cubicBezTo>
                <a:cubicBezTo>
                  <a:pt x="143" y="136"/>
                  <a:pt x="143" y="133"/>
                  <a:pt x="144" y="131"/>
                </a:cubicBezTo>
                <a:cubicBezTo>
                  <a:pt x="145" y="130"/>
                  <a:pt x="145" y="129"/>
                  <a:pt x="145" y="128"/>
                </a:cubicBezTo>
                <a:cubicBezTo>
                  <a:pt x="145" y="128"/>
                  <a:pt x="147" y="122"/>
                  <a:pt x="146" y="125"/>
                </a:cubicBezTo>
                <a:cubicBezTo>
                  <a:pt x="146" y="129"/>
                  <a:pt x="144" y="133"/>
                  <a:pt x="144" y="137"/>
                </a:cubicBezTo>
                <a:cubicBezTo>
                  <a:pt x="143" y="143"/>
                  <a:pt x="141" y="148"/>
                  <a:pt x="140" y="154"/>
                </a:cubicBezTo>
                <a:cubicBezTo>
                  <a:pt x="140" y="155"/>
                  <a:pt x="141" y="155"/>
                  <a:pt x="141" y="154"/>
                </a:cubicBezTo>
                <a:cubicBezTo>
                  <a:pt x="145" y="146"/>
                  <a:pt x="146" y="137"/>
                  <a:pt x="149" y="128"/>
                </a:cubicBezTo>
                <a:cubicBezTo>
                  <a:pt x="149" y="128"/>
                  <a:pt x="149" y="128"/>
                  <a:pt x="149" y="128"/>
                </a:cubicBezTo>
                <a:cubicBezTo>
                  <a:pt x="148" y="131"/>
                  <a:pt x="148" y="136"/>
                  <a:pt x="148" y="140"/>
                </a:cubicBezTo>
                <a:cubicBezTo>
                  <a:pt x="147" y="143"/>
                  <a:pt x="146" y="146"/>
                  <a:pt x="145" y="149"/>
                </a:cubicBezTo>
                <a:cubicBezTo>
                  <a:pt x="144" y="151"/>
                  <a:pt x="144" y="152"/>
                  <a:pt x="145" y="152"/>
                </a:cubicBezTo>
                <a:cubicBezTo>
                  <a:pt x="144" y="153"/>
                  <a:pt x="144" y="153"/>
                  <a:pt x="144" y="154"/>
                </a:cubicBezTo>
                <a:cubicBezTo>
                  <a:pt x="144" y="154"/>
                  <a:pt x="145" y="154"/>
                  <a:pt x="145" y="154"/>
                </a:cubicBezTo>
                <a:cubicBezTo>
                  <a:pt x="147" y="147"/>
                  <a:pt x="149" y="139"/>
                  <a:pt x="151" y="132"/>
                </a:cubicBezTo>
                <a:cubicBezTo>
                  <a:pt x="151" y="132"/>
                  <a:pt x="151" y="132"/>
                  <a:pt x="151" y="132"/>
                </a:cubicBezTo>
                <a:cubicBezTo>
                  <a:pt x="151" y="134"/>
                  <a:pt x="151" y="135"/>
                  <a:pt x="151" y="136"/>
                </a:cubicBezTo>
                <a:cubicBezTo>
                  <a:pt x="151" y="138"/>
                  <a:pt x="150" y="140"/>
                  <a:pt x="150" y="142"/>
                </a:cubicBezTo>
                <a:cubicBezTo>
                  <a:pt x="149" y="146"/>
                  <a:pt x="149" y="149"/>
                  <a:pt x="149" y="153"/>
                </a:cubicBezTo>
                <a:cubicBezTo>
                  <a:pt x="149" y="153"/>
                  <a:pt x="149" y="153"/>
                  <a:pt x="150" y="153"/>
                </a:cubicBezTo>
                <a:cubicBezTo>
                  <a:pt x="151" y="148"/>
                  <a:pt x="152" y="143"/>
                  <a:pt x="153" y="138"/>
                </a:cubicBezTo>
                <a:cubicBezTo>
                  <a:pt x="155" y="146"/>
                  <a:pt x="153" y="155"/>
                  <a:pt x="142" y="15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9" name="Freeform 140"/>
          <p:cNvSpPr/>
          <p:nvPr/>
        </p:nvSpPr>
        <p:spPr bwMode="auto">
          <a:xfrm>
            <a:off x="10312400" y="3548063"/>
            <a:ext cx="36512" cy="28575"/>
          </a:xfrm>
          <a:custGeom>
            <a:avLst/>
            <a:gdLst>
              <a:gd name="T0" fmla="*/ 6 w 10"/>
              <a:gd name="T1" fmla="*/ 7 h 8"/>
              <a:gd name="T2" fmla="*/ 8 w 10"/>
              <a:gd name="T3" fmla="*/ 5 h 8"/>
              <a:gd name="T4" fmla="*/ 3 w 10"/>
              <a:gd name="T5" fmla="*/ 0 h 8"/>
              <a:gd name="T6" fmla="*/ 1 w 10"/>
              <a:gd name="T7" fmla="*/ 3 h 8"/>
              <a:gd name="T8" fmla="*/ 6 w 10"/>
              <a:gd name="T9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8">
                <a:moveTo>
                  <a:pt x="6" y="7"/>
                </a:moveTo>
                <a:cubicBezTo>
                  <a:pt x="8" y="8"/>
                  <a:pt x="10" y="6"/>
                  <a:pt x="8" y="5"/>
                </a:cubicBezTo>
                <a:cubicBezTo>
                  <a:pt x="6" y="3"/>
                  <a:pt x="5" y="1"/>
                  <a:pt x="3" y="0"/>
                </a:cubicBezTo>
                <a:cubicBezTo>
                  <a:pt x="1" y="0"/>
                  <a:pt x="0" y="2"/>
                  <a:pt x="1" y="3"/>
                </a:cubicBezTo>
                <a:cubicBezTo>
                  <a:pt x="3" y="4"/>
                  <a:pt x="5" y="6"/>
                  <a:pt x="6" y="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0" name="Freeform 141"/>
          <p:cNvSpPr>
            <a:spLocks noEditPoints="1"/>
          </p:cNvSpPr>
          <p:nvPr/>
        </p:nvSpPr>
        <p:spPr bwMode="auto">
          <a:xfrm>
            <a:off x="5157788" y="5373688"/>
            <a:ext cx="819150" cy="165100"/>
          </a:xfrm>
          <a:custGeom>
            <a:avLst/>
            <a:gdLst>
              <a:gd name="T0" fmla="*/ 207 w 218"/>
              <a:gd name="T1" fmla="*/ 29 h 44"/>
              <a:gd name="T2" fmla="*/ 72 w 218"/>
              <a:gd name="T3" fmla="*/ 7 h 44"/>
              <a:gd name="T4" fmla="*/ 64 w 218"/>
              <a:gd name="T5" fmla="*/ 41 h 44"/>
              <a:gd name="T6" fmla="*/ 165 w 218"/>
              <a:gd name="T7" fmla="*/ 34 h 44"/>
              <a:gd name="T8" fmla="*/ 168 w 218"/>
              <a:gd name="T9" fmla="*/ 29 h 44"/>
              <a:gd name="T10" fmla="*/ 153 w 218"/>
              <a:gd name="T11" fmla="*/ 36 h 44"/>
              <a:gd name="T12" fmla="*/ 140 w 218"/>
              <a:gd name="T13" fmla="*/ 24 h 44"/>
              <a:gd name="T14" fmla="*/ 137 w 218"/>
              <a:gd name="T15" fmla="*/ 24 h 44"/>
              <a:gd name="T16" fmla="*/ 134 w 218"/>
              <a:gd name="T17" fmla="*/ 26 h 44"/>
              <a:gd name="T18" fmla="*/ 63 w 218"/>
              <a:gd name="T19" fmla="*/ 25 h 44"/>
              <a:gd name="T20" fmla="*/ 24 w 218"/>
              <a:gd name="T21" fmla="*/ 9 h 44"/>
              <a:gd name="T22" fmla="*/ 38 w 218"/>
              <a:gd name="T23" fmla="*/ 13 h 44"/>
              <a:gd name="T24" fmla="*/ 30 w 218"/>
              <a:gd name="T25" fmla="*/ 7 h 44"/>
              <a:gd name="T26" fmla="*/ 32 w 218"/>
              <a:gd name="T27" fmla="*/ 16 h 44"/>
              <a:gd name="T28" fmla="*/ 60 w 218"/>
              <a:gd name="T29" fmla="*/ 41 h 44"/>
              <a:gd name="T30" fmla="*/ 92 w 218"/>
              <a:gd name="T31" fmla="*/ 14 h 44"/>
              <a:gd name="T32" fmla="*/ 96 w 218"/>
              <a:gd name="T33" fmla="*/ 41 h 44"/>
              <a:gd name="T34" fmla="*/ 94 w 218"/>
              <a:gd name="T35" fmla="*/ 38 h 44"/>
              <a:gd name="T36" fmla="*/ 94 w 218"/>
              <a:gd name="T37" fmla="*/ 27 h 44"/>
              <a:gd name="T38" fmla="*/ 65 w 218"/>
              <a:gd name="T39" fmla="*/ 9 h 44"/>
              <a:gd name="T40" fmla="*/ 91 w 218"/>
              <a:gd name="T41" fmla="*/ 34 h 44"/>
              <a:gd name="T42" fmla="*/ 70 w 218"/>
              <a:gd name="T43" fmla="*/ 10 h 44"/>
              <a:gd name="T44" fmla="*/ 86 w 218"/>
              <a:gd name="T45" fmla="*/ 16 h 44"/>
              <a:gd name="T46" fmla="*/ 54 w 218"/>
              <a:gd name="T47" fmla="*/ 7 h 44"/>
              <a:gd name="T48" fmla="*/ 70 w 218"/>
              <a:gd name="T49" fmla="*/ 24 h 44"/>
              <a:gd name="T50" fmla="*/ 55 w 218"/>
              <a:gd name="T51" fmla="*/ 8 h 44"/>
              <a:gd name="T52" fmla="*/ 68 w 218"/>
              <a:gd name="T53" fmla="*/ 15 h 44"/>
              <a:gd name="T54" fmla="*/ 82 w 218"/>
              <a:gd name="T55" fmla="*/ 41 h 44"/>
              <a:gd name="T56" fmla="*/ 136 w 218"/>
              <a:gd name="T57" fmla="*/ 19 h 44"/>
              <a:gd name="T58" fmla="*/ 134 w 218"/>
              <a:gd name="T59" fmla="*/ 28 h 44"/>
              <a:gd name="T60" fmla="*/ 135 w 218"/>
              <a:gd name="T61" fmla="*/ 19 h 44"/>
              <a:gd name="T62" fmla="*/ 119 w 218"/>
              <a:gd name="T63" fmla="*/ 18 h 44"/>
              <a:gd name="T64" fmla="*/ 124 w 218"/>
              <a:gd name="T65" fmla="*/ 20 h 44"/>
              <a:gd name="T66" fmla="*/ 109 w 218"/>
              <a:gd name="T67" fmla="*/ 16 h 44"/>
              <a:gd name="T68" fmla="*/ 104 w 218"/>
              <a:gd name="T69" fmla="*/ 24 h 44"/>
              <a:gd name="T70" fmla="*/ 114 w 218"/>
              <a:gd name="T71" fmla="*/ 40 h 44"/>
              <a:gd name="T72" fmla="*/ 117 w 218"/>
              <a:gd name="T73" fmla="*/ 40 h 44"/>
              <a:gd name="T74" fmla="*/ 129 w 218"/>
              <a:gd name="T75" fmla="*/ 39 h 44"/>
              <a:gd name="T76" fmla="*/ 156 w 218"/>
              <a:gd name="T77" fmla="*/ 22 h 44"/>
              <a:gd name="T78" fmla="*/ 152 w 218"/>
              <a:gd name="T79" fmla="*/ 35 h 44"/>
              <a:gd name="T80" fmla="*/ 94 w 218"/>
              <a:gd name="T81" fmla="*/ 21 h 44"/>
              <a:gd name="T82" fmla="*/ 53 w 218"/>
              <a:gd name="T83" fmla="*/ 6 h 44"/>
              <a:gd name="T84" fmla="*/ 53 w 218"/>
              <a:gd name="T85" fmla="*/ 6 h 44"/>
              <a:gd name="T86" fmla="*/ 33 w 218"/>
              <a:gd name="T87" fmla="*/ 4 h 44"/>
              <a:gd name="T88" fmla="*/ 44 w 218"/>
              <a:gd name="T89" fmla="*/ 31 h 44"/>
              <a:gd name="T90" fmla="*/ 22 w 218"/>
              <a:gd name="T91" fmla="*/ 6 h 44"/>
              <a:gd name="T92" fmla="*/ 18 w 218"/>
              <a:gd name="T93" fmla="*/ 6 h 44"/>
              <a:gd name="T94" fmla="*/ 29 w 218"/>
              <a:gd name="T95" fmla="*/ 38 h 44"/>
              <a:gd name="T96" fmla="*/ 12 w 218"/>
              <a:gd name="T97" fmla="*/ 14 h 44"/>
              <a:gd name="T98" fmla="*/ 20 w 218"/>
              <a:gd name="T99" fmla="*/ 35 h 44"/>
              <a:gd name="T100" fmla="*/ 109 w 218"/>
              <a:gd name="T101" fmla="*/ 40 h 44"/>
              <a:gd name="T102" fmla="*/ 210 w 218"/>
              <a:gd name="T103" fmla="*/ 23 h 44"/>
              <a:gd name="T104" fmla="*/ 171 w 218"/>
              <a:gd name="T105" fmla="*/ 32 h 44"/>
              <a:gd name="T106" fmla="*/ 172 w 218"/>
              <a:gd name="T107" fmla="*/ 23 h 44"/>
              <a:gd name="T108" fmla="*/ 14 w 218"/>
              <a:gd name="T109" fmla="*/ 8 h 44"/>
              <a:gd name="T110" fmla="*/ 27 w 218"/>
              <a:gd name="T111" fmla="*/ 36 h 44"/>
              <a:gd name="T112" fmla="*/ 9 w 218"/>
              <a:gd name="T113" fmla="*/ 14 h 44"/>
              <a:gd name="T114" fmla="*/ 9 w 218"/>
              <a:gd name="T115" fmla="*/ 1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18" h="44">
                <a:moveTo>
                  <a:pt x="9" y="32"/>
                </a:moveTo>
                <a:cubicBezTo>
                  <a:pt x="17" y="39"/>
                  <a:pt x="28" y="41"/>
                  <a:pt x="38" y="42"/>
                </a:cubicBezTo>
                <a:cubicBezTo>
                  <a:pt x="52" y="44"/>
                  <a:pt x="65" y="44"/>
                  <a:pt x="79" y="44"/>
                </a:cubicBezTo>
                <a:cubicBezTo>
                  <a:pt x="111" y="44"/>
                  <a:pt x="143" y="42"/>
                  <a:pt x="174" y="35"/>
                </a:cubicBezTo>
                <a:cubicBezTo>
                  <a:pt x="174" y="35"/>
                  <a:pt x="175" y="35"/>
                  <a:pt x="175" y="35"/>
                </a:cubicBezTo>
                <a:cubicBezTo>
                  <a:pt x="183" y="37"/>
                  <a:pt x="192" y="37"/>
                  <a:pt x="201" y="38"/>
                </a:cubicBezTo>
                <a:cubicBezTo>
                  <a:pt x="201" y="38"/>
                  <a:pt x="201" y="38"/>
                  <a:pt x="201" y="38"/>
                </a:cubicBezTo>
                <a:cubicBezTo>
                  <a:pt x="202" y="38"/>
                  <a:pt x="203" y="38"/>
                  <a:pt x="203" y="37"/>
                </a:cubicBezTo>
                <a:cubicBezTo>
                  <a:pt x="204" y="34"/>
                  <a:pt x="205" y="31"/>
                  <a:pt x="207" y="29"/>
                </a:cubicBezTo>
                <a:cubicBezTo>
                  <a:pt x="209" y="26"/>
                  <a:pt x="213" y="24"/>
                  <a:pt x="216" y="24"/>
                </a:cubicBezTo>
                <a:cubicBezTo>
                  <a:pt x="217" y="24"/>
                  <a:pt x="217" y="23"/>
                  <a:pt x="217" y="23"/>
                </a:cubicBezTo>
                <a:cubicBezTo>
                  <a:pt x="218" y="22"/>
                  <a:pt x="218" y="21"/>
                  <a:pt x="217" y="21"/>
                </a:cubicBezTo>
                <a:cubicBezTo>
                  <a:pt x="211" y="20"/>
                  <a:pt x="204" y="19"/>
                  <a:pt x="202" y="13"/>
                </a:cubicBezTo>
                <a:cubicBezTo>
                  <a:pt x="202" y="12"/>
                  <a:pt x="201" y="12"/>
                  <a:pt x="200" y="13"/>
                </a:cubicBezTo>
                <a:cubicBezTo>
                  <a:pt x="191" y="14"/>
                  <a:pt x="183" y="19"/>
                  <a:pt x="174" y="21"/>
                </a:cubicBezTo>
                <a:cubicBezTo>
                  <a:pt x="174" y="20"/>
                  <a:pt x="173" y="20"/>
                  <a:pt x="173" y="20"/>
                </a:cubicBezTo>
                <a:cubicBezTo>
                  <a:pt x="158" y="20"/>
                  <a:pt x="143" y="17"/>
                  <a:pt x="128" y="15"/>
                </a:cubicBezTo>
                <a:cubicBezTo>
                  <a:pt x="109" y="13"/>
                  <a:pt x="91" y="10"/>
                  <a:pt x="72" y="7"/>
                </a:cubicBezTo>
                <a:cubicBezTo>
                  <a:pt x="57" y="4"/>
                  <a:pt x="43" y="0"/>
                  <a:pt x="28" y="1"/>
                </a:cubicBezTo>
                <a:cubicBezTo>
                  <a:pt x="20" y="2"/>
                  <a:pt x="11" y="4"/>
                  <a:pt x="5" y="12"/>
                </a:cubicBezTo>
                <a:cubicBezTo>
                  <a:pt x="0" y="19"/>
                  <a:pt x="2" y="27"/>
                  <a:pt x="9" y="32"/>
                </a:cubicBezTo>
                <a:close/>
                <a:moveTo>
                  <a:pt x="39" y="4"/>
                </a:moveTo>
                <a:cubicBezTo>
                  <a:pt x="41" y="4"/>
                  <a:pt x="43" y="4"/>
                  <a:pt x="44" y="5"/>
                </a:cubicBezTo>
                <a:cubicBezTo>
                  <a:pt x="47" y="11"/>
                  <a:pt x="50" y="17"/>
                  <a:pt x="54" y="23"/>
                </a:cubicBezTo>
                <a:cubicBezTo>
                  <a:pt x="56" y="26"/>
                  <a:pt x="58" y="29"/>
                  <a:pt x="60" y="32"/>
                </a:cubicBezTo>
                <a:cubicBezTo>
                  <a:pt x="61" y="35"/>
                  <a:pt x="62" y="39"/>
                  <a:pt x="64" y="41"/>
                </a:cubicBezTo>
                <a:cubicBezTo>
                  <a:pt x="64" y="41"/>
                  <a:pt x="64" y="41"/>
                  <a:pt x="64" y="41"/>
                </a:cubicBezTo>
                <a:cubicBezTo>
                  <a:pt x="54" y="30"/>
                  <a:pt x="48" y="15"/>
                  <a:pt x="39" y="4"/>
                </a:cubicBezTo>
                <a:cubicBezTo>
                  <a:pt x="39" y="4"/>
                  <a:pt x="39" y="4"/>
                  <a:pt x="39" y="4"/>
                </a:cubicBezTo>
                <a:close/>
                <a:moveTo>
                  <a:pt x="166" y="33"/>
                </a:moveTo>
                <a:cubicBezTo>
                  <a:pt x="165" y="31"/>
                  <a:pt x="165" y="26"/>
                  <a:pt x="163" y="24"/>
                </a:cubicBezTo>
                <a:cubicBezTo>
                  <a:pt x="165" y="27"/>
                  <a:pt x="166" y="31"/>
                  <a:pt x="168" y="34"/>
                </a:cubicBezTo>
                <a:cubicBezTo>
                  <a:pt x="166" y="34"/>
                  <a:pt x="165" y="34"/>
                  <a:pt x="163" y="34"/>
                </a:cubicBezTo>
                <a:cubicBezTo>
                  <a:pt x="163" y="34"/>
                  <a:pt x="163" y="34"/>
                  <a:pt x="163" y="34"/>
                </a:cubicBezTo>
                <a:cubicBezTo>
                  <a:pt x="163" y="31"/>
                  <a:pt x="161" y="27"/>
                  <a:pt x="160" y="24"/>
                </a:cubicBezTo>
                <a:cubicBezTo>
                  <a:pt x="161" y="26"/>
                  <a:pt x="163" y="31"/>
                  <a:pt x="165" y="34"/>
                </a:cubicBezTo>
                <a:cubicBezTo>
                  <a:pt x="165" y="34"/>
                  <a:pt x="166" y="34"/>
                  <a:pt x="166" y="33"/>
                </a:cubicBezTo>
                <a:close/>
                <a:moveTo>
                  <a:pt x="172" y="30"/>
                </a:moveTo>
                <a:cubicBezTo>
                  <a:pt x="173" y="31"/>
                  <a:pt x="173" y="32"/>
                  <a:pt x="173" y="33"/>
                </a:cubicBezTo>
                <a:cubicBezTo>
                  <a:pt x="173" y="33"/>
                  <a:pt x="172" y="33"/>
                  <a:pt x="172" y="33"/>
                </a:cubicBezTo>
                <a:cubicBezTo>
                  <a:pt x="171" y="31"/>
                  <a:pt x="171" y="30"/>
                  <a:pt x="170" y="28"/>
                </a:cubicBezTo>
                <a:cubicBezTo>
                  <a:pt x="168" y="22"/>
                  <a:pt x="171" y="28"/>
                  <a:pt x="172" y="29"/>
                </a:cubicBezTo>
                <a:cubicBezTo>
                  <a:pt x="172" y="30"/>
                  <a:pt x="172" y="30"/>
                  <a:pt x="172" y="30"/>
                </a:cubicBezTo>
                <a:close/>
                <a:moveTo>
                  <a:pt x="169" y="33"/>
                </a:moveTo>
                <a:cubicBezTo>
                  <a:pt x="168" y="32"/>
                  <a:pt x="168" y="30"/>
                  <a:pt x="168" y="29"/>
                </a:cubicBezTo>
                <a:cubicBezTo>
                  <a:pt x="168" y="28"/>
                  <a:pt x="166" y="23"/>
                  <a:pt x="167" y="26"/>
                </a:cubicBezTo>
                <a:cubicBezTo>
                  <a:pt x="168" y="29"/>
                  <a:pt x="169" y="31"/>
                  <a:pt x="171" y="33"/>
                </a:cubicBezTo>
                <a:cubicBezTo>
                  <a:pt x="170" y="33"/>
                  <a:pt x="169" y="33"/>
                  <a:pt x="169" y="33"/>
                </a:cubicBezTo>
                <a:close/>
                <a:moveTo>
                  <a:pt x="160" y="35"/>
                </a:moveTo>
                <a:cubicBezTo>
                  <a:pt x="158" y="31"/>
                  <a:pt x="157" y="28"/>
                  <a:pt x="156" y="24"/>
                </a:cubicBezTo>
                <a:cubicBezTo>
                  <a:pt x="157" y="26"/>
                  <a:pt x="161" y="31"/>
                  <a:pt x="162" y="35"/>
                </a:cubicBezTo>
                <a:cubicBezTo>
                  <a:pt x="162" y="35"/>
                  <a:pt x="162" y="35"/>
                  <a:pt x="162" y="35"/>
                </a:cubicBezTo>
                <a:cubicBezTo>
                  <a:pt x="161" y="35"/>
                  <a:pt x="160" y="35"/>
                  <a:pt x="160" y="35"/>
                </a:cubicBezTo>
                <a:close/>
                <a:moveTo>
                  <a:pt x="153" y="36"/>
                </a:moveTo>
                <a:cubicBezTo>
                  <a:pt x="152" y="32"/>
                  <a:pt x="150" y="27"/>
                  <a:pt x="149" y="23"/>
                </a:cubicBezTo>
                <a:cubicBezTo>
                  <a:pt x="150" y="27"/>
                  <a:pt x="153" y="32"/>
                  <a:pt x="156" y="36"/>
                </a:cubicBezTo>
                <a:cubicBezTo>
                  <a:pt x="155" y="36"/>
                  <a:pt x="154" y="36"/>
                  <a:pt x="153" y="36"/>
                </a:cubicBezTo>
                <a:close/>
                <a:moveTo>
                  <a:pt x="149" y="37"/>
                </a:moveTo>
                <a:cubicBezTo>
                  <a:pt x="148" y="32"/>
                  <a:pt x="145" y="26"/>
                  <a:pt x="143" y="22"/>
                </a:cubicBezTo>
                <a:cubicBezTo>
                  <a:pt x="146" y="27"/>
                  <a:pt x="149" y="32"/>
                  <a:pt x="152" y="36"/>
                </a:cubicBezTo>
                <a:cubicBezTo>
                  <a:pt x="151" y="36"/>
                  <a:pt x="150" y="36"/>
                  <a:pt x="149" y="37"/>
                </a:cubicBezTo>
                <a:close/>
                <a:moveTo>
                  <a:pt x="145" y="37"/>
                </a:moveTo>
                <a:cubicBezTo>
                  <a:pt x="144" y="33"/>
                  <a:pt x="142" y="28"/>
                  <a:pt x="140" y="24"/>
                </a:cubicBezTo>
                <a:cubicBezTo>
                  <a:pt x="139" y="22"/>
                  <a:pt x="139" y="22"/>
                  <a:pt x="140" y="23"/>
                </a:cubicBezTo>
                <a:cubicBezTo>
                  <a:pt x="141" y="25"/>
                  <a:pt x="142" y="26"/>
                  <a:pt x="143" y="28"/>
                </a:cubicBezTo>
                <a:cubicBezTo>
                  <a:pt x="145" y="31"/>
                  <a:pt x="147" y="34"/>
                  <a:pt x="148" y="37"/>
                </a:cubicBezTo>
                <a:cubicBezTo>
                  <a:pt x="147" y="37"/>
                  <a:pt x="146" y="37"/>
                  <a:pt x="145" y="37"/>
                </a:cubicBezTo>
                <a:close/>
                <a:moveTo>
                  <a:pt x="140" y="38"/>
                </a:moveTo>
                <a:cubicBezTo>
                  <a:pt x="140" y="38"/>
                  <a:pt x="140" y="38"/>
                  <a:pt x="140" y="38"/>
                </a:cubicBezTo>
                <a:cubicBezTo>
                  <a:pt x="140" y="35"/>
                  <a:pt x="139" y="33"/>
                  <a:pt x="139" y="30"/>
                </a:cubicBezTo>
                <a:cubicBezTo>
                  <a:pt x="138" y="29"/>
                  <a:pt x="138" y="27"/>
                  <a:pt x="137" y="25"/>
                </a:cubicBezTo>
                <a:cubicBezTo>
                  <a:pt x="137" y="25"/>
                  <a:pt x="137" y="25"/>
                  <a:pt x="137" y="24"/>
                </a:cubicBezTo>
                <a:cubicBezTo>
                  <a:pt x="139" y="29"/>
                  <a:pt x="142" y="33"/>
                  <a:pt x="144" y="37"/>
                </a:cubicBezTo>
                <a:cubicBezTo>
                  <a:pt x="143" y="37"/>
                  <a:pt x="141" y="38"/>
                  <a:pt x="140" y="38"/>
                </a:cubicBezTo>
                <a:close/>
                <a:moveTo>
                  <a:pt x="134" y="38"/>
                </a:moveTo>
                <a:cubicBezTo>
                  <a:pt x="133" y="36"/>
                  <a:pt x="133" y="33"/>
                  <a:pt x="132" y="31"/>
                </a:cubicBezTo>
                <a:cubicBezTo>
                  <a:pt x="131" y="29"/>
                  <a:pt x="131" y="28"/>
                  <a:pt x="130" y="26"/>
                </a:cubicBezTo>
                <a:cubicBezTo>
                  <a:pt x="130" y="25"/>
                  <a:pt x="129" y="21"/>
                  <a:pt x="128" y="20"/>
                </a:cubicBezTo>
                <a:cubicBezTo>
                  <a:pt x="132" y="25"/>
                  <a:pt x="134" y="32"/>
                  <a:pt x="137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34"/>
                  <a:pt x="136" y="30"/>
                  <a:pt x="134" y="26"/>
                </a:cubicBezTo>
                <a:cubicBezTo>
                  <a:pt x="135" y="27"/>
                  <a:pt x="135" y="28"/>
                  <a:pt x="136" y="29"/>
                </a:cubicBezTo>
                <a:cubicBezTo>
                  <a:pt x="137" y="32"/>
                  <a:pt x="138" y="35"/>
                  <a:pt x="139" y="38"/>
                </a:cubicBezTo>
                <a:cubicBezTo>
                  <a:pt x="138" y="38"/>
                  <a:pt x="136" y="38"/>
                  <a:pt x="134" y="38"/>
                </a:cubicBezTo>
                <a:close/>
                <a:moveTo>
                  <a:pt x="130" y="39"/>
                </a:moveTo>
                <a:cubicBezTo>
                  <a:pt x="129" y="35"/>
                  <a:pt x="128" y="31"/>
                  <a:pt x="127" y="27"/>
                </a:cubicBezTo>
                <a:cubicBezTo>
                  <a:pt x="129" y="31"/>
                  <a:pt x="131" y="34"/>
                  <a:pt x="133" y="38"/>
                </a:cubicBezTo>
                <a:cubicBezTo>
                  <a:pt x="132" y="39"/>
                  <a:pt x="131" y="39"/>
                  <a:pt x="130" y="39"/>
                </a:cubicBezTo>
                <a:close/>
                <a:moveTo>
                  <a:pt x="71" y="41"/>
                </a:moveTo>
                <a:cubicBezTo>
                  <a:pt x="69" y="35"/>
                  <a:pt x="65" y="30"/>
                  <a:pt x="63" y="25"/>
                </a:cubicBezTo>
                <a:cubicBezTo>
                  <a:pt x="61" y="22"/>
                  <a:pt x="60" y="19"/>
                  <a:pt x="58" y="16"/>
                </a:cubicBezTo>
                <a:cubicBezTo>
                  <a:pt x="63" y="24"/>
                  <a:pt x="69" y="33"/>
                  <a:pt x="75" y="41"/>
                </a:cubicBezTo>
                <a:cubicBezTo>
                  <a:pt x="74" y="41"/>
                  <a:pt x="72" y="41"/>
                  <a:pt x="71" y="41"/>
                </a:cubicBezTo>
                <a:close/>
                <a:moveTo>
                  <a:pt x="40" y="39"/>
                </a:moveTo>
                <a:cubicBezTo>
                  <a:pt x="37" y="34"/>
                  <a:pt x="33" y="28"/>
                  <a:pt x="30" y="23"/>
                </a:cubicBezTo>
                <a:cubicBezTo>
                  <a:pt x="29" y="20"/>
                  <a:pt x="27" y="16"/>
                  <a:pt x="26" y="13"/>
                </a:cubicBezTo>
                <a:cubicBezTo>
                  <a:pt x="25" y="12"/>
                  <a:pt x="25" y="10"/>
                  <a:pt x="24" y="9"/>
                </a:cubicBezTo>
                <a:cubicBezTo>
                  <a:pt x="24" y="9"/>
                  <a:pt x="24" y="9"/>
                  <a:pt x="24" y="8"/>
                </a:cubicBezTo>
                <a:cubicBezTo>
                  <a:pt x="24" y="9"/>
                  <a:pt x="24" y="9"/>
                  <a:pt x="24" y="9"/>
                </a:cubicBezTo>
                <a:cubicBezTo>
                  <a:pt x="28" y="13"/>
                  <a:pt x="30" y="19"/>
                  <a:pt x="32" y="24"/>
                </a:cubicBezTo>
                <a:cubicBezTo>
                  <a:pt x="35" y="29"/>
                  <a:pt x="38" y="35"/>
                  <a:pt x="42" y="39"/>
                </a:cubicBezTo>
                <a:cubicBezTo>
                  <a:pt x="41" y="39"/>
                  <a:pt x="40" y="39"/>
                  <a:pt x="40" y="39"/>
                </a:cubicBezTo>
                <a:close/>
                <a:moveTo>
                  <a:pt x="55" y="41"/>
                </a:moveTo>
                <a:cubicBezTo>
                  <a:pt x="52" y="35"/>
                  <a:pt x="49" y="30"/>
                  <a:pt x="46" y="25"/>
                </a:cubicBezTo>
                <a:cubicBezTo>
                  <a:pt x="44" y="22"/>
                  <a:pt x="42" y="19"/>
                  <a:pt x="40" y="16"/>
                </a:cubicBezTo>
                <a:cubicBezTo>
                  <a:pt x="38" y="13"/>
                  <a:pt x="36" y="10"/>
                  <a:pt x="34" y="7"/>
                </a:cubicBezTo>
                <a:cubicBezTo>
                  <a:pt x="33" y="4"/>
                  <a:pt x="34" y="6"/>
                  <a:pt x="35" y="7"/>
                </a:cubicBezTo>
                <a:cubicBezTo>
                  <a:pt x="36" y="9"/>
                  <a:pt x="37" y="11"/>
                  <a:pt x="38" y="13"/>
                </a:cubicBezTo>
                <a:cubicBezTo>
                  <a:pt x="40" y="16"/>
                  <a:pt x="42" y="19"/>
                  <a:pt x="44" y="22"/>
                </a:cubicBezTo>
                <a:cubicBezTo>
                  <a:pt x="48" y="29"/>
                  <a:pt x="54" y="35"/>
                  <a:pt x="58" y="41"/>
                </a:cubicBezTo>
                <a:cubicBezTo>
                  <a:pt x="57" y="41"/>
                  <a:pt x="56" y="41"/>
                  <a:pt x="55" y="41"/>
                </a:cubicBezTo>
                <a:close/>
                <a:moveTo>
                  <a:pt x="54" y="40"/>
                </a:moveTo>
                <a:cubicBezTo>
                  <a:pt x="53" y="40"/>
                  <a:pt x="51" y="40"/>
                  <a:pt x="50" y="40"/>
                </a:cubicBezTo>
                <a:cubicBezTo>
                  <a:pt x="46" y="34"/>
                  <a:pt x="43" y="27"/>
                  <a:pt x="39" y="21"/>
                </a:cubicBezTo>
                <a:cubicBezTo>
                  <a:pt x="37" y="18"/>
                  <a:pt x="36" y="15"/>
                  <a:pt x="34" y="13"/>
                </a:cubicBezTo>
                <a:cubicBezTo>
                  <a:pt x="33" y="12"/>
                  <a:pt x="33" y="10"/>
                  <a:pt x="32" y="9"/>
                </a:cubicBezTo>
                <a:cubicBezTo>
                  <a:pt x="31" y="8"/>
                  <a:pt x="28" y="3"/>
                  <a:pt x="30" y="7"/>
                </a:cubicBezTo>
                <a:cubicBezTo>
                  <a:pt x="35" y="13"/>
                  <a:pt x="38" y="19"/>
                  <a:pt x="43" y="25"/>
                </a:cubicBezTo>
                <a:cubicBezTo>
                  <a:pt x="45" y="28"/>
                  <a:pt x="48" y="31"/>
                  <a:pt x="50" y="34"/>
                </a:cubicBezTo>
                <a:cubicBezTo>
                  <a:pt x="51" y="36"/>
                  <a:pt x="52" y="38"/>
                  <a:pt x="54" y="40"/>
                </a:cubicBezTo>
                <a:close/>
                <a:moveTo>
                  <a:pt x="48" y="38"/>
                </a:moveTo>
                <a:cubicBezTo>
                  <a:pt x="48" y="39"/>
                  <a:pt x="49" y="40"/>
                  <a:pt x="49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7" y="40"/>
                  <a:pt x="45" y="40"/>
                  <a:pt x="43" y="40"/>
                </a:cubicBezTo>
                <a:cubicBezTo>
                  <a:pt x="39" y="29"/>
                  <a:pt x="31" y="20"/>
                  <a:pt x="27" y="9"/>
                </a:cubicBezTo>
                <a:cubicBezTo>
                  <a:pt x="28" y="11"/>
                  <a:pt x="31" y="14"/>
                  <a:pt x="32" y="16"/>
                </a:cubicBezTo>
                <a:cubicBezTo>
                  <a:pt x="34" y="18"/>
                  <a:pt x="36" y="21"/>
                  <a:pt x="38" y="24"/>
                </a:cubicBezTo>
                <a:cubicBezTo>
                  <a:pt x="42" y="29"/>
                  <a:pt x="45" y="34"/>
                  <a:pt x="48" y="38"/>
                </a:cubicBezTo>
                <a:close/>
                <a:moveTo>
                  <a:pt x="60" y="41"/>
                </a:moveTo>
                <a:cubicBezTo>
                  <a:pt x="57" y="35"/>
                  <a:pt x="53" y="29"/>
                  <a:pt x="49" y="23"/>
                </a:cubicBezTo>
                <a:cubicBezTo>
                  <a:pt x="47" y="20"/>
                  <a:pt x="45" y="16"/>
                  <a:pt x="43" y="13"/>
                </a:cubicBezTo>
                <a:cubicBezTo>
                  <a:pt x="42" y="11"/>
                  <a:pt x="41" y="9"/>
                  <a:pt x="40" y="7"/>
                </a:cubicBezTo>
                <a:cubicBezTo>
                  <a:pt x="38" y="4"/>
                  <a:pt x="40" y="7"/>
                  <a:pt x="41" y="8"/>
                </a:cubicBezTo>
                <a:cubicBezTo>
                  <a:pt x="49" y="18"/>
                  <a:pt x="54" y="31"/>
                  <a:pt x="63" y="41"/>
                </a:cubicBezTo>
                <a:cubicBezTo>
                  <a:pt x="62" y="41"/>
                  <a:pt x="61" y="41"/>
                  <a:pt x="60" y="41"/>
                </a:cubicBezTo>
                <a:close/>
                <a:moveTo>
                  <a:pt x="65" y="41"/>
                </a:moveTo>
                <a:cubicBezTo>
                  <a:pt x="63" y="35"/>
                  <a:pt x="59" y="30"/>
                  <a:pt x="56" y="25"/>
                </a:cubicBezTo>
                <a:cubicBezTo>
                  <a:pt x="54" y="22"/>
                  <a:pt x="52" y="19"/>
                  <a:pt x="50" y="15"/>
                </a:cubicBezTo>
                <a:cubicBezTo>
                  <a:pt x="49" y="14"/>
                  <a:pt x="48" y="12"/>
                  <a:pt x="47" y="10"/>
                </a:cubicBezTo>
                <a:cubicBezTo>
                  <a:pt x="51" y="15"/>
                  <a:pt x="54" y="19"/>
                  <a:pt x="57" y="25"/>
                </a:cubicBezTo>
                <a:cubicBezTo>
                  <a:pt x="59" y="28"/>
                  <a:pt x="62" y="31"/>
                  <a:pt x="64" y="34"/>
                </a:cubicBezTo>
                <a:cubicBezTo>
                  <a:pt x="66" y="36"/>
                  <a:pt x="68" y="39"/>
                  <a:pt x="69" y="41"/>
                </a:cubicBezTo>
                <a:cubicBezTo>
                  <a:pt x="68" y="41"/>
                  <a:pt x="67" y="41"/>
                  <a:pt x="65" y="41"/>
                </a:cubicBezTo>
                <a:close/>
                <a:moveTo>
                  <a:pt x="92" y="14"/>
                </a:moveTo>
                <a:cubicBezTo>
                  <a:pt x="92" y="16"/>
                  <a:pt x="93" y="19"/>
                  <a:pt x="93" y="20"/>
                </a:cubicBezTo>
                <a:cubicBezTo>
                  <a:pt x="92" y="18"/>
                  <a:pt x="90" y="15"/>
                  <a:pt x="89" y="13"/>
                </a:cubicBezTo>
                <a:cubicBezTo>
                  <a:pt x="91" y="13"/>
                  <a:pt x="93" y="13"/>
                  <a:pt x="95" y="14"/>
                </a:cubicBezTo>
                <a:cubicBezTo>
                  <a:pt x="95" y="14"/>
                  <a:pt x="95" y="14"/>
                  <a:pt x="95" y="14"/>
                </a:cubicBezTo>
                <a:cubicBezTo>
                  <a:pt x="95" y="16"/>
                  <a:pt x="95" y="15"/>
                  <a:pt x="95" y="17"/>
                </a:cubicBezTo>
                <a:cubicBezTo>
                  <a:pt x="95" y="16"/>
                  <a:pt x="93" y="14"/>
                  <a:pt x="92" y="14"/>
                </a:cubicBezTo>
                <a:cubicBezTo>
                  <a:pt x="92" y="13"/>
                  <a:pt x="92" y="14"/>
                  <a:pt x="92" y="14"/>
                </a:cubicBezTo>
                <a:close/>
                <a:moveTo>
                  <a:pt x="94" y="27"/>
                </a:moveTo>
                <a:cubicBezTo>
                  <a:pt x="94" y="32"/>
                  <a:pt x="94" y="37"/>
                  <a:pt x="96" y="41"/>
                </a:cubicBezTo>
                <a:cubicBezTo>
                  <a:pt x="95" y="41"/>
                  <a:pt x="93" y="41"/>
                  <a:pt x="92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89" y="36"/>
                  <a:pt x="86" y="31"/>
                  <a:pt x="84" y="27"/>
                </a:cubicBezTo>
                <a:cubicBezTo>
                  <a:pt x="81" y="22"/>
                  <a:pt x="78" y="16"/>
                  <a:pt x="75" y="12"/>
                </a:cubicBezTo>
                <a:cubicBezTo>
                  <a:pt x="78" y="17"/>
                  <a:pt x="82" y="21"/>
                  <a:pt x="85" y="25"/>
                </a:cubicBezTo>
                <a:cubicBezTo>
                  <a:pt x="88" y="30"/>
                  <a:pt x="91" y="36"/>
                  <a:pt x="95" y="40"/>
                </a:cubicBezTo>
                <a:cubicBezTo>
                  <a:pt x="95" y="41"/>
                  <a:pt x="96" y="40"/>
                  <a:pt x="95" y="40"/>
                </a:cubicBezTo>
                <a:cubicBezTo>
                  <a:pt x="95" y="39"/>
                  <a:pt x="95" y="39"/>
                  <a:pt x="94" y="38"/>
                </a:cubicBezTo>
                <a:cubicBezTo>
                  <a:pt x="94" y="38"/>
                  <a:pt x="94" y="38"/>
                  <a:pt x="94" y="38"/>
                </a:cubicBezTo>
                <a:cubicBezTo>
                  <a:pt x="92" y="34"/>
                  <a:pt x="90" y="30"/>
                  <a:pt x="88" y="26"/>
                </a:cubicBezTo>
                <a:cubicBezTo>
                  <a:pt x="85" y="22"/>
                  <a:pt x="82" y="18"/>
                  <a:pt x="80" y="14"/>
                </a:cubicBezTo>
                <a:cubicBezTo>
                  <a:pt x="79" y="11"/>
                  <a:pt x="82" y="15"/>
                  <a:pt x="82" y="16"/>
                </a:cubicBezTo>
                <a:cubicBezTo>
                  <a:pt x="84" y="18"/>
                  <a:pt x="86" y="21"/>
                  <a:pt x="88" y="23"/>
                </a:cubicBezTo>
                <a:cubicBezTo>
                  <a:pt x="90" y="27"/>
                  <a:pt x="90" y="31"/>
                  <a:pt x="94" y="34"/>
                </a:cubicBezTo>
                <a:cubicBezTo>
                  <a:pt x="94" y="34"/>
                  <a:pt x="94" y="34"/>
                  <a:pt x="94" y="33"/>
                </a:cubicBezTo>
                <a:cubicBezTo>
                  <a:pt x="92" y="29"/>
                  <a:pt x="90" y="25"/>
                  <a:pt x="88" y="21"/>
                </a:cubicBezTo>
                <a:cubicBezTo>
                  <a:pt x="90" y="23"/>
                  <a:pt x="92" y="25"/>
                  <a:pt x="94" y="27"/>
                </a:cubicBezTo>
                <a:cubicBezTo>
                  <a:pt x="94" y="27"/>
                  <a:pt x="94" y="27"/>
                  <a:pt x="94" y="27"/>
                </a:cubicBezTo>
                <a:close/>
                <a:moveTo>
                  <a:pt x="65" y="9"/>
                </a:moveTo>
                <a:cubicBezTo>
                  <a:pt x="65" y="9"/>
                  <a:pt x="65" y="9"/>
                  <a:pt x="65" y="9"/>
                </a:cubicBezTo>
                <a:cubicBezTo>
                  <a:pt x="67" y="9"/>
                  <a:pt x="68" y="9"/>
                  <a:pt x="70" y="10"/>
                </a:cubicBezTo>
                <a:cubicBezTo>
                  <a:pt x="70" y="10"/>
                  <a:pt x="70" y="10"/>
                  <a:pt x="70" y="10"/>
                </a:cubicBezTo>
                <a:cubicBezTo>
                  <a:pt x="72" y="15"/>
                  <a:pt x="75" y="20"/>
                  <a:pt x="77" y="25"/>
                </a:cubicBezTo>
                <a:cubicBezTo>
                  <a:pt x="79" y="27"/>
                  <a:pt x="80" y="30"/>
                  <a:pt x="82" y="33"/>
                </a:cubicBezTo>
                <a:cubicBezTo>
                  <a:pt x="82" y="34"/>
                  <a:pt x="83" y="35"/>
                  <a:pt x="83" y="36"/>
                </a:cubicBezTo>
                <a:cubicBezTo>
                  <a:pt x="81" y="32"/>
                  <a:pt x="78" y="28"/>
                  <a:pt x="76" y="24"/>
                </a:cubicBezTo>
                <a:cubicBezTo>
                  <a:pt x="72" y="19"/>
                  <a:pt x="68" y="14"/>
                  <a:pt x="65" y="9"/>
                </a:cubicBezTo>
                <a:close/>
                <a:moveTo>
                  <a:pt x="86" y="17"/>
                </a:moveTo>
                <a:cubicBezTo>
                  <a:pt x="86" y="17"/>
                  <a:pt x="87" y="18"/>
                  <a:pt x="87" y="19"/>
                </a:cubicBezTo>
                <a:cubicBezTo>
                  <a:pt x="88" y="23"/>
                  <a:pt x="90" y="26"/>
                  <a:pt x="91" y="29"/>
                </a:cubicBezTo>
                <a:cubicBezTo>
                  <a:pt x="91" y="29"/>
                  <a:pt x="94" y="33"/>
                  <a:pt x="93" y="31"/>
                </a:cubicBezTo>
                <a:cubicBezTo>
                  <a:pt x="91" y="30"/>
                  <a:pt x="91" y="28"/>
                  <a:pt x="90" y="27"/>
                </a:cubicBezTo>
                <a:cubicBezTo>
                  <a:pt x="87" y="21"/>
                  <a:pt x="83" y="16"/>
                  <a:pt x="79" y="11"/>
                </a:cubicBezTo>
                <a:cubicBezTo>
                  <a:pt x="79" y="11"/>
                  <a:pt x="79" y="11"/>
                  <a:pt x="79" y="12"/>
                </a:cubicBezTo>
                <a:cubicBezTo>
                  <a:pt x="80" y="17"/>
                  <a:pt x="84" y="21"/>
                  <a:pt x="86" y="25"/>
                </a:cubicBezTo>
                <a:cubicBezTo>
                  <a:pt x="88" y="28"/>
                  <a:pt x="89" y="31"/>
                  <a:pt x="91" y="34"/>
                </a:cubicBezTo>
                <a:cubicBezTo>
                  <a:pt x="91" y="34"/>
                  <a:pt x="91" y="34"/>
                  <a:pt x="91" y="33"/>
                </a:cubicBezTo>
                <a:cubicBezTo>
                  <a:pt x="89" y="31"/>
                  <a:pt x="87" y="28"/>
                  <a:pt x="85" y="25"/>
                </a:cubicBezTo>
                <a:cubicBezTo>
                  <a:pt x="82" y="20"/>
                  <a:pt x="78" y="15"/>
                  <a:pt x="75" y="11"/>
                </a:cubicBezTo>
                <a:cubicBezTo>
                  <a:pt x="75" y="11"/>
                  <a:pt x="75" y="10"/>
                  <a:pt x="75" y="10"/>
                </a:cubicBezTo>
                <a:cubicBezTo>
                  <a:pt x="78" y="11"/>
                  <a:pt x="80" y="11"/>
                  <a:pt x="83" y="12"/>
                </a:cubicBezTo>
                <a:cubicBezTo>
                  <a:pt x="83" y="12"/>
                  <a:pt x="83" y="12"/>
                  <a:pt x="83" y="12"/>
                </a:cubicBezTo>
                <a:cubicBezTo>
                  <a:pt x="84" y="14"/>
                  <a:pt x="85" y="15"/>
                  <a:pt x="86" y="17"/>
                </a:cubicBezTo>
                <a:close/>
                <a:moveTo>
                  <a:pt x="70" y="10"/>
                </a:moveTo>
                <a:cubicBezTo>
                  <a:pt x="70" y="10"/>
                  <a:pt x="70" y="10"/>
                  <a:pt x="70" y="10"/>
                </a:cubicBezTo>
                <a:cubicBezTo>
                  <a:pt x="72" y="10"/>
                  <a:pt x="73" y="10"/>
                  <a:pt x="75" y="10"/>
                </a:cubicBezTo>
                <a:cubicBezTo>
                  <a:pt x="75" y="10"/>
                  <a:pt x="74" y="11"/>
                  <a:pt x="75" y="11"/>
                </a:cubicBezTo>
                <a:cubicBezTo>
                  <a:pt x="79" y="21"/>
                  <a:pt x="85" y="30"/>
                  <a:pt x="91" y="40"/>
                </a:cubicBezTo>
                <a:cubicBezTo>
                  <a:pt x="90" y="38"/>
                  <a:pt x="87" y="36"/>
                  <a:pt x="86" y="34"/>
                </a:cubicBezTo>
                <a:cubicBezTo>
                  <a:pt x="84" y="31"/>
                  <a:pt x="83" y="28"/>
                  <a:pt x="81" y="26"/>
                </a:cubicBezTo>
                <a:cubicBezTo>
                  <a:pt x="78" y="20"/>
                  <a:pt x="74" y="15"/>
                  <a:pt x="70" y="10"/>
                </a:cubicBezTo>
                <a:close/>
                <a:moveTo>
                  <a:pt x="93" y="25"/>
                </a:moveTo>
                <a:cubicBezTo>
                  <a:pt x="90" y="22"/>
                  <a:pt x="88" y="19"/>
                  <a:pt x="86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6" y="15"/>
                  <a:pt x="86" y="15"/>
                </a:cubicBezTo>
                <a:cubicBezTo>
                  <a:pt x="85" y="13"/>
                  <a:pt x="85" y="13"/>
                  <a:pt x="84" y="13"/>
                </a:cubicBezTo>
                <a:cubicBezTo>
                  <a:pt x="84" y="13"/>
                  <a:pt x="84" y="12"/>
                  <a:pt x="84" y="12"/>
                </a:cubicBezTo>
                <a:cubicBezTo>
                  <a:pt x="85" y="12"/>
                  <a:pt x="87" y="12"/>
                  <a:pt x="88" y="13"/>
                </a:cubicBezTo>
                <a:cubicBezTo>
                  <a:pt x="88" y="13"/>
                  <a:pt x="88" y="13"/>
                  <a:pt x="88" y="13"/>
                </a:cubicBezTo>
                <a:cubicBezTo>
                  <a:pt x="89" y="15"/>
                  <a:pt x="90" y="18"/>
                  <a:pt x="91" y="20"/>
                </a:cubicBezTo>
                <a:cubicBezTo>
                  <a:pt x="92" y="22"/>
                  <a:pt x="92" y="23"/>
                  <a:pt x="93" y="24"/>
                </a:cubicBezTo>
                <a:cubicBezTo>
                  <a:pt x="94" y="26"/>
                  <a:pt x="94" y="26"/>
                  <a:pt x="93" y="25"/>
                </a:cubicBezTo>
                <a:close/>
                <a:moveTo>
                  <a:pt x="54" y="7"/>
                </a:moveTo>
                <a:cubicBezTo>
                  <a:pt x="54" y="7"/>
                  <a:pt x="54" y="7"/>
                  <a:pt x="54" y="7"/>
                </a:cubicBezTo>
                <a:cubicBezTo>
                  <a:pt x="56" y="7"/>
                  <a:pt x="57" y="7"/>
                  <a:pt x="58" y="7"/>
                </a:cubicBezTo>
                <a:cubicBezTo>
                  <a:pt x="61" y="8"/>
                  <a:pt x="63" y="8"/>
                  <a:pt x="65" y="9"/>
                </a:cubicBezTo>
                <a:cubicBezTo>
                  <a:pt x="65" y="9"/>
                  <a:pt x="64" y="9"/>
                  <a:pt x="65" y="9"/>
                </a:cubicBezTo>
                <a:cubicBezTo>
                  <a:pt x="65" y="10"/>
                  <a:pt x="65" y="10"/>
                  <a:pt x="65" y="11"/>
                </a:cubicBezTo>
                <a:cubicBezTo>
                  <a:pt x="65" y="11"/>
                  <a:pt x="65" y="11"/>
                  <a:pt x="66" y="11"/>
                </a:cubicBezTo>
                <a:cubicBezTo>
                  <a:pt x="68" y="16"/>
                  <a:pt x="71" y="21"/>
                  <a:pt x="73" y="26"/>
                </a:cubicBezTo>
                <a:cubicBezTo>
                  <a:pt x="74" y="29"/>
                  <a:pt x="75" y="31"/>
                  <a:pt x="76" y="33"/>
                </a:cubicBezTo>
                <a:cubicBezTo>
                  <a:pt x="74" y="30"/>
                  <a:pt x="72" y="28"/>
                  <a:pt x="70" y="24"/>
                </a:cubicBezTo>
                <a:cubicBezTo>
                  <a:pt x="67" y="19"/>
                  <a:pt x="62" y="14"/>
                  <a:pt x="60" y="8"/>
                </a:cubicBezTo>
                <a:cubicBezTo>
                  <a:pt x="60" y="7"/>
                  <a:pt x="59" y="8"/>
                  <a:pt x="59" y="8"/>
                </a:cubicBezTo>
                <a:cubicBezTo>
                  <a:pt x="61" y="14"/>
                  <a:pt x="65" y="19"/>
                  <a:pt x="68" y="25"/>
                </a:cubicBezTo>
                <a:cubicBezTo>
                  <a:pt x="69" y="27"/>
                  <a:pt x="70" y="30"/>
                  <a:pt x="72" y="32"/>
                </a:cubicBezTo>
                <a:cubicBezTo>
                  <a:pt x="73" y="34"/>
                  <a:pt x="74" y="39"/>
                  <a:pt x="75" y="40"/>
                </a:cubicBezTo>
                <a:cubicBezTo>
                  <a:pt x="71" y="35"/>
                  <a:pt x="67" y="29"/>
                  <a:pt x="64" y="24"/>
                </a:cubicBezTo>
                <a:cubicBezTo>
                  <a:pt x="62" y="21"/>
                  <a:pt x="60" y="18"/>
                  <a:pt x="59" y="15"/>
                </a:cubicBezTo>
                <a:cubicBezTo>
                  <a:pt x="58" y="13"/>
                  <a:pt x="57" y="12"/>
                  <a:pt x="56" y="10"/>
                </a:cubicBezTo>
                <a:cubicBezTo>
                  <a:pt x="55" y="9"/>
                  <a:pt x="55" y="9"/>
                  <a:pt x="55" y="8"/>
                </a:cubicBezTo>
                <a:cubicBezTo>
                  <a:pt x="54" y="8"/>
                  <a:pt x="54" y="7"/>
                  <a:pt x="54" y="7"/>
                </a:cubicBezTo>
                <a:close/>
                <a:moveTo>
                  <a:pt x="76" y="41"/>
                </a:moveTo>
                <a:cubicBezTo>
                  <a:pt x="75" y="35"/>
                  <a:pt x="71" y="29"/>
                  <a:pt x="68" y="23"/>
                </a:cubicBezTo>
                <a:cubicBezTo>
                  <a:pt x="67" y="22"/>
                  <a:pt x="67" y="21"/>
                  <a:pt x="66" y="19"/>
                </a:cubicBezTo>
                <a:cubicBezTo>
                  <a:pt x="68" y="21"/>
                  <a:pt x="69" y="24"/>
                  <a:pt x="70" y="26"/>
                </a:cubicBezTo>
                <a:cubicBezTo>
                  <a:pt x="73" y="31"/>
                  <a:pt x="78" y="36"/>
                  <a:pt x="81" y="41"/>
                </a:cubicBezTo>
                <a:cubicBezTo>
                  <a:pt x="79" y="41"/>
                  <a:pt x="78" y="41"/>
                  <a:pt x="76" y="41"/>
                </a:cubicBezTo>
                <a:close/>
                <a:moveTo>
                  <a:pt x="75" y="28"/>
                </a:moveTo>
                <a:cubicBezTo>
                  <a:pt x="73" y="23"/>
                  <a:pt x="71" y="19"/>
                  <a:pt x="68" y="15"/>
                </a:cubicBezTo>
                <a:cubicBezTo>
                  <a:pt x="69" y="15"/>
                  <a:pt x="69" y="16"/>
                  <a:pt x="69" y="16"/>
                </a:cubicBezTo>
                <a:cubicBezTo>
                  <a:pt x="71" y="19"/>
                  <a:pt x="73" y="21"/>
                  <a:pt x="75" y="24"/>
                </a:cubicBezTo>
                <a:cubicBezTo>
                  <a:pt x="79" y="30"/>
                  <a:pt x="82" y="35"/>
                  <a:pt x="86" y="41"/>
                </a:cubicBezTo>
                <a:cubicBezTo>
                  <a:pt x="86" y="41"/>
                  <a:pt x="87" y="41"/>
                  <a:pt x="87" y="40"/>
                </a:cubicBezTo>
                <a:cubicBezTo>
                  <a:pt x="84" y="35"/>
                  <a:pt x="81" y="30"/>
                  <a:pt x="78" y="24"/>
                </a:cubicBezTo>
                <a:cubicBezTo>
                  <a:pt x="76" y="21"/>
                  <a:pt x="75" y="18"/>
                  <a:pt x="73" y="15"/>
                </a:cubicBezTo>
                <a:cubicBezTo>
                  <a:pt x="76" y="19"/>
                  <a:pt x="79" y="24"/>
                  <a:pt x="82" y="29"/>
                </a:cubicBezTo>
                <a:cubicBezTo>
                  <a:pt x="85" y="33"/>
                  <a:pt x="87" y="37"/>
                  <a:pt x="91" y="41"/>
                </a:cubicBezTo>
                <a:cubicBezTo>
                  <a:pt x="88" y="41"/>
                  <a:pt x="85" y="41"/>
                  <a:pt x="82" y="41"/>
                </a:cubicBezTo>
                <a:cubicBezTo>
                  <a:pt x="80" y="36"/>
                  <a:pt x="77" y="33"/>
                  <a:pt x="75" y="28"/>
                </a:cubicBezTo>
                <a:close/>
                <a:moveTo>
                  <a:pt x="99" y="41"/>
                </a:moveTo>
                <a:cubicBezTo>
                  <a:pt x="96" y="32"/>
                  <a:pt x="97" y="22"/>
                  <a:pt x="102" y="15"/>
                </a:cubicBezTo>
                <a:cubicBezTo>
                  <a:pt x="103" y="15"/>
                  <a:pt x="104" y="15"/>
                  <a:pt x="105" y="15"/>
                </a:cubicBezTo>
                <a:cubicBezTo>
                  <a:pt x="99" y="22"/>
                  <a:pt x="101" y="32"/>
                  <a:pt x="103" y="40"/>
                </a:cubicBezTo>
                <a:cubicBezTo>
                  <a:pt x="102" y="41"/>
                  <a:pt x="101" y="41"/>
                  <a:pt x="99" y="41"/>
                </a:cubicBezTo>
                <a:close/>
                <a:moveTo>
                  <a:pt x="139" y="21"/>
                </a:moveTo>
                <a:cubicBezTo>
                  <a:pt x="140" y="26"/>
                  <a:pt x="142" y="31"/>
                  <a:pt x="145" y="37"/>
                </a:cubicBezTo>
                <a:cubicBezTo>
                  <a:pt x="142" y="31"/>
                  <a:pt x="138" y="26"/>
                  <a:pt x="136" y="19"/>
                </a:cubicBezTo>
                <a:cubicBezTo>
                  <a:pt x="138" y="20"/>
                  <a:pt x="140" y="20"/>
                  <a:pt x="142" y="20"/>
                </a:cubicBezTo>
                <a:cubicBezTo>
                  <a:pt x="142" y="20"/>
                  <a:pt x="142" y="20"/>
                  <a:pt x="142" y="21"/>
                </a:cubicBezTo>
                <a:cubicBezTo>
                  <a:pt x="143" y="24"/>
                  <a:pt x="145" y="28"/>
                  <a:pt x="146" y="31"/>
                </a:cubicBezTo>
                <a:cubicBezTo>
                  <a:pt x="146" y="31"/>
                  <a:pt x="146" y="30"/>
                  <a:pt x="145" y="30"/>
                </a:cubicBezTo>
                <a:cubicBezTo>
                  <a:pt x="144" y="27"/>
                  <a:pt x="142" y="24"/>
                  <a:pt x="139" y="21"/>
                </a:cubicBezTo>
                <a:cubicBezTo>
                  <a:pt x="139" y="20"/>
                  <a:pt x="139" y="21"/>
                  <a:pt x="139" y="21"/>
                </a:cubicBezTo>
                <a:close/>
                <a:moveTo>
                  <a:pt x="132" y="19"/>
                </a:moveTo>
                <a:cubicBezTo>
                  <a:pt x="132" y="19"/>
                  <a:pt x="131" y="19"/>
                  <a:pt x="131" y="20"/>
                </a:cubicBezTo>
                <a:cubicBezTo>
                  <a:pt x="132" y="22"/>
                  <a:pt x="133" y="25"/>
                  <a:pt x="134" y="28"/>
                </a:cubicBezTo>
                <a:cubicBezTo>
                  <a:pt x="135" y="29"/>
                  <a:pt x="135" y="31"/>
                  <a:pt x="136" y="32"/>
                </a:cubicBezTo>
                <a:cubicBezTo>
                  <a:pt x="136" y="32"/>
                  <a:pt x="138" y="39"/>
                  <a:pt x="136" y="35"/>
                </a:cubicBezTo>
                <a:cubicBezTo>
                  <a:pt x="134" y="29"/>
                  <a:pt x="132" y="23"/>
                  <a:pt x="128" y="19"/>
                </a:cubicBezTo>
                <a:cubicBezTo>
                  <a:pt x="128" y="18"/>
                  <a:pt x="127" y="18"/>
                  <a:pt x="127" y="19"/>
                </a:cubicBezTo>
                <a:cubicBezTo>
                  <a:pt x="129" y="25"/>
                  <a:pt x="131" y="31"/>
                  <a:pt x="133" y="37"/>
                </a:cubicBezTo>
                <a:cubicBezTo>
                  <a:pt x="132" y="32"/>
                  <a:pt x="127" y="26"/>
                  <a:pt x="125" y="20"/>
                </a:cubicBezTo>
                <a:cubicBezTo>
                  <a:pt x="124" y="19"/>
                  <a:pt x="124" y="19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8" y="18"/>
                  <a:pt x="132" y="19"/>
                  <a:pt x="135" y="19"/>
                </a:cubicBezTo>
                <a:cubicBezTo>
                  <a:pt x="136" y="25"/>
                  <a:pt x="137" y="32"/>
                  <a:pt x="140" y="36"/>
                </a:cubicBezTo>
                <a:cubicBezTo>
                  <a:pt x="137" y="31"/>
                  <a:pt x="135" y="25"/>
                  <a:pt x="132" y="19"/>
                </a:cubicBezTo>
                <a:close/>
                <a:moveTo>
                  <a:pt x="124" y="20"/>
                </a:moveTo>
                <a:cubicBezTo>
                  <a:pt x="124" y="21"/>
                  <a:pt x="125" y="22"/>
                  <a:pt x="125" y="23"/>
                </a:cubicBezTo>
                <a:cubicBezTo>
                  <a:pt x="126" y="25"/>
                  <a:pt x="126" y="26"/>
                  <a:pt x="127" y="28"/>
                </a:cubicBezTo>
                <a:cubicBezTo>
                  <a:pt x="127" y="30"/>
                  <a:pt x="128" y="31"/>
                  <a:pt x="128" y="33"/>
                </a:cubicBezTo>
                <a:cubicBezTo>
                  <a:pt x="128" y="34"/>
                  <a:pt x="131" y="41"/>
                  <a:pt x="129" y="37"/>
                </a:cubicBezTo>
                <a:cubicBezTo>
                  <a:pt x="126" y="30"/>
                  <a:pt x="123" y="24"/>
                  <a:pt x="120" y="18"/>
                </a:cubicBezTo>
                <a:cubicBezTo>
                  <a:pt x="120" y="17"/>
                  <a:pt x="119" y="17"/>
                  <a:pt x="119" y="18"/>
                </a:cubicBezTo>
                <a:cubicBezTo>
                  <a:pt x="120" y="21"/>
                  <a:pt x="121" y="24"/>
                  <a:pt x="122" y="28"/>
                </a:cubicBezTo>
                <a:cubicBezTo>
                  <a:pt x="122" y="30"/>
                  <a:pt x="123" y="32"/>
                  <a:pt x="124" y="34"/>
                </a:cubicBezTo>
                <a:cubicBezTo>
                  <a:pt x="124" y="35"/>
                  <a:pt x="126" y="41"/>
                  <a:pt x="124" y="38"/>
                </a:cubicBezTo>
                <a:cubicBezTo>
                  <a:pt x="122" y="35"/>
                  <a:pt x="121" y="30"/>
                  <a:pt x="119" y="26"/>
                </a:cubicBezTo>
                <a:cubicBezTo>
                  <a:pt x="118" y="23"/>
                  <a:pt x="116" y="20"/>
                  <a:pt x="114" y="16"/>
                </a:cubicBezTo>
                <a:cubicBezTo>
                  <a:pt x="116" y="17"/>
                  <a:pt x="117" y="17"/>
                  <a:pt x="118" y="17"/>
                </a:cubicBezTo>
                <a:cubicBezTo>
                  <a:pt x="120" y="17"/>
                  <a:pt x="122" y="17"/>
                  <a:pt x="124" y="18"/>
                </a:cubicBezTo>
                <a:cubicBezTo>
                  <a:pt x="124" y="18"/>
                  <a:pt x="123" y="18"/>
                  <a:pt x="123" y="18"/>
                </a:cubicBezTo>
                <a:cubicBezTo>
                  <a:pt x="124" y="19"/>
                  <a:pt x="124" y="19"/>
                  <a:pt x="124" y="20"/>
                </a:cubicBezTo>
                <a:cubicBezTo>
                  <a:pt x="124" y="20"/>
                  <a:pt x="124" y="20"/>
                  <a:pt x="124" y="20"/>
                </a:cubicBezTo>
                <a:close/>
                <a:moveTo>
                  <a:pt x="116" y="29"/>
                </a:moveTo>
                <a:cubicBezTo>
                  <a:pt x="114" y="25"/>
                  <a:pt x="112" y="21"/>
                  <a:pt x="109" y="18"/>
                </a:cubicBezTo>
                <a:cubicBezTo>
                  <a:pt x="109" y="17"/>
                  <a:pt x="109" y="18"/>
                  <a:pt x="109" y="18"/>
                </a:cubicBezTo>
                <a:cubicBezTo>
                  <a:pt x="111" y="25"/>
                  <a:pt x="115" y="32"/>
                  <a:pt x="116" y="39"/>
                </a:cubicBezTo>
                <a:cubicBezTo>
                  <a:pt x="115" y="36"/>
                  <a:pt x="113" y="33"/>
                  <a:pt x="111" y="30"/>
                </a:cubicBezTo>
                <a:cubicBezTo>
                  <a:pt x="110" y="26"/>
                  <a:pt x="108" y="23"/>
                  <a:pt x="106" y="19"/>
                </a:cubicBezTo>
                <a:cubicBezTo>
                  <a:pt x="106" y="19"/>
                  <a:pt x="106" y="19"/>
                  <a:pt x="106" y="19"/>
                </a:cubicBezTo>
                <a:cubicBezTo>
                  <a:pt x="107" y="18"/>
                  <a:pt x="108" y="17"/>
                  <a:pt x="109" y="16"/>
                </a:cubicBezTo>
                <a:cubicBezTo>
                  <a:pt x="110" y="16"/>
                  <a:pt x="112" y="16"/>
                  <a:pt x="113" y="16"/>
                </a:cubicBezTo>
                <a:cubicBezTo>
                  <a:pt x="115" y="24"/>
                  <a:pt x="119" y="30"/>
                  <a:pt x="121" y="37"/>
                </a:cubicBezTo>
                <a:cubicBezTo>
                  <a:pt x="121" y="42"/>
                  <a:pt x="118" y="34"/>
                  <a:pt x="118" y="35"/>
                </a:cubicBezTo>
                <a:cubicBezTo>
                  <a:pt x="117" y="33"/>
                  <a:pt x="117" y="31"/>
                  <a:pt x="116" y="29"/>
                </a:cubicBezTo>
                <a:close/>
                <a:moveTo>
                  <a:pt x="106" y="20"/>
                </a:moveTo>
                <a:cubicBezTo>
                  <a:pt x="107" y="26"/>
                  <a:pt x="110" y="32"/>
                  <a:pt x="112" y="38"/>
                </a:cubicBezTo>
                <a:cubicBezTo>
                  <a:pt x="113" y="40"/>
                  <a:pt x="113" y="40"/>
                  <a:pt x="112" y="38"/>
                </a:cubicBezTo>
                <a:cubicBezTo>
                  <a:pt x="111" y="36"/>
                  <a:pt x="109" y="35"/>
                  <a:pt x="108" y="32"/>
                </a:cubicBezTo>
                <a:cubicBezTo>
                  <a:pt x="107" y="29"/>
                  <a:pt x="106" y="27"/>
                  <a:pt x="104" y="24"/>
                </a:cubicBezTo>
                <a:cubicBezTo>
                  <a:pt x="104" y="23"/>
                  <a:pt x="105" y="21"/>
                  <a:pt x="106" y="20"/>
                </a:cubicBezTo>
                <a:close/>
                <a:moveTo>
                  <a:pt x="106" y="28"/>
                </a:moveTo>
                <a:cubicBezTo>
                  <a:pt x="107" y="30"/>
                  <a:pt x="107" y="32"/>
                  <a:pt x="108" y="34"/>
                </a:cubicBezTo>
                <a:cubicBezTo>
                  <a:pt x="110" y="36"/>
                  <a:pt x="111" y="38"/>
                  <a:pt x="113" y="40"/>
                </a:cubicBezTo>
                <a:cubicBezTo>
                  <a:pt x="112" y="40"/>
                  <a:pt x="111" y="40"/>
                  <a:pt x="110" y="40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109" y="37"/>
                  <a:pt x="107" y="35"/>
                  <a:pt x="106" y="32"/>
                </a:cubicBezTo>
                <a:cubicBezTo>
                  <a:pt x="106" y="30"/>
                  <a:pt x="103" y="22"/>
                  <a:pt x="106" y="28"/>
                </a:cubicBezTo>
                <a:close/>
                <a:moveTo>
                  <a:pt x="114" y="40"/>
                </a:moveTo>
                <a:cubicBezTo>
                  <a:pt x="113" y="37"/>
                  <a:pt x="111" y="34"/>
                  <a:pt x="110" y="31"/>
                </a:cubicBezTo>
                <a:cubicBezTo>
                  <a:pt x="108" y="28"/>
                  <a:pt x="108" y="24"/>
                  <a:pt x="107" y="21"/>
                </a:cubicBezTo>
                <a:cubicBezTo>
                  <a:pt x="108" y="27"/>
                  <a:pt x="112" y="34"/>
                  <a:pt x="116" y="40"/>
                </a:cubicBezTo>
                <a:cubicBezTo>
                  <a:pt x="115" y="40"/>
                  <a:pt x="114" y="40"/>
                  <a:pt x="114" y="40"/>
                </a:cubicBezTo>
                <a:close/>
                <a:moveTo>
                  <a:pt x="117" y="40"/>
                </a:moveTo>
                <a:cubicBezTo>
                  <a:pt x="116" y="33"/>
                  <a:pt x="112" y="26"/>
                  <a:pt x="110" y="19"/>
                </a:cubicBezTo>
                <a:cubicBezTo>
                  <a:pt x="111" y="23"/>
                  <a:pt x="114" y="27"/>
                  <a:pt x="116" y="30"/>
                </a:cubicBezTo>
                <a:cubicBezTo>
                  <a:pt x="117" y="34"/>
                  <a:pt x="119" y="37"/>
                  <a:pt x="120" y="39"/>
                </a:cubicBezTo>
                <a:cubicBezTo>
                  <a:pt x="119" y="40"/>
                  <a:pt x="118" y="40"/>
                  <a:pt x="117" y="40"/>
                </a:cubicBezTo>
                <a:close/>
                <a:moveTo>
                  <a:pt x="114" y="18"/>
                </a:moveTo>
                <a:cubicBezTo>
                  <a:pt x="113" y="15"/>
                  <a:pt x="117" y="22"/>
                  <a:pt x="117" y="23"/>
                </a:cubicBezTo>
                <a:cubicBezTo>
                  <a:pt x="118" y="26"/>
                  <a:pt x="119" y="28"/>
                  <a:pt x="120" y="31"/>
                </a:cubicBezTo>
                <a:cubicBezTo>
                  <a:pt x="121" y="34"/>
                  <a:pt x="122" y="37"/>
                  <a:pt x="124" y="39"/>
                </a:cubicBezTo>
                <a:cubicBezTo>
                  <a:pt x="123" y="39"/>
                  <a:pt x="122" y="39"/>
                  <a:pt x="121" y="39"/>
                </a:cubicBezTo>
                <a:cubicBezTo>
                  <a:pt x="121" y="32"/>
                  <a:pt x="117" y="25"/>
                  <a:pt x="114" y="18"/>
                </a:cubicBezTo>
                <a:close/>
                <a:moveTo>
                  <a:pt x="126" y="39"/>
                </a:moveTo>
                <a:cubicBezTo>
                  <a:pt x="124" y="32"/>
                  <a:pt x="122" y="25"/>
                  <a:pt x="120" y="19"/>
                </a:cubicBezTo>
                <a:cubicBezTo>
                  <a:pt x="123" y="26"/>
                  <a:pt x="126" y="32"/>
                  <a:pt x="129" y="39"/>
                </a:cubicBezTo>
                <a:cubicBezTo>
                  <a:pt x="128" y="39"/>
                  <a:pt x="127" y="39"/>
                  <a:pt x="126" y="39"/>
                </a:cubicBezTo>
                <a:close/>
                <a:moveTo>
                  <a:pt x="156" y="36"/>
                </a:moveTo>
                <a:cubicBezTo>
                  <a:pt x="156" y="34"/>
                  <a:pt x="155" y="32"/>
                  <a:pt x="154" y="30"/>
                </a:cubicBezTo>
                <a:cubicBezTo>
                  <a:pt x="154" y="29"/>
                  <a:pt x="154" y="27"/>
                  <a:pt x="153" y="26"/>
                </a:cubicBezTo>
                <a:cubicBezTo>
                  <a:pt x="155" y="29"/>
                  <a:pt x="156" y="32"/>
                  <a:pt x="158" y="35"/>
                </a:cubicBezTo>
                <a:cubicBezTo>
                  <a:pt x="158" y="35"/>
                  <a:pt x="157" y="35"/>
                  <a:pt x="156" y="36"/>
                </a:cubicBezTo>
                <a:close/>
                <a:moveTo>
                  <a:pt x="161" y="28"/>
                </a:moveTo>
                <a:cubicBezTo>
                  <a:pt x="161" y="30"/>
                  <a:pt x="164" y="35"/>
                  <a:pt x="162" y="31"/>
                </a:cubicBezTo>
                <a:cubicBezTo>
                  <a:pt x="160" y="28"/>
                  <a:pt x="158" y="25"/>
                  <a:pt x="156" y="22"/>
                </a:cubicBezTo>
                <a:cubicBezTo>
                  <a:pt x="156" y="22"/>
                  <a:pt x="155" y="22"/>
                  <a:pt x="155" y="22"/>
                </a:cubicBezTo>
                <a:cubicBezTo>
                  <a:pt x="156" y="26"/>
                  <a:pt x="157" y="32"/>
                  <a:pt x="159" y="35"/>
                </a:cubicBezTo>
                <a:cubicBezTo>
                  <a:pt x="156" y="31"/>
                  <a:pt x="154" y="27"/>
                  <a:pt x="153" y="23"/>
                </a:cubicBezTo>
                <a:cubicBezTo>
                  <a:pt x="153" y="22"/>
                  <a:pt x="152" y="22"/>
                  <a:pt x="152" y="23"/>
                </a:cubicBezTo>
                <a:cubicBezTo>
                  <a:pt x="153" y="27"/>
                  <a:pt x="154" y="31"/>
                  <a:pt x="155" y="35"/>
                </a:cubicBezTo>
                <a:cubicBezTo>
                  <a:pt x="154" y="30"/>
                  <a:pt x="151" y="25"/>
                  <a:pt x="148" y="21"/>
                </a:cubicBezTo>
                <a:cubicBezTo>
                  <a:pt x="148" y="21"/>
                  <a:pt x="148" y="21"/>
                  <a:pt x="148" y="22"/>
                </a:cubicBezTo>
                <a:cubicBezTo>
                  <a:pt x="148" y="24"/>
                  <a:pt x="149" y="27"/>
                  <a:pt x="150" y="29"/>
                </a:cubicBezTo>
                <a:cubicBezTo>
                  <a:pt x="151" y="31"/>
                  <a:pt x="151" y="34"/>
                  <a:pt x="152" y="35"/>
                </a:cubicBezTo>
                <a:cubicBezTo>
                  <a:pt x="148" y="31"/>
                  <a:pt x="146" y="25"/>
                  <a:pt x="143" y="20"/>
                </a:cubicBezTo>
                <a:cubicBezTo>
                  <a:pt x="148" y="21"/>
                  <a:pt x="153" y="22"/>
                  <a:pt x="159" y="22"/>
                </a:cubicBezTo>
                <a:cubicBezTo>
                  <a:pt x="159" y="22"/>
                  <a:pt x="158" y="22"/>
                  <a:pt x="159" y="23"/>
                </a:cubicBezTo>
                <a:cubicBezTo>
                  <a:pt x="159" y="25"/>
                  <a:pt x="160" y="26"/>
                  <a:pt x="161" y="28"/>
                </a:cubicBezTo>
                <a:close/>
                <a:moveTo>
                  <a:pt x="95" y="26"/>
                </a:moveTo>
                <a:cubicBezTo>
                  <a:pt x="93" y="23"/>
                  <a:pt x="92" y="20"/>
                  <a:pt x="90" y="17"/>
                </a:cubicBezTo>
                <a:cubicBezTo>
                  <a:pt x="90" y="16"/>
                  <a:pt x="88" y="12"/>
                  <a:pt x="90" y="16"/>
                </a:cubicBezTo>
                <a:cubicBezTo>
                  <a:pt x="91" y="18"/>
                  <a:pt x="92" y="20"/>
                  <a:pt x="94" y="22"/>
                </a:cubicBezTo>
                <a:cubicBezTo>
                  <a:pt x="94" y="22"/>
                  <a:pt x="94" y="22"/>
                  <a:pt x="94" y="21"/>
                </a:cubicBezTo>
                <a:cubicBezTo>
                  <a:pt x="94" y="19"/>
                  <a:pt x="93" y="17"/>
                  <a:pt x="93" y="15"/>
                </a:cubicBezTo>
                <a:cubicBezTo>
                  <a:pt x="93" y="16"/>
                  <a:pt x="95" y="17"/>
                  <a:pt x="95" y="18"/>
                </a:cubicBezTo>
                <a:cubicBezTo>
                  <a:pt x="96" y="18"/>
                  <a:pt x="96" y="18"/>
                  <a:pt x="96" y="18"/>
                </a:cubicBezTo>
                <a:cubicBezTo>
                  <a:pt x="96" y="16"/>
                  <a:pt x="94" y="13"/>
                  <a:pt x="97" y="16"/>
                </a:cubicBezTo>
                <a:cubicBezTo>
                  <a:pt x="97" y="16"/>
                  <a:pt x="98" y="15"/>
                  <a:pt x="97" y="15"/>
                </a:cubicBezTo>
                <a:cubicBezTo>
                  <a:pt x="97" y="14"/>
                  <a:pt x="96" y="14"/>
                  <a:pt x="95" y="14"/>
                </a:cubicBezTo>
                <a:cubicBezTo>
                  <a:pt x="96" y="14"/>
                  <a:pt x="98" y="14"/>
                  <a:pt x="99" y="14"/>
                </a:cubicBezTo>
                <a:cubicBezTo>
                  <a:pt x="97" y="18"/>
                  <a:pt x="95" y="22"/>
                  <a:pt x="95" y="26"/>
                </a:cubicBezTo>
                <a:close/>
                <a:moveTo>
                  <a:pt x="53" y="6"/>
                </a:moveTo>
                <a:cubicBezTo>
                  <a:pt x="54" y="8"/>
                  <a:pt x="54" y="9"/>
                  <a:pt x="55" y="10"/>
                </a:cubicBezTo>
                <a:cubicBezTo>
                  <a:pt x="57" y="15"/>
                  <a:pt x="59" y="19"/>
                  <a:pt x="61" y="24"/>
                </a:cubicBezTo>
                <a:cubicBezTo>
                  <a:pt x="63" y="27"/>
                  <a:pt x="64" y="29"/>
                  <a:pt x="66" y="32"/>
                </a:cubicBezTo>
                <a:cubicBezTo>
                  <a:pt x="67" y="34"/>
                  <a:pt x="68" y="36"/>
                  <a:pt x="69" y="38"/>
                </a:cubicBezTo>
                <a:cubicBezTo>
                  <a:pt x="69" y="39"/>
                  <a:pt x="69" y="40"/>
                  <a:pt x="70" y="41"/>
                </a:cubicBezTo>
                <a:cubicBezTo>
                  <a:pt x="69" y="40"/>
                  <a:pt x="69" y="39"/>
                  <a:pt x="68" y="38"/>
                </a:cubicBezTo>
                <a:cubicBezTo>
                  <a:pt x="65" y="33"/>
                  <a:pt x="60" y="28"/>
                  <a:pt x="57" y="23"/>
                </a:cubicBezTo>
                <a:cubicBezTo>
                  <a:pt x="54" y="16"/>
                  <a:pt x="49" y="11"/>
                  <a:pt x="45" y="5"/>
                </a:cubicBezTo>
                <a:cubicBezTo>
                  <a:pt x="48" y="5"/>
                  <a:pt x="50" y="6"/>
                  <a:pt x="53" y="6"/>
                </a:cubicBezTo>
                <a:close/>
                <a:moveTo>
                  <a:pt x="38" y="4"/>
                </a:moveTo>
                <a:cubicBezTo>
                  <a:pt x="41" y="10"/>
                  <a:pt x="44" y="16"/>
                  <a:pt x="48" y="22"/>
                </a:cubicBezTo>
                <a:cubicBezTo>
                  <a:pt x="52" y="28"/>
                  <a:pt x="55" y="35"/>
                  <a:pt x="59" y="40"/>
                </a:cubicBezTo>
                <a:cubicBezTo>
                  <a:pt x="54" y="34"/>
                  <a:pt x="49" y="28"/>
                  <a:pt x="45" y="22"/>
                </a:cubicBezTo>
                <a:cubicBezTo>
                  <a:pt x="41" y="16"/>
                  <a:pt x="38" y="10"/>
                  <a:pt x="34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5" y="4"/>
                  <a:pt x="36" y="4"/>
                  <a:pt x="38" y="4"/>
                </a:cubicBezTo>
                <a:cubicBezTo>
                  <a:pt x="38" y="4"/>
                  <a:pt x="38" y="4"/>
                  <a:pt x="38" y="4"/>
                </a:cubicBezTo>
                <a:close/>
                <a:moveTo>
                  <a:pt x="33" y="4"/>
                </a:moveTo>
                <a:cubicBezTo>
                  <a:pt x="33" y="4"/>
                  <a:pt x="33" y="4"/>
                  <a:pt x="33" y="4"/>
                </a:cubicBezTo>
                <a:cubicBezTo>
                  <a:pt x="35" y="11"/>
                  <a:pt x="40" y="16"/>
                  <a:pt x="43" y="22"/>
                </a:cubicBezTo>
                <a:cubicBezTo>
                  <a:pt x="44" y="24"/>
                  <a:pt x="45" y="26"/>
                  <a:pt x="47" y="28"/>
                </a:cubicBezTo>
                <a:cubicBezTo>
                  <a:pt x="45" y="27"/>
                  <a:pt x="44" y="26"/>
                  <a:pt x="43" y="25"/>
                </a:cubicBezTo>
                <a:cubicBezTo>
                  <a:pt x="41" y="22"/>
                  <a:pt x="39" y="18"/>
                  <a:pt x="37" y="15"/>
                </a:cubicBezTo>
                <a:cubicBezTo>
                  <a:pt x="34" y="11"/>
                  <a:pt x="32" y="8"/>
                  <a:pt x="30" y="4"/>
                </a:cubicBezTo>
                <a:cubicBezTo>
                  <a:pt x="31" y="4"/>
                  <a:pt x="32" y="4"/>
                  <a:pt x="33" y="4"/>
                </a:cubicBezTo>
                <a:close/>
                <a:moveTo>
                  <a:pt x="36" y="16"/>
                </a:moveTo>
                <a:cubicBezTo>
                  <a:pt x="39" y="21"/>
                  <a:pt x="41" y="26"/>
                  <a:pt x="44" y="31"/>
                </a:cubicBezTo>
                <a:cubicBezTo>
                  <a:pt x="43" y="29"/>
                  <a:pt x="41" y="27"/>
                  <a:pt x="40" y="25"/>
                </a:cubicBezTo>
                <a:cubicBezTo>
                  <a:pt x="36" y="19"/>
                  <a:pt x="31" y="13"/>
                  <a:pt x="27" y="7"/>
                </a:cubicBezTo>
                <a:cubicBezTo>
                  <a:pt x="26" y="7"/>
                  <a:pt x="26" y="7"/>
                  <a:pt x="26" y="8"/>
                </a:cubicBezTo>
                <a:cubicBezTo>
                  <a:pt x="28" y="14"/>
                  <a:pt x="31" y="19"/>
                  <a:pt x="34" y="24"/>
                </a:cubicBezTo>
                <a:cubicBezTo>
                  <a:pt x="36" y="27"/>
                  <a:pt x="37" y="30"/>
                  <a:pt x="39" y="32"/>
                </a:cubicBezTo>
                <a:cubicBezTo>
                  <a:pt x="40" y="34"/>
                  <a:pt x="41" y="36"/>
                  <a:pt x="41" y="38"/>
                </a:cubicBezTo>
                <a:cubicBezTo>
                  <a:pt x="43" y="41"/>
                  <a:pt x="41" y="37"/>
                  <a:pt x="41" y="37"/>
                </a:cubicBezTo>
                <a:cubicBezTo>
                  <a:pt x="37" y="31"/>
                  <a:pt x="34" y="25"/>
                  <a:pt x="31" y="19"/>
                </a:cubicBezTo>
                <a:cubicBezTo>
                  <a:pt x="28" y="14"/>
                  <a:pt x="26" y="10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5" y="11"/>
                  <a:pt x="26" y="17"/>
                  <a:pt x="29" y="22"/>
                </a:cubicBezTo>
                <a:cubicBezTo>
                  <a:pt x="30" y="25"/>
                  <a:pt x="32" y="28"/>
                  <a:pt x="34" y="31"/>
                </a:cubicBezTo>
                <a:cubicBezTo>
                  <a:pt x="35" y="32"/>
                  <a:pt x="36" y="33"/>
                  <a:pt x="37" y="35"/>
                </a:cubicBezTo>
                <a:cubicBezTo>
                  <a:pt x="36" y="34"/>
                  <a:pt x="39" y="39"/>
                  <a:pt x="39" y="39"/>
                </a:cubicBezTo>
                <a:cubicBezTo>
                  <a:pt x="39" y="39"/>
                  <a:pt x="39" y="39"/>
                  <a:pt x="39" y="39"/>
                </a:cubicBezTo>
                <a:cubicBezTo>
                  <a:pt x="39" y="39"/>
                  <a:pt x="39" y="39"/>
                  <a:pt x="38" y="39"/>
                </a:cubicBezTo>
                <a:cubicBezTo>
                  <a:pt x="35" y="34"/>
                  <a:pt x="31" y="29"/>
                  <a:pt x="28" y="24"/>
                </a:cubicBezTo>
                <a:cubicBezTo>
                  <a:pt x="24" y="18"/>
                  <a:pt x="21" y="12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21" y="5"/>
                  <a:pt x="25" y="4"/>
                  <a:pt x="29" y="4"/>
                </a:cubicBezTo>
                <a:cubicBezTo>
                  <a:pt x="30" y="9"/>
                  <a:pt x="33" y="12"/>
                  <a:pt x="36" y="16"/>
                </a:cubicBezTo>
                <a:close/>
                <a:moveTo>
                  <a:pt x="30" y="28"/>
                </a:moveTo>
                <a:cubicBezTo>
                  <a:pt x="33" y="32"/>
                  <a:pt x="35" y="36"/>
                  <a:pt x="38" y="39"/>
                </a:cubicBezTo>
                <a:cubicBezTo>
                  <a:pt x="37" y="39"/>
                  <a:pt x="36" y="39"/>
                  <a:pt x="35" y="39"/>
                </a:cubicBezTo>
                <a:cubicBezTo>
                  <a:pt x="33" y="34"/>
                  <a:pt x="30" y="29"/>
                  <a:pt x="27" y="24"/>
                </a:cubicBezTo>
                <a:cubicBezTo>
                  <a:pt x="28" y="25"/>
                  <a:pt x="29" y="27"/>
                  <a:pt x="30" y="28"/>
                </a:cubicBezTo>
                <a:close/>
                <a:moveTo>
                  <a:pt x="29" y="38"/>
                </a:moveTo>
                <a:cubicBezTo>
                  <a:pt x="27" y="32"/>
                  <a:pt x="24" y="27"/>
                  <a:pt x="21" y="22"/>
                </a:cubicBezTo>
                <a:cubicBezTo>
                  <a:pt x="21" y="21"/>
                  <a:pt x="20" y="19"/>
                  <a:pt x="19" y="18"/>
                </a:cubicBezTo>
                <a:cubicBezTo>
                  <a:pt x="24" y="25"/>
                  <a:pt x="27" y="32"/>
                  <a:pt x="33" y="38"/>
                </a:cubicBezTo>
                <a:cubicBezTo>
                  <a:pt x="32" y="38"/>
                  <a:pt x="30" y="38"/>
                  <a:pt x="29" y="38"/>
                </a:cubicBezTo>
                <a:close/>
                <a:moveTo>
                  <a:pt x="24" y="37"/>
                </a:moveTo>
                <a:cubicBezTo>
                  <a:pt x="23" y="33"/>
                  <a:pt x="20" y="29"/>
                  <a:pt x="18" y="26"/>
                </a:cubicBezTo>
                <a:cubicBezTo>
                  <a:pt x="17" y="23"/>
                  <a:pt x="15" y="20"/>
                  <a:pt x="14" y="17"/>
                </a:cubicBezTo>
                <a:cubicBezTo>
                  <a:pt x="13" y="17"/>
                  <a:pt x="13" y="16"/>
                  <a:pt x="13" y="15"/>
                </a:cubicBezTo>
                <a:cubicBezTo>
                  <a:pt x="13" y="14"/>
                  <a:pt x="12" y="14"/>
                  <a:pt x="12" y="14"/>
                </a:cubicBezTo>
                <a:cubicBezTo>
                  <a:pt x="12" y="14"/>
                  <a:pt x="13" y="14"/>
                  <a:pt x="13" y="15"/>
                </a:cubicBezTo>
                <a:cubicBezTo>
                  <a:pt x="16" y="19"/>
                  <a:pt x="19" y="24"/>
                  <a:pt x="22" y="28"/>
                </a:cubicBezTo>
                <a:cubicBezTo>
                  <a:pt x="24" y="31"/>
                  <a:pt x="25" y="35"/>
                  <a:pt x="27" y="37"/>
                </a:cubicBezTo>
                <a:cubicBezTo>
                  <a:pt x="26" y="37"/>
                  <a:pt x="25" y="37"/>
                  <a:pt x="24" y="37"/>
                </a:cubicBezTo>
                <a:close/>
                <a:moveTo>
                  <a:pt x="20" y="35"/>
                </a:moveTo>
                <a:cubicBezTo>
                  <a:pt x="19" y="33"/>
                  <a:pt x="19" y="31"/>
                  <a:pt x="18" y="30"/>
                </a:cubicBezTo>
                <a:cubicBezTo>
                  <a:pt x="19" y="32"/>
                  <a:pt x="21" y="34"/>
                  <a:pt x="22" y="36"/>
                </a:cubicBezTo>
                <a:cubicBezTo>
                  <a:pt x="22" y="36"/>
                  <a:pt x="21" y="36"/>
                  <a:pt x="21" y="36"/>
                </a:cubicBezTo>
                <a:cubicBezTo>
                  <a:pt x="21" y="35"/>
                  <a:pt x="21" y="35"/>
                  <a:pt x="20" y="35"/>
                </a:cubicBezTo>
                <a:close/>
                <a:moveTo>
                  <a:pt x="15" y="33"/>
                </a:moveTo>
                <a:cubicBezTo>
                  <a:pt x="14" y="31"/>
                  <a:pt x="12" y="29"/>
                  <a:pt x="11" y="26"/>
                </a:cubicBezTo>
                <a:cubicBezTo>
                  <a:pt x="10" y="25"/>
                  <a:pt x="9" y="24"/>
                  <a:pt x="9" y="22"/>
                </a:cubicBezTo>
                <a:cubicBezTo>
                  <a:pt x="8" y="21"/>
                  <a:pt x="5" y="18"/>
                  <a:pt x="9" y="22"/>
                </a:cubicBezTo>
                <a:cubicBezTo>
                  <a:pt x="12" y="26"/>
                  <a:pt x="14" y="30"/>
                  <a:pt x="17" y="34"/>
                </a:cubicBezTo>
                <a:cubicBezTo>
                  <a:pt x="17" y="34"/>
                  <a:pt x="16" y="33"/>
                  <a:pt x="15" y="33"/>
                </a:cubicBezTo>
                <a:close/>
                <a:moveTo>
                  <a:pt x="106" y="40"/>
                </a:moveTo>
                <a:cubicBezTo>
                  <a:pt x="105" y="36"/>
                  <a:pt x="104" y="31"/>
                  <a:pt x="104" y="27"/>
                </a:cubicBezTo>
                <a:cubicBezTo>
                  <a:pt x="105" y="31"/>
                  <a:pt x="107" y="36"/>
                  <a:pt x="109" y="40"/>
                </a:cubicBezTo>
                <a:cubicBezTo>
                  <a:pt x="109" y="40"/>
                  <a:pt x="108" y="40"/>
                  <a:pt x="108" y="40"/>
                </a:cubicBezTo>
                <a:cubicBezTo>
                  <a:pt x="107" y="40"/>
                  <a:pt x="107" y="40"/>
                  <a:pt x="106" y="40"/>
                </a:cubicBezTo>
                <a:close/>
                <a:moveTo>
                  <a:pt x="210" y="23"/>
                </a:moveTo>
                <a:cubicBezTo>
                  <a:pt x="209" y="23"/>
                  <a:pt x="208" y="25"/>
                  <a:pt x="206" y="26"/>
                </a:cubicBezTo>
                <a:cubicBezTo>
                  <a:pt x="203" y="28"/>
                  <a:pt x="202" y="32"/>
                  <a:pt x="201" y="35"/>
                </a:cubicBezTo>
                <a:cubicBezTo>
                  <a:pt x="193" y="34"/>
                  <a:pt x="184" y="34"/>
                  <a:pt x="176" y="32"/>
                </a:cubicBezTo>
                <a:cubicBezTo>
                  <a:pt x="175" y="29"/>
                  <a:pt x="175" y="26"/>
                  <a:pt x="174" y="23"/>
                </a:cubicBezTo>
                <a:cubicBezTo>
                  <a:pt x="183" y="21"/>
                  <a:pt x="191" y="17"/>
                  <a:pt x="200" y="15"/>
                </a:cubicBezTo>
                <a:cubicBezTo>
                  <a:pt x="202" y="20"/>
                  <a:pt x="206" y="22"/>
                  <a:pt x="210" y="23"/>
                </a:cubicBezTo>
                <a:close/>
                <a:moveTo>
                  <a:pt x="172" y="23"/>
                </a:moveTo>
                <a:cubicBezTo>
                  <a:pt x="172" y="23"/>
                  <a:pt x="172" y="24"/>
                  <a:pt x="172" y="24"/>
                </a:cubicBezTo>
                <a:cubicBezTo>
                  <a:pt x="171" y="24"/>
                  <a:pt x="171" y="24"/>
                  <a:pt x="171" y="24"/>
                </a:cubicBezTo>
                <a:cubicBezTo>
                  <a:pt x="171" y="25"/>
                  <a:pt x="172" y="26"/>
                  <a:pt x="172" y="27"/>
                </a:cubicBezTo>
                <a:cubicBezTo>
                  <a:pt x="172" y="27"/>
                  <a:pt x="172" y="28"/>
                  <a:pt x="172" y="28"/>
                </a:cubicBezTo>
                <a:cubicBezTo>
                  <a:pt x="172" y="28"/>
                  <a:pt x="172" y="27"/>
                  <a:pt x="172" y="27"/>
                </a:cubicBezTo>
                <a:cubicBezTo>
                  <a:pt x="171" y="26"/>
                  <a:pt x="171" y="25"/>
                  <a:pt x="170" y="24"/>
                </a:cubicBezTo>
                <a:cubicBezTo>
                  <a:pt x="169" y="23"/>
                  <a:pt x="169" y="24"/>
                  <a:pt x="169" y="24"/>
                </a:cubicBezTo>
                <a:cubicBezTo>
                  <a:pt x="169" y="26"/>
                  <a:pt x="170" y="31"/>
                  <a:pt x="171" y="32"/>
                </a:cubicBezTo>
                <a:cubicBezTo>
                  <a:pt x="169" y="30"/>
                  <a:pt x="168" y="26"/>
                  <a:pt x="166" y="24"/>
                </a:cubicBezTo>
                <a:cubicBezTo>
                  <a:pt x="166" y="23"/>
                  <a:pt x="166" y="23"/>
                  <a:pt x="166" y="24"/>
                </a:cubicBezTo>
                <a:cubicBezTo>
                  <a:pt x="166" y="25"/>
                  <a:pt x="167" y="27"/>
                  <a:pt x="167" y="29"/>
                </a:cubicBezTo>
                <a:cubicBezTo>
                  <a:pt x="167" y="30"/>
                  <a:pt x="170" y="36"/>
                  <a:pt x="167" y="30"/>
                </a:cubicBezTo>
                <a:cubicBezTo>
                  <a:pt x="166" y="28"/>
                  <a:pt x="165" y="25"/>
                  <a:pt x="163" y="23"/>
                </a:cubicBezTo>
                <a:cubicBezTo>
                  <a:pt x="163" y="23"/>
                  <a:pt x="162" y="23"/>
                  <a:pt x="162" y="23"/>
                </a:cubicBezTo>
                <a:cubicBezTo>
                  <a:pt x="163" y="26"/>
                  <a:pt x="163" y="30"/>
                  <a:pt x="165" y="32"/>
                </a:cubicBezTo>
                <a:cubicBezTo>
                  <a:pt x="163" y="29"/>
                  <a:pt x="162" y="25"/>
                  <a:pt x="159" y="22"/>
                </a:cubicBezTo>
                <a:cubicBezTo>
                  <a:pt x="163" y="23"/>
                  <a:pt x="167" y="23"/>
                  <a:pt x="172" y="23"/>
                </a:cubicBezTo>
                <a:close/>
                <a:moveTo>
                  <a:pt x="17" y="6"/>
                </a:moveTo>
                <a:cubicBezTo>
                  <a:pt x="17" y="6"/>
                  <a:pt x="17" y="6"/>
                  <a:pt x="17" y="7"/>
                </a:cubicBezTo>
                <a:cubicBezTo>
                  <a:pt x="20" y="12"/>
                  <a:pt x="23" y="17"/>
                  <a:pt x="26" y="22"/>
                </a:cubicBezTo>
                <a:cubicBezTo>
                  <a:pt x="27" y="25"/>
                  <a:pt x="29" y="29"/>
                  <a:pt x="31" y="32"/>
                </a:cubicBezTo>
                <a:cubicBezTo>
                  <a:pt x="31" y="33"/>
                  <a:pt x="32" y="35"/>
                  <a:pt x="33" y="36"/>
                </a:cubicBezTo>
                <a:cubicBezTo>
                  <a:pt x="34" y="38"/>
                  <a:pt x="35" y="39"/>
                  <a:pt x="33" y="37"/>
                </a:cubicBezTo>
                <a:cubicBezTo>
                  <a:pt x="25" y="30"/>
                  <a:pt x="21" y="19"/>
                  <a:pt x="15" y="10"/>
                </a:cubicBezTo>
                <a:cubicBezTo>
                  <a:pt x="15" y="10"/>
                  <a:pt x="15" y="10"/>
                  <a:pt x="15" y="9"/>
                </a:cubicBezTo>
                <a:cubicBezTo>
                  <a:pt x="14" y="9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5" y="7"/>
                  <a:pt x="16" y="7"/>
                  <a:pt x="17" y="6"/>
                </a:cubicBezTo>
                <a:close/>
                <a:moveTo>
                  <a:pt x="9" y="12"/>
                </a:moveTo>
                <a:cubicBezTo>
                  <a:pt x="10" y="10"/>
                  <a:pt x="11" y="9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6" y="13"/>
                  <a:pt x="19" y="19"/>
                  <a:pt x="22" y="24"/>
                </a:cubicBezTo>
                <a:cubicBezTo>
                  <a:pt x="23" y="26"/>
                  <a:pt x="24" y="28"/>
                  <a:pt x="25" y="30"/>
                </a:cubicBezTo>
                <a:cubicBezTo>
                  <a:pt x="25" y="32"/>
                  <a:pt x="26" y="33"/>
                  <a:pt x="26" y="34"/>
                </a:cubicBezTo>
                <a:cubicBezTo>
                  <a:pt x="27" y="34"/>
                  <a:pt x="29" y="38"/>
                  <a:pt x="27" y="36"/>
                </a:cubicBezTo>
                <a:cubicBezTo>
                  <a:pt x="25" y="33"/>
                  <a:pt x="24" y="29"/>
                  <a:pt x="21" y="26"/>
                </a:cubicBezTo>
                <a:cubicBezTo>
                  <a:pt x="18" y="21"/>
                  <a:pt x="15" y="16"/>
                  <a:pt x="12" y="11"/>
                </a:cubicBezTo>
                <a:cubicBezTo>
                  <a:pt x="11" y="11"/>
                  <a:pt x="11" y="11"/>
                  <a:pt x="11" y="12"/>
                </a:cubicBezTo>
                <a:cubicBezTo>
                  <a:pt x="14" y="21"/>
                  <a:pt x="19" y="28"/>
                  <a:pt x="23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2" y="33"/>
                  <a:pt x="18" y="30"/>
                  <a:pt x="16" y="27"/>
                </a:cubicBezTo>
                <a:cubicBezTo>
                  <a:pt x="15" y="24"/>
                  <a:pt x="13" y="21"/>
                  <a:pt x="11" y="18"/>
                </a:cubicBezTo>
                <a:cubicBezTo>
                  <a:pt x="11" y="17"/>
                  <a:pt x="11" y="16"/>
                  <a:pt x="10" y="16"/>
                </a:cubicBezTo>
                <a:cubicBezTo>
                  <a:pt x="10" y="15"/>
                  <a:pt x="9" y="15"/>
                  <a:pt x="9" y="14"/>
                </a:cubicBezTo>
                <a:cubicBezTo>
                  <a:pt x="9" y="14"/>
                  <a:pt x="8" y="14"/>
                  <a:pt x="8" y="15"/>
                </a:cubicBezTo>
                <a:cubicBezTo>
                  <a:pt x="12" y="22"/>
                  <a:pt x="16" y="28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8" y="34"/>
                  <a:pt x="17" y="32"/>
                  <a:pt x="16" y="32"/>
                </a:cubicBezTo>
                <a:cubicBezTo>
                  <a:pt x="15" y="30"/>
                  <a:pt x="14" y="28"/>
                  <a:pt x="13" y="27"/>
                </a:cubicBezTo>
                <a:cubicBezTo>
                  <a:pt x="11" y="24"/>
                  <a:pt x="9" y="21"/>
                  <a:pt x="6" y="18"/>
                </a:cubicBezTo>
                <a:cubicBezTo>
                  <a:pt x="6" y="18"/>
                  <a:pt x="6" y="18"/>
                  <a:pt x="6" y="19"/>
                </a:cubicBezTo>
                <a:cubicBezTo>
                  <a:pt x="8" y="23"/>
                  <a:pt x="11" y="28"/>
                  <a:pt x="14" y="32"/>
                </a:cubicBezTo>
                <a:cubicBezTo>
                  <a:pt x="7" y="27"/>
                  <a:pt x="2" y="20"/>
                  <a:pt x="9" y="1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1" name="Freeform 142"/>
          <p:cNvSpPr/>
          <p:nvPr/>
        </p:nvSpPr>
        <p:spPr bwMode="auto">
          <a:xfrm>
            <a:off x="5867400" y="5456238"/>
            <a:ext cx="41275" cy="19050"/>
          </a:xfrm>
          <a:custGeom>
            <a:avLst/>
            <a:gdLst>
              <a:gd name="T0" fmla="*/ 2 w 11"/>
              <a:gd name="T1" fmla="*/ 2 h 5"/>
              <a:gd name="T2" fmla="*/ 2 w 11"/>
              <a:gd name="T3" fmla="*/ 4 h 5"/>
              <a:gd name="T4" fmla="*/ 9 w 11"/>
              <a:gd name="T5" fmla="*/ 4 h 5"/>
              <a:gd name="T6" fmla="*/ 8 w 11"/>
              <a:gd name="T7" fmla="*/ 1 h 5"/>
              <a:gd name="T8" fmla="*/ 2 w 11"/>
              <a:gd name="T9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5">
                <a:moveTo>
                  <a:pt x="2" y="2"/>
                </a:moveTo>
                <a:cubicBezTo>
                  <a:pt x="0" y="2"/>
                  <a:pt x="0" y="5"/>
                  <a:pt x="2" y="4"/>
                </a:cubicBezTo>
                <a:cubicBezTo>
                  <a:pt x="5" y="4"/>
                  <a:pt x="7" y="4"/>
                  <a:pt x="9" y="4"/>
                </a:cubicBezTo>
                <a:cubicBezTo>
                  <a:pt x="11" y="3"/>
                  <a:pt x="10" y="0"/>
                  <a:pt x="8" y="1"/>
                </a:cubicBezTo>
                <a:cubicBezTo>
                  <a:pt x="6" y="2"/>
                  <a:pt x="4" y="1"/>
                  <a:pt x="2" y="2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2" name="Freeform 143"/>
          <p:cNvSpPr>
            <a:spLocks noEditPoints="1"/>
          </p:cNvSpPr>
          <p:nvPr/>
        </p:nvSpPr>
        <p:spPr bwMode="auto">
          <a:xfrm>
            <a:off x="7369175" y="1243013"/>
            <a:ext cx="209550" cy="241300"/>
          </a:xfrm>
          <a:custGeom>
            <a:avLst/>
            <a:gdLst>
              <a:gd name="T0" fmla="*/ 17 w 56"/>
              <a:gd name="T1" fmla="*/ 2 h 64"/>
              <a:gd name="T2" fmla="*/ 26 w 56"/>
              <a:gd name="T3" fmla="*/ 63 h 64"/>
              <a:gd name="T4" fmla="*/ 55 w 56"/>
              <a:gd name="T5" fmla="*/ 10 h 64"/>
              <a:gd name="T6" fmla="*/ 27 w 56"/>
              <a:gd name="T7" fmla="*/ 60 h 64"/>
              <a:gd name="T8" fmla="*/ 30 w 56"/>
              <a:gd name="T9" fmla="*/ 51 h 64"/>
              <a:gd name="T10" fmla="*/ 35 w 56"/>
              <a:gd name="T11" fmla="*/ 47 h 64"/>
              <a:gd name="T12" fmla="*/ 37 w 56"/>
              <a:gd name="T13" fmla="*/ 45 h 64"/>
              <a:gd name="T14" fmla="*/ 24 w 56"/>
              <a:gd name="T15" fmla="*/ 56 h 64"/>
              <a:gd name="T16" fmla="*/ 24 w 56"/>
              <a:gd name="T17" fmla="*/ 56 h 64"/>
              <a:gd name="T18" fmla="*/ 21 w 56"/>
              <a:gd name="T19" fmla="*/ 51 h 64"/>
              <a:gd name="T20" fmla="*/ 34 w 56"/>
              <a:gd name="T21" fmla="*/ 41 h 64"/>
              <a:gd name="T22" fmla="*/ 37 w 56"/>
              <a:gd name="T23" fmla="*/ 35 h 64"/>
              <a:gd name="T24" fmla="*/ 16 w 56"/>
              <a:gd name="T25" fmla="*/ 42 h 64"/>
              <a:gd name="T26" fmla="*/ 18 w 56"/>
              <a:gd name="T27" fmla="*/ 45 h 64"/>
              <a:gd name="T28" fmla="*/ 51 w 56"/>
              <a:gd name="T29" fmla="*/ 14 h 64"/>
              <a:gd name="T30" fmla="*/ 35 w 56"/>
              <a:gd name="T31" fmla="*/ 30 h 64"/>
              <a:gd name="T32" fmla="*/ 37 w 56"/>
              <a:gd name="T33" fmla="*/ 25 h 64"/>
              <a:gd name="T34" fmla="*/ 52 w 56"/>
              <a:gd name="T35" fmla="*/ 13 h 64"/>
              <a:gd name="T36" fmla="*/ 21 w 56"/>
              <a:gd name="T37" fmla="*/ 32 h 64"/>
              <a:gd name="T38" fmla="*/ 50 w 56"/>
              <a:gd name="T39" fmla="*/ 8 h 64"/>
              <a:gd name="T40" fmla="*/ 26 w 56"/>
              <a:gd name="T41" fmla="*/ 41 h 64"/>
              <a:gd name="T42" fmla="*/ 48 w 56"/>
              <a:gd name="T43" fmla="*/ 26 h 64"/>
              <a:gd name="T44" fmla="*/ 35 w 56"/>
              <a:gd name="T45" fmla="*/ 43 h 64"/>
              <a:gd name="T46" fmla="*/ 43 w 56"/>
              <a:gd name="T47" fmla="*/ 35 h 64"/>
              <a:gd name="T48" fmla="*/ 21 w 56"/>
              <a:gd name="T49" fmla="*/ 51 h 64"/>
              <a:gd name="T50" fmla="*/ 46 w 56"/>
              <a:gd name="T51" fmla="*/ 30 h 64"/>
              <a:gd name="T52" fmla="*/ 20 w 56"/>
              <a:gd name="T53" fmla="*/ 48 h 64"/>
              <a:gd name="T54" fmla="*/ 50 w 56"/>
              <a:gd name="T55" fmla="*/ 7 h 64"/>
              <a:gd name="T56" fmla="*/ 17 w 56"/>
              <a:gd name="T57" fmla="*/ 32 h 64"/>
              <a:gd name="T58" fmla="*/ 48 w 56"/>
              <a:gd name="T59" fmla="*/ 5 h 64"/>
              <a:gd name="T60" fmla="*/ 12 w 56"/>
              <a:gd name="T61" fmla="*/ 35 h 64"/>
              <a:gd name="T62" fmla="*/ 25 w 56"/>
              <a:gd name="T63" fmla="*/ 20 h 64"/>
              <a:gd name="T64" fmla="*/ 21 w 56"/>
              <a:gd name="T65" fmla="*/ 18 h 64"/>
              <a:gd name="T66" fmla="*/ 8 w 56"/>
              <a:gd name="T67" fmla="*/ 27 h 64"/>
              <a:gd name="T68" fmla="*/ 15 w 56"/>
              <a:gd name="T69" fmla="*/ 20 h 64"/>
              <a:gd name="T70" fmla="*/ 13 w 56"/>
              <a:gd name="T71" fmla="*/ 15 h 64"/>
              <a:gd name="T72" fmla="*/ 6 w 56"/>
              <a:gd name="T73" fmla="*/ 20 h 64"/>
              <a:gd name="T74" fmla="*/ 5 w 56"/>
              <a:gd name="T75" fmla="*/ 15 h 64"/>
              <a:gd name="T76" fmla="*/ 16 w 56"/>
              <a:gd name="T77" fmla="*/ 8 h 64"/>
              <a:gd name="T78" fmla="*/ 22 w 56"/>
              <a:gd name="T79" fmla="*/ 13 h 64"/>
              <a:gd name="T80" fmla="*/ 21 w 56"/>
              <a:gd name="T81" fmla="*/ 10 h 64"/>
              <a:gd name="T82" fmla="*/ 10 w 56"/>
              <a:gd name="T83" fmla="*/ 25 h 64"/>
              <a:gd name="T84" fmla="*/ 25 w 56"/>
              <a:gd name="T85" fmla="*/ 19 h 64"/>
              <a:gd name="T86" fmla="*/ 26 w 56"/>
              <a:gd name="T87" fmla="*/ 20 h 64"/>
              <a:gd name="T88" fmla="*/ 22 w 56"/>
              <a:gd name="T89" fmla="*/ 26 h 64"/>
              <a:gd name="T90" fmla="*/ 26 w 56"/>
              <a:gd name="T91" fmla="*/ 20 h 64"/>
              <a:gd name="T92" fmla="*/ 36 w 56"/>
              <a:gd name="T93" fmla="*/ 15 h 64"/>
              <a:gd name="T94" fmla="*/ 28 w 56"/>
              <a:gd name="T95" fmla="*/ 22 h 64"/>
              <a:gd name="T96" fmla="*/ 36 w 56"/>
              <a:gd name="T97" fmla="*/ 15 h 64"/>
              <a:gd name="T98" fmla="*/ 46 w 56"/>
              <a:gd name="T99" fmla="*/ 7 h 64"/>
              <a:gd name="T100" fmla="*/ 30 w 56"/>
              <a:gd name="T101" fmla="*/ 20 h 64"/>
              <a:gd name="T102" fmla="*/ 36 w 56"/>
              <a:gd name="T103" fmla="*/ 13 h 64"/>
              <a:gd name="T104" fmla="*/ 41 w 56"/>
              <a:gd name="T105" fmla="*/ 6 h 64"/>
              <a:gd name="T106" fmla="*/ 6 w 56"/>
              <a:gd name="T107" fmla="*/ 19 h 64"/>
              <a:gd name="T108" fmla="*/ 5 w 56"/>
              <a:gd name="T109" fmla="*/ 16 h 64"/>
              <a:gd name="T110" fmla="*/ 18 w 56"/>
              <a:gd name="T111" fmla="*/ 7 h 64"/>
              <a:gd name="T112" fmla="*/ 13 w 56"/>
              <a:gd name="T113" fmla="*/ 36 h 64"/>
              <a:gd name="T114" fmla="*/ 35 w 56"/>
              <a:gd name="T115" fmla="*/ 26 h 64"/>
              <a:gd name="T116" fmla="*/ 16 w 56"/>
              <a:gd name="T117" fmla="*/ 4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" h="64">
                <a:moveTo>
                  <a:pt x="55" y="10"/>
                </a:moveTo>
                <a:cubicBezTo>
                  <a:pt x="54" y="4"/>
                  <a:pt x="49" y="1"/>
                  <a:pt x="43" y="2"/>
                </a:cubicBezTo>
                <a:cubicBezTo>
                  <a:pt x="35" y="4"/>
                  <a:pt x="31" y="11"/>
                  <a:pt x="28" y="18"/>
                </a:cubicBezTo>
                <a:cubicBezTo>
                  <a:pt x="25" y="12"/>
                  <a:pt x="23" y="5"/>
                  <a:pt x="17" y="2"/>
                </a:cubicBezTo>
                <a:cubicBezTo>
                  <a:pt x="11" y="0"/>
                  <a:pt x="5" y="3"/>
                  <a:pt x="3" y="9"/>
                </a:cubicBezTo>
                <a:cubicBezTo>
                  <a:pt x="0" y="16"/>
                  <a:pt x="4" y="24"/>
                  <a:pt x="7" y="31"/>
                </a:cubicBezTo>
                <a:cubicBezTo>
                  <a:pt x="12" y="42"/>
                  <a:pt x="19" y="52"/>
                  <a:pt x="25" y="63"/>
                </a:cubicBezTo>
                <a:cubicBezTo>
                  <a:pt x="25" y="63"/>
                  <a:pt x="25" y="63"/>
                  <a:pt x="26" y="63"/>
                </a:cubicBezTo>
                <a:cubicBezTo>
                  <a:pt x="26" y="64"/>
                  <a:pt x="27" y="64"/>
                  <a:pt x="28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36" y="53"/>
                  <a:pt x="43" y="42"/>
                  <a:pt x="49" y="31"/>
                </a:cubicBezTo>
                <a:cubicBezTo>
                  <a:pt x="52" y="25"/>
                  <a:pt x="56" y="17"/>
                  <a:pt x="55" y="10"/>
                </a:cubicBezTo>
                <a:close/>
                <a:moveTo>
                  <a:pt x="27" y="60"/>
                </a:moveTo>
                <a:cubicBezTo>
                  <a:pt x="27" y="60"/>
                  <a:pt x="27" y="59"/>
                  <a:pt x="27" y="59"/>
                </a:cubicBezTo>
                <a:cubicBezTo>
                  <a:pt x="28" y="58"/>
                  <a:pt x="29" y="57"/>
                  <a:pt x="30" y="55"/>
                </a:cubicBezTo>
                <a:cubicBezTo>
                  <a:pt x="29" y="57"/>
                  <a:pt x="28" y="58"/>
                  <a:pt x="27" y="60"/>
                </a:cubicBezTo>
                <a:close/>
                <a:moveTo>
                  <a:pt x="25" y="56"/>
                </a:moveTo>
                <a:cubicBezTo>
                  <a:pt x="25" y="56"/>
                  <a:pt x="27" y="54"/>
                  <a:pt x="27" y="54"/>
                </a:cubicBezTo>
                <a:cubicBezTo>
                  <a:pt x="28" y="53"/>
                  <a:pt x="29" y="52"/>
                  <a:pt x="31" y="51"/>
                </a:cubicBezTo>
                <a:cubicBezTo>
                  <a:pt x="31" y="51"/>
                  <a:pt x="31" y="51"/>
                  <a:pt x="30" y="51"/>
                </a:cubicBezTo>
                <a:cubicBezTo>
                  <a:pt x="29" y="53"/>
                  <a:pt x="27" y="54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lose/>
                <a:moveTo>
                  <a:pt x="35" y="47"/>
                </a:moveTo>
                <a:cubicBezTo>
                  <a:pt x="32" y="50"/>
                  <a:pt x="29" y="55"/>
                  <a:pt x="26" y="59"/>
                </a:cubicBezTo>
                <a:cubicBezTo>
                  <a:pt x="26" y="58"/>
                  <a:pt x="25" y="57"/>
                  <a:pt x="25" y="57"/>
                </a:cubicBezTo>
                <a:cubicBezTo>
                  <a:pt x="29" y="54"/>
                  <a:pt x="32" y="50"/>
                  <a:pt x="35" y="47"/>
                </a:cubicBezTo>
                <a:close/>
                <a:moveTo>
                  <a:pt x="37" y="45"/>
                </a:moveTo>
                <a:cubicBezTo>
                  <a:pt x="36" y="46"/>
                  <a:pt x="36" y="46"/>
                  <a:pt x="35" y="46"/>
                </a:cubicBezTo>
                <a:cubicBezTo>
                  <a:pt x="36" y="46"/>
                  <a:pt x="37" y="45"/>
                  <a:pt x="38" y="44"/>
                </a:cubicBezTo>
                <a:cubicBezTo>
                  <a:pt x="37" y="45"/>
                  <a:pt x="37" y="45"/>
                  <a:pt x="37" y="45"/>
                </a:cubicBezTo>
                <a:close/>
                <a:moveTo>
                  <a:pt x="24" y="56"/>
                </a:moveTo>
                <a:cubicBezTo>
                  <a:pt x="24" y="55"/>
                  <a:pt x="23" y="54"/>
                  <a:pt x="23" y="53"/>
                </a:cubicBezTo>
                <a:cubicBezTo>
                  <a:pt x="29" y="50"/>
                  <a:pt x="34" y="46"/>
                  <a:pt x="40" y="42"/>
                </a:cubicBezTo>
                <a:cubicBezTo>
                  <a:pt x="39" y="42"/>
                  <a:pt x="39" y="42"/>
                  <a:pt x="39" y="42"/>
                </a:cubicBezTo>
                <a:cubicBezTo>
                  <a:pt x="34" y="46"/>
                  <a:pt x="29" y="51"/>
                  <a:pt x="24" y="56"/>
                </a:cubicBezTo>
                <a:close/>
                <a:moveTo>
                  <a:pt x="21" y="51"/>
                </a:moveTo>
                <a:cubicBezTo>
                  <a:pt x="24" y="50"/>
                  <a:pt x="27" y="49"/>
                  <a:pt x="29" y="47"/>
                </a:cubicBezTo>
                <a:cubicBezTo>
                  <a:pt x="27" y="49"/>
                  <a:pt x="25" y="51"/>
                  <a:pt x="22" y="53"/>
                </a:cubicBezTo>
                <a:cubicBezTo>
                  <a:pt x="22" y="52"/>
                  <a:pt x="22" y="52"/>
                  <a:pt x="21" y="51"/>
                </a:cubicBezTo>
                <a:close/>
                <a:moveTo>
                  <a:pt x="20" y="49"/>
                </a:moveTo>
                <a:cubicBezTo>
                  <a:pt x="29" y="46"/>
                  <a:pt x="36" y="40"/>
                  <a:pt x="43" y="34"/>
                </a:cubicBezTo>
                <a:cubicBezTo>
                  <a:pt x="43" y="34"/>
                  <a:pt x="43" y="34"/>
                  <a:pt x="43" y="34"/>
                </a:cubicBezTo>
                <a:cubicBezTo>
                  <a:pt x="40" y="36"/>
                  <a:pt x="37" y="39"/>
                  <a:pt x="34" y="41"/>
                </a:cubicBezTo>
                <a:cubicBezTo>
                  <a:pt x="30" y="44"/>
                  <a:pt x="25" y="47"/>
                  <a:pt x="21" y="51"/>
                </a:cubicBezTo>
                <a:cubicBezTo>
                  <a:pt x="21" y="50"/>
                  <a:pt x="20" y="49"/>
                  <a:pt x="20" y="49"/>
                </a:cubicBezTo>
                <a:close/>
                <a:moveTo>
                  <a:pt x="18" y="46"/>
                </a:moveTo>
                <a:cubicBezTo>
                  <a:pt x="25" y="43"/>
                  <a:pt x="30" y="39"/>
                  <a:pt x="37" y="35"/>
                </a:cubicBezTo>
                <a:cubicBezTo>
                  <a:pt x="39" y="34"/>
                  <a:pt x="40" y="33"/>
                  <a:pt x="42" y="32"/>
                </a:cubicBezTo>
                <a:cubicBezTo>
                  <a:pt x="35" y="37"/>
                  <a:pt x="26" y="41"/>
                  <a:pt x="19" y="47"/>
                </a:cubicBezTo>
                <a:cubicBezTo>
                  <a:pt x="19" y="47"/>
                  <a:pt x="18" y="46"/>
                  <a:pt x="18" y="46"/>
                </a:cubicBezTo>
                <a:close/>
                <a:moveTo>
                  <a:pt x="16" y="42"/>
                </a:moveTo>
                <a:cubicBezTo>
                  <a:pt x="16" y="42"/>
                  <a:pt x="16" y="42"/>
                  <a:pt x="16" y="42"/>
                </a:cubicBezTo>
                <a:cubicBezTo>
                  <a:pt x="23" y="39"/>
                  <a:pt x="29" y="35"/>
                  <a:pt x="35" y="31"/>
                </a:cubicBezTo>
                <a:cubicBezTo>
                  <a:pt x="34" y="31"/>
                  <a:pt x="34" y="32"/>
                  <a:pt x="34" y="32"/>
                </a:cubicBezTo>
                <a:cubicBezTo>
                  <a:pt x="28" y="36"/>
                  <a:pt x="23" y="40"/>
                  <a:pt x="18" y="45"/>
                </a:cubicBezTo>
                <a:cubicBezTo>
                  <a:pt x="17" y="44"/>
                  <a:pt x="16" y="43"/>
                  <a:pt x="16" y="42"/>
                </a:cubicBezTo>
                <a:close/>
                <a:moveTo>
                  <a:pt x="39" y="23"/>
                </a:moveTo>
                <a:cubicBezTo>
                  <a:pt x="43" y="21"/>
                  <a:pt x="46" y="18"/>
                  <a:pt x="50" y="15"/>
                </a:cubicBezTo>
                <a:cubicBezTo>
                  <a:pt x="51" y="15"/>
                  <a:pt x="51" y="15"/>
                  <a:pt x="51" y="14"/>
                </a:cubicBezTo>
                <a:cubicBezTo>
                  <a:pt x="51" y="14"/>
                  <a:pt x="52" y="14"/>
                  <a:pt x="52" y="14"/>
                </a:cubicBezTo>
                <a:cubicBezTo>
                  <a:pt x="52" y="15"/>
                  <a:pt x="52" y="16"/>
                  <a:pt x="52" y="17"/>
                </a:cubicBezTo>
                <a:cubicBezTo>
                  <a:pt x="52" y="17"/>
                  <a:pt x="52" y="18"/>
                  <a:pt x="51" y="18"/>
                </a:cubicBezTo>
                <a:cubicBezTo>
                  <a:pt x="45" y="21"/>
                  <a:pt x="41" y="27"/>
                  <a:pt x="35" y="30"/>
                </a:cubicBezTo>
                <a:cubicBezTo>
                  <a:pt x="31" y="32"/>
                  <a:pt x="27" y="35"/>
                  <a:pt x="24" y="37"/>
                </a:cubicBezTo>
                <a:cubicBezTo>
                  <a:pt x="22" y="38"/>
                  <a:pt x="20" y="39"/>
                  <a:pt x="19" y="40"/>
                </a:cubicBezTo>
                <a:cubicBezTo>
                  <a:pt x="15" y="41"/>
                  <a:pt x="19" y="39"/>
                  <a:pt x="20" y="38"/>
                </a:cubicBezTo>
                <a:cubicBezTo>
                  <a:pt x="26" y="34"/>
                  <a:pt x="32" y="30"/>
                  <a:pt x="37" y="25"/>
                </a:cubicBezTo>
                <a:cubicBezTo>
                  <a:pt x="38" y="24"/>
                  <a:pt x="39" y="24"/>
                  <a:pt x="39" y="23"/>
                </a:cubicBezTo>
                <a:close/>
                <a:moveTo>
                  <a:pt x="51" y="8"/>
                </a:moveTo>
                <a:cubicBezTo>
                  <a:pt x="52" y="9"/>
                  <a:pt x="52" y="11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48" y="15"/>
                  <a:pt x="44" y="18"/>
                  <a:pt x="41" y="21"/>
                </a:cubicBezTo>
                <a:cubicBezTo>
                  <a:pt x="36" y="24"/>
                  <a:pt x="32" y="27"/>
                  <a:pt x="27" y="30"/>
                </a:cubicBezTo>
                <a:cubicBezTo>
                  <a:pt x="24" y="32"/>
                  <a:pt x="21" y="33"/>
                  <a:pt x="18" y="35"/>
                </a:cubicBezTo>
                <a:cubicBezTo>
                  <a:pt x="19" y="34"/>
                  <a:pt x="20" y="33"/>
                  <a:pt x="21" y="32"/>
                </a:cubicBezTo>
                <a:cubicBezTo>
                  <a:pt x="31" y="24"/>
                  <a:pt x="43" y="18"/>
                  <a:pt x="51" y="8"/>
                </a:cubicBezTo>
                <a:close/>
                <a:moveTo>
                  <a:pt x="32" y="24"/>
                </a:moveTo>
                <a:cubicBezTo>
                  <a:pt x="35" y="21"/>
                  <a:pt x="38" y="19"/>
                  <a:pt x="41" y="16"/>
                </a:cubicBezTo>
                <a:cubicBezTo>
                  <a:pt x="44" y="13"/>
                  <a:pt x="48" y="11"/>
                  <a:pt x="50" y="8"/>
                </a:cubicBezTo>
                <a:cubicBezTo>
                  <a:pt x="45" y="15"/>
                  <a:pt x="38" y="19"/>
                  <a:pt x="32" y="24"/>
                </a:cubicBezTo>
                <a:close/>
                <a:moveTo>
                  <a:pt x="48" y="26"/>
                </a:moveTo>
                <a:cubicBezTo>
                  <a:pt x="44" y="30"/>
                  <a:pt x="39" y="33"/>
                  <a:pt x="35" y="35"/>
                </a:cubicBezTo>
                <a:cubicBezTo>
                  <a:pt x="32" y="37"/>
                  <a:pt x="29" y="39"/>
                  <a:pt x="26" y="41"/>
                </a:cubicBezTo>
                <a:cubicBezTo>
                  <a:pt x="24" y="42"/>
                  <a:pt x="20" y="43"/>
                  <a:pt x="19" y="45"/>
                </a:cubicBezTo>
                <a:cubicBezTo>
                  <a:pt x="24" y="40"/>
                  <a:pt x="30" y="36"/>
                  <a:pt x="35" y="31"/>
                </a:cubicBezTo>
                <a:cubicBezTo>
                  <a:pt x="41" y="28"/>
                  <a:pt x="46" y="23"/>
                  <a:pt x="51" y="19"/>
                </a:cubicBezTo>
                <a:cubicBezTo>
                  <a:pt x="50" y="22"/>
                  <a:pt x="49" y="24"/>
                  <a:pt x="48" y="26"/>
                </a:cubicBezTo>
                <a:close/>
                <a:moveTo>
                  <a:pt x="41" y="39"/>
                </a:moveTo>
                <a:cubicBezTo>
                  <a:pt x="38" y="42"/>
                  <a:pt x="34" y="45"/>
                  <a:pt x="31" y="47"/>
                </a:cubicBezTo>
                <a:cubicBezTo>
                  <a:pt x="30" y="48"/>
                  <a:pt x="29" y="49"/>
                  <a:pt x="28" y="49"/>
                </a:cubicBezTo>
                <a:cubicBezTo>
                  <a:pt x="30" y="47"/>
                  <a:pt x="33" y="45"/>
                  <a:pt x="35" y="43"/>
                </a:cubicBezTo>
                <a:cubicBezTo>
                  <a:pt x="37" y="41"/>
                  <a:pt x="40" y="39"/>
                  <a:pt x="42" y="37"/>
                </a:cubicBezTo>
                <a:cubicBezTo>
                  <a:pt x="42" y="38"/>
                  <a:pt x="41" y="39"/>
                  <a:pt x="41" y="39"/>
                </a:cubicBezTo>
                <a:close/>
                <a:moveTo>
                  <a:pt x="44" y="35"/>
                </a:moveTo>
                <a:cubicBezTo>
                  <a:pt x="43" y="35"/>
                  <a:pt x="43" y="35"/>
                  <a:pt x="43" y="35"/>
                </a:cubicBezTo>
                <a:cubicBezTo>
                  <a:pt x="43" y="35"/>
                  <a:pt x="43" y="35"/>
                  <a:pt x="42" y="36"/>
                </a:cubicBezTo>
                <a:cubicBezTo>
                  <a:pt x="40" y="38"/>
                  <a:pt x="37" y="40"/>
                  <a:pt x="35" y="42"/>
                </a:cubicBezTo>
                <a:cubicBezTo>
                  <a:pt x="32" y="44"/>
                  <a:pt x="30" y="46"/>
                  <a:pt x="27" y="48"/>
                </a:cubicBezTo>
                <a:cubicBezTo>
                  <a:pt x="25" y="49"/>
                  <a:pt x="23" y="50"/>
                  <a:pt x="21" y="51"/>
                </a:cubicBezTo>
                <a:cubicBezTo>
                  <a:pt x="23" y="50"/>
                  <a:pt x="25" y="48"/>
                  <a:pt x="27" y="47"/>
                </a:cubicBezTo>
                <a:cubicBezTo>
                  <a:pt x="33" y="43"/>
                  <a:pt x="40" y="38"/>
                  <a:pt x="45" y="32"/>
                </a:cubicBezTo>
                <a:cubicBezTo>
                  <a:pt x="45" y="33"/>
                  <a:pt x="44" y="34"/>
                  <a:pt x="44" y="35"/>
                </a:cubicBezTo>
                <a:close/>
                <a:moveTo>
                  <a:pt x="46" y="30"/>
                </a:moveTo>
                <a:cubicBezTo>
                  <a:pt x="46" y="30"/>
                  <a:pt x="46" y="30"/>
                  <a:pt x="46" y="30"/>
                </a:cubicBezTo>
                <a:cubicBezTo>
                  <a:pt x="41" y="34"/>
                  <a:pt x="36" y="38"/>
                  <a:pt x="31" y="42"/>
                </a:cubicBezTo>
                <a:cubicBezTo>
                  <a:pt x="29" y="43"/>
                  <a:pt x="27" y="45"/>
                  <a:pt x="24" y="46"/>
                </a:cubicBezTo>
                <a:cubicBezTo>
                  <a:pt x="24" y="46"/>
                  <a:pt x="19" y="48"/>
                  <a:pt x="20" y="48"/>
                </a:cubicBezTo>
                <a:cubicBezTo>
                  <a:pt x="21" y="47"/>
                  <a:pt x="22" y="45"/>
                  <a:pt x="24" y="44"/>
                </a:cubicBezTo>
                <a:cubicBezTo>
                  <a:pt x="31" y="39"/>
                  <a:pt x="40" y="35"/>
                  <a:pt x="47" y="29"/>
                </a:cubicBezTo>
                <a:cubicBezTo>
                  <a:pt x="47" y="29"/>
                  <a:pt x="46" y="30"/>
                  <a:pt x="46" y="30"/>
                </a:cubicBezTo>
                <a:close/>
                <a:moveTo>
                  <a:pt x="50" y="7"/>
                </a:moveTo>
                <a:cubicBezTo>
                  <a:pt x="44" y="13"/>
                  <a:pt x="37" y="18"/>
                  <a:pt x="31" y="24"/>
                </a:cubicBezTo>
                <a:cubicBezTo>
                  <a:pt x="27" y="27"/>
                  <a:pt x="23" y="30"/>
                  <a:pt x="19" y="33"/>
                </a:cubicBezTo>
                <a:cubicBezTo>
                  <a:pt x="17" y="34"/>
                  <a:pt x="15" y="35"/>
                  <a:pt x="13" y="36"/>
                </a:cubicBezTo>
                <a:cubicBezTo>
                  <a:pt x="14" y="35"/>
                  <a:pt x="16" y="33"/>
                  <a:pt x="17" y="32"/>
                </a:cubicBezTo>
                <a:cubicBezTo>
                  <a:pt x="17" y="32"/>
                  <a:pt x="17" y="32"/>
                  <a:pt x="17" y="31"/>
                </a:cubicBezTo>
                <a:cubicBezTo>
                  <a:pt x="19" y="30"/>
                  <a:pt x="21" y="29"/>
                  <a:pt x="23" y="27"/>
                </a:cubicBezTo>
                <a:cubicBezTo>
                  <a:pt x="27" y="24"/>
                  <a:pt x="32" y="20"/>
                  <a:pt x="36" y="17"/>
                </a:cubicBezTo>
                <a:cubicBezTo>
                  <a:pt x="41" y="14"/>
                  <a:pt x="46" y="11"/>
                  <a:pt x="48" y="5"/>
                </a:cubicBezTo>
                <a:cubicBezTo>
                  <a:pt x="49" y="6"/>
                  <a:pt x="50" y="6"/>
                  <a:pt x="50" y="7"/>
                </a:cubicBezTo>
                <a:close/>
                <a:moveTo>
                  <a:pt x="12" y="35"/>
                </a:moveTo>
                <a:cubicBezTo>
                  <a:pt x="13" y="34"/>
                  <a:pt x="13" y="34"/>
                  <a:pt x="14" y="33"/>
                </a:cubicBezTo>
                <a:cubicBezTo>
                  <a:pt x="14" y="34"/>
                  <a:pt x="13" y="35"/>
                  <a:pt x="12" y="35"/>
                </a:cubicBezTo>
                <a:cubicBezTo>
                  <a:pt x="12" y="35"/>
                  <a:pt x="12" y="35"/>
                  <a:pt x="12" y="35"/>
                </a:cubicBezTo>
                <a:close/>
                <a:moveTo>
                  <a:pt x="10" y="30"/>
                </a:moveTo>
                <a:cubicBezTo>
                  <a:pt x="13" y="29"/>
                  <a:pt x="15" y="27"/>
                  <a:pt x="17" y="25"/>
                </a:cubicBezTo>
                <a:cubicBezTo>
                  <a:pt x="20" y="24"/>
                  <a:pt x="23" y="22"/>
                  <a:pt x="25" y="20"/>
                </a:cubicBezTo>
                <a:cubicBezTo>
                  <a:pt x="21" y="25"/>
                  <a:pt x="16" y="29"/>
                  <a:pt x="11" y="34"/>
                </a:cubicBezTo>
                <a:cubicBezTo>
                  <a:pt x="11" y="32"/>
                  <a:pt x="10" y="31"/>
                  <a:pt x="10" y="30"/>
                </a:cubicBezTo>
                <a:close/>
                <a:moveTo>
                  <a:pt x="8" y="27"/>
                </a:moveTo>
                <a:cubicBezTo>
                  <a:pt x="13" y="25"/>
                  <a:pt x="17" y="21"/>
                  <a:pt x="21" y="18"/>
                </a:cubicBezTo>
                <a:cubicBezTo>
                  <a:pt x="22" y="18"/>
                  <a:pt x="24" y="16"/>
                  <a:pt x="22" y="18"/>
                </a:cubicBezTo>
                <a:cubicBezTo>
                  <a:pt x="20" y="19"/>
                  <a:pt x="19" y="21"/>
                  <a:pt x="18" y="22"/>
                </a:cubicBezTo>
                <a:cubicBezTo>
                  <a:pt x="15" y="24"/>
                  <a:pt x="12" y="27"/>
                  <a:pt x="10" y="30"/>
                </a:cubicBezTo>
                <a:cubicBezTo>
                  <a:pt x="9" y="29"/>
                  <a:pt x="9" y="28"/>
                  <a:pt x="8" y="27"/>
                </a:cubicBezTo>
                <a:close/>
                <a:moveTo>
                  <a:pt x="7" y="23"/>
                </a:moveTo>
                <a:cubicBezTo>
                  <a:pt x="12" y="21"/>
                  <a:pt x="16" y="17"/>
                  <a:pt x="21" y="14"/>
                </a:cubicBezTo>
                <a:cubicBezTo>
                  <a:pt x="24" y="13"/>
                  <a:pt x="19" y="16"/>
                  <a:pt x="19" y="16"/>
                </a:cubicBezTo>
                <a:cubicBezTo>
                  <a:pt x="18" y="17"/>
                  <a:pt x="17" y="18"/>
                  <a:pt x="15" y="20"/>
                </a:cubicBezTo>
                <a:cubicBezTo>
                  <a:pt x="13" y="22"/>
                  <a:pt x="10" y="24"/>
                  <a:pt x="8" y="26"/>
                </a:cubicBezTo>
                <a:cubicBezTo>
                  <a:pt x="8" y="25"/>
                  <a:pt x="7" y="24"/>
                  <a:pt x="7" y="23"/>
                </a:cubicBezTo>
                <a:close/>
                <a:moveTo>
                  <a:pt x="6" y="20"/>
                </a:moveTo>
                <a:cubicBezTo>
                  <a:pt x="8" y="18"/>
                  <a:pt x="11" y="17"/>
                  <a:pt x="13" y="15"/>
                </a:cubicBezTo>
                <a:cubicBezTo>
                  <a:pt x="14" y="14"/>
                  <a:pt x="16" y="13"/>
                  <a:pt x="17" y="12"/>
                </a:cubicBezTo>
                <a:cubicBezTo>
                  <a:pt x="18" y="11"/>
                  <a:pt x="22" y="8"/>
                  <a:pt x="18" y="12"/>
                </a:cubicBezTo>
                <a:cubicBezTo>
                  <a:pt x="15" y="16"/>
                  <a:pt x="10" y="19"/>
                  <a:pt x="7" y="22"/>
                </a:cubicBezTo>
                <a:cubicBezTo>
                  <a:pt x="6" y="21"/>
                  <a:pt x="6" y="21"/>
                  <a:pt x="6" y="20"/>
                </a:cubicBezTo>
                <a:close/>
                <a:moveTo>
                  <a:pt x="5" y="13"/>
                </a:moveTo>
                <a:cubicBezTo>
                  <a:pt x="7" y="11"/>
                  <a:pt x="8" y="10"/>
                  <a:pt x="10" y="9"/>
                </a:cubicBezTo>
                <a:cubicBezTo>
                  <a:pt x="12" y="7"/>
                  <a:pt x="16" y="4"/>
                  <a:pt x="12" y="9"/>
                </a:cubicBezTo>
                <a:cubicBezTo>
                  <a:pt x="10" y="11"/>
                  <a:pt x="7" y="13"/>
                  <a:pt x="5" y="15"/>
                </a:cubicBezTo>
                <a:cubicBezTo>
                  <a:pt x="5" y="14"/>
                  <a:pt x="5" y="13"/>
                  <a:pt x="5" y="13"/>
                </a:cubicBezTo>
                <a:close/>
                <a:moveTo>
                  <a:pt x="5" y="18"/>
                </a:moveTo>
                <a:cubicBezTo>
                  <a:pt x="5" y="17"/>
                  <a:pt x="5" y="17"/>
                  <a:pt x="5" y="17"/>
                </a:cubicBezTo>
                <a:cubicBezTo>
                  <a:pt x="9" y="15"/>
                  <a:pt x="12" y="11"/>
                  <a:pt x="16" y="8"/>
                </a:cubicBezTo>
                <a:cubicBezTo>
                  <a:pt x="19" y="6"/>
                  <a:pt x="14" y="12"/>
                  <a:pt x="13" y="13"/>
                </a:cubicBezTo>
                <a:cubicBezTo>
                  <a:pt x="11" y="15"/>
                  <a:pt x="8" y="17"/>
                  <a:pt x="6" y="19"/>
                </a:cubicBezTo>
                <a:cubicBezTo>
                  <a:pt x="6" y="18"/>
                  <a:pt x="5" y="18"/>
                  <a:pt x="5" y="18"/>
                </a:cubicBezTo>
                <a:close/>
                <a:moveTo>
                  <a:pt x="22" y="13"/>
                </a:moveTo>
                <a:cubicBezTo>
                  <a:pt x="20" y="14"/>
                  <a:pt x="17" y="15"/>
                  <a:pt x="15" y="17"/>
                </a:cubicBezTo>
                <a:cubicBezTo>
                  <a:pt x="12" y="19"/>
                  <a:pt x="9" y="21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11" y="18"/>
                  <a:pt x="17" y="16"/>
                  <a:pt x="21" y="10"/>
                </a:cubicBezTo>
                <a:cubicBezTo>
                  <a:pt x="21" y="11"/>
                  <a:pt x="22" y="12"/>
                  <a:pt x="22" y="13"/>
                </a:cubicBezTo>
                <a:close/>
                <a:moveTo>
                  <a:pt x="24" y="16"/>
                </a:moveTo>
                <a:cubicBezTo>
                  <a:pt x="19" y="18"/>
                  <a:pt x="15" y="22"/>
                  <a:pt x="11" y="25"/>
                </a:cubicBezTo>
                <a:cubicBezTo>
                  <a:pt x="10" y="25"/>
                  <a:pt x="8" y="27"/>
                  <a:pt x="10" y="25"/>
                </a:cubicBezTo>
                <a:cubicBezTo>
                  <a:pt x="12" y="23"/>
                  <a:pt x="13" y="22"/>
                  <a:pt x="14" y="21"/>
                </a:cubicBezTo>
                <a:cubicBezTo>
                  <a:pt x="17" y="19"/>
                  <a:pt x="20" y="16"/>
                  <a:pt x="23" y="14"/>
                </a:cubicBezTo>
                <a:cubicBezTo>
                  <a:pt x="23" y="14"/>
                  <a:pt x="24" y="15"/>
                  <a:pt x="24" y="16"/>
                </a:cubicBezTo>
                <a:close/>
                <a:moveTo>
                  <a:pt x="25" y="19"/>
                </a:moveTo>
                <a:cubicBezTo>
                  <a:pt x="20" y="22"/>
                  <a:pt x="16" y="26"/>
                  <a:pt x="11" y="29"/>
                </a:cubicBezTo>
                <a:cubicBezTo>
                  <a:pt x="16" y="26"/>
                  <a:pt x="20" y="21"/>
                  <a:pt x="24" y="17"/>
                </a:cubicBezTo>
                <a:cubicBezTo>
                  <a:pt x="25" y="17"/>
                  <a:pt x="25" y="18"/>
                  <a:pt x="25" y="19"/>
                </a:cubicBezTo>
                <a:close/>
                <a:moveTo>
                  <a:pt x="26" y="20"/>
                </a:moveTo>
                <a:cubicBezTo>
                  <a:pt x="26" y="21"/>
                  <a:pt x="26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2"/>
                  <a:pt x="25" y="23"/>
                  <a:pt x="24" y="24"/>
                </a:cubicBezTo>
                <a:cubicBezTo>
                  <a:pt x="24" y="25"/>
                  <a:pt x="23" y="26"/>
                  <a:pt x="22" y="26"/>
                </a:cubicBezTo>
                <a:cubicBezTo>
                  <a:pt x="20" y="28"/>
                  <a:pt x="18" y="29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4" y="33"/>
                  <a:pt x="11" y="35"/>
                  <a:pt x="13" y="32"/>
                </a:cubicBezTo>
                <a:cubicBezTo>
                  <a:pt x="17" y="28"/>
                  <a:pt x="22" y="24"/>
                  <a:pt x="26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32" y="16"/>
                </a:moveTo>
                <a:cubicBezTo>
                  <a:pt x="35" y="14"/>
                  <a:pt x="37" y="13"/>
                  <a:pt x="40" y="11"/>
                </a:cubicBezTo>
                <a:cubicBezTo>
                  <a:pt x="39" y="12"/>
                  <a:pt x="37" y="13"/>
                  <a:pt x="36" y="15"/>
                </a:cubicBezTo>
                <a:cubicBezTo>
                  <a:pt x="34" y="16"/>
                  <a:pt x="32" y="17"/>
                  <a:pt x="31" y="18"/>
                </a:cubicBezTo>
                <a:cubicBezTo>
                  <a:pt x="31" y="18"/>
                  <a:pt x="31" y="17"/>
                  <a:pt x="32" y="16"/>
                </a:cubicBezTo>
                <a:close/>
                <a:moveTo>
                  <a:pt x="28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7" y="22"/>
                  <a:pt x="27" y="23"/>
                </a:cubicBezTo>
                <a:cubicBezTo>
                  <a:pt x="27" y="22"/>
                  <a:pt x="28" y="22"/>
                  <a:pt x="28" y="22"/>
                </a:cubicBezTo>
                <a:close/>
                <a:moveTo>
                  <a:pt x="30" y="20"/>
                </a:moveTo>
                <a:cubicBezTo>
                  <a:pt x="32" y="18"/>
                  <a:pt x="34" y="17"/>
                  <a:pt x="36" y="15"/>
                </a:cubicBezTo>
                <a:cubicBezTo>
                  <a:pt x="38" y="14"/>
                  <a:pt x="40" y="12"/>
                  <a:pt x="42" y="11"/>
                </a:cubicBezTo>
                <a:cubicBezTo>
                  <a:pt x="43" y="10"/>
                  <a:pt x="45" y="8"/>
                  <a:pt x="46" y="7"/>
                </a:cubicBezTo>
                <a:cubicBezTo>
                  <a:pt x="46" y="6"/>
                  <a:pt x="47" y="6"/>
                  <a:pt x="47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9"/>
                  <a:pt x="44" y="10"/>
                  <a:pt x="43" y="11"/>
                </a:cubicBezTo>
                <a:cubicBezTo>
                  <a:pt x="41" y="13"/>
                  <a:pt x="38" y="15"/>
                  <a:pt x="36" y="17"/>
                </a:cubicBezTo>
                <a:cubicBezTo>
                  <a:pt x="34" y="18"/>
                  <a:pt x="32" y="19"/>
                  <a:pt x="30" y="21"/>
                </a:cubicBezTo>
                <a:cubicBezTo>
                  <a:pt x="30" y="21"/>
                  <a:pt x="30" y="20"/>
                  <a:pt x="30" y="20"/>
                </a:cubicBezTo>
                <a:close/>
                <a:moveTo>
                  <a:pt x="43" y="6"/>
                </a:moveTo>
                <a:cubicBezTo>
                  <a:pt x="44" y="6"/>
                  <a:pt x="46" y="5"/>
                  <a:pt x="46" y="5"/>
                </a:cubicBezTo>
                <a:cubicBezTo>
                  <a:pt x="45" y="6"/>
                  <a:pt x="44" y="7"/>
                  <a:pt x="43" y="8"/>
                </a:cubicBezTo>
                <a:cubicBezTo>
                  <a:pt x="41" y="10"/>
                  <a:pt x="38" y="11"/>
                  <a:pt x="36" y="13"/>
                </a:cubicBezTo>
                <a:cubicBezTo>
                  <a:pt x="34" y="14"/>
                  <a:pt x="33" y="14"/>
                  <a:pt x="32" y="15"/>
                </a:cubicBezTo>
                <a:cubicBezTo>
                  <a:pt x="33" y="15"/>
                  <a:pt x="33" y="14"/>
                  <a:pt x="34" y="14"/>
                </a:cubicBezTo>
                <a:cubicBezTo>
                  <a:pt x="37" y="11"/>
                  <a:pt x="40" y="8"/>
                  <a:pt x="43" y="6"/>
                </a:cubicBezTo>
                <a:close/>
                <a:moveTo>
                  <a:pt x="41" y="6"/>
                </a:moveTo>
                <a:cubicBezTo>
                  <a:pt x="38" y="8"/>
                  <a:pt x="36" y="10"/>
                  <a:pt x="34" y="12"/>
                </a:cubicBezTo>
                <a:cubicBezTo>
                  <a:pt x="36" y="10"/>
                  <a:pt x="38" y="7"/>
                  <a:pt x="41" y="6"/>
                </a:cubicBezTo>
                <a:close/>
                <a:moveTo>
                  <a:pt x="20" y="9"/>
                </a:moveTo>
                <a:cubicBezTo>
                  <a:pt x="16" y="12"/>
                  <a:pt x="10" y="16"/>
                  <a:pt x="6" y="19"/>
                </a:cubicBezTo>
                <a:cubicBezTo>
                  <a:pt x="11" y="16"/>
                  <a:pt x="15" y="12"/>
                  <a:pt x="19" y="7"/>
                </a:cubicBezTo>
                <a:cubicBezTo>
                  <a:pt x="19" y="8"/>
                  <a:pt x="20" y="8"/>
                  <a:pt x="20" y="9"/>
                </a:cubicBezTo>
                <a:close/>
                <a:moveTo>
                  <a:pt x="18" y="7"/>
                </a:moveTo>
                <a:cubicBezTo>
                  <a:pt x="13" y="9"/>
                  <a:pt x="10" y="13"/>
                  <a:pt x="5" y="16"/>
                </a:cubicBezTo>
                <a:cubicBezTo>
                  <a:pt x="7" y="15"/>
                  <a:pt x="9" y="12"/>
                  <a:pt x="11" y="11"/>
                </a:cubicBezTo>
                <a:cubicBezTo>
                  <a:pt x="13" y="9"/>
                  <a:pt x="14" y="8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7" y="6"/>
                  <a:pt x="18" y="7"/>
                </a:cubicBezTo>
                <a:close/>
                <a:moveTo>
                  <a:pt x="15" y="5"/>
                </a:moveTo>
                <a:cubicBezTo>
                  <a:pt x="11" y="7"/>
                  <a:pt x="8" y="9"/>
                  <a:pt x="5" y="12"/>
                </a:cubicBezTo>
                <a:cubicBezTo>
                  <a:pt x="6" y="7"/>
                  <a:pt x="9" y="3"/>
                  <a:pt x="15" y="5"/>
                </a:cubicBezTo>
                <a:close/>
                <a:moveTo>
                  <a:pt x="13" y="36"/>
                </a:moveTo>
                <a:cubicBezTo>
                  <a:pt x="16" y="35"/>
                  <a:pt x="18" y="34"/>
                  <a:pt x="20" y="32"/>
                </a:cubicBezTo>
                <a:cubicBezTo>
                  <a:pt x="18" y="34"/>
                  <a:pt x="16" y="36"/>
                  <a:pt x="15" y="38"/>
                </a:cubicBezTo>
                <a:cubicBezTo>
                  <a:pt x="14" y="38"/>
                  <a:pt x="15" y="39"/>
                  <a:pt x="15" y="38"/>
                </a:cubicBezTo>
                <a:cubicBezTo>
                  <a:pt x="21" y="34"/>
                  <a:pt x="28" y="30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5" y="26"/>
                  <a:pt x="35" y="27"/>
                </a:cubicBezTo>
                <a:cubicBezTo>
                  <a:pt x="29" y="32"/>
                  <a:pt x="21" y="36"/>
                  <a:pt x="16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1"/>
                  <a:pt x="15" y="40"/>
                  <a:pt x="15" y="40"/>
                </a:cubicBezTo>
                <a:cubicBezTo>
                  <a:pt x="14" y="38"/>
                  <a:pt x="14" y="37"/>
                  <a:pt x="13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3" name="Freeform 144"/>
          <p:cNvSpPr>
            <a:spLocks noEditPoints="1"/>
          </p:cNvSpPr>
          <p:nvPr/>
        </p:nvSpPr>
        <p:spPr bwMode="auto">
          <a:xfrm>
            <a:off x="2216150" y="2625725"/>
            <a:ext cx="209550" cy="241300"/>
          </a:xfrm>
          <a:custGeom>
            <a:avLst/>
            <a:gdLst>
              <a:gd name="T0" fmla="*/ 17 w 56"/>
              <a:gd name="T1" fmla="*/ 3 h 64"/>
              <a:gd name="T2" fmla="*/ 25 w 56"/>
              <a:gd name="T3" fmla="*/ 63 h 64"/>
              <a:gd name="T4" fmla="*/ 55 w 56"/>
              <a:gd name="T5" fmla="*/ 10 h 64"/>
              <a:gd name="T6" fmla="*/ 27 w 56"/>
              <a:gd name="T7" fmla="*/ 60 h 64"/>
              <a:gd name="T8" fmla="*/ 30 w 56"/>
              <a:gd name="T9" fmla="*/ 51 h 64"/>
              <a:gd name="T10" fmla="*/ 35 w 56"/>
              <a:gd name="T11" fmla="*/ 48 h 64"/>
              <a:gd name="T12" fmla="*/ 37 w 56"/>
              <a:gd name="T13" fmla="*/ 46 h 64"/>
              <a:gd name="T14" fmla="*/ 24 w 56"/>
              <a:gd name="T15" fmla="*/ 56 h 64"/>
              <a:gd name="T16" fmla="*/ 24 w 56"/>
              <a:gd name="T17" fmla="*/ 56 h 64"/>
              <a:gd name="T18" fmla="*/ 21 w 56"/>
              <a:gd name="T19" fmla="*/ 52 h 64"/>
              <a:gd name="T20" fmla="*/ 34 w 56"/>
              <a:gd name="T21" fmla="*/ 41 h 64"/>
              <a:gd name="T22" fmla="*/ 36 w 56"/>
              <a:gd name="T23" fmla="*/ 35 h 64"/>
              <a:gd name="T24" fmla="*/ 16 w 56"/>
              <a:gd name="T25" fmla="*/ 42 h 64"/>
              <a:gd name="T26" fmla="*/ 17 w 56"/>
              <a:gd name="T27" fmla="*/ 45 h 64"/>
              <a:gd name="T28" fmla="*/ 51 w 56"/>
              <a:gd name="T29" fmla="*/ 15 h 64"/>
              <a:gd name="T30" fmla="*/ 34 w 56"/>
              <a:gd name="T31" fmla="*/ 31 h 64"/>
              <a:gd name="T32" fmla="*/ 37 w 56"/>
              <a:gd name="T33" fmla="*/ 25 h 64"/>
              <a:gd name="T34" fmla="*/ 52 w 56"/>
              <a:gd name="T35" fmla="*/ 13 h 64"/>
              <a:gd name="T36" fmla="*/ 21 w 56"/>
              <a:gd name="T37" fmla="*/ 33 h 64"/>
              <a:gd name="T38" fmla="*/ 50 w 56"/>
              <a:gd name="T39" fmla="*/ 8 h 64"/>
              <a:gd name="T40" fmla="*/ 26 w 56"/>
              <a:gd name="T41" fmla="*/ 41 h 64"/>
              <a:gd name="T42" fmla="*/ 48 w 56"/>
              <a:gd name="T43" fmla="*/ 27 h 64"/>
              <a:gd name="T44" fmla="*/ 35 w 56"/>
              <a:gd name="T45" fmla="*/ 43 h 64"/>
              <a:gd name="T46" fmla="*/ 43 w 56"/>
              <a:gd name="T47" fmla="*/ 36 h 64"/>
              <a:gd name="T48" fmla="*/ 21 w 56"/>
              <a:gd name="T49" fmla="*/ 51 h 64"/>
              <a:gd name="T50" fmla="*/ 46 w 56"/>
              <a:gd name="T51" fmla="*/ 31 h 64"/>
              <a:gd name="T52" fmla="*/ 19 w 56"/>
              <a:gd name="T53" fmla="*/ 48 h 64"/>
              <a:gd name="T54" fmla="*/ 50 w 56"/>
              <a:gd name="T55" fmla="*/ 7 h 64"/>
              <a:gd name="T56" fmla="*/ 17 w 56"/>
              <a:gd name="T57" fmla="*/ 32 h 64"/>
              <a:gd name="T58" fmla="*/ 48 w 56"/>
              <a:gd name="T59" fmla="*/ 6 h 64"/>
              <a:gd name="T60" fmla="*/ 12 w 56"/>
              <a:gd name="T61" fmla="*/ 36 h 64"/>
              <a:gd name="T62" fmla="*/ 25 w 56"/>
              <a:gd name="T63" fmla="*/ 20 h 64"/>
              <a:gd name="T64" fmla="*/ 21 w 56"/>
              <a:gd name="T65" fmla="*/ 18 h 64"/>
              <a:gd name="T66" fmla="*/ 8 w 56"/>
              <a:gd name="T67" fmla="*/ 27 h 64"/>
              <a:gd name="T68" fmla="*/ 15 w 56"/>
              <a:gd name="T69" fmla="*/ 20 h 64"/>
              <a:gd name="T70" fmla="*/ 13 w 56"/>
              <a:gd name="T71" fmla="*/ 15 h 64"/>
              <a:gd name="T72" fmla="*/ 6 w 56"/>
              <a:gd name="T73" fmla="*/ 20 h 64"/>
              <a:gd name="T74" fmla="*/ 5 w 56"/>
              <a:gd name="T75" fmla="*/ 15 h 64"/>
              <a:gd name="T76" fmla="*/ 16 w 56"/>
              <a:gd name="T77" fmla="*/ 9 h 64"/>
              <a:gd name="T78" fmla="*/ 22 w 56"/>
              <a:gd name="T79" fmla="*/ 13 h 64"/>
              <a:gd name="T80" fmla="*/ 21 w 56"/>
              <a:gd name="T81" fmla="*/ 10 h 64"/>
              <a:gd name="T82" fmla="*/ 10 w 56"/>
              <a:gd name="T83" fmla="*/ 25 h 64"/>
              <a:gd name="T84" fmla="*/ 25 w 56"/>
              <a:gd name="T85" fmla="*/ 19 h 64"/>
              <a:gd name="T86" fmla="*/ 26 w 56"/>
              <a:gd name="T87" fmla="*/ 21 h 64"/>
              <a:gd name="T88" fmla="*/ 22 w 56"/>
              <a:gd name="T89" fmla="*/ 27 h 64"/>
              <a:gd name="T90" fmla="*/ 26 w 56"/>
              <a:gd name="T91" fmla="*/ 20 h 64"/>
              <a:gd name="T92" fmla="*/ 35 w 56"/>
              <a:gd name="T93" fmla="*/ 15 h 64"/>
              <a:gd name="T94" fmla="*/ 28 w 56"/>
              <a:gd name="T95" fmla="*/ 22 h 64"/>
              <a:gd name="T96" fmla="*/ 36 w 56"/>
              <a:gd name="T97" fmla="*/ 16 h 64"/>
              <a:gd name="T98" fmla="*/ 46 w 56"/>
              <a:gd name="T99" fmla="*/ 7 h 64"/>
              <a:gd name="T100" fmla="*/ 30 w 56"/>
              <a:gd name="T101" fmla="*/ 20 h 64"/>
              <a:gd name="T102" fmla="*/ 35 w 56"/>
              <a:gd name="T103" fmla="*/ 13 h 64"/>
              <a:gd name="T104" fmla="*/ 41 w 56"/>
              <a:gd name="T105" fmla="*/ 6 h 64"/>
              <a:gd name="T106" fmla="*/ 6 w 56"/>
              <a:gd name="T107" fmla="*/ 20 h 64"/>
              <a:gd name="T108" fmla="*/ 5 w 56"/>
              <a:gd name="T109" fmla="*/ 16 h 64"/>
              <a:gd name="T110" fmla="*/ 18 w 56"/>
              <a:gd name="T111" fmla="*/ 7 h 64"/>
              <a:gd name="T112" fmla="*/ 13 w 56"/>
              <a:gd name="T113" fmla="*/ 37 h 64"/>
              <a:gd name="T114" fmla="*/ 35 w 56"/>
              <a:gd name="T115" fmla="*/ 27 h 64"/>
              <a:gd name="T116" fmla="*/ 15 w 56"/>
              <a:gd name="T117" fmla="*/ 4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" h="64">
                <a:moveTo>
                  <a:pt x="55" y="10"/>
                </a:moveTo>
                <a:cubicBezTo>
                  <a:pt x="54" y="4"/>
                  <a:pt x="48" y="2"/>
                  <a:pt x="43" y="3"/>
                </a:cubicBezTo>
                <a:cubicBezTo>
                  <a:pt x="35" y="4"/>
                  <a:pt x="31" y="11"/>
                  <a:pt x="28" y="18"/>
                </a:cubicBezTo>
                <a:cubicBezTo>
                  <a:pt x="25" y="12"/>
                  <a:pt x="22" y="5"/>
                  <a:pt x="17" y="3"/>
                </a:cubicBezTo>
                <a:cubicBezTo>
                  <a:pt x="11" y="0"/>
                  <a:pt x="5" y="3"/>
                  <a:pt x="3" y="9"/>
                </a:cubicBezTo>
                <a:cubicBezTo>
                  <a:pt x="0" y="16"/>
                  <a:pt x="4" y="25"/>
                  <a:pt x="7" y="31"/>
                </a:cubicBezTo>
                <a:cubicBezTo>
                  <a:pt x="12" y="42"/>
                  <a:pt x="18" y="52"/>
                  <a:pt x="25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6" y="64"/>
                  <a:pt x="27" y="64"/>
                  <a:pt x="28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36" y="53"/>
                  <a:pt x="43" y="43"/>
                  <a:pt x="49" y="31"/>
                </a:cubicBezTo>
                <a:cubicBezTo>
                  <a:pt x="52" y="25"/>
                  <a:pt x="56" y="18"/>
                  <a:pt x="55" y="10"/>
                </a:cubicBezTo>
                <a:close/>
                <a:moveTo>
                  <a:pt x="27" y="60"/>
                </a:moveTo>
                <a:cubicBezTo>
                  <a:pt x="27" y="60"/>
                  <a:pt x="26" y="60"/>
                  <a:pt x="26" y="60"/>
                </a:cubicBezTo>
                <a:cubicBezTo>
                  <a:pt x="28" y="58"/>
                  <a:pt x="29" y="57"/>
                  <a:pt x="30" y="55"/>
                </a:cubicBezTo>
                <a:cubicBezTo>
                  <a:pt x="29" y="57"/>
                  <a:pt x="28" y="58"/>
                  <a:pt x="27" y="60"/>
                </a:cubicBezTo>
                <a:close/>
                <a:moveTo>
                  <a:pt x="24" y="56"/>
                </a:moveTo>
                <a:cubicBezTo>
                  <a:pt x="25" y="56"/>
                  <a:pt x="26" y="55"/>
                  <a:pt x="27" y="54"/>
                </a:cubicBezTo>
                <a:cubicBezTo>
                  <a:pt x="28" y="53"/>
                  <a:pt x="29" y="52"/>
                  <a:pt x="30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29" y="53"/>
                  <a:pt x="27" y="54"/>
                  <a:pt x="25" y="56"/>
                </a:cubicBezTo>
                <a:cubicBezTo>
                  <a:pt x="25" y="56"/>
                  <a:pt x="25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8"/>
                </a:moveTo>
                <a:cubicBezTo>
                  <a:pt x="32" y="51"/>
                  <a:pt x="29" y="55"/>
                  <a:pt x="26" y="59"/>
                </a:cubicBezTo>
                <a:cubicBezTo>
                  <a:pt x="26" y="58"/>
                  <a:pt x="25" y="58"/>
                  <a:pt x="25" y="57"/>
                </a:cubicBezTo>
                <a:cubicBezTo>
                  <a:pt x="29" y="54"/>
                  <a:pt x="32" y="51"/>
                  <a:pt x="35" y="48"/>
                </a:cubicBezTo>
                <a:close/>
                <a:moveTo>
                  <a:pt x="37" y="46"/>
                </a:moveTo>
                <a:cubicBezTo>
                  <a:pt x="36" y="46"/>
                  <a:pt x="36" y="46"/>
                  <a:pt x="35" y="47"/>
                </a:cubicBezTo>
                <a:cubicBezTo>
                  <a:pt x="36" y="46"/>
                  <a:pt x="37" y="45"/>
                  <a:pt x="38" y="45"/>
                </a:cubicBezTo>
                <a:cubicBezTo>
                  <a:pt x="37" y="45"/>
                  <a:pt x="37" y="45"/>
                  <a:pt x="37" y="46"/>
                </a:cubicBezTo>
                <a:close/>
                <a:moveTo>
                  <a:pt x="24" y="56"/>
                </a:moveTo>
                <a:cubicBezTo>
                  <a:pt x="24" y="55"/>
                  <a:pt x="23" y="55"/>
                  <a:pt x="23" y="54"/>
                </a:cubicBezTo>
                <a:cubicBezTo>
                  <a:pt x="28" y="50"/>
                  <a:pt x="34" y="46"/>
                  <a:pt x="39" y="42"/>
                </a:cubicBezTo>
                <a:cubicBezTo>
                  <a:pt x="39" y="42"/>
                  <a:pt x="39" y="42"/>
                  <a:pt x="39" y="42"/>
                </a:cubicBezTo>
                <a:cubicBezTo>
                  <a:pt x="34" y="46"/>
                  <a:pt x="29" y="51"/>
                  <a:pt x="24" y="56"/>
                </a:cubicBezTo>
                <a:close/>
                <a:moveTo>
                  <a:pt x="21" y="52"/>
                </a:moveTo>
                <a:cubicBezTo>
                  <a:pt x="24" y="50"/>
                  <a:pt x="27" y="49"/>
                  <a:pt x="29" y="47"/>
                </a:cubicBezTo>
                <a:cubicBezTo>
                  <a:pt x="27" y="49"/>
                  <a:pt x="24" y="51"/>
                  <a:pt x="22" y="53"/>
                </a:cubicBezTo>
                <a:cubicBezTo>
                  <a:pt x="22" y="53"/>
                  <a:pt x="22" y="52"/>
                  <a:pt x="21" y="52"/>
                </a:cubicBezTo>
                <a:close/>
                <a:moveTo>
                  <a:pt x="20" y="49"/>
                </a:moveTo>
                <a:cubicBezTo>
                  <a:pt x="28" y="46"/>
                  <a:pt x="35" y="40"/>
                  <a:pt x="42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0" y="37"/>
                  <a:pt x="37" y="39"/>
                  <a:pt x="34" y="41"/>
                </a:cubicBezTo>
                <a:cubicBezTo>
                  <a:pt x="30" y="45"/>
                  <a:pt x="25" y="48"/>
                  <a:pt x="21" y="51"/>
                </a:cubicBezTo>
                <a:cubicBezTo>
                  <a:pt x="20" y="50"/>
                  <a:pt x="20" y="49"/>
                  <a:pt x="20" y="49"/>
                </a:cubicBezTo>
                <a:close/>
                <a:moveTo>
                  <a:pt x="18" y="46"/>
                </a:moveTo>
                <a:cubicBezTo>
                  <a:pt x="24" y="43"/>
                  <a:pt x="30" y="39"/>
                  <a:pt x="36" y="35"/>
                </a:cubicBezTo>
                <a:cubicBezTo>
                  <a:pt x="38" y="34"/>
                  <a:pt x="40" y="33"/>
                  <a:pt x="42" y="32"/>
                </a:cubicBezTo>
                <a:cubicBezTo>
                  <a:pt x="35" y="38"/>
                  <a:pt x="26" y="41"/>
                  <a:pt x="19" y="48"/>
                </a:cubicBezTo>
                <a:cubicBezTo>
                  <a:pt x="19" y="47"/>
                  <a:pt x="18" y="47"/>
                  <a:pt x="18" y="46"/>
                </a:cubicBezTo>
                <a:close/>
                <a:moveTo>
                  <a:pt x="16" y="42"/>
                </a:moveTo>
                <a:cubicBezTo>
                  <a:pt x="16" y="42"/>
                  <a:pt x="16" y="42"/>
                  <a:pt x="16" y="42"/>
                </a:cubicBezTo>
                <a:cubicBezTo>
                  <a:pt x="23" y="39"/>
                  <a:pt x="28" y="35"/>
                  <a:pt x="35" y="31"/>
                </a:cubicBezTo>
                <a:cubicBezTo>
                  <a:pt x="34" y="32"/>
                  <a:pt x="34" y="32"/>
                  <a:pt x="34" y="32"/>
                </a:cubicBezTo>
                <a:cubicBezTo>
                  <a:pt x="28" y="36"/>
                  <a:pt x="23" y="41"/>
                  <a:pt x="17" y="45"/>
                </a:cubicBezTo>
                <a:cubicBezTo>
                  <a:pt x="17" y="44"/>
                  <a:pt x="16" y="43"/>
                  <a:pt x="16" y="42"/>
                </a:cubicBezTo>
                <a:close/>
                <a:moveTo>
                  <a:pt x="39" y="24"/>
                </a:moveTo>
                <a:cubicBezTo>
                  <a:pt x="43" y="21"/>
                  <a:pt x="46" y="18"/>
                  <a:pt x="50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1" y="14"/>
                  <a:pt x="52" y="14"/>
                  <a:pt x="52" y="14"/>
                </a:cubicBezTo>
                <a:cubicBezTo>
                  <a:pt x="52" y="15"/>
                  <a:pt x="52" y="16"/>
                  <a:pt x="52" y="17"/>
                </a:cubicBezTo>
                <a:cubicBezTo>
                  <a:pt x="51" y="17"/>
                  <a:pt x="51" y="18"/>
                  <a:pt x="51" y="18"/>
                </a:cubicBezTo>
                <a:cubicBezTo>
                  <a:pt x="45" y="21"/>
                  <a:pt x="40" y="27"/>
                  <a:pt x="34" y="31"/>
                </a:cubicBezTo>
                <a:cubicBezTo>
                  <a:pt x="31" y="33"/>
                  <a:pt x="27" y="35"/>
                  <a:pt x="23" y="37"/>
                </a:cubicBezTo>
                <a:cubicBezTo>
                  <a:pt x="22" y="38"/>
                  <a:pt x="20" y="39"/>
                  <a:pt x="19" y="40"/>
                </a:cubicBezTo>
                <a:cubicBezTo>
                  <a:pt x="15" y="42"/>
                  <a:pt x="19" y="39"/>
                  <a:pt x="20" y="39"/>
                </a:cubicBezTo>
                <a:cubicBezTo>
                  <a:pt x="25" y="34"/>
                  <a:pt x="32" y="30"/>
                  <a:pt x="37" y="25"/>
                </a:cubicBezTo>
                <a:cubicBezTo>
                  <a:pt x="38" y="25"/>
                  <a:pt x="38" y="24"/>
                  <a:pt x="39" y="24"/>
                </a:cubicBezTo>
                <a:close/>
                <a:moveTo>
                  <a:pt x="51" y="8"/>
                </a:moveTo>
                <a:cubicBezTo>
                  <a:pt x="52" y="9"/>
                  <a:pt x="52" y="11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48" y="15"/>
                  <a:pt x="44" y="18"/>
                  <a:pt x="41" y="21"/>
                </a:cubicBezTo>
                <a:cubicBezTo>
                  <a:pt x="36" y="24"/>
                  <a:pt x="32" y="27"/>
                  <a:pt x="27" y="30"/>
                </a:cubicBezTo>
                <a:cubicBezTo>
                  <a:pt x="24" y="32"/>
                  <a:pt x="21" y="34"/>
                  <a:pt x="18" y="36"/>
                </a:cubicBezTo>
                <a:cubicBezTo>
                  <a:pt x="19" y="35"/>
                  <a:pt x="20" y="34"/>
                  <a:pt x="21" y="33"/>
                </a:cubicBezTo>
                <a:cubicBezTo>
                  <a:pt x="31" y="24"/>
                  <a:pt x="43" y="19"/>
                  <a:pt x="51" y="8"/>
                </a:cubicBezTo>
                <a:close/>
                <a:moveTo>
                  <a:pt x="32" y="24"/>
                </a:moveTo>
                <a:cubicBezTo>
                  <a:pt x="35" y="22"/>
                  <a:pt x="38" y="19"/>
                  <a:pt x="41" y="16"/>
                </a:cubicBezTo>
                <a:cubicBezTo>
                  <a:pt x="44" y="14"/>
                  <a:pt x="48" y="11"/>
                  <a:pt x="50" y="8"/>
                </a:cubicBezTo>
                <a:cubicBezTo>
                  <a:pt x="45" y="15"/>
                  <a:pt x="38" y="20"/>
                  <a:pt x="32" y="24"/>
                </a:cubicBezTo>
                <a:close/>
                <a:moveTo>
                  <a:pt x="48" y="27"/>
                </a:moveTo>
                <a:cubicBezTo>
                  <a:pt x="44" y="30"/>
                  <a:pt x="39" y="33"/>
                  <a:pt x="35" y="36"/>
                </a:cubicBezTo>
                <a:cubicBezTo>
                  <a:pt x="32" y="37"/>
                  <a:pt x="29" y="39"/>
                  <a:pt x="26" y="41"/>
                </a:cubicBezTo>
                <a:cubicBezTo>
                  <a:pt x="24" y="42"/>
                  <a:pt x="20" y="44"/>
                  <a:pt x="19" y="45"/>
                </a:cubicBezTo>
                <a:cubicBezTo>
                  <a:pt x="24" y="40"/>
                  <a:pt x="29" y="36"/>
                  <a:pt x="35" y="32"/>
                </a:cubicBezTo>
                <a:cubicBezTo>
                  <a:pt x="41" y="28"/>
                  <a:pt x="46" y="23"/>
                  <a:pt x="51" y="19"/>
                </a:cubicBezTo>
                <a:cubicBezTo>
                  <a:pt x="50" y="22"/>
                  <a:pt x="49" y="24"/>
                  <a:pt x="48" y="27"/>
                </a:cubicBezTo>
                <a:close/>
                <a:moveTo>
                  <a:pt x="41" y="40"/>
                </a:moveTo>
                <a:cubicBezTo>
                  <a:pt x="37" y="43"/>
                  <a:pt x="34" y="45"/>
                  <a:pt x="30" y="48"/>
                </a:cubicBezTo>
                <a:cubicBezTo>
                  <a:pt x="30" y="48"/>
                  <a:pt x="29" y="49"/>
                  <a:pt x="28" y="49"/>
                </a:cubicBezTo>
                <a:cubicBezTo>
                  <a:pt x="30" y="47"/>
                  <a:pt x="33" y="45"/>
                  <a:pt x="35" y="43"/>
                </a:cubicBezTo>
                <a:cubicBezTo>
                  <a:pt x="37" y="42"/>
                  <a:pt x="40" y="40"/>
                  <a:pt x="42" y="38"/>
                </a:cubicBezTo>
                <a:cubicBezTo>
                  <a:pt x="42" y="38"/>
                  <a:pt x="41" y="39"/>
                  <a:pt x="41" y="40"/>
                </a:cubicBezTo>
                <a:close/>
                <a:moveTo>
                  <a:pt x="43" y="35"/>
                </a:moveTo>
                <a:cubicBezTo>
                  <a:pt x="43" y="35"/>
                  <a:pt x="43" y="35"/>
                  <a:pt x="43" y="36"/>
                </a:cubicBezTo>
                <a:cubicBezTo>
                  <a:pt x="43" y="35"/>
                  <a:pt x="43" y="36"/>
                  <a:pt x="42" y="36"/>
                </a:cubicBezTo>
                <a:cubicBezTo>
                  <a:pt x="40" y="38"/>
                  <a:pt x="37" y="40"/>
                  <a:pt x="35" y="43"/>
                </a:cubicBezTo>
                <a:cubicBezTo>
                  <a:pt x="32" y="45"/>
                  <a:pt x="29" y="46"/>
                  <a:pt x="27" y="48"/>
                </a:cubicBezTo>
                <a:cubicBezTo>
                  <a:pt x="25" y="49"/>
                  <a:pt x="23" y="50"/>
                  <a:pt x="21" y="51"/>
                </a:cubicBezTo>
                <a:cubicBezTo>
                  <a:pt x="23" y="50"/>
                  <a:pt x="25" y="49"/>
                  <a:pt x="27" y="48"/>
                </a:cubicBezTo>
                <a:cubicBezTo>
                  <a:pt x="33" y="43"/>
                  <a:pt x="40" y="38"/>
                  <a:pt x="45" y="32"/>
                </a:cubicBezTo>
                <a:cubicBezTo>
                  <a:pt x="45" y="33"/>
                  <a:pt x="44" y="34"/>
                  <a:pt x="43" y="35"/>
                </a:cubicBezTo>
                <a:close/>
                <a:moveTo>
                  <a:pt x="46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1" y="34"/>
                  <a:pt x="36" y="38"/>
                  <a:pt x="31" y="42"/>
                </a:cubicBezTo>
                <a:cubicBezTo>
                  <a:pt x="29" y="44"/>
                  <a:pt x="26" y="45"/>
                  <a:pt x="24" y="46"/>
                </a:cubicBezTo>
                <a:cubicBezTo>
                  <a:pt x="24" y="46"/>
                  <a:pt x="19" y="48"/>
                  <a:pt x="19" y="48"/>
                </a:cubicBezTo>
                <a:cubicBezTo>
                  <a:pt x="21" y="47"/>
                  <a:pt x="22" y="46"/>
                  <a:pt x="24" y="45"/>
                </a:cubicBezTo>
                <a:cubicBezTo>
                  <a:pt x="31" y="39"/>
                  <a:pt x="40" y="35"/>
                  <a:pt x="47" y="29"/>
                </a:cubicBezTo>
                <a:cubicBezTo>
                  <a:pt x="47" y="29"/>
                  <a:pt x="46" y="30"/>
                  <a:pt x="46" y="31"/>
                </a:cubicBezTo>
                <a:close/>
                <a:moveTo>
                  <a:pt x="50" y="7"/>
                </a:moveTo>
                <a:cubicBezTo>
                  <a:pt x="44" y="13"/>
                  <a:pt x="37" y="19"/>
                  <a:pt x="30" y="24"/>
                </a:cubicBezTo>
                <a:cubicBezTo>
                  <a:pt x="27" y="27"/>
                  <a:pt x="23" y="30"/>
                  <a:pt x="19" y="33"/>
                </a:cubicBezTo>
                <a:cubicBezTo>
                  <a:pt x="17" y="34"/>
                  <a:pt x="15" y="35"/>
                  <a:pt x="13" y="36"/>
                </a:cubicBezTo>
                <a:cubicBezTo>
                  <a:pt x="14" y="35"/>
                  <a:pt x="16" y="33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9" y="30"/>
                  <a:pt x="21" y="29"/>
                  <a:pt x="22" y="27"/>
                </a:cubicBezTo>
                <a:cubicBezTo>
                  <a:pt x="27" y="24"/>
                  <a:pt x="32" y="21"/>
                  <a:pt x="36" y="18"/>
                </a:cubicBezTo>
                <a:cubicBezTo>
                  <a:pt x="41" y="14"/>
                  <a:pt x="46" y="11"/>
                  <a:pt x="48" y="6"/>
                </a:cubicBezTo>
                <a:cubicBezTo>
                  <a:pt x="49" y="6"/>
                  <a:pt x="50" y="6"/>
                  <a:pt x="50" y="7"/>
                </a:cubicBezTo>
                <a:close/>
                <a:moveTo>
                  <a:pt x="12" y="35"/>
                </a:moveTo>
                <a:cubicBezTo>
                  <a:pt x="13" y="34"/>
                  <a:pt x="13" y="34"/>
                  <a:pt x="14" y="34"/>
                </a:cubicBezTo>
                <a:cubicBezTo>
                  <a:pt x="13" y="34"/>
                  <a:pt x="13" y="35"/>
                  <a:pt x="12" y="36"/>
                </a:cubicBezTo>
                <a:cubicBezTo>
                  <a:pt x="12" y="35"/>
                  <a:pt x="12" y="35"/>
                  <a:pt x="12" y="35"/>
                </a:cubicBezTo>
                <a:close/>
                <a:moveTo>
                  <a:pt x="10" y="31"/>
                </a:moveTo>
                <a:cubicBezTo>
                  <a:pt x="12" y="29"/>
                  <a:pt x="15" y="28"/>
                  <a:pt x="17" y="26"/>
                </a:cubicBezTo>
                <a:cubicBezTo>
                  <a:pt x="20" y="24"/>
                  <a:pt x="23" y="22"/>
                  <a:pt x="25" y="20"/>
                </a:cubicBezTo>
                <a:cubicBezTo>
                  <a:pt x="21" y="25"/>
                  <a:pt x="15" y="29"/>
                  <a:pt x="11" y="34"/>
                </a:cubicBezTo>
                <a:cubicBezTo>
                  <a:pt x="11" y="33"/>
                  <a:pt x="10" y="32"/>
                  <a:pt x="10" y="31"/>
                </a:cubicBezTo>
                <a:close/>
                <a:moveTo>
                  <a:pt x="8" y="27"/>
                </a:moveTo>
                <a:cubicBezTo>
                  <a:pt x="13" y="25"/>
                  <a:pt x="16" y="21"/>
                  <a:pt x="21" y="18"/>
                </a:cubicBezTo>
                <a:cubicBezTo>
                  <a:pt x="21" y="18"/>
                  <a:pt x="24" y="16"/>
                  <a:pt x="22" y="18"/>
                </a:cubicBezTo>
                <a:cubicBezTo>
                  <a:pt x="20" y="20"/>
                  <a:pt x="19" y="21"/>
                  <a:pt x="18" y="22"/>
                </a:cubicBezTo>
                <a:cubicBezTo>
                  <a:pt x="15" y="25"/>
                  <a:pt x="12" y="27"/>
                  <a:pt x="9" y="30"/>
                </a:cubicBezTo>
                <a:cubicBezTo>
                  <a:pt x="9" y="29"/>
                  <a:pt x="9" y="28"/>
                  <a:pt x="8" y="27"/>
                </a:cubicBezTo>
                <a:close/>
                <a:moveTo>
                  <a:pt x="7" y="24"/>
                </a:moveTo>
                <a:cubicBezTo>
                  <a:pt x="12" y="21"/>
                  <a:pt x="16" y="17"/>
                  <a:pt x="20" y="15"/>
                </a:cubicBezTo>
                <a:cubicBezTo>
                  <a:pt x="24" y="13"/>
                  <a:pt x="19" y="16"/>
                  <a:pt x="19" y="16"/>
                </a:cubicBezTo>
                <a:cubicBezTo>
                  <a:pt x="18" y="17"/>
                  <a:pt x="16" y="19"/>
                  <a:pt x="15" y="20"/>
                </a:cubicBezTo>
                <a:cubicBezTo>
                  <a:pt x="13" y="22"/>
                  <a:pt x="10" y="24"/>
                  <a:pt x="8" y="26"/>
                </a:cubicBezTo>
                <a:cubicBezTo>
                  <a:pt x="7" y="25"/>
                  <a:pt x="7" y="25"/>
                  <a:pt x="7" y="24"/>
                </a:cubicBezTo>
                <a:close/>
                <a:moveTo>
                  <a:pt x="6" y="20"/>
                </a:moveTo>
                <a:cubicBezTo>
                  <a:pt x="8" y="19"/>
                  <a:pt x="11" y="17"/>
                  <a:pt x="13" y="15"/>
                </a:cubicBezTo>
                <a:cubicBezTo>
                  <a:pt x="14" y="15"/>
                  <a:pt x="16" y="14"/>
                  <a:pt x="17" y="13"/>
                </a:cubicBezTo>
                <a:cubicBezTo>
                  <a:pt x="18" y="12"/>
                  <a:pt x="22" y="8"/>
                  <a:pt x="18" y="12"/>
                </a:cubicBezTo>
                <a:cubicBezTo>
                  <a:pt x="15" y="16"/>
                  <a:pt x="10" y="19"/>
                  <a:pt x="6" y="22"/>
                </a:cubicBezTo>
                <a:cubicBezTo>
                  <a:pt x="6" y="22"/>
                  <a:pt x="6" y="21"/>
                  <a:pt x="6" y="20"/>
                </a:cubicBezTo>
                <a:close/>
                <a:moveTo>
                  <a:pt x="5" y="13"/>
                </a:moveTo>
                <a:cubicBezTo>
                  <a:pt x="7" y="12"/>
                  <a:pt x="8" y="10"/>
                  <a:pt x="10" y="9"/>
                </a:cubicBezTo>
                <a:cubicBezTo>
                  <a:pt x="12" y="7"/>
                  <a:pt x="16" y="4"/>
                  <a:pt x="12" y="9"/>
                </a:cubicBezTo>
                <a:cubicBezTo>
                  <a:pt x="10" y="11"/>
                  <a:pt x="7" y="13"/>
                  <a:pt x="5" y="15"/>
                </a:cubicBezTo>
                <a:cubicBezTo>
                  <a:pt x="5" y="15"/>
                  <a:pt x="5" y="14"/>
                  <a:pt x="5" y="13"/>
                </a:cubicBezTo>
                <a:close/>
                <a:moveTo>
                  <a:pt x="5" y="18"/>
                </a:moveTo>
                <a:cubicBezTo>
                  <a:pt x="5" y="18"/>
                  <a:pt x="5" y="17"/>
                  <a:pt x="5" y="17"/>
                </a:cubicBezTo>
                <a:cubicBezTo>
                  <a:pt x="9" y="15"/>
                  <a:pt x="12" y="11"/>
                  <a:pt x="16" y="9"/>
                </a:cubicBezTo>
                <a:cubicBezTo>
                  <a:pt x="19" y="6"/>
                  <a:pt x="14" y="12"/>
                  <a:pt x="13" y="13"/>
                </a:cubicBezTo>
                <a:cubicBezTo>
                  <a:pt x="11" y="15"/>
                  <a:pt x="8" y="17"/>
                  <a:pt x="5" y="19"/>
                </a:cubicBezTo>
                <a:cubicBezTo>
                  <a:pt x="5" y="19"/>
                  <a:pt x="5" y="18"/>
                  <a:pt x="5" y="18"/>
                </a:cubicBezTo>
                <a:close/>
                <a:moveTo>
                  <a:pt x="22" y="13"/>
                </a:moveTo>
                <a:cubicBezTo>
                  <a:pt x="20" y="14"/>
                  <a:pt x="17" y="16"/>
                  <a:pt x="15" y="17"/>
                </a:cubicBezTo>
                <a:cubicBezTo>
                  <a:pt x="12" y="19"/>
                  <a:pt x="9" y="21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11" y="19"/>
                  <a:pt x="17" y="16"/>
                  <a:pt x="21" y="10"/>
                </a:cubicBezTo>
                <a:cubicBezTo>
                  <a:pt x="21" y="11"/>
                  <a:pt x="22" y="12"/>
                  <a:pt x="22" y="13"/>
                </a:cubicBezTo>
                <a:close/>
                <a:moveTo>
                  <a:pt x="24" y="16"/>
                </a:moveTo>
                <a:cubicBezTo>
                  <a:pt x="19" y="18"/>
                  <a:pt x="15" y="22"/>
                  <a:pt x="11" y="25"/>
                </a:cubicBezTo>
                <a:cubicBezTo>
                  <a:pt x="10" y="26"/>
                  <a:pt x="8" y="28"/>
                  <a:pt x="10" y="25"/>
                </a:cubicBezTo>
                <a:cubicBezTo>
                  <a:pt x="12" y="24"/>
                  <a:pt x="13" y="23"/>
                  <a:pt x="14" y="21"/>
                </a:cubicBezTo>
                <a:cubicBezTo>
                  <a:pt x="17" y="19"/>
                  <a:pt x="20" y="16"/>
                  <a:pt x="23" y="14"/>
                </a:cubicBezTo>
                <a:cubicBezTo>
                  <a:pt x="23" y="15"/>
                  <a:pt x="23" y="15"/>
                  <a:pt x="24" y="16"/>
                </a:cubicBezTo>
                <a:close/>
                <a:moveTo>
                  <a:pt x="25" y="19"/>
                </a:moveTo>
                <a:cubicBezTo>
                  <a:pt x="20" y="22"/>
                  <a:pt x="16" y="26"/>
                  <a:pt x="11" y="29"/>
                </a:cubicBezTo>
                <a:cubicBezTo>
                  <a:pt x="15" y="27"/>
                  <a:pt x="20" y="21"/>
                  <a:pt x="24" y="17"/>
                </a:cubicBezTo>
                <a:cubicBezTo>
                  <a:pt x="24" y="18"/>
                  <a:pt x="25" y="19"/>
                  <a:pt x="25" y="19"/>
                </a:cubicBezTo>
                <a:close/>
                <a:moveTo>
                  <a:pt x="26" y="21"/>
                </a:moveTo>
                <a:cubicBezTo>
                  <a:pt x="26" y="21"/>
                  <a:pt x="26" y="21"/>
                  <a:pt x="27" y="21"/>
                </a:cubicBezTo>
                <a:cubicBezTo>
                  <a:pt x="27" y="21"/>
                  <a:pt x="27" y="22"/>
                  <a:pt x="27" y="22"/>
                </a:cubicBezTo>
                <a:cubicBezTo>
                  <a:pt x="26" y="23"/>
                  <a:pt x="25" y="23"/>
                  <a:pt x="24" y="24"/>
                </a:cubicBezTo>
                <a:cubicBezTo>
                  <a:pt x="24" y="25"/>
                  <a:pt x="23" y="26"/>
                  <a:pt x="22" y="27"/>
                </a:cubicBezTo>
                <a:cubicBezTo>
                  <a:pt x="20" y="28"/>
                  <a:pt x="18" y="30"/>
                  <a:pt x="16" y="31"/>
                </a:cubicBezTo>
                <a:cubicBezTo>
                  <a:pt x="16" y="32"/>
                  <a:pt x="15" y="32"/>
                  <a:pt x="14" y="33"/>
                </a:cubicBezTo>
                <a:cubicBezTo>
                  <a:pt x="14" y="33"/>
                  <a:pt x="11" y="35"/>
                  <a:pt x="13" y="33"/>
                </a:cubicBezTo>
                <a:cubicBezTo>
                  <a:pt x="17" y="28"/>
                  <a:pt x="22" y="25"/>
                  <a:pt x="26" y="20"/>
                </a:cubicBezTo>
                <a:cubicBezTo>
                  <a:pt x="26" y="20"/>
                  <a:pt x="26" y="21"/>
                  <a:pt x="26" y="21"/>
                </a:cubicBezTo>
                <a:close/>
                <a:moveTo>
                  <a:pt x="32" y="17"/>
                </a:moveTo>
                <a:cubicBezTo>
                  <a:pt x="34" y="15"/>
                  <a:pt x="37" y="13"/>
                  <a:pt x="40" y="11"/>
                </a:cubicBezTo>
                <a:cubicBezTo>
                  <a:pt x="39" y="12"/>
                  <a:pt x="37" y="14"/>
                  <a:pt x="35" y="15"/>
                </a:cubicBezTo>
                <a:cubicBezTo>
                  <a:pt x="34" y="16"/>
                  <a:pt x="32" y="17"/>
                  <a:pt x="31" y="18"/>
                </a:cubicBezTo>
                <a:cubicBezTo>
                  <a:pt x="31" y="18"/>
                  <a:pt x="31" y="17"/>
                  <a:pt x="32" y="17"/>
                </a:cubicBezTo>
                <a:close/>
                <a:moveTo>
                  <a:pt x="28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7" y="23"/>
                  <a:pt x="27" y="23"/>
                </a:cubicBezTo>
                <a:cubicBezTo>
                  <a:pt x="27" y="23"/>
                  <a:pt x="27" y="22"/>
                  <a:pt x="28" y="22"/>
                </a:cubicBezTo>
                <a:close/>
                <a:moveTo>
                  <a:pt x="30" y="20"/>
                </a:moveTo>
                <a:cubicBezTo>
                  <a:pt x="32" y="18"/>
                  <a:pt x="34" y="17"/>
                  <a:pt x="36" y="16"/>
                </a:cubicBezTo>
                <a:cubicBezTo>
                  <a:pt x="38" y="14"/>
                  <a:pt x="40" y="13"/>
                  <a:pt x="42" y="11"/>
                </a:cubicBezTo>
                <a:cubicBezTo>
                  <a:pt x="43" y="10"/>
                  <a:pt x="44" y="8"/>
                  <a:pt x="45" y="7"/>
                </a:cubicBezTo>
                <a:cubicBezTo>
                  <a:pt x="46" y="7"/>
                  <a:pt x="46" y="6"/>
                  <a:pt x="47" y="6"/>
                </a:cubicBezTo>
                <a:cubicBezTo>
                  <a:pt x="47" y="6"/>
                  <a:pt x="47" y="7"/>
                  <a:pt x="46" y="7"/>
                </a:cubicBezTo>
                <a:cubicBezTo>
                  <a:pt x="46" y="9"/>
                  <a:pt x="44" y="10"/>
                  <a:pt x="43" y="11"/>
                </a:cubicBezTo>
                <a:cubicBezTo>
                  <a:pt x="41" y="13"/>
                  <a:pt x="38" y="15"/>
                  <a:pt x="36" y="17"/>
                </a:cubicBezTo>
                <a:cubicBezTo>
                  <a:pt x="34" y="18"/>
                  <a:pt x="32" y="20"/>
                  <a:pt x="29" y="21"/>
                </a:cubicBezTo>
                <a:cubicBezTo>
                  <a:pt x="30" y="21"/>
                  <a:pt x="30" y="20"/>
                  <a:pt x="30" y="20"/>
                </a:cubicBezTo>
                <a:close/>
                <a:moveTo>
                  <a:pt x="43" y="6"/>
                </a:moveTo>
                <a:cubicBezTo>
                  <a:pt x="44" y="6"/>
                  <a:pt x="45" y="5"/>
                  <a:pt x="46" y="5"/>
                </a:cubicBezTo>
                <a:cubicBezTo>
                  <a:pt x="45" y="6"/>
                  <a:pt x="44" y="7"/>
                  <a:pt x="43" y="8"/>
                </a:cubicBezTo>
                <a:cubicBezTo>
                  <a:pt x="40" y="10"/>
                  <a:pt x="38" y="12"/>
                  <a:pt x="35" y="13"/>
                </a:cubicBezTo>
                <a:cubicBezTo>
                  <a:pt x="34" y="14"/>
                  <a:pt x="33" y="15"/>
                  <a:pt x="32" y="16"/>
                </a:cubicBezTo>
                <a:cubicBezTo>
                  <a:pt x="33" y="15"/>
                  <a:pt x="33" y="15"/>
                  <a:pt x="34" y="14"/>
                </a:cubicBezTo>
                <a:cubicBezTo>
                  <a:pt x="36" y="11"/>
                  <a:pt x="40" y="8"/>
                  <a:pt x="43" y="6"/>
                </a:cubicBezTo>
                <a:close/>
                <a:moveTo>
                  <a:pt x="41" y="6"/>
                </a:moveTo>
                <a:cubicBezTo>
                  <a:pt x="38" y="8"/>
                  <a:pt x="36" y="10"/>
                  <a:pt x="34" y="13"/>
                </a:cubicBezTo>
                <a:cubicBezTo>
                  <a:pt x="36" y="10"/>
                  <a:pt x="38" y="8"/>
                  <a:pt x="41" y="6"/>
                </a:cubicBezTo>
                <a:close/>
                <a:moveTo>
                  <a:pt x="20" y="9"/>
                </a:moveTo>
                <a:cubicBezTo>
                  <a:pt x="15" y="13"/>
                  <a:pt x="10" y="17"/>
                  <a:pt x="6" y="20"/>
                </a:cubicBezTo>
                <a:cubicBezTo>
                  <a:pt x="11" y="16"/>
                  <a:pt x="15" y="12"/>
                  <a:pt x="19" y="7"/>
                </a:cubicBezTo>
                <a:cubicBezTo>
                  <a:pt x="19" y="8"/>
                  <a:pt x="20" y="9"/>
                  <a:pt x="20" y="9"/>
                </a:cubicBezTo>
                <a:close/>
                <a:moveTo>
                  <a:pt x="18" y="7"/>
                </a:moveTo>
                <a:cubicBezTo>
                  <a:pt x="13" y="9"/>
                  <a:pt x="10" y="13"/>
                  <a:pt x="5" y="16"/>
                </a:cubicBezTo>
                <a:cubicBezTo>
                  <a:pt x="7" y="15"/>
                  <a:pt x="9" y="13"/>
                  <a:pt x="11" y="11"/>
                </a:cubicBezTo>
                <a:cubicBezTo>
                  <a:pt x="13" y="10"/>
                  <a:pt x="14" y="8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6"/>
                  <a:pt x="17" y="6"/>
                  <a:pt x="18" y="7"/>
                </a:cubicBezTo>
                <a:close/>
                <a:moveTo>
                  <a:pt x="14" y="5"/>
                </a:moveTo>
                <a:cubicBezTo>
                  <a:pt x="11" y="7"/>
                  <a:pt x="8" y="9"/>
                  <a:pt x="5" y="12"/>
                </a:cubicBezTo>
                <a:cubicBezTo>
                  <a:pt x="6" y="7"/>
                  <a:pt x="9" y="4"/>
                  <a:pt x="14" y="5"/>
                </a:cubicBezTo>
                <a:close/>
                <a:moveTo>
                  <a:pt x="13" y="37"/>
                </a:moveTo>
                <a:cubicBezTo>
                  <a:pt x="15" y="35"/>
                  <a:pt x="18" y="34"/>
                  <a:pt x="20" y="33"/>
                </a:cubicBezTo>
                <a:cubicBezTo>
                  <a:pt x="18" y="34"/>
                  <a:pt x="16" y="36"/>
                  <a:pt x="15" y="38"/>
                </a:cubicBezTo>
                <a:cubicBezTo>
                  <a:pt x="14" y="38"/>
                  <a:pt x="15" y="39"/>
                  <a:pt x="15" y="39"/>
                </a:cubicBezTo>
                <a:cubicBezTo>
                  <a:pt x="21" y="34"/>
                  <a:pt x="28" y="31"/>
                  <a:pt x="35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29" y="32"/>
                  <a:pt x="21" y="36"/>
                  <a:pt x="16" y="41"/>
                </a:cubicBezTo>
                <a:cubicBezTo>
                  <a:pt x="15" y="41"/>
                  <a:pt x="15" y="42"/>
                  <a:pt x="15" y="42"/>
                </a:cubicBezTo>
                <a:cubicBezTo>
                  <a:pt x="15" y="41"/>
                  <a:pt x="15" y="40"/>
                  <a:pt x="14" y="40"/>
                </a:cubicBezTo>
                <a:cubicBezTo>
                  <a:pt x="14" y="39"/>
                  <a:pt x="13" y="38"/>
                  <a:pt x="13" y="3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4" name="Freeform 145"/>
          <p:cNvSpPr>
            <a:spLocks noEditPoints="1"/>
          </p:cNvSpPr>
          <p:nvPr/>
        </p:nvSpPr>
        <p:spPr bwMode="auto">
          <a:xfrm>
            <a:off x="4437063" y="3103563"/>
            <a:ext cx="211137" cy="241300"/>
          </a:xfrm>
          <a:custGeom>
            <a:avLst/>
            <a:gdLst>
              <a:gd name="T0" fmla="*/ 17 w 56"/>
              <a:gd name="T1" fmla="*/ 3 h 64"/>
              <a:gd name="T2" fmla="*/ 25 w 56"/>
              <a:gd name="T3" fmla="*/ 63 h 64"/>
              <a:gd name="T4" fmla="*/ 55 w 56"/>
              <a:gd name="T5" fmla="*/ 10 h 64"/>
              <a:gd name="T6" fmla="*/ 27 w 56"/>
              <a:gd name="T7" fmla="*/ 60 h 64"/>
              <a:gd name="T8" fmla="*/ 30 w 56"/>
              <a:gd name="T9" fmla="*/ 51 h 64"/>
              <a:gd name="T10" fmla="*/ 35 w 56"/>
              <a:gd name="T11" fmla="*/ 48 h 64"/>
              <a:gd name="T12" fmla="*/ 37 w 56"/>
              <a:gd name="T13" fmla="*/ 46 h 64"/>
              <a:gd name="T14" fmla="*/ 24 w 56"/>
              <a:gd name="T15" fmla="*/ 56 h 64"/>
              <a:gd name="T16" fmla="*/ 24 w 56"/>
              <a:gd name="T17" fmla="*/ 56 h 64"/>
              <a:gd name="T18" fmla="*/ 21 w 56"/>
              <a:gd name="T19" fmla="*/ 52 h 64"/>
              <a:gd name="T20" fmla="*/ 34 w 56"/>
              <a:gd name="T21" fmla="*/ 41 h 64"/>
              <a:gd name="T22" fmla="*/ 36 w 56"/>
              <a:gd name="T23" fmla="*/ 36 h 64"/>
              <a:gd name="T24" fmla="*/ 16 w 56"/>
              <a:gd name="T25" fmla="*/ 42 h 64"/>
              <a:gd name="T26" fmla="*/ 17 w 56"/>
              <a:gd name="T27" fmla="*/ 45 h 64"/>
              <a:gd name="T28" fmla="*/ 51 w 56"/>
              <a:gd name="T29" fmla="*/ 15 h 64"/>
              <a:gd name="T30" fmla="*/ 34 w 56"/>
              <a:gd name="T31" fmla="*/ 31 h 64"/>
              <a:gd name="T32" fmla="*/ 37 w 56"/>
              <a:gd name="T33" fmla="*/ 25 h 64"/>
              <a:gd name="T34" fmla="*/ 52 w 56"/>
              <a:gd name="T35" fmla="*/ 13 h 64"/>
              <a:gd name="T36" fmla="*/ 21 w 56"/>
              <a:gd name="T37" fmla="*/ 33 h 64"/>
              <a:gd name="T38" fmla="*/ 50 w 56"/>
              <a:gd name="T39" fmla="*/ 8 h 64"/>
              <a:gd name="T40" fmla="*/ 26 w 56"/>
              <a:gd name="T41" fmla="*/ 41 h 64"/>
              <a:gd name="T42" fmla="*/ 48 w 56"/>
              <a:gd name="T43" fmla="*/ 27 h 64"/>
              <a:gd name="T44" fmla="*/ 35 w 56"/>
              <a:gd name="T45" fmla="*/ 43 h 64"/>
              <a:gd name="T46" fmla="*/ 43 w 56"/>
              <a:gd name="T47" fmla="*/ 36 h 64"/>
              <a:gd name="T48" fmla="*/ 21 w 56"/>
              <a:gd name="T49" fmla="*/ 51 h 64"/>
              <a:gd name="T50" fmla="*/ 46 w 56"/>
              <a:gd name="T51" fmla="*/ 31 h 64"/>
              <a:gd name="T52" fmla="*/ 19 w 56"/>
              <a:gd name="T53" fmla="*/ 48 h 64"/>
              <a:gd name="T54" fmla="*/ 50 w 56"/>
              <a:gd name="T55" fmla="*/ 7 h 64"/>
              <a:gd name="T56" fmla="*/ 17 w 56"/>
              <a:gd name="T57" fmla="*/ 32 h 64"/>
              <a:gd name="T58" fmla="*/ 48 w 56"/>
              <a:gd name="T59" fmla="*/ 6 h 64"/>
              <a:gd name="T60" fmla="*/ 12 w 56"/>
              <a:gd name="T61" fmla="*/ 36 h 64"/>
              <a:gd name="T62" fmla="*/ 25 w 56"/>
              <a:gd name="T63" fmla="*/ 20 h 64"/>
              <a:gd name="T64" fmla="*/ 21 w 56"/>
              <a:gd name="T65" fmla="*/ 18 h 64"/>
              <a:gd name="T66" fmla="*/ 8 w 56"/>
              <a:gd name="T67" fmla="*/ 27 h 64"/>
              <a:gd name="T68" fmla="*/ 15 w 56"/>
              <a:gd name="T69" fmla="*/ 20 h 64"/>
              <a:gd name="T70" fmla="*/ 13 w 56"/>
              <a:gd name="T71" fmla="*/ 15 h 64"/>
              <a:gd name="T72" fmla="*/ 6 w 56"/>
              <a:gd name="T73" fmla="*/ 20 h 64"/>
              <a:gd name="T74" fmla="*/ 5 w 56"/>
              <a:gd name="T75" fmla="*/ 15 h 64"/>
              <a:gd name="T76" fmla="*/ 16 w 56"/>
              <a:gd name="T77" fmla="*/ 9 h 64"/>
              <a:gd name="T78" fmla="*/ 22 w 56"/>
              <a:gd name="T79" fmla="*/ 13 h 64"/>
              <a:gd name="T80" fmla="*/ 21 w 56"/>
              <a:gd name="T81" fmla="*/ 10 h 64"/>
              <a:gd name="T82" fmla="*/ 10 w 56"/>
              <a:gd name="T83" fmla="*/ 25 h 64"/>
              <a:gd name="T84" fmla="*/ 25 w 56"/>
              <a:gd name="T85" fmla="*/ 19 h 64"/>
              <a:gd name="T86" fmla="*/ 26 w 56"/>
              <a:gd name="T87" fmla="*/ 21 h 64"/>
              <a:gd name="T88" fmla="*/ 22 w 56"/>
              <a:gd name="T89" fmla="*/ 27 h 64"/>
              <a:gd name="T90" fmla="*/ 26 w 56"/>
              <a:gd name="T91" fmla="*/ 20 h 64"/>
              <a:gd name="T92" fmla="*/ 35 w 56"/>
              <a:gd name="T93" fmla="*/ 15 h 64"/>
              <a:gd name="T94" fmla="*/ 28 w 56"/>
              <a:gd name="T95" fmla="*/ 22 h 64"/>
              <a:gd name="T96" fmla="*/ 36 w 56"/>
              <a:gd name="T97" fmla="*/ 16 h 64"/>
              <a:gd name="T98" fmla="*/ 46 w 56"/>
              <a:gd name="T99" fmla="*/ 7 h 64"/>
              <a:gd name="T100" fmla="*/ 30 w 56"/>
              <a:gd name="T101" fmla="*/ 20 h 64"/>
              <a:gd name="T102" fmla="*/ 35 w 56"/>
              <a:gd name="T103" fmla="*/ 13 h 64"/>
              <a:gd name="T104" fmla="*/ 41 w 56"/>
              <a:gd name="T105" fmla="*/ 6 h 64"/>
              <a:gd name="T106" fmla="*/ 6 w 56"/>
              <a:gd name="T107" fmla="*/ 20 h 64"/>
              <a:gd name="T108" fmla="*/ 5 w 56"/>
              <a:gd name="T109" fmla="*/ 16 h 64"/>
              <a:gd name="T110" fmla="*/ 18 w 56"/>
              <a:gd name="T111" fmla="*/ 7 h 64"/>
              <a:gd name="T112" fmla="*/ 13 w 56"/>
              <a:gd name="T113" fmla="*/ 37 h 64"/>
              <a:gd name="T114" fmla="*/ 35 w 56"/>
              <a:gd name="T115" fmla="*/ 27 h 64"/>
              <a:gd name="T116" fmla="*/ 15 w 56"/>
              <a:gd name="T117" fmla="*/ 4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" h="64">
                <a:moveTo>
                  <a:pt x="55" y="10"/>
                </a:moveTo>
                <a:cubicBezTo>
                  <a:pt x="54" y="4"/>
                  <a:pt x="48" y="2"/>
                  <a:pt x="43" y="3"/>
                </a:cubicBezTo>
                <a:cubicBezTo>
                  <a:pt x="35" y="4"/>
                  <a:pt x="31" y="11"/>
                  <a:pt x="28" y="18"/>
                </a:cubicBezTo>
                <a:cubicBezTo>
                  <a:pt x="25" y="12"/>
                  <a:pt x="22" y="5"/>
                  <a:pt x="17" y="3"/>
                </a:cubicBezTo>
                <a:cubicBezTo>
                  <a:pt x="11" y="0"/>
                  <a:pt x="5" y="3"/>
                  <a:pt x="3" y="9"/>
                </a:cubicBezTo>
                <a:cubicBezTo>
                  <a:pt x="0" y="16"/>
                  <a:pt x="4" y="25"/>
                  <a:pt x="7" y="31"/>
                </a:cubicBezTo>
                <a:cubicBezTo>
                  <a:pt x="12" y="42"/>
                  <a:pt x="18" y="52"/>
                  <a:pt x="25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6" y="64"/>
                  <a:pt x="27" y="64"/>
                  <a:pt x="28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36" y="53"/>
                  <a:pt x="43" y="43"/>
                  <a:pt x="49" y="31"/>
                </a:cubicBezTo>
                <a:cubicBezTo>
                  <a:pt x="52" y="25"/>
                  <a:pt x="56" y="18"/>
                  <a:pt x="55" y="10"/>
                </a:cubicBezTo>
                <a:close/>
                <a:moveTo>
                  <a:pt x="27" y="60"/>
                </a:moveTo>
                <a:cubicBezTo>
                  <a:pt x="27" y="60"/>
                  <a:pt x="27" y="60"/>
                  <a:pt x="26" y="60"/>
                </a:cubicBezTo>
                <a:cubicBezTo>
                  <a:pt x="28" y="58"/>
                  <a:pt x="29" y="57"/>
                  <a:pt x="30" y="55"/>
                </a:cubicBezTo>
                <a:cubicBezTo>
                  <a:pt x="29" y="57"/>
                  <a:pt x="28" y="58"/>
                  <a:pt x="27" y="60"/>
                </a:cubicBezTo>
                <a:close/>
                <a:moveTo>
                  <a:pt x="24" y="56"/>
                </a:moveTo>
                <a:cubicBezTo>
                  <a:pt x="25" y="56"/>
                  <a:pt x="26" y="55"/>
                  <a:pt x="27" y="54"/>
                </a:cubicBezTo>
                <a:cubicBezTo>
                  <a:pt x="28" y="53"/>
                  <a:pt x="29" y="52"/>
                  <a:pt x="31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29" y="53"/>
                  <a:pt x="27" y="54"/>
                  <a:pt x="25" y="56"/>
                </a:cubicBezTo>
                <a:cubicBezTo>
                  <a:pt x="25" y="56"/>
                  <a:pt x="25" y="56"/>
                  <a:pt x="24" y="57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8"/>
                </a:moveTo>
                <a:cubicBezTo>
                  <a:pt x="32" y="51"/>
                  <a:pt x="29" y="55"/>
                  <a:pt x="26" y="59"/>
                </a:cubicBezTo>
                <a:cubicBezTo>
                  <a:pt x="26" y="58"/>
                  <a:pt x="25" y="58"/>
                  <a:pt x="25" y="57"/>
                </a:cubicBezTo>
                <a:cubicBezTo>
                  <a:pt x="29" y="54"/>
                  <a:pt x="32" y="51"/>
                  <a:pt x="35" y="48"/>
                </a:cubicBezTo>
                <a:close/>
                <a:moveTo>
                  <a:pt x="37" y="46"/>
                </a:moveTo>
                <a:cubicBezTo>
                  <a:pt x="36" y="46"/>
                  <a:pt x="36" y="46"/>
                  <a:pt x="35" y="47"/>
                </a:cubicBezTo>
                <a:cubicBezTo>
                  <a:pt x="36" y="46"/>
                  <a:pt x="37" y="45"/>
                  <a:pt x="38" y="45"/>
                </a:cubicBezTo>
                <a:cubicBezTo>
                  <a:pt x="37" y="45"/>
                  <a:pt x="37" y="45"/>
                  <a:pt x="37" y="46"/>
                </a:cubicBezTo>
                <a:close/>
                <a:moveTo>
                  <a:pt x="24" y="56"/>
                </a:moveTo>
                <a:cubicBezTo>
                  <a:pt x="24" y="55"/>
                  <a:pt x="23" y="55"/>
                  <a:pt x="23" y="54"/>
                </a:cubicBezTo>
                <a:cubicBezTo>
                  <a:pt x="28" y="50"/>
                  <a:pt x="34" y="46"/>
                  <a:pt x="39" y="42"/>
                </a:cubicBezTo>
                <a:cubicBezTo>
                  <a:pt x="39" y="42"/>
                  <a:pt x="39" y="42"/>
                  <a:pt x="39" y="42"/>
                </a:cubicBezTo>
                <a:cubicBezTo>
                  <a:pt x="34" y="46"/>
                  <a:pt x="29" y="51"/>
                  <a:pt x="24" y="56"/>
                </a:cubicBezTo>
                <a:close/>
                <a:moveTo>
                  <a:pt x="21" y="52"/>
                </a:moveTo>
                <a:cubicBezTo>
                  <a:pt x="24" y="50"/>
                  <a:pt x="27" y="49"/>
                  <a:pt x="29" y="48"/>
                </a:cubicBezTo>
                <a:cubicBezTo>
                  <a:pt x="27" y="49"/>
                  <a:pt x="25" y="51"/>
                  <a:pt x="22" y="53"/>
                </a:cubicBezTo>
                <a:cubicBezTo>
                  <a:pt x="22" y="53"/>
                  <a:pt x="22" y="52"/>
                  <a:pt x="21" y="52"/>
                </a:cubicBezTo>
                <a:close/>
                <a:moveTo>
                  <a:pt x="20" y="49"/>
                </a:moveTo>
                <a:cubicBezTo>
                  <a:pt x="28" y="46"/>
                  <a:pt x="35" y="40"/>
                  <a:pt x="43" y="34"/>
                </a:cubicBezTo>
                <a:cubicBezTo>
                  <a:pt x="43" y="34"/>
                  <a:pt x="42" y="34"/>
                  <a:pt x="42" y="34"/>
                </a:cubicBezTo>
                <a:cubicBezTo>
                  <a:pt x="40" y="37"/>
                  <a:pt x="37" y="39"/>
                  <a:pt x="34" y="41"/>
                </a:cubicBezTo>
                <a:cubicBezTo>
                  <a:pt x="30" y="45"/>
                  <a:pt x="25" y="48"/>
                  <a:pt x="21" y="51"/>
                </a:cubicBezTo>
                <a:cubicBezTo>
                  <a:pt x="20" y="50"/>
                  <a:pt x="20" y="50"/>
                  <a:pt x="20" y="49"/>
                </a:cubicBezTo>
                <a:close/>
                <a:moveTo>
                  <a:pt x="18" y="46"/>
                </a:moveTo>
                <a:cubicBezTo>
                  <a:pt x="24" y="43"/>
                  <a:pt x="30" y="39"/>
                  <a:pt x="36" y="36"/>
                </a:cubicBezTo>
                <a:cubicBezTo>
                  <a:pt x="38" y="34"/>
                  <a:pt x="40" y="33"/>
                  <a:pt x="42" y="32"/>
                </a:cubicBezTo>
                <a:cubicBezTo>
                  <a:pt x="35" y="38"/>
                  <a:pt x="26" y="41"/>
                  <a:pt x="19" y="48"/>
                </a:cubicBezTo>
                <a:cubicBezTo>
                  <a:pt x="19" y="47"/>
                  <a:pt x="18" y="47"/>
                  <a:pt x="18" y="46"/>
                </a:cubicBezTo>
                <a:close/>
                <a:moveTo>
                  <a:pt x="16" y="42"/>
                </a:moveTo>
                <a:cubicBezTo>
                  <a:pt x="16" y="42"/>
                  <a:pt x="16" y="42"/>
                  <a:pt x="16" y="42"/>
                </a:cubicBezTo>
                <a:cubicBezTo>
                  <a:pt x="23" y="39"/>
                  <a:pt x="29" y="35"/>
                  <a:pt x="35" y="31"/>
                </a:cubicBezTo>
                <a:cubicBezTo>
                  <a:pt x="34" y="32"/>
                  <a:pt x="34" y="32"/>
                  <a:pt x="34" y="32"/>
                </a:cubicBezTo>
                <a:cubicBezTo>
                  <a:pt x="28" y="36"/>
                  <a:pt x="23" y="41"/>
                  <a:pt x="17" y="45"/>
                </a:cubicBezTo>
                <a:cubicBezTo>
                  <a:pt x="17" y="44"/>
                  <a:pt x="16" y="43"/>
                  <a:pt x="16" y="42"/>
                </a:cubicBezTo>
                <a:close/>
                <a:moveTo>
                  <a:pt x="39" y="24"/>
                </a:moveTo>
                <a:cubicBezTo>
                  <a:pt x="43" y="21"/>
                  <a:pt x="46" y="18"/>
                  <a:pt x="50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1" y="14"/>
                  <a:pt x="52" y="14"/>
                  <a:pt x="52" y="14"/>
                </a:cubicBezTo>
                <a:cubicBezTo>
                  <a:pt x="52" y="15"/>
                  <a:pt x="52" y="16"/>
                  <a:pt x="52" y="17"/>
                </a:cubicBezTo>
                <a:cubicBezTo>
                  <a:pt x="51" y="17"/>
                  <a:pt x="51" y="18"/>
                  <a:pt x="51" y="18"/>
                </a:cubicBezTo>
                <a:cubicBezTo>
                  <a:pt x="45" y="21"/>
                  <a:pt x="41" y="27"/>
                  <a:pt x="34" y="31"/>
                </a:cubicBezTo>
                <a:cubicBezTo>
                  <a:pt x="31" y="33"/>
                  <a:pt x="27" y="35"/>
                  <a:pt x="23" y="37"/>
                </a:cubicBezTo>
                <a:cubicBezTo>
                  <a:pt x="22" y="38"/>
                  <a:pt x="20" y="39"/>
                  <a:pt x="19" y="40"/>
                </a:cubicBezTo>
                <a:cubicBezTo>
                  <a:pt x="15" y="42"/>
                  <a:pt x="19" y="39"/>
                  <a:pt x="20" y="39"/>
                </a:cubicBezTo>
                <a:cubicBezTo>
                  <a:pt x="25" y="34"/>
                  <a:pt x="32" y="30"/>
                  <a:pt x="37" y="25"/>
                </a:cubicBezTo>
                <a:cubicBezTo>
                  <a:pt x="38" y="25"/>
                  <a:pt x="38" y="24"/>
                  <a:pt x="39" y="24"/>
                </a:cubicBezTo>
                <a:close/>
                <a:moveTo>
                  <a:pt x="51" y="8"/>
                </a:moveTo>
                <a:cubicBezTo>
                  <a:pt x="52" y="9"/>
                  <a:pt x="52" y="11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48" y="15"/>
                  <a:pt x="44" y="18"/>
                  <a:pt x="41" y="21"/>
                </a:cubicBezTo>
                <a:cubicBezTo>
                  <a:pt x="36" y="24"/>
                  <a:pt x="32" y="27"/>
                  <a:pt x="27" y="30"/>
                </a:cubicBezTo>
                <a:cubicBezTo>
                  <a:pt x="24" y="32"/>
                  <a:pt x="21" y="34"/>
                  <a:pt x="18" y="36"/>
                </a:cubicBezTo>
                <a:cubicBezTo>
                  <a:pt x="19" y="35"/>
                  <a:pt x="20" y="34"/>
                  <a:pt x="21" y="33"/>
                </a:cubicBezTo>
                <a:cubicBezTo>
                  <a:pt x="31" y="24"/>
                  <a:pt x="43" y="19"/>
                  <a:pt x="51" y="8"/>
                </a:cubicBezTo>
                <a:close/>
                <a:moveTo>
                  <a:pt x="32" y="24"/>
                </a:moveTo>
                <a:cubicBezTo>
                  <a:pt x="35" y="22"/>
                  <a:pt x="38" y="19"/>
                  <a:pt x="41" y="16"/>
                </a:cubicBezTo>
                <a:cubicBezTo>
                  <a:pt x="44" y="14"/>
                  <a:pt x="48" y="11"/>
                  <a:pt x="50" y="8"/>
                </a:cubicBezTo>
                <a:cubicBezTo>
                  <a:pt x="45" y="15"/>
                  <a:pt x="38" y="20"/>
                  <a:pt x="32" y="24"/>
                </a:cubicBezTo>
                <a:close/>
                <a:moveTo>
                  <a:pt x="48" y="27"/>
                </a:moveTo>
                <a:cubicBezTo>
                  <a:pt x="44" y="30"/>
                  <a:pt x="39" y="33"/>
                  <a:pt x="35" y="36"/>
                </a:cubicBezTo>
                <a:cubicBezTo>
                  <a:pt x="32" y="37"/>
                  <a:pt x="29" y="39"/>
                  <a:pt x="26" y="41"/>
                </a:cubicBezTo>
                <a:cubicBezTo>
                  <a:pt x="24" y="42"/>
                  <a:pt x="20" y="44"/>
                  <a:pt x="19" y="45"/>
                </a:cubicBezTo>
                <a:cubicBezTo>
                  <a:pt x="24" y="40"/>
                  <a:pt x="30" y="36"/>
                  <a:pt x="35" y="32"/>
                </a:cubicBezTo>
                <a:cubicBezTo>
                  <a:pt x="41" y="28"/>
                  <a:pt x="46" y="23"/>
                  <a:pt x="51" y="19"/>
                </a:cubicBezTo>
                <a:cubicBezTo>
                  <a:pt x="50" y="22"/>
                  <a:pt x="49" y="24"/>
                  <a:pt x="48" y="27"/>
                </a:cubicBezTo>
                <a:close/>
                <a:moveTo>
                  <a:pt x="41" y="40"/>
                </a:moveTo>
                <a:cubicBezTo>
                  <a:pt x="37" y="43"/>
                  <a:pt x="34" y="45"/>
                  <a:pt x="30" y="48"/>
                </a:cubicBezTo>
                <a:cubicBezTo>
                  <a:pt x="30" y="48"/>
                  <a:pt x="29" y="49"/>
                  <a:pt x="28" y="49"/>
                </a:cubicBezTo>
                <a:cubicBezTo>
                  <a:pt x="30" y="47"/>
                  <a:pt x="33" y="45"/>
                  <a:pt x="35" y="43"/>
                </a:cubicBezTo>
                <a:cubicBezTo>
                  <a:pt x="37" y="42"/>
                  <a:pt x="40" y="40"/>
                  <a:pt x="42" y="38"/>
                </a:cubicBezTo>
                <a:cubicBezTo>
                  <a:pt x="42" y="38"/>
                  <a:pt x="41" y="39"/>
                  <a:pt x="41" y="40"/>
                </a:cubicBezTo>
                <a:close/>
                <a:moveTo>
                  <a:pt x="43" y="35"/>
                </a:moveTo>
                <a:cubicBezTo>
                  <a:pt x="43" y="35"/>
                  <a:pt x="43" y="35"/>
                  <a:pt x="43" y="36"/>
                </a:cubicBezTo>
                <a:cubicBezTo>
                  <a:pt x="43" y="35"/>
                  <a:pt x="43" y="36"/>
                  <a:pt x="42" y="36"/>
                </a:cubicBezTo>
                <a:cubicBezTo>
                  <a:pt x="40" y="38"/>
                  <a:pt x="37" y="41"/>
                  <a:pt x="35" y="43"/>
                </a:cubicBezTo>
                <a:cubicBezTo>
                  <a:pt x="32" y="45"/>
                  <a:pt x="29" y="46"/>
                  <a:pt x="27" y="48"/>
                </a:cubicBezTo>
                <a:cubicBezTo>
                  <a:pt x="25" y="49"/>
                  <a:pt x="23" y="50"/>
                  <a:pt x="21" y="51"/>
                </a:cubicBezTo>
                <a:cubicBezTo>
                  <a:pt x="23" y="50"/>
                  <a:pt x="25" y="49"/>
                  <a:pt x="27" y="48"/>
                </a:cubicBezTo>
                <a:cubicBezTo>
                  <a:pt x="33" y="43"/>
                  <a:pt x="40" y="38"/>
                  <a:pt x="45" y="32"/>
                </a:cubicBezTo>
                <a:cubicBezTo>
                  <a:pt x="45" y="33"/>
                  <a:pt x="44" y="34"/>
                  <a:pt x="43" y="35"/>
                </a:cubicBezTo>
                <a:close/>
                <a:moveTo>
                  <a:pt x="46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1" y="34"/>
                  <a:pt x="36" y="38"/>
                  <a:pt x="31" y="42"/>
                </a:cubicBezTo>
                <a:cubicBezTo>
                  <a:pt x="29" y="44"/>
                  <a:pt x="26" y="45"/>
                  <a:pt x="24" y="46"/>
                </a:cubicBezTo>
                <a:cubicBezTo>
                  <a:pt x="24" y="46"/>
                  <a:pt x="19" y="49"/>
                  <a:pt x="19" y="48"/>
                </a:cubicBezTo>
                <a:cubicBezTo>
                  <a:pt x="21" y="47"/>
                  <a:pt x="22" y="46"/>
                  <a:pt x="24" y="45"/>
                </a:cubicBezTo>
                <a:cubicBezTo>
                  <a:pt x="31" y="39"/>
                  <a:pt x="40" y="35"/>
                  <a:pt x="47" y="29"/>
                </a:cubicBezTo>
                <a:cubicBezTo>
                  <a:pt x="47" y="29"/>
                  <a:pt x="46" y="30"/>
                  <a:pt x="46" y="31"/>
                </a:cubicBezTo>
                <a:close/>
                <a:moveTo>
                  <a:pt x="50" y="7"/>
                </a:moveTo>
                <a:cubicBezTo>
                  <a:pt x="44" y="13"/>
                  <a:pt x="37" y="19"/>
                  <a:pt x="31" y="24"/>
                </a:cubicBezTo>
                <a:cubicBezTo>
                  <a:pt x="27" y="27"/>
                  <a:pt x="23" y="30"/>
                  <a:pt x="19" y="33"/>
                </a:cubicBezTo>
                <a:cubicBezTo>
                  <a:pt x="17" y="34"/>
                  <a:pt x="15" y="35"/>
                  <a:pt x="13" y="36"/>
                </a:cubicBezTo>
                <a:cubicBezTo>
                  <a:pt x="14" y="35"/>
                  <a:pt x="16" y="33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9" y="30"/>
                  <a:pt x="21" y="29"/>
                  <a:pt x="22" y="27"/>
                </a:cubicBezTo>
                <a:cubicBezTo>
                  <a:pt x="27" y="24"/>
                  <a:pt x="32" y="21"/>
                  <a:pt x="36" y="18"/>
                </a:cubicBezTo>
                <a:cubicBezTo>
                  <a:pt x="41" y="14"/>
                  <a:pt x="46" y="11"/>
                  <a:pt x="48" y="6"/>
                </a:cubicBezTo>
                <a:cubicBezTo>
                  <a:pt x="49" y="6"/>
                  <a:pt x="50" y="6"/>
                  <a:pt x="50" y="7"/>
                </a:cubicBezTo>
                <a:close/>
                <a:moveTo>
                  <a:pt x="12" y="35"/>
                </a:moveTo>
                <a:cubicBezTo>
                  <a:pt x="13" y="34"/>
                  <a:pt x="13" y="34"/>
                  <a:pt x="14" y="34"/>
                </a:cubicBezTo>
                <a:cubicBezTo>
                  <a:pt x="13" y="34"/>
                  <a:pt x="13" y="35"/>
                  <a:pt x="12" y="36"/>
                </a:cubicBezTo>
                <a:cubicBezTo>
                  <a:pt x="12" y="35"/>
                  <a:pt x="12" y="35"/>
                  <a:pt x="12" y="35"/>
                </a:cubicBezTo>
                <a:close/>
                <a:moveTo>
                  <a:pt x="10" y="31"/>
                </a:moveTo>
                <a:cubicBezTo>
                  <a:pt x="12" y="29"/>
                  <a:pt x="15" y="28"/>
                  <a:pt x="17" y="26"/>
                </a:cubicBezTo>
                <a:cubicBezTo>
                  <a:pt x="20" y="24"/>
                  <a:pt x="23" y="22"/>
                  <a:pt x="25" y="20"/>
                </a:cubicBezTo>
                <a:cubicBezTo>
                  <a:pt x="21" y="25"/>
                  <a:pt x="15" y="29"/>
                  <a:pt x="11" y="34"/>
                </a:cubicBezTo>
                <a:cubicBezTo>
                  <a:pt x="11" y="33"/>
                  <a:pt x="10" y="32"/>
                  <a:pt x="10" y="31"/>
                </a:cubicBezTo>
                <a:close/>
                <a:moveTo>
                  <a:pt x="8" y="27"/>
                </a:moveTo>
                <a:cubicBezTo>
                  <a:pt x="13" y="25"/>
                  <a:pt x="16" y="21"/>
                  <a:pt x="21" y="18"/>
                </a:cubicBezTo>
                <a:cubicBezTo>
                  <a:pt x="21" y="18"/>
                  <a:pt x="24" y="16"/>
                  <a:pt x="22" y="18"/>
                </a:cubicBezTo>
                <a:cubicBezTo>
                  <a:pt x="20" y="20"/>
                  <a:pt x="19" y="21"/>
                  <a:pt x="18" y="22"/>
                </a:cubicBezTo>
                <a:cubicBezTo>
                  <a:pt x="15" y="25"/>
                  <a:pt x="12" y="27"/>
                  <a:pt x="9" y="30"/>
                </a:cubicBezTo>
                <a:cubicBezTo>
                  <a:pt x="9" y="29"/>
                  <a:pt x="9" y="28"/>
                  <a:pt x="8" y="27"/>
                </a:cubicBezTo>
                <a:close/>
                <a:moveTo>
                  <a:pt x="7" y="24"/>
                </a:moveTo>
                <a:cubicBezTo>
                  <a:pt x="12" y="21"/>
                  <a:pt x="16" y="17"/>
                  <a:pt x="20" y="15"/>
                </a:cubicBezTo>
                <a:cubicBezTo>
                  <a:pt x="24" y="13"/>
                  <a:pt x="19" y="16"/>
                  <a:pt x="19" y="16"/>
                </a:cubicBezTo>
                <a:cubicBezTo>
                  <a:pt x="18" y="18"/>
                  <a:pt x="16" y="19"/>
                  <a:pt x="15" y="20"/>
                </a:cubicBezTo>
                <a:cubicBezTo>
                  <a:pt x="13" y="22"/>
                  <a:pt x="10" y="24"/>
                  <a:pt x="8" y="26"/>
                </a:cubicBezTo>
                <a:cubicBezTo>
                  <a:pt x="7" y="25"/>
                  <a:pt x="7" y="25"/>
                  <a:pt x="7" y="24"/>
                </a:cubicBezTo>
                <a:close/>
                <a:moveTo>
                  <a:pt x="6" y="20"/>
                </a:moveTo>
                <a:cubicBezTo>
                  <a:pt x="8" y="19"/>
                  <a:pt x="11" y="17"/>
                  <a:pt x="13" y="15"/>
                </a:cubicBezTo>
                <a:cubicBezTo>
                  <a:pt x="14" y="15"/>
                  <a:pt x="16" y="14"/>
                  <a:pt x="17" y="13"/>
                </a:cubicBezTo>
                <a:cubicBezTo>
                  <a:pt x="18" y="12"/>
                  <a:pt x="22" y="8"/>
                  <a:pt x="18" y="12"/>
                </a:cubicBezTo>
                <a:cubicBezTo>
                  <a:pt x="15" y="16"/>
                  <a:pt x="10" y="19"/>
                  <a:pt x="6" y="22"/>
                </a:cubicBezTo>
                <a:cubicBezTo>
                  <a:pt x="6" y="22"/>
                  <a:pt x="6" y="21"/>
                  <a:pt x="6" y="20"/>
                </a:cubicBezTo>
                <a:close/>
                <a:moveTo>
                  <a:pt x="5" y="13"/>
                </a:moveTo>
                <a:cubicBezTo>
                  <a:pt x="7" y="12"/>
                  <a:pt x="8" y="11"/>
                  <a:pt x="10" y="9"/>
                </a:cubicBezTo>
                <a:cubicBezTo>
                  <a:pt x="12" y="7"/>
                  <a:pt x="16" y="4"/>
                  <a:pt x="12" y="9"/>
                </a:cubicBezTo>
                <a:cubicBezTo>
                  <a:pt x="10" y="11"/>
                  <a:pt x="7" y="13"/>
                  <a:pt x="5" y="15"/>
                </a:cubicBezTo>
                <a:cubicBezTo>
                  <a:pt x="5" y="15"/>
                  <a:pt x="5" y="14"/>
                  <a:pt x="5" y="13"/>
                </a:cubicBezTo>
                <a:close/>
                <a:moveTo>
                  <a:pt x="5" y="18"/>
                </a:moveTo>
                <a:cubicBezTo>
                  <a:pt x="5" y="18"/>
                  <a:pt x="5" y="17"/>
                  <a:pt x="5" y="17"/>
                </a:cubicBezTo>
                <a:cubicBezTo>
                  <a:pt x="9" y="15"/>
                  <a:pt x="12" y="11"/>
                  <a:pt x="16" y="9"/>
                </a:cubicBezTo>
                <a:cubicBezTo>
                  <a:pt x="19" y="7"/>
                  <a:pt x="14" y="12"/>
                  <a:pt x="13" y="13"/>
                </a:cubicBezTo>
                <a:cubicBezTo>
                  <a:pt x="11" y="15"/>
                  <a:pt x="8" y="17"/>
                  <a:pt x="5" y="19"/>
                </a:cubicBezTo>
                <a:cubicBezTo>
                  <a:pt x="5" y="19"/>
                  <a:pt x="5" y="18"/>
                  <a:pt x="5" y="18"/>
                </a:cubicBezTo>
                <a:close/>
                <a:moveTo>
                  <a:pt x="22" y="13"/>
                </a:moveTo>
                <a:cubicBezTo>
                  <a:pt x="20" y="14"/>
                  <a:pt x="17" y="16"/>
                  <a:pt x="15" y="17"/>
                </a:cubicBezTo>
                <a:cubicBezTo>
                  <a:pt x="12" y="19"/>
                  <a:pt x="9" y="21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11" y="19"/>
                  <a:pt x="17" y="16"/>
                  <a:pt x="21" y="10"/>
                </a:cubicBezTo>
                <a:cubicBezTo>
                  <a:pt x="21" y="11"/>
                  <a:pt x="22" y="12"/>
                  <a:pt x="22" y="13"/>
                </a:cubicBezTo>
                <a:close/>
                <a:moveTo>
                  <a:pt x="24" y="16"/>
                </a:moveTo>
                <a:cubicBezTo>
                  <a:pt x="19" y="18"/>
                  <a:pt x="15" y="22"/>
                  <a:pt x="11" y="25"/>
                </a:cubicBezTo>
                <a:cubicBezTo>
                  <a:pt x="10" y="26"/>
                  <a:pt x="8" y="28"/>
                  <a:pt x="10" y="25"/>
                </a:cubicBezTo>
                <a:cubicBezTo>
                  <a:pt x="12" y="24"/>
                  <a:pt x="13" y="23"/>
                  <a:pt x="14" y="21"/>
                </a:cubicBezTo>
                <a:cubicBezTo>
                  <a:pt x="17" y="19"/>
                  <a:pt x="20" y="16"/>
                  <a:pt x="23" y="14"/>
                </a:cubicBezTo>
                <a:cubicBezTo>
                  <a:pt x="23" y="15"/>
                  <a:pt x="24" y="15"/>
                  <a:pt x="24" y="16"/>
                </a:cubicBezTo>
                <a:close/>
                <a:moveTo>
                  <a:pt x="25" y="19"/>
                </a:moveTo>
                <a:cubicBezTo>
                  <a:pt x="20" y="22"/>
                  <a:pt x="16" y="26"/>
                  <a:pt x="11" y="29"/>
                </a:cubicBezTo>
                <a:cubicBezTo>
                  <a:pt x="15" y="27"/>
                  <a:pt x="20" y="21"/>
                  <a:pt x="24" y="17"/>
                </a:cubicBezTo>
                <a:cubicBezTo>
                  <a:pt x="25" y="18"/>
                  <a:pt x="25" y="19"/>
                  <a:pt x="25" y="19"/>
                </a:cubicBezTo>
                <a:close/>
                <a:moveTo>
                  <a:pt x="26" y="21"/>
                </a:moveTo>
                <a:cubicBezTo>
                  <a:pt x="26" y="21"/>
                  <a:pt x="26" y="21"/>
                  <a:pt x="27" y="21"/>
                </a:cubicBezTo>
                <a:cubicBezTo>
                  <a:pt x="27" y="22"/>
                  <a:pt x="27" y="22"/>
                  <a:pt x="27" y="22"/>
                </a:cubicBezTo>
                <a:cubicBezTo>
                  <a:pt x="26" y="23"/>
                  <a:pt x="25" y="23"/>
                  <a:pt x="24" y="24"/>
                </a:cubicBezTo>
                <a:cubicBezTo>
                  <a:pt x="24" y="25"/>
                  <a:pt x="23" y="26"/>
                  <a:pt x="22" y="27"/>
                </a:cubicBezTo>
                <a:cubicBezTo>
                  <a:pt x="20" y="28"/>
                  <a:pt x="18" y="30"/>
                  <a:pt x="16" y="31"/>
                </a:cubicBezTo>
                <a:cubicBezTo>
                  <a:pt x="16" y="32"/>
                  <a:pt x="15" y="32"/>
                  <a:pt x="14" y="33"/>
                </a:cubicBezTo>
                <a:cubicBezTo>
                  <a:pt x="14" y="33"/>
                  <a:pt x="11" y="35"/>
                  <a:pt x="13" y="33"/>
                </a:cubicBezTo>
                <a:cubicBezTo>
                  <a:pt x="17" y="28"/>
                  <a:pt x="22" y="25"/>
                  <a:pt x="26" y="20"/>
                </a:cubicBezTo>
                <a:cubicBezTo>
                  <a:pt x="26" y="20"/>
                  <a:pt x="26" y="21"/>
                  <a:pt x="26" y="21"/>
                </a:cubicBezTo>
                <a:close/>
                <a:moveTo>
                  <a:pt x="32" y="17"/>
                </a:moveTo>
                <a:cubicBezTo>
                  <a:pt x="34" y="15"/>
                  <a:pt x="37" y="13"/>
                  <a:pt x="40" y="11"/>
                </a:cubicBezTo>
                <a:cubicBezTo>
                  <a:pt x="39" y="12"/>
                  <a:pt x="37" y="14"/>
                  <a:pt x="35" y="15"/>
                </a:cubicBezTo>
                <a:cubicBezTo>
                  <a:pt x="34" y="16"/>
                  <a:pt x="32" y="17"/>
                  <a:pt x="31" y="18"/>
                </a:cubicBezTo>
                <a:cubicBezTo>
                  <a:pt x="31" y="18"/>
                  <a:pt x="31" y="17"/>
                  <a:pt x="32" y="17"/>
                </a:cubicBezTo>
                <a:close/>
                <a:moveTo>
                  <a:pt x="28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8" y="23"/>
                  <a:pt x="27" y="23"/>
                  <a:pt x="27" y="23"/>
                </a:cubicBezTo>
                <a:cubicBezTo>
                  <a:pt x="27" y="23"/>
                  <a:pt x="27" y="22"/>
                  <a:pt x="28" y="22"/>
                </a:cubicBezTo>
                <a:close/>
                <a:moveTo>
                  <a:pt x="30" y="20"/>
                </a:moveTo>
                <a:cubicBezTo>
                  <a:pt x="32" y="18"/>
                  <a:pt x="34" y="17"/>
                  <a:pt x="36" y="16"/>
                </a:cubicBezTo>
                <a:cubicBezTo>
                  <a:pt x="38" y="14"/>
                  <a:pt x="40" y="13"/>
                  <a:pt x="42" y="11"/>
                </a:cubicBezTo>
                <a:cubicBezTo>
                  <a:pt x="43" y="10"/>
                  <a:pt x="44" y="8"/>
                  <a:pt x="46" y="7"/>
                </a:cubicBezTo>
                <a:cubicBezTo>
                  <a:pt x="46" y="7"/>
                  <a:pt x="46" y="6"/>
                  <a:pt x="47" y="6"/>
                </a:cubicBezTo>
                <a:cubicBezTo>
                  <a:pt x="47" y="6"/>
                  <a:pt x="47" y="7"/>
                  <a:pt x="46" y="7"/>
                </a:cubicBezTo>
                <a:cubicBezTo>
                  <a:pt x="46" y="9"/>
                  <a:pt x="44" y="10"/>
                  <a:pt x="43" y="11"/>
                </a:cubicBezTo>
                <a:cubicBezTo>
                  <a:pt x="41" y="13"/>
                  <a:pt x="38" y="15"/>
                  <a:pt x="36" y="17"/>
                </a:cubicBezTo>
                <a:cubicBezTo>
                  <a:pt x="34" y="18"/>
                  <a:pt x="32" y="20"/>
                  <a:pt x="29" y="21"/>
                </a:cubicBezTo>
                <a:cubicBezTo>
                  <a:pt x="30" y="21"/>
                  <a:pt x="30" y="20"/>
                  <a:pt x="30" y="20"/>
                </a:cubicBezTo>
                <a:close/>
                <a:moveTo>
                  <a:pt x="43" y="6"/>
                </a:moveTo>
                <a:cubicBezTo>
                  <a:pt x="44" y="6"/>
                  <a:pt x="45" y="5"/>
                  <a:pt x="46" y="5"/>
                </a:cubicBezTo>
                <a:cubicBezTo>
                  <a:pt x="45" y="6"/>
                  <a:pt x="44" y="7"/>
                  <a:pt x="43" y="8"/>
                </a:cubicBezTo>
                <a:cubicBezTo>
                  <a:pt x="41" y="10"/>
                  <a:pt x="38" y="12"/>
                  <a:pt x="35" y="13"/>
                </a:cubicBezTo>
                <a:cubicBezTo>
                  <a:pt x="34" y="14"/>
                  <a:pt x="33" y="15"/>
                  <a:pt x="32" y="16"/>
                </a:cubicBezTo>
                <a:cubicBezTo>
                  <a:pt x="33" y="15"/>
                  <a:pt x="33" y="15"/>
                  <a:pt x="34" y="14"/>
                </a:cubicBezTo>
                <a:cubicBezTo>
                  <a:pt x="37" y="11"/>
                  <a:pt x="40" y="8"/>
                  <a:pt x="43" y="6"/>
                </a:cubicBezTo>
                <a:close/>
                <a:moveTo>
                  <a:pt x="41" y="6"/>
                </a:moveTo>
                <a:cubicBezTo>
                  <a:pt x="38" y="8"/>
                  <a:pt x="36" y="10"/>
                  <a:pt x="34" y="13"/>
                </a:cubicBezTo>
                <a:cubicBezTo>
                  <a:pt x="36" y="10"/>
                  <a:pt x="38" y="8"/>
                  <a:pt x="41" y="6"/>
                </a:cubicBezTo>
                <a:close/>
                <a:moveTo>
                  <a:pt x="20" y="9"/>
                </a:moveTo>
                <a:cubicBezTo>
                  <a:pt x="15" y="13"/>
                  <a:pt x="10" y="17"/>
                  <a:pt x="6" y="20"/>
                </a:cubicBezTo>
                <a:cubicBezTo>
                  <a:pt x="11" y="16"/>
                  <a:pt x="15" y="12"/>
                  <a:pt x="19" y="7"/>
                </a:cubicBezTo>
                <a:cubicBezTo>
                  <a:pt x="19" y="8"/>
                  <a:pt x="20" y="9"/>
                  <a:pt x="20" y="9"/>
                </a:cubicBezTo>
                <a:close/>
                <a:moveTo>
                  <a:pt x="18" y="7"/>
                </a:moveTo>
                <a:cubicBezTo>
                  <a:pt x="13" y="9"/>
                  <a:pt x="10" y="14"/>
                  <a:pt x="5" y="16"/>
                </a:cubicBezTo>
                <a:cubicBezTo>
                  <a:pt x="7" y="15"/>
                  <a:pt x="9" y="13"/>
                  <a:pt x="11" y="11"/>
                </a:cubicBezTo>
                <a:cubicBezTo>
                  <a:pt x="13" y="10"/>
                  <a:pt x="14" y="8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6"/>
                  <a:pt x="17" y="6"/>
                  <a:pt x="18" y="7"/>
                </a:cubicBezTo>
                <a:close/>
                <a:moveTo>
                  <a:pt x="14" y="5"/>
                </a:moveTo>
                <a:cubicBezTo>
                  <a:pt x="11" y="7"/>
                  <a:pt x="8" y="9"/>
                  <a:pt x="5" y="12"/>
                </a:cubicBezTo>
                <a:cubicBezTo>
                  <a:pt x="6" y="7"/>
                  <a:pt x="9" y="4"/>
                  <a:pt x="14" y="5"/>
                </a:cubicBezTo>
                <a:close/>
                <a:moveTo>
                  <a:pt x="13" y="37"/>
                </a:moveTo>
                <a:cubicBezTo>
                  <a:pt x="15" y="35"/>
                  <a:pt x="18" y="34"/>
                  <a:pt x="20" y="33"/>
                </a:cubicBezTo>
                <a:cubicBezTo>
                  <a:pt x="18" y="34"/>
                  <a:pt x="16" y="36"/>
                  <a:pt x="15" y="38"/>
                </a:cubicBezTo>
                <a:cubicBezTo>
                  <a:pt x="14" y="38"/>
                  <a:pt x="15" y="39"/>
                  <a:pt x="15" y="39"/>
                </a:cubicBezTo>
                <a:cubicBezTo>
                  <a:pt x="21" y="34"/>
                  <a:pt x="28" y="31"/>
                  <a:pt x="35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29" y="32"/>
                  <a:pt x="21" y="36"/>
                  <a:pt x="16" y="41"/>
                </a:cubicBezTo>
                <a:cubicBezTo>
                  <a:pt x="15" y="41"/>
                  <a:pt x="15" y="42"/>
                  <a:pt x="15" y="42"/>
                </a:cubicBezTo>
                <a:cubicBezTo>
                  <a:pt x="15" y="41"/>
                  <a:pt x="15" y="40"/>
                  <a:pt x="14" y="40"/>
                </a:cubicBezTo>
                <a:cubicBezTo>
                  <a:pt x="14" y="39"/>
                  <a:pt x="13" y="38"/>
                  <a:pt x="13" y="3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5" name="Freeform 146"/>
          <p:cNvSpPr>
            <a:spLocks noEditPoints="1"/>
          </p:cNvSpPr>
          <p:nvPr/>
        </p:nvSpPr>
        <p:spPr bwMode="auto">
          <a:xfrm>
            <a:off x="5553075" y="4854575"/>
            <a:ext cx="209550" cy="241300"/>
          </a:xfrm>
          <a:custGeom>
            <a:avLst/>
            <a:gdLst>
              <a:gd name="T0" fmla="*/ 17 w 56"/>
              <a:gd name="T1" fmla="*/ 3 h 64"/>
              <a:gd name="T2" fmla="*/ 26 w 56"/>
              <a:gd name="T3" fmla="*/ 64 h 64"/>
              <a:gd name="T4" fmla="*/ 55 w 56"/>
              <a:gd name="T5" fmla="*/ 10 h 64"/>
              <a:gd name="T6" fmla="*/ 27 w 56"/>
              <a:gd name="T7" fmla="*/ 60 h 64"/>
              <a:gd name="T8" fmla="*/ 31 w 56"/>
              <a:gd name="T9" fmla="*/ 51 h 64"/>
              <a:gd name="T10" fmla="*/ 36 w 56"/>
              <a:gd name="T11" fmla="*/ 48 h 64"/>
              <a:gd name="T12" fmla="*/ 37 w 56"/>
              <a:gd name="T13" fmla="*/ 46 h 64"/>
              <a:gd name="T14" fmla="*/ 24 w 56"/>
              <a:gd name="T15" fmla="*/ 56 h 64"/>
              <a:gd name="T16" fmla="*/ 24 w 56"/>
              <a:gd name="T17" fmla="*/ 56 h 64"/>
              <a:gd name="T18" fmla="*/ 22 w 56"/>
              <a:gd name="T19" fmla="*/ 52 h 64"/>
              <a:gd name="T20" fmla="*/ 34 w 56"/>
              <a:gd name="T21" fmla="*/ 41 h 64"/>
              <a:gd name="T22" fmla="*/ 37 w 56"/>
              <a:gd name="T23" fmla="*/ 36 h 64"/>
              <a:gd name="T24" fmla="*/ 16 w 56"/>
              <a:gd name="T25" fmla="*/ 42 h 64"/>
              <a:gd name="T26" fmla="*/ 18 w 56"/>
              <a:gd name="T27" fmla="*/ 45 h 64"/>
              <a:gd name="T28" fmla="*/ 51 w 56"/>
              <a:gd name="T29" fmla="*/ 15 h 64"/>
              <a:gd name="T30" fmla="*/ 35 w 56"/>
              <a:gd name="T31" fmla="*/ 31 h 64"/>
              <a:gd name="T32" fmla="*/ 37 w 56"/>
              <a:gd name="T33" fmla="*/ 25 h 64"/>
              <a:gd name="T34" fmla="*/ 52 w 56"/>
              <a:gd name="T35" fmla="*/ 13 h 64"/>
              <a:gd name="T36" fmla="*/ 21 w 56"/>
              <a:gd name="T37" fmla="*/ 33 h 64"/>
              <a:gd name="T38" fmla="*/ 50 w 56"/>
              <a:gd name="T39" fmla="*/ 8 h 64"/>
              <a:gd name="T40" fmla="*/ 26 w 56"/>
              <a:gd name="T41" fmla="*/ 41 h 64"/>
              <a:gd name="T42" fmla="*/ 48 w 56"/>
              <a:gd name="T43" fmla="*/ 27 h 64"/>
              <a:gd name="T44" fmla="*/ 35 w 56"/>
              <a:gd name="T45" fmla="*/ 44 h 64"/>
              <a:gd name="T46" fmla="*/ 43 w 56"/>
              <a:gd name="T47" fmla="*/ 36 h 64"/>
              <a:gd name="T48" fmla="*/ 22 w 56"/>
              <a:gd name="T49" fmla="*/ 51 h 64"/>
              <a:gd name="T50" fmla="*/ 46 w 56"/>
              <a:gd name="T51" fmla="*/ 31 h 64"/>
              <a:gd name="T52" fmla="*/ 20 w 56"/>
              <a:gd name="T53" fmla="*/ 48 h 64"/>
              <a:gd name="T54" fmla="*/ 50 w 56"/>
              <a:gd name="T55" fmla="*/ 7 h 64"/>
              <a:gd name="T56" fmla="*/ 17 w 56"/>
              <a:gd name="T57" fmla="*/ 32 h 64"/>
              <a:gd name="T58" fmla="*/ 48 w 56"/>
              <a:gd name="T59" fmla="*/ 6 h 64"/>
              <a:gd name="T60" fmla="*/ 13 w 56"/>
              <a:gd name="T61" fmla="*/ 36 h 64"/>
              <a:gd name="T62" fmla="*/ 25 w 56"/>
              <a:gd name="T63" fmla="*/ 20 h 64"/>
              <a:gd name="T64" fmla="*/ 21 w 56"/>
              <a:gd name="T65" fmla="*/ 19 h 64"/>
              <a:gd name="T66" fmla="*/ 8 w 56"/>
              <a:gd name="T67" fmla="*/ 27 h 64"/>
              <a:gd name="T68" fmla="*/ 15 w 56"/>
              <a:gd name="T69" fmla="*/ 20 h 64"/>
              <a:gd name="T70" fmla="*/ 13 w 56"/>
              <a:gd name="T71" fmla="*/ 16 h 64"/>
              <a:gd name="T72" fmla="*/ 6 w 56"/>
              <a:gd name="T73" fmla="*/ 20 h 64"/>
              <a:gd name="T74" fmla="*/ 5 w 56"/>
              <a:gd name="T75" fmla="*/ 16 h 64"/>
              <a:gd name="T76" fmla="*/ 16 w 56"/>
              <a:gd name="T77" fmla="*/ 9 h 64"/>
              <a:gd name="T78" fmla="*/ 23 w 56"/>
              <a:gd name="T79" fmla="*/ 13 h 64"/>
              <a:gd name="T80" fmla="*/ 21 w 56"/>
              <a:gd name="T81" fmla="*/ 10 h 64"/>
              <a:gd name="T82" fmla="*/ 11 w 56"/>
              <a:gd name="T83" fmla="*/ 25 h 64"/>
              <a:gd name="T84" fmla="*/ 25 w 56"/>
              <a:gd name="T85" fmla="*/ 19 h 64"/>
              <a:gd name="T86" fmla="*/ 26 w 56"/>
              <a:gd name="T87" fmla="*/ 21 h 64"/>
              <a:gd name="T88" fmla="*/ 22 w 56"/>
              <a:gd name="T89" fmla="*/ 27 h 64"/>
              <a:gd name="T90" fmla="*/ 26 w 56"/>
              <a:gd name="T91" fmla="*/ 20 h 64"/>
              <a:gd name="T92" fmla="*/ 36 w 56"/>
              <a:gd name="T93" fmla="*/ 15 h 64"/>
              <a:gd name="T94" fmla="*/ 28 w 56"/>
              <a:gd name="T95" fmla="*/ 22 h 64"/>
              <a:gd name="T96" fmla="*/ 36 w 56"/>
              <a:gd name="T97" fmla="*/ 16 h 64"/>
              <a:gd name="T98" fmla="*/ 47 w 56"/>
              <a:gd name="T99" fmla="*/ 8 h 64"/>
              <a:gd name="T100" fmla="*/ 30 w 56"/>
              <a:gd name="T101" fmla="*/ 20 h 64"/>
              <a:gd name="T102" fmla="*/ 36 w 56"/>
              <a:gd name="T103" fmla="*/ 13 h 64"/>
              <a:gd name="T104" fmla="*/ 41 w 56"/>
              <a:gd name="T105" fmla="*/ 7 h 64"/>
              <a:gd name="T106" fmla="*/ 6 w 56"/>
              <a:gd name="T107" fmla="*/ 20 h 64"/>
              <a:gd name="T108" fmla="*/ 5 w 56"/>
              <a:gd name="T109" fmla="*/ 16 h 64"/>
              <a:gd name="T110" fmla="*/ 18 w 56"/>
              <a:gd name="T111" fmla="*/ 7 h 64"/>
              <a:gd name="T112" fmla="*/ 13 w 56"/>
              <a:gd name="T113" fmla="*/ 37 h 64"/>
              <a:gd name="T114" fmla="*/ 35 w 56"/>
              <a:gd name="T115" fmla="*/ 27 h 64"/>
              <a:gd name="T116" fmla="*/ 16 w 56"/>
              <a:gd name="T117" fmla="*/ 4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" h="64">
                <a:moveTo>
                  <a:pt x="55" y="10"/>
                </a:moveTo>
                <a:cubicBezTo>
                  <a:pt x="55" y="4"/>
                  <a:pt x="49" y="2"/>
                  <a:pt x="43" y="3"/>
                </a:cubicBezTo>
                <a:cubicBezTo>
                  <a:pt x="35" y="4"/>
                  <a:pt x="31" y="11"/>
                  <a:pt x="28" y="18"/>
                </a:cubicBezTo>
                <a:cubicBezTo>
                  <a:pt x="25" y="13"/>
                  <a:pt x="23" y="5"/>
                  <a:pt x="17" y="3"/>
                </a:cubicBezTo>
                <a:cubicBezTo>
                  <a:pt x="11" y="0"/>
                  <a:pt x="5" y="3"/>
                  <a:pt x="3" y="9"/>
                </a:cubicBezTo>
                <a:cubicBezTo>
                  <a:pt x="0" y="16"/>
                  <a:pt x="4" y="25"/>
                  <a:pt x="7" y="31"/>
                </a:cubicBezTo>
                <a:cubicBezTo>
                  <a:pt x="12" y="42"/>
                  <a:pt x="19" y="53"/>
                  <a:pt x="25" y="63"/>
                </a:cubicBezTo>
                <a:cubicBezTo>
                  <a:pt x="25" y="63"/>
                  <a:pt x="25" y="63"/>
                  <a:pt x="26" y="64"/>
                </a:cubicBezTo>
                <a:cubicBezTo>
                  <a:pt x="26" y="64"/>
                  <a:pt x="27" y="64"/>
                  <a:pt x="28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36" y="53"/>
                  <a:pt x="43" y="43"/>
                  <a:pt x="49" y="31"/>
                </a:cubicBezTo>
                <a:cubicBezTo>
                  <a:pt x="52" y="25"/>
                  <a:pt x="56" y="18"/>
                  <a:pt x="55" y="10"/>
                </a:cubicBezTo>
                <a:close/>
                <a:moveTo>
                  <a:pt x="27" y="60"/>
                </a:moveTo>
                <a:cubicBezTo>
                  <a:pt x="27" y="60"/>
                  <a:pt x="27" y="60"/>
                  <a:pt x="27" y="60"/>
                </a:cubicBezTo>
                <a:cubicBezTo>
                  <a:pt x="28" y="58"/>
                  <a:pt x="29" y="57"/>
                  <a:pt x="30" y="56"/>
                </a:cubicBezTo>
                <a:cubicBezTo>
                  <a:pt x="29" y="57"/>
                  <a:pt x="28" y="59"/>
                  <a:pt x="27" y="60"/>
                </a:cubicBezTo>
                <a:close/>
                <a:moveTo>
                  <a:pt x="25" y="57"/>
                </a:moveTo>
                <a:cubicBezTo>
                  <a:pt x="25" y="56"/>
                  <a:pt x="27" y="55"/>
                  <a:pt x="27" y="55"/>
                </a:cubicBezTo>
                <a:cubicBezTo>
                  <a:pt x="28" y="53"/>
                  <a:pt x="29" y="52"/>
                  <a:pt x="31" y="51"/>
                </a:cubicBezTo>
                <a:cubicBezTo>
                  <a:pt x="31" y="51"/>
                  <a:pt x="31" y="51"/>
                  <a:pt x="31" y="51"/>
                </a:cubicBezTo>
                <a:cubicBezTo>
                  <a:pt x="29" y="53"/>
                  <a:pt x="27" y="55"/>
                  <a:pt x="25" y="56"/>
                </a:cubicBezTo>
                <a:cubicBezTo>
                  <a:pt x="25" y="56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lose/>
                <a:moveTo>
                  <a:pt x="36" y="48"/>
                </a:moveTo>
                <a:cubicBezTo>
                  <a:pt x="32" y="51"/>
                  <a:pt x="30" y="56"/>
                  <a:pt x="26" y="59"/>
                </a:cubicBezTo>
                <a:cubicBezTo>
                  <a:pt x="26" y="58"/>
                  <a:pt x="25" y="58"/>
                  <a:pt x="25" y="57"/>
                </a:cubicBezTo>
                <a:cubicBezTo>
                  <a:pt x="29" y="55"/>
                  <a:pt x="32" y="51"/>
                  <a:pt x="36" y="48"/>
                </a:cubicBezTo>
                <a:close/>
                <a:moveTo>
                  <a:pt x="37" y="46"/>
                </a:moveTo>
                <a:cubicBezTo>
                  <a:pt x="37" y="46"/>
                  <a:pt x="36" y="46"/>
                  <a:pt x="36" y="47"/>
                </a:cubicBezTo>
                <a:cubicBezTo>
                  <a:pt x="36" y="46"/>
                  <a:pt x="37" y="45"/>
                  <a:pt x="38" y="45"/>
                </a:cubicBezTo>
                <a:cubicBezTo>
                  <a:pt x="38" y="45"/>
                  <a:pt x="37" y="45"/>
                  <a:pt x="37" y="46"/>
                </a:cubicBezTo>
                <a:close/>
                <a:moveTo>
                  <a:pt x="24" y="56"/>
                </a:moveTo>
                <a:cubicBezTo>
                  <a:pt x="24" y="55"/>
                  <a:pt x="23" y="55"/>
                  <a:pt x="23" y="54"/>
                </a:cubicBezTo>
                <a:cubicBezTo>
                  <a:pt x="29" y="50"/>
                  <a:pt x="34" y="46"/>
                  <a:pt x="40" y="42"/>
                </a:cubicBezTo>
                <a:cubicBezTo>
                  <a:pt x="40" y="42"/>
                  <a:pt x="40" y="42"/>
                  <a:pt x="40" y="42"/>
                </a:cubicBezTo>
                <a:cubicBezTo>
                  <a:pt x="34" y="47"/>
                  <a:pt x="29" y="51"/>
                  <a:pt x="24" y="56"/>
                </a:cubicBezTo>
                <a:close/>
                <a:moveTo>
                  <a:pt x="22" y="52"/>
                </a:moveTo>
                <a:cubicBezTo>
                  <a:pt x="24" y="51"/>
                  <a:pt x="27" y="49"/>
                  <a:pt x="29" y="48"/>
                </a:cubicBezTo>
                <a:cubicBezTo>
                  <a:pt x="27" y="50"/>
                  <a:pt x="25" y="51"/>
                  <a:pt x="22" y="53"/>
                </a:cubicBezTo>
                <a:cubicBezTo>
                  <a:pt x="22" y="53"/>
                  <a:pt x="22" y="52"/>
                  <a:pt x="22" y="52"/>
                </a:cubicBezTo>
                <a:close/>
                <a:moveTo>
                  <a:pt x="20" y="49"/>
                </a:moveTo>
                <a:cubicBezTo>
                  <a:pt x="29" y="46"/>
                  <a:pt x="36" y="40"/>
                  <a:pt x="43" y="34"/>
                </a:cubicBezTo>
                <a:cubicBezTo>
                  <a:pt x="43" y="34"/>
                  <a:pt x="43" y="34"/>
                  <a:pt x="43" y="34"/>
                </a:cubicBezTo>
                <a:cubicBezTo>
                  <a:pt x="40" y="37"/>
                  <a:pt x="37" y="39"/>
                  <a:pt x="34" y="41"/>
                </a:cubicBezTo>
                <a:cubicBezTo>
                  <a:pt x="30" y="45"/>
                  <a:pt x="25" y="48"/>
                  <a:pt x="21" y="51"/>
                </a:cubicBezTo>
                <a:cubicBezTo>
                  <a:pt x="21" y="50"/>
                  <a:pt x="20" y="50"/>
                  <a:pt x="20" y="49"/>
                </a:cubicBezTo>
                <a:close/>
                <a:moveTo>
                  <a:pt x="18" y="46"/>
                </a:moveTo>
                <a:cubicBezTo>
                  <a:pt x="25" y="43"/>
                  <a:pt x="31" y="39"/>
                  <a:pt x="37" y="36"/>
                </a:cubicBezTo>
                <a:cubicBezTo>
                  <a:pt x="39" y="34"/>
                  <a:pt x="41" y="33"/>
                  <a:pt x="42" y="32"/>
                </a:cubicBezTo>
                <a:cubicBezTo>
                  <a:pt x="35" y="38"/>
                  <a:pt x="26" y="41"/>
                  <a:pt x="19" y="48"/>
                </a:cubicBezTo>
                <a:cubicBezTo>
                  <a:pt x="19" y="47"/>
                  <a:pt x="18" y="47"/>
                  <a:pt x="18" y="46"/>
                </a:cubicBezTo>
                <a:close/>
                <a:moveTo>
                  <a:pt x="16" y="42"/>
                </a:moveTo>
                <a:cubicBezTo>
                  <a:pt x="16" y="42"/>
                  <a:pt x="16" y="42"/>
                  <a:pt x="16" y="42"/>
                </a:cubicBezTo>
                <a:cubicBezTo>
                  <a:pt x="23" y="39"/>
                  <a:pt x="29" y="35"/>
                  <a:pt x="35" y="31"/>
                </a:cubicBezTo>
                <a:cubicBezTo>
                  <a:pt x="34" y="32"/>
                  <a:pt x="34" y="32"/>
                  <a:pt x="34" y="32"/>
                </a:cubicBezTo>
                <a:cubicBezTo>
                  <a:pt x="28" y="36"/>
                  <a:pt x="23" y="41"/>
                  <a:pt x="18" y="45"/>
                </a:cubicBezTo>
                <a:cubicBezTo>
                  <a:pt x="17" y="44"/>
                  <a:pt x="16" y="43"/>
                  <a:pt x="16" y="42"/>
                </a:cubicBezTo>
                <a:close/>
                <a:moveTo>
                  <a:pt x="39" y="24"/>
                </a:moveTo>
                <a:cubicBezTo>
                  <a:pt x="43" y="21"/>
                  <a:pt x="46" y="18"/>
                  <a:pt x="50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1" y="15"/>
                  <a:pt x="52" y="14"/>
                  <a:pt x="52" y="14"/>
                </a:cubicBezTo>
                <a:cubicBezTo>
                  <a:pt x="52" y="15"/>
                  <a:pt x="52" y="16"/>
                  <a:pt x="52" y="17"/>
                </a:cubicBezTo>
                <a:cubicBezTo>
                  <a:pt x="52" y="18"/>
                  <a:pt x="52" y="18"/>
                  <a:pt x="52" y="18"/>
                </a:cubicBezTo>
                <a:cubicBezTo>
                  <a:pt x="45" y="21"/>
                  <a:pt x="41" y="27"/>
                  <a:pt x="35" y="31"/>
                </a:cubicBezTo>
                <a:cubicBezTo>
                  <a:pt x="31" y="33"/>
                  <a:pt x="27" y="35"/>
                  <a:pt x="24" y="37"/>
                </a:cubicBezTo>
                <a:cubicBezTo>
                  <a:pt x="22" y="38"/>
                  <a:pt x="21" y="39"/>
                  <a:pt x="19" y="40"/>
                </a:cubicBezTo>
                <a:cubicBezTo>
                  <a:pt x="15" y="42"/>
                  <a:pt x="19" y="39"/>
                  <a:pt x="20" y="39"/>
                </a:cubicBezTo>
                <a:cubicBezTo>
                  <a:pt x="26" y="34"/>
                  <a:pt x="32" y="30"/>
                  <a:pt x="37" y="25"/>
                </a:cubicBezTo>
                <a:cubicBezTo>
                  <a:pt x="38" y="25"/>
                  <a:pt x="39" y="24"/>
                  <a:pt x="39" y="24"/>
                </a:cubicBezTo>
                <a:close/>
                <a:moveTo>
                  <a:pt x="51" y="8"/>
                </a:moveTo>
                <a:cubicBezTo>
                  <a:pt x="52" y="9"/>
                  <a:pt x="52" y="11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48" y="16"/>
                  <a:pt x="44" y="18"/>
                  <a:pt x="41" y="21"/>
                </a:cubicBezTo>
                <a:cubicBezTo>
                  <a:pt x="36" y="25"/>
                  <a:pt x="32" y="28"/>
                  <a:pt x="27" y="30"/>
                </a:cubicBezTo>
                <a:cubicBezTo>
                  <a:pt x="24" y="32"/>
                  <a:pt x="21" y="34"/>
                  <a:pt x="18" y="36"/>
                </a:cubicBezTo>
                <a:cubicBezTo>
                  <a:pt x="19" y="35"/>
                  <a:pt x="20" y="34"/>
                  <a:pt x="21" y="33"/>
                </a:cubicBezTo>
                <a:cubicBezTo>
                  <a:pt x="31" y="24"/>
                  <a:pt x="43" y="19"/>
                  <a:pt x="51" y="8"/>
                </a:cubicBezTo>
                <a:close/>
                <a:moveTo>
                  <a:pt x="32" y="24"/>
                </a:moveTo>
                <a:cubicBezTo>
                  <a:pt x="35" y="22"/>
                  <a:pt x="38" y="19"/>
                  <a:pt x="41" y="16"/>
                </a:cubicBezTo>
                <a:cubicBezTo>
                  <a:pt x="44" y="14"/>
                  <a:pt x="48" y="11"/>
                  <a:pt x="50" y="8"/>
                </a:cubicBezTo>
                <a:cubicBezTo>
                  <a:pt x="45" y="15"/>
                  <a:pt x="38" y="20"/>
                  <a:pt x="32" y="24"/>
                </a:cubicBezTo>
                <a:close/>
                <a:moveTo>
                  <a:pt x="48" y="27"/>
                </a:moveTo>
                <a:cubicBezTo>
                  <a:pt x="44" y="30"/>
                  <a:pt x="40" y="33"/>
                  <a:pt x="35" y="36"/>
                </a:cubicBezTo>
                <a:cubicBezTo>
                  <a:pt x="32" y="38"/>
                  <a:pt x="29" y="39"/>
                  <a:pt x="26" y="41"/>
                </a:cubicBezTo>
                <a:cubicBezTo>
                  <a:pt x="24" y="42"/>
                  <a:pt x="21" y="44"/>
                  <a:pt x="19" y="45"/>
                </a:cubicBezTo>
                <a:cubicBezTo>
                  <a:pt x="24" y="40"/>
                  <a:pt x="30" y="36"/>
                  <a:pt x="36" y="32"/>
                </a:cubicBezTo>
                <a:cubicBezTo>
                  <a:pt x="41" y="28"/>
                  <a:pt x="46" y="23"/>
                  <a:pt x="51" y="19"/>
                </a:cubicBezTo>
                <a:cubicBezTo>
                  <a:pt x="50" y="22"/>
                  <a:pt x="49" y="24"/>
                  <a:pt x="48" y="27"/>
                </a:cubicBezTo>
                <a:close/>
                <a:moveTo>
                  <a:pt x="41" y="40"/>
                </a:moveTo>
                <a:cubicBezTo>
                  <a:pt x="38" y="43"/>
                  <a:pt x="34" y="45"/>
                  <a:pt x="31" y="48"/>
                </a:cubicBezTo>
                <a:cubicBezTo>
                  <a:pt x="30" y="48"/>
                  <a:pt x="29" y="49"/>
                  <a:pt x="28" y="50"/>
                </a:cubicBezTo>
                <a:cubicBezTo>
                  <a:pt x="30" y="48"/>
                  <a:pt x="33" y="46"/>
                  <a:pt x="35" y="44"/>
                </a:cubicBezTo>
                <a:cubicBezTo>
                  <a:pt x="38" y="42"/>
                  <a:pt x="40" y="40"/>
                  <a:pt x="42" y="38"/>
                </a:cubicBezTo>
                <a:cubicBezTo>
                  <a:pt x="42" y="38"/>
                  <a:pt x="41" y="39"/>
                  <a:pt x="41" y="40"/>
                </a:cubicBezTo>
                <a:close/>
                <a:moveTo>
                  <a:pt x="44" y="35"/>
                </a:moveTo>
                <a:cubicBezTo>
                  <a:pt x="44" y="35"/>
                  <a:pt x="43" y="36"/>
                  <a:pt x="43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0" y="38"/>
                  <a:pt x="37" y="41"/>
                  <a:pt x="35" y="43"/>
                </a:cubicBezTo>
                <a:cubicBezTo>
                  <a:pt x="32" y="45"/>
                  <a:pt x="30" y="47"/>
                  <a:pt x="27" y="48"/>
                </a:cubicBezTo>
                <a:cubicBezTo>
                  <a:pt x="25" y="49"/>
                  <a:pt x="23" y="50"/>
                  <a:pt x="22" y="51"/>
                </a:cubicBezTo>
                <a:cubicBezTo>
                  <a:pt x="23" y="50"/>
                  <a:pt x="25" y="49"/>
                  <a:pt x="27" y="48"/>
                </a:cubicBezTo>
                <a:cubicBezTo>
                  <a:pt x="33" y="43"/>
                  <a:pt x="40" y="38"/>
                  <a:pt x="45" y="32"/>
                </a:cubicBezTo>
                <a:cubicBezTo>
                  <a:pt x="45" y="33"/>
                  <a:pt x="44" y="34"/>
                  <a:pt x="44" y="35"/>
                </a:cubicBezTo>
                <a:close/>
                <a:moveTo>
                  <a:pt x="46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1" y="35"/>
                  <a:pt x="36" y="39"/>
                  <a:pt x="32" y="42"/>
                </a:cubicBezTo>
                <a:cubicBezTo>
                  <a:pt x="29" y="44"/>
                  <a:pt x="27" y="45"/>
                  <a:pt x="24" y="47"/>
                </a:cubicBezTo>
                <a:cubicBezTo>
                  <a:pt x="24" y="46"/>
                  <a:pt x="19" y="49"/>
                  <a:pt x="20" y="48"/>
                </a:cubicBezTo>
                <a:cubicBezTo>
                  <a:pt x="21" y="47"/>
                  <a:pt x="22" y="46"/>
                  <a:pt x="24" y="45"/>
                </a:cubicBezTo>
                <a:cubicBezTo>
                  <a:pt x="31" y="39"/>
                  <a:pt x="40" y="35"/>
                  <a:pt x="47" y="29"/>
                </a:cubicBezTo>
                <a:cubicBezTo>
                  <a:pt x="47" y="30"/>
                  <a:pt x="47" y="30"/>
                  <a:pt x="46" y="31"/>
                </a:cubicBezTo>
                <a:close/>
                <a:moveTo>
                  <a:pt x="50" y="7"/>
                </a:moveTo>
                <a:cubicBezTo>
                  <a:pt x="44" y="13"/>
                  <a:pt x="37" y="19"/>
                  <a:pt x="31" y="24"/>
                </a:cubicBezTo>
                <a:cubicBezTo>
                  <a:pt x="27" y="27"/>
                  <a:pt x="23" y="30"/>
                  <a:pt x="19" y="33"/>
                </a:cubicBezTo>
                <a:cubicBezTo>
                  <a:pt x="17" y="34"/>
                  <a:pt x="15" y="35"/>
                  <a:pt x="13" y="36"/>
                </a:cubicBezTo>
                <a:cubicBezTo>
                  <a:pt x="15" y="35"/>
                  <a:pt x="16" y="33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9" y="30"/>
                  <a:pt x="21" y="29"/>
                  <a:pt x="23" y="27"/>
                </a:cubicBezTo>
                <a:cubicBezTo>
                  <a:pt x="27" y="24"/>
                  <a:pt x="32" y="21"/>
                  <a:pt x="36" y="18"/>
                </a:cubicBezTo>
                <a:cubicBezTo>
                  <a:pt x="41" y="14"/>
                  <a:pt x="46" y="11"/>
                  <a:pt x="48" y="6"/>
                </a:cubicBezTo>
                <a:cubicBezTo>
                  <a:pt x="49" y="6"/>
                  <a:pt x="50" y="7"/>
                  <a:pt x="50" y="7"/>
                </a:cubicBezTo>
                <a:close/>
                <a:moveTo>
                  <a:pt x="12" y="35"/>
                </a:moveTo>
                <a:cubicBezTo>
                  <a:pt x="13" y="35"/>
                  <a:pt x="14" y="34"/>
                  <a:pt x="14" y="34"/>
                </a:cubicBezTo>
                <a:cubicBezTo>
                  <a:pt x="14" y="34"/>
                  <a:pt x="13" y="35"/>
                  <a:pt x="13" y="36"/>
                </a:cubicBezTo>
                <a:cubicBezTo>
                  <a:pt x="12" y="35"/>
                  <a:pt x="12" y="35"/>
                  <a:pt x="12" y="35"/>
                </a:cubicBezTo>
                <a:close/>
                <a:moveTo>
                  <a:pt x="10" y="31"/>
                </a:moveTo>
                <a:cubicBezTo>
                  <a:pt x="13" y="29"/>
                  <a:pt x="15" y="28"/>
                  <a:pt x="18" y="26"/>
                </a:cubicBezTo>
                <a:cubicBezTo>
                  <a:pt x="20" y="24"/>
                  <a:pt x="23" y="22"/>
                  <a:pt x="25" y="20"/>
                </a:cubicBezTo>
                <a:cubicBezTo>
                  <a:pt x="21" y="25"/>
                  <a:pt x="16" y="29"/>
                  <a:pt x="12" y="34"/>
                </a:cubicBezTo>
                <a:cubicBezTo>
                  <a:pt x="11" y="33"/>
                  <a:pt x="11" y="32"/>
                  <a:pt x="10" y="31"/>
                </a:cubicBezTo>
                <a:close/>
                <a:moveTo>
                  <a:pt x="8" y="27"/>
                </a:moveTo>
                <a:cubicBezTo>
                  <a:pt x="13" y="25"/>
                  <a:pt x="17" y="21"/>
                  <a:pt x="21" y="19"/>
                </a:cubicBezTo>
                <a:cubicBezTo>
                  <a:pt x="22" y="18"/>
                  <a:pt x="24" y="16"/>
                  <a:pt x="22" y="19"/>
                </a:cubicBezTo>
                <a:cubicBezTo>
                  <a:pt x="21" y="20"/>
                  <a:pt x="19" y="21"/>
                  <a:pt x="18" y="22"/>
                </a:cubicBezTo>
                <a:cubicBezTo>
                  <a:pt x="15" y="25"/>
                  <a:pt x="13" y="28"/>
                  <a:pt x="10" y="30"/>
                </a:cubicBezTo>
                <a:cubicBezTo>
                  <a:pt x="9" y="29"/>
                  <a:pt x="9" y="28"/>
                  <a:pt x="8" y="27"/>
                </a:cubicBezTo>
                <a:close/>
                <a:moveTo>
                  <a:pt x="7" y="24"/>
                </a:moveTo>
                <a:cubicBezTo>
                  <a:pt x="12" y="21"/>
                  <a:pt x="16" y="17"/>
                  <a:pt x="21" y="15"/>
                </a:cubicBezTo>
                <a:cubicBezTo>
                  <a:pt x="24" y="13"/>
                  <a:pt x="20" y="16"/>
                  <a:pt x="19" y="16"/>
                </a:cubicBezTo>
                <a:cubicBezTo>
                  <a:pt x="18" y="18"/>
                  <a:pt x="17" y="19"/>
                  <a:pt x="15" y="20"/>
                </a:cubicBezTo>
                <a:cubicBezTo>
                  <a:pt x="13" y="22"/>
                  <a:pt x="10" y="24"/>
                  <a:pt x="8" y="26"/>
                </a:cubicBezTo>
                <a:cubicBezTo>
                  <a:pt x="8" y="26"/>
                  <a:pt x="7" y="25"/>
                  <a:pt x="7" y="24"/>
                </a:cubicBezTo>
                <a:close/>
                <a:moveTo>
                  <a:pt x="6" y="20"/>
                </a:moveTo>
                <a:cubicBezTo>
                  <a:pt x="8" y="19"/>
                  <a:pt x="11" y="17"/>
                  <a:pt x="13" y="16"/>
                </a:cubicBezTo>
                <a:cubicBezTo>
                  <a:pt x="15" y="15"/>
                  <a:pt x="16" y="14"/>
                  <a:pt x="17" y="13"/>
                </a:cubicBezTo>
                <a:cubicBezTo>
                  <a:pt x="18" y="12"/>
                  <a:pt x="22" y="9"/>
                  <a:pt x="18" y="13"/>
                </a:cubicBezTo>
                <a:cubicBezTo>
                  <a:pt x="15" y="17"/>
                  <a:pt x="10" y="19"/>
                  <a:pt x="7" y="23"/>
                </a:cubicBezTo>
                <a:cubicBezTo>
                  <a:pt x="6" y="22"/>
                  <a:pt x="6" y="21"/>
                  <a:pt x="6" y="20"/>
                </a:cubicBezTo>
                <a:close/>
                <a:moveTo>
                  <a:pt x="5" y="13"/>
                </a:moveTo>
                <a:cubicBezTo>
                  <a:pt x="7" y="12"/>
                  <a:pt x="8" y="11"/>
                  <a:pt x="10" y="9"/>
                </a:cubicBezTo>
                <a:cubicBezTo>
                  <a:pt x="12" y="7"/>
                  <a:pt x="16" y="5"/>
                  <a:pt x="12" y="9"/>
                </a:cubicBezTo>
                <a:cubicBezTo>
                  <a:pt x="10" y="12"/>
                  <a:pt x="7" y="13"/>
                  <a:pt x="5" y="16"/>
                </a:cubicBezTo>
                <a:cubicBezTo>
                  <a:pt x="5" y="15"/>
                  <a:pt x="5" y="14"/>
                  <a:pt x="5" y="13"/>
                </a:cubicBezTo>
                <a:close/>
                <a:moveTo>
                  <a:pt x="5" y="18"/>
                </a:moveTo>
                <a:cubicBezTo>
                  <a:pt x="5" y="18"/>
                  <a:pt x="5" y="17"/>
                  <a:pt x="5" y="17"/>
                </a:cubicBezTo>
                <a:cubicBezTo>
                  <a:pt x="9" y="15"/>
                  <a:pt x="12" y="11"/>
                  <a:pt x="16" y="9"/>
                </a:cubicBezTo>
                <a:cubicBezTo>
                  <a:pt x="20" y="7"/>
                  <a:pt x="14" y="12"/>
                  <a:pt x="13" y="13"/>
                </a:cubicBezTo>
                <a:cubicBezTo>
                  <a:pt x="11" y="15"/>
                  <a:pt x="8" y="17"/>
                  <a:pt x="6" y="19"/>
                </a:cubicBezTo>
                <a:cubicBezTo>
                  <a:pt x="6" y="19"/>
                  <a:pt x="6" y="18"/>
                  <a:pt x="5" y="18"/>
                </a:cubicBezTo>
                <a:close/>
                <a:moveTo>
                  <a:pt x="23" y="13"/>
                </a:moveTo>
                <a:cubicBezTo>
                  <a:pt x="20" y="14"/>
                  <a:pt x="18" y="16"/>
                  <a:pt x="15" y="17"/>
                </a:cubicBezTo>
                <a:cubicBezTo>
                  <a:pt x="13" y="19"/>
                  <a:pt x="9" y="21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11" y="19"/>
                  <a:pt x="18" y="16"/>
                  <a:pt x="21" y="10"/>
                </a:cubicBezTo>
                <a:cubicBezTo>
                  <a:pt x="22" y="11"/>
                  <a:pt x="22" y="12"/>
                  <a:pt x="23" y="13"/>
                </a:cubicBezTo>
                <a:close/>
                <a:moveTo>
                  <a:pt x="24" y="16"/>
                </a:moveTo>
                <a:cubicBezTo>
                  <a:pt x="19" y="18"/>
                  <a:pt x="16" y="22"/>
                  <a:pt x="11" y="25"/>
                </a:cubicBezTo>
                <a:cubicBezTo>
                  <a:pt x="10" y="26"/>
                  <a:pt x="8" y="28"/>
                  <a:pt x="11" y="25"/>
                </a:cubicBezTo>
                <a:cubicBezTo>
                  <a:pt x="12" y="24"/>
                  <a:pt x="13" y="23"/>
                  <a:pt x="14" y="22"/>
                </a:cubicBezTo>
                <a:cubicBezTo>
                  <a:pt x="17" y="19"/>
                  <a:pt x="20" y="17"/>
                  <a:pt x="23" y="14"/>
                </a:cubicBezTo>
                <a:cubicBezTo>
                  <a:pt x="23" y="15"/>
                  <a:pt x="24" y="15"/>
                  <a:pt x="24" y="16"/>
                </a:cubicBezTo>
                <a:close/>
                <a:moveTo>
                  <a:pt x="25" y="19"/>
                </a:moveTo>
                <a:cubicBezTo>
                  <a:pt x="20" y="22"/>
                  <a:pt x="16" y="26"/>
                  <a:pt x="11" y="30"/>
                </a:cubicBezTo>
                <a:cubicBezTo>
                  <a:pt x="16" y="27"/>
                  <a:pt x="20" y="21"/>
                  <a:pt x="24" y="17"/>
                </a:cubicBezTo>
                <a:cubicBezTo>
                  <a:pt x="25" y="18"/>
                  <a:pt x="25" y="19"/>
                  <a:pt x="25" y="19"/>
                </a:cubicBezTo>
                <a:close/>
                <a:moveTo>
                  <a:pt x="26" y="21"/>
                </a:moveTo>
                <a:cubicBezTo>
                  <a:pt x="26" y="21"/>
                  <a:pt x="27" y="21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6" y="23"/>
                  <a:pt x="25" y="23"/>
                  <a:pt x="25" y="24"/>
                </a:cubicBezTo>
                <a:cubicBezTo>
                  <a:pt x="24" y="25"/>
                  <a:pt x="23" y="26"/>
                  <a:pt x="22" y="27"/>
                </a:cubicBezTo>
                <a:cubicBezTo>
                  <a:pt x="20" y="28"/>
                  <a:pt x="18" y="30"/>
                  <a:pt x="16" y="32"/>
                </a:cubicBezTo>
                <a:cubicBezTo>
                  <a:pt x="16" y="32"/>
                  <a:pt x="15" y="32"/>
                  <a:pt x="15" y="33"/>
                </a:cubicBezTo>
                <a:cubicBezTo>
                  <a:pt x="14" y="33"/>
                  <a:pt x="11" y="35"/>
                  <a:pt x="13" y="33"/>
                </a:cubicBezTo>
                <a:cubicBezTo>
                  <a:pt x="17" y="28"/>
                  <a:pt x="22" y="25"/>
                  <a:pt x="26" y="20"/>
                </a:cubicBezTo>
                <a:cubicBezTo>
                  <a:pt x="26" y="21"/>
                  <a:pt x="26" y="21"/>
                  <a:pt x="26" y="21"/>
                </a:cubicBezTo>
                <a:close/>
                <a:moveTo>
                  <a:pt x="32" y="17"/>
                </a:moveTo>
                <a:cubicBezTo>
                  <a:pt x="35" y="15"/>
                  <a:pt x="38" y="13"/>
                  <a:pt x="40" y="11"/>
                </a:cubicBezTo>
                <a:cubicBezTo>
                  <a:pt x="39" y="12"/>
                  <a:pt x="37" y="14"/>
                  <a:pt x="36" y="15"/>
                </a:cubicBezTo>
                <a:cubicBezTo>
                  <a:pt x="34" y="16"/>
                  <a:pt x="32" y="17"/>
                  <a:pt x="31" y="18"/>
                </a:cubicBezTo>
                <a:cubicBezTo>
                  <a:pt x="31" y="18"/>
                  <a:pt x="32" y="17"/>
                  <a:pt x="32" y="17"/>
                </a:cubicBezTo>
                <a:close/>
                <a:moveTo>
                  <a:pt x="28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8" y="23"/>
                  <a:pt x="27" y="23"/>
                  <a:pt x="27" y="23"/>
                </a:cubicBezTo>
                <a:cubicBezTo>
                  <a:pt x="27" y="23"/>
                  <a:pt x="28" y="23"/>
                  <a:pt x="28" y="22"/>
                </a:cubicBezTo>
                <a:close/>
                <a:moveTo>
                  <a:pt x="30" y="20"/>
                </a:moveTo>
                <a:cubicBezTo>
                  <a:pt x="32" y="19"/>
                  <a:pt x="34" y="17"/>
                  <a:pt x="36" y="16"/>
                </a:cubicBezTo>
                <a:cubicBezTo>
                  <a:pt x="38" y="14"/>
                  <a:pt x="40" y="13"/>
                  <a:pt x="42" y="11"/>
                </a:cubicBezTo>
                <a:cubicBezTo>
                  <a:pt x="43" y="10"/>
                  <a:pt x="45" y="8"/>
                  <a:pt x="46" y="7"/>
                </a:cubicBezTo>
                <a:cubicBezTo>
                  <a:pt x="46" y="7"/>
                  <a:pt x="47" y="6"/>
                  <a:pt x="47" y="6"/>
                </a:cubicBezTo>
                <a:cubicBezTo>
                  <a:pt x="47" y="6"/>
                  <a:pt x="47" y="7"/>
                  <a:pt x="47" y="8"/>
                </a:cubicBezTo>
                <a:cubicBezTo>
                  <a:pt x="46" y="9"/>
                  <a:pt x="45" y="10"/>
                  <a:pt x="43" y="11"/>
                </a:cubicBezTo>
                <a:cubicBezTo>
                  <a:pt x="41" y="14"/>
                  <a:pt x="38" y="15"/>
                  <a:pt x="36" y="17"/>
                </a:cubicBezTo>
                <a:cubicBezTo>
                  <a:pt x="34" y="18"/>
                  <a:pt x="32" y="20"/>
                  <a:pt x="30" y="21"/>
                </a:cubicBezTo>
                <a:cubicBezTo>
                  <a:pt x="30" y="21"/>
                  <a:pt x="30" y="21"/>
                  <a:pt x="30" y="20"/>
                </a:cubicBezTo>
                <a:close/>
                <a:moveTo>
                  <a:pt x="43" y="6"/>
                </a:moveTo>
                <a:cubicBezTo>
                  <a:pt x="44" y="6"/>
                  <a:pt x="46" y="5"/>
                  <a:pt x="47" y="5"/>
                </a:cubicBezTo>
                <a:cubicBezTo>
                  <a:pt x="45" y="6"/>
                  <a:pt x="44" y="7"/>
                  <a:pt x="43" y="8"/>
                </a:cubicBezTo>
                <a:cubicBezTo>
                  <a:pt x="41" y="10"/>
                  <a:pt x="38" y="12"/>
                  <a:pt x="36" y="13"/>
                </a:cubicBezTo>
                <a:cubicBezTo>
                  <a:pt x="34" y="14"/>
                  <a:pt x="33" y="15"/>
                  <a:pt x="33" y="16"/>
                </a:cubicBezTo>
                <a:cubicBezTo>
                  <a:pt x="33" y="15"/>
                  <a:pt x="34" y="15"/>
                  <a:pt x="34" y="14"/>
                </a:cubicBezTo>
                <a:cubicBezTo>
                  <a:pt x="37" y="11"/>
                  <a:pt x="40" y="8"/>
                  <a:pt x="43" y="6"/>
                </a:cubicBezTo>
                <a:close/>
                <a:moveTo>
                  <a:pt x="41" y="7"/>
                </a:moveTo>
                <a:cubicBezTo>
                  <a:pt x="38" y="8"/>
                  <a:pt x="36" y="11"/>
                  <a:pt x="34" y="13"/>
                </a:cubicBezTo>
                <a:cubicBezTo>
                  <a:pt x="36" y="10"/>
                  <a:pt x="38" y="8"/>
                  <a:pt x="41" y="7"/>
                </a:cubicBezTo>
                <a:close/>
                <a:moveTo>
                  <a:pt x="20" y="10"/>
                </a:moveTo>
                <a:cubicBezTo>
                  <a:pt x="16" y="13"/>
                  <a:pt x="10" y="17"/>
                  <a:pt x="6" y="20"/>
                </a:cubicBezTo>
                <a:cubicBezTo>
                  <a:pt x="11" y="16"/>
                  <a:pt x="15" y="13"/>
                  <a:pt x="19" y="8"/>
                </a:cubicBezTo>
                <a:cubicBezTo>
                  <a:pt x="19" y="8"/>
                  <a:pt x="20" y="9"/>
                  <a:pt x="20" y="10"/>
                </a:cubicBezTo>
                <a:close/>
                <a:moveTo>
                  <a:pt x="18" y="7"/>
                </a:moveTo>
                <a:cubicBezTo>
                  <a:pt x="13" y="9"/>
                  <a:pt x="10" y="14"/>
                  <a:pt x="5" y="16"/>
                </a:cubicBezTo>
                <a:cubicBezTo>
                  <a:pt x="7" y="15"/>
                  <a:pt x="9" y="13"/>
                  <a:pt x="11" y="11"/>
                </a:cubicBezTo>
                <a:cubicBezTo>
                  <a:pt x="13" y="10"/>
                  <a:pt x="14" y="8"/>
                  <a:pt x="15" y="6"/>
                </a:cubicBezTo>
                <a:cubicBezTo>
                  <a:pt x="15" y="6"/>
                  <a:pt x="15" y="5"/>
                  <a:pt x="15" y="5"/>
                </a:cubicBezTo>
                <a:cubicBezTo>
                  <a:pt x="16" y="6"/>
                  <a:pt x="17" y="6"/>
                  <a:pt x="18" y="7"/>
                </a:cubicBezTo>
                <a:close/>
                <a:moveTo>
                  <a:pt x="15" y="5"/>
                </a:moveTo>
                <a:cubicBezTo>
                  <a:pt x="11" y="7"/>
                  <a:pt x="8" y="10"/>
                  <a:pt x="5" y="12"/>
                </a:cubicBezTo>
                <a:cubicBezTo>
                  <a:pt x="6" y="7"/>
                  <a:pt x="9" y="4"/>
                  <a:pt x="15" y="5"/>
                </a:cubicBezTo>
                <a:close/>
                <a:moveTo>
                  <a:pt x="13" y="37"/>
                </a:moveTo>
                <a:cubicBezTo>
                  <a:pt x="16" y="36"/>
                  <a:pt x="18" y="34"/>
                  <a:pt x="21" y="33"/>
                </a:cubicBezTo>
                <a:cubicBezTo>
                  <a:pt x="19" y="34"/>
                  <a:pt x="17" y="36"/>
                  <a:pt x="15" y="38"/>
                </a:cubicBezTo>
                <a:cubicBezTo>
                  <a:pt x="15" y="38"/>
                  <a:pt x="15" y="39"/>
                  <a:pt x="15" y="39"/>
                </a:cubicBezTo>
                <a:cubicBezTo>
                  <a:pt x="21" y="34"/>
                  <a:pt x="28" y="31"/>
                  <a:pt x="35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29" y="32"/>
                  <a:pt x="22" y="36"/>
                  <a:pt x="16" y="41"/>
                </a:cubicBezTo>
                <a:cubicBezTo>
                  <a:pt x="16" y="42"/>
                  <a:pt x="16" y="42"/>
                  <a:pt x="16" y="42"/>
                </a:cubicBezTo>
                <a:cubicBezTo>
                  <a:pt x="15" y="41"/>
                  <a:pt x="15" y="41"/>
                  <a:pt x="15" y="40"/>
                </a:cubicBezTo>
                <a:cubicBezTo>
                  <a:pt x="14" y="39"/>
                  <a:pt x="14" y="38"/>
                  <a:pt x="13" y="3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6" name="Freeform 147"/>
          <p:cNvSpPr>
            <a:spLocks noEditPoints="1"/>
          </p:cNvSpPr>
          <p:nvPr/>
        </p:nvSpPr>
        <p:spPr bwMode="auto">
          <a:xfrm>
            <a:off x="5214938" y="4456113"/>
            <a:ext cx="206375" cy="241300"/>
          </a:xfrm>
          <a:custGeom>
            <a:avLst/>
            <a:gdLst>
              <a:gd name="T0" fmla="*/ 16 w 55"/>
              <a:gd name="T1" fmla="*/ 3 h 64"/>
              <a:gd name="T2" fmla="*/ 25 w 55"/>
              <a:gd name="T3" fmla="*/ 63 h 64"/>
              <a:gd name="T4" fmla="*/ 54 w 55"/>
              <a:gd name="T5" fmla="*/ 10 h 64"/>
              <a:gd name="T6" fmla="*/ 26 w 55"/>
              <a:gd name="T7" fmla="*/ 60 h 64"/>
              <a:gd name="T8" fmla="*/ 30 w 55"/>
              <a:gd name="T9" fmla="*/ 51 h 64"/>
              <a:gd name="T10" fmla="*/ 35 w 55"/>
              <a:gd name="T11" fmla="*/ 47 h 64"/>
              <a:gd name="T12" fmla="*/ 36 w 55"/>
              <a:gd name="T13" fmla="*/ 45 h 64"/>
              <a:gd name="T14" fmla="*/ 24 w 55"/>
              <a:gd name="T15" fmla="*/ 56 h 64"/>
              <a:gd name="T16" fmla="*/ 24 w 55"/>
              <a:gd name="T17" fmla="*/ 56 h 64"/>
              <a:gd name="T18" fmla="*/ 21 w 55"/>
              <a:gd name="T19" fmla="*/ 51 h 64"/>
              <a:gd name="T20" fmla="*/ 33 w 55"/>
              <a:gd name="T21" fmla="*/ 41 h 64"/>
              <a:gd name="T22" fmla="*/ 36 w 55"/>
              <a:gd name="T23" fmla="*/ 35 h 64"/>
              <a:gd name="T24" fmla="*/ 15 w 55"/>
              <a:gd name="T25" fmla="*/ 42 h 64"/>
              <a:gd name="T26" fmla="*/ 17 w 55"/>
              <a:gd name="T27" fmla="*/ 45 h 64"/>
              <a:gd name="T28" fmla="*/ 50 w 55"/>
              <a:gd name="T29" fmla="*/ 14 h 64"/>
              <a:gd name="T30" fmla="*/ 34 w 55"/>
              <a:gd name="T31" fmla="*/ 30 h 64"/>
              <a:gd name="T32" fmla="*/ 37 w 55"/>
              <a:gd name="T33" fmla="*/ 25 h 64"/>
              <a:gd name="T34" fmla="*/ 51 w 55"/>
              <a:gd name="T35" fmla="*/ 13 h 64"/>
              <a:gd name="T36" fmla="*/ 20 w 55"/>
              <a:gd name="T37" fmla="*/ 33 h 64"/>
              <a:gd name="T38" fmla="*/ 49 w 55"/>
              <a:gd name="T39" fmla="*/ 8 h 64"/>
              <a:gd name="T40" fmla="*/ 26 w 55"/>
              <a:gd name="T41" fmla="*/ 41 h 64"/>
              <a:gd name="T42" fmla="*/ 48 w 55"/>
              <a:gd name="T43" fmla="*/ 26 h 64"/>
              <a:gd name="T44" fmla="*/ 34 w 55"/>
              <a:gd name="T45" fmla="*/ 43 h 64"/>
              <a:gd name="T46" fmla="*/ 42 w 55"/>
              <a:gd name="T47" fmla="*/ 35 h 64"/>
              <a:gd name="T48" fmla="*/ 21 w 55"/>
              <a:gd name="T49" fmla="*/ 51 h 64"/>
              <a:gd name="T50" fmla="*/ 45 w 55"/>
              <a:gd name="T51" fmla="*/ 30 h 64"/>
              <a:gd name="T52" fmla="*/ 19 w 55"/>
              <a:gd name="T53" fmla="*/ 48 h 64"/>
              <a:gd name="T54" fmla="*/ 50 w 55"/>
              <a:gd name="T55" fmla="*/ 7 h 64"/>
              <a:gd name="T56" fmla="*/ 16 w 55"/>
              <a:gd name="T57" fmla="*/ 32 h 64"/>
              <a:gd name="T58" fmla="*/ 47 w 55"/>
              <a:gd name="T59" fmla="*/ 5 h 64"/>
              <a:gd name="T60" fmla="*/ 12 w 55"/>
              <a:gd name="T61" fmla="*/ 35 h 64"/>
              <a:gd name="T62" fmla="*/ 24 w 55"/>
              <a:gd name="T63" fmla="*/ 20 h 64"/>
              <a:gd name="T64" fmla="*/ 20 w 55"/>
              <a:gd name="T65" fmla="*/ 18 h 64"/>
              <a:gd name="T66" fmla="*/ 8 w 55"/>
              <a:gd name="T67" fmla="*/ 27 h 64"/>
              <a:gd name="T68" fmla="*/ 15 w 55"/>
              <a:gd name="T69" fmla="*/ 20 h 64"/>
              <a:gd name="T70" fmla="*/ 12 w 55"/>
              <a:gd name="T71" fmla="*/ 15 h 64"/>
              <a:gd name="T72" fmla="*/ 5 w 55"/>
              <a:gd name="T73" fmla="*/ 20 h 64"/>
              <a:gd name="T74" fmla="*/ 4 w 55"/>
              <a:gd name="T75" fmla="*/ 15 h 64"/>
              <a:gd name="T76" fmla="*/ 16 w 55"/>
              <a:gd name="T77" fmla="*/ 8 h 64"/>
              <a:gd name="T78" fmla="*/ 22 w 55"/>
              <a:gd name="T79" fmla="*/ 13 h 64"/>
              <a:gd name="T80" fmla="*/ 20 w 55"/>
              <a:gd name="T81" fmla="*/ 10 h 64"/>
              <a:gd name="T82" fmla="*/ 10 w 55"/>
              <a:gd name="T83" fmla="*/ 25 h 64"/>
              <a:gd name="T84" fmla="*/ 25 w 55"/>
              <a:gd name="T85" fmla="*/ 19 h 64"/>
              <a:gd name="T86" fmla="*/ 25 w 55"/>
              <a:gd name="T87" fmla="*/ 20 h 64"/>
              <a:gd name="T88" fmla="*/ 21 w 55"/>
              <a:gd name="T89" fmla="*/ 26 h 64"/>
              <a:gd name="T90" fmla="*/ 25 w 55"/>
              <a:gd name="T91" fmla="*/ 20 h 64"/>
              <a:gd name="T92" fmla="*/ 35 w 55"/>
              <a:gd name="T93" fmla="*/ 15 h 64"/>
              <a:gd name="T94" fmla="*/ 27 w 55"/>
              <a:gd name="T95" fmla="*/ 22 h 64"/>
              <a:gd name="T96" fmla="*/ 35 w 55"/>
              <a:gd name="T97" fmla="*/ 15 h 64"/>
              <a:gd name="T98" fmla="*/ 46 w 55"/>
              <a:gd name="T99" fmla="*/ 7 h 64"/>
              <a:gd name="T100" fmla="*/ 29 w 55"/>
              <a:gd name="T101" fmla="*/ 20 h 64"/>
              <a:gd name="T102" fmla="*/ 35 w 55"/>
              <a:gd name="T103" fmla="*/ 13 h 64"/>
              <a:gd name="T104" fmla="*/ 40 w 55"/>
              <a:gd name="T105" fmla="*/ 6 h 64"/>
              <a:gd name="T106" fmla="*/ 5 w 55"/>
              <a:gd name="T107" fmla="*/ 19 h 64"/>
              <a:gd name="T108" fmla="*/ 5 w 55"/>
              <a:gd name="T109" fmla="*/ 16 h 64"/>
              <a:gd name="T110" fmla="*/ 17 w 55"/>
              <a:gd name="T111" fmla="*/ 7 h 64"/>
              <a:gd name="T112" fmla="*/ 12 w 55"/>
              <a:gd name="T113" fmla="*/ 37 h 64"/>
              <a:gd name="T114" fmla="*/ 34 w 55"/>
              <a:gd name="T115" fmla="*/ 27 h 64"/>
              <a:gd name="T116" fmla="*/ 15 w 55"/>
              <a:gd name="T117" fmla="*/ 4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" h="64">
                <a:moveTo>
                  <a:pt x="54" y="10"/>
                </a:moveTo>
                <a:cubicBezTo>
                  <a:pt x="54" y="4"/>
                  <a:pt x="48" y="1"/>
                  <a:pt x="42" y="2"/>
                </a:cubicBezTo>
                <a:cubicBezTo>
                  <a:pt x="34" y="4"/>
                  <a:pt x="30" y="11"/>
                  <a:pt x="27" y="18"/>
                </a:cubicBezTo>
                <a:cubicBezTo>
                  <a:pt x="25" y="12"/>
                  <a:pt x="22" y="5"/>
                  <a:pt x="16" y="3"/>
                </a:cubicBezTo>
                <a:cubicBezTo>
                  <a:pt x="10" y="0"/>
                  <a:pt x="4" y="3"/>
                  <a:pt x="2" y="9"/>
                </a:cubicBezTo>
                <a:cubicBezTo>
                  <a:pt x="0" y="16"/>
                  <a:pt x="3" y="24"/>
                  <a:pt x="6" y="31"/>
                </a:cubicBezTo>
                <a:cubicBezTo>
                  <a:pt x="11" y="42"/>
                  <a:pt x="18" y="52"/>
                  <a:pt x="25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6" y="64"/>
                  <a:pt x="27" y="64"/>
                  <a:pt x="27" y="63"/>
                </a:cubicBezTo>
                <a:cubicBezTo>
                  <a:pt x="27" y="63"/>
                  <a:pt x="27" y="63"/>
                  <a:pt x="27" y="63"/>
                </a:cubicBezTo>
                <a:cubicBezTo>
                  <a:pt x="35" y="53"/>
                  <a:pt x="42" y="42"/>
                  <a:pt x="48" y="31"/>
                </a:cubicBezTo>
                <a:cubicBezTo>
                  <a:pt x="52" y="25"/>
                  <a:pt x="55" y="17"/>
                  <a:pt x="54" y="10"/>
                </a:cubicBezTo>
                <a:close/>
                <a:moveTo>
                  <a:pt x="26" y="60"/>
                </a:moveTo>
                <a:cubicBezTo>
                  <a:pt x="26" y="60"/>
                  <a:pt x="26" y="60"/>
                  <a:pt x="26" y="59"/>
                </a:cubicBezTo>
                <a:cubicBezTo>
                  <a:pt x="27" y="58"/>
                  <a:pt x="28" y="57"/>
                  <a:pt x="30" y="55"/>
                </a:cubicBezTo>
                <a:cubicBezTo>
                  <a:pt x="28" y="57"/>
                  <a:pt x="27" y="58"/>
                  <a:pt x="26" y="60"/>
                </a:cubicBezTo>
                <a:close/>
                <a:moveTo>
                  <a:pt x="24" y="56"/>
                </a:moveTo>
                <a:cubicBezTo>
                  <a:pt x="24" y="56"/>
                  <a:pt x="26" y="55"/>
                  <a:pt x="26" y="54"/>
                </a:cubicBezTo>
                <a:cubicBezTo>
                  <a:pt x="27" y="53"/>
                  <a:pt x="29" y="52"/>
                  <a:pt x="30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28" y="53"/>
                  <a:pt x="27" y="54"/>
                  <a:pt x="25" y="56"/>
                </a:cubicBezTo>
                <a:cubicBezTo>
                  <a:pt x="24" y="56"/>
                  <a:pt x="24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7"/>
                </a:moveTo>
                <a:cubicBezTo>
                  <a:pt x="31" y="50"/>
                  <a:pt x="29" y="55"/>
                  <a:pt x="25" y="59"/>
                </a:cubicBezTo>
                <a:cubicBezTo>
                  <a:pt x="25" y="58"/>
                  <a:pt x="25" y="57"/>
                  <a:pt x="24" y="57"/>
                </a:cubicBezTo>
                <a:cubicBezTo>
                  <a:pt x="28" y="54"/>
                  <a:pt x="31" y="50"/>
                  <a:pt x="35" y="47"/>
                </a:cubicBezTo>
                <a:close/>
                <a:moveTo>
                  <a:pt x="36" y="45"/>
                </a:moveTo>
                <a:cubicBezTo>
                  <a:pt x="36" y="46"/>
                  <a:pt x="35" y="46"/>
                  <a:pt x="35" y="47"/>
                </a:cubicBezTo>
                <a:cubicBezTo>
                  <a:pt x="36" y="46"/>
                  <a:pt x="36" y="45"/>
                  <a:pt x="37" y="44"/>
                </a:cubicBezTo>
                <a:cubicBezTo>
                  <a:pt x="37" y="45"/>
                  <a:pt x="37" y="45"/>
                  <a:pt x="36" y="45"/>
                </a:cubicBezTo>
                <a:close/>
                <a:moveTo>
                  <a:pt x="24" y="56"/>
                </a:moveTo>
                <a:cubicBezTo>
                  <a:pt x="23" y="55"/>
                  <a:pt x="23" y="54"/>
                  <a:pt x="22" y="54"/>
                </a:cubicBezTo>
                <a:cubicBezTo>
                  <a:pt x="28" y="50"/>
                  <a:pt x="34" y="46"/>
                  <a:pt x="39" y="42"/>
                </a:cubicBezTo>
                <a:cubicBezTo>
                  <a:pt x="39" y="42"/>
                  <a:pt x="39" y="42"/>
                  <a:pt x="39" y="42"/>
                </a:cubicBezTo>
                <a:cubicBezTo>
                  <a:pt x="34" y="46"/>
                  <a:pt x="28" y="51"/>
                  <a:pt x="24" y="56"/>
                </a:cubicBezTo>
                <a:close/>
                <a:moveTo>
                  <a:pt x="21" y="51"/>
                </a:moveTo>
                <a:cubicBezTo>
                  <a:pt x="23" y="50"/>
                  <a:pt x="26" y="49"/>
                  <a:pt x="28" y="47"/>
                </a:cubicBezTo>
                <a:cubicBezTo>
                  <a:pt x="26" y="49"/>
                  <a:pt x="24" y="51"/>
                  <a:pt x="22" y="53"/>
                </a:cubicBezTo>
                <a:cubicBezTo>
                  <a:pt x="21" y="52"/>
                  <a:pt x="21" y="52"/>
                  <a:pt x="21" y="51"/>
                </a:cubicBezTo>
                <a:close/>
                <a:moveTo>
                  <a:pt x="19" y="49"/>
                </a:moveTo>
                <a:cubicBezTo>
                  <a:pt x="28" y="46"/>
                  <a:pt x="35" y="40"/>
                  <a:pt x="42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39" y="37"/>
                  <a:pt x="36" y="39"/>
                  <a:pt x="33" y="41"/>
                </a:cubicBezTo>
                <a:cubicBezTo>
                  <a:pt x="29" y="44"/>
                  <a:pt x="25" y="47"/>
                  <a:pt x="20" y="51"/>
                </a:cubicBezTo>
                <a:cubicBezTo>
                  <a:pt x="20" y="50"/>
                  <a:pt x="19" y="49"/>
                  <a:pt x="19" y="49"/>
                </a:cubicBezTo>
                <a:close/>
                <a:moveTo>
                  <a:pt x="17" y="46"/>
                </a:moveTo>
                <a:cubicBezTo>
                  <a:pt x="24" y="43"/>
                  <a:pt x="30" y="39"/>
                  <a:pt x="36" y="35"/>
                </a:cubicBezTo>
                <a:cubicBezTo>
                  <a:pt x="38" y="34"/>
                  <a:pt x="40" y="33"/>
                  <a:pt x="42" y="32"/>
                </a:cubicBezTo>
                <a:cubicBezTo>
                  <a:pt x="34" y="37"/>
                  <a:pt x="25" y="41"/>
                  <a:pt x="18" y="48"/>
                </a:cubicBezTo>
                <a:cubicBezTo>
                  <a:pt x="18" y="47"/>
                  <a:pt x="18" y="46"/>
                  <a:pt x="17" y="46"/>
                </a:cubicBezTo>
                <a:close/>
                <a:moveTo>
                  <a:pt x="15" y="42"/>
                </a:moveTo>
                <a:cubicBezTo>
                  <a:pt x="15" y="42"/>
                  <a:pt x="15" y="42"/>
                  <a:pt x="15" y="42"/>
                </a:cubicBezTo>
                <a:cubicBezTo>
                  <a:pt x="22" y="39"/>
                  <a:pt x="28" y="35"/>
                  <a:pt x="34" y="31"/>
                </a:cubicBezTo>
                <a:cubicBezTo>
                  <a:pt x="34" y="31"/>
                  <a:pt x="33" y="32"/>
                  <a:pt x="33" y="32"/>
                </a:cubicBezTo>
                <a:cubicBezTo>
                  <a:pt x="27" y="36"/>
                  <a:pt x="22" y="40"/>
                  <a:pt x="17" y="45"/>
                </a:cubicBezTo>
                <a:cubicBezTo>
                  <a:pt x="16" y="44"/>
                  <a:pt x="16" y="43"/>
                  <a:pt x="15" y="42"/>
                </a:cubicBezTo>
                <a:close/>
                <a:moveTo>
                  <a:pt x="38" y="23"/>
                </a:moveTo>
                <a:cubicBezTo>
                  <a:pt x="42" y="21"/>
                  <a:pt x="46" y="18"/>
                  <a:pt x="49" y="15"/>
                </a:cubicBezTo>
                <a:cubicBezTo>
                  <a:pt x="50" y="15"/>
                  <a:pt x="50" y="15"/>
                  <a:pt x="50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1" y="15"/>
                  <a:pt x="51" y="16"/>
                  <a:pt x="51" y="17"/>
                </a:cubicBezTo>
                <a:cubicBezTo>
                  <a:pt x="51" y="17"/>
                  <a:pt x="51" y="18"/>
                  <a:pt x="51" y="18"/>
                </a:cubicBezTo>
                <a:cubicBezTo>
                  <a:pt x="44" y="21"/>
                  <a:pt x="40" y="27"/>
                  <a:pt x="34" y="30"/>
                </a:cubicBezTo>
                <a:cubicBezTo>
                  <a:pt x="30" y="33"/>
                  <a:pt x="27" y="35"/>
                  <a:pt x="23" y="37"/>
                </a:cubicBezTo>
                <a:cubicBezTo>
                  <a:pt x="21" y="38"/>
                  <a:pt x="20" y="39"/>
                  <a:pt x="18" y="40"/>
                </a:cubicBezTo>
                <a:cubicBezTo>
                  <a:pt x="14" y="42"/>
                  <a:pt x="18" y="39"/>
                  <a:pt x="19" y="38"/>
                </a:cubicBezTo>
                <a:cubicBezTo>
                  <a:pt x="25" y="34"/>
                  <a:pt x="31" y="30"/>
                  <a:pt x="37" y="25"/>
                </a:cubicBezTo>
                <a:cubicBezTo>
                  <a:pt x="37" y="25"/>
                  <a:pt x="38" y="24"/>
                  <a:pt x="38" y="23"/>
                </a:cubicBezTo>
                <a:close/>
                <a:moveTo>
                  <a:pt x="50" y="8"/>
                </a:moveTo>
                <a:cubicBezTo>
                  <a:pt x="51" y="9"/>
                  <a:pt x="51" y="11"/>
                  <a:pt x="51" y="13"/>
                </a:cubicBezTo>
                <a:cubicBezTo>
                  <a:pt x="51" y="13"/>
                  <a:pt x="51" y="13"/>
                  <a:pt x="51" y="13"/>
                </a:cubicBezTo>
                <a:cubicBezTo>
                  <a:pt x="47" y="15"/>
                  <a:pt x="44" y="18"/>
                  <a:pt x="40" y="21"/>
                </a:cubicBezTo>
                <a:cubicBezTo>
                  <a:pt x="36" y="24"/>
                  <a:pt x="31" y="27"/>
                  <a:pt x="27" y="30"/>
                </a:cubicBezTo>
                <a:cubicBezTo>
                  <a:pt x="23" y="32"/>
                  <a:pt x="20" y="33"/>
                  <a:pt x="17" y="35"/>
                </a:cubicBezTo>
                <a:cubicBezTo>
                  <a:pt x="18" y="34"/>
                  <a:pt x="19" y="33"/>
                  <a:pt x="20" y="33"/>
                </a:cubicBezTo>
                <a:cubicBezTo>
                  <a:pt x="30" y="24"/>
                  <a:pt x="42" y="18"/>
                  <a:pt x="50" y="8"/>
                </a:cubicBezTo>
                <a:close/>
                <a:moveTo>
                  <a:pt x="31" y="24"/>
                </a:moveTo>
                <a:cubicBezTo>
                  <a:pt x="34" y="21"/>
                  <a:pt x="37" y="19"/>
                  <a:pt x="41" y="16"/>
                </a:cubicBezTo>
                <a:cubicBezTo>
                  <a:pt x="43" y="13"/>
                  <a:pt x="47" y="11"/>
                  <a:pt x="49" y="8"/>
                </a:cubicBezTo>
                <a:cubicBezTo>
                  <a:pt x="44" y="15"/>
                  <a:pt x="38" y="19"/>
                  <a:pt x="31" y="24"/>
                </a:cubicBezTo>
                <a:close/>
                <a:moveTo>
                  <a:pt x="48" y="26"/>
                </a:moveTo>
                <a:cubicBezTo>
                  <a:pt x="44" y="30"/>
                  <a:pt x="39" y="33"/>
                  <a:pt x="34" y="35"/>
                </a:cubicBezTo>
                <a:cubicBezTo>
                  <a:pt x="31" y="37"/>
                  <a:pt x="29" y="39"/>
                  <a:pt x="26" y="41"/>
                </a:cubicBezTo>
                <a:cubicBezTo>
                  <a:pt x="23" y="42"/>
                  <a:pt x="20" y="44"/>
                  <a:pt x="18" y="45"/>
                </a:cubicBezTo>
                <a:cubicBezTo>
                  <a:pt x="24" y="40"/>
                  <a:pt x="29" y="36"/>
                  <a:pt x="35" y="32"/>
                </a:cubicBezTo>
                <a:cubicBezTo>
                  <a:pt x="40" y="28"/>
                  <a:pt x="45" y="23"/>
                  <a:pt x="50" y="19"/>
                </a:cubicBezTo>
                <a:cubicBezTo>
                  <a:pt x="50" y="22"/>
                  <a:pt x="49" y="24"/>
                  <a:pt x="48" y="26"/>
                </a:cubicBezTo>
                <a:close/>
                <a:moveTo>
                  <a:pt x="40" y="40"/>
                </a:moveTo>
                <a:cubicBezTo>
                  <a:pt x="37" y="42"/>
                  <a:pt x="33" y="45"/>
                  <a:pt x="30" y="48"/>
                </a:cubicBezTo>
                <a:cubicBezTo>
                  <a:pt x="29" y="48"/>
                  <a:pt x="28" y="49"/>
                  <a:pt x="27" y="49"/>
                </a:cubicBezTo>
                <a:cubicBezTo>
                  <a:pt x="30" y="47"/>
                  <a:pt x="32" y="45"/>
                  <a:pt x="34" y="43"/>
                </a:cubicBezTo>
                <a:cubicBezTo>
                  <a:pt x="37" y="41"/>
                  <a:pt x="39" y="39"/>
                  <a:pt x="41" y="37"/>
                </a:cubicBezTo>
                <a:cubicBezTo>
                  <a:pt x="41" y="38"/>
                  <a:pt x="41" y="39"/>
                  <a:pt x="40" y="40"/>
                </a:cubicBezTo>
                <a:close/>
                <a:moveTo>
                  <a:pt x="43" y="35"/>
                </a:moveTo>
                <a:cubicBezTo>
                  <a:pt x="43" y="35"/>
                  <a:pt x="43" y="35"/>
                  <a:pt x="42" y="35"/>
                </a:cubicBezTo>
                <a:cubicBezTo>
                  <a:pt x="42" y="35"/>
                  <a:pt x="42" y="35"/>
                  <a:pt x="42" y="36"/>
                </a:cubicBezTo>
                <a:cubicBezTo>
                  <a:pt x="39" y="38"/>
                  <a:pt x="37" y="40"/>
                  <a:pt x="34" y="42"/>
                </a:cubicBezTo>
                <a:cubicBezTo>
                  <a:pt x="32" y="44"/>
                  <a:pt x="29" y="46"/>
                  <a:pt x="26" y="48"/>
                </a:cubicBezTo>
                <a:cubicBezTo>
                  <a:pt x="24" y="49"/>
                  <a:pt x="23" y="50"/>
                  <a:pt x="21" y="51"/>
                </a:cubicBezTo>
                <a:cubicBezTo>
                  <a:pt x="22" y="50"/>
                  <a:pt x="24" y="49"/>
                  <a:pt x="26" y="47"/>
                </a:cubicBezTo>
                <a:cubicBezTo>
                  <a:pt x="33" y="43"/>
                  <a:pt x="39" y="38"/>
                  <a:pt x="45" y="32"/>
                </a:cubicBezTo>
                <a:cubicBezTo>
                  <a:pt x="44" y="33"/>
                  <a:pt x="43" y="34"/>
                  <a:pt x="43" y="35"/>
                </a:cubicBezTo>
                <a:close/>
                <a:moveTo>
                  <a:pt x="45" y="30"/>
                </a:moveTo>
                <a:cubicBezTo>
                  <a:pt x="45" y="30"/>
                  <a:pt x="45" y="30"/>
                  <a:pt x="45" y="31"/>
                </a:cubicBezTo>
                <a:cubicBezTo>
                  <a:pt x="40" y="34"/>
                  <a:pt x="36" y="38"/>
                  <a:pt x="31" y="42"/>
                </a:cubicBezTo>
                <a:cubicBezTo>
                  <a:pt x="28" y="43"/>
                  <a:pt x="26" y="45"/>
                  <a:pt x="23" y="46"/>
                </a:cubicBezTo>
                <a:cubicBezTo>
                  <a:pt x="24" y="46"/>
                  <a:pt x="19" y="48"/>
                  <a:pt x="19" y="48"/>
                </a:cubicBezTo>
                <a:cubicBezTo>
                  <a:pt x="20" y="47"/>
                  <a:pt x="22" y="46"/>
                  <a:pt x="23" y="44"/>
                </a:cubicBezTo>
                <a:cubicBezTo>
                  <a:pt x="31" y="39"/>
                  <a:pt x="39" y="35"/>
                  <a:pt x="46" y="29"/>
                </a:cubicBezTo>
                <a:cubicBezTo>
                  <a:pt x="46" y="29"/>
                  <a:pt x="46" y="30"/>
                  <a:pt x="45" y="30"/>
                </a:cubicBezTo>
                <a:close/>
                <a:moveTo>
                  <a:pt x="50" y="7"/>
                </a:moveTo>
                <a:cubicBezTo>
                  <a:pt x="43" y="13"/>
                  <a:pt x="37" y="19"/>
                  <a:pt x="30" y="24"/>
                </a:cubicBezTo>
                <a:cubicBezTo>
                  <a:pt x="26" y="27"/>
                  <a:pt x="22" y="30"/>
                  <a:pt x="18" y="33"/>
                </a:cubicBezTo>
                <a:cubicBezTo>
                  <a:pt x="16" y="34"/>
                  <a:pt x="14" y="35"/>
                  <a:pt x="13" y="36"/>
                </a:cubicBezTo>
                <a:cubicBezTo>
                  <a:pt x="14" y="35"/>
                  <a:pt x="15" y="33"/>
                  <a:pt x="16" y="32"/>
                </a:cubicBezTo>
                <a:cubicBezTo>
                  <a:pt x="16" y="32"/>
                  <a:pt x="16" y="32"/>
                  <a:pt x="17" y="32"/>
                </a:cubicBezTo>
                <a:cubicBezTo>
                  <a:pt x="18" y="30"/>
                  <a:pt x="20" y="29"/>
                  <a:pt x="22" y="27"/>
                </a:cubicBezTo>
                <a:cubicBezTo>
                  <a:pt x="26" y="24"/>
                  <a:pt x="31" y="21"/>
                  <a:pt x="36" y="17"/>
                </a:cubicBezTo>
                <a:cubicBezTo>
                  <a:pt x="40" y="14"/>
                  <a:pt x="45" y="11"/>
                  <a:pt x="47" y="5"/>
                </a:cubicBezTo>
                <a:cubicBezTo>
                  <a:pt x="48" y="6"/>
                  <a:pt x="49" y="6"/>
                  <a:pt x="50" y="7"/>
                </a:cubicBezTo>
                <a:close/>
                <a:moveTo>
                  <a:pt x="11" y="35"/>
                </a:moveTo>
                <a:cubicBezTo>
                  <a:pt x="12" y="34"/>
                  <a:pt x="13" y="34"/>
                  <a:pt x="13" y="34"/>
                </a:cubicBezTo>
                <a:cubicBezTo>
                  <a:pt x="13" y="34"/>
                  <a:pt x="12" y="35"/>
                  <a:pt x="12" y="35"/>
                </a:cubicBezTo>
                <a:cubicBezTo>
                  <a:pt x="12" y="35"/>
                  <a:pt x="12" y="35"/>
                  <a:pt x="11" y="35"/>
                </a:cubicBezTo>
                <a:close/>
                <a:moveTo>
                  <a:pt x="9" y="31"/>
                </a:moveTo>
                <a:cubicBezTo>
                  <a:pt x="12" y="29"/>
                  <a:pt x="14" y="27"/>
                  <a:pt x="17" y="25"/>
                </a:cubicBezTo>
                <a:cubicBezTo>
                  <a:pt x="19" y="24"/>
                  <a:pt x="23" y="22"/>
                  <a:pt x="24" y="20"/>
                </a:cubicBezTo>
                <a:cubicBezTo>
                  <a:pt x="20" y="25"/>
                  <a:pt x="15" y="29"/>
                  <a:pt x="11" y="34"/>
                </a:cubicBezTo>
                <a:cubicBezTo>
                  <a:pt x="10" y="33"/>
                  <a:pt x="10" y="32"/>
                  <a:pt x="9" y="31"/>
                </a:cubicBezTo>
                <a:close/>
                <a:moveTo>
                  <a:pt x="8" y="27"/>
                </a:moveTo>
                <a:cubicBezTo>
                  <a:pt x="12" y="25"/>
                  <a:pt x="16" y="21"/>
                  <a:pt x="20" y="18"/>
                </a:cubicBezTo>
                <a:cubicBezTo>
                  <a:pt x="21" y="18"/>
                  <a:pt x="24" y="16"/>
                  <a:pt x="21" y="18"/>
                </a:cubicBezTo>
                <a:cubicBezTo>
                  <a:pt x="20" y="19"/>
                  <a:pt x="19" y="21"/>
                  <a:pt x="17" y="22"/>
                </a:cubicBezTo>
                <a:cubicBezTo>
                  <a:pt x="15" y="25"/>
                  <a:pt x="12" y="27"/>
                  <a:pt x="9" y="30"/>
                </a:cubicBezTo>
                <a:cubicBezTo>
                  <a:pt x="8" y="29"/>
                  <a:pt x="8" y="28"/>
                  <a:pt x="8" y="27"/>
                </a:cubicBezTo>
                <a:close/>
                <a:moveTo>
                  <a:pt x="6" y="24"/>
                </a:moveTo>
                <a:cubicBezTo>
                  <a:pt x="11" y="21"/>
                  <a:pt x="15" y="17"/>
                  <a:pt x="20" y="14"/>
                </a:cubicBezTo>
                <a:cubicBezTo>
                  <a:pt x="23" y="13"/>
                  <a:pt x="19" y="16"/>
                  <a:pt x="19" y="16"/>
                </a:cubicBezTo>
                <a:cubicBezTo>
                  <a:pt x="17" y="17"/>
                  <a:pt x="16" y="18"/>
                  <a:pt x="15" y="20"/>
                </a:cubicBezTo>
                <a:cubicBezTo>
                  <a:pt x="12" y="22"/>
                  <a:pt x="10" y="24"/>
                  <a:pt x="7" y="26"/>
                </a:cubicBezTo>
                <a:cubicBezTo>
                  <a:pt x="7" y="25"/>
                  <a:pt x="7" y="24"/>
                  <a:pt x="6" y="24"/>
                </a:cubicBezTo>
                <a:close/>
                <a:moveTo>
                  <a:pt x="5" y="20"/>
                </a:moveTo>
                <a:cubicBezTo>
                  <a:pt x="8" y="18"/>
                  <a:pt x="10" y="17"/>
                  <a:pt x="12" y="15"/>
                </a:cubicBezTo>
                <a:cubicBezTo>
                  <a:pt x="14" y="14"/>
                  <a:pt x="15" y="13"/>
                  <a:pt x="16" y="12"/>
                </a:cubicBezTo>
                <a:cubicBezTo>
                  <a:pt x="18" y="12"/>
                  <a:pt x="21" y="8"/>
                  <a:pt x="18" y="12"/>
                </a:cubicBezTo>
                <a:cubicBezTo>
                  <a:pt x="14" y="16"/>
                  <a:pt x="10" y="19"/>
                  <a:pt x="6" y="22"/>
                </a:cubicBezTo>
                <a:cubicBezTo>
                  <a:pt x="6" y="21"/>
                  <a:pt x="5" y="21"/>
                  <a:pt x="5" y="20"/>
                </a:cubicBezTo>
                <a:close/>
                <a:moveTo>
                  <a:pt x="5" y="13"/>
                </a:moveTo>
                <a:cubicBezTo>
                  <a:pt x="6" y="12"/>
                  <a:pt x="8" y="10"/>
                  <a:pt x="9" y="9"/>
                </a:cubicBezTo>
                <a:cubicBezTo>
                  <a:pt x="12" y="7"/>
                  <a:pt x="16" y="4"/>
                  <a:pt x="11" y="9"/>
                </a:cubicBezTo>
                <a:cubicBezTo>
                  <a:pt x="9" y="11"/>
                  <a:pt x="7" y="13"/>
                  <a:pt x="4" y="15"/>
                </a:cubicBezTo>
                <a:cubicBezTo>
                  <a:pt x="4" y="14"/>
                  <a:pt x="4" y="14"/>
                  <a:pt x="5" y="13"/>
                </a:cubicBezTo>
                <a:close/>
                <a:moveTo>
                  <a:pt x="5" y="18"/>
                </a:moveTo>
                <a:cubicBezTo>
                  <a:pt x="5" y="17"/>
                  <a:pt x="5" y="17"/>
                  <a:pt x="5" y="17"/>
                </a:cubicBezTo>
                <a:cubicBezTo>
                  <a:pt x="9" y="15"/>
                  <a:pt x="12" y="11"/>
                  <a:pt x="16" y="8"/>
                </a:cubicBezTo>
                <a:cubicBezTo>
                  <a:pt x="19" y="6"/>
                  <a:pt x="13" y="12"/>
                  <a:pt x="12" y="13"/>
                </a:cubicBezTo>
                <a:cubicBezTo>
                  <a:pt x="10" y="15"/>
                  <a:pt x="7" y="17"/>
                  <a:pt x="5" y="19"/>
                </a:cubicBezTo>
                <a:cubicBezTo>
                  <a:pt x="5" y="18"/>
                  <a:pt x="5" y="18"/>
                  <a:pt x="5" y="18"/>
                </a:cubicBezTo>
                <a:close/>
                <a:moveTo>
                  <a:pt x="22" y="13"/>
                </a:moveTo>
                <a:cubicBezTo>
                  <a:pt x="19" y="14"/>
                  <a:pt x="17" y="15"/>
                  <a:pt x="14" y="17"/>
                </a:cubicBezTo>
                <a:cubicBezTo>
                  <a:pt x="12" y="19"/>
                  <a:pt x="8" y="21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11" y="18"/>
                  <a:pt x="17" y="16"/>
                  <a:pt x="20" y="10"/>
                </a:cubicBezTo>
                <a:cubicBezTo>
                  <a:pt x="21" y="11"/>
                  <a:pt x="21" y="12"/>
                  <a:pt x="22" y="13"/>
                </a:cubicBezTo>
                <a:close/>
                <a:moveTo>
                  <a:pt x="23" y="16"/>
                </a:moveTo>
                <a:cubicBezTo>
                  <a:pt x="18" y="18"/>
                  <a:pt x="15" y="22"/>
                  <a:pt x="10" y="25"/>
                </a:cubicBezTo>
                <a:cubicBezTo>
                  <a:pt x="10" y="25"/>
                  <a:pt x="7" y="27"/>
                  <a:pt x="10" y="25"/>
                </a:cubicBezTo>
                <a:cubicBezTo>
                  <a:pt x="11" y="24"/>
                  <a:pt x="12" y="22"/>
                  <a:pt x="14" y="21"/>
                </a:cubicBezTo>
                <a:cubicBezTo>
                  <a:pt x="17" y="19"/>
                  <a:pt x="19" y="16"/>
                  <a:pt x="22" y="14"/>
                </a:cubicBezTo>
                <a:cubicBezTo>
                  <a:pt x="23" y="14"/>
                  <a:pt x="23" y="15"/>
                  <a:pt x="23" y="16"/>
                </a:cubicBezTo>
                <a:close/>
                <a:moveTo>
                  <a:pt x="25" y="19"/>
                </a:moveTo>
                <a:cubicBezTo>
                  <a:pt x="20" y="22"/>
                  <a:pt x="15" y="26"/>
                  <a:pt x="10" y="29"/>
                </a:cubicBezTo>
                <a:cubicBezTo>
                  <a:pt x="15" y="26"/>
                  <a:pt x="19" y="21"/>
                  <a:pt x="24" y="17"/>
                </a:cubicBezTo>
                <a:cubicBezTo>
                  <a:pt x="24" y="18"/>
                  <a:pt x="24" y="18"/>
                  <a:pt x="25" y="19"/>
                </a:cubicBezTo>
                <a:close/>
                <a:moveTo>
                  <a:pt x="25" y="20"/>
                </a:moveTo>
                <a:cubicBezTo>
                  <a:pt x="25" y="21"/>
                  <a:pt x="26" y="21"/>
                  <a:pt x="26" y="21"/>
                </a:cubicBezTo>
                <a:cubicBezTo>
                  <a:pt x="26" y="21"/>
                  <a:pt x="26" y="21"/>
                  <a:pt x="26" y="22"/>
                </a:cubicBezTo>
                <a:cubicBezTo>
                  <a:pt x="26" y="22"/>
                  <a:pt x="25" y="23"/>
                  <a:pt x="24" y="24"/>
                </a:cubicBezTo>
                <a:cubicBezTo>
                  <a:pt x="23" y="25"/>
                  <a:pt x="22" y="26"/>
                  <a:pt x="21" y="26"/>
                </a:cubicBezTo>
                <a:cubicBezTo>
                  <a:pt x="19" y="28"/>
                  <a:pt x="17" y="30"/>
                  <a:pt x="16" y="31"/>
                </a:cubicBezTo>
                <a:cubicBezTo>
                  <a:pt x="15" y="32"/>
                  <a:pt x="14" y="32"/>
                  <a:pt x="14" y="33"/>
                </a:cubicBezTo>
                <a:cubicBezTo>
                  <a:pt x="13" y="33"/>
                  <a:pt x="10" y="35"/>
                  <a:pt x="13" y="32"/>
                </a:cubicBezTo>
                <a:cubicBezTo>
                  <a:pt x="16" y="28"/>
                  <a:pt x="21" y="24"/>
                  <a:pt x="25" y="20"/>
                </a:cubicBezTo>
                <a:cubicBezTo>
                  <a:pt x="25" y="20"/>
                  <a:pt x="25" y="20"/>
                  <a:pt x="25" y="20"/>
                </a:cubicBezTo>
                <a:close/>
                <a:moveTo>
                  <a:pt x="31" y="16"/>
                </a:moveTo>
                <a:cubicBezTo>
                  <a:pt x="34" y="15"/>
                  <a:pt x="37" y="13"/>
                  <a:pt x="40" y="11"/>
                </a:cubicBezTo>
                <a:cubicBezTo>
                  <a:pt x="38" y="12"/>
                  <a:pt x="37" y="14"/>
                  <a:pt x="35" y="15"/>
                </a:cubicBezTo>
                <a:cubicBezTo>
                  <a:pt x="33" y="16"/>
                  <a:pt x="32" y="17"/>
                  <a:pt x="30" y="18"/>
                </a:cubicBezTo>
                <a:cubicBezTo>
                  <a:pt x="30" y="18"/>
                  <a:pt x="31" y="17"/>
                  <a:pt x="31" y="16"/>
                </a:cubicBezTo>
                <a:close/>
                <a:moveTo>
                  <a:pt x="27" y="22"/>
                </a:move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7" y="23"/>
                  <a:pt x="26" y="23"/>
                </a:cubicBezTo>
                <a:cubicBezTo>
                  <a:pt x="27" y="22"/>
                  <a:pt x="27" y="22"/>
                  <a:pt x="27" y="22"/>
                </a:cubicBezTo>
                <a:close/>
                <a:moveTo>
                  <a:pt x="29" y="20"/>
                </a:moveTo>
                <a:cubicBezTo>
                  <a:pt x="31" y="18"/>
                  <a:pt x="33" y="17"/>
                  <a:pt x="35" y="15"/>
                </a:cubicBezTo>
                <a:cubicBezTo>
                  <a:pt x="38" y="14"/>
                  <a:pt x="39" y="13"/>
                  <a:pt x="41" y="11"/>
                </a:cubicBezTo>
                <a:cubicBezTo>
                  <a:pt x="42" y="10"/>
                  <a:pt x="44" y="8"/>
                  <a:pt x="45" y="7"/>
                </a:cubicBezTo>
                <a:cubicBezTo>
                  <a:pt x="45" y="6"/>
                  <a:pt x="46" y="6"/>
                  <a:pt x="46" y="6"/>
                </a:cubicBezTo>
                <a:cubicBezTo>
                  <a:pt x="46" y="6"/>
                  <a:pt x="46" y="7"/>
                  <a:pt x="46" y="7"/>
                </a:cubicBezTo>
                <a:cubicBezTo>
                  <a:pt x="45" y="9"/>
                  <a:pt x="44" y="10"/>
                  <a:pt x="43" y="11"/>
                </a:cubicBezTo>
                <a:cubicBezTo>
                  <a:pt x="40" y="13"/>
                  <a:pt x="38" y="15"/>
                  <a:pt x="35" y="17"/>
                </a:cubicBezTo>
                <a:cubicBezTo>
                  <a:pt x="33" y="18"/>
                  <a:pt x="31" y="20"/>
                  <a:pt x="29" y="21"/>
                </a:cubicBezTo>
                <a:cubicBezTo>
                  <a:pt x="29" y="21"/>
                  <a:pt x="29" y="20"/>
                  <a:pt x="29" y="20"/>
                </a:cubicBezTo>
                <a:close/>
                <a:moveTo>
                  <a:pt x="43" y="6"/>
                </a:moveTo>
                <a:cubicBezTo>
                  <a:pt x="43" y="6"/>
                  <a:pt x="45" y="5"/>
                  <a:pt x="46" y="5"/>
                </a:cubicBezTo>
                <a:cubicBezTo>
                  <a:pt x="45" y="6"/>
                  <a:pt x="43" y="7"/>
                  <a:pt x="42" y="8"/>
                </a:cubicBezTo>
                <a:cubicBezTo>
                  <a:pt x="40" y="10"/>
                  <a:pt x="37" y="11"/>
                  <a:pt x="35" y="13"/>
                </a:cubicBezTo>
                <a:cubicBezTo>
                  <a:pt x="34" y="14"/>
                  <a:pt x="33" y="14"/>
                  <a:pt x="32" y="15"/>
                </a:cubicBezTo>
                <a:cubicBezTo>
                  <a:pt x="32" y="15"/>
                  <a:pt x="33" y="14"/>
                  <a:pt x="33" y="14"/>
                </a:cubicBezTo>
                <a:cubicBezTo>
                  <a:pt x="36" y="11"/>
                  <a:pt x="39" y="8"/>
                  <a:pt x="43" y="6"/>
                </a:cubicBezTo>
                <a:close/>
                <a:moveTo>
                  <a:pt x="40" y="6"/>
                </a:moveTo>
                <a:cubicBezTo>
                  <a:pt x="38" y="8"/>
                  <a:pt x="35" y="10"/>
                  <a:pt x="33" y="12"/>
                </a:cubicBezTo>
                <a:cubicBezTo>
                  <a:pt x="35" y="10"/>
                  <a:pt x="37" y="8"/>
                  <a:pt x="40" y="6"/>
                </a:cubicBezTo>
                <a:close/>
                <a:moveTo>
                  <a:pt x="20" y="9"/>
                </a:moveTo>
                <a:cubicBezTo>
                  <a:pt x="15" y="12"/>
                  <a:pt x="9" y="16"/>
                  <a:pt x="5" y="19"/>
                </a:cubicBezTo>
                <a:cubicBezTo>
                  <a:pt x="10" y="16"/>
                  <a:pt x="15" y="12"/>
                  <a:pt x="18" y="7"/>
                </a:cubicBezTo>
                <a:cubicBezTo>
                  <a:pt x="19" y="8"/>
                  <a:pt x="19" y="9"/>
                  <a:pt x="20" y="9"/>
                </a:cubicBezTo>
                <a:close/>
                <a:moveTo>
                  <a:pt x="17" y="7"/>
                </a:moveTo>
                <a:cubicBezTo>
                  <a:pt x="13" y="9"/>
                  <a:pt x="9" y="13"/>
                  <a:pt x="5" y="16"/>
                </a:cubicBezTo>
                <a:cubicBezTo>
                  <a:pt x="7" y="15"/>
                  <a:pt x="8" y="13"/>
                  <a:pt x="10" y="11"/>
                </a:cubicBezTo>
                <a:cubicBezTo>
                  <a:pt x="12" y="9"/>
                  <a:pt x="14" y="8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7" y="6"/>
                  <a:pt x="17" y="7"/>
                </a:cubicBezTo>
                <a:close/>
                <a:moveTo>
                  <a:pt x="14" y="5"/>
                </a:moveTo>
                <a:cubicBezTo>
                  <a:pt x="11" y="7"/>
                  <a:pt x="8" y="9"/>
                  <a:pt x="5" y="12"/>
                </a:cubicBezTo>
                <a:cubicBezTo>
                  <a:pt x="5" y="7"/>
                  <a:pt x="8" y="3"/>
                  <a:pt x="14" y="5"/>
                </a:cubicBezTo>
                <a:close/>
                <a:moveTo>
                  <a:pt x="12" y="37"/>
                </a:moveTo>
                <a:cubicBezTo>
                  <a:pt x="15" y="35"/>
                  <a:pt x="17" y="34"/>
                  <a:pt x="20" y="32"/>
                </a:cubicBezTo>
                <a:cubicBezTo>
                  <a:pt x="18" y="34"/>
                  <a:pt x="16" y="36"/>
                  <a:pt x="14" y="38"/>
                </a:cubicBezTo>
                <a:cubicBezTo>
                  <a:pt x="14" y="38"/>
                  <a:pt x="14" y="39"/>
                  <a:pt x="14" y="38"/>
                </a:cubicBezTo>
                <a:cubicBezTo>
                  <a:pt x="21" y="34"/>
                  <a:pt x="27" y="30"/>
                  <a:pt x="34" y="27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7"/>
                  <a:pt x="34" y="27"/>
                </a:cubicBezTo>
                <a:cubicBezTo>
                  <a:pt x="28" y="32"/>
                  <a:pt x="21" y="36"/>
                  <a:pt x="1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4" y="40"/>
                  <a:pt x="14" y="40"/>
                </a:cubicBezTo>
                <a:cubicBezTo>
                  <a:pt x="13" y="39"/>
                  <a:pt x="13" y="38"/>
                  <a:pt x="12" y="3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7" name="Freeform 148"/>
          <p:cNvSpPr>
            <a:spLocks noEditPoints="1"/>
          </p:cNvSpPr>
          <p:nvPr/>
        </p:nvSpPr>
        <p:spPr bwMode="auto">
          <a:xfrm>
            <a:off x="10372725" y="3103563"/>
            <a:ext cx="209550" cy="241300"/>
          </a:xfrm>
          <a:custGeom>
            <a:avLst/>
            <a:gdLst>
              <a:gd name="T0" fmla="*/ 16 w 56"/>
              <a:gd name="T1" fmla="*/ 3 h 64"/>
              <a:gd name="T2" fmla="*/ 25 w 56"/>
              <a:gd name="T3" fmla="*/ 63 h 64"/>
              <a:gd name="T4" fmla="*/ 55 w 56"/>
              <a:gd name="T5" fmla="*/ 10 h 64"/>
              <a:gd name="T6" fmla="*/ 26 w 56"/>
              <a:gd name="T7" fmla="*/ 60 h 64"/>
              <a:gd name="T8" fmla="*/ 30 w 56"/>
              <a:gd name="T9" fmla="*/ 51 h 64"/>
              <a:gd name="T10" fmla="*/ 35 w 56"/>
              <a:gd name="T11" fmla="*/ 48 h 64"/>
              <a:gd name="T12" fmla="*/ 37 w 56"/>
              <a:gd name="T13" fmla="*/ 46 h 64"/>
              <a:gd name="T14" fmla="*/ 24 w 56"/>
              <a:gd name="T15" fmla="*/ 56 h 64"/>
              <a:gd name="T16" fmla="*/ 24 w 56"/>
              <a:gd name="T17" fmla="*/ 56 h 64"/>
              <a:gd name="T18" fmla="*/ 21 w 56"/>
              <a:gd name="T19" fmla="*/ 52 h 64"/>
              <a:gd name="T20" fmla="*/ 34 w 56"/>
              <a:gd name="T21" fmla="*/ 41 h 64"/>
              <a:gd name="T22" fmla="*/ 36 w 56"/>
              <a:gd name="T23" fmla="*/ 36 h 64"/>
              <a:gd name="T24" fmla="*/ 15 w 56"/>
              <a:gd name="T25" fmla="*/ 42 h 64"/>
              <a:gd name="T26" fmla="*/ 17 w 56"/>
              <a:gd name="T27" fmla="*/ 45 h 64"/>
              <a:gd name="T28" fmla="*/ 51 w 56"/>
              <a:gd name="T29" fmla="*/ 15 h 64"/>
              <a:gd name="T30" fmla="*/ 34 w 56"/>
              <a:gd name="T31" fmla="*/ 31 h 64"/>
              <a:gd name="T32" fmla="*/ 37 w 56"/>
              <a:gd name="T33" fmla="*/ 25 h 64"/>
              <a:gd name="T34" fmla="*/ 52 w 56"/>
              <a:gd name="T35" fmla="*/ 13 h 64"/>
              <a:gd name="T36" fmla="*/ 21 w 56"/>
              <a:gd name="T37" fmla="*/ 33 h 64"/>
              <a:gd name="T38" fmla="*/ 49 w 56"/>
              <a:gd name="T39" fmla="*/ 8 h 64"/>
              <a:gd name="T40" fmla="*/ 26 w 56"/>
              <a:gd name="T41" fmla="*/ 41 h 64"/>
              <a:gd name="T42" fmla="*/ 48 w 56"/>
              <a:gd name="T43" fmla="*/ 27 h 64"/>
              <a:gd name="T44" fmla="*/ 35 w 56"/>
              <a:gd name="T45" fmla="*/ 43 h 64"/>
              <a:gd name="T46" fmla="*/ 43 w 56"/>
              <a:gd name="T47" fmla="*/ 36 h 64"/>
              <a:gd name="T48" fmla="*/ 21 w 56"/>
              <a:gd name="T49" fmla="*/ 51 h 64"/>
              <a:gd name="T50" fmla="*/ 46 w 56"/>
              <a:gd name="T51" fmla="*/ 31 h 64"/>
              <a:gd name="T52" fmla="*/ 19 w 56"/>
              <a:gd name="T53" fmla="*/ 48 h 64"/>
              <a:gd name="T54" fmla="*/ 50 w 56"/>
              <a:gd name="T55" fmla="*/ 7 h 64"/>
              <a:gd name="T56" fmla="*/ 17 w 56"/>
              <a:gd name="T57" fmla="*/ 32 h 64"/>
              <a:gd name="T58" fmla="*/ 48 w 56"/>
              <a:gd name="T59" fmla="*/ 6 h 64"/>
              <a:gd name="T60" fmla="*/ 12 w 56"/>
              <a:gd name="T61" fmla="*/ 36 h 64"/>
              <a:gd name="T62" fmla="*/ 25 w 56"/>
              <a:gd name="T63" fmla="*/ 20 h 64"/>
              <a:gd name="T64" fmla="*/ 21 w 56"/>
              <a:gd name="T65" fmla="*/ 18 h 64"/>
              <a:gd name="T66" fmla="*/ 8 w 56"/>
              <a:gd name="T67" fmla="*/ 27 h 64"/>
              <a:gd name="T68" fmla="*/ 15 w 56"/>
              <a:gd name="T69" fmla="*/ 20 h 64"/>
              <a:gd name="T70" fmla="*/ 13 w 56"/>
              <a:gd name="T71" fmla="*/ 15 h 64"/>
              <a:gd name="T72" fmla="*/ 6 w 56"/>
              <a:gd name="T73" fmla="*/ 20 h 64"/>
              <a:gd name="T74" fmla="*/ 5 w 56"/>
              <a:gd name="T75" fmla="*/ 15 h 64"/>
              <a:gd name="T76" fmla="*/ 16 w 56"/>
              <a:gd name="T77" fmla="*/ 9 h 64"/>
              <a:gd name="T78" fmla="*/ 22 w 56"/>
              <a:gd name="T79" fmla="*/ 13 h 64"/>
              <a:gd name="T80" fmla="*/ 21 w 56"/>
              <a:gd name="T81" fmla="*/ 10 h 64"/>
              <a:gd name="T82" fmla="*/ 10 w 56"/>
              <a:gd name="T83" fmla="*/ 25 h 64"/>
              <a:gd name="T84" fmla="*/ 25 w 56"/>
              <a:gd name="T85" fmla="*/ 19 h 64"/>
              <a:gd name="T86" fmla="*/ 26 w 56"/>
              <a:gd name="T87" fmla="*/ 21 h 64"/>
              <a:gd name="T88" fmla="*/ 22 w 56"/>
              <a:gd name="T89" fmla="*/ 27 h 64"/>
              <a:gd name="T90" fmla="*/ 25 w 56"/>
              <a:gd name="T91" fmla="*/ 20 h 64"/>
              <a:gd name="T92" fmla="*/ 35 w 56"/>
              <a:gd name="T93" fmla="*/ 15 h 64"/>
              <a:gd name="T94" fmla="*/ 28 w 56"/>
              <a:gd name="T95" fmla="*/ 22 h 64"/>
              <a:gd name="T96" fmla="*/ 36 w 56"/>
              <a:gd name="T97" fmla="*/ 16 h 64"/>
              <a:gd name="T98" fmla="*/ 46 w 56"/>
              <a:gd name="T99" fmla="*/ 7 h 64"/>
              <a:gd name="T100" fmla="*/ 30 w 56"/>
              <a:gd name="T101" fmla="*/ 20 h 64"/>
              <a:gd name="T102" fmla="*/ 35 w 56"/>
              <a:gd name="T103" fmla="*/ 13 h 64"/>
              <a:gd name="T104" fmla="*/ 40 w 56"/>
              <a:gd name="T105" fmla="*/ 6 h 64"/>
              <a:gd name="T106" fmla="*/ 6 w 56"/>
              <a:gd name="T107" fmla="*/ 20 h 64"/>
              <a:gd name="T108" fmla="*/ 5 w 56"/>
              <a:gd name="T109" fmla="*/ 16 h 64"/>
              <a:gd name="T110" fmla="*/ 18 w 56"/>
              <a:gd name="T111" fmla="*/ 7 h 64"/>
              <a:gd name="T112" fmla="*/ 13 w 56"/>
              <a:gd name="T113" fmla="*/ 37 h 64"/>
              <a:gd name="T114" fmla="*/ 34 w 56"/>
              <a:gd name="T115" fmla="*/ 27 h 64"/>
              <a:gd name="T116" fmla="*/ 15 w 56"/>
              <a:gd name="T117" fmla="*/ 4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" h="64">
                <a:moveTo>
                  <a:pt x="55" y="10"/>
                </a:moveTo>
                <a:cubicBezTo>
                  <a:pt x="54" y="4"/>
                  <a:pt x="48" y="2"/>
                  <a:pt x="43" y="3"/>
                </a:cubicBezTo>
                <a:cubicBezTo>
                  <a:pt x="35" y="4"/>
                  <a:pt x="31" y="11"/>
                  <a:pt x="28" y="18"/>
                </a:cubicBezTo>
                <a:cubicBezTo>
                  <a:pt x="25" y="12"/>
                  <a:pt x="22" y="5"/>
                  <a:pt x="16" y="3"/>
                </a:cubicBezTo>
                <a:cubicBezTo>
                  <a:pt x="11" y="0"/>
                  <a:pt x="5" y="3"/>
                  <a:pt x="2" y="9"/>
                </a:cubicBezTo>
                <a:cubicBezTo>
                  <a:pt x="0" y="16"/>
                  <a:pt x="3" y="25"/>
                  <a:pt x="6" y="31"/>
                </a:cubicBezTo>
                <a:cubicBezTo>
                  <a:pt x="12" y="42"/>
                  <a:pt x="18" y="52"/>
                  <a:pt x="25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6" y="64"/>
                  <a:pt x="27" y="64"/>
                  <a:pt x="28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35" y="53"/>
                  <a:pt x="43" y="43"/>
                  <a:pt x="49" y="31"/>
                </a:cubicBezTo>
                <a:cubicBezTo>
                  <a:pt x="52" y="25"/>
                  <a:pt x="56" y="18"/>
                  <a:pt x="55" y="10"/>
                </a:cubicBezTo>
                <a:close/>
                <a:moveTo>
                  <a:pt x="26" y="60"/>
                </a:moveTo>
                <a:cubicBezTo>
                  <a:pt x="26" y="60"/>
                  <a:pt x="26" y="60"/>
                  <a:pt x="26" y="60"/>
                </a:cubicBezTo>
                <a:cubicBezTo>
                  <a:pt x="28" y="58"/>
                  <a:pt x="29" y="57"/>
                  <a:pt x="30" y="55"/>
                </a:cubicBezTo>
                <a:cubicBezTo>
                  <a:pt x="29" y="57"/>
                  <a:pt x="28" y="58"/>
                  <a:pt x="26" y="60"/>
                </a:cubicBezTo>
                <a:close/>
                <a:moveTo>
                  <a:pt x="24" y="56"/>
                </a:moveTo>
                <a:cubicBezTo>
                  <a:pt x="25" y="56"/>
                  <a:pt x="26" y="55"/>
                  <a:pt x="27" y="54"/>
                </a:cubicBezTo>
                <a:cubicBezTo>
                  <a:pt x="28" y="53"/>
                  <a:pt x="29" y="52"/>
                  <a:pt x="30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29" y="53"/>
                  <a:pt x="27" y="54"/>
                  <a:pt x="25" y="56"/>
                </a:cubicBezTo>
                <a:cubicBezTo>
                  <a:pt x="25" y="56"/>
                  <a:pt x="24" y="56"/>
                  <a:pt x="24" y="57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8"/>
                </a:moveTo>
                <a:cubicBezTo>
                  <a:pt x="32" y="51"/>
                  <a:pt x="29" y="55"/>
                  <a:pt x="26" y="59"/>
                </a:cubicBezTo>
                <a:cubicBezTo>
                  <a:pt x="25" y="58"/>
                  <a:pt x="25" y="58"/>
                  <a:pt x="25" y="57"/>
                </a:cubicBezTo>
                <a:cubicBezTo>
                  <a:pt x="29" y="54"/>
                  <a:pt x="31" y="51"/>
                  <a:pt x="35" y="48"/>
                </a:cubicBezTo>
                <a:close/>
                <a:moveTo>
                  <a:pt x="37" y="46"/>
                </a:moveTo>
                <a:cubicBezTo>
                  <a:pt x="36" y="46"/>
                  <a:pt x="36" y="46"/>
                  <a:pt x="35" y="47"/>
                </a:cubicBezTo>
                <a:cubicBezTo>
                  <a:pt x="36" y="46"/>
                  <a:pt x="37" y="45"/>
                  <a:pt x="37" y="45"/>
                </a:cubicBezTo>
                <a:cubicBezTo>
                  <a:pt x="37" y="45"/>
                  <a:pt x="37" y="45"/>
                  <a:pt x="37" y="46"/>
                </a:cubicBezTo>
                <a:close/>
                <a:moveTo>
                  <a:pt x="24" y="56"/>
                </a:moveTo>
                <a:cubicBezTo>
                  <a:pt x="23" y="55"/>
                  <a:pt x="23" y="55"/>
                  <a:pt x="22" y="54"/>
                </a:cubicBezTo>
                <a:cubicBezTo>
                  <a:pt x="28" y="50"/>
                  <a:pt x="34" y="46"/>
                  <a:pt x="39" y="42"/>
                </a:cubicBezTo>
                <a:cubicBezTo>
                  <a:pt x="39" y="42"/>
                  <a:pt x="39" y="42"/>
                  <a:pt x="39" y="42"/>
                </a:cubicBezTo>
                <a:cubicBezTo>
                  <a:pt x="34" y="46"/>
                  <a:pt x="29" y="51"/>
                  <a:pt x="24" y="56"/>
                </a:cubicBezTo>
                <a:close/>
                <a:moveTo>
                  <a:pt x="21" y="52"/>
                </a:moveTo>
                <a:cubicBezTo>
                  <a:pt x="24" y="50"/>
                  <a:pt x="26" y="49"/>
                  <a:pt x="29" y="48"/>
                </a:cubicBezTo>
                <a:cubicBezTo>
                  <a:pt x="27" y="49"/>
                  <a:pt x="24" y="51"/>
                  <a:pt x="22" y="53"/>
                </a:cubicBezTo>
                <a:cubicBezTo>
                  <a:pt x="22" y="53"/>
                  <a:pt x="21" y="52"/>
                  <a:pt x="21" y="52"/>
                </a:cubicBezTo>
                <a:close/>
                <a:moveTo>
                  <a:pt x="19" y="49"/>
                </a:moveTo>
                <a:cubicBezTo>
                  <a:pt x="28" y="46"/>
                  <a:pt x="35" y="40"/>
                  <a:pt x="42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0" y="37"/>
                  <a:pt x="37" y="39"/>
                  <a:pt x="34" y="41"/>
                </a:cubicBezTo>
                <a:cubicBezTo>
                  <a:pt x="30" y="45"/>
                  <a:pt x="25" y="48"/>
                  <a:pt x="21" y="51"/>
                </a:cubicBezTo>
                <a:cubicBezTo>
                  <a:pt x="20" y="50"/>
                  <a:pt x="20" y="50"/>
                  <a:pt x="19" y="49"/>
                </a:cubicBezTo>
                <a:close/>
                <a:moveTo>
                  <a:pt x="18" y="46"/>
                </a:moveTo>
                <a:cubicBezTo>
                  <a:pt x="24" y="43"/>
                  <a:pt x="30" y="39"/>
                  <a:pt x="36" y="36"/>
                </a:cubicBezTo>
                <a:cubicBezTo>
                  <a:pt x="38" y="34"/>
                  <a:pt x="40" y="33"/>
                  <a:pt x="42" y="32"/>
                </a:cubicBezTo>
                <a:cubicBezTo>
                  <a:pt x="35" y="38"/>
                  <a:pt x="26" y="41"/>
                  <a:pt x="19" y="48"/>
                </a:cubicBezTo>
                <a:cubicBezTo>
                  <a:pt x="18" y="47"/>
                  <a:pt x="18" y="47"/>
                  <a:pt x="18" y="46"/>
                </a:cubicBezTo>
                <a:close/>
                <a:moveTo>
                  <a:pt x="15" y="42"/>
                </a:moveTo>
                <a:cubicBezTo>
                  <a:pt x="15" y="42"/>
                  <a:pt x="16" y="42"/>
                  <a:pt x="16" y="42"/>
                </a:cubicBezTo>
                <a:cubicBezTo>
                  <a:pt x="22" y="39"/>
                  <a:pt x="28" y="35"/>
                  <a:pt x="34" y="31"/>
                </a:cubicBezTo>
                <a:cubicBezTo>
                  <a:pt x="34" y="32"/>
                  <a:pt x="34" y="32"/>
                  <a:pt x="33" y="32"/>
                </a:cubicBezTo>
                <a:cubicBezTo>
                  <a:pt x="28" y="36"/>
                  <a:pt x="22" y="41"/>
                  <a:pt x="17" y="45"/>
                </a:cubicBezTo>
                <a:cubicBezTo>
                  <a:pt x="17" y="44"/>
                  <a:pt x="16" y="43"/>
                  <a:pt x="15" y="42"/>
                </a:cubicBezTo>
                <a:close/>
                <a:moveTo>
                  <a:pt x="39" y="24"/>
                </a:moveTo>
                <a:cubicBezTo>
                  <a:pt x="43" y="21"/>
                  <a:pt x="46" y="18"/>
                  <a:pt x="50" y="15"/>
                </a:cubicBezTo>
                <a:cubicBezTo>
                  <a:pt x="50" y="15"/>
                  <a:pt x="51" y="15"/>
                  <a:pt x="51" y="15"/>
                </a:cubicBezTo>
                <a:cubicBezTo>
                  <a:pt x="51" y="14"/>
                  <a:pt x="51" y="14"/>
                  <a:pt x="52" y="14"/>
                </a:cubicBezTo>
                <a:cubicBezTo>
                  <a:pt x="52" y="15"/>
                  <a:pt x="52" y="16"/>
                  <a:pt x="51" y="17"/>
                </a:cubicBezTo>
                <a:cubicBezTo>
                  <a:pt x="51" y="17"/>
                  <a:pt x="51" y="18"/>
                  <a:pt x="51" y="18"/>
                </a:cubicBezTo>
                <a:cubicBezTo>
                  <a:pt x="45" y="21"/>
                  <a:pt x="40" y="27"/>
                  <a:pt x="34" y="31"/>
                </a:cubicBezTo>
                <a:cubicBezTo>
                  <a:pt x="31" y="33"/>
                  <a:pt x="27" y="35"/>
                  <a:pt x="23" y="37"/>
                </a:cubicBezTo>
                <a:cubicBezTo>
                  <a:pt x="22" y="38"/>
                  <a:pt x="20" y="39"/>
                  <a:pt x="19" y="40"/>
                </a:cubicBezTo>
                <a:cubicBezTo>
                  <a:pt x="15" y="42"/>
                  <a:pt x="19" y="39"/>
                  <a:pt x="19" y="39"/>
                </a:cubicBezTo>
                <a:cubicBezTo>
                  <a:pt x="25" y="34"/>
                  <a:pt x="32" y="30"/>
                  <a:pt x="37" y="25"/>
                </a:cubicBezTo>
                <a:cubicBezTo>
                  <a:pt x="38" y="25"/>
                  <a:pt x="38" y="24"/>
                  <a:pt x="39" y="24"/>
                </a:cubicBezTo>
                <a:close/>
                <a:moveTo>
                  <a:pt x="50" y="8"/>
                </a:moveTo>
                <a:cubicBezTo>
                  <a:pt x="51" y="9"/>
                  <a:pt x="52" y="11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48" y="15"/>
                  <a:pt x="44" y="18"/>
                  <a:pt x="40" y="21"/>
                </a:cubicBezTo>
                <a:cubicBezTo>
                  <a:pt x="36" y="24"/>
                  <a:pt x="32" y="27"/>
                  <a:pt x="27" y="30"/>
                </a:cubicBezTo>
                <a:cubicBezTo>
                  <a:pt x="24" y="32"/>
                  <a:pt x="21" y="34"/>
                  <a:pt x="18" y="36"/>
                </a:cubicBezTo>
                <a:cubicBezTo>
                  <a:pt x="19" y="35"/>
                  <a:pt x="20" y="34"/>
                  <a:pt x="21" y="33"/>
                </a:cubicBezTo>
                <a:cubicBezTo>
                  <a:pt x="31" y="24"/>
                  <a:pt x="43" y="19"/>
                  <a:pt x="50" y="8"/>
                </a:cubicBezTo>
                <a:close/>
                <a:moveTo>
                  <a:pt x="31" y="24"/>
                </a:moveTo>
                <a:cubicBezTo>
                  <a:pt x="35" y="22"/>
                  <a:pt x="38" y="19"/>
                  <a:pt x="41" y="16"/>
                </a:cubicBezTo>
                <a:cubicBezTo>
                  <a:pt x="44" y="14"/>
                  <a:pt x="48" y="11"/>
                  <a:pt x="49" y="8"/>
                </a:cubicBezTo>
                <a:cubicBezTo>
                  <a:pt x="45" y="15"/>
                  <a:pt x="38" y="20"/>
                  <a:pt x="31" y="24"/>
                </a:cubicBezTo>
                <a:close/>
                <a:moveTo>
                  <a:pt x="48" y="27"/>
                </a:moveTo>
                <a:cubicBezTo>
                  <a:pt x="44" y="30"/>
                  <a:pt x="39" y="33"/>
                  <a:pt x="35" y="36"/>
                </a:cubicBezTo>
                <a:cubicBezTo>
                  <a:pt x="32" y="37"/>
                  <a:pt x="29" y="39"/>
                  <a:pt x="26" y="41"/>
                </a:cubicBezTo>
                <a:cubicBezTo>
                  <a:pt x="24" y="42"/>
                  <a:pt x="20" y="44"/>
                  <a:pt x="19" y="45"/>
                </a:cubicBezTo>
                <a:cubicBezTo>
                  <a:pt x="24" y="40"/>
                  <a:pt x="29" y="36"/>
                  <a:pt x="35" y="32"/>
                </a:cubicBezTo>
                <a:cubicBezTo>
                  <a:pt x="41" y="28"/>
                  <a:pt x="45" y="23"/>
                  <a:pt x="51" y="19"/>
                </a:cubicBezTo>
                <a:cubicBezTo>
                  <a:pt x="50" y="22"/>
                  <a:pt x="49" y="24"/>
                  <a:pt x="48" y="27"/>
                </a:cubicBezTo>
                <a:close/>
                <a:moveTo>
                  <a:pt x="41" y="40"/>
                </a:moveTo>
                <a:cubicBezTo>
                  <a:pt x="37" y="43"/>
                  <a:pt x="34" y="45"/>
                  <a:pt x="30" y="48"/>
                </a:cubicBezTo>
                <a:cubicBezTo>
                  <a:pt x="29" y="48"/>
                  <a:pt x="29" y="49"/>
                  <a:pt x="28" y="49"/>
                </a:cubicBezTo>
                <a:cubicBezTo>
                  <a:pt x="30" y="47"/>
                  <a:pt x="32" y="45"/>
                  <a:pt x="35" y="43"/>
                </a:cubicBezTo>
                <a:cubicBezTo>
                  <a:pt x="37" y="42"/>
                  <a:pt x="40" y="40"/>
                  <a:pt x="42" y="38"/>
                </a:cubicBezTo>
                <a:cubicBezTo>
                  <a:pt x="41" y="38"/>
                  <a:pt x="41" y="39"/>
                  <a:pt x="41" y="40"/>
                </a:cubicBezTo>
                <a:close/>
                <a:moveTo>
                  <a:pt x="43" y="35"/>
                </a:moveTo>
                <a:cubicBezTo>
                  <a:pt x="43" y="35"/>
                  <a:pt x="43" y="35"/>
                  <a:pt x="43" y="36"/>
                </a:cubicBezTo>
                <a:cubicBezTo>
                  <a:pt x="43" y="35"/>
                  <a:pt x="42" y="36"/>
                  <a:pt x="42" y="36"/>
                </a:cubicBezTo>
                <a:cubicBezTo>
                  <a:pt x="40" y="38"/>
                  <a:pt x="37" y="41"/>
                  <a:pt x="35" y="43"/>
                </a:cubicBezTo>
                <a:cubicBezTo>
                  <a:pt x="32" y="45"/>
                  <a:pt x="29" y="46"/>
                  <a:pt x="27" y="48"/>
                </a:cubicBezTo>
                <a:cubicBezTo>
                  <a:pt x="25" y="49"/>
                  <a:pt x="23" y="50"/>
                  <a:pt x="21" y="51"/>
                </a:cubicBezTo>
                <a:cubicBezTo>
                  <a:pt x="22" y="50"/>
                  <a:pt x="25" y="49"/>
                  <a:pt x="26" y="48"/>
                </a:cubicBezTo>
                <a:cubicBezTo>
                  <a:pt x="33" y="43"/>
                  <a:pt x="40" y="38"/>
                  <a:pt x="45" y="32"/>
                </a:cubicBezTo>
                <a:cubicBezTo>
                  <a:pt x="44" y="33"/>
                  <a:pt x="44" y="34"/>
                  <a:pt x="43" y="35"/>
                </a:cubicBezTo>
                <a:close/>
                <a:moveTo>
                  <a:pt x="46" y="31"/>
                </a:moveTo>
                <a:cubicBezTo>
                  <a:pt x="46" y="31"/>
                  <a:pt x="46" y="31"/>
                  <a:pt x="45" y="31"/>
                </a:cubicBezTo>
                <a:cubicBezTo>
                  <a:pt x="41" y="34"/>
                  <a:pt x="36" y="38"/>
                  <a:pt x="31" y="42"/>
                </a:cubicBezTo>
                <a:cubicBezTo>
                  <a:pt x="29" y="44"/>
                  <a:pt x="26" y="45"/>
                  <a:pt x="24" y="46"/>
                </a:cubicBezTo>
                <a:cubicBezTo>
                  <a:pt x="24" y="46"/>
                  <a:pt x="19" y="49"/>
                  <a:pt x="19" y="48"/>
                </a:cubicBezTo>
                <a:cubicBezTo>
                  <a:pt x="21" y="47"/>
                  <a:pt x="22" y="46"/>
                  <a:pt x="23" y="45"/>
                </a:cubicBezTo>
                <a:cubicBezTo>
                  <a:pt x="31" y="39"/>
                  <a:pt x="40" y="35"/>
                  <a:pt x="47" y="29"/>
                </a:cubicBezTo>
                <a:cubicBezTo>
                  <a:pt x="47" y="29"/>
                  <a:pt x="46" y="30"/>
                  <a:pt x="46" y="31"/>
                </a:cubicBezTo>
                <a:close/>
                <a:moveTo>
                  <a:pt x="50" y="7"/>
                </a:moveTo>
                <a:cubicBezTo>
                  <a:pt x="43" y="13"/>
                  <a:pt x="37" y="19"/>
                  <a:pt x="30" y="24"/>
                </a:cubicBezTo>
                <a:cubicBezTo>
                  <a:pt x="27" y="27"/>
                  <a:pt x="23" y="30"/>
                  <a:pt x="18" y="33"/>
                </a:cubicBezTo>
                <a:cubicBezTo>
                  <a:pt x="17" y="34"/>
                  <a:pt x="15" y="35"/>
                  <a:pt x="13" y="36"/>
                </a:cubicBezTo>
                <a:cubicBezTo>
                  <a:pt x="14" y="35"/>
                  <a:pt x="16" y="33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9" y="30"/>
                  <a:pt x="21" y="29"/>
                  <a:pt x="22" y="27"/>
                </a:cubicBezTo>
                <a:cubicBezTo>
                  <a:pt x="27" y="24"/>
                  <a:pt x="31" y="21"/>
                  <a:pt x="36" y="18"/>
                </a:cubicBezTo>
                <a:cubicBezTo>
                  <a:pt x="41" y="14"/>
                  <a:pt x="45" y="11"/>
                  <a:pt x="48" y="6"/>
                </a:cubicBezTo>
                <a:cubicBezTo>
                  <a:pt x="49" y="6"/>
                  <a:pt x="49" y="6"/>
                  <a:pt x="50" y="7"/>
                </a:cubicBezTo>
                <a:close/>
                <a:moveTo>
                  <a:pt x="12" y="35"/>
                </a:moveTo>
                <a:cubicBezTo>
                  <a:pt x="12" y="34"/>
                  <a:pt x="13" y="34"/>
                  <a:pt x="14" y="34"/>
                </a:cubicBezTo>
                <a:cubicBezTo>
                  <a:pt x="13" y="34"/>
                  <a:pt x="13" y="35"/>
                  <a:pt x="12" y="36"/>
                </a:cubicBezTo>
                <a:cubicBezTo>
                  <a:pt x="12" y="35"/>
                  <a:pt x="12" y="35"/>
                  <a:pt x="12" y="35"/>
                </a:cubicBezTo>
                <a:close/>
                <a:moveTo>
                  <a:pt x="10" y="31"/>
                </a:moveTo>
                <a:cubicBezTo>
                  <a:pt x="12" y="29"/>
                  <a:pt x="15" y="28"/>
                  <a:pt x="17" y="26"/>
                </a:cubicBezTo>
                <a:cubicBezTo>
                  <a:pt x="19" y="24"/>
                  <a:pt x="23" y="22"/>
                  <a:pt x="25" y="20"/>
                </a:cubicBezTo>
                <a:cubicBezTo>
                  <a:pt x="20" y="25"/>
                  <a:pt x="15" y="29"/>
                  <a:pt x="11" y="34"/>
                </a:cubicBezTo>
                <a:cubicBezTo>
                  <a:pt x="11" y="33"/>
                  <a:pt x="10" y="32"/>
                  <a:pt x="10" y="31"/>
                </a:cubicBezTo>
                <a:close/>
                <a:moveTo>
                  <a:pt x="8" y="27"/>
                </a:moveTo>
                <a:cubicBezTo>
                  <a:pt x="13" y="25"/>
                  <a:pt x="16" y="21"/>
                  <a:pt x="21" y="18"/>
                </a:cubicBezTo>
                <a:cubicBezTo>
                  <a:pt x="21" y="18"/>
                  <a:pt x="24" y="16"/>
                  <a:pt x="21" y="18"/>
                </a:cubicBezTo>
                <a:cubicBezTo>
                  <a:pt x="20" y="20"/>
                  <a:pt x="19" y="21"/>
                  <a:pt x="18" y="22"/>
                </a:cubicBezTo>
                <a:cubicBezTo>
                  <a:pt x="15" y="25"/>
                  <a:pt x="12" y="27"/>
                  <a:pt x="9" y="30"/>
                </a:cubicBezTo>
                <a:cubicBezTo>
                  <a:pt x="9" y="29"/>
                  <a:pt x="8" y="28"/>
                  <a:pt x="8" y="27"/>
                </a:cubicBezTo>
                <a:close/>
                <a:moveTo>
                  <a:pt x="7" y="24"/>
                </a:moveTo>
                <a:cubicBezTo>
                  <a:pt x="11" y="21"/>
                  <a:pt x="15" y="17"/>
                  <a:pt x="20" y="15"/>
                </a:cubicBezTo>
                <a:cubicBezTo>
                  <a:pt x="23" y="13"/>
                  <a:pt x="19" y="16"/>
                  <a:pt x="19" y="16"/>
                </a:cubicBezTo>
                <a:cubicBezTo>
                  <a:pt x="18" y="18"/>
                  <a:pt x="16" y="19"/>
                  <a:pt x="15" y="20"/>
                </a:cubicBezTo>
                <a:cubicBezTo>
                  <a:pt x="12" y="22"/>
                  <a:pt x="10" y="24"/>
                  <a:pt x="8" y="26"/>
                </a:cubicBezTo>
                <a:cubicBezTo>
                  <a:pt x="7" y="25"/>
                  <a:pt x="7" y="25"/>
                  <a:pt x="7" y="24"/>
                </a:cubicBezTo>
                <a:close/>
                <a:moveTo>
                  <a:pt x="6" y="20"/>
                </a:moveTo>
                <a:cubicBezTo>
                  <a:pt x="8" y="19"/>
                  <a:pt x="10" y="17"/>
                  <a:pt x="13" y="15"/>
                </a:cubicBezTo>
                <a:cubicBezTo>
                  <a:pt x="14" y="15"/>
                  <a:pt x="15" y="14"/>
                  <a:pt x="17" y="13"/>
                </a:cubicBezTo>
                <a:cubicBezTo>
                  <a:pt x="18" y="12"/>
                  <a:pt x="21" y="8"/>
                  <a:pt x="18" y="12"/>
                </a:cubicBezTo>
                <a:cubicBezTo>
                  <a:pt x="15" y="16"/>
                  <a:pt x="10" y="19"/>
                  <a:pt x="6" y="22"/>
                </a:cubicBezTo>
                <a:cubicBezTo>
                  <a:pt x="6" y="22"/>
                  <a:pt x="6" y="21"/>
                  <a:pt x="6" y="20"/>
                </a:cubicBezTo>
                <a:close/>
                <a:moveTo>
                  <a:pt x="5" y="13"/>
                </a:moveTo>
                <a:cubicBezTo>
                  <a:pt x="6" y="12"/>
                  <a:pt x="8" y="11"/>
                  <a:pt x="9" y="9"/>
                </a:cubicBezTo>
                <a:cubicBezTo>
                  <a:pt x="12" y="7"/>
                  <a:pt x="16" y="4"/>
                  <a:pt x="12" y="9"/>
                </a:cubicBezTo>
                <a:cubicBezTo>
                  <a:pt x="10" y="11"/>
                  <a:pt x="7" y="13"/>
                  <a:pt x="5" y="15"/>
                </a:cubicBezTo>
                <a:cubicBezTo>
                  <a:pt x="5" y="15"/>
                  <a:pt x="5" y="14"/>
                  <a:pt x="5" y="13"/>
                </a:cubicBezTo>
                <a:close/>
                <a:moveTo>
                  <a:pt x="5" y="18"/>
                </a:moveTo>
                <a:cubicBezTo>
                  <a:pt x="5" y="18"/>
                  <a:pt x="5" y="17"/>
                  <a:pt x="5" y="17"/>
                </a:cubicBezTo>
                <a:cubicBezTo>
                  <a:pt x="9" y="15"/>
                  <a:pt x="12" y="11"/>
                  <a:pt x="16" y="9"/>
                </a:cubicBezTo>
                <a:cubicBezTo>
                  <a:pt x="19" y="7"/>
                  <a:pt x="13" y="12"/>
                  <a:pt x="13" y="13"/>
                </a:cubicBezTo>
                <a:cubicBezTo>
                  <a:pt x="10" y="15"/>
                  <a:pt x="8" y="17"/>
                  <a:pt x="5" y="19"/>
                </a:cubicBezTo>
                <a:cubicBezTo>
                  <a:pt x="5" y="19"/>
                  <a:pt x="5" y="18"/>
                  <a:pt x="5" y="18"/>
                </a:cubicBezTo>
                <a:close/>
                <a:moveTo>
                  <a:pt x="22" y="13"/>
                </a:moveTo>
                <a:cubicBezTo>
                  <a:pt x="20" y="14"/>
                  <a:pt x="17" y="16"/>
                  <a:pt x="15" y="17"/>
                </a:cubicBezTo>
                <a:cubicBezTo>
                  <a:pt x="12" y="19"/>
                  <a:pt x="9" y="21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11" y="19"/>
                  <a:pt x="17" y="16"/>
                  <a:pt x="21" y="10"/>
                </a:cubicBezTo>
                <a:cubicBezTo>
                  <a:pt x="21" y="11"/>
                  <a:pt x="22" y="12"/>
                  <a:pt x="22" y="13"/>
                </a:cubicBezTo>
                <a:close/>
                <a:moveTo>
                  <a:pt x="24" y="16"/>
                </a:moveTo>
                <a:cubicBezTo>
                  <a:pt x="19" y="18"/>
                  <a:pt x="15" y="22"/>
                  <a:pt x="11" y="25"/>
                </a:cubicBezTo>
                <a:cubicBezTo>
                  <a:pt x="10" y="26"/>
                  <a:pt x="7" y="28"/>
                  <a:pt x="10" y="25"/>
                </a:cubicBezTo>
                <a:cubicBezTo>
                  <a:pt x="11" y="24"/>
                  <a:pt x="13" y="23"/>
                  <a:pt x="14" y="21"/>
                </a:cubicBezTo>
                <a:cubicBezTo>
                  <a:pt x="17" y="19"/>
                  <a:pt x="20" y="16"/>
                  <a:pt x="23" y="14"/>
                </a:cubicBezTo>
                <a:cubicBezTo>
                  <a:pt x="23" y="15"/>
                  <a:pt x="23" y="15"/>
                  <a:pt x="24" y="16"/>
                </a:cubicBezTo>
                <a:close/>
                <a:moveTo>
                  <a:pt x="25" y="19"/>
                </a:moveTo>
                <a:cubicBezTo>
                  <a:pt x="20" y="22"/>
                  <a:pt x="16" y="26"/>
                  <a:pt x="10" y="29"/>
                </a:cubicBezTo>
                <a:cubicBezTo>
                  <a:pt x="15" y="27"/>
                  <a:pt x="20" y="21"/>
                  <a:pt x="24" y="17"/>
                </a:cubicBezTo>
                <a:cubicBezTo>
                  <a:pt x="24" y="18"/>
                  <a:pt x="25" y="19"/>
                  <a:pt x="25" y="19"/>
                </a:cubicBezTo>
                <a:close/>
                <a:moveTo>
                  <a:pt x="26" y="21"/>
                </a:moveTo>
                <a:cubicBezTo>
                  <a:pt x="26" y="21"/>
                  <a:pt x="26" y="21"/>
                  <a:pt x="27" y="21"/>
                </a:cubicBezTo>
                <a:cubicBezTo>
                  <a:pt x="27" y="22"/>
                  <a:pt x="27" y="22"/>
                  <a:pt x="27" y="22"/>
                </a:cubicBezTo>
                <a:cubicBezTo>
                  <a:pt x="26" y="23"/>
                  <a:pt x="25" y="23"/>
                  <a:pt x="24" y="24"/>
                </a:cubicBezTo>
                <a:cubicBezTo>
                  <a:pt x="23" y="25"/>
                  <a:pt x="23" y="26"/>
                  <a:pt x="22" y="27"/>
                </a:cubicBezTo>
                <a:cubicBezTo>
                  <a:pt x="20" y="28"/>
                  <a:pt x="18" y="30"/>
                  <a:pt x="16" y="31"/>
                </a:cubicBezTo>
                <a:cubicBezTo>
                  <a:pt x="15" y="32"/>
                  <a:pt x="15" y="32"/>
                  <a:pt x="14" y="33"/>
                </a:cubicBezTo>
                <a:cubicBezTo>
                  <a:pt x="13" y="33"/>
                  <a:pt x="11" y="35"/>
                  <a:pt x="13" y="33"/>
                </a:cubicBezTo>
                <a:cubicBezTo>
                  <a:pt x="17" y="28"/>
                  <a:pt x="22" y="25"/>
                  <a:pt x="25" y="20"/>
                </a:cubicBezTo>
                <a:cubicBezTo>
                  <a:pt x="25" y="20"/>
                  <a:pt x="26" y="21"/>
                  <a:pt x="26" y="21"/>
                </a:cubicBezTo>
                <a:close/>
                <a:moveTo>
                  <a:pt x="31" y="17"/>
                </a:moveTo>
                <a:cubicBezTo>
                  <a:pt x="34" y="15"/>
                  <a:pt x="37" y="13"/>
                  <a:pt x="40" y="11"/>
                </a:cubicBezTo>
                <a:cubicBezTo>
                  <a:pt x="39" y="12"/>
                  <a:pt x="37" y="14"/>
                  <a:pt x="35" y="15"/>
                </a:cubicBezTo>
                <a:cubicBezTo>
                  <a:pt x="34" y="16"/>
                  <a:pt x="32" y="17"/>
                  <a:pt x="31" y="18"/>
                </a:cubicBezTo>
                <a:cubicBezTo>
                  <a:pt x="31" y="18"/>
                  <a:pt x="31" y="17"/>
                  <a:pt x="31" y="17"/>
                </a:cubicBezTo>
                <a:close/>
                <a:moveTo>
                  <a:pt x="27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2"/>
                  <a:pt x="27" y="22"/>
                </a:cubicBezTo>
                <a:close/>
                <a:moveTo>
                  <a:pt x="30" y="20"/>
                </a:moveTo>
                <a:cubicBezTo>
                  <a:pt x="32" y="18"/>
                  <a:pt x="34" y="17"/>
                  <a:pt x="36" y="16"/>
                </a:cubicBezTo>
                <a:cubicBezTo>
                  <a:pt x="38" y="14"/>
                  <a:pt x="40" y="13"/>
                  <a:pt x="42" y="11"/>
                </a:cubicBezTo>
                <a:cubicBezTo>
                  <a:pt x="42" y="10"/>
                  <a:pt x="44" y="8"/>
                  <a:pt x="45" y="7"/>
                </a:cubicBezTo>
                <a:cubicBezTo>
                  <a:pt x="46" y="7"/>
                  <a:pt x="46" y="6"/>
                  <a:pt x="47" y="6"/>
                </a:cubicBezTo>
                <a:cubicBezTo>
                  <a:pt x="47" y="6"/>
                  <a:pt x="47" y="7"/>
                  <a:pt x="46" y="7"/>
                </a:cubicBezTo>
                <a:cubicBezTo>
                  <a:pt x="45" y="9"/>
                  <a:pt x="44" y="10"/>
                  <a:pt x="43" y="11"/>
                </a:cubicBezTo>
                <a:cubicBezTo>
                  <a:pt x="41" y="13"/>
                  <a:pt x="38" y="15"/>
                  <a:pt x="36" y="17"/>
                </a:cubicBezTo>
                <a:cubicBezTo>
                  <a:pt x="34" y="18"/>
                  <a:pt x="31" y="20"/>
                  <a:pt x="29" y="21"/>
                </a:cubicBezTo>
                <a:cubicBezTo>
                  <a:pt x="29" y="21"/>
                  <a:pt x="30" y="20"/>
                  <a:pt x="30" y="20"/>
                </a:cubicBezTo>
                <a:close/>
                <a:moveTo>
                  <a:pt x="43" y="6"/>
                </a:moveTo>
                <a:cubicBezTo>
                  <a:pt x="43" y="6"/>
                  <a:pt x="45" y="5"/>
                  <a:pt x="46" y="5"/>
                </a:cubicBezTo>
                <a:cubicBezTo>
                  <a:pt x="45" y="6"/>
                  <a:pt x="44" y="7"/>
                  <a:pt x="43" y="8"/>
                </a:cubicBezTo>
                <a:cubicBezTo>
                  <a:pt x="40" y="10"/>
                  <a:pt x="38" y="12"/>
                  <a:pt x="35" y="13"/>
                </a:cubicBezTo>
                <a:cubicBezTo>
                  <a:pt x="34" y="14"/>
                  <a:pt x="33" y="15"/>
                  <a:pt x="32" y="16"/>
                </a:cubicBezTo>
                <a:cubicBezTo>
                  <a:pt x="33" y="15"/>
                  <a:pt x="33" y="15"/>
                  <a:pt x="34" y="14"/>
                </a:cubicBezTo>
                <a:cubicBezTo>
                  <a:pt x="36" y="11"/>
                  <a:pt x="39" y="8"/>
                  <a:pt x="43" y="6"/>
                </a:cubicBezTo>
                <a:close/>
                <a:moveTo>
                  <a:pt x="40" y="6"/>
                </a:moveTo>
                <a:cubicBezTo>
                  <a:pt x="38" y="8"/>
                  <a:pt x="36" y="10"/>
                  <a:pt x="34" y="13"/>
                </a:cubicBezTo>
                <a:cubicBezTo>
                  <a:pt x="35" y="10"/>
                  <a:pt x="38" y="8"/>
                  <a:pt x="40" y="6"/>
                </a:cubicBezTo>
                <a:close/>
                <a:moveTo>
                  <a:pt x="20" y="9"/>
                </a:moveTo>
                <a:cubicBezTo>
                  <a:pt x="15" y="13"/>
                  <a:pt x="10" y="17"/>
                  <a:pt x="6" y="20"/>
                </a:cubicBezTo>
                <a:cubicBezTo>
                  <a:pt x="10" y="16"/>
                  <a:pt x="15" y="12"/>
                  <a:pt x="18" y="7"/>
                </a:cubicBezTo>
                <a:cubicBezTo>
                  <a:pt x="19" y="8"/>
                  <a:pt x="20" y="9"/>
                  <a:pt x="20" y="9"/>
                </a:cubicBezTo>
                <a:close/>
                <a:moveTo>
                  <a:pt x="18" y="7"/>
                </a:moveTo>
                <a:cubicBezTo>
                  <a:pt x="13" y="9"/>
                  <a:pt x="10" y="14"/>
                  <a:pt x="5" y="16"/>
                </a:cubicBezTo>
                <a:cubicBezTo>
                  <a:pt x="7" y="15"/>
                  <a:pt x="9" y="13"/>
                  <a:pt x="10" y="11"/>
                </a:cubicBezTo>
                <a:cubicBezTo>
                  <a:pt x="12" y="10"/>
                  <a:pt x="14" y="8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6"/>
                  <a:pt x="17" y="6"/>
                  <a:pt x="18" y="7"/>
                </a:cubicBezTo>
                <a:close/>
                <a:moveTo>
                  <a:pt x="14" y="5"/>
                </a:moveTo>
                <a:cubicBezTo>
                  <a:pt x="11" y="7"/>
                  <a:pt x="8" y="9"/>
                  <a:pt x="5" y="12"/>
                </a:cubicBezTo>
                <a:cubicBezTo>
                  <a:pt x="6" y="7"/>
                  <a:pt x="8" y="4"/>
                  <a:pt x="14" y="5"/>
                </a:cubicBezTo>
                <a:close/>
                <a:moveTo>
                  <a:pt x="13" y="37"/>
                </a:moveTo>
                <a:cubicBezTo>
                  <a:pt x="15" y="35"/>
                  <a:pt x="18" y="34"/>
                  <a:pt x="20" y="33"/>
                </a:cubicBezTo>
                <a:cubicBezTo>
                  <a:pt x="18" y="34"/>
                  <a:pt x="16" y="36"/>
                  <a:pt x="14" y="38"/>
                </a:cubicBezTo>
                <a:cubicBezTo>
                  <a:pt x="14" y="38"/>
                  <a:pt x="15" y="39"/>
                  <a:pt x="15" y="39"/>
                </a:cubicBezTo>
                <a:cubicBezTo>
                  <a:pt x="21" y="34"/>
                  <a:pt x="28" y="31"/>
                  <a:pt x="34" y="27"/>
                </a:cubicBezTo>
                <a:cubicBezTo>
                  <a:pt x="34" y="27"/>
                  <a:pt x="35" y="27"/>
                  <a:pt x="35" y="27"/>
                </a:cubicBezTo>
                <a:cubicBezTo>
                  <a:pt x="35" y="27"/>
                  <a:pt x="34" y="27"/>
                  <a:pt x="34" y="27"/>
                </a:cubicBezTo>
                <a:cubicBezTo>
                  <a:pt x="28" y="32"/>
                  <a:pt x="21" y="36"/>
                  <a:pt x="15" y="41"/>
                </a:cubicBezTo>
                <a:cubicBezTo>
                  <a:pt x="15" y="41"/>
                  <a:pt x="15" y="42"/>
                  <a:pt x="15" y="42"/>
                </a:cubicBezTo>
                <a:cubicBezTo>
                  <a:pt x="15" y="41"/>
                  <a:pt x="15" y="40"/>
                  <a:pt x="14" y="40"/>
                </a:cubicBezTo>
                <a:cubicBezTo>
                  <a:pt x="14" y="39"/>
                  <a:pt x="13" y="38"/>
                  <a:pt x="13" y="3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8" name="Freeform 149"/>
          <p:cNvSpPr>
            <a:spLocks noEditPoints="1"/>
          </p:cNvSpPr>
          <p:nvPr/>
        </p:nvSpPr>
        <p:spPr bwMode="auto">
          <a:xfrm>
            <a:off x="10766425" y="728663"/>
            <a:ext cx="209550" cy="236538"/>
          </a:xfrm>
          <a:custGeom>
            <a:avLst/>
            <a:gdLst>
              <a:gd name="T0" fmla="*/ 17 w 56"/>
              <a:gd name="T1" fmla="*/ 2 h 63"/>
              <a:gd name="T2" fmla="*/ 25 w 56"/>
              <a:gd name="T3" fmla="*/ 63 h 63"/>
              <a:gd name="T4" fmla="*/ 55 w 56"/>
              <a:gd name="T5" fmla="*/ 10 h 63"/>
              <a:gd name="T6" fmla="*/ 27 w 56"/>
              <a:gd name="T7" fmla="*/ 59 h 63"/>
              <a:gd name="T8" fmla="*/ 30 w 56"/>
              <a:gd name="T9" fmla="*/ 50 h 63"/>
              <a:gd name="T10" fmla="*/ 35 w 56"/>
              <a:gd name="T11" fmla="*/ 47 h 63"/>
              <a:gd name="T12" fmla="*/ 37 w 56"/>
              <a:gd name="T13" fmla="*/ 45 h 63"/>
              <a:gd name="T14" fmla="*/ 24 w 56"/>
              <a:gd name="T15" fmla="*/ 55 h 63"/>
              <a:gd name="T16" fmla="*/ 24 w 56"/>
              <a:gd name="T17" fmla="*/ 55 h 63"/>
              <a:gd name="T18" fmla="*/ 21 w 56"/>
              <a:gd name="T19" fmla="*/ 51 h 63"/>
              <a:gd name="T20" fmla="*/ 34 w 56"/>
              <a:gd name="T21" fmla="*/ 41 h 63"/>
              <a:gd name="T22" fmla="*/ 37 w 56"/>
              <a:gd name="T23" fmla="*/ 35 h 63"/>
              <a:gd name="T24" fmla="*/ 16 w 56"/>
              <a:gd name="T25" fmla="*/ 41 h 63"/>
              <a:gd name="T26" fmla="*/ 18 w 56"/>
              <a:gd name="T27" fmla="*/ 45 h 63"/>
              <a:gd name="T28" fmla="*/ 51 w 56"/>
              <a:gd name="T29" fmla="*/ 14 h 63"/>
              <a:gd name="T30" fmla="*/ 34 w 56"/>
              <a:gd name="T31" fmla="*/ 30 h 63"/>
              <a:gd name="T32" fmla="*/ 37 w 56"/>
              <a:gd name="T33" fmla="*/ 25 h 63"/>
              <a:gd name="T34" fmla="*/ 52 w 56"/>
              <a:gd name="T35" fmla="*/ 12 h 63"/>
              <a:gd name="T36" fmla="*/ 21 w 56"/>
              <a:gd name="T37" fmla="*/ 32 h 63"/>
              <a:gd name="T38" fmla="*/ 50 w 56"/>
              <a:gd name="T39" fmla="*/ 7 h 63"/>
              <a:gd name="T40" fmla="*/ 26 w 56"/>
              <a:gd name="T41" fmla="*/ 40 h 63"/>
              <a:gd name="T42" fmla="*/ 48 w 56"/>
              <a:gd name="T43" fmla="*/ 26 h 63"/>
              <a:gd name="T44" fmla="*/ 35 w 56"/>
              <a:gd name="T45" fmla="*/ 43 h 63"/>
              <a:gd name="T46" fmla="*/ 43 w 56"/>
              <a:gd name="T47" fmla="*/ 35 h 63"/>
              <a:gd name="T48" fmla="*/ 21 w 56"/>
              <a:gd name="T49" fmla="*/ 50 h 63"/>
              <a:gd name="T50" fmla="*/ 46 w 56"/>
              <a:gd name="T51" fmla="*/ 30 h 63"/>
              <a:gd name="T52" fmla="*/ 20 w 56"/>
              <a:gd name="T53" fmla="*/ 47 h 63"/>
              <a:gd name="T54" fmla="*/ 50 w 56"/>
              <a:gd name="T55" fmla="*/ 6 h 63"/>
              <a:gd name="T56" fmla="*/ 17 w 56"/>
              <a:gd name="T57" fmla="*/ 31 h 63"/>
              <a:gd name="T58" fmla="*/ 48 w 56"/>
              <a:gd name="T59" fmla="*/ 5 h 63"/>
              <a:gd name="T60" fmla="*/ 12 w 56"/>
              <a:gd name="T61" fmla="*/ 35 h 63"/>
              <a:gd name="T62" fmla="*/ 25 w 56"/>
              <a:gd name="T63" fmla="*/ 19 h 63"/>
              <a:gd name="T64" fmla="*/ 21 w 56"/>
              <a:gd name="T65" fmla="*/ 18 h 63"/>
              <a:gd name="T66" fmla="*/ 8 w 56"/>
              <a:gd name="T67" fmla="*/ 26 h 63"/>
              <a:gd name="T68" fmla="*/ 15 w 56"/>
              <a:gd name="T69" fmla="*/ 19 h 63"/>
              <a:gd name="T70" fmla="*/ 13 w 56"/>
              <a:gd name="T71" fmla="*/ 15 h 63"/>
              <a:gd name="T72" fmla="*/ 6 w 56"/>
              <a:gd name="T73" fmla="*/ 19 h 63"/>
              <a:gd name="T74" fmla="*/ 5 w 56"/>
              <a:gd name="T75" fmla="*/ 15 h 63"/>
              <a:gd name="T76" fmla="*/ 16 w 56"/>
              <a:gd name="T77" fmla="*/ 8 h 63"/>
              <a:gd name="T78" fmla="*/ 22 w 56"/>
              <a:gd name="T79" fmla="*/ 12 h 63"/>
              <a:gd name="T80" fmla="*/ 21 w 56"/>
              <a:gd name="T81" fmla="*/ 9 h 63"/>
              <a:gd name="T82" fmla="*/ 10 w 56"/>
              <a:gd name="T83" fmla="*/ 24 h 63"/>
              <a:gd name="T84" fmla="*/ 25 w 56"/>
              <a:gd name="T85" fmla="*/ 19 h 63"/>
              <a:gd name="T86" fmla="*/ 26 w 56"/>
              <a:gd name="T87" fmla="*/ 20 h 63"/>
              <a:gd name="T88" fmla="*/ 22 w 56"/>
              <a:gd name="T89" fmla="*/ 26 h 63"/>
              <a:gd name="T90" fmla="*/ 26 w 56"/>
              <a:gd name="T91" fmla="*/ 20 h 63"/>
              <a:gd name="T92" fmla="*/ 36 w 56"/>
              <a:gd name="T93" fmla="*/ 14 h 63"/>
              <a:gd name="T94" fmla="*/ 28 w 56"/>
              <a:gd name="T95" fmla="*/ 22 h 63"/>
              <a:gd name="T96" fmla="*/ 36 w 56"/>
              <a:gd name="T97" fmla="*/ 15 h 63"/>
              <a:gd name="T98" fmla="*/ 46 w 56"/>
              <a:gd name="T99" fmla="*/ 7 h 63"/>
              <a:gd name="T100" fmla="*/ 30 w 56"/>
              <a:gd name="T101" fmla="*/ 19 h 63"/>
              <a:gd name="T102" fmla="*/ 35 w 56"/>
              <a:gd name="T103" fmla="*/ 13 h 63"/>
              <a:gd name="T104" fmla="*/ 41 w 56"/>
              <a:gd name="T105" fmla="*/ 6 h 63"/>
              <a:gd name="T106" fmla="*/ 6 w 56"/>
              <a:gd name="T107" fmla="*/ 19 h 63"/>
              <a:gd name="T108" fmla="*/ 5 w 56"/>
              <a:gd name="T109" fmla="*/ 15 h 63"/>
              <a:gd name="T110" fmla="*/ 18 w 56"/>
              <a:gd name="T111" fmla="*/ 6 h 63"/>
              <a:gd name="T112" fmla="*/ 13 w 56"/>
              <a:gd name="T113" fmla="*/ 36 h 63"/>
              <a:gd name="T114" fmla="*/ 35 w 56"/>
              <a:gd name="T115" fmla="*/ 26 h 63"/>
              <a:gd name="T116" fmla="*/ 16 w 56"/>
              <a:gd name="T117" fmla="*/ 41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" h="63">
                <a:moveTo>
                  <a:pt x="55" y="10"/>
                </a:moveTo>
                <a:cubicBezTo>
                  <a:pt x="54" y="4"/>
                  <a:pt x="49" y="1"/>
                  <a:pt x="43" y="2"/>
                </a:cubicBezTo>
                <a:cubicBezTo>
                  <a:pt x="35" y="3"/>
                  <a:pt x="31" y="10"/>
                  <a:pt x="28" y="17"/>
                </a:cubicBezTo>
                <a:cubicBezTo>
                  <a:pt x="25" y="12"/>
                  <a:pt x="22" y="4"/>
                  <a:pt x="17" y="2"/>
                </a:cubicBezTo>
                <a:cubicBezTo>
                  <a:pt x="11" y="0"/>
                  <a:pt x="5" y="2"/>
                  <a:pt x="3" y="8"/>
                </a:cubicBezTo>
                <a:cubicBezTo>
                  <a:pt x="0" y="15"/>
                  <a:pt x="4" y="24"/>
                  <a:pt x="7" y="30"/>
                </a:cubicBezTo>
                <a:cubicBezTo>
                  <a:pt x="12" y="41"/>
                  <a:pt x="19" y="52"/>
                  <a:pt x="25" y="62"/>
                </a:cubicBezTo>
                <a:cubicBezTo>
                  <a:pt x="25" y="62"/>
                  <a:pt x="25" y="63"/>
                  <a:pt x="25" y="63"/>
                </a:cubicBezTo>
                <a:cubicBezTo>
                  <a:pt x="26" y="63"/>
                  <a:pt x="27" y="63"/>
                  <a:pt x="28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36" y="52"/>
                  <a:pt x="43" y="42"/>
                  <a:pt x="49" y="30"/>
                </a:cubicBezTo>
                <a:cubicBezTo>
                  <a:pt x="52" y="24"/>
                  <a:pt x="56" y="17"/>
                  <a:pt x="55" y="10"/>
                </a:cubicBezTo>
                <a:close/>
                <a:moveTo>
                  <a:pt x="27" y="59"/>
                </a:moveTo>
                <a:cubicBezTo>
                  <a:pt x="27" y="59"/>
                  <a:pt x="27" y="59"/>
                  <a:pt x="26" y="59"/>
                </a:cubicBezTo>
                <a:cubicBezTo>
                  <a:pt x="28" y="58"/>
                  <a:pt x="29" y="56"/>
                  <a:pt x="30" y="55"/>
                </a:cubicBezTo>
                <a:cubicBezTo>
                  <a:pt x="29" y="56"/>
                  <a:pt x="28" y="58"/>
                  <a:pt x="27" y="59"/>
                </a:cubicBezTo>
                <a:close/>
                <a:moveTo>
                  <a:pt x="24" y="56"/>
                </a:moveTo>
                <a:cubicBezTo>
                  <a:pt x="25" y="55"/>
                  <a:pt x="27" y="54"/>
                  <a:pt x="27" y="54"/>
                </a:cubicBezTo>
                <a:cubicBezTo>
                  <a:pt x="28" y="53"/>
                  <a:pt x="29" y="51"/>
                  <a:pt x="31" y="50"/>
                </a:cubicBezTo>
                <a:cubicBezTo>
                  <a:pt x="31" y="50"/>
                  <a:pt x="30" y="50"/>
                  <a:pt x="30" y="50"/>
                </a:cubicBezTo>
                <a:cubicBezTo>
                  <a:pt x="29" y="52"/>
                  <a:pt x="27" y="54"/>
                  <a:pt x="25" y="55"/>
                </a:cubicBezTo>
                <a:cubicBezTo>
                  <a:pt x="25" y="55"/>
                  <a:pt x="25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7"/>
                </a:moveTo>
                <a:cubicBezTo>
                  <a:pt x="32" y="50"/>
                  <a:pt x="29" y="55"/>
                  <a:pt x="26" y="58"/>
                </a:cubicBezTo>
                <a:cubicBezTo>
                  <a:pt x="26" y="58"/>
                  <a:pt x="25" y="57"/>
                  <a:pt x="25" y="56"/>
                </a:cubicBezTo>
                <a:cubicBezTo>
                  <a:pt x="29" y="54"/>
                  <a:pt x="32" y="50"/>
                  <a:pt x="35" y="47"/>
                </a:cubicBezTo>
                <a:close/>
                <a:moveTo>
                  <a:pt x="37" y="45"/>
                </a:moveTo>
                <a:cubicBezTo>
                  <a:pt x="36" y="45"/>
                  <a:pt x="36" y="46"/>
                  <a:pt x="35" y="46"/>
                </a:cubicBezTo>
                <a:cubicBezTo>
                  <a:pt x="36" y="45"/>
                  <a:pt x="37" y="45"/>
                  <a:pt x="38" y="44"/>
                </a:cubicBezTo>
                <a:cubicBezTo>
                  <a:pt x="37" y="44"/>
                  <a:pt x="37" y="45"/>
                  <a:pt x="37" y="45"/>
                </a:cubicBezTo>
                <a:close/>
                <a:moveTo>
                  <a:pt x="24" y="55"/>
                </a:moveTo>
                <a:cubicBezTo>
                  <a:pt x="24" y="55"/>
                  <a:pt x="23" y="54"/>
                  <a:pt x="23" y="53"/>
                </a:cubicBezTo>
                <a:cubicBezTo>
                  <a:pt x="28" y="49"/>
                  <a:pt x="34" y="45"/>
                  <a:pt x="39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34" y="46"/>
                  <a:pt x="29" y="50"/>
                  <a:pt x="24" y="55"/>
                </a:cubicBezTo>
                <a:close/>
                <a:moveTo>
                  <a:pt x="21" y="51"/>
                </a:moveTo>
                <a:cubicBezTo>
                  <a:pt x="24" y="50"/>
                  <a:pt x="27" y="48"/>
                  <a:pt x="29" y="47"/>
                </a:cubicBezTo>
                <a:cubicBezTo>
                  <a:pt x="27" y="49"/>
                  <a:pt x="25" y="51"/>
                  <a:pt x="22" y="52"/>
                </a:cubicBezTo>
                <a:cubicBezTo>
                  <a:pt x="22" y="52"/>
                  <a:pt x="22" y="51"/>
                  <a:pt x="21" y="51"/>
                </a:cubicBezTo>
                <a:close/>
                <a:moveTo>
                  <a:pt x="20" y="48"/>
                </a:moveTo>
                <a:cubicBezTo>
                  <a:pt x="28" y="45"/>
                  <a:pt x="36" y="39"/>
                  <a:pt x="43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40" y="36"/>
                  <a:pt x="37" y="38"/>
                  <a:pt x="34" y="41"/>
                </a:cubicBezTo>
                <a:cubicBezTo>
                  <a:pt x="30" y="44"/>
                  <a:pt x="25" y="47"/>
                  <a:pt x="21" y="50"/>
                </a:cubicBezTo>
                <a:cubicBezTo>
                  <a:pt x="20" y="49"/>
                  <a:pt x="20" y="49"/>
                  <a:pt x="20" y="48"/>
                </a:cubicBezTo>
                <a:close/>
                <a:moveTo>
                  <a:pt x="18" y="45"/>
                </a:moveTo>
                <a:cubicBezTo>
                  <a:pt x="25" y="42"/>
                  <a:pt x="30" y="38"/>
                  <a:pt x="37" y="35"/>
                </a:cubicBezTo>
                <a:cubicBezTo>
                  <a:pt x="38" y="34"/>
                  <a:pt x="40" y="32"/>
                  <a:pt x="42" y="31"/>
                </a:cubicBezTo>
                <a:cubicBezTo>
                  <a:pt x="35" y="37"/>
                  <a:pt x="26" y="40"/>
                  <a:pt x="19" y="47"/>
                </a:cubicBezTo>
                <a:cubicBezTo>
                  <a:pt x="19" y="46"/>
                  <a:pt x="18" y="46"/>
                  <a:pt x="18" y="45"/>
                </a:cubicBezTo>
                <a:close/>
                <a:moveTo>
                  <a:pt x="16" y="41"/>
                </a:moveTo>
                <a:cubicBezTo>
                  <a:pt x="16" y="41"/>
                  <a:pt x="16" y="41"/>
                  <a:pt x="16" y="41"/>
                </a:cubicBezTo>
                <a:cubicBezTo>
                  <a:pt x="23" y="38"/>
                  <a:pt x="29" y="34"/>
                  <a:pt x="35" y="31"/>
                </a:cubicBezTo>
                <a:cubicBezTo>
                  <a:pt x="34" y="31"/>
                  <a:pt x="34" y="31"/>
                  <a:pt x="34" y="31"/>
                </a:cubicBezTo>
                <a:cubicBezTo>
                  <a:pt x="28" y="35"/>
                  <a:pt x="23" y="40"/>
                  <a:pt x="18" y="45"/>
                </a:cubicBezTo>
                <a:cubicBezTo>
                  <a:pt x="17" y="43"/>
                  <a:pt x="16" y="42"/>
                  <a:pt x="16" y="41"/>
                </a:cubicBezTo>
                <a:close/>
                <a:moveTo>
                  <a:pt x="39" y="23"/>
                </a:moveTo>
                <a:cubicBezTo>
                  <a:pt x="43" y="20"/>
                  <a:pt x="46" y="17"/>
                  <a:pt x="50" y="15"/>
                </a:cubicBezTo>
                <a:cubicBezTo>
                  <a:pt x="51" y="14"/>
                  <a:pt x="51" y="14"/>
                  <a:pt x="51" y="14"/>
                </a:cubicBezTo>
                <a:cubicBezTo>
                  <a:pt x="51" y="14"/>
                  <a:pt x="52" y="14"/>
                  <a:pt x="52" y="13"/>
                </a:cubicBezTo>
                <a:cubicBezTo>
                  <a:pt x="52" y="14"/>
                  <a:pt x="52" y="15"/>
                  <a:pt x="52" y="16"/>
                </a:cubicBezTo>
                <a:cubicBezTo>
                  <a:pt x="52" y="17"/>
                  <a:pt x="51" y="17"/>
                  <a:pt x="51" y="17"/>
                </a:cubicBezTo>
                <a:cubicBezTo>
                  <a:pt x="45" y="20"/>
                  <a:pt x="41" y="26"/>
                  <a:pt x="34" y="30"/>
                </a:cubicBezTo>
                <a:cubicBezTo>
                  <a:pt x="31" y="32"/>
                  <a:pt x="27" y="34"/>
                  <a:pt x="24" y="36"/>
                </a:cubicBezTo>
                <a:cubicBezTo>
                  <a:pt x="22" y="37"/>
                  <a:pt x="20" y="38"/>
                  <a:pt x="19" y="39"/>
                </a:cubicBezTo>
                <a:cubicBezTo>
                  <a:pt x="15" y="41"/>
                  <a:pt x="19" y="39"/>
                  <a:pt x="20" y="38"/>
                </a:cubicBezTo>
                <a:cubicBezTo>
                  <a:pt x="25" y="33"/>
                  <a:pt x="32" y="30"/>
                  <a:pt x="37" y="25"/>
                </a:cubicBezTo>
                <a:cubicBezTo>
                  <a:pt x="38" y="24"/>
                  <a:pt x="39" y="23"/>
                  <a:pt x="39" y="23"/>
                </a:cubicBezTo>
                <a:close/>
                <a:moveTo>
                  <a:pt x="51" y="7"/>
                </a:moveTo>
                <a:cubicBezTo>
                  <a:pt x="52" y="9"/>
                  <a:pt x="52" y="10"/>
                  <a:pt x="52" y="12"/>
                </a:cubicBezTo>
                <a:cubicBezTo>
                  <a:pt x="52" y="12"/>
                  <a:pt x="52" y="12"/>
                  <a:pt x="52" y="12"/>
                </a:cubicBezTo>
                <a:cubicBezTo>
                  <a:pt x="48" y="15"/>
                  <a:pt x="44" y="17"/>
                  <a:pt x="41" y="21"/>
                </a:cubicBezTo>
                <a:cubicBezTo>
                  <a:pt x="36" y="24"/>
                  <a:pt x="32" y="27"/>
                  <a:pt x="27" y="29"/>
                </a:cubicBezTo>
                <a:cubicBezTo>
                  <a:pt x="24" y="31"/>
                  <a:pt x="21" y="33"/>
                  <a:pt x="18" y="35"/>
                </a:cubicBezTo>
                <a:cubicBezTo>
                  <a:pt x="19" y="34"/>
                  <a:pt x="20" y="33"/>
                  <a:pt x="21" y="32"/>
                </a:cubicBezTo>
                <a:cubicBezTo>
                  <a:pt x="31" y="24"/>
                  <a:pt x="43" y="18"/>
                  <a:pt x="51" y="7"/>
                </a:cubicBezTo>
                <a:close/>
                <a:moveTo>
                  <a:pt x="32" y="24"/>
                </a:moveTo>
                <a:cubicBezTo>
                  <a:pt x="35" y="21"/>
                  <a:pt x="38" y="18"/>
                  <a:pt x="41" y="15"/>
                </a:cubicBezTo>
                <a:cubicBezTo>
                  <a:pt x="44" y="13"/>
                  <a:pt x="48" y="10"/>
                  <a:pt x="50" y="7"/>
                </a:cubicBezTo>
                <a:cubicBezTo>
                  <a:pt x="45" y="14"/>
                  <a:pt x="38" y="19"/>
                  <a:pt x="32" y="24"/>
                </a:cubicBezTo>
                <a:close/>
                <a:moveTo>
                  <a:pt x="48" y="26"/>
                </a:moveTo>
                <a:cubicBezTo>
                  <a:pt x="44" y="30"/>
                  <a:pt x="39" y="32"/>
                  <a:pt x="35" y="35"/>
                </a:cubicBezTo>
                <a:cubicBezTo>
                  <a:pt x="32" y="37"/>
                  <a:pt x="29" y="39"/>
                  <a:pt x="26" y="40"/>
                </a:cubicBezTo>
                <a:cubicBezTo>
                  <a:pt x="24" y="42"/>
                  <a:pt x="20" y="43"/>
                  <a:pt x="19" y="44"/>
                </a:cubicBezTo>
                <a:cubicBezTo>
                  <a:pt x="24" y="40"/>
                  <a:pt x="30" y="35"/>
                  <a:pt x="35" y="31"/>
                </a:cubicBezTo>
                <a:cubicBezTo>
                  <a:pt x="41" y="27"/>
                  <a:pt x="46" y="23"/>
                  <a:pt x="51" y="19"/>
                </a:cubicBezTo>
                <a:cubicBezTo>
                  <a:pt x="50" y="21"/>
                  <a:pt x="49" y="24"/>
                  <a:pt x="48" y="26"/>
                </a:cubicBezTo>
                <a:close/>
                <a:moveTo>
                  <a:pt x="41" y="39"/>
                </a:moveTo>
                <a:cubicBezTo>
                  <a:pt x="37" y="42"/>
                  <a:pt x="34" y="44"/>
                  <a:pt x="30" y="47"/>
                </a:cubicBezTo>
                <a:cubicBezTo>
                  <a:pt x="30" y="48"/>
                  <a:pt x="29" y="48"/>
                  <a:pt x="28" y="49"/>
                </a:cubicBezTo>
                <a:cubicBezTo>
                  <a:pt x="30" y="47"/>
                  <a:pt x="33" y="45"/>
                  <a:pt x="35" y="43"/>
                </a:cubicBezTo>
                <a:cubicBezTo>
                  <a:pt x="37" y="41"/>
                  <a:pt x="40" y="39"/>
                  <a:pt x="42" y="37"/>
                </a:cubicBezTo>
                <a:cubicBezTo>
                  <a:pt x="42" y="38"/>
                  <a:pt x="41" y="38"/>
                  <a:pt x="41" y="39"/>
                </a:cubicBezTo>
                <a:close/>
                <a:moveTo>
                  <a:pt x="44" y="34"/>
                </a:moveTo>
                <a:cubicBezTo>
                  <a:pt x="43" y="35"/>
                  <a:pt x="43" y="35"/>
                  <a:pt x="43" y="35"/>
                </a:cubicBezTo>
                <a:cubicBezTo>
                  <a:pt x="43" y="35"/>
                  <a:pt x="43" y="35"/>
                  <a:pt x="42" y="35"/>
                </a:cubicBezTo>
                <a:cubicBezTo>
                  <a:pt x="40" y="38"/>
                  <a:pt x="37" y="40"/>
                  <a:pt x="35" y="42"/>
                </a:cubicBezTo>
                <a:cubicBezTo>
                  <a:pt x="32" y="44"/>
                  <a:pt x="30" y="46"/>
                  <a:pt x="27" y="47"/>
                </a:cubicBezTo>
                <a:cubicBezTo>
                  <a:pt x="25" y="48"/>
                  <a:pt x="23" y="49"/>
                  <a:pt x="21" y="50"/>
                </a:cubicBezTo>
                <a:cubicBezTo>
                  <a:pt x="23" y="50"/>
                  <a:pt x="25" y="48"/>
                  <a:pt x="27" y="47"/>
                </a:cubicBezTo>
                <a:cubicBezTo>
                  <a:pt x="33" y="42"/>
                  <a:pt x="40" y="38"/>
                  <a:pt x="45" y="32"/>
                </a:cubicBezTo>
                <a:cubicBezTo>
                  <a:pt x="45" y="33"/>
                  <a:pt x="44" y="33"/>
                  <a:pt x="44" y="34"/>
                </a:cubicBezTo>
                <a:close/>
                <a:moveTo>
                  <a:pt x="46" y="30"/>
                </a:moveTo>
                <a:cubicBezTo>
                  <a:pt x="46" y="30"/>
                  <a:pt x="46" y="30"/>
                  <a:pt x="46" y="30"/>
                </a:cubicBezTo>
                <a:cubicBezTo>
                  <a:pt x="41" y="34"/>
                  <a:pt x="36" y="38"/>
                  <a:pt x="31" y="41"/>
                </a:cubicBezTo>
                <a:cubicBezTo>
                  <a:pt x="29" y="43"/>
                  <a:pt x="27" y="44"/>
                  <a:pt x="24" y="46"/>
                </a:cubicBezTo>
                <a:cubicBezTo>
                  <a:pt x="24" y="45"/>
                  <a:pt x="19" y="48"/>
                  <a:pt x="20" y="47"/>
                </a:cubicBezTo>
                <a:cubicBezTo>
                  <a:pt x="21" y="46"/>
                  <a:pt x="22" y="45"/>
                  <a:pt x="24" y="44"/>
                </a:cubicBezTo>
                <a:cubicBezTo>
                  <a:pt x="31" y="38"/>
                  <a:pt x="40" y="34"/>
                  <a:pt x="47" y="28"/>
                </a:cubicBezTo>
                <a:cubicBezTo>
                  <a:pt x="47" y="29"/>
                  <a:pt x="46" y="29"/>
                  <a:pt x="46" y="30"/>
                </a:cubicBezTo>
                <a:close/>
                <a:moveTo>
                  <a:pt x="50" y="6"/>
                </a:moveTo>
                <a:cubicBezTo>
                  <a:pt x="44" y="12"/>
                  <a:pt x="37" y="18"/>
                  <a:pt x="31" y="24"/>
                </a:cubicBezTo>
                <a:cubicBezTo>
                  <a:pt x="27" y="27"/>
                  <a:pt x="23" y="29"/>
                  <a:pt x="19" y="32"/>
                </a:cubicBezTo>
                <a:cubicBezTo>
                  <a:pt x="17" y="33"/>
                  <a:pt x="15" y="34"/>
                  <a:pt x="13" y="35"/>
                </a:cubicBezTo>
                <a:cubicBezTo>
                  <a:pt x="14" y="34"/>
                  <a:pt x="16" y="32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9" y="30"/>
                  <a:pt x="21" y="28"/>
                  <a:pt x="22" y="27"/>
                </a:cubicBezTo>
                <a:cubicBezTo>
                  <a:pt x="27" y="23"/>
                  <a:pt x="32" y="20"/>
                  <a:pt x="36" y="17"/>
                </a:cubicBezTo>
                <a:cubicBezTo>
                  <a:pt x="41" y="14"/>
                  <a:pt x="46" y="10"/>
                  <a:pt x="48" y="5"/>
                </a:cubicBezTo>
                <a:cubicBezTo>
                  <a:pt x="49" y="5"/>
                  <a:pt x="50" y="6"/>
                  <a:pt x="50" y="6"/>
                </a:cubicBezTo>
                <a:close/>
                <a:moveTo>
                  <a:pt x="12" y="34"/>
                </a:moveTo>
                <a:cubicBezTo>
                  <a:pt x="13" y="34"/>
                  <a:pt x="13" y="33"/>
                  <a:pt x="14" y="33"/>
                </a:cubicBezTo>
                <a:cubicBezTo>
                  <a:pt x="13" y="34"/>
                  <a:pt x="13" y="34"/>
                  <a:pt x="12" y="35"/>
                </a:cubicBezTo>
                <a:cubicBezTo>
                  <a:pt x="12" y="35"/>
                  <a:pt x="12" y="34"/>
                  <a:pt x="12" y="34"/>
                </a:cubicBezTo>
                <a:close/>
                <a:moveTo>
                  <a:pt x="10" y="30"/>
                </a:moveTo>
                <a:cubicBezTo>
                  <a:pt x="13" y="29"/>
                  <a:pt x="15" y="27"/>
                  <a:pt x="17" y="25"/>
                </a:cubicBezTo>
                <a:cubicBezTo>
                  <a:pt x="20" y="23"/>
                  <a:pt x="23" y="21"/>
                  <a:pt x="25" y="19"/>
                </a:cubicBezTo>
                <a:cubicBezTo>
                  <a:pt x="21" y="24"/>
                  <a:pt x="16" y="28"/>
                  <a:pt x="11" y="33"/>
                </a:cubicBezTo>
                <a:cubicBezTo>
                  <a:pt x="11" y="32"/>
                  <a:pt x="10" y="31"/>
                  <a:pt x="10" y="30"/>
                </a:cubicBezTo>
                <a:close/>
                <a:moveTo>
                  <a:pt x="8" y="26"/>
                </a:moveTo>
                <a:cubicBezTo>
                  <a:pt x="13" y="25"/>
                  <a:pt x="16" y="21"/>
                  <a:pt x="21" y="18"/>
                </a:cubicBezTo>
                <a:cubicBezTo>
                  <a:pt x="21" y="17"/>
                  <a:pt x="24" y="15"/>
                  <a:pt x="22" y="18"/>
                </a:cubicBezTo>
                <a:cubicBezTo>
                  <a:pt x="20" y="19"/>
                  <a:pt x="19" y="20"/>
                  <a:pt x="18" y="21"/>
                </a:cubicBezTo>
                <a:cubicBezTo>
                  <a:pt x="15" y="24"/>
                  <a:pt x="12" y="27"/>
                  <a:pt x="10" y="29"/>
                </a:cubicBezTo>
                <a:cubicBezTo>
                  <a:pt x="9" y="28"/>
                  <a:pt x="9" y="27"/>
                  <a:pt x="8" y="26"/>
                </a:cubicBezTo>
                <a:close/>
                <a:moveTo>
                  <a:pt x="7" y="23"/>
                </a:moveTo>
                <a:cubicBezTo>
                  <a:pt x="12" y="20"/>
                  <a:pt x="16" y="16"/>
                  <a:pt x="21" y="14"/>
                </a:cubicBezTo>
                <a:cubicBezTo>
                  <a:pt x="24" y="12"/>
                  <a:pt x="19" y="15"/>
                  <a:pt x="19" y="16"/>
                </a:cubicBezTo>
                <a:cubicBezTo>
                  <a:pt x="18" y="17"/>
                  <a:pt x="16" y="18"/>
                  <a:pt x="15" y="19"/>
                </a:cubicBezTo>
                <a:cubicBezTo>
                  <a:pt x="13" y="21"/>
                  <a:pt x="10" y="23"/>
                  <a:pt x="8" y="26"/>
                </a:cubicBezTo>
                <a:cubicBezTo>
                  <a:pt x="8" y="25"/>
                  <a:pt x="7" y="24"/>
                  <a:pt x="7" y="23"/>
                </a:cubicBezTo>
                <a:close/>
                <a:moveTo>
                  <a:pt x="6" y="19"/>
                </a:moveTo>
                <a:cubicBezTo>
                  <a:pt x="8" y="18"/>
                  <a:pt x="11" y="16"/>
                  <a:pt x="13" y="15"/>
                </a:cubicBezTo>
                <a:cubicBezTo>
                  <a:pt x="14" y="14"/>
                  <a:pt x="16" y="13"/>
                  <a:pt x="17" y="12"/>
                </a:cubicBezTo>
                <a:cubicBezTo>
                  <a:pt x="18" y="11"/>
                  <a:pt x="22" y="8"/>
                  <a:pt x="18" y="12"/>
                </a:cubicBezTo>
                <a:cubicBezTo>
                  <a:pt x="15" y="16"/>
                  <a:pt x="10" y="18"/>
                  <a:pt x="6" y="22"/>
                </a:cubicBezTo>
                <a:cubicBezTo>
                  <a:pt x="6" y="21"/>
                  <a:pt x="6" y="20"/>
                  <a:pt x="6" y="19"/>
                </a:cubicBezTo>
                <a:close/>
                <a:moveTo>
                  <a:pt x="5" y="12"/>
                </a:moveTo>
                <a:cubicBezTo>
                  <a:pt x="7" y="11"/>
                  <a:pt x="8" y="10"/>
                  <a:pt x="10" y="9"/>
                </a:cubicBezTo>
                <a:cubicBezTo>
                  <a:pt x="12" y="6"/>
                  <a:pt x="16" y="4"/>
                  <a:pt x="12" y="8"/>
                </a:cubicBezTo>
                <a:cubicBezTo>
                  <a:pt x="10" y="11"/>
                  <a:pt x="7" y="12"/>
                  <a:pt x="5" y="15"/>
                </a:cubicBezTo>
                <a:cubicBezTo>
                  <a:pt x="5" y="14"/>
                  <a:pt x="5" y="13"/>
                  <a:pt x="5" y="12"/>
                </a:cubicBezTo>
                <a:close/>
                <a:moveTo>
                  <a:pt x="5" y="17"/>
                </a:moveTo>
                <a:cubicBezTo>
                  <a:pt x="5" y="17"/>
                  <a:pt x="5" y="17"/>
                  <a:pt x="5" y="16"/>
                </a:cubicBezTo>
                <a:cubicBezTo>
                  <a:pt x="9" y="14"/>
                  <a:pt x="12" y="10"/>
                  <a:pt x="16" y="8"/>
                </a:cubicBezTo>
                <a:cubicBezTo>
                  <a:pt x="19" y="6"/>
                  <a:pt x="14" y="12"/>
                  <a:pt x="13" y="12"/>
                </a:cubicBezTo>
                <a:cubicBezTo>
                  <a:pt x="11" y="14"/>
                  <a:pt x="8" y="16"/>
                  <a:pt x="6" y="18"/>
                </a:cubicBezTo>
                <a:cubicBezTo>
                  <a:pt x="5" y="18"/>
                  <a:pt x="5" y="18"/>
                  <a:pt x="5" y="17"/>
                </a:cubicBezTo>
                <a:close/>
                <a:moveTo>
                  <a:pt x="22" y="12"/>
                </a:moveTo>
                <a:cubicBezTo>
                  <a:pt x="20" y="13"/>
                  <a:pt x="17" y="15"/>
                  <a:pt x="15" y="16"/>
                </a:cubicBezTo>
                <a:cubicBezTo>
                  <a:pt x="12" y="18"/>
                  <a:pt x="9" y="20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11" y="18"/>
                  <a:pt x="17" y="15"/>
                  <a:pt x="21" y="9"/>
                </a:cubicBezTo>
                <a:cubicBezTo>
                  <a:pt x="21" y="10"/>
                  <a:pt x="22" y="11"/>
                  <a:pt x="22" y="12"/>
                </a:cubicBezTo>
                <a:close/>
                <a:moveTo>
                  <a:pt x="24" y="15"/>
                </a:moveTo>
                <a:cubicBezTo>
                  <a:pt x="19" y="17"/>
                  <a:pt x="15" y="21"/>
                  <a:pt x="11" y="24"/>
                </a:cubicBezTo>
                <a:cubicBezTo>
                  <a:pt x="10" y="25"/>
                  <a:pt x="8" y="27"/>
                  <a:pt x="10" y="24"/>
                </a:cubicBezTo>
                <a:cubicBezTo>
                  <a:pt x="12" y="23"/>
                  <a:pt x="13" y="22"/>
                  <a:pt x="14" y="21"/>
                </a:cubicBezTo>
                <a:cubicBezTo>
                  <a:pt x="17" y="18"/>
                  <a:pt x="20" y="16"/>
                  <a:pt x="23" y="13"/>
                </a:cubicBezTo>
                <a:cubicBezTo>
                  <a:pt x="23" y="14"/>
                  <a:pt x="24" y="15"/>
                  <a:pt x="24" y="15"/>
                </a:cubicBezTo>
                <a:close/>
                <a:moveTo>
                  <a:pt x="25" y="19"/>
                </a:moveTo>
                <a:cubicBezTo>
                  <a:pt x="20" y="22"/>
                  <a:pt x="16" y="26"/>
                  <a:pt x="11" y="29"/>
                </a:cubicBezTo>
                <a:cubicBezTo>
                  <a:pt x="15" y="26"/>
                  <a:pt x="20" y="20"/>
                  <a:pt x="24" y="16"/>
                </a:cubicBezTo>
                <a:cubicBezTo>
                  <a:pt x="25" y="17"/>
                  <a:pt x="25" y="18"/>
                  <a:pt x="25" y="19"/>
                </a:cubicBezTo>
                <a:close/>
                <a:moveTo>
                  <a:pt x="26" y="20"/>
                </a:moveTo>
                <a:cubicBezTo>
                  <a:pt x="26" y="20"/>
                  <a:pt x="26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2"/>
                  <a:pt x="25" y="23"/>
                  <a:pt x="24" y="23"/>
                </a:cubicBezTo>
                <a:cubicBezTo>
                  <a:pt x="24" y="24"/>
                  <a:pt x="23" y="25"/>
                  <a:pt x="22" y="26"/>
                </a:cubicBezTo>
                <a:cubicBezTo>
                  <a:pt x="20" y="27"/>
                  <a:pt x="18" y="29"/>
                  <a:pt x="16" y="31"/>
                </a:cubicBezTo>
                <a:cubicBezTo>
                  <a:pt x="16" y="31"/>
                  <a:pt x="15" y="32"/>
                  <a:pt x="14" y="32"/>
                </a:cubicBezTo>
                <a:cubicBezTo>
                  <a:pt x="14" y="32"/>
                  <a:pt x="11" y="35"/>
                  <a:pt x="13" y="32"/>
                </a:cubicBezTo>
                <a:cubicBezTo>
                  <a:pt x="17" y="27"/>
                  <a:pt x="22" y="24"/>
                  <a:pt x="26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32" y="16"/>
                </a:moveTo>
                <a:cubicBezTo>
                  <a:pt x="35" y="14"/>
                  <a:pt x="37" y="12"/>
                  <a:pt x="40" y="10"/>
                </a:cubicBezTo>
                <a:cubicBezTo>
                  <a:pt x="39" y="12"/>
                  <a:pt x="37" y="13"/>
                  <a:pt x="36" y="14"/>
                </a:cubicBezTo>
                <a:cubicBezTo>
                  <a:pt x="34" y="15"/>
                  <a:pt x="32" y="16"/>
                  <a:pt x="31" y="18"/>
                </a:cubicBezTo>
                <a:cubicBezTo>
                  <a:pt x="31" y="17"/>
                  <a:pt x="31" y="16"/>
                  <a:pt x="32" y="16"/>
                </a:cubicBezTo>
                <a:close/>
                <a:moveTo>
                  <a:pt x="28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7" y="22"/>
                  <a:pt x="27" y="22"/>
                </a:cubicBezTo>
                <a:cubicBezTo>
                  <a:pt x="27" y="22"/>
                  <a:pt x="27" y="22"/>
                  <a:pt x="28" y="22"/>
                </a:cubicBezTo>
                <a:close/>
                <a:moveTo>
                  <a:pt x="30" y="19"/>
                </a:moveTo>
                <a:cubicBezTo>
                  <a:pt x="32" y="18"/>
                  <a:pt x="34" y="16"/>
                  <a:pt x="36" y="15"/>
                </a:cubicBezTo>
                <a:cubicBezTo>
                  <a:pt x="38" y="13"/>
                  <a:pt x="40" y="12"/>
                  <a:pt x="42" y="10"/>
                </a:cubicBezTo>
                <a:cubicBezTo>
                  <a:pt x="43" y="9"/>
                  <a:pt x="44" y="7"/>
                  <a:pt x="46" y="6"/>
                </a:cubicBezTo>
                <a:cubicBezTo>
                  <a:pt x="46" y="6"/>
                  <a:pt x="46" y="6"/>
                  <a:pt x="47" y="5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4" y="9"/>
                  <a:pt x="43" y="11"/>
                </a:cubicBezTo>
                <a:cubicBezTo>
                  <a:pt x="41" y="13"/>
                  <a:pt x="38" y="14"/>
                  <a:pt x="36" y="16"/>
                </a:cubicBezTo>
                <a:cubicBezTo>
                  <a:pt x="34" y="18"/>
                  <a:pt x="32" y="19"/>
                  <a:pt x="30" y="20"/>
                </a:cubicBezTo>
                <a:cubicBezTo>
                  <a:pt x="30" y="20"/>
                  <a:pt x="30" y="20"/>
                  <a:pt x="30" y="19"/>
                </a:cubicBezTo>
                <a:close/>
                <a:moveTo>
                  <a:pt x="43" y="5"/>
                </a:moveTo>
                <a:cubicBezTo>
                  <a:pt x="44" y="5"/>
                  <a:pt x="46" y="4"/>
                  <a:pt x="46" y="5"/>
                </a:cubicBezTo>
                <a:cubicBezTo>
                  <a:pt x="45" y="5"/>
                  <a:pt x="44" y="6"/>
                  <a:pt x="43" y="7"/>
                </a:cubicBezTo>
                <a:cubicBezTo>
                  <a:pt x="41" y="9"/>
                  <a:pt x="38" y="11"/>
                  <a:pt x="35" y="13"/>
                </a:cubicBezTo>
                <a:cubicBezTo>
                  <a:pt x="34" y="13"/>
                  <a:pt x="33" y="14"/>
                  <a:pt x="32" y="15"/>
                </a:cubicBezTo>
                <a:cubicBezTo>
                  <a:pt x="33" y="14"/>
                  <a:pt x="33" y="14"/>
                  <a:pt x="34" y="13"/>
                </a:cubicBezTo>
                <a:cubicBezTo>
                  <a:pt x="37" y="10"/>
                  <a:pt x="40" y="7"/>
                  <a:pt x="43" y="5"/>
                </a:cubicBezTo>
                <a:close/>
                <a:moveTo>
                  <a:pt x="41" y="6"/>
                </a:moveTo>
                <a:cubicBezTo>
                  <a:pt x="38" y="7"/>
                  <a:pt x="36" y="10"/>
                  <a:pt x="34" y="12"/>
                </a:cubicBezTo>
                <a:cubicBezTo>
                  <a:pt x="36" y="9"/>
                  <a:pt x="38" y="7"/>
                  <a:pt x="41" y="6"/>
                </a:cubicBezTo>
                <a:close/>
                <a:moveTo>
                  <a:pt x="20" y="9"/>
                </a:moveTo>
                <a:cubicBezTo>
                  <a:pt x="15" y="12"/>
                  <a:pt x="10" y="16"/>
                  <a:pt x="6" y="19"/>
                </a:cubicBezTo>
                <a:cubicBezTo>
                  <a:pt x="11" y="15"/>
                  <a:pt x="15" y="12"/>
                  <a:pt x="19" y="7"/>
                </a:cubicBezTo>
                <a:cubicBezTo>
                  <a:pt x="19" y="7"/>
                  <a:pt x="20" y="8"/>
                  <a:pt x="20" y="9"/>
                </a:cubicBezTo>
                <a:close/>
                <a:moveTo>
                  <a:pt x="18" y="6"/>
                </a:moveTo>
                <a:cubicBezTo>
                  <a:pt x="13" y="8"/>
                  <a:pt x="10" y="13"/>
                  <a:pt x="5" y="15"/>
                </a:cubicBezTo>
                <a:cubicBezTo>
                  <a:pt x="7" y="14"/>
                  <a:pt x="9" y="12"/>
                  <a:pt x="11" y="11"/>
                </a:cubicBezTo>
                <a:cubicBezTo>
                  <a:pt x="13" y="9"/>
                  <a:pt x="14" y="7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7" y="5"/>
                  <a:pt x="18" y="6"/>
                </a:cubicBezTo>
                <a:close/>
                <a:moveTo>
                  <a:pt x="15" y="4"/>
                </a:moveTo>
                <a:cubicBezTo>
                  <a:pt x="11" y="6"/>
                  <a:pt x="8" y="9"/>
                  <a:pt x="5" y="11"/>
                </a:cubicBezTo>
                <a:cubicBezTo>
                  <a:pt x="6" y="7"/>
                  <a:pt x="9" y="3"/>
                  <a:pt x="15" y="4"/>
                </a:cubicBezTo>
                <a:close/>
                <a:moveTo>
                  <a:pt x="13" y="36"/>
                </a:moveTo>
                <a:cubicBezTo>
                  <a:pt x="16" y="35"/>
                  <a:pt x="18" y="33"/>
                  <a:pt x="20" y="32"/>
                </a:cubicBezTo>
                <a:cubicBezTo>
                  <a:pt x="18" y="33"/>
                  <a:pt x="16" y="35"/>
                  <a:pt x="15" y="37"/>
                </a:cubicBezTo>
                <a:cubicBezTo>
                  <a:pt x="14" y="38"/>
                  <a:pt x="15" y="38"/>
                  <a:pt x="15" y="38"/>
                </a:cubicBezTo>
                <a:cubicBezTo>
                  <a:pt x="21" y="33"/>
                  <a:pt x="28" y="30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29" y="31"/>
                  <a:pt x="21" y="35"/>
                  <a:pt x="16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0"/>
                  <a:pt x="15" y="40"/>
                  <a:pt x="15" y="39"/>
                </a:cubicBezTo>
                <a:cubicBezTo>
                  <a:pt x="14" y="38"/>
                  <a:pt x="14" y="37"/>
                  <a:pt x="13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9" name="Freeform 150"/>
          <p:cNvSpPr>
            <a:spLocks noEditPoints="1"/>
          </p:cNvSpPr>
          <p:nvPr/>
        </p:nvSpPr>
        <p:spPr bwMode="auto">
          <a:xfrm>
            <a:off x="9050337" y="3375025"/>
            <a:ext cx="211137" cy="239713"/>
          </a:xfrm>
          <a:custGeom>
            <a:avLst/>
            <a:gdLst>
              <a:gd name="T0" fmla="*/ 17 w 56"/>
              <a:gd name="T1" fmla="*/ 2 h 64"/>
              <a:gd name="T2" fmla="*/ 26 w 56"/>
              <a:gd name="T3" fmla="*/ 63 h 64"/>
              <a:gd name="T4" fmla="*/ 55 w 56"/>
              <a:gd name="T5" fmla="*/ 10 h 64"/>
              <a:gd name="T6" fmla="*/ 27 w 56"/>
              <a:gd name="T7" fmla="*/ 59 h 64"/>
              <a:gd name="T8" fmla="*/ 31 w 56"/>
              <a:gd name="T9" fmla="*/ 51 h 64"/>
              <a:gd name="T10" fmla="*/ 36 w 56"/>
              <a:gd name="T11" fmla="*/ 47 h 64"/>
              <a:gd name="T12" fmla="*/ 37 w 56"/>
              <a:gd name="T13" fmla="*/ 45 h 64"/>
              <a:gd name="T14" fmla="*/ 24 w 56"/>
              <a:gd name="T15" fmla="*/ 55 h 64"/>
              <a:gd name="T16" fmla="*/ 24 w 56"/>
              <a:gd name="T17" fmla="*/ 55 h 64"/>
              <a:gd name="T18" fmla="*/ 22 w 56"/>
              <a:gd name="T19" fmla="*/ 51 h 64"/>
              <a:gd name="T20" fmla="*/ 34 w 56"/>
              <a:gd name="T21" fmla="*/ 41 h 64"/>
              <a:gd name="T22" fmla="*/ 37 w 56"/>
              <a:gd name="T23" fmla="*/ 35 h 64"/>
              <a:gd name="T24" fmla="*/ 16 w 56"/>
              <a:gd name="T25" fmla="*/ 41 h 64"/>
              <a:gd name="T26" fmla="*/ 18 w 56"/>
              <a:gd name="T27" fmla="*/ 45 h 64"/>
              <a:gd name="T28" fmla="*/ 51 w 56"/>
              <a:gd name="T29" fmla="*/ 14 h 64"/>
              <a:gd name="T30" fmla="*/ 35 w 56"/>
              <a:gd name="T31" fmla="*/ 30 h 64"/>
              <a:gd name="T32" fmla="*/ 38 w 56"/>
              <a:gd name="T33" fmla="*/ 25 h 64"/>
              <a:gd name="T34" fmla="*/ 52 w 56"/>
              <a:gd name="T35" fmla="*/ 13 h 64"/>
              <a:gd name="T36" fmla="*/ 21 w 56"/>
              <a:gd name="T37" fmla="*/ 32 h 64"/>
              <a:gd name="T38" fmla="*/ 50 w 56"/>
              <a:gd name="T39" fmla="*/ 8 h 64"/>
              <a:gd name="T40" fmla="*/ 26 w 56"/>
              <a:gd name="T41" fmla="*/ 40 h 64"/>
              <a:gd name="T42" fmla="*/ 48 w 56"/>
              <a:gd name="T43" fmla="*/ 26 h 64"/>
              <a:gd name="T44" fmla="*/ 35 w 56"/>
              <a:gd name="T45" fmla="*/ 43 h 64"/>
              <a:gd name="T46" fmla="*/ 43 w 56"/>
              <a:gd name="T47" fmla="*/ 35 h 64"/>
              <a:gd name="T48" fmla="*/ 22 w 56"/>
              <a:gd name="T49" fmla="*/ 50 h 64"/>
              <a:gd name="T50" fmla="*/ 46 w 56"/>
              <a:gd name="T51" fmla="*/ 30 h 64"/>
              <a:gd name="T52" fmla="*/ 20 w 56"/>
              <a:gd name="T53" fmla="*/ 48 h 64"/>
              <a:gd name="T54" fmla="*/ 50 w 56"/>
              <a:gd name="T55" fmla="*/ 7 h 64"/>
              <a:gd name="T56" fmla="*/ 17 w 56"/>
              <a:gd name="T57" fmla="*/ 31 h 64"/>
              <a:gd name="T58" fmla="*/ 48 w 56"/>
              <a:gd name="T59" fmla="*/ 5 h 64"/>
              <a:gd name="T60" fmla="*/ 13 w 56"/>
              <a:gd name="T61" fmla="*/ 35 h 64"/>
              <a:gd name="T62" fmla="*/ 25 w 56"/>
              <a:gd name="T63" fmla="*/ 20 h 64"/>
              <a:gd name="T64" fmla="*/ 21 w 56"/>
              <a:gd name="T65" fmla="*/ 18 h 64"/>
              <a:gd name="T66" fmla="*/ 8 w 56"/>
              <a:gd name="T67" fmla="*/ 27 h 64"/>
              <a:gd name="T68" fmla="*/ 15 w 56"/>
              <a:gd name="T69" fmla="*/ 19 h 64"/>
              <a:gd name="T70" fmla="*/ 13 w 56"/>
              <a:gd name="T71" fmla="*/ 15 h 64"/>
              <a:gd name="T72" fmla="*/ 6 w 56"/>
              <a:gd name="T73" fmla="*/ 19 h 64"/>
              <a:gd name="T74" fmla="*/ 5 w 56"/>
              <a:gd name="T75" fmla="*/ 15 h 64"/>
              <a:gd name="T76" fmla="*/ 16 w 56"/>
              <a:gd name="T77" fmla="*/ 8 h 64"/>
              <a:gd name="T78" fmla="*/ 23 w 56"/>
              <a:gd name="T79" fmla="*/ 12 h 64"/>
              <a:gd name="T80" fmla="*/ 21 w 56"/>
              <a:gd name="T81" fmla="*/ 10 h 64"/>
              <a:gd name="T82" fmla="*/ 11 w 56"/>
              <a:gd name="T83" fmla="*/ 24 h 64"/>
              <a:gd name="T84" fmla="*/ 25 w 56"/>
              <a:gd name="T85" fmla="*/ 19 h 64"/>
              <a:gd name="T86" fmla="*/ 26 w 56"/>
              <a:gd name="T87" fmla="*/ 20 h 64"/>
              <a:gd name="T88" fmla="*/ 22 w 56"/>
              <a:gd name="T89" fmla="*/ 26 h 64"/>
              <a:gd name="T90" fmla="*/ 26 w 56"/>
              <a:gd name="T91" fmla="*/ 20 h 64"/>
              <a:gd name="T92" fmla="*/ 36 w 56"/>
              <a:gd name="T93" fmla="*/ 14 h 64"/>
              <a:gd name="T94" fmla="*/ 28 w 56"/>
              <a:gd name="T95" fmla="*/ 22 h 64"/>
              <a:gd name="T96" fmla="*/ 36 w 56"/>
              <a:gd name="T97" fmla="*/ 15 h 64"/>
              <a:gd name="T98" fmla="*/ 47 w 56"/>
              <a:gd name="T99" fmla="*/ 7 h 64"/>
              <a:gd name="T100" fmla="*/ 30 w 56"/>
              <a:gd name="T101" fmla="*/ 20 h 64"/>
              <a:gd name="T102" fmla="*/ 36 w 56"/>
              <a:gd name="T103" fmla="*/ 13 h 64"/>
              <a:gd name="T104" fmla="*/ 41 w 56"/>
              <a:gd name="T105" fmla="*/ 6 h 64"/>
              <a:gd name="T106" fmla="*/ 6 w 56"/>
              <a:gd name="T107" fmla="*/ 19 h 64"/>
              <a:gd name="T108" fmla="*/ 5 w 56"/>
              <a:gd name="T109" fmla="*/ 16 h 64"/>
              <a:gd name="T110" fmla="*/ 18 w 56"/>
              <a:gd name="T111" fmla="*/ 6 h 64"/>
              <a:gd name="T112" fmla="*/ 13 w 56"/>
              <a:gd name="T113" fmla="*/ 36 h 64"/>
              <a:gd name="T114" fmla="*/ 35 w 56"/>
              <a:gd name="T115" fmla="*/ 26 h 64"/>
              <a:gd name="T116" fmla="*/ 16 w 56"/>
              <a:gd name="T117" fmla="*/ 4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" h="64">
                <a:moveTo>
                  <a:pt x="55" y="10"/>
                </a:moveTo>
                <a:cubicBezTo>
                  <a:pt x="55" y="4"/>
                  <a:pt x="49" y="1"/>
                  <a:pt x="43" y="2"/>
                </a:cubicBezTo>
                <a:cubicBezTo>
                  <a:pt x="35" y="4"/>
                  <a:pt x="31" y="11"/>
                  <a:pt x="28" y="17"/>
                </a:cubicBezTo>
                <a:cubicBezTo>
                  <a:pt x="26" y="12"/>
                  <a:pt x="23" y="5"/>
                  <a:pt x="17" y="2"/>
                </a:cubicBezTo>
                <a:cubicBezTo>
                  <a:pt x="11" y="0"/>
                  <a:pt x="5" y="3"/>
                  <a:pt x="3" y="8"/>
                </a:cubicBezTo>
                <a:cubicBezTo>
                  <a:pt x="0" y="15"/>
                  <a:pt x="4" y="24"/>
                  <a:pt x="7" y="30"/>
                </a:cubicBezTo>
                <a:cubicBezTo>
                  <a:pt x="12" y="42"/>
                  <a:pt x="19" y="52"/>
                  <a:pt x="25" y="62"/>
                </a:cubicBezTo>
                <a:cubicBezTo>
                  <a:pt x="25" y="63"/>
                  <a:pt x="25" y="63"/>
                  <a:pt x="26" y="63"/>
                </a:cubicBezTo>
                <a:cubicBezTo>
                  <a:pt x="26" y="64"/>
                  <a:pt x="27" y="63"/>
                  <a:pt x="28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36" y="53"/>
                  <a:pt x="43" y="42"/>
                  <a:pt x="49" y="31"/>
                </a:cubicBezTo>
                <a:cubicBezTo>
                  <a:pt x="53" y="24"/>
                  <a:pt x="56" y="17"/>
                  <a:pt x="55" y="10"/>
                </a:cubicBezTo>
                <a:close/>
                <a:moveTo>
                  <a:pt x="27" y="59"/>
                </a:moveTo>
                <a:cubicBezTo>
                  <a:pt x="27" y="59"/>
                  <a:pt x="27" y="59"/>
                  <a:pt x="27" y="59"/>
                </a:cubicBezTo>
                <a:cubicBezTo>
                  <a:pt x="28" y="58"/>
                  <a:pt x="29" y="56"/>
                  <a:pt x="30" y="55"/>
                </a:cubicBezTo>
                <a:cubicBezTo>
                  <a:pt x="29" y="56"/>
                  <a:pt x="28" y="58"/>
                  <a:pt x="27" y="59"/>
                </a:cubicBezTo>
                <a:close/>
                <a:moveTo>
                  <a:pt x="25" y="56"/>
                </a:moveTo>
                <a:cubicBezTo>
                  <a:pt x="25" y="55"/>
                  <a:pt x="27" y="54"/>
                  <a:pt x="27" y="54"/>
                </a:cubicBezTo>
                <a:cubicBezTo>
                  <a:pt x="28" y="53"/>
                  <a:pt x="29" y="52"/>
                  <a:pt x="31" y="51"/>
                </a:cubicBezTo>
                <a:cubicBezTo>
                  <a:pt x="31" y="51"/>
                  <a:pt x="31" y="51"/>
                  <a:pt x="31" y="51"/>
                </a:cubicBezTo>
                <a:cubicBezTo>
                  <a:pt x="29" y="52"/>
                  <a:pt x="27" y="54"/>
                  <a:pt x="25" y="55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lose/>
                <a:moveTo>
                  <a:pt x="36" y="47"/>
                </a:moveTo>
                <a:cubicBezTo>
                  <a:pt x="32" y="50"/>
                  <a:pt x="30" y="55"/>
                  <a:pt x="26" y="58"/>
                </a:cubicBezTo>
                <a:cubicBezTo>
                  <a:pt x="26" y="58"/>
                  <a:pt x="25" y="57"/>
                  <a:pt x="25" y="56"/>
                </a:cubicBezTo>
                <a:cubicBezTo>
                  <a:pt x="29" y="54"/>
                  <a:pt x="32" y="50"/>
                  <a:pt x="36" y="47"/>
                </a:cubicBezTo>
                <a:close/>
                <a:moveTo>
                  <a:pt x="37" y="45"/>
                </a:moveTo>
                <a:cubicBezTo>
                  <a:pt x="37" y="46"/>
                  <a:pt x="36" y="46"/>
                  <a:pt x="36" y="46"/>
                </a:cubicBezTo>
                <a:cubicBezTo>
                  <a:pt x="36" y="46"/>
                  <a:pt x="37" y="45"/>
                  <a:pt x="38" y="44"/>
                </a:cubicBezTo>
                <a:cubicBezTo>
                  <a:pt x="38" y="44"/>
                  <a:pt x="37" y="45"/>
                  <a:pt x="37" y="45"/>
                </a:cubicBezTo>
                <a:close/>
                <a:moveTo>
                  <a:pt x="24" y="55"/>
                </a:moveTo>
                <a:cubicBezTo>
                  <a:pt x="24" y="55"/>
                  <a:pt x="23" y="54"/>
                  <a:pt x="23" y="53"/>
                </a:cubicBezTo>
                <a:cubicBezTo>
                  <a:pt x="29" y="49"/>
                  <a:pt x="34" y="46"/>
                  <a:pt x="40" y="41"/>
                </a:cubicBezTo>
                <a:cubicBezTo>
                  <a:pt x="40" y="41"/>
                  <a:pt x="40" y="41"/>
                  <a:pt x="40" y="41"/>
                </a:cubicBezTo>
                <a:cubicBezTo>
                  <a:pt x="34" y="46"/>
                  <a:pt x="29" y="51"/>
                  <a:pt x="24" y="55"/>
                </a:cubicBezTo>
                <a:close/>
                <a:moveTo>
                  <a:pt x="22" y="51"/>
                </a:moveTo>
                <a:cubicBezTo>
                  <a:pt x="24" y="50"/>
                  <a:pt x="27" y="49"/>
                  <a:pt x="29" y="47"/>
                </a:cubicBezTo>
                <a:cubicBezTo>
                  <a:pt x="27" y="49"/>
                  <a:pt x="25" y="51"/>
                  <a:pt x="22" y="53"/>
                </a:cubicBezTo>
                <a:cubicBezTo>
                  <a:pt x="22" y="52"/>
                  <a:pt x="22" y="52"/>
                  <a:pt x="22" y="51"/>
                </a:cubicBezTo>
                <a:close/>
                <a:moveTo>
                  <a:pt x="20" y="48"/>
                </a:moveTo>
                <a:cubicBezTo>
                  <a:pt x="29" y="46"/>
                  <a:pt x="36" y="39"/>
                  <a:pt x="43" y="34"/>
                </a:cubicBezTo>
                <a:cubicBezTo>
                  <a:pt x="43" y="34"/>
                  <a:pt x="43" y="34"/>
                  <a:pt x="43" y="34"/>
                </a:cubicBezTo>
                <a:cubicBezTo>
                  <a:pt x="40" y="36"/>
                  <a:pt x="37" y="39"/>
                  <a:pt x="34" y="41"/>
                </a:cubicBezTo>
                <a:cubicBezTo>
                  <a:pt x="30" y="44"/>
                  <a:pt x="25" y="47"/>
                  <a:pt x="21" y="50"/>
                </a:cubicBezTo>
                <a:cubicBezTo>
                  <a:pt x="21" y="50"/>
                  <a:pt x="20" y="49"/>
                  <a:pt x="20" y="48"/>
                </a:cubicBezTo>
                <a:close/>
                <a:moveTo>
                  <a:pt x="18" y="46"/>
                </a:moveTo>
                <a:cubicBezTo>
                  <a:pt x="25" y="43"/>
                  <a:pt x="31" y="39"/>
                  <a:pt x="37" y="35"/>
                </a:cubicBezTo>
                <a:cubicBezTo>
                  <a:pt x="39" y="34"/>
                  <a:pt x="41" y="33"/>
                  <a:pt x="43" y="31"/>
                </a:cubicBezTo>
                <a:cubicBezTo>
                  <a:pt x="35" y="37"/>
                  <a:pt x="26" y="41"/>
                  <a:pt x="19" y="47"/>
                </a:cubicBezTo>
                <a:cubicBezTo>
                  <a:pt x="19" y="47"/>
                  <a:pt x="18" y="46"/>
                  <a:pt x="18" y="46"/>
                </a:cubicBezTo>
                <a:close/>
                <a:moveTo>
                  <a:pt x="16" y="41"/>
                </a:moveTo>
                <a:cubicBezTo>
                  <a:pt x="16" y="41"/>
                  <a:pt x="16" y="41"/>
                  <a:pt x="16" y="41"/>
                </a:cubicBezTo>
                <a:cubicBezTo>
                  <a:pt x="23" y="38"/>
                  <a:pt x="29" y="34"/>
                  <a:pt x="35" y="31"/>
                </a:cubicBezTo>
                <a:cubicBezTo>
                  <a:pt x="35" y="31"/>
                  <a:pt x="34" y="31"/>
                  <a:pt x="34" y="32"/>
                </a:cubicBezTo>
                <a:cubicBezTo>
                  <a:pt x="28" y="36"/>
                  <a:pt x="23" y="40"/>
                  <a:pt x="18" y="45"/>
                </a:cubicBezTo>
                <a:cubicBezTo>
                  <a:pt x="17" y="44"/>
                  <a:pt x="16" y="42"/>
                  <a:pt x="16" y="41"/>
                </a:cubicBezTo>
                <a:close/>
                <a:moveTo>
                  <a:pt x="39" y="23"/>
                </a:moveTo>
                <a:cubicBezTo>
                  <a:pt x="43" y="20"/>
                  <a:pt x="46" y="17"/>
                  <a:pt x="50" y="15"/>
                </a:cubicBezTo>
                <a:cubicBezTo>
                  <a:pt x="51" y="15"/>
                  <a:pt x="51" y="14"/>
                  <a:pt x="51" y="14"/>
                </a:cubicBezTo>
                <a:cubicBezTo>
                  <a:pt x="52" y="14"/>
                  <a:pt x="52" y="14"/>
                  <a:pt x="52" y="14"/>
                </a:cubicBezTo>
                <a:cubicBezTo>
                  <a:pt x="52" y="15"/>
                  <a:pt x="52" y="16"/>
                  <a:pt x="52" y="17"/>
                </a:cubicBezTo>
                <a:cubicBezTo>
                  <a:pt x="52" y="17"/>
                  <a:pt x="52" y="17"/>
                  <a:pt x="52" y="18"/>
                </a:cubicBezTo>
                <a:cubicBezTo>
                  <a:pt x="45" y="21"/>
                  <a:pt x="41" y="27"/>
                  <a:pt x="35" y="30"/>
                </a:cubicBezTo>
                <a:cubicBezTo>
                  <a:pt x="31" y="32"/>
                  <a:pt x="27" y="35"/>
                  <a:pt x="24" y="37"/>
                </a:cubicBezTo>
                <a:cubicBezTo>
                  <a:pt x="22" y="38"/>
                  <a:pt x="21" y="38"/>
                  <a:pt x="19" y="39"/>
                </a:cubicBezTo>
                <a:cubicBezTo>
                  <a:pt x="15" y="41"/>
                  <a:pt x="19" y="39"/>
                  <a:pt x="20" y="38"/>
                </a:cubicBezTo>
                <a:cubicBezTo>
                  <a:pt x="26" y="33"/>
                  <a:pt x="32" y="30"/>
                  <a:pt x="38" y="25"/>
                </a:cubicBezTo>
                <a:cubicBezTo>
                  <a:pt x="38" y="24"/>
                  <a:pt x="39" y="24"/>
                  <a:pt x="39" y="23"/>
                </a:cubicBezTo>
                <a:close/>
                <a:moveTo>
                  <a:pt x="51" y="7"/>
                </a:moveTo>
                <a:cubicBezTo>
                  <a:pt x="52" y="9"/>
                  <a:pt x="52" y="11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48" y="15"/>
                  <a:pt x="44" y="18"/>
                  <a:pt x="41" y="21"/>
                </a:cubicBezTo>
                <a:cubicBezTo>
                  <a:pt x="37" y="24"/>
                  <a:pt x="32" y="27"/>
                  <a:pt x="27" y="30"/>
                </a:cubicBezTo>
                <a:cubicBezTo>
                  <a:pt x="24" y="31"/>
                  <a:pt x="21" y="33"/>
                  <a:pt x="18" y="35"/>
                </a:cubicBezTo>
                <a:cubicBezTo>
                  <a:pt x="19" y="34"/>
                  <a:pt x="20" y="33"/>
                  <a:pt x="21" y="32"/>
                </a:cubicBezTo>
                <a:cubicBezTo>
                  <a:pt x="31" y="24"/>
                  <a:pt x="43" y="18"/>
                  <a:pt x="51" y="7"/>
                </a:cubicBezTo>
                <a:close/>
                <a:moveTo>
                  <a:pt x="32" y="24"/>
                </a:moveTo>
                <a:cubicBezTo>
                  <a:pt x="35" y="21"/>
                  <a:pt x="38" y="18"/>
                  <a:pt x="41" y="16"/>
                </a:cubicBezTo>
                <a:cubicBezTo>
                  <a:pt x="44" y="13"/>
                  <a:pt x="48" y="10"/>
                  <a:pt x="50" y="8"/>
                </a:cubicBezTo>
                <a:cubicBezTo>
                  <a:pt x="45" y="14"/>
                  <a:pt x="38" y="19"/>
                  <a:pt x="32" y="24"/>
                </a:cubicBezTo>
                <a:close/>
                <a:moveTo>
                  <a:pt x="48" y="26"/>
                </a:moveTo>
                <a:cubicBezTo>
                  <a:pt x="44" y="30"/>
                  <a:pt x="40" y="32"/>
                  <a:pt x="35" y="35"/>
                </a:cubicBezTo>
                <a:cubicBezTo>
                  <a:pt x="32" y="37"/>
                  <a:pt x="29" y="39"/>
                  <a:pt x="26" y="40"/>
                </a:cubicBezTo>
                <a:cubicBezTo>
                  <a:pt x="24" y="42"/>
                  <a:pt x="21" y="43"/>
                  <a:pt x="19" y="45"/>
                </a:cubicBezTo>
                <a:cubicBezTo>
                  <a:pt x="24" y="40"/>
                  <a:pt x="30" y="35"/>
                  <a:pt x="36" y="31"/>
                </a:cubicBezTo>
                <a:cubicBezTo>
                  <a:pt x="41" y="27"/>
                  <a:pt x="46" y="23"/>
                  <a:pt x="51" y="19"/>
                </a:cubicBezTo>
                <a:cubicBezTo>
                  <a:pt x="50" y="21"/>
                  <a:pt x="49" y="24"/>
                  <a:pt x="48" y="26"/>
                </a:cubicBezTo>
                <a:close/>
                <a:moveTo>
                  <a:pt x="41" y="39"/>
                </a:moveTo>
                <a:cubicBezTo>
                  <a:pt x="38" y="42"/>
                  <a:pt x="34" y="45"/>
                  <a:pt x="31" y="47"/>
                </a:cubicBezTo>
                <a:cubicBezTo>
                  <a:pt x="30" y="48"/>
                  <a:pt x="29" y="48"/>
                  <a:pt x="28" y="49"/>
                </a:cubicBezTo>
                <a:cubicBezTo>
                  <a:pt x="30" y="47"/>
                  <a:pt x="33" y="45"/>
                  <a:pt x="35" y="43"/>
                </a:cubicBezTo>
                <a:cubicBezTo>
                  <a:pt x="38" y="41"/>
                  <a:pt x="40" y="39"/>
                  <a:pt x="42" y="37"/>
                </a:cubicBezTo>
                <a:cubicBezTo>
                  <a:pt x="42" y="38"/>
                  <a:pt x="41" y="39"/>
                  <a:pt x="41" y="39"/>
                </a:cubicBezTo>
                <a:close/>
                <a:moveTo>
                  <a:pt x="44" y="35"/>
                </a:moveTo>
                <a:cubicBezTo>
                  <a:pt x="44" y="35"/>
                  <a:pt x="43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0" y="38"/>
                  <a:pt x="37" y="40"/>
                  <a:pt x="35" y="42"/>
                </a:cubicBezTo>
                <a:cubicBezTo>
                  <a:pt x="32" y="44"/>
                  <a:pt x="30" y="46"/>
                  <a:pt x="27" y="48"/>
                </a:cubicBezTo>
                <a:cubicBezTo>
                  <a:pt x="25" y="49"/>
                  <a:pt x="23" y="50"/>
                  <a:pt x="22" y="50"/>
                </a:cubicBezTo>
                <a:cubicBezTo>
                  <a:pt x="23" y="50"/>
                  <a:pt x="25" y="48"/>
                  <a:pt x="27" y="47"/>
                </a:cubicBezTo>
                <a:cubicBezTo>
                  <a:pt x="33" y="42"/>
                  <a:pt x="40" y="38"/>
                  <a:pt x="45" y="32"/>
                </a:cubicBezTo>
                <a:cubicBezTo>
                  <a:pt x="45" y="33"/>
                  <a:pt x="44" y="34"/>
                  <a:pt x="44" y="35"/>
                </a:cubicBezTo>
                <a:close/>
                <a:moveTo>
                  <a:pt x="46" y="30"/>
                </a:moveTo>
                <a:cubicBezTo>
                  <a:pt x="46" y="30"/>
                  <a:pt x="46" y="30"/>
                  <a:pt x="46" y="30"/>
                </a:cubicBezTo>
                <a:cubicBezTo>
                  <a:pt x="41" y="34"/>
                  <a:pt x="36" y="38"/>
                  <a:pt x="32" y="41"/>
                </a:cubicBezTo>
                <a:cubicBezTo>
                  <a:pt x="29" y="43"/>
                  <a:pt x="27" y="45"/>
                  <a:pt x="24" y="46"/>
                </a:cubicBezTo>
                <a:cubicBezTo>
                  <a:pt x="24" y="46"/>
                  <a:pt x="19" y="48"/>
                  <a:pt x="20" y="48"/>
                </a:cubicBezTo>
                <a:cubicBezTo>
                  <a:pt x="21" y="46"/>
                  <a:pt x="22" y="45"/>
                  <a:pt x="24" y="44"/>
                </a:cubicBezTo>
                <a:cubicBezTo>
                  <a:pt x="31" y="38"/>
                  <a:pt x="40" y="35"/>
                  <a:pt x="47" y="28"/>
                </a:cubicBezTo>
                <a:cubicBezTo>
                  <a:pt x="47" y="29"/>
                  <a:pt x="47" y="30"/>
                  <a:pt x="46" y="30"/>
                </a:cubicBezTo>
                <a:close/>
                <a:moveTo>
                  <a:pt x="50" y="7"/>
                </a:moveTo>
                <a:cubicBezTo>
                  <a:pt x="44" y="12"/>
                  <a:pt x="37" y="18"/>
                  <a:pt x="31" y="24"/>
                </a:cubicBezTo>
                <a:cubicBezTo>
                  <a:pt x="27" y="27"/>
                  <a:pt x="23" y="30"/>
                  <a:pt x="19" y="32"/>
                </a:cubicBezTo>
                <a:cubicBezTo>
                  <a:pt x="17" y="33"/>
                  <a:pt x="15" y="34"/>
                  <a:pt x="13" y="35"/>
                </a:cubicBezTo>
                <a:cubicBezTo>
                  <a:pt x="15" y="35"/>
                  <a:pt x="16" y="32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9" y="30"/>
                  <a:pt x="21" y="28"/>
                  <a:pt x="23" y="27"/>
                </a:cubicBezTo>
                <a:cubicBezTo>
                  <a:pt x="27" y="23"/>
                  <a:pt x="32" y="20"/>
                  <a:pt x="36" y="17"/>
                </a:cubicBezTo>
                <a:cubicBezTo>
                  <a:pt x="41" y="14"/>
                  <a:pt x="46" y="11"/>
                  <a:pt x="48" y="5"/>
                </a:cubicBezTo>
                <a:cubicBezTo>
                  <a:pt x="49" y="5"/>
                  <a:pt x="50" y="6"/>
                  <a:pt x="50" y="7"/>
                </a:cubicBezTo>
                <a:close/>
                <a:moveTo>
                  <a:pt x="12" y="34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3" y="34"/>
                  <a:pt x="13" y="35"/>
                </a:cubicBezTo>
                <a:cubicBezTo>
                  <a:pt x="12" y="35"/>
                  <a:pt x="12" y="35"/>
                  <a:pt x="12" y="34"/>
                </a:cubicBezTo>
                <a:close/>
                <a:moveTo>
                  <a:pt x="10" y="30"/>
                </a:moveTo>
                <a:cubicBezTo>
                  <a:pt x="13" y="29"/>
                  <a:pt x="15" y="27"/>
                  <a:pt x="18" y="25"/>
                </a:cubicBezTo>
                <a:cubicBezTo>
                  <a:pt x="20" y="23"/>
                  <a:pt x="23" y="22"/>
                  <a:pt x="25" y="20"/>
                </a:cubicBezTo>
                <a:cubicBezTo>
                  <a:pt x="21" y="25"/>
                  <a:pt x="16" y="28"/>
                  <a:pt x="12" y="33"/>
                </a:cubicBezTo>
                <a:cubicBezTo>
                  <a:pt x="11" y="32"/>
                  <a:pt x="11" y="31"/>
                  <a:pt x="10" y="30"/>
                </a:cubicBezTo>
                <a:close/>
                <a:moveTo>
                  <a:pt x="8" y="27"/>
                </a:moveTo>
                <a:cubicBezTo>
                  <a:pt x="13" y="25"/>
                  <a:pt x="17" y="21"/>
                  <a:pt x="21" y="18"/>
                </a:cubicBezTo>
                <a:cubicBezTo>
                  <a:pt x="22" y="17"/>
                  <a:pt x="24" y="15"/>
                  <a:pt x="22" y="18"/>
                </a:cubicBezTo>
                <a:cubicBezTo>
                  <a:pt x="21" y="19"/>
                  <a:pt x="19" y="20"/>
                  <a:pt x="18" y="21"/>
                </a:cubicBezTo>
                <a:cubicBezTo>
                  <a:pt x="15" y="24"/>
                  <a:pt x="13" y="27"/>
                  <a:pt x="10" y="30"/>
                </a:cubicBezTo>
                <a:cubicBezTo>
                  <a:pt x="9" y="29"/>
                  <a:pt x="9" y="28"/>
                  <a:pt x="8" y="27"/>
                </a:cubicBezTo>
                <a:close/>
                <a:moveTo>
                  <a:pt x="7" y="23"/>
                </a:moveTo>
                <a:cubicBezTo>
                  <a:pt x="12" y="20"/>
                  <a:pt x="16" y="17"/>
                  <a:pt x="21" y="14"/>
                </a:cubicBezTo>
                <a:cubicBezTo>
                  <a:pt x="24" y="12"/>
                  <a:pt x="20" y="16"/>
                  <a:pt x="19" y="16"/>
                </a:cubicBezTo>
                <a:cubicBezTo>
                  <a:pt x="18" y="17"/>
                  <a:pt x="17" y="18"/>
                  <a:pt x="15" y="19"/>
                </a:cubicBezTo>
                <a:cubicBezTo>
                  <a:pt x="13" y="21"/>
                  <a:pt x="10" y="24"/>
                  <a:pt x="8" y="26"/>
                </a:cubicBezTo>
                <a:cubicBezTo>
                  <a:pt x="8" y="25"/>
                  <a:pt x="7" y="24"/>
                  <a:pt x="7" y="23"/>
                </a:cubicBezTo>
                <a:close/>
                <a:moveTo>
                  <a:pt x="6" y="19"/>
                </a:moveTo>
                <a:cubicBezTo>
                  <a:pt x="8" y="18"/>
                  <a:pt x="11" y="17"/>
                  <a:pt x="13" y="15"/>
                </a:cubicBezTo>
                <a:cubicBezTo>
                  <a:pt x="15" y="14"/>
                  <a:pt x="16" y="13"/>
                  <a:pt x="17" y="12"/>
                </a:cubicBezTo>
                <a:cubicBezTo>
                  <a:pt x="18" y="11"/>
                  <a:pt x="22" y="8"/>
                  <a:pt x="18" y="12"/>
                </a:cubicBezTo>
                <a:cubicBezTo>
                  <a:pt x="15" y="16"/>
                  <a:pt x="10" y="19"/>
                  <a:pt x="7" y="22"/>
                </a:cubicBezTo>
                <a:cubicBezTo>
                  <a:pt x="6" y="21"/>
                  <a:pt x="6" y="20"/>
                  <a:pt x="6" y="19"/>
                </a:cubicBezTo>
                <a:close/>
                <a:moveTo>
                  <a:pt x="5" y="12"/>
                </a:moveTo>
                <a:cubicBezTo>
                  <a:pt x="7" y="11"/>
                  <a:pt x="8" y="10"/>
                  <a:pt x="10" y="9"/>
                </a:cubicBezTo>
                <a:cubicBezTo>
                  <a:pt x="12" y="7"/>
                  <a:pt x="16" y="4"/>
                  <a:pt x="12" y="9"/>
                </a:cubicBezTo>
                <a:cubicBezTo>
                  <a:pt x="10" y="11"/>
                  <a:pt x="7" y="13"/>
                  <a:pt x="5" y="15"/>
                </a:cubicBezTo>
                <a:cubicBezTo>
                  <a:pt x="5" y="14"/>
                  <a:pt x="5" y="13"/>
                  <a:pt x="5" y="12"/>
                </a:cubicBezTo>
                <a:close/>
                <a:moveTo>
                  <a:pt x="6" y="18"/>
                </a:moveTo>
                <a:cubicBezTo>
                  <a:pt x="5" y="17"/>
                  <a:pt x="5" y="17"/>
                  <a:pt x="5" y="16"/>
                </a:cubicBezTo>
                <a:cubicBezTo>
                  <a:pt x="9" y="14"/>
                  <a:pt x="12" y="11"/>
                  <a:pt x="16" y="8"/>
                </a:cubicBezTo>
                <a:cubicBezTo>
                  <a:pt x="20" y="6"/>
                  <a:pt x="14" y="12"/>
                  <a:pt x="13" y="12"/>
                </a:cubicBezTo>
                <a:cubicBezTo>
                  <a:pt x="11" y="15"/>
                  <a:pt x="8" y="17"/>
                  <a:pt x="6" y="18"/>
                </a:cubicBezTo>
                <a:cubicBezTo>
                  <a:pt x="6" y="18"/>
                  <a:pt x="6" y="18"/>
                  <a:pt x="6" y="18"/>
                </a:cubicBezTo>
                <a:close/>
                <a:moveTo>
                  <a:pt x="23" y="12"/>
                </a:moveTo>
                <a:cubicBezTo>
                  <a:pt x="20" y="14"/>
                  <a:pt x="18" y="15"/>
                  <a:pt x="15" y="17"/>
                </a:cubicBezTo>
                <a:cubicBezTo>
                  <a:pt x="13" y="19"/>
                  <a:pt x="9" y="21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11" y="18"/>
                  <a:pt x="18" y="15"/>
                  <a:pt x="21" y="10"/>
                </a:cubicBezTo>
                <a:cubicBezTo>
                  <a:pt x="22" y="11"/>
                  <a:pt x="22" y="11"/>
                  <a:pt x="23" y="12"/>
                </a:cubicBezTo>
                <a:close/>
                <a:moveTo>
                  <a:pt x="24" y="16"/>
                </a:moveTo>
                <a:cubicBezTo>
                  <a:pt x="19" y="18"/>
                  <a:pt x="16" y="22"/>
                  <a:pt x="11" y="25"/>
                </a:cubicBezTo>
                <a:cubicBezTo>
                  <a:pt x="10" y="25"/>
                  <a:pt x="8" y="27"/>
                  <a:pt x="11" y="24"/>
                </a:cubicBezTo>
                <a:cubicBezTo>
                  <a:pt x="12" y="23"/>
                  <a:pt x="13" y="22"/>
                  <a:pt x="14" y="21"/>
                </a:cubicBezTo>
                <a:cubicBezTo>
                  <a:pt x="17" y="18"/>
                  <a:pt x="20" y="16"/>
                  <a:pt x="23" y="13"/>
                </a:cubicBezTo>
                <a:cubicBezTo>
                  <a:pt x="23" y="14"/>
                  <a:pt x="24" y="15"/>
                  <a:pt x="24" y="16"/>
                </a:cubicBezTo>
                <a:close/>
                <a:moveTo>
                  <a:pt x="25" y="19"/>
                </a:moveTo>
                <a:cubicBezTo>
                  <a:pt x="20" y="22"/>
                  <a:pt x="16" y="26"/>
                  <a:pt x="11" y="29"/>
                </a:cubicBezTo>
                <a:cubicBezTo>
                  <a:pt x="16" y="26"/>
                  <a:pt x="20" y="21"/>
                  <a:pt x="24" y="16"/>
                </a:cubicBezTo>
                <a:cubicBezTo>
                  <a:pt x="25" y="17"/>
                  <a:pt x="25" y="18"/>
                  <a:pt x="25" y="19"/>
                </a:cubicBezTo>
                <a:close/>
                <a:moveTo>
                  <a:pt x="26" y="20"/>
                </a:moveTo>
                <a:cubicBezTo>
                  <a:pt x="26" y="21"/>
                  <a:pt x="27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2"/>
                  <a:pt x="25" y="23"/>
                  <a:pt x="25" y="24"/>
                </a:cubicBezTo>
                <a:cubicBezTo>
                  <a:pt x="24" y="25"/>
                  <a:pt x="23" y="25"/>
                  <a:pt x="22" y="26"/>
                </a:cubicBezTo>
                <a:cubicBezTo>
                  <a:pt x="20" y="28"/>
                  <a:pt x="18" y="29"/>
                  <a:pt x="16" y="31"/>
                </a:cubicBezTo>
                <a:cubicBezTo>
                  <a:pt x="16" y="31"/>
                  <a:pt x="15" y="32"/>
                  <a:pt x="15" y="32"/>
                </a:cubicBezTo>
                <a:cubicBezTo>
                  <a:pt x="14" y="33"/>
                  <a:pt x="11" y="35"/>
                  <a:pt x="13" y="32"/>
                </a:cubicBezTo>
                <a:cubicBezTo>
                  <a:pt x="17" y="28"/>
                  <a:pt x="22" y="24"/>
                  <a:pt x="26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32" y="16"/>
                </a:moveTo>
                <a:cubicBezTo>
                  <a:pt x="35" y="14"/>
                  <a:pt x="38" y="12"/>
                  <a:pt x="40" y="10"/>
                </a:cubicBezTo>
                <a:cubicBezTo>
                  <a:pt x="39" y="12"/>
                  <a:pt x="37" y="13"/>
                  <a:pt x="36" y="14"/>
                </a:cubicBezTo>
                <a:cubicBezTo>
                  <a:pt x="34" y="15"/>
                  <a:pt x="32" y="17"/>
                  <a:pt x="31" y="18"/>
                </a:cubicBezTo>
                <a:cubicBezTo>
                  <a:pt x="31" y="17"/>
                  <a:pt x="32" y="17"/>
                  <a:pt x="32" y="16"/>
                </a:cubicBezTo>
                <a:close/>
                <a:moveTo>
                  <a:pt x="28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7" y="22"/>
                  <a:pt x="27" y="22"/>
                </a:cubicBezTo>
                <a:cubicBezTo>
                  <a:pt x="27" y="22"/>
                  <a:pt x="28" y="22"/>
                  <a:pt x="28" y="22"/>
                </a:cubicBezTo>
                <a:close/>
                <a:moveTo>
                  <a:pt x="30" y="20"/>
                </a:moveTo>
                <a:cubicBezTo>
                  <a:pt x="32" y="18"/>
                  <a:pt x="34" y="16"/>
                  <a:pt x="36" y="15"/>
                </a:cubicBezTo>
                <a:cubicBezTo>
                  <a:pt x="38" y="14"/>
                  <a:pt x="40" y="12"/>
                  <a:pt x="42" y="10"/>
                </a:cubicBezTo>
                <a:cubicBezTo>
                  <a:pt x="43" y="9"/>
                  <a:pt x="45" y="8"/>
                  <a:pt x="46" y="6"/>
                </a:cubicBezTo>
                <a:cubicBezTo>
                  <a:pt x="46" y="6"/>
                  <a:pt x="47" y="6"/>
                  <a:pt x="47" y="5"/>
                </a:cubicBezTo>
                <a:cubicBezTo>
                  <a:pt x="47" y="6"/>
                  <a:pt x="47" y="6"/>
                  <a:pt x="47" y="7"/>
                </a:cubicBezTo>
                <a:cubicBezTo>
                  <a:pt x="46" y="8"/>
                  <a:pt x="45" y="10"/>
                  <a:pt x="43" y="11"/>
                </a:cubicBezTo>
                <a:cubicBezTo>
                  <a:pt x="41" y="13"/>
                  <a:pt x="39" y="15"/>
                  <a:pt x="36" y="16"/>
                </a:cubicBezTo>
                <a:cubicBezTo>
                  <a:pt x="34" y="18"/>
                  <a:pt x="32" y="19"/>
                  <a:pt x="30" y="21"/>
                </a:cubicBezTo>
                <a:cubicBezTo>
                  <a:pt x="30" y="20"/>
                  <a:pt x="30" y="20"/>
                  <a:pt x="30" y="20"/>
                </a:cubicBezTo>
                <a:close/>
                <a:moveTo>
                  <a:pt x="43" y="6"/>
                </a:moveTo>
                <a:cubicBezTo>
                  <a:pt x="44" y="5"/>
                  <a:pt x="46" y="5"/>
                  <a:pt x="47" y="5"/>
                </a:cubicBezTo>
                <a:cubicBezTo>
                  <a:pt x="45" y="6"/>
                  <a:pt x="44" y="7"/>
                  <a:pt x="43" y="8"/>
                </a:cubicBezTo>
                <a:cubicBezTo>
                  <a:pt x="41" y="9"/>
                  <a:pt x="38" y="11"/>
                  <a:pt x="36" y="13"/>
                </a:cubicBezTo>
                <a:cubicBezTo>
                  <a:pt x="34" y="14"/>
                  <a:pt x="33" y="14"/>
                  <a:pt x="33" y="15"/>
                </a:cubicBezTo>
                <a:cubicBezTo>
                  <a:pt x="33" y="15"/>
                  <a:pt x="34" y="14"/>
                  <a:pt x="34" y="13"/>
                </a:cubicBezTo>
                <a:cubicBezTo>
                  <a:pt x="37" y="10"/>
                  <a:pt x="40" y="8"/>
                  <a:pt x="43" y="6"/>
                </a:cubicBezTo>
                <a:close/>
                <a:moveTo>
                  <a:pt x="41" y="6"/>
                </a:moveTo>
                <a:cubicBezTo>
                  <a:pt x="38" y="7"/>
                  <a:pt x="36" y="10"/>
                  <a:pt x="34" y="12"/>
                </a:cubicBezTo>
                <a:cubicBezTo>
                  <a:pt x="36" y="9"/>
                  <a:pt x="38" y="7"/>
                  <a:pt x="41" y="6"/>
                </a:cubicBezTo>
                <a:close/>
                <a:moveTo>
                  <a:pt x="20" y="9"/>
                </a:moveTo>
                <a:cubicBezTo>
                  <a:pt x="16" y="12"/>
                  <a:pt x="10" y="16"/>
                  <a:pt x="6" y="19"/>
                </a:cubicBezTo>
                <a:cubicBezTo>
                  <a:pt x="11" y="16"/>
                  <a:pt x="15" y="12"/>
                  <a:pt x="19" y="7"/>
                </a:cubicBezTo>
                <a:cubicBezTo>
                  <a:pt x="19" y="8"/>
                  <a:pt x="20" y="8"/>
                  <a:pt x="20" y="9"/>
                </a:cubicBezTo>
                <a:close/>
                <a:moveTo>
                  <a:pt x="18" y="6"/>
                </a:moveTo>
                <a:cubicBezTo>
                  <a:pt x="13" y="9"/>
                  <a:pt x="10" y="13"/>
                  <a:pt x="5" y="16"/>
                </a:cubicBezTo>
                <a:cubicBezTo>
                  <a:pt x="7" y="15"/>
                  <a:pt x="9" y="12"/>
                  <a:pt x="11" y="11"/>
                </a:cubicBezTo>
                <a:cubicBezTo>
                  <a:pt x="13" y="9"/>
                  <a:pt x="14" y="7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7" y="6"/>
                  <a:pt x="18" y="6"/>
                </a:cubicBezTo>
                <a:close/>
                <a:moveTo>
                  <a:pt x="15" y="5"/>
                </a:moveTo>
                <a:cubicBezTo>
                  <a:pt x="11" y="6"/>
                  <a:pt x="8" y="9"/>
                  <a:pt x="5" y="11"/>
                </a:cubicBezTo>
                <a:cubicBezTo>
                  <a:pt x="6" y="7"/>
                  <a:pt x="9" y="3"/>
                  <a:pt x="15" y="5"/>
                </a:cubicBezTo>
                <a:close/>
                <a:moveTo>
                  <a:pt x="13" y="36"/>
                </a:moveTo>
                <a:cubicBezTo>
                  <a:pt x="16" y="35"/>
                  <a:pt x="18" y="34"/>
                  <a:pt x="21" y="32"/>
                </a:cubicBezTo>
                <a:cubicBezTo>
                  <a:pt x="19" y="34"/>
                  <a:pt x="17" y="35"/>
                  <a:pt x="15" y="37"/>
                </a:cubicBezTo>
                <a:cubicBezTo>
                  <a:pt x="15" y="38"/>
                  <a:pt x="15" y="38"/>
                  <a:pt x="15" y="38"/>
                </a:cubicBezTo>
                <a:cubicBezTo>
                  <a:pt x="21" y="33"/>
                  <a:pt x="28" y="30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29" y="32"/>
                  <a:pt x="22" y="35"/>
                  <a:pt x="16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1"/>
                  <a:pt x="15" y="40"/>
                  <a:pt x="15" y="39"/>
                </a:cubicBezTo>
                <a:cubicBezTo>
                  <a:pt x="14" y="38"/>
                  <a:pt x="14" y="37"/>
                  <a:pt x="13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0" name="Freeform 151"/>
          <p:cNvSpPr>
            <a:spLocks noEditPoints="1"/>
          </p:cNvSpPr>
          <p:nvPr/>
        </p:nvSpPr>
        <p:spPr bwMode="auto">
          <a:xfrm>
            <a:off x="4246563" y="2765425"/>
            <a:ext cx="206375" cy="241300"/>
          </a:xfrm>
          <a:custGeom>
            <a:avLst/>
            <a:gdLst>
              <a:gd name="T0" fmla="*/ 16 w 55"/>
              <a:gd name="T1" fmla="*/ 3 h 64"/>
              <a:gd name="T2" fmla="*/ 25 w 55"/>
              <a:gd name="T3" fmla="*/ 63 h 64"/>
              <a:gd name="T4" fmla="*/ 54 w 55"/>
              <a:gd name="T5" fmla="*/ 10 h 64"/>
              <a:gd name="T6" fmla="*/ 26 w 55"/>
              <a:gd name="T7" fmla="*/ 60 h 64"/>
              <a:gd name="T8" fmla="*/ 30 w 55"/>
              <a:gd name="T9" fmla="*/ 51 h 64"/>
              <a:gd name="T10" fmla="*/ 35 w 55"/>
              <a:gd name="T11" fmla="*/ 47 h 64"/>
              <a:gd name="T12" fmla="*/ 36 w 55"/>
              <a:gd name="T13" fmla="*/ 45 h 64"/>
              <a:gd name="T14" fmla="*/ 24 w 55"/>
              <a:gd name="T15" fmla="*/ 56 h 64"/>
              <a:gd name="T16" fmla="*/ 24 w 55"/>
              <a:gd name="T17" fmla="*/ 56 h 64"/>
              <a:gd name="T18" fmla="*/ 21 w 55"/>
              <a:gd name="T19" fmla="*/ 51 h 64"/>
              <a:gd name="T20" fmla="*/ 33 w 55"/>
              <a:gd name="T21" fmla="*/ 41 h 64"/>
              <a:gd name="T22" fmla="*/ 36 w 55"/>
              <a:gd name="T23" fmla="*/ 35 h 64"/>
              <a:gd name="T24" fmla="*/ 15 w 55"/>
              <a:gd name="T25" fmla="*/ 42 h 64"/>
              <a:gd name="T26" fmla="*/ 17 w 55"/>
              <a:gd name="T27" fmla="*/ 45 h 64"/>
              <a:gd name="T28" fmla="*/ 50 w 55"/>
              <a:gd name="T29" fmla="*/ 14 h 64"/>
              <a:gd name="T30" fmla="*/ 34 w 55"/>
              <a:gd name="T31" fmla="*/ 30 h 64"/>
              <a:gd name="T32" fmla="*/ 37 w 55"/>
              <a:gd name="T33" fmla="*/ 25 h 64"/>
              <a:gd name="T34" fmla="*/ 51 w 55"/>
              <a:gd name="T35" fmla="*/ 13 h 64"/>
              <a:gd name="T36" fmla="*/ 20 w 55"/>
              <a:gd name="T37" fmla="*/ 33 h 64"/>
              <a:gd name="T38" fmla="*/ 49 w 55"/>
              <a:gd name="T39" fmla="*/ 8 h 64"/>
              <a:gd name="T40" fmla="*/ 26 w 55"/>
              <a:gd name="T41" fmla="*/ 41 h 64"/>
              <a:gd name="T42" fmla="*/ 48 w 55"/>
              <a:gd name="T43" fmla="*/ 26 h 64"/>
              <a:gd name="T44" fmla="*/ 34 w 55"/>
              <a:gd name="T45" fmla="*/ 43 h 64"/>
              <a:gd name="T46" fmla="*/ 42 w 55"/>
              <a:gd name="T47" fmla="*/ 35 h 64"/>
              <a:gd name="T48" fmla="*/ 21 w 55"/>
              <a:gd name="T49" fmla="*/ 51 h 64"/>
              <a:gd name="T50" fmla="*/ 45 w 55"/>
              <a:gd name="T51" fmla="*/ 30 h 64"/>
              <a:gd name="T52" fmla="*/ 19 w 55"/>
              <a:gd name="T53" fmla="*/ 48 h 64"/>
              <a:gd name="T54" fmla="*/ 50 w 55"/>
              <a:gd name="T55" fmla="*/ 7 h 64"/>
              <a:gd name="T56" fmla="*/ 16 w 55"/>
              <a:gd name="T57" fmla="*/ 32 h 64"/>
              <a:gd name="T58" fmla="*/ 47 w 55"/>
              <a:gd name="T59" fmla="*/ 5 h 64"/>
              <a:gd name="T60" fmla="*/ 12 w 55"/>
              <a:gd name="T61" fmla="*/ 35 h 64"/>
              <a:gd name="T62" fmla="*/ 24 w 55"/>
              <a:gd name="T63" fmla="*/ 20 h 64"/>
              <a:gd name="T64" fmla="*/ 20 w 55"/>
              <a:gd name="T65" fmla="*/ 18 h 64"/>
              <a:gd name="T66" fmla="*/ 8 w 55"/>
              <a:gd name="T67" fmla="*/ 27 h 64"/>
              <a:gd name="T68" fmla="*/ 15 w 55"/>
              <a:gd name="T69" fmla="*/ 20 h 64"/>
              <a:gd name="T70" fmla="*/ 12 w 55"/>
              <a:gd name="T71" fmla="*/ 15 h 64"/>
              <a:gd name="T72" fmla="*/ 5 w 55"/>
              <a:gd name="T73" fmla="*/ 20 h 64"/>
              <a:gd name="T74" fmla="*/ 4 w 55"/>
              <a:gd name="T75" fmla="*/ 15 h 64"/>
              <a:gd name="T76" fmla="*/ 16 w 55"/>
              <a:gd name="T77" fmla="*/ 8 h 64"/>
              <a:gd name="T78" fmla="*/ 22 w 55"/>
              <a:gd name="T79" fmla="*/ 13 h 64"/>
              <a:gd name="T80" fmla="*/ 20 w 55"/>
              <a:gd name="T81" fmla="*/ 10 h 64"/>
              <a:gd name="T82" fmla="*/ 10 w 55"/>
              <a:gd name="T83" fmla="*/ 25 h 64"/>
              <a:gd name="T84" fmla="*/ 25 w 55"/>
              <a:gd name="T85" fmla="*/ 19 h 64"/>
              <a:gd name="T86" fmla="*/ 25 w 55"/>
              <a:gd name="T87" fmla="*/ 20 h 64"/>
              <a:gd name="T88" fmla="*/ 21 w 55"/>
              <a:gd name="T89" fmla="*/ 26 h 64"/>
              <a:gd name="T90" fmla="*/ 25 w 55"/>
              <a:gd name="T91" fmla="*/ 20 h 64"/>
              <a:gd name="T92" fmla="*/ 35 w 55"/>
              <a:gd name="T93" fmla="*/ 15 h 64"/>
              <a:gd name="T94" fmla="*/ 27 w 55"/>
              <a:gd name="T95" fmla="*/ 22 h 64"/>
              <a:gd name="T96" fmla="*/ 35 w 55"/>
              <a:gd name="T97" fmla="*/ 15 h 64"/>
              <a:gd name="T98" fmla="*/ 46 w 55"/>
              <a:gd name="T99" fmla="*/ 7 h 64"/>
              <a:gd name="T100" fmla="*/ 29 w 55"/>
              <a:gd name="T101" fmla="*/ 20 h 64"/>
              <a:gd name="T102" fmla="*/ 35 w 55"/>
              <a:gd name="T103" fmla="*/ 13 h 64"/>
              <a:gd name="T104" fmla="*/ 40 w 55"/>
              <a:gd name="T105" fmla="*/ 6 h 64"/>
              <a:gd name="T106" fmla="*/ 5 w 55"/>
              <a:gd name="T107" fmla="*/ 19 h 64"/>
              <a:gd name="T108" fmla="*/ 5 w 55"/>
              <a:gd name="T109" fmla="*/ 16 h 64"/>
              <a:gd name="T110" fmla="*/ 17 w 55"/>
              <a:gd name="T111" fmla="*/ 7 h 64"/>
              <a:gd name="T112" fmla="*/ 12 w 55"/>
              <a:gd name="T113" fmla="*/ 37 h 64"/>
              <a:gd name="T114" fmla="*/ 34 w 55"/>
              <a:gd name="T115" fmla="*/ 27 h 64"/>
              <a:gd name="T116" fmla="*/ 15 w 55"/>
              <a:gd name="T117" fmla="*/ 4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" h="64">
                <a:moveTo>
                  <a:pt x="54" y="10"/>
                </a:moveTo>
                <a:cubicBezTo>
                  <a:pt x="54" y="4"/>
                  <a:pt x="48" y="1"/>
                  <a:pt x="42" y="2"/>
                </a:cubicBezTo>
                <a:cubicBezTo>
                  <a:pt x="34" y="4"/>
                  <a:pt x="30" y="11"/>
                  <a:pt x="27" y="18"/>
                </a:cubicBezTo>
                <a:cubicBezTo>
                  <a:pt x="25" y="12"/>
                  <a:pt x="22" y="5"/>
                  <a:pt x="16" y="3"/>
                </a:cubicBezTo>
                <a:cubicBezTo>
                  <a:pt x="10" y="0"/>
                  <a:pt x="4" y="3"/>
                  <a:pt x="2" y="9"/>
                </a:cubicBezTo>
                <a:cubicBezTo>
                  <a:pt x="0" y="16"/>
                  <a:pt x="3" y="24"/>
                  <a:pt x="6" y="31"/>
                </a:cubicBezTo>
                <a:cubicBezTo>
                  <a:pt x="11" y="42"/>
                  <a:pt x="18" y="52"/>
                  <a:pt x="25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6" y="64"/>
                  <a:pt x="27" y="64"/>
                  <a:pt x="27" y="63"/>
                </a:cubicBezTo>
                <a:cubicBezTo>
                  <a:pt x="27" y="63"/>
                  <a:pt x="27" y="63"/>
                  <a:pt x="27" y="63"/>
                </a:cubicBezTo>
                <a:cubicBezTo>
                  <a:pt x="35" y="53"/>
                  <a:pt x="42" y="42"/>
                  <a:pt x="48" y="31"/>
                </a:cubicBezTo>
                <a:cubicBezTo>
                  <a:pt x="52" y="25"/>
                  <a:pt x="55" y="17"/>
                  <a:pt x="54" y="10"/>
                </a:cubicBezTo>
                <a:close/>
                <a:moveTo>
                  <a:pt x="26" y="60"/>
                </a:moveTo>
                <a:cubicBezTo>
                  <a:pt x="26" y="60"/>
                  <a:pt x="26" y="60"/>
                  <a:pt x="26" y="59"/>
                </a:cubicBezTo>
                <a:cubicBezTo>
                  <a:pt x="27" y="58"/>
                  <a:pt x="28" y="57"/>
                  <a:pt x="29" y="55"/>
                </a:cubicBezTo>
                <a:cubicBezTo>
                  <a:pt x="28" y="57"/>
                  <a:pt x="27" y="58"/>
                  <a:pt x="26" y="60"/>
                </a:cubicBezTo>
                <a:close/>
                <a:moveTo>
                  <a:pt x="24" y="56"/>
                </a:moveTo>
                <a:cubicBezTo>
                  <a:pt x="24" y="56"/>
                  <a:pt x="26" y="55"/>
                  <a:pt x="26" y="54"/>
                </a:cubicBezTo>
                <a:cubicBezTo>
                  <a:pt x="27" y="53"/>
                  <a:pt x="29" y="52"/>
                  <a:pt x="30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28" y="53"/>
                  <a:pt x="27" y="54"/>
                  <a:pt x="25" y="56"/>
                </a:cubicBezTo>
                <a:cubicBezTo>
                  <a:pt x="24" y="56"/>
                  <a:pt x="24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7"/>
                </a:moveTo>
                <a:cubicBezTo>
                  <a:pt x="31" y="50"/>
                  <a:pt x="29" y="55"/>
                  <a:pt x="25" y="59"/>
                </a:cubicBezTo>
                <a:cubicBezTo>
                  <a:pt x="25" y="58"/>
                  <a:pt x="25" y="57"/>
                  <a:pt x="24" y="57"/>
                </a:cubicBezTo>
                <a:cubicBezTo>
                  <a:pt x="28" y="54"/>
                  <a:pt x="31" y="50"/>
                  <a:pt x="35" y="47"/>
                </a:cubicBezTo>
                <a:close/>
                <a:moveTo>
                  <a:pt x="36" y="45"/>
                </a:moveTo>
                <a:cubicBezTo>
                  <a:pt x="36" y="46"/>
                  <a:pt x="35" y="46"/>
                  <a:pt x="35" y="47"/>
                </a:cubicBezTo>
                <a:cubicBezTo>
                  <a:pt x="36" y="46"/>
                  <a:pt x="36" y="45"/>
                  <a:pt x="37" y="44"/>
                </a:cubicBezTo>
                <a:cubicBezTo>
                  <a:pt x="37" y="45"/>
                  <a:pt x="37" y="45"/>
                  <a:pt x="36" y="45"/>
                </a:cubicBezTo>
                <a:close/>
                <a:moveTo>
                  <a:pt x="24" y="56"/>
                </a:moveTo>
                <a:cubicBezTo>
                  <a:pt x="23" y="55"/>
                  <a:pt x="23" y="54"/>
                  <a:pt x="22" y="54"/>
                </a:cubicBezTo>
                <a:cubicBezTo>
                  <a:pt x="28" y="50"/>
                  <a:pt x="34" y="46"/>
                  <a:pt x="39" y="42"/>
                </a:cubicBezTo>
                <a:cubicBezTo>
                  <a:pt x="39" y="42"/>
                  <a:pt x="39" y="42"/>
                  <a:pt x="39" y="42"/>
                </a:cubicBezTo>
                <a:cubicBezTo>
                  <a:pt x="34" y="46"/>
                  <a:pt x="28" y="51"/>
                  <a:pt x="24" y="56"/>
                </a:cubicBezTo>
                <a:close/>
                <a:moveTo>
                  <a:pt x="21" y="51"/>
                </a:moveTo>
                <a:cubicBezTo>
                  <a:pt x="23" y="50"/>
                  <a:pt x="26" y="49"/>
                  <a:pt x="28" y="47"/>
                </a:cubicBezTo>
                <a:cubicBezTo>
                  <a:pt x="26" y="49"/>
                  <a:pt x="24" y="51"/>
                  <a:pt x="22" y="53"/>
                </a:cubicBezTo>
                <a:cubicBezTo>
                  <a:pt x="21" y="52"/>
                  <a:pt x="21" y="52"/>
                  <a:pt x="21" y="51"/>
                </a:cubicBezTo>
                <a:close/>
                <a:moveTo>
                  <a:pt x="19" y="49"/>
                </a:moveTo>
                <a:cubicBezTo>
                  <a:pt x="28" y="46"/>
                  <a:pt x="35" y="40"/>
                  <a:pt x="42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39" y="37"/>
                  <a:pt x="36" y="39"/>
                  <a:pt x="33" y="41"/>
                </a:cubicBezTo>
                <a:cubicBezTo>
                  <a:pt x="29" y="44"/>
                  <a:pt x="25" y="47"/>
                  <a:pt x="20" y="51"/>
                </a:cubicBezTo>
                <a:cubicBezTo>
                  <a:pt x="20" y="50"/>
                  <a:pt x="19" y="49"/>
                  <a:pt x="19" y="49"/>
                </a:cubicBezTo>
                <a:close/>
                <a:moveTo>
                  <a:pt x="17" y="46"/>
                </a:moveTo>
                <a:cubicBezTo>
                  <a:pt x="24" y="43"/>
                  <a:pt x="30" y="39"/>
                  <a:pt x="36" y="35"/>
                </a:cubicBezTo>
                <a:cubicBezTo>
                  <a:pt x="38" y="34"/>
                  <a:pt x="40" y="33"/>
                  <a:pt x="42" y="32"/>
                </a:cubicBezTo>
                <a:cubicBezTo>
                  <a:pt x="34" y="37"/>
                  <a:pt x="25" y="41"/>
                  <a:pt x="18" y="48"/>
                </a:cubicBezTo>
                <a:cubicBezTo>
                  <a:pt x="18" y="47"/>
                  <a:pt x="18" y="46"/>
                  <a:pt x="17" y="46"/>
                </a:cubicBezTo>
                <a:close/>
                <a:moveTo>
                  <a:pt x="15" y="42"/>
                </a:moveTo>
                <a:cubicBezTo>
                  <a:pt x="15" y="42"/>
                  <a:pt x="15" y="42"/>
                  <a:pt x="15" y="42"/>
                </a:cubicBezTo>
                <a:cubicBezTo>
                  <a:pt x="22" y="39"/>
                  <a:pt x="28" y="35"/>
                  <a:pt x="34" y="31"/>
                </a:cubicBezTo>
                <a:cubicBezTo>
                  <a:pt x="34" y="31"/>
                  <a:pt x="33" y="32"/>
                  <a:pt x="33" y="32"/>
                </a:cubicBezTo>
                <a:cubicBezTo>
                  <a:pt x="27" y="36"/>
                  <a:pt x="22" y="40"/>
                  <a:pt x="17" y="45"/>
                </a:cubicBezTo>
                <a:cubicBezTo>
                  <a:pt x="16" y="44"/>
                  <a:pt x="16" y="43"/>
                  <a:pt x="15" y="42"/>
                </a:cubicBezTo>
                <a:close/>
                <a:moveTo>
                  <a:pt x="38" y="23"/>
                </a:moveTo>
                <a:cubicBezTo>
                  <a:pt x="42" y="21"/>
                  <a:pt x="46" y="18"/>
                  <a:pt x="49" y="15"/>
                </a:cubicBezTo>
                <a:cubicBezTo>
                  <a:pt x="50" y="15"/>
                  <a:pt x="50" y="15"/>
                  <a:pt x="50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1" y="15"/>
                  <a:pt x="51" y="16"/>
                  <a:pt x="51" y="17"/>
                </a:cubicBezTo>
                <a:cubicBezTo>
                  <a:pt x="51" y="17"/>
                  <a:pt x="51" y="18"/>
                  <a:pt x="51" y="18"/>
                </a:cubicBezTo>
                <a:cubicBezTo>
                  <a:pt x="44" y="21"/>
                  <a:pt x="40" y="27"/>
                  <a:pt x="34" y="30"/>
                </a:cubicBezTo>
                <a:cubicBezTo>
                  <a:pt x="30" y="33"/>
                  <a:pt x="27" y="35"/>
                  <a:pt x="23" y="37"/>
                </a:cubicBezTo>
                <a:cubicBezTo>
                  <a:pt x="21" y="38"/>
                  <a:pt x="20" y="39"/>
                  <a:pt x="18" y="40"/>
                </a:cubicBezTo>
                <a:cubicBezTo>
                  <a:pt x="14" y="42"/>
                  <a:pt x="18" y="39"/>
                  <a:pt x="19" y="38"/>
                </a:cubicBezTo>
                <a:cubicBezTo>
                  <a:pt x="25" y="34"/>
                  <a:pt x="31" y="30"/>
                  <a:pt x="37" y="25"/>
                </a:cubicBezTo>
                <a:cubicBezTo>
                  <a:pt x="37" y="25"/>
                  <a:pt x="38" y="24"/>
                  <a:pt x="38" y="23"/>
                </a:cubicBezTo>
                <a:close/>
                <a:moveTo>
                  <a:pt x="50" y="8"/>
                </a:moveTo>
                <a:cubicBezTo>
                  <a:pt x="51" y="9"/>
                  <a:pt x="51" y="11"/>
                  <a:pt x="51" y="13"/>
                </a:cubicBezTo>
                <a:cubicBezTo>
                  <a:pt x="51" y="13"/>
                  <a:pt x="51" y="13"/>
                  <a:pt x="51" y="13"/>
                </a:cubicBezTo>
                <a:cubicBezTo>
                  <a:pt x="47" y="15"/>
                  <a:pt x="44" y="18"/>
                  <a:pt x="40" y="21"/>
                </a:cubicBezTo>
                <a:cubicBezTo>
                  <a:pt x="36" y="24"/>
                  <a:pt x="31" y="27"/>
                  <a:pt x="26" y="30"/>
                </a:cubicBezTo>
                <a:cubicBezTo>
                  <a:pt x="23" y="32"/>
                  <a:pt x="20" y="33"/>
                  <a:pt x="17" y="35"/>
                </a:cubicBezTo>
                <a:cubicBezTo>
                  <a:pt x="18" y="34"/>
                  <a:pt x="19" y="33"/>
                  <a:pt x="20" y="33"/>
                </a:cubicBezTo>
                <a:cubicBezTo>
                  <a:pt x="30" y="24"/>
                  <a:pt x="42" y="18"/>
                  <a:pt x="50" y="8"/>
                </a:cubicBezTo>
                <a:close/>
                <a:moveTo>
                  <a:pt x="31" y="24"/>
                </a:moveTo>
                <a:cubicBezTo>
                  <a:pt x="34" y="21"/>
                  <a:pt x="37" y="19"/>
                  <a:pt x="41" y="16"/>
                </a:cubicBezTo>
                <a:cubicBezTo>
                  <a:pt x="43" y="13"/>
                  <a:pt x="47" y="11"/>
                  <a:pt x="49" y="8"/>
                </a:cubicBezTo>
                <a:cubicBezTo>
                  <a:pt x="44" y="15"/>
                  <a:pt x="38" y="19"/>
                  <a:pt x="31" y="24"/>
                </a:cubicBezTo>
                <a:close/>
                <a:moveTo>
                  <a:pt x="48" y="26"/>
                </a:moveTo>
                <a:cubicBezTo>
                  <a:pt x="44" y="30"/>
                  <a:pt x="39" y="33"/>
                  <a:pt x="34" y="35"/>
                </a:cubicBezTo>
                <a:cubicBezTo>
                  <a:pt x="31" y="37"/>
                  <a:pt x="29" y="39"/>
                  <a:pt x="26" y="41"/>
                </a:cubicBezTo>
                <a:cubicBezTo>
                  <a:pt x="23" y="42"/>
                  <a:pt x="20" y="43"/>
                  <a:pt x="18" y="45"/>
                </a:cubicBezTo>
                <a:cubicBezTo>
                  <a:pt x="24" y="40"/>
                  <a:pt x="29" y="36"/>
                  <a:pt x="35" y="32"/>
                </a:cubicBezTo>
                <a:cubicBezTo>
                  <a:pt x="40" y="28"/>
                  <a:pt x="45" y="23"/>
                  <a:pt x="50" y="19"/>
                </a:cubicBezTo>
                <a:cubicBezTo>
                  <a:pt x="50" y="22"/>
                  <a:pt x="49" y="24"/>
                  <a:pt x="48" y="26"/>
                </a:cubicBezTo>
                <a:close/>
                <a:moveTo>
                  <a:pt x="40" y="40"/>
                </a:moveTo>
                <a:cubicBezTo>
                  <a:pt x="37" y="42"/>
                  <a:pt x="33" y="45"/>
                  <a:pt x="30" y="47"/>
                </a:cubicBezTo>
                <a:cubicBezTo>
                  <a:pt x="29" y="48"/>
                  <a:pt x="28" y="49"/>
                  <a:pt x="27" y="49"/>
                </a:cubicBezTo>
                <a:cubicBezTo>
                  <a:pt x="30" y="47"/>
                  <a:pt x="32" y="45"/>
                  <a:pt x="34" y="43"/>
                </a:cubicBezTo>
                <a:cubicBezTo>
                  <a:pt x="37" y="41"/>
                  <a:pt x="39" y="39"/>
                  <a:pt x="41" y="37"/>
                </a:cubicBezTo>
                <a:cubicBezTo>
                  <a:pt x="41" y="38"/>
                  <a:pt x="41" y="39"/>
                  <a:pt x="40" y="40"/>
                </a:cubicBezTo>
                <a:close/>
                <a:moveTo>
                  <a:pt x="43" y="35"/>
                </a:moveTo>
                <a:cubicBezTo>
                  <a:pt x="43" y="35"/>
                  <a:pt x="43" y="35"/>
                  <a:pt x="42" y="35"/>
                </a:cubicBezTo>
                <a:cubicBezTo>
                  <a:pt x="42" y="35"/>
                  <a:pt x="42" y="35"/>
                  <a:pt x="42" y="36"/>
                </a:cubicBezTo>
                <a:cubicBezTo>
                  <a:pt x="39" y="38"/>
                  <a:pt x="37" y="40"/>
                  <a:pt x="34" y="42"/>
                </a:cubicBezTo>
                <a:cubicBezTo>
                  <a:pt x="32" y="44"/>
                  <a:pt x="29" y="46"/>
                  <a:pt x="26" y="48"/>
                </a:cubicBezTo>
                <a:cubicBezTo>
                  <a:pt x="24" y="49"/>
                  <a:pt x="23" y="50"/>
                  <a:pt x="21" y="51"/>
                </a:cubicBezTo>
                <a:cubicBezTo>
                  <a:pt x="22" y="50"/>
                  <a:pt x="24" y="49"/>
                  <a:pt x="26" y="47"/>
                </a:cubicBezTo>
                <a:cubicBezTo>
                  <a:pt x="33" y="43"/>
                  <a:pt x="39" y="38"/>
                  <a:pt x="45" y="32"/>
                </a:cubicBezTo>
                <a:cubicBezTo>
                  <a:pt x="44" y="33"/>
                  <a:pt x="43" y="34"/>
                  <a:pt x="43" y="35"/>
                </a:cubicBezTo>
                <a:close/>
                <a:moveTo>
                  <a:pt x="45" y="30"/>
                </a:moveTo>
                <a:cubicBezTo>
                  <a:pt x="45" y="30"/>
                  <a:pt x="45" y="30"/>
                  <a:pt x="45" y="30"/>
                </a:cubicBezTo>
                <a:cubicBezTo>
                  <a:pt x="40" y="34"/>
                  <a:pt x="36" y="38"/>
                  <a:pt x="31" y="42"/>
                </a:cubicBezTo>
                <a:cubicBezTo>
                  <a:pt x="28" y="43"/>
                  <a:pt x="26" y="45"/>
                  <a:pt x="23" y="46"/>
                </a:cubicBezTo>
                <a:cubicBezTo>
                  <a:pt x="24" y="46"/>
                  <a:pt x="19" y="48"/>
                  <a:pt x="19" y="48"/>
                </a:cubicBezTo>
                <a:cubicBezTo>
                  <a:pt x="20" y="47"/>
                  <a:pt x="22" y="46"/>
                  <a:pt x="23" y="44"/>
                </a:cubicBezTo>
                <a:cubicBezTo>
                  <a:pt x="31" y="39"/>
                  <a:pt x="39" y="35"/>
                  <a:pt x="46" y="29"/>
                </a:cubicBezTo>
                <a:cubicBezTo>
                  <a:pt x="46" y="29"/>
                  <a:pt x="46" y="30"/>
                  <a:pt x="45" y="30"/>
                </a:cubicBezTo>
                <a:close/>
                <a:moveTo>
                  <a:pt x="50" y="7"/>
                </a:moveTo>
                <a:cubicBezTo>
                  <a:pt x="43" y="13"/>
                  <a:pt x="37" y="19"/>
                  <a:pt x="30" y="24"/>
                </a:cubicBezTo>
                <a:cubicBezTo>
                  <a:pt x="26" y="27"/>
                  <a:pt x="22" y="30"/>
                  <a:pt x="18" y="33"/>
                </a:cubicBezTo>
                <a:cubicBezTo>
                  <a:pt x="16" y="34"/>
                  <a:pt x="14" y="35"/>
                  <a:pt x="13" y="36"/>
                </a:cubicBezTo>
                <a:cubicBezTo>
                  <a:pt x="14" y="35"/>
                  <a:pt x="15" y="33"/>
                  <a:pt x="16" y="32"/>
                </a:cubicBezTo>
                <a:cubicBezTo>
                  <a:pt x="16" y="32"/>
                  <a:pt x="16" y="32"/>
                  <a:pt x="17" y="32"/>
                </a:cubicBezTo>
                <a:cubicBezTo>
                  <a:pt x="18" y="30"/>
                  <a:pt x="20" y="29"/>
                  <a:pt x="22" y="27"/>
                </a:cubicBezTo>
                <a:cubicBezTo>
                  <a:pt x="26" y="24"/>
                  <a:pt x="31" y="21"/>
                  <a:pt x="36" y="17"/>
                </a:cubicBezTo>
                <a:cubicBezTo>
                  <a:pt x="40" y="14"/>
                  <a:pt x="45" y="11"/>
                  <a:pt x="47" y="5"/>
                </a:cubicBezTo>
                <a:cubicBezTo>
                  <a:pt x="48" y="6"/>
                  <a:pt x="49" y="6"/>
                  <a:pt x="50" y="7"/>
                </a:cubicBezTo>
                <a:close/>
                <a:moveTo>
                  <a:pt x="11" y="35"/>
                </a:moveTo>
                <a:cubicBezTo>
                  <a:pt x="12" y="34"/>
                  <a:pt x="13" y="34"/>
                  <a:pt x="13" y="34"/>
                </a:cubicBezTo>
                <a:cubicBezTo>
                  <a:pt x="13" y="34"/>
                  <a:pt x="12" y="35"/>
                  <a:pt x="12" y="35"/>
                </a:cubicBezTo>
                <a:cubicBezTo>
                  <a:pt x="12" y="35"/>
                  <a:pt x="11" y="35"/>
                  <a:pt x="11" y="35"/>
                </a:cubicBezTo>
                <a:close/>
                <a:moveTo>
                  <a:pt x="9" y="31"/>
                </a:moveTo>
                <a:cubicBezTo>
                  <a:pt x="12" y="29"/>
                  <a:pt x="14" y="27"/>
                  <a:pt x="17" y="25"/>
                </a:cubicBezTo>
                <a:cubicBezTo>
                  <a:pt x="19" y="24"/>
                  <a:pt x="23" y="22"/>
                  <a:pt x="24" y="20"/>
                </a:cubicBezTo>
                <a:cubicBezTo>
                  <a:pt x="20" y="25"/>
                  <a:pt x="15" y="29"/>
                  <a:pt x="11" y="34"/>
                </a:cubicBezTo>
                <a:cubicBezTo>
                  <a:pt x="10" y="33"/>
                  <a:pt x="10" y="32"/>
                  <a:pt x="9" y="31"/>
                </a:cubicBezTo>
                <a:close/>
                <a:moveTo>
                  <a:pt x="8" y="27"/>
                </a:moveTo>
                <a:cubicBezTo>
                  <a:pt x="12" y="25"/>
                  <a:pt x="16" y="21"/>
                  <a:pt x="20" y="18"/>
                </a:cubicBezTo>
                <a:cubicBezTo>
                  <a:pt x="21" y="18"/>
                  <a:pt x="24" y="16"/>
                  <a:pt x="21" y="18"/>
                </a:cubicBezTo>
                <a:cubicBezTo>
                  <a:pt x="20" y="19"/>
                  <a:pt x="19" y="21"/>
                  <a:pt x="17" y="22"/>
                </a:cubicBezTo>
                <a:cubicBezTo>
                  <a:pt x="15" y="25"/>
                  <a:pt x="12" y="27"/>
                  <a:pt x="9" y="30"/>
                </a:cubicBezTo>
                <a:cubicBezTo>
                  <a:pt x="8" y="29"/>
                  <a:pt x="8" y="28"/>
                  <a:pt x="8" y="27"/>
                </a:cubicBezTo>
                <a:close/>
                <a:moveTo>
                  <a:pt x="6" y="23"/>
                </a:moveTo>
                <a:cubicBezTo>
                  <a:pt x="11" y="21"/>
                  <a:pt x="15" y="17"/>
                  <a:pt x="20" y="14"/>
                </a:cubicBezTo>
                <a:cubicBezTo>
                  <a:pt x="23" y="13"/>
                  <a:pt x="19" y="16"/>
                  <a:pt x="18" y="16"/>
                </a:cubicBezTo>
                <a:cubicBezTo>
                  <a:pt x="17" y="17"/>
                  <a:pt x="16" y="18"/>
                  <a:pt x="15" y="20"/>
                </a:cubicBezTo>
                <a:cubicBezTo>
                  <a:pt x="12" y="22"/>
                  <a:pt x="10" y="24"/>
                  <a:pt x="7" y="26"/>
                </a:cubicBezTo>
                <a:cubicBezTo>
                  <a:pt x="7" y="25"/>
                  <a:pt x="7" y="24"/>
                  <a:pt x="6" y="23"/>
                </a:cubicBezTo>
                <a:close/>
                <a:moveTo>
                  <a:pt x="5" y="20"/>
                </a:moveTo>
                <a:cubicBezTo>
                  <a:pt x="8" y="18"/>
                  <a:pt x="10" y="17"/>
                  <a:pt x="12" y="15"/>
                </a:cubicBezTo>
                <a:cubicBezTo>
                  <a:pt x="14" y="14"/>
                  <a:pt x="15" y="13"/>
                  <a:pt x="16" y="12"/>
                </a:cubicBezTo>
                <a:cubicBezTo>
                  <a:pt x="18" y="12"/>
                  <a:pt x="21" y="8"/>
                  <a:pt x="18" y="12"/>
                </a:cubicBezTo>
                <a:cubicBezTo>
                  <a:pt x="14" y="16"/>
                  <a:pt x="10" y="19"/>
                  <a:pt x="6" y="22"/>
                </a:cubicBezTo>
                <a:cubicBezTo>
                  <a:pt x="6" y="21"/>
                  <a:pt x="5" y="21"/>
                  <a:pt x="5" y="20"/>
                </a:cubicBezTo>
                <a:close/>
                <a:moveTo>
                  <a:pt x="4" y="13"/>
                </a:moveTo>
                <a:cubicBezTo>
                  <a:pt x="6" y="12"/>
                  <a:pt x="7" y="10"/>
                  <a:pt x="9" y="9"/>
                </a:cubicBezTo>
                <a:cubicBezTo>
                  <a:pt x="12" y="7"/>
                  <a:pt x="16" y="4"/>
                  <a:pt x="11" y="9"/>
                </a:cubicBezTo>
                <a:cubicBezTo>
                  <a:pt x="9" y="11"/>
                  <a:pt x="7" y="13"/>
                  <a:pt x="4" y="15"/>
                </a:cubicBezTo>
                <a:cubicBezTo>
                  <a:pt x="4" y="14"/>
                  <a:pt x="4" y="14"/>
                  <a:pt x="4" y="13"/>
                </a:cubicBezTo>
                <a:close/>
                <a:moveTo>
                  <a:pt x="5" y="18"/>
                </a:moveTo>
                <a:cubicBezTo>
                  <a:pt x="5" y="17"/>
                  <a:pt x="5" y="17"/>
                  <a:pt x="5" y="17"/>
                </a:cubicBezTo>
                <a:cubicBezTo>
                  <a:pt x="9" y="15"/>
                  <a:pt x="12" y="11"/>
                  <a:pt x="16" y="8"/>
                </a:cubicBezTo>
                <a:cubicBezTo>
                  <a:pt x="19" y="6"/>
                  <a:pt x="13" y="12"/>
                  <a:pt x="12" y="13"/>
                </a:cubicBezTo>
                <a:cubicBezTo>
                  <a:pt x="10" y="15"/>
                  <a:pt x="7" y="17"/>
                  <a:pt x="5" y="19"/>
                </a:cubicBezTo>
                <a:cubicBezTo>
                  <a:pt x="5" y="18"/>
                  <a:pt x="5" y="18"/>
                  <a:pt x="5" y="18"/>
                </a:cubicBezTo>
                <a:close/>
                <a:moveTo>
                  <a:pt x="22" y="13"/>
                </a:moveTo>
                <a:cubicBezTo>
                  <a:pt x="19" y="14"/>
                  <a:pt x="17" y="15"/>
                  <a:pt x="14" y="17"/>
                </a:cubicBezTo>
                <a:cubicBezTo>
                  <a:pt x="12" y="19"/>
                  <a:pt x="8" y="21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11" y="18"/>
                  <a:pt x="17" y="16"/>
                  <a:pt x="20" y="10"/>
                </a:cubicBezTo>
                <a:cubicBezTo>
                  <a:pt x="21" y="11"/>
                  <a:pt x="21" y="12"/>
                  <a:pt x="22" y="13"/>
                </a:cubicBezTo>
                <a:close/>
                <a:moveTo>
                  <a:pt x="23" y="16"/>
                </a:moveTo>
                <a:cubicBezTo>
                  <a:pt x="18" y="18"/>
                  <a:pt x="15" y="22"/>
                  <a:pt x="10" y="25"/>
                </a:cubicBezTo>
                <a:cubicBezTo>
                  <a:pt x="10" y="25"/>
                  <a:pt x="7" y="27"/>
                  <a:pt x="10" y="25"/>
                </a:cubicBezTo>
                <a:cubicBezTo>
                  <a:pt x="11" y="24"/>
                  <a:pt x="12" y="22"/>
                  <a:pt x="14" y="21"/>
                </a:cubicBezTo>
                <a:cubicBezTo>
                  <a:pt x="17" y="19"/>
                  <a:pt x="19" y="16"/>
                  <a:pt x="22" y="14"/>
                </a:cubicBezTo>
                <a:cubicBezTo>
                  <a:pt x="23" y="14"/>
                  <a:pt x="23" y="15"/>
                  <a:pt x="23" y="16"/>
                </a:cubicBezTo>
                <a:close/>
                <a:moveTo>
                  <a:pt x="25" y="19"/>
                </a:moveTo>
                <a:cubicBezTo>
                  <a:pt x="19" y="22"/>
                  <a:pt x="15" y="26"/>
                  <a:pt x="10" y="29"/>
                </a:cubicBezTo>
                <a:cubicBezTo>
                  <a:pt x="15" y="26"/>
                  <a:pt x="19" y="21"/>
                  <a:pt x="24" y="17"/>
                </a:cubicBezTo>
                <a:cubicBezTo>
                  <a:pt x="24" y="18"/>
                  <a:pt x="24" y="18"/>
                  <a:pt x="25" y="19"/>
                </a:cubicBezTo>
                <a:close/>
                <a:moveTo>
                  <a:pt x="25" y="20"/>
                </a:moveTo>
                <a:cubicBezTo>
                  <a:pt x="25" y="21"/>
                  <a:pt x="26" y="21"/>
                  <a:pt x="26" y="21"/>
                </a:cubicBezTo>
                <a:cubicBezTo>
                  <a:pt x="26" y="21"/>
                  <a:pt x="26" y="21"/>
                  <a:pt x="26" y="22"/>
                </a:cubicBezTo>
                <a:cubicBezTo>
                  <a:pt x="26" y="22"/>
                  <a:pt x="25" y="23"/>
                  <a:pt x="24" y="24"/>
                </a:cubicBezTo>
                <a:cubicBezTo>
                  <a:pt x="23" y="25"/>
                  <a:pt x="22" y="26"/>
                  <a:pt x="21" y="26"/>
                </a:cubicBezTo>
                <a:cubicBezTo>
                  <a:pt x="19" y="28"/>
                  <a:pt x="17" y="30"/>
                  <a:pt x="16" y="31"/>
                </a:cubicBezTo>
                <a:cubicBezTo>
                  <a:pt x="15" y="32"/>
                  <a:pt x="14" y="32"/>
                  <a:pt x="14" y="33"/>
                </a:cubicBezTo>
                <a:cubicBezTo>
                  <a:pt x="13" y="33"/>
                  <a:pt x="10" y="35"/>
                  <a:pt x="13" y="32"/>
                </a:cubicBezTo>
                <a:cubicBezTo>
                  <a:pt x="16" y="28"/>
                  <a:pt x="21" y="24"/>
                  <a:pt x="25" y="20"/>
                </a:cubicBezTo>
                <a:cubicBezTo>
                  <a:pt x="25" y="20"/>
                  <a:pt x="25" y="20"/>
                  <a:pt x="25" y="20"/>
                </a:cubicBezTo>
                <a:close/>
                <a:moveTo>
                  <a:pt x="31" y="16"/>
                </a:moveTo>
                <a:cubicBezTo>
                  <a:pt x="34" y="15"/>
                  <a:pt x="37" y="13"/>
                  <a:pt x="40" y="11"/>
                </a:cubicBezTo>
                <a:cubicBezTo>
                  <a:pt x="38" y="12"/>
                  <a:pt x="37" y="14"/>
                  <a:pt x="35" y="15"/>
                </a:cubicBezTo>
                <a:cubicBezTo>
                  <a:pt x="33" y="16"/>
                  <a:pt x="32" y="17"/>
                  <a:pt x="30" y="18"/>
                </a:cubicBezTo>
                <a:cubicBezTo>
                  <a:pt x="30" y="18"/>
                  <a:pt x="31" y="17"/>
                  <a:pt x="31" y="16"/>
                </a:cubicBezTo>
                <a:close/>
                <a:moveTo>
                  <a:pt x="27" y="22"/>
                </a:move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7" y="23"/>
                  <a:pt x="26" y="23"/>
                </a:cubicBezTo>
                <a:cubicBezTo>
                  <a:pt x="27" y="22"/>
                  <a:pt x="27" y="22"/>
                  <a:pt x="27" y="22"/>
                </a:cubicBezTo>
                <a:close/>
                <a:moveTo>
                  <a:pt x="29" y="20"/>
                </a:moveTo>
                <a:cubicBezTo>
                  <a:pt x="31" y="18"/>
                  <a:pt x="33" y="17"/>
                  <a:pt x="35" y="15"/>
                </a:cubicBezTo>
                <a:cubicBezTo>
                  <a:pt x="38" y="14"/>
                  <a:pt x="39" y="13"/>
                  <a:pt x="41" y="11"/>
                </a:cubicBezTo>
                <a:cubicBezTo>
                  <a:pt x="42" y="10"/>
                  <a:pt x="44" y="8"/>
                  <a:pt x="45" y="7"/>
                </a:cubicBezTo>
                <a:cubicBezTo>
                  <a:pt x="45" y="6"/>
                  <a:pt x="46" y="6"/>
                  <a:pt x="46" y="6"/>
                </a:cubicBezTo>
                <a:cubicBezTo>
                  <a:pt x="46" y="6"/>
                  <a:pt x="46" y="7"/>
                  <a:pt x="46" y="7"/>
                </a:cubicBezTo>
                <a:cubicBezTo>
                  <a:pt x="45" y="9"/>
                  <a:pt x="44" y="10"/>
                  <a:pt x="43" y="11"/>
                </a:cubicBezTo>
                <a:cubicBezTo>
                  <a:pt x="40" y="13"/>
                  <a:pt x="38" y="15"/>
                  <a:pt x="35" y="17"/>
                </a:cubicBezTo>
                <a:cubicBezTo>
                  <a:pt x="33" y="18"/>
                  <a:pt x="31" y="20"/>
                  <a:pt x="29" y="21"/>
                </a:cubicBezTo>
                <a:cubicBezTo>
                  <a:pt x="29" y="21"/>
                  <a:pt x="29" y="20"/>
                  <a:pt x="29" y="20"/>
                </a:cubicBezTo>
                <a:close/>
                <a:moveTo>
                  <a:pt x="43" y="6"/>
                </a:moveTo>
                <a:cubicBezTo>
                  <a:pt x="43" y="6"/>
                  <a:pt x="45" y="5"/>
                  <a:pt x="46" y="5"/>
                </a:cubicBezTo>
                <a:cubicBezTo>
                  <a:pt x="45" y="6"/>
                  <a:pt x="43" y="7"/>
                  <a:pt x="42" y="8"/>
                </a:cubicBezTo>
                <a:cubicBezTo>
                  <a:pt x="40" y="10"/>
                  <a:pt x="37" y="11"/>
                  <a:pt x="35" y="13"/>
                </a:cubicBezTo>
                <a:cubicBezTo>
                  <a:pt x="34" y="14"/>
                  <a:pt x="33" y="14"/>
                  <a:pt x="32" y="15"/>
                </a:cubicBezTo>
                <a:cubicBezTo>
                  <a:pt x="32" y="15"/>
                  <a:pt x="33" y="14"/>
                  <a:pt x="33" y="14"/>
                </a:cubicBezTo>
                <a:cubicBezTo>
                  <a:pt x="36" y="11"/>
                  <a:pt x="39" y="8"/>
                  <a:pt x="43" y="6"/>
                </a:cubicBezTo>
                <a:close/>
                <a:moveTo>
                  <a:pt x="40" y="6"/>
                </a:moveTo>
                <a:cubicBezTo>
                  <a:pt x="38" y="8"/>
                  <a:pt x="35" y="10"/>
                  <a:pt x="33" y="12"/>
                </a:cubicBezTo>
                <a:cubicBezTo>
                  <a:pt x="35" y="10"/>
                  <a:pt x="37" y="8"/>
                  <a:pt x="40" y="6"/>
                </a:cubicBezTo>
                <a:close/>
                <a:moveTo>
                  <a:pt x="20" y="9"/>
                </a:moveTo>
                <a:cubicBezTo>
                  <a:pt x="15" y="12"/>
                  <a:pt x="9" y="16"/>
                  <a:pt x="5" y="19"/>
                </a:cubicBezTo>
                <a:cubicBezTo>
                  <a:pt x="10" y="16"/>
                  <a:pt x="15" y="12"/>
                  <a:pt x="18" y="7"/>
                </a:cubicBezTo>
                <a:cubicBezTo>
                  <a:pt x="19" y="8"/>
                  <a:pt x="19" y="9"/>
                  <a:pt x="20" y="9"/>
                </a:cubicBezTo>
                <a:close/>
                <a:moveTo>
                  <a:pt x="17" y="7"/>
                </a:moveTo>
                <a:cubicBezTo>
                  <a:pt x="13" y="9"/>
                  <a:pt x="9" y="13"/>
                  <a:pt x="5" y="16"/>
                </a:cubicBezTo>
                <a:cubicBezTo>
                  <a:pt x="6" y="15"/>
                  <a:pt x="8" y="13"/>
                  <a:pt x="10" y="11"/>
                </a:cubicBezTo>
                <a:cubicBezTo>
                  <a:pt x="12" y="9"/>
                  <a:pt x="14" y="8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7" y="6"/>
                  <a:pt x="17" y="7"/>
                </a:cubicBezTo>
                <a:close/>
                <a:moveTo>
                  <a:pt x="14" y="5"/>
                </a:moveTo>
                <a:cubicBezTo>
                  <a:pt x="11" y="7"/>
                  <a:pt x="8" y="9"/>
                  <a:pt x="5" y="12"/>
                </a:cubicBezTo>
                <a:cubicBezTo>
                  <a:pt x="5" y="7"/>
                  <a:pt x="8" y="3"/>
                  <a:pt x="14" y="5"/>
                </a:cubicBezTo>
                <a:close/>
                <a:moveTo>
                  <a:pt x="12" y="37"/>
                </a:moveTo>
                <a:cubicBezTo>
                  <a:pt x="15" y="35"/>
                  <a:pt x="17" y="34"/>
                  <a:pt x="20" y="32"/>
                </a:cubicBezTo>
                <a:cubicBezTo>
                  <a:pt x="18" y="34"/>
                  <a:pt x="16" y="36"/>
                  <a:pt x="14" y="38"/>
                </a:cubicBezTo>
                <a:cubicBezTo>
                  <a:pt x="14" y="38"/>
                  <a:pt x="14" y="39"/>
                  <a:pt x="14" y="38"/>
                </a:cubicBezTo>
                <a:cubicBezTo>
                  <a:pt x="21" y="34"/>
                  <a:pt x="27" y="30"/>
                  <a:pt x="34" y="27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7"/>
                  <a:pt x="34" y="27"/>
                </a:cubicBezTo>
                <a:cubicBezTo>
                  <a:pt x="28" y="32"/>
                  <a:pt x="21" y="36"/>
                  <a:pt x="1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4" y="40"/>
                  <a:pt x="14" y="40"/>
                </a:cubicBezTo>
                <a:cubicBezTo>
                  <a:pt x="13" y="39"/>
                  <a:pt x="13" y="38"/>
                  <a:pt x="12" y="3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" name="Freeform 152"/>
          <p:cNvSpPr>
            <a:spLocks noEditPoints="1"/>
          </p:cNvSpPr>
          <p:nvPr/>
        </p:nvSpPr>
        <p:spPr bwMode="auto">
          <a:xfrm>
            <a:off x="444500" y="3427413"/>
            <a:ext cx="209550" cy="239713"/>
          </a:xfrm>
          <a:custGeom>
            <a:avLst/>
            <a:gdLst>
              <a:gd name="T0" fmla="*/ 16 w 56"/>
              <a:gd name="T1" fmla="*/ 2 h 64"/>
              <a:gd name="T2" fmla="*/ 25 w 56"/>
              <a:gd name="T3" fmla="*/ 63 h 64"/>
              <a:gd name="T4" fmla="*/ 55 w 56"/>
              <a:gd name="T5" fmla="*/ 10 h 64"/>
              <a:gd name="T6" fmla="*/ 27 w 56"/>
              <a:gd name="T7" fmla="*/ 59 h 64"/>
              <a:gd name="T8" fmla="*/ 30 w 56"/>
              <a:gd name="T9" fmla="*/ 51 h 64"/>
              <a:gd name="T10" fmla="*/ 35 w 56"/>
              <a:gd name="T11" fmla="*/ 47 h 64"/>
              <a:gd name="T12" fmla="*/ 37 w 56"/>
              <a:gd name="T13" fmla="*/ 45 h 64"/>
              <a:gd name="T14" fmla="*/ 24 w 56"/>
              <a:gd name="T15" fmla="*/ 55 h 64"/>
              <a:gd name="T16" fmla="*/ 24 w 56"/>
              <a:gd name="T17" fmla="*/ 55 h 64"/>
              <a:gd name="T18" fmla="*/ 21 w 56"/>
              <a:gd name="T19" fmla="*/ 51 h 64"/>
              <a:gd name="T20" fmla="*/ 34 w 56"/>
              <a:gd name="T21" fmla="*/ 41 h 64"/>
              <a:gd name="T22" fmla="*/ 36 w 56"/>
              <a:gd name="T23" fmla="*/ 35 h 64"/>
              <a:gd name="T24" fmla="*/ 15 w 56"/>
              <a:gd name="T25" fmla="*/ 41 h 64"/>
              <a:gd name="T26" fmla="*/ 17 w 56"/>
              <a:gd name="T27" fmla="*/ 45 h 64"/>
              <a:gd name="T28" fmla="*/ 51 w 56"/>
              <a:gd name="T29" fmla="*/ 14 h 64"/>
              <a:gd name="T30" fmla="*/ 34 w 56"/>
              <a:gd name="T31" fmla="*/ 30 h 64"/>
              <a:gd name="T32" fmla="*/ 37 w 56"/>
              <a:gd name="T33" fmla="*/ 25 h 64"/>
              <a:gd name="T34" fmla="*/ 52 w 56"/>
              <a:gd name="T35" fmla="*/ 13 h 64"/>
              <a:gd name="T36" fmla="*/ 21 w 56"/>
              <a:gd name="T37" fmla="*/ 32 h 64"/>
              <a:gd name="T38" fmla="*/ 49 w 56"/>
              <a:gd name="T39" fmla="*/ 8 h 64"/>
              <a:gd name="T40" fmla="*/ 26 w 56"/>
              <a:gd name="T41" fmla="*/ 40 h 64"/>
              <a:gd name="T42" fmla="*/ 48 w 56"/>
              <a:gd name="T43" fmla="*/ 26 h 64"/>
              <a:gd name="T44" fmla="*/ 35 w 56"/>
              <a:gd name="T45" fmla="*/ 43 h 64"/>
              <a:gd name="T46" fmla="*/ 43 w 56"/>
              <a:gd name="T47" fmla="*/ 35 h 64"/>
              <a:gd name="T48" fmla="*/ 21 w 56"/>
              <a:gd name="T49" fmla="*/ 50 h 64"/>
              <a:gd name="T50" fmla="*/ 46 w 56"/>
              <a:gd name="T51" fmla="*/ 30 h 64"/>
              <a:gd name="T52" fmla="*/ 19 w 56"/>
              <a:gd name="T53" fmla="*/ 48 h 64"/>
              <a:gd name="T54" fmla="*/ 50 w 56"/>
              <a:gd name="T55" fmla="*/ 7 h 64"/>
              <a:gd name="T56" fmla="*/ 17 w 56"/>
              <a:gd name="T57" fmla="*/ 31 h 64"/>
              <a:gd name="T58" fmla="*/ 48 w 56"/>
              <a:gd name="T59" fmla="*/ 5 h 64"/>
              <a:gd name="T60" fmla="*/ 12 w 56"/>
              <a:gd name="T61" fmla="*/ 35 h 64"/>
              <a:gd name="T62" fmla="*/ 25 w 56"/>
              <a:gd name="T63" fmla="*/ 20 h 64"/>
              <a:gd name="T64" fmla="*/ 21 w 56"/>
              <a:gd name="T65" fmla="*/ 18 h 64"/>
              <a:gd name="T66" fmla="*/ 8 w 56"/>
              <a:gd name="T67" fmla="*/ 27 h 64"/>
              <a:gd name="T68" fmla="*/ 15 w 56"/>
              <a:gd name="T69" fmla="*/ 19 h 64"/>
              <a:gd name="T70" fmla="*/ 13 w 56"/>
              <a:gd name="T71" fmla="*/ 15 h 64"/>
              <a:gd name="T72" fmla="*/ 6 w 56"/>
              <a:gd name="T73" fmla="*/ 19 h 64"/>
              <a:gd name="T74" fmla="*/ 5 w 56"/>
              <a:gd name="T75" fmla="*/ 15 h 64"/>
              <a:gd name="T76" fmla="*/ 16 w 56"/>
              <a:gd name="T77" fmla="*/ 8 h 64"/>
              <a:gd name="T78" fmla="*/ 22 w 56"/>
              <a:gd name="T79" fmla="*/ 12 h 64"/>
              <a:gd name="T80" fmla="*/ 21 w 56"/>
              <a:gd name="T81" fmla="*/ 10 h 64"/>
              <a:gd name="T82" fmla="*/ 10 w 56"/>
              <a:gd name="T83" fmla="*/ 24 h 64"/>
              <a:gd name="T84" fmla="*/ 25 w 56"/>
              <a:gd name="T85" fmla="*/ 19 h 64"/>
              <a:gd name="T86" fmla="*/ 26 w 56"/>
              <a:gd name="T87" fmla="*/ 20 h 64"/>
              <a:gd name="T88" fmla="*/ 22 w 56"/>
              <a:gd name="T89" fmla="*/ 26 h 64"/>
              <a:gd name="T90" fmla="*/ 25 w 56"/>
              <a:gd name="T91" fmla="*/ 20 h 64"/>
              <a:gd name="T92" fmla="*/ 35 w 56"/>
              <a:gd name="T93" fmla="*/ 14 h 64"/>
              <a:gd name="T94" fmla="*/ 28 w 56"/>
              <a:gd name="T95" fmla="*/ 22 h 64"/>
              <a:gd name="T96" fmla="*/ 36 w 56"/>
              <a:gd name="T97" fmla="*/ 15 h 64"/>
              <a:gd name="T98" fmla="*/ 46 w 56"/>
              <a:gd name="T99" fmla="*/ 7 h 64"/>
              <a:gd name="T100" fmla="*/ 30 w 56"/>
              <a:gd name="T101" fmla="*/ 20 h 64"/>
              <a:gd name="T102" fmla="*/ 35 w 56"/>
              <a:gd name="T103" fmla="*/ 13 h 64"/>
              <a:gd name="T104" fmla="*/ 41 w 56"/>
              <a:gd name="T105" fmla="*/ 6 h 64"/>
              <a:gd name="T106" fmla="*/ 6 w 56"/>
              <a:gd name="T107" fmla="*/ 19 h 64"/>
              <a:gd name="T108" fmla="*/ 5 w 56"/>
              <a:gd name="T109" fmla="*/ 16 h 64"/>
              <a:gd name="T110" fmla="*/ 18 w 56"/>
              <a:gd name="T111" fmla="*/ 6 h 64"/>
              <a:gd name="T112" fmla="*/ 13 w 56"/>
              <a:gd name="T113" fmla="*/ 36 h 64"/>
              <a:gd name="T114" fmla="*/ 34 w 56"/>
              <a:gd name="T115" fmla="*/ 26 h 64"/>
              <a:gd name="T116" fmla="*/ 15 w 56"/>
              <a:gd name="T117" fmla="*/ 4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" h="64">
                <a:moveTo>
                  <a:pt x="55" y="10"/>
                </a:moveTo>
                <a:cubicBezTo>
                  <a:pt x="54" y="4"/>
                  <a:pt x="48" y="1"/>
                  <a:pt x="43" y="2"/>
                </a:cubicBezTo>
                <a:cubicBezTo>
                  <a:pt x="35" y="4"/>
                  <a:pt x="31" y="11"/>
                  <a:pt x="28" y="17"/>
                </a:cubicBezTo>
                <a:cubicBezTo>
                  <a:pt x="25" y="12"/>
                  <a:pt x="22" y="5"/>
                  <a:pt x="16" y="2"/>
                </a:cubicBezTo>
                <a:cubicBezTo>
                  <a:pt x="11" y="0"/>
                  <a:pt x="5" y="2"/>
                  <a:pt x="3" y="8"/>
                </a:cubicBezTo>
                <a:cubicBezTo>
                  <a:pt x="0" y="15"/>
                  <a:pt x="4" y="24"/>
                  <a:pt x="6" y="30"/>
                </a:cubicBezTo>
                <a:cubicBezTo>
                  <a:pt x="12" y="42"/>
                  <a:pt x="18" y="52"/>
                  <a:pt x="25" y="62"/>
                </a:cubicBezTo>
                <a:cubicBezTo>
                  <a:pt x="25" y="63"/>
                  <a:pt x="25" y="63"/>
                  <a:pt x="25" y="63"/>
                </a:cubicBezTo>
                <a:cubicBezTo>
                  <a:pt x="26" y="64"/>
                  <a:pt x="27" y="63"/>
                  <a:pt x="28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35" y="52"/>
                  <a:pt x="43" y="42"/>
                  <a:pt x="49" y="31"/>
                </a:cubicBezTo>
                <a:cubicBezTo>
                  <a:pt x="52" y="24"/>
                  <a:pt x="56" y="17"/>
                  <a:pt x="55" y="10"/>
                </a:cubicBezTo>
                <a:close/>
                <a:moveTo>
                  <a:pt x="27" y="59"/>
                </a:moveTo>
                <a:cubicBezTo>
                  <a:pt x="26" y="59"/>
                  <a:pt x="26" y="59"/>
                  <a:pt x="26" y="59"/>
                </a:cubicBezTo>
                <a:cubicBezTo>
                  <a:pt x="28" y="58"/>
                  <a:pt x="29" y="56"/>
                  <a:pt x="30" y="55"/>
                </a:cubicBezTo>
                <a:cubicBezTo>
                  <a:pt x="29" y="56"/>
                  <a:pt x="28" y="58"/>
                  <a:pt x="27" y="59"/>
                </a:cubicBezTo>
                <a:close/>
                <a:moveTo>
                  <a:pt x="24" y="56"/>
                </a:moveTo>
                <a:cubicBezTo>
                  <a:pt x="25" y="55"/>
                  <a:pt x="26" y="54"/>
                  <a:pt x="27" y="54"/>
                </a:cubicBezTo>
                <a:cubicBezTo>
                  <a:pt x="28" y="53"/>
                  <a:pt x="29" y="52"/>
                  <a:pt x="30" y="50"/>
                </a:cubicBezTo>
                <a:cubicBezTo>
                  <a:pt x="30" y="51"/>
                  <a:pt x="30" y="51"/>
                  <a:pt x="30" y="51"/>
                </a:cubicBezTo>
                <a:cubicBezTo>
                  <a:pt x="29" y="52"/>
                  <a:pt x="27" y="54"/>
                  <a:pt x="25" y="55"/>
                </a:cubicBezTo>
                <a:cubicBezTo>
                  <a:pt x="25" y="56"/>
                  <a:pt x="24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7"/>
                </a:moveTo>
                <a:cubicBezTo>
                  <a:pt x="32" y="50"/>
                  <a:pt x="29" y="55"/>
                  <a:pt x="26" y="58"/>
                </a:cubicBezTo>
                <a:cubicBezTo>
                  <a:pt x="25" y="58"/>
                  <a:pt x="25" y="57"/>
                  <a:pt x="25" y="56"/>
                </a:cubicBezTo>
                <a:cubicBezTo>
                  <a:pt x="29" y="54"/>
                  <a:pt x="31" y="50"/>
                  <a:pt x="35" y="47"/>
                </a:cubicBezTo>
                <a:close/>
                <a:moveTo>
                  <a:pt x="37" y="45"/>
                </a:moveTo>
                <a:cubicBezTo>
                  <a:pt x="36" y="45"/>
                  <a:pt x="36" y="46"/>
                  <a:pt x="35" y="46"/>
                </a:cubicBezTo>
                <a:cubicBezTo>
                  <a:pt x="36" y="45"/>
                  <a:pt x="37" y="45"/>
                  <a:pt x="37" y="44"/>
                </a:cubicBezTo>
                <a:cubicBezTo>
                  <a:pt x="37" y="44"/>
                  <a:pt x="37" y="45"/>
                  <a:pt x="37" y="45"/>
                </a:cubicBezTo>
                <a:close/>
                <a:moveTo>
                  <a:pt x="24" y="55"/>
                </a:moveTo>
                <a:cubicBezTo>
                  <a:pt x="24" y="55"/>
                  <a:pt x="23" y="54"/>
                  <a:pt x="23" y="53"/>
                </a:cubicBezTo>
                <a:cubicBezTo>
                  <a:pt x="28" y="49"/>
                  <a:pt x="34" y="46"/>
                  <a:pt x="39" y="41"/>
                </a:cubicBezTo>
                <a:cubicBezTo>
                  <a:pt x="39" y="41"/>
                  <a:pt x="39" y="41"/>
                  <a:pt x="39" y="41"/>
                </a:cubicBezTo>
                <a:cubicBezTo>
                  <a:pt x="34" y="46"/>
                  <a:pt x="29" y="51"/>
                  <a:pt x="24" y="55"/>
                </a:cubicBezTo>
                <a:close/>
                <a:moveTo>
                  <a:pt x="21" y="51"/>
                </a:moveTo>
                <a:cubicBezTo>
                  <a:pt x="24" y="50"/>
                  <a:pt x="26" y="48"/>
                  <a:pt x="29" y="47"/>
                </a:cubicBezTo>
                <a:cubicBezTo>
                  <a:pt x="27" y="49"/>
                  <a:pt x="24" y="51"/>
                  <a:pt x="22" y="53"/>
                </a:cubicBezTo>
                <a:cubicBezTo>
                  <a:pt x="22" y="52"/>
                  <a:pt x="22" y="52"/>
                  <a:pt x="21" y="51"/>
                </a:cubicBezTo>
                <a:close/>
                <a:moveTo>
                  <a:pt x="19" y="48"/>
                </a:moveTo>
                <a:cubicBezTo>
                  <a:pt x="28" y="46"/>
                  <a:pt x="35" y="39"/>
                  <a:pt x="42" y="33"/>
                </a:cubicBezTo>
                <a:cubicBezTo>
                  <a:pt x="42" y="34"/>
                  <a:pt x="42" y="34"/>
                  <a:pt x="42" y="34"/>
                </a:cubicBezTo>
                <a:cubicBezTo>
                  <a:pt x="40" y="36"/>
                  <a:pt x="37" y="38"/>
                  <a:pt x="34" y="41"/>
                </a:cubicBezTo>
                <a:cubicBezTo>
                  <a:pt x="30" y="44"/>
                  <a:pt x="25" y="47"/>
                  <a:pt x="21" y="50"/>
                </a:cubicBezTo>
                <a:cubicBezTo>
                  <a:pt x="20" y="50"/>
                  <a:pt x="20" y="49"/>
                  <a:pt x="19" y="48"/>
                </a:cubicBezTo>
                <a:close/>
                <a:moveTo>
                  <a:pt x="18" y="46"/>
                </a:moveTo>
                <a:cubicBezTo>
                  <a:pt x="24" y="43"/>
                  <a:pt x="30" y="39"/>
                  <a:pt x="36" y="35"/>
                </a:cubicBezTo>
                <a:cubicBezTo>
                  <a:pt x="38" y="34"/>
                  <a:pt x="40" y="33"/>
                  <a:pt x="42" y="31"/>
                </a:cubicBezTo>
                <a:cubicBezTo>
                  <a:pt x="35" y="37"/>
                  <a:pt x="26" y="41"/>
                  <a:pt x="19" y="47"/>
                </a:cubicBezTo>
                <a:cubicBezTo>
                  <a:pt x="18" y="47"/>
                  <a:pt x="18" y="46"/>
                  <a:pt x="18" y="46"/>
                </a:cubicBezTo>
                <a:close/>
                <a:moveTo>
                  <a:pt x="15" y="41"/>
                </a:moveTo>
                <a:cubicBezTo>
                  <a:pt x="16" y="41"/>
                  <a:pt x="16" y="41"/>
                  <a:pt x="16" y="41"/>
                </a:cubicBezTo>
                <a:cubicBezTo>
                  <a:pt x="22" y="38"/>
                  <a:pt x="28" y="34"/>
                  <a:pt x="35" y="31"/>
                </a:cubicBezTo>
                <a:cubicBezTo>
                  <a:pt x="34" y="31"/>
                  <a:pt x="34" y="31"/>
                  <a:pt x="33" y="32"/>
                </a:cubicBezTo>
                <a:cubicBezTo>
                  <a:pt x="28" y="36"/>
                  <a:pt x="23" y="40"/>
                  <a:pt x="17" y="45"/>
                </a:cubicBezTo>
                <a:cubicBezTo>
                  <a:pt x="17" y="44"/>
                  <a:pt x="16" y="42"/>
                  <a:pt x="15" y="41"/>
                </a:cubicBezTo>
                <a:close/>
                <a:moveTo>
                  <a:pt x="39" y="23"/>
                </a:moveTo>
                <a:cubicBezTo>
                  <a:pt x="43" y="20"/>
                  <a:pt x="46" y="17"/>
                  <a:pt x="50" y="15"/>
                </a:cubicBezTo>
                <a:cubicBezTo>
                  <a:pt x="50" y="15"/>
                  <a:pt x="51" y="14"/>
                  <a:pt x="51" y="14"/>
                </a:cubicBezTo>
                <a:cubicBezTo>
                  <a:pt x="51" y="14"/>
                  <a:pt x="52" y="14"/>
                  <a:pt x="52" y="13"/>
                </a:cubicBezTo>
                <a:cubicBezTo>
                  <a:pt x="52" y="15"/>
                  <a:pt x="52" y="16"/>
                  <a:pt x="51" y="17"/>
                </a:cubicBezTo>
                <a:cubicBezTo>
                  <a:pt x="51" y="17"/>
                  <a:pt x="51" y="17"/>
                  <a:pt x="51" y="18"/>
                </a:cubicBezTo>
                <a:cubicBezTo>
                  <a:pt x="45" y="21"/>
                  <a:pt x="40" y="26"/>
                  <a:pt x="34" y="30"/>
                </a:cubicBezTo>
                <a:cubicBezTo>
                  <a:pt x="31" y="32"/>
                  <a:pt x="27" y="35"/>
                  <a:pt x="23" y="37"/>
                </a:cubicBezTo>
                <a:cubicBezTo>
                  <a:pt x="22" y="38"/>
                  <a:pt x="20" y="38"/>
                  <a:pt x="19" y="39"/>
                </a:cubicBezTo>
                <a:cubicBezTo>
                  <a:pt x="15" y="41"/>
                  <a:pt x="19" y="39"/>
                  <a:pt x="20" y="38"/>
                </a:cubicBezTo>
                <a:cubicBezTo>
                  <a:pt x="25" y="33"/>
                  <a:pt x="32" y="30"/>
                  <a:pt x="37" y="25"/>
                </a:cubicBezTo>
                <a:cubicBezTo>
                  <a:pt x="38" y="24"/>
                  <a:pt x="38" y="24"/>
                  <a:pt x="39" y="23"/>
                </a:cubicBezTo>
                <a:close/>
                <a:moveTo>
                  <a:pt x="51" y="7"/>
                </a:moveTo>
                <a:cubicBezTo>
                  <a:pt x="51" y="9"/>
                  <a:pt x="52" y="11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48" y="15"/>
                  <a:pt x="44" y="18"/>
                  <a:pt x="41" y="21"/>
                </a:cubicBezTo>
                <a:cubicBezTo>
                  <a:pt x="36" y="24"/>
                  <a:pt x="32" y="27"/>
                  <a:pt x="27" y="30"/>
                </a:cubicBezTo>
                <a:cubicBezTo>
                  <a:pt x="24" y="31"/>
                  <a:pt x="21" y="33"/>
                  <a:pt x="18" y="35"/>
                </a:cubicBezTo>
                <a:cubicBezTo>
                  <a:pt x="19" y="34"/>
                  <a:pt x="20" y="33"/>
                  <a:pt x="21" y="32"/>
                </a:cubicBezTo>
                <a:cubicBezTo>
                  <a:pt x="31" y="24"/>
                  <a:pt x="43" y="18"/>
                  <a:pt x="51" y="7"/>
                </a:cubicBezTo>
                <a:close/>
                <a:moveTo>
                  <a:pt x="31" y="24"/>
                </a:moveTo>
                <a:cubicBezTo>
                  <a:pt x="35" y="21"/>
                  <a:pt x="38" y="18"/>
                  <a:pt x="41" y="15"/>
                </a:cubicBezTo>
                <a:cubicBezTo>
                  <a:pt x="44" y="13"/>
                  <a:pt x="48" y="10"/>
                  <a:pt x="49" y="8"/>
                </a:cubicBezTo>
                <a:cubicBezTo>
                  <a:pt x="45" y="14"/>
                  <a:pt x="38" y="19"/>
                  <a:pt x="31" y="24"/>
                </a:cubicBezTo>
                <a:close/>
                <a:moveTo>
                  <a:pt x="48" y="26"/>
                </a:moveTo>
                <a:cubicBezTo>
                  <a:pt x="44" y="30"/>
                  <a:pt x="39" y="32"/>
                  <a:pt x="35" y="35"/>
                </a:cubicBezTo>
                <a:cubicBezTo>
                  <a:pt x="32" y="37"/>
                  <a:pt x="29" y="39"/>
                  <a:pt x="26" y="40"/>
                </a:cubicBezTo>
                <a:cubicBezTo>
                  <a:pt x="24" y="42"/>
                  <a:pt x="20" y="43"/>
                  <a:pt x="19" y="44"/>
                </a:cubicBezTo>
                <a:cubicBezTo>
                  <a:pt x="24" y="40"/>
                  <a:pt x="29" y="35"/>
                  <a:pt x="35" y="31"/>
                </a:cubicBezTo>
                <a:cubicBezTo>
                  <a:pt x="41" y="27"/>
                  <a:pt x="46" y="23"/>
                  <a:pt x="51" y="19"/>
                </a:cubicBezTo>
                <a:cubicBezTo>
                  <a:pt x="50" y="21"/>
                  <a:pt x="49" y="24"/>
                  <a:pt x="48" y="26"/>
                </a:cubicBezTo>
                <a:close/>
                <a:moveTo>
                  <a:pt x="41" y="39"/>
                </a:moveTo>
                <a:cubicBezTo>
                  <a:pt x="37" y="42"/>
                  <a:pt x="34" y="45"/>
                  <a:pt x="30" y="47"/>
                </a:cubicBezTo>
                <a:cubicBezTo>
                  <a:pt x="29" y="48"/>
                  <a:pt x="29" y="48"/>
                  <a:pt x="28" y="49"/>
                </a:cubicBezTo>
                <a:cubicBezTo>
                  <a:pt x="30" y="47"/>
                  <a:pt x="32" y="45"/>
                  <a:pt x="35" y="43"/>
                </a:cubicBezTo>
                <a:cubicBezTo>
                  <a:pt x="37" y="41"/>
                  <a:pt x="40" y="39"/>
                  <a:pt x="42" y="37"/>
                </a:cubicBezTo>
                <a:cubicBezTo>
                  <a:pt x="41" y="38"/>
                  <a:pt x="41" y="38"/>
                  <a:pt x="41" y="39"/>
                </a:cubicBezTo>
                <a:close/>
                <a:moveTo>
                  <a:pt x="43" y="35"/>
                </a:moveTo>
                <a:cubicBezTo>
                  <a:pt x="43" y="35"/>
                  <a:pt x="43" y="35"/>
                  <a:pt x="43" y="35"/>
                </a:cubicBezTo>
                <a:cubicBezTo>
                  <a:pt x="43" y="35"/>
                  <a:pt x="43" y="35"/>
                  <a:pt x="42" y="36"/>
                </a:cubicBezTo>
                <a:cubicBezTo>
                  <a:pt x="40" y="38"/>
                  <a:pt x="37" y="40"/>
                  <a:pt x="35" y="42"/>
                </a:cubicBezTo>
                <a:cubicBezTo>
                  <a:pt x="32" y="44"/>
                  <a:pt x="29" y="46"/>
                  <a:pt x="27" y="48"/>
                </a:cubicBezTo>
                <a:cubicBezTo>
                  <a:pt x="25" y="49"/>
                  <a:pt x="23" y="49"/>
                  <a:pt x="21" y="50"/>
                </a:cubicBezTo>
                <a:cubicBezTo>
                  <a:pt x="23" y="50"/>
                  <a:pt x="25" y="48"/>
                  <a:pt x="26" y="47"/>
                </a:cubicBezTo>
                <a:cubicBezTo>
                  <a:pt x="33" y="42"/>
                  <a:pt x="40" y="38"/>
                  <a:pt x="45" y="32"/>
                </a:cubicBezTo>
                <a:cubicBezTo>
                  <a:pt x="44" y="33"/>
                  <a:pt x="44" y="34"/>
                  <a:pt x="43" y="35"/>
                </a:cubicBezTo>
                <a:close/>
                <a:moveTo>
                  <a:pt x="46" y="30"/>
                </a:moveTo>
                <a:cubicBezTo>
                  <a:pt x="46" y="30"/>
                  <a:pt x="46" y="30"/>
                  <a:pt x="45" y="30"/>
                </a:cubicBezTo>
                <a:cubicBezTo>
                  <a:pt x="41" y="34"/>
                  <a:pt x="36" y="38"/>
                  <a:pt x="31" y="41"/>
                </a:cubicBezTo>
                <a:cubicBezTo>
                  <a:pt x="29" y="43"/>
                  <a:pt x="26" y="45"/>
                  <a:pt x="24" y="46"/>
                </a:cubicBezTo>
                <a:cubicBezTo>
                  <a:pt x="24" y="46"/>
                  <a:pt x="19" y="48"/>
                  <a:pt x="19" y="48"/>
                </a:cubicBezTo>
                <a:cubicBezTo>
                  <a:pt x="21" y="46"/>
                  <a:pt x="22" y="45"/>
                  <a:pt x="23" y="44"/>
                </a:cubicBezTo>
                <a:cubicBezTo>
                  <a:pt x="31" y="38"/>
                  <a:pt x="40" y="35"/>
                  <a:pt x="47" y="28"/>
                </a:cubicBezTo>
                <a:cubicBezTo>
                  <a:pt x="47" y="29"/>
                  <a:pt x="46" y="30"/>
                  <a:pt x="46" y="30"/>
                </a:cubicBezTo>
                <a:close/>
                <a:moveTo>
                  <a:pt x="50" y="7"/>
                </a:moveTo>
                <a:cubicBezTo>
                  <a:pt x="43" y="12"/>
                  <a:pt x="37" y="18"/>
                  <a:pt x="30" y="24"/>
                </a:cubicBezTo>
                <a:cubicBezTo>
                  <a:pt x="27" y="27"/>
                  <a:pt x="23" y="30"/>
                  <a:pt x="19" y="32"/>
                </a:cubicBezTo>
                <a:cubicBezTo>
                  <a:pt x="17" y="33"/>
                  <a:pt x="15" y="34"/>
                  <a:pt x="13" y="35"/>
                </a:cubicBezTo>
                <a:cubicBezTo>
                  <a:pt x="14" y="35"/>
                  <a:pt x="16" y="32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9" y="30"/>
                  <a:pt x="21" y="28"/>
                  <a:pt x="22" y="27"/>
                </a:cubicBezTo>
                <a:cubicBezTo>
                  <a:pt x="27" y="23"/>
                  <a:pt x="32" y="20"/>
                  <a:pt x="36" y="17"/>
                </a:cubicBezTo>
                <a:cubicBezTo>
                  <a:pt x="41" y="14"/>
                  <a:pt x="46" y="10"/>
                  <a:pt x="48" y="5"/>
                </a:cubicBezTo>
                <a:cubicBezTo>
                  <a:pt x="49" y="5"/>
                  <a:pt x="49" y="6"/>
                  <a:pt x="50" y="7"/>
                </a:cubicBezTo>
                <a:close/>
                <a:moveTo>
                  <a:pt x="12" y="34"/>
                </a:moveTo>
                <a:cubicBezTo>
                  <a:pt x="12" y="34"/>
                  <a:pt x="13" y="34"/>
                  <a:pt x="14" y="33"/>
                </a:cubicBezTo>
                <a:cubicBezTo>
                  <a:pt x="13" y="34"/>
                  <a:pt x="13" y="34"/>
                  <a:pt x="12" y="35"/>
                </a:cubicBezTo>
                <a:cubicBezTo>
                  <a:pt x="12" y="35"/>
                  <a:pt x="12" y="35"/>
                  <a:pt x="12" y="34"/>
                </a:cubicBezTo>
                <a:close/>
                <a:moveTo>
                  <a:pt x="10" y="30"/>
                </a:moveTo>
                <a:cubicBezTo>
                  <a:pt x="12" y="29"/>
                  <a:pt x="15" y="27"/>
                  <a:pt x="17" y="25"/>
                </a:cubicBezTo>
                <a:cubicBezTo>
                  <a:pt x="19" y="23"/>
                  <a:pt x="23" y="22"/>
                  <a:pt x="25" y="20"/>
                </a:cubicBezTo>
                <a:cubicBezTo>
                  <a:pt x="21" y="24"/>
                  <a:pt x="15" y="28"/>
                  <a:pt x="11" y="33"/>
                </a:cubicBezTo>
                <a:cubicBezTo>
                  <a:pt x="11" y="32"/>
                  <a:pt x="10" y="31"/>
                  <a:pt x="10" y="30"/>
                </a:cubicBezTo>
                <a:close/>
                <a:moveTo>
                  <a:pt x="8" y="27"/>
                </a:moveTo>
                <a:cubicBezTo>
                  <a:pt x="13" y="25"/>
                  <a:pt x="16" y="21"/>
                  <a:pt x="21" y="18"/>
                </a:cubicBezTo>
                <a:cubicBezTo>
                  <a:pt x="21" y="17"/>
                  <a:pt x="24" y="15"/>
                  <a:pt x="21" y="18"/>
                </a:cubicBezTo>
                <a:cubicBezTo>
                  <a:pt x="20" y="19"/>
                  <a:pt x="19" y="20"/>
                  <a:pt x="18" y="21"/>
                </a:cubicBezTo>
                <a:cubicBezTo>
                  <a:pt x="15" y="24"/>
                  <a:pt x="12" y="27"/>
                  <a:pt x="9" y="29"/>
                </a:cubicBezTo>
                <a:cubicBezTo>
                  <a:pt x="9" y="29"/>
                  <a:pt x="8" y="28"/>
                  <a:pt x="8" y="27"/>
                </a:cubicBezTo>
                <a:close/>
                <a:moveTo>
                  <a:pt x="7" y="23"/>
                </a:moveTo>
                <a:cubicBezTo>
                  <a:pt x="11" y="20"/>
                  <a:pt x="16" y="17"/>
                  <a:pt x="20" y="14"/>
                </a:cubicBezTo>
                <a:cubicBezTo>
                  <a:pt x="24" y="12"/>
                  <a:pt x="19" y="16"/>
                  <a:pt x="19" y="16"/>
                </a:cubicBezTo>
                <a:cubicBezTo>
                  <a:pt x="18" y="17"/>
                  <a:pt x="16" y="18"/>
                  <a:pt x="15" y="19"/>
                </a:cubicBezTo>
                <a:cubicBezTo>
                  <a:pt x="12" y="21"/>
                  <a:pt x="10" y="24"/>
                  <a:pt x="8" y="26"/>
                </a:cubicBezTo>
                <a:cubicBezTo>
                  <a:pt x="7" y="25"/>
                  <a:pt x="7" y="24"/>
                  <a:pt x="7" y="23"/>
                </a:cubicBezTo>
                <a:close/>
                <a:moveTo>
                  <a:pt x="6" y="19"/>
                </a:moveTo>
                <a:cubicBezTo>
                  <a:pt x="8" y="18"/>
                  <a:pt x="10" y="17"/>
                  <a:pt x="13" y="15"/>
                </a:cubicBezTo>
                <a:cubicBezTo>
                  <a:pt x="14" y="14"/>
                  <a:pt x="15" y="13"/>
                  <a:pt x="17" y="12"/>
                </a:cubicBezTo>
                <a:cubicBezTo>
                  <a:pt x="18" y="11"/>
                  <a:pt x="21" y="8"/>
                  <a:pt x="18" y="12"/>
                </a:cubicBezTo>
                <a:cubicBezTo>
                  <a:pt x="15" y="16"/>
                  <a:pt x="10" y="18"/>
                  <a:pt x="6" y="22"/>
                </a:cubicBezTo>
                <a:cubicBezTo>
                  <a:pt x="6" y="21"/>
                  <a:pt x="6" y="20"/>
                  <a:pt x="6" y="19"/>
                </a:cubicBezTo>
                <a:close/>
                <a:moveTo>
                  <a:pt x="5" y="12"/>
                </a:moveTo>
                <a:cubicBezTo>
                  <a:pt x="6" y="11"/>
                  <a:pt x="8" y="10"/>
                  <a:pt x="9" y="9"/>
                </a:cubicBezTo>
                <a:cubicBezTo>
                  <a:pt x="12" y="7"/>
                  <a:pt x="16" y="4"/>
                  <a:pt x="12" y="9"/>
                </a:cubicBezTo>
                <a:cubicBezTo>
                  <a:pt x="10" y="11"/>
                  <a:pt x="7" y="13"/>
                  <a:pt x="5" y="15"/>
                </a:cubicBezTo>
                <a:cubicBezTo>
                  <a:pt x="5" y="14"/>
                  <a:pt x="5" y="13"/>
                  <a:pt x="5" y="12"/>
                </a:cubicBezTo>
                <a:close/>
                <a:moveTo>
                  <a:pt x="5" y="18"/>
                </a:moveTo>
                <a:cubicBezTo>
                  <a:pt x="5" y="17"/>
                  <a:pt x="5" y="17"/>
                  <a:pt x="5" y="16"/>
                </a:cubicBezTo>
                <a:cubicBezTo>
                  <a:pt x="9" y="14"/>
                  <a:pt x="12" y="11"/>
                  <a:pt x="16" y="8"/>
                </a:cubicBezTo>
                <a:cubicBezTo>
                  <a:pt x="19" y="6"/>
                  <a:pt x="13" y="12"/>
                  <a:pt x="13" y="12"/>
                </a:cubicBezTo>
                <a:cubicBezTo>
                  <a:pt x="10" y="15"/>
                  <a:pt x="8" y="17"/>
                  <a:pt x="5" y="18"/>
                </a:cubicBezTo>
                <a:cubicBezTo>
                  <a:pt x="5" y="18"/>
                  <a:pt x="5" y="18"/>
                  <a:pt x="5" y="18"/>
                </a:cubicBezTo>
                <a:close/>
                <a:moveTo>
                  <a:pt x="22" y="12"/>
                </a:moveTo>
                <a:cubicBezTo>
                  <a:pt x="20" y="14"/>
                  <a:pt x="17" y="15"/>
                  <a:pt x="15" y="17"/>
                </a:cubicBezTo>
                <a:cubicBezTo>
                  <a:pt x="12" y="18"/>
                  <a:pt x="9" y="20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11" y="18"/>
                  <a:pt x="17" y="15"/>
                  <a:pt x="21" y="10"/>
                </a:cubicBezTo>
                <a:cubicBezTo>
                  <a:pt x="21" y="11"/>
                  <a:pt x="22" y="11"/>
                  <a:pt x="22" y="12"/>
                </a:cubicBezTo>
                <a:close/>
                <a:moveTo>
                  <a:pt x="24" y="16"/>
                </a:moveTo>
                <a:cubicBezTo>
                  <a:pt x="19" y="17"/>
                  <a:pt x="15" y="22"/>
                  <a:pt x="11" y="25"/>
                </a:cubicBezTo>
                <a:cubicBezTo>
                  <a:pt x="10" y="25"/>
                  <a:pt x="7" y="27"/>
                  <a:pt x="10" y="24"/>
                </a:cubicBezTo>
                <a:cubicBezTo>
                  <a:pt x="11" y="23"/>
                  <a:pt x="13" y="22"/>
                  <a:pt x="14" y="21"/>
                </a:cubicBezTo>
                <a:cubicBezTo>
                  <a:pt x="17" y="18"/>
                  <a:pt x="20" y="16"/>
                  <a:pt x="23" y="13"/>
                </a:cubicBezTo>
                <a:cubicBezTo>
                  <a:pt x="23" y="14"/>
                  <a:pt x="23" y="15"/>
                  <a:pt x="24" y="16"/>
                </a:cubicBezTo>
                <a:close/>
                <a:moveTo>
                  <a:pt x="25" y="19"/>
                </a:moveTo>
                <a:cubicBezTo>
                  <a:pt x="20" y="22"/>
                  <a:pt x="16" y="26"/>
                  <a:pt x="11" y="29"/>
                </a:cubicBezTo>
                <a:cubicBezTo>
                  <a:pt x="15" y="26"/>
                  <a:pt x="20" y="20"/>
                  <a:pt x="24" y="16"/>
                </a:cubicBezTo>
                <a:cubicBezTo>
                  <a:pt x="24" y="17"/>
                  <a:pt x="25" y="18"/>
                  <a:pt x="25" y="19"/>
                </a:cubicBezTo>
                <a:close/>
                <a:moveTo>
                  <a:pt x="26" y="20"/>
                </a:moveTo>
                <a:cubicBezTo>
                  <a:pt x="26" y="21"/>
                  <a:pt x="26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2"/>
                  <a:pt x="25" y="23"/>
                  <a:pt x="24" y="24"/>
                </a:cubicBezTo>
                <a:cubicBezTo>
                  <a:pt x="23" y="24"/>
                  <a:pt x="23" y="25"/>
                  <a:pt x="22" y="26"/>
                </a:cubicBezTo>
                <a:cubicBezTo>
                  <a:pt x="20" y="28"/>
                  <a:pt x="18" y="29"/>
                  <a:pt x="16" y="31"/>
                </a:cubicBezTo>
                <a:cubicBezTo>
                  <a:pt x="15" y="31"/>
                  <a:pt x="15" y="32"/>
                  <a:pt x="14" y="32"/>
                </a:cubicBezTo>
                <a:cubicBezTo>
                  <a:pt x="13" y="33"/>
                  <a:pt x="11" y="35"/>
                  <a:pt x="13" y="32"/>
                </a:cubicBezTo>
                <a:cubicBezTo>
                  <a:pt x="17" y="28"/>
                  <a:pt x="22" y="24"/>
                  <a:pt x="25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31" y="16"/>
                </a:moveTo>
                <a:cubicBezTo>
                  <a:pt x="34" y="14"/>
                  <a:pt x="37" y="12"/>
                  <a:pt x="40" y="10"/>
                </a:cubicBezTo>
                <a:cubicBezTo>
                  <a:pt x="39" y="12"/>
                  <a:pt x="37" y="13"/>
                  <a:pt x="35" y="14"/>
                </a:cubicBezTo>
                <a:cubicBezTo>
                  <a:pt x="34" y="15"/>
                  <a:pt x="32" y="17"/>
                  <a:pt x="31" y="18"/>
                </a:cubicBezTo>
                <a:cubicBezTo>
                  <a:pt x="31" y="17"/>
                  <a:pt x="31" y="17"/>
                  <a:pt x="31" y="16"/>
                </a:cubicBezTo>
                <a:close/>
                <a:moveTo>
                  <a:pt x="28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7" y="22"/>
                  <a:pt x="28" y="22"/>
                </a:cubicBezTo>
                <a:close/>
                <a:moveTo>
                  <a:pt x="30" y="20"/>
                </a:moveTo>
                <a:cubicBezTo>
                  <a:pt x="32" y="18"/>
                  <a:pt x="34" y="16"/>
                  <a:pt x="36" y="15"/>
                </a:cubicBezTo>
                <a:cubicBezTo>
                  <a:pt x="38" y="14"/>
                  <a:pt x="40" y="12"/>
                  <a:pt x="42" y="10"/>
                </a:cubicBezTo>
                <a:cubicBezTo>
                  <a:pt x="42" y="9"/>
                  <a:pt x="44" y="8"/>
                  <a:pt x="45" y="6"/>
                </a:cubicBezTo>
                <a:cubicBezTo>
                  <a:pt x="46" y="6"/>
                  <a:pt x="46" y="6"/>
                  <a:pt x="47" y="5"/>
                </a:cubicBezTo>
                <a:cubicBezTo>
                  <a:pt x="47" y="6"/>
                  <a:pt x="47" y="6"/>
                  <a:pt x="46" y="7"/>
                </a:cubicBezTo>
                <a:cubicBezTo>
                  <a:pt x="45" y="8"/>
                  <a:pt x="44" y="10"/>
                  <a:pt x="43" y="11"/>
                </a:cubicBezTo>
                <a:cubicBezTo>
                  <a:pt x="41" y="13"/>
                  <a:pt x="38" y="15"/>
                  <a:pt x="36" y="16"/>
                </a:cubicBezTo>
                <a:cubicBezTo>
                  <a:pt x="34" y="18"/>
                  <a:pt x="31" y="19"/>
                  <a:pt x="29" y="21"/>
                </a:cubicBezTo>
                <a:cubicBezTo>
                  <a:pt x="29" y="20"/>
                  <a:pt x="30" y="20"/>
                  <a:pt x="30" y="20"/>
                </a:cubicBezTo>
                <a:close/>
                <a:moveTo>
                  <a:pt x="43" y="6"/>
                </a:moveTo>
                <a:cubicBezTo>
                  <a:pt x="44" y="5"/>
                  <a:pt x="45" y="4"/>
                  <a:pt x="46" y="5"/>
                </a:cubicBezTo>
                <a:cubicBezTo>
                  <a:pt x="45" y="6"/>
                  <a:pt x="44" y="6"/>
                  <a:pt x="43" y="7"/>
                </a:cubicBezTo>
                <a:cubicBezTo>
                  <a:pt x="40" y="9"/>
                  <a:pt x="38" y="11"/>
                  <a:pt x="35" y="13"/>
                </a:cubicBezTo>
                <a:cubicBezTo>
                  <a:pt x="34" y="14"/>
                  <a:pt x="33" y="14"/>
                  <a:pt x="32" y="15"/>
                </a:cubicBezTo>
                <a:cubicBezTo>
                  <a:pt x="33" y="15"/>
                  <a:pt x="33" y="14"/>
                  <a:pt x="34" y="13"/>
                </a:cubicBezTo>
                <a:cubicBezTo>
                  <a:pt x="36" y="10"/>
                  <a:pt x="40" y="8"/>
                  <a:pt x="43" y="6"/>
                </a:cubicBezTo>
                <a:close/>
                <a:moveTo>
                  <a:pt x="41" y="6"/>
                </a:moveTo>
                <a:cubicBezTo>
                  <a:pt x="38" y="7"/>
                  <a:pt x="36" y="10"/>
                  <a:pt x="34" y="12"/>
                </a:cubicBezTo>
                <a:cubicBezTo>
                  <a:pt x="36" y="9"/>
                  <a:pt x="38" y="7"/>
                  <a:pt x="41" y="6"/>
                </a:cubicBezTo>
                <a:close/>
                <a:moveTo>
                  <a:pt x="20" y="9"/>
                </a:moveTo>
                <a:cubicBezTo>
                  <a:pt x="15" y="12"/>
                  <a:pt x="10" y="16"/>
                  <a:pt x="6" y="19"/>
                </a:cubicBezTo>
                <a:cubicBezTo>
                  <a:pt x="10" y="16"/>
                  <a:pt x="15" y="12"/>
                  <a:pt x="18" y="7"/>
                </a:cubicBezTo>
                <a:cubicBezTo>
                  <a:pt x="19" y="7"/>
                  <a:pt x="20" y="8"/>
                  <a:pt x="20" y="9"/>
                </a:cubicBezTo>
                <a:close/>
                <a:moveTo>
                  <a:pt x="18" y="6"/>
                </a:moveTo>
                <a:cubicBezTo>
                  <a:pt x="13" y="9"/>
                  <a:pt x="10" y="13"/>
                  <a:pt x="5" y="16"/>
                </a:cubicBezTo>
                <a:cubicBezTo>
                  <a:pt x="7" y="15"/>
                  <a:pt x="9" y="12"/>
                  <a:pt x="10" y="11"/>
                </a:cubicBezTo>
                <a:cubicBezTo>
                  <a:pt x="13" y="9"/>
                  <a:pt x="14" y="7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7" y="6"/>
                  <a:pt x="18" y="6"/>
                </a:cubicBezTo>
                <a:close/>
                <a:moveTo>
                  <a:pt x="14" y="5"/>
                </a:moveTo>
                <a:cubicBezTo>
                  <a:pt x="11" y="6"/>
                  <a:pt x="8" y="9"/>
                  <a:pt x="5" y="11"/>
                </a:cubicBezTo>
                <a:cubicBezTo>
                  <a:pt x="6" y="7"/>
                  <a:pt x="8" y="3"/>
                  <a:pt x="14" y="5"/>
                </a:cubicBezTo>
                <a:close/>
                <a:moveTo>
                  <a:pt x="13" y="36"/>
                </a:moveTo>
                <a:cubicBezTo>
                  <a:pt x="15" y="35"/>
                  <a:pt x="18" y="33"/>
                  <a:pt x="20" y="32"/>
                </a:cubicBezTo>
                <a:cubicBezTo>
                  <a:pt x="18" y="34"/>
                  <a:pt x="16" y="35"/>
                  <a:pt x="14" y="37"/>
                </a:cubicBezTo>
                <a:cubicBezTo>
                  <a:pt x="14" y="38"/>
                  <a:pt x="15" y="38"/>
                  <a:pt x="15" y="38"/>
                </a:cubicBezTo>
                <a:cubicBezTo>
                  <a:pt x="21" y="33"/>
                  <a:pt x="28" y="30"/>
                  <a:pt x="34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5" y="26"/>
                  <a:pt x="34" y="26"/>
                </a:cubicBezTo>
                <a:cubicBezTo>
                  <a:pt x="29" y="32"/>
                  <a:pt x="21" y="35"/>
                  <a:pt x="1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0"/>
                  <a:pt x="15" y="40"/>
                  <a:pt x="14" y="39"/>
                </a:cubicBezTo>
                <a:cubicBezTo>
                  <a:pt x="14" y="38"/>
                  <a:pt x="13" y="37"/>
                  <a:pt x="13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" name="Freeform 153"/>
          <p:cNvSpPr>
            <a:spLocks noEditPoints="1"/>
          </p:cNvSpPr>
          <p:nvPr/>
        </p:nvSpPr>
        <p:spPr bwMode="auto">
          <a:xfrm>
            <a:off x="1600200" y="4265613"/>
            <a:ext cx="206375" cy="239713"/>
          </a:xfrm>
          <a:custGeom>
            <a:avLst/>
            <a:gdLst>
              <a:gd name="T0" fmla="*/ 16 w 55"/>
              <a:gd name="T1" fmla="*/ 2 h 64"/>
              <a:gd name="T2" fmla="*/ 25 w 55"/>
              <a:gd name="T3" fmla="*/ 63 h 64"/>
              <a:gd name="T4" fmla="*/ 55 w 55"/>
              <a:gd name="T5" fmla="*/ 10 h 64"/>
              <a:gd name="T6" fmla="*/ 26 w 55"/>
              <a:gd name="T7" fmla="*/ 60 h 64"/>
              <a:gd name="T8" fmla="*/ 30 w 55"/>
              <a:gd name="T9" fmla="*/ 51 h 64"/>
              <a:gd name="T10" fmla="*/ 35 w 55"/>
              <a:gd name="T11" fmla="*/ 47 h 64"/>
              <a:gd name="T12" fmla="*/ 37 w 55"/>
              <a:gd name="T13" fmla="*/ 45 h 64"/>
              <a:gd name="T14" fmla="*/ 24 w 55"/>
              <a:gd name="T15" fmla="*/ 56 h 64"/>
              <a:gd name="T16" fmla="*/ 24 w 55"/>
              <a:gd name="T17" fmla="*/ 56 h 64"/>
              <a:gd name="T18" fmla="*/ 21 w 55"/>
              <a:gd name="T19" fmla="*/ 51 h 64"/>
              <a:gd name="T20" fmla="*/ 34 w 55"/>
              <a:gd name="T21" fmla="*/ 41 h 64"/>
              <a:gd name="T22" fmla="*/ 36 w 55"/>
              <a:gd name="T23" fmla="*/ 35 h 64"/>
              <a:gd name="T24" fmla="*/ 15 w 55"/>
              <a:gd name="T25" fmla="*/ 41 h 64"/>
              <a:gd name="T26" fmla="*/ 17 w 55"/>
              <a:gd name="T27" fmla="*/ 45 h 64"/>
              <a:gd name="T28" fmla="*/ 51 w 55"/>
              <a:gd name="T29" fmla="*/ 14 h 64"/>
              <a:gd name="T30" fmla="*/ 34 w 55"/>
              <a:gd name="T31" fmla="*/ 30 h 64"/>
              <a:gd name="T32" fmla="*/ 37 w 55"/>
              <a:gd name="T33" fmla="*/ 25 h 64"/>
              <a:gd name="T34" fmla="*/ 52 w 55"/>
              <a:gd name="T35" fmla="*/ 13 h 64"/>
              <a:gd name="T36" fmla="*/ 21 w 55"/>
              <a:gd name="T37" fmla="*/ 32 h 64"/>
              <a:gd name="T38" fmla="*/ 49 w 55"/>
              <a:gd name="T39" fmla="*/ 8 h 64"/>
              <a:gd name="T40" fmla="*/ 26 w 55"/>
              <a:gd name="T41" fmla="*/ 41 h 64"/>
              <a:gd name="T42" fmla="*/ 48 w 55"/>
              <a:gd name="T43" fmla="*/ 26 h 64"/>
              <a:gd name="T44" fmla="*/ 35 w 55"/>
              <a:gd name="T45" fmla="*/ 43 h 64"/>
              <a:gd name="T46" fmla="*/ 43 w 55"/>
              <a:gd name="T47" fmla="*/ 35 h 64"/>
              <a:gd name="T48" fmla="*/ 21 w 55"/>
              <a:gd name="T49" fmla="*/ 50 h 64"/>
              <a:gd name="T50" fmla="*/ 46 w 55"/>
              <a:gd name="T51" fmla="*/ 30 h 64"/>
              <a:gd name="T52" fmla="*/ 19 w 55"/>
              <a:gd name="T53" fmla="*/ 48 h 64"/>
              <a:gd name="T54" fmla="*/ 50 w 55"/>
              <a:gd name="T55" fmla="*/ 7 h 64"/>
              <a:gd name="T56" fmla="*/ 16 w 55"/>
              <a:gd name="T57" fmla="*/ 32 h 64"/>
              <a:gd name="T58" fmla="*/ 48 w 55"/>
              <a:gd name="T59" fmla="*/ 5 h 64"/>
              <a:gd name="T60" fmla="*/ 12 w 55"/>
              <a:gd name="T61" fmla="*/ 35 h 64"/>
              <a:gd name="T62" fmla="*/ 24 w 55"/>
              <a:gd name="T63" fmla="*/ 20 h 64"/>
              <a:gd name="T64" fmla="*/ 20 w 55"/>
              <a:gd name="T65" fmla="*/ 18 h 64"/>
              <a:gd name="T66" fmla="*/ 8 w 55"/>
              <a:gd name="T67" fmla="*/ 27 h 64"/>
              <a:gd name="T68" fmla="*/ 15 w 55"/>
              <a:gd name="T69" fmla="*/ 19 h 64"/>
              <a:gd name="T70" fmla="*/ 13 w 55"/>
              <a:gd name="T71" fmla="*/ 15 h 64"/>
              <a:gd name="T72" fmla="*/ 5 w 55"/>
              <a:gd name="T73" fmla="*/ 20 h 64"/>
              <a:gd name="T74" fmla="*/ 5 w 55"/>
              <a:gd name="T75" fmla="*/ 15 h 64"/>
              <a:gd name="T76" fmla="*/ 16 w 55"/>
              <a:gd name="T77" fmla="*/ 8 h 64"/>
              <a:gd name="T78" fmla="*/ 22 w 55"/>
              <a:gd name="T79" fmla="*/ 13 h 64"/>
              <a:gd name="T80" fmla="*/ 20 w 55"/>
              <a:gd name="T81" fmla="*/ 10 h 64"/>
              <a:gd name="T82" fmla="*/ 10 w 55"/>
              <a:gd name="T83" fmla="*/ 25 h 64"/>
              <a:gd name="T84" fmla="*/ 25 w 55"/>
              <a:gd name="T85" fmla="*/ 19 h 64"/>
              <a:gd name="T86" fmla="*/ 25 w 55"/>
              <a:gd name="T87" fmla="*/ 20 h 64"/>
              <a:gd name="T88" fmla="*/ 22 w 55"/>
              <a:gd name="T89" fmla="*/ 26 h 64"/>
              <a:gd name="T90" fmla="*/ 25 w 55"/>
              <a:gd name="T91" fmla="*/ 20 h 64"/>
              <a:gd name="T92" fmla="*/ 35 w 55"/>
              <a:gd name="T93" fmla="*/ 15 h 64"/>
              <a:gd name="T94" fmla="*/ 28 w 55"/>
              <a:gd name="T95" fmla="*/ 22 h 64"/>
              <a:gd name="T96" fmla="*/ 36 w 55"/>
              <a:gd name="T97" fmla="*/ 15 h 64"/>
              <a:gd name="T98" fmla="*/ 46 w 55"/>
              <a:gd name="T99" fmla="*/ 7 h 64"/>
              <a:gd name="T100" fmla="*/ 30 w 55"/>
              <a:gd name="T101" fmla="*/ 20 h 64"/>
              <a:gd name="T102" fmla="*/ 35 w 55"/>
              <a:gd name="T103" fmla="*/ 13 h 64"/>
              <a:gd name="T104" fmla="*/ 40 w 55"/>
              <a:gd name="T105" fmla="*/ 6 h 64"/>
              <a:gd name="T106" fmla="*/ 5 w 55"/>
              <a:gd name="T107" fmla="*/ 19 h 64"/>
              <a:gd name="T108" fmla="*/ 5 w 55"/>
              <a:gd name="T109" fmla="*/ 16 h 64"/>
              <a:gd name="T110" fmla="*/ 18 w 55"/>
              <a:gd name="T111" fmla="*/ 7 h 64"/>
              <a:gd name="T112" fmla="*/ 13 w 55"/>
              <a:gd name="T113" fmla="*/ 36 h 64"/>
              <a:gd name="T114" fmla="*/ 34 w 55"/>
              <a:gd name="T115" fmla="*/ 26 h 64"/>
              <a:gd name="T116" fmla="*/ 15 w 55"/>
              <a:gd name="T117" fmla="*/ 4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" h="64">
                <a:moveTo>
                  <a:pt x="55" y="10"/>
                </a:moveTo>
                <a:cubicBezTo>
                  <a:pt x="54" y="4"/>
                  <a:pt x="48" y="1"/>
                  <a:pt x="43" y="2"/>
                </a:cubicBezTo>
                <a:cubicBezTo>
                  <a:pt x="35" y="4"/>
                  <a:pt x="31" y="11"/>
                  <a:pt x="27" y="18"/>
                </a:cubicBezTo>
                <a:cubicBezTo>
                  <a:pt x="25" y="12"/>
                  <a:pt x="22" y="5"/>
                  <a:pt x="16" y="2"/>
                </a:cubicBezTo>
                <a:cubicBezTo>
                  <a:pt x="10" y="0"/>
                  <a:pt x="4" y="3"/>
                  <a:pt x="2" y="9"/>
                </a:cubicBezTo>
                <a:cubicBezTo>
                  <a:pt x="0" y="16"/>
                  <a:pt x="3" y="24"/>
                  <a:pt x="6" y="31"/>
                </a:cubicBezTo>
                <a:cubicBezTo>
                  <a:pt x="12" y="42"/>
                  <a:pt x="18" y="52"/>
                  <a:pt x="25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6" y="64"/>
                  <a:pt x="27" y="64"/>
                  <a:pt x="27" y="63"/>
                </a:cubicBezTo>
                <a:cubicBezTo>
                  <a:pt x="27" y="63"/>
                  <a:pt x="28" y="63"/>
                  <a:pt x="28" y="63"/>
                </a:cubicBezTo>
                <a:cubicBezTo>
                  <a:pt x="35" y="53"/>
                  <a:pt x="43" y="42"/>
                  <a:pt x="49" y="31"/>
                </a:cubicBezTo>
                <a:cubicBezTo>
                  <a:pt x="52" y="25"/>
                  <a:pt x="55" y="17"/>
                  <a:pt x="55" y="10"/>
                </a:cubicBezTo>
                <a:close/>
                <a:moveTo>
                  <a:pt x="26" y="60"/>
                </a:moveTo>
                <a:cubicBezTo>
                  <a:pt x="26" y="59"/>
                  <a:pt x="26" y="59"/>
                  <a:pt x="26" y="59"/>
                </a:cubicBezTo>
                <a:cubicBezTo>
                  <a:pt x="27" y="58"/>
                  <a:pt x="29" y="56"/>
                  <a:pt x="30" y="55"/>
                </a:cubicBezTo>
                <a:cubicBezTo>
                  <a:pt x="29" y="57"/>
                  <a:pt x="28" y="58"/>
                  <a:pt x="26" y="60"/>
                </a:cubicBezTo>
                <a:close/>
                <a:moveTo>
                  <a:pt x="24" y="56"/>
                </a:moveTo>
                <a:cubicBezTo>
                  <a:pt x="25" y="56"/>
                  <a:pt x="26" y="54"/>
                  <a:pt x="26" y="54"/>
                </a:cubicBezTo>
                <a:cubicBezTo>
                  <a:pt x="28" y="53"/>
                  <a:pt x="29" y="52"/>
                  <a:pt x="30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28" y="52"/>
                  <a:pt x="27" y="54"/>
                  <a:pt x="25" y="56"/>
                </a:cubicBezTo>
                <a:cubicBezTo>
                  <a:pt x="25" y="56"/>
                  <a:pt x="24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lose/>
                <a:moveTo>
                  <a:pt x="35" y="47"/>
                </a:moveTo>
                <a:cubicBezTo>
                  <a:pt x="32" y="50"/>
                  <a:pt x="29" y="55"/>
                  <a:pt x="26" y="59"/>
                </a:cubicBezTo>
                <a:cubicBezTo>
                  <a:pt x="25" y="58"/>
                  <a:pt x="25" y="57"/>
                  <a:pt x="24" y="57"/>
                </a:cubicBezTo>
                <a:cubicBezTo>
                  <a:pt x="28" y="54"/>
                  <a:pt x="31" y="50"/>
                  <a:pt x="35" y="47"/>
                </a:cubicBezTo>
                <a:close/>
                <a:moveTo>
                  <a:pt x="37" y="45"/>
                </a:moveTo>
                <a:cubicBezTo>
                  <a:pt x="36" y="46"/>
                  <a:pt x="36" y="46"/>
                  <a:pt x="35" y="46"/>
                </a:cubicBezTo>
                <a:cubicBezTo>
                  <a:pt x="36" y="46"/>
                  <a:pt x="37" y="45"/>
                  <a:pt x="37" y="44"/>
                </a:cubicBezTo>
                <a:cubicBezTo>
                  <a:pt x="37" y="45"/>
                  <a:pt x="37" y="45"/>
                  <a:pt x="37" y="45"/>
                </a:cubicBezTo>
                <a:close/>
                <a:moveTo>
                  <a:pt x="24" y="56"/>
                </a:moveTo>
                <a:cubicBezTo>
                  <a:pt x="23" y="55"/>
                  <a:pt x="23" y="54"/>
                  <a:pt x="22" y="53"/>
                </a:cubicBezTo>
                <a:cubicBezTo>
                  <a:pt x="28" y="50"/>
                  <a:pt x="34" y="46"/>
                  <a:pt x="39" y="41"/>
                </a:cubicBezTo>
                <a:cubicBezTo>
                  <a:pt x="39" y="41"/>
                  <a:pt x="39" y="42"/>
                  <a:pt x="39" y="42"/>
                </a:cubicBezTo>
                <a:cubicBezTo>
                  <a:pt x="34" y="46"/>
                  <a:pt x="29" y="51"/>
                  <a:pt x="24" y="56"/>
                </a:cubicBezTo>
                <a:close/>
                <a:moveTo>
                  <a:pt x="21" y="51"/>
                </a:moveTo>
                <a:cubicBezTo>
                  <a:pt x="24" y="50"/>
                  <a:pt x="26" y="49"/>
                  <a:pt x="29" y="47"/>
                </a:cubicBezTo>
                <a:cubicBezTo>
                  <a:pt x="26" y="49"/>
                  <a:pt x="24" y="51"/>
                  <a:pt x="22" y="53"/>
                </a:cubicBezTo>
                <a:cubicBezTo>
                  <a:pt x="22" y="52"/>
                  <a:pt x="21" y="52"/>
                  <a:pt x="21" y="51"/>
                </a:cubicBezTo>
                <a:close/>
                <a:moveTo>
                  <a:pt x="19" y="48"/>
                </a:moveTo>
                <a:cubicBezTo>
                  <a:pt x="28" y="46"/>
                  <a:pt x="35" y="39"/>
                  <a:pt x="42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0" y="36"/>
                  <a:pt x="37" y="39"/>
                  <a:pt x="34" y="41"/>
                </a:cubicBezTo>
                <a:cubicBezTo>
                  <a:pt x="29" y="44"/>
                  <a:pt x="25" y="47"/>
                  <a:pt x="21" y="50"/>
                </a:cubicBezTo>
                <a:cubicBezTo>
                  <a:pt x="20" y="50"/>
                  <a:pt x="20" y="49"/>
                  <a:pt x="19" y="48"/>
                </a:cubicBezTo>
                <a:close/>
                <a:moveTo>
                  <a:pt x="18" y="46"/>
                </a:moveTo>
                <a:cubicBezTo>
                  <a:pt x="24" y="43"/>
                  <a:pt x="30" y="39"/>
                  <a:pt x="36" y="35"/>
                </a:cubicBezTo>
                <a:cubicBezTo>
                  <a:pt x="38" y="34"/>
                  <a:pt x="40" y="33"/>
                  <a:pt x="42" y="32"/>
                </a:cubicBezTo>
                <a:cubicBezTo>
                  <a:pt x="34" y="37"/>
                  <a:pt x="25" y="41"/>
                  <a:pt x="19" y="47"/>
                </a:cubicBezTo>
                <a:cubicBezTo>
                  <a:pt x="18" y="47"/>
                  <a:pt x="18" y="46"/>
                  <a:pt x="18" y="46"/>
                </a:cubicBezTo>
                <a:close/>
                <a:moveTo>
                  <a:pt x="15" y="41"/>
                </a:moveTo>
                <a:cubicBezTo>
                  <a:pt x="15" y="42"/>
                  <a:pt x="16" y="42"/>
                  <a:pt x="16" y="42"/>
                </a:cubicBezTo>
                <a:cubicBezTo>
                  <a:pt x="22" y="39"/>
                  <a:pt x="28" y="35"/>
                  <a:pt x="34" y="31"/>
                </a:cubicBezTo>
                <a:cubicBezTo>
                  <a:pt x="34" y="31"/>
                  <a:pt x="34" y="31"/>
                  <a:pt x="33" y="32"/>
                </a:cubicBezTo>
                <a:cubicBezTo>
                  <a:pt x="28" y="36"/>
                  <a:pt x="22" y="40"/>
                  <a:pt x="17" y="45"/>
                </a:cubicBezTo>
                <a:cubicBezTo>
                  <a:pt x="17" y="44"/>
                  <a:pt x="16" y="43"/>
                  <a:pt x="15" y="41"/>
                </a:cubicBezTo>
                <a:close/>
                <a:moveTo>
                  <a:pt x="39" y="23"/>
                </a:moveTo>
                <a:cubicBezTo>
                  <a:pt x="42" y="21"/>
                  <a:pt x="46" y="17"/>
                  <a:pt x="50" y="15"/>
                </a:cubicBezTo>
                <a:cubicBezTo>
                  <a:pt x="50" y="15"/>
                  <a:pt x="51" y="15"/>
                  <a:pt x="51" y="14"/>
                </a:cubicBezTo>
                <a:cubicBezTo>
                  <a:pt x="51" y="14"/>
                  <a:pt x="51" y="14"/>
                  <a:pt x="52" y="14"/>
                </a:cubicBezTo>
                <a:cubicBezTo>
                  <a:pt x="52" y="15"/>
                  <a:pt x="51" y="16"/>
                  <a:pt x="51" y="17"/>
                </a:cubicBezTo>
                <a:cubicBezTo>
                  <a:pt x="51" y="17"/>
                  <a:pt x="51" y="17"/>
                  <a:pt x="51" y="18"/>
                </a:cubicBezTo>
                <a:cubicBezTo>
                  <a:pt x="45" y="21"/>
                  <a:pt x="40" y="27"/>
                  <a:pt x="34" y="30"/>
                </a:cubicBezTo>
                <a:cubicBezTo>
                  <a:pt x="30" y="32"/>
                  <a:pt x="27" y="35"/>
                  <a:pt x="23" y="37"/>
                </a:cubicBezTo>
                <a:cubicBezTo>
                  <a:pt x="22" y="38"/>
                  <a:pt x="20" y="39"/>
                  <a:pt x="18" y="39"/>
                </a:cubicBezTo>
                <a:cubicBezTo>
                  <a:pt x="15" y="41"/>
                  <a:pt x="19" y="39"/>
                  <a:pt x="19" y="38"/>
                </a:cubicBezTo>
                <a:cubicBezTo>
                  <a:pt x="25" y="34"/>
                  <a:pt x="32" y="30"/>
                  <a:pt x="37" y="25"/>
                </a:cubicBezTo>
                <a:cubicBezTo>
                  <a:pt x="38" y="24"/>
                  <a:pt x="38" y="24"/>
                  <a:pt x="39" y="23"/>
                </a:cubicBezTo>
                <a:close/>
                <a:moveTo>
                  <a:pt x="50" y="7"/>
                </a:moveTo>
                <a:cubicBezTo>
                  <a:pt x="51" y="9"/>
                  <a:pt x="52" y="11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48" y="15"/>
                  <a:pt x="44" y="18"/>
                  <a:pt x="40" y="21"/>
                </a:cubicBezTo>
                <a:cubicBezTo>
                  <a:pt x="36" y="24"/>
                  <a:pt x="32" y="27"/>
                  <a:pt x="27" y="30"/>
                </a:cubicBezTo>
                <a:cubicBezTo>
                  <a:pt x="24" y="31"/>
                  <a:pt x="21" y="33"/>
                  <a:pt x="18" y="35"/>
                </a:cubicBezTo>
                <a:cubicBezTo>
                  <a:pt x="19" y="34"/>
                  <a:pt x="20" y="33"/>
                  <a:pt x="21" y="32"/>
                </a:cubicBezTo>
                <a:cubicBezTo>
                  <a:pt x="31" y="24"/>
                  <a:pt x="43" y="18"/>
                  <a:pt x="50" y="7"/>
                </a:cubicBezTo>
                <a:close/>
                <a:moveTo>
                  <a:pt x="31" y="24"/>
                </a:moveTo>
                <a:cubicBezTo>
                  <a:pt x="35" y="21"/>
                  <a:pt x="38" y="18"/>
                  <a:pt x="41" y="16"/>
                </a:cubicBezTo>
                <a:cubicBezTo>
                  <a:pt x="44" y="13"/>
                  <a:pt x="47" y="10"/>
                  <a:pt x="49" y="8"/>
                </a:cubicBezTo>
                <a:cubicBezTo>
                  <a:pt x="45" y="15"/>
                  <a:pt x="38" y="19"/>
                  <a:pt x="31" y="24"/>
                </a:cubicBezTo>
                <a:close/>
                <a:moveTo>
                  <a:pt x="48" y="26"/>
                </a:moveTo>
                <a:cubicBezTo>
                  <a:pt x="44" y="30"/>
                  <a:pt x="39" y="32"/>
                  <a:pt x="35" y="35"/>
                </a:cubicBezTo>
                <a:cubicBezTo>
                  <a:pt x="32" y="37"/>
                  <a:pt x="29" y="39"/>
                  <a:pt x="26" y="41"/>
                </a:cubicBezTo>
                <a:cubicBezTo>
                  <a:pt x="24" y="42"/>
                  <a:pt x="20" y="43"/>
                  <a:pt x="19" y="45"/>
                </a:cubicBezTo>
                <a:cubicBezTo>
                  <a:pt x="24" y="40"/>
                  <a:pt x="29" y="35"/>
                  <a:pt x="35" y="31"/>
                </a:cubicBezTo>
                <a:cubicBezTo>
                  <a:pt x="40" y="28"/>
                  <a:pt x="45" y="23"/>
                  <a:pt x="51" y="19"/>
                </a:cubicBezTo>
                <a:cubicBezTo>
                  <a:pt x="50" y="21"/>
                  <a:pt x="49" y="24"/>
                  <a:pt x="48" y="26"/>
                </a:cubicBezTo>
                <a:close/>
                <a:moveTo>
                  <a:pt x="40" y="39"/>
                </a:moveTo>
                <a:cubicBezTo>
                  <a:pt x="37" y="42"/>
                  <a:pt x="34" y="45"/>
                  <a:pt x="30" y="47"/>
                </a:cubicBezTo>
                <a:cubicBezTo>
                  <a:pt x="29" y="48"/>
                  <a:pt x="28" y="48"/>
                  <a:pt x="28" y="49"/>
                </a:cubicBezTo>
                <a:cubicBezTo>
                  <a:pt x="30" y="47"/>
                  <a:pt x="32" y="45"/>
                  <a:pt x="35" y="43"/>
                </a:cubicBezTo>
                <a:cubicBezTo>
                  <a:pt x="37" y="41"/>
                  <a:pt x="39" y="39"/>
                  <a:pt x="42" y="37"/>
                </a:cubicBezTo>
                <a:cubicBezTo>
                  <a:pt x="41" y="38"/>
                  <a:pt x="41" y="39"/>
                  <a:pt x="40" y="39"/>
                </a:cubicBezTo>
                <a:close/>
                <a:moveTo>
                  <a:pt x="43" y="35"/>
                </a:moveTo>
                <a:cubicBezTo>
                  <a:pt x="43" y="35"/>
                  <a:pt x="43" y="35"/>
                  <a:pt x="43" y="35"/>
                </a:cubicBezTo>
                <a:cubicBezTo>
                  <a:pt x="43" y="35"/>
                  <a:pt x="42" y="35"/>
                  <a:pt x="42" y="36"/>
                </a:cubicBezTo>
                <a:cubicBezTo>
                  <a:pt x="39" y="38"/>
                  <a:pt x="37" y="40"/>
                  <a:pt x="34" y="42"/>
                </a:cubicBezTo>
                <a:cubicBezTo>
                  <a:pt x="32" y="44"/>
                  <a:pt x="29" y="46"/>
                  <a:pt x="26" y="48"/>
                </a:cubicBezTo>
                <a:cubicBezTo>
                  <a:pt x="25" y="49"/>
                  <a:pt x="23" y="50"/>
                  <a:pt x="21" y="50"/>
                </a:cubicBezTo>
                <a:cubicBezTo>
                  <a:pt x="22" y="50"/>
                  <a:pt x="25" y="48"/>
                  <a:pt x="26" y="47"/>
                </a:cubicBezTo>
                <a:cubicBezTo>
                  <a:pt x="33" y="43"/>
                  <a:pt x="39" y="38"/>
                  <a:pt x="45" y="32"/>
                </a:cubicBezTo>
                <a:cubicBezTo>
                  <a:pt x="44" y="33"/>
                  <a:pt x="44" y="34"/>
                  <a:pt x="43" y="35"/>
                </a:cubicBezTo>
                <a:close/>
                <a:moveTo>
                  <a:pt x="46" y="30"/>
                </a:moveTo>
                <a:cubicBezTo>
                  <a:pt x="46" y="30"/>
                  <a:pt x="45" y="30"/>
                  <a:pt x="45" y="30"/>
                </a:cubicBezTo>
                <a:cubicBezTo>
                  <a:pt x="41" y="34"/>
                  <a:pt x="36" y="38"/>
                  <a:pt x="31" y="42"/>
                </a:cubicBezTo>
                <a:cubicBezTo>
                  <a:pt x="29" y="43"/>
                  <a:pt x="26" y="45"/>
                  <a:pt x="24" y="46"/>
                </a:cubicBezTo>
                <a:cubicBezTo>
                  <a:pt x="24" y="46"/>
                  <a:pt x="19" y="48"/>
                  <a:pt x="19" y="48"/>
                </a:cubicBezTo>
                <a:cubicBezTo>
                  <a:pt x="20" y="46"/>
                  <a:pt x="22" y="45"/>
                  <a:pt x="23" y="44"/>
                </a:cubicBezTo>
                <a:cubicBezTo>
                  <a:pt x="31" y="38"/>
                  <a:pt x="40" y="35"/>
                  <a:pt x="47" y="28"/>
                </a:cubicBezTo>
                <a:cubicBezTo>
                  <a:pt x="46" y="29"/>
                  <a:pt x="46" y="30"/>
                  <a:pt x="46" y="30"/>
                </a:cubicBezTo>
                <a:close/>
                <a:moveTo>
                  <a:pt x="50" y="7"/>
                </a:moveTo>
                <a:cubicBezTo>
                  <a:pt x="43" y="12"/>
                  <a:pt x="37" y="18"/>
                  <a:pt x="30" y="24"/>
                </a:cubicBezTo>
                <a:cubicBezTo>
                  <a:pt x="26" y="27"/>
                  <a:pt x="23" y="30"/>
                  <a:pt x="18" y="32"/>
                </a:cubicBezTo>
                <a:cubicBezTo>
                  <a:pt x="17" y="33"/>
                  <a:pt x="15" y="34"/>
                  <a:pt x="13" y="35"/>
                </a:cubicBezTo>
                <a:cubicBezTo>
                  <a:pt x="14" y="35"/>
                  <a:pt x="15" y="33"/>
                  <a:pt x="16" y="32"/>
                </a:cubicBezTo>
                <a:cubicBezTo>
                  <a:pt x="17" y="32"/>
                  <a:pt x="17" y="31"/>
                  <a:pt x="17" y="31"/>
                </a:cubicBezTo>
                <a:cubicBezTo>
                  <a:pt x="19" y="30"/>
                  <a:pt x="20" y="28"/>
                  <a:pt x="22" y="27"/>
                </a:cubicBezTo>
                <a:cubicBezTo>
                  <a:pt x="27" y="23"/>
                  <a:pt x="31" y="20"/>
                  <a:pt x="36" y="17"/>
                </a:cubicBezTo>
                <a:cubicBezTo>
                  <a:pt x="41" y="14"/>
                  <a:pt x="45" y="11"/>
                  <a:pt x="48" y="5"/>
                </a:cubicBezTo>
                <a:cubicBezTo>
                  <a:pt x="49" y="6"/>
                  <a:pt x="49" y="6"/>
                  <a:pt x="50" y="7"/>
                </a:cubicBezTo>
                <a:close/>
                <a:moveTo>
                  <a:pt x="12" y="34"/>
                </a:moveTo>
                <a:cubicBezTo>
                  <a:pt x="12" y="34"/>
                  <a:pt x="13" y="34"/>
                  <a:pt x="14" y="33"/>
                </a:cubicBezTo>
                <a:cubicBezTo>
                  <a:pt x="13" y="34"/>
                  <a:pt x="13" y="35"/>
                  <a:pt x="12" y="35"/>
                </a:cubicBezTo>
                <a:cubicBezTo>
                  <a:pt x="12" y="35"/>
                  <a:pt x="12" y="35"/>
                  <a:pt x="12" y="34"/>
                </a:cubicBezTo>
                <a:close/>
                <a:moveTo>
                  <a:pt x="10" y="30"/>
                </a:moveTo>
                <a:cubicBezTo>
                  <a:pt x="12" y="29"/>
                  <a:pt x="15" y="27"/>
                  <a:pt x="17" y="25"/>
                </a:cubicBezTo>
                <a:cubicBezTo>
                  <a:pt x="19" y="24"/>
                  <a:pt x="23" y="22"/>
                  <a:pt x="24" y="20"/>
                </a:cubicBezTo>
                <a:cubicBezTo>
                  <a:pt x="20" y="25"/>
                  <a:pt x="15" y="28"/>
                  <a:pt x="11" y="33"/>
                </a:cubicBezTo>
                <a:cubicBezTo>
                  <a:pt x="11" y="32"/>
                  <a:pt x="10" y="31"/>
                  <a:pt x="10" y="30"/>
                </a:cubicBezTo>
                <a:close/>
                <a:moveTo>
                  <a:pt x="8" y="27"/>
                </a:moveTo>
                <a:cubicBezTo>
                  <a:pt x="13" y="25"/>
                  <a:pt x="16" y="21"/>
                  <a:pt x="20" y="18"/>
                </a:cubicBezTo>
                <a:cubicBezTo>
                  <a:pt x="21" y="18"/>
                  <a:pt x="24" y="15"/>
                  <a:pt x="21" y="18"/>
                </a:cubicBezTo>
                <a:cubicBezTo>
                  <a:pt x="20" y="19"/>
                  <a:pt x="19" y="20"/>
                  <a:pt x="18" y="22"/>
                </a:cubicBezTo>
                <a:cubicBezTo>
                  <a:pt x="15" y="24"/>
                  <a:pt x="12" y="27"/>
                  <a:pt x="9" y="30"/>
                </a:cubicBezTo>
                <a:cubicBezTo>
                  <a:pt x="9" y="29"/>
                  <a:pt x="8" y="28"/>
                  <a:pt x="8" y="27"/>
                </a:cubicBezTo>
                <a:close/>
                <a:moveTo>
                  <a:pt x="7" y="23"/>
                </a:moveTo>
                <a:cubicBezTo>
                  <a:pt x="11" y="21"/>
                  <a:pt x="15" y="17"/>
                  <a:pt x="20" y="14"/>
                </a:cubicBezTo>
                <a:cubicBezTo>
                  <a:pt x="23" y="12"/>
                  <a:pt x="19" y="16"/>
                  <a:pt x="19" y="16"/>
                </a:cubicBezTo>
                <a:cubicBezTo>
                  <a:pt x="17" y="17"/>
                  <a:pt x="16" y="18"/>
                  <a:pt x="15" y="19"/>
                </a:cubicBezTo>
                <a:cubicBezTo>
                  <a:pt x="12" y="22"/>
                  <a:pt x="10" y="24"/>
                  <a:pt x="8" y="26"/>
                </a:cubicBezTo>
                <a:cubicBezTo>
                  <a:pt x="7" y="25"/>
                  <a:pt x="7" y="24"/>
                  <a:pt x="7" y="23"/>
                </a:cubicBezTo>
                <a:close/>
                <a:moveTo>
                  <a:pt x="5" y="20"/>
                </a:moveTo>
                <a:cubicBezTo>
                  <a:pt x="8" y="18"/>
                  <a:pt x="10" y="17"/>
                  <a:pt x="13" y="15"/>
                </a:cubicBezTo>
                <a:cubicBezTo>
                  <a:pt x="14" y="14"/>
                  <a:pt x="15" y="13"/>
                  <a:pt x="17" y="12"/>
                </a:cubicBezTo>
                <a:cubicBezTo>
                  <a:pt x="18" y="11"/>
                  <a:pt x="21" y="8"/>
                  <a:pt x="18" y="12"/>
                </a:cubicBezTo>
                <a:cubicBezTo>
                  <a:pt x="15" y="16"/>
                  <a:pt x="10" y="19"/>
                  <a:pt x="6" y="22"/>
                </a:cubicBezTo>
                <a:cubicBezTo>
                  <a:pt x="6" y="21"/>
                  <a:pt x="6" y="20"/>
                  <a:pt x="5" y="20"/>
                </a:cubicBezTo>
                <a:close/>
                <a:moveTo>
                  <a:pt x="5" y="13"/>
                </a:moveTo>
                <a:cubicBezTo>
                  <a:pt x="6" y="11"/>
                  <a:pt x="8" y="10"/>
                  <a:pt x="9" y="9"/>
                </a:cubicBezTo>
                <a:cubicBezTo>
                  <a:pt x="12" y="7"/>
                  <a:pt x="16" y="4"/>
                  <a:pt x="12" y="9"/>
                </a:cubicBezTo>
                <a:cubicBezTo>
                  <a:pt x="10" y="11"/>
                  <a:pt x="7" y="13"/>
                  <a:pt x="5" y="15"/>
                </a:cubicBezTo>
                <a:cubicBezTo>
                  <a:pt x="5" y="14"/>
                  <a:pt x="5" y="13"/>
                  <a:pt x="5" y="13"/>
                </a:cubicBezTo>
                <a:close/>
                <a:moveTo>
                  <a:pt x="5" y="18"/>
                </a:moveTo>
                <a:cubicBezTo>
                  <a:pt x="5" y="17"/>
                  <a:pt x="5" y="17"/>
                  <a:pt x="5" y="16"/>
                </a:cubicBezTo>
                <a:cubicBezTo>
                  <a:pt x="9" y="14"/>
                  <a:pt x="12" y="11"/>
                  <a:pt x="16" y="8"/>
                </a:cubicBezTo>
                <a:cubicBezTo>
                  <a:pt x="19" y="6"/>
                  <a:pt x="13" y="12"/>
                  <a:pt x="13" y="13"/>
                </a:cubicBezTo>
                <a:cubicBezTo>
                  <a:pt x="10" y="15"/>
                  <a:pt x="8" y="17"/>
                  <a:pt x="5" y="19"/>
                </a:cubicBezTo>
                <a:cubicBezTo>
                  <a:pt x="5" y="18"/>
                  <a:pt x="5" y="18"/>
                  <a:pt x="5" y="18"/>
                </a:cubicBezTo>
                <a:close/>
                <a:moveTo>
                  <a:pt x="22" y="13"/>
                </a:moveTo>
                <a:cubicBezTo>
                  <a:pt x="19" y="14"/>
                  <a:pt x="17" y="15"/>
                  <a:pt x="15" y="17"/>
                </a:cubicBezTo>
                <a:cubicBezTo>
                  <a:pt x="12" y="19"/>
                  <a:pt x="9" y="21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11" y="18"/>
                  <a:pt x="17" y="15"/>
                  <a:pt x="20" y="10"/>
                </a:cubicBezTo>
                <a:cubicBezTo>
                  <a:pt x="21" y="11"/>
                  <a:pt x="22" y="12"/>
                  <a:pt x="22" y="13"/>
                </a:cubicBezTo>
                <a:close/>
                <a:moveTo>
                  <a:pt x="24" y="16"/>
                </a:moveTo>
                <a:cubicBezTo>
                  <a:pt x="18" y="18"/>
                  <a:pt x="15" y="22"/>
                  <a:pt x="11" y="25"/>
                </a:cubicBezTo>
                <a:cubicBezTo>
                  <a:pt x="10" y="25"/>
                  <a:pt x="7" y="27"/>
                  <a:pt x="10" y="25"/>
                </a:cubicBezTo>
                <a:cubicBezTo>
                  <a:pt x="11" y="23"/>
                  <a:pt x="13" y="22"/>
                  <a:pt x="14" y="21"/>
                </a:cubicBezTo>
                <a:cubicBezTo>
                  <a:pt x="17" y="19"/>
                  <a:pt x="20" y="16"/>
                  <a:pt x="22" y="13"/>
                </a:cubicBezTo>
                <a:cubicBezTo>
                  <a:pt x="23" y="14"/>
                  <a:pt x="23" y="15"/>
                  <a:pt x="24" y="16"/>
                </a:cubicBezTo>
                <a:close/>
                <a:moveTo>
                  <a:pt x="25" y="19"/>
                </a:moveTo>
                <a:cubicBezTo>
                  <a:pt x="20" y="22"/>
                  <a:pt x="15" y="26"/>
                  <a:pt x="10" y="29"/>
                </a:cubicBezTo>
                <a:cubicBezTo>
                  <a:pt x="15" y="26"/>
                  <a:pt x="20" y="21"/>
                  <a:pt x="24" y="16"/>
                </a:cubicBezTo>
                <a:cubicBezTo>
                  <a:pt x="24" y="17"/>
                  <a:pt x="25" y="18"/>
                  <a:pt x="25" y="19"/>
                </a:cubicBezTo>
                <a:close/>
                <a:moveTo>
                  <a:pt x="25" y="20"/>
                </a:move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7" y="21"/>
                  <a:pt x="27" y="21"/>
                </a:cubicBezTo>
                <a:cubicBezTo>
                  <a:pt x="26" y="22"/>
                  <a:pt x="25" y="23"/>
                  <a:pt x="24" y="24"/>
                </a:cubicBezTo>
                <a:cubicBezTo>
                  <a:pt x="23" y="25"/>
                  <a:pt x="22" y="25"/>
                  <a:pt x="22" y="26"/>
                </a:cubicBezTo>
                <a:cubicBezTo>
                  <a:pt x="20" y="28"/>
                  <a:pt x="18" y="29"/>
                  <a:pt x="16" y="31"/>
                </a:cubicBezTo>
                <a:cubicBezTo>
                  <a:pt x="15" y="31"/>
                  <a:pt x="15" y="32"/>
                  <a:pt x="14" y="32"/>
                </a:cubicBezTo>
                <a:cubicBezTo>
                  <a:pt x="13" y="33"/>
                  <a:pt x="11" y="35"/>
                  <a:pt x="13" y="32"/>
                </a:cubicBezTo>
                <a:cubicBezTo>
                  <a:pt x="17" y="28"/>
                  <a:pt x="21" y="24"/>
                  <a:pt x="25" y="20"/>
                </a:cubicBezTo>
                <a:cubicBezTo>
                  <a:pt x="25" y="20"/>
                  <a:pt x="25" y="20"/>
                  <a:pt x="25" y="20"/>
                </a:cubicBezTo>
                <a:close/>
                <a:moveTo>
                  <a:pt x="31" y="16"/>
                </a:moveTo>
                <a:cubicBezTo>
                  <a:pt x="34" y="14"/>
                  <a:pt x="37" y="12"/>
                  <a:pt x="40" y="10"/>
                </a:cubicBezTo>
                <a:cubicBezTo>
                  <a:pt x="38" y="12"/>
                  <a:pt x="37" y="13"/>
                  <a:pt x="35" y="15"/>
                </a:cubicBezTo>
                <a:cubicBezTo>
                  <a:pt x="34" y="16"/>
                  <a:pt x="32" y="17"/>
                  <a:pt x="30" y="18"/>
                </a:cubicBezTo>
                <a:cubicBezTo>
                  <a:pt x="31" y="17"/>
                  <a:pt x="31" y="17"/>
                  <a:pt x="31" y="16"/>
                </a:cubicBezTo>
                <a:close/>
                <a:moveTo>
                  <a:pt x="27" y="22"/>
                </a:moveTo>
                <a:cubicBezTo>
                  <a:pt x="27" y="22"/>
                  <a:pt x="27" y="22"/>
                  <a:pt x="28" y="22"/>
                </a:cubicBezTo>
                <a:cubicBezTo>
                  <a:pt x="27" y="22"/>
                  <a:pt x="27" y="22"/>
                  <a:pt x="27" y="23"/>
                </a:cubicBezTo>
                <a:cubicBezTo>
                  <a:pt x="27" y="22"/>
                  <a:pt x="27" y="22"/>
                  <a:pt x="27" y="22"/>
                </a:cubicBezTo>
                <a:close/>
                <a:moveTo>
                  <a:pt x="30" y="20"/>
                </a:moveTo>
                <a:cubicBezTo>
                  <a:pt x="32" y="18"/>
                  <a:pt x="33" y="16"/>
                  <a:pt x="36" y="15"/>
                </a:cubicBezTo>
                <a:cubicBezTo>
                  <a:pt x="38" y="14"/>
                  <a:pt x="40" y="12"/>
                  <a:pt x="42" y="10"/>
                </a:cubicBezTo>
                <a:cubicBezTo>
                  <a:pt x="42" y="10"/>
                  <a:pt x="44" y="8"/>
                  <a:pt x="45" y="7"/>
                </a:cubicBezTo>
                <a:cubicBezTo>
                  <a:pt x="46" y="6"/>
                  <a:pt x="46" y="6"/>
                  <a:pt x="47" y="6"/>
                </a:cubicBezTo>
                <a:cubicBezTo>
                  <a:pt x="47" y="6"/>
                  <a:pt x="46" y="6"/>
                  <a:pt x="46" y="7"/>
                </a:cubicBezTo>
                <a:cubicBezTo>
                  <a:pt x="45" y="8"/>
                  <a:pt x="44" y="10"/>
                  <a:pt x="43" y="11"/>
                </a:cubicBezTo>
                <a:cubicBezTo>
                  <a:pt x="41" y="13"/>
                  <a:pt x="38" y="15"/>
                  <a:pt x="35" y="17"/>
                </a:cubicBezTo>
                <a:cubicBezTo>
                  <a:pt x="33" y="18"/>
                  <a:pt x="31" y="19"/>
                  <a:pt x="29" y="21"/>
                </a:cubicBezTo>
                <a:cubicBezTo>
                  <a:pt x="29" y="20"/>
                  <a:pt x="29" y="20"/>
                  <a:pt x="30" y="20"/>
                </a:cubicBezTo>
                <a:close/>
                <a:moveTo>
                  <a:pt x="43" y="6"/>
                </a:moveTo>
                <a:cubicBezTo>
                  <a:pt x="43" y="5"/>
                  <a:pt x="45" y="5"/>
                  <a:pt x="46" y="5"/>
                </a:cubicBezTo>
                <a:cubicBezTo>
                  <a:pt x="45" y="6"/>
                  <a:pt x="44" y="7"/>
                  <a:pt x="43" y="8"/>
                </a:cubicBezTo>
                <a:cubicBezTo>
                  <a:pt x="40" y="9"/>
                  <a:pt x="38" y="11"/>
                  <a:pt x="35" y="13"/>
                </a:cubicBezTo>
                <a:cubicBezTo>
                  <a:pt x="34" y="14"/>
                  <a:pt x="33" y="14"/>
                  <a:pt x="32" y="15"/>
                </a:cubicBezTo>
                <a:cubicBezTo>
                  <a:pt x="33" y="15"/>
                  <a:pt x="33" y="14"/>
                  <a:pt x="33" y="14"/>
                </a:cubicBezTo>
                <a:cubicBezTo>
                  <a:pt x="36" y="11"/>
                  <a:pt x="39" y="8"/>
                  <a:pt x="43" y="6"/>
                </a:cubicBezTo>
                <a:close/>
                <a:moveTo>
                  <a:pt x="40" y="6"/>
                </a:moveTo>
                <a:cubicBezTo>
                  <a:pt x="38" y="8"/>
                  <a:pt x="36" y="10"/>
                  <a:pt x="34" y="12"/>
                </a:cubicBezTo>
                <a:cubicBezTo>
                  <a:pt x="35" y="10"/>
                  <a:pt x="37" y="7"/>
                  <a:pt x="40" y="6"/>
                </a:cubicBezTo>
                <a:close/>
                <a:moveTo>
                  <a:pt x="20" y="9"/>
                </a:moveTo>
                <a:cubicBezTo>
                  <a:pt x="15" y="12"/>
                  <a:pt x="10" y="16"/>
                  <a:pt x="5" y="19"/>
                </a:cubicBezTo>
                <a:cubicBezTo>
                  <a:pt x="10" y="16"/>
                  <a:pt x="15" y="12"/>
                  <a:pt x="18" y="7"/>
                </a:cubicBezTo>
                <a:cubicBezTo>
                  <a:pt x="19" y="8"/>
                  <a:pt x="19" y="8"/>
                  <a:pt x="20" y="9"/>
                </a:cubicBezTo>
                <a:close/>
                <a:moveTo>
                  <a:pt x="18" y="7"/>
                </a:moveTo>
                <a:cubicBezTo>
                  <a:pt x="13" y="9"/>
                  <a:pt x="10" y="13"/>
                  <a:pt x="5" y="16"/>
                </a:cubicBezTo>
                <a:cubicBezTo>
                  <a:pt x="7" y="15"/>
                  <a:pt x="9" y="12"/>
                  <a:pt x="10" y="11"/>
                </a:cubicBezTo>
                <a:cubicBezTo>
                  <a:pt x="12" y="9"/>
                  <a:pt x="14" y="7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7" y="6"/>
                  <a:pt x="18" y="7"/>
                </a:cubicBezTo>
                <a:close/>
                <a:moveTo>
                  <a:pt x="14" y="5"/>
                </a:moveTo>
                <a:cubicBezTo>
                  <a:pt x="11" y="7"/>
                  <a:pt x="8" y="9"/>
                  <a:pt x="5" y="12"/>
                </a:cubicBezTo>
                <a:cubicBezTo>
                  <a:pt x="6" y="7"/>
                  <a:pt x="8" y="3"/>
                  <a:pt x="14" y="5"/>
                </a:cubicBezTo>
                <a:close/>
                <a:moveTo>
                  <a:pt x="13" y="36"/>
                </a:moveTo>
                <a:cubicBezTo>
                  <a:pt x="15" y="35"/>
                  <a:pt x="18" y="34"/>
                  <a:pt x="20" y="32"/>
                </a:cubicBezTo>
                <a:cubicBezTo>
                  <a:pt x="18" y="34"/>
                  <a:pt x="16" y="36"/>
                  <a:pt x="14" y="38"/>
                </a:cubicBezTo>
                <a:cubicBezTo>
                  <a:pt x="14" y="38"/>
                  <a:pt x="14" y="38"/>
                  <a:pt x="15" y="38"/>
                </a:cubicBezTo>
                <a:cubicBezTo>
                  <a:pt x="21" y="34"/>
                  <a:pt x="28" y="30"/>
                  <a:pt x="34" y="26"/>
                </a:cubicBezTo>
                <a:cubicBezTo>
                  <a:pt x="34" y="26"/>
                  <a:pt x="34" y="26"/>
                  <a:pt x="35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28" y="32"/>
                  <a:pt x="21" y="35"/>
                  <a:pt x="1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5" y="40"/>
                  <a:pt x="14" y="39"/>
                </a:cubicBezTo>
                <a:cubicBezTo>
                  <a:pt x="14" y="38"/>
                  <a:pt x="13" y="37"/>
                  <a:pt x="13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" name="Freeform 154"/>
          <p:cNvSpPr>
            <a:spLocks noEditPoints="1"/>
          </p:cNvSpPr>
          <p:nvPr/>
        </p:nvSpPr>
        <p:spPr bwMode="auto">
          <a:xfrm>
            <a:off x="1798638" y="3017838"/>
            <a:ext cx="346075" cy="327025"/>
          </a:xfrm>
          <a:custGeom>
            <a:avLst/>
            <a:gdLst>
              <a:gd name="T0" fmla="*/ 45 w 92"/>
              <a:gd name="T1" fmla="*/ 4 h 87"/>
              <a:gd name="T2" fmla="*/ 25 w 92"/>
              <a:gd name="T3" fmla="*/ 86 h 87"/>
              <a:gd name="T4" fmla="*/ 74 w 92"/>
              <a:gd name="T5" fmla="*/ 26 h 87"/>
              <a:gd name="T6" fmla="*/ 70 w 92"/>
              <a:gd name="T7" fmla="*/ 24 h 87"/>
              <a:gd name="T8" fmla="*/ 71 w 92"/>
              <a:gd name="T9" fmla="*/ 13 h 87"/>
              <a:gd name="T10" fmla="*/ 8 w 92"/>
              <a:gd name="T11" fmla="*/ 66 h 87"/>
              <a:gd name="T12" fmla="*/ 14 w 92"/>
              <a:gd name="T13" fmla="*/ 60 h 87"/>
              <a:gd name="T14" fmla="*/ 19 w 92"/>
              <a:gd name="T15" fmla="*/ 69 h 87"/>
              <a:gd name="T16" fmla="*/ 21 w 92"/>
              <a:gd name="T17" fmla="*/ 70 h 87"/>
              <a:gd name="T18" fmla="*/ 27 w 92"/>
              <a:gd name="T19" fmla="*/ 61 h 87"/>
              <a:gd name="T20" fmla="*/ 26 w 92"/>
              <a:gd name="T21" fmla="*/ 75 h 87"/>
              <a:gd name="T22" fmla="*/ 42 w 92"/>
              <a:gd name="T23" fmla="*/ 41 h 87"/>
              <a:gd name="T24" fmla="*/ 46 w 92"/>
              <a:gd name="T25" fmla="*/ 29 h 87"/>
              <a:gd name="T26" fmla="*/ 39 w 92"/>
              <a:gd name="T27" fmla="*/ 56 h 87"/>
              <a:gd name="T28" fmla="*/ 65 w 92"/>
              <a:gd name="T29" fmla="*/ 5 h 87"/>
              <a:gd name="T30" fmla="*/ 57 w 92"/>
              <a:gd name="T31" fmla="*/ 12 h 87"/>
              <a:gd name="T32" fmla="*/ 51 w 92"/>
              <a:gd name="T33" fmla="*/ 7 h 87"/>
              <a:gd name="T34" fmla="*/ 47 w 92"/>
              <a:gd name="T35" fmla="*/ 46 h 87"/>
              <a:gd name="T36" fmla="*/ 57 w 92"/>
              <a:gd name="T37" fmla="*/ 17 h 87"/>
              <a:gd name="T38" fmla="*/ 61 w 92"/>
              <a:gd name="T39" fmla="*/ 16 h 87"/>
              <a:gd name="T40" fmla="*/ 63 w 92"/>
              <a:gd name="T41" fmla="*/ 15 h 87"/>
              <a:gd name="T42" fmla="*/ 60 w 92"/>
              <a:gd name="T43" fmla="*/ 14 h 87"/>
              <a:gd name="T44" fmla="*/ 56 w 92"/>
              <a:gd name="T45" fmla="*/ 14 h 87"/>
              <a:gd name="T46" fmla="*/ 48 w 92"/>
              <a:gd name="T47" fmla="*/ 6 h 87"/>
              <a:gd name="T48" fmla="*/ 24 w 92"/>
              <a:gd name="T49" fmla="*/ 79 h 87"/>
              <a:gd name="T50" fmla="*/ 20 w 92"/>
              <a:gd name="T51" fmla="*/ 74 h 87"/>
              <a:gd name="T52" fmla="*/ 25 w 92"/>
              <a:gd name="T53" fmla="*/ 80 h 87"/>
              <a:gd name="T54" fmla="*/ 32 w 92"/>
              <a:gd name="T55" fmla="*/ 50 h 87"/>
              <a:gd name="T56" fmla="*/ 19 w 92"/>
              <a:gd name="T57" fmla="*/ 73 h 87"/>
              <a:gd name="T58" fmla="*/ 16 w 92"/>
              <a:gd name="T59" fmla="*/ 71 h 87"/>
              <a:gd name="T60" fmla="*/ 18 w 92"/>
              <a:gd name="T61" fmla="*/ 64 h 87"/>
              <a:gd name="T62" fmla="*/ 10 w 92"/>
              <a:gd name="T63" fmla="*/ 67 h 87"/>
              <a:gd name="T64" fmla="*/ 33 w 92"/>
              <a:gd name="T65" fmla="*/ 77 h 87"/>
              <a:gd name="T66" fmla="*/ 52 w 92"/>
              <a:gd name="T67" fmla="*/ 25 h 87"/>
              <a:gd name="T68" fmla="*/ 59 w 92"/>
              <a:gd name="T69" fmla="*/ 16 h 87"/>
              <a:gd name="T70" fmla="*/ 51 w 92"/>
              <a:gd name="T71" fmla="*/ 52 h 87"/>
              <a:gd name="T72" fmla="*/ 55 w 92"/>
              <a:gd name="T73" fmla="*/ 54 h 87"/>
              <a:gd name="T74" fmla="*/ 71 w 92"/>
              <a:gd name="T75" fmla="*/ 5 h 87"/>
              <a:gd name="T76" fmla="*/ 50 w 92"/>
              <a:gd name="T77" fmla="*/ 59 h 87"/>
              <a:gd name="T78" fmla="*/ 66 w 92"/>
              <a:gd name="T79" fmla="*/ 41 h 87"/>
              <a:gd name="T80" fmla="*/ 70 w 92"/>
              <a:gd name="T81" fmla="*/ 19 h 87"/>
              <a:gd name="T82" fmla="*/ 70 w 92"/>
              <a:gd name="T83" fmla="*/ 33 h 87"/>
              <a:gd name="T84" fmla="*/ 78 w 92"/>
              <a:gd name="T85" fmla="*/ 6 h 87"/>
              <a:gd name="T86" fmla="*/ 51 w 92"/>
              <a:gd name="T87" fmla="*/ 59 h 87"/>
              <a:gd name="T88" fmla="*/ 68 w 92"/>
              <a:gd name="T89" fmla="*/ 25 h 87"/>
              <a:gd name="T90" fmla="*/ 81 w 92"/>
              <a:gd name="T91" fmla="*/ 40 h 87"/>
              <a:gd name="T92" fmla="*/ 85 w 92"/>
              <a:gd name="T93" fmla="*/ 14 h 87"/>
              <a:gd name="T94" fmla="*/ 78 w 92"/>
              <a:gd name="T95" fmla="*/ 36 h 87"/>
              <a:gd name="T96" fmla="*/ 82 w 92"/>
              <a:gd name="T97" fmla="*/ 10 h 87"/>
              <a:gd name="T98" fmla="*/ 87 w 92"/>
              <a:gd name="T99" fmla="*/ 19 h 87"/>
              <a:gd name="T100" fmla="*/ 84 w 92"/>
              <a:gd name="T101" fmla="*/ 27 h 87"/>
              <a:gd name="T102" fmla="*/ 88 w 92"/>
              <a:gd name="T103" fmla="*/ 5 h 87"/>
              <a:gd name="T104" fmla="*/ 86 w 92"/>
              <a:gd name="T105" fmla="*/ 7 h 87"/>
              <a:gd name="T106" fmla="*/ 76 w 92"/>
              <a:gd name="T107" fmla="*/ 34 h 87"/>
              <a:gd name="T108" fmla="*/ 73 w 92"/>
              <a:gd name="T109" fmla="*/ 33 h 87"/>
              <a:gd name="T110" fmla="*/ 81 w 92"/>
              <a:gd name="T111" fmla="*/ 2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2" h="87">
                <a:moveTo>
                  <a:pt x="87" y="47"/>
                </a:moveTo>
                <a:cubicBezTo>
                  <a:pt x="87" y="47"/>
                  <a:pt x="88" y="46"/>
                  <a:pt x="88" y="45"/>
                </a:cubicBezTo>
                <a:cubicBezTo>
                  <a:pt x="88" y="31"/>
                  <a:pt x="91" y="17"/>
                  <a:pt x="92" y="2"/>
                </a:cubicBezTo>
                <a:cubicBezTo>
                  <a:pt x="92" y="1"/>
                  <a:pt x="92" y="1"/>
                  <a:pt x="91" y="1"/>
                </a:cubicBezTo>
                <a:cubicBezTo>
                  <a:pt x="91" y="1"/>
                  <a:pt x="91" y="1"/>
                  <a:pt x="90" y="1"/>
                </a:cubicBezTo>
                <a:cubicBezTo>
                  <a:pt x="82" y="0"/>
                  <a:pt x="74" y="1"/>
                  <a:pt x="66" y="2"/>
                </a:cubicBezTo>
                <a:cubicBezTo>
                  <a:pt x="59" y="2"/>
                  <a:pt x="52" y="3"/>
                  <a:pt x="45" y="4"/>
                </a:cubicBezTo>
                <a:cubicBezTo>
                  <a:pt x="44" y="4"/>
                  <a:pt x="44" y="4"/>
                  <a:pt x="44" y="5"/>
                </a:cubicBezTo>
                <a:cubicBezTo>
                  <a:pt x="43" y="5"/>
                  <a:pt x="43" y="6"/>
                  <a:pt x="44" y="7"/>
                </a:cubicBezTo>
                <a:cubicBezTo>
                  <a:pt x="48" y="10"/>
                  <a:pt x="50" y="14"/>
                  <a:pt x="53" y="18"/>
                </a:cubicBezTo>
                <a:cubicBezTo>
                  <a:pt x="36" y="34"/>
                  <a:pt x="21" y="52"/>
                  <a:pt x="1" y="65"/>
                </a:cubicBezTo>
                <a:cubicBezTo>
                  <a:pt x="0" y="65"/>
                  <a:pt x="0" y="66"/>
                  <a:pt x="0" y="67"/>
                </a:cubicBezTo>
                <a:cubicBezTo>
                  <a:pt x="1" y="68"/>
                  <a:pt x="1" y="68"/>
                  <a:pt x="2" y="68"/>
                </a:cubicBezTo>
                <a:cubicBezTo>
                  <a:pt x="12" y="69"/>
                  <a:pt x="21" y="77"/>
                  <a:pt x="25" y="86"/>
                </a:cubicBezTo>
                <a:cubicBezTo>
                  <a:pt x="26" y="86"/>
                  <a:pt x="26" y="86"/>
                  <a:pt x="26" y="87"/>
                </a:cubicBezTo>
                <a:cubicBezTo>
                  <a:pt x="27" y="87"/>
                  <a:pt x="27" y="87"/>
                  <a:pt x="28" y="86"/>
                </a:cubicBezTo>
                <a:cubicBezTo>
                  <a:pt x="44" y="71"/>
                  <a:pt x="59" y="53"/>
                  <a:pt x="76" y="38"/>
                </a:cubicBezTo>
                <a:cubicBezTo>
                  <a:pt x="79" y="41"/>
                  <a:pt x="82" y="44"/>
                  <a:pt x="84" y="47"/>
                </a:cubicBezTo>
                <a:cubicBezTo>
                  <a:pt x="85" y="48"/>
                  <a:pt x="86" y="47"/>
                  <a:pt x="87" y="47"/>
                </a:cubicBezTo>
                <a:close/>
                <a:moveTo>
                  <a:pt x="69" y="40"/>
                </a:moveTo>
                <a:cubicBezTo>
                  <a:pt x="72" y="36"/>
                  <a:pt x="72" y="31"/>
                  <a:pt x="74" y="26"/>
                </a:cubicBezTo>
                <a:cubicBezTo>
                  <a:pt x="74" y="26"/>
                  <a:pt x="74" y="26"/>
                  <a:pt x="74" y="26"/>
                </a:cubicBezTo>
                <a:cubicBezTo>
                  <a:pt x="73" y="30"/>
                  <a:pt x="72" y="34"/>
                  <a:pt x="72" y="38"/>
                </a:cubicBezTo>
                <a:cubicBezTo>
                  <a:pt x="71" y="38"/>
                  <a:pt x="70" y="39"/>
                  <a:pt x="69" y="40"/>
                </a:cubicBezTo>
                <a:close/>
                <a:moveTo>
                  <a:pt x="62" y="48"/>
                </a:moveTo>
                <a:cubicBezTo>
                  <a:pt x="64" y="42"/>
                  <a:pt x="65" y="37"/>
                  <a:pt x="67" y="31"/>
                </a:cubicBezTo>
                <a:cubicBezTo>
                  <a:pt x="69" y="25"/>
                  <a:pt x="71" y="19"/>
                  <a:pt x="73" y="13"/>
                </a:cubicBezTo>
                <a:cubicBezTo>
                  <a:pt x="72" y="17"/>
                  <a:pt x="71" y="20"/>
                  <a:pt x="70" y="24"/>
                </a:cubicBezTo>
                <a:cubicBezTo>
                  <a:pt x="68" y="31"/>
                  <a:pt x="66" y="38"/>
                  <a:pt x="64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6"/>
                  <a:pt x="62" y="47"/>
                  <a:pt x="62" y="48"/>
                </a:cubicBezTo>
                <a:close/>
                <a:moveTo>
                  <a:pt x="55" y="54"/>
                </a:moveTo>
                <a:cubicBezTo>
                  <a:pt x="62" y="40"/>
                  <a:pt x="66" y="24"/>
                  <a:pt x="72" y="9"/>
                </a:cubicBezTo>
                <a:cubicBezTo>
                  <a:pt x="72" y="8"/>
                  <a:pt x="74" y="2"/>
                  <a:pt x="73" y="7"/>
                </a:cubicBezTo>
                <a:cubicBezTo>
                  <a:pt x="73" y="9"/>
                  <a:pt x="72" y="11"/>
                  <a:pt x="71" y="13"/>
                </a:cubicBezTo>
                <a:cubicBezTo>
                  <a:pt x="70" y="18"/>
                  <a:pt x="69" y="22"/>
                  <a:pt x="67" y="26"/>
                </a:cubicBezTo>
                <a:cubicBezTo>
                  <a:pt x="64" y="34"/>
                  <a:pt x="63" y="42"/>
                  <a:pt x="60" y="49"/>
                </a:cubicBezTo>
                <a:cubicBezTo>
                  <a:pt x="58" y="51"/>
                  <a:pt x="57" y="53"/>
                  <a:pt x="55" y="54"/>
                </a:cubicBezTo>
                <a:close/>
                <a:moveTo>
                  <a:pt x="5" y="65"/>
                </a:moveTo>
                <a:cubicBezTo>
                  <a:pt x="6" y="65"/>
                  <a:pt x="7" y="64"/>
                  <a:pt x="8" y="63"/>
                </a:cubicBezTo>
                <a:cubicBezTo>
                  <a:pt x="8" y="64"/>
                  <a:pt x="7" y="65"/>
                  <a:pt x="7" y="65"/>
                </a:cubicBezTo>
                <a:cubicBezTo>
                  <a:pt x="7" y="66"/>
                  <a:pt x="7" y="66"/>
                  <a:pt x="8" y="66"/>
                </a:cubicBezTo>
                <a:cubicBezTo>
                  <a:pt x="8" y="66"/>
                  <a:pt x="9" y="61"/>
                  <a:pt x="9" y="64"/>
                </a:cubicBezTo>
                <a:cubicBezTo>
                  <a:pt x="9" y="65"/>
                  <a:pt x="9" y="66"/>
                  <a:pt x="9" y="67"/>
                </a:cubicBezTo>
                <a:cubicBezTo>
                  <a:pt x="8" y="66"/>
                  <a:pt x="6" y="66"/>
                  <a:pt x="5" y="65"/>
                </a:cubicBezTo>
                <a:close/>
                <a:moveTo>
                  <a:pt x="18" y="56"/>
                </a:moveTo>
                <a:cubicBezTo>
                  <a:pt x="17" y="58"/>
                  <a:pt x="16" y="61"/>
                  <a:pt x="16" y="63"/>
                </a:cubicBezTo>
                <a:cubicBezTo>
                  <a:pt x="15" y="64"/>
                  <a:pt x="14" y="69"/>
                  <a:pt x="14" y="68"/>
                </a:cubicBezTo>
                <a:cubicBezTo>
                  <a:pt x="14" y="65"/>
                  <a:pt x="14" y="62"/>
                  <a:pt x="14" y="60"/>
                </a:cubicBezTo>
                <a:cubicBezTo>
                  <a:pt x="14" y="59"/>
                  <a:pt x="14" y="59"/>
                  <a:pt x="13" y="60"/>
                </a:cubicBezTo>
                <a:cubicBezTo>
                  <a:pt x="12" y="62"/>
                  <a:pt x="11" y="64"/>
                  <a:pt x="10" y="66"/>
                </a:cubicBezTo>
                <a:cubicBezTo>
                  <a:pt x="9" y="67"/>
                  <a:pt x="10" y="64"/>
                  <a:pt x="10" y="64"/>
                </a:cubicBezTo>
                <a:cubicBezTo>
                  <a:pt x="10" y="63"/>
                  <a:pt x="10" y="63"/>
                  <a:pt x="10" y="62"/>
                </a:cubicBezTo>
                <a:cubicBezTo>
                  <a:pt x="13" y="60"/>
                  <a:pt x="15" y="58"/>
                  <a:pt x="18" y="56"/>
                </a:cubicBezTo>
                <a:close/>
                <a:moveTo>
                  <a:pt x="25" y="49"/>
                </a:moveTo>
                <a:cubicBezTo>
                  <a:pt x="22" y="55"/>
                  <a:pt x="23" y="63"/>
                  <a:pt x="19" y="69"/>
                </a:cubicBezTo>
                <a:cubicBezTo>
                  <a:pt x="17" y="73"/>
                  <a:pt x="19" y="69"/>
                  <a:pt x="19" y="67"/>
                </a:cubicBezTo>
                <a:cubicBezTo>
                  <a:pt x="20" y="65"/>
                  <a:pt x="21" y="63"/>
                  <a:pt x="22" y="60"/>
                </a:cubicBezTo>
                <a:cubicBezTo>
                  <a:pt x="23" y="57"/>
                  <a:pt x="24" y="54"/>
                  <a:pt x="24" y="50"/>
                </a:cubicBezTo>
                <a:cubicBezTo>
                  <a:pt x="24" y="50"/>
                  <a:pt x="25" y="49"/>
                  <a:pt x="25" y="49"/>
                </a:cubicBezTo>
                <a:close/>
                <a:moveTo>
                  <a:pt x="31" y="44"/>
                </a:moveTo>
                <a:cubicBezTo>
                  <a:pt x="26" y="52"/>
                  <a:pt x="25" y="62"/>
                  <a:pt x="21" y="71"/>
                </a:cubicBezTo>
                <a:cubicBezTo>
                  <a:pt x="19" y="75"/>
                  <a:pt x="20" y="74"/>
                  <a:pt x="21" y="70"/>
                </a:cubicBezTo>
                <a:cubicBezTo>
                  <a:pt x="22" y="67"/>
                  <a:pt x="23" y="64"/>
                  <a:pt x="24" y="61"/>
                </a:cubicBezTo>
                <a:cubicBezTo>
                  <a:pt x="26" y="56"/>
                  <a:pt x="27" y="52"/>
                  <a:pt x="28" y="46"/>
                </a:cubicBezTo>
                <a:cubicBezTo>
                  <a:pt x="29" y="46"/>
                  <a:pt x="30" y="45"/>
                  <a:pt x="31" y="44"/>
                </a:cubicBezTo>
                <a:close/>
                <a:moveTo>
                  <a:pt x="35" y="40"/>
                </a:moveTo>
                <a:cubicBezTo>
                  <a:pt x="30" y="51"/>
                  <a:pt x="29" y="63"/>
                  <a:pt x="24" y="74"/>
                </a:cubicBezTo>
                <a:cubicBezTo>
                  <a:pt x="21" y="79"/>
                  <a:pt x="23" y="74"/>
                  <a:pt x="23" y="71"/>
                </a:cubicBezTo>
                <a:cubicBezTo>
                  <a:pt x="24" y="68"/>
                  <a:pt x="25" y="65"/>
                  <a:pt x="27" y="61"/>
                </a:cubicBezTo>
                <a:cubicBezTo>
                  <a:pt x="29" y="55"/>
                  <a:pt x="30" y="48"/>
                  <a:pt x="33" y="42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41"/>
                  <a:pt x="34" y="40"/>
                  <a:pt x="35" y="40"/>
                </a:cubicBezTo>
                <a:close/>
                <a:moveTo>
                  <a:pt x="40" y="35"/>
                </a:moveTo>
                <a:cubicBezTo>
                  <a:pt x="37" y="40"/>
                  <a:pt x="36" y="47"/>
                  <a:pt x="34" y="52"/>
                </a:cubicBezTo>
                <a:cubicBezTo>
                  <a:pt x="33" y="56"/>
                  <a:pt x="31" y="60"/>
                  <a:pt x="30" y="63"/>
                </a:cubicBezTo>
                <a:cubicBezTo>
                  <a:pt x="28" y="67"/>
                  <a:pt x="27" y="71"/>
                  <a:pt x="26" y="75"/>
                </a:cubicBezTo>
                <a:cubicBezTo>
                  <a:pt x="26" y="76"/>
                  <a:pt x="25" y="78"/>
                  <a:pt x="25" y="79"/>
                </a:cubicBezTo>
                <a:cubicBezTo>
                  <a:pt x="25" y="77"/>
                  <a:pt x="26" y="74"/>
                  <a:pt x="26" y="72"/>
                </a:cubicBezTo>
                <a:cubicBezTo>
                  <a:pt x="27" y="68"/>
                  <a:pt x="28" y="64"/>
                  <a:pt x="30" y="60"/>
                </a:cubicBezTo>
                <a:cubicBezTo>
                  <a:pt x="32" y="53"/>
                  <a:pt x="35" y="46"/>
                  <a:pt x="36" y="38"/>
                </a:cubicBezTo>
                <a:cubicBezTo>
                  <a:pt x="38" y="37"/>
                  <a:pt x="39" y="36"/>
                  <a:pt x="40" y="35"/>
                </a:cubicBezTo>
                <a:close/>
                <a:moveTo>
                  <a:pt x="46" y="29"/>
                </a:moveTo>
                <a:cubicBezTo>
                  <a:pt x="44" y="33"/>
                  <a:pt x="43" y="37"/>
                  <a:pt x="42" y="41"/>
                </a:cubicBezTo>
                <a:cubicBezTo>
                  <a:pt x="41" y="44"/>
                  <a:pt x="40" y="47"/>
                  <a:pt x="39" y="50"/>
                </a:cubicBezTo>
                <a:cubicBezTo>
                  <a:pt x="35" y="59"/>
                  <a:pt x="33" y="68"/>
                  <a:pt x="30" y="76"/>
                </a:cubicBezTo>
                <a:cubicBezTo>
                  <a:pt x="29" y="77"/>
                  <a:pt x="29" y="78"/>
                  <a:pt x="28" y="79"/>
                </a:cubicBezTo>
                <a:cubicBezTo>
                  <a:pt x="29" y="78"/>
                  <a:pt x="29" y="76"/>
                  <a:pt x="30" y="75"/>
                </a:cubicBezTo>
                <a:cubicBezTo>
                  <a:pt x="31" y="70"/>
                  <a:pt x="32" y="65"/>
                  <a:pt x="33" y="60"/>
                </a:cubicBezTo>
                <a:cubicBezTo>
                  <a:pt x="36" y="51"/>
                  <a:pt x="38" y="42"/>
                  <a:pt x="42" y="33"/>
                </a:cubicBezTo>
                <a:cubicBezTo>
                  <a:pt x="43" y="32"/>
                  <a:pt x="45" y="30"/>
                  <a:pt x="46" y="29"/>
                </a:cubicBezTo>
                <a:close/>
                <a:moveTo>
                  <a:pt x="53" y="22"/>
                </a:moveTo>
                <a:cubicBezTo>
                  <a:pt x="50" y="28"/>
                  <a:pt x="49" y="35"/>
                  <a:pt x="47" y="41"/>
                </a:cubicBezTo>
                <a:cubicBezTo>
                  <a:pt x="45" y="45"/>
                  <a:pt x="43" y="49"/>
                  <a:pt x="42" y="53"/>
                </a:cubicBezTo>
                <a:cubicBezTo>
                  <a:pt x="40" y="58"/>
                  <a:pt x="39" y="63"/>
                  <a:pt x="37" y="68"/>
                </a:cubicBezTo>
                <a:cubicBezTo>
                  <a:pt x="36" y="70"/>
                  <a:pt x="35" y="73"/>
                  <a:pt x="33" y="75"/>
                </a:cubicBezTo>
                <a:cubicBezTo>
                  <a:pt x="34" y="74"/>
                  <a:pt x="35" y="72"/>
                  <a:pt x="35" y="70"/>
                </a:cubicBezTo>
                <a:cubicBezTo>
                  <a:pt x="37" y="66"/>
                  <a:pt x="38" y="61"/>
                  <a:pt x="39" y="56"/>
                </a:cubicBezTo>
                <a:cubicBezTo>
                  <a:pt x="40" y="52"/>
                  <a:pt x="41" y="48"/>
                  <a:pt x="42" y="44"/>
                </a:cubicBezTo>
                <a:cubicBezTo>
                  <a:pt x="42" y="43"/>
                  <a:pt x="43" y="43"/>
                  <a:pt x="43" y="43"/>
                </a:cubicBezTo>
                <a:cubicBezTo>
                  <a:pt x="44" y="38"/>
                  <a:pt x="46" y="32"/>
                  <a:pt x="47" y="27"/>
                </a:cubicBezTo>
                <a:cubicBezTo>
                  <a:pt x="49" y="26"/>
                  <a:pt x="51" y="24"/>
                  <a:pt x="53" y="22"/>
                </a:cubicBezTo>
                <a:close/>
                <a:moveTo>
                  <a:pt x="67" y="5"/>
                </a:moveTo>
                <a:cubicBezTo>
                  <a:pt x="66" y="5"/>
                  <a:pt x="65" y="6"/>
                  <a:pt x="65" y="7"/>
                </a:cubicBezTo>
                <a:cubicBezTo>
                  <a:pt x="65" y="7"/>
                  <a:pt x="65" y="6"/>
                  <a:pt x="65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2" y="7"/>
                  <a:pt x="61" y="9"/>
                  <a:pt x="60" y="12"/>
                </a:cubicBezTo>
                <a:cubicBezTo>
                  <a:pt x="59" y="13"/>
                  <a:pt x="57" y="18"/>
                  <a:pt x="58" y="15"/>
                </a:cubicBezTo>
                <a:cubicBezTo>
                  <a:pt x="58" y="13"/>
                  <a:pt x="59" y="11"/>
                  <a:pt x="60" y="9"/>
                </a:cubicBezTo>
                <a:cubicBezTo>
                  <a:pt x="60" y="8"/>
                  <a:pt x="60" y="8"/>
                  <a:pt x="60" y="8"/>
                </a:cubicBezTo>
                <a:cubicBezTo>
                  <a:pt x="58" y="10"/>
                  <a:pt x="58" y="12"/>
                  <a:pt x="57" y="14"/>
                </a:cubicBezTo>
                <a:cubicBezTo>
                  <a:pt x="56" y="18"/>
                  <a:pt x="57" y="12"/>
                  <a:pt x="57" y="12"/>
                </a:cubicBezTo>
                <a:cubicBezTo>
                  <a:pt x="57" y="11"/>
                  <a:pt x="57" y="9"/>
                  <a:pt x="58" y="8"/>
                </a:cubicBezTo>
                <a:cubicBezTo>
                  <a:pt x="58" y="8"/>
                  <a:pt x="57" y="8"/>
                  <a:pt x="57" y="8"/>
                </a:cubicBezTo>
                <a:cubicBezTo>
                  <a:pt x="57" y="9"/>
                  <a:pt x="55" y="13"/>
                  <a:pt x="55" y="14"/>
                </a:cubicBezTo>
                <a:cubicBezTo>
                  <a:pt x="55" y="12"/>
                  <a:pt x="55" y="10"/>
                  <a:pt x="55" y="8"/>
                </a:cubicBezTo>
                <a:cubicBezTo>
                  <a:pt x="55" y="8"/>
                  <a:pt x="54" y="8"/>
                  <a:pt x="54" y="8"/>
                </a:cubicBezTo>
                <a:cubicBezTo>
                  <a:pt x="53" y="12"/>
                  <a:pt x="52" y="8"/>
                  <a:pt x="52" y="7"/>
                </a:cubicBezTo>
                <a:cubicBezTo>
                  <a:pt x="52" y="6"/>
                  <a:pt x="52" y="6"/>
                  <a:pt x="51" y="7"/>
                </a:cubicBezTo>
                <a:cubicBezTo>
                  <a:pt x="51" y="9"/>
                  <a:pt x="50" y="8"/>
                  <a:pt x="49" y="6"/>
                </a:cubicBezTo>
                <a:cubicBezTo>
                  <a:pt x="55" y="6"/>
                  <a:pt x="61" y="5"/>
                  <a:pt x="67" y="5"/>
                </a:cubicBezTo>
                <a:close/>
                <a:moveTo>
                  <a:pt x="60" y="14"/>
                </a:moveTo>
                <a:cubicBezTo>
                  <a:pt x="53" y="30"/>
                  <a:pt x="49" y="47"/>
                  <a:pt x="43" y="63"/>
                </a:cubicBezTo>
                <a:cubicBezTo>
                  <a:pt x="42" y="64"/>
                  <a:pt x="40" y="70"/>
                  <a:pt x="42" y="66"/>
                </a:cubicBezTo>
                <a:cubicBezTo>
                  <a:pt x="42" y="64"/>
                  <a:pt x="43" y="61"/>
                  <a:pt x="43" y="59"/>
                </a:cubicBezTo>
                <a:cubicBezTo>
                  <a:pt x="44" y="55"/>
                  <a:pt x="45" y="50"/>
                  <a:pt x="47" y="46"/>
                </a:cubicBezTo>
                <a:cubicBezTo>
                  <a:pt x="50" y="37"/>
                  <a:pt x="52" y="28"/>
                  <a:pt x="55" y="20"/>
                </a:cubicBezTo>
                <a:cubicBezTo>
                  <a:pt x="55" y="20"/>
                  <a:pt x="56" y="19"/>
                  <a:pt x="56" y="19"/>
                </a:cubicBezTo>
                <a:cubicBezTo>
                  <a:pt x="57" y="18"/>
                  <a:pt x="57" y="18"/>
                  <a:pt x="57" y="18"/>
                </a:cubicBezTo>
                <a:cubicBezTo>
                  <a:pt x="57" y="17"/>
                  <a:pt x="57" y="17"/>
                  <a:pt x="56" y="17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6"/>
                  <a:pt x="57" y="16"/>
                  <a:pt x="57" y="15"/>
                </a:cubicBezTo>
                <a:cubicBezTo>
                  <a:pt x="57" y="16"/>
                  <a:pt x="57" y="16"/>
                  <a:pt x="57" y="17"/>
                </a:cubicBezTo>
                <a:cubicBezTo>
                  <a:pt x="57" y="17"/>
                  <a:pt x="57" y="17"/>
                  <a:pt x="58" y="17"/>
                </a:cubicBezTo>
                <a:cubicBezTo>
                  <a:pt x="59" y="16"/>
                  <a:pt x="60" y="14"/>
                  <a:pt x="60" y="12"/>
                </a:cubicBezTo>
                <a:cubicBezTo>
                  <a:pt x="61" y="12"/>
                  <a:pt x="61" y="11"/>
                  <a:pt x="62" y="10"/>
                </a:cubicBezTo>
                <a:cubicBezTo>
                  <a:pt x="62" y="9"/>
                  <a:pt x="64" y="6"/>
                  <a:pt x="64" y="6"/>
                </a:cubicBezTo>
                <a:cubicBezTo>
                  <a:pt x="64" y="8"/>
                  <a:pt x="64" y="9"/>
                  <a:pt x="63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2" y="13"/>
                  <a:pt x="61" y="14"/>
                  <a:pt x="61" y="16"/>
                </a:cubicBezTo>
                <a:cubicBezTo>
                  <a:pt x="60" y="16"/>
                  <a:pt x="60" y="17"/>
                  <a:pt x="60" y="17"/>
                </a:cubicBezTo>
                <a:cubicBezTo>
                  <a:pt x="60" y="18"/>
                  <a:pt x="60" y="18"/>
                  <a:pt x="60" y="18"/>
                </a:cubicBezTo>
                <a:cubicBezTo>
                  <a:pt x="59" y="19"/>
                  <a:pt x="60" y="19"/>
                  <a:pt x="60" y="19"/>
                </a:cubicBezTo>
                <a:cubicBezTo>
                  <a:pt x="62" y="15"/>
                  <a:pt x="63" y="11"/>
                  <a:pt x="65" y="8"/>
                </a:cubicBezTo>
                <a:cubicBezTo>
                  <a:pt x="66" y="7"/>
                  <a:pt x="67" y="6"/>
                  <a:pt x="67" y="5"/>
                </a:cubicBezTo>
                <a:cubicBezTo>
                  <a:pt x="67" y="6"/>
                  <a:pt x="66" y="9"/>
                  <a:pt x="65" y="10"/>
                </a:cubicBezTo>
                <a:cubicBezTo>
                  <a:pt x="64" y="12"/>
                  <a:pt x="63" y="13"/>
                  <a:pt x="63" y="15"/>
                </a:cubicBezTo>
                <a:cubicBezTo>
                  <a:pt x="61" y="20"/>
                  <a:pt x="60" y="26"/>
                  <a:pt x="59" y="31"/>
                </a:cubicBezTo>
                <a:cubicBezTo>
                  <a:pt x="57" y="36"/>
                  <a:pt x="55" y="42"/>
                  <a:pt x="52" y="47"/>
                </a:cubicBezTo>
                <a:cubicBezTo>
                  <a:pt x="50" y="52"/>
                  <a:pt x="49" y="57"/>
                  <a:pt x="46" y="62"/>
                </a:cubicBezTo>
                <a:cubicBezTo>
                  <a:pt x="44" y="65"/>
                  <a:pt x="47" y="59"/>
                  <a:pt x="47" y="58"/>
                </a:cubicBezTo>
                <a:cubicBezTo>
                  <a:pt x="48" y="55"/>
                  <a:pt x="49" y="52"/>
                  <a:pt x="50" y="49"/>
                </a:cubicBezTo>
                <a:cubicBezTo>
                  <a:pt x="53" y="37"/>
                  <a:pt x="57" y="26"/>
                  <a:pt x="60" y="14"/>
                </a:cubicBezTo>
                <a:cubicBezTo>
                  <a:pt x="61" y="14"/>
                  <a:pt x="60" y="14"/>
                  <a:pt x="60" y="14"/>
                </a:cubicBezTo>
                <a:close/>
                <a:moveTo>
                  <a:pt x="50" y="9"/>
                </a:moveTo>
                <a:cubicBezTo>
                  <a:pt x="50" y="9"/>
                  <a:pt x="51" y="9"/>
                  <a:pt x="51" y="9"/>
                </a:cubicBezTo>
                <a:cubicBezTo>
                  <a:pt x="51" y="9"/>
                  <a:pt x="52" y="8"/>
                  <a:pt x="52" y="8"/>
                </a:cubicBezTo>
                <a:cubicBezTo>
                  <a:pt x="51" y="9"/>
                  <a:pt x="52" y="10"/>
                  <a:pt x="52" y="11"/>
                </a:cubicBezTo>
                <a:cubicBezTo>
                  <a:pt x="51" y="10"/>
                  <a:pt x="51" y="10"/>
                  <a:pt x="50" y="9"/>
                </a:cubicBezTo>
                <a:close/>
                <a:moveTo>
                  <a:pt x="55" y="15"/>
                </a:moveTo>
                <a:cubicBezTo>
                  <a:pt x="55" y="14"/>
                  <a:pt x="55" y="14"/>
                  <a:pt x="56" y="14"/>
                </a:cubicBezTo>
                <a:cubicBezTo>
                  <a:pt x="56" y="14"/>
                  <a:pt x="56" y="15"/>
                  <a:pt x="56" y="16"/>
                </a:cubicBezTo>
                <a:cubicBezTo>
                  <a:pt x="55" y="16"/>
                  <a:pt x="55" y="15"/>
                  <a:pt x="55" y="15"/>
                </a:cubicBezTo>
                <a:close/>
                <a:moveTo>
                  <a:pt x="53" y="13"/>
                </a:moveTo>
                <a:cubicBezTo>
                  <a:pt x="54" y="12"/>
                  <a:pt x="54" y="11"/>
                  <a:pt x="55" y="10"/>
                </a:cubicBezTo>
                <a:cubicBezTo>
                  <a:pt x="54" y="11"/>
                  <a:pt x="54" y="12"/>
                  <a:pt x="54" y="14"/>
                </a:cubicBezTo>
                <a:cubicBezTo>
                  <a:pt x="54" y="13"/>
                  <a:pt x="53" y="13"/>
                  <a:pt x="53" y="13"/>
                </a:cubicBezTo>
                <a:close/>
                <a:moveTo>
                  <a:pt x="48" y="6"/>
                </a:moveTo>
                <a:cubicBezTo>
                  <a:pt x="49" y="7"/>
                  <a:pt x="49" y="7"/>
                  <a:pt x="49" y="7"/>
                </a:cubicBezTo>
                <a:cubicBezTo>
                  <a:pt x="49" y="7"/>
                  <a:pt x="48" y="7"/>
                  <a:pt x="48" y="6"/>
                </a:cubicBezTo>
                <a:cubicBezTo>
                  <a:pt x="48" y="6"/>
                  <a:pt x="48" y="6"/>
                  <a:pt x="48" y="6"/>
                </a:cubicBezTo>
                <a:cubicBezTo>
                  <a:pt x="48" y="6"/>
                  <a:pt x="48" y="6"/>
                  <a:pt x="48" y="6"/>
                </a:cubicBezTo>
                <a:close/>
                <a:moveTo>
                  <a:pt x="23" y="77"/>
                </a:moveTo>
                <a:cubicBezTo>
                  <a:pt x="24" y="75"/>
                  <a:pt x="25" y="73"/>
                  <a:pt x="26" y="70"/>
                </a:cubicBezTo>
                <a:cubicBezTo>
                  <a:pt x="25" y="73"/>
                  <a:pt x="25" y="76"/>
                  <a:pt x="24" y="79"/>
                </a:cubicBezTo>
                <a:cubicBezTo>
                  <a:pt x="24" y="78"/>
                  <a:pt x="23" y="77"/>
                  <a:pt x="23" y="77"/>
                </a:cubicBezTo>
                <a:close/>
                <a:moveTo>
                  <a:pt x="20" y="74"/>
                </a:moveTo>
                <a:cubicBezTo>
                  <a:pt x="25" y="65"/>
                  <a:pt x="26" y="55"/>
                  <a:pt x="31" y="46"/>
                </a:cubicBezTo>
                <a:cubicBezTo>
                  <a:pt x="30" y="47"/>
                  <a:pt x="30" y="47"/>
                  <a:pt x="30" y="48"/>
                </a:cubicBezTo>
                <a:cubicBezTo>
                  <a:pt x="29" y="51"/>
                  <a:pt x="28" y="55"/>
                  <a:pt x="27" y="58"/>
                </a:cubicBezTo>
                <a:cubicBezTo>
                  <a:pt x="25" y="64"/>
                  <a:pt x="23" y="70"/>
                  <a:pt x="22" y="76"/>
                </a:cubicBezTo>
                <a:cubicBezTo>
                  <a:pt x="21" y="75"/>
                  <a:pt x="21" y="75"/>
                  <a:pt x="20" y="74"/>
                </a:cubicBezTo>
                <a:close/>
                <a:moveTo>
                  <a:pt x="14" y="69"/>
                </a:moveTo>
                <a:cubicBezTo>
                  <a:pt x="16" y="66"/>
                  <a:pt x="17" y="62"/>
                  <a:pt x="18" y="58"/>
                </a:cubicBezTo>
                <a:cubicBezTo>
                  <a:pt x="18" y="57"/>
                  <a:pt x="18" y="57"/>
                  <a:pt x="18" y="56"/>
                </a:cubicBezTo>
                <a:cubicBezTo>
                  <a:pt x="18" y="58"/>
                  <a:pt x="18" y="60"/>
                  <a:pt x="17" y="62"/>
                </a:cubicBezTo>
                <a:cubicBezTo>
                  <a:pt x="17" y="65"/>
                  <a:pt x="16" y="67"/>
                  <a:pt x="15" y="70"/>
                </a:cubicBezTo>
                <a:cubicBezTo>
                  <a:pt x="15" y="70"/>
                  <a:pt x="14" y="69"/>
                  <a:pt x="14" y="69"/>
                </a:cubicBezTo>
                <a:close/>
                <a:moveTo>
                  <a:pt x="25" y="80"/>
                </a:moveTo>
                <a:cubicBezTo>
                  <a:pt x="26" y="78"/>
                  <a:pt x="27" y="75"/>
                  <a:pt x="28" y="72"/>
                </a:cubicBezTo>
                <a:cubicBezTo>
                  <a:pt x="29" y="68"/>
                  <a:pt x="30" y="64"/>
                  <a:pt x="32" y="60"/>
                </a:cubicBezTo>
                <a:cubicBezTo>
                  <a:pt x="34" y="55"/>
                  <a:pt x="36" y="50"/>
                  <a:pt x="37" y="44"/>
                </a:cubicBezTo>
                <a:cubicBezTo>
                  <a:pt x="36" y="48"/>
                  <a:pt x="35" y="53"/>
                  <a:pt x="34" y="57"/>
                </a:cubicBezTo>
                <a:cubicBezTo>
                  <a:pt x="31" y="65"/>
                  <a:pt x="30" y="74"/>
                  <a:pt x="27" y="82"/>
                </a:cubicBezTo>
                <a:cubicBezTo>
                  <a:pt x="26" y="81"/>
                  <a:pt x="26" y="81"/>
                  <a:pt x="25" y="80"/>
                </a:cubicBezTo>
                <a:close/>
                <a:moveTo>
                  <a:pt x="32" y="50"/>
                </a:moveTo>
                <a:cubicBezTo>
                  <a:pt x="32" y="50"/>
                  <a:pt x="32" y="50"/>
                  <a:pt x="32" y="50"/>
                </a:cubicBezTo>
                <a:cubicBezTo>
                  <a:pt x="33" y="48"/>
                  <a:pt x="33" y="46"/>
                  <a:pt x="34" y="44"/>
                </a:cubicBezTo>
                <a:cubicBezTo>
                  <a:pt x="34" y="44"/>
                  <a:pt x="36" y="36"/>
                  <a:pt x="35" y="41"/>
                </a:cubicBezTo>
                <a:cubicBezTo>
                  <a:pt x="34" y="44"/>
                  <a:pt x="33" y="47"/>
                  <a:pt x="32" y="50"/>
                </a:cubicBezTo>
                <a:close/>
                <a:moveTo>
                  <a:pt x="27" y="50"/>
                </a:moveTo>
                <a:cubicBezTo>
                  <a:pt x="26" y="53"/>
                  <a:pt x="25" y="55"/>
                  <a:pt x="24" y="58"/>
                </a:cubicBezTo>
                <a:cubicBezTo>
                  <a:pt x="23" y="63"/>
                  <a:pt x="21" y="68"/>
                  <a:pt x="19" y="73"/>
                </a:cubicBezTo>
                <a:cubicBezTo>
                  <a:pt x="19" y="73"/>
                  <a:pt x="18" y="72"/>
                  <a:pt x="18" y="72"/>
                </a:cubicBezTo>
                <a:cubicBezTo>
                  <a:pt x="23" y="66"/>
                  <a:pt x="23" y="58"/>
                  <a:pt x="25" y="51"/>
                </a:cubicBezTo>
                <a:cubicBezTo>
                  <a:pt x="25" y="50"/>
                  <a:pt x="26" y="49"/>
                  <a:pt x="26" y="48"/>
                </a:cubicBezTo>
                <a:cubicBezTo>
                  <a:pt x="26" y="48"/>
                  <a:pt x="27" y="48"/>
                  <a:pt x="27" y="47"/>
                </a:cubicBezTo>
                <a:cubicBezTo>
                  <a:pt x="27" y="48"/>
                  <a:pt x="27" y="49"/>
                  <a:pt x="27" y="50"/>
                </a:cubicBezTo>
                <a:close/>
                <a:moveTo>
                  <a:pt x="17" y="71"/>
                </a:moveTo>
                <a:cubicBezTo>
                  <a:pt x="17" y="71"/>
                  <a:pt x="17" y="71"/>
                  <a:pt x="16" y="71"/>
                </a:cubicBezTo>
                <a:cubicBezTo>
                  <a:pt x="18" y="68"/>
                  <a:pt x="19" y="64"/>
                  <a:pt x="20" y="61"/>
                </a:cubicBezTo>
                <a:cubicBezTo>
                  <a:pt x="21" y="59"/>
                  <a:pt x="21" y="57"/>
                  <a:pt x="22" y="55"/>
                </a:cubicBezTo>
                <a:cubicBezTo>
                  <a:pt x="22" y="53"/>
                  <a:pt x="23" y="52"/>
                  <a:pt x="23" y="51"/>
                </a:cubicBezTo>
                <a:cubicBezTo>
                  <a:pt x="23" y="51"/>
                  <a:pt x="23" y="51"/>
                  <a:pt x="23" y="51"/>
                </a:cubicBezTo>
                <a:cubicBezTo>
                  <a:pt x="23" y="58"/>
                  <a:pt x="19" y="65"/>
                  <a:pt x="17" y="71"/>
                </a:cubicBezTo>
                <a:close/>
                <a:moveTo>
                  <a:pt x="17" y="67"/>
                </a:moveTo>
                <a:cubicBezTo>
                  <a:pt x="15" y="74"/>
                  <a:pt x="17" y="65"/>
                  <a:pt x="18" y="64"/>
                </a:cubicBezTo>
                <a:cubicBezTo>
                  <a:pt x="18" y="61"/>
                  <a:pt x="19" y="58"/>
                  <a:pt x="19" y="54"/>
                </a:cubicBezTo>
                <a:cubicBezTo>
                  <a:pt x="19" y="54"/>
                  <a:pt x="19" y="54"/>
                  <a:pt x="19" y="54"/>
                </a:cubicBezTo>
                <a:cubicBezTo>
                  <a:pt x="20" y="54"/>
                  <a:pt x="21" y="53"/>
                  <a:pt x="22" y="52"/>
                </a:cubicBezTo>
                <a:cubicBezTo>
                  <a:pt x="20" y="57"/>
                  <a:pt x="19" y="62"/>
                  <a:pt x="17" y="67"/>
                </a:cubicBezTo>
                <a:close/>
                <a:moveTo>
                  <a:pt x="13" y="61"/>
                </a:moveTo>
                <a:cubicBezTo>
                  <a:pt x="13" y="62"/>
                  <a:pt x="13" y="66"/>
                  <a:pt x="13" y="69"/>
                </a:cubicBezTo>
                <a:cubicBezTo>
                  <a:pt x="12" y="68"/>
                  <a:pt x="11" y="67"/>
                  <a:pt x="10" y="67"/>
                </a:cubicBezTo>
                <a:cubicBezTo>
                  <a:pt x="11" y="65"/>
                  <a:pt x="12" y="63"/>
                  <a:pt x="13" y="61"/>
                </a:cubicBezTo>
                <a:close/>
                <a:moveTo>
                  <a:pt x="32" y="72"/>
                </a:moveTo>
                <a:cubicBezTo>
                  <a:pt x="33" y="67"/>
                  <a:pt x="35" y="62"/>
                  <a:pt x="37" y="57"/>
                </a:cubicBezTo>
                <a:cubicBezTo>
                  <a:pt x="38" y="54"/>
                  <a:pt x="39" y="51"/>
                  <a:pt x="41" y="48"/>
                </a:cubicBezTo>
                <a:cubicBezTo>
                  <a:pt x="41" y="48"/>
                  <a:pt x="40" y="49"/>
                  <a:pt x="40" y="50"/>
                </a:cubicBezTo>
                <a:cubicBezTo>
                  <a:pt x="38" y="59"/>
                  <a:pt x="35" y="68"/>
                  <a:pt x="32" y="77"/>
                </a:cubicBezTo>
                <a:cubicBezTo>
                  <a:pt x="32" y="77"/>
                  <a:pt x="33" y="77"/>
                  <a:pt x="33" y="77"/>
                </a:cubicBezTo>
                <a:cubicBezTo>
                  <a:pt x="31" y="79"/>
                  <a:pt x="29" y="81"/>
                  <a:pt x="27" y="83"/>
                </a:cubicBezTo>
                <a:cubicBezTo>
                  <a:pt x="30" y="80"/>
                  <a:pt x="31" y="76"/>
                  <a:pt x="32" y="72"/>
                </a:cubicBezTo>
                <a:close/>
                <a:moveTo>
                  <a:pt x="42" y="53"/>
                </a:moveTo>
                <a:cubicBezTo>
                  <a:pt x="44" y="49"/>
                  <a:pt x="46" y="45"/>
                  <a:pt x="47" y="41"/>
                </a:cubicBezTo>
                <a:cubicBezTo>
                  <a:pt x="49" y="37"/>
                  <a:pt x="50" y="32"/>
                  <a:pt x="51" y="28"/>
                </a:cubicBezTo>
                <a:cubicBezTo>
                  <a:pt x="52" y="26"/>
                  <a:pt x="53" y="24"/>
                  <a:pt x="54" y="22"/>
                </a:cubicBezTo>
                <a:cubicBezTo>
                  <a:pt x="53" y="23"/>
                  <a:pt x="53" y="24"/>
                  <a:pt x="52" y="25"/>
                </a:cubicBezTo>
                <a:cubicBezTo>
                  <a:pt x="51" y="30"/>
                  <a:pt x="49" y="35"/>
                  <a:pt x="48" y="40"/>
                </a:cubicBezTo>
                <a:cubicBezTo>
                  <a:pt x="45" y="50"/>
                  <a:pt x="42" y="60"/>
                  <a:pt x="40" y="69"/>
                </a:cubicBezTo>
                <a:cubicBezTo>
                  <a:pt x="40" y="69"/>
                  <a:pt x="40" y="70"/>
                  <a:pt x="40" y="70"/>
                </a:cubicBezTo>
                <a:cubicBezTo>
                  <a:pt x="38" y="72"/>
                  <a:pt x="36" y="74"/>
                  <a:pt x="33" y="77"/>
                </a:cubicBezTo>
                <a:cubicBezTo>
                  <a:pt x="37" y="69"/>
                  <a:pt x="40" y="61"/>
                  <a:pt x="42" y="53"/>
                </a:cubicBezTo>
                <a:close/>
                <a:moveTo>
                  <a:pt x="58" y="21"/>
                </a:moveTo>
                <a:cubicBezTo>
                  <a:pt x="58" y="19"/>
                  <a:pt x="59" y="18"/>
                  <a:pt x="59" y="16"/>
                </a:cubicBezTo>
                <a:cubicBezTo>
                  <a:pt x="59" y="18"/>
                  <a:pt x="58" y="21"/>
                  <a:pt x="57" y="23"/>
                </a:cubicBezTo>
                <a:cubicBezTo>
                  <a:pt x="56" y="28"/>
                  <a:pt x="54" y="32"/>
                  <a:pt x="53" y="37"/>
                </a:cubicBezTo>
                <a:cubicBezTo>
                  <a:pt x="50" y="46"/>
                  <a:pt x="48" y="55"/>
                  <a:pt x="45" y="64"/>
                </a:cubicBezTo>
                <a:cubicBezTo>
                  <a:pt x="45" y="65"/>
                  <a:pt x="45" y="65"/>
                  <a:pt x="45" y="65"/>
                </a:cubicBezTo>
                <a:cubicBezTo>
                  <a:pt x="44" y="66"/>
                  <a:pt x="42" y="68"/>
                  <a:pt x="41" y="69"/>
                </a:cubicBezTo>
                <a:cubicBezTo>
                  <a:pt x="48" y="53"/>
                  <a:pt x="51" y="37"/>
                  <a:pt x="58" y="21"/>
                </a:cubicBezTo>
                <a:close/>
                <a:moveTo>
                  <a:pt x="51" y="52"/>
                </a:moveTo>
                <a:cubicBezTo>
                  <a:pt x="53" y="46"/>
                  <a:pt x="55" y="41"/>
                  <a:pt x="58" y="36"/>
                </a:cubicBezTo>
                <a:cubicBezTo>
                  <a:pt x="60" y="31"/>
                  <a:pt x="61" y="25"/>
                  <a:pt x="62" y="20"/>
                </a:cubicBezTo>
                <a:cubicBezTo>
                  <a:pt x="63" y="14"/>
                  <a:pt x="67" y="10"/>
                  <a:pt x="68" y="5"/>
                </a:cubicBezTo>
                <a:cubicBezTo>
                  <a:pt x="70" y="4"/>
                  <a:pt x="72" y="4"/>
                  <a:pt x="73" y="4"/>
                </a:cubicBezTo>
                <a:cubicBezTo>
                  <a:pt x="70" y="10"/>
                  <a:pt x="69" y="17"/>
                  <a:pt x="66" y="24"/>
                </a:cubicBezTo>
                <a:cubicBezTo>
                  <a:pt x="63" y="33"/>
                  <a:pt x="60" y="42"/>
                  <a:pt x="56" y="51"/>
                </a:cubicBezTo>
                <a:cubicBezTo>
                  <a:pt x="56" y="52"/>
                  <a:pt x="55" y="53"/>
                  <a:pt x="55" y="54"/>
                </a:cubicBezTo>
                <a:cubicBezTo>
                  <a:pt x="55" y="52"/>
                  <a:pt x="55" y="51"/>
                  <a:pt x="55" y="50"/>
                </a:cubicBezTo>
                <a:cubicBezTo>
                  <a:pt x="56" y="48"/>
                  <a:pt x="56" y="46"/>
                  <a:pt x="57" y="44"/>
                </a:cubicBezTo>
                <a:cubicBezTo>
                  <a:pt x="58" y="40"/>
                  <a:pt x="59" y="37"/>
                  <a:pt x="61" y="34"/>
                </a:cubicBezTo>
                <a:cubicBezTo>
                  <a:pt x="61" y="34"/>
                  <a:pt x="61" y="34"/>
                  <a:pt x="61" y="34"/>
                </a:cubicBezTo>
                <a:cubicBezTo>
                  <a:pt x="63" y="28"/>
                  <a:pt x="65" y="23"/>
                  <a:pt x="67" y="17"/>
                </a:cubicBezTo>
                <a:cubicBezTo>
                  <a:pt x="68" y="13"/>
                  <a:pt x="70" y="9"/>
                  <a:pt x="71" y="5"/>
                </a:cubicBezTo>
                <a:cubicBezTo>
                  <a:pt x="72" y="5"/>
                  <a:pt x="71" y="4"/>
                  <a:pt x="71" y="5"/>
                </a:cubicBezTo>
                <a:cubicBezTo>
                  <a:pt x="70" y="5"/>
                  <a:pt x="70" y="6"/>
                  <a:pt x="70" y="6"/>
                </a:cubicBezTo>
                <a:cubicBezTo>
                  <a:pt x="70" y="6"/>
                  <a:pt x="70" y="7"/>
                  <a:pt x="70" y="7"/>
                </a:cubicBezTo>
                <a:cubicBezTo>
                  <a:pt x="69" y="10"/>
                  <a:pt x="68" y="12"/>
                  <a:pt x="67" y="14"/>
                </a:cubicBezTo>
                <a:cubicBezTo>
                  <a:pt x="66" y="15"/>
                  <a:pt x="66" y="17"/>
                  <a:pt x="66" y="18"/>
                </a:cubicBezTo>
                <a:cubicBezTo>
                  <a:pt x="64" y="23"/>
                  <a:pt x="62" y="27"/>
                  <a:pt x="61" y="32"/>
                </a:cubicBezTo>
                <a:cubicBezTo>
                  <a:pt x="60" y="32"/>
                  <a:pt x="60" y="33"/>
                  <a:pt x="60" y="33"/>
                </a:cubicBezTo>
                <a:cubicBezTo>
                  <a:pt x="56" y="42"/>
                  <a:pt x="53" y="50"/>
                  <a:pt x="50" y="59"/>
                </a:cubicBezTo>
                <a:cubicBezTo>
                  <a:pt x="50" y="59"/>
                  <a:pt x="50" y="60"/>
                  <a:pt x="50" y="60"/>
                </a:cubicBezTo>
                <a:cubicBezTo>
                  <a:pt x="49" y="61"/>
                  <a:pt x="47" y="63"/>
                  <a:pt x="46" y="64"/>
                </a:cubicBezTo>
                <a:cubicBezTo>
                  <a:pt x="48" y="60"/>
                  <a:pt x="50" y="56"/>
                  <a:pt x="51" y="52"/>
                </a:cubicBezTo>
                <a:close/>
                <a:moveTo>
                  <a:pt x="79" y="4"/>
                </a:moveTo>
                <a:cubicBezTo>
                  <a:pt x="75" y="12"/>
                  <a:pt x="72" y="20"/>
                  <a:pt x="70" y="29"/>
                </a:cubicBezTo>
                <a:cubicBezTo>
                  <a:pt x="69" y="33"/>
                  <a:pt x="67" y="37"/>
                  <a:pt x="66" y="41"/>
                </a:cubicBezTo>
                <a:cubicBezTo>
                  <a:pt x="66" y="41"/>
                  <a:pt x="66" y="41"/>
                  <a:pt x="66" y="41"/>
                </a:cubicBezTo>
                <a:cubicBezTo>
                  <a:pt x="66" y="41"/>
                  <a:pt x="66" y="41"/>
                  <a:pt x="66" y="40"/>
                </a:cubicBezTo>
                <a:cubicBezTo>
                  <a:pt x="67" y="38"/>
                  <a:pt x="67" y="36"/>
                  <a:pt x="68" y="34"/>
                </a:cubicBezTo>
                <a:cubicBezTo>
                  <a:pt x="71" y="25"/>
                  <a:pt x="73" y="17"/>
                  <a:pt x="75" y="8"/>
                </a:cubicBezTo>
                <a:cubicBezTo>
                  <a:pt x="75" y="8"/>
                  <a:pt x="76" y="8"/>
                  <a:pt x="75" y="7"/>
                </a:cubicBezTo>
                <a:cubicBezTo>
                  <a:pt x="76" y="7"/>
                  <a:pt x="76" y="6"/>
                  <a:pt x="76" y="5"/>
                </a:cubicBezTo>
                <a:cubicBezTo>
                  <a:pt x="76" y="5"/>
                  <a:pt x="75" y="5"/>
                  <a:pt x="75" y="5"/>
                </a:cubicBezTo>
                <a:cubicBezTo>
                  <a:pt x="74" y="10"/>
                  <a:pt x="72" y="15"/>
                  <a:pt x="70" y="19"/>
                </a:cubicBezTo>
                <a:cubicBezTo>
                  <a:pt x="72" y="14"/>
                  <a:pt x="73" y="9"/>
                  <a:pt x="74" y="4"/>
                </a:cubicBezTo>
                <a:cubicBezTo>
                  <a:pt x="76" y="4"/>
                  <a:pt x="77" y="4"/>
                  <a:pt x="79" y="4"/>
                </a:cubicBezTo>
                <a:close/>
                <a:moveTo>
                  <a:pt x="81" y="3"/>
                </a:moveTo>
                <a:cubicBezTo>
                  <a:pt x="79" y="9"/>
                  <a:pt x="77" y="14"/>
                  <a:pt x="75" y="20"/>
                </a:cubicBezTo>
                <a:cubicBezTo>
                  <a:pt x="74" y="24"/>
                  <a:pt x="72" y="27"/>
                  <a:pt x="71" y="31"/>
                </a:cubicBezTo>
                <a:cubicBezTo>
                  <a:pt x="71" y="33"/>
                  <a:pt x="71" y="35"/>
                  <a:pt x="70" y="37"/>
                </a:cubicBezTo>
                <a:cubicBezTo>
                  <a:pt x="68" y="44"/>
                  <a:pt x="69" y="35"/>
                  <a:pt x="70" y="33"/>
                </a:cubicBezTo>
                <a:cubicBezTo>
                  <a:pt x="70" y="32"/>
                  <a:pt x="70" y="31"/>
                  <a:pt x="71" y="30"/>
                </a:cubicBezTo>
                <a:cubicBezTo>
                  <a:pt x="71" y="28"/>
                  <a:pt x="72" y="26"/>
                  <a:pt x="72" y="25"/>
                </a:cubicBezTo>
                <a:cubicBezTo>
                  <a:pt x="74" y="18"/>
                  <a:pt x="78" y="11"/>
                  <a:pt x="80" y="4"/>
                </a:cubicBezTo>
                <a:cubicBezTo>
                  <a:pt x="80" y="4"/>
                  <a:pt x="81" y="3"/>
                  <a:pt x="81" y="3"/>
                </a:cubicBezTo>
                <a:close/>
                <a:moveTo>
                  <a:pt x="73" y="19"/>
                </a:moveTo>
                <a:cubicBezTo>
                  <a:pt x="75" y="15"/>
                  <a:pt x="76" y="11"/>
                  <a:pt x="78" y="7"/>
                </a:cubicBezTo>
                <a:cubicBezTo>
                  <a:pt x="78" y="7"/>
                  <a:pt x="78" y="7"/>
                  <a:pt x="78" y="6"/>
                </a:cubicBezTo>
                <a:cubicBezTo>
                  <a:pt x="78" y="7"/>
                  <a:pt x="78" y="7"/>
                  <a:pt x="78" y="7"/>
                </a:cubicBezTo>
                <a:cubicBezTo>
                  <a:pt x="77" y="9"/>
                  <a:pt x="76" y="12"/>
                  <a:pt x="76" y="14"/>
                </a:cubicBezTo>
                <a:cubicBezTo>
                  <a:pt x="75" y="16"/>
                  <a:pt x="74" y="17"/>
                  <a:pt x="73" y="19"/>
                </a:cubicBezTo>
                <a:close/>
                <a:moveTo>
                  <a:pt x="56" y="45"/>
                </a:moveTo>
                <a:cubicBezTo>
                  <a:pt x="55" y="48"/>
                  <a:pt x="54" y="52"/>
                  <a:pt x="54" y="55"/>
                </a:cubicBezTo>
                <a:cubicBezTo>
                  <a:pt x="54" y="55"/>
                  <a:pt x="54" y="55"/>
                  <a:pt x="54" y="55"/>
                </a:cubicBezTo>
                <a:cubicBezTo>
                  <a:pt x="53" y="56"/>
                  <a:pt x="52" y="58"/>
                  <a:pt x="51" y="59"/>
                </a:cubicBezTo>
                <a:cubicBezTo>
                  <a:pt x="52" y="54"/>
                  <a:pt x="54" y="49"/>
                  <a:pt x="56" y="45"/>
                </a:cubicBezTo>
                <a:close/>
                <a:moveTo>
                  <a:pt x="69" y="24"/>
                </a:moveTo>
                <a:cubicBezTo>
                  <a:pt x="68" y="25"/>
                  <a:pt x="68" y="26"/>
                  <a:pt x="67" y="28"/>
                </a:cubicBezTo>
                <a:cubicBezTo>
                  <a:pt x="66" y="31"/>
                  <a:pt x="65" y="35"/>
                  <a:pt x="64" y="39"/>
                </a:cubicBezTo>
                <a:cubicBezTo>
                  <a:pt x="64" y="39"/>
                  <a:pt x="64" y="40"/>
                  <a:pt x="64" y="40"/>
                </a:cubicBezTo>
                <a:cubicBezTo>
                  <a:pt x="64" y="39"/>
                  <a:pt x="64" y="37"/>
                  <a:pt x="64" y="36"/>
                </a:cubicBezTo>
                <a:cubicBezTo>
                  <a:pt x="65" y="32"/>
                  <a:pt x="67" y="28"/>
                  <a:pt x="68" y="25"/>
                </a:cubicBezTo>
                <a:cubicBezTo>
                  <a:pt x="68" y="24"/>
                  <a:pt x="69" y="24"/>
                  <a:pt x="69" y="24"/>
                </a:cubicBezTo>
                <a:close/>
                <a:moveTo>
                  <a:pt x="69" y="36"/>
                </a:moveTo>
                <a:cubicBezTo>
                  <a:pt x="68" y="38"/>
                  <a:pt x="68" y="39"/>
                  <a:pt x="68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6" y="43"/>
                  <a:pt x="65" y="44"/>
                </a:cubicBezTo>
                <a:cubicBezTo>
                  <a:pt x="67" y="41"/>
                  <a:pt x="68" y="38"/>
                  <a:pt x="69" y="36"/>
                </a:cubicBezTo>
                <a:close/>
                <a:moveTo>
                  <a:pt x="81" y="40"/>
                </a:moveTo>
                <a:cubicBezTo>
                  <a:pt x="83" y="34"/>
                  <a:pt x="85" y="29"/>
                  <a:pt x="86" y="23"/>
                </a:cubicBezTo>
                <a:cubicBezTo>
                  <a:pt x="86" y="25"/>
                  <a:pt x="86" y="27"/>
                  <a:pt x="85" y="28"/>
                </a:cubicBezTo>
                <a:cubicBezTo>
                  <a:pt x="84" y="33"/>
                  <a:pt x="83" y="37"/>
                  <a:pt x="83" y="42"/>
                </a:cubicBezTo>
                <a:cubicBezTo>
                  <a:pt x="83" y="41"/>
                  <a:pt x="82" y="40"/>
                  <a:pt x="81" y="40"/>
                </a:cubicBezTo>
                <a:close/>
                <a:moveTo>
                  <a:pt x="79" y="36"/>
                </a:moveTo>
                <a:cubicBezTo>
                  <a:pt x="81" y="33"/>
                  <a:pt x="82" y="28"/>
                  <a:pt x="83" y="23"/>
                </a:cubicBezTo>
                <a:cubicBezTo>
                  <a:pt x="83" y="20"/>
                  <a:pt x="84" y="17"/>
                  <a:pt x="85" y="14"/>
                </a:cubicBezTo>
                <a:cubicBezTo>
                  <a:pt x="85" y="14"/>
                  <a:pt x="85" y="14"/>
                  <a:pt x="85" y="13"/>
                </a:cubicBezTo>
                <a:cubicBezTo>
                  <a:pt x="85" y="17"/>
                  <a:pt x="84" y="20"/>
                  <a:pt x="84" y="24"/>
                </a:cubicBezTo>
                <a:cubicBezTo>
                  <a:pt x="83" y="29"/>
                  <a:pt x="81" y="33"/>
                  <a:pt x="80" y="38"/>
                </a:cubicBezTo>
                <a:cubicBezTo>
                  <a:pt x="80" y="38"/>
                  <a:pt x="79" y="37"/>
                  <a:pt x="79" y="36"/>
                </a:cubicBezTo>
                <a:close/>
                <a:moveTo>
                  <a:pt x="77" y="35"/>
                </a:moveTo>
                <a:cubicBezTo>
                  <a:pt x="78" y="32"/>
                  <a:pt x="79" y="30"/>
                  <a:pt x="79" y="27"/>
                </a:cubicBezTo>
                <a:cubicBezTo>
                  <a:pt x="79" y="30"/>
                  <a:pt x="78" y="33"/>
                  <a:pt x="78" y="36"/>
                </a:cubicBezTo>
                <a:cubicBezTo>
                  <a:pt x="78" y="35"/>
                  <a:pt x="77" y="35"/>
                  <a:pt x="77" y="35"/>
                </a:cubicBezTo>
                <a:cubicBezTo>
                  <a:pt x="77" y="35"/>
                  <a:pt x="77" y="35"/>
                  <a:pt x="77" y="35"/>
                </a:cubicBezTo>
                <a:close/>
                <a:moveTo>
                  <a:pt x="76" y="34"/>
                </a:moveTo>
                <a:cubicBezTo>
                  <a:pt x="75" y="34"/>
                  <a:pt x="75" y="34"/>
                  <a:pt x="75" y="35"/>
                </a:cubicBezTo>
                <a:cubicBezTo>
                  <a:pt x="74" y="35"/>
                  <a:pt x="74" y="35"/>
                  <a:pt x="74" y="36"/>
                </a:cubicBezTo>
                <a:cubicBezTo>
                  <a:pt x="75" y="33"/>
                  <a:pt x="76" y="29"/>
                  <a:pt x="77" y="26"/>
                </a:cubicBezTo>
                <a:cubicBezTo>
                  <a:pt x="78" y="20"/>
                  <a:pt x="80" y="15"/>
                  <a:pt x="82" y="10"/>
                </a:cubicBezTo>
                <a:cubicBezTo>
                  <a:pt x="82" y="11"/>
                  <a:pt x="82" y="12"/>
                  <a:pt x="81" y="12"/>
                </a:cubicBezTo>
                <a:cubicBezTo>
                  <a:pt x="80" y="15"/>
                  <a:pt x="79" y="17"/>
                  <a:pt x="79" y="20"/>
                </a:cubicBezTo>
                <a:cubicBezTo>
                  <a:pt x="77" y="25"/>
                  <a:pt x="76" y="29"/>
                  <a:pt x="76" y="34"/>
                </a:cubicBezTo>
                <a:close/>
                <a:moveTo>
                  <a:pt x="85" y="43"/>
                </a:moveTo>
                <a:cubicBezTo>
                  <a:pt x="85" y="43"/>
                  <a:pt x="84" y="43"/>
                  <a:pt x="84" y="43"/>
                </a:cubicBezTo>
                <a:cubicBezTo>
                  <a:pt x="84" y="38"/>
                  <a:pt x="85" y="34"/>
                  <a:pt x="86" y="30"/>
                </a:cubicBezTo>
                <a:cubicBezTo>
                  <a:pt x="87" y="26"/>
                  <a:pt x="87" y="22"/>
                  <a:pt x="87" y="19"/>
                </a:cubicBezTo>
                <a:cubicBezTo>
                  <a:pt x="87" y="18"/>
                  <a:pt x="88" y="17"/>
                  <a:pt x="88" y="16"/>
                </a:cubicBezTo>
                <a:cubicBezTo>
                  <a:pt x="87" y="25"/>
                  <a:pt x="85" y="34"/>
                  <a:pt x="85" y="43"/>
                </a:cubicBezTo>
                <a:close/>
                <a:moveTo>
                  <a:pt x="89" y="3"/>
                </a:moveTo>
                <a:cubicBezTo>
                  <a:pt x="89" y="5"/>
                  <a:pt x="89" y="6"/>
                  <a:pt x="89" y="7"/>
                </a:cubicBezTo>
                <a:cubicBezTo>
                  <a:pt x="88" y="7"/>
                  <a:pt x="88" y="7"/>
                  <a:pt x="88" y="7"/>
                </a:cubicBezTo>
                <a:cubicBezTo>
                  <a:pt x="87" y="10"/>
                  <a:pt x="87" y="14"/>
                  <a:pt x="87" y="17"/>
                </a:cubicBezTo>
                <a:cubicBezTo>
                  <a:pt x="86" y="21"/>
                  <a:pt x="85" y="24"/>
                  <a:pt x="84" y="27"/>
                </a:cubicBezTo>
                <a:cubicBezTo>
                  <a:pt x="83" y="31"/>
                  <a:pt x="82" y="34"/>
                  <a:pt x="81" y="38"/>
                </a:cubicBezTo>
                <a:cubicBezTo>
                  <a:pt x="81" y="37"/>
                  <a:pt x="82" y="35"/>
                  <a:pt x="82" y="34"/>
                </a:cubicBezTo>
                <a:cubicBezTo>
                  <a:pt x="82" y="32"/>
                  <a:pt x="83" y="30"/>
                  <a:pt x="84" y="28"/>
                </a:cubicBezTo>
                <a:cubicBezTo>
                  <a:pt x="84" y="25"/>
                  <a:pt x="84" y="22"/>
                  <a:pt x="85" y="19"/>
                </a:cubicBezTo>
                <a:cubicBezTo>
                  <a:pt x="85" y="15"/>
                  <a:pt x="86" y="11"/>
                  <a:pt x="87" y="8"/>
                </a:cubicBezTo>
                <a:cubicBezTo>
                  <a:pt x="88" y="7"/>
                  <a:pt x="88" y="7"/>
                  <a:pt x="88" y="6"/>
                </a:cubicBezTo>
                <a:cubicBezTo>
                  <a:pt x="88" y="6"/>
                  <a:pt x="88" y="5"/>
                  <a:pt x="88" y="5"/>
                </a:cubicBezTo>
                <a:cubicBezTo>
                  <a:pt x="88" y="4"/>
                  <a:pt x="88" y="4"/>
                  <a:pt x="88" y="4"/>
                </a:cubicBezTo>
                <a:cubicBezTo>
                  <a:pt x="86" y="9"/>
                  <a:pt x="84" y="14"/>
                  <a:pt x="83" y="19"/>
                </a:cubicBezTo>
                <a:cubicBezTo>
                  <a:pt x="82" y="24"/>
                  <a:pt x="81" y="29"/>
                  <a:pt x="79" y="34"/>
                </a:cubicBezTo>
                <a:cubicBezTo>
                  <a:pt x="79" y="35"/>
                  <a:pt x="78" y="36"/>
                  <a:pt x="79" y="35"/>
                </a:cubicBezTo>
                <a:cubicBezTo>
                  <a:pt x="79" y="33"/>
                  <a:pt x="79" y="31"/>
                  <a:pt x="80" y="29"/>
                </a:cubicBezTo>
                <a:cubicBezTo>
                  <a:pt x="80" y="26"/>
                  <a:pt x="81" y="23"/>
                  <a:pt x="82" y="20"/>
                </a:cubicBezTo>
                <a:cubicBezTo>
                  <a:pt x="83" y="16"/>
                  <a:pt x="84" y="11"/>
                  <a:pt x="86" y="7"/>
                </a:cubicBezTo>
                <a:cubicBezTo>
                  <a:pt x="86" y="6"/>
                  <a:pt x="86" y="6"/>
                  <a:pt x="86" y="6"/>
                </a:cubicBezTo>
                <a:cubicBezTo>
                  <a:pt x="86" y="5"/>
                  <a:pt x="86" y="5"/>
                  <a:pt x="87" y="4"/>
                </a:cubicBezTo>
                <a:cubicBezTo>
                  <a:pt x="87" y="4"/>
                  <a:pt x="86" y="4"/>
                  <a:pt x="86" y="4"/>
                </a:cubicBezTo>
                <a:cubicBezTo>
                  <a:pt x="84" y="9"/>
                  <a:pt x="82" y="13"/>
                  <a:pt x="81" y="17"/>
                </a:cubicBezTo>
                <a:cubicBezTo>
                  <a:pt x="79" y="22"/>
                  <a:pt x="79" y="27"/>
                  <a:pt x="77" y="32"/>
                </a:cubicBezTo>
                <a:cubicBezTo>
                  <a:pt x="77" y="33"/>
                  <a:pt x="76" y="34"/>
                  <a:pt x="76" y="34"/>
                </a:cubicBezTo>
                <a:cubicBezTo>
                  <a:pt x="76" y="34"/>
                  <a:pt x="76" y="34"/>
                  <a:pt x="76" y="34"/>
                </a:cubicBezTo>
                <a:cubicBezTo>
                  <a:pt x="77" y="32"/>
                  <a:pt x="77" y="30"/>
                  <a:pt x="77" y="28"/>
                </a:cubicBezTo>
                <a:cubicBezTo>
                  <a:pt x="78" y="25"/>
                  <a:pt x="79" y="23"/>
                  <a:pt x="79" y="20"/>
                </a:cubicBezTo>
                <a:cubicBezTo>
                  <a:pt x="81" y="15"/>
                  <a:pt x="83" y="10"/>
                  <a:pt x="84" y="5"/>
                </a:cubicBezTo>
                <a:cubicBezTo>
                  <a:pt x="85" y="5"/>
                  <a:pt x="84" y="5"/>
                  <a:pt x="84" y="5"/>
                </a:cubicBezTo>
                <a:cubicBezTo>
                  <a:pt x="80" y="13"/>
                  <a:pt x="77" y="20"/>
                  <a:pt x="75" y="28"/>
                </a:cubicBezTo>
                <a:cubicBezTo>
                  <a:pt x="75" y="30"/>
                  <a:pt x="74" y="32"/>
                  <a:pt x="74" y="34"/>
                </a:cubicBezTo>
                <a:cubicBezTo>
                  <a:pt x="72" y="40"/>
                  <a:pt x="73" y="35"/>
                  <a:pt x="73" y="33"/>
                </a:cubicBezTo>
                <a:cubicBezTo>
                  <a:pt x="74" y="29"/>
                  <a:pt x="75" y="25"/>
                  <a:pt x="76" y="21"/>
                </a:cubicBezTo>
                <a:cubicBezTo>
                  <a:pt x="78" y="15"/>
                  <a:pt x="80" y="10"/>
                  <a:pt x="82" y="4"/>
                </a:cubicBezTo>
                <a:cubicBezTo>
                  <a:pt x="82" y="4"/>
                  <a:pt x="82" y="3"/>
                  <a:pt x="82" y="3"/>
                </a:cubicBezTo>
                <a:cubicBezTo>
                  <a:pt x="84" y="3"/>
                  <a:pt x="87" y="3"/>
                  <a:pt x="89" y="3"/>
                </a:cubicBezTo>
                <a:close/>
                <a:moveTo>
                  <a:pt x="80" y="23"/>
                </a:moveTo>
                <a:cubicBezTo>
                  <a:pt x="81" y="21"/>
                  <a:pt x="81" y="18"/>
                  <a:pt x="82" y="16"/>
                </a:cubicBezTo>
                <a:cubicBezTo>
                  <a:pt x="82" y="17"/>
                  <a:pt x="81" y="19"/>
                  <a:pt x="81" y="20"/>
                </a:cubicBezTo>
                <a:cubicBezTo>
                  <a:pt x="81" y="21"/>
                  <a:pt x="80" y="22"/>
                  <a:pt x="80" y="2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4" name="Freeform 155"/>
          <p:cNvSpPr>
            <a:spLocks noEditPoints="1"/>
          </p:cNvSpPr>
          <p:nvPr/>
        </p:nvSpPr>
        <p:spPr bwMode="auto">
          <a:xfrm>
            <a:off x="10650537" y="3287713"/>
            <a:ext cx="247650" cy="417513"/>
          </a:xfrm>
          <a:custGeom>
            <a:avLst/>
            <a:gdLst>
              <a:gd name="T0" fmla="*/ 0 w 66"/>
              <a:gd name="T1" fmla="*/ 43 h 111"/>
              <a:gd name="T2" fmla="*/ 64 w 66"/>
              <a:gd name="T3" fmla="*/ 97 h 111"/>
              <a:gd name="T4" fmla="*/ 33 w 66"/>
              <a:gd name="T5" fmla="*/ 27 h 111"/>
              <a:gd name="T6" fmla="*/ 29 w 66"/>
              <a:gd name="T7" fmla="*/ 29 h 111"/>
              <a:gd name="T8" fmla="*/ 21 w 66"/>
              <a:gd name="T9" fmla="*/ 23 h 111"/>
              <a:gd name="T10" fmla="*/ 38 w 66"/>
              <a:gd name="T11" fmla="*/ 104 h 111"/>
              <a:gd name="T12" fmla="*/ 36 w 66"/>
              <a:gd name="T13" fmla="*/ 95 h 111"/>
              <a:gd name="T14" fmla="*/ 47 w 66"/>
              <a:gd name="T15" fmla="*/ 95 h 111"/>
              <a:gd name="T16" fmla="*/ 49 w 66"/>
              <a:gd name="T17" fmla="*/ 94 h 111"/>
              <a:gd name="T18" fmla="*/ 43 w 66"/>
              <a:gd name="T19" fmla="*/ 85 h 111"/>
              <a:gd name="T20" fmla="*/ 55 w 66"/>
              <a:gd name="T21" fmla="*/ 91 h 111"/>
              <a:gd name="T22" fmla="*/ 32 w 66"/>
              <a:gd name="T23" fmla="*/ 62 h 111"/>
              <a:gd name="T24" fmla="*/ 23 w 66"/>
              <a:gd name="T25" fmla="*/ 53 h 111"/>
              <a:gd name="T26" fmla="*/ 44 w 66"/>
              <a:gd name="T27" fmla="*/ 71 h 111"/>
              <a:gd name="T28" fmla="*/ 11 w 66"/>
              <a:gd name="T29" fmla="*/ 25 h 111"/>
              <a:gd name="T30" fmla="*/ 13 w 66"/>
              <a:gd name="T31" fmla="*/ 36 h 111"/>
              <a:gd name="T32" fmla="*/ 6 w 66"/>
              <a:gd name="T33" fmla="*/ 38 h 111"/>
              <a:gd name="T34" fmla="*/ 38 w 66"/>
              <a:gd name="T35" fmla="*/ 60 h 111"/>
              <a:gd name="T36" fmla="*/ 17 w 66"/>
              <a:gd name="T37" fmla="*/ 38 h 111"/>
              <a:gd name="T38" fmla="*/ 18 w 66"/>
              <a:gd name="T39" fmla="*/ 34 h 111"/>
              <a:gd name="T40" fmla="*/ 18 w 66"/>
              <a:gd name="T41" fmla="*/ 32 h 111"/>
              <a:gd name="T42" fmla="*/ 16 w 66"/>
              <a:gd name="T43" fmla="*/ 34 h 111"/>
              <a:gd name="T44" fmla="*/ 14 w 66"/>
              <a:gd name="T45" fmla="*/ 37 h 111"/>
              <a:gd name="T46" fmla="*/ 4 w 66"/>
              <a:gd name="T47" fmla="*/ 41 h 111"/>
              <a:gd name="T48" fmla="*/ 58 w 66"/>
              <a:gd name="T49" fmla="*/ 95 h 111"/>
              <a:gd name="T50" fmla="*/ 52 w 66"/>
              <a:gd name="T51" fmla="*/ 96 h 111"/>
              <a:gd name="T52" fmla="*/ 59 w 66"/>
              <a:gd name="T53" fmla="*/ 95 h 111"/>
              <a:gd name="T54" fmla="*/ 35 w 66"/>
              <a:gd name="T55" fmla="*/ 75 h 111"/>
              <a:gd name="T56" fmla="*/ 50 w 66"/>
              <a:gd name="T57" fmla="*/ 97 h 111"/>
              <a:gd name="T58" fmla="*/ 47 w 66"/>
              <a:gd name="T59" fmla="*/ 98 h 111"/>
              <a:gd name="T60" fmla="*/ 41 w 66"/>
              <a:gd name="T61" fmla="*/ 94 h 111"/>
              <a:gd name="T62" fmla="*/ 41 w 66"/>
              <a:gd name="T63" fmla="*/ 102 h 111"/>
              <a:gd name="T64" fmla="*/ 60 w 66"/>
              <a:gd name="T65" fmla="*/ 87 h 111"/>
              <a:gd name="T66" fmla="*/ 23 w 66"/>
              <a:gd name="T67" fmla="*/ 46 h 111"/>
              <a:gd name="T68" fmla="*/ 17 w 66"/>
              <a:gd name="T69" fmla="*/ 35 h 111"/>
              <a:gd name="T70" fmla="*/ 46 w 66"/>
              <a:gd name="T71" fmla="*/ 58 h 111"/>
              <a:gd name="T72" fmla="*/ 49 w 66"/>
              <a:gd name="T73" fmla="*/ 56 h 111"/>
              <a:gd name="T74" fmla="*/ 12 w 66"/>
              <a:gd name="T75" fmla="*/ 20 h 111"/>
              <a:gd name="T76" fmla="*/ 52 w 66"/>
              <a:gd name="T77" fmla="*/ 63 h 111"/>
              <a:gd name="T78" fmla="*/ 43 w 66"/>
              <a:gd name="T79" fmla="*/ 41 h 111"/>
              <a:gd name="T80" fmla="*/ 25 w 66"/>
              <a:gd name="T81" fmla="*/ 27 h 111"/>
              <a:gd name="T82" fmla="*/ 37 w 66"/>
              <a:gd name="T83" fmla="*/ 34 h 111"/>
              <a:gd name="T84" fmla="*/ 17 w 66"/>
              <a:gd name="T85" fmla="*/ 14 h 111"/>
              <a:gd name="T86" fmla="*/ 52 w 66"/>
              <a:gd name="T87" fmla="*/ 62 h 111"/>
              <a:gd name="T88" fmla="*/ 29 w 66"/>
              <a:gd name="T89" fmla="*/ 31 h 111"/>
              <a:gd name="T90" fmla="*/ 48 w 66"/>
              <a:gd name="T91" fmla="*/ 26 h 111"/>
              <a:gd name="T92" fmla="*/ 28 w 66"/>
              <a:gd name="T93" fmla="*/ 12 h 111"/>
              <a:gd name="T94" fmla="*/ 43 w 66"/>
              <a:gd name="T95" fmla="*/ 28 h 111"/>
              <a:gd name="T96" fmla="*/ 22 w 66"/>
              <a:gd name="T97" fmla="*/ 12 h 111"/>
              <a:gd name="T98" fmla="*/ 32 w 66"/>
              <a:gd name="T99" fmla="*/ 12 h 111"/>
              <a:gd name="T100" fmla="*/ 39 w 66"/>
              <a:gd name="T101" fmla="*/ 18 h 111"/>
              <a:gd name="T102" fmla="*/ 20 w 66"/>
              <a:gd name="T103" fmla="*/ 4 h 111"/>
              <a:gd name="T104" fmla="*/ 21 w 66"/>
              <a:gd name="T105" fmla="*/ 8 h 111"/>
              <a:gd name="T106" fmla="*/ 41 w 66"/>
              <a:gd name="T107" fmla="*/ 28 h 111"/>
              <a:gd name="T108" fmla="*/ 39 w 66"/>
              <a:gd name="T109" fmla="*/ 31 h 111"/>
              <a:gd name="T110" fmla="*/ 31 w 66"/>
              <a:gd name="T111" fmla="*/ 18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6" h="111">
                <a:moveTo>
                  <a:pt x="57" y="25"/>
                </a:moveTo>
                <a:cubicBezTo>
                  <a:pt x="57" y="24"/>
                  <a:pt x="57" y="24"/>
                  <a:pt x="56" y="23"/>
                </a:cubicBezTo>
                <a:cubicBezTo>
                  <a:pt x="44" y="16"/>
                  <a:pt x="32" y="7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4" y="7"/>
                  <a:pt x="11" y="15"/>
                  <a:pt x="8" y="23"/>
                </a:cubicBezTo>
                <a:cubicBezTo>
                  <a:pt x="5" y="29"/>
                  <a:pt x="3" y="36"/>
                  <a:pt x="0" y="43"/>
                </a:cubicBezTo>
                <a:cubicBezTo>
                  <a:pt x="0" y="43"/>
                  <a:pt x="0" y="43"/>
                  <a:pt x="0" y="44"/>
                </a:cubicBezTo>
                <a:cubicBezTo>
                  <a:pt x="1" y="44"/>
                  <a:pt x="1" y="45"/>
                  <a:pt x="2" y="45"/>
                </a:cubicBezTo>
                <a:cubicBezTo>
                  <a:pt x="6" y="43"/>
                  <a:pt x="12" y="42"/>
                  <a:pt x="16" y="41"/>
                </a:cubicBezTo>
                <a:cubicBezTo>
                  <a:pt x="23" y="64"/>
                  <a:pt x="32" y="86"/>
                  <a:pt x="35" y="109"/>
                </a:cubicBezTo>
                <a:cubicBezTo>
                  <a:pt x="34" y="110"/>
                  <a:pt x="36" y="111"/>
                  <a:pt x="36" y="111"/>
                </a:cubicBezTo>
                <a:cubicBezTo>
                  <a:pt x="37" y="111"/>
                  <a:pt x="37" y="111"/>
                  <a:pt x="37" y="110"/>
                </a:cubicBezTo>
                <a:cubicBezTo>
                  <a:pt x="43" y="101"/>
                  <a:pt x="54" y="97"/>
                  <a:pt x="64" y="97"/>
                </a:cubicBezTo>
                <a:cubicBezTo>
                  <a:pt x="65" y="97"/>
                  <a:pt x="65" y="97"/>
                  <a:pt x="65" y="96"/>
                </a:cubicBezTo>
                <a:cubicBezTo>
                  <a:pt x="66" y="96"/>
                  <a:pt x="66" y="96"/>
                  <a:pt x="66" y="95"/>
                </a:cubicBezTo>
                <a:cubicBezTo>
                  <a:pt x="59" y="73"/>
                  <a:pt x="51" y="52"/>
                  <a:pt x="44" y="30"/>
                </a:cubicBezTo>
                <a:cubicBezTo>
                  <a:pt x="48" y="29"/>
                  <a:pt x="52" y="28"/>
                  <a:pt x="56" y="27"/>
                </a:cubicBezTo>
                <a:cubicBezTo>
                  <a:pt x="57" y="27"/>
                  <a:pt x="58" y="25"/>
                  <a:pt x="57" y="25"/>
                </a:cubicBezTo>
                <a:close/>
                <a:moveTo>
                  <a:pt x="43" y="37"/>
                </a:moveTo>
                <a:cubicBezTo>
                  <a:pt x="41" y="33"/>
                  <a:pt x="36" y="30"/>
                  <a:pt x="33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36" y="29"/>
                  <a:pt x="39" y="32"/>
                  <a:pt x="42" y="34"/>
                </a:cubicBezTo>
                <a:cubicBezTo>
                  <a:pt x="43" y="35"/>
                  <a:pt x="43" y="36"/>
                  <a:pt x="43" y="37"/>
                </a:cubicBezTo>
                <a:close/>
                <a:moveTo>
                  <a:pt x="47" y="47"/>
                </a:moveTo>
                <a:cubicBezTo>
                  <a:pt x="43" y="43"/>
                  <a:pt x="39" y="39"/>
                  <a:pt x="34" y="35"/>
                </a:cubicBezTo>
                <a:cubicBezTo>
                  <a:pt x="30" y="31"/>
                  <a:pt x="26" y="26"/>
                  <a:pt x="21" y="22"/>
                </a:cubicBezTo>
                <a:cubicBezTo>
                  <a:pt x="24" y="24"/>
                  <a:pt x="27" y="26"/>
                  <a:pt x="29" y="29"/>
                </a:cubicBezTo>
                <a:cubicBezTo>
                  <a:pt x="35" y="34"/>
                  <a:pt x="40" y="39"/>
                  <a:pt x="46" y="44"/>
                </a:cubicBezTo>
                <a:cubicBezTo>
                  <a:pt x="46" y="44"/>
                  <a:pt x="46" y="44"/>
                  <a:pt x="46" y="44"/>
                </a:cubicBezTo>
                <a:cubicBezTo>
                  <a:pt x="46" y="45"/>
                  <a:pt x="46" y="46"/>
                  <a:pt x="47" y="47"/>
                </a:cubicBezTo>
                <a:close/>
                <a:moveTo>
                  <a:pt x="50" y="56"/>
                </a:moveTo>
                <a:cubicBezTo>
                  <a:pt x="40" y="44"/>
                  <a:pt x="28" y="33"/>
                  <a:pt x="17" y="21"/>
                </a:cubicBezTo>
                <a:cubicBezTo>
                  <a:pt x="16" y="20"/>
                  <a:pt x="12" y="16"/>
                  <a:pt x="15" y="19"/>
                </a:cubicBezTo>
                <a:cubicBezTo>
                  <a:pt x="17" y="20"/>
                  <a:pt x="19" y="22"/>
                  <a:pt x="21" y="23"/>
                </a:cubicBezTo>
                <a:cubicBezTo>
                  <a:pt x="24" y="26"/>
                  <a:pt x="27" y="30"/>
                  <a:pt x="30" y="33"/>
                </a:cubicBezTo>
                <a:cubicBezTo>
                  <a:pt x="35" y="39"/>
                  <a:pt x="42" y="43"/>
                  <a:pt x="47" y="49"/>
                </a:cubicBezTo>
                <a:cubicBezTo>
                  <a:pt x="48" y="52"/>
                  <a:pt x="49" y="54"/>
                  <a:pt x="50" y="56"/>
                </a:cubicBezTo>
                <a:close/>
                <a:moveTo>
                  <a:pt x="37" y="106"/>
                </a:moveTo>
                <a:cubicBezTo>
                  <a:pt x="37" y="105"/>
                  <a:pt x="37" y="103"/>
                  <a:pt x="36" y="102"/>
                </a:cubicBezTo>
                <a:cubicBezTo>
                  <a:pt x="37" y="103"/>
                  <a:pt x="37" y="104"/>
                  <a:pt x="38" y="104"/>
                </a:cubicBezTo>
                <a:cubicBezTo>
                  <a:pt x="38" y="105"/>
                  <a:pt x="39" y="104"/>
                  <a:pt x="38" y="104"/>
                </a:cubicBezTo>
                <a:cubicBezTo>
                  <a:pt x="38" y="104"/>
                  <a:pt x="35" y="100"/>
                  <a:pt x="38" y="102"/>
                </a:cubicBezTo>
                <a:cubicBezTo>
                  <a:pt x="38" y="102"/>
                  <a:pt x="39" y="102"/>
                  <a:pt x="40" y="103"/>
                </a:cubicBezTo>
                <a:cubicBezTo>
                  <a:pt x="39" y="104"/>
                  <a:pt x="38" y="105"/>
                  <a:pt x="37" y="106"/>
                </a:cubicBezTo>
                <a:close/>
                <a:moveTo>
                  <a:pt x="34" y="90"/>
                </a:moveTo>
                <a:cubicBezTo>
                  <a:pt x="36" y="92"/>
                  <a:pt x="38" y="94"/>
                  <a:pt x="40" y="96"/>
                </a:cubicBezTo>
                <a:cubicBezTo>
                  <a:pt x="40" y="96"/>
                  <a:pt x="44" y="100"/>
                  <a:pt x="43" y="99"/>
                </a:cubicBezTo>
                <a:cubicBezTo>
                  <a:pt x="41" y="98"/>
                  <a:pt x="38" y="97"/>
                  <a:pt x="36" y="95"/>
                </a:cubicBezTo>
                <a:cubicBezTo>
                  <a:pt x="36" y="95"/>
                  <a:pt x="35" y="96"/>
                  <a:pt x="35" y="96"/>
                </a:cubicBezTo>
                <a:cubicBezTo>
                  <a:pt x="37" y="98"/>
                  <a:pt x="38" y="100"/>
                  <a:pt x="40" y="102"/>
                </a:cubicBezTo>
                <a:cubicBezTo>
                  <a:pt x="40" y="103"/>
                  <a:pt x="38" y="101"/>
                  <a:pt x="38" y="101"/>
                </a:cubicBezTo>
                <a:cubicBezTo>
                  <a:pt x="37" y="100"/>
                  <a:pt x="37" y="100"/>
                  <a:pt x="36" y="100"/>
                </a:cubicBezTo>
                <a:cubicBezTo>
                  <a:pt x="35" y="97"/>
                  <a:pt x="35" y="93"/>
                  <a:pt x="34" y="90"/>
                </a:cubicBezTo>
                <a:close/>
                <a:moveTo>
                  <a:pt x="31" y="80"/>
                </a:moveTo>
                <a:cubicBezTo>
                  <a:pt x="36" y="86"/>
                  <a:pt x="43" y="89"/>
                  <a:pt x="47" y="95"/>
                </a:cubicBezTo>
                <a:cubicBezTo>
                  <a:pt x="49" y="99"/>
                  <a:pt x="46" y="95"/>
                  <a:pt x="45" y="94"/>
                </a:cubicBezTo>
                <a:cubicBezTo>
                  <a:pt x="43" y="92"/>
                  <a:pt x="42" y="91"/>
                  <a:pt x="40" y="89"/>
                </a:cubicBezTo>
                <a:cubicBezTo>
                  <a:pt x="38" y="86"/>
                  <a:pt x="35" y="84"/>
                  <a:pt x="32" y="82"/>
                </a:cubicBezTo>
                <a:cubicBezTo>
                  <a:pt x="32" y="81"/>
                  <a:pt x="31" y="81"/>
                  <a:pt x="31" y="80"/>
                </a:cubicBezTo>
                <a:close/>
                <a:moveTo>
                  <a:pt x="29" y="73"/>
                </a:moveTo>
                <a:cubicBezTo>
                  <a:pt x="35" y="81"/>
                  <a:pt x="43" y="87"/>
                  <a:pt x="49" y="94"/>
                </a:cubicBezTo>
                <a:cubicBezTo>
                  <a:pt x="52" y="97"/>
                  <a:pt x="51" y="96"/>
                  <a:pt x="49" y="94"/>
                </a:cubicBezTo>
                <a:cubicBezTo>
                  <a:pt x="46" y="92"/>
                  <a:pt x="44" y="89"/>
                  <a:pt x="42" y="87"/>
                </a:cubicBezTo>
                <a:cubicBezTo>
                  <a:pt x="38" y="83"/>
                  <a:pt x="35" y="80"/>
                  <a:pt x="30" y="77"/>
                </a:cubicBezTo>
                <a:cubicBezTo>
                  <a:pt x="30" y="76"/>
                  <a:pt x="30" y="74"/>
                  <a:pt x="29" y="73"/>
                </a:cubicBezTo>
                <a:close/>
                <a:moveTo>
                  <a:pt x="28" y="68"/>
                </a:moveTo>
                <a:cubicBezTo>
                  <a:pt x="35" y="77"/>
                  <a:pt x="45" y="84"/>
                  <a:pt x="53" y="93"/>
                </a:cubicBezTo>
                <a:cubicBezTo>
                  <a:pt x="56" y="98"/>
                  <a:pt x="53" y="94"/>
                  <a:pt x="51" y="92"/>
                </a:cubicBezTo>
                <a:cubicBezTo>
                  <a:pt x="48" y="90"/>
                  <a:pt x="45" y="87"/>
                  <a:pt x="43" y="85"/>
                </a:cubicBezTo>
                <a:cubicBezTo>
                  <a:pt x="39" y="80"/>
                  <a:pt x="33" y="76"/>
                  <a:pt x="29" y="71"/>
                </a:cubicBezTo>
                <a:cubicBezTo>
                  <a:pt x="29" y="71"/>
                  <a:pt x="29" y="71"/>
                  <a:pt x="28" y="71"/>
                </a:cubicBezTo>
                <a:cubicBezTo>
                  <a:pt x="28" y="70"/>
                  <a:pt x="28" y="69"/>
                  <a:pt x="28" y="68"/>
                </a:cubicBezTo>
                <a:close/>
                <a:moveTo>
                  <a:pt x="25" y="61"/>
                </a:moveTo>
                <a:cubicBezTo>
                  <a:pt x="29" y="66"/>
                  <a:pt x="34" y="70"/>
                  <a:pt x="39" y="74"/>
                </a:cubicBezTo>
                <a:cubicBezTo>
                  <a:pt x="41" y="77"/>
                  <a:pt x="44" y="80"/>
                  <a:pt x="46" y="83"/>
                </a:cubicBezTo>
                <a:cubicBezTo>
                  <a:pt x="49" y="86"/>
                  <a:pt x="52" y="89"/>
                  <a:pt x="55" y="91"/>
                </a:cubicBezTo>
                <a:cubicBezTo>
                  <a:pt x="56" y="92"/>
                  <a:pt x="57" y="94"/>
                  <a:pt x="58" y="94"/>
                </a:cubicBezTo>
                <a:cubicBezTo>
                  <a:pt x="56" y="93"/>
                  <a:pt x="54" y="92"/>
                  <a:pt x="52" y="90"/>
                </a:cubicBezTo>
                <a:cubicBezTo>
                  <a:pt x="49" y="87"/>
                  <a:pt x="46" y="85"/>
                  <a:pt x="43" y="82"/>
                </a:cubicBezTo>
                <a:cubicBezTo>
                  <a:pt x="38" y="76"/>
                  <a:pt x="33" y="71"/>
                  <a:pt x="27" y="66"/>
                </a:cubicBezTo>
                <a:cubicBezTo>
                  <a:pt x="26" y="64"/>
                  <a:pt x="26" y="63"/>
                  <a:pt x="25" y="61"/>
                </a:cubicBezTo>
                <a:close/>
                <a:moveTo>
                  <a:pt x="23" y="53"/>
                </a:moveTo>
                <a:cubicBezTo>
                  <a:pt x="26" y="56"/>
                  <a:pt x="29" y="59"/>
                  <a:pt x="32" y="62"/>
                </a:cubicBezTo>
                <a:cubicBezTo>
                  <a:pt x="35" y="64"/>
                  <a:pt x="37" y="67"/>
                  <a:pt x="39" y="69"/>
                </a:cubicBezTo>
                <a:cubicBezTo>
                  <a:pt x="45" y="76"/>
                  <a:pt x="52" y="82"/>
                  <a:pt x="58" y="89"/>
                </a:cubicBezTo>
                <a:cubicBezTo>
                  <a:pt x="59" y="90"/>
                  <a:pt x="59" y="90"/>
                  <a:pt x="60" y="91"/>
                </a:cubicBezTo>
                <a:cubicBezTo>
                  <a:pt x="59" y="90"/>
                  <a:pt x="58" y="89"/>
                  <a:pt x="57" y="88"/>
                </a:cubicBezTo>
                <a:cubicBezTo>
                  <a:pt x="53" y="85"/>
                  <a:pt x="49" y="82"/>
                  <a:pt x="45" y="78"/>
                </a:cubicBezTo>
                <a:cubicBezTo>
                  <a:pt x="38" y="72"/>
                  <a:pt x="31" y="66"/>
                  <a:pt x="25" y="58"/>
                </a:cubicBezTo>
                <a:cubicBezTo>
                  <a:pt x="24" y="57"/>
                  <a:pt x="23" y="55"/>
                  <a:pt x="23" y="53"/>
                </a:cubicBezTo>
                <a:close/>
                <a:moveTo>
                  <a:pt x="20" y="43"/>
                </a:moveTo>
                <a:cubicBezTo>
                  <a:pt x="24" y="49"/>
                  <a:pt x="29" y="53"/>
                  <a:pt x="34" y="58"/>
                </a:cubicBezTo>
                <a:cubicBezTo>
                  <a:pt x="37" y="61"/>
                  <a:pt x="39" y="64"/>
                  <a:pt x="42" y="68"/>
                </a:cubicBezTo>
                <a:cubicBezTo>
                  <a:pt x="46" y="71"/>
                  <a:pt x="50" y="75"/>
                  <a:pt x="53" y="79"/>
                </a:cubicBezTo>
                <a:cubicBezTo>
                  <a:pt x="55" y="81"/>
                  <a:pt x="57" y="83"/>
                  <a:pt x="59" y="85"/>
                </a:cubicBezTo>
                <a:cubicBezTo>
                  <a:pt x="58" y="84"/>
                  <a:pt x="56" y="82"/>
                  <a:pt x="55" y="81"/>
                </a:cubicBezTo>
                <a:cubicBezTo>
                  <a:pt x="51" y="78"/>
                  <a:pt x="47" y="75"/>
                  <a:pt x="44" y="71"/>
                </a:cubicBezTo>
                <a:cubicBezTo>
                  <a:pt x="41" y="68"/>
                  <a:pt x="37" y="66"/>
                  <a:pt x="34" y="63"/>
                </a:cubicBezTo>
                <a:cubicBezTo>
                  <a:pt x="34" y="63"/>
                  <a:pt x="34" y="62"/>
                  <a:pt x="34" y="62"/>
                </a:cubicBezTo>
                <a:cubicBezTo>
                  <a:pt x="30" y="58"/>
                  <a:pt x="26" y="55"/>
                  <a:pt x="22" y="51"/>
                </a:cubicBezTo>
                <a:cubicBezTo>
                  <a:pt x="21" y="48"/>
                  <a:pt x="21" y="46"/>
                  <a:pt x="20" y="43"/>
                </a:cubicBezTo>
                <a:close/>
                <a:moveTo>
                  <a:pt x="11" y="23"/>
                </a:moveTo>
                <a:cubicBezTo>
                  <a:pt x="11" y="24"/>
                  <a:pt x="11" y="25"/>
                  <a:pt x="12" y="26"/>
                </a:cubicBezTo>
                <a:cubicBezTo>
                  <a:pt x="12" y="26"/>
                  <a:pt x="11" y="25"/>
                  <a:pt x="11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1" y="28"/>
                  <a:pt x="12" y="31"/>
                  <a:pt x="14" y="33"/>
                </a:cubicBezTo>
                <a:cubicBezTo>
                  <a:pt x="14" y="34"/>
                  <a:pt x="18" y="38"/>
                  <a:pt x="16" y="36"/>
                </a:cubicBezTo>
                <a:cubicBezTo>
                  <a:pt x="14" y="34"/>
                  <a:pt x="13" y="33"/>
                  <a:pt x="11" y="31"/>
                </a:cubicBezTo>
                <a:cubicBezTo>
                  <a:pt x="11" y="31"/>
                  <a:pt x="10" y="31"/>
                  <a:pt x="11" y="31"/>
                </a:cubicBezTo>
                <a:cubicBezTo>
                  <a:pt x="12" y="33"/>
                  <a:pt x="13" y="35"/>
                  <a:pt x="14" y="36"/>
                </a:cubicBezTo>
                <a:cubicBezTo>
                  <a:pt x="17" y="39"/>
                  <a:pt x="13" y="36"/>
                  <a:pt x="13" y="36"/>
                </a:cubicBezTo>
                <a:cubicBezTo>
                  <a:pt x="12" y="35"/>
                  <a:pt x="11" y="34"/>
                  <a:pt x="10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0" y="35"/>
                  <a:pt x="12" y="38"/>
                  <a:pt x="13" y="38"/>
                </a:cubicBezTo>
                <a:cubicBezTo>
                  <a:pt x="12" y="37"/>
                  <a:pt x="10" y="36"/>
                  <a:pt x="8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11" y="39"/>
                  <a:pt x="7" y="38"/>
                  <a:pt x="6" y="37"/>
                </a:cubicBezTo>
                <a:cubicBezTo>
                  <a:pt x="5" y="37"/>
                  <a:pt x="5" y="38"/>
                  <a:pt x="6" y="38"/>
                </a:cubicBezTo>
                <a:cubicBezTo>
                  <a:pt x="7" y="40"/>
                  <a:pt x="6" y="40"/>
                  <a:pt x="4" y="40"/>
                </a:cubicBezTo>
                <a:cubicBezTo>
                  <a:pt x="6" y="34"/>
                  <a:pt x="9" y="29"/>
                  <a:pt x="11" y="23"/>
                </a:cubicBezTo>
                <a:close/>
                <a:moveTo>
                  <a:pt x="16" y="34"/>
                </a:moveTo>
                <a:cubicBezTo>
                  <a:pt x="27" y="48"/>
                  <a:pt x="40" y="58"/>
                  <a:pt x="52" y="71"/>
                </a:cubicBezTo>
                <a:cubicBezTo>
                  <a:pt x="52" y="72"/>
                  <a:pt x="57" y="77"/>
                  <a:pt x="54" y="74"/>
                </a:cubicBezTo>
                <a:cubicBezTo>
                  <a:pt x="52" y="72"/>
                  <a:pt x="50" y="71"/>
                  <a:pt x="49" y="69"/>
                </a:cubicBezTo>
                <a:cubicBezTo>
                  <a:pt x="45" y="66"/>
                  <a:pt x="42" y="63"/>
                  <a:pt x="38" y="60"/>
                </a:cubicBezTo>
                <a:cubicBezTo>
                  <a:pt x="32" y="53"/>
                  <a:pt x="25" y="47"/>
                  <a:pt x="19" y="41"/>
                </a:cubicBezTo>
                <a:cubicBezTo>
                  <a:pt x="19" y="40"/>
                  <a:pt x="19" y="40"/>
                  <a:pt x="19" y="39"/>
                </a:cubicBezTo>
                <a:cubicBezTo>
                  <a:pt x="18" y="39"/>
                  <a:pt x="18" y="38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7" y="38"/>
                  <a:pt x="16" y="37"/>
                  <a:pt x="16" y="37"/>
                </a:cubicBezTo>
                <a:cubicBezTo>
                  <a:pt x="16" y="37"/>
                  <a:pt x="17" y="37"/>
                  <a:pt x="17" y="38"/>
                </a:cubicBezTo>
                <a:cubicBezTo>
                  <a:pt x="17" y="38"/>
                  <a:pt x="18" y="38"/>
                  <a:pt x="18" y="37"/>
                </a:cubicBezTo>
                <a:cubicBezTo>
                  <a:pt x="17" y="36"/>
                  <a:pt x="16" y="34"/>
                  <a:pt x="15" y="33"/>
                </a:cubicBezTo>
                <a:cubicBezTo>
                  <a:pt x="14" y="32"/>
                  <a:pt x="14" y="31"/>
                  <a:pt x="13" y="30"/>
                </a:cubicBezTo>
                <a:cubicBezTo>
                  <a:pt x="13" y="30"/>
                  <a:pt x="11" y="26"/>
                  <a:pt x="11" y="26"/>
                </a:cubicBezTo>
                <a:cubicBezTo>
                  <a:pt x="12" y="27"/>
                  <a:pt x="13" y="28"/>
                  <a:pt x="14" y="29"/>
                </a:cubicBezTo>
                <a:cubicBezTo>
                  <a:pt x="14" y="30"/>
                  <a:pt x="15" y="30"/>
                  <a:pt x="15" y="30"/>
                </a:cubicBezTo>
                <a:cubicBezTo>
                  <a:pt x="16" y="31"/>
                  <a:pt x="17" y="33"/>
                  <a:pt x="18" y="34"/>
                </a:cubicBezTo>
                <a:cubicBezTo>
                  <a:pt x="18" y="35"/>
                  <a:pt x="18" y="35"/>
                  <a:pt x="19" y="35"/>
                </a:cubicBezTo>
                <a:cubicBezTo>
                  <a:pt x="19" y="35"/>
                  <a:pt x="19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18" y="32"/>
                  <a:pt x="15" y="30"/>
                  <a:pt x="13" y="26"/>
                </a:cubicBezTo>
                <a:cubicBezTo>
                  <a:pt x="12" y="25"/>
                  <a:pt x="12" y="24"/>
                  <a:pt x="11" y="23"/>
                </a:cubicBezTo>
                <a:cubicBezTo>
                  <a:pt x="12" y="24"/>
                  <a:pt x="14" y="26"/>
                  <a:pt x="15" y="27"/>
                </a:cubicBezTo>
                <a:cubicBezTo>
                  <a:pt x="16" y="29"/>
                  <a:pt x="17" y="30"/>
                  <a:pt x="18" y="32"/>
                </a:cubicBezTo>
                <a:cubicBezTo>
                  <a:pt x="22" y="36"/>
                  <a:pt x="27" y="39"/>
                  <a:pt x="30" y="42"/>
                </a:cubicBezTo>
                <a:cubicBezTo>
                  <a:pt x="34" y="46"/>
                  <a:pt x="38" y="51"/>
                  <a:pt x="42" y="55"/>
                </a:cubicBezTo>
                <a:cubicBezTo>
                  <a:pt x="45" y="59"/>
                  <a:pt x="49" y="63"/>
                  <a:pt x="52" y="67"/>
                </a:cubicBezTo>
                <a:cubicBezTo>
                  <a:pt x="55" y="71"/>
                  <a:pt x="50" y="65"/>
                  <a:pt x="49" y="65"/>
                </a:cubicBezTo>
                <a:cubicBezTo>
                  <a:pt x="47" y="63"/>
                  <a:pt x="45" y="61"/>
                  <a:pt x="43" y="59"/>
                </a:cubicBezTo>
                <a:cubicBezTo>
                  <a:pt x="34" y="51"/>
                  <a:pt x="26" y="41"/>
                  <a:pt x="16" y="34"/>
                </a:cubicBezTo>
                <a:cubicBezTo>
                  <a:pt x="16" y="33"/>
                  <a:pt x="16" y="34"/>
                  <a:pt x="16" y="34"/>
                </a:cubicBezTo>
                <a:close/>
                <a:moveTo>
                  <a:pt x="7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39"/>
                  <a:pt x="7" y="39"/>
                  <a:pt x="7" y="38"/>
                </a:cubicBezTo>
                <a:cubicBezTo>
                  <a:pt x="7" y="39"/>
                  <a:pt x="8" y="39"/>
                  <a:pt x="10" y="40"/>
                </a:cubicBezTo>
                <a:cubicBezTo>
                  <a:pt x="9" y="40"/>
                  <a:pt x="8" y="40"/>
                  <a:pt x="7" y="40"/>
                </a:cubicBezTo>
                <a:close/>
                <a:moveTo>
                  <a:pt x="14" y="39"/>
                </a:moveTo>
                <a:cubicBezTo>
                  <a:pt x="14" y="38"/>
                  <a:pt x="14" y="38"/>
                  <a:pt x="14" y="37"/>
                </a:cubicBezTo>
                <a:cubicBezTo>
                  <a:pt x="14" y="38"/>
                  <a:pt x="15" y="38"/>
                  <a:pt x="16" y="38"/>
                </a:cubicBezTo>
                <a:cubicBezTo>
                  <a:pt x="15" y="38"/>
                  <a:pt x="15" y="39"/>
                  <a:pt x="14" y="39"/>
                </a:cubicBezTo>
                <a:close/>
                <a:moveTo>
                  <a:pt x="12" y="39"/>
                </a:moveTo>
                <a:cubicBezTo>
                  <a:pt x="11" y="38"/>
                  <a:pt x="10" y="37"/>
                  <a:pt x="10" y="37"/>
                </a:cubicBezTo>
                <a:cubicBezTo>
                  <a:pt x="10" y="37"/>
                  <a:pt x="12" y="38"/>
                  <a:pt x="13" y="39"/>
                </a:cubicBezTo>
                <a:cubicBezTo>
                  <a:pt x="13" y="39"/>
                  <a:pt x="12" y="39"/>
                  <a:pt x="12" y="39"/>
                </a:cubicBezTo>
                <a:close/>
                <a:moveTo>
                  <a:pt x="4" y="41"/>
                </a:moveTo>
                <a:cubicBezTo>
                  <a:pt x="4" y="41"/>
                  <a:pt x="5" y="41"/>
                  <a:pt x="5" y="41"/>
                </a:cubicBezTo>
                <a:cubicBezTo>
                  <a:pt x="5" y="41"/>
                  <a:pt x="4" y="41"/>
                  <a:pt x="4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1"/>
                  <a:pt x="4" y="41"/>
                  <a:pt x="4" y="41"/>
                </a:cubicBezTo>
                <a:close/>
                <a:moveTo>
                  <a:pt x="55" y="95"/>
                </a:moveTo>
                <a:cubicBezTo>
                  <a:pt x="54" y="93"/>
                  <a:pt x="52" y="91"/>
                  <a:pt x="51" y="90"/>
                </a:cubicBezTo>
                <a:cubicBezTo>
                  <a:pt x="53" y="92"/>
                  <a:pt x="55" y="93"/>
                  <a:pt x="58" y="95"/>
                </a:cubicBezTo>
                <a:cubicBezTo>
                  <a:pt x="57" y="95"/>
                  <a:pt x="56" y="95"/>
                  <a:pt x="55" y="95"/>
                </a:cubicBezTo>
                <a:close/>
                <a:moveTo>
                  <a:pt x="52" y="96"/>
                </a:moveTo>
                <a:cubicBezTo>
                  <a:pt x="46" y="88"/>
                  <a:pt x="37" y="82"/>
                  <a:pt x="31" y="74"/>
                </a:cubicBezTo>
                <a:cubicBezTo>
                  <a:pt x="32" y="75"/>
                  <a:pt x="32" y="75"/>
                  <a:pt x="33" y="76"/>
                </a:cubicBezTo>
                <a:cubicBezTo>
                  <a:pt x="35" y="78"/>
                  <a:pt x="38" y="80"/>
                  <a:pt x="40" y="83"/>
                </a:cubicBezTo>
                <a:cubicBezTo>
                  <a:pt x="45" y="87"/>
                  <a:pt x="49" y="92"/>
                  <a:pt x="54" y="96"/>
                </a:cubicBezTo>
                <a:cubicBezTo>
                  <a:pt x="53" y="96"/>
                  <a:pt x="52" y="96"/>
                  <a:pt x="52" y="96"/>
                </a:cubicBezTo>
                <a:close/>
                <a:moveTo>
                  <a:pt x="44" y="100"/>
                </a:moveTo>
                <a:cubicBezTo>
                  <a:pt x="42" y="96"/>
                  <a:pt x="39" y="94"/>
                  <a:pt x="36" y="92"/>
                </a:cubicBezTo>
                <a:cubicBezTo>
                  <a:pt x="36" y="91"/>
                  <a:pt x="35" y="90"/>
                  <a:pt x="34" y="90"/>
                </a:cubicBezTo>
                <a:cubicBezTo>
                  <a:pt x="36" y="91"/>
                  <a:pt x="38" y="92"/>
                  <a:pt x="39" y="94"/>
                </a:cubicBezTo>
                <a:cubicBezTo>
                  <a:pt x="42" y="95"/>
                  <a:pt x="44" y="97"/>
                  <a:pt x="46" y="99"/>
                </a:cubicBezTo>
                <a:cubicBezTo>
                  <a:pt x="45" y="99"/>
                  <a:pt x="45" y="99"/>
                  <a:pt x="44" y="100"/>
                </a:cubicBezTo>
                <a:close/>
                <a:moveTo>
                  <a:pt x="59" y="95"/>
                </a:moveTo>
                <a:cubicBezTo>
                  <a:pt x="57" y="92"/>
                  <a:pt x="55" y="91"/>
                  <a:pt x="53" y="89"/>
                </a:cubicBezTo>
                <a:cubicBezTo>
                  <a:pt x="50" y="86"/>
                  <a:pt x="47" y="83"/>
                  <a:pt x="45" y="80"/>
                </a:cubicBezTo>
                <a:cubicBezTo>
                  <a:pt x="41" y="75"/>
                  <a:pt x="37" y="72"/>
                  <a:pt x="33" y="68"/>
                </a:cubicBezTo>
                <a:cubicBezTo>
                  <a:pt x="36" y="71"/>
                  <a:pt x="39" y="73"/>
                  <a:pt x="42" y="76"/>
                </a:cubicBezTo>
                <a:cubicBezTo>
                  <a:pt x="48" y="83"/>
                  <a:pt x="56" y="88"/>
                  <a:pt x="62" y="94"/>
                </a:cubicBezTo>
                <a:cubicBezTo>
                  <a:pt x="61" y="94"/>
                  <a:pt x="60" y="94"/>
                  <a:pt x="59" y="95"/>
                </a:cubicBezTo>
                <a:close/>
                <a:moveTo>
                  <a:pt x="35" y="75"/>
                </a:moveTo>
                <a:cubicBezTo>
                  <a:pt x="35" y="75"/>
                  <a:pt x="35" y="75"/>
                  <a:pt x="35" y="74"/>
                </a:cubicBezTo>
                <a:cubicBezTo>
                  <a:pt x="34" y="73"/>
                  <a:pt x="33" y="72"/>
                  <a:pt x="31" y="71"/>
                </a:cubicBezTo>
                <a:cubicBezTo>
                  <a:pt x="31" y="70"/>
                  <a:pt x="25" y="65"/>
                  <a:pt x="28" y="68"/>
                </a:cubicBezTo>
                <a:cubicBezTo>
                  <a:pt x="31" y="70"/>
                  <a:pt x="33" y="72"/>
                  <a:pt x="35" y="75"/>
                </a:cubicBezTo>
                <a:close/>
                <a:moveTo>
                  <a:pt x="33" y="80"/>
                </a:moveTo>
                <a:cubicBezTo>
                  <a:pt x="35" y="82"/>
                  <a:pt x="37" y="83"/>
                  <a:pt x="39" y="85"/>
                </a:cubicBezTo>
                <a:cubicBezTo>
                  <a:pt x="43" y="89"/>
                  <a:pt x="47" y="93"/>
                  <a:pt x="50" y="97"/>
                </a:cubicBezTo>
                <a:cubicBezTo>
                  <a:pt x="50" y="97"/>
                  <a:pt x="49" y="97"/>
                  <a:pt x="49" y="97"/>
                </a:cubicBezTo>
                <a:cubicBezTo>
                  <a:pt x="46" y="90"/>
                  <a:pt x="39" y="87"/>
                  <a:pt x="33" y="82"/>
                </a:cubicBezTo>
                <a:cubicBezTo>
                  <a:pt x="33" y="81"/>
                  <a:pt x="32" y="80"/>
                  <a:pt x="31" y="79"/>
                </a:cubicBezTo>
                <a:cubicBezTo>
                  <a:pt x="31" y="79"/>
                  <a:pt x="31" y="79"/>
                  <a:pt x="31" y="78"/>
                </a:cubicBezTo>
                <a:cubicBezTo>
                  <a:pt x="31" y="78"/>
                  <a:pt x="32" y="79"/>
                  <a:pt x="33" y="80"/>
                </a:cubicBezTo>
                <a:close/>
                <a:moveTo>
                  <a:pt x="48" y="98"/>
                </a:moveTo>
                <a:cubicBezTo>
                  <a:pt x="47" y="98"/>
                  <a:pt x="47" y="98"/>
                  <a:pt x="47" y="98"/>
                </a:cubicBezTo>
                <a:cubicBezTo>
                  <a:pt x="45" y="95"/>
                  <a:pt x="42" y="93"/>
                  <a:pt x="40" y="91"/>
                </a:cubicBezTo>
                <a:cubicBezTo>
                  <a:pt x="38" y="89"/>
                  <a:pt x="36" y="88"/>
                  <a:pt x="35" y="86"/>
                </a:cubicBezTo>
                <a:cubicBezTo>
                  <a:pt x="34" y="85"/>
                  <a:pt x="33" y="84"/>
                  <a:pt x="32" y="83"/>
                </a:cubicBezTo>
                <a:cubicBezTo>
                  <a:pt x="32" y="83"/>
                  <a:pt x="32" y="83"/>
                  <a:pt x="32" y="83"/>
                </a:cubicBezTo>
                <a:cubicBezTo>
                  <a:pt x="38" y="86"/>
                  <a:pt x="43" y="93"/>
                  <a:pt x="48" y="98"/>
                </a:cubicBezTo>
                <a:close/>
                <a:moveTo>
                  <a:pt x="44" y="96"/>
                </a:moveTo>
                <a:cubicBezTo>
                  <a:pt x="49" y="101"/>
                  <a:pt x="43" y="95"/>
                  <a:pt x="41" y="94"/>
                </a:cubicBezTo>
                <a:cubicBezTo>
                  <a:pt x="39" y="92"/>
                  <a:pt x="36" y="90"/>
                  <a:pt x="34" y="88"/>
                </a:cubicBezTo>
                <a:cubicBezTo>
                  <a:pt x="34" y="88"/>
                  <a:pt x="33" y="88"/>
                  <a:pt x="33" y="88"/>
                </a:cubicBezTo>
                <a:cubicBezTo>
                  <a:pt x="33" y="87"/>
                  <a:pt x="33" y="86"/>
                  <a:pt x="33" y="85"/>
                </a:cubicBezTo>
                <a:cubicBezTo>
                  <a:pt x="36" y="88"/>
                  <a:pt x="40" y="92"/>
                  <a:pt x="44" y="96"/>
                </a:cubicBezTo>
                <a:close/>
                <a:moveTo>
                  <a:pt x="37" y="97"/>
                </a:moveTo>
                <a:cubicBezTo>
                  <a:pt x="37" y="98"/>
                  <a:pt x="41" y="99"/>
                  <a:pt x="43" y="100"/>
                </a:cubicBezTo>
                <a:cubicBezTo>
                  <a:pt x="42" y="101"/>
                  <a:pt x="41" y="102"/>
                  <a:pt x="41" y="102"/>
                </a:cubicBezTo>
                <a:cubicBezTo>
                  <a:pt x="39" y="100"/>
                  <a:pt x="38" y="99"/>
                  <a:pt x="37" y="97"/>
                </a:cubicBezTo>
                <a:close/>
                <a:moveTo>
                  <a:pt x="55" y="85"/>
                </a:moveTo>
                <a:cubicBezTo>
                  <a:pt x="51" y="82"/>
                  <a:pt x="48" y="78"/>
                  <a:pt x="44" y="74"/>
                </a:cubicBezTo>
                <a:cubicBezTo>
                  <a:pt x="42" y="71"/>
                  <a:pt x="40" y="69"/>
                  <a:pt x="37" y="66"/>
                </a:cubicBezTo>
                <a:cubicBezTo>
                  <a:pt x="38" y="67"/>
                  <a:pt x="38" y="67"/>
                  <a:pt x="39" y="67"/>
                </a:cubicBezTo>
                <a:cubicBezTo>
                  <a:pt x="46" y="74"/>
                  <a:pt x="53" y="80"/>
                  <a:pt x="60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1" y="89"/>
                  <a:pt x="62" y="91"/>
                  <a:pt x="62" y="94"/>
                </a:cubicBezTo>
                <a:cubicBezTo>
                  <a:pt x="61" y="90"/>
                  <a:pt x="58" y="88"/>
                  <a:pt x="55" y="85"/>
                </a:cubicBezTo>
                <a:close/>
                <a:moveTo>
                  <a:pt x="43" y="67"/>
                </a:moveTo>
                <a:cubicBezTo>
                  <a:pt x="40" y="64"/>
                  <a:pt x="37" y="60"/>
                  <a:pt x="34" y="57"/>
                </a:cubicBezTo>
                <a:cubicBezTo>
                  <a:pt x="31" y="54"/>
                  <a:pt x="27" y="51"/>
                  <a:pt x="24" y="47"/>
                </a:cubicBezTo>
                <a:cubicBezTo>
                  <a:pt x="23" y="46"/>
                  <a:pt x="21" y="44"/>
                  <a:pt x="20" y="43"/>
                </a:cubicBezTo>
                <a:cubicBezTo>
                  <a:pt x="21" y="44"/>
                  <a:pt x="22" y="45"/>
                  <a:pt x="23" y="46"/>
                </a:cubicBezTo>
                <a:cubicBezTo>
                  <a:pt x="26" y="49"/>
                  <a:pt x="30" y="53"/>
                  <a:pt x="34" y="56"/>
                </a:cubicBezTo>
                <a:cubicBezTo>
                  <a:pt x="41" y="63"/>
                  <a:pt x="49" y="70"/>
                  <a:pt x="56" y="76"/>
                </a:cubicBezTo>
                <a:cubicBezTo>
                  <a:pt x="56" y="77"/>
                  <a:pt x="57" y="77"/>
                  <a:pt x="57" y="76"/>
                </a:cubicBezTo>
                <a:cubicBezTo>
                  <a:pt x="58" y="80"/>
                  <a:pt x="59" y="83"/>
                  <a:pt x="60" y="86"/>
                </a:cubicBezTo>
                <a:cubicBezTo>
                  <a:pt x="55" y="79"/>
                  <a:pt x="49" y="73"/>
                  <a:pt x="43" y="67"/>
                </a:cubicBezTo>
                <a:close/>
                <a:moveTo>
                  <a:pt x="21" y="39"/>
                </a:moveTo>
                <a:cubicBezTo>
                  <a:pt x="20" y="37"/>
                  <a:pt x="19" y="36"/>
                  <a:pt x="17" y="35"/>
                </a:cubicBezTo>
                <a:cubicBezTo>
                  <a:pt x="19" y="37"/>
                  <a:pt x="21" y="39"/>
                  <a:pt x="23" y="40"/>
                </a:cubicBezTo>
                <a:cubicBezTo>
                  <a:pt x="26" y="44"/>
                  <a:pt x="30" y="47"/>
                  <a:pt x="33" y="50"/>
                </a:cubicBezTo>
                <a:cubicBezTo>
                  <a:pt x="40" y="57"/>
                  <a:pt x="47" y="63"/>
                  <a:pt x="54" y="70"/>
                </a:cubicBezTo>
                <a:cubicBezTo>
                  <a:pt x="54" y="70"/>
                  <a:pt x="54" y="70"/>
                  <a:pt x="54" y="70"/>
                </a:cubicBezTo>
                <a:cubicBezTo>
                  <a:pt x="55" y="72"/>
                  <a:pt x="56" y="74"/>
                  <a:pt x="56" y="76"/>
                </a:cubicBezTo>
                <a:cubicBezTo>
                  <a:pt x="46" y="62"/>
                  <a:pt x="32" y="52"/>
                  <a:pt x="21" y="39"/>
                </a:cubicBezTo>
                <a:close/>
                <a:moveTo>
                  <a:pt x="46" y="58"/>
                </a:moveTo>
                <a:cubicBezTo>
                  <a:pt x="42" y="54"/>
                  <a:pt x="38" y="50"/>
                  <a:pt x="34" y="46"/>
                </a:cubicBezTo>
                <a:cubicBezTo>
                  <a:pt x="31" y="42"/>
                  <a:pt x="27" y="38"/>
                  <a:pt x="22" y="34"/>
                </a:cubicBezTo>
                <a:cubicBezTo>
                  <a:pt x="18" y="31"/>
                  <a:pt x="15" y="26"/>
                  <a:pt x="11" y="22"/>
                </a:cubicBezTo>
                <a:cubicBezTo>
                  <a:pt x="12" y="20"/>
                  <a:pt x="12" y="19"/>
                  <a:pt x="13" y="17"/>
                </a:cubicBezTo>
                <a:cubicBezTo>
                  <a:pt x="17" y="23"/>
                  <a:pt x="23" y="28"/>
                  <a:pt x="28" y="33"/>
                </a:cubicBezTo>
                <a:cubicBezTo>
                  <a:pt x="34" y="40"/>
                  <a:pt x="41" y="46"/>
                  <a:pt x="47" y="54"/>
                </a:cubicBezTo>
                <a:cubicBezTo>
                  <a:pt x="47" y="55"/>
                  <a:pt x="48" y="56"/>
                  <a:pt x="49" y="56"/>
                </a:cubicBezTo>
                <a:cubicBezTo>
                  <a:pt x="48" y="56"/>
                  <a:pt x="47" y="55"/>
                  <a:pt x="46" y="54"/>
                </a:cubicBezTo>
                <a:cubicBezTo>
                  <a:pt x="44" y="53"/>
                  <a:pt x="43" y="51"/>
                  <a:pt x="41" y="50"/>
                </a:cubicBezTo>
                <a:cubicBezTo>
                  <a:pt x="39" y="47"/>
                  <a:pt x="36" y="45"/>
                  <a:pt x="34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0" y="37"/>
                  <a:pt x="26" y="33"/>
                  <a:pt x="22" y="29"/>
                </a:cubicBezTo>
                <a:cubicBezTo>
                  <a:pt x="19" y="26"/>
                  <a:pt x="16" y="23"/>
                  <a:pt x="13" y="19"/>
                </a:cubicBezTo>
                <a:cubicBezTo>
                  <a:pt x="13" y="19"/>
                  <a:pt x="12" y="20"/>
                  <a:pt x="12" y="20"/>
                </a:cubicBezTo>
                <a:cubicBezTo>
                  <a:pt x="13" y="20"/>
                  <a:pt x="13" y="21"/>
                  <a:pt x="14" y="21"/>
                </a:cubicBezTo>
                <a:cubicBezTo>
                  <a:pt x="14" y="21"/>
                  <a:pt x="14" y="22"/>
                  <a:pt x="14" y="22"/>
                </a:cubicBezTo>
                <a:cubicBezTo>
                  <a:pt x="16" y="24"/>
                  <a:pt x="17" y="26"/>
                  <a:pt x="19" y="27"/>
                </a:cubicBezTo>
                <a:cubicBezTo>
                  <a:pt x="20" y="29"/>
                  <a:pt x="21" y="30"/>
                  <a:pt x="22" y="31"/>
                </a:cubicBezTo>
                <a:cubicBezTo>
                  <a:pt x="26" y="34"/>
                  <a:pt x="29" y="38"/>
                  <a:pt x="32" y="41"/>
                </a:cubicBezTo>
                <a:cubicBezTo>
                  <a:pt x="33" y="42"/>
                  <a:pt x="33" y="42"/>
                  <a:pt x="33" y="42"/>
                </a:cubicBezTo>
                <a:cubicBezTo>
                  <a:pt x="39" y="50"/>
                  <a:pt x="45" y="57"/>
                  <a:pt x="52" y="63"/>
                </a:cubicBezTo>
                <a:cubicBezTo>
                  <a:pt x="52" y="63"/>
                  <a:pt x="52" y="63"/>
                  <a:pt x="52" y="63"/>
                </a:cubicBezTo>
                <a:cubicBezTo>
                  <a:pt x="53" y="65"/>
                  <a:pt x="54" y="67"/>
                  <a:pt x="54" y="69"/>
                </a:cubicBezTo>
                <a:cubicBezTo>
                  <a:pt x="52" y="65"/>
                  <a:pt x="49" y="62"/>
                  <a:pt x="46" y="58"/>
                </a:cubicBezTo>
                <a:close/>
                <a:moveTo>
                  <a:pt x="15" y="12"/>
                </a:moveTo>
                <a:cubicBezTo>
                  <a:pt x="21" y="19"/>
                  <a:pt x="27" y="26"/>
                  <a:pt x="34" y="31"/>
                </a:cubicBezTo>
                <a:cubicBezTo>
                  <a:pt x="37" y="34"/>
                  <a:pt x="40" y="37"/>
                  <a:pt x="42" y="40"/>
                </a:cubicBezTo>
                <a:cubicBezTo>
                  <a:pt x="42" y="41"/>
                  <a:pt x="43" y="41"/>
                  <a:pt x="43" y="41"/>
                </a:cubicBezTo>
                <a:cubicBezTo>
                  <a:pt x="42" y="41"/>
                  <a:pt x="42" y="40"/>
                  <a:pt x="42" y="40"/>
                </a:cubicBezTo>
                <a:cubicBezTo>
                  <a:pt x="40" y="39"/>
                  <a:pt x="39" y="37"/>
                  <a:pt x="37" y="36"/>
                </a:cubicBezTo>
                <a:cubicBezTo>
                  <a:pt x="31" y="29"/>
                  <a:pt x="24" y="23"/>
                  <a:pt x="18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6"/>
                  <a:pt x="16" y="16"/>
                  <a:pt x="15" y="16"/>
                </a:cubicBezTo>
                <a:cubicBezTo>
                  <a:pt x="15" y="15"/>
                  <a:pt x="15" y="16"/>
                  <a:pt x="15" y="16"/>
                </a:cubicBezTo>
                <a:cubicBezTo>
                  <a:pt x="18" y="20"/>
                  <a:pt x="22" y="23"/>
                  <a:pt x="25" y="27"/>
                </a:cubicBezTo>
                <a:cubicBezTo>
                  <a:pt x="22" y="23"/>
                  <a:pt x="18" y="20"/>
                  <a:pt x="13" y="17"/>
                </a:cubicBezTo>
                <a:cubicBezTo>
                  <a:pt x="14" y="15"/>
                  <a:pt x="15" y="14"/>
                  <a:pt x="15" y="12"/>
                </a:cubicBezTo>
                <a:close/>
                <a:moveTo>
                  <a:pt x="16" y="10"/>
                </a:moveTo>
                <a:cubicBezTo>
                  <a:pt x="20" y="15"/>
                  <a:pt x="24" y="19"/>
                  <a:pt x="28" y="23"/>
                </a:cubicBezTo>
                <a:cubicBezTo>
                  <a:pt x="31" y="26"/>
                  <a:pt x="33" y="29"/>
                  <a:pt x="36" y="31"/>
                </a:cubicBezTo>
                <a:cubicBezTo>
                  <a:pt x="38" y="32"/>
                  <a:pt x="39" y="34"/>
                  <a:pt x="41" y="35"/>
                </a:cubicBezTo>
                <a:cubicBezTo>
                  <a:pt x="46" y="40"/>
                  <a:pt x="39" y="35"/>
                  <a:pt x="37" y="34"/>
                </a:cubicBezTo>
                <a:cubicBezTo>
                  <a:pt x="36" y="33"/>
                  <a:pt x="36" y="32"/>
                  <a:pt x="35" y="31"/>
                </a:cubicBezTo>
                <a:cubicBezTo>
                  <a:pt x="33" y="30"/>
                  <a:pt x="32" y="29"/>
                  <a:pt x="31" y="28"/>
                </a:cubicBezTo>
                <a:cubicBezTo>
                  <a:pt x="26" y="22"/>
                  <a:pt x="21" y="16"/>
                  <a:pt x="16" y="11"/>
                </a:cubicBezTo>
                <a:cubicBezTo>
                  <a:pt x="16" y="11"/>
                  <a:pt x="16" y="10"/>
                  <a:pt x="16" y="10"/>
                </a:cubicBezTo>
                <a:close/>
                <a:moveTo>
                  <a:pt x="27" y="24"/>
                </a:moveTo>
                <a:cubicBezTo>
                  <a:pt x="23" y="21"/>
                  <a:pt x="20" y="18"/>
                  <a:pt x="18" y="14"/>
                </a:cubicBezTo>
                <a:cubicBezTo>
                  <a:pt x="18" y="14"/>
                  <a:pt x="17" y="14"/>
                  <a:pt x="17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1" y="18"/>
                  <a:pt x="23" y="20"/>
                </a:cubicBezTo>
                <a:cubicBezTo>
                  <a:pt x="24" y="21"/>
                  <a:pt x="25" y="23"/>
                  <a:pt x="27" y="24"/>
                </a:cubicBezTo>
                <a:close/>
                <a:moveTo>
                  <a:pt x="42" y="51"/>
                </a:moveTo>
                <a:cubicBezTo>
                  <a:pt x="44" y="54"/>
                  <a:pt x="47" y="56"/>
                  <a:pt x="50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1" y="59"/>
                  <a:pt x="51" y="60"/>
                  <a:pt x="52" y="62"/>
                </a:cubicBezTo>
                <a:cubicBezTo>
                  <a:pt x="48" y="58"/>
                  <a:pt x="45" y="55"/>
                  <a:pt x="42" y="51"/>
                </a:cubicBezTo>
                <a:close/>
                <a:moveTo>
                  <a:pt x="29" y="31"/>
                </a:moveTo>
                <a:cubicBezTo>
                  <a:pt x="30" y="31"/>
                  <a:pt x="31" y="32"/>
                  <a:pt x="31" y="33"/>
                </a:cubicBezTo>
                <a:cubicBezTo>
                  <a:pt x="34" y="36"/>
                  <a:pt x="37" y="39"/>
                  <a:pt x="40" y="41"/>
                </a:cubicBezTo>
                <a:cubicBezTo>
                  <a:pt x="40" y="42"/>
                  <a:pt x="40" y="42"/>
                  <a:pt x="41" y="42"/>
                </a:cubicBezTo>
                <a:cubicBezTo>
                  <a:pt x="40" y="41"/>
                  <a:pt x="38" y="40"/>
                  <a:pt x="37" y="40"/>
                </a:cubicBezTo>
                <a:cubicBezTo>
                  <a:pt x="34" y="37"/>
                  <a:pt x="32" y="34"/>
                  <a:pt x="29" y="31"/>
                </a:cubicBezTo>
                <a:cubicBezTo>
                  <a:pt x="29" y="31"/>
                  <a:pt x="29" y="31"/>
                  <a:pt x="29" y="31"/>
                </a:cubicBezTo>
                <a:close/>
                <a:moveTo>
                  <a:pt x="39" y="36"/>
                </a:moveTo>
                <a:cubicBezTo>
                  <a:pt x="41" y="37"/>
                  <a:pt x="42" y="38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41"/>
                  <a:pt x="45" y="42"/>
                </a:cubicBezTo>
                <a:cubicBezTo>
                  <a:pt x="43" y="40"/>
                  <a:pt x="41" y="38"/>
                  <a:pt x="39" y="36"/>
                </a:cubicBezTo>
                <a:close/>
                <a:moveTo>
                  <a:pt x="48" y="26"/>
                </a:moveTo>
                <a:cubicBezTo>
                  <a:pt x="44" y="22"/>
                  <a:pt x="40" y="18"/>
                  <a:pt x="36" y="15"/>
                </a:cubicBezTo>
                <a:cubicBezTo>
                  <a:pt x="37" y="16"/>
                  <a:pt x="39" y="16"/>
                  <a:pt x="40" y="17"/>
                </a:cubicBezTo>
                <a:cubicBezTo>
                  <a:pt x="44" y="20"/>
                  <a:pt x="47" y="23"/>
                  <a:pt x="51" y="25"/>
                </a:cubicBezTo>
                <a:cubicBezTo>
                  <a:pt x="50" y="26"/>
                  <a:pt x="49" y="26"/>
                  <a:pt x="48" y="26"/>
                </a:cubicBezTo>
                <a:close/>
                <a:moveTo>
                  <a:pt x="44" y="27"/>
                </a:moveTo>
                <a:cubicBezTo>
                  <a:pt x="42" y="23"/>
                  <a:pt x="38" y="20"/>
                  <a:pt x="35" y="18"/>
                </a:cubicBezTo>
                <a:cubicBezTo>
                  <a:pt x="32" y="16"/>
                  <a:pt x="30" y="14"/>
                  <a:pt x="28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30" y="13"/>
                  <a:pt x="32" y="15"/>
                  <a:pt x="35" y="17"/>
                </a:cubicBezTo>
                <a:cubicBezTo>
                  <a:pt x="40" y="20"/>
                  <a:pt x="43" y="24"/>
                  <a:pt x="47" y="27"/>
                </a:cubicBezTo>
                <a:cubicBezTo>
                  <a:pt x="46" y="27"/>
                  <a:pt x="45" y="27"/>
                  <a:pt x="44" y="27"/>
                </a:cubicBezTo>
                <a:close/>
                <a:moveTo>
                  <a:pt x="42" y="28"/>
                </a:moveTo>
                <a:cubicBezTo>
                  <a:pt x="40" y="26"/>
                  <a:pt x="38" y="24"/>
                  <a:pt x="37" y="23"/>
                </a:cubicBezTo>
                <a:cubicBezTo>
                  <a:pt x="39" y="24"/>
                  <a:pt x="41" y="26"/>
                  <a:pt x="43" y="28"/>
                </a:cubicBezTo>
                <a:cubicBezTo>
                  <a:pt x="43" y="28"/>
                  <a:pt x="42" y="28"/>
                  <a:pt x="42" y="28"/>
                </a:cubicBezTo>
                <a:cubicBezTo>
                  <a:pt x="42" y="28"/>
                  <a:pt x="42" y="28"/>
                  <a:pt x="42" y="28"/>
                </a:cubicBezTo>
                <a:close/>
                <a:moveTo>
                  <a:pt x="41" y="29"/>
                </a:moveTo>
                <a:cubicBezTo>
                  <a:pt x="41" y="29"/>
                  <a:pt x="41" y="29"/>
                  <a:pt x="41" y="30"/>
                </a:cubicBezTo>
                <a:cubicBezTo>
                  <a:pt x="41" y="30"/>
                  <a:pt x="41" y="31"/>
                  <a:pt x="42" y="31"/>
                </a:cubicBezTo>
                <a:cubicBezTo>
                  <a:pt x="39" y="29"/>
                  <a:pt x="37" y="26"/>
                  <a:pt x="34" y="24"/>
                </a:cubicBezTo>
                <a:cubicBezTo>
                  <a:pt x="30" y="20"/>
                  <a:pt x="26" y="16"/>
                  <a:pt x="22" y="12"/>
                </a:cubicBezTo>
                <a:cubicBezTo>
                  <a:pt x="23" y="13"/>
                  <a:pt x="24" y="13"/>
                  <a:pt x="24" y="14"/>
                </a:cubicBezTo>
                <a:cubicBezTo>
                  <a:pt x="26" y="16"/>
                  <a:pt x="28" y="18"/>
                  <a:pt x="30" y="20"/>
                </a:cubicBezTo>
                <a:cubicBezTo>
                  <a:pt x="33" y="23"/>
                  <a:pt x="37" y="26"/>
                  <a:pt x="41" y="29"/>
                </a:cubicBezTo>
                <a:close/>
                <a:moveTo>
                  <a:pt x="53" y="25"/>
                </a:moveTo>
                <a:cubicBezTo>
                  <a:pt x="53" y="25"/>
                  <a:pt x="53" y="25"/>
                  <a:pt x="52" y="25"/>
                </a:cubicBezTo>
                <a:cubicBezTo>
                  <a:pt x="48" y="23"/>
                  <a:pt x="45" y="21"/>
                  <a:pt x="42" y="18"/>
                </a:cubicBezTo>
                <a:cubicBezTo>
                  <a:pt x="39" y="15"/>
                  <a:pt x="35" y="14"/>
                  <a:pt x="32" y="12"/>
                </a:cubicBezTo>
                <a:cubicBezTo>
                  <a:pt x="32" y="11"/>
                  <a:pt x="31" y="10"/>
                  <a:pt x="30" y="10"/>
                </a:cubicBezTo>
                <a:cubicBezTo>
                  <a:pt x="38" y="15"/>
                  <a:pt x="45" y="20"/>
                  <a:pt x="53" y="25"/>
                </a:cubicBezTo>
                <a:close/>
                <a:moveTo>
                  <a:pt x="19" y="3"/>
                </a:moveTo>
                <a:cubicBezTo>
                  <a:pt x="20" y="4"/>
                  <a:pt x="21" y="4"/>
                  <a:pt x="22" y="5"/>
                </a:cubicBezTo>
                <a:cubicBezTo>
                  <a:pt x="22" y="5"/>
                  <a:pt x="22" y="5"/>
                  <a:pt x="22" y="6"/>
                </a:cubicBezTo>
                <a:cubicBezTo>
                  <a:pt x="25" y="8"/>
                  <a:pt x="28" y="9"/>
                  <a:pt x="31" y="11"/>
                </a:cubicBezTo>
                <a:cubicBezTo>
                  <a:pt x="34" y="13"/>
                  <a:pt x="36" y="16"/>
                  <a:pt x="39" y="18"/>
                </a:cubicBezTo>
                <a:cubicBezTo>
                  <a:pt x="42" y="20"/>
                  <a:pt x="44" y="23"/>
                  <a:pt x="47" y="26"/>
                </a:cubicBezTo>
                <a:cubicBezTo>
                  <a:pt x="46" y="25"/>
                  <a:pt x="45" y="24"/>
                  <a:pt x="44" y="23"/>
                </a:cubicBezTo>
                <a:cubicBezTo>
                  <a:pt x="42" y="22"/>
                  <a:pt x="41" y="20"/>
                  <a:pt x="39" y="19"/>
                </a:cubicBezTo>
                <a:cubicBezTo>
                  <a:pt x="37" y="17"/>
                  <a:pt x="34" y="16"/>
                  <a:pt x="32" y="14"/>
                </a:cubicBezTo>
                <a:cubicBezTo>
                  <a:pt x="28" y="12"/>
                  <a:pt x="25" y="9"/>
                  <a:pt x="23" y="6"/>
                </a:cubicBezTo>
                <a:cubicBezTo>
                  <a:pt x="22" y="6"/>
                  <a:pt x="22" y="5"/>
                  <a:pt x="22" y="5"/>
                </a:cubicBezTo>
                <a:cubicBezTo>
                  <a:pt x="21" y="5"/>
                  <a:pt x="21" y="5"/>
                  <a:pt x="20" y="4"/>
                </a:cubicBezTo>
                <a:cubicBezTo>
                  <a:pt x="20" y="4"/>
                  <a:pt x="19" y="4"/>
                  <a:pt x="20" y="5"/>
                </a:cubicBezTo>
                <a:cubicBezTo>
                  <a:pt x="23" y="8"/>
                  <a:pt x="27" y="12"/>
                  <a:pt x="31" y="15"/>
                </a:cubicBezTo>
                <a:cubicBezTo>
                  <a:pt x="35" y="19"/>
                  <a:pt x="39" y="21"/>
                  <a:pt x="43" y="26"/>
                </a:cubicBezTo>
                <a:cubicBezTo>
                  <a:pt x="43" y="27"/>
                  <a:pt x="44" y="27"/>
                  <a:pt x="43" y="27"/>
                </a:cubicBezTo>
                <a:cubicBezTo>
                  <a:pt x="41" y="25"/>
                  <a:pt x="39" y="24"/>
                  <a:pt x="38" y="23"/>
                </a:cubicBezTo>
                <a:cubicBezTo>
                  <a:pt x="36" y="21"/>
                  <a:pt x="33" y="19"/>
                  <a:pt x="31" y="17"/>
                </a:cubicBezTo>
                <a:cubicBezTo>
                  <a:pt x="28" y="14"/>
                  <a:pt x="24" y="11"/>
                  <a:pt x="21" y="8"/>
                </a:cubicBezTo>
                <a:cubicBezTo>
                  <a:pt x="21" y="7"/>
                  <a:pt x="21" y="7"/>
                  <a:pt x="20" y="7"/>
                </a:cubicBezTo>
                <a:cubicBezTo>
                  <a:pt x="20" y="6"/>
                  <a:pt x="20" y="6"/>
                  <a:pt x="19" y="6"/>
                </a:cubicBezTo>
                <a:cubicBezTo>
                  <a:pt x="19" y="5"/>
                  <a:pt x="18" y="6"/>
                  <a:pt x="19" y="6"/>
                </a:cubicBezTo>
                <a:cubicBezTo>
                  <a:pt x="22" y="10"/>
                  <a:pt x="25" y="14"/>
                  <a:pt x="28" y="17"/>
                </a:cubicBezTo>
                <a:cubicBezTo>
                  <a:pt x="32" y="20"/>
                  <a:pt x="36" y="23"/>
                  <a:pt x="40" y="27"/>
                </a:cubicBezTo>
                <a:cubicBezTo>
                  <a:pt x="40" y="27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0" y="27"/>
                  <a:pt x="38" y="26"/>
                  <a:pt x="36" y="25"/>
                </a:cubicBezTo>
                <a:cubicBezTo>
                  <a:pt x="34" y="23"/>
                  <a:pt x="32" y="21"/>
                  <a:pt x="30" y="19"/>
                </a:cubicBezTo>
                <a:cubicBezTo>
                  <a:pt x="26" y="16"/>
                  <a:pt x="23" y="11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24" y="15"/>
                  <a:pt x="29" y="21"/>
                  <a:pt x="36" y="27"/>
                </a:cubicBezTo>
                <a:cubicBezTo>
                  <a:pt x="37" y="28"/>
                  <a:pt x="39" y="29"/>
                  <a:pt x="40" y="31"/>
                </a:cubicBezTo>
                <a:cubicBezTo>
                  <a:pt x="44" y="35"/>
                  <a:pt x="40" y="31"/>
                  <a:pt x="39" y="31"/>
                </a:cubicBezTo>
                <a:cubicBezTo>
                  <a:pt x="36" y="28"/>
                  <a:pt x="33" y="26"/>
                  <a:pt x="29" y="23"/>
                </a:cubicBezTo>
                <a:cubicBezTo>
                  <a:pt x="25" y="18"/>
                  <a:pt x="21" y="14"/>
                  <a:pt x="17" y="9"/>
                </a:cubicBezTo>
                <a:cubicBezTo>
                  <a:pt x="17" y="9"/>
                  <a:pt x="17" y="9"/>
                  <a:pt x="16" y="9"/>
                </a:cubicBezTo>
                <a:cubicBezTo>
                  <a:pt x="17" y="7"/>
                  <a:pt x="18" y="5"/>
                  <a:pt x="19" y="3"/>
                </a:cubicBezTo>
                <a:close/>
                <a:moveTo>
                  <a:pt x="33" y="20"/>
                </a:moveTo>
                <a:cubicBezTo>
                  <a:pt x="31" y="18"/>
                  <a:pt x="29" y="17"/>
                  <a:pt x="28" y="15"/>
                </a:cubicBezTo>
                <a:cubicBezTo>
                  <a:pt x="29" y="16"/>
                  <a:pt x="30" y="17"/>
                  <a:pt x="31" y="18"/>
                </a:cubicBezTo>
                <a:cubicBezTo>
                  <a:pt x="32" y="19"/>
                  <a:pt x="32" y="19"/>
                  <a:pt x="33" y="2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5" name="Freeform 156"/>
          <p:cNvSpPr>
            <a:spLocks noEditPoints="1"/>
          </p:cNvSpPr>
          <p:nvPr/>
        </p:nvSpPr>
        <p:spPr bwMode="auto">
          <a:xfrm>
            <a:off x="6521450" y="3760788"/>
            <a:ext cx="247650" cy="422275"/>
          </a:xfrm>
          <a:custGeom>
            <a:avLst/>
            <a:gdLst>
              <a:gd name="T0" fmla="*/ 0 w 66"/>
              <a:gd name="T1" fmla="*/ 43 h 112"/>
              <a:gd name="T2" fmla="*/ 64 w 66"/>
              <a:gd name="T3" fmla="*/ 97 h 112"/>
              <a:gd name="T4" fmla="*/ 33 w 66"/>
              <a:gd name="T5" fmla="*/ 27 h 112"/>
              <a:gd name="T6" fmla="*/ 29 w 66"/>
              <a:gd name="T7" fmla="*/ 29 h 112"/>
              <a:gd name="T8" fmla="*/ 20 w 66"/>
              <a:gd name="T9" fmla="*/ 24 h 112"/>
              <a:gd name="T10" fmla="*/ 38 w 66"/>
              <a:gd name="T11" fmla="*/ 104 h 112"/>
              <a:gd name="T12" fmla="*/ 36 w 66"/>
              <a:gd name="T13" fmla="*/ 96 h 112"/>
              <a:gd name="T14" fmla="*/ 46 w 66"/>
              <a:gd name="T15" fmla="*/ 95 h 112"/>
              <a:gd name="T16" fmla="*/ 48 w 66"/>
              <a:gd name="T17" fmla="*/ 94 h 112"/>
              <a:gd name="T18" fmla="*/ 43 w 66"/>
              <a:gd name="T19" fmla="*/ 85 h 112"/>
              <a:gd name="T20" fmla="*/ 55 w 66"/>
              <a:gd name="T21" fmla="*/ 92 h 112"/>
              <a:gd name="T22" fmla="*/ 32 w 66"/>
              <a:gd name="T23" fmla="*/ 62 h 112"/>
              <a:gd name="T24" fmla="*/ 23 w 66"/>
              <a:gd name="T25" fmla="*/ 53 h 112"/>
              <a:gd name="T26" fmla="*/ 43 w 66"/>
              <a:gd name="T27" fmla="*/ 72 h 112"/>
              <a:gd name="T28" fmla="*/ 10 w 66"/>
              <a:gd name="T29" fmla="*/ 26 h 112"/>
              <a:gd name="T30" fmla="*/ 13 w 66"/>
              <a:gd name="T31" fmla="*/ 36 h 112"/>
              <a:gd name="T32" fmla="*/ 5 w 66"/>
              <a:gd name="T33" fmla="*/ 38 h 112"/>
              <a:gd name="T34" fmla="*/ 38 w 66"/>
              <a:gd name="T35" fmla="*/ 60 h 112"/>
              <a:gd name="T36" fmla="*/ 17 w 66"/>
              <a:gd name="T37" fmla="*/ 38 h 112"/>
              <a:gd name="T38" fmla="*/ 17 w 66"/>
              <a:gd name="T39" fmla="*/ 34 h 112"/>
              <a:gd name="T40" fmla="*/ 18 w 66"/>
              <a:gd name="T41" fmla="*/ 32 h 112"/>
              <a:gd name="T42" fmla="*/ 16 w 66"/>
              <a:gd name="T43" fmla="*/ 34 h 112"/>
              <a:gd name="T44" fmla="*/ 13 w 66"/>
              <a:gd name="T45" fmla="*/ 38 h 112"/>
              <a:gd name="T46" fmla="*/ 4 w 66"/>
              <a:gd name="T47" fmla="*/ 41 h 112"/>
              <a:gd name="T48" fmla="*/ 57 w 66"/>
              <a:gd name="T49" fmla="*/ 95 h 112"/>
              <a:gd name="T50" fmla="*/ 51 w 66"/>
              <a:gd name="T51" fmla="*/ 97 h 112"/>
              <a:gd name="T52" fmla="*/ 59 w 66"/>
              <a:gd name="T53" fmla="*/ 95 h 112"/>
              <a:gd name="T54" fmla="*/ 35 w 66"/>
              <a:gd name="T55" fmla="*/ 75 h 112"/>
              <a:gd name="T56" fmla="*/ 50 w 66"/>
              <a:gd name="T57" fmla="*/ 97 h 112"/>
              <a:gd name="T58" fmla="*/ 46 w 66"/>
              <a:gd name="T59" fmla="*/ 99 h 112"/>
              <a:gd name="T60" fmla="*/ 41 w 66"/>
              <a:gd name="T61" fmla="*/ 94 h 112"/>
              <a:gd name="T62" fmla="*/ 40 w 66"/>
              <a:gd name="T63" fmla="*/ 103 h 112"/>
              <a:gd name="T64" fmla="*/ 60 w 66"/>
              <a:gd name="T65" fmla="*/ 87 h 112"/>
              <a:gd name="T66" fmla="*/ 22 w 66"/>
              <a:gd name="T67" fmla="*/ 46 h 112"/>
              <a:gd name="T68" fmla="*/ 17 w 66"/>
              <a:gd name="T69" fmla="*/ 36 h 112"/>
              <a:gd name="T70" fmla="*/ 45 w 66"/>
              <a:gd name="T71" fmla="*/ 59 h 112"/>
              <a:gd name="T72" fmla="*/ 49 w 66"/>
              <a:gd name="T73" fmla="*/ 57 h 112"/>
              <a:gd name="T74" fmla="*/ 12 w 66"/>
              <a:gd name="T75" fmla="*/ 20 h 112"/>
              <a:gd name="T76" fmla="*/ 52 w 66"/>
              <a:gd name="T77" fmla="*/ 64 h 112"/>
              <a:gd name="T78" fmla="*/ 42 w 66"/>
              <a:gd name="T79" fmla="*/ 41 h 112"/>
              <a:gd name="T80" fmla="*/ 25 w 66"/>
              <a:gd name="T81" fmla="*/ 27 h 112"/>
              <a:gd name="T82" fmla="*/ 37 w 66"/>
              <a:gd name="T83" fmla="*/ 34 h 112"/>
              <a:gd name="T84" fmla="*/ 17 w 66"/>
              <a:gd name="T85" fmla="*/ 14 h 112"/>
              <a:gd name="T86" fmla="*/ 51 w 66"/>
              <a:gd name="T87" fmla="*/ 62 h 112"/>
              <a:gd name="T88" fmla="*/ 29 w 66"/>
              <a:gd name="T89" fmla="*/ 32 h 112"/>
              <a:gd name="T90" fmla="*/ 48 w 66"/>
              <a:gd name="T91" fmla="*/ 27 h 112"/>
              <a:gd name="T92" fmla="*/ 27 w 66"/>
              <a:gd name="T93" fmla="*/ 12 h 112"/>
              <a:gd name="T94" fmla="*/ 43 w 66"/>
              <a:gd name="T95" fmla="*/ 28 h 112"/>
              <a:gd name="T96" fmla="*/ 22 w 66"/>
              <a:gd name="T97" fmla="*/ 12 h 112"/>
              <a:gd name="T98" fmla="*/ 32 w 66"/>
              <a:gd name="T99" fmla="*/ 12 h 112"/>
              <a:gd name="T100" fmla="*/ 39 w 66"/>
              <a:gd name="T101" fmla="*/ 18 h 112"/>
              <a:gd name="T102" fmla="*/ 20 w 66"/>
              <a:gd name="T103" fmla="*/ 5 h 112"/>
              <a:gd name="T104" fmla="*/ 21 w 66"/>
              <a:gd name="T105" fmla="*/ 8 h 112"/>
              <a:gd name="T106" fmla="*/ 41 w 66"/>
              <a:gd name="T107" fmla="*/ 29 h 112"/>
              <a:gd name="T108" fmla="*/ 39 w 66"/>
              <a:gd name="T109" fmla="*/ 31 h 112"/>
              <a:gd name="T110" fmla="*/ 30 w 66"/>
              <a:gd name="T111" fmla="*/ 1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6" h="112">
                <a:moveTo>
                  <a:pt x="57" y="25"/>
                </a:moveTo>
                <a:cubicBezTo>
                  <a:pt x="57" y="25"/>
                  <a:pt x="57" y="24"/>
                  <a:pt x="56" y="24"/>
                </a:cubicBezTo>
                <a:cubicBezTo>
                  <a:pt x="44" y="16"/>
                  <a:pt x="32" y="8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8" y="1"/>
                  <a:pt x="18" y="1"/>
                  <a:pt x="17" y="1"/>
                </a:cubicBezTo>
                <a:cubicBezTo>
                  <a:pt x="13" y="8"/>
                  <a:pt x="11" y="16"/>
                  <a:pt x="8" y="23"/>
                </a:cubicBezTo>
                <a:cubicBezTo>
                  <a:pt x="5" y="30"/>
                  <a:pt x="2" y="36"/>
                  <a:pt x="0" y="43"/>
                </a:cubicBezTo>
                <a:cubicBezTo>
                  <a:pt x="0" y="43"/>
                  <a:pt x="0" y="44"/>
                  <a:pt x="0" y="44"/>
                </a:cubicBezTo>
                <a:cubicBezTo>
                  <a:pt x="0" y="45"/>
                  <a:pt x="1" y="45"/>
                  <a:pt x="2" y="45"/>
                </a:cubicBezTo>
                <a:cubicBezTo>
                  <a:pt x="6" y="43"/>
                  <a:pt x="11" y="43"/>
                  <a:pt x="16" y="42"/>
                </a:cubicBezTo>
                <a:cubicBezTo>
                  <a:pt x="22" y="64"/>
                  <a:pt x="31" y="86"/>
                  <a:pt x="34" y="110"/>
                </a:cubicBezTo>
                <a:cubicBezTo>
                  <a:pt x="34" y="111"/>
                  <a:pt x="35" y="112"/>
                  <a:pt x="36" y="111"/>
                </a:cubicBezTo>
                <a:cubicBezTo>
                  <a:pt x="37" y="111"/>
                  <a:pt x="37" y="111"/>
                  <a:pt x="37" y="110"/>
                </a:cubicBezTo>
                <a:cubicBezTo>
                  <a:pt x="43" y="102"/>
                  <a:pt x="54" y="98"/>
                  <a:pt x="64" y="97"/>
                </a:cubicBezTo>
                <a:cubicBezTo>
                  <a:pt x="65" y="97"/>
                  <a:pt x="65" y="97"/>
                  <a:pt x="65" y="97"/>
                </a:cubicBezTo>
                <a:cubicBezTo>
                  <a:pt x="65" y="97"/>
                  <a:pt x="66" y="96"/>
                  <a:pt x="65" y="96"/>
                </a:cubicBezTo>
                <a:cubicBezTo>
                  <a:pt x="59" y="74"/>
                  <a:pt x="50" y="53"/>
                  <a:pt x="44" y="31"/>
                </a:cubicBezTo>
                <a:cubicBezTo>
                  <a:pt x="48" y="30"/>
                  <a:pt x="52" y="28"/>
                  <a:pt x="56" y="27"/>
                </a:cubicBezTo>
                <a:cubicBezTo>
                  <a:pt x="57" y="27"/>
                  <a:pt x="57" y="26"/>
                  <a:pt x="57" y="25"/>
                </a:cubicBezTo>
                <a:close/>
                <a:moveTo>
                  <a:pt x="43" y="37"/>
                </a:moveTo>
                <a:cubicBezTo>
                  <a:pt x="40" y="33"/>
                  <a:pt x="36" y="31"/>
                  <a:pt x="33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36" y="30"/>
                  <a:pt x="39" y="32"/>
                  <a:pt x="42" y="34"/>
                </a:cubicBezTo>
                <a:cubicBezTo>
                  <a:pt x="42" y="35"/>
                  <a:pt x="43" y="36"/>
                  <a:pt x="43" y="37"/>
                </a:cubicBezTo>
                <a:close/>
                <a:moveTo>
                  <a:pt x="46" y="48"/>
                </a:moveTo>
                <a:cubicBezTo>
                  <a:pt x="43" y="43"/>
                  <a:pt x="38" y="40"/>
                  <a:pt x="34" y="36"/>
                </a:cubicBezTo>
                <a:cubicBezTo>
                  <a:pt x="30" y="31"/>
                  <a:pt x="26" y="26"/>
                  <a:pt x="21" y="22"/>
                </a:cubicBezTo>
                <a:cubicBezTo>
                  <a:pt x="24" y="24"/>
                  <a:pt x="26" y="27"/>
                  <a:pt x="29" y="29"/>
                </a:cubicBezTo>
                <a:cubicBezTo>
                  <a:pt x="34" y="34"/>
                  <a:pt x="40" y="40"/>
                  <a:pt x="45" y="45"/>
                </a:cubicBezTo>
                <a:cubicBezTo>
                  <a:pt x="45" y="45"/>
                  <a:pt x="45" y="45"/>
                  <a:pt x="45" y="45"/>
                </a:cubicBezTo>
                <a:cubicBezTo>
                  <a:pt x="46" y="46"/>
                  <a:pt x="46" y="47"/>
                  <a:pt x="46" y="48"/>
                </a:cubicBezTo>
                <a:close/>
                <a:moveTo>
                  <a:pt x="49" y="57"/>
                </a:moveTo>
                <a:cubicBezTo>
                  <a:pt x="39" y="44"/>
                  <a:pt x="28" y="33"/>
                  <a:pt x="17" y="22"/>
                </a:cubicBezTo>
                <a:cubicBezTo>
                  <a:pt x="16" y="21"/>
                  <a:pt x="11" y="16"/>
                  <a:pt x="15" y="19"/>
                </a:cubicBezTo>
                <a:cubicBezTo>
                  <a:pt x="17" y="21"/>
                  <a:pt x="19" y="22"/>
                  <a:pt x="20" y="24"/>
                </a:cubicBezTo>
                <a:cubicBezTo>
                  <a:pt x="24" y="27"/>
                  <a:pt x="27" y="30"/>
                  <a:pt x="30" y="33"/>
                </a:cubicBezTo>
                <a:cubicBezTo>
                  <a:pt x="35" y="39"/>
                  <a:pt x="42" y="44"/>
                  <a:pt x="47" y="50"/>
                </a:cubicBezTo>
                <a:cubicBezTo>
                  <a:pt x="48" y="52"/>
                  <a:pt x="49" y="54"/>
                  <a:pt x="49" y="57"/>
                </a:cubicBezTo>
                <a:close/>
                <a:moveTo>
                  <a:pt x="37" y="106"/>
                </a:moveTo>
                <a:cubicBezTo>
                  <a:pt x="36" y="105"/>
                  <a:pt x="36" y="104"/>
                  <a:pt x="36" y="102"/>
                </a:cubicBezTo>
                <a:cubicBezTo>
                  <a:pt x="37" y="103"/>
                  <a:pt x="37" y="104"/>
                  <a:pt x="38" y="105"/>
                </a:cubicBezTo>
                <a:cubicBezTo>
                  <a:pt x="38" y="105"/>
                  <a:pt x="38" y="105"/>
                  <a:pt x="38" y="104"/>
                </a:cubicBezTo>
                <a:cubicBezTo>
                  <a:pt x="38" y="104"/>
                  <a:pt x="35" y="101"/>
                  <a:pt x="37" y="102"/>
                </a:cubicBezTo>
                <a:cubicBezTo>
                  <a:pt x="38" y="102"/>
                  <a:pt x="39" y="103"/>
                  <a:pt x="40" y="103"/>
                </a:cubicBezTo>
                <a:cubicBezTo>
                  <a:pt x="39" y="104"/>
                  <a:pt x="38" y="105"/>
                  <a:pt x="37" y="106"/>
                </a:cubicBezTo>
                <a:close/>
                <a:moveTo>
                  <a:pt x="34" y="90"/>
                </a:moveTo>
                <a:cubicBezTo>
                  <a:pt x="35" y="93"/>
                  <a:pt x="37" y="94"/>
                  <a:pt x="40" y="96"/>
                </a:cubicBezTo>
                <a:cubicBezTo>
                  <a:pt x="40" y="96"/>
                  <a:pt x="44" y="100"/>
                  <a:pt x="43" y="100"/>
                </a:cubicBezTo>
                <a:cubicBezTo>
                  <a:pt x="40" y="99"/>
                  <a:pt x="38" y="97"/>
                  <a:pt x="36" y="96"/>
                </a:cubicBezTo>
                <a:cubicBezTo>
                  <a:pt x="35" y="96"/>
                  <a:pt x="35" y="96"/>
                  <a:pt x="35" y="96"/>
                </a:cubicBezTo>
                <a:cubicBezTo>
                  <a:pt x="36" y="99"/>
                  <a:pt x="38" y="101"/>
                  <a:pt x="39" y="103"/>
                </a:cubicBezTo>
                <a:cubicBezTo>
                  <a:pt x="40" y="103"/>
                  <a:pt x="38" y="101"/>
                  <a:pt x="38" y="101"/>
                </a:cubicBezTo>
                <a:cubicBezTo>
                  <a:pt x="37" y="101"/>
                  <a:pt x="36" y="101"/>
                  <a:pt x="36" y="100"/>
                </a:cubicBezTo>
                <a:cubicBezTo>
                  <a:pt x="35" y="97"/>
                  <a:pt x="34" y="94"/>
                  <a:pt x="34" y="90"/>
                </a:cubicBezTo>
                <a:close/>
                <a:moveTo>
                  <a:pt x="31" y="81"/>
                </a:moveTo>
                <a:cubicBezTo>
                  <a:pt x="35" y="86"/>
                  <a:pt x="42" y="89"/>
                  <a:pt x="46" y="95"/>
                </a:cubicBezTo>
                <a:cubicBezTo>
                  <a:pt x="49" y="99"/>
                  <a:pt x="46" y="96"/>
                  <a:pt x="45" y="95"/>
                </a:cubicBezTo>
                <a:cubicBezTo>
                  <a:pt x="43" y="93"/>
                  <a:pt x="41" y="91"/>
                  <a:pt x="40" y="89"/>
                </a:cubicBezTo>
                <a:cubicBezTo>
                  <a:pt x="37" y="87"/>
                  <a:pt x="35" y="84"/>
                  <a:pt x="31" y="82"/>
                </a:cubicBezTo>
                <a:cubicBezTo>
                  <a:pt x="31" y="82"/>
                  <a:pt x="31" y="81"/>
                  <a:pt x="31" y="81"/>
                </a:cubicBezTo>
                <a:close/>
                <a:moveTo>
                  <a:pt x="29" y="73"/>
                </a:moveTo>
                <a:cubicBezTo>
                  <a:pt x="34" y="81"/>
                  <a:pt x="43" y="87"/>
                  <a:pt x="49" y="94"/>
                </a:cubicBezTo>
                <a:cubicBezTo>
                  <a:pt x="51" y="98"/>
                  <a:pt x="51" y="97"/>
                  <a:pt x="48" y="94"/>
                </a:cubicBezTo>
                <a:cubicBezTo>
                  <a:pt x="46" y="92"/>
                  <a:pt x="44" y="90"/>
                  <a:pt x="42" y="87"/>
                </a:cubicBezTo>
                <a:cubicBezTo>
                  <a:pt x="38" y="84"/>
                  <a:pt x="34" y="80"/>
                  <a:pt x="30" y="77"/>
                </a:cubicBezTo>
                <a:cubicBezTo>
                  <a:pt x="30" y="76"/>
                  <a:pt x="29" y="75"/>
                  <a:pt x="29" y="73"/>
                </a:cubicBezTo>
                <a:close/>
                <a:moveTo>
                  <a:pt x="27" y="68"/>
                </a:moveTo>
                <a:cubicBezTo>
                  <a:pt x="35" y="77"/>
                  <a:pt x="45" y="84"/>
                  <a:pt x="52" y="94"/>
                </a:cubicBezTo>
                <a:cubicBezTo>
                  <a:pt x="56" y="98"/>
                  <a:pt x="52" y="94"/>
                  <a:pt x="50" y="93"/>
                </a:cubicBezTo>
                <a:cubicBezTo>
                  <a:pt x="48" y="90"/>
                  <a:pt x="45" y="88"/>
                  <a:pt x="43" y="85"/>
                </a:cubicBezTo>
                <a:cubicBezTo>
                  <a:pt x="38" y="80"/>
                  <a:pt x="33" y="76"/>
                  <a:pt x="28" y="71"/>
                </a:cubicBezTo>
                <a:cubicBezTo>
                  <a:pt x="28" y="71"/>
                  <a:pt x="28" y="71"/>
                  <a:pt x="28" y="71"/>
                </a:cubicBezTo>
                <a:cubicBezTo>
                  <a:pt x="28" y="70"/>
                  <a:pt x="28" y="69"/>
                  <a:pt x="27" y="68"/>
                </a:cubicBezTo>
                <a:close/>
                <a:moveTo>
                  <a:pt x="25" y="61"/>
                </a:moveTo>
                <a:cubicBezTo>
                  <a:pt x="29" y="66"/>
                  <a:pt x="34" y="70"/>
                  <a:pt x="38" y="74"/>
                </a:cubicBezTo>
                <a:cubicBezTo>
                  <a:pt x="41" y="77"/>
                  <a:pt x="43" y="80"/>
                  <a:pt x="46" y="83"/>
                </a:cubicBezTo>
                <a:cubicBezTo>
                  <a:pt x="49" y="86"/>
                  <a:pt x="52" y="89"/>
                  <a:pt x="55" y="92"/>
                </a:cubicBezTo>
                <a:cubicBezTo>
                  <a:pt x="56" y="93"/>
                  <a:pt x="57" y="94"/>
                  <a:pt x="58" y="95"/>
                </a:cubicBezTo>
                <a:cubicBezTo>
                  <a:pt x="56" y="93"/>
                  <a:pt x="54" y="92"/>
                  <a:pt x="52" y="90"/>
                </a:cubicBezTo>
                <a:cubicBezTo>
                  <a:pt x="49" y="88"/>
                  <a:pt x="46" y="85"/>
                  <a:pt x="43" y="82"/>
                </a:cubicBezTo>
                <a:cubicBezTo>
                  <a:pt x="37" y="77"/>
                  <a:pt x="32" y="71"/>
                  <a:pt x="27" y="66"/>
                </a:cubicBezTo>
                <a:cubicBezTo>
                  <a:pt x="26" y="65"/>
                  <a:pt x="26" y="63"/>
                  <a:pt x="25" y="61"/>
                </a:cubicBezTo>
                <a:close/>
                <a:moveTo>
                  <a:pt x="23" y="53"/>
                </a:moveTo>
                <a:cubicBezTo>
                  <a:pt x="25" y="57"/>
                  <a:pt x="29" y="59"/>
                  <a:pt x="32" y="62"/>
                </a:cubicBezTo>
                <a:cubicBezTo>
                  <a:pt x="34" y="65"/>
                  <a:pt x="36" y="67"/>
                  <a:pt x="39" y="69"/>
                </a:cubicBezTo>
                <a:cubicBezTo>
                  <a:pt x="45" y="76"/>
                  <a:pt x="51" y="83"/>
                  <a:pt x="58" y="89"/>
                </a:cubicBezTo>
                <a:cubicBezTo>
                  <a:pt x="58" y="90"/>
                  <a:pt x="59" y="91"/>
                  <a:pt x="60" y="92"/>
                </a:cubicBezTo>
                <a:cubicBezTo>
                  <a:pt x="58" y="91"/>
                  <a:pt x="57" y="90"/>
                  <a:pt x="56" y="89"/>
                </a:cubicBezTo>
                <a:cubicBezTo>
                  <a:pt x="53" y="85"/>
                  <a:pt x="49" y="82"/>
                  <a:pt x="45" y="79"/>
                </a:cubicBezTo>
                <a:cubicBezTo>
                  <a:pt x="38" y="72"/>
                  <a:pt x="30" y="66"/>
                  <a:pt x="24" y="59"/>
                </a:cubicBezTo>
                <a:cubicBezTo>
                  <a:pt x="24" y="57"/>
                  <a:pt x="23" y="55"/>
                  <a:pt x="23" y="53"/>
                </a:cubicBezTo>
                <a:close/>
                <a:moveTo>
                  <a:pt x="20" y="44"/>
                </a:moveTo>
                <a:cubicBezTo>
                  <a:pt x="24" y="49"/>
                  <a:pt x="29" y="53"/>
                  <a:pt x="33" y="58"/>
                </a:cubicBezTo>
                <a:cubicBezTo>
                  <a:pt x="36" y="61"/>
                  <a:pt x="39" y="65"/>
                  <a:pt x="42" y="68"/>
                </a:cubicBezTo>
                <a:cubicBezTo>
                  <a:pt x="46" y="72"/>
                  <a:pt x="49" y="75"/>
                  <a:pt x="53" y="79"/>
                </a:cubicBezTo>
                <a:cubicBezTo>
                  <a:pt x="55" y="81"/>
                  <a:pt x="57" y="83"/>
                  <a:pt x="58" y="86"/>
                </a:cubicBezTo>
                <a:cubicBezTo>
                  <a:pt x="58" y="85"/>
                  <a:pt x="56" y="83"/>
                  <a:pt x="55" y="82"/>
                </a:cubicBezTo>
                <a:cubicBezTo>
                  <a:pt x="51" y="78"/>
                  <a:pt x="47" y="75"/>
                  <a:pt x="43" y="72"/>
                </a:cubicBezTo>
                <a:cubicBezTo>
                  <a:pt x="40" y="69"/>
                  <a:pt x="37" y="66"/>
                  <a:pt x="34" y="63"/>
                </a:cubicBezTo>
                <a:cubicBezTo>
                  <a:pt x="34" y="63"/>
                  <a:pt x="34" y="63"/>
                  <a:pt x="33" y="62"/>
                </a:cubicBezTo>
                <a:cubicBezTo>
                  <a:pt x="30" y="59"/>
                  <a:pt x="26" y="55"/>
                  <a:pt x="22" y="51"/>
                </a:cubicBezTo>
                <a:cubicBezTo>
                  <a:pt x="21" y="49"/>
                  <a:pt x="20" y="46"/>
                  <a:pt x="20" y="44"/>
                </a:cubicBezTo>
                <a:close/>
                <a:moveTo>
                  <a:pt x="10" y="24"/>
                </a:moveTo>
                <a:cubicBezTo>
                  <a:pt x="11" y="25"/>
                  <a:pt x="11" y="26"/>
                  <a:pt x="12" y="27"/>
                </a:cubicBezTo>
                <a:cubicBezTo>
                  <a:pt x="11" y="26"/>
                  <a:pt x="11" y="26"/>
                  <a:pt x="10" y="26"/>
                </a:cubicBezTo>
                <a:cubicBezTo>
                  <a:pt x="10" y="25"/>
                  <a:pt x="10" y="25"/>
                  <a:pt x="10" y="26"/>
                </a:cubicBezTo>
                <a:cubicBezTo>
                  <a:pt x="10" y="29"/>
                  <a:pt x="12" y="31"/>
                  <a:pt x="14" y="33"/>
                </a:cubicBezTo>
                <a:cubicBezTo>
                  <a:pt x="14" y="34"/>
                  <a:pt x="18" y="38"/>
                  <a:pt x="15" y="36"/>
                </a:cubicBezTo>
                <a:cubicBezTo>
                  <a:pt x="14" y="35"/>
                  <a:pt x="12" y="33"/>
                  <a:pt x="11" y="31"/>
                </a:cubicBezTo>
                <a:cubicBezTo>
                  <a:pt x="11" y="31"/>
                  <a:pt x="10" y="31"/>
                  <a:pt x="10" y="32"/>
                </a:cubicBezTo>
                <a:cubicBezTo>
                  <a:pt x="11" y="34"/>
                  <a:pt x="12" y="35"/>
                  <a:pt x="14" y="37"/>
                </a:cubicBezTo>
                <a:cubicBezTo>
                  <a:pt x="17" y="40"/>
                  <a:pt x="13" y="36"/>
                  <a:pt x="13" y="36"/>
                </a:cubicBezTo>
                <a:cubicBezTo>
                  <a:pt x="11" y="35"/>
                  <a:pt x="10" y="34"/>
                  <a:pt x="9" y="33"/>
                </a:cubicBezTo>
                <a:cubicBezTo>
                  <a:pt x="9" y="33"/>
                  <a:pt x="9" y="33"/>
                  <a:pt x="9" y="34"/>
                </a:cubicBezTo>
                <a:cubicBezTo>
                  <a:pt x="10" y="35"/>
                  <a:pt x="12" y="38"/>
                  <a:pt x="13" y="39"/>
                </a:cubicBezTo>
                <a:cubicBezTo>
                  <a:pt x="11" y="38"/>
                  <a:pt x="10" y="37"/>
                  <a:pt x="8" y="36"/>
                </a:cubicBezTo>
                <a:cubicBezTo>
                  <a:pt x="8" y="36"/>
                  <a:pt x="7" y="36"/>
                  <a:pt x="8" y="37"/>
                </a:cubicBezTo>
                <a:cubicBezTo>
                  <a:pt x="11" y="39"/>
                  <a:pt x="7" y="38"/>
                  <a:pt x="6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7" y="40"/>
                  <a:pt x="6" y="40"/>
                  <a:pt x="4" y="40"/>
                </a:cubicBezTo>
                <a:cubicBezTo>
                  <a:pt x="6" y="35"/>
                  <a:pt x="8" y="29"/>
                  <a:pt x="10" y="24"/>
                </a:cubicBezTo>
                <a:close/>
                <a:moveTo>
                  <a:pt x="16" y="34"/>
                </a:moveTo>
                <a:cubicBezTo>
                  <a:pt x="26" y="48"/>
                  <a:pt x="40" y="59"/>
                  <a:pt x="52" y="72"/>
                </a:cubicBezTo>
                <a:cubicBezTo>
                  <a:pt x="52" y="72"/>
                  <a:pt x="57" y="77"/>
                  <a:pt x="54" y="74"/>
                </a:cubicBezTo>
                <a:cubicBezTo>
                  <a:pt x="52" y="73"/>
                  <a:pt x="50" y="71"/>
                  <a:pt x="48" y="70"/>
                </a:cubicBezTo>
                <a:cubicBezTo>
                  <a:pt x="45" y="67"/>
                  <a:pt x="41" y="63"/>
                  <a:pt x="38" y="60"/>
                </a:cubicBezTo>
                <a:cubicBezTo>
                  <a:pt x="32" y="54"/>
                  <a:pt x="25" y="48"/>
                  <a:pt x="19" y="41"/>
                </a:cubicBezTo>
                <a:cubicBezTo>
                  <a:pt x="19" y="41"/>
                  <a:pt x="18" y="40"/>
                  <a:pt x="18" y="39"/>
                </a:cubicBezTo>
                <a:cubicBezTo>
                  <a:pt x="18" y="39"/>
                  <a:pt x="18" y="39"/>
                  <a:pt x="17" y="39"/>
                </a:cubicBezTo>
                <a:cubicBezTo>
                  <a:pt x="17" y="38"/>
                  <a:pt x="17" y="38"/>
                  <a:pt x="16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6" y="38"/>
                  <a:pt x="15" y="37"/>
                </a:cubicBezTo>
                <a:cubicBezTo>
                  <a:pt x="16" y="38"/>
                  <a:pt x="16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6"/>
                  <a:pt x="15" y="35"/>
                  <a:pt x="14" y="33"/>
                </a:cubicBezTo>
                <a:cubicBezTo>
                  <a:pt x="14" y="32"/>
                  <a:pt x="13" y="32"/>
                  <a:pt x="13" y="31"/>
                </a:cubicBezTo>
                <a:cubicBezTo>
                  <a:pt x="12" y="30"/>
                  <a:pt x="11" y="27"/>
                  <a:pt x="11" y="27"/>
                </a:cubicBezTo>
                <a:cubicBezTo>
                  <a:pt x="12" y="28"/>
                  <a:pt x="13" y="29"/>
                  <a:pt x="14" y="30"/>
                </a:cubicBezTo>
                <a:cubicBezTo>
                  <a:pt x="14" y="30"/>
                  <a:pt x="14" y="30"/>
                  <a:pt x="14" y="31"/>
                </a:cubicBezTo>
                <a:cubicBezTo>
                  <a:pt x="15" y="32"/>
                  <a:pt x="16" y="33"/>
                  <a:pt x="17" y="34"/>
                </a:cubicBezTo>
                <a:cubicBezTo>
                  <a:pt x="18" y="35"/>
                  <a:pt x="18" y="36"/>
                  <a:pt x="18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37"/>
                  <a:pt x="20" y="36"/>
                  <a:pt x="20" y="36"/>
                </a:cubicBezTo>
                <a:cubicBezTo>
                  <a:pt x="18" y="33"/>
                  <a:pt x="15" y="30"/>
                  <a:pt x="13" y="27"/>
                </a:cubicBezTo>
                <a:cubicBezTo>
                  <a:pt x="12" y="26"/>
                  <a:pt x="11" y="25"/>
                  <a:pt x="11" y="24"/>
                </a:cubicBezTo>
                <a:cubicBezTo>
                  <a:pt x="12" y="25"/>
                  <a:pt x="14" y="26"/>
                  <a:pt x="14" y="27"/>
                </a:cubicBezTo>
                <a:cubicBezTo>
                  <a:pt x="16" y="29"/>
                  <a:pt x="17" y="31"/>
                  <a:pt x="18" y="32"/>
                </a:cubicBezTo>
                <a:cubicBezTo>
                  <a:pt x="22" y="36"/>
                  <a:pt x="26" y="39"/>
                  <a:pt x="30" y="43"/>
                </a:cubicBezTo>
                <a:cubicBezTo>
                  <a:pt x="34" y="47"/>
                  <a:pt x="38" y="51"/>
                  <a:pt x="41" y="56"/>
                </a:cubicBezTo>
                <a:cubicBezTo>
                  <a:pt x="45" y="60"/>
                  <a:pt x="49" y="63"/>
                  <a:pt x="52" y="68"/>
                </a:cubicBezTo>
                <a:cubicBezTo>
                  <a:pt x="54" y="71"/>
                  <a:pt x="50" y="66"/>
                  <a:pt x="49" y="65"/>
                </a:cubicBezTo>
                <a:cubicBezTo>
                  <a:pt x="47" y="63"/>
                  <a:pt x="44" y="61"/>
                  <a:pt x="42" y="59"/>
                </a:cubicBezTo>
                <a:cubicBezTo>
                  <a:pt x="33" y="51"/>
                  <a:pt x="25" y="42"/>
                  <a:pt x="16" y="34"/>
                </a:cubicBezTo>
                <a:cubicBezTo>
                  <a:pt x="16" y="34"/>
                  <a:pt x="15" y="34"/>
                  <a:pt x="16" y="34"/>
                </a:cubicBezTo>
                <a:close/>
                <a:moveTo>
                  <a:pt x="7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7" y="39"/>
                  <a:pt x="6" y="38"/>
                </a:cubicBezTo>
                <a:cubicBezTo>
                  <a:pt x="7" y="39"/>
                  <a:pt x="8" y="40"/>
                  <a:pt x="9" y="40"/>
                </a:cubicBezTo>
                <a:cubicBezTo>
                  <a:pt x="9" y="40"/>
                  <a:pt x="8" y="40"/>
                  <a:pt x="7" y="40"/>
                </a:cubicBezTo>
                <a:close/>
                <a:moveTo>
                  <a:pt x="14" y="39"/>
                </a:moveTo>
                <a:cubicBezTo>
                  <a:pt x="14" y="39"/>
                  <a:pt x="14" y="38"/>
                  <a:pt x="13" y="38"/>
                </a:cubicBezTo>
                <a:cubicBezTo>
                  <a:pt x="14" y="38"/>
                  <a:pt x="15" y="39"/>
                  <a:pt x="15" y="39"/>
                </a:cubicBezTo>
                <a:cubicBezTo>
                  <a:pt x="15" y="39"/>
                  <a:pt x="15" y="39"/>
                  <a:pt x="14" y="39"/>
                </a:cubicBezTo>
                <a:close/>
                <a:moveTo>
                  <a:pt x="11" y="40"/>
                </a:moveTo>
                <a:cubicBezTo>
                  <a:pt x="11" y="38"/>
                  <a:pt x="10" y="38"/>
                  <a:pt x="9" y="37"/>
                </a:cubicBezTo>
                <a:cubicBezTo>
                  <a:pt x="10" y="38"/>
                  <a:pt x="12" y="39"/>
                  <a:pt x="13" y="39"/>
                </a:cubicBezTo>
                <a:cubicBezTo>
                  <a:pt x="12" y="39"/>
                  <a:pt x="12" y="39"/>
                  <a:pt x="11" y="40"/>
                </a:cubicBezTo>
                <a:close/>
                <a:moveTo>
                  <a:pt x="4" y="41"/>
                </a:moveTo>
                <a:cubicBezTo>
                  <a:pt x="4" y="41"/>
                  <a:pt x="4" y="41"/>
                  <a:pt x="5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1"/>
                  <a:pt x="4" y="41"/>
                  <a:pt x="4" y="41"/>
                </a:cubicBezTo>
                <a:close/>
                <a:moveTo>
                  <a:pt x="55" y="96"/>
                </a:moveTo>
                <a:cubicBezTo>
                  <a:pt x="54" y="94"/>
                  <a:pt x="52" y="92"/>
                  <a:pt x="50" y="90"/>
                </a:cubicBezTo>
                <a:cubicBezTo>
                  <a:pt x="53" y="92"/>
                  <a:pt x="55" y="94"/>
                  <a:pt x="57" y="95"/>
                </a:cubicBezTo>
                <a:cubicBezTo>
                  <a:pt x="56" y="95"/>
                  <a:pt x="56" y="95"/>
                  <a:pt x="55" y="96"/>
                </a:cubicBezTo>
                <a:close/>
                <a:moveTo>
                  <a:pt x="51" y="97"/>
                </a:moveTo>
                <a:cubicBezTo>
                  <a:pt x="46" y="88"/>
                  <a:pt x="37" y="83"/>
                  <a:pt x="31" y="75"/>
                </a:cubicBezTo>
                <a:cubicBezTo>
                  <a:pt x="31" y="75"/>
                  <a:pt x="32" y="76"/>
                  <a:pt x="32" y="76"/>
                </a:cubicBezTo>
                <a:cubicBezTo>
                  <a:pt x="35" y="79"/>
                  <a:pt x="38" y="81"/>
                  <a:pt x="40" y="83"/>
                </a:cubicBezTo>
                <a:cubicBezTo>
                  <a:pt x="44" y="88"/>
                  <a:pt x="49" y="92"/>
                  <a:pt x="54" y="96"/>
                </a:cubicBezTo>
                <a:cubicBezTo>
                  <a:pt x="53" y="96"/>
                  <a:pt x="52" y="96"/>
                  <a:pt x="51" y="97"/>
                </a:cubicBezTo>
                <a:close/>
                <a:moveTo>
                  <a:pt x="44" y="100"/>
                </a:moveTo>
                <a:cubicBezTo>
                  <a:pt x="42" y="97"/>
                  <a:pt x="39" y="94"/>
                  <a:pt x="36" y="92"/>
                </a:cubicBezTo>
                <a:cubicBezTo>
                  <a:pt x="35" y="91"/>
                  <a:pt x="35" y="91"/>
                  <a:pt x="34" y="90"/>
                </a:cubicBezTo>
                <a:cubicBezTo>
                  <a:pt x="36" y="91"/>
                  <a:pt x="37" y="93"/>
                  <a:pt x="39" y="94"/>
                </a:cubicBezTo>
                <a:cubicBezTo>
                  <a:pt x="41" y="96"/>
                  <a:pt x="43" y="97"/>
                  <a:pt x="46" y="99"/>
                </a:cubicBezTo>
                <a:cubicBezTo>
                  <a:pt x="45" y="99"/>
                  <a:pt x="44" y="100"/>
                  <a:pt x="44" y="100"/>
                </a:cubicBezTo>
                <a:close/>
                <a:moveTo>
                  <a:pt x="59" y="95"/>
                </a:moveTo>
                <a:cubicBezTo>
                  <a:pt x="57" y="93"/>
                  <a:pt x="55" y="91"/>
                  <a:pt x="53" y="89"/>
                </a:cubicBezTo>
                <a:cubicBezTo>
                  <a:pt x="50" y="86"/>
                  <a:pt x="47" y="83"/>
                  <a:pt x="44" y="80"/>
                </a:cubicBezTo>
                <a:cubicBezTo>
                  <a:pt x="40" y="76"/>
                  <a:pt x="36" y="72"/>
                  <a:pt x="32" y="68"/>
                </a:cubicBezTo>
                <a:cubicBezTo>
                  <a:pt x="35" y="71"/>
                  <a:pt x="39" y="74"/>
                  <a:pt x="42" y="77"/>
                </a:cubicBezTo>
                <a:cubicBezTo>
                  <a:pt x="48" y="83"/>
                  <a:pt x="55" y="88"/>
                  <a:pt x="61" y="95"/>
                </a:cubicBezTo>
                <a:cubicBezTo>
                  <a:pt x="60" y="95"/>
                  <a:pt x="60" y="95"/>
                  <a:pt x="59" y="95"/>
                </a:cubicBezTo>
                <a:close/>
                <a:moveTo>
                  <a:pt x="35" y="75"/>
                </a:moveTo>
                <a:cubicBezTo>
                  <a:pt x="35" y="75"/>
                  <a:pt x="35" y="75"/>
                  <a:pt x="35" y="75"/>
                </a:cubicBezTo>
                <a:cubicBezTo>
                  <a:pt x="33" y="74"/>
                  <a:pt x="32" y="72"/>
                  <a:pt x="31" y="71"/>
                </a:cubicBezTo>
                <a:cubicBezTo>
                  <a:pt x="30" y="71"/>
                  <a:pt x="25" y="66"/>
                  <a:pt x="28" y="68"/>
                </a:cubicBezTo>
                <a:cubicBezTo>
                  <a:pt x="30" y="70"/>
                  <a:pt x="33" y="73"/>
                  <a:pt x="35" y="75"/>
                </a:cubicBezTo>
                <a:close/>
                <a:moveTo>
                  <a:pt x="33" y="80"/>
                </a:moveTo>
                <a:cubicBezTo>
                  <a:pt x="35" y="82"/>
                  <a:pt x="37" y="84"/>
                  <a:pt x="39" y="86"/>
                </a:cubicBezTo>
                <a:cubicBezTo>
                  <a:pt x="43" y="89"/>
                  <a:pt x="46" y="93"/>
                  <a:pt x="50" y="97"/>
                </a:cubicBezTo>
                <a:cubicBezTo>
                  <a:pt x="50" y="97"/>
                  <a:pt x="49" y="98"/>
                  <a:pt x="48" y="98"/>
                </a:cubicBezTo>
                <a:cubicBezTo>
                  <a:pt x="46" y="91"/>
                  <a:pt x="38" y="87"/>
                  <a:pt x="33" y="82"/>
                </a:cubicBezTo>
                <a:cubicBezTo>
                  <a:pt x="32" y="81"/>
                  <a:pt x="31" y="80"/>
                  <a:pt x="31" y="80"/>
                </a:cubicBezTo>
                <a:cubicBezTo>
                  <a:pt x="31" y="79"/>
                  <a:pt x="31" y="79"/>
                  <a:pt x="30" y="79"/>
                </a:cubicBezTo>
                <a:cubicBezTo>
                  <a:pt x="31" y="79"/>
                  <a:pt x="32" y="79"/>
                  <a:pt x="33" y="80"/>
                </a:cubicBezTo>
                <a:close/>
                <a:moveTo>
                  <a:pt x="47" y="98"/>
                </a:moveTo>
                <a:cubicBezTo>
                  <a:pt x="47" y="98"/>
                  <a:pt x="47" y="99"/>
                  <a:pt x="46" y="99"/>
                </a:cubicBezTo>
                <a:cubicBezTo>
                  <a:pt x="44" y="96"/>
                  <a:pt x="42" y="93"/>
                  <a:pt x="39" y="91"/>
                </a:cubicBezTo>
                <a:cubicBezTo>
                  <a:pt x="38" y="89"/>
                  <a:pt x="36" y="88"/>
                  <a:pt x="35" y="86"/>
                </a:cubicBezTo>
                <a:cubicBezTo>
                  <a:pt x="34" y="86"/>
                  <a:pt x="33" y="84"/>
                  <a:pt x="32" y="83"/>
                </a:cubicBezTo>
                <a:cubicBezTo>
                  <a:pt x="32" y="83"/>
                  <a:pt x="32" y="83"/>
                  <a:pt x="32" y="83"/>
                </a:cubicBezTo>
                <a:cubicBezTo>
                  <a:pt x="38" y="87"/>
                  <a:pt x="42" y="94"/>
                  <a:pt x="47" y="98"/>
                </a:cubicBezTo>
                <a:close/>
                <a:moveTo>
                  <a:pt x="44" y="96"/>
                </a:moveTo>
                <a:cubicBezTo>
                  <a:pt x="49" y="102"/>
                  <a:pt x="42" y="95"/>
                  <a:pt x="41" y="94"/>
                </a:cubicBezTo>
                <a:cubicBezTo>
                  <a:pt x="38" y="92"/>
                  <a:pt x="36" y="91"/>
                  <a:pt x="33" y="89"/>
                </a:cubicBezTo>
                <a:cubicBezTo>
                  <a:pt x="33" y="89"/>
                  <a:pt x="33" y="89"/>
                  <a:pt x="33" y="89"/>
                </a:cubicBezTo>
                <a:cubicBezTo>
                  <a:pt x="33" y="88"/>
                  <a:pt x="33" y="86"/>
                  <a:pt x="32" y="85"/>
                </a:cubicBezTo>
                <a:cubicBezTo>
                  <a:pt x="36" y="89"/>
                  <a:pt x="40" y="92"/>
                  <a:pt x="44" y="96"/>
                </a:cubicBezTo>
                <a:close/>
                <a:moveTo>
                  <a:pt x="36" y="97"/>
                </a:moveTo>
                <a:cubicBezTo>
                  <a:pt x="37" y="98"/>
                  <a:pt x="41" y="100"/>
                  <a:pt x="43" y="101"/>
                </a:cubicBezTo>
                <a:cubicBezTo>
                  <a:pt x="42" y="101"/>
                  <a:pt x="41" y="102"/>
                  <a:pt x="40" y="103"/>
                </a:cubicBezTo>
                <a:cubicBezTo>
                  <a:pt x="39" y="101"/>
                  <a:pt x="38" y="99"/>
                  <a:pt x="36" y="97"/>
                </a:cubicBezTo>
                <a:close/>
                <a:moveTo>
                  <a:pt x="55" y="86"/>
                </a:moveTo>
                <a:cubicBezTo>
                  <a:pt x="51" y="82"/>
                  <a:pt x="47" y="78"/>
                  <a:pt x="44" y="74"/>
                </a:cubicBezTo>
                <a:cubicBezTo>
                  <a:pt x="41" y="72"/>
                  <a:pt x="39" y="69"/>
                  <a:pt x="37" y="67"/>
                </a:cubicBezTo>
                <a:cubicBezTo>
                  <a:pt x="38" y="67"/>
                  <a:pt x="38" y="67"/>
                  <a:pt x="38" y="68"/>
                </a:cubicBezTo>
                <a:cubicBezTo>
                  <a:pt x="45" y="74"/>
                  <a:pt x="53" y="80"/>
                  <a:pt x="59" y="87"/>
                </a:cubicBezTo>
                <a:cubicBezTo>
                  <a:pt x="59" y="87"/>
                  <a:pt x="60" y="87"/>
                  <a:pt x="60" y="87"/>
                </a:cubicBezTo>
                <a:cubicBezTo>
                  <a:pt x="61" y="89"/>
                  <a:pt x="61" y="92"/>
                  <a:pt x="62" y="94"/>
                </a:cubicBezTo>
                <a:cubicBezTo>
                  <a:pt x="60" y="91"/>
                  <a:pt x="58" y="88"/>
                  <a:pt x="55" y="86"/>
                </a:cubicBezTo>
                <a:close/>
                <a:moveTo>
                  <a:pt x="43" y="67"/>
                </a:moveTo>
                <a:cubicBezTo>
                  <a:pt x="40" y="64"/>
                  <a:pt x="37" y="61"/>
                  <a:pt x="34" y="58"/>
                </a:cubicBezTo>
                <a:cubicBezTo>
                  <a:pt x="31" y="54"/>
                  <a:pt x="27" y="51"/>
                  <a:pt x="24" y="48"/>
                </a:cubicBezTo>
                <a:cubicBezTo>
                  <a:pt x="22" y="46"/>
                  <a:pt x="21" y="45"/>
                  <a:pt x="20" y="43"/>
                </a:cubicBezTo>
                <a:cubicBezTo>
                  <a:pt x="21" y="44"/>
                  <a:pt x="22" y="45"/>
                  <a:pt x="22" y="46"/>
                </a:cubicBezTo>
                <a:cubicBezTo>
                  <a:pt x="26" y="50"/>
                  <a:pt x="30" y="53"/>
                  <a:pt x="34" y="57"/>
                </a:cubicBezTo>
                <a:cubicBezTo>
                  <a:pt x="41" y="64"/>
                  <a:pt x="48" y="70"/>
                  <a:pt x="56" y="77"/>
                </a:cubicBezTo>
                <a:cubicBezTo>
                  <a:pt x="56" y="77"/>
                  <a:pt x="56" y="77"/>
                  <a:pt x="56" y="77"/>
                </a:cubicBezTo>
                <a:cubicBezTo>
                  <a:pt x="57" y="80"/>
                  <a:pt x="58" y="83"/>
                  <a:pt x="59" y="86"/>
                </a:cubicBezTo>
                <a:cubicBezTo>
                  <a:pt x="55" y="79"/>
                  <a:pt x="48" y="73"/>
                  <a:pt x="43" y="67"/>
                </a:cubicBezTo>
                <a:close/>
                <a:moveTo>
                  <a:pt x="21" y="39"/>
                </a:moveTo>
                <a:cubicBezTo>
                  <a:pt x="19" y="38"/>
                  <a:pt x="18" y="37"/>
                  <a:pt x="17" y="36"/>
                </a:cubicBezTo>
                <a:cubicBezTo>
                  <a:pt x="19" y="37"/>
                  <a:pt x="21" y="39"/>
                  <a:pt x="22" y="41"/>
                </a:cubicBezTo>
                <a:cubicBezTo>
                  <a:pt x="26" y="44"/>
                  <a:pt x="29" y="47"/>
                  <a:pt x="33" y="51"/>
                </a:cubicBezTo>
                <a:cubicBezTo>
                  <a:pt x="39" y="58"/>
                  <a:pt x="47" y="64"/>
                  <a:pt x="54" y="70"/>
                </a:cubicBezTo>
                <a:cubicBezTo>
                  <a:pt x="54" y="71"/>
                  <a:pt x="54" y="71"/>
                  <a:pt x="54" y="70"/>
                </a:cubicBezTo>
                <a:cubicBezTo>
                  <a:pt x="55" y="72"/>
                  <a:pt x="55" y="74"/>
                  <a:pt x="56" y="76"/>
                </a:cubicBezTo>
                <a:cubicBezTo>
                  <a:pt x="45" y="63"/>
                  <a:pt x="32" y="52"/>
                  <a:pt x="21" y="39"/>
                </a:cubicBezTo>
                <a:close/>
                <a:moveTo>
                  <a:pt x="45" y="59"/>
                </a:moveTo>
                <a:cubicBezTo>
                  <a:pt x="41" y="55"/>
                  <a:pt x="38" y="50"/>
                  <a:pt x="34" y="46"/>
                </a:cubicBezTo>
                <a:cubicBezTo>
                  <a:pt x="30" y="42"/>
                  <a:pt x="26" y="38"/>
                  <a:pt x="22" y="35"/>
                </a:cubicBezTo>
                <a:cubicBezTo>
                  <a:pt x="17" y="31"/>
                  <a:pt x="15" y="26"/>
                  <a:pt x="11" y="22"/>
                </a:cubicBezTo>
                <a:cubicBezTo>
                  <a:pt x="12" y="21"/>
                  <a:pt x="12" y="19"/>
                  <a:pt x="13" y="18"/>
                </a:cubicBezTo>
                <a:cubicBezTo>
                  <a:pt x="17" y="24"/>
                  <a:pt x="23" y="28"/>
                  <a:pt x="27" y="33"/>
                </a:cubicBezTo>
                <a:cubicBezTo>
                  <a:pt x="34" y="40"/>
                  <a:pt x="40" y="47"/>
                  <a:pt x="46" y="54"/>
                </a:cubicBezTo>
                <a:cubicBezTo>
                  <a:pt x="47" y="55"/>
                  <a:pt x="48" y="56"/>
                  <a:pt x="49" y="57"/>
                </a:cubicBezTo>
                <a:cubicBezTo>
                  <a:pt x="48" y="56"/>
                  <a:pt x="46" y="55"/>
                  <a:pt x="45" y="54"/>
                </a:cubicBezTo>
                <a:cubicBezTo>
                  <a:pt x="44" y="53"/>
                  <a:pt x="42" y="52"/>
                  <a:pt x="41" y="50"/>
                </a:cubicBezTo>
                <a:cubicBezTo>
                  <a:pt x="38" y="48"/>
                  <a:pt x="36" y="45"/>
                  <a:pt x="34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0" y="38"/>
                  <a:pt x="25" y="34"/>
                  <a:pt x="21" y="29"/>
                </a:cubicBezTo>
                <a:cubicBezTo>
                  <a:pt x="18" y="26"/>
                  <a:pt x="15" y="23"/>
                  <a:pt x="13" y="20"/>
                </a:cubicBezTo>
                <a:cubicBezTo>
                  <a:pt x="12" y="19"/>
                  <a:pt x="12" y="20"/>
                  <a:pt x="12" y="20"/>
                </a:cubicBezTo>
                <a:cubicBezTo>
                  <a:pt x="13" y="21"/>
                  <a:pt x="13" y="21"/>
                  <a:pt x="13" y="22"/>
                </a:cubicBezTo>
                <a:cubicBezTo>
                  <a:pt x="13" y="22"/>
                  <a:pt x="14" y="22"/>
                  <a:pt x="14" y="23"/>
                </a:cubicBezTo>
                <a:cubicBezTo>
                  <a:pt x="16" y="24"/>
                  <a:pt x="17" y="26"/>
                  <a:pt x="19" y="28"/>
                </a:cubicBezTo>
                <a:cubicBezTo>
                  <a:pt x="20" y="29"/>
                  <a:pt x="21" y="30"/>
                  <a:pt x="22" y="31"/>
                </a:cubicBezTo>
                <a:cubicBezTo>
                  <a:pt x="25" y="35"/>
                  <a:pt x="29" y="38"/>
                  <a:pt x="32" y="42"/>
                </a:cubicBezTo>
                <a:cubicBezTo>
                  <a:pt x="32" y="42"/>
                  <a:pt x="33" y="42"/>
                  <a:pt x="33" y="43"/>
                </a:cubicBezTo>
                <a:cubicBezTo>
                  <a:pt x="39" y="50"/>
                  <a:pt x="45" y="57"/>
                  <a:pt x="52" y="64"/>
                </a:cubicBezTo>
                <a:cubicBezTo>
                  <a:pt x="52" y="64"/>
                  <a:pt x="52" y="64"/>
                  <a:pt x="52" y="64"/>
                </a:cubicBezTo>
                <a:cubicBezTo>
                  <a:pt x="53" y="66"/>
                  <a:pt x="53" y="68"/>
                  <a:pt x="54" y="70"/>
                </a:cubicBezTo>
                <a:cubicBezTo>
                  <a:pt x="52" y="65"/>
                  <a:pt x="49" y="62"/>
                  <a:pt x="45" y="59"/>
                </a:cubicBezTo>
                <a:close/>
                <a:moveTo>
                  <a:pt x="15" y="13"/>
                </a:moveTo>
                <a:cubicBezTo>
                  <a:pt x="20" y="20"/>
                  <a:pt x="27" y="26"/>
                  <a:pt x="33" y="32"/>
                </a:cubicBezTo>
                <a:cubicBezTo>
                  <a:pt x="36" y="35"/>
                  <a:pt x="39" y="38"/>
                  <a:pt x="42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0" y="39"/>
                  <a:pt x="38" y="38"/>
                  <a:pt x="37" y="36"/>
                </a:cubicBezTo>
                <a:cubicBezTo>
                  <a:pt x="30" y="30"/>
                  <a:pt x="24" y="23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6" y="16"/>
                  <a:pt x="15" y="16"/>
                </a:cubicBezTo>
                <a:cubicBezTo>
                  <a:pt x="15" y="16"/>
                  <a:pt x="14" y="16"/>
                  <a:pt x="15" y="17"/>
                </a:cubicBezTo>
                <a:cubicBezTo>
                  <a:pt x="18" y="20"/>
                  <a:pt x="22" y="24"/>
                  <a:pt x="25" y="27"/>
                </a:cubicBezTo>
                <a:cubicBezTo>
                  <a:pt x="21" y="24"/>
                  <a:pt x="17" y="20"/>
                  <a:pt x="13" y="17"/>
                </a:cubicBezTo>
                <a:cubicBezTo>
                  <a:pt x="14" y="16"/>
                  <a:pt x="14" y="14"/>
                  <a:pt x="15" y="13"/>
                </a:cubicBezTo>
                <a:close/>
                <a:moveTo>
                  <a:pt x="16" y="10"/>
                </a:moveTo>
                <a:cubicBezTo>
                  <a:pt x="20" y="15"/>
                  <a:pt x="24" y="19"/>
                  <a:pt x="28" y="23"/>
                </a:cubicBezTo>
                <a:cubicBezTo>
                  <a:pt x="31" y="26"/>
                  <a:pt x="33" y="29"/>
                  <a:pt x="36" y="31"/>
                </a:cubicBezTo>
                <a:cubicBezTo>
                  <a:pt x="37" y="33"/>
                  <a:pt x="39" y="34"/>
                  <a:pt x="40" y="35"/>
                </a:cubicBezTo>
                <a:cubicBezTo>
                  <a:pt x="46" y="41"/>
                  <a:pt x="39" y="35"/>
                  <a:pt x="37" y="34"/>
                </a:cubicBezTo>
                <a:cubicBezTo>
                  <a:pt x="36" y="33"/>
                  <a:pt x="35" y="33"/>
                  <a:pt x="34" y="32"/>
                </a:cubicBezTo>
                <a:cubicBezTo>
                  <a:pt x="33" y="31"/>
                  <a:pt x="32" y="29"/>
                  <a:pt x="31" y="28"/>
                </a:cubicBezTo>
                <a:cubicBezTo>
                  <a:pt x="25" y="23"/>
                  <a:pt x="21" y="17"/>
                  <a:pt x="15" y="12"/>
                </a:cubicBezTo>
                <a:cubicBezTo>
                  <a:pt x="15" y="11"/>
                  <a:pt x="16" y="11"/>
                  <a:pt x="16" y="10"/>
                </a:cubicBezTo>
                <a:close/>
                <a:moveTo>
                  <a:pt x="26" y="24"/>
                </a:moveTo>
                <a:cubicBezTo>
                  <a:pt x="23" y="21"/>
                  <a:pt x="20" y="18"/>
                  <a:pt x="17" y="15"/>
                </a:cubicBezTo>
                <a:cubicBezTo>
                  <a:pt x="17" y="15"/>
                  <a:pt x="17" y="14"/>
                  <a:pt x="17" y="14"/>
                </a:cubicBezTo>
                <a:cubicBezTo>
                  <a:pt x="17" y="15"/>
                  <a:pt x="17" y="15"/>
                  <a:pt x="18" y="15"/>
                </a:cubicBezTo>
                <a:cubicBezTo>
                  <a:pt x="19" y="16"/>
                  <a:pt x="21" y="18"/>
                  <a:pt x="22" y="20"/>
                </a:cubicBezTo>
                <a:cubicBezTo>
                  <a:pt x="24" y="21"/>
                  <a:pt x="25" y="23"/>
                  <a:pt x="26" y="24"/>
                </a:cubicBezTo>
                <a:close/>
                <a:moveTo>
                  <a:pt x="41" y="52"/>
                </a:moveTo>
                <a:cubicBezTo>
                  <a:pt x="44" y="54"/>
                  <a:pt x="47" y="56"/>
                  <a:pt x="50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9"/>
                  <a:pt x="51" y="61"/>
                  <a:pt x="51" y="62"/>
                </a:cubicBezTo>
                <a:cubicBezTo>
                  <a:pt x="48" y="59"/>
                  <a:pt x="44" y="55"/>
                  <a:pt x="41" y="52"/>
                </a:cubicBezTo>
                <a:close/>
                <a:moveTo>
                  <a:pt x="28" y="31"/>
                </a:moveTo>
                <a:cubicBezTo>
                  <a:pt x="29" y="32"/>
                  <a:pt x="30" y="33"/>
                  <a:pt x="31" y="34"/>
                </a:cubicBezTo>
                <a:cubicBezTo>
                  <a:pt x="34" y="37"/>
                  <a:pt x="37" y="39"/>
                  <a:pt x="40" y="42"/>
                </a:cubicBezTo>
                <a:cubicBezTo>
                  <a:pt x="40" y="42"/>
                  <a:pt x="40" y="42"/>
                  <a:pt x="40" y="43"/>
                </a:cubicBezTo>
                <a:cubicBezTo>
                  <a:pt x="39" y="42"/>
                  <a:pt x="38" y="41"/>
                  <a:pt x="37" y="40"/>
                </a:cubicBezTo>
                <a:cubicBezTo>
                  <a:pt x="34" y="37"/>
                  <a:pt x="32" y="34"/>
                  <a:pt x="29" y="32"/>
                </a:cubicBezTo>
                <a:cubicBezTo>
                  <a:pt x="29" y="31"/>
                  <a:pt x="29" y="31"/>
                  <a:pt x="28" y="31"/>
                </a:cubicBezTo>
                <a:close/>
                <a:moveTo>
                  <a:pt x="39" y="36"/>
                </a:moveTo>
                <a:cubicBezTo>
                  <a:pt x="40" y="37"/>
                  <a:pt x="42" y="39"/>
                  <a:pt x="43" y="40"/>
                </a:cubicBezTo>
                <a:cubicBezTo>
                  <a:pt x="44" y="40"/>
                  <a:pt x="44" y="40"/>
                  <a:pt x="44" y="40"/>
                </a:cubicBezTo>
                <a:cubicBezTo>
                  <a:pt x="44" y="41"/>
                  <a:pt x="44" y="42"/>
                  <a:pt x="45" y="43"/>
                </a:cubicBezTo>
                <a:cubicBezTo>
                  <a:pt x="43" y="41"/>
                  <a:pt x="41" y="38"/>
                  <a:pt x="39" y="36"/>
                </a:cubicBezTo>
                <a:close/>
                <a:moveTo>
                  <a:pt x="48" y="27"/>
                </a:moveTo>
                <a:cubicBezTo>
                  <a:pt x="44" y="23"/>
                  <a:pt x="40" y="19"/>
                  <a:pt x="36" y="15"/>
                </a:cubicBezTo>
                <a:cubicBezTo>
                  <a:pt x="37" y="16"/>
                  <a:pt x="38" y="17"/>
                  <a:pt x="40" y="18"/>
                </a:cubicBezTo>
                <a:cubicBezTo>
                  <a:pt x="43" y="21"/>
                  <a:pt x="47" y="24"/>
                  <a:pt x="51" y="26"/>
                </a:cubicBezTo>
                <a:cubicBezTo>
                  <a:pt x="50" y="26"/>
                  <a:pt x="49" y="26"/>
                  <a:pt x="48" y="27"/>
                </a:cubicBezTo>
                <a:close/>
                <a:moveTo>
                  <a:pt x="44" y="28"/>
                </a:moveTo>
                <a:cubicBezTo>
                  <a:pt x="42" y="24"/>
                  <a:pt x="38" y="21"/>
                  <a:pt x="34" y="18"/>
                </a:cubicBezTo>
                <a:cubicBezTo>
                  <a:pt x="32" y="16"/>
                  <a:pt x="29" y="14"/>
                  <a:pt x="27" y="12"/>
                </a:cubicBezTo>
                <a:cubicBezTo>
                  <a:pt x="27" y="12"/>
                  <a:pt x="27" y="11"/>
                  <a:pt x="27" y="11"/>
                </a:cubicBezTo>
                <a:cubicBezTo>
                  <a:pt x="29" y="13"/>
                  <a:pt x="32" y="16"/>
                  <a:pt x="35" y="17"/>
                </a:cubicBezTo>
                <a:cubicBezTo>
                  <a:pt x="39" y="20"/>
                  <a:pt x="43" y="24"/>
                  <a:pt x="47" y="27"/>
                </a:cubicBezTo>
                <a:cubicBezTo>
                  <a:pt x="46" y="27"/>
                  <a:pt x="45" y="27"/>
                  <a:pt x="44" y="28"/>
                </a:cubicBezTo>
                <a:close/>
                <a:moveTo>
                  <a:pt x="42" y="28"/>
                </a:moveTo>
                <a:cubicBezTo>
                  <a:pt x="40" y="26"/>
                  <a:pt x="38" y="25"/>
                  <a:pt x="36" y="23"/>
                </a:cubicBezTo>
                <a:cubicBezTo>
                  <a:pt x="38" y="25"/>
                  <a:pt x="41" y="26"/>
                  <a:pt x="43" y="28"/>
                </a:cubicBezTo>
                <a:cubicBezTo>
                  <a:pt x="43" y="28"/>
                  <a:pt x="42" y="28"/>
                  <a:pt x="42" y="28"/>
                </a:cubicBezTo>
                <a:cubicBezTo>
                  <a:pt x="42" y="28"/>
                  <a:pt x="42" y="28"/>
                  <a:pt x="42" y="28"/>
                </a:cubicBezTo>
                <a:close/>
                <a:moveTo>
                  <a:pt x="41" y="29"/>
                </a:moveTo>
                <a:cubicBezTo>
                  <a:pt x="41" y="30"/>
                  <a:pt x="41" y="30"/>
                  <a:pt x="41" y="30"/>
                </a:cubicBezTo>
                <a:cubicBezTo>
                  <a:pt x="41" y="31"/>
                  <a:pt x="41" y="31"/>
                  <a:pt x="41" y="32"/>
                </a:cubicBezTo>
                <a:cubicBezTo>
                  <a:pt x="39" y="29"/>
                  <a:pt x="36" y="27"/>
                  <a:pt x="34" y="24"/>
                </a:cubicBezTo>
                <a:cubicBezTo>
                  <a:pt x="29" y="21"/>
                  <a:pt x="26" y="17"/>
                  <a:pt x="22" y="12"/>
                </a:cubicBezTo>
                <a:cubicBezTo>
                  <a:pt x="23" y="13"/>
                  <a:pt x="23" y="14"/>
                  <a:pt x="24" y="14"/>
                </a:cubicBezTo>
                <a:cubicBezTo>
                  <a:pt x="26" y="16"/>
                  <a:pt x="27" y="18"/>
                  <a:pt x="29" y="20"/>
                </a:cubicBezTo>
                <a:cubicBezTo>
                  <a:pt x="33" y="23"/>
                  <a:pt x="37" y="26"/>
                  <a:pt x="41" y="29"/>
                </a:cubicBezTo>
                <a:close/>
                <a:moveTo>
                  <a:pt x="53" y="25"/>
                </a:moveTo>
                <a:cubicBezTo>
                  <a:pt x="53" y="25"/>
                  <a:pt x="52" y="25"/>
                  <a:pt x="52" y="25"/>
                </a:cubicBezTo>
                <a:cubicBezTo>
                  <a:pt x="48" y="24"/>
                  <a:pt x="45" y="21"/>
                  <a:pt x="41" y="18"/>
                </a:cubicBezTo>
                <a:cubicBezTo>
                  <a:pt x="38" y="16"/>
                  <a:pt x="35" y="14"/>
                  <a:pt x="32" y="12"/>
                </a:cubicBezTo>
                <a:cubicBezTo>
                  <a:pt x="31" y="11"/>
                  <a:pt x="31" y="11"/>
                  <a:pt x="30" y="10"/>
                </a:cubicBezTo>
                <a:cubicBezTo>
                  <a:pt x="38" y="15"/>
                  <a:pt x="45" y="21"/>
                  <a:pt x="53" y="25"/>
                </a:cubicBezTo>
                <a:close/>
                <a:moveTo>
                  <a:pt x="19" y="4"/>
                </a:moveTo>
                <a:cubicBezTo>
                  <a:pt x="20" y="4"/>
                  <a:pt x="21" y="5"/>
                  <a:pt x="22" y="5"/>
                </a:cubicBezTo>
                <a:cubicBezTo>
                  <a:pt x="22" y="6"/>
                  <a:pt x="22" y="6"/>
                  <a:pt x="22" y="6"/>
                </a:cubicBezTo>
                <a:cubicBezTo>
                  <a:pt x="25" y="8"/>
                  <a:pt x="28" y="10"/>
                  <a:pt x="31" y="12"/>
                </a:cubicBezTo>
                <a:cubicBezTo>
                  <a:pt x="33" y="14"/>
                  <a:pt x="36" y="16"/>
                  <a:pt x="39" y="18"/>
                </a:cubicBezTo>
                <a:cubicBezTo>
                  <a:pt x="41" y="21"/>
                  <a:pt x="44" y="23"/>
                  <a:pt x="46" y="26"/>
                </a:cubicBezTo>
                <a:cubicBezTo>
                  <a:pt x="45" y="25"/>
                  <a:pt x="44" y="24"/>
                  <a:pt x="43" y="23"/>
                </a:cubicBezTo>
                <a:cubicBezTo>
                  <a:pt x="42" y="22"/>
                  <a:pt x="40" y="21"/>
                  <a:pt x="39" y="19"/>
                </a:cubicBezTo>
                <a:cubicBezTo>
                  <a:pt x="37" y="17"/>
                  <a:pt x="34" y="16"/>
                  <a:pt x="31" y="14"/>
                </a:cubicBezTo>
                <a:cubicBezTo>
                  <a:pt x="28" y="12"/>
                  <a:pt x="25" y="9"/>
                  <a:pt x="22" y="7"/>
                </a:cubicBezTo>
                <a:cubicBezTo>
                  <a:pt x="22" y="6"/>
                  <a:pt x="22" y="6"/>
                  <a:pt x="21" y="6"/>
                </a:cubicBezTo>
                <a:cubicBezTo>
                  <a:pt x="21" y="5"/>
                  <a:pt x="20" y="5"/>
                  <a:pt x="20" y="5"/>
                </a:cubicBezTo>
                <a:cubicBezTo>
                  <a:pt x="20" y="4"/>
                  <a:pt x="19" y="5"/>
                  <a:pt x="19" y="5"/>
                </a:cubicBezTo>
                <a:cubicBezTo>
                  <a:pt x="23" y="9"/>
                  <a:pt x="26" y="13"/>
                  <a:pt x="30" y="16"/>
                </a:cubicBezTo>
                <a:cubicBezTo>
                  <a:pt x="34" y="19"/>
                  <a:pt x="39" y="22"/>
                  <a:pt x="42" y="26"/>
                </a:cubicBezTo>
                <a:cubicBezTo>
                  <a:pt x="43" y="27"/>
                  <a:pt x="43" y="28"/>
                  <a:pt x="43" y="27"/>
                </a:cubicBezTo>
                <a:cubicBezTo>
                  <a:pt x="41" y="26"/>
                  <a:pt x="39" y="24"/>
                  <a:pt x="37" y="23"/>
                </a:cubicBezTo>
                <a:cubicBezTo>
                  <a:pt x="35" y="21"/>
                  <a:pt x="33" y="20"/>
                  <a:pt x="31" y="18"/>
                </a:cubicBezTo>
                <a:cubicBezTo>
                  <a:pt x="28" y="15"/>
                  <a:pt x="24" y="11"/>
                  <a:pt x="21" y="8"/>
                </a:cubicBezTo>
                <a:cubicBezTo>
                  <a:pt x="21" y="7"/>
                  <a:pt x="20" y="7"/>
                  <a:pt x="20" y="7"/>
                </a:cubicBezTo>
                <a:cubicBezTo>
                  <a:pt x="20" y="7"/>
                  <a:pt x="19" y="6"/>
                  <a:pt x="19" y="6"/>
                </a:cubicBezTo>
                <a:cubicBezTo>
                  <a:pt x="19" y="6"/>
                  <a:pt x="18" y="6"/>
                  <a:pt x="18" y="6"/>
                </a:cubicBezTo>
                <a:cubicBezTo>
                  <a:pt x="22" y="10"/>
                  <a:pt x="24" y="14"/>
                  <a:pt x="28" y="17"/>
                </a:cubicBezTo>
                <a:cubicBezTo>
                  <a:pt x="32" y="21"/>
                  <a:pt x="36" y="24"/>
                  <a:pt x="40" y="27"/>
                </a:cubicBezTo>
                <a:cubicBezTo>
                  <a:pt x="40" y="28"/>
                  <a:pt x="41" y="28"/>
                  <a:pt x="41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39" y="27"/>
                  <a:pt x="38" y="26"/>
                  <a:pt x="36" y="25"/>
                </a:cubicBezTo>
                <a:cubicBezTo>
                  <a:pt x="34" y="23"/>
                  <a:pt x="32" y="21"/>
                  <a:pt x="30" y="19"/>
                </a:cubicBezTo>
                <a:cubicBezTo>
                  <a:pt x="26" y="16"/>
                  <a:pt x="23" y="12"/>
                  <a:pt x="19" y="8"/>
                </a:cubicBezTo>
                <a:cubicBezTo>
                  <a:pt x="19" y="8"/>
                  <a:pt x="18" y="9"/>
                  <a:pt x="18" y="9"/>
                </a:cubicBezTo>
                <a:cubicBezTo>
                  <a:pt x="24" y="15"/>
                  <a:pt x="29" y="21"/>
                  <a:pt x="35" y="27"/>
                </a:cubicBezTo>
                <a:cubicBezTo>
                  <a:pt x="37" y="28"/>
                  <a:pt x="38" y="30"/>
                  <a:pt x="40" y="31"/>
                </a:cubicBezTo>
                <a:cubicBezTo>
                  <a:pt x="44" y="35"/>
                  <a:pt x="40" y="32"/>
                  <a:pt x="39" y="31"/>
                </a:cubicBezTo>
                <a:cubicBezTo>
                  <a:pt x="35" y="29"/>
                  <a:pt x="32" y="26"/>
                  <a:pt x="29" y="23"/>
                </a:cubicBezTo>
                <a:cubicBezTo>
                  <a:pt x="25" y="19"/>
                  <a:pt x="21" y="14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7" y="8"/>
                  <a:pt x="18" y="6"/>
                  <a:pt x="19" y="4"/>
                </a:cubicBezTo>
                <a:close/>
                <a:moveTo>
                  <a:pt x="33" y="20"/>
                </a:moveTo>
                <a:cubicBezTo>
                  <a:pt x="31" y="19"/>
                  <a:pt x="29" y="17"/>
                  <a:pt x="27" y="15"/>
                </a:cubicBezTo>
                <a:cubicBezTo>
                  <a:pt x="28" y="16"/>
                  <a:pt x="29" y="17"/>
                  <a:pt x="30" y="18"/>
                </a:cubicBezTo>
                <a:cubicBezTo>
                  <a:pt x="31" y="19"/>
                  <a:pt x="32" y="20"/>
                  <a:pt x="33" y="2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6" name="Freeform 157"/>
          <p:cNvSpPr>
            <a:spLocks noEditPoints="1"/>
          </p:cNvSpPr>
          <p:nvPr/>
        </p:nvSpPr>
        <p:spPr bwMode="auto">
          <a:xfrm>
            <a:off x="9159875" y="1371600"/>
            <a:ext cx="244475" cy="420688"/>
          </a:xfrm>
          <a:custGeom>
            <a:avLst/>
            <a:gdLst>
              <a:gd name="T0" fmla="*/ 0 w 65"/>
              <a:gd name="T1" fmla="*/ 43 h 112"/>
              <a:gd name="T2" fmla="*/ 64 w 65"/>
              <a:gd name="T3" fmla="*/ 97 h 112"/>
              <a:gd name="T4" fmla="*/ 33 w 65"/>
              <a:gd name="T5" fmla="*/ 27 h 112"/>
              <a:gd name="T6" fmla="*/ 29 w 65"/>
              <a:gd name="T7" fmla="*/ 29 h 112"/>
              <a:gd name="T8" fmla="*/ 20 w 65"/>
              <a:gd name="T9" fmla="*/ 24 h 112"/>
              <a:gd name="T10" fmla="*/ 38 w 65"/>
              <a:gd name="T11" fmla="*/ 104 h 112"/>
              <a:gd name="T12" fmla="*/ 36 w 65"/>
              <a:gd name="T13" fmla="*/ 96 h 112"/>
              <a:gd name="T14" fmla="*/ 46 w 65"/>
              <a:gd name="T15" fmla="*/ 95 h 112"/>
              <a:gd name="T16" fmla="*/ 48 w 65"/>
              <a:gd name="T17" fmla="*/ 94 h 112"/>
              <a:gd name="T18" fmla="*/ 43 w 65"/>
              <a:gd name="T19" fmla="*/ 85 h 112"/>
              <a:gd name="T20" fmla="*/ 55 w 65"/>
              <a:gd name="T21" fmla="*/ 92 h 112"/>
              <a:gd name="T22" fmla="*/ 32 w 65"/>
              <a:gd name="T23" fmla="*/ 62 h 112"/>
              <a:gd name="T24" fmla="*/ 22 w 65"/>
              <a:gd name="T25" fmla="*/ 53 h 112"/>
              <a:gd name="T26" fmla="*/ 43 w 65"/>
              <a:gd name="T27" fmla="*/ 71 h 112"/>
              <a:gd name="T28" fmla="*/ 10 w 65"/>
              <a:gd name="T29" fmla="*/ 25 h 112"/>
              <a:gd name="T30" fmla="*/ 12 w 65"/>
              <a:gd name="T31" fmla="*/ 36 h 112"/>
              <a:gd name="T32" fmla="*/ 5 w 65"/>
              <a:gd name="T33" fmla="*/ 38 h 112"/>
              <a:gd name="T34" fmla="*/ 38 w 65"/>
              <a:gd name="T35" fmla="*/ 60 h 112"/>
              <a:gd name="T36" fmla="*/ 17 w 65"/>
              <a:gd name="T37" fmla="*/ 38 h 112"/>
              <a:gd name="T38" fmla="*/ 17 w 65"/>
              <a:gd name="T39" fmla="*/ 34 h 112"/>
              <a:gd name="T40" fmla="*/ 18 w 65"/>
              <a:gd name="T41" fmla="*/ 32 h 112"/>
              <a:gd name="T42" fmla="*/ 16 w 65"/>
              <a:gd name="T43" fmla="*/ 34 h 112"/>
              <a:gd name="T44" fmla="*/ 13 w 65"/>
              <a:gd name="T45" fmla="*/ 38 h 112"/>
              <a:gd name="T46" fmla="*/ 4 w 65"/>
              <a:gd name="T47" fmla="*/ 41 h 112"/>
              <a:gd name="T48" fmla="*/ 57 w 65"/>
              <a:gd name="T49" fmla="*/ 95 h 112"/>
              <a:gd name="T50" fmla="*/ 51 w 65"/>
              <a:gd name="T51" fmla="*/ 97 h 112"/>
              <a:gd name="T52" fmla="*/ 59 w 65"/>
              <a:gd name="T53" fmla="*/ 95 h 112"/>
              <a:gd name="T54" fmla="*/ 35 w 65"/>
              <a:gd name="T55" fmla="*/ 75 h 112"/>
              <a:gd name="T56" fmla="*/ 50 w 65"/>
              <a:gd name="T57" fmla="*/ 97 h 112"/>
              <a:gd name="T58" fmla="*/ 46 w 65"/>
              <a:gd name="T59" fmla="*/ 99 h 112"/>
              <a:gd name="T60" fmla="*/ 41 w 65"/>
              <a:gd name="T61" fmla="*/ 94 h 112"/>
              <a:gd name="T62" fmla="*/ 40 w 65"/>
              <a:gd name="T63" fmla="*/ 103 h 112"/>
              <a:gd name="T64" fmla="*/ 60 w 65"/>
              <a:gd name="T65" fmla="*/ 87 h 112"/>
              <a:gd name="T66" fmla="*/ 22 w 65"/>
              <a:gd name="T67" fmla="*/ 46 h 112"/>
              <a:gd name="T68" fmla="*/ 17 w 65"/>
              <a:gd name="T69" fmla="*/ 36 h 112"/>
              <a:gd name="T70" fmla="*/ 45 w 65"/>
              <a:gd name="T71" fmla="*/ 59 h 112"/>
              <a:gd name="T72" fmla="*/ 49 w 65"/>
              <a:gd name="T73" fmla="*/ 57 h 112"/>
              <a:gd name="T74" fmla="*/ 12 w 65"/>
              <a:gd name="T75" fmla="*/ 20 h 112"/>
              <a:gd name="T76" fmla="*/ 52 w 65"/>
              <a:gd name="T77" fmla="*/ 63 h 112"/>
              <a:gd name="T78" fmla="*/ 42 w 65"/>
              <a:gd name="T79" fmla="*/ 41 h 112"/>
              <a:gd name="T80" fmla="*/ 25 w 65"/>
              <a:gd name="T81" fmla="*/ 27 h 112"/>
              <a:gd name="T82" fmla="*/ 37 w 65"/>
              <a:gd name="T83" fmla="*/ 34 h 112"/>
              <a:gd name="T84" fmla="*/ 17 w 65"/>
              <a:gd name="T85" fmla="*/ 14 h 112"/>
              <a:gd name="T86" fmla="*/ 51 w 65"/>
              <a:gd name="T87" fmla="*/ 62 h 112"/>
              <a:gd name="T88" fmla="*/ 29 w 65"/>
              <a:gd name="T89" fmla="*/ 31 h 112"/>
              <a:gd name="T90" fmla="*/ 48 w 65"/>
              <a:gd name="T91" fmla="*/ 26 h 112"/>
              <a:gd name="T92" fmla="*/ 27 w 65"/>
              <a:gd name="T93" fmla="*/ 12 h 112"/>
              <a:gd name="T94" fmla="*/ 43 w 65"/>
              <a:gd name="T95" fmla="*/ 28 h 112"/>
              <a:gd name="T96" fmla="*/ 22 w 65"/>
              <a:gd name="T97" fmla="*/ 12 h 112"/>
              <a:gd name="T98" fmla="*/ 32 w 65"/>
              <a:gd name="T99" fmla="*/ 12 h 112"/>
              <a:gd name="T100" fmla="*/ 38 w 65"/>
              <a:gd name="T101" fmla="*/ 18 h 112"/>
              <a:gd name="T102" fmla="*/ 20 w 65"/>
              <a:gd name="T103" fmla="*/ 5 h 112"/>
              <a:gd name="T104" fmla="*/ 21 w 65"/>
              <a:gd name="T105" fmla="*/ 8 h 112"/>
              <a:gd name="T106" fmla="*/ 41 w 65"/>
              <a:gd name="T107" fmla="*/ 29 h 112"/>
              <a:gd name="T108" fmla="*/ 39 w 65"/>
              <a:gd name="T109" fmla="*/ 31 h 112"/>
              <a:gd name="T110" fmla="*/ 30 w 65"/>
              <a:gd name="T111" fmla="*/ 1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5" h="112">
                <a:moveTo>
                  <a:pt x="57" y="25"/>
                </a:moveTo>
                <a:cubicBezTo>
                  <a:pt x="57" y="24"/>
                  <a:pt x="57" y="24"/>
                  <a:pt x="56" y="24"/>
                </a:cubicBezTo>
                <a:cubicBezTo>
                  <a:pt x="43" y="16"/>
                  <a:pt x="32" y="7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3" y="8"/>
                  <a:pt x="10" y="16"/>
                  <a:pt x="8" y="23"/>
                </a:cubicBezTo>
                <a:cubicBezTo>
                  <a:pt x="5" y="30"/>
                  <a:pt x="2" y="36"/>
                  <a:pt x="0" y="43"/>
                </a:cubicBezTo>
                <a:cubicBezTo>
                  <a:pt x="0" y="43"/>
                  <a:pt x="0" y="44"/>
                  <a:pt x="0" y="44"/>
                </a:cubicBezTo>
                <a:cubicBezTo>
                  <a:pt x="0" y="45"/>
                  <a:pt x="1" y="45"/>
                  <a:pt x="2" y="45"/>
                </a:cubicBezTo>
                <a:cubicBezTo>
                  <a:pt x="6" y="43"/>
                  <a:pt x="11" y="43"/>
                  <a:pt x="16" y="42"/>
                </a:cubicBezTo>
                <a:cubicBezTo>
                  <a:pt x="22" y="64"/>
                  <a:pt x="31" y="86"/>
                  <a:pt x="34" y="110"/>
                </a:cubicBezTo>
                <a:cubicBezTo>
                  <a:pt x="34" y="111"/>
                  <a:pt x="35" y="112"/>
                  <a:pt x="36" y="111"/>
                </a:cubicBezTo>
                <a:cubicBezTo>
                  <a:pt x="37" y="111"/>
                  <a:pt x="37" y="111"/>
                  <a:pt x="37" y="110"/>
                </a:cubicBezTo>
                <a:cubicBezTo>
                  <a:pt x="43" y="102"/>
                  <a:pt x="54" y="97"/>
                  <a:pt x="64" y="97"/>
                </a:cubicBezTo>
                <a:cubicBezTo>
                  <a:pt x="64" y="97"/>
                  <a:pt x="65" y="97"/>
                  <a:pt x="65" y="97"/>
                </a:cubicBezTo>
                <a:cubicBezTo>
                  <a:pt x="65" y="96"/>
                  <a:pt x="65" y="96"/>
                  <a:pt x="65" y="95"/>
                </a:cubicBezTo>
                <a:cubicBezTo>
                  <a:pt x="59" y="74"/>
                  <a:pt x="50" y="52"/>
                  <a:pt x="44" y="31"/>
                </a:cubicBezTo>
                <a:cubicBezTo>
                  <a:pt x="48" y="29"/>
                  <a:pt x="52" y="28"/>
                  <a:pt x="56" y="27"/>
                </a:cubicBezTo>
                <a:cubicBezTo>
                  <a:pt x="57" y="27"/>
                  <a:pt x="57" y="26"/>
                  <a:pt x="57" y="25"/>
                </a:cubicBezTo>
                <a:close/>
                <a:moveTo>
                  <a:pt x="43" y="37"/>
                </a:moveTo>
                <a:cubicBezTo>
                  <a:pt x="40" y="33"/>
                  <a:pt x="36" y="31"/>
                  <a:pt x="33" y="27"/>
                </a:cubicBezTo>
                <a:cubicBezTo>
                  <a:pt x="33" y="27"/>
                  <a:pt x="33" y="27"/>
                  <a:pt x="32" y="27"/>
                </a:cubicBezTo>
                <a:cubicBezTo>
                  <a:pt x="36" y="29"/>
                  <a:pt x="39" y="32"/>
                  <a:pt x="42" y="34"/>
                </a:cubicBezTo>
                <a:cubicBezTo>
                  <a:pt x="42" y="35"/>
                  <a:pt x="43" y="36"/>
                  <a:pt x="43" y="37"/>
                </a:cubicBezTo>
                <a:close/>
                <a:moveTo>
                  <a:pt x="46" y="48"/>
                </a:moveTo>
                <a:cubicBezTo>
                  <a:pt x="43" y="43"/>
                  <a:pt x="38" y="40"/>
                  <a:pt x="34" y="36"/>
                </a:cubicBezTo>
                <a:cubicBezTo>
                  <a:pt x="29" y="31"/>
                  <a:pt x="25" y="26"/>
                  <a:pt x="21" y="22"/>
                </a:cubicBezTo>
                <a:cubicBezTo>
                  <a:pt x="24" y="24"/>
                  <a:pt x="26" y="27"/>
                  <a:pt x="29" y="29"/>
                </a:cubicBezTo>
                <a:cubicBezTo>
                  <a:pt x="34" y="34"/>
                  <a:pt x="40" y="40"/>
                  <a:pt x="45" y="45"/>
                </a:cubicBezTo>
                <a:cubicBezTo>
                  <a:pt x="45" y="45"/>
                  <a:pt x="45" y="45"/>
                  <a:pt x="45" y="45"/>
                </a:cubicBezTo>
                <a:cubicBezTo>
                  <a:pt x="46" y="46"/>
                  <a:pt x="46" y="47"/>
                  <a:pt x="46" y="48"/>
                </a:cubicBezTo>
                <a:close/>
                <a:moveTo>
                  <a:pt x="49" y="57"/>
                </a:moveTo>
                <a:cubicBezTo>
                  <a:pt x="39" y="44"/>
                  <a:pt x="28" y="33"/>
                  <a:pt x="17" y="22"/>
                </a:cubicBezTo>
                <a:cubicBezTo>
                  <a:pt x="16" y="21"/>
                  <a:pt x="11" y="16"/>
                  <a:pt x="15" y="19"/>
                </a:cubicBezTo>
                <a:cubicBezTo>
                  <a:pt x="17" y="21"/>
                  <a:pt x="19" y="22"/>
                  <a:pt x="20" y="24"/>
                </a:cubicBezTo>
                <a:cubicBezTo>
                  <a:pt x="24" y="27"/>
                  <a:pt x="27" y="30"/>
                  <a:pt x="30" y="33"/>
                </a:cubicBezTo>
                <a:cubicBezTo>
                  <a:pt x="35" y="39"/>
                  <a:pt x="42" y="44"/>
                  <a:pt x="47" y="50"/>
                </a:cubicBezTo>
                <a:cubicBezTo>
                  <a:pt x="48" y="52"/>
                  <a:pt x="49" y="54"/>
                  <a:pt x="49" y="57"/>
                </a:cubicBezTo>
                <a:close/>
                <a:moveTo>
                  <a:pt x="37" y="106"/>
                </a:moveTo>
                <a:cubicBezTo>
                  <a:pt x="36" y="105"/>
                  <a:pt x="36" y="104"/>
                  <a:pt x="36" y="102"/>
                </a:cubicBezTo>
                <a:cubicBezTo>
                  <a:pt x="37" y="103"/>
                  <a:pt x="37" y="104"/>
                  <a:pt x="37" y="105"/>
                </a:cubicBezTo>
                <a:cubicBezTo>
                  <a:pt x="38" y="105"/>
                  <a:pt x="38" y="105"/>
                  <a:pt x="38" y="104"/>
                </a:cubicBezTo>
                <a:cubicBezTo>
                  <a:pt x="38" y="104"/>
                  <a:pt x="35" y="101"/>
                  <a:pt x="37" y="102"/>
                </a:cubicBezTo>
                <a:cubicBezTo>
                  <a:pt x="38" y="102"/>
                  <a:pt x="39" y="103"/>
                  <a:pt x="40" y="103"/>
                </a:cubicBezTo>
                <a:cubicBezTo>
                  <a:pt x="38" y="104"/>
                  <a:pt x="38" y="105"/>
                  <a:pt x="37" y="106"/>
                </a:cubicBezTo>
                <a:close/>
                <a:moveTo>
                  <a:pt x="34" y="90"/>
                </a:moveTo>
                <a:cubicBezTo>
                  <a:pt x="35" y="92"/>
                  <a:pt x="37" y="94"/>
                  <a:pt x="40" y="96"/>
                </a:cubicBezTo>
                <a:cubicBezTo>
                  <a:pt x="40" y="96"/>
                  <a:pt x="44" y="100"/>
                  <a:pt x="43" y="100"/>
                </a:cubicBezTo>
                <a:cubicBezTo>
                  <a:pt x="40" y="98"/>
                  <a:pt x="38" y="97"/>
                  <a:pt x="36" y="96"/>
                </a:cubicBezTo>
                <a:cubicBezTo>
                  <a:pt x="35" y="95"/>
                  <a:pt x="35" y="96"/>
                  <a:pt x="35" y="96"/>
                </a:cubicBezTo>
                <a:cubicBezTo>
                  <a:pt x="36" y="98"/>
                  <a:pt x="38" y="100"/>
                  <a:pt x="39" y="102"/>
                </a:cubicBezTo>
                <a:cubicBezTo>
                  <a:pt x="40" y="103"/>
                  <a:pt x="38" y="101"/>
                  <a:pt x="38" y="101"/>
                </a:cubicBezTo>
                <a:cubicBezTo>
                  <a:pt x="37" y="101"/>
                  <a:pt x="36" y="101"/>
                  <a:pt x="36" y="100"/>
                </a:cubicBezTo>
                <a:cubicBezTo>
                  <a:pt x="35" y="97"/>
                  <a:pt x="34" y="94"/>
                  <a:pt x="34" y="90"/>
                </a:cubicBezTo>
                <a:close/>
                <a:moveTo>
                  <a:pt x="31" y="81"/>
                </a:moveTo>
                <a:cubicBezTo>
                  <a:pt x="35" y="86"/>
                  <a:pt x="42" y="89"/>
                  <a:pt x="46" y="95"/>
                </a:cubicBezTo>
                <a:cubicBezTo>
                  <a:pt x="49" y="99"/>
                  <a:pt x="46" y="96"/>
                  <a:pt x="45" y="94"/>
                </a:cubicBezTo>
                <a:cubicBezTo>
                  <a:pt x="43" y="93"/>
                  <a:pt x="41" y="91"/>
                  <a:pt x="40" y="89"/>
                </a:cubicBezTo>
                <a:cubicBezTo>
                  <a:pt x="37" y="87"/>
                  <a:pt x="35" y="84"/>
                  <a:pt x="31" y="82"/>
                </a:cubicBezTo>
                <a:cubicBezTo>
                  <a:pt x="31" y="82"/>
                  <a:pt x="31" y="81"/>
                  <a:pt x="31" y="81"/>
                </a:cubicBezTo>
                <a:close/>
                <a:moveTo>
                  <a:pt x="29" y="73"/>
                </a:moveTo>
                <a:cubicBezTo>
                  <a:pt x="34" y="81"/>
                  <a:pt x="43" y="87"/>
                  <a:pt x="49" y="94"/>
                </a:cubicBezTo>
                <a:cubicBezTo>
                  <a:pt x="51" y="98"/>
                  <a:pt x="51" y="97"/>
                  <a:pt x="48" y="94"/>
                </a:cubicBezTo>
                <a:cubicBezTo>
                  <a:pt x="46" y="92"/>
                  <a:pt x="44" y="90"/>
                  <a:pt x="42" y="87"/>
                </a:cubicBezTo>
                <a:cubicBezTo>
                  <a:pt x="38" y="84"/>
                  <a:pt x="34" y="80"/>
                  <a:pt x="30" y="77"/>
                </a:cubicBezTo>
                <a:cubicBezTo>
                  <a:pt x="30" y="76"/>
                  <a:pt x="29" y="75"/>
                  <a:pt x="29" y="73"/>
                </a:cubicBezTo>
                <a:close/>
                <a:moveTo>
                  <a:pt x="27" y="68"/>
                </a:moveTo>
                <a:cubicBezTo>
                  <a:pt x="35" y="77"/>
                  <a:pt x="45" y="84"/>
                  <a:pt x="52" y="93"/>
                </a:cubicBezTo>
                <a:cubicBezTo>
                  <a:pt x="56" y="98"/>
                  <a:pt x="52" y="94"/>
                  <a:pt x="50" y="92"/>
                </a:cubicBezTo>
                <a:cubicBezTo>
                  <a:pt x="48" y="90"/>
                  <a:pt x="45" y="88"/>
                  <a:pt x="43" y="85"/>
                </a:cubicBezTo>
                <a:cubicBezTo>
                  <a:pt x="38" y="80"/>
                  <a:pt x="33" y="76"/>
                  <a:pt x="28" y="71"/>
                </a:cubicBezTo>
                <a:cubicBezTo>
                  <a:pt x="28" y="71"/>
                  <a:pt x="28" y="71"/>
                  <a:pt x="28" y="71"/>
                </a:cubicBezTo>
                <a:cubicBezTo>
                  <a:pt x="28" y="70"/>
                  <a:pt x="27" y="69"/>
                  <a:pt x="27" y="68"/>
                </a:cubicBezTo>
                <a:close/>
                <a:moveTo>
                  <a:pt x="25" y="61"/>
                </a:moveTo>
                <a:cubicBezTo>
                  <a:pt x="29" y="66"/>
                  <a:pt x="34" y="70"/>
                  <a:pt x="38" y="74"/>
                </a:cubicBezTo>
                <a:cubicBezTo>
                  <a:pt x="41" y="77"/>
                  <a:pt x="43" y="80"/>
                  <a:pt x="46" y="83"/>
                </a:cubicBezTo>
                <a:cubicBezTo>
                  <a:pt x="49" y="86"/>
                  <a:pt x="52" y="89"/>
                  <a:pt x="55" y="92"/>
                </a:cubicBezTo>
                <a:cubicBezTo>
                  <a:pt x="56" y="93"/>
                  <a:pt x="57" y="94"/>
                  <a:pt x="58" y="95"/>
                </a:cubicBezTo>
                <a:cubicBezTo>
                  <a:pt x="56" y="93"/>
                  <a:pt x="54" y="92"/>
                  <a:pt x="52" y="90"/>
                </a:cubicBezTo>
                <a:cubicBezTo>
                  <a:pt x="49" y="88"/>
                  <a:pt x="46" y="85"/>
                  <a:pt x="43" y="82"/>
                </a:cubicBezTo>
                <a:cubicBezTo>
                  <a:pt x="37" y="77"/>
                  <a:pt x="32" y="71"/>
                  <a:pt x="27" y="66"/>
                </a:cubicBezTo>
                <a:cubicBezTo>
                  <a:pt x="26" y="64"/>
                  <a:pt x="26" y="63"/>
                  <a:pt x="25" y="61"/>
                </a:cubicBezTo>
                <a:close/>
                <a:moveTo>
                  <a:pt x="22" y="53"/>
                </a:moveTo>
                <a:cubicBezTo>
                  <a:pt x="25" y="57"/>
                  <a:pt x="29" y="59"/>
                  <a:pt x="32" y="62"/>
                </a:cubicBezTo>
                <a:cubicBezTo>
                  <a:pt x="34" y="64"/>
                  <a:pt x="36" y="67"/>
                  <a:pt x="38" y="69"/>
                </a:cubicBezTo>
                <a:cubicBezTo>
                  <a:pt x="45" y="76"/>
                  <a:pt x="51" y="83"/>
                  <a:pt x="58" y="89"/>
                </a:cubicBezTo>
                <a:cubicBezTo>
                  <a:pt x="58" y="90"/>
                  <a:pt x="59" y="91"/>
                  <a:pt x="59" y="92"/>
                </a:cubicBezTo>
                <a:cubicBezTo>
                  <a:pt x="58" y="90"/>
                  <a:pt x="57" y="89"/>
                  <a:pt x="56" y="88"/>
                </a:cubicBezTo>
                <a:cubicBezTo>
                  <a:pt x="53" y="85"/>
                  <a:pt x="48" y="82"/>
                  <a:pt x="45" y="79"/>
                </a:cubicBezTo>
                <a:cubicBezTo>
                  <a:pt x="38" y="72"/>
                  <a:pt x="30" y="66"/>
                  <a:pt x="24" y="59"/>
                </a:cubicBezTo>
                <a:cubicBezTo>
                  <a:pt x="24" y="57"/>
                  <a:pt x="23" y="55"/>
                  <a:pt x="22" y="53"/>
                </a:cubicBezTo>
                <a:close/>
                <a:moveTo>
                  <a:pt x="20" y="44"/>
                </a:moveTo>
                <a:cubicBezTo>
                  <a:pt x="24" y="49"/>
                  <a:pt x="29" y="53"/>
                  <a:pt x="33" y="58"/>
                </a:cubicBezTo>
                <a:cubicBezTo>
                  <a:pt x="36" y="61"/>
                  <a:pt x="39" y="65"/>
                  <a:pt x="42" y="68"/>
                </a:cubicBezTo>
                <a:cubicBezTo>
                  <a:pt x="46" y="72"/>
                  <a:pt x="49" y="75"/>
                  <a:pt x="53" y="79"/>
                </a:cubicBezTo>
                <a:cubicBezTo>
                  <a:pt x="55" y="81"/>
                  <a:pt x="57" y="83"/>
                  <a:pt x="58" y="85"/>
                </a:cubicBezTo>
                <a:cubicBezTo>
                  <a:pt x="58" y="85"/>
                  <a:pt x="56" y="83"/>
                  <a:pt x="55" y="82"/>
                </a:cubicBezTo>
                <a:cubicBezTo>
                  <a:pt x="51" y="78"/>
                  <a:pt x="47" y="75"/>
                  <a:pt x="43" y="71"/>
                </a:cubicBezTo>
                <a:cubicBezTo>
                  <a:pt x="40" y="69"/>
                  <a:pt x="37" y="66"/>
                  <a:pt x="34" y="63"/>
                </a:cubicBezTo>
                <a:cubicBezTo>
                  <a:pt x="34" y="63"/>
                  <a:pt x="33" y="63"/>
                  <a:pt x="33" y="62"/>
                </a:cubicBezTo>
                <a:cubicBezTo>
                  <a:pt x="30" y="59"/>
                  <a:pt x="25" y="55"/>
                  <a:pt x="22" y="51"/>
                </a:cubicBezTo>
                <a:cubicBezTo>
                  <a:pt x="21" y="49"/>
                  <a:pt x="20" y="46"/>
                  <a:pt x="20" y="44"/>
                </a:cubicBezTo>
                <a:close/>
                <a:moveTo>
                  <a:pt x="10" y="23"/>
                </a:moveTo>
                <a:cubicBezTo>
                  <a:pt x="11" y="25"/>
                  <a:pt x="11" y="26"/>
                  <a:pt x="12" y="27"/>
                </a:cubicBezTo>
                <a:cubicBezTo>
                  <a:pt x="11" y="26"/>
                  <a:pt x="11" y="26"/>
                  <a:pt x="10" y="25"/>
                </a:cubicBezTo>
                <a:cubicBezTo>
                  <a:pt x="10" y="25"/>
                  <a:pt x="10" y="25"/>
                  <a:pt x="10" y="26"/>
                </a:cubicBezTo>
                <a:cubicBezTo>
                  <a:pt x="10" y="29"/>
                  <a:pt x="12" y="31"/>
                  <a:pt x="14" y="33"/>
                </a:cubicBezTo>
                <a:cubicBezTo>
                  <a:pt x="14" y="34"/>
                  <a:pt x="18" y="38"/>
                  <a:pt x="15" y="36"/>
                </a:cubicBezTo>
                <a:cubicBezTo>
                  <a:pt x="14" y="35"/>
                  <a:pt x="12" y="33"/>
                  <a:pt x="11" y="31"/>
                </a:cubicBezTo>
                <a:cubicBezTo>
                  <a:pt x="11" y="31"/>
                  <a:pt x="10" y="31"/>
                  <a:pt x="10" y="32"/>
                </a:cubicBezTo>
                <a:cubicBezTo>
                  <a:pt x="11" y="34"/>
                  <a:pt x="12" y="35"/>
                  <a:pt x="14" y="37"/>
                </a:cubicBezTo>
                <a:cubicBezTo>
                  <a:pt x="17" y="40"/>
                  <a:pt x="13" y="36"/>
                  <a:pt x="12" y="36"/>
                </a:cubicBezTo>
                <a:cubicBezTo>
                  <a:pt x="11" y="35"/>
                  <a:pt x="10" y="34"/>
                  <a:pt x="9" y="33"/>
                </a:cubicBezTo>
                <a:cubicBezTo>
                  <a:pt x="9" y="33"/>
                  <a:pt x="9" y="33"/>
                  <a:pt x="9" y="34"/>
                </a:cubicBezTo>
                <a:cubicBezTo>
                  <a:pt x="10" y="35"/>
                  <a:pt x="12" y="38"/>
                  <a:pt x="13" y="38"/>
                </a:cubicBezTo>
                <a:cubicBezTo>
                  <a:pt x="11" y="38"/>
                  <a:pt x="10" y="37"/>
                  <a:pt x="8" y="36"/>
                </a:cubicBezTo>
                <a:cubicBezTo>
                  <a:pt x="8" y="36"/>
                  <a:pt x="7" y="36"/>
                  <a:pt x="8" y="37"/>
                </a:cubicBezTo>
                <a:cubicBezTo>
                  <a:pt x="11" y="39"/>
                  <a:pt x="7" y="38"/>
                  <a:pt x="6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7" y="40"/>
                  <a:pt x="6" y="40"/>
                  <a:pt x="4" y="40"/>
                </a:cubicBezTo>
                <a:cubicBezTo>
                  <a:pt x="6" y="35"/>
                  <a:pt x="8" y="29"/>
                  <a:pt x="10" y="23"/>
                </a:cubicBezTo>
                <a:close/>
                <a:moveTo>
                  <a:pt x="16" y="34"/>
                </a:moveTo>
                <a:cubicBezTo>
                  <a:pt x="26" y="48"/>
                  <a:pt x="40" y="59"/>
                  <a:pt x="51" y="72"/>
                </a:cubicBezTo>
                <a:cubicBezTo>
                  <a:pt x="52" y="72"/>
                  <a:pt x="57" y="77"/>
                  <a:pt x="54" y="74"/>
                </a:cubicBezTo>
                <a:cubicBezTo>
                  <a:pt x="52" y="72"/>
                  <a:pt x="50" y="71"/>
                  <a:pt x="48" y="69"/>
                </a:cubicBezTo>
                <a:cubicBezTo>
                  <a:pt x="45" y="66"/>
                  <a:pt x="41" y="63"/>
                  <a:pt x="38" y="60"/>
                </a:cubicBezTo>
                <a:cubicBezTo>
                  <a:pt x="32" y="54"/>
                  <a:pt x="25" y="48"/>
                  <a:pt x="19" y="41"/>
                </a:cubicBezTo>
                <a:cubicBezTo>
                  <a:pt x="19" y="41"/>
                  <a:pt x="18" y="40"/>
                  <a:pt x="18" y="39"/>
                </a:cubicBezTo>
                <a:cubicBezTo>
                  <a:pt x="18" y="39"/>
                  <a:pt x="18" y="39"/>
                  <a:pt x="17" y="38"/>
                </a:cubicBezTo>
                <a:cubicBezTo>
                  <a:pt x="17" y="38"/>
                  <a:pt x="17" y="38"/>
                  <a:pt x="16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6" y="38"/>
                  <a:pt x="15" y="37"/>
                </a:cubicBezTo>
                <a:cubicBezTo>
                  <a:pt x="16" y="37"/>
                  <a:pt x="16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6"/>
                  <a:pt x="15" y="34"/>
                  <a:pt x="14" y="33"/>
                </a:cubicBezTo>
                <a:cubicBezTo>
                  <a:pt x="14" y="32"/>
                  <a:pt x="13" y="31"/>
                  <a:pt x="13" y="31"/>
                </a:cubicBezTo>
                <a:cubicBezTo>
                  <a:pt x="12" y="30"/>
                  <a:pt x="11" y="27"/>
                  <a:pt x="11" y="27"/>
                </a:cubicBezTo>
                <a:cubicBezTo>
                  <a:pt x="12" y="28"/>
                  <a:pt x="13" y="29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5" y="32"/>
                  <a:pt x="16" y="33"/>
                  <a:pt x="17" y="34"/>
                </a:cubicBezTo>
                <a:cubicBezTo>
                  <a:pt x="18" y="35"/>
                  <a:pt x="18" y="36"/>
                  <a:pt x="18" y="35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37"/>
                  <a:pt x="20" y="36"/>
                  <a:pt x="20" y="36"/>
                </a:cubicBezTo>
                <a:cubicBezTo>
                  <a:pt x="17" y="33"/>
                  <a:pt x="15" y="30"/>
                  <a:pt x="13" y="27"/>
                </a:cubicBezTo>
                <a:cubicBezTo>
                  <a:pt x="12" y="26"/>
                  <a:pt x="11" y="25"/>
                  <a:pt x="11" y="23"/>
                </a:cubicBezTo>
                <a:cubicBezTo>
                  <a:pt x="11" y="25"/>
                  <a:pt x="13" y="26"/>
                  <a:pt x="14" y="27"/>
                </a:cubicBezTo>
                <a:cubicBezTo>
                  <a:pt x="15" y="29"/>
                  <a:pt x="17" y="31"/>
                  <a:pt x="18" y="32"/>
                </a:cubicBezTo>
                <a:cubicBezTo>
                  <a:pt x="22" y="36"/>
                  <a:pt x="26" y="39"/>
                  <a:pt x="30" y="43"/>
                </a:cubicBezTo>
                <a:cubicBezTo>
                  <a:pt x="34" y="47"/>
                  <a:pt x="38" y="51"/>
                  <a:pt x="41" y="56"/>
                </a:cubicBezTo>
                <a:cubicBezTo>
                  <a:pt x="45" y="60"/>
                  <a:pt x="49" y="63"/>
                  <a:pt x="52" y="68"/>
                </a:cubicBezTo>
                <a:cubicBezTo>
                  <a:pt x="54" y="71"/>
                  <a:pt x="50" y="66"/>
                  <a:pt x="49" y="65"/>
                </a:cubicBezTo>
                <a:cubicBezTo>
                  <a:pt x="47" y="63"/>
                  <a:pt x="44" y="61"/>
                  <a:pt x="42" y="59"/>
                </a:cubicBezTo>
                <a:cubicBezTo>
                  <a:pt x="33" y="51"/>
                  <a:pt x="25" y="42"/>
                  <a:pt x="16" y="34"/>
                </a:cubicBezTo>
                <a:cubicBezTo>
                  <a:pt x="16" y="34"/>
                  <a:pt x="15" y="34"/>
                  <a:pt x="16" y="34"/>
                </a:cubicBezTo>
                <a:close/>
                <a:moveTo>
                  <a:pt x="7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7" y="39"/>
                  <a:pt x="6" y="38"/>
                </a:cubicBezTo>
                <a:cubicBezTo>
                  <a:pt x="7" y="39"/>
                  <a:pt x="8" y="40"/>
                  <a:pt x="9" y="40"/>
                </a:cubicBezTo>
                <a:cubicBezTo>
                  <a:pt x="8" y="40"/>
                  <a:pt x="8" y="40"/>
                  <a:pt x="7" y="40"/>
                </a:cubicBezTo>
                <a:close/>
                <a:moveTo>
                  <a:pt x="14" y="39"/>
                </a:moveTo>
                <a:cubicBezTo>
                  <a:pt x="14" y="38"/>
                  <a:pt x="14" y="38"/>
                  <a:pt x="13" y="38"/>
                </a:cubicBezTo>
                <a:cubicBezTo>
                  <a:pt x="14" y="38"/>
                  <a:pt x="15" y="38"/>
                  <a:pt x="15" y="39"/>
                </a:cubicBezTo>
                <a:cubicBezTo>
                  <a:pt x="15" y="39"/>
                  <a:pt x="14" y="39"/>
                  <a:pt x="14" y="39"/>
                </a:cubicBezTo>
                <a:close/>
                <a:moveTo>
                  <a:pt x="11" y="39"/>
                </a:moveTo>
                <a:cubicBezTo>
                  <a:pt x="11" y="38"/>
                  <a:pt x="10" y="38"/>
                  <a:pt x="9" y="37"/>
                </a:cubicBezTo>
                <a:cubicBezTo>
                  <a:pt x="10" y="38"/>
                  <a:pt x="11" y="39"/>
                  <a:pt x="13" y="39"/>
                </a:cubicBezTo>
                <a:cubicBezTo>
                  <a:pt x="12" y="39"/>
                  <a:pt x="12" y="39"/>
                  <a:pt x="11" y="39"/>
                </a:cubicBezTo>
                <a:close/>
                <a:moveTo>
                  <a:pt x="4" y="41"/>
                </a:moveTo>
                <a:cubicBezTo>
                  <a:pt x="4" y="41"/>
                  <a:pt x="4" y="41"/>
                  <a:pt x="5" y="41"/>
                </a:cubicBezTo>
                <a:cubicBezTo>
                  <a:pt x="4" y="41"/>
                  <a:pt x="4" y="41"/>
                  <a:pt x="3" y="41"/>
                </a:cubicBezTo>
                <a:cubicBezTo>
                  <a:pt x="3" y="41"/>
                  <a:pt x="4" y="41"/>
                  <a:pt x="4" y="41"/>
                </a:cubicBezTo>
                <a:cubicBezTo>
                  <a:pt x="4" y="41"/>
                  <a:pt x="4" y="41"/>
                  <a:pt x="4" y="41"/>
                </a:cubicBezTo>
                <a:close/>
                <a:moveTo>
                  <a:pt x="55" y="96"/>
                </a:moveTo>
                <a:cubicBezTo>
                  <a:pt x="53" y="94"/>
                  <a:pt x="52" y="92"/>
                  <a:pt x="50" y="90"/>
                </a:cubicBezTo>
                <a:cubicBezTo>
                  <a:pt x="53" y="92"/>
                  <a:pt x="55" y="94"/>
                  <a:pt x="57" y="95"/>
                </a:cubicBezTo>
                <a:cubicBezTo>
                  <a:pt x="56" y="95"/>
                  <a:pt x="56" y="95"/>
                  <a:pt x="55" y="96"/>
                </a:cubicBezTo>
                <a:close/>
                <a:moveTo>
                  <a:pt x="51" y="97"/>
                </a:moveTo>
                <a:cubicBezTo>
                  <a:pt x="46" y="88"/>
                  <a:pt x="37" y="83"/>
                  <a:pt x="31" y="75"/>
                </a:cubicBezTo>
                <a:cubicBezTo>
                  <a:pt x="31" y="75"/>
                  <a:pt x="32" y="76"/>
                  <a:pt x="32" y="76"/>
                </a:cubicBezTo>
                <a:cubicBezTo>
                  <a:pt x="35" y="79"/>
                  <a:pt x="37" y="81"/>
                  <a:pt x="40" y="83"/>
                </a:cubicBezTo>
                <a:cubicBezTo>
                  <a:pt x="44" y="88"/>
                  <a:pt x="49" y="92"/>
                  <a:pt x="53" y="96"/>
                </a:cubicBezTo>
                <a:cubicBezTo>
                  <a:pt x="53" y="96"/>
                  <a:pt x="52" y="96"/>
                  <a:pt x="51" y="97"/>
                </a:cubicBezTo>
                <a:close/>
                <a:moveTo>
                  <a:pt x="44" y="100"/>
                </a:moveTo>
                <a:cubicBezTo>
                  <a:pt x="42" y="97"/>
                  <a:pt x="39" y="94"/>
                  <a:pt x="36" y="92"/>
                </a:cubicBezTo>
                <a:cubicBezTo>
                  <a:pt x="35" y="91"/>
                  <a:pt x="35" y="91"/>
                  <a:pt x="34" y="90"/>
                </a:cubicBezTo>
                <a:cubicBezTo>
                  <a:pt x="36" y="91"/>
                  <a:pt x="37" y="93"/>
                  <a:pt x="39" y="94"/>
                </a:cubicBezTo>
                <a:cubicBezTo>
                  <a:pt x="41" y="95"/>
                  <a:pt x="43" y="97"/>
                  <a:pt x="46" y="99"/>
                </a:cubicBezTo>
                <a:cubicBezTo>
                  <a:pt x="45" y="99"/>
                  <a:pt x="44" y="100"/>
                  <a:pt x="44" y="100"/>
                </a:cubicBezTo>
                <a:close/>
                <a:moveTo>
                  <a:pt x="59" y="95"/>
                </a:moveTo>
                <a:cubicBezTo>
                  <a:pt x="57" y="93"/>
                  <a:pt x="55" y="91"/>
                  <a:pt x="53" y="89"/>
                </a:cubicBezTo>
                <a:cubicBezTo>
                  <a:pt x="50" y="86"/>
                  <a:pt x="47" y="83"/>
                  <a:pt x="44" y="80"/>
                </a:cubicBezTo>
                <a:cubicBezTo>
                  <a:pt x="40" y="76"/>
                  <a:pt x="36" y="72"/>
                  <a:pt x="32" y="68"/>
                </a:cubicBezTo>
                <a:cubicBezTo>
                  <a:pt x="35" y="71"/>
                  <a:pt x="39" y="74"/>
                  <a:pt x="42" y="77"/>
                </a:cubicBezTo>
                <a:cubicBezTo>
                  <a:pt x="48" y="83"/>
                  <a:pt x="55" y="88"/>
                  <a:pt x="61" y="95"/>
                </a:cubicBezTo>
                <a:cubicBezTo>
                  <a:pt x="60" y="95"/>
                  <a:pt x="60" y="95"/>
                  <a:pt x="59" y="95"/>
                </a:cubicBezTo>
                <a:close/>
                <a:moveTo>
                  <a:pt x="35" y="75"/>
                </a:moveTo>
                <a:cubicBezTo>
                  <a:pt x="35" y="75"/>
                  <a:pt x="35" y="75"/>
                  <a:pt x="35" y="75"/>
                </a:cubicBezTo>
                <a:cubicBezTo>
                  <a:pt x="33" y="74"/>
                  <a:pt x="32" y="72"/>
                  <a:pt x="31" y="71"/>
                </a:cubicBezTo>
                <a:cubicBezTo>
                  <a:pt x="30" y="70"/>
                  <a:pt x="25" y="65"/>
                  <a:pt x="28" y="68"/>
                </a:cubicBezTo>
                <a:cubicBezTo>
                  <a:pt x="30" y="70"/>
                  <a:pt x="33" y="73"/>
                  <a:pt x="35" y="75"/>
                </a:cubicBezTo>
                <a:close/>
                <a:moveTo>
                  <a:pt x="33" y="80"/>
                </a:moveTo>
                <a:cubicBezTo>
                  <a:pt x="35" y="82"/>
                  <a:pt x="37" y="84"/>
                  <a:pt x="39" y="86"/>
                </a:cubicBezTo>
                <a:cubicBezTo>
                  <a:pt x="43" y="89"/>
                  <a:pt x="46" y="93"/>
                  <a:pt x="50" y="97"/>
                </a:cubicBezTo>
                <a:cubicBezTo>
                  <a:pt x="50" y="97"/>
                  <a:pt x="49" y="97"/>
                  <a:pt x="48" y="98"/>
                </a:cubicBezTo>
                <a:cubicBezTo>
                  <a:pt x="46" y="91"/>
                  <a:pt x="38" y="87"/>
                  <a:pt x="33" y="82"/>
                </a:cubicBezTo>
                <a:cubicBezTo>
                  <a:pt x="32" y="81"/>
                  <a:pt x="31" y="80"/>
                  <a:pt x="31" y="79"/>
                </a:cubicBezTo>
                <a:cubicBezTo>
                  <a:pt x="31" y="79"/>
                  <a:pt x="30" y="79"/>
                  <a:pt x="30" y="79"/>
                </a:cubicBezTo>
                <a:cubicBezTo>
                  <a:pt x="31" y="79"/>
                  <a:pt x="32" y="79"/>
                  <a:pt x="33" y="80"/>
                </a:cubicBezTo>
                <a:close/>
                <a:moveTo>
                  <a:pt x="47" y="98"/>
                </a:moveTo>
                <a:cubicBezTo>
                  <a:pt x="47" y="98"/>
                  <a:pt x="47" y="98"/>
                  <a:pt x="46" y="99"/>
                </a:cubicBezTo>
                <a:cubicBezTo>
                  <a:pt x="44" y="96"/>
                  <a:pt x="42" y="93"/>
                  <a:pt x="39" y="91"/>
                </a:cubicBezTo>
                <a:cubicBezTo>
                  <a:pt x="38" y="89"/>
                  <a:pt x="36" y="88"/>
                  <a:pt x="35" y="86"/>
                </a:cubicBezTo>
                <a:cubicBezTo>
                  <a:pt x="34" y="86"/>
                  <a:pt x="33" y="84"/>
                  <a:pt x="32" y="83"/>
                </a:cubicBezTo>
                <a:cubicBezTo>
                  <a:pt x="32" y="83"/>
                  <a:pt x="32" y="83"/>
                  <a:pt x="32" y="83"/>
                </a:cubicBezTo>
                <a:cubicBezTo>
                  <a:pt x="38" y="87"/>
                  <a:pt x="42" y="93"/>
                  <a:pt x="47" y="98"/>
                </a:cubicBezTo>
                <a:close/>
                <a:moveTo>
                  <a:pt x="43" y="96"/>
                </a:moveTo>
                <a:cubicBezTo>
                  <a:pt x="48" y="101"/>
                  <a:pt x="42" y="95"/>
                  <a:pt x="41" y="94"/>
                </a:cubicBezTo>
                <a:cubicBezTo>
                  <a:pt x="38" y="92"/>
                  <a:pt x="36" y="91"/>
                  <a:pt x="33" y="89"/>
                </a:cubicBezTo>
                <a:cubicBezTo>
                  <a:pt x="33" y="89"/>
                  <a:pt x="33" y="89"/>
                  <a:pt x="33" y="89"/>
                </a:cubicBezTo>
                <a:cubicBezTo>
                  <a:pt x="33" y="88"/>
                  <a:pt x="32" y="86"/>
                  <a:pt x="32" y="85"/>
                </a:cubicBezTo>
                <a:cubicBezTo>
                  <a:pt x="36" y="89"/>
                  <a:pt x="40" y="92"/>
                  <a:pt x="43" y="96"/>
                </a:cubicBezTo>
                <a:close/>
                <a:moveTo>
                  <a:pt x="36" y="97"/>
                </a:moveTo>
                <a:cubicBezTo>
                  <a:pt x="37" y="98"/>
                  <a:pt x="41" y="100"/>
                  <a:pt x="43" y="101"/>
                </a:cubicBezTo>
                <a:cubicBezTo>
                  <a:pt x="42" y="101"/>
                  <a:pt x="41" y="102"/>
                  <a:pt x="40" y="103"/>
                </a:cubicBezTo>
                <a:cubicBezTo>
                  <a:pt x="39" y="101"/>
                  <a:pt x="38" y="99"/>
                  <a:pt x="36" y="97"/>
                </a:cubicBezTo>
                <a:close/>
                <a:moveTo>
                  <a:pt x="55" y="86"/>
                </a:moveTo>
                <a:cubicBezTo>
                  <a:pt x="51" y="82"/>
                  <a:pt x="47" y="78"/>
                  <a:pt x="44" y="74"/>
                </a:cubicBezTo>
                <a:cubicBezTo>
                  <a:pt x="41" y="72"/>
                  <a:pt x="39" y="69"/>
                  <a:pt x="37" y="67"/>
                </a:cubicBezTo>
                <a:cubicBezTo>
                  <a:pt x="37" y="67"/>
                  <a:pt x="38" y="67"/>
                  <a:pt x="38" y="68"/>
                </a:cubicBezTo>
                <a:cubicBezTo>
                  <a:pt x="45" y="74"/>
                  <a:pt x="53" y="80"/>
                  <a:pt x="59" y="87"/>
                </a:cubicBezTo>
                <a:cubicBezTo>
                  <a:pt x="59" y="87"/>
                  <a:pt x="60" y="87"/>
                  <a:pt x="60" y="87"/>
                </a:cubicBezTo>
                <a:cubicBezTo>
                  <a:pt x="60" y="89"/>
                  <a:pt x="61" y="92"/>
                  <a:pt x="62" y="94"/>
                </a:cubicBezTo>
                <a:cubicBezTo>
                  <a:pt x="60" y="91"/>
                  <a:pt x="58" y="88"/>
                  <a:pt x="55" y="86"/>
                </a:cubicBezTo>
                <a:close/>
                <a:moveTo>
                  <a:pt x="43" y="67"/>
                </a:moveTo>
                <a:cubicBezTo>
                  <a:pt x="40" y="64"/>
                  <a:pt x="37" y="61"/>
                  <a:pt x="34" y="58"/>
                </a:cubicBezTo>
                <a:cubicBezTo>
                  <a:pt x="31" y="54"/>
                  <a:pt x="27" y="51"/>
                  <a:pt x="24" y="48"/>
                </a:cubicBezTo>
                <a:cubicBezTo>
                  <a:pt x="22" y="46"/>
                  <a:pt x="21" y="45"/>
                  <a:pt x="20" y="43"/>
                </a:cubicBezTo>
                <a:cubicBezTo>
                  <a:pt x="21" y="44"/>
                  <a:pt x="21" y="45"/>
                  <a:pt x="22" y="46"/>
                </a:cubicBezTo>
                <a:cubicBezTo>
                  <a:pt x="26" y="50"/>
                  <a:pt x="30" y="53"/>
                  <a:pt x="34" y="57"/>
                </a:cubicBezTo>
                <a:cubicBezTo>
                  <a:pt x="41" y="64"/>
                  <a:pt x="48" y="70"/>
                  <a:pt x="56" y="77"/>
                </a:cubicBezTo>
                <a:cubicBezTo>
                  <a:pt x="56" y="77"/>
                  <a:pt x="56" y="77"/>
                  <a:pt x="56" y="77"/>
                </a:cubicBezTo>
                <a:cubicBezTo>
                  <a:pt x="57" y="80"/>
                  <a:pt x="58" y="83"/>
                  <a:pt x="59" y="86"/>
                </a:cubicBezTo>
                <a:cubicBezTo>
                  <a:pt x="55" y="79"/>
                  <a:pt x="48" y="73"/>
                  <a:pt x="43" y="67"/>
                </a:cubicBezTo>
                <a:close/>
                <a:moveTo>
                  <a:pt x="21" y="39"/>
                </a:moveTo>
                <a:cubicBezTo>
                  <a:pt x="19" y="38"/>
                  <a:pt x="18" y="37"/>
                  <a:pt x="17" y="36"/>
                </a:cubicBezTo>
                <a:cubicBezTo>
                  <a:pt x="19" y="37"/>
                  <a:pt x="21" y="39"/>
                  <a:pt x="22" y="41"/>
                </a:cubicBezTo>
                <a:cubicBezTo>
                  <a:pt x="26" y="44"/>
                  <a:pt x="29" y="47"/>
                  <a:pt x="33" y="51"/>
                </a:cubicBezTo>
                <a:cubicBezTo>
                  <a:pt x="39" y="57"/>
                  <a:pt x="47" y="64"/>
                  <a:pt x="54" y="70"/>
                </a:cubicBezTo>
                <a:cubicBezTo>
                  <a:pt x="54" y="71"/>
                  <a:pt x="54" y="70"/>
                  <a:pt x="54" y="70"/>
                </a:cubicBezTo>
                <a:cubicBezTo>
                  <a:pt x="55" y="72"/>
                  <a:pt x="55" y="74"/>
                  <a:pt x="56" y="76"/>
                </a:cubicBezTo>
                <a:cubicBezTo>
                  <a:pt x="45" y="63"/>
                  <a:pt x="32" y="52"/>
                  <a:pt x="21" y="39"/>
                </a:cubicBezTo>
                <a:close/>
                <a:moveTo>
                  <a:pt x="45" y="59"/>
                </a:moveTo>
                <a:cubicBezTo>
                  <a:pt x="41" y="55"/>
                  <a:pt x="38" y="50"/>
                  <a:pt x="34" y="46"/>
                </a:cubicBezTo>
                <a:cubicBezTo>
                  <a:pt x="30" y="42"/>
                  <a:pt x="26" y="38"/>
                  <a:pt x="22" y="34"/>
                </a:cubicBezTo>
                <a:cubicBezTo>
                  <a:pt x="17" y="31"/>
                  <a:pt x="15" y="26"/>
                  <a:pt x="11" y="22"/>
                </a:cubicBezTo>
                <a:cubicBezTo>
                  <a:pt x="12" y="21"/>
                  <a:pt x="12" y="19"/>
                  <a:pt x="13" y="18"/>
                </a:cubicBezTo>
                <a:cubicBezTo>
                  <a:pt x="17" y="24"/>
                  <a:pt x="22" y="28"/>
                  <a:pt x="27" y="33"/>
                </a:cubicBezTo>
                <a:cubicBezTo>
                  <a:pt x="34" y="40"/>
                  <a:pt x="40" y="47"/>
                  <a:pt x="46" y="54"/>
                </a:cubicBezTo>
                <a:cubicBezTo>
                  <a:pt x="47" y="55"/>
                  <a:pt x="48" y="56"/>
                  <a:pt x="49" y="57"/>
                </a:cubicBezTo>
                <a:cubicBezTo>
                  <a:pt x="48" y="56"/>
                  <a:pt x="46" y="55"/>
                  <a:pt x="45" y="54"/>
                </a:cubicBezTo>
                <a:cubicBezTo>
                  <a:pt x="44" y="53"/>
                  <a:pt x="42" y="52"/>
                  <a:pt x="41" y="50"/>
                </a:cubicBezTo>
                <a:cubicBezTo>
                  <a:pt x="38" y="48"/>
                  <a:pt x="36" y="45"/>
                  <a:pt x="34" y="42"/>
                </a:cubicBezTo>
                <a:cubicBezTo>
                  <a:pt x="34" y="42"/>
                  <a:pt x="33" y="42"/>
                  <a:pt x="33" y="42"/>
                </a:cubicBezTo>
                <a:cubicBezTo>
                  <a:pt x="30" y="38"/>
                  <a:pt x="25" y="33"/>
                  <a:pt x="21" y="29"/>
                </a:cubicBezTo>
                <a:cubicBezTo>
                  <a:pt x="18" y="26"/>
                  <a:pt x="15" y="23"/>
                  <a:pt x="13" y="20"/>
                </a:cubicBezTo>
                <a:cubicBezTo>
                  <a:pt x="12" y="19"/>
                  <a:pt x="12" y="20"/>
                  <a:pt x="12" y="20"/>
                </a:cubicBezTo>
                <a:cubicBezTo>
                  <a:pt x="12" y="21"/>
                  <a:pt x="13" y="21"/>
                  <a:pt x="13" y="22"/>
                </a:cubicBezTo>
                <a:cubicBezTo>
                  <a:pt x="13" y="22"/>
                  <a:pt x="13" y="22"/>
                  <a:pt x="14" y="23"/>
                </a:cubicBezTo>
                <a:cubicBezTo>
                  <a:pt x="15" y="24"/>
                  <a:pt x="17" y="26"/>
                  <a:pt x="19" y="28"/>
                </a:cubicBezTo>
                <a:cubicBezTo>
                  <a:pt x="20" y="29"/>
                  <a:pt x="21" y="30"/>
                  <a:pt x="22" y="31"/>
                </a:cubicBezTo>
                <a:cubicBezTo>
                  <a:pt x="25" y="34"/>
                  <a:pt x="29" y="38"/>
                  <a:pt x="32" y="42"/>
                </a:cubicBezTo>
                <a:cubicBezTo>
                  <a:pt x="32" y="42"/>
                  <a:pt x="33" y="42"/>
                  <a:pt x="33" y="43"/>
                </a:cubicBezTo>
                <a:cubicBezTo>
                  <a:pt x="39" y="50"/>
                  <a:pt x="45" y="57"/>
                  <a:pt x="52" y="63"/>
                </a:cubicBezTo>
                <a:cubicBezTo>
                  <a:pt x="52" y="63"/>
                  <a:pt x="52" y="63"/>
                  <a:pt x="52" y="64"/>
                </a:cubicBezTo>
                <a:cubicBezTo>
                  <a:pt x="52" y="66"/>
                  <a:pt x="53" y="68"/>
                  <a:pt x="54" y="70"/>
                </a:cubicBezTo>
                <a:cubicBezTo>
                  <a:pt x="52" y="65"/>
                  <a:pt x="48" y="62"/>
                  <a:pt x="45" y="59"/>
                </a:cubicBezTo>
                <a:close/>
                <a:moveTo>
                  <a:pt x="15" y="13"/>
                </a:moveTo>
                <a:cubicBezTo>
                  <a:pt x="20" y="20"/>
                  <a:pt x="26" y="26"/>
                  <a:pt x="33" y="32"/>
                </a:cubicBezTo>
                <a:cubicBezTo>
                  <a:pt x="36" y="35"/>
                  <a:pt x="39" y="38"/>
                  <a:pt x="42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0" y="39"/>
                  <a:pt x="38" y="37"/>
                  <a:pt x="37" y="36"/>
                </a:cubicBezTo>
                <a:cubicBezTo>
                  <a:pt x="30" y="30"/>
                  <a:pt x="24" y="23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6" y="16"/>
                  <a:pt x="15" y="16"/>
                </a:cubicBezTo>
                <a:cubicBezTo>
                  <a:pt x="15" y="16"/>
                  <a:pt x="14" y="16"/>
                  <a:pt x="15" y="17"/>
                </a:cubicBezTo>
                <a:cubicBezTo>
                  <a:pt x="18" y="20"/>
                  <a:pt x="22" y="24"/>
                  <a:pt x="25" y="27"/>
                </a:cubicBezTo>
                <a:cubicBezTo>
                  <a:pt x="21" y="24"/>
                  <a:pt x="17" y="20"/>
                  <a:pt x="13" y="17"/>
                </a:cubicBezTo>
                <a:cubicBezTo>
                  <a:pt x="14" y="15"/>
                  <a:pt x="14" y="14"/>
                  <a:pt x="15" y="13"/>
                </a:cubicBezTo>
                <a:close/>
                <a:moveTo>
                  <a:pt x="16" y="10"/>
                </a:moveTo>
                <a:cubicBezTo>
                  <a:pt x="20" y="15"/>
                  <a:pt x="24" y="19"/>
                  <a:pt x="28" y="23"/>
                </a:cubicBezTo>
                <a:cubicBezTo>
                  <a:pt x="30" y="26"/>
                  <a:pt x="33" y="29"/>
                  <a:pt x="36" y="31"/>
                </a:cubicBezTo>
                <a:cubicBezTo>
                  <a:pt x="37" y="33"/>
                  <a:pt x="39" y="34"/>
                  <a:pt x="40" y="35"/>
                </a:cubicBezTo>
                <a:cubicBezTo>
                  <a:pt x="46" y="40"/>
                  <a:pt x="39" y="35"/>
                  <a:pt x="37" y="34"/>
                </a:cubicBezTo>
                <a:cubicBezTo>
                  <a:pt x="36" y="33"/>
                  <a:pt x="35" y="32"/>
                  <a:pt x="34" y="32"/>
                </a:cubicBezTo>
                <a:cubicBezTo>
                  <a:pt x="33" y="30"/>
                  <a:pt x="32" y="29"/>
                  <a:pt x="31" y="28"/>
                </a:cubicBezTo>
                <a:cubicBezTo>
                  <a:pt x="25" y="23"/>
                  <a:pt x="21" y="17"/>
                  <a:pt x="15" y="12"/>
                </a:cubicBezTo>
                <a:cubicBezTo>
                  <a:pt x="15" y="11"/>
                  <a:pt x="16" y="11"/>
                  <a:pt x="16" y="10"/>
                </a:cubicBezTo>
                <a:close/>
                <a:moveTo>
                  <a:pt x="26" y="24"/>
                </a:moveTo>
                <a:cubicBezTo>
                  <a:pt x="23" y="21"/>
                  <a:pt x="20" y="18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5"/>
                  <a:pt x="18" y="15"/>
                </a:cubicBezTo>
                <a:cubicBezTo>
                  <a:pt x="19" y="16"/>
                  <a:pt x="21" y="18"/>
                  <a:pt x="22" y="20"/>
                </a:cubicBezTo>
                <a:cubicBezTo>
                  <a:pt x="24" y="21"/>
                  <a:pt x="25" y="23"/>
                  <a:pt x="26" y="24"/>
                </a:cubicBezTo>
                <a:close/>
                <a:moveTo>
                  <a:pt x="41" y="52"/>
                </a:moveTo>
                <a:cubicBezTo>
                  <a:pt x="44" y="54"/>
                  <a:pt x="46" y="56"/>
                  <a:pt x="50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9"/>
                  <a:pt x="51" y="61"/>
                  <a:pt x="51" y="62"/>
                </a:cubicBezTo>
                <a:cubicBezTo>
                  <a:pt x="48" y="59"/>
                  <a:pt x="44" y="55"/>
                  <a:pt x="41" y="52"/>
                </a:cubicBezTo>
                <a:close/>
                <a:moveTo>
                  <a:pt x="28" y="31"/>
                </a:moveTo>
                <a:cubicBezTo>
                  <a:pt x="29" y="32"/>
                  <a:pt x="30" y="33"/>
                  <a:pt x="31" y="34"/>
                </a:cubicBezTo>
                <a:cubicBezTo>
                  <a:pt x="34" y="36"/>
                  <a:pt x="37" y="39"/>
                  <a:pt x="40" y="42"/>
                </a:cubicBezTo>
                <a:cubicBezTo>
                  <a:pt x="40" y="42"/>
                  <a:pt x="40" y="42"/>
                  <a:pt x="40" y="42"/>
                </a:cubicBezTo>
                <a:cubicBezTo>
                  <a:pt x="39" y="42"/>
                  <a:pt x="38" y="41"/>
                  <a:pt x="37" y="40"/>
                </a:cubicBezTo>
                <a:cubicBezTo>
                  <a:pt x="34" y="37"/>
                  <a:pt x="32" y="34"/>
                  <a:pt x="29" y="31"/>
                </a:cubicBezTo>
                <a:cubicBezTo>
                  <a:pt x="29" y="31"/>
                  <a:pt x="29" y="31"/>
                  <a:pt x="28" y="31"/>
                </a:cubicBezTo>
                <a:close/>
                <a:moveTo>
                  <a:pt x="39" y="36"/>
                </a:moveTo>
                <a:cubicBezTo>
                  <a:pt x="40" y="37"/>
                  <a:pt x="42" y="39"/>
                  <a:pt x="43" y="40"/>
                </a:cubicBezTo>
                <a:cubicBezTo>
                  <a:pt x="43" y="40"/>
                  <a:pt x="44" y="40"/>
                  <a:pt x="44" y="40"/>
                </a:cubicBezTo>
                <a:cubicBezTo>
                  <a:pt x="44" y="41"/>
                  <a:pt x="44" y="42"/>
                  <a:pt x="45" y="43"/>
                </a:cubicBezTo>
                <a:cubicBezTo>
                  <a:pt x="43" y="40"/>
                  <a:pt x="41" y="38"/>
                  <a:pt x="39" y="36"/>
                </a:cubicBezTo>
                <a:close/>
                <a:moveTo>
                  <a:pt x="48" y="26"/>
                </a:moveTo>
                <a:cubicBezTo>
                  <a:pt x="44" y="23"/>
                  <a:pt x="40" y="19"/>
                  <a:pt x="36" y="15"/>
                </a:cubicBezTo>
                <a:cubicBezTo>
                  <a:pt x="37" y="16"/>
                  <a:pt x="38" y="17"/>
                  <a:pt x="40" y="18"/>
                </a:cubicBezTo>
                <a:cubicBezTo>
                  <a:pt x="43" y="21"/>
                  <a:pt x="47" y="24"/>
                  <a:pt x="51" y="26"/>
                </a:cubicBezTo>
                <a:cubicBezTo>
                  <a:pt x="50" y="26"/>
                  <a:pt x="49" y="26"/>
                  <a:pt x="48" y="26"/>
                </a:cubicBezTo>
                <a:close/>
                <a:moveTo>
                  <a:pt x="44" y="28"/>
                </a:moveTo>
                <a:cubicBezTo>
                  <a:pt x="42" y="23"/>
                  <a:pt x="38" y="21"/>
                  <a:pt x="34" y="18"/>
                </a:cubicBezTo>
                <a:cubicBezTo>
                  <a:pt x="32" y="16"/>
                  <a:pt x="29" y="14"/>
                  <a:pt x="27" y="12"/>
                </a:cubicBezTo>
                <a:cubicBezTo>
                  <a:pt x="27" y="12"/>
                  <a:pt x="27" y="11"/>
                  <a:pt x="26" y="11"/>
                </a:cubicBezTo>
                <a:cubicBezTo>
                  <a:pt x="29" y="13"/>
                  <a:pt x="32" y="16"/>
                  <a:pt x="35" y="17"/>
                </a:cubicBezTo>
                <a:cubicBezTo>
                  <a:pt x="39" y="20"/>
                  <a:pt x="42" y="24"/>
                  <a:pt x="47" y="27"/>
                </a:cubicBezTo>
                <a:cubicBezTo>
                  <a:pt x="46" y="27"/>
                  <a:pt x="45" y="27"/>
                  <a:pt x="44" y="28"/>
                </a:cubicBezTo>
                <a:close/>
                <a:moveTo>
                  <a:pt x="42" y="28"/>
                </a:moveTo>
                <a:cubicBezTo>
                  <a:pt x="40" y="26"/>
                  <a:pt x="38" y="25"/>
                  <a:pt x="36" y="23"/>
                </a:cubicBezTo>
                <a:cubicBezTo>
                  <a:pt x="38" y="25"/>
                  <a:pt x="41" y="26"/>
                  <a:pt x="43" y="28"/>
                </a:cubicBezTo>
                <a:cubicBezTo>
                  <a:pt x="42" y="28"/>
                  <a:pt x="42" y="28"/>
                  <a:pt x="42" y="28"/>
                </a:cubicBezTo>
                <a:cubicBezTo>
                  <a:pt x="42" y="28"/>
                  <a:pt x="42" y="28"/>
                  <a:pt x="42" y="28"/>
                </a:cubicBezTo>
                <a:close/>
                <a:moveTo>
                  <a:pt x="41" y="29"/>
                </a:moveTo>
                <a:cubicBezTo>
                  <a:pt x="41" y="29"/>
                  <a:pt x="41" y="30"/>
                  <a:pt x="41" y="30"/>
                </a:cubicBezTo>
                <a:cubicBezTo>
                  <a:pt x="41" y="31"/>
                  <a:pt x="41" y="31"/>
                  <a:pt x="41" y="32"/>
                </a:cubicBezTo>
                <a:cubicBezTo>
                  <a:pt x="39" y="29"/>
                  <a:pt x="36" y="27"/>
                  <a:pt x="34" y="24"/>
                </a:cubicBezTo>
                <a:cubicBezTo>
                  <a:pt x="29" y="21"/>
                  <a:pt x="26" y="17"/>
                  <a:pt x="22" y="12"/>
                </a:cubicBezTo>
                <a:cubicBezTo>
                  <a:pt x="23" y="13"/>
                  <a:pt x="23" y="14"/>
                  <a:pt x="24" y="14"/>
                </a:cubicBezTo>
                <a:cubicBezTo>
                  <a:pt x="26" y="16"/>
                  <a:pt x="27" y="18"/>
                  <a:pt x="29" y="20"/>
                </a:cubicBezTo>
                <a:cubicBezTo>
                  <a:pt x="33" y="23"/>
                  <a:pt x="37" y="26"/>
                  <a:pt x="41" y="29"/>
                </a:cubicBezTo>
                <a:close/>
                <a:moveTo>
                  <a:pt x="53" y="25"/>
                </a:moveTo>
                <a:cubicBezTo>
                  <a:pt x="53" y="25"/>
                  <a:pt x="52" y="25"/>
                  <a:pt x="52" y="25"/>
                </a:cubicBezTo>
                <a:cubicBezTo>
                  <a:pt x="48" y="24"/>
                  <a:pt x="45" y="21"/>
                  <a:pt x="41" y="18"/>
                </a:cubicBezTo>
                <a:cubicBezTo>
                  <a:pt x="38" y="16"/>
                  <a:pt x="35" y="14"/>
                  <a:pt x="32" y="12"/>
                </a:cubicBezTo>
                <a:cubicBezTo>
                  <a:pt x="31" y="11"/>
                  <a:pt x="31" y="11"/>
                  <a:pt x="30" y="10"/>
                </a:cubicBezTo>
                <a:cubicBezTo>
                  <a:pt x="37" y="15"/>
                  <a:pt x="45" y="20"/>
                  <a:pt x="53" y="25"/>
                </a:cubicBezTo>
                <a:close/>
                <a:moveTo>
                  <a:pt x="19" y="4"/>
                </a:moveTo>
                <a:cubicBezTo>
                  <a:pt x="20" y="4"/>
                  <a:pt x="21" y="5"/>
                  <a:pt x="22" y="5"/>
                </a:cubicBezTo>
                <a:cubicBezTo>
                  <a:pt x="22" y="5"/>
                  <a:pt x="22" y="6"/>
                  <a:pt x="22" y="6"/>
                </a:cubicBezTo>
                <a:cubicBezTo>
                  <a:pt x="25" y="8"/>
                  <a:pt x="28" y="10"/>
                  <a:pt x="30" y="12"/>
                </a:cubicBezTo>
                <a:cubicBezTo>
                  <a:pt x="33" y="14"/>
                  <a:pt x="36" y="16"/>
                  <a:pt x="38" y="18"/>
                </a:cubicBezTo>
                <a:cubicBezTo>
                  <a:pt x="41" y="21"/>
                  <a:pt x="44" y="23"/>
                  <a:pt x="46" y="26"/>
                </a:cubicBezTo>
                <a:cubicBezTo>
                  <a:pt x="45" y="25"/>
                  <a:pt x="44" y="24"/>
                  <a:pt x="43" y="23"/>
                </a:cubicBezTo>
                <a:cubicBezTo>
                  <a:pt x="42" y="22"/>
                  <a:pt x="40" y="21"/>
                  <a:pt x="39" y="19"/>
                </a:cubicBezTo>
                <a:cubicBezTo>
                  <a:pt x="37" y="17"/>
                  <a:pt x="34" y="16"/>
                  <a:pt x="31" y="14"/>
                </a:cubicBezTo>
                <a:cubicBezTo>
                  <a:pt x="28" y="12"/>
                  <a:pt x="25" y="9"/>
                  <a:pt x="22" y="7"/>
                </a:cubicBezTo>
                <a:cubicBezTo>
                  <a:pt x="22" y="6"/>
                  <a:pt x="22" y="6"/>
                  <a:pt x="21" y="6"/>
                </a:cubicBezTo>
                <a:cubicBezTo>
                  <a:pt x="21" y="5"/>
                  <a:pt x="20" y="5"/>
                  <a:pt x="20" y="5"/>
                </a:cubicBezTo>
                <a:cubicBezTo>
                  <a:pt x="20" y="4"/>
                  <a:pt x="19" y="5"/>
                  <a:pt x="19" y="5"/>
                </a:cubicBezTo>
                <a:cubicBezTo>
                  <a:pt x="23" y="9"/>
                  <a:pt x="26" y="12"/>
                  <a:pt x="30" y="16"/>
                </a:cubicBezTo>
                <a:cubicBezTo>
                  <a:pt x="34" y="19"/>
                  <a:pt x="39" y="22"/>
                  <a:pt x="42" y="26"/>
                </a:cubicBezTo>
                <a:cubicBezTo>
                  <a:pt x="43" y="27"/>
                  <a:pt x="43" y="27"/>
                  <a:pt x="43" y="27"/>
                </a:cubicBezTo>
                <a:cubicBezTo>
                  <a:pt x="41" y="26"/>
                  <a:pt x="39" y="24"/>
                  <a:pt x="37" y="23"/>
                </a:cubicBezTo>
                <a:cubicBezTo>
                  <a:pt x="35" y="21"/>
                  <a:pt x="33" y="19"/>
                  <a:pt x="31" y="18"/>
                </a:cubicBezTo>
                <a:cubicBezTo>
                  <a:pt x="27" y="15"/>
                  <a:pt x="24" y="11"/>
                  <a:pt x="21" y="8"/>
                </a:cubicBezTo>
                <a:cubicBezTo>
                  <a:pt x="21" y="7"/>
                  <a:pt x="20" y="7"/>
                  <a:pt x="20" y="7"/>
                </a:cubicBezTo>
                <a:cubicBezTo>
                  <a:pt x="20" y="7"/>
                  <a:pt x="19" y="6"/>
                  <a:pt x="19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22" y="10"/>
                  <a:pt x="24" y="14"/>
                  <a:pt x="28" y="17"/>
                </a:cubicBezTo>
                <a:cubicBezTo>
                  <a:pt x="32" y="21"/>
                  <a:pt x="36" y="23"/>
                  <a:pt x="40" y="27"/>
                </a:cubicBezTo>
                <a:cubicBezTo>
                  <a:pt x="40" y="28"/>
                  <a:pt x="41" y="28"/>
                  <a:pt x="41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39" y="27"/>
                  <a:pt x="38" y="26"/>
                  <a:pt x="36" y="25"/>
                </a:cubicBezTo>
                <a:cubicBezTo>
                  <a:pt x="34" y="23"/>
                  <a:pt x="32" y="21"/>
                  <a:pt x="30" y="19"/>
                </a:cubicBezTo>
                <a:cubicBezTo>
                  <a:pt x="26" y="16"/>
                  <a:pt x="23" y="12"/>
                  <a:pt x="19" y="8"/>
                </a:cubicBezTo>
                <a:cubicBezTo>
                  <a:pt x="19" y="8"/>
                  <a:pt x="18" y="8"/>
                  <a:pt x="18" y="9"/>
                </a:cubicBezTo>
                <a:cubicBezTo>
                  <a:pt x="24" y="15"/>
                  <a:pt x="29" y="21"/>
                  <a:pt x="35" y="27"/>
                </a:cubicBezTo>
                <a:cubicBezTo>
                  <a:pt x="37" y="28"/>
                  <a:pt x="38" y="30"/>
                  <a:pt x="40" y="31"/>
                </a:cubicBezTo>
                <a:cubicBezTo>
                  <a:pt x="44" y="35"/>
                  <a:pt x="40" y="32"/>
                  <a:pt x="39" y="31"/>
                </a:cubicBezTo>
                <a:cubicBezTo>
                  <a:pt x="35" y="29"/>
                  <a:pt x="32" y="26"/>
                  <a:pt x="29" y="23"/>
                </a:cubicBezTo>
                <a:cubicBezTo>
                  <a:pt x="25" y="19"/>
                  <a:pt x="21" y="14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7" y="7"/>
                  <a:pt x="18" y="5"/>
                  <a:pt x="19" y="4"/>
                </a:cubicBezTo>
                <a:close/>
                <a:moveTo>
                  <a:pt x="33" y="20"/>
                </a:moveTo>
                <a:cubicBezTo>
                  <a:pt x="31" y="19"/>
                  <a:pt x="29" y="17"/>
                  <a:pt x="27" y="15"/>
                </a:cubicBezTo>
                <a:cubicBezTo>
                  <a:pt x="28" y="16"/>
                  <a:pt x="29" y="17"/>
                  <a:pt x="30" y="18"/>
                </a:cubicBezTo>
                <a:cubicBezTo>
                  <a:pt x="31" y="19"/>
                  <a:pt x="32" y="20"/>
                  <a:pt x="33" y="2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7" name="Freeform 158"/>
          <p:cNvSpPr>
            <a:spLocks noEditPoints="1"/>
          </p:cNvSpPr>
          <p:nvPr/>
        </p:nvSpPr>
        <p:spPr bwMode="auto">
          <a:xfrm>
            <a:off x="7319962" y="4032250"/>
            <a:ext cx="423862" cy="228600"/>
          </a:xfrm>
          <a:custGeom>
            <a:avLst/>
            <a:gdLst>
              <a:gd name="T0" fmla="*/ 72 w 113"/>
              <a:gd name="T1" fmla="*/ 1 h 61"/>
              <a:gd name="T2" fmla="*/ 11 w 113"/>
              <a:gd name="T3" fmla="*/ 59 h 61"/>
              <a:gd name="T4" fmla="*/ 84 w 113"/>
              <a:gd name="T5" fmla="*/ 35 h 61"/>
              <a:gd name="T6" fmla="*/ 83 w 113"/>
              <a:gd name="T7" fmla="*/ 31 h 61"/>
              <a:gd name="T8" fmla="*/ 89 w 113"/>
              <a:gd name="T9" fmla="*/ 23 h 61"/>
              <a:gd name="T10" fmla="*/ 7 w 113"/>
              <a:gd name="T11" fmla="*/ 33 h 61"/>
              <a:gd name="T12" fmla="*/ 16 w 113"/>
              <a:gd name="T13" fmla="*/ 31 h 61"/>
              <a:gd name="T14" fmla="*/ 15 w 113"/>
              <a:gd name="T15" fmla="*/ 42 h 61"/>
              <a:gd name="T16" fmla="*/ 16 w 113"/>
              <a:gd name="T17" fmla="*/ 44 h 61"/>
              <a:gd name="T18" fmla="*/ 26 w 113"/>
              <a:gd name="T19" fmla="*/ 39 h 61"/>
              <a:gd name="T20" fmla="*/ 18 w 113"/>
              <a:gd name="T21" fmla="*/ 50 h 61"/>
              <a:gd name="T22" fmla="*/ 50 w 113"/>
              <a:gd name="T23" fmla="*/ 31 h 61"/>
              <a:gd name="T24" fmla="*/ 59 w 113"/>
              <a:gd name="T25" fmla="*/ 22 h 61"/>
              <a:gd name="T26" fmla="*/ 39 w 113"/>
              <a:gd name="T27" fmla="*/ 41 h 61"/>
              <a:gd name="T28" fmla="*/ 88 w 113"/>
              <a:gd name="T29" fmla="*/ 13 h 61"/>
              <a:gd name="T30" fmla="*/ 77 w 113"/>
              <a:gd name="T31" fmla="*/ 14 h 61"/>
              <a:gd name="T32" fmla="*/ 76 w 113"/>
              <a:gd name="T33" fmla="*/ 7 h 61"/>
              <a:gd name="T34" fmla="*/ 51 w 113"/>
              <a:gd name="T35" fmla="*/ 37 h 61"/>
              <a:gd name="T36" fmla="*/ 75 w 113"/>
              <a:gd name="T37" fmla="*/ 18 h 61"/>
              <a:gd name="T38" fmla="*/ 79 w 113"/>
              <a:gd name="T39" fmla="*/ 19 h 61"/>
              <a:gd name="T40" fmla="*/ 81 w 113"/>
              <a:gd name="T41" fmla="*/ 20 h 61"/>
              <a:gd name="T42" fmla="*/ 79 w 113"/>
              <a:gd name="T43" fmla="*/ 17 h 61"/>
              <a:gd name="T44" fmla="*/ 76 w 113"/>
              <a:gd name="T45" fmla="*/ 15 h 61"/>
              <a:gd name="T46" fmla="*/ 74 w 113"/>
              <a:gd name="T47" fmla="*/ 5 h 61"/>
              <a:gd name="T48" fmla="*/ 14 w 113"/>
              <a:gd name="T49" fmla="*/ 52 h 61"/>
              <a:gd name="T50" fmla="*/ 13 w 113"/>
              <a:gd name="T51" fmla="*/ 46 h 61"/>
              <a:gd name="T52" fmla="*/ 14 w 113"/>
              <a:gd name="T53" fmla="*/ 54 h 61"/>
              <a:gd name="T54" fmla="*/ 36 w 113"/>
              <a:gd name="T55" fmla="*/ 33 h 61"/>
              <a:gd name="T56" fmla="*/ 13 w 113"/>
              <a:gd name="T57" fmla="*/ 45 h 61"/>
              <a:gd name="T58" fmla="*/ 12 w 113"/>
              <a:gd name="T59" fmla="*/ 41 h 61"/>
              <a:gd name="T60" fmla="*/ 17 w 113"/>
              <a:gd name="T61" fmla="*/ 36 h 61"/>
              <a:gd name="T62" fmla="*/ 9 w 113"/>
              <a:gd name="T63" fmla="*/ 35 h 61"/>
              <a:gd name="T64" fmla="*/ 22 w 113"/>
              <a:gd name="T65" fmla="*/ 56 h 61"/>
              <a:gd name="T66" fmla="*/ 67 w 113"/>
              <a:gd name="T67" fmla="*/ 23 h 61"/>
              <a:gd name="T68" fmla="*/ 78 w 113"/>
              <a:gd name="T69" fmla="*/ 19 h 61"/>
              <a:gd name="T70" fmla="*/ 52 w 113"/>
              <a:gd name="T71" fmla="*/ 44 h 61"/>
              <a:gd name="T72" fmla="*/ 53 w 113"/>
              <a:gd name="T73" fmla="*/ 48 h 61"/>
              <a:gd name="T74" fmla="*/ 93 w 113"/>
              <a:gd name="T75" fmla="*/ 15 h 61"/>
              <a:gd name="T76" fmla="*/ 46 w 113"/>
              <a:gd name="T77" fmla="*/ 50 h 61"/>
              <a:gd name="T78" fmla="*/ 70 w 113"/>
              <a:gd name="T79" fmla="*/ 43 h 61"/>
              <a:gd name="T80" fmla="*/ 85 w 113"/>
              <a:gd name="T81" fmla="*/ 27 h 61"/>
              <a:gd name="T82" fmla="*/ 77 w 113"/>
              <a:gd name="T83" fmla="*/ 39 h 61"/>
              <a:gd name="T84" fmla="*/ 99 w 113"/>
              <a:gd name="T85" fmla="*/ 21 h 61"/>
              <a:gd name="T86" fmla="*/ 48 w 113"/>
              <a:gd name="T87" fmla="*/ 50 h 61"/>
              <a:gd name="T88" fmla="*/ 80 w 113"/>
              <a:gd name="T89" fmla="*/ 31 h 61"/>
              <a:gd name="T90" fmla="*/ 84 w 113"/>
              <a:gd name="T91" fmla="*/ 50 h 61"/>
              <a:gd name="T92" fmla="*/ 100 w 113"/>
              <a:gd name="T93" fmla="*/ 31 h 61"/>
              <a:gd name="T94" fmla="*/ 83 w 113"/>
              <a:gd name="T95" fmla="*/ 45 h 61"/>
              <a:gd name="T96" fmla="*/ 100 w 113"/>
              <a:gd name="T97" fmla="*/ 26 h 61"/>
              <a:gd name="T98" fmla="*/ 100 w 113"/>
              <a:gd name="T99" fmla="*/ 36 h 61"/>
              <a:gd name="T100" fmla="*/ 93 w 113"/>
              <a:gd name="T101" fmla="*/ 42 h 61"/>
              <a:gd name="T102" fmla="*/ 108 w 113"/>
              <a:gd name="T103" fmla="*/ 25 h 61"/>
              <a:gd name="T104" fmla="*/ 105 w 113"/>
              <a:gd name="T105" fmla="*/ 25 h 61"/>
              <a:gd name="T106" fmla="*/ 82 w 113"/>
              <a:gd name="T107" fmla="*/ 43 h 61"/>
              <a:gd name="T108" fmla="*/ 80 w 113"/>
              <a:gd name="T109" fmla="*/ 41 h 61"/>
              <a:gd name="T110" fmla="*/ 94 w 113"/>
              <a:gd name="T111" fmla="*/ 34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3" h="61">
                <a:moveTo>
                  <a:pt x="84" y="59"/>
                </a:moveTo>
                <a:cubicBezTo>
                  <a:pt x="85" y="59"/>
                  <a:pt x="85" y="59"/>
                  <a:pt x="86" y="59"/>
                </a:cubicBezTo>
                <a:cubicBezTo>
                  <a:pt x="94" y="47"/>
                  <a:pt x="104" y="36"/>
                  <a:pt x="112" y="24"/>
                </a:cubicBezTo>
                <a:cubicBezTo>
                  <a:pt x="113" y="24"/>
                  <a:pt x="113" y="23"/>
                  <a:pt x="113" y="23"/>
                </a:cubicBezTo>
                <a:cubicBezTo>
                  <a:pt x="112" y="23"/>
                  <a:pt x="112" y="23"/>
                  <a:pt x="112" y="22"/>
                </a:cubicBezTo>
                <a:cubicBezTo>
                  <a:pt x="106" y="18"/>
                  <a:pt x="98" y="14"/>
                  <a:pt x="91" y="10"/>
                </a:cubicBezTo>
                <a:cubicBezTo>
                  <a:pt x="85" y="7"/>
                  <a:pt x="79" y="4"/>
                  <a:pt x="72" y="1"/>
                </a:cubicBezTo>
                <a:cubicBezTo>
                  <a:pt x="72" y="0"/>
                  <a:pt x="71" y="1"/>
                  <a:pt x="71" y="1"/>
                </a:cubicBezTo>
                <a:cubicBezTo>
                  <a:pt x="70" y="1"/>
                  <a:pt x="69" y="2"/>
                  <a:pt x="70" y="3"/>
                </a:cubicBezTo>
                <a:cubicBezTo>
                  <a:pt x="71" y="7"/>
                  <a:pt x="71" y="12"/>
                  <a:pt x="72" y="17"/>
                </a:cubicBezTo>
                <a:cubicBezTo>
                  <a:pt x="49" y="21"/>
                  <a:pt x="26" y="28"/>
                  <a:pt x="2" y="28"/>
                </a:cubicBezTo>
                <a:cubicBezTo>
                  <a:pt x="1" y="28"/>
                  <a:pt x="0" y="29"/>
                  <a:pt x="0" y="30"/>
                </a:cubicBezTo>
                <a:cubicBezTo>
                  <a:pt x="0" y="30"/>
                  <a:pt x="1" y="31"/>
                  <a:pt x="1" y="31"/>
                </a:cubicBezTo>
                <a:cubicBezTo>
                  <a:pt x="9" y="37"/>
                  <a:pt x="12" y="49"/>
                  <a:pt x="11" y="59"/>
                </a:cubicBezTo>
                <a:cubicBezTo>
                  <a:pt x="11" y="59"/>
                  <a:pt x="11" y="60"/>
                  <a:pt x="12" y="60"/>
                </a:cubicBezTo>
                <a:cubicBezTo>
                  <a:pt x="12" y="60"/>
                  <a:pt x="13" y="61"/>
                  <a:pt x="13" y="61"/>
                </a:cubicBezTo>
                <a:cubicBezTo>
                  <a:pt x="35" y="57"/>
                  <a:pt x="57" y="50"/>
                  <a:pt x="80" y="46"/>
                </a:cubicBezTo>
                <a:cubicBezTo>
                  <a:pt x="81" y="50"/>
                  <a:pt x="81" y="54"/>
                  <a:pt x="82" y="58"/>
                </a:cubicBezTo>
                <a:cubicBezTo>
                  <a:pt x="82" y="59"/>
                  <a:pt x="83" y="60"/>
                  <a:pt x="84" y="59"/>
                </a:cubicBezTo>
                <a:close/>
                <a:moveTo>
                  <a:pt x="73" y="44"/>
                </a:moveTo>
                <a:cubicBezTo>
                  <a:pt x="77" y="42"/>
                  <a:pt x="81" y="38"/>
                  <a:pt x="84" y="35"/>
                </a:cubicBezTo>
                <a:cubicBezTo>
                  <a:pt x="84" y="35"/>
                  <a:pt x="84" y="35"/>
                  <a:pt x="85" y="35"/>
                </a:cubicBezTo>
                <a:cubicBezTo>
                  <a:pt x="82" y="38"/>
                  <a:pt x="79" y="41"/>
                  <a:pt x="77" y="44"/>
                </a:cubicBezTo>
                <a:cubicBezTo>
                  <a:pt x="75" y="44"/>
                  <a:pt x="74" y="44"/>
                  <a:pt x="73" y="44"/>
                </a:cubicBezTo>
                <a:close/>
                <a:moveTo>
                  <a:pt x="62" y="46"/>
                </a:moveTo>
                <a:cubicBezTo>
                  <a:pt x="67" y="43"/>
                  <a:pt x="72" y="39"/>
                  <a:pt x="76" y="35"/>
                </a:cubicBezTo>
                <a:cubicBezTo>
                  <a:pt x="81" y="31"/>
                  <a:pt x="86" y="28"/>
                  <a:pt x="91" y="24"/>
                </a:cubicBezTo>
                <a:cubicBezTo>
                  <a:pt x="88" y="26"/>
                  <a:pt x="85" y="29"/>
                  <a:pt x="83" y="31"/>
                </a:cubicBezTo>
                <a:cubicBezTo>
                  <a:pt x="77" y="36"/>
                  <a:pt x="71" y="41"/>
                  <a:pt x="66" y="46"/>
                </a:cubicBezTo>
                <a:cubicBezTo>
                  <a:pt x="66" y="46"/>
                  <a:pt x="66" y="46"/>
                  <a:pt x="66" y="46"/>
                </a:cubicBezTo>
                <a:cubicBezTo>
                  <a:pt x="65" y="46"/>
                  <a:pt x="64" y="46"/>
                  <a:pt x="62" y="46"/>
                </a:cubicBezTo>
                <a:close/>
                <a:moveTo>
                  <a:pt x="53" y="49"/>
                </a:moveTo>
                <a:cubicBezTo>
                  <a:pt x="67" y="40"/>
                  <a:pt x="79" y="29"/>
                  <a:pt x="92" y="20"/>
                </a:cubicBezTo>
                <a:cubicBezTo>
                  <a:pt x="93" y="19"/>
                  <a:pt x="97" y="15"/>
                  <a:pt x="94" y="18"/>
                </a:cubicBezTo>
                <a:cubicBezTo>
                  <a:pt x="92" y="20"/>
                  <a:pt x="91" y="22"/>
                  <a:pt x="89" y="23"/>
                </a:cubicBezTo>
                <a:cubicBezTo>
                  <a:pt x="86" y="26"/>
                  <a:pt x="82" y="29"/>
                  <a:pt x="79" y="31"/>
                </a:cubicBezTo>
                <a:cubicBezTo>
                  <a:pt x="72" y="36"/>
                  <a:pt x="67" y="42"/>
                  <a:pt x="60" y="47"/>
                </a:cubicBezTo>
                <a:cubicBezTo>
                  <a:pt x="58" y="48"/>
                  <a:pt x="56" y="48"/>
                  <a:pt x="53" y="49"/>
                </a:cubicBezTo>
                <a:close/>
                <a:moveTo>
                  <a:pt x="5" y="31"/>
                </a:moveTo>
                <a:cubicBezTo>
                  <a:pt x="7" y="31"/>
                  <a:pt x="8" y="31"/>
                  <a:pt x="9" y="31"/>
                </a:cubicBezTo>
                <a:cubicBezTo>
                  <a:pt x="8" y="31"/>
                  <a:pt x="8" y="32"/>
                  <a:pt x="7" y="32"/>
                </a:cubicBezTo>
                <a:cubicBezTo>
                  <a:pt x="6" y="32"/>
                  <a:pt x="7" y="33"/>
                  <a:pt x="7" y="33"/>
                </a:cubicBezTo>
                <a:cubicBezTo>
                  <a:pt x="7" y="32"/>
                  <a:pt x="11" y="30"/>
                  <a:pt x="10" y="32"/>
                </a:cubicBezTo>
                <a:cubicBezTo>
                  <a:pt x="9" y="33"/>
                  <a:pt x="9" y="33"/>
                  <a:pt x="8" y="34"/>
                </a:cubicBezTo>
                <a:cubicBezTo>
                  <a:pt x="7" y="33"/>
                  <a:pt x="6" y="32"/>
                  <a:pt x="5" y="31"/>
                </a:cubicBezTo>
                <a:close/>
                <a:moveTo>
                  <a:pt x="21" y="29"/>
                </a:moveTo>
                <a:cubicBezTo>
                  <a:pt x="19" y="31"/>
                  <a:pt x="17" y="33"/>
                  <a:pt x="15" y="35"/>
                </a:cubicBezTo>
                <a:cubicBezTo>
                  <a:pt x="15" y="35"/>
                  <a:pt x="11" y="38"/>
                  <a:pt x="11" y="37"/>
                </a:cubicBezTo>
                <a:cubicBezTo>
                  <a:pt x="13" y="35"/>
                  <a:pt x="15" y="33"/>
                  <a:pt x="16" y="31"/>
                </a:cubicBezTo>
                <a:cubicBezTo>
                  <a:pt x="16" y="31"/>
                  <a:pt x="16" y="30"/>
                  <a:pt x="15" y="30"/>
                </a:cubicBezTo>
                <a:cubicBezTo>
                  <a:pt x="13" y="31"/>
                  <a:pt x="11" y="33"/>
                  <a:pt x="9" y="34"/>
                </a:cubicBezTo>
                <a:cubicBezTo>
                  <a:pt x="8" y="35"/>
                  <a:pt x="10" y="33"/>
                  <a:pt x="10" y="32"/>
                </a:cubicBezTo>
                <a:cubicBezTo>
                  <a:pt x="11" y="32"/>
                  <a:pt x="11" y="31"/>
                  <a:pt x="11" y="31"/>
                </a:cubicBezTo>
                <a:cubicBezTo>
                  <a:pt x="15" y="30"/>
                  <a:pt x="18" y="30"/>
                  <a:pt x="21" y="29"/>
                </a:cubicBezTo>
                <a:close/>
                <a:moveTo>
                  <a:pt x="31" y="28"/>
                </a:moveTo>
                <a:cubicBezTo>
                  <a:pt x="25" y="32"/>
                  <a:pt x="21" y="38"/>
                  <a:pt x="15" y="42"/>
                </a:cubicBezTo>
                <a:cubicBezTo>
                  <a:pt x="11" y="44"/>
                  <a:pt x="15" y="41"/>
                  <a:pt x="16" y="40"/>
                </a:cubicBezTo>
                <a:cubicBezTo>
                  <a:pt x="18" y="38"/>
                  <a:pt x="20" y="37"/>
                  <a:pt x="22" y="36"/>
                </a:cubicBezTo>
                <a:cubicBezTo>
                  <a:pt x="25" y="33"/>
                  <a:pt x="27" y="31"/>
                  <a:pt x="30" y="28"/>
                </a:cubicBezTo>
                <a:cubicBezTo>
                  <a:pt x="30" y="28"/>
                  <a:pt x="31" y="28"/>
                  <a:pt x="31" y="28"/>
                </a:cubicBezTo>
                <a:close/>
                <a:moveTo>
                  <a:pt x="39" y="26"/>
                </a:moveTo>
                <a:cubicBezTo>
                  <a:pt x="30" y="31"/>
                  <a:pt x="24" y="39"/>
                  <a:pt x="16" y="44"/>
                </a:cubicBezTo>
                <a:cubicBezTo>
                  <a:pt x="12" y="46"/>
                  <a:pt x="13" y="46"/>
                  <a:pt x="16" y="44"/>
                </a:cubicBezTo>
                <a:cubicBezTo>
                  <a:pt x="18" y="42"/>
                  <a:pt x="21" y="40"/>
                  <a:pt x="24" y="38"/>
                </a:cubicBezTo>
                <a:cubicBezTo>
                  <a:pt x="28" y="35"/>
                  <a:pt x="31" y="31"/>
                  <a:pt x="35" y="27"/>
                </a:cubicBezTo>
                <a:cubicBezTo>
                  <a:pt x="36" y="27"/>
                  <a:pt x="37" y="27"/>
                  <a:pt x="39" y="26"/>
                </a:cubicBezTo>
                <a:close/>
                <a:moveTo>
                  <a:pt x="44" y="25"/>
                </a:moveTo>
                <a:cubicBezTo>
                  <a:pt x="34" y="32"/>
                  <a:pt x="27" y="41"/>
                  <a:pt x="16" y="48"/>
                </a:cubicBezTo>
                <a:cubicBezTo>
                  <a:pt x="12" y="51"/>
                  <a:pt x="16" y="48"/>
                  <a:pt x="18" y="46"/>
                </a:cubicBezTo>
                <a:cubicBezTo>
                  <a:pt x="20" y="43"/>
                  <a:pt x="23" y="41"/>
                  <a:pt x="26" y="39"/>
                </a:cubicBezTo>
                <a:cubicBezTo>
                  <a:pt x="31" y="35"/>
                  <a:pt x="36" y="30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2" y="26"/>
                  <a:pt x="43" y="26"/>
                  <a:pt x="44" y="25"/>
                </a:cubicBezTo>
                <a:close/>
                <a:moveTo>
                  <a:pt x="51" y="24"/>
                </a:moveTo>
                <a:cubicBezTo>
                  <a:pt x="46" y="27"/>
                  <a:pt x="42" y="32"/>
                  <a:pt x="37" y="36"/>
                </a:cubicBezTo>
                <a:cubicBezTo>
                  <a:pt x="34" y="38"/>
                  <a:pt x="31" y="40"/>
                  <a:pt x="27" y="42"/>
                </a:cubicBezTo>
                <a:cubicBezTo>
                  <a:pt x="24" y="45"/>
                  <a:pt x="21" y="48"/>
                  <a:pt x="18" y="50"/>
                </a:cubicBezTo>
                <a:cubicBezTo>
                  <a:pt x="17" y="51"/>
                  <a:pt x="15" y="52"/>
                  <a:pt x="15" y="53"/>
                </a:cubicBezTo>
                <a:cubicBezTo>
                  <a:pt x="16" y="51"/>
                  <a:pt x="18" y="49"/>
                  <a:pt x="20" y="48"/>
                </a:cubicBezTo>
                <a:cubicBezTo>
                  <a:pt x="22" y="45"/>
                  <a:pt x="26" y="42"/>
                  <a:pt x="29" y="39"/>
                </a:cubicBezTo>
                <a:cubicBezTo>
                  <a:pt x="35" y="35"/>
                  <a:pt x="41" y="30"/>
                  <a:pt x="46" y="25"/>
                </a:cubicBezTo>
                <a:cubicBezTo>
                  <a:pt x="48" y="25"/>
                  <a:pt x="50" y="24"/>
                  <a:pt x="51" y="24"/>
                </a:cubicBezTo>
                <a:close/>
                <a:moveTo>
                  <a:pt x="59" y="22"/>
                </a:moveTo>
                <a:cubicBezTo>
                  <a:pt x="56" y="25"/>
                  <a:pt x="53" y="28"/>
                  <a:pt x="50" y="31"/>
                </a:cubicBezTo>
                <a:cubicBezTo>
                  <a:pt x="47" y="33"/>
                  <a:pt x="44" y="35"/>
                  <a:pt x="42" y="36"/>
                </a:cubicBezTo>
                <a:cubicBezTo>
                  <a:pt x="34" y="42"/>
                  <a:pt x="27" y="48"/>
                  <a:pt x="20" y="53"/>
                </a:cubicBezTo>
                <a:cubicBezTo>
                  <a:pt x="19" y="54"/>
                  <a:pt x="18" y="55"/>
                  <a:pt x="18" y="55"/>
                </a:cubicBezTo>
                <a:cubicBezTo>
                  <a:pt x="19" y="54"/>
                  <a:pt x="20" y="53"/>
                  <a:pt x="21" y="52"/>
                </a:cubicBezTo>
                <a:cubicBezTo>
                  <a:pt x="25" y="49"/>
                  <a:pt x="28" y="45"/>
                  <a:pt x="32" y="42"/>
                </a:cubicBezTo>
                <a:cubicBezTo>
                  <a:pt x="39" y="35"/>
                  <a:pt x="46" y="29"/>
                  <a:pt x="54" y="23"/>
                </a:cubicBezTo>
                <a:cubicBezTo>
                  <a:pt x="56" y="23"/>
                  <a:pt x="58" y="23"/>
                  <a:pt x="59" y="22"/>
                </a:cubicBezTo>
                <a:close/>
                <a:moveTo>
                  <a:pt x="69" y="20"/>
                </a:moveTo>
                <a:cubicBezTo>
                  <a:pt x="64" y="24"/>
                  <a:pt x="59" y="29"/>
                  <a:pt x="54" y="33"/>
                </a:cubicBezTo>
                <a:cubicBezTo>
                  <a:pt x="50" y="35"/>
                  <a:pt x="46" y="38"/>
                  <a:pt x="43" y="40"/>
                </a:cubicBezTo>
                <a:cubicBezTo>
                  <a:pt x="39" y="43"/>
                  <a:pt x="35" y="47"/>
                  <a:pt x="31" y="50"/>
                </a:cubicBezTo>
                <a:cubicBezTo>
                  <a:pt x="29" y="52"/>
                  <a:pt x="26" y="53"/>
                  <a:pt x="24" y="54"/>
                </a:cubicBezTo>
                <a:cubicBezTo>
                  <a:pt x="25" y="54"/>
                  <a:pt x="27" y="53"/>
                  <a:pt x="28" y="51"/>
                </a:cubicBezTo>
                <a:cubicBezTo>
                  <a:pt x="32" y="48"/>
                  <a:pt x="35" y="44"/>
                  <a:pt x="39" y="41"/>
                </a:cubicBezTo>
                <a:cubicBezTo>
                  <a:pt x="42" y="38"/>
                  <a:pt x="45" y="36"/>
                  <a:pt x="48" y="33"/>
                </a:cubicBezTo>
                <a:cubicBezTo>
                  <a:pt x="49" y="32"/>
                  <a:pt x="49" y="32"/>
                  <a:pt x="49" y="32"/>
                </a:cubicBezTo>
                <a:cubicBezTo>
                  <a:pt x="53" y="29"/>
                  <a:pt x="57" y="25"/>
                  <a:pt x="61" y="22"/>
                </a:cubicBezTo>
                <a:cubicBezTo>
                  <a:pt x="64" y="21"/>
                  <a:pt x="67" y="21"/>
                  <a:pt x="69" y="20"/>
                </a:cubicBezTo>
                <a:close/>
                <a:moveTo>
                  <a:pt x="90" y="13"/>
                </a:moveTo>
                <a:cubicBezTo>
                  <a:pt x="89" y="13"/>
                  <a:pt x="88" y="14"/>
                  <a:pt x="87" y="14"/>
                </a:cubicBezTo>
                <a:cubicBezTo>
                  <a:pt x="88" y="14"/>
                  <a:pt x="88" y="13"/>
                  <a:pt x="88" y="13"/>
                </a:cubicBezTo>
                <a:cubicBezTo>
                  <a:pt x="89" y="13"/>
                  <a:pt x="88" y="12"/>
                  <a:pt x="88" y="12"/>
                </a:cubicBezTo>
                <a:cubicBezTo>
                  <a:pt x="85" y="13"/>
                  <a:pt x="83" y="14"/>
                  <a:pt x="80" y="16"/>
                </a:cubicBezTo>
                <a:cubicBezTo>
                  <a:pt x="80" y="16"/>
                  <a:pt x="75" y="19"/>
                  <a:pt x="77" y="17"/>
                </a:cubicBezTo>
                <a:cubicBezTo>
                  <a:pt x="79" y="15"/>
                  <a:pt x="81" y="14"/>
                  <a:pt x="82" y="13"/>
                </a:cubicBezTo>
                <a:cubicBezTo>
                  <a:pt x="83" y="13"/>
                  <a:pt x="83" y="12"/>
                  <a:pt x="82" y="12"/>
                </a:cubicBezTo>
                <a:cubicBezTo>
                  <a:pt x="80" y="13"/>
                  <a:pt x="79" y="14"/>
                  <a:pt x="77" y="15"/>
                </a:cubicBezTo>
                <a:cubicBezTo>
                  <a:pt x="74" y="18"/>
                  <a:pt x="77" y="14"/>
                  <a:pt x="77" y="14"/>
                </a:cubicBezTo>
                <a:cubicBezTo>
                  <a:pt x="78" y="13"/>
                  <a:pt x="80" y="12"/>
                  <a:pt x="81" y="11"/>
                </a:cubicBezTo>
                <a:cubicBezTo>
                  <a:pt x="81" y="11"/>
                  <a:pt x="81" y="10"/>
                  <a:pt x="80" y="11"/>
                </a:cubicBezTo>
                <a:cubicBezTo>
                  <a:pt x="79" y="12"/>
                  <a:pt x="76" y="13"/>
                  <a:pt x="75" y="14"/>
                </a:cubicBezTo>
                <a:cubicBezTo>
                  <a:pt x="76" y="13"/>
                  <a:pt x="77" y="11"/>
                  <a:pt x="78" y="10"/>
                </a:cubicBezTo>
                <a:cubicBezTo>
                  <a:pt x="78" y="9"/>
                  <a:pt x="78" y="9"/>
                  <a:pt x="78" y="9"/>
                </a:cubicBezTo>
                <a:cubicBezTo>
                  <a:pt x="75" y="12"/>
                  <a:pt x="76" y="8"/>
                  <a:pt x="77" y="7"/>
                </a:cubicBezTo>
                <a:cubicBezTo>
                  <a:pt x="77" y="7"/>
                  <a:pt x="76" y="6"/>
                  <a:pt x="76" y="7"/>
                </a:cubicBezTo>
                <a:cubicBezTo>
                  <a:pt x="74" y="8"/>
                  <a:pt x="74" y="7"/>
                  <a:pt x="74" y="5"/>
                </a:cubicBezTo>
                <a:cubicBezTo>
                  <a:pt x="80" y="8"/>
                  <a:pt x="85" y="10"/>
                  <a:pt x="90" y="13"/>
                </a:cubicBezTo>
                <a:close/>
                <a:moveTo>
                  <a:pt x="79" y="17"/>
                </a:moveTo>
                <a:cubicBezTo>
                  <a:pt x="64" y="27"/>
                  <a:pt x="52" y="39"/>
                  <a:pt x="38" y="49"/>
                </a:cubicBezTo>
                <a:cubicBezTo>
                  <a:pt x="38" y="50"/>
                  <a:pt x="32" y="54"/>
                  <a:pt x="36" y="51"/>
                </a:cubicBezTo>
                <a:cubicBezTo>
                  <a:pt x="37" y="49"/>
                  <a:pt x="39" y="48"/>
                  <a:pt x="41" y="46"/>
                </a:cubicBezTo>
                <a:cubicBezTo>
                  <a:pt x="44" y="43"/>
                  <a:pt x="48" y="40"/>
                  <a:pt x="51" y="37"/>
                </a:cubicBezTo>
                <a:cubicBezTo>
                  <a:pt x="58" y="31"/>
                  <a:pt x="65" y="25"/>
                  <a:pt x="72" y="20"/>
                </a:cubicBezTo>
                <a:cubicBezTo>
                  <a:pt x="72" y="20"/>
                  <a:pt x="73" y="20"/>
                  <a:pt x="74" y="19"/>
                </a:cubicBezTo>
                <a:cubicBezTo>
                  <a:pt x="74" y="19"/>
                  <a:pt x="74" y="19"/>
                  <a:pt x="75" y="19"/>
                </a:cubicBezTo>
                <a:cubicBezTo>
                  <a:pt x="75" y="18"/>
                  <a:pt x="75" y="18"/>
                  <a:pt x="75" y="18"/>
                </a:cubicBezTo>
                <a:cubicBezTo>
                  <a:pt x="75" y="18"/>
                  <a:pt x="75" y="18"/>
                  <a:pt x="75" y="18"/>
                </a:cubicBezTo>
                <a:cubicBezTo>
                  <a:pt x="75" y="18"/>
                  <a:pt x="76" y="17"/>
                  <a:pt x="76" y="17"/>
                </a:cubicBezTo>
                <a:cubicBezTo>
                  <a:pt x="76" y="17"/>
                  <a:pt x="75" y="18"/>
                  <a:pt x="75" y="18"/>
                </a:cubicBezTo>
                <a:cubicBezTo>
                  <a:pt x="75" y="18"/>
                  <a:pt x="75" y="19"/>
                  <a:pt x="76" y="19"/>
                </a:cubicBezTo>
                <a:cubicBezTo>
                  <a:pt x="77" y="18"/>
                  <a:pt x="79" y="17"/>
                  <a:pt x="80" y="16"/>
                </a:cubicBezTo>
                <a:cubicBezTo>
                  <a:pt x="81" y="16"/>
                  <a:pt x="82" y="15"/>
                  <a:pt x="83" y="15"/>
                </a:cubicBezTo>
                <a:cubicBezTo>
                  <a:pt x="84" y="14"/>
                  <a:pt x="87" y="13"/>
                  <a:pt x="87" y="13"/>
                </a:cubicBezTo>
                <a:cubicBezTo>
                  <a:pt x="86" y="14"/>
                  <a:pt x="85" y="15"/>
                  <a:pt x="84" y="16"/>
                </a:cubicBezTo>
                <a:cubicBezTo>
                  <a:pt x="83" y="16"/>
                  <a:pt x="83" y="16"/>
                  <a:pt x="83" y="17"/>
                </a:cubicBezTo>
                <a:cubicBezTo>
                  <a:pt x="82" y="17"/>
                  <a:pt x="80" y="18"/>
                  <a:pt x="79" y="19"/>
                </a:cubicBezTo>
                <a:cubicBezTo>
                  <a:pt x="78" y="19"/>
                  <a:pt x="77" y="20"/>
                  <a:pt x="78" y="20"/>
                </a:cubicBezTo>
                <a:cubicBezTo>
                  <a:pt x="77" y="20"/>
                  <a:pt x="77" y="20"/>
                  <a:pt x="77" y="21"/>
                </a:cubicBezTo>
                <a:cubicBezTo>
                  <a:pt x="76" y="21"/>
                  <a:pt x="77" y="22"/>
                  <a:pt x="77" y="21"/>
                </a:cubicBezTo>
                <a:cubicBezTo>
                  <a:pt x="80" y="19"/>
                  <a:pt x="83" y="17"/>
                  <a:pt x="87" y="15"/>
                </a:cubicBezTo>
                <a:cubicBezTo>
                  <a:pt x="88" y="15"/>
                  <a:pt x="89" y="14"/>
                  <a:pt x="90" y="14"/>
                </a:cubicBezTo>
                <a:cubicBezTo>
                  <a:pt x="89" y="14"/>
                  <a:pt x="87" y="16"/>
                  <a:pt x="86" y="17"/>
                </a:cubicBezTo>
                <a:cubicBezTo>
                  <a:pt x="84" y="18"/>
                  <a:pt x="83" y="19"/>
                  <a:pt x="81" y="20"/>
                </a:cubicBezTo>
                <a:cubicBezTo>
                  <a:pt x="77" y="23"/>
                  <a:pt x="73" y="27"/>
                  <a:pt x="69" y="31"/>
                </a:cubicBezTo>
                <a:cubicBezTo>
                  <a:pt x="65" y="34"/>
                  <a:pt x="60" y="38"/>
                  <a:pt x="55" y="41"/>
                </a:cubicBezTo>
                <a:cubicBezTo>
                  <a:pt x="51" y="44"/>
                  <a:pt x="47" y="48"/>
                  <a:pt x="42" y="50"/>
                </a:cubicBezTo>
                <a:cubicBezTo>
                  <a:pt x="38" y="52"/>
                  <a:pt x="44" y="48"/>
                  <a:pt x="45" y="47"/>
                </a:cubicBezTo>
                <a:cubicBezTo>
                  <a:pt x="47" y="45"/>
                  <a:pt x="50" y="43"/>
                  <a:pt x="52" y="41"/>
                </a:cubicBezTo>
                <a:cubicBezTo>
                  <a:pt x="61" y="33"/>
                  <a:pt x="71" y="26"/>
                  <a:pt x="79" y="18"/>
                </a:cubicBezTo>
                <a:cubicBezTo>
                  <a:pt x="80" y="18"/>
                  <a:pt x="79" y="17"/>
                  <a:pt x="79" y="17"/>
                </a:cubicBezTo>
                <a:close/>
                <a:moveTo>
                  <a:pt x="74" y="8"/>
                </a:moveTo>
                <a:cubicBezTo>
                  <a:pt x="74" y="8"/>
                  <a:pt x="74" y="8"/>
                  <a:pt x="74" y="8"/>
                </a:cubicBezTo>
                <a:cubicBezTo>
                  <a:pt x="75" y="8"/>
                  <a:pt x="75" y="8"/>
                  <a:pt x="76" y="8"/>
                </a:cubicBezTo>
                <a:cubicBezTo>
                  <a:pt x="75" y="8"/>
                  <a:pt x="75" y="9"/>
                  <a:pt x="74" y="10"/>
                </a:cubicBezTo>
                <a:cubicBezTo>
                  <a:pt x="74" y="10"/>
                  <a:pt x="74" y="9"/>
                  <a:pt x="74" y="8"/>
                </a:cubicBezTo>
                <a:close/>
                <a:moveTo>
                  <a:pt x="75" y="15"/>
                </a:moveTo>
                <a:cubicBezTo>
                  <a:pt x="75" y="15"/>
                  <a:pt x="75" y="15"/>
                  <a:pt x="76" y="15"/>
                </a:cubicBezTo>
                <a:cubicBezTo>
                  <a:pt x="75" y="15"/>
                  <a:pt x="75" y="16"/>
                  <a:pt x="75" y="17"/>
                </a:cubicBezTo>
                <a:cubicBezTo>
                  <a:pt x="75" y="16"/>
                  <a:pt x="75" y="16"/>
                  <a:pt x="75" y="15"/>
                </a:cubicBezTo>
                <a:close/>
                <a:moveTo>
                  <a:pt x="74" y="12"/>
                </a:moveTo>
                <a:cubicBezTo>
                  <a:pt x="75" y="12"/>
                  <a:pt x="76" y="12"/>
                  <a:pt x="77" y="11"/>
                </a:cubicBezTo>
                <a:cubicBezTo>
                  <a:pt x="76" y="11"/>
                  <a:pt x="75" y="13"/>
                  <a:pt x="74" y="14"/>
                </a:cubicBezTo>
                <a:cubicBezTo>
                  <a:pt x="74" y="14"/>
                  <a:pt x="74" y="13"/>
                  <a:pt x="74" y="12"/>
                </a:cubicBezTo>
                <a:close/>
                <a:moveTo>
                  <a:pt x="74" y="5"/>
                </a:moveTo>
                <a:cubicBezTo>
                  <a:pt x="74" y="5"/>
                  <a:pt x="74" y="5"/>
                  <a:pt x="74" y="6"/>
                </a:cubicBezTo>
                <a:cubicBezTo>
                  <a:pt x="73" y="5"/>
                  <a:pt x="73" y="5"/>
                  <a:pt x="73" y="5"/>
                </a:cubicBezTo>
                <a:cubicBezTo>
                  <a:pt x="73" y="5"/>
                  <a:pt x="74" y="5"/>
                  <a:pt x="74" y="5"/>
                </a:cubicBezTo>
                <a:cubicBezTo>
                  <a:pt x="74" y="5"/>
                  <a:pt x="74" y="5"/>
                  <a:pt x="74" y="5"/>
                </a:cubicBezTo>
                <a:close/>
                <a:moveTo>
                  <a:pt x="14" y="50"/>
                </a:moveTo>
                <a:cubicBezTo>
                  <a:pt x="16" y="49"/>
                  <a:pt x="18" y="48"/>
                  <a:pt x="20" y="46"/>
                </a:cubicBezTo>
                <a:cubicBezTo>
                  <a:pt x="18" y="48"/>
                  <a:pt x="16" y="50"/>
                  <a:pt x="14" y="52"/>
                </a:cubicBezTo>
                <a:cubicBezTo>
                  <a:pt x="14" y="52"/>
                  <a:pt x="14" y="51"/>
                  <a:pt x="14" y="50"/>
                </a:cubicBezTo>
                <a:close/>
                <a:moveTo>
                  <a:pt x="13" y="46"/>
                </a:moveTo>
                <a:cubicBezTo>
                  <a:pt x="22" y="42"/>
                  <a:pt x="29" y="34"/>
                  <a:pt x="37" y="28"/>
                </a:cubicBezTo>
                <a:cubicBezTo>
                  <a:pt x="37" y="29"/>
                  <a:pt x="36" y="29"/>
                  <a:pt x="36" y="30"/>
                </a:cubicBezTo>
                <a:cubicBezTo>
                  <a:pt x="33" y="32"/>
                  <a:pt x="31" y="34"/>
                  <a:pt x="28" y="37"/>
                </a:cubicBezTo>
                <a:cubicBezTo>
                  <a:pt x="23" y="41"/>
                  <a:pt x="18" y="44"/>
                  <a:pt x="14" y="49"/>
                </a:cubicBezTo>
                <a:cubicBezTo>
                  <a:pt x="14" y="48"/>
                  <a:pt x="14" y="47"/>
                  <a:pt x="13" y="46"/>
                </a:cubicBezTo>
                <a:close/>
                <a:moveTo>
                  <a:pt x="11" y="39"/>
                </a:moveTo>
                <a:cubicBezTo>
                  <a:pt x="14" y="37"/>
                  <a:pt x="17" y="34"/>
                  <a:pt x="20" y="32"/>
                </a:cubicBezTo>
                <a:cubicBezTo>
                  <a:pt x="20" y="31"/>
                  <a:pt x="21" y="31"/>
                  <a:pt x="21" y="30"/>
                </a:cubicBezTo>
                <a:cubicBezTo>
                  <a:pt x="20" y="31"/>
                  <a:pt x="19" y="33"/>
                  <a:pt x="17" y="34"/>
                </a:cubicBezTo>
                <a:cubicBezTo>
                  <a:pt x="16" y="37"/>
                  <a:pt x="14" y="39"/>
                  <a:pt x="11" y="40"/>
                </a:cubicBezTo>
                <a:cubicBezTo>
                  <a:pt x="11" y="40"/>
                  <a:pt x="11" y="39"/>
                  <a:pt x="11" y="39"/>
                </a:cubicBezTo>
                <a:close/>
                <a:moveTo>
                  <a:pt x="14" y="54"/>
                </a:moveTo>
                <a:cubicBezTo>
                  <a:pt x="17" y="53"/>
                  <a:pt x="19" y="51"/>
                  <a:pt x="21" y="49"/>
                </a:cubicBezTo>
                <a:cubicBezTo>
                  <a:pt x="24" y="46"/>
                  <a:pt x="27" y="44"/>
                  <a:pt x="31" y="41"/>
                </a:cubicBezTo>
                <a:cubicBezTo>
                  <a:pt x="35" y="38"/>
                  <a:pt x="40" y="34"/>
                  <a:pt x="44" y="30"/>
                </a:cubicBezTo>
                <a:cubicBezTo>
                  <a:pt x="41" y="33"/>
                  <a:pt x="37" y="36"/>
                  <a:pt x="34" y="39"/>
                </a:cubicBezTo>
                <a:cubicBezTo>
                  <a:pt x="27" y="45"/>
                  <a:pt x="22" y="51"/>
                  <a:pt x="14" y="57"/>
                </a:cubicBezTo>
                <a:cubicBezTo>
                  <a:pt x="14" y="56"/>
                  <a:pt x="14" y="55"/>
                  <a:pt x="14" y="54"/>
                </a:cubicBezTo>
                <a:close/>
                <a:moveTo>
                  <a:pt x="36" y="33"/>
                </a:moveTo>
                <a:cubicBezTo>
                  <a:pt x="37" y="32"/>
                  <a:pt x="37" y="32"/>
                  <a:pt x="37" y="32"/>
                </a:cubicBezTo>
                <a:cubicBezTo>
                  <a:pt x="38" y="31"/>
                  <a:pt x="40" y="30"/>
                  <a:pt x="41" y="29"/>
                </a:cubicBezTo>
                <a:cubicBezTo>
                  <a:pt x="41" y="28"/>
                  <a:pt x="47" y="23"/>
                  <a:pt x="44" y="26"/>
                </a:cubicBezTo>
                <a:cubicBezTo>
                  <a:pt x="42" y="28"/>
                  <a:pt x="39" y="30"/>
                  <a:pt x="36" y="33"/>
                </a:cubicBezTo>
                <a:close/>
                <a:moveTo>
                  <a:pt x="32" y="30"/>
                </a:moveTo>
                <a:cubicBezTo>
                  <a:pt x="30" y="32"/>
                  <a:pt x="28" y="33"/>
                  <a:pt x="26" y="35"/>
                </a:cubicBezTo>
                <a:cubicBezTo>
                  <a:pt x="22" y="39"/>
                  <a:pt x="17" y="42"/>
                  <a:pt x="13" y="45"/>
                </a:cubicBezTo>
                <a:cubicBezTo>
                  <a:pt x="13" y="45"/>
                  <a:pt x="13" y="44"/>
                  <a:pt x="13" y="43"/>
                </a:cubicBezTo>
                <a:cubicBezTo>
                  <a:pt x="20" y="41"/>
                  <a:pt x="24" y="34"/>
                  <a:pt x="30" y="30"/>
                </a:cubicBezTo>
                <a:cubicBezTo>
                  <a:pt x="31" y="29"/>
                  <a:pt x="32" y="28"/>
                  <a:pt x="33" y="28"/>
                </a:cubicBezTo>
                <a:cubicBezTo>
                  <a:pt x="33" y="28"/>
                  <a:pt x="33" y="28"/>
                  <a:pt x="33" y="27"/>
                </a:cubicBezTo>
                <a:cubicBezTo>
                  <a:pt x="33" y="28"/>
                  <a:pt x="33" y="29"/>
                  <a:pt x="32" y="30"/>
                </a:cubicBezTo>
                <a:close/>
                <a:moveTo>
                  <a:pt x="12" y="42"/>
                </a:moveTo>
                <a:cubicBezTo>
                  <a:pt x="12" y="42"/>
                  <a:pt x="12" y="42"/>
                  <a:pt x="12" y="41"/>
                </a:cubicBezTo>
                <a:cubicBezTo>
                  <a:pt x="15" y="40"/>
                  <a:pt x="18" y="38"/>
                  <a:pt x="20" y="35"/>
                </a:cubicBezTo>
                <a:cubicBezTo>
                  <a:pt x="22" y="34"/>
                  <a:pt x="24" y="32"/>
                  <a:pt x="25" y="31"/>
                </a:cubicBezTo>
                <a:cubicBezTo>
                  <a:pt x="26" y="30"/>
                  <a:pt x="28" y="29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5" y="34"/>
                  <a:pt x="17" y="38"/>
                  <a:pt x="12" y="42"/>
                </a:cubicBezTo>
                <a:close/>
                <a:moveTo>
                  <a:pt x="15" y="39"/>
                </a:moveTo>
                <a:cubicBezTo>
                  <a:pt x="9" y="43"/>
                  <a:pt x="16" y="38"/>
                  <a:pt x="17" y="36"/>
                </a:cubicBezTo>
                <a:cubicBezTo>
                  <a:pt x="19" y="34"/>
                  <a:pt x="21" y="32"/>
                  <a:pt x="23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4" y="29"/>
                  <a:pt x="26" y="29"/>
                  <a:pt x="27" y="29"/>
                </a:cubicBezTo>
                <a:cubicBezTo>
                  <a:pt x="23" y="32"/>
                  <a:pt x="19" y="36"/>
                  <a:pt x="15" y="39"/>
                </a:cubicBezTo>
                <a:close/>
                <a:moveTo>
                  <a:pt x="14" y="32"/>
                </a:moveTo>
                <a:cubicBezTo>
                  <a:pt x="13" y="32"/>
                  <a:pt x="11" y="36"/>
                  <a:pt x="10" y="38"/>
                </a:cubicBezTo>
                <a:cubicBezTo>
                  <a:pt x="10" y="37"/>
                  <a:pt x="9" y="36"/>
                  <a:pt x="9" y="35"/>
                </a:cubicBezTo>
                <a:cubicBezTo>
                  <a:pt x="11" y="34"/>
                  <a:pt x="12" y="33"/>
                  <a:pt x="14" y="32"/>
                </a:cubicBezTo>
                <a:close/>
                <a:moveTo>
                  <a:pt x="24" y="51"/>
                </a:moveTo>
                <a:cubicBezTo>
                  <a:pt x="28" y="48"/>
                  <a:pt x="32" y="44"/>
                  <a:pt x="36" y="41"/>
                </a:cubicBezTo>
                <a:cubicBezTo>
                  <a:pt x="39" y="39"/>
                  <a:pt x="42" y="37"/>
                  <a:pt x="45" y="35"/>
                </a:cubicBezTo>
                <a:cubicBezTo>
                  <a:pt x="44" y="36"/>
                  <a:pt x="44" y="36"/>
                  <a:pt x="43" y="37"/>
                </a:cubicBezTo>
                <a:cubicBezTo>
                  <a:pt x="37" y="43"/>
                  <a:pt x="30" y="49"/>
                  <a:pt x="22" y="55"/>
                </a:cubicBezTo>
                <a:cubicBezTo>
                  <a:pt x="22" y="55"/>
                  <a:pt x="22" y="56"/>
                  <a:pt x="22" y="56"/>
                </a:cubicBezTo>
                <a:cubicBezTo>
                  <a:pt x="20" y="56"/>
                  <a:pt x="17" y="57"/>
                  <a:pt x="15" y="57"/>
                </a:cubicBezTo>
                <a:cubicBezTo>
                  <a:pt x="18" y="56"/>
                  <a:pt x="21" y="54"/>
                  <a:pt x="24" y="51"/>
                </a:cubicBezTo>
                <a:close/>
                <a:moveTo>
                  <a:pt x="43" y="41"/>
                </a:moveTo>
                <a:cubicBezTo>
                  <a:pt x="47" y="38"/>
                  <a:pt x="50" y="36"/>
                  <a:pt x="54" y="33"/>
                </a:cubicBezTo>
                <a:cubicBezTo>
                  <a:pt x="58" y="30"/>
                  <a:pt x="61" y="27"/>
                  <a:pt x="65" y="24"/>
                </a:cubicBezTo>
                <a:cubicBezTo>
                  <a:pt x="66" y="23"/>
                  <a:pt x="68" y="22"/>
                  <a:pt x="70" y="21"/>
                </a:cubicBezTo>
                <a:cubicBezTo>
                  <a:pt x="69" y="21"/>
                  <a:pt x="68" y="22"/>
                  <a:pt x="67" y="23"/>
                </a:cubicBezTo>
                <a:cubicBezTo>
                  <a:pt x="63" y="26"/>
                  <a:pt x="59" y="30"/>
                  <a:pt x="55" y="33"/>
                </a:cubicBezTo>
                <a:cubicBezTo>
                  <a:pt x="47" y="40"/>
                  <a:pt x="40" y="46"/>
                  <a:pt x="33" y="53"/>
                </a:cubicBezTo>
                <a:cubicBezTo>
                  <a:pt x="32" y="53"/>
                  <a:pt x="32" y="53"/>
                  <a:pt x="33" y="54"/>
                </a:cubicBezTo>
                <a:cubicBezTo>
                  <a:pt x="29" y="54"/>
                  <a:pt x="26" y="55"/>
                  <a:pt x="23" y="56"/>
                </a:cubicBezTo>
                <a:cubicBezTo>
                  <a:pt x="31" y="51"/>
                  <a:pt x="37" y="46"/>
                  <a:pt x="43" y="41"/>
                </a:cubicBezTo>
                <a:close/>
                <a:moveTo>
                  <a:pt x="74" y="22"/>
                </a:moveTo>
                <a:cubicBezTo>
                  <a:pt x="75" y="21"/>
                  <a:pt x="76" y="20"/>
                  <a:pt x="78" y="19"/>
                </a:cubicBezTo>
                <a:cubicBezTo>
                  <a:pt x="76" y="20"/>
                  <a:pt x="74" y="22"/>
                  <a:pt x="72" y="23"/>
                </a:cubicBezTo>
                <a:cubicBezTo>
                  <a:pt x="68" y="27"/>
                  <a:pt x="65" y="30"/>
                  <a:pt x="61" y="33"/>
                </a:cubicBezTo>
                <a:cubicBezTo>
                  <a:pt x="53" y="39"/>
                  <a:pt x="47" y="45"/>
                  <a:pt x="39" y="51"/>
                </a:cubicBezTo>
                <a:cubicBezTo>
                  <a:pt x="39" y="52"/>
                  <a:pt x="39" y="52"/>
                  <a:pt x="39" y="52"/>
                </a:cubicBezTo>
                <a:cubicBezTo>
                  <a:pt x="37" y="52"/>
                  <a:pt x="35" y="53"/>
                  <a:pt x="33" y="53"/>
                </a:cubicBezTo>
                <a:cubicBezTo>
                  <a:pt x="48" y="44"/>
                  <a:pt x="60" y="32"/>
                  <a:pt x="74" y="22"/>
                </a:cubicBezTo>
                <a:close/>
                <a:moveTo>
                  <a:pt x="52" y="44"/>
                </a:moveTo>
                <a:cubicBezTo>
                  <a:pt x="56" y="41"/>
                  <a:pt x="61" y="38"/>
                  <a:pt x="65" y="34"/>
                </a:cubicBezTo>
                <a:cubicBezTo>
                  <a:pt x="70" y="31"/>
                  <a:pt x="74" y="28"/>
                  <a:pt x="78" y="24"/>
                </a:cubicBezTo>
                <a:cubicBezTo>
                  <a:pt x="82" y="19"/>
                  <a:pt x="87" y="18"/>
                  <a:pt x="91" y="14"/>
                </a:cubicBezTo>
                <a:cubicBezTo>
                  <a:pt x="93" y="15"/>
                  <a:pt x="94" y="15"/>
                  <a:pt x="96" y="16"/>
                </a:cubicBezTo>
                <a:cubicBezTo>
                  <a:pt x="90" y="20"/>
                  <a:pt x="85" y="25"/>
                  <a:pt x="79" y="29"/>
                </a:cubicBezTo>
                <a:cubicBezTo>
                  <a:pt x="72" y="35"/>
                  <a:pt x="64" y="41"/>
                  <a:pt x="56" y="46"/>
                </a:cubicBezTo>
                <a:cubicBezTo>
                  <a:pt x="55" y="46"/>
                  <a:pt x="54" y="47"/>
                  <a:pt x="53" y="48"/>
                </a:cubicBezTo>
                <a:cubicBezTo>
                  <a:pt x="54" y="47"/>
                  <a:pt x="55" y="46"/>
                  <a:pt x="56" y="45"/>
                </a:cubicBezTo>
                <a:cubicBezTo>
                  <a:pt x="58" y="43"/>
                  <a:pt x="59" y="42"/>
                  <a:pt x="61" y="41"/>
                </a:cubicBezTo>
                <a:cubicBezTo>
                  <a:pt x="63" y="38"/>
                  <a:pt x="66" y="36"/>
                  <a:pt x="69" y="34"/>
                </a:cubicBezTo>
                <a:cubicBezTo>
                  <a:pt x="69" y="34"/>
                  <a:pt x="69" y="34"/>
                  <a:pt x="69" y="34"/>
                </a:cubicBezTo>
                <a:cubicBezTo>
                  <a:pt x="74" y="31"/>
                  <a:pt x="79" y="27"/>
                  <a:pt x="83" y="23"/>
                </a:cubicBezTo>
                <a:cubicBezTo>
                  <a:pt x="87" y="21"/>
                  <a:pt x="90" y="18"/>
                  <a:pt x="94" y="16"/>
                </a:cubicBezTo>
                <a:cubicBezTo>
                  <a:pt x="94" y="16"/>
                  <a:pt x="94" y="15"/>
                  <a:pt x="93" y="15"/>
                </a:cubicBezTo>
                <a:cubicBezTo>
                  <a:pt x="93" y="16"/>
                  <a:pt x="92" y="16"/>
                  <a:pt x="92" y="16"/>
                </a:cubicBezTo>
                <a:cubicBezTo>
                  <a:pt x="92" y="16"/>
                  <a:pt x="91" y="16"/>
                  <a:pt x="91" y="17"/>
                </a:cubicBezTo>
                <a:cubicBezTo>
                  <a:pt x="89" y="18"/>
                  <a:pt x="87" y="20"/>
                  <a:pt x="85" y="21"/>
                </a:cubicBezTo>
                <a:cubicBezTo>
                  <a:pt x="84" y="22"/>
                  <a:pt x="83" y="23"/>
                  <a:pt x="82" y="24"/>
                </a:cubicBezTo>
                <a:cubicBezTo>
                  <a:pt x="78" y="27"/>
                  <a:pt x="74" y="30"/>
                  <a:pt x="70" y="33"/>
                </a:cubicBezTo>
                <a:cubicBezTo>
                  <a:pt x="70" y="33"/>
                  <a:pt x="69" y="33"/>
                  <a:pt x="69" y="34"/>
                </a:cubicBezTo>
                <a:cubicBezTo>
                  <a:pt x="61" y="39"/>
                  <a:pt x="53" y="44"/>
                  <a:pt x="46" y="50"/>
                </a:cubicBezTo>
                <a:cubicBezTo>
                  <a:pt x="46" y="50"/>
                  <a:pt x="46" y="50"/>
                  <a:pt x="46" y="50"/>
                </a:cubicBezTo>
                <a:cubicBezTo>
                  <a:pt x="44" y="51"/>
                  <a:pt x="42" y="51"/>
                  <a:pt x="40" y="52"/>
                </a:cubicBezTo>
                <a:cubicBezTo>
                  <a:pt x="44" y="50"/>
                  <a:pt x="48" y="47"/>
                  <a:pt x="52" y="44"/>
                </a:cubicBezTo>
                <a:close/>
                <a:moveTo>
                  <a:pt x="101" y="19"/>
                </a:moveTo>
                <a:cubicBezTo>
                  <a:pt x="93" y="23"/>
                  <a:pt x="86" y="29"/>
                  <a:pt x="80" y="35"/>
                </a:cubicBezTo>
                <a:cubicBezTo>
                  <a:pt x="77" y="38"/>
                  <a:pt x="73" y="40"/>
                  <a:pt x="70" y="43"/>
                </a:cubicBezTo>
                <a:cubicBezTo>
                  <a:pt x="70" y="43"/>
                  <a:pt x="70" y="43"/>
                  <a:pt x="70" y="43"/>
                </a:cubicBezTo>
                <a:cubicBezTo>
                  <a:pt x="70" y="43"/>
                  <a:pt x="70" y="43"/>
                  <a:pt x="70" y="43"/>
                </a:cubicBezTo>
                <a:cubicBezTo>
                  <a:pt x="72" y="41"/>
                  <a:pt x="74" y="40"/>
                  <a:pt x="75" y="38"/>
                </a:cubicBezTo>
                <a:cubicBezTo>
                  <a:pt x="82" y="32"/>
                  <a:pt x="89" y="27"/>
                  <a:pt x="95" y="21"/>
                </a:cubicBezTo>
                <a:cubicBezTo>
                  <a:pt x="96" y="20"/>
                  <a:pt x="96" y="20"/>
                  <a:pt x="96" y="20"/>
                </a:cubicBezTo>
                <a:cubicBezTo>
                  <a:pt x="96" y="20"/>
                  <a:pt x="97" y="19"/>
                  <a:pt x="97" y="19"/>
                </a:cubicBezTo>
                <a:cubicBezTo>
                  <a:pt x="98" y="18"/>
                  <a:pt x="97" y="18"/>
                  <a:pt x="97" y="18"/>
                </a:cubicBezTo>
                <a:cubicBezTo>
                  <a:pt x="93" y="21"/>
                  <a:pt x="89" y="24"/>
                  <a:pt x="85" y="27"/>
                </a:cubicBezTo>
                <a:cubicBezTo>
                  <a:pt x="89" y="24"/>
                  <a:pt x="93" y="21"/>
                  <a:pt x="97" y="17"/>
                </a:cubicBezTo>
                <a:cubicBezTo>
                  <a:pt x="98" y="17"/>
                  <a:pt x="99" y="18"/>
                  <a:pt x="101" y="19"/>
                </a:cubicBezTo>
                <a:close/>
                <a:moveTo>
                  <a:pt x="103" y="20"/>
                </a:moveTo>
                <a:cubicBezTo>
                  <a:pt x="98" y="23"/>
                  <a:pt x="93" y="27"/>
                  <a:pt x="89" y="31"/>
                </a:cubicBezTo>
                <a:cubicBezTo>
                  <a:pt x="86" y="33"/>
                  <a:pt x="82" y="35"/>
                  <a:pt x="80" y="38"/>
                </a:cubicBezTo>
                <a:cubicBezTo>
                  <a:pt x="78" y="39"/>
                  <a:pt x="77" y="41"/>
                  <a:pt x="75" y="42"/>
                </a:cubicBezTo>
                <a:cubicBezTo>
                  <a:pt x="70" y="47"/>
                  <a:pt x="76" y="40"/>
                  <a:pt x="77" y="39"/>
                </a:cubicBezTo>
                <a:cubicBezTo>
                  <a:pt x="78" y="38"/>
                  <a:pt x="79" y="37"/>
                  <a:pt x="80" y="36"/>
                </a:cubicBezTo>
                <a:cubicBezTo>
                  <a:pt x="81" y="35"/>
                  <a:pt x="82" y="34"/>
                  <a:pt x="84" y="33"/>
                </a:cubicBezTo>
                <a:cubicBezTo>
                  <a:pt x="89" y="28"/>
                  <a:pt x="96" y="24"/>
                  <a:pt x="102" y="19"/>
                </a:cubicBezTo>
                <a:cubicBezTo>
                  <a:pt x="102" y="19"/>
                  <a:pt x="103" y="20"/>
                  <a:pt x="103" y="20"/>
                </a:cubicBezTo>
                <a:close/>
                <a:moveTo>
                  <a:pt x="88" y="29"/>
                </a:moveTo>
                <a:cubicBezTo>
                  <a:pt x="91" y="26"/>
                  <a:pt x="95" y="23"/>
                  <a:pt x="98" y="21"/>
                </a:cubicBezTo>
                <a:cubicBezTo>
                  <a:pt x="99" y="21"/>
                  <a:pt x="99" y="21"/>
                  <a:pt x="99" y="21"/>
                </a:cubicBezTo>
                <a:cubicBezTo>
                  <a:pt x="99" y="21"/>
                  <a:pt x="98" y="21"/>
                  <a:pt x="98" y="21"/>
                </a:cubicBezTo>
                <a:cubicBezTo>
                  <a:pt x="96" y="23"/>
                  <a:pt x="95" y="24"/>
                  <a:pt x="93" y="25"/>
                </a:cubicBezTo>
                <a:cubicBezTo>
                  <a:pt x="91" y="27"/>
                  <a:pt x="89" y="28"/>
                  <a:pt x="88" y="29"/>
                </a:cubicBezTo>
                <a:close/>
                <a:moveTo>
                  <a:pt x="59" y="41"/>
                </a:moveTo>
                <a:cubicBezTo>
                  <a:pt x="57" y="43"/>
                  <a:pt x="54" y="46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0" y="49"/>
                  <a:pt x="49" y="50"/>
                  <a:pt x="48" y="50"/>
                </a:cubicBezTo>
                <a:cubicBezTo>
                  <a:pt x="51" y="47"/>
                  <a:pt x="55" y="44"/>
                  <a:pt x="59" y="41"/>
                </a:cubicBezTo>
                <a:close/>
                <a:moveTo>
                  <a:pt x="81" y="30"/>
                </a:moveTo>
                <a:cubicBezTo>
                  <a:pt x="80" y="31"/>
                  <a:pt x="79" y="32"/>
                  <a:pt x="78" y="33"/>
                </a:cubicBezTo>
                <a:cubicBezTo>
                  <a:pt x="75" y="35"/>
                  <a:pt x="72" y="38"/>
                  <a:pt x="69" y="40"/>
                </a:cubicBezTo>
                <a:cubicBezTo>
                  <a:pt x="69" y="41"/>
                  <a:pt x="69" y="41"/>
                  <a:pt x="68" y="41"/>
                </a:cubicBezTo>
                <a:cubicBezTo>
                  <a:pt x="69" y="40"/>
                  <a:pt x="70" y="39"/>
                  <a:pt x="71" y="38"/>
                </a:cubicBezTo>
                <a:cubicBezTo>
                  <a:pt x="74" y="35"/>
                  <a:pt x="77" y="33"/>
                  <a:pt x="80" y="31"/>
                </a:cubicBezTo>
                <a:cubicBezTo>
                  <a:pt x="81" y="31"/>
                  <a:pt x="81" y="31"/>
                  <a:pt x="81" y="30"/>
                </a:cubicBezTo>
                <a:close/>
                <a:moveTo>
                  <a:pt x="75" y="40"/>
                </a:moveTo>
                <a:cubicBezTo>
                  <a:pt x="73" y="42"/>
                  <a:pt x="72" y="43"/>
                  <a:pt x="71" y="44"/>
                </a:cubicBezTo>
                <a:cubicBezTo>
                  <a:pt x="71" y="44"/>
                  <a:pt x="71" y="45"/>
                  <a:pt x="71" y="45"/>
                </a:cubicBezTo>
                <a:cubicBezTo>
                  <a:pt x="70" y="45"/>
                  <a:pt x="69" y="45"/>
                  <a:pt x="68" y="45"/>
                </a:cubicBezTo>
                <a:cubicBezTo>
                  <a:pt x="70" y="44"/>
                  <a:pt x="72" y="42"/>
                  <a:pt x="75" y="40"/>
                </a:cubicBezTo>
                <a:close/>
                <a:moveTo>
                  <a:pt x="84" y="50"/>
                </a:moveTo>
                <a:cubicBezTo>
                  <a:pt x="88" y="47"/>
                  <a:pt x="92" y="43"/>
                  <a:pt x="96" y="39"/>
                </a:cubicBezTo>
                <a:cubicBezTo>
                  <a:pt x="95" y="41"/>
                  <a:pt x="94" y="42"/>
                  <a:pt x="93" y="43"/>
                </a:cubicBezTo>
                <a:cubicBezTo>
                  <a:pt x="90" y="46"/>
                  <a:pt x="86" y="49"/>
                  <a:pt x="84" y="53"/>
                </a:cubicBezTo>
                <a:cubicBezTo>
                  <a:pt x="84" y="52"/>
                  <a:pt x="84" y="51"/>
                  <a:pt x="84" y="50"/>
                </a:cubicBezTo>
                <a:close/>
                <a:moveTo>
                  <a:pt x="83" y="46"/>
                </a:moveTo>
                <a:cubicBezTo>
                  <a:pt x="87" y="44"/>
                  <a:pt x="90" y="41"/>
                  <a:pt x="93" y="38"/>
                </a:cubicBezTo>
                <a:cubicBezTo>
                  <a:pt x="96" y="35"/>
                  <a:pt x="98" y="33"/>
                  <a:pt x="100" y="31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98" y="33"/>
                  <a:pt x="96" y="35"/>
                  <a:pt x="94" y="38"/>
                </a:cubicBezTo>
                <a:cubicBezTo>
                  <a:pt x="91" y="42"/>
                  <a:pt x="87" y="45"/>
                  <a:pt x="83" y="49"/>
                </a:cubicBezTo>
                <a:cubicBezTo>
                  <a:pt x="83" y="48"/>
                  <a:pt x="83" y="47"/>
                  <a:pt x="83" y="46"/>
                </a:cubicBezTo>
                <a:close/>
                <a:moveTo>
                  <a:pt x="82" y="44"/>
                </a:moveTo>
                <a:cubicBezTo>
                  <a:pt x="84" y="42"/>
                  <a:pt x="86" y="41"/>
                  <a:pt x="88" y="39"/>
                </a:cubicBezTo>
                <a:cubicBezTo>
                  <a:pt x="86" y="41"/>
                  <a:pt x="84" y="43"/>
                  <a:pt x="83" y="45"/>
                </a:cubicBezTo>
                <a:cubicBezTo>
                  <a:pt x="83" y="45"/>
                  <a:pt x="82" y="44"/>
                  <a:pt x="82" y="44"/>
                </a:cubicBezTo>
                <a:cubicBezTo>
                  <a:pt x="82" y="44"/>
                  <a:pt x="82" y="44"/>
                  <a:pt x="82" y="44"/>
                </a:cubicBezTo>
                <a:close/>
                <a:moveTo>
                  <a:pt x="81" y="43"/>
                </a:moveTo>
                <a:cubicBezTo>
                  <a:pt x="81" y="43"/>
                  <a:pt x="81" y="43"/>
                  <a:pt x="81" y="43"/>
                </a:cubicBezTo>
                <a:cubicBezTo>
                  <a:pt x="80" y="43"/>
                  <a:pt x="80" y="43"/>
                  <a:pt x="79" y="43"/>
                </a:cubicBezTo>
                <a:cubicBezTo>
                  <a:pt x="82" y="41"/>
                  <a:pt x="84" y="39"/>
                  <a:pt x="87" y="36"/>
                </a:cubicBezTo>
                <a:cubicBezTo>
                  <a:pt x="91" y="32"/>
                  <a:pt x="96" y="29"/>
                  <a:pt x="100" y="26"/>
                </a:cubicBezTo>
                <a:cubicBezTo>
                  <a:pt x="100" y="27"/>
                  <a:pt x="99" y="27"/>
                  <a:pt x="98" y="28"/>
                </a:cubicBezTo>
                <a:cubicBezTo>
                  <a:pt x="96" y="29"/>
                  <a:pt x="94" y="31"/>
                  <a:pt x="92" y="32"/>
                </a:cubicBezTo>
                <a:cubicBezTo>
                  <a:pt x="88" y="36"/>
                  <a:pt x="85" y="39"/>
                  <a:pt x="81" y="43"/>
                </a:cubicBezTo>
                <a:close/>
                <a:moveTo>
                  <a:pt x="84" y="55"/>
                </a:moveTo>
                <a:cubicBezTo>
                  <a:pt x="84" y="55"/>
                  <a:pt x="84" y="55"/>
                  <a:pt x="84" y="54"/>
                </a:cubicBezTo>
                <a:cubicBezTo>
                  <a:pt x="86" y="51"/>
                  <a:pt x="89" y="48"/>
                  <a:pt x="92" y="44"/>
                </a:cubicBezTo>
                <a:cubicBezTo>
                  <a:pt x="95" y="42"/>
                  <a:pt x="97" y="39"/>
                  <a:pt x="100" y="36"/>
                </a:cubicBezTo>
                <a:cubicBezTo>
                  <a:pt x="100" y="35"/>
                  <a:pt x="101" y="35"/>
                  <a:pt x="102" y="34"/>
                </a:cubicBezTo>
                <a:cubicBezTo>
                  <a:pt x="96" y="41"/>
                  <a:pt x="90" y="48"/>
                  <a:pt x="84" y="55"/>
                </a:cubicBezTo>
                <a:close/>
                <a:moveTo>
                  <a:pt x="109" y="24"/>
                </a:moveTo>
                <a:cubicBezTo>
                  <a:pt x="109" y="25"/>
                  <a:pt x="108" y="26"/>
                  <a:pt x="107" y="27"/>
                </a:cubicBezTo>
                <a:cubicBezTo>
                  <a:pt x="107" y="27"/>
                  <a:pt x="107" y="27"/>
                  <a:pt x="107" y="27"/>
                </a:cubicBezTo>
                <a:cubicBezTo>
                  <a:pt x="104" y="29"/>
                  <a:pt x="102" y="32"/>
                  <a:pt x="100" y="34"/>
                </a:cubicBezTo>
                <a:cubicBezTo>
                  <a:pt x="98" y="37"/>
                  <a:pt x="95" y="39"/>
                  <a:pt x="93" y="42"/>
                </a:cubicBezTo>
                <a:cubicBezTo>
                  <a:pt x="90" y="44"/>
                  <a:pt x="87" y="46"/>
                  <a:pt x="84" y="49"/>
                </a:cubicBezTo>
                <a:cubicBezTo>
                  <a:pt x="85" y="48"/>
                  <a:pt x="86" y="47"/>
                  <a:pt x="87" y="46"/>
                </a:cubicBezTo>
                <a:cubicBezTo>
                  <a:pt x="89" y="45"/>
                  <a:pt x="90" y="43"/>
                  <a:pt x="91" y="42"/>
                </a:cubicBezTo>
                <a:cubicBezTo>
                  <a:pt x="94" y="40"/>
                  <a:pt x="96" y="37"/>
                  <a:pt x="98" y="35"/>
                </a:cubicBezTo>
                <a:cubicBezTo>
                  <a:pt x="100" y="32"/>
                  <a:pt x="103" y="29"/>
                  <a:pt x="106" y="27"/>
                </a:cubicBezTo>
                <a:cubicBezTo>
                  <a:pt x="107" y="27"/>
                  <a:pt x="107" y="26"/>
                  <a:pt x="107" y="26"/>
                </a:cubicBezTo>
                <a:cubicBezTo>
                  <a:pt x="107" y="25"/>
                  <a:pt x="108" y="25"/>
                  <a:pt x="108" y="25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4" y="27"/>
                  <a:pt x="100" y="30"/>
                  <a:pt x="96" y="34"/>
                </a:cubicBezTo>
                <a:cubicBezTo>
                  <a:pt x="92" y="37"/>
                  <a:pt x="89" y="42"/>
                  <a:pt x="85" y="45"/>
                </a:cubicBezTo>
                <a:cubicBezTo>
                  <a:pt x="83" y="45"/>
                  <a:pt x="83" y="46"/>
                  <a:pt x="84" y="45"/>
                </a:cubicBezTo>
                <a:cubicBezTo>
                  <a:pt x="85" y="43"/>
                  <a:pt x="86" y="42"/>
                  <a:pt x="88" y="40"/>
                </a:cubicBezTo>
                <a:cubicBezTo>
                  <a:pt x="90" y="38"/>
                  <a:pt x="92" y="36"/>
                  <a:pt x="94" y="34"/>
                </a:cubicBezTo>
                <a:cubicBezTo>
                  <a:pt x="97" y="31"/>
                  <a:pt x="101" y="28"/>
                  <a:pt x="105" y="25"/>
                </a:cubicBezTo>
                <a:cubicBezTo>
                  <a:pt x="105" y="25"/>
                  <a:pt x="106" y="25"/>
                  <a:pt x="106" y="24"/>
                </a:cubicBezTo>
                <a:cubicBezTo>
                  <a:pt x="106" y="24"/>
                  <a:pt x="107" y="24"/>
                  <a:pt x="107" y="23"/>
                </a:cubicBezTo>
                <a:cubicBezTo>
                  <a:pt x="107" y="23"/>
                  <a:pt x="107" y="23"/>
                  <a:pt x="106" y="23"/>
                </a:cubicBezTo>
                <a:cubicBezTo>
                  <a:pt x="103" y="26"/>
                  <a:pt x="98" y="28"/>
                  <a:pt x="95" y="31"/>
                </a:cubicBezTo>
                <a:cubicBezTo>
                  <a:pt x="91" y="35"/>
                  <a:pt x="88" y="39"/>
                  <a:pt x="84" y="42"/>
                </a:cubicBezTo>
                <a:cubicBezTo>
                  <a:pt x="83" y="42"/>
                  <a:pt x="83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3" y="42"/>
                  <a:pt x="85" y="40"/>
                  <a:pt x="86" y="39"/>
                </a:cubicBezTo>
                <a:cubicBezTo>
                  <a:pt x="88" y="37"/>
                  <a:pt x="90" y="35"/>
                  <a:pt x="92" y="33"/>
                </a:cubicBezTo>
                <a:cubicBezTo>
                  <a:pt x="96" y="29"/>
                  <a:pt x="101" y="27"/>
                  <a:pt x="104" y="23"/>
                </a:cubicBezTo>
                <a:cubicBezTo>
                  <a:pt x="105" y="23"/>
                  <a:pt x="104" y="23"/>
                  <a:pt x="104" y="23"/>
                </a:cubicBezTo>
                <a:cubicBezTo>
                  <a:pt x="97" y="27"/>
                  <a:pt x="90" y="32"/>
                  <a:pt x="84" y="38"/>
                </a:cubicBezTo>
                <a:cubicBezTo>
                  <a:pt x="83" y="39"/>
                  <a:pt x="81" y="40"/>
                  <a:pt x="80" y="42"/>
                </a:cubicBezTo>
                <a:cubicBezTo>
                  <a:pt x="75" y="45"/>
                  <a:pt x="79" y="42"/>
                  <a:pt x="80" y="41"/>
                </a:cubicBezTo>
                <a:cubicBezTo>
                  <a:pt x="83" y="38"/>
                  <a:pt x="86" y="35"/>
                  <a:pt x="89" y="32"/>
                </a:cubicBezTo>
                <a:cubicBezTo>
                  <a:pt x="94" y="28"/>
                  <a:pt x="99" y="25"/>
                  <a:pt x="103" y="21"/>
                </a:cubicBezTo>
                <a:cubicBezTo>
                  <a:pt x="104" y="21"/>
                  <a:pt x="104" y="20"/>
                  <a:pt x="104" y="20"/>
                </a:cubicBezTo>
                <a:cubicBezTo>
                  <a:pt x="106" y="21"/>
                  <a:pt x="107" y="23"/>
                  <a:pt x="109" y="24"/>
                </a:cubicBezTo>
                <a:close/>
                <a:moveTo>
                  <a:pt x="91" y="36"/>
                </a:moveTo>
                <a:cubicBezTo>
                  <a:pt x="93" y="34"/>
                  <a:pt x="95" y="32"/>
                  <a:pt x="97" y="31"/>
                </a:cubicBezTo>
                <a:cubicBezTo>
                  <a:pt x="96" y="32"/>
                  <a:pt x="95" y="33"/>
                  <a:pt x="94" y="34"/>
                </a:cubicBezTo>
                <a:cubicBezTo>
                  <a:pt x="93" y="34"/>
                  <a:pt x="92" y="35"/>
                  <a:pt x="91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Freeform 159"/>
          <p:cNvSpPr>
            <a:spLocks noEditPoints="1"/>
          </p:cNvSpPr>
          <p:nvPr/>
        </p:nvSpPr>
        <p:spPr bwMode="auto">
          <a:xfrm>
            <a:off x="8607425" y="709613"/>
            <a:ext cx="420687" cy="225425"/>
          </a:xfrm>
          <a:custGeom>
            <a:avLst/>
            <a:gdLst>
              <a:gd name="T0" fmla="*/ 71 w 112"/>
              <a:gd name="T1" fmla="*/ 0 h 60"/>
              <a:gd name="T2" fmla="*/ 11 w 112"/>
              <a:gd name="T3" fmla="*/ 59 h 60"/>
              <a:gd name="T4" fmla="*/ 84 w 112"/>
              <a:gd name="T5" fmla="*/ 35 h 60"/>
              <a:gd name="T6" fmla="*/ 82 w 112"/>
              <a:gd name="T7" fmla="*/ 31 h 60"/>
              <a:gd name="T8" fmla="*/ 88 w 112"/>
              <a:gd name="T9" fmla="*/ 23 h 60"/>
              <a:gd name="T10" fmla="*/ 7 w 112"/>
              <a:gd name="T11" fmla="*/ 32 h 60"/>
              <a:gd name="T12" fmla="*/ 15 w 112"/>
              <a:gd name="T13" fmla="*/ 31 h 60"/>
              <a:gd name="T14" fmla="*/ 14 w 112"/>
              <a:gd name="T15" fmla="*/ 41 h 60"/>
              <a:gd name="T16" fmla="*/ 15 w 112"/>
              <a:gd name="T17" fmla="*/ 43 h 60"/>
              <a:gd name="T18" fmla="*/ 25 w 112"/>
              <a:gd name="T19" fmla="*/ 39 h 60"/>
              <a:gd name="T20" fmla="*/ 17 w 112"/>
              <a:gd name="T21" fmla="*/ 50 h 60"/>
              <a:gd name="T22" fmla="*/ 49 w 112"/>
              <a:gd name="T23" fmla="*/ 30 h 60"/>
              <a:gd name="T24" fmla="*/ 59 w 112"/>
              <a:gd name="T25" fmla="*/ 22 h 60"/>
              <a:gd name="T26" fmla="*/ 39 w 112"/>
              <a:gd name="T27" fmla="*/ 41 h 60"/>
              <a:gd name="T28" fmla="*/ 88 w 112"/>
              <a:gd name="T29" fmla="*/ 13 h 60"/>
              <a:gd name="T30" fmla="*/ 77 w 112"/>
              <a:gd name="T31" fmla="*/ 14 h 60"/>
              <a:gd name="T32" fmla="*/ 75 w 112"/>
              <a:gd name="T33" fmla="*/ 6 h 60"/>
              <a:gd name="T34" fmla="*/ 51 w 112"/>
              <a:gd name="T35" fmla="*/ 37 h 60"/>
              <a:gd name="T36" fmla="*/ 74 w 112"/>
              <a:gd name="T37" fmla="*/ 18 h 60"/>
              <a:gd name="T38" fmla="*/ 78 w 112"/>
              <a:gd name="T39" fmla="*/ 19 h 60"/>
              <a:gd name="T40" fmla="*/ 80 w 112"/>
              <a:gd name="T41" fmla="*/ 20 h 60"/>
              <a:gd name="T42" fmla="*/ 78 w 112"/>
              <a:gd name="T43" fmla="*/ 17 h 60"/>
              <a:gd name="T44" fmla="*/ 75 w 112"/>
              <a:gd name="T45" fmla="*/ 14 h 60"/>
              <a:gd name="T46" fmla="*/ 73 w 112"/>
              <a:gd name="T47" fmla="*/ 4 h 60"/>
              <a:gd name="T48" fmla="*/ 14 w 112"/>
              <a:gd name="T49" fmla="*/ 52 h 60"/>
              <a:gd name="T50" fmla="*/ 13 w 112"/>
              <a:gd name="T51" fmla="*/ 46 h 60"/>
              <a:gd name="T52" fmla="*/ 14 w 112"/>
              <a:gd name="T53" fmla="*/ 54 h 60"/>
              <a:gd name="T54" fmla="*/ 36 w 112"/>
              <a:gd name="T55" fmla="*/ 32 h 60"/>
              <a:gd name="T56" fmla="*/ 12 w 112"/>
              <a:gd name="T57" fmla="*/ 45 h 60"/>
              <a:gd name="T58" fmla="*/ 11 w 112"/>
              <a:gd name="T59" fmla="*/ 41 h 60"/>
              <a:gd name="T60" fmla="*/ 16 w 112"/>
              <a:gd name="T61" fmla="*/ 36 h 60"/>
              <a:gd name="T62" fmla="*/ 8 w 112"/>
              <a:gd name="T63" fmla="*/ 35 h 60"/>
              <a:gd name="T64" fmla="*/ 21 w 112"/>
              <a:gd name="T65" fmla="*/ 55 h 60"/>
              <a:gd name="T66" fmla="*/ 66 w 112"/>
              <a:gd name="T67" fmla="*/ 22 h 60"/>
              <a:gd name="T68" fmla="*/ 77 w 112"/>
              <a:gd name="T69" fmla="*/ 18 h 60"/>
              <a:gd name="T70" fmla="*/ 51 w 112"/>
              <a:gd name="T71" fmla="*/ 44 h 60"/>
              <a:gd name="T72" fmla="*/ 53 w 112"/>
              <a:gd name="T73" fmla="*/ 48 h 60"/>
              <a:gd name="T74" fmla="*/ 93 w 112"/>
              <a:gd name="T75" fmla="*/ 15 h 60"/>
              <a:gd name="T76" fmla="*/ 46 w 112"/>
              <a:gd name="T77" fmla="*/ 50 h 60"/>
              <a:gd name="T78" fmla="*/ 69 w 112"/>
              <a:gd name="T79" fmla="*/ 43 h 60"/>
              <a:gd name="T80" fmla="*/ 84 w 112"/>
              <a:gd name="T81" fmla="*/ 27 h 60"/>
              <a:gd name="T82" fmla="*/ 76 w 112"/>
              <a:gd name="T83" fmla="*/ 38 h 60"/>
              <a:gd name="T84" fmla="*/ 98 w 112"/>
              <a:gd name="T85" fmla="*/ 20 h 60"/>
              <a:gd name="T86" fmla="*/ 47 w 112"/>
              <a:gd name="T87" fmla="*/ 50 h 60"/>
              <a:gd name="T88" fmla="*/ 80 w 112"/>
              <a:gd name="T89" fmla="*/ 31 h 60"/>
              <a:gd name="T90" fmla="*/ 83 w 112"/>
              <a:gd name="T91" fmla="*/ 50 h 60"/>
              <a:gd name="T92" fmla="*/ 99 w 112"/>
              <a:gd name="T93" fmla="*/ 31 h 60"/>
              <a:gd name="T94" fmla="*/ 82 w 112"/>
              <a:gd name="T95" fmla="*/ 45 h 60"/>
              <a:gd name="T96" fmla="*/ 100 w 112"/>
              <a:gd name="T97" fmla="*/ 26 h 60"/>
              <a:gd name="T98" fmla="*/ 99 w 112"/>
              <a:gd name="T99" fmla="*/ 35 h 60"/>
              <a:gd name="T100" fmla="*/ 92 w 112"/>
              <a:gd name="T101" fmla="*/ 41 h 60"/>
              <a:gd name="T102" fmla="*/ 107 w 112"/>
              <a:gd name="T103" fmla="*/ 24 h 60"/>
              <a:gd name="T104" fmla="*/ 104 w 112"/>
              <a:gd name="T105" fmla="*/ 25 h 60"/>
              <a:gd name="T106" fmla="*/ 81 w 112"/>
              <a:gd name="T107" fmla="*/ 43 h 60"/>
              <a:gd name="T108" fmla="*/ 79 w 112"/>
              <a:gd name="T109" fmla="*/ 40 h 60"/>
              <a:gd name="T110" fmla="*/ 93 w 112"/>
              <a:gd name="T111" fmla="*/ 33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2" h="60">
                <a:moveTo>
                  <a:pt x="83" y="59"/>
                </a:moveTo>
                <a:cubicBezTo>
                  <a:pt x="84" y="59"/>
                  <a:pt x="84" y="59"/>
                  <a:pt x="85" y="58"/>
                </a:cubicBezTo>
                <a:cubicBezTo>
                  <a:pt x="93" y="47"/>
                  <a:pt x="103" y="36"/>
                  <a:pt x="112" y="24"/>
                </a:cubicBezTo>
                <a:cubicBezTo>
                  <a:pt x="112" y="24"/>
                  <a:pt x="112" y="23"/>
                  <a:pt x="112" y="23"/>
                </a:cubicBezTo>
                <a:cubicBezTo>
                  <a:pt x="112" y="22"/>
                  <a:pt x="112" y="22"/>
                  <a:pt x="111" y="22"/>
                </a:cubicBezTo>
                <a:cubicBezTo>
                  <a:pt x="105" y="17"/>
                  <a:pt x="97" y="14"/>
                  <a:pt x="90" y="10"/>
                </a:cubicBezTo>
                <a:cubicBezTo>
                  <a:pt x="84" y="7"/>
                  <a:pt x="78" y="3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69" y="1"/>
                  <a:pt x="69" y="1"/>
                  <a:pt x="69" y="2"/>
                </a:cubicBezTo>
                <a:cubicBezTo>
                  <a:pt x="71" y="7"/>
                  <a:pt x="71" y="12"/>
                  <a:pt x="71" y="16"/>
                </a:cubicBezTo>
                <a:cubicBezTo>
                  <a:pt x="48" y="21"/>
                  <a:pt x="25" y="27"/>
                  <a:pt x="1" y="28"/>
                </a:cubicBezTo>
                <a:cubicBezTo>
                  <a:pt x="0" y="28"/>
                  <a:pt x="0" y="29"/>
                  <a:pt x="0" y="29"/>
                </a:cubicBezTo>
                <a:cubicBezTo>
                  <a:pt x="0" y="30"/>
                  <a:pt x="0" y="30"/>
                  <a:pt x="0" y="31"/>
                </a:cubicBezTo>
                <a:cubicBezTo>
                  <a:pt x="8" y="37"/>
                  <a:pt x="12" y="49"/>
                  <a:pt x="11" y="59"/>
                </a:cubicBezTo>
                <a:cubicBezTo>
                  <a:pt x="11" y="59"/>
                  <a:pt x="11" y="60"/>
                  <a:pt x="11" y="60"/>
                </a:cubicBezTo>
                <a:cubicBezTo>
                  <a:pt x="11" y="60"/>
                  <a:pt x="12" y="60"/>
                  <a:pt x="12" y="60"/>
                </a:cubicBezTo>
                <a:cubicBezTo>
                  <a:pt x="35" y="56"/>
                  <a:pt x="57" y="50"/>
                  <a:pt x="79" y="46"/>
                </a:cubicBezTo>
                <a:cubicBezTo>
                  <a:pt x="80" y="50"/>
                  <a:pt x="81" y="54"/>
                  <a:pt x="81" y="58"/>
                </a:cubicBezTo>
                <a:cubicBezTo>
                  <a:pt x="82" y="59"/>
                  <a:pt x="83" y="59"/>
                  <a:pt x="83" y="59"/>
                </a:cubicBezTo>
                <a:close/>
                <a:moveTo>
                  <a:pt x="73" y="44"/>
                </a:moveTo>
                <a:cubicBezTo>
                  <a:pt x="77" y="42"/>
                  <a:pt x="80" y="37"/>
                  <a:pt x="84" y="35"/>
                </a:cubicBezTo>
                <a:cubicBezTo>
                  <a:pt x="84" y="35"/>
                  <a:pt x="84" y="35"/>
                  <a:pt x="84" y="35"/>
                </a:cubicBezTo>
                <a:cubicBezTo>
                  <a:pt x="81" y="37"/>
                  <a:pt x="78" y="40"/>
                  <a:pt x="76" y="43"/>
                </a:cubicBezTo>
                <a:cubicBezTo>
                  <a:pt x="75" y="43"/>
                  <a:pt x="74" y="44"/>
                  <a:pt x="73" y="44"/>
                </a:cubicBezTo>
                <a:close/>
                <a:moveTo>
                  <a:pt x="62" y="46"/>
                </a:moveTo>
                <a:cubicBezTo>
                  <a:pt x="67" y="43"/>
                  <a:pt x="71" y="39"/>
                  <a:pt x="75" y="35"/>
                </a:cubicBezTo>
                <a:cubicBezTo>
                  <a:pt x="80" y="31"/>
                  <a:pt x="85" y="28"/>
                  <a:pt x="90" y="24"/>
                </a:cubicBezTo>
                <a:cubicBezTo>
                  <a:pt x="88" y="26"/>
                  <a:pt x="85" y="28"/>
                  <a:pt x="82" y="31"/>
                </a:cubicBezTo>
                <a:cubicBezTo>
                  <a:pt x="76" y="35"/>
                  <a:pt x="71" y="40"/>
                  <a:pt x="65" y="45"/>
                </a:cubicBezTo>
                <a:cubicBezTo>
                  <a:pt x="65" y="45"/>
                  <a:pt x="65" y="45"/>
                  <a:pt x="65" y="45"/>
                </a:cubicBezTo>
                <a:cubicBezTo>
                  <a:pt x="64" y="46"/>
                  <a:pt x="63" y="46"/>
                  <a:pt x="62" y="46"/>
                </a:cubicBezTo>
                <a:close/>
                <a:moveTo>
                  <a:pt x="53" y="48"/>
                </a:moveTo>
                <a:cubicBezTo>
                  <a:pt x="66" y="40"/>
                  <a:pt x="78" y="29"/>
                  <a:pt x="91" y="19"/>
                </a:cubicBezTo>
                <a:cubicBezTo>
                  <a:pt x="92" y="19"/>
                  <a:pt x="97" y="14"/>
                  <a:pt x="93" y="18"/>
                </a:cubicBezTo>
                <a:cubicBezTo>
                  <a:pt x="92" y="20"/>
                  <a:pt x="90" y="21"/>
                  <a:pt x="88" y="23"/>
                </a:cubicBezTo>
                <a:cubicBezTo>
                  <a:pt x="85" y="26"/>
                  <a:pt x="82" y="28"/>
                  <a:pt x="78" y="31"/>
                </a:cubicBezTo>
                <a:cubicBezTo>
                  <a:pt x="72" y="36"/>
                  <a:pt x="66" y="42"/>
                  <a:pt x="60" y="47"/>
                </a:cubicBezTo>
                <a:cubicBezTo>
                  <a:pt x="57" y="47"/>
                  <a:pt x="55" y="48"/>
                  <a:pt x="53" y="48"/>
                </a:cubicBezTo>
                <a:close/>
                <a:moveTo>
                  <a:pt x="5" y="31"/>
                </a:moveTo>
                <a:cubicBezTo>
                  <a:pt x="6" y="30"/>
                  <a:pt x="7" y="30"/>
                  <a:pt x="9" y="30"/>
                </a:cubicBezTo>
                <a:cubicBezTo>
                  <a:pt x="8" y="31"/>
                  <a:pt x="7" y="31"/>
                  <a:pt x="6" y="32"/>
                </a:cubicBezTo>
                <a:cubicBezTo>
                  <a:pt x="6" y="32"/>
                  <a:pt x="6" y="32"/>
                  <a:pt x="7" y="32"/>
                </a:cubicBezTo>
                <a:cubicBezTo>
                  <a:pt x="7" y="32"/>
                  <a:pt x="10" y="29"/>
                  <a:pt x="9" y="32"/>
                </a:cubicBezTo>
                <a:cubicBezTo>
                  <a:pt x="8" y="32"/>
                  <a:pt x="8" y="33"/>
                  <a:pt x="7" y="34"/>
                </a:cubicBezTo>
                <a:cubicBezTo>
                  <a:pt x="7" y="33"/>
                  <a:pt x="6" y="32"/>
                  <a:pt x="5" y="31"/>
                </a:cubicBezTo>
                <a:close/>
                <a:moveTo>
                  <a:pt x="21" y="29"/>
                </a:moveTo>
                <a:cubicBezTo>
                  <a:pt x="18" y="31"/>
                  <a:pt x="17" y="33"/>
                  <a:pt x="15" y="34"/>
                </a:cubicBezTo>
                <a:cubicBezTo>
                  <a:pt x="14" y="35"/>
                  <a:pt x="10" y="38"/>
                  <a:pt x="11" y="37"/>
                </a:cubicBezTo>
                <a:cubicBezTo>
                  <a:pt x="12" y="35"/>
                  <a:pt x="14" y="33"/>
                  <a:pt x="15" y="31"/>
                </a:cubicBezTo>
                <a:cubicBezTo>
                  <a:pt x="15" y="30"/>
                  <a:pt x="15" y="30"/>
                  <a:pt x="15" y="30"/>
                </a:cubicBezTo>
                <a:cubicBezTo>
                  <a:pt x="12" y="31"/>
                  <a:pt x="10" y="32"/>
                  <a:pt x="8" y="34"/>
                </a:cubicBezTo>
                <a:cubicBezTo>
                  <a:pt x="7" y="34"/>
                  <a:pt x="9" y="32"/>
                  <a:pt x="10" y="32"/>
                </a:cubicBezTo>
                <a:cubicBezTo>
                  <a:pt x="10" y="31"/>
                  <a:pt x="10" y="31"/>
                  <a:pt x="11" y="30"/>
                </a:cubicBezTo>
                <a:cubicBezTo>
                  <a:pt x="14" y="30"/>
                  <a:pt x="17" y="30"/>
                  <a:pt x="21" y="29"/>
                </a:cubicBezTo>
                <a:close/>
                <a:moveTo>
                  <a:pt x="31" y="28"/>
                </a:moveTo>
                <a:cubicBezTo>
                  <a:pt x="25" y="31"/>
                  <a:pt x="21" y="38"/>
                  <a:pt x="14" y="41"/>
                </a:cubicBezTo>
                <a:cubicBezTo>
                  <a:pt x="11" y="43"/>
                  <a:pt x="14" y="41"/>
                  <a:pt x="16" y="40"/>
                </a:cubicBezTo>
                <a:cubicBezTo>
                  <a:pt x="17" y="38"/>
                  <a:pt x="19" y="37"/>
                  <a:pt x="21" y="35"/>
                </a:cubicBezTo>
                <a:cubicBezTo>
                  <a:pt x="24" y="33"/>
                  <a:pt x="27" y="31"/>
                  <a:pt x="29" y="28"/>
                </a:cubicBezTo>
                <a:cubicBezTo>
                  <a:pt x="30" y="28"/>
                  <a:pt x="30" y="28"/>
                  <a:pt x="31" y="28"/>
                </a:cubicBezTo>
                <a:close/>
                <a:moveTo>
                  <a:pt x="38" y="26"/>
                </a:moveTo>
                <a:cubicBezTo>
                  <a:pt x="30" y="31"/>
                  <a:pt x="23" y="39"/>
                  <a:pt x="15" y="44"/>
                </a:cubicBezTo>
                <a:cubicBezTo>
                  <a:pt x="12" y="46"/>
                  <a:pt x="13" y="46"/>
                  <a:pt x="15" y="43"/>
                </a:cubicBezTo>
                <a:cubicBezTo>
                  <a:pt x="18" y="41"/>
                  <a:pt x="20" y="39"/>
                  <a:pt x="23" y="37"/>
                </a:cubicBezTo>
                <a:cubicBezTo>
                  <a:pt x="27" y="34"/>
                  <a:pt x="31" y="31"/>
                  <a:pt x="34" y="27"/>
                </a:cubicBezTo>
                <a:cubicBezTo>
                  <a:pt x="35" y="27"/>
                  <a:pt x="37" y="26"/>
                  <a:pt x="38" y="26"/>
                </a:cubicBezTo>
                <a:close/>
                <a:moveTo>
                  <a:pt x="44" y="25"/>
                </a:moveTo>
                <a:cubicBezTo>
                  <a:pt x="34" y="32"/>
                  <a:pt x="26" y="41"/>
                  <a:pt x="16" y="48"/>
                </a:cubicBezTo>
                <a:cubicBezTo>
                  <a:pt x="11" y="51"/>
                  <a:pt x="15" y="47"/>
                  <a:pt x="17" y="45"/>
                </a:cubicBezTo>
                <a:cubicBezTo>
                  <a:pt x="19" y="43"/>
                  <a:pt x="22" y="41"/>
                  <a:pt x="25" y="39"/>
                </a:cubicBezTo>
                <a:cubicBezTo>
                  <a:pt x="30" y="35"/>
                  <a:pt x="35" y="30"/>
                  <a:pt x="40" y="26"/>
                </a:cubicBezTo>
                <a:cubicBezTo>
                  <a:pt x="40" y="26"/>
                  <a:pt x="40" y="26"/>
                  <a:pt x="40" y="26"/>
                </a:cubicBezTo>
                <a:cubicBezTo>
                  <a:pt x="42" y="25"/>
                  <a:pt x="43" y="25"/>
                  <a:pt x="44" y="25"/>
                </a:cubicBezTo>
                <a:close/>
                <a:moveTo>
                  <a:pt x="51" y="24"/>
                </a:moveTo>
                <a:cubicBezTo>
                  <a:pt x="45" y="27"/>
                  <a:pt x="41" y="32"/>
                  <a:pt x="36" y="35"/>
                </a:cubicBezTo>
                <a:cubicBezTo>
                  <a:pt x="33" y="38"/>
                  <a:pt x="30" y="40"/>
                  <a:pt x="27" y="42"/>
                </a:cubicBezTo>
                <a:cubicBezTo>
                  <a:pt x="23" y="45"/>
                  <a:pt x="20" y="47"/>
                  <a:pt x="17" y="50"/>
                </a:cubicBezTo>
                <a:cubicBezTo>
                  <a:pt x="16" y="51"/>
                  <a:pt x="15" y="52"/>
                  <a:pt x="14" y="53"/>
                </a:cubicBezTo>
                <a:cubicBezTo>
                  <a:pt x="15" y="51"/>
                  <a:pt x="17" y="49"/>
                  <a:pt x="19" y="47"/>
                </a:cubicBezTo>
                <a:cubicBezTo>
                  <a:pt x="22" y="44"/>
                  <a:pt x="25" y="42"/>
                  <a:pt x="28" y="39"/>
                </a:cubicBezTo>
                <a:cubicBezTo>
                  <a:pt x="34" y="34"/>
                  <a:pt x="40" y="30"/>
                  <a:pt x="46" y="25"/>
                </a:cubicBezTo>
                <a:cubicBezTo>
                  <a:pt x="47" y="24"/>
                  <a:pt x="49" y="24"/>
                  <a:pt x="51" y="24"/>
                </a:cubicBezTo>
                <a:close/>
                <a:moveTo>
                  <a:pt x="59" y="22"/>
                </a:moveTo>
                <a:cubicBezTo>
                  <a:pt x="55" y="24"/>
                  <a:pt x="52" y="27"/>
                  <a:pt x="49" y="30"/>
                </a:cubicBezTo>
                <a:cubicBezTo>
                  <a:pt x="46" y="32"/>
                  <a:pt x="44" y="34"/>
                  <a:pt x="41" y="36"/>
                </a:cubicBezTo>
                <a:cubicBezTo>
                  <a:pt x="34" y="41"/>
                  <a:pt x="27" y="47"/>
                  <a:pt x="19" y="53"/>
                </a:cubicBezTo>
                <a:cubicBezTo>
                  <a:pt x="19" y="54"/>
                  <a:pt x="18" y="54"/>
                  <a:pt x="17" y="55"/>
                </a:cubicBezTo>
                <a:cubicBezTo>
                  <a:pt x="18" y="54"/>
                  <a:pt x="19" y="53"/>
                  <a:pt x="20" y="52"/>
                </a:cubicBezTo>
                <a:cubicBezTo>
                  <a:pt x="24" y="49"/>
                  <a:pt x="28" y="45"/>
                  <a:pt x="31" y="41"/>
                </a:cubicBezTo>
                <a:cubicBezTo>
                  <a:pt x="38" y="35"/>
                  <a:pt x="45" y="28"/>
                  <a:pt x="53" y="23"/>
                </a:cubicBezTo>
                <a:cubicBezTo>
                  <a:pt x="55" y="23"/>
                  <a:pt x="57" y="22"/>
                  <a:pt x="59" y="22"/>
                </a:cubicBezTo>
                <a:close/>
                <a:moveTo>
                  <a:pt x="69" y="20"/>
                </a:moveTo>
                <a:cubicBezTo>
                  <a:pt x="63" y="23"/>
                  <a:pt x="58" y="28"/>
                  <a:pt x="53" y="32"/>
                </a:cubicBezTo>
                <a:cubicBezTo>
                  <a:pt x="49" y="35"/>
                  <a:pt x="46" y="37"/>
                  <a:pt x="42" y="40"/>
                </a:cubicBezTo>
                <a:cubicBezTo>
                  <a:pt x="38" y="43"/>
                  <a:pt x="34" y="46"/>
                  <a:pt x="30" y="50"/>
                </a:cubicBezTo>
                <a:cubicBezTo>
                  <a:pt x="28" y="51"/>
                  <a:pt x="26" y="53"/>
                  <a:pt x="23" y="54"/>
                </a:cubicBezTo>
                <a:cubicBezTo>
                  <a:pt x="24" y="54"/>
                  <a:pt x="26" y="52"/>
                  <a:pt x="27" y="51"/>
                </a:cubicBezTo>
                <a:cubicBezTo>
                  <a:pt x="31" y="48"/>
                  <a:pt x="35" y="44"/>
                  <a:pt x="39" y="41"/>
                </a:cubicBezTo>
                <a:cubicBezTo>
                  <a:pt x="42" y="38"/>
                  <a:pt x="45" y="35"/>
                  <a:pt x="48" y="32"/>
                </a:cubicBezTo>
                <a:cubicBezTo>
                  <a:pt x="48" y="32"/>
                  <a:pt x="48" y="32"/>
                  <a:pt x="49" y="32"/>
                </a:cubicBezTo>
                <a:cubicBezTo>
                  <a:pt x="53" y="28"/>
                  <a:pt x="57" y="25"/>
                  <a:pt x="61" y="21"/>
                </a:cubicBezTo>
                <a:cubicBezTo>
                  <a:pt x="63" y="21"/>
                  <a:pt x="66" y="20"/>
                  <a:pt x="69" y="20"/>
                </a:cubicBezTo>
                <a:close/>
                <a:moveTo>
                  <a:pt x="90" y="13"/>
                </a:moveTo>
                <a:cubicBezTo>
                  <a:pt x="89" y="13"/>
                  <a:pt x="87" y="13"/>
                  <a:pt x="86" y="14"/>
                </a:cubicBezTo>
                <a:cubicBezTo>
                  <a:pt x="87" y="13"/>
                  <a:pt x="87" y="13"/>
                  <a:pt x="88" y="13"/>
                </a:cubicBezTo>
                <a:cubicBezTo>
                  <a:pt x="88" y="12"/>
                  <a:pt x="88" y="12"/>
                  <a:pt x="87" y="12"/>
                </a:cubicBezTo>
                <a:cubicBezTo>
                  <a:pt x="84" y="12"/>
                  <a:pt x="82" y="14"/>
                  <a:pt x="79" y="15"/>
                </a:cubicBezTo>
                <a:cubicBezTo>
                  <a:pt x="79" y="16"/>
                  <a:pt x="75" y="19"/>
                  <a:pt x="77" y="16"/>
                </a:cubicBezTo>
                <a:cubicBezTo>
                  <a:pt x="78" y="15"/>
                  <a:pt x="80" y="14"/>
                  <a:pt x="82" y="13"/>
                </a:cubicBezTo>
                <a:cubicBezTo>
                  <a:pt x="82" y="12"/>
                  <a:pt x="82" y="12"/>
                  <a:pt x="82" y="12"/>
                </a:cubicBezTo>
                <a:cubicBezTo>
                  <a:pt x="79" y="13"/>
                  <a:pt x="78" y="14"/>
                  <a:pt x="76" y="15"/>
                </a:cubicBezTo>
                <a:cubicBezTo>
                  <a:pt x="73" y="18"/>
                  <a:pt x="77" y="14"/>
                  <a:pt x="77" y="14"/>
                </a:cubicBezTo>
                <a:cubicBezTo>
                  <a:pt x="78" y="13"/>
                  <a:pt x="79" y="12"/>
                  <a:pt x="80" y="11"/>
                </a:cubicBezTo>
                <a:cubicBezTo>
                  <a:pt x="80" y="11"/>
                  <a:pt x="80" y="10"/>
                  <a:pt x="80" y="10"/>
                </a:cubicBezTo>
                <a:cubicBezTo>
                  <a:pt x="78" y="11"/>
                  <a:pt x="75" y="13"/>
                  <a:pt x="74" y="14"/>
                </a:cubicBezTo>
                <a:cubicBezTo>
                  <a:pt x="75" y="12"/>
                  <a:pt x="77" y="11"/>
                  <a:pt x="77" y="9"/>
                </a:cubicBezTo>
                <a:cubicBezTo>
                  <a:pt x="78" y="9"/>
                  <a:pt x="77" y="9"/>
                  <a:pt x="77" y="9"/>
                </a:cubicBezTo>
                <a:cubicBezTo>
                  <a:pt x="74" y="12"/>
                  <a:pt x="76" y="8"/>
                  <a:pt x="76" y="7"/>
                </a:cubicBezTo>
                <a:cubicBezTo>
                  <a:pt x="76" y="6"/>
                  <a:pt x="76" y="6"/>
                  <a:pt x="75" y="6"/>
                </a:cubicBezTo>
                <a:cubicBezTo>
                  <a:pt x="73" y="8"/>
                  <a:pt x="73" y="7"/>
                  <a:pt x="74" y="5"/>
                </a:cubicBezTo>
                <a:cubicBezTo>
                  <a:pt x="79" y="7"/>
                  <a:pt x="84" y="10"/>
                  <a:pt x="90" y="13"/>
                </a:cubicBezTo>
                <a:close/>
                <a:moveTo>
                  <a:pt x="78" y="17"/>
                </a:moveTo>
                <a:cubicBezTo>
                  <a:pt x="64" y="26"/>
                  <a:pt x="52" y="39"/>
                  <a:pt x="38" y="49"/>
                </a:cubicBezTo>
                <a:cubicBezTo>
                  <a:pt x="37" y="49"/>
                  <a:pt x="32" y="54"/>
                  <a:pt x="35" y="51"/>
                </a:cubicBezTo>
                <a:cubicBezTo>
                  <a:pt x="37" y="49"/>
                  <a:pt x="38" y="48"/>
                  <a:pt x="40" y="46"/>
                </a:cubicBezTo>
                <a:cubicBezTo>
                  <a:pt x="43" y="43"/>
                  <a:pt x="47" y="39"/>
                  <a:pt x="51" y="37"/>
                </a:cubicBezTo>
                <a:cubicBezTo>
                  <a:pt x="58" y="31"/>
                  <a:pt x="64" y="25"/>
                  <a:pt x="71" y="19"/>
                </a:cubicBezTo>
                <a:cubicBezTo>
                  <a:pt x="72" y="19"/>
                  <a:pt x="72" y="19"/>
                  <a:pt x="73" y="19"/>
                </a:cubicBezTo>
                <a:cubicBezTo>
                  <a:pt x="74" y="19"/>
                  <a:pt x="74" y="19"/>
                  <a:pt x="74" y="18"/>
                </a:cubicBezTo>
                <a:cubicBezTo>
                  <a:pt x="74" y="18"/>
                  <a:pt x="74" y="18"/>
                  <a:pt x="74" y="17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17"/>
                  <a:pt x="75" y="17"/>
                  <a:pt x="76" y="16"/>
                </a:cubicBezTo>
                <a:cubicBezTo>
                  <a:pt x="75" y="17"/>
                  <a:pt x="75" y="17"/>
                  <a:pt x="74" y="18"/>
                </a:cubicBezTo>
                <a:cubicBezTo>
                  <a:pt x="74" y="18"/>
                  <a:pt x="75" y="18"/>
                  <a:pt x="75" y="18"/>
                </a:cubicBezTo>
                <a:cubicBezTo>
                  <a:pt x="77" y="18"/>
                  <a:pt x="78" y="17"/>
                  <a:pt x="80" y="16"/>
                </a:cubicBezTo>
                <a:cubicBezTo>
                  <a:pt x="81" y="15"/>
                  <a:pt x="81" y="15"/>
                  <a:pt x="82" y="14"/>
                </a:cubicBezTo>
                <a:cubicBezTo>
                  <a:pt x="83" y="14"/>
                  <a:pt x="87" y="13"/>
                  <a:pt x="86" y="13"/>
                </a:cubicBezTo>
                <a:cubicBezTo>
                  <a:pt x="85" y="14"/>
                  <a:pt x="84" y="15"/>
                  <a:pt x="83" y="16"/>
                </a:cubicBezTo>
                <a:cubicBezTo>
                  <a:pt x="83" y="16"/>
                  <a:pt x="83" y="16"/>
                  <a:pt x="82" y="16"/>
                </a:cubicBezTo>
                <a:cubicBezTo>
                  <a:pt x="81" y="17"/>
                  <a:pt x="80" y="18"/>
                  <a:pt x="78" y="19"/>
                </a:cubicBezTo>
                <a:cubicBezTo>
                  <a:pt x="77" y="19"/>
                  <a:pt x="77" y="19"/>
                  <a:pt x="77" y="20"/>
                </a:cubicBezTo>
                <a:cubicBezTo>
                  <a:pt x="77" y="20"/>
                  <a:pt x="76" y="20"/>
                  <a:pt x="76" y="20"/>
                </a:cubicBezTo>
                <a:cubicBezTo>
                  <a:pt x="76" y="21"/>
                  <a:pt x="76" y="21"/>
                  <a:pt x="76" y="21"/>
                </a:cubicBezTo>
                <a:cubicBezTo>
                  <a:pt x="80" y="19"/>
                  <a:pt x="83" y="17"/>
                  <a:pt x="86" y="15"/>
                </a:cubicBezTo>
                <a:cubicBezTo>
                  <a:pt x="87" y="14"/>
                  <a:pt x="88" y="14"/>
                  <a:pt x="90" y="14"/>
                </a:cubicBezTo>
                <a:cubicBezTo>
                  <a:pt x="88" y="14"/>
                  <a:pt x="87" y="16"/>
                  <a:pt x="85" y="16"/>
                </a:cubicBezTo>
                <a:cubicBezTo>
                  <a:pt x="84" y="17"/>
                  <a:pt x="82" y="18"/>
                  <a:pt x="80" y="20"/>
                </a:cubicBezTo>
                <a:cubicBezTo>
                  <a:pt x="76" y="23"/>
                  <a:pt x="73" y="27"/>
                  <a:pt x="69" y="30"/>
                </a:cubicBezTo>
                <a:cubicBezTo>
                  <a:pt x="64" y="34"/>
                  <a:pt x="59" y="37"/>
                  <a:pt x="54" y="40"/>
                </a:cubicBezTo>
                <a:cubicBezTo>
                  <a:pt x="50" y="44"/>
                  <a:pt x="46" y="47"/>
                  <a:pt x="42" y="50"/>
                </a:cubicBezTo>
                <a:cubicBezTo>
                  <a:pt x="38" y="52"/>
                  <a:pt x="44" y="48"/>
                  <a:pt x="44" y="47"/>
                </a:cubicBezTo>
                <a:cubicBezTo>
                  <a:pt x="47" y="45"/>
                  <a:pt x="49" y="43"/>
                  <a:pt x="51" y="41"/>
                </a:cubicBezTo>
                <a:cubicBezTo>
                  <a:pt x="60" y="33"/>
                  <a:pt x="70" y="26"/>
                  <a:pt x="79" y="18"/>
                </a:cubicBezTo>
                <a:cubicBezTo>
                  <a:pt x="79" y="17"/>
                  <a:pt x="79" y="17"/>
                  <a:pt x="78" y="17"/>
                </a:cubicBezTo>
                <a:close/>
                <a:moveTo>
                  <a:pt x="73" y="8"/>
                </a:moveTo>
                <a:cubicBezTo>
                  <a:pt x="73" y="8"/>
                  <a:pt x="73" y="8"/>
                  <a:pt x="73" y="8"/>
                </a:cubicBezTo>
                <a:cubicBezTo>
                  <a:pt x="74" y="8"/>
                  <a:pt x="75" y="8"/>
                  <a:pt x="75" y="7"/>
                </a:cubicBezTo>
                <a:cubicBezTo>
                  <a:pt x="74" y="8"/>
                  <a:pt x="74" y="9"/>
                  <a:pt x="73" y="10"/>
                </a:cubicBezTo>
                <a:cubicBezTo>
                  <a:pt x="73" y="9"/>
                  <a:pt x="73" y="9"/>
                  <a:pt x="73" y="8"/>
                </a:cubicBezTo>
                <a:close/>
                <a:moveTo>
                  <a:pt x="74" y="15"/>
                </a:moveTo>
                <a:cubicBezTo>
                  <a:pt x="74" y="15"/>
                  <a:pt x="75" y="15"/>
                  <a:pt x="75" y="14"/>
                </a:cubicBezTo>
                <a:cubicBezTo>
                  <a:pt x="75" y="15"/>
                  <a:pt x="74" y="16"/>
                  <a:pt x="74" y="16"/>
                </a:cubicBezTo>
                <a:cubicBezTo>
                  <a:pt x="74" y="16"/>
                  <a:pt x="74" y="15"/>
                  <a:pt x="74" y="15"/>
                </a:cubicBezTo>
                <a:close/>
                <a:moveTo>
                  <a:pt x="74" y="12"/>
                </a:moveTo>
                <a:cubicBezTo>
                  <a:pt x="75" y="12"/>
                  <a:pt x="76" y="11"/>
                  <a:pt x="76" y="10"/>
                </a:cubicBezTo>
                <a:cubicBezTo>
                  <a:pt x="76" y="11"/>
                  <a:pt x="75" y="12"/>
                  <a:pt x="74" y="14"/>
                </a:cubicBezTo>
                <a:cubicBezTo>
                  <a:pt x="74" y="13"/>
                  <a:pt x="74" y="13"/>
                  <a:pt x="74" y="12"/>
                </a:cubicBezTo>
                <a:close/>
                <a:moveTo>
                  <a:pt x="73" y="4"/>
                </a:moveTo>
                <a:cubicBezTo>
                  <a:pt x="73" y="5"/>
                  <a:pt x="73" y="5"/>
                  <a:pt x="73" y="5"/>
                </a:cubicBezTo>
                <a:cubicBezTo>
                  <a:pt x="73" y="5"/>
                  <a:pt x="73" y="5"/>
                  <a:pt x="73" y="4"/>
                </a:cubicBezTo>
                <a:cubicBezTo>
                  <a:pt x="73" y="4"/>
                  <a:pt x="73" y="4"/>
                  <a:pt x="73" y="4"/>
                </a:cubicBezTo>
                <a:cubicBezTo>
                  <a:pt x="73" y="4"/>
                  <a:pt x="73" y="4"/>
                  <a:pt x="73" y="4"/>
                </a:cubicBezTo>
                <a:close/>
                <a:moveTo>
                  <a:pt x="13" y="50"/>
                </a:moveTo>
                <a:cubicBezTo>
                  <a:pt x="15" y="49"/>
                  <a:pt x="17" y="47"/>
                  <a:pt x="19" y="46"/>
                </a:cubicBezTo>
                <a:cubicBezTo>
                  <a:pt x="17" y="48"/>
                  <a:pt x="15" y="50"/>
                  <a:pt x="14" y="52"/>
                </a:cubicBezTo>
                <a:cubicBezTo>
                  <a:pt x="14" y="51"/>
                  <a:pt x="13" y="51"/>
                  <a:pt x="13" y="50"/>
                </a:cubicBezTo>
                <a:close/>
                <a:moveTo>
                  <a:pt x="13" y="46"/>
                </a:moveTo>
                <a:cubicBezTo>
                  <a:pt x="22" y="41"/>
                  <a:pt x="28" y="33"/>
                  <a:pt x="37" y="28"/>
                </a:cubicBezTo>
                <a:cubicBezTo>
                  <a:pt x="36" y="28"/>
                  <a:pt x="35" y="29"/>
                  <a:pt x="35" y="29"/>
                </a:cubicBezTo>
                <a:cubicBezTo>
                  <a:pt x="32" y="32"/>
                  <a:pt x="30" y="34"/>
                  <a:pt x="27" y="36"/>
                </a:cubicBezTo>
                <a:cubicBezTo>
                  <a:pt x="22" y="40"/>
                  <a:pt x="18" y="44"/>
                  <a:pt x="13" y="48"/>
                </a:cubicBezTo>
                <a:cubicBezTo>
                  <a:pt x="13" y="48"/>
                  <a:pt x="13" y="47"/>
                  <a:pt x="13" y="46"/>
                </a:cubicBezTo>
                <a:close/>
                <a:moveTo>
                  <a:pt x="10" y="38"/>
                </a:moveTo>
                <a:cubicBezTo>
                  <a:pt x="14" y="37"/>
                  <a:pt x="16" y="34"/>
                  <a:pt x="19" y="31"/>
                </a:cubicBezTo>
                <a:cubicBezTo>
                  <a:pt x="20" y="31"/>
                  <a:pt x="20" y="30"/>
                  <a:pt x="21" y="30"/>
                </a:cubicBezTo>
                <a:cubicBezTo>
                  <a:pt x="20" y="31"/>
                  <a:pt x="18" y="33"/>
                  <a:pt x="17" y="34"/>
                </a:cubicBezTo>
                <a:cubicBezTo>
                  <a:pt x="15" y="36"/>
                  <a:pt x="13" y="38"/>
                  <a:pt x="11" y="40"/>
                </a:cubicBezTo>
                <a:cubicBezTo>
                  <a:pt x="11" y="40"/>
                  <a:pt x="10" y="39"/>
                  <a:pt x="10" y="38"/>
                </a:cubicBezTo>
                <a:close/>
                <a:moveTo>
                  <a:pt x="14" y="54"/>
                </a:moveTo>
                <a:cubicBezTo>
                  <a:pt x="16" y="52"/>
                  <a:pt x="18" y="50"/>
                  <a:pt x="20" y="49"/>
                </a:cubicBezTo>
                <a:cubicBezTo>
                  <a:pt x="23" y="46"/>
                  <a:pt x="26" y="43"/>
                  <a:pt x="30" y="41"/>
                </a:cubicBezTo>
                <a:cubicBezTo>
                  <a:pt x="35" y="37"/>
                  <a:pt x="39" y="34"/>
                  <a:pt x="43" y="30"/>
                </a:cubicBezTo>
                <a:cubicBezTo>
                  <a:pt x="40" y="33"/>
                  <a:pt x="37" y="36"/>
                  <a:pt x="33" y="39"/>
                </a:cubicBezTo>
                <a:cubicBezTo>
                  <a:pt x="27" y="44"/>
                  <a:pt x="21" y="51"/>
                  <a:pt x="14" y="56"/>
                </a:cubicBezTo>
                <a:cubicBezTo>
                  <a:pt x="14" y="55"/>
                  <a:pt x="14" y="55"/>
                  <a:pt x="14" y="54"/>
                </a:cubicBezTo>
                <a:close/>
                <a:moveTo>
                  <a:pt x="36" y="32"/>
                </a:moveTo>
                <a:cubicBezTo>
                  <a:pt x="36" y="32"/>
                  <a:pt x="36" y="32"/>
                  <a:pt x="36" y="32"/>
                </a:cubicBezTo>
                <a:cubicBezTo>
                  <a:pt x="37" y="31"/>
                  <a:pt x="39" y="30"/>
                  <a:pt x="40" y="28"/>
                </a:cubicBezTo>
                <a:cubicBezTo>
                  <a:pt x="41" y="28"/>
                  <a:pt x="46" y="23"/>
                  <a:pt x="43" y="26"/>
                </a:cubicBezTo>
                <a:cubicBezTo>
                  <a:pt x="41" y="28"/>
                  <a:pt x="38" y="30"/>
                  <a:pt x="36" y="32"/>
                </a:cubicBezTo>
                <a:close/>
                <a:moveTo>
                  <a:pt x="31" y="29"/>
                </a:moveTo>
                <a:cubicBezTo>
                  <a:pt x="29" y="31"/>
                  <a:pt x="27" y="33"/>
                  <a:pt x="25" y="35"/>
                </a:cubicBezTo>
                <a:cubicBezTo>
                  <a:pt x="21" y="38"/>
                  <a:pt x="17" y="41"/>
                  <a:pt x="12" y="45"/>
                </a:cubicBezTo>
                <a:cubicBezTo>
                  <a:pt x="12" y="44"/>
                  <a:pt x="12" y="44"/>
                  <a:pt x="12" y="43"/>
                </a:cubicBezTo>
                <a:cubicBezTo>
                  <a:pt x="19" y="41"/>
                  <a:pt x="24" y="34"/>
                  <a:pt x="29" y="29"/>
                </a:cubicBezTo>
                <a:cubicBezTo>
                  <a:pt x="30" y="29"/>
                  <a:pt x="31" y="28"/>
                  <a:pt x="32" y="27"/>
                </a:cubicBezTo>
                <a:cubicBezTo>
                  <a:pt x="32" y="27"/>
                  <a:pt x="33" y="27"/>
                  <a:pt x="33" y="27"/>
                </a:cubicBezTo>
                <a:cubicBezTo>
                  <a:pt x="33" y="28"/>
                  <a:pt x="32" y="28"/>
                  <a:pt x="31" y="29"/>
                </a:cubicBezTo>
                <a:close/>
                <a:moveTo>
                  <a:pt x="12" y="42"/>
                </a:moveTo>
                <a:cubicBezTo>
                  <a:pt x="11" y="42"/>
                  <a:pt x="11" y="41"/>
                  <a:pt x="11" y="41"/>
                </a:cubicBezTo>
                <a:cubicBezTo>
                  <a:pt x="14" y="39"/>
                  <a:pt x="17" y="37"/>
                  <a:pt x="20" y="35"/>
                </a:cubicBezTo>
                <a:cubicBezTo>
                  <a:pt x="21" y="33"/>
                  <a:pt x="23" y="32"/>
                  <a:pt x="25" y="30"/>
                </a:cubicBezTo>
                <a:cubicBezTo>
                  <a:pt x="25" y="30"/>
                  <a:pt x="27" y="29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4" y="34"/>
                  <a:pt x="17" y="37"/>
                  <a:pt x="12" y="42"/>
                </a:cubicBezTo>
                <a:close/>
                <a:moveTo>
                  <a:pt x="14" y="38"/>
                </a:moveTo>
                <a:cubicBezTo>
                  <a:pt x="8" y="43"/>
                  <a:pt x="15" y="37"/>
                  <a:pt x="16" y="36"/>
                </a:cubicBezTo>
                <a:cubicBezTo>
                  <a:pt x="18" y="34"/>
                  <a:pt x="20" y="31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4" y="29"/>
                  <a:pt x="25" y="28"/>
                  <a:pt x="26" y="28"/>
                </a:cubicBezTo>
                <a:cubicBezTo>
                  <a:pt x="22" y="31"/>
                  <a:pt x="18" y="35"/>
                  <a:pt x="14" y="38"/>
                </a:cubicBezTo>
                <a:close/>
                <a:moveTo>
                  <a:pt x="14" y="31"/>
                </a:moveTo>
                <a:cubicBezTo>
                  <a:pt x="13" y="32"/>
                  <a:pt x="11" y="36"/>
                  <a:pt x="10" y="37"/>
                </a:cubicBezTo>
                <a:cubicBezTo>
                  <a:pt x="9" y="36"/>
                  <a:pt x="9" y="35"/>
                  <a:pt x="8" y="35"/>
                </a:cubicBezTo>
                <a:cubicBezTo>
                  <a:pt x="10" y="33"/>
                  <a:pt x="12" y="32"/>
                  <a:pt x="14" y="31"/>
                </a:cubicBezTo>
                <a:close/>
                <a:moveTo>
                  <a:pt x="23" y="51"/>
                </a:moveTo>
                <a:cubicBezTo>
                  <a:pt x="27" y="47"/>
                  <a:pt x="32" y="44"/>
                  <a:pt x="36" y="41"/>
                </a:cubicBezTo>
                <a:cubicBezTo>
                  <a:pt x="39" y="39"/>
                  <a:pt x="41" y="37"/>
                  <a:pt x="44" y="35"/>
                </a:cubicBezTo>
                <a:cubicBezTo>
                  <a:pt x="44" y="35"/>
                  <a:pt x="43" y="36"/>
                  <a:pt x="43" y="36"/>
                </a:cubicBezTo>
                <a:cubicBezTo>
                  <a:pt x="36" y="43"/>
                  <a:pt x="29" y="49"/>
                  <a:pt x="22" y="55"/>
                </a:cubicBezTo>
                <a:cubicBezTo>
                  <a:pt x="21" y="55"/>
                  <a:pt x="21" y="55"/>
                  <a:pt x="21" y="55"/>
                </a:cubicBezTo>
                <a:cubicBezTo>
                  <a:pt x="19" y="56"/>
                  <a:pt x="17" y="56"/>
                  <a:pt x="14" y="57"/>
                </a:cubicBezTo>
                <a:cubicBezTo>
                  <a:pt x="18" y="56"/>
                  <a:pt x="20" y="53"/>
                  <a:pt x="23" y="51"/>
                </a:cubicBezTo>
                <a:close/>
                <a:moveTo>
                  <a:pt x="43" y="40"/>
                </a:moveTo>
                <a:cubicBezTo>
                  <a:pt x="46" y="38"/>
                  <a:pt x="50" y="35"/>
                  <a:pt x="53" y="33"/>
                </a:cubicBezTo>
                <a:cubicBezTo>
                  <a:pt x="57" y="30"/>
                  <a:pt x="61" y="27"/>
                  <a:pt x="64" y="24"/>
                </a:cubicBezTo>
                <a:cubicBezTo>
                  <a:pt x="66" y="22"/>
                  <a:pt x="67" y="21"/>
                  <a:pt x="69" y="20"/>
                </a:cubicBezTo>
                <a:cubicBezTo>
                  <a:pt x="68" y="21"/>
                  <a:pt x="67" y="22"/>
                  <a:pt x="66" y="22"/>
                </a:cubicBezTo>
                <a:cubicBezTo>
                  <a:pt x="62" y="26"/>
                  <a:pt x="58" y="29"/>
                  <a:pt x="54" y="33"/>
                </a:cubicBezTo>
                <a:cubicBezTo>
                  <a:pt x="47" y="39"/>
                  <a:pt x="39" y="46"/>
                  <a:pt x="32" y="53"/>
                </a:cubicBezTo>
                <a:cubicBezTo>
                  <a:pt x="32" y="53"/>
                  <a:pt x="32" y="53"/>
                  <a:pt x="32" y="53"/>
                </a:cubicBezTo>
                <a:cubicBezTo>
                  <a:pt x="29" y="54"/>
                  <a:pt x="26" y="55"/>
                  <a:pt x="23" y="55"/>
                </a:cubicBezTo>
                <a:cubicBezTo>
                  <a:pt x="30" y="51"/>
                  <a:pt x="36" y="46"/>
                  <a:pt x="43" y="40"/>
                </a:cubicBezTo>
                <a:close/>
                <a:moveTo>
                  <a:pt x="73" y="21"/>
                </a:moveTo>
                <a:cubicBezTo>
                  <a:pt x="75" y="20"/>
                  <a:pt x="76" y="19"/>
                  <a:pt x="77" y="18"/>
                </a:cubicBezTo>
                <a:cubicBezTo>
                  <a:pt x="75" y="20"/>
                  <a:pt x="73" y="22"/>
                  <a:pt x="71" y="23"/>
                </a:cubicBezTo>
                <a:cubicBezTo>
                  <a:pt x="68" y="26"/>
                  <a:pt x="64" y="29"/>
                  <a:pt x="60" y="32"/>
                </a:cubicBezTo>
                <a:cubicBezTo>
                  <a:pt x="53" y="38"/>
                  <a:pt x="46" y="45"/>
                  <a:pt x="39" y="51"/>
                </a:cubicBezTo>
                <a:cubicBezTo>
                  <a:pt x="38" y="51"/>
                  <a:pt x="38" y="52"/>
                  <a:pt x="39" y="52"/>
                </a:cubicBezTo>
                <a:cubicBezTo>
                  <a:pt x="37" y="52"/>
                  <a:pt x="35" y="53"/>
                  <a:pt x="33" y="53"/>
                </a:cubicBezTo>
                <a:cubicBezTo>
                  <a:pt x="47" y="44"/>
                  <a:pt x="59" y="31"/>
                  <a:pt x="73" y="21"/>
                </a:cubicBezTo>
                <a:close/>
                <a:moveTo>
                  <a:pt x="51" y="44"/>
                </a:moveTo>
                <a:cubicBezTo>
                  <a:pt x="55" y="40"/>
                  <a:pt x="60" y="37"/>
                  <a:pt x="65" y="34"/>
                </a:cubicBezTo>
                <a:cubicBezTo>
                  <a:pt x="69" y="31"/>
                  <a:pt x="74" y="27"/>
                  <a:pt x="78" y="23"/>
                </a:cubicBezTo>
                <a:cubicBezTo>
                  <a:pt x="81" y="19"/>
                  <a:pt x="87" y="17"/>
                  <a:pt x="91" y="14"/>
                </a:cubicBezTo>
                <a:cubicBezTo>
                  <a:pt x="92" y="14"/>
                  <a:pt x="94" y="15"/>
                  <a:pt x="95" y="16"/>
                </a:cubicBezTo>
                <a:cubicBezTo>
                  <a:pt x="89" y="19"/>
                  <a:pt x="84" y="24"/>
                  <a:pt x="78" y="29"/>
                </a:cubicBezTo>
                <a:cubicBezTo>
                  <a:pt x="71" y="35"/>
                  <a:pt x="63" y="40"/>
                  <a:pt x="56" y="46"/>
                </a:cubicBezTo>
                <a:cubicBezTo>
                  <a:pt x="55" y="46"/>
                  <a:pt x="54" y="47"/>
                  <a:pt x="53" y="48"/>
                </a:cubicBezTo>
                <a:cubicBezTo>
                  <a:pt x="54" y="47"/>
                  <a:pt x="55" y="45"/>
                  <a:pt x="56" y="44"/>
                </a:cubicBezTo>
                <a:cubicBezTo>
                  <a:pt x="57" y="43"/>
                  <a:pt x="58" y="42"/>
                  <a:pt x="60" y="40"/>
                </a:cubicBezTo>
                <a:cubicBezTo>
                  <a:pt x="63" y="38"/>
                  <a:pt x="66" y="36"/>
                  <a:pt x="69" y="34"/>
                </a:cubicBezTo>
                <a:cubicBezTo>
                  <a:pt x="69" y="34"/>
                  <a:pt x="69" y="34"/>
                  <a:pt x="69" y="34"/>
                </a:cubicBezTo>
                <a:cubicBezTo>
                  <a:pt x="74" y="31"/>
                  <a:pt x="78" y="27"/>
                  <a:pt x="83" y="23"/>
                </a:cubicBezTo>
                <a:cubicBezTo>
                  <a:pt x="86" y="20"/>
                  <a:pt x="90" y="18"/>
                  <a:pt x="93" y="16"/>
                </a:cubicBezTo>
                <a:cubicBezTo>
                  <a:pt x="94" y="15"/>
                  <a:pt x="93" y="15"/>
                  <a:pt x="93" y="15"/>
                </a:cubicBezTo>
                <a:cubicBezTo>
                  <a:pt x="92" y="15"/>
                  <a:pt x="92" y="16"/>
                  <a:pt x="91" y="16"/>
                </a:cubicBezTo>
                <a:cubicBezTo>
                  <a:pt x="91" y="16"/>
                  <a:pt x="91" y="16"/>
                  <a:pt x="90" y="17"/>
                </a:cubicBezTo>
                <a:cubicBezTo>
                  <a:pt x="88" y="18"/>
                  <a:pt x="86" y="19"/>
                  <a:pt x="85" y="21"/>
                </a:cubicBezTo>
                <a:cubicBezTo>
                  <a:pt x="83" y="22"/>
                  <a:pt x="82" y="23"/>
                  <a:pt x="81" y="24"/>
                </a:cubicBezTo>
                <a:cubicBezTo>
                  <a:pt x="77" y="27"/>
                  <a:pt x="73" y="30"/>
                  <a:pt x="69" y="33"/>
                </a:cubicBezTo>
                <a:cubicBezTo>
                  <a:pt x="69" y="33"/>
                  <a:pt x="69" y="33"/>
                  <a:pt x="68" y="33"/>
                </a:cubicBezTo>
                <a:cubicBezTo>
                  <a:pt x="61" y="38"/>
                  <a:pt x="53" y="44"/>
                  <a:pt x="46" y="50"/>
                </a:cubicBezTo>
                <a:cubicBezTo>
                  <a:pt x="46" y="50"/>
                  <a:pt x="46" y="50"/>
                  <a:pt x="46" y="50"/>
                </a:cubicBezTo>
                <a:cubicBezTo>
                  <a:pt x="44" y="50"/>
                  <a:pt x="41" y="51"/>
                  <a:pt x="39" y="51"/>
                </a:cubicBezTo>
                <a:cubicBezTo>
                  <a:pt x="44" y="50"/>
                  <a:pt x="47" y="47"/>
                  <a:pt x="51" y="44"/>
                </a:cubicBezTo>
                <a:close/>
                <a:moveTo>
                  <a:pt x="100" y="18"/>
                </a:moveTo>
                <a:cubicBezTo>
                  <a:pt x="93" y="23"/>
                  <a:pt x="86" y="29"/>
                  <a:pt x="79" y="35"/>
                </a:cubicBezTo>
                <a:cubicBezTo>
                  <a:pt x="76" y="37"/>
                  <a:pt x="73" y="40"/>
                  <a:pt x="69" y="43"/>
                </a:cubicBezTo>
                <a:cubicBezTo>
                  <a:pt x="69" y="43"/>
                  <a:pt x="69" y="43"/>
                  <a:pt x="69" y="43"/>
                </a:cubicBezTo>
                <a:cubicBezTo>
                  <a:pt x="69" y="43"/>
                  <a:pt x="69" y="43"/>
                  <a:pt x="69" y="42"/>
                </a:cubicBezTo>
                <a:cubicBezTo>
                  <a:pt x="71" y="41"/>
                  <a:pt x="73" y="39"/>
                  <a:pt x="75" y="38"/>
                </a:cubicBezTo>
                <a:cubicBezTo>
                  <a:pt x="81" y="32"/>
                  <a:pt x="88" y="27"/>
                  <a:pt x="95" y="20"/>
                </a:cubicBezTo>
                <a:cubicBezTo>
                  <a:pt x="95" y="20"/>
                  <a:pt x="95" y="20"/>
                  <a:pt x="95" y="20"/>
                </a:cubicBezTo>
                <a:cubicBezTo>
                  <a:pt x="96" y="19"/>
                  <a:pt x="96" y="19"/>
                  <a:pt x="97" y="18"/>
                </a:cubicBezTo>
                <a:cubicBezTo>
                  <a:pt x="97" y="18"/>
                  <a:pt x="97" y="18"/>
                  <a:pt x="96" y="18"/>
                </a:cubicBezTo>
                <a:cubicBezTo>
                  <a:pt x="92" y="21"/>
                  <a:pt x="88" y="24"/>
                  <a:pt x="84" y="27"/>
                </a:cubicBezTo>
                <a:cubicBezTo>
                  <a:pt x="89" y="24"/>
                  <a:pt x="92" y="20"/>
                  <a:pt x="96" y="16"/>
                </a:cubicBezTo>
                <a:cubicBezTo>
                  <a:pt x="97" y="17"/>
                  <a:pt x="99" y="18"/>
                  <a:pt x="100" y="18"/>
                </a:cubicBezTo>
                <a:close/>
                <a:moveTo>
                  <a:pt x="102" y="20"/>
                </a:moveTo>
                <a:cubicBezTo>
                  <a:pt x="97" y="23"/>
                  <a:pt x="93" y="26"/>
                  <a:pt x="88" y="30"/>
                </a:cubicBezTo>
                <a:cubicBezTo>
                  <a:pt x="85" y="33"/>
                  <a:pt x="82" y="35"/>
                  <a:pt x="79" y="37"/>
                </a:cubicBezTo>
                <a:cubicBezTo>
                  <a:pt x="78" y="39"/>
                  <a:pt x="76" y="40"/>
                  <a:pt x="75" y="42"/>
                </a:cubicBezTo>
                <a:cubicBezTo>
                  <a:pt x="69" y="46"/>
                  <a:pt x="75" y="40"/>
                  <a:pt x="76" y="38"/>
                </a:cubicBezTo>
                <a:cubicBezTo>
                  <a:pt x="77" y="37"/>
                  <a:pt x="78" y="37"/>
                  <a:pt x="79" y="36"/>
                </a:cubicBezTo>
                <a:cubicBezTo>
                  <a:pt x="80" y="35"/>
                  <a:pt x="82" y="34"/>
                  <a:pt x="83" y="33"/>
                </a:cubicBezTo>
                <a:cubicBezTo>
                  <a:pt x="89" y="28"/>
                  <a:pt x="95" y="24"/>
                  <a:pt x="101" y="19"/>
                </a:cubicBezTo>
                <a:cubicBezTo>
                  <a:pt x="101" y="19"/>
                  <a:pt x="102" y="19"/>
                  <a:pt x="102" y="20"/>
                </a:cubicBezTo>
                <a:close/>
                <a:moveTo>
                  <a:pt x="87" y="29"/>
                </a:moveTo>
                <a:cubicBezTo>
                  <a:pt x="91" y="26"/>
                  <a:pt x="94" y="23"/>
                  <a:pt x="98" y="21"/>
                </a:cubicBezTo>
                <a:cubicBezTo>
                  <a:pt x="98" y="21"/>
                  <a:pt x="98" y="21"/>
                  <a:pt x="98" y="20"/>
                </a:cubicBezTo>
                <a:cubicBezTo>
                  <a:pt x="98" y="21"/>
                  <a:pt x="98" y="21"/>
                  <a:pt x="98" y="21"/>
                </a:cubicBezTo>
                <a:cubicBezTo>
                  <a:pt x="96" y="22"/>
                  <a:pt x="94" y="24"/>
                  <a:pt x="92" y="25"/>
                </a:cubicBezTo>
                <a:cubicBezTo>
                  <a:pt x="90" y="26"/>
                  <a:pt x="89" y="27"/>
                  <a:pt x="87" y="29"/>
                </a:cubicBezTo>
                <a:close/>
                <a:moveTo>
                  <a:pt x="59" y="41"/>
                </a:moveTo>
                <a:cubicBezTo>
                  <a:pt x="56" y="43"/>
                  <a:pt x="53" y="45"/>
                  <a:pt x="51" y="48"/>
                </a:cubicBezTo>
                <a:cubicBezTo>
                  <a:pt x="51" y="48"/>
                  <a:pt x="51" y="49"/>
                  <a:pt x="51" y="49"/>
                </a:cubicBezTo>
                <a:cubicBezTo>
                  <a:pt x="50" y="49"/>
                  <a:pt x="48" y="49"/>
                  <a:pt x="47" y="50"/>
                </a:cubicBezTo>
                <a:cubicBezTo>
                  <a:pt x="51" y="46"/>
                  <a:pt x="55" y="44"/>
                  <a:pt x="59" y="41"/>
                </a:cubicBezTo>
                <a:close/>
                <a:moveTo>
                  <a:pt x="80" y="30"/>
                </a:moveTo>
                <a:cubicBezTo>
                  <a:pt x="79" y="31"/>
                  <a:pt x="78" y="32"/>
                  <a:pt x="77" y="32"/>
                </a:cubicBezTo>
                <a:cubicBezTo>
                  <a:pt x="74" y="35"/>
                  <a:pt x="71" y="38"/>
                  <a:pt x="68" y="40"/>
                </a:cubicBezTo>
                <a:cubicBezTo>
                  <a:pt x="68" y="40"/>
                  <a:pt x="68" y="41"/>
                  <a:pt x="68" y="41"/>
                </a:cubicBezTo>
                <a:cubicBezTo>
                  <a:pt x="69" y="40"/>
                  <a:pt x="70" y="39"/>
                  <a:pt x="71" y="38"/>
                </a:cubicBezTo>
                <a:cubicBezTo>
                  <a:pt x="73" y="35"/>
                  <a:pt x="77" y="33"/>
                  <a:pt x="80" y="31"/>
                </a:cubicBezTo>
                <a:cubicBezTo>
                  <a:pt x="80" y="30"/>
                  <a:pt x="80" y="30"/>
                  <a:pt x="80" y="30"/>
                </a:cubicBezTo>
                <a:close/>
                <a:moveTo>
                  <a:pt x="74" y="40"/>
                </a:moveTo>
                <a:cubicBezTo>
                  <a:pt x="73" y="41"/>
                  <a:pt x="71" y="43"/>
                  <a:pt x="70" y="44"/>
                </a:cubicBezTo>
                <a:cubicBezTo>
                  <a:pt x="70" y="44"/>
                  <a:pt x="70" y="44"/>
                  <a:pt x="70" y="44"/>
                </a:cubicBezTo>
                <a:cubicBezTo>
                  <a:pt x="69" y="45"/>
                  <a:pt x="68" y="45"/>
                  <a:pt x="67" y="45"/>
                </a:cubicBezTo>
                <a:cubicBezTo>
                  <a:pt x="69" y="43"/>
                  <a:pt x="72" y="42"/>
                  <a:pt x="74" y="40"/>
                </a:cubicBezTo>
                <a:close/>
                <a:moveTo>
                  <a:pt x="83" y="50"/>
                </a:moveTo>
                <a:cubicBezTo>
                  <a:pt x="87" y="46"/>
                  <a:pt x="91" y="43"/>
                  <a:pt x="95" y="39"/>
                </a:cubicBezTo>
                <a:cubicBezTo>
                  <a:pt x="94" y="40"/>
                  <a:pt x="93" y="41"/>
                  <a:pt x="92" y="42"/>
                </a:cubicBezTo>
                <a:cubicBezTo>
                  <a:pt x="89" y="46"/>
                  <a:pt x="86" y="49"/>
                  <a:pt x="83" y="53"/>
                </a:cubicBezTo>
                <a:cubicBezTo>
                  <a:pt x="83" y="52"/>
                  <a:pt x="83" y="51"/>
                  <a:pt x="83" y="50"/>
                </a:cubicBezTo>
                <a:close/>
                <a:moveTo>
                  <a:pt x="82" y="46"/>
                </a:moveTo>
                <a:cubicBezTo>
                  <a:pt x="87" y="44"/>
                  <a:pt x="90" y="41"/>
                  <a:pt x="93" y="37"/>
                </a:cubicBezTo>
                <a:cubicBezTo>
                  <a:pt x="95" y="35"/>
                  <a:pt x="97" y="33"/>
                  <a:pt x="99" y="31"/>
                </a:cubicBezTo>
                <a:cubicBezTo>
                  <a:pt x="100" y="31"/>
                  <a:pt x="100" y="30"/>
                  <a:pt x="100" y="30"/>
                </a:cubicBezTo>
                <a:cubicBezTo>
                  <a:pt x="98" y="33"/>
                  <a:pt x="95" y="35"/>
                  <a:pt x="93" y="38"/>
                </a:cubicBezTo>
                <a:cubicBezTo>
                  <a:pt x="90" y="42"/>
                  <a:pt x="86" y="45"/>
                  <a:pt x="83" y="49"/>
                </a:cubicBezTo>
                <a:cubicBezTo>
                  <a:pt x="82" y="48"/>
                  <a:pt x="82" y="47"/>
                  <a:pt x="82" y="46"/>
                </a:cubicBezTo>
                <a:close/>
                <a:moveTo>
                  <a:pt x="82" y="43"/>
                </a:moveTo>
                <a:cubicBezTo>
                  <a:pt x="84" y="42"/>
                  <a:pt x="86" y="40"/>
                  <a:pt x="87" y="39"/>
                </a:cubicBezTo>
                <a:cubicBezTo>
                  <a:pt x="86" y="41"/>
                  <a:pt x="84" y="43"/>
                  <a:pt x="82" y="45"/>
                </a:cubicBezTo>
                <a:cubicBezTo>
                  <a:pt x="82" y="44"/>
                  <a:pt x="82" y="44"/>
                  <a:pt x="82" y="44"/>
                </a:cubicBezTo>
                <a:cubicBezTo>
                  <a:pt x="82" y="44"/>
                  <a:pt x="82" y="43"/>
                  <a:pt x="82" y="43"/>
                </a:cubicBezTo>
                <a:close/>
                <a:moveTo>
                  <a:pt x="81" y="42"/>
                </a:moveTo>
                <a:cubicBezTo>
                  <a:pt x="81" y="42"/>
                  <a:pt x="80" y="42"/>
                  <a:pt x="80" y="42"/>
                </a:cubicBezTo>
                <a:cubicBezTo>
                  <a:pt x="79" y="43"/>
                  <a:pt x="79" y="43"/>
                  <a:pt x="78" y="43"/>
                </a:cubicBezTo>
                <a:cubicBezTo>
                  <a:pt x="81" y="41"/>
                  <a:pt x="84" y="38"/>
                  <a:pt x="86" y="36"/>
                </a:cubicBezTo>
                <a:cubicBezTo>
                  <a:pt x="91" y="32"/>
                  <a:pt x="95" y="29"/>
                  <a:pt x="100" y="26"/>
                </a:cubicBezTo>
                <a:cubicBezTo>
                  <a:pt x="99" y="26"/>
                  <a:pt x="98" y="27"/>
                  <a:pt x="97" y="27"/>
                </a:cubicBezTo>
                <a:cubicBezTo>
                  <a:pt x="95" y="29"/>
                  <a:pt x="93" y="30"/>
                  <a:pt x="91" y="32"/>
                </a:cubicBezTo>
                <a:cubicBezTo>
                  <a:pt x="88" y="35"/>
                  <a:pt x="84" y="39"/>
                  <a:pt x="81" y="42"/>
                </a:cubicBezTo>
                <a:close/>
                <a:moveTo>
                  <a:pt x="84" y="55"/>
                </a:moveTo>
                <a:cubicBezTo>
                  <a:pt x="84" y="55"/>
                  <a:pt x="84" y="54"/>
                  <a:pt x="84" y="54"/>
                </a:cubicBezTo>
                <a:cubicBezTo>
                  <a:pt x="86" y="50"/>
                  <a:pt x="89" y="47"/>
                  <a:pt x="92" y="44"/>
                </a:cubicBezTo>
                <a:cubicBezTo>
                  <a:pt x="94" y="41"/>
                  <a:pt x="97" y="38"/>
                  <a:pt x="99" y="35"/>
                </a:cubicBezTo>
                <a:cubicBezTo>
                  <a:pt x="100" y="35"/>
                  <a:pt x="100" y="34"/>
                  <a:pt x="101" y="34"/>
                </a:cubicBezTo>
                <a:cubicBezTo>
                  <a:pt x="95" y="41"/>
                  <a:pt x="89" y="48"/>
                  <a:pt x="84" y="55"/>
                </a:cubicBezTo>
                <a:close/>
                <a:moveTo>
                  <a:pt x="109" y="24"/>
                </a:moveTo>
                <a:cubicBezTo>
                  <a:pt x="108" y="25"/>
                  <a:pt x="107" y="25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ubicBezTo>
                  <a:pt x="104" y="29"/>
                  <a:pt x="102" y="31"/>
                  <a:pt x="99" y="34"/>
                </a:cubicBezTo>
                <a:cubicBezTo>
                  <a:pt x="97" y="37"/>
                  <a:pt x="94" y="39"/>
                  <a:pt x="92" y="41"/>
                </a:cubicBezTo>
                <a:cubicBezTo>
                  <a:pt x="89" y="44"/>
                  <a:pt x="86" y="46"/>
                  <a:pt x="84" y="48"/>
                </a:cubicBezTo>
                <a:cubicBezTo>
                  <a:pt x="84" y="47"/>
                  <a:pt x="85" y="46"/>
                  <a:pt x="86" y="46"/>
                </a:cubicBezTo>
                <a:cubicBezTo>
                  <a:pt x="88" y="44"/>
                  <a:pt x="89" y="43"/>
                  <a:pt x="91" y="42"/>
                </a:cubicBezTo>
                <a:cubicBezTo>
                  <a:pt x="93" y="40"/>
                  <a:pt x="95" y="37"/>
                  <a:pt x="97" y="35"/>
                </a:cubicBezTo>
                <a:cubicBezTo>
                  <a:pt x="99" y="32"/>
                  <a:pt x="102" y="29"/>
                  <a:pt x="105" y="26"/>
                </a:cubicBezTo>
                <a:cubicBezTo>
                  <a:pt x="106" y="26"/>
                  <a:pt x="106" y="26"/>
                  <a:pt x="106" y="26"/>
                </a:cubicBezTo>
                <a:cubicBezTo>
                  <a:pt x="107" y="25"/>
                  <a:pt x="107" y="25"/>
                  <a:pt x="107" y="24"/>
                </a:cubicBezTo>
                <a:cubicBezTo>
                  <a:pt x="108" y="24"/>
                  <a:pt x="107" y="23"/>
                  <a:pt x="107" y="24"/>
                </a:cubicBezTo>
                <a:cubicBezTo>
                  <a:pt x="103" y="27"/>
                  <a:pt x="99" y="30"/>
                  <a:pt x="95" y="33"/>
                </a:cubicBezTo>
                <a:cubicBezTo>
                  <a:pt x="91" y="37"/>
                  <a:pt x="88" y="41"/>
                  <a:pt x="84" y="44"/>
                </a:cubicBezTo>
                <a:cubicBezTo>
                  <a:pt x="83" y="45"/>
                  <a:pt x="82" y="45"/>
                  <a:pt x="83" y="45"/>
                </a:cubicBezTo>
                <a:cubicBezTo>
                  <a:pt x="84" y="43"/>
                  <a:pt x="86" y="41"/>
                  <a:pt x="87" y="40"/>
                </a:cubicBezTo>
                <a:cubicBezTo>
                  <a:pt x="89" y="38"/>
                  <a:pt x="91" y="36"/>
                  <a:pt x="93" y="34"/>
                </a:cubicBezTo>
                <a:cubicBezTo>
                  <a:pt x="97" y="31"/>
                  <a:pt x="100" y="28"/>
                  <a:pt x="104" y="25"/>
                </a:cubicBezTo>
                <a:cubicBezTo>
                  <a:pt x="105" y="25"/>
                  <a:pt x="105" y="24"/>
                  <a:pt x="105" y="24"/>
                </a:cubicBezTo>
                <a:cubicBezTo>
                  <a:pt x="105" y="24"/>
                  <a:pt x="106" y="23"/>
                  <a:pt x="106" y="23"/>
                </a:cubicBezTo>
                <a:cubicBezTo>
                  <a:pt x="107" y="23"/>
                  <a:pt x="106" y="22"/>
                  <a:pt x="106" y="23"/>
                </a:cubicBezTo>
                <a:cubicBezTo>
                  <a:pt x="102" y="25"/>
                  <a:pt x="98" y="28"/>
                  <a:pt x="94" y="31"/>
                </a:cubicBezTo>
                <a:cubicBezTo>
                  <a:pt x="90" y="34"/>
                  <a:pt x="87" y="38"/>
                  <a:pt x="83" y="42"/>
                </a:cubicBezTo>
                <a:cubicBezTo>
                  <a:pt x="82" y="42"/>
                  <a:pt x="82" y="42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3" y="41"/>
                  <a:pt x="84" y="40"/>
                  <a:pt x="86" y="38"/>
                </a:cubicBezTo>
                <a:cubicBezTo>
                  <a:pt x="88" y="36"/>
                  <a:pt x="90" y="34"/>
                  <a:pt x="92" y="32"/>
                </a:cubicBezTo>
                <a:cubicBezTo>
                  <a:pt x="96" y="29"/>
                  <a:pt x="100" y="27"/>
                  <a:pt x="104" y="23"/>
                </a:cubicBezTo>
                <a:cubicBezTo>
                  <a:pt x="104" y="23"/>
                  <a:pt x="104" y="22"/>
                  <a:pt x="103" y="22"/>
                </a:cubicBezTo>
                <a:cubicBezTo>
                  <a:pt x="96" y="27"/>
                  <a:pt x="90" y="32"/>
                  <a:pt x="84" y="37"/>
                </a:cubicBezTo>
                <a:cubicBezTo>
                  <a:pt x="82" y="39"/>
                  <a:pt x="81" y="40"/>
                  <a:pt x="79" y="41"/>
                </a:cubicBezTo>
                <a:cubicBezTo>
                  <a:pt x="74" y="45"/>
                  <a:pt x="78" y="41"/>
                  <a:pt x="79" y="40"/>
                </a:cubicBezTo>
                <a:cubicBezTo>
                  <a:pt x="82" y="37"/>
                  <a:pt x="85" y="34"/>
                  <a:pt x="88" y="32"/>
                </a:cubicBezTo>
                <a:cubicBezTo>
                  <a:pt x="93" y="28"/>
                  <a:pt x="98" y="24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5" y="21"/>
                  <a:pt x="107" y="22"/>
                  <a:pt x="109" y="24"/>
                </a:cubicBezTo>
                <a:close/>
                <a:moveTo>
                  <a:pt x="90" y="36"/>
                </a:moveTo>
                <a:cubicBezTo>
                  <a:pt x="92" y="34"/>
                  <a:pt x="94" y="32"/>
                  <a:pt x="96" y="31"/>
                </a:cubicBezTo>
                <a:cubicBezTo>
                  <a:pt x="95" y="31"/>
                  <a:pt x="94" y="32"/>
                  <a:pt x="93" y="33"/>
                </a:cubicBezTo>
                <a:cubicBezTo>
                  <a:pt x="92" y="34"/>
                  <a:pt x="91" y="35"/>
                  <a:pt x="90" y="3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9" name="Freeform 160"/>
          <p:cNvSpPr>
            <a:spLocks noEditPoints="1"/>
          </p:cNvSpPr>
          <p:nvPr/>
        </p:nvSpPr>
        <p:spPr bwMode="auto">
          <a:xfrm>
            <a:off x="10263187" y="3859213"/>
            <a:ext cx="247650" cy="420688"/>
          </a:xfrm>
          <a:custGeom>
            <a:avLst/>
            <a:gdLst>
              <a:gd name="T0" fmla="*/ 0 w 66"/>
              <a:gd name="T1" fmla="*/ 43 h 112"/>
              <a:gd name="T2" fmla="*/ 64 w 66"/>
              <a:gd name="T3" fmla="*/ 98 h 112"/>
              <a:gd name="T4" fmla="*/ 33 w 66"/>
              <a:gd name="T5" fmla="*/ 27 h 112"/>
              <a:gd name="T6" fmla="*/ 29 w 66"/>
              <a:gd name="T7" fmla="*/ 29 h 112"/>
              <a:gd name="T8" fmla="*/ 21 w 66"/>
              <a:gd name="T9" fmla="*/ 24 h 112"/>
              <a:gd name="T10" fmla="*/ 39 w 66"/>
              <a:gd name="T11" fmla="*/ 104 h 112"/>
              <a:gd name="T12" fmla="*/ 36 w 66"/>
              <a:gd name="T13" fmla="*/ 96 h 112"/>
              <a:gd name="T14" fmla="*/ 47 w 66"/>
              <a:gd name="T15" fmla="*/ 96 h 112"/>
              <a:gd name="T16" fmla="*/ 49 w 66"/>
              <a:gd name="T17" fmla="*/ 95 h 112"/>
              <a:gd name="T18" fmla="*/ 43 w 66"/>
              <a:gd name="T19" fmla="*/ 85 h 112"/>
              <a:gd name="T20" fmla="*/ 55 w 66"/>
              <a:gd name="T21" fmla="*/ 92 h 112"/>
              <a:gd name="T22" fmla="*/ 32 w 66"/>
              <a:gd name="T23" fmla="*/ 62 h 112"/>
              <a:gd name="T24" fmla="*/ 23 w 66"/>
              <a:gd name="T25" fmla="*/ 54 h 112"/>
              <a:gd name="T26" fmla="*/ 44 w 66"/>
              <a:gd name="T27" fmla="*/ 72 h 112"/>
              <a:gd name="T28" fmla="*/ 11 w 66"/>
              <a:gd name="T29" fmla="*/ 26 h 112"/>
              <a:gd name="T30" fmla="*/ 13 w 66"/>
              <a:gd name="T31" fmla="*/ 36 h 112"/>
              <a:gd name="T32" fmla="*/ 6 w 66"/>
              <a:gd name="T33" fmla="*/ 39 h 112"/>
              <a:gd name="T34" fmla="*/ 38 w 66"/>
              <a:gd name="T35" fmla="*/ 60 h 112"/>
              <a:gd name="T36" fmla="*/ 17 w 66"/>
              <a:gd name="T37" fmla="*/ 38 h 112"/>
              <a:gd name="T38" fmla="*/ 18 w 66"/>
              <a:gd name="T39" fmla="*/ 34 h 112"/>
              <a:gd name="T40" fmla="*/ 18 w 66"/>
              <a:gd name="T41" fmla="*/ 32 h 112"/>
              <a:gd name="T42" fmla="*/ 16 w 66"/>
              <a:gd name="T43" fmla="*/ 34 h 112"/>
              <a:gd name="T44" fmla="*/ 14 w 66"/>
              <a:gd name="T45" fmla="*/ 38 h 112"/>
              <a:gd name="T46" fmla="*/ 4 w 66"/>
              <a:gd name="T47" fmla="*/ 41 h 112"/>
              <a:gd name="T48" fmla="*/ 58 w 66"/>
              <a:gd name="T49" fmla="*/ 95 h 112"/>
              <a:gd name="T50" fmla="*/ 52 w 66"/>
              <a:gd name="T51" fmla="*/ 97 h 112"/>
              <a:gd name="T52" fmla="*/ 59 w 66"/>
              <a:gd name="T53" fmla="*/ 95 h 112"/>
              <a:gd name="T54" fmla="*/ 36 w 66"/>
              <a:gd name="T55" fmla="*/ 75 h 112"/>
              <a:gd name="T56" fmla="*/ 51 w 66"/>
              <a:gd name="T57" fmla="*/ 97 h 112"/>
              <a:gd name="T58" fmla="*/ 47 w 66"/>
              <a:gd name="T59" fmla="*/ 99 h 112"/>
              <a:gd name="T60" fmla="*/ 41 w 66"/>
              <a:gd name="T61" fmla="*/ 94 h 112"/>
              <a:gd name="T62" fmla="*/ 41 w 66"/>
              <a:gd name="T63" fmla="*/ 103 h 112"/>
              <a:gd name="T64" fmla="*/ 60 w 66"/>
              <a:gd name="T65" fmla="*/ 87 h 112"/>
              <a:gd name="T66" fmla="*/ 23 w 66"/>
              <a:gd name="T67" fmla="*/ 46 h 112"/>
              <a:gd name="T68" fmla="*/ 17 w 66"/>
              <a:gd name="T69" fmla="*/ 36 h 112"/>
              <a:gd name="T70" fmla="*/ 46 w 66"/>
              <a:gd name="T71" fmla="*/ 59 h 112"/>
              <a:gd name="T72" fmla="*/ 49 w 66"/>
              <a:gd name="T73" fmla="*/ 57 h 112"/>
              <a:gd name="T74" fmla="*/ 12 w 66"/>
              <a:gd name="T75" fmla="*/ 20 h 112"/>
              <a:gd name="T76" fmla="*/ 52 w 66"/>
              <a:gd name="T77" fmla="*/ 64 h 112"/>
              <a:gd name="T78" fmla="*/ 43 w 66"/>
              <a:gd name="T79" fmla="*/ 41 h 112"/>
              <a:gd name="T80" fmla="*/ 25 w 66"/>
              <a:gd name="T81" fmla="*/ 28 h 112"/>
              <a:gd name="T82" fmla="*/ 38 w 66"/>
              <a:gd name="T83" fmla="*/ 34 h 112"/>
              <a:gd name="T84" fmla="*/ 17 w 66"/>
              <a:gd name="T85" fmla="*/ 15 h 112"/>
              <a:gd name="T86" fmla="*/ 52 w 66"/>
              <a:gd name="T87" fmla="*/ 62 h 112"/>
              <a:gd name="T88" fmla="*/ 29 w 66"/>
              <a:gd name="T89" fmla="*/ 32 h 112"/>
              <a:gd name="T90" fmla="*/ 48 w 66"/>
              <a:gd name="T91" fmla="*/ 27 h 112"/>
              <a:gd name="T92" fmla="*/ 28 w 66"/>
              <a:gd name="T93" fmla="*/ 12 h 112"/>
              <a:gd name="T94" fmla="*/ 43 w 66"/>
              <a:gd name="T95" fmla="*/ 28 h 112"/>
              <a:gd name="T96" fmla="*/ 22 w 66"/>
              <a:gd name="T97" fmla="*/ 13 h 112"/>
              <a:gd name="T98" fmla="*/ 32 w 66"/>
              <a:gd name="T99" fmla="*/ 12 h 112"/>
              <a:gd name="T100" fmla="*/ 39 w 66"/>
              <a:gd name="T101" fmla="*/ 19 h 112"/>
              <a:gd name="T102" fmla="*/ 20 w 66"/>
              <a:gd name="T103" fmla="*/ 5 h 112"/>
              <a:gd name="T104" fmla="*/ 21 w 66"/>
              <a:gd name="T105" fmla="*/ 8 h 112"/>
              <a:gd name="T106" fmla="*/ 41 w 66"/>
              <a:gd name="T107" fmla="*/ 29 h 112"/>
              <a:gd name="T108" fmla="*/ 39 w 66"/>
              <a:gd name="T109" fmla="*/ 31 h 112"/>
              <a:gd name="T110" fmla="*/ 31 w 66"/>
              <a:gd name="T111" fmla="*/ 1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6" h="112">
                <a:moveTo>
                  <a:pt x="57" y="25"/>
                </a:moveTo>
                <a:cubicBezTo>
                  <a:pt x="57" y="25"/>
                  <a:pt x="57" y="24"/>
                  <a:pt x="56" y="24"/>
                </a:cubicBezTo>
                <a:cubicBezTo>
                  <a:pt x="44" y="17"/>
                  <a:pt x="32" y="8"/>
                  <a:pt x="20" y="1"/>
                </a:cubicBezTo>
                <a:cubicBezTo>
                  <a:pt x="19" y="0"/>
                  <a:pt x="19" y="0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4" y="8"/>
                  <a:pt x="11" y="16"/>
                  <a:pt x="8" y="23"/>
                </a:cubicBezTo>
                <a:cubicBezTo>
                  <a:pt x="5" y="30"/>
                  <a:pt x="3" y="36"/>
                  <a:pt x="0" y="43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5"/>
                  <a:pt x="2" y="46"/>
                  <a:pt x="2" y="45"/>
                </a:cubicBezTo>
                <a:cubicBezTo>
                  <a:pt x="7" y="43"/>
                  <a:pt x="12" y="43"/>
                  <a:pt x="16" y="42"/>
                </a:cubicBezTo>
                <a:cubicBezTo>
                  <a:pt x="23" y="64"/>
                  <a:pt x="32" y="87"/>
                  <a:pt x="35" y="110"/>
                </a:cubicBezTo>
                <a:cubicBezTo>
                  <a:pt x="34" y="111"/>
                  <a:pt x="36" y="112"/>
                  <a:pt x="36" y="112"/>
                </a:cubicBezTo>
                <a:cubicBezTo>
                  <a:pt x="37" y="111"/>
                  <a:pt x="37" y="111"/>
                  <a:pt x="38" y="111"/>
                </a:cubicBezTo>
                <a:cubicBezTo>
                  <a:pt x="43" y="102"/>
                  <a:pt x="55" y="98"/>
                  <a:pt x="64" y="98"/>
                </a:cubicBezTo>
                <a:cubicBezTo>
                  <a:pt x="65" y="98"/>
                  <a:pt x="65" y="97"/>
                  <a:pt x="65" y="97"/>
                </a:cubicBezTo>
                <a:cubicBezTo>
                  <a:pt x="66" y="97"/>
                  <a:pt x="66" y="96"/>
                  <a:pt x="66" y="96"/>
                </a:cubicBezTo>
                <a:cubicBezTo>
                  <a:pt x="59" y="74"/>
                  <a:pt x="51" y="53"/>
                  <a:pt x="44" y="31"/>
                </a:cubicBezTo>
                <a:cubicBezTo>
                  <a:pt x="48" y="30"/>
                  <a:pt x="52" y="29"/>
                  <a:pt x="56" y="27"/>
                </a:cubicBezTo>
                <a:cubicBezTo>
                  <a:pt x="58" y="27"/>
                  <a:pt x="58" y="26"/>
                  <a:pt x="57" y="25"/>
                </a:cubicBezTo>
                <a:close/>
                <a:moveTo>
                  <a:pt x="43" y="38"/>
                </a:moveTo>
                <a:cubicBezTo>
                  <a:pt x="41" y="34"/>
                  <a:pt x="36" y="31"/>
                  <a:pt x="33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36" y="30"/>
                  <a:pt x="39" y="32"/>
                  <a:pt x="42" y="34"/>
                </a:cubicBezTo>
                <a:cubicBezTo>
                  <a:pt x="43" y="35"/>
                  <a:pt x="43" y="36"/>
                  <a:pt x="43" y="38"/>
                </a:cubicBezTo>
                <a:close/>
                <a:moveTo>
                  <a:pt x="47" y="48"/>
                </a:moveTo>
                <a:cubicBezTo>
                  <a:pt x="43" y="44"/>
                  <a:pt x="39" y="40"/>
                  <a:pt x="34" y="36"/>
                </a:cubicBezTo>
                <a:cubicBezTo>
                  <a:pt x="30" y="31"/>
                  <a:pt x="26" y="27"/>
                  <a:pt x="22" y="22"/>
                </a:cubicBezTo>
                <a:cubicBezTo>
                  <a:pt x="24" y="24"/>
                  <a:pt x="27" y="27"/>
                  <a:pt x="29" y="29"/>
                </a:cubicBezTo>
                <a:cubicBezTo>
                  <a:pt x="35" y="35"/>
                  <a:pt x="40" y="40"/>
                  <a:pt x="46" y="45"/>
                </a:cubicBezTo>
                <a:cubicBezTo>
                  <a:pt x="46" y="45"/>
                  <a:pt x="46" y="45"/>
                  <a:pt x="46" y="45"/>
                </a:cubicBezTo>
                <a:cubicBezTo>
                  <a:pt x="46" y="46"/>
                  <a:pt x="46" y="47"/>
                  <a:pt x="47" y="48"/>
                </a:cubicBezTo>
                <a:close/>
                <a:moveTo>
                  <a:pt x="50" y="57"/>
                </a:moveTo>
                <a:cubicBezTo>
                  <a:pt x="40" y="44"/>
                  <a:pt x="28" y="33"/>
                  <a:pt x="17" y="22"/>
                </a:cubicBezTo>
                <a:cubicBezTo>
                  <a:pt x="16" y="21"/>
                  <a:pt x="12" y="16"/>
                  <a:pt x="15" y="19"/>
                </a:cubicBezTo>
                <a:cubicBezTo>
                  <a:pt x="17" y="21"/>
                  <a:pt x="19" y="22"/>
                  <a:pt x="21" y="24"/>
                </a:cubicBezTo>
                <a:cubicBezTo>
                  <a:pt x="24" y="27"/>
                  <a:pt x="27" y="30"/>
                  <a:pt x="30" y="33"/>
                </a:cubicBezTo>
                <a:cubicBezTo>
                  <a:pt x="35" y="39"/>
                  <a:pt x="42" y="44"/>
                  <a:pt x="47" y="50"/>
                </a:cubicBezTo>
                <a:cubicBezTo>
                  <a:pt x="48" y="52"/>
                  <a:pt x="49" y="55"/>
                  <a:pt x="50" y="57"/>
                </a:cubicBezTo>
                <a:close/>
                <a:moveTo>
                  <a:pt x="37" y="106"/>
                </a:moveTo>
                <a:cubicBezTo>
                  <a:pt x="37" y="105"/>
                  <a:pt x="37" y="104"/>
                  <a:pt x="36" y="103"/>
                </a:cubicBezTo>
                <a:cubicBezTo>
                  <a:pt x="37" y="103"/>
                  <a:pt x="37" y="104"/>
                  <a:pt x="38" y="105"/>
                </a:cubicBezTo>
                <a:cubicBezTo>
                  <a:pt x="38" y="105"/>
                  <a:pt x="39" y="105"/>
                  <a:pt x="39" y="104"/>
                </a:cubicBezTo>
                <a:cubicBezTo>
                  <a:pt x="38" y="104"/>
                  <a:pt x="35" y="101"/>
                  <a:pt x="38" y="102"/>
                </a:cubicBezTo>
                <a:cubicBezTo>
                  <a:pt x="38" y="102"/>
                  <a:pt x="39" y="103"/>
                  <a:pt x="40" y="103"/>
                </a:cubicBezTo>
                <a:cubicBezTo>
                  <a:pt x="39" y="104"/>
                  <a:pt x="38" y="105"/>
                  <a:pt x="37" y="106"/>
                </a:cubicBezTo>
                <a:close/>
                <a:moveTo>
                  <a:pt x="34" y="91"/>
                </a:moveTo>
                <a:cubicBezTo>
                  <a:pt x="36" y="93"/>
                  <a:pt x="38" y="94"/>
                  <a:pt x="40" y="96"/>
                </a:cubicBezTo>
                <a:cubicBezTo>
                  <a:pt x="40" y="97"/>
                  <a:pt x="44" y="100"/>
                  <a:pt x="43" y="100"/>
                </a:cubicBezTo>
                <a:cubicBezTo>
                  <a:pt x="41" y="99"/>
                  <a:pt x="38" y="97"/>
                  <a:pt x="36" y="96"/>
                </a:cubicBezTo>
                <a:cubicBezTo>
                  <a:pt x="36" y="96"/>
                  <a:pt x="35" y="96"/>
                  <a:pt x="36" y="96"/>
                </a:cubicBezTo>
                <a:cubicBezTo>
                  <a:pt x="37" y="99"/>
                  <a:pt x="38" y="101"/>
                  <a:pt x="40" y="103"/>
                </a:cubicBezTo>
                <a:cubicBezTo>
                  <a:pt x="40" y="104"/>
                  <a:pt x="38" y="102"/>
                  <a:pt x="38" y="101"/>
                </a:cubicBezTo>
                <a:cubicBezTo>
                  <a:pt x="37" y="101"/>
                  <a:pt x="37" y="101"/>
                  <a:pt x="36" y="101"/>
                </a:cubicBezTo>
                <a:cubicBezTo>
                  <a:pt x="35" y="97"/>
                  <a:pt x="35" y="94"/>
                  <a:pt x="34" y="91"/>
                </a:cubicBezTo>
                <a:close/>
                <a:moveTo>
                  <a:pt x="31" y="81"/>
                </a:moveTo>
                <a:cubicBezTo>
                  <a:pt x="36" y="86"/>
                  <a:pt x="43" y="90"/>
                  <a:pt x="47" y="96"/>
                </a:cubicBezTo>
                <a:cubicBezTo>
                  <a:pt x="49" y="99"/>
                  <a:pt x="46" y="96"/>
                  <a:pt x="45" y="95"/>
                </a:cubicBezTo>
                <a:cubicBezTo>
                  <a:pt x="43" y="93"/>
                  <a:pt x="42" y="91"/>
                  <a:pt x="40" y="89"/>
                </a:cubicBezTo>
                <a:cubicBezTo>
                  <a:pt x="38" y="87"/>
                  <a:pt x="35" y="84"/>
                  <a:pt x="32" y="83"/>
                </a:cubicBezTo>
                <a:cubicBezTo>
                  <a:pt x="32" y="82"/>
                  <a:pt x="32" y="81"/>
                  <a:pt x="31" y="81"/>
                </a:cubicBezTo>
                <a:close/>
                <a:moveTo>
                  <a:pt x="29" y="74"/>
                </a:moveTo>
                <a:cubicBezTo>
                  <a:pt x="35" y="82"/>
                  <a:pt x="43" y="87"/>
                  <a:pt x="49" y="95"/>
                </a:cubicBezTo>
                <a:cubicBezTo>
                  <a:pt x="52" y="98"/>
                  <a:pt x="51" y="97"/>
                  <a:pt x="49" y="95"/>
                </a:cubicBezTo>
                <a:cubicBezTo>
                  <a:pt x="46" y="92"/>
                  <a:pt x="44" y="90"/>
                  <a:pt x="42" y="88"/>
                </a:cubicBezTo>
                <a:cubicBezTo>
                  <a:pt x="38" y="84"/>
                  <a:pt x="35" y="81"/>
                  <a:pt x="30" y="78"/>
                </a:cubicBezTo>
                <a:cubicBezTo>
                  <a:pt x="30" y="76"/>
                  <a:pt x="30" y="75"/>
                  <a:pt x="29" y="74"/>
                </a:cubicBezTo>
                <a:close/>
                <a:moveTo>
                  <a:pt x="28" y="68"/>
                </a:moveTo>
                <a:cubicBezTo>
                  <a:pt x="35" y="77"/>
                  <a:pt x="45" y="84"/>
                  <a:pt x="53" y="94"/>
                </a:cubicBezTo>
                <a:cubicBezTo>
                  <a:pt x="56" y="98"/>
                  <a:pt x="53" y="94"/>
                  <a:pt x="51" y="93"/>
                </a:cubicBezTo>
                <a:cubicBezTo>
                  <a:pt x="48" y="90"/>
                  <a:pt x="45" y="88"/>
                  <a:pt x="43" y="85"/>
                </a:cubicBezTo>
                <a:cubicBezTo>
                  <a:pt x="39" y="80"/>
                  <a:pt x="33" y="76"/>
                  <a:pt x="29" y="71"/>
                </a:cubicBezTo>
                <a:cubicBezTo>
                  <a:pt x="29" y="71"/>
                  <a:pt x="29" y="71"/>
                  <a:pt x="29" y="71"/>
                </a:cubicBezTo>
                <a:cubicBezTo>
                  <a:pt x="28" y="70"/>
                  <a:pt x="28" y="69"/>
                  <a:pt x="28" y="68"/>
                </a:cubicBezTo>
                <a:close/>
                <a:moveTo>
                  <a:pt x="25" y="62"/>
                </a:moveTo>
                <a:cubicBezTo>
                  <a:pt x="29" y="66"/>
                  <a:pt x="34" y="70"/>
                  <a:pt x="39" y="75"/>
                </a:cubicBezTo>
                <a:cubicBezTo>
                  <a:pt x="41" y="77"/>
                  <a:pt x="44" y="80"/>
                  <a:pt x="46" y="83"/>
                </a:cubicBezTo>
                <a:cubicBezTo>
                  <a:pt x="49" y="86"/>
                  <a:pt x="52" y="89"/>
                  <a:pt x="55" y="92"/>
                </a:cubicBezTo>
                <a:cubicBezTo>
                  <a:pt x="56" y="93"/>
                  <a:pt x="57" y="94"/>
                  <a:pt x="58" y="95"/>
                </a:cubicBezTo>
                <a:cubicBezTo>
                  <a:pt x="56" y="94"/>
                  <a:pt x="54" y="92"/>
                  <a:pt x="52" y="91"/>
                </a:cubicBezTo>
                <a:cubicBezTo>
                  <a:pt x="49" y="88"/>
                  <a:pt x="46" y="85"/>
                  <a:pt x="43" y="82"/>
                </a:cubicBezTo>
                <a:cubicBezTo>
                  <a:pt x="38" y="77"/>
                  <a:pt x="33" y="71"/>
                  <a:pt x="27" y="66"/>
                </a:cubicBezTo>
                <a:cubicBezTo>
                  <a:pt x="26" y="65"/>
                  <a:pt x="26" y="63"/>
                  <a:pt x="25" y="62"/>
                </a:cubicBezTo>
                <a:close/>
                <a:moveTo>
                  <a:pt x="23" y="54"/>
                </a:moveTo>
                <a:cubicBezTo>
                  <a:pt x="26" y="57"/>
                  <a:pt x="29" y="60"/>
                  <a:pt x="32" y="62"/>
                </a:cubicBezTo>
                <a:cubicBezTo>
                  <a:pt x="35" y="65"/>
                  <a:pt x="37" y="67"/>
                  <a:pt x="39" y="70"/>
                </a:cubicBezTo>
                <a:cubicBezTo>
                  <a:pt x="45" y="77"/>
                  <a:pt x="52" y="83"/>
                  <a:pt x="58" y="90"/>
                </a:cubicBezTo>
                <a:cubicBezTo>
                  <a:pt x="59" y="90"/>
                  <a:pt x="59" y="91"/>
                  <a:pt x="60" y="92"/>
                </a:cubicBezTo>
                <a:cubicBezTo>
                  <a:pt x="59" y="91"/>
                  <a:pt x="58" y="90"/>
                  <a:pt x="57" y="89"/>
                </a:cubicBezTo>
                <a:cubicBezTo>
                  <a:pt x="53" y="85"/>
                  <a:pt x="49" y="82"/>
                  <a:pt x="45" y="79"/>
                </a:cubicBezTo>
                <a:cubicBezTo>
                  <a:pt x="38" y="73"/>
                  <a:pt x="31" y="66"/>
                  <a:pt x="25" y="59"/>
                </a:cubicBezTo>
                <a:cubicBezTo>
                  <a:pt x="24" y="57"/>
                  <a:pt x="23" y="55"/>
                  <a:pt x="23" y="54"/>
                </a:cubicBezTo>
                <a:close/>
                <a:moveTo>
                  <a:pt x="20" y="44"/>
                </a:moveTo>
                <a:cubicBezTo>
                  <a:pt x="24" y="49"/>
                  <a:pt x="29" y="54"/>
                  <a:pt x="34" y="58"/>
                </a:cubicBezTo>
                <a:cubicBezTo>
                  <a:pt x="37" y="61"/>
                  <a:pt x="39" y="65"/>
                  <a:pt x="42" y="68"/>
                </a:cubicBezTo>
                <a:cubicBezTo>
                  <a:pt x="46" y="72"/>
                  <a:pt x="50" y="75"/>
                  <a:pt x="53" y="79"/>
                </a:cubicBezTo>
                <a:cubicBezTo>
                  <a:pt x="55" y="81"/>
                  <a:pt x="57" y="83"/>
                  <a:pt x="59" y="86"/>
                </a:cubicBezTo>
                <a:cubicBezTo>
                  <a:pt x="58" y="85"/>
                  <a:pt x="56" y="83"/>
                  <a:pt x="55" y="82"/>
                </a:cubicBezTo>
                <a:cubicBezTo>
                  <a:pt x="51" y="78"/>
                  <a:pt x="47" y="75"/>
                  <a:pt x="44" y="72"/>
                </a:cubicBezTo>
                <a:cubicBezTo>
                  <a:pt x="41" y="69"/>
                  <a:pt x="38" y="66"/>
                  <a:pt x="34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0" y="59"/>
                  <a:pt x="26" y="55"/>
                  <a:pt x="22" y="52"/>
                </a:cubicBezTo>
                <a:cubicBezTo>
                  <a:pt x="21" y="49"/>
                  <a:pt x="21" y="47"/>
                  <a:pt x="20" y="44"/>
                </a:cubicBezTo>
                <a:close/>
                <a:moveTo>
                  <a:pt x="11" y="24"/>
                </a:moveTo>
                <a:cubicBezTo>
                  <a:pt x="11" y="25"/>
                  <a:pt x="12" y="26"/>
                  <a:pt x="12" y="27"/>
                </a:cubicBezTo>
                <a:cubicBezTo>
                  <a:pt x="12" y="26"/>
                  <a:pt x="11" y="26"/>
                  <a:pt x="11" y="26"/>
                </a:cubicBezTo>
                <a:cubicBezTo>
                  <a:pt x="10" y="25"/>
                  <a:pt x="10" y="26"/>
                  <a:pt x="10" y="26"/>
                </a:cubicBezTo>
                <a:cubicBezTo>
                  <a:pt x="11" y="29"/>
                  <a:pt x="12" y="31"/>
                  <a:pt x="14" y="34"/>
                </a:cubicBezTo>
                <a:cubicBezTo>
                  <a:pt x="15" y="34"/>
                  <a:pt x="18" y="38"/>
                  <a:pt x="16" y="36"/>
                </a:cubicBezTo>
                <a:cubicBezTo>
                  <a:pt x="14" y="35"/>
                  <a:pt x="13" y="33"/>
                  <a:pt x="11" y="32"/>
                </a:cubicBezTo>
                <a:cubicBezTo>
                  <a:pt x="11" y="31"/>
                  <a:pt x="11" y="31"/>
                  <a:pt x="11" y="32"/>
                </a:cubicBezTo>
                <a:cubicBezTo>
                  <a:pt x="12" y="34"/>
                  <a:pt x="13" y="35"/>
                  <a:pt x="14" y="37"/>
                </a:cubicBezTo>
                <a:cubicBezTo>
                  <a:pt x="17" y="40"/>
                  <a:pt x="13" y="37"/>
                  <a:pt x="13" y="36"/>
                </a:cubicBezTo>
                <a:cubicBezTo>
                  <a:pt x="12" y="36"/>
                  <a:pt x="11" y="34"/>
                  <a:pt x="10" y="33"/>
                </a:cubicBezTo>
                <a:cubicBezTo>
                  <a:pt x="10" y="33"/>
                  <a:pt x="9" y="34"/>
                  <a:pt x="9" y="34"/>
                </a:cubicBezTo>
                <a:cubicBezTo>
                  <a:pt x="10" y="35"/>
                  <a:pt x="12" y="38"/>
                  <a:pt x="13" y="39"/>
                </a:cubicBezTo>
                <a:cubicBezTo>
                  <a:pt x="12" y="38"/>
                  <a:pt x="10" y="37"/>
                  <a:pt x="9" y="36"/>
                </a:cubicBezTo>
                <a:cubicBezTo>
                  <a:pt x="8" y="36"/>
                  <a:pt x="8" y="37"/>
                  <a:pt x="8" y="37"/>
                </a:cubicBezTo>
                <a:cubicBezTo>
                  <a:pt x="11" y="39"/>
                  <a:pt x="7" y="38"/>
                  <a:pt x="6" y="38"/>
                </a:cubicBezTo>
                <a:cubicBezTo>
                  <a:pt x="6" y="38"/>
                  <a:pt x="5" y="38"/>
                  <a:pt x="6" y="39"/>
                </a:cubicBezTo>
                <a:cubicBezTo>
                  <a:pt x="7" y="40"/>
                  <a:pt x="6" y="40"/>
                  <a:pt x="4" y="40"/>
                </a:cubicBezTo>
                <a:cubicBezTo>
                  <a:pt x="6" y="35"/>
                  <a:pt x="9" y="29"/>
                  <a:pt x="11" y="24"/>
                </a:cubicBezTo>
                <a:close/>
                <a:moveTo>
                  <a:pt x="16" y="34"/>
                </a:moveTo>
                <a:cubicBezTo>
                  <a:pt x="27" y="48"/>
                  <a:pt x="40" y="59"/>
                  <a:pt x="52" y="72"/>
                </a:cubicBezTo>
                <a:cubicBezTo>
                  <a:pt x="53" y="72"/>
                  <a:pt x="58" y="77"/>
                  <a:pt x="54" y="74"/>
                </a:cubicBezTo>
                <a:cubicBezTo>
                  <a:pt x="52" y="73"/>
                  <a:pt x="50" y="71"/>
                  <a:pt x="49" y="70"/>
                </a:cubicBezTo>
                <a:cubicBezTo>
                  <a:pt x="45" y="67"/>
                  <a:pt x="42" y="64"/>
                  <a:pt x="38" y="60"/>
                </a:cubicBezTo>
                <a:cubicBezTo>
                  <a:pt x="32" y="54"/>
                  <a:pt x="25" y="48"/>
                  <a:pt x="19" y="41"/>
                </a:cubicBezTo>
                <a:cubicBezTo>
                  <a:pt x="19" y="41"/>
                  <a:pt x="19" y="40"/>
                  <a:pt x="19" y="40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9"/>
                  <a:pt x="17" y="39"/>
                  <a:pt x="17" y="39"/>
                </a:cubicBezTo>
                <a:cubicBezTo>
                  <a:pt x="17" y="39"/>
                  <a:pt x="17" y="39"/>
                  <a:pt x="17" y="39"/>
                </a:cubicBezTo>
                <a:cubicBezTo>
                  <a:pt x="17" y="38"/>
                  <a:pt x="16" y="38"/>
                  <a:pt x="16" y="37"/>
                </a:cubicBezTo>
                <a:cubicBezTo>
                  <a:pt x="16" y="38"/>
                  <a:pt x="17" y="38"/>
                  <a:pt x="17" y="38"/>
                </a:cubicBezTo>
                <a:cubicBezTo>
                  <a:pt x="18" y="39"/>
                  <a:pt x="18" y="38"/>
                  <a:pt x="18" y="38"/>
                </a:cubicBezTo>
                <a:cubicBezTo>
                  <a:pt x="17" y="36"/>
                  <a:pt x="16" y="35"/>
                  <a:pt x="15" y="33"/>
                </a:cubicBezTo>
                <a:cubicBezTo>
                  <a:pt x="14" y="32"/>
                  <a:pt x="14" y="32"/>
                  <a:pt x="13" y="31"/>
                </a:cubicBezTo>
                <a:cubicBezTo>
                  <a:pt x="13" y="30"/>
                  <a:pt x="11" y="27"/>
                  <a:pt x="11" y="27"/>
                </a:cubicBezTo>
                <a:cubicBezTo>
                  <a:pt x="12" y="28"/>
                  <a:pt x="13" y="29"/>
                  <a:pt x="14" y="30"/>
                </a:cubicBezTo>
                <a:cubicBezTo>
                  <a:pt x="14" y="30"/>
                  <a:pt x="15" y="30"/>
                  <a:pt x="15" y="31"/>
                </a:cubicBezTo>
                <a:cubicBezTo>
                  <a:pt x="16" y="32"/>
                  <a:pt x="17" y="33"/>
                  <a:pt x="18" y="34"/>
                </a:cubicBezTo>
                <a:cubicBezTo>
                  <a:pt x="18" y="35"/>
                  <a:pt x="19" y="36"/>
                  <a:pt x="19" y="36"/>
                </a:cubicBezTo>
                <a:cubicBezTo>
                  <a:pt x="19" y="36"/>
                  <a:pt x="19" y="36"/>
                  <a:pt x="20" y="37"/>
                </a:cubicBezTo>
                <a:cubicBezTo>
                  <a:pt x="20" y="37"/>
                  <a:pt x="20" y="36"/>
                  <a:pt x="20" y="36"/>
                </a:cubicBezTo>
                <a:cubicBezTo>
                  <a:pt x="18" y="33"/>
                  <a:pt x="15" y="30"/>
                  <a:pt x="13" y="27"/>
                </a:cubicBezTo>
                <a:cubicBezTo>
                  <a:pt x="12" y="26"/>
                  <a:pt x="12" y="25"/>
                  <a:pt x="12" y="24"/>
                </a:cubicBezTo>
                <a:cubicBezTo>
                  <a:pt x="12" y="25"/>
                  <a:pt x="14" y="26"/>
                  <a:pt x="15" y="28"/>
                </a:cubicBezTo>
                <a:cubicBezTo>
                  <a:pt x="16" y="29"/>
                  <a:pt x="17" y="31"/>
                  <a:pt x="18" y="32"/>
                </a:cubicBezTo>
                <a:cubicBezTo>
                  <a:pt x="22" y="36"/>
                  <a:pt x="27" y="39"/>
                  <a:pt x="30" y="43"/>
                </a:cubicBezTo>
                <a:cubicBezTo>
                  <a:pt x="34" y="47"/>
                  <a:pt x="38" y="52"/>
                  <a:pt x="42" y="56"/>
                </a:cubicBezTo>
                <a:cubicBezTo>
                  <a:pt x="45" y="60"/>
                  <a:pt x="49" y="63"/>
                  <a:pt x="52" y="68"/>
                </a:cubicBezTo>
                <a:cubicBezTo>
                  <a:pt x="55" y="71"/>
                  <a:pt x="50" y="66"/>
                  <a:pt x="49" y="65"/>
                </a:cubicBezTo>
                <a:cubicBezTo>
                  <a:pt x="47" y="63"/>
                  <a:pt x="45" y="61"/>
                  <a:pt x="43" y="59"/>
                </a:cubicBezTo>
                <a:cubicBezTo>
                  <a:pt x="34" y="51"/>
                  <a:pt x="26" y="42"/>
                  <a:pt x="17" y="34"/>
                </a:cubicBezTo>
                <a:cubicBezTo>
                  <a:pt x="16" y="34"/>
                  <a:pt x="16" y="34"/>
                  <a:pt x="16" y="34"/>
                </a:cubicBezTo>
                <a:close/>
                <a:moveTo>
                  <a:pt x="7" y="41"/>
                </a:moveTo>
                <a:cubicBezTo>
                  <a:pt x="7" y="41"/>
                  <a:pt x="7" y="40"/>
                  <a:pt x="7" y="40"/>
                </a:cubicBezTo>
                <a:cubicBezTo>
                  <a:pt x="7" y="40"/>
                  <a:pt x="7" y="39"/>
                  <a:pt x="7" y="39"/>
                </a:cubicBezTo>
                <a:cubicBezTo>
                  <a:pt x="7" y="39"/>
                  <a:pt x="9" y="40"/>
                  <a:pt x="10" y="40"/>
                </a:cubicBezTo>
                <a:cubicBezTo>
                  <a:pt x="9" y="40"/>
                  <a:pt x="8" y="40"/>
                  <a:pt x="7" y="41"/>
                </a:cubicBezTo>
                <a:close/>
                <a:moveTo>
                  <a:pt x="14" y="39"/>
                </a:moveTo>
                <a:cubicBezTo>
                  <a:pt x="14" y="39"/>
                  <a:pt x="14" y="38"/>
                  <a:pt x="14" y="38"/>
                </a:cubicBezTo>
                <a:cubicBezTo>
                  <a:pt x="14" y="38"/>
                  <a:pt x="15" y="39"/>
                  <a:pt x="16" y="39"/>
                </a:cubicBezTo>
                <a:cubicBezTo>
                  <a:pt x="15" y="39"/>
                  <a:pt x="15" y="39"/>
                  <a:pt x="14" y="39"/>
                </a:cubicBezTo>
                <a:close/>
                <a:moveTo>
                  <a:pt x="12" y="40"/>
                </a:moveTo>
                <a:cubicBezTo>
                  <a:pt x="11" y="39"/>
                  <a:pt x="11" y="38"/>
                  <a:pt x="10" y="37"/>
                </a:cubicBezTo>
                <a:cubicBezTo>
                  <a:pt x="10" y="38"/>
                  <a:pt x="12" y="39"/>
                  <a:pt x="13" y="39"/>
                </a:cubicBezTo>
                <a:cubicBezTo>
                  <a:pt x="13" y="40"/>
                  <a:pt x="12" y="40"/>
                  <a:pt x="12" y="40"/>
                </a:cubicBezTo>
                <a:close/>
                <a:moveTo>
                  <a:pt x="4" y="41"/>
                </a:moveTo>
                <a:cubicBezTo>
                  <a:pt x="4" y="41"/>
                  <a:pt x="5" y="41"/>
                  <a:pt x="5" y="41"/>
                </a:cubicBezTo>
                <a:cubicBezTo>
                  <a:pt x="5" y="41"/>
                  <a:pt x="4" y="41"/>
                  <a:pt x="4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1"/>
                  <a:pt x="4" y="41"/>
                  <a:pt x="4" y="41"/>
                </a:cubicBezTo>
                <a:close/>
                <a:moveTo>
                  <a:pt x="55" y="96"/>
                </a:moveTo>
                <a:cubicBezTo>
                  <a:pt x="54" y="94"/>
                  <a:pt x="52" y="92"/>
                  <a:pt x="51" y="90"/>
                </a:cubicBezTo>
                <a:cubicBezTo>
                  <a:pt x="53" y="92"/>
                  <a:pt x="55" y="94"/>
                  <a:pt x="58" y="95"/>
                </a:cubicBezTo>
                <a:cubicBezTo>
                  <a:pt x="57" y="95"/>
                  <a:pt x="56" y="96"/>
                  <a:pt x="55" y="96"/>
                </a:cubicBezTo>
                <a:close/>
                <a:moveTo>
                  <a:pt x="52" y="97"/>
                </a:moveTo>
                <a:cubicBezTo>
                  <a:pt x="46" y="88"/>
                  <a:pt x="37" y="83"/>
                  <a:pt x="31" y="75"/>
                </a:cubicBezTo>
                <a:cubicBezTo>
                  <a:pt x="32" y="75"/>
                  <a:pt x="32" y="76"/>
                  <a:pt x="33" y="77"/>
                </a:cubicBezTo>
                <a:cubicBezTo>
                  <a:pt x="35" y="79"/>
                  <a:pt x="38" y="81"/>
                  <a:pt x="40" y="83"/>
                </a:cubicBezTo>
                <a:cubicBezTo>
                  <a:pt x="45" y="88"/>
                  <a:pt x="49" y="92"/>
                  <a:pt x="54" y="96"/>
                </a:cubicBezTo>
                <a:cubicBezTo>
                  <a:pt x="53" y="96"/>
                  <a:pt x="52" y="97"/>
                  <a:pt x="52" y="97"/>
                </a:cubicBezTo>
                <a:close/>
                <a:moveTo>
                  <a:pt x="44" y="100"/>
                </a:moveTo>
                <a:cubicBezTo>
                  <a:pt x="42" y="97"/>
                  <a:pt x="39" y="95"/>
                  <a:pt x="36" y="92"/>
                </a:cubicBezTo>
                <a:cubicBezTo>
                  <a:pt x="36" y="91"/>
                  <a:pt x="35" y="91"/>
                  <a:pt x="34" y="90"/>
                </a:cubicBezTo>
                <a:cubicBezTo>
                  <a:pt x="36" y="92"/>
                  <a:pt x="38" y="93"/>
                  <a:pt x="39" y="94"/>
                </a:cubicBezTo>
                <a:cubicBezTo>
                  <a:pt x="42" y="96"/>
                  <a:pt x="44" y="98"/>
                  <a:pt x="46" y="99"/>
                </a:cubicBezTo>
                <a:cubicBezTo>
                  <a:pt x="45" y="100"/>
                  <a:pt x="45" y="100"/>
                  <a:pt x="44" y="100"/>
                </a:cubicBezTo>
                <a:close/>
                <a:moveTo>
                  <a:pt x="59" y="95"/>
                </a:moveTo>
                <a:cubicBezTo>
                  <a:pt x="57" y="93"/>
                  <a:pt x="56" y="91"/>
                  <a:pt x="53" y="89"/>
                </a:cubicBezTo>
                <a:cubicBezTo>
                  <a:pt x="50" y="87"/>
                  <a:pt x="47" y="83"/>
                  <a:pt x="45" y="80"/>
                </a:cubicBezTo>
                <a:cubicBezTo>
                  <a:pt x="41" y="76"/>
                  <a:pt x="37" y="72"/>
                  <a:pt x="33" y="68"/>
                </a:cubicBezTo>
                <a:cubicBezTo>
                  <a:pt x="36" y="71"/>
                  <a:pt x="39" y="74"/>
                  <a:pt x="42" y="77"/>
                </a:cubicBezTo>
                <a:cubicBezTo>
                  <a:pt x="48" y="83"/>
                  <a:pt x="56" y="88"/>
                  <a:pt x="62" y="95"/>
                </a:cubicBezTo>
                <a:cubicBezTo>
                  <a:pt x="61" y="95"/>
                  <a:pt x="60" y="95"/>
                  <a:pt x="59" y="95"/>
                </a:cubicBezTo>
                <a:close/>
                <a:moveTo>
                  <a:pt x="36" y="75"/>
                </a:moveTo>
                <a:cubicBezTo>
                  <a:pt x="35" y="75"/>
                  <a:pt x="35" y="75"/>
                  <a:pt x="35" y="75"/>
                </a:cubicBezTo>
                <a:cubicBezTo>
                  <a:pt x="34" y="74"/>
                  <a:pt x="33" y="73"/>
                  <a:pt x="31" y="71"/>
                </a:cubicBezTo>
                <a:cubicBezTo>
                  <a:pt x="31" y="71"/>
                  <a:pt x="25" y="66"/>
                  <a:pt x="28" y="68"/>
                </a:cubicBezTo>
                <a:cubicBezTo>
                  <a:pt x="31" y="71"/>
                  <a:pt x="33" y="73"/>
                  <a:pt x="36" y="75"/>
                </a:cubicBezTo>
                <a:close/>
                <a:moveTo>
                  <a:pt x="33" y="80"/>
                </a:moveTo>
                <a:cubicBezTo>
                  <a:pt x="35" y="82"/>
                  <a:pt x="37" y="84"/>
                  <a:pt x="39" y="86"/>
                </a:cubicBezTo>
                <a:cubicBezTo>
                  <a:pt x="43" y="90"/>
                  <a:pt x="47" y="94"/>
                  <a:pt x="51" y="97"/>
                </a:cubicBezTo>
                <a:cubicBezTo>
                  <a:pt x="50" y="97"/>
                  <a:pt x="49" y="98"/>
                  <a:pt x="49" y="98"/>
                </a:cubicBezTo>
                <a:cubicBezTo>
                  <a:pt x="46" y="91"/>
                  <a:pt x="39" y="87"/>
                  <a:pt x="33" y="82"/>
                </a:cubicBezTo>
                <a:cubicBezTo>
                  <a:pt x="33" y="81"/>
                  <a:pt x="32" y="80"/>
                  <a:pt x="31" y="80"/>
                </a:cubicBezTo>
                <a:cubicBezTo>
                  <a:pt x="31" y="79"/>
                  <a:pt x="31" y="79"/>
                  <a:pt x="31" y="79"/>
                </a:cubicBezTo>
                <a:cubicBezTo>
                  <a:pt x="31" y="79"/>
                  <a:pt x="32" y="80"/>
                  <a:pt x="33" y="80"/>
                </a:cubicBezTo>
                <a:close/>
                <a:moveTo>
                  <a:pt x="48" y="98"/>
                </a:moveTo>
                <a:cubicBezTo>
                  <a:pt x="47" y="99"/>
                  <a:pt x="47" y="99"/>
                  <a:pt x="47" y="99"/>
                </a:cubicBezTo>
                <a:cubicBezTo>
                  <a:pt x="45" y="96"/>
                  <a:pt x="42" y="94"/>
                  <a:pt x="40" y="91"/>
                </a:cubicBezTo>
                <a:cubicBezTo>
                  <a:pt x="38" y="90"/>
                  <a:pt x="37" y="88"/>
                  <a:pt x="35" y="87"/>
                </a:cubicBezTo>
                <a:cubicBezTo>
                  <a:pt x="34" y="86"/>
                  <a:pt x="33" y="84"/>
                  <a:pt x="32" y="84"/>
                </a:cubicBezTo>
                <a:cubicBezTo>
                  <a:pt x="32" y="84"/>
                  <a:pt x="32" y="84"/>
                  <a:pt x="32" y="83"/>
                </a:cubicBezTo>
                <a:cubicBezTo>
                  <a:pt x="38" y="87"/>
                  <a:pt x="43" y="94"/>
                  <a:pt x="48" y="98"/>
                </a:cubicBezTo>
                <a:close/>
                <a:moveTo>
                  <a:pt x="44" y="96"/>
                </a:moveTo>
                <a:cubicBezTo>
                  <a:pt x="49" y="102"/>
                  <a:pt x="43" y="96"/>
                  <a:pt x="41" y="94"/>
                </a:cubicBezTo>
                <a:cubicBezTo>
                  <a:pt x="39" y="93"/>
                  <a:pt x="36" y="91"/>
                  <a:pt x="34" y="89"/>
                </a:cubicBezTo>
                <a:cubicBezTo>
                  <a:pt x="34" y="89"/>
                  <a:pt x="34" y="89"/>
                  <a:pt x="34" y="89"/>
                </a:cubicBezTo>
                <a:cubicBezTo>
                  <a:pt x="33" y="88"/>
                  <a:pt x="33" y="86"/>
                  <a:pt x="33" y="85"/>
                </a:cubicBezTo>
                <a:cubicBezTo>
                  <a:pt x="36" y="89"/>
                  <a:pt x="40" y="92"/>
                  <a:pt x="44" y="96"/>
                </a:cubicBezTo>
                <a:close/>
                <a:moveTo>
                  <a:pt x="37" y="97"/>
                </a:moveTo>
                <a:cubicBezTo>
                  <a:pt x="37" y="98"/>
                  <a:pt x="41" y="100"/>
                  <a:pt x="43" y="101"/>
                </a:cubicBezTo>
                <a:cubicBezTo>
                  <a:pt x="42" y="101"/>
                  <a:pt x="42" y="102"/>
                  <a:pt x="41" y="103"/>
                </a:cubicBezTo>
                <a:cubicBezTo>
                  <a:pt x="39" y="101"/>
                  <a:pt x="38" y="99"/>
                  <a:pt x="37" y="97"/>
                </a:cubicBezTo>
                <a:close/>
                <a:moveTo>
                  <a:pt x="55" y="86"/>
                </a:moveTo>
                <a:cubicBezTo>
                  <a:pt x="51" y="82"/>
                  <a:pt x="48" y="78"/>
                  <a:pt x="44" y="74"/>
                </a:cubicBezTo>
                <a:cubicBezTo>
                  <a:pt x="42" y="72"/>
                  <a:pt x="40" y="69"/>
                  <a:pt x="37" y="67"/>
                </a:cubicBezTo>
                <a:cubicBezTo>
                  <a:pt x="38" y="67"/>
                  <a:pt x="38" y="68"/>
                  <a:pt x="39" y="68"/>
                </a:cubicBezTo>
                <a:cubicBezTo>
                  <a:pt x="46" y="74"/>
                  <a:pt x="53" y="80"/>
                  <a:pt x="60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1" y="90"/>
                  <a:pt x="62" y="92"/>
                  <a:pt x="62" y="94"/>
                </a:cubicBezTo>
                <a:cubicBezTo>
                  <a:pt x="61" y="91"/>
                  <a:pt x="58" y="88"/>
                  <a:pt x="55" y="86"/>
                </a:cubicBezTo>
                <a:close/>
                <a:moveTo>
                  <a:pt x="43" y="68"/>
                </a:moveTo>
                <a:cubicBezTo>
                  <a:pt x="40" y="64"/>
                  <a:pt x="37" y="61"/>
                  <a:pt x="34" y="58"/>
                </a:cubicBezTo>
                <a:cubicBezTo>
                  <a:pt x="31" y="54"/>
                  <a:pt x="28" y="51"/>
                  <a:pt x="24" y="48"/>
                </a:cubicBezTo>
                <a:cubicBezTo>
                  <a:pt x="23" y="46"/>
                  <a:pt x="21" y="45"/>
                  <a:pt x="20" y="43"/>
                </a:cubicBezTo>
                <a:cubicBezTo>
                  <a:pt x="21" y="44"/>
                  <a:pt x="22" y="45"/>
                  <a:pt x="23" y="46"/>
                </a:cubicBezTo>
                <a:cubicBezTo>
                  <a:pt x="26" y="50"/>
                  <a:pt x="30" y="53"/>
                  <a:pt x="34" y="57"/>
                </a:cubicBezTo>
                <a:cubicBezTo>
                  <a:pt x="41" y="64"/>
                  <a:pt x="49" y="71"/>
                  <a:pt x="56" y="77"/>
                </a:cubicBezTo>
                <a:cubicBezTo>
                  <a:pt x="56" y="77"/>
                  <a:pt x="57" y="77"/>
                  <a:pt x="57" y="77"/>
                </a:cubicBezTo>
                <a:cubicBezTo>
                  <a:pt x="58" y="80"/>
                  <a:pt x="59" y="83"/>
                  <a:pt x="60" y="86"/>
                </a:cubicBezTo>
                <a:cubicBezTo>
                  <a:pt x="55" y="79"/>
                  <a:pt x="49" y="74"/>
                  <a:pt x="43" y="68"/>
                </a:cubicBezTo>
                <a:close/>
                <a:moveTo>
                  <a:pt x="21" y="39"/>
                </a:moveTo>
                <a:cubicBezTo>
                  <a:pt x="20" y="38"/>
                  <a:pt x="19" y="37"/>
                  <a:pt x="17" y="36"/>
                </a:cubicBezTo>
                <a:cubicBezTo>
                  <a:pt x="19" y="37"/>
                  <a:pt x="21" y="39"/>
                  <a:pt x="23" y="41"/>
                </a:cubicBezTo>
                <a:cubicBezTo>
                  <a:pt x="26" y="44"/>
                  <a:pt x="30" y="48"/>
                  <a:pt x="33" y="51"/>
                </a:cubicBezTo>
                <a:cubicBezTo>
                  <a:pt x="40" y="58"/>
                  <a:pt x="47" y="64"/>
                  <a:pt x="54" y="71"/>
                </a:cubicBezTo>
                <a:cubicBezTo>
                  <a:pt x="54" y="71"/>
                  <a:pt x="54" y="71"/>
                  <a:pt x="55" y="70"/>
                </a:cubicBezTo>
                <a:cubicBezTo>
                  <a:pt x="55" y="72"/>
                  <a:pt x="56" y="74"/>
                  <a:pt x="56" y="76"/>
                </a:cubicBezTo>
                <a:cubicBezTo>
                  <a:pt x="46" y="63"/>
                  <a:pt x="32" y="52"/>
                  <a:pt x="21" y="39"/>
                </a:cubicBezTo>
                <a:close/>
                <a:moveTo>
                  <a:pt x="46" y="59"/>
                </a:moveTo>
                <a:cubicBezTo>
                  <a:pt x="42" y="55"/>
                  <a:pt x="38" y="50"/>
                  <a:pt x="34" y="46"/>
                </a:cubicBezTo>
                <a:cubicBezTo>
                  <a:pt x="31" y="42"/>
                  <a:pt x="27" y="38"/>
                  <a:pt x="22" y="35"/>
                </a:cubicBezTo>
                <a:cubicBezTo>
                  <a:pt x="18" y="31"/>
                  <a:pt x="15" y="26"/>
                  <a:pt x="11" y="23"/>
                </a:cubicBezTo>
                <a:cubicBezTo>
                  <a:pt x="12" y="21"/>
                  <a:pt x="13" y="20"/>
                  <a:pt x="13" y="18"/>
                </a:cubicBezTo>
                <a:cubicBezTo>
                  <a:pt x="17" y="24"/>
                  <a:pt x="23" y="28"/>
                  <a:pt x="28" y="33"/>
                </a:cubicBezTo>
                <a:cubicBezTo>
                  <a:pt x="34" y="40"/>
                  <a:pt x="41" y="47"/>
                  <a:pt x="47" y="54"/>
                </a:cubicBezTo>
                <a:cubicBezTo>
                  <a:pt x="47" y="55"/>
                  <a:pt x="48" y="56"/>
                  <a:pt x="49" y="57"/>
                </a:cubicBezTo>
                <a:cubicBezTo>
                  <a:pt x="48" y="56"/>
                  <a:pt x="47" y="55"/>
                  <a:pt x="46" y="54"/>
                </a:cubicBezTo>
                <a:cubicBezTo>
                  <a:pt x="44" y="53"/>
                  <a:pt x="43" y="52"/>
                  <a:pt x="41" y="50"/>
                </a:cubicBezTo>
                <a:cubicBezTo>
                  <a:pt x="39" y="48"/>
                  <a:pt x="36" y="45"/>
                  <a:pt x="34" y="43"/>
                </a:cubicBezTo>
                <a:cubicBezTo>
                  <a:pt x="34" y="43"/>
                  <a:pt x="34" y="42"/>
                  <a:pt x="34" y="42"/>
                </a:cubicBezTo>
                <a:cubicBezTo>
                  <a:pt x="30" y="38"/>
                  <a:pt x="26" y="34"/>
                  <a:pt x="22" y="29"/>
                </a:cubicBezTo>
                <a:cubicBezTo>
                  <a:pt x="19" y="26"/>
                  <a:pt x="16" y="23"/>
                  <a:pt x="13" y="20"/>
                </a:cubicBezTo>
                <a:cubicBezTo>
                  <a:pt x="13" y="20"/>
                  <a:pt x="12" y="20"/>
                  <a:pt x="12" y="20"/>
                </a:cubicBezTo>
                <a:cubicBezTo>
                  <a:pt x="13" y="21"/>
                  <a:pt x="13" y="21"/>
                  <a:pt x="14" y="22"/>
                </a:cubicBezTo>
                <a:cubicBezTo>
                  <a:pt x="14" y="22"/>
                  <a:pt x="14" y="22"/>
                  <a:pt x="14" y="23"/>
                </a:cubicBezTo>
                <a:cubicBezTo>
                  <a:pt x="16" y="25"/>
                  <a:pt x="18" y="26"/>
                  <a:pt x="19" y="28"/>
                </a:cubicBezTo>
                <a:cubicBezTo>
                  <a:pt x="20" y="29"/>
                  <a:pt x="21" y="30"/>
                  <a:pt x="22" y="31"/>
                </a:cubicBezTo>
                <a:cubicBezTo>
                  <a:pt x="26" y="35"/>
                  <a:pt x="29" y="38"/>
                  <a:pt x="32" y="42"/>
                </a:cubicBezTo>
                <a:cubicBezTo>
                  <a:pt x="33" y="42"/>
                  <a:pt x="33" y="42"/>
                  <a:pt x="33" y="43"/>
                </a:cubicBezTo>
                <a:cubicBezTo>
                  <a:pt x="39" y="50"/>
                  <a:pt x="45" y="57"/>
                  <a:pt x="52" y="64"/>
                </a:cubicBezTo>
                <a:cubicBezTo>
                  <a:pt x="52" y="64"/>
                  <a:pt x="52" y="64"/>
                  <a:pt x="52" y="64"/>
                </a:cubicBezTo>
                <a:cubicBezTo>
                  <a:pt x="53" y="66"/>
                  <a:pt x="54" y="68"/>
                  <a:pt x="54" y="70"/>
                </a:cubicBezTo>
                <a:cubicBezTo>
                  <a:pt x="52" y="66"/>
                  <a:pt x="49" y="62"/>
                  <a:pt x="46" y="59"/>
                </a:cubicBezTo>
                <a:close/>
                <a:moveTo>
                  <a:pt x="15" y="13"/>
                </a:moveTo>
                <a:cubicBezTo>
                  <a:pt x="21" y="20"/>
                  <a:pt x="27" y="26"/>
                  <a:pt x="34" y="32"/>
                </a:cubicBezTo>
                <a:cubicBezTo>
                  <a:pt x="37" y="35"/>
                  <a:pt x="40" y="38"/>
                  <a:pt x="42" y="41"/>
                </a:cubicBezTo>
                <a:cubicBezTo>
                  <a:pt x="43" y="41"/>
                  <a:pt x="43" y="41"/>
                  <a:pt x="43" y="41"/>
                </a:cubicBezTo>
                <a:cubicBezTo>
                  <a:pt x="43" y="41"/>
                  <a:pt x="42" y="41"/>
                  <a:pt x="42" y="41"/>
                </a:cubicBezTo>
                <a:cubicBezTo>
                  <a:pt x="40" y="39"/>
                  <a:pt x="39" y="38"/>
                  <a:pt x="37" y="36"/>
                </a:cubicBezTo>
                <a:cubicBezTo>
                  <a:pt x="31" y="30"/>
                  <a:pt x="25" y="24"/>
                  <a:pt x="18" y="18"/>
                </a:cubicBezTo>
                <a:cubicBezTo>
                  <a:pt x="17" y="18"/>
                  <a:pt x="17" y="17"/>
                  <a:pt x="17" y="17"/>
                </a:cubicBezTo>
                <a:cubicBezTo>
                  <a:pt x="17" y="17"/>
                  <a:pt x="16" y="17"/>
                  <a:pt x="16" y="16"/>
                </a:cubicBezTo>
                <a:cubicBezTo>
                  <a:pt x="15" y="16"/>
                  <a:pt x="15" y="16"/>
                  <a:pt x="15" y="17"/>
                </a:cubicBezTo>
                <a:cubicBezTo>
                  <a:pt x="19" y="20"/>
                  <a:pt x="22" y="24"/>
                  <a:pt x="25" y="28"/>
                </a:cubicBezTo>
                <a:cubicBezTo>
                  <a:pt x="22" y="24"/>
                  <a:pt x="18" y="20"/>
                  <a:pt x="13" y="17"/>
                </a:cubicBezTo>
                <a:cubicBezTo>
                  <a:pt x="14" y="16"/>
                  <a:pt x="15" y="14"/>
                  <a:pt x="15" y="13"/>
                </a:cubicBezTo>
                <a:close/>
                <a:moveTo>
                  <a:pt x="16" y="10"/>
                </a:moveTo>
                <a:cubicBezTo>
                  <a:pt x="20" y="15"/>
                  <a:pt x="24" y="19"/>
                  <a:pt x="28" y="23"/>
                </a:cubicBezTo>
                <a:cubicBezTo>
                  <a:pt x="31" y="26"/>
                  <a:pt x="33" y="29"/>
                  <a:pt x="36" y="32"/>
                </a:cubicBezTo>
                <a:cubicBezTo>
                  <a:pt x="38" y="33"/>
                  <a:pt x="39" y="34"/>
                  <a:pt x="41" y="36"/>
                </a:cubicBezTo>
                <a:cubicBezTo>
                  <a:pt x="46" y="41"/>
                  <a:pt x="39" y="36"/>
                  <a:pt x="38" y="34"/>
                </a:cubicBezTo>
                <a:cubicBezTo>
                  <a:pt x="37" y="33"/>
                  <a:pt x="36" y="33"/>
                  <a:pt x="35" y="32"/>
                </a:cubicBezTo>
                <a:cubicBezTo>
                  <a:pt x="33" y="31"/>
                  <a:pt x="32" y="30"/>
                  <a:pt x="31" y="28"/>
                </a:cubicBezTo>
                <a:cubicBezTo>
                  <a:pt x="26" y="23"/>
                  <a:pt x="21" y="17"/>
                  <a:pt x="16" y="12"/>
                </a:cubicBezTo>
                <a:cubicBezTo>
                  <a:pt x="16" y="11"/>
                  <a:pt x="16" y="11"/>
                  <a:pt x="16" y="10"/>
                </a:cubicBezTo>
                <a:close/>
                <a:moveTo>
                  <a:pt x="27" y="25"/>
                </a:moveTo>
                <a:cubicBezTo>
                  <a:pt x="24" y="21"/>
                  <a:pt x="21" y="18"/>
                  <a:pt x="18" y="15"/>
                </a:cubicBezTo>
                <a:cubicBezTo>
                  <a:pt x="18" y="15"/>
                  <a:pt x="18" y="15"/>
                  <a:pt x="17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7"/>
                  <a:pt x="21" y="18"/>
                  <a:pt x="23" y="20"/>
                </a:cubicBezTo>
                <a:cubicBezTo>
                  <a:pt x="24" y="22"/>
                  <a:pt x="25" y="23"/>
                  <a:pt x="27" y="25"/>
                </a:cubicBezTo>
                <a:close/>
                <a:moveTo>
                  <a:pt x="42" y="52"/>
                </a:moveTo>
                <a:cubicBezTo>
                  <a:pt x="44" y="54"/>
                  <a:pt x="47" y="56"/>
                  <a:pt x="50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1" y="60"/>
                  <a:pt x="51" y="61"/>
                  <a:pt x="52" y="62"/>
                </a:cubicBezTo>
                <a:cubicBezTo>
                  <a:pt x="48" y="59"/>
                  <a:pt x="45" y="55"/>
                  <a:pt x="42" y="52"/>
                </a:cubicBezTo>
                <a:close/>
                <a:moveTo>
                  <a:pt x="29" y="31"/>
                </a:moveTo>
                <a:cubicBezTo>
                  <a:pt x="30" y="32"/>
                  <a:pt x="31" y="33"/>
                  <a:pt x="31" y="34"/>
                </a:cubicBezTo>
                <a:cubicBezTo>
                  <a:pt x="34" y="37"/>
                  <a:pt x="37" y="39"/>
                  <a:pt x="40" y="42"/>
                </a:cubicBezTo>
                <a:cubicBezTo>
                  <a:pt x="40" y="42"/>
                  <a:pt x="40" y="42"/>
                  <a:pt x="41" y="43"/>
                </a:cubicBezTo>
                <a:cubicBezTo>
                  <a:pt x="40" y="42"/>
                  <a:pt x="39" y="41"/>
                  <a:pt x="37" y="40"/>
                </a:cubicBezTo>
                <a:cubicBezTo>
                  <a:pt x="34" y="38"/>
                  <a:pt x="32" y="35"/>
                  <a:pt x="29" y="32"/>
                </a:cubicBezTo>
                <a:cubicBezTo>
                  <a:pt x="29" y="31"/>
                  <a:pt x="29" y="31"/>
                  <a:pt x="29" y="31"/>
                </a:cubicBezTo>
                <a:close/>
                <a:moveTo>
                  <a:pt x="39" y="36"/>
                </a:moveTo>
                <a:cubicBezTo>
                  <a:pt x="41" y="38"/>
                  <a:pt x="42" y="39"/>
                  <a:pt x="44" y="40"/>
                </a:cubicBezTo>
                <a:cubicBezTo>
                  <a:pt x="44" y="40"/>
                  <a:pt x="44" y="40"/>
                  <a:pt x="44" y="40"/>
                </a:cubicBezTo>
                <a:cubicBezTo>
                  <a:pt x="44" y="41"/>
                  <a:pt x="45" y="42"/>
                  <a:pt x="45" y="43"/>
                </a:cubicBezTo>
                <a:cubicBezTo>
                  <a:pt x="43" y="41"/>
                  <a:pt x="41" y="39"/>
                  <a:pt x="39" y="36"/>
                </a:cubicBezTo>
                <a:close/>
                <a:moveTo>
                  <a:pt x="48" y="27"/>
                </a:moveTo>
                <a:cubicBezTo>
                  <a:pt x="44" y="23"/>
                  <a:pt x="40" y="19"/>
                  <a:pt x="36" y="15"/>
                </a:cubicBezTo>
                <a:cubicBezTo>
                  <a:pt x="37" y="16"/>
                  <a:pt x="39" y="17"/>
                  <a:pt x="40" y="18"/>
                </a:cubicBezTo>
                <a:cubicBezTo>
                  <a:pt x="44" y="21"/>
                  <a:pt x="47" y="24"/>
                  <a:pt x="51" y="26"/>
                </a:cubicBezTo>
                <a:cubicBezTo>
                  <a:pt x="50" y="26"/>
                  <a:pt x="49" y="26"/>
                  <a:pt x="48" y="27"/>
                </a:cubicBezTo>
                <a:close/>
                <a:moveTo>
                  <a:pt x="44" y="28"/>
                </a:moveTo>
                <a:cubicBezTo>
                  <a:pt x="42" y="24"/>
                  <a:pt x="38" y="21"/>
                  <a:pt x="35" y="18"/>
                </a:cubicBezTo>
                <a:cubicBezTo>
                  <a:pt x="32" y="16"/>
                  <a:pt x="30" y="14"/>
                  <a:pt x="28" y="12"/>
                </a:cubicBezTo>
                <a:cubicBezTo>
                  <a:pt x="27" y="12"/>
                  <a:pt x="27" y="12"/>
                  <a:pt x="27" y="11"/>
                </a:cubicBezTo>
                <a:cubicBezTo>
                  <a:pt x="30" y="14"/>
                  <a:pt x="32" y="16"/>
                  <a:pt x="35" y="18"/>
                </a:cubicBezTo>
                <a:cubicBezTo>
                  <a:pt x="40" y="20"/>
                  <a:pt x="43" y="24"/>
                  <a:pt x="47" y="27"/>
                </a:cubicBezTo>
                <a:cubicBezTo>
                  <a:pt x="46" y="27"/>
                  <a:pt x="45" y="28"/>
                  <a:pt x="44" y="28"/>
                </a:cubicBezTo>
                <a:close/>
                <a:moveTo>
                  <a:pt x="42" y="29"/>
                </a:moveTo>
                <a:cubicBezTo>
                  <a:pt x="40" y="27"/>
                  <a:pt x="39" y="25"/>
                  <a:pt x="37" y="23"/>
                </a:cubicBezTo>
                <a:cubicBezTo>
                  <a:pt x="39" y="25"/>
                  <a:pt x="41" y="27"/>
                  <a:pt x="43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2" y="28"/>
                  <a:pt x="42" y="29"/>
                </a:cubicBezTo>
                <a:close/>
                <a:moveTo>
                  <a:pt x="41" y="29"/>
                </a:moveTo>
                <a:cubicBezTo>
                  <a:pt x="41" y="30"/>
                  <a:pt x="41" y="30"/>
                  <a:pt x="41" y="30"/>
                </a:cubicBezTo>
                <a:cubicBezTo>
                  <a:pt x="41" y="31"/>
                  <a:pt x="41" y="31"/>
                  <a:pt x="42" y="32"/>
                </a:cubicBezTo>
                <a:cubicBezTo>
                  <a:pt x="39" y="29"/>
                  <a:pt x="37" y="27"/>
                  <a:pt x="34" y="25"/>
                </a:cubicBezTo>
                <a:cubicBezTo>
                  <a:pt x="30" y="21"/>
                  <a:pt x="26" y="17"/>
                  <a:pt x="22" y="13"/>
                </a:cubicBezTo>
                <a:cubicBezTo>
                  <a:pt x="23" y="13"/>
                  <a:pt x="24" y="14"/>
                  <a:pt x="24" y="14"/>
                </a:cubicBezTo>
                <a:cubicBezTo>
                  <a:pt x="26" y="16"/>
                  <a:pt x="28" y="18"/>
                  <a:pt x="30" y="20"/>
                </a:cubicBezTo>
                <a:cubicBezTo>
                  <a:pt x="33" y="24"/>
                  <a:pt x="37" y="27"/>
                  <a:pt x="41" y="29"/>
                </a:cubicBezTo>
                <a:close/>
                <a:moveTo>
                  <a:pt x="53" y="25"/>
                </a:moveTo>
                <a:cubicBezTo>
                  <a:pt x="53" y="25"/>
                  <a:pt x="53" y="25"/>
                  <a:pt x="52" y="26"/>
                </a:cubicBezTo>
                <a:cubicBezTo>
                  <a:pt x="48" y="24"/>
                  <a:pt x="45" y="21"/>
                  <a:pt x="42" y="18"/>
                </a:cubicBezTo>
                <a:cubicBezTo>
                  <a:pt x="39" y="16"/>
                  <a:pt x="35" y="14"/>
                  <a:pt x="32" y="12"/>
                </a:cubicBezTo>
                <a:cubicBezTo>
                  <a:pt x="32" y="12"/>
                  <a:pt x="31" y="11"/>
                  <a:pt x="30" y="10"/>
                </a:cubicBezTo>
                <a:cubicBezTo>
                  <a:pt x="38" y="15"/>
                  <a:pt x="45" y="21"/>
                  <a:pt x="53" y="25"/>
                </a:cubicBezTo>
                <a:close/>
                <a:moveTo>
                  <a:pt x="20" y="4"/>
                </a:moveTo>
                <a:cubicBezTo>
                  <a:pt x="21" y="4"/>
                  <a:pt x="22" y="5"/>
                  <a:pt x="23" y="6"/>
                </a:cubicBezTo>
                <a:cubicBezTo>
                  <a:pt x="22" y="6"/>
                  <a:pt x="22" y="6"/>
                  <a:pt x="23" y="6"/>
                </a:cubicBezTo>
                <a:cubicBezTo>
                  <a:pt x="25" y="8"/>
                  <a:pt x="28" y="10"/>
                  <a:pt x="31" y="12"/>
                </a:cubicBezTo>
                <a:cubicBezTo>
                  <a:pt x="34" y="14"/>
                  <a:pt x="36" y="16"/>
                  <a:pt x="39" y="19"/>
                </a:cubicBezTo>
                <a:cubicBezTo>
                  <a:pt x="42" y="21"/>
                  <a:pt x="44" y="24"/>
                  <a:pt x="47" y="26"/>
                </a:cubicBezTo>
                <a:cubicBezTo>
                  <a:pt x="46" y="25"/>
                  <a:pt x="45" y="24"/>
                  <a:pt x="44" y="24"/>
                </a:cubicBezTo>
                <a:cubicBezTo>
                  <a:pt x="42" y="22"/>
                  <a:pt x="41" y="21"/>
                  <a:pt x="39" y="20"/>
                </a:cubicBezTo>
                <a:cubicBezTo>
                  <a:pt x="37" y="18"/>
                  <a:pt x="34" y="16"/>
                  <a:pt x="32" y="14"/>
                </a:cubicBezTo>
                <a:cubicBezTo>
                  <a:pt x="28" y="12"/>
                  <a:pt x="26" y="9"/>
                  <a:pt x="23" y="7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6"/>
                  <a:pt x="21" y="5"/>
                  <a:pt x="20" y="5"/>
                </a:cubicBezTo>
                <a:cubicBezTo>
                  <a:pt x="20" y="4"/>
                  <a:pt x="19" y="5"/>
                  <a:pt x="20" y="5"/>
                </a:cubicBezTo>
                <a:cubicBezTo>
                  <a:pt x="24" y="9"/>
                  <a:pt x="27" y="13"/>
                  <a:pt x="31" y="16"/>
                </a:cubicBezTo>
                <a:cubicBezTo>
                  <a:pt x="35" y="19"/>
                  <a:pt x="39" y="22"/>
                  <a:pt x="43" y="26"/>
                </a:cubicBezTo>
                <a:cubicBezTo>
                  <a:pt x="44" y="27"/>
                  <a:pt x="44" y="28"/>
                  <a:pt x="43" y="27"/>
                </a:cubicBezTo>
                <a:cubicBezTo>
                  <a:pt x="41" y="26"/>
                  <a:pt x="40" y="25"/>
                  <a:pt x="38" y="23"/>
                </a:cubicBezTo>
                <a:cubicBezTo>
                  <a:pt x="36" y="22"/>
                  <a:pt x="33" y="20"/>
                  <a:pt x="31" y="18"/>
                </a:cubicBezTo>
                <a:cubicBezTo>
                  <a:pt x="28" y="15"/>
                  <a:pt x="25" y="12"/>
                  <a:pt x="21" y="8"/>
                </a:cubicBezTo>
                <a:cubicBezTo>
                  <a:pt x="21" y="8"/>
                  <a:pt x="21" y="7"/>
                  <a:pt x="20" y="7"/>
                </a:cubicBezTo>
                <a:cubicBezTo>
                  <a:pt x="20" y="7"/>
                  <a:pt x="20" y="7"/>
                  <a:pt x="19" y="6"/>
                </a:cubicBezTo>
                <a:cubicBezTo>
                  <a:pt x="19" y="6"/>
                  <a:pt x="18" y="6"/>
                  <a:pt x="19" y="7"/>
                </a:cubicBezTo>
                <a:cubicBezTo>
                  <a:pt x="22" y="10"/>
                  <a:pt x="25" y="14"/>
                  <a:pt x="28" y="17"/>
                </a:cubicBezTo>
                <a:cubicBezTo>
                  <a:pt x="32" y="21"/>
                  <a:pt x="36" y="24"/>
                  <a:pt x="40" y="27"/>
                </a:cubicBezTo>
                <a:cubicBezTo>
                  <a:pt x="40" y="28"/>
                  <a:pt x="41" y="28"/>
                  <a:pt x="41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40" y="28"/>
                  <a:pt x="38" y="26"/>
                  <a:pt x="36" y="25"/>
                </a:cubicBezTo>
                <a:cubicBezTo>
                  <a:pt x="34" y="23"/>
                  <a:pt x="32" y="22"/>
                  <a:pt x="30" y="20"/>
                </a:cubicBezTo>
                <a:cubicBezTo>
                  <a:pt x="26" y="16"/>
                  <a:pt x="23" y="12"/>
                  <a:pt x="19" y="9"/>
                </a:cubicBezTo>
                <a:cubicBezTo>
                  <a:pt x="19" y="8"/>
                  <a:pt x="19" y="9"/>
                  <a:pt x="19" y="9"/>
                </a:cubicBezTo>
                <a:cubicBezTo>
                  <a:pt x="24" y="16"/>
                  <a:pt x="29" y="22"/>
                  <a:pt x="36" y="27"/>
                </a:cubicBezTo>
                <a:cubicBezTo>
                  <a:pt x="37" y="28"/>
                  <a:pt x="39" y="30"/>
                  <a:pt x="40" y="31"/>
                </a:cubicBezTo>
                <a:cubicBezTo>
                  <a:pt x="44" y="36"/>
                  <a:pt x="40" y="32"/>
                  <a:pt x="39" y="31"/>
                </a:cubicBezTo>
                <a:cubicBezTo>
                  <a:pt x="36" y="29"/>
                  <a:pt x="33" y="26"/>
                  <a:pt x="30" y="24"/>
                </a:cubicBezTo>
                <a:cubicBezTo>
                  <a:pt x="25" y="19"/>
                  <a:pt x="21" y="14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8"/>
                  <a:pt x="18" y="6"/>
                  <a:pt x="20" y="4"/>
                </a:cubicBezTo>
                <a:close/>
                <a:moveTo>
                  <a:pt x="33" y="21"/>
                </a:moveTo>
                <a:cubicBezTo>
                  <a:pt x="31" y="19"/>
                  <a:pt x="29" y="17"/>
                  <a:pt x="28" y="15"/>
                </a:cubicBezTo>
                <a:cubicBezTo>
                  <a:pt x="29" y="16"/>
                  <a:pt x="30" y="17"/>
                  <a:pt x="31" y="18"/>
                </a:cubicBezTo>
                <a:cubicBezTo>
                  <a:pt x="32" y="19"/>
                  <a:pt x="32" y="20"/>
                  <a:pt x="33" y="2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0" name="Freeform 161"/>
          <p:cNvSpPr>
            <a:spLocks noEditPoints="1"/>
          </p:cNvSpPr>
          <p:nvPr/>
        </p:nvSpPr>
        <p:spPr bwMode="auto">
          <a:xfrm>
            <a:off x="6634162" y="998538"/>
            <a:ext cx="220662" cy="68263"/>
          </a:xfrm>
          <a:custGeom>
            <a:avLst/>
            <a:gdLst>
              <a:gd name="T0" fmla="*/ 10 w 59"/>
              <a:gd name="T1" fmla="*/ 18 h 18"/>
              <a:gd name="T2" fmla="*/ 58 w 59"/>
              <a:gd name="T3" fmla="*/ 18 h 18"/>
              <a:gd name="T4" fmla="*/ 58 w 59"/>
              <a:gd name="T5" fmla="*/ 17 h 18"/>
              <a:gd name="T6" fmla="*/ 57 w 59"/>
              <a:gd name="T7" fmla="*/ 2 h 18"/>
              <a:gd name="T8" fmla="*/ 2 w 59"/>
              <a:gd name="T9" fmla="*/ 1 h 18"/>
              <a:gd name="T10" fmla="*/ 0 w 59"/>
              <a:gd name="T11" fmla="*/ 16 h 18"/>
              <a:gd name="T12" fmla="*/ 3 w 59"/>
              <a:gd name="T13" fmla="*/ 12 h 18"/>
              <a:gd name="T14" fmla="*/ 7 w 59"/>
              <a:gd name="T15" fmla="*/ 9 h 18"/>
              <a:gd name="T16" fmla="*/ 6 w 59"/>
              <a:gd name="T17" fmla="*/ 5 h 18"/>
              <a:gd name="T18" fmla="*/ 3 w 59"/>
              <a:gd name="T19" fmla="*/ 7 h 18"/>
              <a:gd name="T20" fmla="*/ 6 w 59"/>
              <a:gd name="T21" fmla="*/ 4 h 18"/>
              <a:gd name="T22" fmla="*/ 3 w 59"/>
              <a:gd name="T23" fmla="*/ 13 h 18"/>
              <a:gd name="T24" fmla="*/ 6 w 59"/>
              <a:gd name="T25" fmla="*/ 14 h 18"/>
              <a:gd name="T26" fmla="*/ 18 w 59"/>
              <a:gd name="T27" fmla="*/ 6 h 18"/>
              <a:gd name="T28" fmla="*/ 10 w 59"/>
              <a:gd name="T29" fmla="*/ 15 h 18"/>
              <a:gd name="T30" fmla="*/ 14 w 59"/>
              <a:gd name="T31" fmla="*/ 15 h 18"/>
              <a:gd name="T32" fmla="*/ 19 w 59"/>
              <a:gd name="T33" fmla="*/ 14 h 18"/>
              <a:gd name="T34" fmla="*/ 23 w 59"/>
              <a:gd name="T35" fmla="*/ 15 h 18"/>
              <a:gd name="T36" fmla="*/ 18 w 59"/>
              <a:gd name="T37" fmla="*/ 10 h 18"/>
              <a:gd name="T38" fmla="*/ 30 w 59"/>
              <a:gd name="T39" fmla="*/ 4 h 18"/>
              <a:gd name="T40" fmla="*/ 22 w 59"/>
              <a:gd name="T41" fmla="*/ 13 h 18"/>
              <a:gd name="T42" fmla="*/ 39 w 59"/>
              <a:gd name="T43" fmla="*/ 15 h 18"/>
              <a:gd name="T44" fmla="*/ 48 w 59"/>
              <a:gd name="T45" fmla="*/ 10 h 18"/>
              <a:gd name="T46" fmla="*/ 54 w 59"/>
              <a:gd name="T47" fmla="*/ 9 h 18"/>
              <a:gd name="T48" fmla="*/ 49 w 59"/>
              <a:gd name="T49" fmla="*/ 15 h 18"/>
              <a:gd name="T50" fmla="*/ 54 w 59"/>
              <a:gd name="T51" fmla="*/ 12 h 18"/>
              <a:gd name="T52" fmla="*/ 52 w 59"/>
              <a:gd name="T53" fmla="*/ 12 h 18"/>
              <a:gd name="T54" fmla="*/ 33 w 59"/>
              <a:gd name="T55" fmla="*/ 15 h 18"/>
              <a:gd name="T56" fmla="*/ 38 w 59"/>
              <a:gd name="T57" fmla="*/ 15 h 18"/>
              <a:gd name="T58" fmla="*/ 49 w 59"/>
              <a:gd name="T59" fmla="*/ 11 h 18"/>
              <a:gd name="T60" fmla="*/ 54 w 59"/>
              <a:gd name="T61" fmla="*/ 5 h 18"/>
              <a:gd name="T62" fmla="*/ 44 w 59"/>
              <a:gd name="T63" fmla="*/ 10 h 18"/>
              <a:gd name="T64" fmla="*/ 56 w 59"/>
              <a:gd name="T65" fmla="*/ 5 h 18"/>
              <a:gd name="T66" fmla="*/ 44 w 59"/>
              <a:gd name="T67" fmla="*/ 5 h 18"/>
              <a:gd name="T68" fmla="*/ 34 w 59"/>
              <a:gd name="T69" fmla="*/ 14 h 18"/>
              <a:gd name="T70" fmla="*/ 32 w 59"/>
              <a:gd name="T71" fmla="*/ 12 h 18"/>
              <a:gd name="T72" fmla="*/ 34 w 59"/>
              <a:gd name="T73" fmla="*/ 5 h 18"/>
              <a:gd name="T74" fmla="*/ 26 w 59"/>
              <a:gd name="T75" fmla="*/ 13 h 18"/>
              <a:gd name="T76" fmla="*/ 34 w 59"/>
              <a:gd name="T77" fmla="*/ 5 h 18"/>
              <a:gd name="T78" fmla="*/ 38 w 59"/>
              <a:gd name="T79" fmla="*/ 6 h 18"/>
              <a:gd name="T80" fmla="*/ 28 w 59"/>
              <a:gd name="T81" fmla="*/ 15 h 18"/>
              <a:gd name="T82" fmla="*/ 38 w 59"/>
              <a:gd name="T83" fmla="*/ 10 h 18"/>
              <a:gd name="T84" fmla="*/ 26 w 59"/>
              <a:gd name="T85" fmla="*/ 15 h 18"/>
              <a:gd name="T86" fmla="*/ 32 w 59"/>
              <a:gd name="T87" fmla="*/ 12 h 18"/>
              <a:gd name="T88" fmla="*/ 25 w 59"/>
              <a:gd name="T89" fmla="*/ 5 h 18"/>
              <a:gd name="T90" fmla="*/ 15 w 59"/>
              <a:gd name="T91" fmla="*/ 9 h 18"/>
              <a:gd name="T92" fmla="*/ 11 w 59"/>
              <a:gd name="T93" fmla="*/ 10 h 18"/>
              <a:gd name="T94" fmla="*/ 14 w 59"/>
              <a:gd name="T95" fmla="*/ 5 h 18"/>
              <a:gd name="T96" fmla="*/ 11 w 59"/>
              <a:gd name="T97" fmla="*/ 4 h 18"/>
              <a:gd name="T98" fmla="*/ 17 w 59"/>
              <a:gd name="T99" fmla="*/ 12 h 18"/>
              <a:gd name="T100" fmla="*/ 3 w 59"/>
              <a:gd name="T101" fmla="*/ 9 h 18"/>
              <a:gd name="T102" fmla="*/ 10 w 59"/>
              <a:gd name="T103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9" h="18">
                <a:moveTo>
                  <a:pt x="1" y="18"/>
                </a:moveTo>
                <a:cubicBezTo>
                  <a:pt x="1" y="18"/>
                  <a:pt x="1" y="18"/>
                  <a:pt x="1" y="18"/>
                </a:cubicBezTo>
                <a:cubicBezTo>
                  <a:pt x="4" y="17"/>
                  <a:pt x="7" y="18"/>
                  <a:pt x="10" y="18"/>
                </a:cubicBezTo>
                <a:cubicBezTo>
                  <a:pt x="16" y="18"/>
                  <a:pt x="22" y="18"/>
                  <a:pt x="27" y="18"/>
                </a:cubicBezTo>
                <a:cubicBezTo>
                  <a:pt x="37" y="18"/>
                  <a:pt x="47" y="18"/>
                  <a:pt x="57" y="18"/>
                </a:cubicBezTo>
                <a:cubicBezTo>
                  <a:pt x="57" y="18"/>
                  <a:pt x="58" y="18"/>
                  <a:pt x="58" y="18"/>
                </a:cubicBezTo>
                <a:cubicBezTo>
                  <a:pt x="58" y="18"/>
                  <a:pt x="58" y="18"/>
                  <a:pt x="58" y="18"/>
                </a:cubicBezTo>
                <a:cubicBezTo>
                  <a:pt x="58" y="18"/>
                  <a:pt x="58" y="18"/>
                  <a:pt x="58" y="18"/>
                </a:cubicBezTo>
                <a:cubicBezTo>
                  <a:pt x="58" y="17"/>
                  <a:pt x="58" y="17"/>
                  <a:pt x="58" y="17"/>
                </a:cubicBezTo>
                <a:cubicBezTo>
                  <a:pt x="58" y="12"/>
                  <a:pt x="59" y="8"/>
                  <a:pt x="59" y="3"/>
                </a:cubicBezTo>
                <a:cubicBezTo>
                  <a:pt x="59" y="3"/>
                  <a:pt x="59" y="3"/>
                  <a:pt x="58" y="2"/>
                </a:cubicBezTo>
                <a:cubicBezTo>
                  <a:pt x="58" y="2"/>
                  <a:pt x="58" y="2"/>
                  <a:pt x="57" y="2"/>
                </a:cubicBezTo>
                <a:cubicBezTo>
                  <a:pt x="48" y="1"/>
                  <a:pt x="39" y="2"/>
                  <a:pt x="30" y="1"/>
                </a:cubicBezTo>
                <a:cubicBezTo>
                  <a:pt x="24" y="1"/>
                  <a:pt x="18" y="1"/>
                  <a:pt x="12" y="1"/>
                </a:cubicBezTo>
                <a:cubicBezTo>
                  <a:pt x="9" y="1"/>
                  <a:pt x="5" y="1"/>
                  <a:pt x="2" y="1"/>
                </a:cubicBezTo>
                <a:cubicBezTo>
                  <a:pt x="2" y="0"/>
                  <a:pt x="1" y="1"/>
                  <a:pt x="1" y="1"/>
                </a:cubicBezTo>
                <a:cubicBezTo>
                  <a:pt x="1" y="1"/>
                  <a:pt x="1" y="2"/>
                  <a:pt x="1" y="2"/>
                </a:cubicBezTo>
                <a:cubicBezTo>
                  <a:pt x="0" y="7"/>
                  <a:pt x="0" y="11"/>
                  <a:pt x="0" y="16"/>
                </a:cubicBezTo>
                <a:cubicBezTo>
                  <a:pt x="0" y="17"/>
                  <a:pt x="0" y="18"/>
                  <a:pt x="1" y="18"/>
                </a:cubicBezTo>
                <a:close/>
                <a:moveTo>
                  <a:pt x="7" y="9"/>
                </a:moveTo>
                <a:cubicBezTo>
                  <a:pt x="5" y="10"/>
                  <a:pt x="4" y="11"/>
                  <a:pt x="3" y="12"/>
                </a:cubicBezTo>
                <a:cubicBezTo>
                  <a:pt x="3" y="12"/>
                  <a:pt x="3" y="11"/>
                  <a:pt x="3" y="10"/>
                </a:cubicBezTo>
                <a:cubicBezTo>
                  <a:pt x="5" y="8"/>
                  <a:pt x="7" y="7"/>
                  <a:pt x="10" y="5"/>
                </a:cubicBezTo>
                <a:cubicBezTo>
                  <a:pt x="11" y="4"/>
                  <a:pt x="8" y="8"/>
                  <a:pt x="7" y="9"/>
                </a:cubicBezTo>
                <a:close/>
                <a:moveTo>
                  <a:pt x="3" y="7"/>
                </a:moveTo>
                <a:cubicBezTo>
                  <a:pt x="3" y="7"/>
                  <a:pt x="3" y="7"/>
                  <a:pt x="3" y="7"/>
                </a:cubicBezTo>
                <a:cubicBezTo>
                  <a:pt x="4" y="6"/>
                  <a:pt x="5" y="5"/>
                  <a:pt x="6" y="5"/>
                </a:cubicBezTo>
                <a:cubicBezTo>
                  <a:pt x="5" y="5"/>
                  <a:pt x="5" y="6"/>
                  <a:pt x="4" y="7"/>
                </a:cubicBezTo>
                <a:cubicBezTo>
                  <a:pt x="4" y="7"/>
                  <a:pt x="3" y="8"/>
                  <a:pt x="3" y="8"/>
                </a:cubicBezTo>
                <a:cubicBezTo>
                  <a:pt x="3" y="8"/>
                  <a:pt x="3" y="8"/>
                  <a:pt x="3" y="7"/>
                </a:cubicBezTo>
                <a:close/>
                <a:moveTo>
                  <a:pt x="3" y="6"/>
                </a:moveTo>
                <a:cubicBezTo>
                  <a:pt x="3" y="6"/>
                  <a:pt x="3" y="5"/>
                  <a:pt x="3" y="4"/>
                </a:cubicBezTo>
                <a:cubicBezTo>
                  <a:pt x="4" y="4"/>
                  <a:pt x="5" y="4"/>
                  <a:pt x="6" y="4"/>
                </a:cubicBezTo>
                <a:cubicBezTo>
                  <a:pt x="5" y="5"/>
                  <a:pt x="4" y="5"/>
                  <a:pt x="3" y="6"/>
                </a:cubicBezTo>
                <a:close/>
                <a:moveTo>
                  <a:pt x="2" y="15"/>
                </a:moveTo>
                <a:cubicBezTo>
                  <a:pt x="3" y="14"/>
                  <a:pt x="3" y="14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5" y="13"/>
                  <a:pt x="7" y="11"/>
                  <a:pt x="9" y="10"/>
                </a:cubicBezTo>
                <a:cubicBezTo>
                  <a:pt x="8" y="11"/>
                  <a:pt x="7" y="12"/>
                  <a:pt x="6" y="14"/>
                </a:cubicBezTo>
                <a:cubicBezTo>
                  <a:pt x="5" y="14"/>
                  <a:pt x="6" y="14"/>
                  <a:pt x="6" y="14"/>
                </a:cubicBezTo>
                <a:cubicBezTo>
                  <a:pt x="10" y="12"/>
                  <a:pt x="14" y="9"/>
                  <a:pt x="18" y="6"/>
                </a:cubicBezTo>
                <a:cubicBezTo>
                  <a:pt x="19" y="5"/>
                  <a:pt x="19" y="5"/>
                  <a:pt x="18" y="6"/>
                </a:cubicBezTo>
                <a:cubicBezTo>
                  <a:pt x="17" y="7"/>
                  <a:pt x="16" y="8"/>
                  <a:pt x="14" y="9"/>
                </a:cubicBezTo>
                <a:cubicBezTo>
                  <a:pt x="13" y="10"/>
                  <a:pt x="11" y="12"/>
                  <a:pt x="10" y="14"/>
                </a:cubicBezTo>
                <a:cubicBezTo>
                  <a:pt x="10" y="14"/>
                  <a:pt x="10" y="15"/>
                  <a:pt x="10" y="15"/>
                </a:cubicBezTo>
                <a:cubicBezTo>
                  <a:pt x="10" y="15"/>
                  <a:pt x="10" y="15"/>
                  <a:pt x="9" y="15"/>
                </a:cubicBezTo>
                <a:cubicBezTo>
                  <a:pt x="7" y="15"/>
                  <a:pt x="5" y="14"/>
                  <a:pt x="2" y="15"/>
                </a:cubicBezTo>
                <a:close/>
                <a:moveTo>
                  <a:pt x="14" y="15"/>
                </a:moveTo>
                <a:cubicBezTo>
                  <a:pt x="19" y="13"/>
                  <a:pt x="22" y="9"/>
                  <a:pt x="26" y="7"/>
                </a:cubicBezTo>
                <a:cubicBezTo>
                  <a:pt x="29" y="4"/>
                  <a:pt x="28" y="5"/>
                  <a:pt x="26" y="8"/>
                </a:cubicBezTo>
                <a:cubicBezTo>
                  <a:pt x="24" y="10"/>
                  <a:pt x="21" y="12"/>
                  <a:pt x="19" y="14"/>
                </a:cubicBezTo>
                <a:cubicBezTo>
                  <a:pt x="19" y="14"/>
                  <a:pt x="19" y="15"/>
                  <a:pt x="20" y="15"/>
                </a:cubicBezTo>
                <a:cubicBezTo>
                  <a:pt x="23" y="13"/>
                  <a:pt x="26" y="11"/>
                  <a:pt x="28" y="9"/>
                </a:cubicBezTo>
                <a:cubicBezTo>
                  <a:pt x="26" y="11"/>
                  <a:pt x="24" y="13"/>
                  <a:pt x="23" y="15"/>
                </a:cubicBezTo>
                <a:cubicBezTo>
                  <a:pt x="19" y="15"/>
                  <a:pt x="14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3" y="13"/>
                  <a:pt x="16" y="12"/>
                  <a:pt x="18" y="10"/>
                </a:cubicBezTo>
                <a:cubicBezTo>
                  <a:pt x="16" y="11"/>
                  <a:pt x="15" y="13"/>
                  <a:pt x="14" y="14"/>
                </a:cubicBezTo>
                <a:cubicBezTo>
                  <a:pt x="14" y="14"/>
                  <a:pt x="14" y="15"/>
                  <a:pt x="14" y="15"/>
                </a:cubicBezTo>
                <a:close/>
                <a:moveTo>
                  <a:pt x="30" y="4"/>
                </a:moveTo>
                <a:cubicBezTo>
                  <a:pt x="30" y="4"/>
                  <a:pt x="30" y="4"/>
                  <a:pt x="30" y="4"/>
                </a:cubicBezTo>
                <a:cubicBezTo>
                  <a:pt x="31" y="4"/>
                  <a:pt x="32" y="4"/>
                  <a:pt x="34" y="4"/>
                </a:cubicBezTo>
                <a:cubicBezTo>
                  <a:pt x="30" y="7"/>
                  <a:pt x="26" y="10"/>
                  <a:pt x="22" y="13"/>
                </a:cubicBezTo>
                <a:cubicBezTo>
                  <a:pt x="18" y="15"/>
                  <a:pt x="24" y="11"/>
                  <a:pt x="24" y="10"/>
                </a:cubicBezTo>
                <a:cubicBezTo>
                  <a:pt x="26" y="8"/>
                  <a:pt x="28" y="7"/>
                  <a:pt x="30" y="4"/>
                </a:cubicBezTo>
                <a:close/>
                <a:moveTo>
                  <a:pt x="39" y="15"/>
                </a:moveTo>
                <a:cubicBezTo>
                  <a:pt x="43" y="13"/>
                  <a:pt x="48" y="10"/>
                  <a:pt x="52" y="6"/>
                </a:cubicBezTo>
                <a:cubicBezTo>
                  <a:pt x="52" y="7"/>
                  <a:pt x="51" y="7"/>
                  <a:pt x="51" y="8"/>
                </a:cubicBezTo>
                <a:cubicBezTo>
                  <a:pt x="50" y="9"/>
                  <a:pt x="49" y="10"/>
                  <a:pt x="48" y="10"/>
                </a:cubicBezTo>
                <a:cubicBezTo>
                  <a:pt x="46" y="12"/>
                  <a:pt x="45" y="13"/>
                  <a:pt x="43" y="15"/>
                </a:cubicBezTo>
                <a:cubicBezTo>
                  <a:pt x="43" y="15"/>
                  <a:pt x="43" y="15"/>
                  <a:pt x="44" y="15"/>
                </a:cubicBezTo>
                <a:cubicBezTo>
                  <a:pt x="47" y="13"/>
                  <a:pt x="50" y="11"/>
                  <a:pt x="54" y="9"/>
                </a:cubicBezTo>
                <a:cubicBezTo>
                  <a:pt x="57" y="7"/>
                  <a:pt x="54" y="10"/>
                  <a:pt x="53" y="10"/>
                </a:cubicBezTo>
                <a:cubicBezTo>
                  <a:pt x="52" y="12"/>
                  <a:pt x="50" y="13"/>
                  <a:pt x="49" y="15"/>
                </a:cubicBezTo>
                <a:cubicBezTo>
                  <a:pt x="48" y="15"/>
                  <a:pt x="49" y="15"/>
                  <a:pt x="49" y="15"/>
                </a:cubicBezTo>
                <a:cubicBezTo>
                  <a:pt x="50" y="15"/>
                  <a:pt x="54" y="12"/>
                  <a:pt x="53" y="15"/>
                </a:cubicBezTo>
                <a:cubicBezTo>
                  <a:pt x="53" y="15"/>
                  <a:pt x="54" y="15"/>
                  <a:pt x="54" y="15"/>
                </a:cubicBezTo>
                <a:cubicBezTo>
                  <a:pt x="55" y="13"/>
                  <a:pt x="55" y="14"/>
                  <a:pt x="54" y="12"/>
                </a:cubicBezTo>
                <a:cubicBezTo>
                  <a:pt x="54" y="12"/>
                  <a:pt x="54" y="12"/>
                  <a:pt x="54" y="12"/>
                </a:cubicBezTo>
                <a:cubicBezTo>
                  <a:pt x="53" y="13"/>
                  <a:pt x="52" y="13"/>
                  <a:pt x="51" y="13"/>
                </a:cubicBezTo>
                <a:cubicBezTo>
                  <a:pt x="49" y="15"/>
                  <a:pt x="52" y="12"/>
                  <a:pt x="52" y="12"/>
                </a:cubicBezTo>
                <a:cubicBezTo>
                  <a:pt x="54" y="11"/>
                  <a:pt x="55" y="9"/>
                  <a:pt x="56" y="8"/>
                </a:cubicBezTo>
                <a:cubicBezTo>
                  <a:pt x="56" y="11"/>
                  <a:pt x="56" y="13"/>
                  <a:pt x="55" y="16"/>
                </a:cubicBezTo>
                <a:cubicBezTo>
                  <a:pt x="48" y="16"/>
                  <a:pt x="40" y="15"/>
                  <a:pt x="33" y="15"/>
                </a:cubicBezTo>
                <a:cubicBezTo>
                  <a:pt x="38" y="14"/>
                  <a:pt x="42" y="10"/>
                  <a:pt x="46" y="7"/>
                </a:cubicBezTo>
                <a:cubicBezTo>
                  <a:pt x="50" y="4"/>
                  <a:pt x="47" y="7"/>
                  <a:pt x="45" y="8"/>
                </a:cubicBezTo>
                <a:cubicBezTo>
                  <a:pt x="42" y="10"/>
                  <a:pt x="40" y="12"/>
                  <a:pt x="38" y="15"/>
                </a:cubicBezTo>
                <a:cubicBezTo>
                  <a:pt x="38" y="15"/>
                  <a:pt x="38" y="15"/>
                  <a:pt x="39" y="15"/>
                </a:cubicBezTo>
                <a:close/>
                <a:moveTo>
                  <a:pt x="56" y="7"/>
                </a:moveTo>
                <a:cubicBezTo>
                  <a:pt x="54" y="8"/>
                  <a:pt x="51" y="10"/>
                  <a:pt x="49" y="11"/>
                </a:cubicBezTo>
                <a:cubicBezTo>
                  <a:pt x="48" y="12"/>
                  <a:pt x="47" y="12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9" y="11"/>
                  <a:pt x="52" y="9"/>
                  <a:pt x="54" y="5"/>
                </a:cubicBezTo>
                <a:cubicBezTo>
                  <a:pt x="54" y="5"/>
                  <a:pt x="53" y="5"/>
                  <a:pt x="53" y="5"/>
                </a:cubicBezTo>
                <a:cubicBezTo>
                  <a:pt x="49" y="8"/>
                  <a:pt x="44" y="11"/>
                  <a:pt x="40" y="14"/>
                </a:cubicBezTo>
                <a:cubicBezTo>
                  <a:pt x="41" y="13"/>
                  <a:pt x="43" y="11"/>
                  <a:pt x="44" y="10"/>
                </a:cubicBezTo>
                <a:cubicBezTo>
                  <a:pt x="46" y="8"/>
                  <a:pt x="48" y="7"/>
                  <a:pt x="50" y="5"/>
                </a:cubicBezTo>
                <a:cubicBezTo>
                  <a:pt x="50" y="5"/>
                  <a:pt x="50" y="5"/>
                  <a:pt x="50" y="5"/>
                </a:cubicBezTo>
                <a:cubicBezTo>
                  <a:pt x="52" y="5"/>
                  <a:pt x="54" y="5"/>
                  <a:pt x="56" y="5"/>
                </a:cubicBezTo>
                <a:cubicBezTo>
                  <a:pt x="56" y="5"/>
                  <a:pt x="56" y="6"/>
                  <a:pt x="56" y="7"/>
                </a:cubicBezTo>
                <a:close/>
                <a:moveTo>
                  <a:pt x="34" y="14"/>
                </a:moveTo>
                <a:cubicBezTo>
                  <a:pt x="38" y="12"/>
                  <a:pt x="42" y="8"/>
                  <a:pt x="44" y="5"/>
                </a:cubicBezTo>
                <a:cubicBezTo>
                  <a:pt x="45" y="5"/>
                  <a:pt x="45" y="5"/>
                  <a:pt x="44" y="4"/>
                </a:cubicBezTo>
                <a:cubicBezTo>
                  <a:pt x="46" y="5"/>
                  <a:pt x="47" y="5"/>
                  <a:pt x="49" y="5"/>
                </a:cubicBezTo>
                <a:cubicBezTo>
                  <a:pt x="43" y="7"/>
                  <a:pt x="39" y="12"/>
                  <a:pt x="34" y="14"/>
                </a:cubicBezTo>
                <a:close/>
                <a:moveTo>
                  <a:pt x="40" y="4"/>
                </a:moveTo>
                <a:cubicBezTo>
                  <a:pt x="41" y="4"/>
                  <a:pt x="42" y="4"/>
                  <a:pt x="44" y="4"/>
                </a:cubicBezTo>
                <a:cubicBezTo>
                  <a:pt x="40" y="7"/>
                  <a:pt x="36" y="9"/>
                  <a:pt x="32" y="12"/>
                </a:cubicBezTo>
                <a:cubicBezTo>
                  <a:pt x="35" y="10"/>
                  <a:pt x="38" y="8"/>
                  <a:pt x="40" y="5"/>
                </a:cubicBezTo>
                <a:cubicBezTo>
                  <a:pt x="40" y="5"/>
                  <a:pt x="40" y="5"/>
                  <a:pt x="40" y="4"/>
                </a:cubicBezTo>
                <a:close/>
                <a:moveTo>
                  <a:pt x="34" y="5"/>
                </a:moveTo>
                <a:cubicBezTo>
                  <a:pt x="34" y="5"/>
                  <a:pt x="34" y="5"/>
                  <a:pt x="34" y="4"/>
                </a:cubicBezTo>
                <a:cubicBezTo>
                  <a:pt x="36" y="4"/>
                  <a:pt x="37" y="4"/>
                  <a:pt x="39" y="4"/>
                </a:cubicBezTo>
                <a:cubicBezTo>
                  <a:pt x="35" y="7"/>
                  <a:pt x="30" y="10"/>
                  <a:pt x="26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6" y="12"/>
                  <a:pt x="26" y="12"/>
                  <a:pt x="27" y="11"/>
                </a:cubicBezTo>
                <a:cubicBezTo>
                  <a:pt x="29" y="9"/>
                  <a:pt x="32" y="7"/>
                  <a:pt x="34" y="5"/>
                </a:cubicBezTo>
                <a:close/>
                <a:moveTo>
                  <a:pt x="26" y="15"/>
                </a:moveTo>
                <a:cubicBezTo>
                  <a:pt x="25" y="15"/>
                  <a:pt x="25" y="15"/>
                  <a:pt x="24" y="15"/>
                </a:cubicBezTo>
                <a:cubicBezTo>
                  <a:pt x="29" y="12"/>
                  <a:pt x="33" y="9"/>
                  <a:pt x="38" y="6"/>
                </a:cubicBezTo>
                <a:cubicBezTo>
                  <a:pt x="36" y="7"/>
                  <a:pt x="34" y="9"/>
                  <a:pt x="32" y="11"/>
                </a:cubicBezTo>
                <a:cubicBezTo>
                  <a:pt x="31" y="12"/>
                  <a:pt x="29" y="13"/>
                  <a:pt x="28" y="14"/>
                </a:cubicBezTo>
                <a:cubicBezTo>
                  <a:pt x="28" y="14"/>
                  <a:pt x="28" y="15"/>
                  <a:pt x="28" y="15"/>
                </a:cubicBezTo>
                <a:cubicBezTo>
                  <a:pt x="33" y="13"/>
                  <a:pt x="37" y="9"/>
                  <a:pt x="42" y="6"/>
                </a:cubicBezTo>
                <a:cubicBezTo>
                  <a:pt x="43" y="5"/>
                  <a:pt x="44" y="5"/>
                  <a:pt x="42" y="7"/>
                </a:cubicBezTo>
                <a:cubicBezTo>
                  <a:pt x="41" y="8"/>
                  <a:pt x="39" y="9"/>
                  <a:pt x="38" y="10"/>
                </a:cubicBezTo>
                <a:cubicBezTo>
                  <a:pt x="36" y="12"/>
                  <a:pt x="34" y="13"/>
                  <a:pt x="32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15"/>
                  <a:pt x="28" y="15"/>
                  <a:pt x="26" y="15"/>
                </a:cubicBezTo>
                <a:close/>
                <a:moveTo>
                  <a:pt x="32" y="12"/>
                </a:moveTo>
                <a:cubicBezTo>
                  <a:pt x="32" y="12"/>
                  <a:pt x="31" y="12"/>
                  <a:pt x="31" y="12"/>
                </a:cubicBezTo>
                <a:cubicBezTo>
                  <a:pt x="31" y="12"/>
                  <a:pt x="32" y="12"/>
                  <a:pt x="32" y="12"/>
                </a:cubicBezTo>
                <a:close/>
                <a:moveTo>
                  <a:pt x="29" y="4"/>
                </a:moveTo>
                <a:cubicBezTo>
                  <a:pt x="25" y="6"/>
                  <a:pt x="22" y="9"/>
                  <a:pt x="18" y="12"/>
                </a:cubicBezTo>
                <a:cubicBezTo>
                  <a:pt x="21" y="10"/>
                  <a:pt x="24" y="7"/>
                  <a:pt x="25" y="5"/>
                </a:cubicBezTo>
                <a:cubicBezTo>
                  <a:pt x="25" y="4"/>
                  <a:pt x="25" y="4"/>
                  <a:pt x="25" y="4"/>
                </a:cubicBezTo>
                <a:cubicBezTo>
                  <a:pt x="20" y="8"/>
                  <a:pt x="16" y="11"/>
                  <a:pt x="11" y="13"/>
                </a:cubicBezTo>
                <a:cubicBezTo>
                  <a:pt x="12" y="13"/>
                  <a:pt x="14" y="10"/>
                  <a:pt x="15" y="9"/>
                </a:cubicBezTo>
                <a:cubicBezTo>
                  <a:pt x="17" y="8"/>
                  <a:pt x="19" y="6"/>
                  <a:pt x="20" y="5"/>
                </a:cubicBezTo>
                <a:cubicBezTo>
                  <a:pt x="20" y="5"/>
                  <a:pt x="20" y="4"/>
                  <a:pt x="20" y="4"/>
                </a:cubicBezTo>
                <a:cubicBezTo>
                  <a:pt x="17" y="6"/>
                  <a:pt x="14" y="8"/>
                  <a:pt x="11" y="10"/>
                </a:cubicBezTo>
                <a:cubicBezTo>
                  <a:pt x="10" y="11"/>
                  <a:pt x="9" y="11"/>
                  <a:pt x="8" y="12"/>
                </a:cubicBezTo>
                <a:cubicBezTo>
                  <a:pt x="5" y="14"/>
                  <a:pt x="9" y="11"/>
                  <a:pt x="9" y="10"/>
                </a:cubicBezTo>
                <a:cubicBezTo>
                  <a:pt x="11" y="9"/>
                  <a:pt x="13" y="7"/>
                  <a:pt x="14" y="5"/>
                </a:cubicBezTo>
                <a:cubicBezTo>
                  <a:pt x="15" y="5"/>
                  <a:pt x="14" y="4"/>
                  <a:pt x="14" y="4"/>
                </a:cubicBezTo>
                <a:cubicBezTo>
                  <a:pt x="11" y="7"/>
                  <a:pt x="6" y="10"/>
                  <a:pt x="4" y="12"/>
                </a:cubicBezTo>
                <a:cubicBezTo>
                  <a:pt x="7" y="10"/>
                  <a:pt x="9" y="7"/>
                  <a:pt x="11" y="4"/>
                </a:cubicBezTo>
                <a:cubicBezTo>
                  <a:pt x="17" y="4"/>
                  <a:pt x="23" y="4"/>
                  <a:pt x="29" y="4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lose/>
                <a:moveTo>
                  <a:pt x="10" y="4"/>
                </a:moveTo>
                <a:cubicBezTo>
                  <a:pt x="7" y="6"/>
                  <a:pt x="5" y="7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8"/>
                  <a:pt x="6" y="6"/>
                  <a:pt x="7" y="4"/>
                </a:cubicBezTo>
                <a:cubicBezTo>
                  <a:pt x="8" y="4"/>
                  <a:pt x="9" y="4"/>
                  <a:pt x="10" y="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1" name="Freeform 162"/>
          <p:cNvSpPr>
            <a:spLocks noEditPoints="1"/>
          </p:cNvSpPr>
          <p:nvPr/>
        </p:nvSpPr>
        <p:spPr bwMode="auto">
          <a:xfrm>
            <a:off x="7467600" y="1984375"/>
            <a:ext cx="220662" cy="66675"/>
          </a:xfrm>
          <a:custGeom>
            <a:avLst/>
            <a:gdLst>
              <a:gd name="T0" fmla="*/ 10 w 59"/>
              <a:gd name="T1" fmla="*/ 17 h 18"/>
              <a:gd name="T2" fmla="*/ 58 w 59"/>
              <a:gd name="T3" fmla="*/ 17 h 18"/>
              <a:gd name="T4" fmla="*/ 58 w 59"/>
              <a:gd name="T5" fmla="*/ 17 h 18"/>
              <a:gd name="T6" fmla="*/ 57 w 59"/>
              <a:gd name="T7" fmla="*/ 2 h 18"/>
              <a:gd name="T8" fmla="*/ 2 w 59"/>
              <a:gd name="T9" fmla="*/ 0 h 18"/>
              <a:gd name="T10" fmla="*/ 0 w 59"/>
              <a:gd name="T11" fmla="*/ 16 h 18"/>
              <a:gd name="T12" fmla="*/ 3 w 59"/>
              <a:gd name="T13" fmla="*/ 12 h 18"/>
              <a:gd name="T14" fmla="*/ 7 w 59"/>
              <a:gd name="T15" fmla="*/ 9 h 18"/>
              <a:gd name="T16" fmla="*/ 6 w 59"/>
              <a:gd name="T17" fmla="*/ 4 h 18"/>
              <a:gd name="T18" fmla="*/ 3 w 59"/>
              <a:gd name="T19" fmla="*/ 7 h 18"/>
              <a:gd name="T20" fmla="*/ 6 w 59"/>
              <a:gd name="T21" fmla="*/ 4 h 18"/>
              <a:gd name="T22" fmla="*/ 3 w 59"/>
              <a:gd name="T23" fmla="*/ 13 h 18"/>
              <a:gd name="T24" fmla="*/ 6 w 59"/>
              <a:gd name="T25" fmla="*/ 13 h 18"/>
              <a:gd name="T26" fmla="*/ 18 w 59"/>
              <a:gd name="T27" fmla="*/ 6 h 18"/>
              <a:gd name="T28" fmla="*/ 10 w 59"/>
              <a:gd name="T29" fmla="*/ 14 h 18"/>
              <a:gd name="T30" fmla="*/ 14 w 59"/>
              <a:gd name="T31" fmla="*/ 14 h 18"/>
              <a:gd name="T32" fmla="*/ 19 w 59"/>
              <a:gd name="T33" fmla="*/ 14 h 18"/>
              <a:gd name="T34" fmla="*/ 23 w 59"/>
              <a:gd name="T35" fmla="*/ 15 h 18"/>
              <a:gd name="T36" fmla="*/ 18 w 59"/>
              <a:gd name="T37" fmla="*/ 10 h 18"/>
              <a:gd name="T38" fmla="*/ 30 w 59"/>
              <a:gd name="T39" fmla="*/ 4 h 18"/>
              <a:gd name="T40" fmla="*/ 22 w 59"/>
              <a:gd name="T41" fmla="*/ 12 h 18"/>
              <a:gd name="T42" fmla="*/ 38 w 59"/>
              <a:gd name="T43" fmla="*/ 15 h 18"/>
              <a:gd name="T44" fmla="*/ 48 w 59"/>
              <a:gd name="T45" fmla="*/ 10 h 18"/>
              <a:gd name="T46" fmla="*/ 54 w 59"/>
              <a:gd name="T47" fmla="*/ 9 h 18"/>
              <a:gd name="T48" fmla="*/ 49 w 59"/>
              <a:gd name="T49" fmla="*/ 15 h 18"/>
              <a:gd name="T50" fmla="*/ 54 w 59"/>
              <a:gd name="T51" fmla="*/ 12 h 18"/>
              <a:gd name="T52" fmla="*/ 52 w 59"/>
              <a:gd name="T53" fmla="*/ 12 h 18"/>
              <a:gd name="T54" fmla="*/ 33 w 59"/>
              <a:gd name="T55" fmla="*/ 15 h 18"/>
              <a:gd name="T56" fmla="*/ 38 w 59"/>
              <a:gd name="T57" fmla="*/ 14 h 18"/>
              <a:gd name="T58" fmla="*/ 49 w 59"/>
              <a:gd name="T59" fmla="*/ 11 h 18"/>
              <a:gd name="T60" fmla="*/ 54 w 59"/>
              <a:gd name="T61" fmla="*/ 5 h 18"/>
              <a:gd name="T62" fmla="*/ 44 w 59"/>
              <a:gd name="T63" fmla="*/ 9 h 18"/>
              <a:gd name="T64" fmla="*/ 56 w 59"/>
              <a:gd name="T65" fmla="*/ 5 h 18"/>
              <a:gd name="T66" fmla="*/ 44 w 59"/>
              <a:gd name="T67" fmla="*/ 5 h 18"/>
              <a:gd name="T68" fmla="*/ 34 w 59"/>
              <a:gd name="T69" fmla="*/ 14 h 18"/>
              <a:gd name="T70" fmla="*/ 32 w 59"/>
              <a:gd name="T71" fmla="*/ 11 h 18"/>
              <a:gd name="T72" fmla="*/ 34 w 59"/>
              <a:gd name="T73" fmla="*/ 5 h 18"/>
              <a:gd name="T74" fmla="*/ 26 w 59"/>
              <a:gd name="T75" fmla="*/ 13 h 18"/>
              <a:gd name="T76" fmla="*/ 34 w 59"/>
              <a:gd name="T77" fmla="*/ 5 h 18"/>
              <a:gd name="T78" fmla="*/ 38 w 59"/>
              <a:gd name="T79" fmla="*/ 6 h 18"/>
              <a:gd name="T80" fmla="*/ 28 w 59"/>
              <a:gd name="T81" fmla="*/ 14 h 18"/>
              <a:gd name="T82" fmla="*/ 38 w 59"/>
              <a:gd name="T83" fmla="*/ 10 h 18"/>
              <a:gd name="T84" fmla="*/ 26 w 59"/>
              <a:gd name="T85" fmla="*/ 15 h 18"/>
              <a:gd name="T86" fmla="*/ 32 w 59"/>
              <a:gd name="T87" fmla="*/ 12 h 18"/>
              <a:gd name="T88" fmla="*/ 25 w 59"/>
              <a:gd name="T89" fmla="*/ 5 h 18"/>
              <a:gd name="T90" fmla="*/ 15 w 59"/>
              <a:gd name="T91" fmla="*/ 9 h 18"/>
              <a:gd name="T92" fmla="*/ 11 w 59"/>
              <a:gd name="T93" fmla="*/ 9 h 18"/>
              <a:gd name="T94" fmla="*/ 14 w 59"/>
              <a:gd name="T95" fmla="*/ 5 h 18"/>
              <a:gd name="T96" fmla="*/ 11 w 59"/>
              <a:gd name="T97" fmla="*/ 4 h 18"/>
              <a:gd name="T98" fmla="*/ 17 w 59"/>
              <a:gd name="T99" fmla="*/ 12 h 18"/>
              <a:gd name="T100" fmla="*/ 3 w 59"/>
              <a:gd name="T101" fmla="*/ 9 h 18"/>
              <a:gd name="T102" fmla="*/ 10 w 59"/>
              <a:gd name="T103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9" h="18">
                <a:moveTo>
                  <a:pt x="1" y="17"/>
                </a:moveTo>
                <a:cubicBezTo>
                  <a:pt x="1" y="17"/>
                  <a:pt x="1" y="17"/>
                  <a:pt x="1" y="17"/>
                </a:cubicBezTo>
                <a:cubicBezTo>
                  <a:pt x="4" y="17"/>
                  <a:pt x="7" y="17"/>
                  <a:pt x="10" y="17"/>
                </a:cubicBezTo>
                <a:cubicBezTo>
                  <a:pt x="16" y="17"/>
                  <a:pt x="22" y="17"/>
                  <a:pt x="27" y="18"/>
                </a:cubicBezTo>
                <a:cubicBezTo>
                  <a:pt x="37" y="18"/>
                  <a:pt x="47" y="18"/>
                  <a:pt x="57" y="18"/>
                </a:cubicBezTo>
                <a:cubicBezTo>
                  <a:pt x="57" y="18"/>
                  <a:pt x="58" y="18"/>
                  <a:pt x="58" y="17"/>
                </a:cubicBezTo>
                <a:cubicBezTo>
                  <a:pt x="58" y="17"/>
                  <a:pt x="58" y="17"/>
                  <a:pt x="58" y="17"/>
                </a:cubicBezTo>
                <a:cubicBezTo>
                  <a:pt x="58" y="17"/>
                  <a:pt x="58" y="17"/>
                  <a:pt x="58" y="17"/>
                </a:cubicBezTo>
                <a:cubicBezTo>
                  <a:pt x="58" y="17"/>
                  <a:pt x="58" y="17"/>
                  <a:pt x="58" y="17"/>
                </a:cubicBezTo>
                <a:cubicBezTo>
                  <a:pt x="58" y="12"/>
                  <a:pt x="59" y="8"/>
                  <a:pt x="59" y="3"/>
                </a:cubicBezTo>
                <a:cubicBezTo>
                  <a:pt x="59" y="3"/>
                  <a:pt x="59" y="2"/>
                  <a:pt x="58" y="2"/>
                </a:cubicBezTo>
                <a:cubicBezTo>
                  <a:pt x="58" y="2"/>
                  <a:pt x="58" y="2"/>
                  <a:pt x="57" y="2"/>
                </a:cubicBezTo>
                <a:cubicBezTo>
                  <a:pt x="48" y="1"/>
                  <a:pt x="39" y="1"/>
                  <a:pt x="30" y="1"/>
                </a:cubicBezTo>
                <a:cubicBezTo>
                  <a:pt x="24" y="1"/>
                  <a:pt x="18" y="1"/>
                  <a:pt x="12" y="1"/>
                </a:cubicBezTo>
                <a:cubicBezTo>
                  <a:pt x="9" y="1"/>
                  <a:pt x="5" y="1"/>
                  <a:pt x="2" y="0"/>
                </a:cubicBez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1"/>
                  <a:pt x="0" y="2"/>
                </a:cubicBezTo>
                <a:cubicBezTo>
                  <a:pt x="0" y="6"/>
                  <a:pt x="0" y="11"/>
                  <a:pt x="0" y="16"/>
                </a:cubicBezTo>
                <a:cubicBezTo>
                  <a:pt x="0" y="17"/>
                  <a:pt x="0" y="17"/>
                  <a:pt x="1" y="17"/>
                </a:cubicBezTo>
                <a:close/>
                <a:moveTo>
                  <a:pt x="7" y="9"/>
                </a:moveTo>
                <a:cubicBezTo>
                  <a:pt x="5" y="10"/>
                  <a:pt x="4" y="11"/>
                  <a:pt x="3" y="12"/>
                </a:cubicBezTo>
                <a:cubicBezTo>
                  <a:pt x="3" y="11"/>
                  <a:pt x="3" y="11"/>
                  <a:pt x="3" y="10"/>
                </a:cubicBezTo>
                <a:cubicBezTo>
                  <a:pt x="5" y="8"/>
                  <a:pt x="7" y="6"/>
                  <a:pt x="9" y="5"/>
                </a:cubicBezTo>
                <a:cubicBezTo>
                  <a:pt x="11" y="4"/>
                  <a:pt x="8" y="7"/>
                  <a:pt x="7" y="9"/>
                </a:cubicBezTo>
                <a:close/>
                <a:moveTo>
                  <a:pt x="3" y="7"/>
                </a:moveTo>
                <a:cubicBezTo>
                  <a:pt x="3" y="7"/>
                  <a:pt x="3" y="7"/>
                  <a:pt x="3" y="7"/>
                </a:cubicBezTo>
                <a:cubicBezTo>
                  <a:pt x="4" y="6"/>
                  <a:pt x="5" y="5"/>
                  <a:pt x="6" y="4"/>
                </a:cubicBezTo>
                <a:cubicBezTo>
                  <a:pt x="5" y="5"/>
                  <a:pt x="5" y="6"/>
                  <a:pt x="4" y="7"/>
                </a:cubicBezTo>
                <a:cubicBezTo>
                  <a:pt x="4" y="7"/>
                  <a:pt x="3" y="7"/>
                  <a:pt x="3" y="8"/>
                </a:cubicBezTo>
                <a:cubicBezTo>
                  <a:pt x="3" y="8"/>
                  <a:pt x="3" y="7"/>
                  <a:pt x="3" y="7"/>
                </a:cubicBezTo>
                <a:close/>
                <a:moveTo>
                  <a:pt x="3" y="6"/>
                </a:moveTo>
                <a:cubicBezTo>
                  <a:pt x="3" y="5"/>
                  <a:pt x="3" y="4"/>
                  <a:pt x="3" y="3"/>
                </a:cubicBezTo>
                <a:cubicBezTo>
                  <a:pt x="4" y="3"/>
                  <a:pt x="5" y="4"/>
                  <a:pt x="6" y="4"/>
                </a:cubicBezTo>
                <a:cubicBezTo>
                  <a:pt x="5" y="4"/>
                  <a:pt x="4" y="5"/>
                  <a:pt x="3" y="6"/>
                </a:cubicBezTo>
                <a:close/>
                <a:moveTo>
                  <a:pt x="2" y="14"/>
                </a:moveTo>
                <a:cubicBezTo>
                  <a:pt x="2" y="14"/>
                  <a:pt x="2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5" y="12"/>
                  <a:pt x="7" y="11"/>
                  <a:pt x="9" y="10"/>
                </a:cubicBezTo>
                <a:cubicBezTo>
                  <a:pt x="8" y="11"/>
                  <a:pt x="7" y="12"/>
                  <a:pt x="6" y="13"/>
                </a:cubicBezTo>
                <a:cubicBezTo>
                  <a:pt x="5" y="14"/>
                  <a:pt x="6" y="14"/>
                  <a:pt x="6" y="14"/>
                </a:cubicBezTo>
                <a:cubicBezTo>
                  <a:pt x="10" y="12"/>
                  <a:pt x="14" y="8"/>
                  <a:pt x="18" y="6"/>
                </a:cubicBezTo>
                <a:cubicBezTo>
                  <a:pt x="19" y="5"/>
                  <a:pt x="19" y="5"/>
                  <a:pt x="18" y="6"/>
                </a:cubicBezTo>
                <a:cubicBezTo>
                  <a:pt x="17" y="7"/>
                  <a:pt x="16" y="8"/>
                  <a:pt x="14" y="9"/>
                </a:cubicBezTo>
                <a:cubicBezTo>
                  <a:pt x="13" y="10"/>
                  <a:pt x="11" y="12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9" y="14"/>
                </a:cubicBezTo>
                <a:cubicBezTo>
                  <a:pt x="7" y="14"/>
                  <a:pt x="5" y="14"/>
                  <a:pt x="2" y="14"/>
                </a:cubicBezTo>
                <a:close/>
                <a:moveTo>
                  <a:pt x="14" y="14"/>
                </a:moveTo>
                <a:cubicBezTo>
                  <a:pt x="19" y="12"/>
                  <a:pt x="22" y="9"/>
                  <a:pt x="26" y="6"/>
                </a:cubicBezTo>
                <a:cubicBezTo>
                  <a:pt x="29" y="4"/>
                  <a:pt x="28" y="5"/>
                  <a:pt x="26" y="7"/>
                </a:cubicBezTo>
                <a:cubicBezTo>
                  <a:pt x="24" y="9"/>
                  <a:pt x="21" y="12"/>
                  <a:pt x="19" y="14"/>
                </a:cubicBezTo>
                <a:cubicBezTo>
                  <a:pt x="19" y="14"/>
                  <a:pt x="19" y="15"/>
                  <a:pt x="20" y="14"/>
                </a:cubicBezTo>
                <a:cubicBezTo>
                  <a:pt x="23" y="13"/>
                  <a:pt x="26" y="10"/>
                  <a:pt x="28" y="8"/>
                </a:cubicBezTo>
                <a:cubicBezTo>
                  <a:pt x="26" y="10"/>
                  <a:pt x="24" y="12"/>
                  <a:pt x="23" y="15"/>
                </a:cubicBezTo>
                <a:cubicBezTo>
                  <a:pt x="19" y="14"/>
                  <a:pt x="14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3" y="13"/>
                  <a:pt x="16" y="12"/>
                  <a:pt x="18" y="10"/>
                </a:cubicBezTo>
                <a:cubicBezTo>
                  <a:pt x="16" y="11"/>
                  <a:pt x="15" y="12"/>
                  <a:pt x="14" y="14"/>
                </a:cubicBezTo>
                <a:cubicBezTo>
                  <a:pt x="14" y="14"/>
                  <a:pt x="14" y="15"/>
                  <a:pt x="14" y="14"/>
                </a:cubicBezTo>
                <a:close/>
                <a:moveTo>
                  <a:pt x="30" y="4"/>
                </a:moveTo>
                <a:cubicBezTo>
                  <a:pt x="30" y="4"/>
                  <a:pt x="30" y="4"/>
                  <a:pt x="30" y="4"/>
                </a:cubicBezTo>
                <a:cubicBezTo>
                  <a:pt x="31" y="4"/>
                  <a:pt x="32" y="4"/>
                  <a:pt x="34" y="4"/>
                </a:cubicBezTo>
                <a:cubicBezTo>
                  <a:pt x="29" y="7"/>
                  <a:pt x="26" y="10"/>
                  <a:pt x="22" y="12"/>
                </a:cubicBezTo>
                <a:cubicBezTo>
                  <a:pt x="18" y="15"/>
                  <a:pt x="24" y="11"/>
                  <a:pt x="24" y="10"/>
                </a:cubicBezTo>
                <a:cubicBezTo>
                  <a:pt x="26" y="8"/>
                  <a:pt x="28" y="6"/>
                  <a:pt x="30" y="4"/>
                </a:cubicBezTo>
                <a:close/>
                <a:moveTo>
                  <a:pt x="38" y="15"/>
                </a:moveTo>
                <a:cubicBezTo>
                  <a:pt x="43" y="12"/>
                  <a:pt x="48" y="9"/>
                  <a:pt x="52" y="6"/>
                </a:cubicBezTo>
                <a:cubicBezTo>
                  <a:pt x="52" y="6"/>
                  <a:pt x="51" y="7"/>
                  <a:pt x="51" y="8"/>
                </a:cubicBezTo>
                <a:cubicBezTo>
                  <a:pt x="50" y="9"/>
                  <a:pt x="49" y="9"/>
                  <a:pt x="48" y="10"/>
                </a:cubicBezTo>
                <a:cubicBezTo>
                  <a:pt x="46" y="11"/>
                  <a:pt x="45" y="13"/>
                  <a:pt x="43" y="14"/>
                </a:cubicBezTo>
                <a:cubicBezTo>
                  <a:pt x="43" y="15"/>
                  <a:pt x="43" y="15"/>
                  <a:pt x="44" y="15"/>
                </a:cubicBezTo>
                <a:cubicBezTo>
                  <a:pt x="47" y="13"/>
                  <a:pt x="50" y="11"/>
                  <a:pt x="54" y="9"/>
                </a:cubicBezTo>
                <a:cubicBezTo>
                  <a:pt x="57" y="7"/>
                  <a:pt x="54" y="9"/>
                  <a:pt x="53" y="10"/>
                </a:cubicBezTo>
                <a:cubicBezTo>
                  <a:pt x="52" y="11"/>
                  <a:pt x="50" y="13"/>
                  <a:pt x="49" y="14"/>
                </a:cubicBezTo>
                <a:cubicBezTo>
                  <a:pt x="48" y="14"/>
                  <a:pt x="49" y="15"/>
                  <a:pt x="49" y="15"/>
                </a:cubicBezTo>
                <a:cubicBezTo>
                  <a:pt x="50" y="15"/>
                  <a:pt x="54" y="12"/>
                  <a:pt x="53" y="14"/>
                </a:cubicBezTo>
                <a:cubicBezTo>
                  <a:pt x="53" y="15"/>
                  <a:pt x="54" y="15"/>
                  <a:pt x="54" y="15"/>
                </a:cubicBezTo>
                <a:cubicBezTo>
                  <a:pt x="55" y="13"/>
                  <a:pt x="55" y="14"/>
                  <a:pt x="54" y="12"/>
                </a:cubicBezTo>
                <a:cubicBezTo>
                  <a:pt x="54" y="12"/>
                  <a:pt x="54" y="12"/>
                  <a:pt x="54" y="12"/>
                </a:cubicBezTo>
                <a:cubicBezTo>
                  <a:pt x="53" y="12"/>
                  <a:pt x="52" y="13"/>
                  <a:pt x="51" y="13"/>
                </a:cubicBezTo>
                <a:cubicBezTo>
                  <a:pt x="49" y="15"/>
                  <a:pt x="52" y="12"/>
                  <a:pt x="52" y="12"/>
                </a:cubicBezTo>
                <a:cubicBezTo>
                  <a:pt x="54" y="10"/>
                  <a:pt x="55" y="9"/>
                  <a:pt x="56" y="8"/>
                </a:cubicBezTo>
                <a:cubicBezTo>
                  <a:pt x="56" y="10"/>
                  <a:pt x="56" y="13"/>
                  <a:pt x="55" y="15"/>
                </a:cubicBezTo>
                <a:cubicBezTo>
                  <a:pt x="48" y="15"/>
                  <a:pt x="40" y="15"/>
                  <a:pt x="33" y="15"/>
                </a:cubicBezTo>
                <a:cubicBezTo>
                  <a:pt x="38" y="13"/>
                  <a:pt x="42" y="10"/>
                  <a:pt x="46" y="7"/>
                </a:cubicBezTo>
                <a:cubicBezTo>
                  <a:pt x="50" y="4"/>
                  <a:pt x="47" y="6"/>
                  <a:pt x="45" y="8"/>
                </a:cubicBezTo>
                <a:cubicBezTo>
                  <a:pt x="42" y="10"/>
                  <a:pt x="40" y="12"/>
                  <a:pt x="38" y="14"/>
                </a:cubicBezTo>
                <a:cubicBezTo>
                  <a:pt x="38" y="15"/>
                  <a:pt x="38" y="15"/>
                  <a:pt x="38" y="15"/>
                </a:cubicBezTo>
                <a:close/>
                <a:moveTo>
                  <a:pt x="56" y="6"/>
                </a:moveTo>
                <a:cubicBezTo>
                  <a:pt x="54" y="8"/>
                  <a:pt x="51" y="9"/>
                  <a:pt x="49" y="11"/>
                </a:cubicBezTo>
                <a:cubicBezTo>
                  <a:pt x="48" y="11"/>
                  <a:pt x="47" y="12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9" y="10"/>
                  <a:pt x="52" y="8"/>
                  <a:pt x="54" y="5"/>
                </a:cubicBezTo>
                <a:cubicBezTo>
                  <a:pt x="54" y="5"/>
                  <a:pt x="53" y="4"/>
                  <a:pt x="53" y="5"/>
                </a:cubicBezTo>
                <a:cubicBezTo>
                  <a:pt x="49" y="8"/>
                  <a:pt x="44" y="11"/>
                  <a:pt x="40" y="13"/>
                </a:cubicBezTo>
                <a:cubicBezTo>
                  <a:pt x="41" y="13"/>
                  <a:pt x="43" y="11"/>
                  <a:pt x="44" y="9"/>
                </a:cubicBezTo>
                <a:cubicBezTo>
                  <a:pt x="46" y="8"/>
                  <a:pt x="48" y="6"/>
                  <a:pt x="50" y="5"/>
                </a:cubicBezTo>
                <a:cubicBezTo>
                  <a:pt x="50" y="4"/>
                  <a:pt x="50" y="4"/>
                  <a:pt x="50" y="4"/>
                </a:cubicBezTo>
                <a:cubicBezTo>
                  <a:pt x="52" y="4"/>
                  <a:pt x="54" y="4"/>
                  <a:pt x="56" y="5"/>
                </a:cubicBezTo>
                <a:cubicBezTo>
                  <a:pt x="56" y="5"/>
                  <a:pt x="56" y="6"/>
                  <a:pt x="56" y="6"/>
                </a:cubicBezTo>
                <a:close/>
                <a:moveTo>
                  <a:pt x="34" y="14"/>
                </a:moveTo>
                <a:cubicBezTo>
                  <a:pt x="38" y="12"/>
                  <a:pt x="42" y="8"/>
                  <a:pt x="44" y="5"/>
                </a:cubicBezTo>
                <a:cubicBezTo>
                  <a:pt x="45" y="4"/>
                  <a:pt x="44" y="4"/>
                  <a:pt x="44" y="4"/>
                </a:cubicBezTo>
                <a:cubicBezTo>
                  <a:pt x="46" y="4"/>
                  <a:pt x="47" y="4"/>
                  <a:pt x="49" y="4"/>
                </a:cubicBezTo>
                <a:cubicBezTo>
                  <a:pt x="43" y="7"/>
                  <a:pt x="39" y="12"/>
                  <a:pt x="34" y="14"/>
                </a:cubicBezTo>
                <a:close/>
                <a:moveTo>
                  <a:pt x="40" y="4"/>
                </a:moveTo>
                <a:cubicBezTo>
                  <a:pt x="41" y="4"/>
                  <a:pt x="42" y="4"/>
                  <a:pt x="44" y="4"/>
                </a:cubicBezTo>
                <a:cubicBezTo>
                  <a:pt x="40" y="6"/>
                  <a:pt x="36" y="9"/>
                  <a:pt x="32" y="11"/>
                </a:cubicBezTo>
                <a:cubicBezTo>
                  <a:pt x="35" y="10"/>
                  <a:pt x="38" y="7"/>
                  <a:pt x="40" y="5"/>
                </a:cubicBezTo>
                <a:cubicBezTo>
                  <a:pt x="40" y="4"/>
                  <a:pt x="40" y="4"/>
                  <a:pt x="40" y="4"/>
                </a:cubicBezTo>
                <a:close/>
                <a:moveTo>
                  <a:pt x="34" y="5"/>
                </a:moveTo>
                <a:cubicBezTo>
                  <a:pt x="34" y="5"/>
                  <a:pt x="34" y="4"/>
                  <a:pt x="34" y="4"/>
                </a:cubicBezTo>
                <a:cubicBezTo>
                  <a:pt x="36" y="4"/>
                  <a:pt x="37" y="4"/>
                  <a:pt x="39" y="4"/>
                </a:cubicBezTo>
                <a:cubicBezTo>
                  <a:pt x="35" y="7"/>
                  <a:pt x="30" y="10"/>
                  <a:pt x="26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6" y="12"/>
                  <a:pt x="26" y="11"/>
                  <a:pt x="27" y="11"/>
                </a:cubicBezTo>
                <a:cubicBezTo>
                  <a:pt x="29" y="8"/>
                  <a:pt x="32" y="7"/>
                  <a:pt x="34" y="5"/>
                </a:cubicBezTo>
                <a:close/>
                <a:moveTo>
                  <a:pt x="26" y="15"/>
                </a:moveTo>
                <a:cubicBezTo>
                  <a:pt x="25" y="15"/>
                  <a:pt x="25" y="15"/>
                  <a:pt x="24" y="15"/>
                </a:cubicBezTo>
                <a:cubicBezTo>
                  <a:pt x="29" y="11"/>
                  <a:pt x="33" y="9"/>
                  <a:pt x="38" y="6"/>
                </a:cubicBezTo>
                <a:cubicBezTo>
                  <a:pt x="36" y="7"/>
                  <a:pt x="34" y="9"/>
                  <a:pt x="32" y="10"/>
                </a:cubicBezTo>
                <a:cubicBezTo>
                  <a:pt x="31" y="11"/>
                  <a:pt x="29" y="13"/>
                  <a:pt x="28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33" y="12"/>
                  <a:pt x="37" y="9"/>
                  <a:pt x="42" y="6"/>
                </a:cubicBezTo>
                <a:cubicBezTo>
                  <a:pt x="43" y="5"/>
                  <a:pt x="43" y="5"/>
                  <a:pt x="42" y="6"/>
                </a:cubicBezTo>
                <a:cubicBezTo>
                  <a:pt x="41" y="8"/>
                  <a:pt x="39" y="9"/>
                  <a:pt x="38" y="10"/>
                </a:cubicBezTo>
                <a:cubicBezTo>
                  <a:pt x="36" y="11"/>
                  <a:pt x="34" y="13"/>
                  <a:pt x="32" y="14"/>
                </a:cubicBezTo>
                <a:cubicBezTo>
                  <a:pt x="32" y="14"/>
                  <a:pt x="32" y="15"/>
                  <a:pt x="32" y="15"/>
                </a:cubicBezTo>
                <a:cubicBezTo>
                  <a:pt x="30" y="15"/>
                  <a:pt x="28" y="15"/>
                  <a:pt x="26" y="15"/>
                </a:cubicBezTo>
                <a:close/>
                <a:moveTo>
                  <a:pt x="32" y="12"/>
                </a:moveTo>
                <a:cubicBezTo>
                  <a:pt x="32" y="12"/>
                  <a:pt x="31" y="12"/>
                  <a:pt x="31" y="12"/>
                </a:cubicBezTo>
                <a:cubicBezTo>
                  <a:pt x="31" y="12"/>
                  <a:pt x="32" y="12"/>
                  <a:pt x="32" y="12"/>
                </a:cubicBezTo>
                <a:close/>
                <a:moveTo>
                  <a:pt x="28" y="4"/>
                </a:moveTo>
                <a:cubicBezTo>
                  <a:pt x="25" y="6"/>
                  <a:pt x="22" y="9"/>
                  <a:pt x="18" y="11"/>
                </a:cubicBezTo>
                <a:cubicBezTo>
                  <a:pt x="21" y="10"/>
                  <a:pt x="24" y="7"/>
                  <a:pt x="25" y="5"/>
                </a:cubicBezTo>
                <a:cubicBezTo>
                  <a:pt x="25" y="4"/>
                  <a:pt x="25" y="4"/>
                  <a:pt x="24" y="4"/>
                </a:cubicBezTo>
                <a:cubicBezTo>
                  <a:pt x="20" y="7"/>
                  <a:pt x="16" y="11"/>
                  <a:pt x="11" y="13"/>
                </a:cubicBezTo>
                <a:cubicBezTo>
                  <a:pt x="12" y="13"/>
                  <a:pt x="14" y="10"/>
                  <a:pt x="15" y="9"/>
                </a:cubicBezTo>
                <a:cubicBezTo>
                  <a:pt x="17" y="8"/>
                  <a:pt x="18" y="6"/>
                  <a:pt x="20" y="5"/>
                </a:cubicBezTo>
                <a:cubicBezTo>
                  <a:pt x="20" y="4"/>
                  <a:pt x="20" y="4"/>
                  <a:pt x="20" y="4"/>
                </a:cubicBezTo>
                <a:cubicBezTo>
                  <a:pt x="17" y="5"/>
                  <a:pt x="14" y="7"/>
                  <a:pt x="11" y="9"/>
                </a:cubicBezTo>
                <a:cubicBezTo>
                  <a:pt x="10" y="10"/>
                  <a:pt x="9" y="11"/>
                  <a:pt x="8" y="12"/>
                </a:cubicBezTo>
                <a:cubicBezTo>
                  <a:pt x="5" y="14"/>
                  <a:pt x="9" y="11"/>
                  <a:pt x="9" y="10"/>
                </a:cubicBezTo>
                <a:cubicBezTo>
                  <a:pt x="11" y="8"/>
                  <a:pt x="13" y="7"/>
                  <a:pt x="14" y="5"/>
                </a:cubicBezTo>
                <a:cubicBezTo>
                  <a:pt x="15" y="4"/>
                  <a:pt x="14" y="4"/>
                  <a:pt x="14" y="4"/>
                </a:cubicBezTo>
                <a:cubicBezTo>
                  <a:pt x="11" y="7"/>
                  <a:pt x="6" y="10"/>
                  <a:pt x="4" y="12"/>
                </a:cubicBezTo>
                <a:cubicBezTo>
                  <a:pt x="7" y="10"/>
                  <a:pt x="9" y="7"/>
                  <a:pt x="11" y="4"/>
                </a:cubicBezTo>
                <a:cubicBezTo>
                  <a:pt x="17" y="4"/>
                  <a:pt x="23" y="4"/>
                  <a:pt x="28" y="4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lose/>
                <a:moveTo>
                  <a:pt x="10" y="4"/>
                </a:moveTo>
                <a:cubicBezTo>
                  <a:pt x="7" y="5"/>
                  <a:pt x="5" y="7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8"/>
                  <a:pt x="6" y="5"/>
                  <a:pt x="7" y="4"/>
                </a:cubicBezTo>
                <a:cubicBezTo>
                  <a:pt x="8" y="4"/>
                  <a:pt x="9" y="4"/>
                  <a:pt x="10" y="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2" name="Freeform 163"/>
          <p:cNvSpPr>
            <a:spLocks noEditPoints="1"/>
          </p:cNvSpPr>
          <p:nvPr/>
        </p:nvSpPr>
        <p:spPr bwMode="auto">
          <a:xfrm>
            <a:off x="1292225" y="3054350"/>
            <a:ext cx="98425" cy="79375"/>
          </a:xfrm>
          <a:custGeom>
            <a:avLst/>
            <a:gdLst>
              <a:gd name="T0" fmla="*/ 13 w 26"/>
              <a:gd name="T1" fmla="*/ 21 h 21"/>
              <a:gd name="T2" fmla="*/ 14 w 26"/>
              <a:gd name="T3" fmla="*/ 21 h 21"/>
              <a:gd name="T4" fmla="*/ 25 w 26"/>
              <a:gd name="T5" fmla="*/ 12 h 21"/>
              <a:gd name="T6" fmla="*/ 16 w 26"/>
              <a:gd name="T7" fmla="*/ 1 h 21"/>
              <a:gd name="T8" fmla="*/ 13 w 26"/>
              <a:gd name="T9" fmla="*/ 21 h 21"/>
              <a:gd name="T10" fmla="*/ 8 w 26"/>
              <a:gd name="T11" fmla="*/ 10 h 21"/>
              <a:gd name="T12" fmla="*/ 8 w 26"/>
              <a:gd name="T13" fmla="*/ 10 h 21"/>
              <a:gd name="T14" fmla="*/ 15 w 26"/>
              <a:gd name="T15" fmla="*/ 6 h 21"/>
              <a:gd name="T16" fmla="*/ 8 w 26"/>
              <a:gd name="T17" fmla="*/ 12 h 21"/>
              <a:gd name="T18" fmla="*/ 8 w 26"/>
              <a:gd name="T19" fmla="*/ 10 h 21"/>
              <a:gd name="T20" fmla="*/ 20 w 26"/>
              <a:gd name="T21" fmla="*/ 6 h 21"/>
              <a:gd name="T22" fmla="*/ 8 w 26"/>
              <a:gd name="T23" fmla="*/ 13 h 21"/>
              <a:gd name="T24" fmla="*/ 8 w 26"/>
              <a:gd name="T25" fmla="*/ 13 h 21"/>
              <a:gd name="T26" fmla="*/ 16 w 26"/>
              <a:gd name="T27" fmla="*/ 5 h 21"/>
              <a:gd name="T28" fmla="*/ 16 w 26"/>
              <a:gd name="T29" fmla="*/ 4 h 21"/>
              <a:gd name="T30" fmla="*/ 20 w 26"/>
              <a:gd name="T31" fmla="*/ 6 h 21"/>
              <a:gd name="T32" fmla="*/ 20 w 26"/>
              <a:gd name="T33" fmla="*/ 6 h 21"/>
              <a:gd name="T34" fmla="*/ 18 w 26"/>
              <a:gd name="T35" fmla="*/ 8 h 21"/>
              <a:gd name="T36" fmla="*/ 9 w 26"/>
              <a:gd name="T37" fmla="*/ 16 h 21"/>
              <a:gd name="T38" fmla="*/ 8 w 26"/>
              <a:gd name="T39" fmla="*/ 14 h 21"/>
              <a:gd name="T40" fmla="*/ 18 w 26"/>
              <a:gd name="T41" fmla="*/ 8 h 21"/>
              <a:gd name="T42" fmla="*/ 10 w 26"/>
              <a:gd name="T43" fmla="*/ 16 h 21"/>
              <a:gd name="T44" fmla="*/ 18 w 26"/>
              <a:gd name="T45" fmla="*/ 12 h 21"/>
              <a:gd name="T46" fmla="*/ 12 w 26"/>
              <a:gd name="T47" fmla="*/ 17 h 21"/>
              <a:gd name="T48" fmla="*/ 12 w 26"/>
              <a:gd name="T49" fmla="*/ 18 h 21"/>
              <a:gd name="T50" fmla="*/ 10 w 26"/>
              <a:gd name="T51" fmla="*/ 16 h 21"/>
              <a:gd name="T52" fmla="*/ 22 w 26"/>
              <a:gd name="T53" fmla="*/ 12 h 21"/>
              <a:gd name="T54" fmla="*/ 14 w 26"/>
              <a:gd name="T55" fmla="*/ 18 h 21"/>
              <a:gd name="T56" fmla="*/ 12 w 26"/>
              <a:gd name="T57" fmla="*/ 18 h 21"/>
              <a:gd name="T58" fmla="*/ 19 w 26"/>
              <a:gd name="T59" fmla="*/ 14 h 21"/>
              <a:gd name="T60" fmla="*/ 17 w 26"/>
              <a:gd name="T61" fmla="*/ 16 h 21"/>
              <a:gd name="T62" fmla="*/ 17 w 26"/>
              <a:gd name="T63" fmla="*/ 16 h 21"/>
              <a:gd name="T64" fmla="*/ 21 w 26"/>
              <a:gd name="T65" fmla="*/ 13 h 21"/>
              <a:gd name="T66" fmla="*/ 20 w 26"/>
              <a:gd name="T67" fmla="*/ 12 h 21"/>
              <a:gd name="T68" fmla="*/ 14 w 26"/>
              <a:gd name="T69" fmla="*/ 16 h 21"/>
              <a:gd name="T70" fmla="*/ 20 w 26"/>
              <a:gd name="T71" fmla="*/ 11 h 21"/>
              <a:gd name="T72" fmla="*/ 20 w 26"/>
              <a:gd name="T73" fmla="*/ 10 h 21"/>
              <a:gd name="T74" fmla="*/ 11 w 26"/>
              <a:gd name="T75" fmla="*/ 15 h 21"/>
              <a:gd name="T76" fmla="*/ 20 w 26"/>
              <a:gd name="T77" fmla="*/ 7 h 21"/>
              <a:gd name="T78" fmla="*/ 20 w 26"/>
              <a:gd name="T79" fmla="*/ 6 h 21"/>
              <a:gd name="T80" fmla="*/ 22 w 26"/>
              <a:gd name="T81" fmla="*/ 12 h 21"/>
              <a:gd name="T82" fmla="*/ 15 w 26"/>
              <a:gd name="T83" fmla="*/ 4 h 21"/>
              <a:gd name="T84" fmla="*/ 16 w 26"/>
              <a:gd name="T85" fmla="*/ 4 h 21"/>
              <a:gd name="T86" fmla="*/ 8 w 26"/>
              <a:gd name="T87" fmla="*/ 9 h 21"/>
              <a:gd name="T88" fmla="*/ 15 w 26"/>
              <a:gd name="T8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6" h="21">
                <a:moveTo>
                  <a:pt x="13" y="21"/>
                </a:moveTo>
                <a:cubicBezTo>
                  <a:pt x="13" y="21"/>
                  <a:pt x="13" y="21"/>
                  <a:pt x="14" y="21"/>
                </a:cubicBezTo>
                <a:cubicBezTo>
                  <a:pt x="19" y="21"/>
                  <a:pt x="24" y="18"/>
                  <a:pt x="25" y="12"/>
                </a:cubicBezTo>
                <a:cubicBezTo>
                  <a:pt x="26" y="6"/>
                  <a:pt x="22" y="2"/>
                  <a:pt x="16" y="1"/>
                </a:cubicBezTo>
                <a:cubicBezTo>
                  <a:pt x="3" y="0"/>
                  <a:pt x="0" y="19"/>
                  <a:pt x="13" y="21"/>
                </a:cubicBezTo>
                <a:close/>
                <a:moveTo>
                  <a:pt x="8" y="10"/>
                </a:moveTo>
                <a:cubicBezTo>
                  <a:pt x="8" y="10"/>
                  <a:pt x="8" y="10"/>
                  <a:pt x="8" y="10"/>
                </a:cubicBezTo>
                <a:cubicBezTo>
                  <a:pt x="10" y="9"/>
                  <a:pt x="13" y="7"/>
                  <a:pt x="15" y="6"/>
                </a:cubicBezTo>
                <a:cubicBezTo>
                  <a:pt x="13" y="8"/>
                  <a:pt x="10" y="10"/>
                  <a:pt x="8" y="12"/>
                </a:cubicBezTo>
                <a:cubicBezTo>
                  <a:pt x="8" y="11"/>
                  <a:pt x="8" y="11"/>
                  <a:pt x="8" y="10"/>
                </a:cubicBezTo>
                <a:close/>
                <a:moveTo>
                  <a:pt x="20" y="6"/>
                </a:moveTo>
                <a:cubicBezTo>
                  <a:pt x="16" y="8"/>
                  <a:pt x="12" y="11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11" y="10"/>
                  <a:pt x="15" y="8"/>
                  <a:pt x="16" y="5"/>
                </a:cubicBezTo>
                <a:cubicBezTo>
                  <a:pt x="16" y="5"/>
                  <a:pt x="16" y="4"/>
                  <a:pt x="16" y="4"/>
                </a:cubicBezTo>
                <a:cubicBezTo>
                  <a:pt x="18" y="5"/>
                  <a:pt x="19" y="5"/>
                  <a:pt x="20" y="6"/>
                </a:cubicBezTo>
                <a:cubicBezTo>
                  <a:pt x="20" y="6"/>
                  <a:pt x="20" y="6"/>
                  <a:pt x="20" y="6"/>
                </a:cubicBezTo>
                <a:close/>
                <a:moveTo>
                  <a:pt x="18" y="8"/>
                </a:moveTo>
                <a:cubicBezTo>
                  <a:pt x="15" y="11"/>
                  <a:pt x="12" y="13"/>
                  <a:pt x="9" y="16"/>
                </a:cubicBezTo>
                <a:cubicBezTo>
                  <a:pt x="9" y="15"/>
                  <a:pt x="8" y="14"/>
                  <a:pt x="8" y="14"/>
                </a:cubicBezTo>
                <a:cubicBezTo>
                  <a:pt x="12" y="12"/>
                  <a:pt x="14" y="10"/>
                  <a:pt x="18" y="8"/>
                </a:cubicBezTo>
                <a:close/>
                <a:moveTo>
                  <a:pt x="10" y="16"/>
                </a:moveTo>
                <a:cubicBezTo>
                  <a:pt x="13" y="15"/>
                  <a:pt x="15" y="13"/>
                  <a:pt x="18" y="12"/>
                </a:cubicBezTo>
                <a:cubicBezTo>
                  <a:pt x="16" y="14"/>
                  <a:pt x="14" y="15"/>
                  <a:pt x="12" y="17"/>
                </a:cubicBezTo>
                <a:cubicBezTo>
                  <a:pt x="12" y="17"/>
                  <a:pt x="12" y="18"/>
                  <a:pt x="12" y="18"/>
                </a:cubicBezTo>
                <a:cubicBezTo>
                  <a:pt x="11" y="17"/>
                  <a:pt x="10" y="17"/>
                  <a:pt x="10" y="16"/>
                </a:cubicBezTo>
                <a:close/>
                <a:moveTo>
                  <a:pt x="22" y="12"/>
                </a:moveTo>
                <a:cubicBezTo>
                  <a:pt x="21" y="16"/>
                  <a:pt x="18" y="18"/>
                  <a:pt x="14" y="18"/>
                </a:cubicBezTo>
                <a:cubicBezTo>
                  <a:pt x="13" y="18"/>
                  <a:pt x="13" y="18"/>
                  <a:pt x="12" y="18"/>
                </a:cubicBezTo>
                <a:cubicBezTo>
                  <a:pt x="15" y="17"/>
                  <a:pt x="17" y="15"/>
                  <a:pt x="19" y="14"/>
                </a:cubicBezTo>
                <a:cubicBezTo>
                  <a:pt x="19" y="15"/>
                  <a:pt x="18" y="15"/>
                  <a:pt x="17" y="16"/>
                </a:cubicBezTo>
                <a:cubicBezTo>
                  <a:pt x="17" y="16"/>
                  <a:pt x="17" y="17"/>
                  <a:pt x="17" y="16"/>
                </a:cubicBezTo>
                <a:cubicBezTo>
                  <a:pt x="19" y="15"/>
                  <a:pt x="20" y="15"/>
                  <a:pt x="21" y="13"/>
                </a:cubicBezTo>
                <a:cubicBezTo>
                  <a:pt x="21" y="13"/>
                  <a:pt x="21" y="12"/>
                  <a:pt x="20" y="12"/>
                </a:cubicBezTo>
                <a:cubicBezTo>
                  <a:pt x="18" y="14"/>
                  <a:pt x="16" y="15"/>
                  <a:pt x="14" y="16"/>
                </a:cubicBezTo>
                <a:cubicBezTo>
                  <a:pt x="16" y="14"/>
                  <a:pt x="18" y="13"/>
                  <a:pt x="20" y="11"/>
                </a:cubicBezTo>
                <a:cubicBezTo>
                  <a:pt x="20" y="10"/>
                  <a:pt x="20" y="10"/>
                  <a:pt x="20" y="10"/>
                </a:cubicBezTo>
                <a:cubicBezTo>
                  <a:pt x="17" y="11"/>
                  <a:pt x="14" y="14"/>
                  <a:pt x="11" y="15"/>
                </a:cubicBezTo>
                <a:cubicBezTo>
                  <a:pt x="14" y="12"/>
                  <a:pt x="17" y="9"/>
                  <a:pt x="20" y="7"/>
                </a:cubicBezTo>
                <a:cubicBezTo>
                  <a:pt x="20" y="7"/>
                  <a:pt x="20" y="7"/>
                  <a:pt x="20" y="6"/>
                </a:cubicBezTo>
                <a:cubicBezTo>
                  <a:pt x="22" y="8"/>
                  <a:pt x="22" y="10"/>
                  <a:pt x="22" y="12"/>
                </a:cubicBezTo>
                <a:close/>
                <a:moveTo>
                  <a:pt x="15" y="4"/>
                </a:moveTo>
                <a:cubicBezTo>
                  <a:pt x="15" y="4"/>
                  <a:pt x="15" y="4"/>
                  <a:pt x="16" y="4"/>
                </a:cubicBezTo>
                <a:cubicBezTo>
                  <a:pt x="13" y="6"/>
                  <a:pt x="11" y="8"/>
                  <a:pt x="8" y="9"/>
                </a:cubicBezTo>
                <a:cubicBezTo>
                  <a:pt x="9" y="7"/>
                  <a:pt x="11" y="4"/>
                  <a:pt x="15" y="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3" name="Freeform 164"/>
          <p:cNvSpPr>
            <a:spLocks noEditPoints="1"/>
          </p:cNvSpPr>
          <p:nvPr/>
        </p:nvSpPr>
        <p:spPr bwMode="auto">
          <a:xfrm>
            <a:off x="1217613" y="3149600"/>
            <a:ext cx="261937" cy="71438"/>
          </a:xfrm>
          <a:custGeom>
            <a:avLst/>
            <a:gdLst>
              <a:gd name="T0" fmla="*/ 70 w 70"/>
              <a:gd name="T1" fmla="*/ 4 h 19"/>
              <a:gd name="T2" fmla="*/ 1 w 70"/>
              <a:gd name="T3" fmla="*/ 1 h 19"/>
              <a:gd name="T4" fmla="*/ 3 w 70"/>
              <a:gd name="T5" fmla="*/ 17 h 19"/>
              <a:gd name="T6" fmla="*/ 47 w 70"/>
              <a:gd name="T7" fmla="*/ 7 h 19"/>
              <a:gd name="T8" fmla="*/ 38 w 70"/>
              <a:gd name="T9" fmla="*/ 16 h 19"/>
              <a:gd name="T10" fmla="*/ 43 w 70"/>
              <a:gd name="T11" fmla="*/ 10 h 19"/>
              <a:gd name="T12" fmla="*/ 29 w 70"/>
              <a:gd name="T13" fmla="*/ 8 h 19"/>
              <a:gd name="T14" fmla="*/ 21 w 70"/>
              <a:gd name="T15" fmla="*/ 15 h 19"/>
              <a:gd name="T16" fmla="*/ 8 w 70"/>
              <a:gd name="T17" fmla="*/ 15 h 19"/>
              <a:gd name="T18" fmla="*/ 4 w 70"/>
              <a:gd name="T19" fmla="*/ 10 h 19"/>
              <a:gd name="T20" fmla="*/ 13 w 70"/>
              <a:gd name="T21" fmla="*/ 4 h 19"/>
              <a:gd name="T22" fmla="*/ 23 w 70"/>
              <a:gd name="T23" fmla="*/ 4 h 19"/>
              <a:gd name="T24" fmla="*/ 11 w 70"/>
              <a:gd name="T25" fmla="*/ 13 h 19"/>
              <a:gd name="T26" fmla="*/ 19 w 70"/>
              <a:gd name="T27" fmla="*/ 4 h 19"/>
              <a:gd name="T28" fmla="*/ 4 w 70"/>
              <a:gd name="T29" fmla="*/ 9 h 19"/>
              <a:gd name="T30" fmla="*/ 11 w 70"/>
              <a:gd name="T31" fmla="*/ 6 h 19"/>
              <a:gd name="T32" fmla="*/ 14 w 70"/>
              <a:gd name="T33" fmla="*/ 4 h 19"/>
              <a:gd name="T34" fmla="*/ 4 w 70"/>
              <a:gd name="T35" fmla="*/ 7 h 19"/>
              <a:gd name="T36" fmla="*/ 17 w 70"/>
              <a:gd name="T37" fmla="*/ 9 h 19"/>
              <a:gd name="T38" fmla="*/ 14 w 70"/>
              <a:gd name="T39" fmla="*/ 15 h 19"/>
              <a:gd name="T40" fmla="*/ 24 w 70"/>
              <a:gd name="T41" fmla="*/ 5 h 19"/>
              <a:gd name="T42" fmla="*/ 16 w 70"/>
              <a:gd name="T43" fmla="*/ 15 h 19"/>
              <a:gd name="T44" fmla="*/ 18 w 70"/>
              <a:gd name="T45" fmla="*/ 15 h 19"/>
              <a:gd name="T46" fmla="*/ 20 w 70"/>
              <a:gd name="T47" fmla="*/ 15 h 19"/>
              <a:gd name="T48" fmla="*/ 36 w 70"/>
              <a:gd name="T49" fmla="*/ 6 h 19"/>
              <a:gd name="T50" fmla="*/ 33 w 70"/>
              <a:gd name="T51" fmla="*/ 15 h 19"/>
              <a:gd name="T52" fmla="*/ 39 w 70"/>
              <a:gd name="T53" fmla="*/ 8 h 19"/>
              <a:gd name="T54" fmla="*/ 60 w 70"/>
              <a:gd name="T55" fmla="*/ 5 h 19"/>
              <a:gd name="T56" fmla="*/ 59 w 70"/>
              <a:gd name="T57" fmla="*/ 13 h 19"/>
              <a:gd name="T58" fmla="*/ 55 w 70"/>
              <a:gd name="T59" fmla="*/ 4 h 19"/>
              <a:gd name="T60" fmla="*/ 51 w 70"/>
              <a:gd name="T61" fmla="*/ 4 h 19"/>
              <a:gd name="T62" fmla="*/ 56 w 70"/>
              <a:gd name="T63" fmla="*/ 5 h 19"/>
              <a:gd name="T64" fmla="*/ 52 w 70"/>
              <a:gd name="T65" fmla="*/ 8 h 19"/>
              <a:gd name="T66" fmla="*/ 58 w 70"/>
              <a:gd name="T67" fmla="*/ 7 h 19"/>
              <a:gd name="T68" fmla="*/ 44 w 70"/>
              <a:gd name="T69" fmla="*/ 16 h 19"/>
              <a:gd name="T70" fmla="*/ 60 w 70"/>
              <a:gd name="T71" fmla="*/ 10 h 19"/>
              <a:gd name="T72" fmla="*/ 59 w 70"/>
              <a:gd name="T73" fmla="*/ 9 h 19"/>
              <a:gd name="T74" fmla="*/ 60 w 70"/>
              <a:gd name="T75" fmla="*/ 16 h 19"/>
              <a:gd name="T76" fmla="*/ 66 w 70"/>
              <a:gd name="T77" fmla="*/ 16 h 19"/>
              <a:gd name="T78" fmla="*/ 66 w 70"/>
              <a:gd name="T79" fmla="*/ 10 h 19"/>
              <a:gd name="T80" fmla="*/ 66 w 70"/>
              <a:gd name="T81" fmla="*/ 5 h 19"/>
              <a:gd name="T82" fmla="*/ 63 w 70"/>
              <a:gd name="T83" fmla="*/ 9 h 19"/>
              <a:gd name="T84" fmla="*/ 48 w 70"/>
              <a:gd name="T85" fmla="*/ 5 h 19"/>
              <a:gd name="T86" fmla="*/ 44 w 70"/>
              <a:gd name="T87" fmla="*/ 4 h 19"/>
              <a:gd name="T88" fmla="*/ 38 w 70"/>
              <a:gd name="T89" fmla="*/ 5 h 19"/>
              <a:gd name="T90" fmla="*/ 33 w 70"/>
              <a:gd name="T91" fmla="*/ 4 h 19"/>
              <a:gd name="T92" fmla="*/ 25 w 70"/>
              <a:gd name="T93" fmla="*/ 10 h 19"/>
              <a:gd name="T94" fmla="*/ 18 w 70"/>
              <a:gd name="T95" fmla="*/ 14 h 19"/>
              <a:gd name="T96" fmla="*/ 37 w 70"/>
              <a:gd name="T97" fmla="*/ 4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0" h="19">
                <a:moveTo>
                  <a:pt x="68" y="19"/>
                </a:moveTo>
                <a:cubicBezTo>
                  <a:pt x="69" y="19"/>
                  <a:pt x="70" y="19"/>
                  <a:pt x="70" y="18"/>
                </a:cubicBezTo>
                <a:cubicBezTo>
                  <a:pt x="70" y="13"/>
                  <a:pt x="70" y="9"/>
                  <a:pt x="70" y="4"/>
                </a:cubicBezTo>
                <a:cubicBezTo>
                  <a:pt x="70" y="4"/>
                  <a:pt x="70" y="4"/>
                  <a:pt x="70" y="4"/>
                </a:cubicBezTo>
                <a:cubicBezTo>
                  <a:pt x="70" y="4"/>
                  <a:pt x="70" y="3"/>
                  <a:pt x="69" y="3"/>
                </a:cubicBezTo>
                <a:cubicBezTo>
                  <a:pt x="59" y="1"/>
                  <a:pt x="50" y="2"/>
                  <a:pt x="41" y="1"/>
                </a:cubicBezTo>
                <a:cubicBezTo>
                  <a:pt x="28" y="0"/>
                  <a:pt x="15" y="1"/>
                  <a:pt x="2" y="1"/>
                </a:cubicBezTo>
                <a:cubicBezTo>
                  <a:pt x="2" y="1"/>
                  <a:pt x="1" y="1"/>
                  <a:pt x="1" y="1"/>
                </a:cubicBezTo>
                <a:cubicBezTo>
                  <a:pt x="1" y="2"/>
                  <a:pt x="0" y="2"/>
                  <a:pt x="0" y="2"/>
                </a:cubicBezTo>
                <a:cubicBezTo>
                  <a:pt x="1" y="7"/>
                  <a:pt x="1" y="11"/>
                  <a:pt x="1" y="16"/>
                </a:cubicBezTo>
                <a:cubicBezTo>
                  <a:pt x="1" y="16"/>
                  <a:pt x="1" y="17"/>
                  <a:pt x="1" y="17"/>
                </a:cubicBezTo>
                <a:cubicBezTo>
                  <a:pt x="2" y="17"/>
                  <a:pt x="2" y="17"/>
                  <a:pt x="3" y="17"/>
                </a:cubicBezTo>
                <a:cubicBezTo>
                  <a:pt x="24" y="17"/>
                  <a:pt x="46" y="19"/>
                  <a:pt x="67" y="19"/>
                </a:cubicBezTo>
                <a:cubicBezTo>
                  <a:pt x="67" y="19"/>
                  <a:pt x="68" y="19"/>
                  <a:pt x="68" y="19"/>
                </a:cubicBezTo>
                <a:close/>
                <a:moveTo>
                  <a:pt x="38" y="16"/>
                </a:moveTo>
                <a:cubicBezTo>
                  <a:pt x="41" y="13"/>
                  <a:pt x="44" y="10"/>
                  <a:pt x="47" y="7"/>
                </a:cubicBezTo>
                <a:cubicBezTo>
                  <a:pt x="48" y="7"/>
                  <a:pt x="49" y="6"/>
                  <a:pt x="50" y="5"/>
                </a:cubicBezTo>
                <a:cubicBezTo>
                  <a:pt x="50" y="5"/>
                  <a:pt x="49" y="8"/>
                  <a:pt x="49" y="9"/>
                </a:cubicBezTo>
                <a:cubicBezTo>
                  <a:pt x="47" y="11"/>
                  <a:pt x="45" y="14"/>
                  <a:pt x="42" y="16"/>
                </a:cubicBezTo>
                <a:cubicBezTo>
                  <a:pt x="41" y="16"/>
                  <a:pt x="39" y="16"/>
                  <a:pt x="38" y="16"/>
                </a:cubicBezTo>
                <a:close/>
                <a:moveTo>
                  <a:pt x="34" y="15"/>
                </a:moveTo>
                <a:cubicBezTo>
                  <a:pt x="37" y="13"/>
                  <a:pt x="40" y="11"/>
                  <a:pt x="43" y="8"/>
                </a:cubicBezTo>
                <a:cubicBezTo>
                  <a:pt x="44" y="7"/>
                  <a:pt x="45" y="6"/>
                  <a:pt x="46" y="6"/>
                </a:cubicBezTo>
                <a:cubicBezTo>
                  <a:pt x="45" y="6"/>
                  <a:pt x="44" y="8"/>
                  <a:pt x="43" y="10"/>
                </a:cubicBezTo>
                <a:cubicBezTo>
                  <a:pt x="41" y="12"/>
                  <a:pt x="39" y="14"/>
                  <a:pt x="37" y="16"/>
                </a:cubicBezTo>
                <a:cubicBezTo>
                  <a:pt x="36" y="15"/>
                  <a:pt x="35" y="15"/>
                  <a:pt x="34" y="15"/>
                </a:cubicBezTo>
                <a:close/>
                <a:moveTo>
                  <a:pt x="21" y="15"/>
                </a:moveTo>
                <a:cubicBezTo>
                  <a:pt x="24" y="13"/>
                  <a:pt x="27" y="10"/>
                  <a:pt x="29" y="8"/>
                </a:cubicBezTo>
                <a:cubicBezTo>
                  <a:pt x="30" y="7"/>
                  <a:pt x="31" y="6"/>
                  <a:pt x="32" y="5"/>
                </a:cubicBezTo>
                <a:cubicBezTo>
                  <a:pt x="31" y="6"/>
                  <a:pt x="30" y="7"/>
                  <a:pt x="30" y="8"/>
                </a:cubicBezTo>
                <a:cubicBezTo>
                  <a:pt x="28" y="10"/>
                  <a:pt x="25" y="13"/>
                  <a:pt x="23" y="15"/>
                </a:cubicBezTo>
                <a:cubicBezTo>
                  <a:pt x="23" y="15"/>
                  <a:pt x="22" y="15"/>
                  <a:pt x="21" y="15"/>
                </a:cubicBezTo>
                <a:close/>
                <a:moveTo>
                  <a:pt x="4" y="14"/>
                </a:moveTo>
                <a:cubicBezTo>
                  <a:pt x="8" y="12"/>
                  <a:pt x="12" y="9"/>
                  <a:pt x="16" y="6"/>
                </a:cubicBezTo>
                <a:cubicBezTo>
                  <a:pt x="20" y="3"/>
                  <a:pt x="14" y="9"/>
                  <a:pt x="13" y="9"/>
                </a:cubicBezTo>
                <a:cubicBezTo>
                  <a:pt x="11" y="11"/>
                  <a:pt x="9" y="13"/>
                  <a:pt x="8" y="15"/>
                </a:cubicBezTo>
                <a:cubicBezTo>
                  <a:pt x="7" y="15"/>
                  <a:pt x="5" y="14"/>
                  <a:pt x="4" y="14"/>
                </a:cubicBezTo>
                <a:close/>
                <a:moveTo>
                  <a:pt x="13" y="4"/>
                </a:moveTo>
                <a:cubicBezTo>
                  <a:pt x="10" y="5"/>
                  <a:pt x="7" y="7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5" y="9"/>
                  <a:pt x="5" y="8"/>
                </a:cubicBezTo>
                <a:cubicBezTo>
                  <a:pt x="6" y="7"/>
                  <a:pt x="7" y="5"/>
                  <a:pt x="9" y="4"/>
                </a:cubicBezTo>
                <a:cubicBezTo>
                  <a:pt x="10" y="4"/>
                  <a:pt x="11" y="4"/>
                  <a:pt x="13" y="4"/>
                </a:cubicBezTo>
                <a:close/>
                <a:moveTo>
                  <a:pt x="23" y="4"/>
                </a:moveTo>
                <a:cubicBezTo>
                  <a:pt x="24" y="4"/>
                  <a:pt x="25" y="4"/>
                  <a:pt x="25" y="4"/>
                </a:cubicBezTo>
                <a:cubicBezTo>
                  <a:pt x="24" y="4"/>
                  <a:pt x="22" y="5"/>
                  <a:pt x="21" y="6"/>
                </a:cubicBezTo>
                <a:cubicBezTo>
                  <a:pt x="22" y="6"/>
                  <a:pt x="22" y="5"/>
                  <a:pt x="23" y="4"/>
                </a:cubicBezTo>
                <a:cubicBezTo>
                  <a:pt x="23" y="4"/>
                  <a:pt x="23" y="4"/>
                  <a:pt x="23" y="4"/>
                </a:cubicBezTo>
                <a:close/>
                <a:moveTo>
                  <a:pt x="19" y="4"/>
                </a:moveTo>
                <a:cubicBezTo>
                  <a:pt x="20" y="4"/>
                  <a:pt x="21" y="4"/>
                  <a:pt x="22" y="4"/>
                </a:cubicBezTo>
                <a:cubicBezTo>
                  <a:pt x="18" y="6"/>
                  <a:pt x="15" y="10"/>
                  <a:pt x="11" y="13"/>
                </a:cubicBezTo>
                <a:cubicBezTo>
                  <a:pt x="11" y="13"/>
                  <a:pt x="8" y="15"/>
                  <a:pt x="10" y="13"/>
                </a:cubicBezTo>
                <a:cubicBezTo>
                  <a:pt x="11" y="12"/>
                  <a:pt x="12" y="11"/>
                  <a:pt x="14" y="10"/>
                </a:cubicBezTo>
                <a:cubicBezTo>
                  <a:pt x="15" y="8"/>
                  <a:pt x="17" y="6"/>
                  <a:pt x="19" y="4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9"/>
                </a:moveTo>
                <a:cubicBezTo>
                  <a:pt x="5" y="7"/>
                  <a:pt x="9" y="2"/>
                  <a:pt x="6" y="5"/>
                </a:cubicBezTo>
                <a:cubicBezTo>
                  <a:pt x="5" y="7"/>
                  <a:pt x="5" y="8"/>
                  <a:pt x="4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1"/>
                </a:moveTo>
                <a:cubicBezTo>
                  <a:pt x="5" y="10"/>
                  <a:pt x="6" y="9"/>
                  <a:pt x="7" y="8"/>
                </a:cubicBezTo>
                <a:cubicBezTo>
                  <a:pt x="8" y="7"/>
                  <a:pt x="10" y="6"/>
                  <a:pt x="11" y="5"/>
                </a:cubicBezTo>
                <a:cubicBezTo>
                  <a:pt x="12" y="4"/>
                  <a:pt x="13" y="4"/>
                  <a:pt x="11" y="6"/>
                </a:cubicBezTo>
                <a:cubicBezTo>
                  <a:pt x="9" y="9"/>
                  <a:pt x="6" y="11"/>
                  <a:pt x="4" y="14"/>
                </a:cubicBezTo>
                <a:cubicBezTo>
                  <a:pt x="4" y="13"/>
                  <a:pt x="4" y="12"/>
                  <a:pt x="4" y="11"/>
                </a:cubicBezTo>
                <a:close/>
                <a:moveTo>
                  <a:pt x="14" y="4"/>
                </a:move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6" y="4"/>
                  <a:pt x="18" y="4"/>
                </a:cubicBezTo>
                <a:cubicBezTo>
                  <a:pt x="13" y="7"/>
                  <a:pt x="9" y="11"/>
                  <a:pt x="5" y="13"/>
                </a:cubicBezTo>
                <a:cubicBezTo>
                  <a:pt x="8" y="11"/>
                  <a:pt x="11" y="7"/>
                  <a:pt x="14" y="4"/>
                </a:cubicBezTo>
                <a:close/>
                <a:moveTo>
                  <a:pt x="4" y="7"/>
                </a:moveTo>
                <a:cubicBezTo>
                  <a:pt x="4" y="6"/>
                  <a:pt x="3" y="5"/>
                  <a:pt x="3" y="4"/>
                </a:cubicBezTo>
                <a:cubicBezTo>
                  <a:pt x="5" y="4"/>
                  <a:pt x="6" y="4"/>
                  <a:pt x="7" y="4"/>
                </a:cubicBezTo>
                <a:cubicBezTo>
                  <a:pt x="6" y="5"/>
                  <a:pt x="4" y="6"/>
                  <a:pt x="4" y="7"/>
                </a:cubicBezTo>
                <a:close/>
                <a:moveTo>
                  <a:pt x="17" y="9"/>
                </a:moveTo>
                <a:cubicBezTo>
                  <a:pt x="17" y="8"/>
                  <a:pt x="18" y="8"/>
                  <a:pt x="19" y="7"/>
                </a:cubicBezTo>
                <a:cubicBezTo>
                  <a:pt x="19" y="7"/>
                  <a:pt x="22" y="3"/>
                  <a:pt x="21" y="5"/>
                </a:cubicBezTo>
                <a:cubicBezTo>
                  <a:pt x="19" y="8"/>
                  <a:pt x="17" y="11"/>
                  <a:pt x="14" y="14"/>
                </a:cubicBezTo>
                <a:cubicBezTo>
                  <a:pt x="14" y="14"/>
                  <a:pt x="14" y="15"/>
                  <a:pt x="14" y="15"/>
                </a:cubicBezTo>
                <a:cubicBezTo>
                  <a:pt x="13" y="15"/>
                  <a:pt x="11" y="15"/>
                  <a:pt x="10" y="15"/>
                </a:cubicBezTo>
                <a:cubicBezTo>
                  <a:pt x="12" y="13"/>
                  <a:pt x="14" y="11"/>
                  <a:pt x="17" y="9"/>
                </a:cubicBezTo>
                <a:close/>
                <a:moveTo>
                  <a:pt x="15" y="15"/>
                </a:moveTo>
                <a:cubicBezTo>
                  <a:pt x="18" y="11"/>
                  <a:pt x="20" y="8"/>
                  <a:pt x="24" y="5"/>
                </a:cubicBezTo>
                <a:cubicBezTo>
                  <a:pt x="25" y="4"/>
                  <a:pt x="25" y="4"/>
                  <a:pt x="23" y="6"/>
                </a:cubicBezTo>
                <a:cubicBezTo>
                  <a:pt x="22" y="7"/>
                  <a:pt x="21" y="8"/>
                  <a:pt x="20" y="9"/>
                </a:cubicBezTo>
                <a:cubicBezTo>
                  <a:pt x="19" y="11"/>
                  <a:pt x="18" y="13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5" y="15"/>
                  <a:pt x="14" y="15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20" y="15"/>
                </a:moveTo>
                <a:cubicBezTo>
                  <a:pt x="19" y="15"/>
                  <a:pt x="18" y="15"/>
                  <a:pt x="18" y="15"/>
                </a:cubicBezTo>
                <a:cubicBezTo>
                  <a:pt x="21" y="13"/>
                  <a:pt x="24" y="10"/>
                  <a:pt x="26" y="7"/>
                </a:cubicBezTo>
                <a:cubicBezTo>
                  <a:pt x="31" y="2"/>
                  <a:pt x="26" y="7"/>
                  <a:pt x="25" y="8"/>
                </a:cubicBezTo>
                <a:cubicBezTo>
                  <a:pt x="23" y="10"/>
                  <a:pt x="22" y="12"/>
                  <a:pt x="20" y="15"/>
                </a:cubicBezTo>
                <a:cubicBezTo>
                  <a:pt x="20" y="15"/>
                  <a:pt x="20" y="15"/>
                  <a:pt x="20" y="15"/>
                </a:cubicBezTo>
                <a:close/>
                <a:moveTo>
                  <a:pt x="29" y="15"/>
                </a:moveTo>
                <a:cubicBezTo>
                  <a:pt x="28" y="15"/>
                  <a:pt x="27" y="15"/>
                  <a:pt x="25" y="15"/>
                </a:cubicBezTo>
                <a:cubicBezTo>
                  <a:pt x="28" y="14"/>
                  <a:pt x="30" y="11"/>
                  <a:pt x="33" y="9"/>
                </a:cubicBezTo>
                <a:cubicBezTo>
                  <a:pt x="34" y="8"/>
                  <a:pt x="35" y="7"/>
                  <a:pt x="36" y="6"/>
                </a:cubicBezTo>
                <a:cubicBezTo>
                  <a:pt x="38" y="4"/>
                  <a:pt x="36" y="7"/>
                  <a:pt x="36" y="7"/>
                </a:cubicBezTo>
                <a:cubicBezTo>
                  <a:pt x="34" y="10"/>
                  <a:pt x="32" y="12"/>
                  <a:pt x="30" y="15"/>
                </a:cubicBezTo>
                <a:cubicBezTo>
                  <a:pt x="30" y="15"/>
                  <a:pt x="30" y="15"/>
                  <a:pt x="29" y="15"/>
                </a:cubicBezTo>
                <a:close/>
                <a:moveTo>
                  <a:pt x="33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2" y="15"/>
                  <a:pt x="31" y="15"/>
                  <a:pt x="30" y="15"/>
                </a:cubicBezTo>
                <a:cubicBezTo>
                  <a:pt x="34" y="12"/>
                  <a:pt x="37" y="9"/>
                  <a:pt x="41" y="6"/>
                </a:cubicBezTo>
                <a:cubicBezTo>
                  <a:pt x="44" y="4"/>
                  <a:pt x="40" y="8"/>
                  <a:pt x="39" y="8"/>
                </a:cubicBezTo>
                <a:cubicBezTo>
                  <a:pt x="38" y="11"/>
                  <a:pt x="36" y="13"/>
                  <a:pt x="33" y="15"/>
                </a:cubicBezTo>
                <a:close/>
                <a:moveTo>
                  <a:pt x="62" y="5"/>
                </a:moveTo>
                <a:cubicBezTo>
                  <a:pt x="59" y="8"/>
                  <a:pt x="55" y="12"/>
                  <a:pt x="52" y="15"/>
                </a:cubicBezTo>
                <a:cubicBezTo>
                  <a:pt x="55" y="12"/>
                  <a:pt x="58" y="9"/>
                  <a:pt x="60" y="5"/>
                </a:cubicBezTo>
                <a:cubicBezTo>
                  <a:pt x="60" y="5"/>
                  <a:pt x="60" y="5"/>
                  <a:pt x="60" y="5"/>
                </a:cubicBezTo>
                <a:cubicBezTo>
                  <a:pt x="62" y="5"/>
                  <a:pt x="64" y="5"/>
                  <a:pt x="66" y="5"/>
                </a:cubicBezTo>
                <a:cubicBezTo>
                  <a:pt x="66" y="5"/>
                  <a:pt x="66" y="5"/>
                  <a:pt x="66" y="5"/>
                </a:cubicBezTo>
                <a:cubicBezTo>
                  <a:pt x="63" y="8"/>
                  <a:pt x="61" y="10"/>
                  <a:pt x="59" y="13"/>
                </a:cubicBezTo>
                <a:cubicBezTo>
                  <a:pt x="59" y="12"/>
                  <a:pt x="59" y="12"/>
                  <a:pt x="60" y="12"/>
                </a:cubicBezTo>
                <a:cubicBezTo>
                  <a:pt x="61" y="10"/>
                  <a:pt x="62" y="8"/>
                  <a:pt x="63" y="6"/>
                </a:cubicBezTo>
                <a:cubicBezTo>
                  <a:pt x="63" y="5"/>
                  <a:pt x="62" y="5"/>
                  <a:pt x="62" y="5"/>
                </a:cubicBezTo>
                <a:close/>
                <a:moveTo>
                  <a:pt x="55" y="4"/>
                </a:moveTo>
                <a:cubicBezTo>
                  <a:pt x="53" y="6"/>
                  <a:pt x="51" y="7"/>
                  <a:pt x="50" y="9"/>
                </a:cubicBezTo>
                <a:cubicBezTo>
                  <a:pt x="49" y="10"/>
                  <a:pt x="49" y="10"/>
                  <a:pt x="48" y="11"/>
                </a:cubicBezTo>
                <a:cubicBezTo>
                  <a:pt x="50" y="9"/>
                  <a:pt x="51" y="7"/>
                  <a:pt x="51" y="4"/>
                </a:cubicBezTo>
                <a:cubicBezTo>
                  <a:pt x="52" y="4"/>
                  <a:pt x="51" y="4"/>
                  <a:pt x="51" y="4"/>
                </a:cubicBezTo>
                <a:cubicBezTo>
                  <a:pt x="54" y="4"/>
                  <a:pt x="57" y="4"/>
                  <a:pt x="59" y="5"/>
                </a:cubicBezTo>
                <a:cubicBezTo>
                  <a:pt x="56" y="7"/>
                  <a:pt x="53" y="10"/>
                  <a:pt x="50" y="13"/>
                </a:cubicBezTo>
                <a:cubicBezTo>
                  <a:pt x="51" y="12"/>
                  <a:pt x="51" y="12"/>
                  <a:pt x="51" y="12"/>
                </a:cubicBezTo>
                <a:cubicBezTo>
                  <a:pt x="53" y="9"/>
                  <a:pt x="54" y="7"/>
                  <a:pt x="56" y="5"/>
                </a:cubicBezTo>
                <a:cubicBezTo>
                  <a:pt x="56" y="5"/>
                  <a:pt x="56" y="4"/>
                  <a:pt x="55" y="4"/>
                </a:cubicBezTo>
                <a:close/>
                <a:moveTo>
                  <a:pt x="51" y="8"/>
                </a:moveTo>
                <a:cubicBezTo>
                  <a:pt x="52" y="7"/>
                  <a:pt x="53" y="7"/>
                  <a:pt x="54" y="6"/>
                </a:cubicBezTo>
                <a:cubicBezTo>
                  <a:pt x="54" y="6"/>
                  <a:pt x="53" y="8"/>
                  <a:pt x="52" y="8"/>
                </a:cubicBezTo>
                <a:cubicBezTo>
                  <a:pt x="51" y="11"/>
                  <a:pt x="49" y="13"/>
                  <a:pt x="48" y="15"/>
                </a:cubicBezTo>
                <a:cubicBezTo>
                  <a:pt x="48" y="15"/>
                  <a:pt x="48" y="16"/>
                  <a:pt x="48" y="16"/>
                </a:cubicBezTo>
                <a:cubicBezTo>
                  <a:pt x="51" y="13"/>
                  <a:pt x="54" y="9"/>
                  <a:pt x="58" y="7"/>
                </a:cubicBezTo>
                <a:cubicBezTo>
                  <a:pt x="59" y="5"/>
                  <a:pt x="59" y="5"/>
                  <a:pt x="58" y="7"/>
                </a:cubicBezTo>
                <a:cubicBezTo>
                  <a:pt x="57" y="8"/>
                  <a:pt x="56" y="10"/>
                  <a:pt x="55" y="11"/>
                </a:cubicBezTo>
                <a:cubicBezTo>
                  <a:pt x="54" y="12"/>
                  <a:pt x="52" y="14"/>
                  <a:pt x="51" y="16"/>
                </a:cubicBezTo>
                <a:cubicBezTo>
                  <a:pt x="51" y="16"/>
                  <a:pt x="51" y="16"/>
                  <a:pt x="51" y="16"/>
                </a:cubicBezTo>
                <a:cubicBezTo>
                  <a:pt x="48" y="16"/>
                  <a:pt x="46" y="16"/>
                  <a:pt x="44" y="16"/>
                </a:cubicBezTo>
                <a:cubicBezTo>
                  <a:pt x="46" y="14"/>
                  <a:pt x="49" y="11"/>
                  <a:pt x="51" y="8"/>
                </a:cubicBezTo>
                <a:close/>
                <a:moveTo>
                  <a:pt x="59" y="9"/>
                </a:moveTo>
                <a:cubicBezTo>
                  <a:pt x="60" y="8"/>
                  <a:pt x="61" y="7"/>
                  <a:pt x="61" y="7"/>
                </a:cubicBezTo>
                <a:cubicBezTo>
                  <a:pt x="61" y="8"/>
                  <a:pt x="61" y="9"/>
                  <a:pt x="60" y="10"/>
                </a:cubicBezTo>
                <a:cubicBezTo>
                  <a:pt x="59" y="12"/>
                  <a:pt x="57" y="14"/>
                  <a:pt x="55" y="16"/>
                </a:cubicBezTo>
                <a:cubicBezTo>
                  <a:pt x="55" y="16"/>
                  <a:pt x="55" y="16"/>
                  <a:pt x="55" y="16"/>
                </a:cubicBezTo>
                <a:cubicBezTo>
                  <a:pt x="54" y="16"/>
                  <a:pt x="52" y="16"/>
                  <a:pt x="51" y="16"/>
                </a:cubicBezTo>
                <a:cubicBezTo>
                  <a:pt x="54" y="14"/>
                  <a:pt x="57" y="11"/>
                  <a:pt x="59" y="9"/>
                </a:cubicBezTo>
                <a:close/>
                <a:moveTo>
                  <a:pt x="63" y="9"/>
                </a:moveTo>
                <a:cubicBezTo>
                  <a:pt x="64" y="8"/>
                  <a:pt x="66" y="5"/>
                  <a:pt x="65" y="8"/>
                </a:cubicBezTo>
                <a:cubicBezTo>
                  <a:pt x="63" y="11"/>
                  <a:pt x="62" y="13"/>
                  <a:pt x="60" y="16"/>
                </a:cubicBezTo>
                <a:cubicBezTo>
                  <a:pt x="59" y="16"/>
                  <a:pt x="60" y="16"/>
                  <a:pt x="60" y="16"/>
                </a:cubicBezTo>
                <a:cubicBezTo>
                  <a:pt x="61" y="15"/>
                  <a:pt x="61" y="15"/>
                  <a:pt x="62" y="14"/>
                </a:cubicBezTo>
                <a:cubicBezTo>
                  <a:pt x="64" y="13"/>
                  <a:pt x="67" y="11"/>
                  <a:pt x="63" y="16"/>
                </a:cubicBezTo>
                <a:cubicBezTo>
                  <a:pt x="63" y="16"/>
                  <a:pt x="63" y="16"/>
                  <a:pt x="63" y="16"/>
                </a:cubicBezTo>
                <a:cubicBezTo>
                  <a:pt x="64" y="16"/>
                  <a:pt x="65" y="16"/>
                  <a:pt x="66" y="16"/>
                </a:cubicBezTo>
                <a:cubicBezTo>
                  <a:pt x="67" y="16"/>
                  <a:pt x="67" y="15"/>
                  <a:pt x="66" y="15"/>
                </a:cubicBezTo>
                <a:cubicBezTo>
                  <a:pt x="66" y="15"/>
                  <a:pt x="64" y="16"/>
                  <a:pt x="65" y="15"/>
                </a:cubicBezTo>
                <a:cubicBezTo>
                  <a:pt x="66" y="14"/>
                  <a:pt x="66" y="12"/>
                  <a:pt x="67" y="11"/>
                </a:cubicBezTo>
                <a:cubicBezTo>
                  <a:pt x="67" y="10"/>
                  <a:pt x="67" y="10"/>
                  <a:pt x="66" y="10"/>
                </a:cubicBezTo>
                <a:cubicBezTo>
                  <a:pt x="65" y="11"/>
                  <a:pt x="65" y="11"/>
                  <a:pt x="64" y="12"/>
                </a:cubicBezTo>
                <a:cubicBezTo>
                  <a:pt x="63" y="12"/>
                  <a:pt x="60" y="17"/>
                  <a:pt x="62" y="14"/>
                </a:cubicBezTo>
                <a:cubicBezTo>
                  <a:pt x="64" y="11"/>
                  <a:pt x="65" y="9"/>
                  <a:pt x="66" y="6"/>
                </a:cubicBezTo>
                <a:cubicBezTo>
                  <a:pt x="67" y="6"/>
                  <a:pt x="66" y="6"/>
                  <a:pt x="66" y="5"/>
                </a:cubicBezTo>
                <a:cubicBezTo>
                  <a:pt x="67" y="5"/>
                  <a:pt x="67" y="6"/>
                  <a:pt x="67" y="6"/>
                </a:cubicBezTo>
                <a:cubicBezTo>
                  <a:pt x="67" y="9"/>
                  <a:pt x="67" y="13"/>
                  <a:pt x="67" y="16"/>
                </a:cubicBezTo>
                <a:cubicBezTo>
                  <a:pt x="63" y="16"/>
                  <a:pt x="59" y="16"/>
                  <a:pt x="56" y="16"/>
                </a:cubicBezTo>
                <a:cubicBezTo>
                  <a:pt x="59" y="14"/>
                  <a:pt x="61" y="12"/>
                  <a:pt x="63" y="9"/>
                </a:cubicBezTo>
                <a:close/>
                <a:moveTo>
                  <a:pt x="37" y="4"/>
                </a:moveTo>
                <a:cubicBezTo>
                  <a:pt x="42" y="4"/>
                  <a:pt x="46" y="4"/>
                  <a:pt x="51" y="4"/>
                </a:cubicBezTo>
                <a:cubicBezTo>
                  <a:pt x="49" y="5"/>
                  <a:pt x="47" y="7"/>
                  <a:pt x="45" y="8"/>
                </a:cubicBezTo>
                <a:cubicBezTo>
                  <a:pt x="46" y="7"/>
                  <a:pt x="47" y="6"/>
                  <a:pt x="48" y="5"/>
                </a:cubicBezTo>
                <a:cubicBezTo>
                  <a:pt x="48" y="5"/>
                  <a:pt x="47" y="4"/>
                  <a:pt x="47" y="4"/>
                </a:cubicBezTo>
                <a:cubicBezTo>
                  <a:pt x="43" y="6"/>
                  <a:pt x="40" y="9"/>
                  <a:pt x="37" y="12"/>
                </a:cubicBezTo>
                <a:cubicBezTo>
                  <a:pt x="38" y="12"/>
                  <a:pt x="38" y="12"/>
                  <a:pt x="38" y="11"/>
                </a:cubicBezTo>
                <a:cubicBezTo>
                  <a:pt x="40" y="9"/>
                  <a:pt x="42" y="7"/>
                  <a:pt x="44" y="4"/>
                </a:cubicBezTo>
                <a:cubicBezTo>
                  <a:pt x="44" y="4"/>
                  <a:pt x="44" y="4"/>
                  <a:pt x="43" y="4"/>
                </a:cubicBezTo>
                <a:cubicBezTo>
                  <a:pt x="39" y="6"/>
                  <a:pt x="37" y="9"/>
                  <a:pt x="34" y="12"/>
                </a:cubicBezTo>
                <a:cubicBezTo>
                  <a:pt x="33" y="12"/>
                  <a:pt x="30" y="16"/>
                  <a:pt x="32" y="13"/>
                </a:cubicBezTo>
                <a:cubicBezTo>
                  <a:pt x="34" y="10"/>
                  <a:pt x="36" y="7"/>
                  <a:pt x="38" y="5"/>
                </a:cubicBezTo>
                <a:cubicBezTo>
                  <a:pt x="39" y="5"/>
                  <a:pt x="38" y="4"/>
                  <a:pt x="38" y="4"/>
                </a:cubicBezTo>
                <a:cubicBezTo>
                  <a:pt x="35" y="6"/>
                  <a:pt x="32" y="9"/>
                  <a:pt x="30" y="11"/>
                </a:cubicBezTo>
                <a:cubicBezTo>
                  <a:pt x="29" y="12"/>
                  <a:pt x="23" y="16"/>
                  <a:pt x="26" y="13"/>
                </a:cubicBezTo>
                <a:cubicBezTo>
                  <a:pt x="29" y="10"/>
                  <a:pt x="31" y="7"/>
                  <a:pt x="33" y="4"/>
                </a:cubicBezTo>
                <a:cubicBezTo>
                  <a:pt x="34" y="4"/>
                  <a:pt x="33" y="4"/>
                  <a:pt x="33" y="4"/>
                </a:cubicBezTo>
                <a:cubicBezTo>
                  <a:pt x="30" y="6"/>
                  <a:pt x="27" y="8"/>
                  <a:pt x="25" y="11"/>
                </a:cubicBezTo>
                <a:cubicBezTo>
                  <a:pt x="24" y="12"/>
                  <a:pt x="23" y="12"/>
                  <a:pt x="23" y="13"/>
                </a:cubicBezTo>
                <a:cubicBezTo>
                  <a:pt x="20" y="15"/>
                  <a:pt x="24" y="11"/>
                  <a:pt x="25" y="10"/>
                </a:cubicBezTo>
                <a:cubicBezTo>
                  <a:pt x="26" y="8"/>
                  <a:pt x="28" y="6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6" y="6"/>
                  <a:pt x="24" y="9"/>
                  <a:pt x="21" y="11"/>
                </a:cubicBezTo>
                <a:cubicBezTo>
                  <a:pt x="20" y="12"/>
                  <a:pt x="19" y="13"/>
                  <a:pt x="18" y="14"/>
                </a:cubicBezTo>
                <a:cubicBezTo>
                  <a:pt x="18" y="13"/>
                  <a:pt x="19" y="12"/>
                  <a:pt x="20" y="11"/>
                </a:cubicBezTo>
                <a:cubicBezTo>
                  <a:pt x="22" y="8"/>
                  <a:pt x="24" y="6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30" y="4"/>
                  <a:pt x="33" y="4"/>
                  <a:pt x="37" y="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4" name="Freeform 165"/>
          <p:cNvSpPr>
            <a:spLocks noEditPoints="1"/>
          </p:cNvSpPr>
          <p:nvPr/>
        </p:nvSpPr>
        <p:spPr bwMode="auto">
          <a:xfrm>
            <a:off x="1308100" y="3238500"/>
            <a:ext cx="66675" cy="65088"/>
          </a:xfrm>
          <a:custGeom>
            <a:avLst/>
            <a:gdLst>
              <a:gd name="T0" fmla="*/ 10 w 18"/>
              <a:gd name="T1" fmla="*/ 17 h 17"/>
              <a:gd name="T2" fmla="*/ 17 w 18"/>
              <a:gd name="T3" fmla="*/ 7 h 17"/>
              <a:gd name="T4" fmla="*/ 8 w 18"/>
              <a:gd name="T5" fmla="*/ 1 h 17"/>
              <a:gd name="T6" fmla="*/ 8 w 18"/>
              <a:gd name="T7" fmla="*/ 1 h 17"/>
              <a:gd name="T8" fmla="*/ 0 w 18"/>
              <a:gd name="T9" fmla="*/ 9 h 17"/>
              <a:gd name="T10" fmla="*/ 10 w 18"/>
              <a:gd name="T11" fmla="*/ 17 h 17"/>
              <a:gd name="T12" fmla="*/ 10 w 18"/>
              <a:gd name="T13" fmla="*/ 14 h 17"/>
              <a:gd name="T14" fmla="*/ 3 w 18"/>
              <a:gd name="T15" fmla="*/ 9 h 17"/>
              <a:gd name="T16" fmla="*/ 4 w 18"/>
              <a:gd name="T17" fmla="*/ 9 h 17"/>
              <a:gd name="T18" fmla="*/ 10 w 18"/>
              <a:gd name="T19" fmla="*/ 6 h 17"/>
              <a:gd name="T20" fmla="*/ 5 w 18"/>
              <a:gd name="T21" fmla="*/ 11 h 17"/>
              <a:gd name="T22" fmla="*/ 5 w 18"/>
              <a:gd name="T23" fmla="*/ 11 h 17"/>
              <a:gd name="T24" fmla="*/ 11 w 18"/>
              <a:gd name="T25" fmla="*/ 8 h 17"/>
              <a:gd name="T26" fmla="*/ 7 w 18"/>
              <a:gd name="T27" fmla="*/ 12 h 17"/>
              <a:gd name="T28" fmla="*/ 7 w 18"/>
              <a:gd name="T29" fmla="*/ 13 h 17"/>
              <a:gd name="T30" fmla="*/ 13 w 18"/>
              <a:gd name="T31" fmla="*/ 10 h 17"/>
              <a:gd name="T32" fmla="*/ 11 w 18"/>
              <a:gd name="T33" fmla="*/ 13 h 17"/>
              <a:gd name="T34" fmla="*/ 11 w 18"/>
              <a:gd name="T35" fmla="*/ 13 h 17"/>
              <a:gd name="T36" fmla="*/ 10 w 18"/>
              <a:gd name="T37" fmla="*/ 14 h 17"/>
              <a:gd name="T38" fmla="*/ 12 w 18"/>
              <a:gd name="T39" fmla="*/ 13 h 17"/>
              <a:gd name="T40" fmla="*/ 14 w 18"/>
              <a:gd name="T41" fmla="*/ 10 h 17"/>
              <a:gd name="T42" fmla="*/ 13 w 18"/>
              <a:gd name="T43" fmla="*/ 9 h 17"/>
              <a:gd name="T44" fmla="*/ 8 w 18"/>
              <a:gd name="T45" fmla="*/ 12 h 17"/>
              <a:gd name="T46" fmla="*/ 12 w 18"/>
              <a:gd name="T47" fmla="*/ 7 h 17"/>
              <a:gd name="T48" fmla="*/ 12 w 18"/>
              <a:gd name="T49" fmla="*/ 6 h 17"/>
              <a:gd name="T50" fmla="*/ 7 w 18"/>
              <a:gd name="T51" fmla="*/ 9 h 17"/>
              <a:gd name="T52" fmla="*/ 11 w 18"/>
              <a:gd name="T53" fmla="*/ 5 h 17"/>
              <a:gd name="T54" fmla="*/ 11 w 18"/>
              <a:gd name="T55" fmla="*/ 5 h 17"/>
              <a:gd name="T56" fmla="*/ 6 w 18"/>
              <a:gd name="T57" fmla="*/ 7 h 17"/>
              <a:gd name="T58" fmla="*/ 10 w 18"/>
              <a:gd name="T59" fmla="*/ 4 h 17"/>
              <a:gd name="T60" fmla="*/ 12 w 18"/>
              <a:gd name="T61" fmla="*/ 13 h 17"/>
              <a:gd name="T62" fmla="*/ 7 w 18"/>
              <a:gd name="T63" fmla="*/ 4 h 17"/>
              <a:gd name="T64" fmla="*/ 4 w 18"/>
              <a:gd name="T65" fmla="*/ 5 h 17"/>
              <a:gd name="T66" fmla="*/ 7 w 18"/>
              <a:gd name="T67" fmla="*/ 4 h 17"/>
              <a:gd name="T68" fmla="*/ 4 w 18"/>
              <a:gd name="T69" fmla="*/ 5 h 17"/>
              <a:gd name="T70" fmla="*/ 5 w 18"/>
              <a:gd name="T71" fmla="*/ 6 h 17"/>
              <a:gd name="T72" fmla="*/ 9 w 18"/>
              <a:gd name="T73" fmla="*/ 4 h 17"/>
              <a:gd name="T74" fmla="*/ 3 w 18"/>
              <a:gd name="T75" fmla="*/ 8 h 17"/>
              <a:gd name="T76" fmla="*/ 3 w 18"/>
              <a:gd name="T77" fmla="*/ 9 h 17"/>
              <a:gd name="T78" fmla="*/ 4 w 18"/>
              <a:gd name="T79" fmla="*/ 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" h="17">
                <a:moveTo>
                  <a:pt x="10" y="17"/>
                </a:moveTo>
                <a:cubicBezTo>
                  <a:pt x="15" y="16"/>
                  <a:pt x="18" y="12"/>
                  <a:pt x="17" y="7"/>
                </a:cubicBezTo>
                <a:cubicBezTo>
                  <a:pt x="16" y="3"/>
                  <a:pt x="12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3" y="1"/>
                  <a:pt x="0" y="4"/>
                  <a:pt x="0" y="9"/>
                </a:cubicBezTo>
                <a:cubicBezTo>
                  <a:pt x="1" y="14"/>
                  <a:pt x="6" y="17"/>
                  <a:pt x="10" y="17"/>
                </a:cubicBezTo>
                <a:close/>
                <a:moveTo>
                  <a:pt x="10" y="14"/>
                </a:moveTo>
                <a:cubicBezTo>
                  <a:pt x="7" y="14"/>
                  <a:pt x="4" y="12"/>
                  <a:pt x="3" y="9"/>
                </a:cubicBezTo>
                <a:cubicBezTo>
                  <a:pt x="3" y="9"/>
                  <a:pt x="3" y="9"/>
                  <a:pt x="4" y="9"/>
                </a:cubicBezTo>
                <a:cubicBezTo>
                  <a:pt x="6" y="8"/>
                  <a:pt x="8" y="7"/>
                  <a:pt x="10" y="6"/>
                </a:cubicBezTo>
                <a:cubicBezTo>
                  <a:pt x="8" y="8"/>
                  <a:pt x="6" y="9"/>
                  <a:pt x="5" y="11"/>
                </a:cubicBezTo>
                <a:cubicBezTo>
                  <a:pt x="4" y="11"/>
                  <a:pt x="5" y="12"/>
                  <a:pt x="5" y="11"/>
                </a:cubicBezTo>
                <a:cubicBezTo>
                  <a:pt x="7" y="10"/>
                  <a:pt x="9" y="9"/>
                  <a:pt x="11" y="8"/>
                </a:cubicBezTo>
                <a:cubicBezTo>
                  <a:pt x="10" y="9"/>
                  <a:pt x="8" y="11"/>
                  <a:pt x="7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2"/>
                  <a:pt x="11" y="11"/>
                  <a:pt x="13" y="10"/>
                </a:cubicBezTo>
                <a:cubicBezTo>
                  <a:pt x="12" y="11"/>
                  <a:pt x="12" y="12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0" y="14"/>
                  <a:pt x="10" y="14"/>
                </a:cubicBezTo>
                <a:close/>
                <a:moveTo>
                  <a:pt x="12" y="13"/>
                </a:moveTo>
                <a:cubicBezTo>
                  <a:pt x="12" y="12"/>
                  <a:pt x="13" y="11"/>
                  <a:pt x="14" y="10"/>
                </a:cubicBezTo>
                <a:cubicBezTo>
                  <a:pt x="14" y="10"/>
                  <a:pt x="14" y="9"/>
                  <a:pt x="13" y="9"/>
                </a:cubicBezTo>
                <a:cubicBezTo>
                  <a:pt x="12" y="10"/>
                  <a:pt x="10" y="11"/>
                  <a:pt x="8" y="12"/>
                </a:cubicBezTo>
                <a:cubicBezTo>
                  <a:pt x="10" y="10"/>
                  <a:pt x="11" y="9"/>
                  <a:pt x="12" y="7"/>
                </a:cubicBezTo>
                <a:cubicBezTo>
                  <a:pt x="13" y="7"/>
                  <a:pt x="12" y="6"/>
                  <a:pt x="12" y="6"/>
                </a:cubicBezTo>
                <a:cubicBezTo>
                  <a:pt x="10" y="7"/>
                  <a:pt x="9" y="8"/>
                  <a:pt x="7" y="9"/>
                </a:cubicBezTo>
                <a:cubicBezTo>
                  <a:pt x="9" y="8"/>
                  <a:pt x="10" y="7"/>
                  <a:pt x="11" y="5"/>
                </a:cubicBezTo>
                <a:cubicBezTo>
                  <a:pt x="12" y="5"/>
                  <a:pt x="11" y="4"/>
                  <a:pt x="11" y="5"/>
                </a:cubicBezTo>
                <a:cubicBezTo>
                  <a:pt x="9" y="5"/>
                  <a:pt x="8" y="6"/>
                  <a:pt x="6" y="7"/>
                </a:cubicBezTo>
                <a:cubicBezTo>
                  <a:pt x="7" y="6"/>
                  <a:pt x="9" y="5"/>
                  <a:pt x="10" y="4"/>
                </a:cubicBezTo>
                <a:cubicBezTo>
                  <a:pt x="15" y="4"/>
                  <a:pt x="16" y="11"/>
                  <a:pt x="12" y="13"/>
                </a:cubicBezTo>
                <a:close/>
                <a:moveTo>
                  <a:pt x="7" y="4"/>
                </a:moveTo>
                <a:cubicBezTo>
                  <a:pt x="6" y="4"/>
                  <a:pt x="5" y="5"/>
                  <a:pt x="4" y="5"/>
                </a:cubicBezTo>
                <a:cubicBezTo>
                  <a:pt x="5" y="4"/>
                  <a:pt x="6" y="4"/>
                  <a:pt x="7" y="4"/>
                </a:cubicBezTo>
                <a:close/>
                <a:moveTo>
                  <a:pt x="4" y="5"/>
                </a:moveTo>
                <a:cubicBezTo>
                  <a:pt x="4" y="6"/>
                  <a:pt x="4" y="6"/>
                  <a:pt x="5" y="6"/>
                </a:cubicBezTo>
                <a:cubicBezTo>
                  <a:pt x="6" y="5"/>
                  <a:pt x="7" y="4"/>
                  <a:pt x="9" y="4"/>
                </a:cubicBezTo>
                <a:cubicBezTo>
                  <a:pt x="7" y="5"/>
                  <a:pt x="5" y="7"/>
                  <a:pt x="3" y="8"/>
                </a:cubicBezTo>
                <a:cubicBezTo>
                  <a:pt x="3" y="8"/>
                  <a:pt x="3" y="8"/>
                  <a:pt x="3" y="9"/>
                </a:cubicBezTo>
                <a:cubicBezTo>
                  <a:pt x="3" y="7"/>
                  <a:pt x="3" y="6"/>
                  <a:pt x="4" y="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5" name="Freeform 166"/>
          <p:cNvSpPr>
            <a:spLocks noEditPoints="1"/>
          </p:cNvSpPr>
          <p:nvPr/>
        </p:nvSpPr>
        <p:spPr bwMode="auto">
          <a:xfrm>
            <a:off x="1993900" y="3938588"/>
            <a:ext cx="93662" cy="77788"/>
          </a:xfrm>
          <a:custGeom>
            <a:avLst/>
            <a:gdLst>
              <a:gd name="T0" fmla="*/ 12 w 25"/>
              <a:gd name="T1" fmla="*/ 21 h 21"/>
              <a:gd name="T2" fmla="*/ 13 w 25"/>
              <a:gd name="T3" fmla="*/ 21 h 21"/>
              <a:gd name="T4" fmla="*/ 24 w 25"/>
              <a:gd name="T5" fmla="*/ 12 h 21"/>
              <a:gd name="T6" fmla="*/ 15 w 25"/>
              <a:gd name="T7" fmla="*/ 2 h 21"/>
              <a:gd name="T8" fmla="*/ 12 w 25"/>
              <a:gd name="T9" fmla="*/ 21 h 21"/>
              <a:gd name="T10" fmla="*/ 7 w 25"/>
              <a:gd name="T11" fmla="*/ 10 h 21"/>
              <a:gd name="T12" fmla="*/ 7 w 25"/>
              <a:gd name="T13" fmla="*/ 10 h 21"/>
              <a:gd name="T14" fmla="*/ 14 w 25"/>
              <a:gd name="T15" fmla="*/ 6 h 21"/>
              <a:gd name="T16" fmla="*/ 7 w 25"/>
              <a:gd name="T17" fmla="*/ 12 h 21"/>
              <a:gd name="T18" fmla="*/ 7 w 25"/>
              <a:gd name="T19" fmla="*/ 10 h 21"/>
              <a:gd name="T20" fmla="*/ 19 w 25"/>
              <a:gd name="T21" fmla="*/ 6 h 21"/>
              <a:gd name="T22" fmla="*/ 7 w 25"/>
              <a:gd name="T23" fmla="*/ 13 h 21"/>
              <a:gd name="T24" fmla="*/ 7 w 25"/>
              <a:gd name="T25" fmla="*/ 13 h 21"/>
              <a:gd name="T26" fmla="*/ 15 w 25"/>
              <a:gd name="T27" fmla="*/ 5 h 21"/>
              <a:gd name="T28" fmla="*/ 16 w 25"/>
              <a:gd name="T29" fmla="*/ 5 h 21"/>
              <a:gd name="T30" fmla="*/ 19 w 25"/>
              <a:gd name="T31" fmla="*/ 6 h 21"/>
              <a:gd name="T32" fmla="*/ 19 w 25"/>
              <a:gd name="T33" fmla="*/ 6 h 21"/>
              <a:gd name="T34" fmla="*/ 17 w 25"/>
              <a:gd name="T35" fmla="*/ 8 h 21"/>
              <a:gd name="T36" fmla="*/ 8 w 25"/>
              <a:gd name="T37" fmla="*/ 16 h 21"/>
              <a:gd name="T38" fmla="*/ 7 w 25"/>
              <a:gd name="T39" fmla="*/ 14 h 21"/>
              <a:gd name="T40" fmla="*/ 17 w 25"/>
              <a:gd name="T41" fmla="*/ 8 h 21"/>
              <a:gd name="T42" fmla="*/ 9 w 25"/>
              <a:gd name="T43" fmla="*/ 17 h 21"/>
              <a:gd name="T44" fmla="*/ 17 w 25"/>
              <a:gd name="T45" fmla="*/ 12 h 21"/>
              <a:gd name="T46" fmla="*/ 11 w 25"/>
              <a:gd name="T47" fmla="*/ 18 h 21"/>
              <a:gd name="T48" fmla="*/ 11 w 25"/>
              <a:gd name="T49" fmla="*/ 18 h 21"/>
              <a:gd name="T50" fmla="*/ 9 w 25"/>
              <a:gd name="T51" fmla="*/ 17 h 21"/>
              <a:gd name="T52" fmla="*/ 21 w 25"/>
              <a:gd name="T53" fmla="*/ 12 h 21"/>
              <a:gd name="T54" fmla="*/ 13 w 25"/>
              <a:gd name="T55" fmla="*/ 18 h 21"/>
              <a:gd name="T56" fmla="*/ 12 w 25"/>
              <a:gd name="T57" fmla="*/ 18 h 21"/>
              <a:gd name="T58" fmla="*/ 18 w 25"/>
              <a:gd name="T59" fmla="*/ 14 h 21"/>
              <a:gd name="T60" fmla="*/ 16 w 25"/>
              <a:gd name="T61" fmla="*/ 16 h 21"/>
              <a:gd name="T62" fmla="*/ 16 w 25"/>
              <a:gd name="T63" fmla="*/ 17 h 21"/>
              <a:gd name="T64" fmla="*/ 20 w 25"/>
              <a:gd name="T65" fmla="*/ 13 h 21"/>
              <a:gd name="T66" fmla="*/ 19 w 25"/>
              <a:gd name="T67" fmla="*/ 13 h 21"/>
              <a:gd name="T68" fmla="*/ 13 w 25"/>
              <a:gd name="T69" fmla="*/ 17 h 21"/>
              <a:gd name="T70" fmla="*/ 19 w 25"/>
              <a:gd name="T71" fmla="*/ 11 h 21"/>
              <a:gd name="T72" fmla="*/ 19 w 25"/>
              <a:gd name="T73" fmla="*/ 10 h 21"/>
              <a:gd name="T74" fmla="*/ 10 w 25"/>
              <a:gd name="T75" fmla="*/ 15 h 21"/>
              <a:gd name="T76" fmla="*/ 19 w 25"/>
              <a:gd name="T77" fmla="*/ 7 h 21"/>
              <a:gd name="T78" fmla="*/ 19 w 25"/>
              <a:gd name="T79" fmla="*/ 7 h 21"/>
              <a:gd name="T80" fmla="*/ 21 w 25"/>
              <a:gd name="T81" fmla="*/ 12 h 21"/>
              <a:gd name="T82" fmla="*/ 14 w 25"/>
              <a:gd name="T83" fmla="*/ 5 h 21"/>
              <a:gd name="T84" fmla="*/ 15 w 25"/>
              <a:gd name="T85" fmla="*/ 5 h 21"/>
              <a:gd name="T86" fmla="*/ 7 w 25"/>
              <a:gd name="T87" fmla="*/ 10 h 21"/>
              <a:gd name="T88" fmla="*/ 14 w 25"/>
              <a:gd name="T89" fmla="*/ 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5" h="21">
                <a:moveTo>
                  <a:pt x="12" y="21"/>
                </a:moveTo>
                <a:cubicBezTo>
                  <a:pt x="12" y="21"/>
                  <a:pt x="12" y="21"/>
                  <a:pt x="13" y="21"/>
                </a:cubicBezTo>
                <a:cubicBezTo>
                  <a:pt x="18" y="21"/>
                  <a:pt x="23" y="18"/>
                  <a:pt x="24" y="12"/>
                </a:cubicBezTo>
                <a:cubicBezTo>
                  <a:pt x="25" y="7"/>
                  <a:pt x="21" y="2"/>
                  <a:pt x="15" y="2"/>
                </a:cubicBezTo>
                <a:cubicBezTo>
                  <a:pt x="3" y="0"/>
                  <a:pt x="0" y="19"/>
                  <a:pt x="12" y="21"/>
                </a:cubicBezTo>
                <a:close/>
                <a:moveTo>
                  <a:pt x="7" y="10"/>
                </a:moveTo>
                <a:cubicBezTo>
                  <a:pt x="7" y="10"/>
                  <a:pt x="7" y="10"/>
                  <a:pt x="7" y="10"/>
                </a:cubicBezTo>
                <a:cubicBezTo>
                  <a:pt x="9" y="9"/>
                  <a:pt x="12" y="7"/>
                  <a:pt x="14" y="6"/>
                </a:cubicBezTo>
                <a:cubicBezTo>
                  <a:pt x="12" y="8"/>
                  <a:pt x="9" y="10"/>
                  <a:pt x="7" y="12"/>
                </a:cubicBezTo>
                <a:cubicBezTo>
                  <a:pt x="7" y="11"/>
                  <a:pt x="7" y="11"/>
                  <a:pt x="7" y="10"/>
                </a:cubicBezTo>
                <a:close/>
                <a:moveTo>
                  <a:pt x="19" y="6"/>
                </a:moveTo>
                <a:cubicBezTo>
                  <a:pt x="15" y="8"/>
                  <a:pt x="11" y="12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10" y="10"/>
                  <a:pt x="14" y="9"/>
                  <a:pt x="1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7" y="5"/>
                  <a:pt x="18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lose/>
                <a:moveTo>
                  <a:pt x="17" y="8"/>
                </a:moveTo>
                <a:cubicBezTo>
                  <a:pt x="14" y="11"/>
                  <a:pt x="11" y="13"/>
                  <a:pt x="8" y="16"/>
                </a:cubicBezTo>
                <a:cubicBezTo>
                  <a:pt x="8" y="15"/>
                  <a:pt x="8" y="15"/>
                  <a:pt x="7" y="14"/>
                </a:cubicBezTo>
                <a:cubicBezTo>
                  <a:pt x="11" y="13"/>
                  <a:pt x="13" y="10"/>
                  <a:pt x="17" y="8"/>
                </a:cubicBezTo>
                <a:close/>
                <a:moveTo>
                  <a:pt x="9" y="17"/>
                </a:moveTo>
                <a:cubicBezTo>
                  <a:pt x="12" y="15"/>
                  <a:pt x="14" y="14"/>
                  <a:pt x="17" y="12"/>
                </a:cubicBezTo>
                <a:cubicBezTo>
                  <a:pt x="15" y="14"/>
                  <a:pt x="13" y="15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0" y="18"/>
                  <a:pt x="10" y="17"/>
                  <a:pt x="9" y="17"/>
                </a:cubicBezTo>
                <a:close/>
                <a:moveTo>
                  <a:pt x="21" y="12"/>
                </a:moveTo>
                <a:cubicBezTo>
                  <a:pt x="20" y="16"/>
                  <a:pt x="17" y="18"/>
                  <a:pt x="13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4" y="17"/>
                  <a:pt x="16" y="15"/>
                  <a:pt x="18" y="14"/>
                </a:cubicBezTo>
                <a:cubicBezTo>
                  <a:pt x="18" y="15"/>
                  <a:pt x="17" y="15"/>
                  <a:pt x="16" y="16"/>
                </a:cubicBezTo>
                <a:cubicBezTo>
                  <a:pt x="16" y="16"/>
                  <a:pt x="16" y="17"/>
                  <a:pt x="16" y="17"/>
                </a:cubicBezTo>
                <a:cubicBezTo>
                  <a:pt x="18" y="16"/>
                  <a:pt x="19" y="15"/>
                  <a:pt x="20" y="13"/>
                </a:cubicBezTo>
                <a:cubicBezTo>
                  <a:pt x="20" y="13"/>
                  <a:pt x="20" y="13"/>
                  <a:pt x="19" y="13"/>
                </a:cubicBezTo>
                <a:cubicBezTo>
                  <a:pt x="17" y="14"/>
                  <a:pt x="15" y="15"/>
                  <a:pt x="13" y="17"/>
                </a:cubicBezTo>
                <a:cubicBezTo>
                  <a:pt x="15" y="14"/>
                  <a:pt x="17" y="13"/>
                  <a:pt x="19" y="11"/>
                </a:cubicBezTo>
                <a:cubicBezTo>
                  <a:pt x="20" y="11"/>
                  <a:pt x="19" y="10"/>
                  <a:pt x="19" y="10"/>
                </a:cubicBezTo>
                <a:cubicBezTo>
                  <a:pt x="16" y="12"/>
                  <a:pt x="13" y="14"/>
                  <a:pt x="10" y="15"/>
                </a:cubicBezTo>
                <a:cubicBezTo>
                  <a:pt x="13" y="12"/>
                  <a:pt x="16" y="10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21" y="8"/>
                  <a:pt x="21" y="10"/>
                  <a:pt x="21" y="12"/>
                </a:cubicBezTo>
                <a:close/>
                <a:moveTo>
                  <a:pt x="14" y="5"/>
                </a:moveTo>
                <a:cubicBezTo>
                  <a:pt x="14" y="5"/>
                  <a:pt x="14" y="5"/>
                  <a:pt x="15" y="5"/>
                </a:cubicBezTo>
                <a:cubicBezTo>
                  <a:pt x="12" y="6"/>
                  <a:pt x="10" y="8"/>
                  <a:pt x="7" y="10"/>
                </a:cubicBezTo>
                <a:cubicBezTo>
                  <a:pt x="8" y="7"/>
                  <a:pt x="10" y="4"/>
                  <a:pt x="14" y="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6" name="Freeform 167"/>
          <p:cNvSpPr>
            <a:spLocks noEditPoints="1"/>
          </p:cNvSpPr>
          <p:nvPr/>
        </p:nvSpPr>
        <p:spPr bwMode="auto">
          <a:xfrm>
            <a:off x="1919288" y="4032250"/>
            <a:ext cx="258762" cy="74613"/>
          </a:xfrm>
          <a:custGeom>
            <a:avLst/>
            <a:gdLst>
              <a:gd name="T0" fmla="*/ 69 w 69"/>
              <a:gd name="T1" fmla="*/ 4 h 20"/>
              <a:gd name="T2" fmla="*/ 0 w 69"/>
              <a:gd name="T3" fmla="*/ 2 h 20"/>
              <a:gd name="T4" fmla="*/ 2 w 69"/>
              <a:gd name="T5" fmla="*/ 18 h 20"/>
              <a:gd name="T6" fmla="*/ 46 w 69"/>
              <a:gd name="T7" fmla="*/ 8 h 20"/>
              <a:gd name="T8" fmla="*/ 37 w 69"/>
              <a:gd name="T9" fmla="*/ 16 h 20"/>
              <a:gd name="T10" fmla="*/ 42 w 69"/>
              <a:gd name="T11" fmla="*/ 10 h 20"/>
              <a:gd name="T12" fmla="*/ 28 w 69"/>
              <a:gd name="T13" fmla="*/ 8 h 20"/>
              <a:gd name="T14" fmla="*/ 20 w 69"/>
              <a:gd name="T15" fmla="*/ 15 h 20"/>
              <a:gd name="T16" fmla="*/ 7 w 69"/>
              <a:gd name="T17" fmla="*/ 15 h 20"/>
              <a:gd name="T18" fmla="*/ 3 w 69"/>
              <a:gd name="T19" fmla="*/ 11 h 20"/>
              <a:gd name="T20" fmla="*/ 12 w 69"/>
              <a:gd name="T21" fmla="*/ 4 h 20"/>
              <a:gd name="T22" fmla="*/ 22 w 69"/>
              <a:gd name="T23" fmla="*/ 4 h 20"/>
              <a:gd name="T24" fmla="*/ 10 w 69"/>
              <a:gd name="T25" fmla="*/ 13 h 20"/>
              <a:gd name="T26" fmla="*/ 18 w 69"/>
              <a:gd name="T27" fmla="*/ 4 h 20"/>
              <a:gd name="T28" fmla="*/ 3 w 69"/>
              <a:gd name="T29" fmla="*/ 9 h 20"/>
              <a:gd name="T30" fmla="*/ 11 w 69"/>
              <a:gd name="T31" fmla="*/ 6 h 20"/>
              <a:gd name="T32" fmla="*/ 13 w 69"/>
              <a:gd name="T33" fmla="*/ 4 h 20"/>
              <a:gd name="T34" fmla="*/ 3 w 69"/>
              <a:gd name="T35" fmla="*/ 8 h 20"/>
              <a:gd name="T36" fmla="*/ 16 w 69"/>
              <a:gd name="T37" fmla="*/ 9 h 20"/>
              <a:gd name="T38" fmla="*/ 13 w 69"/>
              <a:gd name="T39" fmla="*/ 15 h 20"/>
              <a:gd name="T40" fmla="*/ 23 w 69"/>
              <a:gd name="T41" fmla="*/ 5 h 20"/>
              <a:gd name="T42" fmla="*/ 15 w 69"/>
              <a:gd name="T43" fmla="*/ 15 h 20"/>
              <a:gd name="T44" fmla="*/ 17 w 69"/>
              <a:gd name="T45" fmla="*/ 15 h 20"/>
              <a:gd name="T46" fmla="*/ 19 w 69"/>
              <a:gd name="T47" fmla="*/ 15 h 20"/>
              <a:gd name="T48" fmla="*/ 35 w 69"/>
              <a:gd name="T49" fmla="*/ 6 h 20"/>
              <a:gd name="T50" fmla="*/ 33 w 69"/>
              <a:gd name="T51" fmla="*/ 15 h 20"/>
              <a:gd name="T52" fmla="*/ 39 w 69"/>
              <a:gd name="T53" fmla="*/ 9 h 20"/>
              <a:gd name="T54" fmla="*/ 59 w 69"/>
              <a:gd name="T55" fmla="*/ 5 h 20"/>
              <a:gd name="T56" fmla="*/ 58 w 69"/>
              <a:gd name="T57" fmla="*/ 13 h 20"/>
              <a:gd name="T58" fmla="*/ 54 w 69"/>
              <a:gd name="T59" fmla="*/ 5 h 20"/>
              <a:gd name="T60" fmla="*/ 51 w 69"/>
              <a:gd name="T61" fmla="*/ 4 h 20"/>
              <a:gd name="T62" fmla="*/ 55 w 69"/>
              <a:gd name="T63" fmla="*/ 5 h 20"/>
              <a:gd name="T64" fmla="*/ 52 w 69"/>
              <a:gd name="T65" fmla="*/ 9 h 20"/>
              <a:gd name="T66" fmla="*/ 57 w 69"/>
              <a:gd name="T67" fmla="*/ 7 h 20"/>
              <a:gd name="T68" fmla="*/ 43 w 69"/>
              <a:gd name="T69" fmla="*/ 16 h 20"/>
              <a:gd name="T70" fmla="*/ 59 w 69"/>
              <a:gd name="T71" fmla="*/ 10 h 20"/>
              <a:gd name="T72" fmla="*/ 58 w 69"/>
              <a:gd name="T73" fmla="*/ 9 h 20"/>
              <a:gd name="T74" fmla="*/ 59 w 69"/>
              <a:gd name="T75" fmla="*/ 16 h 20"/>
              <a:gd name="T76" fmla="*/ 65 w 69"/>
              <a:gd name="T77" fmla="*/ 16 h 20"/>
              <a:gd name="T78" fmla="*/ 66 w 69"/>
              <a:gd name="T79" fmla="*/ 10 h 20"/>
              <a:gd name="T80" fmla="*/ 66 w 69"/>
              <a:gd name="T81" fmla="*/ 6 h 20"/>
              <a:gd name="T82" fmla="*/ 62 w 69"/>
              <a:gd name="T83" fmla="*/ 9 h 20"/>
              <a:gd name="T84" fmla="*/ 47 w 69"/>
              <a:gd name="T85" fmla="*/ 5 h 20"/>
              <a:gd name="T86" fmla="*/ 43 w 69"/>
              <a:gd name="T87" fmla="*/ 5 h 20"/>
              <a:gd name="T88" fmla="*/ 37 w 69"/>
              <a:gd name="T89" fmla="*/ 5 h 20"/>
              <a:gd name="T90" fmla="*/ 33 w 69"/>
              <a:gd name="T91" fmla="*/ 5 h 20"/>
              <a:gd name="T92" fmla="*/ 24 w 69"/>
              <a:gd name="T93" fmla="*/ 10 h 20"/>
              <a:gd name="T94" fmla="*/ 17 w 69"/>
              <a:gd name="T95" fmla="*/ 14 h 20"/>
              <a:gd name="T96" fmla="*/ 36 w 69"/>
              <a:gd name="T97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9" h="20">
                <a:moveTo>
                  <a:pt x="67" y="19"/>
                </a:moveTo>
                <a:cubicBezTo>
                  <a:pt x="68" y="20"/>
                  <a:pt x="69" y="19"/>
                  <a:pt x="69" y="18"/>
                </a:cubicBezTo>
                <a:cubicBezTo>
                  <a:pt x="69" y="14"/>
                  <a:pt x="69" y="9"/>
                  <a:pt x="69" y="5"/>
                </a:cubicBezTo>
                <a:cubicBezTo>
                  <a:pt x="69" y="5"/>
                  <a:pt x="69" y="4"/>
                  <a:pt x="69" y="4"/>
                </a:cubicBezTo>
                <a:cubicBezTo>
                  <a:pt x="69" y="4"/>
                  <a:pt x="69" y="3"/>
                  <a:pt x="68" y="3"/>
                </a:cubicBezTo>
                <a:cubicBezTo>
                  <a:pt x="59" y="2"/>
                  <a:pt x="49" y="2"/>
                  <a:pt x="40" y="1"/>
                </a:cubicBezTo>
                <a:cubicBezTo>
                  <a:pt x="27" y="0"/>
                  <a:pt x="14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7"/>
                  <a:pt x="0" y="12"/>
                  <a:pt x="0" y="16"/>
                </a:cubicBezTo>
                <a:cubicBezTo>
                  <a:pt x="0" y="17"/>
                  <a:pt x="0" y="17"/>
                  <a:pt x="0" y="17"/>
                </a:cubicBezTo>
                <a:cubicBezTo>
                  <a:pt x="1" y="17"/>
                  <a:pt x="1" y="18"/>
                  <a:pt x="2" y="18"/>
                </a:cubicBezTo>
                <a:cubicBezTo>
                  <a:pt x="23" y="18"/>
                  <a:pt x="45" y="20"/>
                  <a:pt x="66" y="20"/>
                </a:cubicBezTo>
                <a:cubicBezTo>
                  <a:pt x="66" y="20"/>
                  <a:pt x="67" y="20"/>
                  <a:pt x="67" y="19"/>
                </a:cubicBezTo>
                <a:close/>
                <a:moveTo>
                  <a:pt x="37" y="16"/>
                </a:moveTo>
                <a:cubicBezTo>
                  <a:pt x="40" y="13"/>
                  <a:pt x="43" y="10"/>
                  <a:pt x="46" y="8"/>
                </a:cubicBezTo>
                <a:cubicBezTo>
                  <a:pt x="47" y="7"/>
                  <a:pt x="48" y="6"/>
                  <a:pt x="49" y="5"/>
                </a:cubicBezTo>
                <a:cubicBezTo>
                  <a:pt x="49" y="5"/>
                  <a:pt x="48" y="9"/>
                  <a:pt x="48" y="9"/>
                </a:cubicBezTo>
                <a:cubicBezTo>
                  <a:pt x="46" y="12"/>
                  <a:pt x="44" y="14"/>
                  <a:pt x="42" y="16"/>
                </a:cubicBezTo>
                <a:cubicBezTo>
                  <a:pt x="40" y="16"/>
                  <a:pt x="39" y="16"/>
                  <a:pt x="37" y="16"/>
                </a:cubicBezTo>
                <a:close/>
                <a:moveTo>
                  <a:pt x="33" y="16"/>
                </a:moveTo>
                <a:cubicBezTo>
                  <a:pt x="36" y="14"/>
                  <a:pt x="39" y="11"/>
                  <a:pt x="42" y="8"/>
                </a:cubicBezTo>
                <a:cubicBezTo>
                  <a:pt x="43" y="7"/>
                  <a:pt x="44" y="7"/>
                  <a:pt x="45" y="6"/>
                </a:cubicBezTo>
                <a:cubicBezTo>
                  <a:pt x="44" y="7"/>
                  <a:pt x="43" y="9"/>
                  <a:pt x="42" y="10"/>
                </a:cubicBezTo>
                <a:cubicBezTo>
                  <a:pt x="40" y="12"/>
                  <a:pt x="38" y="14"/>
                  <a:pt x="36" y="16"/>
                </a:cubicBezTo>
                <a:cubicBezTo>
                  <a:pt x="35" y="16"/>
                  <a:pt x="34" y="16"/>
                  <a:pt x="33" y="16"/>
                </a:cubicBezTo>
                <a:close/>
                <a:moveTo>
                  <a:pt x="20" y="15"/>
                </a:moveTo>
                <a:cubicBezTo>
                  <a:pt x="23" y="13"/>
                  <a:pt x="26" y="10"/>
                  <a:pt x="28" y="8"/>
                </a:cubicBezTo>
                <a:cubicBezTo>
                  <a:pt x="29" y="7"/>
                  <a:pt x="30" y="6"/>
                  <a:pt x="31" y="5"/>
                </a:cubicBezTo>
                <a:cubicBezTo>
                  <a:pt x="30" y="6"/>
                  <a:pt x="29" y="7"/>
                  <a:pt x="29" y="8"/>
                </a:cubicBezTo>
                <a:cubicBezTo>
                  <a:pt x="27" y="11"/>
                  <a:pt x="24" y="13"/>
                  <a:pt x="22" y="15"/>
                </a:cubicBezTo>
                <a:cubicBezTo>
                  <a:pt x="22" y="15"/>
                  <a:pt x="21" y="15"/>
                  <a:pt x="20" y="15"/>
                </a:cubicBezTo>
                <a:close/>
                <a:moveTo>
                  <a:pt x="3" y="15"/>
                </a:moveTo>
                <a:cubicBezTo>
                  <a:pt x="7" y="12"/>
                  <a:pt x="11" y="9"/>
                  <a:pt x="15" y="6"/>
                </a:cubicBezTo>
                <a:cubicBezTo>
                  <a:pt x="19" y="3"/>
                  <a:pt x="13" y="9"/>
                  <a:pt x="12" y="10"/>
                </a:cubicBezTo>
                <a:cubicBezTo>
                  <a:pt x="10" y="11"/>
                  <a:pt x="9" y="13"/>
                  <a:pt x="7" y="15"/>
                </a:cubicBezTo>
                <a:cubicBezTo>
                  <a:pt x="6" y="15"/>
                  <a:pt x="4" y="15"/>
                  <a:pt x="3" y="15"/>
                </a:cubicBezTo>
                <a:close/>
                <a:moveTo>
                  <a:pt x="12" y="4"/>
                </a:moveTo>
                <a:cubicBezTo>
                  <a:pt x="9" y="6"/>
                  <a:pt x="6" y="8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4" y="9"/>
                  <a:pt x="4" y="8"/>
                </a:cubicBezTo>
                <a:cubicBezTo>
                  <a:pt x="5" y="7"/>
                  <a:pt x="7" y="6"/>
                  <a:pt x="8" y="4"/>
                </a:cubicBezTo>
                <a:cubicBezTo>
                  <a:pt x="9" y="4"/>
                  <a:pt x="10" y="4"/>
                  <a:pt x="12" y="4"/>
                </a:cubicBezTo>
                <a:close/>
                <a:moveTo>
                  <a:pt x="22" y="4"/>
                </a:moveTo>
                <a:cubicBezTo>
                  <a:pt x="23" y="4"/>
                  <a:pt x="24" y="4"/>
                  <a:pt x="24" y="4"/>
                </a:cubicBezTo>
                <a:cubicBezTo>
                  <a:pt x="23" y="5"/>
                  <a:pt x="21" y="6"/>
                  <a:pt x="20" y="7"/>
                </a:cubicBezTo>
                <a:cubicBezTo>
                  <a:pt x="21" y="6"/>
                  <a:pt x="21" y="5"/>
                  <a:pt x="22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18" y="4"/>
                </a:moveTo>
                <a:cubicBezTo>
                  <a:pt x="19" y="4"/>
                  <a:pt x="20" y="4"/>
                  <a:pt x="21" y="4"/>
                </a:cubicBezTo>
                <a:cubicBezTo>
                  <a:pt x="17" y="6"/>
                  <a:pt x="14" y="10"/>
                  <a:pt x="10" y="13"/>
                </a:cubicBezTo>
                <a:cubicBezTo>
                  <a:pt x="10" y="13"/>
                  <a:pt x="7" y="16"/>
                  <a:pt x="9" y="13"/>
                </a:cubicBezTo>
                <a:cubicBezTo>
                  <a:pt x="10" y="12"/>
                  <a:pt x="12" y="11"/>
                  <a:pt x="13" y="10"/>
                </a:cubicBezTo>
                <a:cubicBezTo>
                  <a:pt x="15" y="8"/>
                  <a:pt x="16" y="6"/>
                  <a:pt x="18" y="4"/>
                </a:cubicBezTo>
                <a:cubicBezTo>
                  <a:pt x="18" y="4"/>
                  <a:pt x="18" y="4"/>
                  <a:pt x="18" y="4"/>
                </a:cubicBezTo>
                <a:close/>
                <a:moveTo>
                  <a:pt x="3" y="9"/>
                </a:moveTo>
                <a:cubicBezTo>
                  <a:pt x="4" y="7"/>
                  <a:pt x="8" y="2"/>
                  <a:pt x="6" y="6"/>
                </a:cubicBezTo>
                <a:cubicBezTo>
                  <a:pt x="5" y="7"/>
                  <a:pt x="4" y="8"/>
                  <a:pt x="3" y="10"/>
                </a:cubicBezTo>
                <a:cubicBezTo>
                  <a:pt x="3" y="9"/>
                  <a:pt x="3" y="9"/>
                  <a:pt x="3" y="9"/>
                </a:cubicBezTo>
                <a:close/>
                <a:moveTo>
                  <a:pt x="3" y="12"/>
                </a:moveTo>
                <a:cubicBezTo>
                  <a:pt x="4" y="11"/>
                  <a:pt x="5" y="10"/>
                  <a:pt x="6" y="8"/>
                </a:cubicBezTo>
                <a:cubicBezTo>
                  <a:pt x="8" y="8"/>
                  <a:pt x="9" y="7"/>
                  <a:pt x="10" y="6"/>
                </a:cubicBezTo>
                <a:cubicBezTo>
                  <a:pt x="11" y="5"/>
                  <a:pt x="12" y="5"/>
                  <a:pt x="11" y="6"/>
                </a:cubicBezTo>
                <a:cubicBezTo>
                  <a:pt x="8" y="9"/>
                  <a:pt x="5" y="11"/>
                  <a:pt x="3" y="14"/>
                </a:cubicBezTo>
                <a:cubicBezTo>
                  <a:pt x="3" y="13"/>
                  <a:pt x="3" y="12"/>
                  <a:pt x="3" y="12"/>
                </a:cubicBezTo>
                <a:close/>
                <a:moveTo>
                  <a:pt x="13" y="4"/>
                </a:move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5" y="4"/>
                  <a:pt x="17" y="4"/>
                </a:cubicBezTo>
                <a:cubicBezTo>
                  <a:pt x="12" y="7"/>
                  <a:pt x="8" y="11"/>
                  <a:pt x="4" y="14"/>
                </a:cubicBezTo>
                <a:cubicBezTo>
                  <a:pt x="7" y="12"/>
                  <a:pt x="10" y="8"/>
                  <a:pt x="13" y="4"/>
                </a:cubicBezTo>
                <a:close/>
                <a:moveTo>
                  <a:pt x="3" y="8"/>
                </a:moveTo>
                <a:cubicBezTo>
                  <a:pt x="3" y="6"/>
                  <a:pt x="3" y="5"/>
                  <a:pt x="2" y="4"/>
                </a:cubicBezTo>
                <a:cubicBezTo>
                  <a:pt x="4" y="4"/>
                  <a:pt x="5" y="4"/>
                  <a:pt x="6" y="4"/>
                </a:cubicBezTo>
                <a:cubicBezTo>
                  <a:pt x="5" y="5"/>
                  <a:pt x="4" y="6"/>
                  <a:pt x="3" y="8"/>
                </a:cubicBezTo>
                <a:close/>
                <a:moveTo>
                  <a:pt x="16" y="9"/>
                </a:moveTo>
                <a:cubicBezTo>
                  <a:pt x="16" y="9"/>
                  <a:pt x="17" y="8"/>
                  <a:pt x="18" y="7"/>
                </a:cubicBezTo>
                <a:cubicBezTo>
                  <a:pt x="18" y="7"/>
                  <a:pt x="21" y="4"/>
                  <a:pt x="20" y="5"/>
                </a:cubicBezTo>
                <a:cubicBezTo>
                  <a:pt x="18" y="8"/>
                  <a:pt x="16" y="11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2" y="15"/>
                  <a:pt x="10" y="15"/>
                  <a:pt x="9" y="15"/>
                </a:cubicBezTo>
                <a:cubicBezTo>
                  <a:pt x="11" y="13"/>
                  <a:pt x="14" y="11"/>
                  <a:pt x="16" y="9"/>
                </a:cubicBezTo>
                <a:close/>
                <a:moveTo>
                  <a:pt x="14" y="15"/>
                </a:moveTo>
                <a:cubicBezTo>
                  <a:pt x="17" y="12"/>
                  <a:pt x="19" y="8"/>
                  <a:pt x="23" y="5"/>
                </a:cubicBezTo>
                <a:cubicBezTo>
                  <a:pt x="24" y="4"/>
                  <a:pt x="24" y="5"/>
                  <a:pt x="23" y="6"/>
                </a:cubicBezTo>
                <a:cubicBezTo>
                  <a:pt x="21" y="7"/>
                  <a:pt x="20" y="8"/>
                  <a:pt x="19" y="10"/>
                </a:cubicBezTo>
                <a:cubicBezTo>
                  <a:pt x="18" y="11"/>
                  <a:pt x="17" y="13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4" y="15"/>
                  <a:pt x="14" y="15"/>
                </a:cubicBezTo>
                <a:cubicBezTo>
                  <a:pt x="14" y="15"/>
                  <a:pt x="14" y="15"/>
                  <a:pt x="14" y="15"/>
                </a:cubicBezTo>
                <a:close/>
                <a:moveTo>
                  <a:pt x="19" y="15"/>
                </a:moveTo>
                <a:cubicBezTo>
                  <a:pt x="18" y="15"/>
                  <a:pt x="18" y="15"/>
                  <a:pt x="17" y="15"/>
                </a:cubicBezTo>
                <a:cubicBezTo>
                  <a:pt x="20" y="13"/>
                  <a:pt x="23" y="10"/>
                  <a:pt x="26" y="7"/>
                </a:cubicBezTo>
                <a:cubicBezTo>
                  <a:pt x="31" y="3"/>
                  <a:pt x="25" y="7"/>
                  <a:pt x="24" y="9"/>
                </a:cubicBezTo>
                <a:cubicBezTo>
                  <a:pt x="22" y="11"/>
                  <a:pt x="21" y="13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29" y="16"/>
                </a:moveTo>
                <a:cubicBezTo>
                  <a:pt x="27" y="15"/>
                  <a:pt x="26" y="15"/>
                  <a:pt x="24" y="15"/>
                </a:cubicBezTo>
                <a:cubicBezTo>
                  <a:pt x="27" y="14"/>
                  <a:pt x="29" y="12"/>
                  <a:pt x="32" y="9"/>
                </a:cubicBezTo>
                <a:cubicBezTo>
                  <a:pt x="33" y="8"/>
                  <a:pt x="34" y="7"/>
                  <a:pt x="35" y="6"/>
                </a:cubicBezTo>
                <a:cubicBezTo>
                  <a:pt x="37" y="5"/>
                  <a:pt x="35" y="7"/>
                  <a:pt x="35" y="7"/>
                </a:cubicBezTo>
                <a:cubicBezTo>
                  <a:pt x="33" y="10"/>
                  <a:pt x="31" y="13"/>
                  <a:pt x="29" y="15"/>
                </a:cubicBezTo>
                <a:cubicBezTo>
                  <a:pt x="29" y="15"/>
                  <a:pt x="29" y="15"/>
                  <a:pt x="29" y="16"/>
                </a:cubicBezTo>
                <a:close/>
                <a:moveTo>
                  <a:pt x="33" y="15"/>
                </a:moveTo>
                <a:cubicBezTo>
                  <a:pt x="32" y="15"/>
                  <a:pt x="32" y="16"/>
                  <a:pt x="32" y="16"/>
                </a:cubicBezTo>
                <a:cubicBezTo>
                  <a:pt x="31" y="16"/>
                  <a:pt x="30" y="16"/>
                  <a:pt x="30" y="16"/>
                </a:cubicBezTo>
                <a:cubicBezTo>
                  <a:pt x="33" y="13"/>
                  <a:pt x="36" y="9"/>
                  <a:pt x="40" y="6"/>
                </a:cubicBezTo>
                <a:cubicBezTo>
                  <a:pt x="43" y="4"/>
                  <a:pt x="39" y="8"/>
                  <a:pt x="39" y="9"/>
                </a:cubicBezTo>
                <a:cubicBezTo>
                  <a:pt x="37" y="11"/>
                  <a:pt x="35" y="13"/>
                  <a:pt x="33" y="15"/>
                </a:cubicBezTo>
                <a:close/>
                <a:moveTo>
                  <a:pt x="61" y="6"/>
                </a:moveTo>
                <a:cubicBezTo>
                  <a:pt x="58" y="8"/>
                  <a:pt x="54" y="12"/>
                  <a:pt x="51" y="15"/>
                </a:cubicBezTo>
                <a:cubicBezTo>
                  <a:pt x="54" y="12"/>
                  <a:pt x="57" y="9"/>
                  <a:pt x="59" y="5"/>
                </a:cubicBezTo>
                <a:cubicBezTo>
                  <a:pt x="59" y="5"/>
                  <a:pt x="59" y="5"/>
                  <a:pt x="59" y="5"/>
                </a:cubicBezTo>
                <a:cubicBezTo>
                  <a:pt x="61" y="5"/>
                  <a:pt x="63" y="5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62" y="8"/>
                  <a:pt x="60" y="11"/>
                  <a:pt x="58" y="13"/>
                </a:cubicBezTo>
                <a:cubicBezTo>
                  <a:pt x="58" y="13"/>
                  <a:pt x="58" y="12"/>
                  <a:pt x="59" y="12"/>
                </a:cubicBezTo>
                <a:cubicBezTo>
                  <a:pt x="60" y="10"/>
                  <a:pt x="61" y="8"/>
                  <a:pt x="62" y="6"/>
                </a:cubicBezTo>
                <a:cubicBezTo>
                  <a:pt x="62" y="6"/>
                  <a:pt x="61" y="5"/>
                  <a:pt x="61" y="6"/>
                </a:cubicBezTo>
                <a:close/>
                <a:moveTo>
                  <a:pt x="54" y="5"/>
                </a:moveTo>
                <a:cubicBezTo>
                  <a:pt x="52" y="6"/>
                  <a:pt x="51" y="8"/>
                  <a:pt x="49" y="9"/>
                </a:cubicBezTo>
                <a:cubicBezTo>
                  <a:pt x="48" y="10"/>
                  <a:pt x="48" y="10"/>
                  <a:pt x="47" y="11"/>
                </a:cubicBezTo>
                <a:cubicBezTo>
                  <a:pt x="49" y="9"/>
                  <a:pt x="50" y="7"/>
                  <a:pt x="51" y="5"/>
                </a:cubicBezTo>
                <a:cubicBezTo>
                  <a:pt x="51" y="4"/>
                  <a:pt x="51" y="4"/>
                  <a:pt x="51" y="4"/>
                </a:cubicBezTo>
                <a:cubicBezTo>
                  <a:pt x="53" y="4"/>
                  <a:pt x="56" y="5"/>
                  <a:pt x="58" y="5"/>
                </a:cubicBezTo>
                <a:cubicBezTo>
                  <a:pt x="55" y="7"/>
                  <a:pt x="52" y="10"/>
                  <a:pt x="49" y="13"/>
                </a:cubicBezTo>
                <a:cubicBezTo>
                  <a:pt x="50" y="12"/>
                  <a:pt x="50" y="12"/>
                  <a:pt x="50" y="12"/>
                </a:cubicBezTo>
                <a:cubicBezTo>
                  <a:pt x="52" y="10"/>
                  <a:pt x="53" y="7"/>
                  <a:pt x="55" y="5"/>
                </a:cubicBezTo>
                <a:cubicBezTo>
                  <a:pt x="55" y="5"/>
                  <a:pt x="55" y="4"/>
                  <a:pt x="54" y="5"/>
                </a:cubicBezTo>
                <a:close/>
                <a:moveTo>
                  <a:pt x="50" y="9"/>
                </a:moveTo>
                <a:cubicBezTo>
                  <a:pt x="51" y="8"/>
                  <a:pt x="52" y="7"/>
                  <a:pt x="54" y="6"/>
                </a:cubicBezTo>
                <a:cubicBezTo>
                  <a:pt x="53" y="7"/>
                  <a:pt x="52" y="8"/>
                  <a:pt x="52" y="9"/>
                </a:cubicBezTo>
                <a:cubicBezTo>
                  <a:pt x="50" y="11"/>
                  <a:pt x="49" y="13"/>
                  <a:pt x="47" y="15"/>
                </a:cubicBezTo>
                <a:cubicBezTo>
                  <a:pt x="47" y="16"/>
                  <a:pt x="47" y="16"/>
                  <a:pt x="48" y="16"/>
                </a:cubicBezTo>
                <a:cubicBezTo>
                  <a:pt x="51" y="13"/>
                  <a:pt x="53" y="10"/>
                  <a:pt x="57" y="7"/>
                </a:cubicBezTo>
                <a:cubicBezTo>
                  <a:pt x="58" y="6"/>
                  <a:pt x="58" y="6"/>
                  <a:pt x="57" y="7"/>
                </a:cubicBezTo>
                <a:cubicBezTo>
                  <a:pt x="56" y="9"/>
                  <a:pt x="55" y="10"/>
                  <a:pt x="54" y="11"/>
                </a:cubicBezTo>
                <a:cubicBezTo>
                  <a:pt x="53" y="13"/>
                  <a:pt x="51" y="14"/>
                  <a:pt x="50" y="16"/>
                </a:cubicBezTo>
                <a:cubicBezTo>
                  <a:pt x="50" y="16"/>
                  <a:pt x="50" y="16"/>
                  <a:pt x="50" y="16"/>
                </a:cubicBezTo>
                <a:cubicBezTo>
                  <a:pt x="48" y="16"/>
                  <a:pt x="45" y="16"/>
                  <a:pt x="43" y="16"/>
                </a:cubicBezTo>
                <a:cubicBezTo>
                  <a:pt x="45" y="14"/>
                  <a:pt x="48" y="11"/>
                  <a:pt x="50" y="9"/>
                </a:cubicBezTo>
                <a:close/>
                <a:moveTo>
                  <a:pt x="58" y="9"/>
                </a:moveTo>
                <a:cubicBezTo>
                  <a:pt x="59" y="8"/>
                  <a:pt x="60" y="8"/>
                  <a:pt x="60" y="7"/>
                </a:cubicBezTo>
                <a:cubicBezTo>
                  <a:pt x="60" y="8"/>
                  <a:pt x="60" y="9"/>
                  <a:pt x="59" y="10"/>
                </a:cubicBezTo>
                <a:cubicBezTo>
                  <a:pt x="58" y="12"/>
                  <a:pt x="56" y="14"/>
                  <a:pt x="54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3" y="16"/>
                  <a:pt x="52" y="16"/>
                  <a:pt x="50" y="16"/>
                </a:cubicBezTo>
                <a:cubicBezTo>
                  <a:pt x="53" y="14"/>
                  <a:pt x="56" y="12"/>
                  <a:pt x="58" y="9"/>
                </a:cubicBezTo>
                <a:close/>
                <a:moveTo>
                  <a:pt x="62" y="9"/>
                </a:moveTo>
                <a:cubicBezTo>
                  <a:pt x="63" y="8"/>
                  <a:pt x="65" y="5"/>
                  <a:pt x="64" y="8"/>
                </a:cubicBezTo>
                <a:cubicBezTo>
                  <a:pt x="62" y="11"/>
                  <a:pt x="61" y="14"/>
                  <a:pt x="59" y="16"/>
                </a:cubicBezTo>
                <a:cubicBezTo>
                  <a:pt x="58" y="16"/>
                  <a:pt x="59" y="17"/>
                  <a:pt x="59" y="16"/>
                </a:cubicBezTo>
                <a:cubicBezTo>
                  <a:pt x="60" y="16"/>
                  <a:pt x="60" y="16"/>
                  <a:pt x="61" y="15"/>
                </a:cubicBezTo>
                <a:cubicBezTo>
                  <a:pt x="63" y="13"/>
                  <a:pt x="66" y="12"/>
                  <a:pt x="62" y="16"/>
                </a:cubicBezTo>
                <a:cubicBezTo>
                  <a:pt x="62" y="16"/>
                  <a:pt x="62" y="17"/>
                  <a:pt x="62" y="16"/>
                </a:cubicBezTo>
                <a:cubicBezTo>
                  <a:pt x="63" y="16"/>
                  <a:pt x="64" y="16"/>
                  <a:pt x="65" y="16"/>
                </a:cubicBezTo>
                <a:cubicBezTo>
                  <a:pt x="66" y="16"/>
                  <a:pt x="66" y="15"/>
                  <a:pt x="65" y="15"/>
                </a:cubicBezTo>
                <a:cubicBezTo>
                  <a:pt x="65" y="15"/>
                  <a:pt x="63" y="16"/>
                  <a:pt x="64" y="15"/>
                </a:cubicBezTo>
                <a:cubicBezTo>
                  <a:pt x="65" y="14"/>
                  <a:pt x="65" y="12"/>
                  <a:pt x="66" y="11"/>
                </a:cubicBezTo>
                <a:cubicBezTo>
                  <a:pt x="66" y="11"/>
                  <a:pt x="66" y="10"/>
                  <a:pt x="66" y="10"/>
                </a:cubicBezTo>
                <a:cubicBezTo>
                  <a:pt x="64" y="11"/>
                  <a:pt x="64" y="11"/>
                  <a:pt x="63" y="12"/>
                </a:cubicBezTo>
                <a:cubicBezTo>
                  <a:pt x="62" y="13"/>
                  <a:pt x="59" y="17"/>
                  <a:pt x="61" y="14"/>
                </a:cubicBezTo>
                <a:cubicBezTo>
                  <a:pt x="63" y="12"/>
                  <a:pt x="64" y="9"/>
                  <a:pt x="66" y="6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9"/>
                  <a:pt x="66" y="13"/>
                  <a:pt x="66" y="17"/>
                </a:cubicBezTo>
                <a:cubicBezTo>
                  <a:pt x="62" y="17"/>
                  <a:pt x="59" y="17"/>
                  <a:pt x="55" y="17"/>
                </a:cubicBezTo>
                <a:cubicBezTo>
                  <a:pt x="58" y="14"/>
                  <a:pt x="60" y="12"/>
                  <a:pt x="62" y="9"/>
                </a:cubicBezTo>
                <a:close/>
                <a:moveTo>
                  <a:pt x="36" y="4"/>
                </a:moveTo>
                <a:cubicBezTo>
                  <a:pt x="41" y="4"/>
                  <a:pt x="45" y="4"/>
                  <a:pt x="50" y="4"/>
                </a:cubicBezTo>
                <a:cubicBezTo>
                  <a:pt x="48" y="5"/>
                  <a:pt x="46" y="7"/>
                  <a:pt x="44" y="9"/>
                </a:cubicBezTo>
                <a:cubicBezTo>
                  <a:pt x="45" y="7"/>
                  <a:pt x="46" y="6"/>
                  <a:pt x="47" y="5"/>
                </a:cubicBezTo>
                <a:cubicBezTo>
                  <a:pt x="47" y="5"/>
                  <a:pt x="46" y="4"/>
                  <a:pt x="46" y="5"/>
                </a:cubicBezTo>
                <a:cubicBezTo>
                  <a:pt x="42" y="7"/>
                  <a:pt x="39" y="10"/>
                  <a:pt x="36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9" y="9"/>
                  <a:pt x="41" y="7"/>
                  <a:pt x="43" y="5"/>
                </a:cubicBezTo>
                <a:cubicBezTo>
                  <a:pt x="43" y="4"/>
                  <a:pt x="43" y="4"/>
                  <a:pt x="42" y="4"/>
                </a:cubicBezTo>
                <a:cubicBezTo>
                  <a:pt x="38" y="6"/>
                  <a:pt x="36" y="9"/>
                  <a:pt x="33" y="12"/>
                </a:cubicBezTo>
                <a:cubicBezTo>
                  <a:pt x="32" y="13"/>
                  <a:pt x="29" y="17"/>
                  <a:pt x="31" y="13"/>
                </a:cubicBezTo>
                <a:cubicBezTo>
                  <a:pt x="33" y="11"/>
                  <a:pt x="35" y="8"/>
                  <a:pt x="37" y="5"/>
                </a:cubicBezTo>
                <a:cubicBezTo>
                  <a:pt x="38" y="5"/>
                  <a:pt x="37" y="4"/>
                  <a:pt x="37" y="5"/>
                </a:cubicBezTo>
                <a:cubicBezTo>
                  <a:pt x="34" y="6"/>
                  <a:pt x="31" y="9"/>
                  <a:pt x="29" y="11"/>
                </a:cubicBezTo>
                <a:cubicBezTo>
                  <a:pt x="28" y="12"/>
                  <a:pt x="22" y="17"/>
                  <a:pt x="25" y="13"/>
                </a:cubicBezTo>
                <a:cubicBezTo>
                  <a:pt x="28" y="10"/>
                  <a:pt x="30" y="8"/>
                  <a:pt x="33" y="5"/>
                </a:cubicBezTo>
                <a:cubicBezTo>
                  <a:pt x="33" y="4"/>
                  <a:pt x="32" y="4"/>
                  <a:pt x="32" y="4"/>
                </a:cubicBezTo>
                <a:cubicBezTo>
                  <a:pt x="29" y="6"/>
                  <a:pt x="26" y="9"/>
                  <a:pt x="24" y="11"/>
                </a:cubicBezTo>
                <a:cubicBezTo>
                  <a:pt x="23" y="12"/>
                  <a:pt x="22" y="13"/>
                  <a:pt x="22" y="13"/>
                </a:cubicBezTo>
                <a:cubicBezTo>
                  <a:pt x="19" y="16"/>
                  <a:pt x="23" y="11"/>
                  <a:pt x="24" y="10"/>
                </a:cubicBezTo>
                <a:cubicBezTo>
                  <a:pt x="25" y="8"/>
                  <a:pt x="27" y="7"/>
                  <a:pt x="29" y="5"/>
                </a:cubicBezTo>
                <a:cubicBezTo>
                  <a:pt x="29" y="4"/>
                  <a:pt x="29" y="4"/>
                  <a:pt x="29" y="4"/>
                </a:cubicBezTo>
                <a:cubicBezTo>
                  <a:pt x="25" y="6"/>
                  <a:pt x="23" y="9"/>
                  <a:pt x="20" y="12"/>
                </a:cubicBezTo>
                <a:cubicBezTo>
                  <a:pt x="19" y="13"/>
                  <a:pt x="18" y="13"/>
                  <a:pt x="17" y="14"/>
                </a:cubicBezTo>
                <a:cubicBezTo>
                  <a:pt x="17" y="14"/>
                  <a:pt x="18" y="12"/>
                  <a:pt x="19" y="11"/>
                </a:cubicBezTo>
                <a:cubicBezTo>
                  <a:pt x="21" y="9"/>
                  <a:pt x="23" y="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9" y="4"/>
                  <a:pt x="32" y="4"/>
                  <a:pt x="36" y="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7" name="Freeform 168"/>
          <p:cNvSpPr>
            <a:spLocks noEditPoints="1"/>
          </p:cNvSpPr>
          <p:nvPr/>
        </p:nvSpPr>
        <p:spPr bwMode="auto">
          <a:xfrm>
            <a:off x="2005013" y="4122738"/>
            <a:ext cx="68262" cy="66675"/>
          </a:xfrm>
          <a:custGeom>
            <a:avLst/>
            <a:gdLst>
              <a:gd name="T0" fmla="*/ 10 w 18"/>
              <a:gd name="T1" fmla="*/ 17 h 18"/>
              <a:gd name="T2" fmla="*/ 17 w 18"/>
              <a:gd name="T3" fmla="*/ 8 h 18"/>
              <a:gd name="T4" fmla="*/ 8 w 18"/>
              <a:gd name="T5" fmla="*/ 1 h 18"/>
              <a:gd name="T6" fmla="*/ 8 w 18"/>
              <a:gd name="T7" fmla="*/ 1 h 18"/>
              <a:gd name="T8" fmla="*/ 0 w 18"/>
              <a:gd name="T9" fmla="*/ 9 h 18"/>
              <a:gd name="T10" fmla="*/ 10 w 18"/>
              <a:gd name="T11" fmla="*/ 17 h 18"/>
              <a:gd name="T12" fmla="*/ 10 w 18"/>
              <a:gd name="T13" fmla="*/ 14 h 18"/>
              <a:gd name="T14" fmla="*/ 3 w 18"/>
              <a:gd name="T15" fmla="*/ 9 h 18"/>
              <a:gd name="T16" fmla="*/ 4 w 18"/>
              <a:gd name="T17" fmla="*/ 9 h 18"/>
              <a:gd name="T18" fmla="*/ 10 w 18"/>
              <a:gd name="T19" fmla="*/ 6 h 18"/>
              <a:gd name="T20" fmla="*/ 5 w 18"/>
              <a:gd name="T21" fmla="*/ 11 h 18"/>
              <a:gd name="T22" fmla="*/ 5 w 18"/>
              <a:gd name="T23" fmla="*/ 12 h 18"/>
              <a:gd name="T24" fmla="*/ 11 w 18"/>
              <a:gd name="T25" fmla="*/ 8 h 18"/>
              <a:gd name="T26" fmla="*/ 7 w 18"/>
              <a:gd name="T27" fmla="*/ 13 h 18"/>
              <a:gd name="T28" fmla="*/ 8 w 18"/>
              <a:gd name="T29" fmla="*/ 13 h 18"/>
              <a:gd name="T30" fmla="*/ 13 w 18"/>
              <a:gd name="T31" fmla="*/ 11 h 18"/>
              <a:gd name="T32" fmla="*/ 11 w 18"/>
              <a:gd name="T33" fmla="*/ 13 h 18"/>
              <a:gd name="T34" fmla="*/ 11 w 18"/>
              <a:gd name="T35" fmla="*/ 14 h 18"/>
              <a:gd name="T36" fmla="*/ 10 w 18"/>
              <a:gd name="T37" fmla="*/ 14 h 18"/>
              <a:gd name="T38" fmla="*/ 12 w 18"/>
              <a:gd name="T39" fmla="*/ 13 h 18"/>
              <a:gd name="T40" fmla="*/ 14 w 18"/>
              <a:gd name="T41" fmla="*/ 10 h 18"/>
              <a:gd name="T42" fmla="*/ 14 w 18"/>
              <a:gd name="T43" fmla="*/ 10 h 18"/>
              <a:gd name="T44" fmla="*/ 8 w 18"/>
              <a:gd name="T45" fmla="*/ 12 h 18"/>
              <a:gd name="T46" fmla="*/ 12 w 18"/>
              <a:gd name="T47" fmla="*/ 7 h 18"/>
              <a:gd name="T48" fmla="*/ 12 w 18"/>
              <a:gd name="T49" fmla="*/ 7 h 18"/>
              <a:gd name="T50" fmla="*/ 7 w 18"/>
              <a:gd name="T51" fmla="*/ 9 h 18"/>
              <a:gd name="T52" fmla="*/ 11 w 18"/>
              <a:gd name="T53" fmla="*/ 5 h 18"/>
              <a:gd name="T54" fmla="*/ 11 w 18"/>
              <a:gd name="T55" fmla="*/ 5 h 18"/>
              <a:gd name="T56" fmla="*/ 6 w 18"/>
              <a:gd name="T57" fmla="*/ 7 h 18"/>
              <a:gd name="T58" fmla="*/ 10 w 18"/>
              <a:gd name="T59" fmla="*/ 4 h 18"/>
              <a:gd name="T60" fmla="*/ 12 w 18"/>
              <a:gd name="T61" fmla="*/ 13 h 18"/>
              <a:gd name="T62" fmla="*/ 7 w 18"/>
              <a:gd name="T63" fmla="*/ 4 h 18"/>
              <a:gd name="T64" fmla="*/ 5 w 18"/>
              <a:gd name="T65" fmla="*/ 5 h 18"/>
              <a:gd name="T66" fmla="*/ 7 w 18"/>
              <a:gd name="T67" fmla="*/ 4 h 18"/>
              <a:gd name="T68" fmla="*/ 4 w 18"/>
              <a:gd name="T69" fmla="*/ 6 h 18"/>
              <a:gd name="T70" fmla="*/ 5 w 18"/>
              <a:gd name="T71" fmla="*/ 6 h 18"/>
              <a:gd name="T72" fmla="*/ 9 w 18"/>
              <a:gd name="T73" fmla="*/ 4 h 18"/>
              <a:gd name="T74" fmla="*/ 3 w 18"/>
              <a:gd name="T75" fmla="*/ 9 h 18"/>
              <a:gd name="T76" fmla="*/ 3 w 18"/>
              <a:gd name="T77" fmla="*/ 9 h 18"/>
              <a:gd name="T78" fmla="*/ 4 w 18"/>
              <a:gd name="T79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" h="18">
                <a:moveTo>
                  <a:pt x="10" y="17"/>
                </a:moveTo>
                <a:cubicBezTo>
                  <a:pt x="15" y="16"/>
                  <a:pt x="18" y="12"/>
                  <a:pt x="17" y="8"/>
                </a:cubicBezTo>
                <a:cubicBezTo>
                  <a:pt x="16" y="3"/>
                  <a:pt x="12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3" y="1"/>
                  <a:pt x="0" y="5"/>
                  <a:pt x="0" y="9"/>
                </a:cubicBezTo>
                <a:cubicBezTo>
                  <a:pt x="1" y="14"/>
                  <a:pt x="6" y="18"/>
                  <a:pt x="10" y="17"/>
                </a:cubicBezTo>
                <a:close/>
                <a:moveTo>
                  <a:pt x="10" y="14"/>
                </a:moveTo>
                <a:cubicBezTo>
                  <a:pt x="7" y="15"/>
                  <a:pt x="4" y="13"/>
                  <a:pt x="3" y="9"/>
                </a:cubicBezTo>
                <a:cubicBezTo>
                  <a:pt x="3" y="9"/>
                  <a:pt x="4" y="9"/>
                  <a:pt x="4" y="9"/>
                </a:cubicBezTo>
                <a:cubicBezTo>
                  <a:pt x="6" y="8"/>
                  <a:pt x="8" y="7"/>
                  <a:pt x="10" y="6"/>
                </a:cubicBezTo>
                <a:cubicBezTo>
                  <a:pt x="8" y="8"/>
                  <a:pt x="6" y="9"/>
                  <a:pt x="5" y="11"/>
                </a:cubicBezTo>
                <a:cubicBezTo>
                  <a:pt x="4" y="12"/>
                  <a:pt x="5" y="12"/>
                  <a:pt x="5" y="12"/>
                </a:cubicBezTo>
                <a:cubicBezTo>
                  <a:pt x="7" y="11"/>
                  <a:pt x="9" y="9"/>
                  <a:pt x="11" y="8"/>
                </a:cubicBezTo>
                <a:cubicBezTo>
                  <a:pt x="10" y="10"/>
                  <a:pt x="8" y="11"/>
                  <a:pt x="7" y="13"/>
                </a:cubicBezTo>
                <a:cubicBezTo>
                  <a:pt x="7" y="13"/>
                  <a:pt x="7" y="13"/>
                  <a:pt x="8" y="13"/>
                </a:cubicBezTo>
                <a:cubicBezTo>
                  <a:pt x="9" y="12"/>
                  <a:pt x="11" y="11"/>
                  <a:pt x="13" y="11"/>
                </a:cubicBezTo>
                <a:cubicBezTo>
                  <a:pt x="12" y="12"/>
                  <a:pt x="12" y="12"/>
                  <a:pt x="11" y="13"/>
                </a:cubicBezTo>
                <a:cubicBezTo>
                  <a:pt x="11" y="13"/>
                  <a:pt x="11" y="14"/>
                  <a:pt x="11" y="14"/>
                </a:cubicBezTo>
                <a:cubicBezTo>
                  <a:pt x="11" y="14"/>
                  <a:pt x="11" y="14"/>
                  <a:pt x="10" y="14"/>
                </a:cubicBezTo>
                <a:close/>
                <a:moveTo>
                  <a:pt x="12" y="13"/>
                </a:moveTo>
                <a:cubicBezTo>
                  <a:pt x="13" y="12"/>
                  <a:pt x="13" y="11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2" y="10"/>
                  <a:pt x="10" y="11"/>
                  <a:pt x="8" y="12"/>
                </a:cubicBezTo>
                <a:cubicBezTo>
                  <a:pt x="10" y="10"/>
                  <a:pt x="11" y="9"/>
                  <a:pt x="12" y="7"/>
                </a:cubicBezTo>
                <a:cubicBezTo>
                  <a:pt x="13" y="7"/>
                  <a:pt x="12" y="7"/>
                  <a:pt x="12" y="7"/>
                </a:cubicBezTo>
                <a:cubicBezTo>
                  <a:pt x="10" y="7"/>
                  <a:pt x="9" y="8"/>
                  <a:pt x="7" y="9"/>
                </a:cubicBezTo>
                <a:cubicBezTo>
                  <a:pt x="9" y="8"/>
                  <a:pt x="10" y="7"/>
                  <a:pt x="11" y="5"/>
                </a:cubicBezTo>
                <a:cubicBezTo>
                  <a:pt x="12" y="5"/>
                  <a:pt x="11" y="5"/>
                  <a:pt x="11" y="5"/>
                </a:cubicBezTo>
                <a:cubicBezTo>
                  <a:pt x="9" y="5"/>
                  <a:pt x="8" y="6"/>
                  <a:pt x="6" y="7"/>
                </a:cubicBezTo>
                <a:cubicBezTo>
                  <a:pt x="7" y="6"/>
                  <a:pt x="9" y="5"/>
                  <a:pt x="10" y="4"/>
                </a:cubicBezTo>
                <a:cubicBezTo>
                  <a:pt x="15" y="4"/>
                  <a:pt x="16" y="11"/>
                  <a:pt x="12" y="13"/>
                </a:cubicBezTo>
                <a:close/>
                <a:moveTo>
                  <a:pt x="7" y="4"/>
                </a:moveTo>
                <a:cubicBezTo>
                  <a:pt x="6" y="4"/>
                  <a:pt x="5" y="5"/>
                  <a:pt x="5" y="5"/>
                </a:cubicBezTo>
                <a:cubicBezTo>
                  <a:pt x="5" y="5"/>
                  <a:pt x="6" y="4"/>
                  <a:pt x="7" y="4"/>
                </a:cubicBezTo>
                <a:close/>
                <a:moveTo>
                  <a:pt x="4" y="6"/>
                </a:moveTo>
                <a:cubicBezTo>
                  <a:pt x="4" y="6"/>
                  <a:pt x="4" y="6"/>
                  <a:pt x="5" y="6"/>
                </a:cubicBezTo>
                <a:cubicBezTo>
                  <a:pt x="6" y="5"/>
                  <a:pt x="7" y="5"/>
                  <a:pt x="9" y="4"/>
                </a:cubicBezTo>
                <a:cubicBezTo>
                  <a:pt x="7" y="6"/>
                  <a:pt x="5" y="7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8"/>
                  <a:pt x="3" y="7"/>
                  <a:pt x="4" y="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8" name="Freeform 169"/>
          <p:cNvSpPr>
            <a:spLocks noEditPoints="1"/>
          </p:cNvSpPr>
          <p:nvPr/>
        </p:nvSpPr>
        <p:spPr bwMode="auto">
          <a:xfrm>
            <a:off x="9028112" y="1006475"/>
            <a:ext cx="98425" cy="79375"/>
          </a:xfrm>
          <a:custGeom>
            <a:avLst/>
            <a:gdLst>
              <a:gd name="T0" fmla="*/ 13 w 26"/>
              <a:gd name="T1" fmla="*/ 21 h 21"/>
              <a:gd name="T2" fmla="*/ 14 w 26"/>
              <a:gd name="T3" fmla="*/ 21 h 21"/>
              <a:gd name="T4" fmla="*/ 25 w 26"/>
              <a:gd name="T5" fmla="*/ 12 h 21"/>
              <a:gd name="T6" fmla="*/ 16 w 26"/>
              <a:gd name="T7" fmla="*/ 2 h 21"/>
              <a:gd name="T8" fmla="*/ 13 w 26"/>
              <a:gd name="T9" fmla="*/ 21 h 21"/>
              <a:gd name="T10" fmla="*/ 8 w 26"/>
              <a:gd name="T11" fmla="*/ 10 h 21"/>
              <a:gd name="T12" fmla="*/ 8 w 26"/>
              <a:gd name="T13" fmla="*/ 10 h 21"/>
              <a:gd name="T14" fmla="*/ 15 w 26"/>
              <a:gd name="T15" fmla="*/ 6 h 21"/>
              <a:gd name="T16" fmla="*/ 8 w 26"/>
              <a:gd name="T17" fmla="*/ 12 h 21"/>
              <a:gd name="T18" fmla="*/ 8 w 26"/>
              <a:gd name="T19" fmla="*/ 10 h 21"/>
              <a:gd name="T20" fmla="*/ 20 w 26"/>
              <a:gd name="T21" fmla="*/ 6 h 21"/>
              <a:gd name="T22" fmla="*/ 8 w 26"/>
              <a:gd name="T23" fmla="*/ 13 h 21"/>
              <a:gd name="T24" fmla="*/ 8 w 26"/>
              <a:gd name="T25" fmla="*/ 13 h 21"/>
              <a:gd name="T26" fmla="*/ 16 w 26"/>
              <a:gd name="T27" fmla="*/ 5 h 21"/>
              <a:gd name="T28" fmla="*/ 16 w 26"/>
              <a:gd name="T29" fmla="*/ 4 h 21"/>
              <a:gd name="T30" fmla="*/ 20 w 26"/>
              <a:gd name="T31" fmla="*/ 6 h 21"/>
              <a:gd name="T32" fmla="*/ 20 w 26"/>
              <a:gd name="T33" fmla="*/ 6 h 21"/>
              <a:gd name="T34" fmla="*/ 18 w 26"/>
              <a:gd name="T35" fmla="*/ 8 h 21"/>
              <a:gd name="T36" fmla="*/ 9 w 26"/>
              <a:gd name="T37" fmla="*/ 16 h 21"/>
              <a:gd name="T38" fmla="*/ 8 w 26"/>
              <a:gd name="T39" fmla="*/ 14 h 21"/>
              <a:gd name="T40" fmla="*/ 18 w 26"/>
              <a:gd name="T41" fmla="*/ 8 h 21"/>
              <a:gd name="T42" fmla="*/ 10 w 26"/>
              <a:gd name="T43" fmla="*/ 16 h 21"/>
              <a:gd name="T44" fmla="*/ 18 w 26"/>
              <a:gd name="T45" fmla="*/ 12 h 21"/>
              <a:gd name="T46" fmla="*/ 12 w 26"/>
              <a:gd name="T47" fmla="*/ 17 h 21"/>
              <a:gd name="T48" fmla="*/ 12 w 26"/>
              <a:gd name="T49" fmla="*/ 18 h 21"/>
              <a:gd name="T50" fmla="*/ 10 w 26"/>
              <a:gd name="T51" fmla="*/ 16 h 21"/>
              <a:gd name="T52" fmla="*/ 22 w 26"/>
              <a:gd name="T53" fmla="*/ 12 h 21"/>
              <a:gd name="T54" fmla="*/ 14 w 26"/>
              <a:gd name="T55" fmla="*/ 18 h 21"/>
              <a:gd name="T56" fmla="*/ 12 w 26"/>
              <a:gd name="T57" fmla="*/ 18 h 21"/>
              <a:gd name="T58" fmla="*/ 19 w 26"/>
              <a:gd name="T59" fmla="*/ 14 h 21"/>
              <a:gd name="T60" fmla="*/ 17 w 26"/>
              <a:gd name="T61" fmla="*/ 16 h 21"/>
              <a:gd name="T62" fmla="*/ 17 w 26"/>
              <a:gd name="T63" fmla="*/ 16 h 21"/>
              <a:gd name="T64" fmla="*/ 21 w 26"/>
              <a:gd name="T65" fmla="*/ 13 h 21"/>
              <a:gd name="T66" fmla="*/ 20 w 26"/>
              <a:gd name="T67" fmla="*/ 12 h 21"/>
              <a:gd name="T68" fmla="*/ 14 w 26"/>
              <a:gd name="T69" fmla="*/ 16 h 21"/>
              <a:gd name="T70" fmla="*/ 20 w 26"/>
              <a:gd name="T71" fmla="*/ 11 h 21"/>
              <a:gd name="T72" fmla="*/ 20 w 26"/>
              <a:gd name="T73" fmla="*/ 10 h 21"/>
              <a:gd name="T74" fmla="*/ 11 w 26"/>
              <a:gd name="T75" fmla="*/ 15 h 21"/>
              <a:gd name="T76" fmla="*/ 20 w 26"/>
              <a:gd name="T77" fmla="*/ 7 h 21"/>
              <a:gd name="T78" fmla="*/ 20 w 26"/>
              <a:gd name="T79" fmla="*/ 6 h 21"/>
              <a:gd name="T80" fmla="*/ 22 w 26"/>
              <a:gd name="T81" fmla="*/ 12 h 21"/>
              <a:gd name="T82" fmla="*/ 15 w 26"/>
              <a:gd name="T83" fmla="*/ 4 h 21"/>
              <a:gd name="T84" fmla="*/ 16 w 26"/>
              <a:gd name="T85" fmla="*/ 4 h 21"/>
              <a:gd name="T86" fmla="*/ 8 w 26"/>
              <a:gd name="T87" fmla="*/ 9 h 21"/>
              <a:gd name="T88" fmla="*/ 15 w 26"/>
              <a:gd name="T8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6" h="21">
                <a:moveTo>
                  <a:pt x="13" y="21"/>
                </a:moveTo>
                <a:cubicBezTo>
                  <a:pt x="13" y="21"/>
                  <a:pt x="13" y="21"/>
                  <a:pt x="14" y="21"/>
                </a:cubicBezTo>
                <a:cubicBezTo>
                  <a:pt x="19" y="21"/>
                  <a:pt x="24" y="18"/>
                  <a:pt x="25" y="12"/>
                </a:cubicBezTo>
                <a:cubicBezTo>
                  <a:pt x="26" y="6"/>
                  <a:pt x="22" y="2"/>
                  <a:pt x="16" y="2"/>
                </a:cubicBezTo>
                <a:cubicBezTo>
                  <a:pt x="3" y="0"/>
                  <a:pt x="0" y="19"/>
                  <a:pt x="13" y="21"/>
                </a:cubicBezTo>
                <a:close/>
                <a:moveTo>
                  <a:pt x="8" y="10"/>
                </a:moveTo>
                <a:cubicBezTo>
                  <a:pt x="8" y="10"/>
                  <a:pt x="8" y="10"/>
                  <a:pt x="8" y="10"/>
                </a:cubicBezTo>
                <a:cubicBezTo>
                  <a:pt x="10" y="9"/>
                  <a:pt x="13" y="7"/>
                  <a:pt x="15" y="6"/>
                </a:cubicBezTo>
                <a:cubicBezTo>
                  <a:pt x="13" y="8"/>
                  <a:pt x="10" y="10"/>
                  <a:pt x="8" y="12"/>
                </a:cubicBezTo>
                <a:cubicBezTo>
                  <a:pt x="8" y="11"/>
                  <a:pt x="8" y="11"/>
                  <a:pt x="8" y="10"/>
                </a:cubicBezTo>
                <a:close/>
                <a:moveTo>
                  <a:pt x="20" y="6"/>
                </a:moveTo>
                <a:cubicBezTo>
                  <a:pt x="16" y="8"/>
                  <a:pt x="12" y="11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11" y="10"/>
                  <a:pt x="15" y="8"/>
                  <a:pt x="16" y="5"/>
                </a:cubicBezTo>
                <a:cubicBezTo>
                  <a:pt x="16" y="5"/>
                  <a:pt x="16" y="5"/>
                  <a:pt x="16" y="4"/>
                </a:cubicBezTo>
                <a:cubicBezTo>
                  <a:pt x="18" y="5"/>
                  <a:pt x="19" y="5"/>
                  <a:pt x="20" y="6"/>
                </a:cubicBezTo>
                <a:cubicBezTo>
                  <a:pt x="20" y="6"/>
                  <a:pt x="20" y="6"/>
                  <a:pt x="20" y="6"/>
                </a:cubicBezTo>
                <a:close/>
                <a:moveTo>
                  <a:pt x="18" y="8"/>
                </a:moveTo>
                <a:cubicBezTo>
                  <a:pt x="15" y="11"/>
                  <a:pt x="12" y="13"/>
                  <a:pt x="9" y="16"/>
                </a:cubicBezTo>
                <a:cubicBezTo>
                  <a:pt x="9" y="15"/>
                  <a:pt x="8" y="14"/>
                  <a:pt x="8" y="14"/>
                </a:cubicBezTo>
                <a:cubicBezTo>
                  <a:pt x="12" y="12"/>
                  <a:pt x="14" y="10"/>
                  <a:pt x="18" y="8"/>
                </a:cubicBezTo>
                <a:close/>
                <a:moveTo>
                  <a:pt x="10" y="16"/>
                </a:moveTo>
                <a:cubicBezTo>
                  <a:pt x="13" y="15"/>
                  <a:pt x="15" y="13"/>
                  <a:pt x="18" y="12"/>
                </a:cubicBezTo>
                <a:cubicBezTo>
                  <a:pt x="16" y="14"/>
                  <a:pt x="14" y="15"/>
                  <a:pt x="12" y="17"/>
                </a:cubicBezTo>
                <a:cubicBezTo>
                  <a:pt x="12" y="17"/>
                  <a:pt x="12" y="18"/>
                  <a:pt x="12" y="18"/>
                </a:cubicBezTo>
                <a:cubicBezTo>
                  <a:pt x="11" y="17"/>
                  <a:pt x="10" y="17"/>
                  <a:pt x="10" y="16"/>
                </a:cubicBezTo>
                <a:close/>
                <a:moveTo>
                  <a:pt x="22" y="12"/>
                </a:moveTo>
                <a:cubicBezTo>
                  <a:pt x="21" y="16"/>
                  <a:pt x="18" y="18"/>
                  <a:pt x="14" y="18"/>
                </a:cubicBezTo>
                <a:cubicBezTo>
                  <a:pt x="13" y="18"/>
                  <a:pt x="13" y="18"/>
                  <a:pt x="12" y="18"/>
                </a:cubicBezTo>
                <a:cubicBezTo>
                  <a:pt x="15" y="17"/>
                  <a:pt x="17" y="15"/>
                  <a:pt x="19" y="14"/>
                </a:cubicBezTo>
                <a:cubicBezTo>
                  <a:pt x="19" y="15"/>
                  <a:pt x="18" y="15"/>
                  <a:pt x="17" y="16"/>
                </a:cubicBezTo>
                <a:cubicBezTo>
                  <a:pt x="17" y="16"/>
                  <a:pt x="17" y="17"/>
                  <a:pt x="17" y="16"/>
                </a:cubicBezTo>
                <a:cubicBezTo>
                  <a:pt x="19" y="15"/>
                  <a:pt x="20" y="15"/>
                  <a:pt x="21" y="13"/>
                </a:cubicBezTo>
                <a:cubicBezTo>
                  <a:pt x="21" y="13"/>
                  <a:pt x="21" y="12"/>
                  <a:pt x="20" y="12"/>
                </a:cubicBezTo>
                <a:cubicBezTo>
                  <a:pt x="18" y="14"/>
                  <a:pt x="16" y="15"/>
                  <a:pt x="14" y="16"/>
                </a:cubicBezTo>
                <a:cubicBezTo>
                  <a:pt x="16" y="14"/>
                  <a:pt x="18" y="13"/>
                  <a:pt x="20" y="11"/>
                </a:cubicBezTo>
                <a:cubicBezTo>
                  <a:pt x="20" y="10"/>
                  <a:pt x="20" y="10"/>
                  <a:pt x="20" y="10"/>
                </a:cubicBezTo>
                <a:cubicBezTo>
                  <a:pt x="17" y="11"/>
                  <a:pt x="14" y="14"/>
                  <a:pt x="11" y="15"/>
                </a:cubicBezTo>
                <a:cubicBezTo>
                  <a:pt x="14" y="12"/>
                  <a:pt x="17" y="9"/>
                  <a:pt x="20" y="7"/>
                </a:cubicBezTo>
                <a:cubicBezTo>
                  <a:pt x="20" y="7"/>
                  <a:pt x="20" y="7"/>
                  <a:pt x="20" y="6"/>
                </a:cubicBezTo>
                <a:cubicBezTo>
                  <a:pt x="22" y="8"/>
                  <a:pt x="22" y="10"/>
                  <a:pt x="22" y="12"/>
                </a:cubicBezTo>
                <a:close/>
                <a:moveTo>
                  <a:pt x="15" y="4"/>
                </a:moveTo>
                <a:cubicBezTo>
                  <a:pt x="15" y="4"/>
                  <a:pt x="15" y="4"/>
                  <a:pt x="16" y="4"/>
                </a:cubicBezTo>
                <a:cubicBezTo>
                  <a:pt x="13" y="6"/>
                  <a:pt x="11" y="8"/>
                  <a:pt x="8" y="9"/>
                </a:cubicBezTo>
                <a:cubicBezTo>
                  <a:pt x="9" y="7"/>
                  <a:pt x="11" y="4"/>
                  <a:pt x="15" y="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9" name="Freeform 170"/>
          <p:cNvSpPr>
            <a:spLocks noEditPoints="1"/>
          </p:cNvSpPr>
          <p:nvPr/>
        </p:nvSpPr>
        <p:spPr bwMode="auto">
          <a:xfrm>
            <a:off x="8953500" y="1100138"/>
            <a:ext cx="261937" cy="76200"/>
          </a:xfrm>
          <a:custGeom>
            <a:avLst/>
            <a:gdLst>
              <a:gd name="T0" fmla="*/ 70 w 70"/>
              <a:gd name="T1" fmla="*/ 4 h 20"/>
              <a:gd name="T2" fmla="*/ 1 w 70"/>
              <a:gd name="T3" fmla="*/ 1 h 20"/>
              <a:gd name="T4" fmla="*/ 3 w 70"/>
              <a:gd name="T5" fmla="*/ 17 h 20"/>
              <a:gd name="T6" fmla="*/ 47 w 70"/>
              <a:gd name="T7" fmla="*/ 7 h 20"/>
              <a:gd name="T8" fmla="*/ 38 w 70"/>
              <a:gd name="T9" fmla="*/ 16 h 20"/>
              <a:gd name="T10" fmla="*/ 43 w 70"/>
              <a:gd name="T11" fmla="*/ 10 h 20"/>
              <a:gd name="T12" fmla="*/ 29 w 70"/>
              <a:gd name="T13" fmla="*/ 8 h 20"/>
              <a:gd name="T14" fmla="*/ 21 w 70"/>
              <a:gd name="T15" fmla="*/ 15 h 20"/>
              <a:gd name="T16" fmla="*/ 8 w 70"/>
              <a:gd name="T17" fmla="*/ 15 h 20"/>
              <a:gd name="T18" fmla="*/ 4 w 70"/>
              <a:gd name="T19" fmla="*/ 10 h 20"/>
              <a:gd name="T20" fmla="*/ 13 w 70"/>
              <a:gd name="T21" fmla="*/ 4 h 20"/>
              <a:gd name="T22" fmla="*/ 23 w 70"/>
              <a:gd name="T23" fmla="*/ 4 h 20"/>
              <a:gd name="T24" fmla="*/ 11 w 70"/>
              <a:gd name="T25" fmla="*/ 13 h 20"/>
              <a:gd name="T26" fmla="*/ 19 w 70"/>
              <a:gd name="T27" fmla="*/ 4 h 20"/>
              <a:gd name="T28" fmla="*/ 4 w 70"/>
              <a:gd name="T29" fmla="*/ 9 h 20"/>
              <a:gd name="T30" fmla="*/ 11 w 70"/>
              <a:gd name="T31" fmla="*/ 6 h 20"/>
              <a:gd name="T32" fmla="*/ 14 w 70"/>
              <a:gd name="T33" fmla="*/ 4 h 20"/>
              <a:gd name="T34" fmla="*/ 4 w 70"/>
              <a:gd name="T35" fmla="*/ 7 h 20"/>
              <a:gd name="T36" fmla="*/ 17 w 70"/>
              <a:gd name="T37" fmla="*/ 9 h 20"/>
              <a:gd name="T38" fmla="*/ 14 w 70"/>
              <a:gd name="T39" fmla="*/ 15 h 20"/>
              <a:gd name="T40" fmla="*/ 24 w 70"/>
              <a:gd name="T41" fmla="*/ 5 h 20"/>
              <a:gd name="T42" fmla="*/ 16 w 70"/>
              <a:gd name="T43" fmla="*/ 15 h 20"/>
              <a:gd name="T44" fmla="*/ 18 w 70"/>
              <a:gd name="T45" fmla="*/ 15 h 20"/>
              <a:gd name="T46" fmla="*/ 20 w 70"/>
              <a:gd name="T47" fmla="*/ 15 h 20"/>
              <a:gd name="T48" fmla="*/ 36 w 70"/>
              <a:gd name="T49" fmla="*/ 6 h 20"/>
              <a:gd name="T50" fmla="*/ 33 w 70"/>
              <a:gd name="T51" fmla="*/ 15 h 20"/>
              <a:gd name="T52" fmla="*/ 39 w 70"/>
              <a:gd name="T53" fmla="*/ 8 h 20"/>
              <a:gd name="T54" fmla="*/ 60 w 70"/>
              <a:gd name="T55" fmla="*/ 5 h 20"/>
              <a:gd name="T56" fmla="*/ 59 w 70"/>
              <a:gd name="T57" fmla="*/ 13 h 20"/>
              <a:gd name="T58" fmla="*/ 55 w 70"/>
              <a:gd name="T59" fmla="*/ 4 h 20"/>
              <a:gd name="T60" fmla="*/ 51 w 70"/>
              <a:gd name="T61" fmla="*/ 4 h 20"/>
              <a:gd name="T62" fmla="*/ 56 w 70"/>
              <a:gd name="T63" fmla="*/ 5 h 20"/>
              <a:gd name="T64" fmla="*/ 52 w 70"/>
              <a:gd name="T65" fmla="*/ 8 h 20"/>
              <a:gd name="T66" fmla="*/ 58 w 70"/>
              <a:gd name="T67" fmla="*/ 7 h 20"/>
              <a:gd name="T68" fmla="*/ 44 w 70"/>
              <a:gd name="T69" fmla="*/ 16 h 20"/>
              <a:gd name="T70" fmla="*/ 60 w 70"/>
              <a:gd name="T71" fmla="*/ 10 h 20"/>
              <a:gd name="T72" fmla="*/ 59 w 70"/>
              <a:gd name="T73" fmla="*/ 9 h 20"/>
              <a:gd name="T74" fmla="*/ 60 w 70"/>
              <a:gd name="T75" fmla="*/ 16 h 20"/>
              <a:gd name="T76" fmla="*/ 66 w 70"/>
              <a:gd name="T77" fmla="*/ 16 h 20"/>
              <a:gd name="T78" fmla="*/ 66 w 70"/>
              <a:gd name="T79" fmla="*/ 10 h 20"/>
              <a:gd name="T80" fmla="*/ 66 w 70"/>
              <a:gd name="T81" fmla="*/ 5 h 20"/>
              <a:gd name="T82" fmla="*/ 63 w 70"/>
              <a:gd name="T83" fmla="*/ 9 h 20"/>
              <a:gd name="T84" fmla="*/ 48 w 70"/>
              <a:gd name="T85" fmla="*/ 5 h 20"/>
              <a:gd name="T86" fmla="*/ 44 w 70"/>
              <a:gd name="T87" fmla="*/ 4 h 20"/>
              <a:gd name="T88" fmla="*/ 38 w 70"/>
              <a:gd name="T89" fmla="*/ 5 h 20"/>
              <a:gd name="T90" fmla="*/ 33 w 70"/>
              <a:gd name="T91" fmla="*/ 4 h 20"/>
              <a:gd name="T92" fmla="*/ 25 w 70"/>
              <a:gd name="T93" fmla="*/ 10 h 20"/>
              <a:gd name="T94" fmla="*/ 18 w 70"/>
              <a:gd name="T95" fmla="*/ 14 h 20"/>
              <a:gd name="T96" fmla="*/ 37 w 70"/>
              <a:gd name="T97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0" h="20">
                <a:moveTo>
                  <a:pt x="68" y="19"/>
                </a:moveTo>
                <a:cubicBezTo>
                  <a:pt x="69" y="20"/>
                  <a:pt x="70" y="19"/>
                  <a:pt x="70" y="18"/>
                </a:cubicBezTo>
                <a:cubicBezTo>
                  <a:pt x="70" y="13"/>
                  <a:pt x="70" y="9"/>
                  <a:pt x="70" y="4"/>
                </a:cubicBezTo>
                <a:cubicBezTo>
                  <a:pt x="70" y="4"/>
                  <a:pt x="70" y="4"/>
                  <a:pt x="70" y="4"/>
                </a:cubicBezTo>
                <a:cubicBezTo>
                  <a:pt x="70" y="4"/>
                  <a:pt x="70" y="3"/>
                  <a:pt x="69" y="3"/>
                </a:cubicBezTo>
                <a:cubicBezTo>
                  <a:pt x="59" y="1"/>
                  <a:pt x="50" y="2"/>
                  <a:pt x="41" y="1"/>
                </a:cubicBezTo>
                <a:cubicBezTo>
                  <a:pt x="28" y="0"/>
                  <a:pt x="15" y="1"/>
                  <a:pt x="2" y="1"/>
                </a:cubicBezTo>
                <a:cubicBezTo>
                  <a:pt x="2" y="1"/>
                  <a:pt x="1" y="1"/>
                  <a:pt x="1" y="1"/>
                </a:cubicBezTo>
                <a:cubicBezTo>
                  <a:pt x="1" y="2"/>
                  <a:pt x="0" y="2"/>
                  <a:pt x="0" y="2"/>
                </a:cubicBezTo>
                <a:cubicBezTo>
                  <a:pt x="1" y="7"/>
                  <a:pt x="1" y="11"/>
                  <a:pt x="1" y="16"/>
                </a:cubicBezTo>
                <a:cubicBezTo>
                  <a:pt x="1" y="16"/>
                  <a:pt x="1" y="17"/>
                  <a:pt x="1" y="17"/>
                </a:cubicBezTo>
                <a:cubicBezTo>
                  <a:pt x="2" y="17"/>
                  <a:pt x="2" y="17"/>
                  <a:pt x="3" y="17"/>
                </a:cubicBezTo>
                <a:cubicBezTo>
                  <a:pt x="24" y="17"/>
                  <a:pt x="46" y="19"/>
                  <a:pt x="67" y="19"/>
                </a:cubicBezTo>
                <a:cubicBezTo>
                  <a:pt x="67" y="19"/>
                  <a:pt x="68" y="19"/>
                  <a:pt x="68" y="19"/>
                </a:cubicBezTo>
                <a:close/>
                <a:moveTo>
                  <a:pt x="38" y="16"/>
                </a:moveTo>
                <a:cubicBezTo>
                  <a:pt x="41" y="13"/>
                  <a:pt x="44" y="10"/>
                  <a:pt x="47" y="7"/>
                </a:cubicBezTo>
                <a:cubicBezTo>
                  <a:pt x="48" y="7"/>
                  <a:pt x="49" y="6"/>
                  <a:pt x="50" y="5"/>
                </a:cubicBezTo>
                <a:cubicBezTo>
                  <a:pt x="50" y="5"/>
                  <a:pt x="49" y="8"/>
                  <a:pt x="49" y="9"/>
                </a:cubicBezTo>
                <a:cubicBezTo>
                  <a:pt x="47" y="11"/>
                  <a:pt x="45" y="14"/>
                  <a:pt x="42" y="16"/>
                </a:cubicBezTo>
                <a:cubicBezTo>
                  <a:pt x="41" y="16"/>
                  <a:pt x="39" y="16"/>
                  <a:pt x="38" y="16"/>
                </a:cubicBezTo>
                <a:close/>
                <a:moveTo>
                  <a:pt x="34" y="15"/>
                </a:moveTo>
                <a:cubicBezTo>
                  <a:pt x="37" y="13"/>
                  <a:pt x="40" y="11"/>
                  <a:pt x="43" y="8"/>
                </a:cubicBezTo>
                <a:cubicBezTo>
                  <a:pt x="44" y="7"/>
                  <a:pt x="45" y="6"/>
                  <a:pt x="46" y="6"/>
                </a:cubicBezTo>
                <a:cubicBezTo>
                  <a:pt x="45" y="6"/>
                  <a:pt x="44" y="8"/>
                  <a:pt x="43" y="10"/>
                </a:cubicBezTo>
                <a:cubicBezTo>
                  <a:pt x="41" y="12"/>
                  <a:pt x="39" y="14"/>
                  <a:pt x="37" y="16"/>
                </a:cubicBezTo>
                <a:cubicBezTo>
                  <a:pt x="36" y="16"/>
                  <a:pt x="35" y="15"/>
                  <a:pt x="34" y="15"/>
                </a:cubicBezTo>
                <a:close/>
                <a:moveTo>
                  <a:pt x="21" y="15"/>
                </a:moveTo>
                <a:cubicBezTo>
                  <a:pt x="24" y="13"/>
                  <a:pt x="27" y="10"/>
                  <a:pt x="29" y="8"/>
                </a:cubicBezTo>
                <a:cubicBezTo>
                  <a:pt x="30" y="7"/>
                  <a:pt x="31" y="6"/>
                  <a:pt x="32" y="5"/>
                </a:cubicBezTo>
                <a:cubicBezTo>
                  <a:pt x="31" y="6"/>
                  <a:pt x="30" y="7"/>
                  <a:pt x="30" y="8"/>
                </a:cubicBezTo>
                <a:cubicBezTo>
                  <a:pt x="28" y="10"/>
                  <a:pt x="25" y="13"/>
                  <a:pt x="23" y="15"/>
                </a:cubicBezTo>
                <a:cubicBezTo>
                  <a:pt x="23" y="15"/>
                  <a:pt x="22" y="15"/>
                  <a:pt x="21" y="15"/>
                </a:cubicBezTo>
                <a:close/>
                <a:moveTo>
                  <a:pt x="4" y="15"/>
                </a:moveTo>
                <a:cubicBezTo>
                  <a:pt x="8" y="12"/>
                  <a:pt x="12" y="9"/>
                  <a:pt x="16" y="6"/>
                </a:cubicBezTo>
                <a:cubicBezTo>
                  <a:pt x="20" y="3"/>
                  <a:pt x="14" y="9"/>
                  <a:pt x="13" y="9"/>
                </a:cubicBezTo>
                <a:cubicBezTo>
                  <a:pt x="11" y="11"/>
                  <a:pt x="9" y="13"/>
                  <a:pt x="8" y="15"/>
                </a:cubicBezTo>
                <a:cubicBezTo>
                  <a:pt x="7" y="15"/>
                  <a:pt x="5" y="15"/>
                  <a:pt x="4" y="15"/>
                </a:cubicBezTo>
                <a:close/>
                <a:moveTo>
                  <a:pt x="13" y="4"/>
                </a:moveTo>
                <a:cubicBezTo>
                  <a:pt x="10" y="5"/>
                  <a:pt x="7" y="7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5" y="9"/>
                  <a:pt x="5" y="8"/>
                </a:cubicBezTo>
                <a:cubicBezTo>
                  <a:pt x="6" y="7"/>
                  <a:pt x="7" y="5"/>
                  <a:pt x="9" y="4"/>
                </a:cubicBezTo>
                <a:cubicBezTo>
                  <a:pt x="10" y="4"/>
                  <a:pt x="11" y="4"/>
                  <a:pt x="13" y="4"/>
                </a:cubicBezTo>
                <a:close/>
                <a:moveTo>
                  <a:pt x="23" y="4"/>
                </a:moveTo>
                <a:cubicBezTo>
                  <a:pt x="24" y="4"/>
                  <a:pt x="25" y="4"/>
                  <a:pt x="25" y="4"/>
                </a:cubicBezTo>
                <a:cubicBezTo>
                  <a:pt x="24" y="4"/>
                  <a:pt x="22" y="5"/>
                  <a:pt x="21" y="6"/>
                </a:cubicBezTo>
                <a:cubicBezTo>
                  <a:pt x="22" y="6"/>
                  <a:pt x="22" y="5"/>
                  <a:pt x="23" y="4"/>
                </a:cubicBezTo>
                <a:cubicBezTo>
                  <a:pt x="23" y="4"/>
                  <a:pt x="23" y="4"/>
                  <a:pt x="23" y="4"/>
                </a:cubicBezTo>
                <a:close/>
                <a:moveTo>
                  <a:pt x="19" y="4"/>
                </a:moveTo>
                <a:cubicBezTo>
                  <a:pt x="20" y="4"/>
                  <a:pt x="21" y="4"/>
                  <a:pt x="22" y="4"/>
                </a:cubicBezTo>
                <a:cubicBezTo>
                  <a:pt x="18" y="6"/>
                  <a:pt x="15" y="10"/>
                  <a:pt x="11" y="13"/>
                </a:cubicBezTo>
                <a:cubicBezTo>
                  <a:pt x="11" y="13"/>
                  <a:pt x="8" y="15"/>
                  <a:pt x="10" y="13"/>
                </a:cubicBezTo>
                <a:cubicBezTo>
                  <a:pt x="11" y="12"/>
                  <a:pt x="12" y="11"/>
                  <a:pt x="14" y="10"/>
                </a:cubicBezTo>
                <a:cubicBezTo>
                  <a:pt x="15" y="8"/>
                  <a:pt x="17" y="6"/>
                  <a:pt x="19" y="4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9"/>
                </a:moveTo>
                <a:cubicBezTo>
                  <a:pt x="5" y="7"/>
                  <a:pt x="9" y="2"/>
                  <a:pt x="6" y="5"/>
                </a:cubicBezTo>
                <a:cubicBezTo>
                  <a:pt x="5" y="7"/>
                  <a:pt x="5" y="8"/>
                  <a:pt x="4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1"/>
                </a:moveTo>
                <a:cubicBezTo>
                  <a:pt x="5" y="10"/>
                  <a:pt x="6" y="9"/>
                  <a:pt x="7" y="8"/>
                </a:cubicBezTo>
                <a:cubicBezTo>
                  <a:pt x="8" y="7"/>
                  <a:pt x="10" y="6"/>
                  <a:pt x="11" y="6"/>
                </a:cubicBezTo>
                <a:cubicBezTo>
                  <a:pt x="12" y="4"/>
                  <a:pt x="13" y="4"/>
                  <a:pt x="11" y="6"/>
                </a:cubicBezTo>
                <a:cubicBezTo>
                  <a:pt x="9" y="9"/>
                  <a:pt x="6" y="11"/>
                  <a:pt x="4" y="14"/>
                </a:cubicBezTo>
                <a:cubicBezTo>
                  <a:pt x="4" y="13"/>
                  <a:pt x="4" y="12"/>
                  <a:pt x="4" y="11"/>
                </a:cubicBezTo>
                <a:close/>
                <a:moveTo>
                  <a:pt x="14" y="4"/>
                </a:move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6" y="4"/>
                  <a:pt x="18" y="4"/>
                </a:cubicBezTo>
                <a:cubicBezTo>
                  <a:pt x="13" y="7"/>
                  <a:pt x="9" y="11"/>
                  <a:pt x="5" y="13"/>
                </a:cubicBezTo>
                <a:cubicBezTo>
                  <a:pt x="8" y="11"/>
                  <a:pt x="11" y="7"/>
                  <a:pt x="14" y="4"/>
                </a:cubicBezTo>
                <a:close/>
                <a:moveTo>
                  <a:pt x="4" y="7"/>
                </a:moveTo>
                <a:cubicBezTo>
                  <a:pt x="4" y="6"/>
                  <a:pt x="3" y="5"/>
                  <a:pt x="3" y="4"/>
                </a:cubicBezTo>
                <a:cubicBezTo>
                  <a:pt x="5" y="4"/>
                  <a:pt x="6" y="4"/>
                  <a:pt x="7" y="4"/>
                </a:cubicBezTo>
                <a:cubicBezTo>
                  <a:pt x="6" y="5"/>
                  <a:pt x="4" y="6"/>
                  <a:pt x="4" y="7"/>
                </a:cubicBezTo>
                <a:close/>
                <a:moveTo>
                  <a:pt x="17" y="9"/>
                </a:moveTo>
                <a:cubicBezTo>
                  <a:pt x="17" y="8"/>
                  <a:pt x="18" y="8"/>
                  <a:pt x="19" y="7"/>
                </a:cubicBezTo>
                <a:cubicBezTo>
                  <a:pt x="19" y="7"/>
                  <a:pt x="22" y="3"/>
                  <a:pt x="21" y="5"/>
                </a:cubicBezTo>
                <a:cubicBezTo>
                  <a:pt x="19" y="8"/>
                  <a:pt x="17" y="11"/>
                  <a:pt x="14" y="14"/>
                </a:cubicBezTo>
                <a:cubicBezTo>
                  <a:pt x="14" y="14"/>
                  <a:pt x="14" y="15"/>
                  <a:pt x="14" y="15"/>
                </a:cubicBezTo>
                <a:cubicBezTo>
                  <a:pt x="13" y="15"/>
                  <a:pt x="11" y="15"/>
                  <a:pt x="10" y="15"/>
                </a:cubicBezTo>
                <a:cubicBezTo>
                  <a:pt x="12" y="13"/>
                  <a:pt x="14" y="11"/>
                  <a:pt x="17" y="9"/>
                </a:cubicBezTo>
                <a:close/>
                <a:moveTo>
                  <a:pt x="15" y="15"/>
                </a:moveTo>
                <a:cubicBezTo>
                  <a:pt x="18" y="11"/>
                  <a:pt x="20" y="8"/>
                  <a:pt x="24" y="5"/>
                </a:cubicBezTo>
                <a:cubicBezTo>
                  <a:pt x="25" y="4"/>
                  <a:pt x="25" y="4"/>
                  <a:pt x="23" y="6"/>
                </a:cubicBezTo>
                <a:cubicBezTo>
                  <a:pt x="22" y="7"/>
                  <a:pt x="21" y="8"/>
                  <a:pt x="20" y="9"/>
                </a:cubicBezTo>
                <a:cubicBezTo>
                  <a:pt x="19" y="11"/>
                  <a:pt x="18" y="13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5" y="15"/>
                  <a:pt x="14" y="15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20" y="15"/>
                </a:moveTo>
                <a:cubicBezTo>
                  <a:pt x="19" y="15"/>
                  <a:pt x="18" y="15"/>
                  <a:pt x="18" y="15"/>
                </a:cubicBezTo>
                <a:cubicBezTo>
                  <a:pt x="21" y="13"/>
                  <a:pt x="24" y="10"/>
                  <a:pt x="26" y="7"/>
                </a:cubicBezTo>
                <a:cubicBezTo>
                  <a:pt x="31" y="2"/>
                  <a:pt x="26" y="7"/>
                  <a:pt x="25" y="8"/>
                </a:cubicBezTo>
                <a:cubicBezTo>
                  <a:pt x="23" y="10"/>
                  <a:pt x="22" y="12"/>
                  <a:pt x="20" y="15"/>
                </a:cubicBezTo>
                <a:cubicBezTo>
                  <a:pt x="20" y="15"/>
                  <a:pt x="20" y="15"/>
                  <a:pt x="20" y="15"/>
                </a:cubicBezTo>
                <a:close/>
                <a:moveTo>
                  <a:pt x="29" y="15"/>
                </a:moveTo>
                <a:cubicBezTo>
                  <a:pt x="28" y="15"/>
                  <a:pt x="27" y="15"/>
                  <a:pt x="25" y="15"/>
                </a:cubicBezTo>
                <a:cubicBezTo>
                  <a:pt x="28" y="14"/>
                  <a:pt x="30" y="11"/>
                  <a:pt x="33" y="9"/>
                </a:cubicBezTo>
                <a:cubicBezTo>
                  <a:pt x="34" y="8"/>
                  <a:pt x="35" y="7"/>
                  <a:pt x="36" y="6"/>
                </a:cubicBezTo>
                <a:cubicBezTo>
                  <a:pt x="38" y="4"/>
                  <a:pt x="36" y="7"/>
                  <a:pt x="36" y="7"/>
                </a:cubicBezTo>
                <a:cubicBezTo>
                  <a:pt x="34" y="10"/>
                  <a:pt x="32" y="12"/>
                  <a:pt x="30" y="15"/>
                </a:cubicBezTo>
                <a:cubicBezTo>
                  <a:pt x="30" y="15"/>
                  <a:pt x="30" y="15"/>
                  <a:pt x="29" y="15"/>
                </a:cubicBezTo>
                <a:close/>
                <a:moveTo>
                  <a:pt x="33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2" y="15"/>
                  <a:pt x="31" y="15"/>
                  <a:pt x="30" y="15"/>
                </a:cubicBezTo>
                <a:cubicBezTo>
                  <a:pt x="34" y="12"/>
                  <a:pt x="37" y="9"/>
                  <a:pt x="41" y="6"/>
                </a:cubicBezTo>
                <a:cubicBezTo>
                  <a:pt x="44" y="4"/>
                  <a:pt x="40" y="8"/>
                  <a:pt x="39" y="8"/>
                </a:cubicBezTo>
                <a:cubicBezTo>
                  <a:pt x="38" y="11"/>
                  <a:pt x="36" y="13"/>
                  <a:pt x="33" y="15"/>
                </a:cubicBezTo>
                <a:close/>
                <a:moveTo>
                  <a:pt x="62" y="5"/>
                </a:moveTo>
                <a:cubicBezTo>
                  <a:pt x="59" y="8"/>
                  <a:pt x="55" y="12"/>
                  <a:pt x="52" y="15"/>
                </a:cubicBezTo>
                <a:cubicBezTo>
                  <a:pt x="55" y="12"/>
                  <a:pt x="58" y="9"/>
                  <a:pt x="60" y="5"/>
                </a:cubicBezTo>
                <a:cubicBezTo>
                  <a:pt x="60" y="5"/>
                  <a:pt x="60" y="5"/>
                  <a:pt x="60" y="5"/>
                </a:cubicBezTo>
                <a:cubicBezTo>
                  <a:pt x="62" y="5"/>
                  <a:pt x="64" y="5"/>
                  <a:pt x="66" y="5"/>
                </a:cubicBezTo>
                <a:cubicBezTo>
                  <a:pt x="66" y="5"/>
                  <a:pt x="66" y="5"/>
                  <a:pt x="66" y="5"/>
                </a:cubicBezTo>
                <a:cubicBezTo>
                  <a:pt x="63" y="8"/>
                  <a:pt x="61" y="10"/>
                  <a:pt x="59" y="13"/>
                </a:cubicBezTo>
                <a:cubicBezTo>
                  <a:pt x="59" y="12"/>
                  <a:pt x="59" y="12"/>
                  <a:pt x="60" y="12"/>
                </a:cubicBezTo>
                <a:cubicBezTo>
                  <a:pt x="61" y="10"/>
                  <a:pt x="62" y="8"/>
                  <a:pt x="63" y="6"/>
                </a:cubicBezTo>
                <a:cubicBezTo>
                  <a:pt x="63" y="5"/>
                  <a:pt x="62" y="5"/>
                  <a:pt x="62" y="5"/>
                </a:cubicBezTo>
                <a:close/>
                <a:moveTo>
                  <a:pt x="55" y="4"/>
                </a:moveTo>
                <a:cubicBezTo>
                  <a:pt x="53" y="6"/>
                  <a:pt x="51" y="7"/>
                  <a:pt x="50" y="9"/>
                </a:cubicBezTo>
                <a:cubicBezTo>
                  <a:pt x="49" y="10"/>
                  <a:pt x="49" y="10"/>
                  <a:pt x="48" y="11"/>
                </a:cubicBezTo>
                <a:cubicBezTo>
                  <a:pt x="50" y="9"/>
                  <a:pt x="51" y="7"/>
                  <a:pt x="51" y="4"/>
                </a:cubicBezTo>
                <a:cubicBezTo>
                  <a:pt x="52" y="4"/>
                  <a:pt x="51" y="4"/>
                  <a:pt x="51" y="4"/>
                </a:cubicBezTo>
                <a:cubicBezTo>
                  <a:pt x="54" y="4"/>
                  <a:pt x="57" y="4"/>
                  <a:pt x="59" y="5"/>
                </a:cubicBezTo>
                <a:cubicBezTo>
                  <a:pt x="56" y="7"/>
                  <a:pt x="53" y="10"/>
                  <a:pt x="50" y="13"/>
                </a:cubicBezTo>
                <a:cubicBezTo>
                  <a:pt x="51" y="12"/>
                  <a:pt x="51" y="12"/>
                  <a:pt x="51" y="12"/>
                </a:cubicBezTo>
                <a:cubicBezTo>
                  <a:pt x="53" y="9"/>
                  <a:pt x="54" y="7"/>
                  <a:pt x="56" y="5"/>
                </a:cubicBezTo>
                <a:cubicBezTo>
                  <a:pt x="56" y="5"/>
                  <a:pt x="56" y="4"/>
                  <a:pt x="55" y="4"/>
                </a:cubicBezTo>
                <a:close/>
                <a:moveTo>
                  <a:pt x="51" y="8"/>
                </a:moveTo>
                <a:cubicBezTo>
                  <a:pt x="52" y="8"/>
                  <a:pt x="53" y="7"/>
                  <a:pt x="54" y="6"/>
                </a:cubicBezTo>
                <a:cubicBezTo>
                  <a:pt x="54" y="6"/>
                  <a:pt x="53" y="8"/>
                  <a:pt x="52" y="8"/>
                </a:cubicBezTo>
                <a:cubicBezTo>
                  <a:pt x="51" y="11"/>
                  <a:pt x="49" y="13"/>
                  <a:pt x="48" y="15"/>
                </a:cubicBezTo>
                <a:cubicBezTo>
                  <a:pt x="48" y="15"/>
                  <a:pt x="48" y="16"/>
                  <a:pt x="48" y="16"/>
                </a:cubicBezTo>
                <a:cubicBezTo>
                  <a:pt x="51" y="13"/>
                  <a:pt x="54" y="10"/>
                  <a:pt x="58" y="7"/>
                </a:cubicBezTo>
                <a:cubicBezTo>
                  <a:pt x="59" y="5"/>
                  <a:pt x="59" y="5"/>
                  <a:pt x="58" y="7"/>
                </a:cubicBezTo>
                <a:cubicBezTo>
                  <a:pt x="57" y="8"/>
                  <a:pt x="56" y="10"/>
                  <a:pt x="55" y="11"/>
                </a:cubicBezTo>
                <a:cubicBezTo>
                  <a:pt x="54" y="12"/>
                  <a:pt x="52" y="14"/>
                  <a:pt x="51" y="16"/>
                </a:cubicBezTo>
                <a:cubicBezTo>
                  <a:pt x="51" y="16"/>
                  <a:pt x="51" y="16"/>
                  <a:pt x="51" y="16"/>
                </a:cubicBezTo>
                <a:cubicBezTo>
                  <a:pt x="48" y="16"/>
                  <a:pt x="46" y="16"/>
                  <a:pt x="44" y="16"/>
                </a:cubicBezTo>
                <a:cubicBezTo>
                  <a:pt x="46" y="14"/>
                  <a:pt x="49" y="11"/>
                  <a:pt x="51" y="8"/>
                </a:cubicBezTo>
                <a:close/>
                <a:moveTo>
                  <a:pt x="59" y="9"/>
                </a:moveTo>
                <a:cubicBezTo>
                  <a:pt x="60" y="8"/>
                  <a:pt x="61" y="7"/>
                  <a:pt x="61" y="7"/>
                </a:cubicBezTo>
                <a:cubicBezTo>
                  <a:pt x="61" y="8"/>
                  <a:pt x="61" y="9"/>
                  <a:pt x="60" y="10"/>
                </a:cubicBezTo>
                <a:cubicBezTo>
                  <a:pt x="59" y="12"/>
                  <a:pt x="57" y="14"/>
                  <a:pt x="55" y="16"/>
                </a:cubicBezTo>
                <a:cubicBezTo>
                  <a:pt x="55" y="16"/>
                  <a:pt x="55" y="16"/>
                  <a:pt x="55" y="16"/>
                </a:cubicBezTo>
                <a:cubicBezTo>
                  <a:pt x="54" y="16"/>
                  <a:pt x="52" y="16"/>
                  <a:pt x="51" y="16"/>
                </a:cubicBezTo>
                <a:cubicBezTo>
                  <a:pt x="54" y="14"/>
                  <a:pt x="57" y="11"/>
                  <a:pt x="59" y="9"/>
                </a:cubicBezTo>
                <a:close/>
                <a:moveTo>
                  <a:pt x="63" y="9"/>
                </a:moveTo>
                <a:cubicBezTo>
                  <a:pt x="64" y="8"/>
                  <a:pt x="66" y="5"/>
                  <a:pt x="65" y="8"/>
                </a:cubicBezTo>
                <a:cubicBezTo>
                  <a:pt x="63" y="11"/>
                  <a:pt x="62" y="13"/>
                  <a:pt x="60" y="16"/>
                </a:cubicBezTo>
                <a:cubicBezTo>
                  <a:pt x="59" y="16"/>
                  <a:pt x="60" y="16"/>
                  <a:pt x="60" y="16"/>
                </a:cubicBezTo>
                <a:cubicBezTo>
                  <a:pt x="61" y="15"/>
                  <a:pt x="61" y="15"/>
                  <a:pt x="62" y="14"/>
                </a:cubicBezTo>
                <a:cubicBezTo>
                  <a:pt x="64" y="13"/>
                  <a:pt x="67" y="11"/>
                  <a:pt x="63" y="16"/>
                </a:cubicBezTo>
                <a:cubicBezTo>
                  <a:pt x="63" y="16"/>
                  <a:pt x="63" y="16"/>
                  <a:pt x="63" y="16"/>
                </a:cubicBezTo>
                <a:cubicBezTo>
                  <a:pt x="64" y="16"/>
                  <a:pt x="65" y="16"/>
                  <a:pt x="66" y="16"/>
                </a:cubicBezTo>
                <a:cubicBezTo>
                  <a:pt x="67" y="16"/>
                  <a:pt x="67" y="15"/>
                  <a:pt x="66" y="15"/>
                </a:cubicBezTo>
                <a:cubicBezTo>
                  <a:pt x="66" y="15"/>
                  <a:pt x="64" y="16"/>
                  <a:pt x="65" y="15"/>
                </a:cubicBezTo>
                <a:cubicBezTo>
                  <a:pt x="66" y="14"/>
                  <a:pt x="66" y="12"/>
                  <a:pt x="67" y="11"/>
                </a:cubicBezTo>
                <a:cubicBezTo>
                  <a:pt x="67" y="10"/>
                  <a:pt x="67" y="10"/>
                  <a:pt x="66" y="10"/>
                </a:cubicBezTo>
                <a:cubicBezTo>
                  <a:pt x="65" y="11"/>
                  <a:pt x="65" y="11"/>
                  <a:pt x="64" y="12"/>
                </a:cubicBezTo>
                <a:cubicBezTo>
                  <a:pt x="63" y="13"/>
                  <a:pt x="60" y="17"/>
                  <a:pt x="62" y="14"/>
                </a:cubicBezTo>
                <a:cubicBezTo>
                  <a:pt x="64" y="11"/>
                  <a:pt x="65" y="9"/>
                  <a:pt x="66" y="6"/>
                </a:cubicBezTo>
                <a:cubicBezTo>
                  <a:pt x="67" y="6"/>
                  <a:pt x="66" y="6"/>
                  <a:pt x="66" y="5"/>
                </a:cubicBezTo>
                <a:cubicBezTo>
                  <a:pt x="67" y="5"/>
                  <a:pt x="67" y="6"/>
                  <a:pt x="67" y="6"/>
                </a:cubicBezTo>
                <a:cubicBezTo>
                  <a:pt x="67" y="9"/>
                  <a:pt x="67" y="13"/>
                  <a:pt x="67" y="16"/>
                </a:cubicBezTo>
                <a:cubicBezTo>
                  <a:pt x="63" y="16"/>
                  <a:pt x="59" y="16"/>
                  <a:pt x="56" y="16"/>
                </a:cubicBezTo>
                <a:cubicBezTo>
                  <a:pt x="59" y="14"/>
                  <a:pt x="61" y="12"/>
                  <a:pt x="63" y="9"/>
                </a:cubicBezTo>
                <a:close/>
                <a:moveTo>
                  <a:pt x="37" y="4"/>
                </a:moveTo>
                <a:cubicBezTo>
                  <a:pt x="42" y="4"/>
                  <a:pt x="46" y="4"/>
                  <a:pt x="51" y="4"/>
                </a:cubicBezTo>
                <a:cubicBezTo>
                  <a:pt x="49" y="5"/>
                  <a:pt x="47" y="7"/>
                  <a:pt x="45" y="8"/>
                </a:cubicBezTo>
                <a:cubicBezTo>
                  <a:pt x="46" y="7"/>
                  <a:pt x="47" y="6"/>
                  <a:pt x="48" y="5"/>
                </a:cubicBezTo>
                <a:cubicBezTo>
                  <a:pt x="48" y="5"/>
                  <a:pt x="47" y="4"/>
                  <a:pt x="47" y="4"/>
                </a:cubicBezTo>
                <a:cubicBezTo>
                  <a:pt x="43" y="6"/>
                  <a:pt x="40" y="9"/>
                  <a:pt x="37" y="12"/>
                </a:cubicBezTo>
                <a:cubicBezTo>
                  <a:pt x="38" y="12"/>
                  <a:pt x="38" y="12"/>
                  <a:pt x="38" y="11"/>
                </a:cubicBezTo>
                <a:cubicBezTo>
                  <a:pt x="40" y="9"/>
                  <a:pt x="42" y="7"/>
                  <a:pt x="44" y="4"/>
                </a:cubicBezTo>
                <a:cubicBezTo>
                  <a:pt x="44" y="4"/>
                  <a:pt x="44" y="4"/>
                  <a:pt x="43" y="4"/>
                </a:cubicBezTo>
                <a:cubicBezTo>
                  <a:pt x="39" y="6"/>
                  <a:pt x="37" y="9"/>
                  <a:pt x="34" y="12"/>
                </a:cubicBezTo>
                <a:cubicBezTo>
                  <a:pt x="33" y="12"/>
                  <a:pt x="30" y="16"/>
                  <a:pt x="32" y="13"/>
                </a:cubicBezTo>
                <a:cubicBezTo>
                  <a:pt x="34" y="10"/>
                  <a:pt x="36" y="8"/>
                  <a:pt x="38" y="5"/>
                </a:cubicBezTo>
                <a:cubicBezTo>
                  <a:pt x="39" y="5"/>
                  <a:pt x="38" y="4"/>
                  <a:pt x="38" y="4"/>
                </a:cubicBezTo>
                <a:cubicBezTo>
                  <a:pt x="34" y="6"/>
                  <a:pt x="32" y="9"/>
                  <a:pt x="30" y="11"/>
                </a:cubicBezTo>
                <a:cubicBezTo>
                  <a:pt x="29" y="12"/>
                  <a:pt x="23" y="16"/>
                  <a:pt x="26" y="13"/>
                </a:cubicBezTo>
                <a:cubicBezTo>
                  <a:pt x="29" y="10"/>
                  <a:pt x="31" y="7"/>
                  <a:pt x="33" y="4"/>
                </a:cubicBezTo>
                <a:cubicBezTo>
                  <a:pt x="34" y="4"/>
                  <a:pt x="33" y="4"/>
                  <a:pt x="33" y="4"/>
                </a:cubicBezTo>
                <a:cubicBezTo>
                  <a:pt x="30" y="6"/>
                  <a:pt x="27" y="8"/>
                  <a:pt x="25" y="11"/>
                </a:cubicBezTo>
                <a:cubicBezTo>
                  <a:pt x="24" y="12"/>
                  <a:pt x="23" y="12"/>
                  <a:pt x="23" y="13"/>
                </a:cubicBezTo>
                <a:cubicBezTo>
                  <a:pt x="20" y="15"/>
                  <a:pt x="24" y="11"/>
                  <a:pt x="25" y="10"/>
                </a:cubicBezTo>
                <a:cubicBezTo>
                  <a:pt x="26" y="8"/>
                  <a:pt x="28" y="6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6" y="6"/>
                  <a:pt x="24" y="9"/>
                  <a:pt x="21" y="11"/>
                </a:cubicBezTo>
                <a:cubicBezTo>
                  <a:pt x="20" y="12"/>
                  <a:pt x="19" y="13"/>
                  <a:pt x="18" y="14"/>
                </a:cubicBezTo>
                <a:cubicBezTo>
                  <a:pt x="18" y="13"/>
                  <a:pt x="19" y="12"/>
                  <a:pt x="20" y="11"/>
                </a:cubicBezTo>
                <a:cubicBezTo>
                  <a:pt x="22" y="8"/>
                  <a:pt x="24" y="6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30" y="4"/>
                  <a:pt x="33" y="4"/>
                  <a:pt x="37" y="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0" name="Freeform 171"/>
          <p:cNvSpPr>
            <a:spLocks noEditPoints="1"/>
          </p:cNvSpPr>
          <p:nvPr/>
        </p:nvSpPr>
        <p:spPr bwMode="auto">
          <a:xfrm>
            <a:off x="9043987" y="1190625"/>
            <a:ext cx="66675" cy="63500"/>
          </a:xfrm>
          <a:custGeom>
            <a:avLst/>
            <a:gdLst>
              <a:gd name="T0" fmla="*/ 10 w 18"/>
              <a:gd name="T1" fmla="*/ 17 h 17"/>
              <a:gd name="T2" fmla="*/ 17 w 18"/>
              <a:gd name="T3" fmla="*/ 7 h 17"/>
              <a:gd name="T4" fmla="*/ 8 w 18"/>
              <a:gd name="T5" fmla="*/ 1 h 17"/>
              <a:gd name="T6" fmla="*/ 8 w 18"/>
              <a:gd name="T7" fmla="*/ 1 h 17"/>
              <a:gd name="T8" fmla="*/ 0 w 18"/>
              <a:gd name="T9" fmla="*/ 9 h 17"/>
              <a:gd name="T10" fmla="*/ 10 w 18"/>
              <a:gd name="T11" fmla="*/ 17 h 17"/>
              <a:gd name="T12" fmla="*/ 10 w 18"/>
              <a:gd name="T13" fmla="*/ 14 h 17"/>
              <a:gd name="T14" fmla="*/ 3 w 18"/>
              <a:gd name="T15" fmla="*/ 9 h 17"/>
              <a:gd name="T16" fmla="*/ 4 w 18"/>
              <a:gd name="T17" fmla="*/ 9 h 17"/>
              <a:gd name="T18" fmla="*/ 10 w 18"/>
              <a:gd name="T19" fmla="*/ 6 h 17"/>
              <a:gd name="T20" fmla="*/ 5 w 18"/>
              <a:gd name="T21" fmla="*/ 11 h 17"/>
              <a:gd name="T22" fmla="*/ 5 w 18"/>
              <a:gd name="T23" fmla="*/ 12 h 17"/>
              <a:gd name="T24" fmla="*/ 11 w 18"/>
              <a:gd name="T25" fmla="*/ 8 h 17"/>
              <a:gd name="T26" fmla="*/ 7 w 18"/>
              <a:gd name="T27" fmla="*/ 12 h 17"/>
              <a:gd name="T28" fmla="*/ 7 w 18"/>
              <a:gd name="T29" fmla="*/ 13 h 17"/>
              <a:gd name="T30" fmla="*/ 13 w 18"/>
              <a:gd name="T31" fmla="*/ 10 h 17"/>
              <a:gd name="T32" fmla="*/ 11 w 18"/>
              <a:gd name="T33" fmla="*/ 13 h 17"/>
              <a:gd name="T34" fmla="*/ 11 w 18"/>
              <a:gd name="T35" fmla="*/ 13 h 17"/>
              <a:gd name="T36" fmla="*/ 10 w 18"/>
              <a:gd name="T37" fmla="*/ 14 h 17"/>
              <a:gd name="T38" fmla="*/ 12 w 18"/>
              <a:gd name="T39" fmla="*/ 13 h 17"/>
              <a:gd name="T40" fmla="*/ 14 w 18"/>
              <a:gd name="T41" fmla="*/ 10 h 17"/>
              <a:gd name="T42" fmla="*/ 13 w 18"/>
              <a:gd name="T43" fmla="*/ 9 h 17"/>
              <a:gd name="T44" fmla="*/ 8 w 18"/>
              <a:gd name="T45" fmla="*/ 12 h 17"/>
              <a:gd name="T46" fmla="*/ 12 w 18"/>
              <a:gd name="T47" fmla="*/ 7 h 17"/>
              <a:gd name="T48" fmla="*/ 12 w 18"/>
              <a:gd name="T49" fmla="*/ 7 h 17"/>
              <a:gd name="T50" fmla="*/ 7 w 18"/>
              <a:gd name="T51" fmla="*/ 9 h 17"/>
              <a:gd name="T52" fmla="*/ 11 w 18"/>
              <a:gd name="T53" fmla="*/ 5 h 17"/>
              <a:gd name="T54" fmla="*/ 11 w 18"/>
              <a:gd name="T55" fmla="*/ 5 h 17"/>
              <a:gd name="T56" fmla="*/ 6 w 18"/>
              <a:gd name="T57" fmla="*/ 7 h 17"/>
              <a:gd name="T58" fmla="*/ 10 w 18"/>
              <a:gd name="T59" fmla="*/ 4 h 17"/>
              <a:gd name="T60" fmla="*/ 12 w 18"/>
              <a:gd name="T61" fmla="*/ 13 h 17"/>
              <a:gd name="T62" fmla="*/ 7 w 18"/>
              <a:gd name="T63" fmla="*/ 4 h 17"/>
              <a:gd name="T64" fmla="*/ 4 w 18"/>
              <a:gd name="T65" fmla="*/ 5 h 17"/>
              <a:gd name="T66" fmla="*/ 7 w 18"/>
              <a:gd name="T67" fmla="*/ 4 h 17"/>
              <a:gd name="T68" fmla="*/ 4 w 18"/>
              <a:gd name="T69" fmla="*/ 5 h 17"/>
              <a:gd name="T70" fmla="*/ 5 w 18"/>
              <a:gd name="T71" fmla="*/ 6 h 17"/>
              <a:gd name="T72" fmla="*/ 9 w 18"/>
              <a:gd name="T73" fmla="*/ 4 h 17"/>
              <a:gd name="T74" fmla="*/ 3 w 18"/>
              <a:gd name="T75" fmla="*/ 9 h 17"/>
              <a:gd name="T76" fmla="*/ 3 w 18"/>
              <a:gd name="T77" fmla="*/ 9 h 17"/>
              <a:gd name="T78" fmla="*/ 4 w 18"/>
              <a:gd name="T79" fmla="*/ 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" h="17">
                <a:moveTo>
                  <a:pt x="10" y="17"/>
                </a:moveTo>
                <a:cubicBezTo>
                  <a:pt x="15" y="16"/>
                  <a:pt x="18" y="12"/>
                  <a:pt x="17" y="7"/>
                </a:cubicBezTo>
                <a:cubicBezTo>
                  <a:pt x="16" y="3"/>
                  <a:pt x="12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3" y="1"/>
                  <a:pt x="0" y="5"/>
                  <a:pt x="0" y="9"/>
                </a:cubicBezTo>
                <a:cubicBezTo>
                  <a:pt x="1" y="14"/>
                  <a:pt x="6" y="17"/>
                  <a:pt x="10" y="17"/>
                </a:cubicBezTo>
                <a:close/>
                <a:moveTo>
                  <a:pt x="10" y="14"/>
                </a:moveTo>
                <a:cubicBezTo>
                  <a:pt x="7" y="14"/>
                  <a:pt x="4" y="12"/>
                  <a:pt x="3" y="9"/>
                </a:cubicBezTo>
                <a:cubicBezTo>
                  <a:pt x="3" y="9"/>
                  <a:pt x="3" y="9"/>
                  <a:pt x="4" y="9"/>
                </a:cubicBezTo>
                <a:cubicBezTo>
                  <a:pt x="6" y="8"/>
                  <a:pt x="8" y="7"/>
                  <a:pt x="10" y="6"/>
                </a:cubicBezTo>
                <a:cubicBezTo>
                  <a:pt x="8" y="8"/>
                  <a:pt x="6" y="9"/>
                  <a:pt x="5" y="11"/>
                </a:cubicBezTo>
                <a:cubicBezTo>
                  <a:pt x="4" y="11"/>
                  <a:pt x="5" y="12"/>
                  <a:pt x="5" y="12"/>
                </a:cubicBezTo>
                <a:cubicBezTo>
                  <a:pt x="7" y="10"/>
                  <a:pt x="9" y="9"/>
                  <a:pt x="11" y="8"/>
                </a:cubicBezTo>
                <a:cubicBezTo>
                  <a:pt x="10" y="9"/>
                  <a:pt x="8" y="11"/>
                  <a:pt x="7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2"/>
                  <a:pt x="11" y="11"/>
                  <a:pt x="13" y="10"/>
                </a:cubicBezTo>
                <a:cubicBezTo>
                  <a:pt x="12" y="11"/>
                  <a:pt x="12" y="12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4"/>
                  <a:pt x="10" y="14"/>
                  <a:pt x="10" y="14"/>
                </a:cubicBezTo>
                <a:close/>
                <a:moveTo>
                  <a:pt x="12" y="13"/>
                </a:moveTo>
                <a:cubicBezTo>
                  <a:pt x="12" y="12"/>
                  <a:pt x="13" y="11"/>
                  <a:pt x="14" y="10"/>
                </a:cubicBezTo>
                <a:cubicBezTo>
                  <a:pt x="14" y="10"/>
                  <a:pt x="14" y="9"/>
                  <a:pt x="13" y="9"/>
                </a:cubicBezTo>
                <a:cubicBezTo>
                  <a:pt x="12" y="10"/>
                  <a:pt x="10" y="11"/>
                  <a:pt x="8" y="12"/>
                </a:cubicBezTo>
                <a:cubicBezTo>
                  <a:pt x="10" y="10"/>
                  <a:pt x="11" y="9"/>
                  <a:pt x="12" y="7"/>
                </a:cubicBezTo>
                <a:cubicBezTo>
                  <a:pt x="13" y="7"/>
                  <a:pt x="12" y="6"/>
                  <a:pt x="12" y="7"/>
                </a:cubicBezTo>
                <a:cubicBezTo>
                  <a:pt x="10" y="7"/>
                  <a:pt x="9" y="8"/>
                  <a:pt x="7" y="9"/>
                </a:cubicBezTo>
                <a:cubicBezTo>
                  <a:pt x="9" y="8"/>
                  <a:pt x="10" y="7"/>
                  <a:pt x="11" y="5"/>
                </a:cubicBezTo>
                <a:cubicBezTo>
                  <a:pt x="12" y="5"/>
                  <a:pt x="11" y="4"/>
                  <a:pt x="11" y="5"/>
                </a:cubicBezTo>
                <a:cubicBezTo>
                  <a:pt x="9" y="5"/>
                  <a:pt x="8" y="6"/>
                  <a:pt x="6" y="7"/>
                </a:cubicBezTo>
                <a:cubicBezTo>
                  <a:pt x="7" y="6"/>
                  <a:pt x="9" y="5"/>
                  <a:pt x="10" y="4"/>
                </a:cubicBezTo>
                <a:cubicBezTo>
                  <a:pt x="15" y="4"/>
                  <a:pt x="16" y="11"/>
                  <a:pt x="12" y="13"/>
                </a:cubicBezTo>
                <a:close/>
                <a:moveTo>
                  <a:pt x="7" y="4"/>
                </a:moveTo>
                <a:cubicBezTo>
                  <a:pt x="6" y="4"/>
                  <a:pt x="5" y="5"/>
                  <a:pt x="4" y="5"/>
                </a:cubicBezTo>
                <a:cubicBezTo>
                  <a:pt x="5" y="4"/>
                  <a:pt x="6" y="4"/>
                  <a:pt x="7" y="4"/>
                </a:cubicBezTo>
                <a:close/>
                <a:moveTo>
                  <a:pt x="4" y="5"/>
                </a:moveTo>
                <a:cubicBezTo>
                  <a:pt x="4" y="6"/>
                  <a:pt x="4" y="6"/>
                  <a:pt x="5" y="6"/>
                </a:cubicBezTo>
                <a:cubicBezTo>
                  <a:pt x="6" y="5"/>
                  <a:pt x="7" y="4"/>
                  <a:pt x="9" y="4"/>
                </a:cubicBezTo>
                <a:cubicBezTo>
                  <a:pt x="7" y="5"/>
                  <a:pt x="5" y="7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7"/>
                  <a:pt x="3" y="6"/>
                  <a:pt x="4" y="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1" name="Freeform 172"/>
          <p:cNvSpPr>
            <a:spLocks noEditPoints="1"/>
          </p:cNvSpPr>
          <p:nvPr/>
        </p:nvSpPr>
        <p:spPr bwMode="auto">
          <a:xfrm>
            <a:off x="11369675" y="750888"/>
            <a:ext cx="95250" cy="82550"/>
          </a:xfrm>
          <a:custGeom>
            <a:avLst/>
            <a:gdLst>
              <a:gd name="T0" fmla="*/ 12 w 25"/>
              <a:gd name="T1" fmla="*/ 22 h 22"/>
              <a:gd name="T2" fmla="*/ 13 w 25"/>
              <a:gd name="T3" fmla="*/ 22 h 22"/>
              <a:gd name="T4" fmla="*/ 24 w 25"/>
              <a:gd name="T5" fmla="*/ 12 h 22"/>
              <a:gd name="T6" fmla="*/ 15 w 25"/>
              <a:gd name="T7" fmla="*/ 2 h 22"/>
              <a:gd name="T8" fmla="*/ 12 w 25"/>
              <a:gd name="T9" fmla="*/ 22 h 22"/>
              <a:gd name="T10" fmla="*/ 7 w 25"/>
              <a:gd name="T11" fmla="*/ 11 h 22"/>
              <a:gd name="T12" fmla="*/ 7 w 25"/>
              <a:gd name="T13" fmla="*/ 11 h 22"/>
              <a:gd name="T14" fmla="*/ 14 w 25"/>
              <a:gd name="T15" fmla="*/ 6 h 22"/>
              <a:gd name="T16" fmla="*/ 7 w 25"/>
              <a:gd name="T17" fmla="*/ 12 h 22"/>
              <a:gd name="T18" fmla="*/ 7 w 25"/>
              <a:gd name="T19" fmla="*/ 11 h 22"/>
              <a:gd name="T20" fmla="*/ 19 w 25"/>
              <a:gd name="T21" fmla="*/ 7 h 22"/>
              <a:gd name="T22" fmla="*/ 7 w 25"/>
              <a:gd name="T23" fmla="*/ 13 h 22"/>
              <a:gd name="T24" fmla="*/ 7 w 25"/>
              <a:gd name="T25" fmla="*/ 13 h 22"/>
              <a:gd name="T26" fmla="*/ 16 w 25"/>
              <a:gd name="T27" fmla="*/ 5 h 22"/>
              <a:gd name="T28" fmla="*/ 16 w 25"/>
              <a:gd name="T29" fmla="*/ 5 h 22"/>
              <a:gd name="T30" fmla="*/ 19 w 25"/>
              <a:gd name="T31" fmla="*/ 7 h 22"/>
              <a:gd name="T32" fmla="*/ 19 w 25"/>
              <a:gd name="T33" fmla="*/ 7 h 22"/>
              <a:gd name="T34" fmla="*/ 17 w 25"/>
              <a:gd name="T35" fmla="*/ 9 h 22"/>
              <a:gd name="T36" fmla="*/ 9 w 25"/>
              <a:gd name="T37" fmla="*/ 16 h 22"/>
              <a:gd name="T38" fmla="*/ 7 w 25"/>
              <a:gd name="T39" fmla="*/ 14 h 22"/>
              <a:gd name="T40" fmla="*/ 17 w 25"/>
              <a:gd name="T41" fmla="*/ 9 h 22"/>
              <a:gd name="T42" fmla="*/ 9 w 25"/>
              <a:gd name="T43" fmla="*/ 17 h 22"/>
              <a:gd name="T44" fmla="*/ 17 w 25"/>
              <a:gd name="T45" fmla="*/ 12 h 22"/>
              <a:gd name="T46" fmla="*/ 11 w 25"/>
              <a:gd name="T47" fmla="*/ 18 h 22"/>
              <a:gd name="T48" fmla="*/ 11 w 25"/>
              <a:gd name="T49" fmla="*/ 18 h 22"/>
              <a:gd name="T50" fmla="*/ 9 w 25"/>
              <a:gd name="T51" fmla="*/ 17 h 22"/>
              <a:gd name="T52" fmla="*/ 21 w 25"/>
              <a:gd name="T53" fmla="*/ 12 h 22"/>
              <a:gd name="T54" fmla="*/ 13 w 25"/>
              <a:gd name="T55" fmla="*/ 19 h 22"/>
              <a:gd name="T56" fmla="*/ 12 w 25"/>
              <a:gd name="T57" fmla="*/ 18 h 22"/>
              <a:gd name="T58" fmla="*/ 19 w 25"/>
              <a:gd name="T59" fmla="*/ 14 h 22"/>
              <a:gd name="T60" fmla="*/ 16 w 25"/>
              <a:gd name="T61" fmla="*/ 16 h 22"/>
              <a:gd name="T62" fmla="*/ 16 w 25"/>
              <a:gd name="T63" fmla="*/ 17 h 22"/>
              <a:gd name="T64" fmla="*/ 20 w 25"/>
              <a:gd name="T65" fmla="*/ 14 h 22"/>
              <a:gd name="T66" fmla="*/ 19 w 25"/>
              <a:gd name="T67" fmla="*/ 13 h 22"/>
              <a:gd name="T68" fmla="*/ 13 w 25"/>
              <a:gd name="T69" fmla="*/ 17 h 22"/>
              <a:gd name="T70" fmla="*/ 19 w 25"/>
              <a:gd name="T71" fmla="*/ 11 h 22"/>
              <a:gd name="T72" fmla="*/ 19 w 25"/>
              <a:gd name="T73" fmla="*/ 11 h 22"/>
              <a:gd name="T74" fmla="*/ 10 w 25"/>
              <a:gd name="T75" fmla="*/ 16 h 22"/>
              <a:gd name="T76" fmla="*/ 19 w 25"/>
              <a:gd name="T77" fmla="*/ 7 h 22"/>
              <a:gd name="T78" fmla="*/ 20 w 25"/>
              <a:gd name="T79" fmla="*/ 7 h 22"/>
              <a:gd name="T80" fmla="*/ 21 w 25"/>
              <a:gd name="T81" fmla="*/ 12 h 22"/>
              <a:gd name="T82" fmla="*/ 14 w 25"/>
              <a:gd name="T83" fmla="*/ 5 h 22"/>
              <a:gd name="T84" fmla="*/ 15 w 25"/>
              <a:gd name="T85" fmla="*/ 5 h 22"/>
              <a:gd name="T86" fmla="*/ 7 w 25"/>
              <a:gd name="T87" fmla="*/ 10 h 22"/>
              <a:gd name="T88" fmla="*/ 14 w 25"/>
              <a:gd name="T89" fmla="*/ 5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5" h="22">
                <a:moveTo>
                  <a:pt x="12" y="22"/>
                </a:moveTo>
                <a:cubicBezTo>
                  <a:pt x="12" y="22"/>
                  <a:pt x="13" y="22"/>
                  <a:pt x="13" y="22"/>
                </a:cubicBezTo>
                <a:cubicBezTo>
                  <a:pt x="18" y="22"/>
                  <a:pt x="23" y="18"/>
                  <a:pt x="24" y="12"/>
                </a:cubicBezTo>
                <a:cubicBezTo>
                  <a:pt x="25" y="7"/>
                  <a:pt x="21" y="3"/>
                  <a:pt x="15" y="2"/>
                </a:cubicBezTo>
                <a:cubicBezTo>
                  <a:pt x="3" y="0"/>
                  <a:pt x="0" y="19"/>
                  <a:pt x="12" y="22"/>
                </a:cubicBezTo>
                <a:close/>
                <a:moveTo>
                  <a:pt x="7" y="11"/>
                </a:moveTo>
                <a:cubicBezTo>
                  <a:pt x="7" y="11"/>
                  <a:pt x="7" y="11"/>
                  <a:pt x="7" y="11"/>
                </a:cubicBezTo>
                <a:cubicBezTo>
                  <a:pt x="10" y="9"/>
                  <a:pt x="12" y="8"/>
                  <a:pt x="14" y="6"/>
                </a:cubicBezTo>
                <a:cubicBezTo>
                  <a:pt x="12" y="9"/>
                  <a:pt x="9" y="10"/>
                  <a:pt x="7" y="12"/>
                </a:cubicBezTo>
                <a:cubicBezTo>
                  <a:pt x="7" y="12"/>
                  <a:pt x="7" y="11"/>
                  <a:pt x="7" y="11"/>
                </a:cubicBezTo>
                <a:close/>
                <a:moveTo>
                  <a:pt x="19" y="7"/>
                </a:moveTo>
                <a:cubicBezTo>
                  <a:pt x="15" y="9"/>
                  <a:pt x="11" y="12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10" y="10"/>
                  <a:pt x="14" y="9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7" y="5"/>
                  <a:pt x="18" y="6"/>
                  <a:pt x="19" y="7"/>
                </a:cubicBezTo>
                <a:cubicBezTo>
                  <a:pt x="19" y="7"/>
                  <a:pt x="19" y="7"/>
                  <a:pt x="19" y="7"/>
                </a:cubicBezTo>
                <a:close/>
                <a:moveTo>
                  <a:pt x="17" y="9"/>
                </a:moveTo>
                <a:cubicBezTo>
                  <a:pt x="14" y="11"/>
                  <a:pt x="11" y="14"/>
                  <a:pt x="9" y="16"/>
                </a:cubicBezTo>
                <a:cubicBezTo>
                  <a:pt x="8" y="16"/>
                  <a:pt x="8" y="15"/>
                  <a:pt x="7" y="14"/>
                </a:cubicBezTo>
                <a:cubicBezTo>
                  <a:pt x="11" y="13"/>
                  <a:pt x="14" y="11"/>
                  <a:pt x="17" y="9"/>
                </a:cubicBezTo>
                <a:close/>
                <a:moveTo>
                  <a:pt x="9" y="17"/>
                </a:moveTo>
                <a:cubicBezTo>
                  <a:pt x="12" y="16"/>
                  <a:pt x="14" y="14"/>
                  <a:pt x="17" y="12"/>
                </a:cubicBezTo>
                <a:cubicBezTo>
                  <a:pt x="15" y="14"/>
                  <a:pt x="13" y="16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0" y="18"/>
                  <a:pt x="10" y="17"/>
                  <a:pt x="9" y="17"/>
                </a:cubicBezTo>
                <a:close/>
                <a:moveTo>
                  <a:pt x="21" y="12"/>
                </a:moveTo>
                <a:cubicBezTo>
                  <a:pt x="21" y="16"/>
                  <a:pt x="17" y="19"/>
                  <a:pt x="13" y="19"/>
                </a:cubicBezTo>
                <a:cubicBezTo>
                  <a:pt x="12" y="19"/>
                  <a:pt x="12" y="19"/>
                  <a:pt x="12" y="18"/>
                </a:cubicBezTo>
                <a:cubicBezTo>
                  <a:pt x="14" y="17"/>
                  <a:pt x="16" y="16"/>
                  <a:pt x="19" y="14"/>
                </a:cubicBezTo>
                <a:cubicBezTo>
                  <a:pt x="18" y="15"/>
                  <a:pt x="17" y="16"/>
                  <a:pt x="16" y="16"/>
                </a:cubicBezTo>
                <a:cubicBezTo>
                  <a:pt x="16" y="17"/>
                  <a:pt x="16" y="17"/>
                  <a:pt x="16" y="17"/>
                </a:cubicBezTo>
                <a:cubicBezTo>
                  <a:pt x="18" y="16"/>
                  <a:pt x="19" y="15"/>
                  <a:pt x="20" y="14"/>
                </a:cubicBezTo>
                <a:cubicBezTo>
                  <a:pt x="20" y="13"/>
                  <a:pt x="20" y="13"/>
                  <a:pt x="19" y="13"/>
                </a:cubicBezTo>
                <a:cubicBezTo>
                  <a:pt x="17" y="14"/>
                  <a:pt x="15" y="16"/>
                  <a:pt x="13" y="17"/>
                </a:cubicBezTo>
                <a:cubicBezTo>
                  <a:pt x="15" y="15"/>
                  <a:pt x="17" y="13"/>
                  <a:pt x="19" y="11"/>
                </a:cubicBezTo>
                <a:cubicBezTo>
                  <a:pt x="20" y="11"/>
                  <a:pt x="19" y="10"/>
                  <a:pt x="19" y="11"/>
                </a:cubicBezTo>
                <a:cubicBezTo>
                  <a:pt x="16" y="12"/>
                  <a:pt x="13" y="14"/>
                  <a:pt x="10" y="16"/>
                </a:cubicBezTo>
                <a:cubicBezTo>
                  <a:pt x="13" y="13"/>
                  <a:pt x="16" y="10"/>
                  <a:pt x="19" y="7"/>
                </a:cubicBezTo>
                <a:cubicBezTo>
                  <a:pt x="19" y="7"/>
                  <a:pt x="20" y="7"/>
                  <a:pt x="20" y="7"/>
                </a:cubicBezTo>
                <a:cubicBezTo>
                  <a:pt x="21" y="8"/>
                  <a:pt x="21" y="10"/>
                  <a:pt x="21" y="12"/>
                </a:cubicBezTo>
                <a:close/>
                <a:moveTo>
                  <a:pt x="14" y="5"/>
                </a:moveTo>
                <a:cubicBezTo>
                  <a:pt x="14" y="5"/>
                  <a:pt x="15" y="5"/>
                  <a:pt x="15" y="5"/>
                </a:cubicBezTo>
                <a:cubicBezTo>
                  <a:pt x="12" y="7"/>
                  <a:pt x="10" y="8"/>
                  <a:pt x="7" y="10"/>
                </a:cubicBezTo>
                <a:cubicBezTo>
                  <a:pt x="8" y="7"/>
                  <a:pt x="10" y="5"/>
                  <a:pt x="14" y="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2" name="Freeform 173"/>
          <p:cNvSpPr>
            <a:spLocks noEditPoints="1"/>
          </p:cNvSpPr>
          <p:nvPr/>
        </p:nvSpPr>
        <p:spPr bwMode="auto">
          <a:xfrm>
            <a:off x="11295062" y="849313"/>
            <a:ext cx="258762" cy="71438"/>
          </a:xfrm>
          <a:custGeom>
            <a:avLst/>
            <a:gdLst>
              <a:gd name="T0" fmla="*/ 69 w 69"/>
              <a:gd name="T1" fmla="*/ 4 h 19"/>
              <a:gd name="T2" fmla="*/ 0 w 69"/>
              <a:gd name="T3" fmla="*/ 1 h 19"/>
              <a:gd name="T4" fmla="*/ 2 w 69"/>
              <a:gd name="T5" fmla="*/ 17 h 19"/>
              <a:gd name="T6" fmla="*/ 46 w 69"/>
              <a:gd name="T7" fmla="*/ 7 h 19"/>
              <a:gd name="T8" fmla="*/ 37 w 69"/>
              <a:gd name="T9" fmla="*/ 15 h 19"/>
              <a:gd name="T10" fmla="*/ 42 w 69"/>
              <a:gd name="T11" fmla="*/ 9 h 19"/>
              <a:gd name="T12" fmla="*/ 28 w 69"/>
              <a:gd name="T13" fmla="*/ 7 h 19"/>
              <a:gd name="T14" fmla="*/ 20 w 69"/>
              <a:gd name="T15" fmla="*/ 15 h 19"/>
              <a:gd name="T16" fmla="*/ 7 w 69"/>
              <a:gd name="T17" fmla="*/ 14 h 19"/>
              <a:gd name="T18" fmla="*/ 3 w 69"/>
              <a:gd name="T19" fmla="*/ 10 h 19"/>
              <a:gd name="T20" fmla="*/ 12 w 69"/>
              <a:gd name="T21" fmla="*/ 3 h 19"/>
              <a:gd name="T22" fmla="*/ 22 w 69"/>
              <a:gd name="T23" fmla="*/ 3 h 19"/>
              <a:gd name="T24" fmla="*/ 10 w 69"/>
              <a:gd name="T25" fmla="*/ 12 h 19"/>
              <a:gd name="T26" fmla="*/ 18 w 69"/>
              <a:gd name="T27" fmla="*/ 3 h 19"/>
              <a:gd name="T28" fmla="*/ 3 w 69"/>
              <a:gd name="T29" fmla="*/ 8 h 19"/>
              <a:gd name="T30" fmla="*/ 11 w 69"/>
              <a:gd name="T31" fmla="*/ 5 h 19"/>
              <a:gd name="T32" fmla="*/ 13 w 69"/>
              <a:gd name="T33" fmla="*/ 3 h 19"/>
              <a:gd name="T34" fmla="*/ 3 w 69"/>
              <a:gd name="T35" fmla="*/ 7 h 19"/>
              <a:gd name="T36" fmla="*/ 16 w 69"/>
              <a:gd name="T37" fmla="*/ 9 h 19"/>
              <a:gd name="T38" fmla="*/ 13 w 69"/>
              <a:gd name="T39" fmla="*/ 14 h 19"/>
              <a:gd name="T40" fmla="*/ 23 w 69"/>
              <a:gd name="T41" fmla="*/ 5 h 19"/>
              <a:gd name="T42" fmla="*/ 16 w 69"/>
              <a:gd name="T43" fmla="*/ 14 h 19"/>
              <a:gd name="T44" fmla="*/ 17 w 69"/>
              <a:gd name="T45" fmla="*/ 14 h 19"/>
              <a:gd name="T46" fmla="*/ 19 w 69"/>
              <a:gd name="T47" fmla="*/ 14 h 19"/>
              <a:gd name="T48" fmla="*/ 35 w 69"/>
              <a:gd name="T49" fmla="*/ 6 h 19"/>
              <a:gd name="T50" fmla="*/ 33 w 69"/>
              <a:gd name="T51" fmla="*/ 15 h 19"/>
              <a:gd name="T52" fmla="*/ 39 w 69"/>
              <a:gd name="T53" fmla="*/ 8 h 19"/>
              <a:gd name="T54" fmla="*/ 59 w 69"/>
              <a:gd name="T55" fmla="*/ 4 h 19"/>
              <a:gd name="T56" fmla="*/ 58 w 69"/>
              <a:gd name="T57" fmla="*/ 12 h 19"/>
              <a:gd name="T58" fmla="*/ 54 w 69"/>
              <a:gd name="T59" fmla="*/ 4 h 19"/>
              <a:gd name="T60" fmla="*/ 51 w 69"/>
              <a:gd name="T61" fmla="*/ 4 h 19"/>
              <a:gd name="T62" fmla="*/ 55 w 69"/>
              <a:gd name="T63" fmla="*/ 4 h 19"/>
              <a:gd name="T64" fmla="*/ 52 w 69"/>
              <a:gd name="T65" fmla="*/ 8 h 19"/>
              <a:gd name="T66" fmla="*/ 57 w 69"/>
              <a:gd name="T67" fmla="*/ 7 h 19"/>
              <a:gd name="T68" fmla="*/ 43 w 69"/>
              <a:gd name="T69" fmla="*/ 15 h 19"/>
              <a:gd name="T70" fmla="*/ 59 w 69"/>
              <a:gd name="T71" fmla="*/ 9 h 19"/>
              <a:gd name="T72" fmla="*/ 58 w 69"/>
              <a:gd name="T73" fmla="*/ 8 h 19"/>
              <a:gd name="T74" fmla="*/ 59 w 69"/>
              <a:gd name="T75" fmla="*/ 16 h 19"/>
              <a:gd name="T76" fmla="*/ 65 w 69"/>
              <a:gd name="T77" fmla="*/ 15 h 19"/>
              <a:gd name="T78" fmla="*/ 66 w 69"/>
              <a:gd name="T79" fmla="*/ 10 h 19"/>
              <a:gd name="T80" fmla="*/ 66 w 69"/>
              <a:gd name="T81" fmla="*/ 5 h 19"/>
              <a:gd name="T82" fmla="*/ 62 w 69"/>
              <a:gd name="T83" fmla="*/ 8 h 19"/>
              <a:gd name="T84" fmla="*/ 47 w 69"/>
              <a:gd name="T85" fmla="*/ 4 h 19"/>
              <a:gd name="T86" fmla="*/ 43 w 69"/>
              <a:gd name="T87" fmla="*/ 4 h 19"/>
              <a:gd name="T88" fmla="*/ 37 w 69"/>
              <a:gd name="T89" fmla="*/ 5 h 19"/>
              <a:gd name="T90" fmla="*/ 33 w 69"/>
              <a:gd name="T91" fmla="*/ 4 h 19"/>
              <a:gd name="T92" fmla="*/ 24 w 69"/>
              <a:gd name="T93" fmla="*/ 10 h 19"/>
              <a:gd name="T94" fmla="*/ 17 w 69"/>
              <a:gd name="T95" fmla="*/ 13 h 19"/>
              <a:gd name="T96" fmla="*/ 36 w 69"/>
              <a:gd name="T97" fmla="*/ 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9" h="19">
                <a:moveTo>
                  <a:pt x="67" y="19"/>
                </a:moveTo>
                <a:cubicBezTo>
                  <a:pt x="68" y="19"/>
                  <a:pt x="69" y="19"/>
                  <a:pt x="69" y="17"/>
                </a:cubicBezTo>
                <a:cubicBezTo>
                  <a:pt x="69" y="13"/>
                  <a:pt x="69" y="8"/>
                  <a:pt x="69" y="4"/>
                </a:cubicBezTo>
                <a:cubicBezTo>
                  <a:pt x="69" y="4"/>
                  <a:pt x="69" y="4"/>
                  <a:pt x="69" y="4"/>
                </a:cubicBezTo>
                <a:cubicBezTo>
                  <a:pt x="69" y="3"/>
                  <a:pt x="69" y="3"/>
                  <a:pt x="68" y="3"/>
                </a:cubicBezTo>
                <a:cubicBezTo>
                  <a:pt x="59" y="1"/>
                  <a:pt x="49" y="1"/>
                  <a:pt x="40" y="1"/>
                </a:cubicBezTo>
                <a:cubicBezTo>
                  <a:pt x="27" y="0"/>
                  <a:pt x="14" y="1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7"/>
                  <a:pt x="0" y="11"/>
                  <a:pt x="0" y="16"/>
                </a:cubicBezTo>
                <a:cubicBezTo>
                  <a:pt x="0" y="16"/>
                  <a:pt x="0" y="16"/>
                  <a:pt x="1" y="17"/>
                </a:cubicBezTo>
                <a:cubicBezTo>
                  <a:pt x="1" y="17"/>
                  <a:pt x="1" y="17"/>
                  <a:pt x="2" y="17"/>
                </a:cubicBezTo>
                <a:cubicBezTo>
                  <a:pt x="23" y="17"/>
                  <a:pt x="4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lose/>
                <a:moveTo>
                  <a:pt x="37" y="15"/>
                </a:moveTo>
                <a:cubicBezTo>
                  <a:pt x="40" y="13"/>
                  <a:pt x="43" y="10"/>
                  <a:pt x="46" y="7"/>
                </a:cubicBezTo>
                <a:cubicBezTo>
                  <a:pt x="47" y="6"/>
                  <a:pt x="48" y="5"/>
                  <a:pt x="49" y="5"/>
                </a:cubicBezTo>
                <a:cubicBezTo>
                  <a:pt x="49" y="5"/>
                  <a:pt x="48" y="8"/>
                  <a:pt x="48" y="8"/>
                </a:cubicBezTo>
                <a:cubicBezTo>
                  <a:pt x="46" y="11"/>
                  <a:pt x="44" y="13"/>
                  <a:pt x="42" y="15"/>
                </a:cubicBezTo>
                <a:cubicBezTo>
                  <a:pt x="40" y="15"/>
                  <a:pt x="39" y="15"/>
                  <a:pt x="37" y="15"/>
                </a:cubicBezTo>
                <a:close/>
                <a:moveTo>
                  <a:pt x="33" y="15"/>
                </a:moveTo>
                <a:cubicBezTo>
                  <a:pt x="36" y="13"/>
                  <a:pt x="39" y="10"/>
                  <a:pt x="42" y="8"/>
                </a:cubicBezTo>
                <a:cubicBezTo>
                  <a:pt x="43" y="7"/>
                  <a:pt x="44" y="6"/>
                  <a:pt x="45" y="5"/>
                </a:cubicBezTo>
                <a:cubicBezTo>
                  <a:pt x="44" y="6"/>
                  <a:pt x="43" y="8"/>
                  <a:pt x="42" y="9"/>
                </a:cubicBezTo>
                <a:cubicBezTo>
                  <a:pt x="40" y="11"/>
                  <a:pt x="38" y="13"/>
                  <a:pt x="36" y="15"/>
                </a:cubicBezTo>
                <a:cubicBezTo>
                  <a:pt x="35" y="15"/>
                  <a:pt x="34" y="15"/>
                  <a:pt x="33" y="15"/>
                </a:cubicBezTo>
                <a:close/>
                <a:moveTo>
                  <a:pt x="20" y="15"/>
                </a:moveTo>
                <a:cubicBezTo>
                  <a:pt x="23" y="12"/>
                  <a:pt x="26" y="10"/>
                  <a:pt x="28" y="7"/>
                </a:cubicBezTo>
                <a:cubicBezTo>
                  <a:pt x="29" y="6"/>
                  <a:pt x="30" y="6"/>
                  <a:pt x="31" y="5"/>
                </a:cubicBezTo>
                <a:cubicBezTo>
                  <a:pt x="30" y="5"/>
                  <a:pt x="30" y="7"/>
                  <a:pt x="29" y="8"/>
                </a:cubicBezTo>
                <a:cubicBezTo>
                  <a:pt x="27" y="10"/>
                  <a:pt x="25" y="12"/>
                  <a:pt x="23" y="15"/>
                </a:cubicBezTo>
                <a:cubicBezTo>
                  <a:pt x="22" y="15"/>
                  <a:pt x="21" y="15"/>
                  <a:pt x="20" y="15"/>
                </a:cubicBezTo>
                <a:close/>
                <a:moveTo>
                  <a:pt x="3" y="14"/>
                </a:moveTo>
                <a:cubicBezTo>
                  <a:pt x="8" y="12"/>
                  <a:pt x="11" y="8"/>
                  <a:pt x="15" y="5"/>
                </a:cubicBezTo>
                <a:cubicBezTo>
                  <a:pt x="19" y="3"/>
                  <a:pt x="13" y="8"/>
                  <a:pt x="12" y="9"/>
                </a:cubicBezTo>
                <a:cubicBezTo>
                  <a:pt x="10" y="11"/>
                  <a:pt x="9" y="12"/>
                  <a:pt x="7" y="14"/>
                </a:cubicBezTo>
                <a:cubicBezTo>
                  <a:pt x="6" y="14"/>
                  <a:pt x="5" y="14"/>
                  <a:pt x="3" y="14"/>
                </a:cubicBezTo>
                <a:close/>
                <a:moveTo>
                  <a:pt x="12" y="3"/>
                </a:moveTo>
                <a:cubicBezTo>
                  <a:pt x="9" y="5"/>
                  <a:pt x="6" y="7"/>
                  <a:pt x="4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4" y="8"/>
                  <a:pt x="4" y="8"/>
                </a:cubicBezTo>
                <a:cubicBezTo>
                  <a:pt x="5" y="6"/>
                  <a:pt x="7" y="5"/>
                  <a:pt x="8" y="3"/>
                </a:cubicBezTo>
                <a:cubicBezTo>
                  <a:pt x="9" y="3"/>
                  <a:pt x="10" y="3"/>
                  <a:pt x="12" y="3"/>
                </a:cubicBezTo>
                <a:close/>
                <a:moveTo>
                  <a:pt x="22" y="3"/>
                </a:moveTo>
                <a:cubicBezTo>
                  <a:pt x="23" y="3"/>
                  <a:pt x="24" y="3"/>
                  <a:pt x="25" y="3"/>
                </a:cubicBezTo>
                <a:cubicBezTo>
                  <a:pt x="23" y="4"/>
                  <a:pt x="21" y="5"/>
                  <a:pt x="20" y="6"/>
                </a:cubicBezTo>
                <a:cubicBezTo>
                  <a:pt x="21" y="5"/>
                  <a:pt x="21" y="4"/>
                  <a:pt x="22" y="3"/>
                </a:cubicBezTo>
                <a:cubicBezTo>
                  <a:pt x="22" y="3"/>
                  <a:pt x="22" y="3"/>
                  <a:pt x="22" y="3"/>
                </a:cubicBezTo>
                <a:close/>
                <a:moveTo>
                  <a:pt x="18" y="3"/>
                </a:moveTo>
                <a:cubicBezTo>
                  <a:pt x="19" y="3"/>
                  <a:pt x="20" y="3"/>
                  <a:pt x="21" y="3"/>
                </a:cubicBezTo>
                <a:cubicBezTo>
                  <a:pt x="17" y="6"/>
                  <a:pt x="14" y="10"/>
                  <a:pt x="10" y="12"/>
                </a:cubicBezTo>
                <a:cubicBezTo>
                  <a:pt x="10" y="13"/>
                  <a:pt x="7" y="15"/>
                  <a:pt x="10" y="13"/>
                </a:cubicBezTo>
                <a:cubicBezTo>
                  <a:pt x="11" y="11"/>
                  <a:pt x="12" y="11"/>
                  <a:pt x="13" y="10"/>
                </a:cubicBezTo>
                <a:cubicBezTo>
                  <a:pt x="15" y="8"/>
                  <a:pt x="16" y="6"/>
                  <a:pt x="18" y="3"/>
                </a:cubicBezTo>
                <a:cubicBezTo>
                  <a:pt x="18" y="3"/>
                  <a:pt x="18" y="3"/>
                  <a:pt x="18" y="3"/>
                </a:cubicBezTo>
                <a:close/>
                <a:moveTo>
                  <a:pt x="3" y="8"/>
                </a:moveTo>
                <a:cubicBezTo>
                  <a:pt x="4" y="7"/>
                  <a:pt x="8" y="1"/>
                  <a:pt x="6" y="5"/>
                </a:cubicBezTo>
                <a:cubicBezTo>
                  <a:pt x="5" y="6"/>
                  <a:pt x="4" y="8"/>
                  <a:pt x="3" y="9"/>
                </a:cubicBezTo>
                <a:cubicBezTo>
                  <a:pt x="3" y="9"/>
                  <a:pt x="3" y="8"/>
                  <a:pt x="3" y="8"/>
                </a:cubicBezTo>
                <a:close/>
                <a:moveTo>
                  <a:pt x="3" y="11"/>
                </a:moveTo>
                <a:cubicBezTo>
                  <a:pt x="4" y="10"/>
                  <a:pt x="5" y="9"/>
                  <a:pt x="7" y="8"/>
                </a:cubicBezTo>
                <a:cubicBezTo>
                  <a:pt x="8" y="7"/>
                  <a:pt x="9" y="6"/>
                  <a:pt x="10" y="5"/>
                </a:cubicBezTo>
                <a:cubicBezTo>
                  <a:pt x="11" y="4"/>
                  <a:pt x="12" y="4"/>
                  <a:pt x="11" y="5"/>
                </a:cubicBezTo>
                <a:cubicBezTo>
                  <a:pt x="8" y="8"/>
                  <a:pt x="6" y="11"/>
                  <a:pt x="3" y="13"/>
                </a:cubicBezTo>
                <a:cubicBezTo>
                  <a:pt x="3" y="12"/>
                  <a:pt x="3" y="12"/>
                  <a:pt x="3" y="11"/>
                </a:cubicBezTo>
                <a:close/>
                <a:moveTo>
                  <a:pt x="13" y="3"/>
                </a:move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6" y="3"/>
                  <a:pt x="17" y="3"/>
                </a:cubicBezTo>
                <a:cubicBezTo>
                  <a:pt x="12" y="6"/>
                  <a:pt x="8" y="10"/>
                  <a:pt x="4" y="13"/>
                </a:cubicBezTo>
                <a:cubicBezTo>
                  <a:pt x="7" y="11"/>
                  <a:pt x="11" y="7"/>
                  <a:pt x="13" y="3"/>
                </a:cubicBezTo>
                <a:close/>
                <a:moveTo>
                  <a:pt x="3" y="7"/>
                </a:moveTo>
                <a:cubicBezTo>
                  <a:pt x="3" y="6"/>
                  <a:pt x="3" y="5"/>
                  <a:pt x="3" y="3"/>
                </a:cubicBezTo>
                <a:cubicBezTo>
                  <a:pt x="4" y="3"/>
                  <a:pt x="5" y="3"/>
                  <a:pt x="6" y="3"/>
                </a:cubicBezTo>
                <a:cubicBezTo>
                  <a:pt x="5" y="4"/>
                  <a:pt x="4" y="5"/>
                  <a:pt x="3" y="7"/>
                </a:cubicBezTo>
                <a:close/>
                <a:moveTo>
                  <a:pt x="16" y="9"/>
                </a:moveTo>
                <a:cubicBezTo>
                  <a:pt x="16" y="8"/>
                  <a:pt x="17" y="7"/>
                  <a:pt x="18" y="7"/>
                </a:cubicBezTo>
                <a:cubicBezTo>
                  <a:pt x="18" y="6"/>
                  <a:pt x="22" y="3"/>
                  <a:pt x="20" y="5"/>
                </a:cubicBezTo>
                <a:cubicBezTo>
                  <a:pt x="18" y="8"/>
                  <a:pt x="16" y="11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2" y="14"/>
                  <a:pt x="10" y="14"/>
                  <a:pt x="9" y="14"/>
                </a:cubicBezTo>
                <a:cubicBezTo>
                  <a:pt x="11" y="13"/>
                  <a:pt x="14" y="11"/>
                  <a:pt x="16" y="9"/>
                </a:cubicBezTo>
                <a:close/>
                <a:moveTo>
                  <a:pt x="14" y="14"/>
                </a:moveTo>
                <a:cubicBezTo>
                  <a:pt x="17" y="11"/>
                  <a:pt x="19" y="7"/>
                  <a:pt x="23" y="5"/>
                </a:cubicBezTo>
                <a:cubicBezTo>
                  <a:pt x="24" y="4"/>
                  <a:pt x="24" y="4"/>
                  <a:pt x="23" y="5"/>
                </a:cubicBezTo>
                <a:cubicBezTo>
                  <a:pt x="21" y="6"/>
                  <a:pt x="20" y="8"/>
                  <a:pt x="19" y="9"/>
                </a:cubicBezTo>
                <a:cubicBezTo>
                  <a:pt x="18" y="11"/>
                  <a:pt x="17" y="12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5" y="14"/>
                  <a:pt x="14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lose/>
                <a:moveTo>
                  <a:pt x="19" y="14"/>
                </a:moveTo>
                <a:cubicBezTo>
                  <a:pt x="19" y="14"/>
                  <a:pt x="18" y="14"/>
                  <a:pt x="17" y="14"/>
                </a:cubicBezTo>
                <a:cubicBezTo>
                  <a:pt x="20" y="12"/>
                  <a:pt x="23" y="9"/>
                  <a:pt x="26" y="7"/>
                </a:cubicBezTo>
                <a:cubicBezTo>
                  <a:pt x="31" y="2"/>
                  <a:pt x="25" y="7"/>
                  <a:pt x="24" y="8"/>
                </a:cubicBezTo>
                <a:cubicBezTo>
                  <a:pt x="22" y="10"/>
                  <a:pt x="21" y="12"/>
                  <a:pt x="19" y="14"/>
                </a:cubicBezTo>
                <a:cubicBezTo>
                  <a:pt x="19" y="14"/>
                  <a:pt x="19" y="14"/>
                  <a:pt x="19" y="14"/>
                </a:cubicBezTo>
                <a:close/>
                <a:moveTo>
                  <a:pt x="29" y="15"/>
                </a:moveTo>
                <a:cubicBezTo>
                  <a:pt x="27" y="15"/>
                  <a:pt x="26" y="15"/>
                  <a:pt x="24" y="15"/>
                </a:cubicBezTo>
                <a:cubicBezTo>
                  <a:pt x="27" y="13"/>
                  <a:pt x="29" y="11"/>
                  <a:pt x="32" y="9"/>
                </a:cubicBezTo>
                <a:cubicBezTo>
                  <a:pt x="33" y="7"/>
                  <a:pt x="34" y="7"/>
                  <a:pt x="35" y="6"/>
                </a:cubicBezTo>
                <a:cubicBezTo>
                  <a:pt x="38" y="4"/>
                  <a:pt x="35" y="6"/>
                  <a:pt x="35" y="7"/>
                </a:cubicBezTo>
                <a:cubicBezTo>
                  <a:pt x="33" y="9"/>
                  <a:pt x="31" y="12"/>
                  <a:pt x="29" y="15"/>
                </a:cubicBezTo>
                <a:cubicBezTo>
                  <a:pt x="29" y="15"/>
                  <a:pt x="29" y="15"/>
                  <a:pt x="29" y="15"/>
                </a:cubicBezTo>
                <a:close/>
                <a:moveTo>
                  <a:pt x="33" y="15"/>
                </a:moveTo>
                <a:cubicBezTo>
                  <a:pt x="32" y="15"/>
                  <a:pt x="32" y="15"/>
                  <a:pt x="33" y="15"/>
                </a:cubicBezTo>
                <a:cubicBezTo>
                  <a:pt x="32" y="15"/>
                  <a:pt x="31" y="15"/>
                  <a:pt x="30" y="15"/>
                </a:cubicBezTo>
                <a:cubicBezTo>
                  <a:pt x="33" y="12"/>
                  <a:pt x="36" y="8"/>
                  <a:pt x="40" y="5"/>
                </a:cubicBezTo>
                <a:cubicBezTo>
                  <a:pt x="43" y="3"/>
                  <a:pt x="39" y="7"/>
                  <a:pt x="39" y="8"/>
                </a:cubicBezTo>
                <a:cubicBezTo>
                  <a:pt x="37" y="10"/>
                  <a:pt x="35" y="13"/>
                  <a:pt x="33" y="15"/>
                </a:cubicBezTo>
                <a:close/>
                <a:moveTo>
                  <a:pt x="61" y="5"/>
                </a:moveTo>
                <a:cubicBezTo>
                  <a:pt x="58" y="8"/>
                  <a:pt x="54" y="11"/>
                  <a:pt x="52" y="15"/>
                </a:cubicBezTo>
                <a:cubicBezTo>
                  <a:pt x="54" y="11"/>
                  <a:pt x="57" y="8"/>
                  <a:pt x="59" y="4"/>
                </a:cubicBezTo>
                <a:cubicBezTo>
                  <a:pt x="59" y="4"/>
                  <a:pt x="59" y="4"/>
                  <a:pt x="59" y="4"/>
                </a:cubicBezTo>
                <a:cubicBezTo>
                  <a:pt x="61" y="4"/>
                  <a:pt x="63" y="5"/>
                  <a:pt x="65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2" y="7"/>
                  <a:pt x="60" y="10"/>
                  <a:pt x="58" y="12"/>
                </a:cubicBezTo>
                <a:cubicBezTo>
                  <a:pt x="58" y="12"/>
                  <a:pt x="59" y="12"/>
                  <a:pt x="59" y="11"/>
                </a:cubicBezTo>
                <a:cubicBezTo>
                  <a:pt x="60" y="9"/>
                  <a:pt x="61" y="7"/>
                  <a:pt x="62" y="5"/>
                </a:cubicBezTo>
                <a:cubicBezTo>
                  <a:pt x="62" y="5"/>
                  <a:pt x="61" y="5"/>
                  <a:pt x="61" y="5"/>
                </a:cubicBezTo>
                <a:close/>
                <a:moveTo>
                  <a:pt x="54" y="4"/>
                </a:moveTo>
                <a:cubicBezTo>
                  <a:pt x="52" y="5"/>
                  <a:pt x="51" y="7"/>
                  <a:pt x="49" y="9"/>
                </a:cubicBezTo>
                <a:cubicBezTo>
                  <a:pt x="48" y="9"/>
                  <a:pt x="48" y="10"/>
                  <a:pt x="47" y="10"/>
                </a:cubicBezTo>
                <a:cubicBezTo>
                  <a:pt x="49" y="8"/>
                  <a:pt x="50" y="6"/>
                  <a:pt x="51" y="4"/>
                </a:cubicBezTo>
                <a:cubicBezTo>
                  <a:pt x="51" y="4"/>
                  <a:pt x="51" y="4"/>
                  <a:pt x="51" y="4"/>
                </a:cubicBezTo>
                <a:cubicBezTo>
                  <a:pt x="53" y="4"/>
                  <a:pt x="56" y="4"/>
                  <a:pt x="59" y="4"/>
                </a:cubicBezTo>
                <a:cubicBezTo>
                  <a:pt x="55" y="7"/>
                  <a:pt x="52" y="9"/>
                  <a:pt x="50" y="12"/>
                </a:cubicBezTo>
                <a:cubicBezTo>
                  <a:pt x="50" y="12"/>
                  <a:pt x="50" y="11"/>
                  <a:pt x="50" y="11"/>
                </a:cubicBezTo>
                <a:cubicBezTo>
                  <a:pt x="52" y="9"/>
                  <a:pt x="53" y="7"/>
                  <a:pt x="55" y="4"/>
                </a:cubicBezTo>
                <a:cubicBezTo>
                  <a:pt x="55" y="4"/>
                  <a:pt x="55" y="4"/>
                  <a:pt x="54" y="4"/>
                </a:cubicBezTo>
                <a:close/>
                <a:moveTo>
                  <a:pt x="50" y="8"/>
                </a:moveTo>
                <a:cubicBezTo>
                  <a:pt x="51" y="7"/>
                  <a:pt x="53" y="6"/>
                  <a:pt x="54" y="5"/>
                </a:cubicBezTo>
                <a:cubicBezTo>
                  <a:pt x="53" y="6"/>
                  <a:pt x="52" y="7"/>
                  <a:pt x="52" y="8"/>
                </a:cubicBezTo>
                <a:cubicBezTo>
                  <a:pt x="50" y="10"/>
                  <a:pt x="49" y="13"/>
                  <a:pt x="47" y="15"/>
                </a:cubicBezTo>
                <a:cubicBezTo>
                  <a:pt x="47" y="15"/>
                  <a:pt x="47" y="15"/>
                  <a:pt x="48" y="15"/>
                </a:cubicBezTo>
                <a:cubicBezTo>
                  <a:pt x="51" y="12"/>
                  <a:pt x="54" y="9"/>
                  <a:pt x="57" y="6"/>
                </a:cubicBezTo>
                <a:cubicBezTo>
                  <a:pt x="58" y="5"/>
                  <a:pt x="58" y="5"/>
                  <a:pt x="57" y="7"/>
                </a:cubicBezTo>
                <a:cubicBezTo>
                  <a:pt x="56" y="8"/>
                  <a:pt x="55" y="9"/>
                  <a:pt x="54" y="10"/>
                </a:cubicBezTo>
                <a:cubicBezTo>
                  <a:pt x="53" y="12"/>
                  <a:pt x="51" y="14"/>
                  <a:pt x="50" y="15"/>
                </a:cubicBezTo>
                <a:cubicBezTo>
                  <a:pt x="50" y="15"/>
                  <a:pt x="50" y="16"/>
                  <a:pt x="50" y="16"/>
                </a:cubicBezTo>
                <a:cubicBezTo>
                  <a:pt x="48" y="16"/>
                  <a:pt x="45" y="16"/>
                  <a:pt x="43" y="15"/>
                </a:cubicBezTo>
                <a:cubicBezTo>
                  <a:pt x="45" y="13"/>
                  <a:pt x="48" y="11"/>
                  <a:pt x="50" y="8"/>
                </a:cubicBezTo>
                <a:close/>
                <a:moveTo>
                  <a:pt x="58" y="8"/>
                </a:moveTo>
                <a:cubicBezTo>
                  <a:pt x="59" y="8"/>
                  <a:pt x="60" y="7"/>
                  <a:pt x="61" y="6"/>
                </a:cubicBezTo>
                <a:cubicBezTo>
                  <a:pt x="60" y="7"/>
                  <a:pt x="60" y="8"/>
                  <a:pt x="59" y="9"/>
                </a:cubicBezTo>
                <a:cubicBezTo>
                  <a:pt x="58" y="12"/>
                  <a:pt x="56" y="14"/>
                  <a:pt x="54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3" y="16"/>
                  <a:pt x="52" y="16"/>
                  <a:pt x="50" y="16"/>
                </a:cubicBezTo>
                <a:cubicBezTo>
                  <a:pt x="53" y="14"/>
                  <a:pt x="56" y="11"/>
                  <a:pt x="58" y="8"/>
                </a:cubicBezTo>
                <a:close/>
                <a:moveTo>
                  <a:pt x="62" y="8"/>
                </a:moveTo>
                <a:cubicBezTo>
                  <a:pt x="63" y="8"/>
                  <a:pt x="65" y="5"/>
                  <a:pt x="64" y="8"/>
                </a:cubicBezTo>
                <a:cubicBezTo>
                  <a:pt x="63" y="10"/>
                  <a:pt x="61" y="13"/>
                  <a:pt x="59" y="15"/>
                </a:cubicBezTo>
                <a:cubicBezTo>
                  <a:pt x="58" y="15"/>
                  <a:pt x="59" y="16"/>
                  <a:pt x="59" y="16"/>
                </a:cubicBezTo>
                <a:cubicBezTo>
                  <a:pt x="60" y="15"/>
                  <a:pt x="60" y="15"/>
                  <a:pt x="62" y="14"/>
                </a:cubicBezTo>
                <a:cubicBezTo>
                  <a:pt x="64" y="12"/>
                  <a:pt x="66" y="11"/>
                  <a:pt x="62" y="15"/>
                </a:cubicBezTo>
                <a:cubicBezTo>
                  <a:pt x="62" y="15"/>
                  <a:pt x="62" y="16"/>
                  <a:pt x="62" y="16"/>
                </a:cubicBezTo>
                <a:cubicBezTo>
                  <a:pt x="63" y="15"/>
                  <a:pt x="64" y="15"/>
                  <a:pt x="65" y="15"/>
                </a:cubicBezTo>
                <a:cubicBezTo>
                  <a:pt x="66" y="15"/>
                  <a:pt x="66" y="15"/>
                  <a:pt x="65" y="15"/>
                </a:cubicBezTo>
                <a:cubicBezTo>
                  <a:pt x="65" y="15"/>
                  <a:pt x="63" y="15"/>
                  <a:pt x="64" y="15"/>
                </a:cubicBezTo>
                <a:cubicBezTo>
                  <a:pt x="65" y="13"/>
                  <a:pt x="66" y="12"/>
                  <a:pt x="66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4" y="11"/>
                  <a:pt x="64" y="11"/>
                  <a:pt x="63" y="12"/>
                </a:cubicBezTo>
                <a:cubicBezTo>
                  <a:pt x="63" y="12"/>
                  <a:pt x="59" y="16"/>
                  <a:pt x="61" y="13"/>
                </a:cubicBezTo>
                <a:cubicBezTo>
                  <a:pt x="63" y="11"/>
                  <a:pt x="64" y="8"/>
                  <a:pt x="66" y="5"/>
                </a:cubicBezTo>
                <a:cubicBezTo>
                  <a:pt x="66" y="5"/>
                  <a:pt x="66" y="5"/>
                  <a:pt x="66" y="5"/>
                </a:cubicBezTo>
                <a:cubicBezTo>
                  <a:pt x="66" y="5"/>
                  <a:pt x="66" y="5"/>
                  <a:pt x="66" y="5"/>
                </a:cubicBezTo>
                <a:cubicBezTo>
                  <a:pt x="66" y="9"/>
                  <a:pt x="66" y="12"/>
                  <a:pt x="66" y="16"/>
                </a:cubicBezTo>
                <a:cubicBezTo>
                  <a:pt x="62" y="16"/>
                  <a:pt x="59" y="16"/>
                  <a:pt x="55" y="16"/>
                </a:cubicBezTo>
                <a:cubicBezTo>
                  <a:pt x="58" y="14"/>
                  <a:pt x="60" y="11"/>
                  <a:pt x="62" y="8"/>
                </a:cubicBezTo>
                <a:close/>
                <a:moveTo>
                  <a:pt x="36" y="3"/>
                </a:moveTo>
                <a:cubicBezTo>
                  <a:pt x="41" y="3"/>
                  <a:pt x="45" y="3"/>
                  <a:pt x="50" y="4"/>
                </a:cubicBezTo>
                <a:cubicBezTo>
                  <a:pt x="48" y="5"/>
                  <a:pt x="46" y="6"/>
                  <a:pt x="44" y="8"/>
                </a:cubicBezTo>
                <a:cubicBezTo>
                  <a:pt x="45" y="7"/>
                  <a:pt x="46" y="6"/>
                  <a:pt x="47" y="4"/>
                </a:cubicBezTo>
                <a:cubicBezTo>
                  <a:pt x="47" y="4"/>
                  <a:pt x="47" y="4"/>
                  <a:pt x="46" y="4"/>
                </a:cubicBezTo>
                <a:cubicBezTo>
                  <a:pt x="42" y="6"/>
                  <a:pt x="40" y="9"/>
                  <a:pt x="36" y="12"/>
                </a:cubicBezTo>
                <a:cubicBezTo>
                  <a:pt x="37" y="11"/>
                  <a:pt x="37" y="11"/>
                  <a:pt x="37" y="11"/>
                </a:cubicBezTo>
                <a:cubicBezTo>
                  <a:pt x="39" y="9"/>
                  <a:pt x="41" y="6"/>
                  <a:pt x="43" y="4"/>
                </a:cubicBezTo>
                <a:cubicBezTo>
                  <a:pt x="43" y="4"/>
                  <a:pt x="43" y="3"/>
                  <a:pt x="42" y="3"/>
                </a:cubicBezTo>
                <a:cubicBezTo>
                  <a:pt x="39" y="5"/>
                  <a:pt x="36" y="8"/>
                  <a:pt x="33" y="11"/>
                </a:cubicBezTo>
                <a:cubicBezTo>
                  <a:pt x="32" y="12"/>
                  <a:pt x="29" y="16"/>
                  <a:pt x="31" y="13"/>
                </a:cubicBezTo>
                <a:cubicBezTo>
                  <a:pt x="33" y="10"/>
                  <a:pt x="35" y="7"/>
                  <a:pt x="37" y="5"/>
                </a:cubicBezTo>
                <a:cubicBezTo>
                  <a:pt x="38" y="4"/>
                  <a:pt x="37" y="4"/>
                  <a:pt x="37" y="4"/>
                </a:cubicBezTo>
                <a:cubicBezTo>
                  <a:pt x="34" y="5"/>
                  <a:pt x="31" y="8"/>
                  <a:pt x="29" y="11"/>
                </a:cubicBezTo>
                <a:cubicBezTo>
                  <a:pt x="28" y="11"/>
                  <a:pt x="22" y="16"/>
                  <a:pt x="25" y="12"/>
                </a:cubicBezTo>
                <a:cubicBezTo>
                  <a:pt x="28" y="10"/>
                  <a:pt x="30" y="7"/>
                  <a:pt x="33" y="4"/>
                </a:cubicBezTo>
                <a:cubicBezTo>
                  <a:pt x="33" y="4"/>
                  <a:pt x="33" y="3"/>
                  <a:pt x="32" y="3"/>
                </a:cubicBezTo>
                <a:cubicBezTo>
                  <a:pt x="29" y="5"/>
                  <a:pt x="26" y="8"/>
                  <a:pt x="24" y="11"/>
                </a:cubicBezTo>
                <a:cubicBezTo>
                  <a:pt x="23" y="11"/>
                  <a:pt x="23" y="12"/>
                  <a:pt x="22" y="13"/>
                </a:cubicBezTo>
                <a:cubicBezTo>
                  <a:pt x="19" y="15"/>
                  <a:pt x="23" y="10"/>
                  <a:pt x="24" y="10"/>
                </a:cubicBezTo>
                <a:cubicBezTo>
                  <a:pt x="25" y="8"/>
                  <a:pt x="27" y="6"/>
                  <a:pt x="29" y="4"/>
                </a:cubicBezTo>
                <a:cubicBezTo>
                  <a:pt x="30" y="4"/>
                  <a:pt x="29" y="3"/>
                  <a:pt x="29" y="3"/>
                </a:cubicBezTo>
                <a:cubicBezTo>
                  <a:pt x="25" y="6"/>
                  <a:pt x="23" y="8"/>
                  <a:pt x="20" y="11"/>
                </a:cubicBezTo>
                <a:cubicBezTo>
                  <a:pt x="19" y="12"/>
                  <a:pt x="18" y="13"/>
                  <a:pt x="17" y="13"/>
                </a:cubicBezTo>
                <a:cubicBezTo>
                  <a:pt x="18" y="13"/>
                  <a:pt x="18" y="11"/>
                  <a:pt x="19" y="11"/>
                </a:cubicBezTo>
                <a:cubicBezTo>
                  <a:pt x="21" y="8"/>
                  <a:pt x="23" y="6"/>
                  <a:pt x="25" y="4"/>
                </a:cubicBezTo>
                <a:cubicBezTo>
                  <a:pt x="25" y="3"/>
                  <a:pt x="25" y="3"/>
                  <a:pt x="25" y="3"/>
                </a:cubicBezTo>
                <a:cubicBezTo>
                  <a:pt x="29" y="3"/>
                  <a:pt x="33" y="3"/>
                  <a:pt x="36" y="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3" name="Freeform 174"/>
          <p:cNvSpPr>
            <a:spLocks noEditPoints="1"/>
          </p:cNvSpPr>
          <p:nvPr/>
        </p:nvSpPr>
        <p:spPr bwMode="auto">
          <a:xfrm>
            <a:off x="11382375" y="938213"/>
            <a:ext cx="66675" cy="65088"/>
          </a:xfrm>
          <a:custGeom>
            <a:avLst/>
            <a:gdLst>
              <a:gd name="T0" fmla="*/ 11 w 18"/>
              <a:gd name="T1" fmla="*/ 16 h 17"/>
              <a:gd name="T2" fmla="*/ 17 w 18"/>
              <a:gd name="T3" fmla="*/ 7 h 17"/>
              <a:gd name="T4" fmla="*/ 8 w 18"/>
              <a:gd name="T5" fmla="*/ 0 h 17"/>
              <a:gd name="T6" fmla="*/ 8 w 18"/>
              <a:gd name="T7" fmla="*/ 0 h 17"/>
              <a:gd name="T8" fmla="*/ 0 w 18"/>
              <a:gd name="T9" fmla="*/ 9 h 17"/>
              <a:gd name="T10" fmla="*/ 11 w 18"/>
              <a:gd name="T11" fmla="*/ 16 h 17"/>
              <a:gd name="T12" fmla="*/ 10 w 18"/>
              <a:gd name="T13" fmla="*/ 13 h 17"/>
              <a:gd name="T14" fmla="*/ 3 w 18"/>
              <a:gd name="T15" fmla="*/ 9 h 17"/>
              <a:gd name="T16" fmla="*/ 4 w 18"/>
              <a:gd name="T17" fmla="*/ 9 h 17"/>
              <a:gd name="T18" fmla="*/ 10 w 18"/>
              <a:gd name="T19" fmla="*/ 5 h 17"/>
              <a:gd name="T20" fmla="*/ 5 w 18"/>
              <a:gd name="T21" fmla="*/ 11 h 17"/>
              <a:gd name="T22" fmla="*/ 5 w 18"/>
              <a:gd name="T23" fmla="*/ 11 h 17"/>
              <a:gd name="T24" fmla="*/ 11 w 18"/>
              <a:gd name="T25" fmla="*/ 7 h 17"/>
              <a:gd name="T26" fmla="*/ 7 w 18"/>
              <a:gd name="T27" fmla="*/ 12 h 17"/>
              <a:gd name="T28" fmla="*/ 8 w 18"/>
              <a:gd name="T29" fmla="*/ 13 h 17"/>
              <a:gd name="T30" fmla="*/ 13 w 18"/>
              <a:gd name="T31" fmla="*/ 10 h 17"/>
              <a:gd name="T32" fmla="*/ 11 w 18"/>
              <a:gd name="T33" fmla="*/ 12 h 17"/>
              <a:gd name="T34" fmla="*/ 11 w 18"/>
              <a:gd name="T35" fmla="*/ 13 h 17"/>
              <a:gd name="T36" fmla="*/ 10 w 18"/>
              <a:gd name="T37" fmla="*/ 13 h 17"/>
              <a:gd name="T38" fmla="*/ 12 w 18"/>
              <a:gd name="T39" fmla="*/ 13 h 17"/>
              <a:gd name="T40" fmla="*/ 14 w 18"/>
              <a:gd name="T41" fmla="*/ 10 h 17"/>
              <a:gd name="T42" fmla="*/ 14 w 18"/>
              <a:gd name="T43" fmla="*/ 9 h 17"/>
              <a:gd name="T44" fmla="*/ 9 w 18"/>
              <a:gd name="T45" fmla="*/ 11 h 17"/>
              <a:gd name="T46" fmla="*/ 13 w 18"/>
              <a:gd name="T47" fmla="*/ 7 h 17"/>
              <a:gd name="T48" fmla="*/ 12 w 18"/>
              <a:gd name="T49" fmla="*/ 6 h 17"/>
              <a:gd name="T50" fmla="*/ 8 w 18"/>
              <a:gd name="T51" fmla="*/ 9 h 17"/>
              <a:gd name="T52" fmla="*/ 12 w 18"/>
              <a:gd name="T53" fmla="*/ 5 h 17"/>
              <a:gd name="T54" fmla="*/ 11 w 18"/>
              <a:gd name="T55" fmla="*/ 4 h 17"/>
              <a:gd name="T56" fmla="*/ 6 w 18"/>
              <a:gd name="T57" fmla="*/ 7 h 17"/>
              <a:gd name="T58" fmla="*/ 10 w 18"/>
              <a:gd name="T59" fmla="*/ 3 h 17"/>
              <a:gd name="T60" fmla="*/ 12 w 18"/>
              <a:gd name="T61" fmla="*/ 13 h 17"/>
              <a:gd name="T62" fmla="*/ 7 w 18"/>
              <a:gd name="T63" fmla="*/ 3 h 17"/>
              <a:gd name="T64" fmla="*/ 5 w 18"/>
              <a:gd name="T65" fmla="*/ 5 h 17"/>
              <a:gd name="T66" fmla="*/ 7 w 18"/>
              <a:gd name="T67" fmla="*/ 3 h 17"/>
              <a:gd name="T68" fmla="*/ 4 w 18"/>
              <a:gd name="T69" fmla="*/ 5 h 17"/>
              <a:gd name="T70" fmla="*/ 5 w 18"/>
              <a:gd name="T71" fmla="*/ 5 h 17"/>
              <a:gd name="T72" fmla="*/ 9 w 18"/>
              <a:gd name="T73" fmla="*/ 3 h 17"/>
              <a:gd name="T74" fmla="*/ 3 w 18"/>
              <a:gd name="T75" fmla="*/ 8 h 17"/>
              <a:gd name="T76" fmla="*/ 3 w 18"/>
              <a:gd name="T77" fmla="*/ 8 h 17"/>
              <a:gd name="T78" fmla="*/ 4 w 18"/>
              <a:gd name="T79" fmla="*/ 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" h="17">
                <a:moveTo>
                  <a:pt x="11" y="16"/>
                </a:moveTo>
                <a:cubicBezTo>
                  <a:pt x="15" y="15"/>
                  <a:pt x="18" y="12"/>
                  <a:pt x="17" y="7"/>
                </a:cubicBezTo>
                <a:cubicBezTo>
                  <a:pt x="17" y="2"/>
                  <a:pt x="12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4"/>
                  <a:pt x="0" y="9"/>
                </a:cubicBezTo>
                <a:cubicBezTo>
                  <a:pt x="1" y="14"/>
                  <a:pt x="6" y="17"/>
                  <a:pt x="11" y="16"/>
                </a:cubicBezTo>
                <a:close/>
                <a:moveTo>
                  <a:pt x="10" y="13"/>
                </a:moveTo>
                <a:cubicBezTo>
                  <a:pt x="7" y="14"/>
                  <a:pt x="4" y="12"/>
                  <a:pt x="3" y="9"/>
                </a:cubicBezTo>
                <a:cubicBezTo>
                  <a:pt x="3" y="9"/>
                  <a:pt x="4" y="9"/>
                  <a:pt x="4" y="9"/>
                </a:cubicBezTo>
                <a:cubicBezTo>
                  <a:pt x="6" y="8"/>
                  <a:pt x="8" y="6"/>
                  <a:pt x="10" y="5"/>
                </a:cubicBezTo>
                <a:cubicBezTo>
                  <a:pt x="8" y="7"/>
                  <a:pt x="6" y="9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7" y="10"/>
                  <a:pt x="9" y="9"/>
                  <a:pt x="11" y="7"/>
                </a:cubicBezTo>
                <a:cubicBezTo>
                  <a:pt x="10" y="9"/>
                  <a:pt x="8" y="10"/>
                  <a:pt x="7" y="12"/>
                </a:cubicBezTo>
                <a:cubicBezTo>
                  <a:pt x="7" y="12"/>
                  <a:pt x="7" y="13"/>
                  <a:pt x="8" y="13"/>
                </a:cubicBezTo>
                <a:cubicBezTo>
                  <a:pt x="9" y="12"/>
                  <a:pt x="11" y="11"/>
                  <a:pt x="13" y="10"/>
                </a:cubicBezTo>
                <a:cubicBezTo>
                  <a:pt x="12" y="11"/>
                  <a:pt x="12" y="12"/>
                  <a:pt x="11" y="12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0" y="13"/>
                </a:cubicBezTo>
                <a:close/>
                <a:moveTo>
                  <a:pt x="12" y="13"/>
                </a:moveTo>
                <a:cubicBezTo>
                  <a:pt x="13" y="12"/>
                  <a:pt x="13" y="11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2" y="9"/>
                  <a:pt x="10" y="10"/>
                  <a:pt x="9" y="11"/>
                </a:cubicBezTo>
                <a:cubicBezTo>
                  <a:pt x="10" y="10"/>
                  <a:pt x="11" y="8"/>
                  <a:pt x="13" y="7"/>
                </a:cubicBezTo>
                <a:cubicBezTo>
                  <a:pt x="13" y="6"/>
                  <a:pt x="12" y="6"/>
                  <a:pt x="12" y="6"/>
                </a:cubicBezTo>
                <a:cubicBezTo>
                  <a:pt x="10" y="7"/>
                  <a:pt x="9" y="8"/>
                  <a:pt x="8" y="9"/>
                </a:cubicBezTo>
                <a:cubicBezTo>
                  <a:pt x="9" y="7"/>
                  <a:pt x="10" y="6"/>
                  <a:pt x="12" y="5"/>
                </a:cubicBezTo>
                <a:cubicBezTo>
                  <a:pt x="12" y="4"/>
                  <a:pt x="12" y="4"/>
                  <a:pt x="11" y="4"/>
                </a:cubicBezTo>
                <a:cubicBezTo>
                  <a:pt x="9" y="5"/>
                  <a:pt x="8" y="6"/>
                  <a:pt x="6" y="7"/>
                </a:cubicBezTo>
                <a:cubicBezTo>
                  <a:pt x="8" y="6"/>
                  <a:pt x="9" y="4"/>
                  <a:pt x="10" y="3"/>
                </a:cubicBezTo>
                <a:cubicBezTo>
                  <a:pt x="15" y="4"/>
                  <a:pt x="16" y="11"/>
                  <a:pt x="12" y="13"/>
                </a:cubicBezTo>
                <a:close/>
                <a:moveTo>
                  <a:pt x="7" y="3"/>
                </a:moveTo>
                <a:cubicBezTo>
                  <a:pt x="6" y="4"/>
                  <a:pt x="5" y="4"/>
                  <a:pt x="5" y="5"/>
                </a:cubicBezTo>
                <a:cubicBezTo>
                  <a:pt x="5" y="4"/>
                  <a:pt x="6" y="4"/>
                  <a:pt x="7" y="3"/>
                </a:cubicBezTo>
                <a:close/>
                <a:moveTo>
                  <a:pt x="4" y="5"/>
                </a:moveTo>
                <a:cubicBezTo>
                  <a:pt x="4" y="5"/>
                  <a:pt x="4" y="5"/>
                  <a:pt x="5" y="5"/>
                </a:cubicBezTo>
                <a:cubicBezTo>
                  <a:pt x="6" y="5"/>
                  <a:pt x="7" y="4"/>
                  <a:pt x="9" y="3"/>
                </a:cubicBezTo>
                <a:cubicBezTo>
                  <a:pt x="7" y="5"/>
                  <a:pt x="5" y="7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7"/>
                  <a:pt x="4" y="6"/>
                  <a:pt x="4" y="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4" name="Freeform 175"/>
          <p:cNvSpPr>
            <a:spLocks noEditPoints="1"/>
          </p:cNvSpPr>
          <p:nvPr/>
        </p:nvSpPr>
        <p:spPr bwMode="auto">
          <a:xfrm>
            <a:off x="5737225" y="3100388"/>
            <a:ext cx="93662" cy="79375"/>
          </a:xfrm>
          <a:custGeom>
            <a:avLst/>
            <a:gdLst>
              <a:gd name="T0" fmla="*/ 12 w 25"/>
              <a:gd name="T1" fmla="*/ 21 h 21"/>
              <a:gd name="T2" fmla="*/ 13 w 25"/>
              <a:gd name="T3" fmla="*/ 21 h 21"/>
              <a:gd name="T4" fmla="*/ 24 w 25"/>
              <a:gd name="T5" fmla="*/ 12 h 21"/>
              <a:gd name="T6" fmla="*/ 15 w 25"/>
              <a:gd name="T7" fmla="*/ 2 h 21"/>
              <a:gd name="T8" fmla="*/ 12 w 25"/>
              <a:gd name="T9" fmla="*/ 21 h 21"/>
              <a:gd name="T10" fmla="*/ 7 w 25"/>
              <a:gd name="T11" fmla="*/ 11 h 21"/>
              <a:gd name="T12" fmla="*/ 7 w 25"/>
              <a:gd name="T13" fmla="*/ 11 h 21"/>
              <a:gd name="T14" fmla="*/ 14 w 25"/>
              <a:gd name="T15" fmla="*/ 6 h 21"/>
              <a:gd name="T16" fmla="*/ 7 w 25"/>
              <a:gd name="T17" fmla="*/ 12 h 21"/>
              <a:gd name="T18" fmla="*/ 7 w 25"/>
              <a:gd name="T19" fmla="*/ 11 h 21"/>
              <a:gd name="T20" fmla="*/ 19 w 25"/>
              <a:gd name="T21" fmla="*/ 7 h 21"/>
              <a:gd name="T22" fmla="*/ 7 w 25"/>
              <a:gd name="T23" fmla="*/ 13 h 21"/>
              <a:gd name="T24" fmla="*/ 7 w 25"/>
              <a:gd name="T25" fmla="*/ 13 h 21"/>
              <a:gd name="T26" fmla="*/ 16 w 25"/>
              <a:gd name="T27" fmla="*/ 5 h 21"/>
              <a:gd name="T28" fmla="*/ 16 w 25"/>
              <a:gd name="T29" fmla="*/ 5 h 21"/>
              <a:gd name="T30" fmla="*/ 19 w 25"/>
              <a:gd name="T31" fmla="*/ 6 h 21"/>
              <a:gd name="T32" fmla="*/ 19 w 25"/>
              <a:gd name="T33" fmla="*/ 7 h 21"/>
              <a:gd name="T34" fmla="*/ 17 w 25"/>
              <a:gd name="T35" fmla="*/ 9 h 21"/>
              <a:gd name="T36" fmla="*/ 9 w 25"/>
              <a:gd name="T37" fmla="*/ 16 h 21"/>
              <a:gd name="T38" fmla="*/ 7 w 25"/>
              <a:gd name="T39" fmla="*/ 14 h 21"/>
              <a:gd name="T40" fmla="*/ 17 w 25"/>
              <a:gd name="T41" fmla="*/ 9 h 21"/>
              <a:gd name="T42" fmla="*/ 9 w 25"/>
              <a:gd name="T43" fmla="*/ 17 h 21"/>
              <a:gd name="T44" fmla="*/ 17 w 25"/>
              <a:gd name="T45" fmla="*/ 12 h 21"/>
              <a:gd name="T46" fmla="*/ 11 w 25"/>
              <a:gd name="T47" fmla="*/ 18 h 21"/>
              <a:gd name="T48" fmla="*/ 11 w 25"/>
              <a:gd name="T49" fmla="*/ 18 h 21"/>
              <a:gd name="T50" fmla="*/ 9 w 25"/>
              <a:gd name="T51" fmla="*/ 17 h 21"/>
              <a:gd name="T52" fmla="*/ 21 w 25"/>
              <a:gd name="T53" fmla="*/ 12 h 21"/>
              <a:gd name="T54" fmla="*/ 13 w 25"/>
              <a:gd name="T55" fmla="*/ 19 h 21"/>
              <a:gd name="T56" fmla="*/ 12 w 25"/>
              <a:gd name="T57" fmla="*/ 18 h 21"/>
              <a:gd name="T58" fmla="*/ 19 w 25"/>
              <a:gd name="T59" fmla="*/ 14 h 21"/>
              <a:gd name="T60" fmla="*/ 16 w 25"/>
              <a:gd name="T61" fmla="*/ 16 h 21"/>
              <a:gd name="T62" fmla="*/ 16 w 25"/>
              <a:gd name="T63" fmla="*/ 17 h 21"/>
              <a:gd name="T64" fmla="*/ 20 w 25"/>
              <a:gd name="T65" fmla="*/ 13 h 21"/>
              <a:gd name="T66" fmla="*/ 19 w 25"/>
              <a:gd name="T67" fmla="*/ 13 h 21"/>
              <a:gd name="T68" fmla="*/ 13 w 25"/>
              <a:gd name="T69" fmla="*/ 17 h 21"/>
              <a:gd name="T70" fmla="*/ 19 w 25"/>
              <a:gd name="T71" fmla="*/ 11 h 21"/>
              <a:gd name="T72" fmla="*/ 19 w 25"/>
              <a:gd name="T73" fmla="*/ 10 h 21"/>
              <a:gd name="T74" fmla="*/ 10 w 25"/>
              <a:gd name="T75" fmla="*/ 15 h 21"/>
              <a:gd name="T76" fmla="*/ 19 w 25"/>
              <a:gd name="T77" fmla="*/ 7 h 21"/>
              <a:gd name="T78" fmla="*/ 20 w 25"/>
              <a:gd name="T79" fmla="*/ 7 h 21"/>
              <a:gd name="T80" fmla="*/ 21 w 25"/>
              <a:gd name="T81" fmla="*/ 12 h 21"/>
              <a:gd name="T82" fmla="*/ 14 w 25"/>
              <a:gd name="T83" fmla="*/ 5 h 21"/>
              <a:gd name="T84" fmla="*/ 15 w 25"/>
              <a:gd name="T85" fmla="*/ 5 h 21"/>
              <a:gd name="T86" fmla="*/ 7 w 25"/>
              <a:gd name="T87" fmla="*/ 10 h 21"/>
              <a:gd name="T88" fmla="*/ 14 w 25"/>
              <a:gd name="T89" fmla="*/ 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5" h="21">
                <a:moveTo>
                  <a:pt x="12" y="21"/>
                </a:moveTo>
                <a:cubicBezTo>
                  <a:pt x="12" y="21"/>
                  <a:pt x="13" y="21"/>
                  <a:pt x="13" y="21"/>
                </a:cubicBezTo>
                <a:cubicBezTo>
                  <a:pt x="18" y="21"/>
                  <a:pt x="23" y="18"/>
                  <a:pt x="24" y="12"/>
                </a:cubicBezTo>
                <a:cubicBezTo>
                  <a:pt x="25" y="7"/>
                  <a:pt x="21" y="3"/>
                  <a:pt x="15" y="2"/>
                </a:cubicBezTo>
                <a:cubicBezTo>
                  <a:pt x="3" y="0"/>
                  <a:pt x="0" y="19"/>
                  <a:pt x="12" y="21"/>
                </a:cubicBezTo>
                <a:close/>
                <a:moveTo>
                  <a:pt x="7" y="11"/>
                </a:moveTo>
                <a:cubicBezTo>
                  <a:pt x="7" y="11"/>
                  <a:pt x="7" y="11"/>
                  <a:pt x="7" y="11"/>
                </a:cubicBezTo>
                <a:cubicBezTo>
                  <a:pt x="10" y="9"/>
                  <a:pt x="12" y="8"/>
                  <a:pt x="14" y="6"/>
                </a:cubicBezTo>
                <a:cubicBezTo>
                  <a:pt x="12" y="9"/>
                  <a:pt x="9" y="10"/>
                  <a:pt x="7" y="12"/>
                </a:cubicBezTo>
                <a:cubicBezTo>
                  <a:pt x="7" y="12"/>
                  <a:pt x="7" y="11"/>
                  <a:pt x="7" y="11"/>
                </a:cubicBezTo>
                <a:close/>
                <a:moveTo>
                  <a:pt x="19" y="7"/>
                </a:moveTo>
                <a:cubicBezTo>
                  <a:pt x="15" y="8"/>
                  <a:pt x="11" y="12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10" y="10"/>
                  <a:pt x="14" y="9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7" y="5"/>
                  <a:pt x="18" y="6"/>
                  <a:pt x="19" y="6"/>
                </a:cubicBezTo>
                <a:cubicBezTo>
                  <a:pt x="19" y="6"/>
                  <a:pt x="19" y="7"/>
                  <a:pt x="19" y="7"/>
                </a:cubicBezTo>
                <a:close/>
                <a:moveTo>
                  <a:pt x="17" y="9"/>
                </a:moveTo>
                <a:cubicBezTo>
                  <a:pt x="14" y="11"/>
                  <a:pt x="11" y="13"/>
                  <a:pt x="9" y="16"/>
                </a:cubicBezTo>
                <a:cubicBezTo>
                  <a:pt x="8" y="15"/>
                  <a:pt x="8" y="15"/>
                  <a:pt x="7" y="14"/>
                </a:cubicBezTo>
                <a:cubicBezTo>
                  <a:pt x="11" y="13"/>
                  <a:pt x="14" y="10"/>
                  <a:pt x="17" y="9"/>
                </a:cubicBezTo>
                <a:close/>
                <a:moveTo>
                  <a:pt x="9" y="17"/>
                </a:moveTo>
                <a:cubicBezTo>
                  <a:pt x="12" y="16"/>
                  <a:pt x="14" y="14"/>
                  <a:pt x="17" y="12"/>
                </a:cubicBezTo>
                <a:cubicBezTo>
                  <a:pt x="15" y="14"/>
                  <a:pt x="13" y="16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0" y="18"/>
                  <a:pt x="10" y="17"/>
                  <a:pt x="9" y="17"/>
                </a:cubicBezTo>
                <a:close/>
                <a:moveTo>
                  <a:pt x="21" y="12"/>
                </a:moveTo>
                <a:cubicBezTo>
                  <a:pt x="21" y="16"/>
                  <a:pt x="17" y="18"/>
                  <a:pt x="13" y="19"/>
                </a:cubicBezTo>
                <a:cubicBezTo>
                  <a:pt x="12" y="18"/>
                  <a:pt x="12" y="18"/>
                  <a:pt x="12" y="18"/>
                </a:cubicBezTo>
                <a:cubicBezTo>
                  <a:pt x="14" y="17"/>
                  <a:pt x="16" y="15"/>
                  <a:pt x="19" y="14"/>
                </a:cubicBezTo>
                <a:cubicBezTo>
                  <a:pt x="18" y="15"/>
                  <a:pt x="17" y="16"/>
                  <a:pt x="16" y="16"/>
                </a:cubicBezTo>
                <a:cubicBezTo>
                  <a:pt x="16" y="16"/>
                  <a:pt x="16" y="17"/>
                  <a:pt x="16" y="17"/>
                </a:cubicBezTo>
                <a:cubicBezTo>
                  <a:pt x="18" y="16"/>
                  <a:pt x="19" y="15"/>
                  <a:pt x="20" y="13"/>
                </a:cubicBezTo>
                <a:cubicBezTo>
                  <a:pt x="20" y="13"/>
                  <a:pt x="20" y="13"/>
                  <a:pt x="19" y="13"/>
                </a:cubicBezTo>
                <a:cubicBezTo>
                  <a:pt x="17" y="14"/>
                  <a:pt x="15" y="15"/>
                  <a:pt x="13" y="17"/>
                </a:cubicBezTo>
                <a:cubicBezTo>
                  <a:pt x="15" y="15"/>
                  <a:pt x="17" y="13"/>
                  <a:pt x="19" y="11"/>
                </a:cubicBezTo>
                <a:cubicBezTo>
                  <a:pt x="20" y="11"/>
                  <a:pt x="19" y="10"/>
                  <a:pt x="19" y="10"/>
                </a:cubicBezTo>
                <a:cubicBezTo>
                  <a:pt x="16" y="12"/>
                  <a:pt x="13" y="14"/>
                  <a:pt x="10" y="15"/>
                </a:cubicBezTo>
                <a:cubicBezTo>
                  <a:pt x="13" y="13"/>
                  <a:pt x="16" y="10"/>
                  <a:pt x="19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1" y="8"/>
                  <a:pt x="21" y="10"/>
                  <a:pt x="21" y="12"/>
                </a:cubicBezTo>
                <a:close/>
                <a:moveTo>
                  <a:pt x="14" y="5"/>
                </a:moveTo>
                <a:cubicBezTo>
                  <a:pt x="14" y="5"/>
                  <a:pt x="15" y="5"/>
                  <a:pt x="15" y="5"/>
                </a:cubicBezTo>
                <a:cubicBezTo>
                  <a:pt x="12" y="6"/>
                  <a:pt x="10" y="8"/>
                  <a:pt x="7" y="10"/>
                </a:cubicBezTo>
                <a:cubicBezTo>
                  <a:pt x="8" y="7"/>
                  <a:pt x="10" y="5"/>
                  <a:pt x="14" y="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5" name="Freeform 176"/>
          <p:cNvSpPr>
            <a:spLocks noEditPoints="1"/>
          </p:cNvSpPr>
          <p:nvPr/>
        </p:nvSpPr>
        <p:spPr bwMode="auto">
          <a:xfrm>
            <a:off x="5661025" y="3197225"/>
            <a:ext cx="258762" cy="71438"/>
          </a:xfrm>
          <a:custGeom>
            <a:avLst/>
            <a:gdLst>
              <a:gd name="T0" fmla="*/ 69 w 69"/>
              <a:gd name="T1" fmla="*/ 4 h 19"/>
              <a:gd name="T2" fmla="*/ 0 w 69"/>
              <a:gd name="T3" fmla="*/ 1 h 19"/>
              <a:gd name="T4" fmla="*/ 2 w 69"/>
              <a:gd name="T5" fmla="*/ 17 h 19"/>
              <a:gd name="T6" fmla="*/ 46 w 69"/>
              <a:gd name="T7" fmla="*/ 7 h 19"/>
              <a:gd name="T8" fmla="*/ 37 w 69"/>
              <a:gd name="T9" fmla="*/ 15 h 19"/>
              <a:gd name="T10" fmla="*/ 42 w 69"/>
              <a:gd name="T11" fmla="*/ 9 h 19"/>
              <a:gd name="T12" fmla="*/ 28 w 69"/>
              <a:gd name="T13" fmla="*/ 7 h 19"/>
              <a:gd name="T14" fmla="*/ 20 w 69"/>
              <a:gd name="T15" fmla="*/ 14 h 19"/>
              <a:gd name="T16" fmla="*/ 7 w 69"/>
              <a:gd name="T17" fmla="*/ 14 h 19"/>
              <a:gd name="T18" fmla="*/ 3 w 69"/>
              <a:gd name="T19" fmla="*/ 10 h 19"/>
              <a:gd name="T20" fmla="*/ 12 w 69"/>
              <a:gd name="T21" fmla="*/ 3 h 19"/>
              <a:gd name="T22" fmla="*/ 22 w 69"/>
              <a:gd name="T23" fmla="*/ 3 h 19"/>
              <a:gd name="T24" fmla="*/ 10 w 69"/>
              <a:gd name="T25" fmla="*/ 12 h 19"/>
              <a:gd name="T26" fmla="*/ 18 w 69"/>
              <a:gd name="T27" fmla="*/ 3 h 19"/>
              <a:gd name="T28" fmla="*/ 3 w 69"/>
              <a:gd name="T29" fmla="*/ 8 h 19"/>
              <a:gd name="T30" fmla="*/ 11 w 69"/>
              <a:gd name="T31" fmla="*/ 5 h 19"/>
              <a:gd name="T32" fmla="*/ 13 w 69"/>
              <a:gd name="T33" fmla="*/ 3 h 19"/>
              <a:gd name="T34" fmla="*/ 3 w 69"/>
              <a:gd name="T35" fmla="*/ 7 h 19"/>
              <a:gd name="T36" fmla="*/ 16 w 69"/>
              <a:gd name="T37" fmla="*/ 8 h 19"/>
              <a:gd name="T38" fmla="*/ 13 w 69"/>
              <a:gd name="T39" fmla="*/ 14 h 19"/>
              <a:gd name="T40" fmla="*/ 23 w 69"/>
              <a:gd name="T41" fmla="*/ 4 h 19"/>
              <a:gd name="T42" fmla="*/ 16 w 69"/>
              <a:gd name="T43" fmla="*/ 14 h 19"/>
              <a:gd name="T44" fmla="*/ 17 w 69"/>
              <a:gd name="T45" fmla="*/ 14 h 19"/>
              <a:gd name="T46" fmla="*/ 19 w 69"/>
              <a:gd name="T47" fmla="*/ 14 h 19"/>
              <a:gd name="T48" fmla="*/ 35 w 69"/>
              <a:gd name="T49" fmla="*/ 5 h 19"/>
              <a:gd name="T50" fmla="*/ 33 w 69"/>
              <a:gd name="T51" fmla="*/ 14 h 19"/>
              <a:gd name="T52" fmla="*/ 39 w 69"/>
              <a:gd name="T53" fmla="*/ 8 h 19"/>
              <a:gd name="T54" fmla="*/ 59 w 69"/>
              <a:gd name="T55" fmla="*/ 4 h 19"/>
              <a:gd name="T56" fmla="*/ 58 w 69"/>
              <a:gd name="T57" fmla="*/ 12 h 19"/>
              <a:gd name="T58" fmla="*/ 54 w 69"/>
              <a:gd name="T59" fmla="*/ 4 h 19"/>
              <a:gd name="T60" fmla="*/ 51 w 69"/>
              <a:gd name="T61" fmla="*/ 3 h 19"/>
              <a:gd name="T62" fmla="*/ 55 w 69"/>
              <a:gd name="T63" fmla="*/ 4 h 19"/>
              <a:gd name="T64" fmla="*/ 52 w 69"/>
              <a:gd name="T65" fmla="*/ 8 h 19"/>
              <a:gd name="T66" fmla="*/ 57 w 69"/>
              <a:gd name="T67" fmla="*/ 6 h 19"/>
              <a:gd name="T68" fmla="*/ 43 w 69"/>
              <a:gd name="T69" fmla="*/ 15 h 19"/>
              <a:gd name="T70" fmla="*/ 59 w 69"/>
              <a:gd name="T71" fmla="*/ 9 h 19"/>
              <a:gd name="T72" fmla="*/ 58 w 69"/>
              <a:gd name="T73" fmla="*/ 8 h 19"/>
              <a:gd name="T74" fmla="*/ 59 w 69"/>
              <a:gd name="T75" fmla="*/ 16 h 19"/>
              <a:gd name="T76" fmla="*/ 65 w 69"/>
              <a:gd name="T77" fmla="*/ 15 h 19"/>
              <a:gd name="T78" fmla="*/ 66 w 69"/>
              <a:gd name="T79" fmla="*/ 10 h 19"/>
              <a:gd name="T80" fmla="*/ 66 w 69"/>
              <a:gd name="T81" fmla="*/ 5 h 19"/>
              <a:gd name="T82" fmla="*/ 62 w 69"/>
              <a:gd name="T83" fmla="*/ 8 h 19"/>
              <a:gd name="T84" fmla="*/ 47 w 69"/>
              <a:gd name="T85" fmla="*/ 4 h 19"/>
              <a:gd name="T86" fmla="*/ 43 w 69"/>
              <a:gd name="T87" fmla="*/ 4 h 19"/>
              <a:gd name="T88" fmla="*/ 37 w 69"/>
              <a:gd name="T89" fmla="*/ 4 h 19"/>
              <a:gd name="T90" fmla="*/ 33 w 69"/>
              <a:gd name="T91" fmla="*/ 4 h 19"/>
              <a:gd name="T92" fmla="*/ 24 w 69"/>
              <a:gd name="T93" fmla="*/ 9 h 19"/>
              <a:gd name="T94" fmla="*/ 17 w 69"/>
              <a:gd name="T95" fmla="*/ 13 h 19"/>
              <a:gd name="T96" fmla="*/ 36 w 69"/>
              <a:gd name="T97" fmla="*/ 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9" h="19">
                <a:moveTo>
                  <a:pt x="67" y="19"/>
                </a:moveTo>
                <a:cubicBezTo>
                  <a:pt x="68" y="19"/>
                  <a:pt x="69" y="18"/>
                  <a:pt x="69" y="17"/>
                </a:cubicBezTo>
                <a:cubicBezTo>
                  <a:pt x="69" y="13"/>
                  <a:pt x="69" y="8"/>
                  <a:pt x="69" y="4"/>
                </a:cubicBezTo>
                <a:cubicBezTo>
                  <a:pt x="69" y="4"/>
                  <a:pt x="69" y="4"/>
                  <a:pt x="69" y="4"/>
                </a:cubicBezTo>
                <a:cubicBezTo>
                  <a:pt x="69" y="3"/>
                  <a:pt x="69" y="2"/>
                  <a:pt x="68" y="2"/>
                </a:cubicBezTo>
                <a:cubicBezTo>
                  <a:pt x="59" y="1"/>
                  <a:pt x="49" y="1"/>
                  <a:pt x="40" y="0"/>
                </a:cubicBezTo>
                <a:cubicBezTo>
                  <a:pt x="27" y="0"/>
                  <a:pt x="14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6"/>
                  <a:pt x="0" y="11"/>
                  <a:pt x="0" y="15"/>
                </a:cubicBezTo>
                <a:cubicBezTo>
                  <a:pt x="0" y="16"/>
                  <a:pt x="0" y="16"/>
                  <a:pt x="1" y="16"/>
                </a:cubicBezTo>
                <a:cubicBezTo>
                  <a:pt x="1" y="17"/>
                  <a:pt x="1" y="17"/>
                  <a:pt x="2" y="17"/>
                </a:cubicBezTo>
                <a:cubicBezTo>
                  <a:pt x="23" y="17"/>
                  <a:pt x="4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lose/>
                <a:moveTo>
                  <a:pt x="37" y="15"/>
                </a:moveTo>
                <a:cubicBezTo>
                  <a:pt x="40" y="13"/>
                  <a:pt x="43" y="10"/>
                  <a:pt x="46" y="7"/>
                </a:cubicBezTo>
                <a:cubicBezTo>
                  <a:pt x="47" y="6"/>
                  <a:pt x="48" y="5"/>
                  <a:pt x="49" y="5"/>
                </a:cubicBezTo>
                <a:cubicBezTo>
                  <a:pt x="49" y="5"/>
                  <a:pt x="48" y="8"/>
                  <a:pt x="48" y="8"/>
                </a:cubicBezTo>
                <a:cubicBezTo>
                  <a:pt x="46" y="11"/>
                  <a:pt x="44" y="13"/>
                  <a:pt x="42" y="15"/>
                </a:cubicBezTo>
                <a:cubicBezTo>
                  <a:pt x="40" y="15"/>
                  <a:pt x="39" y="15"/>
                  <a:pt x="37" y="15"/>
                </a:cubicBezTo>
                <a:close/>
                <a:moveTo>
                  <a:pt x="33" y="15"/>
                </a:moveTo>
                <a:cubicBezTo>
                  <a:pt x="36" y="13"/>
                  <a:pt x="39" y="10"/>
                  <a:pt x="42" y="8"/>
                </a:cubicBezTo>
                <a:cubicBezTo>
                  <a:pt x="43" y="7"/>
                  <a:pt x="44" y="6"/>
                  <a:pt x="45" y="5"/>
                </a:cubicBezTo>
                <a:cubicBezTo>
                  <a:pt x="44" y="6"/>
                  <a:pt x="43" y="8"/>
                  <a:pt x="42" y="9"/>
                </a:cubicBezTo>
                <a:cubicBezTo>
                  <a:pt x="40" y="11"/>
                  <a:pt x="38" y="13"/>
                  <a:pt x="36" y="15"/>
                </a:cubicBezTo>
                <a:cubicBezTo>
                  <a:pt x="35" y="15"/>
                  <a:pt x="34" y="15"/>
                  <a:pt x="33" y="15"/>
                </a:cubicBezTo>
                <a:close/>
                <a:moveTo>
                  <a:pt x="20" y="14"/>
                </a:moveTo>
                <a:cubicBezTo>
                  <a:pt x="23" y="12"/>
                  <a:pt x="26" y="10"/>
                  <a:pt x="28" y="7"/>
                </a:cubicBezTo>
                <a:cubicBezTo>
                  <a:pt x="29" y="6"/>
                  <a:pt x="30" y="5"/>
                  <a:pt x="31" y="5"/>
                </a:cubicBezTo>
                <a:cubicBezTo>
                  <a:pt x="30" y="5"/>
                  <a:pt x="30" y="7"/>
                  <a:pt x="29" y="8"/>
                </a:cubicBezTo>
                <a:cubicBezTo>
                  <a:pt x="27" y="10"/>
                  <a:pt x="25" y="12"/>
                  <a:pt x="23" y="14"/>
                </a:cubicBezTo>
                <a:cubicBezTo>
                  <a:pt x="22" y="14"/>
                  <a:pt x="21" y="14"/>
                  <a:pt x="20" y="14"/>
                </a:cubicBezTo>
                <a:close/>
                <a:moveTo>
                  <a:pt x="3" y="14"/>
                </a:moveTo>
                <a:cubicBezTo>
                  <a:pt x="8" y="12"/>
                  <a:pt x="11" y="8"/>
                  <a:pt x="15" y="5"/>
                </a:cubicBezTo>
                <a:cubicBezTo>
                  <a:pt x="19" y="2"/>
                  <a:pt x="13" y="8"/>
                  <a:pt x="12" y="9"/>
                </a:cubicBezTo>
                <a:cubicBezTo>
                  <a:pt x="10" y="11"/>
                  <a:pt x="9" y="12"/>
                  <a:pt x="7" y="14"/>
                </a:cubicBezTo>
                <a:cubicBezTo>
                  <a:pt x="6" y="14"/>
                  <a:pt x="5" y="14"/>
                  <a:pt x="3" y="14"/>
                </a:cubicBezTo>
                <a:close/>
                <a:moveTo>
                  <a:pt x="12" y="3"/>
                </a:moveTo>
                <a:cubicBezTo>
                  <a:pt x="9" y="5"/>
                  <a:pt x="6" y="7"/>
                  <a:pt x="4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4" y="8"/>
                  <a:pt x="4" y="8"/>
                </a:cubicBezTo>
                <a:cubicBezTo>
                  <a:pt x="6" y="6"/>
                  <a:pt x="7" y="5"/>
                  <a:pt x="8" y="3"/>
                </a:cubicBezTo>
                <a:cubicBezTo>
                  <a:pt x="9" y="3"/>
                  <a:pt x="10" y="3"/>
                  <a:pt x="12" y="3"/>
                </a:cubicBezTo>
                <a:close/>
                <a:moveTo>
                  <a:pt x="22" y="3"/>
                </a:moveTo>
                <a:cubicBezTo>
                  <a:pt x="23" y="3"/>
                  <a:pt x="24" y="3"/>
                  <a:pt x="25" y="3"/>
                </a:cubicBezTo>
                <a:cubicBezTo>
                  <a:pt x="23" y="4"/>
                  <a:pt x="21" y="5"/>
                  <a:pt x="20" y="6"/>
                </a:cubicBezTo>
                <a:cubicBezTo>
                  <a:pt x="21" y="5"/>
                  <a:pt x="21" y="4"/>
                  <a:pt x="22" y="3"/>
                </a:cubicBezTo>
                <a:cubicBezTo>
                  <a:pt x="22" y="3"/>
                  <a:pt x="22" y="3"/>
                  <a:pt x="22" y="3"/>
                </a:cubicBezTo>
                <a:close/>
                <a:moveTo>
                  <a:pt x="18" y="3"/>
                </a:moveTo>
                <a:cubicBezTo>
                  <a:pt x="19" y="3"/>
                  <a:pt x="20" y="3"/>
                  <a:pt x="21" y="3"/>
                </a:cubicBezTo>
                <a:cubicBezTo>
                  <a:pt x="17" y="6"/>
                  <a:pt x="14" y="9"/>
                  <a:pt x="10" y="12"/>
                </a:cubicBezTo>
                <a:cubicBezTo>
                  <a:pt x="10" y="13"/>
                  <a:pt x="7" y="15"/>
                  <a:pt x="10" y="12"/>
                </a:cubicBezTo>
                <a:cubicBezTo>
                  <a:pt x="11" y="11"/>
                  <a:pt x="12" y="10"/>
                  <a:pt x="13" y="9"/>
                </a:cubicBezTo>
                <a:cubicBezTo>
                  <a:pt x="15" y="7"/>
                  <a:pt x="16" y="6"/>
                  <a:pt x="18" y="3"/>
                </a:cubicBezTo>
                <a:cubicBezTo>
                  <a:pt x="18" y="3"/>
                  <a:pt x="18" y="3"/>
                  <a:pt x="18" y="3"/>
                </a:cubicBezTo>
                <a:close/>
                <a:moveTo>
                  <a:pt x="3" y="8"/>
                </a:moveTo>
                <a:cubicBezTo>
                  <a:pt x="4" y="7"/>
                  <a:pt x="8" y="1"/>
                  <a:pt x="6" y="5"/>
                </a:cubicBezTo>
                <a:cubicBezTo>
                  <a:pt x="5" y="6"/>
                  <a:pt x="4" y="7"/>
                  <a:pt x="3" y="9"/>
                </a:cubicBezTo>
                <a:cubicBezTo>
                  <a:pt x="3" y="9"/>
                  <a:pt x="3" y="8"/>
                  <a:pt x="3" y="8"/>
                </a:cubicBezTo>
                <a:close/>
                <a:moveTo>
                  <a:pt x="3" y="11"/>
                </a:moveTo>
                <a:cubicBezTo>
                  <a:pt x="4" y="10"/>
                  <a:pt x="5" y="9"/>
                  <a:pt x="7" y="8"/>
                </a:cubicBezTo>
                <a:cubicBezTo>
                  <a:pt x="8" y="7"/>
                  <a:pt x="9" y="6"/>
                  <a:pt x="10" y="5"/>
                </a:cubicBezTo>
                <a:cubicBezTo>
                  <a:pt x="12" y="4"/>
                  <a:pt x="12" y="4"/>
                  <a:pt x="11" y="5"/>
                </a:cubicBezTo>
                <a:cubicBezTo>
                  <a:pt x="8" y="8"/>
                  <a:pt x="6" y="10"/>
                  <a:pt x="3" y="13"/>
                </a:cubicBezTo>
                <a:cubicBezTo>
                  <a:pt x="3" y="12"/>
                  <a:pt x="3" y="12"/>
                  <a:pt x="3" y="11"/>
                </a:cubicBezTo>
                <a:close/>
                <a:moveTo>
                  <a:pt x="13" y="3"/>
                </a:move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6" y="3"/>
                  <a:pt x="17" y="3"/>
                </a:cubicBezTo>
                <a:cubicBezTo>
                  <a:pt x="12" y="6"/>
                  <a:pt x="8" y="10"/>
                  <a:pt x="4" y="13"/>
                </a:cubicBezTo>
                <a:cubicBezTo>
                  <a:pt x="7" y="11"/>
                  <a:pt x="11" y="7"/>
                  <a:pt x="13" y="3"/>
                </a:cubicBezTo>
                <a:close/>
                <a:moveTo>
                  <a:pt x="3" y="7"/>
                </a:moveTo>
                <a:cubicBezTo>
                  <a:pt x="3" y="6"/>
                  <a:pt x="3" y="4"/>
                  <a:pt x="3" y="3"/>
                </a:cubicBezTo>
                <a:cubicBezTo>
                  <a:pt x="4" y="3"/>
                  <a:pt x="5" y="3"/>
                  <a:pt x="6" y="3"/>
                </a:cubicBezTo>
                <a:cubicBezTo>
                  <a:pt x="5" y="4"/>
                  <a:pt x="4" y="5"/>
                  <a:pt x="3" y="7"/>
                </a:cubicBezTo>
                <a:close/>
                <a:moveTo>
                  <a:pt x="16" y="8"/>
                </a:moveTo>
                <a:cubicBezTo>
                  <a:pt x="17" y="8"/>
                  <a:pt x="17" y="7"/>
                  <a:pt x="18" y="7"/>
                </a:cubicBezTo>
                <a:cubicBezTo>
                  <a:pt x="18" y="6"/>
                  <a:pt x="22" y="3"/>
                  <a:pt x="20" y="4"/>
                </a:cubicBezTo>
                <a:cubicBezTo>
                  <a:pt x="18" y="7"/>
                  <a:pt x="16" y="11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2" y="14"/>
                  <a:pt x="10" y="14"/>
                  <a:pt x="9" y="14"/>
                </a:cubicBezTo>
                <a:cubicBezTo>
                  <a:pt x="11" y="13"/>
                  <a:pt x="14" y="11"/>
                  <a:pt x="16" y="8"/>
                </a:cubicBezTo>
                <a:close/>
                <a:moveTo>
                  <a:pt x="14" y="14"/>
                </a:moveTo>
                <a:cubicBezTo>
                  <a:pt x="17" y="11"/>
                  <a:pt x="19" y="7"/>
                  <a:pt x="23" y="4"/>
                </a:cubicBezTo>
                <a:cubicBezTo>
                  <a:pt x="24" y="4"/>
                  <a:pt x="24" y="4"/>
                  <a:pt x="23" y="5"/>
                </a:cubicBezTo>
                <a:cubicBezTo>
                  <a:pt x="21" y="6"/>
                  <a:pt x="20" y="7"/>
                  <a:pt x="19" y="9"/>
                </a:cubicBezTo>
                <a:cubicBezTo>
                  <a:pt x="18" y="10"/>
                  <a:pt x="17" y="12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5" y="14"/>
                  <a:pt x="14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lose/>
                <a:moveTo>
                  <a:pt x="19" y="14"/>
                </a:moveTo>
                <a:cubicBezTo>
                  <a:pt x="19" y="14"/>
                  <a:pt x="18" y="14"/>
                  <a:pt x="17" y="14"/>
                </a:cubicBezTo>
                <a:cubicBezTo>
                  <a:pt x="20" y="12"/>
                  <a:pt x="23" y="9"/>
                  <a:pt x="26" y="6"/>
                </a:cubicBezTo>
                <a:cubicBezTo>
                  <a:pt x="31" y="2"/>
                  <a:pt x="25" y="7"/>
                  <a:pt x="24" y="8"/>
                </a:cubicBezTo>
                <a:cubicBezTo>
                  <a:pt x="22" y="10"/>
                  <a:pt x="21" y="12"/>
                  <a:pt x="19" y="14"/>
                </a:cubicBezTo>
                <a:cubicBezTo>
                  <a:pt x="19" y="14"/>
                  <a:pt x="19" y="14"/>
                  <a:pt x="19" y="14"/>
                </a:cubicBezTo>
                <a:close/>
                <a:moveTo>
                  <a:pt x="29" y="15"/>
                </a:moveTo>
                <a:cubicBezTo>
                  <a:pt x="27" y="15"/>
                  <a:pt x="26" y="15"/>
                  <a:pt x="24" y="14"/>
                </a:cubicBezTo>
                <a:cubicBezTo>
                  <a:pt x="27" y="13"/>
                  <a:pt x="29" y="11"/>
                  <a:pt x="32" y="8"/>
                </a:cubicBezTo>
                <a:cubicBezTo>
                  <a:pt x="33" y="7"/>
                  <a:pt x="34" y="6"/>
                  <a:pt x="35" y="5"/>
                </a:cubicBezTo>
                <a:cubicBezTo>
                  <a:pt x="38" y="4"/>
                  <a:pt x="35" y="6"/>
                  <a:pt x="35" y="6"/>
                </a:cubicBezTo>
                <a:cubicBezTo>
                  <a:pt x="33" y="9"/>
                  <a:pt x="31" y="12"/>
                  <a:pt x="29" y="14"/>
                </a:cubicBezTo>
                <a:cubicBezTo>
                  <a:pt x="29" y="15"/>
                  <a:pt x="29" y="15"/>
                  <a:pt x="29" y="15"/>
                </a:cubicBezTo>
                <a:close/>
                <a:moveTo>
                  <a:pt x="33" y="14"/>
                </a:moveTo>
                <a:cubicBezTo>
                  <a:pt x="33" y="15"/>
                  <a:pt x="33" y="15"/>
                  <a:pt x="33" y="15"/>
                </a:cubicBezTo>
                <a:cubicBezTo>
                  <a:pt x="32" y="15"/>
                  <a:pt x="31" y="15"/>
                  <a:pt x="30" y="15"/>
                </a:cubicBezTo>
                <a:cubicBezTo>
                  <a:pt x="33" y="12"/>
                  <a:pt x="36" y="8"/>
                  <a:pt x="40" y="5"/>
                </a:cubicBezTo>
                <a:cubicBezTo>
                  <a:pt x="43" y="3"/>
                  <a:pt x="39" y="7"/>
                  <a:pt x="39" y="8"/>
                </a:cubicBezTo>
                <a:cubicBezTo>
                  <a:pt x="37" y="10"/>
                  <a:pt x="35" y="12"/>
                  <a:pt x="33" y="14"/>
                </a:cubicBezTo>
                <a:close/>
                <a:moveTo>
                  <a:pt x="61" y="5"/>
                </a:moveTo>
                <a:cubicBezTo>
                  <a:pt x="58" y="8"/>
                  <a:pt x="54" y="11"/>
                  <a:pt x="52" y="14"/>
                </a:cubicBezTo>
                <a:cubicBezTo>
                  <a:pt x="54" y="11"/>
                  <a:pt x="57" y="8"/>
                  <a:pt x="59" y="4"/>
                </a:cubicBezTo>
                <a:cubicBezTo>
                  <a:pt x="59" y="4"/>
                  <a:pt x="59" y="4"/>
                  <a:pt x="59" y="4"/>
                </a:cubicBezTo>
                <a:cubicBezTo>
                  <a:pt x="61" y="4"/>
                  <a:pt x="63" y="4"/>
                  <a:pt x="65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2" y="7"/>
                  <a:pt x="60" y="10"/>
                  <a:pt x="58" y="12"/>
                </a:cubicBezTo>
                <a:cubicBezTo>
                  <a:pt x="58" y="12"/>
                  <a:pt x="59" y="11"/>
                  <a:pt x="59" y="11"/>
                </a:cubicBezTo>
                <a:cubicBezTo>
                  <a:pt x="60" y="9"/>
                  <a:pt x="61" y="7"/>
                  <a:pt x="62" y="5"/>
                </a:cubicBezTo>
                <a:cubicBezTo>
                  <a:pt x="62" y="5"/>
                  <a:pt x="61" y="5"/>
                  <a:pt x="61" y="5"/>
                </a:cubicBezTo>
                <a:close/>
                <a:moveTo>
                  <a:pt x="54" y="4"/>
                </a:moveTo>
                <a:cubicBezTo>
                  <a:pt x="52" y="5"/>
                  <a:pt x="51" y="7"/>
                  <a:pt x="49" y="8"/>
                </a:cubicBezTo>
                <a:cubicBezTo>
                  <a:pt x="48" y="9"/>
                  <a:pt x="48" y="10"/>
                  <a:pt x="47" y="10"/>
                </a:cubicBezTo>
                <a:cubicBezTo>
                  <a:pt x="49" y="8"/>
                  <a:pt x="50" y="6"/>
                  <a:pt x="51" y="4"/>
                </a:cubicBezTo>
                <a:cubicBezTo>
                  <a:pt x="51" y="4"/>
                  <a:pt x="51" y="4"/>
                  <a:pt x="51" y="3"/>
                </a:cubicBezTo>
                <a:cubicBezTo>
                  <a:pt x="53" y="4"/>
                  <a:pt x="56" y="4"/>
                  <a:pt x="59" y="4"/>
                </a:cubicBezTo>
                <a:cubicBezTo>
                  <a:pt x="55" y="6"/>
                  <a:pt x="52" y="9"/>
                  <a:pt x="50" y="12"/>
                </a:cubicBezTo>
                <a:cubicBezTo>
                  <a:pt x="50" y="12"/>
                  <a:pt x="50" y="11"/>
                  <a:pt x="50" y="11"/>
                </a:cubicBezTo>
                <a:cubicBezTo>
                  <a:pt x="52" y="9"/>
                  <a:pt x="53" y="6"/>
                  <a:pt x="55" y="4"/>
                </a:cubicBezTo>
                <a:cubicBezTo>
                  <a:pt x="55" y="4"/>
                  <a:pt x="55" y="4"/>
                  <a:pt x="54" y="4"/>
                </a:cubicBezTo>
                <a:close/>
                <a:moveTo>
                  <a:pt x="50" y="8"/>
                </a:moveTo>
                <a:cubicBezTo>
                  <a:pt x="51" y="7"/>
                  <a:pt x="53" y="6"/>
                  <a:pt x="54" y="5"/>
                </a:cubicBezTo>
                <a:cubicBezTo>
                  <a:pt x="53" y="6"/>
                  <a:pt x="52" y="7"/>
                  <a:pt x="52" y="8"/>
                </a:cubicBezTo>
                <a:cubicBezTo>
                  <a:pt x="50" y="10"/>
                  <a:pt x="49" y="12"/>
                  <a:pt x="47" y="15"/>
                </a:cubicBezTo>
                <a:cubicBezTo>
                  <a:pt x="47" y="15"/>
                  <a:pt x="47" y="15"/>
                  <a:pt x="48" y="15"/>
                </a:cubicBezTo>
                <a:cubicBezTo>
                  <a:pt x="51" y="12"/>
                  <a:pt x="54" y="9"/>
                  <a:pt x="57" y="6"/>
                </a:cubicBezTo>
                <a:cubicBezTo>
                  <a:pt x="58" y="5"/>
                  <a:pt x="58" y="5"/>
                  <a:pt x="57" y="6"/>
                </a:cubicBezTo>
                <a:cubicBezTo>
                  <a:pt x="56" y="8"/>
                  <a:pt x="55" y="9"/>
                  <a:pt x="54" y="10"/>
                </a:cubicBezTo>
                <a:cubicBezTo>
                  <a:pt x="53" y="12"/>
                  <a:pt x="51" y="13"/>
                  <a:pt x="50" y="15"/>
                </a:cubicBezTo>
                <a:cubicBezTo>
                  <a:pt x="50" y="15"/>
                  <a:pt x="50" y="15"/>
                  <a:pt x="50" y="16"/>
                </a:cubicBezTo>
                <a:cubicBezTo>
                  <a:pt x="48" y="15"/>
                  <a:pt x="45" y="15"/>
                  <a:pt x="43" y="15"/>
                </a:cubicBezTo>
                <a:cubicBezTo>
                  <a:pt x="46" y="13"/>
                  <a:pt x="48" y="10"/>
                  <a:pt x="50" y="8"/>
                </a:cubicBezTo>
                <a:close/>
                <a:moveTo>
                  <a:pt x="58" y="8"/>
                </a:moveTo>
                <a:cubicBezTo>
                  <a:pt x="59" y="8"/>
                  <a:pt x="60" y="7"/>
                  <a:pt x="61" y="6"/>
                </a:cubicBezTo>
                <a:cubicBezTo>
                  <a:pt x="60" y="7"/>
                  <a:pt x="60" y="8"/>
                  <a:pt x="59" y="9"/>
                </a:cubicBezTo>
                <a:cubicBezTo>
                  <a:pt x="58" y="12"/>
                  <a:pt x="56" y="14"/>
                  <a:pt x="54" y="15"/>
                </a:cubicBezTo>
                <a:cubicBezTo>
                  <a:pt x="54" y="15"/>
                  <a:pt x="54" y="16"/>
                  <a:pt x="54" y="16"/>
                </a:cubicBezTo>
                <a:cubicBezTo>
                  <a:pt x="53" y="16"/>
                  <a:pt x="52" y="16"/>
                  <a:pt x="51" y="16"/>
                </a:cubicBezTo>
                <a:cubicBezTo>
                  <a:pt x="53" y="13"/>
                  <a:pt x="56" y="11"/>
                  <a:pt x="58" y="8"/>
                </a:cubicBezTo>
                <a:close/>
                <a:moveTo>
                  <a:pt x="62" y="8"/>
                </a:moveTo>
                <a:cubicBezTo>
                  <a:pt x="63" y="7"/>
                  <a:pt x="65" y="4"/>
                  <a:pt x="64" y="7"/>
                </a:cubicBezTo>
                <a:cubicBezTo>
                  <a:pt x="63" y="10"/>
                  <a:pt x="61" y="13"/>
                  <a:pt x="59" y="15"/>
                </a:cubicBezTo>
                <a:cubicBezTo>
                  <a:pt x="58" y="15"/>
                  <a:pt x="59" y="16"/>
                  <a:pt x="59" y="16"/>
                </a:cubicBezTo>
                <a:cubicBezTo>
                  <a:pt x="61" y="15"/>
                  <a:pt x="60" y="15"/>
                  <a:pt x="62" y="14"/>
                </a:cubicBezTo>
                <a:cubicBezTo>
                  <a:pt x="64" y="12"/>
                  <a:pt x="66" y="11"/>
                  <a:pt x="62" y="15"/>
                </a:cubicBezTo>
                <a:cubicBezTo>
                  <a:pt x="62" y="15"/>
                  <a:pt x="62" y="16"/>
                  <a:pt x="63" y="16"/>
                </a:cubicBezTo>
                <a:cubicBezTo>
                  <a:pt x="63" y="15"/>
                  <a:pt x="64" y="15"/>
                  <a:pt x="65" y="15"/>
                </a:cubicBezTo>
                <a:cubicBezTo>
                  <a:pt x="66" y="15"/>
                  <a:pt x="66" y="14"/>
                  <a:pt x="65" y="14"/>
                </a:cubicBezTo>
                <a:cubicBezTo>
                  <a:pt x="65" y="14"/>
                  <a:pt x="63" y="15"/>
                  <a:pt x="64" y="14"/>
                </a:cubicBezTo>
                <a:cubicBezTo>
                  <a:pt x="65" y="13"/>
                  <a:pt x="66" y="12"/>
                  <a:pt x="66" y="10"/>
                </a:cubicBezTo>
                <a:cubicBezTo>
                  <a:pt x="66" y="10"/>
                  <a:pt x="66" y="9"/>
                  <a:pt x="66" y="10"/>
                </a:cubicBezTo>
                <a:cubicBezTo>
                  <a:pt x="64" y="10"/>
                  <a:pt x="64" y="10"/>
                  <a:pt x="63" y="11"/>
                </a:cubicBezTo>
                <a:cubicBezTo>
                  <a:pt x="63" y="12"/>
                  <a:pt x="59" y="16"/>
                  <a:pt x="61" y="13"/>
                </a:cubicBezTo>
                <a:cubicBezTo>
                  <a:pt x="63" y="11"/>
                  <a:pt x="64" y="8"/>
                  <a:pt x="66" y="5"/>
                </a:cubicBezTo>
                <a:cubicBezTo>
                  <a:pt x="66" y="5"/>
                  <a:pt x="66" y="5"/>
                  <a:pt x="66" y="5"/>
                </a:cubicBezTo>
                <a:cubicBezTo>
                  <a:pt x="66" y="5"/>
                  <a:pt x="66" y="5"/>
                  <a:pt x="66" y="5"/>
                </a:cubicBezTo>
                <a:cubicBezTo>
                  <a:pt x="66" y="9"/>
                  <a:pt x="66" y="12"/>
                  <a:pt x="66" y="16"/>
                </a:cubicBezTo>
                <a:cubicBezTo>
                  <a:pt x="62" y="16"/>
                  <a:pt x="59" y="16"/>
                  <a:pt x="55" y="16"/>
                </a:cubicBezTo>
                <a:cubicBezTo>
                  <a:pt x="58" y="14"/>
                  <a:pt x="60" y="11"/>
                  <a:pt x="62" y="8"/>
                </a:cubicBezTo>
                <a:close/>
                <a:moveTo>
                  <a:pt x="36" y="3"/>
                </a:moveTo>
                <a:cubicBezTo>
                  <a:pt x="41" y="3"/>
                  <a:pt x="45" y="3"/>
                  <a:pt x="50" y="3"/>
                </a:cubicBezTo>
                <a:cubicBezTo>
                  <a:pt x="48" y="5"/>
                  <a:pt x="46" y="6"/>
                  <a:pt x="44" y="8"/>
                </a:cubicBezTo>
                <a:cubicBezTo>
                  <a:pt x="45" y="7"/>
                  <a:pt x="46" y="5"/>
                  <a:pt x="47" y="4"/>
                </a:cubicBezTo>
                <a:cubicBezTo>
                  <a:pt x="47" y="4"/>
                  <a:pt x="47" y="4"/>
                  <a:pt x="46" y="4"/>
                </a:cubicBezTo>
                <a:cubicBezTo>
                  <a:pt x="42" y="6"/>
                  <a:pt x="40" y="9"/>
                  <a:pt x="36" y="12"/>
                </a:cubicBezTo>
                <a:cubicBezTo>
                  <a:pt x="37" y="11"/>
                  <a:pt x="37" y="11"/>
                  <a:pt x="37" y="11"/>
                </a:cubicBezTo>
                <a:cubicBezTo>
                  <a:pt x="39" y="9"/>
                  <a:pt x="41" y="6"/>
                  <a:pt x="43" y="4"/>
                </a:cubicBezTo>
                <a:cubicBezTo>
                  <a:pt x="43" y="4"/>
                  <a:pt x="43" y="3"/>
                  <a:pt x="42" y="3"/>
                </a:cubicBezTo>
                <a:cubicBezTo>
                  <a:pt x="39" y="5"/>
                  <a:pt x="36" y="8"/>
                  <a:pt x="33" y="11"/>
                </a:cubicBezTo>
                <a:cubicBezTo>
                  <a:pt x="32" y="12"/>
                  <a:pt x="29" y="16"/>
                  <a:pt x="31" y="12"/>
                </a:cubicBezTo>
                <a:cubicBezTo>
                  <a:pt x="33" y="10"/>
                  <a:pt x="35" y="7"/>
                  <a:pt x="37" y="4"/>
                </a:cubicBezTo>
                <a:cubicBezTo>
                  <a:pt x="38" y="4"/>
                  <a:pt x="37" y="4"/>
                  <a:pt x="37" y="4"/>
                </a:cubicBezTo>
                <a:cubicBezTo>
                  <a:pt x="34" y="5"/>
                  <a:pt x="31" y="8"/>
                  <a:pt x="29" y="10"/>
                </a:cubicBezTo>
                <a:cubicBezTo>
                  <a:pt x="28" y="11"/>
                  <a:pt x="22" y="16"/>
                  <a:pt x="25" y="12"/>
                </a:cubicBezTo>
                <a:cubicBezTo>
                  <a:pt x="28" y="9"/>
                  <a:pt x="30" y="7"/>
                  <a:pt x="33" y="4"/>
                </a:cubicBezTo>
                <a:cubicBezTo>
                  <a:pt x="33" y="4"/>
                  <a:pt x="33" y="3"/>
                  <a:pt x="32" y="3"/>
                </a:cubicBezTo>
                <a:cubicBezTo>
                  <a:pt x="29" y="5"/>
                  <a:pt x="27" y="8"/>
                  <a:pt x="24" y="10"/>
                </a:cubicBezTo>
                <a:cubicBezTo>
                  <a:pt x="23" y="11"/>
                  <a:pt x="23" y="12"/>
                  <a:pt x="22" y="12"/>
                </a:cubicBezTo>
                <a:cubicBezTo>
                  <a:pt x="19" y="15"/>
                  <a:pt x="23" y="10"/>
                  <a:pt x="24" y="9"/>
                </a:cubicBezTo>
                <a:cubicBezTo>
                  <a:pt x="25" y="7"/>
                  <a:pt x="27" y="6"/>
                  <a:pt x="29" y="4"/>
                </a:cubicBezTo>
                <a:cubicBezTo>
                  <a:pt x="30" y="4"/>
                  <a:pt x="29" y="3"/>
                  <a:pt x="29" y="3"/>
                </a:cubicBezTo>
                <a:cubicBezTo>
                  <a:pt x="25" y="5"/>
                  <a:pt x="23" y="8"/>
                  <a:pt x="20" y="11"/>
                </a:cubicBezTo>
                <a:cubicBezTo>
                  <a:pt x="19" y="12"/>
                  <a:pt x="18" y="13"/>
                  <a:pt x="17" y="13"/>
                </a:cubicBezTo>
                <a:cubicBezTo>
                  <a:pt x="18" y="13"/>
                  <a:pt x="19" y="11"/>
                  <a:pt x="19" y="10"/>
                </a:cubicBezTo>
                <a:cubicBezTo>
                  <a:pt x="21" y="8"/>
                  <a:pt x="23" y="6"/>
                  <a:pt x="25" y="3"/>
                </a:cubicBezTo>
                <a:cubicBezTo>
                  <a:pt x="26" y="3"/>
                  <a:pt x="26" y="3"/>
                  <a:pt x="25" y="3"/>
                </a:cubicBezTo>
                <a:cubicBezTo>
                  <a:pt x="29" y="3"/>
                  <a:pt x="33" y="3"/>
                  <a:pt x="36" y="3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6" name="Freeform 177"/>
          <p:cNvSpPr>
            <a:spLocks noEditPoints="1"/>
          </p:cNvSpPr>
          <p:nvPr/>
        </p:nvSpPr>
        <p:spPr bwMode="auto">
          <a:xfrm>
            <a:off x="5748338" y="3287713"/>
            <a:ext cx="66675" cy="63500"/>
          </a:xfrm>
          <a:custGeom>
            <a:avLst/>
            <a:gdLst>
              <a:gd name="T0" fmla="*/ 11 w 18"/>
              <a:gd name="T1" fmla="*/ 16 h 17"/>
              <a:gd name="T2" fmla="*/ 17 w 18"/>
              <a:gd name="T3" fmla="*/ 7 h 17"/>
              <a:gd name="T4" fmla="*/ 8 w 18"/>
              <a:gd name="T5" fmla="*/ 0 h 17"/>
              <a:gd name="T6" fmla="*/ 8 w 18"/>
              <a:gd name="T7" fmla="*/ 0 h 17"/>
              <a:gd name="T8" fmla="*/ 0 w 18"/>
              <a:gd name="T9" fmla="*/ 8 h 17"/>
              <a:gd name="T10" fmla="*/ 11 w 18"/>
              <a:gd name="T11" fmla="*/ 16 h 17"/>
              <a:gd name="T12" fmla="*/ 10 w 18"/>
              <a:gd name="T13" fmla="*/ 13 h 17"/>
              <a:gd name="T14" fmla="*/ 3 w 18"/>
              <a:gd name="T15" fmla="*/ 8 h 17"/>
              <a:gd name="T16" fmla="*/ 4 w 18"/>
              <a:gd name="T17" fmla="*/ 8 h 17"/>
              <a:gd name="T18" fmla="*/ 10 w 18"/>
              <a:gd name="T19" fmla="*/ 5 h 17"/>
              <a:gd name="T20" fmla="*/ 5 w 18"/>
              <a:gd name="T21" fmla="*/ 10 h 17"/>
              <a:gd name="T22" fmla="*/ 5 w 18"/>
              <a:gd name="T23" fmla="*/ 11 h 17"/>
              <a:gd name="T24" fmla="*/ 11 w 18"/>
              <a:gd name="T25" fmla="*/ 7 h 17"/>
              <a:gd name="T26" fmla="*/ 7 w 18"/>
              <a:gd name="T27" fmla="*/ 12 h 17"/>
              <a:gd name="T28" fmla="*/ 8 w 18"/>
              <a:gd name="T29" fmla="*/ 12 h 17"/>
              <a:gd name="T30" fmla="*/ 13 w 18"/>
              <a:gd name="T31" fmla="*/ 10 h 17"/>
              <a:gd name="T32" fmla="*/ 11 w 18"/>
              <a:gd name="T33" fmla="*/ 12 h 17"/>
              <a:gd name="T34" fmla="*/ 11 w 18"/>
              <a:gd name="T35" fmla="*/ 13 h 17"/>
              <a:gd name="T36" fmla="*/ 10 w 18"/>
              <a:gd name="T37" fmla="*/ 13 h 17"/>
              <a:gd name="T38" fmla="*/ 12 w 18"/>
              <a:gd name="T39" fmla="*/ 13 h 17"/>
              <a:gd name="T40" fmla="*/ 14 w 18"/>
              <a:gd name="T41" fmla="*/ 9 h 17"/>
              <a:gd name="T42" fmla="*/ 14 w 18"/>
              <a:gd name="T43" fmla="*/ 9 h 17"/>
              <a:gd name="T44" fmla="*/ 9 w 18"/>
              <a:gd name="T45" fmla="*/ 11 h 17"/>
              <a:gd name="T46" fmla="*/ 13 w 18"/>
              <a:gd name="T47" fmla="*/ 6 h 17"/>
              <a:gd name="T48" fmla="*/ 12 w 18"/>
              <a:gd name="T49" fmla="*/ 6 h 17"/>
              <a:gd name="T50" fmla="*/ 8 w 18"/>
              <a:gd name="T51" fmla="*/ 9 h 17"/>
              <a:gd name="T52" fmla="*/ 12 w 18"/>
              <a:gd name="T53" fmla="*/ 5 h 17"/>
              <a:gd name="T54" fmla="*/ 11 w 18"/>
              <a:gd name="T55" fmla="*/ 4 h 17"/>
              <a:gd name="T56" fmla="*/ 6 w 18"/>
              <a:gd name="T57" fmla="*/ 6 h 17"/>
              <a:gd name="T58" fmla="*/ 10 w 18"/>
              <a:gd name="T59" fmla="*/ 3 h 17"/>
              <a:gd name="T60" fmla="*/ 12 w 18"/>
              <a:gd name="T61" fmla="*/ 13 h 17"/>
              <a:gd name="T62" fmla="*/ 7 w 18"/>
              <a:gd name="T63" fmla="*/ 3 h 17"/>
              <a:gd name="T64" fmla="*/ 5 w 18"/>
              <a:gd name="T65" fmla="*/ 4 h 17"/>
              <a:gd name="T66" fmla="*/ 7 w 18"/>
              <a:gd name="T67" fmla="*/ 3 h 17"/>
              <a:gd name="T68" fmla="*/ 4 w 18"/>
              <a:gd name="T69" fmla="*/ 5 h 17"/>
              <a:gd name="T70" fmla="*/ 5 w 18"/>
              <a:gd name="T71" fmla="*/ 5 h 17"/>
              <a:gd name="T72" fmla="*/ 9 w 18"/>
              <a:gd name="T73" fmla="*/ 3 h 17"/>
              <a:gd name="T74" fmla="*/ 3 w 18"/>
              <a:gd name="T75" fmla="*/ 8 h 17"/>
              <a:gd name="T76" fmla="*/ 3 w 18"/>
              <a:gd name="T77" fmla="*/ 8 h 17"/>
              <a:gd name="T78" fmla="*/ 4 w 18"/>
              <a:gd name="T79" fmla="*/ 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" h="17">
                <a:moveTo>
                  <a:pt x="11" y="16"/>
                </a:moveTo>
                <a:cubicBezTo>
                  <a:pt x="15" y="15"/>
                  <a:pt x="18" y="11"/>
                  <a:pt x="17" y="7"/>
                </a:cubicBezTo>
                <a:cubicBezTo>
                  <a:pt x="17" y="2"/>
                  <a:pt x="12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4"/>
                  <a:pt x="0" y="8"/>
                </a:cubicBezTo>
                <a:cubicBezTo>
                  <a:pt x="1" y="14"/>
                  <a:pt x="6" y="17"/>
                  <a:pt x="11" y="16"/>
                </a:cubicBezTo>
                <a:close/>
                <a:moveTo>
                  <a:pt x="10" y="13"/>
                </a:moveTo>
                <a:cubicBezTo>
                  <a:pt x="7" y="14"/>
                  <a:pt x="4" y="12"/>
                  <a:pt x="3" y="8"/>
                </a:cubicBezTo>
                <a:cubicBezTo>
                  <a:pt x="3" y="8"/>
                  <a:pt x="4" y="9"/>
                  <a:pt x="4" y="8"/>
                </a:cubicBezTo>
                <a:cubicBezTo>
                  <a:pt x="6" y="8"/>
                  <a:pt x="8" y="6"/>
                  <a:pt x="10" y="5"/>
                </a:cubicBezTo>
                <a:cubicBezTo>
                  <a:pt x="8" y="7"/>
                  <a:pt x="6" y="8"/>
                  <a:pt x="5" y="10"/>
                </a:cubicBezTo>
                <a:cubicBezTo>
                  <a:pt x="5" y="11"/>
                  <a:pt x="5" y="11"/>
                  <a:pt x="5" y="11"/>
                </a:cubicBezTo>
                <a:cubicBezTo>
                  <a:pt x="7" y="10"/>
                  <a:pt x="9" y="8"/>
                  <a:pt x="11" y="7"/>
                </a:cubicBezTo>
                <a:cubicBezTo>
                  <a:pt x="10" y="9"/>
                  <a:pt x="8" y="10"/>
                  <a:pt x="7" y="12"/>
                </a:cubicBezTo>
                <a:cubicBezTo>
                  <a:pt x="7" y="12"/>
                  <a:pt x="7" y="13"/>
                  <a:pt x="8" y="12"/>
                </a:cubicBezTo>
                <a:cubicBezTo>
                  <a:pt x="9" y="11"/>
                  <a:pt x="11" y="10"/>
                  <a:pt x="13" y="10"/>
                </a:cubicBezTo>
                <a:cubicBezTo>
                  <a:pt x="12" y="11"/>
                  <a:pt x="12" y="11"/>
                  <a:pt x="11" y="12"/>
                </a:cubicBezTo>
                <a:cubicBezTo>
                  <a:pt x="11" y="12"/>
                  <a:pt x="11" y="13"/>
                  <a:pt x="11" y="13"/>
                </a:cubicBezTo>
                <a:cubicBezTo>
                  <a:pt x="11" y="13"/>
                  <a:pt x="11" y="13"/>
                  <a:pt x="10" y="13"/>
                </a:cubicBezTo>
                <a:close/>
                <a:moveTo>
                  <a:pt x="12" y="13"/>
                </a:moveTo>
                <a:cubicBezTo>
                  <a:pt x="13" y="12"/>
                  <a:pt x="13" y="10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2" y="9"/>
                  <a:pt x="10" y="10"/>
                  <a:pt x="9" y="11"/>
                </a:cubicBezTo>
                <a:cubicBezTo>
                  <a:pt x="10" y="9"/>
                  <a:pt x="11" y="8"/>
                  <a:pt x="13" y="6"/>
                </a:cubicBezTo>
                <a:cubicBezTo>
                  <a:pt x="13" y="6"/>
                  <a:pt x="12" y="6"/>
                  <a:pt x="12" y="6"/>
                </a:cubicBezTo>
                <a:cubicBezTo>
                  <a:pt x="11" y="7"/>
                  <a:pt x="9" y="8"/>
                  <a:pt x="8" y="9"/>
                </a:cubicBezTo>
                <a:cubicBezTo>
                  <a:pt x="9" y="7"/>
                  <a:pt x="10" y="6"/>
                  <a:pt x="12" y="5"/>
                </a:cubicBezTo>
                <a:cubicBezTo>
                  <a:pt x="12" y="4"/>
                  <a:pt x="12" y="4"/>
                  <a:pt x="11" y="4"/>
                </a:cubicBezTo>
                <a:cubicBezTo>
                  <a:pt x="9" y="5"/>
                  <a:pt x="8" y="5"/>
                  <a:pt x="6" y="6"/>
                </a:cubicBezTo>
                <a:cubicBezTo>
                  <a:pt x="8" y="5"/>
                  <a:pt x="9" y="4"/>
                  <a:pt x="10" y="3"/>
                </a:cubicBezTo>
                <a:cubicBezTo>
                  <a:pt x="15" y="3"/>
                  <a:pt x="16" y="10"/>
                  <a:pt x="12" y="13"/>
                </a:cubicBezTo>
                <a:close/>
                <a:moveTo>
                  <a:pt x="7" y="3"/>
                </a:moveTo>
                <a:cubicBezTo>
                  <a:pt x="6" y="4"/>
                  <a:pt x="5" y="4"/>
                  <a:pt x="5" y="4"/>
                </a:cubicBezTo>
                <a:cubicBezTo>
                  <a:pt x="5" y="4"/>
                  <a:pt x="6" y="3"/>
                  <a:pt x="7" y="3"/>
                </a:cubicBezTo>
                <a:close/>
                <a:moveTo>
                  <a:pt x="4" y="5"/>
                </a:moveTo>
                <a:cubicBezTo>
                  <a:pt x="4" y="5"/>
                  <a:pt x="4" y="5"/>
                  <a:pt x="5" y="5"/>
                </a:cubicBezTo>
                <a:cubicBezTo>
                  <a:pt x="6" y="4"/>
                  <a:pt x="7" y="4"/>
                  <a:pt x="9" y="3"/>
                </a:cubicBezTo>
                <a:cubicBezTo>
                  <a:pt x="7" y="5"/>
                  <a:pt x="5" y="6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7"/>
                  <a:pt x="4" y="6"/>
                  <a:pt x="4" y="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7" name="Freeform 178"/>
          <p:cNvSpPr>
            <a:spLocks noEditPoints="1"/>
          </p:cNvSpPr>
          <p:nvPr/>
        </p:nvSpPr>
        <p:spPr bwMode="auto">
          <a:xfrm>
            <a:off x="3897313" y="4260850"/>
            <a:ext cx="93662" cy="79375"/>
          </a:xfrm>
          <a:custGeom>
            <a:avLst/>
            <a:gdLst>
              <a:gd name="T0" fmla="*/ 12 w 25"/>
              <a:gd name="T1" fmla="*/ 21 h 21"/>
              <a:gd name="T2" fmla="*/ 13 w 25"/>
              <a:gd name="T3" fmla="*/ 21 h 21"/>
              <a:gd name="T4" fmla="*/ 24 w 25"/>
              <a:gd name="T5" fmla="*/ 12 h 21"/>
              <a:gd name="T6" fmla="*/ 15 w 25"/>
              <a:gd name="T7" fmla="*/ 2 h 21"/>
              <a:gd name="T8" fmla="*/ 12 w 25"/>
              <a:gd name="T9" fmla="*/ 21 h 21"/>
              <a:gd name="T10" fmla="*/ 7 w 25"/>
              <a:gd name="T11" fmla="*/ 10 h 21"/>
              <a:gd name="T12" fmla="*/ 7 w 25"/>
              <a:gd name="T13" fmla="*/ 10 h 21"/>
              <a:gd name="T14" fmla="*/ 14 w 25"/>
              <a:gd name="T15" fmla="*/ 6 h 21"/>
              <a:gd name="T16" fmla="*/ 7 w 25"/>
              <a:gd name="T17" fmla="*/ 12 h 21"/>
              <a:gd name="T18" fmla="*/ 7 w 25"/>
              <a:gd name="T19" fmla="*/ 10 h 21"/>
              <a:gd name="T20" fmla="*/ 19 w 25"/>
              <a:gd name="T21" fmla="*/ 6 h 21"/>
              <a:gd name="T22" fmla="*/ 7 w 25"/>
              <a:gd name="T23" fmla="*/ 13 h 21"/>
              <a:gd name="T24" fmla="*/ 7 w 25"/>
              <a:gd name="T25" fmla="*/ 13 h 21"/>
              <a:gd name="T26" fmla="*/ 16 w 25"/>
              <a:gd name="T27" fmla="*/ 5 h 21"/>
              <a:gd name="T28" fmla="*/ 16 w 25"/>
              <a:gd name="T29" fmla="*/ 4 h 21"/>
              <a:gd name="T30" fmla="*/ 19 w 25"/>
              <a:gd name="T31" fmla="*/ 6 h 21"/>
              <a:gd name="T32" fmla="*/ 19 w 25"/>
              <a:gd name="T33" fmla="*/ 6 h 21"/>
              <a:gd name="T34" fmla="*/ 17 w 25"/>
              <a:gd name="T35" fmla="*/ 8 h 21"/>
              <a:gd name="T36" fmla="*/ 8 w 25"/>
              <a:gd name="T37" fmla="*/ 16 h 21"/>
              <a:gd name="T38" fmla="*/ 7 w 25"/>
              <a:gd name="T39" fmla="*/ 14 h 21"/>
              <a:gd name="T40" fmla="*/ 17 w 25"/>
              <a:gd name="T41" fmla="*/ 8 h 21"/>
              <a:gd name="T42" fmla="*/ 9 w 25"/>
              <a:gd name="T43" fmla="*/ 16 h 21"/>
              <a:gd name="T44" fmla="*/ 17 w 25"/>
              <a:gd name="T45" fmla="*/ 12 h 21"/>
              <a:gd name="T46" fmla="*/ 11 w 25"/>
              <a:gd name="T47" fmla="*/ 17 h 21"/>
              <a:gd name="T48" fmla="*/ 11 w 25"/>
              <a:gd name="T49" fmla="*/ 18 h 21"/>
              <a:gd name="T50" fmla="*/ 9 w 25"/>
              <a:gd name="T51" fmla="*/ 16 h 21"/>
              <a:gd name="T52" fmla="*/ 21 w 25"/>
              <a:gd name="T53" fmla="*/ 12 h 21"/>
              <a:gd name="T54" fmla="*/ 13 w 25"/>
              <a:gd name="T55" fmla="*/ 18 h 21"/>
              <a:gd name="T56" fmla="*/ 12 w 25"/>
              <a:gd name="T57" fmla="*/ 18 h 21"/>
              <a:gd name="T58" fmla="*/ 19 w 25"/>
              <a:gd name="T59" fmla="*/ 14 h 21"/>
              <a:gd name="T60" fmla="*/ 16 w 25"/>
              <a:gd name="T61" fmla="*/ 16 h 21"/>
              <a:gd name="T62" fmla="*/ 16 w 25"/>
              <a:gd name="T63" fmla="*/ 16 h 21"/>
              <a:gd name="T64" fmla="*/ 20 w 25"/>
              <a:gd name="T65" fmla="*/ 13 h 21"/>
              <a:gd name="T66" fmla="*/ 19 w 25"/>
              <a:gd name="T67" fmla="*/ 12 h 21"/>
              <a:gd name="T68" fmla="*/ 13 w 25"/>
              <a:gd name="T69" fmla="*/ 16 h 21"/>
              <a:gd name="T70" fmla="*/ 19 w 25"/>
              <a:gd name="T71" fmla="*/ 11 h 21"/>
              <a:gd name="T72" fmla="*/ 19 w 25"/>
              <a:gd name="T73" fmla="*/ 10 h 21"/>
              <a:gd name="T74" fmla="*/ 10 w 25"/>
              <a:gd name="T75" fmla="*/ 15 h 21"/>
              <a:gd name="T76" fmla="*/ 19 w 25"/>
              <a:gd name="T77" fmla="*/ 7 h 21"/>
              <a:gd name="T78" fmla="*/ 19 w 25"/>
              <a:gd name="T79" fmla="*/ 7 h 21"/>
              <a:gd name="T80" fmla="*/ 21 w 25"/>
              <a:gd name="T81" fmla="*/ 12 h 21"/>
              <a:gd name="T82" fmla="*/ 14 w 25"/>
              <a:gd name="T83" fmla="*/ 4 h 21"/>
              <a:gd name="T84" fmla="*/ 15 w 25"/>
              <a:gd name="T85" fmla="*/ 4 h 21"/>
              <a:gd name="T86" fmla="*/ 7 w 25"/>
              <a:gd name="T87" fmla="*/ 9 h 21"/>
              <a:gd name="T88" fmla="*/ 14 w 25"/>
              <a:gd name="T8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5" h="21">
                <a:moveTo>
                  <a:pt x="12" y="21"/>
                </a:moveTo>
                <a:cubicBezTo>
                  <a:pt x="12" y="21"/>
                  <a:pt x="12" y="21"/>
                  <a:pt x="13" y="21"/>
                </a:cubicBezTo>
                <a:cubicBezTo>
                  <a:pt x="18" y="21"/>
                  <a:pt x="23" y="18"/>
                  <a:pt x="24" y="12"/>
                </a:cubicBezTo>
                <a:cubicBezTo>
                  <a:pt x="25" y="6"/>
                  <a:pt x="21" y="2"/>
                  <a:pt x="15" y="2"/>
                </a:cubicBezTo>
                <a:cubicBezTo>
                  <a:pt x="3" y="0"/>
                  <a:pt x="0" y="19"/>
                  <a:pt x="12" y="21"/>
                </a:cubicBezTo>
                <a:close/>
                <a:moveTo>
                  <a:pt x="7" y="10"/>
                </a:moveTo>
                <a:cubicBezTo>
                  <a:pt x="7" y="10"/>
                  <a:pt x="7" y="10"/>
                  <a:pt x="7" y="10"/>
                </a:cubicBezTo>
                <a:cubicBezTo>
                  <a:pt x="9" y="9"/>
                  <a:pt x="12" y="7"/>
                  <a:pt x="14" y="6"/>
                </a:cubicBezTo>
                <a:cubicBezTo>
                  <a:pt x="12" y="8"/>
                  <a:pt x="9" y="10"/>
                  <a:pt x="7" y="12"/>
                </a:cubicBezTo>
                <a:cubicBezTo>
                  <a:pt x="7" y="11"/>
                  <a:pt x="7" y="11"/>
                  <a:pt x="7" y="10"/>
                </a:cubicBezTo>
                <a:close/>
                <a:moveTo>
                  <a:pt x="19" y="6"/>
                </a:moveTo>
                <a:cubicBezTo>
                  <a:pt x="15" y="8"/>
                  <a:pt x="11" y="11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10" y="10"/>
                  <a:pt x="14" y="8"/>
                  <a:pt x="16" y="5"/>
                </a:cubicBezTo>
                <a:cubicBezTo>
                  <a:pt x="16" y="5"/>
                  <a:pt x="16" y="5"/>
                  <a:pt x="16" y="4"/>
                </a:cubicBezTo>
                <a:cubicBezTo>
                  <a:pt x="17" y="5"/>
                  <a:pt x="18" y="5"/>
                  <a:pt x="19" y="6"/>
                </a:cubicBezTo>
                <a:cubicBezTo>
                  <a:pt x="19" y="6"/>
                  <a:pt x="19" y="6"/>
                  <a:pt x="19" y="6"/>
                </a:cubicBezTo>
                <a:close/>
                <a:moveTo>
                  <a:pt x="17" y="8"/>
                </a:moveTo>
                <a:cubicBezTo>
                  <a:pt x="14" y="11"/>
                  <a:pt x="11" y="13"/>
                  <a:pt x="8" y="16"/>
                </a:cubicBezTo>
                <a:cubicBezTo>
                  <a:pt x="8" y="15"/>
                  <a:pt x="8" y="14"/>
                  <a:pt x="7" y="14"/>
                </a:cubicBezTo>
                <a:cubicBezTo>
                  <a:pt x="11" y="12"/>
                  <a:pt x="14" y="10"/>
                  <a:pt x="17" y="8"/>
                </a:cubicBezTo>
                <a:close/>
                <a:moveTo>
                  <a:pt x="9" y="16"/>
                </a:moveTo>
                <a:cubicBezTo>
                  <a:pt x="12" y="15"/>
                  <a:pt x="14" y="13"/>
                  <a:pt x="17" y="12"/>
                </a:cubicBezTo>
                <a:cubicBezTo>
                  <a:pt x="15" y="14"/>
                  <a:pt x="13" y="15"/>
                  <a:pt x="11" y="17"/>
                </a:cubicBezTo>
                <a:cubicBezTo>
                  <a:pt x="11" y="17"/>
                  <a:pt x="11" y="18"/>
                  <a:pt x="11" y="18"/>
                </a:cubicBezTo>
                <a:cubicBezTo>
                  <a:pt x="10" y="17"/>
                  <a:pt x="10" y="17"/>
                  <a:pt x="9" y="16"/>
                </a:cubicBezTo>
                <a:close/>
                <a:moveTo>
                  <a:pt x="21" y="12"/>
                </a:moveTo>
                <a:cubicBezTo>
                  <a:pt x="21" y="16"/>
                  <a:pt x="17" y="18"/>
                  <a:pt x="13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4" y="17"/>
                  <a:pt x="16" y="15"/>
                  <a:pt x="19" y="14"/>
                </a:cubicBezTo>
                <a:cubicBezTo>
                  <a:pt x="18" y="15"/>
                  <a:pt x="17" y="15"/>
                  <a:pt x="16" y="16"/>
                </a:cubicBezTo>
                <a:cubicBezTo>
                  <a:pt x="16" y="16"/>
                  <a:pt x="16" y="17"/>
                  <a:pt x="16" y="16"/>
                </a:cubicBezTo>
                <a:cubicBezTo>
                  <a:pt x="18" y="15"/>
                  <a:pt x="19" y="15"/>
                  <a:pt x="20" y="13"/>
                </a:cubicBezTo>
                <a:cubicBezTo>
                  <a:pt x="20" y="13"/>
                  <a:pt x="20" y="12"/>
                  <a:pt x="19" y="12"/>
                </a:cubicBezTo>
                <a:cubicBezTo>
                  <a:pt x="17" y="14"/>
                  <a:pt x="15" y="15"/>
                  <a:pt x="13" y="16"/>
                </a:cubicBezTo>
                <a:cubicBezTo>
                  <a:pt x="15" y="14"/>
                  <a:pt x="17" y="13"/>
                  <a:pt x="19" y="11"/>
                </a:cubicBezTo>
                <a:cubicBezTo>
                  <a:pt x="20" y="10"/>
                  <a:pt x="19" y="10"/>
                  <a:pt x="19" y="10"/>
                </a:cubicBezTo>
                <a:cubicBezTo>
                  <a:pt x="16" y="11"/>
                  <a:pt x="13" y="14"/>
                  <a:pt x="10" y="15"/>
                </a:cubicBezTo>
                <a:cubicBezTo>
                  <a:pt x="13" y="12"/>
                  <a:pt x="16" y="9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21" y="8"/>
                  <a:pt x="21" y="10"/>
                  <a:pt x="21" y="12"/>
                </a:cubicBezTo>
                <a:close/>
                <a:moveTo>
                  <a:pt x="14" y="4"/>
                </a:moveTo>
                <a:cubicBezTo>
                  <a:pt x="14" y="4"/>
                  <a:pt x="15" y="4"/>
                  <a:pt x="15" y="4"/>
                </a:cubicBezTo>
                <a:cubicBezTo>
                  <a:pt x="12" y="6"/>
                  <a:pt x="10" y="8"/>
                  <a:pt x="7" y="9"/>
                </a:cubicBezTo>
                <a:cubicBezTo>
                  <a:pt x="8" y="7"/>
                  <a:pt x="10" y="4"/>
                  <a:pt x="14" y="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8" name="Freeform 179"/>
          <p:cNvSpPr>
            <a:spLocks noEditPoints="1"/>
          </p:cNvSpPr>
          <p:nvPr/>
        </p:nvSpPr>
        <p:spPr bwMode="auto">
          <a:xfrm>
            <a:off x="3822700" y="4356100"/>
            <a:ext cx="258762" cy="74613"/>
          </a:xfrm>
          <a:custGeom>
            <a:avLst/>
            <a:gdLst>
              <a:gd name="T0" fmla="*/ 69 w 69"/>
              <a:gd name="T1" fmla="*/ 4 h 20"/>
              <a:gd name="T2" fmla="*/ 0 w 69"/>
              <a:gd name="T3" fmla="*/ 1 h 20"/>
              <a:gd name="T4" fmla="*/ 2 w 69"/>
              <a:gd name="T5" fmla="*/ 17 h 20"/>
              <a:gd name="T6" fmla="*/ 46 w 69"/>
              <a:gd name="T7" fmla="*/ 7 h 20"/>
              <a:gd name="T8" fmla="*/ 37 w 69"/>
              <a:gd name="T9" fmla="*/ 16 h 20"/>
              <a:gd name="T10" fmla="*/ 42 w 69"/>
              <a:gd name="T11" fmla="*/ 10 h 20"/>
              <a:gd name="T12" fmla="*/ 28 w 69"/>
              <a:gd name="T13" fmla="*/ 8 h 20"/>
              <a:gd name="T14" fmla="*/ 20 w 69"/>
              <a:gd name="T15" fmla="*/ 15 h 20"/>
              <a:gd name="T16" fmla="*/ 7 w 69"/>
              <a:gd name="T17" fmla="*/ 15 h 20"/>
              <a:gd name="T18" fmla="*/ 3 w 69"/>
              <a:gd name="T19" fmla="*/ 11 h 20"/>
              <a:gd name="T20" fmla="*/ 12 w 69"/>
              <a:gd name="T21" fmla="*/ 4 h 20"/>
              <a:gd name="T22" fmla="*/ 22 w 69"/>
              <a:gd name="T23" fmla="*/ 4 h 20"/>
              <a:gd name="T24" fmla="*/ 10 w 69"/>
              <a:gd name="T25" fmla="*/ 13 h 20"/>
              <a:gd name="T26" fmla="*/ 18 w 69"/>
              <a:gd name="T27" fmla="*/ 4 h 20"/>
              <a:gd name="T28" fmla="*/ 3 w 69"/>
              <a:gd name="T29" fmla="*/ 9 h 20"/>
              <a:gd name="T30" fmla="*/ 11 w 69"/>
              <a:gd name="T31" fmla="*/ 6 h 20"/>
              <a:gd name="T32" fmla="*/ 13 w 69"/>
              <a:gd name="T33" fmla="*/ 4 h 20"/>
              <a:gd name="T34" fmla="*/ 3 w 69"/>
              <a:gd name="T35" fmla="*/ 7 h 20"/>
              <a:gd name="T36" fmla="*/ 16 w 69"/>
              <a:gd name="T37" fmla="*/ 9 h 20"/>
              <a:gd name="T38" fmla="*/ 13 w 69"/>
              <a:gd name="T39" fmla="*/ 15 h 20"/>
              <a:gd name="T40" fmla="*/ 23 w 69"/>
              <a:gd name="T41" fmla="*/ 5 h 20"/>
              <a:gd name="T42" fmla="*/ 16 w 69"/>
              <a:gd name="T43" fmla="*/ 15 h 20"/>
              <a:gd name="T44" fmla="*/ 17 w 69"/>
              <a:gd name="T45" fmla="*/ 15 h 20"/>
              <a:gd name="T46" fmla="*/ 19 w 69"/>
              <a:gd name="T47" fmla="*/ 15 h 20"/>
              <a:gd name="T48" fmla="*/ 35 w 69"/>
              <a:gd name="T49" fmla="*/ 6 h 20"/>
              <a:gd name="T50" fmla="*/ 33 w 69"/>
              <a:gd name="T51" fmla="*/ 15 h 20"/>
              <a:gd name="T52" fmla="*/ 39 w 69"/>
              <a:gd name="T53" fmla="*/ 8 h 20"/>
              <a:gd name="T54" fmla="*/ 59 w 69"/>
              <a:gd name="T55" fmla="*/ 5 h 20"/>
              <a:gd name="T56" fmla="*/ 58 w 69"/>
              <a:gd name="T57" fmla="*/ 13 h 20"/>
              <a:gd name="T58" fmla="*/ 54 w 69"/>
              <a:gd name="T59" fmla="*/ 4 h 20"/>
              <a:gd name="T60" fmla="*/ 51 w 69"/>
              <a:gd name="T61" fmla="*/ 4 h 20"/>
              <a:gd name="T62" fmla="*/ 55 w 69"/>
              <a:gd name="T63" fmla="*/ 5 h 20"/>
              <a:gd name="T64" fmla="*/ 52 w 69"/>
              <a:gd name="T65" fmla="*/ 8 h 20"/>
              <a:gd name="T66" fmla="*/ 57 w 69"/>
              <a:gd name="T67" fmla="*/ 7 h 20"/>
              <a:gd name="T68" fmla="*/ 43 w 69"/>
              <a:gd name="T69" fmla="*/ 16 h 20"/>
              <a:gd name="T70" fmla="*/ 59 w 69"/>
              <a:gd name="T71" fmla="*/ 10 h 20"/>
              <a:gd name="T72" fmla="*/ 58 w 69"/>
              <a:gd name="T73" fmla="*/ 9 h 20"/>
              <a:gd name="T74" fmla="*/ 59 w 69"/>
              <a:gd name="T75" fmla="*/ 16 h 20"/>
              <a:gd name="T76" fmla="*/ 65 w 69"/>
              <a:gd name="T77" fmla="*/ 16 h 20"/>
              <a:gd name="T78" fmla="*/ 66 w 69"/>
              <a:gd name="T79" fmla="*/ 10 h 20"/>
              <a:gd name="T80" fmla="*/ 66 w 69"/>
              <a:gd name="T81" fmla="*/ 5 h 20"/>
              <a:gd name="T82" fmla="*/ 62 w 69"/>
              <a:gd name="T83" fmla="*/ 9 h 20"/>
              <a:gd name="T84" fmla="*/ 47 w 69"/>
              <a:gd name="T85" fmla="*/ 5 h 20"/>
              <a:gd name="T86" fmla="*/ 43 w 69"/>
              <a:gd name="T87" fmla="*/ 4 h 20"/>
              <a:gd name="T88" fmla="*/ 37 w 69"/>
              <a:gd name="T89" fmla="*/ 5 h 20"/>
              <a:gd name="T90" fmla="*/ 33 w 69"/>
              <a:gd name="T91" fmla="*/ 4 h 20"/>
              <a:gd name="T92" fmla="*/ 24 w 69"/>
              <a:gd name="T93" fmla="*/ 10 h 20"/>
              <a:gd name="T94" fmla="*/ 17 w 69"/>
              <a:gd name="T95" fmla="*/ 14 h 20"/>
              <a:gd name="T96" fmla="*/ 36 w 69"/>
              <a:gd name="T97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9" h="20">
                <a:moveTo>
                  <a:pt x="67" y="19"/>
                </a:moveTo>
                <a:cubicBezTo>
                  <a:pt x="68" y="20"/>
                  <a:pt x="69" y="19"/>
                  <a:pt x="69" y="18"/>
                </a:cubicBezTo>
                <a:cubicBezTo>
                  <a:pt x="69" y="13"/>
                  <a:pt x="69" y="9"/>
                  <a:pt x="69" y="4"/>
                </a:cubicBezTo>
                <a:cubicBezTo>
                  <a:pt x="69" y="4"/>
                  <a:pt x="69" y="4"/>
                  <a:pt x="69" y="4"/>
                </a:cubicBezTo>
                <a:cubicBezTo>
                  <a:pt x="69" y="4"/>
                  <a:pt x="69" y="3"/>
                  <a:pt x="68" y="3"/>
                </a:cubicBezTo>
                <a:cubicBezTo>
                  <a:pt x="59" y="1"/>
                  <a:pt x="49" y="2"/>
                  <a:pt x="40" y="1"/>
                </a:cubicBezTo>
                <a:cubicBezTo>
                  <a:pt x="27" y="0"/>
                  <a:pt x="14" y="1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7"/>
                  <a:pt x="0" y="11"/>
                  <a:pt x="0" y="16"/>
                </a:cubicBezTo>
                <a:cubicBezTo>
                  <a:pt x="0" y="16"/>
                  <a:pt x="0" y="17"/>
                  <a:pt x="1" y="17"/>
                </a:cubicBezTo>
                <a:cubicBezTo>
                  <a:pt x="1" y="17"/>
                  <a:pt x="1" y="17"/>
                  <a:pt x="2" y="17"/>
                </a:cubicBezTo>
                <a:cubicBezTo>
                  <a:pt x="23" y="17"/>
                  <a:pt x="4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lose/>
                <a:moveTo>
                  <a:pt x="37" y="16"/>
                </a:moveTo>
                <a:cubicBezTo>
                  <a:pt x="40" y="13"/>
                  <a:pt x="43" y="10"/>
                  <a:pt x="46" y="7"/>
                </a:cubicBezTo>
                <a:cubicBezTo>
                  <a:pt x="47" y="7"/>
                  <a:pt x="48" y="6"/>
                  <a:pt x="49" y="5"/>
                </a:cubicBezTo>
                <a:cubicBezTo>
                  <a:pt x="49" y="5"/>
                  <a:pt x="48" y="8"/>
                  <a:pt x="48" y="9"/>
                </a:cubicBezTo>
                <a:cubicBezTo>
                  <a:pt x="46" y="11"/>
                  <a:pt x="44" y="14"/>
                  <a:pt x="42" y="16"/>
                </a:cubicBezTo>
                <a:cubicBezTo>
                  <a:pt x="40" y="16"/>
                  <a:pt x="39" y="16"/>
                  <a:pt x="37" y="16"/>
                </a:cubicBezTo>
                <a:close/>
                <a:moveTo>
                  <a:pt x="33" y="15"/>
                </a:moveTo>
                <a:cubicBezTo>
                  <a:pt x="36" y="13"/>
                  <a:pt x="39" y="11"/>
                  <a:pt x="42" y="8"/>
                </a:cubicBezTo>
                <a:cubicBezTo>
                  <a:pt x="43" y="7"/>
                  <a:pt x="44" y="6"/>
                  <a:pt x="45" y="6"/>
                </a:cubicBezTo>
                <a:cubicBezTo>
                  <a:pt x="44" y="6"/>
                  <a:pt x="43" y="8"/>
                  <a:pt x="42" y="10"/>
                </a:cubicBezTo>
                <a:cubicBezTo>
                  <a:pt x="40" y="12"/>
                  <a:pt x="38" y="14"/>
                  <a:pt x="36" y="16"/>
                </a:cubicBezTo>
                <a:cubicBezTo>
                  <a:pt x="35" y="16"/>
                  <a:pt x="34" y="15"/>
                  <a:pt x="33" y="15"/>
                </a:cubicBezTo>
                <a:close/>
                <a:moveTo>
                  <a:pt x="20" y="15"/>
                </a:moveTo>
                <a:cubicBezTo>
                  <a:pt x="23" y="13"/>
                  <a:pt x="26" y="10"/>
                  <a:pt x="28" y="8"/>
                </a:cubicBezTo>
                <a:cubicBezTo>
                  <a:pt x="29" y="7"/>
                  <a:pt x="30" y="6"/>
                  <a:pt x="31" y="5"/>
                </a:cubicBezTo>
                <a:cubicBezTo>
                  <a:pt x="30" y="6"/>
                  <a:pt x="29" y="7"/>
                  <a:pt x="29" y="8"/>
                </a:cubicBezTo>
                <a:cubicBezTo>
                  <a:pt x="27" y="10"/>
                  <a:pt x="25" y="13"/>
                  <a:pt x="22" y="15"/>
                </a:cubicBezTo>
                <a:cubicBezTo>
                  <a:pt x="22" y="15"/>
                  <a:pt x="21" y="15"/>
                  <a:pt x="20" y="15"/>
                </a:cubicBezTo>
                <a:close/>
                <a:moveTo>
                  <a:pt x="3" y="15"/>
                </a:moveTo>
                <a:cubicBezTo>
                  <a:pt x="8" y="12"/>
                  <a:pt x="11" y="9"/>
                  <a:pt x="15" y="6"/>
                </a:cubicBezTo>
                <a:cubicBezTo>
                  <a:pt x="19" y="3"/>
                  <a:pt x="13" y="9"/>
                  <a:pt x="12" y="9"/>
                </a:cubicBezTo>
                <a:cubicBezTo>
                  <a:pt x="10" y="11"/>
                  <a:pt x="9" y="13"/>
                  <a:pt x="7" y="15"/>
                </a:cubicBezTo>
                <a:cubicBezTo>
                  <a:pt x="6" y="15"/>
                  <a:pt x="4" y="15"/>
                  <a:pt x="3" y="15"/>
                </a:cubicBezTo>
                <a:close/>
                <a:moveTo>
                  <a:pt x="12" y="4"/>
                </a:moveTo>
                <a:cubicBezTo>
                  <a:pt x="9" y="5"/>
                  <a:pt x="6" y="7"/>
                  <a:pt x="4" y="10"/>
                </a:cubicBezTo>
                <a:cubicBezTo>
                  <a:pt x="3" y="10"/>
                  <a:pt x="3" y="10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4" y="9"/>
                  <a:pt x="4" y="8"/>
                </a:cubicBezTo>
                <a:cubicBezTo>
                  <a:pt x="5" y="7"/>
                  <a:pt x="7" y="5"/>
                  <a:pt x="8" y="4"/>
                </a:cubicBezTo>
                <a:cubicBezTo>
                  <a:pt x="9" y="4"/>
                  <a:pt x="10" y="4"/>
                  <a:pt x="12" y="4"/>
                </a:cubicBezTo>
                <a:close/>
                <a:moveTo>
                  <a:pt x="22" y="4"/>
                </a:moveTo>
                <a:cubicBezTo>
                  <a:pt x="23" y="4"/>
                  <a:pt x="24" y="4"/>
                  <a:pt x="25" y="4"/>
                </a:cubicBezTo>
                <a:cubicBezTo>
                  <a:pt x="23" y="4"/>
                  <a:pt x="21" y="5"/>
                  <a:pt x="20" y="6"/>
                </a:cubicBezTo>
                <a:cubicBezTo>
                  <a:pt x="21" y="6"/>
                  <a:pt x="21" y="5"/>
                  <a:pt x="22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18" y="4"/>
                </a:moveTo>
                <a:cubicBezTo>
                  <a:pt x="19" y="4"/>
                  <a:pt x="20" y="4"/>
                  <a:pt x="21" y="4"/>
                </a:cubicBezTo>
                <a:cubicBezTo>
                  <a:pt x="17" y="6"/>
                  <a:pt x="14" y="10"/>
                  <a:pt x="10" y="13"/>
                </a:cubicBezTo>
                <a:cubicBezTo>
                  <a:pt x="10" y="13"/>
                  <a:pt x="7" y="15"/>
                  <a:pt x="9" y="13"/>
                </a:cubicBezTo>
                <a:cubicBezTo>
                  <a:pt x="11" y="12"/>
                  <a:pt x="12" y="11"/>
                  <a:pt x="13" y="10"/>
                </a:cubicBezTo>
                <a:cubicBezTo>
                  <a:pt x="15" y="8"/>
                  <a:pt x="16" y="6"/>
                  <a:pt x="18" y="4"/>
                </a:cubicBezTo>
                <a:cubicBezTo>
                  <a:pt x="18" y="4"/>
                  <a:pt x="18" y="4"/>
                  <a:pt x="18" y="4"/>
                </a:cubicBezTo>
                <a:close/>
                <a:moveTo>
                  <a:pt x="3" y="9"/>
                </a:moveTo>
                <a:cubicBezTo>
                  <a:pt x="4" y="7"/>
                  <a:pt x="8" y="2"/>
                  <a:pt x="6" y="5"/>
                </a:cubicBezTo>
                <a:cubicBezTo>
                  <a:pt x="5" y="7"/>
                  <a:pt x="4" y="8"/>
                  <a:pt x="3" y="9"/>
                </a:cubicBezTo>
                <a:cubicBezTo>
                  <a:pt x="3" y="9"/>
                  <a:pt x="3" y="9"/>
                  <a:pt x="3" y="9"/>
                </a:cubicBezTo>
                <a:close/>
                <a:moveTo>
                  <a:pt x="3" y="11"/>
                </a:moveTo>
                <a:cubicBezTo>
                  <a:pt x="4" y="10"/>
                  <a:pt x="5" y="9"/>
                  <a:pt x="6" y="8"/>
                </a:cubicBezTo>
                <a:cubicBezTo>
                  <a:pt x="8" y="7"/>
                  <a:pt x="9" y="6"/>
                  <a:pt x="10" y="6"/>
                </a:cubicBezTo>
                <a:cubicBezTo>
                  <a:pt x="11" y="4"/>
                  <a:pt x="12" y="4"/>
                  <a:pt x="11" y="6"/>
                </a:cubicBezTo>
                <a:cubicBezTo>
                  <a:pt x="8" y="9"/>
                  <a:pt x="5" y="11"/>
                  <a:pt x="3" y="14"/>
                </a:cubicBezTo>
                <a:cubicBezTo>
                  <a:pt x="3" y="13"/>
                  <a:pt x="3" y="12"/>
                  <a:pt x="3" y="11"/>
                </a:cubicBezTo>
                <a:close/>
                <a:moveTo>
                  <a:pt x="13" y="4"/>
                </a:move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5" y="4"/>
                  <a:pt x="17" y="4"/>
                </a:cubicBezTo>
                <a:cubicBezTo>
                  <a:pt x="12" y="7"/>
                  <a:pt x="8" y="11"/>
                  <a:pt x="4" y="13"/>
                </a:cubicBezTo>
                <a:cubicBezTo>
                  <a:pt x="7" y="11"/>
                  <a:pt x="11" y="7"/>
                  <a:pt x="13" y="4"/>
                </a:cubicBezTo>
                <a:close/>
                <a:moveTo>
                  <a:pt x="3" y="7"/>
                </a:moveTo>
                <a:cubicBezTo>
                  <a:pt x="3" y="6"/>
                  <a:pt x="3" y="5"/>
                  <a:pt x="3" y="4"/>
                </a:cubicBezTo>
                <a:cubicBezTo>
                  <a:pt x="4" y="4"/>
                  <a:pt x="5" y="4"/>
                  <a:pt x="6" y="4"/>
                </a:cubicBezTo>
                <a:cubicBezTo>
                  <a:pt x="5" y="5"/>
                  <a:pt x="4" y="6"/>
                  <a:pt x="3" y="7"/>
                </a:cubicBezTo>
                <a:close/>
                <a:moveTo>
                  <a:pt x="16" y="9"/>
                </a:moveTo>
                <a:cubicBezTo>
                  <a:pt x="16" y="8"/>
                  <a:pt x="17" y="8"/>
                  <a:pt x="18" y="7"/>
                </a:cubicBezTo>
                <a:cubicBezTo>
                  <a:pt x="18" y="7"/>
                  <a:pt x="22" y="3"/>
                  <a:pt x="20" y="5"/>
                </a:cubicBezTo>
                <a:cubicBezTo>
                  <a:pt x="18" y="8"/>
                  <a:pt x="16" y="11"/>
                  <a:pt x="13" y="14"/>
                </a:cubicBezTo>
                <a:cubicBezTo>
                  <a:pt x="13" y="14"/>
                  <a:pt x="13" y="15"/>
                  <a:pt x="13" y="15"/>
                </a:cubicBezTo>
                <a:cubicBezTo>
                  <a:pt x="12" y="15"/>
                  <a:pt x="10" y="15"/>
                  <a:pt x="9" y="15"/>
                </a:cubicBezTo>
                <a:cubicBezTo>
                  <a:pt x="11" y="13"/>
                  <a:pt x="14" y="11"/>
                  <a:pt x="16" y="9"/>
                </a:cubicBezTo>
                <a:close/>
                <a:moveTo>
                  <a:pt x="14" y="15"/>
                </a:moveTo>
                <a:cubicBezTo>
                  <a:pt x="17" y="11"/>
                  <a:pt x="19" y="8"/>
                  <a:pt x="23" y="5"/>
                </a:cubicBezTo>
                <a:cubicBezTo>
                  <a:pt x="24" y="4"/>
                  <a:pt x="24" y="4"/>
                  <a:pt x="23" y="6"/>
                </a:cubicBezTo>
                <a:cubicBezTo>
                  <a:pt x="21" y="7"/>
                  <a:pt x="20" y="8"/>
                  <a:pt x="19" y="9"/>
                </a:cubicBezTo>
                <a:cubicBezTo>
                  <a:pt x="18" y="11"/>
                  <a:pt x="17" y="13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5" y="15"/>
                  <a:pt x="14" y="15"/>
                  <a:pt x="14" y="15"/>
                </a:cubicBezTo>
                <a:cubicBezTo>
                  <a:pt x="14" y="15"/>
                  <a:pt x="14" y="15"/>
                  <a:pt x="14" y="15"/>
                </a:cubicBezTo>
                <a:close/>
                <a:moveTo>
                  <a:pt x="19" y="15"/>
                </a:moveTo>
                <a:cubicBezTo>
                  <a:pt x="18" y="15"/>
                  <a:pt x="18" y="15"/>
                  <a:pt x="17" y="15"/>
                </a:cubicBezTo>
                <a:cubicBezTo>
                  <a:pt x="20" y="13"/>
                  <a:pt x="23" y="10"/>
                  <a:pt x="26" y="7"/>
                </a:cubicBezTo>
                <a:cubicBezTo>
                  <a:pt x="31" y="2"/>
                  <a:pt x="25" y="7"/>
                  <a:pt x="24" y="8"/>
                </a:cubicBezTo>
                <a:cubicBezTo>
                  <a:pt x="22" y="10"/>
                  <a:pt x="21" y="12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29" y="15"/>
                </a:moveTo>
                <a:cubicBezTo>
                  <a:pt x="27" y="15"/>
                  <a:pt x="26" y="15"/>
                  <a:pt x="24" y="15"/>
                </a:cubicBezTo>
                <a:cubicBezTo>
                  <a:pt x="27" y="14"/>
                  <a:pt x="29" y="11"/>
                  <a:pt x="32" y="9"/>
                </a:cubicBezTo>
                <a:cubicBezTo>
                  <a:pt x="33" y="8"/>
                  <a:pt x="34" y="7"/>
                  <a:pt x="35" y="6"/>
                </a:cubicBezTo>
                <a:cubicBezTo>
                  <a:pt x="38" y="4"/>
                  <a:pt x="35" y="7"/>
                  <a:pt x="35" y="7"/>
                </a:cubicBezTo>
                <a:cubicBezTo>
                  <a:pt x="33" y="10"/>
                  <a:pt x="31" y="12"/>
                  <a:pt x="29" y="15"/>
                </a:cubicBezTo>
                <a:cubicBezTo>
                  <a:pt x="29" y="15"/>
                  <a:pt x="29" y="15"/>
                  <a:pt x="29" y="15"/>
                </a:cubicBezTo>
                <a:close/>
                <a:moveTo>
                  <a:pt x="33" y="15"/>
                </a:moveTo>
                <a:cubicBezTo>
                  <a:pt x="32" y="15"/>
                  <a:pt x="32" y="15"/>
                  <a:pt x="32" y="15"/>
                </a:cubicBezTo>
                <a:cubicBezTo>
                  <a:pt x="32" y="15"/>
                  <a:pt x="31" y="15"/>
                  <a:pt x="30" y="15"/>
                </a:cubicBezTo>
                <a:cubicBezTo>
                  <a:pt x="33" y="12"/>
                  <a:pt x="36" y="9"/>
                  <a:pt x="40" y="6"/>
                </a:cubicBezTo>
                <a:cubicBezTo>
                  <a:pt x="43" y="4"/>
                  <a:pt x="39" y="8"/>
                  <a:pt x="39" y="8"/>
                </a:cubicBezTo>
                <a:cubicBezTo>
                  <a:pt x="37" y="11"/>
                  <a:pt x="35" y="13"/>
                  <a:pt x="33" y="15"/>
                </a:cubicBezTo>
                <a:close/>
                <a:moveTo>
                  <a:pt x="61" y="5"/>
                </a:moveTo>
                <a:cubicBezTo>
                  <a:pt x="58" y="8"/>
                  <a:pt x="54" y="12"/>
                  <a:pt x="52" y="15"/>
                </a:cubicBezTo>
                <a:cubicBezTo>
                  <a:pt x="54" y="12"/>
                  <a:pt x="57" y="9"/>
                  <a:pt x="59" y="5"/>
                </a:cubicBezTo>
                <a:cubicBezTo>
                  <a:pt x="59" y="5"/>
                  <a:pt x="59" y="5"/>
                  <a:pt x="59" y="5"/>
                </a:cubicBezTo>
                <a:cubicBezTo>
                  <a:pt x="61" y="5"/>
                  <a:pt x="63" y="5"/>
                  <a:pt x="65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2" y="8"/>
                  <a:pt x="60" y="10"/>
                  <a:pt x="58" y="13"/>
                </a:cubicBezTo>
                <a:cubicBezTo>
                  <a:pt x="58" y="12"/>
                  <a:pt x="59" y="12"/>
                  <a:pt x="59" y="12"/>
                </a:cubicBezTo>
                <a:cubicBezTo>
                  <a:pt x="60" y="10"/>
                  <a:pt x="61" y="8"/>
                  <a:pt x="62" y="6"/>
                </a:cubicBezTo>
                <a:cubicBezTo>
                  <a:pt x="62" y="5"/>
                  <a:pt x="61" y="5"/>
                  <a:pt x="61" y="5"/>
                </a:cubicBezTo>
                <a:close/>
                <a:moveTo>
                  <a:pt x="54" y="4"/>
                </a:moveTo>
                <a:cubicBezTo>
                  <a:pt x="52" y="6"/>
                  <a:pt x="51" y="7"/>
                  <a:pt x="49" y="9"/>
                </a:cubicBezTo>
                <a:cubicBezTo>
                  <a:pt x="48" y="10"/>
                  <a:pt x="48" y="10"/>
                  <a:pt x="47" y="11"/>
                </a:cubicBezTo>
                <a:cubicBezTo>
                  <a:pt x="49" y="9"/>
                  <a:pt x="50" y="7"/>
                  <a:pt x="51" y="4"/>
                </a:cubicBezTo>
                <a:cubicBezTo>
                  <a:pt x="51" y="4"/>
                  <a:pt x="51" y="4"/>
                  <a:pt x="51" y="4"/>
                </a:cubicBezTo>
                <a:cubicBezTo>
                  <a:pt x="53" y="4"/>
                  <a:pt x="56" y="4"/>
                  <a:pt x="58" y="5"/>
                </a:cubicBezTo>
                <a:cubicBezTo>
                  <a:pt x="55" y="7"/>
                  <a:pt x="52" y="10"/>
                  <a:pt x="50" y="13"/>
                </a:cubicBezTo>
                <a:cubicBezTo>
                  <a:pt x="50" y="12"/>
                  <a:pt x="50" y="12"/>
                  <a:pt x="50" y="12"/>
                </a:cubicBezTo>
                <a:cubicBezTo>
                  <a:pt x="52" y="9"/>
                  <a:pt x="53" y="7"/>
                  <a:pt x="55" y="5"/>
                </a:cubicBezTo>
                <a:cubicBezTo>
                  <a:pt x="55" y="5"/>
                  <a:pt x="55" y="4"/>
                  <a:pt x="54" y="4"/>
                </a:cubicBezTo>
                <a:close/>
                <a:moveTo>
                  <a:pt x="50" y="8"/>
                </a:moveTo>
                <a:cubicBezTo>
                  <a:pt x="51" y="8"/>
                  <a:pt x="52" y="7"/>
                  <a:pt x="54" y="6"/>
                </a:cubicBezTo>
                <a:cubicBezTo>
                  <a:pt x="53" y="6"/>
                  <a:pt x="52" y="8"/>
                  <a:pt x="52" y="8"/>
                </a:cubicBezTo>
                <a:cubicBezTo>
                  <a:pt x="50" y="11"/>
                  <a:pt x="49" y="13"/>
                  <a:pt x="47" y="15"/>
                </a:cubicBezTo>
                <a:cubicBezTo>
                  <a:pt x="47" y="16"/>
                  <a:pt x="47" y="16"/>
                  <a:pt x="48" y="16"/>
                </a:cubicBezTo>
                <a:cubicBezTo>
                  <a:pt x="51" y="13"/>
                  <a:pt x="53" y="10"/>
                  <a:pt x="57" y="7"/>
                </a:cubicBezTo>
                <a:cubicBezTo>
                  <a:pt x="58" y="5"/>
                  <a:pt x="58" y="5"/>
                  <a:pt x="57" y="7"/>
                </a:cubicBezTo>
                <a:cubicBezTo>
                  <a:pt x="56" y="8"/>
                  <a:pt x="55" y="10"/>
                  <a:pt x="54" y="11"/>
                </a:cubicBezTo>
                <a:cubicBezTo>
                  <a:pt x="53" y="12"/>
                  <a:pt x="51" y="14"/>
                  <a:pt x="50" y="16"/>
                </a:cubicBezTo>
                <a:cubicBezTo>
                  <a:pt x="50" y="16"/>
                  <a:pt x="50" y="16"/>
                  <a:pt x="50" y="16"/>
                </a:cubicBezTo>
                <a:cubicBezTo>
                  <a:pt x="48" y="16"/>
                  <a:pt x="45" y="16"/>
                  <a:pt x="43" y="16"/>
                </a:cubicBezTo>
                <a:cubicBezTo>
                  <a:pt x="45" y="14"/>
                  <a:pt x="48" y="11"/>
                  <a:pt x="50" y="8"/>
                </a:cubicBezTo>
                <a:close/>
                <a:moveTo>
                  <a:pt x="58" y="9"/>
                </a:moveTo>
                <a:cubicBezTo>
                  <a:pt x="59" y="8"/>
                  <a:pt x="60" y="7"/>
                  <a:pt x="61" y="7"/>
                </a:cubicBezTo>
                <a:cubicBezTo>
                  <a:pt x="60" y="8"/>
                  <a:pt x="60" y="9"/>
                  <a:pt x="59" y="10"/>
                </a:cubicBezTo>
                <a:cubicBezTo>
                  <a:pt x="58" y="12"/>
                  <a:pt x="56" y="14"/>
                  <a:pt x="54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3" y="16"/>
                  <a:pt x="52" y="16"/>
                  <a:pt x="50" y="16"/>
                </a:cubicBezTo>
                <a:cubicBezTo>
                  <a:pt x="53" y="14"/>
                  <a:pt x="56" y="11"/>
                  <a:pt x="58" y="9"/>
                </a:cubicBezTo>
                <a:close/>
                <a:moveTo>
                  <a:pt x="62" y="9"/>
                </a:moveTo>
                <a:cubicBezTo>
                  <a:pt x="63" y="8"/>
                  <a:pt x="65" y="5"/>
                  <a:pt x="64" y="8"/>
                </a:cubicBezTo>
                <a:cubicBezTo>
                  <a:pt x="62" y="11"/>
                  <a:pt x="61" y="13"/>
                  <a:pt x="59" y="16"/>
                </a:cubicBezTo>
                <a:cubicBezTo>
                  <a:pt x="58" y="16"/>
                  <a:pt x="59" y="16"/>
                  <a:pt x="59" y="16"/>
                </a:cubicBezTo>
                <a:cubicBezTo>
                  <a:pt x="60" y="15"/>
                  <a:pt x="60" y="15"/>
                  <a:pt x="62" y="14"/>
                </a:cubicBezTo>
                <a:cubicBezTo>
                  <a:pt x="64" y="13"/>
                  <a:pt x="66" y="11"/>
                  <a:pt x="62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3" y="16"/>
                  <a:pt x="64" y="16"/>
                  <a:pt x="65" y="16"/>
                </a:cubicBezTo>
                <a:cubicBezTo>
                  <a:pt x="66" y="16"/>
                  <a:pt x="66" y="15"/>
                  <a:pt x="65" y="15"/>
                </a:cubicBezTo>
                <a:cubicBezTo>
                  <a:pt x="65" y="15"/>
                  <a:pt x="63" y="16"/>
                  <a:pt x="64" y="15"/>
                </a:cubicBezTo>
                <a:cubicBezTo>
                  <a:pt x="65" y="14"/>
                  <a:pt x="66" y="12"/>
                  <a:pt x="66" y="11"/>
                </a:cubicBezTo>
                <a:cubicBezTo>
                  <a:pt x="66" y="10"/>
                  <a:pt x="66" y="10"/>
                  <a:pt x="66" y="10"/>
                </a:cubicBezTo>
                <a:cubicBezTo>
                  <a:pt x="64" y="11"/>
                  <a:pt x="64" y="11"/>
                  <a:pt x="63" y="12"/>
                </a:cubicBezTo>
                <a:cubicBezTo>
                  <a:pt x="62" y="13"/>
                  <a:pt x="59" y="17"/>
                  <a:pt x="61" y="14"/>
                </a:cubicBezTo>
                <a:cubicBezTo>
                  <a:pt x="63" y="11"/>
                  <a:pt x="64" y="9"/>
                  <a:pt x="66" y="6"/>
                </a:cubicBezTo>
                <a:cubicBezTo>
                  <a:pt x="66" y="6"/>
                  <a:pt x="66" y="6"/>
                  <a:pt x="66" y="5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9"/>
                  <a:pt x="66" y="13"/>
                  <a:pt x="66" y="16"/>
                </a:cubicBezTo>
                <a:cubicBezTo>
                  <a:pt x="62" y="16"/>
                  <a:pt x="59" y="16"/>
                  <a:pt x="55" y="16"/>
                </a:cubicBezTo>
                <a:cubicBezTo>
                  <a:pt x="58" y="14"/>
                  <a:pt x="60" y="12"/>
                  <a:pt x="62" y="9"/>
                </a:cubicBezTo>
                <a:close/>
                <a:moveTo>
                  <a:pt x="36" y="4"/>
                </a:moveTo>
                <a:cubicBezTo>
                  <a:pt x="41" y="4"/>
                  <a:pt x="45" y="4"/>
                  <a:pt x="50" y="4"/>
                </a:cubicBezTo>
                <a:cubicBezTo>
                  <a:pt x="48" y="5"/>
                  <a:pt x="46" y="7"/>
                  <a:pt x="44" y="8"/>
                </a:cubicBezTo>
                <a:cubicBezTo>
                  <a:pt x="45" y="7"/>
                  <a:pt x="46" y="6"/>
                  <a:pt x="47" y="5"/>
                </a:cubicBezTo>
                <a:cubicBezTo>
                  <a:pt x="47" y="5"/>
                  <a:pt x="46" y="4"/>
                  <a:pt x="46" y="4"/>
                </a:cubicBezTo>
                <a:cubicBezTo>
                  <a:pt x="42" y="6"/>
                  <a:pt x="40" y="9"/>
                  <a:pt x="36" y="12"/>
                </a:cubicBezTo>
                <a:cubicBezTo>
                  <a:pt x="37" y="12"/>
                  <a:pt x="37" y="12"/>
                  <a:pt x="37" y="11"/>
                </a:cubicBezTo>
                <a:cubicBezTo>
                  <a:pt x="39" y="9"/>
                  <a:pt x="41" y="7"/>
                  <a:pt x="43" y="4"/>
                </a:cubicBezTo>
                <a:cubicBezTo>
                  <a:pt x="43" y="4"/>
                  <a:pt x="43" y="4"/>
                  <a:pt x="42" y="4"/>
                </a:cubicBezTo>
                <a:cubicBezTo>
                  <a:pt x="38" y="6"/>
                  <a:pt x="36" y="9"/>
                  <a:pt x="33" y="12"/>
                </a:cubicBezTo>
                <a:cubicBezTo>
                  <a:pt x="32" y="12"/>
                  <a:pt x="29" y="16"/>
                  <a:pt x="31" y="13"/>
                </a:cubicBezTo>
                <a:cubicBezTo>
                  <a:pt x="33" y="10"/>
                  <a:pt x="35" y="8"/>
                  <a:pt x="37" y="5"/>
                </a:cubicBezTo>
                <a:cubicBezTo>
                  <a:pt x="38" y="5"/>
                  <a:pt x="37" y="4"/>
                  <a:pt x="37" y="4"/>
                </a:cubicBezTo>
                <a:cubicBezTo>
                  <a:pt x="34" y="6"/>
                  <a:pt x="31" y="9"/>
                  <a:pt x="29" y="11"/>
                </a:cubicBezTo>
                <a:cubicBezTo>
                  <a:pt x="28" y="12"/>
                  <a:pt x="22" y="16"/>
                  <a:pt x="25" y="13"/>
                </a:cubicBezTo>
                <a:cubicBezTo>
                  <a:pt x="28" y="10"/>
                  <a:pt x="30" y="7"/>
                  <a:pt x="33" y="4"/>
                </a:cubicBezTo>
                <a:cubicBezTo>
                  <a:pt x="33" y="4"/>
                  <a:pt x="33" y="4"/>
                  <a:pt x="32" y="4"/>
                </a:cubicBezTo>
                <a:cubicBezTo>
                  <a:pt x="29" y="6"/>
                  <a:pt x="26" y="8"/>
                  <a:pt x="24" y="11"/>
                </a:cubicBezTo>
                <a:cubicBezTo>
                  <a:pt x="23" y="12"/>
                  <a:pt x="22" y="12"/>
                  <a:pt x="22" y="13"/>
                </a:cubicBezTo>
                <a:cubicBezTo>
                  <a:pt x="19" y="15"/>
                  <a:pt x="23" y="11"/>
                  <a:pt x="24" y="10"/>
                </a:cubicBezTo>
                <a:cubicBezTo>
                  <a:pt x="25" y="8"/>
                  <a:pt x="27" y="6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5" y="6"/>
                  <a:pt x="23" y="9"/>
                  <a:pt x="20" y="11"/>
                </a:cubicBezTo>
                <a:cubicBezTo>
                  <a:pt x="19" y="12"/>
                  <a:pt x="18" y="13"/>
                  <a:pt x="17" y="14"/>
                </a:cubicBezTo>
                <a:cubicBezTo>
                  <a:pt x="17" y="13"/>
                  <a:pt x="18" y="12"/>
                  <a:pt x="19" y="11"/>
                </a:cubicBezTo>
                <a:cubicBezTo>
                  <a:pt x="21" y="8"/>
                  <a:pt x="23" y="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9" y="4"/>
                  <a:pt x="33" y="4"/>
                  <a:pt x="36" y="4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9" name="Freeform 180"/>
          <p:cNvSpPr>
            <a:spLocks noEditPoints="1"/>
          </p:cNvSpPr>
          <p:nvPr/>
        </p:nvSpPr>
        <p:spPr bwMode="auto">
          <a:xfrm>
            <a:off x="3908425" y="4445000"/>
            <a:ext cx="68262" cy="65088"/>
          </a:xfrm>
          <a:custGeom>
            <a:avLst/>
            <a:gdLst>
              <a:gd name="T0" fmla="*/ 11 w 18"/>
              <a:gd name="T1" fmla="*/ 17 h 17"/>
              <a:gd name="T2" fmla="*/ 17 w 18"/>
              <a:gd name="T3" fmla="*/ 7 h 17"/>
              <a:gd name="T4" fmla="*/ 8 w 18"/>
              <a:gd name="T5" fmla="*/ 1 h 17"/>
              <a:gd name="T6" fmla="*/ 8 w 18"/>
              <a:gd name="T7" fmla="*/ 1 h 17"/>
              <a:gd name="T8" fmla="*/ 0 w 18"/>
              <a:gd name="T9" fmla="*/ 9 h 17"/>
              <a:gd name="T10" fmla="*/ 11 w 18"/>
              <a:gd name="T11" fmla="*/ 17 h 17"/>
              <a:gd name="T12" fmla="*/ 10 w 18"/>
              <a:gd name="T13" fmla="*/ 14 h 17"/>
              <a:gd name="T14" fmla="*/ 3 w 18"/>
              <a:gd name="T15" fmla="*/ 9 h 17"/>
              <a:gd name="T16" fmla="*/ 4 w 18"/>
              <a:gd name="T17" fmla="*/ 9 h 17"/>
              <a:gd name="T18" fmla="*/ 10 w 18"/>
              <a:gd name="T19" fmla="*/ 6 h 17"/>
              <a:gd name="T20" fmla="*/ 5 w 18"/>
              <a:gd name="T21" fmla="*/ 11 h 17"/>
              <a:gd name="T22" fmla="*/ 5 w 18"/>
              <a:gd name="T23" fmla="*/ 12 h 17"/>
              <a:gd name="T24" fmla="*/ 11 w 18"/>
              <a:gd name="T25" fmla="*/ 8 h 17"/>
              <a:gd name="T26" fmla="*/ 7 w 18"/>
              <a:gd name="T27" fmla="*/ 12 h 17"/>
              <a:gd name="T28" fmla="*/ 8 w 18"/>
              <a:gd name="T29" fmla="*/ 13 h 17"/>
              <a:gd name="T30" fmla="*/ 13 w 18"/>
              <a:gd name="T31" fmla="*/ 10 h 17"/>
              <a:gd name="T32" fmla="*/ 11 w 18"/>
              <a:gd name="T33" fmla="*/ 13 h 17"/>
              <a:gd name="T34" fmla="*/ 11 w 18"/>
              <a:gd name="T35" fmla="*/ 13 h 17"/>
              <a:gd name="T36" fmla="*/ 10 w 18"/>
              <a:gd name="T37" fmla="*/ 14 h 17"/>
              <a:gd name="T38" fmla="*/ 12 w 18"/>
              <a:gd name="T39" fmla="*/ 13 h 17"/>
              <a:gd name="T40" fmla="*/ 14 w 18"/>
              <a:gd name="T41" fmla="*/ 10 h 17"/>
              <a:gd name="T42" fmla="*/ 14 w 18"/>
              <a:gd name="T43" fmla="*/ 9 h 17"/>
              <a:gd name="T44" fmla="*/ 9 w 18"/>
              <a:gd name="T45" fmla="*/ 12 h 17"/>
              <a:gd name="T46" fmla="*/ 13 w 18"/>
              <a:gd name="T47" fmla="*/ 7 h 17"/>
              <a:gd name="T48" fmla="*/ 12 w 18"/>
              <a:gd name="T49" fmla="*/ 7 h 17"/>
              <a:gd name="T50" fmla="*/ 8 w 18"/>
              <a:gd name="T51" fmla="*/ 9 h 17"/>
              <a:gd name="T52" fmla="*/ 12 w 18"/>
              <a:gd name="T53" fmla="*/ 5 h 17"/>
              <a:gd name="T54" fmla="*/ 11 w 18"/>
              <a:gd name="T55" fmla="*/ 5 h 17"/>
              <a:gd name="T56" fmla="*/ 6 w 18"/>
              <a:gd name="T57" fmla="*/ 7 h 17"/>
              <a:gd name="T58" fmla="*/ 10 w 18"/>
              <a:gd name="T59" fmla="*/ 4 h 17"/>
              <a:gd name="T60" fmla="*/ 12 w 18"/>
              <a:gd name="T61" fmla="*/ 13 h 17"/>
              <a:gd name="T62" fmla="*/ 7 w 18"/>
              <a:gd name="T63" fmla="*/ 4 h 17"/>
              <a:gd name="T64" fmla="*/ 5 w 18"/>
              <a:gd name="T65" fmla="*/ 5 h 17"/>
              <a:gd name="T66" fmla="*/ 7 w 18"/>
              <a:gd name="T67" fmla="*/ 4 h 17"/>
              <a:gd name="T68" fmla="*/ 4 w 18"/>
              <a:gd name="T69" fmla="*/ 5 h 17"/>
              <a:gd name="T70" fmla="*/ 5 w 18"/>
              <a:gd name="T71" fmla="*/ 6 h 17"/>
              <a:gd name="T72" fmla="*/ 9 w 18"/>
              <a:gd name="T73" fmla="*/ 4 h 17"/>
              <a:gd name="T74" fmla="*/ 3 w 18"/>
              <a:gd name="T75" fmla="*/ 9 h 17"/>
              <a:gd name="T76" fmla="*/ 3 w 18"/>
              <a:gd name="T77" fmla="*/ 9 h 17"/>
              <a:gd name="T78" fmla="*/ 4 w 18"/>
              <a:gd name="T79" fmla="*/ 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" h="17">
                <a:moveTo>
                  <a:pt x="11" y="17"/>
                </a:moveTo>
                <a:cubicBezTo>
                  <a:pt x="15" y="16"/>
                  <a:pt x="18" y="12"/>
                  <a:pt x="17" y="7"/>
                </a:cubicBezTo>
                <a:cubicBezTo>
                  <a:pt x="16" y="3"/>
                  <a:pt x="12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3" y="1"/>
                  <a:pt x="0" y="5"/>
                  <a:pt x="0" y="9"/>
                </a:cubicBezTo>
                <a:cubicBezTo>
                  <a:pt x="1" y="14"/>
                  <a:pt x="6" y="17"/>
                  <a:pt x="11" y="17"/>
                </a:cubicBezTo>
                <a:close/>
                <a:moveTo>
                  <a:pt x="10" y="14"/>
                </a:moveTo>
                <a:cubicBezTo>
                  <a:pt x="7" y="14"/>
                  <a:pt x="4" y="12"/>
                  <a:pt x="3" y="9"/>
                </a:cubicBezTo>
                <a:cubicBezTo>
                  <a:pt x="3" y="9"/>
                  <a:pt x="4" y="9"/>
                  <a:pt x="4" y="9"/>
                </a:cubicBezTo>
                <a:cubicBezTo>
                  <a:pt x="6" y="8"/>
                  <a:pt x="8" y="7"/>
                  <a:pt x="10" y="6"/>
                </a:cubicBezTo>
                <a:cubicBezTo>
                  <a:pt x="8" y="8"/>
                  <a:pt x="6" y="9"/>
                  <a:pt x="5" y="11"/>
                </a:cubicBezTo>
                <a:cubicBezTo>
                  <a:pt x="4" y="11"/>
                  <a:pt x="5" y="12"/>
                  <a:pt x="5" y="12"/>
                </a:cubicBezTo>
                <a:cubicBezTo>
                  <a:pt x="7" y="10"/>
                  <a:pt x="9" y="9"/>
                  <a:pt x="11" y="8"/>
                </a:cubicBezTo>
                <a:cubicBezTo>
                  <a:pt x="10" y="9"/>
                  <a:pt x="8" y="11"/>
                  <a:pt x="7" y="12"/>
                </a:cubicBezTo>
                <a:cubicBezTo>
                  <a:pt x="7" y="13"/>
                  <a:pt x="7" y="13"/>
                  <a:pt x="8" y="13"/>
                </a:cubicBezTo>
                <a:cubicBezTo>
                  <a:pt x="9" y="12"/>
                  <a:pt x="11" y="11"/>
                  <a:pt x="13" y="10"/>
                </a:cubicBezTo>
                <a:cubicBezTo>
                  <a:pt x="12" y="11"/>
                  <a:pt x="12" y="12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4"/>
                  <a:pt x="11" y="14"/>
                  <a:pt x="10" y="14"/>
                </a:cubicBezTo>
                <a:close/>
                <a:moveTo>
                  <a:pt x="12" y="13"/>
                </a:moveTo>
                <a:cubicBezTo>
                  <a:pt x="13" y="12"/>
                  <a:pt x="13" y="11"/>
                  <a:pt x="14" y="10"/>
                </a:cubicBezTo>
                <a:cubicBezTo>
                  <a:pt x="14" y="10"/>
                  <a:pt x="14" y="9"/>
                  <a:pt x="14" y="9"/>
                </a:cubicBezTo>
                <a:cubicBezTo>
                  <a:pt x="12" y="10"/>
                  <a:pt x="10" y="11"/>
                  <a:pt x="9" y="12"/>
                </a:cubicBezTo>
                <a:cubicBezTo>
                  <a:pt x="10" y="10"/>
                  <a:pt x="11" y="9"/>
                  <a:pt x="13" y="7"/>
                </a:cubicBezTo>
                <a:cubicBezTo>
                  <a:pt x="13" y="7"/>
                  <a:pt x="12" y="6"/>
                  <a:pt x="12" y="7"/>
                </a:cubicBezTo>
                <a:cubicBezTo>
                  <a:pt x="10" y="7"/>
                  <a:pt x="9" y="8"/>
                  <a:pt x="8" y="9"/>
                </a:cubicBezTo>
                <a:cubicBezTo>
                  <a:pt x="9" y="8"/>
                  <a:pt x="10" y="7"/>
                  <a:pt x="12" y="5"/>
                </a:cubicBezTo>
                <a:cubicBezTo>
                  <a:pt x="12" y="5"/>
                  <a:pt x="12" y="4"/>
                  <a:pt x="11" y="5"/>
                </a:cubicBezTo>
                <a:cubicBezTo>
                  <a:pt x="9" y="5"/>
                  <a:pt x="8" y="6"/>
                  <a:pt x="6" y="7"/>
                </a:cubicBezTo>
                <a:cubicBezTo>
                  <a:pt x="7" y="6"/>
                  <a:pt x="9" y="5"/>
                  <a:pt x="10" y="4"/>
                </a:cubicBezTo>
                <a:cubicBezTo>
                  <a:pt x="15" y="4"/>
                  <a:pt x="16" y="11"/>
                  <a:pt x="12" y="13"/>
                </a:cubicBezTo>
                <a:close/>
                <a:moveTo>
                  <a:pt x="7" y="4"/>
                </a:moveTo>
                <a:cubicBezTo>
                  <a:pt x="6" y="4"/>
                  <a:pt x="5" y="5"/>
                  <a:pt x="5" y="5"/>
                </a:cubicBezTo>
                <a:cubicBezTo>
                  <a:pt x="5" y="4"/>
                  <a:pt x="6" y="4"/>
                  <a:pt x="7" y="4"/>
                </a:cubicBezTo>
                <a:close/>
                <a:moveTo>
                  <a:pt x="4" y="5"/>
                </a:moveTo>
                <a:cubicBezTo>
                  <a:pt x="4" y="6"/>
                  <a:pt x="4" y="6"/>
                  <a:pt x="5" y="6"/>
                </a:cubicBezTo>
                <a:cubicBezTo>
                  <a:pt x="6" y="5"/>
                  <a:pt x="7" y="4"/>
                  <a:pt x="9" y="4"/>
                </a:cubicBezTo>
                <a:cubicBezTo>
                  <a:pt x="7" y="5"/>
                  <a:pt x="5" y="7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7"/>
                  <a:pt x="4" y="6"/>
                  <a:pt x="4" y="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0" name="Freeform 181"/>
          <p:cNvSpPr>
            <a:spLocks noEditPoints="1"/>
          </p:cNvSpPr>
          <p:nvPr/>
        </p:nvSpPr>
        <p:spPr bwMode="auto">
          <a:xfrm>
            <a:off x="8142287" y="3089275"/>
            <a:ext cx="203200" cy="184150"/>
          </a:xfrm>
          <a:custGeom>
            <a:avLst/>
            <a:gdLst>
              <a:gd name="T0" fmla="*/ 43 w 54"/>
              <a:gd name="T1" fmla="*/ 0 h 49"/>
              <a:gd name="T2" fmla="*/ 13 w 54"/>
              <a:gd name="T3" fmla="*/ 0 h 49"/>
              <a:gd name="T4" fmla="*/ 12 w 54"/>
              <a:gd name="T5" fmla="*/ 0 h 49"/>
              <a:gd name="T6" fmla="*/ 16 w 54"/>
              <a:gd name="T7" fmla="*/ 26 h 49"/>
              <a:gd name="T8" fmla="*/ 11 w 54"/>
              <a:gd name="T9" fmla="*/ 49 h 49"/>
              <a:gd name="T10" fmla="*/ 40 w 54"/>
              <a:gd name="T11" fmla="*/ 49 h 49"/>
              <a:gd name="T12" fmla="*/ 52 w 54"/>
              <a:gd name="T13" fmla="*/ 38 h 49"/>
              <a:gd name="T14" fmla="*/ 53 w 54"/>
              <a:gd name="T15" fmla="*/ 11 h 49"/>
              <a:gd name="T16" fmla="*/ 39 w 54"/>
              <a:gd name="T17" fmla="*/ 44 h 49"/>
              <a:gd name="T18" fmla="*/ 37 w 54"/>
              <a:gd name="T19" fmla="*/ 41 h 49"/>
              <a:gd name="T20" fmla="*/ 35 w 54"/>
              <a:gd name="T21" fmla="*/ 39 h 49"/>
              <a:gd name="T22" fmla="*/ 33 w 54"/>
              <a:gd name="T23" fmla="*/ 37 h 49"/>
              <a:gd name="T24" fmla="*/ 33 w 54"/>
              <a:gd name="T25" fmla="*/ 37 h 49"/>
              <a:gd name="T26" fmla="*/ 32 w 54"/>
              <a:gd name="T27" fmla="*/ 36 h 49"/>
              <a:gd name="T28" fmla="*/ 36 w 54"/>
              <a:gd name="T29" fmla="*/ 26 h 49"/>
              <a:gd name="T30" fmla="*/ 44 w 54"/>
              <a:gd name="T31" fmla="*/ 41 h 49"/>
              <a:gd name="T32" fmla="*/ 40 w 54"/>
              <a:gd name="T33" fmla="*/ 41 h 49"/>
              <a:gd name="T34" fmla="*/ 43 w 54"/>
              <a:gd name="T35" fmla="*/ 33 h 49"/>
              <a:gd name="T36" fmla="*/ 41 w 54"/>
              <a:gd name="T37" fmla="*/ 30 h 49"/>
              <a:gd name="T38" fmla="*/ 44 w 54"/>
              <a:gd name="T39" fmla="*/ 41 h 49"/>
              <a:gd name="T40" fmla="*/ 38 w 54"/>
              <a:gd name="T41" fmla="*/ 27 h 49"/>
              <a:gd name="T42" fmla="*/ 37 w 54"/>
              <a:gd name="T43" fmla="*/ 25 h 49"/>
              <a:gd name="T44" fmla="*/ 36 w 54"/>
              <a:gd name="T45" fmla="*/ 24 h 49"/>
              <a:gd name="T46" fmla="*/ 36 w 54"/>
              <a:gd name="T47" fmla="*/ 23 h 49"/>
              <a:gd name="T48" fmla="*/ 37 w 54"/>
              <a:gd name="T49" fmla="*/ 17 h 49"/>
              <a:gd name="T50" fmla="*/ 28 w 54"/>
              <a:gd name="T51" fmla="*/ 26 h 49"/>
              <a:gd name="T52" fmla="*/ 14 w 54"/>
              <a:gd name="T53" fmla="*/ 32 h 49"/>
              <a:gd name="T54" fmla="*/ 22 w 54"/>
              <a:gd name="T55" fmla="*/ 26 h 49"/>
              <a:gd name="T56" fmla="*/ 19 w 54"/>
              <a:gd name="T57" fmla="*/ 16 h 49"/>
              <a:gd name="T58" fmla="*/ 18 w 54"/>
              <a:gd name="T59" fmla="*/ 12 h 49"/>
              <a:gd name="T60" fmla="*/ 14 w 54"/>
              <a:gd name="T61" fmla="*/ 8 h 49"/>
              <a:gd name="T62" fmla="*/ 10 w 54"/>
              <a:gd name="T63" fmla="*/ 15 h 49"/>
              <a:gd name="T64" fmla="*/ 10 w 54"/>
              <a:gd name="T65" fmla="*/ 7 h 49"/>
              <a:gd name="T66" fmla="*/ 12 w 54"/>
              <a:gd name="T67" fmla="*/ 3 h 49"/>
              <a:gd name="T68" fmla="*/ 16 w 54"/>
              <a:gd name="T69" fmla="*/ 9 h 49"/>
              <a:gd name="T70" fmla="*/ 15 w 54"/>
              <a:gd name="T71" fmla="*/ 7 h 49"/>
              <a:gd name="T72" fmla="*/ 11 w 54"/>
              <a:gd name="T73" fmla="*/ 15 h 49"/>
              <a:gd name="T74" fmla="*/ 19 w 54"/>
              <a:gd name="T75" fmla="*/ 14 h 49"/>
              <a:gd name="T76" fmla="*/ 22 w 54"/>
              <a:gd name="T77" fmla="*/ 15 h 49"/>
              <a:gd name="T78" fmla="*/ 22 w 54"/>
              <a:gd name="T79" fmla="*/ 16 h 49"/>
              <a:gd name="T80" fmla="*/ 22 w 54"/>
              <a:gd name="T81" fmla="*/ 16 h 49"/>
              <a:gd name="T82" fmla="*/ 43 w 54"/>
              <a:gd name="T83" fmla="*/ 4 h 49"/>
              <a:gd name="T84" fmla="*/ 22 w 54"/>
              <a:gd name="T85" fmla="*/ 22 h 49"/>
              <a:gd name="T86" fmla="*/ 26 w 54"/>
              <a:gd name="T87" fmla="*/ 18 h 49"/>
              <a:gd name="T88" fmla="*/ 19 w 54"/>
              <a:gd name="T89" fmla="*/ 26 h 49"/>
              <a:gd name="T90" fmla="*/ 28 w 54"/>
              <a:gd name="T91" fmla="*/ 18 h 49"/>
              <a:gd name="T92" fmla="*/ 45 w 54"/>
              <a:gd name="T93" fmla="*/ 5 h 49"/>
              <a:gd name="T94" fmla="*/ 39 w 54"/>
              <a:gd name="T95" fmla="*/ 10 h 49"/>
              <a:gd name="T96" fmla="*/ 19 w 54"/>
              <a:gd name="T97" fmla="*/ 25 h 49"/>
              <a:gd name="T98" fmla="*/ 18 w 54"/>
              <a:gd name="T99" fmla="*/ 24 h 49"/>
              <a:gd name="T100" fmla="*/ 19 w 54"/>
              <a:gd name="T101" fmla="*/ 35 h 49"/>
              <a:gd name="T102" fmla="*/ 14 w 54"/>
              <a:gd name="T103" fmla="*/ 41 h 49"/>
              <a:gd name="T104" fmla="*/ 27 w 54"/>
              <a:gd name="T105" fmla="*/ 24 h 49"/>
              <a:gd name="T106" fmla="*/ 25 w 54"/>
              <a:gd name="T107" fmla="*/ 24 h 49"/>
              <a:gd name="T108" fmla="*/ 20 w 54"/>
              <a:gd name="T109" fmla="*/ 17 h 49"/>
              <a:gd name="T110" fmla="*/ 12 w 54"/>
              <a:gd name="T111" fmla="*/ 46 h 49"/>
              <a:gd name="T112" fmla="*/ 43 w 54"/>
              <a:gd name="T113" fmla="*/ 16 h 49"/>
              <a:gd name="T114" fmla="*/ 26 w 54"/>
              <a:gd name="T115" fmla="*/ 32 h 49"/>
              <a:gd name="T116" fmla="*/ 41 w 54"/>
              <a:gd name="T117" fmla="*/ 45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4" h="49">
                <a:moveTo>
                  <a:pt x="53" y="9"/>
                </a:moveTo>
                <a:cubicBezTo>
                  <a:pt x="50" y="6"/>
                  <a:pt x="47" y="3"/>
                  <a:pt x="44" y="0"/>
                </a:cubicBezTo>
                <a:cubicBezTo>
                  <a:pt x="44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36" y="4"/>
                  <a:pt x="31" y="10"/>
                  <a:pt x="26" y="15"/>
                </a:cubicBezTo>
                <a:cubicBezTo>
                  <a:pt x="22" y="10"/>
                  <a:pt x="18" y="5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5" y="6"/>
                  <a:pt x="1" y="8"/>
                </a:cubicBezTo>
                <a:cubicBezTo>
                  <a:pt x="1" y="8"/>
                  <a:pt x="0" y="8"/>
                  <a:pt x="0" y="9"/>
                </a:cubicBezTo>
                <a:cubicBezTo>
                  <a:pt x="0" y="9"/>
                  <a:pt x="0" y="10"/>
                  <a:pt x="1" y="10"/>
                </a:cubicBezTo>
                <a:cubicBezTo>
                  <a:pt x="6" y="15"/>
                  <a:pt x="11" y="21"/>
                  <a:pt x="16" y="26"/>
                </a:cubicBezTo>
                <a:cubicBezTo>
                  <a:pt x="12" y="31"/>
                  <a:pt x="6" y="34"/>
                  <a:pt x="2" y="39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1"/>
                  <a:pt x="2" y="41"/>
                  <a:pt x="2" y="42"/>
                </a:cubicBezTo>
                <a:cubicBezTo>
                  <a:pt x="5" y="45"/>
                  <a:pt x="8" y="47"/>
                  <a:pt x="11" y="49"/>
                </a:cubicBezTo>
                <a:cubicBezTo>
                  <a:pt x="11" y="49"/>
                  <a:pt x="12" y="49"/>
                  <a:pt x="12" y="49"/>
                </a:cubicBezTo>
                <a:cubicBezTo>
                  <a:pt x="12" y="49"/>
                  <a:pt x="13" y="49"/>
                  <a:pt x="13" y="49"/>
                </a:cubicBezTo>
                <a:cubicBezTo>
                  <a:pt x="18" y="44"/>
                  <a:pt x="23" y="40"/>
                  <a:pt x="27" y="35"/>
                </a:cubicBezTo>
                <a:cubicBezTo>
                  <a:pt x="32" y="39"/>
                  <a:pt x="35" y="45"/>
                  <a:pt x="40" y="49"/>
                </a:cubicBezTo>
                <a:cubicBezTo>
                  <a:pt x="41" y="49"/>
                  <a:pt x="41" y="49"/>
                  <a:pt x="41" y="49"/>
                </a:cubicBezTo>
                <a:cubicBezTo>
                  <a:pt x="41" y="49"/>
                  <a:pt x="42" y="49"/>
                  <a:pt x="42" y="49"/>
                </a:cubicBezTo>
                <a:cubicBezTo>
                  <a:pt x="46" y="46"/>
                  <a:pt x="50" y="43"/>
                  <a:pt x="52" y="39"/>
                </a:cubicBezTo>
                <a:cubicBezTo>
                  <a:pt x="53" y="39"/>
                  <a:pt x="53" y="38"/>
                  <a:pt x="52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48" y="33"/>
                  <a:pt x="44" y="28"/>
                  <a:pt x="39" y="23"/>
                </a:cubicBezTo>
                <a:cubicBezTo>
                  <a:pt x="44" y="20"/>
                  <a:pt x="48" y="15"/>
                  <a:pt x="53" y="12"/>
                </a:cubicBezTo>
                <a:cubicBezTo>
                  <a:pt x="53" y="12"/>
                  <a:pt x="53" y="11"/>
                  <a:pt x="53" y="11"/>
                </a:cubicBezTo>
                <a:cubicBezTo>
                  <a:pt x="54" y="10"/>
                  <a:pt x="54" y="10"/>
                  <a:pt x="53" y="9"/>
                </a:cubicBezTo>
                <a:close/>
                <a:moveTo>
                  <a:pt x="40" y="45"/>
                </a:moveTo>
                <a:cubicBezTo>
                  <a:pt x="40" y="45"/>
                  <a:pt x="40" y="45"/>
                  <a:pt x="40" y="45"/>
                </a:cubicBezTo>
                <a:cubicBezTo>
                  <a:pt x="40" y="44"/>
                  <a:pt x="39" y="44"/>
                  <a:pt x="39" y="44"/>
                </a:cubicBezTo>
                <a:cubicBezTo>
                  <a:pt x="40" y="43"/>
                  <a:pt x="41" y="42"/>
                  <a:pt x="42" y="41"/>
                </a:cubicBezTo>
                <a:cubicBezTo>
                  <a:pt x="43" y="40"/>
                  <a:pt x="45" y="39"/>
                  <a:pt x="46" y="38"/>
                </a:cubicBezTo>
                <a:cubicBezTo>
                  <a:pt x="44" y="40"/>
                  <a:pt x="42" y="42"/>
                  <a:pt x="40" y="45"/>
                </a:cubicBezTo>
                <a:close/>
                <a:moveTo>
                  <a:pt x="37" y="41"/>
                </a:moveTo>
                <a:cubicBezTo>
                  <a:pt x="39" y="39"/>
                  <a:pt x="42" y="38"/>
                  <a:pt x="44" y="36"/>
                </a:cubicBezTo>
                <a:cubicBezTo>
                  <a:pt x="41" y="38"/>
                  <a:pt x="40" y="40"/>
                  <a:pt x="38" y="43"/>
                </a:cubicBezTo>
                <a:cubicBezTo>
                  <a:pt x="38" y="42"/>
                  <a:pt x="37" y="42"/>
                  <a:pt x="37" y="41"/>
                </a:cubicBezTo>
                <a:close/>
                <a:moveTo>
                  <a:pt x="35" y="39"/>
                </a:moveTo>
                <a:cubicBezTo>
                  <a:pt x="37" y="38"/>
                  <a:pt x="40" y="36"/>
                  <a:pt x="41" y="34"/>
                </a:cubicBezTo>
                <a:cubicBezTo>
                  <a:pt x="39" y="36"/>
                  <a:pt x="38" y="38"/>
                  <a:pt x="36" y="40"/>
                </a:cubicBezTo>
                <a:cubicBezTo>
                  <a:pt x="36" y="40"/>
                  <a:pt x="35" y="40"/>
                  <a:pt x="35" y="39"/>
                </a:cubicBezTo>
                <a:close/>
                <a:moveTo>
                  <a:pt x="33" y="37"/>
                </a:moveTo>
                <a:cubicBezTo>
                  <a:pt x="35" y="35"/>
                  <a:pt x="37" y="33"/>
                  <a:pt x="40" y="31"/>
                </a:cubicBezTo>
                <a:cubicBezTo>
                  <a:pt x="40" y="31"/>
                  <a:pt x="38" y="34"/>
                  <a:pt x="38" y="34"/>
                </a:cubicBezTo>
                <a:cubicBezTo>
                  <a:pt x="37" y="35"/>
                  <a:pt x="36" y="37"/>
                  <a:pt x="35" y="39"/>
                </a:cubicBezTo>
                <a:cubicBezTo>
                  <a:pt x="34" y="38"/>
                  <a:pt x="33" y="37"/>
                  <a:pt x="33" y="37"/>
                </a:cubicBezTo>
                <a:close/>
                <a:moveTo>
                  <a:pt x="30" y="34"/>
                </a:moveTo>
                <a:cubicBezTo>
                  <a:pt x="33" y="32"/>
                  <a:pt x="35" y="31"/>
                  <a:pt x="37" y="29"/>
                </a:cubicBezTo>
                <a:cubicBezTo>
                  <a:pt x="36" y="29"/>
                  <a:pt x="35" y="32"/>
                  <a:pt x="35" y="33"/>
                </a:cubicBezTo>
                <a:cubicBezTo>
                  <a:pt x="34" y="34"/>
                  <a:pt x="33" y="35"/>
                  <a:pt x="32" y="36"/>
                </a:cubicBezTo>
                <a:cubicBezTo>
                  <a:pt x="32" y="35"/>
                  <a:pt x="31" y="34"/>
                  <a:pt x="30" y="34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31" y="30"/>
                  <a:pt x="33" y="28"/>
                  <a:pt x="36" y="26"/>
                </a:cubicBezTo>
                <a:cubicBezTo>
                  <a:pt x="35" y="27"/>
                  <a:pt x="34" y="29"/>
                  <a:pt x="32" y="30"/>
                </a:cubicBezTo>
                <a:cubicBezTo>
                  <a:pt x="31" y="31"/>
                  <a:pt x="30" y="32"/>
                  <a:pt x="30" y="33"/>
                </a:cubicBezTo>
                <a:cubicBezTo>
                  <a:pt x="29" y="33"/>
                  <a:pt x="29" y="32"/>
                  <a:pt x="28" y="32"/>
                </a:cubicBezTo>
                <a:close/>
                <a:moveTo>
                  <a:pt x="44" y="41"/>
                </a:moveTo>
                <a:cubicBezTo>
                  <a:pt x="45" y="40"/>
                  <a:pt x="46" y="39"/>
                  <a:pt x="48" y="38"/>
                </a:cubicBezTo>
                <a:cubicBezTo>
                  <a:pt x="48" y="37"/>
                  <a:pt x="48" y="37"/>
                  <a:pt x="47" y="37"/>
                </a:cubicBezTo>
                <a:cubicBezTo>
                  <a:pt x="45" y="38"/>
                  <a:pt x="43" y="39"/>
                  <a:pt x="41" y="40"/>
                </a:cubicBezTo>
                <a:cubicBezTo>
                  <a:pt x="41" y="41"/>
                  <a:pt x="39" y="44"/>
                  <a:pt x="40" y="41"/>
                </a:cubicBezTo>
                <a:cubicBezTo>
                  <a:pt x="42" y="39"/>
                  <a:pt x="43" y="37"/>
                  <a:pt x="45" y="35"/>
                </a:cubicBezTo>
                <a:cubicBezTo>
                  <a:pt x="45" y="35"/>
                  <a:pt x="45" y="34"/>
                  <a:pt x="45" y="35"/>
                </a:cubicBezTo>
                <a:cubicBezTo>
                  <a:pt x="41" y="36"/>
                  <a:pt x="39" y="38"/>
                  <a:pt x="36" y="41"/>
                </a:cubicBezTo>
                <a:cubicBezTo>
                  <a:pt x="38" y="39"/>
                  <a:pt x="41" y="35"/>
                  <a:pt x="43" y="33"/>
                </a:cubicBezTo>
                <a:cubicBezTo>
                  <a:pt x="43" y="32"/>
                  <a:pt x="43" y="32"/>
                  <a:pt x="43" y="32"/>
                </a:cubicBezTo>
                <a:cubicBezTo>
                  <a:pt x="40" y="33"/>
                  <a:pt x="39" y="35"/>
                  <a:pt x="37" y="37"/>
                </a:cubicBezTo>
                <a:cubicBezTo>
                  <a:pt x="34" y="40"/>
                  <a:pt x="37" y="36"/>
                  <a:pt x="38" y="35"/>
                </a:cubicBezTo>
                <a:cubicBezTo>
                  <a:pt x="39" y="34"/>
                  <a:pt x="40" y="32"/>
                  <a:pt x="41" y="30"/>
                </a:cubicBezTo>
                <a:cubicBezTo>
                  <a:pt x="41" y="30"/>
                  <a:pt x="41" y="30"/>
                  <a:pt x="41" y="30"/>
                </a:cubicBezTo>
                <a:cubicBezTo>
                  <a:pt x="44" y="33"/>
                  <a:pt x="46" y="36"/>
                  <a:pt x="49" y="38"/>
                </a:cubicBezTo>
                <a:cubicBezTo>
                  <a:pt x="47" y="40"/>
                  <a:pt x="45" y="41"/>
                  <a:pt x="44" y="42"/>
                </a:cubicBezTo>
                <a:cubicBezTo>
                  <a:pt x="39" y="46"/>
                  <a:pt x="43" y="42"/>
                  <a:pt x="44" y="41"/>
                </a:cubicBezTo>
                <a:close/>
                <a:moveTo>
                  <a:pt x="41" y="30"/>
                </a:moveTo>
                <a:cubicBezTo>
                  <a:pt x="39" y="31"/>
                  <a:pt x="38" y="32"/>
                  <a:pt x="36" y="33"/>
                </a:cubicBezTo>
                <a:cubicBezTo>
                  <a:pt x="34" y="35"/>
                  <a:pt x="31" y="38"/>
                  <a:pt x="34" y="35"/>
                </a:cubicBezTo>
                <a:cubicBezTo>
                  <a:pt x="36" y="32"/>
                  <a:pt x="38" y="30"/>
                  <a:pt x="38" y="27"/>
                </a:cubicBezTo>
                <a:cubicBezTo>
                  <a:pt x="38" y="27"/>
                  <a:pt x="38" y="27"/>
                  <a:pt x="38" y="27"/>
                </a:cubicBezTo>
                <a:cubicBezTo>
                  <a:pt x="36" y="29"/>
                  <a:pt x="34" y="31"/>
                  <a:pt x="32" y="32"/>
                </a:cubicBezTo>
                <a:cubicBezTo>
                  <a:pt x="29" y="34"/>
                  <a:pt x="31" y="32"/>
                  <a:pt x="32" y="31"/>
                </a:cubicBezTo>
                <a:cubicBezTo>
                  <a:pt x="34" y="29"/>
                  <a:pt x="36" y="28"/>
                  <a:pt x="37" y="25"/>
                </a:cubicBezTo>
                <a:cubicBezTo>
                  <a:pt x="38" y="27"/>
                  <a:pt x="40" y="28"/>
                  <a:pt x="41" y="30"/>
                </a:cubicBezTo>
                <a:cubicBezTo>
                  <a:pt x="41" y="30"/>
                  <a:pt x="41" y="30"/>
                  <a:pt x="41" y="30"/>
                </a:cubicBezTo>
                <a:close/>
                <a:moveTo>
                  <a:pt x="36" y="24"/>
                </a:moveTo>
                <a:cubicBezTo>
                  <a:pt x="36" y="24"/>
                  <a:pt x="36" y="24"/>
                  <a:pt x="36" y="24"/>
                </a:cubicBezTo>
                <a:cubicBezTo>
                  <a:pt x="34" y="27"/>
                  <a:pt x="31" y="29"/>
                  <a:pt x="29" y="31"/>
                </a:cubicBezTo>
                <a:cubicBezTo>
                  <a:pt x="29" y="31"/>
                  <a:pt x="29" y="30"/>
                  <a:pt x="29" y="30"/>
                </a:cubicBezTo>
                <a:cubicBezTo>
                  <a:pt x="30" y="28"/>
                  <a:pt x="32" y="27"/>
                  <a:pt x="34" y="25"/>
                </a:cubicBezTo>
                <a:cubicBezTo>
                  <a:pt x="34" y="24"/>
                  <a:pt x="35" y="24"/>
                  <a:pt x="36" y="23"/>
                </a:cubicBezTo>
                <a:cubicBezTo>
                  <a:pt x="36" y="24"/>
                  <a:pt x="36" y="24"/>
                  <a:pt x="36" y="24"/>
                </a:cubicBezTo>
                <a:close/>
                <a:moveTo>
                  <a:pt x="8" y="43"/>
                </a:moveTo>
                <a:cubicBezTo>
                  <a:pt x="13" y="37"/>
                  <a:pt x="20" y="32"/>
                  <a:pt x="25" y="26"/>
                </a:cubicBezTo>
                <a:cubicBezTo>
                  <a:pt x="29" y="23"/>
                  <a:pt x="33" y="20"/>
                  <a:pt x="37" y="17"/>
                </a:cubicBezTo>
                <a:cubicBezTo>
                  <a:pt x="40" y="15"/>
                  <a:pt x="42" y="12"/>
                  <a:pt x="45" y="9"/>
                </a:cubicBezTo>
                <a:cubicBezTo>
                  <a:pt x="48" y="7"/>
                  <a:pt x="43" y="11"/>
                  <a:pt x="43" y="12"/>
                </a:cubicBezTo>
                <a:cubicBezTo>
                  <a:pt x="41" y="14"/>
                  <a:pt x="39" y="15"/>
                  <a:pt x="38" y="17"/>
                </a:cubicBezTo>
                <a:cubicBezTo>
                  <a:pt x="35" y="20"/>
                  <a:pt x="31" y="23"/>
                  <a:pt x="28" y="26"/>
                </a:cubicBezTo>
                <a:cubicBezTo>
                  <a:pt x="21" y="32"/>
                  <a:pt x="15" y="38"/>
                  <a:pt x="10" y="44"/>
                </a:cubicBezTo>
                <a:cubicBezTo>
                  <a:pt x="9" y="44"/>
                  <a:pt x="8" y="43"/>
                  <a:pt x="8" y="43"/>
                </a:cubicBezTo>
                <a:close/>
                <a:moveTo>
                  <a:pt x="6" y="41"/>
                </a:moveTo>
                <a:cubicBezTo>
                  <a:pt x="8" y="38"/>
                  <a:pt x="11" y="35"/>
                  <a:pt x="14" y="32"/>
                </a:cubicBezTo>
                <a:cubicBezTo>
                  <a:pt x="15" y="31"/>
                  <a:pt x="15" y="31"/>
                  <a:pt x="16" y="30"/>
                </a:cubicBezTo>
                <a:cubicBezTo>
                  <a:pt x="19" y="28"/>
                  <a:pt x="22" y="25"/>
                  <a:pt x="25" y="22"/>
                </a:cubicBezTo>
                <a:cubicBezTo>
                  <a:pt x="27" y="20"/>
                  <a:pt x="30" y="18"/>
                  <a:pt x="32" y="17"/>
                </a:cubicBezTo>
                <a:cubicBezTo>
                  <a:pt x="29" y="20"/>
                  <a:pt x="25" y="23"/>
                  <a:pt x="22" y="26"/>
                </a:cubicBezTo>
                <a:cubicBezTo>
                  <a:pt x="17" y="32"/>
                  <a:pt x="10" y="35"/>
                  <a:pt x="7" y="42"/>
                </a:cubicBezTo>
                <a:cubicBezTo>
                  <a:pt x="6" y="42"/>
                  <a:pt x="6" y="41"/>
                  <a:pt x="6" y="41"/>
                </a:cubicBezTo>
                <a:close/>
                <a:moveTo>
                  <a:pt x="12" y="18"/>
                </a:moveTo>
                <a:cubicBezTo>
                  <a:pt x="14" y="17"/>
                  <a:pt x="16" y="16"/>
                  <a:pt x="19" y="16"/>
                </a:cubicBezTo>
                <a:cubicBezTo>
                  <a:pt x="17" y="16"/>
                  <a:pt x="15" y="17"/>
                  <a:pt x="13" y="19"/>
                </a:cubicBezTo>
                <a:cubicBezTo>
                  <a:pt x="13" y="19"/>
                  <a:pt x="12" y="18"/>
                  <a:pt x="12" y="18"/>
                </a:cubicBezTo>
                <a:close/>
                <a:moveTo>
                  <a:pt x="10" y="16"/>
                </a:moveTo>
                <a:cubicBezTo>
                  <a:pt x="13" y="15"/>
                  <a:pt x="16" y="14"/>
                  <a:pt x="18" y="12"/>
                </a:cubicBezTo>
                <a:cubicBezTo>
                  <a:pt x="16" y="13"/>
                  <a:pt x="13" y="15"/>
                  <a:pt x="11" y="17"/>
                </a:cubicBezTo>
                <a:cubicBezTo>
                  <a:pt x="11" y="17"/>
                  <a:pt x="11" y="16"/>
                  <a:pt x="10" y="16"/>
                </a:cubicBezTo>
                <a:close/>
                <a:moveTo>
                  <a:pt x="7" y="12"/>
                </a:moveTo>
                <a:cubicBezTo>
                  <a:pt x="9" y="11"/>
                  <a:pt x="12" y="10"/>
                  <a:pt x="14" y="8"/>
                </a:cubicBezTo>
                <a:cubicBezTo>
                  <a:pt x="12" y="10"/>
                  <a:pt x="10" y="11"/>
                  <a:pt x="9" y="1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3"/>
                  <a:pt x="13" y="12"/>
                  <a:pt x="15" y="11"/>
                </a:cubicBezTo>
                <a:cubicBezTo>
                  <a:pt x="13" y="12"/>
                  <a:pt x="11" y="14"/>
                  <a:pt x="10" y="15"/>
                </a:cubicBezTo>
                <a:cubicBezTo>
                  <a:pt x="9" y="14"/>
                  <a:pt x="8" y="13"/>
                  <a:pt x="7" y="12"/>
                </a:cubicBezTo>
                <a:close/>
                <a:moveTo>
                  <a:pt x="5" y="10"/>
                </a:moveTo>
                <a:cubicBezTo>
                  <a:pt x="7" y="9"/>
                  <a:pt x="9" y="8"/>
                  <a:pt x="11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9" y="9"/>
                  <a:pt x="8" y="10"/>
                  <a:pt x="6" y="12"/>
                </a:cubicBezTo>
                <a:cubicBezTo>
                  <a:pt x="6" y="11"/>
                  <a:pt x="6" y="11"/>
                  <a:pt x="5" y="10"/>
                </a:cubicBezTo>
                <a:close/>
                <a:moveTo>
                  <a:pt x="4" y="9"/>
                </a:moveTo>
                <a:cubicBezTo>
                  <a:pt x="7" y="8"/>
                  <a:pt x="9" y="5"/>
                  <a:pt x="12" y="3"/>
                </a:cubicBezTo>
                <a:cubicBezTo>
                  <a:pt x="12" y="4"/>
                  <a:pt x="13" y="4"/>
                  <a:pt x="13" y="4"/>
                </a:cubicBezTo>
                <a:cubicBezTo>
                  <a:pt x="10" y="6"/>
                  <a:pt x="7" y="8"/>
                  <a:pt x="5" y="10"/>
                </a:cubicBezTo>
                <a:cubicBezTo>
                  <a:pt x="4" y="10"/>
                  <a:pt x="4" y="10"/>
                  <a:pt x="4" y="9"/>
                </a:cubicBezTo>
                <a:close/>
                <a:moveTo>
                  <a:pt x="16" y="9"/>
                </a:moveTo>
                <a:cubicBezTo>
                  <a:pt x="14" y="10"/>
                  <a:pt x="13" y="11"/>
                  <a:pt x="11" y="12"/>
                </a:cubicBezTo>
                <a:cubicBezTo>
                  <a:pt x="11" y="11"/>
                  <a:pt x="11" y="11"/>
                  <a:pt x="12" y="10"/>
                </a:cubicBezTo>
                <a:cubicBezTo>
                  <a:pt x="13" y="9"/>
                  <a:pt x="14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2" y="8"/>
                  <a:pt x="10" y="10"/>
                  <a:pt x="7" y="12"/>
                </a:cubicBezTo>
                <a:cubicBezTo>
                  <a:pt x="9" y="10"/>
                  <a:pt x="11" y="7"/>
                  <a:pt x="14" y="5"/>
                </a:cubicBezTo>
                <a:cubicBezTo>
                  <a:pt x="15" y="7"/>
                  <a:pt x="17" y="9"/>
                  <a:pt x="19" y="11"/>
                </a:cubicBezTo>
                <a:cubicBezTo>
                  <a:pt x="16" y="12"/>
                  <a:pt x="14" y="14"/>
                  <a:pt x="11" y="15"/>
                </a:cubicBezTo>
                <a:cubicBezTo>
                  <a:pt x="12" y="15"/>
                  <a:pt x="15" y="11"/>
                  <a:pt x="17" y="10"/>
                </a:cubicBezTo>
                <a:cubicBezTo>
                  <a:pt x="17" y="10"/>
                  <a:pt x="16" y="9"/>
                  <a:pt x="16" y="9"/>
                </a:cubicBezTo>
                <a:close/>
                <a:moveTo>
                  <a:pt x="20" y="15"/>
                </a:moveTo>
                <a:cubicBezTo>
                  <a:pt x="20" y="14"/>
                  <a:pt x="20" y="14"/>
                  <a:pt x="19" y="14"/>
                </a:cubicBezTo>
                <a:cubicBezTo>
                  <a:pt x="18" y="15"/>
                  <a:pt x="16" y="16"/>
                  <a:pt x="14" y="17"/>
                </a:cubicBezTo>
                <a:cubicBezTo>
                  <a:pt x="10" y="18"/>
                  <a:pt x="14" y="16"/>
                  <a:pt x="15" y="15"/>
                </a:cubicBezTo>
                <a:cubicBezTo>
                  <a:pt x="17" y="14"/>
                  <a:pt x="18" y="13"/>
                  <a:pt x="19" y="12"/>
                </a:cubicBezTo>
                <a:cubicBezTo>
                  <a:pt x="20" y="13"/>
                  <a:pt x="21" y="14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19" y="17"/>
                  <a:pt x="16" y="18"/>
                  <a:pt x="14" y="19"/>
                </a:cubicBezTo>
                <a:cubicBezTo>
                  <a:pt x="15" y="19"/>
                  <a:pt x="18" y="16"/>
                  <a:pt x="20" y="15"/>
                </a:cubicBezTo>
                <a:close/>
                <a:moveTo>
                  <a:pt x="22" y="16"/>
                </a:moveTo>
                <a:cubicBezTo>
                  <a:pt x="22" y="16"/>
                  <a:pt x="22" y="16"/>
                  <a:pt x="22" y="16"/>
                </a:cubicBezTo>
                <a:cubicBezTo>
                  <a:pt x="23" y="16"/>
                  <a:pt x="23" y="16"/>
                  <a:pt x="24" y="17"/>
                </a:cubicBezTo>
                <a:cubicBezTo>
                  <a:pt x="22" y="18"/>
                  <a:pt x="19" y="20"/>
                  <a:pt x="17" y="21"/>
                </a:cubicBezTo>
                <a:cubicBezTo>
                  <a:pt x="19" y="19"/>
                  <a:pt x="21" y="18"/>
                  <a:pt x="22" y="16"/>
                </a:cubicBezTo>
                <a:close/>
                <a:moveTo>
                  <a:pt x="27" y="18"/>
                </a:moveTo>
                <a:cubicBezTo>
                  <a:pt x="32" y="13"/>
                  <a:pt x="37" y="8"/>
                  <a:pt x="43" y="3"/>
                </a:cubicBezTo>
                <a:cubicBezTo>
                  <a:pt x="43" y="3"/>
                  <a:pt x="43" y="4"/>
                  <a:pt x="43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37" y="9"/>
                  <a:pt x="32" y="14"/>
                  <a:pt x="27" y="18"/>
                </a:cubicBezTo>
                <a:cubicBezTo>
                  <a:pt x="26" y="18"/>
                  <a:pt x="26" y="19"/>
                  <a:pt x="26" y="19"/>
                </a:cubicBezTo>
                <a:cubicBezTo>
                  <a:pt x="25" y="19"/>
                  <a:pt x="24" y="20"/>
                  <a:pt x="24" y="20"/>
                </a:cubicBezTo>
                <a:cubicBezTo>
                  <a:pt x="23" y="21"/>
                  <a:pt x="23" y="21"/>
                  <a:pt x="22" y="22"/>
                </a:cubicBezTo>
                <a:cubicBezTo>
                  <a:pt x="21" y="23"/>
                  <a:pt x="19" y="24"/>
                  <a:pt x="19" y="24"/>
                </a:cubicBezTo>
                <a:cubicBezTo>
                  <a:pt x="20" y="22"/>
                  <a:pt x="23" y="20"/>
                  <a:pt x="24" y="18"/>
                </a:cubicBezTo>
                <a:cubicBezTo>
                  <a:pt x="24" y="18"/>
                  <a:pt x="25" y="18"/>
                  <a:pt x="25" y="18"/>
                </a:cubicBezTo>
                <a:cubicBezTo>
                  <a:pt x="25" y="19"/>
                  <a:pt x="26" y="18"/>
                  <a:pt x="26" y="18"/>
                </a:cubicBezTo>
                <a:cubicBezTo>
                  <a:pt x="26" y="18"/>
                  <a:pt x="27" y="18"/>
                  <a:pt x="27" y="18"/>
                </a:cubicBezTo>
                <a:close/>
                <a:moveTo>
                  <a:pt x="36" y="12"/>
                </a:moveTo>
                <a:cubicBezTo>
                  <a:pt x="33" y="15"/>
                  <a:pt x="30" y="17"/>
                  <a:pt x="27" y="20"/>
                </a:cubicBezTo>
                <a:cubicBezTo>
                  <a:pt x="24" y="22"/>
                  <a:pt x="22" y="24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20" y="25"/>
                  <a:pt x="21" y="24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4" y="22"/>
                  <a:pt x="26" y="20"/>
                  <a:pt x="28" y="18"/>
                </a:cubicBezTo>
                <a:cubicBezTo>
                  <a:pt x="30" y="17"/>
                  <a:pt x="31" y="16"/>
                  <a:pt x="33" y="15"/>
                </a:cubicBezTo>
                <a:cubicBezTo>
                  <a:pt x="37" y="12"/>
                  <a:pt x="40" y="8"/>
                  <a:pt x="44" y="5"/>
                </a:cubicBezTo>
                <a:cubicBezTo>
                  <a:pt x="44" y="5"/>
                  <a:pt x="44" y="4"/>
                  <a:pt x="44" y="4"/>
                </a:cubicBezTo>
                <a:cubicBezTo>
                  <a:pt x="44" y="5"/>
                  <a:pt x="44" y="5"/>
                  <a:pt x="45" y="5"/>
                </a:cubicBezTo>
                <a:cubicBezTo>
                  <a:pt x="41" y="7"/>
                  <a:pt x="39" y="10"/>
                  <a:pt x="36" y="12"/>
                </a:cubicBezTo>
                <a:close/>
                <a:moveTo>
                  <a:pt x="42" y="7"/>
                </a:moveTo>
                <a:cubicBezTo>
                  <a:pt x="41" y="9"/>
                  <a:pt x="40" y="10"/>
                  <a:pt x="38" y="12"/>
                </a:cubicBezTo>
                <a:cubicBezTo>
                  <a:pt x="39" y="11"/>
                  <a:pt x="39" y="11"/>
                  <a:pt x="39" y="10"/>
                </a:cubicBezTo>
                <a:cubicBezTo>
                  <a:pt x="40" y="10"/>
                  <a:pt x="46" y="4"/>
                  <a:pt x="42" y="7"/>
                </a:cubicBezTo>
                <a:close/>
                <a:moveTo>
                  <a:pt x="19" y="25"/>
                </a:move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lose/>
                <a:moveTo>
                  <a:pt x="23" y="18"/>
                </a:moveTo>
                <a:cubicBezTo>
                  <a:pt x="21" y="20"/>
                  <a:pt x="19" y="22"/>
                  <a:pt x="18" y="24"/>
                </a:cubicBezTo>
                <a:cubicBezTo>
                  <a:pt x="17" y="24"/>
                  <a:pt x="17" y="23"/>
                  <a:pt x="16" y="22"/>
                </a:cubicBezTo>
                <a:cubicBezTo>
                  <a:pt x="19" y="21"/>
                  <a:pt x="21" y="20"/>
                  <a:pt x="23" y="18"/>
                </a:cubicBezTo>
                <a:close/>
                <a:moveTo>
                  <a:pt x="14" y="40"/>
                </a:moveTo>
                <a:cubicBezTo>
                  <a:pt x="16" y="39"/>
                  <a:pt x="17" y="37"/>
                  <a:pt x="19" y="35"/>
                </a:cubicBezTo>
                <a:cubicBezTo>
                  <a:pt x="22" y="32"/>
                  <a:pt x="25" y="29"/>
                  <a:pt x="28" y="26"/>
                </a:cubicBezTo>
                <a:cubicBezTo>
                  <a:pt x="35" y="20"/>
                  <a:pt x="42" y="14"/>
                  <a:pt x="47" y="8"/>
                </a:cubicBezTo>
                <a:cubicBezTo>
                  <a:pt x="48" y="8"/>
                  <a:pt x="49" y="9"/>
                  <a:pt x="50" y="10"/>
                </a:cubicBezTo>
                <a:cubicBezTo>
                  <a:pt x="37" y="19"/>
                  <a:pt x="25" y="30"/>
                  <a:pt x="14" y="41"/>
                </a:cubicBezTo>
                <a:cubicBezTo>
                  <a:pt x="14" y="40"/>
                  <a:pt x="14" y="40"/>
                  <a:pt x="14" y="40"/>
                </a:cubicBezTo>
                <a:close/>
                <a:moveTo>
                  <a:pt x="47" y="7"/>
                </a:moveTo>
                <a:cubicBezTo>
                  <a:pt x="44" y="9"/>
                  <a:pt x="41" y="12"/>
                  <a:pt x="39" y="14"/>
                </a:cubicBezTo>
                <a:cubicBezTo>
                  <a:pt x="35" y="18"/>
                  <a:pt x="30" y="20"/>
                  <a:pt x="27" y="24"/>
                </a:cubicBezTo>
                <a:cubicBezTo>
                  <a:pt x="24" y="26"/>
                  <a:pt x="22" y="30"/>
                  <a:pt x="18" y="32"/>
                </a:cubicBezTo>
                <a:cubicBezTo>
                  <a:pt x="15" y="35"/>
                  <a:pt x="11" y="38"/>
                  <a:pt x="7" y="42"/>
                </a:cubicBezTo>
                <a:cubicBezTo>
                  <a:pt x="9" y="40"/>
                  <a:pt x="12" y="36"/>
                  <a:pt x="15" y="34"/>
                </a:cubicBezTo>
                <a:cubicBezTo>
                  <a:pt x="19" y="31"/>
                  <a:pt x="22" y="28"/>
                  <a:pt x="25" y="24"/>
                </a:cubicBezTo>
                <a:cubicBezTo>
                  <a:pt x="31" y="17"/>
                  <a:pt x="39" y="12"/>
                  <a:pt x="45" y="6"/>
                </a:cubicBezTo>
                <a:cubicBezTo>
                  <a:pt x="46" y="6"/>
                  <a:pt x="46" y="7"/>
                  <a:pt x="47" y="7"/>
                </a:cubicBezTo>
                <a:close/>
                <a:moveTo>
                  <a:pt x="14" y="20"/>
                </a:moveTo>
                <a:cubicBezTo>
                  <a:pt x="16" y="19"/>
                  <a:pt x="18" y="18"/>
                  <a:pt x="20" y="17"/>
                </a:cubicBezTo>
                <a:cubicBezTo>
                  <a:pt x="23" y="15"/>
                  <a:pt x="19" y="18"/>
                  <a:pt x="19" y="19"/>
                </a:cubicBezTo>
                <a:cubicBezTo>
                  <a:pt x="18" y="20"/>
                  <a:pt x="17" y="21"/>
                  <a:pt x="16" y="22"/>
                </a:cubicBezTo>
                <a:cubicBezTo>
                  <a:pt x="15" y="21"/>
                  <a:pt x="14" y="21"/>
                  <a:pt x="14" y="20"/>
                </a:cubicBezTo>
                <a:close/>
                <a:moveTo>
                  <a:pt x="12" y="46"/>
                </a:moveTo>
                <a:cubicBezTo>
                  <a:pt x="11" y="46"/>
                  <a:pt x="11" y="45"/>
                  <a:pt x="10" y="45"/>
                </a:cubicBezTo>
                <a:cubicBezTo>
                  <a:pt x="11" y="45"/>
                  <a:pt x="11" y="44"/>
                  <a:pt x="11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22" y="34"/>
                  <a:pt x="32" y="25"/>
                  <a:pt x="43" y="16"/>
                </a:cubicBezTo>
                <a:cubicBezTo>
                  <a:pt x="44" y="15"/>
                  <a:pt x="46" y="13"/>
                  <a:pt x="48" y="12"/>
                </a:cubicBezTo>
                <a:cubicBezTo>
                  <a:pt x="45" y="14"/>
                  <a:pt x="43" y="16"/>
                  <a:pt x="40" y="18"/>
                </a:cubicBezTo>
                <a:cubicBezTo>
                  <a:pt x="35" y="22"/>
                  <a:pt x="31" y="27"/>
                  <a:pt x="27" y="32"/>
                </a:cubicBezTo>
                <a:cubicBezTo>
                  <a:pt x="27" y="32"/>
                  <a:pt x="26" y="32"/>
                  <a:pt x="26" y="32"/>
                </a:cubicBezTo>
                <a:cubicBezTo>
                  <a:pt x="22" y="37"/>
                  <a:pt x="16" y="41"/>
                  <a:pt x="12" y="46"/>
                </a:cubicBezTo>
                <a:close/>
                <a:moveTo>
                  <a:pt x="41" y="46"/>
                </a:moveTo>
                <a:cubicBezTo>
                  <a:pt x="41" y="46"/>
                  <a:pt x="41" y="46"/>
                  <a:pt x="41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43" y="43"/>
                  <a:pt x="46" y="41"/>
                  <a:pt x="48" y="40"/>
                </a:cubicBezTo>
                <a:cubicBezTo>
                  <a:pt x="46" y="42"/>
                  <a:pt x="44" y="44"/>
                  <a:pt x="41" y="4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1" name="Freeform 182"/>
          <p:cNvSpPr>
            <a:spLocks noEditPoints="1"/>
          </p:cNvSpPr>
          <p:nvPr/>
        </p:nvSpPr>
        <p:spPr bwMode="auto">
          <a:xfrm>
            <a:off x="9955212" y="3708400"/>
            <a:ext cx="203200" cy="188913"/>
          </a:xfrm>
          <a:custGeom>
            <a:avLst/>
            <a:gdLst>
              <a:gd name="T0" fmla="*/ 43 w 54"/>
              <a:gd name="T1" fmla="*/ 0 h 50"/>
              <a:gd name="T2" fmla="*/ 13 w 54"/>
              <a:gd name="T3" fmla="*/ 1 h 50"/>
              <a:gd name="T4" fmla="*/ 12 w 54"/>
              <a:gd name="T5" fmla="*/ 0 h 50"/>
              <a:gd name="T6" fmla="*/ 16 w 54"/>
              <a:gd name="T7" fmla="*/ 26 h 50"/>
              <a:gd name="T8" fmla="*/ 11 w 54"/>
              <a:gd name="T9" fmla="*/ 49 h 50"/>
              <a:gd name="T10" fmla="*/ 40 w 54"/>
              <a:gd name="T11" fmla="*/ 49 h 50"/>
              <a:gd name="T12" fmla="*/ 52 w 54"/>
              <a:gd name="T13" fmla="*/ 38 h 50"/>
              <a:gd name="T14" fmla="*/ 53 w 54"/>
              <a:gd name="T15" fmla="*/ 11 h 50"/>
              <a:gd name="T16" fmla="*/ 39 w 54"/>
              <a:gd name="T17" fmla="*/ 44 h 50"/>
              <a:gd name="T18" fmla="*/ 37 w 54"/>
              <a:gd name="T19" fmla="*/ 42 h 50"/>
              <a:gd name="T20" fmla="*/ 35 w 54"/>
              <a:gd name="T21" fmla="*/ 39 h 50"/>
              <a:gd name="T22" fmla="*/ 33 w 54"/>
              <a:gd name="T23" fmla="*/ 37 h 50"/>
              <a:gd name="T24" fmla="*/ 33 w 54"/>
              <a:gd name="T25" fmla="*/ 37 h 50"/>
              <a:gd name="T26" fmla="*/ 32 w 54"/>
              <a:gd name="T27" fmla="*/ 36 h 50"/>
              <a:gd name="T28" fmla="*/ 36 w 54"/>
              <a:gd name="T29" fmla="*/ 26 h 50"/>
              <a:gd name="T30" fmla="*/ 44 w 54"/>
              <a:gd name="T31" fmla="*/ 41 h 50"/>
              <a:gd name="T32" fmla="*/ 40 w 54"/>
              <a:gd name="T33" fmla="*/ 41 h 50"/>
              <a:gd name="T34" fmla="*/ 43 w 54"/>
              <a:gd name="T35" fmla="*/ 33 h 50"/>
              <a:gd name="T36" fmla="*/ 41 w 54"/>
              <a:gd name="T37" fmla="*/ 30 h 50"/>
              <a:gd name="T38" fmla="*/ 44 w 54"/>
              <a:gd name="T39" fmla="*/ 41 h 50"/>
              <a:gd name="T40" fmla="*/ 38 w 54"/>
              <a:gd name="T41" fmla="*/ 27 h 50"/>
              <a:gd name="T42" fmla="*/ 37 w 54"/>
              <a:gd name="T43" fmla="*/ 25 h 50"/>
              <a:gd name="T44" fmla="*/ 36 w 54"/>
              <a:gd name="T45" fmla="*/ 25 h 50"/>
              <a:gd name="T46" fmla="*/ 36 w 54"/>
              <a:gd name="T47" fmla="*/ 23 h 50"/>
              <a:gd name="T48" fmla="*/ 37 w 54"/>
              <a:gd name="T49" fmla="*/ 17 h 50"/>
              <a:gd name="T50" fmla="*/ 28 w 54"/>
              <a:gd name="T51" fmla="*/ 26 h 50"/>
              <a:gd name="T52" fmla="*/ 14 w 54"/>
              <a:gd name="T53" fmla="*/ 32 h 50"/>
              <a:gd name="T54" fmla="*/ 22 w 54"/>
              <a:gd name="T55" fmla="*/ 26 h 50"/>
              <a:gd name="T56" fmla="*/ 19 w 54"/>
              <a:gd name="T57" fmla="*/ 16 h 50"/>
              <a:gd name="T58" fmla="*/ 18 w 54"/>
              <a:gd name="T59" fmla="*/ 12 h 50"/>
              <a:gd name="T60" fmla="*/ 14 w 54"/>
              <a:gd name="T61" fmla="*/ 8 h 50"/>
              <a:gd name="T62" fmla="*/ 10 w 54"/>
              <a:gd name="T63" fmla="*/ 15 h 50"/>
              <a:gd name="T64" fmla="*/ 10 w 54"/>
              <a:gd name="T65" fmla="*/ 8 h 50"/>
              <a:gd name="T66" fmla="*/ 12 w 54"/>
              <a:gd name="T67" fmla="*/ 4 h 50"/>
              <a:gd name="T68" fmla="*/ 16 w 54"/>
              <a:gd name="T69" fmla="*/ 10 h 50"/>
              <a:gd name="T70" fmla="*/ 15 w 54"/>
              <a:gd name="T71" fmla="*/ 7 h 50"/>
              <a:gd name="T72" fmla="*/ 11 w 54"/>
              <a:gd name="T73" fmla="*/ 15 h 50"/>
              <a:gd name="T74" fmla="*/ 20 w 54"/>
              <a:gd name="T75" fmla="*/ 14 h 50"/>
              <a:gd name="T76" fmla="*/ 22 w 54"/>
              <a:gd name="T77" fmla="*/ 15 h 50"/>
              <a:gd name="T78" fmla="*/ 22 w 54"/>
              <a:gd name="T79" fmla="*/ 16 h 50"/>
              <a:gd name="T80" fmla="*/ 22 w 54"/>
              <a:gd name="T81" fmla="*/ 16 h 50"/>
              <a:gd name="T82" fmla="*/ 43 w 54"/>
              <a:gd name="T83" fmla="*/ 4 h 50"/>
              <a:gd name="T84" fmla="*/ 22 w 54"/>
              <a:gd name="T85" fmla="*/ 22 h 50"/>
              <a:gd name="T86" fmla="*/ 26 w 54"/>
              <a:gd name="T87" fmla="*/ 18 h 50"/>
              <a:gd name="T88" fmla="*/ 19 w 54"/>
              <a:gd name="T89" fmla="*/ 26 h 50"/>
              <a:gd name="T90" fmla="*/ 28 w 54"/>
              <a:gd name="T91" fmla="*/ 18 h 50"/>
              <a:gd name="T92" fmla="*/ 45 w 54"/>
              <a:gd name="T93" fmla="*/ 5 h 50"/>
              <a:gd name="T94" fmla="*/ 39 w 54"/>
              <a:gd name="T95" fmla="*/ 11 h 50"/>
              <a:gd name="T96" fmla="*/ 19 w 54"/>
              <a:gd name="T97" fmla="*/ 25 h 50"/>
              <a:gd name="T98" fmla="*/ 18 w 54"/>
              <a:gd name="T99" fmla="*/ 24 h 50"/>
              <a:gd name="T100" fmla="*/ 19 w 54"/>
              <a:gd name="T101" fmla="*/ 36 h 50"/>
              <a:gd name="T102" fmla="*/ 14 w 54"/>
              <a:gd name="T103" fmla="*/ 41 h 50"/>
              <a:gd name="T104" fmla="*/ 27 w 54"/>
              <a:gd name="T105" fmla="*/ 24 h 50"/>
              <a:gd name="T106" fmla="*/ 25 w 54"/>
              <a:gd name="T107" fmla="*/ 24 h 50"/>
              <a:gd name="T108" fmla="*/ 20 w 54"/>
              <a:gd name="T109" fmla="*/ 17 h 50"/>
              <a:gd name="T110" fmla="*/ 12 w 54"/>
              <a:gd name="T111" fmla="*/ 46 h 50"/>
              <a:gd name="T112" fmla="*/ 43 w 54"/>
              <a:gd name="T113" fmla="*/ 16 h 50"/>
              <a:gd name="T114" fmla="*/ 26 w 54"/>
              <a:gd name="T115" fmla="*/ 32 h 50"/>
              <a:gd name="T116" fmla="*/ 41 w 54"/>
              <a:gd name="T117" fmla="*/ 4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4" h="50">
                <a:moveTo>
                  <a:pt x="53" y="9"/>
                </a:moveTo>
                <a:cubicBezTo>
                  <a:pt x="50" y="6"/>
                  <a:pt x="47" y="4"/>
                  <a:pt x="44" y="0"/>
                </a:cubicBezTo>
                <a:cubicBezTo>
                  <a:pt x="44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36" y="4"/>
                  <a:pt x="31" y="10"/>
                  <a:pt x="26" y="15"/>
                </a:cubicBezTo>
                <a:cubicBezTo>
                  <a:pt x="22" y="10"/>
                  <a:pt x="18" y="5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5" y="6"/>
                  <a:pt x="1" y="8"/>
                </a:cubicBezTo>
                <a:cubicBezTo>
                  <a:pt x="1" y="8"/>
                  <a:pt x="0" y="9"/>
                  <a:pt x="0" y="9"/>
                </a:cubicBezTo>
                <a:cubicBezTo>
                  <a:pt x="0" y="9"/>
                  <a:pt x="0" y="10"/>
                  <a:pt x="1" y="10"/>
                </a:cubicBezTo>
                <a:cubicBezTo>
                  <a:pt x="6" y="15"/>
                  <a:pt x="11" y="21"/>
                  <a:pt x="16" y="26"/>
                </a:cubicBezTo>
                <a:cubicBezTo>
                  <a:pt x="12" y="31"/>
                  <a:pt x="6" y="35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1"/>
                  <a:pt x="2" y="41"/>
                  <a:pt x="2" y="42"/>
                </a:cubicBezTo>
                <a:cubicBezTo>
                  <a:pt x="5" y="45"/>
                  <a:pt x="8" y="47"/>
                  <a:pt x="11" y="49"/>
                </a:cubicBezTo>
                <a:cubicBezTo>
                  <a:pt x="12" y="49"/>
                  <a:pt x="12" y="49"/>
                  <a:pt x="12" y="49"/>
                </a:cubicBezTo>
                <a:cubicBezTo>
                  <a:pt x="12" y="50"/>
                  <a:pt x="13" y="50"/>
                  <a:pt x="13" y="49"/>
                </a:cubicBezTo>
                <a:cubicBezTo>
                  <a:pt x="18" y="44"/>
                  <a:pt x="23" y="40"/>
                  <a:pt x="27" y="35"/>
                </a:cubicBezTo>
                <a:cubicBezTo>
                  <a:pt x="32" y="40"/>
                  <a:pt x="35" y="45"/>
                  <a:pt x="40" y="49"/>
                </a:cubicBezTo>
                <a:cubicBezTo>
                  <a:pt x="41" y="49"/>
                  <a:pt x="41" y="49"/>
                  <a:pt x="41" y="49"/>
                </a:cubicBezTo>
                <a:cubicBezTo>
                  <a:pt x="41" y="50"/>
                  <a:pt x="42" y="50"/>
                  <a:pt x="43" y="49"/>
                </a:cubicBezTo>
                <a:cubicBezTo>
                  <a:pt x="46" y="46"/>
                  <a:pt x="50" y="43"/>
                  <a:pt x="52" y="39"/>
                </a:cubicBezTo>
                <a:cubicBezTo>
                  <a:pt x="53" y="39"/>
                  <a:pt x="53" y="38"/>
                  <a:pt x="52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48" y="33"/>
                  <a:pt x="44" y="28"/>
                  <a:pt x="39" y="23"/>
                </a:cubicBezTo>
                <a:cubicBezTo>
                  <a:pt x="44" y="20"/>
                  <a:pt x="48" y="16"/>
                  <a:pt x="53" y="12"/>
                </a:cubicBezTo>
                <a:cubicBezTo>
                  <a:pt x="53" y="12"/>
                  <a:pt x="53" y="11"/>
                  <a:pt x="53" y="11"/>
                </a:cubicBezTo>
                <a:cubicBezTo>
                  <a:pt x="54" y="10"/>
                  <a:pt x="54" y="10"/>
                  <a:pt x="53" y="9"/>
                </a:cubicBezTo>
                <a:close/>
                <a:moveTo>
                  <a:pt x="40" y="45"/>
                </a:move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39" y="44"/>
                  <a:pt x="39" y="44"/>
                </a:cubicBezTo>
                <a:cubicBezTo>
                  <a:pt x="40" y="43"/>
                  <a:pt x="41" y="42"/>
                  <a:pt x="42" y="41"/>
                </a:cubicBezTo>
                <a:cubicBezTo>
                  <a:pt x="43" y="40"/>
                  <a:pt x="45" y="39"/>
                  <a:pt x="46" y="38"/>
                </a:cubicBezTo>
                <a:cubicBezTo>
                  <a:pt x="44" y="40"/>
                  <a:pt x="42" y="43"/>
                  <a:pt x="40" y="45"/>
                </a:cubicBezTo>
                <a:close/>
                <a:moveTo>
                  <a:pt x="37" y="42"/>
                </a:moveTo>
                <a:cubicBezTo>
                  <a:pt x="39" y="40"/>
                  <a:pt x="42" y="38"/>
                  <a:pt x="44" y="36"/>
                </a:cubicBezTo>
                <a:cubicBezTo>
                  <a:pt x="41" y="38"/>
                  <a:pt x="40" y="40"/>
                  <a:pt x="38" y="43"/>
                </a:cubicBezTo>
                <a:cubicBezTo>
                  <a:pt x="38" y="43"/>
                  <a:pt x="37" y="42"/>
                  <a:pt x="37" y="42"/>
                </a:cubicBezTo>
                <a:close/>
                <a:moveTo>
                  <a:pt x="35" y="39"/>
                </a:moveTo>
                <a:cubicBezTo>
                  <a:pt x="37" y="38"/>
                  <a:pt x="40" y="36"/>
                  <a:pt x="41" y="34"/>
                </a:cubicBezTo>
                <a:cubicBezTo>
                  <a:pt x="39" y="37"/>
                  <a:pt x="38" y="38"/>
                  <a:pt x="36" y="41"/>
                </a:cubicBezTo>
                <a:cubicBezTo>
                  <a:pt x="36" y="40"/>
                  <a:pt x="36" y="40"/>
                  <a:pt x="35" y="39"/>
                </a:cubicBezTo>
                <a:close/>
                <a:moveTo>
                  <a:pt x="33" y="37"/>
                </a:moveTo>
                <a:cubicBezTo>
                  <a:pt x="35" y="35"/>
                  <a:pt x="37" y="33"/>
                  <a:pt x="40" y="31"/>
                </a:cubicBezTo>
                <a:cubicBezTo>
                  <a:pt x="40" y="31"/>
                  <a:pt x="38" y="34"/>
                  <a:pt x="38" y="34"/>
                </a:cubicBezTo>
                <a:cubicBezTo>
                  <a:pt x="37" y="36"/>
                  <a:pt x="36" y="37"/>
                  <a:pt x="35" y="39"/>
                </a:cubicBezTo>
                <a:cubicBezTo>
                  <a:pt x="34" y="38"/>
                  <a:pt x="33" y="37"/>
                  <a:pt x="33" y="37"/>
                </a:cubicBezTo>
                <a:close/>
                <a:moveTo>
                  <a:pt x="30" y="34"/>
                </a:moveTo>
                <a:cubicBezTo>
                  <a:pt x="33" y="33"/>
                  <a:pt x="35" y="31"/>
                  <a:pt x="37" y="29"/>
                </a:cubicBezTo>
                <a:cubicBezTo>
                  <a:pt x="36" y="30"/>
                  <a:pt x="35" y="32"/>
                  <a:pt x="35" y="33"/>
                </a:cubicBezTo>
                <a:cubicBezTo>
                  <a:pt x="34" y="34"/>
                  <a:pt x="33" y="35"/>
                  <a:pt x="32" y="36"/>
                </a:cubicBezTo>
                <a:cubicBezTo>
                  <a:pt x="32" y="35"/>
                  <a:pt x="31" y="35"/>
                  <a:pt x="30" y="34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31" y="30"/>
                  <a:pt x="33" y="28"/>
                  <a:pt x="36" y="26"/>
                </a:cubicBezTo>
                <a:cubicBezTo>
                  <a:pt x="35" y="27"/>
                  <a:pt x="34" y="29"/>
                  <a:pt x="32" y="30"/>
                </a:cubicBezTo>
                <a:cubicBezTo>
                  <a:pt x="31" y="31"/>
                  <a:pt x="30" y="32"/>
                  <a:pt x="30" y="33"/>
                </a:cubicBezTo>
                <a:cubicBezTo>
                  <a:pt x="29" y="33"/>
                  <a:pt x="29" y="33"/>
                  <a:pt x="28" y="32"/>
                </a:cubicBezTo>
                <a:close/>
                <a:moveTo>
                  <a:pt x="44" y="41"/>
                </a:moveTo>
                <a:cubicBezTo>
                  <a:pt x="45" y="40"/>
                  <a:pt x="46" y="39"/>
                  <a:pt x="48" y="38"/>
                </a:cubicBezTo>
                <a:cubicBezTo>
                  <a:pt x="48" y="37"/>
                  <a:pt x="48" y="37"/>
                  <a:pt x="47" y="37"/>
                </a:cubicBezTo>
                <a:cubicBezTo>
                  <a:pt x="45" y="38"/>
                  <a:pt x="43" y="39"/>
                  <a:pt x="41" y="41"/>
                </a:cubicBezTo>
                <a:cubicBezTo>
                  <a:pt x="41" y="41"/>
                  <a:pt x="39" y="44"/>
                  <a:pt x="40" y="41"/>
                </a:cubicBezTo>
                <a:cubicBezTo>
                  <a:pt x="42" y="39"/>
                  <a:pt x="43" y="37"/>
                  <a:pt x="45" y="3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6"/>
                  <a:pt x="39" y="38"/>
                  <a:pt x="36" y="41"/>
                </a:cubicBezTo>
                <a:cubicBezTo>
                  <a:pt x="38" y="39"/>
                  <a:pt x="41" y="36"/>
                  <a:pt x="43" y="33"/>
                </a:cubicBezTo>
                <a:cubicBezTo>
                  <a:pt x="43" y="32"/>
                  <a:pt x="43" y="32"/>
                  <a:pt x="43" y="32"/>
                </a:cubicBezTo>
                <a:cubicBezTo>
                  <a:pt x="41" y="34"/>
                  <a:pt x="39" y="35"/>
                  <a:pt x="37" y="37"/>
                </a:cubicBezTo>
                <a:cubicBezTo>
                  <a:pt x="34" y="40"/>
                  <a:pt x="37" y="36"/>
                  <a:pt x="38" y="36"/>
                </a:cubicBezTo>
                <a:cubicBezTo>
                  <a:pt x="39" y="34"/>
                  <a:pt x="40" y="32"/>
                  <a:pt x="41" y="30"/>
                </a:cubicBezTo>
                <a:cubicBezTo>
                  <a:pt x="41" y="30"/>
                  <a:pt x="41" y="30"/>
                  <a:pt x="41" y="30"/>
                </a:cubicBezTo>
                <a:cubicBezTo>
                  <a:pt x="44" y="33"/>
                  <a:pt x="46" y="36"/>
                  <a:pt x="49" y="39"/>
                </a:cubicBezTo>
                <a:cubicBezTo>
                  <a:pt x="47" y="40"/>
                  <a:pt x="45" y="41"/>
                  <a:pt x="44" y="42"/>
                </a:cubicBezTo>
                <a:cubicBezTo>
                  <a:pt x="39" y="46"/>
                  <a:pt x="43" y="42"/>
                  <a:pt x="44" y="41"/>
                </a:cubicBezTo>
                <a:close/>
                <a:moveTo>
                  <a:pt x="41" y="30"/>
                </a:moveTo>
                <a:cubicBezTo>
                  <a:pt x="39" y="31"/>
                  <a:pt x="38" y="32"/>
                  <a:pt x="36" y="33"/>
                </a:cubicBezTo>
                <a:cubicBezTo>
                  <a:pt x="34" y="35"/>
                  <a:pt x="31" y="38"/>
                  <a:pt x="34" y="35"/>
                </a:cubicBezTo>
                <a:cubicBezTo>
                  <a:pt x="36" y="33"/>
                  <a:pt x="38" y="30"/>
                  <a:pt x="38" y="27"/>
                </a:cubicBezTo>
                <a:cubicBezTo>
                  <a:pt x="38" y="27"/>
                  <a:pt x="38" y="27"/>
                  <a:pt x="38" y="27"/>
                </a:cubicBezTo>
                <a:cubicBezTo>
                  <a:pt x="36" y="29"/>
                  <a:pt x="34" y="31"/>
                  <a:pt x="32" y="32"/>
                </a:cubicBezTo>
                <a:cubicBezTo>
                  <a:pt x="29" y="34"/>
                  <a:pt x="31" y="33"/>
                  <a:pt x="32" y="32"/>
                </a:cubicBezTo>
                <a:cubicBezTo>
                  <a:pt x="34" y="30"/>
                  <a:pt x="36" y="28"/>
                  <a:pt x="37" y="25"/>
                </a:cubicBezTo>
                <a:cubicBezTo>
                  <a:pt x="38" y="27"/>
                  <a:pt x="40" y="28"/>
                  <a:pt x="41" y="30"/>
                </a:cubicBezTo>
                <a:cubicBezTo>
                  <a:pt x="41" y="30"/>
                  <a:pt x="41" y="30"/>
                  <a:pt x="41" y="30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4" y="27"/>
                  <a:pt x="31" y="29"/>
                  <a:pt x="29" y="31"/>
                </a:cubicBezTo>
                <a:cubicBezTo>
                  <a:pt x="29" y="31"/>
                  <a:pt x="29" y="31"/>
                  <a:pt x="29" y="30"/>
                </a:cubicBezTo>
                <a:cubicBezTo>
                  <a:pt x="31" y="29"/>
                  <a:pt x="32" y="27"/>
                  <a:pt x="34" y="25"/>
                </a:cubicBezTo>
                <a:cubicBezTo>
                  <a:pt x="34" y="25"/>
                  <a:pt x="35" y="24"/>
                  <a:pt x="36" y="23"/>
                </a:cubicBezTo>
                <a:cubicBezTo>
                  <a:pt x="36" y="24"/>
                  <a:pt x="36" y="24"/>
                  <a:pt x="36" y="25"/>
                </a:cubicBezTo>
                <a:close/>
                <a:moveTo>
                  <a:pt x="8" y="43"/>
                </a:moveTo>
                <a:cubicBezTo>
                  <a:pt x="13" y="37"/>
                  <a:pt x="20" y="33"/>
                  <a:pt x="25" y="27"/>
                </a:cubicBezTo>
                <a:cubicBezTo>
                  <a:pt x="29" y="23"/>
                  <a:pt x="33" y="20"/>
                  <a:pt x="37" y="17"/>
                </a:cubicBezTo>
                <a:cubicBezTo>
                  <a:pt x="40" y="15"/>
                  <a:pt x="42" y="12"/>
                  <a:pt x="45" y="10"/>
                </a:cubicBezTo>
                <a:cubicBezTo>
                  <a:pt x="48" y="7"/>
                  <a:pt x="43" y="12"/>
                  <a:pt x="43" y="12"/>
                </a:cubicBezTo>
                <a:cubicBezTo>
                  <a:pt x="41" y="14"/>
                  <a:pt x="39" y="15"/>
                  <a:pt x="38" y="17"/>
                </a:cubicBezTo>
                <a:cubicBezTo>
                  <a:pt x="35" y="20"/>
                  <a:pt x="31" y="23"/>
                  <a:pt x="28" y="26"/>
                </a:cubicBezTo>
                <a:cubicBezTo>
                  <a:pt x="21" y="32"/>
                  <a:pt x="15" y="38"/>
                  <a:pt x="10" y="45"/>
                </a:cubicBezTo>
                <a:cubicBezTo>
                  <a:pt x="9" y="44"/>
                  <a:pt x="8" y="43"/>
                  <a:pt x="8" y="43"/>
                </a:cubicBezTo>
                <a:close/>
                <a:moveTo>
                  <a:pt x="6" y="41"/>
                </a:moveTo>
                <a:cubicBezTo>
                  <a:pt x="8" y="38"/>
                  <a:pt x="11" y="35"/>
                  <a:pt x="14" y="32"/>
                </a:cubicBezTo>
                <a:cubicBezTo>
                  <a:pt x="15" y="32"/>
                  <a:pt x="15" y="31"/>
                  <a:pt x="16" y="31"/>
                </a:cubicBezTo>
                <a:cubicBezTo>
                  <a:pt x="19" y="28"/>
                  <a:pt x="22" y="25"/>
                  <a:pt x="25" y="23"/>
                </a:cubicBezTo>
                <a:cubicBezTo>
                  <a:pt x="27" y="20"/>
                  <a:pt x="30" y="19"/>
                  <a:pt x="32" y="17"/>
                </a:cubicBezTo>
                <a:cubicBezTo>
                  <a:pt x="29" y="20"/>
                  <a:pt x="25" y="23"/>
                  <a:pt x="22" y="26"/>
                </a:cubicBezTo>
                <a:cubicBezTo>
                  <a:pt x="17" y="32"/>
                  <a:pt x="10" y="36"/>
                  <a:pt x="7" y="42"/>
                </a:cubicBezTo>
                <a:cubicBezTo>
                  <a:pt x="6" y="42"/>
                  <a:pt x="6" y="41"/>
                  <a:pt x="6" y="41"/>
                </a:cubicBezTo>
                <a:close/>
                <a:moveTo>
                  <a:pt x="12" y="18"/>
                </a:moveTo>
                <a:cubicBezTo>
                  <a:pt x="14" y="17"/>
                  <a:pt x="16" y="17"/>
                  <a:pt x="19" y="16"/>
                </a:cubicBezTo>
                <a:cubicBezTo>
                  <a:pt x="17" y="17"/>
                  <a:pt x="15" y="18"/>
                  <a:pt x="13" y="19"/>
                </a:cubicBezTo>
                <a:cubicBezTo>
                  <a:pt x="13" y="19"/>
                  <a:pt x="12" y="18"/>
                  <a:pt x="12" y="18"/>
                </a:cubicBezTo>
                <a:close/>
                <a:moveTo>
                  <a:pt x="11" y="16"/>
                </a:moveTo>
                <a:cubicBezTo>
                  <a:pt x="13" y="15"/>
                  <a:pt x="16" y="14"/>
                  <a:pt x="18" y="12"/>
                </a:cubicBezTo>
                <a:cubicBezTo>
                  <a:pt x="16" y="14"/>
                  <a:pt x="13" y="15"/>
                  <a:pt x="11" y="17"/>
                </a:cubicBezTo>
                <a:cubicBezTo>
                  <a:pt x="11" y="17"/>
                  <a:pt x="11" y="17"/>
                  <a:pt x="11" y="16"/>
                </a:cubicBezTo>
                <a:close/>
                <a:moveTo>
                  <a:pt x="7" y="13"/>
                </a:moveTo>
                <a:cubicBezTo>
                  <a:pt x="9" y="11"/>
                  <a:pt x="12" y="10"/>
                  <a:pt x="14" y="8"/>
                </a:cubicBezTo>
                <a:cubicBezTo>
                  <a:pt x="12" y="10"/>
                  <a:pt x="10" y="11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3"/>
                  <a:pt x="13" y="12"/>
                  <a:pt x="15" y="11"/>
                </a:cubicBezTo>
                <a:cubicBezTo>
                  <a:pt x="13" y="12"/>
                  <a:pt x="11" y="14"/>
                  <a:pt x="10" y="15"/>
                </a:cubicBezTo>
                <a:cubicBezTo>
                  <a:pt x="9" y="14"/>
                  <a:pt x="8" y="13"/>
                  <a:pt x="7" y="13"/>
                </a:cubicBezTo>
                <a:close/>
                <a:moveTo>
                  <a:pt x="5" y="10"/>
                </a:moveTo>
                <a:cubicBezTo>
                  <a:pt x="7" y="9"/>
                  <a:pt x="9" y="8"/>
                  <a:pt x="11" y="7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9"/>
                  <a:pt x="8" y="10"/>
                  <a:pt x="6" y="12"/>
                </a:cubicBezTo>
                <a:cubicBezTo>
                  <a:pt x="6" y="11"/>
                  <a:pt x="6" y="11"/>
                  <a:pt x="5" y="10"/>
                </a:cubicBezTo>
                <a:close/>
                <a:moveTo>
                  <a:pt x="4" y="10"/>
                </a:moveTo>
                <a:cubicBezTo>
                  <a:pt x="7" y="8"/>
                  <a:pt x="9" y="5"/>
                  <a:pt x="12" y="4"/>
                </a:cubicBezTo>
                <a:cubicBezTo>
                  <a:pt x="12" y="4"/>
                  <a:pt x="13" y="4"/>
                  <a:pt x="13" y="5"/>
                </a:cubicBezTo>
                <a:cubicBezTo>
                  <a:pt x="10" y="6"/>
                  <a:pt x="7" y="8"/>
                  <a:pt x="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16" y="10"/>
                </a:moveTo>
                <a:cubicBezTo>
                  <a:pt x="14" y="10"/>
                  <a:pt x="13" y="11"/>
                  <a:pt x="11" y="12"/>
                </a:cubicBezTo>
                <a:cubicBezTo>
                  <a:pt x="11" y="12"/>
                  <a:pt x="11" y="11"/>
                  <a:pt x="12" y="11"/>
                </a:cubicBezTo>
                <a:cubicBezTo>
                  <a:pt x="13" y="10"/>
                  <a:pt x="14" y="9"/>
                  <a:pt x="15" y="8"/>
                </a:cubicBezTo>
                <a:cubicBezTo>
                  <a:pt x="15" y="7"/>
                  <a:pt x="15" y="7"/>
                  <a:pt x="15" y="7"/>
                </a:cubicBezTo>
                <a:cubicBezTo>
                  <a:pt x="12" y="8"/>
                  <a:pt x="10" y="10"/>
                  <a:pt x="7" y="12"/>
                </a:cubicBezTo>
                <a:cubicBezTo>
                  <a:pt x="9" y="10"/>
                  <a:pt x="11" y="7"/>
                  <a:pt x="14" y="5"/>
                </a:cubicBezTo>
                <a:cubicBezTo>
                  <a:pt x="15" y="7"/>
                  <a:pt x="17" y="9"/>
                  <a:pt x="19" y="11"/>
                </a:cubicBezTo>
                <a:cubicBezTo>
                  <a:pt x="16" y="13"/>
                  <a:pt x="14" y="14"/>
                  <a:pt x="11" y="15"/>
                </a:cubicBezTo>
                <a:cubicBezTo>
                  <a:pt x="12" y="15"/>
                  <a:pt x="15" y="11"/>
                  <a:pt x="17" y="10"/>
                </a:cubicBezTo>
                <a:cubicBezTo>
                  <a:pt x="17" y="10"/>
                  <a:pt x="16" y="9"/>
                  <a:pt x="16" y="10"/>
                </a:cubicBezTo>
                <a:close/>
                <a:moveTo>
                  <a:pt x="20" y="15"/>
                </a:moveTo>
                <a:cubicBezTo>
                  <a:pt x="20" y="15"/>
                  <a:pt x="20" y="14"/>
                  <a:pt x="20" y="14"/>
                </a:cubicBezTo>
                <a:cubicBezTo>
                  <a:pt x="18" y="15"/>
                  <a:pt x="16" y="16"/>
                  <a:pt x="14" y="17"/>
                </a:cubicBezTo>
                <a:cubicBezTo>
                  <a:pt x="10" y="18"/>
                  <a:pt x="14" y="16"/>
                  <a:pt x="15" y="16"/>
                </a:cubicBezTo>
                <a:cubicBezTo>
                  <a:pt x="17" y="14"/>
                  <a:pt x="18" y="13"/>
                  <a:pt x="19" y="12"/>
                </a:cubicBezTo>
                <a:cubicBezTo>
                  <a:pt x="20" y="13"/>
                  <a:pt x="21" y="14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19" y="17"/>
                  <a:pt x="16" y="18"/>
                  <a:pt x="14" y="20"/>
                </a:cubicBezTo>
                <a:cubicBezTo>
                  <a:pt x="15" y="19"/>
                  <a:pt x="18" y="17"/>
                  <a:pt x="20" y="15"/>
                </a:cubicBezTo>
                <a:close/>
                <a:moveTo>
                  <a:pt x="22" y="16"/>
                </a:moveTo>
                <a:cubicBezTo>
                  <a:pt x="22" y="16"/>
                  <a:pt x="22" y="16"/>
                  <a:pt x="22" y="16"/>
                </a:cubicBezTo>
                <a:cubicBezTo>
                  <a:pt x="23" y="16"/>
                  <a:pt x="23" y="17"/>
                  <a:pt x="24" y="17"/>
                </a:cubicBezTo>
                <a:cubicBezTo>
                  <a:pt x="22" y="19"/>
                  <a:pt x="19" y="20"/>
                  <a:pt x="17" y="21"/>
                </a:cubicBezTo>
                <a:cubicBezTo>
                  <a:pt x="19" y="20"/>
                  <a:pt x="21" y="18"/>
                  <a:pt x="22" y="16"/>
                </a:cubicBezTo>
                <a:close/>
                <a:moveTo>
                  <a:pt x="27" y="18"/>
                </a:moveTo>
                <a:cubicBezTo>
                  <a:pt x="32" y="13"/>
                  <a:pt x="37" y="8"/>
                  <a:pt x="43" y="3"/>
                </a:cubicBezTo>
                <a:cubicBezTo>
                  <a:pt x="43" y="4"/>
                  <a:pt x="43" y="4"/>
                  <a:pt x="43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38" y="9"/>
                  <a:pt x="32" y="14"/>
                  <a:pt x="27" y="18"/>
                </a:cubicBezTo>
                <a:cubicBezTo>
                  <a:pt x="26" y="19"/>
                  <a:pt x="26" y="19"/>
                  <a:pt x="26" y="19"/>
                </a:cubicBezTo>
                <a:cubicBezTo>
                  <a:pt x="25" y="20"/>
                  <a:pt x="24" y="20"/>
                  <a:pt x="24" y="20"/>
                </a:cubicBezTo>
                <a:cubicBezTo>
                  <a:pt x="23" y="21"/>
                  <a:pt x="23" y="22"/>
                  <a:pt x="22" y="22"/>
                </a:cubicBezTo>
                <a:cubicBezTo>
                  <a:pt x="21" y="23"/>
                  <a:pt x="19" y="24"/>
                  <a:pt x="19" y="24"/>
                </a:cubicBezTo>
                <a:cubicBezTo>
                  <a:pt x="20" y="22"/>
                  <a:pt x="23" y="20"/>
                  <a:pt x="24" y="18"/>
                </a:cubicBezTo>
                <a:cubicBezTo>
                  <a:pt x="24" y="18"/>
                  <a:pt x="25" y="18"/>
                  <a:pt x="25" y="18"/>
                </a:cubicBezTo>
                <a:cubicBezTo>
                  <a:pt x="25" y="19"/>
                  <a:pt x="26" y="19"/>
                  <a:pt x="26" y="18"/>
                </a:cubicBezTo>
                <a:cubicBezTo>
                  <a:pt x="26" y="18"/>
                  <a:pt x="27" y="18"/>
                  <a:pt x="27" y="18"/>
                </a:cubicBezTo>
                <a:close/>
                <a:moveTo>
                  <a:pt x="36" y="12"/>
                </a:moveTo>
                <a:cubicBezTo>
                  <a:pt x="33" y="15"/>
                  <a:pt x="30" y="17"/>
                  <a:pt x="27" y="20"/>
                </a:cubicBezTo>
                <a:cubicBezTo>
                  <a:pt x="24" y="22"/>
                  <a:pt x="22" y="24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20" y="25"/>
                  <a:pt x="21" y="24"/>
                  <a:pt x="22" y="24"/>
                </a:cubicBezTo>
                <a:cubicBezTo>
                  <a:pt x="22" y="23"/>
                  <a:pt x="22" y="23"/>
                  <a:pt x="22" y="23"/>
                </a:cubicBezTo>
                <a:cubicBezTo>
                  <a:pt x="24" y="22"/>
                  <a:pt x="26" y="20"/>
                  <a:pt x="28" y="18"/>
                </a:cubicBezTo>
                <a:cubicBezTo>
                  <a:pt x="30" y="17"/>
                  <a:pt x="31" y="16"/>
                  <a:pt x="33" y="15"/>
                </a:cubicBezTo>
                <a:cubicBezTo>
                  <a:pt x="37" y="12"/>
                  <a:pt x="40" y="8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5"/>
                  <a:pt x="44" y="5"/>
                  <a:pt x="45" y="5"/>
                </a:cubicBezTo>
                <a:cubicBezTo>
                  <a:pt x="41" y="7"/>
                  <a:pt x="39" y="10"/>
                  <a:pt x="36" y="12"/>
                </a:cubicBezTo>
                <a:close/>
                <a:moveTo>
                  <a:pt x="42" y="8"/>
                </a:moveTo>
                <a:cubicBezTo>
                  <a:pt x="41" y="9"/>
                  <a:pt x="40" y="10"/>
                  <a:pt x="38" y="12"/>
                </a:cubicBezTo>
                <a:cubicBezTo>
                  <a:pt x="39" y="11"/>
                  <a:pt x="39" y="11"/>
                  <a:pt x="39" y="11"/>
                </a:cubicBezTo>
                <a:cubicBezTo>
                  <a:pt x="40" y="10"/>
                  <a:pt x="46" y="4"/>
                  <a:pt x="42" y="8"/>
                </a:cubicBezTo>
                <a:close/>
                <a:moveTo>
                  <a:pt x="19" y="25"/>
                </a:move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lose/>
                <a:moveTo>
                  <a:pt x="23" y="18"/>
                </a:moveTo>
                <a:cubicBezTo>
                  <a:pt x="21" y="20"/>
                  <a:pt x="19" y="22"/>
                  <a:pt x="18" y="24"/>
                </a:cubicBezTo>
                <a:cubicBezTo>
                  <a:pt x="17" y="24"/>
                  <a:pt x="17" y="23"/>
                  <a:pt x="16" y="22"/>
                </a:cubicBezTo>
                <a:cubicBezTo>
                  <a:pt x="19" y="21"/>
                  <a:pt x="21" y="20"/>
                  <a:pt x="23" y="18"/>
                </a:cubicBezTo>
                <a:close/>
                <a:moveTo>
                  <a:pt x="14" y="40"/>
                </a:moveTo>
                <a:cubicBezTo>
                  <a:pt x="16" y="39"/>
                  <a:pt x="17" y="37"/>
                  <a:pt x="19" y="36"/>
                </a:cubicBezTo>
                <a:cubicBezTo>
                  <a:pt x="22" y="32"/>
                  <a:pt x="25" y="29"/>
                  <a:pt x="28" y="26"/>
                </a:cubicBezTo>
                <a:cubicBezTo>
                  <a:pt x="35" y="20"/>
                  <a:pt x="42" y="14"/>
                  <a:pt x="47" y="8"/>
                </a:cubicBezTo>
                <a:cubicBezTo>
                  <a:pt x="48" y="8"/>
                  <a:pt x="49" y="9"/>
                  <a:pt x="50" y="10"/>
                </a:cubicBezTo>
                <a:cubicBezTo>
                  <a:pt x="37" y="19"/>
                  <a:pt x="25" y="30"/>
                  <a:pt x="14" y="41"/>
                </a:cubicBezTo>
                <a:cubicBezTo>
                  <a:pt x="14" y="41"/>
                  <a:pt x="14" y="40"/>
                  <a:pt x="14" y="40"/>
                </a:cubicBezTo>
                <a:close/>
                <a:moveTo>
                  <a:pt x="47" y="7"/>
                </a:moveTo>
                <a:cubicBezTo>
                  <a:pt x="44" y="9"/>
                  <a:pt x="42" y="12"/>
                  <a:pt x="39" y="14"/>
                </a:cubicBezTo>
                <a:cubicBezTo>
                  <a:pt x="35" y="18"/>
                  <a:pt x="30" y="20"/>
                  <a:pt x="27" y="24"/>
                </a:cubicBezTo>
                <a:cubicBezTo>
                  <a:pt x="24" y="27"/>
                  <a:pt x="22" y="30"/>
                  <a:pt x="18" y="32"/>
                </a:cubicBezTo>
                <a:cubicBezTo>
                  <a:pt x="15" y="35"/>
                  <a:pt x="11" y="38"/>
                  <a:pt x="7" y="42"/>
                </a:cubicBezTo>
                <a:cubicBezTo>
                  <a:pt x="9" y="40"/>
                  <a:pt x="12" y="36"/>
                  <a:pt x="15" y="34"/>
                </a:cubicBezTo>
                <a:cubicBezTo>
                  <a:pt x="19" y="31"/>
                  <a:pt x="22" y="28"/>
                  <a:pt x="25" y="24"/>
                </a:cubicBezTo>
                <a:cubicBezTo>
                  <a:pt x="31" y="18"/>
                  <a:pt x="39" y="13"/>
                  <a:pt x="45" y="6"/>
                </a:cubicBezTo>
                <a:cubicBezTo>
                  <a:pt x="46" y="6"/>
                  <a:pt x="46" y="7"/>
                  <a:pt x="47" y="7"/>
                </a:cubicBezTo>
                <a:close/>
                <a:moveTo>
                  <a:pt x="14" y="20"/>
                </a:moveTo>
                <a:cubicBezTo>
                  <a:pt x="16" y="19"/>
                  <a:pt x="18" y="18"/>
                  <a:pt x="20" y="17"/>
                </a:cubicBezTo>
                <a:cubicBezTo>
                  <a:pt x="23" y="16"/>
                  <a:pt x="19" y="18"/>
                  <a:pt x="19" y="19"/>
                </a:cubicBezTo>
                <a:cubicBezTo>
                  <a:pt x="18" y="20"/>
                  <a:pt x="17" y="21"/>
                  <a:pt x="16" y="22"/>
                </a:cubicBezTo>
                <a:cubicBezTo>
                  <a:pt x="15" y="21"/>
                  <a:pt x="15" y="21"/>
                  <a:pt x="14" y="20"/>
                </a:cubicBezTo>
                <a:close/>
                <a:moveTo>
                  <a:pt x="12" y="46"/>
                </a:moveTo>
                <a:cubicBezTo>
                  <a:pt x="11" y="46"/>
                  <a:pt x="11" y="45"/>
                  <a:pt x="10" y="45"/>
                </a:cubicBezTo>
                <a:cubicBezTo>
                  <a:pt x="11" y="45"/>
                  <a:pt x="11" y="44"/>
                  <a:pt x="11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22" y="34"/>
                  <a:pt x="32" y="25"/>
                  <a:pt x="43" y="16"/>
                </a:cubicBezTo>
                <a:cubicBezTo>
                  <a:pt x="44" y="15"/>
                  <a:pt x="46" y="13"/>
                  <a:pt x="48" y="12"/>
                </a:cubicBezTo>
                <a:cubicBezTo>
                  <a:pt x="45" y="14"/>
                  <a:pt x="43" y="16"/>
                  <a:pt x="40" y="18"/>
                </a:cubicBezTo>
                <a:cubicBezTo>
                  <a:pt x="35" y="22"/>
                  <a:pt x="31" y="27"/>
                  <a:pt x="27" y="32"/>
                </a:cubicBezTo>
                <a:cubicBezTo>
                  <a:pt x="27" y="32"/>
                  <a:pt x="26" y="32"/>
                  <a:pt x="26" y="32"/>
                </a:cubicBezTo>
                <a:cubicBezTo>
                  <a:pt x="22" y="37"/>
                  <a:pt x="16" y="41"/>
                  <a:pt x="12" y="46"/>
                </a:cubicBezTo>
                <a:close/>
                <a:moveTo>
                  <a:pt x="41" y="46"/>
                </a:moveTo>
                <a:cubicBezTo>
                  <a:pt x="41" y="46"/>
                  <a:pt x="41" y="46"/>
                  <a:pt x="41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43" y="44"/>
                  <a:pt x="46" y="42"/>
                  <a:pt x="48" y="40"/>
                </a:cubicBezTo>
                <a:cubicBezTo>
                  <a:pt x="46" y="42"/>
                  <a:pt x="44" y="44"/>
                  <a:pt x="41" y="4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2" name="Freeform 183"/>
          <p:cNvSpPr>
            <a:spLocks noEditPoints="1"/>
          </p:cNvSpPr>
          <p:nvPr/>
        </p:nvSpPr>
        <p:spPr bwMode="auto">
          <a:xfrm>
            <a:off x="11599862" y="1382713"/>
            <a:ext cx="201612" cy="187325"/>
          </a:xfrm>
          <a:custGeom>
            <a:avLst/>
            <a:gdLst>
              <a:gd name="T0" fmla="*/ 43 w 54"/>
              <a:gd name="T1" fmla="*/ 0 h 50"/>
              <a:gd name="T2" fmla="*/ 13 w 54"/>
              <a:gd name="T3" fmla="*/ 1 h 50"/>
              <a:gd name="T4" fmla="*/ 12 w 54"/>
              <a:gd name="T5" fmla="*/ 1 h 50"/>
              <a:gd name="T6" fmla="*/ 16 w 54"/>
              <a:gd name="T7" fmla="*/ 27 h 50"/>
              <a:gd name="T8" fmla="*/ 11 w 54"/>
              <a:gd name="T9" fmla="*/ 50 h 50"/>
              <a:gd name="T10" fmla="*/ 40 w 54"/>
              <a:gd name="T11" fmla="*/ 49 h 50"/>
              <a:gd name="T12" fmla="*/ 52 w 54"/>
              <a:gd name="T13" fmla="*/ 38 h 50"/>
              <a:gd name="T14" fmla="*/ 53 w 54"/>
              <a:gd name="T15" fmla="*/ 11 h 50"/>
              <a:gd name="T16" fmla="*/ 39 w 54"/>
              <a:gd name="T17" fmla="*/ 44 h 50"/>
              <a:gd name="T18" fmla="*/ 37 w 54"/>
              <a:gd name="T19" fmla="*/ 42 h 50"/>
              <a:gd name="T20" fmla="*/ 35 w 54"/>
              <a:gd name="T21" fmla="*/ 40 h 50"/>
              <a:gd name="T22" fmla="*/ 33 w 54"/>
              <a:gd name="T23" fmla="*/ 37 h 50"/>
              <a:gd name="T24" fmla="*/ 33 w 54"/>
              <a:gd name="T25" fmla="*/ 37 h 50"/>
              <a:gd name="T26" fmla="*/ 32 w 54"/>
              <a:gd name="T27" fmla="*/ 36 h 50"/>
              <a:gd name="T28" fmla="*/ 36 w 54"/>
              <a:gd name="T29" fmla="*/ 27 h 50"/>
              <a:gd name="T30" fmla="*/ 44 w 54"/>
              <a:gd name="T31" fmla="*/ 42 h 50"/>
              <a:gd name="T32" fmla="*/ 40 w 54"/>
              <a:gd name="T33" fmla="*/ 41 h 50"/>
              <a:gd name="T34" fmla="*/ 43 w 54"/>
              <a:gd name="T35" fmla="*/ 33 h 50"/>
              <a:gd name="T36" fmla="*/ 41 w 54"/>
              <a:gd name="T37" fmla="*/ 31 h 50"/>
              <a:gd name="T38" fmla="*/ 44 w 54"/>
              <a:gd name="T39" fmla="*/ 42 h 50"/>
              <a:gd name="T40" fmla="*/ 38 w 54"/>
              <a:gd name="T41" fmla="*/ 28 h 50"/>
              <a:gd name="T42" fmla="*/ 37 w 54"/>
              <a:gd name="T43" fmla="*/ 26 h 50"/>
              <a:gd name="T44" fmla="*/ 36 w 54"/>
              <a:gd name="T45" fmla="*/ 25 h 50"/>
              <a:gd name="T46" fmla="*/ 36 w 54"/>
              <a:gd name="T47" fmla="*/ 24 h 50"/>
              <a:gd name="T48" fmla="*/ 37 w 54"/>
              <a:gd name="T49" fmla="*/ 18 h 50"/>
              <a:gd name="T50" fmla="*/ 28 w 54"/>
              <a:gd name="T51" fmla="*/ 26 h 50"/>
              <a:gd name="T52" fmla="*/ 14 w 54"/>
              <a:gd name="T53" fmla="*/ 32 h 50"/>
              <a:gd name="T54" fmla="*/ 22 w 54"/>
              <a:gd name="T55" fmla="*/ 27 h 50"/>
              <a:gd name="T56" fmla="*/ 19 w 54"/>
              <a:gd name="T57" fmla="*/ 16 h 50"/>
              <a:gd name="T58" fmla="*/ 18 w 54"/>
              <a:gd name="T59" fmla="*/ 13 h 50"/>
              <a:gd name="T60" fmla="*/ 14 w 54"/>
              <a:gd name="T61" fmla="*/ 8 h 50"/>
              <a:gd name="T62" fmla="*/ 10 w 54"/>
              <a:gd name="T63" fmla="*/ 16 h 50"/>
              <a:gd name="T64" fmla="*/ 10 w 54"/>
              <a:gd name="T65" fmla="*/ 8 h 50"/>
              <a:gd name="T66" fmla="*/ 12 w 54"/>
              <a:gd name="T67" fmla="*/ 4 h 50"/>
              <a:gd name="T68" fmla="*/ 16 w 54"/>
              <a:gd name="T69" fmla="*/ 10 h 50"/>
              <a:gd name="T70" fmla="*/ 15 w 54"/>
              <a:gd name="T71" fmla="*/ 7 h 50"/>
              <a:gd name="T72" fmla="*/ 11 w 54"/>
              <a:gd name="T73" fmla="*/ 16 h 50"/>
              <a:gd name="T74" fmla="*/ 19 w 54"/>
              <a:gd name="T75" fmla="*/ 15 h 50"/>
              <a:gd name="T76" fmla="*/ 22 w 54"/>
              <a:gd name="T77" fmla="*/ 16 h 50"/>
              <a:gd name="T78" fmla="*/ 22 w 54"/>
              <a:gd name="T79" fmla="*/ 16 h 50"/>
              <a:gd name="T80" fmla="*/ 22 w 54"/>
              <a:gd name="T81" fmla="*/ 16 h 50"/>
              <a:gd name="T82" fmla="*/ 43 w 54"/>
              <a:gd name="T83" fmla="*/ 5 h 50"/>
              <a:gd name="T84" fmla="*/ 22 w 54"/>
              <a:gd name="T85" fmla="*/ 22 h 50"/>
              <a:gd name="T86" fmla="*/ 26 w 54"/>
              <a:gd name="T87" fmla="*/ 19 h 50"/>
              <a:gd name="T88" fmla="*/ 19 w 54"/>
              <a:gd name="T89" fmla="*/ 27 h 50"/>
              <a:gd name="T90" fmla="*/ 28 w 54"/>
              <a:gd name="T91" fmla="*/ 19 h 50"/>
              <a:gd name="T92" fmla="*/ 44 w 54"/>
              <a:gd name="T93" fmla="*/ 6 h 50"/>
              <a:gd name="T94" fmla="*/ 39 w 54"/>
              <a:gd name="T95" fmla="*/ 11 h 50"/>
              <a:gd name="T96" fmla="*/ 19 w 54"/>
              <a:gd name="T97" fmla="*/ 26 h 50"/>
              <a:gd name="T98" fmla="*/ 18 w 54"/>
              <a:gd name="T99" fmla="*/ 25 h 50"/>
              <a:gd name="T100" fmla="*/ 19 w 54"/>
              <a:gd name="T101" fmla="*/ 36 h 50"/>
              <a:gd name="T102" fmla="*/ 14 w 54"/>
              <a:gd name="T103" fmla="*/ 41 h 50"/>
              <a:gd name="T104" fmla="*/ 27 w 54"/>
              <a:gd name="T105" fmla="*/ 24 h 50"/>
              <a:gd name="T106" fmla="*/ 25 w 54"/>
              <a:gd name="T107" fmla="*/ 25 h 50"/>
              <a:gd name="T108" fmla="*/ 20 w 54"/>
              <a:gd name="T109" fmla="*/ 18 h 50"/>
              <a:gd name="T110" fmla="*/ 12 w 54"/>
              <a:gd name="T111" fmla="*/ 47 h 50"/>
              <a:gd name="T112" fmla="*/ 43 w 54"/>
              <a:gd name="T113" fmla="*/ 16 h 50"/>
              <a:gd name="T114" fmla="*/ 26 w 54"/>
              <a:gd name="T115" fmla="*/ 33 h 50"/>
              <a:gd name="T116" fmla="*/ 41 w 54"/>
              <a:gd name="T117" fmla="*/ 4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4" h="50">
                <a:moveTo>
                  <a:pt x="53" y="10"/>
                </a:moveTo>
                <a:cubicBezTo>
                  <a:pt x="50" y="6"/>
                  <a:pt x="46" y="4"/>
                  <a:pt x="44" y="1"/>
                </a:cubicBezTo>
                <a:cubicBezTo>
                  <a:pt x="44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36" y="5"/>
                  <a:pt x="31" y="10"/>
                  <a:pt x="26" y="15"/>
                </a:cubicBezTo>
                <a:cubicBezTo>
                  <a:pt x="21" y="11"/>
                  <a:pt x="18" y="6"/>
                  <a:pt x="13" y="1"/>
                </a:cubicBezTo>
                <a:cubicBezTo>
                  <a:pt x="13" y="1"/>
                  <a:pt x="13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1"/>
                  <a:pt x="12" y="1"/>
                </a:cubicBezTo>
                <a:cubicBezTo>
                  <a:pt x="8" y="3"/>
                  <a:pt x="5" y="6"/>
                  <a:pt x="1" y="8"/>
                </a:cubicBezTo>
                <a:cubicBezTo>
                  <a:pt x="1" y="9"/>
                  <a:pt x="0" y="9"/>
                  <a:pt x="0" y="9"/>
                </a:cubicBezTo>
                <a:cubicBezTo>
                  <a:pt x="0" y="10"/>
                  <a:pt x="0" y="10"/>
                  <a:pt x="1" y="11"/>
                </a:cubicBezTo>
                <a:cubicBezTo>
                  <a:pt x="6" y="16"/>
                  <a:pt x="11" y="22"/>
                  <a:pt x="16" y="27"/>
                </a:cubicBezTo>
                <a:cubicBezTo>
                  <a:pt x="12" y="31"/>
                  <a:pt x="6" y="35"/>
                  <a:pt x="2" y="40"/>
                </a:cubicBezTo>
                <a:cubicBezTo>
                  <a:pt x="2" y="40"/>
                  <a:pt x="2" y="40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5" y="45"/>
                  <a:pt x="8" y="48"/>
                  <a:pt x="11" y="50"/>
                </a:cubicBezTo>
                <a:cubicBezTo>
                  <a:pt x="11" y="50"/>
                  <a:pt x="12" y="50"/>
                  <a:pt x="12" y="50"/>
                </a:cubicBezTo>
                <a:cubicBezTo>
                  <a:pt x="12" y="50"/>
                  <a:pt x="13" y="50"/>
                  <a:pt x="13" y="49"/>
                </a:cubicBezTo>
                <a:cubicBezTo>
                  <a:pt x="17" y="45"/>
                  <a:pt x="23" y="40"/>
                  <a:pt x="27" y="36"/>
                </a:cubicBezTo>
                <a:cubicBezTo>
                  <a:pt x="32" y="40"/>
                  <a:pt x="35" y="46"/>
                  <a:pt x="40" y="49"/>
                </a:cubicBezTo>
                <a:cubicBezTo>
                  <a:pt x="40" y="50"/>
                  <a:pt x="41" y="50"/>
                  <a:pt x="41" y="50"/>
                </a:cubicBezTo>
                <a:cubicBezTo>
                  <a:pt x="41" y="50"/>
                  <a:pt x="42" y="50"/>
                  <a:pt x="42" y="49"/>
                </a:cubicBezTo>
                <a:cubicBezTo>
                  <a:pt x="46" y="46"/>
                  <a:pt x="50" y="44"/>
                  <a:pt x="52" y="40"/>
                </a:cubicBezTo>
                <a:cubicBezTo>
                  <a:pt x="53" y="39"/>
                  <a:pt x="53" y="39"/>
                  <a:pt x="52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47" y="34"/>
                  <a:pt x="44" y="28"/>
                  <a:pt x="39" y="24"/>
                </a:cubicBezTo>
                <a:cubicBezTo>
                  <a:pt x="44" y="20"/>
                  <a:pt x="48" y="16"/>
                  <a:pt x="53" y="12"/>
                </a:cubicBezTo>
                <a:cubicBezTo>
                  <a:pt x="53" y="12"/>
                  <a:pt x="53" y="12"/>
                  <a:pt x="53" y="11"/>
                </a:cubicBezTo>
                <a:cubicBezTo>
                  <a:pt x="54" y="11"/>
                  <a:pt x="54" y="10"/>
                  <a:pt x="53" y="10"/>
                </a:cubicBezTo>
                <a:close/>
                <a:moveTo>
                  <a:pt x="40" y="45"/>
                </a:move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39" y="45"/>
                  <a:pt x="39" y="44"/>
                </a:cubicBezTo>
                <a:cubicBezTo>
                  <a:pt x="40" y="43"/>
                  <a:pt x="41" y="42"/>
                  <a:pt x="42" y="41"/>
                </a:cubicBezTo>
                <a:cubicBezTo>
                  <a:pt x="43" y="40"/>
                  <a:pt x="45" y="40"/>
                  <a:pt x="46" y="39"/>
                </a:cubicBezTo>
                <a:cubicBezTo>
                  <a:pt x="44" y="41"/>
                  <a:pt x="42" y="43"/>
                  <a:pt x="40" y="45"/>
                </a:cubicBezTo>
                <a:close/>
                <a:moveTo>
                  <a:pt x="37" y="42"/>
                </a:moveTo>
                <a:cubicBezTo>
                  <a:pt x="39" y="40"/>
                  <a:pt x="42" y="38"/>
                  <a:pt x="43" y="36"/>
                </a:cubicBezTo>
                <a:cubicBezTo>
                  <a:pt x="41" y="38"/>
                  <a:pt x="40" y="41"/>
                  <a:pt x="38" y="44"/>
                </a:cubicBezTo>
                <a:cubicBezTo>
                  <a:pt x="38" y="43"/>
                  <a:pt x="37" y="42"/>
                  <a:pt x="37" y="42"/>
                </a:cubicBezTo>
                <a:close/>
                <a:moveTo>
                  <a:pt x="35" y="40"/>
                </a:moveTo>
                <a:cubicBezTo>
                  <a:pt x="37" y="38"/>
                  <a:pt x="40" y="37"/>
                  <a:pt x="41" y="35"/>
                </a:cubicBezTo>
                <a:cubicBezTo>
                  <a:pt x="39" y="37"/>
                  <a:pt x="37" y="39"/>
                  <a:pt x="36" y="41"/>
                </a:cubicBezTo>
                <a:cubicBezTo>
                  <a:pt x="36" y="41"/>
                  <a:pt x="35" y="40"/>
                  <a:pt x="35" y="40"/>
                </a:cubicBezTo>
                <a:close/>
                <a:moveTo>
                  <a:pt x="33" y="37"/>
                </a:moveTo>
                <a:cubicBezTo>
                  <a:pt x="35" y="36"/>
                  <a:pt x="37" y="33"/>
                  <a:pt x="40" y="32"/>
                </a:cubicBezTo>
                <a:cubicBezTo>
                  <a:pt x="40" y="31"/>
                  <a:pt x="38" y="34"/>
                  <a:pt x="38" y="34"/>
                </a:cubicBezTo>
                <a:cubicBezTo>
                  <a:pt x="37" y="36"/>
                  <a:pt x="36" y="38"/>
                  <a:pt x="35" y="39"/>
                </a:cubicBezTo>
                <a:cubicBezTo>
                  <a:pt x="34" y="38"/>
                  <a:pt x="33" y="38"/>
                  <a:pt x="33" y="37"/>
                </a:cubicBezTo>
                <a:close/>
                <a:moveTo>
                  <a:pt x="30" y="34"/>
                </a:moveTo>
                <a:cubicBezTo>
                  <a:pt x="33" y="33"/>
                  <a:pt x="35" y="31"/>
                  <a:pt x="37" y="29"/>
                </a:cubicBezTo>
                <a:cubicBezTo>
                  <a:pt x="36" y="30"/>
                  <a:pt x="35" y="33"/>
                  <a:pt x="35" y="34"/>
                </a:cubicBezTo>
                <a:cubicBezTo>
                  <a:pt x="34" y="35"/>
                  <a:pt x="33" y="35"/>
                  <a:pt x="32" y="36"/>
                </a:cubicBezTo>
                <a:cubicBezTo>
                  <a:pt x="31" y="36"/>
                  <a:pt x="31" y="35"/>
                  <a:pt x="30" y="34"/>
                </a:cubicBezTo>
                <a:close/>
                <a:moveTo>
                  <a:pt x="28" y="33"/>
                </a:moveTo>
                <a:cubicBezTo>
                  <a:pt x="28" y="33"/>
                  <a:pt x="28" y="33"/>
                  <a:pt x="28" y="33"/>
                </a:cubicBezTo>
                <a:cubicBezTo>
                  <a:pt x="31" y="30"/>
                  <a:pt x="33" y="29"/>
                  <a:pt x="36" y="27"/>
                </a:cubicBezTo>
                <a:cubicBezTo>
                  <a:pt x="35" y="28"/>
                  <a:pt x="34" y="30"/>
                  <a:pt x="32" y="31"/>
                </a:cubicBezTo>
                <a:cubicBezTo>
                  <a:pt x="31" y="32"/>
                  <a:pt x="30" y="33"/>
                  <a:pt x="29" y="34"/>
                </a:cubicBezTo>
                <a:cubicBezTo>
                  <a:pt x="29" y="33"/>
                  <a:pt x="29" y="33"/>
                  <a:pt x="28" y="33"/>
                </a:cubicBezTo>
                <a:close/>
                <a:moveTo>
                  <a:pt x="44" y="42"/>
                </a:moveTo>
                <a:cubicBezTo>
                  <a:pt x="45" y="40"/>
                  <a:pt x="46" y="39"/>
                  <a:pt x="47" y="38"/>
                </a:cubicBezTo>
                <a:cubicBezTo>
                  <a:pt x="48" y="38"/>
                  <a:pt x="47" y="37"/>
                  <a:pt x="47" y="37"/>
                </a:cubicBezTo>
                <a:cubicBezTo>
                  <a:pt x="45" y="38"/>
                  <a:pt x="43" y="39"/>
                  <a:pt x="41" y="41"/>
                </a:cubicBezTo>
                <a:cubicBezTo>
                  <a:pt x="40" y="42"/>
                  <a:pt x="38" y="45"/>
                  <a:pt x="40" y="41"/>
                </a:cubicBezTo>
                <a:cubicBezTo>
                  <a:pt x="42" y="39"/>
                  <a:pt x="43" y="37"/>
                  <a:pt x="45" y="36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7"/>
                  <a:pt x="39" y="39"/>
                  <a:pt x="36" y="41"/>
                </a:cubicBezTo>
                <a:cubicBezTo>
                  <a:pt x="38" y="40"/>
                  <a:pt x="41" y="36"/>
                  <a:pt x="43" y="33"/>
                </a:cubicBezTo>
                <a:cubicBezTo>
                  <a:pt x="43" y="33"/>
                  <a:pt x="43" y="32"/>
                  <a:pt x="43" y="33"/>
                </a:cubicBezTo>
                <a:cubicBezTo>
                  <a:pt x="40" y="34"/>
                  <a:pt x="39" y="36"/>
                  <a:pt x="37" y="38"/>
                </a:cubicBezTo>
                <a:cubicBezTo>
                  <a:pt x="34" y="40"/>
                  <a:pt x="37" y="36"/>
                  <a:pt x="38" y="36"/>
                </a:cubicBezTo>
                <a:cubicBezTo>
                  <a:pt x="39" y="34"/>
                  <a:pt x="40" y="33"/>
                  <a:pt x="41" y="31"/>
                </a:cubicBezTo>
                <a:cubicBezTo>
                  <a:pt x="41" y="31"/>
                  <a:pt x="41" y="31"/>
                  <a:pt x="41" y="30"/>
                </a:cubicBezTo>
                <a:cubicBezTo>
                  <a:pt x="44" y="33"/>
                  <a:pt x="46" y="36"/>
                  <a:pt x="49" y="39"/>
                </a:cubicBezTo>
                <a:cubicBezTo>
                  <a:pt x="47" y="40"/>
                  <a:pt x="45" y="41"/>
                  <a:pt x="44" y="43"/>
                </a:cubicBezTo>
                <a:cubicBezTo>
                  <a:pt x="39" y="46"/>
                  <a:pt x="43" y="43"/>
                  <a:pt x="44" y="42"/>
                </a:cubicBezTo>
                <a:close/>
                <a:moveTo>
                  <a:pt x="41" y="30"/>
                </a:moveTo>
                <a:cubicBezTo>
                  <a:pt x="39" y="31"/>
                  <a:pt x="38" y="32"/>
                  <a:pt x="36" y="34"/>
                </a:cubicBezTo>
                <a:cubicBezTo>
                  <a:pt x="34" y="35"/>
                  <a:pt x="31" y="39"/>
                  <a:pt x="34" y="35"/>
                </a:cubicBezTo>
                <a:cubicBezTo>
                  <a:pt x="36" y="33"/>
                  <a:pt x="38" y="31"/>
                  <a:pt x="38" y="28"/>
                </a:cubicBezTo>
                <a:cubicBezTo>
                  <a:pt x="38" y="27"/>
                  <a:pt x="38" y="27"/>
                  <a:pt x="38" y="27"/>
                </a:cubicBezTo>
                <a:cubicBezTo>
                  <a:pt x="36" y="29"/>
                  <a:pt x="34" y="31"/>
                  <a:pt x="32" y="33"/>
                </a:cubicBezTo>
                <a:cubicBezTo>
                  <a:pt x="29" y="35"/>
                  <a:pt x="31" y="33"/>
                  <a:pt x="32" y="32"/>
                </a:cubicBezTo>
                <a:cubicBezTo>
                  <a:pt x="34" y="30"/>
                  <a:pt x="36" y="28"/>
                  <a:pt x="37" y="26"/>
                </a:cubicBezTo>
                <a:cubicBezTo>
                  <a:pt x="38" y="27"/>
                  <a:pt x="40" y="29"/>
                  <a:pt x="41" y="30"/>
                </a:cubicBezTo>
                <a:cubicBezTo>
                  <a:pt x="41" y="30"/>
                  <a:pt x="41" y="30"/>
                  <a:pt x="41" y="30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4" y="27"/>
                  <a:pt x="31" y="29"/>
                  <a:pt x="28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30" y="29"/>
                  <a:pt x="32" y="27"/>
                  <a:pt x="34" y="26"/>
                </a:cubicBezTo>
                <a:cubicBezTo>
                  <a:pt x="34" y="25"/>
                  <a:pt x="35" y="24"/>
                  <a:pt x="36" y="24"/>
                </a:cubicBezTo>
                <a:cubicBezTo>
                  <a:pt x="36" y="24"/>
                  <a:pt x="36" y="25"/>
                  <a:pt x="36" y="25"/>
                </a:cubicBezTo>
                <a:close/>
                <a:moveTo>
                  <a:pt x="7" y="43"/>
                </a:moveTo>
                <a:cubicBezTo>
                  <a:pt x="13" y="37"/>
                  <a:pt x="20" y="33"/>
                  <a:pt x="25" y="27"/>
                </a:cubicBezTo>
                <a:cubicBezTo>
                  <a:pt x="29" y="23"/>
                  <a:pt x="33" y="21"/>
                  <a:pt x="37" y="18"/>
                </a:cubicBezTo>
                <a:cubicBezTo>
                  <a:pt x="40" y="15"/>
                  <a:pt x="42" y="12"/>
                  <a:pt x="45" y="10"/>
                </a:cubicBezTo>
                <a:cubicBezTo>
                  <a:pt x="48" y="7"/>
                  <a:pt x="43" y="12"/>
                  <a:pt x="42" y="12"/>
                </a:cubicBezTo>
                <a:cubicBezTo>
                  <a:pt x="41" y="14"/>
                  <a:pt x="39" y="16"/>
                  <a:pt x="38" y="17"/>
                </a:cubicBezTo>
                <a:cubicBezTo>
                  <a:pt x="35" y="20"/>
                  <a:pt x="31" y="23"/>
                  <a:pt x="28" y="26"/>
                </a:cubicBezTo>
                <a:cubicBezTo>
                  <a:pt x="21" y="32"/>
                  <a:pt x="15" y="38"/>
                  <a:pt x="9" y="45"/>
                </a:cubicBezTo>
                <a:cubicBezTo>
                  <a:pt x="9" y="44"/>
                  <a:pt x="8" y="44"/>
                  <a:pt x="7" y="43"/>
                </a:cubicBezTo>
                <a:close/>
                <a:moveTo>
                  <a:pt x="5" y="41"/>
                </a:moveTo>
                <a:cubicBezTo>
                  <a:pt x="8" y="38"/>
                  <a:pt x="11" y="35"/>
                  <a:pt x="14" y="32"/>
                </a:cubicBezTo>
                <a:cubicBezTo>
                  <a:pt x="15" y="32"/>
                  <a:pt x="15" y="31"/>
                  <a:pt x="16" y="31"/>
                </a:cubicBezTo>
                <a:cubicBezTo>
                  <a:pt x="19" y="28"/>
                  <a:pt x="22" y="26"/>
                  <a:pt x="25" y="23"/>
                </a:cubicBezTo>
                <a:cubicBezTo>
                  <a:pt x="27" y="21"/>
                  <a:pt x="30" y="19"/>
                  <a:pt x="32" y="17"/>
                </a:cubicBezTo>
                <a:cubicBezTo>
                  <a:pt x="29" y="20"/>
                  <a:pt x="25" y="23"/>
                  <a:pt x="22" y="27"/>
                </a:cubicBezTo>
                <a:cubicBezTo>
                  <a:pt x="17" y="32"/>
                  <a:pt x="10" y="36"/>
                  <a:pt x="7" y="42"/>
                </a:cubicBezTo>
                <a:cubicBezTo>
                  <a:pt x="6" y="42"/>
                  <a:pt x="6" y="42"/>
                  <a:pt x="5" y="41"/>
                </a:cubicBezTo>
                <a:close/>
                <a:moveTo>
                  <a:pt x="12" y="18"/>
                </a:moveTo>
                <a:cubicBezTo>
                  <a:pt x="14" y="18"/>
                  <a:pt x="16" y="17"/>
                  <a:pt x="19" y="16"/>
                </a:cubicBezTo>
                <a:cubicBezTo>
                  <a:pt x="16" y="17"/>
                  <a:pt x="15" y="18"/>
                  <a:pt x="13" y="20"/>
                </a:cubicBezTo>
                <a:cubicBezTo>
                  <a:pt x="13" y="19"/>
                  <a:pt x="12" y="19"/>
                  <a:pt x="12" y="18"/>
                </a:cubicBezTo>
                <a:close/>
                <a:moveTo>
                  <a:pt x="10" y="17"/>
                </a:moveTo>
                <a:cubicBezTo>
                  <a:pt x="13" y="16"/>
                  <a:pt x="16" y="14"/>
                  <a:pt x="18" y="13"/>
                </a:cubicBezTo>
                <a:cubicBezTo>
                  <a:pt x="16" y="14"/>
                  <a:pt x="13" y="16"/>
                  <a:pt x="11" y="18"/>
                </a:cubicBezTo>
                <a:cubicBezTo>
                  <a:pt x="11" y="17"/>
                  <a:pt x="11" y="17"/>
                  <a:pt x="10" y="17"/>
                </a:cubicBezTo>
                <a:close/>
                <a:moveTo>
                  <a:pt x="7" y="13"/>
                </a:moveTo>
                <a:cubicBezTo>
                  <a:pt x="9" y="12"/>
                  <a:pt x="12" y="10"/>
                  <a:pt x="14" y="8"/>
                </a:cubicBezTo>
                <a:cubicBezTo>
                  <a:pt x="12" y="10"/>
                  <a:pt x="10" y="12"/>
                  <a:pt x="9" y="14"/>
                </a:cubicBezTo>
                <a:cubicBezTo>
                  <a:pt x="8" y="14"/>
                  <a:pt x="9" y="15"/>
                  <a:pt x="9" y="14"/>
                </a:cubicBezTo>
                <a:cubicBezTo>
                  <a:pt x="11" y="14"/>
                  <a:pt x="13" y="12"/>
                  <a:pt x="15" y="11"/>
                </a:cubicBezTo>
                <a:cubicBezTo>
                  <a:pt x="13" y="12"/>
                  <a:pt x="11" y="14"/>
                  <a:pt x="10" y="16"/>
                </a:cubicBezTo>
                <a:cubicBezTo>
                  <a:pt x="9" y="15"/>
                  <a:pt x="8" y="14"/>
                  <a:pt x="7" y="13"/>
                </a:cubicBezTo>
                <a:close/>
                <a:moveTo>
                  <a:pt x="5" y="11"/>
                </a:moveTo>
                <a:cubicBezTo>
                  <a:pt x="7" y="10"/>
                  <a:pt x="9" y="8"/>
                  <a:pt x="10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9"/>
                  <a:pt x="7" y="11"/>
                  <a:pt x="6" y="12"/>
                </a:cubicBezTo>
                <a:cubicBezTo>
                  <a:pt x="6" y="12"/>
                  <a:pt x="5" y="11"/>
                  <a:pt x="5" y="11"/>
                </a:cubicBezTo>
                <a:close/>
                <a:moveTo>
                  <a:pt x="4" y="10"/>
                </a:moveTo>
                <a:cubicBezTo>
                  <a:pt x="7" y="8"/>
                  <a:pt x="9" y="6"/>
                  <a:pt x="12" y="4"/>
                </a:cubicBezTo>
                <a:cubicBezTo>
                  <a:pt x="12" y="4"/>
                  <a:pt x="13" y="5"/>
                  <a:pt x="13" y="5"/>
                </a:cubicBezTo>
                <a:cubicBezTo>
                  <a:pt x="10" y="7"/>
                  <a:pt x="7" y="8"/>
                  <a:pt x="4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16" y="10"/>
                </a:moveTo>
                <a:cubicBezTo>
                  <a:pt x="14" y="11"/>
                  <a:pt x="13" y="12"/>
                  <a:pt x="11" y="13"/>
                </a:cubicBezTo>
                <a:cubicBezTo>
                  <a:pt x="11" y="12"/>
                  <a:pt x="11" y="11"/>
                  <a:pt x="12" y="11"/>
                </a:cubicBezTo>
                <a:cubicBezTo>
                  <a:pt x="13" y="10"/>
                  <a:pt x="14" y="9"/>
                  <a:pt x="15" y="8"/>
                </a:cubicBezTo>
                <a:cubicBezTo>
                  <a:pt x="15" y="8"/>
                  <a:pt x="15" y="7"/>
                  <a:pt x="15" y="7"/>
                </a:cubicBezTo>
                <a:cubicBezTo>
                  <a:pt x="12" y="9"/>
                  <a:pt x="10" y="10"/>
                  <a:pt x="7" y="12"/>
                </a:cubicBezTo>
                <a:cubicBezTo>
                  <a:pt x="9" y="11"/>
                  <a:pt x="11" y="8"/>
                  <a:pt x="14" y="6"/>
                </a:cubicBezTo>
                <a:cubicBezTo>
                  <a:pt x="15" y="8"/>
                  <a:pt x="17" y="10"/>
                  <a:pt x="19" y="12"/>
                </a:cubicBezTo>
                <a:cubicBezTo>
                  <a:pt x="16" y="13"/>
                  <a:pt x="14" y="15"/>
                  <a:pt x="11" y="16"/>
                </a:cubicBezTo>
                <a:cubicBezTo>
                  <a:pt x="12" y="15"/>
                  <a:pt x="15" y="12"/>
                  <a:pt x="16" y="10"/>
                </a:cubicBezTo>
                <a:cubicBezTo>
                  <a:pt x="17" y="10"/>
                  <a:pt x="16" y="10"/>
                  <a:pt x="16" y="10"/>
                </a:cubicBezTo>
                <a:close/>
                <a:moveTo>
                  <a:pt x="20" y="15"/>
                </a:moveTo>
                <a:cubicBezTo>
                  <a:pt x="20" y="15"/>
                  <a:pt x="20" y="15"/>
                  <a:pt x="19" y="15"/>
                </a:cubicBezTo>
                <a:cubicBezTo>
                  <a:pt x="18" y="16"/>
                  <a:pt x="16" y="16"/>
                  <a:pt x="14" y="17"/>
                </a:cubicBezTo>
                <a:cubicBezTo>
                  <a:pt x="10" y="18"/>
                  <a:pt x="14" y="16"/>
                  <a:pt x="15" y="16"/>
                </a:cubicBezTo>
                <a:cubicBezTo>
                  <a:pt x="17" y="15"/>
                  <a:pt x="18" y="14"/>
                  <a:pt x="19" y="12"/>
                </a:cubicBezTo>
                <a:cubicBezTo>
                  <a:pt x="20" y="13"/>
                  <a:pt x="21" y="15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19" y="17"/>
                  <a:pt x="16" y="19"/>
                  <a:pt x="14" y="20"/>
                </a:cubicBezTo>
                <a:cubicBezTo>
                  <a:pt x="15" y="19"/>
                  <a:pt x="18" y="17"/>
                  <a:pt x="20" y="15"/>
                </a:cubicBezTo>
                <a:close/>
                <a:moveTo>
                  <a:pt x="22" y="16"/>
                </a:moveTo>
                <a:cubicBezTo>
                  <a:pt x="22" y="16"/>
                  <a:pt x="22" y="16"/>
                  <a:pt x="22" y="16"/>
                </a:cubicBezTo>
                <a:cubicBezTo>
                  <a:pt x="23" y="17"/>
                  <a:pt x="23" y="17"/>
                  <a:pt x="24" y="18"/>
                </a:cubicBezTo>
                <a:cubicBezTo>
                  <a:pt x="21" y="19"/>
                  <a:pt x="18" y="20"/>
                  <a:pt x="17" y="22"/>
                </a:cubicBezTo>
                <a:cubicBezTo>
                  <a:pt x="19" y="20"/>
                  <a:pt x="21" y="18"/>
                  <a:pt x="22" y="16"/>
                </a:cubicBezTo>
                <a:close/>
                <a:moveTo>
                  <a:pt x="27" y="18"/>
                </a:moveTo>
                <a:cubicBezTo>
                  <a:pt x="32" y="14"/>
                  <a:pt x="37" y="8"/>
                  <a:pt x="43" y="4"/>
                </a:cubicBezTo>
                <a:cubicBezTo>
                  <a:pt x="43" y="4"/>
                  <a:pt x="43" y="4"/>
                  <a:pt x="4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37" y="9"/>
                  <a:pt x="32" y="14"/>
                  <a:pt x="26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5" y="20"/>
                  <a:pt x="24" y="20"/>
                  <a:pt x="24" y="21"/>
                </a:cubicBezTo>
                <a:cubicBezTo>
                  <a:pt x="23" y="21"/>
                  <a:pt x="22" y="22"/>
                  <a:pt x="22" y="22"/>
                </a:cubicBezTo>
                <a:cubicBezTo>
                  <a:pt x="21" y="23"/>
                  <a:pt x="19" y="25"/>
                  <a:pt x="19" y="25"/>
                </a:cubicBezTo>
                <a:cubicBezTo>
                  <a:pt x="20" y="22"/>
                  <a:pt x="22" y="20"/>
                  <a:pt x="24" y="18"/>
                </a:cubicBezTo>
                <a:cubicBezTo>
                  <a:pt x="24" y="18"/>
                  <a:pt x="24" y="18"/>
                  <a:pt x="25" y="18"/>
                </a:cubicBezTo>
                <a:cubicBezTo>
                  <a:pt x="25" y="19"/>
                  <a:pt x="26" y="19"/>
                  <a:pt x="26" y="19"/>
                </a:cubicBezTo>
                <a:cubicBezTo>
                  <a:pt x="26" y="19"/>
                  <a:pt x="26" y="19"/>
                  <a:pt x="27" y="18"/>
                </a:cubicBezTo>
                <a:close/>
                <a:moveTo>
                  <a:pt x="36" y="13"/>
                </a:moveTo>
                <a:cubicBezTo>
                  <a:pt x="33" y="16"/>
                  <a:pt x="30" y="17"/>
                  <a:pt x="27" y="20"/>
                </a:cubicBezTo>
                <a:cubicBezTo>
                  <a:pt x="24" y="22"/>
                  <a:pt x="22" y="24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6"/>
                  <a:pt x="21" y="25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4" y="22"/>
                  <a:pt x="26" y="20"/>
                  <a:pt x="28" y="19"/>
                </a:cubicBezTo>
                <a:cubicBezTo>
                  <a:pt x="30" y="18"/>
                  <a:pt x="31" y="17"/>
                  <a:pt x="33" y="15"/>
                </a:cubicBezTo>
                <a:cubicBezTo>
                  <a:pt x="37" y="12"/>
                  <a:pt x="40" y="8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5"/>
                  <a:pt x="44" y="5"/>
                  <a:pt x="44" y="6"/>
                </a:cubicBezTo>
                <a:cubicBezTo>
                  <a:pt x="41" y="8"/>
                  <a:pt x="39" y="10"/>
                  <a:pt x="36" y="13"/>
                </a:cubicBezTo>
                <a:close/>
                <a:moveTo>
                  <a:pt x="42" y="8"/>
                </a:moveTo>
                <a:cubicBezTo>
                  <a:pt x="41" y="9"/>
                  <a:pt x="40" y="11"/>
                  <a:pt x="38" y="12"/>
                </a:cubicBezTo>
                <a:cubicBezTo>
                  <a:pt x="38" y="12"/>
                  <a:pt x="39" y="11"/>
                  <a:pt x="39" y="11"/>
                </a:cubicBezTo>
                <a:cubicBezTo>
                  <a:pt x="40" y="10"/>
                  <a:pt x="46" y="4"/>
                  <a:pt x="42" y="8"/>
                </a:cubicBezTo>
                <a:close/>
                <a:moveTo>
                  <a:pt x="19" y="26"/>
                </a:move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23" y="19"/>
                </a:moveTo>
                <a:cubicBezTo>
                  <a:pt x="21" y="20"/>
                  <a:pt x="19" y="22"/>
                  <a:pt x="18" y="25"/>
                </a:cubicBezTo>
                <a:cubicBezTo>
                  <a:pt x="17" y="24"/>
                  <a:pt x="17" y="23"/>
                  <a:pt x="16" y="23"/>
                </a:cubicBezTo>
                <a:cubicBezTo>
                  <a:pt x="19" y="22"/>
                  <a:pt x="21" y="20"/>
                  <a:pt x="23" y="19"/>
                </a:cubicBezTo>
                <a:close/>
                <a:moveTo>
                  <a:pt x="14" y="41"/>
                </a:moveTo>
                <a:cubicBezTo>
                  <a:pt x="16" y="39"/>
                  <a:pt x="17" y="37"/>
                  <a:pt x="19" y="36"/>
                </a:cubicBezTo>
                <a:cubicBezTo>
                  <a:pt x="22" y="33"/>
                  <a:pt x="25" y="30"/>
                  <a:pt x="28" y="27"/>
                </a:cubicBezTo>
                <a:cubicBezTo>
                  <a:pt x="35" y="21"/>
                  <a:pt x="42" y="15"/>
                  <a:pt x="47" y="8"/>
                </a:cubicBezTo>
                <a:cubicBezTo>
                  <a:pt x="48" y="9"/>
                  <a:pt x="49" y="9"/>
                  <a:pt x="49" y="10"/>
                </a:cubicBezTo>
                <a:cubicBezTo>
                  <a:pt x="37" y="20"/>
                  <a:pt x="25" y="30"/>
                  <a:pt x="14" y="41"/>
                </a:cubicBezTo>
                <a:cubicBezTo>
                  <a:pt x="14" y="41"/>
                  <a:pt x="14" y="41"/>
                  <a:pt x="14" y="41"/>
                </a:cubicBezTo>
                <a:close/>
                <a:moveTo>
                  <a:pt x="47" y="8"/>
                </a:moveTo>
                <a:cubicBezTo>
                  <a:pt x="44" y="10"/>
                  <a:pt x="41" y="12"/>
                  <a:pt x="39" y="15"/>
                </a:cubicBezTo>
                <a:cubicBezTo>
                  <a:pt x="35" y="18"/>
                  <a:pt x="30" y="21"/>
                  <a:pt x="27" y="24"/>
                </a:cubicBezTo>
                <a:cubicBezTo>
                  <a:pt x="24" y="27"/>
                  <a:pt x="22" y="30"/>
                  <a:pt x="18" y="33"/>
                </a:cubicBezTo>
                <a:cubicBezTo>
                  <a:pt x="15" y="36"/>
                  <a:pt x="11" y="39"/>
                  <a:pt x="7" y="42"/>
                </a:cubicBezTo>
                <a:cubicBezTo>
                  <a:pt x="9" y="40"/>
                  <a:pt x="12" y="37"/>
                  <a:pt x="15" y="35"/>
                </a:cubicBezTo>
                <a:cubicBezTo>
                  <a:pt x="18" y="31"/>
                  <a:pt x="22" y="28"/>
                  <a:pt x="25" y="25"/>
                </a:cubicBezTo>
                <a:cubicBezTo>
                  <a:pt x="31" y="18"/>
                  <a:pt x="39" y="13"/>
                  <a:pt x="45" y="6"/>
                </a:cubicBezTo>
                <a:cubicBezTo>
                  <a:pt x="46" y="7"/>
                  <a:pt x="46" y="7"/>
                  <a:pt x="47" y="8"/>
                </a:cubicBezTo>
                <a:close/>
                <a:moveTo>
                  <a:pt x="14" y="21"/>
                </a:moveTo>
                <a:cubicBezTo>
                  <a:pt x="16" y="20"/>
                  <a:pt x="18" y="19"/>
                  <a:pt x="20" y="18"/>
                </a:cubicBezTo>
                <a:cubicBezTo>
                  <a:pt x="23" y="16"/>
                  <a:pt x="19" y="19"/>
                  <a:pt x="19" y="19"/>
                </a:cubicBezTo>
                <a:cubicBezTo>
                  <a:pt x="18" y="20"/>
                  <a:pt x="17" y="21"/>
                  <a:pt x="15" y="22"/>
                </a:cubicBezTo>
                <a:cubicBezTo>
                  <a:pt x="15" y="22"/>
                  <a:pt x="14" y="21"/>
                  <a:pt x="14" y="21"/>
                </a:cubicBezTo>
                <a:close/>
                <a:moveTo>
                  <a:pt x="12" y="47"/>
                </a:moveTo>
                <a:cubicBezTo>
                  <a:pt x="11" y="46"/>
                  <a:pt x="11" y="46"/>
                  <a:pt x="10" y="45"/>
                </a:cubicBezTo>
                <a:cubicBezTo>
                  <a:pt x="10" y="45"/>
                  <a:pt x="11" y="45"/>
                  <a:pt x="11" y="45"/>
                </a:cubicBezTo>
                <a:cubicBezTo>
                  <a:pt x="11" y="44"/>
                  <a:pt x="11" y="44"/>
                  <a:pt x="11" y="44"/>
                </a:cubicBezTo>
                <a:cubicBezTo>
                  <a:pt x="22" y="35"/>
                  <a:pt x="32" y="25"/>
                  <a:pt x="43" y="16"/>
                </a:cubicBezTo>
                <a:cubicBezTo>
                  <a:pt x="44" y="15"/>
                  <a:pt x="46" y="14"/>
                  <a:pt x="48" y="12"/>
                </a:cubicBezTo>
                <a:cubicBezTo>
                  <a:pt x="45" y="15"/>
                  <a:pt x="42" y="17"/>
                  <a:pt x="40" y="19"/>
                </a:cubicBezTo>
                <a:cubicBezTo>
                  <a:pt x="35" y="23"/>
                  <a:pt x="31" y="27"/>
                  <a:pt x="27" y="32"/>
                </a:cubicBezTo>
                <a:cubicBezTo>
                  <a:pt x="27" y="32"/>
                  <a:pt x="26" y="32"/>
                  <a:pt x="26" y="33"/>
                </a:cubicBezTo>
                <a:cubicBezTo>
                  <a:pt x="22" y="37"/>
                  <a:pt x="16" y="42"/>
                  <a:pt x="12" y="47"/>
                </a:cubicBezTo>
                <a:close/>
                <a:moveTo>
                  <a:pt x="41" y="47"/>
                </a:moveTo>
                <a:cubicBezTo>
                  <a:pt x="41" y="46"/>
                  <a:pt x="41" y="46"/>
                  <a:pt x="41" y="46"/>
                </a:cubicBezTo>
                <a:cubicBezTo>
                  <a:pt x="41" y="46"/>
                  <a:pt x="41" y="46"/>
                  <a:pt x="41" y="46"/>
                </a:cubicBezTo>
                <a:cubicBezTo>
                  <a:pt x="43" y="44"/>
                  <a:pt x="46" y="42"/>
                  <a:pt x="48" y="40"/>
                </a:cubicBezTo>
                <a:cubicBezTo>
                  <a:pt x="46" y="43"/>
                  <a:pt x="44" y="44"/>
                  <a:pt x="41" y="4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3" name="Freeform 184"/>
          <p:cNvSpPr>
            <a:spLocks noEditPoints="1"/>
          </p:cNvSpPr>
          <p:nvPr/>
        </p:nvSpPr>
        <p:spPr bwMode="auto">
          <a:xfrm>
            <a:off x="6356350" y="3370263"/>
            <a:ext cx="198437" cy="188913"/>
          </a:xfrm>
          <a:custGeom>
            <a:avLst/>
            <a:gdLst>
              <a:gd name="T0" fmla="*/ 42 w 53"/>
              <a:gd name="T1" fmla="*/ 0 h 50"/>
              <a:gd name="T2" fmla="*/ 13 w 53"/>
              <a:gd name="T3" fmla="*/ 1 h 50"/>
              <a:gd name="T4" fmla="*/ 11 w 53"/>
              <a:gd name="T5" fmla="*/ 0 h 50"/>
              <a:gd name="T6" fmla="*/ 15 w 53"/>
              <a:gd name="T7" fmla="*/ 26 h 50"/>
              <a:gd name="T8" fmla="*/ 11 w 53"/>
              <a:gd name="T9" fmla="*/ 49 h 50"/>
              <a:gd name="T10" fmla="*/ 40 w 53"/>
              <a:gd name="T11" fmla="*/ 49 h 50"/>
              <a:gd name="T12" fmla="*/ 52 w 53"/>
              <a:gd name="T13" fmla="*/ 38 h 50"/>
              <a:gd name="T14" fmla="*/ 53 w 53"/>
              <a:gd name="T15" fmla="*/ 11 h 50"/>
              <a:gd name="T16" fmla="*/ 38 w 53"/>
              <a:gd name="T17" fmla="*/ 44 h 50"/>
              <a:gd name="T18" fmla="*/ 36 w 53"/>
              <a:gd name="T19" fmla="*/ 42 h 50"/>
              <a:gd name="T20" fmla="*/ 35 w 53"/>
              <a:gd name="T21" fmla="*/ 40 h 50"/>
              <a:gd name="T22" fmla="*/ 32 w 53"/>
              <a:gd name="T23" fmla="*/ 37 h 50"/>
              <a:gd name="T24" fmla="*/ 32 w 53"/>
              <a:gd name="T25" fmla="*/ 37 h 50"/>
              <a:gd name="T26" fmla="*/ 32 w 53"/>
              <a:gd name="T27" fmla="*/ 36 h 50"/>
              <a:gd name="T28" fmla="*/ 35 w 53"/>
              <a:gd name="T29" fmla="*/ 26 h 50"/>
              <a:gd name="T30" fmla="*/ 43 w 53"/>
              <a:gd name="T31" fmla="*/ 41 h 50"/>
              <a:gd name="T32" fmla="*/ 40 w 53"/>
              <a:gd name="T33" fmla="*/ 41 h 50"/>
              <a:gd name="T34" fmla="*/ 43 w 53"/>
              <a:gd name="T35" fmla="*/ 33 h 50"/>
              <a:gd name="T36" fmla="*/ 41 w 53"/>
              <a:gd name="T37" fmla="*/ 30 h 50"/>
              <a:gd name="T38" fmla="*/ 43 w 53"/>
              <a:gd name="T39" fmla="*/ 41 h 50"/>
              <a:gd name="T40" fmla="*/ 38 w 53"/>
              <a:gd name="T41" fmla="*/ 27 h 50"/>
              <a:gd name="T42" fmla="*/ 36 w 53"/>
              <a:gd name="T43" fmla="*/ 25 h 50"/>
              <a:gd name="T44" fmla="*/ 36 w 53"/>
              <a:gd name="T45" fmla="*/ 25 h 50"/>
              <a:gd name="T46" fmla="*/ 35 w 53"/>
              <a:gd name="T47" fmla="*/ 23 h 50"/>
              <a:gd name="T48" fmla="*/ 36 w 53"/>
              <a:gd name="T49" fmla="*/ 17 h 50"/>
              <a:gd name="T50" fmla="*/ 27 w 53"/>
              <a:gd name="T51" fmla="*/ 26 h 50"/>
              <a:gd name="T52" fmla="*/ 14 w 53"/>
              <a:gd name="T53" fmla="*/ 32 h 50"/>
              <a:gd name="T54" fmla="*/ 22 w 53"/>
              <a:gd name="T55" fmla="*/ 26 h 50"/>
              <a:gd name="T56" fmla="*/ 18 w 53"/>
              <a:gd name="T57" fmla="*/ 16 h 50"/>
              <a:gd name="T58" fmla="*/ 17 w 53"/>
              <a:gd name="T59" fmla="*/ 12 h 50"/>
              <a:gd name="T60" fmla="*/ 13 w 53"/>
              <a:gd name="T61" fmla="*/ 8 h 50"/>
              <a:gd name="T62" fmla="*/ 9 w 53"/>
              <a:gd name="T63" fmla="*/ 15 h 50"/>
              <a:gd name="T64" fmla="*/ 9 w 53"/>
              <a:gd name="T65" fmla="*/ 8 h 50"/>
              <a:gd name="T66" fmla="*/ 12 w 53"/>
              <a:gd name="T67" fmla="*/ 4 h 50"/>
              <a:gd name="T68" fmla="*/ 15 w 53"/>
              <a:gd name="T69" fmla="*/ 10 h 50"/>
              <a:gd name="T70" fmla="*/ 14 w 53"/>
              <a:gd name="T71" fmla="*/ 7 h 50"/>
              <a:gd name="T72" fmla="*/ 10 w 53"/>
              <a:gd name="T73" fmla="*/ 16 h 50"/>
              <a:gd name="T74" fmla="*/ 19 w 53"/>
              <a:gd name="T75" fmla="*/ 14 h 50"/>
              <a:gd name="T76" fmla="*/ 21 w 53"/>
              <a:gd name="T77" fmla="*/ 15 h 50"/>
              <a:gd name="T78" fmla="*/ 22 w 53"/>
              <a:gd name="T79" fmla="*/ 16 h 50"/>
              <a:gd name="T80" fmla="*/ 22 w 53"/>
              <a:gd name="T81" fmla="*/ 16 h 50"/>
              <a:gd name="T82" fmla="*/ 43 w 53"/>
              <a:gd name="T83" fmla="*/ 4 h 50"/>
              <a:gd name="T84" fmla="*/ 21 w 53"/>
              <a:gd name="T85" fmla="*/ 22 h 50"/>
              <a:gd name="T86" fmla="*/ 26 w 53"/>
              <a:gd name="T87" fmla="*/ 18 h 50"/>
              <a:gd name="T88" fmla="*/ 19 w 53"/>
              <a:gd name="T89" fmla="*/ 26 h 50"/>
              <a:gd name="T90" fmla="*/ 28 w 53"/>
              <a:gd name="T91" fmla="*/ 18 h 50"/>
              <a:gd name="T92" fmla="*/ 44 w 53"/>
              <a:gd name="T93" fmla="*/ 5 h 50"/>
              <a:gd name="T94" fmla="*/ 39 w 53"/>
              <a:gd name="T95" fmla="*/ 11 h 50"/>
              <a:gd name="T96" fmla="*/ 18 w 53"/>
              <a:gd name="T97" fmla="*/ 25 h 50"/>
              <a:gd name="T98" fmla="*/ 17 w 53"/>
              <a:gd name="T99" fmla="*/ 24 h 50"/>
              <a:gd name="T100" fmla="*/ 18 w 53"/>
              <a:gd name="T101" fmla="*/ 36 h 50"/>
              <a:gd name="T102" fmla="*/ 13 w 53"/>
              <a:gd name="T103" fmla="*/ 41 h 50"/>
              <a:gd name="T104" fmla="*/ 26 w 53"/>
              <a:gd name="T105" fmla="*/ 24 h 50"/>
              <a:gd name="T106" fmla="*/ 24 w 53"/>
              <a:gd name="T107" fmla="*/ 25 h 50"/>
              <a:gd name="T108" fmla="*/ 19 w 53"/>
              <a:gd name="T109" fmla="*/ 17 h 50"/>
              <a:gd name="T110" fmla="*/ 11 w 53"/>
              <a:gd name="T111" fmla="*/ 46 h 50"/>
              <a:gd name="T112" fmla="*/ 42 w 53"/>
              <a:gd name="T113" fmla="*/ 16 h 50"/>
              <a:gd name="T114" fmla="*/ 26 w 53"/>
              <a:gd name="T115" fmla="*/ 32 h 50"/>
              <a:gd name="T116" fmla="*/ 40 w 53"/>
              <a:gd name="T117" fmla="*/ 4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3" h="50">
                <a:moveTo>
                  <a:pt x="53" y="9"/>
                </a:moveTo>
                <a:cubicBezTo>
                  <a:pt x="50" y="6"/>
                  <a:pt x="46" y="4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0"/>
                  <a:pt x="42" y="0"/>
                  <a:pt x="41" y="0"/>
                </a:cubicBezTo>
                <a:cubicBezTo>
                  <a:pt x="35" y="5"/>
                  <a:pt x="31" y="10"/>
                  <a:pt x="25" y="15"/>
                </a:cubicBezTo>
                <a:cubicBezTo>
                  <a:pt x="21" y="10"/>
                  <a:pt x="17" y="5"/>
                  <a:pt x="13" y="1"/>
                </a:cubicBezTo>
                <a:cubicBezTo>
                  <a:pt x="13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1" y="0"/>
                  <a:pt x="11" y="0"/>
                </a:cubicBezTo>
                <a:cubicBezTo>
                  <a:pt x="7" y="3"/>
                  <a:pt x="4" y="6"/>
                  <a:pt x="0" y="8"/>
                </a:cubicBezTo>
                <a:cubicBezTo>
                  <a:pt x="0" y="8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5"/>
                  <a:pt x="10" y="21"/>
                  <a:pt x="15" y="26"/>
                </a:cubicBezTo>
                <a:cubicBezTo>
                  <a:pt x="11" y="31"/>
                  <a:pt x="6" y="35"/>
                  <a:pt x="2" y="40"/>
                </a:cubicBezTo>
                <a:cubicBezTo>
                  <a:pt x="2" y="40"/>
                  <a:pt x="1" y="40"/>
                  <a:pt x="1" y="40"/>
                </a:cubicBezTo>
                <a:cubicBezTo>
                  <a:pt x="1" y="41"/>
                  <a:pt x="1" y="41"/>
                  <a:pt x="2" y="42"/>
                </a:cubicBezTo>
                <a:cubicBezTo>
                  <a:pt x="4" y="45"/>
                  <a:pt x="7" y="47"/>
                  <a:pt x="11" y="49"/>
                </a:cubicBezTo>
                <a:cubicBezTo>
                  <a:pt x="11" y="50"/>
                  <a:pt x="11" y="50"/>
                  <a:pt x="11" y="50"/>
                </a:cubicBezTo>
                <a:cubicBezTo>
                  <a:pt x="12" y="50"/>
                  <a:pt x="12" y="50"/>
                  <a:pt x="12" y="49"/>
                </a:cubicBezTo>
                <a:cubicBezTo>
                  <a:pt x="17" y="44"/>
                  <a:pt x="22" y="40"/>
                  <a:pt x="27" y="35"/>
                </a:cubicBezTo>
                <a:cubicBezTo>
                  <a:pt x="31" y="40"/>
                  <a:pt x="35" y="45"/>
                  <a:pt x="40" y="49"/>
                </a:cubicBezTo>
                <a:cubicBezTo>
                  <a:pt x="40" y="49"/>
                  <a:pt x="40" y="49"/>
                  <a:pt x="40" y="49"/>
                </a:cubicBezTo>
                <a:cubicBezTo>
                  <a:pt x="41" y="50"/>
                  <a:pt x="41" y="50"/>
                  <a:pt x="42" y="49"/>
                </a:cubicBezTo>
                <a:cubicBezTo>
                  <a:pt x="45" y="46"/>
                  <a:pt x="49" y="43"/>
                  <a:pt x="52" y="40"/>
                </a:cubicBezTo>
                <a:cubicBezTo>
                  <a:pt x="52" y="39"/>
                  <a:pt x="52" y="39"/>
                  <a:pt x="52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47" y="33"/>
                  <a:pt x="43" y="28"/>
                  <a:pt x="38" y="23"/>
                </a:cubicBezTo>
                <a:cubicBezTo>
                  <a:pt x="43" y="20"/>
                  <a:pt x="48" y="16"/>
                  <a:pt x="52" y="12"/>
                </a:cubicBezTo>
                <a:cubicBezTo>
                  <a:pt x="53" y="12"/>
                  <a:pt x="53" y="11"/>
                  <a:pt x="53" y="11"/>
                </a:cubicBezTo>
                <a:cubicBezTo>
                  <a:pt x="53" y="11"/>
                  <a:pt x="53" y="10"/>
                  <a:pt x="53" y="9"/>
                </a:cubicBezTo>
                <a:close/>
                <a:moveTo>
                  <a:pt x="40" y="45"/>
                </a:moveTo>
                <a:cubicBezTo>
                  <a:pt x="40" y="45"/>
                  <a:pt x="40" y="45"/>
                  <a:pt x="40" y="45"/>
                </a:cubicBezTo>
                <a:cubicBezTo>
                  <a:pt x="39" y="45"/>
                  <a:pt x="39" y="44"/>
                  <a:pt x="38" y="44"/>
                </a:cubicBezTo>
                <a:cubicBezTo>
                  <a:pt x="39" y="43"/>
                  <a:pt x="40" y="42"/>
                  <a:pt x="41" y="41"/>
                </a:cubicBezTo>
                <a:cubicBezTo>
                  <a:pt x="42" y="40"/>
                  <a:pt x="44" y="39"/>
                  <a:pt x="45" y="39"/>
                </a:cubicBezTo>
                <a:cubicBezTo>
                  <a:pt x="43" y="41"/>
                  <a:pt x="41" y="43"/>
                  <a:pt x="40" y="45"/>
                </a:cubicBezTo>
                <a:close/>
                <a:moveTo>
                  <a:pt x="36" y="42"/>
                </a:moveTo>
                <a:cubicBezTo>
                  <a:pt x="39" y="40"/>
                  <a:pt x="41" y="38"/>
                  <a:pt x="43" y="36"/>
                </a:cubicBezTo>
                <a:cubicBezTo>
                  <a:pt x="41" y="38"/>
                  <a:pt x="39" y="41"/>
                  <a:pt x="38" y="43"/>
                </a:cubicBezTo>
                <a:cubicBezTo>
                  <a:pt x="37" y="43"/>
                  <a:pt x="37" y="42"/>
                  <a:pt x="36" y="42"/>
                </a:cubicBezTo>
                <a:close/>
                <a:moveTo>
                  <a:pt x="35" y="40"/>
                </a:moveTo>
                <a:cubicBezTo>
                  <a:pt x="36" y="38"/>
                  <a:pt x="39" y="36"/>
                  <a:pt x="41" y="35"/>
                </a:cubicBezTo>
                <a:cubicBezTo>
                  <a:pt x="39" y="37"/>
                  <a:pt x="37" y="38"/>
                  <a:pt x="36" y="41"/>
                </a:cubicBezTo>
                <a:cubicBezTo>
                  <a:pt x="35" y="40"/>
                  <a:pt x="35" y="40"/>
                  <a:pt x="35" y="40"/>
                </a:cubicBezTo>
                <a:close/>
                <a:moveTo>
                  <a:pt x="32" y="37"/>
                </a:moveTo>
                <a:cubicBezTo>
                  <a:pt x="35" y="35"/>
                  <a:pt x="37" y="33"/>
                  <a:pt x="39" y="31"/>
                </a:cubicBezTo>
                <a:cubicBezTo>
                  <a:pt x="39" y="31"/>
                  <a:pt x="38" y="34"/>
                  <a:pt x="38" y="34"/>
                </a:cubicBezTo>
                <a:cubicBezTo>
                  <a:pt x="36" y="36"/>
                  <a:pt x="35" y="37"/>
                  <a:pt x="34" y="39"/>
                </a:cubicBezTo>
                <a:cubicBezTo>
                  <a:pt x="33" y="38"/>
                  <a:pt x="33" y="38"/>
                  <a:pt x="32" y="37"/>
                </a:cubicBezTo>
                <a:close/>
                <a:moveTo>
                  <a:pt x="30" y="34"/>
                </a:moveTo>
                <a:cubicBezTo>
                  <a:pt x="32" y="33"/>
                  <a:pt x="35" y="31"/>
                  <a:pt x="37" y="29"/>
                </a:cubicBezTo>
                <a:cubicBezTo>
                  <a:pt x="36" y="30"/>
                  <a:pt x="35" y="32"/>
                  <a:pt x="34" y="33"/>
                </a:cubicBezTo>
                <a:cubicBezTo>
                  <a:pt x="33" y="34"/>
                  <a:pt x="32" y="35"/>
                  <a:pt x="32" y="36"/>
                </a:cubicBezTo>
                <a:cubicBezTo>
                  <a:pt x="31" y="35"/>
                  <a:pt x="30" y="35"/>
                  <a:pt x="30" y="34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30" y="30"/>
                  <a:pt x="33" y="28"/>
                  <a:pt x="35" y="26"/>
                </a:cubicBezTo>
                <a:cubicBezTo>
                  <a:pt x="34" y="27"/>
                  <a:pt x="33" y="29"/>
                  <a:pt x="32" y="30"/>
                </a:cubicBezTo>
                <a:cubicBezTo>
                  <a:pt x="31" y="31"/>
                  <a:pt x="30" y="32"/>
                  <a:pt x="29" y="33"/>
                </a:cubicBezTo>
                <a:cubicBezTo>
                  <a:pt x="28" y="33"/>
                  <a:pt x="28" y="33"/>
                  <a:pt x="28" y="32"/>
                </a:cubicBezTo>
                <a:close/>
                <a:moveTo>
                  <a:pt x="43" y="41"/>
                </a:moveTo>
                <a:cubicBezTo>
                  <a:pt x="44" y="40"/>
                  <a:pt x="46" y="39"/>
                  <a:pt x="47" y="38"/>
                </a:cubicBezTo>
                <a:cubicBezTo>
                  <a:pt x="47" y="38"/>
                  <a:pt x="47" y="37"/>
                  <a:pt x="47" y="37"/>
                </a:cubicBezTo>
                <a:cubicBezTo>
                  <a:pt x="44" y="38"/>
                  <a:pt x="43" y="39"/>
                  <a:pt x="41" y="41"/>
                </a:cubicBezTo>
                <a:cubicBezTo>
                  <a:pt x="40" y="42"/>
                  <a:pt x="38" y="44"/>
                  <a:pt x="40" y="41"/>
                </a:cubicBezTo>
                <a:cubicBezTo>
                  <a:pt x="41" y="39"/>
                  <a:pt x="43" y="37"/>
                  <a:pt x="44" y="35"/>
                </a:cubicBezTo>
                <a:cubicBezTo>
                  <a:pt x="45" y="35"/>
                  <a:pt x="44" y="35"/>
                  <a:pt x="44" y="35"/>
                </a:cubicBezTo>
                <a:cubicBezTo>
                  <a:pt x="41" y="36"/>
                  <a:pt x="38" y="38"/>
                  <a:pt x="36" y="41"/>
                </a:cubicBezTo>
                <a:cubicBezTo>
                  <a:pt x="38" y="39"/>
                  <a:pt x="41" y="36"/>
                  <a:pt x="43" y="33"/>
                </a:cubicBezTo>
                <a:cubicBezTo>
                  <a:pt x="43" y="33"/>
                  <a:pt x="42" y="32"/>
                  <a:pt x="42" y="32"/>
                </a:cubicBezTo>
                <a:cubicBezTo>
                  <a:pt x="40" y="34"/>
                  <a:pt x="38" y="36"/>
                  <a:pt x="36" y="37"/>
                </a:cubicBezTo>
                <a:cubicBezTo>
                  <a:pt x="33" y="40"/>
                  <a:pt x="37" y="36"/>
                  <a:pt x="37" y="36"/>
                </a:cubicBezTo>
                <a:cubicBezTo>
                  <a:pt x="38" y="34"/>
                  <a:pt x="40" y="32"/>
                  <a:pt x="41" y="30"/>
                </a:cubicBezTo>
                <a:cubicBezTo>
                  <a:pt x="41" y="30"/>
                  <a:pt x="41" y="30"/>
                  <a:pt x="41" y="30"/>
                </a:cubicBezTo>
                <a:cubicBezTo>
                  <a:pt x="43" y="33"/>
                  <a:pt x="46" y="36"/>
                  <a:pt x="48" y="39"/>
                </a:cubicBezTo>
                <a:cubicBezTo>
                  <a:pt x="47" y="40"/>
                  <a:pt x="45" y="41"/>
                  <a:pt x="43" y="42"/>
                </a:cubicBezTo>
                <a:cubicBezTo>
                  <a:pt x="38" y="46"/>
                  <a:pt x="42" y="43"/>
                  <a:pt x="43" y="41"/>
                </a:cubicBezTo>
                <a:close/>
                <a:moveTo>
                  <a:pt x="40" y="30"/>
                </a:moveTo>
                <a:cubicBezTo>
                  <a:pt x="38" y="31"/>
                  <a:pt x="37" y="32"/>
                  <a:pt x="36" y="33"/>
                </a:cubicBezTo>
                <a:cubicBezTo>
                  <a:pt x="34" y="35"/>
                  <a:pt x="30" y="38"/>
                  <a:pt x="34" y="35"/>
                </a:cubicBezTo>
                <a:cubicBezTo>
                  <a:pt x="36" y="33"/>
                  <a:pt x="37" y="30"/>
                  <a:pt x="38" y="27"/>
                </a:cubicBezTo>
                <a:cubicBezTo>
                  <a:pt x="38" y="27"/>
                  <a:pt x="37" y="27"/>
                  <a:pt x="37" y="27"/>
                </a:cubicBezTo>
                <a:cubicBezTo>
                  <a:pt x="35" y="29"/>
                  <a:pt x="34" y="31"/>
                  <a:pt x="31" y="32"/>
                </a:cubicBezTo>
                <a:cubicBezTo>
                  <a:pt x="28" y="34"/>
                  <a:pt x="30" y="33"/>
                  <a:pt x="31" y="32"/>
                </a:cubicBezTo>
                <a:cubicBezTo>
                  <a:pt x="34" y="30"/>
                  <a:pt x="35" y="28"/>
                  <a:pt x="36" y="25"/>
                </a:cubicBezTo>
                <a:cubicBezTo>
                  <a:pt x="38" y="27"/>
                  <a:pt x="39" y="28"/>
                  <a:pt x="41" y="30"/>
                </a:cubicBezTo>
                <a:cubicBezTo>
                  <a:pt x="40" y="30"/>
                  <a:pt x="40" y="30"/>
                  <a:pt x="40" y="30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3" y="27"/>
                  <a:pt x="31" y="29"/>
                  <a:pt x="28" y="31"/>
                </a:cubicBezTo>
                <a:cubicBezTo>
                  <a:pt x="28" y="31"/>
                  <a:pt x="28" y="31"/>
                  <a:pt x="28" y="30"/>
                </a:cubicBezTo>
                <a:cubicBezTo>
                  <a:pt x="30" y="29"/>
                  <a:pt x="31" y="27"/>
                  <a:pt x="33" y="25"/>
                </a:cubicBezTo>
                <a:cubicBezTo>
                  <a:pt x="34" y="25"/>
                  <a:pt x="34" y="24"/>
                  <a:pt x="35" y="23"/>
                </a:cubicBezTo>
                <a:cubicBezTo>
                  <a:pt x="35" y="24"/>
                  <a:pt x="35" y="24"/>
                  <a:pt x="36" y="25"/>
                </a:cubicBezTo>
                <a:close/>
                <a:moveTo>
                  <a:pt x="7" y="43"/>
                </a:moveTo>
                <a:cubicBezTo>
                  <a:pt x="12" y="37"/>
                  <a:pt x="19" y="33"/>
                  <a:pt x="25" y="27"/>
                </a:cubicBezTo>
                <a:cubicBezTo>
                  <a:pt x="28" y="23"/>
                  <a:pt x="32" y="20"/>
                  <a:pt x="36" y="17"/>
                </a:cubicBezTo>
                <a:cubicBezTo>
                  <a:pt x="39" y="15"/>
                  <a:pt x="42" y="12"/>
                  <a:pt x="44" y="10"/>
                </a:cubicBezTo>
                <a:cubicBezTo>
                  <a:pt x="47" y="7"/>
                  <a:pt x="42" y="12"/>
                  <a:pt x="42" y="12"/>
                </a:cubicBezTo>
                <a:cubicBezTo>
                  <a:pt x="40" y="14"/>
                  <a:pt x="39" y="15"/>
                  <a:pt x="37" y="17"/>
                </a:cubicBezTo>
                <a:cubicBezTo>
                  <a:pt x="34" y="20"/>
                  <a:pt x="31" y="23"/>
                  <a:pt x="27" y="26"/>
                </a:cubicBezTo>
                <a:cubicBezTo>
                  <a:pt x="21" y="32"/>
                  <a:pt x="14" y="38"/>
                  <a:pt x="9" y="45"/>
                </a:cubicBezTo>
                <a:cubicBezTo>
                  <a:pt x="8" y="44"/>
                  <a:pt x="8" y="44"/>
                  <a:pt x="7" y="43"/>
                </a:cubicBezTo>
                <a:close/>
                <a:moveTo>
                  <a:pt x="5" y="41"/>
                </a:moveTo>
                <a:cubicBezTo>
                  <a:pt x="8" y="38"/>
                  <a:pt x="11" y="35"/>
                  <a:pt x="14" y="32"/>
                </a:cubicBezTo>
                <a:cubicBezTo>
                  <a:pt x="14" y="32"/>
                  <a:pt x="15" y="31"/>
                  <a:pt x="15" y="31"/>
                </a:cubicBezTo>
                <a:cubicBezTo>
                  <a:pt x="18" y="28"/>
                  <a:pt x="21" y="25"/>
                  <a:pt x="24" y="23"/>
                </a:cubicBezTo>
                <a:cubicBezTo>
                  <a:pt x="26" y="20"/>
                  <a:pt x="29" y="19"/>
                  <a:pt x="32" y="17"/>
                </a:cubicBezTo>
                <a:cubicBezTo>
                  <a:pt x="28" y="20"/>
                  <a:pt x="25" y="23"/>
                  <a:pt x="22" y="26"/>
                </a:cubicBezTo>
                <a:cubicBezTo>
                  <a:pt x="17" y="32"/>
                  <a:pt x="10" y="36"/>
                  <a:pt x="6" y="42"/>
                </a:cubicBezTo>
                <a:cubicBezTo>
                  <a:pt x="6" y="42"/>
                  <a:pt x="5" y="41"/>
                  <a:pt x="5" y="41"/>
                </a:cubicBezTo>
                <a:close/>
                <a:moveTo>
                  <a:pt x="12" y="18"/>
                </a:moveTo>
                <a:cubicBezTo>
                  <a:pt x="14" y="17"/>
                  <a:pt x="16" y="17"/>
                  <a:pt x="18" y="16"/>
                </a:cubicBezTo>
                <a:cubicBezTo>
                  <a:pt x="16" y="17"/>
                  <a:pt x="14" y="18"/>
                  <a:pt x="13" y="19"/>
                </a:cubicBezTo>
                <a:cubicBezTo>
                  <a:pt x="12" y="19"/>
                  <a:pt x="12" y="19"/>
                  <a:pt x="12" y="18"/>
                </a:cubicBezTo>
                <a:close/>
                <a:moveTo>
                  <a:pt x="10" y="16"/>
                </a:moveTo>
                <a:cubicBezTo>
                  <a:pt x="13" y="15"/>
                  <a:pt x="15" y="14"/>
                  <a:pt x="17" y="12"/>
                </a:cubicBezTo>
                <a:cubicBezTo>
                  <a:pt x="15" y="14"/>
                  <a:pt x="13" y="16"/>
                  <a:pt x="11" y="17"/>
                </a:cubicBezTo>
                <a:cubicBezTo>
                  <a:pt x="10" y="17"/>
                  <a:pt x="10" y="17"/>
                  <a:pt x="10" y="16"/>
                </a:cubicBezTo>
                <a:close/>
                <a:moveTo>
                  <a:pt x="7" y="13"/>
                </a:moveTo>
                <a:cubicBezTo>
                  <a:pt x="9" y="11"/>
                  <a:pt x="11" y="10"/>
                  <a:pt x="13" y="8"/>
                </a:cubicBezTo>
                <a:cubicBezTo>
                  <a:pt x="11" y="10"/>
                  <a:pt x="9" y="12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11" y="13"/>
                  <a:pt x="12" y="12"/>
                  <a:pt x="14" y="11"/>
                </a:cubicBezTo>
                <a:cubicBezTo>
                  <a:pt x="13" y="12"/>
                  <a:pt x="11" y="14"/>
                  <a:pt x="9" y="15"/>
                </a:cubicBezTo>
                <a:cubicBezTo>
                  <a:pt x="8" y="15"/>
                  <a:pt x="7" y="14"/>
                  <a:pt x="7" y="13"/>
                </a:cubicBezTo>
                <a:close/>
                <a:moveTo>
                  <a:pt x="4" y="11"/>
                </a:moveTo>
                <a:cubicBezTo>
                  <a:pt x="6" y="9"/>
                  <a:pt x="8" y="8"/>
                  <a:pt x="10" y="7"/>
                </a:cubicBezTo>
                <a:cubicBezTo>
                  <a:pt x="10" y="7"/>
                  <a:pt x="9" y="7"/>
                  <a:pt x="9" y="8"/>
                </a:cubicBezTo>
                <a:cubicBezTo>
                  <a:pt x="8" y="9"/>
                  <a:pt x="7" y="10"/>
                  <a:pt x="6" y="12"/>
                </a:cubicBezTo>
                <a:cubicBezTo>
                  <a:pt x="5" y="11"/>
                  <a:pt x="5" y="11"/>
                  <a:pt x="4" y="11"/>
                </a:cubicBezTo>
                <a:close/>
                <a:moveTo>
                  <a:pt x="4" y="10"/>
                </a:moveTo>
                <a:cubicBezTo>
                  <a:pt x="6" y="8"/>
                  <a:pt x="9" y="6"/>
                  <a:pt x="12" y="4"/>
                </a:cubicBezTo>
                <a:cubicBezTo>
                  <a:pt x="12" y="4"/>
                  <a:pt x="12" y="4"/>
                  <a:pt x="12" y="5"/>
                </a:cubicBezTo>
                <a:cubicBezTo>
                  <a:pt x="10" y="6"/>
                  <a:pt x="7" y="8"/>
                  <a:pt x="4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15" y="10"/>
                </a:moveTo>
                <a:cubicBezTo>
                  <a:pt x="14" y="10"/>
                  <a:pt x="12" y="11"/>
                  <a:pt x="11" y="13"/>
                </a:cubicBezTo>
                <a:cubicBezTo>
                  <a:pt x="10" y="12"/>
                  <a:pt x="10" y="11"/>
                  <a:pt x="11" y="11"/>
                </a:cubicBezTo>
                <a:cubicBezTo>
                  <a:pt x="12" y="10"/>
                  <a:pt x="13" y="9"/>
                  <a:pt x="14" y="8"/>
                </a:cubicBezTo>
                <a:cubicBezTo>
                  <a:pt x="15" y="8"/>
                  <a:pt x="14" y="7"/>
                  <a:pt x="14" y="7"/>
                </a:cubicBezTo>
                <a:cubicBezTo>
                  <a:pt x="11" y="8"/>
                  <a:pt x="9" y="10"/>
                  <a:pt x="7" y="12"/>
                </a:cubicBezTo>
                <a:cubicBezTo>
                  <a:pt x="9" y="10"/>
                  <a:pt x="11" y="7"/>
                  <a:pt x="13" y="5"/>
                </a:cubicBezTo>
                <a:cubicBezTo>
                  <a:pt x="15" y="7"/>
                  <a:pt x="16" y="9"/>
                  <a:pt x="18" y="11"/>
                </a:cubicBezTo>
                <a:cubicBezTo>
                  <a:pt x="15" y="13"/>
                  <a:pt x="13" y="14"/>
                  <a:pt x="10" y="16"/>
                </a:cubicBezTo>
                <a:cubicBezTo>
                  <a:pt x="12" y="15"/>
                  <a:pt x="15" y="12"/>
                  <a:pt x="16" y="10"/>
                </a:cubicBezTo>
                <a:cubicBezTo>
                  <a:pt x="16" y="10"/>
                  <a:pt x="16" y="9"/>
                  <a:pt x="15" y="10"/>
                </a:cubicBezTo>
                <a:close/>
                <a:moveTo>
                  <a:pt x="19" y="15"/>
                </a:moveTo>
                <a:cubicBezTo>
                  <a:pt x="20" y="15"/>
                  <a:pt x="19" y="14"/>
                  <a:pt x="19" y="14"/>
                </a:cubicBezTo>
                <a:cubicBezTo>
                  <a:pt x="17" y="15"/>
                  <a:pt x="15" y="16"/>
                  <a:pt x="13" y="17"/>
                </a:cubicBezTo>
                <a:cubicBezTo>
                  <a:pt x="10" y="18"/>
                  <a:pt x="14" y="16"/>
                  <a:pt x="14" y="16"/>
                </a:cubicBezTo>
                <a:cubicBezTo>
                  <a:pt x="16" y="15"/>
                  <a:pt x="17" y="14"/>
                  <a:pt x="19" y="12"/>
                </a:cubicBezTo>
                <a:cubicBezTo>
                  <a:pt x="20" y="13"/>
                  <a:pt x="21" y="14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19" y="17"/>
                  <a:pt x="16" y="18"/>
                  <a:pt x="13" y="20"/>
                </a:cubicBezTo>
                <a:cubicBezTo>
                  <a:pt x="15" y="19"/>
                  <a:pt x="18" y="17"/>
                  <a:pt x="19" y="15"/>
                </a:cubicBezTo>
                <a:close/>
                <a:moveTo>
                  <a:pt x="22" y="16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3" y="17"/>
                  <a:pt x="23" y="17"/>
                </a:cubicBezTo>
                <a:cubicBezTo>
                  <a:pt x="21" y="19"/>
                  <a:pt x="18" y="20"/>
                  <a:pt x="16" y="22"/>
                </a:cubicBezTo>
                <a:cubicBezTo>
                  <a:pt x="18" y="20"/>
                  <a:pt x="20" y="18"/>
                  <a:pt x="22" y="16"/>
                </a:cubicBezTo>
                <a:close/>
                <a:moveTo>
                  <a:pt x="26" y="18"/>
                </a:moveTo>
                <a:cubicBezTo>
                  <a:pt x="31" y="13"/>
                  <a:pt x="36" y="8"/>
                  <a:pt x="42" y="3"/>
                </a:cubicBezTo>
                <a:cubicBezTo>
                  <a:pt x="42" y="4"/>
                  <a:pt x="43" y="4"/>
                  <a:pt x="43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37" y="9"/>
                  <a:pt x="31" y="14"/>
                  <a:pt x="26" y="19"/>
                </a:cubicBezTo>
                <a:cubicBezTo>
                  <a:pt x="26" y="19"/>
                  <a:pt x="25" y="19"/>
                  <a:pt x="25" y="19"/>
                </a:cubicBezTo>
                <a:cubicBezTo>
                  <a:pt x="24" y="20"/>
                  <a:pt x="24" y="20"/>
                  <a:pt x="23" y="21"/>
                </a:cubicBezTo>
                <a:cubicBezTo>
                  <a:pt x="23" y="21"/>
                  <a:pt x="22" y="22"/>
                  <a:pt x="21" y="22"/>
                </a:cubicBezTo>
                <a:cubicBezTo>
                  <a:pt x="20" y="23"/>
                  <a:pt x="18" y="24"/>
                  <a:pt x="18" y="24"/>
                </a:cubicBezTo>
                <a:cubicBezTo>
                  <a:pt x="19" y="22"/>
                  <a:pt x="22" y="20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5" y="19"/>
                  <a:pt x="25" y="19"/>
                  <a:pt x="26" y="18"/>
                </a:cubicBezTo>
                <a:cubicBezTo>
                  <a:pt x="26" y="18"/>
                  <a:pt x="26" y="18"/>
                  <a:pt x="26" y="18"/>
                </a:cubicBezTo>
                <a:close/>
                <a:moveTo>
                  <a:pt x="36" y="13"/>
                </a:moveTo>
                <a:cubicBezTo>
                  <a:pt x="33" y="16"/>
                  <a:pt x="29" y="17"/>
                  <a:pt x="26" y="20"/>
                </a:cubicBezTo>
                <a:cubicBezTo>
                  <a:pt x="24" y="22"/>
                  <a:pt x="21" y="24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5"/>
                  <a:pt x="20" y="25"/>
                  <a:pt x="21" y="24"/>
                </a:cubicBezTo>
                <a:cubicBezTo>
                  <a:pt x="21" y="24"/>
                  <a:pt x="21" y="23"/>
                  <a:pt x="21" y="23"/>
                </a:cubicBezTo>
                <a:cubicBezTo>
                  <a:pt x="24" y="22"/>
                  <a:pt x="26" y="20"/>
                  <a:pt x="28" y="18"/>
                </a:cubicBezTo>
                <a:cubicBezTo>
                  <a:pt x="29" y="17"/>
                  <a:pt x="31" y="16"/>
                  <a:pt x="32" y="15"/>
                </a:cubicBezTo>
                <a:cubicBezTo>
                  <a:pt x="36" y="12"/>
                  <a:pt x="39" y="8"/>
                  <a:pt x="4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3" y="5"/>
                  <a:pt x="44" y="5"/>
                  <a:pt x="44" y="5"/>
                </a:cubicBezTo>
                <a:cubicBezTo>
                  <a:pt x="41" y="7"/>
                  <a:pt x="38" y="10"/>
                  <a:pt x="36" y="13"/>
                </a:cubicBezTo>
                <a:close/>
                <a:moveTo>
                  <a:pt x="42" y="8"/>
                </a:moveTo>
                <a:cubicBezTo>
                  <a:pt x="40" y="9"/>
                  <a:pt x="39" y="11"/>
                  <a:pt x="38" y="12"/>
                </a:cubicBezTo>
                <a:cubicBezTo>
                  <a:pt x="38" y="11"/>
                  <a:pt x="38" y="11"/>
                  <a:pt x="39" y="11"/>
                </a:cubicBezTo>
                <a:cubicBezTo>
                  <a:pt x="39" y="10"/>
                  <a:pt x="45" y="4"/>
                  <a:pt x="42" y="8"/>
                </a:cubicBezTo>
                <a:close/>
                <a:moveTo>
                  <a:pt x="18" y="25"/>
                </a:moveTo>
                <a:cubicBezTo>
                  <a:pt x="18" y="25"/>
                  <a:pt x="19" y="25"/>
                  <a:pt x="19" y="25"/>
                </a:cubicBezTo>
                <a:cubicBezTo>
                  <a:pt x="19" y="25"/>
                  <a:pt x="19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lose/>
                <a:moveTo>
                  <a:pt x="23" y="18"/>
                </a:moveTo>
                <a:cubicBezTo>
                  <a:pt x="21" y="20"/>
                  <a:pt x="19" y="22"/>
                  <a:pt x="17" y="24"/>
                </a:cubicBezTo>
                <a:cubicBezTo>
                  <a:pt x="17" y="24"/>
                  <a:pt x="16" y="23"/>
                  <a:pt x="16" y="23"/>
                </a:cubicBezTo>
                <a:cubicBezTo>
                  <a:pt x="18" y="22"/>
                  <a:pt x="20" y="20"/>
                  <a:pt x="23" y="18"/>
                </a:cubicBezTo>
                <a:close/>
                <a:moveTo>
                  <a:pt x="13" y="40"/>
                </a:moveTo>
                <a:cubicBezTo>
                  <a:pt x="15" y="39"/>
                  <a:pt x="17" y="37"/>
                  <a:pt x="18" y="36"/>
                </a:cubicBezTo>
                <a:cubicBezTo>
                  <a:pt x="21" y="32"/>
                  <a:pt x="25" y="29"/>
                  <a:pt x="28" y="26"/>
                </a:cubicBezTo>
                <a:cubicBezTo>
                  <a:pt x="34" y="21"/>
                  <a:pt x="41" y="15"/>
                  <a:pt x="47" y="8"/>
                </a:cubicBezTo>
                <a:cubicBezTo>
                  <a:pt x="48" y="9"/>
                  <a:pt x="48" y="9"/>
                  <a:pt x="49" y="10"/>
                </a:cubicBezTo>
                <a:cubicBezTo>
                  <a:pt x="36" y="19"/>
                  <a:pt x="25" y="30"/>
                  <a:pt x="13" y="41"/>
                </a:cubicBezTo>
                <a:cubicBezTo>
                  <a:pt x="13" y="41"/>
                  <a:pt x="13" y="41"/>
                  <a:pt x="13" y="40"/>
                </a:cubicBezTo>
                <a:close/>
                <a:moveTo>
                  <a:pt x="46" y="7"/>
                </a:moveTo>
                <a:cubicBezTo>
                  <a:pt x="43" y="9"/>
                  <a:pt x="41" y="12"/>
                  <a:pt x="38" y="15"/>
                </a:cubicBezTo>
                <a:cubicBezTo>
                  <a:pt x="34" y="18"/>
                  <a:pt x="30" y="20"/>
                  <a:pt x="26" y="24"/>
                </a:cubicBezTo>
                <a:cubicBezTo>
                  <a:pt x="23" y="27"/>
                  <a:pt x="21" y="30"/>
                  <a:pt x="18" y="32"/>
                </a:cubicBezTo>
                <a:cubicBezTo>
                  <a:pt x="14" y="35"/>
                  <a:pt x="10" y="39"/>
                  <a:pt x="7" y="42"/>
                </a:cubicBezTo>
                <a:cubicBezTo>
                  <a:pt x="9" y="40"/>
                  <a:pt x="12" y="37"/>
                  <a:pt x="14" y="34"/>
                </a:cubicBezTo>
                <a:cubicBezTo>
                  <a:pt x="18" y="31"/>
                  <a:pt x="21" y="28"/>
                  <a:pt x="24" y="25"/>
                </a:cubicBezTo>
                <a:cubicBezTo>
                  <a:pt x="31" y="18"/>
                  <a:pt x="38" y="13"/>
                  <a:pt x="44" y="6"/>
                </a:cubicBezTo>
                <a:cubicBezTo>
                  <a:pt x="45" y="6"/>
                  <a:pt x="46" y="7"/>
                  <a:pt x="46" y="7"/>
                </a:cubicBezTo>
                <a:close/>
                <a:moveTo>
                  <a:pt x="13" y="20"/>
                </a:moveTo>
                <a:cubicBezTo>
                  <a:pt x="15" y="19"/>
                  <a:pt x="17" y="18"/>
                  <a:pt x="19" y="17"/>
                </a:cubicBezTo>
                <a:cubicBezTo>
                  <a:pt x="22" y="16"/>
                  <a:pt x="19" y="18"/>
                  <a:pt x="18" y="19"/>
                </a:cubicBezTo>
                <a:cubicBezTo>
                  <a:pt x="17" y="20"/>
                  <a:pt x="16" y="21"/>
                  <a:pt x="15" y="22"/>
                </a:cubicBezTo>
                <a:cubicBezTo>
                  <a:pt x="14" y="21"/>
                  <a:pt x="14" y="21"/>
                  <a:pt x="13" y="20"/>
                </a:cubicBezTo>
                <a:close/>
                <a:moveTo>
                  <a:pt x="11" y="46"/>
                </a:moveTo>
                <a:cubicBezTo>
                  <a:pt x="11" y="46"/>
                  <a:pt x="10" y="46"/>
                  <a:pt x="10" y="45"/>
                </a:cubicBezTo>
                <a:cubicBezTo>
                  <a:pt x="10" y="45"/>
                  <a:pt x="10" y="45"/>
                  <a:pt x="11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21" y="35"/>
                  <a:pt x="31" y="25"/>
                  <a:pt x="42" y="16"/>
                </a:cubicBezTo>
                <a:cubicBezTo>
                  <a:pt x="44" y="15"/>
                  <a:pt x="45" y="13"/>
                  <a:pt x="47" y="12"/>
                </a:cubicBezTo>
                <a:cubicBezTo>
                  <a:pt x="45" y="14"/>
                  <a:pt x="42" y="16"/>
                  <a:pt x="39" y="18"/>
                </a:cubicBezTo>
                <a:cubicBezTo>
                  <a:pt x="35" y="22"/>
                  <a:pt x="30" y="27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1" y="37"/>
                  <a:pt x="16" y="41"/>
                  <a:pt x="11" y="46"/>
                </a:cubicBezTo>
                <a:close/>
                <a:moveTo>
                  <a:pt x="41" y="46"/>
                </a:moveTo>
                <a:cubicBezTo>
                  <a:pt x="41" y="46"/>
                  <a:pt x="40" y="46"/>
                  <a:pt x="4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4"/>
                  <a:pt x="45" y="42"/>
                  <a:pt x="48" y="40"/>
                </a:cubicBezTo>
                <a:cubicBezTo>
                  <a:pt x="46" y="42"/>
                  <a:pt x="43" y="44"/>
                  <a:pt x="41" y="4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4" name="Freeform 185"/>
          <p:cNvSpPr>
            <a:spLocks noEditPoints="1"/>
          </p:cNvSpPr>
          <p:nvPr/>
        </p:nvSpPr>
        <p:spPr bwMode="auto">
          <a:xfrm>
            <a:off x="10945812" y="3724275"/>
            <a:ext cx="200025" cy="187325"/>
          </a:xfrm>
          <a:custGeom>
            <a:avLst/>
            <a:gdLst>
              <a:gd name="T0" fmla="*/ 43 w 53"/>
              <a:gd name="T1" fmla="*/ 1 h 50"/>
              <a:gd name="T2" fmla="*/ 13 w 53"/>
              <a:gd name="T3" fmla="*/ 1 h 50"/>
              <a:gd name="T4" fmla="*/ 11 w 53"/>
              <a:gd name="T5" fmla="*/ 1 h 50"/>
              <a:gd name="T6" fmla="*/ 15 w 53"/>
              <a:gd name="T7" fmla="*/ 27 h 50"/>
              <a:gd name="T8" fmla="*/ 11 w 53"/>
              <a:gd name="T9" fmla="*/ 50 h 50"/>
              <a:gd name="T10" fmla="*/ 40 w 53"/>
              <a:gd name="T11" fmla="*/ 50 h 50"/>
              <a:gd name="T12" fmla="*/ 52 w 53"/>
              <a:gd name="T13" fmla="*/ 39 h 50"/>
              <a:gd name="T14" fmla="*/ 53 w 53"/>
              <a:gd name="T15" fmla="*/ 12 h 50"/>
              <a:gd name="T16" fmla="*/ 39 w 53"/>
              <a:gd name="T17" fmla="*/ 45 h 50"/>
              <a:gd name="T18" fmla="*/ 36 w 53"/>
              <a:gd name="T19" fmla="*/ 42 h 50"/>
              <a:gd name="T20" fmla="*/ 35 w 53"/>
              <a:gd name="T21" fmla="*/ 40 h 50"/>
              <a:gd name="T22" fmla="*/ 32 w 53"/>
              <a:gd name="T23" fmla="*/ 38 h 50"/>
              <a:gd name="T24" fmla="*/ 32 w 53"/>
              <a:gd name="T25" fmla="*/ 38 h 50"/>
              <a:gd name="T26" fmla="*/ 32 w 53"/>
              <a:gd name="T27" fmla="*/ 37 h 50"/>
              <a:gd name="T28" fmla="*/ 35 w 53"/>
              <a:gd name="T29" fmla="*/ 27 h 50"/>
              <a:gd name="T30" fmla="*/ 43 w 53"/>
              <a:gd name="T31" fmla="*/ 42 h 50"/>
              <a:gd name="T32" fmla="*/ 40 w 53"/>
              <a:gd name="T33" fmla="*/ 42 h 50"/>
              <a:gd name="T34" fmla="*/ 43 w 53"/>
              <a:gd name="T35" fmla="*/ 34 h 50"/>
              <a:gd name="T36" fmla="*/ 41 w 53"/>
              <a:gd name="T37" fmla="*/ 31 h 50"/>
              <a:gd name="T38" fmla="*/ 43 w 53"/>
              <a:gd name="T39" fmla="*/ 42 h 50"/>
              <a:gd name="T40" fmla="*/ 38 w 53"/>
              <a:gd name="T41" fmla="*/ 28 h 50"/>
              <a:gd name="T42" fmla="*/ 36 w 53"/>
              <a:gd name="T43" fmla="*/ 26 h 50"/>
              <a:gd name="T44" fmla="*/ 36 w 53"/>
              <a:gd name="T45" fmla="*/ 25 h 50"/>
              <a:gd name="T46" fmla="*/ 35 w 53"/>
              <a:gd name="T47" fmla="*/ 24 h 50"/>
              <a:gd name="T48" fmla="*/ 36 w 53"/>
              <a:gd name="T49" fmla="*/ 18 h 50"/>
              <a:gd name="T50" fmla="*/ 27 w 53"/>
              <a:gd name="T51" fmla="*/ 27 h 50"/>
              <a:gd name="T52" fmla="*/ 14 w 53"/>
              <a:gd name="T53" fmla="*/ 33 h 50"/>
              <a:gd name="T54" fmla="*/ 22 w 53"/>
              <a:gd name="T55" fmla="*/ 27 h 50"/>
              <a:gd name="T56" fmla="*/ 18 w 53"/>
              <a:gd name="T57" fmla="*/ 16 h 50"/>
              <a:gd name="T58" fmla="*/ 18 w 53"/>
              <a:gd name="T59" fmla="*/ 13 h 50"/>
              <a:gd name="T60" fmla="*/ 13 w 53"/>
              <a:gd name="T61" fmla="*/ 9 h 50"/>
              <a:gd name="T62" fmla="*/ 9 w 53"/>
              <a:gd name="T63" fmla="*/ 16 h 50"/>
              <a:gd name="T64" fmla="*/ 9 w 53"/>
              <a:gd name="T65" fmla="*/ 8 h 50"/>
              <a:gd name="T66" fmla="*/ 12 w 53"/>
              <a:gd name="T67" fmla="*/ 4 h 50"/>
              <a:gd name="T68" fmla="*/ 16 w 53"/>
              <a:gd name="T69" fmla="*/ 10 h 50"/>
              <a:gd name="T70" fmla="*/ 14 w 53"/>
              <a:gd name="T71" fmla="*/ 8 h 50"/>
              <a:gd name="T72" fmla="*/ 10 w 53"/>
              <a:gd name="T73" fmla="*/ 16 h 50"/>
              <a:gd name="T74" fmla="*/ 19 w 53"/>
              <a:gd name="T75" fmla="*/ 15 h 50"/>
              <a:gd name="T76" fmla="*/ 22 w 53"/>
              <a:gd name="T77" fmla="*/ 16 h 50"/>
              <a:gd name="T78" fmla="*/ 22 w 53"/>
              <a:gd name="T79" fmla="*/ 17 h 50"/>
              <a:gd name="T80" fmla="*/ 22 w 53"/>
              <a:gd name="T81" fmla="*/ 17 h 50"/>
              <a:gd name="T82" fmla="*/ 43 w 53"/>
              <a:gd name="T83" fmla="*/ 5 h 50"/>
              <a:gd name="T84" fmla="*/ 21 w 53"/>
              <a:gd name="T85" fmla="*/ 23 h 50"/>
              <a:gd name="T86" fmla="*/ 26 w 53"/>
              <a:gd name="T87" fmla="*/ 19 h 50"/>
              <a:gd name="T88" fmla="*/ 19 w 53"/>
              <a:gd name="T89" fmla="*/ 27 h 50"/>
              <a:gd name="T90" fmla="*/ 28 w 53"/>
              <a:gd name="T91" fmla="*/ 19 h 50"/>
              <a:gd name="T92" fmla="*/ 44 w 53"/>
              <a:gd name="T93" fmla="*/ 6 h 50"/>
              <a:gd name="T94" fmla="*/ 39 w 53"/>
              <a:gd name="T95" fmla="*/ 11 h 50"/>
              <a:gd name="T96" fmla="*/ 18 w 53"/>
              <a:gd name="T97" fmla="*/ 26 h 50"/>
              <a:gd name="T98" fmla="*/ 17 w 53"/>
              <a:gd name="T99" fmla="*/ 25 h 50"/>
              <a:gd name="T100" fmla="*/ 18 w 53"/>
              <a:gd name="T101" fmla="*/ 36 h 50"/>
              <a:gd name="T102" fmla="*/ 13 w 53"/>
              <a:gd name="T103" fmla="*/ 42 h 50"/>
              <a:gd name="T104" fmla="*/ 26 w 53"/>
              <a:gd name="T105" fmla="*/ 25 h 50"/>
              <a:gd name="T106" fmla="*/ 25 w 53"/>
              <a:gd name="T107" fmla="*/ 25 h 50"/>
              <a:gd name="T108" fmla="*/ 19 w 53"/>
              <a:gd name="T109" fmla="*/ 18 h 50"/>
              <a:gd name="T110" fmla="*/ 11 w 53"/>
              <a:gd name="T111" fmla="*/ 47 h 50"/>
              <a:gd name="T112" fmla="*/ 42 w 53"/>
              <a:gd name="T113" fmla="*/ 17 h 50"/>
              <a:gd name="T114" fmla="*/ 26 w 53"/>
              <a:gd name="T115" fmla="*/ 33 h 50"/>
              <a:gd name="T116" fmla="*/ 40 w 53"/>
              <a:gd name="T117" fmla="*/ 4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3" h="50">
                <a:moveTo>
                  <a:pt x="53" y="10"/>
                </a:moveTo>
                <a:cubicBezTo>
                  <a:pt x="50" y="7"/>
                  <a:pt x="46" y="4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2" y="0"/>
                  <a:pt x="42" y="1"/>
                  <a:pt x="42" y="1"/>
                </a:cubicBezTo>
                <a:cubicBezTo>
                  <a:pt x="36" y="5"/>
                  <a:pt x="31" y="11"/>
                  <a:pt x="25" y="16"/>
                </a:cubicBezTo>
                <a:cubicBezTo>
                  <a:pt x="21" y="11"/>
                  <a:pt x="17" y="6"/>
                  <a:pt x="13" y="1"/>
                </a:cubicBezTo>
                <a:cubicBezTo>
                  <a:pt x="13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1" y="1"/>
                  <a:pt x="11" y="1"/>
                </a:cubicBezTo>
                <a:cubicBezTo>
                  <a:pt x="8" y="4"/>
                  <a:pt x="4" y="7"/>
                  <a:pt x="1" y="9"/>
                </a:cubicBezTo>
                <a:cubicBezTo>
                  <a:pt x="0" y="9"/>
                  <a:pt x="0" y="9"/>
                  <a:pt x="0" y="10"/>
                </a:cubicBezTo>
                <a:cubicBezTo>
                  <a:pt x="0" y="10"/>
                  <a:pt x="0" y="11"/>
                  <a:pt x="0" y="11"/>
                </a:cubicBezTo>
                <a:cubicBezTo>
                  <a:pt x="6" y="16"/>
                  <a:pt x="10" y="22"/>
                  <a:pt x="15" y="27"/>
                </a:cubicBezTo>
                <a:cubicBezTo>
                  <a:pt x="11" y="32"/>
                  <a:pt x="6" y="35"/>
                  <a:pt x="2" y="40"/>
                </a:cubicBezTo>
                <a:cubicBezTo>
                  <a:pt x="2" y="41"/>
                  <a:pt x="2" y="41"/>
                  <a:pt x="2" y="41"/>
                </a:cubicBezTo>
                <a:cubicBezTo>
                  <a:pt x="1" y="41"/>
                  <a:pt x="1" y="42"/>
                  <a:pt x="2" y="42"/>
                </a:cubicBezTo>
                <a:cubicBezTo>
                  <a:pt x="5" y="46"/>
                  <a:pt x="7" y="48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2" y="50"/>
                  <a:pt x="12" y="50"/>
                  <a:pt x="13" y="50"/>
                </a:cubicBezTo>
                <a:cubicBezTo>
                  <a:pt x="17" y="45"/>
                  <a:pt x="22" y="41"/>
                  <a:pt x="27" y="36"/>
                </a:cubicBezTo>
                <a:cubicBezTo>
                  <a:pt x="32" y="40"/>
                  <a:pt x="35" y="46"/>
                  <a:pt x="40" y="50"/>
                </a:cubicBezTo>
                <a:cubicBezTo>
                  <a:pt x="40" y="50"/>
                  <a:pt x="40" y="50"/>
                  <a:pt x="40" y="50"/>
                </a:cubicBezTo>
                <a:cubicBezTo>
                  <a:pt x="41" y="50"/>
                  <a:pt x="41" y="50"/>
                  <a:pt x="42" y="50"/>
                </a:cubicBezTo>
                <a:cubicBezTo>
                  <a:pt x="45" y="47"/>
                  <a:pt x="49" y="44"/>
                  <a:pt x="52" y="40"/>
                </a:cubicBezTo>
                <a:cubicBezTo>
                  <a:pt x="52" y="40"/>
                  <a:pt x="52" y="39"/>
                  <a:pt x="52" y="39"/>
                </a:cubicBezTo>
                <a:cubicBezTo>
                  <a:pt x="52" y="39"/>
                  <a:pt x="52" y="39"/>
                  <a:pt x="52" y="38"/>
                </a:cubicBezTo>
                <a:cubicBezTo>
                  <a:pt x="47" y="34"/>
                  <a:pt x="43" y="29"/>
                  <a:pt x="39" y="24"/>
                </a:cubicBezTo>
                <a:cubicBezTo>
                  <a:pt x="43" y="20"/>
                  <a:pt x="48" y="16"/>
                  <a:pt x="52" y="13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1"/>
                  <a:pt x="53" y="11"/>
                  <a:pt x="53" y="10"/>
                </a:cubicBezTo>
                <a:close/>
                <a:moveTo>
                  <a:pt x="40" y="46"/>
                </a:moveTo>
                <a:cubicBezTo>
                  <a:pt x="40" y="46"/>
                  <a:pt x="40" y="46"/>
                  <a:pt x="40" y="46"/>
                </a:cubicBezTo>
                <a:cubicBezTo>
                  <a:pt x="39" y="45"/>
                  <a:pt x="39" y="45"/>
                  <a:pt x="39" y="45"/>
                </a:cubicBezTo>
                <a:cubicBezTo>
                  <a:pt x="40" y="44"/>
                  <a:pt x="40" y="43"/>
                  <a:pt x="41" y="42"/>
                </a:cubicBezTo>
                <a:cubicBezTo>
                  <a:pt x="43" y="41"/>
                  <a:pt x="44" y="40"/>
                  <a:pt x="45" y="39"/>
                </a:cubicBezTo>
                <a:cubicBezTo>
                  <a:pt x="43" y="41"/>
                  <a:pt x="41" y="43"/>
                  <a:pt x="40" y="46"/>
                </a:cubicBezTo>
                <a:close/>
                <a:moveTo>
                  <a:pt x="36" y="42"/>
                </a:moveTo>
                <a:cubicBezTo>
                  <a:pt x="39" y="40"/>
                  <a:pt x="41" y="38"/>
                  <a:pt x="43" y="37"/>
                </a:cubicBezTo>
                <a:cubicBezTo>
                  <a:pt x="41" y="39"/>
                  <a:pt x="39" y="41"/>
                  <a:pt x="38" y="44"/>
                </a:cubicBezTo>
                <a:cubicBezTo>
                  <a:pt x="37" y="43"/>
                  <a:pt x="37" y="43"/>
                  <a:pt x="36" y="42"/>
                </a:cubicBezTo>
                <a:close/>
                <a:moveTo>
                  <a:pt x="35" y="40"/>
                </a:moveTo>
                <a:cubicBezTo>
                  <a:pt x="37" y="39"/>
                  <a:pt x="39" y="37"/>
                  <a:pt x="41" y="35"/>
                </a:cubicBezTo>
                <a:cubicBezTo>
                  <a:pt x="39" y="37"/>
                  <a:pt x="37" y="39"/>
                  <a:pt x="36" y="41"/>
                </a:cubicBezTo>
                <a:cubicBezTo>
                  <a:pt x="35" y="41"/>
                  <a:pt x="35" y="41"/>
                  <a:pt x="35" y="40"/>
                </a:cubicBezTo>
                <a:close/>
                <a:moveTo>
                  <a:pt x="32" y="38"/>
                </a:moveTo>
                <a:cubicBezTo>
                  <a:pt x="35" y="36"/>
                  <a:pt x="37" y="34"/>
                  <a:pt x="39" y="32"/>
                </a:cubicBezTo>
                <a:cubicBezTo>
                  <a:pt x="40" y="32"/>
                  <a:pt x="38" y="35"/>
                  <a:pt x="38" y="35"/>
                </a:cubicBezTo>
                <a:cubicBezTo>
                  <a:pt x="37" y="36"/>
                  <a:pt x="35" y="38"/>
                  <a:pt x="34" y="40"/>
                </a:cubicBezTo>
                <a:cubicBezTo>
                  <a:pt x="34" y="39"/>
                  <a:pt x="33" y="38"/>
                  <a:pt x="32" y="38"/>
                </a:cubicBezTo>
                <a:close/>
                <a:moveTo>
                  <a:pt x="30" y="35"/>
                </a:moveTo>
                <a:cubicBezTo>
                  <a:pt x="32" y="33"/>
                  <a:pt x="35" y="32"/>
                  <a:pt x="37" y="30"/>
                </a:cubicBezTo>
                <a:cubicBezTo>
                  <a:pt x="36" y="30"/>
                  <a:pt x="35" y="33"/>
                  <a:pt x="34" y="34"/>
                </a:cubicBezTo>
                <a:cubicBezTo>
                  <a:pt x="33" y="35"/>
                  <a:pt x="32" y="36"/>
                  <a:pt x="32" y="37"/>
                </a:cubicBezTo>
                <a:cubicBezTo>
                  <a:pt x="31" y="36"/>
                  <a:pt x="30" y="35"/>
                  <a:pt x="30" y="35"/>
                </a:cubicBezTo>
                <a:close/>
                <a:moveTo>
                  <a:pt x="28" y="33"/>
                </a:moveTo>
                <a:cubicBezTo>
                  <a:pt x="28" y="33"/>
                  <a:pt x="28" y="33"/>
                  <a:pt x="28" y="33"/>
                </a:cubicBezTo>
                <a:cubicBezTo>
                  <a:pt x="30" y="31"/>
                  <a:pt x="33" y="29"/>
                  <a:pt x="35" y="27"/>
                </a:cubicBezTo>
                <a:cubicBezTo>
                  <a:pt x="34" y="28"/>
                  <a:pt x="33" y="30"/>
                  <a:pt x="32" y="31"/>
                </a:cubicBezTo>
                <a:cubicBezTo>
                  <a:pt x="31" y="32"/>
                  <a:pt x="30" y="33"/>
                  <a:pt x="29" y="34"/>
                </a:cubicBezTo>
                <a:cubicBezTo>
                  <a:pt x="29" y="34"/>
                  <a:pt x="28" y="33"/>
                  <a:pt x="28" y="33"/>
                </a:cubicBezTo>
                <a:close/>
                <a:moveTo>
                  <a:pt x="43" y="42"/>
                </a:moveTo>
                <a:cubicBezTo>
                  <a:pt x="45" y="41"/>
                  <a:pt x="46" y="40"/>
                  <a:pt x="47" y="38"/>
                </a:cubicBezTo>
                <a:cubicBezTo>
                  <a:pt x="47" y="38"/>
                  <a:pt x="47" y="38"/>
                  <a:pt x="47" y="38"/>
                </a:cubicBezTo>
                <a:cubicBezTo>
                  <a:pt x="44" y="38"/>
                  <a:pt x="43" y="40"/>
                  <a:pt x="41" y="41"/>
                </a:cubicBezTo>
                <a:cubicBezTo>
                  <a:pt x="40" y="42"/>
                  <a:pt x="38" y="45"/>
                  <a:pt x="40" y="42"/>
                </a:cubicBezTo>
                <a:cubicBezTo>
                  <a:pt x="41" y="40"/>
                  <a:pt x="43" y="38"/>
                  <a:pt x="45" y="36"/>
                </a:cubicBezTo>
                <a:cubicBezTo>
                  <a:pt x="45" y="36"/>
                  <a:pt x="45" y="35"/>
                  <a:pt x="44" y="35"/>
                </a:cubicBezTo>
                <a:cubicBezTo>
                  <a:pt x="41" y="37"/>
                  <a:pt x="38" y="39"/>
                  <a:pt x="36" y="42"/>
                </a:cubicBezTo>
                <a:cubicBezTo>
                  <a:pt x="38" y="40"/>
                  <a:pt x="41" y="36"/>
                  <a:pt x="43" y="34"/>
                </a:cubicBezTo>
                <a:cubicBezTo>
                  <a:pt x="43" y="33"/>
                  <a:pt x="43" y="33"/>
                  <a:pt x="42" y="33"/>
                </a:cubicBezTo>
                <a:cubicBezTo>
                  <a:pt x="40" y="34"/>
                  <a:pt x="38" y="36"/>
                  <a:pt x="36" y="38"/>
                </a:cubicBezTo>
                <a:cubicBezTo>
                  <a:pt x="34" y="41"/>
                  <a:pt x="37" y="37"/>
                  <a:pt x="37" y="36"/>
                </a:cubicBezTo>
                <a:cubicBezTo>
                  <a:pt x="39" y="35"/>
                  <a:pt x="40" y="33"/>
                  <a:pt x="41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3" y="34"/>
                  <a:pt x="46" y="37"/>
                  <a:pt x="49" y="39"/>
                </a:cubicBezTo>
                <a:cubicBezTo>
                  <a:pt x="47" y="41"/>
                  <a:pt x="45" y="42"/>
                  <a:pt x="43" y="43"/>
                </a:cubicBezTo>
                <a:cubicBezTo>
                  <a:pt x="38" y="47"/>
                  <a:pt x="43" y="43"/>
                  <a:pt x="43" y="42"/>
                </a:cubicBezTo>
                <a:close/>
                <a:moveTo>
                  <a:pt x="40" y="31"/>
                </a:moveTo>
                <a:cubicBezTo>
                  <a:pt x="39" y="32"/>
                  <a:pt x="37" y="33"/>
                  <a:pt x="36" y="34"/>
                </a:cubicBezTo>
                <a:cubicBezTo>
                  <a:pt x="34" y="36"/>
                  <a:pt x="31" y="39"/>
                  <a:pt x="34" y="35"/>
                </a:cubicBezTo>
                <a:cubicBezTo>
                  <a:pt x="36" y="33"/>
                  <a:pt x="38" y="31"/>
                  <a:pt x="38" y="28"/>
                </a:cubicBezTo>
                <a:cubicBezTo>
                  <a:pt x="38" y="28"/>
                  <a:pt x="38" y="28"/>
                  <a:pt x="37" y="28"/>
                </a:cubicBezTo>
                <a:cubicBezTo>
                  <a:pt x="36" y="30"/>
                  <a:pt x="34" y="32"/>
                  <a:pt x="31" y="33"/>
                </a:cubicBezTo>
                <a:cubicBezTo>
                  <a:pt x="29" y="35"/>
                  <a:pt x="31" y="33"/>
                  <a:pt x="32" y="32"/>
                </a:cubicBezTo>
                <a:cubicBezTo>
                  <a:pt x="34" y="30"/>
                  <a:pt x="35" y="29"/>
                  <a:pt x="36" y="26"/>
                </a:cubicBezTo>
                <a:cubicBezTo>
                  <a:pt x="38" y="28"/>
                  <a:pt x="39" y="29"/>
                  <a:pt x="41" y="31"/>
                </a:cubicBezTo>
                <a:cubicBezTo>
                  <a:pt x="41" y="31"/>
                  <a:pt x="40" y="31"/>
                  <a:pt x="40" y="31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3" y="28"/>
                  <a:pt x="31" y="30"/>
                  <a:pt x="28" y="32"/>
                </a:cubicBezTo>
                <a:cubicBezTo>
                  <a:pt x="28" y="32"/>
                  <a:pt x="28" y="31"/>
                  <a:pt x="29" y="31"/>
                </a:cubicBezTo>
                <a:cubicBezTo>
                  <a:pt x="30" y="29"/>
                  <a:pt x="32" y="28"/>
                  <a:pt x="33" y="26"/>
                </a:cubicBezTo>
                <a:cubicBezTo>
                  <a:pt x="34" y="25"/>
                  <a:pt x="34" y="25"/>
                  <a:pt x="35" y="24"/>
                </a:cubicBezTo>
                <a:cubicBezTo>
                  <a:pt x="35" y="25"/>
                  <a:pt x="35" y="25"/>
                  <a:pt x="36" y="25"/>
                </a:cubicBezTo>
                <a:close/>
                <a:moveTo>
                  <a:pt x="7" y="44"/>
                </a:moveTo>
                <a:cubicBezTo>
                  <a:pt x="13" y="38"/>
                  <a:pt x="19" y="33"/>
                  <a:pt x="25" y="27"/>
                </a:cubicBezTo>
                <a:cubicBezTo>
                  <a:pt x="28" y="24"/>
                  <a:pt x="32" y="21"/>
                  <a:pt x="36" y="18"/>
                </a:cubicBezTo>
                <a:cubicBezTo>
                  <a:pt x="39" y="16"/>
                  <a:pt x="42" y="13"/>
                  <a:pt x="44" y="10"/>
                </a:cubicBezTo>
                <a:cubicBezTo>
                  <a:pt x="47" y="8"/>
                  <a:pt x="43" y="12"/>
                  <a:pt x="42" y="13"/>
                </a:cubicBezTo>
                <a:cubicBezTo>
                  <a:pt x="40" y="14"/>
                  <a:pt x="39" y="16"/>
                  <a:pt x="37" y="18"/>
                </a:cubicBezTo>
                <a:cubicBezTo>
                  <a:pt x="34" y="21"/>
                  <a:pt x="31" y="24"/>
                  <a:pt x="27" y="27"/>
                </a:cubicBezTo>
                <a:cubicBezTo>
                  <a:pt x="21" y="33"/>
                  <a:pt x="15" y="39"/>
                  <a:pt x="9" y="45"/>
                </a:cubicBezTo>
                <a:cubicBezTo>
                  <a:pt x="8" y="45"/>
                  <a:pt x="8" y="44"/>
                  <a:pt x="7" y="44"/>
                </a:cubicBezTo>
                <a:close/>
                <a:moveTo>
                  <a:pt x="5" y="42"/>
                </a:moveTo>
                <a:cubicBezTo>
                  <a:pt x="8" y="39"/>
                  <a:pt x="11" y="36"/>
                  <a:pt x="14" y="33"/>
                </a:cubicBezTo>
                <a:cubicBezTo>
                  <a:pt x="14" y="32"/>
                  <a:pt x="15" y="32"/>
                  <a:pt x="15" y="31"/>
                </a:cubicBezTo>
                <a:cubicBezTo>
                  <a:pt x="18" y="29"/>
                  <a:pt x="21" y="26"/>
                  <a:pt x="24" y="23"/>
                </a:cubicBezTo>
                <a:cubicBezTo>
                  <a:pt x="27" y="21"/>
                  <a:pt x="29" y="19"/>
                  <a:pt x="32" y="18"/>
                </a:cubicBezTo>
                <a:cubicBezTo>
                  <a:pt x="28" y="21"/>
                  <a:pt x="25" y="24"/>
                  <a:pt x="22" y="27"/>
                </a:cubicBezTo>
                <a:cubicBezTo>
                  <a:pt x="17" y="33"/>
                  <a:pt x="10" y="36"/>
                  <a:pt x="6" y="43"/>
                </a:cubicBezTo>
                <a:cubicBezTo>
                  <a:pt x="6" y="43"/>
                  <a:pt x="5" y="42"/>
                  <a:pt x="5" y="42"/>
                </a:cubicBezTo>
                <a:close/>
                <a:moveTo>
                  <a:pt x="12" y="19"/>
                </a:moveTo>
                <a:cubicBezTo>
                  <a:pt x="14" y="18"/>
                  <a:pt x="16" y="17"/>
                  <a:pt x="18" y="16"/>
                </a:cubicBezTo>
                <a:cubicBezTo>
                  <a:pt x="16" y="17"/>
                  <a:pt x="14" y="18"/>
                  <a:pt x="13" y="20"/>
                </a:cubicBezTo>
                <a:cubicBezTo>
                  <a:pt x="12" y="20"/>
                  <a:pt x="12" y="19"/>
                  <a:pt x="12" y="19"/>
                </a:cubicBezTo>
                <a:close/>
                <a:moveTo>
                  <a:pt x="10" y="17"/>
                </a:moveTo>
                <a:cubicBezTo>
                  <a:pt x="13" y="16"/>
                  <a:pt x="15" y="15"/>
                  <a:pt x="18" y="13"/>
                </a:cubicBezTo>
                <a:cubicBezTo>
                  <a:pt x="15" y="14"/>
                  <a:pt x="13" y="16"/>
                  <a:pt x="11" y="18"/>
                </a:cubicBezTo>
                <a:cubicBezTo>
                  <a:pt x="11" y="18"/>
                  <a:pt x="10" y="17"/>
                  <a:pt x="10" y="17"/>
                </a:cubicBezTo>
                <a:close/>
                <a:moveTo>
                  <a:pt x="7" y="13"/>
                </a:moveTo>
                <a:cubicBezTo>
                  <a:pt x="9" y="12"/>
                  <a:pt x="11" y="11"/>
                  <a:pt x="13" y="9"/>
                </a:cubicBezTo>
                <a:cubicBezTo>
                  <a:pt x="11" y="11"/>
                  <a:pt x="10" y="12"/>
                  <a:pt x="8" y="14"/>
                </a:cubicBezTo>
                <a:cubicBezTo>
                  <a:pt x="8" y="15"/>
                  <a:pt x="8" y="15"/>
                  <a:pt x="9" y="15"/>
                </a:cubicBezTo>
                <a:cubicBezTo>
                  <a:pt x="11" y="14"/>
                  <a:pt x="13" y="13"/>
                  <a:pt x="15" y="12"/>
                </a:cubicBezTo>
                <a:cubicBezTo>
                  <a:pt x="13" y="13"/>
                  <a:pt x="11" y="14"/>
                  <a:pt x="9" y="16"/>
                </a:cubicBezTo>
                <a:cubicBezTo>
                  <a:pt x="8" y="15"/>
                  <a:pt x="8" y="14"/>
                  <a:pt x="7" y="13"/>
                </a:cubicBezTo>
                <a:close/>
                <a:moveTo>
                  <a:pt x="5" y="11"/>
                </a:moveTo>
                <a:cubicBezTo>
                  <a:pt x="6" y="10"/>
                  <a:pt x="8" y="9"/>
                  <a:pt x="10" y="8"/>
                </a:cubicBezTo>
                <a:cubicBezTo>
                  <a:pt x="10" y="8"/>
                  <a:pt x="10" y="8"/>
                  <a:pt x="9" y="8"/>
                </a:cubicBezTo>
                <a:cubicBezTo>
                  <a:pt x="8" y="10"/>
                  <a:pt x="7" y="11"/>
                  <a:pt x="6" y="13"/>
                </a:cubicBezTo>
                <a:cubicBezTo>
                  <a:pt x="5" y="12"/>
                  <a:pt x="5" y="12"/>
                  <a:pt x="5" y="11"/>
                </a:cubicBezTo>
                <a:close/>
                <a:moveTo>
                  <a:pt x="4" y="10"/>
                </a:moveTo>
                <a:cubicBezTo>
                  <a:pt x="6" y="9"/>
                  <a:pt x="9" y="6"/>
                  <a:pt x="12" y="4"/>
                </a:cubicBezTo>
                <a:cubicBezTo>
                  <a:pt x="12" y="5"/>
                  <a:pt x="12" y="5"/>
                  <a:pt x="13" y="5"/>
                </a:cubicBezTo>
                <a:cubicBezTo>
                  <a:pt x="10" y="7"/>
                  <a:pt x="7" y="9"/>
                  <a:pt x="4" y="11"/>
                </a:cubicBezTo>
                <a:cubicBezTo>
                  <a:pt x="4" y="11"/>
                  <a:pt x="4" y="11"/>
                  <a:pt x="4" y="10"/>
                </a:cubicBezTo>
                <a:close/>
                <a:moveTo>
                  <a:pt x="16" y="10"/>
                </a:moveTo>
                <a:cubicBezTo>
                  <a:pt x="14" y="11"/>
                  <a:pt x="12" y="12"/>
                  <a:pt x="11" y="13"/>
                </a:cubicBezTo>
                <a:cubicBezTo>
                  <a:pt x="10" y="12"/>
                  <a:pt x="11" y="12"/>
                  <a:pt x="12" y="11"/>
                </a:cubicBezTo>
                <a:cubicBezTo>
                  <a:pt x="12" y="10"/>
                  <a:pt x="14" y="9"/>
                  <a:pt x="15" y="8"/>
                </a:cubicBezTo>
                <a:cubicBezTo>
                  <a:pt x="15" y="8"/>
                  <a:pt x="15" y="8"/>
                  <a:pt x="14" y="8"/>
                </a:cubicBezTo>
                <a:cubicBezTo>
                  <a:pt x="11" y="9"/>
                  <a:pt x="9" y="11"/>
                  <a:pt x="7" y="13"/>
                </a:cubicBezTo>
                <a:cubicBezTo>
                  <a:pt x="9" y="11"/>
                  <a:pt x="11" y="8"/>
                  <a:pt x="13" y="6"/>
                </a:cubicBezTo>
                <a:cubicBezTo>
                  <a:pt x="15" y="8"/>
                  <a:pt x="16" y="10"/>
                  <a:pt x="18" y="12"/>
                </a:cubicBezTo>
                <a:cubicBezTo>
                  <a:pt x="16" y="13"/>
                  <a:pt x="13" y="15"/>
                  <a:pt x="10" y="16"/>
                </a:cubicBezTo>
                <a:cubicBezTo>
                  <a:pt x="12" y="16"/>
                  <a:pt x="15" y="12"/>
                  <a:pt x="16" y="11"/>
                </a:cubicBezTo>
                <a:cubicBezTo>
                  <a:pt x="16" y="11"/>
                  <a:pt x="16" y="10"/>
                  <a:pt x="16" y="10"/>
                </a:cubicBezTo>
                <a:close/>
                <a:moveTo>
                  <a:pt x="19" y="16"/>
                </a:moveTo>
                <a:cubicBezTo>
                  <a:pt x="20" y="15"/>
                  <a:pt x="19" y="15"/>
                  <a:pt x="19" y="15"/>
                </a:cubicBezTo>
                <a:cubicBezTo>
                  <a:pt x="17" y="16"/>
                  <a:pt x="15" y="17"/>
                  <a:pt x="13" y="18"/>
                </a:cubicBezTo>
                <a:cubicBezTo>
                  <a:pt x="10" y="19"/>
                  <a:pt x="14" y="17"/>
                  <a:pt x="15" y="16"/>
                </a:cubicBezTo>
                <a:cubicBezTo>
                  <a:pt x="16" y="15"/>
                  <a:pt x="18" y="14"/>
                  <a:pt x="19" y="13"/>
                </a:cubicBezTo>
                <a:cubicBezTo>
                  <a:pt x="20" y="14"/>
                  <a:pt x="21" y="15"/>
                  <a:pt x="22" y="16"/>
                </a:cubicBezTo>
                <a:cubicBezTo>
                  <a:pt x="22" y="16"/>
                  <a:pt x="21" y="16"/>
                  <a:pt x="21" y="16"/>
                </a:cubicBezTo>
                <a:cubicBezTo>
                  <a:pt x="19" y="18"/>
                  <a:pt x="16" y="19"/>
                  <a:pt x="13" y="20"/>
                </a:cubicBezTo>
                <a:cubicBezTo>
                  <a:pt x="15" y="20"/>
                  <a:pt x="18" y="17"/>
                  <a:pt x="19" y="16"/>
                </a:cubicBezTo>
                <a:close/>
                <a:moveTo>
                  <a:pt x="22" y="17"/>
                </a:moveTo>
                <a:cubicBezTo>
                  <a:pt x="22" y="17"/>
                  <a:pt x="22" y="17"/>
                  <a:pt x="22" y="16"/>
                </a:cubicBezTo>
                <a:cubicBezTo>
                  <a:pt x="22" y="17"/>
                  <a:pt x="23" y="17"/>
                  <a:pt x="23" y="18"/>
                </a:cubicBezTo>
                <a:cubicBezTo>
                  <a:pt x="21" y="19"/>
                  <a:pt x="18" y="21"/>
                  <a:pt x="16" y="22"/>
                </a:cubicBezTo>
                <a:cubicBezTo>
                  <a:pt x="18" y="20"/>
                  <a:pt x="20" y="19"/>
                  <a:pt x="22" y="17"/>
                </a:cubicBezTo>
                <a:close/>
                <a:moveTo>
                  <a:pt x="26" y="19"/>
                </a:moveTo>
                <a:cubicBezTo>
                  <a:pt x="32" y="14"/>
                  <a:pt x="36" y="8"/>
                  <a:pt x="42" y="4"/>
                </a:cubicBezTo>
                <a:cubicBezTo>
                  <a:pt x="42" y="4"/>
                  <a:pt x="43" y="5"/>
                  <a:pt x="4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37" y="10"/>
                  <a:pt x="32" y="15"/>
                  <a:pt x="26" y="19"/>
                </a:cubicBezTo>
                <a:cubicBezTo>
                  <a:pt x="26" y="19"/>
                  <a:pt x="26" y="20"/>
                  <a:pt x="25" y="20"/>
                </a:cubicBezTo>
                <a:cubicBezTo>
                  <a:pt x="25" y="20"/>
                  <a:pt x="24" y="21"/>
                  <a:pt x="23" y="21"/>
                </a:cubicBezTo>
                <a:cubicBezTo>
                  <a:pt x="23" y="22"/>
                  <a:pt x="22" y="22"/>
                  <a:pt x="21" y="23"/>
                </a:cubicBezTo>
                <a:cubicBezTo>
                  <a:pt x="20" y="24"/>
                  <a:pt x="18" y="25"/>
                  <a:pt x="18" y="25"/>
                </a:cubicBezTo>
                <a:cubicBezTo>
                  <a:pt x="19" y="23"/>
                  <a:pt x="22" y="21"/>
                  <a:pt x="2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5" y="19"/>
                  <a:pt x="25" y="19"/>
                  <a:pt x="26" y="19"/>
                </a:cubicBezTo>
                <a:cubicBezTo>
                  <a:pt x="26" y="19"/>
                  <a:pt x="26" y="19"/>
                  <a:pt x="26" y="19"/>
                </a:cubicBezTo>
                <a:close/>
                <a:moveTo>
                  <a:pt x="36" y="13"/>
                </a:moveTo>
                <a:cubicBezTo>
                  <a:pt x="33" y="16"/>
                  <a:pt x="29" y="18"/>
                  <a:pt x="26" y="21"/>
                </a:cubicBezTo>
                <a:cubicBezTo>
                  <a:pt x="24" y="23"/>
                  <a:pt x="21" y="25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6"/>
                  <a:pt x="20" y="25"/>
                  <a:pt x="21" y="24"/>
                </a:cubicBezTo>
                <a:cubicBezTo>
                  <a:pt x="21" y="24"/>
                  <a:pt x="21" y="24"/>
                  <a:pt x="22" y="24"/>
                </a:cubicBezTo>
                <a:cubicBezTo>
                  <a:pt x="24" y="22"/>
                  <a:pt x="26" y="21"/>
                  <a:pt x="28" y="19"/>
                </a:cubicBezTo>
                <a:cubicBezTo>
                  <a:pt x="29" y="18"/>
                  <a:pt x="31" y="17"/>
                  <a:pt x="33" y="16"/>
                </a:cubicBezTo>
                <a:cubicBezTo>
                  <a:pt x="36" y="13"/>
                  <a:pt x="40" y="9"/>
                  <a:pt x="43" y="6"/>
                </a:cubicBezTo>
                <a:cubicBezTo>
                  <a:pt x="43" y="5"/>
                  <a:pt x="43" y="5"/>
                  <a:pt x="43" y="5"/>
                </a:cubicBezTo>
                <a:cubicBezTo>
                  <a:pt x="44" y="6"/>
                  <a:pt x="44" y="6"/>
                  <a:pt x="44" y="6"/>
                </a:cubicBezTo>
                <a:cubicBezTo>
                  <a:pt x="41" y="8"/>
                  <a:pt x="38" y="11"/>
                  <a:pt x="36" y="13"/>
                </a:cubicBezTo>
                <a:close/>
                <a:moveTo>
                  <a:pt x="42" y="8"/>
                </a:moveTo>
                <a:cubicBezTo>
                  <a:pt x="41" y="10"/>
                  <a:pt x="39" y="11"/>
                  <a:pt x="38" y="13"/>
                </a:cubicBezTo>
                <a:cubicBezTo>
                  <a:pt x="38" y="12"/>
                  <a:pt x="38" y="12"/>
                  <a:pt x="39" y="11"/>
                </a:cubicBezTo>
                <a:cubicBezTo>
                  <a:pt x="39" y="11"/>
                  <a:pt x="45" y="5"/>
                  <a:pt x="42" y="8"/>
                </a:cubicBezTo>
                <a:close/>
                <a:moveTo>
                  <a:pt x="18" y="26"/>
                </a:move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8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6"/>
                  <a:pt x="18" y="26"/>
                  <a:pt x="18" y="26"/>
                </a:cubicBezTo>
                <a:close/>
                <a:moveTo>
                  <a:pt x="23" y="19"/>
                </a:moveTo>
                <a:cubicBezTo>
                  <a:pt x="21" y="21"/>
                  <a:pt x="19" y="23"/>
                  <a:pt x="17" y="25"/>
                </a:cubicBezTo>
                <a:cubicBezTo>
                  <a:pt x="17" y="24"/>
                  <a:pt x="16" y="24"/>
                  <a:pt x="16" y="23"/>
                </a:cubicBezTo>
                <a:cubicBezTo>
                  <a:pt x="18" y="22"/>
                  <a:pt x="21" y="21"/>
                  <a:pt x="23" y="19"/>
                </a:cubicBezTo>
                <a:close/>
                <a:moveTo>
                  <a:pt x="14" y="41"/>
                </a:moveTo>
                <a:cubicBezTo>
                  <a:pt x="15" y="39"/>
                  <a:pt x="17" y="38"/>
                  <a:pt x="18" y="36"/>
                </a:cubicBezTo>
                <a:cubicBezTo>
                  <a:pt x="21" y="33"/>
                  <a:pt x="25" y="30"/>
                  <a:pt x="28" y="27"/>
                </a:cubicBezTo>
                <a:cubicBezTo>
                  <a:pt x="35" y="21"/>
                  <a:pt x="41" y="15"/>
                  <a:pt x="47" y="9"/>
                </a:cubicBezTo>
                <a:cubicBezTo>
                  <a:pt x="48" y="9"/>
                  <a:pt x="48" y="10"/>
                  <a:pt x="49" y="11"/>
                </a:cubicBezTo>
                <a:cubicBezTo>
                  <a:pt x="36" y="20"/>
                  <a:pt x="25" y="31"/>
                  <a:pt x="13" y="42"/>
                </a:cubicBezTo>
                <a:cubicBezTo>
                  <a:pt x="13" y="41"/>
                  <a:pt x="14" y="41"/>
                  <a:pt x="14" y="41"/>
                </a:cubicBezTo>
                <a:close/>
                <a:moveTo>
                  <a:pt x="46" y="8"/>
                </a:moveTo>
                <a:cubicBezTo>
                  <a:pt x="43" y="10"/>
                  <a:pt x="41" y="13"/>
                  <a:pt x="38" y="15"/>
                </a:cubicBezTo>
                <a:cubicBezTo>
                  <a:pt x="34" y="19"/>
                  <a:pt x="30" y="21"/>
                  <a:pt x="26" y="25"/>
                </a:cubicBezTo>
                <a:cubicBezTo>
                  <a:pt x="24" y="27"/>
                  <a:pt x="21" y="31"/>
                  <a:pt x="18" y="33"/>
                </a:cubicBezTo>
                <a:cubicBezTo>
                  <a:pt x="14" y="36"/>
                  <a:pt x="10" y="39"/>
                  <a:pt x="7" y="43"/>
                </a:cubicBezTo>
                <a:cubicBezTo>
                  <a:pt x="9" y="41"/>
                  <a:pt x="12" y="37"/>
                  <a:pt x="14" y="35"/>
                </a:cubicBezTo>
                <a:cubicBezTo>
                  <a:pt x="18" y="32"/>
                  <a:pt x="21" y="29"/>
                  <a:pt x="25" y="25"/>
                </a:cubicBezTo>
                <a:cubicBezTo>
                  <a:pt x="31" y="18"/>
                  <a:pt x="38" y="13"/>
                  <a:pt x="45" y="7"/>
                </a:cubicBezTo>
                <a:cubicBezTo>
                  <a:pt x="45" y="7"/>
                  <a:pt x="46" y="8"/>
                  <a:pt x="46" y="8"/>
                </a:cubicBezTo>
                <a:close/>
                <a:moveTo>
                  <a:pt x="14" y="21"/>
                </a:moveTo>
                <a:cubicBezTo>
                  <a:pt x="15" y="20"/>
                  <a:pt x="17" y="19"/>
                  <a:pt x="19" y="18"/>
                </a:cubicBezTo>
                <a:cubicBezTo>
                  <a:pt x="23" y="16"/>
                  <a:pt x="19" y="19"/>
                  <a:pt x="18" y="20"/>
                </a:cubicBezTo>
                <a:cubicBezTo>
                  <a:pt x="17" y="21"/>
                  <a:pt x="16" y="22"/>
                  <a:pt x="15" y="23"/>
                </a:cubicBezTo>
                <a:cubicBezTo>
                  <a:pt x="15" y="22"/>
                  <a:pt x="14" y="21"/>
                  <a:pt x="14" y="21"/>
                </a:cubicBezTo>
                <a:close/>
                <a:moveTo>
                  <a:pt x="11" y="47"/>
                </a:moveTo>
                <a:cubicBezTo>
                  <a:pt x="11" y="47"/>
                  <a:pt x="10" y="46"/>
                  <a:pt x="10" y="46"/>
                </a:cubicBezTo>
                <a:cubicBezTo>
                  <a:pt x="10" y="46"/>
                  <a:pt x="10" y="45"/>
                  <a:pt x="11" y="45"/>
                </a:cubicBezTo>
                <a:cubicBezTo>
                  <a:pt x="11" y="45"/>
                  <a:pt x="11" y="45"/>
                  <a:pt x="11" y="45"/>
                </a:cubicBezTo>
                <a:cubicBezTo>
                  <a:pt x="21" y="35"/>
                  <a:pt x="31" y="26"/>
                  <a:pt x="42" y="17"/>
                </a:cubicBezTo>
                <a:cubicBezTo>
                  <a:pt x="44" y="15"/>
                  <a:pt x="45" y="14"/>
                  <a:pt x="47" y="13"/>
                </a:cubicBezTo>
                <a:cubicBezTo>
                  <a:pt x="45" y="15"/>
                  <a:pt x="42" y="17"/>
                  <a:pt x="40" y="19"/>
                </a:cubicBezTo>
                <a:cubicBezTo>
                  <a:pt x="35" y="23"/>
                  <a:pt x="30" y="28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1" y="38"/>
                  <a:pt x="16" y="42"/>
                  <a:pt x="11" y="47"/>
                </a:cubicBezTo>
                <a:close/>
                <a:moveTo>
                  <a:pt x="41" y="47"/>
                </a:moveTo>
                <a:cubicBezTo>
                  <a:pt x="41" y="47"/>
                  <a:pt x="40" y="47"/>
                  <a:pt x="4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4"/>
                  <a:pt x="45" y="42"/>
                  <a:pt x="48" y="41"/>
                </a:cubicBezTo>
                <a:cubicBezTo>
                  <a:pt x="46" y="43"/>
                  <a:pt x="43" y="45"/>
                  <a:pt x="41" y="4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5" name="Freeform 186"/>
          <p:cNvSpPr>
            <a:spLocks noEditPoints="1"/>
          </p:cNvSpPr>
          <p:nvPr/>
        </p:nvSpPr>
        <p:spPr bwMode="auto">
          <a:xfrm>
            <a:off x="9261475" y="2990850"/>
            <a:ext cx="201612" cy="188913"/>
          </a:xfrm>
          <a:custGeom>
            <a:avLst/>
            <a:gdLst>
              <a:gd name="T0" fmla="*/ 43 w 54"/>
              <a:gd name="T1" fmla="*/ 1 h 50"/>
              <a:gd name="T2" fmla="*/ 14 w 54"/>
              <a:gd name="T3" fmla="*/ 1 h 50"/>
              <a:gd name="T4" fmla="*/ 12 w 54"/>
              <a:gd name="T5" fmla="*/ 1 h 50"/>
              <a:gd name="T6" fmla="*/ 16 w 54"/>
              <a:gd name="T7" fmla="*/ 27 h 50"/>
              <a:gd name="T8" fmla="*/ 12 w 54"/>
              <a:gd name="T9" fmla="*/ 50 h 50"/>
              <a:gd name="T10" fmla="*/ 41 w 54"/>
              <a:gd name="T11" fmla="*/ 50 h 50"/>
              <a:gd name="T12" fmla="*/ 53 w 54"/>
              <a:gd name="T13" fmla="*/ 39 h 50"/>
              <a:gd name="T14" fmla="*/ 53 w 54"/>
              <a:gd name="T15" fmla="*/ 12 h 50"/>
              <a:gd name="T16" fmla="*/ 39 w 54"/>
              <a:gd name="T17" fmla="*/ 45 h 50"/>
              <a:gd name="T18" fmla="*/ 37 w 54"/>
              <a:gd name="T19" fmla="*/ 42 h 50"/>
              <a:gd name="T20" fmla="*/ 35 w 54"/>
              <a:gd name="T21" fmla="*/ 40 h 50"/>
              <a:gd name="T22" fmla="*/ 33 w 54"/>
              <a:gd name="T23" fmla="*/ 37 h 50"/>
              <a:gd name="T24" fmla="*/ 33 w 54"/>
              <a:gd name="T25" fmla="*/ 37 h 50"/>
              <a:gd name="T26" fmla="*/ 32 w 54"/>
              <a:gd name="T27" fmla="*/ 37 h 50"/>
              <a:gd name="T28" fmla="*/ 36 w 54"/>
              <a:gd name="T29" fmla="*/ 27 h 50"/>
              <a:gd name="T30" fmla="*/ 44 w 54"/>
              <a:gd name="T31" fmla="*/ 42 h 50"/>
              <a:gd name="T32" fmla="*/ 40 w 54"/>
              <a:gd name="T33" fmla="*/ 42 h 50"/>
              <a:gd name="T34" fmla="*/ 43 w 54"/>
              <a:gd name="T35" fmla="*/ 34 h 50"/>
              <a:gd name="T36" fmla="*/ 41 w 54"/>
              <a:gd name="T37" fmla="*/ 31 h 50"/>
              <a:gd name="T38" fmla="*/ 44 w 54"/>
              <a:gd name="T39" fmla="*/ 42 h 50"/>
              <a:gd name="T40" fmla="*/ 39 w 54"/>
              <a:gd name="T41" fmla="*/ 28 h 50"/>
              <a:gd name="T42" fmla="*/ 37 w 54"/>
              <a:gd name="T43" fmla="*/ 26 h 50"/>
              <a:gd name="T44" fmla="*/ 36 w 54"/>
              <a:gd name="T45" fmla="*/ 25 h 50"/>
              <a:gd name="T46" fmla="*/ 36 w 54"/>
              <a:gd name="T47" fmla="*/ 24 h 50"/>
              <a:gd name="T48" fmla="*/ 37 w 54"/>
              <a:gd name="T49" fmla="*/ 18 h 50"/>
              <a:gd name="T50" fmla="*/ 28 w 54"/>
              <a:gd name="T51" fmla="*/ 27 h 50"/>
              <a:gd name="T52" fmla="*/ 14 w 54"/>
              <a:gd name="T53" fmla="*/ 33 h 50"/>
              <a:gd name="T54" fmla="*/ 22 w 54"/>
              <a:gd name="T55" fmla="*/ 27 h 50"/>
              <a:gd name="T56" fmla="*/ 19 w 54"/>
              <a:gd name="T57" fmla="*/ 16 h 50"/>
              <a:gd name="T58" fmla="*/ 18 w 54"/>
              <a:gd name="T59" fmla="*/ 13 h 50"/>
              <a:gd name="T60" fmla="*/ 14 w 54"/>
              <a:gd name="T61" fmla="*/ 9 h 50"/>
              <a:gd name="T62" fmla="*/ 10 w 54"/>
              <a:gd name="T63" fmla="*/ 16 h 50"/>
              <a:gd name="T64" fmla="*/ 10 w 54"/>
              <a:gd name="T65" fmla="*/ 8 h 50"/>
              <a:gd name="T66" fmla="*/ 12 w 54"/>
              <a:gd name="T67" fmla="*/ 4 h 50"/>
              <a:gd name="T68" fmla="*/ 16 w 54"/>
              <a:gd name="T69" fmla="*/ 10 h 50"/>
              <a:gd name="T70" fmla="*/ 15 w 54"/>
              <a:gd name="T71" fmla="*/ 8 h 50"/>
              <a:gd name="T72" fmla="*/ 11 w 54"/>
              <a:gd name="T73" fmla="*/ 16 h 50"/>
              <a:gd name="T74" fmla="*/ 20 w 54"/>
              <a:gd name="T75" fmla="*/ 15 h 50"/>
              <a:gd name="T76" fmla="*/ 22 w 54"/>
              <a:gd name="T77" fmla="*/ 16 h 50"/>
              <a:gd name="T78" fmla="*/ 23 w 54"/>
              <a:gd name="T79" fmla="*/ 17 h 50"/>
              <a:gd name="T80" fmla="*/ 23 w 54"/>
              <a:gd name="T81" fmla="*/ 17 h 50"/>
              <a:gd name="T82" fmla="*/ 43 w 54"/>
              <a:gd name="T83" fmla="*/ 5 h 50"/>
              <a:gd name="T84" fmla="*/ 22 w 54"/>
              <a:gd name="T85" fmla="*/ 23 h 50"/>
              <a:gd name="T86" fmla="*/ 26 w 54"/>
              <a:gd name="T87" fmla="*/ 19 h 50"/>
              <a:gd name="T88" fmla="*/ 20 w 54"/>
              <a:gd name="T89" fmla="*/ 27 h 50"/>
              <a:gd name="T90" fmla="*/ 28 w 54"/>
              <a:gd name="T91" fmla="*/ 19 h 50"/>
              <a:gd name="T92" fmla="*/ 45 w 54"/>
              <a:gd name="T93" fmla="*/ 6 h 50"/>
              <a:gd name="T94" fmla="*/ 39 w 54"/>
              <a:gd name="T95" fmla="*/ 11 h 50"/>
              <a:gd name="T96" fmla="*/ 19 w 54"/>
              <a:gd name="T97" fmla="*/ 26 h 50"/>
              <a:gd name="T98" fmla="*/ 18 w 54"/>
              <a:gd name="T99" fmla="*/ 25 h 50"/>
              <a:gd name="T100" fmla="*/ 19 w 54"/>
              <a:gd name="T101" fmla="*/ 36 h 50"/>
              <a:gd name="T102" fmla="*/ 14 w 54"/>
              <a:gd name="T103" fmla="*/ 41 h 50"/>
              <a:gd name="T104" fmla="*/ 27 w 54"/>
              <a:gd name="T105" fmla="*/ 25 h 50"/>
              <a:gd name="T106" fmla="*/ 25 w 54"/>
              <a:gd name="T107" fmla="*/ 25 h 50"/>
              <a:gd name="T108" fmla="*/ 20 w 54"/>
              <a:gd name="T109" fmla="*/ 18 h 50"/>
              <a:gd name="T110" fmla="*/ 12 w 54"/>
              <a:gd name="T111" fmla="*/ 47 h 50"/>
              <a:gd name="T112" fmla="*/ 43 w 54"/>
              <a:gd name="T113" fmla="*/ 17 h 50"/>
              <a:gd name="T114" fmla="*/ 26 w 54"/>
              <a:gd name="T115" fmla="*/ 33 h 50"/>
              <a:gd name="T116" fmla="*/ 41 w 54"/>
              <a:gd name="T117" fmla="*/ 4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4" h="50">
                <a:moveTo>
                  <a:pt x="53" y="10"/>
                </a:moveTo>
                <a:cubicBezTo>
                  <a:pt x="50" y="7"/>
                  <a:pt x="47" y="4"/>
                  <a:pt x="44" y="1"/>
                </a:cubicBezTo>
                <a:cubicBezTo>
                  <a:pt x="44" y="1"/>
                  <a:pt x="44" y="1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0"/>
                  <a:pt x="43" y="0"/>
                  <a:pt x="42" y="1"/>
                </a:cubicBezTo>
                <a:cubicBezTo>
                  <a:pt x="36" y="5"/>
                  <a:pt x="31" y="11"/>
                  <a:pt x="26" y="16"/>
                </a:cubicBezTo>
                <a:cubicBezTo>
                  <a:pt x="22" y="11"/>
                  <a:pt x="18" y="6"/>
                  <a:pt x="14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8" y="3"/>
                  <a:pt x="5" y="7"/>
                  <a:pt x="1" y="9"/>
                </a:cubicBezTo>
                <a:cubicBezTo>
                  <a:pt x="1" y="9"/>
                  <a:pt x="1" y="9"/>
                  <a:pt x="0" y="10"/>
                </a:cubicBezTo>
                <a:cubicBezTo>
                  <a:pt x="0" y="10"/>
                  <a:pt x="0" y="11"/>
                  <a:pt x="1" y="11"/>
                </a:cubicBezTo>
                <a:cubicBezTo>
                  <a:pt x="6" y="16"/>
                  <a:pt x="11" y="22"/>
                  <a:pt x="16" y="27"/>
                </a:cubicBezTo>
                <a:cubicBezTo>
                  <a:pt x="12" y="32"/>
                  <a:pt x="6" y="35"/>
                  <a:pt x="2" y="40"/>
                </a:cubicBezTo>
                <a:cubicBezTo>
                  <a:pt x="2" y="41"/>
                  <a:pt x="2" y="41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5" y="45"/>
                  <a:pt x="8" y="48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2" y="50"/>
                  <a:pt x="13" y="50"/>
                  <a:pt x="13" y="50"/>
                </a:cubicBezTo>
                <a:cubicBezTo>
                  <a:pt x="18" y="45"/>
                  <a:pt x="23" y="41"/>
                  <a:pt x="27" y="36"/>
                </a:cubicBezTo>
                <a:cubicBezTo>
                  <a:pt x="32" y="40"/>
                  <a:pt x="36" y="46"/>
                  <a:pt x="41" y="50"/>
                </a:cubicBezTo>
                <a:cubicBezTo>
                  <a:pt x="41" y="50"/>
                  <a:pt x="41" y="50"/>
                  <a:pt x="41" y="50"/>
                </a:cubicBezTo>
                <a:cubicBezTo>
                  <a:pt x="41" y="50"/>
                  <a:pt x="42" y="50"/>
                  <a:pt x="43" y="50"/>
                </a:cubicBezTo>
                <a:cubicBezTo>
                  <a:pt x="46" y="47"/>
                  <a:pt x="50" y="44"/>
                  <a:pt x="53" y="40"/>
                </a:cubicBezTo>
                <a:cubicBezTo>
                  <a:pt x="53" y="40"/>
                  <a:pt x="53" y="39"/>
                  <a:pt x="53" y="39"/>
                </a:cubicBezTo>
                <a:cubicBezTo>
                  <a:pt x="53" y="39"/>
                  <a:pt x="52" y="39"/>
                  <a:pt x="52" y="38"/>
                </a:cubicBezTo>
                <a:cubicBezTo>
                  <a:pt x="48" y="34"/>
                  <a:pt x="44" y="29"/>
                  <a:pt x="39" y="24"/>
                </a:cubicBezTo>
                <a:cubicBezTo>
                  <a:pt x="44" y="20"/>
                  <a:pt x="48" y="16"/>
                  <a:pt x="53" y="13"/>
                </a:cubicBezTo>
                <a:cubicBezTo>
                  <a:pt x="53" y="12"/>
                  <a:pt x="53" y="12"/>
                  <a:pt x="53" y="12"/>
                </a:cubicBezTo>
                <a:cubicBezTo>
                  <a:pt x="54" y="11"/>
                  <a:pt x="54" y="11"/>
                  <a:pt x="53" y="10"/>
                </a:cubicBezTo>
                <a:close/>
                <a:moveTo>
                  <a:pt x="40" y="46"/>
                </a:moveTo>
                <a:cubicBezTo>
                  <a:pt x="40" y="46"/>
                  <a:pt x="40" y="46"/>
                  <a:pt x="40" y="46"/>
                </a:cubicBezTo>
                <a:cubicBezTo>
                  <a:pt x="40" y="45"/>
                  <a:pt x="40" y="45"/>
                  <a:pt x="39" y="45"/>
                </a:cubicBezTo>
                <a:cubicBezTo>
                  <a:pt x="40" y="44"/>
                  <a:pt x="41" y="43"/>
                  <a:pt x="42" y="42"/>
                </a:cubicBezTo>
                <a:cubicBezTo>
                  <a:pt x="43" y="41"/>
                  <a:pt x="45" y="40"/>
                  <a:pt x="46" y="39"/>
                </a:cubicBezTo>
                <a:cubicBezTo>
                  <a:pt x="44" y="41"/>
                  <a:pt x="42" y="43"/>
                  <a:pt x="40" y="46"/>
                </a:cubicBezTo>
                <a:close/>
                <a:moveTo>
                  <a:pt x="37" y="42"/>
                </a:moveTo>
                <a:cubicBezTo>
                  <a:pt x="39" y="40"/>
                  <a:pt x="42" y="38"/>
                  <a:pt x="44" y="37"/>
                </a:cubicBezTo>
                <a:cubicBezTo>
                  <a:pt x="42" y="39"/>
                  <a:pt x="40" y="41"/>
                  <a:pt x="39" y="44"/>
                </a:cubicBezTo>
                <a:cubicBezTo>
                  <a:pt x="38" y="43"/>
                  <a:pt x="38" y="43"/>
                  <a:pt x="37" y="42"/>
                </a:cubicBezTo>
                <a:close/>
                <a:moveTo>
                  <a:pt x="35" y="40"/>
                </a:moveTo>
                <a:cubicBezTo>
                  <a:pt x="37" y="39"/>
                  <a:pt x="40" y="37"/>
                  <a:pt x="41" y="35"/>
                </a:cubicBezTo>
                <a:cubicBezTo>
                  <a:pt x="40" y="37"/>
                  <a:pt x="38" y="39"/>
                  <a:pt x="36" y="41"/>
                </a:cubicBezTo>
                <a:cubicBezTo>
                  <a:pt x="36" y="41"/>
                  <a:pt x="36" y="41"/>
                  <a:pt x="35" y="40"/>
                </a:cubicBezTo>
                <a:close/>
                <a:moveTo>
                  <a:pt x="33" y="37"/>
                </a:moveTo>
                <a:cubicBezTo>
                  <a:pt x="36" y="36"/>
                  <a:pt x="38" y="34"/>
                  <a:pt x="40" y="32"/>
                </a:cubicBezTo>
                <a:cubicBezTo>
                  <a:pt x="40" y="32"/>
                  <a:pt x="38" y="35"/>
                  <a:pt x="38" y="35"/>
                </a:cubicBezTo>
                <a:cubicBezTo>
                  <a:pt x="37" y="36"/>
                  <a:pt x="36" y="38"/>
                  <a:pt x="35" y="40"/>
                </a:cubicBezTo>
                <a:cubicBezTo>
                  <a:pt x="34" y="39"/>
                  <a:pt x="34" y="38"/>
                  <a:pt x="33" y="37"/>
                </a:cubicBezTo>
                <a:close/>
                <a:moveTo>
                  <a:pt x="30" y="35"/>
                </a:moveTo>
                <a:cubicBezTo>
                  <a:pt x="33" y="33"/>
                  <a:pt x="35" y="32"/>
                  <a:pt x="37" y="29"/>
                </a:cubicBezTo>
                <a:cubicBezTo>
                  <a:pt x="37" y="30"/>
                  <a:pt x="35" y="33"/>
                  <a:pt x="35" y="34"/>
                </a:cubicBezTo>
                <a:cubicBezTo>
                  <a:pt x="34" y="35"/>
                  <a:pt x="33" y="36"/>
                  <a:pt x="32" y="37"/>
                </a:cubicBezTo>
                <a:cubicBezTo>
                  <a:pt x="32" y="36"/>
                  <a:pt x="31" y="35"/>
                  <a:pt x="30" y="35"/>
                </a:cubicBezTo>
                <a:close/>
                <a:moveTo>
                  <a:pt x="28" y="33"/>
                </a:moveTo>
                <a:cubicBezTo>
                  <a:pt x="28" y="33"/>
                  <a:pt x="28" y="33"/>
                  <a:pt x="28" y="33"/>
                </a:cubicBezTo>
                <a:cubicBezTo>
                  <a:pt x="31" y="31"/>
                  <a:pt x="33" y="29"/>
                  <a:pt x="36" y="27"/>
                </a:cubicBezTo>
                <a:cubicBezTo>
                  <a:pt x="35" y="28"/>
                  <a:pt x="34" y="30"/>
                  <a:pt x="33" y="31"/>
                </a:cubicBezTo>
                <a:cubicBezTo>
                  <a:pt x="32" y="32"/>
                  <a:pt x="31" y="33"/>
                  <a:pt x="30" y="34"/>
                </a:cubicBezTo>
                <a:cubicBezTo>
                  <a:pt x="29" y="34"/>
                  <a:pt x="29" y="33"/>
                  <a:pt x="28" y="33"/>
                </a:cubicBezTo>
                <a:close/>
                <a:moveTo>
                  <a:pt x="44" y="42"/>
                </a:moveTo>
                <a:cubicBezTo>
                  <a:pt x="45" y="41"/>
                  <a:pt x="46" y="40"/>
                  <a:pt x="48" y="38"/>
                </a:cubicBezTo>
                <a:cubicBezTo>
                  <a:pt x="48" y="38"/>
                  <a:pt x="48" y="38"/>
                  <a:pt x="47" y="38"/>
                </a:cubicBezTo>
                <a:cubicBezTo>
                  <a:pt x="45" y="38"/>
                  <a:pt x="43" y="40"/>
                  <a:pt x="42" y="41"/>
                </a:cubicBezTo>
                <a:cubicBezTo>
                  <a:pt x="41" y="42"/>
                  <a:pt x="39" y="45"/>
                  <a:pt x="40" y="42"/>
                </a:cubicBezTo>
                <a:cubicBezTo>
                  <a:pt x="42" y="40"/>
                  <a:pt x="44" y="38"/>
                  <a:pt x="45" y="36"/>
                </a:cubicBezTo>
                <a:cubicBezTo>
                  <a:pt x="46" y="36"/>
                  <a:pt x="45" y="35"/>
                  <a:pt x="45" y="35"/>
                </a:cubicBezTo>
                <a:cubicBezTo>
                  <a:pt x="42" y="37"/>
                  <a:pt x="39" y="39"/>
                  <a:pt x="37" y="42"/>
                </a:cubicBezTo>
                <a:cubicBezTo>
                  <a:pt x="38" y="40"/>
                  <a:pt x="42" y="36"/>
                  <a:pt x="43" y="34"/>
                </a:cubicBezTo>
                <a:cubicBezTo>
                  <a:pt x="44" y="33"/>
                  <a:pt x="43" y="33"/>
                  <a:pt x="43" y="33"/>
                </a:cubicBezTo>
                <a:cubicBezTo>
                  <a:pt x="41" y="34"/>
                  <a:pt x="39" y="36"/>
                  <a:pt x="37" y="38"/>
                </a:cubicBezTo>
                <a:cubicBezTo>
                  <a:pt x="34" y="41"/>
                  <a:pt x="38" y="37"/>
                  <a:pt x="38" y="36"/>
                </a:cubicBezTo>
                <a:cubicBezTo>
                  <a:pt x="39" y="35"/>
                  <a:pt x="40" y="33"/>
                  <a:pt x="41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4" y="34"/>
                  <a:pt x="47" y="37"/>
                  <a:pt x="49" y="39"/>
                </a:cubicBezTo>
                <a:cubicBezTo>
                  <a:pt x="47" y="40"/>
                  <a:pt x="46" y="42"/>
                  <a:pt x="44" y="43"/>
                </a:cubicBezTo>
                <a:cubicBezTo>
                  <a:pt x="39" y="47"/>
                  <a:pt x="43" y="43"/>
                  <a:pt x="44" y="42"/>
                </a:cubicBezTo>
                <a:close/>
                <a:moveTo>
                  <a:pt x="41" y="31"/>
                </a:moveTo>
                <a:cubicBezTo>
                  <a:pt x="39" y="32"/>
                  <a:pt x="38" y="33"/>
                  <a:pt x="36" y="34"/>
                </a:cubicBezTo>
                <a:cubicBezTo>
                  <a:pt x="35" y="36"/>
                  <a:pt x="31" y="39"/>
                  <a:pt x="34" y="35"/>
                </a:cubicBezTo>
                <a:cubicBezTo>
                  <a:pt x="36" y="33"/>
                  <a:pt x="38" y="31"/>
                  <a:pt x="39" y="28"/>
                </a:cubicBezTo>
                <a:cubicBezTo>
                  <a:pt x="39" y="28"/>
                  <a:pt x="38" y="28"/>
                  <a:pt x="38" y="28"/>
                </a:cubicBezTo>
                <a:cubicBezTo>
                  <a:pt x="36" y="30"/>
                  <a:pt x="34" y="31"/>
                  <a:pt x="32" y="33"/>
                </a:cubicBezTo>
                <a:cubicBezTo>
                  <a:pt x="29" y="35"/>
                  <a:pt x="31" y="33"/>
                  <a:pt x="32" y="32"/>
                </a:cubicBezTo>
                <a:cubicBezTo>
                  <a:pt x="34" y="30"/>
                  <a:pt x="36" y="29"/>
                  <a:pt x="37" y="26"/>
                </a:cubicBezTo>
                <a:cubicBezTo>
                  <a:pt x="38" y="27"/>
                  <a:pt x="40" y="29"/>
                  <a:pt x="41" y="31"/>
                </a:cubicBezTo>
                <a:cubicBezTo>
                  <a:pt x="41" y="31"/>
                  <a:pt x="41" y="31"/>
                  <a:pt x="41" y="31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4" y="28"/>
                  <a:pt x="31" y="30"/>
                  <a:pt x="29" y="32"/>
                </a:cubicBezTo>
                <a:cubicBezTo>
                  <a:pt x="29" y="31"/>
                  <a:pt x="29" y="31"/>
                  <a:pt x="29" y="31"/>
                </a:cubicBezTo>
                <a:cubicBezTo>
                  <a:pt x="31" y="29"/>
                  <a:pt x="32" y="28"/>
                  <a:pt x="34" y="26"/>
                </a:cubicBezTo>
                <a:cubicBezTo>
                  <a:pt x="34" y="25"/>
                  <a:pt x="35" y="25"/>
                  <a:pt x="36" y="24"/>
                </a:cubicBezTo>
                <a:cubicBezTo>
                  <a:pt x="36" y="25"/>
                  <a:pt x="36" y="25"/>
                  <a:pt x="36" y="25"/>
                </a:cubicBezTo>
                <a:close/>
                <a:moveTo>
                  <a:pt x="8" y="44"/>
                </a:moveTo>
                <a:cubicBezTo>
                  <a:pt x="13" y="38"/>
                  <a:pt x="20" y="33"/>
                  <a:pt x="25" y="27"/>
                </a:cubicBezTo>
                <a:cubicBezTo>
                  <a:pt x="29" y="24"/>
                  <a:pt x="33" y="21"/>
                  <a:pt x="37" y="18"/>
                </a:cubicBezTo>
                <a:cubicBezTo>
                  <a:pt x="40" y="16"/>
                  <a:pt x="42" y="13"/>
                  <a:pt x="45" y="10"/>
                </a:cubicBezTo>
                <a:cubicBezTo>
                  <a:pt x="48" y="8"/>
                  <a:pt x="43" y="12"/>
                  <a:pt x="43" y="13"/>
                </a:cubicBezTo>
                <a:cubicBezTo>
                  <a:pt x="41" y="14"/>
                  <a:pt x="40" y="16"/>
                  <a:pt x="38" y="18"/>
                </a:cubicBezTo>
                <a:cubicBezTo>
                  <a:pt x="35" y="21"/>
                  <a:pt x="31" y="24"/>
                  <a:pt x="28" y="27"/>
                </a:cubicBezTo>
                <a:cubicBezTo>
                  <a:pt x="22" y="32"/>
                  <a:pt x="15" y="38"/>
                  <a:pt x="10" y="45"/>
                </a:cubicBezTo>
                <a:cubicBezTo>
                  <a:pt x="9" y="45"/>
                  <a:pt x="8" y="44"/>
                  <a:pt x="8" y="44"/>
                </a:cubicBezTo>
                <a:close/>
                <a:moveTo>
                  <a:pt x="6" y="42"/>
                </a:moveTo>
                <a:cubicBezTo>
                  <a:pt x="9" y="39"/>
                  <a:pt x="11" y="36"/>
                  <a:pt x="14" y="33"/>
                </a:cubicBezTo>
                <a:cubicBezTo>
                  <a:pt x="15" y="32"/>
                  <a:pt x="16" y="32"/>
                  <a:pt x="16" y="31"/>
                </a:cubicBezTo>
                <a:cubicBezTo>
                  <a:pt x="19" y="29"/>
                  <a:pt x="22" y="26"/>
                  <a:pt x="25" y="23"/>
                </a:cubicBezTo>
                <a:cubicBezTo>
                  <a:pt x="27" y="21"/>
                  <a:pt x="30" y="19"/>
                  <a:pt x="33" y="18"/>
                </a:cubicBezTo>
                <a:cubicBezTo>
                  <a:pt x="29" y="21"/>
                  <a:pt x="26" y="24"/>
                  <a:pt x="22" y="27"/>
                </a:cubicBezTo>
                <a:cubicBezTo>
                  <a:pt x="18" y="32"/>
                  <a:pt x="10" y="36"/>
                  <a:pt x="7" y="43"/>
                </a:cubicBezTo>
                <a:cubicBezTo>
                  <a:pt x="7" y="42"/>
                  <a:pt x="6" y="42"/>
                  <a:pt x="6" y="42"/>
                </a:cubicBezTo>
                <a:close/>
                <a:moveTo>
                  <a:pt x="12" y="19"/>
                </a:moveTo>
                <a:cubicBezTo>
                  <a:pt x="14" y="18"/>
                  <a:pt x="17" y="17"/>
                  <a:pt x="19" y="16"/>
                </a:cubicBezTo>
                <a:cubicBezTo>
                  <a:pt x="17" y="17"/>
                  <a:pt x="15" y="18"/>
                  <a:pt x="13" y="20"/>
                </a:cubicBezTo>
                <a:cubicBezTo>
                  <a:pt x="13" y="20"/>
                  <a:pt x="13" y="19"/>
                  <a:pt x="12" y="19"/>
                </a:cubicBezTo>
                <a:close/>
                <a:moveTo>
                  <a:pt x="11" y="17"/>
                </a:moveTo>
                <a:cubicBezTo>
                  <a:pt x="13" y="16"/>
                  <a:pt x="16" y="15"/>
                  <a:pt x="18" y="13"/>
                </a:cubicBezTo>
                <a:cubicBezTo>
                  <a:pt x="16" y="14"/>
                  <a:pt x="14" y="16"/>
                  <a:pt x="12" y="18"/>
                </a:cubicBezTo>
                <a:cubicBezTo>
                  <a:pt x="11" y="18"/>
                  <a:pt x="11" y="17"/>
                  <a:pt x="11" y="17"/>
                </a:cubicBezTo>
                <a:close/>
                <a:moveTo>
                  <a:pt x="7" y="13"/>
                </a:moveTo>
                <a:cubicBezTo>
                  <a:pt x="10" y="12"/>
                  <a:pt x="12" y="11"/>
                  <a:pt x="14" y="9"/>
                </a:cubicBezTo>
                <a:cubicBezTo>
                  <a:pt x="12" y="11"/>
                  <a:pt x="10" y="12"/>
                  <a:pt x="9" y="14"/>
                </a:cubicBezTo>
                <a:cubicBezTo>
                  <a:pt x="9" y="15"/>
                  <a:pt x="9" y="15"/>
                  <a:pt x="9" y="15"/>
                </a:cubicBezTo>
                <a:cubicBezTo>
                  <a:pt x="11" y="14"/>
                  <a:pt x="13" y="13"/>
                  <a:pt x="15" y="11"/>
                </a:cubicBezTo>
                <a:cubicBezTo>
                  <a:pt x="13" y="13"/>
                  <a:pt x="11" y="14"/>
                  <a:pt x="10" y="16"/>
                </a:cubicBezTo>
                <a:cubicBezTo>
                  <a:pt x="9" y="15"/>
                  <a:pt x="8" y="14"/>
                  <a:pt x="7" y="13"/>
                </a:cubicBezTo>
                <a:close/>
                <a:moveTo>
                  <a:pt x="5" y="11"/>
                </a:moveTo>
                <a:cubicBezTo>
                  <a:pt x="7" y="10"/>
                  <a:pt x="9" y="9"/>
                  <a:pt x="11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10"/>
                  <a:pt x="8" y="11"/>
                  <a:pt x="7" y="13"/>
                </a:cubicBezTo>
                <a:cubicBezTo>
                  <a:pt x="6" y="12"/>
                  <a:pt x="6" y="12"/>
                  <a:pt x="5" y="11"/>
                </a:cubicBezTo>
                <a:close/>
                <a:moveTo>
                  <a:pt x="4" y="10"/>
                </a:moveTo>
                <a:cubicBezTo>
                  <a:pt x="7" y="8"/>
                  <a:pt x="10" y="6"/>
                  <a:pt x="12" y="4"/>
                </a:cubicBezTo>
                <a:cubicBezTo>
                  <a:pt x="13" y="5"/>
                  <a:pt x="13" y="5"/>
                  <a:pt x="13" y="5"/>
                </a:cubicBezTo>
                <a:cubicBezTo>
                  <a:pt x="10" y="7"/>
                  <a:pt x="7" y="9"/>
                  <a:pt x="5" y="11"/>
                </a:cubicBezTo>
                <a:cubicBezTo>
                  <a:pt x="5" y="11"/>
                  <a:pt x="4" y="10"/>
                  <a:pt x="4" y="10"/>
                </a:cubicBezTo>
                <a:close/>
                <a:moveTo>
                  <a:pt x="16" y="10"/>
                </a:moveTo>
                <a:cubicBezTo>
                  <a:pt x="14" y="11"/>
                  <a:pt x="13" y="12"/>
                  <a:pt x="11" y="13"/>
                </a:cubicBezTo>
                <a:cubicBezTo>
                  <a:pt x="11" y="12"/>
                  <a:pt x="11" y="12"/>
                  <a:pt x="12" y="11"/>
                </a:cubicBezTo>
                <a:cubicBezTo>
                  <a:pt x="13" y="10"/>
                  <a:pt x="14" y="9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2" y="9"/>
                  <a:pt x="10" y="11"/>
                  <a:pt x="7" y="12"/>
                </a:cubicBezTo>
                <a:cubicBezTo>
                  <a:pt x="10" y="11"/>
                  <a:pt x="11" y="8"/>
                  <a:pt x="14" y="6"/>
                </a:cubicBezTo>
                <a:cubicBezTo>
                  <a:pt x="15" y="8"/>
                  <a:pt x="17" y="10"/>
                  <a:pt x="19" y="12"/>
                </a:cubicBezTo>
                <a:cubicBezTo>
                  <a:pt x="16" y="13"/>
                  <a:pt x="14" y="15"/>
                  <a:pt x="11" y="16"/>
                </a:cubicBezTo>
                <a:cubicBezTo>
                  <a:pt x="13" y="16"/>
                  <a:pt x="15" y="12"/>
                  <a:pt x="17" y="11"/>
                </a:cubicBezTo>
                <a:cubicBezTo>
                  <a:pt x="17" y="10"/>
                  <a:pt x="17" y="10"/>
                  <a:pt x="16" y="10"/>
                </a:cubicBezTo>
                <a:close/>
                <a:moveTo>
                  <a:pt x="20" y="16"/>
                </a:moveTo>
                <a:cubicBezTo>
                  <a:pt x="20" y="15"/>
                  <a:pt x="20" y="15"/>
                  <a:pt x="20" y="15"/>
                </a:cubicBezTo>
                <a:cubicBezTo>
                  <a:pt x="18" y="16"/>
                  <a:pt x="16" y="17"/>
                  <a:pt x="14" y="17"/>
                </a:cubicBezTo>
                <a:cubicBezTo>
                  <a:pt x="11" y="19"/>
                  <a:pt x="14" y="17"/>
                  <a:pt x="15" y="16"/>
                </a:cubicBezTo>
                <a:cubicBezTo>
                  <a:pt x="17" y="15"/>
                  <a:pt x="18" y="14"/>
                  <a:pt x="19" y="13"/>
                </a:cubicBezTo>
                <a:cubicBezTo>
                  <a:pt x="20" y="14"/>
                  <a:pt x="21" y="15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19" y="17"/>
                  <a:pt x="17" y="19"/>
                  <a:pt x="14" y="20"/>
                </a:cubicBezTo>
                <a:cubicBezTo>
                  <a:pt x="16" y="19"/>
                  <a:pt x="18" y="17"/>
                  <a:pt x="20" y="16"/>
                </a:cubicBezTo>
                <a:close/>
                <a:moveTo>
                  <a:pt x="23" y="17"/>
                </a:moveTo>
                <a:cubicBezTo>
                  <a:pt x="23" y="17"/>
                  <a:pt x="23" y="16"/>
                  <a:pt x="23" y="16"/>
                </a:cubicBezTo>
                <a:cubicBezTo>
                  <a:pt x="23" y="17"/>
                  <a:pt x="23" y="17"/>
                  <a:pt x="24" y="18"/>
                </a:cubicBezTo>
                <a:cubicBezTo>
                  <a:pt x="22" y="19"/>
                  <a:pt x="19" y="21"/>
                  <a:pt x="17" y="22"/>
                </a:cubicBezTo>
                <a:cubicBezTo>
                  <a:pt x="19" y="20"/>
                  <a:pt x="21" y="19"/>
                  <a:pt x="23" y="17"/>
                </a:cubicBezTo>
                <a:close/>
                <a:moveTo>
                  <a:pt x="27" y="19"/>
                </a:moveTo>
                <a:cubicBezTo>
                  <a:pt x="32" y="14"/>
                  <a:pt x="37" y="8"/>
                  <a:pt x="43" y="4"/>
                </a:cubicBezTo>
                <a:cubicBezTo>
                  <a:pt x="43" y="4"/>
                  <a:pt x="43" y="5"/>
                  <a:pt x="44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38" y="10"/>
                  <a:pt x="32" y="14"/>
                  <a:pt x="27" y="19"/>
                </a:cubicBezTo>
                <a:cubicBezTo>
                  <a:pt x="26" y="19"/>
                  <a:pt x="26" y="20"/>
                  <a:pt x="26" y="20"/>
                </a:cubicBezTo>
                <a:cubicBezTo>
                  <a:pt x="25" y="20"/>
                  <a:pt x="25" y="21"/>
                  <a:pt x="24" y="21"/>
                </a:cubicBezTo>
                <a:cubicBezTo>
                  <a:pt x="23" y="22"/>
                  <a:pt x="23" y="22"/>
                  <a:pt x="22" y="23"/>
                </a:cubicBezTo>
                <a:cubicBezTo>
                  <a:pt x="21" y="24"/>
                  <a:pt x="19" y="25"/>
                  <a:pt x="19" y="25"/>
                </a:cubicBezTo>
                <a:cubicBezTo>
                  <a:pt x="20" y="23"/>
                  <a:pt x="23" y="21"/>
                  <a:pt x="25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9"/>
                  <a:pt x="26" y="19"/>
                  <a:pt x="26" y="19"/>
                </a:cubicBezTo>
                <a:cubicBezTo>
                  <a:pt x="27" y="19"/>
                  <a:pt x="27" y="19"/>
                  <a:pt x="27" y="19"/>
                </a:cubicBezTo>
                <a:close/>
                <a:moveTo>
                  <a:pt x="37" y="13"/>
                </a:moveTo>
                <a:cubicBezTo>
                  <a:pt x="34" y="16"/>
                  <a:pt x="30" y="18"/>
                  <a:pt x="27" y="20"/>
                </a:cubicBezTo>
                <a:cubicBezTo>
                  <a:pt x="24" y="23"/>
                  <a:pt x="22" y="25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6"/>
                  <a:pt x="21" y="25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4" y="22"/>
                  <a:pt x="26" y="21"/>
                  <a:pt x="28" y="19"/>
                </a:cubicBezTo>
                <a:cubicBezTo>
                  <a:pt x="30" y="18"/>
                  <a:pt x="32" y="17"/>
                  <a:pt x="33" y="16"/>
                </a:cubicBezTo>
                <a:cubicBezTo>
                  <a:pt x="37" y="13"/>
                  <a:pt x="40" y="9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5"/>
                  <a:pt x="44" y="6"/>
                  <a:pt x="45" y="6"/>
                </a:cubicBezTo>
                <a:cubicBezTo>
                  <a:pt x="42" y="8"/>
                  <a:pt x="39" y="11"/>
                  <a:pt x="37" y="13"/>
                </a:cubicBezTo>
                <a:close/>
                <a:moveTo>
                  <a:pt x="43" y="8"/>
                </a:moveTo>
                <a:cubicBezTo>
                  <a:pt x="41" y="10"/>
                  <a:pt x="40" y="11"/>
                  <a:pt x="38" y="12"/>
                </a:cubicBezTo>
                <a:cubicBezTo>
                  <a:pt x="39" y="12"/>
                  <a:pt x="39" y="12"/>
                  <a:pt x="39" y="11"/>
                </a:cubicBezTo>
                <a:cubicBezTo>
                  <a:pt x="40" y="11"/>
                  <a:pt x="46" y="5"/>
                  <a:pt x="43" y="8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20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24" y="19"/>
                </a:moveTo>
                <a:cubicBezTo>
                  <a:pt x="21" y="21"/>
                  <a:pt x="19" y="23"/>
                  <a:pt x="18" y="25"/>
                </a:cubicBezTo>
                <a:cubicBezTo>
                  <a:pt x="17" y="24"/>
                  <a:pt x="17" y="24"/>
                  <a:pt x="16" y="23"/>
                </a:cubicBezTo>
                <a:cubicBezTo>
                  <a:pt x="19" y="22"/>
                  <a:pt x="21" y="21"/>
                  <a:pt x="24" y="19"/>
                </a:cubicBezTo>
                <a:close/>
                <a:moveTo>
                  <a:pt x="14" y="41"/>
                </a:moveTo>
                <a:cubicBezTo>
                  <a:pt x="16" y="39"/>
                  <a:pt x="17" y="38"/>
                  <a:pt x="19" y="36"/>
                </a:cubicBezTo>
                <a:cubicBezTo>
                  <a:pt x="22" y="33"/>
                  <a:pt x="25" y="30"/>
                  <a:pt x="29" y="27"/>
                </a:cubicBezTo>
                <a:cubicBezTo>
                  <a:pt x="35" y="21"/>
                  <a:pt x="42" y="15"/>
                  <a:pt x="48" y="9"/>
                </a:cubicBezTo>
                <a:cubicBezTo>
                  <a:pt x="48" y="9"/>
                  <a:pt x="49" y="10"/>
                  <a:pt x="50" y="10"/>
                </a:cubicBezTo>
                <a:cubicBezTo>
                  <a:pt x="37" y="20"/>
                  <a:pt x="25" y="31"/>
                  <a:pt x="14" y="41"/>
                </a:cubicBezTo>
                <a:cubicBezTo>
                  <a:pt x="14" y="41"/>
                  <a:pt x="14" y="41"/>
                  <a:pt x="14" y="41"/>
                </a:cubicBezTo>
                <a:close/>
                <a:moveTo>
                  <a:pt x="47" y="8"/>
                </a:moveTo>
                <a:cubicBezTo>
                  <a:pt x="44" y="10"/>
                  <a:pt x="42" y="13"/>
                  <a:pt x="39" y="15"/>
                </a:cubicBezTo>
                <a:cubicBezTo>
                  <a:pt x="35" y="19"/>
                  <a:pt x="31" y="21"/>
                  <a:pt x="27" y="25"/>
                </a:cubicBezTo>
                <a:cubicBezTo>
                  <a:pt x="24" y="27"/>
                  <a:pt x="22" y="31"/>
                  <a:pt x="19" y="33"/>
                </a:cubicBezTo>
                <a:cubicBezTo>
                  <a:pt x="15" y="36"/>
                  <a:pt x="11" y="39"/>
                  <a:pt x="8" y="43"/>
                </a:cubicBezTo>
                <a:cubicBezTo>
                  <a:pt x="9" y="41"/>
                  <a:pt x="12" y="37"/>
                  <a:pt x="15" y="35"/>
                </a:cubicBezTo>
                <a:cubicBezTo>
                  <a:pt x="19" y="32"/>
                  <a:pt x="22" y="29"/>
                  <a:pt x="25" y="25"/>
                </a:cubicBezTo>
                <a:cubicBezTo>
                  <a:pt x="31" y="18"/>
                  <a:pt x="39" y="13"/>
                  <a:pt x="45" y="6"/>
                </a:cubicBezTo>
                <a:cubicBezTo>
                  <a:pt x="46" y="7"/>
                  <a:pt x="46" y="8"/>
                  <a:pt x="47" y="8"/>
                </a:cubicBezTo>
                <a:close/>
                <a:moveTo>
                  <a:pt x="14" y="21"/>
                </a:moveTo>
                <a:cubicBezTo>
                  <a:pt x="16" y="20"/>
                  <a:pt x="18" y="19"/>
                  <a:pt x="20" y="18"/>
                </a:cubicBezTo>
                <a:cubicBezTo>
                  <a:pt x="23" y="16"/>
                  <a:pt x="19" y="19"/>
                  <a:pt x="19" y="20"/>
                </a:cubicBezTo>
                <a:cubicBezTo>
                  <a:pt x="18" y="21"/>
                  <a:pt x="17" y="21"/>
                  <a:pt x="16" y="22"/>
                </a:cubicBezTo>
                <a:cubicBezTo>
                  <a:pt x="15" y="22"/>
                  <a:pt x="15" y="21"/>
                  <a:pt x="14" y="21"/>
                </a:cubicBezTo>
                <a:close/>
                <a:moveTo>
                  <a:pt x="12" y="47"/>
                </a:moveTo>
                <a:cubicBezTo>
                  <a:pt x="11" y="47"/>
                  <a:pt x="11" y="46"/>
                  <a:pt x="10" y="46"/>
                </a:cubicBezTo>
                <a:cubicBezTo>
                  <a:pt x="11" y="45"/>
                  <a:pt x="11" y="45"/>
                  <a:pt x="11" y="45"/>
                </a:cubicBezTo>
                <a:cubicBezTo>
                  <a:pt x="11" y="45"/>
                  <a:pt x="11" y="45"/>
                  <a:pt x="12" y="45"/>
                </a:cubicBezTo>
                <a:cubicBezTo>
                  <a:pt x="22" y="35"/>
                  <a:pt x="32" y="26"/>
                  <a:pt x="43" y="17"/>
                </a:cubicBezTo>
                <a:cubicBezTo>
                  <a:pt x="44" y="15"/>
                  <a:pt x="46" y="14"/>
                  <a:pt x="48" y="13"/>
                </a:cubicBezTo>
                <a:cubicBezTo>
                  <a:pt x="45" y="15"/>
                  <a:pt x="43" y="17"/>
                  <a:pt x="40" y="19"/>
                </a:cubicBezTo>
                <a:cubicBezTo>
                  <a:pt x="35" y="23"/>
                  <a:pt x="31" y="28"/>
                  <a:pt x="27" y="33"/>
                </a:cubicBezTo>
                <a:cubicBezTo>
                  <a:pt x="27" y="33"/>
                  <a:pt x="27" y="33"/>
                  <a:pt x="26" y="33"/>
                </a:cubicBezTo>
                <a:cubicBezTo>
                  <a:pt x="22" y="38"/>
                  <a:pt x="17" y="42"/>
                  <a:pt x="12" y="47"/>
                </a:cubicBezTo>
                <a:close/>
                <a:moveTo>
                  <a:pt x="42" y="47"/>
                </a:moveTo>
                <a:cubicBezTo>
                  <a:pt x="41" y="47"/>
                  <a:pt x="41" y="46"/>
                  <a:pt x="41" y="46"/>
                </a:cubicBezTo>
                <a:cubicBezTo>
                  <a:pt x="41" y="46"/>
                  <a:pt x="41" y="46"/>
                  <a:pt x="41" y="46"/>
                </a:cubicBezTo>
                <a:cubicBezTo>
                  <a:pt x="43" y="44"/>
                  <a:pt x="46" y="42"/>
                  <a:pt x="49" y="41"/>
                </a:cubicBezTo>
                <a:cubicBezTo>
                  <a:pt x="46" y="43"/>
                  <a:pt x="44" y="45"/>
                  <a:pt x="42" y="4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6" name="Freeform 187"/>
          <p:cNvSpPr>
            <a:spLocks noEditPoints="1"/>
          </p:cNvSpPr>
          <p:nvPr/>
        </p:nvSpPr>
        <p:spPr bwMode="auto">
          <a:xfrm>
            <a:off x="10499725" y="2300288"/>
            <a:ext cx="203200" cy="187325"/>
          </a:xfrm>
          <a:custGeom>
            <a:avLst/>
            <a:gdLst>
              <a:gd name="T0" fmla="*/ 43 w 54"/>
              <a:gd name="T1" fmla="*/ 0 h 50"/>
              <a:gd name="T2" fmla="*/ 13 w 54"/>
              <a:gd name="T3" fmla="*/ 1 h 50"/>
              <a:gd name="T4" fmla="*/ 12 w 54"/>
              <a:gd name="T5" fmla="*/ 1 h 50"/>
              <a:gd name="T6" fmla="*/ 16 w 54"/>
              <a:gd name="T7" fmla="*/ 27 h 50"/>
              <a:gd name="T8" fmla="*/ 11 w 54"/>
              <a:gd name="T9" fmla="*/ 50 h 50"/>
              <a:gd name="T10" fmla="*/ 40 w 54"/>
              <a:gd name="T11" fmla="*/ 50 h 50"/>
              <a:gd name="T12" fmla="*/ 52 w 54"/>
              <a:gd name="T13" fmla="*/ 38 h 50"/>
              <a:gd name="T14" fmla="*/ 53 w 54"/>
              <a:gd name="T15" fmla="*/ 11 h 50"/>
              <a:gd name="T16" fmla="*/ 39 w 54"/>
              <a:gd name="T17" fmla="*/ 44 h 50"/>
              <a:gd name="T18" fmla="*/ 37 w 54"/>
              <a:gd name="T19" fmla="*/ 42 h 50"/>
              <a:gd name="T20" fmla="*/ 35 w 54"/>
              <a:gd name="T21" fmla="*/ 40 h 50"/>
              <a:gd name="T22" fmla="*/ 33 w 54"/>
              <a:gd name="T23" fmla="*/ 37 h 50"/>
              <a:gd name="T24" fmla="*/ 33 w 54"/>
              <a:gd name="T25" fmla="*/ 37 h 50"/>
              <a:gd name="T26" fmla="*/ 32 w 54"/>
              <a:gd name="T27" fmla="*/ 36 h 50"/>
              <a:gd name="T28" fmla="*/ 36 w 54"/>
              <a:gd name="T29" fmla="*/ 27 h 50"/>
              <a:gd name="T30" fmla="*/ 44 w 54"/>
              <a:gd name="T31" fmla="*/ 42 h 50"/>
              <a:gd name="T32" fmla="*/ 40 w 54"/>
              <a:gd name="T33" fmla="*/ 42 h 50"/>
              <a:gd name="T34" fmla="*/ 43 w 54"/>
              <a:gd name="T35" fmla="*/ 33 h 50"/>
              <a:gd name="T36" fmla="*/ 41 w 54"/>
              <a:gd name="T37" fmla="*/ 31 h 50"/>
              <a:gd name="T38" fmla="*/ 44 w 54"/>
              <a:gd name="T39" fmla="*/ 42 h 50"/>
              <a:gd name="T40" fmla="*/ 38 w 54"/>
              <a:gd name="T41" fmla="*/ 28 h 50"/>
              <a:gd name="T42" fmla="*/ 37 w 54"/>
              <a:gd name="T43" fmla="*/ 26 h 50"/>
              <a:gd name="T44" fmla="*/ 36 w 54"/>
              <a:gd name="T45" fmla="*/ 25 h 50"/>
              <a:gd name="T46" fmla="*/ 36 w 54"/>
              <a:gd name="T47" fmla="*/ 24 h 50"/>
              <a:gd name="T48" fmla="*/ 37 w 54"/>
              <a:gd name="T49" fmla="*/ 18 h 50"/>
              <a:gd name="T50" fmla="*/ 28 w 54"/>
              <a:gd name="T51" fmla="*/ 26 h 50"/>
              <a:gd name="T52" fmla="*/ 14 w 54"/>
              <a:gd name="T53" fmla="*/ 33 h 50"/>
              <a:gd name="T54" fmla="*/ 22 w 54"/>
              <a:gd name="T55" fmla="*/ 27 h 50"/>
              <a:gd name="T56" fmla="*/ 19 w 54"/>
              <a:gd name="T57" fmla="*/ 16 h 50"/>
              <a:gd name="T58" fmla="*/ 18 w 54"/>
              <a:gd name="T59" fmla="*/ 13 h 50"/>
              <a:gd name="T60" fmla="*/ 14 w 54"/>
              <a:gd name="T61" fmla="*/ 9 h 50"/>
              <a:gd name="T62" fmla="*/ 10 w 54"/>
              <a:gd name="T63" fmla="*/ 16 h 50"/>
              <a:gd name="T64" fmla="*/ 10 w 54"/>
              <a:gd name="T65" fmla="*/ 8 h 50"/>
              <a:gd name="T66" fmla="*/ 12 w 54"/>
              <a:gd name="T67" fmla="*/ 4 h 50"/>
              <a:gd name="T68" fmla="*/ 16 w 54"/>
              <a:gd name="T69" fmla="*/ 10 h 50"/>
              <a:gd name="T70" fmla="*/ 15 w 54"/>
              <a:gd name="T71" fmla="*/ 8 h 50"/>
              <a:gd name="T72" fmla="*/ 11 w 54"/>
              <a:gd name="T73" fmla="*/ 16 h 50"/>
              <a:gd name="T74" fmla="*/ 19 w 54"/>
              <a:gd name="T75" fmla="*/ 15 h 50"/>
              <a:gd name="T76" fmla="*/ 22 w 54"/>
              <a:gd name="T77" fmla="*/ 16 h 50"/>
              <a:gd name="T78" fmla="*/ 22 w 54"/>
              <a:gd name="T79" fmla="*/ 16 h 50"/>
              <a:gd name="T80" fmla="*/ 22 w 54"/>
              <a:gd name="T81" fmla="*/ 16 h 50"/>
              <a:gd name="T82" fmla="*/ 43 w 54"/>
              <a:gd name="T83" fmla="*/ 5 h 50"/>
              <a:gd name="T84" fmla="*/ 22 w 54"/>
              <a:gd name="T85" fmla="*/ 23 h 50"/>
              <a:gd name="T86" fmla="*/ 26 w 54"/>
              <a:gd name="T87" fmla="*/ 19 h 50"/>
              <a:gd name="T88" fmla="*/ 19 w 54"/>
              <a:gd name="T89" fmla="*/ 27 h 50"/>
              <a:gd name="T90" fmla="*/ 28 w 54"/>
              <a:gd name="T91" fmla="*/ 19 h 50"/>
              <a:gd name="T92" fmla="*/ 45 w 54"/>
              <a:gd name="T93" fmla="*/ 6 h 50"/>
              <a:gd name="T94" fmla="*/ 39 w 54"/>
              <a:gd name="T95" fmla="*/ 11 h 50"/>
              <a:gd name="T96" fmla="*/ 19 w 54"/>
              <a:gd name="T97" fmla="*/ 26 h 50"/>
              <a:gd name="T98" fmla="*/ 18 w 54"/>
              <a:gd name="T99" fmla="*/ 25 h 50"/>
              <a:gd name="T100" fmla="*/ 19 w 54"/>
              <a:gd name="T101" fmla="*/ 36 h 50"/>
              <a:gd name="T102" fmla="*/ 14 w 54"/>
              <a:gd name="T103" fmla="*/ 41 h 50"/>
              <a:gd name="T104" fmla="*/ 27 w 54"/>
              <a:gd name="T105" fmla="*/ 24 h 50"/>
              <a:gd name="T106" fmla="*/ 25 w 54"/>
              <a:gd name="T107" fmla="*/ 25 h 50"/>
              <a:gd name="T108" fmla="*/ 20 w 54"/>
              <a:gd name="T109" fmla="*/ 18 h 50"/>
              <a:gd name="T110" fmla="*/ 12 w 54"/>
              <a:gd name="T111" fmla="*/ 47 h 50"/>
              <a:gd name="T112" fmla="*/ 43 w 54"/>
              <a:gd name="T113" fmla="*/ 17 h 50"/>
              <a:gd name="T114" fmla="*/ 26 w 54"/>
              <a:gd name="T115" fmla="*/ 33 h 50"/>
              <a:gd name="T116" fmla="*/ 41 w 54"/>
              <a:gd name="T117" fmla="*/ 4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4" h="50">
                <a:moveTo>
                  <a:pt x="53" y="10"/>
                </a:moveTo>
                <a:cubicBezTo>
                  <a:pt x="50" y="7"/>
                  <a:pt x="47" y="4"/>
                  <a:pt x="44" y="1"/>
                </a:cubicBezTo>
                <a:cubicBezTo>
                  <a:pt x="44" y="1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2" y="0"/>
                  <a:pt x="42" y="1"/>
                </a:cubicBezTo>
                <a:cubicBezTo>
                  <a:pt x="36" y="5"/>
                  <a:pt x="31" y="11"/>
                  <a:pt x="26" y="16"/>
                </a:cubicBezTo>
                <a:cubicBezTo>
                  <a:pt x="21" y="11"/>
                  <a:pt x="18" y="6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8" y="3"/>
                  <a:pt x="5" y="6"/>
                  <a:pt x="1" y="9"/>
                </a:cubicBezTo>
                <a:cubicBezTo>
                  <a:pt x="1" y="9"/>
                  <a:pt x="0" y="9"/>
                  <a:pt x="0" y="9"/>
                </a:cubicBezTo>
                <a:cubicBezTo>
                  <a:pt x="0" y="10"/>
                  <a:pt x="0" y="10"/>
                  <a:pt x="1" y="11"/>
                </a:cubicBezTo>
                <a:cubicBezTo>
                  <a:pt x="6" y="16"/>
                  <a:pt x="11" y="22"/>
                  <a:pt x="16" y="27"/>
                </a:cubicBezTo>
                <a:cubicBezTo>
                  <a:pt x="12" y="32"/>
                  <a:pt x="6" y="35"/>
                  <a:pt x="2" y="40"/>
                </a:cubicBezTo>
                <a:cubicBezTo>
                  <a:pt x="2" y="40"/>
                  <a:pt x="2" y="41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5" y="45"/>
                  <a:pt x="8" y="48"/>
                  <a:pt x="11" y="50"/>
                </a:cubicBezTo>
                <a:cubicBezTo>
                  <a:pt x="11" y="50"/>
                  <a:pt x="12" y="50"/>
                  <a:pt x="12" y="50"/>
                </a:cubicBezTo>
                <a:cubicBezTo>
                  <a:pt x="12" y="50"/>
                  <a:pt x="13" y="50"/>
                  <a:pt x="13" y="50"/>
                </a:cubicBezTo>
                <a:cubicBezTo>
                  <a:pt x="18" y="45"/>
                  <a:pt x="23" y="40"/>
                  <a:pt x="27" y="36"/>
                </a:cubicBezTo>
                <a:cubicBezTo>
                  <a:pt x="32" y="40"/>
                  <a:pt x="35" y="46"/>
                  <a:pt x="40" y="50"/>
                </a:cubicBezTo>
                <a:cubicBezTo>
                  <a:pt x="41" y="50"/>
                  <a:pt x="41" y="50"/>
                  <a:pt x="41" y="50"/>
                </a:cubicBezTo>
                <a:cubicBezTo>
                  <a:pt x="41" y="50"/>
                  <a:pt x="42" y="50"/>
                  <a:pt x="42" y="50"/>
                </a:cubicBezTo>
                <a:cubicBezTo>
                  <a:pt x="46" y="46"/>
                  <a:pt x="50" y="44"/>
                  <a:pt x="52" y="40"/>
                </a:cubicBezTo>
                <a:cubicBezTo>
                  <a:pt x="53" y="39"/>
                  <a:pt x="53" y="39"/>
                  <a:pt x="52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48" y="34"/>
                  <a:pt x="44" y="28"/>
                  <a:pt x="39" y="24"/>
                </a:cubicBezTo>
                <a:cubicBezTo>
                  <a:pt x="44" y="20"/>
                  <a:pt x="48" y="16"/>
                  <a:pt x="53" y="12"/>
                </a:cubicBezTo>
                <a:cubicBezTo>
                  <a:pt x="53" y="12"/>
                  <a:pt x="53" y="12"/>
                  <a:pt x="53" y="11"/>
                </a:cubicBezTo>
                <a:cubicBezTo>
                  <a:pt x="54" y="11"/>
                  <a:pt x="54" y="10"/>
                  <a:pt x="53" y="10"/>
                </a:cubicBezTo>
                <a:close/>
                <a:moveTo>
                  <a:pt x="40" y="45"/>
                </a:move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39" y="45"/>
                  <a:pt x="39" y="44"/>
                </a:cubicBezTo>
                <a:cubicBezTo>
                  <a:pt x="40" y="43"/>
                  <a:pt x="41" y="42"/>
                  <a:pt x="42" y="42"/>
                </a:cubicBezTo>
                <a:cubicBezTo>
                  <a:pt x="43" y="40"/>
                  <a:pt x="45" y="40"/>
                  <a:pt x="46" y="39"/>
                </a:cubicBezTo>
                <a:cubicBezTo>
                  <a:pt x="44" y="41"/>
                  <a:pt x="42" y="43"/>
                  <a:pt x="40" y="45"/>
                </a:cubicBezTo>
                <a:close/>
                <a:moveTo>
                  <a:pt x="37" y="42"/>
                </a:moveTo>
                <a:cubicBezTo>
                  <a:pt x="39" y="40"/>
                  <a:pt x="42" y="38"/>
                  <a:pt x="44" y="36"/>
                </a:cubicBezTo>
                <a:cubicBezTo>
                  <a:pt x="41" y="38"/>
                  <a:pt x="40" y="41"/>
                  <a:pt x="38" y="44"/>
                </a:cubicBezTo>
                <a:cubicBezTo>
                  <a:pt x="38" y="43"/>
                  <a:pt x="37" y="43"/>
                  <a:pt x="37" y="42"/>
                </a:cubicBezTo>
                <a:close/>
                <a:moveTo>
                  <a:pt x="35" y="40"/>
                </a:moveTo>
                <a:cubicBezTo>
                  <a:pt x="37" y="39"/>
                  <a:pt x="40" y="37"/>
                  <a:pt x="41" y="35"/>
                </a:cubicBezTo>
                <a:cubicBezTo>
                  <a:pt x="39" y="37"/>
                  <a:pt x="38" y="39"/>
                  <a:pt x="36" y="41"/>
                </a:cubicBezTo>
                <a:cubicBezTo>
                  <a:pt x="36" y="41"/>
                  <a:pt x="35" y="40"/>
                  <a:pt x="35" y="40"/>
                </a:cubicBezTo>
                <a:close/>
                <a:moveTo>
                  <a:pt x="33" y="37"/>
                </a:moveTo>
                <a:cubicBezTo>
                  <a:pt x="35" y="36"/>
                  <a:pt x="37" y="33"/>
                  <a:pt x="40" y="32"/>
                </a:cubicBezTo>
                <a:cubicBezTo>
                  <a:pt x="40" y="31"/>
                  <a:pt x="38" y="34"/>
                  <a:pt x="38" y="34"/>
                </a:cubicBezTo>
                <a:cubicBezTo>
                  <a:pt x="37" y="36"/>
                  <a:pt x="36" y="38"/>
                  <a:pt x="35" y="39"/>
                </a:cubicBezTo>
                <a:cubicBezTo>
                  <a:pt x="34" y="39"/>
                  <a:pt x="33" y="38"/>
                  <a:pt x="33" y="37"/>
                </a:cubicBezTo>
                <a:close/>
                <a:moveTo>
                  <a:pt x="30" y="34"/>
                </a:moveTo>
                <a:cubicBezTo>
                  <a:pt x="33" y="33"/>
                  <a:pt x="35" y="31"/>
                  <a:pt x="37" y="29"/>
                </a:cubicBezTo>
                <a:cubicBezTo>
                  <a:pt x="36" y="30"/>
                  <a:pt x="35" y="33"/>
                  <a:pt x="35" y="34"/>
                </a:cubicBezTo>
                <a:cubicBezTo>
                  <a:pt x="34" y="35"/>
                  <a:pt x="33" y="36"/>
                  <a:pt x="32" y="36"/>
                </a:cubicBezTo>
                <a:cubicBezTo>
                  <a:pt x="32" y="36"/>
                  <a:pt x="31" y="35"/>
                  <a:pt x="30" y="34"/>
                </a:cubicBezTo>
                <a:close/>
                <a:moveTo>
                  <a:pt x="28" y="33"/>
                </a:moveTo>
                <a:cubicBezTo>
                  <a:pt x="28" y="33"/>
                  <a:pt x="28" y="33"/>
                  <a:pt x="28" y="33"/>
                </a:cubicBezTo>
                <a:cubicBezTo>
                  <a:pt x="31" y="31"/>
                  <a:pt x="33" y="29"/>
                  <a:pt x="36" y="27"/>
                </a:cubicBezTo>
                <a:cubicBezTo>
                  <a:pt x="35" y="28"/>
                  <a:pt x="34" y="30"/>
                  <a:pt x="32" y="31"/>
                </a:cubicBezTo>
                <a:cubicBezTo>
                  <a:pt x="31" y="32"/>
                  <a:pt x="30" y="33"/>
                  <a:pt x="29" y="34"/>
                </a:cubicBezTo>
                <a:cubicBezTo>
                  <a:pt x="29" y="33"/>
                  <a:pt x="29" y="33"/>
                  <a:pt x="28" y="33"/>
                </a:cubicBezTo>
                <a:close/>
                <a:moveTo>
                  <a:pt x="44" y="42"/>
                </a:moveTo>
                <a:cubicBezTo>
                  <a:pt x="45" y="41"/>
                  <a:pt x="46" y="39"/>
                  <a:pt x="48" y="38"/>
                </a:cubicBezTo>
                <a:cubicBezTo>
                  <a:pt x="48" y="38"/>
                  <a:pt x="48" y="37"/>
                  <a:pt x="47" y="38"/>
                </a:cubicBezTo>
                <a:cubicBezTo>
                  <a:pt x="45" y="38"/>
                  <a:pt x="43" y="39"/>
                  <a:pt x="41" y="41"/>
                </a:cubicBezTo>
                <a:cubicBezTo>
                  <a:pt x="40" y="42"/>
                  <a:pt x="38" y="45"/>
                  <a:pt x="40" y="42"/>
                </a:cubicBezTo>
                <a:cubicBezTo>
                  <a:pt x="42" y="39"/>
                  <a:pt x="43" y="38"/>
                  <a:pt x="45" y="36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7"/>
                  <a:pt x="39" y="39"/>
                  <a:pt x="36" y="41"/>
                </a:cubicBezTo>
                <a:cubicBezTo>
                  <a:pt x="38" y="40"/>
                  <a:pt x="41" y="36"/>
                  <a:pt x="43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40" y="34"/>
                  <a:pt x="39" y="36"/>
                  <a:pt x="37" y="38"/>
                </a:cubicBezTo>
                <a:cubicBezTo>
                  <a:pt x="34" y="40"/>
                  <a:pt x="37" y="37"/>
                  <a:pt x="38" y="36"/>
                </a:cubicBezTo>
                <a:cubicBezTo>
                  <a:pt x="39" y="34"/>
                  <a:pt x="40" y="33"/>
                  <a:pt x="41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4" y="33"/>
                  <a:pt x="46" y="36"/>
                  <a:pt x="49" y="39"/>
                </a:cubicBezTo>
                <a:cubicBezTo>
                  <a:pt x="47" y="40"/>
                  <a:pt x="45" y="41"/>
                  <a:pt x="44" y="43"/>
                </a:cubicBezTo>
                <a:cubicBezTo>
                  <a:pt x="39" y="47"/>
                  <a:pt x="43" y="43"/>
                  <a:pt x="44" y="42"/>
                </a:cubicBezTo>
                <a:close/>
                <a:moveTo>
                  <a:pt x="41" y="30"/>
                </a:moveTo>
                <a:cubicBezTo>
                  <a:pt x="39" y="31"/>
                  <a:pt x="38" y="32"/>
                  <a:pt x="36" y="34"/>
                </a:cubicBezTo>
                <a:cubicBezTo>
                  <a:pt x="34" y="35"/>
                  <a:pt x="31" y="39"/>
                  <a:pt x="34" y="35"/>
                </a:cubicBezTo>
                <a:cubicBezTo>
                  <a:pt x="36" y="33"/>
                  <a:pt x="38" y="31"/>
                  <a:pt x="38" y="28"/>
                </a:cubicBezTo>
                <a:cubicBezTo>
                  <a:pt x="38" y="27"/>
                  <a:pt x="38" y="27"/>
                  <a:pt x="38" y="27"/>
                </a:cubicBezTo>
                <a:cubicBezTo>
                  <a:pt x="36" y="30"/>
                  <a:pt x="34" y="31"/>
                  <a:pt x="32" y="33"/>
                </a:cubicBezTo>
                <a:cubicBezTo>
                  <a:pt x="29" y="35"/>
                  <a:pt x="31" y="33"/>
                  <a:pt x="32" y="32"/>
                </a:cubicBezTo>
                <a:cubicBezTo>
                  <a:pt x="34" y="30"/>
                  <a:pt x="36" y="28"/>
                  <a:pt x="37" y="26"/>
                </a:cubicBezTo>
                <a:cubicBezTo>
                  <a:pt x="38" y="27"/>
                  <a:pt x="40" y="29"/>
                  <a:pt x="41" y="30"/>
                </a:cubicBezTo>
                <a:cubicBezTo>
                  <a:pt x="41" y="30"/>
                  <a:pt x="41" y="30"/>
                  <a:pt x="41" y="30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4" y="27"/>
                  <a:pt x="31" y="29"/>
                  <a:pt x="29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30" y="29"/>
                  <a:pt x="32" y="27"/>
                  <a:pt x="34" y="26"/>
                </a:cubicBezTo>
                <a:cubicBezTo>
                  <a:pt x="34" y="25"/>
                  <a:pt x="35" y="24"/>
                  <a:pt x="36" y="24"/>
                </a:cubicBezTo>
                <a:cubicBezTo>
                  <a:pt x="36" y="24"/>
                  <a:pt x="36" y="25"/>
                  <a:pt x="36" y="25"/>
                </a:cubicBezTo>
                <a:close/>
                <a:moveTo>
                  <a:pt x="7" y="43"/>
                </a:moveTo>
                <a:cubicBezTo>
                  <a:pt x="13" y="37"/>
                  <a:pt x="20" y="33"/>
                  <a:pt x="25" y="27"/>
                </a:cubicBezTo>
                <a:cubicBezTo>
                  <a:pt x="29" y="23"/>
                  <a:pt x="33" y="21"/>
                  <a:pt x="37" y="18"/>
                </a:cubicBezTo>
                <a:cubicBezTo>
                  <a:pt x="40" y="15"/>
                  <a:pt x="42" y="13"/>
                  <a:pt x="45" y="10"/>
                </a:cubicBezTo>
                <a:cubicBezTo>
                  <a:pt x="48" y="7"/>
                  <a:pt x="43" y="12"/>
                  <a:pt x="42" y="13"/>
                </a:cubicBezTo>
                <a:cubicBezTo>
                  <a:pt x="41" y="14"/>
                  <a:pt x="39" y="16"/>
                  <a:pt x="38" y="17"/>
                </a:cubicBezTo>
                <a:cubicBezTo>
                  <a:pt x="35" y="20"/>
                  <a:pt x="31" y="23"/>
                  <a:pt x="28" y="26"/>
                </a:cubicBezTo>
                <a:cubicBezTo>
                  <a:pt x="21" y="32"/>
                  <a:pt x="15" y="38"/>
                  <a:pt x="10" y="45"/>
                </a:cubicBezTo>
                <a:cubicBezTo>
                  <a:pt x="9" y="44"/>
                  <a:pt x="8" y="44"/>
                  <a:pt x="7" y="43"/>
                </a:cubicBezTo>
                <a:close/>
                <a:moveTo>
                  <a:pt x="6" y="41"/>
                </a:moveTo>
                <a:cubicBezTo>
                  <a:pt x="8" y="38"/>
                  <a:pt x="11" y="35"/>
                  <a:pt x="14" y="33"/>
                </a:cubicBezTo>
                <a:cubicBezTo>
                  <a:pt x="15" y="32"/>
                  <a:pt x="15" y="32"/>
                  <a:pt x="16" y="31"/>
                </a:cubicBezTo>
                <a:cubicBezTo>
                  <a:pt x="19" y="28"/>
                  <a:pt x="22" y="26"/>
                  <a:pt x="25" y="23"/>
                </a:cubicBezTo>
                <a:cubicBezTo>
                  <a:pt x="27" y="21"/>
                  <a:pt x="30" y="19"/>
                  <a:pt x="32" y="17"/>
                </a:cubicBezTo>
                <a:cubicBezTo>
                  <a:pt x="29" y="20"/>
                  <a:pt x="25" y="23"/>
                  <a:pt x="22" y="27"/>
                </a:cubicBezTo>
                <a:cubicBezTo>
                  <a:pt x="17" y="32"/>
                  <a:pt x="10" y="36"/>
                  <a:pt x="7" y="43"/>
                </a:cubicBezTo>
                <a:cubicBezTo>
                  <a:pt x="6" y="42"/>
                  <a:pt x="6" y="42"/>
                  <a:pt x="6" y="41"/>
                </a:cubicBezTo>
                <a:close/>
                <a:moveTo>
                  <a:pt x="12" y="19"/>
                </a:moveTo>
                <a:cubicBezTo>
                  <a:pt x="14" y="18"/>
                  <a:pt x="16" y="17"/>
                  <a:pt x="19" y="16"/>
                </a:cubicBezTo>
                <a:cubicBezTo>
                  <a:pt x="17" y="17"/>
                  <a:pt x="15" y="18"/>
                  <a:pt x="13" y="20"/>
                </a:cubicBezTo>
                <a:cubicBezTo>
                  <a:pt x="13" y="19"/>
                  <a:pt x="12" y="19"/>
                  <a:pt x="12" y="19"/>
                </a:cubicBezTo>
                <a:close/>
                <a:moveTo>
                  <a:pt x="10" y="17"/>
                </a:moveTo>
                <a:cubicBezTo>
                  <a:pt x="13" y="16"/>
                  <a:pt x="16" y="14"/>
                  <a:pt x="18" y="13"/>
                </a:cubicBezTo>
                <a:cubicBezTo>
                  <a:pt x="16" y="14"/>
                  <a:pt x="13" y="16"/>
                  <a:pt x="11" y="18"/>
                </a:cubicBezTo>
                <a:cubicBezTo>
                  <a:pt x="11" y="17"/>
                  <a:pt x="11" y="17"/>
                  <a:pt x="10" y="17"/>
                </a:cubicBezTo>
                <a:close/>
                <a:moveTo>
                  <a:pt x="7" y="13"/>
                </a:moveTo>
                <a:cubicBezTo>
                  <a:pt x="9" y="12"/>
                  <a:pt x="12" y="10"/>
                  <a:pt x="14" y="9"/>
                </a:cubicBezTo>
                <a:cubicBezTo>
                  <a:pt x="12" y="10"/>
                  <a:pt x="10" y="12"/>
                  <a:pt x="9" y="14"/>
                </a:cubicBezTo>
                <a:cubicBezTo>
                  <a:pt x="9" y="14"/>
                  <a:pt x="9" y="15"/>
                  <a:pt x="9" y="15"/>
                </a:cubicBezTo>
                <a:cubicBezTo>
                  <a:pt x="11" y="14"/>
                  <a:pt x="13" y="12"/>
                  <a:pt x="15" y="11"/>
                </a:cubicBezTo>
                <a:cubicBezTo>
                  <a:pt x="13" y="12"/>
                  <a:pt x="11" y="14"/>
                  <a:pt x="10" y="16"/>
                </a:cubicBezTo>
                <a:cubicBezTo>
                  <a:pt x="9" y="15"/>
                  <a:pt x="8" y="14"/>
                  <a:pt x="7" y="13"/>
                </a:cubicBezTo>
                <a:close/>
                <a:moveTo>
                  <a:pt x="5" y="11"/>
                </a:moveTo>
                <a:cubicBezTo>
                  <a:pt x="7" y="10"/>
                  <a:pt x="9" y="9"/>
                  <a:pt x="11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9"/>
                  <a:pt x="8" y="11"/>
                  <a:pt x="6" y="12"/>
                </a:cubicBezTo>
                <a:cubicBezTo>
                  <a:pt x="6" y="12"/>
                  <a:pt x="5" y="11"/>
                  <a:pt x="5" y="11"/>
                </a:cubicBezTo>
                <a:close/>
                <a:moveTo>
                  <a:pt x="4" y="10"/>
                </a:moveTo>
                <a:cubicBezTo>
                  <a:pt x="7" y="8"/>
                  <a:pt x="9" y="6"/>
                  <a:pt x="12" y="4"/>
                </a:cubicBezTo>
                <a:cubicBezTo>
                  <a:pt x="12" y="4"/>
                  <a:pt x="13" y="5"/>
                  <a:pt x="13" y="5"/>
                </a:cubicBezTo>
                <a:cubicBezTo>
                  <a:pt x="10" y="7"/>
                  <a:pt x="7" y="8"/>
                  <a:pt x="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16" y="10"/>
                </a:moveTo>
                <a:cubicBezTo>
                  <a:pt x="14" y="11"/>
                  <a:pt x="13" y="12"/>
                  <a:pt x="11" y="13"/>
                </a:cubicBezTo>
                <a:cubicBezTo>
                  <a:pt x="11" y="12"/>
                  <a:pt x="11" y="12"/>
                  <a:pt x="12" y="11"/>
                </a:cubicBezTo>
                <a:cubicBezTo>
                  <a:pt x="13" y="10"/>
                  <a:pt x="14" y="9"/>
                  <a:pt x="15" y="8"/>
                </a:cubicBezTo>
                <a:cubicBezTo>
                  <a:pt x="15" y="8"/>
                  <a:pt x="15" y="7"/>
                  <a:pt x="15" y="8"/>
                </a:cubicBezTo>
                <a:cubicBezTo>
                  <a:pt x="12" y="9"/>
                  <a:pt x="10" y="11"/>
                  <a:pt x="7" y="12"/>
                </a:cubicBezTo>
                <a:cubicBezTo>
                  <a:pt x="9" y="11"/>
                  <a:pt x="11" y="8"/>
                  <a:pt x="14" y="6"/>
                </a:cubicBezTo>
                <a:cubicBezTo>
                  <a:pt x="15" y="8"/>
                  <a:pt x="17" y="10"/>
                  <a:pt x="19" y="12"/>
                </a:cubicBezTo>
                <a:cubicBezTo>
                  <a:pt x="16" y="13"/>
                  <a:pt x="14" y="15"/>
                  <a:pt x="11" y="16"/>
                </a:cubicBezTo>
                <a:cubicBezTo>
                  <a:pt x="12" y="15"/>
                  <a:pt x="15" y="12"/>
                  <a:pt x="17" y="11"/>
                </a:cubicBezTo>
                <a:cubicBezTo>
                  <a:pt x="17" y="10"/>
                  <a:pt x="16" y="10"/>
                  <a:pt x="16" y="10"/>
                </a:cubicBezTo>
                <a:close/>
                <a:moveTo>
                  <a:pt x="20" y="15"/>
                </a:moveTo>
                <a:cubicBezTo>
                  <a:pt x="20" y="15"/>
                  <a:pt x="20" y="15"/>
                  <a:pt x="19" y="15"/>
                </a:cubicBezTo>
                <a:cubicBezTo>
                  <a:pt x="18" y="16"/>
                  <a:pt x="16" y="17"/>
                  <a:pt x="14" y="17"/>
                </a:cubicBezTo>
                <a:cubicBezTo>
                  <a:pt x="10" y="18"/>
                  <a:pt x="14" y="17"/>
                  <a:pt x="15" y="16"/>
                </a:cubicBezTo>
                <a:cubicBezTo>
                  <a:pt x="17" y="15"/>
                  <a:pt x="18" y="14"/>
                  <a:pt x="19" y="12"/>
                </a:cubicBezTo>
                <a:cubicBezTo>
                  <a:pt x="20" y="14"/>
                  <a:pt x="21" y="15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19" y="17"/>
                  <a:pt x="16" y="19"/>
                  <a:pt x="14" y="20"/>
                </a:cubicBezTo>
                <a:cubicBezTo>
                  <a:pt x="15" y="19"/>
                  <a:pt x="18" y="17"/>
                  <a:pt x="20" y="15"/>
                </a:cubicBezTo>
                <a:close/>
                <a:moveTo>
                  <a:pt x="22" y="16"/>
                </a:moveTo>
                <a:cubicBezTo>
                  <a:pt x="22" y="16"/>
                  <a:pt x="22" y="16"/>
                  <a:pt x="22" y="16"/>
                </a:cubicBezTo>
                <a:cubicBezTo>
                  <a:pt x="23" y="17"/>
                  <a:pt x="23" y="17"/>
                  <a:pt x="24" y="18"/>
                </a:cubicBezTo>
                <a:cubicBezTo>
                  <a:pt x="22" y="19"/>
                  <a:pt x="19" y="20"/>
                  <a:pt x="17" y="22"/>
                </a:cubicBezTo>
                <a:cubicBezTo>
                  <a:pt x="19" y="20"/>
                  <a:pt x="21" y="19"/>
                  <a:pt x="22" y="16"/>
                </a:cubicBezTo>
                <a:close/>
                <a:moveTo>
                  <a:pt x="27" y="19"/>
                </a:moveTo>
                <a:cubicBezTo>
                  <a:pt x="32" y="14"/>
                  <a:pt x="37" y="8"/>
                  <a:pt x="43" y="4"/>
                </a:cubicBezTo>
                <a:cubicBezTo>
                  <a:pt x="43" y="4"/>
                  <a:pt x="43" y="4"/>
                  <a:pt x="4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37" y="9"/>
                  <a:pt x="32" y="14"/>
                  <a:pt x="27" y="19"/>
                </a:cubicBezTo>
                <a:cubicBezTo>
                  <a:pt x="26" y="19"/>
                  <a:pt x="26" y="19"/>
                  <a:pt x="26" y="20"/>
                </a:cubicBezTo>
                <a:cubicBezTo>
                  <a:pt x="25" y="20"/>
                  <a:pt x="24" y="20"/>
                  <a:pt x="24" y="21"/>
                </a:cubicBezTo>
                <a:cubicBezTo>
                  <a:pt x="23" y="21"/>
                  <a:pt x="23" y="22"/>
                  <a:pt x="22" y="23"/>
                </a:cubicBezTo>
                <a:cubicBezTo>
                  <a:pt x="21" y="23"/>
                  <a:pt x="19" y="25"/>
                  <a:pt x="19" y="25"/>
                </a:cubicBezTo>
                <a:cubicBezTo>
                  <a:pt x="20" y="22"/>
                  <a:pt x="23" y="20"/>
                  <a:pt x="24" y="18"/>
                </a:cubicBezTo>
                <a:cubicBezTo>
                  <a:pt x="24" y="18"/>
                  <a:pt x="25" y="19"/>
                  <a:pt x="25" y="19"/>
                </a:cubicBezTo>
                <a:cubicBezTo>
                  <a:pt x="25" y="19"/>
                  <a:pt x="26" y="19"/>
                  <a:pt x="26" y="19"/>
                </a:cubicBezTo>
                <a:cubicBezTo>
                  <a:pt x="26" y="19"/>
                  <a:pt x="27" y="19"/>
                  <a:pt x="27" y="19"/>
                </a:cubicBezTo>
                <a:close/>
                <a:moveTo>
                  <a:pt x="36" y="13"/>
                </a:moveTo>
                <a:cubicBezTo>
                  <a:pt x="33" y="16"/>
                  <a:pt x="30" y="18"/>
                  <a:pt x="27" y="20"/>
                </a:cubicBezTo>
                <a:cubicBezTo>
                  <a:pt x="24" y="22"/>
                  <a:pt x="22" y="25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6"/>
                  <a:pt x="21" y="25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4" y="22"/>
                  <a:pt x="26" y="20"/>
                  <a:pt x="28" y="19"/>
                </a:cubicBezTo>
                <a:cubicBezTo>
                  <a:pt x="30" y="18"/>
                  <a:pt x="31" y="17"/>
                  <a:pt x="33" y="15"/>
                </a:cubicBezTo>
                <a:cubicBezTo>
                  <a:pt x="37" y="12"/>
                  <a:pt x="40" y="9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5"/>
                  <a:pt x="44" y="5"/>
                  <a:pt x="45" y="6"/>
                </a:cubicBezTo>
                <a:cubicBezTo>
                  <a:pt x="41" y="8"/>
                  <a:pt x="39" y="10"/>
                  <a:pt x="36" y="13"/>
                </a:cubicBezTo>
                <a:close/>
                <a:moveTo>
                  <a:pt x="42" y="8"/>
                </a:moveTo>
                <a:cubicBezTo>
                  <a:pt x="41" y="10"/>
                  <a:pt x="40" y="11"/>
                  <a:pt x="38" y="12"/>
                </a:cubicBezTo>
                <a:cubicBezTo>
                  <a:pt x="38" y="12"/>
                  <a:pt x="39" y="11"/>
                  <a:pt x="39" y="11"/>
                </a:cubicBezTo>
                <a:cubicBezTo>
                  <a:pt x="40" y="10"/>
                  <a:pt x="46" y="5"/>
                  <a:pt x="42" y="8"/>
                </a:cubicBezTo>
                <a:close/>
                <a:moveTo>
                  <a:pt x="19" y="26"/>
                </a:moveTo>
                <a:cubicBezTo>
                  <a:pt x="19" y="26"/>
                  <a:pt x="19" y="25"/>
                  <a:pt x="19" y="25"/>
                </a:cubicBezTo>
                <a:cubicBezTo>
                  <a:pt x="19" y="25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23" y="19"/>
                </a:moveTo>
                <a:cubicBezTo>
                  <a:pt x="21" y="20"/>
                  <a:pt x="19" y="22"/>
                  <a:pt x="18" y="25"/>
                </a:cubicBezTo>
                <a:cubicBezTo>
                  <a:pt x="17" y="24"/>
                  <a:pt x="17" y="24"/>
                  <a:pt x="16" y="23"/>
                </a:cubicBezTo>
                <a:cubicBezTo>
                  <a:pt x="19" y="22"/>
                  <a:pt x="21" y="20"/>
                  <a:pt x="23" y="19"/>
                </a:cubicBezTo>
                <a:close/>
                <a:moveTo>
                  <a:pt x="14" y="41"/>
                </a:moveTo>
                <a:cubicBezTo>
                  <a:pt x="16" y="39"/>
                  <a:pt x="17" y="38"/>
                  <a:pt x="19" y="36"/>
                </a:cubicBezTo>
                <a:cubicBezTo>
                  <a:pt x="22" y="33"/>
                  <a:pt x="25" y="30"/>
                  <a:pt x="28" y="27"/>
                </a:cubicBezTo>
                <a:cubicBezTo>
                  <a:pt x="35" y="21"/>
                  <a:pt x="42" y="15"/>
                  <a:pt x="47" y="8"/>
                </a:cubicBezTo>
                <a:cubicBezTo>
                  <a:pt x="48" y="9"/>
                  <a:pt x="49" y="10"/>
                  <a:pt x="50" y="10"/>
                </a:cubicBezTo>
                <a:cubicBezTo>
                  <a:pt x="37" y="20"/>
                  <a:pt x="25" y="30"/>
                  <a:pt x="14" y="41"/>
                </a:cubicBezTo>
                <a:cubicBezTo>
                  <a:pt x="14" y="41"/>
                  <a:pt x="14" y="41"/>
                  <a:pt x="14" y="41"/>
                </a:cubicBezTo>
                <a:close/>
                <a:moveTo>
                  <a:pt x="47" y="8"/>
                </a:moveTo>
                <a:cubicBezTo>
                  <a:pt x="44" y="10"/>
                  <a:pt x="41" y="12"/>
                  <a:pt x="39" y="15"/>
                </a:cubicBezTo>
                <a:cubicBezTo>
                  <a:pt x="35" y="18"/>
                  <a:pt x="30" y="21"/>
                  <a:pt x="27" y="24"/>
                </a:cubicBezTo>
                <a:cubicBezTo>
                  <a:pt x="24" y="27"/>
                  <a:pt x="22" y="30"/>
                  <a:pt x="18" y="33"/>
                </a:cubicBezTo>
                <a:cubicBezTo>
                  <a:pt x="15" y="36"/>
                  <a:pt x="11" y="39"/>
                  <a:pt x="7" y="42"/>
                </a:cubicBezTo>
                <a:cubicBezTo>
                  <a:pt x="9" y="41"/>
                  <a:pt x="12" y="37"/>
                  <a:pt x="15" y="35"/>
                </a:cubicBezTo>
                <a:cubicBezTo>
                  <a:pt x="19" y="32"/>
                  <a:pt x="22" y="28"/>
                  <a:pt x="25" y="25"/>
                </a:cubicBezTo>
                <a:cubicBezTo>
                  <a:pt x="31" y="18"/>
                  <a:pt x="39" y="13"/>
                  <a:pt x="45" y="6"/>
                </a:cubicBezTo>
                <a:cubicBezTo>
                  <a:pt x="46" y="7"/>
                  <a:pt x="46" y="7"/>
                  <a:pt x="47" y="8"/>
                </a:cubicBezTo>
                <a:close/>
                <a:moveTo>
                  <a:pt x="14" y="21"/>
                </a:moveTo>
                <a:cubicBezTo>
                  <a:pt x="16" y="20"/>
                  <a:pt x="18" y="19"/>
                  <a:pt x="20" y="18"/>
                </a:cubicBezTo>
                <a:cubicBezTo>
                  <a:pt x="23" y="16"/>
                  <a:pt x="19" y="19"/>
                  <a:pt x="19" y="19"/>
                </a:cubicBezTo>
                <a:cubicBezTo>
                  <a:pt x="18" y="20"/>
                  <a:pt x="17" y="21"/>
                  <a:pt x="15" y="22"/>
                </a:cubicBezTo>
                <a:cubicBezTo>
                  <a:pt x="15" y="22"/>
                  <a:pt x="14" y="21"/>
                  <a:pt x="14" y="21"/>
                </a:cubicBezTo>
                <a:close/>
                <a:moveTo>
                  <a:pt x="12" y="47"/>
                </a:moveTo>
                <a:cubicBezTo>
                  <a:pt x="11" y="46"/>
                  <a:pt x="11" y="46"/>
                  <a:pt x="10" y="46"/>
                </a:cubicBezTo>
                <a:cubicBezTo>
                  <a:pt x="10" y="45"/>
                  <a:pt x="11" y="45"/>
                  <a:pt x="11" y="45"/>
                </a:cubicBezTo>
                <a:cubicBezTo>
                  <a:pt x="11" y="45"/>
                  <a:pt x="11" y="45"/>
                  <a:pt x="11" y="44"/>
                </a:cubicBezTo>
                <a:cubicBezTo>
                  <a:pt x="22" y="35"/>
                  <a:pt x="32" y="25"/>
                  <a:pt x="43" y="17"/>
                </a:cubicBezTo>
                <a:cubicBezTo>
                  <a:pt x="44" y="15"/>
                  <a:pt x="46" y="14"/>
                  <a:pt x="48" y="13"/>
                </a:cubicBezTo>
                <a:cubicBezTo>
                  <a:pt x="45" y="15"/>
                  <a:pt x="43" y="17"/>
                  <a:pt x="40" y="19"/>
                </a:cubicBezTo>
                <a:cubicBezTo>
                  <a:pt x="35" y="23"/>
                  <a:pt x="31" y="27"/>
                  <a:pt x="27" y="32"/>
                </a:cubicBezTo>
                <a:cubicBezTo>
                  <a:pt x="27" y="32"/>
                  <a:pt x="26" y="32"/>
                  <a:pt x="26" y="33"/>
                </a:cubicBezTo>
                <a:cubicBezTo>
                  <a:pt x="22" y="38"/>
                  <a:pt x="16" y="42"/>
                  <a:pt x="12" y="47"/>
                </a:cubicBezTo>
                <a:close/>
                <a:moveTo>
                  <a:pt x="41" y="47"/>
                </a:moveTo>
                <a:cubicBezTo>
                  <a:pt x="41" y="46"/>
                  <a:pt x="41" y="46"/>
                  <a:pt x="41" y="46"/>
                </a:cubicBezTo>
                <a:cubicBezTo>
                  <a:pt x="41" y="46"/>
                  <a:pt x="41" y="46"/>
                  <a:pt x="41" y="46"/>
                </a:cubicBezTo>
                <a:cubicBezTo>
                  <a:pt x="43" y="44"/>
                  <a:pt x="46" y="42"/>
                  <a:pt x="48" y="40"/>
                </a:cubicBezTo>
                <a:cubicBezTo>
                  <a:pt x="46" y="43"/>
                  <a:pt x="44" y="45"/>
                  <a:pt x="41" y="4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7" name="Freeform 188"/>
          <p:cNvSpPr>
            <a:spLocks noEditPoints="1"/>
          </p:cNvSpPr>
          <p:nvPr/>
        </p:nvSpPr>
        <p:spPr bwMode="auto">
          <a:xfrm>
            <a:off x="9610725" y="3386138"/>
            <a:ext cx="198437" cy="187325"/>
          </a:xfrm>
          <a:custGeom>
            <a:avLst/>
            <a:gdLst>
              <a:gd name="T0" fmla="*/ 43 w 53"/>
              <a:gd name="T1" fmla="*/ 0 h 50"/>
              <a:gd name="T2" fmla="*/ 13 w 53"/>
              <a:gd name="T3" fmla="*/ 1 h 50"/>
              <a:gd name="T4" fmla="*/ 11 w 53"/>
              <a:gd name="T5" fmla="*/ 0 h 50"/>
              <a:gd name="T6" fmla="*/ 16 w 53"/>
              <a:gd name="T7" fmla="*/ 26 h 50"/>
              <a:gd name="T8" fmla="*/ 11 w 53"/>
              <a:gd name="T9" fmla="*/ 49 h 50"/>
              <a:gd name="T10" fmla="*/ 40 w 53"/>
              <a:gd name="T11" fmla="*/ 49 h 50"/>
              <a:gd name="T12" fmla="*/ 52 w 53"/>
              <a:gd name="T13" fmla="*/ 38 h 50"/>
              <a:gd name="T14" fmla="*/ 53 w 53"/>
              <a:gd name="T15" fmla="*/ 11 h 50"/>
              <a:gd name="T16" fmla="*/ 39 w 53"/>
              <a:gd name="T17" fmla="*/ 44 h 50"/>
              <a:gd name="T18" fmla="*/ 37 w 53"/>
              <a:gd name="T19" fmla="*/ 41 h 50"/>
              <a:gd name="T20" fmla="*/ 35 w 53"/>
              <a:gd name="T21" fmla="*/ 39 h 50"/>
              <a:gd name="T22" fmla="*/ 33 w 53"/>
              <a:gd name="T23" fmla="*/ 37 h 50"/>
              <a:gd name="T24" fmla="*/ 33 w 53"/>
              <a:gd name="T25" fmla="*/ 37 h 50"/>
              <a:gd name="T26" fmla="*/ 32 w 53"/>
              <a:gd name="T27" fmla="*/ 36 h 50"/>
              <a:gd name="T28" fmla="*/ 35 w 53"/>
              <a:gd name="T29" fmla="*/ 26 h 50"/>
              <a:gd name="T30" fmla="*/ 44 w 53"/>
              <a:gd name="T31" fmla="*/ 41 h 50"/>
              <a:gd name="T32" fmla="*/ 40 w 53"/>
              <a:gd name="T33" fmla="*/ 41 h 50"/>
              <a:gd name="T34" fmla="*/ 43 w 53"/>
              <a:gd name="T35" fmla="*/ 33 h 50"/>
              <a:gd name="T36" fmla="*/ 41 w 53"/>
              <a:gd name="T37" fmla="*/ 30 h 50"/>
              <a:gd name="T38" fmla="*/ 44 w 53"/>
              <a:gd name="T39" fmla="*/ 41 h 50"/>
              <a:gd name="T40" fmla="*/ 38 w 53"/>
              <a:gd name="T41" fmla="*/ 27 h 50"/>
              <a:gd name="T42" fmla="*/ 37 w 53"/>
              <a:gd name="T43" fmla="*/ 25 h 50"/>
              <a:gd name="T44" fmla="*/ 36 w 53"/>
              <a:gd name="T45" fmla="*/ 25 h 50"/>
              <a:gd name="T46" fmla="*/ 35 w 53"/>
              <a:gd name="T47" fmla="*/ 23 h 50"/>
              <a:gd name="T48" fmla="*/ 36 w 53"/>
              <a:gd name="T49" fmla="*/ 17 h 50"/>
              <a:gd name="T50" fmla="*/ 28 w 53"/>
              <a:gd name="T51" fmla="*/ 26 h 50"/>
              <a:gd name="T52" fmla="*/ 14 w 53"/>
              <a:gd name="T53" fmla="*/ 32 h 50"/>
              <a:gd name="T54" fmla="*/ 22 w 53"/>
              <a:gd name="T55" fmla="*/ 26 h 50"/>
              <a:gd name="T56" fmla="*/ 18 w 53"/>
              <a:gd name="T57" fmla="*/ 16 h 50"/>
              <a:gd name="T58" fmla="*/ 18 w 53"/>
              <a:gd name="T59" fmla="*/ 12 h 50"/>
              <a:gd name="T60" fmla="*/ 13 w 53"/>
              <a:gd name="T61" fmla="*/ 8 h 50"/>
              <a:gd name="T62" fmla="*/ 9 w 53"/>
              <a:gd name="T63" fmla="*/ 15 h 50"/>
              <a:gd name="T64" fmla="*/ 10 w 53"/>
              <a:gd name="T65" fmla="*/ 8 h 50"/>
              <a:gd name="T66" fmla="*/ 12 w 53"/>
              <a:gd name="T67" fmla="*/ 3 h 50"/>
              <a:gd name="T68" fmla="*/ 16 w 53"/>
              <a:gd name="T69" fmla="*/ 9 h 50"/>
              <a:gd name="T70" fmla="*/ 14 w 53"/>
              <a:gd name="T71" fmla="*/ 7 h 50"/>
              <a:gd name="T72" fmla="*/ 11 w 53"/>
              <a:gd name="T73" fmla="*/ 15 h 50"/>
              <a:gd name="T74" fmla="*/ 19 w 53"/>
              <a:gd name="T75" fmla="*/ 14 h 50"/>
              <a:gd name="T76" fmla="*/ 22 w 53"/>
              <a:gd name="T77" fmla="*/ 15 h 50"/>
              <a:gd name="T78" fmla="*/ 22 w 53"/>
              <a:gd name="T79" fmla="*/ 16 h 50"/>
              <a:gd name="T80" fmla="*/ 22 w 53"/>
              <a:gd name="T81" fmla="*/ 16 h 50"/>
              <a:gd name="T82" fmla="*/ 43 w 53"/>
              <a:gd name="T83" fmla="*/ 4 h 50"/>
              <a:gd name="T84" fmla="*/ 22 w 53"/>
              <a:gd name="T85" fmla="*/ 22 h 50"/>
              <a:gd name="T86" fmla="*/ 26 w 53"/>
              <a:gd name="T87" fmla="*/ 18 h 50"/>
              <a:gd name="T88" fmla="*/ 19 w 53"/>
              <a:gd name="T89" fmla="*/ 26 h 50"/>
              <a:gd name="T90" fmla="*/ 28 w 53"/>
              <a:gd name="T91" fmla="*/ 18 h 50"/>
              <a:gd name="T92" fmla="*/ 44 w 53"/>
              <a:gd name="T93" fmla="*/ 5 h 50"/>
              <a:gd name="T94" fmla="*/ 39 w 53"/>
              <a:gd name="T95" fmla="*/ 11 h 50"/>
              <a:gd name="T96" fmla="*/ 19 w 53"/>
              <a:gd name="T97" fmla="*/ 25 h 50"/>
              <a:gd name="T98" fmla="*/ 18 w 53"/>
              <a:gd name="T99" fmla="*/ 24 h 50"/>
              <a:gd name="T100" fmla="*/ 18 w 53"/>
              <a:gd name="T101" fmla="*/ 35 h 50"/>
              <a:gd name="T102" fmla="*/ 14 w 53"/>
              <a:gd name="T103" fmla="*/ 41 h 50"/>
              <a:gd name="T104" fmla="*/ 27 w 53"/>
              <a:gd name="T105" fmla="*/ 24 h 50"/>
              <a:gd name="T106" fmla="*/ 25 w 53"/>
              <a:gd name="T107" fmla="*/ 24 h 50"/>
              <a:gd name="T108" fmla="*/ 19 w 53"/>
              <a:gd name="T109" fmla="*/ 17 h 50"/>
              <a:gd name="T110" fmla="*/ 12 w 53"/>
              <a:gd name="T111" fmla="*/ 46 h 50"/>
              <a:gd name="T112" fmla="*/ 42 w 53"/>
              <a:gd name="T113" fmla="*/ 16 h 50"/>
              <a:gd name="T114" fmla="*/ 26 w 53"/>
              <a:gd name="T115" fmla="*/ 32 h 50"/>
              <a:gd name="T116" fmla="*/ 40 w 53"/>
              <a:gd name="T117" fmla="*/ 4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3" h="50">
                <a:moveTo>
                  <a:pt x="53" y="9"/>
                </a:moveTo>
                <a:cubicBezTo>
                  <a:pt x="50" y="6"/>
                  <a:pt x="46" y="4"/>
                  <a:pt x="44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4"/>
                  <a:pt x="31" y="10"/>
                  <a:pt x="26" y="15"/>
                </a:cubicBezTo>
                <a:cubicBezTo>
                  <a:pt x="21" y="10"/>
                  <a:pt x="17" y="5"/>
                  <a:pt x="13" y="1"/>
                </a:cubicBezTo>
                <a:cubicBezTo>
                  <a:pt x="13" y="0"/>
                  <a:pt x="13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1" y="0"/>
                </a:cubicBezTo>
                <a:cubicBezTo>
                  <a:pt x="8" y="3"/>
                  <a:pt x="5" y="6"/>
                  <a:pt x="1" y="8"/>
                </a:cubicBezTo>
                <a:cubicBezTo>
                  <a:pt x="0" y="8"/>
                  <a:pt x="0" y="9"/>
                  <a:pt x="0" y="9"/>
                </a:cubicBezTo>
                <a:cubicBezTo>
                  <a:pt x="0" y="9"/>
                  <a:pt x="0" y="10"/>
                  <a:pt x="0" y="10"/>
                </a:cubicBezTo>
                <a:cubicBezTo>
                  <a:pt x="6" y="15"/>
                  <a:pt x="10" y="21"/>
                  <a:pt x="16" y="26"/>
                </a:cubicBezTo>
                <a:cubicBezTo>
                  <a:pt x="11" y="31"/>
                  <a:pt x="6" y="35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1"/>
                  <a:pt x="2" y="41"/>
                  <a:pt x="2" y="42"/>
                </a:cubicBezTo>
                <a:cubicBezTo>
                  <a:pt x="5" y="45"/>
                  <a:pt x="8" y="47"/>
                  <a:pt x="11" y="49"/>
                </a:cubicBezTo>
                <a:cubicBezTo>
                  <a:pt x="11" y="49"/>
                  <a:pt x="11" y="49"/>
                  <a:pt x="12" y="49"/>
                </a:cubicBezTo>
                <a:cubicBezTo>
                  <a:pt x="12" y="50"/>
                  <a:pt x="12" y="50"/>
                  <a:pt x="13" y="49"/>
                </a:cubicBezTo>
                <a:cubicBezTo>
                  <a:pt x="17" y="44"/>
                  <a:pt x="22" y="40"/>
                  <a:pt x="27" y="35"/>
                </a:cubicBezTo>
                <a:cubicBezTo>
                  <a:pt x="32" y="39"/>
                  <a:pt x="35" y="45"/>
                  <a:pt x="40" y="49"/>
                </a:cubicBezTo>
                <a:cubicBezTo>
                  <a:pt x="40" y="49"/>
                  <a:pt x="40" y="49"/>
                  <a:pt x="41" y="49"/>
                </a:cubicBezTo>
                <a:cubicBezTo>
                  <a:pt x="41" y="50"/>
                  <a:pt x="42" y="50"/>
                  <a:pt x="42" y="49"/>
                </a:cubicBezTo>
                <a:cubicBezTo>
                  <a:pt x="46" y="46"/>
                  <a:pt x="50" y="43"/>
                  <a:pt x="52" y="39"/>
                </a:cubicBezTo>
                <a:cubicBezTo>
                  <a:pt x="53" y="39"/>
                  <a:pt x="52" y="38"/>
                  <a:pt x="52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47" y="33"/>
                  <a:pt x="43" y="28"/>
                  <a:pt x="39" y="23"/>
                </a:cubicBezTo>
                <a:cubicBezTo>
                  <a:pt x="44" y="20"/>
                  <a:pt x="48" y="16"/>
                  <a:pt x="53" y="12"/>
                </a:cubicBezTo>
                <a:cubicBezTo>
                  <a:pt x="53" y="12"/>
                  <a:pt x="53" y="11"/>
                  <a:pt x="53" y="11"/>
                </a:cubicBezTo>
                <a:cubicBezTo>
                  <a:pt x="53" y="10"/>
                  <a:pt x="53" y="10"/>
                  <a:pt x="53" y="9"/>
                </a:cubicBezTo>
                <a:close/>
                <a:moveTo>
                  <a:pt x="40" y="45"/>
                </a:move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39" y="44"/>
                  <a:pt x="39" y="44"/>
                </a:cubicBezTo>
                <a:cubicBezTo>
                  <a:pt x="40" y="43"/>
                  <a:pt x="41" y="42"/>
                  <a:pt x="42" y="41"/>
                </a:cubicBezTo>
                <a:cubicBezTo>
                  <a:pt x="43" y="40"/>
                  <a:pt x="45" y="39"/>
                  <a:pt x="46" y="38"/>
                </a:cubicBezTo>
                <a:cubicBezTo>
                  <a:pt x="44" y="40"/>
                  <a:pt x="42" y="43"/>
                  <a:pt x="40" y="45"/>
                </a:cubicBezTo>
                <a:close/>
                <a:moveTo>
                  <a:pt x="37" y="41"/>
                </a:moveTo>
                <a:cubicBezTo>
                  <a:pt x="39" y="39"/>
                  <a:pt x="42" y="38"/>
                  <a:pt x="43" y="36"/>
                </a:cubicBezTo>
                <a:cubicBezTo>
                  <a:pt x="41" y="38"/>
                  <a:pt x="40" y="40"/>
                  <a:pt x="38" y="43"/>
                </a:cubicBezTo>
                <a:cubicBezTo>
                  <a:pt x="38" y="43"/>
                  <a:pt x="37" y="42"/>
                  <a:pt x="37" y="41"/>
                </a:cubicBezTo>
                <a:close/>
                <a:moveTo>
                  <a:pt x="35" y="39"/>
                </a:moveTo>
                <a:cubicBezTo>
                  <a:pt x="37" y="38"/>
                  <a:pt x="40" y="36"/>
                  <a:pt x="41" y="34"/>
                </a:cubicBezTo>
                <a:cubicBezTo>
                  <a:pt x="39" y="37"/>
                  <a:pt x="37" y="38"/>
                  <a:pt x="36" y="41"/>
                </a:cubicBezTo>
                <a:cubicBezTo>
                  <a:pt x="36" y="40"/>
                  <a:pt x="35" y="40"/>
                  <a:pt x="35" y="39"/>
                </a:cubicBezTo>
                <a:close/>
                <a:moveTo>
                  <a:pt x="33" y="37"/>
                </a:moveTo>
                <a:cubicBezTo>
                  <a:pt x="35" y="35"/>
                  <a:pt x="37" y="33"/>
                  <a:pt x="40" y="31"/>
                </a:cubicBezTo>
                <a:cubicBezTo>
                  <a:pt x="40" y="31"/>
                  <a:pt x="38" y="34"/>
                  <a:pt x="38" y="34"/>
                </a:cubicBezTo>
                <a:cubicBezTo>
                  <a:pt x="37" y="36"/>
                  <a:pt x="36" y="37"/>
                  <a:pt x="34" y="39"/>
                </a:cubicBezTo>
                <a:cubicBezTo>
                  <a:pt x="34" y="38"/>
                  <a:pt x="33" y="37"/>
                  <a:pt x="33" y="37"/>
                </a:cubicBezTo>
                <a:close/>
                <a:moveTo>
                  <a:pt x="30" y="34"/>
                </a:moveTo>
                <a:cubicBezTo>
                  <a:pt x="33" y="33"/>
                  <a:pt x="35" y="31"/>
                  <a:pt x="37" y="29"/>
                </a:cubicBezTo>
                <a:cubicBezTo>
                  <a:pt x="36" y="29"/>
                  <a:pt x="35" y="32"/>
                  <a:pt x="34" y="33"/>
                </a:cubicBezTo>
                <a:cubicBezTo>
                  <a:pt x="34" y="34"/>
                  <a:pt x="33" y="35"/>
                  <a:pt x="32" y="36"/>
                </a:cubicBezTo>
                <a:cubicBezTo>
                  <a:pt x="31" y="35"/>
                  <a:pt x="31" y="35"/>
                  <a:pt x="30" y="34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30" y="30"/>
                  <a:pt x="33" y="28"/>
                  <a:pt x="35" y="26"/>
                </a:cubicBezTo>
                <a:cubicBezTo>
                  <a:pt x="34" y="27"/>
                  <a:pt x="33" y="29"/>
                  <a:pt x="32" y="30"/>
                </a:cubicBezTo>
                <a:cubicBezTo>
                  <a:pt x="31" y="31"/>
                  <a:pt x="30" y="32"/>
                  <a:pt x="29" y="33"/>
                </a:cubicBezTo>
                <a:cubicBezTo>
                  <a:pt x="29" y="33"/>
                  <a:pt x="28" y="32"/>
                  <a:pt x="28" y="32"/>
                </a:cubicBezTo>
                <a:close/>
                <a:moveTo>
                  <a:pt x="44" y="41"/>
                </a:moveTo>
                <a:cubicBezTo>
                  <a:pt x="45" y="40"/>
                  <a:pt x="46" y="39"/>
                  <a:pt x="47" y="38"/>
                </a:cubicBezTo>
                <a:cubicBezTo>
                  <a:pt x="48" y="37"/>
                  <a:pt x="47" y="37"/>
                  <a:pt x="47" y="37"/>
                </a:cubicBezTo>
                <a:cubicBezTo>
                  <a:pt x="45" y="38"/>
                  <a:pt x="43" y="39"/>
                  <a:pt x="41" y="40"/>
                </a:cubicBezTo>
                <a:cubicBezTo>
                  <a:pt x="40" y="41"/>
                  <a:pt x="38" y="44"/>
                  <a:pt x="40" y="41"/>
                </a:cubicBezTo>
                <a:cubicBezTo>
                  <a:pt x="41" y="39"/>
                  <a:pt x="43" y="37"/>
                  <a:pt x="45" y="35"/>
                </a:cubicBezTo>
                <a:cubicBezTo>
                  <a:pt x="45" y="35"/>
                  <a:pt x="45" y="34"/>
                  <a:pt x="44" y="35"/>
                </a:cubicBezTo>
                <a:cubicBezTo>
                  <a:pt x="41" y="36"/>
                  <a:pt x="39" y="38"/>
                  <a:pt x="36" y="41"/>
                </a:cubicBezTo>
                <a:cubicBezTo>
                  <a:pt x="38" y="39"/>
                  <a:pt x="41" y="35"/>
                  <a:pt x="43" y="33"/>
                </a:cubicBezTo>
                <a:cubicBezTo>
                  <a:pt x="43" y="32"/>
                  <a:pt x="43" y="32"/>
                  <a:pt x="42" y="32"/>
                </a:cubicBezTo>
                <a:cubicBezTo>
                  <a:pt x="40" y="34"/>
                  <a:pt x="38" y="35"/>
                  <a:pt x="37" y="37"/>
                </a:cubicBezTo>
                <a:cubicBezTo>
                  <a:pt x="34" y="40"/>
                  <a:pt x="37" y="36"/>
                  <a:pt x="38" y="36"/>
                </a:cubicBezTo>
                <a:cubicBezTo>
                  <a:pt x="39" y="34"/>
                  <a:pt x="40" y="32"/>
                  <a:pt x="41" y="30"/>
                </a:cubicBezTo>
                <a:cubicBezTo>
                  <a:pt x="41" y="30"/>
                  <a:pt x="41" y="30"/>
                  <a:pt x="41" y="30"/>
                </a:cubicBezTo>
                <a:cubicBezTo>
                  <a:pt x="44" y="33"/>
                  <a:pt x="46" y="36"/>
                  <a:pt x="49" y="39"/>
                </a:cubicBezTo>
                <a:cubicBezTo>
                  <a:pt x="47" y="40"/>
                  <a:pt x="45" y="41"/>
                  <a:pt x="44" y="42"/>
                </a:cubicBezTo>
                <a:cubicBezTo>
                  <a:pt x="39" y="46"/>
                  <a:pt x="43" y="42"/>
                  <a:pt x="44" y="41"/>
                </a:cubicBezTo>
                <a:close/>
                <a:moveTo>
                  <a:pt x="41" y="30"/>
                </a:moveTo>
                <a:cubicBezTo>
                  <a:pt x="39" y="31"/>
                  <a:pt x="37" y="32"/>
                  <a:pt x="36" y="33"/>
                </a:cubicBezTo>
                <a:cubicBezTo>
                  <a:pt x="34" y="35"/>
                  <a:pt x="31" y="38"/>
                  <a:pt x="34" y="35"/>
                </a:cubicBezTo>
                <a:cubicBezTo>
                  <a:pt x="36" y="32"/>
                  <a:pt x="38" y="30"/>
                  <a:pt x="38" y="27"/>
                </a:cubicBezTo>
                <a:cubicBezTo>
                  <a:pt x="38" y="27"/>
                  <a:pt x="38" y="27"/>
                  <a:pt x="38" y="27"/>
                </a:cubicBezTo>
                <a:cubicBezTo>
                  <a:pt x="36" y="29"/>
                  <a:pt x="34" y="31"/>
                  <a:pt x="32" y="32"/>
                </a:cubicBezTo>
                <a:cubicBezTo>
                  <a:pt x="29" y="34"/>
                  <a:pt x="31" y="33"/>
                  <a:pt x="32" y="32"/>
                </a:cubicBezTo>
                <a:cubicBezTo>
                  <a:pt x="34" y="30"/>
                  <a:pt x="36" y="28"/>
                  <a:pt x="37" y="25"/>
                </a:cubicBezTo>
                <a:cubicBezTo>
                  <a:pt x="38" y="27"/>
                  <a:pt x="39" y="28"/>
                  <a:pt x="41" y="30"/>
                </a:cubicBezTo>
                <a:cubicBezTo>
                  <a:pt x="41" y="30"/>
                  <a:pt x="41" y="30"/>
                  <a:pt x="41" y="30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4" y="27"/>
                  <a:pt x="31" y="29"/>
                  <a:pt x="28" y="31"/>
                </a:cubicBezTo>
                <a:cubicBezTo>
                  <a:pt x="28" y="31"/>
                  <a:pt x="29" y="30"/>
                  <a:pt x="29" y="30"/>
                </a:cubicBezTo>
                <a:cubicBezTo>
                  <a:pt x="30" y="29"/>
                  <a:pt x="32" y="27"/>
                  <a:pt x="33" y="25"/>
                </a:cubicBezTo>
                <a:cubicBezTo>
                  <a:pt x="34" y="25"/>
                  <a:pt x="35" y="24"/>
                  <a:pt x="35" y="23"/>
                </a:cubicBezTo>
                <a:cubicBezTo>
                  <a:pt x="35" y="24"/>
                  <a:pt x="36" y="24"/>
                  <a:pt x="36" y="25"/>
                </a:cubicBezTo>
                <a:close/>
                <a:moveTo>
                  <a:pt x="7" y="43"/>
                </a:moveTo>
                <a:cubicBezTo>
                  <a:pt x="13" y="37"/>
                  <a:pt x="20" y="33"/>
                  <a:pt x="25" y="27"/>
                </a:cubicBezTo>
                <a:cubicBezTo>
                  <a:pt x="28" y="23"/>
                  <a:pt x="32" y="20"/>
                  <a:pt x="36" y="17"/>
                </a:cubicBezTo>
                <a:cubicBezTo>
                  <a:pt x="39" y="15"/>
                  <a:pt x="42" y="12"/>
                  <a:pt x="45" y="9"/>
                </a:cubicBezTo>
                <a:cubicBezTo>
                  <a:pt x="48" y="7"/>
                  <a:pt x="43" y="11"/>
                  <a:pt x="42" y="12"/>
                </a:cubicBezTo>
                <a:cubicBezTo>
                  <a:pt x="41" y="14"/>
                  <a:pt x="39" y="15"/>
                  <a:pt x="38" y="17"/>
                </a:cubicBezTo>
                <a:cubicBezTo>
                  <a:pt x="34" y="20"/>
                  <a:pt x="31" y="23"/>
                  <a:pt x="28" y="26"/>
                </a:cubicBezTo>
                <a:cubicBezTo>
                  <a:pt x="21" y="32"/>
                  <a:pt x="15" y="38"/>
                  <a:pt x="9" y="45"/>
                </a:cubicBezTo>
                <a:cubicBezTo>
                  <a:pt x="9" y="44"/>
                  <a:pt x="8" y="43"/>
                  <a:pt x="7" y="43"/>
                </a:cubicBezTo>
                <a:close/>
                <a:moveTo>
                  <a:pt x="5" y="41"/>
                </a:moveTo>
                <a:cubicBezTo>
                  <a:pt x="8" y="38"/>
                  <a:pt x="11" y="35"/>
                  <a:pt x="14" y="32"/>
                </a:cubicBezTo>
                <a:cubicBezTo>
                  <a:pt x="15" y="32"/>
                  <a:pt x="15" y="31"/>
                  <a:pt x="16" y="30"/>
                </a:cubicBezTo>
                <a:cubicBezTo>
                  <a:pt x="19" y="28"/>
                  <a:pt x="21" y="25"/>
                  <a:pt x="24" y="22"/>
                </a:cubicBezTo>
                <a:cubicBezTo>
                  <a:pt x="27" y="20"/>
                  <a:pt x="29" y="19"/>
                  <a:pt x="32" y="17"/>
                </a:cubicBezTo>
                <a:cubicBezTo>
                  <a:pt x="29" y="20"/>
                  <a:pt x="25" y="23"/>
                  <a:pt x="22" y="26"/>
                </a:cubicBezTo>
                <a:cubicBezTo>
                  <a:pt x="17" y="32"/>
                  <a:pt x="10" y="35"/>
                  <a:pt x="7" y="42"/>
                </a:cubicBezTo>
                <a:cubicBezTo>
                  <a:pt x="6" y="42"/>
                  <a:pt x="6" y="41"/>
                  <a:pt x="5" y="41"/>
                </a:cubicBezTo>
                <a:close/>
                <a:moveTo>
                  <a:pt x="12" y="18"/>
                </a:moveTo>
                <a:cubicBezTo>
                  <a:pt x="14" y="17"/>
                  <a:pt x="16" y="17"/>
                  <a:pt x="18" y="16"/>
                </a:cubicBezTo>
                <a:cubicBezTo>
                  <a:pt x="16" y="17"/>
                  <a:pt x="14" y="18"/>
                  <a:pt x="13" y="19"/>
                </a:cubicBezTo>
                <a:cubicBezTo>
                  <a:pt x="13" y="19"/>
                  <a:pt x="12" y="18"/>
                  <a:pt x="12" y="18"/>
                </a:cubicBezTo>
                <a:close/>
                <a:moveTo>
                  <a:pt x="10" y="16"/>
                </a:moveTo>
                <a:cubicBezTo>
                  <a:pt x="13" y="15"/>
                  <a:pt x="15" y="14"/>
                  <a:pt x="18" y="12"/>
                </a:cubicBezTo>
                <a:cubicBezTo>
                  <a:pt x="16" y="14"/>
                  <a:pt x="13" y="15"/>
                  <a:pt x="11" y="17"/>
                </a:cubicBezTo>
                <a:cubicBezTo>
                  <a:pt x="11" y="17"/>
                  <a:pt x="11" y="17"/>
                  <a:pt x="10" y="16"/>
                </a:cubicBezTo>
                <a:close/>
                <a:moveTo>
                  <a:pt x="7" y="13"/>
                </a:moveTo>
                <a:cubicBezTo>
                  <a:pt x="9" y="11"/>
                  <a:pt x="12" y="10"/>
                  <a:pt x="13" y="8"/>
                </a:cubicBezTo>
                <a:cubicBezTo>
                  <a:pt x="12" y="10"/>
                  <a:pt x="10" y="11"/>
                  <a:pt x="8" y="13"/>
                </a:cubicBezTo>
                <a:cubicBezTo>
                  <a:pt x="8" y="14"/>
                  <a:pt x="9" y="14"/>
                  <a:pt x="9" y="14"/>
                </a:cubicBezTo>
                <a:cubicBezTo>
                  <a:pt x="11" y="13"/>
                  <a:pt x="13" y="12"/>
                  <a:pt x="15" y="11"/>
                </a:cubicBezTo>
                <a:cubicBezTo>
                  <a:pt x="13" y="12"/>
                  <a:pt x="11" y="14"/>
                  <a:pt x="9" y="15"/>
                </a:cubicBezTo>
                <a:cubicBezTo>
                  <a:pt x="9" y="14"/>
                  <a:pt x="8" y="13"/>
                  <a:pt x="7" y="13"/>
                </a:cubicBezTo>
                <a:close/>
                <a:moveTo>
                  <a:pt x="5" y="10"/>
                </a:moveTo>
                <a:cubicBezTo>
                  <a:pt x="7" y="9"/>
                  <a:pt x="8" y="8"/>
                  <a:pt x="10" y="7"/>
                </a:cubicBezTo>
                <a:cubicBezTo>
                  <a:pt x="10" y="7"/>
                  <a:pt x="10" y="7"/>
                  <a:pt x="10" y="8"/>
                </a:cubicBezTo>
                <a:cubicBezTo>
                  <a:pt x="8" y="9"/>
                  <a:pt x="7" y="10"/>
                  <a:pt x="6" y="12"/>
                </a:cubicBezTo>
                <a:cubicBezTo>
                  <a:pt x="6" y="11"/>
                  <a:pt x="5" y="11"/>
                  <a:pt x="5" y="10"/>
                </a:cubicBezTo>
                <a:close/>
                <a:moveTo>
                  <a:pt x="4" y="10"/>
                </a:moveTo>
                <a:cubicBezTo>
                  <a:pt x="7" y="8"/>
                  <a:pt x="9" y="5"/>
                  <a:pt x="12" y="3"/>
                </a:cubicBezTo>
                <a:cubicBezTo>
                  <a:pt x="12" y="4"/>
                  <a:pt x="13" y="4"/>
                  <a:pt x="13" y="5"/>
                </a:cubicBezTo>
                <a:cubicBezTo>
                  <a:pt x="10" y="6"/>
                  <a:pt x="7" y="8"/>
                  <a:pt x="4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16" y="9"/>
                </a:moveTo>
                <a:cubicBezTo>
                  <a:pt x="14" y="10"/>
                  <a:pt x="13" y="11"/>
                  <a:pt x="11" y="12"/>
                </a:cubicBezTo>
                <a:cubicBezTo>
                  <a:pt x="11" y="12"/>
                  <a:pt x="11" y="11"/>
                  <a:pt x="12" y="11"/>
                </a:cubicBezTo>
                <a:cubicBezTo>
                  <a:pt x="13" y="10"/>
                  <a:pt x="14" y="9"/>
                  <a:pt x="15" y="8"/>
                </a:cubicBezTo>
                <a:cubicBezTo>
                  <a:pt x="15" y="7"/>
                  <a:pt x="15" y="7"/>
                  <a:pt x="14" y="7"/>
                </a:cubicBezTo>
                <a:cubicBezTo>
                  <a:pt x="12" y="8"/>
                  <a:pt x="9" y="10"/>
                  <a:pt x="7" y="12"/>
                </a:cubicBezTo>
                <a:cubicBezTo>
                  <a:pt x="9" y="10"/>
                  <a:pt x="11" y="7"/>
                  <a:pt x="13" y="5"/>
                </a:cubicBezTo>
                <a:cubicBezTo>
                  <a:pt x="15" y="7"/>
                  <a:pt x="17" y="9"/>
                  <a:pt x="18" y="11"/>
                </a:cubicBezTo>
                <a:cubicBezTo>
                  <a:pt x="16" y="13"/>
                  <a:pt x="13" y="14"/>
                  <a:pt x="11" y="15"/>
                </a:cubicBezTo>
                <a:cubicBezTo>
                  <a:pt x="12" y="15"/>
                  <a:pt x="15" y="11"/>
                  <a:pt x="16" y="10"/>
                </a:cubicBezTo>
                <a:cubicBezTo>
                  <a:pt x="17" y="10"/>
                  <a:pt x="16" y="9"/>
                  <a:pt x="16" y="9"/>
                </a:cubicBezTo>
                <a:close/>
                <a:moveTo>
                  <a:pt x="20" y="15"/>
                </a:moveTo>
                <a:cubicBezTo>
                  <a:pt x="20" y="15"/>
                  <a:pt x="20" y="14"/>
                  <a:pt x="19" y="14"/>
                </a:cubicBezTo>
                <a:cubicBezTo>
                  <a:pt x="17" y="15"/>
                  <a:pt x="16" y="16"/>
                  <a:pt x="14" y="17"/>
                </a:cubicBezTo>
                <a:cubicBezTo>
                  <a:pt x="10" y="18"/>
                  <a:pt x="14" y="16"/>
                  <a:pt x="15" y="15"/>
                </a:cubicBezTo>
                <a:cubicBezTo>
                  <a:pt x="16" y="14"/>
                  <a:pt x="18" y="13"/>
                  <a:pt x="19" y="12"/>
                </a:cubicBezTo>
                <a:cubicBezTo>
                  <a:pt x="20" y="13"/>
                  <a:pt x="21" y="14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19" y="17"/>
                  <a:pt x="16" y="18"/>
                  <a:pt x="13" y="19"/>
                </a:cubicBezTo>
                <a:cubicBezTo>
                  <a:pt x="15" y="19"/>
                  <a:pt x="18" y="17"/>
                  <a:pt x="20" y="15"/>
                </a:cubicBezTo>
                <a:close/>
                <a:moveTo>
                  <a:pt x="22" y="16"/>
                </a:moveTo>
                <a:cubicBezTo>
                  <a:pt x="22" y="16"/>
                  <a:pt x="22" y="16"/>
                  <a:pt x="22" y="16"/>
                </a:cubicBezTo>
                <a:cubicBezTo>
                  <a:pt x="23" y="16"/>
                  <a:pt x="23" y="17"/>
                  <a:pt x="24" y="17"/>
                </a:cubicBezTo>
                <a:cubicBezTo>
                  <a:pt x="21" y="18"/>
                  <a:pt x="18" y="20"/>
                  <a:pt x="17" y="21"/>
                </a:cubicBezTo>
                <a:cubicBezTo>
                  <a:pt x="19" y="20"/>
                  <a:pt x="21" y="18"/>
                  <a:pt x="22" y="16"/>
                </a:cubicBezTo>
                <a:close/>
                <a:moveTo>
                  <a:pt x="26" y="18"/>
                </a:moveTo>
                <a:cubicBezTo>
                  <a:pt x="32" y="13"/>
                  <a:pt x="37" y="8"/>
                  <a:pt x="42" y="3"/>
                </a:cubicBezTo>
                <a:cubicBezTo>
                  <a:pt x="43" y="4"/>
                  <a:pt x="43" y="4"/>
                  <a:pt x="43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37" y="9"/>
                  <a:pt x="32" y="14"/>
                  <a:pt x="26" y="18"/>
                </a:cubicBezTo>
                <a:cubicBezTo>
                  <a:pt x="26" y="19"/>
                  <a:pt x="26" y="19"/>
                  <a:pt x="26" y="19"/>
                </a:cubicBezTo>
                <a:cubicBezTo>
                  <a:pt x="25" y="19"/>
                  <a:pt x="24" y="20"/>
                  <a:pt x="24" y="20"/>
                </a:cubicBezTo>
                <a:cubicBezTo>
                  <a:pt x="23" y="21"/>
                  <a:pt x="22" y="21"/>
                  <a:pt x="22" y="22"/>
                </a:cubicBezTo>
                <a:cubicBezTo>
                  <a:pt x="20" y="23"/>
                  <a:pt x="18" y="24"/>
                  <a:pt x="18" y="24"/>
                </a:cubicBezTo>
                <a:cubicBezTo>
                  <a:pt x="20" y="22"/>
                  <a:pt x="22" y="20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5" y="19"/>
                  <a:pt x="26" y="19"/>
                  <a:pt x="26" y="18"/>
                </a:cubicBezTo>
                <a:cubicBezTo>
                  <a:pt x="26" y="18"/>
                  <a:pt x="26" y="18"/>
                  <a:pt x="26" y="18"/>
                </a:cubicBezTo>
                <a:close/>
                <a:moveTo>
                  <a:pt x="36" y="12"/>
                </a:moveTo>
                <a:cubicBezTo>
                  <a:pt x="33" y="15"/>
                  <a:pt x="29" y="17"/>
                  <a:pt x="26" y="20"/>
                </a:cubicBezTo>
                <a:cubicBezTo>
                  <a:pt x="24" y="22"/>
                  <a:pt x="22" y="24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20" y="25"/>
                  <a:pt x="21" y="24"/>
                  <a:pt x="21" y="24"/>
                </a:cubicBezTo>
                <a:cubicBezTo>
                  <a:pt x="21" y="23"/>
                  <a:pt x="22" y="23"/>
                  <a:pt x="22" y="23"/>
                </a:cubicBezTo>
                <a:cubicBezTo>
                  <a:pt x="24" y="22"/>
                  <a:pt x="26" y="20"/>
                  <a:pt x="28" y="18"/>
                </a:cubicBezTo>
                <a:cubicBezTo>
                  <a:pt x="30" y="17"/>
                  <a:pt x="31" y="16"/>
                  <a:pt x="33" y="15"/>
                </a:cubicBezTo>
                <a:cubicBezTo>
                  <a:pt x="37" y="12"/>
                  <a:pt x="40" y="8"/>
                  <a:pt x="43" y="5"/>
                </a:cubicBezTo>
                <a:cubicBezTo>
                  <a:pt x="43" y="5"/>
                  <a:pt x="44" y="5"/>
                  <a:pt x="44" y="4"/>
                </a:cubicBezTo>
                <a:cubicBezTo>
                  <a:pt x="44" y="5"/>
                  <a:pt x="44" y="5"/>
                  <a:pt x="44" y="5"/>
                </a:cubicBezTo>
                <a:cubicBezTo>
                  <a:pt x="41" y="7"/>
                  <a:pt x="39" y="10"/>
                  <a:pt x="36" y="12"/>
                </a:cubicBezTo>
                <a:close/>
                <a:moveTo>
                  <a:pt x="42" y="8"/>
                </a:moveTo>
                <a:cubicBezTo>
                  <a:pt x="41" y="9"/>
                  <a:pt x="39" y="10"/>
                  <a:pt x="38" y="12"/>
                </a:cubicBezTo>
                <a:cubicBezTo>
                  <a:pt x="38" y="11"/>
                  <a:pt x="39" y="11"/>
                  <a:pt x="39" y="11"/>
                </a:cubicBezTo>
                <a:cubicBezTo>
                  <a:pt x="40" y="10"/>
                  <a:pt x="46" y="4"/>
                  <a:pt x="42" y="8"/>
                </a:cubicBezTo>
                <a:close/>
                <a:moveTo>
                  <a:pt x="19" y="25"/>
                </a:move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lose/>
                <a:moveTo>
                  <a:pt x="23" y="18"/>
                </a:moveTo>
                <a:cubicBezTo>
                  <a:pt x="21" y="20"/>
                  <a:pt x="19" y="22"/>
                  <a:pt x="18" y="24"/>
                </a:cubicBezTo>
                <a:cubicBezTo>
                  <a:pt x="17" y="24"/>
                  <a:pt x="17" y="23"/>
                  <a:pt x="16" y="22"/>
                </a:cubicBezTo>
                <a:cubicBezTo>
                  <a:pt x="19" y="21"/>
                  <a:pt x="21" y="20"/>
                  <a:pt x="23" y="18"/>
                </a:cubicBezTo>
                <a:close/>
                <a:moveTo>
                  <a:pt x="14" y="40"/>
                </a:moveTo>
                <a:cubicBezTo>
                  <a:pt x="15" y="39"/>
                  <a:pt x="17" y="37"/>
                  <a:pt x="18" y="35"/>
                </a:cubicBezTo>
                <a:cubicBezTo>
                  <a:pt x="22" y="32"/>
                  <a:pt x="25" y="29"/>
                  <a:pt x="28" y="26"/>
                </a:cubicBezTo>
                <a:cubicBezTo>
                  <a:pt x="35" y="20"/>
                  <a:pt x="41" y="14"/>
                  <a:pt x="47" y="8"/>
                </a:cubicBezTo>
                <a:cubicBezTo>
                  <a:pt x="48" y="8"/>
                  <a:pt x="49" y="9"/>
                  <a:pt x="49" y="10"/>
                </a:cubicBezTo>
                <a:cubicBezTo>
                  <a:pt x="37" y="19"/>
                  <a:pt x="25" y="30"/>
                  <a:pt x="14" y="41"/>
                </a:cubicBezTo>
                <a:cubicBezTo>
                  <a:pt x="14" y="41"/>
                  <a:pt x="14" y="40"/>
                  <a:pt x="14" y="40"/>
                </a:cubicBezTo>
                <a:close/>
                <a:moveTo>
                  <a:pt x="47" y="7"/>
                </a:moveTo>
                <a:cubicBezTo>
                  <a:pt x="44" y="9"/>
                  <a:pt x="41" y="12"/>
                  <a:pt x="39" y="14"/>
                </a:cubicBezTo>
                <a:cubicBezTo>
                  <a:pt x="35" y="18"/>
                  <a:pt x="30" y="20"/>
                  <a:pt x="27" y="24"/>
                </a:cubicBezTo>
                <a:cubicBezTo>
                  <a:pt x="24" y="27"/>
                  <a:pt x="21" y="30"/>
                  <a:pt x="18" y="32"/>
                </a:cubicBezTo>
                <a:cubicBezTo>
                  <a:pt x="14" y="35"/>
                  <a:pt x="11" y="38"/>
                  <a:pt x="7" y="42"/>
                </a:cubicBezTo>
                <a:cubicBezTo>
                  <a:pt x="9" y="40"/>
                  <a:pt x="12" y="36"/>
                  <a:pt x="15" y="34"/>
                </a:cubicBezTo>
                <a:cubicBezTo>
                  <a:pt x="18" y="31"/>
                  <a:pt x="22" y="28"/>
                  <a:pt x="25" y="24"/>
                </a:cubicBezTo>
                <a:cubicBezTo>
                  <a:pt x="31" y="18"/>
                  <a:pt x="39" y="13"/>
                  <a:pt x="45" y="6"/>
                </a:cubicBezTo>
                <a:cubicBezTo>
                  <a:pt x="45" y="6"/>
                  <a:pt x="46" y="7"/>
                  <a:pt x="47" y="7"/>
                </a:cubicBezTo>
                <a:close/>
                <a:moveTo>
                  <a:pt x="14" y="20"/>
                </a:moveTo>
                <a:cubicBezTo>
                  <a:pt x="16" y="19"/>
                  <a:pt x="18" y="18"/>
                  <a:pt x="19" y="17"/>
                </a:cubicBezTo>
                <a:cubicBezTo>
                  <a:pt x="23" y="15"/>
                  <a:pt x="19" y="18"/>
                  <a:pt x="19" y="19"/>
                </a:cubicBezTo>
                <a:cubicBezTo>
                  <a:pt x="17" y="20"/>
                  <a:pt x="16" y="21"/>
                  <a:pt x="15" y="22"/>
                </a:cubicBezTo>
                <a:cubicBezTo>
                  <a:pt x="15" y="21"/>
                  <a:pt x="14" y="21"/>
                  <a:pt x="14" y="20"/>
                </a:cubicBezTo>
                <a:close/>
                <a:moveTo>
                  <a:pt x="12" y="46"/>
                </a:moveTo>
                <a:cubicBezTo>
                  <a:pt x="11" y="46"/>
                  <a:pt x="10" y="45"/>
                  <a:pt x="10" y="45"/>
                </a:cubicBezTo>
                <a:cubicBezTo>
                  <a:pt x="10" y="45"/>
                  <a:pt x="11" y="44"/>
                  <a:pt x="11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21" y="34"/>
                  <a:pt x="32" y="25"/>
                  <a:pt x="42" y="16"/>
                </a:cubicBezTo>
                <a:cubicBezTo>
                  <a:pt x="44" y="15"/>
                  <a:pt x="46" y="13"/>
                  <a:pt x="47" y="12"/>
                </a:cubicBezTo>
                <a:cubicBezTo>
                  <a:pt x="45" y="14"/>
                  <a:pt x="42" y="16"/>
                  <a:pt x="40" y="18"/>
                </a:cubicBezTo>
                <a:cubicBezTo>
                  <a:pt x="35" y="22"/>
                  <a:pt x="31" y="27"/>
                  <a:pt x="27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1" y="37"/>
                  <a:pt x="16" y="41"/>
                  <a:pt x="12" y="46"/>
                </a:cubicBezTo>
                <a:close/>
                <a:moveTo>
                  <a:pt x="41" y="46"/>
                </a:moveTo>
                <a:cubicBezTo>
                  <a:pt x="41" y="46"/>
                  <a:pt x="41" y="46"/>
                  <a:pt x="40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3" y="44"/>
                  <a:pt x="45" y="42"/>
                  <a:pt x="48" y="40"/>
                </a:cubicBezTo>
                <a:cubicBezTo>
                  <a:pt x="46" y="42"/>
                  <a:pt x="44" y="44"/>
                  <a:pt x="41" y="4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" name="Freeform 189"/>
          <p:cNvSpPr>
            <a:spLocks noEditPoints="1"/>
          </p:cNvSpPr>
          <p:nvPr/>
        </p:nvSpPr>
        <p:spPr bwMode="auto">
          <a:xfrm>
            <a:off x="10218737" y="2108200"/>
            <a:ext cx="160337" cy="176213"/>
          </a:xfrm>
          <a:custGeom>
            <a:avLst/>
            <a:gdLst>
              <a:gd name="T0" fmla="*/ 27 w 43"/>
              <a:gd name="T1" fmla="*/ 47 h 47"/>
              <a:gd name="T2" fmla="*/ 41 w 43"/>
              <a:gd name="T3" fmla="*/ 32 h 47"/>
              <a:gd name="T4" fmla="*/ 43 w 43"/>
              <a:gd name="T5" fmla="*/ 20 h 47"/>
              <a:gd name="T6" fmla="*/ 30 w 43"/>
              <a:gd name="T7" fmla="*/ 18 h 47"/>
              <a:gd name="T8" fmla="*/ 17 w 43"/>
              <a:gd name="T9" fmla="*/ 0 h 47"/>
              <a:gd name="T10" fmla="*/ 2 w 43"/>
              <a:gd name="T11" fmla="*/ 17 h 47"/>
              <a:gd name="T12" fmla="*/ 2 w 43"/>
              <a:gd name="T13" fmla="*/ 31 h 47"/>
              <a:gd name="T14" fmla="*/ 5 w 43"/>
              <a:gd name="T15" fmla="*/ 28 h 47"/>
              <a:gd name="T16" fmla="*/ 7 w 43"/>
              <a:gd name="T17" fmla="*/ 24 h 47"/>
              <a:gd name="T18" fmla="*/ 3 w 43"/>
              <a:gd name="T19" fmla="*/ 25 h 47"/>
              <a:gd name="T20" fmla="*/ 3 w 43"/>
              <a:gd name="T21" fmla="*/ 24 h 47"/>
              <a:gd name="T22" fmla="*/ 3 w 43"/>
              <a:gd name="T23" fmla="*/ 20 h 47"/>
              <a:gd name="T24" fmla="*/ 7 w 43"/>
              <a:gd name="T25" fmla="*/ 25 h 47"/>
              <a:gd name="T26" fmla="*/ 9 w 43"/>
              <a:gd name="T27" fmla="*/ 24 h 47"/>
              <a:gd name="T28" fmla="*/ 18 w 43"/>
              <a:gd name="T29" fmla="*/ 20 h 47"/>
              <a:gd name="T30" fmla="*/ 15 w 43"/>
              <a:gd name="T31" fmla="*/ 22 h 47"/>
              <a:gd name="T32" fmla="*/ 27 w 43"/>
              <a:gd name="T33" fmla="*/ 3 h 47"/>
              <a:gd name="T34" fmla="*/ 20 w 43"/>
              <a:gd name="T35" fmla="*/ 17 h 47"/>
              <a:gd name="T36" fmla="*/ 19 w 43"/>
              <a:gd name="T37" fmla="*/ 13 h 47"/>
              <a:gd name="T38" fmla="*/ 18 w 43"/>
              <a:gd name="T39" fmla="*/ 10 h 47"/>
              <a:gd name="T40" fmla="*/ 35 w 43"/>
              <a:gd name="T41" fmla="*/ 21 h 47"/>
              <a:gd name="T42" fmla="*/ 32 w 43"/>
              <a:gd name="T43" fmla="*/ 21 h 47"/>
              <a:gd name="T44" fmla="*/ 38 w 43"/>
              <a:gd name="T45" fmla="*/ 26 h 47"/>
              <a:gd name="T46" fmla="*/ 22 w 43"/>
              <a:gd name="T47" fmla="*/ 42 h 47"/>
              <a:gd name="T48" fmla="*/ 26 w 43"/>
              <a:gd name="T49" fmla="*/ 34 h 47"/>
              <a:gd name="T50" fmla="*/ 27 w 43"/>
              <a:gd name="T51" fmla="*/ 19 h 47"/>
              <a:gd name="T52" fmla="*/ 27 w 43"/>
              <a:gd name="T53" fmla="*/ 18 h 47"/>
              <a:gd name="T54" fmla="*/ 18 w 43"/>
              <a:gd name="T55" fmla="*/ 31 h 47"/>
              <a:gd name="T56" fmla="*/ 26 w 43"/>
              <a:gd name="T57" fmla="*/ 34 h 47"/>
              <a:gd name="T58" fmla="*/ 18 w 43"/>
              <a:gd name="T59" fmla="*/ 39 h 47"/>
              <a:gd name="T60" fmla="*/ 26 w 43"/>
              <a:gd name="T61" fmla="*/ 30 h 47"/>
              <a:gd name="T62" fmla="*/ 27 w 43"/>
              <a:gd name="T63" fmla="*/ 30 h 47"/>
              <a:gd name="T64" fmla="*/ 18 w 43"/>
              <a:gd name="T65" fmla="*/ 36 h 47"/>
              <a:gd name="T66" fmla="*/ 18 w 43"/>
              <a:gd name="T67" fmla="*/ 35 h 47"/>
              <a:gd name="T68" fmla="*/ 31 w 43"/>
              <a:gd name="T69" fmla="*/ 21 h 47"/>
              <a:gd name="T70" fmla="*/ 18 w 43"/>
              <a:gd name="T71" fmla="*/ 32 h 47"/>
              <a:gd name="T72" fmla="*/ 30 w 43"/>
              <a:gd name="T73" fmla="*/ 21 h 47"/>
              <a:gd name="T74" fmla="*/ 26 w 43"/>
              <a:gd name="T75" fmla="*/ 15 h 47"/>
              <a:gd name="T76" fmla="*/ 18 w 43"/>
              <a:gd name="T77" fmla="*/ 6 h 47"/>
              <a:gd name="T78" fmla="*/ 22 w 43"/>
              <a:gd name="T79" fmla="*/ 10 h 47"/>
              <a:gd name="T80" fmla="*/ 24 w 43"/>
              <a:gd name="T81" fmla="*/ 11 h 47"/>
              <a:gd name="T82" fmla="*/ 24 w 43"/>
              <a:gd name="T83" fmla="*/ 11 h 47"/>
              <a:gd name="T84" fmla="*/ 9 w 43"/>
              <a:gd name="T85" fmla="*/ 28 h 47"/>
              <a:gd name="T86" fmla="*/ 27 w 43"/>
              <a:gd name="T87" fmla="*/ 17 h 47"/>
              <a:gd name="T88" fmla="*/ 20 w 43"/>
              <a:gd name="T89" fmla="*/ 23 h 47"/>
              <a:gd name="T90" fmla="*/ 17 w 43"/>
              <a:gd name="T91" fmla="*/ 28 h 47"/>
              <a:gd name="T92" fmla="*/ 18 w 43"/>
              <a:gd name="T93" fmla="*/ 44 h 47"/>
              <a:gd name="T94" fmla="*/ 21 w 43"/>
              <a:gd name="T95" fmla="*/ 43 h 47"/>
              <a:gd name="T96" fmla="*/ 26 w 43"/>
              <a:gd name="T97" fmla="*/ 43 h 47"/>
              <a:gd name="T98" fmla="*/ 27 w 43"/>
              <a:gd name="T99" fmla="*/ 29 h 47"/>
              <a:gd name="T100" fmla="*/ 31 w 43"/>
              <a:gd name="T101" fmla="*/ 29 h 47"/>
              <a:gd name="T102" fmla="*/ 35 w 43"/>
              <a:gd name="T103" fmla="*/ 29 h 47"/>
              <a:gd name="T104" fmla="*/ 40 w 43"/>
              <a:gd name="T105" fmla="*/ 29 h 47"/>
              <a:gd name="T106" fmla="*/ 33 w 43"/>
              <a:gd name="T107" fmla="*/ 27 h 47"/>
              <a:gd name="T108" fmla="*/ 19 w 43"/>
              <a:gd name="T109" fmla="*/ 3 h 47"/>
              <a:gd name="T110" fmla="*/ 5 w 43"/>
              <a:gd name="T111" fmla="*/ 26 h 47"/>
              <a:gd name="T112" fmla="*/ 5 w 43"/>
              <a:gd name="T113" fmla="*/ 22 h 47"/>
              <a:gd name="T114" fmla="*/ 6 w 43"/>
              <a:gd name="T115" fmla="*/ 28 h 47"/>
              <a:gd name="T116" fmla="*/ 8 w 43"/>
              <a:gd name="T117" fmla="*/ 28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3" h="47">
                <a:moveTo>
                  <a:pt x="15" y="45"/>
                </a:moveTo>
                <a:cubicBezTo>
                  <a:pt x="15" y="46"/>
                  <a:pt x="15" y="46"/>
                  <a:pt x="15" y="46"/>
                </a:cubicBezTo>
                <a:cubicBezTo>
                  <a:pt x="16" y="47"/>
                  <a:pt x="16" y="47"/>
                  <a:pt x="17" y="47"/>
                </a:cubicBezTo>
                <a:cubicBezTo>
                  <a:pt x="20" y="47"/>
                  <a:pt x="24" y="47"/>
                  <a:pt x="27" y="47"/>
                </a:cubicBezTo>
                <a:cubicBezTo>
                  <a:pt x="28" y="47"/>
                  <a:pt x="29" y="46"/>
                  <a:pt x="29" y="46"/>
                </a:cubicBezTo>
                <a:cubicBezTo>
                  <a:pt x="29" y="45"/>
                  <a:pt x="29" y="45"/>
                  <a:pt x="29" y="45"/>
                </a:cubicBezTo>
                <a:cubicBezTo>
                  <a:pt x="28" y="41"/>
                  <a:pt x="29" y="37"/>
                  <a:pt x="29" y="32"/>
                </a:cubicBezTo>
                <a:cubicBezTo>
                  <a:pt x="33" y="32"/>
                  <a:pt x="37" y="33"/>
                  <a:pt x="41" y="32"/>
                </a:cubicBezTo>
                <a:cubicBezTo>
                  <a:pt x="41" y="32"/>
                  <a:pt x="42" y="32"/>
                  <a:pt x="42" y="32"/>
                </a:cubicBezTo>
                <a:cubicBezTo>
                  <a:pt x="42" y="32"/>
                  <a:pt x="43" y="32"/>
                  <a:pt x="43" y="31"/>
                </a:cubicBezTo>
                <a:cubicBezTo>
                  <a:pt x="43" y="27"/>
                  <a:pt x="43" y="24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19"/>
                  <a:pt x="43" y="19"/>
                  <a:pt x="42" y="18"/>
                </a:cubicBezTo>
                <a:cubicBezTo>
                  <a:pt x="38" y="18"/>
                  <a:pt x="34" y="18"/>
                  <a:pt x="30" y="18"/>
                </a:cubicBezTo>
                <a:cubicBezTo>
                  <a:pt x="30" y="12"/>
                  <a:pt x="30" y="7"/>
                  <a:pt x="30" y="2"/>
                </a:cubicBezTo>
                <a:cubicBezTo>
                  <a:pt x="30" y="2"/>
                  <a:pt x="30" y="1"/>
                  <a:pt x="30" y="1"/>
                </a:cubicBezTo>
                <a:cubicBezTo>
                  <a:pt x="30" y="1"/>
                  <a:pt x="29" y="0"/>
                  <a:pt x="28" y="0"/>
                </a:cubicBezTo>
                <a:cubicBezTo>
                  <a:pt x="25" y="0"/>
                  <a:pt x="21" y="0"/>
                  <a:pt x="17" y="0"/>
                </a:cubicBezTo>
                <a:cubicBezTo>
                  <a:pt x="17" y="0"/>
                  <a:pt x="17" y="0"/>
                  <a:pt x="16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5" y="7"/>
                  <a:pt x="15" y="12"/>
                  <a:pt x="16" y="17"/>
                </a:cubicBezTo>
                <a:cubicBezTo>
                  <a:pt x="11" y="17"/>
                  <a:pt x="6" y="16"/>
                  <a:pt x="2" y="17"/>
                </a:cubicBezTo>
                <a:cubicBezTo>
                  <a:pt x="2" y="17"/>
                  <a:pt x="1" y="17"/>
                  <a:pt x="1" y="17"/>
                </a:cubicBezTo>
                <a:cubicBezTo>
                  <a:pt x="0" y="17"/>
                  <a:pt x="0" y="17"/>
                  <a:pt x="0" y="18"/>
                </a:cubicBezTo>
                <a:cubicBezTo>
                  <a:pt x="0" y="22"/>
                  <a:pt x="0" y="26"/>
                  <a:pt x="0" y="29"/>
                </a:cubicBezTo>
                <a:cubicBezTo>
                  <a:pt x="0" y="30"/>
                  <a:pt x="1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6" y="31"/>
                  <a:pt x="10" y="31"/>
                  <a:pt x="15" y="31"/>
                </a:cubicBezTo>
                <a:cubicBezTo>
                  <a:pt x="15" y="35"/>
                  <a:pt x="15" y="40"/>
                  <a:pt x="15" y="45"/>
                </a:cubicBezTo>
                <a:close/>
                <a:moveTo>
                  <a:pt x="5" y="28"/>
                </a:moveTo>
                <a:cubicBezTo>
                  <a:pt x="4" y="28"/>
                  <a:pt x="4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5" y="27"/>
                  <a:pt x="6" y="26"/>
                  <a:pt x="7" y="24"/>
                </a:cubicBezTo>
                <a:cubicBezTo>
                  <a:pt x="6" y="25"/>
                  <a:pt x="6" y="26"/>
                  <a:pt x="5" y="28"/>
                </a:cubicBezTo>
                <a:cubicBezTo>
                  <a:pt x="5" y="28"/>
                  <a:pt x="5" y="28"/>
                  <a:pt x="5" y="28"/>
                </a:cubicBezTo>
                <a:close/>
                <a:moveTo>
                  <a:pt x="3" y="25"/>
                </a:moveTo>
                <a:cubicBezTo>
                  <a:pt x="3" y="25"/>
                  <a:pt x="3" y="25"/>
                  <a:pt x="3" y="25"/>
                </a:cubicBezTo>
                <a:cubicBezTo>
                  <a:pt x="4" y="24"/>
                  <a:pt x="9" y="18"/>
                  <a:pt x="6" y="23"/>
                </a:cubicBezTo>
                <a:cubicBezTo>
                  <a:pt x="5" y="24"/>
                  <a:pt x="4" y="25"/>
                  <a:pt x="3" y="27"/>
                </a:cubicBezTo>
                <a:cubicBezTo>
                  <a:pt x="3" y="26"/>
                  <a:pt x="3" y="25"/>
                  <a:pt x="3" y="25"/>
                </a:cubicBezTo>
                <a:close/>
                <a:moveTo>
                  <a:pt x="3" y="24"/>
                </a:moveTo>
                <a:cubicBezTo>
                  <a:pt x="3" y="23"/>
                  <a:pt x="3" y="22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5" y="20"/>
                  <a:pt x="3" y="22"/>
                  <a:pt x="3" y="24"/>
                </a:cubicBezTo>
                <a:close/>
                <a:moveTo>
                  <a:pt x="3" y="20"/>
                </a:move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4" y="20"/>
                  <a:pt x="4" y="19"/>
                </a:cubicBezTo>
                <a:cubicBezTo>
                  <a:pt x="4" y="20"/>
                  <a:pt x="3" y="20"/>
                  <a:pt x="3" y="20"/>
                </a:cubicBezTo>
                <a:close/>
                <a:moveTo>
                  <a:pt x="7" y="25"/>
                </a:moveTo>
                <a:cubicBezTo>
                  <a:pt x="8" y="23"/>
                  <a:pt x="10" y="22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3" y="20"/>
                  <a:pt x="14" y="20"/>
                </a:cubicBezTo>
                <a:cubicBezTo>
                  <a:pt x="12" y="21"/>
                  <a:pt x="11" y="23"/>
                  <a:pt x="9" y="24"/>
                </a:cubicBezTo>
                <a:cubicBezTo>
                  <a:pt x="8" y="25"/>
                  <a:pt x="5" y="29"/>
                  <a:pt x="7" y="25"/>
                </a:cubicBezTo>
                <a:close/>
                <a:moveTo>
                  <a:pt x="14" y="20"/>
                </a:moveTo>
                <a:cubicBezTo>
                  <a:pt x="15" y="20"/>
                  <a:pt x="16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8" y="19"/>
                  <a:pt x="19" y="19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18"/>
                  <a:pt x="21" y="17"/>
                  <a:pt x="22" y="17"/>
                </a:cubicBezTo>
                <a:cubicBezTo>
                  <a:pt x="20" y="19"/>
                  <a:pt x="17" y="20"/>
                  <a:pt x="15" y="22"/>
                </a:cubicBezTo>
                <a:cubicBezTo>
                  <a:pt x="13" y="23"/>
                  <a:pt x="11" y="25"/>
                  <a:pt x="9" y="27"/>
                </a:cubicBezTo>
                <a:cubicBezTo>
                  <a:pt x="11" y="24"/>
                  <a:pt x="13" y="22"/>
                  <a:pt x="14" y="20"/>
                </a:cubicBezTo>
                <a:cubicBezTo>
                  <a:pt x="14" y="20"/>
                  <a:pt x="14" y="20"/>
                  <a:pt x="14" y="20"/>
                </a:cubicBezTo>
                <a:close/>
                <a:moveTo>
                  <a:pt x="27" y="3"/>
                </a:moveTo>
                <a:cubicBezTo>
                  <a:pt x="27" y="7"/>
                  <a:pt x="27" y="11"/>
                  <a:pt x="27" y="15"/>
                </a:cubicBezTo>
                <a:cubicBezTo>
                  <a:pt x="27" y="14"/>
                  <a:pt x="27" y="14"/>
                  <a:pt x="27" y="14"/>
                </a:cubicBezTo>
                <a:cubicBezTo>
                  <a:pt x="25" y="15"/>
                  <a:pt x="23" y="16"/>
                  <a:pt x="21" y="16"/>
                </a:cubicBezTo>
                <a:cubicBezTo>
                  <a:pt x="20" y="17"/>
                  <a:pt x="17" y="19"/>
                  <a:pt x="20" y="17"/>
                </a:cubicBezTo>
                <a:cubicBezTo>
                  <a:pt x="23" y="15"/>
                  <a:pt x="25" y="13"/>
                  <a:pt x="27" y="10"/>
                </a:cubicBezTo>
                <a:cubicBezTo>
                  <a:pt x="27" y="10"/>
                  <a:pt x="27" y="9"/>
                  <a:pt x="27" y="9"/>
                </a:cubicBezTo>
                <a:cubicBezTo>
                  <a:pt x="25" y="10"/>
                  <a:pt x="24" y="11"/>
                  <a:pt x="23" y="11"/>
                </a:cubicBezTo>
                <a:cubicBezTo>
                  <a:pt x="22" y="12"/>
                  <a:pt x="17" y="16"/>
                  <a:pt x="19" y="13"/>
                </a:cubicBezTo>
                <a:cubicBezTo>
                  <a:pt x="22" y="11"/>
                  <a:pt x="25" y="9"/>
                  <a:pt x="27" y="5"/>
                </a:cubicBezTo>
                <a:cubicBezTo>
                  <a:pt x="27" y="5"/>
                  <a:pt x="26" y="4"/>
                  <a:pt x="26" y="5"/>
                </a:cubicBezTo>
                <a:cubicBezTo>
                  <a:pt x="23" y="6"/>
                  <a:pt x="21" y="9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9"/>
                  <a:pt x="21" y="7"/>
                  <a:pt x="21" y="6"/>
                </a:cubicBezTo>
                <a:cubicBezTo>
                  <a:pt x="22" y="5"/>
                  <a:pt x="23" y="4"/>
                  <a:pt x="24" y="3"/>
                </a:cubicBezTo>
                <a:cubicBezTo>
                  <a:pt x="25" y="3"/>
                  <a:pt x="26" y="3"/>
                  <a:pt x="27" y="3"/>
                </a:cubicBezTo>
                <a:close/>
                <a:moveTo>
                  <a:pt x="35" y="21"/>
                </a:moveTo>
                <a:cubicBezTo>
                  <a:pt x="33" y="23"/>
                  <a:pt x="31" y="25"/>
                  <a:pt x="29" y="27"/>
                </a:cubicBezTo>
                <a:cubicBezTo>
                  <a:pt x="28" y="28"/>
                  <a:pt x="27" y="29"/>
                  <a:pt x="26" y="30"/>
                </a:cubicBezTo>
                <a:cubicBezTo>
                  <a:pt x="27" y="29"/>
                  <a:pt x="27" y="27"/>
                  <a:pt x="28" y="26"/>
                </a:cubicBezTo>
                <a:cubicBezTo>
                  <a:pt x="29" y="25"/>
                  <a:pt x="31" y="23"/>
                  <a:pt x="32" y="21"/>
                </a:cubicBezTo>
                <a:cubicBezTo>
                  <a:pt x="33" y="21"/>
                  <a:pt x="34" y="21"/>
                  <a:pt x="35" y="21"/>
                </a:cubicBezTo>
                <a:close/>
                <a:moveTo>
                  <a:pt x="40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9" y="26"/>
                  <a:pt x="36" y="28"/>
                  <a:pt x="38" y="26"/>
                </a:cubicBezTo>
                <a:cubicBezTo>
                  <a:pt x="39" y="24"/>
                  <a:pt x="40" y="23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3"/>
                  <a:pt x="40" y="24"/>
                  <a:pt x="40" y="26"/>
                </a:cubicBezTo>
                <a:close/>
                <a:moveTo>
                  <a:pt x="22" y="42"/>
                </a:moveTo>
                <a:cubicBezTo>
                  <a:pt x="23" y="40"/>
                  <a:pt x="25" y="39"/>
                  <a:pt x="26" y="38"/>
                </a:cubicBezTo>
                <a:cubicBezTo>
                  <a:pt x="26" y="37"/>
                  <a:pt x="25" y="37"/>
                  <a:pt x="25" y="37"/>
                </a:cubicBezTo>
                <a:cubicBezTo>
                  <a:pt x="23" y="38"/>
                  <a:pt x="22" y="39"/>
                  <a:pt x="20" y="41"/>
                </a:cubicBezTo>
                <a:cubicBezTo>
                  <a:pt x="22" y="39"/>
                  <a:pt x="24" y="37"/>
                  <a:pt x="26" y="34"/>
                </a:cubicBezTo>
                <a:cubicBezTo>
                  <a:pt x="26" y="36"/>
                  <a:pt x="26" y="38"/>
                  <a:pt x="26" y="40"/>
                </a:cubicBezTo>
                <a:cubicBezTo>
                  <a:pt x="24" y="41"/>
                  <a:pt x="23" y="41"/>
                  <a:pt x="22" y="42"/>
                </a:cubicBezTo>
                <a:close/>
                <a:moveTo>
                  <a:pt x="27" y="18"/>
                </a:moveTo>
                <a:cubicBezTo>
                  <a:pt x="27" y="18"/>
                  <a:pt x="27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20"/>
                  <a:pt x="27" y="20"/>
                  <a:pt x="28" y="20"/>
                </a:cubicBezTo>
                <a:cubicBezTo>
                  <a:pt x="24" y="22"/>
                  <a:pt x="22" y="26"/>
                  <a:pt x="19" y="28"/>
                </a:cubicBezTo>
                <a:cubicBezTo>
                  <a:pt x="22" y="25"/>
                  <a:pt x="24" y="21"/>
                  <a:pt x="27" y="18"/>
                </a:cubicBezTo>
                <a:close/>
                <a:moveTo>
                  <a:pt x="28" y="21"/>
                </a:moveTo>
                <a:cubicBezTo>
                  <a:pt x="28" y="21"/>
                  <a:pt x="28" y="21"/>
                  <a:pt x="28" y="21"/>
                </a:cubicBezTo>
                <a:cubicBezTo>
                  <a:pt x="27" y="22"/>
                  <a:pt x="25" y="24"/>
                  <a:pt x="24" y="25"/>
                </a:cubicBezTo>
                <a:cubicBezTo>
                  <a:pt x="22" y="27"/>
                  <a:pt x="20" y="29"/>
                  <a:pt x="18" y="31"/>
                </a:cubicBezTo>
                <a:cubicBezTo>
                  <a:pt x="18" y="31"/>
                  <a:pt x="18" y="30"/>
                  <a:pt x="18" y="29"/>
                </a:cubicBezTo>
                <a:cubicBezTo>
                  <a:pt x="22" y="27"/>
                  <a:pt x="25" y="23"/>
                  <a:pt x="28" y="21"/>
                </a:cubicBezTo>
                <a:close/>
                <a:moveTo>
                  <a:pt x="26" y="34"/>
                </a:moveTo>
                <a:cubicBezTo>
                  <a:pt x="26" y="34"/>
                  <a:pt x="26" y="34"/>
                  <a:pt x="26" y="34"/>
                </a:cubicBezTo>
                <a:cubicBezTo>
                  <a:pt x="23" y="34"/>
                  <a:pt x="22" y="36"/>
                  <a:pt x="20" y="37"/>
                </a:cubicBezTo>
                <a:cubicBezTo>
                  <a:pt x="22" y="35"/>
                  <a:pt x="24" y="34"/>
                  <a:pt x="26" y="31"/>
                </a:cubicBezTo>
                <a:cubicBezTo>
                  <a:pt x="26" y="32"/>
                  <a:pt x="26" y="33"/>
                  <a:pt x="26" y="34"/>
                </a:cubicBezTo>
                <a:close/>
                <a:moveTo>
                  <a:pt x="18" y="39"/>
                </a:moveTo>
                <a:cubicBezTo>
                  <a:pt x="20" y="38"/>
                  <a:pt x="22" y="36"/>
                  <a:pt x="25" y="35"/>
                </a:cubicBezTo>
                <a:cubicBezTo>
                  <a:pt x="23" y="37"/>
                  <a:pt x="20" y="39"/>
                  <a:pt x="18" y="41"/>
                </a:cubicBezTo>
                <a:cubicBezTo>
                  <a:pt x="18" y="41"/>
                  <a:pt x="18" y="40"/>
                  <a:pt x="18" y="39"/>
                </a:cubicBezTo>
                <a:close/>
                <a:moveTo>
                  <a:pt x="26" y="30"/>
                </a:moveTo>
                <a:cubicBezTo>
                  <a:pt x="26" y="30"/>
                  <a:pt x="26" y="30"/>
                  <a:pt x="26" y="30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30"/>
                  <a:pt x="26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6" y="30"/>
                  <a:pt x="26" y="30"/>
                  <a:pt x="26" y="30"/>
                </a:cubicBezTo>
                <a:close/>
                <a:moveTo>
                  <a:pt x="25" y="31"/>
                </a:moveTo>
                <a:cubicBezTo>
                  <a:pt x="23" y="34"/>
                  <a:pt x="20" y="36"/>
                  <a:pt x="18" y="38"/>
                </a:cubicBezTo>
                <a:cubicBezTo>
                  <a:pt x="18" y="37"/>
                  <a:pt x="18" y="36"/>
                  <a:pt x="18" y="36"/>
                </a:cubicBezTo>
                <a:cubicBezTo>
                  <a:pt x="20" y="34"/>
                  <a:pt x="22" y="33"/>
                  <a:pt x="25" y="31"/>
                </a:cubicBezTo>
                <a:close/>
                <a:moveTo>
                  <a:pt x="24" y="30"/>
                </a:moveTo>
                <a:cubicBezTo>
                  <a:pt x="24" y="31"/>
                  <a:pt x="24" y="31"/>
                  <a:pt x="25" y="31"/>
                </a:cubicBezTo>
                <a:cubicBezTo>
                  <a:pt x="22" y="32"/>
                  <a:pt x="20" y="33"/>
                  <a:pt x="18" y="35"/>
                </a:cubicBezTo>
                <a:cubicBezTo>
                  <a:pt x="18" y="34"/>
                  <a:pt x="18" y="34"/>
                  <a:pt x="18" y="33"/>
                </a:cubicBezTo>
                <a:cubicBezTo>
                  <a:pt x="21" y="31"/>
                  <a:pt x="24" y="28"/>
                  <a:pt x="27" y="25"/>
                </a:cubicBezTo>
                <a:cubicBezTo>
                  <a:pt x="27" y="24"/>
                  <a:pt x="28" y="23"/>
                  <a:pt x="29" y="22"/>
                </a:cubicBezTo>
                <a:cubicBezTo>
                  <a:pt x="29" y="22"/>
                  <a:pt x="30" y="21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29" y="24"/>
                  <a:pt x="27" y="27"/>
                  <a:pt x="24" y="30"/>
                </a:cubicBezTo>
                <a:close/>
                <a:moveTo>
                  <a:pt x="22" y="29"/>
                </a:moveTo>
                <a:cubicBezTo>
                  <a:pt x="21" y="30"/>
                  <a:pt x="20" y="31"/>
                  <a:pt x="18" y="32"/>
                </a:cubicBezTo>
                <a:cubicBezTo>
                  <a:pt x="18" y="32"/>
                  <a:pt x="18" y="32"/>
                  <a:pt x="19" y="31"/>
                </a:cubicBezTo>
                <a:cubicBezTo>
                  <a:pt x="20" y="30"/>
                  <a:pt x="21" y="29"/>
                  <a:pt x="22" y="28"/>
                </a:cubicBezTo>
                <a:cubicBezTo>
                  <a:pt x="24" y="26"/>
                  <a:pt x="27" y="23"/>
                  <a:pt x="29" y="21"/>
                </a:cubicBezTo>
                <a:cubicBezTo>
                  <a:pt x="29" y="21"/>
                  <a:pt x="30" y="21"/>
                  <a:pt x="30" y="21"/>
                </a:cubicBezTo>
                <a:cubicBezTo>
                  <a:pt x="27" y="23"/>
                  <a:pt x="25" y="26"/>
                  <a:pt x="22" y="29"/>
                </a:cubicBezTo>
                <a:close/>
                <a:moveTo>
                  <a:pt x="24" y="17"/>
                </a:move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5" y="16"/>
                  <a:pt x="26" y="15"/>
                </a:cubicBezTo>
                <a:cubicBezTo>
                  <a:pt x="25" y="16"/>
                  <a:pt x="24" y="16"/>
                  <a:pt x="24" y="17"/>
                </a:cubicBezTo>
                <a:close/>
                <a:moveTo>
                  <a:pt x="21" y="6"/>
                </a:moveTo>
                <a:cubicBezTo>
                  <a:pt x="20" y="7"/>
                  <a:pt x="19" y="7"/>
                  <a:pt x="18" y="8"/>
                </a:cubicBezTo>
                <a:cubicBezTo>
                  <a:pt x="18" y="8"/>
                  <a:pt x="18" y="7"/>
                  <a:pt x="18" y="6"/>
                </a:cubicBezTo>
                <a:cubicBezTo>
                  <a:pt x="20" y="6"/>
                  <a:pt x="21" y="5"/>
                  <a:pt x="22" y="5"/>
                </a:cubicBezTo>
                <a:cubicBezTo>
                  <a:pt x="25" y="3"/>
                  <a:pt x="21" y="5"/>
                  <a:pt x="21" y="6"/>
                </a:cubicBezTo>
                <a:close/>
                <a:moveTo>
                  <a:pt x="24" y="6"/>
                </a:moveTo>
                <a:cubicBezTo>
                  <a:pt x="27" y="4"/>
                  <a:pt x="22" y="10"/>
                  <a:pt x="22" y="10"/>
                </a:cubicBezTo>
                <a:cubicBezTo>
                  <a:pt x="21" y="11"/>
                  <a:pt x="20" y="12"/>
                  <a:pt x="18" y="13"/>
                </a:cubicBezTo>
                <a:cubicBezTo>
                  <a:pt x="18" y="12"/>
                  <a:pt x="18" y="12"/>
                  <a:pt x="18" y="11"/>
                </a:cubicBezTo>
                <a:cubicBezTo>
                  <a:pt x="21" y="10"/>
                  <a:pt x="22" y="8"/>
                  <a:pt x="24" y="6"/>
                </a:cubicBezTo>
                <a:close/>
                <a:moveTo>
                  <a:pt x="24" y="11"/>
                </a:moveTo>
                <a:cubicBezTo>
                  <a:pt x="28" y="9"/>
                  <a:pt x="24" y="13"/>
                  <a:pt x="23" y="14"/>
                </a:cubicBezTo>
                <a:cubicBezTo>
                  <a:pt x="22" y="15"/>
                  <a:pt x="20" y="16"/>
                  <a:pt x="19" y="17"/>
                </a:cubicBezTo>
                <a:cubicBezTo>
                  <a:pt x="19" y="16"/>
                  <a:pt x="18" y="16"/>
                  <a:pt x="18" y="15"/>
                </a:cubicBezTo>
                <a:cubicBezTo>
                  <a:pt x="21" y="14"/>
                  <a:pt x="22" y="12"/>
                  <a:pt x="24" y="11"/>
                </a:cubicBezTo>
                <a:close/>
                <a:moveTo>
                  <a:pt x="22" y="17"/>
                </a:moveTo>
                <a:cubicBezTo>
                  <a:pt x="19" y="21"/>
                  <a:pt x="15" y="23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1" y="28"/>
                  <a:pt x="10" y="28"/>
                  <a:pt x="9" y="28"/>
                </a:cubicBezTo>
                <a:cubicBezTo>
                  <a:pt x="13" y="24"/>
                  <a:pt x="18" y="21"/>
                  <a:pt x="22" y="17"/>
                </a:cubicBezTo>
                <a:close/>
                <a:moveTo>
                  <a:pt x="27" y="15"/>
                </a:moveTo>
                <a:cubicBezTo>
                  <a:pt x="27" y="15"/>
                  <a:pt x="27" y="15"/>
                  <a:pt x="27" y="15"/>
                </a:cubicBezTo>
                <a:cubicBezTo>
                  <a:pt x="27" y="16"/>
                  <a:pt x="27" y="16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3" y="20"/>
                  <a:pt x="19" y="23"/>
                  <a:pt x="15" y="27"/>
                </a:cubicBezTo>
                <a:cubicBezTo>
                  <a:pt x="15" y="27"/>
                  <a:pt x="16" y="28"/>
                  <a:pt x="16" y="27"/>
                </a:cubicBezTo>
                <a:cubicBezTo>
                  <a:pt x="17" y="26"/>
                  <a:pt x="19" y="25"/>
                  <a:pt x="20" y="23"/>
                </a:cubicBezTo>
                <a:cubicBezTo>
                  <a:pt x="21" y="22"/>
                  <a:pt x="23" y="21"/>
                  <a:pt x="24" y="21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3"/>
                  <a:pt x="20" y="26"/>
                  <a:pt x="18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7" y="28"/>
                  <a:pt x="16" y="28"/>
                </a:cubicBezTo>
                <a:cubicBezTo>
                  <a:pt x="15" y="28"/>
                  <a:pt x="15" y="28"/>
                  <a:pt x="14" y="28"/>
                </a:cubicBezTo>
                <a:cubicBezTo>
                  <a:pt x="18" y="23"/>
                  <a:pt x="22" y="19"/>
                  <a:pt x="27" y="15"/>
                </a:cubicBezTo>
                <a:close/>
                <a:moveTo>
                  <a:pt x="18" y="44"/>
                </a:moveTo>
                <a:cubicBezTo>
                  <a:pt x="18" y="43"/>
                  <a:pt x="18" y="43"/>
                  <a:pt x="18" y="42"/>
                </a:cubicBezTo>
                <a:cubicBezTo>
                  <a:pt x="20" y="42"/>
                  <a:pt x="22" y="40"/>
                  <a:pt x="24" y="39"/>
                </a:cubicBezTo>
                <a:cubicBezTo>
                  <a:pt x="23" y="40"/>
                  <a:pt x="21" y="41"/>
                  <a:pt x="21" y="43"/>
                </a:cubicBezTo>
                <a:cubicBezTo>
                  <a:pt x="20" y="43"/>
                  <a:pt x="21" y="43"/>
                  <a:pt x="21" y="43"/>
                </a:cubicBezTo>
                <a:cubicBezTo>
                  <a:pt x="22" y="43"/>
                  <a:pt x="22" y="43"/>
                  <a:pt x="23" y="42"/>
                </a:cubicBezTo>
                <a:cubicBezTo>
                  <a:pt x="23" y="42"/>
                  <a:pt x="24" y="42"/>
                  <a:pt x="25" y="41"/>
                </a:cubicBezTo>
                <a:cubicBezTo>
                  <a:pt x="26" y="41"/>
                  <a:pt x="25" y="42"/>
                  <a:pt x="25" y="43"/>
                </a:cubicBezTo>
                <a:cubicBezTo>
                  <a:pt x="25" y="43"/>
                  <a:pt x="26" y="43"/>
                  <a:pt x="26" y="43"/>
                </a:cubicBezTo>
                <a:cubicBezTo>
                  <a:pt x="26" y="43"/>
                  <a:pt x="26" y="44"/>
                  <a:pt x="26" y="44"/>
                </a:cubicBezTo>
                <a:cubicBezTo>
                  <a:pt x="23" y="44"/>
                  <a:pt x="20" y="44"/>
                  <a:pt x="18" y="44"/>
                </a:cubicBezTo>
                <a:close/>
                <a:moveTo>
                  <a:pt x="28" y="29"/>
                </a:moveTo>
                <a:cubicBezTo>
                  <a:pt x="27" y="29"/>
                  <a:pt x="27" y="29"/>
                  <a:pt x="27" y="29"/>
                </a:cubicBezTo>
                <a:cubicBezTo>
                  <a:pt x="30" y="28"/>
                  <a:pt x="31" y="26"/>
                  <a:pt x="34" y="23"/>
                </a:cubicBezTo>
                <a:cubicBezTo>
                  <a:pt x="35" y="22"/>
                  <a:pt x="38" y="20"/>
                  <a:pt x="34" y="24"/>
                </a:cubicBezTo>
                <a:cubicBezTo>
                  <a:pt x="33" y="26"/>
                  <a:pt x="31" y="27"/>
                  <a:pt x="30" y="29"/>
                </a:cubicBezTo>
                <a:cubicBezTo>
                  <a:pt x="30" y="29"/>
                  <a:pt x="30" y="29"/>
                  <a:pt x="31" y="29"/>
                </a:cubicBezTo>
                <a:cubicBezTo>
                  <a:pt x="33" y="28"/>
                  <a:pt x="35" y="26"/>
                  <a:pt x="37" y="24"/>
                </a:cubicBezTo>
                <a:cubicBezTo>
                  <a:pt x="37" y="24"/>
                  <a:pt x="39" y="22"/>
                  <a:pt x="38" y="24"/>
                </a:cubicBezTo>
                <a:cubicBezTo>
                  <a:pt x="37" y="26"/>
                  <a:pt x="36" y="27"/>
                  <a:pt x="35" y="29"/>
                </a:cubicBezTo>
                <a:cubicBezTo>
                  <a:pt x="34" y="29"/>
                  <a:pt x="35" y="29"/>
                  <a:pt x="35" y="29"/>
                </a:cubicBezTo>
                <a:cubicBezTo>
                  <a:pt x="36" y="29"/>
                  <a:pt x="39" y="26"/>
                  <a:pt x="39" y="28"/>
                </a:cubicBezTo>
                <a:cubicBezTo>
                  <a:pt x="39" y="29"/>
                  <a:pt x="40" y="29"/>
                  <a:pt x="40" y="28"/>
                </a:cubicBezTo>
                <a:cubicBezTo>
                  <a:pt x="40" y="28"/>
                  <a:pt x="40" y="28"/>
                  <a:pt x="40" y="27"/>
                </a:cubicBezTo>
                <a:cubicBezTo>
                  <a:pt x="40" y="28"/>
                  <a:pt x="40" y="29"/>
                  <a:pt x="40" y="29"/>
                </a:cubicBezTo>
                <a:cubicBezTo>
                  <a:pt x="36" y="30"/>
                  <a:pt x="32" y="29"/>
                  <a:pt x="28" y="29"/>
                </a:cubicBezTo>
                <a:close/>
                <a:moveTo>
                  <a:pt x="37" y="21"/>
                </a:moveTo>
                <a:cubicBezTo>
                  <a:pt x="38" y="21"/>
                  <a:pt x="38" y="21"/>
                  <a:pt x="39" y="21"/>
                </a:cubicBezTo>
                <a:cubicBezTo>
                  <a:pt x="37" y="23"/>
                  <a:pt x="34" y="25"/>
                  <a:pt x="33" y="27"/>
                </a:cubicBezTo>
                <a:cubicBezTo>
                  <a:pt x="34" y="25"/>
                  <a:pt x="36" y="23"/>
                  <a:pt x="37" y="21"/>
                </a:cubicBezTo>
                <a:close/>
                <a:moveTo>
                  <a:pt x="23" y="3"/>
                </a:moveTo>
                <a:cubicBezTo>
                  <a:pt x="21" y="4"/>
                  <a:pt x="20" y="5"/>
                  <a:pt x="18" y="6"/>
                </a:cubicBezTo>
                <a:cubicBezTo>
                  <a:pt x="19" y="5"/>
                  <a:pt x="19" y="4"/>
                  <a:pt x="19" y="3"/>
                </a:cubicBezTo>
                <a:cubicBezTo>
                  <a:pt x="20" y="3"/>
                  <a:pt x="21" y="3"/>
                  <a:pt x="23" y="3"/>
                </a:cubicBezTo>
                <a:close/>
                <a:moveTo>
                  <a:pt x="11" y="20"/>
                </a:moveTo>
                <a:cubicBezTo>
                  <a:pt x="11" y="20"/>
                  <a:pt x="11" y="20"/>
                  <a:pt x="10" y="20"/>
                </a:cubicBezTo>
                <a:cubicBezTo>
                  <a:pt x="8" y="21"/>
                  <a:pt x="7" y="24"/>
                  <a:pt x="5" y="26"/>
                </a:cubicBezTo>
                <a:cubicBezTo>
                  <a:pt x="2" y="29"/>
                  <a:pt x="7" y="23"/>
                  <a:pt x="6" y="23"/>
                </a:cubicBezTo>
                <a:cubicBezTo>
                  <a:pt x="7" y="22"/>
                  <a:pt x="8" y="21"/>
                  <a:pt x="8" y="20"/>
                </a:cubicBezTo>
                <a:cubicBezTo>
                  <a:pt x="8" y="20"/>
                  <a:pt x="8" y="19"/>
                  <a:pt x="8" y="20"/>
                </a:cubicBezTo>
                <a:cubicBezTo>
                  <a:pt x="7" y="20"/>
                  <a:pt x="6" y="21"/>
                  <a:pt x="5" y="22"/>
                </a:cubicBezTo>
                <a:cubicBezTo>
                  <a:pt x="2" y="25"/>
                  <a:pt x="4" y="21"/>
                  <a:pt x="5" y="20"/>
                </a:cubicBezTo>
                <a:cubicBezTo>
                  <a:pt x="5" y="20"/>
                  <a:pt x="5" y="20"/>
                  <a:pt x="5" y="19"/>
                </a:cubicBezTo>
                <a:cubicBezTo>
                  <a:pt x="7" y="19"/>
                  <a:pt x="9" y="20"/>
                  <a:pt x="11" y="20"/>
                </a:cubicBezTo>
                <a:close/>
                <a:moveTo>
                  <a:pt x="6" y="28"/>
                </a:moveTo>
                <a:cubicBezTo>
                  <a:pt x="8" y="27"/>
                  <a:pt x="10" y="25"/>
                  <a:pt x="11" y="23"/>
                </a:cubicBezTo>
                <a:cubicBezTo>
                  <a:pt x="14" y="20"/>
                  <a:pt x="12" y="22"/>
                  <a:pt x="11" y="24"/>
                </a:cubicBezTo>
                <a:cubicBezTo>
                  <a:pt x="10" y="25"/>
                  <a:pt x="9" y="26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6" y="2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" name="Freeform 190"/>
          <p:cNvSpPr>
            <a:spLocks noEditPoints="1"/>
          </p:cNvSpPr>
          <p:nvPr/>
        </p:nvSpPr>
        <p:spPr bwMode="auto">
          <a:xfrm>
            <a:off x="8678862" y="1014413"/>
            <a:ext cx="165100" cy="176213"/>
          </a:xfrm>
          <a:custGeom>
            <a:avLst/>
            <a:gdLst>
              <a:gd name="T0" fmla="*/ 28 w 44"/>
              <a:gd name="T1" fmla="*/ 47 h 47"/>
              <a:gd name="T2" fmla="*/ 41 w 44"/>
              <a:gd name="T3" fmla="*/ 32 h 47"/>
              <a:gd name="T4" fmla="*/ 44 w 44"/>
              <a:gd name="T5" fmla="*/ 20 h 47"/>
              <a:gd name="T6" fmla="*/ 30 w 44"/>
              <a:gd name="T7" fmla="*/ 18 h 47"/>
              <a:gd name="T8" fmla="*/ 18 w 44"/>
              <a:gd name="T9" fmla="*/ 0 h 47"/>
              <a:gd name="T10" fmla="*/ 2 w 44"/>
              <a:gd name="T11" fmla="*/ 17 h 47"/>
              <a:gd name="T12" fmla="*/ 2 w 44"/>
              <a:gd name="T13" fmla="*/ 30 h 47"/>
              <a:gd name="T14" fmla="*/ 5 w 44"/>
              <a:gd name="T15" fmla="*/ 28 h 47"/>
              <a:gd name="T16" fmla="*/ 7 w 44"/>
              <a:gd name="T17" fmla="*/ 24 h 47"/>
              <a:gd name="T18" fmla="*/ 4 w 44"/>
              <a:gd name="T19" fmla="*/ 25 h 47"/>
              <a:gd name="T20" fmla="*/ 3 w 44"/>
              <a:gd name="T21" fmla="*/ 23 h 47"/>
              <a:gd name="T22" fmla="*/ 3 w 44"/>
              <a:gd name="T23" fmla="*/ 20 h 47"/>
              <a:gd name="T24" fmla="*/ 7 w 44"/>
              <a:gd name="T25" fmla="*/ 25 h 47"/>
              <a:gd name="T26" fmla="*/ 9 w 44"/>
              <a:gd name="T27" fmla="*/ 24 h 47"/>
              <a:gd name="T28" fmla="*/ 18 w 44"/>
              <a:gd name="T29" fmla="*/ 20 h 47"/>
              <a:gd name="T30" fmla="*/ 15 w 44"/>
              <a:gd name="T31" fmla="*/ 22 h 47"/>
              <a:gd name="T32" fmla="*/ 27 w 44"/>
              <a:gd name="T33" fmla="*/ 3 h 47"/>
              <a:gd name="T34" fmla="*/ 20 w 44"/>
              <a:gd name="T35" fmla="*/ 17 h 47"/>
              <a:gd name="T36" fmla="*/ 19 w 44"/>
              <a:gd name="T37" fmla="*/ 13 h 47"/>
              <a:gd name="T38" fmla="*/ 19 w 44"/>
              <a:gd name="T39" fmla="*/ 10 h 47"/>
              <a:gd name="T40" fmla="*/ 35 w 44"/>
              <a:gd name="T41" fmla="*/ 21 h 47"/>
              <a:gd name="T42" fmla="*/ 32 w 44"/>
              <a:gd name="T43" fmla="*/ 21 h 47"/>
              <a:gd name="T44" fmla="*/ 38 w 44"/>
              <a:gd name="T45" fmla="*/ 26 h 47"/>
              <a:gd name="T46" fmla="*/ 22 w 44"/>
              <a:gd name="T47" fmla="*/ 42 h 47"/>
              <a:gd name="T48" fmla="*/ 26 w 44"/>
              <a:gd name="T49" fmla="*/ 34 h 47"/>
              <a:gd name="T50" fmla="*/ 27 w 44"/>
              <a:gd name="T51" fmla="*/ 19 h 47"/>
              <a:gd name="T52" fmla="*/ 27 w 44"/>
              <a:gd name="T53" fmla="*/ 18 h 47"/>
              <a:gd name="T54" fmla="*/ 18 w 44"/>
              <a:gd name="T55" fmla="*/ 31 h 47"/>
              <a:gd name="T56" fmla="*/ 26 w 44"/>
              <a:gd name="T57" fmla="*/ 34 h 47"/>
              <a:gd name="T58" fmla="*/ 18 w 44"/>
              <a:gd name="T59" fmla="*/ 39 h 47"/>
              <a:gd name="T60" fmla="*/ 27 w 44"/>
              <a:gd name="T61" fmla="*/ 30 h 47"/>
              <a:gd name="T62" fmla="*/ 27 w 44"/>
              <a:gd name="T63" fmla="*/ 30 h 47"/>
              <a:gd name="T64" fmla="*/ 18 w 44"/>
              <a:gd name="T65" fmla="*/ 36 h 47"/>
              <a:gd name="T66" fmla="*/ 18 w 44"/>
              <a:gd name="T67" fmla="*/ 35 h 47"/>
              <a:gd name="T68" fmla="*/ 31 w 44"/>
              <a:gd name="T69" fmla="*/ 21 h 47"/>
              <a:gd name="T70" fmla="*/ 19 w 44"/>
              <a:gd name="T71" fmla="*/ 32 h 47"/>
              <a:gd name="T72" fmla="*/ 30 w 44"/>
              <a:gd name="T73" fmla="*/ 21 h 47"/>
              <a:gd name="T74" fmla="*/ 26 w 44"/>
              <a:gd name="T75" fmla="*/ 15 h 47"/>
              <a:gd name="T76" fmla="*/ 19 w 44"/>
              <a:gd name="T77" fmla="*/ 6 h 47"/>
              <a:gd name="T78" fmla="*/ 22 w 44"/>
              <a:gd name="T79" fmla="*/ 10 h 47"/>
              <a:gd name="T80" fmla="*/ 25 w 44"/>
              <a:gd name="T81" fmla="*/ 11 h 47"/>
              <a:gd name="T82" fmla="*/ 25 w 44"/>
              <a:gd name="T83" fmla="*/ 11 h 47"/>
              <a:gd name="T84" fmla="*/ 9 w 44"/>
              <a:gd name="T85" fmla="*/ 28 h 47"/>
              <a:gd name="T86" fmla="*/ 27 w 44"/>
              <a:gd name="T87" fmla="*/ 17 h 47"/>
              <a:gd name="T88" fmla="*/ 21 w 44"/>
              <a:gd name="T89" fmla="*/ 23 h 47"/>
              <a:gd name="T90" fmla="*/ 17 w 44"/>
              <a:gd name="T91" fmla="*/ 28 h 47"/>
              <a:gd name="T92" fmla="*/ 18 w 44"/>
              <a:gd name="T93" fmla="*/ 44 h 47"/>
              <a:gd name="T94" fmla="*/ 21 w 44"/>
              <a:gd name="T95" fmla="*/ 43 h 47"/>
              <a:gd name="T96" fmla="*/ 26 w 44"/>
              <a:gd name="T97" fmla="*/ 43 h 47"/>
              <a:gd name="T98" fmla="*/ 27 w 44"/>
              <a:gd name="T99" fmla="*/ 29 h 47"/>
              <a:gd name="T100" fmla="*/ 31 w 44"/>
              <a:gd name="T101" fmla="*/ 29 h 47"/>
              <a:gd name="T102" fmla="*/ 35 w 44"/>
              <a:gd name="T103" fmla="*/ 29 h 47"/>
              <a:gd name="T104" fmla="*/ 40 w 44"/>
              <a:gd name="T105" fmla="*/ 29 h 47"/>
              <a:gd name="T106" fmla="*/ 33 w 44"/>
              <a:gd name="T107" fmla="*/ 27 h 47"/>
              <a:gd name="T108" fmla="*/ 19 w 44"/>
              <a:gd name="T109" fmla="*/ 3 h 47"/>
              <a:gd name="T110" fmla="*/ 5 w 44"/>
              <a:gd name="T111" fmla="*/ 25 h 47"/>
              <a:gd name="T112" fmla="*/ 5 w 44"/>
              <a:gd name="T113" fmla="*/ 22 h 47"/>
              <a:gd name="T114" fmla="*/ 6 w 44"/>
              <a:gd name="T115" fmla="*/ 28 h 47"/>
              <a:gd name="T116" fmla="*/ 8 w 44"/>
              <a:gd name="T117" fmla="*/ 28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4" h="47">
                <a:moveTo>
                  <a:pt x="15" y="45"/>
                </a:moveTo>
                <a:cubicBezTo>
                  <a:pt x="15" y="46"/>
                  <a:pt x="15" y="46"/>
                  <a:pt x="16" y="46"/>
                </a:cubicBezTo>
                <a:cubicBezTo>
                  <a:pt x="16" y="47"/>
                  <a:pt x="16" y="47"/>
                  <a:pt x="17" y="47"/>
                </a:cubicBezTo>
                <a:cubicBezTo>
                  <a:pt x="21" y="47"/>
                  <a:pt x="24" y="47"/>
                  <a:pt x="28" y="47"/>
                </a:cubicBezTo>
                <a:cubicBezTo>
                  <a:pt x="29" y="47"/>
                  <a:pt x="29" y="46"/>
                  <a:pt x="29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29" y="41"/>
                  <a:pt x="29" y="37"/>
                  <a:pt x="29" y="32"/>
                </a:cubicBezTo>
                <a:cubicBezTo>
                  <a:pt x="33" y="32"/>
                  <a:pt x="37" y="33"/>
                  <a:pt x="41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3" y="32"/>
                  <a:pt x="43" y="31"/>
                  <a:pt x="43" y="31"/>
                </a:cubicBezTo>
                <a:cubicBezTo>
                  <a:pt x="43" y="27"/>
                  <a:pt x="44" y="24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19"/>
                  <a:pt x="43" y="19"/>
                  <a:pt x="43" y="18"/>
                </a:cubicBezTo>
                <a:cubicBezTo>
                  <a:pt x="38" y="18"/>
                  <a:pt x="34" y="18"/>
                  <a:pt x="30" y="18"/>
                </a:cubicBezTo>
                <a:cubicBezTo>
                  <a:pt x="30" y="12"/>
                  <a:pt x="31" y="7"/>
                  <a:pt x="30" y="2"/>
                </a:cubicBezTo>
                <a:cubicBezTo>
                  <a:pt x="30" y="2"/>
                  <a:pt x="30" y="1"/>
                  <a:pt x="30" y="1"/>
                </a:cubicBezTo>
                <a:cubicBezTo>
                  <a:pt x="30" y="1"/>
                  <a:pt x="29" y="0"/>
                  <a:pt x="29" y="0"/>
                </a:cubicBezTo>
                <a:cubicBezTo>
                  <a:pt x="25" y="0"/>
                  <a:pt x="21" y="0"/>
                  <a:pt x="18" y="0"/>
                </a:cubicBezTo>
                <a:cubicBezTo>
                  <a:pt x="17" y="0"/>
                  <a:pt x="17" y="0"/>
                  <a:pt x="17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6" y="7"/>
                  <a:pt x="16" y="12"/>
                  <a:pt x="16" y="17"/>
                </a:cubicBezTo>
                <a:cubicBezTo>
                  <a:pt x="11" y="17"/>
                  <a:pt x="7" y="16"/>
                  <a:pt x="2" y="17"/>
                </a:cubicBezTo>
                <a:cubicBezTo>
                  <a:pt x="2" y="17"/>
                  <a:pt x="2" y="17"/>
                  <a:pt x="1" y="17"/>
                </a:cubicBezTo>
                <a:cubicBezTo>
                  <a:pt x="1" y="17"/>
                  <a:pt x="0" y="17"/>
                  <a:pt x="0" y="18"/>
                </a:cubicBezTo>
                <a:cubicBezTo>
                  <a:pt x="1" y="22"/>
                  <a:pt x="0" y="26"/>
                  <a:pt x="1" y="29"/>
                </a:cubicBezTo>
                <a:cubicBezTo>
                  <a:pt x="1" y="30"/>
                  <a:pt x="1" y="31"/>
                  <a:pt x="2" y="30"/>
                </a:cubicBezTo>
                <a:cubicBezTo>
                  <a:pt x="2" y="30"/>
                  <a:pt x="2" y="31"/>
                  <a:pt x="2" y="31"/>
                </a:cubicBezTo>
                <a:cubicBezTo>
                  <a:pt x="6" y="31"/>
                  <a:pt x="11" y="31"/>
                  <a:pt x="15" y="31"/>
                </a:cubicBezTo>
                <a:cubicBezTo>
                  <a:pt x="15" y="35"/>
                  <a:pt x="15" y="40"/>
                  <a:pt x="15" y="45"/>
                </a:cubicBezTo>
                <a:close/>
                <a:moveTo>
                  <a:pt x="5" y="28"/>
                </a:moveTo>
                <a:cubicBezTo>
                  <a:pt x="5" y="28"/>
                  <a:pt x="4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5" y="27"/>
                  <a:pt x="6" y="26"/>
                  <a:pt x="7" y="24"/>
                </a:cubicBezTo>
                <a:cubicBezTo>
                  <a:pt x="7" y="25"/>
                  <a:pt x="6" y="26"/>
                  <a:pt x="5" y="28"/>
                </a:cubicBezTo>
                <a:cubicBezTo>
                  <a:pt x="5" y="28"/>
                  <a:pt x="5" y="28"/>
                  <a:pt x="5" y="28"/>
                </a:cubicBezTo>
                <a:close/>
                <a:moveTo>
                  <a:pt x="3" y="25"/>
                </a:moveTo>
                <a:cubicBezTo>
                  <a:pt x="3" y="25"/>
                  <a:pt x="3" y="25"/>
                  <a:pt x="4" y="25"/>
                </a:cubicBezTo>
                <a:cubicBezTo>
                  <a:pt x="4" y="24"/>
                  <a:pt x="9" y="18"/>
                  <a:pt x="6" y="23"/>
                </a:cubicBezTo>
                <a:cubicBezTo>
                  <a:pt x="5" y="24"/>
                  <a:pt x="4" y="25"/>
                  <a:pt x="3" y="27"/>
                </a:cubicBezTo>
                <a:cubicBezTo>
                  <a:pt x="3" y="26"/>
                  <a:pt x="3" y="25"/>
                  <a:pt x="3" y="25"/>
                </a:cubicBezTo>
                <a:close/>
                <a:moveTo>
                  <a:pt x="3" y="23"/>
                </a:moveTo>
                <a:cubicBezTo>
                  <a:pt x="3" y="23"/>
                  <a:pt x="3" y="22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5" y="20"/>
                  <a:pt x="4" y="22"/>
                  <a:pt x="3" y="23"/>
                </a:cubicBezTo>
                <a:close/>
                <a:moveTo>
                  <a:pt x="3" y="20"/>
                </a:moveTo>
                <a:cubicBezTo>
                  <a:pt x="3" y="20"/>
                  <a:pt x="3" y="20"/>
                  <a:pt x="3" y="20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20"/>
                  <a:pt x="4" y="20"/>
                  <a:pt x="3" y="20"/>
                </a:cubicBezTo>
                <a:close/>
                <a:moveTo>
                  <a:pt x="7" y="25"/>
                </a:moveTo>
                <a:cubicBezTo>
                  <a:pt x="8" y="23"/>
                  <a:pt x="10" y="22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3" y="20"/>
                  <a:pt x="14" y="20"/>
                </a:cubicBezTo>
                <a:cubicBezTo>
                  <a:pt x="12" y="21"/>
                  <a:pt x="11" y="23"/>
                  <a:pt x="9" y="24"/>
                </a:cubicBezTo>
                <a:cubicBezTo>
                  <a:pt x="9" y="25"/>
                  <a:pt x="5" y="29"/>
                  <a:pt x="7" y="25"/>
                </a:cubicBezTo>
                <a:close/>
                <a:moveTo>
                  <a:pt x="15" y="20"/>
                </a:moveTo>
                <a:cubicBezTo>
                  <a:pt x="16" y="20"/>
                  <a:pt x="17" y="20"/>
                  <a:pt x="17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9" y="19"/>
                  <a:pt x="19" y="19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18"/>
                  <a:pt x="21" y="17"/>
                  <a:pt x="23" y="17"/>
                </a:cubicBezTo>
                <a:cubicBezTo>
                  <a:pt x="20" y="18"/>
                  <a:pt x="17" y="20"/>
                  <a:pt x="15" y="22"/>
                </a:cubicBezTo>
                <a:cubicBezTo>
                  <a:pt x="13" y="23"/>
                  <a:pt x="11" y="25"/>
                  <a:pt x="10" y="27"/>
                </a:cubicBezTo>
                <a:cubicBezTo>
                  <a:pt x="11" y="24"/>
                  <a:pt x="13" y="22"/>
                  <a:pt x="15" y="20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27" y="3"/>
                </a:moveTo>
                <a:cubicBezTo>
                  <a:pt x="28" y="7"/>
                  <a:pt x="27" y="11"/>
                  <a:pt x="27" y="15"/>
                </a:cubicBezTo>
                <a:cubicBezTo>
                  <a:pt x="27" y="14"/>
                  <a:pt x="27" y="14"/>
                  <a:pt x="27" y="14"/>
                </a:cubicBezTo>
                <a:cubicBezTo>
                  <a:pt x="25" y="15"/>
                  <a:pt x="23" y="16"/>
                  <a:pt x="22" y="16"/>
                </a:cubicBezTo>
                <a:cubicBezTo>
                  <a:pt x="21" y="17"/>
                  <a:pt x="17" y="19"/>
                  <a:pt x="20" y="17"/>
                </a:cubicBezTo>
                <a:cubicBezTo>
                  <a:pt x="23" y="15"/>
                  <a:pt x="26" y="13"/>
                  <a:pt x="27" y="10"/>
                </a:cubicBezTo>
                <a:cubicBezTo>
                  <a:pt x="27" y="10"/>
                  <a:pt x="27" y="9"/>
                  <a:pt x="27" y="9"/>
                </a:cubicBezTo>
                <a:cubicBezTo>
                  <a:pt x="25" y="10"/>
                  <a:pt x="24" y="11"/>
                  <a:pt x="23" y="11"/>
                </a:cubicBezTo>
                <a:cubicBezTo>
                  <a:pt x="22" y="12"/>
                  <a:pt x="17" y="16"/>
                  <a:pt x="19" y="13"/>
                </a:cubicBezTo>
                <a:cubicBezTo>
                  <a:pt x="22" y="11"/>
                  <a:pt x="25" y="9"/>
                  <a:pt x="27" y="5"/>
                </a:cubicBezTo>
                <a:cubicBezTo>
                  <a:pt x="27" y="5"/>
                  <a:pt x="27" y="4"/>
                  <a:pt x="26" y="5"/>
                </a:cubicBezTo>
                <a:cubicBezTo>
                  <a:pt x="24" y="6"/>
                  <a:pt x="21" y="9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9"/>
                  <a:pt x="21" y="7"/>
                  <a:pt x="22" y="6"/>
                </a:cubicBezTo>
                <a:cubicBezTo>
                  <a:pt x="23" y="5"/>
                  <a:pt x="23" y="4"/>
                  <a:pt x="24" y="3"/>
                </a:cubicBezTo>
                <a:cubicBezTo>
                  <a:pt x="25" y="3"/>
                  <a:pt x="26" y="3"/>
                  <a:pt x="27" y="3"/>
                </a:cubicBezTo>
                <a:close/>
                <a:moveTo>
                  <a:pt x="35" y="21"/>
                </a:moveTo>
                <a:cubicBezTo>
                  <a:pt x="33" y="23"/>
                  <a:pt x="31" y="25"/>
                  <a:pt x="29" y="27"/>
                </a:cubicBezTo>
                <a:cubicBezTo>
                  <a:pt x="28" y="28"/>
                  <a:pt x="27" y="29"/>
                  <a:pt x="26" y="30"/>
                </a:cubicBezTo>
                <a:cubicBezTo>
                  <a:pt x="27" y="29"/>
                  <a:pt x="28" y="27"/>
                  <a:pt x="28" y="26"/>
                </a:cubicBezTo>
                <a:cubicBezTo>
                  <a:pt x="30" y="25"/>
                  <a:pt x="31" y="23"/>
                  <a:pt x="32" y="21"/>
                </a:cubicBezTo>
                <a:cubicBezTo>
                  <a:pt x="33" y="21"/>
                  <a:pt x="34" y="21"/>
                  <a:pt x="35" y="21"/>
                </a:cubicBezTo>
                <a:close/>
                <a:moveTo>
                  <a:pt x="40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9" y="26"/>
                  <a:pt x="36" y="28"/>
                  <a:pt x="38" y="26"/>
                </a:cubicBezTo>
                <a:cubicBezTo>
                  <a:pt x="39" y="24"/>
                  <a:pt x="40" y="23"/>
                  <a:pt x="40" y="21"/>
                </a:cubicBezTo>
                <a:cubicBezTo>
                  <a:pt x="40" y="21"/>
                  <a:pt x="41" y="21"/>
                  <a:pt x="41" y="21"/>
                </a:cubicBezTo>
                <a:cubicBezTo>
                  <a:pt x="41" y="23"/>
                  <a:pt x="40" y="24"/>
                  <a:pt x="40" y="26"/>
                </a:cubicBezTo>
                <a:close/>
                <a:moveTo>
                  <a:pt x="22" y="42"/>
                </a:moveTo>
                <a:cubicBezTo>
                  <a:pt x="23" y="40"/>
                  <a:pt x="25" y="39"/>
                  <a:pt x="26" y="38"/>
                </a:cubicBezTo>
                <a:cubicBezTo>
                  <a:pt x="26" y="37"/>
                  <a:pt x="26" y="37"/>
                  <a:pt x="25" y="37"/>
                </a:cubicBezTo>
                <a:cubicBezTo>
                  <a:pt x="24" y="38"/>
                  <a:pt x="22" y="39"/>
                  <a:pt x="20" y="41"/>
                </a:cubicBezTo>
                <a:cubicBezTo>
                  <a:pt x="22" y="39"/>
                  <a:pt x="25" y="37"/>
                  <a:pt x="26" y="34"/>
                </a:cubicBezTo>
                <a:cubicBezTo>
                  <a:pt x="26" y="36"/>
                  <a:pt x="26" y="38"/>
                  <a:pt x="26" y="40"/>
                </a:cubicBezTo>
                <a:cubicBezTo>
                  <a:pt x="25" y="41"/>
                  <a:pt x="23" y="41"/>
                  <a:pt x="22" y="42"/>
                </a:cubicBezTo>
                <a:close/>
                <a:moveTo>
                  <a:pt x="27" y="18"/>
                </a:moveTo>
                <a:cubicBezTo>
                  <a:pt x="27" y="18"/>
                  <a:pt x="27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20"/>
                  <a:pt x="28" y="20"/>
                  <a:pt x="28" y="20"/>
                </a:cubicBezTo>
                <a:cubicBezTo>
                  <a:pt x="25" y="22"/>
                  <a:pt x="22" y="25"/>
                  <a:pt x="19" y="28"/>
                </a:cubicBezTo>
                <a:cubicBezTo>
                  <a:pt x="22" y="25"/>
                  <a:pt x="24" y="21"/>
                  <a:pt x="27" y="18"/>
                </a:cubicBezTo>
                <a:close/>
                <a:moveTo>
                  <a:pt x="29" y="20"/>
                </a:moveTo>
                <a:cubicBezTo>
                  <a:pt x="29" y="20"/>
                  <a:pt x="29" y="20"/>
                  <a:pt x="29" y="20"/>
                </a:cubicBezTo>
                <a:cubicBezTo>
                  <a:pt x="27" y="22"/>
                  <a:pt x="25" y="24"/>
                  <a:pt x="24" y="25"/>
                </a:cubicBezTo>
                <a:cubicBezTo>
                  <a:pt x="22" y="27"/>
                  <a:pt x="20" y="29"/>
                  <a:pt x="18" y="31"/>
                </a:cubicBezTo>
                <a:cubicBezTo>
                  <a:pt x="18" y="31"/>
                  <a:pt x="18" y="30"/>
                  <a:pt x="18" y="29"/>
                </a:cubicBezTo>
                <a:cubicBezTo>
                  <a:pt x="22" y="27"/>
                  <a:pt x="25" y="23"/>
                  <a:pt x="29" y="20"/>
                </a:cubicBezTo>
                <a:close/>
                <a:moveTo>
                  <a:pt x="26" y="34"/>
                </a:moveTo>
                <a:cubicBezTo>
                  <a:pt x="26" y="34"/>
                  <a:pt x="26" y="34"/>
                  <a:pt x="26" y="34"/>
                </a:cubicBezTo>
                <a:cubicBezTo>
                  <a:pt x="24" y="34"/>
                  <a:pt x="22" y="36"/>
                  <a:pt x="20" y="37"/>
                </a:cubicBezTo>
                <a:cubicBezTo>
                  <a:pt x="22" y="35"/>
                  <a:pt x="25" y="34"/>
                  <a:pt x="26" y="31"/>
                </a:cubicBezTo>
                <a:cubicBezTo>
                  <a:pt x="26" y="32"/>
                  <a:pt x="26" y="33"/>
                  <a:pt x="26" y="34"/>
                </a:cubicBezTo>
                <a:close/>
                <a:moveTo>
                  <a:pt x="18" y="39"/>
                </a:moveTo>
                <a:cubicBezTo>
                  <a:pt x="21" y="38"/>
                  <a:pt x="23" y="36"/>
                  <a:pt x="25" y="35"/>
                </a:cubicBezTo>
                <a:cubicBezTo>
                  <a:pt x="23" y="37"/>
                  <a:pt x="21" y="39"/>
                  <a:pt x="18" y="41"/>
                </a:cubicBezTo>
                <a:cubicBezTo>
                  <a:pt x="18" y="41"/>
                  <a:pt x="18" y="40"/>
                  <a:pt x="18" y="39"/>
                </a:cubicBezTo>
                <a:close/>
                <a:moveTo>
                  <a:pt x="27" y="30"/>
                </a:moveTo>
                <a:cubicBezTo>
                  <a:pt x="27" y="30"/>
                  <a:pt x="26" y="30"/>
                  <a:pt x="26" y="30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30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1"/>
                </a:moveTo>
                <a:cubicBezTo>
                  <a:pt x="23" y="34"/>
                  <a:pt x="20" y="36"/>
                  <a:pt x="18" y="38"/>
                </a:cubicBezTo>
                <a:cubicBezTo>
                  <a:pt x="18" y="37"/>
                  <a:pt x="18" y="36"/>
                  <a:pt x="18" y="36"/>
                </a:cubicBezTo>
                <a:cubicBezTo>
                  <a:pt x="20" y="34"/>
                  <a:pt x="23" y="33"/>
                  <a:pt x="25" y="31"/>
                </a:cubicBezTo>
                <a:close/>
                <a:moveTo>
                  <a:pt x="25" y="30"/>
                </a:moveTo>
                <a:cubicBezTo>
                  <a:pt x="25" y="31"/>
                  <a:pt x="25" y="31"/>
                  <a:pt x="25" y="31"/>
                </a:cubicBezTo>
                <a:cubicBezTo>
                  <a:pt x="22" y="32"/>
                  <a:pt x="20" y="33"/>
                  <a:pt x="18" y="35"/>
                </a:cubicBezTo>
                <a:cubicBezTo>
                  <a:pt x="18" y="34"/>
                  <a:pt x="18" y="33"/>
                  <a:pt x="18" y="33"/>
                </a:cubicBezTo>
                <a:cubicBezTo>
                  <a:pt x="22" y="31"/>
                  <a:pt x="24" y="28"/>
                  <a:pt x="27" y="25"/>
                </a:cubicBezTo>
                <a:cubicBezTo>
                  <a:pt x="28" y="24"/>
                  <a:pt x="28" y="23"/>
                  <a:pt x="29" y="22"/>
                </a:cubicBezTo>
                <a:cubicBezTo>
                  <a:pt x="29" y="22"/>
                  <a:pt x="30" y="21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29" y="24"/>
                  <a:pt x="27" y="27"/>
                  <a:pt x="25" y="30"/>
                </a:cubicBezTo>
                <a:close/>
                <a:moveTo>
                  <a:pt x="22" y="29"/>
                </a:moveTo>
                <a:cubicBezTo>
                  <a:pt x="21" y="30"/>
                  <a:pt x="20" y="31"/>
                  <a:pt x="19" y="32"/>
                </a:cubicBezTo>
                <a:cubicBezTo>
                  <a:pt x="18" y="32"/>
                  <a:pt x="18" y="32"/>
                  <a:pt x="20" y="31"/>
                </a:cubicBezTo>
                <a:cubicBezTo>
                  <a:pt x="20" y="30"/>
                  <a:pt x="21" y="29"/>
                  <a:pt x="22" y="28"/>
                </a:cubicBezTo>
                <a:cubicBezTo>
                  <a:pt x="25" y="26"/>
                  <a:pt x="27" y="23"/>
                  <a:pt x="29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27" y="23"/>
                  <a:pt x="25" y="26"/>
                  <a:pt x="22" y="29"/>
                </a:cubicBezTo>
                <a:close/>
                <a:moveTo>
                  <a:pt x="24" y="17"/>
                </a:move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5" y="16"/>
                  <a:pt x="26" y="15"/>
                </a:cubicBezTo>
                <a:cubicBezTo>
                  <a:pt x="25" y="16"/>
                  <a:pt x="25" y="16"/>
                  <a:pt x="24" y="17"/>
                </a:cubicBezTo>
                <a:close/>
                <a:moveTo>
                  <a:pt x="21" y="6"/>
                </a:moveTo>
                <a:cubicBezTo>
                  <a:pt x="20" y="7"/>
                  <a:pt x="19" y="7"/>
                  <a:pt x="19" y="8"/>
                </a:cubicBezTo>
                <a:cubicBezTo>
                  <a:pt x="19" y="8"/>
                  <a:pt x="19" y="7"/>
                  <a:pt x="19" y="6"/>
                </a:cubicBezTo>
                <a:cubicBezTo>
                  <a:pt x="20" y="6"/>
                  <a:pt x="21" y="5"/>
                  <a:pt x="22" y="5"/>
                </a:cubicBezTo>
                <a:cubicBezTo>
                  <a:pt x="25" y="3"/>
                  <a:pt x="22" y="5"/>
                  <a:pt x="21" y="6"/>
                </a:cubicBezTo>
                <a:close/>
                <a:moveTo>
                  <a:pt x="25" y="6"/>
                </a:moveTo>
                <a:cubicBezTo>
                  <a:pt x="28" y="4"/>
                  <a:pt x="23" y="10"/>
                  <a:pt x="22" y="10"/>
                </a:cubicBezTo>
                <a:cubicBezTo>
                  <a:pt x="21" y="11"/>
                  <a:pt x="20" y="12"/>
                  <a:pt x="19" y="13"/>
                </a:cubicBezTo>
                <a:cubicBezTo>
                  <a:pt x="19" y="12"/>
                  <a:pt x="19" y="12"/>
                  <a:pt x="19" y="11"/>
                </a:cubicBezTo>
                <a:cubicBezTo>
                  <a:pt x="21" y="10"/>
                  <a:pt x="23" y="8"/>
                  <a:pt x="25" y="6"/>
                </a:cubicBezTo>
                <a:close/>
                <a:moveTo>
                  <a:pt x="25" y="11"/>
                </a:moveTo>
                <a:cubicBezTo>
                  <a:pt x="28" y="9"/>
                  <a:pt x="24" y="13"/>
                  <a:pt x="23" y="14"/>
                </a:cubicBezTo>
                <a:cubicBezTo>
                  <a:pt x="22" y="15"/>
                  <a:pt x="20" y="16"/>
                  <a:pt x="19" y="17"/>
                </a:cubicBezTo>
                <a:cubicBezTo>
                  <a:pt x="19" y="16"/>
                  <a:pt x="19" y="16"/>
                  <a:pt x="19" y="15"/>
                </a:cubicBezTo>
                <a:cubicBezTo>
                  <a:pt x="21" y="14"/>
                  <a:pt x="23" y="12"/>
                  <a:pt x="25" y="11"/>
                </a:cubicBezTo>
                <a:close/>
                <a:moveTo>
                  <a:pt x="22" y="17"/>
                </a:moveTo>
                <a:cubicBezTo>
                  <a:pt x="19" y="21"/>
                  <a:pt x="15" y="23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2" y="28"/>
                  <a:pt x="10" y="28"/>
                  <a:pt x="9" y="28"/>
                </a:cubicBezTo>
                <a:cubicBezTo>
                  <a:pt x="14" y="24"/>
                  <a:pt x="19" y="21"/>
                  <a:pt x="22" y="17"/>
                </a:cubicBezTo>
                <a:close/>
                <a:moveTo>
                  <a:pt x="27" y="15"/>
                </a:moveTo>
                <a:cubicBezTo>
                  <a:pt x="27" y="15"/>
                  <a:pt x="27" y="15"/>
                  <a:pt x="27" y="15"/>
                </a:cubicBezTo>
                <a:cubicBezTo>
                  <a:pt x="27" y="16"/>
                  <a:pt x="27" y="16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3" y="20"/>
                  <a:pt x="19" y="23"/>
                  <a:pt x="16" y="27"/>
                </a:cubicBezTo>
                <a:cubicBezTo>
                  <a:pt x="15" y="27"/>
                  <a:pt x="16" y="28"/>
                  <a:pt x="16" y="27"/>
                </a:cubicBezTo>
                <a:cubicBezTo>
                  <a:pt x="18" y="26"/>
                  <a:pt x="19" y="25"/>
                  <a:pt x="21" y="23"/>
                </a:cubicBezTo>
                <a:cubicBezTo>
                  <a:pt x="22" y="22"/>
                  <a:pt x="23" y="21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3"/>
                  <a:pt x="20" y="26"/>
                  <a:pt x="18" y="28"/>
                </a:cubicBezTo>
                <a:cubicBezTo>
                  <a:pt x="18" y="28"/>
                  <a:pt x="17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6" y="28"/>
                  <a:pt x="15" y="28"/>
                  <a:pt x="14" y="28"/>
                </a:cubicBezTo>
                <a:cubicBezTo>
                  <a:pt x="18" y="23"/>
                  <a:pt x="22" y="19"/>
                  <a:pt x="27" y="15"/>
                </a:cubicBezTo>
                <a:close/>
                <a:moveTo>
                  <a:pt x="18" y="44"/>
                </a:moveTo>
                <a:cubicBezTo>
                  <a:pt x="18" y="43"/>
                  <a:pt x="18" y="43"/>
                  <a:pt x="18" y="42"/>
                </a:cubicBezTo>
                <a:cubicBezTo>
                  <a:pt x="20" y="42"/>
                  <a:pt x="22" y="40"/>
                  <a:pt x="24" y="39"/>
                </a:cubicBezTo>
                <a:cubicBezTo>
                  <a:pt x="23" y="40"/>
                  <a:pt x="22" y="41"/>
                  <a:pt x="21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22" y="43"/>
                  <a:pt x="23" y="43"/>
                  <a:pt x="23" y="42"/>
                </a:cubicBezTo>
                <a:cubicBezTo>
                  <a:pt x="24" y="42"/>
                  <a:pt x="24" y="42"/>
                  <a:pt x="25" y="41"/>
                </a:cubicBezTo>
                <a:cubicBezTo>
                  <a:pt x="26" y="41"/>
                  <a:pt x="26" y="42"/>
                  <a:pt x="26" y="43"/>
                </a:cubicBezTo>
                <a:cubicBezTo>
                  <a:pt x="26" y="43"/>
                  <a:pt x="26" y="43"/>
                  <a:pt x="26" y="43"/>
                </a:cubicBezTo>
                <a:cubicBezTo>
                  <a:pt x="26" y="43"/>
                  <a:pt x="26" y="44"/>
                  <a:pt x="26" y="44"/>
                </a:cubicBezTo>
                <a:cubicBezTo>
                  <a:pt x="23" y="44"/>
                  <a:pt x="21" y="44"/>
                  <a:pt x="18" y="44"/>
                </a:cubicBezTo>
                <a:close/>
                <a:moveTo>
                  <a:pt x="28" y="29"/>
                </a:moveTo>
                <a:cubicBezTo>
                  <a:pt x="28" y="29"/>
                  <a:pt x="28" y="29"/>
                  <a:pt x="27" y="29"/>
                </a:cubicBezTo>
                <a:cubicBezTo>
                  <a:pt x="30" y="28"/>
                  <a:pt x="32" y="26"/>
                  <a:pt x="34" y="23"/>
                </a:cubicBezTo>
                <a:cubicBezTo>
                  <a:pt x="35" y="22"/>
                  <a:pt x="38" y="20"/>
                  <a:pt x="34" y="24"/>
                </a:cubicBezTo>
                <a:cubicBezTo>
                  <a:pt x="33" y="26"/>
                  <a:pt x="32" y="27"/>
                  <a:pt x="31" y="28"/>
                </a:cubicBezTo>
                <a:cubicBezTo>
                  <a:pt x="30" y="29"/>
                  <a:pt x="31" y="29"/>
                  <a:pt x="31" y="29"/>
                </a:cubicBezTo>
                <a:cubicBezTo>
                  <a:pt x="33" y="28"/>
                  <a:pt x="35" y="26"/>
                  <a:pt x="37" y="24"/>
                </a:cubicBezTo>
                <a:cubicBezTo>
                  <a:pt x="38" y="24"/>
                  <a:pt x="40" y="22"/>
                  <a:pt x="38" y="24"/>
                </a:cubicBezTo>
                <a:cubicBezTo>
                  <a:pt x="37" y="26"/>
                  <a:pt x="36" y="27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7" y="29"/>
                  <a:pt x="40" y="26"/>
                  <a:pt x="39" y="28"/>
                </a:cubicBezTo>
                <a:cubicBezTo>
                  <a:pt x="39" y="29"/>
                  <a:pt x="40" y="29"/>
                  <a:pt x="40" y="28"/>
                </a:cubicBezTo>
                <a:cubicBezTo>
                  <a:pt x="40" y="28"/>
                  <a:pt x="40" y="28"/>
                  <a:pt x="40" y="27"/>
                </a:cubicBezTo>
                <a:cubicBezTo>
                  <a:pt x="40" y="28"/>
                  <a:pt x="40" y="29"/>
                  <a:pt x="40" y="29"/>
                </a:cubicBezTo>
                <a:cubicBezTo>
                  <a:pt x="36" y="30"/>
                  <a:pt x="32" y="29"/>
                  <a:pt x="28" y="29"/>
                </a:cubicBezTo>
                <a:close/>
                <a:moveTo>
                  <a:pt x="37" y="21"/>
                </a:moveTo>
                <a:cubicBezTo>
                  <a:pt x="38" y="21"/>
                  <a:pt x="39" y="21"/>
                  <a:pt x="39" y="21"/>
                </a:cubicBezTo>
                <a:cubicBezTo>
                  <a:pt x="37" y="23"/>
                  <a:pt x="35" y="25"/>
                  <a:pt x="33" y="27"/>
                </a:cubicBezTo>
                <a:cubicBezTo>
                  <a:pt x="35" y="25"/>
                  <a:pt x="36" y="23"/>
                  <a:pt x="37" y="21"/>
                </a:cubicBezTo>
                <a:close/>
                <a:moveTo>
                  <a:pt x="23" y="3"/>
                </a:moveTo>
                <a:cubicBezTo>
                  <a:pt x="22" y="4"/>
                  <a:pt x="20" y="5"/>
                  <a:pt x="19" y="6"/>
                </a:cubicBezTo>
                <a:cubicBezTo>
                  <a:pt x="19" y="5"/>
                  <a:pt x="19" y="4"/>
                  <a:pt x="19" y="3"/>
                </a:cubicBezTo>
                <a:cubicBezTo>
                  <a:pt x="20" y="3"/>
                  <a:pt x="22" y="3"/>
                  <a:pt x="23" y="3"/>
                </a:cubicBezTo>
                <a:close/>
                <a:moveTo>
                  <a:pt x="11" y="20"/>
                </a:moveTo>
                <a:cubicBezTo>
                  <a:pt x="11" y="20"/>
                  <a:pt x="11" y="20"/>
                  <a:pt x="11" y="20"/>
                </a:cubicBezTo>
                <a:cubicBezTo>
                  <a:pt x="9" y="21"/>
                  <a:pt x="7" y="24"/>
                  <a:pt x="5" y="25"/>
                </a:cubicBezTo>
                <a:cubicBezTo>
                  <a:pt x="2" y="29"/>
                  <a:pt x="7" y="23"/>
                  <a:pt x="6" y="23"/>
                </a:cubicBezTo>
                <a:cubicBezTo>
                  <a:pt x="7" y="22"/>
                  <a:pt x="8" y="21"/>
                  <a:pt x="8" y="20"/>
                </a:cubicBezTo>
                <a:cubicBezTo>
                  <a:pt x="9" y="20"/>
                  <a:pt x="8" y="19"/>
                  <a:pt x="8" y="20"/>
                </a:cubicBezTo>
                <a:cubicBezTo>
                  <a:pt x="7" y="20"/>
                  <a:pt x="6" y="21"/>
                  <a:pt x="5" y="22"/>
                </a:cubicBezTo>
                <a:cubicBezTo>
                  <a:pt x="2" y="25"/>
                  <a:pt x="5" y="21"/>
                  <a:pt x="5" y="20"/>
                </a:cubicBezTo>
                <a:cubicBezTo>
                  <a:pt x="5" y="20"/>
                  <a:pt x="5" y="20"/>
                  <a:pt x="5" y="19"/>
                </a:cubicBezTo>
                <a:cubicBezTo>
                  <a:pt x="7" y="19"/>
                  <a:pt x="9" y="20"/>
                  <a:pt x="11" y="20"/>
                </a:cubicBezTo>
                <a:close/>
                <a:moveTo>
                  <a:pt x="6" y="28"/>
                </a:moveTo>
                <a:cubicBezTo>
                  <a:pt x="8" y="27"/>
                  <a:pt x="10" y="25"/>
                  <a:pt x="12" y="23"/>
                </a:cubicBezTo>
                <a:cubicBezTo>
                  <a:pt x="14" y="20"/>
                  <a:pt x="12" y="22"/>
                  <a:pt x="11" y="24"/>
                </a:cubicBezTo>
                <a:cubicBezTo>
                  <a:pt x="10" y="25"/>
                  <a:pt x="9" y="26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7" y="28"/>
                  <a:pt x="6" y="2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" name="Freeform 191"/>
          <p:cNvSpPr>
            <a:spLocks noEditPoints="1"/>
          </p:cNvSpPr>
          <p:nvPr/>
        </p:nvSpPr>
        <p:spPr bwMode="auto">
          <a:xfrm>
            <a:off x="10518775" y="909638"/>
            <a:ext cx="165100" cy="179388"/>
          </a:xfrm>
          <a:custGeom>
            <a:avLst/>
            <a:gdLst>
              <a:gd name="T0" fmla="*/ 28 w 44"/>
              <a:gd name="T1" fmla="*/ 48 h 48"/>
              <a:gd name="T2" fmla="*/ 41 w 44"/>
              <a:gd name="T3" fmla="*/ 33 h 48"/>
              <a:gd name="T4" fmla="*/ 44 w 44"/>
              <a:gd name="T5" fmla="*/ 20 h 48"/>
              <a:gd name="T6" fmla="*/ 30 w 44"/>
              <a:gd name="T7" fmla="*/ 18 h 48"/>
              <a:gd name="T8" fmla="*/ 18 w 44"/>
              <a:gd name="T9" fmla="*/ 1 h 48"/>
              <a:gd name="T10" fmla="*/ 2 w 44"/>
              <a:gd name="T11" fmla="*/ 17 h 48"/>
              <a:gd name="T12" fmla="*/ 2 w 44"/>
              <a:gd name="T13" fmla="*/ 31 h 48"/>
              <a:gd name="T14" fmla="*/ 5 w 44"/>
              <a:gd name="T15" fmla="*/ 28 h 48"/>
              <a:gd name="T16" fmla="*/ 7 w 44"/>
              <a:gd name="T17" fmla="*/ 25 h 48"/>
              <a:gd name="T18" fmla="*/ 4 w 44"/>
              <a:gd name="T19" fmla="*/ 25 h 48"/>
              <a:gd name="T20" fmla="*/ 3 w 44"/>
              <a:gd name="T21" fmla="*/ 24 h 48"/>
              <a:gd name="T22" fmla="*/ 3 w 44"/>
              <a:gd name="T23" fmla="*/ 21 h 48"/>
              <a:gd name="T24" fmla="*/ 7 w 44"/>
              <a:gd name="T25" fmla="*/ 26 h 48"/>
              <a:gd name="T26" fmla="*/ 9 w 44"/>
              <a:gd name="T27" fmla="*/ 25 h 48"/>
              <a:gd name="T28" fmla="*/ 18 w 44"/>
              <a:gd name="T29" fmla="*/ 20 h 48"/>
              <a:gd name="T30" fmla="*/ 15 w 44"/>
              <a:gd name="T31" fmla="*/ 23 h 48"/>
              <a:gd name="T32" fmla="*/ 27 w 44"/>
              <a:gd name="T33" fmla="*/ 4 h 48"/>
              <a:gd name="T34" fmla="*/ 20 w 44"/>
              <a:gd name="T35" fmla="*/ 18 h 48"/>
              <a:gd name="T36" fmla="*/ 19 w 44"/>
              <a:gd name="T37" fmla="*/ 14 h 48"/>
              <a:gd name="T38" fmla="*/ 19 w 44"/>
              <a:gd name="T39" fmla="*/ 10 h 48"/>
              <a:gd name="T40" fmla="*/ 35 w 44"/>
              <a:gd name="T41" fmla="*/ 21 h 48"/>
              <a:gd name="T42" fmla="*/ 32 w 44"/>
              <a:gd name="T43" fmla="*/ 21 h 48"/>
              <a:gd name="T44" fmla="*/ 38 w 44"/>
              <a:gd name="T45" fmla="*/ 26 h 48"/>
              <a:gd name="T46" fmla="*/ 22 w 44"/>
              <a:gd name="T47" fmla="*/ 43 h 48"/>
              <a:gd name="T48" fmla="*/ 26 w 44"/>
              <a:gd name="T49" fmla="*/ 35 h 48"/>
              <a:gd name="T50" fmla="*/ 27 w 44"/>
              <a:gd name="T51" fmla="*/ 20 h 48"/>
              <a:gd name="T52" fmla="*/ 27 w 44"/>
              <a:gd name="T53" fmla="*/ 19 h 48"/>
              <a:gd name="T54" fmla="*/ 18 w 44"/>
              <a:gd name="T55" fmla="*/ 32 h 48"/>
              <a:gd name="T56" fmla="*/ 26 w 44"/>
              <a:gd name="T57" fmla="*/ 34 h 48"/>
              <a:gd name="T58" fmla="*/ 18 w 44"/>
              <a:gd name="T59" fmla="*/ 40 h 48"/>
              <a:gd name="T60" fmla="*/ 27 w 44"/>
              <a:gd name="T61" fmla="*/ 31 h 48"/>
              <a:gd name="T62" fmla="*/ 27 w 44"/>
              <a:gd name="T63" fmla="*/ 31 h 48"/>
              <a:gd name="T64" fmla="*/ 18 w 44"/>
              <a:gd name="T65" fmla="*/ 36 h 48"/>
              <a:gd name="T66" fmla="*/ 18 w 44"/>
              <a:gd name="T67" fmla="*/ 35 h 48"/>
              <a:gd name="T68" fmla="*/ 31 w 44"/>
              <a:gd name="T69" fmla="*/ 21 h 48"/>
              <a:gd name="T70" fmla="*/ 19 w 44"/>
              <a:gd name="T71" fmla="*/ 32 h 48"/>
              <a:gd name="T72" fmla="*/ 30 w 44"/>
              <a:gd name="T73" fmla="*/ 21 h 48"/>
              <a:gd name="T74" fmla="*/ 26 w 44"/>
              <a:gd name="T75" fmla="*/ 16 h 48"/>
              <a:gd name="T76" fmla="*/ 19 w 44"/>
              <a:gd name="T77" fmla="*/ 7 h 48"/>
              <a:gd name="T78" fmla="*/ 22 w 44"/>
              <a:gd name="T79" fmla="*/ 11 h 48"/>
              <a:gd name="T80" fmla="*/ 24 w 44"/>
              <a:gd name="T81" fmla="*/ 12 h 48"/>
              <a:gd name="T82" fmla="*/ 24 w 44"/>
              <a:gd name="T83" fmla="*/ 12 h 48"/>
              <a:gd name="T84" fmla="*/ 9 w 44"/>
              <a:gd name="T85" fmla="*/ 28 h 48"/>
              <a:gd name="T86" fmla="*/ 27 w 44"/>
              <a:gd name="T87" fmla="*/ 18 h 48"/>
              <a:gd name="T88" fmla="*/ 21 w 44"/>
              <a:gd name="T89" fmla="*/ 24 h 48"/>
              <a:gd name="T90" fmla="*/ 17 w 44"/>
              <a:gd name="T91" fmla="*/ 28 h 48"/>
              <a:gd name="T92" fmla="*/ 18 w 44"/>
              <a:gd name="T93" fmla="*/ 45 h 48"/>
              <a:gd name="T94" fmla="*/ 21 w 44"/>
              <a:gd name="T95" fmla="*/ 44 h 48"/>
              <a:gd name="T96" fmla="*/ 26 w 44"/>
              <a:gd name="T97" fmla="*/ 44 h 48"/>
              <a:gd name="T98" fmla="*/ 27 w 44"/>
              <a:gd name="T99" fmla="*/ 30 h 48"/>
              <a:gd name="T100" fmla="*/ 31 w 44"/>
              <a:gd name="T101" fmla="*/ 30 h 48"/>
              <a:gd name="T102" fmla="*/ 35 w 44"/>
              <a:gd name="T103" fmla="*/ 30 h 48"/>
              <a:gd name="T104" fmla="*/ 40 w 44"/>
              <a:gd name="T105" fmla="*/ 30 h 48"/>
              <a:gd name="T106" fmla="*/ 33 w 44"/>
              <a:gd name="T107" fmla="*/ 27 h 48"/>
              <a:gd name="T108" fmla="*/ 19 w 44"/>
              <a:gd name="T109" fmla="*/ 4 h 48"/>
              <a:gd name="T110" fmla="*/ 5 w 44"/>
              <a:gd name="T111" fmla="*/ 26 h 48"/>
              <a:gd name="T112" fmla="*/ 5 w 44"/>
              <a:gd name="T113" fmla="*/ 23 h 48"/>
              <a:gd name="T114" fmla="*/ 6 w 44"/>
              <a:gd name="T115" fmla="*/ 28 h 48"/>
              <a:gd name="T116" fmla="*/ 8 w 44"/>
              <a:gd name="T117" fmla="*/ 2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4" h="48">
                <a:moveTo>
                  <a:pt x="15" y="46"/>
                </a:moveTo>
                <a:cubicBezTo>
                  <a:pt x="15" y="46"/>
                  <a:pt x="15" y="47"/>
                  <a:pt x="16" y="47"/>
                </a:cubicBezTo>
                <a:cubicBezTo>
                  <a:pt x="16" y="47"/>
                  <a:pt x="16" y="48"/>
                  <a:pt x="17" y="47"/>
                </a:cubicBezTo>
                <a:cubicBezTo>
                  <a:pt x="20" y="47"/>
                  <a:pt x="24" y="48"/>
                  <a:pt x="28" y="48"/>
                </a:cubicBezTo>
                <a:cubicBezTo>
                  <a:pt x="29" y="48"/>
                  <a:pt x="29" y="47"/>
                  <a:pt x="29" y="46"/>
                </a:cubicBezTo>
                <a:cubicBezTo>
                  <a:pt x="29" y="46"/>
                  <a:pt x="29" y="46"/>
                  <a:pt x="29" y="46"/>
                </a:cubicBezTo>
                <a:cubicBezTo>
                  <a:pt x="29" y="41"/>
                  <a:pt x="29" y="37"/>
                  <a:pt x="29" y="33"/>
                </a:cubicBezTo>
                <a:cubicBezTo>
                  <a:pt x="33" y="33"/>
                  <a:pt x="37" y="33"/>
                  <a:pt x="41" y="33"/>
                </a:cubicBezTo>
                <a:cubicBezTo>
                  <a:pt x="42" y="33"/>
                  <a:pt x="42" y="33"/>
                  <a:pt x="42" y="33"/>
                </a:cubicBezTo>
                <a:cubicBezTo>
                  <a:pt x="43" y="33"/>
                  <a:pt x="43" y="32"/>
                  <a:pt x="43" y="32"/>
                </a:cubicBezTo>
                <a:cubicBezTo>
                  <a:pt x="43" y="28"/>
                  <a:pt x="44" y="24"/>
                  <a:pt x="44" y="21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3" y="20"/>
                  <a:pt x="43" y="19"/>
                  <a:pt x="42" y="19"/>
                </a:cubicBezTo>
                <a:cubicBezTo>
                  <a:pt x="38" y="18"/>
                  <a:pt x="34" y="19"/>
                  <a:pt x="30" y="18"/>
                </a:cubicBezTo>
                <a:cubicBezTo>
                  <a:pt x="30" y="13"/>
                  <a:pt x="31" y="8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1"/>
                  <a:pt x="29" y="1"/>
                  <a:pt x="29" y="1"/>
                </a:cubicBezTo>
                <a:cubicBezTo>
                  <a:pt x="25" y="1"/>
                  <a:pt x="21" y="0"/>
                  <a:pt x="18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1"/>
                  <a:pt x="16" y="2"/>
                  <a:pt x="16" y="2"/>
                </a:cubicBezTo>
                <a:cubicBezTo>
                  <a:pt x="16" y="7"/>
                  <a:pt x="16" y="13"/>
                  <a:pt x="16" y="18"/>
                </a:cubicBezTo>
                <a:cubicBezTo>
                  <a:pt x="11" y="17"/>
                  <a:pt x="7" y="17"/>
                  <a:pt x="2" y="17"/>
                </a:cubicBezTo>
                <a:cubicBezTo>
                  <a:pt x="2" y="17"/>
                  <a:pt x="2" y="17"/>
                  <a:pt x="1" y="18"/>
                </a:cubicBezTo>
                <a:cubicBezTo>
                  <a:pt x="1" y="18"/>
                  <a:pt x="0" y="18"/>
                  <a:pt x="0" y="19"/>
                </a:cubicBezTo>
                <a:cubicBezTo>
                  <a:pt x="1" y="23"/>
                  <a:pt x="0" y="26"/>
                  <a:pt x="1" y="30"/>
                </a:cubicBezTo>
                <a:cubicBezTo>
                  <a:pt x="1" y="31"/>
                  <a:pt x="1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6" y="32"/>
                  <a:pt x="11" y="31"/>
                  <a:pt x="15" y="31"/>
                </a:cubicBezTo>
                <a:cubicBezTo>
                  <a:pt x="15" y="36"/>
                  <a:pt x="15" y="41"/>
                  <a:pt x="15" y="46"/>
                </a:cubicBezTo>
                <a:close/>
                <a:moveTo>
                  <a:pt x="5" y="28"/>
                </a:moveTo>
                <a:cubicBezTo>
                  <a:pt x="5" y="28"/>
                  <a:pt x="4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5" y="27"/>
                  <a:pt x="6" y="26"/>
                  <a:pt x="7" y="25"/>
                </a:cubicBezTo>
                <a:cubicBezTo>
                  <a:pt x="6" y="26"/>
                  <a:pt x="6" y="27"/>
                  <a:pt x="5" y="28"/>
                </a:cubicBezTo>
                <a:cubicBezTo>
                  <a:pt x="5" y="28"/>
                  <a:pt x="5" y="28"/>
                  <a:pt x="5" y="28"/>
                </a:cubicBezTo>
                <a:close/>
                <a:moveTo>
                  <a:pt x="3" y="25"/>
                </a:moveTo>
                <a:cubicBezTo>
                  <a:pt x="3" y="25"/>
                  <a:pt x="3" y="25"/>
                  <a:pt x="4" y="25"/>
                </a:cubicBezTo>
                <a:cubicBezTo>
                  <a:pt x="4" y="24"/>
                  <a:pt x="9" y="19"/>
                  <a:pt x="6" y="23"/>
                </a:cubicBezTo>
                <a:cubicBezTo>
                  <a:pt x="5" y="25"/>
                  <a:pt x="4" y="26"/>
                  <a:pt x="3" y="27"/>
                </a:cubicBezTo>
                <a:cubicBezTo>
                  <a:pt x="3" y="27"/>
                  <a:pt x="3" y="26"/>
                  <a:pt x="3" y="25"/>
                </a:cubicBezTo>
                <a:close/>
                <a:moveTo>
                  <a:pt x="3" y="24"/>
                </a:moveTo>
                <a:cubicBezTo>
                  <a:pt x="3" y="23"/>
                  <a:pt x="3" y="22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5" y="21"/>
                  <a:pt x="4" y="23"/>
                  <a:pt x="3" y="24"/>
                </a:cubicBezTo>
                <a:close/>
                <a:moveTo>
                  <a:pt x="3" y="21"/>
                </a:moveTo>
                <a:cubicBezTo>
                  <a:pt x="3" y="21"/>
                  <a:pt x="3" y="20"/>
                  <a:pt x="3" y="20"/>
                </a:cubicBezTo>
                <a:cubicBezTo>
                  <a:pt x="3" y="20"/>
                  <a:pt x="4" y="20"/>
                  <a:pt x="4" y="20"/>
                </a:cubicBezTo>
                <a:cubicBezTo>
                  <a:pt x="4" y="20"/>
                  <a:pt x="3" y="21"/>
                  <a:pt x="3" y="21"/>
                </a:cubicBezTo>
                <a:close/>
                <a:moveTo>
                  <a:pt x="7" y="26"/>
                </a:moveTo>
                <a:cubicBezTo>
                  <a:pt x="8" y="24"/>
                  <a:pt x="10" y="22"/>
                  <a:pt x="11" y="21"/>
                </a:cubicBezTo>
                <a:cubicBezTo>
                  <a:pt x="11" y="21"/>
                  <a:pt x="11" y="20"/>
                  <a:pt x="11" y="20"/>
                </a:cubicBezTo>
                <a:cubicBezTo>
                  <a:pt x="12" y="20"/>
                  <a:pt x="13" y="20"/>
                  <a:pt x="14" y="20"/>
                </a:cubicBezTo>
                <a:cubicBezTo>
                  <a:pt x="12" y="22"/>
                  <a:pt x="11" y="23"/>
                  <a:pt x="9" y="25"/>
                </a:cubicBezTo>
                <a:cubicBezTo>
                  <a:pt x="9" y="26"/>
                  <a:pt x="5" y="30"/>
                  <a:pt x="7" y="26"/>
                </a:cubicBezTo>
                <a:close/>
                <a:moveTo>
                  <a:pt x="15" y="20"/>
                </a:moveTo>
                <a:cubicBezTo>
                  <a:pt x="16" y="20"/>
                  <a:pt x="17" y="21"/>
                  <a:pt x="17" y="21"/>
                </a:cubicBezTo>
                <a:cubicBezTo>
                  <a:pt x="18" y="21"/>
                  <a:pt x="18" y="20"/>
                  <a:pt x="18" y="20"/>
                </a:cubicBezTo>
                <a:cubicBezTo>
                  <a:pt x="19" y="20"/>
                  <a:pt x="19" y="20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8"/>
                  <a:pt x="21" y="18"/>
                  <a:pt x="22" y="17"/>
                </a:cubicBezTo>
                <a:cubicBezTo>
                  <a:pt x="20" y="19"/>
                  <a:pt x="17" y="21"/>
                  <a:pt x="15" y="23"/>
                </a:cubicBezTo>
                <a:cubicBezTo>
                  <a:pt x="13" y="24"/>
                  <a:pt x="11" y="26"/>
                  <a:pt x="10" y="27"/>
                </a:cubicBezTo>
                <a:cubicBezTo>
                  <a:pt x="11" y="25"/>
                  <a:pt x="13" y="23"/>
                  <a:pt x="15" y="21"/>
                </a:cubicBezTo>
                <a:cubicBezTo>
                  <a:pt x="15" y="21"/>
                  <a:pt x="15" y="21"/>
                  <a:pt x="15" y="20"/>
                </a:cubicBezTo>
                <a:close/>
                <a:moveTo>
                  <a:pt x="27" y="4"/>
                </a:moveTo>
                <a:cubicBezTo>
                  <a:pt x="28" y="8"/>
                  <a:pt x="27" y="11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5" y="16"/>
                  <a:pt x="23" y="16"/>
                  <a:pt x="22" y="17"/>
                </a:cubicBezTo>
                <a:cubicBezTo>
                  <a:pt x="21" y="18"/>
                  <a:pt x="17" y="19"/>
                  <a:pt x="20" y="18"/>
                </a:cubicBezTo>
                <a:cubicBezTo>
                  <a:pt x="23" y="16"/>
                  <a:pt x="26" y="14"/>
                  <a:pt x="27" y="11"/>
                </a:cubicBezTo>
                <a:cubicBezTo>
                  <a:pt x="27" y="10"/>
                  <a:pt x="27" y="10"/>
                  <a:pt x="27" y="10"/>
                </a:cubicBezTo>
                <a:cubicBezTo>
                  <a:pt x="25" y="11"/>
                  <a:pt x="24" y="11"/>
                  <a:pt x="23" y="12"/>
                </a:cubicBezTo>
                <a:cubicBezTo>
                  <a:pt x="22" y="12"/>
                  <a:pt x="17" y="16"/>
                  <a:pt x="19" y="14"/>
                </a:cubicBezTo>
                <a:cubicBezTo>
                  <a:pt x="22" y="11"/>
                  <a:pt x="25" y="9"/>
                  <a:pt x="27" y="6"/>
                </a:cubicBezTo>
                <a:cubicBezTo>
                  <a:pt x="27" y="5"/>
                  <a:pt x="27" y="5"/>
                  <a:pt x="26" y="5"/>
                </a:cubicBezTo>
                <a:cubicBezTo>
                  <a:pt x="23" y="7"/>
                  <a:pt x="21" y="9"/>
                  <a:pt x="19" y="11"/>
                </a:cubicBezTo>
                <a:cubicBezTo>
                  <a:pt x="19" y="11"/>
                  <a:pt x="19" y="10"/>
                  <a:pt x="19" y="10"/>
                </a:cubicBezTo>
                <a:cubicBezTo>
                  <a:pt x="20" y="9"/>
                  <a:pt x="21" y="8"/>
                  <a:pt x="22" y="7"/>
                </a:cubicBezTo>
                <a:cubicBezTo>
                  <a:pt x="23" y="6"/>
                  <a:pt x="23" y="5"/>
                  <a:pt x="24" y="4"/>
                </a:cubicBezTo>
                <a:cubicBezTo>
                  <a:pt x="25" y="4"/>
                  <a:pt x="26" y="4"/>
                  <a:pt x="27" y="4"/>
                </a:cubicBezTo>
                <a:close/>
                <a:moveTo>
                  <a:pt x="35" y="21"/>
                </a:moveTo>
                <a:cubicBezTo>
                  <a:pt x="33" y="23"/>
                  <a:pt x="31" y="26"/>
                  <a:pt x="29" y="28"/>
                </a:cubicBezTo>
                <a:cubicBezTo>
                  <a:pt x="28" y="29"/>
                  <a:pt x="27" y="30"/>
                  <a:pt x="26" y="30"/>
                </a:cubicBezTo>
                <a:cubicBezTo>
                  <a:pt x="27" y="30"/>
                  <a:pt x="28" y="28"/>
                  <a:pt x="28" y="27"/>
                </a:cubicBezTo>
                <a:cubicBezTo>
                  <a:pt x="30" y="25"/>
                  <a:pt x="31" y="23"/>
                  <a:pt x="32" y="21"/>
                </a:cubicBezTo>
                <a:cubicBezTo>
                  <a:pt x="33" y="21"/>
                  <a:pt x="34" y="21"/>
                  <a:pt x="35" y="21"/>
                </a:cubicBezTo>
                <a:close/>
                <a:moveTo>
                  <a:pt x="40" y="27"/>
                </a:moveTo>
                <a:cubicBezTo>
                  <a:pt x="40" y="27"/>
                  <a:pt x="40" y="27"/>
                  <a:pt x="40" y="27"/>
                </a:cubicBezTo>
                <a:cubicBezTo>
                  <a:pt x="39" y="27"/>
                  <a:pt x="36" y="29"/>
                  <a:pt x="38" y="26"/>
                </a:cubicBezTo>
                <a:cubicBezTo>
                  <a:pt x="39" y="25"/>
                  <a:pt x="40" y="24"/>
                  <a:pt x="40" y="22"/>
                </a:cubicBezTo>
                <a:cubicBezTo>
                  <a:pt x="40" y="22"/>
                  <a:pt x="41" y="22"/>
                  <a:pt x="41" y="22"/>
                </a:cubicBezTo>
                <a:cubicBezTo>
                  <a:pt x="41" y="23"/>
                  <a:pt x="40" y="25"/>
                  <a:pt x="40" y="27"/>
                </a:cubicBezTo>
                <a:close/>
                <a:moveTo>
                  <a:pt x="22" y="43"/>
                </a:moveTo>
                <a:cubicBezTo>
                  <a:pt x="23" y="41"/>
                  <a:pt x="25" y="40"/>
                  <a:pt x="26" y="38"/>
                </a:cubicBezTo>
                <a:cubicBezTo>
                  <a:pt x="26" y="38"/>
                  <a:pt x="26" y="38"/>
                  <a:pt x="25" y="38"/>
                </a:cubicBezTo>
                <a:cubicBezTo>
                  <a:pt x="23" y="39"/>
                  <a:pt x="22" y="40"/>
                  <a:pt x="20" y="41"/>
                </a:cubicBezTo>
                <a:cubicBezTo>
                  <a:pt x="22" y="39"/>
                  <a:pt x="25" y="37"/>
                  <a:pt x="26" y="35"/>
                </a:cubicBezTo>
                <a:cubicBezTo>
                  <a:pt x="26" y="37"/>
                  <a:pt x="26" y="39"/>
                  <a:pt x="26" y="41"/>
                </a:cubicBezTo>
                <a:cubicBezTo>
                  <a:pt x="25" y="41"/>
                  <a:pt x="23" y="42"/>
                  <a:pt x="22" y="43"/>
                </a:cubicBezTo>
                <a:close/>
                <a:moveTo>
                  <a:pt x="27" y="19"/>
                </a:moveTo>
                <a:cubicBezTo>
                  <a:pt x="27" y="19"/>
                  <a:pt x="27" y="19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8" y="21"/>
                  <a:pt x="28" y="21"/>
                </a:cubicBezTo>
                <a:cubicBezTo>
                  <a:pt x="25" y="23"/>
                  <a:pt x="22" y="26"/>
                  <a:pt x="19" y="28"/>
                </a:cubicBezTo>
                <a:cubicBezTo>
                  <a:pt x="22" y="26"/>
                  <a:pt x="24" y="22"/>
                  <a:pt x="27" y="19"/>
                </a:cubicBezTo>
                <a:close/>
                <a:moveTo>
                  <a:pt x="29" y="21"/>
                </a:moveTo>
                <a:cubicBezTo>
                  <a:pt x="29" y="21"/>
                  <a:pt x="29" y="21"/>
                  <a:pt x="29" y="21"/>
                </a:cubicBezTo>
                <a:cubicBezTo>
                  <a:pt x="27" y="22"/>
                  <a:pt x="25" y="25"/>
                  <a:pt x="24" y="26"/>
                </a:cubicBezTo>
                <a:cubicBezTo>
                  <a:pt x="22" y="28"/>
                  <a:pt x="20" y="30"/>
                  <a:pt x="18" y="32"/>
                </a:cubicBezTo>
                <a:cubicBezTo>
                  <a:pt x="18" y="31"/>
                  <a:pt x="18" y="31"/>
                  <a:pt x="18" y="30"/>
                </a:cubicBezTo>
                <a:cubicBezTo>
                  <a:pt x="22" y="28"/>
                  <a:pt x="25" y="24"/>
                  <a:pt x="29" y="21"/>
                </a:cubicBezTo>
                <a:close/>
                <a:moveTo>
                  <a:pt x="26" y="35"/>
                </a:moveTo>
                <a:cubicBezTo>
                  <a:pt x="26" y="34"/>
                  <a:pt x="26" y="34"/>
                  <a:pt x="26" y="34"/>
                </a:cubicBezTo>
                <a:cubicBezTo>
                  <a:pt x="24" y="35"/>
                  <a:pt x="22" y="37"/>
                  <a:pt x="20" y="38"/>
                </a:cubicBezTo>
                <a:cubicBezTo>
                  <a:pt x="22" y="36"/>
                  <a:pt x="25" y="34"/>
                  <a:pt x="26" y="32"/>
                </a:cubicBezTo>
                <a:cubicBezTo>
                  <a:pt x="26" y="33"/>
                  <a:pt x="26" y="34"/>
                  <a:pt x="26" y="35"/>
                </a:cubicBezTo>
                <a:close/>
                <a:moveTo>
                  <a:pt x="18" y="40"/>
                </a:moveTo>
                <a:cubicBezTo>
                  <a:pt x="21" y="38"/>
                  <a:pt x="23" y="37"/>
                  <a:pt x="25" y="35"/>
                </a:cubicBezTo>
                <a:cubicBezTo>
                  <a:pt x="23" y="38"/>
                  <a:pt x="20" y="40"/>
                  <a:pt x="18" y="42"/>
                </a:cubicBezTo>
                <a:cubicBezTo>
                  <a:pt x="18" y="41"/>
                  <a:pt x="18" y="41"/>
                  <a:pt x="18" y="40"/>
                </a:cubicBezTo>
                <a:close/>
                <a:moveTo>
                  <a:pt x="27" y="31"/>
                </a:moveTo>
                <a:cubicBezTo>
                  <a:pt x="27" y="31"/>
                  <a:pt x="26" y="31"/>
                  <a:pt x="26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7" y="31"/>
                  <a:pt x="27" y="31"/>
                </a:cubicBezTo>
                <a:cubicBezTo>
                  <a:pt x="27" y="31"/>
                  <a:pt x="27" y="31"/>
                  <a:pt x="27" y="31"/>
                </a:cubicBezTo>
                <a:cubicBezTo>
                  <a:pt x="27" y="31"/>
                  <a:pt x="27" y="31"/>
                  <a:pt x="27" y="31"/>
                </a:cubicBezTo>
                <a:close/>
                <a:moveTo>
                  <a:pt x="25" y="32"/>
                </a:moveTo>
                <a:cubicBezTo>
                  <a:pt x="23" y="35"/>
                  <a:pt x="20" y="36"/>
                  <a:pt x="18" y="39"/>
                </a:cubicBezTo>
                <a:cubicBezTo>
                  <a:pt x="18" y="38"/>
                  <a:pt x="18" y="37"/>
                  <a:pt x="18" y="36"/>
                </a:cubicBezTo>
                <a:cubicBezTo>
                  <a:pt x="20" y="35"/>
                  <a:pt x="23" y="33"/>
                  <a:pt x="25" y="32"/>
                </a:cubicBezTo>
                <a:close/>
                <a:moveTo>
                  <a:pt x="25" y="31"/>
                </a:moveTo>
                <a:cubicBezTo>
                  <a:pt x="25" y="31"/>
                  <a:pt x="25" y="31"/>
                  <a:pt x="25" y="32"/>
                </a:cubicBezTo>
                <a:cubicBezTo>
                  <a:pt x="22" y="33"/>
                  <a:pt x="20" y="34"/>
                  <a:pt x="18" y="35"/>
                </a:cubicBezTo>
                <a:cubicBezTo>
                  <a:pt x="18" y="35"/>
                  <a:pt x="18" y="34"/>
                  <a:pt x="18" y="34"/>
                </a:cubicBezTo>
                <a:cubicBezTo>
                  <a:pt x="22" y="32"/>
                  <a:pt x="24" y="28"/>
                  <a:pt x="27" y="25"/>
                </a:cubicBezTo>
                <a:cubicBezTo>
                  <a:pt x="28" y="24"/>
                  <a:pt x="28" y="24"/>
                  <a:pt x="29" y="23"/>
                </a:cubicBezTo>
                <a:cubicBezTo>
                  <a:pt x="29" y="23"/>
                  <a:pt x="30" y="22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29" y="25"/>
                  <a:pt x="27" y="28"/>
                  <a:pt x="25" y="31"/>
                </a:cubicBezTo>
                <a:close/>
                <a:moveTo>
                  <a:pt x="22" y="29"/>
                </a:moveTo>
                <a:cubicBezTo>
                  <a:pt x="21" y="31"/>
                  <a:pt x="20" y="31"/>
                  <a:pt x="19" y="32"/>
                </a:cubicBezTo>
                <a:cubicBezTo>
                  <a:pt x="18" y="33"/>
                  <a:pt x="18" y="33"/>
                  <a:pt x="19" y="31"/>
                </a:cubicBezTo>
                <a:cubicBezTo>
                  <a:pt x="20" y="31"/>
                  <a:pt x="21" y="30"/>
                  <a:pt x="22" y="29"/>
                </a:cubicBezTo>
                <a:cubicBezTo>
                  <a:pt x="25" y="26"/>
                  <a:pt x="27" y="24"/>
                  <a:pt x="29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27" y="23"/>
                  <a:pt x="25" y="27"/>
                  <a:pt x="22" y="29"/>
                </a:cubicBezTo>
                <a:close/>
                <a:moveTo>
                  <a:pt x="24" y="17"/>
                </a:moveTo>
                <a:cubicBezTo>
                  <a:pt x="24" y="17"/>
                  <a:pt x="24" y="17"/>
                  <a:pt x="24" y="17"/>
                </a:cubicBezTo>
                <a:cubicBezTo>
                  <a:pt x="24" y="17"/>
                  <a:pt x="25" y="16"/>
                  <a:pt x="26" y="16"/>
                </a:cubicBezTo>
                <a:cubicBezTo>
                  <a:pt x="25" y="16"/>
                  <a:pt x="25" y="17"/>
                  <a:pt x="24" y="17"/>
                </a:cubicBezTo>
                <a:close/>
                <a:moveTo>
                  <a:pt x="21" y="6"/>
                </a:moveTo>
                <a:cubicBezTo>
                  <a:pt x="20" y="7"/>
                  <a:pt x="19" y="8"/>
                  <a:pt x="19" y="9"/>
                </a:cubicBezTo>
                <a:cubicBezTo>
                  <a:pt x="19" y="8"/>
                  <a:pt x="19" y="8"/>
                  <a:pt x="19" y="7"/>
                </a:cubicBezTo>
                <a:cubicBezTo>
                  <a:pt x="20" y="6"/>
                  <a:pt x="21" y="6"/>
                  <a:pt x="22" y="5"/>
                </a:cubicBezTo>
                <a:cubicBezTo>
                  <a:pt x="25" y="3"/>
                  <a:pt x="21" y="6"/>
                  <a:pt x="21" y="6"/>
                </a:cubicBezTo>
                <a:close/>
                <a:moveTo>
                  <a:pt x="25" y="7"/>
                </a:moveTo>
                <a:cubicBezTo>
                  <a:pt x="28" y="5"/>
                  <a:pt x="23" y="10"/>
                  <a:pt x="22" y="11"/>
                </a:cubicBezTo>
                <a:cubicBezTo>
                  <a:pt x="21" y="12"/>
                  <a:pt x="20" y="13"/>
                  <a:pt x="19" y="14"/>
                </a:cubicBezTo>
                <a:cubicBezTo>
                  <a:pt x="19" y="13"/>
                  <a:pt x="19" y="12"/>
                  <a:pt x="19" y="11"/>
                </a:cubicBezTo>
                <a:cubicBezTo>
                  <a:pt x="21" y="10"/>
                  <a:pt x="23" y="9"/>
                  <a:pt x="25" y="7"/>
                </a:cubicBezTo>
                <a:close/>
                <a:moveTo>
                  <a:pt x="24" y="12"/>
                </a:moveTo>
                <a:cubicBezTo>
                  <a:pt x="28" y="10"/>
                  <a:pt x="24" y="14"/>
                  <a:pt x="23" y="14"/>
                </a:cubicBezTo>
                <a:cubicBezTo>
                  <a:pt x="22" y="16"/>
                  <a:pt x="20" y="17"/>
                  <a:pt x="19" y="18"/>
                </a:cubicBezTo>
                <a:cubicBezTo>
                  <a:pt x="19" y="17"/>
                  <a:pt x="19" y="16"/>
                  <a:pt x="19" y="16"/>
                </a:cubicBezTo>
                <a:cubicBezTo>
                  <a:pt x="21" y="15"/>
                  <a:pt x="23" y="13"/>
                  <a:pt x="24" y="12"/>
                </a:cubicBezTo>
                <a:close/>
                <a:moveTo>
                  <a:pt x="22" y="18"/>
                </a:moveTo>
                <a:cubicBezTo>
                  <a:pt x="19" y="21"/>
                  <a:pt x="15" y="24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2" y="28"/>
                  <a:pt x="10" y="28"/>
                  <a:pt x="9" y="28"/>
                </a:cubicBezTo>
                <a:cubicBezTo>
                  <a:pt x="14" y="25"/>
                  <a:pt x="19" y="22"/>
                  <a:pt x="22" y="18"/>
                </a:cubicBezTo>
                <a:close/>
                <a:moveTo>
                  <a:pt x="27" y="16"/>
                </a:moveTo>
                <a:cubicBezTo>
                  <a:pt x="27" y="16"/>
                  <a:pt x="27" y="15"/>
                  <a:pt x="27" y="15"/>
                </a:cubicBezTo>
                <a:cubicBezTo>
                  <a:pt x="27" y="16"/>
                  <a:pt x="27" y="17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3" y="21"/>
                  <a:pt x="19" y="24"/>
                  <a:pt x="16" y="28"/>
                </a:cubicBezTo>
                <a:cubicBezTo>
                  <a:pt x="15" y="28"/>
                  <a:pt x="16" y="28"/>
                  <a:pt x="16" y="28"/>
                </a:cubicBezTo>
                <a:cubicBezTo>
                  <a:pt x="17" y="27"/>
                  <a:pt x="19" y="25"/>
                  <a:pt x="21" y="24"/>
                </a:cubicBezTo>
                <a:cubicBezTo>
                  <a:pt x="22" y="23"/>
                  <a:pt x="23" y="22"/>
                  <a:pt x="24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4"/>
                  <a:pt x="20" y="27"/>
                  <a:pt x="18" y="29"/>
                </a:cubicBezTo>
                <a:cubicBezTo>
                  <a:pt x="18" y="29"/>
                  <a:pt x="17" y="29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6" y="28"/>
                  <a:pt x="15" y="28"/>
                  <a:pt x="14" y="28"/>
                </a:cubicBezTo>
                <a:cubicBezTo>
                  <a:pt x="18" y="24"/>
                  <a:pt x="22" y="19"/>
                  <a:pt x="27" y="16"/>
                </a:cubicBezTo>
                <a:close/>
                <a:moveTo>
                  <a:pt x="18" y="45"/>
                </a:moveTo>
                <a:cubicBezTo>
                  <a:pt x="18" y="44"/>
                  <a:pt x="18" y="44"/>
                  <a:pt x="18" y="43"/>
                </a:cubicBezTo>
                <a:cubicBezTo>
                  <a:pt x="20" y="42"/>
                  <a:pt x="22" y="41"/>
                  <a:pt x="24" y="39"/>
                </a:cubicBezTo>
                <a:cubicBezTo>
                  <a:pt x="23" y="41"/>
                  <a:pt x="22" y="42"/>
                  <a:pt x="21" y="43"/>
                </a:cubicBezTo>
                <a:cubicBezTo>
                  <a:pt x="21" y="43"/>
                  <a:pt x="21" y="44"/>
                  <a:pt x="21" y="44"/>
                </a:cubicBezTo>
                <a:cubicBezTo>
                  <a:pt x="22" y="43"/>
                  <a:pt x="23" y="43"/>
                  <a:pt x="23" y="43"/>
                </a:cubicBezTo>
                <a:cubicBezTo>
                  <a:pt x="24" y="43"/>
                  <a:pt x="24" y="42"/>
                  <a:pt x="25" y="42"/>
                </a:cubicBezTo>
                <a:cubicBezTo>
                  <a:pt x="26" y="42"/>
                  <a:pt x="26" y="43"/>
                  <a:pt x="26" y="43"/>
                </a:cubicBezTo>
                <a:cubicBezTo>
                  <a:pt x="26" y="44"/>
                  <a:pt x="26" y="44"/>
                  <a:pt x="26" y="44"/>
                </a:cubicBezTo>
                <a:cubicBezTo>
                  <a:pt x="26" y="44"/>
                  <a:pt x="26" y="44"/>
                  <a:pt x="26" y="45"/>
                </a:cubicBezTo>
                <a:cubicBezTo>
                  <a:pt x="23" y="45"/>
                  <a:pt x="21" y="44"/>
                  <a:pt x="18" y="45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7" y="30"/>
                </a:cubicBezTo>
                <a:cubicBezTo>
                  <a:pt x="30" y="28"/>
                  <a:pt x="32" y="26"/>
                  <a:pt x="34" y="24"/>
                </a:cubicBezTo>
                <a:cubicBezTo>
                  <a:pt x="35" y="23"/>
                  <a:pt x="38" y="20"/>
                  <a:pt x="34" y="25"/>
                </a:cubicBezTo>
                <a:cubicBezTo>
                  <a:pt x="33" y="26"/>
                  <a:pt x="32" y="28"/>
                  <a:pt x="31" y="29"/>
                </a:cubicBezTo>
                <a:cubicBezTo>
                  <a:pt x="30" y="29"/>
                  <a:pt x="31" y="30"/>
                  <a:pt x="31" y="30"/>
                </a:cubicBezTo>
                <a:cubicBezTo>
                  <a:pt x="33" y="28"/>
                  <a:pt x="35" y="27"/>
                  <a:pt x="37" y="25"/>
                </a:cubicBezTo>
                <a:cubicBezTo>
                  <a:pt x="37" y="24"/>
                  <a:pt x="40" y="22"/>
                  <a:pt x="38" y="25"/>
                </a:cubicBezTo>
                <a:cubicBezTo>
                  <a:pt x="37" y="26"/>
                  <a:pt x="36" y="28"/>
                  <a:pt x="35" y="29"/>
                </a:cubicBezTo>
                <a:cubicBezTo>
                  <a:pt x="35" y="29"/>
                  <a:pt x="35" y="30"/>
                  <a:pt x="35" y="30"/>
                </a:cubicBezTo>
                <a:cubicBezTo>
                  <a:pt x="37" y="29"/>
                  <a:pt x="40" y="27"/>
                  <a:pt x="39" y="29"/>
                </a:cubicBezTo>
                <a:cubicBezTo>
                  <a:pt x="39" y="29"/>
                  <a:pt x="40" y="29"/>
                  <a:pt x="40" y="29"/>
                </a:cubicBezTo>
                <a:cubicBezTo>
                  <a:pt x="40" y="29"/>
                  <a:pt x="40" y="28"/>
                  <a:pt x="40" y="28"/>
                </a:cubicBezTo>
                <a:cubicBezTo>
                  <a:pt x="40" y="29"/>
                  <a:pt x="40" y="29"/>
                  <a:pt x="40" y="30"/>
                </a:cubicBezTo>
                <a:cubicBezTo>
                  <a:pt x="36" y="30"/>
                  <a:pt x="32" y="30"/>
                  <a:pt x="28" y="30"/>
                </a:cubicBezTo>
                <a:close/>
                <a:moveTo>
                  <a:pt x="37" y="22"/>
                </a:moveTo>
                <a:cubicBezTo>
                  <a:pt x="38" y="22"/>
                  <a:pt x="39" y="22"/>
                  <a:pt x="39" y="22"/>
                </a:cubicBezTo>
                <a:cubicBezTo>
                  <a:pt x="37" y="23"/>
                  <a:pt x="35" y="25"/>
                  <a:pt x="33" y="27"/>
                </a:cubicBezTo>
                <a:cubicBezTo>
                  <a:pt x="35" y="25"/>
                  <a:pt x="36" y="24"/>
                  <a:pt x="37" y="22"/>
                </a:cubicBezTo>
                <a:close/>
                <a:moveTo>
                  <a:pt x="23" y="4"/>
                </a:moveTo>
                <a:cubicBezTo>
                  <a:pt x="22" y="5"/>
                  <a:pt x="20" y="5"/>
                  <a:pt x="19" y="6"/>
                </a:cubicBezTo>
                <a:cubicBezTo>
                  <a:pt x="19" y="5"/>
                  <a:pt x="19" y="4"/>
                  <a:pt x="19" y="4"/>
                </a:cubicBezTo>
                <a:cubicBezTo>
                  <a:pt x="20" y="4"/>
                  <a:pt x="22" y="4"/>
                  <a:pt x="23" y="4"/>
                </a:cubicBezTo>
                <a:close/>
                <a:moveTo>
                  <a:pt x="11" y="20"/>
                </a:moveTo>
                <a:cubicBezTo>
                  <a:pt x="11" y="20"/>
                  <a:pt x="11" y="20"/>
                  <a:pt x="11" y="20"/>
                </a:cubicBezTo>
                <a:cubicBezTo>
                  <a:pt x="9" y="22"/>
                  <a:pt x="7" y="24"/>
                  <a:pt x="5" y="26"/>
                </a:cubicBezTo>
                <a:cubicBezTo>
                  <a:pt x="2" y="29"/>
                  <a:pt x="7" y="23"/>
                  <a:pt x="6" y="24"/>
                </a:cubicBezTo>
                <a:cubicBezTo>
                  <a:pt x="7" y="23"/>
                  <a:pt x="8" y="22"/>
                  <a:pt x="8" y="21"/>
                </a:cubicBezTo>
                <a:cubicBezTo>
                  <a:pt x="9" y="21"/>
                  <a:pt x="8" y="20"/>
                  <a:pt x="8" y="20"/>
                </a:cubicBezTo>
                <a:cubicBezTo>
                  <a:pt x="7" y="21"/>
                  <a:pt x="6" y="22"/>
                  <a:pt x="5" y="23"/>
                </a:cubicBezTo>
                <a:cubicBezTo>
                  <a:pt x="2" y="26"/>
                  <a:pt x="5" y="21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7" y="20"/>
                  <a:pt x="9" y="20"/>
                  <a:pt x="11" y="20"/>
                </a:cubicBezTo>
                <a:close/>
                <a:moveTo>
                  <a:pt x="6" y="28"/>
                </a:moveTo>
                <a:cubicBezTo>
                  <a:pt x="8" y="27"/>
                  <a:pt x="10" y="25"/>
                  <a:pt x="12" y="23"/>
                </a:cubicBezTo>
                <a:cubicBezTo>
                  <a:pt x="14" y="21"/>
                  <a:pt x="12" y="22"/>
                  <a:pt x="11" y="24"/>
                </a:cubicBezTo>
                <a:cubicBezTo>
                  <a:pt x="10" y="26"/>
                  <a:pt x="9" y="27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7" y="28"/>
                  <a:pt x="6" y="2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" name="Freeform 192"/>
          <p:cNvSpPr>
            <a:spLocks noEditPoints="1"/>
          </p:cNvSpPr>
          <p:nvPr/>
        </p:nvSpPr>
        <p:spPr bwMode="auto">
          <a:xfrm>
            <a:off x="8161337" y="2570163"/>
            <a:ext cx="165100" cy="176213"/>
          </a:xfrm>
          <a:custGeom>
            <a:avLst/>
            <a:gdLst>
              <a:gd name="T0" fmla="*/ 28 w 44"/>
              <a:gd name="T1" fmla="*/ 47 h 47"/>
              <a:gd name="T2" fmla="*/ 41 w 44"/>
              <a:gd name="T3" fmla="*/ 32 h 47"/>
              <a:gd name="T4" fmla="*/ 44 w 44"/>
              <a:gd name="T5" fmla="*/ 20 h 47"/>
              <a:gd name="T6" fmla="*/ 30 w 44"/>
              <a:gd name="T7" fmla="*/ 18 h 47"/>
              <a:gd name="T8" fmla="*/ 18 w 44"/>
              <a:gd name="T9" fmla="*/ 0 h 47"/>
              <a:gd name="T10" fmla="*/ 2 w 44"/>
              <a:gd name="T11" fmla="*/ 17 h 47"/>
              <a:gd name="T12" fmla="*/ 2 w 44"/>
              <a:gd name="T13" fmla="*/ 30 h 47"/>
              <a:gd name="T14" fmla="*/ 5 w 44"/>
              <a:gd name="T15" fmla="*/ 28 h 47"/>
              <a:gd name="T16" fmla="*/ 7 w 44"/>
              <a:gd name="T17" fmla="*/ 24 h 47"/>
              <a:gd name="T18" fmla="*/ 4 w 44"/>
              <a:gd name="T19" fmla="*/ 24 h 47"/>
              <a:gd name="T20" fmla="*/ 3 w 44"/>
              <a:gd name="T21" fmla="*/ 23 h 47"/>
              <a:gd name="T22" fmla="*/ 3 w 44"/>
              <a:gd name="T23" fmla="*/ 20 h 47"/>
              <a:gd name="T24" fmla="*/ 7 w 44"/>
              <a:gd name="T25" fmla="*/ 25 h 47"/>
              <a:gd name="T26" fmla="*/ 9 w 44"/>
              <a:gd name="T27" fmla="*/ 24 h 47"/>
              <a:gd name="T28" fmla="*/ 18 w 44"/>
              <a:gd name="T29" fmla="*/ 20 h 47"/>
              <a:gd name="T30" fmla="*/ 15 w 44"/>
              <a:gd name="T31" fmla="*/ 22 h 47"/>
              <a:gd name="T32" fmla="*/ 27 w 44"/>
              <a:gd name="T33" fmla="*/ 3 h 47"/>
              <a:gd name="T34" fmla="*/ 20 w 44"/>
              <a:gd name="T35" fmla="*/ 17 h 47"/>
              <a:gd name="T36" fmla="*/ 19 w 44"/>
              <a:gd name="T37" fmla="*/ 13 h 47"/>
              <a:gd name="T38" fmla="*/ 19 w 44"/>
              <a:gd name="T39" fmla="*/ 10 h 47"/>
              <a:gd name="T40" fmla="*/ 35 w 44"/>
              <a:gd name="T41" fmla="*/ 21 h 47"/>
              <a:gd name="T42" fmla="*/ 32 w 44"/>
              <a:gd name="T43" fmla="*/ 21 h 47"/>
              <a:gd name="T44" fmla="*/ 38 w 44"/>
              <a:gd name="T45" fmla="*/ 26 h 47"/>
              <a:gd name="T46" fmla="*/ 22 w 44"/>
              <a:gd name="T47" fmla="*/ 42 h 47"/>
              <a:gd name="T48" fmla="*/ 26 w 44"/>
              <a:gd name="T49" fmla="*/ 34 h 47"/>
              <a:gd name="T50" fmla="*/ 27 w 44"/>
              <a:gd name="T51" fmla="*/ 19 h 47"/>
              <a:gd name="T52" fmla="*/ 27 w 44"/>
              <a:gd name="T53" fmla="*/ 18 h 47"/>
              <a:gd name="T54" fmla="*/ 18 w 44"/>
              <a:gd name="T55" fmla="*/ 31 h 47"/>
              <a:gd name="T56" fmla="*/ 26 w 44"/>
              <a:gd name="T57" fmla="*/ 34 h 47"/>
              <a:gd name="T58" fmla="*/ 18 w 44"/>
              <a:gd name="T59" fmla="*/ 39 h 47"/>
              <a:gd name="T60" fmla="*/ 27 w 44"/>
              <a:gd name="T61" fmla="*/ 30 h 47"/>
              <a:gd name="T62" fmla="*/ 27 w 44"/>
              <a:gd name="T63" fmla="*/ 30 h 47"/>
              <a:gd name="T64" fmla="*/ 18 w 44"/>
              <a:gd name="T65" fmla="*/ 35 h 47"/>
              <a:gd name="T66" fmla="*/ 18 w 44"/>
              <a:gd name="T67" fmla="*/ 35 h 47"/>
              <a:gd name="T68" fmla="*/ 31 w 44"/>
              <a:gd name="T69" fmla="*/ 21 h 47"/>
              <a:gd name="T70" fmla="*/ 19 w 44"/>
              <a:gd name="T71" fmla="*/ 32 h 47"/>
              <a:gd name="T72" fmla="*/ 30 w 44"/>
              <a:gd name="T73" fmla="*/ 21 h 47"/>
              <a:gd name="T74" fmla="*/ 26 w 44"/>
              <a:gd name="T75" fmla="*/ 15 h 47"/>
              <a:gd name="T76" fmla="*/ 19 w 44"/>
              <a:gd name="T77" fmla="*/ 6 h 47"/>
              <a:gd name="T78" fmla="*/ 22 w 44"/>
              <a:gd name="T79" fmla="*/ 10 h 47"/>
              <a:gd name="T80" fmla="*/ 25 w 44"/>
              <a:gd name="T81" fmla="*/ 11 h 47"/>
              <a:gd name="T82" fmla="*/ 25 w 44"/>
              <a:gd name="T83" fmla="*/ 11 h 47"/>
              <a:gd name="T84" fmla="*/ 9 w 44"/>
              <a:gd name="T85" fmla="*/ 28 h 47"/>
              <a:gd name="T86" fmla="*/ 27 w 44"/>
              <a:gd name="T87" fmla="*/ 17 h 47"/>
              <a:gd name="T88" fmla="*/ 21 w 44"/>
              <a:gd name="T89" fmla="*/ 23 h 47"/>
              <a:gd name="T90" fmla="*/ 17 w 44"/>
              <a:gd name="T91" fmla="*/ 28 h 47"/>
              <a:gd name="T92" fmla="*/ 18 w 44"/>
              <a:gd name="T93" fmla="*/ 44 h 47"/>
              <a:gd name="T94" fmla="*/ 21 w 44"/>
              <a:gd name="T95" fmla="*/ 43 h 47"/>
              <a:gd name="T96" fmla="*/ 26 w 44"/>
              <a:gd name="T97" fmla="*/ 43 h 47"/>
              <a:gd name="T98" fmla="*/ 27 w 44"/>
              <a:gd name="T99" fmla="*/ 29 h 47"/>
              <a:gd name="T100" fmla="*/ 31 w 44"/>
              <a:gd name="T101" fmla="*/ 29 h 47"/>
              <a:gd name="T102" fmla="*/ 35 w 44"/>
              <a:gd name="T103" fmla="*/ 29 h 47"/>
              <a:gd name="T104" fmla="*/ 40 w 44"/>
              <a:gd name="T105" fmla="*/ 29 h 47"/>
              <a:gd name="T106" fmla="*/ 33 w 44"/>
              <a:gd name="T107" fmla="*/ 27 h 47"/>
              <a:gd name="T108" fmla="*/ 19 w 44"/>
              <a:gd name="T109" fmla="*/ 3 h 47"/>
              <a:gd name="T110" fmla="*/ 5 w 44"/>
              <a:gd name="T111" fmla="*/ 25 h 47"/>
              <a:gd name="T112" fmla="*/ 5 w 44"/>
              <a:gd name="T113" fmla="*/ 22 h 47"/>
              <a:gd name="T114" fmla="*/ 6 w 44"/>
              <a:gd name="T115" fmla="*/ 28 h 47"/>
              <a:gd name="T116" fmla="*/ 8 w 44"/>
              <a:gd name="T117" fmla="*/ 28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4" h="47">
                <a:moveTo>
                  <a:pt x="15" y="45"/>
                </a:moveTo>
                <a:cubicBezTo>
                  <a:pt x="15" y="46"/>
                  <a:pt x="15" y="46"/>
                  <a:pt x="16" y="46"/>
                </a:cubicBezTo>
                <a:cubicBezTo>
                  <a:pt x="16" y="47"/>
                  <a:pt x="16" y="47"/>
                  <a:pt x="17" y="47"/>
                </a:cubicBezTo>
                <a:cubicBezTo>
                  <a:pt x="20" y="46"/>
                  <a:pt x="24" y="47"/>
                  <a:pt x="28" y="47"/>
                </a:cubicBezTo>
                <a:cubicBezTo>
                  <a:pt x="29" y="47"/>
                  <a:pt x="29" y="46"/>
                  <a:pt x="29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29" y="41"/>
                  <a:pt x="29" y="36"/>
                  <a:pt x="29" y="32"/>
                </a:cubicBezTo>
                <a:cubicBezTo>
                  <a:pt x="33" y="32"/>
                  <a:pt x="37" y="33"/>
                  <a:pt x="41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3" y="32"/>
                  <a:pt x="43" y="31"/>
                  <a:pt x="43" y="31"/>
                </a:cubicBezTo>
                <a:cubicBezTo>
                  <a:pt x="43" y="27"/>
                  <a:pt x="44" y="23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3" y="19"/>
                  <a:pt x="43" y="19"/>
                  <a:pt x="43" y="18"/>
                </a:cubicBezTo>
                <a:cubicBezTo>
                  <a:pt x="38" y="18"/>
                  <a:pt x="34" y="18"/>
                  <a:pt x="30" y="18"/>
                </a:cubicBezTo>
                <a:cubicBezTo>
                  <a:pt x="30" y="12"/>
                  <a:pt x="31" y="7"/>
                  <a:pt x="30" y="2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1"/>
                  <a:pt x="29" y="0"/>
                  <a:pt x="29" y="0"/>
                </a:cubicBezTo>
                <a:cubicBezTo>
                  <a:pt x="25" y="0"/>
                  <a:pt x="21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6" y="1"/>
                  <a:pt x="16" y="1"/>
                  <a:pt x="16" y="2"/>
                </a:cubicBezTo>
                <a:cubicBezTo>
                  <a:pt x="16" y="7"/>
                  <a:pt x="16" y="12"/>
                  <a:pt x="16" y="17"/>
                </a:cubicBezTo>
                <a:cubicBezTo>
                  <a:pt x="11" y="17"/>
                  <a:pt x="7" y="16"/>
                  <a:pt x="2" y="17"/>
                </a:cubicBezTo>
                <a:cubicBezTo>
                  <a:pt x="2" y="17"/>
                  <a:pt x="2" y="17"/>
                  <a:pt x="1" y="17"/>
                </a:cubicBezTo>
                <a:cubicBezTo>
                  <a:pt x="1" y="17"/>
                  <a:pt x="0" y="17"/>
                  <a:pt x="0" y="18"/>
                </a:cubicBezTo>
                <a:cubicBezTo>
                  <a:pt x="1" y="22"/>
                  <a:pt x="0" y="26"/>
                  <a:pt x="1" y="29"/>
                </a:cubicBezTo>
                <a:cubicBezTo>
                  <a:pt x="1" y="30"/>
                  <a:pt x="1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6" y="31"/>
                  <a:pt x="11" y="31"/>
                  <a:pt x="15" y="30"/>
                </a:cubicBezTo>
                <a:cubicBezTo>
                  <a:pt x="15" y="35"/>
                  <a:pt x="15" y="40"/>
                  <a:pt x="15" y="45"/>
                </a:cubicBezTo>
                <a:close/>
                <a:moveTo>
                  <a:pt x="5" y="28"/>
                </a:moveTo>
                <a:cubicBezTo>
                  <a:pt x="5" y="28"/>
                  <a:pt x="4" y="28"/>
                  <a:pt x="3" y="28"/>
                </a:cubicBezTo>
                <a:cubicBezTo>
                  <a:pt x="3" y="28"/>
                  <a:pt x="3" y="28"/>
                  <a:pt x="3" y="27"/>
                </a:cubicBezTo>
                <a:cubicBezTo>
                  <a:pt x="3" y="28"/>
                  <a:pt x="3" y="28"/>
                  <a:pt x="3" y="27"/>
                </a:cubicBezTo>
                <a:cubicBezTo>
                  <a:pt x="5" y="27"/>
                  <a:pt x="6" y="26"/>
                  <a:pt x="7" y="24"/>
                </a:cubicBezTo>
                <a:cubicBezTo>
                  <a:pt x="7" y="25"/>
                  <a:pt x="6" y="26"/>
                  <a:pt x="5" y="28"/>
                </a:cubicBezTo>
                <a:cubicBezTo>
                  <a:pt x="5" y="28"/>
                  <a:pt x="5" y="28"/>
                  <a:pt x="5" y="28"/>
                </a:cubicBezTo>
                <a:close/>
                <a:moveTo>
                  <a:pt x="3" y="25"/>
                </a:moveTo>
                <a:cubicBezTo>
                  <a:pt x="3" y="25"/>
                  <a:pt x="3" y="25"/>
                  <a:pt x="4" y="24"/>
                </a:cubicBezTo>
                <a:cubicBezTo>
                  <a:pt x="4" y="24"/>
                  <a:pt x="9" y="18"/>
                  <a:pt x="6" y="23"/>
                </a:cubicBezTo>
                <a:cubicBezTo>
                  <a:pt x="5" y="24"/>
                  <a:pt x="4" y="25"/>
                  <a:pt x="3" y="27"/>
                </a:cubicBezTo>
                <a:cubicBezTo>
                  <a:pt x="3" y="26"/>
                  <a:pt x="3" y="25"/>
                  <a:pt x="3" y="25"/>
                </a:cubicBezTo>
                <a:close/>
                <a:moveTo>
                  <a:pt x="3" y="23"/>
                </a:moveTo>
                <a:cubicBezTo>
                  <a:pt x="3" y="23"/>
                  <a:pt x="3" y="22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5" y="20"/>
                  <a:pt x="4" y="22"/>
                  <a:pt x="3" y="23"/>
                </a:cubicBezTo>
                <a:close/>
                <a:moveTo>
                  <a:pt x="3" y="20"/>
                </a:moveTo>
                <a:cubicBezTo>
                  <a:pt x="3" y="20"/>
                  <a:pt x="3" y="20"/>
                  <a:pt x="3" y="19"/>
                </a:cubicBezTo>
                <a:cubicBezTo>
                  <a:pt x="3" y="19"/>
                  <a:pt x="4" y="19"/>
                  <a:pt x="4" y="19"/>
                </a:cubicBezTo>
                <a:cubicBezTo>
                  <a:pt x="4" y="20"/>
                  <a:pt x="3" y="20"/>
                  <a:pt x="3" y="20"/>
                </a:cubicBezTo>
                <a:close/>
                <a:moveTo>
                  <a:pt x="7" y="25"/>
                </a:moveTo>
                <a:cubicBezTo>
                  <a:pt x="8" y="23"/>
                  <a:pt x="10" y="22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3" y="20"/>
                  <a:pt x="14" y="20"/>
                </a:cubicBezTo>
                <a:cubicBezTo>
                  <a:pt x="12" y="21"/>
                  <a:pt x="11" y="23"/>
                  <a:pt x="9" y="24"/>
                </a:cubicBezTo>
                <a:cubicBezTo>
                  <a:pt x="9" y="25"/>
                  <a:pt x="5" y="29"/>
                  <a:pt x="7" y="25"/>
                </a:cubicBezTo>
                <a:close/>
                <a:moveTo>
                  <a:pt x="15" y="20"/>
                </a:moveTo>
                <a:cubicBezTo>
                  <a:pt x="16" y="20"/>
                  <a:pt x="17" y="20"/>
                  <a:pt x="17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9" y="19"/>
                  <a:pt x="19" y="19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18"/>
                  <a:pt x="21" y="17"/>
                  <a:pt x="23" y="17"/>
                </a:cubicBezTo>
                <a:cubicBezTo>
                  <a:pt x="20" y="18"/>
                  <a:pt x="17" y="20"/>
                  <a:pt x="15" y="22"/>
                </a:cubicBezTo>
                <a:cubicBezTo>
                  <a:pt x="13" y="23"/>
                  <a:pt x="11" y="25"/>
                  <a:pt x="10" y="27"/>
                </a:cubicBezTo>
                <a:cubicBezTo>
                  <a:pt x="11" y="24"/>
                  <a:pt x="13" y="22"/>
                  <a:pt x="15" y="20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27" y="3"/>
                </a:moveTo>
                <a:cubicBezTo>
                  <a:pt x="28" y="7"/>
                  <a:pt x="27" y="11"/>
                  <a:pt x="27" y="15"/>
                </a:cubicBezTo>
                <a:cubicBezTo>
                  <a:pt x="27" y="14"/>
                  <a:pt x="27" y="14"/>
                  <a:pt x="27" y="14"/>
                </a:cubicBezTo>
                <a:cubicBezTo>
                  <a:pt x="25" y="15"/>
                  <a:pt x="23" y="16"/>
                  <a:pt x="22" y="16"/>
                </a:cubicBezTo>
                <a:cubicBezTo>
                  <a:pt x="21" y="17"/>
                  <a:pt x="17" y="19"/>
                  <a:pt x="20" y="17"/>
                </a:cubicBezTo>
                <a:cubicBezTo>
                  <a:pt x="23" y="15"/>
                  <a:pt x="26" y="13"/>
                  <a:pt x="27" y="10"/>
                </a:cubicBezTo>
                <a:cubicBezTo>
                  <a:pt x="27" y="10"/>
                  <a:pt x="27" y="9"/>
                  <a:pt x="27" y="9"/>
                </a:cubicBezTo>
                <a:cubicBezTo>
                  <a:pt x="25" y="10"/>
                  <a:pt x="24" y="10"/>
                  <a:pt x="23" y="11"/>
                </a:cubicBezTo>
                <a:cubicBezTo>
                  <a:pt x="22" y="12"/>
                  <a:pt x="17" y="16"/>
                  <a:pt x="19" y="13"/>
                </a:cubicBezTo>
                <a:cubicBezTo>
                  <a:pt x="22" y="11"/>
                  <a:pt x="25" y="9"/>
                  <a:pt x="27" y="5"/>
                </a:cubicBezTo>
                <a:cubicBezTo>
                  <a:pt x="27" y="5"/>
                  <a:pt x="27" y="4"/>
                  <a:pt x="26" y="5"/>
                </a:cubicBezTo>
                <a:cubicBezTo>
                  <a:pt x="24" y="6"/>
                  <a:pt x="21" y="8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8"/>
                  <a:pt x="21" y="7"/>
                  <a:pt x="22" y="6"/>
                </a:cubicBezTo>
                <a:cubicBezTo>
                  <a:pt x="23" y="5"/>
                  <a:pt x="23" y="4"/>
                  <a:pt x="24" y="3"/>
                </a:cubicBezTo>
                <a:cubicBezTo>
                  <a:pt x="25" y="3"/>
                  <a:pt x="26" y="3"/>
                  <a:pt x="27" y="3"/>
                </a:cubicBezTo>
                <a:close/>
                <a:moveTo>
                  <a:pt x="35" y="21"/>
                </a:moveTo>
                <a:cubicBezTo>
                  <a:pt x="33" y="23"/>
                  <a:pt x="31" y="25"/>
                  <a:pt x="29" y="27"/>
                </a:cubicBezTo>
                <a:cubicBezTo>
                  <a:pt x="28" y="28"/>
                  <a:pt x="27" y="29"/>
                  <a:pt x="26" y="30"/>
                </a:cubicBezTo>
                <a:cubicBezTo>
                  <a:pt x="27" y="29"/>
                  <a:pt x="28" y="27"/>
                  <a:pt x="28" y="26"/>
                </a:cubicBezTo>
                <a:cubicBezTo>
                  <a:pt x="30" y="24"/>
                  <a:pt x="31" y="23"/>
                  <a:pt x="32" y="21"/>
                </a:cubicBezTo>
                <a:cubicBezTo>
                  <a:pt x="33" y="21"/>
                  <a:pt x="34" y="21"/>
                  <a:pt x="35" y="21"/>
                </a:cubicBezTo>
                <a:close/>
                <a:moveTo>
                  <a:pt x="40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9" y="26"/>
                  <a:pt x="36" y="28"/>
                  <a:pt x="38" y="26"/>
                </a:cubicBezTo>
                <a:cubicBezTo>
                  <a:pt x="39" y="24"/>
                  <a:pt x="40" y="23"/>
                  <a:pt x="40" y="21"/>
                </a:cubicBezTo>
                <a:cubicBezTo>
                  <a:pt x="40" y="21"/>
                  <a:pt x="41" y="21"/>
                  <a:pt x="41" y="21"/>
                </a:cubicBezTo>
                <a:cubicBezTo>
                  <a:pt x="41" y="23"/>
                  <a:pt x="40" y="24"/>
                  <a:pt x="40" y="26"/>
                </a:cubicBezTo>
                <a:close/>
                <a:moveTo>
                  <a:pt x="22" y="42"/>
                </a:moveTo>
                <a:cubicBezTo>
                  <a:pt x="23" y="40"/>
                  <a:pt x="25" y="39"/>
                  <a:pt x="26" y="37"/>
                </a:cubicBezTo>
                <a:cubicBezTo>
                  <a:pt x="26" y="37"/>
                  <a:pt x="26" y="37"/>
                  <a:pt x="25" y="37"/>
                </a:cubicBezTo>
                <a:cubicBezTo>
                  <a:pt x="23" y="38"/>
                  <a:pt x="22" y="39"/>
                  <a:pt x="20" y="41"/>
                </a:cubicBezTo>
                <a:cubicBezTo>
                  <a:pt x="22" y="39"/>
                  <a:pt x="25" y="37"/>
                  <a:pt x="26" y="34"/>
                </a:cubicBezTo>
                <a:cubicBezTo>
                  <a:pt x="26" y="36"/>
                  <a:pt x="26" y="38"/>
                  <a:pt x="26" y="40"/>
                </a:cubicBezTo>
                <a:cubicBezTo>
                  <a:pt x="25" y="41"/>
                  <a:pt x="23" y="41"/>
                  <a:pt x="22" y="42"/>
                </a:cubicBezTo>
                <a:close/>
                <a:moveTo>
                  <a:pt x="27" y="18"/>
                </a:moveTo>
                <a:cubicBezTo>
                  <a:pt x="27" y="18"/>
                  <a:pt x="27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20"/>
                  <a:pt x="28" y="20"/>
                  <a:pt x="28" y="20"/>
                </a:cubicBezTo>
                <a:cubicBezTo>
                  <a:pt x="25" y="22"/>
                  <a:pt x="22" y="25"/>
                  <a:pt x="19" y="28"/>
                </a:cubicBezTo>
                <a:cubicBezTo>
                  <a:pt x="22" y="25"/>
                  <a:pt x="24" y="21"/>
                  <a:pt x="27" y="18"/>
                </a:cubicBezTo>
                <a:close/>
                <a:moveTo>
                  <a:pt x="29" y="20"/>
                </a:moveTo>
                <a:cubicBezTo>
                  <a:pt x="29" y="20"/>
                  <a:pt x="29" y="20"/>
                  <a:pt x="29" y="20"/>
                </a:cubicBezTo>
                <a:cubicBezTo>
                  <a:pt x="27" y="22"/>
                  <a:pt x="25" y="24"/>
                  <a:pt x="24" y="25"/>
                </a:cubicBezTo>
                <a:cubicBezTo>
                  <a:pt x="22" y="27"/>
                  <a:pt x="20" y="29"/>
                  <a:pt x="18" y="31"/>
                </a:cubicBezTo>
                <a:cubicBezTo>
                  <a:pt x="18" y="31"/>
                  <a:pt x="18" y="30"/>
                  <a:pt x="18" y="29"/>
                </a:cubicBezTo>
                <a:cubicBezTo>
                  <a:pt x="22" y="27"/>
                  <a:pt x="25" y="23"/>
                  <a:pt x="29" y="20"/>
                </a:cubicBezTo>
                <a:close/>
                <a:moveTo>
                  <a:pt x="26" y="34"/>
                </a:moveTo>
                <a:cubicBezTo>
                  <a:pt x="26" y="34"/>
                  <a:pt x="26" y="34"/>
                  <a:pt x="26" y="34"/>
                </a:cubicBezTo>
                <a:cubicBezTo>
                  <a:pt x="24" y="34"/>
                  <a:pt x="22" y="36"/>
                  <a:pt x="20" y="37"/>
                </a:cubicBezTo>
                <a:cubicBezTo>
                  <a:pt x="22" y="35"/>
                  <a:pt x="25" y="33"/>
                  <a:pt x="26" y="31"/>
                </a:cubicBezTo>
                <a:cubicBezTo>
                  <a:pt x="26" y="32"/>
                  <a:pt x="26" y="33"/>
                  <a:pt x="26" y="34"/>
                </a:cubicBezTo>
                <a:close/>
                <a:moveTo>
                  <a:pt x="18" y="39"/>
                </a:moveTo>
                <a:cubicBezTo>
                  <a:pt x="21" y="38"/>
                  <a:pt x="23" y="36"/>
                  <a:pt x="25" y="35"/>
                </a:cubicBezTo>
                <a:cubicBezTo>
                  <a:pt x="23" y="37"/>
                  <a:pt x="21" y="39"/>
                  <a:pt x="18" y="41"/>
                </a:cubicBezTo>
                <a:cubicBezTo>
                  <a:pt x="18" y="41"/>
                  <a:pt x="18" y="40"/>
                  <a:pt x="18" y="39"/>
                </a:cubicBezTo>
                <a:close/>
                <a:moveTo>
                  <a:pt x="27" y="30"/>
                </a:moveTo>
                <a:cubicBezTo>
                  <a:pt x="27" y="30"/>
                  <a:pt x="26" y="30"/>
                  <a:pt x="26" y="30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30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1"/>
                </a:moveTo>
                <a:cubicBezTo>
                  <a:pt x="23" y="34"/>
                  <a:pt x="20" y="35"/>
                  <a:pt x="18" y="38"/>
                </a:cubicBezTo>
                <a:cubicBezTo>
                  <a:pt x="18" y="37"/>
                  <a:pt x="18" y="36"/>
                  <a:pt x="18" y="35"/>
                </a:cubicBezTo>
                <a:cubicBezTo>
                  <a:pt x="20" y="34"/>
                  <a:pt x="23" y="32"/>
                  <a:pt x="25" y="31"/>
                </a:cubicBezTo>
                <a:close/>
                <a:moveTo>
                  <a:pt x="25" y="30"/>
                </a:moveTo>
                <a:cubicBezTo>
                  <a:pt x="25" y="31"/>
                  <a:pt x="25" y="31"/>
                  <a:pt x="25" y="31"/>
                </a:cubicBezTo>
                <a:cubicBezTo>
                  <a:pt x="22" y="32"/>
                  <a:pt x="20" y="33"/>
                  <a:pt x="18" y="35"/>
                </a:cubicBezTo>
                <a:cubicBezTo>
                  <a:pt x="18" y="34"/>
                  <a:pt x="18" y="33"/>
                  <a:pt x="18" y="33"/>
                </a:cubicBezTo>
                <a:cubicBezTo>
                  <a:pt x="22" y="31"/>
                  <a:pt x="24" y="28"/>
                  <a:pt x="27" y="25"/>
                </a:cubicBezTo>
                <a:cubicBezTo>
                  <a:pt x="28" y="24"/>
                  <a:pt x="28" y="23"/>
                  <a:pt x="29" y="22"/>
                </a:cubicBezTo>
                <a:cubicBezTo>
                  <a:pt x="29" y="22"/>
                  <a:pt x="30" y="21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29" y="24"/>
                  <a:pt x="27" y="27"/>
                  <a:pt x="25" y="30"/>
                </a:cubicBezTo>
                <a:close/>
                <a:moveTo>
                  <a:pt x="22" y="29"/>
                </a:moveTo>
                <a:cubicBezTo>
                  <a:pt x="21" y="30"/>
                  <a:pt x="20" y="31"/>
                  <a:pt x="19" y="32"/>
                </a:cubicBezTo>
                <a:cubicBezTo>
                  <a:pt x="18" y="32"/>
                  <a:pt x="18" y="32"/>
                  <a:pt x="19" y="31"/>
                </a:cubicBezTo>
                <a:cubicBezTo>
                  <a:pt x="20" y="30"/>
                  <a:pt x="21" y="29"/>
                  <a:pt x="22" y="28"/>
                </a:cubicBezTo>
                <a:cubicBezTo>
                  <a:pt x="25" y="26"/>
                  <a:pt x="27" y="23"/>
                  <a:pt x="29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27" y="23"/>
                  <a:pt x="25" y="26"/>
                  <a:pt x="22" y="29"/>
                </a:cubicBezTo>
                <a:close/>
                <a:moveTo>
                  <a:pt x="24" y="16"/>
                </a:move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5" y="16"/>
                  <a:pt x="26" y="15"/>
                </a:cubicBezTo>
                <a:cubicBezTo>
                  <a:pt x="25" y="16"/>
                  <a:pt x="25" y="16"/>
                  <a:pt x="24" y="16"/>
                </a:cubicBezTo>
                <a:close/>
                <a:moveTo>
                  <a:pt x="21" y="6"/>
                </a:moveTo>
                <a:cubicBezTo>
                  <a:pt x="20" y="6"/>
                  <a:pt x="19" y="7"/>
                  <a:pt x="19" y="8"/>
                </a:cubicBezTo>
                <a:cubicBezTo>
                  <a:pt x="19" y="7"/>
                  <a:pt x="19" y="7"/>
                  <a:pt x="19" y="6"/>
                </a:cubicBezTo>
                <a:cubicBezTo>
                  <a:pt x="20" y="6"/>
                  <a:pt x="21" y="5"/>
                  <a:pt x="22" y="4"/>
                </a:cubicBezTo>
                <a:cubicBezTo>
                  <a:pt x="25" y="2"/>
                  <a:pt x="22" y="5"/>
                  <a:pt x="21" y="6"/>
                </a:cubicBezTo>
                <a:close/>
                <a:moveTo>
                  <a:pt x="25" y="6"/>
                </a:moveTo>
                <a:cubicBezTo>
                  <a:pt x="28" y="4"/>
                  <a:pt x="23" y="9"/>
                  <a:pt x="22" y="10"/>
                </a:cubicBezTo>
                <a:cubicBezTo>
                  <a:pt x="21" y="11"/>
                  <a:pt x="20" y="12"/>
                  <a:pt x="19" y="13"/>
                </a:cubicBezTo>
                <a:cubicBezTo>
                  <a:pt x="19" y="12"/>
                  <a:pt x="19" y="12"/>
                  <a:pt x="19" y="11"/>
                </a:cubicBezTo>
                <a:cubicBezTo>
                  <a:pt x="21" y="10"/>
                  <a:pt x="23" y="8"/>
                  <a:pt x="25" y="6"/>
                </a:cubicBezTo>
                <a:close/>
                <a:moveTo>
                  <a:pt x="25" y="11"/>
                </a:moveTo>
                <a:cubicBezTo>
                  <a:pt x="28" y="9"/>
                  <a:pt x="24" y="13"/>
                  <a:pt x="23" y="14"/>
                </a:cubicBezTo>
                <a:cubicBezTo>
                  <a:pt x="22" y="15"/>
                  <a:pt x="20" y="16"/>
                  <a:pt x="19" y="17"/>
                </a:cubicBezTo>
                <a:cubicBezTo>
                  <a:pt x="19" y="16"/>
                  <a:pt x="19" y="16"/>
                  <a:pt x="19" y="15"/>
                </a:cubicBezTo>
                <a:cubicBezTo>
                  <a:pt x="21" y="14"/>
                  <a:pt x="23" y="12"/>
                  <a:pt x="25" y="11"/>
                </a:cubicBezTo>
                <a:close/>
                <a:moveTo>
                  <a:pt x="22" y="17"/>
                </a:moveTo>
                <a:cubicBezTo>
                  <a:pt x="19" y="20"/>
                  <a:pt x="15" y="23"/>
                  <a:pt x="13" y="27"/>
                </a:cubicBezTo>
                <a:cubicBezTo>
                  <a:pt x="13" y="27"/>
                  <a:pt x="13" y="28"/>
                  <a:pt x="13" y="28"/>
                </a:cubicBezTo>
                <a:cubicBezTo>
                  <a:pt x="12" y="28"/>
                  <a:pt x="10" y="28"/>
                  <a:pt x="9" y="28"/>
                </a:cubicBezTo>
                <a:cubicBezTo>
                  <a:pt x="14" y="24"/>
                  <a:pt x="19" y="21"/>
                  <a:pt x="22" y="17"/>
                </a:cubicBezTo>
                <a:close/>
                <a:moveTo>
                  <a:pt x="27" y="15"/>
                </a:move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6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3" y="20"/>
                  <a:pt x="19" y="23"/>
                  <a:pt x="16" y="27"/>
                </a:cubicBezTo>
                <a:cubicBezTo>
                  <a:pt x="15" y="27"/>
                  <a:pt x="16" y="28"/>
                  <a:pt x="16" y="27"/>
                </a:cubicBezTo>
                <a:cubicBezTo>
                  <a:pt x="18" y="26"/>
                  <a:pt x="19" y="24"/>
                  <a:pt x="21" y="23"/>
                </a:cubicBezTo>
                <a:cubicBezTo>
                  <a:pt x="22" y="22"/>
                  <a:pt x="23" y="21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3"/>
                  <a:pt x="20" y="26"/>
                  <a:pt x="18" y="28"/>
                </a:cubicBezTo>
                <a:cubicBezTo>
                  <a:pt x="18" y="28"/>
                  <a:pt x="17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6" y="28"/>
                  <a:pt x="15" y="28"/>
                  <a:pt x="14" y="28"/>
                </a:cubicBezTo>
                <a:cubicBezTo>
                  <a:pt x="18" y="23"/>
                  <a:pt x="22" y="19"/>
                  <a:pt x="27" y="15"/>
                </a:cubicBezTo>
                <a:close/>
                <a:moveTo>
                  <a:pt x="18" y="44"/>
                </a:moveTo>
                <a:cubicBezTo>
                  <a:pt x="18" y="43"/>
                  <a:pt x="18" y="43"/>
                  <a:pt x="18" y="42"/>
                </a:cubicBezTo>
                <a:cubicBezTo>
                  <a:pt x="20" y="41"/>
                  <a:pt x="22" y="40"/>
                  <a:pt x="24" y="39"/>
                </a:cubicBezTo>
                <a:cubicBezTo>
                  <a:pt x="23" y="40"/>
                  <a:pt x="22" y="41"/>
                  <a:pt x="21" y="42"/>
                </a:cubicBezTo>
                <a:cubicBezTo>
                  <a:pt x="21" y="43"/>
                  <a:pt x="21" y="43"/>
                  <a:pt x="21" y="43"/>
                </a:cubicBezTo>
                <a:cubicBezTo>
                  <a:pt x="22" y="43"/>
                  <a:pt x="23" y="42"/>
                  <a:pt x="23" y="42"/>
                </a:cubicBezTo>
                <a:cubicBezTo>
                  <a:pt x="24" y="42"/>
                  <a:pt x="24" y="42"/>
                  <a:pt x="25" y="41"/>
                </a:cubicBezTo>
                <a:cubicBezTo>
                  <a:pt x="26" y="41"/>
                  <a:pt x="26" y="42"/>
                  <a:pt x="26" y="43"/>
                </a:cubicBezTo>
                <a:cubicBezTo>
                  <a:pt x="26" y="43"/>
                  <a:pt x="26" y="43"/>
                  <a:pt x="26" y="43"/>
                </a:cubicBezTo>
                <a:cubicBezTo>
                  <a:pt x="26" y="43"/>
                  <a:pt x="26" y="44"/>
                  <a:pt x="26" y="44"/>
                </a:cubicBezTo>
                <a:cubicBezTo>
                  <a:pt x="23" y="44"/>
                  <a:pt x="21" y="44"/>
                  <a:pt x="18" y="44"/>
                </a:cubicBezTo>
                <a:close/>
                <a:moveTo>
                  <a:pt x="28" y="29"/>
                </a:moveTo>
                <a:cubicBezTo>
                  <a:pt x="28" y="29"/>
                  <a:pt x="28" y="29"/>
                  <a:pt x="27" y="29"/>
                </a:cubicBezTo>
                <a:cubicBezTo>
                  <a:pt x="30" y="28"/>
                  <a:pt x="32" y="25"/>
                  <a:pt x="34" y="23"/>
                </a:cubicBezTo>
                <a:cubicBezTo>
                  <a:pt x="35" y="22"/>
                  <a:pt x="38" y="20"/>
                  <a:pt x="34" y="24"/>
                </a:cubicBezTo>
                <a:cubicBezTo>
                  <a:pt x="33" y="25"/>
                  <a:pt x="32" y="27"/>
                  <a:pt x="31" y="28"/>
                </a:cubicBezTo>
                <a:cubicBezTo>
                  <a:pt x="30" y="29"/>
                  <a:pt x="31" y="29"/>
                  <a:pt x="31" y="29"/>
                </a:cubicBezTo>
                <a:cubicBezTo>
                  <a:pt x="33" y="28"/>
                  <a:pt x="35" y="26"/>
                  <a:pt x="37" y="24"/>
                </a:cubicBezTo>
                <a:cubicBezTo>
                  <a:pt x="38" y="23"/>
                  <a:pt x="40" y="22"/>
                  <a:pt x="38" y="24"/>
                </a:cubicBezTo>
                <a:cubicBezTo>
                  <a:pt x="37" y="26"/>
                  <a:pt x="36" y="27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7" y="28"/>
                  <a:pt x="40" y="26"/>
                  <a:pt x="39" y="28"/>
                </a:cubicBezTo>
                <a:cubicBezTo>
                  <a:pt x="39" y="28"/>
                  <a:pt x="40" y="29"/>
                  <a:pt x="40" y="28"/>
                </a:cubicBezTo>
                <a:cubicBezTo>
                  <a:pt x="40" y="28"/>
                  <a:pt x="40" y="27"/>
                  <a:pt x="40" y="27"/>
                </a:cubicBezTo>
                <a:cubicBezTo>
                  <a:pt x="40" y="28"/>
                  <a:pt x="40" y="29"/>
                  <a:pt x="40" y="29"/>
                </a:cubicBezTo>
                <a:cubicBezTo>
                  <a:pt x="36" y="30"/>
                  <a:pt x="32" y="29"/>
                  <a:pt x="28" y="29"/>
                </a:cubicBezTo>
                <a:close/>
                <a:moveTo>
                  <a:pt x="37" y="21"/>
                </a:moveTo>
                <a:cubicBezTo>
                  <a:pt x="38" y="21"/>
                  <a:pt x="39" y="21"/>
                  <a:pt x="39" y="21"/>
                </a:cubicBezTo>
                <a:cubicBezTo>
                  <a:pt x="37" y="23"/>
                  <a:pt x="35" y="25"/>
                  <a:pt x="33" y="27"/>
                </a:cubicBezTo>
                <a:cubicBezTo>
                  <a:pt x="35" y="25"/>
                  <a:pt x="36" y="23"/>
                  <a:pt x="37" y="21"/>
                </a:cubicBezTo>
                <a:close/>
                <a:moveTo>
                  <a:pt x="23" y="3"/>
                </a:moveTo>
                <a:cubicBezTo>
                  <a:pt x="22" y="4"/>
                  <a:pt x="20" y="5"/>
                  <a:pt x="19" y="5"/>
                </a:cubicBezTo>
                <a:cubicBezTo>
                  <a:pt x="19" y="5"/>
                  <a:pt x="19" y="4"/>
                  <a:pt x="19" y="3"/>
                </a:cubicBezTo>
                <a:cubicBezTo>
                  <a:pt x="20" y="3"/>
                  <a:pt x="22" y="3"/>
                  <a:pt x="23" y="3"/>
                </a:cubicBezTo>
                <a:close/>
                <a:moveTo>
                  <a:pt x="11" y="20"/>
                </a:moveTo>
                <a:cubicBezTo>
                  <a:pt x="11" y="20"/>
                  <a:pt x="11" y="20"/>
                  <a:pt x="11" y="20"/>
                </a:cubicBezTo>
                <a:cubicBezTo>
                  <a:pt x="9" y="21"/>
                  <a:pt x="7" y="24"/>
                  <a:pt x="5" y="25"/>
                </a:cubicBezTo>
                <a:cubicBezTo>
                  <a:pt x="2" y="28"/>
                  <a:pt x="7" y="23"/>
                  <a:pt x="6" y="23"/>
                </a:cubicBezTo>
                <a:cubicBezTo>
                  <a:pt x="7" y="22"/>
                  <a:pt x="8" y="21"/>
                  <a:pt x="8" y="20"/>
                </a:cubicBezTo>
                <a:cubicBezTo>
                  <a:pt x="9" y="20"/>
                  <a:pt x="8" y="19"/>
                  <a:pt x="8" y="20"/>
                </a:cubicBezTo>
                <a:cubicBezTo>
                  <a:pt x="7" y="20"/>
                  <a:pt x="6" y="21"/>
                  <a:pt x="5" y="22"/>
                </a:cubicBezTo>
                <a:cubicBezTo>
                  <a:pt x="2" y="25"/>
                  <a:pt x="5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7" y="19"/>
                  <a:pt x="9" y="19"/>
                  <a:pt x="11" y="20"/>
                </a:cubicBezTo>
                <a:close/>
                <a:moveTo>
                  <a:pt x="6" y="28"/>
                </a:moveTo>
                <a:cubicBezTo>
                  <a:pt x="8" y="26"/>
                  <a:pt x="10" y="25"/>
                  <a:pt x="12" y="23"/>
                </a:cubicBezTo>
                <a:cubicBezTo>
                  <a:pt x="14" y="20"/>
                  <a:pt x="12" y="22"/>
                  <a:pt x="11" y="23"/>
                </a:cubicBezTo>
                <a:cubicBezTo>
                  <a:pt x="10" y="25"/>
                  <a:pt x="9" y="26"/>
                  <a:pt x="8" y="27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7" y="28"/>
                  <a:pt x="6" y="2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" name="Freeform 193"/>
          <p:cNvSpPr>
            <a:spLocks noEditPoints="1"/>
          </p:cNvSpPr>
          <p:nvPr/>
        </p:nvSpPr>
        <p:spPr bwMode="auto">
          <a:xfrm>
            <a:off x="8401050" y="4779963"/>
            <a:ext cx="161925" cy="180975"/>
          </a:xfrm>
          <a:custGeom>
            <a:avLst/>
            <a:gdLst>
              <a:gd name="T0" fmla="*/ 27 w 43"/>
              <a:gd name="T1" fmla="*/ 48 h 48"/>
              <a:gd name="T2" fmla="*/ 41 w 43"/>
              <a:gd name="T3" fmla="*/ 33 h 48"/>
              <a:gd name="T4" fmla="*/ 43 w 43"/>
              <a:gd name="T5" fmla="*/ 20 h 48"/>
              <a:gd name="T6" fmla="*/ 30 w 43"/>
              <a:gd name="T7" fmla="*/ 18 h 48"/>
              <a:gd name="T8" fmla="*/ 17 w 43"/>
              <a:gd name="T9" fmla="*/ 1 h 48"/>
              <a:gd name="T10" fmla="*/ 2 w 43"/>
              <a:gd name="T11" fmla="*/ 17 h 48"/>
              <a:gd name="T12" fmla="*/ 2 w 43"/>
              <a:gd name="T13" fmla="*/ 31 h 48"/>
              <a:gd name="T14" fmla="*/ 5 w 43"/>
              <a:gd name="T15" fmla="*/ 28 h 48"/>
              <a:gd name="T16" fmla="*/ 7 w 43"/>
              <a:gd name="T17" fmla="*/ 25 h 48"/>
              <a:gd name="T18" fmla="*/ 3 w 43"/>
              <a:gd name="T19" fmla="*/ 25 h 48"/>
              <a:gd name="T20" fmla="*/ 3 w 43"/>
              <a:gd name="T21" fmla="*/ 24 h 48"/>
              <a:gd name="T22" fmla="*/ 3 w 43"/>
              <a:gd name="T23" fmla="*/ 21 h 48"/>
              <a:gd name="T24" fmla="*/ 7 w 43"/>
              <a:gd name="T25" fmla="*/ 26 h 48"/>
              <a:gd name="T26" fmla="*/ 9 w 43"/>
              <a:gd name="T27" fmla="*/ 25 h 48"/>
              <a:gd name="T28" fmla="*/ 18 w 43"/>
              <a:gd name="T29" fmla="*/ 20 h 48"/>
              <a:gd name="T30" fmla="*/ 15 w 43"/>
              <a:gd name="T31" fmla="*/ 23 h 48"/>
              <a:gd name="T32" fmla="*/ 27 w 43"/>
              <a:gd name="T33" fmla="*/ 4 h 48"/>
              <a:gd name="T34" fmla="*/ 20 w 43"/>
              <a:gd name="T35" fmla="*/ 17 h 48"/>
              <a:gd name="T36" fmla="*/ 19 w 43"/>
              <a:gd name="T37" fmla="*/ 14 h 48"/>
              <a:gd name="T38" fmla="*/ 18 w 43"/>
              <a:gd name="T39" fmla="*/ 10 h 48"/>
              <a:gd name="T40" fmla="*/ 35 w 43"/>
              <a:gd name="T41" fmla="*/ 21 h 48"/>
              <a:gd name="T42" fmla="*/ 32 w 43"/>
              <a:gd name="T43" fmla="*/ 21 h 48"/>
              <a:gd name="T44" fmla="*/ 38 w 43"/>
              <a:gd name="T45" fmla="*/ 26 h 48"/>
              <a:gd name="T46" fmla="*/ 22 w 43"/>
              <a:gd name="T47" fmla="*/ 42 h 48"/>
              <a:gd name="T48" fmla="*/ 26 w 43"/>
              <a:gd name="T49" fmla="*/ 35 h 48"/>
              <a:gd name="T50" fmla="*/ 27 w 43"/>
              <a:gd name="T51" fmla="*/ 20 h 48"/>
              <a:gd name="T52" fmla="*/ 27 w 43"/>
              <a:gd name="T53" fmla="*/ 19 h 48"/>
              <a:gd name="T54" fmla="*/ 18 w 43"/>
              <a:gd name="T55" fmla="*/ 32 h 48"/>
              <a:gd name="T56" fmla="*/ 26 w 43"/>
              <a:gd name="T57" fmla="*/ 34 h 48"/>
              <a:gd name="T58" fmla="*/ 18 w 43"/>
              <a:gd name="T59" fmla="*/ 40 h 48"/>
              <a:gd name="T60" fmla="*/ 26 w 43"/>
              <a:gd name="T61" fmla="*/ 31 h 48"/>
              <a:gd name="T62" fmla="*/ 27 w 43"/>
              <a:gd name="T63" fmla="*/ 30 h 48"/>
              <a:gd name="T64" fmla="*/ 18 w 43"/>
              <a:gd name="T65" fmla="*/ 36 h 48"/>
              <a:gd name="T66" fmla="*/ 18 w 43"/>
              <a:gd name="T67" fmla="*/ 35 h 48"/>
              <a:gd name="T68" fmla="*/ 31 w 43"/>
              <a:gd name="T69" fmla="*/ 21 h 48"/>
              <a:gd name="T70" fmla="*/ 19 w 43"/>
              <a:gd name="T71" fmla="*/ 32 h 48"/>
              <a:gd name="T72" fmla="*/ 30 w 43"/>
              <a:gd name="T73" fmla="*/ 21 h 48"/>
              <a:gd name="T74" fmla="*/ 26 w 43"/>
              <a:gd name="T75" fmla="*/ 16 h 48"/>
              <a:gd name="T76" fmla="*/ 18 w 43"/>
              <a:gd name="T77" fmla="*/ 7 h 48"/>
              <a:gd name="T78" fmla="*/ 22 w 43"/>
              <a:gd name="T79" fmla="*/ 11 h 48"/>
              <a:gd name="T80" fmla="*/ 24 w 43"/>
              <a:gd name="T81" fmla="*/ 12 h 48"/>
              <a:gd name="T82" fmla="*/ 24 w 43"/>
              <a:gd name="T83" fmla="*/ 12 h 48"/>
              <a:gd name="T84" fmla="*/ 9 w 43"/>
              <a:gd name="T85" fmla="*/ 28 h 48"/>
              <a:gd name="T86" fmla="*/ 27 w 43"/>
              <a:gd name="T87" fmla="*/ 18 h 48"/>
              <a:gd name="T88" fmla="*/ 20 w 43"/>
              <a:gd name="T89" fmla="*/ 24 h 48"/>
              <a:gd name="T90" fmla="*/ 17 w 43"/>
              <a:gd name="T91" fmla="*/ 28 h 48"/>
              <a:gd name="T92" fmla="*/ 18 w 43"/>
              <a:gd name="T93" fmla="*/ 44 h 48"/>
              <a:gd name="T94" fmla="*/ 21 w 43"/>
              <a:gd name="T95" fmla="*/ 44 h 48"/>
              <a:gd name="T96" fmla="*/ 26 w 43"/>
              <a:gd name="T97" fmla="*/ 44 h 48"/>
              <a:gd name="T98" fmla="*/ 27 w 43"/>
              <a:gd name="T99" fmla="*/ 30 h 48"/>
              <a:gd name="T100" fmla="*/ 31 w 43"/>
              <a:gd name="T101" fmla="*/ 29 h 48"/>
              <a:gd name="T102" fmla="*/ 35 w 43"/>
              <a:gd name="T103" fmla="*/ 30 h 48"/>
              <a:gd name="T104" fmla="*/ 40 w 43"/>
              <a:gd name="T105" fmla="*/ 30 h 48"/>
              <a:gd name="T106" fmla="*/ 33 w 43"/>
              <a:gd name="T107" fmla="*/ 27 h 48"/>
              <a:gd name="T108" fmla="*/ 19 w 43"/>
              <a:gd name="T109" fmla="*/ 3 h 48"/>
              <a:gd name="T110" fmla="*/ 5 w 43"/>
              <a:gd name="T111" fmla="*/ 26 h 48"/>
              <a:gd name="T112" fmla="*/ 5 w 43"/>
              <a:gd name="T113" fmla="*/ 23 h 48"/>
              <a:gd name="T114" fmla="*/ 6 w 43"/>
              <a:gd name="T115" fmla="*/ 28 h 48"/>
              <a:gd name="T116" fmla="*/ 8 w 43"/>
              <a:gd name="T117" fmla="*/ 2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3" h="48">
                <a:moveTo>
                  <a:pt x="15" y="46"/>
                </a:moveTo>
                <a:cubicBezTo>
                  <a:pt x="15" y="46"/>
                  <a:pt x="15" y="46"/>
                  <a:pt x="15" y="47"/>
                </a:cubicBezTo>
                <a:cubicBezTo>
                  <a:pt x="16" y="47"/>
                  <a:pt x="16" y="47"/>
                  <a:pt x="17" y="47"/>
                </a:cubicBezTo>
                <a:cubicBezTo>
                  <a:pt x="20" y="47"/>
                  <a:pt x="24" y="48"/>
                  <a:pt x="27" y="48"/>
                </a:cubicBezTo>
                <a:cubicBezTo>
                  <a:pt x="28" y="48"/>
                  <a:pt x="29" y="47"/>
                  <a:pt x="29" y="46"/>
                </a:cubicBezTo>
                <a:cubicBezTo>
                  <a:pt x="29" y="46"/>
                  <a:pt x="29" y="46"/>
                  <a:pt x="29" y="46"/>
                </a:cubicBezTo>
                <a:cubicBezTo>
                  <a:pt x="28" y="41"/>
                  <a:pt x="29" y="37"/>
                  <a:pt x="29" y="33"/>
                </a:cubicBezTo>
                <a:cubicBezTo>
                  <a:pt x="33" y="33"/>
                  <a:pt x="37" y="33"/>
                  <a:pt x="41" y="33"/>
                </a:cubicBezTo>
                <a:cubicBezTo>
                  <a:pt x="41" y="33"/>
                  <a:pt x="42" y="33"/>
                  <a:pt x="42" y="33"/>
                </a:cubicBezTo>
                <a:cubicBezTo>
                  <a:pt x="42" y="32"/>
                  <a:pt x="43" y="32"/>
                  <a:pt x="43" y="31"/>
                </a:cubicBezTo>
                <a:cubicBezTo>
                  <a:pt x="43" y="28"/>
                  <a:pt x="43" y="24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19"/>
                  <a:pt x="42" y="19"/>
                </a:cubicBezTo>
                <a:cubicBezTo>
                  <a:pt x="38" y="18"/>
                  <a:pt x="34" y="19"/>
                  <a:pt x="30" y="18"/>
                </a:cubicBezTo>
                <a:cubicBezTo>
                  <a:pt x="30" y="13"/>
                  <a:pt x="30" y="8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1"/>
                  <a:pt x="29" y="1"/>
                  <a:pt x="28" y="1"/>
                </a:cubicBezTo>
                <a:cubicBezTo>
                  <a:pt x="25" y="1"/>
                  <a:pt x="21" y="0"/>
                  <a:pt x="17" y="1"/>
                </a:cubicBezTo>
                <a:cubicBezTo>
                  <a:pt x="17" y="1"/>
                  <a:pt x="17" y="1"/>
                  <a:pt x="16" y="1"/>
                </a:cubicBezTo>
                <a:cubicBezTo>
                  <a:pt x="16" y="1"/>
                  <a:pt x="16" y="2"/>
                  <a:pt x="16" y="2"/>
                </a:cubicBezTo>
                <a:cubicBezTo>
                  <a:pt x="15" y="7"/>
                  <a:pt x="15" y="12"/>
                  <a:pt x="16" y="17"/>
                </a:cubicBezTo>
                <a:cubicBezTo>
                  <a:pt x="11" y="17"/>
                  <a:pt x="6" y="17"/>
                  <a:pt x="2" y="17"/>
                </a:cubicBezTo>
                <a:cubicBezTo>
                  <a:pt x="2" y="17"/>
                  <a:pt x="1" y="17"/>
                  <a:pt x="1" y="17"/>
                </a:cubicBezTo>
                <a:cubicBezTo>
                  <a:pt x="0" y="17"/>
                  <a:pt x="0" y="18"/>
                  <a:pt x="0" y="19"/>
                </a:cubicBezTo>
                <a:cubicBezTo>
                  <a:pt x="0" y="22"/>
                  <a:pt x="0" y="26"/>
                  <a:pt x="0" y="30"/>
                </a:cubicBezTo>
                <a:cubicBezTo>
                  <a:pt x="0" y="31"/>
                  <a:pt x="1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6" y="31"/>
                  <a:pt x="10" y="31"/>
                  <a:pt x="15" y="31"/>
                </a:cubicBezTo>
                <a:cubicBezTo>
                  <a:pt x="15" y="36"/>
                  <a:pt x="15" y="41"/>
                  <a:pt x="15" y="46"/>
                </a:cubicBezTo>
                <a:close/>
                <a:moveTo>
                  <a:pt x="5" y="28"/>
                </a:moveTo>
                <a:cubicBezTo>
                  <a:pt x="4" y="28"/>
                  <a:pt x="4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5" y="27"/>
                  <a:pt x="6" y="26"/>
                  <a:pt x="7" y="25"/>
                </a:cubicBezTo>
                <a:cubicBezTo>
                  <a:pt x="6" y="26"/>
                  <a:pt x="6" y="27"/>
                  <a:pt x="5" y="28"/>
                </a:cubicBezTo>
                <a:cubicBezTo>
                  <a:pt x="5" y="28"/>
                  <a:pt x="5" y="28"/>
                  <a:pt x="5" y="28"/>
                </a:cubicBezTo>
                <a:close/>
                <a:moveTo>
                  <a:pt x="3" y="25"/>
                </a:moveTo>
                <a:cubicBezTo>
                  <a:pt x="3" y="25"/>
                  <a:pt x="3" y="25"/>
                  <a:pt x="3" y="25"/>
                </a:cubicBezTo>
                <a:cubicBezTo>
                  <a:pt x="4" y="24"/>
                  <a:pt x="9" y="19"/>
                  <a:pt x="6" y="23"/>
                </a:cubicBezTo>
                <a:cubicBezTo>
                  <a:pt x="5" y="24"/>
                  <a:pt x="4" y="26"/>
                  <a:pt x="3" y="27"/>
                </a:cubicBezTo>
                <a:cubicBezTo>
                  <a:pt x="3" y="26"/>
                  <a:pt x="3" y="26"/>
                  <a:pt x="3" y="25"/>
                </a:cubicBezTo>
                <a:close/>
                <a:moveTo>
                  <a:pt x="3" y="24"/>
                </a:moveTo>
                <a:cubicBezTo>
                  <a:pt x="3" y="23"/>
                  <a:pt x="3" y="22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5" y="21"/>
                  <a:pt x="3" y="22"/>
                  <a:pt x="3" y="24"/>
                </a:cubicBezTo>
                <a:close/>
                <a:moveTo>
                  <a:pt x="3" y="21"/>
                </a:move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4" y="20"/>
                  <a:pt x="4" y="20"/>
                </a:cubicBezTo>
                <a:cubicBezTo>
                  <a:pt x="4" y="20"/>
                  <a:pt x="3" y="20"/>
                  <a:pt x="3" y="21"/>
                </a:cubicBezTo>
                <a:close/>
                <a:moveTo>
                  <a:pt x="7" y="26"/>
                </a:moveTo>
                <a:cubicBezTo>
                  <a:pt x="8" y="24"/>
                  <a:pt x="10" y="22"/>
                  <a:pt x="11" y="21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3" y="20"/>
                  <a:pt x="14" y="20"/>
                </a:cubicBezTo>
                <a:cubicBezTo>
                  <a:pt x="12" y="22"/>
                  <a:pt x="11" y="23"/>
                  <a:pt x="9" y="25"/>
                </a:cubicBezTo>
                <a:cubicBezTo>
                  <a:pt x="8" y="26"/>
                  <a:pt x="5" y="30"/>
                  <a:pt x="7" y="26"/>
                </a:cubicBezTo>
                <a:close/>
                <a:moveTo>
                  <a:pt x="14" y="20"/>
                </a:moveTo>
                <a:cubicBezTo>
                  <a:pt x="15" y="20"/>
                  <a:pt x="16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8" y="20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8"/>
                  <a:pt x="21" y="18"/>
                  <a:pt x="22" y="17"/>
                </a:cubicBezTo>
                <a:cubicBezTo>
                  <a:pt x="20" y="19"/>
                  <a:pt x="17" y="21"/>
                  <a:pt x="15" y="23"/>
                </a:cubicBezTo>
                <a:cubicBezTo>
                  <a:pt x="13" y="24"/>
                  <a:pt x="11" y="25"/>
                  <a:pt x="9" y="27"/>
                </a:cubicBezTo>
                <a:cubicBezTo>
                  <a:pt x="11" y="25"/>
                  <a:pt x="13" y="23"/>
                  <a:pt x="14" y="21"/>
                </a:cubicBezTo>
                <a:cubicBezTo>
                  <a:pt x="15" y="21"/>
                  <a:pt x="15" y="20"/>
                  <a:pt x="14" y="20"/>
                </a:cubicBezTo>
                <a:close/>
                <a:moveTo>
                  <a:pt x="27" y="4"/>
                </a:moveTo>
                <a:cubicBezTo>
                  <a:pt x="27" y="7"/>
                  <a:pt x="27" y="11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5" y="15"/>
                  <a:pt x="23" y="16"/>
                  <a:pt x="21" y="17"/>
                </a:cubicBezTo>
                <a:cubicBezTo>
                  <a:pt x="20" y="17"/>
                  <a:pt x="17" y="19"/>
                  <a:pt x="20" y="17"/>
                </a:cubicBezTo>
                <a:cubicBezTo>
                  <a:pt x="23" y="16"/>
                  <a:pt x="25" y="13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5" y="10"/>
                  <a:pt x="24" y="11"/>
                  <a:pt x="23" y="12"/>
                </a:cubicBezTo>
                <a:cubicBezTo>
                  <a:pt x="22" y="12"/>
                  <a:pt x="17" y="16"/>
                  <a:pt x="19" y="14"/>
                </a:cubicBezTo>
                <a:cubicBezTo>
                  <a:pt x="22" y="11"/>
                  <a:pt x="25" y="9"/>
                  <a:pt x="27" y="6"/>
                </a:cubicBezTo>
                <a:cubicBezTo>
                  <a:pt x="27" y="5"/>
                  <a:pt x="26" y="5"/>
                  <a:pt x="26" y="5"/>
                </a:cubicBezTo>
                <a:cubicBezTo>
                  <a:pt x="23" y="7"/>
                  <a:pt x="21" y="9"/>
                  <a:pt x="18" y="11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9"/>
                  <a:pt x="21" y="7"/>
                  <a:pt x="21" y="7"/>
                </a:cubicBezTo>
                <a:cubicBezTo>
                  <a:pt x="22" y="6"/>
                  <a:pt x="23" y="5"/>
                  <a:pt x="24" y="3"/>
                </a:cubicBezTo>
                <a:cubicBezTo>
                  <a:pt x="25" y="4"/>
                  <a:pt x="26" y="4"/>
                  <a:pt x="27" y="4"/>
                </a:cubicBezTo>
                <a:close/>
                <a:moveTo>
                  <a:pt x="35" y="21"/>
                </a:moveTo>
                <a:cubicBezTo>
                  <a:pt x="33" y="23"/>
                  <a:pt x="31" y="25"/>
                  <a:pt x="29" y="28"/>
                </a:cubicBezTo>
                <a:cubicBezTo>
                  <a:pt x="28" y="28"/>
                  <a:pt x="27" y="29"/>
                  <a:pt x="26" y="30"/>
                </a:cubicBezTo>
                <a:cubicBezTo>
                  <a:pt x="27" y="30"/>
                  <a:pt x="27" y="28"/>
                  <a:pt x="28" y="27"/>
                </a:cubicBezTo>
                <a:cubicBezTo>
                  <a:pt x="29" y="25"/>
                  <a:pt x="31" y="23"/>
                  <a:pt x="32" y="21"/>
                </a:cubicBezTo>
                <a:cubicBezTo>
                  <a:pt x="33" y="21"/>
                  <a:pt x="34" y="21"/>
                  <a:pt x="35" y="21"/>
                </a:cubicBezTo>
                <a:close/>
                <a:moveTo>
                  <a:pt x="40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9" y="27"/>
                  <a:pt x="36" y="29"/>
                  <a:pt x="38" y="26"/>
                </a:cubicBezTo>
                <a:cubicBezTo>
                  <a:pt x="39" y="25"/>
                  <a:pt x="40" y="23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23"/>
                  <a:pt x="40" y="25"/>
                  <a:pt x="40" y="26"/>
                </a:cubicBezTo>
                <a:close/>
                <a:moveTo>
                  <a:pt x="22" y="42"/>
                </a:moveTo>
                <a:cubicBezTo>
                  <a:pt x="23" y="41"/>
                  <a:pt x="25" y="40"/>
                  <a:pt x="26" y="38"/>
                </a:cubicBezTo>
                <a:cubicBezTo>
                  <a:pt x="26" y="38"/>
                  <a:pt x="25" y="37"/>
                  <a:pt x="25" y="38"/>
                </a:cubicBezTo>
                <a:cubicBezTo>
                  <a:pt x="23" y="39"/>
                  <a:pt x="22" y="40"/>
                  <a:pt x="20" y="41"/>
                </a:cubicBezTo>
                <a:cubicBezTo>
                  <a:pt x="22" y="39"/>
                  <a:pt x="24" y="37"/>
                  <a:pt x="26" y="35"/>
                </a:cubicBezTo>
                <a:cubicBezTo>
                  <a:pt x="26" y="37"/>
                  <a:pt x="26" y="39"/>
                  <a:pt x="26" y="41"/>
                </a:cubicBezTo>
                <a:cubicBezTo>
                  <a:pt x="24" y="41"/>
                  <a:pt x="23" y="42"/>
                  <a:pt x="22" y="42"/>
                </a:cubicBezTo>
                <a:close/>
                <a:moveTo>
                  <a:pt x="27" y="19"/>
                </a:moveTo>
                <a:cubicBezTo>
                  <a:pt x="27" y="19"/>
                  <a:pt x="27" y="19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8" y="21"/>
                </a:cubicBezTo>
                <a:cubicBezTo>
                  <a:pt x="24" y="23"/>
                  <a:pt x="22" y="26"/>
                  <a:pt x="19" y="28"/>
                </a:cubicBezTo>
                <a:cubicBezTo>
                  <a:pt x="22" y="26"/>
                  <a:pt x="24" y="22"/>
                  <a:pt x="27" y="19"/>
                </a:cubicBezTo>
                <a:close/>
                <a:moveTo>
                  <a:pt x="28" y="21"/>
                </a:moveTo>
                <a:cubicBezTo>
                  <a:pt x="28" y="21"/>
                  <a:pt x="28" y="21"/>
                  <a:pt x="28" y="21"/>
                </a:cubicBezTo>
                <a:cubicBezTo>
                  <a:pt x="27" y="22"/>
                  <a:pt x="25" y="24"/>
                  <a:pt x="24" y="26"/>
                </a:cubicBezTo>
                <a:cubicBezTo>
                  <a:pt x="22" y="28"/>
                  <a:pt x="20" y="30"/>
                  <a:pt x="18" y="32"/>
                </a:cubicBezTo>
                <a:cubicBezTo>
                  <a:pt x="18" y="31"/>
                  <a:pt x="18" y="30"/>
                  <a:pt x="18" y="30"/>
                </a:cubicBezTo>
                <a:cubicBezTo>
                  <a:pt x="22" y="27"/>
                  <a:pt x="25" y="24"/>
                  <a:pt x="28" y="21"/>
                </a:cubicBezTo>
                <a:close/>
                <a:moveTo>
                  <a:pt x="26" y="34"/>
                </a:moveTo>
                <a:cubicBezTo>
                  <a:pt x="26" y="34"/>
                  <a:pt x="26" y="34"/>
                  <a:pt x="26" y="34"/>
                </a:cubicBezTo>
                <a:cubicBezTo>
                  <a:pt x="23" y="35"/>
                  <a:pt x="22" y="36"/>
                  <a:pt x="20" y="38"/>
                </a:cubicBezTo>
                <a:cubicBezTo>
                  <a:pt x="22" y="36"/>
                  <a:pt x="24" y="34"/>
                  <a:pt x="26" y="32"/>
                </a:cubicBezTo>
                <a:cubicBezTo>
                  <a:pt x="26" y="33"/>
                  <a:pt x="26" y="33"/>
                  <a:pt x="26" y="34"/>
                </a:cubicBezTo>
                <a:close/>
                <a:moveTo>
                  <a:pt x="18" y="40"/>
                </a:moveTo>
                <a:cubicBezTo>
                  <a:pt x="20" y="38"/>
                  <a:pt x="22" y="36"/>
                  <a:pt x="25" y="35"/>
                </a:cubicBezTo>
                <a:cubicBezTo>
                  <a:pt x="23" y="38"/>
                  <a:pt x="20" y="40"/>
                  <a:pt x="18" y="42"/>
                </a:cubicBezTo>
                <a:cubicBezTo>
                  <a:pt x="18" y="41"/>
                  <a:pt x="18" y="40"/>
                  <a:pt x="18" y="40"/>
                </a:cubicBezTo>
                <a:close/>
                <a:moveTo>
                  <a:pt x="26" y="31"/>
                </a:move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6" y="31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6" y="31"/>
                  <a:pt x="26" y="31"/>
                  <a:pt x="26" y="31"/>
                </a:cubicBezTo>
                <a:close/>
                <a:moveTo>
                  <a:pt x="25" y="32"/>
                </a:moveTo>
                <a:cubicBezTo>
                  <a:pt x="23" y="34"/>
                  <a:pt x="20" y="36"/>
                  <a:pt x="18" y="38"/>
                </a:cubicBezTo>
                <a:cubicBezTo>
                  <a:pt x="18" y="38"/>
                  <a:pt x="18" y="37"/>
                  <a:pt x="18" y="36"/>
                </a:cubicBezTo>
                <a:cubicBezTo>
                  <a:pt x="20" y="35"/>
                  <a:pt x="22" y="33"/>
                  <a:pt x="25" y="32"/>
                </a:cubicBezTo>
                <a:close/>
                <a:moveTo>
                  <a:pt x="24" y="31"/>
                </a:moveTo>
                <a:cubicBezTo>
                  <a:pt x="24" y="31"/>
                  <a:pt x="24" y="31"/>
                  <a:pt x="25" y="31"/>
                </a:cubicBezTo>
                <a:cubicBezTo>
                  <a:pt x="22" y="32"/>
                  <a:pt x="20" y="34"/>
                  <a:pt x="18" y="35"/>
                </a:cubicBezTo>
                <a:cubicBezTo>
                  <a:pt x="18" y="35"/>
                  <a:pt x="18" y="34"/>
                  <a:pt x="18" y="33"/>
                </a:cubicBezTo>
                <a:cubicBezTo>
                  <a:pt x="21" y="31"/>
                  <a:pt x="24" y="28"/>
                  <a:pt x="27" y="25"/>
                </a:cubicBezTo>
                <a:cubicBezTo>
                  <a:pt x="27" y="24"/>
                  <a:pt x="28" y="23"/>
                  <a:pt x="29" y="23"/>
                </a:cubicBezTo>
                <a:cubicBezTo>
                  <a:pt x="29" y="23"/>
                  <a:pt x="30" y="22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29" y="24"/>
                  <a:pt x="27" y="28"/>
                  <a:pt x="24" y="31"/>
                </a:cubicBezTo>
                <a:close/>
                <a:moveTo>
                  <a:pt x="22" y="29"/>
                </a:moveTo>
                <a:cubicBezTo>
                  <a:pt x="21" y="30"/>
                  <a:pt x="20" y="31"/>
                  <a:pt x="19" y="32"/>
                </a:cubicBezTo>
                <a:cubicBezTo>
                  <a:pt x="18" y="33"/>
                  <a:pt x="18" y="32"/>
                  <a:pt x="19" y="31"/>
                </a:cubicBezTo>
                <a:cubicBezTo>
                  <a:pt x="20" y="30"/>
                  <a:pt x="21" y="30"/>
                  <a:pt x="22" y="29"/>
                </a:cubicBezTo>
                <a:cubicBezTo>
                  <a:pt x="24" y="26"/>
                  <a:pt x="27" y="24"/>
                  <a:pt x="29" y="21"/>
                </a:cubicBezTo>
                <a:cubicBezTo>
                  <a:pt x="29" y="21"/>
                  <a:pt x="30" y="21"/>
                  <a:pt x="30" y="21"/>
                </a:cubicBezTo>
                <a:cubicBezTo>
                  <a:pt x="27" y="23"/>
                  <a:pt x="25" y="26"/>
                  <a:pt x="22" y="29"/>
                </a:cubicBezTo>
                <a:close/>
                <a:moveTo>
                  <a:pt x="24" y="17"/>
                </a:move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5" y="16"/>
                  <a:pt x="26" y="16"/>
                </a:cubicBezTo>
                <a:cubicBezTo>
                  <a:pt x="25" y="16"/>
                  <a:pt x="24" y="17"/>
                  <a:pt x="24" y="17"/>
                </a:cubicBezTo>
                <a:close/>
                <a:moveTo>
                  <a:pt x="21" y="6"/>
                </a:moveTo>
                <a:cubicBezTo>
                  <a:pt x="20" y="7"/>
                  <a:pt x="19" y="8"/>
                  <a:pt x="18" y="9"/>
                </a:cubicBezTo>
                <a:cubicBezTo>
                  <a:pt x="18" y="8"/>
                  <a:pt x="18" y="7"/>
                  <a:pt x="18" y="7"/>
                </a:cubicBezTo>
                <a:cubicBezTo>
                  <a:pt x="20" y="6"/>
                  <a:pt x="21" y="6"/>
                  <a:pt x="22" y="5"/>
                </a:cubicBezTo>
                <a:cubicBezTo>
                  <a:pt x="25" y="3"/>
                  <a:pt x="21" y="6"/>
                  <a:pt x="21" y="6"/>
                </a:cubicBezTo>
                <a:close/>
                <a:moveTo>
                  <a:pt x="24" y="7"/>
                </a:moveTo>
                <a:cubicBezTo>
                  <a:pt x="27" y="5"/>
                  <a:pt x="22" y="10"/>
                  <a:pt x="22" y="11"/>
                </a:cubicBezTo>
                <a:cubicBezTo>
                  <a:pt x="21" y="12"/>
                  <a:pt x="20" y="13"/>
                  <a:pt x="18" y="14"/>
                </a:cubicBezTo>
                <a:cubicBezTo>
                  <a:pt x="18" y="13"/>
                  <a:pt x="18" y="12"/>
                  <a:pt x="18" y="11"/>
                </a:cubicBezTo>
                <a:cubicBezTo>
                  <a:pt x="21" y="10"/>
                  <a:pt x="22" y="8"/>
                  <a:pt x="24" y="7"/>
                </a:cubicBezTo>
                <a:close/>
                <a:moveTo>
                  <a:pt x="24" y="12"/>
                </a:moveTo>
                <a:cubicBezTo>
                  <a:pt x="28" y="9"/>
                  <a:pt x="24" y="14"/>
                  <a:pt x="23" y="14"/>
                </a:cubicBezTo>
                <a:cubicBezTo>
                  <a:pt x="22" y="15"/>
                  <a:pt x="20" y="17"/>
                  <a:pt x="19" y="17"/>
                </a:cubicBezTo>
                <a:cubicBezTo>
                  <a:pt x="19" y="17"/>
                  <a:pt x="18" y="16"/>
                  <a:pt x="18" y="15"/>
                </a:cubicBezTo>
                <a:cubicBezTo>
                  <a:pt x="21" y="14"/>
                  <a:pt x="22" y="13"/>
                  <a:pt x="24" y="12"/>
                </a:cubicBezTo>
                <a:close/>
                <a:moveTo>
                  <a:pt x="22" y="18"/>
                </a:moveTo>
                <a:cubicBezTo>
                  <a:pt x="19" y="21"/>
                  <a:pt x="15" y="24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1" y="28"/>
                  <a:pt x="10" y="28"/>
                  <a:pt x="9" y="28"/>
                </a:cubicBezTo>
                <a:cubicBezTo>
                  <a:pt x="13" y="25"/>
                  <a:pt x="18" y="21"/>
                  <a:pt x="22" y="18"/>
                </a:cubicBezTo>
                <a:close/>
                <a:moveTo>
                  <a:pt x="27" y="15"/>
                </a:moveTo>
                <a:cubicBezTo>
                  <a:pt x="27" y="15"/>
                  <a:pt x="27" y="15"/>
                  <a:pt x="27" y="15"/>
                </a:cubicBezTo>
                <a:cubicBezTo>
                  <a:pt x="27" y="16"/>
                  <a:pt x="27" y="17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3" y="21"/>
                  <a:pt x="19" y="24"/>
                  <a:pt x="15" y="27"/>
                </a:cubicBezTo>
                <a:cubicBezTo>
                  <a:pt x="15" y="28"/>
                  <a:pt x="16" y="28"/>
                  <a:pt x="16" y="28"/>
                </a:cubicBezTo>
                <a:cubicBezTo>
                  <a:pt x="17" y="26"/>
                  <a:pt x="19" y="25"/>
                  <a:pt x="20" y="24"/>
                </a:cubicBezTo>
                <a:cubicBezTo>
                  <a:pt x="21" y="23"/>
                  <a:pt x="23" y="22"/>
                  <a:pt x="24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3"/>
                  <a:pt x="20" y="26"/>
                  <a:pt x="18" y="29"/>
                </a:cubicBezTo>
                <a:cubicBezTo>
                  <a:pt x="17" y="29"/>
                  <a:pt x="17" y="28"/>
                  <a:pt x="17" y="28"/>
                </a:cubicBezTo>
                <a:cubicBezTo>
                  <a:pt x="17" y="28"/>
                  <a:pt x="17" y="28"/>
                  <a:pt x="16" y="28"/>
                </a:cubicBezTo>
                <a:cubicBezTo>
                  <a:pt x="15" y="28"/>
                  <a:pt x="15" y="28"/>
                  <a:pt x="14" y="28"/>
                </a:cubicBezTo>
                <a:cubicBezTo>
                  <a:pt x="18" y="23"/>
                  <a:pt x="22" y="19"/>
                  <a:pt x="27" y="15"/>
                </a:cubicBezTo>
                <a:close/>
                <a:moveTo>
                  <a:pt x="18" y="44"/>
                </a:moveTo>
                <a:cubicBezTo>
                  <a:pt x="18" y="44"/>
                  <a:pt x="18" y="43"/>
                  <a:pt x="18" y="43"/>
                </a:cubicBezTo>
                <a:cubicBezTo>
                  <a:pt x="20" y="42"/>
                  <a:pt x="22" y="40"/>
                  <a:pt x="24" y="39"/>
                </a:cubicBezTo>
                <a:cubicBezTo>
                  <a:pt x="23" y="40"/>
                  <a:pt x="21" y="42"/>
                  <a:pt x="21" y="43"/>
                </a:cubicBezTo>
                <a:cubicBezTo>
                  <a:pt x="20" y="43"/>
                  <a:pt x="21" y="44"/>
                  <a:pt x="21" y="44"/>
                </a:cubicBezTo>
                <a:cubicBezTo>
                  <a:pt x="22" y="43"/>
                  <a:pt x="22" y="43"/>
                  <a:pt x="23" y="43"/>
                </a:cubicBezTo>
                <a:cubicBezTo>
                  <a:pt x="23" y="42"/>
                  <a:pt x="24" y="42"/>
                  <a:pt x="25" y="42"/>
                </a:cubicBezTo>
                <a:cubicBezTo>
                  <a:pt x="26" y="41"/>
                  <a:pt x="25" y="43"/>
                  <a:pt x="25" y="43"/>
                </a:cubicBezTo>
                <a:cubicBezTo>
                  <a:pt x="25" y="43"/>
                  <a:pt x="26" y="44"/>
                  <a:pt x="26" y="44"/>
                </a:cubicBezTo>
                <a:cubicBezTo>
                  <a:pt x="26" y="44"/>
                  <a:pt x="26" y="44"/>
                  <a:pt x="26" y="45"/>
                </a:cubicBezTo>
                <a:cubicBezTo>
                  <a:pt x="23" y="45"/>
                  <a:pt x="21" y="44"/>
                  <a:pt x="18" y="44"/>
                </a:cubicBezTo>
                <a:close/>
                <a:moveTo>
                  <a:pt x="28" y="30"/>
                </a:moveTo>
                <a:cubicBezTo>
                  <a:pt x="27" y="30"/>
                  <a:pt x="27" y="30"/>
                  <a:pt x="27" y="30"/>
                </a:cubicBezTo>
                <a:cubicBezTo>
                  <a:pt x="30" y="28"/>
                  <a:pt x="31" y="26"/>
                  <a:pt x="34" y="24"/>
                </a:cubicBezTo>
                <a:cubicBezTo>
                  <a:pt x="35" y="22"/>
                  <a:pt x="38" y="20"/>
                  <a:pt x="34" y="24"/>
                </a:cubicBezTo>
                <a:cubicBezTo>
                  <a:pt x="33" y="26"/>
                  <a:pt x="31" y="27"/>
                  <a:pt x="30" y="29"/>
                </a:cubicBezTo>
                <a:cubicBezTo>
                  <a:pt x="30" y="29"/>
                  <a:pt x="31" y="30"/>
                  <a:pt x="31" y="29"/>
                </a:cubicBezTo>
                <a:cubicBezTo>
                  <a:pt x="33" y="28"/>
                  <a:pt x="35" y="26"/>
                  <a:pt x="37" y="25"/>
                </a:cubicBezTo>
                <a:cubicBezTo>
                  <a:pt x="37" y="24"/>
                  <a:pt x="39" y="22"/>
                  <a:pt x="38" y="25"/>
                </a:cubicBezTo>
                <a:cubicBezTo>
                  <a:pt x="37" y="26"/>
                  <a:pt x="36" y="28"/>
                  <a:pt x="35" y="29"/>
                </a:cubicBezTo>
                <a:cubicBezTo>
                  <a:pt x="34" y="29"/>
                  <a:pt x="35" y="30"/>
                  <a:pt x="35" y="30"/>
                </a:cubicBezTo>
                <a:cubicBezTo>
                  <a:pt x="36" y="29"/>
                  <a:pt x="40" y="26"/>
                  <a:pt x="39" y="29"/>
                </a:cubicBezTo>
                <a:cubicBezTo>
                  <a:pt x="39" y="29"/>
                  <a:pt x="40" y="29"/>
                  <a:pt x="40" y="29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9"/>
                  <a:pt x="40" y="30"/>
                </a:cubicBezTo>
                <a:cubicBezTo>
                  <a:pt x="36" y="30"/>
                  <a:pt x="32" y="30"/>
                  <a:pt x="28" y="30"/>
                </a:cubicBezTo>
                <a:close/>
                <a:moveTo>
                  <a:pt x="37" y="21"/>
                </a:moveTo>
                <a:cubicBezTo>
                  <a:pt x="38" y="21"/>
                  <a:pt x="39" y="21"/>
                  <a:pt x="39" y="21"/>
                </a:cubicBezTo>
                <a:cubicBezTo>
                  <a:pt x="37" y="23"/>
                  <a:pt x="34" y="25"/>
                  <a:pt x="33" y="27"/>
                </a:cubicBezTo>
                <a:cubicBezTo>
                  <a:pt x="34" y="25"/>
                  <a:pt x="36" y="24"/>
                  <a:pt x="37" y="21"/>
                </a:cubicBezTo>
                <a:close/>
                <a:moveTo>
                  <a:pt x="23" y="3"/>
                </a:moveTo>
                <a:cubicBezTo>
                  <a:pt x="21" y="4"/>
                  <a:pt x="20" y="5"/>
                  <a:pt x="18" y="6"/>
                </a:cubicBezTo>
                <a:cubicBezTo>
                  <a:pt x="19" y="5"/>
                  <a:pt x="19" y="4"/>
                  <a:pt x="19" y="3"/>
                </a:cubicBezTo>
                <a:cubicBezTo>
                  <a:pt x="20" y="3"/>
                  <a:pt x="21" y="3"/>
                  <a:pt x="23" y="3"/>
                </a:cubicBezTo>
                <a:close/>
                <a:moveTo>
                  <a:pt x="11" y="20"/>
                </a:moveTo>
                <a:cubicBezTo>
                  <a:pt x="11" y="20"/>
                  <a:pt x="11" y="20"/>
                  <a:pt x="11" y="20"/>
                </a:cubicBezTo>
                <a:cubicBezTo>
                  <a:pt x="8" y="22"/>
                  <a:pt x="7" y="24"/>
                  <a:pt x="5" y="26"/>
                </a:cubicBezTo>
                <a:cubicBezTo>
                  <a:pt x="2" y="29"/>
                  <a:pt x="7" y="23"/>
                  <a:pt x="6" y="24"/>
                </a:cubicBezTo>
                <a:cubicBezTo>
                  <a:pt x="7" y="23"/>
                  <a:pt x="8" y="22"/>
                  <a:pt x="8" y="21"/>
                </a:cubicBezTo>
                <a:cubicBezTo>
                  <a:pt x="8" y="20"/>
                  <a:pt x="8" y="20"/>
                  <a:pt x="8" y="20"/>
                </a:cubicBezTo>
                <a:cubicBezTo>
                  <a:pt x="7" y="21"/>
                  <a:pt x="6" y="22"/>
                  <a:pt x="5" y="23"/>
                </a:cubicBezTo>
                <a:cubicBezTo>
                  <a:pt x="2" y="25"/>
                  <a:pt x="4" y="21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7" y="20"/>
                  <a:pt x="9" y="20"/>
                  <a:pt x="11" y="20"/>
                </a:cubicBezTo>
                <a:close/>
                <a:moveTo>
                  <a:pt x="6" y="28"/>
                </a:moveTo>
                <a:cubicBezTo>
                  <a:pt x="8" y="27"/>
                  <a:pt x="10" y="25"/>
                  <a:pt x="11" y="23"/>
                </a:cubicBezTo>
                <a:cubicBezTo>
                  <a:pt x="14" y="20"/>
                  <a:pt x="12" y="22"/>
                  <a:pt x="11" y="24"/>
                </a:cubicBezTo>
                <a:cubicBezTo>
                  <a:pt x="10" y="25"/>
                  <a:pt x="9" y="27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6" y="2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" name="Freeform 194"/>
          <p:cNvSpPr>
            <a:spLocks noEditPoints="1"/>
          </p:cNvSpPr>
          <p:nvPr/>
        </p:nvSpPr>
        <p:spPr bwMode="auto">
          <a:xfrm>
            <a:off x="6956425" y="2419350"/>
            <a:ext cx="165100" cy="177800"/>
          </a:xfrm>
          <a:custGeom>
            <a:avLst/>
            <a:gdLst>
              <a:gd name="T0" fmla="*/ 28 w 44"/>
              <a:gd name="T1" fmla="*/ 47 h 47"/>
              <a:gd name="T2" fmla="*/ 42 w 44"/>
              <a:gd name="T3" fmla="*/ 32 h 47"/>
              <a:gd name="T4" fmla="*/ 44 w 44"/>
              <a:gd name="T5" fmla="*/ 20 h 47"/>
              <a:gd name="T6" fmla="*/ 31 w 44"/>
              <a:gd name="T7" fmla="*/ 18 h 47"/>
              <a:gd name="T8" fmla="*/ 18 w 44"/>
              <a:gd name="T9" fmla="*/ 0 h 47"/>
              <a:gd name="T10" fmla="*/ 2 w 44"/>
              <a:gd name="T11" fmla="*/ 17 h 47"/>
              <a:gd name="T12" fmla="*/ 2 w 44"/>
              <a:gd name="T13" fmla="*/ 31 h 47"/>
              <a:gd name="T14" fmla="*/ 6 w 44"/>
              <a:gd name="T15" fmla="*/ 28 h 47"/>
              <a:gd name="T16" fmla="*/ 7 w 44"/>
              <a:gd name="T17" fmla="*/ 24 h 47"/>
              <a:gd name="T18" fmla="*/ 4 w 44"/>
              <a:gd name="T19" fmla="*/ 25 h 47"/>
              <a:gd name="T20" fmla="*/ 3 w 44"/>
              <a:gd name="T21" fmla="*/ 24 h 47"/>
              <a:gd name="T22" fmla="*/ 3 w 44"/>
              <a:gd name="T23" fmla="*/ 20 h 47"/>
              <a:gd name="T24" fmla="*/ 8 w 44"/>
              <a:gd name="T25" fmla="*/ 25 h 47"/>
              <a:gd name="T26" fmla="*/ 10 w 44"/>
              <a:gd name="T27" fmla="*/ 24 h 47"/>
              <a:gd name="T28" fmla="*/ 18 w 44"/>
              <a:gd name="T29" fmla="*/ 20 h 47"/>
              <a:gd name="T30" fmla="*/ 15 w 44"/>
              <a:gd name="T31" fmla="*/ 22 h 47"/>
              <a:gd name="T32" fmla="*/ 28 w 44"/>
              <a:gd name="T33" fmla="*/ 3 h 47"/>
              <a:gd name="T34" fmla="*/ 21 w 44"/>
              <a:gd name="T35" fmla="*/ 17 h 47"/>
              <a:gd name="T36" fmla="*/ 20 w 44"/>
              <a:gd name="T37" fmla="*/ 13 h 47"/>
              <a:gd name="T38" fmla="*/ 19 w 44"/>
              <a:gd name="T39" fmla="*/ 10 h 47"/>
              <a:gd name="T40" fmla="*/ 36 w 44"/>
              <a:gd name="T41" fmla="*/ 21 h 47"/>
              <a:gd name="T42" fmla="*/ 33 w 44"/>
              <a:gd name="T43" fmla="*/ 21 h 47"/>
              <a:gd name="T44" fmla="*/ 38 w 44"/>
              <a:gd name="T45" fmla="*/ 26 h 47"/>
              <a:gd name="T46" fmla="*/ 22 w 44"/>
              <a:gd name="T47" fmla="*/ 42 h 47"/>
              <a:gd name="T48" fmla="*/ 27 w 44"/>
              <a:gd name="T49" fmla="*/ 34 h 47"/>
              <a:gd name="T50" fmla="*/ 28 w 44"/>
              <a:gd name="T51" fmla="*/ 19 h 47"/>
              <a:gd name="T52" fmla="*/ 28 w 44"/>
              <a:gd name="T53" fmla="*/ 18 h 47"/>
              <a:gd name="T54" fmla="*/ 18 w 44"/>
              <a:gd name="T55" fmla="*/ 31 h 47"/>
              <a:gd name="T56" fmla="*/ 26 w 44"/>
              <a:gd name="T57" fmla="*/ 34 h 47"/>
              <a:gd name="T58" fmla="*/ 18 w 44"/>
              <a:gd name="T59" fmla="*/ 39 h 47"/>
              <a:gd name="T60" fmla="*/ 27 w 44"/>
              <a:gd name="T61" fmla="*/ 30 h 47"/>
              <a:gd name="T62" fmla="*/ 27 w 44"/>
              <a:gd name="T63" fmla="*/ 30 h 47"/>
              <a:gd name="T64" fmla="*/ 18 w 44"/>
              <a:gd name="T65" fmla="*/ 36 h 47"/>
              <a:gd name="T66" fmla="*/ 18 w 44"/>
              <a:gd name="T67" fmla="*/ 35 h 47"/>
              <a:gd name="T68" fmla="*/ 31 w 44"/>
              <a:gd name="T69" fmla="*/ 21 h 47"/>
              <a:gd name="T70" fmla="*/ 19 w 44"/>
              <a:gd name="T71" fmla="*/ 32 h 47"/>
              <a:gd name="T72" fmla="*/ 30 w 44"/>
              <a:gd name="T73" fmla="*/ 21 h 47"/>
              <a:gd name="T74" fmla="*/ 26 w 44"/>
              <a:gd name="T75" fmla="*/ 15 h 47"/>
              <a:gd name="T76" fmla="*/ 19 w 44"/>
              <a:gd name="T77" fmla="*/ 6 h 47"/>
              <a:gd name="T78" fmla="*/ 22 w 44"/>
              <a:gd name="T79" fmla="*/ 10 h 47"/>
              <a:gd name="T80" fmla="*/ 25 w 44"/>
              <a:gd name="T81" fmla="*/ 11 h 47"/>
              <a:gd name="T82" fmla="*/ 25 w 44"/>
              <a:gd name="T83" fmla="*/ 11 h 47"/>
              <a:gd name="T84" fmla="*/ 9 w 44"/>
              <a:gd name="T85" fmla="*/ 28 h 47"/>
              <a:gd name="T86" fmla="*/ 28 w 44"/>
              <a:gd name="T87" fmla="*/ 17 h 47"/>
              <a:gd name="T88" fmla="*/ 21 w 44"/>
              <a:gd name="T89" fmla="*/ 23 h 47"/>
              <a:gd name="T90" fmla="*/ 18 w 44"/>
              <a:gd name="T91" fmla="*/ 28 h 47"/>
              <a:gd name="T92" fmla="*/ 18 w 44"/>
              <a:gd name="T93" fmla="*/ 44 h 47"/>
              <a:gd name="T94" fmla="*/ 22 w 44"/>
              <a:gd name="T95" fmla="*/ 43 h 47"/>
              <a:gd name="T96" fmla="*/ 26 w 44"/>
              <a:gd name="T97" fmla="*/ 43 h 47"/>
              <a:gd name="T98" fmla="*/ 28 w 44"/>
              <a:gd name="T99" fmla="*/ 30 h 47"/>
              <a:gd name="T100" fmla="*/ 31 w 44"/>
              <a:gd name="T101" fmla="*/ 29 h 47"/>
              <a:gd name="T102" fmla="*/ 36 w 44"/>
              <a:gd name="T103" fmla="*/ 29 h 47"/>
              <a:gd name="T104" fmla="*/ 40 w 44"/>
              <a:gd name="T105" fmla="*/ 30 h 47"/>
              <a:gd name="T106" fmla="*/ 33 w 44"/>
              <a:gd name="T107" fmla="*/ 27 h 47"/>
              <a:gd name="T108" fmla="*/ 19 w 44"/>
              <a:gd name="T109" fmla="*/ 3 h 47"/>
              <a:gd name="T110" fmla="*/ 6 w 44"/>
              <a:gd name="T111" fmla="*/ 26 h 47"/>
              <a:gd name="T112" fmla="*/ 5 w 44"/>
              <a:gd name="T113" fmla="*/ 22 h 47"/>
              <a:gd name="T114" fmla="*/ 6 w 44"/>
              <a:gd name="T115" fmla="*/ 28 h 47"/>
              <a:gd name="T116" fmla="*/ 9 w 44"/>
              <a:gd name="T117" fmla="*/ 28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4" h="47">
                <a:moveTo>
                  <a:pt x="15" y="45"/>
                </a:moveTo>
                <a:cubicBezTo>
                  <a:pt x="15" y="46"/>
                  <a:pt x="16" y="46"/>
                  <a:pt x="16" y="46"/>
                </a:cubicBezTo>
                <a:cubicBezTo>
                  <a:pt x="16" y="47"/>
                  <a:pt x="17" y="47"/>
                  <a:pt x="17" y="47"/>
                </a:cubicBezTo>
                <a:cubicBezTo>
                  <a:pt x="21" y="47"/>
                  <a:pt x="24" y="47"/>
                  <a:pt x="28" y="47"/>
                </a:cubicBezTo>
                <a:cubicBezTo>
                  <a:pt x="29" y="47"/>
                  <a:pt x="29" y="46"/>
                  <a:pt x="29" y="46"/>
                </a:cubicBezTo>
                <a:cubicBezTo>
                  <a:pt x="29" y="45"/>
                  <a:pt x="29" y="45"/>
                  <a:pt x="29" y="45"/>
                </a:cubicBezTo>
                <a:cubicBezTo>
                  <a:pt x="29" y="41"/>
                  <a:pt x="29" y="37"/>
                  <a:pt x="30" y="32"/>
                </a:cubicBezTo>
                <a:cubicBezTo>
                  <a:pt x="34" y="32"/>
                  <a:pt x="38" y="33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3" y="32"/>
                  <a:pt x="43" y="32"/>
                  <a:pt x="43" y="31"/>
                </a:cubicBezTo>
                <a:cubicBezTo>
                  <a:pt x="43" y="27"/>
                  <a:pt x="44" y="24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19"/>
                  <a:pt x="43" y="19"/>
                  <a:pt x="43" y="18"/>
                </a:cubicBezTo>
                <a:cubicBezTo>
                  <a:pt x="39" y="18"/>
                  <a:pt x="35" y="18"/>
                  <a:pt x="31" y="18"/>
                </a:cubicBezTo>
                <a:cubicBezTo>
                  <a:pt x="30" y="12"/>
                  <a:pt x="31" y="7"/>
                  <a:pt x="30" y="2"/>
                </a:cubicBezTo>
                <a:cubicBezTo>
                  <a:pt x="30" y="2"/>
                  <a:pt x="30" y="1"/>
                  <a:pt x="30" y="1"/>
                </a:cubicBezTo>
                <a:cubicBezTo>
                  <a:pt x="30" y="1"/>
                  <a:pt x="30" y="0"/>
                  <a:pt x="29" y="0"/>
                </a:cubicBezTo>
                <a:cubicBezTo>
                  <a:pt x="25" y="0"/>
                  <a:pt x="22" y="0"/>
                  <a:pt x="18" y="0"/>
                </a:cubicBezTo>
                <a:cubicBezTo>
                  <a:pt x="17" y="0"/>
                  <a:pt x="17" y="0"/>
                  <a:pt x="17" y="1"/>
                </a:cubicBezTo>
                <a:cubicBezTo>
                  <a:pt x="17" y="1"/>
                  <a:pt x="16" y="1"/>
                  <a:pt x="16" y="2"/>
                </a:cubicBezTo>
                <a:cubicBezTo>
                  <a:pt x="16" y="7"/>
                  <a:pt x="16" y="12"/>
                  <a:pt x="16" y="17"/>
                </a:cubicBezTo>
                <a:cubicBezTo>
                  <a:pt x="12" y="17"/>
                  <a:pt x="7" y="16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1" y="17"/>
                  <a:pt x="0" y="17"/>
                  <a:pt x="1" y="18"/>
                </a:cubicBezTo>
                <a:cubicBezTo>
                  <a:pt x="1" y="22"/>
                  <a:pt x="0" y="26"/>
                  <a:pt x="1" y="29"/>
                </a:cubicBezTo>
                <a:cubicBezTo>
                  <a:pt x="1" y="30"/>
                  <a:pt x="1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7" y="31"/>
                  <a:pt x="11" y="31"/>
                  <a:pt x="15" y="31"/>
                </a:cubicBezTo>
                <a:cubicBezTo>
                  <a:pt x="15" y="35"/>
                  <a:pt x="16" y="40"/>
                  <a:pt x="15" y="45"/>
                </a:cubicBezTo>
                <a:close/>
                <a:moveTo>
                  <a:pt x="6" y="28"/>
                </a:moveTo>
                <a:cubicBezTo>
                  <a:pt x="5" y="28"/>
                  <a:pt x="4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5" y="27"/>
                  <a:pt x="6" y="26"/>
                  <a:pt x="7" y="24"/>
                </a:cubicBezTo>
                <a:cubicBezTo>
                  <a:pt x="7" y="25"/>
                  <a:pt x="6" y="26"/>
                  <a:pt x="6" y="28"/>
                </a:cubicBezTo>
                <a:cubicBezTo>
                  <a:pt x="6" y="28"/>
                  <a:pt x="6" y="28"/>
                  <a:pt x="6" y="28"/>
                </a:cubicBezTo>
                <a:close/>
                <a:moveTo>
                  <a:pt x="3" y="25"/>
                </a:moveTo>
                <a:cubicBezTo>
                  <a:pt x="3" y="25"/>
                  <a:pt x="4" y="25"/>
                  <a:pt x="4" y="25"/>
                </a:cubicBezTo>
                <a:cubicBezTo>
                  <a:pt x="5" y="24"/>
                  <a:pt x="10" y="18"/>
                  <a:pt x="6" y="23"/>
                </a:cubicBezTo>
                <a:cubicBezTo>
                  <a:pt x="5" y="24"/>
                  <a:pt x="4" y="25"/>
                  <a:pt x="3" y="27"/>
                </a:cubicBezTo>
                <a:cubicBezTo>
                  <a:pt x="3" y="26"/>
                  <a:pt x="3" y="25"/>
                  <a:pt x="3" y="25"/>
                </a:cubicBezTo>
                <a:close/>
                <a:moveTo>
                  <a:pt x="3" y="24"/>
                </a:moveTo>
                <a:cubicBezTo>
                  <a:pt x="3" y="23"/>
                  <a:pt x="3" y="22"/>
                  <a:pt x="3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5" y="20"/>
                  <a:pt x="4" y="22"/>
                  <a:pt x="3" y="24"/>
                </a:cubicBezTo>
                <a:close/>
                <a:moveTo>
                  <a:pt x="3" y="20"/>
                </a:moveTo>
                <a:cubicBezTo>
                  <a:pt x="3" y="20"/>
                  <a:pt x="3" y="20"/>
                  <a:pt x="3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3" y="20"/>
                </a:cubicBezTo>
                <a:close/>
                <a:moveTo>
                  <a:pt x="8" y="25"/>
                </a:moveTo>
                <a:cubicBezTo>
                  <a:pt x="9" y="23"/>
                  <a:pt x="10" y="22"/>
                  <a:pt x="12" y="20"/>
                </a:cubicBezTo>
                <a:cubicBezTo>
                  <a:pt x="12" y="20"/>
                  <a:pt x="12" y="20"/>
                  <a:pt x="11" y="20"/>
                </a:cubicBezTo>
                <a:cubicBezTo>
                  <a:pt x="12" y="20"/>
                  <a:pt x="13" y="20"/>
                  <a:pt x="14" y="20"/>
                </a:cubicBezTo>
                <a:cubicBezTo>
                  <a:pt x="12" y="21"/>
                  <a:pt x="11" y="23"/>
                  <a:pt x="10" y="24"/>
                </a:cubicBezTo>
                <a:cubicBezTo>
                  <a:pt x="9" y="25"/>
                  <a:pt x="5" y="29"/>
                  <a:pt x="8" y="25"/>
                </a:cubicBezTo>
                <a:close/>
                <a:moveTo>
                  <a:pt x="15" y="20"/>
                </a:moveTo>
                <a:cubicBezTo>
                  <a:pt x="16" y="20"/>
                  <a:pt x="17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9" y="19"/>
                  <a:pt x="19" y="19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18"/>
                  <a:pt x="22" y="17"/>
                  <a:pt x="23" y="17"/>
                </a:cubicBezTo>
                <a:cubicBezTo>
                  <a:pt x="20" y="19"/>
                  <a:pt x="18" y="20"/>
                  <a:pt x="15" y="22"/>
                </a:cubicBezTo>
                <a:cubicBezTo>
                  <a:pt x="14" y="23"/>
                  <a:pt x="11" y="25"/>
                  <a:pt x="10" y="27"/>
                </a:cubicBezTo>
                <a:cubicBezTo>
                  <a:pt x="11" y="24"/>
                  <a:pt x="13" y="22"/>
                  <a:pt x="15" y="20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28" y="3"/>
                </a:moveTo>
                <a:cubicBezTo>
                  <a:pt x="28" y="7"/>
                  <a:pt x="28" y="11"/>
                  <a:pt x="28" y="15"/>
                </a:cubicBezTo>
                <a:cubicBezTo>
                  <a:pt x="28" y="14"/>
                  <a:pt x="27" y="14"/>
                  <a:pt x="27" y="14"/>
                </a:cubicBezTo>
                <a:cubicBezTo>
                  <a:pt x="25" y="15"/>
                  <a:pt x="24" y="16"/>
                  <a:pt x="22" y="16"/>
                </a:cubicBezTo>
                <a:cubicBezTo>
                  <a:pt x="21" y="17"/>
                  <a:pt x="18" y="19"/>
                  <a:pt x="21" y="17"/>
                </a:cubicBezTo>
                <a:cubicBezTo>
                  <a:pt x="23" y="15"/>
                  <a:pt x="26" y="13"/>
                  <a:pt x="28" y="10"/>
                </a:cubicBezTo>
                <a:cubicBezTo>
                  <a:pt x="28" y="10"/>
                  <a:pt x="27" y="9"/>
                  <a:pt x="27" y="9"/>
                </a:cubicBezTo>
                <a:cubicBezTo>
                  <a:pt x="26" y="10"/>
                  <a:pt x="25" y="11"/>
                  <a:pt x="23" y="11"/>
                </a:cubicBezTo>
                <a:cubicBezTo>
                  <a:pt x="22" y="12"/>
                  <a:pt x="17" y="16"/>
                  <a:pt x="20" y="13"/>
                </a:cubicBezTo>
                <a:cubicBezTo>
                  <a:pt x="22" y="11"/>
                  <a:pt x="25" y="9"/>
                  <a:pt x="27" y="5"/>
                </a:cubicBezTo>
                <a:cubicBezTo>
                  <a:pt x="27" y="5"/>
                  <a:pt x="27" y="4"/>
                  <a:pt x="27" y="5"/>
                </a:cubicBezTo>
                <a:cubicBezTo>
                  <a:pt x="24" y="6"/>
                  <a:pt x="22" y="9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9"/>
                  <a:pt x="21" y="7"/>
                  <a:pt x="22" y="6"/>
                </a:cubicBezTo>
                <a:cubicBezTo>
                  <a:pt x="23" y="5"/>
                  <a:pt x="24" y="4"/>
                  <a:pt x="24" y="3"/>
                </a:cubicBezTo>
                <a:cubicBezTo>
                  <a:pt x="26" y="3"/>
                  <a:pt x="27" y="3"/>
                  <a:pt x="28" y="3"/>
                </a:cubicBezTo>
                <a:close/>
                <a:moveTo>
                  <a:pt x="36" y="21"/>
                </a:moveTo>
                <a:cubicBezTo>
                  <a:pt x="34" y="23"/>
                  <a:pt x="32" y="25"/>
                  <a:pt x="30" y="27"/>
                </a:cubicBezTo>
                <a:cubicBezTo>
                  <a:pt x="29" y="28"/>
                  <a:pt x="27" y="29"/>
                  <a:pt x="26" y="30"/>
                </a:cubicBezTo>
                <a:cubicBezTo>
                  <a:pt x="27" y="29"/>
                  <a:pt x="28" y="27"/>
                  <a:pt x="29" y="26"/>
                </a:cubicBezTo>
                <a:cubicBezTo>
                  <a:pt x="30" y="25"/>
                  <a:pt x="31" y="23"/>
                  <a:pt x="33" y="21"/>
                </a:cubicBezTo>
                <a:cubicBezTo>
                  <a:pt x="34" y="21"/>
                  <a:pt x="35" y="21"/>
                  <a:pt x="36" y="21"/>
                </a:cubicBezTo>
                <a:close/>
                <a:moveTo>
                  <a:pt x="41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9" y="26"/>
                  <a:pt x="36" y="28"/>
                  <a:pt x="38" y="26"/>
                </a:cubicBezTo>
                <a:cubicBezTo>
                  <a:pt x="39" y="24"/>
                  <a:pt x="40" y="23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23"/>
                  <a:pt x="41" y="24"/>
                  <a:pt x="41" y="26"/>
                </a:cubicBezTo>
                <a:close/>
                <a:moveTo>
                  <a:pt x="22" y="42"/>
                </a:moveTo>
                <a:cubicBezTo>
                  <a:pt x="24" y="40"/>
                  <a:pt x="25" y="39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8"/>
                  <a:pt x="22" y="40"/>
                  <a:pt x="20" y="41"/>
                </a:cubicBezTo>
                <a:cubicBezTo>
                  <a:pt x="23" y="39"/>
                  <a:pt x="25" y="37"/>
                  <a:pt x="27" y="34"/>
                </a:cubicBezTo>
                <a:cubicBezTo>
                  <a:pt x="26" y="36"/>
                  <a:pt x="26" y="38"/>
                  <a:pt x="26" y="40"/>
                </a:cubicBezTo>
                <a:cubicBezTo>
                  <a:pt x="25" y="41"/>
                  <a:pt x="24" y="41"/>
                  <a:pt x="22" y="42"/>
                </a:cubicBezTo>
                <a:close/>
                <a:moveTo>
                  <a:pt x="28" y="18"/>
                </a:moveTo>
                <a:cubicBezTo>
                  <a:pt x="28" y="18"/>
                  <a:pt x="28" y="19"/>
                  <a:pt x="28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0"/>
                  <a:pt x="28" y="20"/>
                </a:cubicBezTo>
                <a:cubicBezTo>
                  <a:pt x="25" y="22"/>
                  <a:pt x="23" y="26"/>
                  <a:pt x="19" y="28"/>
                </a:cubicBezTo>
                <a:cubicBezTo>
                  <a:pt x="22" y="25"/>
                  <a:pt x="25" y="21"/>
                  <a:pt x="28" y="18"/>
                </a:cubicBezTo>
                <a:close/>
                <a:moveTo>
                  <a:pt x="29" y="21"/>
                </a:moveTo>
                <a:cubicBezTo>
                  <a:pt x="29" y="21"/>
                  <a:pt x="29" y="21"/>
                  <a:pt x="29" y="21"/>
                </a:cubicBezTo>
                <a:cubicBezTo>
                  <a:pt x="27" y="22"/>
                  <a:pt x="26" y="24"/>
                  <a:pt x="24" y="25"/>
                </a:cubicBezTo>
                <a:cubicBezTo>
                  <a:pt x="22" y="27"/>
                  <a:pt x="20" y="29"/>
                  <a:pt x="18" y="31"/>
                </a:cubicBezTo>
                <a:cubicBezTo>
                  <a:pt x="18" y="31"/>
                  <a:pt x="18" y="30"/>
                  <a:pt x="18" y="29"/>
                </a:cubicBezTo>
                <a:cubicBezTo>
                  <a:pt x="22" y="27"/>
                  <a:pt x="25" y="23"/>
                  <a:pt x="29" y="21"/>
                </a:cubicBezTo>
                <a:close/>
                <a:moveTo>
                  <a:pt x="27" y="34"/>
                </a:moveTo>
                <a:cubicBezTo>
                  <a:pt x="27" y="34"/>
                  <a:pt x="26" y="34"/>
                  <a:pt x="26" y="34"/>
                </a:cubicBezTo>
                <a:cubicBezTo>
                  <a:pt x="24" y="34"/>
                  <a:pt x="22" y="36"/>
                  <a:pt x="20" y="37"/>
                </a:cubicBezTo>
                <a:cubicBezTo>
                  <a:pt x="22" y="35"/>
                  <a:pt x="25" y="34"/>
                  <a:pt x="27" y="31"/>
                </a:cubicBezTo>
                <a:cubicBezTo>
                  <a:pt x="27" y="32"/>
                  <a:pt x="27" y="33"/>
                  <a:pt x="27" y="34"/>
                </a:cubicBezTo>
                <a:close/>
                <a:moveTo>
                  <a:pt x="18" y="39"/>
                </a:moveTo>
                <a:cubicBezTo>
                  <a:pt x="21" y="38"/>
                  <a:pt x="23" y="36"/>
                  <a:pt x="25" y="35"/>
                </a:cubicBezTo>
                <a:cubicBezTo>
                  <a:pt x="23" y="37"/>
                  <a:pt x="21" y="39"/>
                  <a:pt x="18" y="41"/>
                </a:cubicBezTo>
                <a:cubicBezTo>
                  <a:pt x="18" y="41"/>
                  <a:pt x="18" y="40"/>
                  <a:pt x="18" y="39"/>
                </a:cubicBezTo>
                <a:close/>
                <a:moveTo>
                  <a:pt x="27" y="30"/>
                </a:move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6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6" y="31"/>
                </a:moveTo>
                <a:cubicBezTo>
                  <a:pt x="23" y="34"/>
                  <a:pt x="20" y="36"/>
                  <a:pt x="18" y="38"/>
                </a:cubicBezTo>
                <a:cubicBezTo>
                  <a:pt x="18" y="37"/>
                  <a:pt x="18" y="36"/>
                  <a:pt x="18" y="36"/>
                </a:cubicBezTo>
                <a:cubicBezTo>
                  <a:pt x="21" y="34"/>
                  <a:pt x="23" y="33"/>
                  <a:pt x="26" y="31"/>
                </a:cubicBezTo>
                <a:close/>
                <a:moveTo>
                  <a:pt x="25" y="30"/>
                </a:moveTo>
                <a:cubicBezTo>
                  <a:pt x="25" y="31"/>
                  <a:pt x="25" y="31"/>
                  <a:pt x="25" y="31"/>
                </a:cubicBezTo>
                <a:cubicBezTo>
                  <a:pt x="23" y="32"/>
                  <a:pt x="21" y="33"/>
                  <a:pt x="18" y="35"/>
                </a:cubicBezTo>
                <a:cubicBezTo>
                  <a:pt x="18" y="34"/>
                  <a:pt x="18" y="34"/>
                  <a:pt x="18" y="33"/>
                </a:cubicBezTo>
                <a:cubicBezTo>
                  <a:pt x="22" y="31"/>
                  <a:pt x="24" y="28"/>
                  <a:pt x="27" y="25"/>
                </a:cubicBezTo>
                <a:cubicBezTo>
                  <a:pt x="28" y="24"/>
                  <a:pt x="29" y="23"/>
                  <a:pt x="29" y="22"/>
                </a:cubicBezTo>
                <a:cubicBezTo>
                  <a:pt x="30" y="22"/>
                  <a:pt x="30" y="21"/>
                  <a:pt x="31" y="21"/>
                </a:cubicBezTo>
                <a:cubicBezTo>
                  <a:pt x="31" y="21"/>
                  <a:pt x="32" y="21"/>
                  <a:pt x="32" y="21"/>
                </a:cubicBezTo>
                <a:cubicBezTo>
                  <a:pt x="29" y="24"/>
                  <a:pt x="27" y="27"/>
                  <a:pt x="25" y="30"/>
                </a:cubicBezTo>
                <a:close/>
                <a:moveTo>
                  <a:pt x="23" y="29"/>
                </a:moveTo>
                <a:cubicBezTo>
                  <a:pt x="22" y="30"/>
                  <a:pt x="20" y="31"/>
                  <a:pt x="19" y="32"/>
                </a:cubicBezTo>
                <a:cubicBezTo>
                  <a:pt x="18" y="32"/>
                  <a:pt x="18" y="32"/>
                  <a:pt x="20" y="31"/>
                </a:cubicBezTo>
                <a:cubicBezTo>
                  <a:pt x="21" y="30"/>
                  <a:pt x="21" y="29"/>
                  <a:pt x="22" y="28"/>
                </a:cubicBezTo>
                <a:cubicBezTo>
                  <a:pt x="25" y="26"/>
                  <a:pt x="27" y="23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27" y="23"/>
                  <a:pt x="25" y="26"/>
                  <a:pt x="23" y="29"/>
                </a:cubicBezTo>
                <a:close/>
                <a:moveTo>
                  <a:pt x="24" y="17"/>
                </a:moveTo>
                <a:cubicBezTo>
                  <a:pt x="24" y="16"/>
                  <a:pt x="24" y="16"/>
                  <a:pt x="24" y="16"/>
                </a:cubicBezTo>
                <a:cubicBezTo>
                  <a:pt x="25" y="16"/>
                  <a:pt x="25" y="16"/>
                  <a:pt x="26" y="15"/>
                </a:cubicBezTo>
                <a:cubicBezTo>
                  <a:pt x="25" y="16"/>
                  <a:pt x="25" y="16"/>
                  <a:pt x="24" y="17"/>
                </a:cubicBezTo>
                <a:close/>
                <a:moveTo>
                  <a:pt x="21" y="6"/>
                </a:moveTo>
                <a:cubicBezTo>
                  <a:pt x="21" y="7"/>
                  <a:pt x="20" y="7"/>
                  <a:pt x="19" y="8"/>
                </a:cubicBezTo>
                <a:cubicBezTo>
                  <a:pt x="19" y="8"/>
                  <a:pt x="19" y="7"/>
                  <a:pt x="19" y="6"/>
                </a:cubicBezTo>
                <a:cubicBezTo>
                  <a:pt x="20" y="6"/>
                  <a:pt x="21" y="5"/>
                  <a:pt x="22" y="5"/>
                </a:cubicBezTo>
                <a:cubicBezTo>
                  <a:pt x="25" y="3"/>
                  <a:pt x="22" y="5"/>
                  <a:pt x="21" y="6"/>
                </a:cubicBezTo>
                <a:close/>
                <a:moveTo>
                  <a:pt x="25" y="6"/>
                </a:moveTo>
                <a:cubicBezTo>
                  <a:pt x="28" y="4"/>
                  <a:pt x="23" y="10"/>
                  <a:pt x="22" y="10"/>
                </a:cubicBezTo>
                <a:cubicBezTo>
                  <a:pt x="21" y="11"/>
                  <a:pt x="20" y="12"/>
                  <a:pt x="19" y="13"/>
                </a:cubicBezTo>
                <a:cubicBezTo>
                  <a:pt x="19" y="12"/>
                  <a:pt x="19" y="12"/>
                  <a:pt x="19" y="11"/>
                </a:cubicBezTo>
                <a:cubicBezTo>
                  <a:pt x="21" y="10"/>
                  <a:pt x="23" y="8"/>
                  <a:pt x="25" y="6"/>
                </a:cubicBezTo>
                <a:close/>
                <a:moveTo>
                  <a:pt x="25" y="11"/>
                </a:moveTo>
                <a:cubicBezTo>
                  <a:pt x="28" y="9"/>
                  <a:pt x="24" y="13"/>
                  <a:pt x="24" y="14"/>
                </a:cubicBezTo>
                <a:cubicBezTo>
                  <a:pt x="22" y="15"/>
                  <a:pt x="21" y="16"/>
                  <a:pt x="19" y="17"/>
                </a:cubicBezTo>
                <a:cubicBezTo>
                  <a:pt x="19" y="16"/>
                  <a:pt x="19" y="16"/>
                  <a:pt x="19" y="15"/>
                </a:cubicBezTo>
                <a:cubicBezTo>
                  <a:pt x="21" y="14"/>
                  <a:pt x="23" y="12"/>
                  <a:pt x="25" y="11"/>
                </a:cubicBezTo>
                <a:close/>
                <a:moveTo>
                  <a:pt x="23" y="17"/>
                </a:moveTo>
                <a:cubicBezTo>
                  <a:pt x="19" y="21"/>
                  <a:pt x="16" y="23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2" y="28"/>
                  <a:pt x="11" y="28"/>
                  <a:pt x="9" y="28"/>
                </a:cubicBezTo>
                <a:cubicBezTo>
                  <a:pt x="14" y="24"/>
                  <a:pt x="19" y="21"/>
                  <a:pt x="23" y="17"/>
                </a:cubicBezTo>
                <a:close/>
                <a:moveTo>
                  <a:pt x="28" y="15"/>
                </a:moveTo>
                <a:cubicBezTo>
                  <a:pt x="28" y="15"/>
                  <a:pt x="28" y="15"/>
                  <a:pt x="28" y="15"/>
                </a:cubicBezTo>
                <a:cubicBezTo>
                  <a:pt x="28" y="16"/>
                  <a:pt x="28" y="16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3" y="20"/>
                  <a:pt x="19" y="23"/>
                  <a:pt x="16" y="27"/>
                </a:cubicBezTo>
                <a:cubicBezTo>
                  <a:pt x="16" y="27"/>
                  <a:pt x="16" y="28"/>
                  <a:pt x="16" y="28"/>
                </a:cubicBezTo>
                <a:cubicBezTo>
                  <a:pt x="18" y="26"/>
                  <a:pt x="19" y="25"/>
                  <a:pt x="21" y="23"/>
                </a:cubicBezTo>
                <a:cubicBezTo>
                  <a:pt x="22" y="22"/>
                  <a:pt x="23" y="21"/>
                  <a:pt x="24" y="21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3"/>
                  <a:pt x="21" y="26"/>
                  <a:pt x="18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6" y="28"/>
                  <a:pt x="15" y="28"/>
                  <a:pt x="14" y="28"/>
                </a:cubicBezTo>
                <a:cubicBezTo>
                  <a:pt x="18" y="23"/>
                  <a:pt x="23" y="19"/>
                  <a:pt x="28" y="15"/>
                </a:cubicBezTo>
                <a:close/>
                <a:moveTo>
                  <a:pt x="18" y="44"/>
                </a:moveTo>
                <a:cubicBezTo>
                  <a:pt x="18" y="43"/>
                  <a:pt x="18" y="43"/>
                  <a:pt x="18" y="43"/>
                </a:cubicBezTo>
                <a:cubicBezTo>
                  <a:pt x="21" y="42"/>
                  <a:pt x="22" y="40"/>
                  <a:pt x="24" y="39"/>
                </a:cubicBezTo>
                <a:cubicBezTo>
                  <a:pt x="23" y="40"/>
                  <a:pt x="22" y="41"/>
                  <a:pt x="21" y="43"/>
                </a:cubicBezTo>
                <a:cubicBezTo>
                  <a:pt x="21" y="43"/>
                  <a:pt x="21" y="43"/>
                  <a:pt x="22" y="43"/>
                </a:cubicBezTo>
                <a:cubicBezTo>
                  <a:pt x="22" y="43"/>
                  <a:pt x="23" y="43"/>
                  <a:pt x="23" y="42"/>
                </a:cubicBezTo>
                <a:cubicBezTo>
                  <a:pt x="24" y="42"/>
                  <a:pt x="25" y="42"/>
                  <a:pt x="25" y="41"/>
                </a:cubicBezTo>
                <a:cubicBezTo>
                  <a:pt x="26" y="41"/>
                  <a:pt x="26" y="42"/>
                  <a:pt x="26" y="43"/>
                </a:cubicBezTo>
                <a:cubicBezTo>
                  <a:pt x="26" y="43"/>
                  <a:pt x="26" y="43"/>
                  <a:pt x="26" y="43"/>
                </a:cubicBezTo>
                <a:cubicBezTo>
                  <a:pt x="26" y="43"/>
                  <a:pt x="26" y="44"/>
                  <a:pt x="26" y="44"/>
                </a:cubicBezTo>
                <a:cubicBezTo>
                  <a:pt x="24" y="44"/>
                  <a:pt x="21" y="44"/>
                  <a:pt x="18" y="44"/>
                </a:cubicBezTo>
                <a:close/>
                <a:moveTo>
                  <a:pt x="28" y="29"/>
                </a:moveTo>
                <a:cubicBezTo>
                  <a:pt x="28" y="29"/>
                  <a:pt x="28" y="29"/>
                  <a:pt x="28" y="30"/>
                </a:cubicBezTo>
                <a:cubicBezTo>
                  <a:pt x="30" y="28"/>
                  <a:pt x="32" y="26"/>
                  <a:pt x="34" y="23"/>
                </a:cubicBezTo>
                <a:cubicBezTo>
                  <a:pt x="35" y="22"/>
                  <a:pt x="38" y="20"/>
                  <a:pt x="35" y="24"/>
                </a:cubicBezTo>
                <a:cubicBezTo>
                  <a:pt x="33" y="26"/>
                  <a:pt x="32" y="27"/>
                  <a:pt x="31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3" y="28"/>
                  <a:pt x="35" y="26"/>
                  <a:pt x="37" y="24"/>
                </a:cubicBezTo>
                <a:cubicBezTo>
                  <a:pt x="38" y="24"/>
                  <a:pt x="40" y="22"/>
                  <a:pt x="38" y="24"/>
                </a:cubicBezTo>
                <a:cubicBezTo>
                  <a:pt x="37" y="26"/>
                  <a:pt x="36" y="27"/>
                  <a:pt x="35" y="29"/>
                </a:cubicBezTo>
                <a:cubicBezTo>
                  <a:pt x="35" y="29"/>
                  <a:pt x="35" y="29"/>
                  <a:pt x="36" y="29"/>
                </a:cubicBezTo>
                <a:cubicBezTo>
                  <a:pt x="37" y="29"/>
                  <a:pt x="40" y="26"/>
                  <a:pt x="39" y="28"/>
                </a:cubicBezTo>
                <a:cubicBezTo>
                  <a:pt x="39" y="29"/>
                  <a:pt x="40" y="29"/>
                  <a:pt x="40" y="28"/>
                </a:cubicBezTo>
                <a:cubicBezTo>
                  <a:pt x="40" y="28"/>
                  <a:pt x="40" y="28"/>
                  <a:pt x="40" y="27"/>
                </a:cubicBezTo>
                <a:cubicBezTo>
                  <a:pt x="40" y="28"/>
                  <a:pt x="40" y="29"/>
                  <a:pt x="40" y="30"/>
                </a:cubicBezTo>
                <a:cubicBezTo>
                  <a:pt x="36" y="30"/>
                  <a:pt x="32" y="29"/>
                  <a:pt x="28" y="29"/>
                </a:cubicBezTo>
                <a:close/>
                <a:moveTo>
                  <a:pt x="38" y="21"/>
                </a:moveTo>
                <a:cubicBezTo>
                  <a:pt x="38" y="21"/>
                  <a:pt x="39" y="21"/>
                  <a:pt x="40" y="21"/>
                </a:cubicBezTo>
                <a:cubicBezTo>
                  <a:pt x="37" y="23"/>
                  <a:pt x="35" y="25"/>
                  <a:pt x="33" y="27"/>
                </a:cubicBezTo>
                <a:cubicBezTo>
                  <a:pt x="35" y="25"/>
                  <a:pt x="36" y="23"/>
                  <a:pt x="38" y="21"/>
                </a:cubicBezTo>
                <a:close/>
                <a:moveTo>
                  <a:pt x="23" y="3"/>
                </a:moveTo>
                <a:cubicBezTo>
                  <a:pt x="22" y="4"/>
                  <a:pt x="20" y="5"/>
                  <a:pt x="19" y="6"/>
                </a:cubicBezTo>
                <a:cubicBezTo>
                  <a:pt x="19" y="5"/>
                  <a:pt x="19" y="4"/>
                  <a:pt x="19" y="3"/>
                </a:cubicBezTo>
                <a:cubicBezTo>
                  <a:pt x="20" y="3"/>
                  <a:pt x="22" y="3"/>
                  <a:pt x="23" y="3"/>
                </a:cubicBezTo>
                <a:close/>
                <a:moveTo>
                  <a:pt x="11" y="20"/>
                </a:moveTo>
                <a:cubicBezTo>
                  <a:pt x="11" y="20"/>
                  <a:pt x="11" y="20"/>
                  <a:pt x="11" y="20"/>
                </a:cubicBezTo>
                <a:cubicBezTo>
                  <a:pt x="9" y="21"/>
                  <a:pt x="7" y="24"/>
                  <a:pt x="6" y="26"/>
                </a:cubicBezTo>
                <a:cubicBezTo>
                  <a:pt x="2" y="29"/>
                  <a:pt x="7" y="23"/>
                  <a:pt x="7" y="23"/>
                </a:cubicBezTo>
                <a:cubicBezTo>
                  <a:pt x="7" y="22"/>
                  <a:pt x="8" y="21"/>
                  <a:pt x="9" y="20"/>
                </a:cubicBezTo>
                <a:cubicBezTo>
                  <a:pt x="9" y="20"/>
                  <a:pt x="9" y="19"/>
                  <a:pt x="8" y="20"/>
                </a:cubicBezTo>
                <a:cubicBezTo>
                  <a:pt x="7" y="20"/>
                  <a:pt x="6" y="21"/>
                  <a:pt x="5" y="22"/>
                </a:cubicBezTo>
                <a:cubicBezTo>
                  <a:pt x="3" y="25"/>
                  <a:pt x="5" y="21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7" y="20"/>
                  <a:pt x="9" y="20"/>
                  <a:pt x="11" y="20"/>
                </a:cubicBezTo>
                <a:close/>
                <a:moveTo>
                  <a:pt x="6" y="28"/>
                </a:moveTo>
                <a:cubicBezTo>
                  <a:pt x="9" y="27"/>
                  <a:pt x="10" y="25"/>
                  <a:pt x="12" y="23"/>
                </a:cubicBezTo>
                <a:cubicBezTo>
                  <a:pt x="14" y="20"/>
                  <a:pt x="13" y="22"/>
                  <a:pt x="11" y="24"/>
                </a:cubicBezTo>
                <a:cubicBezTo>
                  <a:pt x="10" y="25"/>
                  <a:pt x="9" y="26"/>
                  <a:pt x="9" y="28"/>
                </a:cubicBezTo>
                <a:cubicBezTo>
                  <a:pt x="8" y="28"/>
                  <a:pt x="8" y="28"/>
                  <a:pt x="9" y="28"/>
                </a:cubicBezTo>
                <a:cubicBezTo>
                  <a:pt x="8" y="28"/>
                  <a:pt x="7" y="28"/>
                  <a:pt x="6" y="2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4" name="Freeform 195"/>
          <p:cNvSpPr>
            <a:spLocks noEditPoints="1"/>
          </p:cNvSpPr>
          <p:nvPr/>
        </p:nvSpPr>
        <p:spPr bwMode="auto">
          <a:xfrm>
            <a:off x="10045700" y="942975"/>
            <a:ext cx="468312" cy="495300"/>
          </a:xfrm>
          <a:custGeom>
            <a:avLst/>
            <a:gdLst>
              <a:gd name="T0" fmla="*/ 67 w 125"/>
              <a:gd name="T1" fmla="*/ 127 h 132"/>
              <a:gd name="T2" fmla="*/ 12 w 125"/>
              <a:gd name="T3" fmla="*/ 41 h 132"/>
              <a:gd name="T4" fmla="*/ 38 w 125"/>
              <a:gd name="T5" fmla="*/ 92 h 132"/>
              <a:gd name="T6" fmla="*/ 15 w 125"/>
              <a:gd name="T7" fmla="*/ 101 h 132"/>
              <a:gd name="T8" fmla="*/ 10 w 125"/>
              <a:gd name="T9" fmla="*/ 93 h 132"/>
              <a:gd name="T10" fmla="*/ 10 w 125"/>
              <a:gd name="T11" fmla="*/ 93 h 132"/>
              <a:gd name="T12" fmla="*/ 10 w 125"/>
              <a:gd name="T13" fmla="*/ 92 h 132"/>
              <a:gd name="T14" fmla="*/ 60 w 125"/>
              <a:gd name="T15" fmla="*/ 20 h 132"/>
              <a:gd name="T16" fmla="*/ 51 w 125"/>
              <a:gd name="T17" fmla="*/ 28 h 132"/>
              <a:gd name="T18" fmla="*/ 75 w 125"/>
              <a:gd name="T19" fmla="*/ 21 h 132"/>
              <a:gd name="T20" fmla="*/ 85 w 125"/>
              <a:gd name="T21" fmla="*/ 28 h 132"/>
              <a:gd name="T22" fmla="*/ 81 w 125"/>
              <a:gd name="T23" fmla="*/ 35 h 132"/>
              <a:gd name="T24" fmla="*/ 59 w 125"/>
              <a:gd name="T25" fmla="*/ 31 h 132"/>
              <a:gd name="T26" fmla="*/ 39 w 125"/>
              <a:gd name="T27" fmla="*/ 41 h 132"/>
              <a:gd name="T28" fmla="*/ 70 w 125"/>
              <a:gd name="T29" fmla="*/ 29 h 132"/>
              <a:gd name="T30" fmla="*/ 70 w 125"/>
              <a:gd name="T31" fmla="*/ 23 h 132"/>
              <a:gd name="T32" fmla="*/ 55 w 125"/>
              <a:gd name="T33" fmla="*/ 29 h 132"/>
              <a:gd name="T34" fmla="*/ 18 w 125"/>
              <a:gd name="T35" fmla="*/ 47 h 132"/>
              <a:gd name="T36" fmla="*/ 7 w 125"/>
              <a:gd name="T37" fmla="*/ 58 h 132"/>
              <a:gd name="T38" fmla="*/ 6 w 125"/>
              <a:gd name="T39" fmla="*/ 64 h 132"/>
              <a:gd name="T40" fmla="*/ 25 w 125"/>
              <a:gd name="T41" fmla="*/ 60 h 132"/>
              <a:gd name="T42" fmla="*/ 92 w 125"/>
              <a:gd name="T43" fmla="*/ 40 h 132"/>
              <a:gd name="T44" fmla="*/ 29 w 125"/>
              <a:gd name="T45" fmla="*/ 64 h 132"/>
              <a:gd name="T46" fmla="*/ 55 w 125"/>
              <a:gd name="T47" fmla="*/ 56 h 132"/>
              <a:gd name="T48" fmla="*/ 111 w 125"/>
              <a:gd name="T49" fmla="*/ 40 h 132"/>
              <a:gd name="T50" fmla="*/ 101 w 125"/>
              <a:gd name="T51" fmla="*/ 45 h 132"/>
              <a:gd name="T52" fmla="*/ 54 w 125"/>
              <a:gd name="T53" fmla="*/ 69 h 132"/>
              <a:gd name="T54" fmla="*/ 115 w 125"/>
              <a:gd name="T55" fmla="*/ 50 h 132"/>
              <a:gd name="T56" fmla="*/ 67 w 125"/>
              <a:gd name="T57" fmla="*/ 75 h 132"/>
              <a:gd name="T58" fmla="*/ 67 w 125"/>
              <a:gd name="T59" fmla="*/ 116 h 132"/>
              <a:gd name="T60" fmla="*/ 108 w 125"/>
              <a:gd name="T61" fmla="*/ 94 h 132"/>
              <a:gd name="T62" fmla="*/ 80 w 125"/>
              <a:gd name="T63" fmla="*/ 106 h 132"/>
              <a:gd name="T64" fmla="*/ 118 w 125"/>
              <a:gd name="T65" fmla="*/ 89 h 132"/>
              <a:gd name="T66" fmla="*/ 79 w 125"/>
              <a:gd name="T67" fmla="*/ 97 h 132"/>
              <a:gd name="T68" fmla="*/ 34 w 125"/>
              <a:gd name="T69" fmla="*/ 120 h 132"/>
              <a:gd name="T70" fmla="*/ 26 w 125"/>
              <a:gd name="T71" fmla="*/ 114 h 132"/>
              <a:gd name="T72" fmla="*/ 102 w 125"/>
              <a:gd name="T73" fmla="*/ 86 h 132"/>
              <a:gd name="T74" fmla="*/ 81 w 125"/>
              <a:gd name="T75" fmla="*/ 92 h 132"/>
              <a:gd name="T76" fmla="*/ 99 w 125"/>
              <a:gd name="T77" fmla="*/ 82 h 132"/>
              <a:gd name="T78" fmla="*/ 120 w 125"/>
              <a:gd name="T79" fmla="*/ 67 h 132"/>
              <a:gd name="T80" fmla="*/ 76 w 125"/>
              <a:gd name="T81" fmla="*/ 86 h 132"/>
              <a:gd name="T82" fmla="*/ 120 w 125"/>
              <a:gd name="T83" fmla="*/ 66 h 132"/>
              <a:gd name="T84" fmla="*/ 22 w 125"/>
              <a:gd name="T85" fmla="*/ 104 h 132"/>
              <a:gd name="T86" fmla="*/ 119 w 125"/>
              <a:gd name="T87" fmla="*/ 62 h 132"/>
              <a:gd name="T88" fmla="*/ 19 w 125"/>
              <a:gd name="T89" fmla="*/ 98 h 132"/>
              <a:gd name="T90" fmla="*/ 45 w 125"/>
              <a:gd name="T91" fmla="*/ 100 h 132"/>
              <a:gd name="T92" fmla="*/ 41 w 125"/>
              <a:gd name="T93" fmla="*/ 123 h 132"/>
              <a:gd name="T94" fmla="*/ 43 w 125"/>
              <a:gd name="T95" fmla="*/ 123 h 132"/>
              <a:gd name="T96" fmla="*/ 109 w 125"/>
              <a:gd name="T97" fmla="*/ 112 h 132"/>
              <a:gd name="T98" fmla="*/ 78 w 125"/>
              <a:gd name="T99" fmla="*/ 125 h 132"/>
              <a:gd name="T100" fmla="*/ 71 w 125"/>
              <a:gd name="T101" fmla="*/ 123 h 132"/>
              <a:gd name="T102" fmla="*/ 112 w 125"/>
              <a:gd name="T103" fmla="*/ 106 h 132"/>
              <a:gd name="T104" fmla="*/ 94 w 125"/>
              <a:gd name="T105" fmla="*/ 124 h 132"/>
              <a:gd name="T106" fmla="*/ 114 w 125"/>
              <a:gd name="T107" fmla="*/ 97 h 132"/>
              <a:gd name="T108" fmla="*/ 60 w 125"/>
              <a:gd name="T109" fmla="*/ 121 h 132"/>
              <a:gd name="T110" fmla="*/ 71 w 125"/>
              <a:gd name="T111" fmla="*/ 66 h 132"/>
              <a:gd name="T112" fmla="*/ 109 w 125"/>
              <a:gd name="T113" fmla="*/ 37 h 132"/>
              <a:gd name="T114" fmla="*/ 98 w 125"/>
              <a:gd name="T115" fmla="*/ 39 h 132"/>
              <a:gd name="T116" fmla="*/ 23 w 125"/>
              <a:gd name="T117" fmla="*/ 65 h 132"/>
              <a:gd name="T118" fmla="*/ 74 w 125"/>
              <a:gd name="T119" fmla="*/ 20 h 132"/>
              <a:gd name="T120" fmla="*/ 19 w 125"/>
              <a:gd name="T121" fmla="*/ 44 h 132"/>
              <a:gd name="T122" fmla="*/ 20 w 125"/>
              <a:gd name="T123" fmla="*/ 37 h 132"/>
              <a:gd name="T124" fmla="*/ 60 w 125"/>
              <a:gd name="T125" fmla="*/ 63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" h="132">
                <a:moveTo>
                  <a:pt x="30" y="121"/>
                </a:moveTo>
                <a:cubicBezTo>
                  <a:pt x="39" y="128"/>
                  <a:pt x="50" y="127"/>
                  <a:pt x="60" y="124"/>
                </a:cubicBezTo>
                <a:cubicBezTo>
                  <a:pt x="60" y="126"/>
                  <a:pt x="59" y="128"/>
                  <a:pt x="58" y="129"/>
                </a:cubicBezTo>
                <a:cubicBezTo>
                  <a:pt x="57" y="131"/>
                  <a:pt x="59" y="132"/>
                  <a:pt x="60" y="131"/>
                </a:cubicBezTo>
                <a:cubicBezTo>
                  <a:pt x="61" y="130"/>
                  <a:pt x="61" y="130"/>
                  <a:pt x="62" y="129"/>
                </a:cubicBezTo>
                <a:cubicBezTo>
                  <a:pt x="62" y="129"/>
                  <a:pt x="62" y="129"/>
                  <a:pt x="62" y="129"/>
                </a:cubicBezTo>
                <a:cubicBezTo>
                  <a:pt x="62" y="130"/>
                  <a:pt x="64" y="131"/>
                  <a:pt x="64" y="129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65" y="129"/>
                  <a:pt x="67" y="129"/>
                  <a:pt x="67" y="128"/>
                </a:cubicBezTo>
                <a:cubicBezTo>
                  <a:pt x="67" y="127"/>
                  <a:pt x="67" y="127"/>
                  <a:pt x="67" y="127"/>
                </a:cubicBezTo>
                <a:cubicBezTo>
                  <a:pt x="68" y="127"/>
                  <a:pt x="69" y="126"/>
                  <a:pt x="68" y="125"/>
                </a:cubicBezTo>
                <a:cubicBezTo>
                  <a:pt x="77" y="129"/>
                  <a:pt x="87" y="130"/>
                  <a:pt x="96" y="126"/>
                </a:cubicBezTo>
                <a:cubicBezTo>
                  <a:pt x="107" y="122"/>
                  <a:pt x="113" y="112"/>
                  <a:pt x="117" y="102"/>
                </a:cubicBezTo>
                <a:cubicBezTo>
                  <a:pt x="125" y="82"/>
                  <a:pt x="125" y="57"/>
                  <a:pt x="114" y="39"/>
                </a:cubicBezTo>
                <a:cubicBezTo>
                  <a:pt x="105" y="24"/>
                  <a:pt x="88" y="18"/>
                  <a:pt x="71" y="17"/>
                </a:cubicBezTo>
                <a:cubicBezTo>
                  <a:pt x="73" y="11"/>
                  <a:pt x="76" y="6"/>
                  <a:pt x="81" y="3"/>
                </a:cubicBezTo>
                <a:cubicBezTo>
                  <a:pt x="82" y="2"/>
                  <a:pt x="81" y="0"/>
                  <a:pt x="79" y="1"/>
                </a:cubicBezTo>
                <a:cubicBezTo>
                  <a:pt x="74" y="4"/>
                  <a:pt x="70" y="10"/>
                  <a:pt x="68" y="17"/>
                </a:cubicBezTo>
                <a:cubicBezTo>
                  <a:pt x="66" y="17"/>
                  <a:pt x="65" y="17"/>
                  <a:pt x="63" y="17"/>
                </a:cubicBezTo>
                <a:cubicBezTo>
                  <a:pt x="43" y="18"/>
                  <a:pt x="24" y="25"/>
                  <a:pt x="12" y="41"/>
                </a:cubicBezTo>
                <a:cubicBezTo>
                  <a:pt x="1" y="57"/>
                  <a:pt x="0" y="78"/>
                  <a:pt x="8" y="95"/>
                </a:cubicBezTo>
                <a:cubicBezTo>
                  <a:pt x="13" y="105"/>
                  <a:pt x="21" y="115"/>
                  <a:pt x="30" y="121"/>
                </a:cubicBezTo>
                <a:close/>
                <a:moveTo>
                  <a:pt x="19" y="106"/>
                </a:moveTo>
                <a:cubicBezTo>
                  <a:pt x="26" y="104"/>
                  <a:pt x="33" y="100"/>
                  <a:pt x="40" y="97"/>
                </a:cubicBezTo>
                <a:cubicBezTo>
                  <a:pt x="47" y="93"/>
                  <a:pt x="55" y="90"/>
                  <a:pt x="63" y="87"/>
                </a:cubicBezTo>
                <a:cubicBezTo>
                  <a:pt x="56" y="91"/>
                  <a:pt x="49" y="94"/>
                  <a:pt x="42" y="98"/>
                </a:cubicBezTo>
                <a:cubicBezTo>
                  <a:pt x="35" y="101"/>
                  <a:pt x="27" y="104"/>
                  <a:pt x="22" y="110"/>
                </a:cubicBezTo>
                <a:cubicBezTo>
                  <a:pt x="21" y="109"/>
                  <a:pt x="20" y="107"/>
                  <a:pt x="19" y="106"/>
                </a:cubicBezTo>
                <a:close/>
                <a:moveTo>
                  <a:pt x="15" y="101"/>
                </a:moveTo>
                <a:cubicBezTo>
                  <a:pt x="23" y="100"/>
                  <a:pt x="31" y="94"/>
                  <a:pt x="38" y="92"/>
                </a:cubicBezTo>
                <a:cubicBezTo>
                  <a:pt x="47" y="88"/>
                  <a:pt x="55" y="84"/>
                  <a:pt x="64" y="80"/>
                </a:cubicBezTo>
                <a:cubicBezTo>
                  <a:pt x="74" y="76"/>
                  <a:pt x="83" y="71"/>
                  <a:pt x="93" y="67"/>
                </a:cubicBezTo>
                <a:cubicBezTo>
                  <a:pt x="98" y="65"/>
                  <a:pt x="104" y="64"/>
                  <a:pt x="109" y="62"/>
                </a:cubicBezTo>
                <a:cubicBezTo>
                  <a:pt x="109" y="62"/>
                  <a:pt x="109" y="62"/>
                  <a:pt x="109" y="62"/>
                </a:cubicBezTo>
                <a:cubicBezTo>
                  <a:pt x="104" y="64"/>
                  <a:pt x="99" y="66"/>
                  <a:pt x="93" y="68"/>
                </a:cubicBezTo>
                <a:cubicBezTo>
                  <a:pt x="85" y="72"/>
                  <a:pt x="76" y="75"/>
                  <a:pt x="68" y="79"/>
                </a:cubicBezTo>
                <a:cubicBezTo>
                  <a:pt x="59" y="83"/>
                  <a:pt x="50" y="87"/>
                  <a:pt x="42" y="92"/>
                </a:cubicBezTo>
                <a:cubicBezTo>
                  <a:pt x="38" y="94"/>
                  <a:pt x="34" y="96"/>
                  <a:pt x="30" y="99"/>
                </a:cubicBezTo>
                <a:cubicBezTo>
                  <a:pt x="26" y="101"/>
                  <a:pt x="22" y="103"/>
                  <a:pt x="18" y="105"/>
                </a:cubicBezTo>
                <a:cubicBezTo>
                  <a:pt x="17" y="104"/>
                  <a:pt x="16" y="102"/>
                  <a:pt x="15" y="101"/>
                </a:cubicBezTo>
                <a:close/>
                <a:moveTo>
                  <a:pt x="12" y="97"/>
                </a:moveTo>
                <a:cubicBezTo>
                  <a:pt x="15" y="96"/>
                  <a:pt x="18" y="95"/>
                  <a:pt x="20" y="94"/>
                </a:cubicBezTo>
                <a:cubicBezTo>
                  <a:pt x="24" y="92"/>
                  <a:pt x="29" y="91"/>
                  <a:pt x="33" y="89"/>
                </a:cubicBezTo>
                <a:cubicBezTo>
                  <a:pt x="43" y="84"/>
                  <a:pt x="53" y="80"/>
                  <a:pt x="64" y="77"/>
                </a:cubicBezTo>
                <a:cubicBezTo>
                  <a:pt x="65" y="76"/>
                  <a:pt x="67" y="75"/>
                  <a:pt x="68" y="75"/>
                </a:cubicBezTo>
                <a:cubicBezTo>
                  <a:pt x="67" y="75"/>
                  <a:pt x="66" y="76"/>
                  <a:pt x="65" y="76"/>
                </a:cubicBezTo>
                <a:cubicBezTo>
                  <a:pt x="56" y="80"/>
                  <a:pt x="48" y="83"/>
                  <a:pt x="39" y="87"/>
                </a:cubicBezTo>
                <a:cubicBezTo>
                  <a:pt x="31" y="91"/>
                  <a:pt x="22" y="95"/>
                  <a:pt x="14" y="100"/>
                </a:cubicBezTo>
                <a:cubicBezTo>
                  <a:pt x="14" y="99"/>
                  <a:pt x="13" y="98"/>
                  <a:pt x="12" y="97"/>
                </a:cubicBezTo>
                <a:close/>
                <a:moveTo>
                  <a:pt x="10" y="93"/>
                </a:moveTo>
                <a:cubicBezTo>
                  <a:pt x="10" y="93"/>
                  <a:pt x="11" y="93"/>
                  <a:pt x="11" y="93"/>
                </a:cubicBezTo>
                <a:cubicBezTo>
                  <a:pt x="15" y="92"/>
                  <a:pt x="18" y="90"/>
                  <a:pt x="22" y="88"/>
                </a:cubicBezTo>
                <a:cubicBezTo>
                  <a:pt x="26" y="86"/>
                  <a:pt x="31" y="84"/>
                  <a:pt x="36" y="82"/>
                </a:cubicBezTo>
                <a:cubicBezTo>
                  <a:pt x="46" y="78"/>
                  <a:pt x="55" y="74"/>
                  <a:pt x="64" y="70"/>
                </a:cubicBezTo>
                <a:cubicBezTo>
                  <a:pt x="66" y="69"/>
                  <a:pt x="67" y="69"/>
                  <a:pt x="68" y="68"/>
                </a:cubicBezTo>
                <a:cubicBezTo>
                  <a:pt x="66" y="69"/>
                  <a:pt x="63" y="71"/>
                  <a:pt x="60" y="72"/>
                </a:cubicBezTo>
                <a:cubicBezTo>
                  <a:pt x="52" y="76"/>
                  <a:pt x="43" y="80"/>
                  <a:pt x="34" y="83"/>
                </a:cubicBezTo>
                <a:cubicBezTo>
                  <a:pt x="30" y="85"/>
                  <a:pt x="26" y="88"/>
                  <a:pt x="22" y="90"/>
                </a:cubicBezTo>
                <a:cubicBezTo>
                  <a:pt x="19" y="92"/>
                  <a:pt x="15" y="93"/>
                  <a:pt x="12" y="96"/>
                </a:cubicBezTo>
                <a:cubicBezTo>
                  <a:pt x="11" y="95"/>
                  <a:pt x="11" y="94"/>
                  <a:pt x="10" y="93"/>
                </a:cubicBezTo>
                <a:close/>
                <a:moveTo>
                  <a:pt x="18" y="85"/>
                </a:moveTo>
                <a:cubicBezTo>
                  <a:pt x="24" y="82"/>
                  <a:pt x="30" y="81"/>
                  <a:pt x="36" y="78"/>
                </a:cubicBezTo>
                <a:cubicBezTo>
                  <a:pt x="50" y="72"/>
                  <a:pt x="64" y="65"/>
                  <a:pt x="79" y="60"/>
                </a:cubicBezTo>
                <a:cubicBezTo>
                  <a:pt x="84" y="57"/>
                  <a:pt x="90" y="55"/>
                  <a:pt x="96" y="53"/>
                </a:cubicBezTo>
                <a:cubicBezTo>
                  <a:pt x="94" y="54"/>
                  <a:pt x="92" y="55"/>
                  <a:pt x="91" y="55"/>
                </a:cubicBezTo>
                <a:cubicBezTo>
                  <a:pt x="81" y="60"/>
                  <a:pt x="71" y="64"/>
                  <a:pt x="61" y="68"/>
                </a:cubicBezTo>
                <a:cubicBezTo>
                  <a:pt x="53" y="72"/>
                  <a:pt x="44" y="76"/>
                  <a:pt x="36" y="80"/>
                </a:cubicBezTo>
                <a:cubicBezTo>
                  <a:pt x="32" y="82"/>
                  <a:pt x="28" y="83"/>
                  <a:pt x="24" y="85"/>
                </a:cubicBezTo>
                <a:cubicBezTo>
                  <a:pt x="20" y="87"/>
                  <a:pt x="15" y="89"/>
                  <a:pt x="10" y="92"/>
                </a:cubicBezTo>
                <a:cubicBezTo>
                  <a:pt x="10" y="92"/>
                  <a:pt x="10" y="92"/>
                  <a:pt x="10" y="92"/>
                </a:cubicBezTo>
                <a:cubicBezTo>
                  <a:pt x="10" y="91"/>
                  <a:pt x="10" y="91"/>
                  <a:pt x="9" y="90"/>
                </a:cubicBezTo>
                <a:cubicBezTo>
                  <a:pt x="12" y="88"/>
                  <a:pt x="15" y="86"/>
                  <a:pt x="18" y="85"/>
                </a:cubicBezTo>
                <a:close/>
                <a:moveTo>
                  <a:pt x="60" y="20"/>
                </a:moveTo>
                <a:cubicBezTo>
                  <a:pt x="45" y="26"/>
                  <a:pt x="31" y="35"/>
                  <a:pt x="16" y="42"/>
                </a:cubicBezTo>
                <a:cubicBezTo>
                  <a:pt x="16" y="42"/>
                  <a:pt x="15" y="42"/>
                  <a:pt x="15" y="43"/>
                </a:cubicBezTo>
                <a:cubicBezTo>
                  <a:pt x="15" y="42"/>
                  <a:pt x="15" y="42"/>
                  <a:pt x="15" y="42"/>
                </a:cubicBezTo>
                <a:cubicBezTo>
                  <a:pt x="17" y="41"/>
                  <a:pt x="18" y="40"/>
                  <a:pt x="20" y="38"/>
                </a:cubicBezTo>
                <a:cubicBezTo>
                  <a:pt x="24" y="36"/>
                  <a:pt x="28" y="34"/>
                  <a:pt x="32" y="32"/>
                </a:cubicBezTo>
                <a:cubicBezTo>
                  <a:pt x="39" y="28"/>
                  <a:pt x="47" y="24"/>
                  <a:pt x="55" y="20"/>
                </a:cubicBezTo>
                <a:cubicBezTo>
                  <a:pt x="57" y="20"/>
                  <a:pt x="58" y="20"/>
                  <a:pt x="60" y="20"/>
                </a:cubicBezTo>
                <a:close/>
                <a:moveTo>
                  <a:pt x="14" y="44"/>
                </a:moveTo>
                <a:cubicBezTo>
                  <a:pt x="21" y="40"/>
                  <a:pt x="29" y="36"/>
                  <a:pt x="36" y="33"/>
                </a:cubicBezTo>
                <a:cubicBezTo>
                  <a:pt x="40" y="30"/>
                  <a:pt x="44" y="28"/>
                  <a:pt x="49" y="26"/>
                </a:cubicBezTo>
                <a:cubicBezTo>
                  <a:pt x="50" y="25"/>
                  <a:pt x="52" y="24"/>
                  <a:pt x="53" y="24"/>
                </a:cubicBezTo>
                <a:cubicBezTo>
                  <a:pt x="39" y="31"/>
                  <a:pt x="25" y="39"/>
                  <a:pt x="12" y="48"/>
                </a:cubicBezTo>
                <a:cubicBezTo>
                  <a:pt x="12" y="46"/>
                  <a:pt x="13" y="45"/>
                  <a:pt x="14" y="44"/>
                </a:cubicBezTo>
                <a:close/>
                <a:moveTo>
                  <a:pt x="11" y="50"/>
                </a:moveTo>
                <a:cubicBezTo>
                  <a:pt x="14" y="48"/>
                  <a:pt x="17" y="46"/>
                  <a:pt x="20" y="44"/>
                </a:cubicBezTo>
                <a:cubicBezTo>
                  <a:pt x="25" y="41"/>
                  <a:pt x="30" y="39"/>
                  <a:pt x="35" y="36"/>
                </a:cubicBezTo>
                <a:cubicBezTo>
                  <a:pt x="41" y="33"/>
                  <a:pt x="46" y="30"/>
                  <a:pt x="51" y="28"/>
                </a:cubicBezTo>
                <a:cubicBezTo>
                  <a:pt x="47" y="30"/>
                  <a:pt x="42" y="33"/>
                  <a:pt x="37" y="36"/>
                </a:cubicBezTo>
                <a:cubicBezTo>
                  <a:pt x="32" y="39"/>
                  <a:pt x="26" y="41"/>
                  <a:pt x="21" y="44"/>
                </a:cubicBezTo>
                <a:cubicBezTo>
                  <a:pt x="18" y="46"/>
                  <a:pt x="15" y="48"/>
                  <a:pt x="12" y="49"/>
                </a:cubicBezTo>
                <a:cubicBezTo>
                  <a:pt x="12" y="49"/>
                  <a:pt x="11" y="50"/>
                  <a:pt x="10" y="50"/>
                </a:cubicBezTo>
                <a:cubicBezTo>
                  <a:pt x="10" y="50"/>
                  <a:pt x="11" y="50"/>
                  <a:pt x="11" y="50"/>
                </a:cubicBezTo>
                <a:close/>
                <a:moveTo>
                  <a:pt x="76" y="20"/>
                </a:moveTo>
                <a:cubicBezTo>
                  <a:pt x="78" y="21"/>
                  <a:pt x="80" y="21"/>
                  <a:pt x="82" y="22"/>
                </a:cubicBezTo>
                <a:cubicBezTo>
                  <a:pt x="78" y="24"/>
                  <a:pt x="74" y="26"/>
                  <a:pt x="70" y="28"/>
                </a:cubicBezTo>
                <a:cubicBezTo>
                  <a:pt x="70" y="26"/>
                  <a:pt x="70" y="25"/>
                  <a:pt x="70" y="24"/>
                </a:cubicBezTo>
                <a:cubicBezTo>
                  <a:pt x="72" y="23"/>
                  <a:pt x="74" y="22"/>
                  <a:pt x="75" y="21"/>
                </a:cubicBezTo>
                <a:cubicBezTo>
                  <a:pt x="75" y="21"/>
                  <a:pt x="76" y="21"/>
                  <a:pt x="76" y="20"/>
                </a:cubicBezTo>
                <a:close/>
                <a:moveTo>
                  <a:pt x="97" y="27"/>
                </a:moveTo>
                <a:cubicBezTo>
                  <a:pt x="83" y="33"/>
                  <a:pt x="69" y="40"/>
                  <a:pt x="54" y="46"/>
                </a:cubicBezTo>
                <a:cubicBezTo>
                  <a:pt x="41" y="51"/>
                  <a:pt x="28" y="57"/>
                  <a:pt x="15" y="64"/>
                </a:cubicBezTo>
                <a:cubicBezTo>
                  <a:pt x="12" y="66"/>
                  <a:pt x="8" y="67"/>
                  <a:pt x="6" y="69"/>
                </a:cubicBezTo>
                <a:cubicBezTo>
                  <a:pt x="9" y="67"/>
                  <a:pt x="12" y="65"/>
                  <a:pt x="15" y="63"/>
                </a:cubicBezTo>
                <a:cubicBezTo>
                  <a:pt x="21" y="59"/>
                  <a:pt x="28" y="56"/>
                  <a:pt x="34" y="52"/>
                </a:cubicBezTo>
                <a:cubicBezTo>
                  <a:pt x="46" y="46"/>
                  <a:pt x="59" y="41"/>
                  <a:pt x="71" y="35"/>
                </a:cubicBezTo>
                <a:cubicBezTo>
                  <a:pt x="76" y="34"/>
                  <a:pt x="81" y="33"/>
                  <a:pt x="86" y="31"/>
                </a:cubicBezTo>
                <a:cubicBezTo>
                  <a:pt x="88" y="30"/>
                  <a:pt x="87" y="27"/>
                  <a:pt x="85" y="28"/>
                </a:cubicBezTo>
                <a:cubicBezTo>
                  <a:pt x="83" y="29"/>
                  <a:pt x="82" y="29"/>
                  <a:pt x="80" y="30"/>
                </a:cubicBezTo>
                <a:cubicBezTo>
                  <a:pt x="81" y="29"/>
                  <a:pt x="81" y="29"/>
                  <a:pt x="82" y="29"/>
                </a:cubicBezTo>
                <a:cubicBezTo>
                  <a:pt x="82" y="29"/>
                  <a:pt x="83" y="28"/>
                  <a:pt x="83" y="28"/>
                </a:cubicBezTo>
                <a:cubicBezTo>
                  <a:pt x="85" y="27"/>
                  <a:pt x="86" y="26"/>
                  <a:pt x="88" y="25"/>
                </a:cubicBezTo>
                <a:cubicBezTo>
                  <a:pt x="89" y="25"/>
                  <a:pt x="89" y="25"/>
                  <a:pt x="89" y="24"/>
                </a:cubicBezTo>
                <a:cubicBezTo>
                  <a:pt x="90" y="24"/>
                  <a:pt x="90" y="24"/>
                  <a:pt x="90" y="24"/>
                </a:cubicBezTo>
                <a:cubicBezTo>
                  <a:pt x="92" y="25"/>
                  <a:pt x="95" y="26"/>
                  <a:pt x="97" y="27"/>
                </a:cubicBezTo>
                <a:close/>
                <a:moveTo>
                  <a:pt x="97" y="27"/>
                </a:moveTo>
                <a:cubicBezTo>
                  <a:pt x="97" y="27"/>
                  <a:pt x="97" y="28"/>
                  <a:pt x="96" y="28"/>
                </a:cubicBezTo>
                <a:cubicBezTo>
                  <a:pt x="92" y="31"/>
                  <a:pt x="86" y="33"/>
                  <a:pt x="81" y="35"/>
                </a:cubicBezTo>
                <a:cubicBezTo>
                  <a:pt x="83" y="34"/>
                  <a:pt x="85" y="33"/>
                  <a:pt x="87" y="32"/>
                </a:cubicBezTo>
                <a:cubicBezTo>
                  <a:pt x="89" y="31"/>
                  <a:pt x="92" y="30"/>
                  <a:pt x="94" y="29"/>
                </a:cubicBezTo>
                <a:cubicBezTo>
                  <a:pt x="95" y="29"/>
                  <a:pt x="97" y="28"/>
                  <a:pt x="97" y="27"/>
                </a:cubicBezTo>
                <a:cubicBezTo>
                  <a:pt x="97" y="27"/>
                  <a:pt x="97" y="27"/>
                  <a:pt x="97" y="27"/>
                </a:cubicBezTo>
                <a:close/>
                <a:moveTo>
                  <a:pt x="63" y="34"/>
                </a:moveTo>
                <a:cubicBezTo>
                  <a:pt x="64" y="35"/>
                  <a:pt x="66" y="35"/>
                  <a:pt x="68" y="35"/>
                </a:cubicBezTo>
                <a:cubicBezTo>
                  <a:pt x="55" y="41"/>
                  <a:pt x="42" y="46"/>
                  <a:pt x="30" y="52"/>
                </a:cubicBezTo>
                <a:cubicBezTo>
                  <a:pt x="40" y="46"/>
                  <a:pt x="51" y="41"/>
                  <a:pt x="62" y="35"/>
                </a:cubicBezTo>
                <a:cubicBezTo>
                  <a:pt x="62" y="35"/>
                  <a:pt x="62" y="35"/>
                  <a:pt x="63" y="34"/>
                </a:cubicBezTo>
                <a:close/>
                <a:moveTo>
                  <a:pt x="59" y="31"/>
                </a:moveTo>
                <a:cubicBezTo>
                  <a:pt x="61" y="29"/>
                  <a:pt x="64" y="27"/>
                  <a:pt x="67" y="26"/>
                </a:cubicBezTo>
                <a:cubicBezTo>
                  <a:pt x="67" y="27"/>
                  <a:pt x="67" y="28"/>
                  <a:pt x="67" y="29"/>
                </a:cubicBezTo>
                <a:cubicBezTo>
                  <a:pt x="65" y="30"/>
                  <a:pt x="63" y="31"/>
                  <a:pt x="62" y="31"/>
                </a:cubicBezTo>
                <a:cubicBezTo>
                  <a:pt x="61" y="31"/>
                  <a:pt x="60" y="31"/>
                  <a:pt x="59" y="31"/>
                </a:cubicBezTo>
                <a:close/>
                <a:moveTo>
                  <a:pt x="58" y="33"/>
                </a:moveTo>
                <a:cubicBezTo>
                  <a:pt x="53" y="36"/>
                  <a:pt x="49" y="38"/>
                  <a:pt x="44" y="40"/>
                </a:cubicBezTo>
                <a:cubicBezTo>
                  <a:pt x="33" y="45"/>
                  <a:pt x="22" y="51"/>
                  <a:pt x="11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14" y="55"/>
                  <a:pt x="17" y="53"/>
                  <a:pt x="20" y="52"/>
                </a:cubicBezTo>
                <a:cubicBezTo>
                  <a:pt x="27" y="48"/>
                  <a:pt x="33" y="45"/>
                  <a:pt x="39" y="41"/>
                </a:cubicBezTo>
                <a:cubicBezTo>
                  <a:pt x="45" y="38"/>
                  <a:pt x="50" y="35"/>
                  <a:pt x="55" y="32"/>
                </a:cubicBezTo>
                <a:cubicBezTo>
                  <a:pt x="56" y="33"/>
                  <a:pt x="57" y="33"/>
                  <a:pt x="58" y="33"/>
                </a:cubicBezTo>
                <a:close/>
                <a:moveTo>
                  <a:pt x="67" y="30"/>
                </a:moveTo>
                <a:cubicBezTo>
                  <a:pt x="67" y="30"/>
                  <a:pt x="67" y="31"/>
                  <a:pt x="67" y="31"/>
                </a:cubicBezTo>
                <a:cubicBezTo>
                  <a:pt x="66" y="31"/>
                  <a:pt x="66" y="32"/>
                  <a:pt x="66" y="32"/>
                </a:cubicBezTo>
                <a:cubicBezTo>
                  <a:pt x="65" y="32"/>
                  <a:pt x="64" y="32"/>
                  <a:pt x="63" y="32"/>
                </a:cubicBezTo>
                <a:cubicBezTo>
                  <a:pt x="64" y="31"/>
                  <a:pt x="66" y="30"/>
                  <a:pt x="67" y="30"/>
                </a:cubicBezTo>
                <a:close/>
                <a:moveTo>
                  <a:pt x="70" y="28"/>
                </a:moveTo>
                <a:cubicBezTo>
                  <a:pt x="73" y="27"/>
                  <a:pt x="77" y="25"/>
                  <a:pt x="81" y="23"/>
                </a:cubicBezTo>
                <a:cubicBezTo>
                  <a:pt x="77" y="25"/>
                  <a:pt x="73" y="27"/>
                  <a:pt x="70" y="29"/>
                </a:cubicBezTo>
                <a:cubicBezTo>
                  <a:pt x="70" y="29"/>
                  <a:pt x="70" y="29"/>
                  <a:pt x="70" y="28"/>
                </a:cubicBezTo>
                <a:close/>
                <a:moveTo>
                  <a:pt x="82" y="28"/>
                </a:moveTo>
                <a:cubicBezTo>
                  <a:pt x="80" y="29"/>
                  <a:pt x="78" y="30"/>
                  <a:pt x="76" y="31"/>
                </a:cubicBezTo>
                <a:cubicBezTo>
                  <a:pt x="74" y="31"/>
                  <a:pt x="72" y="32"/>
                  <a:pt x="70" y="32"/>
                </a:cubicBezTo>
                <a:cubicBezTo>
                  <a:pt x="70" y="31"/>
                  <a:pt x="70" y="31"/>
                  <a:pt x="70" y="31"/>
                </a:cubicBezTo>
                <a:cubicBezTo>
                  <a:pt x="74" y="28"/>
                  <a:pt x="79" y="25"/>
                  <a:pt x="83" y="22"/>
                </a:cubicBezTo>
                <a:cubicBezTo>
                  <a:pt x="83" y="22"/>
                  <a:pt x="83" y="22"/>
                  <a:pt x="83" y="22"/>
                </a:cubicBezTo>
                <a:cubicBezTo>
                  <a:pt x="85" y="22"/>
                  <a:pt x="87" y="23"/>
                  <a:pt x="89" y="24"/>
                </a:cubicBezTo>
                <a:cubicBezTo>
                  <a:pt x="87" y="25"/>
                  <a:pt x="84" y="27"/>
                  <a:pt x="82" y="28"/>
                </a:cubicBezTo>
                <a:close/>
                <a:moveTo>
                  <a:pt x="70" y="23"/>
                </a:moveTo>
                <a:cubicBezTo>
                  <a:pt x="70" y="23"/>
                  <a:pt x="70" y="23"/>
                  <a:pt x="70" y="23"/>
                </a:cubicBezTo>
                <a:cubicBezTo>
                  <a:pt x="71" y="22"/>
                  <a:pt x="72" y="22"/>
                  <a:pt x="74" y="21"/>
                </a:cubicBezTo>
                <a:cubicBezTo>
                  <a:pt x="72" y="22"/>
                  <a:pt x="71" y="22"/>
                  <a:pt x="70" y="23"/>
                </a:cubicBezTo>
                <a:close/>
                <a:moveTo>
                  <a:pt x="67" y="25"/>
                </a:moveTo>
                <a:cubicBezTo>
                  <a:pt x="64" y="27"/>
                  <a:pt x="61" y="29"/>
                  <a:pt x="58" y="30"/>
                </a:cubicBezTo>
                <a:cubicBezTo>
                  <a:pt x="57" y="30"/>
                  <a:pt x="57" y="30"/>
                  <a:pt x="57" y="30"/>
                </a:cubicBezTo>
                <a:cubicBezTo>
                  <a:pt x="60" y="28"/>
                  <a:pt x="64" y="27"/>
                  <a:pt x="67" y="25"/>
                </a:cubicBezTo>
                <a:cubicBezTo>
                  <a:pt x="67" y="25"/>
                  <a:pt x="67" y="25"/>
                  <a:pt x="67" y="25"/>
                </a:cubicBezTo>
                <a:close/>
                <a:moveTo>
                  <a:pt x="61" y="27"/>
                </a:moveTo>
                <a:cubicBezTo>
                  <a:pt x="59" y="28"/>
                  <a:pt x="57" y="29"/>
                  <a:pt x="55" y="29"/>
                </a:cubicBezTo>
                <a:cubicBezTo>
                  <a:pt x="55" y="29"/>
                  <a:pt x="54" y="29"/>
                  <a:pt x="54" y="29"/>
                </a:cubicBezTo>
                <a:cubicBezTo>
                  <a:pt x="52" y="28"/>
                  <a:pt x="50" y="30"/>
                  <a:pt x="52" y="31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3"/>
                  <a:pt x="46" y="34"/>
                  <a:pt x="44" y="35"/>
                </a:cubicBezTo>
                <a:cubicBezTo>
                  <a:pt x="38" y="38"/>
                  <a:pt x="32" y="40"/>
                  <a:pt x="27" y="43"/>
                </a:cubicBezTo>
                <a:cubicBezTo>
                  <a:pt x="21" y="46"/>
                  <a:pt x="16" y="49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1" y="50"/>
                  <a:pt x="12" y="50"/>
                  <a:pt x="12" y="50"/>
                </a:cubicBezTo>
                <a:cubicBezTo>
                  <a:pt x="15" y="49"/>
                  <a:pt x="16" y="48"/>
                  <a:pt x="18" y="47"/>
                </a:cubicBezTo>
                <a:cubicBezTo>
                  <a:pt x="24" y="43"/>
                  <a:pt x="30" y="40"/>
                  <a:pt x="36" y="37"/>
                </a:cubicBezTo>
                <a:cubicBezTo>
                  <a:pt x="46" y="32"/>
                  <a:pt x="57" y="25"/>
                  <a:pt x="67" y="20"/>
                </a:cubicBezTo>
                <a:cubicBezTo>
                  <a:pt x="67" y="21"/>
                  <a:pt x="67" y="22"/>
                  <a:pt x="67" y="23"/>
                </a:cubicBezTo>
                <a:cubicBezTo>
                  <a:pt x="65" y="25"/>
                  <a:pt x="63" y="26"/>
                  <a:pt x="61" y="27"/>
                </a:cubicBezTo>
                <a:close/>
                <a:moveTo>
                  <a:pt x="10" y="52"/>
                </a:moveTo>
                <a:cubicBezTo>
                  <a:pt x="13" y="51"/>
                  <a:pt x="16" y="49"/>
                  <a:pt x="19" y="48"/>
                </a:cubicBezTo>
                <a:cubicBezTo>
                  <a:pt x="25" y="44"/>
                  <a:pt x="31" y="42"/>
                  <a:pt x="37" y="39"/>
                </a:cubicBezTo>
                <a:cubicBezTo>
                  <a:pt x="42" y="37"/>
                  <a:pt x="48" y="34"/>
                  <a:pt x="53" y="32"/>
                </a:cubicBezTo>
                <a:cubicBezTo>
                  <a:pt x="54" y="32"/>
                  <a:pt x="54" y="32"/>
                  <a:pt x="54" y="32"/>
                </a:cubicBezTo>
                <a:cubicBezTo>
                  <a:pt x="39" y="41"/>
                  <a:pt x="23" y="49"/>
                  <a:pt x="7" y="58"/>
                </a:cubicBezTo>
                <a:cubicBezTo>
                  <a:pt x="8" y="56"/>
                  <a:pt x="9" y="54"/>
                  <a:pt x="10" y="52"/>
                </a:cubicBezTo>
                <a:close/>
                <a:moveTo>
                  <a:pt x="7" y="60"/>
                </a:moveTo>
                <a:cubicBezTo>
                  <a:pt x="12" y="58"/>
                  <a:pt x="16" y="55"/>
                  <a:pt x="20" y="52"/>
                </a:cubicBezTo>
                <a:cubicBezTo>
                  <a:pt x="27" y="49"/>
                  <a:pt x="33" y="46"/>
                  <a:pt x="40" y="43"/>
                </a:cubicBezTo>
                <a:cubicBezTo>
                  <a:pt x="46" y="40"/>
                  <a:pt x="52" y="37"/>
                  <a:pt x="59" y="34"/>
                </a:cubicBezTo>
                <a:cubicBezTo>
                  <a:pt x="60" y="34"/>
                  <a:pt x="60" y="34"/>
                  <a:pt x="61" y="34"/>
                </a:cubicBezTo>
                <a:cubicBezTo>
                  <a:pt x="55" y="37"/>
                  <a:pt x="49" y="41"/>
                  <a:pt x="43" y="44"/>
                </a:cubicBezTo>
                <a:cubicBezTo>
                  <a:pt x="34" y="48"/>
                  <a:pt x="26" y="53"/>
                  <a:pt x="17" y="58"/>
                </a:cubicBezTo>
                <a:cubicBezTo>
                  <a:pt x="15" y="59"/>
                  <a:pt x="13" y="60"/>
                  <a:pt x="11" y="61"/>
                </a:cubicBezTo>
                <a:cubicBezTo>
                  <a:pt x="9" y="62"/>
                  <a:pt x="8" y="63"/>
                  <a:pt x="6" y="64"/>
                </a:cubicBezTo>
                <a:cubicBezTo>
                  <a:pt x="6" y="63"/>
                  <a:pt x="7" y="61"/>
                  <a:pt x="7" y="60"/>
                </a:cubicBezTo>
                <a:close/>
                <a:moveTo>
                  <a:pt x="12" y="62"/>
                </a:moveTo>
                <a:cubicBezTo>
                  <a:pt x="16" y="60"/>
                  <a:pt x="19" y="58"/>
                  <a:pt x="23" y="56"/>
                </a:cubicBezTo>
                <a:cubicBezTo>
                  <a:pt x="31" y="52"/>
                  <a:pt x="38" y="48"/>
                  <a:pt x="46" y="45"/>
                </a:cubicBezTo>
                <a:cubicBezTo>
                  <a:pt x="52" y="42"/>
                  <a:pt x="58" y="40"/>
                  <a:pt x="63" y="38"/>
                </a:cubicBezTo>
                <a:cubicBezTo>
                  <a:pt x="44" y="47"/>
                  <a:pt x="24" y="56"/>
                  <a:pt x="6" y="68"/>
                </a:cubicBezTo>
                <a:cubicBezTo>
                  <a:pt x="6" y="67"/>
                  <a:pt x="6" y="66"/>
                  <a:pt x="6" y="65"/>
                </a:cubicBezTo>
                <a:cubicBezTo>
                  <a:pt x="8" y="64"/>
                  <a:pt x="10" y="63"/>
                  <a:pt x="12" y="62"/>
                </a:cubicBezTo>
                <a:close/>
                <a:moveTo>
                  <a:pt x="6" y="69"/>
                </a:moveTo>
                <a:cubicBezTo>
                  <a:pt x="12" y="67"/>
                  <a:pt x="19" y="63"/>
                  <a:pt x="25" y="60"/>
                </a:cubicBezTo>
                <a:cubicBezTo>
                  <a:pt x="33" y="55"/>
                  <a:pt x="41" y="52"/>
                  <a:pt x="49" y="48"/>
                </a:cubicBezTo>
                <a:cubicBezTo>
                  <a:pt x="53" y="47"/>
                  <a:pt x="57" y="45"/>
                  <a:pt x="60" y="44"/>
                </a:cubicBezTo>
                <a:cubicBezTo>
                  <a:pt x="57" y="45"/>
                  <a:pt x="54" y="47"/>
                  <a:pt x="50" y="48"/>
                </a:cubicBezTo>
                <a:cubicBezTo>
                  <a:pt x="42" y="52"/>
                  <a:pt x="34" y="56"/>
                  <a:pt x="27" y="61"/>
                </a:cubicBezTo>
                <a:cubicBezTo>
                  <a:pt x="19" y="64"/>
                  <a:pt x="13" y="69"/>
                  <a:pt x="6" y="73"/>
                </a:cubicBezTo>
                <a:cubicBezTo>
                  <a:pt x="6" y="72"/>
                  <a:pt x="6" y="70"/>
                  <a:pt x="6" y="69"/>
                </a:cubicBezTo>
                <a:close/>
                <a:moveTo>
                  <a:pt x="104" y="32"/>
                </a:moveTo>
                <a:cubicBezTo>
                  <a:pt x="105" y="33"/>
                  <a:pt x="106" y="33"/>
                  <a:pt x="106" y="34"/>
                </a:cubicBezTo>
                <a:cubicBezTo>
                  <a:pt x="105" y="35"/>
                  <a:pt x="103" y="36"/>
                  <a:pt x="101" y="36"/>
                </a:cubicBezTo>
                <a:cubicBezTo>
                  <a:pt x="98" y="38"/>
                  <a:pt x="95" y="39"/>
                  <a:pt x="92" y="40"/>
                </a:cubicBezTo>
                <a:cubicBezTo>
                  <a:pt x="89" y="41"/>
                  <a:pt x="85" y="43"/>
                  <a:pt x="82" y="44"/>
                </a:cubicBezTo>
                <a:cubicBezTo>
                  <a:pt x="78" y="46"/>
                  <a:pt x="74" y="47"/>
                  <a:pt x="70" y="49"/>
                </a:cubicBezTo>
                <a:cubicBezTo>
                  <a:pt x="67" y="50"/>
                  <a:pt x="63" y="52"/>
                  <a:pt x="60" y="53"/>
                </a:cubicBezTo>
                <a:cubicBezTo>
                  <a:pt x="46" y="59"/>
                  <a:pt x="32" y="64"/>
                  <a:pt x="19" y="70"/>
                </a:cubicBezTo>
                <a:cubicBezTo>
                  <a:pt x="18" y="71"/>
                  <a:pt x="18" y="71"/>
                  <a:pt x="18" y="71"/>
                </a:cubicBezTo>
                <a:cubicBezTo>
                  <a:pt x="22" y="69"/>
                  <a:pt x="27" y="66"/>
                  <a:pt x="31" y="64"/>
                </a:cubicBezTo>
                <a:cubicBezTo>
                  <a:pt x="42" y="59"/>
                  <a:pt x="53" y="53"/>
                  <a:pt x="64" y="49"/>
                </a:cubicBezTo>
                <a:cubicBezTo>
                  <a:pt x="74" y="44"/>
                  <a:pt x="84" y="40"/>
                  <a:pt x="94" y="36"/>
                </a:cubicBezTo>
                <a:cubicBezTo>
                  <a:pt x="98" y="35"/>
                  <a:pt x="101" y="33"/>
                  <a:pt x="104" y="32"/>
                </a:cubicBezTo>
                <a:close/>
                <a:moveTo>
                  <a:pt x="29" y="64"/>
                </a:moveTo>
                <a:cubicBezTo>
                  <a:pt x="21" y="68"/>
                  <a:pt x="14" y="72"/>
                  <a:pt x="6" y="77"/>
                </a:cubicBezTo>
                <a:cubicBezTo>
                  <a:pt x="6" y="76"/>
                  <a:pt x="6" y="75"/>
                  <a:pt x="6" y="74"/>
                </a:cubicBezTo>
                <a:cubicBezTo>
                  <a:pt x="13" y="72"/>
                  <a:pt x="18" y="68"/>
                  <a:pt x="25" y="65"/>
                </a:cubicBezTo>
                <a:cubicBezTo>
                  <a:pt x="34" y="60"/>
                  <a:pt x="44" y="56"/>
                  <a:pt x="53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45" y="56"/>
                  <a:pt x="37" y="60"/>
                  <a:pt x="29" y="64"/>
                </a:cubicBezTo>
                <a:close/>
                <a:moveTo>
                  <a:pt x="6" y="78"/>
                </a:moveTo>
                <a:cubicBezTo>
                  <a:pt x="9" y="77"/>
                  <a:pt x="11" y="75"/>
                  <a:pt x="13" y="74"/>
                </a:cubicBezTo>
                <a:cubicBezTo>
                  <a:pt x="17" y="72"/>
                  <a:pt x="22" y="70"/>
                  <a:pt x="26" y="68"/>
                </a:cubicBezTo>
                <a:cubicBezTo>
                  <a:pt x="35" y="64"/>
                  <a:pt x="45" y="60"/>
                  <a:pt x="55" y="56"/>
                </a:cubicBezTo>
                <a:cubicBezTo>
                  <a:pt x="56" y="56"/>
                  <a:pt x="57" y="55"/>
                  <a:pt x="58" y="55"/>
                </a:cubicBezTo>
                <a:cubicBezTo>
                  <a:pt x="57" y="55"/>
                  <a:pt x="56" y="56"/>
                  <a:pt x="54" y="57"/>
                </a:cubicBezTo>
                <a:cubicBezTo>
                  <a:pt x="46" y="61"/>
                  <a:pt x="37" y="65"/>
                  <a:pt x="28" y="70"/>
                </a:cubicBezTo>
                <a:cubicBezTo>
                  <a:pt x="21" y="73"/>
                  <a:pt x="13" y="77"/>
                  <a:pt x="7" y="81"/>
                </a:cubicBezTo>
                <a:cubicBezTo>
                  <a:pt x="7" y="80"/>
                  <a:pt x="6" y="79"/>
                  <a:pt x="6" y="78"/>
                </a:cubicBezTo>
                <a:close/>
                <a:moveTo>
                  <a:pt x="7" y="83"/>
                </a:moveTo>
                <a:cubicBezTo>
                  <a:pt x="14" y="81"/>
                  <a:pt x="20" y="77"/>
                  <a:pt x="26" y="74"/>
                </a:cubicBezTo>
                <a:cubicBezTo>
                  <a:pt x="35" y="70"/>
                  <a:pt x="44" y="66"/>
                  <a:pt x="53" y="62"/>
                </a:cubicBezTo>
                <a:cubicBezTo>
                  <a:pt x="72" y="54"/>
                  <a:pt x="91" y="45"/>
                  <a:pt x="109" y="38"/>
                </a:cubicBezTo>
                <a:cubicBezTo>
                  <a:pt x="110" y="38"/>
                  <a:pt x="111" y="39"/>
                  <a:pt x="111" y="40"/>
                </a:cubicBezTo>
                <a:cubicBezTo>
                  <a:pt x="111" y="40"/>
                  <a:pt x="111" y="40"/>
                  <a:pt x="111" y="40"/>
                </a:cubicBezTo>
                <a:cubicBezTo>
                  <a:pt x="93" y="48"/>
                  <a:pt x="74" y="56"/>
                  <a:pt x="56" y="64"/>
                </a:cubicBezTo>
                <a:cubicBezTo>
                  <a:pt x="52" y="65"/>
                  <a:pt x="48" y="67"/>
                  <a:pt x="45" y="69"/>
                </a:cubicBezTo>
                <a:cubicBezTo>
                  <a:pt x="40" y="71"/>
                  <a:pt x="35" y="73"/>
                  <a:pt x="31" y="74"/>
                </a:cubicBezTo>
                <a:cubicBezTo>
                  <a:pt x="23" y="77"/>
                  <a:pt x="15" y="80"/>
                  <a:pt x="7" y="84"/>
                </a:cubicBezTo>
                <a:cubicBezTo>
                  <a:pt x="7" y="84"/>
                  <a:pt x="7" y="83"/>
                  <a:pt x="7" y="83"/>
                </a:cubicBezTo>
                <a:close/>
                <a:moveTo>
                  <a:pt x="104" y="44"/>
                </a:moveTo>
                <a:cubicBezTo>
                  <a:pt x="103" y="44"/>
                  <a:pt x="101" y="45"/>
                  <a:pt x="100" y="45"/>
                </a:cubicBezTo>
                <a:cubicBezTo>
                  <a:pt x="96" y="47"/>
                  <a:pt x="92" y="49"/>
                  <a:pt x="88" y="51"/>
                </a:cubicBezTo>
                <a:cubicBezTo>
                  <a:pt x="92" y="49"/>
                  <a:pt x="97" y="47"/>
                  <a:pt x="101" y="45"/>
                </a:cubicBezTo>
                <a:cubicBezTo>
                  <a:pt x="102" y="44"/>
                  <a:pt x="103" y="44"/>
                  <a:pt x="104" y="44"/>
                </a:cubicBezTo>
                <a:close/>
                <a:moveTo>
                  <a:pt x="109" y="42"/>
                </a:moveTo>
                <a:cubicBezTo>
                  <a:pt x="109" y="42"/>
                  <a:pt x="109" y="42"/>
                  <a:pt x="110" y="41"/>
                </a:cubicBezTo>
                <a:cubicBezTo>
                  <a:pt x="110" y="41"/>
                  <a:pt x="111" y="41"/>
                  <a:pt x="111" y="40"/>
                </a:cubicBezTo>
                <a:cubicBezTo>
                  <a:pt x="111" y="40"/>
                  <a:pt x="111" y="40"/>
                  <a:pt x="111" y="40"/>
                </a:cubicBezTo>
                <a:cubicBezTo>
                  <a:pt x="112" y="41"/>
                  <a:pt x="113" y="43"/>
                  <a:pt x="114" y="44"/>
                </a:cubicBezTo>
                <a:cubicBezTo>
                  <a:pt x="110" y="45"/>
                  <a:pt x="108" y="47"/>
                  <a:pt x="105" y="48"/>
                </a:cubicBezTo>
                <a:cubicBezTo>
                  <a:pt x="105" y="49"/>
                  <a:pt x="104" y="49"/>
                  <a:pt x="104" y="49"/>
                </a:cubicBezTo>
                <a:cubicBezTo>
                  <a:pt x="104" y="49"/>
                  <a:pt x="103" y="49"/>
                  <a:pt x="103" y="49"/>
                </a:cubicBezTo>
                <a:cubicBezTo>
                  <a:pt x="87" y="56"/>
                  <a:pt x="70" y="62"/>
                  <a:pt x="54" y="69"/>
                </a:cubicBezTo>
                <a:cubicBezTo>
                  <a:pt x="46" y="73"/>
                  <a:pt x="38" y="77"/>
                  <a:pt x="29" y="80"/>
                </a:cubicBezTo>
                <a:cubicBezTo>
                  <a:pt x="28" y="80"/>
                  <a:pt x="26" y="81"/>
                  <a:pt x="24" y="82"/>
                </a:cubicBezTo>
                <a:cubicBezTo>
                  <a:pt x="36" y="75"/>
                  <a:pt x="49" y="69"/>
                  <a:pt x="61" y="63"/>
                </a:cubicBezTo>
                <a:cubicBezTo>
                  <a:pt x="76" y="55"/>
                  <a:pt x="93" y="50"/>
                  <a:pt x="109" y="42"/>
                </a:cubicBezTo>
                <a:close/>
                <a:moveTo>
                  <a:pt x="109" y="47"/>
                </a:moveTo>
                <a:cubicBezTo>
                  <a:pt x="109" y="47"/>
                  <a:pt x="109" y="47"/>
                  <a:pt x="109" y="47"/>
                </a:cubicBezTo>
                <a:cubicBezTo>
                  <a:pt x="109" y="47"/>
                  <a:pt x="110" y="46"/>
                  <a:pt x="110" y="46"/>
                </a:cubicBezTo>
                <a:cubicBezTo>
                  <a:pt x="113" y="44"/>
                  <a:pt x="110" y="46"/>
                  <a:pt x="109" y="47"/>
                </a:cubicBezTo>
                <a:close/>
                <a:moveTo>
                  <a:pt x="114" y="51"/>
                </a:moveTo>
                <a:cubicBezTo>
                  <a:pt x="114" y="51"/>
                  <a:pt x="115" y="51"/>
                  <a:pt x="115" y="50"/>
                </a:cubicBezTo>
                <a:cubicBezTo>
                  <a:pt x="115" y="50"/>
                  <a:pt x="116" y="50"/>
                  <a:pt x="116" y="50"/>
                </a:cubicBezTo>
                <a:cubicBezTo>
                  <a:pt x="117" y="51"/>
                  <a:pt x="117" y="53"/>
                  <a:pt x="118" y="55"/>
                </a:cubicBezTo>
                <a:cubicBezTo>
                  <a:pt x="117" y="55"/>
                  <a:pt x="117" y="55"/>
                  <a:pt x="117" y="55"/>
                </a:cubicBezTo>
                <a:cubicBezTo>
                  <a:pt x="117" y="55"/>
                  <a:pt x="116" y="55"/>
                  <a:pt x="115" y="56"/>
                </a:cubicBezTo>
                <a:cubicBezTo>
                  <a:pt x="115" y="56"/>
                  <a:pt x="115" y="56"/>
                  <a:pt x="115" y="56"/>
                </a:cubicBezTo>
                <a:cubicBezTo>
                  <a:pt x="113" y="57"/>
                  <a:pt x="112" y="57"/>
                  <a:pt x="110" y="58"/>
                </a:cubicBezTo>
                <a:cubicBezTo>
                  <a:pt x="106" y="60"/>
                  <a:pt x="103" y="61"/>
                  <a:pt x="99" y="63"/>
                </a:cubicBezTo>
                <a:cubicBezTo>
                  <a:pt x="98" y="63"/>
                  <a:pt x="96" y="64"/>
                  <a:pt x="95" y="64"/>
                </a:cubicBezTo>
                <a:cubicBezTo>
                  <a:pt x="95" y="64"/>
                  <a:pt x="94" y="65"/>
                  <a:pt x="93" y="65"/>
                </a:cubicBezTo>
                <a:cubicBezTo>
                  <a:pt x="85" y="68"/>
                  <a:pt x="76" y="71"/>
                  <a:pt x="67" y="75"/>
                </a:cubicBezTo>
                <a:cubicBezTo>
                  <a:pt x="53" y="80"/>
                  <a:pt x="39" y="86"/>
                  <a:pt x="25" y="91"/>
                </a:cubicBezTo>
                <a:cubicBezTo>
                  <a:pt x="22" y="92"/>
                  <a:pt x="20" y="93"/>
                  <a:pt x="17" y="95"/>
                </a:cubicBezTo>
                <a:cubicBezTo>
                  <a:pt x="14" y="96"/>
                  <a:pt x="13" y="95"/>
                  <a:pt x="16" y="94"/>
                </a:cubicBezTo>
                <a:cubicBezTo>
                  <a:pt x="17" y="93"/>
                  <a:pt x="18" y="93"/>
                  <a:pt x="20" y="92"/>
                </a:cubicBezTo>
                <a:cubicBezTo>
                  <a:pt x="27" y="89"/>
                  <a:pt x="33" y="84"/>
                  <a:pt x="40" y="82"/>
                </a:cubicBezTo>
                <a:cubicBezTo>
                  <a:pt x="53" y="77"/>
                  <a:pt x="66" y="70"/>
                  <a:pt x="79" y="64"/>
                </a:cubicBezTo>
                <a:cubicBezTo>
                  <a:pt x="91" y="60"/>
                  <a:pt x="103" y="57"/>
                  <a:pt x="114" y="51"/>
                </a:cubicBezTo>
                <a:close/>
                <a:moveTo>
                  <a:pt x="118" y="90"/>
                </a:moveTo>
                <a:cubicBezTo>
                  <a:pt x="107" y="95"/>
                  <a:pt x="97" y="101"/>
                  <a:pt x="87" y="106"/>
                </a:cubicBezTo>
                <a:cubicBezTo>
                  <a:pt x="81" y="110"/>
                  <a:pt x="74" y="113"/>
                  <a:pt x="67" y="116"/>
                </a:cubicBezTo>
                <a:cubicBezTo>
                  <a:pt x="67" y="116"/>
                  <a:pt x="68" y="115"/>
                  <a:pt x="69" y="115"/>
                </a:cubicBezTo>
                <a:cubicBezTo>
                  <a:pt x="74" y="111"/>
                  <a:pt x="80" y="108"/>
                  <a:pt x="86" y="105"/>
                </a:cubicBezTo>
                <a:cubicBezTo>
                  <a:pt x="88" y="104"/>
                  <a:pt x="89" y="103"/>
                  <a:pt x="91" y="102"/>
                </a:cubicBezTo>
                <a:cubicBezTo>
                  <a:pt x="92" y="102"/>
                  <a:pt x="92" y="101"/>
                  <a:pt x="93" y="101"/>
                </a:cubicBezTo>
                <a:cubicBezTo>
                  <a:pt x="101" y="98"/>
                  <a:pt x="109" y="95"/>
                  <a:pt x="116" y="91"/>
                </a:cubicBezTo>
                <a:cubicBezTo>
                  <a:pt x="117" y="90"/>
                  <a:pt x="117" y="90"/>
                  <a:pt x="118" y="90"/>
                </a:cubicBezTo>
                <a:cubicBezTo>
                  <a:pt x="118" y="90"/>
                  <a:pt x="118" y="90"/>
                  <a:pt x="118" y="90"/>
                </a:cubicBezTo>
                <a:close/>
                <a:moveTo>
                  <a:pt x="96" y="99"/>
                </a:moveTo>
                <a:cubicBezTo>
                  <a:pt x="98" y="98"/>
                  <a:pt x="100" y="97"/>
                  <a:pt x="103" y="96"/>
                </a:cubicBezTo>
                <a:cubicBezTo>
                  <a:pt x="104" y="95"/>
                  <a:pt x="106" y="95"/>
                  <a:pt x="108" y="94"/>
                </a:cubicBezTo>
                <a:cubicBezTo>
                  <a:pt x="104" y="96"/>
                  <a:pt x="100" y="98"/>
                  <a:pt x="96" y="99"/>
                </a:cubicBezTo>
                <a:close/>
                <a:moveTo>
                  <a:pt x="118" y="89"/>
                </a:moveTo>
                <a:cubicBezTo>
                  <a:pt x="118" y="89"/>
                  <a:pt x="117" y="89"/>
                  <a:pt x="117" y="89"/>
                </a:cubicBezTo>
                <a:cubicBezTo>
                  <a:pt x="117" y="89"/>
                  <a:pt x="116" y="89"/>
                  <a:pt x="116" y="90"/>
                </a:cubicBezTo>
                <a:cubicBezTo>
                  <a:pt x="116" y="90"/>
                  <a:pt x="115" y="90"/>
                  <a:pt x="115" y="91"/>
                </a:cubicBezTo>
                <a:cubicBezTo>
                  <a:pt x="114" y="91"/>
                  <a:pt x="113" y="92"/>
                  <a:pt x="111" y="92"/>
                </a:cubicBezTo>
                <a:cubicBezTo>
                  <a:pt x="109" y="93"/>
                  <a:pt x="107" y="93"/>
                  <a:pt x="105" y="94"/>
                </a:cubicBezTo>
                <a:cubicBezTo>
                  <a:pt x="101" y="96"/>
                  <a:pt x="97" y="98"/>
                  <a:pt x="93" y="100"/>
                </a:cubicBezTo>
                <a:cubicBezTo>
                  <a:pt x="92" y="101"/>
                  <a:pt x="90" y="102"/>
                  <a:pt x="89" y="102"/>
                </a:cubicBezTo>
                <a:cubicBezTo>
                  <a:pt x="86" y="104"/>
                  <a:pt x="83" y="105"/>
                  <a:pt x="80" y="106"/>
                </a:cubicBezTo>
                <a:cubicBezTo>
                  <a:pt x="73" y="109"/>
                  <a:pt x="67" y="112"/>
                  <a:pt x="60" y="115"/>
                </a:cubicBezTo>
                <a:cubicBezTo>
                  <a:pt x="57" y="117"/>
                  <a:pt x="54" y="118"/>
                  <a:pt x="51" y="120"/>
                </a:cubicBezTo>
                <a:cubicBezTo>
                  <a:pt x="49" y="120"/>
                  <a:pt x="47" y="121"/>
                  <a:pt x="45" y="122"/>
                </a:cubicBezTo>
                <a:cubicBezTo>
                  <a:pt x="41" y="123"/>
                  <a:pt x="45" y="122"/>
                  <a:pt x="46" y="121"/>
                </a:cubicBezTo>
                <a:cubicBezTo>
                  <a:pt x="49" y="120"/>
                  <a:pt x="51" y="118"/>
                  <a:pt x="54" y="116"/>
                </a:cubicBezTo>
                <a:cubicBezTo>
                  <a:pt x="57" y="114"/>
                  <a:pt x="60" y="112"/>
                  <a:pt x="63" y="110"/>
                </a:cubicBezTo>
                <a:cubicBezTo>
                  <a:pt x="70" y="107"/>
                  <a:pt x="77" y="103"/>
                  <a:pt x="84" y="100"/>
                </a:cubicBezTo>
                <a:cubicBezTo>
                  <a:pt x="84" y="100"/>
                  <a:pt x="85" y="100"/>
                  <a:pt x="85" y="99"/>
                </a:cubicBezTo>
                <a:cubicBezTo>
                  <a:pt x="96" y="95"/>
                  <a:pt x="108" y="90"/>
                  <a:pt x="119" y="85"/>
                </a:cubicBezTo>
                <a:cubicBezTo>
                  <a:pt x="119" y="86"/>
                  <a:pt x="118" y="88"/>
                  <a:pt x="118" y="89"/>
                </a:cubicBezTo>
                <a:close/>
                <a:moveTo>
                  <a:pt x="119" y="84"/>
                </a:moveTo>
                <a:cubicBezTo>
                  <a:pt x="109" y="88"/>
                  <a:pt x="99" y="93"/>
                  <a:pt x="89" y="97"/>
                </a:cubicBezTo>
                <a:cubicBezTo>
                  <a:pt x="82" y="100"/>
                  <a:pt x="75" y="103"/>
                  <a:pt x="68" y="105"/>
                </a:cubicBezTo>
                <a:cubicBezTo>
                  <a:pt x="62" y="108"/>
                  <a:pt x="56" y="110"/>
                  <a:pt x="50" y="113"/>
                </a:cubicBezTo>
                <a:cubicBezTo>
                  <a:pt x="47" y="115"/>
                  <a:pt x="44" y="116"/>
                  <a:pt x="41" y="118"/>
                </a:cubicBezTo>
                <a:cubicBezTo>
                  <a:pt x="38" y="119"/>
                  <a:pt x="37" y="120"/>
                  <a:pt x="35" y="121"/>
                </a:cubicBezTo>
                <a:cubicBezTo>
                  <a:pt x="35" y="120"/>
                  <a:pt x="37" y="118"/>
                  <a:pt x="38" y="117"/>
                </a:cubicBezTo>
                <a:cubicBezTo>
                  <a:pt x="43" y="113"/>
                  <a:pt x="51" y="111"/>
                  <a:pt x="57" y="107"/>
                </a:cubicBezTo>
                <a:cubicBezTo>
                  <a:pt x="59" y="106"/>
                  <a:pt x="61" y="105"/>
                  <a:pt x="63" y="104"/>
                </a:cubicBezTo>
                <a:cubicBezTo>
                  <a:pt x="68" y="101"/>
                  <a:pt x="74" y="99"/>
                  <a:pt x="79" y="97"/>
                </a:cubicBezTo>
                <a:cubicBezTo>
                  <a:pt x="79" y="97"/>
                  <a:pt x="79" y="97"/>
                  <a:pt x="80" y="97"/>
                </a:cubicBezTo>
                <a:cubicBezTo>
                  <a:pt x="89" y="93"/>
                  <a:pt x="98" y="90"/>
                  <a:pt x="106" y="86"/>
                </a:cubicBezTo>
                <a:cubicBezTo>
                  <a:pt x="109" y="84"/>
                  <a:pt x="111" y="83"/>
                  <a:pt x="114" y="82"/>
                </a:cubicBezTo>
                <a:cubicBezTo>
                  <a:pt x="116" y="81"/>
                  <a:pt x="118" y="81"/>
                  <a:pt x="119" y="79"/>
                </a:cubicBezTo>
                <a:cubicBezTo>
                  <a:pt x="119" y="81"/>
                  <a:pt x="119" y="83"/>
                  <a:pt x="119" y="84"/>
                </a:cubicBezTo>
                <a:close/>
                <a:moveTo>
                  <a:pt x="31" y="118"/>
                </a:moveTo>
                <a:cubicBezTo>
                  <a:pt x="39" y="114"/>
                  <a:pt x="48" y="110"/>
                  <a:pt x="57" y="106"/>
                </a:cubicBezTo>
                <a:cubicBezTo>
                  <a:pt x="55" y="107"/>
                  <a:pt x="54" y="108"/>
                  <a:pt x="52" y="109"/>
                </a:cubicBezTo>
                <a:cubicBezTo>
                  <a:pt x="49" y="111"/>
                  <a:pt x="45" y="113"/>
                  <a:pt x="41" y="114"/>
                </a:cubicBezTo>
                <a:cubicBezTo>
                  <a:pt x="39" y="116"/>
                  <a:pt x="36" y="118"/>
                  <a:pt x="34" y="120"/>
                </a:cubicBezTo>
                <a:cubicBezTo>
                  <a:pt x="33" y="120"/>
                  <a:pt x="32" y="119"/>
                  <a:pt x="31" y="118"/>
                </a:cubicBezTo>
                <a:close/>
                <a:moveTo>
                  <a:pt x="26" y="114"/>
                </a:moveTo>
                <a:cubicBezTo>
                  <a:pt x="33" y="113"/>
                  <a:pt x="39" y="108"/>
                  <a:pt x="46" y="105"/>
                </a:cubicBezTo>
                <a:cubicBezTo>
                  <a:pt x="54" y="101"/>
                  <a:pt x="63" y="97"/>
                  <a:pt x="72" y="94"/>
                </a:cubicBezTo>
                <a:cubicBezTo>
                  <a:pt x="81" y="90"/>
                  <a:pt x="89" y="87"/>
                  <a:pt x="97" y="84"/>
                </a:cubicBezTo>
                <a:cubicBezTo>
                  <a:pt x="94" y="85"/>
                  <a:pt x="90" y="87"/>
                  <a:pt x="87" y="89"/>
                </a:cubicBezTo>
                <a:cubicBezTo>
                  <a:pt x="82" y="91"/>
                  <a:pt x="76" y="93"/>
                  <a:pt x="71" y="95"/>
                </a:cubicBezTo>
                <a:cubicBezTo>
                  <a:pt x="62" y="98"/>
                  <a:pt x="54" y="102"/>
                  <a:pt x="46" y="107"/>
                </a:cubicBezTo>
                <a:cubicBezTo>
                  <a:pt x="41" y="110"/>
                  <a:pt x="34" y="113"/>
                  <a:pt x="30" y="118"/>
                </a:cubicBezTo>
                <a:cubicBezTo>
                  <a:pt x="28" y="117"/>
                  <a:pt x="27" y="115"/>
                  <a:pt x="26" y="114"/>
                </a:cubicBezTo>
                <a:close/>
                <a:moveTo>
                  <a:pt x="92" y="92"/>
                </a:moveTo>
                <a:cubicBezTo>
                  <a:pt x="93" y="91"/>
                  <a:pt x="95" y="91"/>
                  <a:pt x="96" y="90"/>
                </a:cubicBezTo>
                <a:cubicBezTo>
                  <a:pt x="95" y="91"/>
                  <a:pt x="93" y="91"/>
                  <a:pt x="92" y="92"/>
                </a:cubicBezTo>
                <a:close/>
                <a:moveTo>
                  <a:pt x="114" y="81"/>
                </a:moveTo>
                <a:cubicBezTo>
                  <a:pt x="115" y="81"/>
                  <a:pt x="115" y="81"/>
                  <a:pt x="116" y="80"/>
                </a:cubicBezTo>
                <a:cubicBezTo>
                  <a:pt x="122" y="77"/>
                  <a:pt x="116" y="81"/>
                  <a:pt x="115" y="81"/>
                </a:cubicBezTo>
                <a:cubicBezTo>
                  <a:pt x="115" y="81"/>
                  <a:pt x="114" y="81"/>
                  <a:pt x="114" y="81"/>
                </a:cubicBezTo>
                <a:close/>
                <a:moveTo>
                  <a:pt x="112" y="82"/>
                </a:moveTo>
                <a:cubicBezTo>
                  <a:pt x="110" y="83"/>
                  <a:pt x="108" y="84"/>
                  <a:pt x="107" y="84"/>
                </a:cubicBezTo>
                <a:cubicBezTo>
                  <a:pt x="105" y="85"/>
                  <a:pt x="104" y="86"/>
                  <a:pt x="102" y="86"/>
                </a:cubicBezTo>
                <a:cubicBezTo>
                  <a:pt x="95" y="90"/>
                  <a:pt x="87" y="93"/>
                  <a:pt x="79" y="96"/>
                </a:cubicBezTo>
                <a:cubicBezTo>
                  <a:pt x="78" y="97"/>
                  <a:pt x="77" y="97"/>
                  <a:pt x="75" y="98"/>
                </a:cubicBezTo>
                <a:cubicBezTo>
                  <a:pt x="72" y="99"/>
                  <a:pt x="68" y="101"/>
                  <a:pt x="64" y="102"/>
                </a:cubicBezTo>
                <a:cubicBezTo>
                  <a:pt x="63" y="103"/>
                  <a:pt x="63" y="103"/>
                  <a:pt x="62" y="103"/>
                </a:cubicBezTo>
                <a:cubicBezTo>
                  <a:pt x="54" y="107"/>
                  <a:pt x="46" y="110"/>
                  <a:pt x="38" y="114"/>
                </a:cubicBezTo>
                <a:cubicBezTo>
                  <a:pt x="36" y="115"/>
                  <a:pt x="34" y="116"/>
                  <a:pt x="33" y="116"/>
                </a:cubicBezTo>
                <a:cubicBezTo>
                  <a:pt x="29" y="118"/>
                  <a:pt x="32" y="116"/>
                  <a:pt x="33" y="115"/>
                </a:cubicBezTo>
                <a:cubicBezTo>
                  <a:pt x="35" y="114"/>
                  <a:pt x="38" y="113"/>
                  <a:pt x="40" y="111"/>
                </a:cubicBezTo>
                <a:cubicBezTo>
                  <a:pt x="47" y="108"/>
                  <a:pt x="52" y="104"/>
                  <a:pt x="59" y="101"/>
                </a:cubicBezTo>
                <a:cubicBezTo>
                  <a:pt x="66" y="98"/>
                  <a:pt x="74" y="95"/>
                  <a:pt x="81" y="92"/>
                </a:cubicBezTo>
                <a:cubicBezTo>
                  <a:pt x="87" y="90"/>
                  <a:pt x="93" y="86"/>
                  <a:pt x="99" y="84"/>
                </a:cubicBezTo>
                <a:cubicBezTo>
                  <a:pt x="102" y="82"/>
                  <a:pt x="104" y="81"/>
                  <a:pt x="106" y="80"/>
                </a:cubicBezTo>
                <a:cubicBezTo>
                  <a:pt x="111" y="78"/>
                  <a:pt x="115" y="76"/>
                  <a:pt x="120" y="74"/>
                </a:cubicBezTo>
                <a:cubicBezTo>
                  <a:pt x="120" y="73"/>
                  <a:pt x="120" y="73"/>
                  <a:pt x="120" y="73"/>
                </a:cubicBezTo>
                <a:cubicBezTo>
                  <a:pt x="120" y="75"/>
                  <a:pt x="120" y="77"/>
                  <a:pt x="120" y="78"/>
                </a:cubicBezTo>
                <a:cubicBezTo>
                  <a:pt x="117" y="79"/>
                  <a:pt x="114" y="81"/>
                  <a:pt x="112" y="82"/>
                </a:cubicBezTo>
                <a:close/>
                <a:moveTo>
                  <a:pt x="119" y="73"/>
                </a:moveTo>
                <a:cubicBezTo>
                  <a:pt x="116" y="74"/>
                  <a:pt x="113" y="75"/>
                  <a:pt x="110" y="77"/>
                </a:cubicBezTo>
                <a:cubicBezTo>
                  <a:pt x="109" y="78"/>
                  <a:pt x="109" y="78"/>
                  <a:pt x="108" y="79"/>
                </a:cubicBezTo>
                <a:cubicBezTo>
                  <a:pt x="105" y="80"/>
                  <a:pt x="102" y="81"/>
                  <a:pt x="99" y="82"/>
                </a:cubicBezTo>
                <a:cubicBezTo>
                  <a:pt x="85" y="88"/>
                  <a:pt x="71" y="93"/>
                  <a:pt x="57" y="99"/>
                </a:cubicBezTo>
                <a:cubicBezTo>
                  <a:pt x="51" y="102"/>
                  <a:pt x="45" y="104"/>
                  <a:pt x="39" y="107"/>
                </a:cubicBezTo>
                <a:cubicBezTo>
                  <a:pt x="36" y="109"/>
                  <a:pt x="33" y="110"/>
                  <a:pt x="30" y="112"/>
                </a:cubicBezTo>
                <a:cubicBezTo>
                  <a:pt x="30" y="112"/>
                  <a:pt x="24" y="115"/>
                  <a:pt x="27" y="113"/>
                </a:cubicBezTo>
                <a:cubicBezTo>
                  <a:pt x="29" y="112"/>
                  <a:pt x="31" y="111"/>
                  <a:pt x="33" y="110"/>
                </a:cubicBezTo>
                <a:cubicBezTo>
                  <a:pt x="46" y="102"/>
                  <a:pt x="58" y="95"/>
                  <a:pt x="72" y="89"/>
                </a:cubicBezTo>
                <a:cubicBezTo>
                  <a:pt x="75" y="88"/>
                  <a:pt x="77" y="87"/>
                  <a:pt x="80" y="86"/>
                </a:cubicBezTo>
                <a:cubicBezTo>
                  <a:pt x="85" y="83"/>
                  <a:pt x="91" y="81"/>
                  <a:pt x="96" y="78"/>
                </a:cubicBezTo>
                <a:cubicBezTo>
                  <a:pt x="104" y="75"/>
                  <a:pt x="112" y="72"/>
                  <a:pt x="120" y="67"/>
                </a:cubicBezTo>
                <a:cubicBezTo>
                  <a:pt x="120" y="67"/>
                  <a:pt x="120" y="67"/>
                  <a:pt x="120" y="67"/>
                </a:cubicBezTo>
                <a:cubicBezTo>
                  <a:pt x="120" y="69"/>
                  <a:pt x="120" y="71"/>
                  <a:pt x="120" y="73"/>
                </a:cubicBezTo>
                <a:cubicBezTo>
                  <a:pt x="120" y="73"/>
                  <a:pt x="120" y="73"/>
                  <a:pt x="119" y="73"/>
                </a:cubicBezTo>
                <a:close/>
                <a:moveTo>
                  <a:pt x="94" y="79"/>
                </a:moveTo>
                <a:cubicBezTo>
                  <a:pt x="99" y="76"/>
                  <a:pt x="104" y="74"/>
                  <a:pt x="109" y="72"/>
                </a:cubicBezTo>
                <a:cubicBezTo>
                  <a:pt x="108" y="72"/>
                  <a:pt x="108" y="73"/>
                  <a:pt x="108" y="73"/>
                </a:cubicBezTo>
                <a:cubicBezTo>
                  <a:pt x="103" y="75"/>
                  <a:pt x="99" y="77"/>
                  <a:pt x="94" y="79"/>
                </a:cubicBezTo>
                <a:close/>
                <a:moveTo>
                  <a:pt x="120" y="66"/>
                </a:moveTo>
                <a:cubicBezTo>
                  <a:pt x="120" y="66"/>
                  <a:pt x="119" y="66"/>
                  <a:pt x="119" y="66"/>
                </a:cubicBezTo>
                <a:cubicBezTo>
                  <a:pt x="112" y="71"/>
                  <a:pt x="104" y="73"/>
                  <a:pt x="96" y="77"/>
                </a:cubicBezTo>
                <a:cubicBezTo>
                  <a:pt x="90" y="80"/>
                  <a:pt x="83" y="83"/>
                  <a:pt x="76" y="86"/>
                </a:cubicBezTo>
                <a:cubicBezTo>
                  <a:pt x="66" y="91"/>
                  <a:pt x="55" y="95"/>
                  <a:pt x="45" y="99"/>
                </a:cubicBezTo>
                <a:cubicBezTo>
                  <a:pt x="39" y="102"/>
                  <a:pt x="32" y="105"/>
                  <a:pt x="26" y="108"/>
                </a:cubicBezTo>
                <a:cubicBezTo>
                  <a:pt x="25" y="108"/>
                  <a:pt x="23" y="109"/>
                  <a:pt x="23" y="110"/>
                </a:cubicBezTo>
                <a:cubicBezTo>
                  <a:pt x="24" y="108"/>
                  <a:pt x="25" y="107"/>
                  <a:pt x="27" y="106"/>
                </a:cubicBezTo>
                <a:cubicBezTo>
                  <a:pt x="30" y="105"/>
                  <a:pt x="33" y="103"/>
                  <a:pt x="36" y="102"/>
                </a:cubicBezTo>
                <a:cubicBezTo>
                  <a:pt x="49" y="95"/>
                  <a:pt x="61" y="89"/>
                  <a:pt x="74" y="83"/>
                </a:cubicBezTo>
                <a:cubicBezTo>
                  <a:pt x="89" y="77"/>
                  <a:pt x="103" y="71"/>
                  <a:pt x="117" y="64"/>
                </a:cubicBezTo>
                <a:cubicBezTo>
                  <a:pt x="118" y="64"/>
                  <a:pt x="118" y="64"/>
                  <a:pt x="118" y="64"/>
                </a:cubicBezTo>
                <a:cubicBezTo>
                  <a:pt x="118" y="64"/>
                  <a:pt x="119" y="63"/>
                  <a:pt x="119" y="63"/>
                </a:cubicBezTo>
                <a:cubicBezTo>
                  <a:pt x="119" y="64"/>
                  <a:pt x="120" y="65"/>
                  <a:pt x="120" y="66"/>
                </a:cubicBezTo>
                <a:close/>
                <a:moveTo>
                  <a:pt x="87" y="77"/>
                </a:moveTo>
                <a:cubicBezTo>
                  <a:pt x="90" y="75"/>
                  <a:pt x="93" y="74"/>
                  <a:pt x="96" y="72"/>
                </a:cubicBezTo>
                <a:cubicBezTo>
                  <a:pt x="100" y="71"/>
                  <a:pt x="104" y="69"/>
                  <a:pt x="108" y="67"/>
                </a:cubicBezTo>
                <a:cubicBezTo>
                  <a:pt x="109" y="67"/>
                  <a:pt x="111" y="66"/>
                  <a:pt x="113" y="65"/>
                </a:cubicBezTo>
                <a:cubicBezTo>
                  <a:pt x="113" y="65"/>
                  <a:pt x="113" y="65"/>
                  <a:pt x="113" y="65"/>
                </a:cubicBezTo>
                <a:cubicBezTo>
                  <a:pt x="104" y="69"/>
                  <a:pt x="96" y="73"/>
                  <a:pt x="87" y="77"/>
                </a:cubicBezTo>
                <a:close/>
                <a:moveTo>
                  <a:pt x="74" y="82"/>
                </a:moveTo>
                <a:cubicBezTo>
                  <a:pt x="74" y="82"/>
                  <a:pt x="73" y="82"/>
                  <a:pt x="73" y="82"/>
                </a:cubicBezTo>
                <a:cubicBezTo>
                  <a:pt x="60" y="88"/>
                  <a:pt x="46" y="93"/>
                  <a:pt x="33" y="99"/>
                </a:cubicBezTo>
                <a:cubicBezTo>
                  <a:pt x="29" y="101"/>
                  <a:pt x="26" y="103"/>
                  <a:pt x="22" y="104"/>
                </a:cubicBezTo>
                <a:cubicBezTo>
                  <a:pt x="21" y="104"/>
                  <a:pt x="19" y="105"/>
                  <a:pt x="19" y="106"/>
                </a:cubicBezTo>
                <a:cubicBezTo>
                  <a:pt x="20" y="105"/>
                  <a:pt x="22" y="104"/>
                  <a:pt x="23" y="103"/>
                </a:cubicBezTo>
                <a:cubicBezTo>
                  <a:pt x="30" y="100"/>
                  <a:pt x="36" y="96"/>
                  <a:pt x="42" y="92"/>
                </a:cubicBezTo>
                <a:cubicBezTo>
                  <a:pt x="56" y="85"/>
                  <a:pt x="71" y="79"/>
                  <a:pt x="85" y="73"/>
                </a:cubicBezTo>
                <a:cubicBezTo>
                  <a:pt x="91" y="70"/>
                  <a:pt x="98" y="68"/>
                  <a:pt x="104" y="65"/>
                </a:cubicBezTo>
                <a:cubicBezTo>
                  <a:pt x="107" y="64"/>
                  <a:pt x="110" y="62"/>
                  <a:pt x="113" y="60"/>
                </a:cubicBezTo>
                <a:cubicBezTo>
                  <a:pt x="113" y="60"/>
                  <a:pt x="114" y="60"/>
                  <a:pt x="114" y="60"/>
                </a:cubicBezTo>
                <a:cubicBezTo>
                  <a:pt x="115" y="59"/>
                  <a:pt x="117" y="58"/>
                  <a:pt x="118" y="58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9" y="59"/>
                  <a:pt x="119" y="61"/>
                  <a:pt x="119" y="62"/>
                </a:cubicBezTo>
                <a:cubicBezTo>
                  <a:pt x="104" y="68"/>
                  <a:pt x="89" y="75"/>
                  <a:pt x="74" y="82"/>
                </a:cubicBezTo>
                <a:close/>
                <a:moveTo>
                  <a:pt x="118" y="57"/>
                </a:moveTo>
                <a:cubicBezTo>
                  <a:pt x="118" y="57"/>
                  <a:pt x="118" y="57"/>
                  <a:pt x="118" y="57"/>
                </a:cubicBezTo>
                <a:cubicBezTo>
                  <a:pt x="117" y="58"/>
                  <a:pt x="115" y="58"/>
                  <a:pt x="114" y="59"/>
                </a:cubicBezTo>
                <a:cubicBezTo>
                  <a:pt x="112" y="60"/>
                  <a:pt x="111" y="60"/>
                  <a:pt x="109" y="61"/>
                </a:cubicBezTo>
                <a:cubicBezTo>
                  <a:pt x="96" y="65"/>
                  <a:pt x="83" y="70"/>
                  <a:pt x="70" y="77"/>
                </a:cubicBezTo>
                <a:cubicBezTo>
                  <a:pt x="57" y="83"/>
                  <a:pt x="43" y="88"/>
                  <a:pt x="30" y="95"/>
                </a:cubicBezTo>
                <a:cubicBezTo>
                  <a:pt x="26" y="96"/>
                  <a:pt x="23" y="98"/>
                  <a:pt x="19" y="99"/>
                </a:cubicBezTo>
                <a:cubicBezTo>
                  <a:pt x="18" y="99"/>
                  <a:pt x="15" y="100"/>
                  <a:pt x="15" y="100"/>
                </a:cubicBezTo>
                <a:cubicBezTo>
                  <a:pt x="16" y="99"/>
                  <a:pt x="18" y="98"/>
                  <a:pt x="19" y="98"/>
                </a:cubicBezTo>
                <a:cubicBezTo>
                  <a:pt x="26" y="94"/>
                  <a:pt x="33" y="91"/>
                  <a:pt x="39" y="88"/>
                </a:cubicBezTo>
                <a:cubicBezTo>
                  <a:pt x="54" y="81"/>
                  <a:pt x="70" y="75"/>
                  <a:pt x="85" y="69"/>
                </a:cubicBezTo>
                <a:cubicBezTo>
                  <a:pt x="91" y="66"/>
                  <a:pt x="98" y="64"/>
                  <a:pt x="105" y="61"/>
                </a:cubicBezTo>
                <a:cubicBezTo>
                  <a:pt x="107" y="60"/>
                  <a:pt x="110" y="60"/>
                  <a:pt x="112" y="58"/>
                </a:cubicBezTo>
                <a:cubicBezTo>
                  <a:pt x="113" y="58"/>
                  <a:pt x="114" y="57"/>
                  <a:pt x="116" y="57"/>
                </a:cubicBezTo>
                <a:cubicBezTo>
                  <a:pt x="116" y="56"/>
                  <a:pt x="117" y="56"/>
                  <a:pt x="118" y="56"/>
                </a:cubicBezTo>
                <a:cubicBezTo>
                  <a:pt x="118" y="56"/>
                  <a:pt x="118" y="57"/>
                  <a:pt x="118" y="57"/>
                </a:cubicBezTo>
                <a:close/>
                <a:moveTo>
                  <a:pt x="22" y="111"/>
                </a:moveTo>
                <a:cubicBezTo>
                  <a:pt x="22" y="111"/>
                  <a:pt x="22" y="111"/>
                  <a:pt x="22" y="110"/>
                </a:cubicBezTo>
                <a:cubicBezTo>
                  <a:pt x="30" y="107"/>
                  <a:pt x="38" y="103"/>
                  <a:pt x="45" y="100"/>
                </a:cubicBezTo>
                <a:cubicBezTo>
                  <a:pt x="51" y="97"/>
                  <a:pt x="57" y="95"/>
                  <a:pt x="62" y="93"/>
                </a:cubicBezTo>
                <a:cubicBezTo>
                  <a:pt x="57" y="96"/>
                  <a:pt x="51" y="98"/>
                  <a:pt x="45" y="101"/>
                </a:cubicBezTo>
                <a:cubicBezTo>
                  <a:pt x="39" y="105"/>
                  <a:pt x="31" y="109"/>
                  <a:pt x="25" y="114"/>
                </a:cubicBezTo>
                <a:cubicBezTo>
                  <a:pt x="24" y="113"/>
                  <a:pt x="23" y="112"/>
                  <a:pt x="22" y="111"/>
                </a:cubicBezTo>
                <a:close/>
                <a:moveTo>
                  <a:pt x="35" y="121"/>
                </a:moveTo>
                <a:cubicBezTo>
                  <a:pt x="41" y="119"/>
                  <a:pt x="47" y="116"/>
                  <a:pt x="52" y="113"/>
                </a:cubicBezTo>
                <a:cubicBezTo>
                  <a:pt x="60" y="109"/>
                  <a:pt x="68" y="106"/>
                  <a:pt x="76" y="103"/>
                </a:cubicBezTo>
                <a:cubicBezTo>
                  <a:pt x="71" y="106"/>
                  <a:pt x="65" y="108"/>
                  <a:pt x="60" y="112"/>
                </a:cubicBezTo>
                <a:cubicBezTo>
                  <a:pt x="57" y="113"/>
                  <a:pt x="55" y="114"/>
                  <a:pt x="52" y="116"/>
                </a:cubicBezTo>
                <a:cubicBezTo>
                  <a:pt x="49" y="119"/>
                  <a:pt x="45" y="121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39" y="123"/>
                  <a:pt x="37" y="122"/>
                  <a:pt x="35" y="121"/>
                </a:cubicBezTo>
                <a:close/>
                <a:moveTo>
                  <a:pt x="43" y="123"/>
                </a:moveTo>
                <a:cubicBezTo>
                  <a:pt x="51" y="121"/>
                  <a:pt x="58" y="117"/>
                  <a:pt x="65" y="114"/>
                </a:cubicBezTo>
                <a:cubicBezTo>
                  <a:pt x="71" y="111"/>
                  <a:pt x="77" y="108"/>
                  <a:pt x="83" y="105"/>
                </a:cubicBezTo>
                <a:cubicBezTo>
                  <a:pt x="79" y="108"/>
                  <a:pt x="74" y="111"/>
                  <a:pt x="69" y="114"/>
                </a:cubicBezTo>
                <a:cubicBezTo>
                  <a:pt x="66" y="115"/>
                  <a:pt x="64" y="117"/>
                  <a:pt x="61" y="119"/>
                </a:cubicBezTo>
                <a:cubicBezTo>
                  <a:pt x="60" y="120"/>
                  <a:pt x="58" y="121"/>
                  <a:pt x="57" y="122"/>
                </a:cubicBezTo>
                <a:cubicBezTo>
                  <a:pt x="52" y="123"/>
                  <a:pt x="48" y="124"/>
                  <a:pt x="43" y="123"/>
                </a:cubicBezTo>
                <a:close/>
                <a:moveTo>
                  <a:pt x="116" y="97"/>
                </a:moveTo>
                <a:cubicBezTo>
                  <a:pt x="115" y="98"/>
                  <a:pt x="115" y="99"/>
                  <a:pt x="114" y="101"/>
                </a:cubicBezTo>
                <a:cubicBezTo>
                  <a:pt x="112" y="101"/>
                  <a:pt x="110" y="103"/>
                  <a:pt x="108" y="104"/>
                </a:cubicBezTo>
                <a:cubicBezTo>
                  <a:pt x="101" y="107"/>
                  <a:pt x="93" y="111"/>
                  <a:pt x="86" y="115"/>
                </a:cubicBezTo>
                <a:cubicBezTo>
                  <a:pt x="82" y="117"/>
                  <a:pt x="78" y="119"/>
                  <a:pt x="73" y="121"/>
                </a:cubicBezTo>
                <a:cubicBezTo>
                  <a:pt x="69" y="123"/>
                  <a:pt x="75" y="120"/>
                  <a:pt x="76" y="119"/>
                </a:cubicBezTo>
                <a:cubicBezTo>
                  <a:pt x="78" y="118"/>
                  <a:pt x="80" y="117"/>
                  <a:pt x="82" y="116"/>
                </a:cubicBezTo>
                <a:cubicBezTo>
                  <a:pt x="87" y="113"/>
                  <a:pt x="93" y="109"/>
                  <a:pt x="98" y="106"/>
                </a:cubicBezTo>
                <a:cubicBezTo>
                  <a:pt x="104" y="103"/>
                  <a:pt x="110" y="101"/>
                  <a:pt x="116" y="97"/>
                </a:cubicBezTo>
                <a:close/>
                <a:moveTo>
                  <a:pt x="109" y="112"/>
                </a:moveTo>
                <a:cubicBezTo>
                  <a:pt x="109" y="112"/>
                  <a:pt x="109" y="112"/>
                  <a:pt x="109" y="112"/>
                </a:cubicBezTo>
                <a:cubicBezTo>
                  <a:pt x="104" y="114"/>
                  <a:pt x="99" y="117"/>
                  <a:pt x="95" y="120"/>
                </a:cubicBezTo>
                <a:cubicBezTo>
                  <a:pt x="93" y="121"/>
                  <a:pt x="90" y="123"/>
                  <a:pt x="88" y="124"/>
                </a:cubicBezTo>
                <a:cubicBezTo>
                  <a:pt x="87" y="124"/>
                  <a:pt x="85" y="125"/>
                  <a:pt x="84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4" y="125"/>
                  <a:pt x="87" y="123"/>
                  <a:pt x="87" y="123"/>
                </a:cubicBezTo>
                <a:cubicBezTo>
                  <a:pt x="96" y="118"/>
                  <a:pt x="104" y="113"/>
                  <a:pt x="112" y="106"/>
                </a:cubicBezTo>
                <a:cubicBezTo>
                  <a:pt x="111" y="108"/>
                  <a:pt x="110" y="110"/>
                  <a:pt x="109" y="112"/>
                </a:cubicBezTo>
                <a:close/>
                <a:moveTo>
                  <a:pt x="78" y="125"/>
                </a:moveTo>
                <a:cubicBezTo>
                  <a:pt x="83" y="123"/>
                  <a:pt x="87" y="121"/>
                  <a:pt x="92" y="118"/>
                </a:cubicBezTo>
                <a:cubicBezTo>
                  <a:pt x="96" y="116"/>
                  <a:pt x="100" y="113"/>
                  <a:pt x="105" y="111"/>
                </a:cubicBezTo>
                <a:cubicBezTo>
                  <a:pt x="102" y="113"/>
                  <a:pt x="100" y="114"/>
                  <a:pt x="97" y="116"/>
                </a:cubicBezTo>
                <a:cubicBezTo>
                  <a:pt x="92" y="119"/>
                  <a:pt x="87" y="122"/>
                  <a:pt x="83" y="126"/>
                </a:cubicBezTo>
                <a:cubicBezTo>
                  <a:pt x="81" y="125"/>
                  <a:pt x="79" y="125"/>
                  <a:pt x="78" y="125"/>
                </a:cubicBezTo>
                <a:close/>
                <a:moveTo>
                  <a:pt x="71" y="123"/>
                </a:moveTo>
                <a:cubicBezTo>
                  <a:pt x="82" y="118"/>
                  <a:pt x="93" y="112"/>
                  <a:pt x="103" y="107"/>
                </a:cubicBezTo>
                <a:cubicBezTo>
                  <a:pt x="101" y="109"/>
                  <a:pt x="99" y="110"/>
                  <a:pt x="98" y="111"/>
                </a:cubicBezTo>
                <a:cubicBezTo>
                  <a:pt x="90" y="115"/>
                  <a:pt x="83" y="120"/>
                  <a:pt x="76" y="124"/>
                </a:cubicBezTo>
                <a:cubicBezTo>
                  <a:pt x="74" y="124"/>
                  <a:pt x="73" y="123"/>
                  <a:pt x="71" y="123"/>
                </a:cubicBezTo>
                <a:close/>
                <a:moveTo>
                  <a:pt x="112" y="106"/>
                </a:moveTo>
                <a:cubicBezTo>
                  <a:pt x="105" y="111"/>
                  <a:pt x="96" y="115"/>
                  <a:pt x="89" y="119"/>
                </a:cubicBezTo>
                <a:cubicBezTo>
                  <a:pt x="85" y="121"/>
                  <a:pt x="79" y="123"/>
                  <a:pt x="78" y="124"/>
                </a:cubicBezTo>
                <a:cubicBezTo>
                  <a:pt x="82" y="121"/>
                  <a:pt x="87" y="118"/>
                  <a:pt x="92" y="115"/>
                </a:cubicBezTo>
                <a:cubicBezTo>
                  <a:pt x="96" y="113"/>
                  <a:pt x="100" y="110"/>
                  <a:pt x="104" y="108"/>
                </a:cubicBezTo>
                <a:cubicBezTo>
                  <a:pt x="106" y="107"/>
                  <a:pt x="107" y="106"/>
                  <a:pt x="109" y="105"/>
                </a:cubicBezTo>
                <a:cubicBezTo>
                  <a:pt x="109" y="104"/>
                  <a:pt x="110" y="104"/>
                  <a:pt x="110" y="104"/>
                </a:cubicBezTo>
                <a:cubicBezTo>
                  <a:pt x="111" y="103"/>
                  <a:pt x="113" y="102"/>
                  <a:pt x="114" y="102"/>
                </a:cubicBezTo>
                <a:cubicBezTo>
                  <a:pt x="114" y="103"/>
                  <a:pt x="113" y="104"/>
                  <a:pt x="112" y="106"/>
                </a:cubicBezTo>
                <a:cubicBezTo>
                  <a:pt x="112" y="105"/>
                  <a:pt x="112" y="105"/>
                  <a:pt x="112" y="106"/>
                </a:cubicBezTo>
                <a:close/>
                <a:moveTo>
                  <a:pt x="71" y="122"/>
                </a:moveTo>
                <a:cubicBezTo>
                  <a:pt x="69" y="122"/>
                  <a:pt x="68" y="121"/>
                  <a:pt x="67" y="120"/>
                </a:cubicBezTo>
                <a:cubicBezTo>
                  <a:pt x="73" y="118"/>
                  <a:pt x="79" y="115"/>
                  <a:pt x="86" y="112"/>
                </a:cubicBezTo>
                <a:cubicBezTo>
                  <a:pt x="80" y="115"/>
                  <a:pt x="75" y="119"/>
                  <a:pt x="71" y="122"/>
                </a:cubicBezTo>
                <a:close/>
                <a:moveTo>
                  <a:pt x="86" y="126"/>
                </a:moveTo>
                <a:cubicBezTo>
                  <a:pt x="92" y="123"/>
                  <a:pt x="98" y="119"/>
                  <a:pt x="103" y="115"/>
                </a:cubicBezTo>
                <a:cubicBezTo>
                  <a:pt x="104" y="115"/>
                  <a:pt x="105" y="114"/>
                  <a:pt x="106" y="114"/>
                </a:cubicBezTo>
                <a:cubicBezTo>
                  <a:pt x="108" y="113"/>
                  <a:pt x="108" y="113"/>
                  <a:pt x="107" y="113"/>
                </a:cubicBezTo>
                <a:cubicBezTo>
                  <a:pt x="106" y="115"/>
                  <a:pt x="105" y="116"/>
                  <a:pt x="103" y="117"/>
                </a:cubicBezTo>
                <a:cubicBezTo>
                  <a:pt x="100" y="119"/>
                  <a:pt x="97" y="122"/>
                  <a:pt x="94" y="124"/>
                </a:cubicBezTo>
                <a:cubicBezTo>
                  <a:pt x="94" y="124"/>
                  <a:pt x="94" y="124"/>
                  <a:pt x="94" y="124"/>
                </a:cubicBezTo>
                <a:cubicBezTo>
                  <a:pt x="91" y="125"/>
                  <a:pt x="88" y="126"/>
                  <a:pt x="86" y="126"/>
                </a:cubicBezTo>
                <a:close/>
                <a:moveTo>
                  <a:pt x="96" y="123"/>
                </a:moveTo>
                <a:cubicBezTo>
                  <a:pt x="98" y="122"/>
                  <a:pt x="101" y="120"/>
                  <a:pt x="103" y="119"/>
                </a:cubicBezTo>
                <a:cubicBezTo>
                  <a:pt x="102" y="119"/>
                  <a:pt x="101" y="120"/>
                  <a:pt x="100" y="121"/>
                </a:cubicBezTo>
                <a:cubicBezTo>
                  <a:pt x="99" y="122"/>
                  <a:pt x="97" y="123"/>
                  <a:pt x="96" y="123"/>
                </a:cubicBezTo>
                <a:close/>
                <a:moveTo>
                  <a:pt x="116" y="96"/>
                </a:moveTo>
                <a:cubicBezTo>
                  <a:pt x="116" y="96"/>
                  <a:pt x="116" y="96"/>
                  <a:pt x="116" y="96"/>
                </a:cubicBezTo>
                <a:cubicBezTo>
                  <a:pt x="115" y="96"/>
                  <a:pt x="115" y="97"/>
                  <a:pt x="114" y="97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07" y="101"/>
                  <a:pt x="100" y="104"/>
                  <a:pt x="94" y="108"/>
                </a:cubicBezTo>
                <a:cubicBezTo>
                  <a:pt x="84" y="112"/>
                  <a:pt x="75" y="116"/>
                  <a:pt x="66" y="120"/>
                </a:cubicBezTo>
                <a:cubicBezTo>
                  <a:pt x="66" y="120"/>
                  <a:pt x="65" y="120"/>
                  <a:pt x="65" y="120"/>
                </a:cubicBezTo>
                <a:cubicBezTo>
                  <a:pt x="65" y="119"/>
                  <a:pt x="64" y="119"/>
                  <a:pt x="63" y="120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3" y="120"/>
                  <a:pt x="62" y="120"/>
                  <a:pt x="62" y="121"/>
                </a:cubicBezTo>
                <a:cubicBezTo>
                  <a:pt x="62" y="121"/>
                  <a:pt x="62" y="121"/>
                  <a:pt x="62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0" y="121"/>
                  <a:pt x="60" y="121"/>
                  <a:pt x="60" y="121"/>
                </a:cubicBezTo>
                <a:cubicBezTo>
                  <a:pt x="60" y="121"/>
                  <a:pt x="60" y="121"/>
                  <a:pt x="60" y="121"/>
                </a:cubicBezTo>
                <a:cubicBezTo>
                  <a:pt x="63" y="120"/>
                  <a:pt x="65" y="118"/>
                  <a:pt x="68" y="117"/>
                </a:cubicBezTo>
                <a:cubicBezTo>
                  <a:pt x="72" y="114"/>
                  <a:pt x="76" y="113"/>
                  <a:pt x="80" y="111"/>
                </a:cubicBezTo>
                <a:cubicBezTo>
                  <a:pt x="85" y="109"/>
                  <a:pt x="89" y="106"/>
                  <a:pt x="94" y="103"/>
                </a:cubicBezTo>
                <a:cubicBezTo>
                  <a:pt x="101" y="99"/>
                  <a:pt x="109" y="95"/>
                  <a:pt x="117" y="91"/>
                </a:cubicBezTo>
                <a:cubicBezTo>
                  <a:pt x="117" y="92"/>
                  <a:pt x="117" y="92"/>
                  <a:pt x="117" y="93"/>
                </a:cubicBezTo>
                <a:cubicBezTo>
                  <a:pt x="117" y="94"/>
                  <a:pt x="116" y="95"/>
                  <a:pt x="116" y="96"/>
                </a:cubicBezTo>
                <a:close/>
                <a:moveTo>
                  <a:pt x="116" y="49"/>
                </a:moveTo>
                <a:cubicBezTo>
                  <a:pt x="107" y="54"/>
                  <a:pt x="97" y="57"/>
                  <a:pt x="88" y="60"/>
                </a:cubicBezTo>
                <a:cubicBezTo>
                  <a:pt x="85" y="61"/>
                  <a:pt x="82" y="62"/>
                  <a:pt x="80" y="63"/>
                </a:cubicBezTo>
                <a:cubicBezTo>
                  <a:pt x="77" y="64"/>
                  <a:pt x="74" y="65"/>
                  <a:pt x="71" y="66"/>
                </a:cubicBezTo>
                <a:cubicBezTo>
                  <a:pt x="57" y="72"/>
                  <a:pt x="44" y="77"/>
                  <a:pt x="31" y="83"/>
                </a:cubicBezTo>
                <a:cubicBezTo>
                  <a:pt x="25" y="86"/>
                  <a:pt x="18" y="89"/>
                  <a:pt x="12" y="92"/>
                </a:cubicBezTo>
                <a:cubicBezTo>
                  <a:pt x="19" y="88"/>
                  <a:pt x="26" y="85"/>
                  <a:pt x="34" y="82"/>
                </a:cubicBezTo>
                <a:cubicBezTo>
                  <a:pt x="41" y="79"/>
                  <a:pt x="47" y="75"/>
                  <a:pt x="55" y="72"/>
                </a:cubicBezTo>
                <a:cubicBezTo>
                  <a:pt x="62" y="68"/>
                  <a:pt x="70" y="65"/>
                  <a:pt x="78" y="62"/>
                </a:cubicBezTo>
                <a:cubicBezTo>
                  <a:pt x="86" y="59"/>
                  <a:pt x="93" y="55"/>
                  <a:pt x="101" y="51"/>
                </a:cubicBezTo>
                <a:cubicBezTo>
                  <a:pt x="102" y="51"/>
                  <a:pt x="103" y="51"/>
                  <a:pt x="103" y="50"/>
                </a:cubicBezTo>
                <a:cubicBezTo>
                  <a:pt x="107" y="49"/>
                  <a:pt x="111" y="47"/>
                  <a:pt x="114" y="44"/>
                </a:cubicBezTo>
                <a:cubicBezTo>
                  <a:pt x="115" y="46"/>
                  <a:pt x="115" y="47"/>
                  <a:pt x="116" y="49"/>
                </a:cubicBezTo>
                <a:close/>
                <a:moveTo>
                  <a:pt x="109" y="37"/>
                </a:moveTo>
                <a:cubicBezTo>
                  <a:pt x="81" y="49"/>
                  <a:pt x="53" y="61"/>
                  <a:pt x="26" y="74"/>
                </a:cubicBezTo>
                <a:cubicBezTo>
                  <a:pt x="20" y="77"/>
                  <a:pt x="14" y="80"/>
                  <a:pt x="7" y="82"/>
                </a:cubicBezTo>
                <a:cubicBezTo>
                  <a:pt x="7" y="82"/>
                  <a:pt x="7" y="82"/>
                  <a:pt x="7" y="82"/>
                </a:cubicBezTo>
                <a:cubicBezTo>
                  <a:pt x="8" y="82"/>
                  <a:pt x="10" y="80"/>
                  <a:pt x="10" y="80"/>
                </a:cubicBezTo>
                <a:cubicBezTo>
                  <a:pt x="12" y="79"/>
                  <a:pt x="13" y="78"/>
                  <a:pt x="15" y="77"/>
                </a:cubicBezTo>
                <a:cubicBezTo>
                  <a:pt x="18" y="75"/>
                  <a:pt x="21" y="74"/>
                  <a:pt x="25" y="72"/>
                </a:cubicBezTo>
                <a:cubicBezTo>
                  <a:pt x="39" y="65"/>
                  <a:pt x="53" y="58"/>
                  <a:pt x="67" y="52"/>
                </a:cubicBezTo>
                <a:cubicBezTo>
                  <a:pt x="67" y="51"/>
                  <a:pt x="68" y="51"/>
                  <a:pt x="69" y="51"/>
                </a:cubicBezTo>
                <a:cubicBezTo>
                  <a:pt x="77" y="47"/>
                  <a:pt x="86" y="44"/>
                  <a:pt x="94" y="40"/>
                </a:cubicBezTo>
                <a:cubicBezTo>
                  <a:pt x="96" y="40"/>
                  <a:pt x="97" y="39"/>
                  <a:pt x="98" y="39"/>
                </a:cubicBezTo>
                <a:cubicBezTo>
                  <a:pt x="99" y="38"/>
                  <a:pt x="100" y="38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4" y="36"/>
                  <a:pt x="105" y="35"/>
                  <a:pt x="107" y="35"/>
                </a:cubicBezTo>
                <a:cubicBezTo>
                  <a:pt x="108" y="35"/>
                  <a:pt x="108" y="36"/>
                  <a:pt x="109" y="37"/>
                </a:cubicBezTo>
                <a:close/>
                <a:moveTo>
                  <a:pt x="103" y="31"/>
                </a:moveTo>
                <a:cubicBezTo>
                  <a:pt x="100" y="33"/>
                  <a:pt x="96" y="34"/>
                  <a:pt x="93" y="36"/>
                </a:cubicBezTo>
                <a:cubicBezTo>
                  <a:pt x="91" y="36"/>
                  <a:pt x="90" y="37"/>
                  <a:pt x="89" y="37"/>
                </a:cubicBezTo>
                <a:cubicBezTo>
                  <a:pt x="84" y="39"/>
                  <a:pt x="78" y="41"/>
                  <a:pt x="73" y="43"/>
                </a:cubicBezTo>
                <a:cubicBezTo>
                  <a:pt x="61" y="48"/>
                  <a:pt x="49" y="53"/>
                  <a:pt x="37" y="58"/>
                </a:cubicBezTo>
                <a:cubicBezTo>
                  <a:pt x="32" y="60"/>
                  <a:pt x="28" y="62"/>
                  <a:pt x="23" y="65"/>
                </a:cubicBezTo>
                <a:cubicBezTo>
                  <a:pt x="18" y="68"/>
                  <a:pt x="13" y="71"/>
                  <a:pt x="7" y="73"/>
                </a:cubicBezTo>
                <a:cubicBezTo>
                  <a:pt x="4" y="74"/>
                  <a:pt x="10" y="71"/>
                  <a:pt x="11" y="71"/>
                </a:cubicBezTo>
                <a:cubicBezTo>
                  <a:pt x="13" y="69"/>
                  <a:pt x="16" y="68"/>
                  <a:pt x="18" y="66"/>
                </a:cubicBezTo>
                <a:cubicBezTo>
                  <a:pt x="23" y="63"/>
                  <a:pt x="29" y="60"/>
                  <a:pt x="35" y="57"/>
                </a:cubicBezTo>
                <a:cubicBezTo>
                  <a:pt x="45" y="51"/>
                  <a:pt x="57" y="46"/>
                  <a:pt x="68" y="41"/>
                </a:cubicBezTo>
                <a:cubicBezTo>
                  <a:pt x="73" y="39"/>
                  <a:pt x="79" y="36"/>
                  <a:pt x="85" y="34"/>
                </a:cubicBezTo>
                <a:cubicBezTo>
                  <a:pt x="90" y="32"/>
                  <a:pt x="94" y="30"/>
                  <a:pt x="98" y="28"/>
                </a:cubicBezTo>
                <a:cubicBezTo>
                  <a:pt x="99" y="28"/>
                  <a:pt x="99" y="29"/>
                  <a:pt x="100" y="29"/>
                </a:cubicBezTo>
                <a:cubicBezTo>
                  <a:pt x="101" y="30"/>
                  <a:pt x="102" y="31"/>
                  <a:pt x="103" y="31"/>
                </a:cubicBezTo>
                <a:close/>
                <a:moveTo>
                  <a:pt x="74" y="20"/>
                </a:moveTo>
                <a:cubicBezTo>
                  <a:pt x="73" y="21"/>
                  <a:pt x="71" y="21"/>
                  <a:pt x="70" y="22"/>
                </a:cubicBezTo>
                <a:cubicBezTo>
                  <a:pt x="70" y="21"/>
                  <a:pt x="70" y="21"/>
                  <a:pt x="70" y="20"/>
                </a:cubicBezTo>
                <a:cubicBezTo>
                  <a:pt x="72" y="20"/>
                  <a:pt x="73" y="20"/>
                  <a:pt x="74" y="20"/>
                </a:cubicBezTo>
                <a:close/>
                <a:moveTo>
                  <a:pt x="66" y="20"/>
                </a:moveTo>
                <a:cubicBezTo>
                  <a:pt x="66" y="20"/>
                  <a:pt x="66" y="20"/>
                  <a:pt x="66" y="20"/>
                </a:cubicBezTo>
                <a:cubicBezTo>
                  <a:pt x="48" y="28"/>
                  <a:pt x="30" y="37"/>
                  <a:pt x="14" y="47"/>
                </a:cubicBezTo>
                <a:cubicBezTo>
                  <a:pt x="13" y="48"/>
                  <a:pt x="12" y="49"/>
                  <a:pt x="11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1" y="49"/>
                  <a:pt x="12" y="48"/>
                </a:cubicBezTo>
                <a:cubicBezTo>
                  <a:pt x="14" y="47"/>
                  <a:pt x="16" y="45"/>
                  <a:pt x="19" y="44"/>
                </a:cubicBezTo>
                <a:cubicBezTo>
                  <a:pt x="23" y="41"/>
                  <a:pt x="28" y="39"/>
                  <a:pt x="32" y="36"/>
                </a:cubicBezTo>
                <a:cubicBezTo>
                  <a:pt x="42" y="30"/>
                  <a:pt x="52" y="25"/>
                  <a:pt x="62" y="20"/>
                </a:cubicBezTo>
                <a:cubicBezTo>
                  <a:pt x="64" y="20"/>
                  <a:pt x="65" y="20"/>
                  <a:pt x="66" y="20"/>
                </a:cubicBezTo>
                <a:close/>
                <a:moveTo>
                  <a:pt x="38" y="25"/>
                </a:moveTo>
                <a:cubicBezTo>
                  <a:pt x="41" y="24"/>
                  <a:pt x="44" y="23"/>
                  <a:pt x="48" y="22"/>
                </a:cubicBezTo>
                <a:cubicBezTo>
                  <a:pt x="45" y="23"/>
                  <a:pt x="42" y="24"/>
                  <a:pt x="40" y="26"/>
                </a:cubicBezTo>
                <a:cubicBezTo>
                  <a:pt x="33" y="29"/>
                  <a:pt x="27" y="32"/>
                  <a:pt x="20" y="36"/>
                </a:cubicBezTo>
                <a:cubicBezTo>
                  <a:pt x="25" y="31"/>
                  <a:pt x="31" y="27"/>
                  <a:pt x="38" y="25"/>
                </a:cubicBezTo>
                <a:close/>
                <a:moveTo>
                  <a:pt x="19" y="37"/>
                </a:moveTo>
                <a:cubicBezTo>
                  <a:pt x="20" y="37"/>
                  <a:pt x="20" y="37"/>
                  <a:pt x="20" y="37"/>
                </a:cubicBezTo>
                <a:cubicBezTo>
                  <a:pt x="27" y="33"/>
                  <a:pt x="33" y="30"/>
                  <a:pt x="40" y="26"/>
                </a:cubicBezTo>
                <a:cubicBezTo>
                  <a:pt x="43" y="25"/>
                  <a:pt x="46" y="23"/>
                  <a:pt x="50" y="22"/>
                </a:cubicBezTo>
                <a:cubicBezTo>
                  <a:pt x="51" y="21"/>
                  <a:pt x="52" y="21"/>
                  <a:pt x="52" y="21"/>
                </a:cubicBezTo>
                <a:cubicBezTo>
                  <a:pt x="53" y="21"/>
                  <a:pt x="53" y="21"/>
                  <a:pt x="53" y="21"/>
                </a:cubicBezTo>
                <a:cubicBezTo>
                  <a:pt x="51" y="22"/>
                  <a:pt x="49" y="23"/>
                  <a:pt x="48" y="23"/>
                </a:cubicBezTo>
                <a:cubicBezTo>
                  <a:pt x="37" y="28"/>
                  <a:pt x="26" y="33"/>
                  <a:pt x="17" y="40"/>
                </a:cubicBezTo>
                <a:cubicBezTo>
                  <a:pt x="18" y="39"/>
                  <a:pt x="19" y="38"/>
                  <a:pt x="19" y="37"/>
                </a:cubicBezTo>
                <a:close/>
                <a:moveTo>
                  <a:pt x="8" y="85"/>
                </a:moveTo>
                <a:cubicBezTo>
                  <a:pt x="19" y="78"/>
                  <a:pt x="32" y="76"/>
                  <a:pt x="43" y="70"/>
                </a:cubicBezTo>
                <a:cubicBezTo>
                  <a:pt x="49" y="68"/>
                  <a:pt x="54" y="65"/>
                  <a:pt x="60" y="63"/>
                </a:cubicBezTo>
                <a:cubicBezTo>
                  <a:pt x="47" y="69"/>
                  <a:pt x="34" y="77"/>
                  <a:pt x="20" y="83"/>
                </a:cubicBezTo>
                <a:cubicBezTo>
                  <a:pt x="20" y="83"/>
                  <a:pt x="19" y="84"/>
                  <a:pt x="18" y="84"/>
                </a:cubicBezTo>
                <a:cubicBezTo>
                  <a:pt x="15" y="86"/>
                  <a:pt x="12" y="87"/>
                  <a:pt x="9" y="89"/>
                </a:cubicBezTo>
                <a:cubicBezTo>
                  <a:pt x="9" y="88"/>
                  <a:pt x="8" y="86"/>
                  <a:pt x="8" y="8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5" name="Freeform 196"/>
          <p:cNvSpPr>
            <a:spLocks noEditPoints="1"/>
          </p:cNvSpPr>
          <p:nvPr/>
        </p:nvSpPr>
        <p:spPr bwMode="auto">
          <a:xfrm>
            <a:off x="8070850" y="750888"/>
            <a:ext cx="469900" cy="500063"/>
          </a:xfrm>
          <a:custGeom>
            <a:avLst/>
            <a:gdLst>
              <a:gd name="T0" fmla="*/ 66 w 125"/>
              <a:gd name="T1" fmla="*/ 127 h 133"/>
              <a:gd name="T2" fmla="*/ 11 w 125"/>
              <a:gd name="T3" fmla="*/ 41 h 133"/>
              <a:gd name="T4" fmla="*/ 37 w 125"/>
              <a:gd name="T5" fmla="*/ 92 h 133"/>
              <a:gd name="T6" fmla="*/ 14 w 125"/>
              <a:gd name="T7" fmla="*/ 101 h 133"/>
              <a:gd name="T8" fmla="*/ 10 w 125"/>
              <a:gd name="T9" fmla="*/ 93 h 133"/>
              <a:gd name="T10" fmla="*/ 10 w 125"/>
              <a:gd name="T11" fmla="*/ 93 h 133"/>
              <a:gd name="T12" fmla="*/ 9 w 125"/>
              <a:gd name="T13" fmla="*/ 93 h 133"/>
              <a:gd name="T14" fmla="*/ 59 w 125"/>
              <a:gd name="T15" fmla="*/ 20 h 133"/>
              <a:gd name="T16" fmla="*/ 51 w 125"/>
              <a:gd name="T17" fmla="*/ 28 h 133"/>
              <a:gd name="T18" fmla="*/ 75 w 125"/>
              <a:gd name="T19" fmla="*/ 21 h 133"/>
              <a:gd name="T20" fmla="*/ 84 w 125"/>
              <a:gd name="T21" fmla="*/ 28 h 133"/>
              <a:gd name="T22" fmla="*/ 80 w 125"/>
              <a:gd name="T23" fmla="*/ 35 h 133"/>
              <a:gd name="T24" fmla="*/ 58 w 125"/>
              <a:gd name="T25" fmla="*/ 31 h 133"/>
              <a:gd name="T26" fmla="*/ 38 w 125"/>
              <a:gd name="T27" fmla="*/ 42 h 133"/>
              <a:gd name="T28" fmla="*/ 69 w 125"/>
              <a:gd name="T29" fmla="*/ 30 h 133"/>
              <a:gd name="T30" fmla="*/ 69 w 125"/>
              <a:gd name="T31" fmla="*/ 24 h 133"/>
              <a:gd name="T32" fmla="*/ 55 w 125"/>
              <a:gd name="T33" fmla="*/ 30 h 133"/>
              <a:gd name="T34" fmla="*/ 18 w 125"/>
              <a:gd name="T35" fmla="*/ 47 h 133"/>
              <a:gd name="T36" fmla="*/ 7 w 125"/>
              <a:gd name="T37" fmla="*/ 59 h 133"/>
              <a:gd name="T38" fmla="*/ 5 w 125"/>
              <a:gd name="T39" fmla="*/ 65 h 133"/>
              <a:gd name="T40" fmla="*/ 24 w 125"/>
              <a:gd name="T41" fmla="*/ 60 h 133"/>
              <a:gd name="T42" fmla="*/ 91 w 125"/>
              <a:gd name="T43" fmla="*/ 41 h 133"/>
              <a:gd name="T44" fmla="*/ 29 w 125"/>
              <a:gd name="T45" fmla="*/ 65 h 133"/>
              <a:gd name="T46" fmla="*/ 54 w 125"/>
              <a:gd name="T47" fmla="*/ 57 h 133"/>
              <a:gd name="T48" fmla="*/ 110 w 125"/>
              <a:gd name="T49" fmla="*/ 40 h 133"/>
              <a:gd name="T50" fmla="*/ 101 w 125"/>
              <a:gd name="T51" fmla="*/ 45 h 133"/>
              <a:gd name="T52" fmla="*/ 53 w 125"/>
              <a:gd name="T53" fmla="*/ 70 h 133"/>
              <a:gd name="T54" fmla="*/ 114 w 125"/>
              <a:gd name="T55" fmla="*/ 51 h 133"/>
              <a:gd name="T56" fmla="*/ 66 w 125"/>
              <a:gd name="T57" fmla="*/ 75 h 133"/>
              <a:gd name="T58" fmla="*/ 66 w 125"/>
              <a:gd name="T59" fmla="*/ 117 h 133"/>
              <a:gd name="T60" fmla="*/ 107 w 125"/>
              <a:gd name="T61" fmla="*/ 94 h 133"/>
              <a:gd name="T62" fmla="*/ 79 w 125"/>
              <a:gd name="T63" fmla="*/ 107 h 133"/>
              <a:gd name="T64" fmla="*/ 117 w 125"/>
              <a:gd name="T65" fmla="*/ 89 h 133"/>
              <a:gd name="T66" fmla="*/ 78 w 125"/>
              <a:gd name="T67" fmla="*/ 98 h 133"/>
              <a:gd name="T68" fmla="*/ 33 w 125"/>
              <a:gd name="T69" fmla="*/ 121 h 133"/>
              <a:gd name="T70" fmla="*/ 25 w 125"/>
              <a:gd name="T71" fmla="*/ 115 h 133"/>
              <a:gd name="T72" fmla="*/ 101 w 125"/>
              <a:gd name="T73" fmla="*/ 87 h 133"/>
              <a:gd name="T74" fmla="*/ 80 w 125"/>
              <a:gd name="T75" fmla="*/ 92 h 133"/>
              <a:gd name="T76" fmla="*/ 98 w 125"/>
              <a:gd name="T77" fmla="*/ 83 h 133"/>
              <a:gd name="T78" fmla="*/ 119 w 125"/>
              <a:gd name="T79" fmla="*/ 68 h 133"/>
              <a:gd name="T80" fmla="*/ 76 w 125"/>
              <a:gd name="T81" fmla="*/ 87 h 133"/>
              <a:gd name="T82" fmla="*/ 119 w 125"/>
              <a:gd name="T83" fmla="*/ 67 h 133"/>
              <a:gd name="T84" fmla="*/ 21 w 125"/>
              <a:gd name="T85" fmla="*/ 105 h 133"/>
              <a:gd name="T86" fmla="*/ 118 w 125"/>
              <a:gd name="T87" fmla="*/ 63 h 133"/>
              <a:gd name="T88" fmla="*/ 18 w 125"/>
              <a:gd name="T89" fmla="*/ 98 h 133"/>
              <a:gd name="T90" fmla="*/ 45 w 125"/>
              <a:gd name="T91" fmla="*/ 100 h 133"/>
              <a:gd name="T92" fmla="*/ 41 w 125"/>
              <a:gd name="T93" fmla="*/ 123 h 133"/>
              <a:gd name="T94" fmla="*/ 42 w 125"/>
              <a:gd name="T95" fmla="*/ 124 h 133"/>
              <a:gd name="T96" fmla="*/ 108 w 125"/>
              <a:gd name="T97" fmla="*/ 112 h 133"/>
              <a:gd name="T98" fmla="*/ 77 w 125"/>
              <a:gd name="T99" fmla="*/ 125 h 133"/>
              <a:gd name="T100" fmla="*/ 71 w 125"/>
              <a:gd name="T101" fmla="*/ 123 h 133"/>
              <a:gd name="T102" fmla="*/ 111 w 125"/>
              <a:gd name="T103" fmla="*/ 106 h 133"/>
              <a:gd name="T104" fmla="*/ 93 w 125"/>
              <a:gd name="T105" fmla="*/ 124 h 133"/>
              <a:gd name="T106" fmla="*/ 113 w 125"/>
              <a:gd name="T107" fmla="*/ 98 h 133"/>
              <a:gd name="T108" fmla="*/ 59 w 125"/>
              <a:gd name="T109" fmla="*/ 121 h 133"/>
              <a:gd name="T110" fmla="*/ 70 w 125"/>
              <a:gd name="T111" fmla="*/ 67 h 133"/>
              <a:gd name="T112" fmla="*/ 108 w 125"/>
              <a:gd name="T113" fmla="*/ 37 h 133"/>
              <a:gd name="T114" fmla="*/ 98 w 125"/>
              <a:gd name="T115" fmla="*/ 39 h 133"/>
              <a:gd name="T116" fmla="*/ 22 w 125"/>
              <a:gd name="T117" fmla="*/ 65 h 133"/>
              <a:gd name="T118" fmla="*/ 73 w 125"/>
              <a:gd name="T119" fmla="*/ 21 h 133"/>
              <a:gd name="T120" fmla="*/ 18 w 125"/>
              <a:gd name="T121" fmla="*/ 44 h 133"/>
              <a:gd name="T122" fmla="*/ 19 w 125"/>
              <a:gd name="T123" fmla="*/ 38 h 133"/>
              <a:gd name="T124" fmla="*/ 59 w 125"/>
              <a:gd name="T125" fmla="*/ 6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" h="133">
                <a:moveTo>
                  <a:pt x="29" y="122"/>
                </a:moveTo>
                <a:cubicBezTo>
                  <a:pt x="38" y="128"/>
                  <a:pt x="49" y="127"/>
                  <a:pt x="59" y="125"/>
                </a:cubicBezTo>
                <a:cubicBezTo>
                  <a:pt x="59" y="126"/>
                  <a:pt x="58" y="128"/>
                  <a:pt x="57" y="130"/>
                </a:cubicBezTo>
                <a:cubicBezTo>
                  <a:pt x="56" y="132"/>
                  <a:pt x="59" y="133"/>
                  <a:pt x="60" y="131"/>
                </a:cubicBezTo>
                <a:cubicBezTo>
                  <a:pt x="60" y="131"/>
                  <a:pt x="60" y="130"/>
                  <a:pt x="61" y="129"/>
                </a:cubicBezTo>
                <a:cubicBezTo>
                  <a:pt x="61" y="129"/>
                  <a:pt x="61" y="130"/>
                  <a:pt x="61" y="130"/>
                </a:cubicBezTo>
                <a:cubicBezTo>
                  <a:pt x="61" y="131"/>
                  <a:pt x="63" y="131"/>
                  <a:pt x="64" y="130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5" y="130"/>
                  <a:pt x="66" y="130"/>
                  <a:pt x="66" y="128"/>
                </a:cubicBezTo>
                <a:cubicBezTo>
                  <a:pt x="66" y="128"/>
                  <a:pt x="66" y="128"/>
                  <a:pt x="66" y="127"/>
                </a:cubicBezTo>
                <a:cubicBezTo>
                  <a:pt x="67" y="127"/>
                  <a:pt x="68" y="126"/>
                  <a:pt x="67" y="125"/>
                </a:cubicBezTo>
                <a:cubicBezTo>
                  <a:pt x="76" y="129"/>
                  <a:pt x="86" y="131"/>
                  <a:pt x="95" y="127"/>
                </a:cubicBezTo>
                <a:cubicBezTo>
                  <a:pt x="106" y="122"/>
                  <a:pt x="112" y="113"/>
                  <a:pt x="116" y="102"/>
                </a:cubicBezTo>
                <a:cubicBezTo>
                  <a:pt x="124" y="83"/>
                  <a:pt x="125" y="58"/>
                  <a:pt x="113" y="39"/>
                </a:cubicBezTo>
                <a:cubicBezTo>
                  <a:pt x="104" y="25"/>
                  <a:pt x="87" y="19"/>
                  <a:pt x="70" y="18"/>
                </a:cubicBezTo>
                <a:cubicBezTo>
                  <a:pt x="72" y="12"/>
                  <a:pt x="75" y="7"/>
                  <a:pt x="80" y="4"/>
                </a:cubicBezTo>
                <a:cubicBezTo>
                  <a:pt x="82" y="3"/>
                  <a:pt x="80" y="0"/>
                  <a:pt x="79" y="1"/>
                </a:cubicBezTo>
                <a:cubicBezTo>
                  <a:pt x="73" y="5"/>
                  <a:pt x="69" y="11"/>
                  <a:pt x="67" y="18"/>
                </a:cubicBezTo>
                <a:cubicBezTo>
                  <a:pt x="65" y="18"/>
                  <a:pt x="64" y="18"/>
                  <a:pt x="62" y="18"/>
                </a:cubicBezTo>
                <a:cubicBezTo>
                  <a:pt x="43" y="18"/>
                  <a:pt x="23" y="25"/>
                  <a:pt x="11" y="41"/>
                </a:cubicBezTo>
                <a:cubicBezTo>
                  <a:pt x="0" y="57"/>
                  <a:pt x="0" y="78"/>
                  <a:pt x="8" y="96"/>
                </a:cubicBezTo>
                <a:cubicBezTo>
                  <a:pt x="12" y="106"/>
                  <a:pt x="20" y="115"/>
                  <a:pt x="29" y="122"/>
                </a:cubicBezTo>
                <a:close/>
                <a:moveTo>
                  <a:pt x="18" y="107"/>
                </a:moveTo>
                <a:cubicBezTo>
                  <a:pt x="25" y="104"/>
                  <a:pt x="32" y="101"/>
                  <a:pt x="39" y="97"/>
                </a:cubicBezTo>
                <a:cubicBezTo>
                  <a:pt x="46" y="94"/>
                  <a:pt x="54" y="91"/>
                  <a:pt x="62" y="88"/>
                </a:cubicBezTo>
                <a:cubicBezTo>
                  <a:pt x="55" y="91"/>
                  <a:pt x="48" y="95"/>
                  <a:pt x="41" y="98"/>
                </a:cubicBezTo>
                <a:cubicBezTo>
                  <a:pt x="34" y="102"/>
                  <a:pt x="26" y="105"/>
                  <a:pt x="21" y="110"/>
                </a:cubicBezTo>
                <a:cubicBezTo>
                  <a:pt x="20" y="109"/>
                  <a:pt x="19" y="108"/>
                  <a:pt x="18" y="107"/>
                </a:cubicBezTo>
                <a:close/>
                <a:moveTo>
                  <a:pt x="14" y="101"/>
                </a:moveTo>
                <a:cubicBezTo>
                  <a:pt x="22" y="101"/>
                  <a:pt x="30" y="95"/>
                  <a:pt x="37" y="92"/>
                </a:cubicBezTo>
                <a:cubicBezTo>
                  <a:pt x="46" y="88"/>
                  <a:pt x="55" y="85"/>
                  <a:pt x="63" y="81"/>
                </a:cubicBezTo>
                <a:cubicBezTo>
                  <a:pt x="73" y="76"/>
                  <a:pt x="83" y="72"/>
                  <a:pt x="93" y="68"/>
                </a:cubicBezTo>
                <a:cubicBezTo>
                  <a:pt x="98" y="66"/>
                  <a:pt x="103" y="64"/>
                  <a:pt x="108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3" y="65"/>
                  <a:pt x="98" y="67"/>
                  <a:pt x="93" y="69"/>
                </a:cubicBezTo>
                <a:cubicBezTo>
                  <a:pt x="84" y="72"/>
                  <a:pt x="75" y="76"/>
                  <a:pt x="67" y="80"/>
                </a:cubicBezTo>
                <a:cubicBezTo>
                  <a:pt x="58" y="83"/>
                  <a:pt x="50" y="88"/>
                  <a:pt x="41" y="92"/>
                </a:cubicBezTo>
                <a:cubicBezTo>
                  <a:pt x="37" y="94"/>
                  <a:pt x="33" y="97"/>
                  <a:pt x="29" y="99"/>
                </a:cubicBezTo>
                <a:cubicBezTo>
                  <a:pt x="25" y="102"/>
                  <a:pt x="21" y="103"/>
                  <a:pt x="17" y="106"/>
                </a:cubicBezTo>
                <a:cubicBezTo>
                  <a:pt x="16" y="104"/>
                  <a:pt x="15" y="103"/>
                  <a:pt x="14" y="101"/>
                </a:cubicBezTo>
                <a:close/>
                <a:moveTo>
                  <a:pt x="12" y="97"/>
                </a:moveTo>
                <a:cubicBezTo>
                  <a:pt x="14" y="97"/>
                  <a:pt x="17" y="96"/>
                  <a:pt x="19" y="94"/>
                </a:cubicBezTo>
                <a:cubicBezTo>
                  <a:pt x="23" y="92"/>
                  <a:pt x="28" y="91"/>
                  <a:pt x="32" y="89"/>
                </a:cubicBezTo>
                <a:cubicBezTo>
                  <a:pt x="42" y="85"/>
                  <a:pt x="52" y="81"/>
                  <a:pt x="63" y="77"/>
                </a:cubicBezTo>
                <a:cubicBezTo>
                  <a:pt x="64" y="76"/>
                  <a:pt x="66" y="76"/>
                  <a:pt x="67" y="75"/>
                </a:cubicBezTo>
                <a:cubicBezTo>
                  <a:pt x="66" y="76"/>
                  <a:pt x="65" y="76"/>
                  <a:pt x="64" y="77"/>
                </a:cubicBezTo>
                <a:cubicBezTo>
                  <a:pt x="56" y="80"/>
                  <a:pt x="47" y="84"/>
                  <a:pt x="38" y="88"/>
                </a:cubicBezTo>
                <a:cubicBezTo>
                  <a:pt x="30" y="92"/>
                  <a:pt x="21" y="95"/>
                  <a:pt x="13" y="100"/>
                </a:cubicBezTo>
                <a:cubicBezTo>
                  <a:pt x="13" y="99"/>
                  <a:pt x="12" y="98"/>
                  <a:pt x="12" y="97"/>
                </a:cubicBezTo>
                <a:close/>
                <a:moveTo>
                  <a:pt x="10" y="93"/>
                </a:moveTo>
                <a:cubicBezTo>
                  <a:pt x="10" y="93"/>
                  <a:pt x="10" y="93"/>
                  <a:pt x="10" y="93"/>
                </a:cubicBezTo>
                <a:cubicBezTo>
                  <a:pt x="14" y="92"/>
                  <a:pt x="17" y="90"/>
                  <a:pt x="21" y="89"/>
                </a:cubicBezTo>
                <a:cubicBezTo>
                  <a:pt x="26" y="86"/>
                  <a:pt x="30" y="84"/>
                  <a:pt x="35" y="82"/>
                </a:cubicBezTo>
                <a:cubicBezTo>
                  <a:pt x="45" y="78"/>
                  <a:pt x="54" y="74"/>
                  <a:pt x="64" y="70"/>
                </a:cubicBezTo>
                <a:cubicBezTo>
                  <a:pt x="65" y="70"/>
                  <a:pt x="66" y="69"/>
                  <a:pt x="68" y="69"/>
                </a:cubicBezTo>
                <a:cubicBezTo>
                  <a:pt x="65" y="70"/>
                  <a:pt x="62" y="71"/>
                  <a:pt x="60" y="72"/>
                </a:cubicBezTo>
                <a:cubicBezTo>
                  <a:pt x="51" y="76"/>
                  <a:pt x="42" y="80"/>
                  <a:pt x="33" y="84"/>
                </a:cubicBezTo>
                <a:cubicBezTo>
                  <a:pt x="29" y="86"/>
                  <a:pt x="25" y="88"/>
                  <a:pt x="21" y="90"/>
                </a:cubicBezTo>
                <a:cubicBezTo>
                  <a:pt x="18" y="92"/>
                  <a:pt x="14" y="94"/>
                  <a:pt x="11" y="96"/>
                </a:cubicBezTo>
                <a:cubicBezTo>
                  <a:pt x="11" y="95"/>
                  <a:pt x="10" y="94"/>
                  <a:pt x="10" y="93"/>
                </a:cubicBezTo>
                <a:close/>
                <a:moveTo>
                  <a:pt x="18" y="85"/>
                </a:moveTo>
                <a:cubicBezTo>
                  <a:pt x="23" y="83"/>
                  <a:pt x="29" y="81"/>
                  <a:pt x="35" y="79"/>
                </a:cubicBezTo>
                <a:cubicBezTo>
                  <a:pt x="49" y="72"/>
                  <a:pt x="63" y="66"/>
                  <a:pt x="78" y="60"/>
                </a:cubicBezTo>
                <a:cubicBezTo>
                  <a:pt x="84" y="58"/>
                  <a:pt x="89" y="56"/>
                  <a:pt x="95" y="54"/>
                </a:cubicBezTo>
                <a:cubicBezTo>
                  <a:pt x="93" y="54"/>
                  <a:pt x="92" y="55"/>
                  <a:pt x="90" y="56"/>
                </a:cubicBezTo>
                <a:cubicBezTo>
                  <a:pt x="80" y="61"/>
                  <a:pt x="70" y="65"/>
                  <a:pt x="60" y="69"/>
                </a:cubicBezTo>
                <a:cubicBezTo>
                  <a:pt x="52" y="72"/>
                  <a:pt x="44" y="76"/>
                  <a:pt x="35" y="80"/>
                </a:cubicBezTo>
                <a:cubicBezTo>
                  <a:pt x="32" y="82"/>
                  <a:pt x="27" y="83"/>
                  <a:pt x="24" y="85"/>
                </a:cubicBezTo>
                <a:cubicBezTo>
                  <a:pt x="19" y="87"/>
                  <a:pt x="14" y="90"/>
                  <a:pt x="10" y="92"/>
                </a:cubicBezTo>
                <a:cubicBezTo>
                  <a:pt x="10" y="92"/>
                  <a:pt x="9" y="93"/>
                  <a:pt x="9" y="93"/>
                </a:cubicBezTo>
                <a:cubicBezTo>
                  <a:pt x="9" y="92"/>
                  <a:pt x="9" y="91"/>
                  <a:pt x="8" y="90"/>
                </a:cubicBezTo>
                <a:cubicBezTo>
                  <a:pt x="11" y="89"/>
                  <a:pt x="15" y="87"/>
                  <a:pt x="18" y="85"/>
                </a:cubicBezTo>
                <a:close/>
                <a:moveTo>
                  <a:pt x="59" y="20"/>
                </a:moveTo>
                <a:cubicBezTo>
                  <a:pt x="44" y="27"/>
                  <a:pt x="30" y="35"/>
                  <a:pt x="15" y="42"/>
                </a:cubicBezTo>
                <a:cubicBezTo>
                  <a:pt x="15" y="42"/>
                  <a:pt x="14" y="43"/>
                  <a:pt x="14" y="43"/>
                </a:cubicBezTo>
                <a:cubicBezTo>
                  <a:pt x="14" y="43"/>
                  <a:pt x="14" y="42"/>
                  <a:pt x="14" y="42"/>
                </a:cubicBezTo>
                <a:cubicBezTo>
                  <a:pt x="16" y="41"/>
                  <a:pt x="18" y="40"/>
                  <a:pt x="19" y="39"/>
                </a:cubicBezTo>
                <a:cubicBezTo>
                  <a:pt x="23" y="37"/>
                  <a:pt x="27" y="34"/>
                  <a:pt x="31" y="32"/>
                </a:cubicBezTo>
                <a:cubicBezTo>
                  <a:pt x="38" y="28"/>
                  <a:pt x="46" y="25"/>
                  <a:pt x="54" y="21"/>
                </a:cubicBezTo>
                <a:cubicBezTo>
                  <a:pt x="56" y="21"/>
                  <a:pt x="58" y="21"/>
                  <a:pt x="59" y="20"/>
                </a:cubicBezTo>
                <a:close/>
                <a:moveTo>
                  <a:pt x="13" y="44"/>
                </a:moveTo>
                <a:cubicBezTo>
                  <a:pt x="21" y="41"/>
                  <a:pt x="28" y="37"/>
                  <a:pt x="35" y="33"/>
                </a:cubicBezTo>
                <a:cubicBezTo>
                  <a:pt x="39" y="31"/>
                  <a:pt x="43" y="29"/>
                  <a:pt x="48" y="26"/>
                </a:cubicBezTo>
                <a:cubicBezTo>
                  <a:pt x="49" y="26"/>
                  <a:pt x="51" y="25"/>
                  <a:pt x="52" y="24"/>
                </a:cubicBezTo>
                <a:cubicBezTo>
                  <a:pt x="38" y="32"/>
                  <a:pt x="24" y="40"/>
                  <a:pt x="11" y="48"/>
                </a:cubicBezTo>
                <a:cubicBezTo>
                  <a:pt x="11" y="47"/>
                  <a:pt x="12" y="45"/>
                  <a:pt x="13" y="44"/>
                </a:cubicBezTo>
                <a:close/>
                <a:moveTo>
                  <a:pt x="10" y="50"/>
                </a:moveTo>
                <a:cubicBezTo>
                  <a:pt x="13" y="49"/>
                  <a:pt x="16" y="47"/>
                  <a:pt x="20" y="45"/>
                </a:cubicBezTo>
                <a:cubicBezTo>
                  <a:pt x="24" y="42"/>
                  <a:pt x="30" y="39"/>
                  <a:pt x="35" y="37"/>
                </a:cubicBezTo>
                <a:cubicBezTo>
                  <a:pt x="40" y="34"/>
                  <a:pt x="45" y="31"/>
                  <a:pt x="51" y="28"/>
                </a:cubicBezTo>
                <a:cubicBezTo>
                  <a:pt x="46" y="31"/>
                  <a:pt x="41" y="34"/>
                  <a:pt x="36" y="36"/>
                </a:cubicBezTo>
                <a:cubicBezTo>
                  <a:pt x="31" y="39"/>
                  <a:pt x="25" y="42"/>
                  <a:pt x="20" y="45"/>
                </a:cubicBezTo>
                <a:cubicBezTo>
                  <a:pt x="17" y="46"/>
                  <a:pt x="14" y="48"/>
                  <a:pt x="11" y="50"/>
                </a:cubicBezTo>
                <a:cubicBezTo>
                  <a:pt x="11" y="50"/>
                  <a:pt x="10" y="50"/>
                  <a:pt x="10" y="50"/>
                </a:cubicBezTo>
                <a:cubicBezTo>
                  <a:pt x="10" y="50"/>
                  <a:pt x="10" y="50"/>
                  <a:pt x="10" y="50"/>
                </a:cubicBezTo>
                <a:close/>
                <a:moveTo>
                  <a:pt x="75" y="21"/>
                </a:moveTo>
                <a:cubicBezTo>
                  <a:pt x="77" y="21"/>
                  <a:pt x="79" y="22"/>
                  <a:pt x="81" y="22"/>
                </a:cubicBezTo>
                <a:cubicBezTo>
                  <a:pt x="77" y="24"/>
                  <a:pt x="73" y="26"/>
                  <a:pt x="69" y="28"/>
                </a:cubicBezTo>
                <a:cubicBezTo>
                  <a:pt x="69" y="27"/>
                  <a:pt x="69" y="26"/>
                  <a:pt x="69" y="25"/>
                </a:cubicBezTo>
                <a:cubicBezTo>
                  <a:pt x="71" y="23"/>
                  <a:pt x="73" y="22"/>
                  <a:pt x="75" y="21"/>
                </a:cubicBezTo>
                <a:cubicBezTo>
                  <a:pt x="75" y="21"/>
                  <a:pt x="75" y="21"/>
                  <a:pt x="75" y="21"/>
                </a:cubicBezTo>
                <a:close/>
                <a:moveTo>
                  <a:pt x="96" y="28"/>
                </a:moveTo>
                <a:cubicBezTo>
                  <a:pt x="82" y="34"/>
                  <a:pt x="68" y="40"/>
                  <a:pt x="53" y="46"/>
                </a:cubicBezTo>
                <a:cubicBezTo>
                  <a:pt x="40" y="52"/>
                  <a:pt x="27" y="58"/>
                  <a:pt x="14" y="65"/>
                </a:cubicBezTo>
                <a:cubicBezTo>
                  <a:pt x="12" y="66"/>
                  <a:pt x="8" y="68"/>
                  <a:pt x="5" y="69"/>
                </a:cubicBezTo>
                <a:cubicBezTo>
                  <a:pt x="8" y="67"/>
                  <a:pt x="11" y="65"/>
                  <a:pt x="14" y="64"/>
                </a:cubicBezTo>
                <a:cubicBezTo>
                  <a:pt x="20" y="60"/>
                  <a:pt x="27" y="56"/>
                  <a:pt x="33" y="53"/>
                </a:cubicBezTo>
                <a:cubicBezTo>
                  <a:pt x="46" y="47"/>
                  <a:pt x="58" y="41"/>
                  <a:pt x="70" y="35"/>
                </a:cubicBezTo>
                <a:cubicBezTo>
                  <a:pt x="75" y="35"/>
                  <a:pt x="80" y="33"/>
                  <a:pt x="85" y="31"/>
                </a:cubicBezTo>
                <a:cubicBezTo>
                  <a:pt x="87" y="31"/>
                  <a:pt x="86" y="28"/>
                  <a:pt x="84" y="28"/>
                </a:cubicBezTo>
                <a:cubicBezTo>
                  <a:pt x="83" y="29"/>
                  <a:pt x="81" y="30"/>
                  <a:pt x="79" y="30"/>
                </a:cubicBezTo>
                <a:cubicBezTo>
                  <a:pt x="80" y="30"/>
                  <a:pt x="81" y="30"/>
                  <a:pt x="81" y="29"/>
                </a:cubicBezTo>
                <a:cubicBezTo>
                  <a:pt x="81" y="29"/>
                  <a:pt x="82" y="29"/>
                  <a:pt x="82" y="29"/>
                </a:cubicBezTo>
                <a:cubicBezTo>
                  <a:pt x="84" y="28"/>
                  <a:pt x="85" y="27"/>
                  <a:pt x="87" y="26"/>
                </a:cubicBezTo>
                <a:cubicBezTo>
                  <a:pt x="88" y="26"/>
                  <a:pt x="89" y="25"/>
                  <a:pt x="89" y="25"/>
                </a:cubicBezTo>
                <a:cubicBezTo>
                  <a:pt x="89" y="25"/>
                  <a:pt x="89" y="25"/>
                  <a:pt x="89" y="25"/>
                </a:cubicBezTo>
                <a:cubicBezTo>
                  <a:pt x="92" y="25"/>
                  <a:pt x="94" y="26"/>
                  <a:pt x="96" y="28"/>
                </a:cubicBezTo>
                <a:close/>
                <a:moveTo>
                  <a:pt x="96" y="28"/>
                </a:moveTo>
                <a:cubicBezTo>
                  <a:pt x="96" y="28"/>
                  <a:pt x="96" y="28"/>
                  <a:pt x="95" y="29"/>
                </a:cubicBezTo>
                <a:cubicBezTo>
                  <a:pt x="91" y="31"/>
                  <a:pt x="86" y="33"/>
                  <a:pt x="80" y="35"/>
                </a:cubicBezTo>
                <a:cubicBezTo>
                  <a:pt x="82" y="34"/>
                  <a:pt x="84" y="33"/>
                  <a:pt x="86" y="33"/>
                </a:cubicBezTo>
                <a:cubicBezTo>
                  <a:pt x="89" y="32"/>
                  <a:pt x="91" y="31"/>
                  <a:pt x="93" y="30"/>
                </a:cubicBezTo>
                <a:cubicBezTo>
                  <a:pt x="94" y="29"/>
                  <a:pt x="96" y="28"/>
                  <a:pt x="96" y="28"/>
                </a:cubicBezTo>
                <a:cubicBezTo>
                  <a:pt x="96" y="28"/>
                  <a:pt x="96" y="28"/>
                  <a:pt x="96" y="28"/>
                </a:cubicBezTo>
                <a:close/>
                <a:moveTo>
                  <a:pt x="62" y="35"/>
                </a:moveTo>
                <a:cubicBezTo>
                  <a:pt x="63" y="35"/>
                  <a:pt x="65" y="35"/>
                  <a:pt x="67" y="35"/>
                </a:cubicBezTo>
                <a:cubicBezTo>
                  <a:pt x="54" y="41"/>
                  <a:pt x="41" y="46"/>
                  <a:pt x="29" y="52"/>
                </a:cubicBezTo>
                <a:cubicBezTo>
                  <a:pt x="39" y="47"/>
                  <a:pt x="50" y="41"/>
                  <a:pt x="61" y="35"/>
                </a:cubicBezTo>
                <a:cubicBezTo>
                  <a:pt x="61" y="35"/>
                  <a:pt x="61" y="35"/>
                  <a:pt x="62" y="35"/>
                </a:cubicBezTo>
                <a:close/>
                <a:moveTo>
                  <a:pt x="58" y="31"/>
                </a:moveTo>
                <a:cubicBezTo>
                  <a:pt x="60" y="29"/>
                  <a:pt x="63" y="28"/>
                  <a:pt x="66" y="26"/>
                </a:cubicBezTo>
                <a:cubicBezTo>
                  <a:pt x="66" y="27"/>
                  <a:pt x="66" y="28"/>
                  <a:pt x="66" y="29"/>
                </a:cubicBezTo>
                <a:cubicBezTo>
                  <a:pt x="64" y="30"/>
                  <a:pt x="63" y="31"/>
                  <a:pt x="61" y="32"/>
                </a:cubicBezTo>
                <a:cubicBezTo>
                  <a:pt x="60" y="32"/>
                  <a:pt x="59" y="31"/>
                  <a:pt x="58" y="31"/>
                </a:cubicBezTo>
                <a:close/>
                <a:moveTo>
                  <a:pt x="57" y="34"/>
                </a:moveTo>
                <a:cubicBezTo>
                  <a:pt x="52" y="36"/>
                  <a:pt x="48" y="38"/>
                  <a:pt x="43" y="40"/>
                </a:cubicBezTo>
                <a:cubicBezTo>
                  <a:pt x="32" y="46"/>
                  <a:pt x="21" y="51"/>
                  <a:pt x="10" y="57"/>
                </a:cubicBezTo>
                <a:cubicBezTo>
                  <a:pt x="10" y="57"/>
                  <a:pt x="10" y="57"/>
                  <a:pt x="10" y="57"/>
                </a:cubicBezTo>
                <a:cubicBezTo>
                  <a:pt x="13" y="56"/>
                  <a:pt x="16" y="54"/>
                  <a:pt x="19" y="52"/>
                </a:cubicBezTo>
                <a:cubicBezTo>
                  <a:pt x="26" y="48"/>
                  <a:pt x="32" y="45"/>
                  <a:pt x="38" y="42"/>
                </a:cubicBezTo>
                <a:cubicBezTo>
                  <a:pt x="44" y="39"/>
                  <a:pt x="49" y="36"/>
                  <a:pt x="54" y="33"/>
                </a:cubicBezTo>
                <a:cubicBezTo>
                  <a:pt x="55" y="33"/>
                  <a:pt x="56" y="34"/>
                  <a:pt x="57" y="34"/>
                </a:cubicBezTo>
                <a:close/>
                <a:moveTo>
                  <a:pt x="66" y="30"/>
                </a:moveTo>
                <a:cubicBezTo>
                  <a:pt x="66" y="31"/>
                  <a:pt x="66" y="31"/>
                  <a:pt x="66" y="32"/>
                </a:cubicBezTo>
                <a:cubicBezTo>
                  <a:pt x="66" y="32"/>
                  <a:pt x="65" y="32"/>
                  <a:pt x="65" y="32"/>
                </a:cubicBezTo>
                <a:cubicBezTo>
                  <a:pt x="64" y="32"/>
                  <a:pt x="63" y="32"/>
                  <a:pt x="62" y="32"/>
                </a:cubicBezTo>
                <a:cubicBezTo>
                  <a:pt x="63" y="31"/>
                  <a:pt x="65" y="31"/>
                  <a:pt x="66" y="30"/>
                </a:cubicBezTo>
                <a:close/>
                <a:moveTo>
                  <a:pt x="69" y="29"/>
                </a:moveTo>
                <a:cubicBezTo>
                  <a:pt x="72" y="27"/>
                  <a:pt x="76" y="25"/>
                  <a:pt x="80" y="23"/>
                </a:cubicBezTo>
                <a:cubicBezTo>
                  <a:pt x="76" y="25"/>
                  <a:pt x="72" y="28"/>
                  <a:pt x="69" y="30"/>
                </a:cubicBezTo>
                <a:cubicBezTo>
                  <a:pt x="69" y="30"/>
                  <a:pt x="69" y="29"/>
                  <a:pt x="69" y="29"/>
                </a:cubicBezTo>
                <a:close/>
                <a:moveTo>
                  <a:pt x="81" y="28"/>
                </a:moveTo>
                <a:cubicBezTo>
                  <a:pt x="79" y="29"/>
                  <a:pt x="77" y="30"/>
                  <a:pt x="75" y="31"/>
                </a:cubicBezTo>
                <a:cubicBezTo>
                  <a:pt x="73" y="32"/>
                  <a:pt x="71" y="32"/>
                  <a:pt x="69" y="32"/>
                </a:cubicBezTo>
                <a:cubicBezTo>
                  <a:pt x="69" y="32"/>
                  <a:pt x="69" y="31"/>
                  <a:pt x="69" y="31"/>
                </a:cubicBezTo>
                <a:cubicBezTo>
                  <a:pt x="73" y="29"/>
                  <a:pt x="78" y="26"/>
                  <a:pt x="82" y="23"/>
                </a:cubicBezTo>
                <a:cubicBezTo>
                  <a:pt x="82" y="23"/>
                  <a:pt x="82" y="22"/>
                  <a:pt x="82" y="22"/>
                </a:cubicBezTo>
                <a:cubicBezTo>
                  <a:pt x="84" y="23"/>
                  <a:pt x="86" y="23"/>
                  <a:pt x="88" y="24"/>
                </a:cubicBezTo>
                <a:cubicBezTo>
                  <a:pt x="86" y="26"/>
                  <a:pt x="83" y="27"/>
                  <a:pt x="81" y="28"/>
                </a:cubicBezTo>
                <a:close/>
                <a:moveTo>
                  <a:pt x="69" y="24"/>
                </a:moveTo>
                <a:cubicBezTo>
                  <a:pt x="69" y="24"/>
                  <a:pt x="69" y="24"/>
                  <a:pt x="69" y="24"/>
                </a:cubicBezTo>
                <a:cubicBezTo>
                  <a:pt x="70" y="23"/>
                  <a:pt x="71" y="22"/>
                  <a:pt x="73" y="21"/>
                </a:cubicBezTo>
                <a:cubicBezTo>
                  <a:pt x="71" y="22"/>
                  <a:pt x="70" y="23"/>
                  <a:pt x="69" y="24"/>
                </a:cubicBezTo>
                <a:close/>
                <a:moveTo>
                  <a:pt x="66" y="25"/>
                </a:moveTo>
                <a:cubicBezTo>
                  <a:pt x="63" y="27"/>
                  <a:pt x="60" y="29"/>
                  <a:pt x="57" y="31"/>
                </a:cubicBezTo>
                <a:cubicBezTo>
                  <a:pt x="57" y="31"/>
                  <a:pt x="56" y="31"/>
                  <a:pt x="56" y="30"/>
                </a:cubicBezTo>
                <a:cubicBezTo>
                  <a:pt x="59" y="29"/>
                  <a:pt x="63" y="27"/>
                  <a:pt x="66" y="25"/>
                </a:cubicBezTo>
                <a:cubicBezTo>
                  <a:pt x="66" y="25"/>
                  <a:pt x="66" y="25"/>
                  <a:pt x="66" y="25"/>
                </a:cubicBezTo>
                <a:close/>
                <a:moveTo>
                  <a:pt x="60" y="27"/>
                </a:moveTo>
                <a:cubicBezTo>
                  <a:pt x="58" y="28"/>
                  <a:pt x="56" y="29"/>
                  <a:pt x="55" y="30"/>
                </a:cubicBezTo>
                <a:cubicBezTo>
                  <a:pt x="54" y="30"/>
                  <a:pt x="53" y="29"/>
                  <a:pt x="53" y="29"/>
                </a:cubicBezTo>
                <a:cubicBezTo>
                  <a:pt x="51" y="28"/>
                  <a:pt x="50" y="31"/>
                  <a:pt x="51" y="32"/>
                </a:cubicBezTo>
                <a:cubicBezTo>
                  <a:pt x="51" y="32"/>
                  <a:pt x="51" y="32"/>
                  <a:pt x="51" y="32"/>
                </a:cubicBezTo>
                <a:cubicBezTo>
                  <a:pt x="48" y="33"/>
                  <a:pt x="46" y="34"/>
                  <a:pt x="43" y="36"/>
                </a:cubicBezTo>
                <a:cubicBezTo>
                  <a:pt x="37" y="38"/>
                  <a:pt x="32" y="41"/>
                  <a:pt x="26" y="43"/>
                </a:cubicBezTo>
                <a:cubicBezTo>
                  <a:pt x="21" y="46"/>
                  <a:pt x="15" y="50"/>
                  <a:pt x="9" y="51"/>
                </a:cubicBezTo>
                <a:cubicBezTo>
                  <a:pt x="9" y="51"/>
                  <a:pt x="9" y="51"/>
                  <a:pt x="9" y="51"/>
                </a:cubicBezTo>
                <a:cubicBezTo>
                  <a:pt x="9" y="51"/>
                  <a:pt x="9" y="51"/>
                  <a:pt x="9" y="51"/>
                </a:cubicBezTo>
                <a:cubicBezTo>
                  <a:pt x="10" y="51"/>
                  <a:pt x="11" y="50"/>
                  <a:pt x="12" y="50"/>
                </a:cubicBezTo>
                <a:cubicBezTo>
                  <a:pt x="14" y="50"/>
                  <a:pt x="16" y="48"/>
                  <a:pt x="18" y="47"/>
                </a:cubicBezTo>
                <a:cubicBezTo>
                  <a:pt x="23" y="44"/>
                  <a:pt x="29" y="41"/>
                  <a:pt x="35" y="38"/>
                </a:cubicBezTo>
                <a:cubicBezTo>
                  <a:pt x="45" y="32"/>
                  <a:pt x="56" y="26"/>
                  <a:pt x="67" y="21"/>
                </a:cubicBezTo>
                <a:cubicBezTo>
                  <a:pt x="66" y="22"/>
                  <a:pt x="66" y="23"/>
                  <a:pt x="66" y="24"/>
                </a:cubicBezTo>
                <a:cubicBezTo>
                  <a:pt x="64" y="25"/>
                  <a:pt x="62" y="26"/>
                  <a:pt x="60" y="27"/>
                </a:cubicBezTo>
                <a:close/>
                <a:moveTo>
                  <a:pt x="9" y="52"/>
                </a:moveTo>
                <a:cubicBezTo>
                  <a:pt x="12" y="51"/>
                  <a:pt x="15" y="50"/>
                  <a:pt x="18" y="48"/>
                </a:cubicBezTo>
                <a:cubicBezTo>
                  <a:pt x="24" y="45"/>
                  <a:pt x="30" y="42"/>
                  <a:pt x="36" y="39"/>
                </a:cubicBezTo>
                <a:cubicBezTo>
                  <a:pt x="42" y="37"/>
                  <a:pt x="47" y="35"/>
                  <a:pt x="52" y="32"/>
                </a:cubicBezTo>
                <a:cubicBezTo>
                  <a:pt x="53" y="32"/>
                  <a:pt x="53" y="32"/>
                  <a:pt x="54" y="33"/>
                </a:cubicBezTo>
                <a:cubicBezTo>
                  <a:pt x="38" y="41"/>
                  <a:pt x="22" y="49"/>
                  <a:pt x="7" y="59"/>
                </a:cubicBezTo>
                <a:cubicBezTo>
                  <a:pt x="7" y="56"/>
                  <a:pt x="8" y="54"/>
                  <a:pt x="9" y="52"/>
                </a:cubicBezTo>
                <a:close/>
                <a:moveTo>
                  <a:pt x="6" y="60"/>
                </a:moveTo>
                <a:cubicBezTo>
                  <a:pt x="11" y="59"/>
                  <a:pt x="15" y="55"/>
                  <a:pt x="19" y="53"/>
                </a:cubicBezTo>
                <a:cubicBezTo>
                  <a:pt x="26" y="50"/>
                  <a:pt x="32" y="46"/>
                  <a:pt x="39" y="43"/>
                </a:cubicBezTo>
                <a:cubicBezTo>
                  <a:pt x="45" y="40"/>
                  <a:pt x="52" y="37"/>
                  <a:pt x="58" y="34"/>
                </a:cubicBezTo>
                <a:cubicBezTo>
                  <a:pt x="59" y="34"/>
                  <a:pt x="60" y="35"/>
                  <a:pt x="61" y="35"/>
                </a:cubicBezTo>
                <a:cubicBezTo>
                  <a:pt x="55" y="38"/>
                  <a:pt x="49" y="41"/>
                  <a:pt x="43" y="44"/>
                </a:cubicBezTo>
                <a:cubicBezTo>
                  <a:pt x="34" y="49"/>
                  <a:pt x="25" y="54"/>
                  <a:pt x="16" y="59"/>
                </a:cubicBezTo>
                <a:cubicBezTo>
                  <a:pt x="14" y="60"/>
                  <a:pt x="12" y="61"/>
                  <a:pt x="10" y="62"/>
                </a:cubicBezTo>
                <a:cubicBezTo>
                  <a:pt x="9" y="63"/>
                  <a:pt x="7" y="64"/>
                  <a:pt x="5" y="65"/>
                </a:cubicBezTo>
                <a:cubicBezTo>
                  <a:pt x="6" y="63"/>
                  <a:pt x="6" y="62"/>
                  <a:pt x="6" y="60"/>
                </a:cubicBezTo>
                <a:close/>
                <a:moveTo>
                  <a:pt x="11" y="62"/>
                </a:moveTo>
                <a:cubicBezTo>
                  <a:pt x="15" y="60"/>
                  <a:pt x="18" y="58"/>
                  <a:pt x="22" y="57"/>
                </a:cubicBezTo>
                <a:cubicBezTo>
                  <a:pt x="30" y="53"/>
                  <a:pt x="38" y="49"/>
                  <a:pt x="46" y="45"/>
                </a:cubicBezTo>
                <a:cubicBezTo>
                  <a:pt x="51" y="43"/>
                  <a:pt x="57" y="40"/>
                  <a:pt x="62" y="38"/>
                </a:cubicBezTo>
                <a:cubicBezTo>
                  <a:pt x="43" y="48"/>
                  <a:pt x="23" y="56"/>
                  <a:pt x="5" y="69"/>
                </a:cubicBezTo>
                <a:cubicBezTo>
                  <a:pt x="5" y="68"/>
                  <a:pt x="5" y="67"/>
                  <a:pt x="5" y="66"/>
                </a:cubicBezTo>
                <a:cubicBezTo>
                  <a:pt x="7" y="65"/>
                  <a:pt x="9" y="63"/>
                  <a:pt x="11" y="62"/>
                </a:cubicBezTo>
                <a:close/>
                <a:moveTo>
                  <a:pt x="5" y="70"/>
                </a:moveTo>
                <a:cubicBezTo>
                  <a:pt x="12" y="67"/>
                  <a:pt x="18" y="64"/>
                  <a:pt x="24" y="60"/>
                </a:cubicBezTo>
                <a:cubicBezTo>
                  <a:pt x="32" y="56"/>
                  <a:pt x="40" y="52"/>
                  <a:pt x="49" y="49"/>
                </a:cubicBezTo>
                <a:cubicBezTo>
                  <a:pt x="52" y="47"/>
                  <a:pt x="56" y="46"/>
                  <a:pt x="59" y="44"/>
                </a:cubicBezTo>
                <a:cubicBezTo>
                  <a:pt x="56" y="46"/>
                  <a:pt x="53" y="47"/>
                  <a:pt x="49" y="49"/>
                </a:cubicBezTo>
                <a:cubicBezTo>
                  <a:pt x="41" y="53"/>
                  <a:pt x="33" y="57"/>
                  <a:pt x="26" y="61"/>
                </a:cubicBezTo>
                <a:cubicBezTo>
                  <a:pt x="19" y="65"/>
                  <a:pt x="12" y="69"/>
                  <a:pt x="5" y="73"/>
                </a:cubicBezTo>
                <a:cubicBezTo>
                  <a:pt x="5" y="72"/>
                  <a:pt x="5" y="71"/>
                  <a:pt x="5" y="70"/>
                </a:cubicBezTo>
                <a:close/>
                <a:moveTo>
                  <a:pt x="103" y="32"/>
                </a:moveTo>
                <a:cubicBezTo>
                  <a:pt x="104" y="33"/>
                  <a:pt x="105" y="34"/>
                  <a:pt x="106" y="35"/>
                </a:cubicBezTo>
                <a:cubicBezTo>
                  <a:pt x="104" y="35"/>
                  <a:pt x="102" y="36"/>
                  <a:pt x="100" y="37"/>
                </a:cubicBezTo>
                <a:cubicBezTo>
                  <a:pt x="97" y="38"/>
                  <a:pt x="94" y="39"/>
                  <a:pt x="91" y="41"/>
                </a:cubicBezTo>
                <a:cubicBezTo>
                  <a:pt x="88" y="42"/>
                  <a:pt x="84" y="43"/>
                  <a:pt x="81" y="44"/>
                </a:cubicBezTo>
                <a:cubicBezTo>
                  <a:pt x="77" y="46"/>
                  <a:pt x="73" y="48"/>
                  <a:pt x="70" y="49"/>
                </a:cubicBezTo>
                <a:cubicBezTo>
                  <a:pt x="66" y="51"/>
                  <a:pt x="63" y="52"/>
                  <a:pt x="59" y="54"/>
                </a:cubicBezTo>
                <a:cubicBezTo>
                  <a:pt x="45" y="59"/>
                  <a:pt x="32" y="65"/>
                  <a:pt x="18" y="71"/>
                </a:cubicBezTo>
                <a:cubicBezTo>
                  <a:pt x="18" y="71"/>
                  <a:pt x="17" y="71"/>
                  <a:pt x="17" y="72"/>
                </a:cubicBezTo>
                <a:cubicBezTo>
                  <a:pt x="21" y="69"/>
                  <a:pt x="26" y="67"/>
                  <a:pt x="30" y="65"/>
                </a:cubicBezTo>
                <a:cubicBezTo>
                  <a:pt x="41" y="59"/>
                  <a:pt x="52" y="54"/>
                  <a:pt x="63" y="49"/>
                </a:cubicBezTo>
                <a:cubicBezTo>
                  <a:pt x="73" y="45"/>
                  <a:pt x="83" y="41"/>
                  <a:pt x="93" y="37"/>
                </a:cubicBezTo>
                <a:cubicBezTo>
                  <a:pt x="97" y="35"/>
                  <a:pt x="100" y="34"/>
                  <a:pt x="103" y="32"/>
                </a:cubicBezTo>
                <a:close/>
                <a:moveTo>
                  <a:pt x="29" y="65"/>
                </a:moveTo>
                <a:cubicBezTo>
                  <a:pt x="21" y="69"/>
                  <a:pt x="13" y="73"/>
                  <a:pt x="5" y="78"/>
                </a:cubicBezTo>
                <a:cubicBezTo>
                  <a:pt x="5" y="76"/>
                  <a:pt x="5" y="75"/>
                  <a:pt x="5" y="74"/>
                </a:cubicBezTo>
                <a:cubicBezTo>
                  <a:pt x="12" y="73"/>
                  <a:pt x="18" y="68"/>
                  <a:pt x="24" y="65"/>
                </a:cubicBezTo>
                <a:cubicBezTo>
                  <a:pt x="33" y="60"/>
                  <a:pt x="43" y="57"/>
                  <a:pt x="52" y="53"/>
                </a:cubicBezTo>
                <a:cubicBezTo>
                  <a:pt x="52" y="53"/>
                  <a:pt x="52" y="53"/>
                  <a:pt x="52" y="53"/>
                </a:cubicBezTo>
                <a:cubicBezTo>
                  <a:pt x="44" y="57"/>
                  <a:pt x="36" y="61"/>
                  <a:pt x="29" y="65"/>
                </a:cubicBezTo>
                <a:close/>
                <a:moveTo>
                  <a:pt x="5" y="78"/>
                </a:moveTo>
                <a:cubicBezTo>
                  <a:pt x="8" y="77"/>
                  <a:pt x="10" y="76"/>
                  <a:pt x="13" y="74"/>
                </a:cubicBezTo>
                <a:cubicBezTo>
                  <a:pt x="16" y="72"/>
                  <a:pt x="21" y="70"/>
                  <a:pt x="25" y="68"/>
                </a:cubicBezTo>
                <a:cubicBezTo>
                  <a:pt x="35" y="64"/>
                  <a:pt x="44" y="60"/>
                  <a:pt x="54" y="57"/>
                </a:cubicBezTo>
                <a:cubicBezTo>
                  <a:pt x="55" y="56"/>
                  <a:pt x="56" y="56"/>
                  <a:pt x="57" y="55"/>
                </a:cubicBezTo>
                <a:cubicBezTo>
                  <a:pt x="56" y="56"/>
                  <a:pt x="55" y="56"/>
                  <a:pt x="54" y="57"/>
                </a:cubicBezTo>
                <a:cubicBezTo>
                  <a:pt x="45" y="61"/>
                  <a:pt x="36" y="66"/>
                  <a:pt x="27" y="70"/>
                </a:cubicBezTo>
                <a:cubicBezTo>
                  <a:pt x="20" y="74"/>
                  <a:pt x="12" y="77"/>
                  <a:pt x="6" y="82"/>
                </a:cubicBezTo>
                <a:cubicBezTo>
                  <a:pt x="6" y="81"/>
                  <a:pt x="6" y="80"/>
                  <a:pt x="5" y="78"/>
                </a:cubicBezTo>
                <a:close/>
                <a:moveTo>
                  <a:pt x="6" y="83"/>
                </a:moveTo>
                <a:cubicBezTo>
                  <a:pt x="13" y="82"/>
                  <a:pt x="19" y="78"/>
                  <a:pt x="25" y="75"/>
                </a:cubicBezTo>
                <a:cubicBezTo>
                  <a:pt x="34" y="71"/>
                  <a:pt x="43" y="66"/>
                  <a:pt x="53" y="62"/>
                </a:cubicBezTo>
                <a:cubicBezTo>
                  <a:pt x="71" y="54"/>
                  <a:pt x="90" y="46"/>
                  <a:pt x="109" y="38"/>
                </a:cubicBezTo>
                <a:cubicBezTo>
                  <a:pt x="109" y="39"/>
                  <a:pt x="110" y="39"/>
                  <a:pt x="110" y="40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92" y="49"/>
                  <a:pt x="73" y="57"/>
                  <a:pt x="55" y="64"/>
                </a:cubicBezTo>
                <a:cubicBezTo>
                  <a:pt x="51" y="66"/>
                  <a:pt x="47" y="68"/>
                  <a:pt x="44" y="69"/>
                </a:cubicBezTo>
                <a:cubicBezTo>
                  <a:pt x="39" y="72"/>
                  <a:pt x="34" y="73"/>
                  <a:pt x="30" y="75"/>
                </a:cubicBezTo>
                <a:cubicBezTo>
                  <a:pt x="22" y="78"/>
                  <a:pt x="14" y="80"/>
                  <a:pt x="7" y="85"/>
                </a:cubicBezTo>
                <a:cubicBezTo>
                  <a:pt x="7" y="84"/>
                  <a:pt x="6" y="84"/>
                  <a:pt x="6" y="83"/>
                </a:cubicBezTo>
                <a:close/>
                <a:moveTo>
                  <a:pt x="103" y="44"/>
                </a:moveTo>
                <a:cubicBezTo>
                  <a:pt x="102" y="45"/>
                  <a:pt x="101" y="45"/>
                  <a:pt x="99" y="46"/>
                </a:cubicBezTo>
                <a:cubicBezTo>
                  <a:pt x="95" y="48"/>
                  <a:pt x="91" y="50"/>
                  <a:pt x="87" y="51"/>
                </a:cubicBezTo>
                <a:cubicBezTo>
                  <a:pt x="91" y="49"/>
                  <a:pt x="96" y="47"/>
                  <a:pt x="101" y="45"/>
                </a:cubicBezTo>
                <a:cubicBezTo>
                  <a:pt x="101" y="45"/>
                  <a:pt x="102" y="44"/>
                  <a:pt x="103" y="44"/>
                </a:cubicBezTo>
                <a:close/>
                <a:moveTo>
                  <a:pt x="108" y="42"/>
                </a:moveTo>
                <a:cubicBezTo>
                  <a:pt x="108" y="42"/>
                  <a:pt x="109" y="42"/>
                  <a:pt x="109" y="42"/>
                </a:cubicBezTo>
                <a:cubicBezTo>
                  <a:pt x="109" y="41"/>
                  <a:pt x="110" y="41"/>
                  <a:pt x="110" y="41"/>
                </a:cubicBezTo>
                <a:cubicBezTo>
                  <a:pt x="110" y="41"/>
                  <a:pt x="110" y="41"/>
                  <a:pt x="111" y="41"/>
                </a:cubicBezTo>
                <a:cubicBezTo>
                  <a:pt x="111" y="42"/>
                  <a:pt x="112" y="43"/>
                  <a:pt x="113" y="44"/>
                </a:cubicBezTo>
                <a:cubicBezTo>
                  <a:pt x="110" y="45"/>
                  <a:pt x="107" y="47"/>
                  <a:pt x="104" y="49"/>
                </a:cubicBezTo>
                <a:cubicBezTo>
                  <a:pt x="104" y="49"/>
                  <a:pt x="103" y="49"/>
                  <a:pt x="103" y="49"/>
                </a:cubicBezTo>
                <a:cubicBezTo>
                  <a:pt x="103" y="50"/>
                  <a:pt x="102" y="50"/>
                  <a:pt x="102" y="50"/>
                </a:cubicBezTo>
                <a:cubicBezTo>
                  <a:pt x="86" y="57"/>
                  <a:pt x="69" y="63"/>
                  <a:pt x="53" y="70"/>
                </a:cubicBezTo>
                <a:cubicBezTo>
                  <a:pt x="45" y="73"/>
                  <a:pt x="37" y="77"/>
                  <a:pt x="28" y="80"/>
                </a:cubicBezTo>
                <a:cubicBezTo>
                  <a:pt x="27" y="81"/>
                  <a:pt x="25" y="81"/>
                  <a:pt x="24" y="82"/>
                </a:cubicBezTo>
                <a:cubicBezTo>
                  <a:pt x="36" y="76"/>
                  <a:pt x="48" y="70"/>
                  <a:pt x="60" y="64"/>
                </a:cubicBezTo>
                <a:cubicBezTo>
                  <a:pt x="75" y="56"/>
                  <a:pt x="93" y="51"/>
                  <a:pt x="108" y="42"/>
                </a:cubicBezTo>
                <a:close/>
                <a:moveTo>
                  <a:pt x="108" y="47"/>
                </a:moveTo>
                <a:cubicBezTo>
                  <a:pt x="108" y="47"/>
                  <a:pt x="108" y="47"/>
                  <a:pt x="108" y="47"/>
                </a:cubicBezTo>
                <a:cubicBezTo>
                  <a:pt x="108" y="47"/>
                  <a:pt x="109" y="47"/>
                  <a:pt x="109" y="46"/>
                </a:cubicBezTo>
                <a:cubicBezTo>
                  <a:pt x="112" y="45"/>
                  <a:pt x="109" y="47"/>
                  <a:pt x="108" y="47"/>
                </a:cubicBezTo>
                <a:close/>
                <a:moveTo>
                  <a:pt x="113" y="51"/>
                </a:moveTo>
                <a:cubicBezTo>
                  <a:pt x="114" y="51"/>
                  <a:pt x="114" y="51"/>
                  <a:pt x="114" y="51"/>
                </a:cubicBezTo>
                <a:cubicBezTo>
                  <a:pt x="114" y="50"/>
                  <a:pt x="115" y="50"/>
                  <a:pt x="115" y="50"/>
                </a:cubicBezTo>
                <a:cubicBezTo>
                  <a:pt x="116" y="52"/>
                  <a:pt x="116" y="53"/>
                  <a:pt x="117" y="55"/>
                </a:cubicBezTo>
                <a:cubicBezTo>
                  <a:pt x="117" y="55"/>
                  <a:pt x="116" y="56"/>
                  <a:pt x="116" y="56"/>
                </a:cubicBezTo>
                <a:cubicBezTo>
                  <a:pt x="116" y="56"/>
                  <a:pt x="115" y="56"/>
                  <a:pt x="115" y="56"/>
                </a:cubicBezTo>
                <a:cubicBezTo>
                  <a:pt x="114" y="56"/>
                  <a:pt x="114" y="57"/>
                  <a:pt x="114" y="57"/>
                </a:cubicBezTo>
                <a:cubicBezTo>
                  <a:pt x="113" y="57"/>
                  <a:pt x="111" y="58"/>
                  <a:pt x="109" y="59"/>
                </a:cubicBezTo>
                <a:cubicBezTo>
                  <a:pt x="106" y="60"/>
                  <a:pt x="102" y="62"/>
                  <a:pt x="98" y="63"/>
                </a:cubicBezTo>
                <a:cubicBezTo>
                  <a:pt x="97" y="64"/>
                  <a:pt x="95" y="64"/>
                  <a:pt x="94" y="65"/>
                </a:cubicBezTo>
                <a:cubicBezTo>
                  <a:pt x="94" y="65"/>
                  <a:pt x="93" y="65"/>
                  <a:pt x="92" y="65"/>
                </a:cubicBezTo>
                <a:cubicBezTo>
                  <a:pt x="84" y="69"/>
                  <a:pt x="75" y="72"/>
                  <a:pt x="66" y="75"/>
                </a:cubicBezTo>
                <a:cubicBezTo>
                  <a:pt x="52" y="80"/>
                  <a:pt x="38" y="86"/>
                  <a:pt x="24" y="92"/>
                </a:cubicBezTo>
                <a:cubicBezTo>
                  <a:pt x="21" y="93"/>
                  <a:pt x="19" y="94"/>
                  <a:pt x="16" y="95"/>
                </a:cubicBezTo>
                <a:cubicBezTo>
                  <a:pt x="13" y="97"/>
                  <a:pt x="12" y="96"/>
                  <a:pt x="15" y="95"/>
                </a:cubicBezTo>
                <a:cubicBezTo>
                  <a:pt x="16" y="94"/>
                  <a:pt x="18" y="93"/>
                  <a:pt x="19" y="92"/>
                </a:cubicBezTo>
                <a:cubicBezTo>
                  <a:pt x="26" y="89"/>
                  <a:pt x="32" y="85"/>
                  <a:pt x="39" y="82"/>
                </a:cubicBezTo>
                <a:cubicBezTo>
                  <a:pt x="52" y="77"/>
                  <a:pt x="65" y="70"/>
                  <a:pt x="78" y="65"/>
                </a:cubicBezTo>
                <a:cubicBezTo>
                  <a:pt x="90" y="61"/>
                  <a:pt x="102" y="57"/>
                  <a:pt x="113" y="51"/>
                </a:cubicBezTo>
                <a:close/>
                <a:moveTo>
                  <a:pt x="117" y="91"/>
                </a:moveTo>
                <a:cubicBezTo>
                  <a:pt x="106" y="96"/>
                  <a:pt x="97" y="101"/>
                  <a:pt x="87" y="107"/>
                </a:cubicBezTo>
                <a:cubicBezTo>
                  <a:pt x="80" y="110"/>
                  <a:pt x="73" y="113"/>
                  <a:pt x="66" y="117"/>
                </a:cubicBezTo>
                <a:cubicBezTo>
                  <a:pt x="67" y="116"/>
                  <a:pt x="68" y="116"/>
                  <a:pt x="68" y="115"/>
                </a:cubicBezTo>
                <a:cubicBezTo>
                  <a:pt x="74" y="111"/>
                  <a:pt x="80" y="108"/>
                  <a:pt x="85" y="105"/>
                </a:cubicBezTo>
                <a:cubicBezTo>
                  <a:pt x="87" y="104"/>
                  <a:pt x="88" y="103"/>
                  <a:pt x="90" y="103"/>
                </a:cubicBezTo>
                <a:cubicBezTo>
                  <a:pt x="91" y="102"/>
                  <a:pt x="92" y="102"/>
                  <a:pt x="92" y="102"/>
                </a:cubicBezTo>
                <a:cubicBezTo>
                  <a:pt x="100" y="98"/>
                  <a:pt x="108" y="95"/>
                  <a:pt x="115" y="91"/>
                </a:cubicBezTo>
                <a:cubicBezTo>
                  <a:pt x="116" y="91"/>
                  <a:pt x="116" y="91"/>
                  <a:pt x="117" y="90"/>
                </a:cubicBezTo>
                <a:cubicBezTo>
                  <a:pt x="117" y="90"/>
                  <a:pt x="117" y="91"/>
                  <a:pt x="117" y="91"/>
                </a:cubicBezTo>
                <a:close/>
                <a:moveTo>
                  <a:pt x="95" y="100"/>
                </a:moveTo>
                <a:cubicBezTo>
                  <a:pt x="97" y="99"/>
                  <a:pt x="100" y="98"/>
                  <a:pt x="102" y="97"/>
                </a:cubicBezTo>
                <a:cubicBezTo>
                  <a:pt x="104" y="96"/>
                  <a:pt x="106" y="95"/>
                  <a:pt x="107" y="94"/>
                </a:cubicBezTo>
                <a:cubicBezTo>
                  <a:pt x="103" y="96"/>
                  <a:pt x="99" y="98"/>
                  <a:pt x="95" y="100"/>
                </a:cubicBezTo>
                <a:close/>
                <a:moveTo>
                  <a:pt x="117" y="89"/>
                </a:moveTo>
                <a:cubicBezTo>
                  <a:pt x="117" y="89"/>
                  <a:pt x="117" y="90"/>
                  <a:pt x="116" y="90"/>
                </a:cubicBezTo>
                <a:cubicBezTo>
                  <a:pt x="116" y="90"/>
                  <a:pt x="116" y="90"/>
                  <a:pt x="115" y="90"/>
                </a:cubicBezTo>
                <a:cubicBezTo>
                  <a:pt x="115" y="91"/>
                  <a:pt x="114" y="91"/>
                  <a:pt x="114" y="91"/>
                </a:cubicBezTo>
                <a:cubicBezTo>
                  <a:pt x="113" y="92"/>
                  <a:pt x="112" y="92"/>
                  <a:pt x="111" y="92"/>
                </a:cubicBezTo>
                <a:cubicBezTo>
                  <a:pt x="109" y="93"/>
                  <a:pt x="106" y="94"/>
                  <a:pt x="104" y="95"/>
                </a:cubicBezTo>
                <a:cubicBezTo>
                  <a:pt x="100" y="96"/>
                  <a:pt x="96" y="98"/>
                  <a:pt x="92" y="100"/>
                </a:cubicBezTo>
                <a:cubicBezTo>
                  <a:pt x="91" y="101"/>
                  <a:pt x="89" y="102"/>
                  <a:pt x="88" y="103"/>
                </a:cubicBezTo>
                <a:cubicBezTo>
                  <a:pt x="85" y="104"/>
                  <a:pt x="82" y="105"/>
                  <a:pt x="79" y="107"/>
                </a:cubicBezTo>
                <a:cubicBezTo>
                  <a:pt x="72" y="110"/>
                  <a:pt x="66" y="112"/>
                  <a:pt x="59" y="115"/>
                </a:cubicBezTo>
                <a:cubicBezTo>
                  <a:pt x="56" y="117"/>
                  <a:pt x="53" y="119"/>
                  <a:pt x="50" y="120"/>
                </a:cubicBezTo>
                <a:cubicBezTo>
                  <a:pt x="48" y="121"/>
                  <a:pt x="46" y="122"/>
                  <a:pt x="44" y="122"/>
                </a:cubicBezTo>
                <a:cubicBezTo>
                  <a:pt x="40" y="124"/>
                  <a:pt x="44" y="122"/>
                  <a:pt x="45" y="122"/>
                </a:cubicBezTo>
                <a:cubicBezTo>
                  <a:pt x="48" y="120"/>
                  <a:pt x="51" y="118"/>
                  <a:pt x="53" y="116"/>
                </a:cubicBezTo>
                <a:cubicBezTo>
                  <a:pt x="56" y="114"/>
                  <a:pt x="59" y="113"/>
                  <a:pt x="62" y="111"/>
                </a:cubicBezTo>
                <a:cubicBezTo>
                  <a:pt x="69" y="107"/>
                  <a:pt x="76" y="104"/>
                  <a:pt x="83" y="101"/>
                </a:cubicBezTo>
                <a:cubicBezTo>
                  <a:pt x="83" y="100"/>
                  <a:pt x="84" y="100"/>
                  <a:pt x="84" y="100"/>
                </a:cubicBezTo>
                <a:cubicBezTo>
                  <a:pt x="96" y="95"/>
                  <a:pt x="107" y="91"/>
                  <a:pt x="118" y="86"/>
                </a:cubicBezTo>
                <a:cubicBezTo>
                  <a:pt x="118" y="87"/>
                  <a:pt x="117" y="88"/>
                  <a:pt x="117" y="89"/>
                </a:cubicBezTo>
                <a:close/>
                <a:moveTo>
                  <a:pt x="118" y="85"/>
                </a:moveTo>
                <a:cubicBezTo>
                  <a:pt x="108" y="89"/>
                  <a:pt x="98" y="93"/>
                  <a:pt x="88" y="97"/>
                </a:cubicBezTo>
                <a:cubicBezTo>
                  <a:pt x="81" y="100"/>
                  <a:pt x="74" y="103"/>
                  <a:pt x="67" y="106"/>
                </a:cubicBezTo>
                <a:cubicBezTo>
                  <a:pt x="61" y="108"/>
                  <a:pt x="55" y="111"/>
                  <a:pt x="49" y="114"/>
                </a:cubicBezTo>
                <a:cubicBezTo>
                  <a:pt x="46" y="115"/>
                  <a:pt x="43" y="117"/>
                  <a:pt x="40" y="118"/>
                </a:cubicBezTo>
                <a:cubicBezTo>
                  <a:pt x="38" y="119"/>
                  <a:pt x="36" y="120"/>
                  <a:pt x="34" y="121"/>
                </a:cubicBezTo>
                <a:cubicBezTo>
                  <a:pt x="35" y="121"/>
                  <a:pt x="36" y="119"/>
                  <a:pt x="37" y="118"/>
                </a:cubicBezTo>
                <a:cubicBezTo>
                  <a:pt x="42" y="113"/>
                  <a:pt x="50" y="111"/>
                  <a:pt x="56" y="108"/>
                </a:cubicBezTo>
                <a:cubicBezTo>
                  <a:pt x="58" y="106"/>
                  <a:pt x="60" y="105"/>
                  <a:pt x="62" y="104"/>
                </a:cubicBezTo>
                <a:cubicBezTo>
                  <a:pt x="68" y="102"/>
                  <a:pt x="73" y="100"/>
                  <a:pt x="78" y="98"/>
                </a:cubicBezTo>
                <a:cubicBezTo>
                  <a:pt x="78" y="97"/>
                  <a:pt x="79" y="97"/>
                  <a:pt x="79" y="97"/>
                </a:cubicBezTo>
                <a:cubicBezTo>
                  <a:pt x="88" y="94"/>
                  <a:pt x="97" y="90"/>
                  <a:pt x="105" y="86"/>
                </a:cubicBezTo>
                <a:cubicBezTo>
                  <a:pt x="108" y="85"/>
                  <a:pt x="110" y="84"/>
                  <a:pt x="113" y="83"/>
                </a:cubicBezTo>
                <a:cubicBezTo>
                  <a:pt x="115" y="82"/>
                  <a:pt x="117" y="81"/>
                  <a:pt x="119" y="80"/>
                </a:cubicBezTo>
                <a:cubicBezTo>
                  <a:pt x="118" y="82"/>
                  <a:pt x="118" y="83"/>
                  <a:pt x="118" y="85"/>
                </a:cubicBezTo>
                <a:close/>
                <a:moveTo>
                  <a:pt x="30" y="119"/>
                </a:moveTo>
                <a:cubicBezTo>
                  <a:pt x="38" y="114"/>
                  <a:pt x="47" y="111"/>
                  <a:pt x="56" y="107"/>
                </a:cubicBezTo>
                <a:cubicBezTo>
                  <a:pt x="54" y="108"/>
                  <a:pt x="53" y="109"/>
                  <a:pt x="51" y="110"/>
                </a:cubicBezTo>
                <a:cubicBezTo>
                  <a:pt x="48" y="112"/>
                  <a:pt x="44" y="113"/>
                  <a:pt x="41" y="115"/>
                </a:cubicBezTo>
                <a:cubicBezTo>
                  <a:pt x="38" y="116"/>
                  <a:pt x="35" y="119"/>
                  <a:pt x="33" y="121"/>
                </a:cubicBezTo>
                <a:cubicBezTo>
                  <a:pt x="32" y="120"/>
                  <a:pt x="31" y="119"/>
                  <a:pt x="30" y="119"/>
                </a:cubicBezTo>
                <a:close/>
                <a:moveTo>
                  <a:pt x="25" y="115"/>
                </a:moveTo>
                <a:cubicBezTo>
                  <a:pt x="32" y="113"/>
                  <a:pt x="38" y="108"/>
                  <a:pt x="45" y="105"/>
                </a:cubicBezTo>
                <a:cubicBezTo>
                  <a:pt x="53" y="101"/>
                  <a:pt x="63" y="98"/>
                  <a:pt x="72" y="94"/>
                </a:cubicBezTo>
                <a:cubicBezTo>
                  <a:pt x="80" y="91"/>
                  <a:pt x="88" y="87"/>
                  <a:pt x="96" y="84"/>
                </a:cubicBezTo>
                <a:cubicBezTo>
                  <a:pt x="93" y="86"/>
                  <a:pt x="90" y="87"/>
                  <a:pt x="86" y="89"/>
                </a:cubicBezTo>
                <a:cubicBezTo>
                  <a:pt x="81" y="92"/>
                  <a:pt x="75" y="94"/>
                  <a:pt x="70" y="96"/>
                </a:cubicBezTo>
                <a:cubicBezTo>
                  <a:pt x="61" y="99"/>
                  <a:pt x="53" y="102"/>
                  <a:pt x="46" y="107"/>
                </a:cubicBezTo>
                <a:cubicBezTo>
                  <a:pt x="40" y="110"/>
                  <a:pt x="33" y="113"/>
                  <a:pt x="29" y="118"/>
                </a:cubicBezTo>
                <a:cubicBezTo>
                  <a:pt x="28" y="117"/>
                  <a:pt x="26" y="116"/>
                  <a:pt x="25" y="115"/>
                </a:cubicBezTo>
                <a:close/>
                <a:moveTo>
                  <a:pt x="91" y="92"/>
                </a:moveTo>
                <a:cubicBezTo>
                  <a:pt x="92" y="92"/>
                  <a:pt x="94" y="91"/>
                  <a:pt x="95" y="90"/>
                </a:cubicBezTo>
                <a:cubicBezTo>
                  <a:pt x="94" y="91"/>
                  <a:pt x="92" y="92"/>
                  <a:pt x="91" y="92"/>
                </a:cubicBezTo>
                <a:close/>
                <a:moveTo>
                  <a:pt x="113" y="82"/>
                </a:moveTo>
                <a:cubicBezTo>
                  <a:pt x="114" y="82"/>
                  <a:pt x="115" y="81"/>
                  <a:pt x="115" y="81"/>
                </a:cubicBezTo>
                <a:cubicBezTo>
                  <a:pt x="121" y="77"/>
                  <a:pt x="115" y="81"/>
                  <a:pt x="114" y="82"/>
                </a:cubicBezTo>
                <a:cubicBezTo>
                  <a:pt x="114" y="82"/>
                  <a:pt x="114" y="82"/>
                  <a:pt x="113" y="82"/>
                </a:cubicBezTo>
                <a:close/>
                <a:moveTo>
                  <a:pt x="111" y="82"/>
                </a:moveTo>
                <a:cubicBezTo>
                  <a:pt x="109" y="83"/>
                  <a:pt x="108" y="84"/>
                  <a:pt x="106" y="85"/>
                </a:cubicBezTo>
                <a:cubicBezTo>
                  <a:pt x="104" y="86"/>
                  <a:pt x="103" y="86"/>
                  <a:pt x="101" y="87"/>
                </a:cubicBezTo>
                <a:cubicBezTo>
                  <a:pt x="94" y="90"/>
                  <a:pt x="86" y="93"/>
                  <a:pt x="78" y="97"/>
                </a:cubicBezTo>
                <a:cubicBezTo>
                  <a:pt x="77" y="97"/>
                  <a:pt x="76" y="98"/>
                  <a:pt x="75" y="98"/>
                </a:cubicBezTo>
                <a:cubicBezTo>
                  <a:pt x="71" y="100"/>
                  <a:pt x="67" y="101"/>
                  <a:pt x="63" y="103"/>
                </a:cubicBezTo>
                <a:cubicBezTo>
                  <a:pt x="63" y="103"/>
                  <a:pt x="62" y="103"/>
                  <a:pt x="61" y="104"/>
                </a:cubicBezTo>
                <a:cubicBezTo>
                  <a:pt x="53" y="107"/>
                  <a:pt x="45" y="111"/>
                  <a:pt x="37" y="114"/>
                </a:cubicBezTo>
                <a:cubicBezTo>
                  <a:pt x="35" y="115"/>
                  <a:pt x="34" y="116"/>
                  <a:pt x="32" y="117"/>
                </a:cubicBezTo>
                <a:cubicBezTo>
                  <a:pt x="28" y="119"/>
                  <a:pt x="32" y="116"/>
                  <a:pt x="33" y="116"/>
                </a:cubicBezTo>
                <a:cubicBezTo>
                  <a:pt x="35" y="114"/>
                  <a:pt x="37" y="113"/>
                  <a:pt x="39" y="112"/>
                </a:cubicBezTo>
                <a:cubicBezTo>
                  <a:pt x="46" y="108"/>
                  <a:pt x="51" y="104"/>
                  <a:pt x="58" y="101"/>
                </a:cubicBezTo>
                <a:cubicBezTo>
                  <a:pt x="66" y="98"/>
                  <a:pt x="73" y="95"/>
                  <a:pt x="80" y="92"/>
                </a:cubicBezTo>
                <a:cubicBezTo>
                  <a:pt x="86" y="90"/>
                  <a:pt x="92" y="87"/>
                  <a:pt x="98" y="84"/>
                </a:cubicBezTo>
                <a:cubicBezTo>
                  <a:pt x="101" y="83"/>
                  <a:pt x="103" y="82"/>
                  <a:pt x="106" y="81"/>
                </a:cubicBezTo>
                <a:cubicBezTo>
                  <a:pt x="110" y="79"/>
                  <a:pt x="115" y="77"/>
                  <a:pt x="119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9" y="75"/>
                  <a:pt x="119" y="77"/>
                  <a:pt x="119" y="79"/>
                </a:cubicBezTo>
                <a:cubicBezTo>
                  <a:pt x="116" y="80"/>
                  <a:pt x="114" y="81"/>
                  <a:pt x="111" y="82"/>
                </a:cubicBezTo>
                <a:close/>
                <a:moveTo>
                  <a:pt x="119" y="73"/>
                </a:moveTo>
                <a:cubicBezTo>
                  <a:pt x="115" y="74"/>
                  <a:pt x="112" y="76"/>
                  <a:pt x="109" y="78"/>
                </a:cubicBezTo>
                <a:cubicBezTo>
                  <a:pt x="109" y="78"/>
                  <a:pt x="108" y="79"/>
                  <a:pt x="107" y="79"/>
                </a:cubicBezTo>
                <a:cubicBezTo>
                  <a:pt x="104" y="81"/>
                  <a:pt x="101" y="82"/>
                  <a:pt x="98" y="83"/>
                </a:cubicBezTo>
                <a:cubicBezTo>
                  <a:pt x="84" y="88"/>
                  <a:pt x="70" y="94"/>
                  <a:pt x="56" y="100"/>
                </a:cubicBezTo>
                <a:cubicBezTo>
                  <a:pt x="50" y="102"/>
                  <a:pt x="44" y="105"/>
                  <a:pt x="38" y="108"/>
                </a:cubicBezTo>
                <a:cubicBezTo>
                  <a:pt x="35" y="109"/>
                  <a:pt x="32" y="111"/>
                  <a:pt x="30" y="112"/>
                </a:cubicBezTo>
                <a:cubicBezTo>
                  <a:pt x="29" y="113"/>
                  <a:pt x="23" y="116"/>
                  <a:pt x="27" y="113"/>
                </a:cubicBezTo>
                <a:cubicBezTo>
                  <a:pt x="28" y="112"/>
                  <a:pt x="30" y="111"/>
                  <a:pt x="32" y="110"/>
                </a:cubicBezTo>
                <a:cubicBezTo>
                  <a:pt x="45" y="103"/>
                  <a:pt x="58" y="96"/>
                  <a:pt x="71" y="90"/>
                </a:cubicBezTo>
                <a:cubicBezTo>
                  <a:pt x="74" y="89"/>
                  <a:pt x="76" y="87"/>
                  <a:pt x="79" y="86"/>
                </a:cubicBezTo>
                <a:cubicBezTo>
                  <a:pt x="84" y="84"/>
                  <a:pt x="90" y="81"/>
                  <a:pt x="95" y="79"/>
                </a:cubicBezTo>
                <a:cubicBezTo>
                  <a:pt x="103" y="75"/>
                  <a:pt x="112" y="73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70"/>
                  <a:pt x="119" y="72"/>
                  <a:pt x="119" y="74"/>
                </a:cubicBezTo>
                <a:cubicBezTo>
                  <a:pt x="119" y="73"/>
                  <a:pt x="119" y="73"/>
                  <a:pt x="119" y="73"/>
                </a:cubicBezTo>
                <a:close/>
                <a:moveTo>
                  <a:pt x="93" y="79"/>
                </a:moveTo>
                <a:cubicBezTo>
                  <a:pt x="98" y="77"/>
                  <a:pt x="103" y="75"/>
                  <a:pt x="108" y="73"/>
                </a:cubicBezTo>
                <a:cubicBezTo>
                  <a:pt x="108" y="73"/>
                  <a:pt x="107" y="73"/>
                  <a:pt x="107" y="73"/>
                </a:cubicBezTo>
                <a:cubicBezTo>
                  <a:pt x="103" y="75"/>
                  <a:pt x="98" y="77"/>
                  <a:pt x="93" y="79"/>
                </a:cubicBezTo>
                <a:close/>
                <a:moveTo>
                  <a:pt x="119" y="67"/>
                </a:moveTo>
                <a:cubicBezTo>
                  <a:pt x="119" y="67"/>
                  <a:pt x="119" y="67"/>
                  <a:pt x="118" y="67"/>
                </a:cubicBezTo>
                <a:cubicBezTo>
                  <a:pt x="111" y="71"/>
                  <a:pt x="103" y="74"/>
                  <a:pt x="96" y="77"/>
                </a:cubicBezTo>
                <a:cubicBezTo>
                  <a:pt x="89" y="80"/>
                  <a:pt x="82" y="84"/>
                  <a:pt x="76" y="87"/>
                </a:cubicBezTo>
                <a:cubicBezTo>
                  <a:pt x="65" y="91"/>
                  <a:pt x="55" y="95"/>
                  <a:pt x="44" y="100"/>
                </a:cubicBezTo>
                <a:cubicBezTo>
                  <a:pt x="38" y="102"/>
                  <a:pt x="32" y="106"/>
                  <a:pt x="25" y="108"/>
                </a:cubicBezTo>
                <a:cubicBezTo>
                  <a:pt x="24" y="109"/>
                  <a:pt x="23" y="109"/>
                  <a:pt x="22" y="110"/>
                </a:cubicBezTo>
                <a:cubicBezTo>
                  <a:pt x="23" y="109"/>
                  <a:pt x="25" y="108"/>
                  <a:pt x="26" y="107"/>
                </a:cubicBezTo>
                <a:cubicBezTo>
                  <a:pt x="29" y="105"/>
                  <a:pt x="32" y="104"/>
                  <a:pt x="35" y="102"/>
                </a:cubicBezTo>
                <a:cubicBezTo>
                  <a:pt x="48" y="96"/>
                  <a:pt x="61" y="89"/>
                  <a:pt x="73" y="83"/>
                </a:cubicBezTo>
                <a:cubicBezTo>
                  <a:pt x="88" y="77"/>
                  <a:pt x="102" y="71"/>
                  <a:pt x="116" y="65"/>
                </a:cubicBezTo>
                <a:cubicBezTo>
                  <a:pt x="117" y="65"/>
                  <a:pt x="117" y="64"/>
                  <a:pt x="117" y="64"/>
                </a:cubicBezTo>
                <a:cubicBezTo>
                  <a:pt x="117" y="64"/>
                  <a:pt x="118" y="64"/>
                  <a:pt x="118" y="64"/>
                </a:cubicBezTo>
                <a:cubicBezTo>
                  <a:pt x="119" y="65"/>
                  <a:pt x="119" y="66"/>
                  <a:pt x="119" y="67"/>
                </a:cubicBezTo>
                <a:close/>
                <a:moveTo>
                  <a:pt x="86" y="77"/>
                </a:moveTo>
                <a:cubicBezTo>
                  <a:pt x="89" y="76"/>
                  <a:pt x="92" y="74"/>
                  <a:pt x="95" y="73"/>
                </a:cubicBezTo>
                <a:cubicBezTo>
                  <a:pt x="99" y="71"/>
                  <a:pt x="103" y="69"/>
                  <a:pt x="107" y="68"/>
                </a:cubicBezTo>
                <a:cubicBezTo>
                  <a:pt x="108" y="67"/>
                  <a:pt x="110" y="67"/>
                  <a:pt x="112" y="66"/>
                </a:cubicBezTo>
                <a:cubicBezTo>
                  <a:pt x="112" y="66"/>
                  <a:pt x="112" y="66"/>
                  <a:pt x="112" y="66"/>
                </a:cubicBezTo>
                <a:cubicBezTo>
                  <a:pt x="104" y="70"/>
                  <a:pt x="95" y="73"/>
                  <a:pt x="86" y="77"/>
                </a:cubicBezTo>
                <a:close/>
                <a:moveTo>
                  <a:pt x="73" y="82"/>
                </a:moveTo>
                <a:cubicBezTo>
                  <a:pt x="73" y="82"/>
                  <a:pt x="73" y="82"/>
                  <a:pt x="72" y="83"/>
                </a:cubicBezTo>
                <a:cubicBezTo>
                  <a:pt x="59" y="88"/>
                  <a:pt x="45" y="94"/>
                  <a:pt x="32" y="100"/>
                </a:cubicBezTo>
                <a:cubicBezTo>
                  <a:pt x="29" y="102"/>
                  <a:pt x="25" y="103"/>
                  <a:pt x="21" y="105"/>
                </a:cubicBezTo>
                <a:cubicBezTo>
                  <a:pt x="20" y="105"/>
                  <a:pt x="18" y="106"/>
                  <a:pt x="18" y="106"/>
                </a:cubicBezTo>
                <a:cubicBezTo>
                  <a:pt x="19" y="105"/>
                  <a:pt x="21" y="104"/>
                  <a:pt x="22" y="104"/>
                </a:cubicBezTo>
                <a:cubicBezTo>
                  <a:pt x="29" y="100"/>
                  <a:pt x="35" y="96"/>
                  <a:pt x="41" y="93"/>
                </a:cubicBezTo>
                <a:cubicBezTo>
                  <a:pt x="55" y="85"/>
                  <a:pt x="70" y="79"/>
                  <a:pt x="84" y="73"/>
                </a:cubicBezTo>
                <a:cubicBezTo>
                  <a:pt x="90" y="71"/>
                  <a:pt x="97" y="68"/>
                  <a:pt x="103" y="65"/>
                </a:cubicBezTo>
                <a:cubicBezTo>
                  <a:pt x="106" y="64"/>
                  <a:pt x="109" y="63"/>
                  <a:pt x="112" y="61"/>
                </a:cubicBezTo>
                <a:cubicBezTo>
                  <a:pt x="113" y="61"/>
                  <a:pt x="113" y="60"/>
                  <a:pt x="113" y="60"/>
                </a:cubicBezTo>
                <a:cubicBezTo>
                  <a:pt x="115" y="60"/>
                  <a:pt x="116" y="59"/>
                  <a:pt x="118" y="58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8" y="60"/>
                  <a:pt x="118" y="61"/>
                  <a:pt x="118" y="63"/>
                </a:cubicBezTo>
                <a:cubicBezTo>
                  <a:pt x="103" y="68"/>
                  <a:pt x="88" y="75"/>
                  <a:pt x="73" y="82"/>
                </a:cubicBezTo>
                <a:close/>
                <a:moveTo>
                  <a:pt x="117" y="58"/>
                </a:moveTo>
                <a:cubicBezTo>
                  <a:pt x="117" y="57"/>
                  <a:pt x="117" y="57"/>
                  <a:pt x="117" y="58"/>
                </a:cubicBezTo>
                <a:cubicBezTo>
                  <a:pt x="116" y="58"/>
                  <a:pt x="114" y="59"/>
                  <a:pt x="113" y="60"/>
                </a:cubicBezTo>
                <a:cubicBezTo>
                  <a:pt x="112" y="60"/>
                  <a:pt x="110" y="61"/>
                  <a:pt x="109" y="61"/>
                </a:cubicBezTo>
                <a:cubicBezTo>
                  <a:pt x="95" y="66"/>
                  <a:pt x="82" y="71"/>
                  <a:pt x="69" y="77"/>
                </a:cubicBezTo>
                <a:cubicBezTo>
                  <a:pt x="56" y="84"/>
                  <a:pt x="42" y="89"/>
                  <a:pt x="29" y="95"/>
                </a:cubicBezTo>
                <a:cubicBezTo>
                  <a:pt x="25" y="97"/>
                  <a:pt x="22" y="98"/>
                  <a:pt x="18" y="100"/>
                </a:cubicBezTo>
                <a:cubicBezTo>
                  <a:pt x="17" y="100"/>
                  <a:pt x="15" y="100"/>
                  <a:pt x="14" y="101"/>
                </a:cubicBezTo>
                <a:cubicBezTo>
                  <a:pt x="15" y="100"/>
                  <a:pt x="17" y="99"/>
                  <a:pt x="18" y="98"/>
                </a:cubicBezTo>
                <a:cubicBezTo>
                  <a:pt x="25" y="95"/>
                  <a:pt x="32" y="92"/>
                  <a:pt x="39" y="88"/>
                </a:cubicBezTo>
                <a:cubicBezTo>
                  <a:pt x="53" y="81"/>
                  <a:pt x="69" y="75"/>
                  <a:pt x="84" y="69"/>
                </a:cubicBezTo>
                <a:cubicBezTo>
                  <a:pt x="91" y="67"/>
                  <a:pt x="97" y="64"/>
                  <a:pt x="104" y="62"/>
                </a:cubicBezTo>
                <a:cubicBezTo>
                  <a:pt x="107" y="61"/>
                  <a:pt x="109" y="60"/>
                  <a:pt x="111" y="59"/>
                </a:cubicBezTo>
                <a:cubicBezTo>
                  <a:pt x="113" y="58"/>
                  <a:pt x="114" y="58"/>
                  <a:pt x="115" y="57"/>
                </a:cubicBezTo>
                <a:cubicBezTo>
                  <a:pt x="115" y="57"/>
                  <a:pt x="116" y="56"/>
                  <a:pt x="117" y="56"/>
                </a:cubicBezTo>
                <a:cubicBezTo>
                  <a:pt x="117" y="57"/>
                  <a:pt x="117" y="57"/>
                  <a:pt x="117" y="58"/>
                </a:cubicBezTo>
                <a:close/>
                <a:moveTo>
                  <a:pt x="21" y="111"/>
                </a:moveTo>
                <a:cubicBezTo>
                  <a:pt x="21" y="111"/>
                  <a:pt x="21" y="111"/>
                  <a:pt x="21" y="111"/>
                </a:cubicBezTo>
                <a:cubicBezTo>
                  <a:pt x="29" y="108"/>
                  <a:pt x="37" y="104"/>
                  <a:pt x="45" y="100"/>
                </a:cubicBezTo>
                <a:cubicBezTo>
                  <a:pt x="50" y="98"/>
                  <a:pt x="56" y="96"/>
                  <a:pt x="62" y="93"/>
                </a:cubicBezTo>
                <a:cubicBezTo>
                  <a:pt x="56" y="96"/>
                  <a:pt x="50" y="99"/>
                  <a:pt x="45" y="102"/>
                </a:cubicBezTo>
                <a:cubicBezTo>
                  <a:pt x="38" y="106"/>
                  <a:pt x="30" y="109"/>
                  <a:pt x="24" y="114"/>
                </a:cubicBezTo>
                <a:cubicBezTo>
                  <a:pt x="23" y="113"/>
                  <a:pt x="22" y="112"/>
                  <a:pt x="21" y="111"/>
                </a:cubicBezTo>
                <a:close/>
                <a:moveTo>
                  <a:pt x="35" y="122"/>
                </a:moveTo>
                <a:cubicBezTo>
                  <a:pt x="40" y="120"/>
                  <a:pt x="46" y="116"/>
                  <a:pt x="51" y="114"/>
                </a:cubicBezTo>
                <a:cubicBezTo>
                  <a:pt x="59" y="110"/>
                  <a:pt x="67" y="106"/>
                  <a:pt x="75" y="103"/>
                </a:cubicBezTo>
                <a:cubicBezTo>
                  <a:pt x="70" y="106"/>
                  <a:pt x="64" y="109"/>
                  <a:pt x="59" y="112"/>
                </a:cubicBezTo>
                <a:cubicBezTo>
                  <a:pt x="56" y="113"/>
                  <a:pt x="54" y="115"/>
                  <a:pt x="51" y="117"/>
                </a:cubicBezTo>
                <a:cubicBezTo>
                  <a:pt x="48" y="120"/>
                  <a:pt x="44" y="121"/>
                  <a:pt x="41" y="123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38" y="123"/>
                  <a:pt x="36" y="122"/>
                  <a:pt x="35" y="122"/>
                </a:cubicBezTo>
                <a:close/>
                <a:moveTo>
                  <a:pt x="42" y="124"/>
                </a:moveTo>
                <a:cubicBezTo>
                  <a:pt x="50" y="121"/>
                  <a:pt x="57" y="117"/>
                  <a:pt x="64" y="114"/>
                </a:cubicBezTo>
                <a:cubicBezTo>
                  <a:pt x="70" y="111"/>
                  <a:pt x="76" y="109"/>
                  <a:pt x="82" y="106"/>
                </a:cubicBezTo>
                <a:cubicBezTo>
                  <a:pt x="78" y="109"/>
                  <a:pt x="73" y="112"/>
                  <a:pt x="68" y="114"/>
                </a:cubicBezTo>
                <a:cubicBezTo>
                  <a:pt x="65" y="116"/>
                  <a:pt x="63" y="118"/>
                  <a:pt x="60" y="120"/>
                </a:cubicBezTo>
                <a:cubicBezTo>
                  <a:pt x="59" y="121"/>
                  <a:pt x="57" y="121"/>
                  <a:pt x="56" y="122"/>
                </a:cubicBezTo>
                <a:cubicBezTo>
                  <a:pt x="51" y="123"/>
                  <a:pt x="47" y="124"/>
                  <a:pt x="42" y="124"/>
                </a:cubicBezTo>
                <a:close/>
                <a:moveTo>
                  <a:pt x="115" y="97"/>
                </a:moveTo>
                <a:cubicBezTo>
                  <a:pt x="115" y="99"/>
                  <a:pt x="114" y="100"/>
                  <a:pt x="114" y="101"/>
                </a:cubicBezTo>
                <a:cubicBezTo>
                  <a:pt x="111" y="102"/>
                  <a:pt x="109" y="103"/>
                  <a:pt x="107" y="104"/>
                </a:cubicBezTo>
                <a:cubicBezTo>
                  <a:pt x="100" y="108"/>
                  <a:pt x="92" y="111"/>
                  <a:pt x="85" y="115"/>
                </a:cubicBezTo>
                <a:cubicBezTo>
                  <a:pt x="81" y="117"/>
                  <a:pt x="77" y="119"/>
                  <a:pt x="73" y="121"/>
                </a:cubicBezTo>
                <a:cubicBezTo>
                  <a:pt x="69" y="124"/>
                  <a:pt x="74" y="120"/>
                  <a:pt x="75" y="120"/>
                </a:cubicBezTo>
                <a:cubicBezTo>
                  <a:pt x="77" y="119"/>
                  <a:pt x="79" y="117"/>
                  <a:pt x="81" y="116"/>
                </a:cubicBezTo>
                <a:cubicBezTo>
                  <a:pt x="86" y="113"/>
                  <a:pt x="92" y="110"/>
                  <a:pt x="97" y="107"/>
                </a:cubicBezTo>
                <a:cubicBezTo>
                  <a:pt x="104" y="104"/>
                  <a:pt x="110" y="101"/>
                  <a:pt x="115" y="97"/>
                </a:cubicBezTo>
                <a:close/>
                <a:moveTo>
                  <a:pt x="108" y="11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103" y="114"/>
                  <a:pt x="99" y="117"/>
                  <a:pt x="94" y="120"/>
                </a:cubicBezTo>
                <a:cubicBezTo>
                  <a:pt x="92" y="122"/>
                  <a:pt x="90" y="123"/>
                  <a:pt x="87" y="124"/>
                </a:cubicBezTo>
                <a:cubicBezTo>
                  <a:pt x="86" y="125"/>
                  <a:pt x="84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6"/>
                  <a:pt x="86" y="124"/>
                  <a:pt x="86" y="124"/>
                </a:cubicBezTo>
                <a:cubicBezTo>
                  <a:pt x="95" y="118"/>
                  <a:pt x="103" y="113"/>
                  <a:pt x="111" y="107"/>
                </a:cubicBezTo>
                <a:cubicBezTo>
                  <a:pt x="110" y="109"/>
                  <a:pt x="109" y="110"/>
                  <a:pt x="108" y="112"/>
                </a:cubicBezTo>
                <a:close/>
                <a:moveTo>
                  <a:pt x="77" y="125"/>
                </a:moveTo>
                <a:cubicBezTo>
                  <a:pt x="82" y="124"/>
                  <a:pt x="86" y="121"/>
                  <a:pt x="91" y="119"/>
                </a:cubicBezTo>
                <a:cubicBezTo>
                  <a:pt x="95" y="116"/>
                  <a:pt x="99" y="114"/>
                  <a:pt x="104" y="112"/>
                </a:cubicBezTo>
                <a:cubicBezTo>
                  <a:pt x="101" y="113"/>
                  <a:pt x="99" y="115"/>
                  <a:pt x="96" y="117"/>
                </a:cubicBezTo>
                <a:cubicBezTo>
                  <a:pt x="92" y="120"/>
                  <a:pt x="86" y="122"/>
                  <a:pt x="82" y="126"/>
                </a:cubicBezTo>
                <a:cubicBezTo>
                  <a:pt x="80" y="126"/>
                  <a:pt x="79" y="126"/>
                  <a:pt x="77" y="125"/>
                </a:cubicBezTo>
                <a:close/>
                <a:moveTo>
                  <a:pt x="71" y="123"/>
                </a:moveTo>
                <a:cubicBezTo>
                  <a:pt x="81" y="118"/>
                  <a:pt x="92" y="113"/>
                  <a:pt x="102" y="108"/>
                </a:cubicBezTo>
                <a:cubicBezTo>
                  <a:pt x="100" y="109"/>
                  <a:pt x="99" y="110"/>
                  <a:pt x="97" y="111"/>
                </a:cubicBezTo>
                <a:cubicBezTo>
                  <a:pt x="90" y="116"/>
                  <a:pt x="82" y="120"/>
                  <a:pt x="75" y="125"/>
                </a:cubicBezTo>
                <a:cubicBezTo>
                  <a:pt x="74" y="124"/>
                  <a:pt x="72" y="124"/>
                  <a:pt x="71" y="123"/>
                </a:cubicBezTo>
                <a:close/>
                <a:moveTo>
                  <a:pt x="111" y="106"/>
                </a:moveTo>
                <a:cubicBezTo>
                  <a:pt x="104" y="112"/>
                  <a:pt x="95" y="115"/>
                  <a:pt x="88" y="120"/>
                </a:cubicBezTo>
                <a:cubicBezTo>
                  <a:pt x="85" y="121"/>
                  <a:pt x="79" y="124"/>
                  <a:pt x="77" y="125"/>
                </a:cubicBezTo>
                <a:cubicBezTo>
                  <a:pt x="82" y="122"/>
                  <a:pt x="86" y="119"/>
                  <a:pt x="91" y="116"/>
                </a:cubicBezTo>
                <a:cubicBezTo>
                  <a:pt x="95" y="113"/>
                  <a:pt x="99" y="111"/>
                  <a:pt x="103" y="108"/>
                </a:cubicBezTo>
                <a:cubicBezTo>
                  <a:pt x="105" y="107"/>
                  <a:pt x="107" y="106"/>
                  <a:pt x="108" y="105"/>
                </a:cubicBezTo>
                <a:cubicBezTo>
                  <a:pt x="108" y="105"/>
                  <a:pt x="109" y="105"/>
                  <a:pt x="109" y="104"/>
                </a:cubicBezTo>
                <a:cubicBezTo>
                  <a:pt x="110" y="104"/>
                  <a:pt x="112" y="103"/>
                  <a:pt x="113" y="102"/>
                </a:cubicBezTo>
                <a:cubicBezTo>
                  <a:pt x="113" y="104"/>
                  <a:pt x="112" y="105"/>
                  <a:pt x="111" y="106"/>
                </a:cubicBezTo>
                <a:cubicBezTo>
                  <a:pt x="111" y="106"/>
                  <a:pt x="111" y="106"/>
                  <a:pt x="111" y="106"/>
                </a:cubicBezTo>
                <a:close/>
                <a:moveTo>
                  <a:pt x="70" y="123"/>
                </a:moveTo>
                <a:cubicBezTo>
                  <a:pt x="68" y="122"/>
                  <a:pt x="67" y="122"/>
                  <a:pt x="66" y="121"/>
                </a:cubicBezTo>
                <a:cubicBezTo>
                  <a:pt x="72" y="118"/>
                  <a:pt x="78" y="116"/>
                  <a:pt x="85" y="113"/>
                </a:cubicBezTo>
                <a:cubicBezTo>
                  <a:pt x="79" y="116"/>
                  <a:pt x="74" y="119"/>
                  <a:pt x="70" y="123"/>
                </a:cubicBezTo>
                <a:close/>
                <a:moveTo>
                  <a:pt x="85" y="126"/>
                </a:moveTo>
                <a:cubicBezTo>
                  <a:pt x="91" y="123"/>
                  <a:pt x="97" y="119"/>
                  <a:pt x="103" y="116"/>
                </a:cubicBezTo>
                <a:cubicBezTo>
                  <a:pt x="103" y="115"/>
                  <a:pt x="104" y="115"/>
                  <a:pt x="105" y="114"/>
                </a:cubicBezTo>
                <a:cubicBezTo>
                  <a:pt x="107" y="113"/>
                  <a:pt x="107" y="113"/>
                  <a:pt x="106" y="114"/>
                </a:cubicBezTo>
                <a:cubicBezTo>
                  <a:pt x="105" y="115"/>
                  <a:pt x="104" y="116"/>
                  <a:pt x="102" y="117"/>
                </a:cubicBezTo>
                <a:cubicBezTo>
                  <a:pt x="99" y="120"/>
                  <a:pt x="96" y="122"/>
                  <a:pt x="93" y="124"/>
                </a:cubicBezTo>
                <a:cubicBezTo>
                  <a:pt x="93" y="124"/>
                  <a:pt x="93" y="125"/>
                  <a:pt x="93" y="125"/>
                </a:cubicBezTo>
                <a:cubicBezTo>
                  <a:pt x="90" y="126"/>
                  <a:pt x="87" y="126"/>
                  <a:pt x="85" y="126"/>
                </a:cubicBezTo>
                <a:close/>
                <a:moveTo>
                  <a:pt x="95" y="124"/>
                </a:moveTo>
                <a:cubicBezTo>
                  <a:pt x="97" y="122"/>
                  <a:pt x="100" y="121"/>
                  <a:pt x="102" y="119"/>
                </a:cubicBezTo>
                <a:cubicBezTo>
                  <a:pt x="101" y="120"/>
                  <a:pt x="100" y="120"/>
                  <a:pt x="100" y="121"/>
                </a:cubicBezTo>
                <a:cubicBezTo>
                  <a:pt x="98" y="122"/>
                  <a:pt x="97" y="123"/>
                  <a:pt x="95" y="124"/>
                </a:cubicBezTo>
                <a:close/>
                <a:moveTo>
                  <a:pt x="115" y="97"/>
                </a:moveTo>
                <a:cubicBezTo>
                  <a:pt x="115" y="97"/>
                  <a:pt x="115" y="97"/>
                  <a:pt x="115" y="97"/>
                </a:cubicBezTo>
                <a:cubicBezTo>
                  <a:pt x="114" y="97"/>
                  <a:pt x="114" y="97"/>
                  <a:pt x="113" y="97"/>
                </a:cubicBezTo>
                <a:cubicBezTo>
                  <a:pt x="113" y="97"/>
                  <a:pt x="113" y="98"/>
                  <a:pt x="113" y="98"/>
                </a:cubicBezTo>
                <a:cubicBezTo>
                  <a:pt x="106" y="101"/>
                  <a:pt x="99" y="104"/>
                  <a:pt x="93" y="108"/>
                </a:cubicBezTo>
                <a:cubicBezTo>
                  <a:pt x="84" y="112"/>
                  <a:pt x="74" y="117"/>
                  <a:pt x="65" y="120"/>
                </a:cubicBezTo>
                <a:cubicBezTo>
                  <a:pt x="65" y="120"/>
                  <a:pt x="65" y="120"/>
                  <a:pt x="64" y="120"/>
                </a:cubicBezTo>
                <a:cubicBezTo>
                  <a:pt x="64" y="120"/>
                  <a:pt x="63" y="120"/>
                  <a:pt x="63" y="120"/>
                </a:cubicBezTo>
                <a:cubicBezTo>
                  <a:pt x="63" y="120"/>
                  <a:pt x="62" y="120"/>
                  <a:pt x="62" y="120"/>
                </a:cubicBezTo>
                <a:cubicBezTo>
                  <a:pt x="62" y="120"/>
                  <a:pt x="61" y="121"/>
                  <a:pt x="61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59" y="122"/>
                  <a:pt x="59" y="122"/>
                </a:cubicBezTo>
                <a:cubicBezTo>
                  <a:pt x="59" y="122"/>
                  <a:pt x="59" y="122"/>
                  <a:pt x="59" y="121"/>
                </a:cubicBezTo>
                <a:cubicBezTo>
                  <a:pt x="59" y="121"/>
                  <a:pt x="59" y="121"/>
                  <a:pt x="59" y="121"/>
                </a:cubicBezTo>
                <a:cubicBezTo>
                  <a:pt x="62" y="120"/>
                  <a:pt x="65" y="118"/>
                  <a:pt x="67" y="117"/>
                </a:cubicBezTo>
                <a:cubicBezTo>
                  <a:pt x="71" y="115"/>
                  <a:pt x="75" y="113"/>
                  <a:pt x="79" y="111"/>
                </a:cubicBezTo>
                <a:cubicBezTo>
                  <a:pt x="84" y="109"/>
                  <a:pt x="88" y="106"/>
                  <a:pt x="93" y="104"/>
                </a:cubicBezTo>
                <a:cubicBezTo>
                  <a:pt x="101" y="99"/>
                  <a:pt x="108" y="95"/>
                  <a:pt x="117" y="92"/>
                </a:cubicBezTo>
                <a:cubicBezTo>
                  <a:pt x="116" y="92"/>
                  <a:pt x="116" y="93"/>
                  <a:pt x="116" y="93"/>
                </a:cubicBezTo>
                <a:cubicBezTo>
                  <a:pt x="116" y="95"/>
                  <a:pt x="116" y="96"/>
                  <a:pt x="115" y="97"/>
                </a:cubicBezTo>
                <a:close/>
                <a:moveTo>
                  <a:pt x="115" y="49"/>
                </a:moveTo>
                <a:cubicBezTo>
                  <a:pt x="106" y="54"/>
                  <a:pt x="96" y="57"/>
                  <a:pt x="87" y="61"/>
                </a:cubicBezTo>
                <a:cubicBezTo>
                  <a:pt x="84" y="62"/>
                  <a:pt x="82" y="63"/>
                  <a:pt x="79" y="64"/>
                </a:cubicBezTo>
                <a:cubicBezTo>
                  <a:pt x="76" y="65"/>
                  <a:pt x="73" y="66"/>
                  <a:pt x="70" y="67"/>
                </a:cubicBezTo>
                <a:cubicBezTo>
                  <a:pt x="57" y="72"/>
                  <a:pt x="43" y="78"/>
                  <a:pt x="30" y="83"/>
                </a:cubicBezTo>
                <a:cubicBezTo>
                  <a:pt x="24" y="86"/>
                  <a:pt x="17" y="89"/>
                  <a:pt x="11" y="92"/>
                </a:cubicBezTo>
                <a:cubicBezTo>
                  <a:pt x="18" y="88"/>
                  <a:pt x="25" y="85"/>
                  <a:pt x="33" y="82"/>
                </a:cubicBezTo>
                <a:cubicBezTo>
                  <a:pt x="40" y="79"/>
                  <a:pt x="47" y="75"/>
                  <a:pt x="54" y="72"/>
                </a:cubicBezTo>
                <a:cubicBezTo>
                  <a:pt x="62" y="69"/>
                  <a:pt x="69" y="66"/>
                  <a:pt x="77" y="62"/>
                </a:cubicBezTo>
                <a:cubicBezTo>
                  <a:pt x="85" y="59"/>
                  <a:pt x="92" y="56"/>
                  <a:pt x="100" y="52"/>
                </a:cubicBezTo>
                <a:cubicBezTo>
                  <a:pt x="101" y="51"/>
                  <a:pt x="102" y="51"/>
                  <a:pt x="103" y="50"/>
                </a:cubicBezTo>
                <a:cubicBezTo>
                  <a:pt x="106" y="49"/>
                  <a:pt x="110" y="48"/>
                  <a:pt x="113" y="45"/>
                </a:cubicBezTo>
                <a:cubicBezTo>
                  <a:pt x="114" y="46"/>
                  <a:pt x="114" y="48"/>
                  <a:pt x="115" y="49"/>
                </a:cubicBezTo>
                <a:close/>
                <a:moveTo>
                  <a:pt x="108" y="37"/>
                </a:moveTo>
                <a:cubicBezTo>
                  <a:pt x="80" y="49"/>
                  <a:pt x="52" y="62"/>
                  <a:pt x="25" y="74"/>
                </a:cubicBezTo>
                <a:cubicBezTo>
                  <a:pt x="19" y="77"/>
                  <a:pt x="13" y="81"/>
                  <a:pt x="6" y="83"/>
                </a:cubicBezTo>
                <a:cubicBezTo>
                  <a:pt x="6" y="83"/>
                  <a:pt x="6" y="83"/>
                  <a:pt x="6" y="83"/>
                </a:cubicBezTo>
                <a:cubicBezTo>
                  <a:pt x="7" y="82"/>
                  <a:pt x="9" y="81"/>
                  <a:pt x="10" y="80"/>
                </a:cubicBezTo>
                <a:cubicBezTo>
                  <a:pt x="11" y="79"/>
                  <a:pt x="12" y="78"/>
                  <a:pt x="14" y="78"/>
                </a:cubicBezTo>
                <a:cubicBezTo>
                  <a:pt x="17" y="76"/>
                  <a:pt x="21" y="74"/>
                  <a:pt x="24" y="72"/>
                </a:cubicBezTo>
                <a:cubicBezTo>
                  <a:pt x="38" y="65"/>
                  <a:pt x="52" y="59"/>
                  <a:pt x="66" y="52"/>
                </a:cubicBezTo>
                <a:cubicBezTo>
                  <a:pt x="67" y="52"/>
                  <a:pt x="67" y="51"/>
                  <a:pt x="68" y="51"/>
                </a:cubicBezTo>
                <a:cubicBezTo>
                  <a:pt x="76" y="48"/>
                  <a:pt x="85" y="44"/>
                  <a:pt x="93" y="41"/>
                </a:cubicBezTo>
                <a:cubicBezTo>
                  <a:pt x="95" y="40"/>
                  <a:pt x="96" y="40"/>
                  <a:pt x="98" y="39"/>
                </a:cubicBezTo>
                <a:cubicBezTo>
                  <a:pt x="99" y="39"/>
                  <a:pt x="100" y="38"/>
                  <a:pt x="101" y="38"/>
                </a:cubicBezTo>
                <a:cubicBezTo>
                  <a:pt x="101" y="38"/>
                  <a:pt x="101" y="37"/>
                  <a:pt x="102" y="37"/>
                </a:cubicBezTo>
                <a:cubicBezTo>
                  <a:pt x="103" y="36"/>
                  <a:pt x="105" y="36"/>
                  <a:pt x="106" y="35"/>
                </a:cubicBezTo>
                <a:cubicBezTo>
                  <a:pt x="107" y="36"/>
                  <a:pt x="107" y="37"/>
                  <a:pt x="108" y="37"/>
                </a:cubicBezTo>
                <a:close/>
                <a:moveTo>
                  <a:pt x="103" y="32"/>
                </a:moveTo>
                <a:cubicBezTo>
                  <a:pt x="99" y="33"/>
                  <a:pt x="95" y="35"/>
                  <a:pt x="92" y="36"/>
                </a:cubicBezTo>
                <a:cubicBezTo>
                  <a:pt x="91" y="37"/>
                  <a:pt x="90" y="37"/>
                  <a:pt x="88" y="38"/>
                </a:cubicBezTo>
                <a:cubicBezTo>
                  <a:pt x="83" y="40"/>
                  <a:pt x="77" y="42"/>
                  <a:pt x="72" y="44"/>
                </a:cubicBezTo>
                <a:cubicBezTo>
                  <a:pt x="60" y="49"/>
                  <a:pt x="48" y="54"/>
                  <a:pt x="36" y="59"/>
                </a:cubicBezTo>
                <a:cubicBezTo>
                  <a:pt x="32" y="61"/>
                  <a:pt x="27" y="63"/>
                  <a:pt x="22" y="65"/>
                </a:cubicBezTo>
                <a:cubicBezTo>
                  <a:pt x="17" y="68"/>
                  <a:pt x="12" y="71"/>
                  <a:pt x="6" y="73"/>
                </a:cubicBezTo>
                <a:cubicBezTo>
                  <a:pt x="3" y="75"/>
                  <a:pt x="9" y="72"/>
                  <a:pt x="10" y="71"/>
                </a:cubicBezTo>
                <a:cubicBezTo>
                  <a:pt x="12" y="70"/>
                  <a:pt x="15" y="68"/>
                  <a:pt x="17" y="67"/>
                </a:cubicBezTo>
                <a:cubicBezTo>
                  <a:pt x="23" y="64"/>
                  <a:pt x="28" y="60"/>
                  <a:pt x="34" y="57"/>
                </a:cubicBezTo>
                <a:cubicBezTo>
                  <a:pt x="45" y="52"/>
                  <a:pt x="56" y="47"/>
                  <a:pt x="67" y="42"/>
                </a:cubicBezTo>
                <a:cubicBezTo>
                  <a:pt x="73" y="39"/>
                  <a:pt x="78" y="37"/>
                  <a:pt x="84" y="34"/>
                </a:cubicBezTo>
                <a:cubicBezTo>
                  <a:pt x="89" y="33"/>
                  <a:pt x="93" y="31"/>
                  <a:pt x="97" y="28"/>
                </a:cubicBezTo>
                <a:cubicBezTo>
                  <a:pt x="98" y="29"/>
                  <a:pt x="99" y="29"/>
                  <a:pt x="99" y="30"/>
                </a:cubicBezTo>
                <a:cubicBezTo>
                  <a:pt x="101" y="30"/>
                  <a:pt x="102" y="31"/>
                  <a:pt x="103" y="32"/>
                </a:cubicBezTo>
                <a:close/>
                <a:moveTo>
                  <a:pt x="73" y="21"/>
                </a:moveTo>
                <a:cubicBezTo>
                  <a:pt x="72" y="21"/>
                  <a:pt x="70" y="22"/>
                  <a:pt x="69" y="22"/>
                </a:cubicBezTo>
                <a:cubicBezTo>
                  <a:pt x="69" y="22"/>
                  <a:pt x="69" y="21"/>
                  <a:pt x="70" y="20"/>
                </a:cubicBezTo>
                <a:cubicBezTo>
                  <a:pt x="71" y="20"/>
                  <a:pt x="72" y="21"/>
                  <a:pt x="73" y="21"/>
                </a:cubicBezTo>
                <a:close/>
                <a:moveTo>
                  <a:pt x="65" y="20"/>
                </a:moveTo>
                <a:cubicBezTo>
                  <a:pt x="65" y="20"/>
                  <a:pt x="65" y="20"/>
                  <a:pt x="65" y="21"/>
                </a:cubicBezTo>
                <a:cubicBezTo>
                  <a:pt x="47" y="28"/>
                  <a:pt x="30" y="38"/>
                  <a:pt x="13" y="48"/>
                </a:cubicBezTo>
                <a:cubicBezTo>
                  <a:pt x="12" y="48"/>
                  <a:pt x="11" y="49"/>
                  <a:pt x="10" y="50"/>
                </a:cubicBezTo>
                <a:cubicBezTo>
                  <a:pt x="10" y="50"/>
                  <a:pt x="10" y="50"/>
                  <a:pt x="10" y="49"/>
                </a:cubicBezTo>
                <a:cubicBezTo>
                  <a:pt x="10" y="49"/>
                  <a:pt x="11" y="49"/>
                  <a:pt x="11" y="49"/>
                </a:cubicBezTo>
                <a:cubicBezTo>
                  <a:pt x="13" y="47"/>
                  <a:pt x="16" y="46"/>
                  <a:pt x="18" y="44"/>
                </a:cubicBezTo>
                <a:cubicBezTo>
                  <a:pt x="22" y="42"/>
                  <a:pt x="27" y="39"/>
                  <a:pt x="31" y="36"/>
                </a:cubicBezTo>
                <a:cubicBezTo>
                  <a:pt x="41" y="31"/>
                  <a:pt x="51" y="26"/>
                  <a:pt x="62" y="20"/>
                </a:cubicBezTo>
                <a:cubicBezTo>
                  <a:pt x="63" y="20"/>
                  <a:pt x="64" y="20"/>
                  <a:pt x="65" y="20"/>
                </a:cubicBezTo>
                <a:close/>
                <a:moveTo>
                  <a:pt x="37" y="25"/>
                </a:moveTo>
                <a:cubicBezTo>
                  <a:pt x="40" y="24"/>
                  <a:pt x="43" y="23"/>
                  <a:pt x="47" y="22"/>
                </a:cubicBezTo>
                <a:cubicBezTo>
                  <a:pt x="44" y="23"/>
                  <a:pt x="42" y="25"/>
                  <a:pt x="39" y="26"/>
                </a:cubicBezTo>
                <a:cubicBezTo>
                  <a:pt x="33" y="29"/>
                  <a:pt x="26" y="33"/>
                  <a:pt x="20" y="36"/>
                </a:cubicBezTo>
                <a:cubicBezTo>
                  <a:pt x="24" y="32"/>
                  <a:pt x="30" y="28"/>
                  <a:pt x="37" y="25"/>
                </a:cubicBezTo>
                <a:close/>
                <a:moveTo>
                  <a:pt x="19" y="37"/>
                </a:moveTo>
                <a:cubicBezTo>
                  <a:pt x="19" y="38"/>
                  <a:pt x="19" y="38"/>
                  <a:pt x="19" y="38"/>
                </a:cubicBezTo>
                <a:cubicBezTo>
                  <a:pt x="26" y="34"/>
                  <a:pt x="33" y="30"/>
                  <a:pt x="39" y="27"/>
                </a:cubicBezTo>
                <a:cubicBezTo>
                  <a:pt x="43" y="25"/>
                  <a:pt x="46" y="23"/>
                  <a:pt x="49" y="22"/>
                </a:cubicBezTo>
                <a:cubicBezTo>
                  <a:pt x="50" y="22"/>
                  <a:pt x="51" y="22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0" y="22"/>
                  <a:pt x="48" y="23"/>
                  <a:pt x="47" y="24"/>
                </a:cubicBezTo>
                <a:cubicBezTo>
                  <a:pt x="36" y="29"/>
                  <a:pt x="26" y="34"/>
                  <a:pt x="16" y="40"/>
                </a:cubicBezTo>
                <a:cubicBezTo>
                  <a:pt x="17" y="39"/>
                  <a:pt x="18" y="38"/>
                  <a:pt x="19" y="37"/>
                </a:cubicBezTo>
                <a:close/>
                <a:moveTo>
                  <a:pt x="7" y="85"/>
                </a:moveTo>
                <a:cubicBezTo>
                  <a:pt x="18" y="79"/>
                  <a:pt x="31" y="76"/>
                  <a:pt x="43" y="71"/>
                </a:cubicBezTo>
                <a:cubicBezTo>
                  <a:pt x="48" y="68"/>
                  <a:pt x="53" y="66"/>
                  <a:pt x="59" y="63"/>
                </a:cubicBezTo>
                <a:cubicBezTo>
                  <a:pt x="46" y="70"/>
                  <a:pt x="33" y="77"/>
                  <a:pt x="20" y="83"/>
                </a:cubicBezTo>
                <a:cubicBezTo>
                  <a:pt x="19" y="84"/>
                  <a:pt x="18" y="84"/>
                  <a:pt x="17" y="85"/>
                </a:cubicBezTo>
                <a:cubicBezTo>
                  <a:pt x="14" y="86"/>
                  <a:pt x="11" y="88"/>
                  <a:pt x="8" y="90"/>
                </a:cubicBezTo>
                <a:cubicBezTo>
                  <a:pt x="8" y="88"/>
                  <a:pt x="7" y="87"/>
                  <a:pt x="7" y="8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6" name="Freeform 197"/>
          <p:cNvSpPr>
            <a:spLocks noEditPoints="1"/>
          </p:cNvSpPr>
          <p:nvPr/>
        </p:nvSpPr>
        <p:spPr bwMode="auto">
          <a:xfrm>
            <a:off x="6145212" y="1182688"/>
            <a:ext cx="503237" cy="357188"/>
          </a:xfrm>
          <a:custGeom>
            <a:avLst/>
            <a:gdLst>
              <a:gd name="T0" fmla="*/ 70 w 134"/>
              <a:gd name="T1" fmla="*/ 76 h 95"/>
              <a:gd name="T2" fmla="*/ 59 w 134"/>
              <a:gd name="T3" fmla="*/ 2 h 95"/>
              <a:gd name="T4" fmla="*/ 6 w 134"/>
              <a:gd name="T5" fmla="*/ 25 h 95"/>
              <a:gd name="T6" fmla="*/ 11 w 134"/>
              <a:gd name="T7" fmla="*/ 31 h 95"/>
              <a:gd name="T8" fmla="*/ 15 w 134"/>
              <a:gd name="T9" fmla="*/ 32 h 95"/>
              <a:gd name="T10" fmla="*/ 47 w 134"/>
              <a:gd name="T11" fmla="*/ 16 h 95"/>
              <a:gd name="T12" fmla="*/ 51 w 134"/>
              <a:gd name="T13" fmla="*/ 13 h 95"/>
              <a:gd name="T14" fmla="*/ 51 w 134"/>
              <a:gd name="T15" fmla="*/ 19 h 95"/>
              <a:gd name="T16" fmla="*/ 65 w 134"/>
              <a:gd name="T17" fmla="*/ 7 h 95"/>
              <a:gd name="T18" fmla="*/ 68 w 134"/>
              <a:gd name="T19" fmla="*/ 12 h 95"/>
              <a:gd name="T20" fmla="*/ 42 w 134"/>
              <a:gd name="T21" fmla="*/ 32 h 95"/>
              <a:gd name="T22" fmla="*/ 45 w 134"/>
              <a:gd name="T23" fmla="*/ 31 h 95"/>
              <a:gd name="T24" fmla="*/ 16 w 134"/>
              <a:gd name="T25" fmla="*/ 58 h 95"/>
              <a:gd name="T26" fmla="*/ 39 w 134"/>
              <a:gd name="T27" fmla="*/ 51 h 95"/>
              <a:gd name="T28" fmla="*/ 14 w 134"/>
              <a:gd name="T29" fmla="*/ 65 h 95"/>
              <a:gd name="T30" fmla="*/ 61 w 134"/>
              <a:gd name="T31" fmla="*/ 45 h 95"/>
              <a:gd name="T32" fmla="*/ 73 w 134"/>
              <a:gd name="T33" fmla="*/ 28 h 95"/>
              <a:gd name="T34" fmla="*/ 19 w 134"/>
              <a:gd name="T35" fmla="*/ 55 h 95"/>
              <a:gd name="T36" fmla="*/ 90 w 134"/>
              <a:gd name="T37" fmla="*/ 14 h 95"/>
              <a:gd name="T38" fmla="*/ 90 w 134"/>
              <a:gd name="T39" fmla="*/ 8 h 95"/>
              <a:gd name="T40" fmla="*/ 38 w 134"/>
              <a:gd name="T41" fmla="*/ 30 h 95"/>
              <a:gd name="T42" fmla="*/ 22 w 134"/>
              <a:gd name="T43" fmla="*/ 31 h 95"/>
              <a:gd name="T44" fmla="*/ 16 w 134"/>
              <a:gd name="T45" fmla="*/ 33 h 95"/>
              <a:gd name="T46" fmla="*/ 27 w 134"/>
              <a:gd name="T47" fmla="*/ 26 h 95"/>
              <a:gd name="T48" fmla="*/ 10 w 134"/>
              <a:gd name="T49" fmla="*/ 28 h 95"/>
              <a:gd name="T50" fmla="*/ 7 w 134"/>
              <a:gd name="T51" fmla="*/ 27 h 95"/>
              <a:gd name="T52" fmla="*/ 62 w 134"/>
              <a:gd name="T53" fmla="*/ 50 h 95"/>
              <a:gd name="T54" fmla="*/ 114 w 134"/>
              <a:gd name="T55" fmla="*/ 31 h 95"/>
              <a:gd name="T56" fmla="*/ 114 w 134"/>
              <a:gd name="T57" fmla="*/ 31 h 95"/>
              <a:gd name="T58" fmla="*/ 71 w 134"/>
              <a:gd name="T59" fmla="*/ 73 h 95"/>
              <a:gd name="T60" fmla="*/ 80 w 134"/>
              <a:gd name="T61" fmla="*/ 65 h 95"/>
              <a:gd name="T62" fmla="*/ 90 w 134"/>
              <a:gd name="T63" fmla="*/ 65 h 95"/>
              <a:gd name="T64" fmla="*/ 120 w 134"/>
              <a:gd name="T65" fmla="*/ 48 h 95"/>
              <a:gd name="T66" fmla="*/ 120 w 134"/>
              <a:gd name="T67" fmla="*/ 48 h 95"/>
              <a:gd name="T68" fmla="*/ 26 w 134"/>
              <a:gd name="T69" fmla="*/ 89 h 95"/>
              <a:gd name="T70" fmla="*/ 35 w 134"/>
              <a:gd name="T71" fmla="*/ 75 h 95"/>
              <a:gd name="T72" fmla="*/ 36 w 134"/>
              <a:gd name="T73" fmla="*/ 72 h 95"/>
              <a:gd name="T74" fmla="*/ 112 w 134"/>
              <a:gd name="T75" fmla="*/ 30 h 95"/>
              <a:gd name="T76" fmla="*/ 70 w 134"/>
              <a:gd name="T77" fmla="*/ 49 h 95"/>
              <a:gd name="T78" fmla="*/ 40 w 134"/>
              <a:gd name="T79" fmla="*/ 81 h 95"/>
              <a:gd name="T80" fmla="*/ 121 w 134"/>
              <a:gd name="T81" fmla="*/ 42 h 95"/>
              <a:gd name="T82" fmla="*/ 59 w 134"/>
              <a:gd name="T83" fmla="*/ 70 h 95"/>
              <a:gd name="T84" fmla="*/ 51 w 134"/>
              <a:gd name="T85" fmla="*/ 75 h 95"/>
              <a:gd name="T86" fmla="*/ 119 w 134"/>
              <a:gd name="T87" fmla="*/ 60 h 95"/>
              <a:gd name="T88" fmla="*/ 120 w 134"/>
              <a:gd name="T89" fmla="*/ 64 h 95"/>
              <a:gd name="T90" fmla="*/ 104 w 134"/>
              <a:gd name="T91" fmla="*/ 68 h 95"/>
              <a:gd name="T92" fmla="*/ 103 w 134"/>
              <a:gd name="T93" fmla="*/ 70 h 95"/>
              <a:gd name="T94" fmla="*/ 90 w 134"/>
              <a:gd name="T95" fmla="*/ 75 h 95"/>
              <a:gd name="T96" fmla="*/ 111 w 134"/>
              <a:gd name="T97" fmla="*/ 70 h 95"/>
              <a:gd name="T98" fmla="*/ 78 w 134"/>
              <a:gd name="T99" fmla="*/ 54 h 95"/>
              <a:gd name="T100" fmla="*/ 96 w 134"/>
              <a:gd name="T101" fmla="*/ 43 h 95"/>
              <a:gd name="T102" fmla="*/ 63 w 134"/>
              <a:gd name="T103" fmla="*/ 45 h 95"/>
              <a:gd name="T104" fmla="*/ 57 w 134"/>
              <a:gd name="T105" fmla="*/ 43 h 95"/>
              <a:gd name="T106" fmla="*/ 107 w 134"/>
              <a:gd name="T107" fmla="*/ 14 h 95"/>
              <a:gd name="T108" fmla="*/ 95 w 134"/>
              <a:gd name="T109" fmla="*/ 17 h 95"/>
              <a:gd name="T110" fmla="*/ 32 w 134"/>
              <a:gd name="T111" fmla="*/ 33 h 95"/>
              <a:gd name="T112" fmla="*/ 52 w 134"/>
              <a:gd name="T113" fmla="*/ 10 h 95"/>
              <a:gd name="T114" fmla="*/ 29 w 134"/>
              <a:gd name="T115" fmla="*/ 16 h 95"/>
              <a:gd name="T116" fmla="*/ 16 w 134"/>
              <a:gd name="T117" fmla="*/ 26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4" h="95">
                <a:moveTo>
                  <a:pt x="9" y="33"/>
                </a:moveTo>
                <a:cubicBezTo>
                  <a:pt x="4" y="34"/>
                  <a:pt x="0" y="39"/>
                  <a:pt x="0" y="44"/>
                </a:cubicBezTo>
                <a:cubicBezTo>
                  <a:pt x="0" y="51"/>
                  <a:pt x="6" y="55"/>
                  <a:pt x="13" y="56"/>
                </a:cubicBezTo>
                <a:cubicBezTo>
                  <a:pt x="8" y="60"/>
                  <a:pt x="5" y="65"/>
                  <a:pt x="10" y="71"/>
                </a:cubicBezTo>
                <a:cubicBezTo>
                  <a:pt x="16" y="76"/>
                  <a:pt x="25" y="76"/>
                  <a:pt x="32" y="73"/>
                </a:cubicBezTo>
                <a:cubicBezTo>
                  <a:pt x="30" y="81"/>
                  <a:pt x="23" y="87"/>
                  <a:pt x="17" y="93"/>
                </a:cubicBezTo>
                <a:cubicBezTo>
                  <a:pt x="16" y="93"/>
                  <a:pt x="16" y="94"/>
                  <a:pt x="16" y="94"/>
                </a:cubicBezTo>
                <a:cubicBezTo>
                  <a:pt x="17" y="95"/>
                  <a:pt x="17" y="95"/>
                  <a:pt x="18" y="95"/>
                </a:cubicBezTo>
                <a:cubicBezTo>
                  <a:pt x="30" y="91"/>
                  <a:pt x="40" y="86"/>
                  <a:pt x="49" y="77"/>
                </a:cubicBezTo>
                <a:cubicBezTo>
                  <a:pt x="54" y="86"/>
                  <a:pt x="65" y="84"/>
                  <a:pt x="70" y="76"/>
                </a:cubicBezTo>
                <a:cubicBezTo>
                  <a:pt x="73" y="79"/>
                  <a:pt x="77" y="83"/>
                  <a:pt x="82" y="83"/>
                </a:cubicBezTo>
                <a:cubicBezTo>
                  <a:pt x="86" y="83"/>
                  <a:pt x="90" y="79"/>
                  <a:pt x="93" y="75"/>
                </a:cubicBezTo>
                <a:cubicBezTo>
                  <a:pt x="98" y="79"/>
                  <a:pt x="107" y="78"/>
                  <a:pt x="108" y="72"/>
                </a:cubicBezTo>
                <a:cubicBezTo>
                  <a:pt x="119" y="78"/>
                  <a:pt x="134" y="57"/>
                  <a:pt x="123" y="49"/>
                </a:cubicBezTo>
                <a:cubicBezTo>
                  <a:pt x="128" y="46"/>
                  <a:pt x="131" y="41"/>
                  <a:pt x="129" y="35"/>
                </a:cubicBezTo>
                <a:cubicBezTo>
                  <a:pt x="126" y="30"/>
                  <a:pt x="121" y="27"/>
                  <a:pt x="115" y="28"/>
                </a:cubicBezTo>
                <a:cubicBezTo>
                  <a:pt x="117" y="23"/>
                  <a:pt x="115" y="17"/>
                  <a:pt x="112" y="13"/>
                </a:cubicBezTo>
                <a:cubicBezTo>
                  <a:pt x="107" y="8"/>
                  <a:pt x="100" y="10"/>
                  <a:pt x="95" y="14"/>
                </a:cubicBezTo>
                <a:cubicBezTo>
                  <a:pt x="94" y="0"/>
                  <a:pt x="77" y="0"/>
                  <a:pt x="70" y="10"/>
                </a:cubicBezTo>
                <a:cubicBezTo>
                  <a:pt x="68" y="6"/>
                  <a:pt x="64" y="1"/>
                  <a:pt x="59" y="2"/>
                </a:cubicBezTo>
                <a:cubicBezTo>
                  <a:pt x="54" y="3"/>
                  <a:pt x="50" y="7"/>
                  <a:pt x="48" y="12"/>
                </a:cubicBezTo>
                <a:cubicBezTo>
                  <a:pt x="45" y="8"/>
                  <a:pt x="40" y="5"/>
                  <a:pt x="34" y="7"/>
                </a:cubicBezTo>
                <a:cubicBezTo>
                  <a:pt x="27" y="10"/>
                  <a:pt x="25" y="16"/>
                  <a:pt x="25" y="22"/>
                </a:cubicBezTo>
                <a:cubicBezTo>
                  <a:pt x="20" y="16"/>
                  <a:pt x="12" y="12"/>
                  <a:pt x="6" y="19"/>
                </a:cubicBezTo>
                <a:cubicBezTo>
                  <a:pt x="1" y="23"/>
                  <a:pt x="4" y="30"/>
                  <a:pt x="9" y="33"/>
                </a:cubicBezTo>
                <a:close/>
                <a:moveTo>
                  <a:pt x="6" y="24"/>
                </a:moveTo>
                <a:cubicBezTo>
                  <a:pt x="6" y="24"/>
                  <a:pt x="6" y="24"/>
                  <a:pt x="7" y="24"/>
                </a:cubicBezTo>
                <a:cubicBezTo>
                  <a:pt x="8" y="22"/>
                  <a:pt x="10" y="21"/>
                  <a:pt x="12" y="20"/>
                </a:cubicBezTo>
                <a:cubicBezTo>
                  <a:pt x="13" y="19"/>
                  <a:pt x="15" y="17"/>
                  <a:pt x="12" y="20"/>
                </a:cubicBezTo>
                <a:cubicBezTo>
                  <a:pt x="10" y="22"/>
                  <a:pt x="8" y="23"/>
                  <a:pt x="6" y="25"/>
                </a:cubicBezTo>
                <a:cubicBezTo>
                  <a:pt x="6" y="25"/>
                  <a:pt x="6" y="24"/>
                  <a:pt x="6" y="24"/>
                </a:cubicBezTo>
                <a:close/>
                <a:moveTo>
                  <a:pt x="17" y="19"/>
                </a:moveTo>
                <a:cubicBezTo>
                  <a:pt x="15" y="20"/>
                  <a:pt x="14" y="21"/>
                  <a:pt x="13" y="22"/>
                </a:cubicBezTo>
                <a:cubicBezTo>
                  <a:pt x="11" y="23"/>
                  <a:pt x="8" y="24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9" y="23"/>
                  <a:pt x="12" y="21"/>
                  <a:pt x="14" y="18"/>
                </a:cubicBezTo>
                <a:cubicBezTo>
                  <a:pt x="15" y="18"/>
                  <a:pt x="16" y="19"/>
                  <a:pt x="17" y="19"/>
                </a:cubicBezTo>
                <a:close/>
                <a:moveTo>
                  <a:pt x="22" y="25"/>
                </a:moveTo>
                <a:cubicBezTo>
                  <a:pt x="20" y="28"/>
                  <a:pt x="16" y="30"/>
                  <a:pt x="14" y="32"/>
                </a:cubicBezTo>
                <a:cubicBezTo>
                  <a:pt x="13" y="32"/>
                  <a:pt x="12" y="32"/>
                  <a:pt x="11" y="31"/>
                </a:cubicBezTo>
                <a:cubicBezTo>
                  <a:pt x="13" y="30"/>
                  <a:pt x="15" y="29"/>
                  <a:pt x="16" y="28"/>
                </a:cubicBezTo>
                <a:cubicBezTo>
                  <a:pt x="17" y="28"/>
                  <a:pt x="18" y="27"/>
                  <a:pt x="19" y="27"/>
                </a:cubicBezTo>
                <a:cubicBezTo>
                  <a:pt x="19" y="27"/>
                  <a:pt x="23" y="24"/>
                  <a:pt x="22" y="25"/>
                </a:cubicBezTo>
                <a:close/>
                <a:moveTo>
                  <a:pt x="24" y="27"/>
                </a:moveTo>
                <a:cubicBezTo>
                  <a:pt x="23" y="28"/>
                  <a:pt x="21" y="29"/>
                  <a:pt x="20" y="30"/>
                </a:cubicBezTo>
                <a:cubicBezTo>
                  <a:pt x="19" y="30"/>
                  <a:pt x="18" y="31"/>
                  <a:pt x="17" y="32"/>
                </a:cubicBezTo>
                <a:cubicBezTo>
                  <a:pt x="17" y="32"/>
                  <a:pt x="16" y="32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3"/>
                  <a:pt x="15" y="32"/>
                  <a:pt x="15" y="32"/>
                </a:cubicBezTo>
                <a:cubicBezTo>
                  <a:pt x="17" y="30"/>
                  <a:pt x="21" y="28"/>
                  <a:pt x="23" y="25"/>
                </a:cubicBezTo>
                <a:cubicBezTo>
                  <a:pt x="24" y="26"/>
                  <a:pt x="24" y="27"/>
                  <a:pt x="24" y="27"/>
                </a:cubicBezTo>
                <a:close/>
                <a:moveTo>
                  <a:pt x="28" y="18"/>
                </a:moveTo>
                <a:cubicBezTo>
                  <a:pt x="30" y="17"/>
                  <a:pt x="32" y="16"/>
                  <a:pt x="35" y="15"/>
                </a:cubicBezTo>
                <a:cubicBezTo>
                  <a:pt x="36" y="14"/>
                  <a:pt x="38" y="13"/>
                  <a:pt x="40" y="12"/>
                </a:cubicBezTo>
                <a:cubicBezTo>
                  <a:pt x="39" y="12"/>
                  <a:pt x="37" y="15"/>
                  <a:pt x="35" y="15"/>
                </a:cubicBezTo>
                <a:cubicBezTo>
                  <a:pt x="33" y="17"/>
                  <a:pt x="30" y="19"/>
                  <a:pt x="28" y="22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46" y="15"/>
                </a:moveTo>
                <a:cubicBezTo>
                  <a:pt x="47" y="15"/>
                  <a:pt x="47" y="16"/>
                  <a:pt x="47" y="16"/>
                </a:cubicBezTo>
                <a:cubicBezTo>
                  <a:pt x="44" y="19"/>
                  <a:pt x="40" y="20"/>
                  <a:pt x="36" y="22"/>
                </a:cubicBezTo>
                <a:cubicBezTo>
                  <a:pt x="33" y="24"/>
                  <a:pt x="30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30" y="25"/>
                  <a:pt x="33" y="23"/>
                  <a:pt x="37" y="21"/>
                </a:cubicBezTo>
                <a:cubicBezTo>
                  <a:pt x="39" y="19"/>
                  <a:pt x="41" y="18"/>
                  <a:pt x="43" y="17"/>
                </a:cubicBezTo>
                <a:cubicBezTo>
                  <a:pt x="43" y="17"/>
                  <a:pt x="43" y="16"/>
                  <a:pt x="44" y="16"/>
                </a:cubicBezTo>
                <a:cubicBezTo>
                  <a:pt x="45" y="16"/>
                  <a:pt x="46" y="15"/>
                  <a:pt x="46" y="15"/>
                </a:cubicBezTo>
                <a:close/>
                <a:moveTo>
                  <a:pt x="64" y="6"/>
                </a:moveTo>
                <a:cubicBezTo>
                  <a:pt x="64" y="6"/>
                  <a:pt x="64" y="6"/>
                  <a:pt x="64" y="6"/>
                </a:cubicBezTo>
                <a:cubicBezTo>
                  <a:pt x="60" y="9"/>
                  <a:pt x="55" y="11"/>
                  <a:pt x="51" y="13"/>
                </a:cubicBezTo>
                <a:cubicBezTo>
                  <a:pt x="51" y="13"/>
                  <a:pt x="51" y="12"/>
                  <a:pt x="51" y="12"/>
                </a:cubicBezTo>
                <a:cubicBezTo>
                  <a:pt x="53" y="11"/>
                  <a:pt x="54" y="10"/>
                  <a:pt x="55" y="9"/>
                </a:cubicBezTo>
                <a:cubicBezTo>
                  <a:pt x="58" y="8"/>
                  <a:pt x="59" y="6"/>
                  <a:pt x="62" y="5"/>
                </a:cubicBezTo>
                <a:cubicBezTo>
                  <a:pt x="62" y="5"/>
                  <a:pt x="63" y="6"/>
                  <a:pt x="64" y="6"/>
                </a:cubicBezTo>
                <a:close/>
                <a:moveTo>
                  <a:pt x="66" y="9"/>
                </a:moveTo>
                <a:cubicBezTo>
                  <a:pt x="56" y="15"/>
                  <a:pt x="46" y="21"/>
                  <a:pt x="35" y="27"/>
                </a:cubicBezTo>
                <a:cubicBezTo>
                  <a:pt x="25" y="33"/>
                  <a:pt x="14" y="38"/>
                  <a:pt x="4" y="45"/>
                </a:cubicBezTo>
                <a:cubicBezTo>
                  <a:pt x="4" y="46"/>
                  <a:pt x="4" y="46"/>
                  <a:pt x="4" y="46"/>
                </a:cubicBezTo>
                <a:cubicBezTo>
                  <a:pt x="14" y="39"/>
                  <a:pt x="25" y="34"/>
                  <a:pt x="36" y="28"/>
                </a:cubicBezTo>
                <a:cubicBezTo>
                  <a:pt x="41" y="25"/>
                  <a:pt x="46" y="22"/>
                  <a:pt x="51" y="19"/>
                </a:cubicBezTo>
                <a:cubicBezTo>
                  <a:pt x="56" y="16"/>
                  <a:pt x="62" y="13"/>
                  <a:pt x="65" y="9"/>
                </a:cubicBezTo>
                <a:cubicBezTo>
                  <a:pt x="61" y="13"/>
                  <a:pt x="56" y="16"/>
                  <a:pt x="51" y="19"/>
                </a:cubicBezTo>
                <a:cubicBezTo>
                  <a:pt x="45" y="22"/>
                  <a:pt x="40" y="26"/>
                  <a:pt x="34" y="29"/>
                </a:cubicBezTo>
                <a:cubicBezTo>
                  <a:pt x="28" y="33"/>
                  <a:pt x="23" y="36"/>
                  <a:pt x="17" y="39"/>
                </a:cubicBezTo>
                <a:cubicBezTo>
                  <a:pt x="13" y="42"/>
                  <a:pt x="8" y="45"/>
                  <a:pt x="4" y="48"/>
                </a:cubicBezTo>
                <a:cubicBezTo>
                  <a:pt x="4" y="47"/>
                  <a:pt x="3" y="47"/>
                  <a:pt x="3" y="46"/>
                </a:cubicBezTo>
                <a:cubicBezTo>
                  <a:pt x="3" y="46"/>
                  <a:pt x="3" y="46"/>
                  <a:pt x="3" y="46"/>
                </a:cubicBezTo>
                <a:cubicBezTo>
                  <a:pt x="12" y="38"/>
                  <a:pt x="24" y="33"/>
                  <a:pt x="34" y="27"/>
                </a:cubicBezTo>
                <a:cubicBezTo>
                  <a:pt x="40" y="23"/>
                  <a:pt x="45" y="20"/>
                  <a:pt x="51" y="16"/>
                </a:cubicBezTo>
                <a:cubicBezTo>
                  <a:pt x="56" y="13"/>
                  <a:pt x="60" y="11"/>
                  <a:pt x="65" y="7"/>
                </a:cubicBezTo>
                <a:cubicBezTo>
                  <a:pt x="65" y="8"/>
                  <a:pt x="66" y="8"/>
                  <a:pt x="66" y="9"/>
                </a:cubicBezTo>
                <a:close/>
                <a:moveTo>
                  <a:pt x="68" y="12"/>
                </a:moveTo>
                <a:cubicBezTo>
                  <a:pt x="63" y="14"/>
                  <a:pt x="59" y="17"/>
                  <a:pt x="54" y="20"/>
                </a:cubicBezTo>
                <a:cubicBezTo>
                  <a:pt x="49" y="23"/>
                  <a:pt x="43" y="26"/>
                  <a:pt x="37" y="29"/>
                </a:cubicBezTo>
                <a:cubicBezTo>
                  <a:pt x="32" y="32"/>
                  <a:pt x="27" y="35"/>
                  <a:pt x="21" y="38"/>
                </a:cubicBezTo>
                <a:cubicBezTo>
                  <a:pt x="18" y="39"/>
                  <a:pt x="16" y="41"/>
                  <a:pt x="13" y="43"/>
                </a:cubicBezTo>
                <a:cubicBezTo>
                  <a:pt x="13" y="43"/>
                  <a:pt x="13" y="43"/>
                  <a:pt x="12" y="43"/>
                </a:cubicBezTo>
                <a:cubicBezTo>
                  <a:pt x="20" y="38"/>
                  <a:pt x="29" y="33"/>
                  <a:pt x="38" y="28"/>
                </a:cubicBezTo>
                <a:cubicBezTo>
                  <a:pt x="47" y="22"/>
                  <a:pt x="58" y="17"/>
                  <a:pt x="66" y="9"/>
                </a:cubicBezTo>
                <a:cubicBezTo>
                  <a:pt x="67" y="10"/>
                  <a:pt x="67" y="11"/>
                  <a:pt x="68" y="12"/>
                </a:cubicBezTo>
                <a:close/>
                <a:moveTo>
                  <a:pt x="80" y="9"/>
                </a:moveTo>
                <a:cubicBezTo>
                  <a:pt x="81" y="8"/>
                  <a:pt x="85" y="6"/>
                  <a:pt x="84" y="7"/>
                </a:cubicBezTo>
                <a:cubicBezTo>
                  <a:pt x="82" y="8"/>
                  <a:pt x="81" y="9"/>
                  <a:pt x="79" y="10"/>
                </a:cubicBezTo>
                <a:cubicBezTo>
                  <a:pt x="76" y="12"/>
                  <a:pt x="72" y="14"/>
                  <a:pt x="68" y="17"/>
                </a:cubicBezTo>
                <a:cubicBezTo>
                  <a:pt x="62" y="21"/>
                  <a:pt x="55" y="25"/>
                  <a:pt x="48" y="29"/>
                </a:cubicBezTo>
                <a:cubicBezTo>
                  <a:pt x="41" y="33"/>
                  <a:pt x="34" y="36"/>
                  <a:pt x="27" y="40"/>
                </a:cubicBezTo>
                <a:cubicBezTo>
                  <a:pt x="21" y="44"/>
                  <a:pt x="15" y="49"/>
                  <a:pt x="9" y="52"/>
                </a:cubicBezTo>
                <a:cubicBezTo>
                  <a:pt x="8" y="52"/>
                  <a:pt x="8" y="51"/>
                  <a:pt x="7" y="51"/>
                </a:cubicBezTo>
                <a:cubicBezTo>
                  <a:pt x="12" y="50"/>
                  <a:pt x="17" y="45"/>
                  <a:pt x="22" y="43"/>
                </a:cubicBezTo>
                <a:cubicBezTo>
                  <a:pt x="28" y="39"/>
                  <a:pt x="35" y="35"/>
                  <a:pt x="42" y="32"/>
                </a:cubicBezTo>
                <a:cubicBezTo>
                  <a:pt x="49" y="28"/>
                  <a:pt x="56" y="24"/>
                  <a:pt x="62" y="20"/>
                </a:cubicBezTo>
                <a:cubicBezTo>
                  <a:pt x="68" y="16"/>
                  <a:pt x="74" y="12"/>
                  <a:pt x="80" y="9"/>
                </a:cubicBezTo>
                <a:close/>
                <a:moveTo>
                  <a:pt x="90" y="8"/>
                </a:moveTo>
                <a:cubicBezTo>
                  <a:pt x="80" y="13"/>
                  <a:pt x="71" y="20"/>
                  <a:pt x="62" y="25"/>
                </a:cubicBezTo>
                <a:cubicBezTo>
                  <a:pt x="60" y="26"/>
                  <a:pt x="58" y="27"/>
                  <a:pt x="57" y="28"/>
                </a:cubicBezTo>
                <a:cubicBezTo>
                  <a:pt x="56" y="29"/>
                  <a:pt x="54" y="29"/>
                  <a:pt x="53" y="30"/>
                </a:cubicBezTo>
                <a:cubicBezTo>
                  <a:pt x="40" y="36"/>
                  <a:pt x="28" y="43"/>
                  <a:pt x="15" y="49"/>
                </a:cubicBezTo>
                <a:cubicBezTo>
                  <a:pt x="15" y="49"/>
                  <a:pt x="16" y="49"/>
                  <a:pt x="16" y="49"/>
                </a:cubicBezTo>
                <a:cubicBezTo>
                  <a:pt x="19" y="47"/>
                  <a:pt x="22" y="45"/>
                  <a:pt x="25" y="43"/>
                </a:cubicBezTo>
                <a:cubicBezTo>
                  <a:pt x="31" y="39"/>
                  <a:pt x="38" y="35"/>
                  <a:pt x="45" y="31"/>
                </a:cubicBezTo>
                <a:cubicBezTo>
                  <a:pt x="59" y="24"/>
                  <a:pt x="72" y="15"/>
                  <a:pt x="86" y="6"/>
                </a:cubicBezTo>
                <a:cubicBezTo>
                  <a:pt x="87" y="6"/>
                  <a:pt x="88" y="7"/>
                  <a:pt x="90" y="8"/>
                </a:cubicBezTo>
                <a:close/>
                <a:moveTo>
                  <a:pt x="92" y="16"/>
                </a:moveTo>
                <a:cubicBezTo>
                  <a:pt x="92" y="16"/>
                  <a:pt x="92" y="16"/>
                  <a:pt x="93" y="17"/>
                </a:cubicBezTo>
                <a:cubicBezTo>
                  <a:pt x="92" y="17"/>
                  <a:pt x="91" y="18"/>
                  <a:pt x="91" y="18"/>
                </a:cubicBezTo>
                <a:cubicBezTo>
                  <a:pt x="91" y="18"/>
                  <a:pt x="90" y="18"/>
                  <a:pt x="90" y="18"/>
                </a:cubicBezTo>
                <a:cubicBezTo>
                  <a:pt x="88" y="20"/>
                  <a:pt x="85" y="21"/>
                  <a:pt x="82" y="22"/>
                </a:cubicBezTo>
                <a:cubicBezTo>
                  <a:pt x="75" y="26"/>
                  <a:pt x="69" y="30"/>
                  <a:pt x="62" y="33"/>
                </a:cubicBezTo>
                <a:cubicBezTo>
                  <a:pt x="49" y="40"/>
                  <a:pt x="35" y="46"/>
                  <a:pt x="23" y="54"/>
                </a:cubicBezTo>
                <a:cubicBezTo>
                  <a:pt x="20" y="55"/>
                  <a:pt x="18" y="57"/>
                  <a:pt x="16" y="58"/>
                </a:cubicBezTo>
                <a:cubicBezTo>
                  <a:pt x="15" y="59"/>
                  <a:pt x="14" y="60"/>
                  <a:pt x="13" y="61"/>
                </a:cubicBezTo>
                <a:cubicBezTo>
                  <a:pt x="14" y="59"/>
                  <a:pt x="16" y="58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9" y="56"/>
                </a:cubicBezTo>
                <a:cubicBezTo>
                  <a:pt x="22" y="53"/>
                  <a:pt x="25" y="51"/>
                  <a:pt x="28" y="49"/>
                </a:cubicBezTo>
                <a:cubicBezTo>
                  <a:pt x="38" y="43"/>
                  <a:pt x="47" y="37"/>
                  <a:pt x="57" y="32"/>
                </a:cubicBezTo>
                <a:cubicBezTo>
                  <a:pt x="69" y="26"/>
                  <a:pt x="81" y="21"/>
                  <a:pt x="92" y="13"/>
                </a:cubicBezTo>
                <a:cubicBezTo>
                  <a:pt x="92" y="14"/>
                  <a:pt x="92" y="15"/>
                  <a:pt x="92" y="16"/>
                </a:cubicBezTo>
                <a:close/>
                <a:moveTo>
                  <a:pt x="16" y="63"/>
                </a:moveTo>
                <a:cubicBezTo>
                  <a:pt x="23" y="59"/>
                  <a:pt x="31" y="55"/>
                  <a:pt x="39" y="51"/>
                </a:cubicBezTo>
                <a:cubicBezTo>
                  <a:pt x="47" y="46"/>
                  <a:pt x="54" y="42"/>
                  <a:pt x="63" y="38"/>
                </a:cubicBezTo>
                <a:cubicBezTo>
                  <a:pt x="70" y="34"/>
                  <a:pt x="78" y="31"/>
                  <a:pt x="86" y="27"/>
                </a:cubicBezTo>
                <a:cubicBezTo>
                  <a:pt x="92" y="24"/>
                  <a:pt x="97" y="21"/>
                  <a:pt x="103" y="18"/>
                </a:cubicBezTo>
                <a:cubicBezTo>
                  <a:pt x="102" y="18"/>
                  <a:pt x="101" y="19"/>
                  <a:pt x="100" y="20"/>
                </a:cubicBezTo>
                <a:cubicBezTo>
                  <a:pt x="96" y="22"/>
                  <a:pt x="92" y="24"/>
                  <a:pt x="88" y="27"/>
                </a:cubicBezTo>
                <a:cubicBezTo>
                  <a:pt x="79" y="32"/>
                  <a:pt x="69" y="36"/>
                  <a:pt x="60" y="41"/>
                </a:cubicBezTo>
                <a:cubicBezTo>
                  <a:pt x="51" y="45"/>
                  <a:pt x="42" y="50"/>
                  <a:pt x="33" y="55"/>
                </a:cubicBezTo>
                <a:cubicBezTo>
                  <a:pt x="26" y="59"/>
                  <a:pt x="18" y="63"/>
                  <a:pt x="12" y="68"/>
                </a:cubicBezTo>
                <a:cubicBezTo>
                  <a:pt x="12" y="68"/>
                  <a:pt x="12" y="67"/>
                  <a:pt x="11" y="67"/>
                </a:cubicBezTo>
                <a:cubicBezTo>
                  <a:pt x="12" y="66"/>
                  <a:pt x="13" y="66"/>
                  <a:pt x="14" y="65"/>
                </a:cubicBezTo>
                <a:cubicBezTo>
                  <a:pt x="14" y="65"/>
                  <a:pt x="15" y="64"/>
                  <a:pt x="16" y="63"/>
                </a:cubicBezTo>
                <a:close/>
                <a:moveTo>
                  <a:pt x="15" y="70"/>
                </a:moveTo>
                <a:cubicBezTo>
                  <a:pt x="14" y="70"/>
                  <a:pt x="14" y="69"/>
                  <a:pt x="13" y="69"/>
                </a:cubicBezTo>
                <a:cubicBezTo>
                  <a:pt x="19" y="64"/>
                  <a:pt x="28" y="60"/>
                  <a:pt x="35" y="57"/>
                </a:cubicBezTo>
                <a:cubicBezTo>
                  <a:pt x="44" y="52"/>
                  <a:pt x="53" y="48"/>
                  <a:pt x="62" y="44"/>
                </a:cubicBezTo>
                <a:cubicBezTo>
                  <a:pt x="70" y="39"/>
                  <a:pt x="79" y="35"/>
                  <a:pt x="88" y="31"/>
                </a:cubicBezTo>
                <a:cubicBezTo>
                  <a:pt x="92" y="29"/>
                  <a:pt x="97" y="28"/>
                  <a:pt x="101" y="26"/>
                </a:cubicBezTo>
                <a:cubicBezTo>
                  <a:pt x="104" y="24"/>
                  <a:pt x="108" y="22"/>
                  <a:pt x="111" y="20"/>
                </a:cubicBezTo>
                <a:cubicBezTo>
                  <a:pt x="105" y="25"/>
                  <a:pt x="95" y="29"/>
                  <a:pt x="87" y="32"/>
                </a:cubicBezTo>
                <a:cubicBezTo>
                  <a:pt x="78" y="36"/>
                  <a:pt x="70" y="41"/>
                  <a:pt x="61" y="45"/>
                </a:cubicBezTo>
                <a:cubicBezTo>
                  <a:pt x="45" y="53"/>
                  <a:pt x="30" y="60"/>
                  <a:pt x="15" y="70"/>
                </a:cubicBezTo>
                <a:close/>
                <a:moveTo>
                  <a:pt x="13" y="65"/>
                </a:moveTo>
                <a:cubicBezTo>
                  <a:pt x="12" y="65"/>
                  <a:pt x="12" y="65"/>
                  <a:pt x="12" y="66"/>
                </a:cubicBezTo>
                <a:cubicBezTo>
                  <a:pt x="11" y="66"/>
                  <a:pt x="11" y="66"/>
                  <a:pt x="11" y="66"/>
                </a:cubicBezTo>
                <a:cubicBezTo>
                  <a:pt x="11" y="66"/>
                  <a:pt x="11" y="65"/>
                  <a:pt x="11" y="64"/>
                </a:cubicBezTo>
                <a:cubicBezTo>
                  <a:pt x="16" y="59"/>
                  <a:pt x="22" y="55"/>
                  <a:pt x="29" y="51"/>
                </a:cubicBezTo>
                <a:cubicBezTo>
                  <a:pt x="37" y="47"/>
                  <a:pt x="44" y="42"/>
                  <a:pt x="53" y="39"/>
                </a:cubicBezTo>
                <a:cubicBezTo>
                  <a:pt x="60" y="35"/>
                  <a:pt x="67" y="32"/>
                  <a:pt x="75" y="27"/>
                </a:cubicBezTo>
                <a:cubicBezTo>
                  <a:pt x="75" y="27"/>
                  <a:pt x="76" y="27"/>
                  <a:pt x="76" y="26"/>
                </a:cubicBezTo>
                <a:cubicBezTo>
                  <a:pt x="75" y="27"/>
                  <a:pt x="74" y="28"/>
                  <a:pt x="73" y="28"/>
                </a:cubicBezTo>
                <a:cubicBezTo>
                  <a:pt x="66" y="33"/>
                  <a:pt x="57" y="37"/>
                  <a:pt x="49" y="41"/>
                </a:cubicBezTo>
                <a:cubicBezTo>
                  <a:pt x="42" y="45"/>
                  <a:pt x="34" y="49"/>
                  <a:pt x="27" y="54"/>
                </a:cubicBezTo>
                <a:cubicBezTo>
                  <a:pt x="24" y="57"/>
                  <a:pt x="20" y="59"/>
                  <a:pt x="17" y="61"/>
                </a:cubicBezTo>
                <a:cubicBezTo>
                  <a:pt x="16" y="62"/>
                  <a:pt x="14" y="63"/>
                  <a:pt x="13" y="65"/>
                </a:cubicBezTo>
                <a:close/>
                <a:moveTo>
                  <a:pt x="41" y="37"/>
                </a:moveTo>
                <a:cubicBezTo>
                  <a:pt x="32" y="42"/>
                  <a:pt x="24" y="48"/>
                  <a:pt x="15" y="53"/>
                </a:cubicBezTo>
                <a:cubicBezTo>
                  <a:pt x="13" y="53"/>
                  <a:pt x="12" y="53"/>
                  <a:pt x="10" y="52"/>
                </a:cubicBezTo>
                <a:cubicBezTo>
                  <a:pt x="21" y="48"/>
                  <a:pt x="31" y="42"/>
                  <a:pt x="41" y="37"/>
                </a:cubicBezTo>
                <a:close/>
                <a:moveTo>
                  <a:pt x="19" y="55"/>
                </a:moveTo>
                <a:cubicBezTo>
                  <a:pt x="19" y="55"/>
                  <a:pt x="19" y="55"/>
                  <a:pt x="19" y="55"/>
                </a:cubicBezTo>
                <a:cubicBezTo>
                  <a:pt x="18" y="54"/>
                  <a:pt x="18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22" y="51"/>
                  <a:pt x="26" y="48"/>
                  <a:pt x="31" y="45"/>
                </a:cubicBezTo>
                <a:cubicBezTo>
                  <a:pt x="36" y="43"/>
                  <a:pt x="40" y="40"/>
                  <a:pt x="45" y="38"/>
                </a:cubicBezTo>
                <a:cubicBezTo>
                  <a:pt x="36" y="43"/>
                  <a:pt x="26" y="48"/>
                  <a:pt x="19" y="55"/>
                </a:cubicBezTo>
                <a:close/>
                <a:moveTo>
                  <a:pt x="66" y="27"/>
                </a:moveTo>
                <a:cubicBezTo>
                  <a:pt x="67" y="26"/>
                  <a:pt x="67" y="26"/>
                  <a:pt x="67" y="26"/>
                </a:cubicBezTo>
                <a:cubicBezTo>
                  <a:pt x="73" y="23"/>
                  <a:pt x="79" y="20"/>
                  <a:pt x="84" y="16"/>
                </a:cubicBezTo>
                <a:cubicBezTo>
                  <a:pt x="85" y="16"/>
                  <a:pt x="87" y="15"/>
                  <a:pt x="88" y="14"/>
                </a:cubicBezTo>
                <a:cubicBezTo>
                  <a:pt x="88" y="14"/>
                  <a:pt x="94" y="11"/>
                  <a:pt x="90" y="14"/>
                </a:cubicBezTo>
                <a:cubicBezTo>
                  <a:pt x="86" y="16"/>
                  <a:pt x="83" y="18"/>
                  <a:pt x="79" y="20"/>
                </a:cubicBezTo>
                <a:cubicBezTo>
                  <a:pt x="75" y="22"/>
                  <a:pt x="71" y="24"/>
                  <a:pt x="66" y="27"/>
                </a:cubicBezTo>
                <a:close/>
                <a:moveTo>
                  <a:pt x="74" y="21"/>
                </a:moveTo>
                <a:cubicBezTo>
                  <a:pt x="68" y="25"/>
                  <a:pt x="61" y="29"/>
                  <a:pt x="54" y="32"/>
                </a:cubicBezTo>
                <a:cubicBezTo>
                  <a:pt x="49" y="35"/>
                  <a:pt x="44" y="38"/>
                  <a:pt x="39" y="40"/>
                </a:cubicBezTo>
                <a:cubicBezTo>
                  <a:pt x="31" y="44"/>
                  <a:pt x="24" y="49"/>
                  <a:pt x="16" y="53"/>
                </a:cubicBezTo>
                <a:cubicBezTo>
                  <a:pt x="25" y="48"/>
                  <a:pt x="33" y="42"/>
                  <a:pt x="42" y="37"/>
                </a:cubicBezTo>
                <a:cubicBezTo>
                  <a:pt x="51" y="32"/>
                  <a:pt x="60" y="27"/>
                  <a:pt x="69" y="22"/>
                </a:cubicBezTo>
                <a:cubicBezTo>
                  <a:pt x="76" y="18"/>
                  <a:pt x="84" y="14"/>
                  <a:pt x="90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1" y="9"/>
                  <a:pt x="92" y="11"/>
                  <a:pt x="92" y="12"/>
                </a:cubicBezTo>
                <a:cubicBezTo>
                  <a:pt x="86" y="13"/>
                  <a:pt x="80" y="18"/>
                  <a:pt x="74" y="21"/>
                </a:cubicBezTo>
                <a:close/>
                <a:moveTo>
                  <a:pt x="76" y="17"/>
                </a:moveTo>
                <a:cubicBezTo>
                  <a:pt x="80" y="15"/>
                  <a:pt x="83" y="12"/>
                  <a:pt x="87" y="10"/>
                </a:cubicBezTo>
                <a:cubicBezTo>
                  <a:pt x="87" y="10"/>
                  <a:pt x="87" y="10"/>
                  <a:pt x="88" y="10"/>
                </a:cubicBezTo>
                <a:cubicBezTo>
                  <a:pt x="87" y="10"/>
                  <a:pt x="87" y="10"/>
                  <a:pt x="87" y="10"/>
                </a:cubicBezTo>
                <a:cubicBezTo>
                  <a:pt x="86" y="11"/>
                  <a:pt x="84" y="12"/>
                  <a:pt x="82" y="13"/>
                </a:cubicBezTo>
                <a:cubicBezTo>
                  <a:pt x="80" y="15"/>
                  <a:pt x="78" y="16"/>
                  <a:pt x="76" y="17"/>
                </a:cubicBezTo>
                <a:close/>
                <a:moveTo>
                  <a:pt x="5" y="49"/>
                </a:moveTo>
                <a:cubicBezTo>
                  <a:pt x="15" y="42"/>
                  <a:pt x="27" y="36"/>
                  <a:pt x="38" y="30"/>
                </a:cubicBezTo>
                <a:cubicBezTo>
                  <a:pt x="40" y="29"/>
                  <a:pt x="42" y="27"/>
                  <a:pt x="44" y="26"/>
                </a:cubicBezTo>
                <a:cubicBezTo>
                  <a:pt x="41" y="28"/>
                  <a:pt x="38" y="29"/>
                  <a:pt x="35" y="31"/>
                </a:cubicBezTo>
                <a:cubicBezTo>
                  <a:pt x="25" y="37"/>
                  <a:pt x="15" y="43"/>
                  <a:pt x="6" y="50"/>
                </a:cubicBezTo>
                <a:cubicBezTo>
                  <a:pt x="5" y="50"/>
                  <a:pt x="5" y="49"/>
                  <a:pt x="5" y="49"/>
                </a:cubicBezTo>
                <a:close/>
                <a:moveTo>
                  <a:pt x="3" y="43"/>
                </a:moveTo>
                <a:cubicBezTo>
                  <a:pt x="6" y="41"/>
                  <a:pt x="10" y="38"/>
                  <a:pt x="14" y="36"/>
                </a:cubicBezTo>
                <a:cubicBezTo>
                  <a:pt x="14" y="36"/>
                  <a:pt x="14" y="36"/>
                  <a:pt x="14" y="35"/>
                </a:cubicBezTo>
                <a:cubicBezTo>
                  <a:pt x="14" y="36"/>
                  <a:pt x="14" y="36"/>
                  <a:pt x="14" y="36"/>
                </a:cubicBezTo>
                <a:cubicBezTo>
                  <a:pt x="15" y="36"/>
                  <a:pt x="16" y="35"/>
                  <a:pt x="16" y="35"/>
                </a:cubicBezTo>
                <a:cubicBezTo>
                  <a:pt x="18" y="33"/>
                  <a:pt x="20" y="32"/>
                  <a:pt x="22" y="31"/>
                </a:cubicBezTo>
                <a:cubicBezTo>
                  <a:pt x="23" y="30"/>
                  <a:pt x="25" y="29"/>
                  <a:pt x="26" y="29"/>
                </a:cubicBezTo>
                <a:cubicBezTo>
                  <a:pt x="27" y="29"/>
                  <a:pt x="27" y="28"/>
                  <a:pt x="27" y="28"/>
                </a:cubicBezTo>
                <a:cubicBezTo>
                  <a:pt x="30" y="26"/>
                  <a:pt x="34" y="25"/>
                  <a:pt x="37" y="23"/>
                </a:cubicBezTo>
                <a:cubicBezTo>
                  <a:pt x="40" y="21"/>
                  <a:pt x="44" y="19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3" y="20"/>
                  <a:pt x="38" y="24"/>
                  <a:pt x="32" y="27"/>
                </a:cubicBezTo>
                <a:cubicBezTo>
                  <a:pt x="23" y="33"/>
                  <a:pt x="11" y="38"/>
                  <a:pt x="3" y="45"/>
                </a:cubicBezTo>
                <a:cubicBezTo>
                  <a:pt x="3" y="45"/>
                  <a:pt x="3" y="44"/>
                  <a:pt x="3" y="43"/>
                </a:cubicBezTo>
                <a:close/>
                <a:moveTo>
                  <a:pt x="16" y="33"/>
                </a:moveTo>
                <a:cubicBezTo>
                  <a:pt x="16" y="33"/>
                  <a:pt x="16" y="33"/>
                  <a:pt x="16" y="33"/>
                </a:cubicBezTo>
                <a:cubicBezTo>
                  <a:pt x="17" y="33"/>
                  <a:pt x="18" y="32"/>
                  <a:pt x="18" y="32"/>
                </a:cubicBezTo>
                <a:cubicBezTo>
                  <a:pt x="19" y="31"/>
                  <a:pt x="20" y="30"/>
                  <a:pt x="21" y="30"/>
                </a:cubicBezTo>
                <a:cubicBezTo>
                  <a:pt x="22" y="29"/>
                  <a:pt x="23" y="29"/>
                  <a:pt x="23" y="29"/>
                </a:cubicBezTo>
                <a:cubicBezTo>
                  <a:pt x="20" y="30"/>
                  <a:pt x="18" y="32"/>
                  <a:pt x="16" y="33"/>
                </a:cubicBezTo>
                <a:close/>
                <a:moveTo>
                  <a:pt x="51" y="14"/>
                </a:moveTo>
                <a:cubicBezTo>
                  <a:pt x="55" y="12"/>
                  <a:pt x="58" y="10"/>
                  <a:pt x="62" y="8"/>
                </a:cubicBezTo>
                <a:cubicBezTo>
                  <a:pt x="58" y="11"/>
                  <a:pt x="54" y="13"/>
                  <a:pt x="50" y="16"/>
                </a:cubicBezTo>
                <a:cubicBezTo>
                  <a:pt x="50" y="16"/>
                  <a:pt x="51" y="15"/>
                  <a:pt x="51" y="15"/>
                </a:cubicBezTo>
                <a:cubicBezTo>
                  <a:pt x="51" y="15"/>
                  <a:pt x="51" y="14"/>
                  <a:pt x="51" y="14"/>
                </a:cubicBezTo>
                <a:close/>
                <a:moveTo>
                  <a:pt x="27" y="26"/>
                </a:moveTo>
                <a:cubicBezTo>
                  <a:pt x="27" y="25"/>
                  <a:pt x="27" y="24"/>
                  <a:pt x="28" y="24"/>
                </a:cubicBezTo>
                <a:cubicBezTo>
                  <a:pt x="31" y="21"/>
                  <a:pt x="35" y="20"/>
                  <a:pt x="39" y="18"/>
                </a:cubicBezTo>
                <a:cubicBezTo>
                  <a:pt x="35" y="21"/>
                  <a:pt x="31" y="23"/>
                  <a:pt x="27" y="26"/>
                </a:cubicBezTo>
                <a:close/>
                <a:moveTo>
                  <a:pt x="10" y="31"/>
                </a:moveTo>
                <a:cubicBezTo>
                  <a:pt x="10" y="30"/>
                  <a:pt x="9" y="30"/>
                  <a:pt x="8" y="29"/>
                </a:cubicBezTo>
                <a:cubicBezTo>
                  <a:pt x="12" y="28"/>
                  <a:pt x="14" y="26"/>
                  <a:pt x="17" y="24"/>
                </a:cubicBezTo>
                <a:cubicBezTo>
                  <a:pt x="20" y="21"/>
                  <a:pt x="18" y="23"/>
                  <a:pt x="16" y="25"/>
                </a:cubicBezTo>
                <a:cubicBezTo>
                  <a:pt x="14" y="26"/>
                  <a:pt x="12" y="28"/>
                  <a:pt x="10" y="30"/>
                </a:cubicBezTo>
                <a:cubicBezTo>
                  <a:pt x="10" y="31"/>
                  <a:pt x="10" y="31"/>
                  <a:pt x="10" y="31"/>
                </a:cubicBezTo>
                <a:close/>
                <a:moveTo>
                  <a:pt x="10" y="28"/>
                </a:moveTo>
                <a:cubicBezTo>
                  <a:pt x="9" y="27"/>
                  <a:pt x="9" y="27"/>
                  <a:pt x="10" y="27"/>
                </a:cubicBezTo>
                <a:cubicBezTo>
                  <a:pt x="11" y="26"/>
                  <a:pt x="12" y="25"/>
                  <a:pt x="12" y="25"/>
                </a:cubicBezTo>
                <a:cubicBezTo>
                  <a:pt x="14" y="23"/>
                  <a:pt x="16" y="21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20"/>
                  <a:pt x="19" y="20"/>
                  <a:pt x="20" y="21"/>
                </a:cubicBezTo>
                <a:cubicBezTo>
                  <a:pt x="16" y="23"/>
                  <a:pt x="13" y="26"/>
                  <a:pt x="10" y="28"/>
                </a:cubicBezTo>
                <a:close/>
                <a:moveTo>
                  <a:pt x="7" y="27"/>
                </a:moveTo>
                <a:cubicBezTo>
                  <a:pt x="10" y="25"/>
                  <a:pt x="13" y="22"/>
                  <a:pt x="16" y="20"/>
                </a:cubicBezTo>
                <a:cubicBezTo>
                  <a:pt x="13" y="22"/>
                  <a:pt x="10" y="25"/>
                  <a:pt x="8" y="28"/>
                </a:cubicBezTo>
                <a:cubicBezTo>
                  <a:pt x="7" y="28"/>
                  <a:pt x="7" y="27"/>
                  <a:pt x="7" y="27"/>
                </a:cubicBezTo>
                <a:close/>
                <a:moveTo>
                  <a:pt x="13" y="35"/>
                </a:moveTo>
                <a:cubicBezTo>
                  <a:pt x="10" y="38"/>
                  <a:pt x="6" y="40"/>
                  <a:pt x="3" y="42"/>
                </a:cubicBezTo>
                <a:cubicBezTo>
                  <a:pt x="4" y="38"/>
                  <a:pt x="9" y="35"/>
                  <a:pt x="13" y="35"/>
                </a:cubicBezTo>
                <a:close/>
                <a:moveTo>
                  <a:pt x="15" y="58"/>
                </a:moveTo>
                <a:cubicBezTo>
                  <a:pt x="14" y="59"/>
                  <a:pt x="12" y="61"/>
                  <a:pt x="11" y="62"/>
                </a:cubicBezTo>
                <a:cubicBezTo>
                  <a:pt x="11" y="62"/>
                  <a:pt x="11" y="62"/>
                  <a:pt x="11" y="61"/>
                </a:cubicBezTo>
                <a:cubicBezTo>
                  <a:pt x="12" y="60"/>
                  <a:pt x="14" y="59"/>
                  <a:pt x="15" y="58"/>
                </a:cubicBezTo>
                <a:close/>
                <a:moveTo>
                  <a:pt x="19" y="72"/>
                </a:moveTo>
                <a:cubicBezTo>
                  <a:pt x="24" y="67"/>
                  <a:pt x="32" y="65"/>
                  <a:pt x="39" y="62"/>
                </a:cubicBezTo>
                <a:cubicBezTo>
                  <a:pt x="46" y="58"/>
                  <a:pt x="54" y="54"/>
                  <a:pt x="62" y="50"/>
                </a:cubicBezTo>
                <a:cubicBezTo>
                  <a:pt x="70" y="46"/>
                  <a:pt x="78" y="42"/>
                  <a:pt x="86" y="39"/>
                </a:cubicBezTo>
                <a:cubicBezTo>
                  <a:pt x="94" y="36"/>
                  <a:pt x="101" y="31"/>
                  <a:pt x="109" y="28"/>
                </a:cubicBezTo>
                <a:cubicBezTo>
                  <a:pt x="111" y="28"/>
                  <a:pt x="112" y="27"/>
                  <a:pt x="110" y="28"/>
                </a:cubicBezTo>
                <a:cubicBezTo>
                  <a:pt x="108" y="29"/>
                  <a:pt x="106" y="30"/>
                  <a:pt x="104" y="31"/>
                </a:cubicBezTo>
                <a:cubicBezTo>
                  <a:pt x="101" y="33"/>
                  <a:pt x="97" y="35"/>
                  <a:pt x="94" y="37"/>
                </a:cubicBezTo>
                <a:cubicBezTo>
                  <a:pt x="86" y="41"/>
                  <a:pt x="79" y="44"/>
                  <a:pt x="71" y="48"/>
                </a:cubicBezTo>
                <a:cubicBezTo>
                  <a:pt x="64" y="52"/>
                  <a:pt x="57" y="56"/>
                  <a:pt x="49" y="59"/>
                </a:cubicBezTo>
                <a:cubicBezTo>
                  <a:pt x="42" y="63"/>
                  <a:pt x="34" y="67"/>
                  <a:pt x="27" y="72"/>
                </a:cubicBezTo>
                <a:cubicBezTo>
                  <a:pt x="24" y="72"/>
                  <a:pt x="21" y="72"/>
                  <a:pt x="19" y="72"/>
                </a:cubicBezTo>
                <a:close/>
                <a:moveTo>
                  <a:pt x="114" y="31"/>
                </a:moveTo>
                <a:cubicBezTo>
                  <a:pt x="112" y="33"/>
                  <a:pt x="109" y="34"/>
                  <a:pt x="107" y="36"/>
                </a:cubicBezTo>
                <a:cubicBezTo>
                  <a:pt x="100" y="40"/>
                  <a:pt x="93" y="44"/>
                  <a:pt x="86" y="47"/>
                </a:cubicBezTo>
                <a:cubicBezTo>
                  <a:pt x="73" y="53"/>
                  <a:pt x="60" y="59"/>
                  <a:pt x="46" y="66"/>
                </a:cubicBezTo>
                <a:cubicBezTo>
                  <a:pt x="45" y="66"/>
                  <a:pt x="43" y="67"/>
                  <a:pt x="42" y="68"/>
                </a:cubicBezTo>
                <a:cubicBezTo>
                  <a:pt x="40" y="69"/>
                  <a:pt x="38" y="70"/>
                  <a:pt x="36" y="71"/>
                </a:cubicBezTo>
                <a:cubicBezTo>
                  <a:pt x="36" y="71"/>
                  <a:pt x="36" y="70"/>
                  <a:pt x="36" y="70"/>
                </a:cubicBezTo>
                <a:cubicBezTo>
                  <a:pt x="39" y="69"/>
                  <a:pt x="42" y="67"/>
                  <a:pt x="44" y="66"/>
                </a:cubicBezTo>
                <a:cubicBezTo>
                  <a:pt x="52" y="63"/>
                  <a:pt x="59" y="59"/>
                  <a:pt x="66" y="56"/>
                </a:cubicBezTo>
                <a:cubicBezTo>
                  <a:pt x="80" y="49"/>
                  <a:pt x="94" y="43"/>
                  <a:pt x="107" y="35"/>
                </a:cubicBezTo>
                <a:cubicBezTo>
                  <a:pt x="110" y="34"/>
                  <a:pt x="112" y="32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lose/>
                <a:moveTo>
                  <a:pt x="126" y="36"/>
                </a:moveTo>
                <a:cubicBezTo>
                  <a:pt x="126" y="37"/>
                  <a:pt x="126" y="37"/>
                  <a:pt x="127" y="38"/>
                </a:cubicBezTo>
                <a:cubicBezTo>
                  <a:pt x="111" y="45"/>
                  <a:pt x="94" y="50"/>
                  <a:pt x="78" y="57"/>
                </a:cubicBezTo>
                <a:cubicBezTo>
                  <a:pt x="70" y="61"/>
                  <a:pt x="61" y="65"/>
                  <a:pt x="53" y="69"/>
                </a:cubicBezTo>
                <a:cubicBezTo>
                  <a:pt x="49" y="71"/>
                  <a:pt x="45" y="72"/>
                  <a:pt x="42" y="74"/>
                </a:cubicBezTo>
                <a:cubicBezTo>
                  <a:pt x="54" y="67"/>
                  <a:pt x="67" y="61"/>
                  <a:pt x="79" y="55"/>
                </a:cubicBezTo>
                <a:cubicBezTo>
                  <a:pt x="95" y="48"/>
                  <a:pt x="111" y="44"/>
                  <a:pt x="126" y="36"/>
                </a:cubicBezTo>
                <a:close/>
                <a:moveTo>
                  <a:pt x="73" y="75"/>
                </a:moveTo>
                <a:cubicBezTo>
                  <a:pt x="73" y="74"/>
                  <a:pt x="72" y="73"/>
                  <a:pt x="71" y="73"/>
                </a:cubicBezTo>
                <a:cubicBezTo>
                  <a:pt x="75" y="71"/>
                  <a:pt x="80" y="70"/>
                  <a:pt x="84" y="68"/>
                </a:cubicBezTo>
                <a:cubicBezTo>
                  <a:pt x="94" y="65"/>
                  <a:pt x="105" y="62"/>
                  <a:pt x="114" y="58"/>
                </a:cubicBezTo>
                <a:cubicBezTo>
                  <a:pt x="117" y="57"/>
                  <a:pt x="120" y="55"/>
                  <a:pt x="122" y="54"/>
                </a:cubicBezTo>
                <a:cubicBezTo>
                  <a:pt x="120" y="55"/>
                  <a:pt x="118" y="57"/>
                  <a:pt x="115" y="58"/>
                </a:cubicBezTo>
                <a:cubicBezTo>
                  <a:pt x="111" y="59"/>
                  <a:pt x="107" y="61"/>
                  <a:pt x="102" y="63"/>
                </a:cubicBezTo>
                <a:cubicBezTo>
                  <a:pt x="97" y="65"/>
                  <a:pt x="92" y="67"/>
                  <a:pt x="87" y="69"/>
                </a:cubicBezTo>
                <a:cubicBezTo>
                  <a:pt x="82" y="71"/>
                  <a:pt x="78" y="73"/>
                  <a:pt x="73" y="75"/>
                </a:cubicBezTo>
                <a:close/>
                <a:moveTo>
                  <a:pt x="51" y="75"/>
                </a:moveTo>
                <a:cubicBezTo>
                  <a:pt x="55" y="75"/>
                  <a:pt x="58" y="74"/>
                  <a:pt x="62" y="73"/>
                </a:cubicBezTo>
                <a:cubicBezTo>
                  <a:pt x="68" y="70"/>
                  <a:pt x="73" y="67"/>
                  <a:pt x="80" y="65"/>
                </a:cubicBezTo>
                <a:cubicBezTo>
                  <a:pt x="92" y="60"/>
                  <a:pt x="105" y="56"/>
                  <a:pt x="118" y="51"/>
                </a:cubicBezTo>
                <a:cubicBezTo>
                  <a:pt x="107" y="55"/>
                  <a:pt x="97" y="60"/>
                  <a:pt x="87" y="64"/>
                </a:cubicBezTo>
                <a:cubicBezTo>
                  <a:pt x="76" y="69"/>
                  <a:pt x="64" y="72"/>
                  <a:pt x="54" y="78"/>
                </a:cubicBezTo>
                <a:cubicBezTo>
                  <a:pt x="53" y="77"/>
                  <a:pt x="52" y="76"/>
                  <a:pt x="51" y="75"/>
                </a:cubicBezTo>
                <a:close/>
                <a:moveTo>
                  <a:pt x="54" y="78"/>
                </a:moveTo>
                <a:cubicBezTo>
                  <a:pt x="59" y="77"/>
                  <a:pt x="64" y="75"/>
                  <a:pt x="69" y="73"/>
                </a:cubicBezTo>
                <a:cubicBezTo>
                  <a:pt x="68" y="73"/>
                  <a:pt x="68" y="73"/>
                  <a:pt x="68" y="73"/>
                </a:cubicBezTo>
                <a:cubicBezTo>
                  <a:pt x="64" y="75"/>
                  <a:pt x="59" y="77"/>
                  <a:pt x="54" y="78"/>
                </a:cubicBezTo>
                <a:close/>
                <a:moveTo>
                  <a:pt x="108" y="59"/>
                </a:moveTo>
                <a:cubicBezTo>
                  <a:pt x="102" y="61"/>
                  <a:pt x="96" y="64"/>
                  <a:pt x="90" y="65"/>
                </a:cubicBezTo>
                <a:cubicBezTo>
                  <a:pt x="83" y="68"/>
                  <a:pt x="77" y="70"/>
                  <a:pt x="71" y="72"/>
                </a:cubicBezTo>
                <a:cubicBezTo>
                  <a:pt x="71" y="72"/>
                  <a:pt x="71" y="72"/>
                  <a:pt x="71" y="72"/>
                </a:cubicBezTo>
                <a:cubicBezTo>
                  <a:pt x="76" y="70"/>
                  <a:pt x="82" y="67"/>
                  <a:pt x="87" y="65"/>
                </a:cubicBezTo>
                <a:cubicBezTo>
                  <a:pt x="93" y="62"/>
                  <a:pt x="99" y="60"/>
                  <a:pt x="105" y="57"/>
                </a:cubicBezTo>
                <a:cubicBezTo>
                  <a:pt x="110" y="55"/>
                  <a:pt x="116" y="54"/>
                  <a:pt x="120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1" y="51"/>
                  <a:pt x="122" y="52"/>
                  <a:pt x="123" y="53"/>
                </a:cubicBezTo>
                <a:cubicBezTo>
                  <a:pt x="118" y="55"/>
                  <a:pt x="113" y="57"/>
                  <a:pt x="108" y="59"/>
                </a:cubicBezTo>
                <a:close/>
                <a:moveTo>
                  <a:pt x="120" y="48"/>
                </a:moveTo>
                <a:cubicBezTo>
                  <a:pt x="119" y="49"/>
                  <a:pt x="119" y="49"/>
                  <a:pt x="119" y="50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07" y="54"/>
                  <a:pt x="94" y="59"/>
                  <a:pt x="81" y="64"/>
                </a:cubicBezTo>
                <a:cubicBezTo>
                  <a:pt x="76" y="66"/>
                  <a:pt x="70" y="68"/>
                  <a:pt x="65" y="70"/>
                </a:cubicBezTo>
                <a:cubicBezTo>
                  <a:pt x="62" y="72"/>
                  <a:pt x="59" y="73"/>
                  <a:pt x="56" y="74"/>
                </a:cubicBezTo>
                <a:cubicBezTo>
                  <a:pt x="56" y="74"/>
                  <a:pt x="51" y="76"/>
                  <a:pt x="52" y="75"/>
                </a:cubicBezTo>
                <a:cubicBezTo>
                  <a:pt x="54" y="74"/>
                  <a:pt x="56" y="73"/>
                  <a:pt x="58" y="72"/>
                </a:cubicBezTo>
                <a:cubicBezTo>
                  <a:pt x="71" y="67"/>
                  <a:pt x="83" y="62"/>
                  <a:pt x="96" y="57"/>
                </a:cubicBezTo>
                <a:cubicBezTo>
                  <a:pt x="104" y="54"/>
                  <a:pt x="112" y="52"/>
                  <a:pt x="120" y="48"/>
                </a:cubicBezTo>
                <a:cubicBezTo>
                  <a:pt x="120" y="48"/>
                  <a:pt x="120" y="48"/>
                  <a:pt x="120" y="48"/>
                </a:cubicBezTo>
                <a:close/>
                <a:moveTo>
                  <a:pt x="125" y="43"/>
                </a:moveTo>
                <a:cubicBezTo>
                  <a:pt x="119" y="45"/>
                  <a:pt x="113" y="48"/>
                  <a:pt x="106" y="51"/>
                </a:cubicBezTo>
                <a:cubicBezTo>
                  <a:pt x="100" y="53"/>
                  <a:pt x="93" y="55"/>
                  <a:pt x="87" y="58"/>
                </a:cubicBezTo>
                <a:cubicBezTo>
                  <a:pt x="81" y="60"/>
                  <a:pt x="75" y="62"/>
                  <a:pt x="70" y="65"/>
                </a:cubicBezTo>
                <a:cubicBezTo>
                  <a:pt x="77" y="61"/>
                  <a:pt x="84" y="58"/>
                  <a:pt x="92" y="55"/>
                </a:cubicBezTo>
                <a:cubicBezTo>
                  <a:pt x="98" y="52"/>
                  <a:pt x="105" y="50"/>
                  <a:pt x="111" y="47"/>
                </a:cubicBezTo>
                <a:cubicBezTo>
                  <a:pt x="116" y="45"/>
                  <a:pt x="123" y="43"/>
                  <a:pt x="127" y="39"/>
                </a:cubicBezTo>
                <a:cubicBezTo>
                  <a:pt x="127" y="41"/>
                  <a:pt x="126" y="42"/>
                  <a:pt x="125" y="43"/>
                </a:cubicBezTo>
                <a:close/>
                <a:moveTo>
                  <a:pt x="25" y="89"/>
                </a:moveTo>
                <a:cubicBezTo>
                  <a:pt x="25" y="89"/>
                  <a:pt x="26" y="89"/>
                  <a:pt x="26" y="89"/>
                </a:cubicBezTo>
                <a:cubicBezTo>
                  <a:pt x="26" y="89"/>
                  <a:pt x="25" y="89"/>
                  <a:pt x="25" y="89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30" y="87"/>
                </a:moveTo>
                <a:cubicBezTo>
                  <a:pt x="29" y="87"/>
                  <a:pt x="27" y="88"/>
                  <a:pt x="26" y="88"/>
                </a:cubicBezTo>
                <a:cubicBezTo>
                  <a:pt x="27" y="87"/>
                  <a:pt x="28" y="86"/>
                  <a:pt x="28" y="85"/>
                </a:cubicBezTo>
                <a:cubicBezTo>
                  <a:pt x="32" y="84"/>
                  <a:pt x="35" y="83"/>
                  <a:pt x="38" y="82"/>
                </a:cubicBezTo>
                <a:cubicBezTo>
                  <a:pt x="35" y="84"/>
                  <a:pt x="33" y="86"/>
                  <a:pt x="30" y="87"/>
                </a:cubicBezTo>
                <a:close/>
                <a:moveTo>
                  <a:pt x="76" y="56"/>
                </a:moveTo>
                <a:cubicBezTo>
                  <a:pt x="61" y="63"/>
                  <a:pt x="47" y="70"/>
                  <a:pt x="33" y="78"/>
                </a:cubicBezTo>
                <a:cubicBezTo>
                  <a:pt x="34" y="77"/>
                  <a:pt x="34" y="76"/>
                  <a:pt x="35" y="75"/>
                </a:cubicBezTo>
                <a:cubicBezTo>
                  <a:pt x="51" y="67"/>
                  <a:pt x="67" y="60"/>
                  <a:pt x="83" y="53"/>
                </a:cubicBezTo>
                <a:cubicBezTo>
                  <a:pt x="91" y="50"/>
                  <a:pt x="99" y="47"/>
                  <a:pt x="107" y="43"/>
                </a:cubicBezTo>
                <a:cubicBezTo>
                  <a:pt x="111" y="42"/>
                  <a:pt x="115" y="40"/>
                  <a:pt x="118" y="39"/>
                </a:cubicBezTo>
                <a:cubicBezTo>
                  <a:pt x="119" y="39"/>
                  <a:pt x="119" y="38"/>
                  <a:pt x="119" y="38"/>
                </a:cubicBezTo>
                <a:cubicBezTo>
                  <a:pt x="105" y="45"/>
                  <a:pt x="90" y="50"/>
                  <a:pt x="76" y="56"/>
                </a:cubicBezTo>
                <a:close/>
                <a:moveTo>
                  <a:pt x="36" y="73"/>
                </a:moveTo>
                <a:cubicBezTo>
                  <a:pt x="36" y="73"/>
                  <a:pt x="35" y="73"/>
                  <a:pt x="35" y="73"/>
                </a:cubicBezTo>
                <a:cubicBezTo>
                  <a:pt x="35" y="73"/>
                  <a:pt x="35" y="73"/>
                  <a:pt x="36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41" y="70"/>
                  <a:pt x="47" y="66"/>
                  <a:pt x="52" y="64"/>
                </a:cubicBezTo>
                <a:cubicBezTo>
                  <a:pt x="56" y="62"/>
                  <a:pt x="60" y="60"/>
                  <a:pt x="64" y="58"/>
                </a:cubicBezTo>
                <a:cubicBezTo>
                  <a:pt x="78" y="52"/>
                  <a:pt x="93" y="46"/>
                  <a:pt x="107" y="39"/>
                </a:cubicBezTo>
                <a:cubicBezTo>
                  <a:pt x="110" y="38"/>
                  <a:pt x="113" y="36"/>
                  <a:pt x="116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1" y="38"/>
                  <a:pt x="105" y="41"/>
                  <a:pt x="98" y="44"/>
                </a:cubicBezTo>
                <a:cubicBezTo>
                  <a:pt x="85" y="50"/>
                  <a:pt x="72" y="56"/>
                  <a:pt x="59" y="62"/>
                </a:cubicBezTo>
                <a:cubicBezTo>
                  <a:pt x="51" y="66"/>
                  <a:pt x="44" y="69"/>
                  <a:pt x="36" y="73"/>
                </a:cubicBezTo>
                <a:close/>
                <a:moveTo>
                  <a:pt x="112" y="29"/>
                </a:moveTo>
                <a:cubicBezTo>
                  <a:pt x="111" y="30"/>
                  <a:pt x="112" y="30"/>
                  <a:pt x="112" y="30"/>
                </a:cubicBezTo>
                <a:cubicBezTo>
                  <a:pt x="112" y="31"/>
                  <a:pt x="112" y="31"/>
                  <a:pt x="113" y="31"/>
                </a:cubicBezTo>
                <a:cubicBezTo>
                  <a:pt x="108" y="34"/>
                  <a:pt x="103" y="37"/>
                  <a:pt x="99" y="39"/>
                </a:cubicBezTo>
                <a:cubicBezTo>
                  <a:pt x="91" y="43"/>
                  <a:pt x="83" y="47"/>
                  <a:pt x="75" y="50"/>
                </a:cubicBezTo>
                <a:cubicBezTo>
                  <a:pt x="68" y="54"/>
                  <a:pt x="60" y="58"/>
                  <a:pt x="52" y="61"/>
                </a:cubicBezTo>
                <a:cubicBezTo>
                  <a:pt x="46" y="64"/>
                  <a:pt x="41" y="67"/>
                  <a:pt x="35" y="70"/>
                </a:cubicBezTo>
                <a:cubicBezTo>
                  <a:pt x="35" y="69"/>
                  <a:pt x="34" y="69"/>
                  <a:pt x="34" y="70"/>
                </a:cubicBezTo>
                <a:cubicBezTo>
                  <a:pt x="33" y="70"/>
                  <a:pt x="31" y="71"/>
                  <a:pt x="30" y="71"/>
                </a:cubicBezTo>
                <a:cubicBezTo>
                  <a:pt x="32" y="70"/>
                  <a:pt x="35" y="68"/>
                  <a:pt x="37" y="67"/>
                </a:cubicBezTo>
                <a:cubicBezTo>
                  <a:pt x="41" y="65"/>
                  <a:pt x="44" y="63"/>
                  <a:pt x="48" y="61"/>
                </a:cubicBezTo>
                <a:cubicBezTo>
                  <a:pt x="56" y="57"/>
                  <a:pt x="63" y="53"/>
                  <a:pt x="70" y="49"/>
                </a:cubicBezTo>
                <a:cubicBezTo>
                  <a:pt x="78" y="45"/>
                  <a:pt x="85" y="42"/>
                  <a:pt x="92" y="38"/>
                </a:cubicBezTo>
                <a:cubicBezTo>
                  <a:pt x="99" y="35"/>
                  <a:pt x="107" y="32"/>
                  <a:pt x="113" y="27"/>
                </a:cubicBezTo>
                <a:cubicBezTo>
                  <a:pt x="112" y="28"/>
                  <a:pt x="112" y="28"/>
                  <a:pt x="112" y="29"/>
                </a:cubicBezTo>
                <a:close/>
                <a:moveTo>
                  <a:pt x="40" y="81"/>
                </a:moveTo>
                <a:cubicBezTo>
                  <a:pt x="37" y="82"/>
                  <a:pt x="33" y="83"/>
                  <a:pt x="29" y="84"/>
                </a:cubicBezTo>
                <a:cubicBezTo>
                  <a:pt x="30" y="84"/>
                  <a:pt x="30" y="83"/>
                  <a:pt x="30" y="83"/>
                </a:cubicBezTo>
                <a:cubicBezTo>
                  <a:pt x="33" y="82"/>
                  <a:pt x="35" y="81"/>
                  <a:pt x="37" y="80"/>
                </a:cubicBezTo>
                <a:cubicBezTo>
                  <a:pt x="38" y="80"/>
                  <a:pt x="39" y="79"/>
                  <a:pt x="41" y="78"/>
                </a:cubicBezTo>
                <a:cubicBezTo>
                  <a:pt x="42" y="77"/>
                  <a:pt x="44" y="77"/>
                  <a:pt x="45" y="76"/>
                </a:cubicBezTo>
                <a:cubicBezTo>
                  <a:pt x="44" y="78"/>
                  <a:pt x="42" y="79"/>
                  <a:pt x="40" y="81"/>
                </a:cubicBezTo>
                <a:close/>
                <a:moveTo>
                  <a:pt x="46" y="75"/>
                </a:moveTo>
                <a:cubicBezTo>
                  <a:pt x="46" y="75"/>
                  <a:pt x="46" y="75"/>
                  <a:pt x="46" y="75"/>
                </a:cubicBezTo>
                <a:cubicBezTo>
                  <a:pt x="41" y="77"/>
                  <a:pt x="36" y="80"/>
                  <a:pt x="31" y="82"/>
                </a:cubicBezTo>
                <a:cubicBezTo>
                  <a:pt x="32" y="81"/>
                  <a:pt x="32" y="81"/>
                  <a:pt x="33" y="80"/>
                </a:cubicBezTo>
                <a:cubicBezTo>
                  <a:pt x="38" y="77"/>
                  <a:pt x="43" y="74"/>
                  <a:pt x="48" y="72"/>
                </a:cubicBezTo>
                <a:cubicBezTo>
                  <a:pt x="55" y="69"/>
                  <a:pt x="62" y="66"/>
                  <a:pt x="68" y="63"/>
                </a:cubicBezTo>
                <a:cubicBezTo>
                  <a:pt x="83" y="56"/>
                  <a:pt x="97" y="51"/>
                  <a:pt x="112" y="45"/>
                </a:cubicBezTo>
                <a:cubicBezTo>
                  <a:pt x="115" y="44"/>
                  <a:pt x="118" y="43"/>
                  <a:pt x="120" y="42"/>
                </a:cubicBezTo>
                <a:cubicBezTo>
                  <a:pt x="122" y="41"/>
                  <a:pt x="124" y="40"/>
                  <a:pt x="125" y="40"/>
                </a:cubicBezTo>
                <a:cubicBezTo>
                  <a:pt x="128" y="38"/>
                  <a:pt x="121" y="42"/>
                  <a:pt x="121" y="42"/>
                </a:cubicBezTo>
                <a:cubicBezTo>
                  <a:pt x="114" y="44"/>
                  <a:pt x="107" y="48"/>
                  <a:pt x="100" y="50"/>
                </a:cubicBezTo>
                <a:cubicBezTo>
                  <a:pt x="87" y="56"/>
                  <a:pt x="73" y="62"/>
                  <a:pt x="60" y="68"/>
                </a:cubicBezTo>
                <a:cubicBezTo>
                  <a:pt x="59" y="68"/>
                  <a:pt x="59" y="69"/>
                  <a:pt x="59" y="69"/>
                </a:cubicBezTo>
                <a:cubicBezTo>
                  <a:pt x="56" y="70"/>
                  <a:pt x="53" y="71"/>
                  <a:pt x="50" y="73"/>
                </a:cubicBezTo>
                <a:cubicBezTo>
                  <a:pt x="50" y="73"/>
                  <a:pt x="49" y="73"/>
                  <a:pt x="49" y="73"/>
                </a:cubicBezTo>
                <a:cubicBezTo>
                  <a:pt x="49" y="73"/>
                  <a:pt x="48" y="73"/>
                  <a:pt x="48" y="73"/>
                </a:cubicBezTo>
                <a:cubicBezTo>
                  <a:pt x="47" y="74"/>
                  <a:pt x="47" y="74"/>
                  <a:pt x="46" y="75"/>
                </a:cubicBezTo>
                <a:close/>
                <a:moveTo>
                  <a:pt x="50" y="74"/>
                </a:moveTo>
                <a:cubicBezTo>
                  <a:pt x="53" y="72"/>
                  <a:pt x="55" y="71"/>
                  <a:pt x="58" y="70"/>
                </a:cubicBezTo>
                <a:cubicBezTo>
                  <a:pt x="58" y="70"/>
                  <a:pt x="58" y="70"/>
                  <a:pt x="59" y="70"/>
                </a:cubicBezTo>
                <a:cubicBezTo>
                  <a:pt x="65" y="67"/>
                  <a:pt x="72" y="65"/>
                  <a:pt x="79" y="62"/>
                </a:cubicBezTo>
                <a:cubicBezTo>
                  <a:pt x="86" y="59"/>
                  <a:pt x="92" y="56"/>
                  <a:pt x="99" y="54"/>
                </a:cubicBezTo>
                <a:cubicBezTo>
                  <a:pt x="106" y="51"/>
                  <a:pt x="113" y="49"/>
                  <a:pt x="120" y="46"/>
                </a:cubicBezTo>
                <a:cubicBezTo>
                  <a:pt x="119" y="46"/>
                  <a:pt x="125" y="43"/>
                  <a:pt x="125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4" y="44"/>
                  <a:pt x="124" y="44"/>
                  <a:pt x="124" y="45"/>
                </a:cubicBezTo>
                <a:cubicBezTo>
                  <a:pt x="123" y="46"/>
                  <a:pt x="121" y="46"/>
                  <a:pt x="120" y="47"/>
                </a:cubicBezTo>
                <a:cubicBezTo>
                  <a:pt x="117" y="49"/>
                  <a:pt x="113" y="50"/>
                  <a:pt x="110" y="51"/>
                </a:cubicBezTo>
                <a:cubicBezTo>
                  <a:pt x="103" y="54"/>
                  <a:pt x="96" y="56"/>
                  <a:pt x="89" y="59"/>
                </a:cubicBezTo>
                <a:cubicBezTo>
                  <a:pt x="76" y="64"/>
                  <a:pt x="63" y="68"/>
                  <a:pt x="51" y="75"/>
                </a:cubicBezTo>
                <a:cubicBezTo>
                  <a:pt x="51" y="74"/>
                  <a:pt x="51" y="74"/>
                  <a:pt x="50" y="74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55" y="79"/>
                </a:moveTo>
                <a:cubicBezTo>
                  <a:pt x="59" y="77"/>
                  <a:pt x="63" y="75"/>
                  <a:pt x="67" y="74"/>
                </a:cubicBezTo>
                <a:cubicBezTo>
                  <a:pt x="67" y="74"/>
                  <a:pt x="68" y="74"/>
                  <a:pt x="68" y="74"/>
                </a:cubicBezTo>
                <a:cubicBezTo>
                  <a:pt x="65" y="79"/>
                  <a:pt x="59" y="81"/>
                  <a:pt x="55" y="79"/>
                </a:cubicBezTo>
                <a:close/>
                <a:moveTo>
                  <a:pt x="74" y="76"/>
                </a:moveTo>
                <a:cubicBezTo>
                  <a:pt x="82" y="73"/>
                  <a:pt x="91" y="70"/>
                  <a:pt x="100" y="67"/>
                </a:cubicBezTo>
                <a:cubicBezTo>
                  <a:pt x="104" y="66"/>
                  <a:pt x="108" y="64"/>
                  <a:pt x="112" y="63"/>
                </a:cubicBezTo>
                <a:cubicBezTo>
                  <a:pt x="115" y="62"/>
                  <a:pt x="117" y="61"/>
                  <a:pt x="119" y="60"/>
                </a:cubicBezTo>
                <a:cubicBezTo>
                  <a:pt x="120" y="60"/>
                  <a:pt x="125" y="58"/>
                  <a:pt x="122" y="59"/>
                </a:cubicBezTo>
                <a:cubicBezTo>
                  <a:pt x="112" y="64"/>
                  <a:pt x="102" y="68"/>
                  <a:pt x="92" y="72"/>
                </a:cubicBezTo>
                <a:cubicBezTo>
                  <a:pt x="92" y="72"/>
                  <a:pt x="91" y="72"/>
                  <a:pt x="91" y="72"/>
                </a:cubicBezTo>
                <a:cubicBezTo>
                  <a:pt x="87" y="74"/>
                  <a:pt x="82" y="76"/>
                  <a:pt x="78" y="79"/>
                </a:cubicBezTo>
                <a:cubicBezTo>
                  <a:pt x="76" y="78"/>
                  <a:pt x="75" y="77"/>
                  <a:pt x="74" y="76"/>
                </a:cubicBezTo>
                <a:close/>
                <a:moveTo>
                  <a:pt x="110" y="69"/>
                </a:moveTo>
                <a:cubicBezTo>
                  <a:pt x="109" y="69"/>
                  <a:pt x="109" y="69"/>
                  <a:pt x="109" y="69"/>
                </a:cubicBezTo>
                <a:cubicBezTo>
                  <a:pt x="109" y="69"/>
                  <a:pt x="109" y="69"/>
                  <a:pt x="109" y="69"/>
                </a:cubicBezTo>
                <a:cubicBezTo>
                  <a:pt x="112" y="67"/>
                  <a:pt x="114" y="66"/>
                  <a:pt x="117" y="65"/>
                </a:cubicBezTo>
                <a:cubicBezTo>
                  <a:pt x="118" y="65"/>
                  <a:pt x="119" y="64"/>
                  <a:pt x="120" y="64"/>
                </a:cubicBezTo>
                <a:cubicBezTo>
                  <a:pt x="124" y="62"/>
                  <a:pt x="121" y="65"/>
                  <a:pt x="120" y="65"/>
                </a:cubicBezTo>
                <a:cubicBezTo>
                  <a:pt x="117" y="67"/>
                  <a:pt x="112" y="67"/>
                  <a:pt x="110" y="69"/>
                </a:cubicBezTo>
                <a:close/>
                <a:moveTo>
                  <a:pt x="122" y="62"/>
                </a:moveTo>
                <a:cubicBezTo>
                  <a:pt x="120" y="63"/>
                  <a:pt x="118" y="64"/>
                  <a:pt x="116" y="65"/>
                </a:cubicBezTo>
                <a:cubicBezTo>
                  <a:pt x="114" y="66"/>
                  <a:pt x="111" y="67"/>
                  <a:pt x="109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7" y="67"/>
                  <a:pt x="107" y="67"/>
                  <a:pt x="106" y="68"/>
                </a:cubicBezTo>
                <a:cubicBezTo>
                  <a:pt x="106" y="68"/>
                  <a:pt x="105" y="68"/>
                  <a:pt x="105" y="68"/>
                </a:cubicBezTo>
                <a:cubicBezTo>
                  <a:pt x="105" y="68"/>
                  <a:pt x="104" y="68"/>
                  <a:pt x="104" y="68"/>
                </a:cubicBezTo>
                <a:cubicBezTo>
                  <a:pt x="105" y="68"/>
                  <a:pt x="107" y="67"/>
                  <a:pt x="108" y="66"/>
                </a:cubicBezTo>
                <a:cubicBezTo>
                  <a:pt x="112" y="65"/>
                  <a:pt x="115" y="63"/>
                  <a:pt x="119" y="62"/>
                </a:cubicBezTo>
                <a:cubicBezTo>
                  <a:pt x="121" y="61"/>
                  <a:pt x="123" y="60"/>
                  <a:pt x="124" y="59"/>
                </a:cubicBezTo>
                <a:cubicBezTo>
                  <a:pt x="124" y="60"/>
                  <a:pt x="123" y="61"/>
                  <a:pt x="123" y="62"/>
                </a:cubicBezTo>
                <a:cubicBezTo>
                  <a:pt x="123" y="62"/>
                  <a:pt x="123" y="62"/>
                  <a:pt x="122" y="62"/>
                </a:cubicBezTo>
                <a:close/>
                <a:moveTo>
                  <a:pt x="96" y="74"/>
                </a:moveTo>
                <a:cubicBezTo>
                  <a:pt x="96" y="74"/>
                  <a:pt x="95" y="73"/>
                  <a:pt x="94" y="73"/>
                </a:cubicBezTo>
                <a:cubicBezTo>
                  <a:pt x="95" y="72"/>
                  <a:pt x="96" y="72"/>
                  <a:pt x="97" y="72"/>
                </a:cubicBezTo>
                <a:cubicBezTo>
                  <a:pt x="99" y="71"/>
                  <a:pt x="101" y="70"/>
                  <a:pt x="102" y="69"/>
                </a:cubicBezTo>
                <a:cubicBezTo>
                  <a:pt x="104" y="69"/>
                  <a:pt x="105" y="69"/>
                  <a:pt x="103" y="70"/>
                </a:cubicBezTo>
                <a:cubicBezTo>
                  <a:pt x="101" y="72"/>
                  <a:pt x="99" y="72"/>
                  <a:pt x="97" y="74"/>
                </a:cubicBezTo>
                <a:cubicBezTo>
                  <a:pt x="97" y="74"/>
                  <a:pt x="96" y="74"/>
                  <a:pt x="96" y="74"/>
                </a:cubicBezTo>
                <a:close/>
                <a:moveTo>
                  <a:pt x="100" y="72"/>
                </a:moveTo>
                <a:cubicBezTo>
                  <a:pt x="102" y="72"/>
                  <a:pt x="103" y="71"/>
                  <a:pt x="105" y="70"/>
                </a:cubicBezTo>
                <a:cubicBezTo>
                  <a:pt x="105" y="71"/>
                  <a:pt x="105" y="71"/>
                  <a:pt x="105" y="72"/>
                </a:cubicBezTo>
                <a:cubicBezTo>
                  <a:pt x="104" y="72"/>
                  <a:pt x="102" y="72"/>
                  <a:pt x="101" y="73"/>
                </a:cubicBezTo>
                <a:cubicBezTo>
                  <a:pt x="99" y="73"/>
                  <a:pt x="97" y="74"/>
                  <a:pt x="100" y="72"/>
                </a:cubicBezTo>
                <a:close/>
                <a:moveTo>
                  <a:pt x="82" y="80"/>
                </a:moveTo>
                <a:cubicBezTo>
                  <a:pt x="81" y="80"/>
                  <a:pt x="79" y="80"/>
                  <a:pt x="78" y="79"/>
                </a:cubicBezTo>
                <a:cubicBezTo>
                  <a:pt x="82" y="78"/>
                  <a:pt x="86" y="76"/>
                  <a:pt x="90" y="75"/>
                </a:cubicBezTo>
                <a:cubicBezTo>
                  <a:pt x="88" y="77"/>
                  <a:pt x="85" y="80"/>
                  <a:pt x="82" y="80"/>
                </a:cubicBezTo>
                <a:close/>
                <a:moveTo>
                  <a:pt x="98" y="74"/>
                </a:moveTo>
                <a:cubicBezTo>
                  <a:pt x="100" y="74"/>
                  <a:pt x="102" y="73"/>
                  <a:pt x="105" y="73"/>
                </a:cubicBezTo>
                <a:cubicBezTo>
                  <a:pt x="103" y="74"/>
                  <a:pt x="100" y="75"/>
                  <a:pt x="98" y="74"/>
                </a:cubicBezTo>
                <a:close/>
                <a:moveTo>
                  <a:pt x="113" y="70"/>
                </a:moveTo>
                <a:cubicBezTo>
                  <a:pt x="114" y="70"/>
                  <a:pt x="115" y="69"/>
                  <a:pt x="117" y="69"/>
                </a:cubicBezTo>
                <a:cubicBezTo>
                  <a:pt x="115" y="70"/>
                  <a:pt x="114" y="70"/>
                  <a:pt x="113" y="70"/>
                </a:cubicBezTo>
                <a:close/>
                <a:moveTo>
                  <a:pt x="118" y="68"/>
                </a:moveTo>
                <a:cubicBezTo>
                  <a:pt x="118" y="68"/>
                  <a:pt x="118" y="68"/>
                  <a:pt x="118" y="68"/>
                </a:cubicBezTo>
                <a:cubicBezTo>
                  <a:pt x="116" y="68"/>
                  <a:pt x="113" y="70"/>
                  <a:pt x="111" y="70"/>
                </a:cubicBezTo>
                <a:cubicBezTo>
                  <a:pt x="114" y="67"/>
                  <a:pt x="119" y="67"/>
                  <a:pt x="122" y="64"/>
                </a:cubicBezTo>
                <a:cubicBezTo>
                  <a:pt x="121" y="66"/>
                  <a:pt x="120" y="67"/>
                  <a:pt x="118" y="68"/>
                </a:cubicBezTo>
                <a:close/>
                <a:moveTo>
                  <a:pt x="124" y="58"/>
                </a:moveTo>
                <a:cubicBezTo>
                  <a:pt x="115" y="61"/>
                  <a:pt x="106" y="64"/>
                  <a:pt x="96" y="68"/>
                </a:cubicBezTo>
                <a:cubicBezTo>
                  <a:pt x="93" y="69"/>
                  <a:pt x="89" y="70"/>
                  <a:pt x="85" y="71"/>
                </a:cubicBezTo>
                <a:cubicBezTo>
                  <a:pt x="91" y="69"/>
                  <a:pt x="97" y="66"/>
                  <a:pt x="103" y="63"/>
                </a:cubicBezTo>
                <a:cubicBezTo>
                  <a:pt x="109" y="60"/>
                  <a:pt x="118" y="59"/>
                  <a:pt x="123" y="54"/>
                </a:cubicBezTo>
                <a:cubicBezTo>
                  <a:pt x="124" y="55"/>
                  <a:pt x="124" y="56"/>
                  <a:pt x="124" y="58"/>
                </a:cubicBezTo>
                <a:close/>
                <a:moveTo>
                  <a:pt x="125" y="35"/>
                </a:moveTo>
                <a:cubicBezTo>
                  <a:pt x="110" y="42"/>
                  <a:pt x="94" y="48"/>
                  <a:pt x="78" y="54"/>
                </a:cubicBezTo>
                <a:cubicBezTo>
                  <a:pt x="72" y="57"/>
                  <a:pt x="67" y="59"/>
                  <a:pt x="61" y="61"/>
                </a:cubicBezTo>
                <a:cubicBezTo>
                  <a:pt x="68" y="58"/>
                  <a:pt x="74" y="56"/>
                  <a:pt x="80" y="53"/>
                </a:cubicBezTo>
                <a:cubicBezTo>
                  <a:pt x="94" y="47"/>
                  <a:pt x="109" y="40"/>
                  <a:pt x="122" y="32"/>
                </a:cubicBezTo>
                <a:cubicBezTo>
                  <a:pt x="123" y="32"/>
                  <a:pt x="124" y="34"/>
                  <a:pt x="125" y="35"/>
                </a:cubicBezTo>
                <a:close/>
                <a:moveTo>
                  <a:pt x="121" y="31"/>
                </a:moveTo>
                <a:cubicBezTo>
                  <a:pt x="114" y="34"/>
                  <a:pt x="108" y="38"/>
                  <a:pt x="101" y="41"/>
                </a:cubicBezTo>
                <a:cubicBezTo>
                  <a:pt x="93" y="45"/>
                  <a:pt x="86" y="48"/>
                  <a:pt x="78" y="52"/>
                </a:cubicBezTo>
                <a:cubicBezTo>
                  <a:pt x="76" y="52"/>
                  <a:pt x="74" y="53"/>
                  <a:pt x="72" y="54"/>
                </a:cubicBezTo>
                <a:cubicBezTo>
                  <a:pt x="73" y="53"/>
                  <a:pt x="74" y="53"/>
                  <a:pt x="76" y="52"/>
                </a:cubicBezTo>
                <a:cubicBezTo>
                  <a:pt x="82" y="49"/>
                  <a:pt x="90" y="46"/>
                  <a:pt x="96" y="43"/>
                </a:cubicBezTo>
                <a:cubicBezTo>
                  <a:pt x="103" y="40"/>
                  <a:pt x="110" y="35"/>
                  <a:pt x="116" y="31"/>
                </a:cubicBezTo>
                <a:cubicBezTo>
                  <a:pt x="118" y="30"/>
                  <a:pt x="119" y="31"/>
                  <a:pt x="121" y="31"/>
                </a:cubicBezTo>
                <a:close/>
                <a:moveTo>
                  <a:pt x="113" y="27"/>
                </a:moveTo>
                <a:cubicBezTo>
                  <a:pt x="113" y="27"/>
                  <a:pt x="113" y="26"/>
                  <a:pt x="112" y="27"/>
                </a:cubicBezTo>
                <a:cubicBezTo>
                  <a:pt x="104" y="29"/>
                  <a:pt x="97" y="34"/>
                  <a:pt x="89" y="37"/>
                </a:cubicBezTo>
                <a:cubicBezTo>
                  <a:pt x="81" y="40"/>
                  <a:pt x="73" y="44"/>
                  <a:pt x="65" y="47"/>
                </a:cubicBezTo>
                <a:cubicBezTo>
                  <a:pt x="56" y="52"/>
                  <a:pt x="47" y="56"/>
                  <a:pt x="38" y="61"/>
                </a:cubicBezTo>
                <a:cubicBezTo>
                  <a:pt x="32" y="64"/>
                  <a:pt x="24" y="66"/>
                  <a:pt x="18" y="71"/>
                </a:cubicBezTo>
                <a:cubicBezTo>
                  <a:pt x="17" y="71"/>
                  <a:pt x="17" y="71"/>
                  <a:pt x="16" y="71"/>
                </a:cubicBezTo>
                <a:cubicBezTo>
                  <a:pt x="31" y="61"/>
                  <a:pt x="47" y="53"/>
                  <a:pt x="63" y="45"/>
                </a:cubicBezTo>
                <a:cubicBezTo>
                  <a:pt x="72" y="40"/>
                  <a:pt x="82" y="36"/>
                  <a:pt x="91" y="31"/>
                </a:cubicBezTo>
                <a:cubicBezTo>
                  <a:pt x="98" y="28"/>
                  <a:pt x="106" y="25"/>
                  <a:pt x="112" y="19"/>
                </a:cubicBezTo>
                <a:cubicBezTo>
                  <a:pt x="113" y="22"/>
                  <a:pt x="113" y="24"/>
                  <a:pt x="113" y="27"/>
                </a:cubicBezTo>
                <a:close/>
                <a:moveTo>
                  <a:pt x="112" y="19"/>
                </a:moveTo>
                <a:cubicBezTo>
                  <a:pt x="110" y="19"/>
                  <a:pt x="108" y="21"/>
                  <a:pt x="107" y="22"/>
                </a:cubicBezTo>
                <a:cubicBezTo>
                  <a:pt x="104" y="24"/>
                  <a:pt x="101" y="25"/>
                  <a:pt x="98" y="26"/>
                </a:cubicBezTo>
                <a:cubicBezTo>
                  <a:pt x="91" y="30"/>
                  <a:pt x="84" y="32"/>
                  <a:pt x="78" y="35"/>
                </a:cubicBezTo>
                <a:cubicBezTo>
                  <a:pt x="64" y="41"/>
                  <a:pt x="51" y="48"/>
                  <a:pt x="38" y="54"/>
                </a:cubicBezTo>
                <a:cubicBezTo>
                  <a:pt x="32" y="57"/>
                  <a:pt x="27" y="60"/>
                  <a:pt x="21" y="63"/>
                </a:cubicBezTo>
                <a:cubicBezTo>
                  <a:pt x="33" y="56"/>
                  <a:pt x="45" y="49"/>
                  <a:pt x="57" y="43"/>
                </a:cubicBezTo>
                <a:cubicBezTo>
                  <a:pt x="70" y="36"/>
                  <a:pt x="83" y="30"/>
                  <a:pt x="96" y="23"/>
                </a:cubicBezTo>
                <a:cubicBezTo>
                  <a:pt x="98" y="22"/>
                  <a:pt x="101" y="20"/>
                  <a:pt x="103" y="19"/>
                </a:cubicBezTo>
                <a:cubicBezTo>
                  <a:pt x="103" y="18"/>
                  <a:pt x="104" y="17"/>
                  <a:pt x="105" y="17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5"/>
                  <a:pt x="108" y="15"/>
                  <a:pt x="109" y="14"/>
                </a:cubicBezTo>
                <a:cubicBezTo>
                  <a:pt x="109" y="15"/>
                  <a:pt x="110" y="15"/>
                  <a:pt x="111" y="16"/>
                </a:cubicBezTo>
                <a:cubicBezTo>
                  <a:pt x="111" y="17"/>
                  <a:pt x="112" y="18"/>
                  <a:pt x="112" y="19"/>
                </a:cubicBezTo>
                <a:close/>
                <a:moveTo>
                  <a:pt x="108" y="14"/>
                </a:moveTo>
                <a:cubicBezTo>
                  <a:pt x="108" y="14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6" y="15"/>
                  <a:pt x="104" y="16"/>
                  <a:pt x="103" y="17"/>
                </a:cubicBezTo>
                <a:cubicBezTo>
                  <a:pt x="97" y="21"/>
                  <a:pt x="91" y="24"/>
                  <a:pt x="84" y="27"/>
                </a:cubicBezTo>
                <a:cubicBezTo>
                  <a:pt x="72" y="33"/>
                  <a:pt x="59" y="39"/>
                  <a:pt x="46" y="46"/>
                </a:cubicBezTo>
                <a:cubicBezTo>
                  <a:pt x="40" y="49"/>
                  <a:pt x="34" y="53"/>
                  <a:pt x="27" y="56"/>
                </a:cubicBezTo>
                <a:cubicBezTo>
                  <a:pt x="25" y="57"/>
                  <a:pt x="23" y="59"/>
                  <a:pt x="21" y="60"/>
                </a:cubicBezTo>
                <a:cubicBezTo>
                  <a:pt x="42" y="45"/>
                  <a:pt x="65" y="34"/>
                  <a:pt x="88" y="21"/>
                </a:cubicBezTo>
                <a:cubicBezTo>
                  <a:pt x="89" y="20"/>
                  <a:pt x="90" y="19"/>
                  <a:pt x="92" y="18"/>
                </a:cubicBezTo>
                <a:cubicBezTo>
                  <a:pt x="93" y="18"/>
                  <a:pt x="93" y="17"/>
                  <a:pt x="93" y="17"/>
                </a:cubicBezTo>
                <a:cubicBezTo>
                  <a:pt x="93" y="17"/>
                  <a:pt x="93" y="17"/>
                  <a:pt x="93" y="17"/>
                </a:cubicBezTo>
                <a:cubicBezTo>
                  <a:pt x="94" y="18"/>
                  <a:pt x="94" y="18"/>
                  <a:pt x="95" y="17"/>
                </a:cubicBezTo>
                <a:cubicBezTo>
                  <a:pt x="99" y="14"/>
                  <a:pt x="104" y="12"/>
                  <a:pt x="108" y="14"/>
                </a:cubicBezTo>
                <a:close/>
                <a:moveTo>
                  <a:pt x="84" y="6"/>
                </a:moveTo>
                <a:cubicBezTo>
                  <a:pt x="80" y="8"/>
                  <a:pt x="76" y="10"/>
                  <a:pt x="72" y="13"/>
                </a:cubicBezTo>
                <a:cubicBezTo>
                  <a:pt x="75" y="9"/>
                  <a:pt x="79" y="6"/>
                  <a:pt x="84" y="6"/>
                </a:cubicBezTo>
                <a:close/>
                <a:moveTo>
                  <a:pt x="70" y="14"/>
                </a:moveTo>
                <a:cubicBezTo>
                  <a:pt x="64" y="18"/>
                  <a:pt x="59" y="22"/>
                  <a:pt x="53" y="25"/>
                </a:cubicBezTo>
                <a:cubicBezTo>
                  <a:pt x="40" y="32"/>
                  <a:pt x="27" y="39"/>
                  <a:pt x="15" y="46"/>
                </a:cubicBezTo>
                <a:cubicBezTo>
                  <a:pt x="12" y="47"/>
                  <a:pt x="10" y="49"/>
                  <a:pt x="7" y="50"/>
                </a:cubicBezTo>
                <a:cubicBezTo>
                  <a:pt x="9" y="49"/>
                  <a:pt x="13" y="46"/>
                  <a:pt x="15" y="45"/>
                </a:cubicBezTo>
                <a:cubicBezTo>
                  <a:pt x="20" y="41"/>
                  <a:pt x="26" y="37"/>
                  <a:pt x="32" y="33"/>
                </a:cubicBezTo>
                <a:cubicBezTo>
                  <a:pt x="39" y="30"/>
                  <a:pt x="45" y="26"/>
                  <a:pt x="52" y="23"/>
                </a:cubicBezTo>
                <a:cubicBezTo>
                  <a:pt x="57" y="20"/>
                  <a:pt x="61" y="16"/>
                  <a:pt x="66" y="13"/>
                </a:cubicBezTo>
                <a:cubicBezTo>
                  <a:pt x="67" y="13"/>
                  <a:pt x="67" y="13"/>
                  <a:pt x="67" y="13"/>
                </a:cubicBezTo>
                <a:cubicBezTo>
                  <a:pt x="67" y="13"/>
                  <a:pt x="68" y="12"/>
                  <a:pt x="68" y="12"/>
                </a:cubicBezTo>
                <a:cubicBezTo>
                  <a:pt x="68" y="13"/>
                  <a:pt x="69" y="13"/>
                  <a:pt x="69" y="14"/>
                </a:cubicBezTo>
                <a:cubicBezTo>
                  <a:pt x="69" y="14"/>
                  <a:pt x="69" y="14"/>
                  <a:pt x="70" y="14"/>
                </a:cubicBezTo>
                <a:close/>
                <a:moveTo>
                  <a:pt x="57" y="6"/>
                </a:moveTo>
                <a:cubicBezTo>
                  <a:pt x="58" y="5"/>
                  <a:pt x="59" y="5"/>
                  <a:pt x="61" y="5"/>
                </a:cubicBezTo>
                <a:cubicBezTo>
                  <a:pt x="58" y="6"/>
                  <a:pt x="56" y="8"/>
                  <a:pt x="54" y="9"/>
                </a:cubicBezTo>
                <a:cubicBezTo>
                  <a:pt x="53" y="10"/>
                  <a:pt x="53" y="10"/>
                  <a:pt x="52" y="10"/>
                </a:cubicBezTo>
                <a:cubicBezTo>
                  <a:pt x="53" y="8"/>
                  <a:pt x="55" y="7"/>
                  <a:pt x="57" y="6"/>
                </a:cubicBezTo>
                <a:close/>
                <a:moveTo>
                  <a:pt x="46" y="14"/>
                </a:moveTo>
                <a:cubicBezTo>
                  <a:pt x="45" y="15"/>
                  <a:pt x="44" y="15"/>
                  <a:pt x="44" y="15"/>
                </a:cubicBezTo>
                <a:cubicBezTo>
                  <a:pt x="38" y="18"/>
                  <a:pt x="33" y="20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32" y="19"/>
                  <a:pt x="37" y="16"/>
                  <a:pt x="42" y="12"/>
                </a:cubicBezTo>
                <a:cubicBezTo>
                  <a:pt x="42" y="11"/>
                  <a:pt x="42" y="11"/>
                  <a:pt x="41" y="11"/>
                </a:cubicBezTo>
                <a:cubicBezTo>
                  <a:pt x="37" y="12"/>
                  <a:pt x="33" y="15"/>
                  <a:pt x="29" y="17"/>
                </a:cubicBezTo>
                <a:cubicBezTo>
                  <a:pt x="29" y="17"/>
                  <a:pt x="29" y="17"/>
                  <a:pt x="28" y="17"/>
                </a:cubicBezTo>
                <a:cubicBezTo>
                  <a:pt x="29" y="17"/>
                  <a:pt x="29" y="17"/>
                  <a:pt x="29" y="16"/>
                </a:cubicBezTo>
                <a:cubicBezTo>
                  <a:pt x="30" y="15"/>
                  <a:pt x="31" y="14"/>
                  <a:pt x="32" y="14"/>
                </a:cubicBezTo>
                <a:cubicBezTo>
                  <a:pt x="34" y="13"/>
                  <a:pt x="36" y="11"/>
                  <a:pt x="39" y="9"/>
                </a:cubicBezTo>
                <a:cubicBezTo>
                  <a:pt x="42" y="10"/>
                  <a:pt x="44" y="12"/>
                  <a:pt x="46" y="14"/>
                </a:cubicBezTo>
                <a:close/>
                <a:moveTo>
                  <a:pt x="33" y="11"/>
                </a:moveTo>
                <a:cubicBezTo>
                  <a:pt x="35" y="10"/>
                  <a:pt x="36" y="10"/>
                  <a:pt x="37" y="9"/>
                </a:cubicBezTo>
                <a:cubicBezTo>
                  <a:pt x="35" y="11"/>
                  <a:pt x="32" y="12"/>
                  <a:pt x="30" y="14"/>
                </a:cubicBezTo>
                <a:cubicBezTo>
                  <a:pt x="31" y="13"/>
                  <a:pt x="32" y="12"/>
                  <a:pt x="33" y="11"/>
                </a:cubicBezTo>
                <a:close/>
                <a:moveTo>
                  <a:pt x="22" y="24"/>
                </a:moveTo>
                <a:cubicBezTo>
                  <a:pt x="19" y="26"/>
                  <a:pt x="16" y="28"/>
                  <a:pt x="13" y="29"/>
                </a:cubicBezTo>
                <a:cubicBezTo>
                  <a:pt x="10" y="31"/>
                  <a:pt x="15" y="27"/>
                  <a:pt x="16" y="26"/>
                </a:cubicBezTo>
                <a:cubicBezTo>
                  <a:pt x="17" y="25"/>
                  <a:pt x="19" y="23"/>
                  <a:pt x="21" y="22"/>
                </a:cubicBezTo>
                <a:cubicBezTo>
                  <a:pt x="21" y="22"/>
                  <a:pt x="22" y="23"/>
                  <a:pt x="22" y="24"/>
                </a:cubicBezTo>
                <a:close/>
                <a:moveTo>
                  <a:pt x="13" y="18"/>
                </a:moveTo>
                <a:cubicBezTo>
                  <a:pt x="11" y="20"/>
                  <a:pt x="9" y="21"/>
                  <a:pt x="7" y="23"/>
                </a:cubicBezTo>
                <a:cubicBezTo>
                  <a:pt x="7" y="22"/>
                  <a:pt x="7" y="22"/>
                  <a:pt x="7" y="22"/>
                </a:cubicBezTo>
                <a:cubicBezTo>
                  <a:pt x="8" y="19"/>
                  <a:pt x="11" y="18"/>
                  <a:pt x="13" y="1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7" name="Freeform 198"/>
          <p:cNvSpPr>
            <a:spLocks noEditPoints="1"/>
          </p:cNvSpPr>
          <p:nvPr/>
        </p:nvSpPr>
        <p:spPr bwMode="auto">
          <a:xfrm>
            <a:off x="11572875" y="1743075"/>
            <a:ext cx="506412" cy="357188"/>
          </a:xfrm>
          <a:custGeom>
            <a:avLst/>
            <a:gdLst>
              <a:gd name="T0" fmla="*/ 70 w 135"/>
              <a:gd name="T1" fmla="*/ 75 h 95"/>
              <a:gd name="T2" fmla="*/ 59 w 135"/>
              <a:gd name="T3" fmla="*/ 1 h 95"/>
              <a:gd name="T4" fmla="*/ 7 w 135"/>
              <a:gd name="T5" fmla="*/ 24 h 95"/>
              <a:gd name="T6" fmla="*/ 11 w 135"/>
              <a:gd name="T7" fmla="*/ 30 h 95"/>
              <a:gd name="T8" fmla="*/ 15 w 135"/>
              <a:gd name="T9" fmla="*/ 32 h 95"/>
              <a:gd name="T10" fmla="*/ 48 w 135"/>
              <a:gd name="T11" fmla="*/ 16 h 95"/>
              <a:gd name="T12" fmla="*/ 51 w 135"/>
              <a:gd name="T13" fmla="*/ 12 h 95"/>
              <a:gd name="T14" fmla="*/ 51 w 135"/>
              <a:gd name="T15" fmla="*/ 18 h 95"/>
              <a:gd name="T16" fmla="*/ 65 w 135"/>
              <a:gd name="T17" fmla="*/ 6 h 95"/>
              <a:gd name="T18" fmla="*/ 68 w 135"/>
              <a:gd name="T19" fmla="*/ 11 h 95"/>
              <a:gd name="T20" fmla="*/ 42 w 135"/>
              <a:gd name="T21" fmla="*/ 31 h 95"/>
              <a:gd name="T22" fmla="*/ 45 w 135"/>
              <a:gd name="T23" fmla="*/ 31 h 95"/>
              <a:gd name="T24" fmla="*/ 16 w 135"/>
              <a:gd name="T25" fmla="*/ 58 h 95"/>
              <a:gd name="T26" fmla="*/ 39 w 135"/>
              <a:gd name="T27" fmla="*/ 50 h 95"/>
              <a:gd name="T28" fmla="*/ 14 w 135"/>
              <a:gd name="T29" fmla="*/ 64 h 95"/>
              <a:gd name="T30" fmla="*/ 61 w 135"/>
              <a:gd name="T31" fmla="*/ 44 h 95"/>
              <a:gd name="T32" fmla="*/ 74 w 135"/>
              <a:gd name="T33" fmla="*/ 27 h 95"/>
              <a:gd name="T34" fmla="*/ 19 w 135"/>
              <a:gd name="T35" fmla="*/ 54 h 95"/>
              <a:gd name="T36" fmla="*/ 90 w 135"/>
              <a:gd name="T37" fmla="*/ 13 h 95"/>
              <a:gd name="T38" fmla="*/ 90 w 135"/>
              <a:gd name="T39" fmla="*/ 8 h 95"/>
              <a:gd name="T40" fmla="*/ 38 w 135"/>
              <a:gd name="T41" fmla="*/ 29 h 95"/>
              <a:gd name="T42" fmla="*/ 23 w 135"/>
              <a:gd name="T43" fmla="*/ 30 h 95"/>
              <a:gd name="T44" fmla="*/ 16 w 135"/>
              <a:gd name="T45" fmla="*/ 32 h 95"/>
              <a:gd name="T46" fmla="*/ 28 w 135"/>
              <a:gd name="T47" fmla="*/ 25 h 95"/>
              <a:gd name="T48" fmla="*/ 10 w 135"/>
              <a:gd name="T49" fmla="*/ 27 h 95"/>
              <a:gd name="T50" fmla="*/ 7 w 135"/>
              <a:gd name="T51" fmla="*/ 26 h 95"/>
              <a:gd name="T52" fmla="*/ 62 w 135"/>
              <a:gd name="T53" fmla="*/ 49 h 95"/>
              <a:gd name="T54" fmla="*/ 115 w 135"/>
              <a:gd name="T55" fmla="*/ 30 h 95"/>
              <a:gd name="T56" fmla="*/ 115 w 135"/>
              <a:gd name="T57" fmla="*/ 30 h 95"/>
              <a:gd name="T58" fmla="*/ 72 w 135"/>
              <a:gd name="T59" fmla="*/ 72 h 95"/>
              <a:gd name="T60" fmla="*/ 80 w 135"/>
              <a:gd name="T61" fmla="*/ 64 h 95"/>
              <a:gd name="T62" fmla="*/ 90 w 135"/>
              <a:gd name="T63" fmla="*/ 65 h 95"/>
              <a:gd name="T64" fmla="*/ 120 w 135"/>
              <a:gd name="T65" fmla="*/ 47 h 95"/>
              <a:gd name="T66" fmla="*/ 120 w 135"/>
              <a:gd name="T67" fmla="*/ 47 h 95"/>
              <a:gd name="T68" fmla="*/ 26 w 135"/>
              <a:gd name="T69" fmla="*/ 88 h 95"/>
              <a:gd name="T70" fmla="*/ 35 w 135"/>
              <a:gd name="T71" fmla="*/ 74 h 95"/>
              <a:gd name="T72" fmla="*/ 36 w 135"/>
              <a:gd name="T73" fmla="*/ 71 h 95"/>
              <a:gd name="T74" fmla="*/ 112 w 135"/>
              <a:gd name="T75" fmla="*/ 30 h 95"/>
              <a:gd name="T76" fmla="*/ 71 w 135"/>
              <a:gd name="T77" fmla="*/ 49 h 95"/>
              <a:gd name="T78" fmla="*/ 40 w 135"/>
              <a:gd name="T79" fmla="*/ 80 h 95"/>
              <a:gd name="T80" fmla="*/ 122 w 135"/>
              <a:gd name="T81" fmla="*/ 41 h 95"/>
              <a:gd name="T82" fmla="*/ 59 w 135"/>
              <a:gd name="T83" fmla="*/ 69 h 95"/>
              <a:gd name="T84" fmla="*/ 51 w 135"/>
              <a:gd name="T85" fmla="*/ 74 h 95"/>
              <a:gd name="T86" fmla="*/ 120 w 135"/>
              <a:gd name="T87" fmla="*/ 59 h 95"/>
              <a:gd name="T88" fmla="*/ 121 w 135"/>
              <a:gd name="T89" fmla="*/ 63 h 95"/>
              <a:gd name="T90" fmla="*/ 104 w 135"/>
              <a:gd name="T91" fmla="*/ 68 h 95"/>
              <a:gd name="T92" fmla="*/ 103 w 135"/>
              <a:gd name="T93" fmla="*/ 70 h 95"/>
              <a:gd name="T94" fmla="*/ 90 w 135"/>
              <a:gd name="T95" fmla="*/ 74 h 95"/>
              <a:gd name="T96" fmla="*/ 111 w 135"/>
              <a:gd name="T97" fmla="*/ 69 h 95"/>
              <a:gd name="T98" fmla="*/ 78 w 135"/>
              <a:gd name="T99" fmla="*/ 54 h 95"/>
              <a:gd name="T100" fmla="*/ 97 w 135"/>
              <a:gd name="T101" fmla="*/ 42 h 95"/>
              <a:gd name="T102" fmla="*/ 63 w 135"/>
              <a:gd name="T103" fmla="*/ 44 h 95"/>
              <a:gd name="T104" fmla="*/ 58 w 135"/>
              <a:gd name="T105" fmla="*/ 42 h 95"/>
              <a:gd name="T106" fmla="*/ 108 w 135"/>
              <a:gd name="T107" fmla="*/ 14 h 95"/>
              <a:gd name="T108" fmla="*/ 96 w 135"/>
              <a:gd name="T109" fmla="*/ 16 h 95"/>
              <a:gd name="T110" fmla="*/ 33 w 135"/>
              <a:gd name="T111" fmla="*/ 33 h 95"/>
              <a:gd name="T112" fmla="*/ 53 w 135"/>
              <a:gd name="T113" fmla="*/ 10 h 95"/>
              <a:gd name="T114" fmla="*/ 29 w 135"/>
              <a:gd name="T115" fmla="*/ 16 h 95"/>
              <a:gd name="T116" fmla="*/ 16 w 135"/>
              <a:gd name="T117" fmla="*/ 25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5" h="95">
                <a:moveTo>
                  <a:pt x="9" y="32"/>
                </a:moveTo>
                <a:cubicBezTo>
                  <a:pt x="4" y="34"/>
                  <a:pt x="0" y="38"/>
                  <a:pt x="0" y="44"/>
                </a:cubicBezTo>
                <a:cubicBezTo>
                  <a:pt x="0" y="50"/>
                  <a:pt x="7" y="54"/>
                  <a:pt x="13" y="55"/>
                </a:cubicBezTo>
                <a:cubicBezTo>
                  <a:pt x="8" y="59"/>
                  <a:pt x="5" y="65"/>
                  <a:pt x="11" y="70"/>
                </a:cubicBezTo>
                <a:cubicBezTo>
                  <a:pt x="16" y="75"/>
                  <a:pt x="26" y="75"/>
                  <a:pt x="33" y="73"/>
                </a:cubicBezTo>
                <a:cubicBezTo>
                  <a:pt x="30" y="81"/>
                  <a:pt x="23" y="87"/>
                  <a:pt x="17" y="92"/>
                </a:cubicBezTo>
                <a:cubicBezTo>
                  <a:pt x="16" y="92"/>
                  <a:pt x="16" y="93"/>
                  <a:pt x="17" y="94"/>
                </a:cubicBezTo>
                <a:cubicBezTo>
                  <a:pt x="17" y="94"/>
                  <a:pt x="18" y="95"/>
                  <a:pt x="18" y="94"/>
                </a:cubicBezTo>
                <a:cubicBezTo>
                  <a:pt x="30" y="90"/>
                  <a:pt x="41" y="85"/>
                  <a:pt x="49" y="76"/>
                </a:cubicBezTo>
                <a:cubicBezTo>
                  <a:pt x="54" y="85"/>
                  <a:pt x="65" y="83"/>
                  <a:pt x="70" y="75"/>
                </a:cubicBezTo>
                <a:cubicBezTo>
                  <a:pt x="74" y="79"/>
                  <a:pt x="77" y="82"/>
                  <a:pt x="82" y="82"/>
                </a:cubicBezTo>
                <a:cubicBezTo>
                  <a:pt x="86" y="83"/>
                  <a:pt x="91" y="78"/>
                  <a:pt x="93" y="75"/>
                </a:cubicBezTo>
                <a:cubicBezTo>
                  <a:pt x="98" y="78"/>
                  <a:pt x="108" y="77"/>
                  <a:pt x="108" y="71"/>
                </a:cubicBezTo>
                <a:cubicBezTo>
                  <a:pt x="120" y="78"/>
                  <a:pt x="135" y="57"/>
                  <a:pt x="123" y="48"/>
                </a:cubicBezTo>
                <a:cubicBezTo>
                  <a:pt x="129" y="45"/>
                  <a:pt x="132" y="40"/>
                  <a:pt x="129" y="34"/>
                </a:cubicBezTo>
                <a:cubicBezTo>
                  <a:pt x="126" y="29"/>
                  <a:pt x="121" y="26"/>
                  <a:pt x="116" y="27"/>
                </a:cubicBezTo>
                <a:cubicBezTo>
                  <a:pt x="117" y="22"/>
                  <a:pt x="116" y="16"/>
                  <a:pt x="112" y="13"/>
                </a:cubicBezTo>
                <a:cubicBezTo>
                  <a:pt x="108" y="8"/>
                  <a:pt x="101" y="10"/>
                  <a:pt x="95" y="13"/>
                </a:cubicBezTo>
                <a:cubicBezTo>
                  <a:pt x="95" y="0"/>
                  <a:pt x="77" y="0"/>
                  <a:pt x="71" y="9"/>
                </a:cubicBezTo>
                <a:cubicBezTo>
                  <a:pt x="68" y="5"/>
                  <a:pt x="65" y="1"/>
                  <a:pt x="59" y="1"/>
                </a:cubicBezTo>
                <a:cubicBezTo>
                  <a:pt x="54" y="2"/>
                  <a:pt x="50" y="7"/>
                  <a:pt x="49" y="11"/>
                </a:cubicBezTo>
                <a:cubicBezTo>
                  <a:pt x="45" y="7"/>
                  <a:pt x="40" y="5"/>
                  <a:pt x="35" y="7"/>
                </a:cubicBezTo>
                <a:cubicBezTo>
                  <a:pt x="27" y="9"/>
                  <a:pt x="26" y="15"/>
                  <a:pt x="25" y="22"/>
                </a:cubicBezTo>
                <a:cubicBezTo>
                  <a:pt x="21" y="15"/>
                  <a:pt x="13" y="11"/>
                  <a:pt x="6" y="18"/>
                </a:cubicBezTo>
                <a:cubicBezTo>
                  <a:pt x="1" y="23"/>
                  <a:pt x="4" y="29"/>
                  <a:pt x="9" y="32"/>
                </a:cubicBezTo>
                <a:close/>
                <a:moveTo>
                  <a:pt x="7" y="23"/>
                </a:moveTo>
                <a:cubicBezTo>
                  <a:pt x="7" y="23"/>
                  <a:pt x="7" y="23"/>
                  <a:pt x="7" y="23"/>
                </a:cubicBezTo>
                <a:cubicBezTo>
                  <a:pt x="9" y="22"/>
                  <a:pt x="10" y="20"/>
                  <a:pt x="12" y="19"/>
                </a:cubicBezTo>
                <a:cubicBezTo>
                  <a:pt x="13" y="18"/>
                  <a:pt x="16" y="16"/>
                  <a:pt x="12" y="20"/>
                </a:cubicBezTo>
                <a:cubicBezTo>
                  <a:pt x="11" y="21"/>
                  <a:pt x="8" y="23"/>
                  <a:pt x="7" y="24"/>
                </a:cubicBezTo>
                <a:cubicBezTo>
                  <a:pt x="7" y="24"/>
                  <a:pt x="7" y="24"/>
                  <a:pt x="7" y="23"/>
                </a:cubicBezTo>
                <a:close/>
                <a:moveTo>
                  <a:pt x="17" y="18"/>
                </a:moveTo>
                <a:cubicBezTo>
                  <a:pt x="16" y="19"/>
                  <a:pt x="14" y="20"/>
                  <a:pt x="13" y="21"/>
                </a:cubicBezTo>
                <a:cubicBezTo>
                  <a:pt x="11" y="22"/>
                  <a:pt x="8" y="24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9" y="22"/>
                  <a:pt x="13" y="21"/>
                  <a:pt x="15" y="17"/>
                </a:cubicBezTo>
                <a:cubicBezTo>
                  <a:pt x="16" y="18"/>
                  <a:pt x="16" y="18"/>
                  <a:pt x="17" y="18"/>
                </a:cubicBezTo>
                <a:close/>
                <a:moveTo>
                  <a:pt x="22" y="25"/>
                </a:moveTo>
                <a:cubicBezTo>
                  <a:pt x="20" y="27"/>
                  <a:pt x="17" y="29"/>
                  <a:pt x="14" y="32"/>
                </a:cubicBezTo>
                <a:cubicBezTo>
                  <a:pt x="13" y="31"/>
                  <a:pt x="12" y="31"/>
                  <a:pt x="11" y="30"/>
                </a:cubicBezTo>
                <a:cubicBezTo>
                  <a:pt x="13" y="30"/>
                  <a:pt x="15" y="29"/>
                  <a:pt x="17" y="28"/>
                </a:cubicBezTo>
                <a:cubicBezTo>
                  <a:pt x="18" y="27"/>
                  <a:pt x="19" y="26"/>
                  <a:pt x="19" y="26"/>
                </a:cubicBezTo>
                <a:cubicBezTo>
                  <a:pt x="19" y="26"/>
                  <a:pt x="23" y="23"/>
                  <a:pt x="22" y="25"/>
                </a:cubicBezTo>
                <a:close/>
                <a:moveTo>
                  <a:pt x="25" y="27"/>
                </a:moveTo>
                <a:cubicBezTo>
                  <a:pt x="23" y="27"/>
                  <a:pt x="22" y="28"/>
                  <a:pt x="20" y="29"/>
                </a:cubicBezTo>
                <a:cubicBezTo>
                  <a:pt x="19" y="30"/>
                  <a:pt x="18" y="30"/>
                  <a:pt x="17" y="31"/>
                </a:cubicBezTo>
                <a:cubicBezTo>
                  <a:pt x="17" y="31"/>
                  <a:pt x="16" y="32"/>
                  <a:pt x="16" y="32"/>
                </a:cubicBezTo>
                <a:cubicBezTo>
                  <a:pt x="16" y="32"/>
                  <a:pt x="16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8" y="29"/>
                  <a:pt x="22" y="27"/>
                  <a:pt x="23" y="24"/>
                </a:cubicBezTo>
                <a:cubicBezTo>
                  <a:pt x="24" y="25"/>
                  <a:pt x="24" y="26"/>
                  <a:pt x="25" y="27"/>
                </a:cubicBezTo>
                <a:close/>
                <a:moveTo>
                  <a:pt x="29" y="18"/>
                </a:moveTo>
                <a:cubicBezTo>
                  <a:pt x="31" y="16"/>
                  <a:pt x="33" y="15"/>
                  <a:pt x="35" y="14"/>
                </a:cubicBezTo>
                <a:cubicBezTo>
                  <a:pt x="37" y="13"/>
                  <a:pt x="38" y="12"/>
                  <a:pt x="40" y="11"/>
                </a:cubicBezTo>
                <a:cubicBezTo>
                  <a:pt x="39" y="12"/>
                  <a:pt x="37" y="14"/>
                  <a:pt x="36" y="15"/>
                </a:cubicBezTo>
                <a:cubicBezTo>
                  <a:pt x="33" y="16"/>
                  <a:pt x="30" y="18"/>
                  <a:pt x="28" y="21"/>
                </a:cubicBezTo>
                <a:cubicBezTo>
                  <a:pt x="28" y="20"/>
                  <a:pt x="28" y="19"/>
                  <a:pt x="29" y="18"/>
                </a:cubicBezTo>
                <a:close/>
                <a:moveTo>
                  <a:pt x="47" y="14"/>
                </a:moveTo>
                <a:cubicBezTo>
                  <a:pt x="47" y="14"/>
                  <a:pt x="47" y="15"/>
                  <a:pt x="48" y="16"/>
                </a:cubicBezTo>
                <a:cubicBezTo>
                  <a:pt x="44" y="18"/>
                  <a:pt x="40" y="19"/>
                  <a:pt x="37" y="21"/>
                </a:cubicBezTo>
                <a:cubicBezTo>
                  <a:pt x="34" y="23"/>
                  <a:pt x="31" y="25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31" y="24"/>
                  <a:pt x="34" y="22"/>
                  <a:pt x="37" y="20"/>
                </a:cubicBezTo>
                <a:cubicBezTo>
                  <a:pt x="39" y="19"/>
                  <a:pt x="41" y="17"/>
                  <a:pt x="43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5" y="15"/>
                  <a:pt x="46" y="14"/>
                  <a:pt x="47" y="14"/>
                </a:cubicBezTo>
                <a:close/>
                <a:moveTo>
                  <a:pt x="64" y="6"/>
                </a:moveTo>
                <a:cubicBezTo>
                  <a:pt x="64" y="6"/>
                  <a:pt x="64" y="6"/>
                  <a:pt x="64" y="6"/>
                </a:cubicBezTo>
                <a:cubicBezTo>
                  <a:pt x="60" y="8"/>
                  <a:pt x="56" y="10"/>
                  <a:pt x="51" y="12"/>
                </a:cubicBezTo>
                <a:cubicBezTo>
                  <a:pt x="52" y="12"/>
                  <a:pt x="52" y="11"/>
                  <a:pt x="52" y="11"/>
                </a:cubicBezTo>
                <a:cubicBezTo>
                  <a:pt x="53" y="10"/>
                  <a:pt x="54" y="9"/>
                  <a:pt x="56" y="8"/>
                </a:cubicBezTo>
                <a:cubicBezTo>
                  <a:pt x="58" y="7"/>
                  <a:pt x="60" y="6"/>
                  <a:pt x="62" y="4"/>
                </a:cubicBezTo>
                <a:cubicBezTo>
                  <a:pt x="63" y="5"/>
                  <a:pt x="64" y="5"/>
                  <a:pt x="64" y="6"/>
                </a:cubicBezTo>
                <a:close/>
                <a:moveTo>
                  <a:pt x="66" y="8"/>
                </a:moveTo>
                <a:cubicBezTo>
                  <a:pt x="56" y="14"/>
                  <a:pt x="46" y="20"/>
                  <a:pt x="36" y="27"/>
                </a:cubicBezTo>
                <a:cubicBezTo>
                  <a:pt x="25" y="33"/>
                  <a:pt x="14" y="38"/>
                  <a:pt x="4" y="45"/>
                </a:cubicBezTo>
                <a:cubicBezTo>
                  <a:pt x="4" y="45"/>
                  <a:pt x="4" y="46"/>
                  <a:pt x="5" y="45"/>
                </a:cubicBezTo>
                <a:cubicBezTo>
                  <a:pt x="14" y="38"/>
                  <a:pt x="26" y="33"/>
                  <a:pt x="36" y="27"/>
                </a:cubicBezTo>
                <a:cubicBezTo>
                  <a:pt x="41" y="24"/>
                  <a:pt x="46" y="21"/>
                  <a:pt x="51" y="18"/>
                </a:cubicBezTo>
                <a:cubicBezTo>
                  <a:pt x="56" y="15"/>
                  <a:pt x="62" y="12"/>
                  <a:pt x="66" y="9"/>
                </a:cubicBezTo>
                <a:cubicBezTo>
                  <a:pt x="61" y="13"/>
                  <a:pt x="56" y="15"/>
                  <a:pt x="51" y="18"/>
                </a:cubicBezTo>
                <a:cubicBezTo>
                  <a:pt x="46" y="22"/>
                  <a:pt x="40" y="25"/>
                  <a:pt x="34" y="29"/>
                </a:cubicBezTo>
                <a:cubicBezTo>
                  <a:pt x="29" y="32"/>
                  <a:pt x="23" y="35"/>
                  <a:pt x="18" y="39"/>
                </a:cubicBezTo>
                <a:cubicBezTo>
                  <a:pt x="13" y="42"/>
                  <a:pt x="8" y="44"/>
                  <a:pt x="4" y="47"/>
                </a:cubicBezTo>
                <a:cubicBezTo>
                  <a:pt x="4" y="47"/>
                  <a:pt x="4" y="46"/>
                  <a:pt x="3" y="45"/>
                </a:cubicBezTo>
                <a:cubicBezTo>
                  <a:pt x="3" y="45"/>
                  <a:pt x="3" y="45"/>
                  <a:pt x="3" y="45"/>
                </a:cubicBezTo>
                <a:cubicBezTo>
                  <a:pt x="13" y="37"/>
                  <a:pt x="24" y="32"/>
                  <a:pt x="34" y="26"/>
                </a:cubicBezTo>
                <a:cubicBezTo>
                  <a:pt x="40" y="23"/>
                  <a:pt x="46" y="19"/>
                  <a:pt x="51" y="15"/>
                </a:cubicBezTo>
                <a:cubicBezTo>
                  <a:pt x="56" y="13"/>
                  <a:pt x="61" y="10"/>
                  <a:pt x="65" y="6"/>
                </a:cubicBezTo>
                <a:cubicBezTo>
                  <a:pt x="65" y="7"/>
                  <a:pt x="66" y="7"/>
                  <a:pt x="66" y="8"/>
                </a:cubicBezTo>
                <a:close/>
                <a:moveTo>
                  <a:pt x="68" y="11"/>
                </a:moveTo>
                <a:cubicBezTo>
                  <a:pt x="63" y="13"/>
                  <a:pt x="59" y="16"/>
                  <a:pt x="55" y="19"/>
                </a:cubicBezTo>
                <a:cubicBezTo>
                  <a:pt x="49" y="22"/>
                  <a:pt x="43" y="25"/>
                  <a:pt x="38" y="28"/>
                </a:cubicBezTo>
                <a:cubicBezTo>
                  <a:pt x="32" y="31"/>
                  <a:pt x="27" y="34"/>
                  <a:pt x="22" y="37"/>
                </a:cubicBezTo>
                <a:cubicBezTo>
                  <a:pt x="19" y="39"/>
                  <a:pt x="16" y="40"/>
                  <a:pt x="13" y="42"/>
                </a:cubicBezTo>
                <a:cubicBezTo>
                  <a:pt x="13" y="42"/>
                  <a:pt x="13" y="42"/>
                  <a:pt x="13" y="42"/>
                </a:cubicBezTo>
                <a:cubicBezTo>
                  <a:pt x="21" y="37"/>
                  <a:pt x="30" y="32"/>
                  <a:pt x="38" y="27"/>
                </a:cubicBezTo>
                <a:cubicBezTo>
                  <a:pt x="48" y="21"/>
                  <a:pt x="58" y="16"/>
                  <a:pt x="67" y="9"/>
                </a:cubicBezTo>
                <a:cubicBezTo>
                  <a:pt x="67" y="9"/>
                  <a:pt x="68" y="10"/>
                  <a:pt x="68" y="11"/>
                </a:cubicBezTo>
                <a:close/>
                <a:moveTo>
                  <a:pt x="81" y="8"/>
                </a:moveTo>
                <a:cubicBezTo>
                  <a:pt x="81" y="8"/>
                  <a:pt x="86" y="5"/>
                  <a:pt x="84" y="6"/>
                </a:cubicBezTo>
                <a:cubicBezTo>
                  <a:pt x="83" y="7"/>
                  <a:pt x="81" y="8"/>
                  <a:pt x="80" y="9"/>
                </a:cubicBezTo>
                <a:cubicBezTo>
                  <a:pt x="76" y="11"/>
                  <a:pt x="72" y="14"/>
                  <a:pt x="69" y="16"/>
                </a:cubicBezTo>
                <a:cubicBezTo>
                  <a:pt x="62" y="20"/>
                  <a:pt x="55" y="24"/>
                  <a:pt x="48" y="28"/>
                </a:cubicBezTo>
                <a:cubicBezTo>
                  <a:pt x="41" y="32"/>
                  <a:pt x="34" y="36"/>
                  <a:pt x="28" y="40"/>
                </a:cubicBezTo>
                <a:cubicBezTo>
                  <a:pt x="22" y="43"/>
                  <a:pt x="16" y="48"/>
                  <a:pt x="9" y="51"/>
                </a:cubicBezTo>
                <a:cubicBezTo>
                  <a:pt x="9" y="51"/>
                  <a:pt x="8" y="51"/>
                  <a:pt x="7" y="50"/>
                </a:cubicBezTo>
                <a:cubicBezTo>
                  <a:pt x="13" y="49"/>
                  <a:pt x="17" y="45"/>
                  <a:pt x="22" y="42"/>
                </a:cubicBezTo>
                <a:cubicBezTo>
                  <a:pt x="29" y="38"/>
                  <a:pt x="36" y="35"/>
                  <a:pt x="42" y="31"/>
                </a:cubicBezTo>
                <a:cubicBezTo>
                  <a:pt x="49" y="27"/>
                  <a:pt x="56" y="24"/>
                  <a:pt x="63" y="19"/>
                </a:cubicBezTo>
                <a:cubicBezTo>
                  <a:pt x="69" y="16"/>
                  <a:pt x="74" y="11"/>
                  <a:pt x="81" y="8"/>
                </a:cubicBezTo>
                <a:close/>
                <a:moveTo>
                  <a:pt x="90" y="7"/>
                </a:moveTo>
                <a:cubicBezTo>
                  <a:pt x="80" y="12"/>
                  <a:pt x="72" y="19"/>
                  <a:pt x="62" y="24"/>
                </a:cubicBezTo>
                <a:cubicBezTo>
                  <a:pt x="61" y="25"/>
                  <a:pt x="59" y="26"/>
                  <a:pt x="57" y="27"/>
                </a:cubicBezTo>
                <a:cubicBezTo>
                  <a:pt x="56" y="28"/>
                  <a:pt x="55" y="28"/>
                  <a:pt x="54" y="29"/>
                </a:cubicBezTo>
                <a:cubicBezTo>
                  <a:pt x="41" y="35"/>
                  <a:pt x="28" y="42"/>
                  <a:pt x="15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9" y="46"/>
                  <a:pt x="22" y="44"/>
                  <a:pt x="25" y="42"/>
                </a:cubicBezTo>
                <a:cubicBezTo>
                  <a:pt x="32" y="38"/>
                  <a:pt x="39" y="34"/>
                  <a:pt x="45" y="31"/>
                </a:cubicBezTo>
                <a:cubicBezTo>
                  <a:pt x="59" y="23"/>
                  <a:pt x="73" y="14"/>
                  <a:pt x="86" y="6"/>
                </a:cubicBezTo>
                <a:cubicBezTo>
                  <a:pt x="87" y="6"/>
                  <a:pt x="89" y="6"/>
                  <a:pt x="90" y="7"/>
                </a:cubicBezTo>
                <a:close/>
                <a:moveTo>
                  <a:pt x="93" y="15"/>
                </a:moveTo>
                <a:cubicBezTo>
                  <a:pt x="93" y="15"/>
                  <a:pt x="93" y="16"/>
                  <a:pt x="93" y="16"/>
                </a:cubicBezTo>
                <a:cubicBezTo>
                  <a:pt x="92" y="16"/>
                  <a:pt x="92" y="17"/>
                  <a:pt x="91" y="17"/>
                </a:cubicBezTo>
                <a:cubicBezTo>
                  <a:pt x="91" y="17"/>
                  <a:pt x="91" y="17"/>
                  <a:pt x="91" y="17"/>
                </a:cubicBezTo>
                <a:cubicBezTo>
                  <a:pt x="88" y="19"/>
                  <a:pt x="85" y="20"/>
                  <a:pt x="82" y="22"/>
                </a:cubicBezTo>
                <a:cubicBezTo>
                  <a:pt x="75" y="25"/>
                  <a:pt x="69" y="29"/>
                  <a:pt x="62" y="33"/>
                </a:cubicBezTo>
                <a:cubicBezTo>
                  <a:pt x="49" y="39"/>
                  <a:pt x="36" y="45"/>
                  <a:pt x="23" y="53"/>
                </a:cubicBezTo>
                <a:cubicBezTo>
                  <a:pt x="21" y="54"/>
                  <a:pt x="18" y="56"/>
                  <a:pt x="16" y="58"/>
                </a:cubicBezTo>
                <a:cubicBezTo>
                  <a:pt x="15" y="59"/>
                  <a:pt x="14" y="59"/>
                  <a:pt x="13" y="60"/>
                </a:cubicBezTo>
                <a:cubicBezTo>
                  <a:pt x="15" y="59"/>
                  <a:pt x="16" y="57"/>
                  <a:pt x="18" y="56"/>
                </a:cubicBezTo>
                <a:cubicBezTo>
                  <a:pt x="18" y="56"/>
                  <a:pt x="18" y="55"/>
                  <a:pt x="18" y="55"/>
                </a:cubicBezTo>
                <a:cubicBezTo>
                  <a:pt x="19" y="55"/>
                  <a:pt x="19" y="55"/>
                  <a:pt x="19" y="55"/>
                </a:cubicBezTo>
                <a:cubicBezTo>
                  <a:pt x="22" y="52"/>
                  <a:pt x="25" y="50"/>
                  <a:pt x="29" y="48"/>
                </a:cubicBezTo>
                <a:cubicBezTo>
                  <a:pt x="38" y="42"/>
                  <a:pt x="48" y="37"/>
                  <a:pt x="57" y="31"/>
                </a:cubicBezTo>
                <a:cubicBezTo>
                  <a:pt x="69" y="25"/>
                  <a:pt x="81" y="20"/>
                  <a:pt x="92" y="12"/>
                </a:cubicBezTo>
                <a:cubicBezTo>
                  <a:pt x="93" y="13"/>
                  <a:pt x="93" y="14"/>
                  <a:pt x="93" y="15"/>
                </a:cubicBezTo>
                <a:close/>
                <a:moveTo>
                  <a:pt x="16" y="63"/>
                </a:moveTo>
                <a:cubicBezTo>
                  <a:pt x="24" y="58"/>
                  <a:pt x="32" y="54"/>
                  <a:pt x="39" y="50"/>
                </a:cubicBezTo>
                <a:cubicBezTo>
                  <a:pt x="47" y="46"/>
                  <a:pt x="55" y="41"/>
                  <a:pt x="63" y="37"/>
                </a:cubicBezTo>
                <a:cubicBezTo>
                  <a:pt x="71" y="33"/>
                  <a:pt x="79" y="30"/>
                  <a:pt x="87" y="26"/>
                </a:cubicBezTo>
                <a:cubicBezTo>
                  <a:pt x="92" y="23"/>
                  <a:pt x="98" y="20"/>
                  <a:pt x="103" y="17"/>
                </a:cubicBezTo>
                <a:cubicBezTo>
                  <a:pt x="102" y="18"/>
                  <a:pt x="101" y="18"/>
                  <a:pt x="100" y="19"/>
                </a:cubicBezTo>
                <a:cubicBezTo>
                  <a:pt x="96" y="22"/>
                  <a:pt x="92" y="24"/>
                  <a:pt x="88" y="26"/>
                </a:cubicBezTo>
                <a:cubicBezTo>
                  <a:pt x="79" y="31"/>
                  <a:pt x="70" y="35"/>
                  <a:pt x="60" y="40"/>
                </a:cubicBezTo>
                <a:cubicBezTo>
                  <a:pt x="51" y="45"/>
                  <a:pt x="42" y="49"/>
                  <a:pt x="33" y="54"/>
                </a:cubicBezTo>
                <a:cubicBezTo>
                  <a:pt x="26" y="58"/>
                  <a:pt x="19" y="62"/>
                  <a:pt x="13" y="67"/>
                </a:cubicBezTo>
                <a:cubicBezTo>
                  <a:pt x="12" y="67"/>
                  <a:pt x="12" y="67"/>
                  <a:pt x="12" y="66"/>
                </a:cubicBezTo>
                <a:cubicBezTo>
                  <a:pt x="12" y="66"/>
                  <a:pt x="13" y="65"/>
                  <a:pt x="14" y="64"/>
                </a:cubicBezTo>
                <a:cubicBezTo>
                  <a:pt x="15" y="64"/>
                  <a:pt x="16" y="63"/>
                  <a:pt x="16" y="63"/>
                </a:cubicBezTo>
                <a:close/>
                <a:moveTo>
                  <a:pt x="16" y="70"/>
                </a:moveTo>
                <a:cubicBezTo>
                  <a:pt x="15" y="69"/>
                  <a:pt x="14" y="69"/>
                  <a:pt x="13" y="68"/>
                </a:cubicBezTo>
                <a:cubicBezTo>
                  <a:pt x="20" y="63"/>
                  <a:pt x="28" y="59"/>
                  <a:pt x="35" y="56"/>
                </a:cubicBezTo>
                <a:cubicBezTo>
                  <a:pt x="44" y="52"/>
                  <a:pt x="53" y="47"/>
                  <a:pt x="62" y="43"/>
                </a:cubicBezTo>
                <a:cubicBezTo>
                  <a:pt x="71" y="39"/>
                  <a:pt x="80" y="34"/>
                  <a:pt x="88" y="31"/>
                </a:cubicBezTo>
                <a:cubicBezTo>
                  <a:pt x="93" y="29"/>
                  <a:pt x="97" y="27"/>
                  <a:pt x="101" y="25"/>
                </a:cubicBezTo>
                <a:cubicBezTo>
                  <a:pt x="105" y="23"/>
                  <a:pt x="109" y="22"/>
                  <a:pt x="112" y="19"/>
                </a:cubicBezTo>
                <a:cubicBezTo>
                  <a:pt x="105" y="25"/>
                  <a:pt x="95" y="28"/>
                  <a:pt x="88" y="31"/>
                </a:cubicBezTo>
                <a:cubicBezTo>
                  <a:pt x="79" y="36"/>
                  <a:pt x="70" y="40"/>
                  <a:pt x="61" y="44"/>
                </a:cubicBezTo>
                <a:cubicBezTo>
                  <a:pt x="46" y="52"/>
                  <a:pt x="30" y="60"/>
                  <a:pt x="16" y="70"/>
                </a:cubicBezTo>
                <a:close/>
                <a:moveTo>
                  <a:pt x="13" y="64"/>
                </a:moveTo>
                <a:cubicBezTo>
                  <a:pt x="12" y="64"/>
                  <a:pt x="12" y="65"/>
                  <a:pt x="12" y="65"/>
                </a:cubicBezTo>
                <a:cubicBezTo>
                  <a:pt x="12" y="65"/>
                  <a:pt x="12" y="65"/>
                  <a:pt x="11" y="66"/>
                </a:cubicBezTo>
                <a:cubicBezTo>
                  <a:pt x="11" y="65"/>
                  <a:pt x="11" y="64"/>
                  <a:pt x="11" y="64"/>
                </a:cubicBezTo>
                <a:cubicBezTo>
                  <a:pt x="16" y="58"/>
                  <a:pt x="22" y="54"/>
                  <a:pt x="29" y="51"/>
                </a:cubicBezTo>
                <a:cubicBezTo>
                  <a:pt x="37" y="46"/>
                  <a:pt x="45" y="42"/>
                  <a:pt x="53" y="38"/>
                </a:cubicBezTo>
                <a:cubicBezTo>
                  <a:pt x="60" y="34"/>
                  <a:pt x="68" y="31"/>
                  <a:pt x="75" y="27"/>
                </a:cubicBezTo>
                <a:cubicBezTo>
                  <a:pt x="76" y="26"/>
                  <a:pt x="76" y="26"/>
                  <a:pt x="77" y="26"/>
                </a:cubicBezTo>
                <a:cubicBezTo>
                  <a:pt x="76" y="26"/>
                  <a:pt x="75" y="27"/>
                  <a:pt x="74" y="27"/>
                </a:cubicBezTo>
                <a:cubicBezTo>
                  <a:pt x="66" y="32"/>
                  <a:pt x="58" y="36"/>
                  <a:pt x="50" y="40"/>
                </a:cubicBezTo>
                <a:cubicBezTo>
                  <a:pt x="42" y="44"/>
                  <a:pt x="35" y="49"/>
                  <a:pt x="27" y="54"/>
                </a:cubicBezTo>
                <a:cubicBezTo>
                  <a:pt x="24" y="56"/>
                  <a:pt x="21" y="58"/>
                  <a:pt x="18" y="61"/>
                </a:cubicBezTo>
                <a:cubicBezTo>
                  <a:pt x="16" y="62"/>
                  <a:pt x="15" y="63"/>
                  <a:pt x="13" y="64"/>
                </a:cubicBezTo>
                <a:close/>
                <a:moveTo>
                  <a:pt x="42" y="36"/>
                </a:moveTo>
                <a:cubicBezTo>
                  <a:pt x="33" y="41"/>
                  <a:pt x="24" y="47"/>
                  <a:pt x="15" y="53"/>
                </a:cubicBezTo>
                <a:cubicBezTo>
                  <a:pt x="14" y="53"/>
                  <a:pt x="12" y="52"/>
                  <a:pt x="10" y="52"/>
                </a:cubicBezTo>
                <a:cubicBezTo>
                  <a:pt x="21" y="47"/>
                  <a:pt x="31" y="42"/>
                  <a:pt x="42" y="36"/>
                </a:cubicBezTo>
                <a:close/>
                <a:moveTo>
                  <a:pt x="19" y="54"/>
                </a:moveTo>
                <a:cubicBezTo>
                  <a:pt x="19" y="54"/>
                  <a:pt x="19" y="54"/>
                  <a:pt x="19" y="54"/>
                </a:cubicBezTo>
                <a:cubicBezTo>
                  <a:pt x="19" y="53"/>
                  <a:pt x="18" y="53"/>
                  <a:pt x="18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22" y="50"/>
                  <a:pt x="27" y="47"/>
                  <a:pt x="32" y="44"/>
                </a:cubicBezTo>
                <a:cubicBezTo>
                  <a:pt x="36" y="42"/>
                  <a:pt x="40" y="40"/>
                  <a:pt x="45" y="37"/>
                </a:cubicBezTo>
                <a:cubicBezTo>
                  <a:pt x="36" y="42"/>
                  <a:pt x="27" y="47"/>
                  <a:pt x="19" y="54"/>
                </a:cubicBezTo>
                <a:close/>
                <a:moveTo>
                  <a:pt x="67" y="26"/>
                </a:moveTo>
                <a:cubicBezTo>
                  <a:pt x="67" y="26"/>
                  <a:pt x="67" y="26"/>
                  <a:pt x="67" y="26"/>
                </a:cubicBezTo>
                <a:cubicBezTo>
                  <a:pt x="73" y="22"/>
                  <a:pt x="79" y="19"/>
                  <a:pt x="84" y="16"/>
                </a:cubicBezTo>
                <a:cubicBezTo>
                  <a:pt x="86" y="15"/>
                  <a:pt x="87" y="14"/>
                  <a:pt x="88" y="13"/>
                </a:cubicBezTo>
                <a:cubicBezTo>
                  <a:pt x="88" y="13"/>
                  <a:pt x="94" y="11"/>
                  <a:pt x="90" y="13"/>
                </a:cubicBezTo>
                <a:cubicBezTo>
                  <a:pt x="87" y="15"/>
                  <a:pt x="83" y="17"/>
                  <a:pt x="80" y="19"/>
                </a:cubicBezTo>
                <a:cubicBezTo>
                  <a:pt x="75" y="22"/>
                  <a:pt x="71" y="24"/>
                  <a:pt x="67" y="26"/>
                </a:cubicBezTo>
                <a:close/>
                <a:moveTo>
                  <a:pt x="75" y="21"/>
                </a:moveTo>
                <a:cubicBezTo>
                  <a:pt x="68" y="24"/>
                  <a:pt x="61" y="28"/>
                  <a:pt x="55" y="32"/>
                </a:cubicBezTo>
                <a:cubicBezTo>
                  <a:pt x="50" y="34"/>
                  <a:pt x="44" y="37"/>
                  <a:pt x="39" y="39"/>
                </a:cubicBezTo>
                <a:cubicBezTo>
                  <a:pt x="31" y="43"/>
                  <a:pt x="24" y="48"/>
                  <a:pt x="17" y="53"/>
                </a:cubicBezTo>
                <a:cubicBezTo>
                  <a:pt x="25" y="47"/>
                  <a:pt x="33" y="42"/>
                  <a:pt x="42" y="37"/>
                </a:cubicBezTo>
                <a:cubicBezTo>
                  <a:pt x="51" y="31"/>
                  <a:pt x="60" y="27"/>
                  <a:pt x="69" y="22"/>
                </a:cubicBezTo>
                <a:cubicBezTo>
                  <a:pt x="76" y="17"/>
                  <a:pt x="84" y="14"/>
                  <a:pt x="90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1" y="9"/>
                  <a:pt x="92" y="10"/>
                  <a:pt x="92" y="11"/>
                </a:cubicBezTo>
                <a:cubicBezTo>
                  <a:pt x="86" y="12"/>
                  <a:pt x="80" y="17"/>
                  <a:pt x="75" y="21"/>
                </a:cubicBezTo>
                <a:close/>
                <a:moveTo>
                  <a:pt x="76" y="16"/>
                </a:moveTo>
                <a:cubicBezTo>
                  <a:pt x="80" y="14"/>
                  <a:pt x="84" y="12"/>
                  <a:pt x="87" y="9"/>
                </a:cubicBezTo>
                <a:cubicBezTo>
                  <a:pt x="88" y="9"/>
                  <a:pt x="88" y="9"/>
                  <a:pt x="88" y="9"/>
                </a:cubicBezTo>
                <a:cubicBezTo>
                  <a:pt x="88" y="9"/>
                  <a:pt x="88" y="9"/>
                  <a:pt x="88" y="9"/>
                </a:cubicBezTo>
                <a:cubicBezTo>
                  <a:pt x="86" y="11"/>
                  <a:pt x="84" y="12"/>
                  <a:pt x="83" y="13"/>
                </a:cubicBezTo>
                <a:cubicBezTo>
                  <a:pt x="81" y="14"/>
                  <a:pt x="78" y="15"/>
                  <a:pt x="76" y="16"/>
                </a:cubicBezTo>
                <a:close/>
                <a:moveTo>
                  <a:pt x="5" y="48"/>
                </a:moveTo>
                <a:cubicBezTo>
                  <a:pt x="16" y="41"/>
                  <a:pt x="27" y="35"/>
                  <a:pt x="38" y="29"/>
                </a:cubicBezTo>
                <a:cubicBezTo>
                  <a:pt x="40" y="28"/>
                  <a:pt x="42" y="27"/>
                  <a:pt x="45" y="25"/>
                </a:cubicBezTo>
                <a:cubicBezTo>
                  <a:pt x="42" y="27"/>
                  <a:pt x="39" y="29"/>
                  <a:pt x="36" y="30"/>
                </a:cubicBezTo>
                <a:cubicBezTo>
                  <a:pt x="25" y="36"/>
                  <a:pt x="15" y="42"/>
                  <a:pt x="6" y="49"/>
                </a:cubicBezTo>
                <a:cubicBezTo>
                  <a:pt x="6" y="49"/>
                  <a:pt x="5" y="48"/>
                  <a:pt x="5" y="48"/>
                </a:cubicBezTo>
                <a:close/>
                <a:moveTo>
                  <a:pt x="3" y="43"/>
                </a:moveTo>
                <a:cubicBezTo>
                  <a:pt x="7" y="40"/>
                  <a:pt x="11" y="37"/>
                  <a:pt x="15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6" y="35"/>
                  <a:pt x="16" y="34"/>
                  <a:pt x="16" y="34"/>
                </a:cubicBezTo>
                <a:cubicBezTo>
                  <a:pt x="18" y="33"/>
                  <a:pt x="21" y="31"/>
                  <a:pt x="23" y="30"/>
                </a:cubicBezTo>
                <a:cubicBezTo>
                  <a:pt x="24" y="29"/>
                  <a:pt x="25" y="29"/>
                  <a:pt x="26" y="28"/>
                </a:cubicBezTo>
                <a:cubicBezTo>
                  <a:pt x="27" y="28"/>
                  <a:pt x="27" y="28"/>
                  <a:pt x="28" y="27"/>
                </a:cubicBezTo>
                <a:cubicBezTo>
                  <a:pt x="31" y="26"/>
                  <a:pt x="34" y="24"/>
                  <a:pt x="37" y="22"/>
                </a:cubicBezTo>
                <a:cubicBezTo>
                  <a:pt x="41" y="20"/>
                  <a:pt x="45" y="18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3" y="20"/>
                  <a:pt x="38" y="23"/>
                  <a:pt x="33" y="26"/>
                </a:cubicBezTo>
                <a:cubicBezTo>
                  <a:pt x="23" y="32"/>
                  <a:pt x="12" y="37"/>
                  <a:pt x="3" y="45"/>
                </a:cubicBezTo>
                <a:cubicBezTo>
                  <a:pt x="3" y="44"/>
                  <a:pt x="3" y="43"/>
                  <a:pt x="3" y="43"/>
                </a:cubicBezTo>
                <a:close/>
                <a:moveTo>
                  <a:pt x="16" y="33"/>
                </a:moveTo>
                <a:cubicBezTo>
                  <a:pt x="16" y="33"/>
                  <a:pt x="16" y="33"/>
                  <a:pt x="16" y="32"/>
                </a:cubicBezTo>
                <a:cubicBezTo>
                  <a:pt x="17" y="32"/>
                  <a:pt x="18" y="31"/>
                  <a:pt x="19" y="31"/>
                </a:cubicBezTo>
                <a:cubicBezTo>
                  <a:pt x="20" y="30"/>
                  <a:pt x="21" y="30"/>
                  <a:pt x="22" y="29"/>
                </a:cubicBezTo>
                <a:cubicBezTo>
                  <a:pt x="23" y="28"/>
                  <a:pt x="23" y="28"/>
                  <a:pt x="23" y="28"/>
                </a:cubicBezTo>
                <a:cubicBezTo>
                  <a:pt x="21" y="30"/>
                  <a:pt x="19" y="31"/>
                  <a:pt x="16" y="33"/>
                </a:cubicBezTo>
                <a:close/>
                <a:moveTo>
                  <a:pt x="51" y="13"/>
                </a:moveTo>
                <a:cubicBezTo>
                  <a:pt x="55" y="12"/>
                  <a:pt x="59" y="9"/>
                  <a:pt x="62" y="7"/>
                </a:cubicBezTo>
                <a:cubicBezTo>
                  <a:pt x="59" y="10"/>
                  <a:pt x="55" y="13"/>
                  <a:pt x="51" y="15"/>
                </a:cubicBezTo>
                <a:cubicBezTo>
                  <a:pt x="51" y="15"/>
                  <a:pt x="51" y="15"/>
                  <a:pt x="51" y="14"/>
                </a:cubicBezTo>
                <a:cubicBezTo>
                  <a:pt x="51" y="14"/>
                  <a:pt x="51" y="13"/>
                  <a:pt x="51" y="13"/>
                </a:cubicBezTo>
                <a:close/>
                <a:moveTo>
                  <a:pt x="28" y="25"/>
                </a:moveTo>
                <a:cubicBezTo>
                  <a:pt x="28" y="24"/>
                  <a:pt x="28" y="24"/>
                  <a:pt x="28" y="23"/>
                </a:cubicBezTo>
                <a:cubicBezTo>
                  <a:pt x="31" y="21"/>
                  <a:pt x="35" y="19"/>
                  <a:pt x="39" y="17"/>
                </a:cubicBezTo>
                <a:cubicBezTo>
                  <a:pt x="36" y="20"/>
                  <a:pt x="32" y="22"/>
                  <a:pt x="28" y="25"/>
                </a:cubicBezTo>
                <a:close/>
                <a:moveTo>
                  <a:pt x="11" y="30"/>
                </a:moveTo>
                <a:cubicBezTo>
                  <a:pt x="10" y="29"/>
                  <a:pt x="9" y="29"/>
                  <a:pt x="9" y="28"/>
                </a:cubicBezTo>
                <a:cubicBezTo>
                  <a:pt x="12" y="27"/>
                  <a:pt x="15" y="25"/>
                  <a:pt x="17" y="23"/>
                </a:cubicBezTo>
                <a:cubicBezTo>
                  <a:pt x="21" y="20"/>
                  <a:pt x="19" y="22"/>
                  <a:pt x="17" y="24"/>
                </a:cubicBezTo>
                <a:cubicBezTo>
                  <a:pt x="15" y="26"/>
                  <a:pt x="13" y="28"/>
                  <a:pt x="11" y="30"/>
                </a:cubicBezTo>
                <a:cubicBezTo>
                  <a:pt x="11" y="30"/>
                  <a:pt x="11" y="30"/>
                  <a:pt x="11" y="30"/>
                </a:cubicBezTo>
                <a:close/>
                <a:moveTo>
                  <a:pt x="10" y="27"/>
                </a:moveTo>
                <a:cubicBezTo>
                  <a:pt x="9" y="27"/>
                  <a:pt x="9" y="26"/>
                  <a:pt x="11" y="26"/>
                </a:cubicBezTo>
                <a:cubicBezTo>
                  <a:pt x="11" y="25"/>
                  <a:pt x="12" y="25"/>
                  <a:pt x="12" y="24"/>
                </a:cubicBezTo>
                <a:cubicBezTo>
                  <a:pt x="14" y="22"/>
                  <a:pt x="16" y="21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20" y="20"/>
                  <a:pt x="20" y="20"/>
                </a:cubicBezTo>
                <a:cubicBezTo>
                  <a:pt x="17" y="22"/>
                  <a:pt x="14" y="25"/>
                  <a:pt x="10" y="27"/>
                </a:cubicBezTo>
                <a:close/>
                <a:moveTo>
                  <a:pt x="7" y="26"/>
                </a:moveTo>
                <a:cubicBezTo>
                  <a:pt x="11" y="24"/>
                  <a:pt x="13" y="21"/>
                  <a:pt x="17" y="19"/>
                </a:cubicBezTo>
                <a:cubicBezTo>
                  <a:pt x="14" y="21"/>
                  <a:pt x="10" y="24"/>
                  <a:pt x="8" y="27"/>
                </a:cubicBezTo>
                <a:cubicBezTo>
                  <a:pt x="8" y="27"/>
                  <a:pt x="7" y="26"/>
                  <a:pt x="7" y="26"/>
                </a:cubicBezTo>
                <a:close/>
                <a:moveTo>
                  <a:pt x="13" y="35"/>
                </a:moveTo>
                <a:cubicBezTo>
                  <a:pt x="10" y="37"/>
                  <a:pt x="6" y="39"/>
                  <a:pt x="3" y="42"/>
                </a:cubicBezTo>
                <a:cubicBezTo>
                  <a:pt x="4" y="37"/>
                  <a:pt x="9" y="34"/>
                  <a:pt x="13" y="35"/>
                </a:cubicBezTo>
                <a:close/>
                <a:moveTo>
                  <a:pt x="16" y="57"/>
                </a:moveTo>
                <a:cubicBezTo>
                  <a:pt x="14" y="58"/>
                  <a:pt x="13" y="60"/>
                  <a:pt x="11" y="62"/>
                </a:cubicBezTo>
                <a:cubicBezTo>
                  <a:pt x="11" y="61"/>
                  <a:pt x="12" y="61"/>
                  <a:pt x="12" y="60"/>
                </a:cubicBezTo>
                <a:cubicBezTo>
                  <a:pt x="13" y="59"/>
                  <a:pt x="14" y="58"/>
                  <a:pt x="16" y="57"/>
                </a:cubicBezTo>
                <a:close/>
                <a:moveTo>
                  <a:pt x="19" y="71"/>
                </a:moveTo>
                <a:cubicBezTo>
                  <a:pt x="25" y="66"/>
                  <a:pt x="33" y="64"/>
                  <a:pt x="39" y="61"/>
                </a:cubicBezTo>
                <a:cubicBezTo>
                  <a:pt x="47" y="57"/>
                  <a:pt x="54" y="53"/>
                  <a:pt x="62" y="49"/>
                </a:cubicBezTo>
                <a:cubicBezTo>
                  <a:pt x="70" y="45"/>
                  <a:pt x="78" y="42"/>
                  <a:pt x="86" y="38"/>
                </a:cubicBezTo>
                <a:cubicBezTo>
                  <a:pt x="94" y="35"/>
                  <a:pt x="102" y="31"/>
                  <a:pt x="110" y="28"/>
                </a:cubicBezTo>
                <a:cubicBezTo>
                  <a:pt x="111" y="27"/>
                  <a:pt x="112" y="26"/>
                  <a:pt x="110" y="28"/>
                </a:cubicBezTo>
                <a:cubicBezTo>
                  <a:pt x="108" y="29"/>
                  <a:pt x="106" y="29"/>
                  <a:pt x="104" y="31"/>
                </a:cubicBezTo>
                <a:cubicBezTo>
                  <a:pt x="101" y="33"/>
                  <a:pt x="98" y="35"/>
                  <a:pt x="94" y="36"/>
                </a:cubicBezTo>
                <a:cubicBezTo>
                  <a:pt x="86" y="40"/>
                  <a:pt x="79" y="43"/>
                  <a:pt x="72" y="47"/>
                </a:cubicBezTo>
                <a:cubicBezTo>
                  <a:pt x="65" y="51"/>
                  <a:pt x="57" y="55"/>
                  <a:pt x="50" y="59"/>
                </a:cubicBezTo>
                <a:cubicBezTo>
                  <a:pt x="42" y="63"/>
                  <a:pt x="34" y="66"/>
                  <a:pt x="27" y="71"/>
                </a:cubicBezTo>
                <a:cubicBezTo>
                  <a:pt x="25" y="72"/>
                  <a:pt x="22" y="71"/>
                  <a:pt x="19" y="71"/>
                </a:cubicBezTo>
                <a:close/>
                <a:moveTo>
                  <a:pt x="115" y="30"/>
                </a:moveTo>
                <a:cubicBezTo>
                  <a:pt x="112" y="32"/>
                  <a:pt x="109" y="34"/>
                  <a:pt x="107" y="35"/>
                </a:cubicBezTo>
                <a:cubicBezTo>
                  <a:pt x="101" y="40"/>
                  <a:pt x="94" y="43"/>
                  <a:pt x="87" y="46"/>
                </a:cubicBezTo>
                <a:cubicBezTo>
                  <a:pt x="73" y="52"/>
                  <a:pt x="60" y="59"/>
                  <a:pt x="47" y="65"/>
                </a:cubicBezTo>
                <a:cubicBezTo>
                  <a:pt x="45" y="66"/>
                  <a:pt x="44" y="66"/>
                  <a:pt x="42" y="67"/>
                </a:cubicBezTo>
                <a:cubicBezTo>
                  <a:pt x="40" y="68"/>
                  <a:pt x="38" y="69"/>
                  <a:pt x="36" y="70"/>
                </a:cubicBezTo>
                <a:cubicBezTo>
                  <a:pt x="36" y="70"/>
                  <a:pt x="36" y="70"/>
                  <a:pt x="36" y="69"/>
                </a:cubicBezTo>
                <a:cubicBezTo>
                  <a:pt x="39" y="68"/>
                  <a:pt x="42" y="67"/>
                  <a:pt x="45" y="65"/>
                </a:cubicBezTo>
                <a:cubicBezTo>
                  <a:pt x="52" y="62"/>
                  <a:pt x="59" y="58"/>
                  <a:pt x="66" y="55"/>
                </a:cubicBezTo>
                <a:cubicBezTo>
                  <a:pt x="80" y="49"/>
                  <a:pt x="94" y="42"/>
                  <a:pt x="107" y="35"/>
                </a:cubicBezTo>
                <a:cubicBezTo>
                  <a:pt x="110" y="33"/>
                  <a:pt x="112" y="32"/>
                  <a:pt x="115" y="30"/>
                </a:cubicBezTo>
                <a:cubicBezTo>
                  <a:pt x="115" y="30"/>
                  <a:pt x="115" y="30"/>
                  <a:pt x="115" y="30"/>
                </a:cubicBezTo>
                <a:close/>
                <a:moveTo>
                  <a:pt x="126" y="35"/>
                </a:moveTo>
                <a:cubicBezTo>
                  <a:pt x="127" y="36"/>
                  <a:pt x="127" y="37"/>
                  <a:pt x="127" y="37"/>
                </a:cubicBezTo>
                <a:cubicBezTo>
                  <a:pt x="111" y="44"/>
                  <a:pt x="94" y="50"/>
                  <a:pt x="78" y="57"/>
                </a:cubicBezTo>
                <a:cubicBezTo>
                  <a:pt x="70" y="60"/>
                  <a:pt x="62" y="64"/>
                  <a:pt x="53" y="68"/>
                </a:cubicBezTo>
                <a:cubicBezTo>
                  <a:pt x="50" y="70"/>
                  <a:pt x="46" y="72"/>
                  <a:pt x="42" y="73"/>
                </a:cubicBezTo>
                <a:cubicBezTo>
                  <a:pt x="54" y="67"/>
                  <a:pt x="67" y="60"/>
                  <a:pt x="80" y="55"/>
                </a:cubicBezTo>
                <a:cubicBezTo>
                  <a:pt x="95" y="48"/>
                  <a:pt x="111" y="43"/>
                  <a:pt x="126" y="35"/>
                </a:cubicBezTo>
                <a:close/>
                <a:moveTo>
                  <a:pt x="74" y="74"/>
                </a:moveTo>
                <a:cubicBezTo>
                  <a:pt x="73" y="73"/>
                  <a:pt x="72" y="73"/>
                  <a:pt x="72" y="72"/>
                </a:cubicBezTo>
                <a:cubicBezTo>
                  <a:pt x="76" y="71"/>
                  <a:pt x="80" y="69"/>
                  <a:pt x="84" y="68"/>
                </a:cubicBezTo>
                <a:cubicBezTo>
                  <a:pt x="94" y="64"/>
                  <a:pt x="105" y="61"/>
                  <a:pt x="115" y="57"/>
                </a:cubicBezTo>
                <a:cubicBezTo>
                  <a:pt x="117" y="56"/>
                  <a:pt x="120" y="54"/>
                  <a:pt x="123" y="53"/>
                </a:cubicBezTo>
                <a:cubicBezTo>
                  <a:pt x="120" y="54"/>
                  <a:pt x="118" y="56"/>
                  <a:pt x="116" y="57"/>
                </a:cubicBezTo>
                <a:cubicBezTo>
                  <a:pt x="111" y="58"/>
                  <a:pt x="107" y="60"/>
                  <a:pt x="103" y="62"/>
                </a:cubicBezTo>
                <a:cubicBezTo>
                  <a:pt x="98" y="64"/>
                  <a:pt x="92" y="66"/>
                  <a:pt x="87" y="69"/>
                </a:cubicBezTo>
                <a:cubicBezTo>
                  <a:pt x="83" y="71"/>
                  <a:pt x="78" y="72"/>
                  <a:pt x="74" y="74"/>
                </a:cubicBezTo>
                <a:close/>
                <a:moveTo>
                  <a:pt x="52" y="75"/>
                </a:moveTo>
                <a:cubicBezTo>
                  <a:pt x="55" y="75"/>
                  <a:pt x="59" y="73"/>
                  <a:pt x="62" y="72"/>
                </a:cubicBezTo>
                <a:cubicBezTo>
                  <a:pt x="68" y="69"/>
                  <a:pt x="74" y="67"/>
                  <a:pt x="80" y="64"/>
                </a:cubicBezTo>
                <a:cubicBezTo>
                  <a:pt x="93" y="59"/>
                  <a:pt x="105" y="55"/>
                  <a:pt x="118" y="50"/>
                </a:cubicBezTo>
                <a:cubicBezTo>
                  <a:pt x="108" y="54"/>
                  <a:pt x="97" y="59"/>
                  <a:pt x="87" y="63"/>
                </a:cubicBezTo>
                <a:cubicBezTo>
                  <a:pt x="76" y="68"/>
                  <a:pt x="65" y="72"/>
                  <a:pt x="54" y="77"/>
                </a:cubicBezTo>
                <a:cubicBezTo>
                  <a:pt x="53" y="77"/>
                  <a:pt x="52" y="76"/>
                  <a:pt x="52" y="75"/>
                </a:cubicBezTo>
                <a:close/>
                <a:moveTo>
                  <a:pt x="54" y="78"/>
                </a:moveTo>
                <a:cubicBezTo>
                  <a:pt x="59" y="76"/>
                  <a:pt x="64" y="74"/>
                  <a:pt x="69" y="72"/>
                </a:cubicBezTo>
                <a:cubicBezTo>
                  <a:pt x="69" y="72"/>
                  <a:pt x="69" y="72"/>
                  <a:pt x="69" y="72"/>
                </a:cubicBezTo>
                <a:cubicBezTo>
                  <a:pt x="64" y="74"/>
                  <a:pt x="59" y="76"/>
                  <a:pt x="54" y="78"/>
                </a:cubicBezTo>
                <a:close/>
                <a:moveTo>
                  <a:pt x="108" y="58"/>
                </a:moveTo>
                <a:cubicBezTo>
                  <a:pt x="102" y="60"/>
                  <a:pt x="96" y="63"/>
                  <a:pt x="90" y="65"/>
                </a:cubicBezTo>
                <a:cubicBezTo>
                  <a:pt x="84" y="67"/>
                  <a:pt x="78" y="69"/>
                  <a:pt x="71" y="72"/>
                </a:cubicBezTo>
                <a:cubicBezTo>
                  <a:pt x="71" y="71"/>
                  <a:pt x="71" y="71"/>
                  <a:pt x="71" y="71"/>
                </a:cubicBezTo>
                <a:cubicBezTo>
                  <a:pt x="77" y="69"/>
                  <a:pt x="82" y="66"/>
                  <a:pt x="88" y="64"/>
                </a:cubicBezTo>
                <a:cubicBezTo>
                  <a:pt x="94" y="61"/>
                  <a:pt x="99" y="59"/>
                  <a:pt x="105" y="57"/>
                </a:cubicBezTo>
                <a:cubicBezTo>
                  <a:pt x="110" y="55"/>
                  <a:pt x="116" y="53"/>
                  <a:pt x="120" y="50"/>
                </a:cubicBezTo>
                <a:cubicBezTo>
                  <a:pt x="120" y="50"/>
                  <a:pt x="120" y="49"/>
                  <a:pt x="120" y="49"/>
                </a:cubicBezTo>
                <a:cubicBezTo>
                  <a:pt x="120" y="49"/>
                  <a:pt x="120" y="50"/>
                  <a:pt x="120" y="50"/>
                </a:cubicBezTo>
                <a:cubicBezTo>
                  <a:pt x="122" y="50"/>
                  <a:pt x="123" y="51"/>
                  <a:pt x="123" y="52"/>
                </a:cubicBezTo>
                <a:cubicBezTo>
                  <a:pt x="118" y="54"/>
                  <a:pt x="113" y="57"/>
                  <a:pt x="108" y="58"/>
                </a:cubicBezTo>
                <a:close/>
                <a:moveTo>
                  <a:pt x="120" y="47"/>
                </a:moveTo>
                <a:cubicBezTo>
                  <a:pt x="120" y="48"/>
                  <a:pt x="120" y="49"/>
                  <a:pt x="120" y="49"/>
                </a:cubicBezTo>
                <a:cubicBezTo>
                  <a:pt x="120" y="49"/>
                  <a:pt x="120" y="49"/>
                  <a:pt x="120" y="49"/>
                </a:cubicBezTo>
                <a:cubicBezTo>
                  <a:pt x="107" y="54"/>
                  <a:pt x="94" y="58"/>
                  <a:pt x="81" y="63"/>
                </a:cubicBezTo>
                <a:cubicBezTo>
                  <a:pt x="76" y="65"/>
                  <a:pt x="70" y="67"/>
                  <a:pt x="65" y="69"/>
                </a:cubicBezTo>
                <a:cubicBezTo>
                  <a:pt x="62" y="71"/>
                  <a:pt x="59" y="72"/>
                  <a:pt x="56" y="73"/>
                </a:cubicBezTo>
                <a:cubicBezTo>
                  <a:pt x="56" y="73"/>
                  <a:pt x="51" y="75"/>
                  <a:pt x="53" y="74"/>
                </a:cubicBezTo>
                <a:cubicBezTo>
                  <a:pt x="55" y="73"/>
                  <a:pt x="56" y="72"/>
                  <a:pt x="58" y="72"/>
                </a:cubicBezTo>
                <a:cubicBezTo>
                  <a:pt x="71" y="66"/>
                  <a:pt x="84" y="62"/>
                  <a:pt x="96" y="56"/>
                </a:cubicBezTo>
                <a:cubicBezTo>
                  <a:pt x="104" y="53"/>
                  <a:pt x="113" y="51"/>
                  <a:pt x="120" y="47"/>
                </a:cubicBezTo>
                <a:cubicBezTo>
                  <a:pt x="120" y="47"/>
                  <a:pt x="120" y="47"/>
                  <a:pt x="120" y="47"/>
                </a:cubicBezTo>
                <a:close/>
                <a:moveTo>
                  <a:pt x="126" y="42"/>
                </a:moveTo>
                <a:cubicBezTo>
                  <a:pt x="119" y="44"/>
                  <a:pt x="113" y="48"/>
                  <a:pt x="106" y="50"/>
                </a:cubicBezTo>
                <a:cubicBezTo>
                  <a:pt x="100" y="52"/>
                  <a:pt x="94" y="54"/>
                  <a:pt x="87" y="57"/>
                </a:cubicBezTo>
                <a:cubicBezTo>
                  <a:pt x="82" y="60"/>
                  <a:pt x="76" y="62"/>
                  <a:pt x="70" y="64"/>
                </a:cubicBezTo>
                <a:cubicBezTo>
                  <a:pt x="77" y="60"/>
                  <a:pt x="85" y="57"/>
                  <a:pt x="92" y="54"/>
                </a:cubicBezTo>
                <a:cubicBezTo>
                  <a:pt x="99" y="51"/>
                  <a:pt x="105" y="49"/>
                  <a:pt x="111" y="46"/>
                </a:cubicBezTo>
                <a:cubicBezTo>
                  <a:pt x="116" y="44"/>
                  <a:pt x="123" y="42"/>
                  <a:pt x="127" y="38"/>
                </a:cubicBezTo>
                <a:cubicBezTo>
                  <a:pt x="127" y="40"/>
                  <a:pt x="126" y="41"/>
                  <a:pt x="126" y="42"/>
                </a:cubicBezTo>
                <a:close/>
                <a:moveTo>
                  <a:pt x="26" y="88"/>
                </a:moveTo>
                <a:cubicBezTo>
                  <a:pt x="26" y="88"/>
                  <a:pt x="26" y="88"/>
                  <a:pt x="26" y="88"/>
                </a:cubicBezTo>
                <a:cubicBezTo>
                  <a:pt x="26" y="88"/>
                  <a:pt x="25" y="88"/>
                  <a:pt x="25" y="89"/>
                </a:cubicBezTo>
                <a:cubicBezTo>
                  <a:pt x="25" y="88"/>
                  <a:pt x="25" y="88"/>
                  <a:pt x="26" y="88"/>
                </a:cubicBezTo>
                <a:close/>
                <a:moveTo>
                  <a:pt x="30" y="86"/>
                </a:moveTo>
                <a:cubicBezTo>
                  <a:pt x="29" y="87"/>
                  <a:pt x="28" y="87"/>
                  <a:pt x="26" y="87"/>
                </a:cubicBezTo>
                <a:cubicBezTo>
                  <a:pt x="27" y="86"/>
                  <a:pt x="28" y="86"/>
                  <a:pt x="29" y="85"/>
                </a:cubicBezTo>
                <a:cubicBezTo>
                  <a:pt x="32" y="84"/>
                  <a:pt x="35" y="83"/>
                  <a:pt x="38" y="82"/>
                </a:cubicBezTo>
                <a:cubicBezTo>
                  <a:pt x="36" y="83"/>
                  <a:pt x="33" y="85"/>
                  <a:pt x="30" y="86"/>
                </a:cubicBezTo>
                <a:close/>
                <a:moveTo>
                  <a:pt x="76" y="55"/>
                </a:moveTo>
                <a:cubicBezTo>
                  <a:pt x="62" y="62"/>
                  <a:pt x="47" y="69"/>
                  <a:pt x="34" y="77"/>
                </a:cubicBezTo>
                <a:cubicBezTo>
                  <a:pt x="34" y="76"/>
                  <a:pt x="35" y="75"/>
                  <a:pt x="35" y="74"/>
                </a:cubicBezTo>
                <a:cubicBezTo>
                  <a:pt x="51" y="66"/>
                  <a:pt x="67" y="59"/>
                  <a:pt x="83" y="52"/>
                </a:cubicBezTo>
                <a:cubicBezTo>
                  <a:pt x="91" y="49"/>
                  <a:pt x="100" y="46"/>
                  <a:pt x="108" y="43"/>
                </a:cubicBezTo>
                <a:cubicBezTo>
                  <a:pt x="111" y="41"/>
                  <a:pt x="115" y="39"/>
                  <a:pt x="119" y="38"/>
                </a:cubicBezTo>
                <a:cubicBezTo>
                  <a:pt x="119" y="38"/>
                  <a:pt x="119" y="38"/>
                  <a:pt x="120" y="38"/>
                </a:cubicBezTo>
                <a:cubicBezTo>
                  <a:pt x="106" y="45"/>
                  <a:pt x="90" y="49"/>
                  <a:pt x="76" y="55"/>
                </a:cubicBezTo>
                <a:close/>
                <a:moveTo>
                  <a:pt x="36" y="73"/>
                </a:moveTo>
                <a:cubicBezTo>
                  <a:pt x="36" y="73"/>
                  <a:pt x="36" y="73"/>
                  <a:pt x="36" y="73"/>
                </a:cubicBezTo>
                <a:cubicBezTo>
                  <a:pt x="36" y="72"/>
                  <a:pt x="36" y="72"/>
                  <a:pt x="36" y="72"/>
                </a:cubicBezTo>
                <a:cubicBezTo>
                  <a:pt x="36" y="71"/>
                  <a:pt x="36" y="71"/>
                  <a:pt x="36" y="71"/>
                </a:cubicBezTo>
                <a:cubicBezTo>
                  <a:pt x="36" y="71"/>
                  <a:pt x="36" y="71"/>
                  <a:pt x="36" y="71"/>
                </a:cubicBezTo>
                <a:cubicBezTo>
                  <a:pt x="42" y="69"/>
                  <a:pt x="47" y="66"/>
                  <a:pt x="53" y="63"/>
                </a:cubicBezTo>
                <a:cubicBezTo>
                  <a:pt x="57" y="61"/>
                  <a:pt x="61" y="59"/>
                  <a:pt x="65" y="57"/>
                </a:cubicBezTo>
                <a:cubicBezTo>
                  <a:pt x="79" y="51"/>
                  <a:pt x="93" y="45"/>
                  <a:pt x="107" y="39"/>
                </a:cubicBezTo>
                <a:cubicBezTo>
                  <a:pt x="110" y="37"/>
                  <a:pt x="113" y="35"/>
                  <a:pt x="117" y="34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1" y="37"/>
                  <a:pt x="105" y="40"/>
                  <a:pt x="99" y="43"/>
                </a:cubicBezTo>
                <a:cubicBezTo>
                  <a:pt x="86" y="49"/>
                  <a:pt x="72" y="55"/>
                  <a:pt x="59" y="61"/>
                </a:cubicBezTo>
                <a:cubicBezTo>
                  <a:pt x="51" y="65"/>
                  <a:pt x="44" y="69"/>
                  <a:pt x="36" y="73"/>
                </a:cubicBezTo>
                <a:close/>
                <a:moveTo>
                  <a:pt x="112" y="28"/>
                </a:moveTo>
                <a:cubicBezTo>
                  <a:pt x="112" y="29"/>
                  <a:pt x="112" y="29"/>
                  <a:pt x="112" y="30"/>
                </a:cubicBezTo>
                <a:cubicBezTo>
                  <a:pt x="112" y="30"/>
                  <a:pt x="113" y="30"/>
                  <a:pt x="113" y="30"/>
                </a:cubicBezTo>
                <a:cubicBezTo>
                  <a:pt x="108" y="33"/>
                  <a:pt x="104" y="36"/>
                  <a:pt x="99" y="38"/>
                </a:cubicBezTo>
                <a:cubicBezTo>
                  <a:pt x="91" y="42"/>
                  <a:pt x="84" y="46"/>
                  <a:pt x="76" y="50"/>
                </a:cubicBezTo>
                <a:cubicBezTo>
                  <a:pt x="68" y="53"/>
                  <a:pt x="60" y="57"/>
                  <a:pt x="52" y="61"/>
                </a:cubicBezTo>
                <a:cubicBezTo>
                  <a:pt x="47" y="63"/>
                  <a:pt x="41" y="66"/>
                  <a:pt x="35" y="69"/>
                </a:cubicBezTo>
                <a:cubicBezTo>
                  <a:pt x="35" y="69"/>
                  <a:pt x="35" y="69"/>
                  <a:pt x="34" y="69"/>
                </a:cubicBezTo>
                <a:cubicBezTo>
                  <a:pt x="33" y="70"/>
                  <a:pt x="31" y="70"/>
                  <a:pt x="30" y="71"/>
                </a:cubicBezTo>
                <a:cubicBezTo>
                  <a:pt x="32" y="69"/>
                  <a:pt x="35" y="67"/>
                  <a:pt x="37" y="66"/>
                </a:cubicBezTo>
                <a:cubicBezTo>
                  <a:pt x="41" y="64"/>
                  <a:pt x="45" y="62"/>
                  <a:pt x="49" y="60"/>
                </a:cubicBezTo>
                <a:cubicBezTo>
                  <a:pt x="56" y="56"/>
                  <a:pt x="63" y="53"/>
                  <a:pt x="71" y="49"/>
                </a:cubicBezTo>
                <a:cubicBezTo>
                  <a:pt x="78" y="45"/>
                  <a:pt x="85" y="41"/>
                  <a:pt x="93" y="38"/>
                </a:cubicBezTo>
                <a:cubicBezTo>
                  <a:pt x="99" y="35"/>
                  <a:pt x="107" y="31"/>
                  <a:pt x="113" y="27"/>
                </a:cubicBezTo>
                <a:cubicBezTo>
                  <a:pt x="113" y="27"/>
                  <a:pt x="112" y="28"/>
                  <a:pt x="112" y="28"/>
                </a:cubicBezTo>
                <a:close/>
                <a:moveTo>
                  <a:pt x="40" y="80"/>
                </a:moveTo>
                <a:cubicBezTo>
                  <a:pt x="37" y="81"/>
                  <a:pt x="33" y="82"/>
                  <a:pt x="30" y="84"/>
                </a:cubicBezTo>
                <a:cubicBezTo>
                  <a:pt x="30" y="83"/>
                  <a:pt x="30" y="83"/>
                  <a:pt x="31" y="82"/>
                </a:cubicBezTo>
                <a:cubicBezTo>
                  <a:pt x="33" y="82"/>
                  <a:pt x="35" y="81"/>
                  <a:pt x="37" y="80"/>
                </a:cubicBezTo>
                <a:cubicBezTo>
                  <a:pt x="38" y="79"/>
                  <a:pt x="40" y="78"/>
                  <a:pt x="41" y="77"/>
                </a:cubicBezTo>
                <a:cubicBezTo>
                  <a:pt x="42" y="77"/>
                  <a:pt x="44" y="76"/>
                  <a:pt x="45" y="75"/>
                </a:cubicBezTo>
                <a:cubicBezTo>
                  <a:pt x="44" y="77"/>
                  <a:pt x="42" y="79"/>
                  <a:pt x="40" y="80"/>
                </a:cubicBezTo>
                <a:close/>
                <a:moveTo>
                  <a:pt x="47" y="74"/>
                </a:moveTo>
                <a:cubicBezTo>
                  <a:pt x="47" y="74"/>
                  <a:pt x="46" y="74"/>
                  <a:pt x="46" y="74"/>
                </a:cubicBezTo>
                <a:cubicBezTo>
                  <a:pt x="41" y="76"/>
                  <a:pt x="37" y="80"/>
                  <a:pt x="31" y="81"/>
                </a:cubicBezTo>
                <a:cubicBezTo>
                  <a:pt x="32" y="81"/>
                  <a:pt x="32" y="80"/>
                  <a:pt x="33" y="79"/>
                </a:cubicBezTo>
                <a:cubicBezTo>
                  <a:pt x="38" y="77"/>
                  <a:pt x="43" y="74"/>
                  <a:pt x="49" y="71"/>
                </a:cubicBezTo>
                <a:cubicBezTo>
                  <a:pt x="55" y="68"/>
                  <a:pt x="62" y="65"/>
                  <a:pt x="69" y="62"/>
                </a:cubicBezTo>
                <a:cubicBezTo>
                  <a:pt x="83" y="55"/>
                  <a:pt x="97" y="50"/>
                  <a:pt x="112" y="44"/>
                </a:cubicBezTo>
                <a:cubicBezTo>
                  <a:pt x="115" y="43"/>
                  <a:pt x="118" y="42"/>
                  <a:pt x="121" y="41"/>
                </a:cubicBezTo>
                <a:cubicBezTo>
                  <a:pt x="122" y="40"/>
                  <a:pt x="124" y="40"/>
                  <a:pt x="126" y="39"/>
                </a:cubicBezTo>
                <a:cubicBezTo>
                  <a:pt x="128" y="38"/>
                  <a:pt x="121" y="41"/>
                  <a:pt x="122" y="41"/>
                </a:cubicBezTo>
                <a:cubicBezTo>
                  <a:pt x="115" y="44"/>
                  <a:pt x="108" y="47"/>
                  <a:pt x="101" y="50"/>
                </a:cubicBezTo>
                <a:cubicBezTo>
                  <a:pt x="87" y="55"/>
                  <a:pt x="73" y="61"/>
                  <a:pt x="60" y="68"/>
                </a:cubicBezTo>
                <a:cubicBezTo>
                  <a:pt x="60" y="68"/>
                  <a:pt x="59" y="68"/>
                  <a:pt x="59" y="68"/>
                </a:cubicBezTo>
                <a:cubicBezTo>
                  <a:pt x="56" y="69"/>
                  <a:pt x="53" y="71"/>
                  <a:pt x="50" y="72"/>
                </a:cubicBezTo>
                <a:cubicBezTo>
                  <a:pt x="50" y="72"/>
                  <a:pt x="50" y="72"/>
                  <a:pt x="49" y="72"/>
                </a:cubicBezTo>
                <a:cubicBezTo>
                  <a:pt x="49" y="72"/>
                  <a:pt x="48" y="72"/>
                  <a:pt x="48" y="73"/>
                </a:cubicBezTo>
                <a:cubicBezTo>
                  <a:pt x="47" y="73"/>
                  <a:pt x="47" y="74"/>
                  <a:pt x="47" y="74"/>
                </a:cubicBezTo>
                <a:close/>
                <a:moveTo>
                  <a:pt x="51" y="73"/>
                </a:moveTo>
                <a:cubicBezTo>
                  <a:pt x="53" y="72"/>
                  <a:pt x="56" y="70"/>
                  <a:pt x="58" y="69"/>
                </a:cubicBezTo>
                <a:cubicBezTo>
                  <a:pt x="58" y="69"/>
                  <a:pt x="59" y="69"/>
                  <a:pt x="59" y="69"/>
                </a:cubicBezTo>
                <a:cubicBezTo>
                  <a:pt x="66" y="66"/>
                  <a:pt x="73" y="64"/>
                  <a:pt x="79" y="61"/>
                </a:cubicBezTo>
                <a:cubicBezTo>
                  <a:pt x="86" y="59"/>
                  <a:pt x="93" y="55"/>
                  <a:pt x="100" y="53"/>
                </a:cubicBezTo>
                <a:cubicBezTo>
                  <a:pt x="107" y="50"/>
                  <a:pt x="113" y="48"/>
                  <a:pt x="120" y="45"/>
                </a:cubicBezTo>
                <a:cubicBezTo>
                  <a:pt x="120" y="45"/>
                  <a:pt x="125" y="42"/>
                  <a:pt x="125" y="43"/>
                </a:cubicBezTo>
                <a:cubicBezTo>
                  <a:pt x="125" y="43"/>
                  <a:pt x="125" y="43"/>
                  <a:pt x="125" y="43"/>
                </a:cubicBezTo>
                <a:cubicBezTo>
                  <a:pt x="125" y="44"/>
                  <a:pt x="124" y="44"/>
                  <a:pt x="124" y="44"/>
                </a:cubicBezTo>
                <a:cubicBezTo>
                  <a:pt x="123" y="45"/>
                  <a:pt x="122" y="45"/>
                  <a:pt x="120" y="46"/>
                </a:cubicBezTo>
                <a:cubicBezTo>
                  <a:pt x="117" y="48"/>
                  <a:pt x="114" y="49"/>
                  <a:pt x="110" y="51"/>
                </a:cubicBezTo>
                <a:cubicBezTo>
                  <a:pt x="103" y="53"/>
                  <a:pt x="96" y="56"/>
                  <a:pt x="89" y="59"/>
                </a:cubicBezTo>
                <a:cubicBezTo>
                  <a:pt x="76" y="64"/>
                  <a:pt x="63" y="68"/>
                  <a:pt x="51" y="74"/>
                </a:cubicBezTo>
                <a:cubicBezTo>
                  <a:pt x="51" y="74"/>
                  <a:pt x="51" y="73"/>
                  <a:pt x="51" y="73"/>
                </a:cubicBezTo>
                <a:cubicBezTo>
                  <a:pt x="51" y="73"/>
                  <a:pt x="51" y="73"/>
                  <a:pt x="51" y="73"/>
                </a:cubicBezTo>
                <a:close/>
                <a:moveTo>
                  <a:pt x="55" y="78"/>
                </a:moveTo>
                <a:cubicBezTo>
                  <a:pt x="59" y="77"/>
                  <a:pt x="63" y="75"/>
                  <a:pt x="67" y="73"/>
                </a:cubicBezTo>
                <a:cubicBezTo>
                  <a:pt x="68" y="73"/>
                  <a:pt x="68" y="73"/>
                  <a:pt x="68" y="73"/>
                </a:cubicBezTo>
                <a:cubicBezTo>
                  <a:pt x="65" y="78"/>
                  <a:pt x="60" y="80"/>
                  <a:pt x="55" y="78"/>
                </a:cubicBezTo>
                <a:close/>
                <a:moveTo>
                  <a:pt x="74" y="75"/>
                </a:moveTo>
                <a:cubicBezTo>
                  <a:pt x="83" y="72"/>
                  <a:pt x="92" y="69"/>
                  <a:pt x="100" y="66"/>
                </a:cubicBezTo>
                <a:cubicBezTo>
                  <a:pt x="104" y="65"/>
                  <a:pt x="109" y="63"/>
                  <a:pt x="113" y="62"/>
                </a:cubicBezTo>
                <a:cubicBezTo>
                  <a:pt x="115" y="61"/>
                  <a:pt x="117" y="60"/>
                  <a:pt x="120" y="59"/>
                </a:cubicBezTo>
                <a:cubicBezTo>
                  <a:pt x="120" y="59"/>
                  <a:pt x="125" y="57"/>
                  <a:pt x="122" y="59"/>
                </a:cubicBezTo>
                <a:cubicBezTo>
                  <a:pt x="113" y="64"/>
                  <a:pt x="102" y="67"/>
                  <a:pt x="93" y="71"/>
                </a:cubicBezTo>
                <a:cubicBezTo>
                  <a:pt x="92" y="71"/>
                  <a:pt x="92" y="71"/>
                  <a:pt x="92" y="72"/>
                </a:cubicBezTo>
                <a:cubicBezTo>
                  <a:pt x="87" y="73"/>
                  <a:pt x="82" y="76"/>
                  <a:pt x="78" y="78"/>
                </a:cubicBezTo>
                <a:cubicBezTo>
                  <a:pt x="77" y="77"/>
                  <a:pt x="75" y="76"/>
                  <a:pt x="74" y="75"/>
                </a:cubicBezTo>
                <a:close/>
                <a:moveTo>
                  <a:pt x="110" y="69"/>
                </a:moveTo>
                <a:cubicBezTo>
                  <a:pt x="110" y="69"/>
                  <a:pt x="109" y="68"/>
                  <a:pt x="109" y="68"/>
                </a:cubicBezTo>
                <a:cubicBezTo>
                  <a:pt x="109" y="68"/>
                  <a:pt x="109" y="68"/>
                  <a:pt x="109" y="68"/>
                </a:cubicBezTo>
                <a:cubicBezTo>
                  <a:pt x="112" y="67"/>
                  <a:pt x="115" y="66"/>
                  <a:pt x="118" y="64"/>
                </a:cubicBezTo>
                <a:cubicBezTo>
                  <a:pt x="119" y="64"/>
                  <a:pt x="120" y="63"/>
                  <a:pt x="121" y="63"/>
                </a:cubicBezTo>
                <a:cubicBezTo>
                  <a:pt x="124" y="61"/>
                  <a:pt x="121" y="64"/>
                  <a:pt x="120" y="64"/>
                </a:cubicBezTo>
                <a:cubicBezTo>
                  <a:pt x="117" y="66"/>
                  <a:pt x="113" y="66"/>
                  <a:pt x="110" y="69"/>
                </a:cubicBezTo>
                <a:close/>
                <a:moveTo>
                  <a:pt x="123" y="61"/>
                </a:moveTo>
                <a:cubicBezTo>
                  <a:pt x="121" y="62"/>
                  <a:pt x="119" y="63"/>
                  <a:pt x="117" y="64"/>
                </a:cubicBezTo>
                <a:cubicBezTo>
                  <a:pt x="114" y="65"/>
                  <a:pt x="111" y="66"/>
                  <a:pt x="109" y="67"/>
                </a:cubicBezTo>
                <a:cubicBezTo>
                  <a:pt x="109" y="67"/>
                  <a:pt x="109" y="68"/>
                  <a:pt x="109" y="68"/>
                </a:cubicBezTo>
                <a:cubicBezTo>
                  <a:pt x="109" y="68"/>
                  <a:pt x="108" y="67"/>
                  <a:pt x="108" y="67"/>
                </a:cubicBezTo>
                <a:cubicBezTo>
                  <a:pt x="108" y="67"/>
                  <a:pt x="107" y="67"/>
                  <a:pt x="107" y="67"/>
                </a:cubicBezTo>
                <a:cubicBezTo>
                  <a:pt x="106" y="67"/>
                  <a:pt x="106" y="67"/>
                  <a:pt x="105" y="67"/>
                </a:cubicBezTo>
                <a:cubicBezTo>
                  <a:pt x="105" y="67"/>
                  <a:pt x="105" y="67"/>
                  <a:pt x="104" y="68"/>
                </a:cubicBezTo>
                <a:cubicBezTo>
                  <a:pt x="106" y="67"/>
                  <a:pt x="107" y="66"/>
                  <a:pt x="109" y="66"/>
                </a:cubicBezTo>
                <a:cubicBezTo>
                  <a:pt x="112" y="64"/>
                  <a:pt x="116" y="63"/>
                  <a:pt x="119" y="61"/>
                </a:cubicBezTo>
                <a:cubicBezTo>
                  <a:pt x="121" y="60"/>
                  <a:pt x="123" y="59"/>
                  <a:pt x="124" y="58"/>
                </a:cubicBezTo>
                <a:cubicBezTo>
                  <a:pt x="124" y="59"/>
                  <a:pt x="124" y="60"/>
                  <a:pt x="123" y="62"/>
                </a:cubicBezTo>
                <a:cubicBezTo>
                  <a:pt x="123" y="61"/>
                  <a:pt x="123" y="61"/>
                  <a:pt x="123" y="61"/>
                </a:cubicBezTo>
                <a:close/>
                <a:moveTo>
                  <a:pt x="97" y="73"/>
                </a:moveTo>
                <a:cubicBezTo>
                  <a:pt x="96" y="73"/>
                  <a:pt x="95" y="73"/>
                  <a:pt x="95" y="72"/>
                </a:cubicBezTo>
                <a:cubicBezTo>
                  <a:pt x="96" y="72"/>
                  <a:pt x="96" y="71"/>
                  <a:pt x="97" y="71"/>
                </a:cubicBezTo>
                <a:cubicBezTo>
                  <a:pt x="99" y="70"/>
                  <a:pt x="101" y="69"/>
                  <a:pt x="103" y="69"/>
                </a:cubicBezTo>
                <a:cubicBezTo>
                  <a:pt x="104" y="68"/>
                  <a:pt x="105" y="68"/>
                  <a:pt x="103" y="70"/>
                </a:cubicBezTo>
                <a:cubicBezTo>
                  <a:pt x="101" y="71"/>
                  <a:pt x="99" y="71"/>
                  <a:pt x="97" y="73"/>
                </a:cubicBezTo>
                <a:cubicBezTo>
                  <a:pt x="97" y="73"/>
                  <a:pt x="97" y="73"/>
                  <a:pt x="97" y="73"/>
                </a:cubicBezTo>
                <a:close/>
                <a:moveTo>
                  <a:pt x="100" y="72"/>
                </a:moveTo>
                <a:cubicBezTo>
                  <a:pt x="102" y="71"/>
                  <a:pt x="104" y="70"/>
                  <a:pt x="105" y="69"/>
                </a:cubicBezTo>
                <a:cubicBezTo>
                  <a:pt x="106" y="70"/>
                  <a:pt x="106" y="70"/>
                  <a:pt x="105" y="71"/>
                </a:cubicBezTo>
                <a:cubicBezTo>
                  <a:pt x="104" y="71"/>
                  <a:pt x="103" y="72"/>
                  <a:pt x="102" y="72"/>
                </a:cubicBezTo>
                <a:cubicBezTo>
                  <a:pt x="100" y="73"/>
                  <a:pt x="97" y="73"/>
                  <a:pt x="100" y="72"/>
                </a:cubicBezTo>
                <a:close/>
                <a:moveTo>
                  <a:pt x="82" y="79"/>
                </a:moveTo>
                <a:cubicBezTo>
                  <a:pt x="81" y="79"/>
                  <a:pt x="80" y="79"/>
                  <a:pt x="79" y="79"/>
                </a:cubicBezTo>
                <a:cubicBezTo>
                  <a:pt x="82" y="77"/>
                  <a:pt x="86" y="76"/>
                  <a:pt x="90" y="74"/>
                </a:cubicBezTo>
                <a:cubicBezTo>
                  <a:pt x="88" y="77"/>
                  <a:pt x="85" y="79"/>
                  <a:pt x="82" y="79"/>
                </a:cubicBezTo>
                <a:close/>
                <a:moveTo>
                  <a:pt x="98" y="74"/>
                </a:moveTo>
                <a:cubicBezTo>
                  <a:pt x="100" y="73"/>
                  <a:pt x="103" y="73"/>
                  <a:pt x="105" y="72"/>
                </a:cubicBezTo>
                <a:cubicBezTo>
                  <a:pt x="104" y="74"/>
                  <a:pt x="101" y="74"/>
                  <a:pt x="98" y="74"/>
                </a:cubicBezTo>
                <a:close/>
                <a:moveTo>
                  <a:pt x="113" y="69"/>
                </a:moveTo>
                <a:cubicBezTo>
                  <a:pt x="114" y="69"/>
                  <a:pt x="116" y="69"/>
                  <a:pt x="117" y="68"/>
                </a:cubicBezTo>
                <a:cubicBezTo>
                  <a:pt x="116" y="69"/>
                  <a:pt x="114" y="69"/>
                  <a:pt x="113" y="69"/>
                </a:cubicBezTo>
                <a:close/>
                <a:moveTo>
                  <a:pt x="119" y="67"/>
                </a:moveTo>
                <a:cubicBezTo>
                  <a:pt x="119" y="67"/>
                  <a:pt x="119" y="67"/>
                  <a:pt x="119" y="67"/>
                </a:cubicBezTo>
                <a:cubicBezTo>
                  <a:pt x="116" y="68"/>
                  <a:pt x="114" y="69"/>
                  <a:pt x="111" y="69"/>
                </a:cubicBezTo>
                <a:cubicBezTo>
                  <a:pt x="114" y="66"/>
                  <a:pt x="119" y="67"/>
                  <a:pt x="122" y="64"/>
                </a:cubicBezTo>
                <a:cubicBezTo>
                  <a:pt x="121" y="65"/>
                  <a:pt x="120" y="66"/>
                  <a:pt x="119" y="67"/>
                </a:cubicBezTo>
                <a:close/>
                <a:moveTo>
                  <a:pt x="124" y="57"/>
                </a:moveTo>
                <a:cubicBezTo>
                  <a:pt x="115" y="60"/>
                  <a:pt x="106" y="64"/>
                  <a:pt x="96" y="67"/>
                </a:cubicBezTo>
                <a:cubicBezTo>
                  <a:pt x="93" y="68"/>
                  <a:pt x="89" y="69"/>
                  <a:pt x="86" y="70"/>
                </a:cubicBezTo>
                <a:cubicBezTo>
                  <a:pt x="92" y="68"/>
                  <a:pt x="97" y="65"/>
                  <a:pt x="103" y="62"/>
                </a:cubicBezTo>
                <a:cubicBezTo>
                  <a:pt x="110" y="59"/>
                  <a:pt x="118" y="58"/>
                  <a:pt x="124" y="53"/>
                </a:cubicBezTo>
                <a:cubicBezTo>
                  <a:pt x="124" y="54"/>
                  <a:pt x="125" y="56"/>
                  <a:pt x="124" y="57"/>
                </a:cubicBezTo>
                <a:close/>
                <a:moveTo>
                  <a:pt x="126" y="34"/>
                </a:moveTo>
                <a:cubicBezTo>
                  <a:pt x="110" y="42"/>
                  <a:pt x="94" y="47"/>
                  <a:pt x="78" y="54"/>
                </a:cubicBezTo>
                <a:cubicBezTo>
                  <a:pt x="73" y="56"/>
                  <a:pt x="67" y="58"/>
                  <a:pt x="62" y="61"/>
                </a:cubicBezTo>
                <a:cubicBezTo>
                  <a:pt x="68" y="58"/>
                  <a:pt x="74" y="55"/>
                  <a:pt x="80" y="52"/>
                </a:cubicBezTo>
                <a:cubicBezTo>
                  <a:pt x="95" y="46"/>
                  <a:pt x="109" y="40"/>
                  <a:pt x="122" y="31"/>
                </a:cubicBezTo>
                <a:cubicBezTo>
                  <a:pt x="124" y="32"/>
                  <a:pt x="125" y="33"/>
                  <a:pt x="126" y="34"/>
                </a:cubicBezTo>
                <a:close/>
                <a:moveTo>
                  <a:pt x="121" y="30"/>
                </a:moveTo>
                <a:cubicBezTo>
                  <a:pt x="115" y="33"/>
                  <a:pt x="108" y="37"/>
                  <a:pt x="102" y="40"/>
                </a:cubicBezTo>
                <a:cubicBezTo>
                  <a:pt x="94" y="44"/>
                  <a:pt x="86" y="48"/>
                  <a:pt x="78" y="51"/>
                </a:cubicBezTo>
                <a:cubicBezTo>
                  <a:pt x="76" y="52"/>
                  <a:pt x="74" y="52"/>
                  <a:pt x="73" y="53"/>
                </a:cubicBezTo>
                <a:cubicBezTo>
                  <a:pt x="74" y="53"/>
                  <a:pt x="75" y="52"/>
                  <a:pt x="76" y="52"/>
                </a:cubicBezTo>
                <a:cubicBezTo>
                  <a:pt x="83" y="49"/>
                  <a:pt x="90" y="46"/>
                  <a:pt x="97" y="42"/>
                </a:cubicBezTo>
                <a:cubicBezTo>
                  <a:pt x="104" y="39"/>
                  <a:pt x="110" y="34"/>
                  <a:pt x="116" y="30"/>
                </a:cubicBezTo>
                <a:cubicBezTo>
                  <a:pt x="118" y="30"/>
                  <a:pt x="120" y="30"/>
                  <a:pt x="121" y="30"/>
                </a:cubicBezTo>
                <a:close/>
                <a:moveTo>
                  <a:pt x="113" y="26"/>
                </a:moveTo>
                <a:cubicBezTo>
                  <a:pt x="113" y="26"/>
                  <a:pt x="113" y="26"/>
                  <a:pt x="113" y="26"/>
                </a:cubicBezTo>
                <a:cubicBezTo>
                  <a:pt x="105" y="28"/>
                  <a:pt x="97" y="33"/>
                  <a:pt x="89" y="36"/>
                </a:cubicBezTo>
                <a:cubicBezTo>
                  <a:pt x="81" y="40"/>
                  <a:pt x="73" y="43"/>
                  <a:pt x="65" y="47"/>
                </a:cubicBezTo>
                <a:cubicBezTo>
                  <a:pt x="56" y="51"/>
                  <a:pt x="47" y="56"/>
                  <a:pt x="39" y="60"/>
                </a:cubicBezTo>
                <a:cubicBezTo>
                  <a:pt x="32" y="64"/>
                  <a:pt x="24" y="66"/>
                  <a:pt x="18" y="71"/>
                </a:cubicBezTo>
                <a:cubicBezTo>
                  <a:pt x="18" y="70"/>
                  <a:pt x="17" y="70"/>
                  <a:pt x="16" y="70"/>
                </a:cubicBezTo>
                <a:cubicBezTo>
                  <a:pt x="31" y="60"/>
                  <a:pt x="47" y="52"/>
                  <a:pt x="63" y="44"/>
                </a:cubicBezTo>
                <a:cubicBezTo>
                  <a:pt x="73" y="40"/>
                  <a:pt x="82" y="35"/>
                  <a:pt x="91" y="31"/>
                </a:cubicBezTo>
                <a:cubicBezTo>
                  <a:pt x="99" y="27"/>
                  <a:pt x="107" y="24"/>
                  <a:pt x="113" y="19"/>
                </a:cubicBezTo>
                <a:cubicBezTo>
                  <a:pt x="114" y="21"/>
                  <a:pt x="114" y="24"/>
                  <a:pt x="113" y="26"/>
                </a:cubicBezTo>
                <a:close/>
                <a:moveTo>
                  <a:pt x="113" y="18"/>
                </a:moveTo>
                <a:cubicBezTo>
                  <a:pt x="110" y="19"/>
                  <a:pt x="109" y="20"/>
                  <a:pt x="107" y="21"/>
                </a:cubicBezTo>
                <a:cubicBezTo>
                  <a:pt x="104" y="23"/>
                  <a:pt x="101" y="24"/>
                  <a:pt x="98" y="26"/>
                </a:cubicBezTo>
                <a:cubicBezTo>
                  <a:pt x="91" y="29"/>
                  <a:pt x="85" y="31"/>
                  <a:pt x="78" y="34"/>
                </a:cubicBezTo>
                <a:cubicBezTo>
                  <a:pt x="65" y="41"/>
                  <a:pt x="52" y="47"/>
                  <a:pt x="38" y="54"/>
                </a:cubicBezTo>
                <a:cubicBezTo>
                  <a:pt x="33" y="56"/>
                  <a:pt x="27" y="59"/>
                  <a:pt x="22" y="62"/>
                </a:cubicBezTo>
                <a:cubicBezTo>
                  <a:pt x="33" y="55"/>
                  <a:pt x="45" y="49"/>
                  <a:pt x="58" y="42"/>
                </a:cubicBezTo>
                <a:cubicBezTo>
                  <a:pt x="70" y="35"/>
                  <a:pt x="84" y="29"/>
                  <a:pt x="96" y="22"/>
                </a:cubicBezTo>
                <a:cubicBezTo>
                  <a:pt x="99" y="21"/>
                  <a:pt x="101" y="20"/>
                  <a:pt x="103" y="18"/>
                </a:cubicBezTo>
                <a:cubicBezTo>
                  <a:pt x="104" y="17"/>
                  <a:pt x="105" y="17"/>
                  <a:pt x="105" y="16"/>
                </a:cubicBezTo>
                <a:cubicBezTo>
                  <a:pt x="106" y="16"/>
                  <a:pt x="106" y="15"/>
                  <a:pt x="107" y="15"/>
                </a:cubicBezTo>
                <a:cubicBezTo>
                  <a:pt x="108" y="14"/>
                  <a:pt x="108" y="14"/>
                  <a:pt x="109" y="14"/>
                </a:cubicBezTo>
                <a:cubicBezTo>
                  <a:pt x="110" y="14"/>
                  <a:pt x="110" y="15"/>
                  <a:pt x="111" y="15"/>
                </a:cubicBezTo>
                <a:cubicBezTo>
                  <a:pt x="112" y="16"/>
                  <a:pt x="112" y="17"/>
                  <a:pt x="113" y="18"/>
                </a:cubicBezTo>
                <a:close/>
                <a:moveTo>
                  <a:pt x="108" y="13"/>
                </a:moveTo>
                <a:cubicBezTo>
                  <a:pt x="108" y="13"/>
                  <a:pt x="108" y="14"/>
                  <a:pt x="107" y="14"/>
                </a:cubicBezTo>
                <a:cubicBezTo>
                  <a:pt x="107" y="14"/>
                  <a:pt x="108" y="14"/>
                  <a:pt x="108" y="14"/>
                </a:cubicBezTo>
                <a:cubicBezTo>
                  <a:pt x="106" y="14"/>
                  <a:pt x="105" y="15"/>
                  <a:pt x="103" y="16"/>
                </a:cubicBezTo>
                <a:cubicBezTo>
                  <a:pt x="97" y="20"/>
                  <a:pt x="91" y="23"/>
                  <a:pt x="85" y="26"/>
                </a:cubicBezTo>
                <a:cubicBezTo>
                  <a:pt x="72" y="32"/>
                  <a:pt x="59" y="38"/>
                  <a:pt x="47" y="45"/>
                </a:cubicBezTo>
                <a:cubicBezTo>
                  <a:pt x="40" y="48"/>
                  <a:pt x="34" y="52"/>
                  <a:pt x="28" y="55"/>
                </a:cubicBezTo>
                <a:cubicBezTo>
                  <a:pt x="25" y="57"/>
                  <a:pt x="23" y="58"/>
                  <a:pt x="21" y="59"/>
                </a:cubicBezTo>
                <a:cubicBezTo>
                  <a:pt x="42" y="44"/>
                  <a:pt x="66" y="33"/>
                  <a:pt x="88" y="20"/>
                </a:cubicBezTo>
                <a:cubicBezTo>
                  <a:pt x="89" y="19"/>
                  <a:pt x="91" y="18"/>
                  <a:pt x="92" y="17"/>
                </a:cubicBezTo>
                <a:cubicBezTo>
                  <a:pt x="93" y="17"/>
                  <a:pt x="93" y="17"/>
                  <a:pt x="93" y="16"/>
                </a:cubicBezTo>
                <a:cubicBezTo>
                  <a:pt x="93" y="16"/>
                  <a:pt x="93" y="16"/>
                  <a:pt x="93" y="16"/>
                </a:cubicBezTo>
                <a:cubicBezTo>
                  <a:pt x="94" y="17"/>
                  <a:pt x="95" y="17"/>
                  <a:pt x="96" y="16"/>
                </a:cubicBezTo>
                <a:cubicBezTo>
                  <a:pt x="99" y="14"/>
                  <a:pt x="104" y="11"/>
                  <a:pt x="108" y="13"/>
                </a:cubicBezTo>
                <a:close/>
                <a:moveTo>
                  <a:pt x="84" y="5"/>
                </a:moveTo>
                <a:cubicBezTo>
                  <a:pt x="80" y="7"/>
                  <a:pt x="76" y="10"/>
                  <a:pt x="72" y="12"/>
                </a:cubicBezTo>
                <a:cubicBezTo>
                  <a:pt x="75" y="8"/>
                  <a:pt x="80" y="5"/>
                  <a:pt x="84" y="5"/>
                </a:cubicBezTo>
                <a:close/>
                <a:moveTo>
                  <a:pt x="70" y="14"/>
                </a:moveTo>
                <a:cubicBezTo>
                  <a:pt x="65" y="17"/>
                  <a:pt x="59" y="21"/>
                  <a:pt x="53" y="24"/>
                </a:cubicBezTo>
                <a:cubicBezTo>
                  <a:pt x="41" y="32"/>
                  <a:pt x="28" y="38"/>
                  <a:pt x="15" y="45"/>
                </a:cubicBezTo>
                <a:cubicBezTo>
                  <a:pt x="13" y="47"/>
                  <a:pt x="10" y="49"/>
                  <a:pt x="7" y="50"/>
                </a:cubicBezTo>
                <a:cubicBezTo>
                  <a:pt x="10" y="49"/>
                  <a:pt x="13" y="46"/>
                  <a:pt x="15" y="44"/>
                </a:cubicBezTo>
                <a:cubicBezTo>
                  <a:pt x="21" y="40"/>
                  <a:pt x="27" y="36"/>
                  <a:pt x="33" y="33"/>
                </a:cubicBezTo>
                <a:cubicBezTo>
                  <a:pt x="39" y="29"/>
                  <a:pt x="46" y="26"/>
                  <a:pt x="52" y="22"/>
                </a:cubicBezTo>
                <a:cubicBezTo>
                  <a:pt x="57" y="19"/>
                  <a:pt x="61" y="16"/>
                  <a:pt x="66" y="13"/>
                </a:cubicBezTo>
                <a:cubicBezTo>
                  <a:pt x="67" y="13"/>
                  <a:pt x="67" y="12"/>
                  <a:pt x="67" y="12"/>
                </a:cubicBezTo>
                <a:cubicBezTo>
                  <a:pt x="68" y="12"/>
                  <a:pt x="68" y="12"/>
                  <a:pt x="68" y="11"/>
                </a:cubicBezTo>
                <a:cubicBezTo>
                  <a:pt x="69" y="12"/>
                  <a:pt x="69" y="12"/>
                  <a:pt x="69" y="13"/>
                </a:cubicBezTo>
                <a:cubicBezTo>
                  <a:pt x="69" y="13"/>
                  <a:pt x="70" y="14"/>
                  <a:pt x="70" y="14"/>
                </a:cubicBezTo>
                <a:close/>
                <a:moveTo>
                  <a:pt x="57" y="5"/>
                </a:moveTo>
                <a:cubicBezTo>
                  <a:pt x="59" y="4"/>
                  <a:pt x="60" y="4"/>
                  <a:pt x="61" y="4"/>
                </a:cubicBezTo>
                <a:cubicBezTo>
                  <a:pt x="59" y="6"/>
                  <a:pt x="56" y="7"/>
                  <a:pt x="54" y="9"/>
                </a:cubicBezTo>
                <a:cubicBezTo>
                  <a:pt x="54" y="9"/>
                  <a:pt x="53" y="9"/>
                  <a:pt x="53" y="10"/>
                </a:cubicBezTo>
                <a:cubicBezTo>
                  <a:pt x="54" y="8"/>
                  <a:pt x="55" y="6"/>
                  <a:pt x="57" y="5"/>
                </a:cubicBezTo>
                <a:close/>
                <a:moveTo>
                  <a:pt x="46" y="13"/>
                </a:moveTo>
                <a:cubicBezTo>
                  <a:pt x="45" y="14"/>
                  <a:pt x="45" y="14"/>
                  <a:pt x="44" y="15"/>
                </a:cubicBezTo>
                <a:cubicBezTo>
                  <a:pt x="39" y="17"/>
                  <a:pt x="33" y="19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32" y="19"/>
                  <a:pt x="38" y="15"/>
                  <a:pt x="42" y="11"/>
                </a:cubicBezTo>
                <a:cubicBezTo>
                  <a:pt x="42" y="11"/>
                  <a:pt x="42" y="10"/>
                  <a:pt x="42" y="10"/>
                </a:cubicBezTo>
                <a:cubicBezTo>
                  <a:pt x="37" y="11"/>
                  <a:pt x="33" y="14"/>
                  <a:pt x="29" y="16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6"/>
                  <a:pt x="29" y="16"/>
                  <a:pt x="29" y="16"/>
                </a:cubicBezTo>
                <a:cubicBezTo>
                  <a:pt x="30" y="15"/>
                  <a:pt x="32" y="14"/>
                  <a:pt x="32" y="13"/>
                </a:cubicBezTo>
                <a:cubicBezTo>
                  <a:pt x="34" y="12"/>
                  <a:pt x="37" y="10"/>
                  <a:pt x="39" y="9"/>
                </a:cubicBezTo>
                <a:cubicBezTo>
                  <a:pt x="42" y="9"/>
                  <a:pt x="44" y="11"/>
                  <a:pt x="46" y="13"/>
                </a:cubicBezTo>
                <a:close/>
                <a:moveTo>
                  <a:pt x="34" y="10"/>
                </a:moveTo>
                <a:cubicBezTo>
                  <a:pt x="35" y="9"/>
                  <a:pt x="36" y="9"/>
                  <a:pt x="38" y="9"/>
                </a:cubicBezTo>
                <a:cubicBezTo>
                  <a:pt x="35" y="10"/>
                  <a:pt x="33" y="12"/>
                  <a:pt x="30" y="13"/>
                </a:cubicBezTo>
                <a:cubicBezTo>
                  <a:pt x="31" y="12"/>
                  <a:pt x="32" y="11"/>
                  <a:pt x="34" y="10"/>
                </a:cubicBezTo>
                <a:close/>
                <a:moveTo>
                  <a:pt x="23" y="23"/>
                </a:moveTo>
                <a:cubicBezTo>
                  <a:pt x="20" y="25"/>
                  <a:pt x="17" y="27"/>
                  <a:pt x="14" y="28"/>
                </a:cubicBezTo>
                <a:cubicBezTo>
                  <a:pt x="10" y="30"/>
                  <a:pt x="16" y="26"/>
                  <a:pt x="16" y="25"/>
                </a:cubicBezTo>
                <a:cubicBezTo>
                  <a:pt x="18" y="24"/>
                  <a:pt x="19" y="22"/>
                  <a:pt x="21" y="21"/>
                </a:cubicBezTo>
                <a:cubicBezTo>
                  <a:pt x="22" y="22"/>
                  <a:pt x="22" y="22"/>
                  <a:pt x="23" y="23"/>
                </a:cubicBezTo>
                <a:close/>
                <a:moveTo>
                  <a:pt x="13" y="17"/>
                </a:moveTo>
                <a:cubicBezTo>
                  <a:pt x="11" y="19"/>
                  <a:pt x="9" y="20"/>
                  <a:pt x="7" y="22"/>
                </a:cubicBezTo>
                <a:cubicBezTo>
                  <a:pt x="7" y="22"/>
                  <a:pt x="7" y="21"/>
                  <a:pt x="7" y="21"/>
                </a:cubicBezTo>
                <a:cubicBezTo>
                  <a:pt x="9" y="19"/>
                  <a:pt x="11" y="18"/>
                  <a:pt x="13" y="17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8" name="Freeform 199"/>
          <p:cNvSpPr>
            <a:spLocks noEditPoints="1"/>
          </p:cNvSpPr>
          <p:nvPr/>
        </p:nvSpPr>
        <p:spPr bwMode="auto">
          <a:xfrm>
            <a:off x="3233738" y="871538"/>
            <a:ext cx="501650" cy="357188"/>
          </a:xfrm>
          <a:custGeom>
            <a:avLst/>
            <a:gdLst>
              <a:gd name="T0" fmla="*/ 70 w 134"/>
              <a:gd name="T1" fmla="*/ 76 h 95"/>
              <a:gd name="T2" fmla="*/ 59 w 134"/>
              <a:gd name="T3" fmla="*/ 2 h 95"/>
              <a:gd name="T4" fmla="*/ 6 w 134"/>
              <a:gd name="T5" fmla="*/ 25 h 95"/>
              <a:gd name="T6" fmla="*/ 11 w 134"/>
              <a:gd name="T7" fmla="*/ 31 h 95"/>
              <a:gd name="T8" fmla="*/ 15 w 134"/>
              <a:gd name="T9" fmla="*/ 32 h 95"/>
              <a:gd name="T10" fmla="*/ 47 w 134"/>
              <a:gd name="T11" fmla="*/ 16 h 95"/>
              <a:gd name="T12" fmla="*/ 51 w 134"/>
              <a:gd name="T13" fmla="*/ 13 h 95"/>
              <a:gd name="T14" fmla="*/ 51 w 134"/>
              <a:gd name="T15" fmla="*/ 19 h 95"/>
              <a:gd name="T16" fmla="*/ 65 w 134"/>
              <a:gd name="T17" fmla="*/ 7 h 95"/>
              <a:gd name="T18" fmla="*/ 68 w 134"/>
              <a:gd name="T19" fmla="*/ 12 h 95"/>
              <a:gd name="T20" fmla="*/ 42 w 134"/>
              <a:gd name="T21" fmla="*/ 32 h 95"/>
              <a:gd name="T22" fmla="*/ 45 w 134"/>
              <a:gd name="T23" fmla="*/ 31 h 95"/>
              <a:gd name="T24" fmla="*/ 16 w 134"/>
              <a:gd name="T25" fmla="*/ 58 h 95"/>
              <a:gd name="T26" fmla="*/ 39 w 134"/>
              <a:gd name="T27" fmla="*/ 51 h 95"/>
              <a:gd name="T28" fmla="*/ 14 w 134"/>
              <a:gd name="T29" fmla="*/ 65 h 95"/>
              <a:gd name="T30" fmla="*/ 61 w 134"/>
              <a:gd name="T31" fmla="*/ 45 h 95"/>
              <a:gd name="T32" fmla="*/ 74 w 134"/>
              <a:gd name="T33" fmla="*/ 28 h 95"/>
              <a:gd name="T34" fmla="*/ 19 w 134"/>
              <a:gd name="T35" fmla="*/ 55 h 95"/>
              <a:gd name="T36" fmla="*/ 90 w 134"/>
              <a:gd name="T37" fmla="*/ 14 h 95"/>
              <a:gd name="T38" fmla="*/ 90 w 134"/>
              <a:gd name="T39" fmla="*/ 8 h 95"/>
              <a:gd name="T40" fmla="*/ 38 w 134"/>
              <a:gd name="T41" fmla="*/ 30 h 95"/>
              <a:gd name="T42" fmla="*/ 22 w 134"/>
              <a:gd name="T43" fmla="*/ 31 h 95"/>
              <a:gd name="T44" fmla="*/ 16 w 134"/>
              <a:gd name="T45" fmla="*/ 33 h 95"/>
              <a:gd name="T46" fmla="*/ 27 w 134"/>
              <a:gd name="T47" fmla="*/ 26 h 95"/>
              <a:gd name="T48" fmla="*/ 10 w 134"/>
              <a:gd name="T49" fmla="*/ 28 h 95"/>
              <a:gd name="T50" fmla="*/ 7 w 134"/>
              <a:gd name="T51" fmla="*/ 27 h 95"/>
              <a:gd name="T52" fmla="*/ 62 w 134"/>
              <a:gd name="T53" fmla="*/ 50 h 95"/>
              <a:gd name="T54" fmla="*/ 114 w 134"/>
              <a:gd name="T55" fmla="*/ 31 h 95"/>
              <a:gd name="T56" fmla="*/ 114 w 134"/>
              <a:gd name="T57" fmla="*/ 31 h 95"/>
              <a:gd name="T58" fmla="*/ 71 w 134"/>
              <a:gd name="T59" fmla="*/ 73 h 95"/>
              <a:gd name="T60" fmla="*/ 80 w 134"/>
              <a:gd name="T61" fmla="*/ 65 h 95"/>
              <a:gd name="T62" fmla="*/ 90 w 134"/>
              <a:gd name="T63" fmla="*/ 66 h 95"/>
              <a:gd name="T64" fmla="*/ 120 w 134"/>
              <a:gd name="T65" fmla="*/ 48 h 95"/>
              <a:gd name="T66" fmla="*/ 120 w 134"/>
              <a:gd name="T67" fmla="*/ 48 h 95"/>
              <a:gd name="T68" fmla="*/ 26 w 134"/>
              <a:gd name="T69" fmla="*/ 89 h 95"/>
              <a:gd name="T70" fmla="*/ 35 w 134"/>
              <a:gd name="T71" fmla="*/ 75 h 95"/>
              <a:gd name="T72" fmla="*/ 36 w 134"/>
              <a:gd name="T73" fmla="*/ 72 h 95"/>
              <a:gd name="T74" fmla="*/ 112 w 134"/>
              <a:gd name="T75" fmla="*/ 31 h 95"/>
              <a:gd name="T76" fmla="*/ 70 w 134"/>
              <a:gd name="T77" fmla="*/ 49 h 95"/>
              <a:gd name="T78" fmla="*/ 40 w 134"/>
              <a:gd name="T79" fmla="*/ 81 h 95"/>
              <a:gd name="T80" fmla="*/ 121 w 134"/>
              <a:gd name="T81" fmla="*/ 42 h 95"/>
              <a:gd name="T82" fmla="*/ 59 w 134"/>
              <a:gd name="T83" fmla="*/ 70 h 95"/>
              <a:gd name="T84" fmla="*/ 51 w 134"/>
              <a:gd name="T85" fmla="*/ 75 h 95"/>
              <a:gd name="T86" fmla="*/ 119 w 134"/>
              <a:gd name="T87" fmla="*/ 60 h 95"/>
              <a:gd name="T88" fmla="*/ 120 w 134"/>
              <a:gd name="T89" fmla="*/ 64 h 95"/>
              <a:gd name="T90" fmla="*/ 104 w 134"/>
              <a:gd name="T91" fmla="*/ 68 h 95"/>
              <a:gd name="T92" fmla="*/ 103 w 134"/>
              <a:gd name="T93" fmla="*/ 70 h 95"/>
              <a:gd name="T94" fmla="*/ 90 w 134"/>
              <a:gd name="T95" fmla="*/ 75 h 95"/>
              <a:gd name="T96" fmla="*/ 111 w 134"/>
              <a:gd name="T97" fmla="*/ 70 h 95"/>
              <a:gd name="T98" fmla="*/ 78 w 134"/>
              <a:gd name="T99" fmla="*/ 54 h 95"/>
              <a:gd name="T100" fmla="*/ 96 w 134"/>
              <a:gd name="T101" fmla="*/ 43 h 95"/>
              <a:gd name="T102" fmla="*/ 63 w 134"/>
              <a:gd name="T103" fmla="*/ 45 h 95"/>
              <a:gd name="T104" fmla="*/ 57 w 134"/>
              <a:gd name="T105" fmla="*/ 43 h 95"/>
              <a:gd name="T106" fmla="*/ 107 w 134"/>
              <a:gd name="T107" fmla="*/ 14 h 95"/>
              <a:gd name="T108" fmla="*/ 95 w 134"/>
              <a:gd name="T109" fmla="*/ 17 h 95"/>
              <a:gd name="T110" fmla="*/ 32 w 134"/>
              <a:gd name="T111" fmla="*/ 33 h 95"/>
              <a:gd name="T112" fmla="*/ 52 w 134"/>
              <a:gd name="T113" fmla="*/ 10 h 95"/>
              <a:gd name="T114" fmla="*/ 29 w 134"/>
              <a:gd name="T115" fmla="*/ 16 h 95"/>
              <a:gd name="T116" fmla="*/ 16 w 134"/>
              <a:gd name="T117" fmla="*/ 26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4" h="95">
                <a:moveTo>
                  <a:pt x="9" y="33"/>
                </a:moveTo>
                <a:cubicBezTo>
                  <a:pt x="4" y="34"/>
                  <a:pt x="0" y="39"/>
                  <a:pt x="0" y="44"/>
                </a:cubicBezTo>
                <a:cubicBezTo>
                  <a:pt x="0" y="51"/>
                  <a:pt x="7" y="55"/>
                  <a:pt x="13" y="56"/>
                </a:cubicBezTo>
                <a:cubicBezTo>
                  <a:pt x="8" y="60"/>
                  <a:pt x="5" y="65"/>
                  <a:pt x="10" y="71"/>
                </a:cubicBezTo>
                <a:cubicBezTo>
                  <a:pt x="16" y="76"/>
                  <a:pt x="25" y="76"/>
                  <a:pt x="32" y="73"/>
                </a:cubicBezTo>
                <a:cubicBezTo>
                  <a:pt x="30" y="81"/>
                  <a:pt x="23" y="87"/>
                  <a:pt x="17" y="93"/>
                </a:cubicBezTo>
                <a:cubicBezTo>
                  <a:pt x="16" y="93"/>
                  <a:pt x="16" y="94"/>
                  <a:pt x="16" y="94"/>
                </a:cubicBezTo>
                <a:cubicBezTo>
                  <a:pt x="17" y="95"/>
                  <a:pt x="17" y="95"/>
                  <a:pt x="18" y="95"/>
                </a:cubicBezTo>
                <a:cubicBezTo>
                  <a:pt x="30" y="91"/>
                  <a:pt x="40" y="86"/>
                  <a:pt x="49" y="77"/>
                </a:cubicBezTo>
                <a:cubicBezTo>
                  <a:pt x="54" y="86"/>
                  <a:pt x="65" y="84"/>
                  <a:pt x="70" y="76"/>
                </a:cubicBezTo>
                <a:cubicBezTo>
                  <a:pt x="73" y="79"/>
                  <a:pt x="77" y="83"/>
                  <a:pt x="82" y="83"/>
                </a:cubicBezTo>
                <a:cubicBezTo>
                  <a:pt x="86" y="83"/>
                  <a:pt x="90" y="79"/>
                  <a:pt x="93" y="75"/>
                </a:cubicBezTo>
                <a:cubicBezTo>
                  <a:pt x="98" y="79"/>
                  <a:pt x="107" y="78"/>
                  <a:pt x="108" y="72"/>
                </a:cubicBezTo>
                <a:cubicBezTo>
                  <a:pt x="119" y="78"/>
                  <a:pt x="134" y="57"/>
                  <a:pt x="123" y="49"/>
                </a:cubicBezTo>
                <a:cubicBezTo>
                  <a:pt x="128" y="46"/>
                  <a:pt x="131" y="41"/>
                  <a:pt x="129" y="35"/>
                </a:cubicBezTo>
                <a:cubicBezTo>
                  <a:pt x="126" y="30"/>
                  <a:pt x="121" y="27"/>
                  <a:pt x="116" y="28"/>
                </a:cubicBezTo>
                <a:cubicBezTo>
                  <a:pt x="117" y="23"/>
                  <a:pt x="115" y="17"/>
                  <a:pt x="112" y="13"/>
                </a:cubicBezTo>
                <a:cubicBezTo>
                  <a:pt x="107" y="8"/>
                  <a:pt x="100" y="10"/>
                  <a:pt x="95" y="14"/>
                </a:cubicBezTo>
                <a:cubicBezTo>
                  <a:pt x="94" y="0"/>
                  <a:pt x="77" y="0"/>
                  <a:pt x="70" y="10"/>
                </a:cubicBezTo>
                <a:cubicBezTo>
                  <a:pt x="68" y="6"/>
                  <a:pt x="64" y="1"/>
                  <a:pt x="59" y="2"/>
                </a:cubicBezTo>
                <a:cubicBezTo>
                  <a:pt x="54" y="3"/>
                  <a:pt x="50" y="7"/>
                  <a:pt x="48" y="12"/>
                </a:cubicBezTo>
                <a:cubicBezTo>
                  <a:pt x="45" y="8"/>
                  <a:pt x="40" y="5"/>
                  <a:pt x="34" y="7"/>
                </a:cubicBezTo>
                <a:cubicBezTo>
                  <a:pt x="27" y="10"/>
                  <a:pt x="25" y="16"/>
                  <a:pt x="25" y="22"/>
                </a:cubicBezTo>
                <a:cubicBezTo>
                  <a:pt x="20" y="16"/>
                  <a:pt x="12" y="12"/>
                  <a:pt x="6" y="19"/>
                </a:cubicBezTo>
                <a:cubicBezTo>
                  <a:pt x="1" y="23"/>
                  <a:pt x="4" y="30"/>
                  <a:pt x="9" y="33"/>
                </a:cubicBezTo>
                <a:close/>
                <a:moveTo>
                  <a:pt x="6" y="24"/>
                </a:moveTo>
                <a:cubicBezTo>
                  <a:pt x="6" y="24"/>
                  <a:pt x="6" y="24"/>
                  <a:pt x="7" y="24"/>
                </a:cubicBezTo>
                <a:cubicBezTo>
                  <a:pt x="8" y="22"/>
                  <a:pt x="10" y="21"/>
                  <a:pt x="12" y="20"/>
                </a:cubicBezTo>
                <a:cubicBezTo>
                  <a:pt x="13" y="19"/>
                  <a:pt x="15" y="17"/>
                  <a:pt x="12" y="20"/>
                </a:cubicBezTo>
                <a:cubicBezTo>
                  <a:pt x="10" y="22"/>
                  <a:pt x="8" y="24"/>
                  <a:pt x="6" y="25"/>
                </a:cubicBezTo>
                <a:cubicBezTo>
                  <a:pt x="6" y="25"/>
                  <a:pt x="6" y="24"/>
                  <a:pt x="6" y="24"/>
                </a:cubicBezTo>
                <a:close/>
                <a:moveTo>
                  <a:pt x="17" y="19"/>
                </a:moveTo>
                <a:cubicBezTo>
                  <a:pt x="15" y="20"/>
                  <a:pt x="14" y="21"/>
                  <a:pt x="13" y="22"/>
                </a:cubicBezTo>
                <a:cubicBezTo>
                  <a:pt x="11" y="23"/>
                  <a:pt x="8" y="24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9" y="23"/>
                  <a:pt x="12" y="21"/>
                  <a:pt x="14" y="18"/>
                </a:cubicBezTo>
                <a:cubicBezTo>
                  <a:pt x="15" y="18"/>
                  <a:pt x="16" y="19"/>
                  <a:pt x="17" y="19"/>
                </a:cubicBezTo>
                <a:close/>
                <a:moveTo>
                  <a:pt x="22" y="25"/>
                </a:moveTo>
                <a:cubicBezTo>
                  <a:pt x="20" y="28"/>
                  <a:pt x="17" y="30"/>
                  <a:pt x="14" y="32"/>
                </a:cubicBezTo>
                <a:cubicBezTo>
                  <a:pt x="13" y="32"/>
                  <a:pt x="12" y="32"/>
                  <a:pt x="11" y="31"/>
                </a:cubicBezTo>
                <a:cubicBezTo>
                  <a:pt x="13" y="30"/>
                  <a:pt x="15" y="29"/>
                  <a:pt x="16" y="28"/>
                </a:cubicBezTo>
                <a:cubicBezTo>
                  <a:pt x="17" y="28"/>
                  <a:pt x="18" y="27"/>
                  <a:pt x="19" y="27"/>
                </a:cubicBezTo>
                <a:cubicBezTo>
                  <a:pt x="19" y="27"/>
                  <a:pt x="23" y="24"/>
                  <a:pt x="22" y="25"/>
                </a:cubicBezTo>
                <a:close/>
                <a:moveTo>
                  <a:pt x="24" y="27"/>
                </a:moveTo>
                <a:cubicBezTo>
                  <a:pt x="23" y="28"/>
                  <a:pt x="21" y="29"/>
                  <a:pt x="20" y="30"/>
                </a:cubicBezTo>
                <a:cubicBezTo>
                  <a:pt x="19" y="30"/>
                  <a:pt x="18" y="31"/>
                  <a:pt x="17" y="32"/>
                </a:cubicBezTo>
                <a:cubicBezTo>
                  <a:pt x="17" y="32"/>
                  <a:pt x="16" y="32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3"/>
                  <a:pt x="15" y="32"/>
                  <a:pt x="15" y="32"/>
                </a:cubicBezTo>
                <a:cubicBezTo>
                  <a:pt x="17" y="30"/>
                  <a:pt x="21" y="28"/>
                  <a:pt x="23" y="25"/>
                </a:cubicBezTo>
                <a:cubicBezTo>
                  <a:pt x="24" y="26"/>
                  <a:pt x="24" y="27"/>
                  <a:pt x="24" y="27"/>
                </a:cubicBezTo>
                <a:close/>
                <a:moveTo>
                  <a:pt x="28" y="18"/>
                </a:moveTo>
                <a:cubicBezTo>
                  <a:pt x="30" y="17"/>
                  <a:pt x="32" y="16"/>
                  <a:pt x="35" y="15"/>
                </a:cubicBezTo>
                <a:cubicBezTo>
                  <a:pt x="36" y="14"/>
                  <a:pt x="38" y="13"/>
                  <a:pt x="40" y="12"/>
                </a:cubicBezTo>
                <a:cubicBezTo>
                  <a:pt x="39" y="12"/>
                  <a:pt x="37" y="15"/>
                  <a:pt x="35" y="15"/>
                </a:cubicBezTo>
                <a:cubicBezTo>
                  <a:pt x="33" y="17"/>
                  <a:pt x="30" y="19"/>
                  <a:pt x="28" y="22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46" y="15"/>
                </a:moveTo>
                <a:cubicBezTo>
                  <a:pt x="47" y="15"/>
                  <a:pt x="47" y="16"/>
                  <a:pt x="47" y="16"/>
                </a:cubicBezTo>
                <a:cubicBezTo>
                  <a:pt x="44" y="19"/>
                  <a:pt x="40" y="20"/>
                  <a:pt x="36" y="22"/>
                </a:cubicBezTo>
                <a:cubicBezTo>
                  <a:pt x="33" y="24"/>
                  <a:pt x="30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30" y="25"/>
                  <a:pt x="33" y="23"/>
                  <a:pt x="37" y="21"/>
                </a:cubicBezTo>
                <a:cubicBezTo>
                  <a:pt x="39" y="19"/>
                  <a:pt x="41" y="18"/>
                  <a:pt x="43" y="17"/>
                </a:cubicBezTo>
                <a:cubicBezTo>
                  <a:pt x="43" y="17"/>
                  <a:pt x="43" y="16"/>
                  <a:pt x="44" y="16"/>
                </a:cubicBezTo>
                <a:cubicBezTo>
                  <a:pt x="45" y="16"/>
                  <a:pt x="46" y="15"/>
                  <a:pt x="46" y="15"/>
                </a:cubicBezTo>
                <a:close/>
                <a:moveTo>
                  <a:pt x="64" y="6"/>
                </a:moveTo>
                <a:cubicBezTo>
                  <a:pt x="64" y="6"/>
                  <a:pt x="64" y="6"/>
                  <a:pt x="64" y="6"/>
                </a:cubicBezTo>
                <a:cubicBezTo>
                  <a:pt x="60" y="9"/>
                  <a:pt x="56" y="11"/>
                  <a:pt x="51" y="13"/>
                </a:cubicBezTo>
                <a:cubicBezTo>
                  <a:pt x="51" y="13"/>
                  <a:pt x="51" y="12"/>
                  <a:pt x="52" y="12"/>
                </a:cubicBezTo>
                <a:cubicBezTo>
                  <a:pt x="53" y="11"/>
                  <a:pt x="54" y="10"/>
                  <a:pt x="56" y="9"/>
                </a:cubicBezTo>
                <a:cubicBezTo>
                  <a:pt x="58" y="8"/>
                  <a:pt x="60" y="6"/>
                  <a:pt x="62" y="5"/>
                </a:cubicBezTo>
                <a:cubicBezTo>
                  <a:pt x="62" y="5"/>
                  <a:pt x="63" y="6"/>
                  <a:pt x="64" y="6"/>
                </a:cubicBezTo>
                <a:close/>
                <a:moveTo>
                  <a:pt x="66" y="9"/>
                </a:moveTo>
                <a:cubicBezTo>
                  <a:pt x="56" y="15"/>
                  <a:pt x="46" y="21"/>
                  <a:pt x="35" y="27"/>
                </a:cubicBezTo>
                <a:cubicBezTo>
                  <a:pt x="25" y="33"/>
                  <a:pt x="14" y="38"/>
                  <a:pt x="4" y="45"/>
                </a:cubicBezTo>
                <a:cubicBezTo>
                  <a:pt x="4" y="46"/>
                  <a:pt x="4" y="46"/>
                  <a:pt x="4" y="46"/>
                </a:cubicBezTo>
                <a:cubicBezTo>
                  <a:pt x="14" y="39"/>
                  <a:pt x="25" y="34"/>
                  <a:pt x="36" y="28"/>
                </a:cubicBezTo>
                <a:cubicBezTo>
                  <a:pt x="41" y="25"/>
                  <a:pt x="46" y="22"/>
                  <a:pt x="51" y="19"/>
                </a:cubicBezTo>
                <a:cubicBezTo>
                  <a:pt x="56" y="16"/>
                  <a:pt x="62" y="13"/>
                  <a:pt x="65" y="9"/>
                </a:cubicBezTo>
                <a:cubicBezTo>
                  <a:pt x="61" y="13"/>
                  <a:pt x="56" y="16"/>
                  <a:pt x="51" y="19"/>
                </a:cubicBezTo>
                <a:cubicBezTo>
                  <a:pt x="45" y="22"/>
                  <a:pt x="40" y="26"/>
                  <a:pt x="34" y="29"/>
                </a:cubicBezTo>
                <a:cubicBezTo>
                  <a:pt x="29" y="33"/>
                  <a:pt x="23" y="36"/>
                  <a:pt x="17" y="39"/>
                </a:cubicBezTo>
                <a:cubicBezTo>
                  <a:pt x="13" y="42"/>
                  <a:pt x="8" y="45"/>
                  <a:pt x="4" y="48"/>
                </a:cubicBezTo>
                <a:cubicBezTo>
                  <a:pt x="4" y="47"/>
                  <a:pt x="3" y="47"/>
                  <a:pt x="3" y="46"/>
                </a:cubicBezTo>
                <a:cubicBezTo>
                  <a:pt x="3" y="46"/>
                  <a:pt x="3" y="46"/>
                  <a:pt x="3" y="46"/>
                </a:cubicBezTo>
                <a:cubicBezTo>
                  <a:pt x="12" y="38"/>
                  <a:pt x="24" y="33"/>
                  <a:pt x="34" y="27"/>
                </a:cubicBezTo>
                <a:cubicBezTo>
                  <a:pt x="40" y="23"/>
                  <a:pt x="45" y="20"/>
                  <a:pt x="51" y="16"/>
                </a:cubicBezTo>
                <a:cubicBezTo>
                  <a:pt x="56" y="13"/>
                  <a:pt x="60" y="11"/>
                  <a:pt x="65" y="7"/>
                </a:cubicBezTo>
                <a:cubicBezTo>
                  <a:pt x="65" y="8"/>
                  <a:pt x="66" y="8"/>
                  <a:pt x="66" y="9"/>
                </a:cubicBezTo>
                <a:close/>
                <a:moveTo>
                  <a:pt x="68" y="12"/>
                </a:moveTo>
                <a:cubicBezTo>
                  <a:pt x="63" y="14"/>
                  <a:pt x="59" y="17"/>
                  <a:pt x="54" y="20"/>
                </a:cubicBezTo>
                <a:cubicBezTo>
                  <a:pt x="49" y="23"/>
                  <a:pt x="43" y="26"/>
                  <a:pt x="37" y="29"/>
                </a:cubicBezTo>
                <a:cubicBezTo>
                  <a:pt x="32" y="32"/>
                  <a:pt x="27" y="35"/>
                  <a:pt x="21" y="38"/>
                </a:cubicBezTo>
                <a:cubicBezTo>
                  <a:pt x="19" y="39"/>
                  <a:pt x="16" y="41"/>
                  <a:pt x="13" y="43"/>
                </a:cubicBezTo>
                <a:cubicBezTo>
                  <a:pt x="13" y="43"/>
                  <a:pt x="13" y="43"/>
                  <a:pt x="12" y="43"/>
                </a:cubicBezTo>
                <a:cubicBezTo>
                  <a:pt x="21" y="38"/>
                  <a:pt x="29" y="33"/>
                  <a:pt x="38" y="28"/>
                </a:cubicBezTo>
                <a:cubicBezTo>
                  <a:pt x="47" y="22"/>
                  <a:pt x="58" y="17"/>
                  <a:pt x="66" y="9"/>
                </a:cubicBezTo>
                <a:cubicBezTo>
                  <a:pt x="67" y="10"/>
                  <a:pt x="67" y="11"/>
                  <a:pt x="68" y="12"/>
                </a:cubicBezTo>
                <a:close/>
                <a:moveTo>
                  <a:pt x="80" y="9"/>
                </a:moveTo>
                <a:cubicBezTo>
                  <a:pt x="81" y="8"/>
                  <a:pt x="85" y="6"/>
                  <a:pt x="84" y="7"/>
                </a:cubicBezTo>
                <a:cubicBezTo>
                  <a:pt x="82" y="8"/>
                  <a:pt x="81" y="9"/>
                  <a:pt x="79" y="10"/>
                </a:cubicBezTo>
                <a:cubicBezTo>
                  <a:pt x="76" y="12"/>
                  <a:pt x="72" y="14"/>
                  <a:pt x="69" y="17"/>
                </a:cubicBezTo>
                <a:cubicBezTo>
                  <a:pt x="62" y="21"/>
                  <a:pt x="55" y="25"/>
                  <a:pt x="48" y="29"/>
                </a:cubicBezTo>
                <a:cubicBezTo>
                  <a:pt x="41" y="33"/>
                  <a:pt x="34" y="36"/>
                  <a:pt x="27" y="40"/>
                </a:cubicBezTo>
                <a:cubicBezTo>
                  <a:pt x="21" y="44"/>
                  <a:pt x="15" y="49"/>
                  <a:pt x="9" y="52"/>
                </a:cubicBezTo>
                <a:cubicBezTo>
                  <a:pt x="8" y="52"/>
                  <a:pt x="8" y="51"/>
                  <a:pt x="7" y="51"/>
                </a:cubicBezTo>
                <a:cubicBezTo>
                  <a:pt x="12" y="50"/>
                  <a:pt x="17" y="45"/>
                  <a:pt x="22" y="43"/>
                </a:cubicBezTo>
                <a:cubicBezTo>
                  <a:pt x="28" y="39"/>
                  <a:pt x="35" y="35"/>
                  <a:pt x="42" y="32"/>
                </a:cubicBezTo>
                <a:cubicBezTo>
                  <a:pt x="49" y="28"/>
                  <a:pt x="56" y="24"/>
                  <a:pt x="62" y="20"/>
                </a:cubicBezTo>
                <a:cubicBezTo>
                  <a:pt x="68" y="16"/>
                  <a:pt x="74" y="12"/>
                  <a:pt x="80" y="9"/>
                </a:cubicBezTo>
                <a:close/>
                <a:moveTo>
                  <a:pt x="90" y="8"/>
                </a:moveTo>
                <a:cubicBezTo>
                  <a:pt x="80" y="13"/>
                  <a:pt x="71" y="20"/>
                  <a:pt x="62" y="25"/>
                </a:cubicBezTo>
                <a:cubicBezTo>
                  <a:pt x="60" y="26"/>
                  <a:pt x="59" y="27"/>
                  <a:pt x="57" y="28"/>
                </a:cubicBezTo>
                <a:cubicBezTo>
                  <a:pt x="56" y="29"/>
                  <a:pt x="54" y="29"/>
                  <a:pt x="53" y="30"/>
                </a:cubicBezTo>
                <a:cubicBezTo>
                  <a:pt x="40" y="36"/>
                  <a:pt x="28" y="43"/>
                  <a:pt x="15" y="49"/>
                </a:cubicBezTo>
                <a:cubicBezTo>
                  <a:pt x="15" y="49"/>
                  <a:pt x="16" y="49"/>
                  <a:pt x="16" y="49"/>
                </a:cubicBezTo>
                <a:cubicBezTo>
                  <a:pt x="19" y="47"/>
                  <a:pt x="22" y="45"/>
                  <a:pt x="25" y="43"/>
                </a:cubicBezTo>
                <a:cubicBezTo>
                  <a:pt x="31" y="39"/>
                  <a:pt x="38" y="35"/>
                  <a:pt x="45" y="31"/>
                </a:cubicBezTo>
                <a:cubicBezTo>
                  <a:pt x="59" y="24"/>
                  <a:pt x="72" y="15"/>
                  <a:pt x="86" y="6"/>
                </a:cubicBezTo>
                <a:cubicBezTo>
                  <a:pt x="87" y="7"/>
                  <a:pt x="88" y="7"/>
                  <a:pt x="90" y="8"/>
                </a:cubicBezTo>
                <a:close/>
                <a:moveTo>
                  <a:pt x="92" y="16"/>
                </a:moveTo>
                <a:cubicBezTo>
                  <a:pt x="92" y="16"/>
                  <a:pt x="92" y="16"/>
                  <a:pt x="93" y="17"/>
                </a:cubicBezTo>
                <a:cubicBezTo>
                  <a:pt x="92" y="17"/>
                  <a:pt x="91" y="18"/>
                  <a:pt x="91" y="18"/>
                </a:cubicBezTo>
                <a:cubicBezTo>
                  <a:pt x="91" y="18"/>
                  <a:pt x="90" y="18"/>
                  <a:pt x="90" y="18"/>
                </a:cubicBezTo>
                <a:cubicBezTo>
                  <a:pt x="88" y="20"/>
                  <a:pt x="85" y="21"/>
                  <a:pt x="82" y="22"/>
                </a:cubicBezTo>
                <a:cubicBezTo>
                  <a:pt x="75" y="26"/>
                  <a:pt x="69" y="30"/>
                  <a:pt x="62" y="33"/>
                </a:cubicBezTo>
                <a:cubicBezTo>
                  <a:pt x="49" y="40"/>
                  <a:pt x="35" y="46"/>
                  <a:pt x="23" y="54"/>
                </a:cubicBezTo>
                <a:cubicBezTo>
                  <a:pt x="20" y="55"/>
                  <a:pt x="18" y="57"/>
                  <a:pt x="16" y="58"/>
                </a:cubicBezTo>
                <a:cubicBezTo>
                  <a:pt x="15" y="59"/>
                  <a:pt x="14" y="60"/>
                  <a:pt x="13" y="61"/>
                </a:cubicBezTo>
                <a:cubicBezTo>
                  <a:pt x="14" y="59"/>
                  <a:pt x="16" y="58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9" y="56"/>
                </a:cubicBezTo>
                <a:cubicBezTo>
                  <a:pt x="22" y="53"/>
                  <a:pt x="25" y="51"/>
                  <a:pt x="29" y="49"/>
                </a:cubicBezTo>
                <a:cubicBezTo>
                  <a:pt x="38" y="43"/>
                  <a:pt x="47" y="37"/>
                  <a:pt x="57" y="32"/>
                </a:cubicBezTo>
                <a:cubicBezTo>
                  <a:pt x="69" y="26"/>
                  <a:pt x="81" y="21"/>
                  <a:pt x="92" y="13"/>
                </a:cubicBezTo>
                <a:cubicBezTo>
                  <a:pt x="92" y="14"/>
                  <a:pt x="92" y="15"/>
                  <a:pt x="92" y="16"/>
                </a:cubicBezTo>
                <a:close/>
                <a:moveTo>
                  <a:pt x="16" y="63"/>
                </a:moveTo>
                <a:cubicBezTo>
                  <a:pt x="23" y="59"/>
                  <a:pt x="31" y="55"/>
                  <a:pt x="39" y="51"/>
                </a:cubicBezTo>
                <a:cubicBezTo>
                  <a:pt x="47" y="46"/>
                  <a:pt x="54" y="42"/>
                  <a:pt x="63" y="38"/>
                </a:cubicBezTo>
                <a:cubicBezTo>
                  <a:pt x="70" y="34"/>
                  <a:pt x="78" y="31"/>
                  <a:pt x="86" y="27"/>
                </a:cubicBezTo>
                <a:cubicBezTo>
                  <a:pt x="92" y="24"/>
                  <a:pt x="97" y="21"/>
                  <a:pt x="103" y="18"/>
                </a:cubicBezTo>
                <a:cubicBezTo>
                  <a:pt x="102" y="18"/>
                  <a:pt x="101" y="19"/>
                  <a:pt x="100" y="20"/>
                </a:cubicBezTo>
                <a:cubicBezTo>
                  <a:pt x="96" y="22"/>
                  <a:pt x="92" y="24"/>
                  <a:pt x="88" y="27"/>
                </a:cubicBezTo>
                <a:cubicBezTo>
                  <a:pt x="79" y="32"/>
                  <a:pt x="69" y="36"/>
                  <a:pt x="60" y="41"/>
                </a:cubicBezTo>
                <a:cubicBezTo>
                  <a:pt x="51" y="45"/>
                  <a:pt x="42" y="50"/>
                  <a:pt x="33" y="55"/>
                </a:cubicBezTo>
                <a:cubicBezTo>
                  <a:pt x="26" y="59"/>
                  <a:pt x="18" y="63"/>
                  <a:pt x="12" y="68"/>
                </a:cubicBezTo>
                <a:cubicBezTo>
                  <a:pt x="12" y="68"/>
                  <a:pt x="12" y="67"/>
                  <a:pt x="11" y="67"/>
                </a:cubicBezTo>
                <a:cubicBezTo>
                  <a:pt x="12" y="66"/>
                  <a:pt x="13" y="66"/>
                  <a:pt x="14" y="65"/>
                </a:cubicBezTo>
                <a:cubicBezTo>
                  <a:pt x="14" y="65"/>
                  <a:pt x="15" y="64"/>
                  <a:pt x="16" y="63"/>
                </a:cubicBezTo>
                <a:close/>
                <a:moveTo>
                  <a:pt x="15" y="70"/>
                </a:moveTo>
                <a:cubicBezTo>
                  <a:pt x="14" y="70"/>
                  <a:pt x="14" y="69"/>
                  <a:pt x="13" y="69"/>
                </a:cubicBezTo>
                <a:cubicBezTo>
                  <a:pt x="19" y="64"/>
                  <a:pt x="28" y="60"/>
                  <a:pt x="35" y="57"/>
                </a:cubicBezTo>
                <a:cubicBezTo>
                  <a:pt x="44" y="52"/>
                  <a:pt x="53" y="48"/>
                  <a:pt x="62" y="44"/>
                </a:cubicBezTo>
                <a:cubicBezTo>
                  <a:pt x="70" y="39"/>
                  <a:pt x="79" y="35"/>
                  <a:pt x="88" y="31"/>
                </a:cubicBezTo>
                <a:cubicBezTo>
                  <a:pt x="92" y="29"/>
                  <a:pt x="97" y="28"/>
                  <a:pt x="101" y="26"/>
                </a:cubicBezTo>
                <a:cubicBezTo>
                  <a:pt x="104" y="24"/>
                  <a:pt x="108" y="22"/>
                  <a:pt x="111" y="20"/>
                </a:cubicBezTo>
                <a:cubicBezTo>
                  <a:pt x="105" y="25"/>
                  <a:pt x="95" y="29"/>
                  <a:pt x="87" y="32"/>
                </a:cubicBezTo>
                <a:cubicBezTo>
                  <a:pt x="78" y="36"/>
                  <a:pt x="70" y="41"/>
                  <a:pt x="61" y="45"/>
                </a:cubicBezTo>
                <a:cubicBezTo>
                  <a:pt x="45" y="53"/>
                  <a:pt x="30" y="60"/>
                  <a:pt x="15" y="70"/>
                </a:cubicBezTo>
                <a:close/>
                <a:moveTo>
                  <a:pt x="13" y="65"/>
                </a:moveTo>
                <a:cubicBezTo>
                  <a:pt x="12" y="65"/>
                  <a:pt x="12" y="65"/>
                  <a:pt x="12" y="66"/>
                </a:cubicBezTo>
                <a:cubicBezTo>
                  <a:pt x="11" y="66"/>
                  <a:pt x="11" y="66"/>
                  <a:pt x="11" y="66"/>
                </a:cubicBezTo>
                <a:cubicBezTo>
                  <a:pt x="11" y="66"/>
                  <a:pt x="11" y="65"/>
                  <a:pt x="11" y="64"/>
                </a:cubicBezTo>
                <a:cubicBezTo>
                  <a:pt x="16" y="59"/>
                  <a:pt x="22" y="55"/>
                  <a:pt x="29" y="51"/>
                </a:cubicBezTo>
                <a:cubicBezTo>
                  <a:pt x="37" y="47"/>
                  <a:pt x="44" y="43"/>
                  <a:pt x="53" y="39"/>
                </a:cubicBezTo>
                <a:cubicBezTo>
                  <a:pt x="60" y="35"/>
                  <a:pt x="67" y="32"/>
                  <a:pt x="75" y="27"/>
                </a:cubicBezTo>
                <a:cubicBezTo>
                  <a:pt x="75" y="27"/>
                  <a:pt x="76" y="27"/>
                  <a:pt x="76" y="26"/>
                </a:cubicBezTo>
                <a:cubicBezTo>
                  <a:pt x="75" y="27"/>
                  <a:pt x="74" y="28"/>
                  <a:pt x="74" y="28"/>
                </a:cubicBezTo>
                <a:cubicBezTo>
                  <a:pt x="66" y="33"/>
                  <a:pt x="57" y="37"/>
                  <a:pt x="49" y="41"/>
                </a:cubicBezTo>
                <a:cubicBezTo>
                  <a:pt x="42" y="45"/>
                  <a:pt x="34" y="49"/>
                  <a:pt x="27" y="54"/>
                </a:cubicBezTo>
                <a:cubicBezTo>
                  <a:pt x="24" y="57"/>
                  <a:pt x="20" y="59"/>
                  <a:pt x="17" y="61"/>
                </a:cubicBezTo>
                <a:cubicBezTo>
                  <a:pt x="16" y="62"/>
                  <a:pt x="14" y="64"/>
                  <a:pt x="13" y="65"/>
                </a:cubicBezTo>
                <a:close/>
                <a:moveTo>
                  <a:pt x="41" y="37"/>
                </a:moveTo>
                <a:cubicBezTo>
                  <a:pt x="32" y="42"/>
                  <a:pt x="24" y="48"/>
                  <a:pt x="15" y="53"/>
                </a:cubicBezTo>
                <a:cubicBezTo>
                  <a:pt x="13" y="53"/>
                  <a:pt x="12" y="53"/>
                  <a:pt x="10" y="52"/>
                </a:cubicBezTo>
                <a:cubicBezTo>
                  <a:pt x="21" y="48"/>
                  <a:pt x="31" y="42"/>
                  <a:pt x="41" y="37"/>
                </a:cubicBezTo>
                <a:close/>
                <a:moveTo>
                  <a:pt x="19" y="55"/>
                </a:moveTo>
                <a:cubicBezTo>
                  <a:pt x="19" y="55"/>
                  <a:pt x="19" y="55"/>
                  <a:pt x="19" y="55"/>
                </a:cubicBezTo>
                <a:cubicBezTo>
                  <a:pt x="18" y="54"/>
                  <a:pt x="18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22" y="51"/>
                  <a:pt x="27" y="48"/>
                  <a:pt x="31" y="45"/>
                </a:cubicBezTo>
                <a:cubicBezTo>
                  <a:pt x="36" y="43"/>
                  <a:pt x="40" y="40"/>
                  <a:pt x="45" y="38"/>
                </a:cubicBezTo>
                <a:cubicBezTo>
                  <a:pt x="36" y="43"/>
                  <a:pt x="26" y="48"/>
                  <a:pt x="19" y="55"/>
                </a:cubicBezTo>
                <a:close/>
                <a:moveTo>
                  <a:pt x="66" y="27"/>
                </a:moveTo>
                <a:cubicBezTo>
                  <a:pt x="67" y="27"/>
                  <a:pt x="67" y="26"/>
                  <a:pt x="67" y="26"/>
                </a:cubicBezTo>
                <a:cubicBezTo>
                  <a:pt x="73" y="23"/>
                  <a:pt x="79" y="20"/>
                  <a:pt x="84" y="16"/>
                </a:cubicBezTo>
                <a:cubicBezTo>
                  <a:pt x="85" y="16"/>
                  <a:pt x="87" y="15"/>
                  <a:pt x="88" y="14"/>
                </a:cubicBezTo>
                <a:cubicBezTo>
                  <a:pt x="88" y="14"/>
                  <a:pt x="94" y="11"/>
                  <a:pt x="90" y="14"/>
                </a:cubicBezTo>
                <a:cubicBezTo>
                  <a:pt x="86" y="16"/>
                  <a:pt x="83" y="18"/>
                  <a:pt x="79" y="20"/>
                </a:cubicBezTo>
                <a:cubicBezTo>
                  <a:pt x="75" y="22"/>
                  <a:pt x="71" y="24"/>
                  <a:pt x="66" y="27"/>
                </a:cubicBezTo>
                <a:close/>
                <a:moveTo>
                  <a:pt x="74" y="21"/>
                </a:moveTo>
                <a:cubicBezTo>
                  <a:pt x="68" y="25"/>
                  <a:pt x="61" y="29"/>
                  <a:pt x="54" y="33"/>
                </a:cubicBezTo>
                <a:cubicBezTo>
                  <a:pt x="49" y="35"/>
                  <a:pt x="44" y="38"/>
                  <a:pt x="39" y="40"/>
                </a:cubicBezTo>
                <a:cubicBezTo>
                  <a:pt x="31" y="44"/>
                  <a:pt x="24" y="49"/>
                  <a:pt x="16" y="53"/>
                </a:cubicBezTo>
                <a:cubicBezTo>
                  <a:pt x="25" y="48"/>
                  <a:pt x="33" y="42"/>
                  <a:pt x="42" y="37"/>
                </a:cubicBezTo>
                <a:cubicBezTo>
                  <a:pt x="51" y="32"/>
                  <a:pt x="60" y="27"/>
                  <a:pt x="69" y="22"/>
                </a:cubicBezTo>
                <a:cubicBezTo>
                  <a:pt x="76" y="18"/>
                  <a:pt x="84" y="14"/>
                  <a:pt x="90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1" y="9"/>
                  <a:pt x="92" y="11"/>
                  <a:pt x="92" y="12"/>
                </a:cubicBezTo>
                <a:cubicBezTo>
                  <a:pt x="86" y="13"/>
                  <a:pt x="80" y="18"/>
                  <a:pt x="74" y="21"/>
                </a:cubicBezTo>
                <a:close/>
                <a:moveTo>
                  <a:pt x="76" y="17"/>
                </a:moveTo>
                <a:cubicBezTo>
                  <a:pt x="80" y="15"/>
                  <a:pt x="83" y="12"/>
                  <a:pt x="87" y="10"/>
                </a:cubicBezTo>
                <a:cubicBezTo>
                  <a:pt x="87" y="10"/>
                  <a:pt x="87" y="10"/>
                  <a:pt x="88" y="10"/>
                </a:cubicBezTo>
                <a:cubicBezTo>
                  <a:pt x="87" y="10"/>
                  <a:pt x="87" y="10"/>
                  <a:pt x="87" y="10"/>
                </a:cubicBezTo>
                <a:cubicBezTo>
                  <a:pt x="86" y="11"/>
                  <a:pt x="84" y="12"/>
                  <a:pt x="82" y="14"/>
                </a:cubicBezTo>
                <a:cubicBezTo>
                  <a:pt x="80" y="15"/>
                  <a:pt x="78" y="16"/>
                  <a:pt x="76" y="17"/>
                </a:cubicBezTo>
                <a:close/>
                <a:moveTo>
                  <a:pt x="5" y="49"/>
                </a:moveTo>
                <a:cubicBezTo>
                  <a:pt x="15" y="42"/>
                  <a:pt x="27" y="36"/>
                  <a:pt x="38" y="30"/>
                </a:cubicBezTo>
                <a:cubicBezTo>
                  <a:pt x="40" y="29"/>
                  <a:pt x="42" y="27"/>
                  <a:pt x="44" y="26"/>
                </a:cubicBezTo>
                <a:cubicBezTo>
                  <a:pt x="41" y="28"/>
                  <a:pt x="38" y="29"/>
                  <a:pt x="35" y="31"/>
                </a:cubicBezTo>
                <a:cubicBezTo>
                  <a:pt x="25" y="37"/>
                  <a:pt x="15" y="43"/>
                  <a:pt x="6" y="50"/>
                </a:cubicBezTo>
                <a:cubicBezTo>
                  <a:pt x="5" y="50"/>
                  <a:pt x="5" y="49"/>
                  <a:pt x="5" y="49"/>
                </a:cubicBezTo>
                <a:close/>
                <a:moveTo>
                  <a:pt x="3" y="43"/>
                </a:moveTo>
                <a:cubicBezTo>
                  <a:pt x="6" y="41"/>
                  <a:pt x="10" y="38"/>
                  <a:pt x="14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5" y="36"/>
                  <a:pt x="16" y="35"/>
                  <a:pt x="16" y="35"/>
                </a:cubicBezTo>
                <a:cubicBezTo>
                  <a:pt x="18" y="33"/>
                  <a:pt x="20" y="32"/>
                  <a:pt x="22" y="31"/>
                </a:cubicBezTo>
                <a:cubicBezTo>
                  <a:pt x="23" y="30"/>
                  <a:pt x="25" y="29"/>
                  <a:pt x="26" y="29"/>
                </a:cubicBezTo>
                <a:cubicBezTo>
                  <a:pt x="27" y="29"/>
                  <a:pt x="27" y="28"/>
                  <a:pt x="27" y="28"/>
                </a:cubicBezTo>
                <a:cubicBezTo>
                  <a:pt x="30" y="26"/>
                  <a:pt x="34" y="25"/>
                  <a:pt x="37" y="23"/>
                </a:cubicBezTo>
                <a:cubicBezTo>
                  <a:pt x="40" y="21"/>
                  <a:pt x="44" y="19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3" y="20"/>
                  <a:pt x="38" y="24"/>
                  <a:pt x="32" y="27"/>
                </a:cubicBezTo>
                <a:cubicBezTo>
                  <a:pt x="23" y="33"/>
                  <a:pt x="11" y="38"/>
                  <a:pt x="3" y="45"/>
                </a:cubicBezTo>
                <a:cubicBezTo>
                  <a:pt x="3" y="45"/>
                  <a:pt x="3" y="44"/>
                  <a:pt x="3" y="43"/>
                </a:cubicBezTo>
                <a:close/>
                <a:moveTo>
                  <a:pt x="16" y="33"/>
                </a:moveTo>
                <a:cubicBezTo>
                  <a:pt x="16" y="33"/>
                  <a:pt x="16" y="33"/>
                  <a:pt x="16" y="33"/>
                </a:cubicBezTo>
                <a:cubicBezTo>
                  <a:pt x="17" y="33"/>
                  <a:pt x="18" y="32"/>
                  <a:pt x="18" y="32"/>
                </a:cubicBezTo>
                <a:cubicBezTo>
                  <a:pt x="19" y="31"/>
                  <a:pt x="20" y="30"/>
                  <a:pt x="22" y="30"/>
                </a:cubicBezTo>
                <a:cubicBezTo>
                  <a:pt x="22" y="29"/>
                  <a:pt x="23" y="29"/>
                  <a:pt x="23" y="29"/>
                </a:cubicBezTo>
                <a:cubicBezTo>
                  <a:pt x="20" y="30"/>
                  <a:pt x="18" y="32"/>
                  <a:pt x="16" y="33"/>
                </a:cubicBezTo>
                <a:close/>
                <a:moveTo>
                  <a:pt x="51" y="14"/>
                </a:moveTo>
                <a:cubicBezTo>
                  <a:pt x="55" y="12"/>
                  <a:pt x="58" y="10"/>
                  <a:pt x="62" y="8"/>
                </a:cubicBezTo>
                <a:cubicBezTo>
                  <a:pt x="58" y="11"/>
                  <a:pt x="54" y="13"/>
                  <a:pt x="50" y="16"/>
                </a:cubicBezTo>
                <a:cubicBezTo>
                  <a:pt x="50" y="16"/>
                  <a:pt x="51" y="15"/>
                  <a:pt x="51" y="15"/>
                </a:cubicBezTo>
                <a:cubicBezTo>
                  <a:pt x="51" y="15"/>
                  <a:pt x="51" y="14"/>
                  <a:pt x="51" y="14"/>
                </a:cubicBezTo>
                <a:close/>
                <a:moveTo>
                  <a:pt x="27" y="26"/>
                </a:moveTo>
                <a:cubicBezTo>
                  <a:pt x="27" y="25"/>
                  <a:pt x="27" y="24"/>
                  <a:pt x="28" y="24"/>
                </a:cubicBezTo>
                <a:cubicBezTo>
                  <a:pt x="31" y="21"/>
                  <a:pt x="35" y="20"/>
                  <a:pt x="39" y="18"/>
                </a:cubicBezTo>
                <a:cubicBezTo>
                  <a:pt x="35" y="21"/>
                  <a:pt x="31" y="23"/>
                  <a:pt x="27" y="26"/>
                </a:cubicBezTo>
                <a:close/>
                <a:moveTo>
                  <a:pt x="10" y="31"/>
                </a:moveTo>
                <a:cubicBezTo>
                  <a:pt x="10" y="30"/>
                  <a:pt x="9" y="30"/>
                  <a:pt x="8" y="29"/>
                </a:cubicBezTo>
                <a:cubicBezTo>
                  <a:pt x="12" y="28"/>
                  <a:pt x="14" y="26"/>
                  <a:pt x="17" y="24"/>
                </a:cubicBezTo>
                <a:cubicBezTo>
                  <a:pt x="20" y="21"/>
                  <a:pt x="18" y="23"/>
                  <a:pt x="16" y="25"/>
                </a:cubicBezTo>
                <a:cubicBezTo>
                  <a:pt x="14" y="26"/>
                  <a:pt x="12" y="28"/>
                  <a:pt x="10" y="30"/>
                </a:cubicBezTo>
                <a:cubicBezTo>
                  <a:pt x="10" y="31"/>
                  <a:pt x="10" y="31"/>
                  <a:pt x="10" y="31"/>
                </a:cubicBezTo>
                <a:close/>
                <a:moveTo>
                  <a:pt x="10" y="28"/>
                </a:moveTo>
                <a:cubicBezTo>
                  <a:pt x="9" y="27"/>
                  <a:pt x="9" y="27"/>
                  <a:pt x="10" y="27"/>
                </a:cubicBezTo>
                <a:cubicBezTo>
                  <a:pt x="11" y="26"/>
                  <a:pt x="12" y="25"/>
                  <a:pt x="12" y="25"/>
                </a:cubicBezTo>
                <a:cubicBezTo>
                  <a:pt x="14" y="23"/>
                  <a:pt x="16" y="21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20"/>
                  <a:pt x="19" y="20"/>
                  <a:pt x="20" y="21"/>
                </a:cubicBezTo>
                <a:cubicBezTo>
                  <a:pt x="16" y="23"/>
                  <a:pt x="13" y="26"/>
                  <a:pt x="10" y="28"/>
                </a:cubicBezTo>
                <a:close/>
                <a:moveTo>
                  <a:pt x="7" y="27"/>
                </a:moveTo>
                <a:cubicBezTo>
                  <a:pt x="10" y="25"/>
                  <a:pt x="13" y="22"/>
                  <a:pt x="16" y="20"/>
                </a:cubicBezTo>
                <a:cubicBezTo>
                  <a:pt x="13" y="22"/>
                  <a:pt x="10" y="25"/>
                  <a:pt x="8" y="28"/>
                </a:cubicBezTo>
                <a:cubicBezTo>
                  <a:pt x="7" y="28"/>
                  <a:pt x="7" y="27"/>
                  <a:pt x="7" y="27"/>
                </a:cubicBezTo>
                <a:close/>
                <a:moveTo>
                  <a:pt x="13" y="35"/>
                </a:moveTo>
                <a:cubicBezTo>
                  <a:pt x="10" y="38"/>
                  <a:pt x="6" y="40"/>
                  <a:pt x="3" y="42"/>
                </a:cubicBezTo>
                <a:cubicBezTo>
                  <a:pt x="4" y="38"/>
                  <a:pt x="9" y="35"/>
                  <a:pt x="13" y="35"/>
                </a:cubicBezTo>
                <a:close/>
                <a:moveTo>
                  <a:pt x="15" y="58"/>
                </a:moveTo>
                <a:cubicBezTo>
                  <a:pt x="14" y="59"/>
                  <a:pt x="12" y="61"/>
                  <a:pt x="11" y="62"/>
                </a:cubicBezTo>
                <a:cubicBezTo>
                  <a:pt x="11" y="62"/>
                  <a:pt x="11" y="62"/>
                  <a:pt x="12" y="61"/>
                </a:cubicBezTo>
                <a:cubicBezTo>
                  <a:pt x="12" y="60"/>
                  <a:pt x="14" y="59"/>
                  <a:pt x="15" y="58"/>
                </a:cubicBezTo>
                <a:close/>
                <a:moveTo>
                  <a:pt x="19" y="72"/>
                </a:moveTo>
                <a:cubicBezTo>
                  <a:pt x="24" y="67"/>
                  <a:pt x="32" y="65"/>
                  <a:pt x="39" y="62"/>
                </a:cubicBezTo>
                <a:cubicBezTo>
                  <a:pt x="46" y="58"/>
                  <a:pt x="54" y="54"/>
                  <a:pt x="62" y="50"/>
                </a:cubicBezTo>
                <a:cubicBezTo>
                  <a:pt x="70" y="46"/>
                  <a:pt x="78" y="42"/>
                  <a:pt x="86" y="39"/>
                </a:cubicBezTo>
                <a:cubicBezTo>
                  <a:pt x="94" y="36"/>
                  <a:pt x="101" y="31"/>
                  <a:pt x="109" y="28"/>
                </a:cubicBezTo>
                <a:cubicBezTo>
                  <a:pt x="111" y="28"/>
                  <a:pt x="112" y="27"/>
                  <a:pt x="110" y="28"/>
                </a:cubicBezTo>
                <a:cubicBezTo>
                  <a:pt x="108" y="29"/>
                  <a:pt x="106" y="30"/>
                  <a:pt x="104" y="31"/>
                </a:cubicBezTo>
                <a:cubicBezTo>
                  <a:pt x="101" y="33"/>
                  <a:pt x="97" y="35"/>
                  <a:pt x="94" y="37"/>
                </a:cubicBezTo>
                <a:cubicBezTo>
                  <a:pt x="86" y="41"/>
                  <a:pt x="79" y="44"/>
                  <a:pt x="71" y="48"/>
                </a:cubicBezTo>
                <a:cubicBezTo>
                  <a:pt x="64" y="52"/>
                  <a:pt x="57" y="56"/>
                  <a:pt x="50" y="59"/>
                </a:cubicBezTo>
                <a:cubicBezTo>
                  <a:pt x="42" y="64"/>
                  <a:pt x="34" y="67"/>
                  <a:pt x="27" y="72"/>
                </a:cubicBezTo>
                <a:cubicBezTo>
                  <a:pt x="24" y="72"/>
                  <a:pt x="21" y="72"/>
                  <a:pt x="19" y="72"/>
                </a:cubicBezTo>
                <a:close/>
                <a:moveTo>
                  <a:pt x="114" y="31"/>
                </a:moveTo>
                <a:cubicBezTo>
                  <a:pt x="112" y="33"/>
                  <a:pt x="109" y="34"/>
                  <a:pt x="107" y="36"/>
                </a:cubicBezTo>
                <a:cubicBezTo>
                  <a:pt x="100" y="40"/>
                  <a:pt x="93" y="44"/>
                  <a:pt x="86" y="47"/>
                </a:cubicBezTo>
                <a:cubicBezTo>
                  <a:pt x="73" y="53"/>
                  <a:pt x="60" y="59"/>
                  <a:pt x="46" y="66"/>
                </a:cubicBezTo>
                <a:cubicBezTo>
                  <a:pt x="45" y="66"/>
                  <a:pt x="43" y="67"/>
                  <a:pt x="42" y="68"/>
                </a:cubicBezTo>
                <a:cubicBezTo>
                  <a:pt x="40" y="69"/>
                  <a:pt x="38" y="70"/>
                  <a:pt x="36" y="71"/>
                </a:cubicBezTo>
                <a:cubicBezTo>
                  <a:pt x="36" y="71"/>
                  <a:pt x="36" y="70"/>
                  <a:pt x="36" y="70"/>
                </a:cubicBezTo>
                <a:cubicBezTo>
                  <a:pt x="39" y="69"/>
                  <a:pt x="42" y="67"/>
                  <a:pt x="45" y="66"/>
                </a:cubicBezTo>
                <a:cubicBezTo>
                  <a:pt x="52" y="63"/>
                  <a:pt x="59" y="59"/>
                  <a:pt x="66" y="56"/>
                </a:cubicBezTo>
                <a:cubicBezTo>
                  <a:pt x="80" y="49"/>
                  <a:pt x="94" y="43"/>
                  <a:pt x="107" y="35"/>
                </a:cubicBezTo>
                <a:cubicBezTo>
                  <a:pt x="110" y="34"/>
                  <a:pt x="112" y="32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lose/>
                <a:moveTo>
                  <a:pt x="126" y="36"/>
                </a:moveTo>
                <a:cubicBezTo>
                  <a:pt x="126" y="37"/>
                  <a:pt x="126" y="37"/>
                  <a:pt x="127" y="38"/>
                </a:cubicBezTo>
                <a:cubicBezTo>
                  <a:pt x="111" y="45"/>
                  <a:pt x="94" y="50"/>
                  <a:pt x="78" y="57"/>
                </a:cubicBezTo>
                <a:cubicBezTo>
                  <a:pt x="70" y="61"/>
                  <a:pt x="61" y="65"/>
                  <a:pt x="53" y="69"/>
                </a:cubicBezTo>
                <a:cubicBezTo>
                  <a:pt x="49" y="71"/>
                  <a:pt x="45" y="72"/>
                  <a:pt x="42" y="74"/>
                </a:cubicBezTo>
                <a:cubicBezTo>
                  <a:pt x="54" y="67"/>
                  <a:pt x="67" y="61"/>
                  <a:pt x="79" y="55"/>
                </a:cubicBezTo>
                <a:cubicBezTo>
                  <a:pt x="95" y="48"/>
                  <a:pt x="111" y="44"/>
                  <a:pt x="126" y="36"/>
                </a:cubicBezTo>
                <a:close/>
                <a:moveTo>
                  <a:pt x="73" y="75"/>
                </a:moveTo>
                <a:cubicBezTo>
                  <a:pt x="73" y="74"/>
                  <a:pt x="72" y="73"/>
                  <a:pt x="71" y="73"/>
                </a:cubicBezTo>
                <a:cubicBezTo>
                  <a:pt x="75" y="71"/>
                  <a:pt x="80" y="70"/>
                  <a:pt x="84" y="68"/>
                </a:cubicBezTo>
                <a:cubicBezTo>
                  <a:pt x="94" y="65"/>
                  <a:pt x="105" y="62"/>
                  <a:pt x="114" y="58"/>
                </a:cubicBezTo>
                <a:cubicBezTo>
                  <a:pt x="117" y="57"/>
                  <a:pt x="120" y="55"/>
                  <a:pt x="122" y="54"/>
                </a:cubicBezTo>
                <a:cubicBezTo>
                  <a:pt x="120" y="55"/>
                  <a:pt x="118" y="57"/>
                  <a:pt x="115" y="58"/>
                </a:cubicBezTo>
                <a:cubicBezTo>
                  <a:pt x="111" y="59"/>
                  <a:pt x="107" y="61"/>
                  <a:pt x="102" y="63"/>
                </a:cubicBezTo>
                <a:cubicBezTo>
                  <a:pt x="97" y="65"/>
                  <a:pt x="92" y="67"/>
                  <a:pt x="87" y="69"/>
                </a:cubicBezTo>
                <a:cubicBezTo>
                  <a:pt x="82" y="71"/>
                  <a:pt x="78" y="73"/>
                  <a:pt x="73" y="75"/>
                </a:cubicBezTo>
                <a:close/>
                <a:moveTo>
                  <a:pt x="51" y="75"/>
                </a:moveTo>
                <a:cubicBezTo>
                  <a:pt x="55" y="75"/>
                  <a:pt x="58" y="74"/>
                  <a:pt x="62" y="73"/>
                </a:cubicBezTo>
                <a:cubicBezTo>
                  <a:pt x="68" y="70"/>
                  <a:pt x="74" y="67"/>
                  <a:pt x="80" y="65"/>
                </a:cubicBezTo>
                <a:cubicBezTo>
                  <a:pt x="92" y="60"/>
                  <a:pt x="105" y="56"/>
                  <a:pt x="118" y="51"/>
                </a:cubicBezTo>
                <a:cubicBezTo>
                  <a:pt x="107" y="55"/>
                  <a:pt x="97" y="60"/>
                  <a:pt x="87" y="64"/>
                </a:cubicBezTo>
                <a:cubicBezTo>
                  <a:pt x="76" y="69"/>
                  <a:pt x="64" y="72"/>
                  <a:pt x="54" y="78"/>
                </a:cubicBezTo>
                <a:cubicBezTo>
                  <a:pt x="53" y="77"/>
                  <a:pt x="52" y="77"/>
                  <a:pt x="51" y="75"/>
                </a:cubicBezTo>
                <a:close/>
                <a:moveTo>
                  <a:pt x="54" y="78"/>
                </a:moveTo>
                <a:cubicBezTo>
                  <a:pt x="59" y="77"/>
                  <a:pt x="64" y="75"/>
                  <a:pt x="69" y="73"/>
                </a:cubicBezTo>
                <a:cubicBezTo>
                  <a:pt x="69" y="73"/>
                  <a:pt x="68" y="73"/>
                  <a:pt x="68" y="73"/>
                </a:cubicBezTo>
                <a:cubicBezTo>
                  <a:pt x="64" y="75"/>
                  <a:pt x="59" y="77"/>
                  <a:pt x="54" y="78"/>
                </a:cubicBezTo>
                <a:close/>
                <a:moveTo>
                  <a:pt x="108" y="59"/>
                </a:moveTo>
                <a:cubicBezTo>
                  <a:pt x="102" y="61"/>
                  <a:pt x="96" y="64"/>
                  <a:pt x="90" y="66"/>
                </a:cubicBezTo>
                <a:cubicBezTo>
                  <a:pt x="83" y="68"/>
                  <a:pt x="77" y="70"/>
                  <a:pt x="71" y="72"/>
                </a:cubicBezTo>
                <a:cubicBezTo>
                  <a:pt x="71" y="72"/>
                  <a:pt x="71" y="72"/>
                  <a:pt x="71" y="72"/>
                </a:cubicBezTo>
                <a:cubicBezTo>
                  <a:pt x="76" y="70"/>
                  <a:pt x="82" y="67"/>
                  <a:pt x="87" y="65"/>
                </a:cubicBezTo>
                <a:cubicBezTo>
                  <a:pt x="93" y="62"/>
                  <a:pt x="99" y="60"/>
                  <a:pt x="105" y="57"/>
                </a:cubicBezTo>
                <a:cubicBezTo>
                  <a:pt x="110" y="55"/>
                  <a:pt x="116" y="54"/>
                  <a:pt x="120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1" y="51"/>
                  <a:pt x="122" y="52"/>
                  <a:pt x="123" y="53"/>
                </a:cubicBezTo>
                <a:cubicBezTo>
                  <a:pt x="118" y="55"/>
                  <a:pt x="113" y="57"/>
                  <a:pt x="108" y="59"/>
                </a:cubicBezTo>
                <a:close/>
                <a:moveTo>
                  <a:pt x="120" y="48"/>
                </a:moveTo>
                <a:cubicBezTo>
                  <a:pt x="119" y="49"/>
                  <a:pt x="119" y="49"/>
                  <a:pt x="120" y="50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07" y="54"/>
                  <a:pt x="94" y="59"/>
                  <a:pt x="81" y="64"/>
                </a:cubicBezTo>
                <a:cubicBezTo>
                  <a:pt x="76" y="66"/>
                  <a:pt x="70" y="68"/>
                  <a:pt x="65" y="70"/>
                </a:cubicBezTo>
                <a:cubicBezTo>
                  <a:pt x="62" y="72"/>
                  <a:pt x="59" y="73"/>
                  <a:pt x="56" y="74"/>
                </a:cubicBezTo>
                <a:cubicBezTo>
                  <a:pt x="56" y="74"/>
                  <a:pt x="51" y="76"/>
                  <a:pt x="52" y="75"/>
                </a:cubicBezTo>
                <a:cubicBezTo>
                  <a:pt x="54" y="74"/>
                  <a:pt x="56" y="73"/>
                  <a:pt x="58" y="72"/>
                </a:cubicBezTo>
                <a:cubicBezTo>
                  <a:pt x="71" y="67"/>
                  <a:pt x="83" y="62"/>
                  <a:pt x="96" y="57"/>
                </a:cubicBezTo>
                <a:cubicBezTo>
                  <a:pt x="104" y="54"/>
                  <a:pt x="112" y="52"/>
                  <a:pt x="120" y="48"/>
                </a:cubicBezTo>
                <a:cubicBezTo>
                  <a:pt x="120" y="48"/>
                  <a:pt x="120" y="48"/>
                  <a:pt x="120" y="48"/>
                </a:cubicBezTo>
                <a:close/>
                <a:moveTo>
                  <a:pt x="125" y="43"/>
                </a:moveTo>
                <a:cubicBezTo>
                  <a:pt x="119" y="45"/>
                  <a:pt x="113" y="48"/>
                  <a:pt x="106" y="51"/>
                </a:cubicBezTo>
                <a:cubicBezTo>
                  <a:pt x="100" y="53"/>
                  <a:pt x="93" y="55"/>
                  <a:pt x="87" y="58"/>
                </a:cubicBezTo>
                <a:cubicBezTo>
                  <a:pt x="81" y="60"/>
                  <a:pt x="75" y="62"/>
                  <a:pt x="70" y="65"/>
                </a:cubicBezTo>
                <a:cubicBezTo>
                  <a:pt x="77" y="61"/>
                  <a:pt x="84" y="58"/>
                  <a:pt x="92" y="55"/>
                </a:cubicBezTo>
                <a:cubicBezTo>
                  <a:pt x="98" y="52"/>
                  <a:pt x="105" y="50"/>
                  <a:pt x="111" y="47"/>
                </a:cubicBezTo>
                <a:cubicBezTo>
                  <a:pt x="116" y="45"/>
                  <a:pt x="123" y="43"/>
                  <a:pt x="127" y="39"/>
                </a:cubicBezTo>
                <a:cubicBezTo>
                  <a:pt x="127" y="41"/>
                  <a:pt x="126" y="42"/>
                  <a:pt x="125" y="43"/>
                </a:cubicBezTo>
                <a:close/>
                <a:moveTo>
                  <a:pt x="25" y="89"/>
                </a:moveTo>
                <a:cubicBezTo>
                  <a:pt x="26" y="89"/>
                  <a:pt x="26" y="89"/>
                  <a:pt x="26" y="89"/>
                </a:cubicBezTo>
                <a:cubicBezTo>
                  <a:pt x="26" y="89"/>
                  <a:pt x="25" y="89"/>
                  <a:pt x="25" y="89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30" y="87"/>
                </a:moveTo>
                <a:cubicBezTo>
                  <a:pt x="29" y="88"/>
                  <a:pt x="27" y="88"/>
                  <a:pt x="26" y="88"/>
                </a:cubicBezTo>
                <a:cubicBezTo>
                  <a:pt x="27" y="87"/>
                  <a:pt x="28" y="86"/>
                  <a:pt x="28" y="85"/>
                </a:cubicBezTo>
                <a:cubicBezTo>
                  <a:pt x="32" y="84"/>
                  <a:pt x="35" y="83"/>
                  <a:pt x="38" y="82"/>
                </a:cubicBezTo>
                <a:cubicBezTo>
                  <a:pt x="35" y="84"/>
                  <a:pt x="33" y="86"/>
                  <a:pt x="30" y="87"/>
                </a:cubicBezTo>
                <a:close/>
                <a:moveTo>
                  <a:pt x="76" y="56"/>
                </a:moveTo>
                <a:cubicBezTo>
                  <a:pt x="61" y="63"/>
                  <a:pt x="47" y="70"/>
                  <a:pt x="34" y="78"/>
                </a:cubicBezTo>
                <a:cubicBezTo>
                  <a:pt x="34" y="77"/>
                  <a:pt x="35" y="76"/>
                  <a:pt x="35" y="75"/>
                </a:cubicBezTo>
                <a:cubicBezTo>
                  <a:pt x="51" y="67"/>
                  <a:pt x="67" y="60"/>
                  <a:pt x="83" y="53"/>
                </a:cubicBezTo>
                <a:cubicBezTo>
                  <a:pt x="91" y="50"/>
                  <a:pt x="99" y="47"/>
                  <a:pt x="107" y="43"/>
                </a:cubicBezTo>
                <a:cubicBezTo>
                  <a:pt x="111" y="42"/>
                  <a:pt x="115" y="40"/>
                  <a:pt x="118" y="39"/>
                </a:cubicBezTo>
                <a:cubicBezTo>
                  <a:pt x="119" y="39"/>
                  <a:pt x="119" y="38"/>
                  <a:pt x="119" y="38"/>
                </a:cubicBezTo>
                <a:cubicBezTo>
                  <a:pt x="105" y="45"/>
                  <a:pt x="90" y="50"/>
                  <a:pt x="76" y="56"/>
                </a:cubicBezTo>
                <a:close/>
                <a:moveTo>
                  <a:pt x="36" y="73"/>
                </a:moveTo>
                <a:cubicBezTo>
                  <a:pt x="36" y="73"/>
                  <a:pt x="35" y="73"/>
                  <a:pt x="35" y="73"/>
                </a:cubicBezTo>
                <a:cubicBezTo>
                  <a:pt x="35" y="73"/>
                  <a:pt x="35" y="73"/>
                  <a:pt x="36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41" y="70"/>
                  <a:pt x="47" y="66"/>
                  <a:pt x="52" y="64"/>
                </a:cubicBezTo>
                <a:cubicBezTo>
                  <a:pt x="56" y="62"/>
                  <a:pt x="60" y="60"/>
                  <a:pt x="64" y="58"/>
                </a:cubicBezTo>
                <a:cubicBezTo>
                  <a:pt x="79" y="52"/>
                  <a:pt x="93" y="46"/>
                  <a:pt x="107" y="39"/>
                </a:cubicBezTo>
                <a:cubicBezTo>
                  <a:pt x="110" y="38"/>
                  <a:pt x="113" y="36"/>
                  <a:pt x="116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1" y="38"/>
                  <a:pt x="105" y="41"/>
                  <a:pt x="98" y="44"/>
                </a:cubicBezTo>
                <a:cubicBezTo>
                  <a:pt x="85" y="50"/>
                  <a:pt x="72" y="56"/>
                  <a:pt x="59" y="62"/>
                </a:cubicBezTo>
                <a:cubicBezTo>
                  <a:pt x="51" y="66"/>
                  <a:pt x="44" y="69"/>
                  <a:pt x="36" y="73"/>
                </a:cubicBezTo>
                <a:close/>
                <a:moveTo>
                  <a:pt x="112" y="29"/>
                </a:moveTo>
                <a:cubicBezTo>
                  <a:pt x="112" y="30"/>
                  <a:pt x="112" y="30"/>
                  <a:pt x="112" y="31"/>
                </a:cubicBezTo>
                <a:cubicBezTo>
                  <a:pt x="112" y="31"/>
                  <a:pt x="112" y="31"/>
                  <a:pt x="113" y="31"/>
                </a:cubicBezTo>
                <a:cubicBezTo>
                  <a:pt x="108" y="34"/>
                  <a:pt x="103" y="37"/>
                  <a:pt x="99" y="39"/>
                </a:cubicBezTo>
                <a:cubicBezTo>
                  <a:pt x="91" y="43"/>
                  <a:pt x="83" y="47"/>
                  <a:pt x="75" y="50"/>
                </a:cubicBezTo>
                <a:cubicBezTo>
                  <a:pt x="68" y="54"/>
                  <a:pt x="60" y="58"/>
                  <a:pt x="52" y="61"/>
                </a:cubicBezTo>
                <a:cubicBezTo>
                  <a:pt x="46" y="64"/>
                  <a:pt x="41" y="67"/>
                  <a:pt x="35" y="70"/>
                </a:cubicBezTo>
                <a:cubicBezTo>
                  <a:pt x="35" y="69"/>
                  <a:pt x="34" y="69"/>
                  <a:pt x="34" y="70"/>
                </a:cubicBezTo>
                <a:cubicBezTo>
                  <a:pt x="33" y="70"/>
                  <a:pt x="31" y="71"/>
                  <a:pt x="30" y="71"/>
                </a:cubicBezTo>
                <a:cubicBezTo>
                  <a:pt x="32" y="70"/>
                  <a:pt x="35" y="68"/>
                  <a:pt x="37" y="67"/>
                </a:cubicBezTo>
                <a:cubicBezTo>
                  <a:pt x="41" y="65"/>
                  <a:pt x="44" y="63"/>
                  <a:pt x="48" y="61"/>
                </a:cubicBezTo>
                <a:cubicBezTo>
                  <a:pt x="56" y="57"/>
                  <a:pt x="63" y="54"/>
                  <a:pt x="70" y="49"/>
                </a:cubicBezTo>
                <a:cubicBezTo>
                  <a:pt x="78" y="45"/>
                  <a:pt x="85" y="42"/>
                  <a:pt x="92" y="38"/>
                </a:cubicBezTo>
                <a:cubicBezTo>
                  <a:pt x="99" y="35"/>
                  <a:pt x="107" y="32"/>
                  <a:pt x="113" y="27"/>
                </a:cubicBezTo>
                <a:cubicBezTo>
                  <a:pt x="112" y="28"/>
                  <a:pt x="112" y="29"/>
                  <a:pt x="112" y="29"/>
                </a:cubicBezTo>
                <a:close/>
                <a:moveTo>
                  <a:pt x="40" y="81"/>
                </a:moveTo>
                <a:cubicBezTo>
                  <a:pt x="37" y="82"/>
                  <a:pt x="33" y="83"/>
                  <a:pt x="29" y="84"/>
                </a:cubicBezTo>
                <a:cubicBezTo>
                  <a:pt x="30" y="84"/>
                  <a:pt x="30" y="83"/>
                  <a:pt x="30" y="83"/>
                </a:cubicBezTo>
                <a:cubicBezTo>
                  <a:pt x="33" y="82"/>
                  <a:pt x="35" y="81"/>
                  <a:pt x="37" y="80"/>
                </a:cubicBezTo>
                <a:cubicBezTo>
                  <a:pt x="38" y="80"/>
                  <a:pt x="39" y="79"/>
                  <a:pt x="41" y="78"/>
                </a:cubicBezTo>
                <a:cubicBezTo>
                  <a:pt x="42" y="77"/>
                  <a:pt x="44" y="77"/>
                  <a:pt x="45" y="76"/>
                </a:cubicBezTo>
                <a:cubicBezTo>
                  <a:pt x="44" y="78"/>
                  <a:pt x="42" y="79"/>
                  <a:pt x="40" y="81"/>
                </a:cubicBezTo>
                <a:close/>
                <a:moveTo>
                  <a:pt x="46" y="75"/>
                </a:moveTo>
                <a:cubicBezTo>
                  <a:pt x="46" y="75"/>
                  <a:pt x="46" y="75"/>
                  <a:pt x="46" y="75"/>
                </a:cubicBezTo>
                <a:cubicBezTo>
                  <a:pt x="41" y="77"/>
                  <a:pt x="36" y="80"/>
                  <a:pt x="31" y="82"/>
                </a:cubicBezTo>
                <a:cubicBezTo>
                  <a:pt x="32" y="81"/>
                  <a:pt x="32" y="81"/>
                  <a:pt x="33" y="80"/>
                </a:cubicBezTo>
                <a:cubicBezTo>
                  <a:pt x="38" y="77"/>
                  <a:pt x="43" y="74"/>
                  <a:pt x="48" y="72"/>
                </a:cubicBezTo>
                <a:cubicBezTo>
                  <a:pt x="55" y="69"/>
                  <a:pt x="62" y="66"/>
                  <a:pt x="68" y="63"/>
                </a:cubicBezTo>
                <a:cubicBezTo>
                  <a:pt x="83" y="56"/>
                  <a:pt x="97" y="51"/>
                  <a:pt x="112" y="45"/>
                </a:cubicBezTo>
                <a:cubicBezTo>
                  <a:pt x="115" y="44"/>
                  <a:pt x="118" y="43"/>
                  <a:pt x="120" y="42"/>
                </a:cubicBezTo>
                <a:cubicBezTo>
                  <a:pt x="122" y="41"/>
                  <a:pt x="124" y="40"/>
                  <a:pt x="125" y="40"/>
                </a:cubicBezTo>
                <a:cubicBezTo>
                  <a:pt x="128" y="38"/>
                  <a:pt x="121" y="42"/>
                  <a:pt x="121" y="42"/>
                </a:cubicBezTo>
                <a:cubicBezTo>
                  <a:pt x="114" y="44"/>
                  <a:pt x="107" y="48"/>
                  <a:pt x="100" y="50"/>
                </a:cubicBezTo>
                <a:cubicBezTo>
                  <a:pt x="87" y="56"/>
                  <a:pt x="73" y="62"/>
                  <a:pt x="60" y="68"/>
                </a:cubicBezTo>
                <a:cubicBezTo>
                  <a:pt x="59" y="68"/>
                  <a:pt x="59" y="69"/>
                  <a:pt x="59" y="69"/>
                </a:cubicBezTo>
                <a:cubicBezTo>
                  <a:pt x="56" y="70"/>
                  <a:pt x="53" y="71"/>
                  <a:pt x="50" y="73"/>
                </a:cubicBezTo>
                <a:cubicBezTo>
                  <a:pt x="50" y="73"/>
                  <a:pt x="49" y="73"/>
                  <a:pt x="49" y="73"/>
                </a:cubicBezTo>
                <a:cubicBezTo>
                  <a:pt x="49" y="73"/>
                  <a:pt x="48" y="73"/>
                  <a:pt x="48" y="73"/>
                </a:cubicBezTo>
                <a:cubicBezTo>
                  <a:pt x="47" y="74"/>
                  <a:pt x="47" y="74"/>
                  <a:pt x="46" y="75"/>
                </a:cubicBezTo>
                <a:close/>
                <a:moveTo>
                  <a:pt x="50" y="74"/>
                </a:moveTo>
                <a:cubicBezTo>
                  <a:pt x="53" y="72"/>
                  <a:pt x="55" y="71"/>
                  <a:pt x="58" y="70"/>
                </a:cubicBezTo>
                <a:cubicBezTo>
                  <a:pt x="58" y="70"/>
                  <a:pt x="59" y="70"/>
                  <a:pt x="59" y="70"/>
                </a:cubicBezTo>
                <a:cubicBezTo>
                  <a:pt x="65" y="67"/>
                  <a:pt x="72" y="65"/>
                  <a:pt x="79" y="62"/>
                </a:cubicBezTo>
                <a:cubicBezTo>
                  <a:pt x="86" y="59"/>
                  <a:pt x="92" y="56"/>
                  <a:pt x="99" y="54"/>
                </a:cubicBezTo>
                <a:cubicBezTo>
                  <a:pt x="106" y="51"/>
                  <a:pt x="113" y="49"/>
                  <a:pt x="120" y="46"/>
                </a:cubicBezTo>
                <a:cubicBezTo>
                  <a:pt x="119" y="46"/>
                  <a:pt x="125" y="43"/>
                  <a:pt x="125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4" y="44"/>
                  <a:pt x="124" y="44"/>
                  <a:pt x="124" y="45"/>
                </a:cubicBezTo>
                <a:cubicBezTo>
                  <a:pt x="123" y="46"/>
                  <a:pt x="121" y="46"/>
                  <a:pt x="120" y="47"/>
                </a:cubicBezTo>
                <a:cubicBezTo>
                  <a:pt x="117" y="49"/>
                  <a:pt x="113" y="50"/>
                  <a:pt x="110" y="51"/>
                </a:cubicBezTo>
                <a:cubicBezTo>
                  <a:pt x="103" y="54"/>
                  <a:pt x="96" y="56"/>
                  <a:pt x="89" y="59"/>
                </a:cubicBezTo>
                <a:cubicBezTo>
                  <a:pt x="76" y="64"/>
                  <a:pt x="63" y="69"/>
                  <a:pt x="51" y="75"/>
                </a:cubicBezTo>
                <a:cubicBezTo>
                  <a:pt x="51" y="74"/>
                  <a:pt x="51" y="74"/>
                  <a:pt x="50" y="74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55" y="79"/>
                </a:moveTo>
                <a:cubicBezTo>
                  <a:pt x="59" y="77"/>
                  <a:pt x="63" y="75"/>
                  <a:pt x="67" y="74"/>
                </a:cubicBezTo>
                <a:cubicBezTo>
                  <a:pt x="67" y="74"/>
                  <a:pt x="68" y="74"/>
                  <a:pt x="68" y="74"/>
                </a:cubicBezTo>
                <a:cubicBezTo>
                  <a:pt x="65" y="79"/>
                  <a:pt x="59" y="81"/>
                  <a:pt x="55" y="79"/>
                </a:cubicBezTo>
                <a:close/>
                <a:moveTo>
                  <a:pt x="74" y="76"/>
                </a:moveTo>
                <a:cubicBezTo>
                  <a:pt x="83" y="73"/>
                  <a:pt x="91" y="70"/>
                  <a:pt x="100" y="67"/>
                </a:cubicBezTo>
                <a:cubicBezTo>
                  <a:pt x="104" y="66"/>
                  <a:pt x="108" y="64"/>
                  <a:pt x="112" y="63"/>
                </a:cubicBezTo>
                <a:cubicBezTo>
                  <a:pt x="115" y="62"/>
                  <a:pt x="117" y="61"/>
                  <a:pt x="119" y="60"/>
                </a:cubicBezTo>
                <a:cubicBezTo>
                  <a:pt x="120" y="60"/>
                  <a:pt x="125" y="58"/>
                  <a:pt x="122" y="59"/>
                </a:cubicBezTo>
                <a:cubicBezTo>
                  <a:pt x="112" y="64"/>
                  <a:pt x="102" y="68"/>
                  <a:pt x="92" y="72"/>
                </a:cubicBezTo>
                <a:cubicBezTo>
                  <a:pt x="92" y="72"/>
                  <a:pt x="92" y="72"/>
                  <a:pt x="91" y="72"/>
                </a:cubicBezTo>
                <a:cubicBezTo>
                  <a:pt x="87" y="74"/>
                  <a:pt x="82" y="76"/>
                  <a:pt x="78" y="79"/>
                </a:cubicBezTo>
                <a:cubicBezTo>
                  <a:pt x="76" y="78"/>
                  <a:pt x="75" y="77"/>
                  <a:pt x="74" y="76"/>
                </a:cubicBezTo>
                <a:close/>
                <a:moveTo>
                  <a:pt x="110" y="69"/>
                </a:moveTo>
                <a:cubicBezTo>
                  <a:pt x="109" y="69"/>
                  <a:pt x="109" y="69"/>
                  <a:pt x="109" y="69"/>
                </a:cubicBezTo>
                <a:cubicBezTo>
                  <a:pt x="109" y="69"/>
                  <a:pt x="109" y="69"/>
                  <a:pt x="109" y="69"/>
                </a:cubicBezTo>
                <a:cubicBezTo>
                  <a:pt x="112" y="67"/>
                  <a:pt x="114" y="66"/>
                  <a:pt x="117" y="65"/>
                </a:cubicBezTo>
                <a:cubicBezTo>
                  <a:pt x="118" y="65"/>
                  <a:pt x="119" y="64"/>
                  <a:pt x="120" y="64"/>
                </a:cubicBezTo>
                <a:cubicBezTo>
                  <a:pt x="124" y="62"/>
                  <a:pt x="121" y="65"/>
                  <a:pt x="120" y="65"/>
                </a:cubicBezTo>
                <a:cubicBezTo>
                  <a:pt x="117" y="67"/>
                  <a:pt x="113" y="67"/>
                  <a:pt x="110" y="69"/>
                </a:cubicBezTo>
                <a:close/>
                <a:moveTo>
                  <a:pt x="122" y="62"/>
                </a:moveTo>
                <a:cubicBezTo>
                  <a:pt x="120" y="63"/>
                  <a:pt x="118" y="64"/>
                  <a:pt x="116" y="65"/>
                </a:cubicBezTo>
                <a:cubicBezTo>
                  <a:pt x="114" y="66"/>
                  <a:pt x="111" y="67"/>
                  <a:pt x="109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7" y="68"/>
                  <a:pt x="107" y="67"/>
                  <a:pt x="106" y="68"/>
                </a:cubicBezTo>
                <a:cubicBezTo>
                  <a:pt x="106" y="68"/>
                  <a:pt x="105" y="68"/>
                  <a:pt x="105" y="68"/>
                </a:cubicBezTo>
                <a:cubicBezTo>
                  <a:pt x="105" y="68"/>
                  <a:pt x="104" y="68"/>
                  <a:pt x="104" y="68"/>
                </a:cubicBezTo>
                <a:cubicBezTo>
                  <a:pt x="105" y="68"/>
                  <a:pt x="107" y="67"/>
                  <a:pt x="108" y="66"/>
                </a:cubicBezTo>
                <a:cubicBezTo>
                  <a:pt x="112" y="65"/>
                  <a:pt x="115" y="63"/>
                  <a:pt x="119" y="62"/>
                </a:cubicBezTo>
                <a:cubicBezTo>
                  <a:pt x="121" y="61"/>
                  <a:pt x="123" y="60"/>
                  <a:pt x="124" y="59"/>
                </a:cubicBezTo>
                <a:cubicBezTo>
                  <a:pt x="124" y="60"/>
                  <a:pt x="123" y="61"/>
                  <a:pt x="123" y="62"/>
                </a:cubicBezTo>
                <a:cubicBezTo>
                  <a:pt x="123" y="62"/>
                  <a:pt x="123" y="62"/>
                  <a:pt x="122" y="62"/>
                </a:cubicBezTo>
                <a:close/>
                <a:moveTo>
                  <a:pt x="96" y="74"/>
                </a:moveTo>
                <a:cubicBezTo>
                  <a:pt x="96" y="74"/>
                  <a:pt x="95" y="73"/>
                  <a:pt x="94" y="73"/>
                </a:cubicBezTo>
                <a:cubicBezTo>
                  <a:pt x="95" y="73"/>
                  <a:pt x="96" y="72"/>
                  <a:pt x="97" y="72"/>
                </a:cubicBezTo>
                <a:cubicBezTo>
                  <a:pt x="99" y="71"/>
                  <a:pt x="101" y="70"/>
                  <a:pt x="102" y="69"/>
                </a:cubicBezTo>
                <a:cubicBezTo>
                  <a:pt x="104" y="69"/>
                  <a:pt x="105" y="69"/>
                  <a:pt x="103" y="70"/>
                </a:cubicBezTo>
                <a:cubicBezTo>
                  <a:pt x="101" y="72"/>
                  <a:pt x="99" y="72"/>
                  <a:pt x="97" y="74"/>
                </a:cubicBezTo>
                <a:cubicBezTo>
                  <a:pt x="97" y="74"/>
                  <a:pt x="97" y="74"/>
                  <a:pt x="96" y="74"/>
                </a:cubicBezTo>
                <a:close/>
                <a:moveTo>
                  <a:pt x="100" y="72"/>
                </a:moveTo>
                <a:cubicBezTo>
                  <a:pt x="102" y="72"/>
                  <a:pt x="103" y="71"/>
                  <a:pt x="105" y="70"/>
                </a:cubicBezTo>
                <a:cubicBezTo>
                  <a:pt x="105" y="71"/>
                  <a:pt x="105" y="71"/>
                  <a:pt x="105" y="72"/>
                </a:cubicBezTo>
                <a:cubicBezTo>
                  <a:pt x="104" y="72"/>
                  <a:pt x="103" y="73"/>
                  <a:pt x="101" y="73"/>
                </a:cubicBezTo>
                <a:cubicBezTo>
                  <a:pt x="99" y="73"/>
                  <a:pt x="97" y="74"/>
                  <a:pt x="100" y="72"/>
                </a:cubicBezTo>
                <a:close/>
                <a:moveTo>
                  <a:pt x="82" y="80"/>
                </a:moveTo>
                <a:cubicBezTo>
                  <a:pt x="81" y="80"/>
                  <a:pt x="79" y="80"/>
                  <a:pt x="78" y="79"/>
                </a:cubicBezTo>
                <a:cubicBezTo>
                  <a:pt x="82" y="78"/>
                  <a:pt x="86" y="76"/>
                  <a:pt x="90" y="75"/>
                </a:cubicBezTo>
                <a:cubicBezTo>
                  <a:pt x="88" y="77"/>
                  <a:pt x="85" y="80"/>
                  <a:pt x="82" y="80"/>
                </a:cubicBezTo>
                <a:close/>
                <a:moveTo>
                  <a:pt x="98" y="74"/>
                </a:moveTo>
                <a:cubicBezTo>
                  <a:pt x="100" y="74"/>
                  <a:pt x="102" y="73"/>
                  <a:pt x="105" y="73"/>
                </a:cubicBezTo>
                <a:cubicBezTo>
                  <a:pt x="104" y="74"/>
                  <a:pt x="100" y="75"/>
                  <a:pt x="98" y="74"/>
                </a:cubicBezTo>
                <a:close/>
                <a:moveTo>
                  <a:pt x="113" y="70"/>
                </a:moveTo>
                <a:cubicBezTo>
                  <a:pt x="114" y="70"/>
                  <a:pt x="115" y="69"/>
                  <a:pt x="117" y="69"/>
                </a:cubicBezTo>
                <a:cubicBezTo>
                  <a:pt x="115" y="70"/>
                  <a:pt x="114" y="70"/>
                  <a:pt x="113" y="70"/>
                </a:cubicBezTo>
                <a:close/>
                <a:moveTo>
                  <a:pt x="118" y="68"/>
                </a:moveTo>
                <a:cubicBezTo>
                  <a:pt x="118" y="68"/>
                  <a:pt x="118" y="68"/>
                  <a:pt x="118" y="68"/>
                </a:cubicBezTo>
                <a:cubicBezTo>
                  <a:pt x="116" y="68"/>
                  <a:pt x="113" y="70"/>
                  <a:pt x="111" y="70"/>
                </a:cubicBezTo>
                <a:cubicBezTo>
                  <a:pt x="114" y="67"/>
                  <a:pt x="119" y="67"/>
                  <a:pt x="122" y="64"/>
                </a:cubicBezTo>
                <a:cubicBezTo>
                  <a:pt x="121" y="66"/>
                  <a:pt x="120" y="67"/>
                  <a:pt x="118" y="68"/>
                </a:cubicBezTo>
                <a:close/>
                <a:moveTo>
                  <a:pt x="124" y="58"/>
                </a:moveTo>
                <a:cubicBezTo>
                  <a:pt x="115" y="61"/>
                  <a:pt x="106" y="64"/>
                  <a:pt x="96" y="68"/>
                </a:cubicBezTo>
                <a:cubicBezTo>
                  <a:pt x="93" y="69"/>
                  <a:pt x="89" y="70"/>
                  <a:pt x="86" y="71"/>
                </a:cubicBezTo>
                <a:cubicBezTo>
                  <a:pt x="91" y="69"/>
                  <a:pt x="97" y="66"/>
                  <a:pt x="103" y="63"/>
                </a:cubicBezTo>
                <a:cubicBezTo>
                  <a:pt x="109" y="60"/>
                  <a:pt x="118" y="59"/>
                  <a:pt x="124" y="54"/>
                </a:cubicBezTo>
                <a:cubicBezTo>
                  <a:pt x="124" y="55"/>
                  <a:pt x="124" y="56"/>
                  <a:pt x="124" y="58"/>
                </a:cubicBezTo>
                <a:close/>
                <a:moveTo>
                  <a:pt x="125" y="35"/>
                </a:moveTo>
                <a:cubicBezTo>
                  <a:pt x="110" y="42"/>
                  <a:pt x="94" y="48"/>
                  <a:pt x="78" y="54"/>
                </a:cubicBezTo>
                <a:cubicBezTo>
                  <a:pt x="72" y="57"/>
                  <a:pt x="67" y="59"/>
                  <a:pt x="61" y="61"/>
                </a:cubicBezTo>
                <a:cubicBezTo>
                  <a:pt x="68" y="58"/>
                  <a:pt x="74" y="56"/>
                  <a:pt x="80" y="53"/>
                </a:cubicBezTo>
                <a:cubicBezTo>
                  <a:pt x="94" y="47"/>
                  <a:pt x="109" y="40"/>
                  <a:pt x="122" y="32"/>
                </a:cubicBezTo>
                <a:cubicBezTo>
                  <a:pt x="123" y="32"/>
                  <a:pt x="124" y="34"/>
                  <a:pt x="125" y="35"/>
                </a:cubicBezTo>
                <a:close/>
                <a:moveTo>
                  <a:pt x="121" y="31"/>
                </a:moveTo>
                <a:cubicBezTo>
                  <a:pt x="114" y="34"/>
                  <a:pt x="108" y="38"/>
                  <a:pt x="101" y="41"/>
                </a:cubicBezTo>
                <a:cubicBezTo>
                  <a:pt x="93" y="45"/>
                  <a:pt x="86" y="48"/>
                  <a:pt x="78" y="52"/>
                </a:cubicBezTo>
                <a:cubicBezTo>
                  <a:pt x="76" y="52"/>
                  <a:pt x="74" y="53"/>
                  <a:pt x="72" y="54"/>
                </a:cubicBezTo>
                <a:cubicBezTo>
                  <a:pt x="73" y="53"/>
                  <a:pt x="74" y="53"/>
                  <a:pt x="76" y="52"/>
                </a:cubicBezTo>
                <a:cubicBezTo>
                  <a:pt x="83" y="49"/>
                  <a:pt x="90" y="46"/>
                  <a:pt x="96" y="43"/>
                </a:cubicBezTo>
                <a:cubicBezTo>
                  <a:pt x="103" y="40"/>
                  <a:pt x="110" y="35"/>
                  <a:pt x="116" y="31"/>
                </a:cubicBezTo>
                <a:cubicBezTo>
                  <a:pt x="118" y="30"/>
                  <a:pt x="119" y="31"/>
                  <a:pt x="121" y="31"/>
                </a:cubicBezTo>
                <a:close/>
                <a:moveTo>
                  <a:pt x="113" y="27"/>
                </a:moveTo>
                <a:cubicBezTo>
                  <a:pt x="113" y="27"/>
                  <a:pt x="113" y="26"/>
                  <a:pt x="112" y="27"/>
                </a:cubicBezTo>
                <a:cubicBezTo>
                  <a:pt x="104" y="29"/>
                  <a:pt x="97" y="34"/>
                  <a:pt x="89" y="37"/>
                </a:cubicBezTo>
                <a:cubicBezTo>
                  <a:pt x="81" y="40"/>
                  <a:pt x="73" y="44"/>
                  <a:pt x="65" y="48"/>
                </a:cubicBezTo>
                <a:cubicBezTo>
                  <a:pt x="56" y="52"/>
                  <a:pt x="47" y="56"/>
                  <a:pt x="38" y="61"/>
                </a:cubicBezTo>
                <a:cubicBezTo>
                  <a:pt x="32" y="64"/>
                  <a:pt x="24" y="66"/>
                  <a:pt x="18" y="71"/>
                </a:cubicBezTo>
                <a:cubicBezTo>
                  <a:pt x="17" y="71"/>
                  <a:pt x="17" y="71"/>
                  <a:pt x="16" y="71"/>
                </a:cubicBezTo>
                <a:cubicBezTo>
                  <a:pt x="31" y="61"/>
                  <a:pt x="47" y="53"/>
                  <a:pt x="63" y="45"/>
                </a:cubicBezTo>
                <a:cubicBezTo>
                  <a:pt x="72" y="40"/>
                  <a:pt x="82" y="36"/>
                  <a:pt x="91" y="31"/>
                </a:cubicBezTo>
                <a:cubicBezTo>
                  <a:pt x="98" y="28"/>
                  <a:pt x="106" y="25"/>
                  <a:pt x="113" y="19"/>
                </a:cubicBezTo>
                <a:cubicBezTo>
                  <a:pt x="113" y="22"/>
                  <a:pt x="113" y="24"/>
                  <a:pt x="113" y="27"/>
                </a:cubicBezTo>
                <a:close/>
                <a:moveTo>
                  <a:pt x="112" y="19"/>
                </a:moveTo>
                <a:cubicBezTo>
                  <a:pt x="110" y="19"/>
                  <a:pt x="108" y="21"/>
                  <a:pt x="107" y="22"/>
                </a:cubicBezTo>
                <a:cubicBezTo>
                  <a:pt x="104" y="24"/>
                  <a:pt x="101" y="25"/>
                  <a:pt x="98" y="26"/>
                </a:cubicBezTo>
                <a:cubicBezTo>
                  <a:pt x="91" y="30"/>
                  <a:pt x="84" y="32"/>
                  <a:pt x="78" y="35"/>
                </a:cubicBezTo>
                <a:cubicBezTo>
                  <a:pt x="64" y="41"/>
                  <a:pt x="51" y="48"/>
                  <a:pt x="38" y="54"/>
                </a:cubicBezTo>
                <a:cubicBezTo>
                  <a:pt x="32" y="57"/>
                  <a:pt x="27" y="60"/>
                  <a:pt x="21" y="63"/>
                </a:cubicBezTo>
                <a:cubicBezTo>
                  <a:pt x="33" y="56"/>
                  <a:pt x="45" y="49"/>
                  <a:pt x="57" y="43"/>
                </a:cubicBezTo>
                <a:cubicBezTo>
                  <a:pt x="70" y="36"/>
                  <a:pt x="83" y="30"/>
                  <a:pt x="96" y="23"/>
                </a:cubicBezTo>
                <a:cubicBezTo>
                  <a:pt x="98" y="22"/>
                  <a:pt x="101" y="20"/>
                  <a:pt x="103" y="19"/>
                </a:cubicBezTo>
                <a:cubicBezTo>
                  <a:pt x="103" y="18"/>
                  <a:pt x="104" y="17"/>
                  <a:pt x="105" y="17"/>
                </a:cubicBezTo>
                <a:cubicBezTo>
                  <a:pt x="106" y="16"/>
                  <a:pt x="106" y="16"/>
                  <a:pt x="107" y="16"/>
                </a:cubicBezTo>
                <a:cubicBezTo>
                  <a:pt x="107" y="15"/>
                  <a:pt x="108" y="15"/>
                  <a:pt x="109" y="15"/>
                </a:cubicBezTo>
                <a:cubicBezTo>
                  <a:pt x="109" y="15"/>
                  <a:pt x="110" y="15"/>
                  <a:pt x="111" y="16"/>
                </a:cubicBezTo>
                <a:cubicBezTo>
                  <a:pt x="111" y="17"/>
                  <a:pt x="112" y="18"/>
                  <a:pt x="112" y="19"/>
                </a:cubicBezTo>
                <a:close/>
                <a:moveTo>
                  <a:pt x="108" y="14"/>
                </a:moveTo>
                <a:cubicBezTo>
                  <a:pt x="108" y="14"/>
                  <a:pt x="107" y="14"/>
                  <a:pt x="107" y="15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6" y="15"/>
                  <a:pt x="104" y="16"/>
                  <a:pt x="103" y="17"/>
                </a:cubicBezTo>
                <a:cubicBezTo>
                  <a:pt x="97" y="21"/>
                  <a:pt x="91" y="24"/>
                  <a:pt x="84" y="27"/>
                </a:cubicBezTo>
                <a:cubicBezTo>
                  <a:pt x="72" y="33"/>
                  <a:pt x="59" y="39"/>
                  <a:pt x="46" y="46"/>
                </a:cubicBezTo>
                <a:cubicBezTo>
                  <a:pt x="40" y="49"/>
                  <a:pt x="34" y="53"/>
                  <a:pt x="27" y="56"/>
                </a:cubicBezTo>
                <a:cubicBezTo>
                  <a:pt x="25" y="57"/>
                  <a:pt x="23" y="59"/>
                  <a:pt x="21" y="60"/>
                </a:cubicBezTo>
                <a:cubicBezTo>
                  <a:pt x="42" y="45"/>
                  <a:pt x="65" y="34"/>
                  <a:pt x="88" y="21"/>
                </a:cubicBezTo>
                <a:cubicBezTo>
                  <a:pt x="89" y="20"/>
                  <a:pt x="90" y="19"/>
                  <a:pt x="92" y="18"/>
                </a:cubicBezTo>
                <a:cubicBezTo>
                  <a:pt x="93" y="18"/>
                  <a:pt x="93" y="17"/>
                  <a:pt x="93" y="17"/>
                </a:cubicBezTo>
                <a:cubicBezTo>
                  <a:pt x="93" y="17"/>
                  <a:pt x="93" y="17"/>
                  <a:pt x="93" y="17"/>
                </a:cubicBezTo>
                <a:cubicBezTo>
                  <a:pt x="94" y="18"/>
                  <a:pt x="95" y="18"/>
                  <a:pt x="95" y="17"/>
                </a:cubicBezTo>
                <a:cubicBezTo>
                  <a:pt x="99" y="14"/>
                  <a:pt x="104" y="12"/>
                  <a:pt x="108" y="14"/>
                </a:cubicBezTo>
                <a:close/>
                <a:moveTo>
                  <a:pt x="84" y="6"/>
                </a:moveTo>
                <a:cubicBezTo>
                  <a:pt x="80" y="8"/>
                  <a:pt x="76" y="10"/>
                  <a:pt x="72" y="13"/>
                </a:cubicBezTo>
                <a:cubicBezTo>
                  <a:pt x="75" y="9"/>
                  <a:pt x="79" y="6"/>
                  <a:pt x="84" y="6"/>
                </a:cubicBezTo>
                <a:close/>
                <a:moveTo>
                  <a:pt x="70" y="14"/>
                </a:moveTo>
                <a:cubicBezTo>
                  <a:pt x="64" y="18"/>
                  <a:pt x="59" y="22"/>
                  <a:pt x="53" y="25"/>
                </a:cubicBezTo>
                <a:cubicBezTo>
                  <a:pt x="40" y="32"/>
                  <a:pt x="27" y="39"/>
                  <a:pt x="15" y="46"/>
                </a:cubicBezTo>
                <a:cubicBezTo>
                  <a:pt x="12" y="47"/>
                  <a:pt x="10" y="49"/>
                  <a:pt x="7" y="50"/>
                </a:cubicBezTo>
                <a:cubicBezTo>
                  <a:pt x="9" y="50"/>
                  <a:pt x="13" y="46"/>
                  <a:pt x="15" y="45"/>
                </a:cubicBezTo>
                <a:cubicBezTo>
                  <a:pt x="20" y="41"/>
                  <a:pt x="26" y="37"/>
                  <a:pt x="32" y="33"/>
                </a:cubicBezTo>
                <a:cubicBezTo>
                  <a:pt x="39" y="30"/>
                  <a:pt x="45" y="26"/>
                  <a:pt x="52" y="23"/>
                </a:cubicBezTo>
                <a:cubicBezTo>
                  <a:pt x="57" y="20"/>
                  <a:pt x="61" y="16"/>
                  <a:pt x="66" y="13"/>
                </a:cubicBezTo>
                <a:cubicBezTo>
                  <a:pt x="67" y="13"/>
                  <a:pt x="67" y="13"/>
                  <a:pt x="67" y="13"/>
                </a:cubicBezTo>
                <a:cubicBezTo>
                  <a:pt x="67" y="13"/>
                  <a:pt x="68" y="12"/>
                  <a:pt x="68" y="12"/>
                </a:cubicBezTo>
                <a:cubicBezTo>
                  <a:pt x="68" y="13"/>
                  <a:pt x="69" y="13"/>
                  <a:pt x="69" y="14"/>
                </a:cubicBezTo>
                <a:cubicBezTo>
                  <a:pt x="69" y="14"/>
                  <a:pt x="69" y="14"/>
                  <a:pt x="70" y="14"/>
                </a:cubicBezTo>
                <a:close/>
                <a:moveTo>
                  <a:pt x="57" y="6"/>
                </a:moveTo>
                <a:cubicBezTo>
                  <a:pt x="58" y="5"/>
                  <a:pt x="60" y="5"/>
                  <a:pt x="61" y="5"/>
                </a:cubicBezTo>
                <a:cubicBezTo>
                  <a:pt x="58" y="6"/>
                  <a:pt x="56" y="8"/>
                  <a:pt x="54" y="9"/>
                </a:cubicBezTo>
                <a:cubicBezTo>
                  <a:pt x="53" y="10"/>
                  <a:pt x="53" y="10"/>
                  <a:pt x="52" y="10"/>
                </a:cubicBezTo>
                <a:cubicBezTo>
                  <a:pt x="53" y="8"/>
                  <a:pt x="55" y="7"/>
                  <a:pt x="57" y="6"/>
                </a:cubicBezTo>
                <a:close/>
                <a:moveTo>
                  <a:pt x="46" y="14"/>
                </a:moveTo>
                <a:cubicBezTo>
                  <a:pt x="45" y="15"/>
                  <a:pt x="44" y="15"/>
                  <a:pt x="44" y="15"/>
                </a:cubicBezTo>
                <a:cubicBezTo>
                  <a:pt x="38" y="18"/>
                  <a:pt x="33" y="20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32" y="19"/>
                  <a:pt x="37" y="16"/>
                  <a:pt x="42" y="12"/>
                </a:cubicBezTo>
                <a:cubicBezTo>
                  <a:pt x="42" y="11"/>
                  <a:pt x="42" y="11"/>
                  <a:pt x="41" y="11"/>
                </a:cubicBezTo>
                <a:cubicBezTo>
                  <a:pt x="37" y="12"/>
                  <a:pt x="33" y="15"/>
                  <a:pt x="29" y="17"/>
                </a:cubicBezTo>
                <a:cubicBezTo>
                  <a:pt x="29" y="17"/>
                  <a:pt x="29" y="17"/>
                  <a:pt x="28" y="17"/>
                </a:cubicBezTo>
                <a:cubicBezTo>
                  <a:pt x="29" y="17"/>
                  <a:pt x="29" y="17"/>
                  <a:pt x="29" y="16"/>
                </a:cubicBezTo>
                <a:cubicBezTo>
                  <a:pt x="30" y="15"/>
                  <a:pt x="31" y="14"/>
                  <a:pt x="32" y="14"/>
                </a:cubicBezTo>
                <a:cubicBezTo>
                  <a:pt x="34" y="13"/>
                  <a:pt x="36" y="11"/>
                  <a:pt x="39" y="9"/>
                </a:cubicBezTo>
                <a:cubicBezTo>
                  <a:pt x="42" y="10"/>
                  <a:pt x="44" y="12"/>
                  <a:pt x="46" y="14"/>
                </a:cubicBezTo>
                <a:close/>
                <a:moveTo>
                  <a:pt x="33" y="11"/>
                </a:moveTo>
                <a:cubicBezTo>
                  <a:pt x="35" y="10"/>
                  <a:pt x="36" y="10"/>
                  <a:pt x="37" y="9"/>
                </a:cubicBezTo>
                <a:cubicBezTo>
                  <a:pt x="35" y="11"/>
                  <a:pt x="32" y="12"/>
                  <a:pt x="30" y="14"/>
                </a:cubicBezTo>
                <a:cubicBezTo>
                  <a:pt x="31" y="13"/>
                  <a:pt x="32" y="12"/>
                  <a:pt x="33" y="11"/>
                </a:cubicBezTo>
                <a:close/>
                <a:moveTo>
                  <a:pt x="22" y="24"/>
                </a:moveTo>
                <a:cubicBezTo>
                  <a:pt x="19" y="26"/>
                  <a:pt x="16" y="28"/>
                  <a:pt x="13" y="29"/>
                </a:cubicBezTo>
                <a:cubicBezTo>
                  <a:pt x="10" y="31"/>
                  <a:pt x="15" y="27"/>
                  <a:pt x="16" y="26"/>
                </a:cubicBezTo>
                <a:cubicBezTo>
                  <a:pt x="17" y="25"/>
                  <a:pt x="19" y="23"/>
                  <a:pt x="21" y="22"/>
                </a:cubicBezTo>
                <a:cubicBezTo>
                  <a:pt x="21" y="22"/>
                  <a:pt x="22" y="23"/>
                  <a:pt x="22" y="24"/>
                </a:cubicBezTo>
                <a:close/>
                <a:moveTo>
                  <a:pt x="13" y="18"/>
                </a:moveTo>
                <a:cubicBezTo>
                  <a:pt x="11" y="20"/>
                  <a:pt x="9" y="21"/>
                  <a:pt x="7" y="23"/>
                </a:cubicBezTo>
                <a:cubicBezTo>
                  <a:pt x="7" y="22"/>
                  <a:pt x="7" y="22"/>
                  <a:pt x="7" y="22"/>
                </a:cubicBezTo>
                <a:cubicBezTo>
                  <a:pt x="8" y="19"/>
                  <a:pt x="11" y="18"/>
                  <a:pt x="13" y="1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9" name="Freeform 200"/>
          <p:cNvSpPr>
            <a:spLocks noEditPoints="1"/>
          </p:cNvSpPr>
          <p:nvPr/>
        </p:nvSpPr>
        <p:spPr bwMode="auto">
          <a:xfrm>
            <a:off x="7331075" y="742950"/>
            <a:ext cx="508000" cy="357188"/>
          </a:xfrm>
          <a:custGeom>
            <a:avLst/>
            <a:gdLst>
              <a:gd name="T0" fmla="*/ 71 w 135"/>
              <a:gd name="T1" fmla="*/ 76 h 95"/>
              <a:gd name="T2" fmla="*/ 59 w 135"/>
              <a:gd name="T3" fmla="*/ 2 h 95"/>
              <a:gd name="T4" fmla="*/ 7 w 135"/>
              <a:gd name="T5" fmla="*/ 25 h 95"/>
              <a:gd name="T6" fmla="*/ 11 w 135"/>
              <a:gd name="T7" fmla="*/ 31 h 95"/>
              <a:gd name="T8" fmla="*/ 16 w 135"/>
              <a:gd name="T9" fmla="*/ 32 h 95"/>
              <a:gd name="T10" fmla="*/ 48 w 135"/>
              <a:gd name="T11" fmla="*/ 16 h 95"/>
              <a:gd name="T12" fmla="*/ 52 w 135"/>
              <a:gd name="T13" fmla="*/ 13 h 95"/>
              <a:gd name="T14" fmla="*/ 52 w 135"/>
              <a:gd name="T15" fmla="*/ 19 h 95"/>
              <a:gd name="T16" fmla="*/ 65 w 135"/>
              <a:gd name="T17" fmla="*/ 7 h 95"/>
              <a:gd name="T18" fmla="*/ 68 w 135"/>
              <a:gd name="T19" fmla="*/ 11 h 95"/>
              <a:gd name="T20" fmla="*/ 43 w 135"/>
              <a:gd name="T21" fmla="*/ 32 h 95"/>
              <a:gd name="T22" fmla="*/ 46 w 135"/>
              <a:gd name="T23" fmla="*/ 31 h 95"/>
              <a:gd name="T24" fmla="*/ 16 w 135"/>
              <a:gd name="T25" fmla="*/ 58 h 95"/>
              <a:gd name="T26" fmla="*/ 39 w 135"/>
              <a:gd name="T27" fmla="*/ 51 h 95"/>
              <a:gd name="T28" fmla="*/ 14 w 135"/>
              <a:gd name="T29" fmla="*/ 65 h 95"/>
              <a:gd name="T30" fmla="*/ 61 w 135"/>
              <a:gd name="T31" fmla="*/ 45 h 95"/>
              <a:gd name="T32" fmla="*/ 74 w 135"/>
              <a:gd name="T33" fmla="*/ 28 h 95"/>
              <a:gd name="T34" fmla="*/ 19 w 135"/>
              <a:gd name="T35" fmla="*/ 54 h 95"/>
              <a:gd name="T36" fmla="*/ 90 w 135"/>
              <a:gd name="T37" fmla="*/ 14 h 95"/>
              <a:gd name="T38" fmla="*/ 91 w 135"/>
              <a:gd name="T39" fmla="*/ 8 h 95"/>
              <a:gd name="T40" fmla="*/ 38 w 135"/>
              <a:gd name="T41" fmla="*/ 29 h 95"/>
              <a:gd name="T42" fmla="*/ 23 w 135"/>
              <a:gd name="T43" fmla="*/ 31 h 95"/>
              <a:gd name="T44" fmla="*/ 17 w 135"/>
              <a:gd name="T45" fmla="*/ 33 h 95"/>
              <a:gd name="T46" fmla="*/ 28 w 135"/>
              <a:gd name="T47" fmla="*/ 25 h 95"/>
              <a:gd name="T48" fmla="*/ 10 w 135"/>
              <a:gd name="T49" fmla="*/ 28 h 95"/>
              <a:gd name="T50" fmla="*/ 7 w 135"/>
              <a:gd name="T51" fmla="*/ 26 h 95"/>
              <a:gd name="T52" fmla="*/ 62 w 135"/>
              <a:gd name="T53" fmla="*/ 49 h 95"/>
              <a:gd name="T54" fmla="*/ 115 w 135"/>
              <a:gd name="T55" fmla="*/ 31 h 95"/>
              <a:gd name="T56" fmla="*/ 115 w 135"/>
              <a:gd name="T57" fmla="*/ 31 h 95"/>
              <a:gd name="T58" fmla="*/ 72 w 135"/>
              <a:gd name="T59" fmla="*/ 72 h 95"/>
              <a:gd name="T60" fmla="*/ 80 w 135"/>
              <a:gd name="T61" fmla="*/ 65 h 95"/>
              <a:gd name="T62" fmla="*/ 90 w 135"/>
              <a:gd name="T63" fmla="*/ 65 h 95"/>
              <a:gd name="T64" fmla="*/ 120 w 135"/>
              <a:gd name="T65" fmla="*/ 48 h 95"/>
              <a:gd name="T66" fmla="*/ 120 w 135"/>
              <a:gd name="T67" fmla="*/ 48 h 95"/>
              <a:gd name="T68" fmla="*/ 27 w 135"/>
              <a:gd name="T69" fmla="*/ 88 h 95"/>
              <a:gd name="T70" fmla="*/ 35 w 135"/>
              <a:gd name="T71" fmla="*/ 74 h 95"/>
              <a:gd name="T72" fmla="*/ 36 w 135"/>
              <a:gd name="T73" fmla="*/ 72 h 95"/>
              <a:gd name="T74" fmla="*/ 112 w 135"/>
              <a:gd name="T75" fmla="*/ 30 h 95"/>
              <a:gd name="T76" fmla="*/ 71 w 135"/>
              <a:gd name="T77" fmla="*/ 49 h 95"/>
              <a:gd name="T78" fmla="*/ 41 w 135"/>
              <a:gd name="T79" fmla="*/ 80 h 95"/>
              <a:gd name="T80" fmla="*/ 122 w 135"/>
              <a:gd name="T81" fmla="*/ 41 h 95"/>
              <a:gd name="T82" fmla="*/ 59 w 135"/>
              <a:gd name="T83" fmla="*/ 69 h 95"/>
              <a:gd name="T84" fmla="*/ 51 w 135"/>
              <a:gd name="T85" fmla="*/ 74 h 95"/>
              <a:gd name="T86" fmla="*/ 120 w 135"/>
              <a:gd name="T87" fmla="*/ 60 h 95"/>
              <a:gd name="T88" fmla="*/ 121 w 135"/>
              <a:gd name="T89" fmla="*/ 63 h 95"/>
              <a:gd name="T90" fmla="*/ 104 w 135"/>
              <a:gd name="T91" fmla="*/ 68 h 95"/>
              <a:gd name="T92" fmla="*/ 104 w 135"/>
              <a:gd name="T93" fmla="*/ 70 h 95"/>
              <a:gd name="T94" fmla="*/ 90 w 135"/>
              <a:gd name="T95" fmla="*/ 75 h 95"/>
              <a:gd name="T96" fmla="*/ 111 w 135"/>
              <a:gd name="T97" fmla="*/ 69 h 95"/>
              <a:gd name="T98" fmla="*/ 78 w 135"/>
              <a:gd name="T99" fmla="*/ 54 h 95"/>
              <a:gd name="T100" fmla="*/ 97 w 135"/>
              <a:gd name="T101" fmla="*/ 43 h 95"/>
              <a:gd name="T102" fmla="*/ 63 w 135"/>
              <a:gd name="T103" fmla="*/ 45 h 95"/>
              <a:gd name="T104" fmla="*/ 58 w 135"/>
              <a:gd name="T105" fmla="*/ 43 h 95"/>
              <a:gd name="T106" fmla="*/ 108 w 135"/>
              <a:gd name="T107" fmla="*/ 14 h 95"/>
              <a:gd name="T108" fmla="*/ 96 w 135"/>
              <a:gd name="T109" fmla="*/ 17 h 95"/>
              <a:gd name="T110" fmla="*/ 33 w 135"/>
              <a:gd name="T111" fmla="*/ 33 h 95"/>
              <a:gd name="T112" fmla="*/ 53 w 135"/>
              <a:gd name="T113" fmla="*/ 10 h 95"/>
              <a:gd name="T114" fmla="*/ 29 w 135"/>
              <a:gd name="T115" fmla="*/ 16 h 95"/>
              <a:gd name="T116" fmla="*/ 16 w 135"/>
              <a:gd name="T117" fmla="*/ 26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5" h="95">
                <a:moveTo>
                  <a:pt x="9" y="33"/>
                </a:moveTo>
                <a:cubicBezTo>
                  <a:pt x="4" y="34"/>
                  <a:pt x="0" y="38"/>
                  <a:pt x="0" y="44"/>
                </a:cubicBezTo>
                <a:cubicBezTo>
                  <a:pt x="0" y="51"/>
                  <a:pt x="7" y="55"/>
                  <a:pt x="13" y="56"/>
                </a:cubicBezTo>
                <a:cubicBezTo>
                  <a:pt x="9" y="60"/>
                  <a:pt x="6" y="65"/>
                  <a:pt x="11" y="70"/>
                </a:cubicBezTo>
                <a:cubicBezTo>
                  <a:pt x="16" y="76"/>
                  <a:pt x="26" y="76"/>
                  <a:pt x="33" y="73"/>
                </a:cubicBezTo>
                <a:cubicBezTo>
                  <a:pt x="30" y="81"/>
                  <a:pt x="23" y="87"/>
                  <a:pt x="17" y="92"/>
                </a:cubicBezTo>
                <a:cubicBezTo>
                  <a:pt x="17" y="93"/>
                  <a:pt x="17" y="94"/>
                  <a:pt x="17" y="94"/>
                </a:cubicBezTo>
                <a:cubicBezTo>
                  <a:pt x="17" y="95"/>
                  <a:pt x="18" y="95"/>
                  <a:pt x="19" y="95"/>
                </a:cubicBezTo>
                <a:cubicBezTo>
                  <a:pt x="30" y="90"/>
                  <a:pt x="41" y="86"/>
                  <a:pt x="49" y="76"/>
                </a:cubicBezTo>
                <a:cubicBezTo>
                  <a:pt x="54" y="85"/>
                  <a:pt x="65" y="83"/>
                  <a:pt x="71" y="76"/>
                </a:cubicBezTo>
                <a:cubicBezTo>
                  <a:pt x="74" y="79"/>
                  <a:pt x="77" y="82"/>
                  <a:pt x="82" y="83"/>
                </a:cubicBezTo>
                <a:cubicBezTo>
                  <a:pt x="86" y="83"/>
                  <a:pt x="91" y="79"/>
                  <a:pt x="93" y="75"/>
                </a:cubicBezTo>
                <a:cubicBezTo>
                  <a:pt x="98" y="79"/>
                  <a:pt x="108" y="77"/>
                  <a:pt x="109" y="72"/>
                </a:cubicBezTo>
                <a:cubicBezTo>
                  <a:pt x="120" y="78"/>
                  <a:pt x="135" y="57"/>
                  <a:pt x="124" y="49"/>
                </a:cubicBezTo>
                <a:cubicBezTo>
                  <a:pt x="129" y="46"/>
                  <a:pt x="132" y="40"/>
                  <a:pt x="129" y="35"/>
                </a:cubicBezTo>
                <a:cubicBezTo>
                  <a:pt x="127" y="29"/>
                  <a:pt x="121" y="27"/>
                  <a:pt x="116" y="27"/>
                </a:cubicBezTo>
                <a:cubicBezTo>
                  <a:pt x="117" y="22"/>
                  <a:pt x="116" y="17"/>
                  <a:pt x="113" y="13"/>
                </a:cubicBezTo>
                <a:cubicBezTo>
                  <a:pt x="108" y="8"/>
                  <a:pt x="101" y="10"/>
                  <a:pt x="96" y="13"/>
                </a:cubicBezTo>
                <a:cubicBezTo>
                  <a:pt x="95" y="0"/>
                  <a:pt x="78" y="0"/>
                  <a:pt x="71" y="10"/>
                </a:cubicBezTo>
                <a:cubicBezTo>
                  <a:pt x="69" y="5"/>
                  <a:pt x="65" y="1"/>
                  <a:pt x="59" y="2"/>
                </a:cubicBezTo>
                <a:cubicBezTo>
                  <a:pt x="54" y="3"/>
                  <a:pt x="50" y="7"/>
                  <a:pt x="49" y="12"/>
                </a:cubicBezTo>
                <a:cubicBezTo>
                  <a:pt x="46" y="7"/>
                  <a:pt x="41" y="5"/>
                  <a:pt x="35" y="7"/>
                </a:cubicBezTo>
                <a:cubicBezTo>
                  <a:pt x="27" y="9"/>
                  <a:pt x="26" y="16"/>
                  <a:pt x="25" y="22"/>
                </a:cubicBezTo>
                <a:cubicBezTo>
                  <a:pt x="21" y="16"/>
                  <a:pt x="13" y="12"/>
                  <a:pt x="6" y="18"/>
                </a:cubicBezTo>
                <a:cubicBezTo>
                  <a:pt x="1" y="23"/>
                  <a:pt x="5" y="29"/>
                  <a:pt x="9" y="33"/>
                </a:cubicBezTo>
                <a:close/>
                <a:moveTo>
                  <a:pt x="7" y="24"/>
                </a:moveTo>
                <a:cubicBezTo>
                  <a:pt x="7" y="24"/>
                  <a:pt x="7" y="23"/>
                  <a:pt x="7" y="23"/>
                </a:cubicBezTo>
                <a:cubicBezTo>
                  <a:pt x="9" y="22"/>
                  <a:pt x="11" y="21"/>
                  <a:pt x="12" y="20"/>
                </a:cubicBezTo>
                <a:cubicBezTo>
                  <a:pt x="13" y="19"/>
                  <a:pt x="16" y="16"/>
                  <a:pt x="12" y="20"/>
                </a:cubicBezTo>
                <a:cubicBezTo>
                  <a:pt x="11" y="22"/>
                  <a:pt x="9" y="23"/>
                  <a:pt x="7" y="25"/>
                </a:cubicBezTo>
                <a:cubicBezTo>
                  <a:pt x="7" y="24"/>
                  <a:pt x="7" y="24"/>
                  <a:pt x="7" y="24"/>
                </a:cubicBezTo>
                <a:close/>
                <a:moveTo>
                  <a:pt x="17" y="19"/>
                </a:moveTo>
                <a:cubicBezTo>
                  <a:pt x="16" y="19"/>
                  <a:pt x="15" y="20"/>
                  <a:pt x="13" y="21"/>
                </a:cubicBezTo>
                <a:cubicBezTo>
                  <a:pt x="11" y="23"/>
                  <a:pt x="9" y="24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10" y="23"/>
                  <a:pt x="13" y="21"/>
                  <a:pt x="15" y="18"/>
                </a:cubicBezTo>
                <a:cubicBezTo>
                  <a:pt x="16" y="18"/>
                  <a:pt x="17" y="18"/>
                  <a:pt x="17" y="19"/>
                </a:cubicBezTo>
                <a:close/>
                <a:moveTo>
                  <a:pt x="22" y="25"/>
                </a:moveTo>
                <a:cubicBezTo>
                  <a:pt x="20" y="28"/>
                  <a:pt x="17" y="30"/>
                  <a:pt x="15" y="32"/>
                </a:cubicBezTo>
                <a:cubicBezTo>
                  <a:pt x="13" y="32"/>
                  <a:pt x="12" y="31"/>
                  <a:pt x="11" y="31"/>
                </a:cubicBezTo>
                <a:cubicBezTo>
                  <a:pt x="13" y="30"/>
                  <a:pt x="15" y="29"/>
                  <a:pt x="17" y="28"/>
                </a:cubicBezTo>
                <a:cubicBezTo>
                  <a:pt x="18" y="27"/>
                  <a:pt x="19" y="27"/>
                  <a:pt x="20" y="26"/>
                </a:cubicBezTo>
                <a:cubicBezTo>
                  <a:pt x="19" y="26"/>
                  <a:pt x="24" y="24"/>
                  <a:pt x="22" y="25"/>
                </a:cubicBezTo>
                <a:close/>
                <a:moveTo>
                  <a:pt x="25" y="27"/>
                </a:moveTo>
                <a:cubicBezTo>
                  <a:pt x="23" y="28"/>
                  <a:pt x="22" y="28"/>
                  <a:pt x="21" y="29"/>
                </a:cubicBezTo>
                <a:cubicBezTo>
                  <a:pt x="20" y="30"/>
                  <a:pt x="19" y="31"/>
                  <a:pt x="18" y="31"/>
                </a:cubicBezTo>
                <a:cubicBezTo>
                  <a:pt x="18" y="31"/>
                  <a:pt x="16" y="32"/>
                  <a:pt x="1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2"/>
                  <a:pt x="15" y="32"/>
                  <a:pt x="15" y="32"/>
                </a:cubicBezTo>
                <a:cubicBezTo>
                  <a:pt x="15" y="32"/>
                  <a:pt x="15" y="32"/>
                  <a:pt x="16" y="32"/>
                </a:cubicBezTo>
                <a:cubicBezTo>
                  <a:pt x="18" y="29"/>
                  <a:pt x="22" y="28"/>
                  <a:pt x="24" y="25"/>
                </a:cubicBezTo>
                <a:cubicBezTo>
                  <a:pt x="24" y="25"/>
                  <a:pt x="25" y="26"/>
                  <a:pt x="25" y="27"/>
                </a:cubicBezTo>
                <a:close/>
                <a:moveTo>
                  <a:pt x="29" y="18"/>
                </a:moveTo>
                <a:cubicBezTo>
                  <a:pt x="31" y="17"/>
                  <a:pt x="33" y="16"/>
                  <a:pt x="35" y="14"/>
                </a:cubicBezTo>
                <a:cubicBezTo>
                  <a:pt x="37" y="13"/>
                  <a:pt x="39" y="12"/>
                  <a:pt x="41" y="12"/>
                </a:cubicBezTo>
                <a:cubicBezTo>
                  <a:pt x="40" y="12"/>
                  <a:pt x="37" y="14"/>
                  <a:pt x="36" y="15"/>
                </a:cubicBezTo>
                <a:cubicBezTo>
                  <a:pt x="33" y="17"/>
                  <a:pt x="31" y="19"/>
                  <a:pt x="28" y="21"/>
                </a:cubicBezTo>
                <a:cubicBezTo>
                  <a:pt x="28" y="20"/>
                  <a:pt x="28" y="19"/>
                  <a:pt x="29" y="18"/>
                </a:cubicBezTo>
                <a:close/>
                <a:moveTo>
                  <a:pt x="47" y="14"/>
                </a:moveTo>
                <a:cubicBezTo>
                  <a:pt x="47" y="15"/>
                  <a:pt x="48" y="15"/>
                  <a:pt x="48" y="16"/>
                </a:cubicBezTo>
                <a:cubicBezTo>
                  <a:pt x="44" y="18"/>
                  <a:pt x="40" y="20"/>
                  <a:pt x="37" y="22"/>
                </a:cubicBezTo>
                <a:cubicBezTo>
                  <a:pt x="34" y="24"/>
                  <a:pt x="31" y="25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31" y="25"/>
                  <a:pt x="34" y="23"/>
                  <a:pt x="37" y="21"/>
                </a:cubicBezTo>
                <a:cubicBezTo>
                  <a:pt x="39" y="19"/>
                  <a:pt x="41" y="18"/>
                  <a:pt x="43" y="17"/>
                </a:cubicBezTo>
                <a:cubicBezTo>
                  <a:pt x="43" y="16"/>
                  <a:pt x="44" y="16"/>
                  <a:pt x="44" y="16"/>
                </a:cubicBezTo>
                <a:cubicBezTo>
                  <a:pt x="45" y="15"/>
                  <a:pt x="46" y="15"/>
                  <a:pt x="47" y="14"/>
                </a:cubicBezTo>
                <a:close/>
                <a:moveTo>
                  <a:pt x="64" y="6"/>
                </a:moveTo>
                <a:cubicBezTo>
                  <a:pt x="64" y="6"/>
                  <a:pt x="64" y="6"/>
                  <a:pt x="64" y="6"/>
                </a:cubicBezTo>
                <a:cubicBezTo>
                  <a:pt x="60" y="8"/>
                  <a:pt x="56" y="11"/>
                  <a:pt x="52" y="13"/>
                </a:cubicBezTo>
                <a:cubicBezTo>
                  <a:pt x="52" y="12"/>
                  <a:pt x="52" y="12"/>
                  <a:pt x="52" y="12"/>
                </a:cubicBezTo>
                <a:cubicBezTo>
                  <a:pt x="53" y="11"/>
                  <a:pt x="55" y="10"/>
                  <a:pt x="56" y="9"/>
                </a:cubicBezTo>
                <a:cubicBezTo>
                  <a:pt x="58" y="7"/>
                  <a:pt x="60" y="6"/>
                  <a:pt x="62" y="5"/>
                </a:cubicBezTo>
                <a:cubicBezTo>
                  <a:pt x="63" y="5"/>
                  <a:pt x="64" y="6"/>
                  <a:pt x="64" y="6"/>
                </a:cubicBezTo>
                <a:close/>
                <a:moveTo>
                  <a:pt x="67" y="8"/>
                </a:moveTo>
                <a:cubicBezTo>
                  <a:pt x="56" y="14"/>
                  <a:pt x="46" y="21"/>
                  <a:pt x="36" y="27"/>
                </a:cubicBezTo>
                <a:cubicBezTo>
                  <a:pt x="25" y="33"/>
                  <a:pt x="14" y="38"/>
                  <a:pt x="4" y="45"/>
                </a:cubicBezTo>
                <a:cubicBezTo>
                  <a:pt x="4" y="45"/>
                  <a:pt x="4" y="46"/>
                  <a:pt x="5" y="46"/>
                </a:cubicBezTo>
                <a:cubicBezTo>
                  <a:pt x="15" y="39"/>
                  <a:pt x="26" y="34"/>
                  <a:pt x="36" y="28"/>
                </a:cubicBezTo>
                <a:cubicBezTo>
                  <a:pt x="41" y="25"/>
                  <a:pt x="46" y="22"/>
                  <a:pt x="52" y="19"/>
                </a:cubicBezTo>
                <a:cubicBezTo>
                  <a:pt x="56" y="16"/>
                  <a:pt x="62" y="13"/>
                  <a:pt x="66" y="9"/>
                </a:cubicBezTo>
                <a:cubicBezTo>
                  <a:pt x="62" y="13"/>
                  <a:pt x="56" y="16"/>
                  <a:pt x="51" y="19"/>
                </a:cubicBezTo>
                <a:cubicBezTo>
                  <a:pt x="46" y="22"/>
                  <a:pt x="40" y="26"/>
                  <a:pt x="35" y="29"/>
                </a:cubicBezTo>
                <a:cubicBezTo>
                  <a:pt x="29" y="32"/>
                  <a:pt x="23" y="36"/>
                  <a:pt x="18" y="39"/>
                </a:cubicBezTo>
                <a:cubicBezTo>
                  <a:pt x="13" y="42"/>
                  <a:pt x="9" y="44"/>
                  <a:pt x="5" y="48"/>
                </a:cubicBezTo>
                <a:cubicBezTo>
                  <a:pt x="4" y="47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3" y="38"/>
                  <a:pt x="25" y="33"/>
                  <a:pt x="35" y="27"/>
                </a:cubicBezTo>
                <a:cubicBezTo>
                  <a:pt x="40" y="23"/>
                  <a:pt x="46" y="19"/>
                  <a:pt x="52" y="16"/>
                </a:cubicBezTo>
                <a:cubicBezTo>
                  <a:pt x="56" y="13"/>
                  <a:pt x="61" y="10"/>
                  <a:pt x="65" y="7"/>
                </a:cubicBezTo>
                <a:cubicBezTo>
                  <a:pt x="66" y="7"/>
                  <a:pt x="66" y="8"/>
                  <a:pt x="67" y="8"/>
                </a:cubicBezTo>
                <a:close/>
                <a:moveTo>
                  <a:pt x="68" y="11"/>
                </a:moveTo>
                <a:cubicBezTo>
                  <a:pt x="64" y="14"/>
                  <a:pt x="59" y="17"/>
                  <a:pt x="55" y="19"/>
                </a:cubicBezTo>
                <a:cubicBezTo>
                  <a:pt x="49" y="23"/>
                  <a:pt x="44" y="26"/>
                  <a:pt x="38" y="29"/>
                </a:cubicBezTo>
                <a:cubicBezTo>
                  <a:pt x="33" y="32"/>
                  <a:pt x="27" y="35"/>
                  <a:pt x="22" y="38"/>
                </a:cubicBezTo>
                <a:cubicBezTo>
                  <a:pt x="19" y="39"/>
                  <a:pt x="16" y="41"/>
                  <a:pt x="14" y="42"/>
                </a:cubicBezTo>
                <a:cubicBezTo>
                  <a:pt x="13" y="42"/>
                  <a:pt x="13" y="43"/>
                  <a:pt x="13" y="43"/>
                </a:cubicBezTo>
                <a:cubicBezTo>
                  <a:pt x="21" y="37"/>
                  <a:pt x="30" y="33"/>
                  <a:pt x="38" y="28"/>
                </a:cubicBezTo>
                <a:cubicBezTo>
                  <a:pt x="48" y="22"/>
                  <a:pt x="59" y="17"/>
                  <a:pt x="67" y="9"/>
                </a:cubicBezTo>
                <a:cubicBezTo>
                  <a:pt x="67" y="10"/>
                  <a:pt x="68" y="11"/>
                  <a:pt x="68" y="11"/>
                </a:cubicBezTo>
                <a:close/>
                <a:moveTo>
                  <a:pt x="81" y="8"/>
                </a:moveTo>
                <a:cubicBezTo>
                  <a:pt x="81" y="8"/>
                  <a:pt x="86" y="5"/>
                  <a:pt x="85" y="6"/>
                </a:cubicBezTo>
                <a:cubicBezTo>
                  <a:pt x="83" y="7"/>
                  <a:pt x="81" y="8"/>
                  <a:pt x="80" y="9"/>
                </a:cubicBezTo>
                <a:cubicBezTo>
                  <a:pt x="76" y="12"/>
                  <a:pt x="73" y="14"/>
                  <a:pt x="69" y="16"/>
                </a:cubicBezTo>
                <a:cubicBezTo>
                  <a:pt x="62" y="21"/>
                  <a:pt x="55" y="25"/>
                  <a:pt x="48" y="29"/>
                </a:cubicBezTo>
                <a:cubicBezTo>
                  <a:pt x="42" y="32"/>
                  <a:pt x="35" y="36"/>
                  <a:pt x="28" y="40"/>
                </a:cubicBezTo>
                <a:cubicBezTo>
                  <a:pt x="22" y="44"/>
                  <a:pt x="16" y="48"/>
                  <a:pt x="10" y="52"/>
                </a:cubicBezTo>
                <a:cubicBezTo>
                  <a:pt x="9" y="51"/>
                  <a:pt x="8" y="51"/>
                  <a:pt x="8" y="51"/>
                </a:cubicBezTo>
                <a:cubicBezTo>
                  <a:pt x="13" y="49"/>
                  <a:pt x="18" y="45"/>
                  <a:pt x="22" y="42"/>
                </a:cubicBezTo>
                <a:cubicBezTo>
                  <a:pt x="29" y="39"/>
                  <a:pt x="36" y="35"/>
                  <a:pt x="43" y="32"/>
                </a:cubicBezTo>
                <a:cubicBezTo>
                  <a:pt x="50" y="28"/>
                  <a:pt x="56" y="24"/>
                  <a:pt x="63" y="20"/>
                </a:cubicBezTo>
                <a:cubicBezTo>
                  <a:pt x="69" y="16"/>
                  <a:pt x="75" y="12"/>
                  <a:pt x="81" y="8"/>
                </a:cubicBezTo>
                <a:close/>
                <a:moveTo>
                  <a:pt x="90" y="8"/>
                </a:moveTo>
                <a:cubicBezTo>
                  <a:pt x="81" y="13"/>
                  <a:pt x="72" y="19"/>
                  <a:pt x="63" y="25"/>
                </a:cubicBezTo>
                <a:cubicBezTo>
                  <a:pt x="61" y="26"/>
                  <a:pt x="59" y="27"/>
                  <a:pt x="57" y="28"/>
                </a:cubicBezTo>
                <a:cubicBezTo>
                  <a:pt x="56" y="28"/>
                  <a:pt x="55" y="29"/>
                  <a:pt x="54" y="29"/>
                </a:cubicBezTo>
                <a:cubicBezTo>
                  <a:pt x="41" y="36"/>
                  <a:pt x="29" y="43"/>
                  <a:pt x="16" y="49"/>
                </a:cubicBezTo>
                <a:cubicBezTo>
                  <a:pt x="16" y="49"/>
                  <a:pt x="16" y="49"/>
                  <a:pt x="17" y="48"/>
                </a:cubicBezTo>
                <a:cubicBezTo>
                  <a:pt x="19" y="46"/>
                  <a:pt x="22" y="45"/>
                  <a:pt x="25" y="43"/>
                </a:cubicBezTo>
                <a:cubicBezTo>
                  <a:pt x="32" y="38"/>
                  <a:pt x="39" y="35"/>
                  <a:pt x="46" y="31"/>
                </a:cubicBezTo>
                <a:cubicBezTo>
                  <a:pt x="60" y="23"/>
                  <a:pt x="73" y="15"/>
                  <a:pt x="86" y="6"/>
                </a:cubicBezTo>
                <a:cubicBezTo>
                  <a:pt x="88" y="6"/>
                  <a:pt x="89" y="7"/>
                  <a:pt x="90" y="8"/>
                </a:cubicBezTo>
                <a:close/>
                <a:moveTo>
                  <a:pt x="93" y="15"/>
                </a:moveTo>
                <a:cubicBezTo>
                  <a:pt x="93" y="16"/>
                  <a:pt x="93" y="16"/>
                  <a:pt x="93" y="16"/>
                </a:cubicBezTo>
                <a:cubicBezTo>
                  <a:pt x="92" y="17"/>
                  <a:pt x="92" y="17"/>
                  <a:pt x="91" y="18"/>
                </a:cubicBezTo>
                <a:cubicBezTo>
                  <a:pt x="91" y="18"/>
                  <a:pt x="91" y="18"/>
                  <a:pt x="91" y="18"/>
                </a:cubicBezTo>
                <a:cubicBezTo>
                  <a:pt x="88" y="20"/>
                  <a:pt x="85" y="21"/>
                  <a:pt x="82" y="22"/>
                </a:cubicBezTo>
                <a:cubicBezTo>
                  <a:pt x="76" y="26"/>
                  <a:pt x="69" y="30"/>
                  <a:pt x="62" y="33"/>
                </a:cubicBezTo>
                <a:cubicBezTo>
                  <a:pt x="49" y="40"/>
                  <a:pt x="36" y="46"/>
                  <a:pt x="23" y="54"/>
                </a:cubicBezTo>
                <a:cubicBezTo>
                  <a:pt x="21" y="55"/>
                  <a:pt x="19" y="56"/>
                  <a:pt x="16" y="58"/>
                </a:cubicBezTo>
                <a:cubicBezTo>
                  <a:pt x="15" y="59"/>
                  <a:pt x="14" y="60"/>
                  <a:pt x="13" y="61"/>
                </a:cubicBezTo>
                <a:cubicBezTo>
                  <a:pt x="15" y="59"/>
                  <a:pt x="17" y="58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9" y="56"/>
                  <a:pt x="19" y="56"/>
                  <a:pt x="19" y="55"/>
                </a:cubicBezTo>
                <a:cubicBezTo>
                  <a:pt x="22" y="53"/>
                  <a:pt x="26" y="50"/>
                  <a:pt x="29" y="48"/>
                </a:cubicBezTo>
                <a:cubicBezTo>
                  <a:pt x="38" y="42"/>
                  <a:pt x="48" y="37"/>
                  <a:pt x="57" y="32"/>
                </a:cubicBezTo>
                <a:cubicBezTo>
                  <a:pt x="69" y="26"/>
                  <a:pt x="82" y="20"/>
                  <a:pt x="93" y="13"/>
                </a:cubicBezTo>
                <a:cubicBezTo>
                  <a:pt x="93" y="14"/>
                  <a:pt x="93" y="15"/>
                  <a:pt x="93" y="15"/>
                </a:cubicBezTo>
                <a:close/>
                <a:moveTo>
                  <a:pt x="17" y="63"/>
                </a:moveTo>
                <a:cubicBezTo>
                  <a:pt x="24" y="58"/>
                  <a:pt x="32" y="55"/>
                  <a:pt x="39" y="51"/>
                </a:cubicBezTo>
                <a:cubicBezTo>
                  <a:pt x="47" y="46"/>
                  <a:pt x="55" y="42"/>
                  <a:pt x="63" y="38"/>
                </a:cubicBezTo>
                <a:cubicBezTo>
                  <a:pt x="71" y="34"/>
                  <a:pt x="79" y="30"/>
                  <a:pt x="87" y="27"/>
                </a:cubicBezTo>
                <a:cubicBezTo>
                  <a:pt x="92" y="24"/>
                  <a:pt x="98" y="20"/>
                  <a:pt x="103" y="17"/>
                </a:cubicBezTo>
                <a:cubicBezTo>
                  <a:pt x="102" y="18"/>
                  <a:pt x="101" y="19"/>
                  <a:pt x="100" y="20"/>
                </a:cubicBezTo>
                <a:cubicBezTo>
                  <a:pt x="97" y="22"/>
                  <a:pt x="93" y="24"/>
                  <a:pt x="89" y="26"/>
                </a:cubicBezTo>
                <a:cubicBezTo>
                  <a:pt x="80" y="31"/>
                  <a:pt x="70" y="35"/>
                  <a:pt x="61" y="40"/>
                </a:cubicBezTo>
                <a:cubicBezTo>
                  <a:pt x="52" y="45"/>
                  <a:pt x="43" y="50"/>
                  <a:pt x="34" y="55"/>
                </a:cubicBezTo>
                <a:cubicBezTo>
                  <a:pt x="27" y="59"/>
                  <a:pt x="19" y="63"/>
                  <a:pt x="13" y="68"/>
                </a:cubicBezTo>
                <a:cubicBezTo>
                  <a:pt x="12" y="68"/>
                  <a:pt x="12" y="67"/>
                  <a:pt x="12" y="67"/>
                </a:cubicBezTo>
                <a:cubicBezTo>
                  <a:pt x="13" y="66"/>
                  <a:pt x="13" y="65"/>
                  <a:pt x="14" y="65"/>
                </a:cubicBezTo>
                <a:cubicBezTo>
                  <a:pt x="15" y="64"/>
                  <a:pt x="16" y="64"/>
                  <a:pt x="17" y="63"/>
                </a:cubicBezTo>
                <a:close/>
                <a:moveTo>
                  <a:pt x="16" y="70"/>
                </a:moveTo>
                <a:cubicBezTo>
                  <a:pt x="15" y="70"/>
                  <a:pt x="14" y="69"/>
                  <a:pt x="13" y="68"/>
                </a:cubicBezTo>
                <a:cubicBezTo>
                  <a:pt x="20" y="63"/>
                  <a:pt x="28" y="60"/>
                  <a:pt x="36" y="56"/>
                </a:cubicBezTo>
                <a:cubicBezTo>
                  <a:pt x="45" y="52"/>
                  <a:pt x="53" y="48"/>
                  <a:pt x="62" y="44"/>
                </a:cubicBezTo>
                <a:cubicBezTo>
                  <a:pt x="71" y="39"/>
                  <a:pt x="80" y="35"/>
                  <a:pt x="89" y="31"/>
                </a:cubicBezTo>
                <a:cubicBezTo>
                  <a:pt x="93" y="29"/>
                  <a:pt x="97" y="27"/>
                  <a:pt x="101" y="25"/>
                </a:cubicBezTo>
                <a:cubicBezTo>
                  <a:pt x="105" y="23"/>
                  <a:pt x="109" y="22"/>
                  <a:pt x="112" y="19"/>
                </a:cubicBezTo>
                <a:cubicBezTo>
                  <a:pt x="106" y="25"/>
                  <a:pt x="96" y="28"/>
                  <a:pt x="88" y="32"/>
                </a:cubicBezTo>
                <a:cubicBezTo>
                  <a:pt x="79" y="36"/>
                  <a:pt x="70" y="40"/>
                  <a:pt x="61" y="45"/>
                </a:cubicBezTo>
                <a:cubicBezTo>
                  <a:pt x="46" y="52"/>
                  <a:pt x="30" y="60"/>
                  <a:pt x="16" y="70"/>
                </a:cubicBezTo>
                <a:close/>
                <a:moveTo>
                  <a:pt x="14" y="64"/>
                </a:moveTo>
                <a:cubicBezTo>
                  <a:pt x="13" y="65"/>
                  <a:pt x="12" y="65"/>
                  <a:pt x="12" y="65"/>
                </a:cubicBezTo>
                <a:cubicBezTo>
                  <a:pt x="12" y="66"/>
                  <a:pt x="12" y="66"/>
                  <a:pt x="12" y="66"/>
                </a:cubicBezTo>
                <a:cubicBezTo>
                  <a:pt x="11" y="65"/>
                  <a:pt x="11" y="65"/>
                  <a:pt x="11" y="64"/>
                </a:cubicBezTo>
                <a:cubicBezTo>
                  <a:pt x="16" y="59"/>
                  <a:pt x="23" y="55"/>
                  <a:pt x="29" y="51"/>
                </a:cubicBezTo>
                <a:cubicBezTo>
                  <a:pt x="37" y="47"/>
                  <a:pt x="45" y="42"/>
                  <a:pt x="53" y="38"/>
                </a:cubicBezTo>
                <a:cubicBezTo>
                  <a:pt x="61" y="35"/>
                  <a:pt x="68" y="31"/>
                  <a:pt x="75" y="27"/>
                </a:cubicBezTo>
                <a:cubicBezTo>
                  <a:pt x="76" y="27"/>
                  <a:pt x="76" y="27"/>
                  <a:pt x="77" y="26"/>
                </a:cubicBezTo>
                <a:cubicBezTo>
                  <a:pt x="76" y="27"/>
                  <a:pt x="75" y="27"/>
                  <a:pt x="74" y="28"/>
                </a:cubicBezTo>
                <a:cubicBezTo>
                  <a:pt x="66" y="33"/>
                  <a:pt x="58" y="37"/>
                  <a:pt x="50" y="41"/>
                </a:cubicBezTo>
                <a:cubicBezTo>
                  <a:pt x="42" y="45"/>
                  <a:pt x="35" y="49"/>
                  <a:pt x="28" y="54"/>
                </a:cubicBezTo>
                <a:cubicBezTo>
                  <a:pt x="24" y="56"/>
                  <a:pt x="21" y="59"/>
                  <a:pt x="18" y="61"/>
                </a:cubicBezTo>
                <a:cubicBezTo>
                  <a:pt x="16" y="62"/>
                  <a:pt x="15" y="63"/>
                  <a:pt x="14" y="64"/>
                </a:cubicBezTo>
                <a:close/>
                <a:moveTo>
                  <a:pt x="42" y="37"/>
                </a:moveTo>
                <a:cubicBezTo>
                  <a:pt x="33" y="42"/>
                  <a:pt x="24" y="47"/>
                  <a:pt x="15" y="53"/>
                </a:cubicBezTo>
                <a:cubicBezTo>
                  <a:pt x="14" y="53"/>
                  <a:pt x="12" y="53"/>
                  <a:pt x="11" y="52"/>
                </a:cubicBezTo>
                <a:cubicBezTo>
                  <a:pt x="21" y="47"/>
                  <a:pt x="32" y="42"/>
                  <a:pt x="42" y="37"/>
                </a:cubicBezTo>
                <a:close/>
                <a:moveTo>
                  <a:pt x="19" y="54"/>
                </a:moveTo>
                <a:cubicBezTo>
                  <a:pt x="19" y="54"/>
                  <a:pt x="19" y="54"/>
                  <a:pt x="19" y="54"/>
                </a:cubicBezTo>
                <a:cubicBezTo>
                  <a:pt x="19" y="54"/>
                  <a:pt x="19" y="53"/>
                  <a:pt x="18" y="53"/>
                </a:cubicBezTo>
                <a:cubicBezTo>
                  <a:pt x="18" y="53"/>
                  <a:pt x="17" y="53"/>
                  <a:pt x="17" y="53"/>
                </a:cubicBezTo>
                <a:cubicBezTo>
                  <a:pt x="22" y="51"/>
                  <a:pt x="27" y="47"/>
                  <a:pt x="32" y="45"/>
                </a:cubicBezTo>
                <a:cubicBezTo>
                  <a:pt x="36" y="42"/>
                  <a:pt x="41" y="40"/>
                  <a:pt x="45" y="38"/>
                </a:cubicBezTo>
                <a:cubicBezTo>
                  <a:pt x="36" y="43"/>
                  <a:pt x="27" y="48"/>
                  <a:pt x="19" y="54"/>
                </a:cubicBezTo>
                <a:close/>
                <a:moveTo>
                  <a:pt x="67" y="26"/>
                </a:moveTo>
                <a:cubicBezTo>
                  <a:pt x="67" y="26"/>
                  <a:pt x="67" y="26"/>
                  <a:pt x="67" y="26"/>
                </a:cubicBezTo>
                <a:cubicBezTo>
                  <a:pt x="73" y="23"/>
                  <a:pt x="79" y="20"/>
                  <a:pt x="85" y="16"/>
                </a:cubicBezTo>
                <a:cubicBezTo>
                  <a:pt x="86" y="15"/>
                  <a:pt x="87" y="15"/>
                  <a:pt x="88" y="14"/>
                </a:cubicBezTo>
                <a:cubicBezTo>
                  <a:pt x="88" y="14"/>
                  <a:pt x="94" y="11"/>
                  <a:pt x="90" y="14"/>
                </a:cubicBezTo>
                <a:cubicBezTo>
                  <a:pt x="87" y="16"/>
                  <a:pt x="83" y="18"/>
                  <a:pt x="80" y="20"/>
                </a:cubicBezTo>
                <a:cubicBezTo>
                  <a:pt x="76" y="22"/>
                  <a:pt x="71" y="24"/>
                  <a:pt x="67" y="26"/>
                </a:cubicBezTo>
                <a:close/>
                <a:moveTo>
                  <a:pt x="75" y="21"/>
                </a:moveTo>
                <a:cubicBezTo>
                  <a:pt x="68" y="25"/>
                  <a:pt x="62" y="28"/>
                  <a:pt x="55" y="32"/>
                </a:cubicBezTo>
                <a:cubicBezTo>
                  <a:pt x="50" y="35"/>
                  <a:pt x="45" y="37"/>
                  <a:pt x="40" y="40"/>
                </a:cubicBezTo>
                <a:cubicBezTo>
                  <a:pt x="32" y="44"/>
                  <a:pt x="24" y="48"/>
                  <a:pt x="17" y="53"/>
                </a:cubicBezTo>
                <a:cubicBezTo>
                  <a:pt x="25" y="48"/>
                  <a:pt x="34" y="42"/>
                  <a:pt x="42" y="37"/>
                </a:cubicBezTo>
                <a:cubicBezTo>
                  <a:pt x="51" y="32"/>
                  <a:pt x="60" y="27"/>
                  <a:pt x="69" y="22"/>
                </a:cubicBezTo>
                <a:cubicBezTo>
                  <a:pt x="77" y="18"/>
                  <a:pt x="85" y="14"/>
                  <a:pt x="91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91" y="9"/>
                  <a:pt x="92" y="10"/>
                  <a:pt x="93" y="12"/>
                </a:cubicBezTo>
                <a:cubicBezTo>
                  <a:pt x="86" y="13"/>
                  <a:pt x="80" y="18"/>
                  <a:pt x="75" y="21"/>
                </a:cubicBezTo>
                <a:close/>
                <a:moveTo>
                  <a:pt x="76" y="17"/>
                </a:moveTo>
                <a:cubicBezTo>
                  <a:pt x="80" y="15"/>
                  <a:pt x="84" y="12"/>
                  <a:pt x="88" y="10"/>
                </a:cubicBezTo>
                <a:cubicBezTo>
                  <a:pt x="88" y="10"/>
                  <a:pt x="88" y="10"/>
                  <a:pt x="88" y="10"/>
                </a:cubicBezTo>
                <a:cubicBezTo>
                  <a:pt x="88" y="10"/>
                  <a:pt x="88" y="10"/>
                  <a:pt x="88" y="10"/>
                </a:cubicBezTo>
                <a:cubicBezTo>
                  <a:pt x="86" y="11"/>
                  <a:pt x="85" y="12"/>
                  <a:pt x="83" y="13"/>
                </a:cubicBezTo>
                <a:cubicBezTo>
                  <a:pt x="81" y="15"/>
                  <a:pt x="79" y="16"/>
                  <a:pt x="76" y="17"/>
                </a:cubicBezTo>
                <a:close/>
                <a:moveTo>
                  <a:pt x="5" y="48"/>
                </a:moveTo>
                <a:cubicBezTo>
                  <a:pt x="16" y="42"/>
                  <a:pt x="27" y="35"/>
                  <a:pt x="38" y="29"/>
                </a:cubicBezTo>
                <a:cubicBezTo>
                  <a:pt x="40" y="28"/>
                  <a:pt x="43" y="27"/>
                  <a:pt x="45" y="26"/>
                </a:cubicBezTo>
                <a:cubicBezTo>
                  <a:pt x="42" y="28"/>
                  <a:pt x="39" y="29"/>
                  <a:pt x="36" y="31"/>
                </a:cubicBezTo>
                <a:cubicBezTo>
                  <a:pt x="26" y="36"/>
                  <a:pt x="15" y="42"/>
                  <a:pt x="6" y="50"/>
                </a:cubicBezTo>
                <a:cubicBezTo>
                  <a:pt x="6" y="49"/>
                  <a:pt x="5" y="49"/>
                  <a:pt x="5" y="48"/>
                </a:cubicBezTo>
                <a:close/>
                <a:moveTo>
                  <a:pt x="3" y="43"/>
                </a:moveTo>
                <a:cubicBezTo>
                  <a:pt x="7" y="40"/>
                  <a:pt x="11" y="38"/>
                  <a:pt x="15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6" y="35"/>
                  <a:pt x="16" y="35"/>
                  <a:pt x="17" y="34"/>
                </a:cubicBezTo>
                <a:cubicBezTo>
                  <a:pt x="19" y="33"/>
                  <a:pt x="21" y="32"/>
                  <a:pt x="23" y="31"/>
                </a:cubicBezTo>
                <a:cubicBezTo>
                  <a:pt x="24" y="30"/>
                  <a:pt x="25" y="29"/>
                  <a:pt x="27" y="28"/>
                </a:cubicBezTo>
                <a:cubicBezTo>
                  <a:pt x="27" y="28"/>
                  <a:pt x="28" y="28"/>
                  <a:pt x="28" y="28"/>
                </a:cubicBezTo>
                <a:cubicBezTo>
                  <a:pt x="31" y="26"/>
                  <a:pt x="34" y="25"/>
                  <a:pt x="37" y="23"/>
                </a:cubicBezTo>
                <a:cubicBezTo>
                  <a:pt x="41" y="20"/>
                  <a:pt x="45" y="19"/>
                  <a:pt x="48" y="17"/>
                </a:cubicBezTo>
                <a:cubicBezTo>
                  <a:pt x="48" y="17"/>
                  <a:pt x="49" y="17"/>
                  <a:pt x="49" y="17"/>
                </a:cubicBezTo>
                <a:cubicBezTo>
                  <a:pt x="43" y="20"/>
                  <a:pt x="38" y="24"/>
                  <a:pt x="33" y="27"/>
                </a:cubicBezTo>
                <a:cubicBezTo>
                  <a:pt x="23" y="33"/>
                  <a:pt x="12" y="38"/>
                  <a:pt x="3" y="45"/>
                </a:cubicBezTo>
                <a:cubicBezTo>
                  <a:pt x="3" y="44"/>
                  <a:pt x="3" y="44"/>
                  <a:pt x="3" y="43"/>
                </a:cubicBezTo>
                <a:close/>
                <a:moveTo>
                  <a:pt x="17" y="33"/>
                </a:moveTo>
                <a:cubicBezTo>
                  <a:pt x="17" y="33"/>
                  <a:pt x="17" y="33"/>
                  <a:pt x="17" y="33"/>
                </a:cubicBezTo>
                <a:cubicBezTo>
                  <a:pt x="17" y="32"/>
                  <a:pt x="18" y="32"/>
                  <a:pt x="19" y="31"/>
                </a:cubicBezTo>
                <a:cubicBezTo>
                  <a:pt x="20" y="31"/>
                  <a:pt x="21" y="30"/>
                  <a:pt x="22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1" y="30"/>
                  <a:pt x="19" y="32"/>
                  <a:pt x="17" y="33"/>
                </a:cubicBezTo>
                <a:close/>
                <a:moveTo>
                  <a:pt x="51" y="13"/>
                </a:moveTo>
                <a:cubicBezTo>
                  <a:pt x="55" y="12"/>
                  <a:pt x="59" y="10"/>
                  <a:pt x="63" y="8"/>
                </a:cubicBezTo>
                <a:cubicBezTo>
                  <a:pt x="59" y="11"/>
                  <a:pt x="55" y="13"/>
                  <a:pt x="51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1" y="14"/>
                  <a:pt x="51" y="14"/>
                  <a:pt x="51" y="13"/>
                </a:cubicBezTo>
                <a:close/>
                <a:moveTo>
                  <a:pt x="28" y="25"/>
                </a:moveTo>
                <a:cubicBezTo>
                  <a:pt x="28" y="25"/>
                  <a:pt x="28" y="24"/>
                  <a:pt x="28" y="23"/>
                </a:cubicBezTo>
                <a:cubicBezTo>
                  <a:pt x="32" y="21"/>
                  <a:pt x="36" y="19"/>
                  <a:pt x="40" y="18"/>
                </a:cubicBezTo>
                <a:cubicBezTo>
                  <a:pt x="36" y="20"/>
                  <a:pt x="32" y="23"/>
                  <a:pt x="28" y="25"/>
                </a:cubicBezTo>
                <a:close/>
                <a:moveTo>
                  <a:pt x="11" y="30"/>
                </a:moveTo>
                <a:cubicBezTo>
                  <a:pt x="10" y="30"/>
                  <a:pt x="10" y="29"/>
                  <a:pt x="9" y="29"/>
                </a:cubicBezTo>
                <a:cubicBezTo>
                  <a:pt x="12" y="28"/>
                  <a:pt x="15" y="25"/>
                  <a:pt x="18" y="23"/>
                </a:cubicBezTo>
                <a:cubicBezTo>
                  <a:pt x="21" y="21"/>
                  <a:pt x="19" y="22"/>
                  <a:pt x="17" y="24"/>
                </a:cubicBezTo>
                <a:cubicBezTo>
                  <a:pt x="15" y="26"/>
                  <a:pt x="13" y="28"/>
                  <a:pt x="11" y="30"/>
                </a:cubicBezTo>
                <a:cubicBezTo>
                  <a:pt x="11" y="30"/>
                  <a:pt x="11" y="30"/>
                  <a:pt x="11" y="30"/>
                </a:cubicBezTo>
                <a:close/>
                <a:moveTo>
                  <a:pt x="10" y="28"/>
                </a:moveTo>
                <a:cubicBezTo>
                  <a:pt x="9" y="27"/>
                  <a:pt x="10" y="27"/>
                  <a:pt x="11" y="26"/>
                </a:cubicBezTo>
                <a:cubicBezTo>
                  <a:pt x="11" y="26"/>
                  <a:pt x="12" y="25"/>
                  <a:pt x="13" y="24"/>
                </a:cubicBezTo>
                <a:cubicBezTo>
                  <a:pt x="14" y="23"/>
                  <a:pt x="16" y="21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20"/>
                  <a:pt x="20" y="20"/>
                  <a:pt x="21" y="21"/>
                </a:cubicBezTo>
                <a:cubicBezTo>
                  <a:pt x="17" y="23"/>
                  <a:pt x="14" y="26"/>
                  <a:pt x="10" y="28"/>
                </a:cubicBezTo>
                <a:close/>
                <a:moveTo>
                  <a:pt x="7" y="26"/>
                </a:moveTo>
                <a:cubicBezTo>
                  <a:pt x="11" y="25"/>
                  <a:pt x="14" y="22"/>
                  <a:pt x="17" y="20"/>
                </a:cubicBezTo>
                <a:cubicBezTo>
                  <a:pt x="14" y="21"/>
                  <a:pt x="10" y="25"/>
                  <a:pt x="8" y="28"/>
                </a:cubicBezTo>
                <a:cubicBezTo>
                  <a:pt x="8" y="27"/>
                  <a:pt x="8" y="27"/>
                  <a:pt x="7" y="26"/>
                </a:cubicBezTo>
                <a:close/>
                <a:moveTo>
                  <a:pt x="14" y="35"/>
                </a:moveTo>
                <a:cubicBezTo>
                  <a:pt x="10" y="37"/>
                  <a:pt x="7" y="40"/>
                  <a:pt x="3" y="42"/>
                </a:cubicBezTo>
                <a:cubicBezTo>
                  <a:pt x="4" y="38"/>
                  <a:pt x="9" y="35"/>
                  <a:pt x="14" y="35"/>
                </a:cubicBezTo>
                <a:close/>
                <a:moveTo>
                  <a:pt x="16" y="57"/>
                </a:moveTo>
                <a:cubicBezTo>
                  <a:pt x="14" y="59"/>
                  <a:pt x="13" y="60"/>
                  <a:pt x="12" y="62"/>
                </a:cubicBezTo>
                <a:cubicBezTo>
                  <a:pt x="12" y="62"/>
                  <a:pt x="12" y="61"/>
                  <a:pt x="12" y="61"/>
                </a:cubicBezTo>
                <a:cubicBezTo>
                  <a:pt x="13" y="59"/>
                  <a:pt x="14" y="58"/>
                  <a:pt x="16" y="57"/>
                </a:cubicBezTo>
                <a:close/>
                <a:moveTo>
                  <a:pt x="19" y="71"/>
                </a:moveTo>
                <a:cubicBezTo>
                  <a:pt x="25" y="67"/>
                  <a:pt x="33" y="65"/>
                  <a:pt x="39" y="61"/>
                </a:cubicBezTo>
                <a:cubicBezTo>
                  <a:pt x="47" y="57"/>
                  <a:pt x="55" y="53"/>
                  <a:pt x="62" y="49"/>
                </a:cubicBezTo>
                <a:cubicBezTo>
                  <a:pt x="70" y="45"/>
                  <a:pt x="78" y="42"/>
                  <a:pt x="86" y="39"/>
                </a:cubicBezTo>
                <a:cubicBezTo>
                  <a:pt x="94" y="35"/>
                  <a:pt x="102" y="31"/>
                  <a:pt x="110" y="28"/>
                </a:cubicBezTo>
                <a:cubicBezTo>
                  <a:pt x="112" y="27"/>
                  <a:pt x="113" y="27"/>
                  <a:pt x="110" y="28"/>
                </a:cubicBezTo>
                <a:cubicBezTo>
                  <a:pt x="109" y="29"/>
                  <a:pt x="107" y="30"/>
                  <a:pt x="105" y="31"/>
                </a:cubicBezTo>
                <a:cubicBezTo>
                  <a:pt x="101" y="33"/>
                  <a:pt x="98" y="35"/>
                  <a:pt x="94" y="37"/>
                </a:cubicBezTo>
                <a:cubicBezTo>
                  <a:pt x="87" y="40"/>
                  <a:pt x="79" y="44"/>
                  <a:pt x="72" y="48"/>
                </a:cubicBezTo>
                <a:cubicBezTo>
                  <a:pt x="65" y="52"/>
                  <a:pt x="57" y="55"/>
                  <a:pt x="50" y="59"/>
                </a:cubicBezTo>
                <a:cubicBezTo>
                  <a:pt x="43" y="63"/>
                  <a:pt x="35" y="67"/>
                  <a:pt x="28" y="72"/>
                </a:cubicBezTo>
                <a:cubicBezTo>
                  <a:pt x="25" y="72"/>
                  <a:pt x="22" y="72"/>
                  <a:pt x="19" y="71"/>
                </a:cubicBezTo>
                <a:close/>
                <a:moveTo>
                  <a:pt x="115" y="31"/>
                </a:moveTo>
                <a:cubicBezTo>
                  <a:pt x="112" y="32"/>
                  <a:pt x="110" y="34"/>
                  <a:pt x="107" y="36"/>
                </a:cubicBezTo>
                <a:cubicBezTo>
                  <a:pt x="101" y="40"/>
                  <a:pt x="94" y="43"/>
                  <a:pt x="87" y="47"/>
                </a:cubicBezTo>
                <a:cubicBezTo>
                  <a:pt x="74" y="53"/>
                  <a:pt x="60" y="59"/>
                  <a:pt x="47" y="65"/>
                </a:cubicBezTo>
                <a:cubicBezTo>
                  <a:pt x="45" y="66"/>
                  <a:pt x="44" y="67"/>
                  <a:pt x="42" y="68"/>
                </a:cubicBezTo>
                <a:cubicBezTo>
                  <a:pt x="40" y="69"/>
                  <a:pt x="38" y="70"/>
                  <a:pt x="37" y="71"/>
                </a:cubicBezTo>
                <a:cubicBezTo>
                  <a:pt x="37" y="70"/>
                  <a:pt x="36" y="70"/>
                  <a:pt x="36" y="70"/>
                </a:cubicBezTo>
                <a:cubicBezTo>
                  <a:pt x="39" y="68"/>
                  <a:pt x="42" y="67"/>
                  <a:pt x="45" y="66"/>
                </a:cubicBezTo>
                <a:cubicBezTo>
                  <a:pt x="52" y="62"/>
                  <a:pt x="59" y="59"/>
                  <a:pt x="66" y="56"/>
                </a:cubicBezTo>
                <a:cubicBezTo>
                  <a:pt x="80" y="49"/>
                  <a:pt x="94" y="42"/>
                  <a:pt x="108" y="35"/>
                </a:cubicBezTo>
                <a:cubicBezTo>
                  <a:pt x="110" y="34"/>
                  <a:pt x="112" y="32"/>
                  <a:pt x="115" y="31"/>
                </a:cubicBezTo>
                <a:cubicBezTo>
                  <a:pt x="115" y="31"/>
                  <a:pt x="115" y="31"/>
                  <a:pt x="115" y="31"/>
                </a:cubicBezTo>
                <a:close/>
                <a:moveTo>
                  <a:pt x="126" y="35"/>
                </a:moveTo>
                <a:cubicBezTo>
                  <a:pt x="127" y="36"/>
                  <a:pt x="127" y="37"/>
                  <a:pt x="127" y="38"/>
                </a:cubicBezTo>
                <a:cubicBezTo>
                  <a:pt x="111" y="45"/>
                  <a:pt x="94" y="50"/>
                  <a:pt x="79" y="57"/>
                </a:cubicBezTo>
                <a:cubicBezTo>
                  <a:pt x="70" y="61"/>
                  <a:pt x="62" y="65"/>
                  <a:pt x="53" y="69"/>
                </a:cubicBezTo>
                <a:cubicBezTo>
                  <a:pt x="50" y="70"/>
                  <a:pt x="46" y="72"/>
                  <a:pt x="42" y="74"/>
                </a:cubicBezTo>
                <a:cubicBezTo>
                  <a:pt x="55" y="67"/>
                  <a:pt x="67" y="61"/>
                  <a:pt x="80" y="55"/>
                </a:cubicBezTo>
                <a:cubicBezTo>
                  <a:pt x="95" y="48"/>
                  <a:pt x="112" y="44"/>
                  <a:pt x="126" y="35"/>
                </a:cubicBezTo>
                <a:close/>
                <a:moveTo>
                  <a:pt x="74" y="75"/>
                </a:moveTo>
                <a:cubicBezTo>
                  <a:pt x="73" y="74"/>
                  <a:pt x="72" y="73"/>
                  <a:pt x="72" y="72"/>
                </a:cubicBezTo>
                <a:cubicBezTo>
                  <a:pt x="76" y="71"/>
                  <a:pt x="80" y="69"/>
                  <a:pt x="84" y="68"/>
                </a:cubicBezTo>
                <a:cubicBezTo>
                  <a:pt x="94" y="64"/>
                  <a:pt x="105" y="62"/>
                  <a:pt x="115" y="57"/>
                </a:cubicBezTo>
                <a:cubicBezTo>
                  <a:pt x="118" y="56"/>
                  <a:pt x="120" y="55"/>
                  <a:pt x="123" y="54"/>
                </a:cubicBezTo>
                <a:cubicBezTo>
                  <a:pt x="121" y="55"/>
                  <a:pt x="118" y="56"/>
                  <a:pt x="116" y="57"/>
                </a:cubicBezTo>
                <a:cubicBezTo>
                  <a:pt x="112" y="59"/>
                  <a:pt x="107" y="60"/>
                  <a:pt x="103" y="62"/>
                </a:cubicBezTo>
                <a:cubicBezTo>
                  <a:pt x="98" y="65"/>
                  <a:pt x="92" y="67"/>
                  <a:pt x="87" y="69"/>
                </a:cubicBezTo>
                <a:cubicBezTo>
                  <a:pt x="83" y="71"/>
                  <a:pt x="78" y="73"/>
                  <a:pt x="74" y="75"/>
                </a:cubicBezTo>
                <a:close/>
                <a:moveTo>
                  <a:pt x="52" y="75"/>
                </a:moveTo>
                <a:cubicBezTo>
                  <a:pt x="56" y="75"/>
                  <a:pt x="59" y="74"/>
                  <a:pt x="62" y="72"/>
                </a:cubicBezTo>
                <a:cubicBezTo>
                  <a:pt x="68" y="70"/>
                  <a:pt x="74" y="67"/>
                  <a:pt x="80" y="65"/>
                </a:cubicBezTo>
                <a:cubicBezTo>
                  <a:pt x="93" y="60"/>
                  <a:pt x="106" y="55"/>
                  <a:pt x="118" y="51"/>
                </a:cubicBezTo>
                <a:cubicBezTo>
                  <a:pt x="108" y="55"/>
                  <a:pt x="98" y="59"/>
                  <a:pt x="88" y="64"/>
                </a:cubicBezTo>
                <a:cubicBezTo>
                  <a:pt x="77" y="69"/>
                  <a:pt x="65" y="72"/>
                  <a:pt x="54" y="78"/>
                </a:cubicBezTo>
                <a:cubicBezTo>
                  <a:pt x="53" y="77"/>
                  <a:pt x="53" y="76"/>
                  <a:pt x="52" y="75"/>
                </a:cubicBezTo>
                <a:close/>
                <a:moveTo>
                  <a:pt x="55" y="78"/>
                </a:moveTo>
                <a:cubicBezTo>
                  <a:pt x="59" y="76"/>
                  <a:pt x="64" y="75"/>
                  <a:pt x="69" y="73"/>
                </a:cubicBezTo>
                <a:cubicBezTo>
                  <a:pt x="69" y="73"/>
                  <a:pt x="69" y="73"/>
                  <a:pt x="69" y="73"/>
                </a:cubicBezTo>
                <a:cubicBezTo>
                  <a:pt x="64" y="75"/>
                  <a:pt x="59" y="76"/>
                  <a:pt x="55" y="78"/>
                </a:cubicBezTo>
                <a:close/>
                <a:moveTo>
                  <a:pt x="108" y="59"/>
                </a:moveTo>
                <a:cubicBezTo>
                  <a:pt x="102" y="61"/>
                  <a:pt x="96" y="63"/>
                  <a:pt x="90" y="65"/>
                </a:cubicBezTo>
                <a:cubicBezTo>
                  <a:pt x="84" y="67"/>
                  <a:pt x="78" y="70"/>
                  <a:pt x="71" y="72"/>
                </a:cubicBezTo>
                <a:cubicBezTo>
                  <a:pt x="71" y="72"/>
                  <a:pt x="71" y="72"/>
                  <a:pt x="71" y="72"/>
                </a:cubicBezTo>
                <a:cubicBezTo>
                  <a:pt x="77" y="69"/>
                  <a:pt x="83" y="67"/>
                  <a:pt x="88" y="64"/>
                </a:cubicBezTo>
                <a:cubicBezTo>
                  <a:pt x="94" y="62"/>
                  <a:pt x="100" y="60"/>
                  <a:pt x="105" y="57"/>
                </a:cubicBezTo>
                <a:cubicBezTo>
                  <a:pt x="110" y="55"/>
                  <a:pt x="116" y="54"/>
                  <a:pt x="120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0" y="50"/>
                  <a:pt x="120" y="50"/>
                  <a:pt x="121" y="50"/>
                </a:cubicBezTo>
                <a:cubicBezTo>
                  <a:pt x="122" y="51"/>
                  <a:pt x="123" y="52"/>
                  <a:pt x="124" y="53"/>
                </a:cubicBezTo>
                <a:cubicBezTo>
                  <a:pt x="118" y="54"/>
                  <a:pt x="113" y="57"/>
                  <a:pt x="108" y="59"/>
                </a:cubicBezTo>
                <a:close/>
                <a:moveTo>
                  <a:pt x="120" y="48"/>
                </a:moveTo>
                <a:cubicBezTo>
                  <a:pt x="120" y="48"/>
                  <a:pt x="120" y="49"/>
                  <a:pt x="120" y="50"/>
                </a:cubicBezTo>
                <a:cubicBezTo>
                  <a:pt x="120" y="49"/>
                  <a:pt x="120" y="49"/>
                  <a:pt x="120" y="49"/>
                </a:cubicBezTo>
                <a:cubicBezTo>
                  <a:pt x="107" y="54"/>
                  <a:pt x="94" y="59"/>
                  <a:pt x="82" y="63"/>
                </a:cubicBezTo>
                <a:cubicBezTo>
                  <a:pt x="76" y="65"/>
                  <a:pt x="71" y="67"/>
                  <a:pt x="65" y="70"/>
                </a:cubicBezTo>
                <a:cubicBezTo>
                  <a:pt x="62" y="71"/>
                  <a:pt x="60" y="73"/>
                  <a:pt x="56" y="74"/>
                </a:cubicBezTo>
                <a:cubicBezTo>
                  <a:pt x="56" y="74"/>
                  <a:pt x="51" y="75"/>
                  <a:pt x="53" y="74"/>
                </a:cubicBezTo>
                <a:cubicBezTo>
                  <a:pt x="55" y="73"/>
                  <a:pt x="57" y="73"/>
                  <a:pt x="59" y="72"/>
                </a:cubicBezTo>
                <a:cubicBezTo>
                  <a:pt x="71" y="67"/>
                  <a:pt x="84" y="62"/>
                  <a:pt x="96" y="57"/>
                </a:cubicBezTo>
                <a:cubicBezTo>
                  <a:pt x="104" y="54"/>
                  <a:pt x="113" y="52"/>
                  <a:pt x="120" y="48"/>
                </a:cubicBezTo>
                <a:cubicBezTo>
                  <a:pt x="120" y="48"/>
                  <a:pt x="120" y="48"/>
                  <a:pt x="120" y="48"/>
                </a:cubicBezTo>
                <a:close/>
                <a:moveTo>
                  <a:pt x="126" y="43"/>
                </a:moveTo>
                <a:cubicBezTo>
                  <a:pt x="119" y="45"/>
                  <a:pt x="113" y="48"/>
                  <a:pt x="107" y="50"/>
                </a:cubicBezTo>
                <a:cubicBezTo>
                  <a:pt x="100" y="53"/>
                  <a:pt x="94" y="55"/>
                  <a:pt x="88" y="58"/>
                </a:cubicBezTo>
                <a:cubicBezTo>
                  <a:pt x="82" y="60"/>
                  <a:pt x="76" y="62"/>
                  <a:pt x="70" y="64"/>
                </a:cubicBezTo>
                <a:cubicBezTo>
                  <a:pt x="78" y="61"/>
                  <a:pt x="85" y="57"/>
                  <a:pt x="93" y="54"/>
                </a:cubicBezTo>
                <a:cubicBezTo>
                  <a:pt x="99" y="52"/>
                  <a:pt x="105" y="49"/>
                  <a:pt x="111" y="47"/>
                </a:cubicBezTo>
                <a:cubicBezTo>
                  <a:pt x="116" y="44"/>
                  <a:pt x="123" y="43"/>
                  <a:pt x="127" y="39"/>
                </a:cubicBezTo>
                <a:cubicBezTo>
                  <a:pt x="127" y="40"/>
                  <a:pt x="127" y="42"/>
                  <a:pt x="126" y="43"/>
                </a:cubicBezTo>
                <a:close/>
                <a:moveTo>
                  <a:pt x="26" y="89"/>
                </a:moveTo>
                <a:cubicBezTo>
                  <a:pt x="26" y="89"/>
                  <a:pt x="26" y="89"/>
                  <a:pt x="27" y="88"/>
                </a:cubicBezTo>
                <a:cubicBezTo>
                  <a:pt x="26" y="89"/>
                  <a:pt x="26" y="89"/>
                  <a:pt x="25" y="89"/>
                </a:cubicBezTo>
                <a:cubicBezTo>
                  <a:pt x="25" y="89"/>
                  <a:pt x="26" y="89"/>
                  <a:pt x="26" y="89"/>
                </a:cubicBezTo>
                <a:close/>
                <a:moveTo>
                  <a:pt x="30" y="87"/>
                </a:moveTo>
                <a:cubicBezTo>
                  <a:pt x="29" y="87"/>
                  <a:pt x="28" y="88"/>
                  <a:pt x="27" y="88"/>
                </a:cubicBezTo>
                <a:cubicBezTo>
                  <a:pt x="27" y="87"/>
                  <a:pt x="28" y="86"/>
                  <a:pt x="29" y="85"/>
                </a:cubicBezTo>
                <a:cubicBezTo>
                  <a:pt x="32" y="84"/>
                  <a:pt x="35" y="83"/>
                  <a:pt x="39" y="82"/>
                </a:cubicBezTo>
                <a:cubicBezTo>
                  <a:pt x="36" y="84"/>
                  <a:pt x="33" y="85"/>
                  <a:pt x="30" y="87"/>
                </a:cubicBezTo>
                <a:close/>
                <a:moveTo>
                  <a:pt x="76" y="56"/>
                </a:moveTo>
                <a:cubicBezTo>
                  <a:pt x="62" y="63"/>
                  <a:pt x="48" y="70"/>
                  <a:pt x="34" y="78"/>
                </a:cubicBezTo>
                <a:cubicBezTo>
                  <a:pt x="35" y="77"/>
                  <a:pt x="35" y="76"/>
                  <a:pt x="35" y="74"/>
                </a:cubicBezTo>
                <a:cubicBezTo>
                  <a:pt x="51" y="67"/>
                  <a:pt x="67" y="59"/>
                  <a:pt x="84" y="53"/>
                </a:cubicBezTo>
                <a:cubicBezTo>
                  <a:pt x="92" y="49"/>
                  <a:pt x="100" y="46"/>
                  <a:pt x="108" y="43"/>
                </a:cubicBezTo>
                <a:cubicBezTo>
                  <a:pt x="112" y="42"/>
                  <a:pt x="115" y="40"/>
                  <a:pt x="119" y="38"/>
                </a:cubicBezTo>
                <a:cubicBezTo>
                  <a:pt x="119" y="38"/>
                  <a:pt x="120" y="38"/>
                  <a:pt x="120" y="38"/>
                </a:cubicBezTo>
                <a:cubicBezTo>
                  <a:pt x="106" y="45"/>
                  <a:pt x="90" y="49"/>
                  <a:pt x="76" y="56"/>
                </a:cubicBezTo>
                <a:close/>
                <a:moveTo>
                  <a:pt x="36" y="73"/>
                </a:moveTo>
                <a:cubicBezTo>
                  <a:pt x="36" y="73"/>
                  <a:pt x="36" y="73"/>
                  <a:pt x="36" y="73"/>
                </a:cubicBezTo>
                <a:cubicBezTo>
                  <a:pt x="36" y="73"/>
                  <a:pt x="36" y="72"/>
                  <a:pt x="36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42" y="69"/>
                  <a:pt x="47" y="66"/>
                  <a:pt x="53" y="63"/>
                </a:cubicBezTo>
                <a:cubicBezTo>
                  <a:pt x="57" y="61"/>
                  <a:pt x="61" y="60"/>
                  <a:pt x="65" y="58"/>
                </a:cubicBezTo>
                <a:cubicBezTo>
                  <a:pt x="79" y="52"/>
                  <a:pt x="93" y="46"/>
                  <a:pt x="107" y="39"/>
                </a:cubicBezTo>
                <a:cubicBezTo>
                  <a:pt x="111" y="37"/>
                  <a:pt x="114" y="36"/>
                  <a:pt x="117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1" y="37"/>
                  <a:pt x="105" y="41"/>
                  <a:pt x="99" y="44"/>
                </a:cubicBezTo>
                <a:cubicBezTo>
                  <a:pt x="86" y="50"/>
                  <a:pt x="72" y="55"/>
                  <a:pt x="59" y="62"/>
                </a:cubicBezTo>
                <a:cubicBezTo>
                  <a:pt x="52" y="65"/>
                  <a:pt x="44" y="69"/>
                  <a:pt x="36" y="73"/>
                </a:cubicBezTo>
                <a:close/>
                <a:moveTo>
                  <a:pt x="112" y="29"/>
                </a:moveTo>
                <a:cubicBezTo>
                  <a:pt x="112" y="29"/>
                  <a:pt x="112" y="30"/>
                  <a:pt x="112" y="30"/>
                </a:cubicBezTo>
                <a:cubicBezTo>
                  <a:pt x="113" y="31"/>
                  <a:pt x="113" y="31"/>
                  <a:pt x="113" y="31"/>
                </a:cubicBezTo>
                <a:cubicBezTo>
                  <a:pt x="108" y="33"/>
                  <a:pt x="104" y="36"/>
                  <a:pt x="99" y="39"/>
                </a:cubicBezTo>
                <a:cubicBezTo>
                  <a:pt x="92" y="43"/>
                  <a:pt x="84" y="46"/>
                  <a:pt x="76" y="50"/>
                </a:cubicBezTo>
                <a:cubicBezTo>
                  <a:pt x="68" y="54"/>
                  <a:pt x="60" y="58"/>
                  <a:pt x="52" y="61"/>
                </a:cubicBezTo>
                <a:cubicBezTo>
                  <a:pt x="47" y="64"/>
                  <a:pt x="41" y="67"/>
                  <a:pt x="35" y="69"/>
                </a:cubicBezTo>
                <a:cubicBezTo>
                  <a:pt x="35" y="69"/>
                  <a:pt x="35" y="69"/>
                  <a:pt x="34" y="69"/>
                </a:cubicBezTo>
                <a:cubicBezTo>
                  <a:pt x="33" y="70"/>
                  <a:pt x="32" y="71"/>
                  <a:pt x="30" y="71"/>
                </a:cubicBezTo>
                <a:cubicBezTo>
                  <a:pt x="33" y="70"/>
                  <a:pt x="35" y="68"/>
                  <a:pt x="37" y="67"/>
                </a:cubicBezTo>
                <a:cubicBezTo>
                  <a:pt x="41" y="65"/>
                  <a:pt x="45" y="63"/>
                  <a:pt x="49" y="61"/>
                </a:cubicBezTo>
                <a:cubicBezTo>
                  <a:pt x="56" y="57"/>
                  <a:pt x="64" y="53"/>
                  <a:pt x="71" y="49"/>
                </a:cubicBezTo>
                <a:cubicBezTo>
                  <a:pt x="78" y="45"/>
                  <a:pt x="85" y="42"/>
                  <a:pt x="93" y="38"/>
                </a:cubicBezTo>
                <a:cubicBezTo>
                  <a:pt x="100" y="35"/>
                  <a:pt x="107" y="31"/>
                  <a:pt x="113" y="27"/>
                </a:cubicBezTo>
                <a:cubicBezTo>
                  <a:pt x="113" y="28"/>
                  <a:pt x="113" y="28"/>
                  <a:pt x="112" y="29"/>
                </a:cubicBezTo>
                <a:close/>
                <a:moveTo>
                  <a:pt x="41" y="80"/>
                </a:moveTo>
                <a:cubicBezTo>
                  <a:pt x="37" y="82"/>
                  <a:pt x="33" y="83"/>
                  <a:pt x="30" y="84"/>
                </a:cubicBezTo>
                <a:cubicBezTo>
                  <a:pt x="30" y="84"/>
                  <a:pt x="31" y="83"/>
                  <a:pt x="31" y="83"/>
                </a:cubicBezTo>
                <a:cubicBezTo>
                  <a:pt x="33" y="82"/>
                  <a:pt x="35" y="81"/>
                  <a:pt x="37" y="80"/>
                </a:cubicBezTo>
                <a:cubicBezTo>
                  <a:pt x="39" y="79"/>
                  <a:pt x="40" y="79"/>
                  <a:pt x="41" y="78"/>
                </a:cubicBezTo>
                <a:cubicBezTo>
                  <a:pt x="43" y="77"/>
                  <a:pt x="44" y="77"/>
                  <a:pt x="46" y="76"/>
                </a:cubicBezTo>
                <a:cubicBezTo>
                  <a:pt x="44" y="78"/>
                  <a:pt x="42" y="79"/>
                  <a:pt x="41" y="80"/>
                </a:cubicBezTo>
                <a:close/>
                <a:moveTo>
                  <a:pt x="47" y="75"/>
                </a:moveTo>
                <a:cubicBezTo>
                  <a:pt x="47" y="75"/>
                  <a:pt x="47" y="75"/>
                  <a:pt x="47" y="75"/>
                </a:cubicBezTo>
                <a:cubicBezTo>
                  <a:pt x="41" y="76"/>
                  <a:pt x="37" y="80"/>
                  <a:pt x="32" y="82"/>
                </a:cubicBezTo>
                <a:cubicBezTo>
                  <a:pt x="32" y="81"/>
                  <a:pt x="33" y="80"/>
                  <a:pt x="33" y="80"/>
                </a:cubicBezTo>
                <a:cubicBezTo>
                  <a:pt x="38" y="77"/>
                  <a:pt x="43" y="74"/>
                  <a:pt x="49" y="72"/>
                </a:cubicBezTo>
                <a:cubicBezTo>
                  <a:pt x="56" y="69"/>
                  <a:pt x="62" y="65"/>
                  <a:pt x="69" y="62"/>
                </a:cubicBezTo>
                <a:cubicBezTo>
                  <a:pt x="83" y="56"/>
                  <a:pt x="98" y="50"/>
                  <a:pt x="112" y="45"/>
                </a:cubicBezTo>
                <a:cubicBezTo>
                  <a:pt x="115" y="44"/>
                  <a:pt x="118" y="43"/>
                  <a:pt x="121" y="41"/>
                </a:cubicBezTo>
                <a:cubicBezTo>
                  <a:pt x="123" y="41"/>
                  <a:pt x="124" y="40"/>
                  <a:pt x="126" y="39"/>
                </a:cubicBezTo>
                <a:cubicBezTo>
                  <a:pt x="128" y="38"/>
                  <a:pt x="121" y="42"/>
                  <a:pt x="122" y="41"/>
                </a:cubicBezTo>
                <a:cubicBezTo>
                  <a:pt x="115" y="44"/>
                  <a:pt x="108" y="47"/>
                  <a:pt x="101" y="50"/>
                </a:cubicBezTo>
                <a:cubicBezTo>
                  <a:pt x="87" y="56"/>
                  <a:pt x="74" y="62"/>
                  <a:pt x="60" y="68"/>
                </a:cubicBezTo>
                <a:cubicBezTo>
                  <a:pt x="60" y="68"/>
                  <a:pt x="60" y="68"/>
                  <a:pt x="59" y="68"/>
                </a:cubicBezTo>
                <a:cubicBezTo>
                  <a:pt x="56" y="70"/>
                  <a:pt x="53" y="71"/>
                  <a:pt x="50" y="73"/>
                </a:cubicBezTo>
                <a:cubicBezTo>
                  <a:pt x="50" y="73"/>
                  <a:pt x="50" y="73"/>
                  <a:pt x="50" y="73"/>
                </a:cubicBezTo>
                <a:cubicBezTo>
                  <a:pt x="49" y="72"/>
                  <a:pt x="49" y="72"/>
                  <a:pt x="48" y="73"/>
                </a:cubicBezTo>
                <a:cubicBezTo>
                  <a:pt x="48" y="74"/>
                  <a:pt x="47" y="74"/>
                  <a:pt x="47" y="75"/>
                </a:cubicBezTo>
                <a:close/>
                <a:moveTo>
                  <a:pt x="51" y="73"/>
                </a:moveTo>
                <a:cubicBezTo>
                  <a:pt x="53" y="72"/>
                  <a:pt x="56" y="71"/>
                  <a:pt x="58" y="70"/>
                </a:cubicBezTo>
                <a:cubicBezTo>
                  <a:pt x="59" y="70"/>
                  <a:pt x="59" y="70"/>
                  <a:pt x="59" y="69"/>
                </a:cubicBezTo>
                <a:cubicBezTo>
                  <a:pt x="66" y="67"/>
                  <a:pt x="73" y="65"/>
                  <a:pt x="79" y="62"/>
                </a:cubicBezTo>
                <a:cubicBezTo>
                  <a:pt x="86" y="59"/>
                  <a:pt x="93" y="56"/>
                  <a:pt x="100" y="53"/>
                </a:cubicBezTo>
                <a:cubicBezTo>
                  <a:pt x="107" y="51"/>
                  <a:pt x="114" y="49"/>
                  <a:pt x="120" y="46"/>
                </a:cubicBezTo>
                <a:cubicBezTo>
                  <a:pt x="120" y="46"/>
                  <a:pt x="126" y="43"/>
                  <a:pt x="125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44"/>
                  <a:pt x="125" y="44"/>
                  <a:pt x="124" y="44"/>
                </a:cubicBezTo>
                <a:cubicBezTo>
                  <a:pt x="123" y="45"/>
                  <a:pt x="122" y="46"/>
                  <a:pt x="120" y="47"/>
                </a:cubicBezTo>
                <a:cubicBezTo>
                  <a:pt x="117" y="48"/>
                  <a:pt x="114" y="50"/>
                  <a:pt x="110" y="51"/>
                </a:cubicBezTo>
                <a:cubicBezTo>
                  <a:pt x="103" y="54"/>
                  <a:pt x="96" y="56"/>
                  <a:pt x="89" y="59"/>
                </a:cubicBezTo>
                <a:cubicBezTo>
                  <a:pt x="77" y="64"/>
                  <a:pt x="64" y="68"/>
                  <a:pt x="51" y="74"/>
                </a:cubicBezTo>
                <a:cubicBezTo>
                  <a:pt x="51" y="74"/>
                  <a:pt x="51" y="74"/>
                  <a:pt x="51" y="73"/>
                </a:cubicBezTo>
                <a:cubicBezTo>
                  <a:pt x="51" y="73"/>
                  <a:pt x="51" y="73"/>
                  <a:pt x="51" y="73"/>
                </a:cubicBezTo>
                <a:close/>
                <a:moveTo>
                  <a:pt x="55" y="78"/>
                </a:moveTo>
                <a:cubicBezTo>
                  <a:pt x="60" y="77"/>
                  <a:pt x="64" y="75"/>
                  <a:pt x="68" y="74"/>
                </a:cubicBezTo>
                <a:cubicBezTo>
                  <a:pt x="68" y="74"/>
                  <a:pt x="68" y="74"/>
                  <a:pt x="68" y="74"/>
                </a:cubicBezTo>
                <a:cubicBezTo>
                  <a:pt x="65" y="78"/>
                  <a:pt x="60" y="81"/>
                  <a:pt x="55" y="78"/>
                </a:cubicBezTo>
                <a:close/>
                <a:moveTo>
                  <a:pt x="74" y="75"/>
                </a:moveTo>
                <a:cubicBezTo>
                  <a:pt x="83" y="72"/>
                  <a:pt x="92" y="70"/>
                  <a:pt x="100" y="67"/>
                </a:cubicBezTo>
                <a:cubicBezTo>
                  <a:pt x="105" y="65"/>
                  <a:pt x="109" y="64"/>
                  <a:pt x="113" y="62"/>
                </a:cubicBezTo>
                <a:cubicBezTo>
                  <a:pt x="115" y="61"/>
                  <a:pt x="118" y="61"/>
                  <a:pt x="120" y="60"/>
                </a:cubicBezTo>
                <a:cubicBezTo>
                  <a:pt x="120" y="60"/>
                  <a:pt x="125" y="57"/>
                  <a:pt x="122" y="59"/>
                </a:cubicBezTo>
                <a:cubicBezTo>
                  <a:pt x="113" y="64"/>
                  <a:pt x="103" y="68"/>
                  <a:pt x="93" y="72"/>
                </a:cubicBezTo>
                <a:cubicBezTo>
                  <a:pt x="92" y="72"/>
                  <a:pt x="92" y="72"/>
                  <a:pt x="92" y="72"/>
                </a:cubicBezTo>
                <a:cubicBezTo>
                  <a:pt x="87" y="74"/>
                  <a:pt x="83" y="76"/>
                  <a:pt x="78" y="79"/>
                </a:cubicBezTo>
                <a:cubicBezTo>
                  <a:pt x="77" y="78"/>
                  <a:pt x="75" y="77"/>
                  <a:pt x="74" y="75"/>
                </a:cubicBezTo>
                <a:close/>
                <a:moveTo>
                  <a:pt x="110" y="69"/>
                </a:moveTo>
                <a:cubicBezTo>
                  <a:pt x="110" y="69"/>
                  <a:pt x="110" y="69"/>
                  <a:pt x="109" y="68"/>
                </a:cubicBezTo>
                <a:cubicBezTo>
                  <a:pt x="109" y="68"/>
                  <a:pt x="109" y="68"/>
                  <a:pt x="109" y="68"/>
                </a:cubicBezTo>
                <a:cubicBezTo>
                  <a:pt x="112" y="67"/>
                  <a:pt x="115" y="66"/>
                  <a:pt x="118" y="65"/>
                </a:cubicBezTo>
                <a:cubicBezTo>
                  <a:pt x="119" y="64"/>
                  <a:pt x="120" y="64"/>
                  <a:pt x="121" y="63"/>
                </a:cubicBezTo>
                <a:cubicBezTo>
                  <a:pt x="124" y="62"/>
                  <a:pt x="121" y="64"/>
                  <a:pt x="120" y="65"/>
                </a:cubicBezTo>
                <a:cubicBezTo>
                  <a:pt x="117" y="67"/>
                  <a:pt x="113" y="67"/>
                  <a:pt x="110" y="69"/>
                </a:cubicBezTo>
                <a:close/>
                <a:moveTo>
                  <a:pt x="123" y="62"/>
                </a:moveTo>
                <a:cubicBezTo>
                  <a:pt x="121" y="62"/>
                  <a:pt x="119" y="64"/>
                  <a:pt x="117" y="64"/>
                </a:cubicBezTo>
                <a:cubicBezTo>
                  <a:pt x="114" y="66"/>
                  <a:pt x="112" y="67"/>
                  <a:pt x="109" y="68"/>
                </a:cubicBezTo>
                <a:cubicBezTo>
                  <a:pt x="109" y="68"/>
                  <a:pt x="109" y="68"/>
                  <a:pt x="109" y="68"/>
                </a:cubicBezTo>
                <a:cubicBezTo>
                  <a:pt x="109" y="68"/>
                  <a:pt x="109" y="68"/>
                  <a:pt x="108" y="68"/>
                </a:cubicBezTo>
                <a:cubicBezTo>
                  <a:pt x="108" y="67"/>
                  <a:pt x="107" y="67"/>
                  <a:pt x="107" y="67"/>
                </a:cubicBezTo>
                <a:cubicBezTo>
                  <a:pt x="106" y="67"/>
                  <a:pt x="106" y="67"/>
                  <a:pt x="106" y="68"/>
                </a:cubicBezTo>
                <a:cubicBezTo>
                  <a:pt x="105" y="68"/>
                  <a:pt x="105" y="68"/>
                  <a:pt x="104" y="68"/>
                </a:cubicBezTo>
                <a:cubicBezTo>
                  <a:pt x="106" y="67"/>
                  <a:pt x="107" y="67"/>
                  <a:pt x="109" y="66"/>
                </a:cubicBezTo>
                <a:cubicBezTo>
                  <a:pt x="112" y="65"/>
                  <a:pt x="116" y="63"/>
                  <a:pt x="119" y="61"/>
                </a:cubicBezTo>
                <a:cubicBezTo>
                  <a:pt x="121" y="60"/>
                  <a:pt x="123" y="60"/>
                  <a:pt x="125" y="58"/>
                </a:cubicBezTo>
                <a:cubicBezTo>
                  <a:pt x="124" y="60"/>
                  <a:pt x="124" y="61"/>
                  <a:pt x="123" y="62"/>
                </a:cubicBezTo>
                <a:cubicBezTo>
                  <a:pt x="123" y="62"/>
                  <a:pt x="123" y="62"/>
                  <a:pt x="123" y="62"/>
                </a:cubicBezTo>
                <a:close/>
                <a:moveTo>
                  <a:pt x="97" y="74"/>
                </a:moveTo>
                <a:cubicBezTo>
                  <a:pt x="96" y="73"/>
                  <a:pt x="95" y="73"/>
                  <a:pt x="95" y="73"/>
                </a:cubicBezTo>
                <a:cubicBezTo>
                  <a:pt x="96" y="72"/>
                  <a:pt x="97" y="72"/>
                  <a:pt x="97" y="71"/>
                </a:cubicBezTo>
                <a:cubicBezTo>
                  <a:pt x="99" y="71"/>
                  <a:pt x="101" y="70"/>
                  <a:pt x="103" y="69"/>
                </a:cubicBezTo>
                <a:cubicBezTo>
                  <a:pt x="104" y="69"/>
                  <a:pt x="106" y="69"/>
                  <a:pt x="104" y="70"/>
                </a:cubicBezTo>
                <a:cubicBezTo>
                  <a:pt x="101" y="71"/>
                  <a:pt x="99" y="72"/>
                  <a:pt x="97" y="74"/>
                </a:cubicBezTo>
                <a:cubicBezTo>
                  <a:pt x="97" y="74"/>
                  <a:pt x="97" y="74"/>
                  <a:pt x="97" y="74"/>
                </a:cubicBezTo>
                <a:close/>
                <a:moveTo>
                  <a:pt x="101" y="72"/>
                </a:moveTo>
                <a:cubicBezTo>
                  <a:pt x="102" y="71"/>
                  <a:pt x="104" y="71"/>
                  <a:pt x="106" y="70"/>
                </a:cubicBezTo>
                <a:cubicBezTo>
                  <a:pt x="106" y="70"/>
                  <a:pt x="106" y="71"/>
                  <a:pt x="106" y="71"/>
                </a:cubicBezTo>
                <a:cubicBezTo>
                  <a:pt x="104" y="72"/>
                  <a:pt x="103" y="72"/>
                  <a:pt x="102" y="73"/>
                </a:cubicBezTo>
                <a:cubicBezTo>
                  <a:pt x="100" y="73"/>
                  <a:pt x="97" y="74"/>
                  <a:pt x="101" y="72"/>
                </a:cubicBezTo>
                <a:close/>
                <a:moveTo>
                  <a:pt x="82" y="80"/>
                </a:moveTo>
                <a:cubicBezTo>
                  <a:pt x="81" y="80"/>
                  <a:pt x="80" y="80"/>
                  <a:pt x="79" y="79"/>
                </a:cubicBezTo>
                <a:cubicBezTo>
                  <a:pt x="83" y="77"/>
                  <a:pt x="86" y="76"/>
                  <a:pt x="90" y="75"/>
                </a:cubicBezTo>
                <a:cubicBezTo>
                  <a:pt x="88" y="77"/>
                  <a:pt x="85" y="80"/>
                  <a:pt x="82" y="80"/>
                </a:cubicBezTo>
                <a:close/>
                <a:moveTo>
                  <a:pt x="98" y="74"/>
                </a:moveTo>
                <a:cubicBezTo>
                  <a:pt x="101" y="74"/>
                  <a:pt x="103" y="73"/>
                  <a:pt x="105" y="72"/>
                </a:cubicBezTo>
                <a:cubicBezTo>
                  <a:pt x="104" y="74"/>
                  <a:pt x="101" y="74"/>
                  <a:pt x="98" y="74"/>
                </a:cubicBezTo>
                <a:close/>
                <a:moveTo>
                  <a:pt x="113" y="70"/>
                </a:moveTo>
                <a:cubicBezTo>
                  <a:pt x="115" y="70"/>
                  <a:pt x="116" y="69"/>
                  <a:pt x="117" y="69"/>
                </a:cubicBezTo>
                <a:cubicBezTo>
                  <a:pt x="116" y="69"/>
                  <a:pt x="115" y="70"/>
                  <a:pt x="113" y="70"/>
                </a:cubicBezTo>
                <a:close/>
                <a:moveTo>
                  <a:pt x="119" y="68"/>
                </a:moveTo>
                <a:cubicBezTo>
                  <a:pt x="119" y="68"/>
                  <a:pt x="119" y="68"/>
                  <a:pt x="119" y="68"/>
                </a:cubicBezTo>
                <a:cubicBezTo>
                  <a:pt x="116" y="68"/>
                  <a:pt x="114" y="69"/>
                  <a:pt x="111" y="69"/>
                </a:cubicBezTo>
                <a:cubicBezTo>
                  <a:pt x="114" y="67"/>
                  <a:pt x="120" y="67"/>
                  <a:pt x="122" y="64"/>
                </a:cubicBezTo>
                <a:cubicBezTo>
                  <a:pt x="121" y="65"/>
                  <a:pt x="120" y="67"/>
                  <a:pt x="119" y="68"/>
                </a:cubicBezTo>
                <a:close/>
                <a:moveTo>
                  <a:pt x="125" y="57"/>
                </a:moveTo>
                <a:cubicBezTo>
                  <a:pt x="115" y="60"/>
                  <a:pt x="106" y="64"/>
                  <a:pt x="97" y="67"/>
                </a:cubicBezTo>
                <a:cubicBezTo>
                  <a:pt x="93" y="68"/>
                  <a:pt x="90" y="70"/>
                  <a:pt x="86" y="71"/>
                </a:cubicBezTo>
                <a:cubicBezTo>
                  <a:pt x="92" y="68"/>
                  <a:pt x="98" y="66"/>
                  <a:pt x="103" y="63"/>
                </a:cubicBezTo>
                <a:cubicBezTo>
                  <a:pt x="110" y="60"/>
                  <a:pt x="118" y="59"/>
                  <a:pt x="124" y="54"/>
                </a:cubicBezTo>
                <a:cubicBezTo>
                  <a:pt x="125" y="55"/>
                  <a:pt x="125" y="56"/>
                  <a:pt x="125" y="57"/>
                </a:cubicBezTo>
                <a:close/>
                <a:moveTo>
                  <a:pt x="126" y="35"/>
                </a:moveTo>
                <a:cubicBezTo>
                  <a:pt x="110" y="42"/>
                  <a:pt x="94" y="47"/>
                  <a:pt x="78" y="54"/>
                </a:cubicBezTo>
                <a:cubicBezTo>
                  <a:pt x="73" y="56"/>
                  <a:pt x="67" y="59"/>
                  <a:pt x="62" y="61"/>
                </a:cubicBezTo>
                <a:cubicBezTo>
                  <a:pt x="68" y="58"/>
                  <a:pt x="74" y="55"/>
                  <a:pt x="80" y="53"/>
                </a:cubicBezTo>
                <a:cubicBezTo>
                  <a:pt x="95" y="46"/>
                  <a:pt x="109" y="40"/>
                  <a:pt x="122" y="31"/>
                </a:cubicBezTo>
                <a:cubicBezTo>
                  <a:pt x="124" y="32"/>
                  <a:pt x="125" y="33"/>
                  <a:pt x="126" y="35"/>
                </a:cubicBezTo>
                <a:close/>
                <a:moveTo>
                  <a:pt x="121" y="31"/>
                </a:moveTo>
                <a:cubicBezTo>
                  <a:pt x="115" y="34"/>
                  <a:pt x="108" y="38"/>
                  <a:pt x="102" y="41"/>
                </a:cubicBezTo>
                <a:cubicBezTo>
                  <a:pt x="94" y="44"/>
                  <a:pt x="86" y="48"/>
                  <a:pt x="78" y="51"/>
                </a:cubicBezTo>
                <a:cubicBezTo>
                  <a:pt x="76" y="52"/>
                  <a:pt x="75" y="53"/>
                  <a:pt x="73" y="54"/>
                </a:cubicBezTo>
                <a:cubicBezTo>
                  <a:pt x="74" y="53"/>
                  <a:pt x="75" y="53"/>
                  <a:pt x="76" y="52"/>
                </a:cubicBezTo>
                <a:cubicBezTo>
                  <a:pt x="83" y="49"/>
                  <a:pt x="90" y="46"/>
                  <a:pt x="97" y="43"/>
                </a:cubicBezTo>
                <a:cubicBezTo>
                  <a:pt x="104" y="39"/>
                  <a:pt x="110" y="35"/>
                  <a:pt x="117" y="30"/>
                </a:cubicBezTo>
                <a:cubicBezTo>
                  <a:pt x="118" y="30"/>
                  <a:pt x="120" y="30"/>
                  <a:pt x="121" y="31"/>
                </a:cubicBezTo>
                <a:close/>
                <a:moveTo>
                  <a:pt x="113" y="26"/>
                </a:moveTo>
                <a:cubicBezTo>
                  <a:pt x="113" y="26"/>
                  <a:pt x="113" y="26"/>
                  <a:pt x="113" y="26"/>
                </a:cubicBezTo>
                <a:cubicBezTo>
                  <a:pt x="105" y="29"/>
                  <a:pt x="97" y="33"/>
                  <a:pt x="90" y="37"/>
                </a:cubicBezTo>
                <a:cubicBezTo>
                  <a:pt x="81" y="40"/>
                  <a:pt x="73" y="43"/>
                  <a:pt x="65" y="47"/>
                </a:cubicBezTo>
                <a:cubicBezTo>
                  <a:pt x="56" y="51"/>
                  <a:pt x="48" y="56"/>
                  <a:pt x="39" y="61"/>
                </a:cubicBezTo>
                <a:cubicBezTo>
                  <a:pt x="32" y="64"/>
                  <a:pt x="24" y="66"/>
                  <a:pt x="18" y="71"/>
                </a:cubicBezTo>
                <a:cubicBezTo>
                  <a:pt x="18" y="71"/>
                  <a:pt x="17" y="71"/>
                  <a:pt x="17" y="70"/>
                </a:cubicBezTo>
                <a:cubicBezTo>
                  <a:pt x="31" y="60"/>
                  <a:pt x="47" y="52"/>
                  <a:pt x="63" y="45"/>
                </a:cubicBezTo>
                <a:cubicBezTo>
                  <a:pt x="73" y="40"/>
                  <a:pt x="82" y="35"/>
                  <a:pt x="92" y="31"/>
                </a:cubicBezTo>
                <a:cubicBezTo>
                  <a:pt x="99" y="28"/>
                  <a:pt x="107" y="25"/>
                  <a:pt x="113" y="19"/>
                </a:cubicBezTo>
                <a:cubicBezTo>
                  <a:pt x="114" y="21"/>
                  <a:pt x="114" y="24"/>
                  <a:pt x="113" y="26"/>
                </a:cubicBezTo>
                <a:close/>
                <a:moveTo>
                  <a:pt x="113" y="18"/>
                </a:moveTo>
                <a:cubicBezTo>
                  <a:pt x="111" y="19"/>
                  <a:pt x="109" y="21"/>
                  <a:pt x="107" y="22"/>
                </a:cubicBezTo>
                <a:cubicBezTo>
                  <a:pt x="104" y="23"/>
                  <a:pt x="101" y="25"/>
                  <a:pt x="98" y="26"/>
                </a:cubicBezTo>
                <a:cubicBezTo>
                  <a:pt x="92" y="29"/>
                  <a:pt x="85" y="32"/>
                  <a:pt x="78" y="35"/>
                </a:cubicBezTo>
                <a:cubicBezTo>
                  <a:pt x="65" y="41"/>
                  <a:pt x="52" y="48"/>
                  <a:pt x="39" y="54"/>
                </a:cubicBezTo>
                <a:cubicBezTo>
                  <a:pt x="33" y="57"/>
                  <a:pt x="27" y="60"/>
                  <a:pt x="22" y="63"/>
                </a:cubicBezTo>
                <a:cubicBezTo>
                  <a:pt x="34" y="56"/>
                  <a:pt x="46" y="49"/>
                  <a:pt x="58" y="43"/>
                </a:cubicBezTo>
                <a:cubicBezTo>
                  <a:pt x="71" y="36"/>
                  <a:pt x="84" y="30"/>
                  <a:pt x="97" y="23"/>
                </a:cubicBezTo>
                <a:cubicBezTo>
                  <a:pt x="99" y="21"/>
                  <a:pt x="101" y="20"/>
                  <a:pt x="103" y="18"/>
                </a:cubicBezTo>
                <a:cubicBezTo>
                  <a:pt x="104" y="18"/>
                  <a:pt x="105" y="17"/>
                  <a:pt x="106" y="16"/>
                </a:cubicBezTo>
                <a:cubicBezTo>
                  <a:pt x="106" y="16"/>
                  <a:pt x="107" y="16"/>
                  <a:pt x="107" y="15"/>
                </a:cubicBezTo>
                <a:cubicBezTo>
                  <a:pt x="108" y="15"/>
                  <a:pt x="109" y="15"/>
                  <a:pt x="109" y="14"/>
                </a:cubicBezTo>
                <a:cubicBezTo>
                  <a:pt x="110" y="15"/>
                  <a:pt x="111" y="15"/>
                  <a:pt x="111" y="16"/>
                </a:cubicBezTo>
                <a:cubicBezTo>
                  <a:pt x="112" y="16"/>
                  <a:pt x="112" y="17"/>
                  <a:pt x="113" y="18"/>
                </a:cubicBezTo>
                <a:close/>
                <a:moveTo>
                  <a:pt x="109" y="14"/>
                </a:move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6" y="15"/>
                  <a:pt x="105" y="16"/>
                  <a:pt x="103" y="17"/>
                </a:cubicBezTo>
                <a:cubicBezTo>
                  <a:pt x="97" y="20"/>
                  <a:pt x="91" y="24"/>
                  <a:pt x="85" y="27"/>
                </a:cubicBezTo>
                <a:cubicBezTo>
                  <a:pt x="72" y="33"/>
                  <a:pt x="59" y="38"/>
                  <a:pt x="47" y="45"/>
                </a:cubicBezTo>
                <a:cubicBezTo>
                  <a:pt x="41" y="49"/>
                  <a:pt x="34" y="53"/>
                  <a:pt x="28" y="56"/>
                </a:cubicBezTo>
                <a:cubicBezTo>
                  <a:pt x="26" y="57"/>
                  <a:pt x="23" y="58"/>
                  <a:pt x="21" y="60"/>
                </a:cubicBezTo>
                <a:cubicBezTo>
                  <a:pt x="42" y="45"/>
                  <a:pt x="66" y="34"/>
                  <a:pt x="88" y="21"/>
                </a:cubicBezTo>
                <a:cubicBezTo>
                  <a:pt x="90" y="20"/>
                  <a:pt x="91" y="19"/>
                  <a:pt x="92" y="18"/>
                </a:cubicBezTo>
                <a:cubicBezTo>
                  <a:pt x="93" y="17"/>
                  <a:pt x="93" y="17"/>
                  <a:pt x="94" y="17"/>
                </a:cubicBezTo>
                <a:cubicBezTo>
                  <a:pt x="94" y="17"/>
                  <a:pt x="94" y="17"/>
                  <a:pt x="94" y="17"/>
                </a:cubicBezTo>
                <a:cubicBezTo>
                  <a:pt x="94" y="17"/>
                  <a:pt x="95" y="18"/>
                  <a:pt x="96" y="17"/>
                </a:cubicBezTo>
                <a:cubicBezTo>
                  <a:pt x="99" y="14"/>
                  <a:pt x="104" y="12"/>
                  <a:pt x="109" y="14"/>
                </a:cubicBezTo>
                <a:close/>
                <a:moveTo>
                  <a:pt x="84" y="6"/>
                </a:moveTo>
                <a:cubicBezTo>
                  <a:pt x="80" y="7"/>
                  <a:pt x="76" y="10"/>
                  <a:pt x="73" y="13"/>
                </a:cubicBezTo>
                <a:cubicBezTo>
                  <a:pt x="75" y="8"/>
                  <a:pt x="80" y="6"/>
                  <a:pt x="84" y="6"/>
                </a:cubicBezTo>
                <a:close/>
                <a:moveTo>
                  <a:pt x="70" y="14"/>
                </a:moveTo>
                <a:cubicBezTo>
                  <a:pt x="65" y="18"/>
                  <a:pt x="59" y="22"/>
                  <a:pt x="53" y="25"/>
                </a:cubicBezTo>
                <a:cubicBezTo>
                  <a:pt x="41" y="32"/>
                  <a:pt x="28" y="38"/>
                  <a:pt x="16" y="45"/>
                </a:cubicBezTo>
                <a:cubicBezTo>
                  <a:pt x="13" y="47"/>
                  <a:pt x="10" y="49"/>
                  <a:pt x="7" y="50"/>
                </a:cubicBezTo>
                <a:cubicBezTo>
                  <a:pt x="10" y="49"/>
                  <a:pt x="13" y="46"/>
                  <a:pt x="15" y="44"/>
                </a:cubicBezTo>
                <a:cubicBezTo>
                  <a:pt x="21" y="40"/>
                  <a:pt x="27" y="37"/>
                  <a:pt x="33" y="33"/>
                </a:cubicBezTo>
                <a:cubicBezTo>
                  <a:pt x="39" y="30"/>
                  <a:pt x="46" y="26"/>
                  <a:pt x="52" y="22"/>
                </a:cubicBezTo>
                <a:cubicBezTo>
                  <a:pt x="57" y="20"/>
                  <a:pt x="62" y="16"/>
                  <a:pt x="66" y="13"/>
                </a:cubicBezTo>
                <a:cubicBezTo>
                  <a:pt x="67" y="13"/>
                  <a:pt x="67" y="13"/>
                  <a:pt x="67" y="13"/>
                </a:cubicBezTo>
                <a:cubicBezTo>
                  <a:pt x="68" y="12"/>
                  <a:pt x="68" y="12"/>
                  <a:pt x="69" y="12"/>
                </a:cubicBezTo>
                <a:cubicBezTo>
                  <a:pt x="69" y="12"/>
                  <a:pt x="69" y="13"/>
                  <a:pt x="69" y="13"/>
                </a:cubicBezTo>
                <a:cubicBezTo>
                  <a:pt x="70" y="14"/>
                  <a:pt x="70" y="14"/>
                  <a:pt x="70" y="14"/>
                </a:cubicBezTo>
                <a:close/>
                <a:moveTo>
                  <a:pt x="58" y="5"/>
                </a:moveTo>
                <a:cubicBezTo>
                  <a:pt x="59" y="5"/>
                  <a:pt x="60" y="5"/>
                  <a:pt x="61" y="5"/>
                </a:cubicBezTo>
                <a:cubicBezTo>
                  <a:pt x="59" y="6"/>
                  <a:pt x="57" y="8"/>
                  <a:pt x="54" y="9"/>
                </a:cubicBezTo>
                <a:cubicBezTo>
                  <a:pt x="54" y="9"/>
                  <a:pt x="53" y="10"/>
                  <a:pt x="53" y="10"/>
                </a:cubicBezTo>
                <a:cubicBezTo>
                  <a:pt x="54" y="8"/>
                  <a:pt x="55" y="7"/>
                  <a:pt x="58" y="5"/>
                </a:cubicBezTo>
                <a:close/>
                <a:moveTo>
                  <a:pt x="47" y="14"/>
                </a:moveTo>
                <a:cubicBezTo>
                  <a:pt x="46" y="14"/>
                  <a:pt x="45" y="15"/>
                  <a:pt x="44" y="15"/>
                </a:cubicBezTo>
                <a:cubicBezTo>
                  <a:pt x="39" y="18"/>
                  <a:pt x="33" y="19"/>
                  <a:pt x="28" y="23"/>
                </a:cubicBezTo>
                <a:cubicBezTo>
                  <a:pt x="28" y="23"/>
                  <a:pt x="28" y="22"/>
                  <a:pt x="28" y="22"/>
                </a:cubicBezTo>
                <a:cubicBezTo>
                  <a:pt x="33" y="19"/>
                  <a:pt x="38" y="15"/>
                  <a:pt x="42" y="11"/>
                </a:cubicBezTo>
                <a:cubicBezTo>
                  <a:pt x="42" y="11"/>
                  <a:pt x="42" y="11"/>
                  <a:pt x="42" y="11"/>
                </a:cubicBezTo>
                <a:cubicBezTo>
                  <a:pt x="37" y="12"/>
                  <a:pt x="33" y="15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7"/>
                  <a:pt x="29" y="16"/>
                  <a:pt x="29" y="16"/>
                </a:cubicBezTo>
                <a:cubicBezTo>
                  <a:pt x="30" y="15"/>
                  <a:pt x="32" y="14"/>
                  <a:pt x="32" y="14"/>
                </a:cubicBezTo>
                <a:cubicBezTo>
                  <a:pt x="35" y="12"/>
                  <a:pt x="37" y="11"/>
                  <a:pt x="39" y="9"/>
                </a:cubicBezTo>
                <a:cubicBezTo>
                  <a:pt x="42" y="9"/>
                  <a:pt x="45" y="11"/>
                  <a:pt x="47" y="14"/>
                </a:cubicBezTo>
                <a:close/>
                <a:moveTo>
                  <a:pt x="34" y="11"/>
                </a:moveTo>
                <a:cubicBezTo>
                  <a:pt x="35" y="10"/>
                  <a:pt x="37" y="9"/>
                  <a:pt x="38" y="9"/>
                </a:cubicBezTo>
                <a:cubicBezTo>
                  <a:pt x="36" y="11"/>
                  <a:pt x="33" y="12"/>
                  <a:pt x="31" y="14"/>
                </a:cubicBezTo>
                <a:cubicBezTo>
                  <a:pt x="31" y="13"/>
                  <a:pt x="32" y="12"/>
                  <a:pt x="34" y="11"/>
                </a:cubicBezTo>
                <a:close/>
                <a:moveTo>
                  <a:pt x="23" y="24"/>
                </a:moveTo>
                <a:cubicBezTo>
                  <a:pt x="20" y="25"/>
                  <a:pt x="17" y="27"/>
                  <a:pt x="14" y="29"/>
                </a:cubicBezTo>
                <a:cubicBezTo>
                  <a:pt x="11" y="31"/>
                  <a:pt x="16" y="26"/>
                  <a:pt x="16" y="26"/>
                </a:cubicBezTo>
                <a:cubicBezTo>
                  <a:pt x="18" y="24"/>
                  <a:pt x="20" y="23"/>
                  <a:pt x="21" y="21"/>
                </a:cubicBezTo>
                <a:cubicBezTo>
                  <a:pt x="22" y="22"/>
                  <a:pt x="22" y="23"/>
                  <a:pt x="23" y="24"/>
                </a:cubicBezTo>
                <a:close/>
                <a:moveTo>
                  <a:pt x="13" y="18"/>
                </a:moveTo>
                <a:cubicBezTo>
                  <a:pt x="11" y="19"/>
                  <a:pt x="9" y="21"/>
                  <a:pt x="7" y="22"/>
                </a:cubicBezTo>
                <a:cubicBezTo>
                  <a:pt x="7" y="22"/>
                  <a:pt x="7" y="22"/>
                  <a:pt x="8" y="21"/>
                </a:cubicBezTo>
                <a:cubicBezTo>
                  <a:pt x="9" y="19"/>
                  <a:pt x="11" y="18"/>
                  <a:pt x="13" y="1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0" name="Freeform 201"/>
          <p:cNvSpPr>
            <a:spLocks noEditPoints="1"/>
          </p:cNvSpPr>
          <p:nvPr/>
        </p:nvSpPr>
        <p:spPr bwMode="auto">
          <a:xfrm>
            <a:off x="7011987" y="3633788"/>
            <a:ext cx="503237" cy="357188"/>
          </a:xfrm>
          <a:custGeom>
            <a:avLst/>
            <a:gdLst>
              <a:gd name="T0" fmla="*/ 70 w 134"/>
              <a:gd name="T1" fmla="*/ 76 h 95"/>
              <a:gd name="T2" fmla="*/ 59 w 134"/>
              <a:gd name="T3" fmla="*/ 2 h 95"/>
              <a:gd name="T4" fmla="*/ 6 w 134"/>
              <a:gd name="T5" fmla="*/ 25 h 95"/>
              <a:gd name="T6" fmla="*/ 11 w 134"/>
              <a:gd name="T7" fmla="*/ 31 h 95"/>
              <a:gd name="T8" fmla="*/ 15 w 134"/>
              <a:gd name="T9" fmla="*/ 32 h 95"/>
              <a:gd name="T10" fmla="*/ 47 w 134"/>
              <a:gd name="T11" fmla="*/ 16 h 95"/>
              <a:gd name="T12" fmla="*/ 51 w 134"/>
              <a:gd name="T13" fmla="*/ 13 h 95"/>
              <a:gd name="T14" fmla="*/ 51 w 134"/>
              <a:gd name="T15" fmla="*/ 19 h 95"/>
              <a:gd name="T16" fmla="*/ 64 w 134"/>
              <a:gd name="T17" fmla="*/ 7 h 95"/>
              <a:gd name="T18" fmla="*/ 68 w 134"/>
              <a:gd name="T19" fmla="*/ 11 h 95"/>
              <a:gd name="T20" fmla="*/ 42 w 134"/>
              <a:gd name="T21" fmla="*/ 32 h 95"/>
              <a:gd name="T22" fmla="*/ 45 w 134"/>
              <a:gd name="T23" fmla="*/ 31 h 95"/>
              <a:gd name="T24" fmla="*/ 16 w 134"/>
              <a:gd name="T25" fmla="*/ 58 h 95"/>
              <a:gd name="T26" fmla="*/ 39 w 134"/>
              <a:gd name="T27" fmla="*/ 51 h 95"/>
              <a:gd name="T28" fmla="*/ 13 w 134"/>
              <a:gd name="T29" fmla="*/ 65 h 95"/>
              <a:gd name="T30" fmla="*/ 61 w 134"/>
              <a:gd name="T31" fmla="*/ 45 h 95"/>
              <a:gd name="T32" fmla="*/ 73 w 134"/>
              <a:gd name="T33" fmla="*/ 28 h 95"/>
              <a:gd name="T34" fmla="*/ 18 w 134"/>
              <a:gd name="T35" fmla="*/ 54 h 95"/>
              <a:gd name="T36" fmla="*/ 90 w 134"/>
              <a:gd name="T37" fmla="*/ 14 h 95"/>
              <a:gd name="T38" fmla="*/ 90 w 134"/>
              <a:gd name="T39" fmla="*/ 8 h 95"/>
              <a:gd name="T40" fmla="*/ 38 w 134"/>
              <a:gd name="T41" fmla="*/ 30 h 95"/>
              <a:gd name="T42" fmla="*/ 22 w 134"/>
              <a:gd name="T43" fmla="*/ 31 h 95"/>
              <a:gd name="T44" fmla="*/ 16 w 134"/>
              <a:gd name="T45" fmla="*/ 33 h 95"/>
              <a:gd name="T46" fmla="*/ 27 w 134"/>
              <a:gd name="T47" fmla="*/ 26 h 95"/>
              <a:gd name="T48" fmla="*/ 10 w 134"/>
              <a:gd name="T49" fmla="*/ 28 h 95"/>
              <a:gd name="T50" fmla="*/ 7 w 134"/>
              <a:gd name="T51" fmla="*/ 27 h 95"/>
              <a:gd name="T52" fmla="*/ 62 w 134"/>
              <a:gd name="T53" fmla="*/ 50 h 95"/>
              <a:gd name="T54" fmla="*/ 114 w 134"/>
              <a:gd name="T55" fmla="*/ 31 h 95"/>
              <a:gd name="T56" fmla="*/ 114 w 134"/>
              <a:gd name="T57" fmla="*/ 31 h 95"/>
              <a:gd name="T58" fmla="*/ 71 w 134"/>
              <a:gd name="T59" fmla="*/ 73 h 95"/>
              <a:gd name="T60" fmla="*/ 79 w 134"/>
              <a:gd name="T61" fmla="*/ 65 h 95"/>
              <a:gd name="T62" fmla="*/ 90 w 134"/>
              <a:gd name="T63" fmla="*/ 65 h 95"/>
              <a:gd name="T64" fmla="*/ 120 w 134"/>
              <a:gd name="T65" fmla="*/ 48 h 95"/>
              <a:gd name="T66" fmla="*/ 120 w 134"/>
              <a:gd name="T67" fmla="*/ 48 h 95"/>
              <a:gd name="T68" fmla="*/ 26 w 134"/>
              <a:gd name="T69" fmla="*/ 89 h 95"/>
              <a:gd name="T70" fmla="*/ 35 w 134"/>
              <a:gd name="T71" fmla="*/ 75 h 95"/>
              <a:gd name="T72" fmla="*/ 35 w 134"/>
              <a:gd name="T73" fmla="*/ 72 h 95"/>
              <a:gd name="T74" fmla="*/ 112 w 134"/>
              <a:gd name="T75" fmla="*/ 30 h 95"/>
              <a:gd name="T76" fmla="*/ 70 w 134"/>
              <a:gd name="T77" fmla="*/ 49 h 95"/>
              <a:gd name="T78" fmla="*/ 40 w 134"/>
              <a:gd name="T79" fmla="*/ 81 h 95"/>
              <a:gd name="T80" fmla="*/ 121 w 134"/>
              <a:gd name="T81" fmla="*/ 42 h 95"/>
              <a:gd name="T82" fmla="*/ 59 w 134"/>
              <a:gd name="T83" fmla="*/ 70 h 95"/>
              <a:gd name="T84" fmla="*/ 51 w 134"/>
              <a:gd name="T85" fmla="*/ 75 h 95"/>
              <a:gd name="T86" fmla="*/ 119 w 134"/>
              <a:gd name="T87" fmla="*/ 60 h 95"/>
              <a:gd name="T88" fmla="*/ 120 w 134"/>
              <a:gd name="T89" fmla="*/ 64 h 95"/>
              <a:gd name="T90" fmla="*/ 104 w 134"/>
              <a:gd name="T91" fmla="*/ 68 h 95"/>
              <a:gd name="T92" fmla="*/ 103 w 134"/>
              <a:gd name="T93" fmla="*/ 70 h 95"/>
              <a:gd name="T94" fmla="*/ 89 w 134"/>
              <a:gd name="T95" fmla="*/ 75 h 95"/>
              <a:gd name="T96" fmla="*/ 111 w 134"/>
              <a:gd name="T97" fmla="*/ 70 h 95"/>
              <a:gd name="T98" fmla="*/ 78 w 134"/>
              <a:gd name="T99" fmla="*/ 54 h 95"/>
              <a:gd name="T100" fmla="*/ 96 w 134"/>
              <a:gd name="T101" fmla="*/ 43 h 95"/>
              <a:gd name="T102" fmla="*/ 63 w 134"/>
              <a:gd name="T103" fmla="*/ 45 h 95"/>
              <a:gd name="T104" fmla="*/ 57 w 134"/>
              <a:gd name="T105" fmla="*/ 43 h 95"/>
              <a:gd name="T106" fmla="*/ 107 w 134"/>
              <a:gd name="T107" fmla="*/ 14 h 95"/>
              <a:gd name="T108" fmla="*/ 95 w 134"/>
              <a:gd name="T109" fmla="*/ 17 h 95"/>
              <a:gd name="T110" fmla="*/ 32 w 134"/>
              <a:gd name="T111" fmla="*/ 33 h 95"/>
              <a:gd name="T112" fmla="*/ 52 w 134"/>
              <a:gd name="T113" fmla="*/ 10 h 95"/>
              <a:gd name="T114" fmla="*/ 29 w 134"/>
              <a:gd name="T115" fmla="*/ 16 h 95"/>
              <a:gd name="T116" fmla="*/ 16 w 134"/>
              <a:gd name="T117" fmla="*/ 26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4" h="95">
                <a:moveTo>
                  <a:pt x="9" y="33"/>
                </a:moveTo>
                <a:cubicBezTo>
                  <a:pt x="4" y="34"/>
                  <a:pt x="0" y="38"/>
                  <a:pt x="0" y="44"/>
                </a:cubicBezTo>
                <a:cubicBezTo>
                  <a:pt x="0" y="51"/>
                  <a:pt x="6" y="55"/>
                  <a:pt x="13" y="56"/>
                </a:cubicBezTo>
                <a:cubicBezTo>
                  <a:pt x="8" y="60"/>
                  <a:pt x="5" y="65"/>
                  <a:pt x="10" y="71"/>
                </a:cubicBezTo>
                <a:cubicBezTo>
                  <a:pt x="16" y="76"/>
                  <a:pt x="25" y="76"/>
                  <a:pt x="32" y="73"/>
                </a:cubicBezTo>
                <a:cubicBezTo>
                  <a:pt x="30" y="81"/>
                  <a:pt x="23" y="87"/>
                  <a:pt x="17" y="93"/>
                </a:cubicBezTo>
                <a:cubicBezTo>
                  <a:pt x="16" y="93"/>
                  <a:pt x="16" y="94"/>
                  <a:pt x="16" y="94"/>
                </a:cubicBezTo>
                <a:cubicBezTo>
                  <a:pt x="17" y="95"/>
                  <a:pt x="17" y="95"/>
                  <a:pt x="18" y="95"/>
                </a:cubicBezTo>
                <a:cubicBezTo>
                  <a:pt x="30" y="91"/>
                  <a:pt x="40" y="86"/>
                  <a:pt x="49" y="76"/>
                </a:cubicBezTo>
                <a:cubicBezTo>
                  <a:pt x="54" y="85"/>
                  <a:pt x="65" y="84"/>
                  <a:pt x="70" y="76"/>
                </a:cubicBezTo>
                <a:cubicBezTo>
                  <a:pt x="73" y="79"/>
                  <a:pt x="77" y="82"/>
                  <a:pt x="81" y="83"/>
                </a:cubicBezTo>
                <a:cubicBezTo>
                  <a:pt x="86" y="83"/>
                  <a:pt x="90" y="79"/>
                  <a:pt x="93" y="75"/>
                </a:cubicBezTo>
                <a:cubicBezTo>
                  <a:pt x="97" y="79"/>
                  <a:pt x="107" y="78"/>
                  <a:pt x="108" y="72"/>
                </a:cubicBezTo>
                <a:cubicBezTo>
                  <a:pt x="119" y="78"/>
                  <a:pt x="134" y="57"/>
                  <a:pt x="123" y="49"/>
                </a:cubicBezTo>
                <a:cubicBezTo>
                  <a:pt x="128" y="46"/>
                  <a:pt x="131" y="40"/>
                  <a:pt x="128" y="35"/>
                </a:cubicBezTo>
                <a:cubicBezTo>
                  <a:pt x="126" y="30"/>
                  <a:pt x="121" y="27"/>
                  <a:pt x="115" y="28"/>
                </a:cubicBezTo>
                <a:cubicBezTo>
                  <a:pt x="117" y="23"/>
                  <a:pt x="115" y="17"/>
                  <a:pt x="112" y="13"/>
                </a:cubicBezTo>
                <a:cubicBezTo>
                  <a:pt x="107" y="8"/>
                  <a:pt x="100" y="10"/>
                  <a:pt x="95" y="14"/>
                </a:cubicBezTo>
                <a:cubicBezTo>
                  <a:pt x="94" y="0"/>
                  <a:pt x="77" y="0"/>
                  <a:pt x="70" y="10"/>
                </a:cubicBezTo>
                <a:cubicBezTo>
                  <a:pt x="68" y="6"/>
                  <a:pt x="64" y="1"/>
                  <a:pt x="59" y="2"/>
                </a:cubicBezTo>
                <a:cubicBezTo>
                  <a:pt x="54" y="3"/>
                  <a:pt x="50" y="7"/>
                  <a:pt x="48" y="12"/>
                </a:cubicBezTo>
                <a:cubicBezTo>
                  <a:pt x="45" y="8"/>
                  <a:pt x="40" y="5"/>
                  <a:pt x="34" y="7"/>
                </a:cubicBezTo>
                <a:cubicBezTo>
                  <a:pt x="27" y="10"/>
                  <a:pt x="25" y="16"/>
                  <a:pt x="25" y="22"/>
                </a:cubicBezTo>
                <a:cubicBezTo>
                  <a:pt x="20" y="16"/>
                  <a:pt x="12" y="12"/>
                  <a:pt x="6" y="19"/>
                </a:cubicBezTo>
                <a:cubicBezTo>
                  <a:pt x="1" y="23"/>
                  <a:pt x="4" y="29"/>
                  <a:pt x="9" y="33"/>
                </a:cubicBezTo>
                <a:close/>
                <a:moveTo>
                  <a:pt x="6" y="24"/>
                </a:moveTo>
                <a:cubicBezTo>
                  <a:pt x="6" y="24"/>
                  <a:pt x="6" y="24"/>
                  <a:pt x="6" y="24"/>
                </a:cubicBezTo>
                <a:cubicBezTo>
                  <a:pt x="8" y="22"/>
                  <a:pt x="10" y="21"/>
                  <a:pt x="12" y="20"/>
                </a:cubicBezTo>
                <a:cubicBezTo>
                  <a:pt x="13" y="19"/>
                  <a:pt x="15" y="17"/>
                  <a:pt x="12" y="20"/>
                </a:cubicBezTo>
                <a:cubicBezTo>
                  <a:pt x="10" y="22"/>
                  <a:pt x="8" y="23"/>
                  <a:pt x="6" y="25"/>
                </a:cubicBezTo>
                <a:cubicBezTo>
                  <a:pt x="6" y="25"/>
                  <a:pt x="6" y="24"/>
                  <a:pt x="6" y="24"/>
                </a:cubicBezTo>
                <a:close/>
                <a:moveTo>
                  <a:pt x="17" y="19"/>
                </a:moveTo>
                <a:cubicBezTo>
                  <a:pt x="15" y="20"/>
                  <a:pt x="14" y="20"/>
                  <a:pt x="13" y="22"/>
                </a:cubicBezTo>
                <a:cubicBezTo>
                  <a:pt x="11" y="23"/>
                  <a:pt x="8" y="24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9" y="23"/>
                  <a:pt x="12" y="21"/>
                  <a:pt x="14" y="18"/>
                </a:cubicBezTo>
                <a:cubicBezTo>
                  <a:pt x="15" y="18"/>
                  <a:pt x="16" y="18"/>
                  <a:pt x="17" y="19"/>
                </a:cubicBezTo>
                <a:close/>
                <a:moveTo>
                  <a:pt x="22" y="25"/>
                </a:moveTo>
                <a:cubicBezTo>
                  <a:pt x="20" y="28"/>
                  <a:pt x="16" y="30"/>
                  <a:pt x="14" y="32"/>
                </a:cubicBezTo>
                <a:cubicBezTo>
                  <a:pt x="13" y="32"/>
                  <a:pt x="12" y="32"/>
                  <a:pt x="11" y="31"/>
                </a:cubicBezTo>
                <a:cubicBezTo>
                  <a:pt x="13" y="30"/>
                  <a:pt x="14" y="29"/>
                  <a:pt x="16" y="28"/>
                </a:cubicBezTo>
                <a:cubicBezTo>
                  <a:pt x="17" y="28"/>
                  <a:pt x="18" y="27"/>
                  <a:pt x="19" y="26"/>
                </a:cubicBezTo>
                <a:cubicBezTo>
                  <a:pt x="19" y="27"/>
                  <a:pt x="23" y="24"/>
                  <a:pt x="22" y="25"/>
                </a:cubicBezTo>
                <a:close/>
                <a:moveTo>
                  <a:pt x="24" y="27"/>
                </a:moveTo>
                <a:cubicBezTo>
                  <a:pt x="23" y="28"/>
                  <a:pt x="21" y="29"/>
                  <a:pt x="20" y="30"/>
                </a:cubicBezTo>
                <a:cubicBezTo>
                  <a:pt x="19" y="30"/>
                  <a:pt x="18" y="31"/>
                  <a:pt x="17" y="32"/>
                </a:cubicBezTo>
                <a:cubicBezTo>
                  <a:pt x="17" y="32"/>
                  <a:pt x="16" y="32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5" y="32"/>
                  <a:pt x="15" y="32"/>
                </a:cubicBezTo>
                <a:cubicBezTo>
                  <a:pt x="17" y="30"/>
                  <a:pt x="21" y="28"/>
                  <a:pt x="23" y="25"/>
                </a:cubicBezTo>
                <a:cubicBezTo>
                  <a:pt x="23" y="26"/>
                  <a:pt x="24" y="26"/>
                  <a:pt x="24" y="27"/>
                </a:cubicBezTo>
                <a:close/>
                <a:moveTo>
                  <a:pt x="28" y="18"/>
                </a:moveTo>
                <a:cubicBezTo>
                  <a:pt x="30" y="17"/>
                  <a:pt x="32" y="16"/>
                  <a:pt x="34" y="14"/>
                </a:cubicBezTo>
                <a:cubicBezTo>
                  <a:pt x="36" y="13"/>
                  <a:pt x="38" y="13"/>
                  <a:pt x="40" y="12"/>
                </a:cubicBezTo>
                <a:cubicBezTo>
                  <a:pt x="39" y="12"/>
                  <a:pt x="37" y="14"/>
                  <a:pt x="35" y="15"/>
                </a:cubicBezTo>
                <a:cubicBezTo>
                  <a:pt x="33" y="17"/>
                  <a:pt x="30" y="19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46" y="15"/>
                </a:moveTo>
                <a:cubicBezTo>
                  <a:pt x="47" y="15"/>
                  <a:pt x="47" y="16"/>
                  <a:pt x="47" y="16"/>
                </a:cubicBezTo>
                <a:cubicBezTo>
                  <a:pt x="44" y="19"/>
                  <a:pt x="40" y="20"/>
                  <a:pt x="36" y="22"/>
                </a:cubicBezTo>
                <a:cubicBezTo>
                  <a:pt x="33" y="24"/>
                  <a:pt x="30" y="25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30" y="25"/>
                  <a:pt x="33" y="23"/>
                  <a:pt x="36" y="21"/>
                </a:cubicBezTo>
                <a:cubicBezTo>
                  <a:pt x="38" y="19"/>
                  <a:pt x="40" y="18"/>
                  <a:pt x="43" y="17"/>
                </a:cubicBezTo>
                <a:cubicBezTo>
                  <a:pt x="43" y="17"/>
                  <a:pt x="43" y="16"/>
                  <a:pt x="44" y="16"/>
                </a:cubicBezTo>
                <a:cubicBezTo>
                  <a:pt x="44" y="16"/>
                  <a:pt x="45" y="15"/>
                  <a:pt x="46" y="15"/>
                </a:cubicBezTo>
                <a:close/>
                <a:moveTo>
                  <a:pt x="64" y="6"/>
                </a:moveTo>
                <a:cubicBezTo>
                  <a:pt x="64" y="6"/>
                  <a:pt x="64" y="6"/>
                  <a:pt x="64" y="6"/>
                </a:cubicBezTo>
                <a:cubicBezTo>
                  <a:pt x="59" y="9"/>
                  <a:pt x="55" y="11"/>
                  <a:pt x="51" y="13"/>
                </a:cubicBezTo>
                <a:cubicBezTo>
                  <a:pt x="51" y="12"/>
                  <a:pt x="51" y="12"/>
                  <a:pt x="51" y="12"/>
                </a:cubicBezTo>
                <a:cubicBezTo>
                  <a:pt x="53" y="11"/>
                  <a:pt x="54" y="10"/>
                  <a:pt x="55" y="9"/>
                </a:cubicBezTo>
                <a:cubicBezTo>
                  <a:pt x="57" y="8"/>
                  <a:pt x="59" y="6"/>
                  <a:pt x="62" y="5"/>
                </a:cubicBezTo>
                <a:cubicBezTo>
                  <a:pt x="62" y="5"/>
                  <a:pt x="63" y="6"/>
                  <a:pt x="64" y="6"/>
                </a:cubicBezTo>
                <a:close/>
                <a:moveTo>
                  <a:pt x="66" y="9"/>
                </a:moveTo>
                <a:cubicBezTo>
                  <a:pt x="55" y="14"/>
                  <a:pt x="45" y="21"/>
                  <a:pt x="35" y="27"/>
                </a:cubicBezTo>
                <a:cubicBezTo>
                  <a:pt x="25" y="33"/>
                  <a:pt x="14" y="38"/>
                  <a:pt x="4" y="45"/>
                </a:cubicBezTo>
                <a:cubicBezTo>
                  <a:pt x="3" y="46"/>
                  <a:pt x="4" y="46"/>
                  <a:pt x="4" y="46"/>
                </a:cubicBezTo>
                <a:cubicBezTo>
                  <a:pt x="14" y="39"/>
                  <a:pt x="25" y="34"/>
                  <a:pt x="35" y="28"/>
                </a:cubicBezTo>
                <a:cubicBezTo>
                  <a:pt x="41" y="25"/>
                  <a:pt x="46" y="22"/>
                  <a:pt x="51" y="19"/>
                </a:cubicBezTo>
                <a:cubicBezTo>
                  <a:pt x="56" y="16"/>
                  <a:pt x="61" y="13"/>
                  <a:pt x="65" y="9"/>
                </a:cubicBezTo>
                <a:cubicBezTo>
                  <a:pt x="61" y="13"/>
                  <a:pt x="56" y="16"/>
                  <a:pt x="51" y="19"/>
                </a:cubicBezTo>
                <a:cubicBezTo>
                  <a:pt x="45" y="22"/>
                  <a:pt x="40" y="26"/>
                  <a:pt x="34" y="29"/>
                </a:cubicBezTo>
                <a:cubicBezTo>
                  <a:pt x="28" y="33"/>
                  <a:pt x="23" y="36"/>
                  <a:pt x="17" y="39"/>
                </a:cubicBezTo>
                <a:cubicBezTo>
                  <a:pt x="13" y="42"/>
                  <a:pt x="8" y="45"/>
                  <a:pt x="4" y="48"/>
                </a:cubicBezTo>
                <a:cubicBezTo>
                  <a:pt x="4" y="47"/>
                  <a:pt x="3" y="47"/>
                  <a:pt x="3" y="46"/>
                </a:cubicBezTo>
                <a:cubicBezTo>
                  <a:pt x="3" y="46"/>
                  <a:pt x="3" y="46"/>
                  <a:pt x="3" y="46"/>
                </a:cubicBezTo>
                <a:cubicBezTo>
                  <a:pt x="12" y="38"/>
                  <a:pt x="24" y="33"/>
                  <a:pt x="34" y="27"/>
                </a:cubicBezTo>
                <a:cubicBezTo>
                  <a:pt x="40" y="23"/>
                  <a:pt x="45" y="20"/>
                  <a:pt x="51" y="16"/>
                </a:cubicBezTo>
                <a:cubicBezTo>
                  <a:pt x="55" y="13"/>
                  <a:pt x="60" y="10"/>
                  <a:pt x="64" y="7"/>
                </a:cubicBezTo>
                <a:cubicBezTo>
                  <a:pt x="65" y="7"/>
                  <a:pt x="65" y="8"/>
                  <a:pt x="66" y="9"/>
                </a:cubicBezTo>
                <a:close/>
                <a:moveTo>
                  <a:pt x="68" y="11"/>
                </a:moveTo>
                <a:cubicBezTo>
                  <a:pt x="63" y="14"/>
                  <a:pt x="59" y="17"/>
                  <a:pt x="54" y="19"/>
                </a:cubicBezTo>
                <a:cubicBezTo>
                  <a:pt x="49" y="23"/>
                  <a:pt x="43" y="26"/>
                  <a:pt x="37" y="29"/>
                </a:cubicBezTo>
                <a:cubicBezTo>
                  <a:pt x="32" y="32"/>
                  <a:pt x="26" y="35"/>
                  <a:pt x="21" y="38"/>
                </a:cubicBezTo>
                <a:cubicBezTo>
                  <a:pt x="18" y="39"/>
                  <a:pt x="16" y="41"/>
                  <a:pt x="13" y="42"/>
                </a:cubicBezTo>
                <a:cubicBezTo>
                  <a:pt x="13" y="43"/>
                  <a:pt x="12" y="43"/>
                  <a:pt x="12" y="43"/>
                </a:cubicBezTo>
                <a:cubicBezTo>
                  <a:pt x="20" y="38"/>
                  <a:pt x="29" y="33"/>
                  <a:pt x="38" y="28"/>
                </a:cubicBezTo>
                <a:cubicBezTo>
                  <a:pt x="47" y="22"/>
                  <a:pt x="58" y="17"/>
                  <a:pt x="66" y="9"/>
                </a:cubicBezTo>
                <a:cubicBezTo>
                  <a:pt x="67" y="10"/>
                  <a:pt x="67" y="11"/>
                  <a:pt x="68" y="11"/>
                </a:cubicBezTo>
                <a:close/>
                <a:moveTo>
                  <a:pt x="80" y="8"/>
                </a:moveTo>
                <a:cubicBezTo>
                  <a:pt x="81" y="8"/>
                  <a:pt x="85" y="5"/>
                  <a:pt x="84" y="6"/>
                </a:cubicBezTo>
                <a:cubicBezTo>
                  <a:pt x="82" y="7"/>
                  <a:pt x="81" y="8"/>
                  <a:pt x="79" y="9"/>
                </a:cubicBezTo>
                <a:cubicBezTo>
                  <a:pt x="76" y="12"/>
                  <a:pt x="72" y="14"/>
                  <a:pt x="68" y="17"/>
                </a:cubicBezTo>
                <a:cubicBezTo>
                  <a:pt x="62" y="21"/>
                  <a:pt x="55" y="25"/>
                  <a:pt x="48" y="29"/>
                </a:cubicBezTo>
                <a:cubicBezTo>
                  <a:pt x="41" y="33"/>
                  <a:pt x="34" y="36"/>
                  <a:pt x="27" y="40"/>
                </a:cubicBezTo>
                <a:cubicBezTo>
                  <a:pt x="21" y="44"/>
                  <a:pt x="15" y="49"/>
                  <a:pt x="9" y="52"/>
                </a:cubicBezTo>
                <a:cubicBezTo>
                  <a:pt x="8" y="52"/>
                  <a:pt x="7" y="51"/>
                  <a:pt x="7" y="51"/>
                </a:cubicBezTo>
                <a:cubicBezTo>
                  <a:pt x="12" y="49"/>
                  <a:pt x="17" y="45"/>
                  <a:pt x="21" y="43"/>
                </a:cubicBezTo>
                <a:cubicBezTo>
                  <a:pt x="28" y="39"/>
                  <a:pt x="35" y="35"/>
                  <a:pt x="42" y="32"/>
                </a:cubicBezTo>
                <a:cubicBezTo>
                  <a:pt x="49" y="28"/>
                  <a:pt x="56" y="24"/>
                  <a:pt x="62" y="20"/>
                </a:cubicBezTo>
                <a:cubicBezTo>
                  <a:pt x="68" y="16"/>
                  <a:pt x="74" y="12"/>
                  <a:pt x="80" y="8"/>
                </a:cubicBezTo>
                <a:close/>
                <a:moveTo>
                  <a:pt x="89" y="8"/>
                </a:moveTo>
                <a:cubicBezTo>
                  <a:pt x="80" y="13"/>
                  <a:pt x="71" y="19"/>
                  <a:pt x="62" y="25"/>
                </a:cubicBezTo>
                <a:cubicBezTo>
                  <a:pt x="60" y="26"/>
                  <a:pt x="58" y="27"/>
                  <a:pt x="57" y="28"/>
                </a:cubicBezTo>
                <a:cubicBezTo>
                  <a:pt x="55" y="29"/>
                  <a:pt x="54" y="29"/>
                  <a:pt x="53" y="30"/>
                </a:cubicBezTo>
                <a:cubicBezTo>
                  <a:pt x="40" y="36"/>
                  <a:pt x="28" y="43"/>
                  <a:pt x="15" y="49"/>
                </a:cubicBezTo>
                <a:cubicBezTo>
                  <a:pt x="15" y="49"/>
                  <a:pt x="16" y="49"/>
                  <a:pt x="16" y="49"/>
                </a:cubicBezTo>
                <a:cubicBezTo>
                  <a:pt x="19" y="47"/>
                  <a:pt x="22" y="45"/>
                  <a:pt x="25" y="43"/>
                </a:cubicBezTo>
                <a:cubicBezTo>
                  <a:pt x="31" y="39"/>
                  <a:pt x="38" y="35"/>
                  <a:pt x="45" y="31"/>
                </a:cubicBezTo>
                <a:cubicBezTo>
                  <a:pt x="59" y="23"/>
                  <a:pt x="72" y="15"/>
                  <a:pt x="86" y="6"/>
                </a:cubicBezTo>
                <a:cubicBezTo>
                  <a:pt x="87" y="6"/>
                  <a:pt x="88" y="7"/>
                  <a:pt x="89" y="8"/>
                </a:cubicBezTo>
                <a:close/>
                <a:moveTo>
                  <a:pt x="92" y="16"/>
                </a:moveTo>
                <a:cubicBezTo>
                  <a:pt x="92" y="16"/>
                  <a:pt x="92" y="16"/>
                  <a:pt x="92" y="17"/>
                </a:cubicBezTo>
                <a:cubicBezTo>
                  <a:pt x="92" y="17"/>
                  <a:pt x="91" y="17"/>
                  <a:pt x="91" y="18"/>
                </a:cubicBezTo>
                <a:cubicBezTo>
                  <a:pt x="90" y="18"/>
                  <a:pt x="90" y="18"/>
                  <a:pt x="90" y="18"/>
                </a:cubicBezTo>
                <a:cubicBezTo>
                  <a:pt x="87" y="20"/>
                  <a:pt x="85" y="21"/>
                  <a:pt x="82" y="22"/>
                </a:cubicBezTo>
                <a:cubicBezTo>
                  <a:pt x="75" y="26"/>
                  <a:pt x="69" y="30"/>
                  <a:pt x="62" y="33"/>
                </a:cubicBezTo>
                <a:cubicBezTo>
                  <a:pt x="49" y="40"/>
                  <a:pt x="35" y="46"/>
                  <a:pt x="22" y="54"/>
                </a:cubicBezTo>
                <a:cubicBezTo>
                  <a:pt x="20" y="55"/>
                  <a:pt x="18" y="57"/>
                  <a:pt x="16" y="58"/>
                </a:cubicBezTo>
                <a:cubicBezTo>
                  <a:pt x="15" y="59"/>
                  <a:pt x="14" y="60"/>
                  <a:pt x="13" y="61"/>
                </a:cubicBezTo>
                <a:cubicBezTo>
                  <a:pt x="14" y="59"/>
                  <a:pt x="16" y="58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5"/>
                </a:cubicBezTo>
                <a:cubicBezTo>
                  <a:pt x="22" y="53"/>
                  <a:pt x="25" y="51"/>
                  <a:pt x="28" y="48"/>
                </a:cubicBezTo>
                <a:cubicBezTo>
                  <a:pt x="38" y="43"/>
                  <a:pt x="47" y="37"/>
                  <a:pt x="57" y="32"/>
                </a:cubicBezTo>
                <a:cubicBezTo>
                  <a:pt x="69" y="26"/>
                  <a:pt x="81" y="20"/>
                  <a:pt x="92" y="13"/>
                </a:cubicBezTo>
                <a:cubicBezTo>
                  <a:pt x="92" y="14"/>
                  <a:pt x="92" y="15"/>
                  <a:pt x="92" y="16"/>
                </a:cubicBezTo>
                <a:close/>
                <a:moveTo>
                  <a:pt x="16" y="63"/>
                </a:moveTo>
                <a:cubicBezTo>
                  <a:pt x="23" y="58"/>
                  <a:pt x="31" y="55"/>
                  <a:pt x="39" y="51"/>
                </a:cubicBezTo>
                <a:cubicBezTo>
                  <a:pt x="46" y="46"/>
                  <a:pt x="54" y="42"/>
                  <a:pt x="63" y="38"/>
                </a:cubicBezTo>
                <a:cubicBezTo>
                  <a:pt x="70" y="34"/>
                  <a:pt x="78" y="31"/>
                  <a:pt x="86" y="27"/>
                </a:cubicBezTo>
                <a:cubicBezTo>
                  <a:pt x="92" y="24"/>
                  <a:pt x="97" y="20"/>
                  <a:pt x="103" y="17"/>
                </a:cubicBezTo>
                <a:cubicBezTo>
                  <a:pt x="102" y="18"/>
                  <a:pt x="101" y="19"/>
                  <a:pt x="100" y="20"/>
                </a:cubicBezTo>
                <a:cubicBezTo>
                  <a:pt x="96" y="22"/>
                  <a:pt x="92" y="24"/>
                  <a:pt x="88" y="26"/>
                </a:cubicBezTo>
                <a:cubicBezTo>
                  <a:pt x="79" y="31"/>
                  <a:pt x="69" y="36"/>
                  <a:pt x="60" y="40"/>
                </a:cubicBezTo>
                <a:cubicBezTo>
                  <a:pt x="51" y="45"/>
                  <a:pt x="42" y="50"/>
                  <a:pt x="33" y="55"/>
                </a:cubicBezTo>
                <a:cubicBezTo>
                  <a:pt x="26" y="59"/>
                  <a:pt x="18" y="63"/>
                  <a:pt x="12" y="68"/>
                </a:cubicBezTo>
                <a:cubicBezTo>
                  <a:pt x="12" y="68"/>
                  <a:pt x="11" y="67"/>
                  <a:pt x="11" y="67"/>
                </a:cubicBezTo>
                <a:cubicBezTo>
                  <a:pt x="12" y="66"/>
                  <a:pt x="13" y="66"/>
                  <a:pt x="13" y="65"/>
                </a:cubicBezTo>
                <a:cubicBezTo>
                  <a:pt x="14" y="64"/>
                  <a:pt x="15" y="64"/>
                  <a:pt x="16" y="63"/>
                </a:cubicBezTo>
                <a:close/>
                <a:moveTo>
                  <a:pt x="15" y="70"/>
                </a:moveTo>
                <a:cubicBezTo>
                  <a:pt x="14" y="70"/>
                  <a:pt x="13" y="69"/>
                  <a:pt x="13" y="69"/>
                </a:cubicBezTo>
                <a:cubicBezTo>
                  <a:pt x="19" y="63"/>
                  <a:pt x="28" y="60"/>
                  <a:pt x="35" y="56"/>
                </a:cubicBezTo>
                <a:cubicBezTo>
                  <a:pt x="44" y="52"/>
                  <a:pt x="53" y="48"/>
                  <a:pt x="61" y="44"/>
                </a:cubicBezTo>
                <a:cubicBezTo>
                  <a:pt x="70" y="39"/>
                  <a:pt x="79" y="35"/>
                  <a:pt x="88" y="31"/>
                </a:cubicBezTo>
                <a:cubicBezTo>
                  <a:pt x="92" y="29"/>
                  <a:pt x="97" y="28"/>
                  <a:pt x="101" y="25"/>
                </a:cubicBezTo>
                <a:cubicBezTo>
                  <a:pt x="104" y="24"/>
                  <a:pt x="108" y="22"/>
                  <a:pt x="111" y="19"/>
                </a:cubicBezTo>
                <a:cubicBezTo>
                  <a:pt x="105" y="25"/>
                  <a:pt x="95" y="29"/>
                  <a:pt x="87" y="32"/>
                </a:cubicBezTo>
                <a:cubicBezTo>
                  <a:pt x="78" y="36"/>
                  <a:pt x="69" y="41"/>
                  <a:pt x="61" y="45"/>
                </a:cubicBezTo>
                <a:cubicBezTo>
                  <a:pt x="45" y="53"/>
                  <a:pt x="29" y="60"/>
                  <a:pt x="15" y="70"/>
                </a:cubicBezTo>
                <a:close/>
                <a:moveTo>
                  <a:pt x="13" y="64"/>
                </a:moveTo>
                <a:cubicBezTo>
                  <a:pt x="12" y="65"/>
                  <a:pt x="11" y="65"/>
                  <a:pt x="12" y="66"/>
                </a:cubicBezTo>
                <a:cubicBezTo>
                  <a:pt x="11" y="66"/>
                  <a:pt x="11" y="66"/>
                  <a:pt x="11" y="66"/>
                </a:cubicBezTo>
                <a:cubicBezTo>
                  <a:pt x="11" y="66"/>
                  <a:pt x="10" y="65"/>
                  <a:pt x="10" y="64"/>
                </a:cubicBezTo>
                <a:cubicBezTo>
                  <a:pt x="16" y="59"/>
                  <a:pt x="22" y="55"/>
                  <a:pt x="28" y="51"/>
                </a:cubicBezTo>
                <a:cubicBezTo>
                  <a:pt x="36" y="47"/>
                  <a:pt x="44" y="42"/>
                  <a:pt x="52" y="39"/>
                </a:cubicBezTo>
                <a:cubicBezTo>
                  <a:pt x="60" y="35"/>
                  <a:pt x="67" y="31"/>
                  <a:pt x="74" y="27"/>
                </a:cubicBezTo>
                <a:cubicBezTo>
                  <a:pt x="75" y="27"/>
                  <a:pt x="76" y="27"/>
                  <a:pt x="76" y="26"/>
                </a:cubicBezTo>
                <a:cubicBezTo>
                  <a:pt x="75" y="27"/>
                  <a:pt x="74" y="27"/>
                  <a:pt x="73" y="28"/>
                </a:cubicBezTo>
                <a:cubicBezTo>
                  <a:pt x="65" y="33"/>
                  <a:pt x="57" y="37"/>
                  <a:pt x="49" y="41"/>
                </a:cubicBezTo>
                <a:cubicBezTo>
                  <a:pt x="42" y="45"/>
                  <a:pt x="34" y="49"/>
                  <a:pt x="27" y="54"/>
                </a:cubicBezTo>
                <a:cubicBezTo>
                  <a:pt x="24" y="56"/>
                  <a:pt x="20" y="59"/>
                  <a:pt x="17" y="61"/>
                </a:cubicBezTo>
                <a:cubicBezTo>
                  <a:pt x="16" y="62"/>
                  <a:pt x="14" y="63"/>
                  <a:pt x="13" y="64"/>
                </a:cubicBezTo>
                <a:close/>
                <a:moveTo>
                  <a:pt x="41" y="37"/>
                </a:moveTo>
                <a:cubicBezTo>
                  <a:pt x="32" y="42"/>
                  <a:pt x="23" y="48"/>
                  <a:pt x="15" y="53"/>
                </a:cubicBezTo>
                <a:cubicBezTo>
                  <a:pt x="13" y="53"/>
                  <a:pt x="11" y="53"/>
                  <a:pt x="10" y="52"/>
                </a:cubicBezTo>
                <a:cubicBezTo>
                  <a:pt x="20" y="48"/>
                  <a:pt x="31" y="42"/>
                  <a:pt x="41" y="37"/>
                </a:cubicBezTo>
                <a:close/>
                <a:moveTo>
                  <a:pt x="18" y="55"/>
                </a:moveTo>
                <a:cubicBezTo>
                  <a:pt x="18" y="55"/>
                  <a:pt x="18" y="54"/>
                  <a:pt x="18" y="54"/>
                </a:cubicBezTo>
                <a:cubicBezTo>
                  <a:pt x="18" y="54"/>
                  <a:pt x="18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22" y="51"/>
                  <a:pt x="26" y="48"/>
                  <a:pt x="31" y="45"/>
                </a:cubicBezTo>
                <a:cubicBezTo>
                  <a:pt x="35" y="43"/>
                  <a:pt x="40" y="40"/>
                  <a:pt x="44" y="38"/>
                </a:cubicBezTo>
                <a:cubicBezTo>
                  <a:pt x="35" y="43"/>
                  <a:pt x="26" y="48"/>
                  <a:pt x="18" y="55"/>
                </a:cubicBezTo>
                <a:close/>
                <a:moveTo>
                  <a:pt x="66" y="26"/>
                </a:moveTo>
                <a:cubicBezTo>
                  <a:pt x="66" y="26"/>
                  <a:pt x="67" y="26"/>
                  <a:pt x="67" y="26"/>
                </a:cubicBezTo>
                <a:cubicBezTo>
                  <a:pt x="73" y="23"/>
                  <a:pt x="78" y="20"/>
                  <a:pt x="84" y="16"/>
                </a:cubicBezTo>
                <a:cubicBezTo>
                  <a:pt x="85" y="15"/>
                  <a:pt x="86" y="15"/>
                  <a:pt x="88" y="14"/>
                </a:cubicBezTo>
                <a:cubicBezTo>
                  <a:pt x="88" y="14"/>
                  <a:pt x="94" y="11"/>
                  <a:pt x="90" y="14"/>
                </a:cubicBezTo>
                <a:cubicBezTo>
                  <a:pt x="86" y="16"/>
                  <a:pt x="83" y="18"/>
                  <a:pt x="79" y="20"/>
                </a:cubicBezTo>
                <a:cubicBezTo>
                  <a:pt x="75" y="22"/>
                  <a:pt x="71" y="24"/>
                  <a:pt x="66" y="26"/>
                </a:cubicBezTo>
                <a:close/>
                <a:moveTo>
                  <a:pt x="74" y="21"/>
                </a:moveTo>
                <a:cubicBezTo>
                  <a:pt x="68" y="25"/>
                  <a:pt x="61" y="29"/>
                  <a:pt x="54" y="32"/>
                </a:cubicBezTo>
                <a:cubicBezTo>
                  <a:pt x="49" y="35"/>
                  <a:pt x="44" y="37"/>
                  <a:pt x="39" y="40"/>
                </a:cubicBezTo>
                <a:cubicBezTo>
                  <a:pt x="31" y="44"/>
                  <a:pt x="23" y="48"/>
                  <a:pt x="16" y="53"/>
                </a:cubicBezTo>
                <a:cubicBezTo>
                  <a:pt x="24" y="48"/>
                  <a:pt x="33" y="42"/>
                  <a:pt x="41" y="37"/>
                </a:cubicBezTo>
                <a:cubicBezTo>
                  <a:pt x="50" y="32"/>
                  <a:pt x="60" y="27"/>
                  <a:pt x="69" y="22"/>
                </a:cubicBezTo>
                <a:cubicBezTo>
                  <a:pt x="76" y="18"/>
                  <a:pt x="84" y="14"/>
                  <a:pt x="90" y="8"/>
                </a:cubicBezTo>
                <a:cubicBezTo>
                  <a:pt x="90" y="8"/>
                  <a:pt x="90" y="8"/>
                  <a:pt x="90" y="8"/>
                </a:cubicBezTo>
                <a:cubicBezTo>
                  <a:pt x="91" y="9"/>
                  <a:pt x="91" y="10"/>
                  <a:pt x="92" y="12"/>
                </a:cubicBezTo>
                <a:cubicBezTo>
                  <a:pt x="86" y="13"/>
                  <a:pt x="80" y="18"/>
                  <a:pt x="74" y="21"/>
                </a:cubicBezTo>
                <a:close/>
                <a:moveTo>
                  <a:pt x="76" y="17"/>
                </a:moveTo>
                <a:cubicBezTo>
                  <a:pt x="79" y="15"/>
                  <a:pt x="83" y="12"/>
                  <a:pt x="87" y="10"/>
                </a:cubicBezTo>
                <a:cubicBezTo>
                  <a:pt x="87" y="10"/>
                  <a:pt x="87" y="10"/>
                  <a:pt x="87" y="10"/>
                </a:cubicBezTo>
                <a:cubicBezTo>
                  <a:pt x="87" y="10"/>
                  <a:pt x="87" y="10"/>
                  <a:pt x="87" y="10"/>
                </a:cubicBezTo>
                <a:cubicBezTo>
                  <a:pt x="86" y="11"/>
                  <a:pt x="84" y="12"/>
                  <a:pt x="82" y="13"/>
                </a:cubicBezTo>
                <a:cubicBezTo>
                  <a:pt x="80" y="15"/>
                  <a:pt x="78" y="16"/>
                  <a:pt x="76" y="17"/>
                </a:cubicBezTo>
                <a:close/>
                <a:moveTo>
                  <a:pt x="4" y="49"/>
                </a:moveTo>
                <a:cubicBezTo>
                  <a:pt x="15" y="42"/>
                  <a:pt x="26" y="36"/>
                  <a:pt x="38" y="30"/>
                </a:cubicBezTo>
                <a:cubicBezTo>
                  <a:pt x="40" y="28"/>
                  <a:pt x="42" y="27"/>
                  <a:pt x="44" y="26"/>
                </a:cubicBezTo>
                <a:cubicBezTo>
                  <a:pt x="41" y="28"/>
                  <a:pt x="38" y="29"/>
                  <a:pt x="35" y="31"/>
                </a:cubicBezTo>
                <a:cubicBezTo>
                  <a:pt x="25" y="36"/>
                  <a:pt x="15" y="43"/>
                  <a:pt x="6" y="50"/>
                </a:cubicBezTo>
                <a:cubicBezTo>
                  <a:pt x="5" y="50"/>
                  <a:pt x="5" y="49"/>
                  <a:pt x="4" y="49"/>
                </a:cubicBezTo>
                <a:close/>
                <a:moveTo>
                  <a:pt x="2" y="43"/>
                </a:moveTo>
                <a:cubicBezTo>
                  <a:pt x="6" y="41"/>
                  <a:pt x="10" y="38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5" y="36"/>
                  <a:pt x="16" y="35"/>
                  <a:pt x="16" y="34"/>
                </a:cubicBezTo>
                <a:cubicBezTo>
                  <a:pt x="18" y="33"/>
                  <a:pt x="20" y="32"/>
                  <a:pt x="22" y="31"/>
                </a:cubicBezTo>
                <a:cubicBezTo>
                  <a:pt x="23" y="30"/>
                  <a:pt x="25" y="29"/>
                  <a:pt x="26" y="29"/>
                </a:cubicBezTo>
                <a:cubicBezTo>
                  <a:pt x="26" y="29"/>
                  <a:pt x="27" y="28"/>
                  <a:pt x="27" y="28"/>
                </a:cubicBezTo>
                <a:cubicBezTo>
                  <a:pt x="30" y="26"/>
                  <a:pt x="34" y="25"/>
                  <a:pt x="37" y="23"/>
                </a:cubicBezTo>
                <a:cubicBezTo>
                  <a:pt x="40" y="20"/>
                  <a:pt x="44" y="19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3" y="20"/>
                  <a:pt x="37" y="24"/>
                  <a:pt x="32" y="27"/>
                </a:cubicBezTo>
                <a:cubicBezTo>
                  <a:pt x="22" y="33"/>
                  <a:pt x="11" y="38"/>
                  <a:pt x="3" y="45"/>
                </a:cubicBezTo>
                <a:cubicBezTo>
                  <a:pt x="2" y="45"/>
                  <a:pt x="2" y="44"/>
                  <a:pt x="2" y="43"/>
                </a:cubicBezTo>
                <a:close/>
                <a:moveTo>
                  <a:pt x="16" y="33"/>
                </a:moveTo>
                <a:cubicBezTo>
                  <a:pt x="16" y="33"/>
                  <a:pt x="16" y="33"/>
                  <a:pt x="16" y="33"/>
                </a:cubicBezTo>
                <a:cubicBezTo>
                  <a:pt x="17" y="33"/>
                  <a:pt x="17" y="32"/>
                  <a:pt x="18" y="32"/>
                </a:cubicBezTo>
                <a:cubicBezTo>
                  <a:pt x="19" y="31"/>
                  <a:pt x="20" y="30"/>
                  <a:pt x="21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30"/>
                  <a:pt x="18" y="32"/>
                  <a:pt x="16" y="33"/>
                </a:cubicBezTo>
                <a:close/>
                <a:moveTo>
                  <a:pt x="51" y="14"/>
                </a:moveTo>
                <a:cubicBezTo>
                  <a:pt x="55" y="12"/>
                  <a:pt x="58" y="10"/>
                  <a:pt x="62" y="8"/>
                </a:cubicBezTo>
                <a:cubicBezTo>
                  <a:pt x="58" y="11"/>
                  <a:pt x="54" y="13"/>
                  <a:pt x="50" y="16"/>
                </a:cubicBezTo>
                <a:cubicBezTo>
                  <a:pt x="50" y="15"/>
                  <a:pt x="50" y="15"/>
                  <a:pt x="50" y="15"/>
                </a:cubicBezTo>
                <a:cubicBezTo>
                  <a:pt x="50" y="15"/>
                  <a:pt x="51" y="14"/>
                  <a:pt x="51" y="14"/>
                </a:cubicBezTo>
                <a:close/>
                <a:moveTo>
                  <a:pt x="27" y="26"/>
                </a:moveTo>
                <a:cubicBezTo>
                  <a:pt x="27" y="25"/>
                  <a:pt x="27" y="24"/>
                  <a:pt x="27" y="24"/>
                </a:cubicBezTo>
                <a:cubicBezTo>
                  <a:pt x="31" y="21"/>
                  <a:pt x="35" y="20"/>
                  <a:pt x="39" y="18"/>
                </a:cubicBezTo>
                <a:cubicBezTo>
                  <a:pt x="35" y="20"/>
                  <a:pt x="31" y="23"/>
                  <a:pt x="27" y="26"/>
                </a:cubicBezTo>
                <a:close/>
                <a:moveTo>
                  <a:pt x="10" y="31"/>
                </a:moveTo>
                <a:cubicBezTo>
                  <a:pt x="9" y="30"/>
                  <a:pt x="9" y="30"/>
                  <a:pt x="8" y="29"/>
                </a:cubicBezTo>
                <a:cubicBezTo>
                  <a:pt x="12" y="28"/>
                  <a:pt x="14" y="26"/>
                  <a:pt x="17" y="24"/>
                </a:cubicBezTo>
                <a:cubicBezTo>
                  <a:pt x="20" y="21"/>
                  <a:pt x="18" y="23"/>
                  <a:pt x="16" y="24"/>
                </a:cubicBezTo>
                <a:cubicBezTo>
                  <a:pt x="14" y="26"/>
                  <a:pt x="12" y="28"/>
                  <a:pt x="10" y="30"/>
                </a:cubicBezTo>
                <a:cubicBezTo>
                  <a:pt x="10" y="30"/>
                  <a:pt x="10" y="31"/>
                  <a:pt x="10" y="31"/>
                </a:cubicBezTo>
                <a:close/>
                <a:moveTo>
                  <a:pt x="10" y="28"/>
                </a:moveTo>
                <a:cubicBezTo>
                  <a:pt x="9" y="27"/>
                  <a:pt x="9" y="27"/>
                  <a:pt x="10" y="26"/>
                </a:cubicBezTo>
                <a:cubicBezTo>
                  <a:pt x="11" y="26"/>
                  <a:pt x="11" y="25"/>
                  <a:pt x="12" y="25"/>
                </a:cubicBezTo>
                <a:cubicBezTo>
                  <a:pt x="14" y="23"/>
                  <a:pt x="16" y="21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20"/>
                  <a:pt x="19" y="20"/>
                  <a:pt x="20" y="21"/>
                </a:cubicBezTo>
                <a:cubicBezTo>
                  <a:pt x="16" y="23"/>
                  <a:pt x="13" y="26"/>
                  <a:pt x="10" y="28"/>
                </a:cubicBezTo>
                <a:close/>
                <a:moveTo>
                  <a:pt x="7" y="27"/>
                </a:moveTo>
                <a:cubicBezTo>
                  <a:pt x="10" y="25"/>
                  <a:pt x="13" y="22"/>
                  <a:pt x="16" y="20"/>
                </a:cubicBezTo>
                <a:cubicBezTo>
                  <a:pt x="13" y="22"/>
                  <a:pt x="10" y="25"/>
                  <a:pt x="8" y="28"/>
                </a:cubicBezTo>
                <a:cubicBezTo>
                  <a:pt x="7" y="28"/>
                  <a:pt x="7" y="27"/>
                  <a:pt x="7" y="27"/>
                </a:cubicBezTo>
                <a:close/>
                <a:moveTo>
                  <a:pt x="13" y="35"/>
                </a:moveTo>
                <a:cubicBezTo>
                  <a:pt x="9" y="37"/>
                  <a:pt x="6" y="40"/>
                  <a:pt x="3" y="42"/>
                </a:cubicBezTo>
                <a:cubicBezTo>
                  <a:pt x="3" y="38"/>
                  <a:pt x="9" y="35"/>
                  <a:pt x="13" y="35"/>
                </a:cubicBezTo>
                <a:close/>
                <a:moveTo>
                  <a:pt x="15" y="58"/>
                </a:moveTo>
                <a:cubicBezTo>
                  <a:pt x="14" y="59"/>
                  <a:pt x="12" y="61"/>
                  <a:pt x="11" y="62"/>
                </a:cubicBezTo>
                <a:cubicBezTo>
                  <a:pt x="11" y="62"/>
                  <a:pt x="11" y="61"/>
                  <a:pt x="11" y="61"/>
                </a:cubicBezTo>
                <a:cubicBezTo>
                  <a:pt x="12" y="60"/>
                  <a:pt x="14" y="58"/>
                  <a:pt x="15" y="58"/>
                </a:cubicBezTo>
                <a:close/>
                <a:moveTo>
                  <a:pt x="18" y="71"/>
                </a:moveTo>
                <a:cubicBezTo>
                  <a:pt x="24" y="67"/>
                  <a:pt x="32" y="65"/>
                  <a:pt x="39" y="61"/>
                </a:cubicBezTo>
                <a:cubicBezTo>
                  <a:pt x="46" y="57"/>
                  <a:pt x="54" y="53"/>
                  <a:pt x="62" y="50"/>
                </a:cubicBezTo>
                <a:cubicBezTo>
                  <a:pt x="69" y="46"/>
                  <a:pt x="78" y="42"/>
                  <a:pt x="86" y="39"/>
                </a:cubicBezTo>
                <a:cubicBezTo>
                  <a:pt x="94" y="36"/>
                  <a:pt x="101" y="31"/>
                  <a:pt x="109" y="28"/>
                </a:cubicBezTo>
                <a:cubicBezTo>
                  <a:pt x="111" y="28"/>
                  <a:pt x="112" y="27"/>
                  <a:pt x="110" y="28"/>
                </a:cubicBezTo>
                <a:cubicBezTo>
                  <a:pt x="108" y="29"/>
                  <a:pt x="106" y="30"/>
                  <a:pt x="104" y="31"/>
                </a:cubicBezTo>
                <a:cubicBezTo>
                  <a:pt x="101" y="33"/>
                  <a:pt x="97" y="35"/>
                  <a:pt x="93" y="37"/>
                </a:cubicBezTo>
                <a:cubicBezTo>
                  <a:pt x="86" y="40"/>
                  <a:pt x="78" y="44"/>
                  <a:pt x="71" y="48"/>
                </a:cubicBezTo>
                <a:cubicBezTo>
                  <a:pt x="64" y="52"/>
                  <a:pt x="57" y="55"/>
                  <a:pt x="49" y="59"/>
                </a:cubicBezTo>
                <a:cubicBezTo>
                  <a:pt x="42" y="63"/>
                  <a:pt x="34" y="67"/>
                  <a:pt x="27" y="72"/>
                </a:cubicBezTo>
                <a:cubicBezTo>
                  <a:pt x="24" y="72"/>
                  <a:pt x="21" y="72"/>
                  <a:pt x="18" y="71"/>
                </a:cubicBezTo>
                <a:close/>
                <a:moveTo>
                  <a:pt x="114" y="31"/>
                </a:moveTo>
                <a:cubicBezTo>
                  <a:pt x="112" y="33"/>
                  <a:pt x="109" y="34"/>
                  <a:pt x="106" y="36"/>
                </a:cubicBezTo>
                <a:cubicBezTo>
                  <a:pt x="100" y="40"/>
                  <a:pt x="93" y="44"/>
                  <a:pt x="86" y="47"/>
                </a:cubicBezTo>
                <a:cubicBezTo>
                  <a:pt x="73" y="53"/>
                  <a:pt x="60" y="59"/>
                  <a:pt x="46" y="65"/>
                </a:cubicBezTo>
                <a:cubicBezTo>
                  <a:pt x="45" y="66"/>
                  <a:pt x="43" y="67"/>
                  <a:pt x="42" y="68"/>
                </a:cubicBezTo>
                <a:cubicBezTo>
                  <a:pt x="40" y="69"/>
                  <a:pt x="38" y="70"/>
                  <a:pt x="36" y="71"/>
                </a:cubicBezTo>
                <a:cubicBezTo>
                  <a:pt x="36" y="70"/>
                  <a:pt x="36" y="70"/>
                  <a:pt x="36" y="70"/>
                </a:cubicBezTo>
                <a:cubicBezTo>
                  <a:pt x="39" y="69"/>
                  <a:pt x="41" y="67"/>
                  <a:pt x="44" y="66"/>
                </a:cubicBezTo>
                <a:cubicBezTo>
                  <a:pt x="51" y="63"/>
                  <a:pt x="58" y="59"/>
                  <a:pt x="66" y="56"/>
                </a:cubicBezTo>
                <a:cubicBezTo>
                  <a:pt x="80" y="49"/>
                  <a:pt x="93" y="43"/>
                  <a:pt x="107" y="35"/>
                </a:cubicBezTo>
                <a:cubicBezTo>
                  <a:pt x="109" y="34"/>
                  <a:pt x="112" y="32"/>
                  <a:pt x="114" y="31"/>
                </a:cubicBezTo>
                <a:cubicBezTo>
                  <a:pt x="114" y="31"/>
                  <a:pt x="114" y="31"/>
                  <a:pt x="114" y="31"/>
                </a:cubicBezTo>
                <a:close/>
                <a:moveTo>
                  <a:pt x="126" y="36"/>
                </a:moveTo>
                <a:cubicBezTo>
                  <a:pt x="126" y="36"/>
                  <a:pt x="126" y="37"/>
                  <a:pt x="126" y="38"/>
                </a:cubicBezTo>
                <a:cubicBezTo>
                  <a:pt x="110" y="45"/>
                  <a:pt x="94" y="50"/>
                  <a:pt x="78" y="57"/>
                </a:cubicBezTo>
                <a:cubicBezTo>
                  <a:pt x="69" y="61"/>
                  <a:pt x="61" y="65"/>
                  <a:pt x="53" y="69"/>
                </a:cubicBezTo>
                <a:cubicBezTo>
                  <a:pt x="49" y="71"/>
                  <a:pt x="45" y="72"/>
                  <a:pt x="42" y="74"/>
                </a:cubicBezTo>
                <a:cubicBezTo>
                  <a:pt x="54" y="67"/>
                  <a:pt x="66" y="61"/>
                  <a:pt x="79" y="55"/>
                </a:cubicBezTo>
                <a:cubicBezTo>
                  <a:pt x="94" y="48"/>
                  <a:pt x="111" y="44"/>
                  <a:pt x="126" y="36"/>
                </a:cubicBezTo>
                <a:close/>
                <a:moveTo>
                  <a:pt x="73" y="75"/>
                </a:moveTo>
                <a:cubicBezTo>
                  <a:pt x="72" y="74"/>
                  <a:pt x="72" y="73"/>
                  <a:pt x="71" y="73"/>
                </a:cubicBezTo>
                <a:cubicBezTo>
                  <a:pt x="75" y="71"/>
                  <a:pt x="79" y="70"/>
                  <a:pt x="84" y="68"/>
                </a:cubicBezTo>
                <a:cubicBezTo>
                  <a:pt x="94" y="65"/>
                  <a:pt x="104" y="62"/>
                  <a:pt x="114" y="58"/>
                </a:cubicBezTo>
                <a:cubicBezTo>
                  <a:pt x="117" y="56"/>
                  <a:pt x="119" y="55"/>
                  <a:pt x="122" y="54"/>
                </a:cubicBezTo>
                <a:cubicBezTo>
                  <a:pt x="120" y="55"/>
                  <a:pt x="118" y="57"/>
                  <a:pt x="115" y="57"/>
                </a:cubicBezTo>
                <a:cubicBezTo>
                  <a:pt x="111" y="59"/>
                  <a:pt x="107" y="61"/>
                  <a:pt x="102" y="62"/>
                </a:cubicBezTo>
                <a:cubicBezTo>
                  <a:pt x="97" y="65"/>
                  <a:pt x="92" y="67"/>
                  <a:pt x="86" y="69"/>
                </a:cubicBezTo>
                <a:cubicBezTo>
                  <a:pt x="82" y="71"/>
                  <a:pt x="77" y="73"/>
                  <a:pt x="73" y="75"/>
                </a:cubicBezTo>
                <a:close/>
                <a:moveTo>
                  <a:pt x="51" y="75"/>
                </a:moveTo>
                <a:cubicBezTo>
                  <a:pt x="55" y="75"/>
                  <a:pt x="58" y="74"/>
                  <a:pt x="61" y="72"/>
                </a:cubicBezTo>
                <a:cubicBezTo>
                  <a:pt x="67" y="70"/>
                  <a:pt x="73" y="67"/>
                  <a:pt x="79" y="65"/>
                </a:cubicBezTo>
                <a:cubicBezTo>
                  <a:pt x="92" y="60"/>
                  <a:pt x="105" y="56"/>
                  <a:pt x="118" y="51"/>
                </a:cubicBezTo>
                <a:cubicBezTo>
                  <a:pt x="107" y="55"/>
                  <a:pt x="97" y="59"/>
                  <a:pt x="87" y="64"/>
                </a:cubicBezTo>
                <a:cubicBezTo>
                  <a:pt x="76" y="69"/>
                  <a:pt x="64" y="72"/>
                  <a:pt x="54" y="78"/>
                </a:cubicBezTo>
                <a:cubicBezTo>
                  <a:pt x="53" y="77"/>
                  <a:pt x="52" y="76"/>
                  <a:pt x="51" y="75"/>
                </a:cubicBezTo>
                <a:close/>
                <a:moveTo>
                  <a:pt x="54" y="78"/>
                </a:moveTo>
                <a:cubicBezTo>
                  <a:pt x="59" y="77"/>
                  <a:pt x="63" y="75"/>
                  <a:pt x="68" y="73"/>
                </a:cubicBezTo>
                <a:cubicBezTo>
                  <a:pt x="68" y="73"/>
                  <a:pt x="68" y="73"/>
                  <a:pt x="68" y="73"/>
                </a:cubicBezTo>
                <a:cubicBezTo>
                  <a:pt x="63" y="75"/>
                  <a:pt x="59" y="77"/>
                  <a:pt x="54" y="78"/>
                </a:cubicBezTo>
                <a:close/>
                <a:moveTo>
                  <a:pt x="107" y="59"/>
                </a:moveTo>
                <a:cubicBezTo>
                  <a:pt x="101" y="61"/>
                  <a:pt x="96" y="63"/>
                  <a:pt x="90" y="65"/>
                </a:cubicBezTo>
                <a:cubicBezTo>
                  <a:pt x="83" y="67"/>
                  <a:pt x="77" y="70"/>
                  <a:pt x="71" y="72"/>
                </a:cubicBezTo>
                <a:cubicBezTo>
                  <a:pt x="71" y="72"/>
                  <a:pt x="71" y="72"/>
                  <a:pt x="71" y="72"/>
                </a:cubicBezTo>
                <a:cubicBezTo>
                  <a:pt x="76" y="70"/>
                  <a:pt x="82" y="67"/>
                  <a:pt x="87" y="65"/>
                </a:cubicBezTo>
                <a:cubicBezTo>
                  <a:pt x="93" y="62"/>
                  <a:pt x="99" y="60"/>
                  <a:pt x="105" y="57"/>
                </a:cubicBezTo>
                <a:cubicBezTo>
                  <a:pt x="109" y="55"/>
                  <a:pt x="116" y="54"/>
                  <a:pt x="119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0" y="50"/>
                  <a:pt x="120" y="50"/>
                  <a:pt x="120" y="50"/>
                </a:cubicBezTo>
                <a:cubicBezTo>
                  <a:pt x="121" y="51"/>
                  <a:pt x="122" y="52"/>
                  <a:pt x="123" y="53"/>
                </a:cubicBezTo>
                <a:cubicBezTo>
                  <a:pt x="118" y="55"/>
                  <a:pt x="113" y="57"/>
                  <a:pt x="107" y="59"/>
                </a:cubicBezTo>
                <a:close/>
                <a:moveTo>
                  <a:pt x="120" y="48"/>
                </a:moveTo>
                <a:cubicBezTo>
                  <a:pt x="119" y="48"/>
                  <a:pt x="119" y="49"/>
                  <a:pt x="119" y="50"/>
                </a:cubicBezTo>
                <a:cubicBezTo>
                  <a:pt x="119" y="50"/>
                  <a:pt x="119" y="50"/>
                  <a:pt x="119" y="50"/>
                </a:cubicBezTo>
                <a:cubicBezTo>
                  <a:pt x="106" y="54"/>
                  <a:pt x="94" y="59"/>
                  <a:pt x="81" y="63"/>
                </a:cubicBezTo>
                <a:cubicBezTo>
                  <a:pt x="76" y="66"/>
                  <a:pt x="70" y="68"/>
                  <a:pt x="65" y="70"/>
                </a:cubicBezTo>
                <a:cubicBezTo>
                  <a:pt x="62" y="71"/>
                  <a:pt x="59" y="73"/>
                  <a:pt x="56" y="74"/>
                </a:cubicBezTo>
                <a:cubicBezTo>
                  <a:pt x="56" y="74"/>
                  <a:pt x="51" y="75"/>
                  <a:pt x="52" y="75"/>
                </a:cubicBezTo>
                <a:cubicBezTo>
                  <a:pt x="54" y="74"/>
                  <a:pt x="56" y="73"/>
                  <a:pt x="58" y="72"/>
                </a:cubicBezTo>
                <a:cubicBezTo>
                  <a:pt x="70" y="67"/>
                  <a:pt x="83" y="62"/>
                  <a:pt x="96" y="57"/>
                </a:cubicBezTo>
                <a:cubicBezTo>
                  <a:pt x="103" y="54"/>
                  <a:pt x="112" y="52"/>
                  <a:pt x="120" y="48"/>
                </a:cubicBezTo>
                <a:cubicBezTo>
                  <a:pt x="120" y="48"/>
                  <a:pt x="120" y="48"/>
                  <a:pt x="120" y="48"/>
                </a:cubicBezTo>
                <a:close/>
                <a:moveTo>
                  <a:pt x="125" y="43"/>
                </a:moveTo>
                <a:cubicBezTo>
                  <a:pt x="119" y="45"/>
                  <a:pt x="113" y="48"/>
                  <a:pt x="106" y="50"/>
                </a:cubicBezTo>
                <a:cubicBezTo>
                  <a:pt x="100" y="53"/>
                  <a:pt x="93" y="55"/>
                  <a:pt x="87" y="58"/>
                </a:cubicBezTo>
                <a:cubicBezTo>
                  <a:pt x="81" y="60"/>
                  <a:pt x="75" y="62"/>
                  <a:pt x="69" y="64"/>
                </a:cubicBezTo>
                <a:cubicBezTo>
                  <a:pt x="77" y="61"/>
                  <a:pt x="84" y="58"/>
                  <a:pt x="92" y="55"/>
                </a:cubicBezTo>
                <a:cubicBezTo>
                  <a:pt x="98" y="52"/>
                  <a:pt x="105" y="50"/>
                  <a:pt x="111" y="47"/>
                </a:cubicBezTo>
                <a:cubicBezTo>
                  <a:pt x="116" y="44"/>
                  <a:pt x="122" y="43"/>
                  <a:pt x="126" y="39"/>
                </a:cubicBezTo>
                <a:cubicBezTo>
                  <a:pt x="126" y="40"/>
                  <a:pt x="126" y="42"/>
                  <a:pt x="125" y="43"/>
                </a:cubicBezTo>
                <a:close/>
                <a:moveTo>
                  <a:pt x="25" y="89"/>
                </a:moveTo>
                <a:cubicBezTo>
                  <a:pt x="25" y="89"/>
                  <a:pt x="26" y="89"/>
                  <a:pt x="26" y="89"/>
                </a:cubicBezTo>
                <a:cubicBezTo>
                  <a:pt x="25" y="89"/>
                  <a:pt x="25" y="89"/>
                  <a:pt x="25" y="89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30" y="87"/>
                </a:moveTo>
                <a:cubicBezTo>
                  <a:pt x="28" y="87"/>
                  <a:pt x="27" y="88"/>
                  <a:pt x="26" y="88"/>
                </a:cubicBezTo>
                <a:cubicBezTo>
                  <a:pt x="27" y="87"/>
                  <a:pt x="28" y="86"/>
                  <a:pt x="28" y="85"/>
                </a:cubicBezTo>
                <a:cubicBezTo>
                  <a:pt x="31" y="84"/>
                  <a:pt x="35" y="83"/>
                  <a:pt x="38" y="82"/>
                </a:cubicBezTo>
                <a:cubicBezTo>
                  <a:pt x="35" y="84"/>
                  <a:pt x="33" y="86"/>
                  <a:pt x="30" y="87"/>
                </a:cubicBezTo>
                <a:close/>
                <a:moveTo>
                  <a:pt x="75" y="56"/>
                </a:moveTo>
                <a:cubicBezTo>
                  <a:pt x="61" y="63"/>
                  <a:pt x="47" y="70"/>
                  <a:pt x="33" y="78"/>
                </a:cubicBezTo>
                <a:cubicBezTo>
                  <a:pt x="34" y="77"/>
                  <a:pt x="34" y="76"/>
                  <a:pt x="35" y="75"/>
                </a:cubicBezTo>
                <a:cubicBezTo>
                  <a:pt x="51" y="67"/>
                  <a:pt x="67" y="60"/>
                  <a:pt x="83" y="53"/>
                </a:cubicBezTo>
                <a:cubicBezTo>
                  <a:pt x="91" y="49"/>
                  <a:pt x="99" y="46"/>
                  <a:pt x="107" y="43"/>
                </a:cubicBezTo>
                <a:cubicBezTo>
                  <a:pt x="111" y="42"/>
                  <a:pt x="114" y="40"/>
                  <a:pt x="118" y="39"/>
                </a:cubicBezTo>
                <a:cubicBezTo>
                  <a:pt x="119" y="38"/>
                  <a:pt x="119" y="38"/>
                  <a:pt x="119" y="38"/>
                </a:cubicBezTo>
                <a:cubicBezTo>
                  <a:pt x="105" y="45"/>
                  <a:pt x="90" y="49"/>
                  <a:pt x="75" y="56"/>
                </a:cubicBezTo>
                <a:close/>
                <a:moveTo>
                  <a:pt x="36" y="73"/>
                </a:moveTo>
                <a:cubicBezTo>
                  <a:pt x="36" y="73"/>
                  <a:pt x="35" y="73"/>
                  <a:pt x="35" y="73"/>
                </a:cubicBezTo>
                <a:cubicBezTo>
                  <a:pt x="35" y="73"/>
                  <a:pt x="35" y="73"/>
                  <a:pt x="35" y="72"/>
                </a:cubicBezTo>
                <a:cubicBezTo>
                  <a:pt x="35" y="72"/>
                  <a:pt x="35" y="72"/>
                  <a:pt x="35" y="72"/>
                </a:cubicBezTo>
                <a:cubicBezTo>
                  <a:pt x="35" y="72"/>
                  <a:pt x="35" y="72"/>
                  <a:pt x="35" y="72"/>
                </a:cubicBezTo>
                <a:cubicBezTo>
                  <a:pt x="41" y="70"/>
                  <a:pt x="47" y="66"/>
                  <a:pt x="52" y="63"/>
                </a:cubicBezTo>
                <a:cubicBezTo>
                  <a:pt x="56" y="62"/>
                  <a:pt x="60" y="60"/>
                  <a:pt x="64" y="58"/>
                </a:cubicBezTo>
                <a:cubicBezTo>
                  <a:pt x="78" y="52"/>
                  <a:pt x="93" y="46"/>
                  <a:pt x="107" y="39"/>
                </a:cubicBezTo>
                <a:cubicBezTo>
                  <a:pt x="110" y="38"/>
                  <a:pt x="113" y="36"/>
                  <a:pt x="116" y="34"/>
                </a:cubicBezTo>
                <a:cubicBezTo>
                  <a:pt x="116" y="34"/>
                  <a:pt x="117" y="34"/>
                  <a:pt x="117" y="34"/>
                </a:cubicBezTo>
                <a:cubicBezTo>
                  <a:pt x="111" y="38"/>
                  <a:pt x="104" y="41"/>
                  <a:pt x="98" y="44"/>
                </a:cubicBezTo>
                <a:cubicBezTo>
                  <a:pt x="85" y="50"/>
                  <a:pt x="72" y="55"/>
                  <a:pt x="59" y="62"/>
                </a:cubicBezTo>
                <a:cubicBezTo>
                  <a:pt x="51" y="66"/>
                  <a:pt x="43" y="69"/>
                  <a:pt x="36" y="73"/>
                </a:cubicBezTo>
                <a:close/>
                <a:moveTo>
                  <a:pt x="112" y="29"/>
                </a:moveTo>
                <a:cubicBezTo>
                  <a:pt x="111" y="29"/>
                  <a:pt x="111" y="30"/>
                  <a:pt x="112" y="30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8" y="33"/>
                  <a:pt x="103" y="36"/>
                  <a:pt x="99" y="39"/>
                </a:cubicBezTo>
                <a:cubicBezTo>
                  <a:pt x="91" y="43"/>
                  <a:pt x="83" y="47"/>
                  <a:pt x="75" y="50"/>
                </a:cubicBezTo>
                <a:cubicBezTo>
                  <a:pt x="67" y="54"/>
                  <a:pt x="60" y="58"/>
                  <a:pt x="52" y="61"/>
                </a:cubicBezTo>
                <a:cubicBezTo>
                  <a:pt x="46" y="64"/>
                  <a:pt x="41" y="67"/>
                  <a:pt x="35" y="69"/>
                </a:cubicBezTo>
                <a:cubicBezTo>
                  <a:pt x="34" y="69"/>
                  <a:pt x="34" y="69"/>
                  <a:pt x="34" y="70"/>
                </a:cubicBezTo>
                <a:cubicBezTo>
                  <a:pt x="32" y="70"/>
                  <a:pt x="31" y="71"/>
                  <a:pt x="30" y="71"/>
                </a:cubicBezTo>
                <a:cubicBezTo>
                  <a:pt x="32" y="70"/>
                  <a:pt x="34" y="68"/>
                  <a:pt x="37" y="67"/>
                </a:cubicBezTo>
                <a:cubicBezTo>
                  <a:pt x="40" y="65"/>
                  <a:pt x="44" y="63"/>
                  <a:pt x="48" y="61"/>
                </a:cubicBezTo>
                <a:cubicBezTo>
                  <a:pt x="55" y="57"/>
                  <a:pt x="63" y="53"/>
                  <a:pt x="70" y="49"/>
                </a:cubicBezTo>
                <a:cubicBezTo>
                  <a:pt x="77" y="45"/>
                  <a:pt x="85" y="42"/>
                  <a:pt x="92" y="38"/>
                </a:cubicBezTo>
                <a:cubicBezTo>
                  <a:pt x="99" y="35"/>
                  <a:pt x="107" y="32"/>
                  <a:pt x="112" y="27"/>
                </a:cubicBezTo>
                <a:cubicBezTo>
                  <a:pt x="112" y="28"/>
                  <a:pt x="112" y="28"/>
                  <a:pt x="112" y="29"/>
                </a:cubicBezTo>
                <a:close/>
                <a:moveTo>
                  <a:pt x="40" y="81"/>
                </a:moveTo>
                <a:cubicBezTo>
                  <a:pt x="36" y="82"/>
                  <a:pt x="33" y="83"/>
                  <a:pt x="29" y="84"/>
                </a:cubicBezTo>
                <a:cubicBezTo>
                  <a:pt x="30" y="84"/>
                  <a:pt x="30" y="83"/>
                  <a:pt x="30" y="83"/>
                </a:cubicBezTo>
                <a:cubicBezTo>
                  <a:pt x="33" y="82"/>
                  <a:pt x="35" y="81"/>
                  <a:pt x="37" y="80"/>
                </a:cubicBezTo>
                <a:cubicBezTo>
                  <a:pt x="38" y="79"/>
                  <a:pt x="39" y="79"/>
                  <a:pt x="40" y="78"/>
                </a:cubicBezTo>
                <a:cubicBezTo>
                  <a:pt x="42" y="77"/>
                  <a:pt x="44" y="77"/>
                  <a:pt x="45" y="76"/>
                </a:cubicBezTo>
                <a:cubicBezTo>
                  <a:pt x="43" y="78"/>
                  <a:pt x="42" y="79"/>
                  <a:pt x="40" y="81"/>
                </a:cubicBezTo>
                <a:close/>
                <a:moveTo>
                  <a:pt x="46" y="75"/>
                </a:moveTo>
                <a:cubicBezTo>
                  <a:pt x="46" y="75"/>
                  <a:pt x="46" y="75"/>
                  <a:pt x="46" y="75"/>
                </a:cubicBezTo>
                <a:cubicBezTo>
                  <a:pt x="41" y="77"/>
                  <a:pt x="36" y="80"/>
                  <a:pt x="31" y="82"/>
                </a:cubicBezTo>
                <a:cubicBezTo>
                  <a:pt x="32" y="81"/>
                  <a:pt x="32" y="80"/>
                  <a:pt x="32" y="80"/>
                </a:cubicBezTo>
                <a:cubicBezTo>
                  <a:pt x="38" y="77"/>
                  <a:pt x="43" y="74"/>
                  <a:pt x="48" y="72"/>
                </a:cubicBezTo>
                <a:cubicBezTo>
                  <a:pt x="55" y="69"/>
                  <a:pt x="62" y="66"/>
                  <a:pt x="68" y="63"/>
                </a:cubicBezTo>
                <a:cubicBezTo>
                  <a:pt x="82" y="56"/>
                  <a:pt x="97" y="50"/>
                  <a:pt x="112" y="45"/>
                </a:cubicBezTo>
                <a:cubicBezTo>
                  <a:pt x="115" y="44"/>
                  <a:pt x="117" y="43"/>
                  <a:pt x="120" y="42"/>
                </a:cubicBezTo>
                <a:cubicBezTo>
                  <a:pt x="122" y="41"/>
                  <a:pt x="124" y="40"/>
                  <a:pt x="125" y="39"/>
                </a:cubicBezTo>
                <a:cubicBezTo>
                  <a:pt x="128" y="38"/>
                  <a:pt x="121" y="42"/>
                  <a:pt x="121" y="42"/>
                </a:cubicBezTo>
                <a:cubicBezTo>
                  <a:pt x="114" y="44"/>
                  <a:pt x="107" y="47"/>
                  <a:pt x="100" y="50"/>
                </a:cubicBezTo>
                <a:cubicBezTo>
                  <a:pt x="87" y="56"/>
                  <a:pt x="73" y="62"/>
                  <a:pt x="60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56" y="70"/>
                  <a:pt x="53" y="71"/>
                  <a:pt x="50" y="73"/>
                </a:cubicBezTo>
                <a:cubicBezTo>
                  <a:pt x="49" y="73"/>
                  <a:pt x="49" y="73"/>
                  <a:pt x="49" y="73"/>
                </a:cubicBezTo>
                <a:cubicBezTo>
                  <a:pt x="48" y="73"/>
                  <a:pt x="48" y="73"/>
                  <a:pt x="47" y="73"/>
                </a:cubicBezTo>
                <a:cubicBezTo>
                  <a:pt x="47" y="74"/>
                  <a:pt x="47" y="74"/>
                  <a:pt x="46" y="75"/>
                </a:cubicBezTo>
                <a:close/>
                <a:moveTo>
                  <a:pt x="50" y="73"/>
                </a:moveTo>
                <a:cubicBezTo>
                  <a:pt x="53" y="72"/>
                  <a:pt x="55" y="71"/>
                  <a:pt x="58" y="70"/>
                </a:cubicBezTo>
                <a:cubicBezTo>
                  <a:pt x="58" y="70"/>
                  <a:pt x="58" y="70"/>
                  <a:pt x="59" y="70"/>
                </a:cubicBezTo>
                <a:cubicBezTo>
                  <a:pt x="65" y="67"/>
                  <a:pt x="72" y="65"/>
                  <a:pt x="79" y="62"/>
                </a:cubicBezTo>
                <a:cubicBezTo>
                  <a:pt x="85" y="59"/>
                  <a:pt x="92" y="56"/>
                  <a:pt x="99" y="54"/>
                </a:cubicBezTo>
                <a:cubicBezTo>
                  <a:pt x="106" y="51"/>
                  <a:pt x="113" y="49"/>
                  <a:pt x="120" y="46"/>
                </a:cubicBezTo>
                <a:cubicBezTo>
                  <a:pt x="119" y="46"/>
                  <a:pt x="125" y="43"/>
                  <a:pt x="125" y="44"/>
                </a:cubicBezTo>
                <a:cubicBezTo>
                  <a:pt x="124" y="44"/>
                  <a:pt x="124" y="44"/>
                  <a:pt x="124" y="44"/>
                </a:cubicBezTo>
                <a:cubicBezTo>
                  <a:pt x="124" y="44"/>
                  <a:pt x="124" y="44"/>
                  <a:pt x="124" y="45"/>
                </a:cubicBezTo>
                <a:cubicBezTo>
                  <a:pt x="122" y="45"/>
                  <a:pt x="121" y="46"/>
                  <a:pt x="120" y="47"/>
                </a:cubicBezTo>
                <a:cubicBezTo>
                  <a:pt x="116" y="49"/>
                  <a:pt x="113" y="50"/>
                  <a:pt x="110" y="51"/>
                </a:cubicBezTo>
                <a:cubicBezTo>
                  <a:pt x="103" y="54"/>
                  <a:pt x="96" y="56"/>
                  <a:pt x="89" y="59"/>
                </a:cubicBezTo>
                <a:cubicBezTo>
                  <a:pt x="76" y="64"/>
                  <a:pt x="63" y="68"/>
                  <a:pt x="51" y="75"/>
                </a:cubicBezTo>
                <a:cubicBezTo>
                  <a:pt x="51" y="74"/>
                  <a:pt x="50" y="74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  <a:moveTo>
                  <a:pt x="55" y="79"/>
                </a:moveTo>
                <a:cubicBezTo>
                  <a:pt x="59" y="77"/>
                  <a:pt x="63" y="75"/>
                  <a:pt x="67" y="74"/>
                </a:cubicBezTo>
                <a:cubicBezTo>
                  <a:pt x="67" y="74"/>
                  <a:pt x="68" y="74"/>
                  <a:pt x="68" y="74"/>
                </a:cubicBezTo>
                <a:cubicBezTo>
                  <a:pt x="65" y="79"/>
                  <a:pt x="59" y="81"/>
                  <a:pt x="55" y="79"/>
                </a:cubicBezTo>
                <a:close/>
                <a:moveTo>
                  <a:pt x="74" y="75"/>
                </a:moveTo>
                <a:cubicBezTo>
                  <a:pt x="82" y="73"/>
                  <a:pt x="91" y="70"/>
                  <a:pt x="100" y="67"/>
                </a:cubicBezTo>
                <a:cubicBezTo>
                  <a:pt x="104" y="66"/>
                  <a:pt x="108" y="64"/>
                  <a:pt x="112" y="62"/>
                </a:cubicBezTo>
                <a:cubicBezTo>
                  <a:pt x="115" y="62"/>
                  <a:pt x="117" y="61"/>
                  <a:pt x="119" y="60"/>
                </a:cubicBezTo>
                <a:cubicBezTo>
                  <a:pt x="120" y="60"/>
                  <a:pt x="125" y="58"/>
                  <a:pt x="121" y="59"/>
                </a:cubicBezTo>
                <a:cubicBezTo>
                  <a:pt x="112" y="64"/>
                  <a:pt x="102" y="68"/>
                  <a:pt x="92" y="72"/>
                </a:cubicBezTo>
                <a:cubicBezTo>
                  <a:pt x="92" y="72"/>
                  <a:pt x="91" y="72"/>
                  <a:pt x="91" y="72"/>
                </a:cubicBezTo>
                <a:cubicBezTo>
                  <a:pt x="86" y="74"/>
                  <a:pt x="82" y="76"/>
                  <a:pt x="77" y="79"/>
                </a:cubicBezTo>
                <a:cubicBezTo>
                  <a:pt x="76" y="78"/>
                  <a:pt x="75" y="77"/>
                  <a:pt x="74" y="75"/>
                </a:cubicBezTo>
                <a:close/>
                <a:moveTo>
                  <a:pt x="110" y="69"/>
                </a:moveTo>
                <a:cubicBezTo>
                  <a:pt x="109" y="69"/>
                  <a:pt x="109" y="69"/>
                  <a:pt x="108" y="69"/>
                </a:cubicBezTo>
                <a:cubicBezTo>
                  <a:pt x="108" y="69"/>
                  <a:pt x="109" y="69"/>
                  <a:pt x="109" y="69"/>
                </a:cubicBezTo>
                <a:cubicBezTo>
                  <a:pt x="111" y="67"/>
                  <a:pt x="114" y="66"/>
                  <a:pt x="117" y="65"/>
                </a:cubicBezTo>
                <a:cubicBezTo>
                  <a:pt x="118" y="65"/>
                  <a:pt x="119" y="64"/>
                  <a:pt x="120" y="64"/>
                </a:cubicBezTo>
                <a:cubicBezTo>
                  <a:pt x="123" y="62"/>
                  <a:pt x="120" y="64"/>
                  <a:pt x="120" y="65"/>
                </a:cubicBezTo>
                <a:cubicBezTo>
                  <a:pt x="117" y="67"/>
                  <a:pt x="112" y="67"/>
                  <a:pt x="110" y="69"/>
                </a:cubicBezTo>
                <a:close/>
                <a:moveTo>
                  <a:pt x="122" y="62"/>
                </a:moveTo>
                <a:cubicBezTo>
                  <a:pt x="120" y="63"/>
                  <a:pt x="118" y="64"/>
                  <a:pt x="116" y="65"/>
                </a:cubicBezTo>
                <a:cubicBezTo>
                  <a:pt x="114" y="66"/>
                  <a:pt x="111" y="67"/>
                  <a:pt x="108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8" y="68"/>
                  <a:pt x="108" y="68"/>
                  <a:pt x="108" y="68"/>
                </a:cubicBezTo>
                <a:cubicBezTo>
                  <a:pt x="107" y="67"/>
                  <a:pt x="107" y="67"/>
                  <a:pt x="106" y="67"/>
                </a:cubicBezTo>
                <a:cubicBezTo>
                  <a:pt x="106" y="67"/>
                  <a:pt x="105" y="68"/>
                  <a:pt x="105" y="68"/>
                </a:cubicBezTo>
                <a:cubicBezTo>
                  <a:pt x="105" y="68"/>
                  <a:pt x="104" y="68"/>
                  <a:pt x="104" y="68"/>
                </a:cubicBezTo>
                <a:cubicBezTo>
                  <a:pt x="105" y="68"/>
                  <a:pt x="107" y="67"/>
                  <a:pt x="108" y="66"/>
                </a:cubicBezTo>
                <a:cubicBezTo>
                  <a:pt x="112" y="65"/>
                  <a:pt x="115" y="63"/>
                  <a:pt x="119" y="61"/>
                </a:cubicBezTo>
                <a:cubicBezTo>
                  <a:pt x="120" y="61"/>
                  <a:pt x="122" y="60"/>
                  <a:pt x="124" y="59"/>
                </a:cubicBezTo>
                <a:cubicBezTo>
                  <a:pt x="124" y="60"/>
                  <a:pt x="123" y="61"/>
                  <a:pt x="123" y="62"/>
                </a:cubicBezTo>
                <a:cubicBezTo>
                  <a:pt x="123" y="62"/>
                  <a:pt x="122" y="62"/>
                  <a:pt x="122" y="62"/>
                </a:cubicBezTo>
                <a:close/>
                <a:moveTo>
                  <a:pt x="96" y="74"/>
                </a:moveTo>
                <a:cubicBezTo>
                  <a:pt x="96" y="74"/>
                  <a:pt x="95" y="73"/>
                  <a:pt x="94" y="73"/>
                </a:cubicBezTo>
                <a:cubicBezTo>
                  <a:pt x="95" y="72"/>
                  <a:pt x="96" y="72"/>
                  <a:pt x="97" y="72"/>
                </a:cubicBezTo>
                <a:cubicBezTo>
                  <a:pt x="99" y="71"/>
                  <a:pt x="100" y="70"/>
                  <a:pt x="102" y="69"/>
                </a:cubicBezTo>
                <a:cubicBezTo>
                  <a:pt x="104" y="69"/>
                  <a:pt x="105" y="69"/>
                  <a:pt x="103" y="70"/>
                </a:cubicBezTo>
                <a:cubicBezTo>
                  <a:pt x="101" y="71"/>
                  <a:pt x="98" y="72"/>
                  <a:pt x="96" y="74"/>
                </a:cubicBezTo>
                <a:cubicBezTo>
                  <a:pt x="96" y="74"/>
                  <a:pt x="96" y="74"/>
                  <a:pt x="96" y="74"/>
                </a:cubicBezTo>
                <a:close/>
                <a:moveTo>
                  <a:pt x="100" y="72"/>
                </a:moveTo>
                <a:cubicBezTo>
                  <a:pt x="102" y="71"/>
                  <a:pt x="103" y="71"/>
                  <a:pt x="105" y="70"/>
                </a:cubicBezTo>
                <a:cubicBezTo>
                  <a:pt x="105" y="70"/>
                  <a:pt x="105" y="71"/>
                  <a:pt x="105" y="72"/>
                </a:cubicBezTo>
                <a:cubicBezTo>
                  <a:pt x="104" y="72"/>
                  <a:pt x="102" y="72"/>
                  <a:pt x="101" y="73"/>
                </a:cubicBezTo>
                <a:cubicBezTo>
                  <a:pt x="99" y="73"/>
                  <a:pt x="97" y="74"/>
                  <a:pt x="100" y="72"/>
                </a:cubicBezTo>
                <a:close/>
                <a:moveTo>
                  <a:pt x="81" y="80"/>
                </a:moveTo>
                <a:cubicBezTo>
                  <a:pt x="80" y="80"/>
                  <a:pt x="79" y="80"/>
                  <a:pt x="78" y="79"/>
                </a:cubicBezTo>
                <a:cubicBezTo>
                  <a:pt x="82" y="78"/>
                  <a:pt x="86" y="76"/>
                  <a:pt x="89" y="75"/>
                </a:cubicBezTo>
                <a:cubicBezTo>
                  <a:pt x="88" y="77"/>
                  <a:pt x="85" y="80"/>
                  <a:pt x="81" y="80"/>
                </a:cubicBezTo>
                <a:close/>
                <a:moveTo>
                  <a:pt x="98" y="74"/>
                </a:moveTo>
                <a:cubicBezTo>
                  <a:pt x="100" y="74"/>
                  <a:pt x="102" y="73"/>
                  <a:pt x="105" y="73"/>
                </a:cubicBezTo>
                <a:cubicBezTo>
                  <a:pt x="103" y="74"/>
                  <a:pt x="100" y="75"/>
                  <a:pt x="98" y="74"/>
                </a:cubicBezTo>
                <a:close/>
                <a:moveTo>
                  <a:pt x="113" y="70"/>
                </a:moveTo>
                <a:cubicBezTo>
                  <a:pt x="114" y="70"/>
                  <a:pt x="115" y="69"/>
                  <a:pt x="117" y="69"/>
                </a:cubicBezTo>
                <a:cubicBezTo>
                  <a:pt x="115" y="70"/>
                  <a:pt x="114" y="70"/>
                  <a:pt x="113" y="70"/>
                </a:cubicBezTo>
                <a:close/>
                <a:moveTo>
                  <a:pt x="118" y="68"/>
                </a:moveTo>
                <a:cubicBezTo>
                  <a:pt x="118" y="68"/>
                  <a:pt x="118" y="68"/>
                  <a:pt x="118" y="68"/>
                </a:cubicBezTo>
                <a:cubicBezTo>
                  <a:pt x="116" y="68"/>
                  <a:pt x="113" y="69"/>
                  <a:pt x="111" y="70"/>
                </a:cubicBezTo>
                <a:cubicBezTo>
                  <a:pt x="114" y="67"/>
                  <a:pt x="119" y="67"/>
                  <a:pt x="122" y="64"/>
                </a:cubicBezTo>
                <a:cubicBezTo>
                  <a:pt x="121" y="66"/>
                  <a:pt x="120" y="67"/>
                  <a:pt x="118" y="68"/>
                </a:cubicBezTo>
                <a:close/>
                <a:moveTo>
                  <a:pt x="124" y="57"/>
                </a:moveTo>
                <a:cubicBezTo>
                  <a:pt x="115" y="61"/>
                  <a:pt x="105" y="64"/>
                  <a:pt x="96" y="67"/>
                </a:cubicBezTo>
                <a:cubicBezTo>
                  <a:pt x="92" y="69"/>
                  <a:pt x="89" y="70"/>
                  <a:pt x="85" y="71"/>
                </a:cubicBezTo>
                <a:cubicBezTo>
                  <a:pt x="91" y="68"/>
                  <a:pt x="97" y="66"/>
                  <a:pt x="103" y="63"/>
                </a:cubicBezTo>
                <a:cubicBezTo>
                  <a:pt x="109" y="60"/>
                  <a:pt x="118" y="59"/>
                  <a:pt x="123" y="54"/>
                </a:cubicBezTo>
                <a:cubicBezTo>
                  <a:pt x="124" y="55"/>
                  <a:pt x="124" y="56"/>
                  <a:pt x="124" y="57"/>
                </a:cubicBezTo>
                <a:close/>
                <a:moveTo>
                  <a:pt x="125" y="35"/>
                </a:moveTo>
                <a:cubicBezTo>
                  <a:pt x="110" y="42"/>
                  <a:pt x="93" y="48"/>
                  <a:pt x="78" y="54"/>
                </a:cubicBezTo>
                <a:cubicBezTo>
                  <a:pt x="72" y="57"/>
                  <a:pt x="67" y="59"/>
                  <a:pt x="61" y="61"/>
                </a:cubicBezTo>
                <a:cubicBezTo>
                  <a:pt x="67" y="58"/>
                  <a:pt x="74" y="55"/>
                  <a:pt x="80" y="53"/>
                </a:cubicBezTo>
                <a:cubicBezTo>
                  <a:pt x="94" y="46"/>
                  <a:pt x="109" y="40"/>
                  <a:pt x="122" y="32"/>
                </a:cubicBezTo>
                <a:cubicBezTo>
                  <a:pt x="123" y="32"/>
                  <a:pt x="124" y="33"/>
                  <a:pt x="125" y="35"/>
                </a:cubicBezTo>
                <a:close/>
                <a:moveTo>
                  <a:pt x="121" y="31"/>
                </a:moveTo>
                <a:cubicBezTo>
                  <a:pt x="114" y="34"/>
                  <a:pt x="108" y="38"/>
                  <a:pt x="101" y="41"/>
                </a:cubicBezTo>
                <a:cubicBezTo>
                  <a:pt x="93" y="45"/>
                  <a:pt x="85" y="48"/>
                  <a:pt x="77" y="52"/>
                </a:cubicBezTo>
                <a:cubicBezTo>
                  <a:pt x="76" y="52"/>
                  <a:pt x="74" y="53"/>
                  <a:pt x="72" y="54"/>
                </a:cubicBezTo>
                <a:cubicBezTo>
                  <a:pt x="73" y="53"/>
                  <a:pt x="74" y="53"/>
                  <a:pt x="75" y="52"/>
                </a:cubicBezTo>
                <a:cubicBezTo>
                  <a:pt x="82" y="49"/>
                  <a:pt x="89" y="46"/>
                  <a:pt x="96" y="43"/>
                </a:cubicBezTo>
                <a:cubicBezTo>
                  <a:pt x="103" y="39"/>
                  <a:pt x="109" y="35"/>
                  <a:pt x="116" y="30"/>
                </a:cubicBezTo>
                <a:cubicBezTo>
                  <a:pt x="118" y="30"/>
                  <a:pt x="119" y="30"/>
                  <a:pt x="121" y="31"/>
                </a:cubicBezTo>
                <a:close/>
                <a:moveTo>
                  <a:pt x="113" y="26"/>
                </a:moveTo>
                <a:cubicBezTo>
                  <a:pt x="113" y="26"/>
                  <a:pt x="112" y="26"/>
                  <a:pt x="112" y="26"/>
                </a:cubicBezTo>
                <a:cubicBezTo>
                  <a:pt x="104" y="29"/>
                  <a:pt x="97" y="33"/>
                  <a:pt x="89" y="37"/>
                </a:cubicBezTo>
                <a:cubicBezTo>
                  <a:pt x="81" y="40"/>
                  <a:pt x="72" y="44"/>
                  <a:pt x="64" y="47"/>
                </a:cubicBezTo>
                <a:cubicBezTo>
                  <a:pt x="56" y="52"/>
                  <a:pt x="47" y="56"/>
                  <a:pt x="38" y="61"/>
                </a:cubicBezTo>
                <a:cubicBezTo>
                  <a:pt x="32" y="64"/>
                  <a:pt x="23" y="66"/>
                  <a:pt x="18" y="71"/>
                </a:cubicBezTo>
                <a:cubicBezTo>
                  <a:pt x="17" y="71"/>
                  <a:pt x="17" y="71"/>
                  <a:pt x="16" y="71"/>
                </a:cubicBezTo>
                <a:cubicBezTo>
                  <a:pt x="31" y="60"/>
                  <a:pt x="47" y="53"/>
                  <a:pt x="63" y="45"/>
                </a:cubicBezTo>
                <a:cubicBezTo>
                  <a:pt x="72" y="40"/>
                  <a:pt x="81" y="36"/>
                  <a:pt x="91" y="31"/>
                </a:cubicBezTo>
                <a:cubicBezTo>
                  <a:pt x="98" y="28"/>
                  <a:pt x="106" y="25"/>
                  <a:pt x="112" y="19"/>
                </a:cubicBezTo>
                <a:cubicBezTo>
                  <a:pt x="113" y="22"/>
                  <a:pt x="113" y="24"/>
                  <a:pt x="113" y="26"/>
                </a:cubicBezTo>
                <a:close/>
                <a:moveTo>
                  <a:pt x="112" y="19"/>
                </a:moveTo>
                <a:cubicBezTo>
                  <a:pt x="110" y="19"/>
                  <a:pt x="108" y="21"/>
                  <a:pt x="106" y="22"/>
                </a:cubicBezTo>
                <a:cubicBezTo>
                  <a:pt x="104" y="24"/>
                  <a:pt x="100" y="25"/>
                  <a:pt x="97" y="26"/>
                </a:cubicBezTo>
                <a:cubicBezTo>
                  <a:pt x="91" y="29"/>
                  <a:pt x="84" y="32"/>
                  <a:pt x="78" y="35"/>
                </a:cubicBezTo>
                <a:cubicBezTo>
                  <a:pt x="64" y="41"/>
                  <a:pt x="51" y="48"/>
                  <a:pt x="38" y="54"/>
                </a:cubicBezTo>
                <a:cubicBezTo>
                  <a:pt x="32" y="57"/>
                  <a:pt x="27" y="60"/>
                  <a:pt x="21" y="63"/>
                </a:cubicBezTo>
                <a:cubicBezTo>
                  <a:pt x="33" y="56"/>
                  <a:pt x="45" y="49"/>
                  <a:pt x="57" y="43"/>
                </a:cubicBezTo>
                <a:cubicBezTo>
                  <a:pt x="70" y="36"/>
                  <a:pt x="83" y="30"/>
                  <a:pt x="96" y="23"/>
                </a:cubicBezTo>
                <a:cubicBezTo>
                  <a:pt x="98" y="22"/>
                  <a:pt x="100" y="20"/>
                  <a:pt x="102" y="19"/>
                </a:cubicBezTo>
                <a:cubicBezTo>
                  <a:pt x="103" y="18"/>
                  <a:pt x="104" y="17"/>
                  <a:pt x="105" y="17"/>
                </a:cubicBezTo>
                <a:cubicBezTo>
                  <a:pt x="105" y="16"/>
                  <a:pt x="106" y="16"/>
                  <a:pt x="106" y="15"/>
                </a:cubicBezTo>
                <a:cubicBezTo>
                  <a:pt x="107" y="15"/>
                  <a:pt x="108" y="15"/>
                  <a:pt x="109" y="14"/>
                </a:cubicBezTo>
                <a:cubicBezTo>
                  <a:pt x="109" y="15"/>
                  <a:pt x="110" y="15"/>
                  <a:pt x="110" y="16"/>
                </a:cubicBezTo>
                <a:cubicBezTo>
                  <a:pt x="111" y="17"/>
                  <a:pt x="112" y="17"/>
                  <a:pt x="112" y="19"/>
                </a:cubicBezTo>
                <a:close/>
                <a:moveTo>
                  <a:pt x="108" y="14"/>
                </a:moveTo>
                <a:cubicBezTo>
                  <a:pt x="108" y="14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6" y="15"/>
                  <a:pt x="104" y="16"/>
                  <a:pt x="103" y="17"/>
                </a:cubicBezTo>
                <a:cubicBezTo>
                  <a:pt x="97" y="21"/>
                  <a:pt x="90" y="24"/>
                  <a:pt x="84" y="27"/>
                </a:cubicBezTo>
                <a:cubicBezTo>
                  <a:pt x="71" y="33"/>
                  <a:pt x="58" y="39"/>
                  <a:pt x="46" y="46"/>
                </a:cubicBezTo>
                <a:cubicBezTo>
                  <a:pt x="40" y="49"/>
                  <a:pt x="34" y="53"/>
                  <a:pt x="27" y="56"/>
                </a:cubicBezTo>
                <a:cubicBezTo>
                  <a:pt x="25" y="57"/>
                  <a:pt x="23" y="58"/>
                  <a:pt x="20" y="60"/>
                </a:cubicBezTo>
                <a:cubicBezTo>
                  <a:pt x="41" y="45"/>
                  <a:pt x="65" y="34"/>
                  <a:pt x="87" y="21"/>
                </a:cubicBezTo>
                <a:cubicBezTo>
                  <a:pt x="89" y="20"/>
                  <a:pt x="90" y="19"/>
                  <a:pt x="92" y="18"/>
                </a:cubicBezTo>
                <a:cubicBezTo>
                  <a:pt x="92" y="18"/>
                  <a:pt x="93" y="17"/>
                  <a:pt x="93" y="17"/>
                </a:cubicBezTo>
                <a:cubicBezTo>
                  <a:pt x="93" y="17"/>
                  <a:pt x="93" y="17"/>
                  <a:pt x="93" y="17"/>
                </a:cubicBezTo>
                <a:cubicBezTo>
                  <a:pt x="94" y="18"/>
                  <a:pt x="94" y="18"/>
                  <a:pt x="95" y="17"/>
                </a:cubicBezTo>
                <a:cubicBezTo>
                  <a:pt x="99" y="14"/>
                  <a:pt x="104" y="12"/>
                  <a:pt x="108" y="14"/>
                </a:cubicBezTo>
                <a:close/>
                <a:moveTo>
                  <a:pt x="84" y="6"/>
                </a:moveTo>
                <a:cubicBezTo>
                  <a:pt x="79" y="8"/>
                  <a:pt x="76" y="10"/>
                  <a:pt x="72" y="13"/>
                </a:cubicBezTo>
                <a:cubicBezTo>
                  <a:pt x="74" y="8"/>
                  <a:pt x="79" y="6"/>
                  <a:pt x="84" y="6"/>
                </a:cubicBezTo>
                <a:close/>
                <a:moveTo>
                  <a:pt x="70" y="14"/>
                </a:moveTo>
                <a:cubicBezTo>
                  <a:pt x="64" y="18"/>
                  <a:pt x="59" y="22"/>
                  <a:pt x="53" y="25"/>
                </a:cubicBezTo>
                <a:cubicBezTo>
                  <a:pt x="40" y="32"/>
                  <a:pt x="27" y="38"/>
                  <a:pt x="15" y="46"/>
                </a:cubicBezTo>
                <a:cubicBezTo>
                  <a:pt x="12" y="47"/>
                  <a:pt x="10" y="49"/>
                  <a:pt x="7" y="50"/>
                </a:cubicBezTo>
                <a:cubicBezTo>
                  <a:pt x="9" y="49"/>
                  <a:pt x="12" y="46"/>
                  <a:pt x="14" y="45"/>
                </a:cubicBezTo>
                <a:cubicBezTo>
                  <a:pt x="20" y="40"/>
                  <a:pt x="26" y="37"/>
                  <a:pt x="32" y="33"/>
                </a:cubicBezTo>
                <a:cubicBezTo>
                  <a:pt x="39" y="30"/>
                  <a:pt x="45" y="26"/>
                  <a:pt x="51" y="23"/>
                </a:cubicBezTo>
                <a:cubicBezTo>
                  <a:pt x="56" y="20"/>
                  <a:pt x="61" y="16"/>
                  <a:pt x="66" y="13"/>
                </a:cubicBezTo>
                <a:cubicBezTo>
                  <a:pt x="66" y="13"/>
                  <a:pt x="67" y="13"/>
                  <a:pt x="67" y="13"/>
                </a:cubicBezTo>
                <a:cubicBezTo>
                  <a:pt x="67" y="13"/>
                  <a:pt x="68" y="12"/>
                  <a:pt x="68" y="12"/>
                </a:cubicBezTo>
                <a:cubicBezTo>
                  <a:pt x="68" y="13"/>
                  <a:pt x="68" y="13"/>
                  <a:pt x="69" y="13"/>
                </a:cubicBezTo>
                <a:cubicBezTo>
                  <a:pt x="69" y="14"/>
                  <a:pt x="69" y="14"/>
                  <a:pt x="70" y="14"/>
                </a:cubicBezTo>
                <a:close/>
                <a:moveTo>
                  <a:pt x="57" y="6"/>
                </a:moveTo>
                <a:cubicBezTo>
                  <a:pt x="58" y="5"/>
                  <a:pt x="59" y="5"/>
                  <a:pt x="60" y="5"/>
                </a:cubicBezTo>
                <a:cubicBezTo>
                  <a:pt x="58" y="6"/>
                  <a:pt x="56" y="8"/>
                  <a:pt x="54" y="9"/>
                </a:cubicBezTo>
                <a:cubicBezTo>
                  <a:pt x="53" y="10"/>
                  <a:pt x="53" y="10"/>
                  <a:pt x="52" y="10"/>
                </a:cubicBezTo>
                <a:cubicBezTo>
                  <a:pt x="53" y="8"/>
                  <a:pt x="55" y="7"/>
                  <a:pt x="57" y="6"/>
                </a:cubicBezTo>
                <a:close/>
                <a:moveTo>
                  <a:pt x="46" y="14"/>
                </a:moveTo>
                <a:cubicBezTo>
                  <a:pt x="45" y="14"/>
                  <a:pt x="44" y="15"/>
                  <a:pt x="43" y="15"/>
                </a:cubicBezTo>
                <a:cubicBezTo>
                  <a:pt x="38" y="18"/>
                  <a:pt x="32" y="19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32" y="19"/>
                  <a:pt x="37" y="15"/>
                  <a:pt x="41" y="12"/>
                </a:cubicBezTo>
                <a:cubicBezTo>
                  <a:pt x="42" y="11"/>
                  <a:pt x="41" y="11"/>
                  <a:pt x="41" y="11"/>
                </a:cubicBezTo>
                <a:cubicBezTo>
                  <a:pt x="37" y="12"/>
                  <a:pt x="33" y="15"/>
                  <a:pt x="29" y="17"/>
                </a:cubicBezTo>
                <a:cubicBezTo>
                  <a:pt x="29" y="17"/>
                  <a:pt x="28" y="17"/>
                  <a:pt x="28" y="17"/>
                </a:cubicBezTo>
                <a:cubicBezTo>
                  <a:pt x="28" y="17"/>
                  <a:pt x="28" y="17"/>
                  <a:pt x="29" y="16"/>
                </a:cubicBezTo>
                <a:cubicBezTo>
                  <a:pt x="30" y="15"/>
                  <a:pt x="31" y="14"/>
                  <a:pt x="32" y="14"/>
                </a:cubicBezTo>
                <a:cubicBezTo>
                  <a:pt x="34" y="12"/>
                  <a:pt x="36" y="11"/>
                  <a:pt x="39" y="9"/>
                </a:cubicBezTo>
                <a:cubicBezTo>
                  <a:pt x="41" y="10"/>
                  <a:pt x="44" y="11"/>
                  <a:pt x="46" y="14"/>
                </a:cubicBezTo>
                <a:close/>
                <a:moveTo>
                  <a:pt x="33" y="11"/>
                </a:moveTo>
                <a:cubicBezTo>
                  <a:pt x="35" y="10"/>
                  <a:pt x="36" y="9"/>
                  <a:pt x="37" y="9"/>
                </a:cubicBezTo>
                <a:cubicBezTo>
                  <a:pt x="35" y="11"/>
                  <a:pt x="32" y="12"/>
                  <a:pt x="30" y="14"/>
                </a:cubicBezTo>
                <a:cubicBezTo>
                  <a:pt x="31" y="13"/>
                  <a:pt x="32" y="12"/>
                  <a:pt x="33" y="11"/>
                </a:cubicBezTo>
                <a:close/>
                <a:moveTo>
                  <a:pt x="22" y="24"/>
                </a:moveTo>
                <a:cubicBezTo>
                  <a:pt x="19" y="25"/>
                  <a:pt x="16" y="27"/>
                  <a:pt x="13" y="29"/>
                </a:cubicBezTo>
                <a:cubicBezTo>
                  <a:pt x="10" y="31"/>
                  <a:pt x="15" y="27"/>
                  <a:pt x="16" y="26"/>
                </a:cubicBezTo>
                <a:cubicBezTo>
                  <a:pt x="17" y="25"/>
                  <a:pt x="19" y="23"/>
                  <a:pt x="20" y="21"/>
                </a:cubicBezTo>
                <a:cubicBezTo>
                  <a:pt x="21" y="22"/>
                  <a:pt x="22" y="23"/>
                  <a:pt x="22" y="24"/>
                </a:cubicBezTo>
                <a:close/>
                <a:moveTo>
                  <a:pt x="13" y="18"/>
                </a:moveTo>
                <a:cubicBezTo>
                  <a:pt x="11" y="20"/>
                  <a:pt x="8" y="21"/>
                  <a:pt x="6" y="23"/>
                </a:cubicBezTo>
                <a:cubicBezTo>
                  <a:pt x="7" y="22"/>
                  <a:pt x="7" y="22"/>
                  <a:pt x="7" y="21"/>
                </a:cubicBezTo>
                <a:cubicBezTo>
                  <a:pt x="8" y="19"/>
                  <a:pt x="10" y="18"/>
                  <a:pt x="13" y="1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1" name="Freeform 202"/>
          <p:cNvSpPr>
            <a:spLocks noEditPoints="1"/>
          </p:cNvSpPr>
          <p:nvPr/>
        </p:nvSpPr>
        <p:spPr bwMode="auto">
          <a:xfrm>
            <a:off x="977900" y="1743075"/>
            <a:ext cx="828675" cy="703263"/>
          </a:xfrm>
          <a:custGeom>
            <a:avLst/>
            <a:gdLst>
              <a:gd name="T0" fmla="*/ 26 w 221"/>
              <a:gd name="T1" fmla="*/ 147 h 187"/>
              <a:gd name="T2" fmla="*/ 8 w 221"/>
              <a:gd name="T3" fmla="*/ 131 h 187"/>
              <a:gd name="T4" fmla="*/ 204 w 221"/>
              <a:gd name="T5" fmla="*/ 55 h 187"/>
              <a:gd name="T6" fmla="*/ 109 w 221"/>
              <a:gd name="T7" fmla="*/ 10 h 187"/>
              <a:gd name="T8" fmla="*/ 117 w 221"/>
              <a:gd name="T9" fmla="*/ 14 h 187"/>
              <a:gd name="T10" fmla="*/ 112 w 221"/>
              <a:gd name="T11" fmla="*/ 19 h 187"/>
              <a:gd name="T12" fmla="*/ 78 w 221"/>
              <a:gd name="T13" fmla="*/ 40 h 187"/>
              <a:gd name="T14" fmla="*/ 89 w 221"/>
              <a:gd name="T15" fmla="*/ 34 h 187"/>
              <a:gd name="T16" fmla="*/ 145 w 221"/>
              <a:gd name="T17" fmla="*/ 14 h 187"/>
              <a:gd name="T18" fmla="*/ 107 w 221"/>
              <a:gd name="T19" fmla="*/ 10 h 187"/>
              <a:gd name="T20" fmla="*/ 128 w 221"/>
              <a:gd name="T21" fmla="*/ 9 h 187"/>
              <a:gd name="T22" fmla="*/ 140 w 221"/>
              <a:gd name="T23" fmla="*/ 13 h 187"/>
              <a:gd name="T24" fmla="*/ 92 w 221"/>
              <a:gd name="T25" fmla="*/ 32 h 187"/>
              <a:gd name="T26" fmla="*/ 121 w 221"/>
              <a:gd name="T27" fmla="*/ 34 h 187"/>
              <a:gd name="T28" fmla="*/ 66 w 221"/>
              <a:gd name="T29" fmla="*/ 57 h 187"/>
              <a:gd name="T30" fmla="*/ 117 w 221"/>
              <a:gd name="T31" fmla="*/ 54 h 187"/>
              <a:gd name="T32" fmla="*/ 55 w 221"/>
              <a:gd name="T33" fmla="*/ 66 h 187"/>
              <a:gd name="T34" fmla="*/ 66 w 221"/>
              <a:gd name="T35" fmla="*/ 54 h 187"/>
              <a:gd name="T36" fmla="*/ 148 w 221"/>
              <a:gd name="T37" fmla="*/ 28 h 187"/>
              <a:gd name="T38" fmla="*/ 157 w 221"/>
              <a:gd name="T39" fmla="*/ 30 h 187"/>
              <a:gd name="T40" fmla="*/ 171 w 221"/>
              <a:gd name="T41" fmla="*/ 33 h 187"/>
              <a:gd name="T42" fmla="*/ 145 w 221"/>
              <a:gd name="T43" fmla="*/ 43 h 187"/>
              <a:gd name="T44" fmla="*/ 43 w 221"/>
              <a:gd name="T45" fmla="*/ 79 h 187"/>
              <a:gd name="T46" fmla="*/ 125 w 221"/>
              <a:gd name="T47" fmla="*/ 62 h 187"/>
              <a:gd name="T48" fmla="*/ 199 w 221"/>
              <a:gd name="T49" fmla="*/ 39 h 187"/>
              <a:gd name="T50" fmla="*/ 194 w 221"/>
              <a:gd name="T51" fmla="*/ 49 h 187"/>
              <a:gd name="T52" fmla="*/ 213 w 221"/>
              <a:gd name="T53" fmla="*/ 45 h 187"/>
              <a:gd name="T54" fmla="*/ 200 w 221"/>
              <a:gd name="T55" fmla="*/ 64 h 187"/>
              <a:gd name="T56" fmla="*/ 64 w 221"/>
              <a:gd name="T57" fmla="*/ 108 h 187"/>
              <a:gd name="T58" fmla="*/ 25 w 221"/>
              <a:gd name="T59" fmla="*/ 120 h 187"/>
              <a:gd name="T60" fmla="*/ 32 w 221"/>
              <a:gd name="T61" fmla="*/ 123 h 187"/>
              <a:gd name="T62" fmla="*/ 147 w 221"/>
              <a:gd name="T63" fmla="*/ 102 h 187"/>
              <a:gd name="T64" fmla="*/ 47 w 221"/>
              <a:gd name="T65" fmla="*/ 131 h 187"/>
              <a:gd name="T66" fmla="*/ 109 w 221"/>
              <a:gd name="T67" fmla="*/ 158 h 187"/>
              <a:gd name="T68" fmla="*/ 106 w 221"/>
              <a:gd name="T69" fmla="*/ 149 h 187"/>
              <a:gd name="T70" fmla="*/ 124 w 221"/>
              <a:gd name="T71" fmla="*/ 142 h 187"/>
              <a:gd name="T72" fmla="*/ 82 w 221"/>
              <a:gd name="T73" fmla="*/ 139 h 187"/>
              <a:gd name="T74" fmla="*/ 104 w 221"/>
              <a:gd name="T75" fmla="*/ 130 h 187"/>
              <a:gd name="T76" fmla="*/ 129 w 221"/>
              <a:gd name="T77" fmla="*/ 117 h 187"/>
              <a:gd name="T78" fmla="*/ 117 w 221"/>
              <a:gd name="T79" fmla="*/ 121 h 187"/>
              <a:gd name="T80" fmla="*/ 74 w 221"/>
              <a:gd name="T81" fmla="*/ 139 h 187"/>
              <a:gd name="T82" fmla="*/ 99 w 221"/>
              <a:gd name="T83" fmla="*/ 143 h 187"/>
              <a:gd name="T84" fmla="*/ 91 w 221"/>
              <a:gd name="T85" fmla="*/ 153 h 187"/>
              <a:gd name="T86" fmla="*/ 113 w 221"/>
              <a:gd name="T87" fmla="*/ 153 h 187"/>
              <a:gd name="T88" fmla="*/ 88 w 221"/>
              <a:gd name="T89" fmla="*/ 119 h 187"/>
              <a:gd name="T90" fmla="*/ 69 w 221"/>
              <a:gd name="T91" fmla="*/ 120 h 187"/>
              <a:gd name="T92" fmla="*/ 36 w 221"/>
              <a:gd name="T93" fmla="*/ 123 h 187"/>
              <a:gd name="T94" fmla="*/ 153 w 221"/>
              <a:gd name="T95" fmla="*/ 92 h 187"/>
              <a:gd name="T96" fmla="*/ 35 w 221"/>
              <a:gd name="T97" fmla="*/ 117 h 187"/>
              <a:gd name="T98" fmla="*/ 93 w 221"/>
              <a:gd name="T99" fmla="*/ 95 h 187"/>
              <a:gd name="T100" fmla="*/ 198 w 221"/>
              <a:gd name="T101" fmla="*/ 61 h 187"/>
              <a:gd name="T102" fmla="*/ 190 w 221"/>
              <a:gd name="T103" fmla="*/ 70 h 187"/>
              <a:gd name="T104" fmla="*/ 190 w 221"/>
              <a:gd name="T105" fmla="*/ 65 h 187"/>
              <a:gd name="T106" fmla="*/ 106 w 221"/>
              <a:gd name="T107" fmla="*/ 167 h 187"/>
              <a:gd name="T108" fmla="*/ 26 w 221"/>
              <a:gd name="T109" fmla="*/ 96 h 187"/>
              <a:gd name="T110" fmla="*/ 26 w 221"/>
              <a:gd name="T111" fmla="*/ 96 h 187"/>
              <a:gd name="T112" fmla="*/ 105 w 221"/>
              <a:gd name="T113" fmla="*/ 174 h 187"/>
              <a:gd name="T114" fmla="*/ 11 w 221"/>
              <a:gd name="T115" fmla="*/ 136 h 187"/>
              <a:gd name="T116" fmla="*/ 114 w 221"/>
              <a:gd name="T117" fmla="*/ 175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1" h="187">
                <a:moveTo>
                  <a:pt x="221" y="62"/>
                </a:moveTo>
                <a:cubicBezTo>
                  <a:pt x="221" y="62"/>
                  <a:pt x="220" y="62"/>
                  <a:pt x="220" y="62"/>
                </a:cubicBezTo>
                <a:cubicBezTo>
                  <a:pt x="218" y="62"/>
                  <a:pt x="217" y="58"/>
                  <a:pt x="216" y="57"/>
                </a:cubicBezTo>
                <a:cubicBezTo>
                  <a:pt x="215" y="53"/>
                  <a:pt x="216" y="49"/>
                  <a:pt x="217" y="45"/>
                </a:cubicBezTo>
                <a:cubicBezTo>
                  <a:pt x="217" y="45"/>
                  <a:pt x="217" y="45"/>
                  <a:pt x="217" y="44"/>
                </a:cubicBezTo>
                <a:cubicBezTo>
                  <a:pt x="217" y="44"/>
                  <a:pt x="217" y="44"/>
                  <a:pt x="217" y="43"/>
                </a:cubicBezTo>
                <a:cubicBezTo>
                  <a:pt x="202" y="37"/>
                  <a:pt x="187" y="30"/>
                  <a:pt x="172" y="23"/>
                </a:cubicBezTo>
                <a:cubicBezTo>
                  <a:pt x="153" y="15"/>
                  <a:pt x="134" y="6"/>
                  <a:pt x="115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94" y="18"/>
                  <a:pt x="76" y="39"/>
                  <a:pt x="58" y="58"/>
                </a:cubicBezTo>
                <a:cubicBezTo>
                  <a:pt x="41" y="76"/>
                  <a:pt x="24" y="94"/>
                  <a:pt x="9" y="113"/>
                </a:cubicBezTo>
                <a:cubicBezTo>
                  <a:pt x="2" y="118"/>
                  <a:pt x="0" y="134"/>
                  <a:pt x="9" y="138"/>
                </a:cubicBezTo>
                <a:cubicBezTo>
                  <a:pt x="14" y="141"/>
                  <a:pt x="20" y="144"/>
                  <a:pt x="26" y="147"/>
                </a:cubicBezTo>
                <a:cubicBezTo>
                  <a:pt x="36" y="152"/>
                  <a:pt x="46" y="158"/>
                  <a:pt x="56" y="163"/>
                </a:cubicBezTo>
                <a:cubicBezTo>
                  <a:pt x="73" y="171"/>
                  <a:pt x="89" y="180"/>
                  <a:pt x="106" y="186"/>
                </a:cubicBezTo>
                <a:cubicBezTo>
                  <a:pt x="106" y="187"/>
                  <a:pt x="107" y="186"/>
                  <a:pt x="107" y="186"/>
                </a:cubicBezTo>
                <a:cubicBezTo>
                  <a:pt x="107" y="186"/>
                  <a:pt x="107" y="186"/>
                  <a:pt x="107" y="185"/>
                </a:cubicBezTo>
                <a:cubicBezTo>
                  <a:pt x="122" y="169"/>
                  <a:pt x="138" y="153"/>
                  <a:pt x="154" y="137"/>
                </a:cubicBezTo>
                <a:cubicBezTo>
                  <a:pt x="174" y="116"/>
                  <a:pt x="194" y="94"/>
                  <a:pt x="214" y="73"/>
                </a:cubicBezTo>
                <a:cubicBezTo>
                  <a:pt x="216" y="70"/>
                  <a:pt x="220" y="67"/>
                  <a:pt x="221" y="63"/>
                </a:cubicBezTo>
                <a:cubicBezTo>
                  <a:pt x="221" y="63"/>
                  <a:pt x="221" y="62"/>
                  <a:pt x="221" y="62"/>
                </a:cubicBezTo>
                <a:close/>
                <a:moveTo>
                  <a:pt x="88" y="170"/>
                </a:moveTo>
                <a:cubicBezTo>
                  <a:pt x="77" y="165"/>
                  <a:pt x="67" y="159"/>
                  <a:pt x="56" y="154"/>
                </a:cubicBezTo>
                <a:cubicBezTo>
                  <a:pt x="46" y="149"/>
                  <a:pt x="35" y="144"/>
                  <a:pt x="25" y="139"/>
                </a:cubicBezTo>
                <a:cubicBezTo>
                  <a:pt x="20" y="137"/>
                  <a:pt x="13" y="134"/>
                  <a:pt x="9" y="131"/>
                </a:cubicBezTo>
                <a:cubicBezTo>
                  <a:pt x="9" y="131"/>
                  <a:pt x="8" y="131"/>
                  <a:pt x="8" y="131"/>
                </a:cubicBezTo>
                <a:cubicBezTo>
                  <a:pt x="8" y="129"/>
                  <a:pt x="8" y="128"/>
                  <a:pt x="8" y="126"/>
                </a:cubicBezTo>
                <a:cubicBezTo>
                  <a:pt x="22" y="135"/>
                  <a:pt x="37" y="142"/>
                  <a:pt x="52" y="149"/>
                </a:cubicBezTo>
                <a:cubicBezTo>
                  <a:pt x="69" y="157"/>
                  <a:pt x="86" y="164"/>
                  <a:pt x="102" y="172"/>
                </a:cubicBezTo>
                <a:cubicBezTo>
                  <a:pt x="102" y="174"/>
                  <a:pt x="101" y="175"/>
                  <a:pt x="101" y="176"/>
                </a:cubicBezTo>
                <a:cubicBezTo>
                  <a:pt x="97" y="174"/>
                  <a:pt x="92" y="172"/>
                  <a:pt x="88" y="170"/>
                </a:cubicBezTo>
                <a:close/>
                <a:moveTo>
                  <a:pt x="30" y="93"/>
                </a:moveTo>
                <a:cubicBezTo>
                  <a:pt x="30" y="93"/>
                  <a:pt x="30" y="93"/>
                  <a:pt x="30" y="93"/>
                </a:cubicBezTo>
                <a:cubicBezTo>
                  <a:pt x="45" y="88"/>
                  <a:pt x="60" y="85"/>
                  <a:pt x="75" y="81"/>
                </a:cubicBezTo>
                <a:cubicBezTo>
                  <a:pt x="90" y="78"/>
                  <a:pt x="104" y="74"/>
                  <a:pt x="119" y="70"/>
                </a:cubicBezTo>
                <a:cubicBezTo>
                  <a:pt x="134" y="67"/>
                  <a:pt x="149" y="64"/>
                  <a:pt x="164" y="60"/>
                </a:cubicBezTo>
                <a:cubicBezTo>
                  <a:pt x="172" y="58"/>
                  <a:pt x="180" y="56"/>
                  <a:pt x="187" y="55"/>
                </a:cubicBezTo>
                <a:cubicBezTo>
                  <a:pt x="194" y="53"/>
                  <a:pt x="201" y="52"/>
                  <a:pt x="208" y="50"/>
                </a:cubicBezTo>
                <a:cubicBezTo>
                  <a:pt x="207" y="52"/>
                  <a:pt x="205" y="54"/>
                  <a:pt x="204" y="55"/>
                </a:cubicBezTo>
                <a:cubicBezTo>
                  <a:pt x="203" y="55"/>
                  <a:pt x="203" y="56"/>
                  <a:pt x="202" y="56"/>
                </a:cubicBezTo>
                <a:cubicBezTo>
                  <a:pt x="202" y="56"/>
                  <a:pt x="202" y="56"/>
                  <a:pt x="201" y="56"/>
                </a:cubicBezTo>
                <a:cubicBezTo>
                  <a:pt x="173" y="62"/>
                  <a:pt x="144" y="67"/>
                  <a:pt x="115" y="73"/>
                </a:cubicBezTo>
                <a:cubicBezTo>
                  <a:pt x="85" y="79"/>
                  <a:pt x="56" y="88"/>
                  <a:pt x="27" y="95"/>
                </a:cubicBezTo>
                <a:cubicBezTo>
                  <a:pt x="28" y="95"/>
                  <a:pt x="29" y="94"/>
                  <a:pt x="30" y="93"/>
                </a:cubicBezTo>
                <a:close/>
                <a:moveTo>
                  <a:pt x="115" y="2"/>
                </a:moveTo>
                <a:cubicBezTo>
                  <a:pt x="116" y="3"/>
                  <a:pt x="118" y="3"/>
                  <a:pt x="119" y="4"/>
                </a:cubicBezTo>
                <a:cubicBezTo>
                  <a:pt x="117" y="4"/>
                  <a:pt x="114" y="5"/>
                  <a:pt x="112" y="5"/>
                </a:cubicBezTo>
                <a:cubicBezTo>
                  <a:pt x="113" y="4"/>
                  <a:pt x="114" y="3"/>
                  <a:pt x="115" y="2"/>
                </a:cubicBezTo>
                <a:close/>
                <a:moveTo>
                  <a:pt x="124" y="6"/>
                </a:moveTo>
                <a:cubicBezTo>
                  <a:pt x="121" y="6"/>
                  <a:pt x="118" y="7"/>
                  <a:pt x="115" y="8"/>
                </a:cubicBezTo>
                <a:cubicBezTo>
                  <a:pt x="114" y="8"/>
                  <a:pt x="112" y="9"/>
                  <a:pt x="110" y="9"/>
                </a:cubicBezTo>
                <a:cubicBezTo>
                  <a:pt x="110" y="10"/>
                  <a:pt x="110" y="10"/>
                  <a:pt x="109" y="10"/>
                </a:cubicBezTo>
                <a:cubicBezTo>
                  <a:pt x="111" y="9"/>
                  <a:pt x="112" y="8"/>
                  <a:pt x="113" y="8"/>
                </a:cubicBezTo>
                <a:cubicBezTo>
                  <a:pt x="116" y="7"/>
                  <a:pt x="119" y="6"/>
                  <a:pt x="121" y="5"/>
                </a:cubicBezTo>
                <a:cubicBezTo>
                  <a:pt x="122" y="5"/>
                  <a:pt x="123" y="5"/>
                  <a:pt x="124" y="6"/>
                </a:cubicBezTo>
                <a:close/>
                <a:moveTo>
                  <a:pt x="129" y="8"/>
                </a:moveTo>
                <a:cubicBezTo>
                  <a:pt x="126" y="8"/>
                  <a:pt x="122" y="10"/>
                  <a:pt x="118" y="11"/>
                </a:cubicBezTo>
                <a:cubicBezTo>
                  <a:pt x="113" y="12"/>
                  <a:pt x="108" y="13"/>
                  <a:pt x="102" y="15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4" y="13"/>
                  <a:pt x="106" y="13"/>
                  <a:pt x="107" y="12"/>
                </a:cubicBezTo>
                <a:cubicBezTo>
                  <a:pt x="109" y="12"/>
                  <a:pt x="112" y="11"/>
                  <a:pt x="114" y="11"/>
                </a:cubicBezTo>
                <a:cubicBezTo>
                  <a:pt x="118" y="10"/>
                  <a:pt x="122" y="9"/>
                  <a:pt x="126" y="6"/>
                </a:cubicBezTo>
                <a:cubicBezTo>
                  <a:pt x="127" y="7"/>
                  <a:pt x="128" y="7"/>
                  <a:pt x="129" y="8"/>
                </a:cubicBezTo>
                <a:close/>
                <a:moveTo>
                  <a:pt x="136" y="10"/>
                </a:moveTo>
                <a:cubicBezTo>
                  <a:pt x="130" y="11"/>
                  <a:pt x="123" y="12"/>
                  <a:pt x="117" y="14"/>
                </a:cubicBezTo>
                <a:cubicBezTo>
                  <a:pt x="111" y="15"/>
                  <a:pt x="103" y="17"/>
                  <a:pt x="98" y="19"/>
                </a:cubicBezTo>
                <a:cubicBezTo>
                  <a:pt x="104" y="17"/>
                  <a:pt x="110" y="15"/>
                  <a:pt x="116" y="13"/>
                </a:cubicBezTo>
                <a:cubicBezTo>
                  <a:pt x="121" y="12"/>
                  <a:pt x="126" y="11"/>
                  <a:pt x="131" y="8"/>
                </a:cubicBezTo>
                <a:cubicBezTo>
                  <a:pt x="131" y="8"/>
                  <a:pt x="131" y="8"/>
                  <a:pt x="131" y="8"/>
                </a:cubicBezTo>
                <a:cubicBezTo>
                  <a:pt x="132" y="9"/>
                  <a:pt x="134" y="10"/>
                  <a:pt x="136" y="10"/>
                </a:cubicBezTo>
                <a:close/>
                <a:moveTo>
                  <a:pt x="140" y="12"/>
                </a:moveTo>
                <a:cubicBezTo>
                  <a:pt x="138" y="12"/>
                  <a:pt x="135" y="13"/>
                  <a:pt x="133" y="14"/>
                </a:cubicBezTo>
                <a:cubicBezTo>
                  <a:pt x="129" y="14"/>
                  <a:pt x="125" y="15"/>
                  <a:pt x="122" y="16"/>
                </a:cubicBezTo>
                <a:cubicBezTo>
                  <a:pt x="113" y="18"/>
                  <a:pt x="105" y="21"/>
                  <a:pt x="97" y="24"/>
                </a:cubicBezTo>
                <a:cubicBezTo>
                  <a:pt x="96" y="24"/>
                  <a:pt x="94" y="24"/>
                  <a:pt x="93" y="24"/>
                </a:cubicBezTo>
                <a:cubicBezTo>
                  <a:pt x="93" y="24"/>
                  <a:pt x="93" y="24"/>
                  <a:pt x="93" y="24"/>
                </a:cubicBezTo>
                <a:cubicBezTo>
                  <a:pt x="94" y="24"/>
                  <a:pt x="96" y="24"/>
                  <a:pt x="97" y="23"/>
                </a:cubicBezTo>
                <a:cubicBezTo>
                  <a:pt x="102" y="22"/>
                  <a:pt x="107" y="20"/>
                  <a:pt x="112" y="19"/>
                </a:cubicBezTo>
                <a:cubicBezTo>
                  <a:pt x="120" y="16"/>
                  <a:pt x="129" y="14"/>
                  <a:pt x="137" y="11"/>
                </a:cubicBezTo>
                <a:cubicBezTo>
                  <a:pt x="137" y="11"/>
                  <a:pt x="137" y="11"/>
                  <a:pt x="137" y="11"/>
                </a:cubicBezTo>
                <a:cubicBezTo>
                  <a:pt x="138" y="11"/>
                  <a:pt x="139" y="12"/>
                  <a:pt x="140" y="12"/>
                </a:cubicBezTo>
                <a:close/>
                <a:moveTo>
                  <a:pt x="151" y="17"/>
                </a:moveTo>
                <a:cubicBezTo>
                  <a:pt x="143" y="19"/>
                  <a:pt x="134" y="20"/>
                  <a:pt x="126" y="22"/>
                </a:cubicBezTo>
                <a:cubicBezTo>
                  <a:pt x="133" y="20"/>
                  <a:pt x="140" y="18"/>
                  <a:pt x="147" y="15"/>
                </a:cubicBezTo>
                <a:cubicBezTo>
                  <a:pt x="148" y="16"/>
                  <a:pt x="150" y="16"/>
                  <a:pt x="151" y="17"/>
                </a:cubicBezTo>
                <a:close/>
                <a:moveTo>
                  <a:pt x="158" y="20"/>
                </a:moveTo>
                <a:cubicBezTo>
                  <a:pt x="152" y="22"/>
                  <a:pt x="146" y="23"/>
                  <a:pt x="140" y="25"/>
                </a:cubicBezTo>
                <a:cubicBezTo>
                  <a:pt x="132" y="26"/>
                  <a:pt x="125" y="29"/>
                  <a:pt x="118" y="30"/>
                </a:cubicBezTo>
                <a:cubicBezTo>
                  <a:pt x="110" y="32"/>
                  <a:pt x="103" y="34"/>
                  <a:pt x="96" y="36"/>
                </a:cubicBezTo>
                <a:cubicBezTo>
                  <a:pt x="93" y="37"/>
                  <a:pt x="90" y="38"/>
                  <a:pt x="86" y="39"/>
                </a:cubicBezTo>
                <a:cubicBezTo>
                  <a:pt x="84" y="39"/>
                  <a:pt x="80" y="40"/>
                  <a:pt x="78" y="40"/>
                </a:cubicBezTo>
                <a:cubicBezTo>
                  <a:pt x="78" y="40"/>
                  <a:pt x="78" y="40"/>
                  <a:pt x="78" y="40"/>
                </a:cubicBezTo>
                <a:cubicBezTo>
                  <a:pt x="83" y="37"/>
                  <a:pt x="89" y="36"/>
                  <a:pt x="94" y="34"/>
                </a:cubicBezTo>
                <a:cubicBezTo>
                  <a:pt x="101" y="32"/>
                  <a:pt x="108" y="30"/>
                  <a:pt x="115" y="29"/>
                </a:cubicBezTo>
                <a:cubicBezTo>
                  <a:pt x="121" y="27"/>
                  <a:pt x="128" y="25"/>
                  <a:pt x="135" y="23"/>
                </a:cubicBezTo>
                <a:cubicBezTo>
                  <a:pt x="141" y="21"/>
                  <a:pt x="147" y="20"/>
                  <a:pt x="152" y="17"/>
                </a:cubicBezTo>
                <a:cubicBezTo>
                  <a:pt x="154" y="18"/>
                  <a:pt x="156" y="19"/>
                  <a:pt x="158" y="20"/>
                </a:cubicBezTo>
                <a:close/>
                <a:moveTo>
                  <a:pt x="83" y="35"/>
                </a:moveTo>
                <a:cubicBezTo>
                  <a:pt x="87" y="33"/>
                  <a:pt x="92" y="32"/>
                  <a:pt x="97" y="31"/>
                </a:cubicBezTo>
                <a:cubicBezTo>
                  <a:pt x="103" y="29"/>
                  <a:pt x="108" y="27"/>
                  <a:pt x="114" y="25"/>
                </a:cubicBezTo>
                <a:cubicBezTo>
                  <a:pt x="115" y="25"/>
                  <a:pt x="116" y="25"/>
                  <a:pt x="118" y="25"/>
                </a:cubicBezTo>
                <a:cubicBezTo>
                  <a:pt x="117" y="25"/>
                  <a:pt x="116" y="25"/>
                  <a:pt x="115" y="25"/>
                </a:cubicBezTo>
                <a:cubicBezTo>
                  <a:pt x="109" y="27"/>
                  <a:pt x="103" y="29"/>
                  <a:pt x="97" y="31"/>
                </a:cubicBezTo>
                <a:cubicBezTo>
                  <a:pt x="95" y="32"/>
                  <a:pt x="92" y="33"/>
                  <a:pt x="89" y="34"/>
                </a:cubicBezTo>
                <a:cubicBezTo>
                  <a:pt x="87" y="34"/>
                  <a:pt x="86" y="35"/>
                  <a:pt x="84" y="35"/>
                </a:cubicBezTo>
                <a:cubicBezTo>
                  <a:pt x="84" y="35"/>
                  <a:pt x="83" y="36"/>
                  <a:pt x="82" y="36"/>
                </a:cubicBezTo>
                <a:cubicBezTo>
                  <a:pt x="82" y="36"/>
                  <a:pt x="83" y="35"/>
                  <a:pt x="83" y="35"/>
                </a:cubicBezTo>
                <a:close/>
                <a:moveTo>
                  <a:pt x="117" y="26"/>
                </a:moveTo>
                <a:cubicBezTo>
                  <a:pt x="123" y="24"/>
                  <a:pt x="130" y="22"/>
                  <a:pt x="136" y="21"/>
                </a:cubicBezTo>
                <a:cubicBezTo>
                  <a:pt x="140" y="20"/>
                  <a:pt x="144" y="19"/>
                  <a:pt x="147" y="18"/>
                </a:cubicBezTo>
                <a:cubicBezTo>
                  <a:pt x="149" y="18"/>
                  <a:pt x="150" y="18"/>
                  <a:pt x="151" y="17"/>
                </a:cubicBezTo>
                <a:cubicBezTo>
                  <a:pt x="149" y="18"/>
                  <a:pt x="148" y="19"/>
                  <a:pt x="146" y="19"/>
                </a:cubicBezTo>
                <a:cubicBezTo>
                  <a:pt x="133" y="24"/>
                  <a:pt x="120" y="26"/>
                  <a:pt x="107" y="30"/>
                </a:cubicBezTo>
                <a:cubicBezTo>
                  <a:pt x="103" y="31"/>
                  <a:pt x="99" y="32"/>
                  <a:pt x="95" y="33"/>
                </a:cubicBezTo>
                <a:cubicBezTo>
                  <a:pt x="102" y="31"/>
                  <a:pt x="110" y="28"/>
                  <a:pt x="117" y="26"/>
                </a:cubicBezTo>
                <a:close/>
                <a:moveTo>
                  <a:pt x="141" y="13"/>
                </a:moveTo>
                <a:cubicBezTo>
                  <a:pt x="143" y="13"/>
                  <a:pt x="144" y="14"/>
                  <a:pt x="145" y="14"/>
                </a:cubicBezTo>
                <a:cubicBezTo>
                  <a:pt x="136" y="17"/>
                  <a:pt x="127" y="19"/>
                  <a:pt x="118" y="21"/>
                </a:cubicBezTo>
                <a:cubicBezTo>
                  <a:pt x="109" y="23"/>
                  <a:pt x="100" y="26"/>
                  <a:pt x="91" y="29"/>
                </a:cubicBezTo>
                <a:cubicBezTo>
                  <a:pt x="90" y="29"/>
                  <a:pt x="89" y="29"/>
                  <a:pt x="88" y="30"/>
                </a:cubicBezTo>
                <a:cubicBezTo>
                  <a:pt x="90" y="29"/>
                  <a:pt x="91" y="28"/>
                  <a:pt x="93" y="27"/>
                </a:cubicBezTo>
                <a:cubicBezTo>
                  <a:pt x="95" y="27"/>
                  <a:pt x="97" y="26"/>
                  <a:pt x="99" y="25"/>
                </a:cubicBezTo>
                <a:cubicBezTo>
                  <a:pt x="105" y="23"/>
                  <a:pt x="110" y="22"/>
                  <a:pt x="115" y="21"/>
                </a:cubicBezTo>
                <a:cubicBezTo>
                  <a:pt x="124" y="18"/>
                  <a:pt x="133" y="17"/>
                  <a:pt x="141" y="13"/>
                </a:cubicBezTo>
                <a:cubicBezTo>
                  <a:pt x="141" y="13"/>
                  <a:pt x="141" y="13"/>
                  <a:pt x="141" y="13"/>
                </a:cubicBezTo>
                <a:close/>
                <a:moveTo>
                  <a:pt x="110" y="7"/>
                </a:moveTo>
                <a:cubicBezTo>
                  <a:pt x="112" y="6"/>
                  <a:pt x="113" y="6"/>
                  <a:pt x="115" y="5"/>
                </a:cubicBezTo>
                <a:cubicBezTo>
                  <a:pt x="117" y="5"/>
                  <a:pt x="118" y="5"/>
                  <a:pt x="120" y="4"/>
                </a:cubicBezTo>
                <a:cubicBezTo>
                  <a:pt x="122" y="4"/>
                  <a:pt x="116" y="6"/>
                  <a:pt x="116" y="6"/>
                </a:cubicBezTo>
                <a:cubicBezTo>
                  <a:pt x="113" y="7"/>
                  <a:pt x="110" y="9"/>
                  <a:pt x="107" y="10"/>
                </a:cubicBezTo>
                <a:cubicBezTo>
                  <a:pt x="108" y="9"/>
                  <a:pt x="109" y="8"/>
                  <a:pt x="110" y="7"/>
                </a:cubicBezTo>
                <a:close/>
                <a:moveTo>
                  <a:pt x="105" y="12"/>
                </a:moveTo>
                <a:cubicBezTo>
                  <a:pt x="109" y="11"/>
                  <a:pt x="113" y="9"/>
                  <a:pt x="117" y="8"/>
                </a:cubicBezTo>
                <a:cubicBezTo>
                  <a:pt x="119" y="8"/>
                  <a:pt x="122" y="7"/>
                  <a:pt x="124" y="7"/>
                </a:cubicBezTo>
                <a:cubicBezTo>
                  <a:pt x="124" y="7"/>
                  <a:pt x="123" y="7"/>
                  <a:pt x="123" y="7"/>
                </a:cubicBezTo>
                <a:cubicBezTo>
                  <a:pt x="122" y="8"/>
                  <a:pt x="121" y="8"/>
                  <a:pt x="119" y="9"/>
                </a:cubicBezTo>
                <a:cubicBezTo>
                  <a:pt x="114" y="10"/>
                  <a:pt x="109" y="11"/>
                  <a:pt x="104" y="13"/>
                </a:cubicBezTo>
                <a:cubicBezTo>
                  <a:pt x="105" y="12"/>
                  <a:pt x="105" y="12"/>
                  <a:pt x="105" y="12"/>
                </a:cubicBezTo>
                <a:close/>
                <a:moveTo>
                  <a:pt x="102" y="15"/>
                </a:moveTo>
                <a:cubicBezTo>
                  <a:pt x="106" y="15"/>
                  <a:pt x="110" y="13"/>
                  <a:pt x="114" y="13"/>
                </a:cubicBezTo>
                <a:cubicBezTo>
                  <a:pt x="116" y="12"/>
                  <a:pt x="119" y="11"/>
                  <a:pt x="121" y="11"/>
                </a:cubicBezTo>
                <a:cubicBezTo>
                  <a:pt x="123" y="10"/>
                  <a:pt x="125" y="10"/>
                  <a:pt x="126" y="9"/>
                </a:cubicBezTo>
                <a:cubicBezTo>
                  <a:pt x="127" y="9"/>
                  <a:pt x="131" y="7"/>
                  <a:pt x="128" y="9"/>
                </a:cubicBezTo>
                <a:cubicBezTo>
                  <a:pt x="123" y="12"/>
                  <a:pt x="117" y="12"/>
                  <a:pt x="112" y="14"/>
                </a:cubicBezTo>
                <a:cubicBezTo>
                  <a:pt x="107" y="15"/>
                  <a:pt x="103" y="16"/>
                  <a:pt x="99" y="18"/>
                </a:cubicBezTo>
                <a:cubicBezTo>
                  <a:pt x="100" y="17"/>
                  <a:pt x="101" y="16"/>
                  <a:pt x="102" y="15"/>
                </a:cubicBezTo>
                <a:close/>
                <a:moveTo>
                  <a:pt x="97" y="20"/>
                </a:moveTo>
                <a:cubicBezTo>
                  <a:pt x="104" y="18"/>
                  <a:pt x="111" y="16"/>
                  <a:pt x="117" y="14"/>
                </a:cubicBezTo>
                <a:cubicBezTo>
                  <a:pt x="121" y="14"/>
                  <a:pt x="124" y="13"/>
                  <a:pt x="128" y="12"/>
                </a:cubicBezTo>
                <a:cubicBezTo>
                  <a:pt x="130" y="12"/>
                  <a:pt x="131" y="12"/>
                  <a:pt x="133" y="12"/>
                </a:cubicBezTo>
                <a:cubicBezTo>
                  <a:pt x="120" y="16"/>
                  <a:pt x="106" y="19"/>
                  <a:pt x="94" y="24"/>
                </a:cubicBezTo>
                <a:cubicBezTo>
                  <a:pt x="95" y="22"/>
                  <a:pt x="96" y="21"/>
                  <a:pt x="97" y="20"/>
                </a:cubicBezTo>
                <a:close/>
                <a:moveTo>
                  <a:pt x="92" y="25"/>
                </a:moveTo>
                <a:cubicBezTo>
                  <a:pt x="100" y="24"/>
                  <a:pt x="108" y="21"/>
                  <a:pt x="115" y="19"/>
                </a:cubicBezTo>
                <a:cubicBezTo>
                  <a:pt x="119" y="17"/>
                  <a:pt x="124" y="16"/>
                  <a:pt x="128" y="15"/>
                </a:cubicBezTo>
                <a:cubicBezTo>
                  <a:pt x="132" y="15"/>
                  <a:pt x="136" y="14"/>
                  <a:pt x="140" y="13"/>
                </a:cubicBezTo>
                <a:cubicBezTo>
                  <a:pt x="135" y="15"/>
                  <a:pt x="130" y="16"/>
                  <a:pt x="126" y="17"/>
                </a:cubicBezTo>
                <a:cubicBezTo>
                  <a:pt x="121" y="18"/>
                  <a:pt x="116" y="20"/>
                  <a:pt x="111" y="21"/>
                </a:cubicBezTo>
                <a:cubicBezTo>
                  <a:pt x="104" y="23"/>
                  <a:pt x="96" y="25"/>
                  <a:pt x="89" y="28"/>
                </a:cubicBezTo>
                <a:cubicBezTo>
                  <a:pt x="90" y="27"/>
                  <a:pt x="91" y="26"/>
                  <a:pt x="92" y="25"/>
                </a:cubicBezTo>
                <a:close/>
                <a:moveTo>
                  <a:pt x="87" y="30"/>
                </a:moveTo>
                <a:cubicBezTo>
                  <a:pt x="92" y="30"/>
                  <a:pt x="96" y="28"/>
                  <a:pt x="100" y="26"/>
                </a:cubicBezTo>
                <a:cubicBezTo>
                  <a:pt x="105" y="24"/>
                  <a:pt x="111" y="23"/>
                  <a:pt x="116" y="22"/>
                </a:cubicBezTo>
                <a:cubicBezTo>
                  <a:pt x="122" y="20"/>
                  <a:pt x="128" y="19"/>
                  <a:pt x="134" y="18"/>
                </a:cubicBezTo>
                <a:cubicBezTo>
                  <a:pt x="137" y="17"/>
                  <a:pt x="140" y="16"/>
                  <a:pt x="144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2" y="16"/>
                  <a:pt x="141" y="17"/>
                  <a:pt x="140" y="17"/>
                </a:cubicBezTo>
                <a:cubicBezTo>
                  <a:pt x="129" y="21"/>
                  <a:pt x="118" y="23"/>
                  <a:pt x="108" y="27"/>
                </a:cubicBezTo>
                <a:cubicBezTo>
                  <a:pt x="102" y="28"/>
                  <a:pt x="97" y="30"/>
                  <a:pt x="92" y="32"/>
                </a:cubicBezTo>
                <a:cubicBezTo>
                  <a:pt x="89" y="32"/>
                  <a:pt x="87" y="33"/>
                  <a:pt x="84" y="34"/>
                </a:cubicBezTo>
                <a:cubicBezTo>
                  <a:pt x="85" y="33"/>
                  <a:pt x="86" y="32"/>
                  <a:pt x="87" y="30"/>
                </a:cubicBezTo>
                <a:close/>
                <a:moveTo>
                  <a:pt x="81" y="37"/>
                </a:moveTo>
                <a:cubicBezTo>
                  <a:pt x="84" y="36"/>
                  <a:pt x="86" y="36"/>
                  <a:pt x="88" y="35"/>
                </a:cubicBezTo>
                <a:cubicBezTo>
                  <a:pt x="85" y="36"/>
                  <a:pt x="82" y="37"/>
                  <a:pt x="80" y="39"/>
                </a:cubicBezTo>
                <a:cubicBezTo>
                  <a:pt x="80" y="38"/>
                  <a:pt x="81" y="37"/>
                  <a:pt x="81" y="37"/>
                </a:cubicBezTo>
                <a:close/>
                <a:moveTo>
                  <a:pt x="77" y="42"/>
                </a:moveTo>
                <a:cubicBezTo>
                  <a:pt x="91" y="39"/>
                  <a:pt x="104" y="35"/>
                  <a:pt x="118" y="31"/>
                </a:cubicBezTo>
                <a:cubicBezTo>
                  <a:pt x="125" y="29"/>
                  <a:pt x="131" y="27"/>
                  <a:pt x="138" y="26"/>
                </a:cubicBezTo>
                <a:cubicBezTo>
                  <a:pt x="145" y="24"/>
                  <a:pt x="152" y="23"/>
                  <a:pt x="159" y="20"/>
                </a:cubicBezTo>
                <a:cubicBezTo>
                  <a:pt x="161" y="21"/>
                  <a:pt x="163" y="22"/>
                  <a:pt x="165" y="23"/>
                </a:cubicBezTo>
                <a:cubicBezTo>
                  <a:pt x="158" y="23"/>
                  <a:pt x="152" y="26"/>
                  <a:pt x="146" y="27"/>
                </a:cubicBezTo>
                <a:cubicBezTo>
                  <a:pt x="137" y="30"/>
                  <a:pt x="129" y="32"/>
                  <a:pt x="121" y="34"/>
                </a:cubicBezTo>
                <a:cubicBezTo>
                  <a:pt x="112" y="36"/>
                  <a:pt x="104" y="39"/>
                  <a:pt x="96" y="41"/>
                </a:cubicBezTo>
                <a:cubicBezTo>
                  <a:pt x="88" y="42"/>
                  <a:pt x="81" y="44"/>
                  <a:pt x="73" y="46"/>
                </a:cubicBezTo>
                <a:cubicBezTo>
                  <a:pt x="74" y="44"/>
                  <a:pt x="76" y="43"/>
                  <a:pt x="77" y="42"/>
                </a:cubicBezTo>
                <a:close/>
                <a:moveTo>
                  <a:pt x="180" y="30"/>
                </a:moveTo>
                <a:cubicBezTo>
                  <a:pt x="180" y="30"/>
                  <a:pt x="180" y="30"/>
                  <a:pt x="180" y="30"/>
                </a:cubicBezTo>
                <a:cubicBezTo>
                  <a:pt x="170" y="32"/>
                  <a:pt x="161" y="34"/>
                  <a:pt x="151" y="37"/>
                </a:cubicBezTo>
                <a:cubicBezTo>
                  <a:pt x="141" y="39"/>
                  <a:pt x="131" y="41"/>
                  <a:pt x="120" y="44"/>
                </a:cubicBezTo>
                <a:cubicBezTo>
                  <a:pt x="101" y="48"/>
                  <a:pt x="81" y="54"/>
                  <a:pt x="62" y="60"/>
                </a:cubicBezTo>
                <a:cubicBezTo>
                  <a:pt x="61" y="60"/>
                  <a:pt x="60" y="61"/>
                  <a:pt x="59" y="61"/>
                </a:cubicBezTo>
                <a:cubicBezTo>
                  <a:pt x="59" y="61"/>
                  <a:pt x="59" y="61"/>
                  <a:pt x="59" y="61"/>
                </a:cubicBezTo>
                <a:cubicBezTo>
                  <a:pt x="59" y="61"/>
                  <a:pt x="59" y="61"/>
                  <a:pt x="60" y="61"/>
                </a:cubicBezTo>
                <a:cubicBezTo>
                  <a:pt x="60" y="61"/>
                  <a:pt x="60" y="61"/>
                  <a:pt x="60" y="61"/>
                </a:cubicBezTo>
                <a:cubicBezTo>
                  <a:pt x="62" y="59"/>
                  <a:pt x="64" y="58"/>
                  <a:pt x="66" y="57"/>
                </a:cubicBezTo>
                <a:cubicBezTo>
                  <a:pt x="71" y="55"/>
                  <a:pt x="76" y="54"/>
                  <a:pt x="81" y="53"/>
                </a:cubicBezTo>
                <a:cubicBezTo>
                  <a:pt x="91" y="49"/>
                  <a:pt x="101" y="46"/>
                  <a:pt x="112" y="43"/>
                </a:cubicBezTo>
                <a:cubicBezTo>
                  <a:pt x="122" y="40"/>
                  <a:pt x="132" y="37"/>
                  <a:pt x="142" y="35"/>
                </a:cubicBezTo>
                <a:cubicBezTo>
                  <a:pt x="152" y="32"/>
                  <a:pt x="162" y="30"/>
                  <a:pt x="172" y="26"/>
                </a:cubicBezTo>
                <a:cubicBezTo>
                  <a:pt x="175" y="27"/>
                  <a:pt x="177" y="28"/>
                  <a:pt x="180" y="30"/>
                </a:cubicBezTo>
                <a:close/>
                <a:moveTo>
                  <a:pt x="46" y="75"/>
                </a:move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186" y="33"/>
                </a:moveTo>
                <a:cubicBezTo>
                  <a:pt x="186" y="33"/>
                  <a:pt x="186" y="33"/>
                  <a:pt x="186" y="33"/>
                </a:cubicBezTo>
                <a:cubicBezTo>
                  <a:pt x="187" y="33"/>
                  <a:pt x="188" y="33"/>
                  <a:pt x="189" y="34"/>
                </a:cubicBezTo>
                <a:cubicBezTo>
                  <a:pt x="165" y="40"/>
                  <a:pt x="141" y="47"/>
                  <a:pt x="117" y="54"/>
                </a:cubicBezTo>
                <a:cubicBezTo>
                  <a:pt x="105" y="58"/>
                  <a:pt x="92" y="62"/>
                  <a:pt x="80" y="66"/>
                </a:cubicBezTo>
                <a:cubicBezTo>
                  <a:pt x="71" y="69"/>
                  <a:pt x="61" y="71"/>
                  <a:pt x="52" y="73"/>
                </a:cubicBezTo>
                <a:cubicBezTo>
                  <a:pt x="54" y="72"/>
                  <a:pt x="57" y="72"/>
                  <a:pt x="59" y="71"/>
                </a:cubicBezTo>
                <a:cubicBezTo>
                  <a:pt x="66" y="68"/>
                  <a:pt x="72" y="66"/>
                  <a:pt x="79" y="63"/>
                </a:cubicBezTo>
                <a:cubicBezTo>
                  <a:pt x="91" y="59"/>
                  <a:pt x="103" y="56"/>
                  <a:pt x="115" y="52"/>
                </a:cubicBezTo>
                <a:cubicBezTo>
                  <a:pt x="128" y="48"/>
                  <a:pt x="140" y="45"/>
                  <a:pt x="153" y="42"/>
                </a:cubicBezTo>
                <a:cubicBezTo>
                  <a:pt x="164" y="39"/>
                  <a:pt x="176" y="37"/>
                  <a:pt x="186" y="33"/>
                </a:cubicBezTo>
                <a:close/>
                <a:moveTo>
                  <a:pt x="121" y="48"/>
                </a:moveTo>
                <a:cubicBezTo>
                  <a:pt x="109" y="51"/>
                  <a:pt x="98" y="55"/>
                  <a:pt x="86" y="58"/>
                </a:cubicBezTo>
                <a:cubicBezTo>
                  <a:pt x="75" y="61"/>
                  <a:pt x="64" y="65"/>
                  <a:pt x="53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3" y="67"/>
                  <a:pt x="54" y="67"/>
                  <a:pt x="54" y="67"/>
                </a:cubicBezTo>
                <a:cubicBezTo>
                  <a:pt x="55" y="66"/>
                  <a:pt x="55" y="66"/>
                  <a:pt x="55" y="66"/>
                </a:cubicBezTo>
                <a:cubicBezTo>
                  <a:pt x="58" y="65"/>
                  <a:pt x="60" y="65"/>
                  <a:pt x="63" y="64"/>
                </a:cubicBezTo>
                <a:cubicBezTo>
                  <a:pt x="69" y="63"/>
                  <a:pt x="74" y="61"/>
                  <a:pt x="80" y="59"/>
                </a:cubicBezTo>
                <a:cubicBezTo>
                  <a:pt x="91" y="55"/>
                  <a:pt x="102" y="52"/>
                  <a:pt x="114" y="48"/>
                </a:cubicBezTo>
                <a:cubicBezTo>
                  <a:pt x="125" y="45"/>
                  <a:pt x="136" y="42"/>
                  <a:pt x="147" y="39"/>
                </a:cubicBezTo>
                <a:cubicBezTo>
                  <a:pt x="158" y="36"/>
                  <a:pt x="170" y="34"/>
                  <a:pt x="180" y="30"/>
                </a:cubicBezTo>
                <a:cubicBezTo>
                  <a:pt x="181" y="30"/>
                  <a:pt x="180" y="30"/>
                  <a:pt x="180" y="30"/>
                </a:cubicBezTo>
                <a:cubicBezTo>
                  <a:pt x="182" y="31"/>
                  <a:pt x="184" y="31"/>
                  <a:pt x="186" y="32"/>
                </a:cubicBezTo>
                <a:cubicBezTo>
                  <a:pt x="164" y="37"/>
                  <a:pt x="142" y="42"/>
                  <a:pt x="121" y="48"/>
                </a:cubicBezTo>
                <a:close/>
                <a:moveTo>
                  <a:pt x="116" y="40"/>
                </a:moveTo>
                <a:cubicBezTo>
                  <a:pt x="107" y="42"/>
                  <a:pt x="98" y="45"/>
                  <a:pt x="89" y="48"/>
                </a:cubicBezTo>
                <a:cubicBezTo>
                  <a:pt x="85" y="49"/>
                  <a:pt x="80" y="51"/>
                  <a:pt x="76" y="52"/>
                </a:cubicBezTo>
                <a:cubicBezTo>
                  <a:pt x="73" y="52"/>
                  <a:pt x="71" y="53"/>
                  <a:pt x="69" y="53"/>
                </a:cubicBezTo>
                <a:cubicBezTo>
                  <a:pt x="68" y="54"/>
                  <a:pt x="66" y="54"/>
                  <a:pt x="66" y="54"/>
                </a:cubicBezTo>
                <a:cubicBezTo>
                  <a:pt x="66" y="53"/>
                  <a:pt x="67" y="53"/>
                  <a:pt x="67" y="53"/>
                </a:cubicBezTo>
                <a:cubicBezTo>
                  <a:pt x="70" y="51"/>
                  <a:pt x="73" y="51"/>
                  <a:pt x="76" y="50"/>
                </a:cubicBezTo>
                <a:cubicBezTo>
                  <a:pt x="80" y="49"/>
                  <a:pt x="85" y="48"/>
                  <a:pt x="90" y="46"/>
                </a:cubicBezTo>
                <a:cubicBezTo>
                  <a:pt x="99" y="44"/>
                  <a:pt x="108" y="42"/>
                  <a:pt x="118" y="39"/>
                </a:cubicBezTo>
                <a:cubicBezTo>
                  <a:pt x="126" y="36"/>
                  <a:pt x="135" y="33"/>
                  <a:pt x="144" y="31"/>
                </a:cubicBezTo>
                <a:cubicBezTo>
                  <a:pt x="151" y="29"/>
                  <a:pt x="159" y="27"/>
                  <a:pt x="165" y="24"/>
                </a:cubicBezTo>
                <a:cubicBezTo>
                  <a:pt x="166" y="24"/>
                  <a:pt x="166" y="23"/>
                  <a:pt x="166" y="23"/>
                </a:cubicBezTo>
                <a:cubicBezTo>
                  <a:pt x="167" y="24"/>
                  <a:pt x="169" y="25"/>
                  <a:pt x="171" y="25"/>
                </a:cubicBezTo>
                <a:cubicBezTo>
                  <a:pt x="152" y="30"/>
                  <a:pt x="134" y="34"/>
                  <a:pt x="116" y="40"/>
                </a:cubicBezTo>
                <a:close/>
                <a:moveTo>
                  <a:pt x="72" y="47"/>
                </a:moveTo>
                <a:cubicBezTo>
                  <a:pt x="80" y="45"/>
                  <a:pt x="88" y="43"/>
                  <a:pt x="96" y="41"/>
                </a:cubicBezTo>
                <a:cubicBezTo>
                  <a:pt x="105" y="39"/>
                  <a:pt x="114" y="36"/>
                  <a:pt x="123" y="34"/>
                </a:cubicBezTo>
                <a:cubicBezTo>
                  <a:pt x="131" y="32"/>
                  <a:pt x="139" y="30"/>
                  <a:pt x="148" y="28"/>
                </a:cubicBezTo>
                <a:cubicBezTo>
                  <a:pt x="151" y="27"/>
                  <a:pt x="155" y="25"/>
                  <a:pt x="158" y="24"/>
                </a:cubicBezTo>
                <a:cubicBezTo>
                  <a:pt x="160" y="24"/>
                  <a:pt x="163" y="24"/>
                  <a:pt x="164" y="24"/>
                </a:cubicBezTo>
                <a:cubicBezTo>
                  <a:pt x="162" y="25"/>
                  <a:pt x="159" y="26"/>
                  <a:pt x="157" y="26"/>
                </a:cubicBezTo>
                <a:cubicBezTo>
                  <a:pt x="150" y="29"/>
                  <a:pt x="142" y="30"/>
                  <a:pt x="135" y="32"/>
                </a:cubicBezTo>
                <a:cubicBezTo>
                  <a:pt x="126" y="35"/>
                  <a:pt x="118" y="38"/>
                  <a:pt x="109" y="41"/>
                </a:cubicBezTo>
                <a:cubicBezTo>
                  <a:pt x="100" y="43"/>
                  <a:pt x="91" y="45"/>
                  <a:pt x="83" y="48"/>
                </a:cubicBezTo>
                <a:cubicBezTo>
                  <a:pt x="78" y="49"/>
                  <a:pt x="73" y="50"/>
                  <a:pt x="68" y="51"/>
                </a:cubicBezTo>
                <a:cubicBezTo>
                  <a:pt x="69" y="50"/>
                  <a:pt x="71" y="48"/>
                  <a:pt x="72" y="47"/>
                </a:cubicBezTo>
                <a:close/>
                <a:moveTo>
                  <a:pt x="65" y="54"/>
                </a:moveTo>
                <a:cubicBezTo>
                  <a:pt x="72" y="55"/>
                  <a:pt x="79" y="52"/>
                  <a:pt x="84" y="50"/>
                </a:cubicBezTo>
                <a:cubicBezTo>
                  <a:pt x="95" y="47"/>
                  <a:pt x="104" y="44"/>
                  <a:pt x="114" y="41"/>
                </a:cubicBezTo>
                <a:cubicBezTo>
                  <a:pt x="124" y="38"/>
                  <a:pt x="133" y="36"/>
                  <a:pt x="143" y="33"/>
                </a:cubicBezTo>
                <a:cubicBezTo>
                  <a:pt x="148" y="32"/>
                  <a:pt x="153" y="31"/>
                  <a:pt x="157" y="30"/>
                </a:cubicBezTo>
                <a:cubicBezTo>
                  <a:pt x="160" y="29"/>
                  <a:pt x="162" y="28"/>
                  <a:pt x="165" y="28"/>
                </a:cubicBezTo>
                <a:cubicBezTo>
                  <a:pt x="165" y="28"/>
                  <a:pt x="165" y="28"/>
                  <a:pt x="165" y="28"/>
                </a:cubicBezTo>
                <a:cubicBezTo>
                  <a:pt x="157" y="31"/>
                  <a:pt x="149" y="32"/>
                  <a:pt x="140" y="34"/>
                </a:cubicBezTo>
                <a:cubicBezTo>
                  <a:pt x="130" y="36"/>
                  <a:pt x="120" y="40"/>
                  <a:pt x="110" y="43"/>
                </a:cubicBezTo>
                <a:cubicBezTo>
                  <a:pt x="100" y="46"/>
                  <a:pt x="90" y="49"/>
                  <a:pt x="81" y="52"/>
                </a:cubicBezTo>
                <a:cubicBezTo>
                  <a:pt x="74" y="54"/>
                  <a:pt x="67" y="56"/>
                  <a:pt x="61" y="59"/>
                </a:cubicBezTo>
                <a:cubicBezTo>
                  <a:pt x="62" y="57"/>
                  <a:pt x="64" y="56"/>
                  <a:pt x="65" y="54"/>
                </a:cubicBezTo>
                <a:close/>
                <a:moveTo>
                  <a:pt x="58" y="62"/>
                </a:moveTo>
                <a:cubicBezTo>
                  <a:pt x="68" y="59"/>
                  <a:pt x="77" y="56"/>
                  <a:pt x="87" y="53"/>
                </a:cubicBezTo>
                <a:cubicBezTo>
                  <a:pt x="98" y="50"/>
                  <a:pt x="108" y="48"/>
                  <a:pt x="119" y="45"/>
                </a:cubicBezTo>
                <a:cubicBezTo>
                  <a:pt x="130" y="42"/>
                  <a:pt x="141" y="40"/>
                  <a:pt x="151" y="37"/>
                </a:cubicBezTo>
                <a:cubicBezTo>
                  <a:pt x="157" y="36"/>
                  <a:pt x="162" y="34"/>
                  <a:pt x="167" y="33"/>
                </a:cubicBezTo>
                <a:cubicBezTo>
                  <a:pt x="169" y="33"/>
                  <a:pt x="170" y="33"/>
                  <a:pt x="171" y="33"/>
                </a:cubicBezTo>
                <a:cubicBezTo>
                  <a:pt x="151" y="39"/>
                  <a:pt x="130" y="42"/>
                  <a:pt x="110" y="49"/>
                </a:cubicBezTo>
                <a:cubicBezTo>
                  <a:pt x="99" y="52"/>
                  <a:pt x="89" y="56"/>
                  <a:pt x="78" y="59"/>
                </a:cubicBezTo>
                <a:cubicBezTo>
                  <a:pt x="73" y="60"/>
                  <a:pt x="68" y="62"/>
                  <a:pt x="63" y="63"/>
                </a:cubicBezTo>
                <a:cubicBezTo>
                  <a:pt x="60" y="64"/>
                  <a:pt x="57" y="65"/>
                  <a:pt x="55" y="66"/>
                </a:cubicBezTo>
                <a:cubicBezTo>
                  <a:pt x="56" y="64"/>
                  <a:pt x="57" y="63"/>
                  <a:pt x="58" y="62"/>
                </a:cubicBezTo>
                <a:close/>
                <a:moveTo>
                  <a:pt x="52" y="68"/>
                </a:moveTo>
                <a:cubicBezTo>
                  <a:pt x="63" y="66"/>
                  <a:pt x="74" y="62"/>
                  <a:pt x="84" y="59"/>
                </a:cubicBezTo>
                <a:cubicBezTo>
                  <a:pt x="97" y="56"/>
                  <a:pt x="109" y="52"/>
                  <a:pt x="121" y="49"/>
                </a:cubicBezTo>
                <a:cubicBezTo>
                  <a:pt x="133" y="45"/>
                  <a:pt x="145" y="42"/>
                  <a:pt x="157" y="39"/>
                </a:cubicBezTo>
                <a:cubicBezTo>
                  <a:pt x="163" y="38"/>
                  <a:pt x="169" y="37"/>
                  <a:pt x="175" y="35"/>
                </a:cubicBezTo>
                <a:cubicBezTo>
                  <a:pt x="177" y="35"/>
                  <a:pt x="179" y="34"/>
                  <a:pt x="181" y="34"/>
                </a:cubicBezTo>
                <a:cubicBezTo>
                  <a:pt x="180" y="34"/>
                  <a:pt x="180" y="34"/>
                  <a:pt x="179" y="35"/>
                </a:cubicBezTo>
                <a:cubicBezTo>
                  <a:pt x="168" y="38"/>
                  <a:pt x="156" y="40"/>
                  <a:pt x="145" y="43"/>
                </a:cubicBezTo>
                <a:cubicBezTo>
                  <a:pt x="133" y="46"/>
                  <a:pt x="122" y="49"/>
                  <a:pt x="110" y="53"/>
                </a:cubicBezTo>
                <a:cubicBezTo>
                  <a:pt x="98" y="56"/>
                  <a:pt x="86" y="60"/>
                  <a:pt x="75" y="64"/>
                </a:cubicBezTo>
                <a:cubicBezTo>
                  <a:pt x="69" y="66"/>
                  <a:pt x="63" y="69"/>
                  <a:pt x="58" y="71"/>
                </a:cubicBezTo>
                <a:cubicBezTo>
                  <a:pt x="54" y="72"/>
                  <a:pt x="50" y="73"/>
                  <a:pt x="47" y="74"/>
                </a:cubicBezTo>
                <a:cubicBezTo>
                  <a:pt x="49" y="72"/>
                  <a:pt x="50" y="70"/>
                  <a:pt x="52" y="68"/>
                </a:cubicBezTo>
                <a:close/>
                <a:moveTo>
                  <a:pt x="45" y="76"/>
                </a:moveTo>
                <a:cubicBezTo>
                  <a:pt x="56" y="73"/>
                  <a:pt x="67" y="70"/>
                  <a:pt x="78" y="67"/>
                </a:cubicBezTo>
                <a:cubicBezTo>
                  <a:pt x="91" y="63"/>
                  <a:pt x="103" y="59"/>
                  <a:pt x="116" y="55"/>
                </a:cubicBezTo>
                <a:cubicBezTo>
                  <a:pt x="140" y="48"/>
                  <a:pt x="165" y="41"/>
                  <a:pt x="190" y="34"/>
                </a:cubicBezTo>
                <a:cubicBezTo>
                  <a:pt x="192" y="35"/>
                  <a:pt x="193" y="36"/>
                  <a:pt x="195" y="36"/>
                </a:cubicBezTo>
                <a:cubicBezTo>
                  <a:pt x="168" y="42"/>
                  <a:pt x="142" y="49"/>
                  <a:pt x="117" y="57"/>
                </a:cubicBezTo>
                <a:cubicBezTo>
                  <a:pt x="104" y="61"/>
                  <a:pt x="91" y="65"/>
                  <a:pt x="78" y="68"/>
                </a:cubicBezTo>
                <a:cubicBezTo>
                  <a:pt x="66" y="72"/>
                  <a:pt x="54" y="74"/>
                  <a:pt x="43" y="79"/>
                </a:cubicBezTo>
                <a:cubicBezTo>
                  <a:pt x="43" y="78"/>
                  <a:pt x="44" y="77"/>
                  <a:pt x="45" y="76"/>
                </a:cubicBezTo>
                <a:close/>
                <a:moveTo>
                  <a:pt x="42" y="80"/>
                </a:moveTo>
                <a:cubicBezTo>
                  <a:pt x="53" y="75"/>
                  <a:pt x="65" y="73"/>
                  <a:pt x="76" y="70"/>
                </a:cubicBezTo>
                <a:cubicBezTo>
                  <a:pt x="90" y="66"/>
                  <a:pt x="103" y="62"/>
                  <a:pt x="117" y="58"/>
                </a:cubicBezTo>
                <a:cubicBezTo>
                  <a:pt x="143" y="50"/>
                  <a:pt x="169" y="43"/>
                  <a:pt x="195" y="37"/>
                </a:cubicBezTo>
                <a:cubicBezTo>
                  <a:pt x="196" y="37"/>
                  <a:pt x="196" y="37"/>
                  <a:pt x="196" y="37"/>
                </a:cubicBezTo>
                <a:cubicBezTo>
                  <a:pt x="197" y="37"/>
                  <a:pt x="198" y="38"/>
                  <a:pt x="199" y="38"/>
                </a:cubicBezTo>
                <a:cubicBezTo>
                  <a:pt x="187" y="41"/>
                  <a:pt x="175" y="43"/>
                  <a:pt x="163" y="46"/>
                </a:cubicBezTo>
                <a:cubicBezTo>
                  <a:pt x="149" y="50"/>
                  <a:pt x="135" y="54"/>
                  <a:pt x="121" y="57"/>
                </a:cubicBezTo>
                <a:cubicBezTo>
                  <a:pt x="94" y="64"/>
                  <a:pt x="67" y="73"/>
                  <a:pt x="40" y="81"/>
                </a:cubicBezTo>
                <a:cubicBezTo>
                  <a:pt x="41" y="81"/>
                  <a:pt x="41" y="80"/>
                  <a:pt x="42" y="80"/>
                </a:cubicBezTo>
                <a:close/>
                <a:moveTo>
                  <a:pt x="208" y="42"/>
                </a:moveTo>
                <a:cubicBezTo>
                  <a:pt x="180" y="47"/>
                  <a:pt x="153" y="56"/>
                  <a:pt x="125" y="62"/>
                </a:cubicBezTo>
                <a:cubicBezTo>
                  <a:pt x="98" y="69"/>
                  <a:pt x="72" y="76"/>
                  <a:pt x="45" y="83"/>
                </a:cubicBezTo>
                <a:cubicBezTo>
                  <a:pt x="47" y="83"/>
                  <a:pt x="48" y="82"/>
                  <a:pt x="50" y="82"/>
                </a:cubicBezTo>
                <a:cubicBezTo>
                  <a:pt x="57" y="80"/>
                  <a:pt x="65" y="78"/>
                  <a:pt x="72" y="75"/>
                </a:cubicBezTo>
                <a:cubicBezTo>
                  <a:pt x="86" y="71"/>
                  <a:pt x="101" y="67"/>
                  <a:pt x="116" y="62"/>
                </a:cubicBezTo>
                <a:cubicBezTo>
                  <a:pt x="130" y="58"/>
                  <a:pt x="144" y="54"/>
                  <a:pt x="159" y="50"/>
                </a:cubicBezTo>
                <a:cubicBezTo>
                  <a:pt x="173" y="47"/>
                  <a:pt x="187" y="44"/>
                  <a:pt x="201" y="39"/>
                </a:cubicBezTo>
                <a:cubicBezTo>
                  <a:pt x="203" y="40"/>
                  <a:pt x="206" y="41"/>
                  <a:pt x="208" y="42"/>
                </a:cubicBezTo>
                <a:close/>
                <a:moveTo>
                  <a:pt x="39" y="82"/>
                </a:moveTo>
                <a:cubicBezTo>
                  <a:pt x="67" y="73"/>
                  <a:pt x="95" y="65"/>
                  <a:pt x="123" y="58"/>
                </a:cubicBezTo>
                <a:cubicBezTo>
                  <a:pt x="137" y="54"/>
                  <a:pt x="151" y="50"/>
                  <a:pt x="164" y="47"/>
                </a:cubicBezTo>
                <a:cubicBezTo>
                  <a:pt x="171" y="45"/>
                  <a:pt x="177" y="43"/>
                  <a:pt x="184" y="42"/>
                </a:cubicBezTo>
                <a:cubicBezTo>
                  <a:pt x="187" y="42"/>
                  <a:pt x="191" y="41"/>
                  <a:pt x="194" y="40"/>
                </a:cubicBezTo>
                <a:cubicBezTo>
                  <a:pt x="196" y="40"/>
                  <a:pt x="197" y="40"/>
                  <a:pt x="199" y="39"/>
                </a:cubicBezTo>
                <a:cubicBezTo>
                  <a:pt x="199" y="39"/>
                  <a:pt x="196" y="40"/>
                  <a:pt x="196" y="40"/>
                </a:cubicBezTo>
                <a:cubicBezTo>
                  <a:pt x="190" y="42"/>
                  <a:pt x="183" y="43"/>
                  <a:pt x="177" y="45"/>
                </a:cubicBezTo>
                <a:cubicBezTo>
                  <a:pt x="170" y="46"/>
                  <a:pt x="162" y="49"/>
                  <a:pt x="155" y="51"/>
                </a:cubicBezTo>
                <a:cubicBezTo>
                  <a:pt x="141" y="54"/>
                  <a:pt x="127" y="58"/>
                  <a:pt x="114" y="62"/>
                </a:cubicBezTo>
                <a:cubicBezTo>
                  <a:pt x="100" y="66"/>
                  <a:pt x="86" y="71"/>
                  <a:pt x="72" y="75"/>
                </a:cubicBezTo>
                <a:cubicBezTo>
                  <a:pt x="65" y="77"/>
                  <a:pt x="58" y="79"/>
                  <a:pt x="52" y="81"/>
                </a:cubicBezTo>
                <a:cubicBezTo>
                  <a:pt x="47" y="82"/>
                  <a:pt x="41" y="83"/>
                  <a:pt x="37" y="85"/>
                </a:cubicBezTo>
                <a:cubicBezTo>
                  <a:pt x="37" y="84"/>
                  <a:pt x="38" y="83"/>
                  <a:pt x="39" y="82"/>
                </a:cubicBezTo>
                <a:close/>
                <a:moveTo>
                  <a:pt x="35" y="87"/>
                </a:moveTo>
                <a:cubicBezTo>
                  <a:pt x="64" y="79"/>
                  <a:pt x="93" y="71"/>
                  <a:pt x="121" y="64"/>
                </a:cubicBezTo>
                <a:cubicBezTo>
                  <a:pt x="151" y="57"/>
                  <a:pt x="180" y="48"/>
                  <a:pt x="209" y="43"/>
                </a:cubicBezTo>
                <a:cubicBezTo>
                  <a:pt x="210" y="43"/>
                  <a:pt x="212" y="44"/>
                  <a:pt x="213" y="44"/>
                </a:cubicBezTo>
                <a:cubicBezTo>
                  <a:pt x="206" y="46"/>
                  <a:pt x="200" y="48"/>
                  <a:pt x="194" y="49"/>
                </a:cubicBezTo>
                <a:cubicBezTo>
                  <a:pt x="186" y="51"/>
                  <a:pt x="178" y="53"/>
                  <a:pt x="170" y="54"/>
                </a:cubicBezTo>
                <a:cubicBezTo>
                  <a:pt x="155" y="57"/>
                  <a:pt x="139" y="61"/>
                  <a:pt x="123" y="64"/>
                </a:cubicBezTo>
                <a:cubicBezTo>
                  <a:pt x="108" y="68"/>
                  <a:pt x="92" y="72"/>
                  <a:pt x="77" y="77"/>
                </a:cubicBezTo>
                <a:cubicBezTo>
                  <a:pt x="69" y="79"/>
                  <a:pt x="62" y="81"/>
                  <a:pt x="54" y="83"/>
                </a:cubicBezTo>
                <a:cubicBezTo>
                  <a:pt x="47" y="85"/>
                  <a:pt x="40" y="86"/>
                  <a:pt x="33" y="89"/>
                </a:cubicBezTo>
                <a:cubicBezTo>
                  <a:pt x="34" y="88"/>
                  <a:pt x="35" y="87"/>
                  <a:pt x="35" y="87"/>
                </a:cubicBezTo>
                <a:close/>
                <a:moveTo>
                  <a:pt x="32" y="90"/>
                </a:moveTo>
                <a:cubicBezTo>
                  <a:pt x="39" y="87"/>
                  <a:pt x="46" y="86"/>
                  <a:pt x="53" y="84"/>
                </a:cubicBezTo>
                <a:cubicBezTo>
                  <a:pt x="60" y="82"/>
                  <a:pt x="68" y="80"/>
                  <a:pt x="75" y="78"/>
                </a:cubicBezTo>
                <a:cubicBezTo>
                  <a:pt x="90" y="73"/>
                  <a:pt x="106" y="69"/>
                  <a:pt x="122" y="65"/>
                </a:cubicBezTo>
                <a:cubicBezTo>
                  <a:pt x="137" y="62"/>
                  <a:pt x="153" y="59"/>
                  <a:pt x="169" y="55"/>
                </a:cubicBezTo>
                <a:cubicBezTo>
                  <a:pt x="177" y="54"/>
                  <a:pt x="184" y="52"/>
                  <a:pt x="192" y="51"/>
                </a:cubicBezTo>
                <a:cubicBezTo>
                  <a:pt x="199" y="49"/>
                  <a:pt x="206" y="46"/>
                  <a:pt x="213" y="45"/>
                </a:cubicBezTo>
                <a:cubicBezTo>
                  <a:pt x="214" y="45"/>
                  <a:pt x="214" y="45"/>
                  <a:pt x="214" y="45"/>
                </a:cubicBezTo>
                <a:cubicBezTo>
                  <a:pt x="214" y="45"/>
                  <a:pt x="214" y="45"/>
                  <a:pt x="214" y="45"/>
                </a:cubicBezTo>
                <a:cubicBezTo>
                  <a:pt x="212" y="46"/>
                  <a:pt x="211" y="48"/>
                  <a:pt x="209" y="49"/>
                </a:cubicBezTo>
                <a:cubicBezTo>
                  <a:pt x="195" y="53"/>
                  <a:pt x="180" y="55"/>
                  <a:pt x="166" y="59"/>
                </a:cubicBezTo>
                <a:cubicBezTo>
                  <a:pt x="151" y="63"/>
                  <a:pt x="136" y="66"/>
                  <a:pt x="121" y="69"/>
                </a:cubicBezTo>
                <a:cubicBezTo>
                  <a:pt x="106" y="73"/>
                  <a:pt x="91" y="76"/>
                  <a:pt x="76" y="80"/>
                </a:cubicBezTo>
                <a:cubicBezTo>
                  <a:pt x="61" y="84"/>
                  <a:pt x="45" y="87"/>
                  <a:pt x="30" y="92"/>
                </a:cubicBezTo>
                <a:cubicBezTo>
                  <a:pt x="31" y="91"/>
                  <a:pt x="32" y="90"/>
                  <a:pt x="32" y="90"/>
                </a:cubicBezTo>
                <a:close/>
                <a:moveTo>
                  <a:pt x="213" y="49"/>
                </a:moveTo>
                <a:cubicBezTo>
                  <a:pt x="213" y="49"/>
                  <a:pt x="213" y="49"/>
                  <a:pt x="214" y="49"/>
                </a:cubicBezTo>
                <a:cubicBezTo>
                  <a:pt x="213" y="49"/>
                  <a:pt x="213" y="50"/>
                  <a:pt x="213" y="50"/>
                </a:cubicBezTo>
                <a:cubicBezTo>
                  <a:pt x="213" y="50"/>
                  <a:pt x="213" y="50"/>
                  <a:pt x="213" y="50"/>
                </a:cubicBezTo>
                <a:cubicBezTo>
                  <a:pt x="208" y="55"/>
                  <a:pt x="204" y="60"/>
                  <a:pt x="200" y="64"/>
                </a:cubicBezTo>
                <a:cubicBezTo>
                  <a:pt x="190" y="75"/>
                  <a:pt x="180" y="85"/>
                  <a:pt x="171" y="95"/>
                </a:cubicBezTo>
                <a:cubicBezTo>
                  <a:pt x="169" y="97"/>
                  <a:pt x="168" y="98"/>
                  <a:pt x="167" y="99"/>
                </a:cubicBezTo>
                <a:cubicBezTo>
                  <a:pt x="182" y="82"/>
                  <a:pt x="197" y="65"/>
                  <a:pt x="213" y="49"/>
                </a:cubicBezTo>
                <a:close/>
                <a:moveTo>
                  <a:pt x="147" y="83"/>
                </a:moveTo>
                <a:cubicBezTo>
                  <a:pt x="148" y="82"/>
                  <a:pt x="149" y="82"/>
                  <a:pt x="150" y="82"/>
                </a:cubicBezTo>
                <a:cubicBezTo>
                  <a:pt x="158" y="80"/>
                  <a:pt x="165" y="79"/>
                  <a:pt x="172" y="76"/>
                </a:cubicBezTo>
                <a:cubicBezTo>
                  <a:pt x="177" y="75"/>
                  <a:pt x="184" y="74"/>
                  <a:pt x="189" y="71"/>
                </a:cubicBezTo>
                <a:cubicBezTo>
                  <a:pt x="188" y="73"/>
                  <a:pt x="186" y="74"/>
                  <a:pt x="185" y="75"/>
                </a:cubicBezTo>
                <a:cubicBezTo>
                  <a:pt x="179" y="77"/>
                  <a:pt x="173" y="79"/>
                  <a:pt x="167" y="81"/>
                </a:cubicBezTo>
                <a:cubicBezTo>
                  <a:pt x="160" y="83"/>
                  <a:pt x="153" y="84"/>
                  <a:pt x="146" y="86"/>
                </a:cubicBezTo>
                <a:cubicBezTo>
                  <a:pt x="140" y="88"/>
                  <a:pt x="133" y="90"/>
                  <a:pt x="127" y="92"/>
                </a:cubicBezTo>
                <a:cubicBezTo>
                  <a:pt x="119" y="94"/>
                  <a:pt x="112" y="95"/>
                  <a:pt x="104" y="97"/>
                </a:cubicBezTo>
                <a:cubicBezTo>
                  <a:pt x="91" y="100"/>
                  <a:pt x="77" y="104"/>
                  <a:pt x="64" y="108"/>
                </a:cubicBezTo>
                <a:cubicBezTo>
                  <a:pt x="57" y="109"/>
                  <a:pt x="50" y="111"/>
                  <a:pt x="43" y="113"/>
                </a:cubicBezTo>
                <a:cubicBezTo>
                  <a:pt x="36" y="114"/>
                  <a:pt x="29" y="115"/>
                  <a:pt x="22" y="116"/>
                </a:cubicBezTo>
                <a:cubicBezTo>
                  <a:pt x="22" y="116"/>
                  <a:pt x="22" y="117"/>
                  <a:pt x="22" y="117"/>
                </a:cubicBezTo>
                <a:cubicBezTo>
                  <a:pt x="35" y="114"/>
                  <a:pt x="48" y="113"/>
                  <a:pt x="60" y="109"/>
                </a:cubicBezTo>
                <a:cubicBezTo>
                  <a:pt x="74" y="105"/>
                  <a:pt x="87" y="102"/>
                  <a:pt x="101" y="99"/>
                </a:cubicBezTo>
                <a:cubicBezTo>
                  <a:pt x="115" y="95"/>
                  <a:pt x="128" y="92"/>
                  <a:pt x="142" y="88"/>
                </a:cubicBezTo>
                <a:cubicBezTo>
                  <a:pt x="148" y="86"/>
                  <a:pt x="154" y="85"/>
                  <a:pt x="160" y="84"/>
                </a:cubicBezTo>
                <a:cubicBezTo>
                  <a:pt x="166" y="82"/>
                  <a:pt x="171" y="81"/>
                  <a:pt x="177" y="79"/>
                </a:cubicBezTo>
                <a:cubicBezTo>
                  <a:pt x="175" y="80"/>
                  <a:pt x="173" y="80"/>
                  <a:pt x="171" y="81"/>
                </a:cubicBezTo>
                <a:cubicBezTo>
                  <a:pt x="163" y="84"/>
                  <a:pt x="156" y="86"/>
                  <a:pt x="149" y="88"/>
                </a:cubicBezTo>
                <a:cubicBezTo>
                  <a:pt x="135" y="91"/>
                  <a:pt x="121" y="95"/>
                  <a:pt x="107" y="98"/>
                </a:cubicBezTo>
                <a:cubicBezTo>
                  <a:pt x="93" y="101"/>
                  <a:pt x="79" y="104"/>
                  <a:pt x="65" y="108"/>
                </a:cubicBezTo>
                <a:cubicBezTo>
                  <a:pt x="52" y="112"/>
                  <a:pt x="38" y="115"/>
                  <a:pt x="25" y="120"/>
                </a:cubicBezTo>
                <a:cubicBezTo>
                  <a:pt x="23" y="119"/>
                  <a:pt x="21" y="118"/>
                  <a:pt x="19" y="117"/>
                </a:cubicBezTo>
                <a:cubicBezTo>
                  <a:pt x="26" y="114"/>
                  <a:pt x="33" y="113"/>
                  <a:pt x="40" y="111"/>
                </a:cubicBezTo>
                <a:cubicBezTo>
                  <a:pt x="48" y="109"/>
                  <a:pt x="55" y="107"/>
                  <a:pt x="63" y="105"/>
                </a:cubicBezTo>
                <a:cubicBezTo>
                  <a:pt x="77" y="101"/>
                  <a:pt x="92" y="96"/>
                  <a:pt x="106" y="93"/>
                </a:cubicBezTo>
                <a:cubicBezTo>
                  <a:pt x="110" y="92"/>
                  <a:pt x="113" y="91"/>
                  <a:pt x="116" y="91"/>
                </a:cubicBezTo>
                <a:cubicBezTo>
                  <a:pt x="126" y="88"/>
                  <a:pt x="137" y="85"/>
                  <a:pt x="147" y="83"/>
                </a:cubicBezTo>
                <a:close/>
                <a:moveTo>
                  <a:pt x="32" y="123"/>
                </a:moveTo>
                <a:cubicBezTo>
                  <a:pt x="32" y="123"/>
                  <a:pt x="32" y="123"/>
                  <a:pt x="32" y="123"/>
                </a:cubicBezTo>
                <a:cubicBezTo>
                  <a:pt x="30" y="122"/>
                  <a:pt x="28" y="122"/>
                  <a:pt x="26" y="121"/>
                </a:cubicBezTo>
                <a:cubicBezTo>
                  <a:pt x="48" y="118"/>
                  <a:pt x="68" y="112"/>
                  <a:pt x="89" y="107"/>
                </a:cubicBezTo>
                <a:cubicBezTo>
                  <a:pt x="82" y="109"/>
                  <a:pt x="75" y="111"/>
                  <a:pt x="68" y="113"/>
                </a:cubicBezTo>
                <a:cubicBezTo>
                  <a:pt x="56" y="116"/>
                  <a:pt x="45" y="119"/>
                  <a:pt x="34" y="123"/>
                </a:cubicBezTo>
                <a:cubicBezTo>
                  <a:pt x="33" y="122"/>
                  <a:pt x="33" y="123"/>
                  <a:pt x="32" y="123"/>
                </a:cubicBezTo>
                <a:close/>
                <a:moveTo>
                  <a:pt x="38" y="127"/>
                </a:moveTo>
                <a:cubicBezTo>
                  <a:pt x="37" y="126"/>
                  <a:pt x="35" y="125"/>
                  <a:pt x="33" y="124"/>
                </a:cubicBezTo>
                <a:cubicBezTo>
                  <a:pt x="43" y="123"/>
                  <a:pt x="53" y="120"/>
                  <a:pt x="62" y="118"/>
                </a:cubicBezTo>
                <a:cubicBezTo>
                  <a:pt x="74" y="115"/>
                  <a:pt x="85" y="112"/>
                  <a:pt x="96" y="108"/>
                </a:cubicBezTo>
                <a:cubicBezTo>
                  <a:pt x="113" y="104"/>
                  <a:pt x="131" y="101"/>
                  <a:pt x="149" y="97"/>
                </a:cubicBezTo>
                <a:cubicBezTo>
                  <a:pt x="147" y="98"/>
                  <a:pt x="144" y="98"/>
                  <a:pt x="142" y="99"/>
                </a:cubicBezTo>
                <a:cubicBezTo>
                  <a:pt x="131" y="102"/>
                  <a:pt x="119" y="103"/>
                  <a:pt x="108" y="106"/>
                </a:cubicBezTo>
                <a:cubicBezTo>
                  <a:pt x="85" y="112"/>
                  <a:pt x="62" y="120"/>
                  <a:pt x="38" y="127"/>
                </a:cubicBezTo>
                <a:close/>
                <a:moveTo>
                  <a:pt x="50" y="125"/>
                </a:moveTo>
                <a:cubicBezTo>
                  <a:pt x="55" y="123"/>
                  <a:pt x="61" y="123"/>
                  <a:pt x="66" y="121"/>
                </a:cubicBezTo>
                <a:cubicBezTo>
                  <a:pt x="77" y="119"/>
                  <a:pt x="88" y="115"/>
                  <a:pt x="99" y="112"/>
                </a:cubicBezTo>
                <a:cubicBezTo>
                  <a:pt x="117" y="106"/>
                  <a:pt x="136" y="103"/>
                  <a:pt x="154" y="99"/>
                </a:cubicBezTo>
                <a:cubicBezTo>
                  <a:pt x="152" y="100"/>
                  <a:pt x="150" y="101"/>
                  <a:pt x="147" y="102"/>
                </a:cubicBezTo>
                <a:cubicBezTo>
                  <a:pt x="140" y="104"/>
                  <a:pt x="132" y="106"/>
                  <a:pt x="125" y="108"/>
                </a:cubicBezTo>
                <a:cubicBezTo>
                  <a:pt x="110" y="111"/>
                  <a:pt x="95" y="116"/>
                  <a:pt x="81" y="120"/>
                </a:cubicBezTo>
                <a:cubicBezTo>
                  <a:pt x="77" y="122"/>
                  <a:pt x="73" y="123"/>
                  <a:pt x="68" y="124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0" y="125"/>
                  <a:pt x="53" y="126"/>
                  <a:pt x="46" y="130"/>
                </a:cubicBezTo>
                <a:cubicBezTo>
                  <a:pt x="44" y="129"/>
                  <a:pt x="42" y="128"/>
                  <a:pt x="40" y="127"/>
                </a:cubicBezTo>
                <a:cubicBezTo>
                  <a:pt x="43" y="127"/>
                  <a:pt x="47" y="126"/>
                  <a:pt x="50" y="125"/>
                </a:cubicBezTo>
                <a:close/>
                <a:moveTo>
                  <a:pt x="47" y="131"/>
                </a:moveTo>
                <a:cubicBezTo>
                  <a:pt x="49" y="130"/>
                  <a:pt x="51" y="129"/>
                  <a:pt x="53" y="128"/>
                </a:cubicBezTo>
                <a:cubicBezTo>
                  <a:pt x="56" y="127"/>
                  <a:pt x="59" y="126"/>
                  <a:pt x="62" y="126"/>
                </a:cubicBezTo>
                <a:cubicBezTo>
                  <a:pt x="62" y="126"/>
                  <a:pt x="61" y="126"/>
                  <a:pt x="60" y="126"/>
                </a:cubicBezTo>
                <a:cubicBezTo>
                  <a:pt x="57" y="127"/>
                  <a:pt x="54" y="129"/>
                  <a:pt x="50" y="130"/>
                </a:cubicBezTo>
                <a:cubicBezTo>
                  <a:pt x="49" y="130"/>
                  <a:pt x="48" y="130"/>
                  <a:pt x="47" y="131"/>
                </a:cubicBezTo>
                <a:cubicBezTo>
                  <a:pt x="47" y="131"/>
                  <a:pt x="47" y="131"/>
                  <a:pt x="47" y="131"/>
                </a:cubicBezTo>
                <a:close/>
                <a:moveTo>
                  <a:pt x="66" y="126"/>
                </a:moveTo>
                <a:cubicBezTo>
                  <a:pt x="67" y="125"/>
                  <a:pt x="68" y="125"/>
                  <a:pt x="69" y="125"/>
                </a:cubicBezTo>
                <a:cubicBezTo>
                  <a:pt x="69" y="125"/>
                  <a:pt x="69" y="125"/>
                  <a:pt x="69" y="125"/>
                </a:cubicBezTo>
                <a:cubicBezTo>
                  <a:pt x="77" y="124"/>
                  <a:pt x="84" y="122"/>
                  <a:pt x="92" y="120"/>
                </a:cubicBezTo>
                <a:cubicBezTo>
                  <a:pt x="107" y="117"/>
                  <a:pt x="122" y="114"/>
                  <a:pt x="137" y="110"/>
                </a:cubicBezTo>
                <a:cubicBezTo>
                  <a:pt x="137" y="110"/>
                  <a:pt x="138" y="110"/>
                  <a:pt x="138" y="110"/>
                </a:cubicBezTo>
                <a:cubicBezTo>
                  <a:pt x="111" y="119"/>
                  <a:pt x="83" y="124"/>
                  <a:pt x="56" y="134"/>
                </a:cubicBezTo>
                <a:cubicBezTo>
                  <a:pt x="55" y="134"/>
                  <a:pt x="55" y="134"/>
                  <a:pt x="55" y="134"/>
                </a:cubicBezTo>
                <a:cubicBezTo>
                  <a:pt x="52" y="133"/>
                  <a:pt x="50" y="132"/>
                  <a:pt x="48" y="131"/>
                </a:cubicBezTo>
                <a:cubicBezTo>
                  <a:pt x="54" y="129"/>
                  <a:pt x="60" y="127"/>
                  <a:pt x="66" y="126"/>
                </a:cubicBezTo>
                <a:close/>
                <a:moveTo>
                  <a:pt x="109" y="158"/>
                </a:moveTo>
                <a:cubicBezTo>
                  <a:pt x="109" y="158"/>
                  <a:pt x="109" y="158"/>
                  <a:pt x="109" y="158"/>
                </a:cubicBezTo>
                <a:cubicBezTo>
                  <a:pt x="109" y="158"/>
                  <a:pt x="109" y="158"/>
                  <a:pt x="109" y="158"/>
                </a:cubicBezTo>
                <a:cubicBezTo>
                  <a:pt x="107" y="158"/>
                  <a:pt x="108" y="158"/>
                  <a:pt x="106" y="158"/>
                </a:cubicBezTo>
                <a:cubicBezTo>
                  <a:pt x="102" y="158"/>
                  <a:pt x="107" y="156"/>
                  <a:pt x="108" y="155"/>
                </a:cubicBezTo>
                <a:cubicBezTo>
                  <a:pt x="110" y="155"/>
                  <a:pt x="112" y="154"/>
                  <a:pt x="113" y="154"/>
                </a:cubicBezTo>
                <a:cubicBezTo>
                  <a:pt x="112" y="155"/>
                  <a:pt x="110" y="157"/>
                  <a:pt x="109" y="158"/>
                </a:cubicBezTo>
                <a:close/>
                <a:moveTo>
                  <a:pt x="114" y="152"/>
                </a:moveTo>
                <a:cubicBezTo>
                  <a:pt x="111" y="152"/>
                  <a:pt x="109" y="153"/>
                  <a:pt x="106" y="154"/>
                </a:cubicBezTo>
                <a:cubicBezTo>
                  <a:pt x="104" y="155"/>
                  <a:pt x="103" y="155"/>
                  <a:pt x="101" y="155"/>
                </a:cubicBezTo>
                <a:cubicBezTo>
                  <a:pt x="95" y="157"/>
                  <a:pt x="101" y="154"/>
                  <a:pt x="102" y="154"/>
                </a:cubicBezTo>
                <a:cubicBezTo>
                  <a:pt x="108" y="152"/>
                  <a:pt x="114" y="150"/>
                  <a:pt x="119" y="148"/>
                </a:cubicBezTo>
                <a:cubicBezTo>
                  <a:pt x="118" y="149"/>
                  <a:pt x="116" y="151"/>
                  <a:pt x="114" y="152"/>
                </a:cubicBezTo>
                <a:close/>
                <a:moveTo>
                  <a:pt x="121" y="146"/>
                </a:moveTo>
                <a:cubicBezTo>
                  <a:pt x="116" y="147"/>
                  <a:pt x="111" y="148"/>
                  <a:pt x="106" y="149"/>
                </a:cubicBezTo>
                <a:cubicBezTo>
                  <a:pt x="104" y="150"/>
                  <a:pt x="101" y="151"/>
                  <a:pt x="99" y="152"/>
                </a:cubicBezTo>
                <a:cubicBezTo>
                  <a:pt x="98" y="152"/>
                  <a:pt x="97" y="152"/>
                  <a:pt x="96" y="153"/>
                </a:cubicBezTo>
                <a:cubicBezTo>
                  <a:pt x="94" y="153"/>
                  <a:pt x="93" y="153"/>
                  <a:pt x="92" y="153"/>
                </a:cubicBezTo>
                <a:cubicBezTo>
                  <a:pt x="92" y="153"/>
                  <a:pt x="92" y="153"/>
                  <a:pt x="92" y="153"/>
                </a:cubicBezTo>
                <a:cubicBezTo>
                  <a:pt x="93" y="153"/>
                  <a:pt x="94" y="153"/>
                  <a:pt x="95" y="153"/>
                </a:cubicBezTo>
                <a:cubicBezTo>
                  <a:pt x="104" y="149"/>
                  <a:pt x="113" y="147"/>
                  <a:pt x="123" y="144"/>
                </a:cubicBezTo>
                <a:cubicBezTo>
                  <a:pt x="122" y="145"/>
                  <a:pt x="121" y="145"/>
                  <a:pt x="121" y="146"/>
                </a:cubicBezTo>
                <a:close/>
                <a:moveTo>
                  <a:pt x="106" y="146"/>
                </a:moveTo>
                <a:cubicBezTo>
                  <a:pt x="103" y="147"/>
                  <a:pt x="99" y="147"/>
                  <a:pt x="96" y="148"/>
                </a:cubicBezTo>
                <a:cubicBezTo>
                  <a:pt x="94" y="148"/>
                  <a:pt x="93" y="149"/>
                  <a:pt x="92" y="149"/>
                </a:cubicBezTo>
                <a:cubicBezTo>
                  <a:pt x="91" y="149"/>
                  <a:pt x="83" y="151"/>
                  <a:pt x="88" y="149"/>
                </a:cubicBezTo>
                <a:cubicBezTo>
                  <a:pt x="102" y="145"/>
                  <a:pt x="117" y="141"/>
                  <a:pt x="131" y="136"/>
                </a:cubicBezTo>
                <a:cubicBezTo>
                  <a:pt x="128" y="138"/>
                  <a:pt x="126" y="140"/>
                  <a:pt x="124" y="142"/>
                </a:cubicBezTo>
                <a:cubicBezTo>
                  <a:pt x="118" y="144"/>
                  <a:pt x="112" y="145"/>
                  <a:pt x="106" y="146"/>
                </a:cubicBezTo>
                <a:close/>
                <a:moveTo>
                  <a:pt x="132" y="134"/>
                </a:moveTo>
                <a:cubicBezTo>
                  <a:pt x="122" y="137"/>
                  <a:pt x="112" y="139"/>
                  <a:pt x="102" y="141"/>
                </a:cubicBezTo>
                <a:cubicBezTo>
                  <a:pt x="97" y="142"/>
                  <a:pt x="92" y="143"/>
                  <a:pt x="87" y="144"/>
                </a:cubicBezTo>
                <a:cubicBezTo>
                  <a:pt x="84" y="144"/>
                  <a:pt x="82" y="145"/>
                  <a:pt x="79" y="145"/>
                </a:cubicBezTo>
                <a:cubicBezTo>
                  <a:pt x="75" y="145"/>
                  <a:pt x="82" y="144"/>
                  <a:pt x="83" y="144"/>
                </a:cubicBezTo>
                <a:cubicBezTo>
                  <a:pt x="93" y="142"/>
                  <a:pt x="102" y="138"/>
                  <a:pt x="112" y="136"/>
                </a:cubicBezTo>
                <a:cubicBezTo>
                  <a:pt x="120" y="134"/>
                  <a:pt x="130" y="132"/>
                  <a:pt x="137" y="129"/>
                </a:cubicBezTo>
                <a:cubicBezTo>
                  <a:pt x="135" y="130"/>
                  <a:pt x="134" y="132"/>
                  <a:pt x="132" y="134"/>
                </a:cubicBezTo>
                <a:close/>
                <a:moveTo>
                  <a:pt x="138" y="127"/>
                </a:moveTo>
                <a:cubicBezTo>
                  <a:pt x="138" y="127"/>
                  <a:pt x="138" y="127"/>
                  <a:pt x="138" y="127"/>
                </a:cubicBezTo>
                <a:cubicBezTo>
                  <a:pt x="126" y="131"/>
                  <a:pt x="114" y="133"/>
                  <a:pt x="102" y="135"/>
                </a:cubicBezTo>
                <a:cubicBezTo>
                  <a:pt x="96" y="137"/>
                  <a:pt x="89" y="138"/>
                  <a:pt x="82" y="139"/>
                </a:cubicBezTo>
                <a:cubicBezTo>
                  <a:pt x="79" y="140"/>
                  <a:pt x="75" y="141"/>
                  <a:pt x="72" y="141"/>
                </a:cubicBezTo>
                <a:cubicBezTo>
                  <a:pt x="71" y="141"/>
                  <a:pt x="66" y="142"/>
                  <a:pt x="71" y="140"/>
                </a:cubicBezTo>
                <a:cubicBezTo>
                  <a:pt x="72" y="140"/>
                  <a:pt x="73" y="140"/>
                  <a:pt x="74" y="140"/>
                </a:cubicBezTo>
                <a:cubicBezTo>
                  <a:pt x="87" y="137"/>
                  <a:pt x="99" y="134"/>
                  <a:pt x="112" y="130"/>
                </a:cubicBezTo>
                <a:cubicBezTo>
                  <a:pt x="122" y="127"/>
                  <a:pt x="134" y="126"/>
                  <a:pt x="144" y="121"/>
                </a:cubicBezTo>
                <a:cubicBezTo>
                  <a:pt x="142" y="123"/>
                  <a:pt x="140" y="125"/>
                  <a:pt x="138" y="127"/>
                </a:cubicBezTo>
                <a:close/>
                <a:moveTo>
                  <a:pt x="145" y="119"/>
                </a:moveTo>
                <a:cubicBezTo>
                  <a:pt x="145" y="120"/>
                  <a:pt x="145" y="120"/>
                  <a:pt x="144" y="120"/>
                </a:cubicBezTo>
                <a:cubicBezTo>
                  <a:pt x="144" y="119"/>
                  <a:pt x="143" y="120"/>
                  <a:pt x="142" y="121"/>
                </a:cubicBezTo>
                <a:cubicBezTo>
                  <a:pt x="137" y="123"/>
                  <a:pt x="132" y="124"/>
                  <a:pt x="128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6" y="126"/>
                  <a:pt x="125" y="126"/>
                  <a:pt x="125" y="126"/>
                </a:cubicBezTo>
                <a:cubicBezTo>
                  <a:pt x="118" y="128"/>
                  <a:pt x="111" y="129"/>
                  <a:pt x="104" y="130"/>
                </a:cubicBezTo>
                <a:cubicBezTo>
                  <a:pt x="96" y="132"/>
                  <a:pt x="88" y="133"/>
                  <a:pt x="80" y="135"/>
                </a:cubicBezTo>
                <a:cubicBezTo>
                  <a:pt x="77" y="135"/>
                  <a:pt x="73" y="136"/>
                  <a:pt x="70" y="136"/>
                </a:cubicBezTo>
                <a:cubicBezTo>
                  <a:pt x="69" y="137"/>
                  <a:pt x="68" y="137"/>
                  <a:pt x="68" y="137"/>
                </a:cubicBezTo>
                <a:cubicBezTo>
                  <a:pt x="82" y="132"/>
                  <a:pt x="96" y="128"/>
                  <a:pt x="110" y="124"/>
                </a:cubicBezTo>
                <a:cubicBezTo>
                  <a:pt x="116" y="122"/>
                  <a:pt x="122" y="120"/>
                  <a:pt x="128" y="118"/>
                </a:cubicBezTo>
                <a:cubicBezTo>
                  <a:pt x="133" y="117"/>
                  <a:pt x="137" y="115"/>
                  <a:pt x="142" y="114"/>
                </a:cubicBezTo>
                <a:cubicBezTo>
                  <a:pt x="145" y="113"/>
                  <a:pt x="148" y="112"/>
                  <a:pt x="152" y="111"/>
                </a:cubicBezTo>
                <a:cubicBezTo>
                  <a:pt x="152" y="111"/>
                  <a:pt x="152" y="111"/>
                  <a:pt x="153" y="111"/>
                </a:cubicBezTo>
                <a:cubicBezTo>
                  <a:pt x="150" y="114"/>
                  <a:pt x="148" y="117"/>
                  <a:pt x="145" y="119"/>
                </a:cubicBezTo>
                <a:close/>
                <a:moveTo>
                  <a:pt x="154" y="110"/>
                </a:moveTo>
                <a:cubicBezTo>
                  <a:pt x="149" y="111"/>
                  <a:pt x="144" y="113"/>
                  <a:pt x="140" y="114"/>
                </a:cubicBezTo>
                <a:cubicBezTo>
                  <a:pt x="138" y="115"/>
                  <a:pt x="136" y="115"/>
                  <a:pt x="134" y="115"/>
                </a:cubicBezTo>
                <a:cubicBezTo>
                  <a:pt x="132" y="116"/>
                  <a:pt x="131" y="116"/>
                  <a:pt x="129" y="117"/>
                </a:cubicBezTo>
                <a:cubicBezTo>
                  <a:pt x="120" y="119"/>
                  <a:pt x="112" y="121"/>
                  <a:pt x="103" y="123"/>
                </a:cubicBezTo>
                <a:cubicBezTo>
                  <a:pt x="95" y="125"/>
                  <a:pt x="86" y="128"/>
                  <a:pt x="77" y="130"/>
                </a:cubicBezTo>
                <a:cubicBezTo>
                  <a:pt x="73" y="130"/>
                  <a:pt x="69" y="132"/>
                  <a:pt x="65" y="133"/>
                </a:cubicBezTo>
                <a:cubicBezTo>
                  <a:pt x="63" y="133"/>
                  <a:pt x="60" y="134"/>
                  <a:pt x="58" y="134"/>
                </a:cubicBezTo>
                <a:cubicBezTo>
                  <a:pt x="53" y="135"/>
                  <a:pt x="60" y="133"/>
                  <a:pt x="61" y="133"/>
                </a:cubicBezTo>
                <a:cubicBezTo>
                  <a:pt x="78" y="128"/>
                  <a:pt x="96" y="123"/>
                  <a:pt x="113" y="118"/>
                </a:cubicBezTo>
                <a:cubicBezTo>
                  <a:pt x="122" y="116"/>
                  <a:pt x="131" y="113"/>
                  <a:pt x="139" y="110"/>
                </a:cubicBezTo>
                <a:cubicBezTo>
                  <a:pt x="146" y="108"/>
                  <a:pt x="153" y="107"/>
                  <a:pt x="159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8" y="106"/>
                  <a:pt x="156" y="108"/>
                  <a:pt x="154" y="110"/>
                </a:cubicBezTo>
                <a:close/>
                <a:moveTo>
                  <a:pt x="75" y="131"/>
                </a:moveTo>
                <a:cubicBezTo>
                  <a:pt x="84" y="129"/>
                  <a:pt x="92" y="127"/>
                  <a:pt x="100" y="125"/>
                </a:cubicBezTo>
                <a:cubicBezTo>
                  <a:pt x="106" y="124"/>
                  <a:pt x="111" y="122"/>
                  <a:pt x="117" y="121"/>
                </a:cubicBezTo>
                <a:cubicBezTo>
                  <a:pt x="114" y="122"/>
                  <a:pt x="112" y="122"/>
                  <a:pt x="110" y="123"/>
                </a:cubicBezTo>
                <a:cubicBezTo>
                  <a:pt x="101" y="126"/>
                  <a:pt x="93" y="128"/>
                  <a:pt x="85" y="130"/>
                </a:cubicBezTo>
                <a:cubicBezTo>
                  <a:pt x="78" y="133"/>
                  <a:pt x="71" y="135"/>
                  <a:pt x="63" y="137"/>
                </a:cubicBezTo>
                <a:cubicBezTo>
                  <a:pt x="63" y="137"/>
                  <a:pt x="63" y="137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7"/>
                  <a:pt x="60" y="137"/>
                </a:cubicBezTo>
                <a:cubicBezTo>
                  <a:pt x="59" y="136"/>
                  <a:pt x="57" y="136"/>
                  <a:pt x="56" y="135"/>
                </a:cubicBezTo>
                <a:cubicBezTo>
                  <a:pt x="62" y="134"/>
                  <a:pt x="69" y="132"/>
                  <a:pt x="75" y="131"/>
                </a:cubicBezTo>
                <a:close/>
                <a:moveTo>
                  <a:pt x="104" y="131"/>
                </a:moveTo>
                <a:cubicBezTo>
                  <a:pt x="106" y="131"/>
                  <a:pt x="108" y="130"/>
                  <a:pt x="110" y="130"/>
                </a:cubicBezTo>
                <a:cubicBezTo>
                  <a:pt x="108" y="130"/>
                  <a:pt x="106" y="131"/>
                  <a:pt x="104" y="131"/>
                </a:cubicBezTo>
                <a:cubicBezTo>
                  <a:pt x="97" y="133"/>
                  <a:pt x="90" y="135"/>
                  <a:pt x="83" y="137"/>
                </a:cubicBezTo>
                <a:cubicBezTo>
                  <a:pt x="80" y="137"/>
                  <a:pt x="77" y="138"/>
                  <a:pt x="74" y="139"/>
                </a:cubicBezTo>
                <a:cubicBezTo>
                  <a:pt x="72" y="139"/>
                  <a:pt x="70" y="140"/>
                  <a:pt x="68" y="141"/>
                </a:cubicBezTo>
                <a:cubicBezTo>
                  <a:pt x="66" y="140"/>
                  <a:pt x="65" y="139"/>
                  <a:pt x="63" y="138"/>
                </a:cubicBezTo>
                <a:cubicBezTo>
                  <a:pt x="77" y="136"/>
                  <a:pt x="90" y="134"/>
                  <a:pt x="104" y="131"/>
                </a:cubicBezTo>
                <a:close/>
                <a:moveTo>
                  <a:pt x="102" y="136"/>
                </a:moveTo>
                <a:cubicBezTo>
                  <a:pt x="113" y="134"/>
                  <a:pt x="124" y="132"/>
                  <a:pt x="135" y="129"/>
                </a:cubicBezTo>
                <a:cubicBezTo>
                  <a:pt x="133" y="130"/>
                  <a:pt x="132" y="130"/>
                  <a:pt x="130" y="131"/>
                </a:cubicBezTo>
                <a:cubicBezTo>
                  <a:pt x="128" y="131"/>
                  <a:pt x="125" y="132"/>
                  <a:pt x="123" y="132"/>
                </a:cubicBezTo>
                <a:cubicBezTo>
                  <a:pt x="118" y="134"/>
                  <a:pt x="112" y="135"/>
                  <a:pt x="107" y="136"/>
                </a:cubicBezTo>
                <a:cubicBezTo>
                  <a:pt x="101" y="137"/>
                  <a:pt x="96" y="139"/>
                  <a:pt x="90" y="141"/>
                </a:cubicBezTo>
                <a:cubicBezTo>
                  <a:pt x="86" y="143"/>
                  <a:pt x="81" y="143"/>
                  <a:pt x="76" y="145"/>
                </a:cubicBezTo>
                <a:cubicBezTo>
                  <a:pt x="74" y="144"/>
                  <a:pt x="72" y="143"/>
                  <a:pt x="70" y="142"/>
                </a:cubicBezTo>
                <a:cubicBezTo>
                  <a:pt x="81" y="141"/>
                  <a:pt x="91" y="138"/>
                  <a:pt x="102" y="136"/>
                </a:cubicBezTo>
                <a:close/>
                <a:moveTo>
                  <a:pt x="99" y="143"/>
                </a:moveTo>
                <a:cubicBezTo>
                  <a:pt x="108" y="141"/>
                  <a:pt x="117" y="138"/>
                  <a:pt x="127" y="136"/>
                </a:cubicBezTo>
                <a:cubicBezTo>
                  <a:pt x="127" y="136"/>
                  <a:pt x="128" y="136"/>
                  <a:pt x="128" y="136"/>
                </a:cubicBezTo>
                <a:cubicBezTo>
                  <a:pt x="127" y="136"/>
                  <a:pt x="126" y="137"/>
                  <a:pt x="125" y="137"/>
                </a:cubicBezTo>
                <a:cubicBezTo>
                  <a:pt x="121" y="139"/>
                  <a:pt x="116" y="140"/>
                  <a:pt x="112" y="142"/>
                </a:cubicBezTo>
                <a:cubicBezTo>
                  <a:pt x="107" y="143"/>
                  <a:pt x="102" y="144"/>
                  <a:pt x="98" y="146"/>
                </a:cubicBezTo>
                <a:cubicBezTo>
                  <a:pt x="94" y="147"/>
                  <a:pt x="89" y="148"/>
                  <a:pt x="85" y="150"/>
                </a:cubicBezTo>
                <a:cubicBezTo>
                  <a:pt x="83" y="148"/>
                  <a:pt x="80" y="147"/>
                  <a:pt x="78" y="146"/>
                </a:cubicBezTo>
                <a:cubicBezTo>
                  <a:pt x="85" y="146"/>
                  <a:pt x="92" y="144"/>
                  <a:pt x="99" y="143"/>
                </a:cubicBezTo>
                <a:close/>
                <a:moveTo>
                  <a:pt x="101" y="148"/>
                </a:moveTo>
                <a:cubicBezTo>
                  <a:pt x="106" y="147"/>
                  <a:pt x="111" y="146"/>
                  <a:pt x="117" y="145"/>
                </a:cubicBezTo>
                <a:cubicBezTo>
                  <a:pt x="115" y="145"/>
                  <a:pt x="114" y="146"/>
                  <a:pt x="112" y="146"/>
                </a:cubicBezTo>
                <a:cubicBezTo>
                  <a:pt x="105" y="148"/>
                  <a:pt x="99" y="150"/>
                  <a:pt x="92" y="153"/>
                </a:cubicBezTo>
                <a:cubicBezTo>
                  <a:pt x="92" y="153"/>
                  <a:pt x="91" y="153"/>
                  <a:pt x="91" y="153"/>
                </a:cubicBezTo>
                <a:cubicBezTo>
                  <a:pt x="90" y="152"/>
                  <a:pt x="89" y="151"/>
                  <a:pt x="87" y="151"/>
                </a:cubicBezTo>
                <a:cubicBezTo>
                  <a:pt x="92" y="150"/>
                  <a:pt x="97" y="148"/>
                  <a:pt x="101" y="148"/>
                </a:cubicBezTo>
                <a:close/>
                <a:moveTo>
                  <a:pt x="104" y="151"/>
                </a:moveTo>
                <a:cubicBezTo>
                  <a:pt x="108" y="149"/>
                  <a:pt x="113" y="148"/>
                  <a:pt x="118" y="147"/>
                </a:cubicBezTo>
                <a:cubicBezTo>
                  <a:pt x="123" y="146"/>
                  <a:pt x="115" y="149"/>
                  <a:pt x="115" y="149"/>
                </a:cubicBezTo>
                <a:cubicBezTo>
                  <a:pt x="113" y="150"/>
                  <a:pt x="110" y="150"/>
                  <a:pt x="108" y="151"/>
                </a:cubicBezTo>
                <a:cubicBezTo>
                  <a:pt x="104" y="152"/>
                  <a:pt x="100" y="153"/>
                  <a:pt x="97" y="155"/>
                </a:cubicBezTo>
                <a:cubicBezTo>
                  <a:pt x="97" y="155"/>
                  <a:pt x="97" y="155"/>
                  <a:pt x="97" y="156"/>
                </a:cubicBezTo>
                <a:cubicBezTo>
                  <a:pt x="96" y="155"/>
                  <a:pt x="94" y="154"/>
                  <a:pt x="93" y="154"/>
                </a:cubicBezTo>
                <a:cubicBezTo>
                  <a:pt x="97" y="153"/>
                  <a:pt x="100" y="152"/>
                  <a:pt x="104" y="151"/>
                </a:cubicBezTo>
                <a:close/>
                <a:moveTo>
                  <a:pt x="105" y="155"/>
                </a:moveTo>
                <a:cubicBezTo>
                  <a:pt x="106" y="155"/>
                  <a:pt x="107" y="154"/>
                  <a:pt x="109" y="154"/>
                </a:cubicBezTo>
                <a:cubicBezTo>
                  <a:pt x="109" y="154"/>
                  <a:pt x="115" y="152"/>
                  <a:pt x="113" y="153"/>
                </a:cubicBezTo>
                <a:cubicBezTo>
                  <a:pt x="109" y="155"/>
                  <a:pt x="105" y="155"/>
                  <a:pt x="103" y="158"/>
                </a:cubicBezTo>
                <a:cubicBezTo>
                  <a:pt x="103" y="158"/>
                  <a:pt x="103" y="158"/>
                  <a:pt x="103" y="158"/>
                </a:cubicBezTo>
                <a:cubicBezTo>
                  <a:pt x="101" y="158"/>
                  <a:pt x="100" y="157"/>
                  <a:pt x="98" y="156"/>
                </a:cubicBezTo>
                <a:cubicBezTo>
                  <a:pt x="100" y="156"/>
                  <a:pt x="102" y="156"/>
                  <a:pt x="105" y="155"/>
                </a:cubicBezTo>
                <a:close/>
                <a:moveTo>
                  <a:pt x="103" y="159"/>
                </a:moveTo>
                <a:cubicBezTo>
                  <a:pt x="103" y="159"/>
                  <a:pt x="107" y="158"/>
                  <a:pt x="107" y="159"/>
                </a:cubicBezTo>
                <a:cubicBezTo>
                  <a:pt x="107" y="160"/>
                  <a:pt x="106" y="160"/>
                  <a:pt x="106" y="161"/>
                </a:cubicBezTo>
                <a:cubicBezTo>
                  <a:pt x="105" y="160"/>
                  <a:pt x="104" y="159"/>
                  <a:pt x="103" y="159"/>
                </a:cubicBezTo>
                <a:cubicBezTo>
                  <a:pt x="103" y="159"/>
                  <a:pt x="103" y="159"/>
                  <a:pt x="103" y="159"/>
                </a:cubicBezTo>
                <a:close/>
                <a:moveTo>
                  <a:pt x="161" y="102"/>
                </a:moveTo>
                <a:cubicBezTo>
                  <a:pt x="141" y="110"/>
                  <a:pt x="120" y="113"/>
                  <a:pt x="99" y="118"/>
                </a:cubicBezTo>
                <a:cubicBezTo>
                  <a:pt x="91" y="120"/>
                  <a:pt x="83" y="122"/>
                  <a:pt x="75" y="123"/>
                </a:cubicBezTo>
                <a:cubicBezTo>
                  <a:pt x="79" y="122"/>
                  <a:pt x="84" y="120"/>
                  <a:pt x="88" y="119"/>
                </a:cubicBezTo>
                <a:cubicBezTo>
                  <a:pt x="103" y="114"/>
                  <a:pt x="117" y="110"/>
                  <a:pt x="132" y="106"/>
                </a:cubicBezTo>
                <a:cubicBezTo>
                  <a:pt x="139" y="105"/>
                  <a:pt x="146" y="103"/>
                  <a:pt x="153" y="101"/>
                </a:cubicBezTo>
                <a:cubicBezTo>
                  <a:pt x="156" y="100"/>
                  <a:pt x="159" y="99"/>
                  <a:pt x="162" y="97"/>
                </a:cubicBezTo>
                <a:cubicBezTo>
                  <a:pt x="163" y="97"/>
                  <a:pt x="163" y="97"/>
                  <a:pt x="164" y="97"/>
                </a:cubicBezTo>
                <a:cubicBezTo>
                  <a:pt x="165" y="97"/>
                  <a:pt x="166" y="97"/>
                  <a:pt x="166" y="96"/>
                </a:cubicBezTo>
                <a:cubicBezTo>
                  <a:pt x="166" y="96"/>
                  <a:pt x="166" y="96"/>
                  <a:pt x="166" y="96"/>
                </a:cubicBezTo>
                <a:cubicBezTo>
                  <a:pt x="164" y="98"/>
                  <a:pt x="163" y="100"/>
                  <a:pt x="161" y="102"/>
                </a:cubicBezTo>
                <a:close/>
                <a:moveTo>
                  <a:pt x="167" y="95"/>
                </a:moveTo>
                <a:cubicBezTo>
                  <a:pt x="167" y="95"/>
                  <a:pt x="167" y="95"/>
                  <a:pt x="167" y="95"/>
                </a:cubicBezTo>
                <a:cubicBezTo>
                  <a:pt x="165" y="96"/>
                  <a:pt x="163" y="96"/>
                  <a:pt x="161" y="97"/>
                </a:cubicBezTo>
                <a:cubicBezTo>
                  <a:pt x="160" y="97"/>
                  <a:pt x="159" y="97"/>
                  <a:pt x="158" y="98"/>
                </a:cubicBezTo>
                <a:cubicBezTo>
                  <a:pt x="143" y="101"/>
                  <a:pt x="128" y="103"/>
                  <a:pt x="113" y="107"/>
                </a:cubicBezTo>
                <a:cubicBezTo>
                  <a:pt x="98" y="111"/>
                  <a:pt x="84" y="115"/>
                  <a:pt x="69" y="120"/>
                </a:cubicBezTo>
                <a:cubicBezTo>
                  <a:pt x="64" y="121"/>
                  <a:pt x="59" y="122"/>
                  <a:pt x="54" y="123"/>
                </a:cubicBezTo>
                <a:cubicBezTo>
                  <a:pt x="69" y="118"/>
                  <a:pt x="83" y="114"/>
                  <a:pt x="98" y="110"/>
                </a:cubicBezTo>
                <a:cubicBezTo>
                  <a:pt x="112" y="106"/>
                  <a:pt x="127" y="103"/>
                  <a:pt x="142" y="100"/>
                </a:cubicBezTo>
                <a:cubicBezTo>
                  <a:pt x="151" y="98"/>
                  <a:pt x="159" y="95"/>
                  <a:pt x="167" y="93"/>
                </a:cubicBezTo>
                <a:cubicBezTo>
                  <a:pt x="168" y="93"/>
                  <a:pt x="169" y="93"/>
                  <a:pt x="169" y="93"/>
                </a:cubicBezTo>
                <a:cubicBezTo>
                  <a:pt x="169" y="93"/>
                  <a:pt x="170" y="92"/>
                  <a:pt x="170" y="92"/>
                </a:cubicBezTo>
                <a:cubicBezTo>
                  <a:pt x="169" y="93"/>
                  <a:pt x="168" y="94"/>
                  <a:pt x="167" y="95"/>
                </a:cubicBezTo>
                <a:close/>
                <a:moveTo>
                  <a:pt x="171" y="91"/>
                </a:moveTo>
                <a:cubicBezTo>
                  <a:pt x="171" y="91"/>
                  <a:pt x="171" y="91"/>
                  <a:pt x="171" y="91"/>
                </a:cubicBezTo>
                <a:cubicBezTo>
                  <a:pt x="156" y="95"/>
                  <a:pt x="141" y="98"/>
                  <a:pt x="126" y="101"/>
                </a:cubicBezTo>
                <a:cubicBezTo>
                  <a:pt x="111" y="104"/>
                  <a:pt x="96" y="108"/>
                  <a:pt x="82" y="112"/>
                </a:cubicBezTo>
                <a:cubicBezTo>
                  <a:pt x="67" y="116"/>
                  <a:pt x="52" y="120"/>
                  <a:pt x="38" y="123"/>
                </a:cubicBezTo>
                <a:cubicBezTo>
                  <a:pt x="37" y="123"/>
                  <a:pt x="36" y="123"/>
                  <a:pt x="36" y="123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6" y="123"/>
                  <a:pt x="37" y="123"/>
                  <a:pt x="38" y="122"/>
                </a:cubicBezTo>
                <a:cubicBezTo>
                  <a:pt x="41" y="121"/>
                  <a:pt x="44" y="120"/>
                  <a:pt x="48" y="119"/>
                </a:cubicBezTo>
                <a:cubicBezTo>
                  <a:pt x="56" y="116"/>
                  <a:pt x="64" y="115"/>
                  <a:pt x="71" y="113"/>
                </a:cubicBezTo>
                <a:cubicBezTo>
                  <a:pt x="86" y="109"/>
                  <a:pt x="101" y="104"/>
                  <a:pt x="116" y="101"/>
                </a:cubicBezTo>
                <a:cubicBezTo>
                  <a:pt x="131" y="98"/>
                  <a:pt x="146" y="95"/>
                  <a:pt x="161" y="90"/>
                </a:cubicBezTo>
                <a:cubicBezTo>
                  <a:pt x="164" y="89"/>
                  <a:pt x="168" y="88"/>
                  <a:pt x="171" y="87"/>
                </a:cubicBezTo>
                <a:cubicBezTo>
                  <a:pt x="171" y="87"/>
                  <a:pt x="171" y="87"/>
                  <a:pt x="172" y="86"/>
                </a:cubicBezTo>
                <a:cubicBezTo>
                  <a:pt x="173" y="86"/>
                  <a:pt x="175" y="85"/>
                  <a:pt x="177" y="85"/>
                </a:cubicBezTo>
                <a:cubicBezTo>
                  <a:pt x="175" y="87"/>
                  <a:pt x="173" y="89"/>
                  <a:pt x="171" y="91"/>
                </a:cubicBezTo>
                <a:close/>
                <a:moveTo>
                  <a:pt x="108" y="102"/>
                </a:moveTo>
                <a:cubicBezTo>
                  <a:pt x="118" y="99"/>
                  <a:pt x="128" y="97"/>
                  <a:pt x="139" y="95"/>
                </a:cubicBezTo>
                <a:cubicBezTo>
                  <a:pt x="144" y="94"/>
                  <a:pt x="148" y="93"/>
                  <a:pt x="153" y="92"/>
                </a:cubicBezTo>
                <a:cubicBezTo>
                  <a:pt x="150" y="93"/>
                  <a:pt x="146" y="94"/>
                  <a:pt x="143" y="95"/>
                </a:cubicBezTo>
                <a:cubicBezTo>
                  <a:pt x="131" y="97"/>
                  <a:pt x="119" y="100"/>
                  <a:pt x="108" y="102"/>
                </a:cubicBezTo>
                <a:close/>
                <a:moveTo>
                  <a:pt x="177" y="84"/>
                </a:moveTo>
                <a:cubicBezTo>
                  <a:pt x="177" y="84"/>
                  <a:pt x="177" y="84"/>
                  <a:pt x="177" y="84"/>
                </a:cubicBezTo>
                <a:cubicBezTo>
                  <a:pt x="176" y="84"/>
                  <a:pt x="174" y="85"/>
                  <a:pt x="173" y="85"/>
                </a:cubicBezTo>
                <a:cubicBezTo>
                  <a:pt x="173" y="85"/>
                  <a:pt x="172" y="85"/>
                  <a:pt x="172" y="85"/>
                </a:cubicBezTo>
                <a:cubicBezTo>
                  <a:pt x="164" y="88"/>
                  <a:pt x="157" y="90"/>
                  <a:pt x="149" y="92"/>
                </a:cubicBezTo>
                <a:cubicBezTo>
                  <a:pt x="134" y="95"/>
                  <a:pt x="119" y="98"/>
                  <a:pt x="104" y="102"/>
                </a:cubicBezTo>
                <a:cubicBezTo>
                  <a:pt x="95" y="105"/>
                  <a:pt x="85" y="107"/>
                  <a:pt x="76" y="110"/>
                </a:cubicBezTo>
                <a:cubicBezTo>
                  <a:pt x="66" y="113"/>
                  <a:pt x="56" y="114"/>
                  <a:pt x="46" y="116"/>
                </a:cubicBezTo>
                <a:cubicBezTo>
                  <a:pt x="41" y="117"/>
                  <a:pt x="36" y="118"/>
                  <a:pt x="32" y="119"/>
                </a:cubicBezTo>
                <a:cubicBezTo>
                  <a:pt x="30" y="119"/>
                  <a:pt x="23" y="121"/>
                  <a:pt x="28" y="120"/>
                </a:cubicBezTo>
                <a:cubicBezTo>
                  <a:pt x="30" y="119"/>
                  <a:pt x="33" y="118"/>
                  <a:pt x="35" y="117"/>
                </a:cubicBezTo>
                <a:cubicBezTo>
                  <a:pt x="45" y="114"/>
                  <a:pt x="55" y="111"/>
                  <a:pt x="65" y="109"/>
                </a:cubicBezTo>
                <a:cubicBezTo>
                  <a:pt x="85" y="104"/>
                  <a:pt x="105" y="99"/>
                  <a:pt x="125" y="94"/>
                </a:cubicBezTo>
                <a:cubicBezTo>
                  <a:pt x="136" y="92"/>
                  <a:pt x="146" y="89"/>
                  <a:pt x="157" y="86"/>
                </a:cubicBezTo>
                <a:cubicBezTo>
                  <a:pt x="166" y="84"/>
                  <a:pt x="175" y="80"/>
                  <a:pt x="184" y="77"/>
                </a:cubicBezTo>
                <a:cubicBezTo>
                  <a:pt x="182" y="79"/>
                  <a:pt x="180" y="82"/>
                  <a:pt x="177" y="84"/>
                </a:cubicBezTo>
                <a:close/>
                <a:moveTo>
                  <a:pt x="61" y="105"/>
                </a:moveTo>
                <a:cubicBezTo>
                  <a:pt x="54" y="107"/>
                  <a:pt x="47" y="108"/>
                  <a:pt x="40" y="110"/>
                </a:cubicBezTo>
                <a:cubicBezTo>
                  <a:pt x="33" y="112"/>
                  <a:pt x="26" y="113"/>
                  <a:pt x="20" y="116"/>
                </a:cubicBezTo>
                <a:cubicBezTo>
                  <a:pt x="19" y="116"/>
                  <a:pt x="19" y="116"/>
                  <a:pt x="18" y="117"/>
                </a:cubicBezTo>
                <a:cubicBezTo>
                  <a:pt x="16" y="116"/>
                  <a:pt x="14" y="114"/>
                  <a:pt x="12" y="113"/>
                </a:cubicBezTo>
                <a:cubicBezTo>
                  <a:pt x="18" y="113"/>
                  <a:pt x="23" y="111"/>
                  <a:pt x="29" y="109"/>
                </a:cubicBezTo>
                <a:cubicBezTo>
                  <a:pt x="36" y="107"/>
                  <a:pt x="43" y="105"/>
                  <a:pt x="51" y="103"/>
                </a:cubicBezTo>
                <a:cubicBezTo>
                  <a:pt x="65" y="100"/>
                  <a:pt x="79" y="98"/>
                  <a:pt x="93" y="95"/>
                </a:cubicBezTo>
                <a:cubicBezTo>
                  <a:pt x="82" y="98"/>
                  <a:pt x="72" y="102"/>
                  <a:pt x="61" y="105"/>
                </a:cubicBezTo>
                <a:close/>
                <a:moveTo>
                  <a:pt x="58" y="139"/>
                </a:moveTo>
                <a:cubicBezTo>
                  <a:pt x="68" y="144"/>
                  <a:pt x="78" y="149"/>
                  <a:pt x="89" y="154"/>
                </a:cubicBezTo>
                <a:cubicBezTo>
                  <a:pt x="94" y="157"/>
                  <a:pt x="100" y="159"/>
                  <a:pt x="105" y="163"/>
                </a:cubicBezTo>
                <a:cubicBezTo>
                  <a:pt x="104" y="163"/>
                  <a:pt x="104" y="164"/>
                  <a:pt x="104" y="165"/>
                </a:cubicBezTo>
                <a:cubicBezTo>
                  <a:pt x="98" y="162"/>
                  <a:pt x="93" y="159"/>
                  <a:pt x="87" y="156"/>
                </a:cubicBezTo>
                <a:cubicBezTo>
                  <a:pt x="77" y="151"/>
                  <a:pt x="67" y="147"/>
                  <a:pt x="57" y="142"/>
                </a:cubicBezTo>
                <a:cubicBezTo>
                  <a:pt x="51" y="139"/>
                  <a:pt x="44" y="136"/>
                  <a:pt x="38" y="132"/>
                </a:cubicBezTo>
                <a:cubicBezTo>
                  <a:pt x="29" y="127"/>
                  <a:pt x="20" y="121"/>
                  <a:pt x="10" y="118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11" y="117"/>
                  <a:pt x="11" y="116"/>
                  <a:pt x="11" y="115"/>
                </a:cubicBezTo>
                <a:cubicBezTo>
                  <a:pt x="26" y="124"/>
                  <a:pt x="43" y="131"/>
                  <a:pt x="58" y="139"/>
                </a:cubicBezTo>
                <a:close/>
                <a:moveTo>
                  <a:pt x="198" y="61"/>
                </a:moveTo>
                <a:cubicBezTo>
                  <a:pt x="198" y="61"/>
                  <a:pt x="198" y="62"/>
                  <a:pt x="198" y="62"/>
                </a:cubicBezTo>
                <a:cubicBezTo>
                  <a:pt x="183" y="64"/>
                  <a:pt x="168" y="68"/>
                  <a:pt x="153" y="70"/>
                </a:cubicBezTo>
                <a:cubicBezTo>
                  <a:pt x="138" y="73"/>
                  <a:pt x="122" y="76"/>
                  <a:pt x="107" y="80"/>
                </a:cubicBezTo>
                <a:cubicBezTo>
                  <a:pt x="92" y="83"/>
                  <a:pt x="77" y="88"/>
                  <a:pt x="62" y="92"/>
                </a:cubicBezTo>
                <a:cubicBezTo>
                  <a:pt x="54" y="94"/>
                  <a:pt x="47" y="96"/>
                  <a:pt x="40" y="98"/>
                </a:cubicBezTo>
                <a:cubicBezTo>
                  <a:pt x="37" y="99"/>
                  <a:pt x="35" y="100"/>
                  <a:pt x="32" y="100"/>
                </a:cubicBezTo>
                <a:cubicBezTo>
                  <a:pt x="42" y="97"/>
                  <a:pt x="51" y="94"/>
                  <a:pt x="61" y="91"/>
                </a:cubicBezTo>
                <a:cubicBezTo>
                  <a:pt x="76" y="86"/>
                  <a:pt x="90" y="82"/>
                  <a:pt x="105" y="79"/>
                </a:cubicBezTo>
                <a:cubicBezTo>
                  <a:pt x="120" y="75"/>
                  <a:pt x="135" y="71"/>
                  <a:pt x="150" y="68"/>
                </a:cubicBezTo>
                <a:cubicBezTo>
                  <a:pt x="164" y="66"/>
                  <a:pt x="178" y="64"/>
                  <a:pt x="192" y="60"/>
                </a:cubicBezTo>
                <a:cubicBezTo>
                  <a:pt x="196" y="60"/>
                  <a:pt x="199" y="58"/>
                  <a:pt x="202" y="57"/>
                </a:cubicBezTo>
                <a:cubicBezTo>
                  <a:pt x="201" y="58"/>
                  <a:pt x="200" y="60"/>
                  <a:pt x="198" y="61"/>
                </a:cubicBezTo>
                <a:close/>
                <a:moveTo>
                  <a:pt x="190" y="70"/>
                </a:moveTo>
                <a:cubicBezTo>
                  <a:pt x="178" y="74"/>
                  <a:pt x="166" y="77"/>
                  <a:pt x="154" y="80"/>
                </a:cubicBezTo>
                <a:cubicBezTo>
                  <a:pt x="152" y="81"/>
                  <a:pt x="150" y="81"/>
                  <a:pt x="148" y="82"/>
                </a:cubicBezTo>
                <a:cubicBezTo>
                  <a:pt x="136" y="84"/>
                  <a:pt x="124" y="88"/>
                  <a:pt x="112" y="91"/>
                </a:cubicBezTo>
                <a:cubicBezTo>
                  <a:pt x="108" y="91"/>
                  <a:pt x="105" y="92"/>
                  <a:pt x="101" y="93"/>
                </a:cubicBezTo>
                <a:cubicBezTo>
                  <a:pt x="85" y="96"/>
                  <a:pt x="70" y="99"/>
                  <a:pt x="55" y="102"/>
                </a:cubicBezTo>
                <a:cubicBezTo>
                  <a:pt x="47" y="103"/>
                  <a:pt x="40" y="105"/>
                  <a:pt x="33" y="107"/>
                </a:cubicBezTo>
                <a:cubicBezTo>
                  <a:pt x="30" y="108"/>
                  <a:pt x="27" y="109"/>
                  <a:pt x="23" y="110"/>
                </a:cubicBezTo>
                <a:cubicBezTo>
                  <a:pt x="22" y="111"/>
                  <a:pt x="20" y="111"/>
                  <a:pt x="18" y="112"/>
                </a:cubicBezTo>
                <a:cubicBezTo>
                  <a:pt x="16" y="112"/>
                  <a:pt x="14" y="112"/>
                  <a:pt x="12" y="113"/>
                </a:cubicBezTo>
                <a:cubicBezTo>
                  <a:pt x="19" y="110"/>
                  <a:pt x="25" y="107"/>
                  <a:pt x="32" y="105"/>
                </a:cubicBezTo>
                <a:cubicBezTo>
                  <a:pt x="40" y="103"/>
                  <a:pt x="48" y="101"/>
                  <a:pt x="56" y="99"/>
                </a:cubicBezTo>
                <a:cubicBezTo>
                  <a:pt x="71" y="94"/>
                  <a:pt x="86" y="91"/>
                  <a:pt x="101" y="87"/>
                </a:cubicBezTo>
                <a:cubicBezTo>
                  <a:pt x="131" y="79"/>
                  <a:pt x="161" y="74"/>
                  <a:pt x="190" y="65"/>
                </a:cubicBezTo>
                <a:cubicBezTo>
                  <a:pt x="192" y="65"/>
                  <a:pt x="194" y="64"/>
                  <a:pt x="197" y="63"/>
                </a:cubicBezTo>
                <a:cubicBezTo>
                  <a:pt x="195" y="65"/>
                  <a:pt x="192" y="68"/>
                  <a:pt x="190" y="70"/>
                </a:cubicBezTo>
                <a:close/>
                <a:moveTo>
                  <a:pt x="9" y="120"/>
                </a:moveTo>
                <a:cubicBezTo>
                  <a:pt x="10" y="120"/>
                  <a:pt x="10" y="120"/>
                  <a:pt x="10" y="120"/>
                </a:cubicBezTo>
                <a:cubicBezTo>
                  <a:pt x="19" y="124"/>
                  <a:pt x="29" y="130"/>
                  <a:pt x="38" y="135"/>
                </a:cubicBezTo>
                <a:cubicBezTo>
                  <a:pt x="44" y="138"/>
                  <a:pt x="51" y="141"/>
                  <a:pt x="57" y="144"/>
                </a:cubicBezTo>
                <a:cubicBezTo>
                  <a:pt x="67" y="149"/>
                  <a:pt x="77" y="154"/>
                  <a:pt x="87" y="159"/>
                </a:cubicBezTo>
                <a:cubicBezTo>
                  <a:pt x="92" y="162"/>
                  <a:pt x="98" y="165"/>
                  <a:pt x="103" y="167"/>
                </a:cubicBezTo>
                <a:cubicBezTo>
                  <a:pt x="103" y="168"/>
                  <a:pt x="103" y="169"/>
                  <a:pt x="102" y="170"/>
                </a:cubicBezTo>
                <a:cubicBezTo>
                  <a:pt x="86" y="162"/>
                  <a:pt x="70" y="154"/>
                  <a:pt x="53" y="147"/>
                </a:cubicBezTo>
                <a:cubicBezTo>
                  <a:pt x="38" y="139"/>
                  <a:pt x="23" y="132"/>
                  <a:pt x="9" y="124"/>
                </a:cubicBezTo>
                <a:cubicBezTo>
                  <a:pt x="9" y="122"/>
                  <a:pt x="9" y="121"/>
                  <a:pt x="9" y="120"/>
                </a:cubicBezTo>
                <a:close/>
                <a:moveTo>
                  <a:pt x="106" y="167"/>
                </a:moveTo>
                <a:cubicBezTo>
                  <a:pt x="106" y="167"/>
                  <a:pt x="106" y="167"/>
                  <a:pt x="106" y="166"/>
                </a:cubicBezTo>
                <a:cubicBezTo>
                  <a:pt x="111" y="162"/>
                  <a:pt x="116" y="157"/>
                  <a:pt x="120" y="152"/>
                </a:cubicBezTo>
                <a:cubicBezTo>
                  <a:pt x="130" y="141"/>
                  <a:pt x="140" y="131"/>
                  <a:pt x="150" y="121"/>
                </a:cubicBezTo>
                <a:cubicBezTo>
                  <a:pt x="169" y="100"/>
                  <a:pt x="189" y="79"/>
                  <a:pt x="208" y="59"/>
                </a:cubicBezTo>
                <a:cubicBezTo>
                  <a:pt x="210" y="57"/>
                  <a:pt x="212" y="55"/>
                  <a:pt x="213" y="54"/>
                </a:cubicBezTo>
                <a:cubicBezTo>
                  <a:pt x="213" y="54"/>
                  <a:pt x="213" y="55"/>
                  <a:pt x="214" y="56"/>
                </a:cubicBezTo>
                <a:cubicBezTo>
                  <a:pt x="214" y="56"/>
                  <a:pt x="213" y="56"/>
                  <a:pt x="213" y="56"/>
                </a:cubicBezTo>
                <a:cubicBezTo>
                  <a:pt x="205" y="64"/>
                  <a:pt x="197" y="73"/>
                  <a:pt x="189" y="82"/>
                </a:cubicBezTo>
                <a:cubicBezTo>
                  <a:pt x="182" y="90"/>
                  <a:pt x="174" y="98"/>
                  <a:pt x="166" y="106"/>
                </a:cubicBezTo>
                <a:cubicBezTo>
                  <a:pt x="148" y="125"/>
                  <a:pt x="130" y="144"/>
                  <a:pt x="112" y="163"/>
                </a:cubicBezTo>
                <a:cubicBezTo>
                  <a:pt x="110" y="165"/>
                  <a:pt x="107" y="168"/>
                  <a:pt x="105" y="171"/>
                </a:cubicBezTo>
                <a:cubicBezTo>
                  <a:pt x="105" y="169"/>
                  <a:pt x="105" y="168"/>
                  <a:pt x="106" y="167"/>
                </a:cubicBezTo>
                <a:close/>
                <a:moveTo>
                  <a:pt x="26" y="96"/>
                </a:moveTo>
                <a:cubicBezTo>
                  <a:pt x="56" y="88"/>
                  <a:pt x="86" y="79"/>
                  <a:pt x="117" y="73"/>
                </a:cubicBezTo>
                <a:cubicBezTo>
                  <a:pt x="133" y="70"/>
                  <a:pt x="148" y="67"/>
                  <a:pt x="164" y="64"/>
                </a:cubicBezTo>
                <a:cubicBezTo>
                  <a:pt x="171" y="63"/>
                  <a:pt x="179" y="62"/>
                  <a:pt x="186" y="60"/>
                </a:cubicBezTo>
                <a:cubicBezTo>
                  <a:pt x="190" y="59"/>
                  <a:pt x="194" y="58"/>
                  <a:pt x="197" y="58"/>
                </a:cubicBezTo>
                <a:cubicBezTo>
                  <a:pt x="198" y="57"/>
                  <a:pt x="199" y="57"/>
                  <a:pt x="200" y="57"/>
                </a:cubicBezTo>
                <a:cubicBezTo>
                  <a:pt x="200" y="57"/>
                  <a:pt x="200" y="57"/>
                  <a:pt x="200" y="57"/>
                </a:cubicBezTo>
                <a:cubicBezTo>
                  <a:pt x="199" y="58"/>
                  <a:pt x="198" y="58"/>
                  <a:pt x="197" y="58"/>
                </a:cubicBezTo>
                <a:cubicBezTo>
                  <a:pt x="184" y="63"/>
                  <a:pt x="169" y="64"/>
                  <a:pt x="156" y="67"/>
                </a:cubicBezTo>
                <a:cubicBezTo>
                  <a:pt x="140" y="70"/>
                  <a:pt x="125" y="72"/>
                  <a:pt x="110" y="76"/>
                </a:cubicBezTo>
                <a:cubicBezTo>
                  <a:pt x="81" y="84"/>
                  <a:pt x="52" y="92"/>
                  <a:pt x="23" y="103"/>
                </a:cubicBezTo>
                <a:cubicBezTo>
                  <a:pt x="22" y="103"/>
                  <a:pt x="21" y="103"/>
                  <a:pt x="20" y="104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22" y="101"/>
                  <a:pt x="24" y="99"/>
                  <a:pt x="26" y="96"/>
                </a:cubicBezTo>
                <a:close/>
                <a:moveTo>
                  <a:pt x="18" y="105"/>
                </a:moveTo>
                <a:cubicBezTo>
                  <a:pt x="48" y="97"/>
                  <a:pt x="77" y="88"/>
                  <a:pt x="107" y="81"/>
                </a:cubicBezTo>
                <a:cubicBezTo>
                  <a:pt x="123" y="77"/>
                  <a:pt x="138" y="74"/>
                  <a:pt x="153" y="71"/>
                </a:cubicBezTo>
                <a:cubicBezTo>
                  <a:pt x="161" y="70"/>
                  <a:pt x="168" y="68"/>
                  <a:pt x="175" y="67"/>
                </a:cubicBezTo>
                <a:cubicBezTo>
                  <a:pt x="182" y="65"/>
                  <a:pt x="191" y="64"/>
                  <a:pt x="197" y="62"/>
                </a:cubicBezTo>
                <a:cubicBezTo>
                  <a:pt x="168" y="72"/>
                  <a:pt x="138" y="77"/>
                  <a:pt x="108" y="84"/>
                </a:cubicBezTo>
                <a:cubicBezTo>
                  <a:pt x="93" y="88"/>
                  <a:pt x="78" y="92"/>
                  <a:pt x="63" y="96"/>
                </a:cubicBezTo>
                <a:cubicBezTo>
                  <a:pt x="48" y="100"/>
                  <a:pt x="33" y="103"/>
                  <a:pt x="20" y="109"/>
                </a:cubicBezTo>
                <a:cubicBezTo>
                  <a:pt x="18" y="110"/>
                  <a:pt x="15" y="111"/>
                  <a:pt x="13" y="112"/>
                </a:cubicBezTo>
                <a:cubicBezTo>
                  <a:pt x="15" y="109"/>
                  <a:pt x="17" y="107"/>
                  <a:pt x="18" y="105"/>
                </a:cubicBezTo>
                <a:close/>
                <a:moveTo>
                  <a:pt x="104" y="176"/>
                </a:moveTo>
                <a:cubicBezTo>
                  <a:pt x="104" y="176"/>
                  <a:pt x="104" y="175"/>
                  <a:pt x="104" y="175"/>
                </a:cubicBezTo>
                <a:cubicBezTo>
                  <a:pt x="104" y="175"/>
                  <a:pt x="104" y="174"/>
                  <a:pt x="105" y="174"/>
                </a:cubicBezTo>
                <a:cubicBezTo>
                  <a:pt x="137" y="139"/>
                  <a:pt x="172" y="104"/>
                  <a:pt x="205" y="69"/>
                </a:cubicBezTo>
                <a:cubicBezTo>
                  <a:pt x="208" y="65"/>
                  <a:pt x="211" y="62"/>
                  <a:pt x="214" y="59"/>
                </a:cubicBezTo>
                <a:cubicBezTo>
                  <a:pt x="214" y="59"/>
                  <a:pt x="214" y="59"/>
                  <a:pt x="214" y="59"/>
                </a:cubicBezTo>
                <a:cubicBezTo>
                  <a:pt x="211" y="62"/>
                  <a:pt x="208" y="66"/>
                  <a:pt x="205" y="69"/>
                </a:cubicBezTo>
                <a:cubicBezTo>
                  <a:pt x="200" y="75"/>
                  <a:pt x="194" y="81"/>
                  <a:pt x="188" y="88"/>
                </a:cubicBezTo>
                <a:cubicBezTo>
                  <a:pt x="180" y="97"/>
                  <a:pt x="172" y="106"/>
                  <a:pt x="163" y="114"/>
                </a:cubicBezTo>
                <a:cubicBezTo>
                  <a:pt x="144" y="135"/>
                  <a:pt x="124" y="155"/>
                  <a:pt x="104" y="176"/>
                </a:cubicBezTo>
                <a:cubicBezTo>
                  <a:pt x="104" y="176"/>
                  <a:pt x="104" y="176"/>
                  <a:pt x="104" y="176"/>
                </a:cubicBezTo>
                <a:close/>
                <a:moveTo>
                  <a:pt x="8" y="117"/>
                </a:moveTo>
                <a:cubicBezTo>
                  <a:pt x="7" y="120"/>
                  <a:pt x="6" y="125"/>
                  <a:pt x="6" y="129"/>
                </a:cubicBezTo>
                <a:cubicBezTo>
                  <a:pt x="5" y="125"/>
                  <a:pt x="6" y="120"/>
                  <a:pt x="8" y="117"/>
                </a:cubicBezTo>
                <a:close/>
                <a:moveTo>
                  <a:pt x="27" y="145"/>
                </a:moveTo>
                <a:cubicBezTo>
                  <a:pt x="22" y="142"/>
                  <a:pt x="16" y="140"/>
                  <a:pt x="11" y="136"/>
                </a:cubicBezTo>
                <a:cubicBezTo>
                  <a:pt x="10" y="136"/>
                  <a:pt x="10" y="136"/>
                  <a:pt x="10" y="136"/>
                </a:cubicBezTo>
                <a:cubicBezTo>
                  <a:pt x="10" y="135"/>
                  <a:pt x="10" y="135"/>
                  <a:pt x="10" y="135"/>
                </a:cubicBezTo>
                <a:cubicBezTo>
                  <a:pt x="14" y="137"/>
                  <a:pt x="18" y="139"/>
                  <a:pt x="22" y="141"/>
                </a:cubicBezTo>
                <a:cubicBezTo>
                  <a:pt x="32" y="146"/>
                  <a:pt x="43" y="151"/>
                  <a:pt x="53" y="156"/>
                </a:cubicBezTo>
                <a:cubicBezTo>
                  <a:pt x="64" y="161"/>
                  <a:pt x="74" y="166"/>
                  <a:pt x="85" y="171"/>
                </a:cubicBezTo>
                <a:cubicBezTo>
                  <a:pt x="90" y="174"/>
                  <a:pt x="97" y="176"/>
                  <a:pt x="101" y="179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81"/>
                  <a:pt x="103" y="182"/>
                  <a:pt x="103" y="183"/>
                </a:cubicBezTo>
                <a:cubicBezTo>
                  <a:pt x="88" y="177"/>
                  <a:pt x="73" y="168"/>
                  <a:pt x="58" y="161"/>
                </a:cubicBezTo>
                <a:cubicBezTo>
                  <a:pt x="47" y="156"/>
                  <a:pt x="37" y="150"/>
                  <a:pt x="27" y="145"/>
                </a:cubicBezTo>
                <a:close/>
                <a:moveTo>
                  <a:pt x="205" y="78"/>
                </a:moveTo>
                <a:cubicBezTo>
                  <a:pt x="195" y="89"/>
                  <a:pt x="185" y="100"/>
                  <a:pt x="175" y="110"/>
                </a:cubicBezTo>
                <a:cubicBezTo>
                  <a:pt x="155" y="132"/>
                  <a:pt x="134" y="153"/>
                  <a:pt x="114" y="175"/>
                </a:cubicBezTo>
                <a:cubicBezTo>
                  <a:pt x="111" y="177"/>
                  <a:pt x="109" y="180"/>
                  <a:pt x="106" y="183"/>
                </a:cubicBezTo>
                <a:cubicBezTo>
                  <a:pt x="105" y="182"/>
                  <a:pt x="105" y="181"/>
                  <a:pt x="104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12" y="171"/>
                  <a:pt x="120" y="163"/>
                  <a:pt x="127" y="155"/>
                </a:cubicBezTo>
                <a:cubicBezTo>
                  <a:pt x="139" y="143"/>
                  <a:pt x="150" y="131"/>
                  <a:pt x="162" y="120"/>
                </a:cubicBezTo>
                <a:cubicBezTo>
                  <a:pt x="180" y="101"/>
                  <a:pt x="196" y="80"/>
                  <a:pt x="215" y="62"/>
                </a:cubicBezTo>
                <a:cubicBezTo>
                  <a:pt x="215" y="62"/>
                  <a:pt x="215" y="62"/>
                  <a:pt x="216" y="62"/>
                </a:cubicBezTo>
                <a:cubicBezTo>
                  <a:pt x="216" y="63"/>
                  <a:pt x="217" y="63"/>
                  <a:pt x="218" y="64"/>
                </a:cubicBezTo>
                <a:cubicBezTo>
                  <a:pt x="217" y="65"/>
                  <a:pt x="216" y="67"/>
                  <a:pt x="215" y="68"/>
                </a:cubicBezTo>
                <a:cubicBezTo>
                  <a:pt x="212" y="71"/>
                  <a:pt x="208" y="75"/>
                  <a:pt x="205" y="7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2" name="Freeform 203"/>
          <p:cNvSpPr>
            <a:spLocks noEditPoints="1"/>
          </p:cNvSpPr>
          <p:nvPr/>
        </p:nvSpPr>
        <p:spPr bwMode="auto">
          <a:xfrm>
            <a:off x="4632325" y="3814763"/>
            <a:ext cx="830262" cy="701675"/>
          </a:xfrm>
          <a:custGeom>
            <a:avLst/>
            <a:gdLst>
              <a:gd name="T0" fmla="*/ 26 w 221"/>
              <a:gd name="T1" fmla="*/ 148 h 187"/>
              <a:gd name="T2" fmla="*/ 8 w 221"/>
              <a:gd name="T3" fmla="*/ 132 h 187"/>
              <a:gd name="T4" fmla="*/ 204 w 221"/>
              <a:gd name="T5" fmla="*/ 56 h 187"/>
              <a:gd name="T6" fmla="*/ 110 w 221"/>
              <a:gd name="T7" fmla="*/ 11 h 187"/>
              <a:gd name="T8" fmla="*/ 117 w 221"/>
              <a:gd name="T9" fmla="*/ 15 h 187"/>
              <a:gd name="T10" fmla="*/ 112 w 221"/>
              <a:gd name="T11" fmla="*/ 19 h 187"/>
              <a:gd name="T12" fmla="*/ 78 w 221"/>
              <a:gd name="T13" fmla="*/ 41 h 187"/>
              <a:gd name="T14" fmla="*/ 89 w 221"/>
              <a:gd name="T15" fmla="*/ 35 h 187"/>
              <a:gd name="T16" fmla="*/ 146 w 221"/>
              <a:gd name="T17" fmla="*/ 15 h 187"/>
              <a:gd name="T18" fmla="*/ 107 w 221"/>
              <a:gd name="T19" fmla="*/ 11 h 187"/>
              <a:gd name="T20" fmla="*/ 128 w 221"/>
              <a:gd name="T21" fmla="*/ 10 h 187"/>
              <a:gd name="T22" fmla="*/ 140 w 221"/>
              <a:gd name="T23" fmla="*/ 14 h 187"/>
              <a:gd name="T24" fmla="*/ 92 w 221"/>
              <a:gd name="T25" fmla="*/ 32 h 187"/>
              <a:gd name="T26" fmla="*/ 121 w 221"/>
              <a:gd name="T27" fmla="*/ 35 h 187"/>
              <a:gd name="T28" fmla="*/ 67 w 221"/>
              <a:gd name="T29" fmla="*/ 58 h 187"/>
              <a:gd name="T30" fmla="*/ 117 w 221"/>
              <a:gd name="T31" fmla="*/ 55 h 187"/>
              <a:gd name="T32" fmla="*/ 56 w 221"/>
              <a:gd name="T33" fmla="*/ 67 h 187"/>
              <a:gd name="T34" fmla="*/ 66 w 221"/>
              <a:gd name="T35" fmla="*/ 55 h 187"/>
              <a:gd name="T36" fmla="*/ 148 w 221"/>
              <a:gd name="T37" fmla="*/ 28 h 187"/>
              <a:gd name="T38" fmla="*/ 158 w 221"/>
              <a:gd name="T39" fmla="*/ 31 h 187"/>
              <a:gd name="T40" fmla="*/ 171 w 221"/>
              <a:gd name="T41" fmla="*/ 33 h 187"/>
              <a:gd name="T42" fmla="*/ 146 w 221"/>
              <a:gd name="T43" fmla="*/ 44 h 187"/>
              <a:gd name="T44" fmla="*/ 43 w 221"/>
              <a:gd name="T45" fmla="*/ 79 h 187"/>
              <a:gd name="T46" fmla="*/ 125 w 221"/>
              <a:gd name="T47" fmla="*/ 63 h 187"/>
              <a:gd name="T48" fmla="*/ 199 w 221"/>
              <a:gd name="T49" fmla="*/ 40 h 187"/>
              <a:gd name="T50" fmla="*/ 194 w 221"/>
              <a:gd name="T51" fmla="*/ 50 h 187"/>
              <a:gd name="T52" fmla="*/ 214 w 221"/>
              <a:gd name="T53" fmla="*/ 46 h 187"/>
              <a:gd name="T54" fmla="*/ 200 w 221"/>
              <a:gd name="T55" fmla="*/ 65 h 187"/>
              <a:gd name="T56" fmla="*/ 64 w 221"/>
              <a:gd name="T57" fmla="*/ 108 h 187"/>
              <a:gd name="T58" fmla="*/ 25 w 221"/>
              <a:gd name="T59" fmla="*/ 121 h 187"/>
              <a:gd name="T60" fmla="*/ 33 w 221"/>
              <a:gd name="T61" fmla="*/ 124 h 187"/>
              <a:gd name="T62" fmla="*/ 147 w 221"/>
              <a:gd name="T63" fmla="*/ 103 h 187"/>
              <a:gd name="T64" fmla="*/ 47 w 221"/>
              <a:gd name="T65" fmla="*/ 132 h 187"/>
              <a:gd name="T66" fmla="*/ 109 w 221"/>
              <a:gd name="T67" fmla="*/ 159 h 187"/>
              <a:gd name="T68" fmla="*/ 107 w 221"/>
              <a:gd name="T69" fmla="*/ 150 h 187"/>
              <a:gd name="T70" fmla="*/ 124 w 221"/>
              <a:gd name="T71" fmla="*/ 143 h 187"/>
              <a:gd name="T72" fmla="*/ 83 w 221"/>
              <a:gd name="T73" fmla="*/ 140 h 187"/>
              <a:gd name="T74" fmla="*/ 104 w 221"/>
              <a:gd name="T75" fmla="*/ 131 h 187"/>
              <a:gd name="T76" fmla="*/ 129 w 221"/>
              <a:gd name="T77" fmla="*/ 118 h 187"/>
              <a:gd name="T78" fmla="*/ 117 w 221"/>
              <a:gd name="T79" fmla="*/ 122 h 187"/>
              <a:gd name="T80" fmla="*/ 74 w 221"/>
              <a:gd name="T81" fmla="*/ 140 h 187"/>
              <a:gd name="T82" fmla="*/ 99 w 221"/>
              <a:gd name="T83" fmla="*/ 143 h 187"/>
              <a:gd name="T84" fmla="*/ 91 w 221"/>
              <a:gd name="T85" fmla="*/ 154 h 187"/>
              <a:gd name="T86" fmla="*/ 113 w 221"/>
              <a:gd name="T87" fmla="*/ 154 h 187"/>
              <a:gd name="T88" fmla="*/ 88 w 221"/>
              <a:gd name="T89" fmla="*/ 120 h 187"/>
              <a:gd name="T90" fmla="*/ 69 w 221"/>
              <a:gd name="T91" fmla="*/ 121 h 187"/>
              <a:gd name="T92" fmla="*/ 36 w 221"/>
              <a:gd name="T93" fmla="*/ 124 h 187"/>
              <a:gd name="T94" fmla="*/ 153 w 221"/>
              <a:gd name="T95" fmla="*/ 93 h 187"/>
              <a:gd name="T96" fmla="*/ 35 w 221"/>
              <a:gd name="T97" fmla="*/ 118 h 187"/>
              <a:gd name="T98" fmla="*/ 93 w 221"/>
              <a:gd name="T99" fmla="*/ 96 h 187"/>
              <a:gd name="T100" fmla="*/ 199 w 221"/>
              <a:gd name="T101" fmla="*/ 62 h 187"/>
              <a:gd name="T102" fmla="*/ 191 w 221"/>
              <a:gd name="T103" fmla="*/ 71 h 187"/>
              <a:gd name="T104" fmla="*/ 190 w 221"/>
              <a:gd name="T105" fmla="*/ 66 h 187"/>
              <a:gd name="T106" fmla="*/ 106 w 221"/>
              <a:gd name="T107" fmla="*/ 168 h 187"/>
              <a:gd name="T108" fmla="*/ 26 w 221"/>
              <a:gd name="T109" fmla="*/ 97 h 187"/>
              <a:gd name="T110" fmla="*/ 26 w 221"/>
              <a:gd name="T111" fmla="*/ 97 h 187"/>
              <a:gd name="T112" fmla="*/ 105 w 221"/>
              <a:gd name="T113" fmla="*/ 175 h 187"/>
              <a:gd name="T114" fmla="*/ 11 w 221"/>
              <a:gd name="T115" fmla="*/ 137 h 187"/>
              <a:gd name="T116" fmla="*/ 114 w 221"/>
              <a:gd name="T117" fmla="*/ 176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1" h="187">
                <a:moveTo>
                  <a:pt x="221" y="63"/>
                </a:moveTo>
                <a:cubicBezTo>
                  <a:pt x="221" y="63"/>
                  <a:pt x="220" y="63"/>
                  <a:pt x="220" y="63"/>
                </a:cubicBezTo>
                <a:cubicBezTo>
                  <a:pt x="218" y="63"/>
                  <a:pt x="217" y="59"/>
                  <a:pt x="216" y="58"/>
                </a:cubicBezTo>
                <a:cubicBezTo>
                  <a:pt x="215" y="54"/>
                  <a:pt x="216" y="50"/>
                  <a:pt x="217" y="46"/>
                </a:cubicBezTo>
                <a:cubicBezTo>
                  <a:pt x="218" y="46"/>
                  <a:pt x="218" y="46"/>
                  <a:pt x="218" y="45"/>
                </a:cubicBezTo>
                <a:cubicBezTo>
                  <a:pt x="218" y="45"/>
                  <a:pt x="217" y="45"/>
                  <a:pt x="217" y="44"/>
                </a:cubicBezTo>
                <a:cubicBezTo>
                  <a:pt x="202" y="38"/>
                  <a:pt x="187" y="31"/>
                  <a:pt x="172" y="24"/>
                </a:cubicBezTo>
                <a:cubicBezTo>
                  <a:pt x="153" y="16"/>
                  <a:pt x="134" y="7"/>
                  <a:pt x="115" y="1"/>
                </a:cubicBezTo>
                <a:cubicBezTo>
                  <a:pt x="115" y="0"/>
                  <a:pt x="114" y="1"/>
                  <a:pt x="114" y="1"/>
                </a:cubicBezTo>
                <a:cubicBezTo>
                  <a:pt x="94" y="19"/>
                  <a:pt x="76" y="40"/>
                  <a:pt x="58" y="59"/>
                </a:cubicBezTo>
                <a:cubicBezTo>
                  <a:pt x="42" y="77"/>
                  <a:pt x="24" y="95"/>
                  <a:pt x="9" y="114"/>
                </a:cubicBezTo>
                <a:cubicBezTo>
                  <a:pt x="2" y="118"/>
                  <a:pt x="0" y="135"/>
                  <a:pt x="9" y="139"/>
                </a:cubicBezTo>
                <a:cubicBezTo>
                  <a:pt x="14" y="142"/>
                  <a:pt x="20" y="145"/>
                  <a:pt x="26" y="148"/>
                </a:cubicBezTo>
                <a:cubicBezTo>
                  <a:pt x="36" y="153"/>
                  <a:pt x="46" y="158"/>
                  <a:pt x="57" y="164"/>
                </a:cubicBezTo>
                <a:cubicBezTo>
                  <a:pt x="73" y="172"/>
                  <a:pt x="89" y="181"/>
                  <a:pt x="106" y="187"/>
                </a:cubicBezTo>
                <a:cubicBezTo>
                  <a:pt x="106" y="187"/>
                  <a:pt x="107" y="187"/>
                  <a:pt x="107" y="187"/>
                </a:cubicBezTo>
                <a:cubicBezTo>
                  <a:pt x="107" y="187"/>
                  <a:pt x="107" y="186"/>
                  <a:pt x="108" y="186"/>
                </a:cubicBezTo>
                <a:cubicBezTo>
                  <a:pt x="122" y="169"/>
                  <a:pt x="138" y="154"/>
                  <a:pt x="154" y="138"/>
                </a:cubicBezTo>
                <a:cubicBezTo>
                  <a:pt x="174" y="116"/>
                  <a:pt x="194" y="95"/>
                  <a:pt x="214" y="74"/>
                </a:cubicBezTo>
                <a:cubicBezTo>
                  <a:pt x="216" y="71"/>
                  <a:pt x="220" y="68"/>
                  <a:pt x="221" y="64"/>
                </a:cubicBezTo>
                <a:cubicBezTo>
                  <a:pt x="221" y="64"/>
                  <a:pt x="221" y="63"/>
                  <a:pt x="221" y="63"/>
                </a:cubicBezTo>
                <a:close/>
                <a:moveTo>
                  <a:pt x="88" y="170"/>
                </a:moveTo>
                <a:cubicBezTo>
                  <a:pt x="77" y="165"/>
                  <a:pt x="67" y="160"/>
                  <a:pt x="56" y="155"/>
                </a:cubicBezTo>
                <a:cubicBezTo>
                  <a:pt x="46" y="150"/>
                  <a:pt x="35" y="145"/>
                  <a:pt x="25" y="140"/>
                </a:cubicBezTo>
                <a:cubicBezTo>
                  <a:pt x="20" y="138"/>
                  <a:pt x="13" y="135"/>
                  <a:pt x="9" y="132"/>
                </a:cubicBezTo>
                <a:cubicBezTo>
                  <a:pt x="9" y="132"/>
                  <a:pt x="9" y="132"/>
                  <a:pt x="8" y="132"/>
                </a:cubicBezTo>
                <a:cubicBezTo>
                  <a:pt x="8" y="130"/>
                  <a:pt x="8" y="129"/>
                  <a:pt x="8" y="127"/>
                </a:cubicBezTo>
                <a:cubicBezTo>
                  <a:pt x="22" y="136"/>
                  <a:pt x="37" y="143"/>
                  <a:pt x="52" y="150"/>
                </a:cubicBezTo>
                <a:cubicBezTo>
                  <a:pt x="69" y="157"/>
                  <a:pt x="86" y="165"/>
                  <a:pt x="102" y="173"/>
                </a:cubicBezTo>
                <a:cubicBezTo>
                  <a:pt x="102" y="175"/>
                  <a:pt x="102" y="176"/>
                  <a:pt x="102" y="177"/>
                </a:cubicBezTo>
                <a:cubicBezTo>
                  <a:pt x="97" y="175"/>
                  <a:pt x="92" y="173"/>
                  <a:pt x="88" y="170"/>
                </a:cubicBezTo>
                <a:close/>
                <a:moveTo>
                  <a:pt x="30" y="94"/>
                </a:moveTo>
                <a:cubicBezTo>
                  <a:pt x="30" y="94"/>
                  <a:pt x="30" y="94"/>
                  <a:pt x="30" y="94"/>
                </a:cubicBezTo>
                <a:cubicBezTo>
                  <a:pt x="45" y="89"/>
                  <a:pt x="60" y="86"/>
                  <a:pt x="75" y="82"/>
                </a:cubicBezTo>
                <a:cubicBezTo>
                  <a:pt x="90" y="79"/>
                  <a:pt x="105" y="75"/>
                  <a:pt x="119" y="71"/>
                </a:cubicBezTo>
                <a:cubicBezTo>
                  <a:pt x="134" y="68"/>
                  <a:pt x="149" y="65"/>
                  <a:pt x="164" y="61"/>
                </a:cubicBezTo>
                <a:cubicBezTo>
                  <a:pt x="172" y="59"/>
                  <a:pt x="180" y="57"/>
                  <a:pt x="188" y="56"/>
                </a:cubicBezTo>
                <a:cubicBezTo>
                  <a:pt x="195" y="54"/>
                  <a:pt x="201" y="53"/>
                  <a:pt x="208" y="51"/>
                </a:cubicBezTo>
                <a:cubicBezTo>
                  <a:pt x="207" y="53"/>
                  <a:pt x="205" y="55"/>
                  <a:pt x="204" y="56"/>
                </a:cubicBezTo>
                <a:cubicBezTo>
                  <a:pt x="203" y="56"/>
                  <a:pt x="203" y="56"/>
                  <a:pt x="202" y="56"/>
                </a:cubicBezTo>
                <a:cubicBezTo>
                  <a:pt x="202" y="56"/>
                  <a:pt x="202" y="56"/>
                  <a:pt x="202" y="57"/>
                </a:cubicBezTo>
                <a:cubicBezTo>
                  <a:pt x="173" y="63"/>
                  <a:pt x="144" y="68"/>
                  <a:pt x="115" y="74"/>
                </a:cubicBezTo>
                <a:cubicBezTo>
                  <a:pt x="85" y="80"/>
                  <a:pt x="56" y="89"/>
                  <a:pt x="27" y="96"/>
                </a:cubicBezTo>
                <a:cubicBezTo>
                  <a:pt x="28" y="95"/>
                  <a:pt x="29" y="95"/>
                  <a:pt x="30" y="94"/>
                </a:cubicBezTo>
                <a:close/>
                <a:moveTo>
                  <a:pt x="115" y="3"/>
                </a:moveTo>
                <a:cubicBezTo>
                  <a:pt x="117" y="4"/>
                  <a:pt x="118" y="4"/>
                  <a:pt x="120" y="5"/>
                </a:cubicBezTo>
                <a:cubicBezTo>
                  <a:pt x="117" y="5"/>
                  <a:pt x="114" y="6"/>
                  <a:pt x="112" y="6"/>
                </a:cubicBezTo>
                <a:cubicBezTo>
                  <a:pt x="113" y="5"/>
                  <a:pt x="114" y="4"/>
                  <a:pt x="115" y="3"/>
                </a:cubicBezTo>
                <a:close/>
                <a:moveTo>
                  <a:pt x="125" y="7"/>
                </a:moveTo>
                <a:cubicBezTo>
                  <a:pt x="122" y="7"/>
                  <a:pt x="118" y="8"/>
                  <a:pt x="115" y="9"/>
                </a:cubicBezTo>
                <a:cubicBezTo>
                  <a:pt x="114" y="9"/>
                  <a:pt x="112" y="10"/>
                  <a:pt x="110" y="10"/>
                </a:cubicBezTo>
                <a:cubicBezTo>
                  <a:pt x="110" y="10"/>
                  <a:pt x="110" y="10"/>
                  <a:pt x="110" y="11"/>
                </a:cubicBezTo>
                <a:cubicBezTo>
                  <a:pt x="111" y="10"/>
                  <a:pt x="112" y="9"/>
                  <a:pt x="113" y="9"/>
                </a:cubicBezTo>
                <a:cubicBezTo>
                  <a:pt x="116" y="8"/>
                  <a:pt x="119" y="7"/>
                  <a:pt x="121" y="5"/>
                </a:cubicBezTo>
                <a:cubicBezTo>
                  <a:pt x="123" y="6"/>
                  <a:pt x="124" y="6"/>
                  <a:pt x="125" y="7"/>
                </a:cubicBezTo>
                <a:close/>
                <a:moveTo>
                  <a:pt x="130" y="9"/>
                </a:moveTo>
                <a:cubicBezTo>
                  <a:pt x="126" y="9"/>
                  <a:pt x="122" y="11"/>
                  <a:pt x="119" y="12"/>
                </a:cubicBezTo>
                <a:cubicBezTo>
                  <a:pt x="113" y="13"/>
                  <a:pt x="108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5" y="14"/>
                  <a:pt x="106" y="14"/>
                  <a:pt x="107" y="13"/>
                </a:cubicBezTo>
                <a:cubicBezTo>
                  <a:pt x="109" y="13"/>
                  <a:pt x="112" y="12"/>
                  <a:pt x="114" y="12"/>
                </a:cubicBezTo>
                <a:cubicBezTo>
                  <a:pt x="118" y="11"/>
                  <a:pt x="122" y="10"/>
                  <a:pt x="126" y="7"/>
                </a:cubicBezTo>
                <a:cubicBezTo>
                  <a:pt x="127" y="8"/>
                  <a:pt x="128" y="8"/>
                  <a:pt x="130" y="9"/>
                </a:cubicBezTo>
                <a:close/>
                <a:moveTo>
                  <a:pt x="136" y="11"/>
                </a:moveTo>
                <a:cubicBezTo>
                  <a:pt x="130" y="12"/>
                  <a:pt x="124" y="13"/>
                  <a:pt x="117" y="15"/>
                </a:cubicBezTo>
                <a:cubicBezTo>
                  <a:pt x="111" y="16"/>
                  <a:pt x="104" y="18"/>
                  <a:pt x="98" y="20"/>
                </a:cubicBezTo>
                <a:cubicBezTo>
                  <a:pt x="104" y="17"/>
                  <a:pt x="110" y="16"/>
                  <a:pt x="116" y="14"/>
                </a:cubicBezTo>
                <a:cubicBezTo>
                  <a:pt x="121" y="13"/>
                  <a:pt x="126" y="12"/>
                  <a:pt x="131" y="9"/>
                </a:cubicBezTo>
                <a:cubicBezTo>
                  <a:pt x="131" y="9"/>
                  <a:pt x="131" y="9"/>
                  <a:pt x="131" y="9"/>
                </a:cubicBezTo>
                <a:cubicBezTo>
                  <a:pt x="132" y="10"/>
                  <a:pt x="134" y="10"/>
                  <a:pt x="136" y="11"/>
                </a:cubicBezTo>
                <a:close/>
                <a:moveTo>
                  <a:pt x="140" y="13"/>
                </a:moveTo>
                <a:cubicBezTo>
                  <a:pt x="138" y="13"/>
                  <a:pt x="135" y="14"/>
                  <a:pt x="133" y="14"/>
                </a:cubicBezTo>
                <a:cubicBezTo>
                  <a:pt x="129" y="15"/>
                  <a:pt x="125" y="16"/>
                  <a:pt x="122" y="17"/>
                </a:cubicBezTo>
                <a:cubicBezTo>
                  <a:pt x="113" y="19"/>
                  <a:pt x="105" y="22"/>
                  <a:pt x="97" y="24"/>
                </a:cubicBezTo>
                <a:cubicBezTo>
                  <a:pt x="96" y="25"/>
                  <a:pt x="94" y="25"/>
                  <a:pt x="93" y="25"/>
                </a:cubicBezTo>
                <a:cubicBezTo>
                  <a:pt x="93" y="25"/>
                  <a:pt x="93" y="25"/>
                  <a:pt x="93" y="25"/>
                </a:cubicBezTo>
                <a:cubicBezTo>
                  <a:pt x="94" y="25"/>
                  <a:pt x="96" y="24"/>
                  <a:pt x="98" y="24"/>
                </a:cubicBezTo>
                <a:cubicBezTo>
                  <a:pt x="102" y="22"/>
                  <a:pt x="107" y="21"/>
                  <a:pt x="112" y="19"/>
                </a:cubicBezTo>
                <a:cubicBezTo>
                  <a:pt x="120" y="17"/>
                  <a:pt x="129" y="15"/>
                  <a:pt x="137" y="12"/>
                </a:cubicBezTo>
                <a:cubicBezTo>
                  <a:pt x="137" y="12"/>
                  <a:pt x="137" y="12"/>
                  <a:pt x="137" y="12"/>
                </a:cubicBezTo>
                <a:cubicBezTo>
                  <a:pt x="138" y="12"/>
                  <a:pt x="139" y="12"/>
                  <a:pt x="140" y="13"/>
                </a:cubicBezTo>
                <a:close/>
                <a:moveTo>
                  <a:pt x="151" y="18"/>
                </a:moveTo>
                <a:cubicBezTo>
                  <a:pt x="143" y="20"/>
                  <a:pt x="134" y="21"/>
                  <a:pt x="126" y="23"/>
                </a:cubicBezTo>
                <a:cubicBezTo>
                  <a:pt x="133" y="21"/>
                  <a:pt x="140" y="19"/>
                  <a:pt x="147" y="16"/>
                </a:cubicBezTo>
                <a:cubicBezTo>
                  <a:pt x="148" y="16"/>
                  <a:pt x="150" y="17"/>
                  <a:pt x="151" y="18"/>
                </a:cubicBezTo>
                <a:close/>
                <a:moveTo>
                  <a:pt x="158" y="21"/>
                </a:moveTo>
                <a:cubicBezTo>
                  <a:pt x="152" y="23"/>
                  <a:pt x="146" y="24"/>
                  <a:pt x="140" y="26"/>
                </a:cubicBezTo>
                <a:cubicBezTo>
                  <a:pt x="132" y="27"/>
                  <a:pt x="125" y="29"/>
                  <a:pt x="118" y="31"/>
                </a:cubicBezTo>
                <a:cubicBezTo>
                  <a:pt x="111" y="33"/>
                  <a:pt x="104" y="35"/>
                  <a:pt x="97" y="37"/>
                </a:cubicBezTo>
                <a:cubicBezTo>
                  <a:pt x="93" y="38"/>
                  <a:pt x="90" y="39"/>
                  <a:pt x="87" y="40"/>
                </a:cubicBezTo>
                <a:cubicBezTo>
                  <a:pt x="84" y="40"/>
                  <a:pt x="81" y="41"/>
                  <a:pt x="78" y="41"/>
                </a:cubicBezTo>
                <a:cubicBezTo>
                  <a:pt x="78" y="41"/>
                  <a:pt x="78" y="41"/>
                  <a:pt x="79" y="41"/>
                </a:cubicBezTo>
                <a:cubicBezTo>
                  <a:pt x="83" y="38"/>
                  <a:pt x="89" y="37"/>
                  <a:pt x="94" y="35"/>
                </a:cubicBezTo>
                <a:cubicBezTo>
                  <a:pt x="101" y="33"/>
                  <a:pt x="108" y="31"/>
                  <a:pt x="115" y="29"/>
                </a:cubicBezTo>
                <a:cubicBezTo>
                  <a:pt x="122" y="27"/>
                  <a:pt x="129" y="26"/>
                  <a:pt x="135" y="24"/>
                </a:cubicBezTo>
                <a:cubicBezTo>
                  <a:pt x="141" y="22"/>
                  <a:pt x="147" y="21"/>
                  <a:pt x="153" y="18"/>
                </a:cubicBezTo>
                <a:cubicBezTo>
                  <a:pt x="154" y="19"/>
                  <a:pt x="156" y="20"/>
                  <a:pt x="158" y="21"/>
                </a:cubicBezTo>
                <a:close/>
                <a:moveTo>
                  <a:pt x="83" y="36"/>
                </a:moveTo>
                <a:cubicBezTo>
                  <a:pt x="87" y="34"/>
                  <a:pt x="93" y="33"/>
                  <a:pt x="97" y="32"/>
                </a:cubicBezTo>
                <a:cubicBezTo>
                  <a:pt x="103" y="30"/>
                  <a:pt x="109" y="28"/>
                  <a:pt x="114" y="26"/>
                </a:cubicBezTo>
                <a:cubicBezTo>
                  <a:pt x="115" y="26"/>
                  <a:pt x="117" y="26"/>
                  <a:pt x="118" y="25"/>
                </a:cubicBezTo>
                <a:cubicBezTo>
                  <a:pt x="117" y="26"/>
                  <a:pt x="116" y="26"/>
                  <a:pt x="115" y="26"/>
                </a:cubicBezTo>
                <a:cubicBezTo>
                  <a:pt x="109" y="28"/>
                  <a:pt x="103" y="30"/>
                  <a:pt x="98" y="32"/>
                </a:cubicBezTo>
                <a:cubicBezTo>
                  <a:pt x="95" y="33"/>
                  <a:pt x="92" y="34"/>
                  <a:pt x="89" y="35"/>
                </a:cubicBezTo>
                <a:cubicBezTo>
                  <a:pt x="88" y="35"/>
                  <a:pt x="86" y="36"/>
                  <a:pt x="84" y="36"/>
                </a:cubicBezTo>
                <a:cubicBezTo>
                  <a:pt x="84" y="36"/>
                  <a:pt x="83" y="37"/>
                  <a:pt x="82" y="37"/>
                </a:cubicBezTo>
                <a:cubicBezTo>
                  <a:pt x="82" y="37"/>
                  <a:pt x="83" y="36"/>
                  <a:pt x="83" y="36"/>
                </a:cubicBezTo>
                <a:close/>
                <a:moveTo>
                  <a:pt x="117" y="26"/>
                </a:moveTo>
                <a:cubicBezTo>
                  <a:pt x="123" y="24"/>
                  <a:pt x="130" y="23"/>
                  <a:pt x="137" y="22"/>
                </a:cubicBezTo>
                <a:cubicBezTo>
                  <a:pt x="140" y="21"/>
                  <a:pt x="144" y="20"/>
                  <a:pt x="147" y="19"/>
                </a:cubicBezTo>
                <a:cubicBezTo>
                  <a:pt x="149" y="19"/>
                  <a:pt x="150" y="19"/>
                  <a:pt x="151" y="18"/>
                </a:cubicBezTo>
                <a:cubicBezTo>
                  <a:pt x="150" y="19"/>
                  <a:pt x="148" y="20"/>
                  <a:pt x="146" y="20"/>
                </a:cubicBezTo>
                <a:cubicBezTo>
                  <a:pt x="133" y="24"/>
                  <a:pt x="120" y="27"/>
                  <a:pt x="107" y="31"/>
                </a:cubicBezTo>
                <a:cubicBezTo>
                  <a:pt x="103" y="32"/>
                  <a:pt x="99" y="33"/>
                  <a:pt x="95" y="34"/>
                </a:cubicBezTo>
                <a:cubicBezTo>
                  <a:pt x="103" y="32"/>
                  <a:pt x="110" y="29"/>
                  <a:pt x="117" y="26"/>
                </a:cubicBezTo>
                <a:close/>
                <a:moveTo>
                  <a:pt x="141" y="13"/>
                </a:moveTo>
                <a:cubicBezTo>
                  <a:pt x="143" y="14"/>
                  <a:pt x="144" y="15"/>
                  <a:pt x="146" y="15"/>
                </a:cubicBezTo>
                <a:cubicBezTo>
                  <a:pt x="136" y="18"/>
                  <a:pt x="127" y="19"/>
                  <a:pt x="118" y="21"/>
                </a:cubicBezTo>
                <a:cubicBezTo>
                  <a:pt x="109" y="23"/>
                  <a:pt x="100" y="27"/>
                  <a:pt x="91" y="30"/>
                </a:cubicBezTo>
                <a:cubicBezTo>
                  <a:pt x="90" y="30"/>
                  <a:pt x="89" y="30"/>
                  <a:pt x="88" y="30"/>
                </a:cubicBezTo>
                <a:cubicBezTo>
                  <a:pt x="90" y="30"/>
                  <a:pt x="91" y="29"/>
                  <a:pt x="93" y="28"/>
                </a:cubicBezTo>
                <a:cubicBezTo>
                  <a:pt x="95" y="27"/>
                  <a:pt x="97" y="27"/>
                  <a:pt x="100" y="26"/>
                </a:cubicBezTo>
                <a:cubicBezTo>
                  <a:pt x="105" y="24"/>
                  <a:pt x="110" y="23"/>
                  <a:pt x="115" y="22"/>
                </a:cubicBezTo>
                <a:cubicBezTo>
                  <a:pt x="124" y="19"/>
                  <a:pt x="133" y="18"/>
                  <a:pt x="141" y="14"/>
                </a:cubicBezTo>
                <a:cubicBezTo>
                  <a:pt x="141" y="14"/>
                  <a:pt x="141" y="13"/>
                  <a:pt x="141" y="13"/>
                </a:cubicBezTo>
                <a:close/>
                <a:moveTo>
                  <a:pt x="111" y="7"/>
                </a:moveTo>
                <a:cubicBezTo>
                  <a:pt x="112" y="7"/>
                  <a:pt x="114" y="7"/>
                  <a:pt x="115" y="6"/>
                </a:cubicBezTo>
                <a:cubicBezTo>
                  <a:pt x="117" y="6"/>
                  <a:pt x="118" y="6"/>
                  <a:pt x="120" y="5"/>
                </a:cubicBezTo>
                <a:cubicBezTo>
                  <a:pt x="122" y="5"/>
                  <a:pt x="116" y="7"/>
                  <a:pt x="116" y="7"/>
                </a:cubicBezTo>
                <a:cubicBezTo>
                  <a:pt x="113" y="8"/>
                  <a:pt x="110" y="10"/>
                  <a:pt x="107" y="11"/>
                </a:cubicBezTo>
                <a:cubicBezTo>
                  <a:pt x="108" y="10"/>
                  <a:pt x="109" y="9"/>
                  <a:pt x="111" y="7"/>
                </a:cubicBezTo>
                <a:close/>
                <a:moveTo>
                  <a:pt x="105" y="13"/>
                </a:moveTo>
                <a:cubicBezTo>
                  <a:pt x="109" y="11"/>
                  <a:pt x="113" y="10"/>
                  <a:pt x="117" y="9"/>
                </a:cubicBezTo>
                <a:cubicBezTo>
                  <a:pt x="119" y="8"/>
                  <a:pt x="122" y="8"/>
                  <a:pt x="124" y="7"/>
                </a:cubicBezTo>
                <a:cubicBezTo>
                  <a:pt x="124" y="8"/>
                  <a:pt x="123" y="8"/>
                  <a:pt x="123" y="8"/>
                </a:cubicBezTo>
                <a:cubicBezTo>
                  <a:pt x="122" y="9"/>
                  <a:pt x="121" y="9"/>
                  <a:pt x="119" y="10"/>
                </a:cubicBezTo>
                <a:cubicBezTo>
                  <a:pt x="115" y="11"/>
                  <a:pt x="109" y="12"/>
                  <a:pt x="105" y="14"/>
                </a:cubicBezTo>
                <a:cubicBezTo>
                  <a:pt x="105" y="13"/>
                  <a:pt x="105" y="13"/>
                  <a:pt x="105" y="13"/>
                </a:cubicBezTo>
                <a:close/>
                <a:moveTo>
                  <a:pt x="102" y="16"/>
                </a:moveTo>
                <a:cubicBezTo>
                  <a:pt x="106" y="16"/>
                  <a:pt x="110" y="14"/>
                  <a:pt x="114" y="13"/>
                </a:cubicBezTo>
                <a:cubicBezTo>
                  <a:pt x="116" y="13"/>
                  <a:pt x="119" y="12"/>
                  <a:pt x="122" y="11"/>
                </a:cubicBezTo>
                <a:cubicBezTo>
                  <a:pt x="123" y="11"/>
                  <a:pt x="125" y="10"/>
                  <a:pt x="126" y="10"/>
                </a:cubicBezTo>
                <a:cubicBezTo>
                  <a:pt x="127" y="10"/>
                  <a:pt x="131" y="8"/>
                  <a:pt x="128" y="10"/>
                </a:cubicBezTo>
                <a:cubicBezTo>
                  <a:pt x="123" y="13"/>
                  <a:pt x="117" y="13"/>
                  <a:pt x="112" y="14"/>
                </a:cubicBezTo>
                <a:cubicBezTo>
                  <a:pt x="107" y="15"/>
                  <a:pt x="103" y="17"/>
                  <a:pt x="99" y="19"/>
                </a:cubicBezTo>
                <a:cubicBezTo>
                  <a:pt x="100" y="18"/>
                  <a:pt x="101" y="17"/>
                  <a:pt x="102" y="16"/>
                </a:cubicBezTo>
                <a:close/>
                <a:moveTo>
                  <a:pt x="97" y="21"/>
                </a:moveTo>
                <a:cubicBezTo>
                  <a:pt x="104" y="19"/>
                  <a:pt x="111" y="17"/>
                  <a:pt x="118" y="15"/>
                </a:cubicBezTo>
                <a:cubicBezTo>
                  <a:pt x="121" y="14"/>
                  <a:pt x="125" y="14"/>
                  <a:pt x="128" y="13"/>
                </a:cubicBezTo>
                <a:cubicBezTo>
                  <a:pt x="130" y="13"/>
                  <a:pt x="131" y="13"/>
                  <a:pt x="133" y="12"/>
                </a:cubicBezTo>
                <a:cubicBezTo>
                  <a:pt x="120" y="17"/>
                  <a:pt x="107" y="20"/>
                  <a:pt x="94" y="25"/>
                </a:cubicBezTo>
                <a:cubicBezTo>
                  <a:pt x="95" y="23"/>
                  <a:pt x="96" y="22"/>
                  <a:pt x="97" y="21"/>
                </a:cubicBezTo>
                <a:close/>
                <a:moveTo>
                  <a:pt x="92" y="26"/>
                </a:moveTo>
                <a:cubicBezTo>
                  <a:pt x="100" y="25"/>
                  <a:pt x="108" y="22"/>
                  <a:pt x="115" y="19"/>
                </a:cubicBezTo>
                <a:cubicBezTo>
                  <a:pt x="120" y="18"/>
                  <a:pt x="124" y="17"/>
                  <a:pt x="128" y="16"/>
                </a:cubicBezTo>
                <a:cubicBezTo>
                  <a:pt x="132" y="16"/>
                  <a:pt x="137" y="15"/>
                  <a:pt x="140" y="14"/>
                </a:cubicBezTo>
                <a:cubicBezTo>
                  <a:pt x="136" y="16"/>
                  <a:pt x="131" y="17"/>
                  <a:pt x="126" y="18"/>
                </a:cubicBezTo>
                <a:cubicBezTo>
                  <a:pt x="121" y="19"/>
                  <a:pt x="116" y="21"/>
                  <a:pt x="111" y="22"/>
                </a:cubicBezTo>
                <a:cubicBezTo>
                  <a:pt x="104" y="24"/>
                  <a:pt x="96" y="26"/>
                  <a:pt x="89" y="29"/>
                </a:cubicBezTo>
                <a:cubicBezTo>
                  <a:pt x="90" y="28"/>
                  <a:pt x="91" y="27"/>
                  <a:pt x="92" y="26"/>
                </a:cubicBezTo>
                <a:close/>
                <a:moveTo>
                  <a:pt x="87" y="31"/>
                </a:moveTo>
                <a:cubicBezTo>
                  <a:pt x="92" y="31"/>
                  <a:pt x="96" y="29"/>
                  <a:pt x="100" y="27"/>
                </a:cubicBezTo>
                <a:cubicBezTo>
                  <a:pt x="106" y="25"/>
                  <a:pt x="111" y="24"/>
                  <a:pt x="117" y="22"/>
                </a:cubicBezTo>
                <a:cubicBezTo>
                  <a:pt x="123" y="21"/>
                  <a:pt x="129" y="20"/>
                  <a:pt x="134" y="19"/>
                </a:cubicBezTo>
                <a:cubicBezTo>
                  <a:pt x="138" y="18"/>
                  <a:pt x="141" y="17"/>
                  <a:pt x="144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3" y="17"/>
                  <a:pt x="141" y="18"/>
                  <a:pt x="140" y="18"/>
                </a:cubicBezTo>
                <a:cubicBezTo>
                  <a:pt x="129" y="22"/>
                  <a:pt x="118" y="24"/>
                  <a:pt x="108" y="28"/>
                </a:cubicBezTo>
                <a:cubicBezTo>
                  <a:pt x="103" y="29"/>
                  <a:pt x="97" y="31"/>
                  <a:pt x="92" y="32"/>
                </a:cubicBezTo>
                <a:cubicBezTo>
                  <a:pt x="89" y="33"/>
                  <a:pt x="87" y="34"/>
                  <a:pt x="84" y="35"/>
                </a:cubicBezTo>
                <a:cubicBezTo>
                  <a:pt x="85" y="34"/>
                  <a:pt x="86" y="32"/>
                  <a:pt x="87" y="31"/>
                </a:cubicBezTo>
                <a:close/>
                <a:moveTo>
                  <a:pt x="82" y="37"/>
                </a:moveTo>
                <a:cubicBezTo>
                  <a:pt x="84" y="37"/>
                  <a:pt x="86" y="37"/>
                  <a:pt x="88" y="36"/>
                </a:cubicBezTo>
                <a:cubicBezTo>
                  <a:pt x="85" y="37"/>
                  <a:pt x="83" y="38"/>
                  <a:pt x="80" y="39"/>
                </a:cubicBezTo>
                <a:cubicBezTo>
                  <a:pt x="80" y="39"/>
                  <a:pt x="81" y="38"/>
                  <a:pt x="82" y="37"/>
                </a:cubicBezTo>
                <a:close/>
                <a:moveTo>
                  <a:pt x="77" y="43"/>
                </a:moveTo>
                <a:cubicBezTo>
                  <a:pt x="91" y="40"/>
                  <a:pt x="104" y="35"/>
                  <a:pt x="118" y="32"/>
                </a:cubicBezTo>
                <a:cubicBezTo>
                  <a:pt x="125" y="30"/>
                  <a:pt x="131" y="28"/>
                  <a:pt x="138" y="27"/>
                </a:cubicBezTo>
                <a:cubicBezTo>
                  <a:pt x="145" y="25"/>
                  <a:pt x="152" y="24"/>
                  <a:pt x="159" y="21"/>
                </a:cubicBezTo>
                <a:cubicBezTo>
                  <a:pt x="161" y="22"/>
                  <a:pt x="163" y="23"/>
                  <a:pt x="165" y="24"/>
                </a:cubicBezTo>
                <a:cubicBezTo>
                  <a:pt x="159" y="23"/>
                  <a:pt x="152" y="27"/>
                  <a:pt x="146" y="28"/>
                </a:cubicBezTo>
                <a:cubicBezTo>
                  <a:pt x="138" y="31"/>
                  <a:pt x="129" y="33"/>
                  <a:pt x="121" y="35"/>
                </a:cubicBezTo>
                <a:cubicBezTo>
                  <a:pt x="113" y="37"/>
                  <a:pt x="104" y="40"/>
                  <a:pt x="96" y="41"/>
                </a:cubicBezTo>
                <a:cubicBezTo>
                  <a:pt x="88" y="43"/>
                  <a:pt x="81" y="45"/>
                  <a:pt x="73" y="47"/>
                </a:cubicBezTo>
                <a:cubicBezTo>
                  <a:pt x="75" y="45"/>
                  <a:pt x="76" y="44"/>
                  <a:pt x="77" y="43"/>
                </a:cubicBezTo>
                <a:close/>
                <a:moveTo>
                  <a:pt x="180" y="31"/>
                </a:moveTo>
                <a:cubicBezTo>
                  <a:pt x="180" y="31"/>
                  <a:pt x="180" y="31"/>
                  <a:pt x="180" y="31"/>
                </a:cubicBezTo>
                <a:cubicBezTo>
                  <a:pt x="171" y="33"/>
                  <a:pt x="161" y="35"/>
                  <a:pt x="151" y="38"/>
                </a:cubicBezTo>
                <a:cubicBezTo>
                  <a:pt x="141" y="40"/>
                  <a:pt x="131" y="42"/>
                  <a:pt x="121" y="45"/>
                </a:cubicBezTo>
                <a:cubicBezTo>
                  <a:pt x="101" y="49"/>
                  <a:pt x="81" y="55"/>
                  <a:pt x="62" y="61"/>
                </a:cubicBezTo>
                <a:cubicBezTo>
                  <a:pt x="61" y="61"/>
                  <a:pt x="60" y="62"/>
                  <a:pt x="59" y="62"/>
                </a:cubicBezTo>
                <a:cubicBezTo>
                  <a:pt x="59" y="62"/>
                  <a:pt x="59" y="62"/>
                  <a:pt x="59" y="62"/>
                </a:cubicBezTo>
                <a:cubicBezTo>
                  <a:pt x="59" y="62"/>
                  <a:pt x="60" y="62"/>
                  <a:pt x="60" y="61"/>
                </a:cubicBezTo>
                <a:cubicBezTo>
                  <a:pt x="60" y="61"/>
                  <a:pt x="60" y="61"/>
                  <a:pt x="60" y="61"/>
                </a:cubicBezTo>
                <a:cubicBezTo>
                  <a:pt x="62" y="60"/>
                  <a:pt x="64" y="59"/>
                  <a:pt x="67" y="58"/>
                </a:cubicBezTo>
                <a:cubicBezTo>
                  <a:pt x="71" y="56"/>
                  <a:pt x="76" y="55"/>
                  <a:pt x="81" y="53"/>
                </a:cubicBezTo>
                <a:cubicBezTo>
                  <a:pt x="91" y="50"/>
                  <a:pt x="102" y="47"/>
                  <a:pt x="112" y="44"/>
                </a:cubicBezTo>
                <a:cubicBezTo>
                  <a:pt x="122" y="41"/>
                  <a:pt x="132" y="38"/>
                  <a:pt x="142" y="35"/>
                </a:cubicBezTo>
                <a:cubicBezTo>
                  <a:pt x="152" y="33"/>
                  <a:pt x="162" y="31"/>
                  <a:pt x="172" y="27"/>
                </a:cubicBezTo>
                <a:cubicBezTo>
                  <a:pt x="175" y="28"/>
                  <a:pt x="178" y="29"/>
                  <a:pt x="180" y="31"/>
                </a:cubicBezTo>
                <a:close/>
                <a:moveTo>
                  <a:pt x="46" y="76"/>
                </a:move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lose/>
                <a:moveTo>
                  <a:pt x="187" y="34"/>
                </a:moveTo>
                <a:cubicBezTo>
                  <a:pt x="187" y="34"/>
                  <a:pt x="187" y="34"/>
                  <a:pt x="187" y="33"/>
                </a:cubicBezTo>
                <a:cubicBezTo>
                  <a:pt x="187" y="34"/>
                  <a:pt x="188" y="34"/>
                  <a:pt x="189" y="34"/>
                </a:cubicBezTo>
                <a:cubicBezTo>
                  <a:pt x="165" y="41"/>
                  <a:pt x="141" y="47"/>
                  <a:pt x="117" y="55"/>
                </a:cubicBezTo>
                <a:cubicBezTo>
                  <a:pt x="105" y="58"/>
                  <a:pt x="93" y="62"/>
                  <a:pt x="80" y="66"/>
                </a:cubicBezTo>
                <a:cubicBezTo>
                  <a:pt x="71" y="69"/>
                  <a:pt x="61" y="72"/>
                  <a:pt x="52" y="74"/>
                </a:cubicBezTo>
                <a:cubicBezTo>
                  <a:pt x="55" y="73"/>
                  <a:pt x="57" y="73"/>
                  <a:pt x="60" y="72"/>
                </a:cubicBezTo>
                <a:cubicBezTo>
                  <a:pt x="66" y="69"/>
                  <a:pt x="72" y="67"/>
                  <a:pt x="79" y="64"/>
                </a:cubicBezTo>
                <a:cubicBezTo>
                  <a:pt x="91" y="60"/>
                  <a:pt x="103" y="57"/>
                  <a:pt x="116" y="53"/>
                </a:cubicBezTo>
                <a:cubicBezTo>
                  <a:pt x="128" y="49"/>
                  <a:pt x="140" y="46"/>
                  <a:pt x="153" y="42"/>
                </a:cubicBezTo>
                <a:cubicBezTo>
                  <a:pt x="164" y="40"/>
                  <a:pt x="176" y="38"/>
                  <a:pt x="187" y="34"/>
                </a:cubicBezTo>
                <a:close/>
                <a:moveTo>
                  <a:pt x="121" y="49"/>
                </a:moveTo>
                <a:cubicBezTo>
                  <a:pt x="109" y="52"/>
                  <a:pt x="98" y="56"/>
                  <a:pt x="86" y="59"/>
                </a:cubicBezTo>
                <a:cubicBezTo>
                  <a:pt x="75" y="62"/>
                  <a:pt x="65" y="66"/>
                  <a:pt x="54" y="68"/>
                </a:cubicBezTo>
                <a:cubicBezTo>
                  <a:pt x="53" y="68"/>
                  <a:pt x="53" y="68"/>
                  <a:pt x="53" y="68"/>
                </a:cubicBezTo>
                <a:cubicBezTo>
                  <a:pt x="54" y="68"/>
                  <a:pt x="54" y="68"/>
                  <a:pt x="54" y="67"/>
                </a:cubicBezTo>
                <a:cubicBezTo>
                  <a:pt x="55" y="67"/>
                  <a:pt x="55" y="67"/>
                  <a:pt x="56" y="67"/>
                </a:cubicBezTo>
                <a:cubicBezTo>
                  <a:pt x="58" y="66"/>
                  <a:pt x="60" y="66"/>
                  <a:pt x="63" y="65"/>
                </a:cubicBezTo>
                <a:cubicBezTo>
                  <a:pt x="69" y="64"/>
                  <a:pt x="74" y="62"/>
                  <a:pt x="80" y="60"/>
                </a:cubicBezTo>
                <a:cubicBezTo>
                  <a:pt x="91" y="56"/>
                  <a:pt x="102" y="52"/>
                  <a:pt x="114" y="49"/>
                </a:cubicBezTo>
                <a:cubicBezTo>
                  <a:pt x="125" y="46"/>
                  <a:pt x="136" y="43"/>
                  <a:pt x="148" y="40"/>
                </a:cubicBezTo>
                <a:cubicBezTo>
                  <a:pt x="158" y="37"/>
                  <a:pt x="170" y="35"/>
                  <a:pt x="180" y="31"/>
                </a:cubicBezTo>
                <a:cubicBezTo>
                  <a:pt x="181" y="31"/>
                  <a:pt x="181" y="31"/>
                  <a:pt x="180" y="31"/>
                </a:cubicBezTo>
                <a:cubicBezTo>
                  <a:pt x="182" y="31"/>
                  <a:pt x="184" y="32"/>
                  <a:pt x="186" y="33"/>
                </a:cubicBezTo>
                <a:cubicBezTo>
                  <a:pt x="164" y="38"/>
                  <a:pt x="142" y="43"/>
                  <a:pt x="121" y="49"/>
                </a:cubicBezTo>
                <a:close/>
                <a:moveTo>
                  <a:pt x="116" y="41"/>
                </a:moveTo>
                <a:cubicBezTo>
                  <a:pt x="107" y="43"/>
                  <a:pt x="98" y="46"/>
                  <a:pt x="90" y="49"/>
                </a:cubicBezTo>
                <a:cubicBezTo>
                  <a:pt x="85" y="50"/>
                  <a:pt x="81" y="51"/>
                  <a:pt x="76" y="53"/>
                </a:cubicBezTo>
                <a:cubicBezTo>
                  <a:pt x="74" y="53"/>
                  <a:pt x="71" y="54"/>
                  <a:pt x="69" y="54"/>
                </a:cubicBezTo>
                <a:cubicBezTo>
                  <a:pt x="68" y="54"/>
                  <a:pt x="67" y="55"/>
                  <a:pt x="66" y="55"/>
                </a:cubicBezTo>
                <a:cubicBezTo>
                  <a:pt x="66" y="54"/>
                  <a:pt x="67" y="54"/>
                  <a:pt x="67" y="53"/>
                </a:cubicBezTo>
                <a:cubicBezTo>
                  <a:pt x="70" y="52"/>
                  <a:pt x="73" y="52"/>
                  <a:pt x="76" y="51"/>
                </a:cubicBezTo>
                <a:cubicBezTo>
                  <a:pt x="81" y="50"/>
                  <a:pt x="85" y="48"/>
                  <a:pt x="90" y="47"/>
                </a:cubicBezTo>
                <a:cubicBezTo>
                  <a:pt x="99" y="45"/>
                  <a:pt x="109" y="43"/>
                  <a:pt x="118" y="40"/>
                </a:cubicBezTo>
                <a:cubicBezTo>
                  <a:pt x="126" y="37"/>
                  <a:pt x="135" y="34"/>
                  <a:pt x="144" y="32"/>
                </a:cubicBezTo>
                <a:cubicBezTo>
                  <a:pt x="151" y="30"/>
                  <a:pt x="159" y="28"/>
                  <a:pt x="166" y="25"/>
                </a:cubicBezTo>
                <a:cubicBezTo>
                  <a:pt x="166" y="24"/>
                  <a:pt x="166" y="24"/>
                  <a:pt x="166" y="24"/>
                </a:cubicBezTo>
                <a:cubicBezTo>
                  <a:pt x="167" y="25"/>
                  <a:pt x="169" y="26"/>
                  <a:pt x="171" y="26"/>
                </a:cubicBezTo>
                <a:cubicBezTo>
                  <a:pt x="153" y="31"/>
                  <a:pt x="134" y="35"/>
                  <a:pt x="116" y="41"/>
                </a:cubicBezTo>
                <a:close/>
                <a:moveTo>
                  <a:pt x="72" y="48"/>
                </a:moveTo>
                <a:cubicBezTo>
                  <a:pt x="80" y="45"/>
                  <a:pt x="88" y="44"/>
                  <a:pt x="96" y="42"/>
                </a:cubicBezTo>
                <a:cubicBezTo>
                  <a:pt x="105" y="40"/>
                  <a:pt x="114" y="37"/>
                  <a:pt x="123" y="35"/>
                </a:cubicBezTo>
                <a:cubicBezTo>
                  <a:pt x="131" y="33"/>
                  <a:pt x="139" y="31"/>
                  <a:pt x="148" y="28"/>
                </a:cubicBezTo>
                <a:cubicBezTo>
                  <a:pt x="151" y="27"/>
                  <a:pt x="155" y="26"/>
                  <a:pt x="158" y="25"/>
                </a:cubicBezTo>
                <a:cubicBezTo>
                  <a:pt x="160" y="25"/>
                  <a:pt x="163" y="25"/>
                  <a:pt x="164" y="25"/>
                </a:cubicBezTo>
                <a:cubicBezTo>
                  <a:pt x="162" y="26"/>
                  <a:pt x="159" y="27"/>
                  <a:pt x="157" y="27"/>
                </a:cubicBezTo>
                <a:cubicBezTo>
                  <a:pt x="150" y="30"/>
                  <a:pt x="143" y="31"/>
                  <a:pt x="135" y="33"/>
                </a:cubicBezTo>
                <a:cubicBezTo>
                  <a:pt x="127" y="36"/>
                  <a:pt x="118" y="39"/>
                  <a:pt x="109" y="42"/>
                </a:cubicBezTo>
                <a:cubicBezTo>
                  <a:pt x="100" y="44"/>
                  <a:pt x="91" y="46"/>
                  <a:pt x="83" y="48"/>
                </a:cubicBezTo>
                <a:cubicBezTo>
                  <a:pt x="78" y="50"/>
                  <a:pt x="73" y="50"/>
                  <a:pt x="68" y="52"/>
                </a:cubicBezTo>
                <a:cubicBezTo>
                  <a:pt x="70" y="51"/>
                  <a:pt x="71" y="49"/>
                  <a:pt x="72" y="48"/>
                </a:cubicBezTo>
                <a:close/>
                <a:moveTo>
                  <a:pt x="65" y="55"/>
                </a:moveTo>
                <a:cubicBezTo>
                  <a:pt x="72" y="56"/>
                  <a:pt x="79" y="53"/>
                  <a:pt x="85" y="51"/>
                </a:cubicBezTo>
                <a:cubicBezTo>
                  <a:pt x="95" y="48"/>
                  <a:pt x="105" y="45"/>
                  <a:pt x="114" y="42"/>
                </a:cubicBezTo>
                <a:cubicBezTo>
                  <a:pt x="124" y="39"/>
                  <a:pt x="133" y="37"/>
                  <a:pt x="143" y="34"/>
                </a:cubicBezTo>
                <a:cubicBezTo>
                  <a:pt x="148" y="33"/>
                  <a:pt x="153" y="32"/>
                  <a:pt x="158" y="31"/>
                </a:cubicBezTo>
                <a:cubicBezTo>
                  <a:pt x="160" y="30"/>
                  <a:pt x="162" y="29"/>
                  <a:pt x="165" y="29"/>
                </a:cubicBezTo>
                <a:cubicBezTo>
                  <a:pt x="165" y="29"/>
                  <a:pt x="165" y="29"/>
                  <a:pt x="166" y="29"/>
                </a:cubicBezTo>
                <a:cubicBezTo>
                  <a:pt x="157" y="31"/>
                  <a:pt x="149" y="33"/>
                  <a:pt x="140" y="35"/>
                </a:cubicBezTo>
                <a:cubicBezTo>
                  <a:pt x="130" y="37"/>
                  <a:pt x="120" y="41"/>
                  <a:pt x="110" y="44"/>
                </a:cubicBezTo>
                <a:cubicBezTo>
                  <a:pt x="100" y="47"/>
                  <a:pt x="91" y="50"/>
                  <a:pt x="81" y="53"/>
                </a:cubicBezTo>
                <a:cubicBezTo>
                  <a:pt x="74" y="55"/>
                  <a:pt x="67" y="57"/>
                  <a:pt x="61" y="60"/>
                </a:cubicBezTo>
                <a:cubicBezTo>
                  <a:pt x="63" y="58"/>
                  <a:pt x="64" y="57"/>
                  <a:pt x="65" y="55"/>
                </a:cubicBezTo>
                <a:close/>
                <a:moveTo>
                  <a:pt x="59" y="63"/>
                </a:moveTo>
                <a:cubicBezTo>
                  <a:pt x="68" y="60"/>
                  <a:pt x="78" y="57"/>
                  <a:pt x="87" y="54"/>
                </a:cubicBezTo>
                <a:cubicBezTo>
                  <a:pt x="98" y="51"/>
                  <a:pt x="108" y="48"/>
                  <a:pt x="119" y="46"/>
                </a:cubicBezTo>
                <a:cubicBezTo>
                  <a:pt x="130" y="43"/>
                  <a:pt x="141" y="41"/>
                  <a:pt x="151" y="38"/>
                </a:cubicBezTo>
                <a:cubicBezTo>
                  <a:pt x="157" y="37"/>
                  <a:pt x="162" y="35"/>
                  <a:pt x="167" y="34"/>
                </a:cubicBezTo>
                <a:cubicBezTo>
                  <a:pt x="169" y="34"/>
                  <a:pt x="170" y="34"/>
                  <a:pt x="171" y="33"/>
                </a:cubicBezTo>
                <a:cubicBezTo>
                  <a:pt x="151" y="39"/>
                  <a:pt x="130" y="43"/>
                  <a:pt x="110" y="49"/>
                </a:cubicBezTo>
                <a:cubicBezTo>
                  <a:pt x="99" y="53"/>
                  <a:pt x="89" y="56"/>
                  <a:pt x="78" y="60"/>
                </a:cubicBezTo>
                <a:cubicBezTo>
                  <a:pt x="73" y="61"/>
                  <a:pt x="68" y="63"/>
                  <a:pt x="63" y="64"/>
                </a:cubicBezTo>
                <a:cubicBezTo>
                  <a:pt x="60" y="65"/>
                  <a:pt x="58" y="66"/>
                  <a:pt x="55" y="66"/>
                </a:cubicBezTo>
                <a:cubicBezTo>
                  <a:pt x="56" y="65"/>
                  <a:pt x="57" y="64"/>
                  <a:pt x="59" y="63"/>
                </a:cubicBezTo>
                <a:close/>
                <a:moveTo>
                  <a:pt x="53" y="69"/>
                </a:moveTo>
                <a:cubicBezTo>
                  <a:pt x="63" y="67"/>
                  <a:pt x="74" y="63"/>
                  <a:pt x="85" y="60"/>
                </a:cubicBezTo>
                <a:cubicBezTo>
                  <a:pt x="97" y="57"/>
                  <a:pt x="109" y="53"/>
                  <a:pt x="121" y="50"/>
                </a:cubicBezTo>
                <a:cubicBezTo>
                  <a:pt x="133" y="46"/>
                  <a:pt x="145" y="43"/>
                  <a:pt x="157" y="40"/>
                </a:cubicBezTo>
                <a:cubicBezTo>
                  <a:pt x="163" y="39"/>
                  <a:pt x="169" y="37"/>
                  <a:pt x="175" y="36"/>
                </a:cubicBezTo>
                <a:cubicBezTo>
                  <a:pt x="177" y="36"/>
                  <a:pt x="179" y="35"/>
                  <a:pt x="182" y="35"/>
                </a:cubicBezTo>
                <a:cubicBezTo>
                  <a:pt x="181" y="35"/>
                  <a:pt x="180" y="35"/>
                  <a:pt x="179" y="36"/>
                </a:cubicBezTo>
                <a:cubicBezTo>
                  <a:pt x="168" y="39"/>
                  <a:pt x="157" y="41"/>
                  <a:pt x="146" y="44"/>
                </a:cubicBezTo>
                <a:cubicBezTo>
                  <a:pt x="134" y="47"/>
                  <a:pt x="122" y="50"/>
                  <a:pt x="110" y="54"/>
                </a:cubicBezTo>
                <a:cubicBezTo>
                  <a:pt x="98" y="57"/>
                  <a:pt x="87" y="61"/>
                  <a:pt x="75" y="65"/>
                </a:cubicBezTo>
                <a:cubicBezTo>
                  <a:pt x="69" y="67"/>
                  <a:pt x="64" y="69"/>
                  <a:pt x="58" y="72"/>
                </a:cubicBezTo>
                <a:cubicBezTo>
                  <a:pt x="54" y="73"/>
                  <a:pt x="50" y="74"/>
                  <a:pt x="47" y="75"/>
                </a:cubicBezTo>
                <a:cubicBezTo>
                  <a:pt x="49" y="73"/>
                  <a:pt x="51" y="71"/>
                  <a:pt x="53" y="69"/>
                </a:cubicBezTo>
                <a:close/>
                <a:moveTo>
                  <a:pt x="45" y="77"/>
                </a:moveTo>
                <a:cubicBezTo>
                  <a:pt x="56" y="73"/>
                  <a:pt x="68" y="71"/>
                  <a:pt x="79" y="68"/>
                </a:cubicBezTo>
                <a:cubicBezTo>
                  <a:pt x="91" y="64"/>
                  <a:pt x="103" y="59"/>
                  <a:pt x="116" y="56"/>
                </a:cubicBezTo>
                <a:cubicBezTo>
                  <a:pt x="141" y="49"/>
                  <a:pt x="165" y="42"/>
                  <a:pt x="190" y="35"/>
                </a:cubicBezTo>
                <a:cubicBezTo>
                  <a:pt x="192" y="36"/>
                  <a:pt x="193" y="36"/>
                  <a:pt x="195" y="37"/>
                </a:cubicBezTo>
                <a:cubicBezTo>
                  <a:pt x="169" y="43"/>
                  <a:pt x="143" y="50"/>
                  <a:pt x="117" y="58"/>
                </a:cubicBezTo>
                <a:cubicBezTo>
                  <a:pt x="104" y="62"/>
                  <a:pt x="91" y="65"/>
                  <a:pt x="78" y="69"/>
                </a:cubicBezTo>
                <a:cubicBezTo>
                  <a:pt x="67" y="73"/>
                  <a:pt x="54" y="75"/>
                  <a:pt x="43" y="79"/>
                </a:cubicBezTo>
                <a:cubicBezTo>
                  <a:pt x="44" y="79"/>
                  <a:pt x="44" y="78"/>
                  <a:pt x="45" y="77"/>
                </a:cubicBezTo>
                <a:close/>
                <a:moveTo>
                  <a:pt x="42" y="81"/>
                </a:moveTo>
                <a:cubicBezTo>
                  <a:pt x="53" y="76"/>
                  <a:pt x="65" y="74"/>
                  <a:pt x="77" y="71"/>
                </a:cubicBezTo>
                <a:cubicBezTo>
                  <a:pt x="90" y="66"/>
                  <a:pt x="104" y="62"/>
                  <a:pt x="117" y="58"/>
                </a:cubicBezTo>
                <a:cubicBezTo>
                  <a:pt x="143" y="51"/>
                  <a:pt x="169" y="43"/>
                  <a:pt x="196" y="38"/>
                </a:cubicBezTo>
                <a:cubicBezTo>
                  <a:pt x="196" y="38"/>
                  <a:pt x="196" y="38"/>
                  <a:pt x="196" y="38"/>
                </a:cubicBezTo>
                <a:cubicBezTo>
                  <a:pt x="197" y="38"/>
                  <a:pt x="198" y="39"/>
                  <a:pt x="200" y="39"/>
                </a:cubicBezTo>
                <a:cubicBezTo>
                  <a:pt x="187" y="42"/>
                  <a:pt x="175" y="44"/>
                  <a:pt x="163" y="47"/>
                </a:cubicBezTo>
                <a:cubicBezTo>
                  <a:pt x="149" y="51"/>
                  <a:pt x="135" y="55"/>
                  <a:pt x="121" y="58"/>
                </a:cubicBezTo>
                <a:cubicBezTo>
                  <a:pt x="94" y="65"/>
                  <a:pt x="67" y="74"/>
                  <a:pt x="40" y="82"/>
                </a:cubicBezTo>
                <a:cubicBezTo>
                  <a:pt x="41" y="82"/>
                  <a:pt x="41" y="81"/>
                  <a:pt x="42" y="81"/>
                </a:cubicBezTo>
                <a:close/>
                <a:moveTo>
                  <a:pt x="208" y="43"/>
                </a:moveTo>
                <a:cubicBezTo>
                  <a:pt x="180" y="48"/>
                  <a:pt x="153" y="56"/>
                  <a:pt x="125" y="63"/>
                </a:cubicBezTo>
                <a:cubicBezTo>
                  <a:pt x="98" y="70"/>
                  <a:pt x="72" y="77"/>
                  <a:pt x="45" y="84"/>
                </a:cubicBezTo>
                <a:cubicBezTo>
                  <a:pt x="47" y="84"/>
                  <a:pt x="49" y="83"/>
                  <a:pt x="50" y="83"/>
                </a:cubicBezTo>
                <a:cubicBezTo>
                  <a:pt x="57" y="81"/>
                  <a:pt x="65" y="78"/>
                  <a:pt x="72" y="76"/>
                </a:cubicBezTo>
                <a:cubicBezTo>
                  <a:pt x="87" y="72"/>
                  <a:pt x="101" y="68"/>
                  <a:pt x="116" y="63"/>
                </a:cubicBezTo>
                <a:cubicBezTo>
                  <a:pt x="130" y="59"/>
                  <a:pt x="145" y="55"/>
                  <a:pt x="159" y="51"/>
                </a:cubicBezTo>
                <a:cubicBezTo>
                  <a:pt x="173" y="47"/>
                  <a:pt x="188" y="45"/>
                  <a:pt x="201" y="40"/>
                </a:cubicBezTo>
                <a:cubicBezTo>
                  <a:pt x="203" y="41"/>
                  <a:pt x="206" y="42"/>
                  <a:pt x="208" y="43"/>
                </a:cubicBezTo>
                <a:close/>
                <a:moveTo>
                  <a:pt x="39" y="83"/>
                </a:moveTo>
                <a:cubicBezTo>
                  <a:pt x="67" y="74"/>
                  <a:pt x="95" y="66"/>
                  <a:pt x="123" y="59"/>
                </a:cubicBezTo>
                <a:cubicBezTo>
                  <a:pt x="137" y="55"/>
                  <a:pt x="151" y="51"/>
                  <a:pt x="165" y="48"/>
                </a:cubicBezTo>
                <a:cubicBezTo>
                  <a:pt x="171" y="46"/>
                  <a:pt x="177" y="44"/>
                  <a:pt x="184" y="43"/>
                </a:cubicBezTo>
                <a:cubicBezTo>
                  <a:pt x="187" y="42"/>
                  <a:pt x="191" y="42"/>
                  <a:pt x="194" y="41"/>
                </a:cubicBezTo>
                <a:cubicBezTo>
                  <a:pt x="196" y="41"/>
                  <a:pt x="198" y="40"/>
                  <a:pt x="199" y="40"/>
                </a:cubicBezTo>
                <a:cubicBezTo>
                  <a:pt x="199" y="40"/>
                  <a:pt x="196" y="41"/>
                  <a:pt x="196" y="41"/>
                </a:cubicBezTo>
                <a:cubicBezTo>
                  <a:pt x="190" y="43"/>
                  <a:pt x="183" y="44"/>
                  <a:pt x="177" y="46"/>
                </a:cubicBezTo>
                <a:cubicBezTo>
                  <a:pt x="170" y="47"/>
                  <a:pt x="163" y="50"/>
                  <a:pt x="155" y="51"/>
                </a:cubicBezTo>
                <a:cubicBezTo>
                  <a:pt x="141" y="55"/>
                  <a:pt x="128" y="59"/>
                  <a:pt x="114" y="63"/>
                </a:cubicBezTo>
                <a:cubicBezTo>
                  <a:pt x="100" y="67"/>
                  <a:pt x="86" y="71"/>
                  <a:pt x="72" y="76"/>
                </a:cubicBezTo>
                <a:cubicBezTo>
                  <a:pt x="65" y="78"/>
                  <a:pt x="58" y="80"/>
                  <a:pt x="52" y="82"/>
                </a:cubicBezTo>
                <a:cubicBezTo>
                  <a:pt x="47" y="83"/>
                  <a:pt x="42" y="84"/>
                  <a:pt x="37" y="86"/>
                </a:cubicBezTo>
                <a:cubicBezTo>
                  <a:pt x="38" y="85"/>
                  <a:pt x="39" y="84"/>
                  <a:pt x="39" y="83"/>
                </a:cubicBezTo>
                <a:close/>
                <a:moveTo>
                  <a:pt x="35" y="88"/>
                </a:moveTo>
                <a:cubicBezTo>
                  <a:pt x="64" y="80"/>
                  <a:pt x="93" y="72"/>
                  <a:pt x="122" y="65"/>
                </a:cubicBezTo>
                <a:cubicBezTo>
                  <a:pt x="151" y="58"/>
                  <a:pt x="180" y="49"/>
                  <a:pt x="209" y="44"/>
                </a:cubicBezTo>
                <a:cubicBezTo>
                  <a:pt x="211" y="44"/>
                  <a:pt x="212" y="45"/>
                  <a:pt x="213" y="45"/>
                </a:cubicBezTo>
                <a:cubicBezTo>
                  <a:pt x="207" y="47"/>
                  <a:pt x="200" y="49"/>
                  <a:pt x="194" y="50"/>
                </a:cubicBezTo>
                <a:cubicBezTo>
                  <a:pt x="186" y="52"/>
                  <a:pt x="178" y="53"/>
                  <a:pt x="171" y="55"/>
                </a:cubicBezTo>
                <a:cubicBezTo>
                  <a:pt x="155" y="58"/>
                  <a:pt x="139" y="62"/>
                  <a:pt x="123" y="65"/>
                </a:cubicBezTo>
                <a:cubicBezTo>
                  <a:pt x="108" y="69"/>
                  <a:pt x="92" y="73"/>
                  <a:pt x="77" y="78"/>
                </a:cubicBezTo>
                <a:cubicBezTo>
                  <a:pt x="69" y="80"/>
                  <a:pt x="62" y="82"/>
                  <a:pt x="54" y="84"/>
                </a:cubicBezTo>
                <a:cubicBezTo>
                  <a:pt x="47" y="85"/>
                  <a:pt x="40" y="87"/>
                  <a:pt x="33" y="89"/>
                </a:cubicBezTo>
                <a:cubicBezTo>
                  <a:pt x="34" y="89"/>
                  <a:pt x="35" y="88"/>
                  <a:pt x="35" y="88"/>
                </a:cubicBezTo>
                <a:close/>
                <a:moveTo>
                  <a:pt x="32" y="91"/>
                </a:moveTo>
                <a:cubicBezTo>
                  <a:pt x="39" y="88"/>
                  <a:pt x="46" y="86"/>
                  <a:pt x="53" y="85"/>
                </a:cubicBezTo>
                <a:cubicBezTo>
                  <a:pt x="60" y="83"/>
                  <a:pt x="68" y="81"/>
                  <a:pt x="75" y="79"/>
                </a:cubicBezTo>
                <a:cubicBezTo>
                  <a:pt x="91" y="74"/>
                  <a:pt x="106" y="70"/>
                  <a:pt x="122" y="66"/>
                </a:cubicBezTo>
                <a:cubicBezTo>
                  <a:pt x="137" y="62"/>
                  <a:pt x="153" y="59"/>
                  <a:pt x="169" y="56"/>
                </a:cubicBezTo>
                <a:cubicBezTo>
                  <a:pt x="177" y="54"/>
                  <a:pt x="185" y="53"/>
                  <a:pt x="192" y="51"/>
                </a:cubicBezTo>
                <a:cubicBezTo>
                  <a:pt x="200" y="50"/>
                  <a:pt x="206" y="47"/>
                  <a:pt x="214" y="46"/>
                </a:cubicBezTo>
                <a:cubicBezTo>
                  <a:pt x="214" y="46"/>
                  <a:pt x="214" y="46"/>
                  <a:pt x="214" y="46"/>
                </a:cubicBezTo>
                <a:cubicBezTo>
                  <a:pt x="214" y="46"/>
                  <a:pt x="214" y="46"/>
                  <a:pt x="214" y="46"/>
                </a:cubicBezTo>
                <a:cubicBezTo>
                  <a:pt x="212" y="47"/>
                  <a:pt x="211" y="49"/>
                  <a:pt x="209" y="50"/>
                </a:cubicBezTo>
                <a:cubicBezTo>
                  <a:pt x="195" y="54"/>
                  <a:pt x="180" y="56"/>
                  <a:pt x="166" y="60"/>
                </a:cubicBezTo>
                <a:cubicBezTo>
                  <a:pt x="151" y="64"/>
                  <a:pt x="136" y="67"/>
                  <a:pt x="121" y="70"/>
                </a:cubicBezTo>
                <a:cubicBezTo>
                  <a:pt x="106" y="73"/>
                  <a:pt x="91" y="77"/>
                  <a:pt x="76" y="81"/>
                </a:cubicBezTo>
                <a:cubicBezTo>
                  <a:pt x="61" y="85"/>
                  <a:pt x="46" y="88"/>
                  <a:pt x="31" y="93"/>
                </a:cubicBezTo>
                <a:cubicBezTo>
                  <a:pt x="31" y="92"/>
                  <a:pt x="32" y="91"/>
                  <a:pt x="32" y="91"/>
                </a:cubicBezTo>
                <a:close/>
                <a:moveTo>
                  <a:pt x="213" y="50"/>
                </a:moveTo>
                <a:cubicBezTo>
                  <a:pt x="213" y="50"/>
                  <a:pt x="214" y="50"/>
                  <a:pt x="214" y="49"/>
                </a:cubicBezTo>
                <a:cubicBezTo>
                  <a:pt x="214" y="50"/>
                  <a:pt x="214" y="51"/>
                  <a:pt x="213" y="51"/>
                </a:cubicBezTo>
                <a:cubicBezTo>
                  <a:pt x="213" y="51"/>
                  <a:pt x="213" y="51"/>
                  <a:pt x="213" y="51"/>
                </a:cubicBezTo>
                <a:cubicBezTo>
                  <a:pt x="208" y="56"/>
                  <a:pt x="204" y="61"/>
                  <a:pt x="200" y="65"/>
                </a:cubicBezTo>
                <a:cubicBezTo>
                  <a:pt x="190" y="76"/>
                  <a:pt x="180" y="86"/>
                  <a:pt x="171" y="96"/>
                </a:cubicBezTo>
                <a:cubicBezTo>
                  <a:pt x="170" y="97"/>
                  <a:pt x="168" y="99"/>
                  <a:pt x="167" y="100"/>
                </a:cubicBezTo>
                <a:cubicBezTo>
                  <a:pt x="182" y="83"/>
                  <a:pt x="197" y="66"/>
                  <a:pt x="213" y="50"/>
                </a:cubicBezTo>
                <a:close/>
                <a:moveTo>
                  <a:pt x="147" y="84"/>
                </a:moveTo>
                <a:cubicBezTo>
                  <a:pt x="149" y="83"/>
                  <a:pt x="150" y="83"/>
                  <a:pt x="151" y="83"/>
                </a:cubicBezTo>
                <a:cubicBezTo>
                  <a:pt x="158" y="81"/>
                  <a:pt x="165" y="79"/>
                  <a:pt x="172" y="77"/>
                </a:cubicBezTo>
                <a:cubicBezTo>
                  <a:pt x="178" y="76"/>
                  <a:pt x="184" y="75"/>
                  <a:pt x="189" y="72"/>
                </a:cubicBezTo>
                <a:cubicBezTo>
                  <a:pt x="188" y="74"/>
                  <a:pt x="187" y="75"/>
                  <a:pt x="185" y="76"/>
                </a:cubicBezTo>
                <a:cubicBezTo>
                  <a:pt x="179" y="78"/>
                  <a:pt x="173" y="80"/>
                  <a:pt x="167" y="82"/>
                </a:cubicBezTo>
                <a:cubicBezTo>
                  <a:pt x="160" y="84"/>
                  <a:pt x="153" y="85"/>
                  <a:pt x="147" y="87"/>
                </a:cubicBezTo>
                <a:cubicBezTo>
                  <a:pt x="140" y="89"/>
                  <a:pt x="133" y="91"/>
                  <a:pt x="127" y="93"/>
                </a:cubicBezTo>
                <a:cubicBezTo>
                  <a:pt x="119" y="95"/>
                  <a:pt x="112" y="96"/>
                  <a:pt x="105" y="98"/>
                </a:cubicBezTo>
                <a:cubicBezTo>
                  <a:pt x="91" y="101"/>
                  <a:pt x="77" y="105"/>
                  <a:pt x="64" y="108"/>
                </a:cubicBezTo>
                <a:cubicBezTo>
                  <a:pt x="57" y="110"/>
                  <a:pt x="50" y="112"/>
                  <a:pt x="43" y="113"/>
                </a:cubicBezTo>
                <a:cubicBezTo>
                  <a:pt x="36" y="115"/>
                  <a:pt x="29" y="115"/>
                  <a:pt x="22" y="117"/>
                </a:cubicBezTo>
                <a:cubicBezTo>
                  <a:pt x="22" y="117"/>
                  <a:pt x="22" y="118"/>
                  <a:pt x="23" y="118"/>
                </a:cubicBezTo>
                <a:cubicBezTo>
                  <a:pt x="35" y="115"/>
                  <a:pt x="48" y="114"/>
                  <a:pt x="61" y="110"/>
                </a:cubicBezTo>
                <a:cubicBezTo>
                  <a:pt x="74" y="106"/>
                  <a:pt x="88" y="103"/>
                  <a:pt x="101" y="99"/>
                </a:cubicBezTo>
                <a:cubicBezTo>
                  <a:pt x="115" y="96"/>
                  <a:pt x="128" y="93"/>
                  <a:pt x="142" y="89"/>
                </a:cubicBezTo>
                <a:cubicBezTo>
                  <a:pt x="148" y="87"/>
                  <a:pt x="154" y="86"/>
                  <a:pt x="160" y="85"/>
                </a:cubicBezTo>
                <a:cubicBezTo>
                  <a:pt x="166" y="83"/>
                  <a:pt x="171" y="81"/>
                  <a:pt x="177" y="80"/>
                </a:cubicBezTo>
                <a:cubicBezTo>
                  <a:pt x="175" y="80"/>
                  <a:pt x="173" y="81"/>
                  <a:pt x="171" y="82"/>
                </a:cubicBezTo>
                <a:cubicBezTo>
                  <a:pt x="164" y="85"/>
                  <a:pt x="157" y="87"/>
                  <a:pt x="149" y="89"/>
                </a:cubicBezTo>
                <a:cubicBezTo>
                  <a:pt x="135" y="92"/>
                  <a:pt x="121" y="96"/>
                  <a:pt x="107" y="99"/>
                </a:cubicBezTo>
                <a:cubicBezTo>
                  <a:pt x="93" y="102"/>
                  <a:pt x="79" y="105"/>
                  <a:pt x="65" y="109"/>
                </a:cubicBezTo>
                <a:cubicBezTo>
                  <a:pt x="52" y="112"/>
                  <a:pt x="38" y="116"/>
                  <a:pt x="25" y="121"/>
                </a:cubicBezTo>
                <a:cubicBezTo>
                  <a:pt x="23" y="120"/>
                  <a:pt x="21" y="119"/>
                  <a:pt x="19" y="118"/>
                </a:cubicBezTo>
                <a:cubicBezTo>
                  <a:pt x="26" y="115"/>
                  <a:pt x="33" y="114"/>
                  <a:pt x="40" y="112"/>
                </a:cubicBezTo>
                <a:cubicBezTo>
                  <a:pt x="48" y="110"/>
                  <a:pt x="55" y="108"/>
                  <a:pt x="63" y="106"/>
                </a:cubicBezTo>
                <a:cubicBezTo>
                  <a:pt x="78" y="102"/>
                  <a:pt x="92" y="97"/>
                  <a:pt x="107" y="94"/>
                </a:cubicBezTo>
                <a:cubicBezTo>
                  <a:pt x="110" y="93"/>
                  <a:pt x="113" y="92"/>
                  <a:pt x="116" y="91"/>
                </a:cubicBezTo>
                <a:cubicBezTo>
                  <a:pt x="127" y="89"/>
                  <a:pt x="137" y="86"/>
                  <a:pt x="147" y="84"/>
                </a:cubicBezTo>
                <a:close/>
                <a:moveTo>
                  <a:pt x="33" y="124"/>
                </a:moveTo>
                <a:cubicBezTo>
                  <a:pt x="32" y="124"/>
                  <a:pt x="32" y="124"/>
                  <a:pt x="32" y="124"/>
                </a:cubicBezTo>
                <a:cubicBezTo>
                  <a:pt x="30" y="123"/>
                  <a:pt x="28" y="122"/>
                  <a:pt x="26" y="122"/>
                </a:cubicBezTo>
                <a:cubicBezTo>
                  <a:pt x="48" y="119"/>
                  <a:pt x="68" y="113"/>
                  <a:pt x="89" y="108"/>
                </a:cubicBezTo>
                <a:cubicBezTo>
                  <a:pt x="82" y="110"/>
                  <a:pt x="75" y="112"/>
                  <a:pt x="68" y="114"/>
                </a:cubicBezTo>
                <a:cubicBezTo>
                  <a:pt x="57" y="117"/>
                  <a:pt x="46" y="120"/>
                  <a:pt x="34" y="124"/>
                </a:cubicBezTo>
                <a:cubicBezTo>
                  <a:pt x="33" y="123"/>
                  <a:pt x="33" y="124"/>
                  <a:pt x="33" y="124"/>
                </a:cubicBezTo>
                <a:close/>
                <a:moveTo>
                  <a:pt x="39" y="127"/>
                </a:moveTo>
                <a:cubicBezTo>
                  <a:pt x="37" y="127"/>
                  <a:pt x="35" y="126"/>
                  <a:pt x="33" y="125"/>
                </a:cubicBezTo>
                <a:cubicBezTo>
                  <a:pt x="43" y="124"/>
                  <a:pt x="53" y="121"/>
                  <a:pt x="62" y="118"/>
                </a:cubicBezTo>
                <a:cubicBezTo>
                  <a:pt x="74" y="116"/>
                  <a:pt x="85" y="112"/>
                  <a:pt x="96" y="109"/>
                </a:cubicBezTo>
                <a:cubicBezTo>
                  <a:pt x="114" y="104"/>
                  <a:pt x="132" y="102"/>
                  <a:pt x="149" y="98"/>
                </a:cubicBezTo>
                <a:cubicBezTo>
                  <a:pt x="147" y="99"/>
                  <a:pt x="145" y="99"/>
                  <a:pt x="142" y="100"/>
                </a:cubicBezTo>
                <a:cubicBezTo>
                  <a:pt x="131" y="103"/>
                  <a:pt x="120" y="104"/>
                  <a:pt x="108" y="107"/>
                </a:cubicBezTo>
                <a:cubicBezTo>
                  <a:pt x="85" y="113"/>
                  <a:pt x="62" y="121"/>
                  <a:pt x="39" y="127"/>
                </a:cubicBezTo>
                <a:close/>
                <a:moveTo>
                  <a:pt x="50" y="126"/>
                </a:moveTo>
                <a:cubicBezTo>
                  <a:pt x="55" y="124"/>
                  <a:pt x="61" y="124"/>
                  <a:pt x="66" y="122"/>
                </a:cubicBezTo>
                <a:cubicBezTo>
                  <a:pt x="77" y="120"/>
                  <a:pt x="88" y="116"/>
                  <a:pt x="99" y="112"/>
                </a:cubicBezTo>
                <a:cubicBezTo>
                  <a:pt x="118" y="107"/>
                  <a:pt x="136" y="104"/>
                  <a:pt x="154" y="100"/>
                </a:cubicBezTo>
                <a:cubicBezTo>
                  <a:pt x="152" y="101"/>
                  <a:pt x="150" y="102"/>
                  <a:pt x="147" y="103"/>
                </a:cubicBezTo>
                <a:cubicBezTo>
                  <a:pt x="140" y="105"/>
                  <a:pt x="132" y="106"/>
                  <a:pt x="125" y="108"/>
                </a:cubicBezTo>
                <a:cubicBezTo>
                  <a:pt x="110" y="112"/>
                  <a:pt x="96" y="117"/>
                  <a:pt x="81" y="121"/>
                </a:cubicBezTo>
                <a:cubicBezTo>
                  <a:pt x="77" y="122"/>
                  <a:pt x="73" y="124"/>
                  <a:pt x="68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1" y="126"/>
                  <a:pt x="53" y="127"/>
                  <a:pt x="46" y="131"/>
                </a:cubicBezTo>
                <a:cubicBezTo>
                  <a:pt x="44" y="130"/>
                  <a:pt x="42" y="129"/>
                  <a:pt x="40" y="128"/>
                </a:cubicBezTo>
                <a:cubicBezTo>
                  <a:pt x="44" y="128"/>
                  <a:pt x="47" y="127"/>
                  <a:pt x="50" y="126"/>
                </a:cubicBezTo>
                <a:close/>
                <a:moveTo>
                  <a:pt x="47" y="132"/>
                </a:moveTo>
                <a:cubicBezTo>
                  <a:pt x="49" y="130"/>
                  <a:pt x="51" y="130"/>
                  <a:pt x="53" y="129"/>
                </a:cubicBezTo>
                <a:cubicBezTo>
                  <a:pt x="56" y="128"/>
                  <a:pt x="59" y="127"/>
                  <a:pt x="63" y="127"/>
                </a:cubicBezTo>
                <a:cubicBezTo>
                  <a:pt x="62" y="127"/>
                  <a:pt x="61" y="127"/>
                  <a:pt x="60" y="127"/>
                </a:cubicBezTo>
                <a:cubicBezTo>
                  <a:pt x="57" y="128"/>
                  <a:pt x="54" y="129"/>
                  <a:pt x="50" y="131"/>
                </a:cubicBezTo>
                <a:cubicBezTo>
                  <a:pt x="49" y="131"/>
                  <a:pt x="48" y="131"/>
                  <a:pt x="47" y="132"/>
                </a:cubicBezTo>
                <a:cubicBezTo>
                  <a:pt x="47" y="132"/>
                  <a:pt x="47" y="132"/>
                  <a:pt x="47" y="132"/>
                </a:cubicBezTo>
                <a:close/>
                <a:moveTo>
                  <a:pt x="66" y="127"/>
                </a:moveTo>
                <a:cubicBezTo>
                  <a:pt x="67" y="126"/>
                  <a:pt x="68" y="126"/>
                  <a:pt x="69" y="126"/>
                </a:cubicBezTo>
                <a:cubicBezTo>
                  <a:pt x="69" y="126"/>
                  <a:pt x="69" y="126"/>
                  <a:pt x="70" y="126"/>
                </a:cubicBezTo>
                <a:cubicBezTo>
                  <a:pt x="77" y="124"/>
                  <a:pt x="85" y="123"/>
                  <a:pt x="92" y="121"/>
                </a:cubicBezTo>
                <a:cubicBezTo>
                  <a:pt x="107" y="118"/>
                  <a:pt x="122" y="115"/>
                  <a:pt x="137" y="111"/>
                </a:cubicBezTo>
                <a:cubicBezTo>
                  <a:pt x="137" y="111"/>
                  <a:pt x="138" y="111"/>
                  <a:pt x="139" y="111"/>
                </a:cubicBezTo>
                <a:cubicBezTo>
                  <a:pt x="111" y="120"/>
                  <a:pt x="83" y="125"/>
                  <a:pt x="56" y="135"/>
                </a:cubicBezTo>
                <a:cubicBezTo>
                  <a:pt x="56" y="135"/>
                  <a:pt x="55" y="135"/>
                  <a:pt x="55" y="135"/>
                </a:cubicBezTo>
                <a:cubicBezTo>
                  <a:pt x="53" y="134"/>
                  <a:pt x="50" y="133"/>
                  <a:pt x="48" y="132"/>
                </a:cubicBezTo>
                <a:cubicBezTo>
                  <a:pt x="54" y="130"/>
                  <a:pt x="60" y="128"/>
                  <a:pt x="66" y="127"/>
                </a:cubicBezTo>
                <a:close/>
                <a:moveTo>
                  <a:pt x="109" y="159"/>
                </a:moveTo>
                <a:cubicBezTo>
                  <a:pt x="109" y="159"/>
                  <a:pt x="109" y="159"/>
                  <a:pt x="109" y="159"/>
                </a:cubicBezTo>
                <a:cubicBezTo>
                  <a:pt x="109" y="159"/>
                  <a:pt x="109" y="159"/>
                  <a:pt x="109" y="159"/>
                </a:cubicBezTo>
                <a:cubicBezTo>
                  <a:pt x="107" y="158"/>
                  <a:pt x="108" y="159"/>
                  <a:pt x="106" y="159"/>
                </a:cubicBezTo>
                <a:cubicBezTo>
                  <a:pt x="102" y="159"/>
                  <a:pt x="107" y="157"/>
                  <a:pt x="109" y="156"/>
                </a:cubicBezTo>
                <a:cubicBezTo>
                  <a:pt x="110" y="156"/>
                  <a:pt x="112" y="155"/>
                  <a:pt x="113" y="155"/>
                </a:cubicBezTo>
                <a:cubicBezTo>
                  <a:pt x="112" y="156"/>
                  <a:pt x="111" y="157"/>
                  <a:pt x="109" y="159"/>
                </a:cubicBezTo>
                <a:close/>
                <a:moveTo>
                  <a:pt x="115" y="153"/>
                </a:moveTo>
                <a:cubicBezTo>
                  <a:pt x="112" y="153"/>
                  <a:pt x="109" y="154"/>
                  <a:pt x="106" y="155"/>
                </a:cubicBezTo>
                <a:cubicBezTo>
                  <a:pt x="105" y="155"/>
                  <a:pt x="103" y="156"/>
                  <a:pt x="102" y="156"/>
                </a:cubicBezTo>
                <a:cubicBezTo>
                  <a:pt x="96" y="157"/>
                  <a:pt x="101" y="155"/>
                  <a:pt x="103" y="155"/>
                </a:cubicBezTo>
                <a:cubicBezTo>
                  <a:pt x="108" y="153"/>
                  <a:pt x="114" y="151"/>
                  <a:pt x="119" y="149"/>
                </a:cubicBezTo>
                <a:cubicBezTo>
                  <a:pt x="118" y="150"/>
                  <a:pt x="116" y="152"/>
                  <a:pt x="115" y="153"/>
                </a:cubicBezTo>
                <a:close/>
                <a:moveTo>
                  <a:pt x="121" y="147"/>
                </a:moveTo>
                <a:cubicBezTo>
                  <a:pt x="116" y="148"/>
                  <a:pt x="111" y="149"/>
                  <a:pt x="107" y="150"/>
                </a:cubicBezTo>
                <a:cubicBezTo>
                  <a:pt x="104" y="151"/>
                  <a:pt x="101" y="152"/>
                  <a:pt x="99" y="153"/>
                </a:cubicBezTo>
                <a:cubicBezTo>
                  <a:pt x="98" y="153"/>
                  <a:pt x="97" y="153"/>
                  <a:pt x="96" y="153"/>
                </a:cubicBezTo>
                <a:cubicBezTo>
                  <a:pt x="94" y="154"/>
                  <a:pt x="93" y="154"/>
                  <a:pt x="93" y="154"/>
                </a:cubicBezTo>
                <a:cubicBezTo>
                  <a:pt x="93" y="154"/>
                  <a:pt x="93" y="154"/>
                  <a:pt x="93" y="154"/>
                </a:cubicBezTo>
                <a:cubicBezTo>
                  <a:pt x="93" y="154"/>
                  <a:pt x="94" y="154"/>
                  <a:pt x="95" y="153"/>
                </a:cubicBezTo>
                <a:cubicBezTo>
                  <a:pt x="104" y="150"/>
                  <a:pt x="114" y="148"/>
                  <a:pt x="123" y="145"/>
                </a:cubicBezTo>
                <a:cubicBezTo>
                  <a:pt x="122" y="145"/>
                  <a:pt x="122" y="146"/>
                  <a:pt x="121" y="147"/>
                </a:cubicBezTo>
                <a:close/>
                <a:moveTo>
                  <a:pt x="106" y="147"/>
                </a:moveTo>
                <a:cubicBezTo>
                  <a:pt x="103" y="148"/>
                  <a:pt x="99" y="148"/>
                  <a:pt x="96" y="149"/>
                </a:cubicBezTo>
                <a:cubicBezTo>
                  <a:pt x="95" y="149"/>
                  <a:pt x="93" y="149"/>
                  <a:pt x="92" y="150"/>
                </a:cubicBezTo>
                <a:cubicBezTo>
                  <a:pt x="91" y="150"/>
                  <a:pt x="83" y="152"/>
                  <a:pt x="88" y="150"/>
                </a:cubicBezTo>
                <a:cubicBezTo>
                  <a:pt x="102" y="146"/>
                  <a:pt x="117" y="142"/>
                  <a:pt x="131" y="137"/>
                </a:cubicBezTo>
                <a:cubicBezTo>
                  <a:pt x="129" y="139"/>
                  <a:pt x="126" y="141"/>
                  <a:pt x="124" y="143"/>
                </a:cubicBezTo>
                <a:cubicBezTo>
                  <a:pt x="118" y="145"/>
                  <a:pt x="112" y="146"/>
                  <a:pt x="106" y="147"/>
                </a:cubicBezTo>
                <a:close/>
                <a:moveTo>
                  <a:pt x="132" y="135"/>
                </a:moveTo>
                <a:cubicBezTo>
                  <a:pt x="122" y="138"/>
                  <a:pt x="112" y="140"/>
                  <a:pt x="102" y="142"/>
                </a:cubicBezTo>
                <a:cubicBezTo>
                  <a:pt x="97" y="143"/>
                  <a:pt x="92" y="144"/>
                  <a:pt x="87" y="145"/>
                </a:cubicBezTo>
                <a:cubicBezTo>
                  <a:pt x="85" y="145"/>
                  <a:pt x="82" y="146"/>
                  <a:pt x="79" y="146"/>
                </a:cubicBezTo>
                <a:cubicBezTo>
                  <a:pt x="76" y="146"/>
                  <a:pt x="82" y="145"/>
                  <a:pt x="83" y="145"/>
                </a:cubicBezTo>
                <a:cubicBezTo>
                  <a:pt x="93" y="143"/>
                  <a:pt x="102" y="138"/>
                  <a:pt x="112" y="136"/>
                </a:cubicBezTo>
                <a:cubicBezTo>
                  <a:pt x="121" y="135"/>
                  <a:pt x="130" y="133"/>
                  <a:pt x="137" y="129"/>
                </a:cubicBezTo>
                <a:cubicBezTo>
                  <a:pt x="136" y="131"/>
                  <a:pt x="134" y="133"/>
                  <a:pt x="132" y="135"/>
                </a:cubicBezTo>
                <a:close/>
                <a:moveTo>
                  <a:pt x="138" y="128"/>
                </a:moveTo>
                <a:cubicBezTo>
                  <a:pt x="138" y="128"/>
                  <a:pt x="138" y="128"/>
                  <a:pt x="138" y="128"/>
                </a:cubicBezTo>
                <a:cubicBezTo>
                  <a:pt x="126" y="131"/>
                  <a:pt x="114" y="134"/>
                  <a:pt x="102" y="136"/>
                </a:cubicBezTo>
                <a:cubicBezTo>
                  <a:pt x="96" y="138"/>
                  <a:pt x="89" y="139"/>
                  <a:pt x="83" y="140"/>
                </a:cubicBezTo>
                <a:cubicBezTo>
                  <a:pt x="79" y="141"/>
                  <a:pt x="75" y="141"/>
                  <a:pt x="72" y="142"/>
                </a:cubicBezTo>
                <a:cubicBezTo>
                  <a:pt x="71" y="142"/>
                  <a:pt x="67" y="143"/>
                  <a:pt x="71" y="141"/>
                </a:cubicBezTo>
                <a:cubicBezTo>
                  <a:pt x="72" y="141"/>
                  <a:pt x="73" y="141"/>
                  <a:pt x="75" y="140"/>
                </a:cubicBezTo>
                <a:cubicBezTo>
                  <a:pt x="87" y="138"/>
                  <a:pt x="100" y="134"/>
                  <a:pt x="112" y="131"/>
                </a:cubicBezTo>
                <a:cubicBezTo>
                  <a:pt x="123" y="128"/>
                  <a:pt x="134" y="126"/>
                  <a:pt x="144" y="122"/>
                </a:cubicBezTo>
                <a:cubicBezTo>
                  <a:pt x="142" y="124"/>
                  <a:pt x="140" y="126"/>
                  <a:pt x="138" y="128"/>
                </a:cubicBezTo>
                <a:close/>
                <a:moveTo>
                  <a:pt x="145" y="120"/>
                </a:moveTo>
                <a:cubicBezTo>
                  <a:pt x="145" y="121"/>
                  <a:pt x="145" y="121"/>
                  <a:pt x="145" y="121"/>
                </a:cubicBezTo>
                <a:cubicBezTo>
                  <a:pt x="144" y="120"/>
                  <a:pt x="143" y="121"/>
                  <a:pt x="142" y="122"/>
                </a:cubicBezTo>
                <a:cubicBezTo>
                  <a:pt x="138" y="123"/>
                  <a:pt x="133" y="125"/>
                  <a:pt x="128" y="126"/>
                </a:cubicBezTo>
                <a:cubicBezTo>
                  <a:pt x="128" y="126"/>
                  <a:pt x="127" y="126"/>
                  <a:pt x="127" y="126"/>
                </a:cubicBezTo>
                <a:cubicBezTo>
                  <a:pt x="126" y="126"/>
                  <a:pt x="126" y="127"/>
                  <a:pt x="125" y="127"/>
                </a:cubicBezTo>
                <a:cubicBezTo>
                  <a:pt x="118" y="128"/>
                  <a:pt x="111" y="130"/>
                  <a:pt x="104" y="131"/>
                </a:cubicBezTo>
                <a:cubicBezTo>
                  <a:pt x="96" y="133"/>
                  <a:pt x="88" y="134"/>
                  <a:pt x="81" y="135"/>
                </a:cubicBezTo>
                <a:cubicBezTo>
                  <a:pt x="77" y="136"/>
                  <a:pt x="73" y="137"/>
                  <a:pt x="70" y="137"/>
                </a:cubicBezTo>
                <a:cubicBezTo>
                  <a:pt x="69" y="137"/>
                  <a:pt x="69" y="138"/>
                  <a:pt x="68" y="138"/>
                </a:cubicBezTo>
                <a:cubicBezTo>
                  <a:pt x="82" y="133"/>
                  <a:pt x="96" y="129"/>
                  <a:pt x="110" y="125"/>
                </a:cubicBezTo>
                <a:cubicBezTo>
                  <a:pt x="116" y="123"/>
                  <a:pt x="122" y="121"/>
                  <a:pt x="129" y="119"/>
                </a:cubicBezTo>
                <a:cubicBezTo>
                  <a:pt x="133" y="118"/>
                  <a:pt x="138" y="116"/>
                  <a:pt x="142" y="115"/>
                </a:cubicBezTo>
                <a:cubicBezTo>
                  <a:pt x="145" y="114"/>
                  <a:pt x="149" y="113"/>
                  <a:pt x="152" y="112"/>
                </a:cubicBezTo>
                <a:cubicBezTo>
                  <a:pt x="152" y="112"/>
                  <a:pt x="153" y="112"/>
                  <a:pt x="153" y="112"/>
                </a:cubicBezTo>
                <a:cubicBezTo>
                  <a:pt x="150" y="115"/>
                  <a:pt x="148" y="118"/>
                  <a:pt x="145" y="120"/>
                </a:cubicBezTo>
                <a:close/>
                <a:moveTo>
                  <a:pt x="154" y="111"/>
                </a:moveTo>
                <a:cubicBezTo>
                  <a:pt x="149" y="112"/>
                  <a:pt x="145" y="114"/>
                  <a:pt x="140" y="115"/>
                </a:cubicBezTo>
                <a:cubicBezTo>
                  <a:pt x="138" y="115"/>
                  <a:pt x="136" y="116"/>
                  <a:pt x="134" y="116"/>
                </a:cubicBezTo>
                <a:cubicBezTo>
                  <a:pt x="133" y="117"/>
                  <a:pt x="131" y="117"/>
                  <a:pt x="129" y="118"/>
                </a:cubicBezTo>
                <a:cubicBezTo>
                  <a:pt x="121" y="120"/>
                  <a:pt x="112" y="122"/>
                  <a:pt x="104" y="124"/>
                </a:cubicBezTo>
                <a:cubicBezTo>
                  <a:pt x="95" y="126"/>
                  <a:pt x="86" y="129"/>
                  <a:pt x="77" y="130"/>
                </a:cubicBezTo>
                <a:cubicBezTo>
                  <a:pt x="73" y="131"/>
                  <a:pt x="69" y="132"/>
                  <a:pt x="65" y="133"/>
                </a:cubicBezTo>
                <a:cubicBezTo>
                  <a:pt x="63" y="134"/>
                  <a:pt x="60" y="134"/>
                  <a:pt x="58" y="135"/>
                </a:cubicBezTo>
                <a:cubicBezTo>
                  <a:pt x="53" y="136"/>
                  <a:pt x="60" y="134"/>
                  <a:pt x="61" y="134"/>
                </a:cubicBezTo>
                <a:cubicBezTo>
                  <a:pt x="78" y="129"/>
                  <a:pt x="96" y="124"/>
                  <a:pt x="113" y="119"/>
                </a:cubicBezTo>
                <a:cubicBezTo>
                  <a:pt x="122" y="116"/>
                  <a:pt x="131" y="114"/>
                  <a:pt x="140" y="111"/>
                </a:cubicBezTo>
                <a:cubicBezTo>
                  <a:pt x="146" y="109"/>
                  <a:pt x="153" y="108"/>
                  <a:pt x="159" y="105"/>
                </a:cubicBezTo>
                <a:cubicBezTo>
                  <a:pt x="159" y="105"/>
                  <a:pt x="159" y="105"/>
                  <a:pt x="160" y="105"/>
                </a:cubicBezTo>
                <a:cubicBezTo>
                  <a:pt x="158" y="107"/>
                  <a:pt x="156" y="109"/>
                  <a:pt x="154" y="111"/>
                </a:cubicBezTo>
                <a:close/>
                <a:moveTo>
                  <a:pt x="76" y="132"/>
                </a:moveTo>
                <a:cubicBezTo>
                  <a:pt x="84" y="130"/>
                  <a:pt x="92" y="128"/>
                  <a:pt x="100" y="126"/>
                </a:cubicBezTo>
                <a:cubicBezTo>
                  <a:pt x="106" y="124"/>
                  <a:pt x="111" y="123"/>
                  <a:pt x="117" y="122"/>
                </a:cubicBezTo>
                <a:cubicBezTo>
                  <a:pt x="115" y="122"/>
                  <a:pt x="112" y="123"/>
                  <a:pt x="110" y="124"/>
                </a:cubicBezTo>
                <a:cubicBezTo>
                  <a:pt x="102" y="126"/>
                  <a:pt x="93" y="129"/>
                  <a:pt x="85" y="131"/>
                </a:cubicBezTo>
                <a:cubicBezTo>
                  <a:pt x="78" y="133"/>
                  <a:pt x="71" y="136"/>
                  <a:pt x="64" y="138"/>
                </a:cubicBezTo>
                <a:cubicBezTo>
                  <a:pt x="63" y="138"/>
                  <a:pt x="63" y="138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59" y="137"/>
                  <a:pt x="57" y="137"/>
                  <a:pt x="56" y="136"/>
                </a:cubicBezTo>
                <a:cubicBezTo>
                  <a:pt x="63" y="135"/>
                  <a:pt x="69" y="133"/>
                  <a:pt x="76" y="132"/>
                </a:cubicBezTo>
                <a:close/>
                <a:moveTo>
                  <a:pt x="104" y="132"/>
                </a:moveTo>
                <a:cubicBezTo>
                  <a:pt x="106" y="132"/>
                  <a:pt x="108" y="131"/>
                  <a:pt x="110" y="131"/>
                </a:cubicBezTo>
                <a:cubicBezTo>
                  <a:pt x="108" y="131"/>
                  <a:pt x="106" y="132"/>
                  <a:pt x="105" y="132"/>
                </a:cubicBezTo>
                <a:cubicBezTo>
                  <a:pt x="97" y="134"/>
                  <a:pt x="90" y="136"/>
                  <a:pt x="83" y="138"/>
                </a:cubicBezTo>
                <a:cubicBezTo>
                  <a:pt x="80" y="138"/>
                  <a:pt x="77" y="139"/>
                  <a:pt x="74" y="140"/>
                </a:cubicBezTo>
                <a:cubicBezTo>
                  <a:pt x="72" y="140"/>
                  <a:pt x="70" y="141"/>
                  <a:pt x="68" y="142"/>
                </a:cubicBezTo>
                <a:cubicBezTo>
                  <a:pt x="67" y="141"/>
                  <a:pt x="65" y="140"/>
                  <a:pt x="63" y="139"/>
                </a:cubicBezTo>
                <a:cubicBezTo>
                  <a:pt x="77" y="137"/>
                  <a:pt x="91" y="135"/>
                  <a:pt x="104" y="132"/>
                </a:cubicBezTo>
                <a:close/>
                <a:moveTo>
                  <a:pt x="102" y="137"/>
                </a:moveTo>
                <a:cubicBezTo>
                  <a:pt x="113" y="135"/>
                  <a:pt x="124" y="133"/>
                  <a:pt x="135" y="130"/>
                </a:cubicBezTo>
                <a:cubicBezTo>
                  <a:pt x="134" y="130"/>
                  <a:pt x="132" y="131"/>
                  <a:pt x="130" y="131"/>
                </a:cubicBezTo>
                <a:cubicBezTo>
                  <a:pt x="128" y="132"/>
                  <a:pt x="125" y="133"/>
                  <a:pt x="123" y="133"/>
                </a:cubicBezTo>
                <a:cubicBezTo>
                  <a:pt x="118" y="135"/>
                  <a:pt x="112" y="136"/>
                  <a:pt x="107" y="137"/>
                </a:cubicBezTo>
                <a:cubicBezTo>
                  <a:pt x="101" y="138"/>
                  <a:pt x="96" y="140"/>
                  <a:pt x="91" y="142"/>
                </a:cubicBezTo>
                <a:cubicBezTo>
                  <a:pt x="86" y="143"/>
                  <a:pt x="81" y="144"/>
                  <a:pt x="76" y="146"/>
                </a:cubicBezTo>
                <a:cubicBezTo>
                  <a:pt x="74" y="145"/>
                  <a:pt x="72" y="144"/>
                  <a:pt x="70" y="143"/>
                </a:cubicBezTo>
                <a:cubicBezTo>
                  <a:pt x="81" y="142"/>
                  <a:pt x="92" y="139"/>
                  <a:pt x="102" y="137"/>
                </a:cubicBezTo>
                <a:close/>
                <a:moveTo>
                  <a:pt x="99" y="143"/>
                </a:moveTo>
                <a:cubicBezTo>
                  <a:pt x="108" y="142"/>
                  <a:pt x="118" y="139"/>
                  <a:pt x="127" y="137"/>
                </a:cubicBezTo>
                <a:cubicBezTo>
                  <a:pt x="127" y="137"/>
                  <a:pt x="128" y="137"/>
                  <a:pt x="128" y="137"/>
                </a:cubicBezTo>
                <a:cubicBezTo>
                  <a:pt x="127" y="137"/>
                  <a:pt x="126" y="138"/>
                  <a:pt x="125" y="138"/>
                </a:cubicBezTo>
                <a:cubicBezTo>
                  <a:pt x="121" y="140"/>
                  <a:pt x="116" y="141"/>
                  <a:pt x="112" y="143"/>
                </a:cubicBezTo>
                <a:cubicBezTo>
                  <a:pt x="107" y="144"/>
                  <a:pt x="102" y="145"/>
                  <a:pt x="98" y="147"/>
                </a:cubicBezTo>
                <a:cubicBezTo>
                  <a:pt x="94" y="148"/>
                  <a:pt x="89" y="149"/>
                  <a:pt x="85" y="150"/>
                </a:cubicBezTo>
                <a:cubicBezTo>
                  <a:pt x="83" y="149"/>
                  <a:pt x="80" y="148"/>
                  <a:pt x="78" y="147"/>
                </a:cubicBezTo>
                <a:cubicBezTo>
                  <a:pt x="85" y="147"/>
                  <a:pt x="92" y="145"/>
                  <a:pt x="99" y="143"/>
                </a:cubicBezTo>
                <a:close/>
                <a:moveTo>
                  <a:pt x="101" y="149"/>
                </a:moveTo>
                <a:cubicBezTo>
                  <a:pt x="107" y="148"/>
                  <a:pt x="112" y="147"/>
                  <a:pt x="117" y="146"/>
                </a:cubicBezTo>
                <a:cubicBezTo>
                  <a:pt x="115" y="146"/>
                  <a:pt x="114" y="146"/>
                  <a:pt x="112" y="147"/>
                </a:cubicBezTo>
                <a:cubicBezTo>
                  <a:pt x="105" y="149"/>
                  <a:pt x="99" y="151"/>
                  <a:pt x="92" y="154"/>
                </a:cubicBezTo>
                <a:cubicBezTo>
                  <a:pt x="92" y="154"/>
                  <a:pt x="92" y="154"/>
                  <a:pt x="91" y="154"/>
                </a:cubicBezTo>
                <a:cubicBezTo>
                  <a:pt x="90" y="153"/>
                  <a:pt x="89" y="152"/>
                  <a:pt x="87" y="152"/>
                </a:cubicBezTo>
                <a:cubicBezTo>
                  <a:pt x="92" y="151"/>
                  <a:pt x="97" y="149"/>
                  <a:pt x="101" y="149"/>
                </a:cubicBezTo>
                <a:close/>
                <a:moveTo>
                  <a:pt x="104" y="152"/>
                </a:moveTo>
                <a:cubicBezTo>
                  <a:pt x="108" y="150"/>
                  <a:pt x="113" y="149"/>
                  <a:pt x="118" y="148"/>
                </a:cubicBezTo>
                <a:cubicBezTo>
                  <a:pt x="123" y="147"/>
                  <a:pt x="115" y="150"/>
                  <a:pt x="115" y="150"/>
                </a:cubicBezTo>
                <a:cubicBezTo>
                  <a:pt x="113" y="151"/>
                  <a:pt x="110" y="151"/>
                  <a:pt x="108" y="152"/>
                </a:cubicBezTo>
                <a:cubicBezTo>
                  <a:pt x="104" y="153"/>
                  <a:pt x="100" y="154"/>
                  <a:pt x="97" y="156"/>
                </a:cubicBezTo>
                <a:cubicBezTo>
                  <a:pt x="97" y="156"/>
                  <a:pt x="97" y="156"/>
                  <a:pt x="97" y="156"/>
                </a:cubicBezTo>
                <a:cubicBezTo>
                  <a:pt x="96" y="156"/>
                  <a:pt x="95" y="155"/>
                  <a:pt x="93" y="154"/>
                </a:cubicBezTo>
                <a:cubicBezTo>
                  <a:pt x="97" y="154"/>
                  <a:pt x="100" y="153"/>
                  <a:pt x="104" y="152"/>
                </a:cubicBezTo>
                <a:close/>
                <a:moveTo>
                  <a:pt x="105" y="156"/>
                </a:moveTo>
                <a:cubicBezTo>
                  <a:pt x="106" y="156"/>
                  <a:pt x="108" y="155"/>
                  <a:pt x="109" y="155"/>
                </a:cubicBezTo>
                <a:cubicBezTo>
                  <a:pt x="109" y="155"/>
                  <a:pt x="115" y="153"/>
                  <a:pt x="113" y="154"/>
                </a:cubicBezTo>
                <a:cubicBezTo>
                  <a:pt x="109" y="155"/>
                  <a:pt x="105" y="156"/>
                  <a:pt x="103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1" y="159"/>
                  <a:pt x="100" y="158"/>
                  <a:pt x="98" y="157"/>
                </a:cubicBezTo>
                <a:cubicBezTo>
                  <a:pt x="101" y="157"/>
                  <a:pt x="103" y="157"/>
                  <a:pt x="105" y="156"/>
                </a:cubicBezTo>
                <a:close/>
                <a:moveTo>
                  <a:pt x="103" y="159"/>
                </a:moveTo>
                <a:cubicBezTo>
                  <a:pt x="103" y="159"/>
                  <a:pt x="107" y="159"/>
                  <a:pt x="108" y="160"/>
                </a:cubicBezTo>
                <a:cubicBezTo>
                  <a:pt x="107" y="161"/>
                  <a:pt x="107" y="161"/>
                  <a:pt x="106" y="162"/>
                </a:cubicBezTo>
                <a:cubicBezTo>
                  <a:pt x="105" y="161"/>
                  <a:pt x="104" y="160"/>
                  <a:pt x="103" y="159"/>
                </a:cubicBezTo>
                <a:cubicBezTo>
                  <a:pt x="103" y="159"/>
                  <a:pt x="103" y="159"/>
                  <a:pt x="103" y="159"/>
                </a:cubicBezTo>
                <a:close/>
                <a:moveTo>
                  <a:pt x="161" y="103"/>
                </a:moveTo>
                <a:cubicBezTo>
                  <a:pt x="141" y="111"/>
                  <a:pt x="120" y="114"/>
                  <a:pt x="99" y="119"/>
                </a:cubicBezTo>
                <a:cubicBezTo>
                  <a:pt x="91" y="121"/>
                  <a:pt x="83" y="122"/>
                  <a:pt x="75" y="124"/>
                </a:cubicBezTo>
                <a:cubicBezTo>
                  <a:pt x="79" y="123"/>
                  <a:pt x="84" y="121"/>
                  <a:pt x="88" y="120"/>
                </a:cubicBezTo>
                <a:cubicBezTo>
                  <a:pt x="103" y="115"/>
                  <a:pt x="117" y="111"/>
                  <a:pt x="132" y="107"/>
                </a:cubicBezTo>
                <a:cubicBezTo>
                  <a:pt x="139" y="106"/>
                  <a:pt x="146" y="104"/>
                  <a:pt x="153" y="102"/>
                </a:cubicBezTo>
                <a:cubicBezTo>
                  <a:pt x="156" y="101"/>
                  <a:pt x="159" y="99"/>
                  <a:pt x="162" y="98"/>
                </a:cubicBezTo>
                <a:cubicBezTo>
                  <a:pt x="163" y="98"/>
                  <a:pt x="164" y="98"/>
                  <a:pt x="165" y="98"/>
                </a:cubicBezTo>
                <a:cubicBezTo>
                  <a:pt x="165" y="98"/>
                  <a:pt x="166" y="98"/>
                  <a:pt x="166" y="97"/>
                </a:cubicBezTo>
                <a:cubicBezTo>
                  <a:pt x="166" y="97"/>
                  <a:pt x="166" y="97"/>
                  <a:pt x="166" y="97"/>
                </a:cubicBezTo>
                <a:cubicBezTo>
                  <a:pt x="165" y="99"/>
                  <a:pt x="163" y="101"/>
                  <a:pt x="161" y="103"/>
                </a:cubicBezTo>
                <a:close/>
                <a:moveTo>
                  <a:pt x="167" y="96"/>
                </a:moveTo>
                <a:cubicBezTo>
                  <a:pt x="167" y="96"/>
                  <a:pt x="167" y="96"/>
                  <a:pt x="167" y="96"/>
                </a:cubicBezTo>
                <a:cubicBezTo>
                  <a:pt x="165" y="97"/>
                  <a:pt x="163" y="97"/>
                  <a:pt x="161" y="98"/>
                </a:cubicBezTo>
                <a:cubicBezTo>
                  <a:pt x="160" y="98"/>
                  <a:pt x="159" y="98"/>
                  <a:pt x="158" y="98"/>
                </a:cubicBezTo>
                <a:cubicBezTo>
                  <a:pt x="144" y="102"/>
                  <a:pt x="128" y="104"/>
                  <a:pt x="114" y="108"/>
                </a:cubicBezTo>
                <a:cubicBezTo>
                  <a:pt x="99" y="112"/>
                  <a:pt x="84" y="116"/>
                  <a:pt x="69" y="121"/>
                </a:cubicBezTo>
                <a:cubicBezTo>
                  <a:pt x="64" y="122"/>
                  <a:pt x="59" y="123"/>
                  <a:pt x="55" y="124"/>
                </a:cubicBezTo>
                <a:cubicBezTo>
                  <a:pt x="69" y="119"/>
                  <a:pt x="83" y="115"/>
                  <a:pt x="98" y="111"/>
                </a:cubicBezTo>
                <a:cubicBezTo>
                  <a:pt x="112" y="106"/>
                  <a:pt x="128" y="104"/>
                  <a:pt x="142" y="101"/>
                </a:cubicBezTo>
                <a:cubicBezTo>
                  <a:pt x="151" y="98"/>
                  <a:pt x="159" y="96"/>
                  <a:pt x="168" y="94"/>
                </a:cubicBezTo>
                <a:cubicBezTo>
                  <a:pt x="169" y="94"/>
                  <a:pt x="169" y="94"/>
                  <a:pt x="169" y="93"/>
                </a:cubicBezTo>
                <a:cubicBezTo>
                  <a:pt x="169" y="93"/>
                  <a:pt x="170" y="93"/>
                  <a:pt x="170" y="93"/>
                </a:cubicBezTo>
                <a:cubicBezTo>
                  <a:pt x="169" y="94"/>
                  <a:pt x="168" y="95"/>
                  <a:pt x="167" y="96"/>
                </a:cubicBezTo>
                <a:close/>
                <a:moveTo>
                  <a:pt x="171" y="92"/>
                </a:moveTo>
                <a:cubicBezTo>
                  <a:pt x="171" y="92"/>
                  <a:pt x="171" y="92"/>
                  <a:pt x="171" y="92"/>
                </a:cubicBezTo>
                <a:cubicBezTo>
                  <a:pt x="156" y="96"/>
                  <a:pt x="141" y="99"/>
                  <a:pt x="126" y="102"/>
                </a:cubicBezTo>
                <a:cubicBezTo>
                  <a:pt x="111" y="105"/>
                  <a:pt x="97" y="109"/>
                  <a:pt x="82" y="113"/>
                </a:cubicBezTo>
                <a:cubicBezTo>
                  <a:pt x="67" y="117"/>
                  <a:pt x="53" y="121"/>
                  <a:pt x="38" y="124"/>
                </a:cubicBezTo>
                <a:cubicBezTo>
                  <a:pt x="37" y="124"/>
                  <a:pt x="37" y="124"/>
                  <a:pt x="36" y="124"/>
                </a:cubicBezTo>
                <a:cubicBezTo>
                  <a:pt x="36" y="124"/>
                  <a:pt x="36" y="124"/>
                  <a:pt x="36" y="124"/>
                </a:cubicBezTo>
                <a:cubicBezTo>
                  <a:pt x="36" y="124"/>
                  <a:pt x="37" y="123"/>
                  <a:pt x="38" y="123"/>
                </a:cubicBezTo>
                <a:cubicBezTo>
                  <a:pt x="41" y="122"/>
                  <a:pt x="45" y="121"/>
                  <a:pt x="48" y="120"/>
                </a:cubicBezTo>
                <a:cubicBezTo>
                  <a:pt x="56" y="117"/>
                  <a:pt x="64" y="116"/>
                  <a:pt x="72" y="114"/>
                </a:cubicBezTo>
                <a:cubicBezTo>
                  <a:pt x="86" y="110"/>
                  <a:pt x="101" y="105"/>
                  <a:pt x="116" y="102"/>
                </a:cubicBezTo>
                <a:cubicBezTo>
                  <a:pt x="131" y="99"/>
                  <a:pt x="146" y="96"/>
                  <a:pt x="161" y="91"/>
                </a:cubicBezTo>
                <a:cubicBezTo>
                  <a:pt x="164" y="90"/>
                  <a:pt x="168" y="89"/>
                  <a:pt x="171" y="88"/>
                </a:cubicBezTo>
                <a:cubicBezTo>
                  <a:pt x="171" y="87"/>
                  <a:pt x="172" y="87"/>
                  <a:pt x="172" y="87"/>
                </a:cubicBezTo>
                <a:cubicBezTo>
                  <a:pt x="173" y="87"/>
                  <a:pt x="175" y="86"/>
                  <a:pt x="177" y="86"/>
                </a:cubicBezTo>
                <a:cubicBezTo>
                  <a:pt x="175" y="88"/>
                  <a:pt x="173" y="90"/>
                  <a:pt x="171" y="92"/>
                </a:cubicBezTo>
                <a:close/>
                <a:moveTo>
                  <a:pt x="108" y="103"/>
                </a:moveTo>
                <a:cubicBezTo>
                  <a:pt x="118" y="100"/>
                  <a:pt x="129" y="98"/>
                  <a:pt x="139" y="96"/>
                </a:cubicBezTo>
                <a:cubicBezTo>
                  <a:pt x="144" y="95"/>
                  <a:pt x="149" y="94"/>
                  <a:pt x="153" y="93"/>
                </a:cubicBezTo>
                <a:cubicBezTo>
                  <a:pt x="150" y="94"/>
                  <a:pt x="146" y="95"/>
                  <a:pt x="143" y="95"/>
                </a:cubicBezTo>
                <a:cubicBezTo>
                  <a:pt x="131" y="98"/>
                  <a:pt x="120" y="101"/>
                  <a:pt x="108" y="103"/>
                </a:cubicBezTo>
                <a:close/>
                <a:moveTo>
                  <a:pt x="178" y="85"/>
                </a:moveTo>
                <a:cubicBezTo>
                  <a:pt x="178" y="85"/>
                  <a:pt x="178" y="85"/>
                  <a:pt x="178" y="85"/>
                </a:cubicBezTo>
                <a:cubicBezTo>
                  <a:pt x="176" y="85"/>
                  <a:pt x="175" y="86"/>
                  <a:pt x="173" y="86"/>
                </a:cubicBezTo>
                <a:cubicBezTo>
                  <a:pt x="173" y="86"/>
                  <a:pt x="173" y="86"/>
                  <a:pt x="172" y="86"/>
                </a:cubicBezTo>
                <a:cubicBezTo>
                  <a:pt x="165" y="88"/>
                  <a:pt x="157" y="91"/>
                  <a:pt x="150" y="93"/>
                </a:cubicBezTo>
                <a:cubicBezTo>
                  <a:pt x="134" y="96"/>
                  <a:pt x="119" y="99"/>
                  <a:pt x="104" y="103"/>
                </a:cubicBezTo>
                <a:cubicBezTo>
                  <a:pt x="95" y="105"/>
                  <a:pt x="85" y="108"/>
                  <a:pt x="76" y="111"/>
                </a:cubicBezTo>
                <a:cubicBezTo>
                  <a:pt x="66" y="113"/>
                  <a:pt x="56" y="115"/>
                  <a:pt x="46" y="117"/>
                </a:cubicBezTo>
                <a:cubicBezTo>
                  <a:pt x="41" y="118"/>
                  <a:pt x="36" y="119"/>
                  <a:pt x="32" y="120"/>
                </a:cubicBezTo>
                <a:cubicBezTo>
                  <a:pt x="30" y="120"/>
                  <a:pt x="24" y="122"/>
                  <a:pt x="28" y="120"/>
                </a:cubicBezTo>
                <a:cubicBezTo>
                  <a:pt x="30" y="120"/>
                  <a:pt x="33" y="119"/>
                  <a:pt x="35" y="118"/>
                </a:cubicBezTo>
                <a:cubicBezTo>
                  <a:pt x="45" y="115"/>
                  <a:pt x="55" y="112"/>
                  <a:pt x="65" y="110"/>
                </a:cubicBezTo>
                <a:cubicBezTo>
                  <a:pt x="85" y="104"/>
                  <a:pt x="106" y="100"/>
                  <a:pt x="126" y="95"/>
                </a:cubicBezTo>
                <a:cubicBezTo>
                  <a:pt x="136" y="93"/>
                  <a:pt x="147" y="90"/>
                  <a:pt x="157" y="87"/>
                </a:cubicBezTo>
                <a:cubicBezTo>
                  <a:pt x="166" y="85"/>
                  <a:pt x="175" y="81"/>
                  <a:pt x="184" y="78"/>
                </a:cubicBezTo>
                <a:cubicBezTo>
                  <a:pt x="182" y="80"/>
                  <a:pt x="180" y="82"/>
                  <a:pt x="178" y="85"/>
                </a:cubicBezTo>
                <a:close/>
                <a:moveTo>
                  <a:pt x="61" y="105"/>
                </a:moveTo>
                <a:cubicBezTo>
                  <a:pt x="54" y="107"/>
                  <a:pt x="47" y="109"/>
                  <a:pt x="40" y="111"/>
                </a:cubicBezTo>
                <a:cubicBezTo>
                  <a:pt x="33" y="113"/>
                  <a:pt x="26" y="114"/>
                  <a:pt x="20" y="117"/>
                </a:cubicBezTo>
                <a:cubicBezTo>
                  <a:pt x="19" y="117"/>
                  <a:pt x="19" y="117"/>
                  <a:pt x="19" y="117"/>
                </a:cubicBezTo>
                <a:cubicBezTo>
                  <a:pt x="17" y="116"/>
                  <a:pt x="15" y="115"/>
                  <a:pt x="13" y="114"/>
                </a:cubicBezTo>
                <a:cubicBezTo>
                  <a:pt x="18" y="114"/>
                  <a:pt x="23" y="112"/>
                  <a:pt x="29" y="110"/>
                </a:cubicBezTo>
                <a:cubicBezTo>
                  <a:pt x="36" y="107"/>
                  <a:pt x="44" y="106"/>
                  <a:pt x="51" y="104"/>
                </a:cubicBezTo>
                <a:cubicBezTo>
                  <a:pt x="65" y="101"/>
                  <a:pt x="79" y="99"/>
                  <a:pt x="93" y="96"/>
                </a:cubicBezTo>
                <a:cubicBezTo>
                  <a:pt x="82" y="99"/>
                  <a:pt x="72" y="103"/>
                  <a:pt x="61" y="105"/>
                </a:cubicBezTo>
                <a:close/>
                <a:moveTo>
                  <a:pt x="58" y="140"/>
                </a:moveTo>
                <a:cubicBezTo>
                  <a:pt x="69" y="145"/>
                  <a:pt x="79" y="150"/>
                  <a:pt x="89" y="155"/>
                </a:cubicBezTo>
                <a:cubicBezTo>
                  <a:pt x="94" y="158"/>
                  <a:pt x="100" y="160"/>
                  <a:pt x="105" y="164"/>
                </a:cubicBezTo>
                <a:cubicBezTo>
                  <a:pt x="105" y="164"/>
                  <a:pt x="104" y="165"/>
                  <a:pt x="104" y="166"/>
                </a:cubicBezTo>
                <a:cubicBezTo>
                  <a:pt x="98" y="163"/>
                  <a:pt x="93" y="160"/>
                  <a:pt x="87" y="157"/>
                </a:cubicBezTo>
                <a:cubicBezTo>
                  <a:pt x="77" y="152"/>
                  <a:pt x="67" y="147"/>
                  <a:pt x="58" y="143"/>
                </a:cubicBezTo>
                <a:cubicBezTo>
                  <a:pt x="51" y="139"/>
                  <a:pt x="45" y="137"/>
                  <a:pt x="38" y="133"/>
                </a:cubicBezTo>
                <a:cubicBezTo>
                  <a:pt x="29" y="128"/>
                  <a:pt x="20" y="122"/>
                  <a:pt x="11" y="119"/>
                </a:cubicBezTo>
                <a:cubicBezTo>
                  <a:pt x="10" y="119"/>
                  <a:pt x="10" y="119"/>
                  <a:pt x="10" y="119"/>
                </a:cubicBezTo>
                <a:cubicBezTo>
                  <a:pt x="11" y="118"/>
                  <a:pt x="11" y="117"/>
                  <a:pt x="11" y="116"/>
                </a:cubicBezTo>
                <a:cubicBezTo>
                  <a:pt x="27" y="125"/>
                  <a:pt x="43" y="132"/>
                  <a:pt x="58" y="140"/>
                </a:cubicBezTo>
                <a:close/>
                <a:moveTo>
                  <a:pt x="199" y="62"/>
                </a:moveTo>
                <a:cubicBezTo>
                  <a:pt x="198" y="62"/>
                  <a:pt x="198" y="62"/>
                  <a:pt x="198" y="63"/>
                </a:cubicBezTo>
                <a:cubicBezTo>
                  <a:pt x="183" y="65"/>
                  <a:pt x="168" y="68"/>
                  <a:pt x="153" y="71"/>
                </a:cubicBezTo>
                <a:cubicBezTo>
                  <a:pt x="138" y="74"/>
                  <a:pt x="123" y="77"/>
                  <a:pt x="107" y="81"/>
                </a:cubicBezTo>
                <a:cubicBezTo>
                  <a:pt x="92" y="84"/>
                  <a:pt x="77" y="88"/>
                  <a:pt x="62" y="93"/>
                </a:cubicBezTo>
                <a:cubicBezTo>
                  <a:pt x="55" y="95"/>
                  <a:pt x="47" y="97"/>
                  <a:pt x="40" y="99"/>
                </a:cubicBezTo>
                <a:cubicBezTo>
                  <a:pt x="37" y="100"/>
                  <a:pt x="35" y="101"/>
                  <a:pt x="32" y="101"/>
                </a:cubicBezTo>
                <a:cubicBezTo>
                  <a:pt x="42" y="98"/>
                  <a:pt x="51" y="94"/>
                  <a:pt x="61" y="92"/>
                </a:cubicBezTo>
                <a:cubicBezTo>
                  <a:pt x="76" y="87"/>
                  <a:pt x="90" y="83"/>
                  <a:pt x="105" y="79"/>
                </a:cubicBezTo>
                <a:cubicBezTo>
                  <a:pt x="120" y="75"/>
                  <a:pt x="135" y="72"/>
                  <a:pt x="150" y="69"/>
                </a:cubicBezTo>
                <a:cubicBezTo>
                  <a:pt x="164" y="67"/>
                  <a:pt x="179" y="65"/>
                  <a:pt x="192" y="61"/>
                </a:cubicBezTo>
                <a:cubicBezTo>
                  <a:pt x="196" y="60"/>
                  <a:pt x="199" y="59"/>
                  <a:pt x="202" y="58"/>
                </a:cubicBezTo>
                <a:cubicBezTo>
                  <a:pt x="201" y="59"/>
                  <a:pt x="200" y="61"/>
                  <a:pt x="199" y="62"/>
                </a:cubicBezTo>
                <a:close/>
                <a:moveTo>
                  <a:pt x="191" y="71"/>
                </a:moveTo>
                <a:cubicBezTo>
                  <a:pt x="179" y="74"/>
                  <a:pt x="166" y="78"/>
                  <a:pt x="154" y="81"/>
                </a:cubicBezTo>
                <a:cubicBezTo>
                  <a:pt x="152" y="82"/>
                  <a:pt x="151" y="82"/>
                  <a:pt x="149" y="82"/>
                </a:cubicBezTo>
                <a:cubicBezTo>
                  <a:pt x="136" y="85"/>
                  <a:pt x="125" y="89"/>
                  <a:pt x="112" y="92"/>
                </a:cubicBezTo>
                <a:cubicBezTo>
                  <a:pt x="109" y="92"/>
                  <a:pt x="105" y="93"/>
                  <a:pt x="101" y="94"/>
                </a:cubicBezTo>
                <a:cubicBezTo>
                  <a:pt x="86" y="97"/>
                  <a:pt x="70" y="100"/>
                  <a:pt x="55" y="103"/>
                </a:cubicBezTo>
                <a:cubicBezTo>
                  <a:pt x="48" y="104"/>
                  <a:pt x="40" y="105"/>
                  <a:pt x="34" y="108"/>
                </a:cubicBezTo>
                <a:cubicBezTo>
                  <a:pt x="30" y="109"/>
                  <a:pt x="27" y="110"/>
                  <a:pt x="24" y="111"/>
                </a:cubicBezTo>
                <a:cubicBezTo>
                  <a:pt x="22" y="112"/>
                  <a:pt x="20" y="112"/>
                  <a:pt x="19" y="113"/>
                </a:cubicBezTo>
                <a:cubicBezTo>
                  <a:pt x="17" y="113"/>
                  <a:pt x="14" y="113"/>
                  <a:pt x="12" y="114"/>
                </a:cubicBezTo>
                <a:cubicBezTo>
                  <a:pt x="19" y="111"/>
                  <a:pt x="25" y="108"/>
                  <a:pt x="32" y="106"/>
                </a:cubicBezTo>
                <a:cubicBezTo>
                  <a:pt x="40" y="104"/>
                  <a:pt x="48" y="102"/>
                  <a:pt x="56" y="99"/>
                </a:cubicBezTo>
                <a:cubicBezTo>
                  <a:pt x="71" y="95"/>
                  <a:pt x="86" y="91"/>
                  <a:pt x="101" y="88"/>
                </a:cubicBezTo>
                <a:cubicBezTo>
                  <a:pt x="131" y="80"/>
                  <a:pt x="161" y="75"/>
                  <a:pt x="190" y="66"/>
                </a:cubicBezTo>
                <a:cubicBezTo>
                  <a:pt x="192" y="65"/>
                  <a:pt x="195" y="65"/>
                  <a:pt x="197" y="64"/>
                </a:cubicBezTo>
                <a:cubicBezTo>
                  <a:pt x="195" y="66"/>
                  <a:pt x="193" y="68"/>
                  <a:pt x="191" y="71"/>
                </a:cubicBezTo>
                <a:close/>
                <a:moveTo>
                  <a:pt x="10" y="121"/>
                </a:moveTo>
                <a:cubicBezTo>
                  <a:pt x="10" y="121"/>
                  <a:pt x="10" y="121"/>
                  <a:pt x="10" y="121"/>
                </a:cubicBezTo>
                <a:cubicBezTo>
                  <a:pt x="20" y="124"/>
                  <a:pt x="29" y="131"/>
                  <a:pt x="38" y="136"/>
                </a:cubicBezTo>
                <a:cubicBezTo>
                  <a:pt x="44" y="139"/>
                  <a:pt x="51" y="142"/>
                  <a:pt x="57" y="145"/>
                </a:cubicBezTo>
                <a:cubicBezTo>
                  <a:pt x="67" y="150"/>
                  <a:pt x="77" y="155"/>
                  <a:pt x="87" y="160"/>
                </a:cubicBezTo>
                <a:cubicBezTo>
                  <a:pt x="92" y="162"/>
                  <a:pt x="98" y="166"/>
                  <a:pt x="103" y="168"/>
                </a:cubicBezTo>
                <a:cubicBezTo>
                  <a:pt x="103" y="169"/>
                  <a:pt x="103" y="170"/>
                  <a:pt x="103" y="171"/>
                </a:cubicBezTo>
                <a:cubicBezTo>
                  <a:pt x="86" y="163"/>
                  <a:pt x="70" y="155"/>
                  <a:pt x="53" y="147"/>
                </a:cubicBezTo>
                <a:cubicBezTo>
                  <a:pt x="38" y="140"/>
                  <a:pt x="23" y="133"/>
                  <a:pt x="9" y="125"/>
                </a:cubicBezTo>
                <a:cubicBezTo>
                  <a:pt x="9" y="123"/>
                  <a:pt x="9" y="122"/>
                  <a:pt x="10" y="121"/>
                </a:cubicBezTo>
                <a:close/>
                <a:moveTo>
                  <a:pt x="106" y="168"/>
                </a:moveTo>
                <a:cubicBezTo>
                  <a:pt x="106" y="168"/>
                  <a:pt x="106" y="167"/>
                  <a:pt x="106" y="167"/>
                </a:cubicBezTo>
                <a:cubicBezTo>
                  <a:pt x="111" y="163"/>
                  <a:pt x="116" y="158"/>
                  <a:pt x="121" y="153"/>
                </a:cubicBezTo>
                <a:cubicBezTo>
                  <a:pt x="130" y="142"/>
                  <a:pt x="140" y="132"/>
                  <a:pt x="150" y="122"/>
                </a:cubicBezTo>
                <a:cubicBezTo>
                  <a:pt x="170" y="101"/>
                  <a:pt x="189" y="80"/>
                  <a:pt x="209" y="60"/>
                </a:cubicBezTo>
                <a:cubicBezTo>
                  <a:pt x="210" y="58"/>
                  <a:pt x="212" y="56"/>
                  <a:pt x="213" y="55"/>
                </a:cubicBezTo>
                <a:cubicBezTo>
                  <a:pt x="213" y="55"/>
                  <a:pt x="214" y="56"/>
                  <a:pt x="214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5" y="65"/>
                  <a:pt x="197" y="74"/>
                  <a:pt x="190" y="82"/>
                </a:cubicBezTo>
                <a:cubicBezTo>
                  <a:pt x="182" y="91"/>
                  <a:pt x="174" y="99"/>
                  <a:pt x="166" y="107"/>
                </a:cubicBezTo>
                <a:cubicBezTo>
                  <a:pt x="148" y="126"/>
                  <a:pt x="130" y="145"/>
                  <a:pt x="112" y="164"/>
                </a:cubicBezTo>
                <a:cubicBezTo>
                  <a:pt x="110" y="166"/>
                  <a:pt x="107" y="169"/>
                  <a:pt x="105" y="171"/>
                </a:cubicBezTo>
                <a:cubicBezTo>
                  <a:pt x="105" y="170"/>
                  <a:pt x="106" y="169"/>
                  <a:pt x="106" y="168"/>
                </a:cubicBezTo>
                <a:close/>
                <a:moveTo>
                  <a:pt x="26" y="97"/>
                </a:moveTo>
                <a:cubicBezTo>
                  <a:pt x="56" y="89"/>
                  <a:pt x="87" y="80"/>
                  <a:pt x="117" y="74"/>
                </a:cubicBezTo>
                <a:cubicBezTo>
                  <a:pt x="133" y="71"/>
                  <a:pt x="148" y="68"/>
                  <a:pt x="164" y="65"/>
                </a:cubicBezTo>
                <a:cubicBezTo>
                  <a:pt x="172" y="64"/>
                  <a:pt x="179" y="62"/>
                  <a:pt x="187" y="61"/>
                </a:cubicBezTo>
                <a:cubicBezTo>
                  <a:pt x="190" y="60"/>
                  <a:pt x="194" y="59"/>
                  <a:pt x="197" y="58"/>
                </a:cubicBezTo>
                <a:cubicBezTo>
                  <a:pt x="198" y="58"/>
                  <a:pt x="199" y="58"/>
                  <a:pt x="200" y="58"/>
                </a:cubicBezTo>
                <a:cubicBezTo>
                  <a:pt x="200" y="58"/>
                  <a:pt x="200" y="58"/>
                  <a:pt x="200" y="58"/>
                </a:cubicBezTo>
                <a:cubicBezTo>
                  <a:pt x="199" y="59"/>
                  <a:pt x="198" y="59"/>
                  <a:pt x="197" y="59"/>
                </a:cubicBezTo>
                <a:cubicBezTo>
                  <a:pt x="184" y="64"/>
                  <a:pt x="169" y="65"/>
                  <a:pt x="156" y="68"/>
                </a:cubicBezTo>
                <a:cubicBezTo>
                  <a:pt x="140" y="71"/>
                  <a:pt x="125" y="73"/>
                  <a:pt x="110" y="77"/>
                </a:cubicBezTo>
                <a:cubicBezTo>
                  <a:pt x="81" y="85"/>
                  <a:pt x="52" y="93"/>
                  <a:pt x="23" y="104"/>
                </a:cubicBezTo>
                <a:cubicBezTo>
                  <a:pt x="22" y="104"/>
                  <a:pt x="21" y="104"/>
                  <a:pt x="20" y="105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2" y="102"/>
                  <a:pt x="24" y="100"/>
                  <a:pt x="26" y="97"/>
                </a:cubicBezTo>
                <a:close/>
                <a:moveTo>
                  <a:pt x="19" y="106"/>
                </a:moveTo>
                <a:cubicBezTo>
                  <a:pt x="48" y="97"/>
                  <a:pt x="78" y="88"/>
                  <a:pt x="108" y="81"/>
                </a:cubicBezTo>
                <a:cubicBezTo>
                  <a:pt x="123" y="78"/>
                  <a:pt x="138" y="75"/>
                  <a:pt x="154" y="72"/>
                </a:cubicBezTo>
                <a:cubicBezTo>
                  <a:pt x="161" y="71"/>
                  <a:pt x="168" y="69"/>
                  <a:pt x="176" y="68"/>
                </a:cubicBezTo>
                <a:cubicBezTo>
                  <a:pt x="182" y="66"/>
                  <a:pt x="191" y="65"/>
                  <a:pt x="197" y="63"/>
                </a:cubicBezTo>
                <a:cubicBezTo>
                  <a:pt x="168" y="73"/>
                  <a:pt x="138" y="78"/>
                  <a:pt x="108" y="85"/>
                </a:cubicBezTo>
                <a:cubicBezTo>
                  <a:pt x="93" y="89"/>
                  <a:pt x="78" y="93"/>
                  <a:pt x="63" y="97"/>
                </a:cubicBezTo>
                <a:cubicBezTo>
                  <a:pt x="49" y="101"/>
                  <a:pt x="34" y="104"/>
                  <a:pt x="20" y="110"/>
                </a:cubicBezTo>
                <a:cubicBezTo>
                  <a:pt x="18" y="110"/>
                  <a:pt x="15" y="111"/>
                  <a:pt x="13" y="112"/>
                </a:cubicBezTo>
                <a:cubicBezTo>
                  <a:pt x="15" y="110"/>
                  <a:pt x="17" y="108"/>
                  <a:pt x="19" y="106"/>
                </a:cubicBezTo>
                <a:close/>
                <a:moveTo>
                  <a:pt x="104" y="177"/>
                </a:moveTo>
                <a:cubicBezTo>
                  <a:pt x="104" y="177"/>
                  <a:pt x="104" y="176"/>
                  <a:pt x="104" y="176"/>
                </a:cubicBezTo>
                <a:cubicBezTo>
                  <a:pt x="104" y="175"/>
                  <a:pt x="105" y="175"/>
                  <a:pt x="105" y="175"/>
                </a:cubicBezTo>
                <a:cubicBezTo>
                  <a:pt x="138" y="139"/>
                  <a:pt x="172" y="105"/>
                  <a:pt x="205" y="69"/>
                </a:cubicBezTo>
                <a:cubicBezTo>
                  <a:pt x="208" y="66"/>
                  <a:pt x="211" y="63"/>
                  <a:pt x="214" y="60"/>
                </a:cubicBezTo>
                <a:cubicBezTo>
                  <a:pt x="214" y="60"/>
                  <a:pt x="215" y="60"/>
                  <a:pt x="215" y="60"/>
                </a:cubicBezTo>
                <a:cubicBezTo>
                  <a:pt x="211" y="63"/>
                  <a:pt x="208" y="67"/>
                  <a:pt x="206" y="70"/>
                </a:cubicBezTo>
                <a:cubicBezTo>
                  <a:pt x="200" y="76"/>
                  <a:pt x="194" y="82"/>
                  <a:pt x="188" y="89"/>
                </a:cubicBezTo>
                <a:cubicBezTo>
                  <a:pt x="180" y="98"/>
                  <a:pt x="172" y="106"/>
                  <a:pt x="164" y="115"/>
                </a:cubicBezTo>
                <a:cubicBezTo>
                  <a:pt x="144" y="136"/>
                  <a:pt x="124" y="156"/>
                  <a:pt x="104" y="177"/>
                </a:cubicBezTo>
                <a:cubicBezTo>
                  <a:pt x="104" y="177"/>
                  <a:pt x="104" y="177"/>
                  <a:pt x="104" y="177"/>
                </a:cubicBezTo>
                <a:close/>
                <a:moveTo>
                  <a:pt x="8" y="118"/>
                </a:moveTo>
                <a:cubicBezTo>
                  <a:pt x="7" y="121"/>
                  <a:pt x="6" y="126"/>
                  <a:pt x="6" y="130"/>
                </a:cubicBezTo>
                <a:cubicBezTo>
                  <a:pt x="5" y="126"/>
                  <a:pt x="6" y="121"/>
                  <a:pt x="8" y="118"/>
                </a:cubicBezTo>
                <a:close/>
                <a:moveTo>
                  <a:pt x="27" y="146"/>
                </a:moveTo>
                <a:cubicBezTo>
                  <a:pt x="22" y="143"/>
                  <a:pt x="16" y="140"/>
                  <a:pt x="11" y="137"/>
                </a:cubicBezTo>
                <a:cubicBezTo>
                  <a:pt x="11" y="137"/>
                  <a:pt x="11" y="137"/>
                  <a:pt x="10" y="137"/>
                </a:cubicBezTo>
                <a:cubicBezTo>
                  <a:pt x="10" y="136"/>
                  <a:pt x="10" y="136"/>
                  <a:pt x="10" y="136"/>
                </a:cubicBezTo>
                <a:cubicBezTo>
                  <a:pt x="14" y="138"/>
                  <a:pt x="18" y="140"/>
                  <a:pt x="22" y="141"/>
                </a:cubicBezTo>
                <a:cubicBezTo>
                  <a:pt x="32" y="147"/>
                  <a:pt x="43" y="152"/>
                  <a:pt x="53" y="157"/>
                </a:cubicBezTo>
                <a:cubicBezTo>
                  <a:pt x="64" y="162"/>
                  <a:pt x="75" y="167"/>
                  <a:pt x="85" y="172"/>
                </a:cubicBezTo>
                <a:cubicBezTo>
                  <a:pt x="90" y="174"/>
                  <a:pt x="97" y="177"/>
                  <a:pt x="102" y="180"/>
                </a:cubicBezTo>
                <a:cubicBezTo>
                  <a:pt x="102" y="180"/>
                  <a:pt x="102" y="180"/>
                  <a:pt x="102" y="180"/>
                </a:cubicBezTo>
                <a:cubicBezTo>
                  <a:pt x="102" y="182"/>
                  <a:pt x="103" y="183"/>
                  <a:pt x="103" y="184"/>
                </a:cubicBezTo>
                <a:cubicBezTo>
                  <a:pt x="88" y="177"/>
                  <a:pt x="73" y="169"/>
                  <a:pt x="58" y="162"/>
                </a:cubicBezTo>
                <a:cubicBezTo>
                  <a:pt x="48" y="156"/>
                  <a:pt x="37" y="151"/>
                  <a:pt x="27" y="146"/>
                </a:cubicBezTo>
                <a:close/>
                <a:moveTo>
                  <a:pt x="205" y="79"/>
                </a:moveTo>
                <a:cubicBezTo>
                  <a:pt x="195" y="90"/>
                  <a:pt x="185" y="101"/>
                  <a:pt x="175" y="111"/>
                </a:cubicBezTo>
                <a:cubicBezTo>
                  <a:pt x="155" y="133"/>
                  <a:pt x="135" y="154"/>
                  <a:pt x="114" y="176"/>
                </a:cubicBezTo>
                <a:cubicBezTo>
                  <a:pt x="112" y="178"/>
                  <a:pt x="109" y="181"/>
                  <a:pt x="107" y="184"/>
                </a:cubicBezTo>
                <a:cubicBezTo>
                  <a:pt x="106" y="183"/>
                  <a:pt x="105" y="181"/>
                  <a:pt x="105" y="180"/>
                </a:cubicBezTo>
                <a:cubicBezTo>
                  <a:pt x="105" y="180"/>
                  <a:pt x="105" y="180"/>
                  <a:pt x="105" y="180"/>
                </a:cubicBezTo>
                <a:cubicBezTo>
                  <a:pt x="112" y="172"/>
                  <a:pt x="120" y="164"/>
                  <a:pt x="128" y="156"/>
                </a:cubicBezTo>
                <a:cubicBezTo>
                  <a:pt x="139" y="144"/>
                  <a:pt x="150" y="132"/>
                  <a:pt x="162" y="121"/>
                </a:cubicBezTo>
                <a:cubicBezTo>
                  <a:pt x="180" y="102"/>
                  <a:pt x="197" y="81"/>
                  <a:pt x="215" y="63"/>
                </a:cubicBezTo>
                <a:cubicBezTo>
                  <a:pt x="215" y="63"/>
                  <a:pt x="216" y="63"/>
                  <a:pt x="216" y="62"/>
                </a:cubicBezTo>
                <a:cubicBezTo>
                  <a:pt x="216" y="63"/>
                  <a:pt x="217" y="64"/>
                  <a:pt x="218" y="65"/>
                </a:cubicBezTo>
                <a:cubicBezTo>
                  <a:pt x="217" y="66"/>
                  <a:pt x="216" y="68"/>
                  <a:pt x="215" y="68"/>
                </a:cubicBezTo>
                <a:cubicBezTo>
                  <a:pt x="212" y="72"/>
                  <a:pt x="209" y="76"/>
                  <a:pt x="205" y="7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3" name="Freeform 204"/>
          <p:cNvSpPr>
            <a:spLocks noEditPoints="1"/>
          </p:cNvSpPr>
          <p:nvPr/>
        </p:nvSpPr>
        <p:spPr bwMode="auto">
          <a:xfrm>
            <a:off x="9539287" y="1581150"/>
            <a:ext cx="828675" cy="703263"/>
          </a:xfrm>
          <a:custGeom>
            <a:avLst/>
            <a:gdLst>
              <a:gd name="T0" fmla="*/ 26 w 221"/>
              <a:gd name="T1" fmla="*/ 147 h 187"/>
              <a:gd name="T2" fmla="*/ 8 w 221"/>
              <a:gd name="T3" fmla="*/ 131 h 187"/>
              <a:gd name="T4" fmla="*/ 204 w 221"/>
              <a:gd name="T5" fmla="*/ 55 h 187"/>
              <a:gd name="T6" fmla="*/ 110 w 221"/>
              <a:gd name="T7" fmla="*/ 10 h 187"/>
              <a:gd name="T8" fmla="*/ 117 w 221"/>
              <a:gd name="T9" fmla="*/ 14 h 187"/>
              <a:gd name="T10" fmla="*/ 112 w 221"/>
              <a:gd name="T11" fmla="*/ 19 h 187"/>
              <a:gd name="T12" fmla="*/ 78 w 221"/>
              <a:gd name="T13" fmla="*/ 41 h 187"/>
              <a:gd name="T14" fmla="*/ 89 w 221"/>
              <a:gd name="T15" fmla="*/ 34 h 187"/>
              <a:gd name="T16" fmla="*/ 146 w 221"/>
              <a:gd name="T17" fmla="*/ 14 h 187"/>
              <a:gd name="T18" fmla="*/ 107 w 221"/>
              <a:gd name="T19" fmla="*/ 10 h 187"/>
              <a:gd name="T20" fmla="*/ 128 w 221"/>
              <a:gd name="T21" fmla="*/ 9 h 187"/>
              <a:gd name="T22" fmla="*/ 140 w 221"/>
              <a:gd name="T23" fmla="*/ 13 h 187"/>
              <a:gd name="T24" fmla="*/ 92 w 221"/>
              <a:gd name="T25" fmla="*/ 32 h 187"/>
              <a:gd name="T26" fmla="*/ 121 w 221"/>
              <a:gd name="T27" fmla="*/ 34 h 187"/>
              <a:gd name="T28" fmla="*/ 67 w 221"/>
              <a:gd name="T29" fmla="*/ 57 h 187"/>
              <a:gd name="T30" fmla="*/ 117 w 221"/>
              <a:gd name="T31" fmla="*/ 54 h 187"/>
              <a:gd name="T32" fmla="*/ 56 w 221"/>
              <a:gd name="T33" fmla="*/ 66 h 187"/>
              <a:gd name="T34" fmla="*/ 66 w 221"/>
              <a:gd name="T35" fmla="*/ 54 h 187"/>
              <a:gd name="T36" fmla="*/ 148 w 221"/>
              <a:gd name="T37" fmla="*/ 28 h 187"/>
              <a:gd name="T38" fmla="*/ 157 w 221"/>
              <a:gd name="T39" fmla="*/ 30 h 187"/>
              <a:gd name="T40" fmla="*/ 171 w 221"/>
              <a:gd name="T41" fmla="*/ 33 h 187"/>
              <a:gd name="T42" fmla="*/ 145 w 221"/>
              <a:gd name="T43" fmla="*/ 43 h 187"/>
              <a:gd name="T44" fmla="*/ 43 w 221"/>
              <a:gd name="T45" fmla="*/ 79 h 187"/>
              <a:gd name="T46" fmla="*/ 125 w 221"/>
              <a:gd name="T47" fmla="*/ 62 h 187"/>
              <a:gd name="T48" fmla="*/ 199 w 221"/>
              <a:gd name="T49" fmla="*/ 39 h 187"/>
              <a:gd name="T50" fmla="*/ 194 w 221"/>
              <a:gd name="T51" fmla="*/ 49 h 187"/>
              <a:gd name="T52" fmla="*/ 214 w 221"/>
              <a:gd name="T53" fmla="*/ 45 h 187"/>
              <a:gd name="T54" fmla="*/ 200 w 221"/>
              <a:gd name="T55" fmla="*/ 64 h 187"/>
              <a:gd name="T56" fmla="*/ 64 w 221"/>
              <a:gd name="T57" fmla="*/ 108 h 187"/>
              <a:gd name="T58" fmla="*/ 25 w 221"/>
              <a:gd name="T59" fmla="*/ 120 h 187"/>
              <a:gd name="T60" fmla="*/ 33 w 221"/>
              <a:gd name="T61" fmla="*/ 123 h 187"/>
              <a:gd name="T62" fmla="*/ 147 w 221"/>
              <a:gd name="T63" fmla="*/ 102 h 187"/>
              <a:gd name="T64" fmla="*/ 47 w 221"/>
              <a:gd name="T65" fmla="*/ 131 h 187"/>
              <a:gd name="T66" fmla="*/ 109 w 221"/>
              <a:gd name="T67" fmla="*/ 158 h 187"/>
              <a:gd name="T68" fmla="*/ 106 w 221"/>
              <a:gd name="T69" fmla="*/ 149 h 187"/>
              <a:gd name="T70" fmla="*/ 124 w 221"/>
              <a:gd name="T71" fmla="*/ 143 h 187"/>
              <a:gd name="T72" fmla="*/ 83 w 221"/>
              <a:gd name="T73" fmla="*/ 140 h 187"/>
              <a:gd name="T74" fmla="*/ 104 w 221"/>
              <a:gd name="T75" fmla="*/ 130 h 187"/>
              <a:gd name="T76" fmla="*/ 129 w 221"/>
              <a:gd name="T77" fmla="*/ 117 h 187"/>
              <a:gd name="T78" fmla="*/ 117 w 221"/>
              <a:gd name="T79" fmla="*/ 121 h 187"/>
              <a:gd name="T80" fmla="*/ 74 w 221"/>
              <a:gd name="T81" fmla="*/ 139 h 187"/>
              <a:gd name="T82" fmla="*/ 99 w 221"/>
              <a:gd name="T83" fmla="*/ 143 h 187"/>
              <a:gd name="T84" fmla="*/ 91 w 221"/>
              <a:gd name="T85" fmla="*/ 153 h 187"/>
              <a:gd name="T86" fmla="*/ 113 w 221"/>
              <a:gd name="T87" fmla="*/ 153 h 187"/>
              <a:gd name="T88" fmla="*/ 88 w 221"/>
              <a:gd name="T89" fmla="*/ 119 h 187"/>
              <a:gd name="T90" fmla="*/ 69 w 221"/>
              <a:gd name="T91" fmla="*/ 120 h 187"/>
              <a:gd name="T92" fmla="*/ 36 w 221"/>
              <a:gd name="T93" fmla="*/ 123 h 187"/>
              <a:gd name="T94" fmla="*/ 153 w 221"/>
              <a:gd name="T95" fmla="*/ 92 h 187"/>
              <a:gd name="T96" fmla="*/ 35 w 221"/>
              <a:gd name="T97" fmla="*/ 117 h 187"/>
              <a:gd name="T98" fmla="*/ 93 w 221"/>
              <a:gd name="T99" fmla="*/ 95 h 187"/>
              <a:gd name="T100" fmla="*/ 199 w 221"/>
              <a:gd name="T101" fmla="*/ 61 h 187"/>
              <a:gd name="T102" fmla="*/ 191 w 221"/>
              <a:gd name="T103" fmla="*/ 70 h 187"/>
              <a:gd name="T104" fmla="*/ 190 w 221"/>
              <a:gd name="T105" fmla="*/ 65 h 187"/>
              <a:gd name="T106" fmla="*/ 106 w 221"/>
              <a:gd name="T107" fmla="*/ 167 h 187"/>
              <a:gd name="T108" fmla="*/ 26 w 221"/>
              <a:gd name="T109" fmla="*/ 97 h 187"/>
              <a:gd name="T110" fmla="*/ 26 w 221"/>
              <a:gd name="T111" fmla="*/ 97 h 187"/>
              <a:gd name="T112" fmla="*/ 105 w 221"/>
              <a:gd name="T113" fmla="*/ 174 h 187"/>
              <a:gd name="T114" fmla="*/ 11 w 221"/>
              <a:gd name="T115" fmla="*/ 136 h 187"/>
              <a:gd name="T116" fmla="*/ 114 w 221"/>
              <a:gd name="T117" fmla="*/ 175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1" h="187">
                <a:moveTo>
                  <a:pt x="221" y="62"/>
                </a:moveTo>
                <a:cubicBezTo>
                  <a:pt x="221" y="62"/>
                  <a:pt x="220" y="62"/>
                  <a:pt x="220" y="62"/>
                </a:cubicBezTo>
                <a:cubicBezTo>
                  <a:pt x="218" y="62"/>
                  <a:pt x="217" y="58"/>
                  <a:pt x="216" y="57"/>
                </a:cubicBezTo>
                <a:cubicBezTo>
                  <a:pt x="215" y="53"/>
                  <a:pt x="216" y="49"/>
                  <a:pt x="217" y="45"/>
                </a:cubicBezTo>
                <a:cubicBezTo>
                  <a:pt x="217" y="45"/>
                  <a:pt x="218" y="45"/>
                  <a:pt x="217" y="44"/>
                </a:cubicBezTo>
                <a:cubicBezTo>
                  <a:pt x="217" y="44"/>
                  <a:pt x="217" y="44"/>
                  <a:pt x="217" y="43"/>
                </a:cubicBezTo>
                <a:cubicBezTo>
                  <a:pt x="202" y="37"/>
                  <a:pt x="187" y="30"/>
                  <a:pt x="172" y="23"/>
                </a:cubicBezTo>
                <a:cubicBezTo>
                  <a:pt x="153" y="15"/>
                  <a:pt x="134" y="6"/>
                  <a:pt x="115" y="0"/>
                </a:cubicBezTo>
                <a:cubicBezTo>
                  <a:pt x="115" y="0"/>
                  <a:pt x="114" y="0"/>
                  <a:pt x="114" y="0"/>
                </a:cubicBezTo>
                <a:cubicBezTo>
                  <a:pt x="94" y="18"/>
                  <a:pt x="76" y="39"/>
                  <a:pt x="58" y="59"/>
                </a:cubicBezTo>
                <a:cubicBezTo>
                  <a:pt x="42" y="76"/>
                  <a:pt x="24" y="94"/>
                  <a:pt x="9" y="113"/>
                </a:cubicBezTo>
                <a:cubicBezTo>
                  <a:pt x="2" y="118"/>
                  <a:pt x="0" y="134"/>
                  <a:pt x="9" y="138"/>
                </a:cubicBezTo>
                <a:cubicBezTo>
                  <a:pt x="14" y="142"/>
                  <a:pt x="20" y="144"/>
                  <a:pt x="26" y="147"/>
                </a:cubicBezTo>
                <a:cubicBezTo>
                  <a:pt x="36" y="152"/>
                  <a:pt x="46" y="158"/>
                  <a:pt x="57" y="163"/>
                </a:cubicBezTo>
                <a:cubicBezTo>
                  <a:pt x="73" y="171"/>
                  <a:pt x="89" y="180"/>
                  <a:pt x="106" y="186"/>
                </a:cubicBezTo>
                <a:cubicBezTo>
                  <a:pt x="106" y="187"/>
                  <a:pt x="107" y="186"/>
                  <a:pt x="107" y="186"/>
                </a:cubicBezTo>
                <a:cubicBezTo>
                  <a:pt x="107" y="186"/>
                  <a:pt x="107" y="186"/>
                  <a:pt x="108" y="186"/>
                </a:cubicBezTo>
                <a:cubicBezTo>
                  <a:pt x="122" y="169"/>
                  <a:pt x="138" y="153"/>
                  <a:pt x="154" y="137"/>
                </a:cubicBezTo>
                <a:cubicBezTo>
                  <a:pt x="174" y="116"/>
                  <a:pt x="194" y="95"/>
                  <a:pt x="214" y="73"/>
                </a:cubicBezTo>
                <a:cubicBezTo>
                  <a:pt x="216" y="70"/>
                  <a:pt x="220" y="67"/>
                  <a:pt x="221" y="63"/>
                </a:cubicBezTo>
                <a:cubicBezTo>
                  <a:pt x="221" y="63"/>
                  <a:pt x="221" y="63"/>
                  <a:pt x="221" y="62"/>
                </a:cubicBezTo>
                <a:close/>
                <a:moveTo>
                  <a:pt x="88" y="170"/>
                </a:moveTo>
                <a:cubicBezTo>
                  <a:pt x="77" y="165"/>
                  <a:pt x="67" y="160"/>
                  <a:pt x="56" y="155"/>
                </a:cubicBezTo>
                <a:cubicBezTo>
                  <a:pt x="46" y="149"/>
                  <a:pt x="35" y="144"/>
                  <a:pt x="25" y="139"/>
                </a:cubicBezTo>
                <a:cubicBezTo>
                  <a:pt x="20" y="137"/>
                  <a:pt x="13" y="134"/>
                  <a:pt x="9" y="131"/>
                </a:cubicBezTo>
                <a:cubicBezTo>
                  <a:pt x="9" y="131"/>
                  <a:pt x="9" y="131"/>
                  <a:pt x="8" y="131"/>
                </a:cubicBezTo>
                <a:cubicBezTo>
                  <a:pt x="8" y="129"/>
                  <a:pt x="8" y="128"/>
                  <a:pt x="8" y="126"/>
                </a:cubicBezTo>
                <a:cubicBezTo>
                  <a:pt x="22" y="135"/>
                  <a:pt x="37" y="142"/>
                  <a:pt x="52" y="149"/>
                </a:cubicBezTo>
                <a:cubicBezTo>
                  <a:pt x="69" y="157"/>
                  <a:pt x="86" y="164"/>
                  <a:pt x="102" y="173"/>
                </a:cubicBezTo>
                <a:cubicBezTo>
                  <a:pt x="102" y="174"/>
                  <a:pt x="102" y="175"/>
                  <a:pt x="102" y="176"/>
                </a:cubicBezTo>
                <a:cubicBezTo>
                  <a:pt x="97" y="174"/>
                  <a:pt x="92" y="172"/>
                  <a:pt x="88" y="170"/>
                </a:cubicBezTo>
                <a:close/>
                <a:moveTo>
                  <a:pt x="30" y="93"/>
                </a:moveTo>
                <a:cubicBezTo>
                  <a:pt x="30" y="93"/>
                  <a:pt x="30" y="93"/>
                  <a:pt x="30" y="93"/>
                </a:cubicBezTo>
                <a:cubicBezTo>
                  <a:pt x="45" y="88"/>
                  <a:pt x="60" y="85"/>
                  <a:pt x="75" y="81"/>
                </a:cubicBezTo>
                <a:cubicBezTo>
                  <a:pt x="90" y="78"/>
                  <a:pt x="104" y="74"/>
                  <a:pt x="119" y="70"/>
                </a:cubicBezTo>
                <a:cubicBezTo>
                  <a:pt x="134" y="67"/>
                  <a:pt x="149" y="64"/>
                  <a:pt x="164" y="60"/>
                </a:cubicBezTo>
                <a:cubicBezTo>
                  <a:pt x="172" y="58"/>
                  <a:pt x="180" y="56"/>
                  <a:pt x="188" y="55"/>
                </a:cubicBezTo>
                <a:cubicBezTo>
                  <a:pt x="194" y="53"/>
                  <a:pt x="201" y="52"/>
                  <a:pt x="208" y="50"/>
                </a:cubicBezTo>
                <a:cubicBezTo>
                  <a:pt x="207" y="52"/>
                  <a:pt x="205" y="54"/>
                  <a:pt x="204" y="55"/>
                </a:cubicBezTo>
                <a:cubicBezTo>
                  <a:pt x="203" y="55"/>
                  <a:pt x="203" y="56"/>
                  <a:pt x="202" y="56"/>
                </a:cubicBezTo>
                <a:cubicBezTo>
                  <a:pt x="202" y="56"/>
                  <a:pt x="202" y="56"/>
                  <a:pt x="202" y="56"/>
                </a:cubicBezTo>
                <a:cubicBezTo>
                  <a:pt x="173" y="62"/>
                  <a:pt x="144" y="67"/>
                  <a:pt x="115" y="73"/>
                </a:cubicBezTo>
                <a:cubicBezTo>
                  <a:pt x="85" y="79"/>
                  <a:pt x="56" y="88"/>
                  <a:pt x="27" y="96"/>
                </a:cubicBezTo>
                <a:cubicBezTo>
                  <a:pt x="28" y="95"/>
                  <a:pt x="29" y="94"/>
                  <a:pt x="30" y="93"/>
                </a:cubicBezTo>
                <a:close/>
                <a:moveTo>
                  <a:pt x="115" y="2"/>
                </a:moveTo>
                <a:cubicBezTo>
                  <a:pt x="117" y="3"/>
                  <a:pt x="118" y="3"/>
                  <a:pt x="119" y="4"/>
                </a:cubicBezTo>
                <a:cubicBezTo>
                  <a:pt x="117" y="4"/>
                  <a:pt x="114" y="5"/>
                  <a:pt x="112" y="5"/>
                </a:cubicBezTo>
                <a:cubicBezTo>
                  <a:pt x="113" y="4"/>
                  <a:pt x="114" y="3"/>
                  <a:pt x="115" y="2"/>
                </a:cubicBezTo>
                <a:close/>
                <a:moveTo>
                  <a:pt x="125" y="6"/>
                </a:moveTo>
                <a:cubicBezTo>
                  <a:pt x="121" y="6"/>
                  <a:pt x="118" y="7"/>
                  <a:pt x="115" y="8"/>
                </a:cubicBezTo>
                <a:cubicBezTo>
                  <a:pt x="114" y="8"/>
                  <a:pt x="112" y="9"/>
                  <a:pt x="110" y="9"/>
                </a:cubicBezTo>
                <a:cubicBezTo>
                  <a:pt x="110" y="10"/>
                  <a:pt x="110" y="10"/>
                  <a:pt x="110" y="10"/>
                </a:cubicBezTo>
                <a:cubicBezTo>
                  <a:pt x="111" y="9"/>
                  <a:pt x="112" y="9"/>
                  <a:pt x="113" y="8"/>
                </a:cubicBezTo>
                <a:cubicBezTo>
                  <a:pt x="116" y="7"/>
                  <a:pt x="119" y="6"/>
                  <a:pt x="121" y="5"/>
                </a:cubicBezTo>
                <a:cubicBezTo>
                  <a:pt x="122" y="5"/>
                  <a:pt x="124" y="5"/>
                  <a:pt x="125" y="6"/>
                </a:cubicBezTo>
                <a:close/>
                <a:moveTo>
                  <a:pt x="129" y="8"/>
                </a:moveTo>
                <a:cubicBezTo>
                  <a:pt x="126" y="8"/>
                  <a:pt x="122" y="10"/>
                  <a:pt x="118" y="11"/>
                </a:cubicBezTo>
                <a:cubicBezTo>
                  <a:pt x="113" y="12"/>
                  <a:pt x="108" y="13"/>
                  <a:pt x="103" y="15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5" y="13"/>
                  <a:pt x="106" y="13"/>
                  <a:pt x="107" y="13"/>
                </a:cubicBezTo>
                <a:cubicBezTo>
                  <a:pt x="109" y="12"/>
                  <a:pt x="112" y="11"/>
                  <a:pt x="114" y="11"/>
                </a:cubicBezTo>
                <a:cubicBezTo>
                  <a:pt x="118" y="10"/>
                  <a:pt x="122" y="9"/>
                  <a:pt x="126" y="6"/>
                </a:cubicBezTo>
                <a:cubicBezTo>
                  <a:pt x="127" y="7"/>
                  <a:pt x="128" y="7"/>
                  <a:pt x="129" y="8"/>
                </a:cubicBezTo>
                <a:close/>
                <a:moveTo>
                  <a:pt x="136" y="10"/>
                </a:moveTo>
                <a:cubicBezTo>
                  <a:pt x="130" y="11"/>
                  <a:pt x="123" y="12"/>
                  <a:pt x="117" y="14"/>
                </a:cubicBezTo>
                <a:cubicBezTo>
                  <a:pt x="111" y="15"/>
                  <a:pt x="104" y="17"/>
                  <a:pt x="98" y="19"/>
                </a:cubicBezTo>
                <a:cubicBezTo>
                  <a:pt x="104" y="17"/>
                  <a:pt x="110" y="15"/>
                  <a:pt x="116" y="13"/>
                </a:cubicBezTo>
                <a:cubicBezTo>
                  <a:pt x="121" y="12"/>
                  <a:pt x="126" y="11"/>
                  <a:pt x="131" y="8"/>
                </a:cubicBezTo>
                <a:cubicBezTo>
                  <a:pt x="131" y="8"/>
                  <a:pt x="131" y="8"/>
                  <a:pt x="131" y="8"/>
                </a:cubicBezTo>
                <a:cubicBezTo>
                  <a:pt x="132" y="9"/>
                  <a:pt x="134" y="10"/>
                  <a:pt x="136" y="10"/>
                </a:cubicBezTo>
                <a:close/>
                <a:moveTo>
                  <a:pt x="140" y="12"/>
                </a:moveTo>
                <a:cubicBezTo>
                  <a:pt x="138" y="12"/>
                  <a:pt x="135" y="13"/>
                  <a:pt x="133" y="14"/>
                </a:cubicBezTo>
                <a:cubicBezTo>
                  <a:pt x="129" y="14"/>
                  <a:pt x="125" y="15"/>
                  <a:pt x="122" y="16"/>
                </a:cubicBezTo>
                <a:cubicBezTo>
                  <a:pt x="113" y="18"/>
                  <a:pt x="105" y="21"/>
                  <a:pt x="97" y="24"/>
                </a:cubicBezTo>
                <a:cubicBezTo>
                  <a:pt x="96" y="24"/>
                  <a:pt x="94" y="24"/>
                  <a:pt x="93" y="24"/>
                </a:cubicBezTo>
                <a:cubicBezTo>
                  <a:pt x="93" y="24"/>
                  <a:pt x="93" y="24"/>
                  <a:pt x="93" y="24"/>
                </a:cubicBezTo>
                <a:cubicBezTo>
                  <a:pt x="94" y="24"/>
                  <a:pt x="96" y="24"/>
                  <a:pt x="98" y="23"/>
                </a:cubicBezTo>
                <a:cubicBezTo>
                  <a:pt x="102" y="22"/>
                  <a:pt x="107" y="20"/>
                  <a:pt x="112" y="19"/>
                </a:cubicBezTo>
                <a:cubicBezTo>
                  <a:pt x="120" y="16"/>
                  <a:pt x="129" y="14"/>
                  <a:pt x="137" y="11"/>
                </a:cubicBezTo>
                <a:cubicBezTo>
                  <a:pt x="137" y="11"/>
                  <a:pt x="137" y="11"/>
                  <a:pt x="137" y="11"/>
                </a:cubicBezTo>
                <a:cubicBezTo>
                  <a:pt x="138" y="11"/>
                  <a:pt x="139" y="12"/>
                  <a:pt x="140" y="12"/>
                </a:cubicBezTo>
                <a:close/>
                <a:moveTo>
                  <a:pt x="151" y="17"/>
                </a:moveTo>
                <a:cubicBezTo>
                  <a:pt x="143" y="19"/>
                  <a:pt x="134" y="20"/>
                  <a:pt x="126" y="22"/>
                </a:cubicBezTo>
                <a:cubicBezTo>
                  <a:pt x="133" y="20"/>
                  <a:pt x="140" y="18"/>
                  <a:pt x="147" y="15"/>
                </a:cubicBezTo>
                <a:cubicBezTo>
                  <a:pt x="148" y="16"/>
                  <a:pt x="150" y="16"/>
                  <a:pt x="151" y="17"/>
                </a:cubicBezTo>
                <a:close/>
                <a:moveTo>
                  <a:pt x="158" y="20"/>
                </a:moveTo>
                <a:cubicBezTo>
                  <a:pt x="152" y="22"/>
                  <a:pt x="146" y="23"/>
                  <a:pt x="140" y="25"/>
                </a:cubicBezTo>
                <a:cubicBezTo>
                  <a:pt x="132" y="26"/>
                  <a:pt x="125" y="29"/>
                  <a:pt x="118" y="30"/>
                </a:cubicBezTo>
                <a:cubicBezTo>
                  <a:pt x="111" y="32"/>
                  <a:pt x="104" y="34"/>
                  <a:pt x="97" y="36"/>
                </a:cubicBezTo>
                <a:cubicBezTo>
                  <a:pt x="93" y="37"/>
                  <a:pt x="90" y="38"/>
                  <a:pt x="87" y="39"/>
                </a:cubicBezTo>
                <a:cubicBezTo>
                  <a:pt x="84" y="39"/>
                  <a:pt x="81" y="40"/>
                  <a:pt x="78" y="41"/>
                </a:cubicBezTo>
                <a:cubicBezTo>
                  <a:pt x="78" y="40"/>
                  <a:pt x="78" y="40"/>
                  <a:pt x="79" y="40"/>
                </a:cubicBezTo>
                <a:cubicBezTo>
                  <a:pt x="83" y="37"/>
                  <a:pt x="89" y="36"/>
                  <a:pt x="94" y="34"/>
                </a:cubicBezTo>
                <a:cubicBezTo>
                  <a:pt x="101" y="32"/>
                  <a:pt x="108" y="31"/>
                  <a:pt x="115" y="29"/>
                </a:cubicBezTo>
                <a:cubicBezTo>
                  <a:pt x="122" y="27"/>
                  <a:pt x="128" y="25"/>
                  <a:pt x="135" y="23"/>
                </a:cubicBezTo>
                <a:cubicBezTo>
                  <a:pt x="141" y="21"/>
                  <a:pt x="147" y="20"/>
                  <a:pt x="153" y="17"/>
                </a:cubicBezTo>
                <a:cubicBezTo>
                  <a:pt x="154" y="18"/>
                  <a:pt x="156" y="19"/>
                  <a:pt x="158" y="20"/>
                </a:cubicBezTo>
                <a:close/>
                <a:moveTo>
                  <a:pt x="83" y="35"/>
                </a:moveTo>
                <a:cubicBezTo>
                  <a:pt x="87" y="33"/>
                  <a:pt x="93" y="32"/>
                  <a:pt x="97" y="31"/>
                </a:cubicBezTo>
                <a:cubicBezTo>
                  <a:pt x="103" y="29"/>
                  <a:pt x="109" y="27"/>
                  <a:pt x="114" y="26"/>
                </a:cubicBezTo>
                <a:cubicBezTo>
                  <a:pt x="115" y="25"/>
                  <a:pt x="117" y="25"/>
                  <a:pt x="118" y="25"/>
                </a:cubicBezTo>
                <a:cubicBezTo>
                  <a:pt x="117" y="25"/>
                  <a:pt x="116" y="25"/>
                  <a:pt x="115" y="25"/>
                </a:cubicBezTo>
                <a:cubicBezTo>
                  <a:pt x="109" y="27"/>
                  <a:pt x="103" y="29"/>
                  <a:pt x="97" y="31"/>
                </a:cubicBezTo>
                <a:cubicBezTo>
                  <a:pt x="95" y="32"/>
                  <a:pt x="92" y="33"/>
                  <a:pt x="89" y="34"/>
                </a:cubicBezTo>
                <a:cubicBezTo>
                  <a:pt x="88" y="35"/>
                  <a:pt x="86" y="35"/>
                  <a:pt x="84" y="35"/>
                </a:cubicBezTo>
                <a:cubicBezTo>
                  <a:pt x="84" y="35"/>
                  <a:pt x="83" y="36"/>
                  <a:pt x="82" y="36"/>
                </a:cubicBezTo>
                <a:cubicBezTo>
                  <a:pt x="82" y="36"/>
                  <a:pt x="83" y="35"/>
                  <a:pt x="83" y="35"/>
                </a:cubicBezTo>
                <a:close/>
                <a:moveTo>
                  <a:pt x="117" y="26"/>
                </a:moveTo>
                <a:cubicBezTo>
                  <a:pt x="123" y="24"/>
                  <a:pt x="130" y="22"/>
                  <a:pt x="137" y="21"/>
                </a:cubicBezTo>
                <a:cubicBezTo>
                  <a:pt x="140" y="20"/>
                  <a:pt x="144" y="19"/>
                  <a:pt x="147" y="19"/>
                </a:cubicBezTo>
                <a:cubicBezTo>
                  <a:pt x="149" y="18"/>
                  <a:pt x="150" y="18"/>
                  <a:pt x="151" y="17"/>
                </a:cubicBezTo>
                <a:cubicBezTo>
                  <a:pt x="150" y="18"/>
                  <a:pt x="148" y="19"/>
                  <a:pt x="146" y="20"/>
                </a:cubicBezTo>
                <a:cubicBezTo>
                  <a:pt x="133" y="24"/>
                  <a:pt x="120" y="26"/>
                  <a:pt x="107" y="30"/>
                </a:cubicBezTo>
                <a:cubicBezTo>
                  <a:pt x="103" y="31"/>
                  <a:pt x="99" y="32"/>
                  <a:pt x="95" y="33"/>
                </a:cubicBezTo>
                <a:cubicBezTo>
                  <a:pt x="103" y="31"/>
                  <a:pt x="110" y="28"/>
                  <a:pt x="117" y="26"/>
                </a:cubicBezTo>
                <a:close/>
                <a:moveTo>
                  <a:pt x="141" y="13"/>
                </a:moveTo>
                <a:cubicBezTo>
                  <a:pt x="143" y="13"/>
                  <a:pt x="144" y="14"/>
                  <a:pt x="146" y="14"/>
                </a:cubicBezTo>
                <a:cubicBezTo>
                  <a:pt x="136" y="17"/>
                  <a:pt x="127" y="19"/>
                  <a:pt x="118" y="21"/>
                </a:cubicBezTo>
                <a:cubicBezTo>
                  <a:pt x="109" y="23"/>
                  <a:pt x="100" y="26"/>
                  <a:pt x="91" y="29"/>
                </a:cubicBezTo>
                <a:cubicBezTo>
                  <a:pt x="90" y="29"/>
                  <a:pt x="89" y="29"/>
                  <a:pt x="88" y="30"/>
                </a:cubicBezTo>
                <a:cubicBezTo>
                  <a:pt x="90" y="29"/>
                  <a:pt x="91" y="28"/>
                  <a:pt x="93" y="28"/>
                </a:cubicBezTo>
                <a:cubicBezTo>
                  <a:pt x="95" y="27"/>
                  <a:pt x="97" y="26"/>
                  <a:pt x="100" y="25"/>
                </a:cubicBezTo>
                <a:cubicBezTo>
                  <a:pt x="105" y="24"/>
                  <a:pt x="110" y="22"/>
                  <a:pt x="115" y="21"/>
                </a:cubicBezTo>
                <a:cubicBezTo>
                  <a:pt x="124" y="18"/>
                  <a:pt x="133" y="17"/>
                  <a:pt x="141" y="13"/>
                </a:cubicBezTo>
                <a:cubicBezTo>
                  <a:pt x="141" y="13"/>
                  <a:pt x="141" y="13"/>
                  <a:pt x="141" y="13"/>
                </a:cubicBezTo>
                <a:close/>
                <a:moveTo>
                  <a:pt x="111" y="7"/>
                </a:moveTo>
                <a:cubicBezTo>
                  <a:pt x="112" y="6"/>
                  <a:pt x="114" y="6"/>
                  <a:pt x="115" y="5"/>
                </a:cubicBezTo>
                <a:cubicBezTo>
                  <a:pt x="117" y="5"/>
                  <a:pt x="118" y="5"/>
                  <a:pt x="120" y="5"/>
                </a:cubicBezTo>
                <a:cubicBezTo>
                  <a:pt x="122" y="4"/>
                  <a:pt x="116" y="6"/>
                  <a:pt x="116" y="6"/>
                </a:cubicBezTo>
                <a:cubicBezTo>
                  <a:pt x="113" y="7"/>
                  <a:pt x="110" y="9"/>
                  <a:pt x="107" y="10"/>
                </a:cubicBezTo>
                <a:cubicBezTo>
                  <a:pt x="108" y="9"/>
                  <a:pt x="109" y="8"/>
                  <a:pt x="111" y="7"/>
                </a:cubicBezTo>
                <a:close/>
                <a:moveTo>
                  <a:pt x="105" y="12"/>
                </a:moveTo>
                <a:cubicBezTo>
                  <a:pt x="109" y="11"/>
                  <a:pt x="113" y="9"/>
                  <a:pt x="117" y="8"/>
                </a:cubicBezTo>
                <a:cubicBezTo>
                  <a:pt x="119" y="8"/>
                  <a:pt x="122" y="7"/>
                  <a:pt x="124" y="7"/>
                </a:cubicBezTo>
                <a:cubicBezTo>
                  <a:pt x="124" y="7"/>
                  <a:pt x="123" y="7"/>
                  <a:pt x="123" y="7"/>
                </a:cubicBezTo>
                <a:cubicBezTo>
                  <a:pt x="122" y="8"/>
                  <a:pt x="121" y="8"/>
                  <a:pt x="119" y="9"/>
                </a:cubicBezTo>
                <a:cubicBezTo>
                  <a:pt x="115" y="10"/>
                  <a:pt x="109" y="11"/>
                  <a:pt x="104" y="13"/>
                </a:cubicBezTo>
                <a:cubicBezTo>
                  <a:pt x="105" y="12"/>
                  <a:pt x="105" y="12"/>
                  <a:pt x="105" y="12"/>
                </a:cubicBezTo>
                <a:close/>
                <a:moveTo>
                  <a:pt x="102" y="15"/>
                </a:moveTo>
                <a:cubicBezTo>
                  <a:pt x="106" y="15"/>
                  <a:pt x="110" y="13"/>
                  <a:pt x="114" y="13"/>
                </a:cubicBezTo>
                <a:cubicBezTo>
                  <a:pt x="116" y="12"/>
                  <a:pt x="119" y="11"/>
                  <a:pt x="122" y="11"/>
                </a:cubicBezTo>
                <a:cubicBezTo>
                  <a:pt x="123" y="10"/>
                  <a:pt x="125" y="10"/>
                  <a:pt x="126" y="9"/>
                </a:cubicBezTo>
                <a:cubicBezTo>
                  <a:pt x="127" y="9"/>
                  <a:pt x="131" y="7"/>
                  <a:pt x="128" y="9"/>
                </a:cubicBezTo>
                <a:cubicBezTo>
                  <a:pt x="123" y="12"/>
                  <a:pt x="117" y="12"/>
                  <a:pt x="112" y="14"/>
                </a:cubicBezTo>
                <a:cubicBezTo>
                  <a:pt x="107" y="15"/>
                  <a:pt x="103" y="16"/>
                  <a:pt x="99" y="18"/>
                </a:cubicBezTo>
                <a:cubicBezTo>
                  <a:pt x="100" y="17"/>
                  <a:pt x="101" y="16"/>
                  <a:pt x="102" y="15"/>
                </a:cubicBezTo>
                <a:close/>
                <a:moveTo>
                  <a:pt x="97" y="20"/>
                </a:moveTo>
                <a:cubicBezTo>
                  <a:pt x="104" y="18"/>
                  <a:pt x="111" y="16"/>
                  <a:pt x="118" y="15"/>
                </a:cubicBezTo>
                <a:cubicBezTo>
                  <a:pt x="121" y="14"/>
                  <a:pt x="125" y="13"/>
                  <a:pt x="128" y="12"/>
                </a:cubicBezTo>
                <a:cubicBezTo>
                  <a:pt x="130" y="12"/>
                  <a:pt x="131" y="12"/>
                  <a:pt x="133" y="12"/>
                </a:cubicBezTo>
                <a:cubicBezTo>
                  <a:pt x="120" y="16"/>
                  <a:pt x="107" y="19"/>
                  <a:pt x="94" y="24"/>
                </a:cubicBezTo>
                <a:cubicBezTo>
                  <a:pt x="95" y="22"/>
                  <a:pt x="96" y="21"/>
                  <a:pt x="97" y="20"/>
                </a:cubicBezTo>
                <a:close/>
                <a:moveTo>
                  <a:pt x="92" y="25"/>
                </a:moveTo>
                <a:cubicBezTo>
                  <a:pt x="100" y="24"/>
                  <a:pt x="108" y="21"/>
                  <a:pt x="115" y="19"/>
                </a:cubicBezTo>
                <a:cubicBezTo>
                  <a:pt x="120" y="17"/>
                  <a:pt x="124" y="16"/>
                  <a:pt x="128" y="15"/>
                </a:cubicBezTo>
                <a:cubicBezTo>
                  <a:pt x="132" y="15"/>
                  <a:pt x="137" y="14"/>
                  <a:pt x="140" y="13"/>
                </a:cubicBezTo>
                <a:cubicBezTo>
                  <a:pt x="136" y="15"/>
                  <a:pt x="130" y="16"/>
                  <a:pt x="126" y="17"/>
                </a:cubicBezTo>
                <a:cubicBezTo>
                  <a:pt x="121" y="18"/>
                  <a:pt x="116" y="20"/>
                  <a:pt x="111" y="21"/>
                </a:cubicBezTo>
                <a:cubicBezTo>
                  <a:pt x="104" y="23"/>
                  <a:pt x="96" y="25"/>
                  <a:pt x="89" y="28"/>
                </a:cubicBezTo>
                <a:cubicBezTo>
                  <a:pt x="90" y="27"/>
                  <a:pt x="91" y="26"/>
                  <a:pt x="92" y="25"/>
                </a:cubicBezTo>
                <a:close/>
                <a:moveTo>
                  <a:pt x="87" y="30"/>
                </a:moveTo>
                <a:cubicBezTo>
                  <a:pt x="92" y="30"/>
                  <a:pt x="96" y="28"/>
                  <a:pt x="100" y="27"/>
                </a:cubicBezTo>
                <a:cubicBezTo>
                  <a:pt x="106" y="25"/>
                  <a:pt x="111" y="23"/>
                  <a:pt x="117" y="22"/>
                </a:cubicBezTo>
                <a:cubicBezTo>
                  <a:pt x="122" y="20"/>
                  <a:pt x="128" y="19"/>
                  <a:pt x="134" y="18"/>
                </a:cubicBezTo>
                <a:cubicBezTo>
                  <a:pt x="138" y="17"/>
                  <a:pt x="141" y="16"/>
                  <a:pt x="144" y="16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3" y="16"/>
                  <a:pt x="141" y="17"/>
                  <a:pt x="140" y="17"/>
                </a:cubicBezTo>
                <a:cubicBezTo>
                  <a:pt x="129" y="22"/>
                  <a:pt x="118" y="23"/>
                  <a:pt x="108" y="27"/>
                </a:cubicBezTo>
                <a:cubicBezTo>
                  <a:pt x="103" y="28"/>
                  <a:pt x="97" y="30"/>
                  <a:pt x="92" y="32"/>
                </a:cubicBezTo>
                <a:cubicBezTo>
                  <a:pt x="89" y="32"/>
                  <a:pt x="87" y="33"/>
                  <a:pt x="84" y="34"/>
                </a:cubicBezTo>
                <a:cubicBezTo>
                  <a:pt x="85" y="33"/>
                  <a:pt x="86" y="32"/>
                  <a:pt x="87" y="30"/>
                </a:cubicBezTo>
                <a:close/>
                <a:moveTo>
                  <a:pt x="82" y="37"/>
                </a:moveTo>
                <a:cubicBezTo>
                  <a:pt x="84" y="36"/>
                  <a:pt x="86" y="36"/>
                  <a:pt x="88" y="35"/>
                </a:cubicBezTo>
                <a:cubicBezTo>
                  <a:pt x="85" y="36"/>
                  <a:pt x="82" y="37"/>
                  <a:pt x="80" y="39"/>
                </a:cubicBezTo>
                <a:cubicBezTo>
                  <a:pt x="80" y="38"/>
                  <a:pt x="81" y="37"/>
                  <a:pt x="82" y="37"/>
                </a:cubicBezTo>
                <a:close/>
                <a:moveTo>
                  <a:pt x="77" y="42"/>
                </a:moveTo>
                <a:cubicBezTo>
                  <a:pt x="91" y="39"/>
                  <a:pt x="104" y="35"/>
                  <a:pt x="118" y="31"/>
                </a:cubicBezTo>
                <a:cubicBezTo>
                  <a:pt x="125" y="29"/>
                  <a:pt x="131" y="27"/>
                  <a:pt x="138" y="26"/>
                </a:cubicBezTo>
                <a:cubicBezTo>
                  <a:pt x="145" y="24"/>
                  <a:pt x="152" y="23"/>
                  <a:pt x="159" y="20"/>
                </a:cubicBezTo>
                <a:cubicBezTo>
                  <a:pt x="161" y="21"/>
                  <a:pt x="163" y="22"/>
                  <a:pt x="165" y="23"/>
                </a:cubicBezTo>
                <a:cubicBezTo>
                  <a:pt x="158" y="23"/>
                  <a:pt x="152" y="26"/>
                  <a:pt x="146" y="27"/>
                </a:cubicBezTo>
                <a:cubicBezTo>
                  <a:pt x="137" y="30"/>
                  <a:pt x="129" y="32"/>
                  <a:pt x="121" y="34"/>
                </a:cubicBezTo>
                <a:cubicBezTo>
                  <a:pt x="113" y="36"/>
                  <a:pt x="104" y="39"/>
                  <a:pt x="96" y="41"/>
                </a:cubicBezTo>
                <a:cubicBezTo>
                  <a:pt x="88" y="42"/>
                  <a:pt x="81" y="44"/>
                  <a:pt x="73" y="46"/>
                </a:cubicBezTo>
                <a:cubicBezTo>
                  <a:pt x="74" y="44"/>
                  <a:pt x="76" y="43"/>
                  <a:pt x="77" y="42"/>
                </a:cubicBezTo>
                <a:close/>
                <a:moveTo>
                  <a:pt x="180" y="30"/>
                </a:moveTo>
                <a:cubicBezTo>
                  <a:pt x="180" y="30"/>
                  <a:pt x="180" y="30"/>
                  <a:pt x="180" y="30"/>
                </a:cubicBezTo>
                <a:cubicBezTo>
                  <a:pt x="171" y="32"/>
                  <a:pt x="161" y="34"/>
                  <a:pt x="151" y="37"/>
                </a:cubicBezTo>
                <a:cubicBezTo>
                  <a:pt x="141" y="39"/>
                  <a:pt x="131" y="41"/>
                  <a:pt x="121" y="44"/>
                </a:cubicBezTo>
                <a:cubicBezTo>
                  <a:pt x="101" y="48"/>
                  <a:pt x="81" y="54"/>
                  <a:pt x="62" y="60"/>
                </a:cubicBezTo>
                <a:cubicBezTo>
                  <a:pt x="61" y="60"/>
                  <a:pt x="60" y="61"/>
                  <a:pt x="59" y="61"/>
                </a:cubicBezTo>
                <a:cubicBezTo>
                  <a:pt x="59" y="61"/>
                  <a:pt x="59" y="61"/>
                  <a:pt x="59" y="61"/>
                </a:cubicBezTo>
                <a:cubicBezTo>
                  <a:pt x="59" y="61"/>
                  <a:pt x="59" y="61"/>
                  <a:pt x="60" y="61"/>
                </a:cubicBezTo>
                <a:cubicBezTo>
                  <a:pt x="60" y="61"/>
                  <a:pt x="60" y="61"/>
                  <a:pt x="60" y="61"/>
                </a:cubicBezTo>
                <a:cubicBezTo>
                  <a:pt x="62" y="59"/>
                  <a:pt x="64" y="58"/>
                  <a:pt x="67" y="57"/>
                </a:cubicBezTo>
                <a:cubicBezTo>
                  <a:pt x="71" y="55"/>
                  <a:pt x="76" y="54"/>
                  <a:pt x="81" y="53"/>
                </a:cubicBezTo>
                <a:cubicBezTo>
                  <a:pt x="91" y="49"/>
                  <a:pt x="102" y="46"/>
                  <a:pt x="112" y="43"/>
                </a:cubicBezTo>
                <a:cubicBezTo>
                  <a:pt x="122" y="40"/>
                  <a:pt x="132" y="37"/>
                  <a:pt x="142" y="35"/>
                </a:cubicBezTo>
                <a:cubicBezTo>
                  <a:pt x="152" y="32"/>
                  <a:pt x="162" y="30"/>
                  <a:pt x="172" y="26"/>
                </a:cubicBezTo>
                <a:cubicBezTo>
                  <a:pt x="175" y="27"/>
                  <a:pt x="177" y="29"/>
                  <a:pt x="180" y="30"/>
                </a:cubicBezTo>
                <a:close/>
                <a:moveTo>
                  <a:pt x="46" y="75"/>
                </a:move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186" y="33"/>
                </a:moveTo>
                <a:cubicBezTo>
                  <a:pt x="187" y="33"/>
                  <a:pt x="187" y="33"/>
                  <a:pt x="187" y="33"/>
                </a:cubicBezTo>
                <a:cubicBezTo>
                  <a:pt x="187" y="33"/>
                  <a:pt x="188" y="33"/>
                  <a:pt x="189" y="34"/>
                </a:cubicBezTo>
                <a:cubicBezTo>
                  <a:pt x="165" y="40"/>
                  <a:pt x="141" y="47"/>
                  <a:pt x="117" y="54"/>
                </a:cubicBezTo>
                <a:cubicBezTo>
                  <a:pt x="105" y="58"/>
                  <a:pt x="93" y="62"/>
                  <a:pt x="80" y="66"/>
                </a:cubicBezTo>
                <a:cubicBezTo>
                  <a:pt x="71" y="69"/>
                  <a:pt x="61" y="71"/>
                  <a:pt x="52" y="73"/>
                </a:cubicBezTo>
                <a:cubicBezTo>
                  <a:pt x="55" y="73"/>
                  <a:pt x="57" y="72"/>
                  <a:pt x="60" y="71"/>
                </a:cubicBezTo>
                <a:cubicBezTo>
                  <a:pt x="66" y="68"/>
                  <a:pt x="72" y="66"/>
                  <a:pt x="79" y="63"/>
                </a:cubicBezTo>
                <a:cubicBezTo>
                  <a:pt x="91" y="59"/>
                  <a:pt x="103" y="56"/>
                  <a:pt x="116" y="52"/>
                </a:cubicBezTo>
                <a:cubicBezTo>
                  <a:pt x="128" y="48"/>
                  <a:pt x="140" y="45"/>
                  <a:pt x="153" y="42"/>
                </a:cubicBezTo>
                <a:cubicBezTo>
                  <a:pt x="164" y="39"/>
                  <a:pt x="176" y="37"/>
                  <a:pt x="186" y="33"/>
                </a:cubicBezTo>
                <a:close/>
                <a:moveTo>
                  <a:pt x="121" y="48"/>
                </a:moveTo>
                <a:cubicBezTo>
                  <a:pt x="109" y="51"/>
                  <a:pt x="98" y="55"/>
                  <a:pt x="86" y="58"/>
                </a:cubicBezTo>
                <a:cubicBezTo>
                  <a:pt x="75" y="61"/>
                  <a:pt x="65" y="65"/>
                  <a:pt x="53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4" y="67"/>
                  <a:pt x="54" y="67"/>
                  <a:pt x="54" y="67"/>
                </a:cubicBezTo>
                <a:cubicBezTo>
                  <a:pt x="55" y="66"/>
                  <a:pt x="55" y="66"/>
                  <a:pt x="56" y="66"/>
                </a:cubicBezTo>
                <a:cubicBezTo>
                  <a:pt x="58" y="65"/>
                  <a:pt x="60" y="65"/>
                  <a:pt x="63" y="64"/>
                </a:cubicBezTo>
                <a:cubicBezTo>
                  <a:pt x="69" y="63"/>
                  <a:pt x="74" y="61"/>
                  <a:pt x="80" y="59"/>
                </a:cubicBezTo>
                <a:cubicBezTo>
                  <a:pt x="91" y="56"/>
                  <a:pt x="102" y="52"/>
                  <a:pt x="114" y="48"/>
                </a:cubicBezTo>
                <a:cubicBezTo>
                  <a:pt x="125" y="45"/>
                  <a:pt x="136" y="42"/>
                  <a:pt x="148" y="39"/>
                </a:cubicBezTo>
                <a:cubicBezTo>
                  <a:pt x="158" y="37"/>
                  <a:pt x="170" y="34"/>
                  <a:pt x="180" y="30"/>
                </a:cubicBezTo>
                <a:cubicBezTo>
                  <a:pt x="181" y="30"/>
                  <a:pt x="181" y="30"/>
                  <a:pt x="180" y="30"/>
                </a:cubicBezTo>
                <a:cubicBezTo>
                  <a:pt x="182" y="31"/>
                  <a:pt x="184" y="31"/>
                  <a:pt x="186" y="32"/>
                </a:cubicBezTo>
                <a:cubicBezTo>
                  <a:pt x="164" y="37"/>
                  <a:pt x="142" y="42"/>
                  <a:pt x="121" y="48"/>
                </a:cubicBezTo>
                <a:close/>
                <a:moveTo>
                  <a:pt x="116" y="40"/>
                </a:moveTo>
                <a:cubicBezTo>
                  <a:pt x="107" y="42"/>
                  <a:pt x="98" y="45"/>
                  <a:pt x="90" y="48"/>
                </a:cubicBezTo>
                <a:cubicBezTo>
                  <a:pt x="85" y="49"/>
                  <a:pt x="80" y="51"/>
                  <a:pt x="76" y="52"/>
                </a:cubicBezTo>
                <a:cubicBezTo>
                  <a:pt x="74" y="52"/>
                  <a:pt x="71" y="53"/>
                  <a:pt x="69" y="53"/>
                </a:cubicBezTo>
                <a:cubicBezTo>
                  <a:pt x="68" y="54"/>
                  <a:pt x="67" y="54"/>
                  <a:pt x="66" y="54"/>
                </a:cubicBezTo>
                <a:cubicBezTo>
                  <a:pt x="66" y="53"/>
                  <a:pt x="67" y="53"/>
                  <a:pt x="67" y="53"/>
                </a:cubicBezTo>
                <a:cubicBezTo>
                  <a:pt x="70" y="51"/>
                  <a:pt x="73" y="51"/>
                  <a:pt x="76" y="50"/>
                </a:cubicBezTo>
                <a:cubicBezTo>
                  <a:pt x="81" y="49"/>
                  <a:pt x="85" y="48"/>
                  <a:pt x="90" y="46"/>
                </a:cubicBezTo>
                <a:cubicBezTo>
                  <a:pt x="99" y="44"/>
                  <a:pt x="108" y="42"/>
                  <a:pt x="118" y="39"/>
                </a:cubicBezTo>
                <a:cubicBezTo>
                  <a:pt x="126" y="36"/>
                  <a:pt x="135" y="33"/>
                  <a:pt x="144" y="31"/>
                </a:cubicBezTo>
                <a:cubicBezTo>
                  <a:pt x="151" y="29"/>
                  <a:pt x="159" y="27"/>
                  <a:pt x="166" y="24"/>
                </a:cubicBezTo>
                <a:cubicBezTo>
                  <a:pt x="166" y="24"/>
                  <a:pt x="166" y="23"/>
                  <a:pt x="166" y="23"/>
                </a:cubicBezTo>
                <a:cubicBezTo>
                  <a:pt x="167" y="24"/>
                  <a:pt x="169" y="25"/>
                  <a:pt x="171" y="26"/>
                </a:cubicBezTo>
                <a:cubicBezTo>
                  <a:pt x="153" y="30"/>
                  <a:pt x="134" y="34"/>
                  <a:pt x="116" y="40"/>
                </a:cubicBezTo>
                <a:close/>
                <a:moveTo>
                  <a:pt x="72" y="47"/>
                </a:moveTo>
                <a:cubicBezTo>
                  <a:pt x="80" y="45"/>
                  <a:pt x="88" y="43"/>
                  <a:pt x="96" y="41"/>
                </a:cubicBezTo>
                <a:cubicBezTo>
                  <a:pt x="105" y="39"/>
                  <a:pt x="114" y="37"/>
                  <a:pt x="123" y="34"/>
                </a:cubicBezTo>
                <a:cubicBezTo>
                  <a:pt x="131" y="32"/>
                  <a:pt x="139" y="30"/>
                  <a:pt x="148" y="28"/>
                </a:cubicBezTo>
                <a:cubicBezTo>
                  <a:pt x="151" y="27"/>
                  <a:pt x="155" y="25"/>
                  <a:pt x="158" y="24"/>
                </a:cubicBezTo>
                <a:cubicBezTo>
                  <a:pt x="160" y="24"/>
                  <a:pt x="163" y="24"/>
                  <a:pt x="164" y="24"/>
                </a:cubicBezTo>
                <a:cubicBezTo>
                  <a:pt x="162" y="25"/>
                  <a:pt x="159" y="26"/>
                  <a:pt x="157" y="26"/>
                </a:cubicBezTo>
                <a:cubicBezTo>
                  <a:pt x="150" y="29"/>
                  <a:pt x="143" y="30"/>
                  <a:pt x="135" y="32"/>
                </a:cubicBezTo>
                <a:cubicBezTo>
                  <a:pt x="127" y="35"/>
                  <a:pt x="118" y="38"/>
                  <a:pt x="109" y="41"/>
                </a:cubicBezTo>
                <a:cubicBezTo>
                  <a:pt x="100" y="43"/>
                  <a:pt x="91" y="45"/>
                  <a:pt x="83" y="48"/>
                </a:cubicBezTo>
                <a:cubicBezTo>
                  <a:pt x="78" y="49"/>
                  <a:pt x="73" y="50"/>
                  <a:pt x="68" y="51"/>
                </a:cubicBezTo>
                <a:cubicBezTo>
                  <a:pt x="69" y="50"/>
                  <a:pt x="71" y="48"/>
                  <a:pt x="72" y="47"/>
                </a:cubicBezTo>
                <a:close/>
                <a:moveTo>
                  <a:pt x="65" y="54"/>
                </a:moveTo>
                <a:cubicBezTo>
                  <a:pt x="72" y="55"/>
                  <a:pt x="79" y="52"/>
                  <a:pt x="85" y="50"/>
                </a:cubicBezTo>
                <a:cubicBezTo>
                  <a:pt x="95" y="48"/>
                  <a:pt x="104" y="44"/>
                  <a:pt x="114" y="41"/>
                </a:cubicBezTo>
                <a:cubicBezTo>
                  <a:pt x="124" y="38"/>
                  <a:pt x="133" y="36"/>
                  <a:pt x="143" y="33"/>
                </a:cubicBezTo>
                <a:cubicBezTo>
                  <a:pt x="148" y="32"/>
                  <a:pt x="153" y="31"/>
                  <a:pt x="157" y="30"/>
                </a:cubicBezTo>
                <a:cubicBezTo>
                  <a:pt x="160" y="29"/>
                  <a:pt x="162" y="29"/>
                  <a:pt x="165" y="28"/>
                </a:cubicBezTo>
                <a:cubicBezTo>
                  <a:pt x="165" y="28"/>
                  <a:pt x="165" y="28"/>
                  <a:pt x="166" y="28"/>
                </a:cubicBezTo>
                <a:cubicBezTo>
                  <a:pt x="157" y="31"/>
                  <a:pt x="149" y="33"/>
                  <a:pt x="140" y="34"/>
                </a:cubicBezTo>
                <a:cubicBezTo>
                  <a:pt x="130" y="37"/>
                  <a:pt x="120" y="40"/>
                  <a:pt x="110" y="43"/>
                </a:cubicBezTo>
                <a:cubicBezTo>
                  <a:pt x="100" y="46"/>
                  <a:pt x="91" y="49"/>
                  <a:pt x="81" y="52"/>
                </a:cubicBezTo>
                <a:cubicBezTo>
                  <a:pt x="74" y="54"/>
                  <a:pt x="67" y="56"/>
                  <a:pt x="61" y="59"/>
                </a:cubicBezTo>
                <a:cubicBezTo>
                  <a:pt x="62" y="58"/>
                  <a:pt x="64" y="56"/>
                  <a:pt x="65" y="54"/>
                </a:cubicBezTo>
                <a:close/>
                <a:moveTo>
                  <a:pt x="59" y="62"/>
                </a:moveTo>
                <a:cubicBezTo>
                  <a:pt x="68" y="59"/>
                  <a:pt x="78" y="56"/>
                  <a:pt x="87" y="53"/>
                </a:cubicBezTo>
                <a:cubicBezTo>
                  <a:pt x="98" y="50"/>
                  <a:pt x="108" y="48"/>
                  <a:pt x="119" y="45"/>
                </a:cubicBezTo>
                <a:cubicBezTo>
                  <a:pt x="130" y="42"/>
                  <a:pt x="141" y="40"/>
                  <a:pt x="151" y="37"/>
                </a:cubicBezTo>
                <a:cubicBezTo>
                  <a:pt x="157" y="36"/>
                  <a:pt x="162" y="34"/>
                  <a:pt x="167" y="33"/>
                </a:cubicBezTo>
                <a:cubicBezTo>
                  <a:pt x="169" y="33"/>
                  <a:pt x="170" y="33"/>
                  <a:pt x="171" y="33"/>
                </a:cubicBezTo>
                <a:cubicBezTo>
                  <a:pt x="151" y="39"/>
                  <a:pt x="130" y="42"/>
                  <a:pt x="110" y="49"/>
                </a:cubicBezTo>
                <a:cubicBezTo>
                  <a:pt x="99" y="52"/>
                  <a:pt x="89" y="56"/>
                  <a:pt x="78" y="59"/>
                </a:cubicBezTo>
                <a:cubicBezTo>
                  <a:pt x="73" y="61"/>
                  <a:pt x="68" y="62"/>
                  <a:pt x="63" y="63"/>
                </a:cubicBezTo>
                <a:cubicBezTo>
                  <a:pt x="60" y="64"/>
                  <a:pt x="57" y="65"/>
                  <a:pt x="55" y="66"/>
                </a:cubicBezTo>
                <a:cubicBezTo>
                  <a:pt x="56" y="64"/>
                  <a:pt x="57" y="63"/>
                  <a:pt x="59" y="62"/>
                </a:cubicBezTo>
                <a:close/>
                <a:moveTo>
                  <a:pt x="53" y="68"/>
                </a:moveTo>
                <a:cubicBezTo>
                  <a:pt x="63" y="66"/>
                  <a:pt x="74" y="62"/>
                  <a:pt x="85" y="59"/>
                </a:cubicBezTo>
                <a:cubicBezTo>
                  <a:pt x="97" y="56"/>
                  <a:pt x="109" y="52"/>
                  <a:pt x="121" y="49"/>
                </a:cubicBezTo>
                <a:cubicBezTo>
                  <a:pt x="133" y="45"/>
                  <a:pt x="145" y="42"/>
                  <a:pt x="157" y="39"/>
                </a:cubicBezTo>
                <a:cubicBezTo>
                  <a:pt x="163" y="38"/>
                  <a:pt x="169" y="37"/>
                  <a:pt x="175" y="35"/>
                </a:cubicBezTo>
                <a:cubicBezTo>
                  <a:pt x="177" y="35"/>
                  <a:pt x="179" y="34"/>
                  <a:pt x="182" y="34"/>
                </a:cubicBezTo>
                <a:cubicBezTo>
                  <a:pt x="181" y="34"/>
                  <a:pt x="180" y="34"/>
                  <a:pt x="179" y="35"/>
                </a:cubicBezTo>
                <a:cubicBezTo>
                  <a:pt x="168" y="38"/>
                  <a:pt x="156" y="40"/>
                  <a:pt x="145" y="43"/>
                </a:cubicBezTo>
                <a:cubicBezTo>
                  <a:pt x="134" y="46"/>
                  <a:pt x="122" y="49"/>
                  <a:pt x="110" y="53"/>
                </a:cubicBezTo>
                <a:cubicBezTo>
                  <a:pt x="98" y="56"/>
                  <a:pt x="87" y="60"/>
                  <a:pt x="75" y="64"/>
                </a:cubicBezTo>
                <a:cubicBezTo>
                  <a:pt x="69" y="66"/>
                  <a:pt x="64" y="69"/>
                  <a:pt x="58" y="71"/>
                </a:cubicBezTo>
                <a:cubicBezTo>
                  <a:pt x="54" y="72"/>
                  <a:pt x="50" y="73"/>
                  <a:pt x="47" y="74"/>
                </a:cubicBezTo>
                <a:cubicBezTo>
                  <a:pt x="49" y="72"/>
                  <a:pt x="51" y="70"/>
                  <a:pt x="53" y="68"/>
                </a:cubicBezTo>
                <a:close/>
                <a:moveTo>
                  <a:pt x="45" y="76"/>
                </a:moveTo>
                <a:cubicBezTo>
                  <a:pt x="56" y="73"/>
                  <a:pt x="68" y="70"/>
                  <a:pt x="79" y="67"/>
                </a:cubicBezTo>
                <a:cubicBezTo>
                  <a:pt x="91" y="63"/>
                  <a:pt x="103" y="59"/>
                  <a:pt x="116" y="55"/>
                </a:cubicBezTo>
                <a:cubicBezTo>
                  <a:pt x="141" y="48"/>
                  <a:pt x="165" y="41"/>
                  <a:pt x="190" y="34"/>
                </a:cubicBezTo>
                <a:cubicBezTo>
                  <a:pt x="192" y="35"/>
                  <a:pt x="193" y="36"/>
                  <a:pt x="195" y="36"/>
                </a:cubicBezTo>
                <a:cubicBezTo>
                  <a:pt x="169" y="42"/>
                  <a:pt x="143" y="49"/>
                  <a:pt x="117" y="57"/>
                </a:cubicBezTo>
                <a:cubicBezTo>
                  <a:pt x="104" y="61"/>
                  <a:pt x="91" y="65"/>
                  <a:pt x="78" y="68"/>
                </a:cubicBezTo>
                <a:cubicBezTo>
                  <a:pt x="67" y="72"/>
                  <a:pt x="54" y="74"/>
                  <a:pt x="43" y="79"/>
                </a:cubicBezTo>
                <a:cubicBezTo>
                  <a:pt x="44" y="78"/>
                  <a:pt x="44" y="77"/>
                  <a:pt x="45" y="76"/>
                </a:cubicBezTo>
                <a:close/>
                <a:moveTo>
                  <a:pt x="42" y="80"/>
                </a:moveTo>
                <a:cubicBezTo>
                  <a:pt x="53" y="75"/>
                  <a:pt x="65" y="73"/>
                  <a:pt x="77" y="70"/>
                </a:cubicBezTo>
                <a:cubicBezTo>
                  <a:pt x="90" y="66"/>
                  <a:pt x="103" y="62"/>
                  <a:pt x="117" y="58"/>
                </a:cubicBezTo>
                <a:cubicBezTo>
                  <a:pt x="143" y="50"/>
                  <a:pt x="169" y="43"/>
                  <a:pt x="196" y="37"/>
                </a:cubicBezTo>
                <a:cubicBezTo>
                  <a:pt x="196" y="37"/>
                  <a:pt x="196" y="37"/>
                  <a:pt x="196" y="37"/>
                </a:cubicBezTo>
                <a:cubicBezTo>
                  <a:pt x="197" y="37"/>
                  <a:pt x="198" y="38"/>
                  <a:pt x="200" y="38"/>
                </a:cubicBezTo>
                <a:cubicBezTo>
                  <a:pt x="187" y="41"/>
                  <a:pt x="175" y="43"/>
                  <a:pt x="163" y="46"/>
                </a:cubicBezTo>
                <a:cubicBezTo>
                  <a:pt x="149" y="50"/>
                  <a:pt x="135" y="54"/>
                  <a:pt x="121" y="57"/>
                </a:cubicBezTo>
                <a:cubicBezTo>
                  <a:pt x="94" y="64"/>
                  <a:pt x="67" y="73"/>
                  <a:pt x="40" y="81"/>
                </a:cubicBezTo>
                <a:cubicBezTo>
                  <a:pt x="41" y="81"/>
                  <a:pt x="41" y="80"/>
                  <a:pt x="42" y="80"/>
                </a:cubicBezTo>
                <a:close/>
                <a:moveTo>
                  <a:pt x="208" y="42"/>
                </a:moveTo>
                <a:cubicBezTo>
                  <a:pt x="180" y="47"/>
                  <a:pt x="153" y="56"/>
                  <a:pt x="125" y="62"/>
                </a:cubicBezTo>
                <a:cubicBezTo>
                  <a:pt x="98" y="69"/>
                  <a:pt x="72" y="76"/>
                  <a:pt x="45" y="83"/>
                </a:cubicBezTo>
                <a:cubicBezTo>
                  <a:pt x="47" y="83"/>
                  <a:pt x="49" y="82"/>
                  <a:pt x="50" y="82"/>
                </a:cubicBezTo>
                <a:cubicBezTo>
                  <a:pt x="57" y="80"/>
                  <a:pt x="65" y="78"/>
                  <a:pt x="72" y="75"/>
                </a:cubicBezTo>
                <a:cubicBezTo>
                  <a:pt x="87" y="71"/>
                  <a:pt x="101" y="67"/>
                  <a:pt x="116" y="62"/>
                </a:cubicBezTo>
                <a:cubicBezTo>
                  <a:pt x="130" y="58"/>
                  <a:pt x="145" y="54"/>
                  <a:pt x="159" y="50"/>
                </a:cubicBezTo>
                <a:cubicBezTo>
                  <a:pt x="173" y="47"/>
                  <a:pt x="188" y="44"/>
                  <a:pt x="201" y="39"/>
                </a:cubicBezTo>
                <a:cubicBezTo>
                  <a:pt x="203" y="40"/>
                  <a:pt x="206" y="41"/>
                  <a:pt x="208" y="42"/>
                </a:cubicBezTo>
                <a:close/>
                <a:moveTo>
                  <a:pt x="39" y="82"/>
                </a:moveTo>
                <a:cubicBezTo>
                  <a:pt x="67" y="74"/>
                  <a:pt x="95" y="65"/>
                  <a:pt x="123" y="58"/>
                </a:cubicBezTo>
                <a:cubicBezTo>
                  <a:pt x="137" y="54"/>
                  <a:pt x="151" y="50"/>
                  <a:pt x="165" y="47"/>
                </a:cubicBezTo>
                <a:cubicBezTo>
                  <a:pt x="171" y="45"/>
                  <a:pt x="177" y="43"/>
                  <a:pt x="184" y="42"/>
                </a:cubicBezTo>
                <a:cubicBezTo>
                  <a:pt x="187" y="42"/>
                  <a:pt x="191" y="41"/>
                  <a:pt x="194" y="40"/>
                </a:cubicBezTo>
                <a:cubicBezTo>
                  <a:pt x="196" y="40"/>
                  <a:pt x="198" y="40"/>
                  <a:pt x="199" y="39"/>
                </a:cubicBezTo>
                <a:cubicBezTo>
                  <a:pt x="199" y="39"/>
                  <a:pt x="196" y="40"/>
                  <a:pt x="196" y="40"/>
                </a:cubicBezTo>
                <a:cubicBezTo>
                  <a:pt x="190" y="42"/>
                  <a:pt x="183" y="43"/>
                  <a:pt x="177" y="45"/>
                </a:cubicBezTo>
                <a:cubicBezTo>
                  <a:pt x="170" y="47"/>
                  <a:pt x="162" y="49"/>
                  <a:pt x="155" y="51"/>
                </a:cubicBezTo>
                <a:cubicBezTo>
                  <a:pt x="141" y="54"/>
                  <a:pt x="128" y="58"/>
                  <a:pt x="114" y="62"/>
                </a:cubicBezTo>
                <a:cubicBezTo>
                  <a:pt x="100" y="66"/>
                  <a:pt x="86" y="71"/>
                  <a:pt x="72" y="75"/>
                </a:cubicBezTo>
                <a:cubicBezTo>
                  <a:pt x="65" y="77"/>
                  <a:pt x="58" y="79"/>
                  <a:pt x="52" y="81"/>
                </a:cubicBezTo>
                <a:cubicBezTo>
                  <a:pt x="47" y="82"/>
                  <a:pt x="42" y="83"/>
                  <a:pt x="37" y="85"/>
                </a:cubicBezTo>
                <a:cubicBezTo>
                  <a:pt x="38" y="84"/>
                  <a:pt x="39" y="83"/>
                  <a:pt x="39" y="82"/>
                </a:cubicBezTo>
                <a:close/>
                <a:moveTo>
                  <a:pt x="35" y="87"/>
                </a:moveTo>
                <a:cubicBezTo>
                  <a:pt x="64" y="79"/>
                  <a:pt x="93" y="71"/>
                  <a:pt x="122" y="64"/>
                </a:cubicBezTo>
                <a:cubicBezTo>
                  <a:pt x="151" y="57"/>
                  <a:pt x="180" y="48"/>
                  <a:pt x="209" y="43"/>
                </a:cubicBezTo>
                <a:cubicBezTo>
                  <a:pt x="211" y="43"/>
                  <a:pt x="212" y="44"/>
                  <a:pt x="213" y="44"/>
                </a:cubicBezTo>
                <a:cubicBezTo>
                  <a:pt x="207" y="46"/>
                  <a:pt x="200" y="48"/>
                  <a:pt x="194" y="49"/>
                </a:cubicBezTo>
                <a:cubicBezTo>
                  <a:pt x="186" y="51"/>
                  <a:pt x="178" y="53"/>
                  <a:pt x="171" y="54"/>
                </a:cubicBezTo>
                <a:cubicBezTo>
                  <a:pt x="155" y="57"/>
                  <a:pt x="139" y="61"/>
                  <a:pt x="123" y="64"/>
                </a:cubicBezTo>
                <a:cubicBezTo>
                  <a:pt x="108" y="68"/>
                  <a:pt x="92" y="72"/>
                  <a:pt x="77" y="77"/>
                </a:cubicBezTo>
                <a:cubicBezTo>
                  <a:pt x="69" y="79"/>
                  <a:pt x="62" y="81"/>
                  <a:pt x="54" y="83"/>
                </a:cubicBezTo>
                <a:cubicBezTo>
                  <a:pt x="47" y="85"/>
                  <a:pt x="40" y="86"/>
                  <a:pt x="33" y="89"/>
                </a:cubicBezTo>
                <a:cubicBezTo>
                  <a:pt x="34" y="88"/>
                  <a:pt x="35" y="87"/>
                  <a:pt x="35" y="87"/>
                </a:cubicBezTo>
                <a:close/>
                <a:moveTo>
                  <a:pt x="32" y="90"/>
                </a:moveTo>
                <a:cubicBezTo>
                  <a:pt x="39" y="87"/>
                  <a:pt x="46" y="86"/>
                  <a:pt x="53" y="84"/>
                </a:cubicBezTo>
                <a:cubicBezTo>
                  <a:pt x="60" y="82"/>
                  <a:pt x="68" y="80"/>
                  <a:pt x="75" y="78"/>
                </a:cubicBezTo>
                <a:cubicBezTo>
                  <a:pt x="91" y="74"/>
                  <a:pt x="106" y="69"/>
                  <a:pt x="122" y="66"/>
                </a:cubicBezTo>
                <a:cubicBezTo>
                  <a:pt x="137" y="62"/>
                  <a:pt x="153" y="59"/>
                  <a:pt x="169" y="55"/>
                </a:cubicBezTo>
                <a:cubicBezTo>
                  <a:pt x="177" y="54"/>
                  <a:pt x="185" y="52"/>
                  <a:pt x="192" y="51"/>
                </a:cubicBezTo>
                <a:cubicBezTo>
                  <a:pt x="200" y="49"/>
                  <a:pt x="206" y="46"/>
                  <a:pt x="214" y="45"/>
                </a:cubicBezTo>
                <a:cubicBezTo>
                  <a:pt x="214" y="45"/>
                  <a:pt x="214" y="45"/>
                  <a:pt x="214" y="45"/>
                </a:cubicBezTo>
                <a:cubicBezTo>
                  <a:pt x="214" y="45"/>
                  <a:pt x="214" y="45"/>
                  <a:pt x="214" y="45"/>
                </a:cubicBezTo>
                <a:cubicBezTo>
                  <a:pt x="212" y="46"/>
                  <a:pt x="211" y="48"/>
                  <a:pt x="209" y="49"/>
                </a:cubicBezTo>
                <a:cubicBezTo>
                  <a:pt x="195" y="53"/>
                  <a:pt x="180" y="55"/>
                  <a:pt x="166" y="59"/>
                </a:cubicBezTo>
                <a:cubicBezTo>
                  <a:pt x="151" y="63"/>
                  <a:pt x="136" y="66"/>
                  <a:pt x="121" y="69"/>
                </a:cubicBezTo>
                <a:cubicBezTo>
                  <a:pt x="106" y="73"/>
                  <a:pt x="91" y="76"/>
                  <a:pt x="76" y="80"/>
                </a:cubicBezTo>
                <a:cubicBezTo>
                  <a:pt x="61" y="84"/>
                  <a:pt x="46" y="87"/>
                  <a:pt x="31" y="92"/>
                </a:cubicBezTo>
                <a:cubicBezTo>
                  <a:pt x="31" y="91"/>
                  <a:pt x="32" y="90"/>
                  <a:pt x="32" y="90"/>
                </a:cubicBezTo>
                <a:close/>
                <a:moveTo>
                  <a:pt x="213" y="49"/>
                </a:moveTo>
                <a:cubicBezTo>
                  <a:pt x="213" y="49"/>
                  <a:pt x="214" y="49"/>
                  <a:pt x="214" y="49"/>
                </a:cubicBezTo>
                <a:cubicBezTo>
                  <a:pt x="214" y="49"/>
                  <a:pt x="214" y="50"/>
                  <a:pt x="213" y="50"/>
                </a:cubicBezTo>
                <a:cubicBezTo>
                  <a:pt x="213" y="50"/>
                  <a:pt x="213" y="50"/>
                  <a:pt x="213" y="51"/>
                </a:cubicBezTo>
                <a:cubicBezTo>
                  <a:pt x="208" y="55"/>
                  <a:pt x="204" y="60"/>
                  <a:pt x="200" y="64"/>
                </a:cubicBezTo>
                <a:cubicBezTo>
                  <a:pt x="190" y="75"/>
                  <a:pt x="180" y="85"/>
                  <a:pt x="171" y="95"/>
                </a:cubicBezTo>
                <a:cubicBezTo>
                  <a:pt x="169" y="97"/>
                  <a:pt x="168" y="98"/>
                  <a:pt x="167" y="99"/>
                </a:cubicBezTo>
                <a:cubicBezTo>
                  <a:pt x="182" y="82"/>
                  <a:pt x="197" y="65"/>
                  <a:pt x="213" y="49"/>
                </a:cubicBezTo>
                <a:close/>
                <a:moveTo>
                  <a:pt x="147" y="83"/>
                </a:moveTo>
                <a:cubicBezTo>
                  <a:pt x="148" y="82"/>
                  <a:pt x="150" y="82"/>
                  <a:pt x="151" y="82"/>
                </a:cubicBezTo>
                <a:cubicBezTo>
                  <a:pt x="158" y="80"/>
                  <a:pt x="165" y="79"/>
                  <a:pt x="172" y="76"/>
                </a:cubicBezTo>
                <a:cubicBezTo>
                  <a:pt x="178" y="75"/>
                  <a:pt x="184" y="74"/>
                  <a:pt x="189" y="72"/>
                </a:cubicBezTo>
                <a:cubicBezTo>
                  <a:pt x="188" y="73"/>
                  <a:pt x="187" y="74"/>
                  <a:pt x="185" y="76"/>
                </a:cubicBezTo>
                <a:cubicBezTo>
                  <a:pt x="179" y="77"/>
                  <a:pt x="173" y="79"/>
                  <a:pt x="167" y="81"/>
                </a:cubicBezTo>
                <a:cubicBezTo>
                  <a:pt x="160" y="83"/>
                  <a:pt x="153" y="84"/>
                  <a:pt x="146" y="86"/>
                </a:cubicBezTo>
                <a:cubicBezTo>
                  <a:pt x="140" y="88"/>
                  <a:pt x="133" y="90"/>
                  <a:pt x="127" y="92"/>
                </a:cubicBezTo>
                <a:cubicBezTo>
                  <a:pt x="119" y="94"/>
                  <a:pt x="112" y="95"/>
                  <a:pt x="105" y="97"/>
                </a:cubicBezTo>
                <a:cubicBezTo>
                  <a:pt x="91" y="100"/>
                  <a:pt x="77" y="104"/>
                  <a:pt x="64" y="108"/>
                </a:cubicBezTo>
                <a:cubicBezTo>
                  <a:pt x="57" y="109"/>
                  <a:pt x="50" y="111"/>
                  <a:pt x="43" y="113"/>
                </a:cubicBezTo>
                <a:cubicBezTo>
                  <a:pt x="36" y="114"/>
                  <a:pt x="29" y="115"/>
                  <a:pt x="22" y="116"/>
                </a:cubicBezTo>
                <a:cubicBezTo>
                  <a:pt x="22" y="116"/>
                  <a:pt x="22" y="117"/>
                  <a:pt x="22" y="117"/>
                </a:cubicBezTo>
                <a:cubicBezTo>
                  <a:pt x="35" y="114"/>
                  <a:pt x="48" y="113"/>
                  <a:pt x="60" y="109"/>
                </a:cubicBezTo>
                <a:cubicBezTo>
                  <a:pt x="74" y="105"/>
                  <a:pt x="88" y="102"/>
                  <a:pt x="101" y="99"/>
                </a:cubicBezTo>
                <a:cubicBezTo>
                  <a:pt x="115" y="95"/>
                  <a:pt x="128" y="92"/>
                  <a:pt x="142" y="88"/>
                </a:cubicBezTo>
                <a:cubicBezTo>
                  <a:pt x="148" y="86"/>
                  <a:pt x="154" y="85"/>
                  <a:pt x="160" y="84"/>
                </a:cubicBezTo>
                <a:cubicBezTo>
                  <a:pt x="166" y="82"/>
                  <a:pt x="171" y="81"/>
                  <a:pt x="177" y="79"/>
                </a:cubicBezTo>
                <a:cubicBezTo>
                  <a:pt x="175" y="80"/>
                  <a:pt x="173" y="80"/>
                  <a:pt x="171" y="81"/>
                </a:cubicBezTo>
                <a:cubicBezTo>
                  <a:pt x="164" y="84"/>
                  <a:pt x="157" y="86"/>
                  <a:pt x="149" y="88"/>
                </a:cubicBezTo>
                <a:cubicBezTo>
                  <a:pt x="135" y="92"/>
                  <a:pt x="121" y="95"/>
                  <a:pt x="107" y="98"/>
                </a:cubicBezTo>
                <a:cubicBezTo>
                  <a:pt x="93" y="101"/>
                  <a:pt x="79" y="105"/>
                  <a:pt x="65" y="108"/>
                </a:cubicBezTo>
                <a:cubicBezTo>
                  <a:pt x="52" y="112"/>
                  <a:pt x="38" y="115"/>
                  <a:pt x="25" y="120"/>
                </a:cubicBezTo>
                <a:cubicBezTo>
                  <a:pt x="23" y="119"/>
                  <a:pt x="21" y="118"/>
                  <a:pt x="19" y="117"/>
                </a:cubicBezTo>
                <a:cubicBezTo>
                  <a:pt x="26" y="114"/>
                  <a:pt x="33" y="113"/>
                  <a:pt x="40" y="111"/>
                </a:cubicBezTo>
                <a:cubicBezTo>
                  <a:pt x="48" y="109"/>
                  <a:pt x="55" y="107"/>
                  <a:pt x="63" y="105"/>
                </a:cubicBezTo>
                <a:cubicBezTo>
                  <a:pt x="78" y="101"/>
                  <a:pt x="92" y="96"/>
                  <a:pt x="107" y="93"/>
                </a:cubicBezTo>
                <a:cubicBezTo>
                  <a:pt x="110" y="92"/>
                  <a:pt x="113" y="91"/>
                  <a:pt x="116" y="91"/>
                </a:cubicBezTo>
                <a:cubicBezTo>
                  <a:pt x="127" y="88"/>
                  <a:pt x="137" y="85"/>
                  <a:pt x="147" y="83"/>
                </a:cubicBezTo>
                <a:close/>
                <a:moveTo>
                  <a:pt x="33" y="123"/>
                </a:moveTo>
                <a:cubicBezTo>
                  <a:pt x="32" y="123"/>
                  <a:pt x="32" y="123"/>
                  <a:pt x="32" y="123"/>
                </a:cubicBezTo>
                <a:cubicBezTo>
                  <a:pt x="30" y="123"/>
                  <a:pt x="28" y="122"/>
                  <a:pt x="26" y="121"/>
                </a:cubicBezTo>
                <a:cubicBezTo>
                  <a:pt x="48" y="118"/>
                  <a:pt x="68" y="112"/>
                  <a:pt x="89" y="107"/>
                </a:cubicBezTo>
                <a:cubicBezTo>
                  <a:pt x="82" y="109"/>
                  <a:pt x="75" y="111"/>
                  <a:pt x="68" y="113"/>
                </a:cubicBezTo>
                <a:cubicBezTo>
                  <a:pt x="57" y="116"/>
                  <a:pt x="45" y="119"/>
                  <a:pt x="34" y="123"/>
                </a:cubicBezTo>
                <a:cubicBezTo>
                  <a:pt x="33" y="123"/>
                  <a:pt x="33" y="123"/>
                  <a:pt x="33" y="123"/>
                </a:cubicBezTo>
                <a:close/>
                <a:moveTo>
                  <a:pt x="39" y="127"/>
                </a:moveTo>
                <a:cubicBezTo>
                  <a:pt x="37" y="126"/>
                  <a:pt x="35" y="125"/>
                  <a:pt x="33" y="124"/>
                </a:cubicBezTo>
                <a:cubicBezTo>
                  <a:pt x="43" y="123"/>
                  <a:pt x="53" y="120"/>
                  <a:pt x="62" y="118"/>
                </a:cubicBezTo>
                <a:cubicBezTo>
                  <a:pt x="74" y="115"/>
                  <a:pt x="85" y="112"/>
                  <a:pt x="96" y="108"/>
                </a:cubicBezTo>
                <a:cubicBezTo>
                  <a:pt x="114" y="104"/>
                  <a:pt x="132" y="101"/>
                  <a:pt x="149" y="97"/>
                </a:cubicBezTo>
                <a:cubicBezTo>
                  <a:pt x="147" y="98"/>
                  <a:pt x="145" y="98"/>
                  <a:pt x="142" y="99"/>
                </a:cubicBezTo>
                <a:cubicBezTo>
                  <a:pt x="131" y="102"/>
                  <a:pt x="120" y="103"/>
                  <a:pt x="108" y="106"/>
                </a:cubicBezTo>
                <a:cubicBezTo>
                  <a:pt x="85" y="112"/>
                  <a:pt x="62" y="121"/>
                  <a:pt x="39" y="127"/>
                </a:cubicBezTo>
                <a:close/>
                <a:moveTo>
                  <a:pt x="50" y="125"/>
                </a:moveTo>
                <a:cubicBezTo>
                  <a:pt x="55" y="123"/>
                  <a:pt x="61" y="123"/>
                  <a:pt x="66" y="122"/>
                </a:cubicBezTo>
                <a:cubicBezTo>
                  <a:pt x="77" y="119"/>
                  <a:pt x="88" y="115"/>
                  <a:pt x="99" y="112"/>
                </a:cubicBezTo>
                <a:cubicBezTo>
                  <a:pt x="118" y="106"/>
                  <a:pt x="136" y="104"/>
                  <a:pt x="154" y="99"/>
                </a:cubicBezTo>
                <a:cubicBezTo>
                  <a:pt x="152" y="100"/>
                  <a:pt x="150" y="101"/>
                  <a:pt x="147" y="102"/>
                </a:cubicBezTo>
                <a:cubicBezTo>
                  <a:pt x="140" y="104"/>
                  <a:pt x="132" y="106"/>
                  <a:pt x="125" y="108"/>
                </a:cubicBezTo>
                <a:cubicBezTo>
                  <a:pt x="110" y="112"/>
                  <a:pt x="96" y="116"/>
                  <a:pt x="81" y="120"/>
                </a:cubicBezTo>
                <a:cubicBezTo>
                  <a:pt x="77" y="122"/>
                  <a:pt x="73" y="123"/>
                  <a:pt x="68" y="124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1" y="125"/>
                  <a:pt x="53" y="126"/>
                  <a:pt x="46" y="130"/>
                </a:cubicBezTo>
                <a:cubicBezTo>
                  <a:pt x="44" y="129"/>
                  <a:pt x="42" y="128"/>
                  <a:pt x="40" y="127"/>
                </a:cubicBezTo>
                <a:cubicBezTo>
                  <a:pt x="44" y="127"/>
                  <a:pt x="47" y="126"/>
                  <a:pt x="50" y="125"/>
                </a:cubicBezTo>
                <a:close/>
                <a:moveTo>
                  <a:pt x="47" y="131"/>
                </a:moveTo>
                <a:cubicBezTo>
                  <a:pt x="49" y="130"/>
                  <a:pt x="51" y="129"/>
                  <a:pt x="53" y="128"/>
                </a:cubicBezTo>
                <a:cubicBezTo>
                  <a:pt x="56" y="127"/>
                  <a:pt x="59" y="126"/>
                  <a:pt x="63" y="126"/>
                </a:cubicBezTo>
                <a:cubicBezTo>
                  <a:pt x="62" y="126"/>
                  <a:pt x="61" y="126"/>
                  <a:pt x="60" y="126"/>
                </a:cubicBezTo>
                <a:cubicBezTo>
                  <a:pt x="57" y="127"/>
                  <a:pt x="54" y="129"/>
                  <a:pt x="50" y="130"/>
                </a:cubicBezTo>
                <a:cubicBezTo>
                  <a:pt x="49" y="130"/>
                  <a:pt x="48" y="130"/>
                  <a:pt x="47" y="131"/>
                </a:cubicBezTo>
                <a:cubicBezTo>
                  <a:pt x="47" y="131"/>
                  <a:pt x="47" y="131"/>
                  <a:pt x="47" y="131"/>
                </a:cubicBezTo>
                <a:close/>
                <a:moveTo>
                  <a:pt x="66" y="126"/>
                </a:moveTo>
                <a:cubicBezTo>
                  <a:pt x="67" y="125"/>
                  <a:pt x="68" y="125"/>
                  <a:pt x="69" y="125"/>
                </a:cubicBezTo>
                <a:cubicBezTo>
                  <a:pt x="69" y="125"/>
                  <a:pt x="69" y="125"/>
                  <a:pt x="70" y="125"/>
                </a:cubicBezTo>
                <a:cubicBezTo>
                  <a:pt x="77" y="124"/>
                  <a:pt x="85" y="122"/>
                  <a:pt x="92" y="120"/>
                </a:cubicBezTo>
                <a:cubicBezTo>
                  <a:pt x="107" y="117"/>
                  <a:pt x="122" y="114"/>
                  <a:pt x="137" y="110"/>
                </a:cubicBezTo>
                <a:cubicBezTo>
                  <a:pt x="137" y="110"/>
                  <a:pt x="138" y="110"/>
                  <a:pt x="138" y="110"/>
                </a:cubicBezTo>
                <a:cubicBezTo>
                  <a:pt x="111" y="119"/>
                  <a:pt x="83" y="124"/>
                  <a:pt x="56" y="134"/>
                </a:cubicBezTo>
                <a:cubicBezTo>
                  <a:pt x="56" y="134"/>
                  <a:pt x="55" y="134"/>
                  <a:pt x="55" y="134"/>
                </a:cubicBezTo>
                <a:cubicBezTo>
                  <a:pt x="52" y="133"/>
                  <a:pt x="50" y="132"/>
                  <a:pt x="48" y="131"/>
                </a:cubicBezTo>
                <a:cubicBezTo>
                  <a:pt x="54" y="130"/>
                  <a:pt x="60" y="127"/>
                  <a:pt x="66" y="126"/>
                </a:cubicBezTo>
                <a:close/>
                <a:moveTo>
                  <a:pt x="109" y="158"/>
                </a:moveTo>
                <a:cubicBezTo>
                  <a:pt x="109" y="158"/>
                  <a:pt x="109" y="158"/>
                  <a:pt x="109" y="158"/>
                </a:cubicBezTo>
                <a:cubicBezTo>
                  <a:pt x="109" y="158"/>
                  <a:pt x="109" y="158"/>
                  <a:pt x="109" y="158"/>
                </a:cubicBezTo>
                <a:cubicBezTo>
                  <a:pt x="107" y="158"/>
                  <a:pt x="108" y="158"/>
                  <a:pt x="106" y="158"/>
                </a:cubicBezTo>
                <a:cubicBezTo>
                  <a:pt x="102" y="158"/>
                  <a:pt x="107" y="156"/>
                  <a:pt x="109" y="155"/>
                </a:cubicBezTo>
                <a:cubicBezTo>
                  <a:pt x="110" y="155"/>
                  <a:pt x="112" y="154"/>
                  <a:pt x="113" y="154"/>
                </a:cubicBezTo>
                <a:cubicBezTo>
                  <a:pt x="112" y="155"/>
                  <a:pt x="111" y="157"/>
                  <a:pt x="109" y="158"/>
                </a:cubicBezTo>
                <a:close/>
                <a:moveTo>
                  <a:pt x="115" y="152"/>
                </a:moveTo>
                <a:cubicBezTo>
                  <a:pt x="112" y="152"/>
                  <a:pt x="109" y="153"/>
                  <a:pt x="106" y="154"/>
                </a:cubicBezTo>
                <a:cubicBezTo>
                  <a:pt x="104" y="155"/>
                  <a:pt x="103" y="155"/>
                  <a:pt x="102" y="155"/>
                </a:cubicBezTo>
                <a:cubicBezTo>
                  <a:pt x="96" y="157"/>
                  <a:pt x="101" y="154"/>
                  <a:pt x="103" y="154"/>
                </a:cubicBezTo>
                <a:cubicBezTo>
                  <a:pt x="108" y="152"/>
                  <a:pt x="114" y="150"/>
                  <a:pt x="119" y="148"/>
                </a:cubicBezTo>
                <a:cubicBezTo>
                  <a:pt x="118" y="149"/>
                  <a:pt x="116" y="151"/>
                  <a:pt x="115" y="152"/>
                </a:cubicBezTo>
                <a:close/>
                <a:moveTo>
                  <a:pt x="121" y="146"/>
                </a:moveTo>
                <a:cubicBezTo>
                  <a:pt x="116" y="147"/>
                  <a:pt x="111" y="148"/>
                  <a:pt x="106" y="149"/>
                </a:cubicBezTo>
                <a:cubicBezTo>
                  <a:pt x="104" y="150"/>
                  <a:pt x="101" y="151"/>
                  <a:pt x="99" y="152"/>
                </a:cubicBezTo>
                <a:cubicBezTo>
                  <a:pt x="98" y="152"/>
                  <a:pt x="97" y="152"/>
                  <a:pt x="96" y="153"/>
                </a:cubicBezTo>
                <a:cubicBezTo>
                  <a:pt x="94" y="153"/>
                  <a:pt x="93" y="153"/>
                  <a:pt x="93" y="153"/>
                </a:cubicBezTo>
                <a:cubicBezTo>
                  <a:pt x="93" y="153"/>
                  <a:pt x="93" y="153"/>
                  <a:pt x="93" y="153"/>
                </a:cubicBezTo>
                <a:cubicBezTo>
                  <a:pt x="93" y="153"/>
                  <a:pt x="94" y="153"/>
                  <a:pt x="95" y="153"/>
                </a:cubicBezTo>
                <a:cubicBezTo>
                  <a:pt x="104" y="149"/>
                  <a:pt x="114" y="147"/>
                  <a:pt x="123" y="144"/>
                </a:cubicBezTo>
                <a:cubicBezTo>
                  <a:pt x="122" y="145"/>
                  <a:pt x="122" y="145"/>
                  <a:pt x="121" y="146"/>
                </a:cubicBezTo>
                <a:close/>
                <a:moveTo>
                  <a:pt x="106" y="146"/>
                </a:moveTo>
                <a:cubicBezTo>
                  <a:pt x="103" y="147"/>
                  <a:pt x="99" y="147"/>
                  <a:pt x="96" y="148"/>
                </a:cubicBezTo>
                <a:cubicBezTo>
                  <a:pt x="95" y="148"/>
                  <a:pt x="93" y="149"/>
                  <a:pt x="92" y="149"/>
                </a:cubicBezTo>
                <a:cubicBezTo>
                  <a:pt x="91" y="149"/>
                  <a:pt x="83" y="151"/>
                  <a:pt x="88" y="149"/>
                </a:cubicBezTo>
                <a:cubicBezTo>
                  <a:pt x="102" y="145"/>
                  <a:pt x="117" y="141"/>
                  <a:pt x="131" y="136"/>
                </a:cubicBezTo>
                <a:cubicBezTo>
                  <a:pt x="129" y="138"/>
                  <a:pt x="126" y="140"/>
                  <a:pt x="124" y="143"/>
                </a:cubicBezTo>
                <a:cubicBezTo>
                  <a:pt x="118" y="144"/>
                  <a:pt x="112" y="145"/>
                  <a:pt x="106" y="146"/>
                </a:cubicBezTo>
                <a:close/>
                <a:moveTo>
                  <a:pt x="132" y="134"/>
                </a:moveTo>
                <a:cubicBezTo>
                  <a:pt x="122" y="137"/>
                  <a:pt x="112" y="139"/>
                  <a:pt x="102" y="141"/>
                </a:cubicBezTo>
                <a:cubicBezTo>
                  <a:pt x="97" y="142"/>
                  <a:pt x="92" y="143"/>
                  <a:pt x="87" y="144"/>
                </a:cubicBezTo>
                <a:cubicBezTo>
                  <a:pt x="85" y="144"/>
                  <a:pt x="82" y="145"/>
                  <a:pt x="79" y="145"/>
                </a:cubicBezTo>
                <a:cubicBezTo>
                  <a:pt x="75" y="145"/>
                  <a:pt x="82" y="144"/>
                  <a:pt x="83" y="144"/>
                </a:cubicBezTo>
                <a:cubicBezTo>
                  <a:pt x="93" y="142"/>
                  <a:pt x="102" y="138"/>
                  <a:pt x="112" y="136"/>
                </a:cubicBezTo>
                <a:cubicBezTo>
                  <a:pt x="121" y="134"/>
                  <a:pt x="130" y="133"/>
                  <a:pt x="137" y="129"/>
                </a:cubicBezTo>
                <a:cubicBezTo>
                  <a:pt x="135" y="130"/>
                  <a:pt x="134" y="132"/>
                  <a:pt x="132" y="134"/>
                </a:cubicBezTo>
                <a:close/>
                <a:moveTo>
                  <a:pt x="138" y="127"/>
                </a:moveTo>
                <a:cubicBezTo>
                  <a:pt x="138" y="127"/>
                  <a:pt x="138" y="127"/>
                  <a:pt x="138" y="127"/>
                </a:cubicBezTo>
                <a:cubicBezTo>
                  <a:pt x="126" y="131"/>
                  <a:pt x="114" y="133"/>
                  <a:pt x="102" y="136"/>
                </a:cubicBezTo>
                <a:cubicBezTo>
                  <a:pt x="96" y="137"/>
                  <a:pt x="89" y="138"/>
                  <a:pt x="83" y="140"/>
                </a:cubicBezTo>
                <a:cubicBezTo>
                  <a:pt x="79" y="140"/>
                  <a:pt x="75" y="141"/>
                  <a:pt x="72" y="141"/>
                </a:cubicBezTo>
                <a:cubicBezTo>
                  <a:pt x="71" y="141"/>
                  <a:pt x="67" y="142"/>
                  <a:pt x="71" y="141"/>
                </a:cubicBezTo>
                <a:cubicBezTo>
                  <a:pt x="72" y="140"/>
                  <a:pt x="73" y="140"/>
                  <a:pt x="75" y="140"/>
                </a:cubicBezTo>
                <a:cubicBezTo>
                  <a:pt x="87" y="137"/>
                  <a:pt x="100" y="134"/>
                  <a:pt x="112" y="130"/>
                </a:cubicBezTo>
                <a:cubicBezTo>
                  <a:pt x="123" y="127"/>
                  <a:pt x="134" y="126"/>
                  <a:pt x="144" y="121"/>
                </a:cubicBezTo>
                <a:cubicBezTo>
                  <a:pt x="142" y="123"/>
                  <a:pt x="140" y="125"/>
                  <a:pt x="138" y="127"/>
                </a:cubicBezTo>
                <a:close/>
                <a:moveTo>
                  <a:pt x="145" y="120"/>
                </a:moveTo>
                <a:cubicBezTo>
                  <a:pt x="145" y="120"/>
                  <a:pt x="145" y="120"/>
                  <a:pt x="145" y="120"/>
                </a:cubicBezTo>
                <a:cubicBezTo>
                  <a:pt x="144" y="119"/>
                  <a:pt x="143" y="120"/>
                  <a:pt x="142" y="121"/>
                </a:cubicBezTo>
                <a:cubicBezTo>
                  <a:pt x="137" y="123"/>
                  <a:pt x="133" y="124"/>
                  <a:pt x="128" y="125"/>
                </a:cubicBezTo>
                <a:cubicBezTo>
                  <a:pt x="128" y="125"/>
                  <a:pt x="127" y="125"/>
                  <a:pt x="127" y="125"/>
                </a:cubicBezTo>
                <a:cubicBezTo>
                  <a:pt x="126" y="126"/>
                  <a:pt x="126" y="126"/>
                  <a:pt x="125" y="126"/>
                </a:cubicBezTo>
                <a:cubicBezTo>
                  <a:pt x="118" y="128"/>
                  <a:pt x="111" y="129"/>
                  <a:pt x="104" y="130"/>
                </a:cubicBezTo>
                <a:cubicBezTo>
                  <a:pt x="96" y="132"/>
                  <a:pt x="88" y="133"/>
                  <a:pt x="81" y="135"/>
                </a:cubicBezTo>
                <a:cubicBezTo>
                  <a:pt x="77" y="135"/>
                  <a:pt x="73" y="136"/>
                  <a:pt x="70" y="136"/>
                </a:cubicBezTo>
                <a:cubicBezTo>
                  <a:pt x="69" y="137"/>
                  <a:pt x="69" y="137"/>
                  <a:pt x="68" y="137"/>
                </a:cubicBezTo>
                <a:cubicBezTo>
                  <a:pt x="82" y="132"/>
                  <a:pt x="96" y="128"/>
                  <a:pt x="110" y="124"/>
                </a:cubicBezTo>
                <a:cubicBezTo>
                  <a:pt x="116" y="122"/>
                  <a:pt x="122" y="120"/>
                  <a:pt x="129" y="118"/>
                </a:cubicBezTo>
                <a:cubicBezTo>
                  <a:pt x="133" y="117"/>
                  <a:pt x="137" y="116"/>
                  <a:pt x="142" y="114"/>
                </a:cubicBezTo>
                <a:cubicBezTo>
                  <a:pt x="145" y="113"/>
                  <a:pt x="149" y="112"/>
                  <a:pt x="152" y="111"/>
                </a:cubicBezTo>
                <a:cubicBezTo>
                  <a:pt x="152" y="111"/>
                  <a:pt x="153" y="111"/>
                  <a:pt x="153" y="111"/>
                </a:cubicBezTo>
                <a:cubicBezTo>
                  <a:pt x="150" y="114"/>
                  <a:pt x="148" y="117"/>
                  <a:pt x="145" y="120"/>
                </a:cubicBezTo>
                <a:close/>
                <a:moveTo>
                  <a:pt x="154" y="110"/>
                </a:moveTo>
                <a:cubicBezTo>
                  <a:pt x="149" y="111"/>
                  <a:pt x="145" y="113"/>
                  <a:pt x="140" y="114"/>
                </a:cubicBezTo>
                <a:cubicBezTo>
                  <a:pt x="138" y="115"/>
                  <a:pt x="136" y="115"/>
                  <a:pt x="134" y="116"/>
                </a:cubicBezTo>
                <a:cubicBezTo>
                  <a:pt x="133" y="116"/>
                  <a:pt x="131" y="117"/>
                  <a:pt x="129" y="117"/>
                </a:cubicBezTo>
                <a:cubicBezTo>
                  <a:pt x="120" y="119"/>
                  <a:pt x="112" y="121"/>
                  <a:pt x="104" y="123"/>
                </a:cubicBezTo>
                <a:cubicBezTo>
                  <a:pt x="95" y="125"/>
                  <a:pt x="86" y="128"/>
                  <a:pt x="77" y="130"/>
                </a:cubicBezTo>
                <a:cubicBezTo>
                  <a:pt x="73" y="130"/>
                  <a:pt x="69" y="132"/>
                  <a:pt x="65" y="133"/>
                </a:cubicBezTo>
                <a:cubicBezTo>
                  <a:pt x="63" y="133"/>
                  <a:pt x="60" y="134"/>
                  <a:pt x="58" y="134"/>
                </a:cubicBezTo>
                <a:cubicBezTo>
                  <a:pt x="53" y="135"/>
                  <a:pt x="60" y="133"/>
                  <a:pt x="61" y="133"/>
                </a:cubicBezTo>
                <a:cubicBezTo>
                  <a:pt x="78" y="128"/>
                  <a:pt x="96" y="123"/>
                  <a:pt x="113" y="118"/>
                </a:cubicBezTo>
                <a:cubicBezTo>
                  <a:pt x="122" y="116"/>
                  <a:pt x="131" y="113"/>
                  <a:pt x="140" y="110"/>
                </a:cubicBezTo>
                <a:cubicBezTo>
                  <a:pt x="146" y="108"/>
                  <a:pt x="153" y="107"/>
                  <a:pt x="159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8" y="106"/>
                  <a:pt x="156" y="108"/>
                  <a:pt x="154" y="110"/>
                </a:cubicBezTo>
                <a:close/>
                <a:moveTo>
                  <a:pt x="76" y="131"/>
                </a:moveTo>
                <a:cubicBezTo>
                  <a:pt x="84" y="129"/>
                  <a:pt x="92" y="127"/>
                  <a:pt x="100" y="125"/>
                </a:cubicBezTo>
                <a:cubicBezTo>
                  <a:pt x="106" y="124"/>
                  <a:pt x="111" y="122"/>
                  <a:pt x="117" y="121"/>
                </a:cubicBezTo>
                <a:cubicBezTo>
                  <a:pt x="114" y="122"/>
                  <a:pt x="112" y="122"/>
                  <a:pt x="110" y="123"/>
                </a:cubicBezTo>
                <a:cubicBezTo>
                  <a:pt x="102" y="126"/>
                  <a:pt x="93" y="128"/>
                  <a:pt x="85" y="130"/>
                </a:cubicBezTo>
                <a:cubicBezTo>
                  <a:pt x="78" y="133"/>
                  <a:pt x="71" y="135"/>
                  <a:pt x="63" y="137"/>
                </a:cubicBezTo>
                <a:cubicBezTo>
                  <a:pt x="63" y="137"/>
                  <a:pt x="63" y="137"/>
                  <a:pt x="63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7"/>
                  <a:pt x="61" y="137"/>
                </a:cubicBezTo>
                <a:cubicBezTo>
                  <a:pt x="59" y="136"/>
                  <a:pt x="57" y="136"/>
                  <a:pt x="56" y="135"/>
                </a:cubicBezTo>
                <a:cubicBezTo>
                  <a:pt x="63" y="134"/>
                  <a:pt x="69" y="132"/>
                  <a:pt x="76" y="131"/>
                </a:cubicBezTo>
                <a:close/>
                <a:moveTo>
                  <a:pt x="104" y="131"/>
                </a:moveTo>
                <a:cubicBezTo>
                  <a:pt x="106" y="131"/>
                  <a:pt x="108" y="130"/>
                  <a:pt x="110" y="130"/>
                </a:cubicBezTo>
                <a:cubicBezTo>
                  <a:pt x="108" y="130"/>
                  <a:pt x="106" y="131"/>
                  <a:pt x="105" y="131"/>
                </a:cubicBezTo>
                <a:cubicBezTo>
                  <a:pt x="97" y="133"/>
                  <a:pt x="90" y="135"/>
                  <a:pt x="83" y="137"/>
                </a:cubicBezTo>
                <a:cubicBezTo>
                  <a:pt x="80" y="137"/>
                  <a:pt x="77" y="138"/>
                  <a:pt x="74" y="139"/>
                </a:cubicBezTo>
                <a:cubicBezTo>
                  <a:pt x="72" y="139"/>
                  <a:pt x="70" y="140"/>
                  <a:pt x="68" y="141"/>
                </a:cubicBezTo>
                <a:cubicBezTo>
                  <a:pt x="67" y="140"/>
                  <a:pt x="65" y="139"/>
                  <a:pt x="63" y="139"/>
                </a:cubicBezTo>
                <a:cubicBezTo>
                  <a:pt x="77" y="136"/>
                  <a:pt x="91" y="134"/>
                  <a:pt x="104" y="131"/>
                </a:cubicBezTo>
                <a:close/>
                <a:moveTo>
                  <a:pt x="102" y="136"/>
                </a:moveTo>
                <a:cubicBezTo>
                  <a:pt x="113" y="134"/>
                  <a:pt x="124" y="132"/>
                  <a:pt x="135" y="129"/>
                </a:cubicBezTo>
                <a:cubicBezTo>
                  <a:pt x="133" y="130"/>
                  <a:pt x="132" y="130"/>
                  <a:pt x="130" y="131"/>
                </a:cubicBezTo>
                <a:cubicBezTo>
                  <a:pt x="128" y="131"/>
                  <a:pt x="125" y="132"/>
                  <a:pt x="123" y="132"/>
                </a:cubicBezTo>
                <a:cubicBezTo>
                  <a:pt x="118" y="134"/>
                  <a:pt x="112" y="135"/>
                  <a:pt x="107" y="136"/>
                </a:cubicBezTo>
                <a:cubicBezTo>
                  <a:pt x="101" y="137"/>
                  <a:pt x="96" y="139"/>
                  <a:pt x="91" y="141"/>
                </a:cubicBezTo>
                <a:cubicBezTo>
                  <a:pt x="86" y="143"/>
                  <a:pt x="81" y="143"/>
                  <a:pt x="76" y="145"/>
                </a:cubicBezTo>
                <a:cubicBezTo>
                  <a:pt x="74" y="144"/>
                  <a:pt x="72" y="143"/>
                  <a:pt x="70" y="142"/>
                </a:cubicBezTo>
                <a:cubicBezTo>
                  <a:pt x="81" y="141"/>
                  <a:pt x="92" y="139"/>
                  <a:pt x="102" y="136"/>
                </a:cubicBezTo>
                <a:close/>
                <a:moveTo>
                  <a:pt x="99" y="143"/>
                </a:moveTo>
                <a:cubicBezTo>
                  <a:pt x="108" y="141"/>
                  <a:pt x="118" y="138"/>
                  <a:pt x="127" y="136"/>
                </a:cubicBezTo>
                <a:cubicBezTo>
                  <a:pt x="127" y="136"/>
                  <a:pt x="128" y="136"/>
                  <a:pt x="128" y="136"/>
                </a:cubicBezTo>
                <a:cubicBezTo>
                  <a:pt x="127" y="136"/>
                  <a:pt x="126" y="137"/>
                  <a:pt x="125" y="137"/>
                </a:cubicBezTo>
                <a:cubicBezTo>
                  <a:pt x="121" y="139"/>
                  <a:pt x="116" y="140"/>
                  <a:pt x="112" y="142"/>
                </a:cubicBezTo>
                <a:cubicBezTo>
                  <a:pt x="107" y="143"/>
                  <a:pt x="102" y="145"/>
                  <a:pt x="98" y="146"/>
                </a:cubicBezTo>
                <a:cubicBezTo>
                  <a:pt x="94" y="147"/>
                  <a:pt x="89" y="148"/>
                  <a:pt x="85" y="150"/>
                </a:cubicBezTo>
                <a:cubicBezTo>
                  <a:pt x="83" y="148"/>
                  <a:pt x="80" y="147"/>
                  <a:pt x="78" y="146"/>
                </a:cubicBezTo>
                <a:cubicBezTo>
                  <a:pt x="85" y="146"/>
                  <a:pt x="92" y="144"/>
                  <a:pt x="99" y="143"/>
                </a:cubicBezTo>
                <a:close/>
                <a:moveTo>
                  <a:pt x="101" y="148"/>
                </a:moveTo>
                <a:cubicBezTo>
                  <a:pt x="107" y="147"/>
                  <a:pt x="112" y="146"/>
                  <a:pt x="117" y="145"/>
                </a:cubicBezTo>
                <a:cubicBezTo>
                  <a:pt x="115" y="145"/>
                  <a:pt x="114" y="146"/>
                  <a:pt x="112" y="146"/>
                </a:cubicBezTo>
                <a:cubicBezTo>
                  <a:pt x="105" y="148"/>
                  <a:pt x="99" y="151"/>
                  <a:pt x="92" y="153"/>
                </a:cubicBezTo>
                <a:cubicBezTo>
                  <a:pt x="92" y="153"/>
                  <a:pt x="92" y="153"/>
                  <a:pt x="91" y="153"/>
                </a:cubicBezTo>
                <a:cubicBezTo>
                  <a:pt x="90" y="152"/>
                  <a:pt x="89" y="151"/>
                  <a:pt x="87" y="151"/>
                </a:cubicBezTo>
                <a:cubicBezTo>
                  <a:pt x="92" y="150"/>
                  <a:pt x="97" y="148"/>
                  <a:pt x="101" y="148"/>
                </a:cubicBezTo>
                <a:close/>
                <a:moveTo>
                  <a:pt x="104" y="151"/>
                </a:moveTo>
                <a:cubicBezTo>
                  <a:pt x="108" y="149"/>
                  <a:pt x="113" y="148"/>
                  <a:pt x="118" y="147"/>
                </a:cubicBezTo>
                <a:cubicBezTo>
                  <a:pt x="123" y="146"/>
                  <a:pt x="115" y="149"/>
                  <a:pt x="115" y="149"/>
                </a:cubicBezTo>
                <a:cubicBezTo>
                  <a:pt x="113" y="150"/>
                  <a:pt x="110" y="151"/>
                  <a:pt x="108" y="151"/>
                </a:cubicBezTo>
                <a:cubicBezTo>
                  <a:pt x="104" y="152"/>
                  <a:pt x="100" y="153"/>
                  <a:pt x="97" y="155"/>
                </a:cubicBezTo>
                <a:cubicBezTo>
                  <a:pt x="97" y="155"/>
                  <a:pt x="97" y="156"/>
                  <a:pt x="97" y="156"/>
                </a:cubicBezTo>
                <a:cubicBezTo>
                  <a:pt x="96" y="155"/>
                  <a:pt x="95" y="154"/>
                  <a:pt x="93" y="154"/>
                </a:cubicBezTo>
                <a:cubicBezTo>
                  <a:pt x="97" y="153"/>
                  <a:pt x="100" y="152"/>
                  <a:pt x="104" y="151"/>
                </a:cubicBezTo>
                <a:close/>
                <a:moveTo>
                  <a:pt x="105" y="155"/>
                </a:moveTo>
                <a:cubicBezTo>
                  <a:pt x="106" y="155"/>
                  <a:pt x="108" y="154"/>
                  <a:pt x="109" y="154"/>
                </a:cubicBezTo>
                <a:cubicBezTo>
                  <a:pt x="109" y="154"/>
                  <a:pt x="115" y="152"/>
                  <a:pt x="113" y="153"/>
                </a:cubicBezTo>
                <a:cubicBezTo>
                  <a:pt x="109" y="155"/>
                  <a:pt x="105" y="155"/>
                  <a:pt x="103" y="158"/>
                </a:cubicBezTo>
                <a:cubicBezTo>
                  <a:pt x="103" y="158"/>
                  <a:pt x="103" y="158"/>
                  <a:pt x="103" y="159"/>
                </a:cubicBezTo>
                <a:cubicBezTo>
                  <a:pt x="101" y="158"/>
                  <a:pt x="100" y="157"/>
                  <a:pt x="98" y="156"/>
                </a:cubicBezTo>
                <a:cubicBezTo>
                  <a:pt x="101" y="156"/>
                  <a:pt x="103" y="156"/>
                  <a:pt x="105" y="155"/>
                </a:cubicBezTo>
                <a:close/>
                <a:moveTo>
                  <a:pt x="103" y="159"/>
                </a:moveTo>
                <a:cubicBezTo>
                  <a:pt x="103" y="159"/>
                  <a:pt x="107" y="159"/>
                  <a:pt x="108" y="159"/>
                </a:cubicBezTo>
                <a:cubicBezTo>
                  <a:pt x="107" y="160"/>
                  <a:pt x="107" y="160"/>
                  <a:pt x="106" y="161"/>
                </a:cubicBezTo>
                <a:cubicBezTo>
                  <a:pt x="105" y="160"/>
                  <a:pt x="104" y="159"/>
                  <a:pt x="103" y="159"/>
                </a:cubicBezTo>
                <a:cubicBezTo>
                  <a:pt x="103" y="159"/>
                  <a:pt x="103" y="159"/>
                  <a:pt x="103" y="159"/>
                </a:cubicBezTo>
                <a:close/>
                <a:moveTo>
                  <a:pt x="161" y="102"/>
                </a:moveTo>
                <a:cubicBezTo>
                  <a:pt x="141" y="110"/>
                  <a:pt x="120" y="113"/>
                  <a:pt x="99" y="118"/>
                </a:cubicBezTo>
                <a:cubicBezTo>
                  <a:pt x="91" y="120"/>
                  <a:pt x="83" y="122"/>
                  <a:pt x="75" y="123"/>
                </a:cubicBezTo>
                <a:cubicBezTo>
                  <a:pt x="79" y="122"/>
                  <a:pt x="84" y="120"/>
                  <a:pt x="88" y="119"/>
                </a:cubicBezTo>
                <a:cubicBezTo>
                  <a:pt x="103" y="114"/>
                  <a:pt x="117" y="110"/>
                  <a:pt x="132" y="107"/>
                </a:cubicBezTo>
                <a:cubicBezTo>
                  <a:pt x="139" y="105"/>
                  <a:pt x="146" y="103"/>
                  <a:pt x="153" y="101"/>
                </a:cubicBezTo>
                <a:cubicBezTo>
                  <a:pt x="156" y="100"/>
                  <a:pt x="159" y="99"/>
                  <a:pt x="162" y="97"/>
                </a:cubicBezTo>
                <a:cubicBezTo>
                  <a:pt x="163" y="97"/>
                  <a:pt x="164" y="97"/>
                  <a:pt x="164" y="97"/>
                </a:cubicBezTo>
                <a:cubicBezTo>
                  <a:pt x="165" y="97"/>
                  <a:pt x="166" y="97"/>
                  <a:pt x="166" y="96"/>
                </a:cubicBezTo>
                <a:cubicBezTo>
                  <a:pt x="166" y="96"/>
                  <a:pt x="166" y="96"/>
                  <a:pt x="166" y="96"/>
                </a:cubicBezTo>
                <a:cubicBezTo>
                  <a:pt x="165" y="98"/>
                  <a:pt x="163" y="100"/>
                  <a:pt x="161" y="102"/>
                </a:cubicBezTo>
                <a:close/>
                <a:moveTo>
                  <a:pt x="167" y="95"/>
                </a:moveTo>
                <a:cubicBezTo>
                  <a:pt x="167" y="95"/>
                  <a:pt x="167" y="95"/>
                  <a:pt x="167" y="95"/>
                </a:cubicBezTo>
                <a:cubicBezTo>
                  <a:pt x="165" y="96"/>
                  <a:pt x="163" y="96"/>
                  <a:pt x="161" y="97"/>
                </a:cubicBezTo>
                <a:cubicBezTo>
                  <a:pt x="160" y="97"/>
                  <a:pt x="159" y="97"/>
                  <a:pt x="158" y="98"/>
                </a:cubicBezTo>
                <a:cubicBezTo>
                  <a:pt x="144" y="101"/>
                  <a:pt x="128" y="103"/>
                  <a:pt x="113" y="107"/>
                </a:cubicBezTo>
                <a:cubicBezTo>
                  <a:pt x="99" y="111"/>
                  <a:pt x="84" y="116"/>
                  <a:pt x="69" y="120"/>
                </a:cubicBezTo>
                <a:cubicBezTo>
                  <a:pt x="64" y="121"/>
                  <a:pt x="59" y="122"/>
                  <a:pt x="55" y="123"/>
                </a:cubicBezTo>
                <a:cubicBezTo>
                  <a:pt x="69" y="118"/>
                  <a:pt x="83" y="114"/>
                  <a:pt x="98" y="110"/>
                </a:cubicBezTo>
                <a:cubicBezTo>
                  <a:pt x="112" y="106"/>
                  <a:pt x="128" y="103"/>
                  <a:pt x="142" y="100"/>
                </a:cubicBezTo>
                <a:cubicBezTo>
                  <a:pt x="151" y="98"/>
                  <a:pt x="159" y="95"/>
                  <a:pt x="168" y="93"/>
                </a:cubicBezTo>
                <a:cubicBezTo>
                  <a:pt x="169" y="93"/>
                  <a:pt x="169" y="93"/>
                  <a:pt x="169" y="93"/>
                </a:cubicBezTo>
                <a:cubicBezTo>
                  <a:pt x="169" y="93"/>
                  <a:pt x="170" y="93"/>
                  <a:pt x="170" y="92"/>
                </a:cubicBezTo>
                <a:cubicBezTo>
                  <a:pt x="169" y="93"/>
                  <a:pt x="168" y="94"/>
                  <a:pt x="167" y="95"/>
                </a:cubicBezTo>
                <a:close/>
                <a:moveTo>
                  <a:pt x="171" y="91"/>
                </a:moveTo>
                <a:cubicBezTo>
                  <a:pt x="171" y="91"/>
                  <a:pt x="171" y="91"/>
                  <a:pt x="171" y="91"/>
                </a:cubicBezTo>
                <a:cubicBezTo>
                  <a:pt x="156" y="95"/>
                  <a:pt x="141" y="98"/>
                  <a:pt x="126" y="101"/>
                </a:cubicBezTo>
                <a:cubicBezTo>
                  <a:pt x="111" y="104"/>
                  <a:pt x="97" y="108"/>
                  <a:pt x="82" y="112"/>
                </a:cubicBezTo>
                <a:cubicBezTo>
                  <a:pt x="67" y="116"/>
                  <a:pt x="53" y="120"/>
                  <a:pt x="38" y="123"/>
                </a:cubicBezTo>
                <a:cubicBezTo>
                  <a:pt x="37" y="123"/>
                  <a:pt x="37" y="123"/>
                  <a:pt x="36" y="123"/>
                </a:cubicBezTo>
                <a:cubicBezTo>
                  <a:pt x="36" y="123"/>
                  <a:pt x="36" y="123"/>
                  <a:pt x="36" y="123"/>
                </a:cubicBezTo>
                <a:cubicBezTo>
                  <a:pt x="36" y="123"/>
                  <a:pt x="37" y="123"/>
                  <a:pt x="38" y="122"/>
                </a:cubicBezTo>
                <a:cubicBezTo>
                  <a:pt x="41" y="121"/>
                  <a:pt x="45" y="120"/>
                  <a:pt x="48" y="119"/>
                </a:cubicBezTo>
                <a:cubicBezTo>
                  <a:pt x="56" y="116"/>
                  <a:pt x="64" y="115"/>
                  <a:pt x="72" y="113"/>
                </a:cubicBezTo>
                <a:cubicBezTo>
                  <a:pt x="86" y="109"/>
                  <a:pt x="101" y="104"/>
                  <a:pt x="116" y="101"/>
                </a:cubicBezTo>
                <a:cubicBezTo>
                  <a:pt x="131" y="98"/>
                  <a:pt x="146" y="95"/>
                  <a:pt x="161" y="90"/>
                </a:cubicBezTo>
                <a:cubicBezTo>
                  <a:pt x="164" y="89"/>
                  <a:pt x="168" y="88"/>
                  <a:pt x="171" y="87"/>
                </a:cubicBezTo>
                <a:cubicBezTo>
                  <a:pt x="171" y="87"/>
                  <a:pt x="172" y="87"/>
                  <a:pt x="172" y="86"/>
                </a:cubicBezTo>
                <a:cubicBezTo>
                  <a:pt x="173" y="86"/>
                  <a:pt x="175" y="85"/>
                  <a:pt x="177" y="85"/>
                </a:cubicBezTo>
                <a:cubicBezTo>
                  <a:pt x="175" y="87"/>
                  <a:pt x="173" y="89"/>
                  <a:pt x="171" y="91"/>
                </a:cubicBezTo>
                <a:close/>
                <a:moveTo>
                  <a:pt x="108" y="102"/>
                </a:moveTo>
                <a:cubicBezTo>
                  <a:pt x="118" y="99"/>
                  <a:pt x="129" y="97"/>
                  <a:pt x="139" y="95"/>
                </a:cubicBezTo>
                <a:cubicBezTo>
                  <a:pt x="144" y="94"/>
                  <a:pt x="149" y="93"/>
                  <a:pt x="153" y="92"/>
                </a:cubicBezTo>
                <a:cubicBezTo>
                  <a:pt x="150" y="93"/>
                  <a:pt x="146" y="94"/>
                  <a:pt x="143" y="95"/>
                </a:cubicBezTo>
                <a:cubicBezTo>
                  <a:pt x="131" y="97"/>
                  <a:pt x="119" y="100"/>
                  <a:pt x="108" y="102"/>
                </a:cubicBezTo>
                <a:close/>
                <a:moveTo>
                  <a:pt x="178" y="84"/>
                </a:moveTo>
                <a:cubicBezTo>
                  <a:pt x="178" y="84"/>
                  <a:pt x="178" y="84"/>
                  <a:pt x="178" y="84"/>
                </a:cubicBezTo>
                <a:cubicBezTo>
                  <a:pt x="176" y="84"/>
                  <a:pt x="174" y="85"/>
                  <a:pt x="173" y="85"/>
                </a:cubicBezTo>
                <a:cubicBezTo>
                  <a:pt x="173" y="85"/>
                  <a:pt x="172" y="85"/>
                  <a:pt x="172" y="85"/>
                </a:cubicBezTo>
                <a:cubicBezTo>
                  <a:pt x="165" y="88"/>
                  <a:pt x="157" y="90"/>
                  <a:pt x="150" y="92"/>
                </a:cubicBezTo>
                <a:cubicBezTo>
                  <a:pt x="134" y="95"/>
                  <a:pt x="119" y="99"/>
                  <a:pt x="104" y="102"/>
                </a:cubicBezTo>
                <a:cubicBezTo>
                  <a:pt x="95" y="105"/>
                  <a:pt x="85" y="107"/>
                  <a:pt x="76" y="110"/>
                </a:cubicBezTo>
                <a:cubicBezTo>
                  <a:pt x="66" y="113"/>
                  <a:pt x="56" y="114"/>
                  <a:pt x="46" y="116"/>
                </a:cubicBezTo>
                <a:cubicBezTo>
                  <a:pt x="41" y="117"/>
                  <a:pt x="36" y="118"/>
                  <a:pt x="32" y="119"/>
                </a:cubicBezTo>
                <a:cubicBezTo>
                  <a:pt x="30" y="120"/>
                  <a:pt x="23" y="121"/>
                  <a:pt x="28" y="120"/>
                </a:cubicBezTo>
                <a:cubicBezTo>
                  <a:pt x="30" y="119"/>
                  <a:pt x="33" y="118"/>
                  <a:pt x="35" y="117"/>
                </a:cubicBezTo>
                <a:cubicBezTo>
                  <a:pt x="45" y="114"/>
                  <a:pt x="55" y="111"/>
                  <a:pt x="65" y="109"/>
                </a:cubicBezTo>
                <a:cubicBezTo>
                  <a:pt x="85" y="104"/>
                  <a:pt x="105" y="99"/>
                  <a:pt x="126" y="94"/>
                </a:cubicBezTo>
                <a:cubicBezTo>
                  <a:pt x="136" y="92"/>
                  <a:pt x="146" y="89"/>
                  <a:pt x="157" y="87"/>
                </a:cubicBezTo>
                <a:cubicBezTo>
                  <a:pt x="166" y="84"/>
                  <a:pt x="175" y="80"/>
                  <a:pt x="184" y="77"/>
                </a:cubicBezTo>
                <a:cubicBezTo>
                  <a:pt x="182" y="79"/>
                  <a:pt x="180" y="82"/>
                  <a:pt x="178" y="84"/>
                </a:cubicBezTo>
                <a:close/>
                <a:moveTo>
                  <a:pt x="61" y="105"/>
                </a:moveTo>
                <a:cubicBezTo>
                  <a:pt x="54" y="107"/>
                  <a:pt x="47" y="108"/>
                  <a:pt x="40" y="111"/>
                </a:cubicBezTo>
                <a:cubicBezTo>
                  <a:pt x="33" y="112"/>
                  <a:pt x="26" y="113"/>
                  <a:pt x="20" y="116"/>
                </a:cubicBezTo>
                <a:cubicBezTo>
                  <a:pt x="19" y="116"/>
                  <a:pt x="19" y="116"/>
                  <a:pt x="18" y="117"/>
                </a:cubicBezTo>
                <a:cubicBezTo>
                  <a:pt x="16" y="116"/>
                  <a:pt x="15" y="114"/>
                  <a:pt x="13" y="113"/>
                </a:cubicBezTo>
                <a:cubicBezTo>
                  <a:pt x="18" y="113"/>
                  <a:pt x="23" y="111"/>
                  <a:pt x="29" y="109"/>
                </a:cubicBezTo>
                <a:cubicBezTo>
                  <a:pt x="36" y="107"/>
                  <a:pt x="44" y="105"/>
                  <a:pt x="51" y="103"/>
                </a:cubicBezTo>
                <a:cubicBezTo>
                  <a:pt x="65" y="100"/>
                  <a:pt x="79" y="98"/>
                  <a:pt x="93" y="95"/>
                </a:cubicBezTo>
                <a:cubicBezTo>
                  <a:pt x="82" y="98"/>
                  <a:pt x="72" y="102"/>
                  <a:pt x="61" y="105"/>
                </a:cubicBezTo>
                <a:close/>
                <a:moveTo>
                  <a:pt x="58" y="139"/>
                </a:moveTo>
                <a:cubicBezTo>
                  <a:pt x="68" y="144"/>
                  <a:pt x="79" y="149"/>
                  <a:pt x="89" y="154"/>
                </a:cubicBezTo>
                <a:cubicBezTo>
                  <a:pt x="94" y="157"/>
                  <a:pt x="100" y="159"/>
                  <a:pt x="105" y="163"/>
                </a:cubicBezTo>
                <a:cubicBezTo>
                  <a:pt x="105" y="163"/>
                  <a:pt x="104" y="164"/>
                  <a:pt x="104" y="165"/>
                </a:cubicBezTo>
                <a:cubicBezTo>
                  <a:pt x="98" y="162"/>
                  <a:pt x="93" y="159"/>
                  <a:pt x="87" y="156"/>
                </a:cubicBezTo>
                <a:cubicBezTo>
                  <a:pt x="77" y="151"/>
                  <a:pt x="67" y="147"/>
                  <a:pt x="58" y="142"/>
                </a:cubicBezTo>
                <a:cubicBezTo>
                  <a:pt x="51" y="139"/>
                  <a:pt x="45" y="136"/>
                  <a:pt x="38" y="132"/>
                </a:cubicBezTo>
                <a:cubicBezTo>
                  <a:pt x="29" y="127"/>
                  <a:pt x="20" y="121"/>
                  <a:pt x="10" y="118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11" y="117"/>
                  <a:pt x="11" y="116"/>
                  <a:pt x="11" y="116"/>
                </a:cubicBezTo>
                <a:cubicBezTo>
                  <a:pt x="27" y="124"/>
                  <a:pt x="43" y="131"/>
                  <a:pt x="58" y="139"/>
                </a:cubicBezTo>
                <a:close/>
                <a:moveTo>
                  <a:pt x="199" y="61"/>
                </a:moveTo>
                <a:cubicBezTo>
                  <a:pt x="198" y="61"/>
                  <a:pt x="198" y="62"/>
                  <a:pt x="198" y="62"/>
                </a:cubicBezTo>
                <a:cubicBezTo>
                  <a:pt x="183" y="64"/>
                  <a:pt x="168" y="68"/>
                  <a:pt x="153" y="71"/>
                </a:cubicBezTo>
                <a:cubicBezTo>
                  <a:pt x="138" y="73"/>
                  <a:pt x="123" y="76"/>
                  <a:pt x="107" y="80"/>
                </a:cubicBezTo>
                <a:cubicBezTo>
                  <a:pt x="92" y="83"/>
                  <a:pt x="77" y="88"/>
                  <a:pt x="62" y="92"/>
                </a:cubicBezTo>
                <a:cubicBezTo>
                  <a:pt x="54" y="94"/>
                  <a:pt x="47" y="96"/>
                  <a:pt x="40" y="98"/>
                </a:cubicBezTo>
                <a:cubicBezTo>
                  <a:pt x="37" y="99"/>
                  <a:pt x="35" y="100"/>
                  <a:pt x="32" y="100"/>
                </a:cubicBezTo>
                <a:cubicBezTo>
                  <a:pt x="42" y="97"/>
                  <a:pt x="51" y="94"/>
                  <a:pt x="61" y="91"/>
                </a:cubicBezTo>
                <a:cubicBezTo>
                  <a:pt x="76" y="86"/>
                  <a:pt x="90" y="82"/>
                  <a:pt x="105" y="79"/>
                </a:cubicBezTo>
                <a:cubicBezTo>
                  <a:pt x="120" y="75"/>
                  <a:pt x="135" y="71"/>
                  <a:pt x="150" y="69"/>
                </a:cubicBezTo>
                <a:cubicBezTo>
                  <a:pt x="164" y="66"/>
                  <a:pt x="179" y="64"/>
                  <a:pt x="192" y="61"/>
                </a:cubicBezTo>
                <a:cubicBezTo>
                  <a:pt x="196" y="60"/>
                  <a:pt x="199" y="58"/>
                  <a:pt x="202" y="57"/>
                </a:cubicBezTo>
                <a:cubicBezTo>
                  <a:pt x="201" y="58"/>
                  <a:pt x="200" y="60"/>
                  <a:pt x="199" y="61"/>
                </a:cubicBezTo>
                <a:close/>
                <a:moveTo>
                  <a:pt x="191" y="70"/>
                </a:moveTo>
                <a:cubicBezTo>
                  <a:pt x="179" y="74"/>
                  <a:pt x="166" y="77"/>
                  <a:pt x="154" y="80"/>
                </a:cubicBezTo>
                <a:cubicBezTo>
                  <a:pt x="152" y="81"/>
                  <a:pt x="150" y="81"/>
                  <a:pt x="149" y="82"/>
                </a:cubicBezTo>
                <a:cubicBezTo>
                  <a:pt x="136" y="84"/>
                  <a:pt x="124" y="88"/>
                  <a:pt x="112" y="91"/>
                </a:cubicBezTo>
                <a:cubicBezTo>
                  <a:pt x="109" y="92"/>
                  <a:pt x="105" y="92"/>
                  <a:pt x="101" y="93"/>
                </a:cubicBezTo>
                <a:cubicBezTo>
                  <a:pt x="86" y="96"/>
                  <a:pt x="70" y="99"/>
                  <a:pt x="55" y="102"/>
                </a:cubicBezTo>
                <a:cubicBezTo>
                  <a:pt x="48" y="103"/>
                  <a:pt x="40" y="105"/>
                  <a:pt x="33" y="107"/>
                </a:cubicBezTo>
                <a:cubicBezTo>
                  <a:pt x="30" y="108"/>
                  <a:pt x="27" y="109"/>
                  <a:pt x="24" y="110"/>
                </a:cubicBezTo>
                <a:cubicBezTo>
                  <a:pt x="22" y="111"/>
                  <a:pt x="20" y="111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19" y="110"/>
                  <a:pt x="25" y="107"/>
                  <a:pt x="32" y="105"/>
                </a:cubicBezTo>
                <a:cubicBezTo>
                  <a:pt x="40" y="103"/>
                  <a:pt x="48" y="101"/>
                  <a:pt x="56" y="99"/>
                </a:cubicBezTo>
                <a:cubicBezTo>
                  <a:pt x="71" y="94"/>
                  <a:pt x="86" y="91"/>
                  <a:pt x="101" y="87"/>
                </a:cubicBezTo>
                <a:cubicBezTo>
                  <a:pt x="131" y="79"/>
                  <a:pt x="161" y="74"/>
                  <a:pt x="190" y="65"/>
                </a:cubicBezTo>
                <a:cubicBezTo>
                  <a:pt x="192" y="65"/>
                  <a:pt x="195" y="64"/>
                  <a:pt x="197" y="63"/>
                </a:cubicBezTo>
                <a:cubicBezTo>
                  <a:pt x="195" y="65"/>
                  <a:pt x="193" y="68"/>
                  <a:pt x="191" y="70"/>
                </a:cubicBezTo>
                <a:close/>
                <a:moveTo>
                  <a:pt x="10" y="120"/>
                </a:moveTo>
                <a:cubicBezTo>
                  <a:pt x="10" y="120"/>
                  <a:pt x="10" y="120"/>
                  <a:pt x="10" y="120"/>
                </a:cubicBezTo>
                <a:cubicBezTo>
                  <a:pt x="20" y="124"/>
                  <a:pt x="29" y="130"/>
                  <a:pt x="38" y="135"/>
                </a:cubicBezTo>
                <a:cubicBezTo>
                  <a:pt x="44" y="138"/>
                  <a:pt x="51" y="141"/>
                  <a:pt x="57" y="144"/>
                </a:cubicBezTo>
                <a:cubicBezTo>
                  <a:pt x="67" y="149"/>
                  <a:pt x="77" y="154"/>
                  <a:pt x="87" y="159"/>
                </a:cubicBezTo>
                <a:cubicBezTo>
                  <a:pt x="92" y="162"/>
                  <a:pt x="98" y="165"/>
                  <a:pt x="103" y="167"/>
                </a:cubicBezTo>
                <a:cubicBezTo>
                  <a:pt x="103" y="168"/>
                  <a:pt x="103" y="169"/>
                  <a:pt x="103" y="170"/>
                </a:cubicBezTo>
                <a:cubicBezTo>
                  <a:pt x="86" y="162"/>
                  <a:pt x="70" y="154"/>
                  <a:pt x="53" y="147"/>
                </a:cubicBezTo>
                <a:cubicBezTo>
                  <a:pt x="38" y="140"/>
                  <a:pt x="23" y="132"/>
                  <a:pt x="9" y="124"/>
                </a:cubicBezTo>
                <a:cubicBezTo>
                  <a:pt x="9" y="123"/>
                  <a:pt x="9" y="121"/>
                  <a:pt x="10" y="120"/>
                </a:cubicBezTo>
                <a:close/>
                <a:moveTo>
                  <a:pt x="106" y="167"/>
                </a:moveTo>
                <a:cubicBezTo>
                  <a:pt x="106" y="167"/>
                  <a:pt x="106" y="167"/>
                  <a:pt x="106" y="167"/>
                </a:cubicBezTo>
                <a:cubicBezTo>
                  <a:pt x="111" y="162"/>
                  <a:pt x="116" y="157"/>
                  <a:pt x="120" y="152"/>
                </a:cubicBezTo>
                <a:cubicBezTo>
                  <a:pt x="130" y="142"/>
                  <a:pt x="140" y="131"/>
                  <a:pt x="150" y="121"/>
                </a:cubicBezTo>
                <a:cubicBezTo>
                  <a:pt x="170" y="100"/>
                  <a:pt x="189" y="79"/>
                  <a:pt x="209" y="59"/>
                </a:cubicBezTo>
                <a:cubicBezTo>
                  <a:pt x="210" y="57"/>
                  <a:pt x="212" y="55"/>
                  <a:pt x="213" y="54"/>
                </a:cubicBezTo>
                <a:cubicBezTo>
                  <a:pt x="213" y="54"/>
                  <a:pt x="214" y="55"/>
                  <a:pt x="214" y="56"/>
                </a:cubicBezTo>
                <a:cubicBezTo>
                  <a:pt x="214" y="56"/>
                  <a:pt x="214" y="56"/>
                  <a:pt x="214" y="56"/>
                </a:cubicBezTo>
                <a:cubicBezTo>
                  <a:pt x="205" y="64"/>
                  <a:pt x="197" y="73"/>
                  <a:pt x="190" y="82"/>
                </a:cubicBezTo>
                <a:cubicBezTo>
                  <a:pt x="182" y="90"/>
                  <a:pt x="174" y="98"/>
                  <a:pt x="166" y="107"/>
                </a:cubicBezTo>
                <a:cubicBezTo>
                  <a:pt x="148" y="125"/>
                  <a:pt x="130" y="144"/>
                  <a:pt x="112" y="163"/>
                </a:cubicBezTo>
                <a:cubicBezTo>
                  <a:pt x="110" y="165"/>
                  <a:pt x="107" y="168"/>
                  <a:pt x="105" y="171"/>
                </a:cubicBezTo>
                <a:cubicBezTo>
                  <a:pt x="105" y="169"/>
                  <a:pt x="106" y="168"/>
                  <a:pt x="106" y="167"/>
                </a:cubicBezTo>
                <a:close/>
                <a:moveTo>
                  <a:pt x="26" y="97"/>
                </a:moveTo>
                <a:cubicBezTo>
                  <a:pt x="56" y="88"/>
                  <a:pt x="86" y="79"/>
                  <a:pt x="117" y="73"/>
                </a:cubicBezTo>
                <a:cubicBezTo>
                  <a:pt x="133" y="70"/>
                  <a:pt x="148" y="67"/>
                  <a:pt x="164" y="64"/>
                </a:cubicBezTo>
                <a:cubicBezTo>
                  <a:pt x="171" y="63"/>
                  <a:pt x="179" y="62"/>
                  <a:pt x="186" y="60"/>
                </a:cubicBezTo>
                <a:cubicBezTo>
                  <a:pt x="190" y="60"/>
                  <a:pt x="194" y="59"/>
                  <a:pt x="197" y="58"/>
                </a:cubicBezTo>
                <a:cubicBezTo>
                  <a:pt x="198" y="57"/>
                  <a:pt x="199" y="57"/>
                  <a:pt x="200" y="57"/>
                </a:cubicBezTo>
                <a:cubicBezTo>
                  <a:pt x="200" y="57"/>
                  <a:pt x="200" y="57"/>
                  <a:pt x="200" y="57"/>
                </a:cubicBezTo>
                <a:cubicBezTo>
                  <a:pt x="199" y="58"/>
                  <a:pt x="198" y="58"/>
                  <a:pt x="197" y="58"/>
                </a:cubicBezTo>
                <a:cubicBezTo>
                  <a:pt x="184" y="63"/>
                  <a:pt x="169" y="64"/>
                  <a:pt x="156" y="67"/>
                </a:cubicBezTo>
                <a:cubicBezTo>
                  <a:pt x="140" y="70"/>
                  <a:pt x="125" y="73"/>
                  <a:pt x="110" y="76"/>
                </a:cubicBezTo>
                <a:cubicBezTo>
                  <a:pt x="81" y="84"/>
                  <a:pt x="52" y="92"/>
                  <a:pt x="23" y="103"/>
                </a:cubicBezTo>
                <a:cubicBezTo>
                  <a:pt x="22" y="103"/>
                  <a:pt x="21" y="104"/>
                  <a:pt x="20" y="104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22" y="101"/>
                  <a:pt x="24" y="99"/>
                  <a:pt x="26" y="97"/>
                </a:cubicBezTo>
                <a:close/>
                <a:moveTo>
                  <a:pt x="19" y="105"/>
                </a:moveTo>
                <a:cubicBezTo>
                  <a:pt x="48" y="97"/>
                  <a:pt x="78" y="88"/>
                  <a:pt x="107" y="81"/>
                </a:cubicBezTo>
                <a:cubicBezTo>
                  <a:pt x="123" y="77"/>
                  <a:pt x="138" y="74"/>
                  <a:pt x="153" y="71"/>
                </a:cubicBezTo>
                <a:cubicBezTo>
                  <a:pt x="161" y="70"/>
                  <a:pt x="168" y="68"/>
                  <a:pt x="176" y="67"/>
                </a:cubicBezTo>
                <a:cubicBezTo>
                  <a:pt x="182" y="65"/>
                  <a:pt x="191" y="64"/>
                  <a:pt x="197" y="62"/>
                </a:cubicBezTo>
                <a:cubicBezTo>
                  <a:pt x="168" y="72"/>
                  <a:pt x="138" y="77"/>
                  <a:pt x="108" y="84"/>
                </a:cubicBezTo>
                <a:cubicBezTo>
                  <a:pt x="93" y="88"/>
                  <a:pt x="78" y="92"/>
                  <a:pt x="63" y="96"/>
                </a:cubicBezTo>
                <a:cubicBezTo>
                  <a:pt x="49" y="100"/>
                  <a:pt x="34" y="103"/>
                  <a:pt x="20" y="109"/>
                </a:cubicBezTo>
                <a:cubicBezTo>
                  <a:pt x="18" y="110"/>
                  <a:pt x="15" y="111"/>
                  <a:pt x="13" y="112"/>
                </a:cubicBezTo>
                <a:cubicBezTo>
                  <a:pt x="15" y="109"/>
                  <a:pt x="17" y="107"/>
                  <a:pt x="19" y="105"/>
                </a:cubicBezTo>
                <a:close/>
                <a:moveTo>
                  <a:pt x="104" y="177"/>
                </a:moveTo>
                <a:cubicBezTo>
                  <a:pt x="104" y="176"/>
                  <a:pt x="104" y="175"/>
                  <a:pt x="104" y="175"/>
                </a:cubicBezTo>
                <a:cubicBezTo>
                  <a:pt x="104" y="175"/>
                  <a:pt x="105" y="175"/>
                  <a:pt x="105" y="174"/>
                </a:cubicBezTo>
                <a:cubicBezTo>
                  <a:pt x="138" y="139"/>
                  <a:pt x="172" y="104"/>
                  <a:pt x="205" y="69"/>
                </a:cubicBezTo>
                <a:cubicBezTo>
                  <a:pt x="208" y="65"/>
                  <a:pt x="211" y="62"/>
                  <a:pt x="214" y="59"/>
                </a:cubicBezTo>
                <a:cubicBezTo>
                  <a:pt x="214" y="59"/>
                  <a:pt x="215" y="59"/>
                  <a:pt x="215" y="59"/>
                </a:cubicBezTo>
                <a:cubicBezTo>
                  <a:pt x="211" y="62"/>
                  <a:pt x="208" y="66"/>
                  <a:pt x="206" y="69"/>
                </a:cubicBezTo>
                <a:cubicBezTo>
                  <a:pt x="200" y="75"/>
                  <a:pt x="194" y="81"/>
                  <a:pt x="188" y="88"/>
                </a:cubicBezTo>
                <a:cubicBezTo>
                  <a:pt x="180" y="97"/>
                  <a:pt x="172" y="106"/>
                  <a:pt x="164" y="114"/>
                </a:cubicBezTo>
                <a:cubicBezTo>
                  <a:pt x="144" y="135"/>
                  <a:pt x="124" y="155"/>
                  <a:pt x="104" y="176"/>
                </a:cubicBezTo>
                <a:cubicBezTo>
                  <a:pt x="104" y="176"/>
                  <a:pt x="104" y="176"/>
                  <a:pt x="104" y="177"/>
                </a:cubicBezTo>
                <a:close/>
                <a:moveTo>
                  <a:pt x="8" y="117"/>
                </a:moveTo>
                <a:cubicBezTo>
                  <a:pt x="7" y="121"/>
                  <a:pt x="6" y="125"/>
                  <a:pt x="6" y="129"/>
                </a:cubicBezTo>
                <a:cubicBezTo>
                  <a:pt x="5" y="125"/>
                  <a:pt x="6" y="120"/>
                  <a:pt x="8" y="117"/>
                </a:cubicBezTo>
                <a:close/>
                <a:moveTo>
                  <a:pt x="27" y="145"/>
                </a:moveTo>
                <a:cubicBezTo>
                  <a:pt x="22" y="142"/>
                  <a:pt x="16" y="140"/>
                  <a:pt x="11" y="136"/>
                </a:cubicBezTo>
                <a:cubicBezTo>
                  <a:pt x="11" y="136"/>
                  <a:pt x="10" y="136"/>
                  <a:pt x="10" y="136"/>
                </a:cubicBezTo>
                <a:cubicBezTo>
                  <a:pt x="10" y="135"/>
                  <a:pt x="10" y="135"/>
                  <a:pt x="10" y="135"/>
                </a:cubicBezTo>
                <a:cubicBezTo>
                  <a:pt x="14" y="137"/>
                  <a:pt x="18" y="139"/>
                  <a:pt x="22" y="141"/>
                </a:cubicBezTo>
                <a:cubicBezTo>
                  <a:pt x="32" y="146"/>
                  <a:pt x="43" y="151"/>
                  <a:pt x="53" y="156"/>
                </a:cubicBezTo>
                <a:cubicBezTo>
                  <a:pt x="64" y="161"/>
                  <a:pt x="75" y="166"/>
                  <a:pt x="85" y="171"/>
                </a:cubicBezTo>
                <a:cubicBezTo>
                  <a:pt x="90" y="174"/>
                  <a:pt x="97" y="176"/>
                  <a:pt x="102" y="179"/>
                </a:cubicBezTo>
                <a:cubicBezTo>
                  <a:pt x="102" y="179"/>
                  <a:pt x="102" y="180"/>
                  <a:pt x="102" y="180"/>
                </a:cubicBezTo>
                <a:cubicBezTo>
                  <a:pt x="102" y="181"/>
                  <a:pt x="103" y="182"/>
                  <a:pt x="103" y="183"/>
                </a:cubicBezTo>
                <a:cubicBezTo>
                  <a:pt x="88" y="177"/>
                  <a:pt x="73" y="168"/>
                  <a:pt x="58" y="161"/>
                </a:cubicBezTo>
                <a:cubicBezTo>
                  <a:pt x="48" y="156"/>
                  <a:pt x="37" y="150"/>
                  <a:pt x="27" y="145"/>
                </a:cubicBezTo>
                <a:close/>
                <a:moveTo>
                  <a:pt x="205" y="78"/>
                </a:moveTo>
                <a:cubicBezTo>
                  <a:pt x="195" y="89"/>
                  <a:pt x="185" y="100"/>
                  <a:pt x="175" y="110"/>
                </a:cubicBezTo>
                <a:cubicBezTo>
                  <a:pt x="155" y="132"/>
                  <a:pt x="135" y="153"/>
                  <a:pt x="114" y="175"/>
                </a:cubicBezTo>
                <a:cubicBezTo>
                  <a:pt x="112" y="177"/>
                  <a:pt x="109" y="180"/>
                  <a:pt x="107" y="183"/>
                </a:cubicBezTo>
                <a:cubicBezTo>
                  <a:pt x="106" y="182"/>
                  <a:pt x="105" y="181"/>
                  <a:pt x="105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12" y="171"/>
                  <a:pt x="120" y="163"/>
                  <a:pt x="128" y="155"/>
                </a:cubicBezTo>
                <a:cubicBezTo>
                  <a:pt x="139" y="143"/>
                  <a:pt x="150" y="132"/>
                  <a:pt x="162" y="120"/>
                </a:cubicBezTo>
                <a:cubicBezTo>
                  <a:pt x="180" y="101"/>
                  <a:pt x="196" y="80"/>
                  <a:pt x="215" y="62"/>
                </a:cubicBezTo>
                <a:cubicBezTo>
                  <a:pt x="215" y="62"/>
                  <a:pt x="216" y="62"/>
                  <a:pt x="216" y="62"/>
                </a:cubicBezTo>
                <a:cubicBezTo>
                  <a:pt x="216" y="63"/>
                  <a:pt x="217" y="63"/>
                  <a:pt x="218" y="64"/>
                </a:cubicBezTo>
                <a:cubicBezTo>
                  <a:pt x="217" y="65"/>
                  <a:pt x="216" y="67"/>
                  <a:pt x="215" y="68"/>
                </a:cubicBezTo>
                <a:cubicBezTo>
                  <a:pt x="212" y="71"/>
                  <a:pt x="208" y="75"/>
                  <a:pt x="205" y="7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4" name="Freeform 206"/>
          <p:cNvSpPr>
            <a:spLocks noEditPoints="1"/>
          </p:cNvSpPr>
          <p:nvPr/>
        </p:nvSpPr>
        <p:spPr bwMode="auto">
          <a:xfrm>
            <a:off x="7620000" y="3355975"/>
            <a:ext cx="830262" cy="703263"/>
          </a:xfrm>
          <a:custGeom>
            <a:avLst/>
            <a:gdLst>
              <a:gd name="T0" fmla="*/ 25 w 221"/>
              <a:gd name="T1" fmla="*/ 147 h 187"/>
              <a:gd name="T2" fmla="*/ 8 w 221"/>
              <a:gd name="T3" fmla="*/ 131 h 187"/>
              <a:gd name="T4" fmla="*/ 203 w 221"/>
              <a:gd name="T5" fmla="*/ 56 h 187"/>
              <a:gd name="T6" fmla="*/ 109 w 221"/>
              <a:gd name="T7" fmla="*/ 10 h 187"/>
              <a:gd name="T8" fmla="*/ 117 w 221"/>
              <a:gd name="T9" fmla="*/ 14 h 187"/>
              <a:gd name="T10" fmla="*/ 111 w 221"/>
              <a:gd name="T11" fmla="*/ 19 h 187"/>
              <a:gd name="T12" fmla="*/ 78 w 221"/>
              <a:gd name="T13" fmla="*/ 41 h 187"/>
              <a:gd name="T14" fmla="*/ 89 w 221"/>
              <a:gd name="T15" fmla="*/ 34 h 187"/>
              <a:gd name="T16" fmla="*/ 145 w 221"/>
              <a:gd name="T17" fmla="*/ 15 h 187"/>
              <a:gd name="T18" fmla="*/ 107 w 221"/>
              <a:gd name="T19" fmla="*/ 10 h 187"/>
              <a:gd name="T20" fmla="*/ 128 w 221"/>
              <a:gd name="T21" fmla="*/ 9 h 187"/>
              <a:gd name="T22" fmla="*/ 139 w 221"/>
              <a:gd name="T23" fmla="*/ 13 h 187"/>
              <a:gd name="T24" fmla="*/ 92 w 221"/>
              <a:gd name="T25" fmla="*/ 32 h 187"/>
              <a:gd name="T26" fmla="*/ 120 w 221"/>
              <a:gd name="T27" fmla="*/ 34 h 187"/>
              <a:gd name="T28" fmla="*/ 66 w 221"/>
              <a:gd name="T29" fmla="*/ 58 h 187"/>
              <a:gd name="T30" fmla="*/ 117 w 221"/>
              <a:gd name="T31" fmla="*/ 54 h 187"/>
              <a:gd name="T32" fmla="*/ 55 w 221"/>
              <a:gd name="T33" fmla="*/ 66 h 187"/>
              <a:gd name="T34" fmla="*/ 66 w 221"/>
              <a:gd name="T35" fmla="*/ 54 h 187"/>
              <a:gd name="T36" fmla="*/ 147 w 221"/>
              <a:gd name="T37" fmla="*/ 28 h 187"/>
              <a:gd name="T38" fmla="*/ 157 w 221"/>
              <a:gd name="T39" fmla="*/ 30 h 187"/>
              <a:gd name="T40" fmla="*/ 171 w 221"/>
              <a:gd name="T41" fmla="*/ 33 h 187"/>
              <a:gd name="T42" fmla="*/ 145 w 221"/>
              <a:gd name="T43" fmla="*/ 43 h 187"/>
              <a:gd name="T44" fmla="*/ 42 w 221"/>
              <a:gd name="T45" fmla="*/ 79 h 187"/>
              <a:gd name="T46" fmla="*/ 125 w 221"/>
              <a:gd name="T47" fmla="*/ 63 h 187"/>
              <a:gd name="T48" fmla="*/ 199 w 221"/>
              <a:gd name="T49" fmla="*/ 40 h 187"/>
              <a:gd name="T50" fmla="*/ 194 w 221"/>
              <a:gd name="T51" fmla="*/ 50 h 187"/>
              <a:gd name="T52" fmla="*/ 213 w 221"/>
              <a:gd name="T53" fmla="*/ 45 h 187"/>
              <a:gd name="T54" fmla="*/ 199 w 221"/>
              <a:gd name="T55" fmla="*/ 65 h 187"/>
              <a:gd name="T56" fmla="*/ 63 w 221"/>
              <a:gd name="T57" fmla="*/ 108 h 187"/>
              <a:gd name="T58" fmla="*/ 25 w 221"/>
              <a:gd name="T59" fmla="*/ 120 h 187"/>
              <a:gd name="T60" fmla="*/ 32 w 221"/>
              <a:gd name="T61" fmla="*/ 124 h 187"/>
              <a:gd name="T62" fmla="*/ 147 w 221"/>
              <a:gd name="T63" fmla="*/ 102 h 187"/>
              <a:gd name="T64" fmla="*/ 47 w 221"/>
              <a:gd name="T65" fmla="*/ 131 h 187"/>
              <a:gd name="T66" fmla="*/ 109 w 221"/>
              <a:gd name="T67" fmla="*/ 158 h 187"/>
              <a:gd name="T68" fmla="*/ 106 w 221"/>
              <a:gd name="T69" fmla="*/ 150 h 187"/>
              <a:gd name="T70" fmla="*/ 124 w 221"/>
              <a:gd name="T71" fmla="*/ 143 h 187"/>
              <a:gd name="T72" fmla="*/ 82 w 221"/>
              <a:gd name="T73" fmla="*/ 140 h 187"/>
              <a:gd name="T74" fmla="*/ 104 w 221"/>
              <a:gd name="T75" fmla="*/ 131 h 187"/>
              <a:gd name="T76" fmla="*/ 128 w 221"/>
              <a:gd name="T77" fmla="*/ 117 h 187"/>
              <a:gd name="T78" fmla="*/ 116 w 221"/>
              <a:gd name="T79" fmla="*/ 121 h 187"/>
              <a:gd name="T80" fmla="*/ 74 w 221"/>
              <a:gd name="T81" fmla="*/ 139 h 187"/>
              <a:gd name="T82" fmla="*/ 99 w 221"/>
              <a:gd name="T83" fmla="*/ 143 h 187"/>
              <a:gd name="T84" fmla="*/ 91 w 221"/>
              <a:gd name="T85" fmla="*/ 153 h 187"/>
              <a:gd name="T86" fmla="*/ 112 w 221"/>
              <a:gd name="T87" fmla="*/ 154 h 187"/>
              <a:gd name="T88" fmla="*/ 88 w 221"/>
              <a:gd name="T89" fmla="*/ 119 h 187"/>
              <a:gd name="T90" fmla="*/ 69 w 221"/>
              <a:gd name="T91" fmla="*/ 120 h 187"/>
              <a:gd name="T92" fmla="*/ 36 w 221"/>
              <a:gd name="T93" fmla="*/ 123 h 187"/>
              <a:gd name="T94" fmla="*/ 153 w 221"/>
              <a:gd name="T95" fmla="*/ 92 h 187"/>
              <a:gd name="T96" fmla="*/ 35 w 221"/>
              <a:gd name="T97" fmla="*/ 118 h 187"/>
              <a:gd name="T98" fmla="*/ 93 w 221"/>
              <a:gd name="T99" fmla="*/ 96 h 187"/>
              <a:gd name="T100" fmla="*/ 198 w 221"/>
              <a:gd name="T101" fmla="*/ 61 h 187"/>
              <a:gd name="T102" fmla="*/ 190 w 221"/>
              <a:gd name="T103" fmla="*/ 70 h 187"/>
              <a:gd name="T104" fmla="*/ 190 w 221"/>
              <a:gd name="T105" fmla="*/ 66 h 187"/>
              <a:gd name="T106" fmla="*/ 106 w 221"/>
              <a:gd name="T107" fmla="*/ 167 h 187"/>
              <a:gd name="T108" fmla="*/ 26 w 221"/>
              <a:gd name="T109" fmla="*/ 97 h 187"/>
              <a:gd name="T110" fmla="*/ 26 w 221"/>
              <a:gd name="T111" fmla="*/ 97 h 187"/>
              <a:gd name="T112" fmla="*/ 104 w 221"/>
              <a:gd name="T113" fmla="*/ 175 h 187"/>
              <a:gd name="T114" fmla="*/ 10 w 221"/>
              <a:gd name="T115" fmla="*/ 136 h 187"/>
              <a:gd name="T116" fmla="*/ 114 w 221"/>
              <a:gd name="T117" fmla="*/ 175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1" h="187">
                <a:moveTo>
                  <a:pt x="220" y="63"/>
                </a:moveTo>
                <a:cubicBezTo>
                  <a:pt x="220" y="62"/>
                  <a:pt x="220" y="62"/>
                  <a:pt x="220" y="62"/>
                </a:cubicBezTo>
                <a:cubicBezTo>
                  <a:pt x="217" y="62"/>
                  <a:pt x="216" y="59"/>
                  <a:pt x="216" y="57"/>
                </a:cubicBezTo>
                <a:cubicBezTo>
                  <a:pt x="215" y="53"/>
                  <a:pt x="215" y="49"/>
                  <a:pt x="217" y="46"/>
                </a:cubicBezTo>
                <a:cubicBezTo>
                  <a:pt x="217" y="45"/>
                  <a:pt x="217" y="45"/>
                  <a:pt x="217" y="45"/>
                </a:cubicBezTo>
                <a:cubicBezTo>
                  <a:pt x="217" y="44"/>
                  <a:pt x="217" y="44"/>
                  <a:pt x="216" y="44"/>
                </a:cubicBezTo>
                <a:cubicBezTo>
                  <a:pt x="201" y="37"/>
                  <a:pt x="186" y="30"/>
                  <a:pt x="171" y="24"/>
                </a:cubicBezTo>
                <a:cubicBezTo>
                  <a:pt x="153" y="15"/>
                  <a:pt x="134" y="7"/>
                  <a:pt x="115" y="0"/>
                </a:cubicBezTo>
                <a:cubicBezTo>
                  <a:pt x="114" y="0"/>
                  <a:pt x="114" y="0"/>
                  <a:pt x="113" y="0"/>
                </a:cubicBezTo>
                <a:cubicBezTo>
                  <a:pt x="94" y="19"/>
                  <a:pt x="76" y="39"/>
                  <a:pt x="58" y="59"/>
                </a:cubicBezTo>
                <a:cubicBezTo>
                  <a:pt x="41" y="77"/>
                  <a:pt x="24" y="94"/>
                  <a:pt x="8" y="113"/>
                </a:cubicBezTo>
                <a:cubicBezTo>
                  <a:pt x="1" y="118"/>
                  <a:pt x="0" y="134"/>
                  <a:pt x="9" y="138"/>
                </a:cubicBezTo>
                <a:cubicBezTo>
                  <a:pt x="14" y="142"/>
                  <a:pt x="20" y="145"/>
                  <a:pt x="25" y="147"/>
                </a:cubicBezTo>
                <a:cubicBezTo>
                  <a:pt x="36" y="153"/>
                  <a:pt x="46" y="158"/>
                  <a:pt x="56" y="163"/>
                </a:cubicBezTo>
                <a:cubicBezTo>
                  <a:pt x="72" y="171"/>
                  <a:pt x="88" y="180"/>
                  <a:pt x="105" y="187"/>
                </a:cubicBezTo>
                <a:cubicBezTo>
                  <a:pt x="106" y="187"/>
                  <a:pt x="106" y="187"/>
                  <a:pt x="107" y="186"/>
                </a:cubicBezTo>
                <a:cubicBezTo>
                  <a:pt x="107" y="186"/>
                  <a:pt x="107" y="186"/>
                  <a:pt x="107" y="186"/>
                </a:cubicBezTo>
                <a:cubicBezTo>
                  <a:pt x="122" y="169"/>
                  <a:pt x="138" y="153"/>
                  <a:pt x="153" y="137"/>
                </a:cubicBezTo>
                <a:cubicBezTo>
                  <a:pt x="173" y="116"/>
                  <a:pt x="194" y="95"/>
                  <a:pt x="213" y="73"/>
                </a:cubicBezTo>
                <a:cubicBezTo>
                  <a:pt x="216" y="70"/>
                  <a:pt x="220" y="67"/>
                  <a:pt x="221" y="64"/>
                </a:cubicBezTo>
                <a:cubicBezTo>
                  <a:pt x="221" y="63"/>
                  <a:pt x="221" y="63"/>
                  <a:pt x="220" y="63"/>
                </a:cubicBezTo>
                <a:close/>
                <a:moveTo>
                  <a:pt x="87" y="170"/>
                </a:moveTo>
                <a:cubicBezTo>
                  <a:pt x="77" y="165"/>
                  <a:pt x="66" y="160"/>
                  <a:pt x="56" y="155"/>
                </a:cubicBezTo>
                <a:cubicBezTo>
                  <a:pt x="45" y="150"/>
                  <a:pt x="35" y="145"/>
                  <a:pt x="24" y="140"/>
                </a:cubicBezTo>
                <a:cubicBezTo>
                  <a:pt x="19" y="137"/>
                  <a:pt x="12" y="135"/>
                  <a:pt x="8" y="131"/>
                </a:cubicBezTo>
                <a:cubicBezTo>
                  <a:pt x="8" y="131"/>
                  <a:pt x="8" y="131"/>
                  <a:pt x="8" y="131"/>
                </a:cubicBezTo>
                <a:cubicBezTo>
                  <a:pt x="8" y="130"/>
                  <a:pt x="8" y="128"/>
                  <a:pt x="8" y="127"/>
                </a:cubicBezTo>
                <a:cubicBezTo>
                  <a:pt x="22" y="135"/>
                  <a:pt x="37" y="142"/>
                  <a:pt x="52" y="149"/>
                </a:cubicBezTo>
                <a:cubicBezTo>
                  <a:pt x="68" y="157"/>
                  <a:pt x="85" y="164"/>
                  <a:pt x="102" y="173"/>
                </a:cubicBezTo>
                <a:cubicBezTo>
                  <a:pt x="101" y="174"/>
                  <a:pt x="101" y="175"/>
                  <a:pt x="101" y="177"/>
                </a:cubicBezTo>
                <a:cubicBezTo>
                  <a:pt x="97" y="174"/>
                  <a:pt x="92" y="172"/>
                  <a:pt x="87" y="170"/>
                </a:cubicBezTo>
                <a:close/>
                <a:moveTo>
                  <a:pt x="29" y="93"/>
                </a:moveTo>
                <a:cubicBezTo>
                  <a:pt x="29" y="93"/>
                  <a:pt x="29" y="93"/>
                  <a:pt x="29" y="93"/>
                </a:cubicBezTo>
                <a:cubicBezTo>
                  <a:pt x="44" y="88"/>
                  <a:pt x="59" y="85"/>
                  <a:pt x="74" y="82"/>
                </a:cubicBezTo>
                <a:cubicBezTo>
                  <a:pt x="89" y="78"/>
                  <a:pt x="104" y="74"/>
                  <a:pt x="119" y="71"/>
                </a:cubicBezTo>
                <a:cubicBezTo>
                  <a:pt x="134" y="67"/>
                  <a:pt x="149" y="64"/>
                  <a:pt x="164" y="61"/>
                </a:cubicBezTo>
                <a:cubicBezTo>
                  <a:pt x="172" y="59"/>
                  <a:pt x="179" y="57"/>
                  <a:pt x="187" y="55"/>
                </a:cubicBezTo>
                <a:cubicBezTo>
                  <a:pt x="194" y="54"/>
                  <a:pt x="201" y="52"/>
                  <a:pt x="208" y="51"/>
                </a:cubicBezTo>
                <a:cubicBezTo>
                  <a:pt x="206" y="52"/>
                  <a:pt x="205" y="54"/>
                  <a:pt x="203" y="56"/>
                </a:cubicBezTo>
                <a:cubicBezTo>
                  <a:pt x="203" y="56"/>
                  <a:pt x="202" y="56"/>
                  <a:pt x="202" y="56"/>
                </a:cubicBezTo>
                <a:cubicBezTo>
                  <a:pt x="202" y="56"/>
                  <a:pt x="201" y="56"/>
                  <a:pt x="201" y="56"/>
                </a:cubicBezTo>
                <a:cubicBezTo>
                  <a:pt x="172" y="63"/>
                  <a:pt x="143" y="67"/>
                  <a:pt x="115" y="73"/>
                </a:cubicBezTo>
                <a:cubicBezTo>
                  <a:pt x="85" y="79"/>
                  <a:pt x="56" y="88"/>
                  <a:pt x="27" y="96"/>
                </a:cubicBezTo>
                <a:cubicBezTo>
                  <a:pt x="28" y="95"/>
                  <a:pt x="28" y="94"/>
                  <a:pt x="29" y="93"/>
                </a:cubicBezTo>
                <a:close/>
                <a:moveTo>
                  <a:pt x="115" y="3"/>
                </a:moveTo>
                <a:cubicBezTo>
                  <a:pt x="116" y="3"/>
                  <a:pt x="118" y="4"/>
                  <a:pt x="119" y="4"/>
                </a:cubicBezTo>
                <a:cubicBezTo>
                  <a:pt x="116" y="5"/>
                  <a:pt x="114" y="5"/>
                  <a:pt x="111" y="6"/>
                </a:cubicBezTo>
                <a:cubicBezTo>
                  <a:pt x="112" y="5"/>
                  <a:pt x="114" y="4"/>
                  <a:pt x="115" y="3"/>
                </a:cubicBezTo>
                <a:close/>
                <a:moveTo>
                  <a:pt x="124" y="6"/>
                </a:moveTo>
                <a:cubicBezTo>
                  <a:pt x="121" y="7"/>
                  <a:pt x="118" y="7"/>
                  <a:pt x="115" y="8"/>
                </a:cubicBezTo>
                <a:cubicBezTo>
                  <a:pt x="113" y="9"/>
                  <a:pt x="112" y="9"/>
                  <a:pt x="110" y="10"/>
                </a:cubicBezTo>
                <a:cubicBezTo>
                  <a:pt x="110" y="10"/>
                  <a:pt x="109" y="10"/>
                  <a:pt x="109" y="10"/>
                </a:cubicBezTo>
                <a:cubicBezTo>
                  <a:pt x="110" y="9"/>
                  <a:pt x="112" y="9"/>
                  <a:pt x="113" y="8"/>
                </a:cubicBezTo>
                <a:cubicBezTo>
                  <a:pt x="116" y="7"/>
                  <a:pt x="118" y="6"/>
                  <a:pt x="121" y="5"/>
                </a:cubicBezTo>
                <a:cubicBezTo>
                  <a:pt x="122" y="5"/>
                  <a:pt x="123" y="6"/>
                  <a:pt x="124" y="6"/>
                </a:cubicBezTo>
                <a:close/>
                <a:moveTo>
                  <a:pt x="129" y="8"/>
                </a:moveTo>
                <a:cubicBezTo>
                  <a:pt x="125" y="9"/>
                  <a:pt x="122" y="10"/>
                  <a:pt x="118" y="11"/>
                </a:cubicBezTo>
                <a:cubicBezTo>
                  <a:pt x="113" y="13"/>
                  <a:pt x="107" y="14"/>
                  <a:pt x="102" y="15"/>
                </a:cubicBezTo>
                <a:cubicBezTo>
                  <a:pt x="102" y="15"/>
                  <a:pt x="103" y="14"/>
                  <a:pt x="103" y="14"/>
                </a:cubicBezTo>
                <a:cubicBezTo>
                  <a:pt x="104" y="14"/>
                  <a:pt x="105" y="13"/>
                  <a:pt x="107" y="13"/>
                </a:cubicBezTo>
                <a:cubicBezTo>
                  <a:pt x="109" y="12"/>
                  <a:pt x="111" y="12"/>
                  <a:pt x="114" y="11"/>
                </a:cubicBezTo>
                <a:cubicBezTo>
                  <a:pt x="118" y="10"/>
                  <a:pt x="122" y="9"/>
                  <a:pt x="125" y="7"/>
                </a:cubicBezTo>
                <a:cubicBezTo>
                  <a:pt x="127" y="7"/>
                  <a:pt x="128" y="8"/>
                  <a:pt x="129" y="8"/>
                </a:cubicBezTo>
                <a:close/>
                <a:moveTo>
                  <a:pt x="135" y="11"/>
                </a:moveTo>
                <a:cubicBezTo>
                  <a:pt x="129" y="12"/>
                  <a:pt x="123" y="13"/>
                  <a:pt x="117" y="14"/>
                </a:cubicBezTo>
                <a:cubicBezTo>
                  <a:pt x="111" y="16"/>
                  <a:pt x="103" y="17"/>
                  <a:pt x="98" y="20"/>
                </a:cubicBezTo>
                <a:cubicBezTo>
                  <a:pt x="104" y="17"/>
                  <a:pt x="110" y="15"/>
                  <a:pt x="116" y="14"/>
                </a:cubicBezTo>
                <a:cubicBezTo>
                  <a:pt x="121" y="13"/>
                  <a:pt x="126" y="12"/>
                  <a:pt x="130" y="9"/>
                </a:cubicBezTo>
                <a:cubicBezTo>
                  <a:pt x="130" y="9"/>
                  <a:pt x="130" y="9"/>
                  <a:pt x="130" y="9"/>
                </a:cubicBezTo>
                <a:cubicBezTo>
                  <a:pt x="132" y="9"/>
                  <a:pt x="134" y="10"/>
                  <a:pt x="135" y="11"/>
                </a:cubicBezTo>
                <a:close/>
                <a:moveTo>
                  <a:pt x="140" y="12"/>
                </a:moveTo>
                <a:cubicBezTo>
                  <a:pt x="137" y="13"/>
                  <a:pt x="135" y="14"/>
                  <a:pt x="133" y="14"/>
                </a:cubicBezTo>
                <a:cubicBezTo>
                  <a:pt x="129" y="15"/>
                  <a:pt x="125" y="16"/>
                  <a:pt x="121" y="17"/>
                </a:cubicBezTo>
                <a:cubicBezTo>
                  <a:pt x="113" y="19"/>
                  <a:pt x="105" y="22"/>
                  <a:pt x="97" y="24"/>
                </a:cubicBezTo>
                <a:cubicBezTo>
                  <a:pt x="95" y="24"/>
                  <a:pt x="94" y="25"/>
                  <a:pt x="93" y="25"/>
                </a:cubicBezTo>
                <a:cubicBezTo>
                  <a:pt x="93" y="25"/>
                  <a:pt x="93" y="25"/>
                  <a:pt x="93" y="25"/>
                </a:cubicBezTo>
                <a:cubicBezTo>
                  <a:pt x="94" y="24"/>
                  <a:pt x="96" y="24"/>
                  <a:pt x="97" y="23"/>
                </a:cubicBezTo>
                <a:cubicBezTo>
                  <a:pt x="102" y="22"/>
                  <a:pt x="107" y="21"/>
                  <a:pt x="111" y="19"/>
                </a:cubicBezTo>
                <a:cubicBezTo>
                  <a:pt x="120" y="16"/>
                  <a:pt x="128" y="14"/>
                  <a:pt x="137" y="11"/>
                </a:cubicBezTo>
                <a:cubicBezTo>
                  <a:pt x="137" y="11"/>
                  <a:pt x="137" y="11"/>
                  <a:pt x="137" y="11"/>
                </a:cubicBezTo>
                <a:cubicBezTo>
                  <a:pt x="138" y="12"/>
                  <a:pt x="139" y="12"/>
                  <a:pt x="140" y="12"/>
                </a:cubicBezTo>
                <a:close/>
                <a:moveTo>
                  <a:pt x="151" y="17"/>
                </a:moveTo>
                <a:cubicBezTo>
                  <a:pt x="142" y="19"/>
                  <a:pt x="134" y="21"/>
                  <a:pt x="126" y="23"/>
                </a:cubicBezTo>
                <a:cubicBezTo>
                  <a:pt x="133" y="21"/>
                  <a:pt x="140" y="19"/>
                  <a:pt x="146" y="15"/>
                </a:cubicBezTo>
                <a:cubicBezTo>
                  <a:pt x="148" y="16"/>
                  <a:pt x="149" y="17"/>
                  <a:pt x="151" y="17"/>
                </a:cubicBezTo>
                <a:close/>
                <a:moveTo>
                  <a:pt x="158" y="20"/>
                </a:moveTo>
                <a:cubicBezTo>
                  <a:pt x="152" y="22"/>
                  <a:pt x="146" y="24"/>
                  <a:pt x="139" y="25"/>
                </a:cubicBezTo>
                <a:cubicBezTo>
                  <a:pt x="132" y="27"/>
                  <a:pt x="125" y="29"/>
                  <a:pt x="117" y="31"/>
                </a:cubicBezTo>
                <a:cubicBezTo>
                  <a:pt x="110" y="33"/>
                  <a:pt x="103" y="34"/>
                  <a:pt x="96" y="36"/>
                </a:cubicBezTo>
                <a:cubicBezTo>
                  <a:pt x="93" y="37"/>
                  <a:pt x="89" y="38"/>
                  <a:pt x="86" y="39"/>
                </a:cubicBezTo>
                <a:cubicBezTo>
                  <a:pt x="84" y="40"/>
                  <a:pt x="80" y="40"/>
                  <a:pt x="78" y="41"/>
                </a:cubicBezTo>
                <a:cubicBezTo>
                  <a:pt x="78" y="41"/>
                  <a:pt x="78" y="41"/>
                  <a:pt x="78" y="40"/>
                </a:cubicBezTo>
                <a:cubicBezTo>
                  <a:pt x="83" y="38"/>
                  <a:pt x="89" y="36"/>
                  <a:pt x="94" y="35"/>
                </a:cubicBezTo>
                <a:cubicBezTo>
                  <a:pt x="101" y="33"/>
                  <a:pt x="108" y="31"/>
                  <a:pt x="114" y="29"/>
                </a:cubicBezTo>
                <a:cubicBezTo>
                  <a:pt x="121" y="27"/>
                  <a:pt x="128" y="25"/>
                  <a:pt x="135" y="23"/>
                </a:cubicBezTo>
                <a:cubicBezTo>
                  <a:pt x="141" y="22"/>
                  <a:pt x="147" y="21"/>
                  <a:pt x="152" y="18"/>
                </a:cubicBezTo>
                <a:cubicBezTo>
                  <a:pt x="154" y="19"/>
                  <a:pt x="156" y="19"/>
                  <a:pt x="158" y="20"/>
                </a:cubicBezTo>
                <a:close/>
                <a:moveTo>
                  <a:pt x="83" y="35"/>
                </a:moveTo>
                <a:cubicBezTo>
                  <a:pt x="87" y="33"/>
                  <a:pt x="92" y="33"/>
                  <a:pt x="97" y="31"/>
                </a:cubicBezTo>
                <a:cubicBezTo>
                  <a:pt x="102" y="30"/>
                  <a:pt x="108" y="27"/>
                  <a:pt x="114" y="26"/>
                </a:cubicBezTo>
                <a:cubicBezTo>
                  <a:pt x="115" y="26"/>
                  <a:pt x="116" y="25"/>
                  <a:pt x="117" y="25"/>
                </a:cubicBezTo>
                <a:cubicBezTo>
                  <a:pt x="116" y="25"/>
                  <a:pt x="115" y="26"/>
                  <a:pt x="114" y="26"/>
                </a:cubicBezTo>
                <a:cubicBezTo>
                  <a:pt x="109" y="28"/>
                  <a:pt x="103" y="30"/>
                  <a:pt x="97" y="32"/>
                </a:cubicBezTo>
                <a:cubicBezTo>
                  <a:pt x="94" y="32"/>
                  <a:pt x="92" y="33"/>
                  <a:pt x="89" y="34"/>
                </a:cubicBezTo>
                <a:cubicBezTo>
                  <a:pt x="87" y="35"/>
                  <a:pt x="86" y="35"/>
                  <a:pt x="84" y="36"/>
                </a:cubicBezTo>
                <a:cubicBezTo>
                  <a:pt x="84" y="36"/>
                  <a:pt x="83" y="36"/>
                  <a:pt x="82" y="36"/>
                </a:cubicBezTo>
                <a:cubicBezTo>
                  <a:pt x="82" y="36"/>
                  <a:pt x="82" y="36"/>
                  <a:pt x="83" y="35"/>
                </a:cubicBezTo>
                <a:close/>
                <a:moveTo>
                  <a:pt x="116" y="26"/>
                </a:moveTo>
                <a:cubicBezTo>
                  <a:pt x="123" y="24"/>
                  <a:pt x="129" y="23"/>
                  <a:pt x="136" y="21"/>
                </a:cubicBezTo>
                <a:cubicBezTo>
                  <a:pt x="140" y="20"/>
                  <a:pt x="143" y="20"/>
                  <a:pt x="147" y="19"/>
                </a:cubicBezTo>
                <a:cubicBezTo>
                  <a:pt x="148" y="19"/>
                  <a:pt x="150" y="18"/>
                  <a:pt x="151" y="18"/>
                </a:cubicBezTo>
                <a:cubicBezTo>
                  <a:pt x="149" y="19"/>
                  <a:pt x="147" y="19"/>
                  <a:pt x="145" y="20"/>
                </a:cubicBezTo>
                <a:cubicBezTo>
                  <a:pt x="133" y="24"/>
                  <a:pt x="120" y="27"/>
                  <a:pt x="107" y="30"/>
                </a:cubicBezTo>
                <a:cubicBezTo>
                  <a:pt x="103" y="31"/>
                  <a:pt x="99" y="32"/>
                  <a:pt x="95" y="33"/>
                </a:cubicBezTo>
                <a:cubicBezTo>
                  <a:pt x="102" y="31"/>
                  <a:pt x="109" y="28"/>
                  <a:pt x="116" y="26"/>
                </a:cubicBezTo>
                <a:close/>
                <a:moveTo>
                  <a:pt x="141" y="13"/>
                </a:moveTo>
                <a:cubicBezTo>
                  <a:pt x="142" y="14"/>
                  <a:pt x="144" y="14"/>
                  <a:pt x="145" y="15"/>
                </a:cubicBezTo>
                <a:cubicBezTo>
                  <a:pt x="136" y="17"/>
                  <a:pt x="127" y="19"/>
                  <a:pt x="118" y="21"/>
                </a:cubicBezTo>
                <a:cubicBezTo>
                  <a:pt x="108" y="23"/>
                  <a:pt x="100" y="27"/>
                  <a:pt x="91" y="29"/>
                </a:cubicBezTo>
                <a:cubicBezTo>
                  <a:pt x="90" y="30"/>
                  <a:pt x="89" y="30"/>
                  <a:pt x="88" y="30"/>
                </a:cubicBezTo>
                <a:cubicBezTo>
                  <a:pt x="89" y="29"/>
                  <a:pt x="91" y="29"/>
                  <a:pt x="93" y="28"/>
                </a:cubicBezTo>
                <a:cubicBezTo>
                  <a:pt x="95" y="27"/>
                  <a:pt x="97" y="26"/>
                  <a:pt x="99" y="26"/>
                </a:cubicBezTo>
                <a:cubicBezTo>
                  <a:pt x="104" y="24"/>
                  <a:pt x="110" y="23"/>
                  <a:pt x="115" y="21"/>
                </a:cubicBezTo>
                <a:cubicBezTo>
                  <a:pt x="123" y="19"/>
                  <a:pt x="133" y="17"/>
                  <a:pt x="141" y="13"/>
                </a:cubicBezTo>
                <a:cubicBezTo>
                  <a:pt x="141" y="13"/>
                  <a:pt x="141" y="13"/>
                  <a:pt x="141" y="13"/>
                </a:cubicBezTo>
                <a:close/>
                <a:moveTo>
                  <a:pt x="110" y="7"/>
                </a:moveTo>
                <a:cubicBezTo>
                  <a:pt x="112" y="6"/>
                  <a:pt x="113" y="6"/>
                  <a:pt x="115" y="6"/>
                </a:cubicBezTo>
                <a:cubicBezTo>
                  <a:pt x="116" y="5"/>
                  <a:pt x="118" y="5"/>
                  <a:pt x="120" y="5"/>
                </a:cubicBezTo>
                <a:cubicBezTo>
                  <a:pt x="121" y="5"/>
                  <a:pt x="116" y="7"/>
                  <a:pt x="116" y="7"/>
                </a:cubicBezTo>
                <a:cubicBezTo>
                  <a:pt x="113" y="8"/>
                  <a:pt x="110" y="9"/>
                  <a:pt x="107" y="10"/>
                </a:cubicBezTo>
                <a:cubicBezTo>
                  <a:pt x="108" y="9"/>
                  <a:pt x="109" y="8"/>
                  <a:pt x="110" y="7"/>
                </a:cubicBezTo>
                <a:close/>
                <a:moveTo>
                  <a:pt x="105" y="12"/>
                </a:moveTo>
                <a:cubicBezTo>
                  <a:pt x="109" y="11"/>
                  <a:pt x="113" y="10"/>
                  <a:pt x="117" y="9"/>
                </a:cubicBezTo>
                <a:cubicBezTo>
                  <a:pt x="119" y="8"/>
                  <a:pt x="121" y="7"/>
                  <a:pt x="123" y="7"/>
                </a:cubicBezTo>
                <a:cubicBezTo>
                  <a:pt x="123" y="7"/>
                  <a:pt x="123" y="7"/>
                  <a:pt x="123" y="7"/>
                </a:cubicBezTo>
                <a:cubicBezTo>
                  <a:pt x="122" y="8"/>
                  <a:pt x="120" y="9"/>
                  <a:pt x="119" y="9"/>
                </a:cubicBezTo>
                <a:cubicBezTo>
                  <a:pt x="114" y="11"/>
                  <a:pt x="109" y="11"/>
                  <a:pt x="104" y="13"/>
                </a:cubicBezTo>
                <a:cubicBezTo>
                  <a:pt x="104" y="13"/>
                  <a:pt x="105" y="12"/>
                  <a:pt x="105" y="12"/>
                </a:cubicBezTo>
                <a:close/>
                <a:moveTo>
                  <a:pt x="101" y="16"/>
                </a:moveTo>
                <a:cubicBezTo>
                  <a:pt x="105" y="15"/>
                  <a:pt x="109" y="14"/>
                  <a:pt x="113" y="13"/>
                </a:cubicBezTo>
                <a:cubicBezTo>
                  <a:pt x="116" y="12"/>
                  <a:pt x="119" y="12"/>
                  <a:pt x="121" y="11"/>
                </a:cubicBezTo>
                <a:cubicBezTo>
                  <a:pt x="123" y="10"/>
                  <a:pt x="124" y="10"/>
                  <a:pt x="126" y="9"/>
                </a:cubicBezTo>
                <a:cubicBezTo>
                  <a:pt x="126" y="9"/>
                  <a:pt x="131" y="8"/>
                  <a:pt x="128" y="9"/>
                </a:cubicBezTo>
                <a:cubicBezTo>
                  <a:pt x="123" y="12"/>
                  <a:pt x="117" y="13"/>
                  <a:pt x="111" y="14"/>
                </a:cubicBezTo>
                <a:cubicBezTo>
                  <a:pt x="107" y="15"/>
                  <a:pt x="103" y="17"/>
                  <a:pt x="98" y="19"/>
                </a:cubicBezTo>
                <a:cubicBezTo>
                  <a:pt x="99" y="18"/>
                  <a:pt x="100" y="17"/>
                  <a:pt x="101" y="16"/>
                </a:cubicBezTo>
                <a:close/>
                <a:moveTo>
                  <a:pt x="97" y="20"/>
                </a:moveTo>
                <a:cubicBezTo>
                  <a:pt x="104" y="19"/>
                  <a:pt x="110" y="17"/>
                  <a:pt x="117" y="15"/>
                </a:cubicBezTo>
                <a:cubicBezTo>
                  <a:pt x="121" y="14"/>
                  <a:pt x="124" y="13"/>
                  <a:pt x="128" y="13"/>
                </a:cubicBezTo>
                <a:cubicBezTo>
                  <a:pt x="129" y="12"/>
                  <a:pt x="131" y="12"/>
                  <a:pt x="133" y="12"/>
                </a:cubicBezTo>
                <a:cubicBezTo>
                  <a:pt x="120" y="17"/>
                  <a:pt x="106" y="19"/>
                  <a:pt x="93" y="24"/>
                </a:cubicBezTo>
                <a:cubicBezTo>
                  <a:pt x="94" y="23"/>
                  <a:pt x="96" y="22"/>
                  <a:pt x="97" y="20"/>
                </a:cubicBezTo>
                <a:close/>
                <a:moveTo>
                  <a:pt x="92" y="26"/>
                </a:moveTo>
                <a:cubicBezTo>
                  <a:pt x="100" y="24"/>
                  <a:pt x="107" y="21"/>
                  <a:pt x="115" y="19"/>
                </a:cubicBezTo>
                <a:cubicBezTo>
                  <a:pt x="119" y="18"/>
                  <a:pt x="124" y="17"/>
                  <a:pt x="128" y="16"/>
                </a:cubicBezTo>
                <a:cubicBezTo>
                  <a:pt x="131" y="15"/>
                  <a:pt x="136" y="15"/>
                  <a:pt x="139" y="13"/>
                </a:cubicBezTo>
                <a:cubicBezTo>
                  <a:pt x="135" y="15"/>
                  <a:pt x="130" y="16"/>
                  <a:pt x="126" y="17"/>
                </a:cubicBezTo>
                <a:cubicBezTo>
                  <a:pt x="121" y="19"/>
                  <a:pt x="116" y="20"/>
                  <a:pt x="111" y="22"/>
                </a:cubicBezTo>
                <a:cubicBezTo>
                  <a:pt x="103" y="24"/>
                  <a:pt x="96" y="26"/>
                  <a:pt x="89" y="29"/>
                </a:cubicBezTo>
                <a:cubicBezTo>
                  <a:pt x="90" y="28"/>
                  <a:pt x="91" y="27"/>
                  <a:pt x="92" y="26"/>
                </a:cubicBezTo>
                <a:close/>
                <a:moveTo>
                  <a:pt x="87" y="31"/>
                </a:moveTo>
                <a:cubicBezTo>
                  <a:pt x="91" y="30"/>
                  <a:pt x="96" y="28"/>
                  <a:pt x="100" y="27"/>
                </a:cubicBezTo>
                <a:cubicBezTo>
                  <a:pt x="105" y="25"/>
                  <a:pt x="111" y="23"/>
                  <a:pt x="116" y="22"/>
                </a:cubicBezTo>
                <a:cubicBezTo>
                  <a:pt x="122" y="21"/>
                  <a:pt x="128" y="19"/>
                  <a:pt x="134" y="18"/>
                </a:cubicBezTo>
                <a:cubicBezTo>
                  <a:pt x="137" y="17"/>
                  <a:pt x="140" y="17"/>
                  <a:pt x="143" y="16"/>
                </a:cubicBezTo>
                <a:cubicBezTo>
                  <a:pt x="143" y="16"/>
                  <a:pt x="143" y="16"/>
                  <a:pt x="143" y="16"/>
                </a:cubicBezTo>
                <a:cubicBezTo>
                  <a:pt x="142" y="17"/>
                  <a:pt x="141" y="17"/>
                  <a:pt x="139" y="18"/>
                </a:cubicBezTo>
                <a:cubicBezTo>
                  <a:pt x="129" y="22"/>
                  <a:pt x="118" y="24"/>
                  <a:pt x="107" y="27"/>
                </a:cubicBezTo>
                <a:cubicBezTo>
                  <a:pt x="102" y="29"/>
                  <a:pt x="97" y="31"/>
                  <a:pt x="92" y="32"/>
                </a:cubicBezTo>
                <a:cubicBezTo>
                  <a:pt x="89" y="33"/>
                  <a:pt x="86" y="33"/>
                  <a:pt x="84" y="34"/>
                </a:cubicBezTo>
                <a:cubicBezTo>
                  <a:pt x="85" y="33"/>
                  <a:pt x="86" y="32"/>
                  <a:pt x="87" y="31"/>
                </a:cubicBezTo>
                <a:close/>
                <a:moveTo>
                  <a:pt x="81" y="37"/>
                </a:moveTo>
                <a:cubicBezTo>
                  <a:pt x="83" y="37"/>
                  <a:pt x="86" y="36"/>
                  <a:pt x="88" y="36"/>
                </a:cubicBezTo>
                <a:cubicBezTo>
                  <a:pt x="85" y="37"/>
                  <a:pt x="82" y="38"/>
                  <a:pt x="79" y="39"/>
                </a:cubicBezTo>
                <a:cubicBezTo>
                  <a:pt x="80" y="38"/>
                  <a:pt x="81" y="38"/>
                  <a:pt x="81" y="37"/>
                </a:cubicBezTo>
                <a:close/>
                <a:moveTo>
                  <a:pt x="76" y="42"/>
                </a:moveTo>
                <a:cubicBezTo>
                  <a:pt x="90" y="40"/>
                  <a:pt x="104" y="35"/>
                  <a:pt x="117" y="32"/>
                </a:cubicBezTo>
                <a:cubicBezTo>
                  <a:pt x="124" y="30"/>
                  <a:pt x="131" y="28"/>
                  <a:pt x="138" y="26"/>
                </a:cubicBezTo>
                <a:cubicBezTo>
                  <a:pt x="145" y="25"/>
                  <a:pt x="152" y="23"/>
                  <a:pt x="159" y="21"/>
                </a:cubicBezTo>
                <a:cubicBezTo>
                  <a:pt x="161" y="22"/>
                  <a:pt x="163" y="22"/>
                  <a:pt x="165" y="23"/>
                </a:cubicBezTo>
                <a:cubicBezTo>
                  <a:pt x="158" y="23"/>
                  <a:pt x="151" y="26"/>
                  <a:pt x="145" y="28"/>
                </a:cubicBezTo>
                <a:cubicBezTo>
                  <a:pt x="137" y="30"/>
                  <a:pt x="129" y="32"/>
                  <a:pt x="120" y="34"/>
                </a:cubicBezTo>
                <a:cubicBezTo>
                  <a:pt x="112" y="36"/>
                  <a:pt x="104" y="39"/>
                  <a:pt x="95" y="41"/>
                </a:cubicBezTo>
                <a:cubicBezTo>
                  <a:pt x="88" y="43"/>
                  <a:pt x="80" y="44"/>
                  <a:pt x="73" y="46"/>
                </a:cubicBezTo>
                <a:cubicBezTo>
                  <a:pt x="74" y="45"/>
                  <a:pt x="75" y="43"/>
                  <a:pt x="76" y="42"/>
                </a:cubicBezTo>
                <a:close/>
                <a:moveTo>
                  <a:pt x="180" y="30"/>
                </a:moveTo>
                <a:cubicBezTo>
                  <a:pt x="180" y="30"/>
                  <a:pt x="180" y="30"/>
                  <a:pt x="180" y="30"/>
                </a:cubicBezTo>
                <a:cubicBezTo>
                  <a:pt x="170" y="33"/>
                  <a:pt x="160" y="35"/>
                  <a:pt x="151" y="37"/>
                </a:cubicBezTo>
                <a:cubicBezTo>
                  <a:pt x="141" y="40"/>
                  <a:pt x="130" y="42"/>
                  <a:pt x="120" y="44"/>
                </a:cubicBezTo>
                <a:cubicBezTo>
                  <a:pt x="100" y="49"/>
                  <a:pt x="81" y="54"/>
                  <a:pt x="61" y="60"/>
                </a:cubicBezTo>
                <a:cubicBezTo>
                  <a:pt x="61" y="61"/>
                  <a:pt x="60" y="61"/>
                  <a:pt x="59" y="61"/>
                </a:cubicBezTo>
                <a:cubicBezTo>
                  <a:pt x="59" y="61"/>
                  <a:pt x="59" y="61"/>
                  <a:pt x="59" y="61"/>
                </a:cubicBezTo>
                <a:cubicBezTo>
                  <a:pt x="59" y="61"/>
                  <a:pt x="59" y="61"/>
                  <a:pt x="59" y="61"/>
                </a:cubicBezTo>
                <a:cubicBezTo>
                  <a:pt x="59" y="61"/>
                  <a:pt x="59" y="61"/>
                  <a:pt x="59" y="61"/>
                </a:cubicBezTo>
                <a:cubicBezTo>
                  <a:pt x="61" y="60"/>
                  <a:pt x="64" y="59"/>
                  <a:pt x="66" y="58"/>
                </a:cubicBezTo>
                <a:cubicBezTo>
                  <a:pt x="71" y="56"/>
                  <a:pt x="76" y="54"/>
                  <a:pt x="81" y="53"/>
                </a:cubicBezTo>
                <a:cubicBezTo>
                  <a:pt x="91" y="50"/>
                  <a:pt x="101" y="47"/>
                  <a:pt x="111" y="44"/>
                </a:cubicBezTo>
                <a:cubicBezTo>
                  <a:pt x="122" y="41"/>
                  <a:pt x="132" y="37"/>
                  <a:pt x="142" y="35"/>
                </a:cubicBezTo>
                <a:cubicBezTo>
                  <a:pt x="152" y="33"/>
                  <a:pt x="162" y="30"/>
                  <a:pt x="171" y="26"/>
                </a:cubicBezTo>
                <a:cubicBezTo>
                  <a:pt x="174" y="28"/>
                  <a:pt x="177" y="29"/>
                  <a:pt x="180" y="30"/>
                </a:cubicBezTo>
                <a:close/>
                <a:moveTo>
                  <a:pt x="46" y="75"/>
                </a:move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186" y="33"/>
                </a:moveTo>
                <a:cubicBezTo>
                  <a:pt x="186" y="33"/>
                  <a:pt x="186" y="33"/>
                  <a:pt x="186" y="33"/>
                </a:cubicBezTo>
                <a:cubicBezTo>
                  <a:pt x="187" y="33"/>
                  <a:pt x="188" y="34"/>
                  <a:pt x="189" y="34"/>
                </a:cubicBezTo>
                <a:cubicBezTo>
                  <a:pt x="165" y="40"/>
                  <a:pt x="141" y="47"/>
                  <a:pt x="117" y="54"/>
                </a:cubicBezTo>
                <a:cubicBezTo>
                  <a:pt x="104" y="58"/>
                  <a:pt x="92" y="62"/>
                  <a:pt x="80" y="66"/>
                </a:cubicBezTo>
                <a:cubicBezTo>
                  <a:pt x="71" y="69"/>
                  <a:pt x="61" y="71"/>
                  <a:pt x="52" y="74"/>
                </a:cubicBezTo>
                <a:cubicBezTo>
                  <a:pt x="54" y="73"/>
                  <a:pt x="57" y="72"/>
                  <a:pt x="59" y="71"/>
                </a:cubicBezTo>
                <a:cubicBezTo>
                  <a:pt x="66" y="69"/>
                  <a:pt x="72" y="66"/>
                  <a:pt x="78" y="64"/>
                </a:cubicBezTo>
                <a:cubicBezTo>
                  <a:pt x="90" y="60"/>
                  <a:pt x="103" y="56"/>
                  <a:pt x="115" y="52"/>
                </a:cubicBezTo>
                <a:cubicBezTo>
                  <a:pt x="128" y="49"/>
                  <a:pt x="140" y="45"/>
                  <a:pt x="152" y="42"/>
                </a:cubicBezTo>
                <a:cubicBezTo>
                  <a:pt x="164" y="39"/>
                  <a:pt x="175" y="38"/>
                  <a:pt x="186" y="33"/>
                </a:cubicBezTo>
                <a:close/>
                <a:moveTo>
                  <a:pt x="120" y="48"/>
                </a:moveTo>
                <a:cubicBezTo>
                  <a:pt x="109" y="52"/>
                  <a:pt x="97" y="55"/>
                  <a:pt x="86" y="58"/>
                </a:cubicBezTo>
                <a:cubicBezTo>
                  <a:pt x="75" y="61"/>
                  <a:pt x="64" y="65"/>
                  <a:pt x="53" y="68"/>
                </a:cubicBezTo>
                <a:cubicBezTo>
                  <a:pt x="53" y="68"/>
                  <a:pt x="53" y="68"/>
                  <a:pt x="53" y="68"/>
                </a:cubicBezTo>
                <a:cubicBezTo>
                  <a:pt x="53" y="67"/>
                  <a:pt x="53" y="67"/>
                  <a:pt x="54" y="67"/>
                </a:cubicBezTo>
                <a:cubicBezTo>
                  <a:pt x="54" y="67"/>
                  <a:pt x="55" y="66"/>
                  <a:pt x="55" y="66"/>
                </a:cubicBezTo>
                <a:cubicBezTo>
                  <a:pt x="57" y="66"/>
                  <a:pt x="60" y="65"/>
                  <a:pt x="62" y="64"/>
                </a:cubicBezTo>
                <a:cubicBezTo>
                  <a:pt x="68" y="63"/>
                  <a:pt x="74" y="61"/>
                  <a:pt x="80" y="59"/>
                </a:cubicBezTo>
                <a:cubicBezTo>
                  <a:pt x="91" y="56"/>
                  <a:pt x="102" y="52"/>
                  <a:pt x="113" y="49"/>
                </a:cubicBezTo>
                <a:cubicBezTo>
                  <a:pt x="124" y="45"/>
                  <a:pt x="136" y="43"/>
                  <a:pt x="147" y="40"/>
                </a:cubicBezTo>
                <a:cubicBezTo>
                  <a:pt x="158" y="37"/>
                  <a:pt x="169" y="35"/>
                  <a:pt x="180" y="31"/>
                </a:cubicBezTo>
                <a:cubicBezTo>
                  <a:pt x="180" y="31"/>
                  <a:pt x="180" y="30"/>
                  <a:pt x="180" y="30"/>
                </a:cubicBezTo>
                <a:cubicBezTo>
                  <a:pt x="182" y="31"/>
                  <a:pt x="183" y="32"/>
                  <a:pt x="185" y="33"/>
                </a:cubicBezTo>
                <a:cubicBezTo>
                  <a:pt x="163" y="37"/>
                  <a:pt x="142" y="42"/>
                  <a:pt x="120" y="48"/>
                </a:cubicBezTo>
                <a:close/>
                <a:moveTo>
                  <a:pt x="116" y="40"/>
                </a:moveTo>
                <a:cubicBezTo>
                  <a:pt x="107" y="43"/>
                  <a:pt x="98" y="46"/>
                  <a:pt x="89" y="48"/>
                </a:cubicBezTo>
                <a:cubicBezTo>
                  <a:pt x="85" y="50"/>
                  <a:pt x="80" y="51"/>
                  <a:pt x="75" y="52"/>
                </a:cubicBezTo>
                <a:cubicBezTo>
                  <a:pt x="73" y="53"/>
                  <a:pt x="71" y="53"/>
                  <a:pt x="69" y="54"/>
                </a:cubicBezTo>
                <a:cubicBezTo>
                  <a:pt x="68" y="54"/>
                  <a:pt x="66" y="54"/>
                  <a:pt x="66" y="54"/>
                </a:cubicBezTo>
                <a:cubicBezTo>
                  <a:pt x="66" y="54"/>
                  <a:pt x="66" y="53"/>
                  <a:pt x="67" y="53"/>
                </a:cubicBezTo>
                <a:cubicBezTo>
                  <a:pt x="69" y="51"/>
                  <a:pt x="73" y="51"/>
                  <a:pt x="76" y="51"/>
                </a:cubicBezTo>
                <a:cubicBezTo>
                  <a:pt x="80" y="49"/>
                  <a:pt x="85" y="48"/>
                  <a:pt x="89" y="47"/>
                </a:cubicBezTo>
                <a:cubicBezTo>
                  <a:pt x="99" y="44"/>
                  <a:pt x="108" y="42"/>
                  <a:pt x="117" y="39"/>
                </a:cubicBezTo>
                <a:cubicBezTo>
                  <a:pt x="126" y="37"/>
                  <a:pt x="135" y="33"/>
                  <a:pt x="143" y="31"/>
                </a:cubicBezTo>
                <a:cubicBezTo>
                  <a:pt x="151" y="29"/>
                  <a:pt x="158" y="28"/>
                  <a:pt x="165" y="24"/>
                </a:cubicBezTo>
                <a:cubicBezTo>
                  <a:pt x="165" y="24"/>
                  <a:pt x="165" y="24"/>
                  <a:pt x="165" y="24"/>
                </a:cubicBezTo>
                <a:cubicBezTo>
                  <a:pt x="167" y="24"/>
                  <a:pt x="169" y="25"/>
                  <a:pt x="170" y="26"/>
                </a:cubicBezTo>
                <a:cubicBezTo>
                  <a:pt x="152" y="31"/>
                  <a:pt x="134" y="35"/>
                  <a:pt x="116" y="40"/>
                </a:cubicBezTo>
                <a:close/>
                <a:moveTo>
                  <a:pt x="72" y="47"/>
                </a:moveTo>
                <a:cubicBezTo>
                  <a:pt x="80" y="45"/>
                  <a:pt x="88" y="43"/>
                  <a:pt x="96" y="42"/>
                </a:cubicBezTo>
                <a:cubicBezTo>
                  <a:pt x="105" y="40"/>
                  <a:pt x="113" y="37"/>
                  <a:pt x="122" y="35"/>
                </a:cubicBezTo>
                <a:cubicBezTo>
                  <a:pt x="131" y="32"/>
                  <a:pt x="139" y="30"/>
                  <a:pt x="147" y="28"/>
                </a:cubicBezTo>
                <a:cubicBezTo>
                  <a:pt x="151" y="27"/>
                  <a:pt x="154" y="26"/>
                  <a:pt x="158" y="25"/>
                </a:cubicBezTo>
                <a:cubicBezTo>
                  <a:pt x="159" y="24"/>
                  <a:pt x="163" y="24"/>
                  <a:pt x="163" y="24"/>
                </a:cubicBezTo>
                <a:cubicBezTo>
                  <a:pt x="161" y="25"/>
                  <a:pt x="159" y="26"/>
                  <a:pt x="157" y="27"/>
                </a:cubicBezTo>
                <a:cubicBezTo>
                  <a:pt x="149" y="29"/>
                  <a:pt x="142" y="31"/>
                  <a:pt x="135" y="33"/>
                </a:cubicBezTo>
                <a:cubicBezTo>
                  <a:pt x="126" y="36"/>
                  <a:pt x="117" y="39"/>
                  <a:pt x="108" y="41"/>
                </a:cubicBezTo>
                <a:cubicBezTo>
                  <a:pt x="100" y="43"/>
                  <a:pt x="91" y="45"/>
                  <a:pt x="82" y="48"/>
                </a:cubicBezTo>
                <a:cubicBezTo>
                  <a:pt x="78" y="49"/>
                  <a:pt x="72" y="50"/>
                  <a:pt x="68" y="52"/>
                </a:cubicBezTo>
                <a:cubicBezTo>
                  <a:pt x="69" y="50"/>
                  <a:pt x="70" y="49"/>
                  <a:pt x="72" y="47"/>
                </a:cubicBezTo>
                <a:close/>
                <a:moveTo>
                  <a:pt x="65" y="55"/>
                </a:moveTo>
                <a:cubicBezTo>
                  <a:pt x="71" y="55"/>
                  <a:pt x="78" y="52"/>
                  <a:pt x="84" y="51"/>
                </a:cubicBezTo>
                <a:cubicBezTo>
                  <a:pt x="94" y="48"/>
                  <a:pt x="104" y="44"/>
                  <a:pt x="114" y="41"/>
                </a:cubicBezTo>
                <a:cubicBezTo>
                  <a:pt x="123" y="38"/>
                  <a:pt x="133" y="36"/>
                  <a:pt x="143" y="34"/>
                </a:cubicBezTo>
                <a:cubicBezTo>
                  <a:pt x="147" y="32"/>
                  <a:pt x="152" y="31"/>
                  <a:pt x="157" y="30"/>
                </a:cubicBezTo>
                <a:cubicBezTo>
                  <a:pt x="159" y="29"/>
                  <a:pt x="162" y="29"/>
                  <a:pt x="164" y="28"/>
                </a:cubicBezTo>
                <a:cubicBezTo>
                  <a:pt x="165" y="28"/>
                  <a:pt x="165" y="28"/>
                  <a:pt x="165" y="28"/>
                </a:cubicBezTo>
                <a:cubicBezTo>
                  <a:pt x="157" y="31"/>
                  <a:pt x="148" y="33"/>
                  <a:pt x="140" y="35"/>
                </a:cubicBezTo>
                <a:cubicBezTo>
                  <a:pt x="130" y="37"/>
                  <a:pt x="120" y="41"/>
                  <a:pt x="109" y="44"/>
                </a:cubicBezTo>
                <a:cubicBezTo>
                  <a:pt x="100" y="46"/>
                  <a:pt x="90" y="49"/>
                  <a:pt x="80" y="52"/>
                </a:cubicBezTo>
                <a:cubicBezTo>
                  <a:pt x="74" y="54"/>
                  <a:pt x="67" y="56"/>
                  <a:pt x="61" y="59"/>
                </a:cubicBezTo>
                <a:cubicBezTo>
                  <a:pt x="62" y="58"/>
                  <a:pt x="64" y="56"/>
                  <a:pt x="65" y="55"/>
                </a:cubicBezTo>
                <a:close/>
                <a:moveTo>
                  <a:pt x="58" y="62"/>
                </a:moveTo>
                <a:cubicBezTo>
                  <a:pt x="68" y="59"/>
                  <a:pt x="77" y="56"/>
                  <a:pt x="87" y="54"/>
                </a:cubicBezTo>
                <a:cubicBezTo>
                  <a:pt x="97" y="51"/>
                  <a:pt x="108" y="48"/>
                  <a:pt x="119" y="45"/>
                </a:cubicBezTo>
                <a:cubicBezTo>
                  <a:pt x="129" y="43"/>
                  <a:pt x="140" y="40"/>
                  <a:pt x="151" y="38"/>
                </a:cubicBezTo>
                <a:cubicBezTo>
                  <a:pt x="156" y="36"/>
                  <a:pt x="162" y="35"/>
                  <a:pt x="167" y="34"/>
                </a:cubicBezTo>
                <a:cubicBezTo>
                  <a:pt x="168" y="33"/>
                  <a:pt x="170" y="33"/>
                  <a:pt x="171" y="33"/>
                </a:cubicBezTo>
                <a:cubicBezTo>
                  <a:pt x="151" y="39"/>
                  <a:pt x="130" y="43"/>
                  <a:pt x="109" y="49"/>
                </a:cubicBezTo>
                <a:cubicBezTo>
                  <a:pt x="99" y="52"/>
                  <a:pt x="88" y="56"/>
                  <a:pt x="78" y="59"/>
                </a:cubicBezTo>
                <a:cubicBezTo>
                  <a:pt x="72" y="61"/>
                  <a:pt x="67" y="63"/>
                  <a:pt x="62" y="64"/>
                </a:cubicBezTo>
                <a:cubicBezTo>
                  <a:pt x="60" y="64"/>
                  <a:pt x="57" y="65"/>
                  <a:pt x="55" y="66"/>
                </a:cubicBezTo>
                <a:cubicBezTo>
                  <a:pt x="56" y="65"/>
                  <a:pt x="57" y="63"/>
                  <a:pt x="58" y="62"/>
                </a:cubicBezTo>
                <a:close/>
                <a:moveTo>
                  <a:pt x="52" y="69"/>
                </a:moveTo>
                <a:cubicBezTo>
                  <a:pt x="63" y="67"/>
                  <a:pt x="73" y="62"/>
                  <a:pt x="84" y="59"/>
                </a:cubicBezTo>
                <a:cubicBezTo>
                  <a:pt x="96" y="56"/>
                  <a:pt x="108" y="53"/>
                  <a:pt x="121" y="49"/>
                </a:cubicBezTo>
                <a:cubicBezTo>
                  <a:pt x="132" y="46"/>
                  <a:pt x="144" y="43"/>
                  <a:pt x="156" y="40"/>
                </a:cubicBezTo>
                <a:cubicBezTo>
                  <a:pt x="162" y="38"/>
                  <a:pt x="168" y="37"/>
                  <a:pt x="174" y="36"/>
                </a:cubicBezTo>
                <a:cubicBezTo>
                  <a:pt x="177" y="35"/>
                  <a:pt x="179" y="35"/>
                  <a:pt x="181" y="34"/>
                </a:cubicBezTo>
                <a:cubicBezTo>
                  <a:pt x="180" y="34"/>
                  <a:pt x="179" y="35"/>
                  <a:pt x="178" y="35"/>
                </a:cubicBezTo>
                <a:cubicBezTo>
                  <a:pt x="167" y="38"/>
                  <a:pt x="156" y="40"/>
                  <a:pt x="145" y="43"/>
                </a:cubicBezTo>
                <a:cubicBezTo>
                  <a:pt x="133" y="46"/>
                  <a:pt x="121" y="50"/>
                  <a:pt x="110" y="53"/>
                </a:cubicBezTo>
                <a:cubicBezTo>
                  <a:pt x="98" y="57"/>
                  <a:pt x="86" y="60"/>
                  <a:pt x="75" y="64"/>
                </a:cubicBezTo>
                <a:cubicBezTo>
                  <a:pt x="69" y="66"/>
                  <a:pt x="63" y="69"/>
                  <a:pt x="57" y="71"/>
                </a:cubicBezTo>
                <a:cubicBezTo>
                  <a:pt x="54" y="72"/>
                  <a:pt x="50" y="73"/>
                  <a:pt x="46" y="75"/>
                </a:cubicBezTo>
                <a:cubicBezTo>
                  <a:pt x="48" y="73"/>
                  <a:pt x="50" y="71"/>
                  <a:pt x="52" y="69"/>
                </a:cubicBezTo>
                <a:close/>
                <a:moveTo>
                  <a:pt x="45" y="76"/>
                </a:moveTo>
                <a:cubicBezTo>
                  <a:pt x="56" y="73"/>
                  <a:pt x="67" y="71"/>
                  <a:pt x="78" y="67"/>
                </a:cubicBezTo>
                <a:cubicBezTo>
                  <a:pt x="91" y="63"/>
                  <a:pt x="103" y="59"/>
                  <a:pt x="115" y="55"/>
                </a:cubicBezTo>
                <a:cubicBezTo>
                  <a:pt x="140" y="48"/>
                  <a:pt x="165" y="41"/>
                  <a:pt x="190" y="34"/>
                </a:cubicBezTo>
                <a:cubicBezTo>
                  <a:pt x="191" y="35"/>
                  <a:pt x="193" y="36"/>
                  <a:pt x="194" y="37"/>
                </a:cubicBezTo>
                <a:cubicBezTo>
                  <a:pt x="168" y="42"/>
                  <a:pt x="142" y="50"/>
                  <a:pt x="116" y="57"/>
                </a:cubicBezTo>
                <a:cubicBezTo>
                  <a:pt x="103" y="61"/>
                  <a:pt x="91" y="65"/>
                  <a:pt x="78" y="69"/>
                </a:cubicBezTo>
                <a:cubicBezTo>
                  <a:pt x="66" y="72"/>
                  <a:pt x="54" y="75"/>
                  <a:pt x="42" y="79"/>
                </a:cubicBezTo>
                <a:cubicBezTo>
                  <a:pt x="43" y="78"/>
                  <a:pt x="44" y="77"/>
                  <a:pt x="45" y="76"/>
                </a:cubicBezTo>
                <a:close/>
                <a:moveTo>
                  <a:pt x="41" y="80"/>
                </a:moveTo>
                <a:cubicBezTo>
                  <a:pt x="52" y="76"/>
                  <a:pt x="65" y="73"/>
                  <a:pt x="76" y="70"/>
                </a:cubicBezTo>
                <a:cubicBezTo>
                  <a:pt x="90" y="66"/>
                  <a:pt x="103" y="62"/>
                  <a:pt x="117" y="58"/>
                </a:cubicBezTo>
                <a:cubicBezTo>
                  <a:pt x="142" y="50"/>
                  <a:pt x="169" y="43"/>
                  <a:pt x="195" y="37"/>
                </a:cubicBezTo>
                <a:cubicBezTo>
                  <a:pt x="195" y="37"/>
                  <a:pt x="195" y="37"/>
                  <a:pt x="195" y="37"/>
                </a:cubicBezTo>
                <a:cubicBezTo>
                  <a:pt x="197" y="38"/>
                  <a:pt x="198" y="38"/>
                  <a:pt x="199" y="39"/>
                </a:cubicBezTo>
                <a:cubicBezTo>
                  <a:pt x="187" y="41"/>
                  <a:pt x="174" y="43"/>
                  <a:pt x="162" y="47"/>
                </a:cubicBezTo>
                <a:cubicBezTo>
                  <a:pt x="148" y="51"/>
                  <a:pt x="135" y="54"/>
                  <a:pt x="121" y="58"/>
                </a:cubicBezTo>
                <a:cubicBezTo>
                  <a:pt x="94" y="65"/>
                  <a:pt x="67" y="73"/>
                  <a:pt x="40" y="81"/>
                </a:cubicBezTo>
                <a:cubicBezTo>
                  <a:pt x="40" y="81"/>
                  <a:pt x="41" y="81"/>
                  <a:pt x="41" y="80"/>
                </a:cubicBezTo>
                <a:close/>
                <a:moveTo>
                  <a:pt x="208" y="43"/>
                </a:moveTo>
                <a:cubicBezTo>
                  <a:pt x="180" y="48"/>
                  <a:pt x="152" y="56"/>
                  <a:pt x="125" y="63"/>
                </a:cubicBezTo>
                <a:cubicBezTo>
                  <a:pt x="98" y="69"/>
                  <a:pt x="72" y="77"/>
                  <a:pt x="45" y="84"/>
                </a:cubicBezTo>
                <a:cubicBezTo>
                  <a:pt x="47" y="83"/>
                  <a:pt x="48" y="83"/>
                  <a:pt x="50" y="82"/>
                </a:cubicBezTo>
                <a:cubicBezTo>
                  <a:pt x="57" y="80"/>
                  <a:pt x="64" y="78"/>
                  <a:pt x="71" y="76"/>
                </a:cubicBezTo>
                <a:cubicBezTo>
                  <a:pt x="86" y="71"/>
                  <a:pt x="101" y="67"/>
                  <a:pt x="115" y="63"/>
                </a:cubicBezTo>
                <a:cubicBezTo>
                  <a:pt x="130" y="59"/>
                  <a:pt x="144" y="55"/>
                  <a:pt x="159" y="51"/>
                </a:cubicBezTo>
                <a:cubicBezTo>
                  <a:pt x="172" y="47"/>
                  <a:pt x="187" y="45"/>
                  <a:pt x="200" y="39"/>
                </a:cubicBezTo>
                <a:cubicBezTo>
                  <a:pt x="203" y="40"/>
                  <a:pt x="205" y="42"/>
                  <a:pt x="208" y="43"/>
                </a:cubicBezTo>
                <a:close/>
                <a:moveTo>
                  <a:pt x="39" y="83"/>
                </a:moveTo>
                <a:cubicBezTo>
                  <a:pt x="67" y="74"/>
                  <a:pt x="95" y="65"/>
                  <a:pt x="123" y="58"/>
                </a:cubicBezTo>
                <a:cubicBezTo>
                  <a:pt x="137" y="55"/>
                  <a:pt x="150" y="51"/>
                  <a:pt x="164" y="47"/>
                </a:cubicBezTo>
                <a:cubicBezTo>
                  <a:pt x="171" y="45"/>
                  <a:pt x="177" y="44"/>
                  <a:pt x="183" y="42"/>
                </a:cubicBezTo>
                <a:cubicBezTo>
                  <a:pt x="187" y="42"/>
                  <a:pt x="190" y="41"/>
                  <a:pt x="194" y="41"/>
                </a:cubicBezTo>
                <a:cubicBezTo>
                  <a:pt x="195" y="40"/>
                  <a:pt x="197" y="40"/>
                  <a:pt x="199" y="40"/>
                </a:cubicBezTo>
                <a:cubicBezTo>
                  <a:pt x="199" y="40"/>
                  <a:pt x="196" y="40"/>
                  <a:pt x="195" y="40"/>
                </a:cubicBezTo>
                <a:cubicBezTo>
                  <a:pt x="189" y="43"/>
                  <a:pt x="183" y="44"/>
                  <a:pt x="177" y="45"/>
                </a:cubicBezTo>
                <a:cubicBezTo>
                  <a:pt x="169" y="47"/>
                  <a:pt x="162" y="49"/>
                  <a:pt x="155" y="51"/>
                </a:cubicBezTo>
                <a:cubicBezTo>
                  <a:pt x="141" y="55"/>
                  <a:pt x="127" y="59"/>
                  <a:pt x="113" y="63"/>
                </a:cubicBezTo>
                <a:cubicBezTo>
                  <a:pt x="99" y="67"/>
                  <a:pt x="85" y="71"/>
                  <a:pt x="71" y="75"/>
                </a:cubicBezTo>
                <a:cubicBezTo>
                  <a:pt x="65" y="77"/>
                  <a:pt x="58" y="79"/>
                  <a:pt x="51" y="81"/>
                </a:cubicBezTo>
                <a:cubicBezTo>
                  <a:pt x="46" y="82"/>
                  <a:pt x="41" y="84"/>
                  <a:pt x="36" y="85"/>
                </a:cubicBezTo>
                <a:cubicBezTo>
                  <a:pt x="37" y="84"/>
                  <a:pt x="38" y="84"/>
                  <a:pt x="39" y="83"/>
                </a:cubicBezTo>
                <a:close/>
                <a:moveTo>
                  <a:pt x="35" y="87"/>
                </a:moveTo>
                <a:cubicBezTo>
                  <a:pt x="64" y="80"/>
                  <a:pt x="92" y="71"/>
                  <a:pt x="121" y="64"/>
                </a:cubicBezTo>
                <a:cubicBezTo>
                  <a:pt x="150" y="57"/>
                  <a:pt x="179" y="48"/>
                  <a:pt x="209" y="43"/>
                </a:cubicBezTo>
                <a:cubicBezTo>
                  <a:pt x="210" y="44"/>
                  <a:pt x="211" y="44"/>
                  <a:pt x="212" y="45"/>
                </a:cubicBezTo>
                <a:cubicBezTo>
                  <a:pt x="206" y="46"/>
                  <a:pt x="200" y="48"/>
                  <a:pt x="194" y="50"/>
                </a:cubicBezTo>
                <a:cubicBezTo>
                  <a:pt x="186" y="52"/>
                  <a:pt x="178" y="53"/>
                  <a:pt x="170" y="54"/>
                </a:cubicBezTo>
                <a:cubicBezTo>
                  <a:pt x="154" y="58"/>
                  <a:pt x="139" y="61"/>
                  <a:pt x="123" y="65"/>
                </a:cubicBezTo>
                <a:cubicBezTo>
                  <a:pt x="107" y="68"/>
                  <a:pt x="92" y="73"/>
                  <a:pt x="76" y="77"/>
                </a:cubicBezTo>
                <a:cubicBezTo>
                  <a:pt x="69" y="79"/>
                  <a:pt x="61" y="82"/>
                  <a:pt x="54" y="83"/>
                </a:cubicBezTo>
                <a:cubicBezTo>
                  <a:pt x="47" y="85"/>
                  <a:pt x="40" y="87"/>
                  <a:pt x="33" y="89"/>
                </a:cubicBezTo>
                <a:cubicBezTo>
                  <a:pt x="34" y="88"/>
                  <a:pt x="34" y="88"/>
                  <a:pt x="35" y="87"/>
                </a:cubicBezTo>
                <a:close/>
                <a:moveTo>
                  <a:pt x="32" y="90"/>
                </a:moveTo>
                <a:cubicBezTo>
                  <a:pt x="39" y="88"/>
                  <a:pt x="45" y="86"/>
                  <a:pt x="52" y="84"/>
                </a:cubicBezTo>
                <a:cubicBezTo>
                  <a:pt x="60" y="83"/>
                  <a:pt x="67" y="80"/>
                  <a:pt x="75" y="78"/>
                </a:cubicBezTo>
                <a:cubicBezTo>
                  <a:pt x="90" y="74"/>
                  <a:pt x="106" y="70"/>
                  <a:pt x="121" y="66"/>
                </a:cubicBezTo>
                <a:cubicBezTo>
                  <a:pt x="137" y="62"/>
                  <a:pt x="153" y="59"/>
                  <a:pt x="169" y="56"/>
                </a:cubicBezTo>
                <a:cubicBezTo>
                  <a:pt x="176" y="54"/>
                  <a:pt x="184" y="53"/>
                  <a:pt x="192" y="51"/>
                </a:cubicBezTo>
                <a:cubicBezTo>
                  <a:pt x="199" y="49"/>
                  <a:pt x="206" y="47"/>
                  <a:pt x="213" y="45"/>
                </a:cubicBezTo>
                <a:cubicBezTo>
                  <a:pt x="213" y="45"/>
                  <a:pt x="213" y="45"/>
                  <a:pt x="213" y="45"/>
                </a:cubicBezTo>
                <a:cubicBezTo>
                  <a:pt x="213" y="45"/>
                  <a:pt x="213" y="45"/>
                  <a:pt x="213" y="45"/>
                </a:cubicBezTo>
                <a:cubicBezTo>
                  <a:pt x="212" y="47"/>
                  <a:pt x="210" y="48"/>
                  <a:pt x="209" y="50"/>
                </a:cubicBezTo>
                <a:cubicBezTo>
                  <a:pt x="194" y="54"/>
                  <a:pt x="180" y="56"/>
                  <a:pt x="165" y="59"/>
                </a:cubicBezTo>
                <a:cubicBezTo>
                  <a:pt x="151" y="63"/>
                  <a:pt x="136" y="66"/>
                  <a:pt x="121" y="69"/>
                </a:cubicBezTo>
                <a:cubicBezTo>
                  <a:pt x="106" y="73"/>
                  <a:pt x="91" y="77"/>
                  <a:pt x="76" y="80"/>
                </a:cubicBezTo>
                <a:cubicBezTo>
                  <a:pt x="61" y="84"/>
                  <a:pt x="45" y="87"/>
                  <a:pt x="30" y="92"/>
                </a:cubicBezTo>
                <a:cubicBezTo>
                  <a:pt x="31" y="91"/>
                  <a:pt x="31" y="91"/>
                  <a:pt x="32" y="90"/>
                </a:cubicBezTo>
                <a:close/>
                <a:moveTo>
                  <a:pt x="213" y="49"/>
                </a:moveTo>
                <a:cubicBezTo>
                  <a:pt x="213" y="49"/>
                  <a:pt x="213" y="49"/>
                  <a:pt x="213" y="49"/>
                </a:cubicBezTo>
                <a:cubicBezTo>
                  <a:pt x="213" y="50"/>
                  <a:pt x="213" y="50"/>
                  <a:pt x="213" y="51"/>
                </a:cubicBezTo>
                <a:cubicBezTo>
                  <a:pt x="213" y="51"/>
                  <a:pt x="213" y="51"/>
                  <a:pt x="213" y="51"/>
                </a:cubicBezTo>
                <a:cubicBezTo>
                  <a:pt x="208" y="55"/>
                  <a:pt x="204" y="60"/>
                  <a:pt x="199" y="65"/>
                </a:cubicBezTo>
                <a:cubicBezTo>
                  <a:pt x="190" y="75"/>
                  <a:pt x="180" y="85"/>
                  <a:pt x="170" y="96"/>
                </a:cubicBezTo>
                <a:cubicBezTo>
                  <a:pt x="169" y="97"/>
                  <a:pt x="168" y="98"/>
                  <a:pt x="167" y="99"/>
                </a:cubicBezTo>
                <a:cubicBezTo>
                  <a:pt x="182" y="83"/>
                  <a:pt x="197" y="66"/>
                  <a:pt x="213" y="49"/>
                </a:cubicBezTo>
                <a:close/>
                <a:moveTo>
                  <a:pt x="147" y="83"/>
                </a:moveTo>
                <a:cubicBezTo>
                  <a:pt x="148" y="83"/>
                  <a:pt x="149" y="83"/>
                  <a:pt x="150" y="82"/>
                </a:cubicBezTo>
                <a:cubicBezTo>
                  <a:pt x="157" y="81"/>
                  <a:pt x="165" y="79"/>
                  <a:pt x="172" y="77"/>
                </a:cubicBezTo>
                <a:cubicBezTo>
                  <a:pt x="177" y="75"/>
                  <a:pt x="183" y="74"/>
                  <a:pt x="189" y="72"/>
                </a:cubicBezTo>
                <a:cubicBezTo>
                  <a:pt x="187" y="73"/>
                  <a:pt x="186" y="75"/>
                  <a:pt x="185" y="76"/>
                </a:cubicBezTo>
                <a:cubicBezTo>
                  <a:pt x="179" y="77"/>
                  <a:pt x="173" y="80"/>
                  <a:pt x="166" y="81"/>
                </a:cubicBezTo>
                <a:cubicBezTo>
                  <a:pt x="160" y="83"/>
                  <a:pt x="153" y="85"/>
                  <a:pt x="146" y="86"/>
                </a:cubicBezTo>
                <a:cubicBezTo>
                  <a:pt x="139" y="88"/>
                  <a:pt x="133" y="91"/>
                  <a:pt x="126" y="92"/>
                </a:cubicBezTo>
                <a:cubicBezTo>
                  <a:pt x="119" y="94"/>
                  <a:pt x="111" y="96"/>
                  <a:pt x="104" y="97"/>
                </a:cubicBezTo>
                <a:cubicBezTo>
                  <a:pt x="90" y="100"/>
                  <a:pt x="77" y="104"/>
                  <a:pt x="63" y="108"/>
                </a:cubicBezTo>
                <a:cubicBezTo>
                  <a:pt x="56" y="110"/>
                  <a:pt x="50" y="112"/>
                  <a:pt x="43" y="113"/>
                </a:cubicBezTo>
                <a:cubicBezTo>
                  <a:pt x="36" y="114"/>
                  <a:pt x="29" y="115"/>
                  <a:pt x="22" y="117"/>
                </a:cubicBezTo>
                <a:cubicBezTo>
                  <a:pt x="21" y="117"/>
                  <a:pt x="22" y="117"/>
                  <a:pt x="22" y="117"/>
                </a:cubicBezTo>
                <a:cubicBezTo>
                  <a:pt x="35" y="114"/>
                  <a:pt x="47" y="113"/>
                  <a:pt x="60" y="110"/>
                </a:cubicBezTo>
                <a:cubicBezTo>
                  <a:pt x="73" y="106"/>
                  <a:pt x="87" y="102"/>
                  <a:pt x="101" y="99"/>
                </a:cubicBezTo>
                <a:cubicBezTo>
                  <a:pt x="114" y="96"/>
                  <a:pt x="128" y="92"/>
                  <a:pt x="141" y="88"/>
                </a:cubicBezTo>
                <a:cubicBezTo>
                  <a:pt x="147" y="87"/>
                  <a:pt x="154" y="86"/>
                  <a:pt x="160" y="84"/>
                </a:cubicBezTo>
                <a:cubicBezTo>
                  <a:pt x="165" y="83"/>
                  <a:pt x="171" y="81"/>
                  <a:pt x="176" y="79"/>
                </a:cubicBezTo>
                <a:cubicBezTo>
                  <a:pt x="174" y="80"/>
                  <a:pt x="172" y="81"/>
                  <a:pt x="170" y="81"/>
                </a:cubicBezTo>
                <a:cubicBezTo>
                  <a:pt x="163" y="84"/>
                  <a:pt x="156" y="86"/>
                  <a:pt x="149" y="88"/>
                </a:cubicBezTo>
                <a:cubicBezTo>
                  <a:pt x="135" y="92"/>
                  <a:pt x="121" y="95"/>
                  <a:pt x="107" y="98"/>
                </a:cubicBezTo>
                <a:cubicBezTo>
                  <a:pt x="93" y="102"/>
                  <a:pt x="79" y="105"/>
                  <a:pt x="65" y="108"/>
                </a:cubicBezTo>
                <a:cubicBezTo>
                  <a:pt x="51" y="112"/>
                  <a:pt x="37" y="115"/>
                  <a:pt x="25" y="120"/>
                </a:cubicBezTo>
                <a:cubicBezTo>
                  <a:pt x="23" y="119"/>
                  <a:pt x="21" y="118"/>
                  <a:pt x="19" y="117"/>
                </a:cubicBezTo>
                <a:cubicBezTo>
                  <a:pt x="26" y="114"/>
                  <a:pt x="33" y="113"/>
                  <a:pt x="40" y="112"/>
                </a:cubicBezTo>
                <a:cubicBezTo>
                  <a:pt x="47" y="110"/>
                  <a:pt x="55" y="107"/>
                  <a:pt x="62" y="105"/>
                </a:cubicBezTo>
                <a:cubicBezTo>
                  <a:pt x="77" y="101"/>
                  <a:pt x="91" y="96"/>
                  <a:pt x="106" y="93"/>
                </a:cubicBezTo>
                <a:cubicBezTo>
                  <a:pt x="109" y="92"/>
                  <a:pt x="112" y="92"/>
                  <a:pt x="116" y="91"/>
                </a:cubicBezTo>
                <a:cubicBezTo>
                  <a:pt x="126" y="88"/>
                  <a:pt x="137" y="86"/>
                  <a:pt x="147" y="83"/>
                </a:cubicBezTo>
                <a:close/>
                <a:moveTo>
                  <a:pt x="32" y="124"/>
                </a:moveTo>
                <a:cubicBezTo>
                  <a:pt x="32" y="124"/>
                  <a:pt x="32" y="124"/>
                  <a:pt x="31" y="124"/>
                </a:cubicBezTo>
                <a:cubicBezTo>
                  <a:pt x="30" y="123"/>
                  <a:pt x="28" y="122"/>
                  <a:pt x="26" y="121"/>
                </a:cubicBezTo>
                <a:cubicBezTo>
                  <a:pt x="47" y="119"/>
                  <a:pt x="68" y="112"/>
                  <a:pt x="89" y="107"/>
                </a:cubicBezTo>
                <a:cubicBezTo>
                  <a:pt x="82" y="109"/>
                  <a:pt x="74" y="111"/>
                  <a:pt x="67" y="113"/>
                </a:cubicBezTo>
                <a:cubicBezTo>
                  <a:pt x="56" y="116"/>
                  <a:pt x="45" y="120"/>
                  <a:pt x="34" y="123"/>
                </a:cubicBezTo>
                <a:cubicBezTo>
                  <a:pt x="33" y="123"/>
                  <a:pt x="32" y="123"/>
                  <a:pt x="32" y="124"/>
                </a:cubicBezTo>
                <a:close/>
                <a:moveTo>
                  <a:pt x="38" y="127"/>
                </a:moveTo>
                <a:cubicBezTo>
                  <a:pt x="36" y="126"/>
                  <a:pt x="35" y="125"/>
                  <a:pt x="33" y="124"/>
                </a:cubicBezTo>
                <a:cubicBezTo>
                  <a:pt x="43" y="123"/>
                  <a:pt x="52" y="120"/>
                  <a:pt x="62" y="118"/>
                </a:cubicBezTo>
                <a:cubicBezTo>
                  <a:pt x="73" y="115"/>
                  <a:pt x="85" y="112"/>
                  <a:pt x="96" y="109"/>
                </a:cubicBezTo>
                <a:cubicBezTo>
                  <a:pt x="113" y="104"/>
                  <a:pt x="131" y="101"/>
                  <a:pt x="149" y="97"/>
                </a:cubicBezTo>
                <a:cubicBezTo>
                  <a:pt x="147" y="98"/>
                  <a:pt x="144" y="99"/>
                  <a:pt x="142" y="99"/>
                </a:cubicBezTo>
                <a:cubicBezTo>
                  <a:pt x="131" y="102"/>
                  <a:pt x="119" y="104"/>
                  <a:pt x="108" y="107"/>
                </a:cubicBezTo>
                <a:cubicBezTo>
                  <a:pt x="84" y="112"/>
                  <a:pt x="62" y="121"/>
                  <a:pt x="38" y="127"/>
                </a:cubicBezTo>
                <a:close/>
                <a:moveTo>
                  <a:pt x="50" y="125"/>
                </a:moveTo>
                <a:cubicBezTo>
                  <a:pt x="55" y="124"/>
                  <a:pt x="60" y="123"/>
                  <a:pt x="65" y="122"/>
                </a:cubicBezTo>
                <a:cubicBezTo>
                  <a:pt x="77" y="119"/>
                  <a:pt x="88" y="115"/>
                  <a:pt x="99" y="112"/>
                </a:cubicBezTo>
                <a:cubicBezTo>
                  <a:pt x="117" y="107"/>
                  <a:pt x="136" y="104"/>
                  <a:pt x="154" y="100"/>
                </a:cubicBezTo>
                <a:cubicBezTo>
                  <a:pt x="152" y="100"/>
                  <a:pt x="149" y="101"/>
                  <a:pt x="147" y="102"/>
                </a:cubicBezTo>
                <a:cubicBezTo>
                  <a:pt x="139" y="104"/>
                  <a:pt x="132" y="106"/>
                  <a:pt x="124" y="108"/>
                </a:cubicBezTo>
                <a:cubicBezTo>
                  <a:pt x="110" y="112"/>
                  <a:pt x="95" y="116"/>
                  <a:pt x="81" y="121"/>
                </a:cubicBezTo>
                <a:cubicBezTo>
                  <a:pt x="77" y="122"/>
                  <a:pt x="72" y="123"/>
                  <a:pt x="68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0" y="126"/>
                  <a:pt x="52" y="127"/>
                  <a:pt x="46" y="131"/>
                </a:cubicBezTo>
                <a:cubicBezTo>
                  <a:pt x="44" y="130"/>
                  <a:pt x="42" y="129"/>
                  <a:pt x="40" y="128"/>
                </a:cubicBezTo>
                <a:cubicBezTo>
                  <a:pt x="43" y="127"/>
                  <a:pt x="46" y="126"/>
                  <a:pt x="50" y="125"/>
                </a:cubicBezTo>
                <a:close/>
                <a:moveTo>
                  <a:pt x="47" y="131"/>
                </a:moveTo>
                <a:cubicBezTo>
                  <a:pt x="48" y="130"/>
                  <a:pt x="50" y="129"/>
                  <a:pt x="52" y="129"/>
                </a:cubicBezTo>
                <a:cubicBezTo>
                  <a:pt x="55" y="127"/>
                  <a:pt x="59" y="127"/>
                  <a:pt x="62" y="126"/>
                </a:cubicBezTo>
                <a:cubicBezTo>
                  <a:pt x="61" y="126"/>
                  <a:pt x="61" y="127"/>
                  <a:pt x="60" y="127"/>
                </a:cubicBezTo>
                <a:cubicBezTo>
                  <a:pt x="57" y="128"/>
                  <a:pt x="53" y="129"/>
                  <a:pt x="50" y="130"/>
                </a:cubicBezTo>
                <a:cubicBezTo>
                  <a:pt x="49" y="130"/>
                  <a:pt x="48" y="131"/>
                  <a:pt x="47" y="131"/>
                </a:cubicBezTo>
                <a:cubicBezTo>
                  <a:pt x="47" y="131"/>
                  <a:pt x="47" y="131"/>
                  <a:pt x="47" y="131"/>
                </a:cubicBezTo>
                <a:close/>
                <a:moveTo>
                  <a:pt x="65" y="126"/>
                </a:moveTo>
                <a:cubicBezTo>
                  <a:pt x="66" y="126"/>
                  <a:pt x="68" y="125"/>
                  <a:pt x="69" y="125"/>
                </a:cubicBezTo>
                <a:cubicBezTo>
                  <a:pt x="69" y="125"/>
                  <a:pt x="69" y="125"/>
                  <a:pt x="69" y="125"/>
                </a:cubicBezTo>
                <a:cubicBezTo>
                  <a:pt x="77" y="124"/>
                  <a:pt x="84" y="122"/>
                  <a:pt x="92" y="121"/>
                </a:cubicBezTo>
                <a:cubicBezTo>
                  <a:pt x="106" y="117"/>
                  <a:pt x="121" y="114"/>
                  <a:pt x="136" y="111"/>
                </a:cubicBezTo>
                <a:cubicBezTo>
                  <a:pt x="137" y="111"/>
                  <a:pt x="137" y="110"/>
                  <a:pt x="138" y="110"/>
                </a:cubicBezTo>
                <a:cubicBezTo>
                  <a:pt x="111" y="119"/>
                  <a:pt x="83" y="124"/>
                  <a:pt x="56" y="134"/>
                </a:cubicBezTo>
                <a:cubicBezTo>
                  <a:pt x="55" y="134"/>
                  <a:pt x="55" y="134"/>
                  <a:pt x="54" y="135"/>
                </a:cubicBezTo>
                <a:cubicBezTo>
                  <a:pt x="52" y="134"/>
                  <a:pt x="50" y="133"/>
                  <a:pt x="48" y="131"/>
                </a:cubicBezTo>
                <a:cubicBezTo>
                  <a:pt x="54" y="130"/>
                  <a:pt x="59" y="128"/>
                  <a:pt x="65" y="126"/>
                </a:cubicBezTo>
                <a:close/>
                <a:moveTo>
                  <a:pt x="109" y="158"/>
                </a:moveTo>
                <a:cubicBezTo>
                  <a:pt x="109" y="158"/>
                  <a:pt x="109" y="158"/>
                  <a:pt x="109" y="158"/>
                </a:cubicBezTo>
                <a:cubicBezTo>
                  <a:pt x="109" y="158"/>
                  <a:pt x="109" y="158"/>
                  <a:pt x="109" y="158"/>
                </a:cubicBezTo>
                <a:cubicBezTo>
                  <a:pt x="107" y="158"/>
                  <a:pt x="107" y="158"/>
                  <a:pt x="106" y="158"/>
                </a:cubicBezTo>
                <a:cubicBezTo>
                  <a:pt x="102" y="158"/>
                  <a:pt x="107" y="156"/>
                  <a:pt x="108" y="156"/>
                </a:cubicBezTo>
                <a:cubicBezTo>
                  <a:pt x="110" y="155"/>
                  <a:pt x="111" y="155"/>
                  <a:pt x="113" y="154"/>
                </a:cubicBezTo>
                <a:cubicBezTo>
                  <a:pt x="111" y="156"/>
                  <a:pt x="110" y="157"/>
                  <a:pt x="109" y="158"/>
                </a:cubicBezTo>
                <a:close/>
                <a:moveTo>
                  <a:pt x="114" y="153"/>
                </a:moveTo>
                <a:cubicBezTo>
                  <a:pt x="111" y="153"/>
                  <a:pt x="108" y="154"/>
                  <a:pt x="105" y="154"/>
                </a:cubicBezTo>
                <a:cubicBezTo>
                  <a:pt x="104" y="155"/>
                  <a:pt x="103" y="155"/>
                  <a:pt x="101" y="156"/>
                </a:cubicBezTo>
                <a:cubicBezTo>
                  <a:pt x="95" y="157"/>
                  <a:pt x="101" y="155"/>
                  <a:pt x="102" y="154"/>
                </a:cubicBezTo>
                <a:cubicBezTo>
                  <a:pt x="108" y="152"/>
                  <a:pt x="113" y="151"/>
                  <a:pt x="119" y="148"/>
                </a:cubicBezTo>
                <a:cubicBezTo>
                  <a:pt x="117" y="150"/>
                  <a:pt x="116" y="151"/>
                  <a:pt x="114" y="153"/>
                </a:cubicBezTo>
                <a:close/>
                <a:moveTo>
                  <a:pt x="120" y="146"/>
                </a:moveTo>
                <a:cubicBezTo>
                  <a:pt x="116" y="147"/>
                  <a:pt x="111" y="148"/>
                  <a:pt x="106" y="150"/>
                </a:cubicBezTo>
                <a:cubicBezTo>
                  <a:pt x="103" y="150"/>
                  <a:pt x="101" y="151"/>
                  <a:pt x="98" y="152"/>
                </a:cubicBezTo>
                <a:cubicBezTo>
                  <a:pt x="97" y="152"/>
                  <a:pt x="96" y="153"/>
                  <a:pt x="95" y="153"/>
                </a:cubicBezTo>
                <a:cubicBezTo>
                  <a:pt x="93" y="153"/>
                  <a:pt x="92" y="154"/>
                  <a:pt x="92" y="154"/>
                </a:cubicBezTo>
                <a:cubicBezTo>
                  <a:pt x="92" y="154"/>
                  <a:pt x="92" y="154"/>
                  <a:pt x="92" y="154"/>
                </a:cubicBezTo>
                <a:cubicBezTo>
                  <a:pt x="92" y="154"/>
                  <a:pt x="94" y="153"/>
                  <a:pt x="94" y="153"/>
                </a:cubicBezTo>
                <a:cubicBezTo>
                  <a:pt x="104" y="150"/>
                  <a:pt x="113" y="147"/>
                  <a:pt x="123" y="144"/>
                </a:cubicBezTo>
                <a:cubicBezTo>
                  <a:pt x="122" y="145"/>
                  <a:pt x="121" y="146"/>
                  <a:pt x="120" y="146"/>
                </a:cubicBezTo>
                <a:close/>
                <a:moveTo>
                  <a:pt x="106" y="146"/>
                </a:moveTo>
                <a:cubicBezTo>
                  <a:pt x="103" y="147"/>
                  <a:pt x="99" y="148"/>
                  <a:pt x="96" y="148"/>
                </a:cubicBezTo>
                <a:cubicBezTo>
                  <a:pt x="94" y="149"/>
                  <a:pt x="93" y="149"/>
                  <a:pt x="91" y="149"/>
                </a:cubicBezTo>
                <a:cubicBezTo>
                  <a:pt x="90" y="150"/>
                  <a:pt x="83" y="151"/>
                  <a:pt x="88" y="150"/>
                </a:cubicBezTo>
                <a:cubicBezTo>
                  <a:pt x="102" y="145"/>
                  <a:pt x="116" y="141"/>
                  <a:pt x="130" y="136"/>
                </a:cubicBezTo>
                <a:cubicBezTo>
                  <a:pt x="128" y="138"/>
                  <a:pt x="126" y="141"/>
                  <a:pt x="124" y="143"/>
                </a:cubicBezTo>
                <a:cubicBezTo>
                  <a:pt x="118" y="144"/>
                  <a:pt x="112" y="145"/>
                  <a:pt x="106" y="146"/>
                </a:cubicBezTo>
                <a:close/>
                <a:moveTo>
                  <a:pt x="132" y="135"/>
                </a:moveTo>
                <a:cubicBezTo>
                  <a:pt x="122" y="137"/>
                  <a:pt x="112" y="139"/>
                  <a:pt x="102" y="141"/>
                </a:cubicBezTo>
                <a:cubicBezTo>
                  <a:pt x="97" y="143"/>
                  <a:pt x="92" y="143"/>
                  <a:pt x="87" y="144"/>
                </a:cubicBezTo>
                <a:cubicBezTo>
                  <a:pt x="84" y="145"/>
                  <a:pt x="81" y="145"/>
                  <a:pt x="78" y="145"/>
                </a:cubicBezTo>
                <a:cubicBezTo>
                  <a:pt x="75" y="146"/>
                  <a:pt x="82" y="144"/>
                  <a:pt x="83" y="144"/>
                </a:cubicBezTo>
                <a:cubicBezTo>
                  <a:pt x="93" y="142"/>
                  <a:pt x="102" y="138"/>
                  <a:pt x="112" y="136"/>
                </a:cubicBezTo>
                <a:cubicBezTo>
                  <a:pt x="120" y="134"/>
                  <a:pt x="129" y="133"/>
                  <a:pt x="137" y="129"/>
                </a:cubicBezTo>
                <a:cubicBezTo>
                  <a:pt x="135" y="131"/>
                  <a:pt x="133" y="133"/>
                  <a:pt x="132" y="135"/>
                </a:cubicBezTo>
                <a:close/>
                <a:moveTo>
                  <a:pt x="138" y="128"/>
                </a:moveTo>
                <a:cubicBezTo>
                  <a:pt x="138" y="128"/>
                  <a:pt x="138" y="128"/>
                  <a:pt x="138" y="128"/>
                </a:cubicBezTo>
                <a:cubicBezTo>
                  <a:pt x="126" y="131"/>
                  <a:pt x="114" y="133"/>
                  <a:pt x="102" y="136"/>
                </a:cubicBezTo>
                <a:cubicBezTo>
                  <a:pt x="95" y="137"/>
                  <a:pt x="89" y="139"/>
                  <a:pt x="82" y="140"/>
                </a:cubicBezTo>
                <a:cubicBezTo>
                  <a:pt x="79" y="140"/>
                  <a:pt x="75" y="141"/>
                  <a:pt x="71" y="141"/>
                </a:cubicBezTo>
                <a:cubicBezTo>
                  <a:pt x="70" y="141"/>
                  <a:pt x="66" y="142"/>
                  <a:pt x="71" y="141"/>
                </a:cubicBezTo>
                <a:cubicBezTo>
                  <a:pt x="72" y="140"/>
                  <a:pt x="73" y="140"/>
                  <a:pt x="74" y="140"/>
                </a:cubicBezTo>
                <a:cubicBezTo>
                  <a:pt x="87" y="137"/>
                  <a:pt x="99" y="134"/>
                  <a:pt x="111" y="130"/>
                </a:cubicBezTo>
                <a:cubicBezTo>
                  <a:pt x="122" y="128"/>
                  <a:pt x="134" y="126"/>
                  <a:pt x="144" y="121"/>
                </a:cubicBezTo>
                <a:cubicBezTo>
                  <a:pt x="142" y="123"/>
                  <a:pt x="140" y="126"/>
                  <a:pt x="138" y="128"/>
                </a:cubicBezTo>
                <a:close/>
                <a:moveTo>
                  <a:pt x="145" y="120"/>
                </a:moveTo>
                <a:cubicBezTo>
                  <a:pt x="145" y="120"/>
                  <a:pt x="144" y="120"/>
                  <a:pt x="144" y="120"/>
                </a:cubicBezTo>
                <a:cubicBezTo>
                  <a:pt x="144" y="120"/>
                  <a:pt x="143" y="120"/>
                  <a:pt x="142" y="121"/>
                </a:cubicBezTo>
                <a:cubicBezTo>
                  <a:pt x="137" y="123"/>
                  <a:pt x="132" y="124"/>
                  <a:pt x="127" y="126"/>
                </a:cubicBezTo>
                <a:cubicBezTo>
                  <a:pt x="127" y="126"/>
                  <a:pt x="127" y="126"/>
                  <a:pt x="127" y="126"/>
                </a:cubicBezTo>
                <a:cubicBezTo>
                  <a:pt x="126" y="126"/>
                  <a:pt x="125" y="126"/>
                  <a:pt x="124" y="126"/>
                </a:cubicBezTo>
                <a:cubicBezTo>
                  <a:pt x="117" y="128"/>
                  <a:pt x="110" y="129"/>
                  <a:pt x="104" y="131"/>
                </a:cubicBezTo>
                <a:cubicBezTo>
                  <a:pt x="96" y="132"/>
                  <a:pt x="88" y="134"/>
                  <a:pt x="80" y="135"/>
                </a:cubicBezTo>
                <a:cubicBezTo>
                  <a:pt x="76" y="136"/>
                  <a:pt x="73" y="136"/>
                  <a:pt x="69" y="137"/>
                </a:cubicBezTo>
                <a:cubicBezTo>
                  <a:pt x="69" y="137"/>
                  <a:pt x="68" y="137"/>
                  <a:pt x="68" y="137"/>
                </a:cubicBezTo>
                <a:cubicBezTo>
                  <a:pt x="82" y="133"/>
                  <a:pt x="95" y="128"/>
                  <a:pt x="110" y="124"/>
                </a:cubicBezTo>
                <a:cubicBezTo>
                  <a:pt x="116" y="122"/>
                  <a:pt x="122" y="120"/>
                  <a:pt x="128" y="118"/>
                </a:cubicBezTo>
                <a:cubicBezTo>
                  <a:pt x="133" y="117"/>
                  <a:pt x="137" y="116"/>
                  <a:pt x="141" y="115"/>
                </a:cubicBezTo>
                <a:cubicBezTo>
                  <a:pt x="145" y="114"/>
                  <a:pt x="148" y="113"/>
                  <a:pt x="151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0" y="114"/>
                  <a:pt x="147" y="117"/>
                  <a:pt x="145" y="120"/>
                </a:cubicBezTo>
                <a:close/>
                <a:moveTo>
                  <a:pt x="154" y="110"/>
                </a:moveTo>
                <a:cubicBezTo>
                  <a:pt x="149" y="112"/>
                  <a:pt x="144" y="113"/>
                  <a:pt x="139" y="114"/>
                </a:cubicBezTo>
                <a:cubicBezTo>
                  <a:pt x="137" y="115"/>
                  <a:pt x="136" y="115"/>
                  <a:pt x="134" y="116"/>
                </a:cubicBezTo>
                <a:cubicBezTo>
                  <a:pt x="132" y="116"/>
                  <a:pt x="130" y="117"/>
                  <a:pt x="128" y="117"/>
                </a:cubicBezTo>
                <a:cubicBezTo>
                  <a:pt x="120" y="120"/>
                  <a:pt x="112" y="122"/>
                  <a:pt x="103" y="124"/>
                </a:cubicBezTo>
                <a:cubicBezTo>
                  <a:pt x="94" y="126"/>
                  <a:pt x="85" y="128"/>
                  <a:pt x="77" y="130"/>
                </a:cubicBezTo>
                <a:cubicBezTo>
                  <a:pt x="73" y="131"/>
                  <a:pt x="69" y="132"/>
                  <a:pt x="64" y="133"/>
                </a:cubicBezTo>
                <a:cubicBezTo>
                  <a:pt x="62" y="133"/>
                  <a:pt x="60" y="134"/>
                  <a:pt x="58" y="134"/>
                </a:cubicBezTo>
                <a:cubicBezTo>
                  <a:pt x="53" y="135"/>
                  <a:pt x="60" y="134"/>
                  <a:pt x="61" y="133"/>
                </a:cubicBezTo>
                <a:cubicBezTo>
                  <a:pt x="78" y="128"/>
                  <a:pt x="95" y="124"/>
                  <a:pt x="113" y="119"/>
                </a:cubicBezTo>
                <a:cubicBezTo>
                  <a:pt x="121" y="116"/>
                  <a:pt x="130" y="114"/>
                  <a:pt x="139" y="111"/>
                </a:cubicBezTo>
                <a:cubicBezTo>
                  <a:pt x="145" y="109"/>
                  <a:pt x="152" y="107"/>
                  <a:pt x="158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7" y="106"/>
                  <a:pt x="156" y="108"/>
                  <a:pt x="154" y="110"/>
                </a:cubicBezTo>
                <a:close/>
                <a:moveTo>
                  <a:pt x="75" y="131"/>
                </a:moveTo>
                <a:cubicBezTo>
                  <a:pt x="83" y="129"/>
                  <a:pt x="92" y="127"/>
                  <a:pt x="100" y="125"/>
                </a:cubicBezTo>
                <a:cubicBezTo>
                  <a:pt x="105" y="124"/>
                  <a:pt x="111" y="123"/>
                  <a:pt x="116" y="121"/>
                </a:cubicBezTo>
                <a:cubicBezTo>
                  <a:pt x="114" y="122"/>
                  <a:pt x="112" y="123"/>
                  <a:pt x="109" y="123"/>
                </a:cubicBezTo>
                <a:cubicBezTo>
                  <a:pt x="101" y="126"/>
                  <a:pt x="93" y="128"/>
                  <a:pt x="85" y="131"/>
                </a:cubicBezTo>
                <a:cubicBezTo>
                  <a:pt x="77" y="133"/>
                  <a:pt x="70" y="135"/>
                  <a:pt x="63" y="138"/>
                </a:cubicBezTo>
                <a:cubicBezTo>
                  <a:pt x="63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1" y="138"/>
                  <a:pt x="61" y="138"/>
                  <a:pt x="60" y="138"/>
                </a:cubicBezTo>
                <a:cubicBezTo>
                  <a:pt x="59" y="137"/>
                  <a:pt x="57" y="136"/>
                  <a:pt x="55" y="135"/>
                </a:cubicBezTo>
                <a:cubicBezTo>
                  <a:pt x="62" y="134"/>
                  <a:pt x="69" y="133"/>
                  <a:pt x="75" y="131"/>
                </a:cubicBezTo>
                <a:close/>
                <a:moveTo>
                  <a:pt x="104" y="131"/>
                </a:moveTo>
                <a:cubicBezTo>
                  <a:pt x="106" y="131"/>
                  <a:pt x="108" y="131"/>
                  <a:pt x="109" y="130"/>
                </a:cubicBezTo>
                <a:cubicBezTo>
                  <a:pt x="108" y="131"/>
                  <a:pt x="106" y="131"/>
                  <a:pt x="104" y="132"/>
                </a:cubicBezTo>
                <a:cubicBezTo>
                  <a:pt x="97" y="134"/>
                  <a:pt x="90" y="135"/>
                  <a:pt x="82" y="137"/>
                </a:cubicBezTo>
                <a:cubicBezTo>
                  <a:pt x="80" y="138"/>
                  <a:pt x="77" y="139"/>
                  <a:pt x="74" y="139"/>
                </a:cubicBezTo>
                <a:cubicBezTo>
                  <a:pt x="72" y="140"/>
                  <a:pt x="70" y="140"/>
                  <a:pt x="68" y="141"/>
                </a:cubicBezTo>
                <a:cubicBezTo>
                  <a:pt x="66" y="141"/>
                  <a:pt x="64" y="140"/>
                  <a:pt x="63" y="139"/>
                </a:cubicBezTo>
                <a:cubicBezTo>
                  <a:pt x="76" y="136"/>
                  <a:pt x="90" y="134"/>
                  <a:pt x="104" y="131"/>
                </a:cubicBezTo>
                <a:close/>
                <a:moveTo>
                  <a:pt x="102" y="137"/>
                </a:moveTo>
                <a:cubicBezTo>
                  <a:pt x="113" y="134"/>
                  <a:pt x="124" y="132"/>
                  <a:pt x="135" y="129"/>
                </a:cubicBezTo>
                <a:cubicBezTo>
                  <a:pt x="133" y="130"/>
                  <a:pt x="131" y="130"/>
                  <a:pt x="130" y="131"/>
                </a:cubicBezTo>
                <a:cubicBezTo>
                  <a:pt x="127" y="132"/>
                  <a:pt x="125" y="132"/>
                  <a:pt x="123" y="133"/>
                </a:cubicBezTo>
                <a:cubicBezTo>
                  <a:pt x="117" y="134"/>
                  <a:pt x="112" y="135"/>
                  <a:pt x="107" y="136"/>
                </a:cubicBezTo>
                <a:cubicBezTo>
                  <a:pt x="101" y="137"/>
                  <a:pt x="96" y="139"/>
                  <a:pt x="90" y="141"/>
                </a:cubicBezTo>
                <a:cubicBezTo>
                  <a:pt x="85" y="143"/>
                  <a:pt x="80" y="143"/>
                  <a:pt x="76" y="145"/>
                </a:cubicBezTo>
                <a:cubicBezTo>
                  <a:pt x="74" y="144"/>
                  <a:pt x="71" y="143"/>
                  <a:pt x="69" y="142"/>
                </a:cubicBezTo>
                <a:cubicBezTo>
                  <a:pt x="80" y="141"/>
                  <a:pt x="91" y="139"/>
                  <a:pt x="102" y="137"/>
                </a:cubicBezTo>
                <a:close/>
                <a:moveTo>
                  <a:pt x="99" y="143"/>
                </a:moveTo>
                <a:cubicBezTo>
                  <a:pt x="108" y="141"/>
                  <a:pt x="117" y="139"/>
                  <a:pt x="126" y="137"/>
                </a:cubicBezTo>
                <a:cubicBezTo>
                  <a:pt x="127" y="136"/>
                  <a:pt x="127" y="136"/>
                  <a:pt x="128" y="136"/>
                </a:cubicBezTo>
                <a:cubicBezTo>
                  <a:pt x="127" y="137"/>
                  <a:pt x="126" y="137"/>
                  <a:pt x="125" y="137"/>
                </a:cubicBezTo>
                <a:cubicBezTo>
                  <a:pt x="120" y="139"/>
                  <a:pt x="116" y="141"/>
                  <a:pt x="111" y="142"/>
                </a:cubicBezTo>
                <a:cubicBezTo>
                  <a:pt x="107" y="144"/>
                  <a:pt x="102" y="145"/>
                  <a:pt x="97" y="146"/>
                </a:cubicBezTo>
                <a:cubicBezTo>
                  <a:pt x="93" y="148"/>
                  <a:pt x="89" y="148"/>
                  <a:pt x="85" y="150"/>
                </a:cubicBezTo>
                <a:cubicBezTo>
                  <a:pt x="82" y="149"/>
                  <a:pt x="80" y="147"/>
                  <a:pt x="77" y="146"/>
                </a:cubicBezTo>
                <a:cubicBezTo>
                  <a:pt x="84" y="146"/>
                  <a:pt x="92" y="144"/>
                  <a:pt x="99" y="143"/>
                </a:cubicBezTo>
                <a:close/>
                <a:moveTo>
                  <a:pt x="101" y="148"/>
                </a:moveTo>
                <a:cubicBezTo>
                  <a:pt x="106" y="147"/>
                  <a:pt x="111" y="146"/>
                  <a:pt x="116" y="145"/>
                </a:cubicBezTo>
                <a:cubicBezTo>
                  <a:pt x="115" y="146"/>
                  <a:pt x="113" y="146"/>
                  <a:pt x="112" y="146"/>
                </a:cubicBezTo>
                <a:cubicBezTo>
                  <a:pt x="105" y="148"/>
                  <a:pt x="98" y="151"/>
                  <a:pt x="91" y="15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90" y="152"/>
                  <a:pt x="88" y="152"/>
                  <a:pt x="87" y="151"/>
                </a:cubicBezTo>
                <a:cubicBezTo>
                  <a:pt x="92" y="151"/>
                  <a:pt x="97" y="149"/>
                  <a:pt x="101" y="148"/>
                </a:cubicBezTo>
                <a:close/>
                <a:moveTo>
                  <a:pt x="103" y="151"/>
                </a:moveTo>
                <a:cubicBezTo>
                  <a:pt x="108" y="150"/>
                  <a:pt x="113" y="149"/>
                  <a:pt x="118" y="148"/>
                </a:cubicBezTo>
                <a:cubicBezTo>
                  <a:pt x="122" y="147"/>
                  <a:pt x="115" y="149"/>
                  <a:pt x="115" y="149"/>
                </a:cubicBezTo>
                <a:cubicBezTo>
                  <a:pt x="112" y="150"/>
                  <a:pt x="110" y="151"/>
                  <a:pt x="107" y="152"/>
                </a:cubicBezTo>
                <a:cubicBezTo>
                  <a:pt x="104" y="153"/>
                  <a:pt x="100" y="154"/>
                  <a:pt x="97" y="156"/>
                </a:cubicBezTo>
                <a:cubicBezTo>
                  <a:pt x="97" y="156"/>
                  <a:pt x="97" y="156"/>
                  <a:pt x="97" y="156"/>
                </a:cubicBezTo>
                <a:cubicBezTo>
                  <a:pt x="95" y="155"/>
                  <a:pt x="94" y="155"/>
                  <a:pt x="93" y="154"/>
                </a:cubicBezTo>
                <a:cubicBezTo>
                  <a:pt x="96" y="154"/>
                  <a:pt x="100" y="152"/>
                  <a:pt x="103" y="151"/>
                </a:cubicBezTo>
                <a:close/>
                <a:moveTo>
                  <a:pt x="104" y="156"/>
                </a:moveTo>
                <a:cubicBezTo>
                  <a:pt x="106" y="155"/>
                  <a:pt x="107" y="155"/>
                  <a:pt x="109" y="154"/>
                </a:cubicBezTo>
                <a:cubicBezTo>
                  <a:pt x="109" y="154"/>
                  <a:pt x="115" y="153"/>
                  <a:pt x="112" y="154"/>
                </a:cubicBezTo>
                <a:cubicBezTo>
                  <a:pt x="109" y="155"/>
                  <a:pt x="105" y="155"/>
                  <a:pt x="102" y="158"/>
                </a:cubicBezTo>
                <a:cubicBezTo>
                  <a:pt x="102" y="159"/>
                  <a:pt x="102" y="159"/>
                  <a:pt x="102" y="159"/>
                </a:cubicBezTo>
                <a:cubicBezTo>
                  <a:pt x="101" y="158"/>
                  <a:pt x="99" y="157"/>
                  <a:pt x="98" y="156"/>
                </a:cubicBezTo>
                <a:cubicBezTo>
                  <a:pt x="100" y="157"/>
                  <a:pt x="102" y="156"/>
                  <a:pt x="104" y="156"/>
                </a:cubicBezTo>
                <a:close/>
                <a:moveTo>
                  <a:pt x="103" y="159"/>
                </a:moveTo>
                <a:cubicBezTo>
                  <a:pt x="103" y="159"/>
                  <a:pt x="107" y="159"/>
                  <a:pt x="107" y="160"/>
                </a:cubicBezTo>
                <a:cubicBezTo>
                  <a:pt x="107" y="160"/>
                  <a:pt x="106" y="161"/>
                  <a:pt x="106" y="161"/>
                </a:cubicBezTo>
                <a:cubicBezTo>
                  <a:pt x="105" y="160"/>
                  <a:pt x="104" y="160"/>
                  <a:pt x="103" y="159"/>
                </a:cubicBezTo>
                <a:cubicBezTo>
                  <a:pt x="103" y="159"/>
                  <a:pt x="103" y="159"/>
                  <a:pt x="103" y="159"/>
                </a:cubicBezTo>
                <a:close/>
                <a:moveTo>
                  <a:pt x="161" y="103"/>
                </a:moveTo>
                <a:cubicBezTo>
                  <a:pt x="141" y="111"/>
                  <a:pt x="119" y="114"/>
                  <a:pt x="99" y="118"/>
                </a:cubicBezTo>
                <a:cubicBezTo>
                  <a:pt x="91" y="120"/>
                  <a:pt x="83" y="122"/>
                  <a:pt x="74" y="123"/>
                </a:cubicBezTo>
                <a:cubicBezTo>
                  <a:pt x="79" y="122"/>
                  <a:pt x="83" y="121"/>
                  <a:pt x="88" y="119"/>
                </a:cubicBezTo>
                <a:cubicBezTo>
                  <a:pt x="102" y="115"/>
                  <a:pt x="117" y="110"/>
                  <a:pt x="132" y="107"/>
                </a:cubicBezTo>
                <a:cubicBezTo>
                  <a:pt x="138" y="105"/>
                  <a:pt x="145" y="103"/>
                  <a:pt x="152" y="101"/>
                </a:cubicBezTo>
                <a:cubicBezTo>
                  <a:pt x="155" y="100"/>
                  <a:pt x="158" y="99"/>
                  <a:pt x="161" y="98"/>
                </a:cubicBezTo>
                <a:cubicBezTo>
                  <a:pt x="162" y="98"/>
                  <a:pt x="163" y="97"/>
                  <a:pt x="164" y="97"/>
                </a:cubicBezTo>
                <a:cubicBezTo>
                  <a:pt x="165" y="97"/>
                  <a:pt x="165" y="97"/>
                  <a:pt x="165" y="97"/>
                </a:cubicBezTo>
                <a:cubicBezTo>
                  <a:pt x="166" y="97"/>
                  <a:pt x="166" y="97"/>
                  <a:pt x="166" y="97"/>
                </a:cubicBezTo>
                <a:cubicBezTo>
                  <a:pt x="164" y="99"/>
                  <a:pt x="162" y="101"/>
                  <a:pt x="161" y="103"/>
                </a:cubicBezTo>
                <a:close/>
                <a:moveTo>
                  <a:pt x="167" y="96"/>
                </a:moveTo>
                <a:cubicBezTo>
                  <a:pt x="167" y="96"/>
                  <a:pt x="167" y="96"/>
                  <a:pt x="167" y="96"/>
                </a:cubicBezTo>
                <a:cubicBezTo>
                  <a:pt x="165" y="96"/>
                  <a:pt x="163" y="97"/>
                  <a:pt x="161" y="97"/>
                </a:cubicBezTo>
                <a:cubicBezTo>
                  <a:pt x="160" y="98"/>
                  <a:pt x="159" y="98"/>
                  <a:pt x="158" y="98"/>
                </a:cubicBezTo>
                <a:cubicBezTo>
                  <a:pt x="143" y="102"/>
                  <a:pt x="128" y="104"/>
                  <a:pt x="113" y="107"/>
                </a:cubicBezTo>
                <a:cubicBezTo>
                  <a:pt x="98" y="111"/>
                  <a:pt x="83" y="116"/>
                  <a:pt x="69" y="120"/>
                </a:cubicBezTo>
                <a:cubicBezTo>
                  <a:pt x="64" y="122"/>
                  <a:pt x="59" y="122"/>
                  <a:pt x="54" y="123"/>
                </a:cubicBezTo>
                <a:cubicBezTo>
                  <a:pt x="68" y="119"/>
                  <a:pt x="83" y="115"/>
                  <a:pt x="97" y="110"/>
                </a:cubicBezTo>
                <a:cubicBezTo>
                  <a:pt x="112" y="106"/>
                  <a:pt x="127" y="104"/>
                  <a:pt x="142" y="100"/>
                </a:cubicBezTo>
                <a:cubicBezTo>
                  <a:pt x="150" y="98"/>
                  <a:pt x="159" y="96"/>
                  <a:pt x="167" y="93"/>
                </a:cubicBezTo>
                <a:cubicBezTo>
                  <a:pt x="168" y="94"/>
                  <a:pt x="169" y="93"/>
                  <a:pt x="169" y="93"/>
                </a:cubicBezTo>
                <a:cubicBezTo>
                  <a:pt x="169" y="93"/>
                  <a:pt x="169" y="93"/>
                  <a:pt x="169" y="93"/>
                </a:cubicBezTo>
                <a:cubicBezTo>
                  <a:pt x="169" y="94"/>
                  <a:pt x="168" y="95"/>
                  <a:pt x="167" y="96"/>
                </a:cubicBezTo>
                <a:close/>
                <a:moveTo>
                  <a:pt x="170" y="92"/>
                </a:moveTo>
                <a:cubicBezTo>
                  <a:pt x="170" y="92"/>
                  <a:pt x="170" y="92"/>
                  <a:pt x="170" y="92"/>
                </a:cubicBezTo>
                <a:cubicBezTo>
                  <a:pt x="156" y="96"/>
                  <a:pt x="141" y="99"/>
                  <a:pt x="126" y="102"/>
                </a:cubicBezTo>
                <a:cubicBezTo>
                  <a:pt x="111" y="104"/>
                  <a:pt x="96" y="108"/>
                  <a:pt x="81" y="112"/>
                </a:cubicBezTo>
                <a:cubicBezTo>
                  <a:pt x="67" y="116"/>
                  <a:pt x="52" y="120"/>
                  <a:pt x="37" y="123"/>
                </a:cubicBezTo>
                <a:cubicBezTo>
                  <a:pt x="37" y="123"/>
                  <a:pt x="36" y="123"/>
                  <a:pt x="36" y="123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36" y="123"/>
                  <a:pt x="37" y="123"/>
                  <a:pt x="37" y="123"/>
                </a:cubicBezTo>
                <a:cubicBezTo>
                  <a:pt x="41" y="122"/>
                  <a:pt x="44" y="120"/>
                  <a:pt x="48" y="119"/>
                </a:cubicBezTo>
                <a:cubicBezTo>
                  <a:pt x="55" y="117"/>
                  <a:pt x="63" y="115"/>
                  <a:pt x="71" y="113"/>
                </a:cubicBezTo>
                <a:cubicBezTo>
                  <a:pt x="86" y="109"/>
                  <a:pt x="100" y="105"/>
                  <a:pt x="115" y="102"/>
                </a:cubicBezTo>
                <a:cubicBezTo>
                  <a:pt x="131" y="98"/>
                  <a:pt x="146" y="95"/>
                  <a:pt x="161" y="91"/>
                </a:cubicBezTo>
                <a:cubicBezTo>
                  <a:pt x="164" y="90"/>
                  <a:pt x="167" y="88"/>
                  <a:pt x="171" y="87"/>
                </a:cubicBezTo>
                <a:cubicBezTo>
                  <a:pt x="171" y="87"/>
                  <a:pt x="171" y="87"/>
                  <a:pt x="171" y="87"/>
                </a:cubicBezTo>
                <a:cubicBezTo>
                  <a:pt x="173" y="86"/>
                  <a:pt x="175" y="86"/>
                  <a:pt x="176" y="85"/>
                </a:cubicBezTo>
                <a:cubicBezTo>
                  <a:pt x="174" y="88"/>
                  <a:pt x="172" y="90"/>
                  <a:pt x="170" y="92"/>
                </a:cubicBezTo>
                <a:close/>
                <a:moveTo>
                  <a:pt x="107" y="102"/>
                </a:moveTo>
                <a:cubicBezTo>
                  <a:pt x="118" y="100"/>
                  <a:pt x="128" y="97"/>
                  <a:pt x="139" y="95"/>
                </a:cubicBezTo>
                <a:cubicBezTo>
                  <a:pt x="143" y="94"/>
                  <a:pt x="148" y="93"/>
                  <a:pt x="153" y="92"/>
                </a:cubicBezTo>
                <a:cubicBezTo>
                  <a:pt x="149" y="93"/>
                  <a:pt x="146" y="94"/>
                  <a:pt x="142" y="95"/>
                </a:cubicBezTo>
                <a:cubicBezTo>
                  <a:pt x="131" y="98"/>
                  <a:pt x="119" y="100"/>
                  <a:pt x="107" y="102"/>
                </a:cubicBezTo>
                <a:close/>
                <a:moveTo>
                  <a:pt x="177" y="84"/>
                </a:moveTo>
                <a:cubicBezTo>
                  <a:pt x="177" y="84"/>
                  <a:pt x="177" y="84"/>
                  <a:pt x="177" y="84"/>
                </a:cubicBezTo>
                <a:cubicBezTo>
                  <a:pt x="176" y="85"/>
                  <a:pt x="174" y="85"/>
                  <a:pt x="173" y="86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64" y="88"/>
                  <a:pt x="157" y="91"/>
                  <a:pt x="149" y="92"/>
                </a:cubicBezTo>
                <a:cubicBezTo>
                  <a:pt x="134" y="96"/>
                  <a:pt x="119" y="99"/>
                  <a:pt x="104" y="103"/>
                </a:cubicBezTo>
                <a:cubicBezTo>
                  <a:pt x="94" y="105"/>
                  <a:pt x="85" y="107"/>
                  <a:pt x="75" y="110"/>
                </a:cubicBezTo>
                <a:cubicBezTo>
                  <a:pt x="65" y="113"/>
                  <a:pt x="55" y="115"/>
                  <a:pt x="45" y="117"/>
                </a:cubicBezTo>
                <a:cubicBezTo>
                  <a:pt x="41" y="118"/>
                  <a:pt x="36" y="119"/>
                  <a:pt x="31" y="120"/>
                </a:cubicBezTo>
                <a:cubicBezTo>
                  <a:pt x="30" y="120"/>
                  <a:pt x="23" y="122"/>
                  <a:pt x="28" y="120"/>
                </a:cubicBezTo>
                <a:cubicBezTo>
                  <a:pt x="30" y="119"/>
                  <a:pt x="32" y="118"/>
                  <a:pt x="35" y="118"/>
                </a:cubicBezTo>
                <a:cubicBezTo>
                  <a:pt x="45" y="115"/>
                  <a:pt x="55" y="112"/>
                  <a:pt x="65" y="109"/>
                </a:cubicBezTo>
                <a:cubicBezTo>
                  <a:pt x="85" y="104"/>
                  <a:pt x="105" y="99"/>
                  <a:pt x="125" y="95"/>
                </a:cubicBezTo>
                <a:cubicBezTo>
                  <a:pt x="136" y="92"/>
                  <a:pt x="146" y="90"/>
                  <a:pt x="156" y="87"/>
                </a:cubicBezTo>
                <a:cubicBezTo>
                  <a:pt x="166" y="84"/>
                  <a:pt x="175" y="80"/>
                  <a:pt x="184" y="77"/>
                </a:cubicBezTo>
                <a:cubicBezTo>
                  <a:pt x="182" y="80"/>
                  <a:pt x="179" y="82"/>
                  <a:pt x="177" y="84"/>
                </a:cubicBezTo>
                <a:close/>
                <a:moveTo>
                  <a:pt x="61" y="105"/>
                </a:moveTo>
                <a:cubicBezTo>
                  <a:pt x="54" y="107"/>
                  <a:pt x="47" y="109"/>
                  <a:pt x="40" y="111"/>
                </a:cubicBezTo>
                <a:cubicBezTo>
                  <a:pt x="33" y="113"/>
                  <a:pt x="26" y="113"/>
                  <a:pt x="19" y="116"/>
                </a:cubicBezTo>
                <a:cubicBezTo>
                  <a:pt x="19" y="117"/>
                  <a:pt x="18" y="117"/>
                  <a:pt x="18" y="117"/>
                </a:cubicBezTo>
                <a:cubicBezTo>
                  <a:pt x="16" y="116"/>
                  <a:pt x="14" y="115"/>
                  <a:pt x="12" y="114"/>
                </a:cubicBezTo>
                <a:cubicBezTo>
                  <a:pt x="18" y="113"/>
                  <a:pt x="23" y="111"/>
                  <a:pt x="28" y="110"/>
                </a:cubicBezTo>
                <a:cubicBezTo>
                  <a:pt x="36" y="107"/>
                  <a:pt x="43" y="105"/>
                  <a:pt x="51" y="103"/>
                </a:cubicBezTo>
                <a:cubicBezTo>
                  <a:pt x="65" y="101"/>
                  <a:pt x="79" y="98"/>
                  <a:pt x="93" y="96"/>
                </a:cubicBezTo>
                <a:cubicBezTo>
                  <a:pt x="82" y="99"/>
                  <a:pt x="71" y="102"/>
                  <a:pt x="61" y="105"/>
                </a:cubicBezTo>
                <a:close/>
                <a:moveTo>
                  <a:pt x="58" y="139"/>
                </a:moveTo>
                <a:cubicBezTo>
                  <a:pt x="68" y="144"/>
                  <a:pt x="78" y="149"/>
                  <a:pt x="88" y="154"/>
                </a:cubicBezTo>
                <a:cubicBezTo>
                  <a:pt x="93" y="157"/>
                  <a:pt x="100" y="159"/>
                  <a:pt x="104" y="163"/>
                </a:cubicBezTo>
                <a:cubicBezTo>
                  <a:pt x="104" y="164"/>
                  <a:pt x="104" y="164"/>
                  <a:pt x="104" y="165"/>
                </a:cubicBezTo>
                <a:cubicBezTo>
                  <a:pt x="98" y="163"/>
                  <a:pt x="92" y="159"/>
                  <a:pt x="87" y="157"/>
                </a:cubicBezTo>
                <a:cubicBezTo>
                  <a:pt x="77" y="152"/>
                  <a:pt x="67" y="147"/>
                  <a:pt x="57" y="142"/>
                </a:cubicBezTo>
                <a:cubicBezTo>
                  <a:pt x="51" y="139"/>
                  <a:pt x="44" y="136"/>
                  <a:pt x="38" y="133"/>
                </a:cubicBezTo>
                <a:cubicBezTo>
                  <a:pt x="29" y="128"/>
                  <a:pt x="20" y="122"/>
                  <a:pt x="10" y="118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10" y="117"/>
                  <a:pt x="11" y="117"/>
                  <a:pt x="11" y="116"/>
                </a:cubicBezTo>
                <a:cubicBezTo>
                  <a:pt x="26" y="124"/>
                  <a:pt x="42" y="131"/>
                  <a:pt x="58" y="139"/>
                </a:cubicBezTo>
                <a:close/>
                <a:moveTo>
                  <a:pt x="198" y="61"/>
                </a:moveTo>
                <a:cubicBezTo>
                  <a:pt x="198" y="62"/>
                  <a:pt x="198" y="62"/>
                  <a:pt x="197" y="62"/>
                </a:cubicBezTo>
                <a:cubicBezTo>
                  <a:pt x="183" y="65"/>
                  <a:pt x="168" y="68"/>
                  <a:pt x="153" y="71"/>
                </a:cubicBezTo>
                <a:cubicBezTo>
                  <a:pt x="137" y="74"/>
                  <a:pt x="122" y="77"/>
                  <a:pt x="107" y="80"/>
                </a:cubicBezTo>
                <a:cubicBezTo>
                  <a:pt x="92" y="84"/>
                  <a:pt x="76" y="88"/>
                  <a:pt x="61" y="92"/>
                </a:cubicBezTo>
                <a:cubicBezTo>
                  <a:pt x="54" y="94"/>
                  <a:pt x="47" y="96"/>
                  <a:pt x="40" y="98"/>
                </a:cubicBezTo>
                <a:cubicBezTo>
                  <a:pt x="37" y="99"/>
                  <a:pt x="34" y="100"/>
                  <a:pt x="32" y="101"/>
                </a:cubicBezTo>
                <a:cubicBezTo>
                  <a:pt x="41" y="97"/>
                  <a:pt x="51" y="94"/>
                  <a:pt x="61" y="91"/>
                </a:cubicBezTo>
                <a:cubicBezTo>
                  <a:pt x="75" y="87"/>
                  <a:pt x="90" y="83"/>
                  <a:pt x="105" y="79"/>
                </a:cubicBezTo>
                <a:cubicBezTo>
                  <a:pt x="120" y="75"/>
                  <a:pt x="135" y="72"/>
                  <a:pt x="150" y="69"/>
                </a:cubicBezTo>
                <a:cubicBezTo>
                  <a:pt x="164" y="66"/>
                  <a:pt x="178" y="64"/>
                  <a:pt x="192" y="61"/>
                </a:cubicBezTo>
                <a:cubicBezTo>
                  <a:pt x="195" y="60"/>
                  <a:pt x="199" y="59"/>
                  <a:pt x="202" y="57"/>
                </a:cubicBezTo>
                <a:cubicBezTo>
                  <a:pt x="201" y="59"/>
                  <a:pt x="199" y="60"/>
                  <a:pt x="198" y="61"/>
                </a:cubicBezTo>
                <a:close/>
                <a:moveTo>
                  <a:pt x="190" y="70"/>
                </a:moveTo>
                <a:cubicBezTo>
                  <a:pt x="178" y="74"/>
                  <a:pt x="166" y="77"/>
                  <a:pt x="154" y="81"/>
                </a:cubicBezTo>
                <a:cubicBezTo>
                  <a:pt x="152" y="81"/>
                  <a:pt x="150" y="82"/>
                  <a:pt x="148" y="82"/>
                </a:cubicBezTo>
                <a:cubicBezTo>
                  <a:pt x="136" y="85"/>
                  <a:pt x="124" y="88"/>
                  <a:pt x="112" y="91"/>
                </a:cubicBezTo>
                <a:cubicBezTo>
                  <a:pt x="108" y="92"/>
                  <a:pt x="104" y="93"/>
                  <a:pt x="100" y="93"/>
                </a:cubicBezTo>
                <a:cubicBezTo>
                  <a:pt x="85" y="97"/>
                  <a:pt x="70" y="99"/>
                  <a:pt x="54" y="102"/>
                </a:cubicBezTo>
                <a:cubicBezTo>
                  <a:pt x="47" y="103"/>
                  <a:pt x="40" y="105"/>
                  <a:pt x="33" y="107"/>
                </a:cubicBezTo>
                <a:cubicBezTo>
                  <a:pt x="30" y="108"/>
                  <a:pt x="26" y="109"/>
                  <a:pt x="23" y="111"/>
                </a:cubicBezTo>
                <a:cubicBezTo>
                  <a:pt x="21" y="111"/>
                  <a:pt x="20" y="112"/>
                  <a:pt x="18" y="112"/>
                </a:cubicBezTo>
                <a:cubicBezTo>
                  <a:pt x="16" y="113"/>
                  <a:pt x="13" y="112"/>
                  <a:pt x="12" y="113"/>
                </a:cubicBezTo>
                <a:cubicBezTo>
                  <a:pt x="18" y="110"/>
                  <a:pt x="25" y="108"/>
                  <a:pt x="32" y="106"/>
                </a:cubicBezTo>
                <a:cubicBezTo>
                  <a:pt x="39" y="103"/>
                  <a:pt x="47" y="101"/>
                  <a:pt x="55" y="99"/>
                </a:cubicBezTo>
                <a:cubicBezTo>
                  <a:pt x="70" y="95"/>
                  <a:pt x="86" y="91"/>
                  <a:pt x="101" y="87"/>
                </a:cubicBezTo>
                <a:cubicBezTo>
                  <a:pt x="130" y="80"/>
                  <a:pt x="160" y="74"/>
                  <a:pt x="190" y="66"/>
                </a:cubicBezTo>
                <a:cubicBezTo>
                  <a:pt x="192" y="65"/>
                  <a:pt x="194" y="64"/>
                  <a:pt x="196" y="63"/>
                </a:cubicBezTo>
                <a:cubicBezTo>
                  <a:pt x="194" y="66"/>
                  <a:pt x="192" y="68"/>
                  <a:pt x="190" y="70"/>
                </a:cubicBezTo>
                <a:close/>
                <a:moveTo>
                  <a:pt x="9" y="121"/>
                </a:moveTo>
                <a:cubicBezTo>
                  <a:pt x="9" y="121"/>
                  <a:pt x="9" y="121"/>
                  <a:pt x="9" y="121"/>
                </a:cubicBezTo>
                <a:cubicBezTo>
                  <a:pt x="19" y="124"/>
                  <a:pt x="28" y="130"/>
                  <a:pt x="37" y="135"/>
                </a:cubicBezTo>
                <a:cubicBezTo>
                  <a:pt x="44" y="139"/>
                  <a:pt x="50" y="141"/>
                  <a:pt x="57" y="145"/>
                </a:cubicBezTo>
                <a:cubicBezTo>
                  <a:pt x="67" y="149"/>
                  <a:pt x="76" y="154"/>
                  <a:pt x="86" y="159"/>
                </a:cubicBezTo>
                <a:cubicBezTo>
                  <a:pt x="92" y="162"/>
                  <a:pt x="97" y="165"/>
                  <a:pt x="103" y="167"/>
                </a:cubicBezTo>
                <a:cubicBezTo>
                  <a:pt x="103" y="168"/>
                  <a:pt x="102" y="169"/>
                  <a:pt x="102" y="170"/>
                </a:cubicBezTo>
                <a:cubicBezTo>
                  <a:pt x="86" y="162"/>
                  <a:pt x="69" y="155"/>
                  <a:pt x="53" y="147"/>
                </a:cubicBezTo>
                <a:cubicBezTo>
                  <a:pt x="38" y="140"/>
                  <a:pt x="22" y="133"/>
                  <a:pt x="8" y="124"/>
                </a:cubicBezTo>
                <a:cubicBezTo>
                  <a:pt x="8" y="123"/>
                  <a:pt x="9" y="122"/>
                  <a:pt x="9" y="121"/>
                </a:cubicBezTo>
                <a:close/>
                <a:moveTo>
                  <a:pt x="106" y="167"/>
                </a:moveTo>
                <a:cubicBezTo>
                  <a:pt x="106" y="167"/>
                  <a:pt x="106" y="167"/>
                  <a:pt x="106" y="167"/>
                </a:cubicBezTo>
                <a:cubicBezTo>
                  <a:pt x="111" y="162"/>
                  <a:pt x="115" y="157"/>
                  <a:pt x="120" y="152"/>
                </a:cubicBezTo>
                <a:cubicBezTo>
                  <a:pt x="130" y="142"/>
                  <a:pt x="140" y="131"/>
                  <a:pt x="150" y="121"/>
                </a:cubicBezTo>
                <a:cubicBezTo>
                  <a:pt x="169" y="100"/>
                  <a:pt x="189" y="80"/>
                  <a:pt x="208" y="59"/>
                </a:cubicBezTo>
                <a:cubicBezTo>
                  <a:pt x="210" y="57"/>
                  <a:pt x="211" y="56"/>
                  <a:pt x="213" y="54"/>
                </a:cubicBezTo>
                <a:cubicBezTo>
                  <a:pt x="213" y="55"/>
                  <a:pt x="213" y="56"/>
                  <a:pt x="213" y="56"/>
                </a:cubicBezTo>
                <a:cubicBezTo>
                  <a:pt x="213" y="56"/>
                  <a:pt x="213" y="56"/>
                  <a:pt x="213" y="56"/>
                </a:cubicBezTo>
                <a:cubicBezTo>
                  <a:pt x="205" y="64"/>
                  <a:pt x="197" y="73"/>
                  <a:pt x="189" y="82"/>
                </a:cubicBezTo>
                <a:cubicBezTo>
                  <a:pt x="181" y="90"/>
                  <a:pt x="174" y="99"/>
                  <a:pt x="166" y="107"/>
                </a:cubicBezTo>
                <a:cubicBezTo>
                  <a:pt x="147" y="125"/>
                  <a:pt x="130" y="144"/>
                  <a:pt x="112" y="163"/>
                </a:cubicBezTo>
                <a:cubicBezTo>
                  <a:pt x="109" y="166"/>
                  <a:pt x="107" y="168"/>
                  <a:pt x="104" y="171"/>
                </a:cubicBezTo>
                <a:cubicBezTo>
                  <a:pt x="105" y="170"/>
                  <a:pt x="105" y="168"/>
                  <a:pt x="106" y="167"/>
                </a:cubicBezTo>
                <a:close/>
                <a:moveTo>
                  <a:pt x="26" y="97"/>
                </a:moveTo>
                <a:cubicBezTo>
                  <a:pt x="56" y="89"/>
                  <a:pt x="86" y="80"/>
                  <a:pt x="117" y="73"/>
                </a:cubicBezTo>
                <a:cubicBezTo>
                  <a:pt x="132" y="70"/>
                  <a:pt x="148" y="67"/>
                  <a:pt x="164" y="65"/>
                </a:cubicBezTo>
                <a:cubicBezTo>
                  <a:pt x="171" y="63"/>
                  <a:pt x="179" y="62"/>
                  <a:pt x="186" y="61"/>
                </a:cubicBezTo>
                <a:cubicBezTo>
                  <a:pt x="190" y="60"/>
                  <a:pt x="193" y="59"/>
                  <a:pt x="197" y="58"/>
                </a:cubicBezTo>
                <a:cubicBezTo>
                  <a:pt x="198" y="58"/>
                  <a:pt x="199" y="58"/>
                  <a:pt x="200" y="57"/>
                </a:cubicBezTo>
                <a:cubicBezTo>
                  <a:pt x="199" y="57"/>
                  <a:pt x="199" y="57"/>
                  <a:pt x="199" y="58"/>
                </a:cubicBezTo>
                <a:cubicBezTo>
                  <a:pt x="198" y="58"/>
                  <a:pt x="197" y="58"/>
                  <a:pt x="196" y="59"/>
                </a:cubicBezTo>
                <a:cubicBezTo>
                  <a:pt x="183" y="63"/>
                  <a:pt x="169" y="65"/>
                  <a:pt x="155" y="67"/>
                </a:cubicBezTo>
                <a:cubicBezTo>
                  <a:pt x="140" y="70"/>
                  <a:pt x="125" y="73"/>
                  <a:pt x="110" y="77"/>
                </a:cubicBezTo>
                <a:cubicBezTo>
                  <a:pt x="80" y="84"/>
                  <a:pt x="51" y="93"/>
                  <a:pt x="23" y="103"/>
                </a:cubicBezTo>
                <a:cubicBezTo>
                  <a:pt x="22" y="103"/>
                  <a:pt x="20" y="104"/>
                  <a:pt x="19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102"/>
                  <a:pt x="24" y="99"/>
                  <a:pt x="26" y="97"/>
                </a:cubicBezTo>
                <a:close/>
                <a:moveTo>
                  <a:pt x="18" y="105"/>
                </a:moveTo>
                <a:cubicBezTo>
                  <a:pt x="48" y="97"/>
                  <a:pt x="77" y="88"/>
                  <a:pt x="107" y="81"/>
                </a:cubicBezTo>
                <a:cubicBezTo>
                  <a:pt x="122" y="77"/>
                  <a:pt x="138" y="75"/>
                  <a:pt x="153" y="72"/>
                </a:cubicBezTo>
                <a:cubicBezTo>
                  <a:pt x="160" y="70"/>
                  <a:pt x="168" y="69"/>
                  <a:pt x="175" y="67"/>
                </a:cubicBezTo>
                <a:cubicBezTo>
                  <a:pt x="182" y="66"/>
                  <a:pt x="190" y="65"/>
                  <a:pt x="196" y="63"/>
                </a:cubicBezTo>
                <a:cubicBezTo>
                  <a:pt x="168" y="72"/>
                  <a:pt x="137" y="77"/>
                  <a:pt x="108" y="85"/>
                </a:cubicBezTo>
                <a:cubicBezTo>
                  <a:pt x="93" y="88"/>
                  <a:pt x="78" y="92"/>
                  <a:pt x="62" y="96"/>
                </a:cubicBezTo>
                <a:cubicBezTo>
                  <a:pt x="48" y="100"/>
                  <a:pt x="33" y="103"/>
                  <a:pt x="20" y="109"/>
                </a:cubicBezTo>
                <a:cubicBezTo>
                  <a:pt x="17" y="110"/>
                  <a:pt x="15" y="111"/>
                  <a:pt x="13" y="112"/>
                </a:cubicBezTo>
                <a:cubicBezTo>
                  <a:pt x="14" y="110"/>
                  <a:pt x="16" y="108"/>
                  <a:pt x="18" y="105"/>
                </a:cubicBezTo>
                <a:close/>
                <a:moveTo>
                  <a:pt x="104" y="177"/>
                </a:moveTo>
                <a:cubicBezTo>
                  <a:pt x="104" y="176"/>
                  <a:pt x="104" y="176"/>
                  <a:pt x="104" y="175"/>
                </a:cubicBezTo>
                <a:cubicBezTo>
                  <a:pt x="104" y="175"/>
                  <a:pt x="104" y="175"/>
                  <a:pt x="104" y="175"/>
                </a:cubicBezTo>
                <a:cubicBezTo>
                  <a:pt x="137" y="139"/>
                  <a:pt x="171" y="104"/>
                  <a:pt x="205" y="69"/>
                </a:cubicBezTo>
                <a:cubicBezTo>
                  <a:pt x="208" y="66"/>
                  <a:pt x="211" y="62"/>
                  <a:pt x="214" y="59"/>
                </a:cubicBezTo>
                <a:cubicBezTo>
                  <a:pt x="214" y="59"/>
                  <a:pt x="214" y="60"/>
                  <a:pt x="214" y="60"/>
                </a:cubicBezTo>
                <a:cubicBezTo>
                  <a:pt x="211" y="62"/>
                  <a:pt x="208" y="66"/>
                  <a:pt x="205" y="69"/>
                </a:cubicBezTo>
                <a:cubicBezTo>
                  <a:pt x="199" y="75"/>
                  <a:pt x="193" y="82"/>
                  <a:pt x="188" y="88"/>
                </a:cubicBezTo>
                <a:cubicBezTo>
                  <a:pt x="180" y="97"/>
                  <a:pt x="171" y="106"/>
                  <a:pt x="163" y="115"/>
                </a:cubicBezTo>
                <a:cubicBezTo>
                  <a:pt x="143" y="135"/>
                  <a:pt x="123" y="156"/>
                  <a:pt x="104" y="177"/>
                </a:cubicBezTo>
                <a:cubicBezTo>
                  <a:pt x="104" y="177"/>
                  <a:pt x="104" y="177"/>
                  <a:pt x="104" y="177"/>
                </a:cubicBezTo>
                <a:close/>
                <a:moveTo>
                  <a:pt x="8" y="117"/>
                </a:moveTo>
                <a:cubicBezTo>
                  <a:pt x="6" y="121"/>
                  <a:pt x="5" y="125"/>
                  <a:pt x="5" y="129"/>
                </a:cubicBezTo>
                <a:cubicBezTo>
                  <a:pt x="5" y="125"/>
                  <a:pt x="6" y="120"/>
                  <a:pt x="8" y="117"/>
                </a:cubicBezTo>
                <a:close/>
                <a:moveTo>
                  <a:pt x="27" y="145"/>
                </a:moveTo>
                <a:cubicBezTo>
                  <a:pt x="21" y="143"/>
                  <a:pt x="15" y="140"/>
                  <a:pt x="10" y="136"/>
                </a:cubicBezTo>
                <a:cubicBezTo>
                  <a:pt x="10" y="136"/>
                  <a:pt x="10" y="136"/>
                  <a:pt x="10" y="136"/>
                </a:cubicBezTo>
                <a:cubicBezTo>
                  <a:pt x="10" y="136"/>
                  <a:pt x="10" y="136"/>
                  <a:pt x="10" y="135"/>
                </a:cubicBezTo>
                <a:cubicBezTo>
                  <a:pt x="13" y="138"/>
                  <a:pt x="18" y="139"/>
                  <a:pt x="22" y="141"/>
                </a:cubicBezTo>
                <a:cubicBezTo>
                  <a:pt x="32" y="146"/>
                  <a:pt x="42" y="151"/>
                  <a:pt x="53" y="156"/>
                </a:cubicBezTo>
                <a:cubicBezTo>
                  <a:pt x="64" y="161"/>
                  <a:pt x="74" y="166"/>
                  <a:pt x="85" y="171"/>
                </a:cubicBezTo>
                <a:cubicBezTo>
                  <a:pt x="90" y="174"/>
                  <a:pt x="96" y="176"/>
                  <a:pt x="101" y="180"/>
                </a:cubicBezTo>
                <a:cubicBezTo>
                  <a:pt x="101" y="180"/>
                  <a:pt x="101" y="180"/>
                  <a:pt x="102" y="180"/>
                </a:cubicBezTo>
                <a:cubicBezTo>
                  <a:pt x="102" y="181"/>
                  <a:pt x="102" y="182"/>
                  <a:pt x="103" y="183"/>
                </a:cubicBezTo>
                <a:cubicBezTo>
                  <a:pt x="87" y="177"/>
                  <a:pt x="72" y="168"/>
                  <a:pt x="57" y="161"/>
                </a:cubicBezTo>
                <a:cubicBezTo>
                  <a:pt x="47" y="156"/>
                  <a:pt x="37" y="151"/>
                  <a:pt x="27" y="145"/>
                </a:cubicBezTo>
                <a:close/>
                <a:moveTo>
                  <a:pt x="205" y="79"/>
                </a:moveTo>
                <a:cubicBezTo>
                  <a:pt x="195" y="89"/>
                  <a:pt x="185" y="100"/>
                  <a:pt x="175" y="111"/>
                </a:cubicBezTo>
                <a:cubicBezTo>
                  <a:pt x="155" y="132"/>
                  <a:pt x="134" y="154"/>
                  <a:pt x="114" y="175"/>
                </a:cubicBezTo>
                <a:cubicBezTo>
                  <a:pt x="111" y="178"/>
                  <a:pt x="109" y="180"/>
                  <a:pt x="106" y="183"/>
                </a:cubicBezTo>
                <a:cubicBezTo>
                  <a:pt x="105" y="182"/>
                  <a:pt x="105" y="181"/>
                  <a:pt x="104" y="180"/>
                </a:cubicBezTo>
                <a:cubicBezTo>
                  <a:pt x="104" y="180"/>
                  <a:pt x="104" y="180"/>
                  <a:pt x="104" y="179"/>
                </a:cubicBezTo>
                <a:cubicBezTo>
                  <a:pt x="112" y="171"/>
                  <a:pt x="120" y="164"/>
                  <a:pt x="127" y="156"/>
                </a:cubicBezTo>
                <a:cubicBezTo>
                  <a:pt x="139" y="144"/>
                  <a:pt x="150" y="132"/>
                  <a:pt x="161" y="120"/>
                </a:cubicBezTo>
                <a:cubicBezTo>
                  <a:pt x="179" y="101"/>
                  <a:pt x="196" y="81"/>
                  <a:pt x="215" y="62"/>
                </a:cubicBezTo>
                <a:cubicBezTo>
                  <a:pt x="215" y="62"/>
                  <a:pt x="215" y="62"/>
                  <a:pt x="215" y="62"/>
                </a:cubicBezTo>
                <a:cubicBezTo>
                  <a:pt x="216" y="63"/>
                  <a:pt x="217" y="64"/>
                  <a:pt x="218" y="64"/>
                </a:cubicBezTo>
                <a:cubicBezTo>
                  <a:pt x="217" y="65"/>
                  <a:pt x="215" y="67"/>
                  <a:pt x="214" y="68"/>
                </a:cubicBezTo>
                <a:cubicBezTo>
                  <a:pt x="211" y="72"/>
                  <a:pt x="208" y="75"/>
                  <a:pt x="205" y="79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5" name="Freeform 207"/>
          <p:cNvSpPr>
            <a:spLocks noEditPoints="1"/>
          </p:cNvSpPr>
          <p:nvPr/>
        </p:nvSpPr>
        <p:spPr bwMode="auto">
          <a:xfrm>
            <a:off x="5503863" y="3535363"/>
            <a:ext cx="1006475" cy="1255713"/>
          </a:xfrm>
          <a:custGeom>
            <a:avLst/>
            <a:gdLst>
              <a:gd name="T0" fmla="*/ 72 w 268"/>
              <a:gd name="T1" fmla="*/ 288 h 334"/>
              <a:gd name="T2" fmla="*/ 76 w 268"/>
              <a:gd name="T3" fmla="*/ 88 h 334"/>
              <a:gd name="T4" fmla="*/ 97 w 268"/>
              <a:gd name="T5" fmla="*/ 88 h 334"/>
              <a:gd name="T6" fmla="*/ 67 w 268"/>
              <a:gd name="T7" fmla="*/ 244 h 334"/>
              <a:gd name="T8" fmla="*/ 5 w 268"/>
              <a:gd name="T9" fmla="*/ 252 h 334"/>
              <a:gd name="T10" fmla="*/ 57 w 268"/>
              <a:gd name="T11" fmla="*/ 300 h 334"/>
              <a:gd name="T12" fmla="*/ 21 w 268"/>
              <a:gd name="T13" fmla="*/ 270 h 334"/>
              <a:gd name="T14" fmla="*/ 67 w 268"/>
              <a:gd name="T15" fmla="*/ 239 h 334"/>
              <a:gd name="T16" fmla="*/ 65 w 268"/>
              <a:gd name="T17" fmla="*/ 201 h 334"/>
              <a:gd name="T18" fmla="*/ 55 w 268"/>
              <a:gd name="T19" fmla="*/ 218 h 334"/>
              <a:gd name="T20" fmla="*/ 62 w 268"/>
              <a:gd name="T21" fmla="*/ 169 h 334"/>
              <a:gd name="T22" fmla="*/ 47 w 268"/>
              <a:gd name="T23" fmla="*/ 176 h 334"/>
              <a:gd name="T24" fmla="*/ 48 w 268"/>
              <a:gd name="T25" fmla="*/ 174 h 334"/>
              <a:gd name="T26" fmla="*/ 65 w 268"/>
              <a:gd name="T27" fmla="*/ 210 h 334"/>
              <a:gd name="T28" fmla="*/ 56 w 268"/>
              <a:gd name="T29" fmla="*/ 268 h 334"/>
              <a:gd name="T30" fmla="*/ 5 w 268"/>
              <a:gd name="T31" fmla="*/ 222 h 334"/>
              <a:gd name="T32" fmla="*/ 61 w 268"/>
              <a:gd name="T33" fmla="*/ 157 h 334"/>
              <a:gd name="T34" fmla="*/ 103 w 268"/>
              <a:gd name="T35" fmla="*/ 309 h 334"/>
              <a:gd name="T36" fmla="*/ 137 w 268"/>
              <a:gd name="T37" fmla="*/ 308 h 334"/>
              <a:gd name="T38" fmla="*/ 102 w 268"/>
              <a:gd name="T39" fmla="*/ 259 h 334"/>
              <a:gd name="T40" fmla="*/ 175 w 268"/>
              <a:gd name="T41" fmla="*/ 267 h 334"/>
              <a:gd name="T42" fmla="*/ 172 w 268"/>
              <a:gd name="T43" fmla="*/ 285 h 334"/>
              <a:gd name="T44" fmla="*/ 174 w 268"/>
              <a:gd name="T45" fmla="*/ 281 h 334"/>
              <a:gd name="T46" fmla="*/ 113 w 268"/>
              <a:gd name="T47" fmla="*/ 250 h 334"/>
              <a:gd name="T48" fmla="*/ 134 w 268"/>
              <a:gd name="T49" fmla="*/ 230 h 334"/>
              <a:gd name="T50" fmla="*/ 95 w 268"/>
              <a:gd name="T51" fmla="*/ 182 h 334"/>
              <a:gd name="T52" fmla="*/ 136 w 268"/>
              <a:gd name="T53" fmla="*/ 189 h 334"/>
              <a:gd name="T54" fmla="*/ 120 w 268"/>
              <a:gd name="T55" fmla="*/ 171 h 334"/>
              <a:gd name="T56" fmla="*/ 161 w 268"/>
              <a:gd name="T57" fmla="*/ 206 h 334"/>
              <a:gd name="T58" fmla="*/ 160 w 268"/>
              <a:gd name="T59" fmla="*/ 191 h 334"/>
              <a:gd name="T60" fmla="*/ 98 w 268"/>
              <a:gd name="T61" fmla="*/ 164 h 334"/>
              <a:gd name="T62" fmla="*/ 108 w 268"/>
              <a:gd name="T63" fmla="*/ 174 h 334"/>
              <a:gd name="T64" fmla="*/ 170 w 268"/>
              <a:gd name="T65" fmla="*/ 197 h 334"/>
              <a:gd name="T66" fmla="*/ 114 w 268"/>
              <a:gd name="T67" fmla="*/ 267 h 334"/>
              <a:gd name="T68" fmla="*/ 118 w 268"/>
              <a:gd name="T69" fmla="*/ 292 h 334"/>
              <a:gd name="T70" fmla="*/ 120 w 268"/>
              <a:gd name="T71" fmla="*/ 316 h 334"/>
              <a:gd name="T72" fmla="*/ 75 w 268"/>
              <a:gd name="T73" fmla="*/ 311 h 334"/>
              <a:gd name="T74" fmla="*/ 12 w 268"/>
              <a:gd name="T75" fmla="*/ 279 h 334"/>
              <a:gd name="T76" fmla="*/ 61 w 268"/>
              <a:gd name="T77" fmla="*/ 260 h 334"/>
              <a:gd name="T78" fmla="*/ 171 w 268"/>
              <a:gd name="T79" fmla="*/ 158 h 334"/>
              <a:gd name="T80" fmla="*/ 238 w 268"/>
              <a:gd name="T81" fmla="*/ 260 h 334"/>
              <a:gd name="T82" fmla="*/ 204 w 268"/>
              <a:gd name="T83" fmla="*/ 69 h 334"/>
              <a:gd name="T84" fmla="*/ 146 w 268"/>
              <a:gd name="T85" fmla="*/ 19 h 334"/>
              <a:gd name="T86" fmla="*/ 166 w 268"/>
              <a:gd name="T87" fmla="*/ 44 h 334"/>
              <a:gd name="T88" fmla="*/ 129 w 268"/>
              <a:gd name="T89" fmla="*/ 38 h 334"/>
              <a:gd name="T90" fmla="*/ 230 w 268"/>
              <a:gd name="T91" fmla="*/ 164 h 334"/>
              <a:gd name="T92" fmla="*/ 254 w 268"/>
              <a:gd name="T93" fmla="*/ 153 h 334"/>
              <a:gd name="T94" fmla="*/ 227 w 268"/>
              <a:gd name="T95" fmla="*/ 126 h 334"/>
              <a:gd name="T96" fmla="*/ 246 w 268"/>
              <a:gd name="T97" fmla="*/ 163 h 334"/>
              <a:gd name="T98" fmla="*/ 236 w 268"/>
              <a:gd name="T99" fmla="*/ 106 h 334"/>
              <a:gd name="T100" fmla="*/ 229 w 268"/>
              <a:gd name="T101" fmla="*/ 84 h 334"/>
              <a:gd name="T102" fmla="*/ 245 w 268"/>
              <a:gd name="T103" fmla="*/ 123 h 334"/>
              <a:gd name="T104" fmla="*/ 242 w 268"/>
              <a:gd name="T105" fmla="*/ 141 h 334"/>
              <a:gd name="T106" fmla="*/ 231 w 268"/>
              <a:gd name="T107" fmla="*/ 173 h 334"/>
              <a:gd name="T108" fmla="*/ 245 w 268"/>
              <a:gd name="T109" fmla="*/ 201 h 334"/>
              <a:gd name="T110" fmla="*/ 248 w 268"/>
              <a:gd name="T111" fmla="*/ 215 h 334"/>
              <a:gd name="T112" fmla="*/ 232 w 268"/>
              <a:gd name="T113" fmla="*/ 179 h 334"/>
              <a:gd name="T114" fmla="*/ 246 w 268"/>
              <a:gd name="T115" fmla="*/ 197 h 334"/>
              <a:gd name="T116" fmla="*/ 237 w 268"/>
              <a:gd name="T117" fmla="*/ 232 h 334"/>
              <a:gd name="T118" fmla="*/ 236 w 268"/>
              <a:gd name="T119" fmla="*/ 254 h 334"/>
              <a:gd name="T120" fmla="*/ 120 w 268"/>
              <a:gd name="T121" fmla="*/ 33 h 334"/>
              <a:gd name="T122" fmla="*/ 257 w 268"/>
              <a:gd name="T123" fmla="*/ 263 h 334"/>
              <a:gd name="T124" fmla="*/ 219 w 268"/>
              <a:gd name="T125" fmla="*/ 286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8" h="334">
                <a:moveTo>
                  <a:pt x="4" y="204"/>
                </a:moveTo>
                <a:cubicBezTo>
                  <a:pt x="3" y="219"/>
                  <a:pt x="0" y="235"/>
                  <a:pt x="2" y="250"/>
                </a:cubicBezTo>
                <a:cubicBezTo>
                  <a:pt x="3" y="261"/>
                  <a:pt x="6" y="272"/>
                  <a:pt x="10" y="283"/>
                </a:cubicBezTo>
                <a:cubicBezTo>
                  <a:pt x="18" y="302"/>
                  <a:pt x="33" y="321"/>
                  <a:pt x="53" y="329"/>
                </a:cubicBezTo>
                <a:cubicBezTo>
                  <a:pt x="67" y="334"/>
                  <a:pt x="81" y="331"/>
                  <a:pt x="95" y="330"/>
                </a:cubicBezTo>
                <a:cubicBezTo>
                  <a:pt x="109" y="329"/>
                  <a:pt x="124" y="330"/>
                  <a:pt x="138" y="329"/>
                </a:cubicBezTo>
                <a:cubicBezTo>
                  <a:pt x="159" y="329"/>
                  <a:pt x="181" y="327"/>
                  <a:pt x="198" y="315"/>
                </a:cubicBezTo>
                <a:cubicBezTo>
                  <a:pt x="207" y="309"/>
                  <a:pt x="213" y="301"/>
                  <a:pt x="219" y="292"/>
                </a:cubicBezTo>
                <a:cubicBezTo>
                  <a:pt x="219" y="292"/>
                  <a:pt x="219" y="291"/>
                  <a:pt x="220" y="291"/>
                </a:cubicBezTo>
                <a:cubicBezTo>
                  <a:pt x="220" y="291"/>
                  <a:pt x="220" y="291"/>
                  <a:pt x="220" y="290"/>
                </a:cubicBezTo>
                <a:cubicBezTo>
                  <a:pt x="226" y="284"/>
                  <a:pt x="236" y="290"/>
                  <a:pt x="243" y="287"/>
                </a:cubicBezTo>
                <a:cubicBezTo>
                  <a:pt x="250" y="284"/>
                  <a:pt x="253" y="276"/>
                  <a:pt x="255" y="269"/>
                </a:cubicBezTo>
                <a:cubicBezTo>
                  <a:pt x="255" y="269"/>
                  <a:pt x="255" y="269"/>
                  <a:pt x="255" y="268"/>
                </a:cubicBezTo>
                <a:cubicBezTo>
                  <a:pt x="260" y="266"/>
                  <a:pt x="265" y="262"/>
                  <a:pt x="267" y="257"/>
                </a:cubicBezTo>
                <a:cubicBezTo>
                  <a:pt x="268" y="251"/>
                  <a:pt x="268" y="244"/>
                  <a:pt x="266" y="238"/>
                </a:cubicBezTo>
                <a:cubicBezTo>
                  <a:pt x="265" y="231"/>
                  <a:pt x="263" y="224"/>
                  <a:pt x="263" y="216"/>
                </a:cubicBezTo>
                <a:cubicBezTo>
                  <a:pt x="263" y="201"/>
                  <a:pt x="263" y="187"/>
                  <a:pt x="260" y="172"/>
                </a:cubicBezTo>
                <a:cubicBezTo>
                  <a:pt x="258" y="157"/>
                  <a:pt x="254" y="142"/>
                  <a:pt x="250" y="127"/>
                </a:cubicBezTo>
                <a:cubicBezTo>
                  <a:pt x="246" y="113"/>
                  <a:pt x="242" y="99"/>
                  <a:pt x="236" y="86"/>
                </a:cubicBezTo>
                <a:cubicBezTo>
                  <a:pt x="232" y="75"/>
                  <a:pt x="225" y="65"/>
                  <a:pt x="216" y="59"/>
                </a:cubicBezTo>
                <a:cubicBezTo>
                  <a:pt x="204" y="52"/>
                  <a:pt x="192" y="49"/>
                  <a:pt x="178" y="47"/>
                </a:cubicBezTo>
                <a:cubicBezTo>
                  <a:pt x="178" y="47"/>
                  <a:pt x="178" y="47"/>
                  <a:pt x="178" y="47"/>
                </a:cubicBezTo>
                <a:cubicBezTo>
                  <a:pt x="179" y="41"/>
                  <a:pt x="180" y="35"/>
                  <a:pt x="177" y="30"/>
                </a:cubicBezTo>
                <a:cubicBezTo>
                  <a:pt x="175" y="24"/>
                  <a:pt x="171" y="19"/>
                  <a:pt x="168" y="14"/>
                </a:cubicBezTo>
                <a:cubicBezTo>
                  <a:pt x="165" y="8"/>
                  <a:pt x="158" y="0"/>
                  <a:pt x="150" y="6"/>
                </a:cubicBezTo>
                <a:cubicBezTo>
                  <a:pt x="144" y="10"/>
                  <a:pt x="144" y="23"/>
                  <a:pt x="136" y="24"/>
                </a:cubicBezTo>
                <a:cubicBezTo>
                  <a:pt x="130" y="26"/>
                  <a:pt x="124" y="25"/>
                  <a:pt x="120" y="29"/>
                </a:cubicBezTo>
                <a:cubicBezTo>
                  <a:pt x="116" y="33"/>
                  <a:pt x="116" y="38"/>
                  <a:pt x="115" y="42"/>
                </a:cubicBezTo>
                <a:cubicBezTo>
                  <a:pt x="96" y="46"/>
                  <a:pt x="78" y="56"/>
                  <a:pt x="62" y="68"/>
                </a:cubicBezTo>
                <a:cubicBezTo>
                  <a:pt x="45" y="82"/>
                  <a:pt x="30" y="98"/>
                  <a:pt x="21" y="118"/>
                </a:cubicBezTo>
                <a:cubicBezTo>
                  <a:pt x="20" y="118"/>
                  <a:pt x="20" y="118"/>
                  <a:pt x="20" y="119"/>
                </a:cubicBezTo>
                <a:cubicBezTo>
                  <a:pt x="19" y="121"/>
                  <a:pt x="18" y="124"/>
                  <a:pt x="17" y="127"/>
                </a:cubicBezTo>
                <a:cubicBezTo>
                  <a:pt x="12" y="139"/>
                  <a:pt x="9" y="151"/>
                  <a:pt x="8" y="164"/>
                </a:cubicBezTo>
                <a:cubicBezTo>
                  <a:pt x="7" y="166"/>
                  <a:pt x="7" y="167"/>
                  <a:pt x="7" y="169"/>
                </a:cubicBezTo>
                <a:cubicBezTo>
                  <a:pt x="7" y="169"/>
                  <a:pt x="7" y="170"/>
                  <a:pt x="7" y="170"/>
                </a:cubicBezTo>
                <a:cubicBezTo>
                  <a:pt x="6" y="181"/>
                  <a:pt x="6" y="193"/>
                  <a:pt x="4" y="204"/>
                </a:cubicBezTo>
                <a:close/>
                <a:moveTo>
                  <a:pt x="7" y="262"/>
                </a:moveTo>
                <a:cubicBezTo>
                  <a:pt x="11" y="265"/>
                  <a:pt x="17" y="267"/>
                  <a:pt x="22" y="269"/>
                </a:cubicBezTo>
                <a:cubicBezTo>
                  <a:pt x="27" y="272"/>
                  <a:pt x="32" y="273"/>
                  <a:pt x="38" y="275"/>
                </a:cubicBezTo>
                <a:cubicBezTo>
                  <a:pt x="44" y="276"/>
                  <a:pt x="51" y="278"/>
                  <a:pt x="57" y="280"/>
                </a:cubicBezTo>
                <a:cubicBezTo>
                  <a:pt x="62" y="282"/>
                  <a:pt x="66" y="284"/>
                  <a:pt x="71" y="285"/>
                </a:cubicBezTo>
                <a:cubicBezTo>
                  <a:pt x="72" y="286"/>
                  <a:pt x="72" y="287"/>
                  <a:pt x="72" y="288"/>
                </a:cubicBezTo>
                <a:cubicBezTo>
                  <a:pt x="68" y="286"/>
                  <a:pt x="63" y="285"/>
                  <a:pt x="59" y="283"/>
                </a:cubicBezTo>
                <a:cubicBezTo>
                  <a:pt x="53" y="281"/>
                  <a:pt x="47" y="279"/>
                  <a:pt x="41" y="277"/>
                </a:cubicBezTo>
                <a:cubicBezTo>
                  <a:pt x="35" y="274"/>
                  <a:pt x="29" y="272"/>
                  <a:pt x="23" y="270"/>
                </a:cubicBezTo>
                <a:cubicBezTo>
                  <a:pt x="18" y="268"/>
                  <a:pt x="12" y="265"/>
                  <a:pt x="7" y="263"/>
                </a:cubicBezTo>
                <a:cubicBezTo>
                  <a:pt x="7" y="263"/>
                  <a:pt x="7" y="263"/>
                  <a:pt x="7" y="264"/>
                </a:cubicBezTo>
                <a:cubicBezTo>
                  <a:pt x="7" y="263"/>
                  <a:pt x="7" y="263"/>
                  <a:pt x="7" y="262"/>
                </a:cubicBezTo>
                <a:close/>
                <a:moveTo>
                  <a:pt x="7" y="264"/>
                </a:moveTo>
                <a:cubicBezTo>
                  <a:pt x="9" y="267"/>
                  <a:pt x="13" y="268"/>
                  <a:pt x="16" y="270"/>
                </a:cubicBezTo>
                <a:cubicBezTo>
                  <a:pt x="21" y="272"/>
                  <a:pt x="26" y="274"/>
                  <a:pt x="31" y="276"/>
                </a:cubicBezTo>
                <a:cubicBezTo>
                  <a:pt x="37" y="278"/>
                  <a:pt x="43" y="281"/>
                  <a:pt x="49" y="283"/>
                </a:cubicBezTo>
                <a:cubicBezTo>
                  <a:pt x="55" y="285"/>
                  <a:pt x="62" y="287"/>
                  <a:pt x="67" y="290"/>
                </a:cubicBezTo>
                <a:cubicBezTo>
                  <a:pt x="69" y="290"/>
                  <a:pt x="70" y="291"/>
                  <a:pt x="72" y="292"/>
                </a:cubicBezTo>
                <a:cubicBezTo>
                  <a:pt x="71" y="291"/>
                  <a:pt x="69" y="291"/>
                  <a:pt x="68" y="291"/>
                </a:cubicBezTo>
                <a:cubicBezTo>
                  <a:pt x="65" y="290"/>
                  <a:pt x="63" y="289"/>
                  <a:pt x="60" y="288"/>
                </a:cubicBezTo>
                <a:cubicBezTo>
                  <a:pt x="54" y="285"/>
                  <a:pt x="48" y="284"/>
                  <a:pt x="42" y="282"/>
                </a:cubicBezTo>
                <a:cubicBezTo>
                  <a:pt x="36" y="280"/>
                  <a:pt x="30" y="277"/>
                  <a:pt x="24" y="275"/>
                </a:cubicBezTo>
                <a:cubicBezTo>
                  <a:pt x="19" y="273"/>
                  <a:pt x="13" y="272"/>
                  <a:pt x="9" y="269"/>
                </a:cubicBezTo>
                <a:cubicBezTo>
                  <a:pt x="9" y="269"/>
                  <a:pt x="8" y="269"/>
                  <a:pt x="8" y="269"/>
                </a:cubicBezTo>
                <a:cubicBezTo>
                  <a:pt x="8" y="267"/>
                  <a:pt x="7" y="266"/>
                  <a:pt x="7" y="264"/>
                </a:cubicBezTo>
                <a:close/>
                <a:moveTo>
                  <a:pt x="65" y="92"/>
                </a:moveTo>
                <a:cubicBezTo>
                  <a:pt x="64" y="92"/>
                  <a:pt x="64" y="92"/>
                  <a:pt x="64" y="93"/>
                </a:cubicBezTo>
                <a:cubicBezTo>
                  <a:pt x="61" y="93"/>
                  <a:pt x="59" y="94"/>
                  <a:pt x="57" y="95"/>
                </a:cubicBezTo>
                <a:cubicBezTo>
                  <a:pt x="59" y="94"/>
                  <a:pt x="62" y="93"/>
                  <a:pt x="64" y="92"/>
                </a:cubicBezTo>
                <a:cubicBezTo>
                  <a:pt x="64" y="92"/>
                  <a:pt x="65" y="92"/>
                  <a:pt x="65" y="92"/>
                </a:cubicBezTo>
                <a:close/>
                <a:moveTo>
                  <a:pt x="67" y="91"/>
                </a:moveTo>
                <a:cubicBezTo>
                  <a:pt x="67" y="90"/>
                  <a:pt x="68" y="90"/>
                  <a:pt x="68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8" y="91"/>
                  <a:pt x="68" y="91"/>
                  <a:pt x="68" y="91"/>
                </a:cubicBezTo>
                <a:cubicBezTo>
                  <a:pt x="68" y="91"/>
                  <a:pt x="67" y="91"/>
                  <a:pt x="67" y="92"/>
                </a:cubicBezTo>
                <a:cubicBezTo>
                  <a:pt x="67" y="91"/>
                  <a:pt x="67" y="91"/>
                  <a:pt x="67" y="91"/>
                </a:cubicBezTo>
                <a:close/>
                <a:moveTo>
                  <a:pt x="71" y="90"/>
                </a:moveTo>
                <a:cubicBezTo>
                  <a:pt x="71" y="90"/>
                  <a:pt x="71" y="89"/>
                  <a:pt x="71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1" y="89"/>
                  <a:pt x="71" y="89"/>
                  <a:pt x="71" y="90"/>
                </a:cubicBezTo>
                <a:cubicBezTo>
                  <a:pt x="71" y="90"/>
                  <a:pt x="72" y="90"/>
                  <a:pt x="72" y="90"/>
                </a:cubicBezTo>
                <a:cubicBezTo>
                  <a:pt x="71" y="90"/>
                  <a:pt x="71" y="90"/>
                  <a:pt x="71" y="90"/>
                </a:cubicBezTo>
                <a:cubicBezTo>
                  <a:pt x="71" y="90"/>
                  <a:pt x="71" y="90"/>
                  <a:pt x="71" y="90"/>
                </a:cubicBezTo>
                <a:close/>
                <a:moveTo>
                  <a:pt x="74" y="90"/>
                </a:moveTo>
                <a:cubicBezTo>
                  <a:pt x="74" y="89"/>
                  <a:pt x="74" y="89"/>
                  <a:pt x="74" y="88"/>
                </a:cubicBezTo>
                <a:cubicBezTo>
                  <a:pt x="75" y="88"/>
                  <a:pt x="76" y="88"/>
                  <a:pt x="76" y="88"/>
                </a:cubicBezTo>
                <a:cubicBezTo>
                  <a:pt x="76" y="88"/>
                  <a:pt x="76" y="89"/>
                  <a:pt x="76" y="89"/>
                </a:cubicBezTo>
                <a:cubicBezTo>
                  <a:pt x="76" y="89"/>
                  <a:pt x="75" y="89"/>
                  <a:pt x="74" y="90"/>
                </a:cubicBezTo>
                <a:cubicBezTo>
                  <a:pt x="74" y="90"/>
                  <a:pt x="74" y="90"/>
                  <a:pt x="74" y="90"/>
                </a:cubicBezTo>
                <a:close/>
                <a:moveTo>
                  <a:pt x="79" y="88"/>
                </a:moveTo>
                <a:cubicBezTo>
                  <a:pt x="80" y="88"/>
                  <a:pt x="80" y="87"/>
                  <a:pt x="81" y="87"/>
                </a:cubicBezTo>
                <a:cubicBezTo>
                  <a:pt x="81" y="88"/>
                  <a:pt x="81" y="88"/>
                  <a:pt x="81" y="89"/>
                </a:cubicBezTo>
                <a:cubicBezTo>
                  <a:pt x="80" y="89"/>
                  <a:pt x="80" y="89"/>
                  <a:pt x="79" y="89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85" y="87"/>
                </a:moveTo>
                <a:cubicBezTo>
                  <a:pt x="85" y="88"/>
                  <a:pt x="85" y="88"/>
                  <a:pt x="85" y="88"/>
                </a:cubicBezTo>
                <a:cubicBezTo>
                  <a:pt x="85" y="88"/>
                  <a:pt x="84" y="88"/>
                  <a:pt x="8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8"/>
                  <a:pt x="84" y="87"/>
                  <a:pt x="84" y="87"/>
                </a:cubicBezTo>
                <a:cubicBezTo>
                  <a:pt x="84" y="87"/>
                  <a:pt x="85" y="87"/>
                  <a:pt x="85" y="87"/>
                </a:cubicBezTo>
                <a:close/>
                <a:moveTo>
                  <a:pt x="89" y="87"/>
                </a:moveTo>
                <a:cubicBezTo>
                  <a:pt x="89" y="87"/>
                  <a:pt x="89" y="87"/>
                  <a:pt x="89" y="87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87"/>
                  <a:pt x="89" y="87"/>
                  <a:pt x="89" y="88"/>
                </a:cubicBezTo>
                <a:cubicBezTo>
                  <a:pt x="89" y="88"/>
                  <a:pt x="89" y="88"/>
                  <a:pt x="89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88" y="88"/>
                  <a:pt x="88" y="87"/>
                  <a:pt x="88" y="88"/>
                </a:cubicBezTo>
                <a:cubicBezTo>
                  <a:pt x="88" y="87"/>
                  <a:pt x="88" y="87"/>
                  <a:pt x="88" y="87"/>
                </a:cubicBezTo>
                <a:cubicBezTo>
                  <a:pt x="88" y="87"/>
                  <a:pt x="88" y="87"/>
                  <a:pt x="88" y="87"/>
                </a:cubicBezTo>
                <a:cubicBezTo>
                  <a:pt x="88" y="87"/>
                  <a:pt x="88" y="87"/>
                  <a:pt x="88" y="87"/>
                </a:cubicBezTo>
                <a:cubicBezTo>
                  <a:pt x="88" y="87"/>
                  <a:pt x="89" y="87"/>
                  <a:pt x="89" y="87"/>
                </a:cubicBezTo>
                <a:close/>
                <a:moveTo>
                  <a:pt x="93" y="88"/>
                </a:moveTo>
                <a:cubicBezTo>
                  <a:pt x="93" y="88"/>
                  <a:pt x="93" y="88"/>
                  <a:pt x="93" y="88"/>
                </a:cubicBezTo>
                <a:cubicBezTo>
                  <a:pt x="93" y="88"/>
                  <a:pt x="92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92" y="88"/>
                  <a:pt x="93" y="88"/>
                  <a:pt x="93" y="88"/>
                </a:cubicBezTo>
                <a:close/>
                <a:moveTo>
                  <a:pt x="97" y="88"/>
                </a:moveTo>
                <a:cubicBezTo>
                  <a:pt x="97" y="88"/>
                  <a:pt x="97" y="89"/>
                  <a:pt x="97" y="89"/>
                </a:cubicBezTo>
                <a:cubicBezTo>
                  <a:pt x="97" y="89"/>
                  <a:pt x="96" y="89"/>
                  <a:pt x="96" y="89"/>
                </a:cubicBezTo>
                <a:cubicBezTo>
                  <a:pt x="96" y="89"/>
                  <a:pt x="96" y="89"/>
                  <a:pt x="96" y="89"/>
                </a:cubicBezTo>
                <a:cubicBezTo>
                  <a:pt x="96" y="88"/>
                  <a:pt x="96" y="88"/>
                  <a:pt x="96" y="88"/>
                </a:cubicBezTo>
                <a:cubicBezTo>
                  <a:pt x="96" y="88"/>
                  <a:pt x="97" y="88"/>
                  <a:pt x="97" y="88"/>
                </a:cubicBezTo>
                <a:close/>
                <a:moveTo>
                  <a:pt x="103" y="109"/>
                </a:moveTo>
                <a:cubicBezTo>
                  <a:pt x="103" y="110"/>
                  <a:pt x="102" y="116"/>
                  <a:pt x="100" y="113"/>
                </a:cubicBezTo>
                <a:cubicBezTo>
                  <a:pt x="97" y="110"/>
                  <a:pt x="98" y="105"/>
                  <a:pt x="99" y="101"/>
                </a:cubicBezTo>
                <a:cubicBezTo>
                  <a:pt x="99" y="99"/>
                  <a:pt x="100" y="96"/>
                  <a:pt x="100" y="94"/>
                </a:cubicBezTo>
                <a:cubicBezTo>
                  <a:pt x="101" y="96"/>
                  <a:pt x="102" y="99"/>
                  <a:pt x="102" y="101"/>
                </a:cubicBezTo>
                <a:cubicBezTo>
                  <a:pt x="103" y="104"/>
                  <a:pt x="103" y="107"/>
                  <a:pt x="103" y="109"/>
                </a:cubicBezTo>
                <a:close/>
                <a:moveTo>
                  <a:pt x="94" y="103"/>
                </a:moveTo>
                <a:cubicBezTo>
                  <a:pt x="93" y="105"/>
                  <a:pt x="90" y="114"/>
                  <a:pt x="86" y="113"/>
                </a:cubicBezTo>
                <a:cubicBezTo>
                  <a:pt x="84" y="113"/>
                  <a:pt x="81" y="110"/>
                  <a:pt x="82" y="108"/>
                </a:cubicBezTo>
                <a:cubicBezTo>
                  <a:pt x="83" y="105"/>
                  <a:pt x="85" y="103"/>
                  <a:pt x="87" y="101"/>
                </a:cubicBezTo>
                <a:cubicBezTo>
                  <a:pt x="90" y="98"/>
                  <a:pt x="93" y="95"/>
                  <a:pt x="97" y="93"/>
                </a:cubicBezTo>
                <a:cubicBezTo>
                  <a:pt x="96" y="97"/>
                  <a:pt x="95" y="100"/>
                  <a:pt x="94" y="103"/>
                </a:cubicBezTo>
                <a:close/>
                <a:moveTo>
                  <a:pt x="97" y="85"/>
                </a:moveTo>
                <a:cubicBezTo>
                  <a:pt x="97" y="85"/>
                  <a:pt x="97" y="85"/>
                  <a:pt x="98" y="85"/>
                </a:cubicBezTo>
                <a:cubicBezTo>
                  <a:pt x="99" y="85"/>
                  <a:pt x="100" y="85"/>
                  <a:pt x="100" y="86"/>
                </a:cubicBezTo>
                <a:cubicBezTo>
                  <a:pt x="99" y="85"/>
                  <a:pt x="98" y="85"/>
                  <a:pt x="97" y="85"/>
                </a:cubicBezTo>
                <a:close/>
                <a:moveTo>
                  <a:pt x="108" y="91"/>
                </a:moveTo>
                <a:cubicBezTo>
                  <a:pt x="107" y="91"/>
                  <a:pt x="105" y="90"/>
                  <a:pt x="103" y="9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5" y="90"/>
                  <a:pt x="107" y="91"/>
                  <a:pt x="108" y="91"/>
                </a:cubicBezTo>
                <a:close/>
                <a:moveTo>
                  <a:pt x="135" y="165"/>
                </a:moveTo>
                <a:cubicBezTo>
                  <a:pt x="135" y="165"/>
                  <a:pt x="135" y="166"/>
                  <a:pt x="135" y="166"/>
                </a:cubicBezTo>
                <a:cubicBezTo>
                  <a:pt x="135" y="166"/>
                  <a:pt x="134" y="165"/>
                  <a:pt x="134" y="165"/>
                </a:cubicBezTo>
                <a:cubicBezTo>
                  <a:pt x="134" y="165"/>
                  <a:pt x="134" y="165"/>
                  <a:pt x="134" y="165"/>
                </a:cubicBezTo>
                <a:cubicBezTo>
                  <a:pt x="134" y="165"/>
                  <a:pt x="134" y="165"/>
                  <a:pt x="134" y="164"/>
                </a:cubicBezTo>
                <a:cubicBezTo>
                  <a:pt x="134" y="164"/>
                  <a:pt x="135" y="164"/>
                  <a:pt x="135" y="165"/>
                </a:cubicBezTo>
                <a:close/>
                <a:moveTo>
                  <a:pt x="7" y="212"/>
                </a:moveTo>
                <a:cubicBezTo>
                  <a:pt x="14" y="218"/>
                  <a:pt x="25" y="222"/>
                  <a:pt x="34" y="226"/>
                </a:cubicBezTo>
                <a:cubicBezTo>
                  <a:pt x="39" y="229"/>
                  <a:pt x="44" y="231"/>
                  <a:pt x="50" y="234"/>
                </a:cubicBezTo>
                <a:cubicBezTo>
                  <a:pt x="55" y="236"/>
                  <a:pt x="59" y="239"/>
                  <a:pt x="64" y="241"/>
                </a:cubicBezTo>
                <a:cubicBezTo>
                  <a:pt x="65" y="242"/>
                  <a:pt x="66" y="242"/>
                  <a:pt x="67" y="243"/>
                </a:cubicBezTo>
                <a:cubicBezTo>
                  <a:pt x="65" y="242"/>
                  <a:pt x="64" y="242"/>
                  <a:pt x="62" y="241"/>
                </a:cubicBezTo>
                <a:cubicBezTo>
                  <a:pt x="60" y="240"/>
                  <a:pt x="57" y="238"/>
                  <a:pt x="55" y="237"/>
                </a:cubicBezTo>
                <a:cubicBezTo>
                  <a:pt x="50" y="234"/>
                  <a:pt x="44" y="232"/>
                  <a:pt x="39" y="230"/>
                </a:cubicBezTo>
                <a:cubicBezTo>
                  <a:pt x="28" y="225"/>
                  <a:pt x="17" y="221"/>
                  <a:pt x="6" y="215"/>
                </a:cubicBezTo>
                <a:cubicBezTo>
                  <a:pt x="6" y="215"/>
                  <a:pt x="6" y="215"/>
                  <a:pt x="6" y="215"/>
                </a:cubicBezTo>
                <a:cubicBezTo>
                  <a:pt x="6" y="214"/>
                  <a:pt x="6" y="213"/>
                  <a:pt x="7" y="212"/>
                </a:cubicBezTo>
                <a:close/>
                <a:moveTo>
                  <a:pt x="6" y="216"/>
                </a:moveTo>
                <a:cubicBezTo>
                  <a:pt x="6" y="216"/>
                  <a:pt x="6" y="216"/>
                  <a:pt x="6" y="216"/>
                </a:cubicBezTo>
                <a:cubicBezTo>
                  <a:pt x="16" y="222"/>
                  <a:pt x="28" y="226"/>
                  <a:pt x="38" y="231"/>
                </a:cubicBezTo>
                <a:cubicBezTo>
                  <a:pt x="44" y="233"/>
                  <a:pt x="49" y="235"/>
                  <a:pt x="54" y="238"/>
                </a:cubicBezTo>
                <a:cubicBezTo>
                  <a:pt x="59" y="240"/>
                  <a:pt x="63" y="242"/>
                  <a:pt x="67" y="244"/>
                </a:cubicBezTo>
                <a:cubicBezTo>
                  <a:pt x="67" y="244"/>
                  <a:pt x="67" y="245"/>
                  <a:pt x="67" y="245"/>
                </a:cubicBezTo>
                <a:cubicBezTo>
                  <a:pt x="58" y="241"/>
                  <a:pt x="48" y="236"/>
                  <a:pt x="38" y="232"/>
                </a:cubicBezTo>
                <a:cubicBezTo>
                  <a:pt x="27" y="229"/>
                  <a:pt x="16" y="225"/>
                  <a:pt x="6" y="221"/>
                </a:cubicBezTo>
                <a:cubicBezTo>
                  <a:pt x="6" y="221"/>
                  <a:pt x="6" y="221"/>
                  <a:pt x="6" y="221"/>
                </a:cubicBezTo>
                <a:cubicBezTo>
                  <a:pt x="6" y="219"/>
                  <a:pt x="6" y="218"/>
                  <a:pt x="6" y="216"/>
                </a:cubicBezTo>
                <a:close/>
                <a:moveTo>
                  <a:pt x="5" y="226"/>
                </a:moveTo>
                <a:cubicBezTo>
                  <a:pt x="15" y="231"/>
                  <a:pt x="25" y="235"/>
                  <a:pt x="36" y="239"/>
                </a:cubicBezTo>
                <a:cubicBezTo>
                  <a:pt x="41" y="242"/>
                  <a:pt x="47" y="244"/>
                  <a:pt x="52" y="247"/>
                </a:cubicBezTo>
                <a:cubicBezTo>
                  <a:pt x="55" y="248"/>
                  <a:pt x="57" y="249"/>
                  <a:pt x="59" y="251"/>
                </a:cubicBezTo>
                <a:cubicBezTo>
                  <a:pt x="60" y="251"/>
                  <a:pt x="61" y="251"/>
                  <a:pt x="61" y="251"/>
                </a:cubicBezTo>
                <a:cubicBezTo>
                  <a:pt x="59" y="250"/>
                  <a:pt x="56" y="249"/>
                  <a:pt x="54" y="248"/>
                </a:cubicBezTo>
                <a:cubicBezTo>
                  <a:pt x="49" y="246"/>
                  <a:pt x="44" y="245"/>
                  <a:pt x="39" y="243"/>
                </a:cubicBezTo>
                <a:cubicBezTo>
                  <a:pt x="27" y="240"/>
                  <a:pt x="16" y="235"/>
                  <a:pt x="5" y="231"/>
                </a:cubicBezTo>
                <a:cubicBezTo>
                  <a:pt x="5" y="231"/>
                  <a:pt x="5" y="231"/>
                  <a:pt x="5" y="231"/>
                </a:cubicBezTo>
                <a:cubicBezTo>
                  <a:pt x="5" y="229"/>
                  <a:pt x="5" y="228"/>
                  <a:pt x="5" y="226"/>
                </a:cubicBezTo>
                <a:close/>
                <a:moveTo>
                  <a:pt x="23" y="256"/>
                </a:moveTo>
                <a:cubicBezTo>
                  <a:pt x="34" y="260"/>
                  <a:pt x="46" y="263"/>
                  <a:pt x="56" y="268"/>
                </a:cubicBezTo>
                <a:cubicBezTo>
                  <a:pt x="58" y="270"/>
                  <a:pt x="61" y="272"/>
                  <a:pt x="64" y="273"/>
                </a:cubicBezTo>
                <a:cubicBezTo>
                  <a:pt x="66" y="273"/>
                  <a:pt x="68" y="274"/>
                  <a:pt x="69" y="275"/>
                </a:cubicBezTo>
                <a:cubicBezTo>
                  <a:pt x="68" y="274"/>
                  <a:pt x="67" y="274"/>
                  <a:pt x="66" y="274"/>
                </a:cubicBezTo>
                <a:cubicBezTo>
                  <a:pt x="59" y="271"/>
                  <a:pt x="52" y="268"/>
                  <a:pt x="46" y="266"/>
                </a:cubicBezTo>
                <a:cubicBezTo>
                  <a:pt x="42" y="265"/>
                  <a:pt x="39" y="264"/>
                  <a:pt x="36" y="263"/>
                </a:cubicBezTo>
                <a:cubicBezTo>
                  <a:pt x="25" y="259"/>
                  <a:pt x="15" y="255"/>
                  <a:pt x="5" y="251"/>
                </a:cubicBezTo>
                <a:cubicBezTo>
                  <a:pt x="5" y="250"/>
                  <a:pt x="5" y="249"/>
                  <a:pt x="5" y="248"/>
                </a:cubicBezTo>
                <a:cubicBezTo>
                  <a:pt x="10" y="252"/>
                  <a:pt x="17" y="254"/>
                  <a:pt x="23" y="256"/>
                </a:cubicBezTo>
                <a:close/>
                <a:moveTo>
                  <a:pt x="8" y="250"/>
                </a:moveTo>
                <a:cubicBezTo>
                  <a:pt x="8" y="250"/>
                  <a:pt x="9" y="250"/>
                  <a:pt x="9" y="250"/>
                </a:cubicBezTo>
                <a:cubicBezTo>
                  <a:pt x="9" y="250"/>
                  <a:pt x="8" y="250"/>
                  <a:pt x="8" y="250"/>
                </a:cubicBezTo>
                <a:close/>
                <a:moveTo>
                  <a:pt x="7" y="249"/>
                </a:moveTo>
                <a:cubicBezTo>
                  <a:pt x="7" y="249"/>
                  <a:pt x="8" y="249"/>
                  <a:pt x="8" y="249"/>
                </a:cubicBezTo>
                <a:cubicBezTo>
                  <a:pt x="8" y="249"/>
                  <a:pt x="7" y="249"/>
                  <a:pt x="7" y="249"/>
                </a:cubicBezTo>
                <a:close/>
                <a:moveTo>
                  <a:pt x="5" y="252"/>
                </a:moveTo>
                <a:cubicBezTo>
                  <a:pt x="5" y="252"/>
                  <a:pt x="5" y="252"/>
                  <a:pt x="6" y="252"/>
                </a:cubicBezTo>
                <a:cubicBezTo>
                  <a:pt x="6" y="253"/>
                  <a:pt x="6" y="253"/>
                  <a:pt x="7" y="253"/>
                </a:cubicBezTo>
                <a:cubicBezTo>
                  <a:pt x="16" y="257"/>
                  <a:pt x="25" y="260"/>
                  <a:pt x="35" y="263"/>
                </a:cubicBezTo>
                <a:cubicBezTo>
                  <a:pt x="41" y="266"/>
                  <a:pt x="47" y="268"/>
                  <a:pt x="54" y="271"/>
                </a:cubicBezTo>
                <a:cubicBezTo>
                  <a:pt x="57" y="272"/>
                  <a:pt x="60" y="274"/>
                  <a:pt x="63" y="275"/>
                </a:cubicBezTo>
                <a:cubicBezTo>
                  <a:pt x="64" y="275"/>
                  <a:pt x="66" y="276"/>
                  <a:pt x="68" y="277"/>
                </a:cubicBezTo>
                <a:cubicBezTo>
                  <a:pt x="69" y="277"/>
                  <a:pt x="71" y="278"/>
                  <a:pt x="68" y="277"/>
                </a:cubicBezTo>
                <a:cubicBezTo>
                  <a:pt x="61" y="275"/>
                  <a:pt x="54" y="273"/>
                  <a:pt x="47" y="271"/>
                </a:cubicBezTo>
                <a:cubicBezTo>
                  <a:pt x="33" y="266"/>
                  <a:pt x="19" y="261"/>
                  <a:pt x="5" y="254"/>
                </a:cubicBezTo>
                <a:cubicBezTo>
                  <a:pt x="5" y="253"/>
                  <a:pt x="5" y="253"/>
                  <a:pt x="5" y="252"/>
                </a:cubicBezTo>
                <a:close/>
                <a:moveTo>
                  <a:pt x="62" y="279"/>
                </a:moveTo>
                <a:cubicBezTo>
                  <a:pt x="65" y="281"/>
                  <a:pt x="68" y="282"/>
                  <a:pt x="71" y="284"/>
                </a:cubicBezTo>
                <a:cubicBezTo>
                  <a:pt x="69" y="283"/>
                  <a:pt x="65" y="283"/>
                  <a:pt x="63" y="282"/>
                </a:cubicBezTo>
                <a:cubicBezTo>
                  <a:pt x="60" y="281"/>
                  <a:pt x="58" y="280"/>
                  <a:pt x="55" y="279"/>
                </a:cubicBezTo>
                <a:cubicBezTo>
                  <a:pt x="50" y="277"/>
                  <a:pt x="44" y="276"/>
                  <a:pt x="38" y="274"/>
                </a:cubicBezTo>
                <a:cubicBezTo>
                  <a:pt x="32" y="273"/>
                  <a:pt x="26" y="270"/>
                  <a:pt x="21" y="268"/>
                </a:cubicBezTo>
                <a:cubicBezTo>
                  <a:pt x="16" y="266"/>
                  <a:pt x="11" y="264"/>
                  <a:pt x="6" y="262"/>
                </a:cubicBezTo>
                <a:cubicBezTo>
                  <a:pt x="6" y="260"/>
                  <a:pt x="6" y="259"/>
                  <a:pt x="6" y="258"/>
                </a:cubicBezTo>
                <a:cubicBezTo>
                  <a:pt x="6" y="258"/>
                  <a:pt x="7" y="258"/>
                  <a:pt x="7" y="258"/>
                </a:cubicBezTo>
                <a:cubicBezTo>
                  <a:pt x="7" y="259"/>
                  <a:pt x="7" y="259"/>
                  <a:pt x="9" y="259"/>
                </a:cubicBezTo>
                <a:cubicBezTo>
                  <a:pt x="18" y="264"/>
                  <a:pt x="28" y="267"/>
                  <a:pt x="37" y="270"/>
                </a:cubicBezTo>
                <a:cubicBezTo>
                  <a:pt x="46" y="273"/>
                  <a:pt x="54" y="276"/>
                  <a:pt x="62" y="279"/>
                </a:cubicBezTo>
                <a:close/>
                <a:moveTo>
                  <a:pt x="67" y="281"/>
                </a:moveTo>
                <a:cubicBezTo>
                  <a:pt x="68" y="282"/>
                  <a:pt x="70" y="282"/>
                  <a:pt x="71" y="283"/>
                </a:cubicBezTo>
                <a:cubicBezTo>
                  <a:pt x="71" y="283"/>
                  <a:pt x="71" y="284"/>
                  <a:pt x="71" y="284"/>
                </a:cubicBezTo>
                <a:cubicBezTo>
                  <a:pt x="70" y="283"/>
                  <a:pt x="69" y="282"/>
                  <a:pt x="67" y="281"/>
                </a:cubicBezTo>
                <a:close/>
                <a:moveTo>
                  <a:pt x="75" y="310"/>
                </a:moveTo>
                <a:cubicBezTo>
                  <a:pt x="72" y="308"/>
                  <a:pt x="69" y="308"/>
                  <a:pt x="66" y="307"/>
                </a:cubicBezTo>
                <a:cubicBezTo>
                  <a:pt x="60" y="305"/>
                  <a:pt x="54" y="303"/>
                  <a:pt x="48" y="301"/>
                </a:cubicBezTo>
                <a:cubicBezTo>
                  <a:pt x="41" y="298"/>
                  <a:pt x="35" y="296"/>
                  <a:pt x="28" y="294"/>
                </a:cubicBezTo>
                <a:cubicBezTo>
                  <a:pt x="25" y="293"/>
                  <a:pt x="19" y="293"/>
                  <a:pt x="17" y="289"/>
                </a:cubicBezTo>
                <a:cubicBezTo>
                  <a:pt x="17" y="289"/>
                  <a:pt x="16" y="288"/>
                  <a:pt x="16" y="287"/>
                </a:cubicBezTo>
                <a:cubicBezTo>
                  <a:pt x="16" y="287"/>
                  <a:pt x="17" y="288"/>
                  <a:pt x="18" y="288"/>
                </a:cubicBezTo>
                <a:cubicBezTo>
                  <a:pt x="19" y="289"/>
                  <a:pt x="21" y="290"/>
                  <a:pt x="23" y="290"/>
                </a:cubicBezTo>
                <a:cubicBezTo>
                  <a:pt x="25" y="292"/>
                  <a:pt x="27" y="293"/>
                  <a:pt x="30" y="294"/>
                </a:cubicBezTo>
                <a:cubicBezTo>
                  <a:pt x="35" y="296"/>
                  <a:pt x="41" y="298"/>
                  <a:pt x="46" y="300"/>
                </a:cubicBezTo>
                <a:cubicBezTo>
                  <a:pt x="52" y="301"/>
                  <a:pt x="57" y="303"/>
                  <a:pt x="63" y="305"/>
                </a:cubicBezTo>
                <a:cubicBezTo>
                  <a:pt x="67" y="306"/>
                  <a:pt x="70" y="308"/>
                  <a:pt x="74" y="308"/>
                </a:cubicBezTo>
                <a:cubicBezTo>
                  <a:pt x="74" y="308"/>
                  <a:pt x="74" y="308"/>
                  <a:pt x="74" y="308"/>
                </a:cubicBezTo>
                <a:cubicBezTo>
                  <a:pt x="75" y="309"/>
                  <a:pt x="75" y="309"/>
                  <a:pt x="75" y="310"/>
                </a:cubicBezTo>
                <a:close/>
                <a:moveTo>
                  <a:pt x="70" y="305"/>
                </a:moveTo>
                <a:cubicBezTo>
                  <a:pt x="71" y="306"/>
                  <a:pt x="76" y="308"/>
                  <a:pt x="71" y="307"/>
                </a:cubicBezTo>
                <a:cubicBezTo>
                  <a:pt x="67" y="306"/>
                  <a:pt x="63" y="304"/>
                  <a:pt x="59" y="303"/>
                </a:cubicBezTo>
                <a:cubicBezTo>
                  <a:pt x="53" y="301"/>
                  <a:pt x="48" y="300"/>
                  <a:pt x="43" y="298"/>
                </a:cubicBezTo>
                <a:cubicBezTo>
                  <a:pt x="37" y="296"/>
                  <a:pt x="32" y="294"/>
                  <a:pt x="26" y="292"/>
                </a:cubicBezTo>
                <a:cubicBezTo>
                  <a:pt x="27" y="292"/>
                  <a:pt x="28" y="292"/>
                  <a:pt x="28" y="292"/>
                </a:cubicBezTo>
                <a:cubicBezTo>
                  <a:pt x="34" y="294"/>
                  <a:pt x="39" y="295"/>
                  <a:pt x="44" y="297"/>
                </a:cubicBezTo>
                <a:cubicBezTo>
                  <a:pt x="50" y="298"/>
                  <a:pt x="55" y="300"/>
                  <a:pt x="61" y="302"/>
                </a:cubicBezTo>
                <a:cubicBezTo>
                  <a:pt x="64" y="303"/>
                  <a:pt x="67" y="304"/>
                  <a:pt x="70" y="305"/>
                </a:cubicBezTo>
                <a:close/>
                <a:moveTo>
                  <a:pt x="21" y="289"/>
                </a:moveTo>
                <a:cubicBezTo>
                  <a:pt x="30" y="292"/>
                  <a:pt x="40" y="294"/>
                  <a:pt x="49" y="297"/>
                </a:cubicBezTo>
                <a:cubicBezTo>
                  <a:pt x="51" y="298"/>
                  <a:pt x="54" y="299"/>
                  <a:pt x="57" y="300"/>
                </a:cubicBezTo>
                <a:cubicBezTo>
                  <a:pt x="53" y="298"/>
                  <a:pt x="49" y="297"/>
                  <a:pt x="46" y="296"/>
                </a:cubicBezTo>
                <a:cubicBezTo>
                  <a:pt x="41" y="295"/>
                  <a:pt x="35" y="294"/>
                  <a:pt x="30" y="292"/>
                </a:cubicBezTo>
                <a:cubicBezTo>
                  <a:pt x="27" y="291"/>
                  <a:pt x="24" y="290"/>
                  <a:pt x="21" y="289"/>
                </a:cubicBezTo>
                <a:close/>
                <a:moveTo>
                  <a:pt x="67" y="304"/>
                </a:moveTo>
                <a:cubicBezTo>
                  <a:pt x="70" y="304"/>
                  <a:pt x="72" y="305"/>
                  <a:pt x="74" y="305"/>
                </a:cubicBezTo>
                <a:cubicBezTo>
                  <a:pt x="74" y="306"/>
                  <a:pt x="74" y="306"/>
                  <a:pt x="74" y="307"/>
                </a:cubicBezTo>
                <a:cubicBezTo>
                  <a:pt x="72" y="306"/>
                  <a:pt x="70" y="305"/>
                  <a:pt x="67" y="304"/>
                </a:cubicBezTo>
                <a:close/>
                <a:moveTo>
                  <a:pt x="74" y="304"/>
                </a:moveTo>
                <a:cubicBezTo>
                  <a:pt x="62" y="299"/>
                  <a:pt x="50" y="295"/>
                  <a:pt x="38" y="291"/>
                </a:cubicBezTo>
                <a:cubicBezTo>
                  <a:pt x="39" y="291"/>
                  <a:pt x="40" y="291"/>
                  <a:pt x="41" y="292"/>
                </a:cubicBezTo>
                <a:cubicBezTo>
                  <a:pt x="47" y="293"/>
                  <a:pt x="52" y="295"/>
                  <a:pt x="58" y="296"/>
                </a:cubicBezTo>
                <a:cubicBezTo>
                  <a:pt x="63" y="298"/>
                  <a:pt x="68" y="300"/>
                  <a:pt x="74" y="302"/>
                </a:cubicBezTo>
                <a:cubicBezTo>
                  <a:pt x="74" y="302"/>
                  <a:pt x="74" y="303"/>
                  <a:pt x="74" y="304"/>
                </a:cubicBezTo>
                <a:close/>
                <a:moveTo>
                  <a:pt x="73" y="300"/>
                </a:moveTo>
                <a:cubicBezTo>
                  <a:pt x="64" y="296"/>
                  <a:pt x="54" y="293"/>
                  <a:pt x="44" y="289"/>
                </a:cubicBezTo>
                <a:cubicBezTo>
                  <a:pt x="37" y="287"/>
                  <a:pt x="31" y="285"/>
                  <a:pt x="25" y="282"/>
                </a:cubicBezTo>
                <a:cubicBezTo>
                  <a:pt x="21" y="280"/>
                  <a:pt x="15" y="278"/>
                  <a:pt x="11" y="275"/>
                </a:cubicBezTo>
                <a:cubicBezTo>
                  <a:pt x="11" y="275"/>
                  <a:pt x="11" y="275"/>
                  <a:pt x="11" y="275"/>
                </a:cubicBezTo>
                <a:cubicBezTo>
                  <a:pt x="12" y="275"/>
                  <a:pt x="12" y="276"/>
                  <a:pt x="13" y="276"/>
                </a:cubicBezTo>
                <a:cubicBezTo>
                  <a:pt x="14" y="276"/>
                  <a:pt x="15" y="277"/>
                  <a:pt x="16" y="277"/>
                </a:cubicBezTo>
                <a:cubicBezTo>
                  <a:pt x="19" y="278"/>
                  <a:pt x="22" y="279"/>
                  <a:pt x="24" y="280"/>
                </a:cubicBezTo>
                <a:cubicBezTo>
                  <a:pt x="30" y="282"/>
                  <a:pt x="36" y="284"/>
                  <a:pt x="42" y="286"/>
                </a:cubicBezTo>
                <a:cubicBezTo>
                  <a:pt x="47" y="288"/>
                  <a:pt x="53" y="290"/>
                  <a:pt x="59" y="292"/>
                </a:cubicBezTo>
                <a:cubicBezTo>
                  <a:pt x="63" y="294"/>
                  <a:pt x="68" y="296"/>
                  <a:pt x="73" y="297"/>
                </a:cubicBezTo>
                <a:cubicBezTo>
                  <a:pt x="73" y="298"/>
                  <a:pt x="73" y="299"/>
                  <a:pt x="73" y="300"/>
                </a:cubicBezTo>
                <a:close/>
                <a:moveTo>
                  <a:pt x="73" y="296"/>
                </a:moveTo>
                <a:cubicBezTo>
                  <a:pt x="63" y="291"/>
                  <a:pt x="52" y="287"/>
                  <a:pt x="42" y="283"/>
                </a:cubicBezTo>
                <a:cubicBezTo>
                  <a:pt x="35" y="281"/>
                  <a:pt x="29" y="279"/>
                  <a:pt x="22" y="276"/>
                </a:cubicBezTo>
                <a:cubicBezTo>
                  <a:pt x="19" y="274"/>
                  <a:pt x="15" y="273"/>
                  <a:pt x="11" y="271"/>
                </a:cubicBezTo>
                <a:cubicBezTo>
                  <a:pt x="15" y="273"/>
                  <a:pt x="20" y="274"/>
                  <a:pt x="24" y="276"/>
                </a:cubicBezTo>
                <a:cubicBezTo>
                  <a:pt x="29" y="278"/>
                  <a:pt x="35" y="280"/>
                  <a:pt x="40" y="282"/>
                </a:cubicBezTo>
                <a:cubicBezTo>
                  <a:pt x="47" y="284"/>
                  <a:pt x="53" y="286"/>
                  <a:pt x="60" y="288"/>
                </a:cubicBezTo>
                <a:cubicBezTo>
                  <a:pt x="64" y="290"/>
                  <a:pt x="68" y="292"/>
                  <a:pt x="72" y="293"/>
                </a:cubicBezTo>
                <a:cubicBezTo>
                  <a:pt x="73" y="294"/>
                  <a:pt x="73" y="295"/>
                  <a:pt x="73" y="296"/>
                </a:cubicBezTo>
                <a:close/>
                <a:moveTo>
                  <a:pt x="72" y="291"/>
                </a:moveTo>
                <a:cubicBezTo>
                  <a:pt x="68" y="289"/>
                  <a:pt x="63" y="287"/>
                  <a:pt x="58" y="285"/>
                </a:cubicBezTo>
                <a:cubicBezTo>
                  <a:pt x="52" y="283"/>
                  <a:pt x="47" y="281"/>
                  <a:pt x="41" y="279"/>
                </a:cubicBezTo>
                <a:cubicBezTo>
                  <a:pt x="35" y="276"/>
                  <a:pt x="28" y="274"/>
                  <a:pt x="22" y="271"/>
                </a:cubicBezTo>
                <a:cubicBezTo>
                  <a:pt x="18" y="270"/>
                  <a:pt x="14" y="268"/>
                  <a:pt x="11" y="266"/>
                </a:cubicBezTo>
                <a:cubicBezTo>
                  <a:pt x="10" y="266"/>
                  <a:pt x="6" y="263"/>
                  <a:pt x="10" y="265"/>
                </a:cubicBezTo>
                <a:cubicBezTo>
                  <a:pt x="11" y="266"/>
                  <a:pt x="12" y="266"/>
                  <a:pt x="13" y="267"/>
                </a:cubicBezTo>
                <a:cubicBezTo>
                  <a:pt x="16" y="268"/>
                  <a:pt x="18" y="269"/>
                  <a:pt x="21" y="270"/>
                </a:cubicBezTo>
                <a:cubicBezTo>
                  <a:pt x="26" y="272"/>
                  <a:pt x="32" y="274"/>
                  <a:pt x="38" y="276"/>
                </a:cubicBezTo>
                <a:cubicBezTo>
                  <a:pt x="44" y="279"/>
                  <a:pt x="50" y="281"/>
                  <a:pt x="57" y="283"/>
                </a:cubicBezTo>
                <a:cubicBezTo>
                  <a:pt x="62" y="285"/>
                  <a:pt x="67" y="286"/>
                  <a:pt x="72" y="289"/>
                </a:cubicBezTo>
                <a:cubicBezTo>
                  <a:pt x="72" y="290"/>
                  <a:pt x="72" y="290"/>
                  <a:pt x="72" y="291"/>
                </a:cubicBezTo>
                <a:close/>
                <a:moveTo>
                  <a:pt x="62" y="161"/>
                </a:moveTo>
                <a:cubicBezTo>
                  <a:pt x="62" y="162"/>
                  <a:pt x="62" y="162"/>
                  <a:pt x="62" y="162"/>
                </a:cubicBezTo>
                <a:cubicBezTo>
                  <a:pt x="60" y="162"/>
                  <a:pt x="59" y="162"/>
                  <a:pt x="58" y="161"/>
                </a:cubicBezTo>
                <a:cubicBezTo>
                  <a:pt x="59" y="161"/>
                  <a:pt x="60" y="161"/>
                  <a:pt x="62" y="161"/>
                </a:cubicBezTo>
                <a:close/>
                <a:moveTo>
                  <a:pt x="68" y="249"/>
                </a:moveTo>
                <a:cubicBezTo>
                  <a:pt x="65" y="247"/>
                  <a:pt x="62" y="246"/>
                  <a:pt x="59" y="245"/>
                </a:cubicBezTo>
                <a:cubicBezTo>
                  <a:pt x="54" y="242"/>
                  <a:pt x="50" y="240"/>
                  <a:pt x="45" y="238"/>
                </a:cubicBezTo>
                <a:cubicBezTo>
                  <a:pt x="34" y="233"/>
                  <a:pt x="23" y="229"/>
                  <a:pt x="12" y="224"/>
                </a:cubicBezTo>
                <a:cubicBezTo>
                  <a:pt x="12" y="224"/>
                  <a:pt x="12" y="224"/>
                  <a:pt x="11" y="224"/>
                </a:cubicBezTo>
                <a:cubicBezTo>
                  <a:pt x="13" y="224"/>
                  <a:pt x="15" y="225"/>
                  <a:pt x="17" y="226"/>
                </a:cubicBezTo>
                <a:cubicBezTo>
                  <a:pt x="23" y="228"/>
                  <a:pt x="29" y="230"/>
                  <a:pt x="34" y="232"/>
                </a:cubicBezTo>
                <a:cubicBezTo>
                  <a:pt x="45" y="236"/>
                  <a:pt x="56" y="241"/>
                  <a:pt x="68" y="246"/>
                </a:cubicBezTo>
                <a:cubicBezTo>
                  <a:pt x="68" y="247"/>
                  <a:pt x="68" y="248"/>
                  <a:pt x="68" y="249"/>
                </a:cubicBezTo>
                <a:close/>
                <a:moveTo>
                  <a:pt x="67" y="242"/>
                </a:moveTo>
                <a:cubicBezTo>
                  <a:pt x="59" y="237"/>
                  <a:pt x="50" y="233"/>
                  <a:pt x="41" y="229"/>
                </a:cubicBezTo>
                <a:cubicBezTo>
                  <a:pt x="30" y="224"/>
                  <a:pt x="19" y="220"/>
                  <a:pt x="9" y="213"/>
                </a:cubicBezTo>
                <a:cubicBezTo>
                  <a:pt x="6" y="210"/>
                  <a:pt x="12" y="214"/>
                  <a:pt x="12" y="214"/>
                </a:cubicBezTo>
                <a:cubicBezTo>
                  <a:pt x="14" y="215"/>
                  <a:pt x="15" y="216"/>
                  <a:pt x="17" y="216"/>
                </a:cubicBezTo>
                <a:cubicBezTo>
                  <a:pt x="19" y="218"/>
                  <a:pt x="22" y="219"/>
                  <a:pt x="24" y="220"/>
                </a:cubicBezTo>
                <a:cubicBezTo>
                  <a:pt x="30" y="223"/>
                  <a:pt x="35" y="225"/>
                  <a:pt x="40" y="227"/>
                </a:cubicBezTo>
                <a:cubicBezTo>
                  <a:pt x="45" y="230"/>
                  <a:pt x="51" y="232"/>
                  <a:pt x="56" y="234"/>
                </a:cubicBezTo>
                <a:cubicBezTo>
                  <a:pt x="60" y="236"/>
                  <a:pt x="63" y="239"/>
                  <a:pt x="67" y="240"/>
                </a:cubicBezTo>
                <a:cubicBezTo>
                  <a:pt x="67" y="241"/>
                  <a:pt x="67" y="242"/>
                  <a:pt x="67" y="242"/>
                </a:cubicBezTo>
                <a:close/>
                <a:moveTo>
                  <a:pt x="59" y="235"/>
                </a:moveTo>
                <a:cubicBezTo>
                  <a:pt x="61" y="236"/>
                  <a:pt x="63" y="237"/>
                  <a:pt x="65" y="238"/>
                </a:cubicBezTo>
                <a:cubicBezTo>
                  <a:pt x="68" y="241"/>
                  <a:pt x="61" y="236"/>
                  <a:pt x="61" y="236"/>
                </a:cubicBezTo>
                <a:cubicBezTo>
                  <a:pt x="60" y="236"/>
                  <a:pt x="60" y="235"/>
                  <a:pt x="59" y="235"/>
                </a:cubicBezTo>
                <a:close/>
                <a:moveTo>
                  <a:pt x="40" y="224"/>
                </a:moveTo>
                <a:cubicBezTo>
                  <a:pt x="34" y="221"/>
                  <a:pt x="28" y="218"/>
                  <a:pt x="23" y="215"/>
                </a:cubicBezTo>
                <a:cubicBezTo>
                  <a:pt x="19" y="212"/>
                  <a:pt x="13" y="210"/>
                  <a:pt x="10" y="207"/>
                </a:cubicBezTo>
                <a:cubicBezTo>
                  <a:pt x="10" y="207"/>
                  <a:pt x="10" y="207"/>
                  <a:pt x="10" y="207"/>
                </a:cubicBezTo>
                <a:cubicBezTo>
                  <a:pt x="10" y="207"/>
                  <a:pt x="10" y="207"/>
                  <a:pt x="10" y="207"/>
                </a:cubicBezTo>
                <a:cubicBezTo>
                  <a:pt x="11" y="208"/>
                  <a:pt x="13" y="209"/>
                  <a:pt x="14" y="210"/>
                </a:cubicBezTo>
                <a:cubicBezTo>
                  <a:pt x="16" y="211"/>
                  <a:pt x="19" y="212"/>
                  <a:pt x="22" y="214"/>
                </a:cubicBezTo>
                <a:cubicBezTo>
                  <a:pt x="27" y="216"/>
                  <a:pt x="33" y="219"/>
                  <a:pt x="39" y="221"/>
                </a:cubicBezTo>
                <a:cubicBezTo>
                  <a:pt x="49" y="226"/>
                  <a:pt x="57" y="231"/>
                  <a:pt x="67" y="236"/>
                </a:cubicBezTo>
                <a:cubicBezTo>
                  <a:pt x="67" y="236"/>
                  <a:pt x="67" y="237"/>
                  <a:pt x="67" y="237"/>
                </a:cubicBezTo>
                <a:cubicBezTo>
                  <a:pt x="67" y="238"/>
                  <a:pt x="67" y="238"/>
                  <a:pt x="67" y="239"/>
                </a:cubicBezTo>
                <a:cubicBezTo>
                  <a:pt x="63" y="236"/>
                  <a:pt x="59" y="234"/>
                  <a:pt x="55" y="233"/>
                </a:cubicBezTo>
                <a:cubicBezTo>
                  <a:pt x="50" y="230"/>
                  <a:pt x="45" y="227"/>
                  <a:pt x="40" y="224"/>
                </a:cubicBezTo>
                <a:close/>
                <a:moveTo>
                  <a:pt x="8" y="205"/>
                </a:moveTo>
                <a:cubicBezTo>
                  <a:pt x="8" y="205"/>
                  <a:pt x="7" y="205"/>
                  <a:pt x="7" y="205"/>
                </a:cubicBezTo>
                <a:cubicBezTo>
                  <a:pt x="7" y="204"/>
                  <a:pt x="7" y="203"/>
                  <a:pt x="7" y="203"/>
                </a:cubicBezTo>
                <a:cubicBezTo>
                  <a:pt x="18" y="209"/>
                  <a:pt x="29" y="215"/>
                  <a:pt x="40" y="220"/>
                </a:cubicBezTo>
                <a:cubicBezTo>
                  <a:pt x="45" y="222"/>
                  <a:pt x="50" y="225"/>
                  <a:pt x="55" y="228"/>
                </a:cubicBezTo>
                <a:cubicBezTo>
                  <a:pt x="56" y="229"/>
                  <a:pt x="57" y="230"/>
                  <a:pt x="58" y="231"/>
                </a:cubicBezTo>
                <a:cubicBezTo>
                  <a:pt x="51" y="227"/>
                  <a:pt x="44" y="223"/>
                  <a:pt x="36" y="219"/>
                </a:cubicBezTo>
                <a:cubicBezTo>
                  <a:pt x="31" y="217"/>
                  <a:pt x="26" y="215"/>
                  <a:pt x="20" y="212"/>
                </a:cubicBezTo>
                <a:cubicBezTo>
                  <a:pt x="16" y="210"/>
                  <a:pt x="12" y="207"/>
                  <a:pt x="8" y="205"/>
                </a:cubicBezTo>
                <a:close/>
                <a:moveTo>
                  <a:pt x="9" y="187"/>
                </a:moveTo>
                <a:cubicBezTo>
                  <a:pt x="13" y="190"/>
                  <a:pt x="17" y="192"/>
                  <a:pt x="21" y="194"/>
                </a:cubicBezTo>
                <a:cubicBezTo>
                  <a:pt x="26" y="196"/>
                  <a:pt x="31" y="199"/>
                  <a:pt x="36" y="201"/>
                </a:cubicBezTo>
                <a:cubicBezTo>
                  <a:pt x="46" y="206"/>
                  <a:pt x="55" y="211"/>
                  <a:pt x="64" y="218"/>
                </a:cubicBezTo>
                <a:cubicBezTo>
                  <a:pt x="67" y="220"/>
                  <a:pt x="63" y="218"/>
                  <a:pt x="63" y="217"/>
                </a:cubicBezTo>
                <a:cubicBezTo>
                  <a:pt x="62" y="217"/>
                  <a:pt x="61" y="216"/>
                  <a:pt x="60" y="215"/>
                </a:cubicBezTo>
                <a:cubicBezTo>
                  <a:pt x="57" y="214"/>
                  <a:pt x="55" y="213"/>
                  <a:pt x="53" y="211"/>
                </a:cubicBezTo>
                <a:cubicBezTo>
                  <a:pt x="48" y="209"/>
                  <a:pt x="42" y="206"/>
                  <a:pt x="37" y="204"/>
                </a:cubicBezTo>
                <a:cubicBezTo>
                  <a:pt x="28" y="199"/>
                  <a:pt x="18" y="194"/>
                  <a:pt x="8" y="191"/>
                </a:cubicBezTo>
                <a:cubicBezTo>
                  <a:pt x="9" y="188"/>
                  <a:pt x="9" y="186"/>
                  <a:pt x="9" y="183"/>
                </a:cubicBezTo>
                <a:cubicBezTo>
                  <a:pt x="9" y="184"/>
                  <a:pt x="10" y="184"/>
                  <a:pt x="10" y="184"/>
                </a:cubicBezTo>
                <a:cubicBezTo>
                  <a:pt x="10" y="184"/>
                  <a:pt x="10" y="185"/>
                  <a:pt x="12" y="185"/>
                </a:cubicBezTo>
                <a:cubicBezTo>
                  <a:pt x="12" y="185"/>
                  <a:pt x="13" y="185"/>
                  <a:pt x="13" y="186"/>
                </a:cubicBezTo>
                <a:cubicBezTo>
                  <a:pt x="14" y="186"/>
                  <a:pt x="15" y="187"/>
                  <a:pt x="16" y="187"/>
                </a:cubicBezTo>
                <a:cubicBezTo>
                  <a:pt x="19" y="188"/>
                  <a:pt x="22" y="190"/>
                  <a:pt x="25" y="191"/>
                </a:cubicBezTo>
                <a:cubicBezTo>
                  <a:pt x="29" y="193"/>
                  <a:pt x="34" y="195"/>
                  <a:pt x="39" y="198"/>
                </a:cubicBezTo>
                <a:cubicBezTo>
                  <a:pt x="48" y="203"/>
                  <a:pt x="57" y="207"/>
                  <a:pt x="65" y="213"/>
                </a:cubicBezTo>
                <a:cubicBezTo>
                  <a:pt x="63" y="211"/>
                  <a:pt x="60" y="211"/>
                  <a:pt x="58" y="209"/>
                </a:cubicBezTo>
                <a:cubicBezTo>
                  <a:pt x="56" y="208"/>
                  <a:pt x="54" y="207"/>
                  <a:pt x="53" y="206"/>
                </a:cubicBezTo>
                <a:cubicBezTo>
                  <a:pt x="48" y="204"/>
                  <a:pt x="43" y="201"/>
                  <a:pt x="38" y="199"/>
                </a:cubicBezTo>
                <a:cubicBezTo>
                  <a:pt x="29" y="195"/>
                  <a:pt x="19" y="191"/>
                  <a:pt x="9" y="187"/>
                </a:cubicBezTo>
                <a:cubicBezTo>
                  <a:pt x="9" y="186"/>
                  <a:pt x="9" y="187"/>
                  <a:pt x="9" y="187"/>
                </a:cubicBezTo>
                <a:close/>
                <a:moveTo>
                  <a:pt x="65" y="209"/>
                </a:moveTo>
                <a:cubicBezTo>
                  <a:pt x="56" y="204"/>
                  <a:pt x="48" y="198"/>
                  <a:pt x="38" y="193"/>
                </a:cubicBezTo>
                <a:cubicBezTo>
                  <a:pt x="30" y="190"/>
                  <a:pt x="22" y="187"/>
                  <a:pt x="15" y="182"/>
                </a:cubicBezTo>
                <a:cubicBezTo>
                  <a:pt x="15" y="182"/>
                  <a:pt x="15" y="182"/>
                  <a:pt x="15" y="182"/>
                </a:cubicBezTo>
                <a:cubicBezTo>
                  <a:pt x="18" y="183"/>
                  <a:pt x="20" y="185"/>
                  <a:pt x="23" y="186"/>
                </a:cubicBezTo>
                <a:cubicBezTo>
                  <a:pt x="28" y="188"/>
                  <a:pt x="33" y="190"/>
                  <a:pt x="38" y="193"/>
                </a:cubicBezTo>
                <a:cubicBezTo>
                  <a:pt x="47" y="197"/>
                  <a:pt x="56" y="202"/>
                  <a:pt x="65" y="206"/>
                </a:cubicBezTo>
                <a:cubicBezTo>
                  <a:pt x="65" y="207"/>
                  <a:pt x="65" y="208"/>
                  <a:pt x="65" y="209"/>
                </a:cubicBezTo>
                <a:close/>
                <a:moveTo>
                  <a:pt x="65" y="201"/>
                </a:moveTo>
                <a:cubicBezTo>
                  <a:pt x="61" y="199"/>
                  <a:pt x="57" y="196"/>
                  <a:pt x="53" y="194"/>
                </a:cubicBezTo>
                <a:cubicBezTo>
                  <a:pt x="47" y="192"/>
                  <a:pt x="42" y="190"/>
                  <a:pt x="37" y="188"/>
                </a:cubicBezTo>
                <a:cubicBezTo>
                  <a:pt x="28" y="183"/>
                  <a:pt x="19" y="179"/>
                  <a:pt x="10" y="174"/>
                </a:cubicBezTo>
                <a:cubicBezTo>
                  <a:pt x="10" y="174"/>
                  <a:pt x="10" y="174"/>
                  <a:pt x="10" y="174"/>
                </a:cubicBezTo>
                <a:cubicBezTo>
                  <a:pt x="10" y="174"/>
                  <a:pt x="10" y="173"/>
                  <a:pt x="10" y="173"/>
                </a:cubicBezTo>
                <a:cubicBezTo>
                  <a:pt x="10" y="173"/>
                  <a:pt x="10" y="172"/>
                  <a:pt x="11" y="172"/>
                </a:cubicBezTo>
                <a:cubicBezTo>
                  <a:pt x="20" y="177"/>
                  <a:pt x="28" y="182"/>
                  <a:pt x="38" y="186"/>
                </a:cubicBezTo>
                <a:cubicBezTo>
                  <a:pt x="47" y="190"/>
                  <a:pt x="56" y="194"/>
                  <a:pt x="64" y="199"/>
                </a:cubicBezTo>
                <a:cubicBezTo>
                  <a:pt x="64" y="199"/>
                  <a:pt x="64" y="199"/>
                  <a:pt x="64" y="199"/>
                </a:cubicBezTo>
                <a:cubicBezTo>
                  <a:pt x="65" y="200"/>
                  <a:pt x="65" y="200"/>
                  <a:pt x="65" y="201"/>
                </a:cubicBezTo>
                <a:close/>
                <a:moveTo>
                  <a:pt x="34" y="189"/>
                </a:moveTo>
                <a:cubicBezTo>
                  <a:pt x="43" y="193"/>
                  <a:pt x="53" y="197"/>
                  <a:pt x="61" y="203"/>
                </a:cubicBezTo>
                <a:cubicBezTo>
                  <a:pt x="63" y="204"/>
                  <a:pt x="68" y="207"/>
                  <a:pt x="61" y="204"/>
                </a:cubicBezTo>
                <a:cubicBezTo>
                  <a:pt x="59" y="202"/>
                  <a:pt x="56" y="201"/>
                  <a:pt x="53" y="200"/>
                </a:cubicBezTo>
                <a:cubicBezTo>
                  <a:pt x="48" y="197"/>
                  <a:pt x="43" y="195"/>
                  <a:pt x="38" y="192"/>
                </a:cubicBezTo>
                <a:cubicBezTo>
                  <a:pt x="29" y="188"/>
                  <a:pt x="19" y="184"/>
                  <a:pt x="10" y="179"/>
                </a:cubicBezTo>
                <a:cubicBezTo>
                  <a:pt x="9" y="178"/>
                  <a:pt x="9" y="178"/>
                  <a:pt x="9" y="179"/>
                </a:cubicBezTo>
                <a:cubicBezTo>
                  <a:pt x="9" y="177"/>
                  <a:pt x="9" y="176"/>
                  <a:pt x="10" y="175"/>
                </a:cubicBezTo>
                <a:cubicBezTo>
                  <a:pt x="16" y="181"/>
                  <a:pt x="26" y="185"/>
                  <a:pt x="34" y="189"/>
                </a:cubicBezTo>
                <a:close/>
                <a:moveTo>
                  <a:pt x="61" y="207"/>
                </a:moveTo>
                <a:cubicBezTo>
                  <a:pt x="60" y="207"/>
                  <a:pt x="60" y="207"/>
                  <a:pt x="60" y="207"/>
                </a:cubicBezTo>
                <a:cubicBezTo>
                  <a:pt x="58" y="206"/>
                  <a:pt x="56" y="205"/>
                  <a:pt x="54" y="203"/>
                </a:cubicBezTo>
                <a:cubicBezTo>
                  <a:pt x="49" y="201"/>
                  <a:pt x="44" y="199"/>
                  <a:pt x="39" y="196"/>
                </a:cubicBezTo>
                <a:cubicBezTo>
                  <a:pt x="31" y="193"/>
                  <a:pt x="23" y="190"/>
                  <a:pt x="16" y="186"/>
                </a:cubicBezTo>
                <a:cubicBezTo>
                  <a:pt x="13" y="185"/>
                  <a:pt x="11" y="184"/>
                  <a:pt x="9" y="183"/>
                </a:cubicBezTo>
                <a:cubicBezTo>
                  <a:pt x="9" y="181"/>
                  <a:pt x="9" y="180"/>
                  <a:pt x="9" y="179"/>
                </a:cubicBezTo>
                <a:cubicBezTo>
                  <a:pt x="9" y="179"/>
                  <a:pt x="9" y="179"/>
                  <a:pt x="9" y="179"/>
                </a:cubicBezTo>
                <a:cubicBezTo>
                  <a:pt x="18" y="185"/>
                  <a:pt x="27" y="189"/>
                  <a:pt x="36" y="193"/>
                </a:cubicBezTo>
                <a:cubicBezTo>
                  <a:pt x="45" y="197"/>
                  <a:pt x="53" y="202"/>
                  <a:pt x="61" y="207"/>
                </a:cubicBezTo>
                <a:close/>
                <a:moveTo>
                  <a:pt x="66" y="219"/>
                </a:moveTo>
                <a:cubicBezTo>
                  <a:pt x="66" y="220"/>
                  <a:pt x="66" y="221"/>
                  <a:pt x="66" y="222"/>
                </a:cubicBezTo>
                <a:cubicBezTo>
                  <a:pt x="57" y="217"/>
                  <a:pt x="49" y="211"/>
                  <a:pt x="39" y="207"/>
                </a:cubicBezTo>
                <a:cubicBezTo>
                  <a:pt x="29" y="202"/>
                  <a:pt x="19" y="198"/>
                  <a:pt x="10" y="192"/>
                </a:cubicBezTo>
                <a:cubicBezTo>
                  <a:pt x="14" y="195"/>
                  <a:pt x="21" y="197"/>
                  <a:pt x="26" y="199"/>
                </a:cubicBezTo>
                <a:cubicBezTo>
                  <a:pt x="30" y="201"/>
                  <a:pt x="35" y="204"/>
                  <a:pt x="40" y="206"/>
                </a:cubicBezTo>
                <a:cubicBezTo>
                  <a:pt x="49" y="210"/>
                  <a:pt x="57" y="215"/>
                  <a:pt x="66" y="219"/>
                </a:cubicBezTo>
                <a:close/>
                <a:moveTo>
                  <a:pt x="66" y="226"/>
                </a:moveTo>
                <a:cubicBezTo>
                  <a:pt x="64" y="224"/>
                  <a:pt x="61" y="223"/>
                  <a:pt x="58" y="221"/>
                </a:cubicBezTo>
                <a:cubicBezTo>
                  <a:pt x="53" y="218"/>
                  <a:pt x="49" y="214"/>
                  <a:pt x="44" y="212"/>
                </a:cubicBezTo>
                <a:cubicBezTo>
                  <a:pt x="39" y="210"/>
                  <a:pt x="34" y="207"/>
                  <a:pt x="30" y="205"/>
                </a:cubicBezTo>
                <a:cubicBezTo>
                  <a:pt x="33" y="207"/>
                  <a:pt x="36" y="208"/>
                  <a:pt x="39" y="210"/>
                </a:cubicBezTo>
                <a:cubicBezTo>
                  <a:pt x="45" y="212"/>
                  <a:pt x="50" y="215"/>
                  <a:pt x="55" y="218"/>
                </a:cubicBezTo>
                <a:cubicBezTo>
                  <a:pt x="59" y="220"/>
                  <a:pt x="62" y="222"/>
                  <a:pt x="66" y="223"/>
                </a:cubicBezTo>
                <a:cubicBezTo>
                  <a:pt x="66" y="224"/>
                  <a:pt x="66" y="225"/>
                  <a:pt x="66" y="226"/>
                </a:cubicBezTo>
                <a:close/>
                <a:moveTo>
                  <a:pt x="67" y="231"/>
                </a:moveTo>
                <a:cubicBezTo>
                  <a:pt x="64" y="228"/>
                  <a:pt x="60" y="227"/>
                  <a:pt x="57" y="225"/>
                </a:cubicBezTo>
                <a:cubicBezTo>
                  <a:pt x="52" y="222"/>
                  <a:pt x="47" y="219"/>
                  <a:pt x="42" y="216"/>
                </a:cubicBezTo>
                <a:cubicBezTo>
                  <a:pt x="33" y="212"/>
                  <a:pt x="25" y="208"/>
                  <a:pt x="16" y="204"/>
                </a:cubicBezTo>
                <a:cubicBezTo>
                  <a:pt x="19" y="205"/>
                  <a:pt x="21" y="206"/>
                  <a:pt x="23" y="207"/>
                </a:cubicBezTo>
                <a:cubicBezTo>
                  <a:pt x="28" y="210"/>
                  <a:pt x="34" y="212"/>
                  <a:pt x="39" y="214"/>
                </a:cubicBezTo>
                <a:cubicBezTo>
                  <a:pt x="48" y="219"/>
                  <a:pt x="57" y="224"/>
                  <a:pt x="66" y="228"/>
                </a:cubicBezTo>
                <a:cubicBezTo>
                  <a:pt x="66" y="229"/>
                  <a:pt x="67" y="230"/>
                  <a:pt x="67" y="231"/>
                </a:cubicBezTo>
                <a:close/>
                <a:moveTo>
                  <a:pt x="66" y="232"/>
                </a:moveTo>
                <a:cubicBezTo>
                  <a:pt x="65" y="230"/>
                  <a:pt x="62" y="230"/>
                  <a:pt x="60" y="228"/>
                </a:cubicBezTo>
                <a:cubicBezTo>
                  <a:pt x="58" y="227"/>
                  <a:pt x="56" y="226"/>
                  <a:pt x="53" y="225"/>
                </a:cubicBezTo>
                <a:cubicBezTo>
                  <a:pt x="49" y="222"/>
                  <a:pt x="44" y="220"/>
                  <a:pt x="39" y="217"/>
                </a:cubicBezTo>
                <a:cubicBezTo>
                  <a:pt x="30" y="213"/>
                  <a:pt x="20" y="208"/>
                  <a:pt x="11" y="203"/>
                </a:cubicBezTo>
                <a:cubicBezTo>
                  <a:pt x="10" y="203"/>
                  <a:pt x="10" y="203"/>
                  <a:pt x="9" y="203"/>
                </a:cubicBezTo>
                <a:cubicBezTo>
                  <a:pt x="9" y="202"/>
                  <a:pt x="8" y="202"/>
                  <a:pt x="8" y="202"/>
                </a:cubicBezTo>
                <a:cubicBezTo>
                  <a:pt x="8" y="202"/>
                  <a:pt x="8" y="202"/>
                  <a:pt x="8" y="202"/>
                </a:cubicBezTo>
                <a:cubicBezTo>
                  <a:pt x="8" y="200"/>
                  <a:pt x="8" y="197"/>
                  <a:pt x="8" y="195"/>
                </a:cubicBezTo>
                <a:cubicBezTo>
                  <a:pt x="8" y="194"/>
                  <a:pt x="8" y="193"/>
                  <a:pt x="8" y="192"/>
                </a:cubicBezTo>
                <a:cubicBezTo>
                  <a:pt x="18" y="197"/>
                  <a:pt x="27" y="202"/>
                  <a:pt x="37" y="206"/>
                </a:cubicBezTo>
                <a:cubicBezTo>
                  <a:pt x="47" y="211"/>
                  <a:pt x="56" y="217"/>
                  <a:pt x="65" y="223"/>
                </a:cubicBezTo>
                <a:cubicBezTo>
                  <a:pt x="58" y="218"/>
                  <a:pt x="47" y="213"/>
                  <a:pt x="38" y="208"/>
                </a:cubicBezTo>
                <a:cubicBezTo>
                  <a:pt x="28" y="204"/>
                  <a:pt x="19" y="199"/>
                  <a:pt x="9" y="194"/>
                </a:cubicBezTo>
                <a:cubicBezTo>
                  <a:pt x="9" y="194"/>
                  <a:pt x="8" y="195"/>
                  <a:pt x="9" y="195"/>
                </a:cubicBezTo>
                <a:cubicBezTo>
                  <a:pt x="18" y="201"/>
                  <a:pt x="29" y="205"/>
                  <a:pt x="39" y="210"/>
                </a:cubicBezTo>
                <a:cubicBezTo>
                  <a:pt x="48" y="215"/>
                  <a:pt x="56" y="220"/>
                  <a:pt x="64" y="225"/>
                </a:cubicBezTo>
                <a:cubicBezTo>
                  <a:pt x="64" y="226"/>
                  <a:pt x="66" y="226"/>
                  <a:pt x="66" y="227"/>
                </a:cubicBezTo>
                <a:cubicBezTo>
                  <a:pt x="66" y="227"/>
                  <a:pt x="66" y="227"/>
                  <a:pt x="66" y="227"/>
                </a:cubicBezTo>
                <a:cubicBezTo>
                  <a:pt x="65" y="226"/>
                  <a:pt x="63" y="226"/>
                  <a:pt x="62" y="225"/>
                </a:cubicBezTo>
                <a:cubicBezTo>
                  <a:pt x="59" y="224"/>
                  <a:pt x="57" y="222"/>
                  <a:pt x="54" y="221"/>
                </a:cubicBezTo>
                <a:cubicBezTo>
                  <a:pt x="49" y="218"/>
                  <a:pt x="45" y="216"/>
                  <a:pt x="40" y="214"/>
                </a:cubicBezTo>
                <a:cubicBezTo>
                  <a:pt x="29" y="209"/>
                  <a:pt x="19" y="204"/>
                  <a:pt x="8" y="199"/>
                </a:cubicBezTo>
                <a:cubicBezTo>
                  <a:pt x="8" y="199"/>
                  <a:pt x="8" y="200"/>
                  <a:pt x="8" y="200"/>
                </a:cubicBezTo>
                <a:cubicBezTo>
                  <a:pt x="18" y="206"/>
                  <a:pt x="28" y="211"/>
                  <a:pt x="38" y="216"/>
                </a:cubicBezTo>
                <a:cubicBezTo>
                  <a:pt x="44" y="218"/>
                  <a:pt x="49" y="221"/>
                  <a:pt x="54" y="224"/>
                </a:cubicBezTo>
                <a:cubicBezTo>
                  <a:pt x="58" y="226"/>
                  <a:pt x="63" y="228"/>
                  <a:pt x="66" y="232"/>
                </a:cubicBezTo>
                <a:close/>
                <a:moveTo>
                  <a:pt x="62" y="165"/>
                </a:moveTo>
                <a:cubicBezTo>
                  <a:pt x="60" y="164"/>
                  <a:pt x="59" y="163"/>
                  <a:pt x="59" y="162"/>
                </a:cubicBezTo>
                <a:cubicBezTo>
                  <a:pt x="59" y="163"/>
                  <a:pt x="60" y="163"/>
                  <a:pt x="62" y="163"/>
                </a:cubicBezTo>
                <a:cubicBezTo>
                  <a:pt x="62" y="164"/>
                  <a:pt x="62" y="164"/>
                  <a:pt x="62" y="165"/>
                </a:cubicBezTo>
                <a:close/>
                <a:moveTo>
                  <a:pt x="62" y="169"/>
                </a:moveTo>
                <a:cubicBezTo>
                  <a:pt x="59" y="167"/>
                  <a:pt x="56" y="165"/>
                  <a:pt x="54" y="163"/>
                </a:cubicBezTo>
                <a:cubicBezTo>
                  <a:pt x="56" y="164"/>
                  <a:pt x="59" y="165"/>
                  <a:pt x="62" y="166"/>
                </a:cubicBezTo>
                <a:cubicBezTo>
                  <a:pt x="62" y="167"/>
                  <a:pt x="62" y="168"/>
                  <a:pt x="62" y="169"/>
                </a:cubicBezTo>
                <a:close/>
                <a:moveTo>
                  <a:pt x="62" y="173"/>
                </a:moveTo>
                <a:cubicBezTo>
                  <a:pt x="58" y="170"/>
                  <a:pt x="53" y="167"/>
                  <a:pt x="49" y="164"/>
                </a:cubicBezTo>
                <a:cubicBezTo>
                  <a:pt x="52" y="166"/>
                  <a:pt x="57" y="169"/>
                  <a:pt x="62" y="171"/>
                </a:cubicBezTo>
                <a:cubicBezTo>
                  <a:pt x="62" y="171"/>
                  <a:pt x="62" y="172"/>
                  <a:pt x="62" y="173"/>
                </a:cubicBezTo>
                <a:close/>
                <a:moveTo>
                  <a:pt x="62" y="178"/>
                </a:moveTo>
                <a:cubicBezTo>
                  <a:pt x="56" y="174"/>
                  <a:pt x="49" y="167"/>
                  <a:pt x="42" y="164"/>
                </a:cubicBezTo>
                <a:cubicBezTo>
                  <a:pt x="49" y="167"/>
                  <a:pt x="55" y="173"/>
                  <a:pt x="62" y="175"/>
                </a:cubicBezTo>
                <a:cubicBezTo>
                  <a:pt x="62" y="176"/>
                  <a:pt x="62" y="177"/>
                  <a:pt x="62" y="178"/>
                </a:cubicBezTo>
                <a:close/>
                <a:moveTo>
                  <a:pt x="41" y="164"/>
                </a:moveTo>
                <a:cubicBezTo>
                  <a:pt x="45" y="166"/>
                  <a:pt x="49" y="169"/>
                  <a:pt x="53" y="172"/>
                </a:cubicBezTo>
                <a:cubicBezTo>
                  <a:pt x="48" y="169"/>
                  <a:pt x="43" y="166"/>
                  <a:pt x="38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4"/>
                  <a:pt x="40" y="164"/>
                  <a:pt x="41" y="164"/>
                </a:cubicBezTo>
                <a:close/>
                <a:moveTo>
                  <a:pt x="62" y="179"/>
                </a:moveTo>
                <a:cubicBezTo>
                  <a:pt x="63" y="180"/>
                  <a:pt x="63" y="181"/>
                  <a:pt x="63" y="182"/>
                </a:cubicBezTo>
                <a:cubicBezTo>
                  <a:pt x="59" y="179"/>
                  <a:pt x="55" y="176"/>
                  <a:pt x="50" y="173"/>
                </a:cubicBezTo>
                <a:cubicBezTo>
                  <a:pt x="46" y="170"/>
                  <a:pt x="41" y="168"/>
                  <a:pt x="37" y="164"/>
                </a:cubicBezTo>
                <a:cubicBezTo>
                  <a:pt x="39" y="166"/>
                  <a:pt x="42" y="166"/>
                  <a:pt x="44" y="168"/>
                </a:cubicBezTo>
                <a:cubicBezTo>
                  <a:pt x="47" y="169"/>
                  <a:pt x="49" y="170"/>
                  <a:pt x="51" y="172"/>
                </a:cubicBezTo>
                <a:cubicBezTo>
                  <a:pt x="55" y="174"/>
                  <a:pt x="58" y="176"/>
                  <a:pt x="61" y="178"/>
                </a:cubicBezTo>
                <a:cubicBezTo>
                  <a:pt x="62" y="179"/>
                  <a:pt x="62" y="179"/>
                  <a:pt x="62" y="179"/>
                </a:cubicBezTo>
                <a:cubicBezTo>
                  <a:pt x="62" y="179"/>
                  <a:pt x="62" y="179"/>
                  <a:pt x="62" y="179"/>
                </a:cubicBezTo>
                <a:close/>
                <a:moveTo>
                  <a:pt x="59" y="180"/>
                </a:moveTo>
                <a:cubicBezTo>
                  <a:pt x="54" y="177"/>
                  <a:pt x="50" y="174"/>
                  <a:pt x="45" y="172"/>
                </a:cubicBezTo>
                <a:cubicBezTo>
                  <a:pt x="41" y="169"/>
                  <a:pt x="36" y="167"/>
                  <a:pt x="32" y="164"/>
                </a:cubicBezTo>
                <a:cubicBezTo>
                  <a:pt x="33" y="164"/>
                  <a:pt x="34" y="164"/>
                  <a:pt x="36" y="164"/>
                </a:cubicBezTo>
                <a:cubicBezTo>
                  <a:pt x="40" y="168"/>
                  <a:pt x="45" y="171"/>
                  <a:pt x="50" y="174"/>
                </a:cubicBezTo>
                <a:cubicBezTo>
                  <a:pt x="53" y="176"/>
                  <a:pt x="56" y="178"/>
                  <a:pt x="59" y="180"/>
                </a:cubicBezTo>
                <a:cubicBezTo>
                  <a:pt x="59" y="180"/>
                  <a:pt x="59" y="180"/>
                  <a:pt x="59" y="180"/>
                </a:cubicBezTo>
                <a:close/>
                <a:moveTo>
                  <a:pt x="47" y="176"/>
                </a:moveTo>
                <a:cubicBezTo>
                  <a:pt x="50" y="178"/>
                  <a:pt x="54" y="180"/>
                  <a:pt x="57" y="182"/>
                </a:cubicBezTo>
                <a:cubicBezTo>
                  <a:pt x="58" y="183"/>
                  <a:pt x="62" y="185"/>
                  <a:pt x="63" y="186"/>
                </a:cubicBezTo>
                <a:cubicBezTo>
                  <a:pt x="63" y="186"/>
                  <a:pt x="63" y="186"/>
                  <a:pt x="63" y="186"/>
                </a:cubicBezTo>
                <a:cubicBezTo>
                  <a:pt x="63" y="186"/>
                  <a:pt x="63" y="186"/>
                  <a:pt x="62" y="186"/>
                </a:cubicBezTo>
                <a:cubicBezTo>
                  <a:pt x="55" y="183"/>
                  <a:pt x="50" y="178"/>
                  <a:pt x="43" y="175"/>
                </a:cubicBezTo>
                <a:cubicBezTo>
                  <a:pt x="40" y="173"/>
                  <a:pt x="36" y="172"/>
                  <a:pt x="33" y="169"/>
                </a:cubicBezTo>
                <a:cubicBezTo>
                  <a:pt x="30" y="168"/>
                  <a:pt x="28" y="166"/>
                  <a:pt x="26" y="165"/>
                </a:cubicBezTo>
                <a:cubicBezTo>
                  <a:pt x="27" y="165"/>
                  <a:pt x="29" y="165"/>
                  <a:pt x="30" y="164"/>
                </a:cubicBezTo>
                <a:cubicBezTo>
                  <a:pt x="36" y="169"/>
                  <a:pt x="42" y="172"/>
                  <a:pt x="47" y="176"/>
                </a:cubicBezTo>
                <a:close/>
                <a:moveTo>
                  <a:pt x="64" y="190"/>
                </a:moveTo>
                <a:cubicBezTo>
                  <a:pt x="51" y="181"/>
                  <a:pt x="38" y="174"/>
                  <a:pt x="26" y="166"/>
                </a:cubicBezTo>
                <a:cubicBezTo>
                  <a:pt x="33" y="170"/>
                  <a:pt x="39" y="173"/>
                  <a:pt x="46" y="177"/>
                </a:cubicBezTo>
                <a:cubicBezTo>
                  <a:pt x="51" y="180"/>
                  <a:pt x="57" y="184"/>
                  <a:pt x="63" y="187"/>
                </a:cubicBezTo>
                <a:cubicBezTo>
                  <a:pt x="63" y="188"/>
                  <a:pt x="63" y="189"/>
                  <a:pt x="64" y="190"/>
                </a:cubicBezTo>
                <a:close/>
                <a:moveTo>
                  <a:pt x="61" y="189"/>
                </a:moveTo>
                <a:cubicBezTo>
                  <a:pt x="53" y="185"/>
                  <a:pt x="47" y="181"/>
                  <a:pt x="40" y="177"/>
                </a:cubicBezTo>
                <a:cubicBezTo>
                  <a:pt x="33" y="174"/>
                  <a:pt x="26" y="171"/>
                  <a:pt x="20" y="167"/>
                </a:cubicBezTo>
                <a:cubicBezTo>
                  <a:pt x="22" y="166"/>
                  <a:pt x="23" y="166"/>
                  <a:pt x="25" y="165"/>
                </a:cubicBezTo>
                <a:cubicBezTo>
                  <a:pt x="25" y="166"/>
                  <a:pt x="25" y="166"/>
                  <a:pt x="25" y="166"/>
                </a:cubicBezTo>
                <a:cubicBezTo>
                  <a:pt x="32" y="171"/>
                  <a:pt x="40" y="175"/>
                  <a:pt x="47" y="179"/>
                </a:cubicBezTo>
                <a:cubicBezTo>
                  <a:pt x="50" y="181"/>
                  <a:pt x="54" y="184"/>
                  <a:pt x="57" y="186"/>
                </a:cubicBezTo>
                <a:cubicBezTo>
                  <a:pt x="59" y="188"/>
                  <a:pt x="61" y="189"/>
                  <a:pt x="63" y="190"/>
                </a:cubicBezTo>
                <a:cubicBezTo>
                  <a:pt x="64" y="191"/>
                  <a:pt x="61" y="189"/>
                  <a:pt x="61" y="189"/>
                </a:cubicBezTo>
                <a:close/>
                <a:moveTo>
                  <a:pt x="42" y="163"/>
                </a:moveTo>
                <a:cubicBezTo>
                  <a:pt x="43" y="163"/>
                  <a:pt x="45" y="163"/>
                  <a:pt x="46" y="163"/>
                </a:cubicBezTo>
                <a:cubicBezTo>
                  <a:pt x="49" y="165"/>
                  <a:pt x="51" y="166"/>
                  <a:pt x="53" y="168"/>
                </a:cubicBezTo>
                <a:cubicBezTo>
                  <a:pt x="56" y="170"/>
                  <a:pt x="59" y="173"/>
                  <a:pt x="62" y="174"/>
                </a:cubicBezTo>
                <a:cubicBezTo>
                  <a:pt x="62" y="174"/>
                  <a:pt x="62" y="174"/>
                  <a:pt x="62" y="174"/>
                </a:cubicBezTo>
                <a:cubicBezTo>
                  <a:pt x="55" y="171"/>
                  <a:pt x="49" y="166"/>
                  <a:pt x="42" y="163"/>
                </a:cubicBezTo>
                <a:close/>
                <a:moveTo>
                  <a:pt x="48" y="162"/>
                </a:moveTo>
                <a:cubicBezTo>
                  <a:pt x="48" y="162"/>
                  <a:pt x="48" y="162"/>
                  <a:pt x="48" y="162"/>
                </a:cubicBezTo>
                <a:cubicBezTo>
                  <a:pt x="49" y="162"/>
                  <a:pt x="50" y="162"/>
                  <a:pt x="52" y="162"/>
                </a:cubicBezTo>
                <a:cubicBezTo>
                  <a:pt x="52" y="162"/>
                  <a:pt x="52" y="162"/>
                  <a:pt x="52" y="162"/>
                </a:cubicBezTo>
                <a:cubicBezTo>
                  <a:pt x="54" y="164"/>
                  <a:pt x="56" y="165"/>
                  <a:pt x="58" y="167"/>
                </a:cubicBezTo>
                <a:cubicBezTo>
                  <a:pt x="57" y="166"/>
                  <a:pt x="64" y="171"/>
                  <a:pt x="60" y="169"/>
                </a:cubicBezTo>
                <a:cubicBezTo>
                  <a:pt x="60" y="169"/>
                  <a:pt x="59" y="169"/>
                  <a:pt x="58" y="168"/>
                </a:cubicBezTo>
                <a:cubicBezTo>
                  <a:pt x="54" y="166"/>
                  <a:pt x="51" y="164"/>
                  <a:pt x="48" y="162"/>
                </a:cubicBezTo>
                <a:close/>
                <a:moveTo>
                  <a:pt x="57" y="161"/>
                </a:moveTo>
                <a:cubicBezTo>
                  <a:pt x="57" y="161"/>
                  <a:pt x="57" y="162"/>
                  <a:pt x="57" y="162"/>
                </a:cubicBezTo>
                <a:cubicBezTo>
                  <a:pt x="58" y="163"/>
                  <a:pt x="59" y="164"/>
                  <a:pt x="60" y="164"/>
                </a:cubicBezTo>
                <a:cubicBezTo>
                  <a:pt x="60" y="165"/>
                  <a:pt x="61" y="165"/>
                  <a:pt x="62" y="166"/>
                </a:cubicBezTo>
                <a:cubicBezTo>
                  <a:pt x="62" y="166"/>
                  <a:pt x="62" y="166"/>
                  <a:pt x="62" y="166"/>
                </a:cubicBezTo>
                <a:cubicBezTo>
                  <a:pt x="61" y="166"/>
                  <a:pt x="61" y="165"/>
                  <a:pt x="60" y="165"/>
                </a:cubicBezTo>
                <a:cubicBezTo>
                  <a:pt x="58" y="164"/>
                  <a:pt x="55" y="163"/>
                  <a:pt x="53" y="162"/>
                </a:cubicBezTo>
                <a:cubicBezTo>
                  <a:pt x="54" y="162"/>
                  <a:pt x="56" y="161"/>
                  <a:pt x="57" y="161"/>
                </a:cubicBezTo>
                <a:close/>
                <a:moveTo>
                  <a:pt x="63" y="186"/>
                </a:moveTo>
                <a:cubicBezTo>
                  <a:pt x="59" y="182"/>
                  <a:pt x="54" y="180"/>
                  <a:pt x="49" y="176"/>
                </a:cubicBezTo>
                <a:cubicBezTo>
                  <a:pt x="46" y="174"/>
                  <a:pt x="43" y="172"/>
                  <a:pt x="40" y="171"/>
                </a:cubicBezTo>
                <a:cubicBezTo>
                  <a:pt x="39" y="170"/>
                  <a:pt x="37" y="169"/>
                  <a:pt x="36" y="168"/>
                </a:cubicBezTo>
                <a:cubicBezTo>
                  <a:pt x="36" y="168"/>
                  <a:pt x="36" y="168"/>
                  <a:pt x="36" y="168"/>
                </a:cubicBezTo>
                <a:cubicBezTo>
                  <a:pt x="40" y="170"/>
                  <a:pt x="44" y="171"/>
                  <a:pt x="48" y="174"/>
                </a:cubicBezTo>
                <a:cubicBezTo>
                  <a:pt x="53" y="177"/>
                  <a:pt x="58" y="180"/>
                  <a:pt x="63" y="183"/>
                </a:cubicBezTo>
                <a:cubicBezTo>
                  <a:pt x="63" y="184"/>
                  <a:pt x="63" y="185"/>
                  <a:pt x="63" y="186"/>
                </a:cubicBezTo>
                <a:close/>
                <a:moveTo>
                  <a:pt x="64" y="194"/>
                </a:moveTo>
                <a:cubicBezTo>
                  <a:pt x="57" y="190"/>
                  <a:pt x="49" y="187"/>
                  <a:pt x="41" y="183"/>
                </a:cubicBezTo>
                <a:cubicBezTo>
                  <a:pt x="33" y="178"/>
                  <a:pt x="24" y="174"/>
                  <a:pt x="15" y="170"/>
                </a:cubicBezTo>
                <a:cubicBezTo>
                  <a:pt x="15" y="169"/>
                  <a:pt x="14" y="170"/>
                  <a:pt x="15" y="170"/>
                </a:cubicBezTo>
                <a:cubicBezTo>
                  <a:pt x="24" y="175"/>
                  <a:pt x="32" y="179"/>
                  <a:pt x="41" y="183"/>
                </a:cubicBezTo>
                <a:cubicBezTo>
                  <a:pt x="49" y="187"/>
                  <a:pt x="57" y="191"/>
                  <a:pt x="64" y="195"/>
                </a:cubicBezTo>
                <a:cubicBezTo>
                  <a:pt x="64" y="196"/>
                  <a:pt x="64" y="197"/>
                  <a:pt x="64" y="198"/>
                </a:cubicBezTo>
                <a:cubicBezTo>
                  <a:pt x="56" y="193"/>
                  <a:pt x="47" y="189"/>
                  <a:pt x="38" y="185"/>
                </a:cubicBezTo>
                <a:cubicBezTo>
                  <a:pt x="29" y="181"/>
                  <a:pt x="20" y="176"/>
                  <a:pt x="11" y="172"/>
                </a:cubicBezTo>
                <a:cubicBezTo>
                  <a:pt x="12" y="171"/>
                  <a:pt x="12" y="171"/>
                  <a:pt x="12" y="171"/>
                </a:cubicBezTo>
                <a:cubicBezTo>
                  <a:pt x="29" y="180"/>
                  <a:pt x="47" y="187"/>
                  <a:pt x="63" y="197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47" y="187"/>
                  <a:pt x="30" y="179"/>
                  <a:pt x="13" y="170"/>
                </a:cubicBezTo>
                <a:cubicBezTo>
                  <a:pt x="14" y="169"/>
                  <a:pt x="16" y="169"/>
                  <a:pt x="17" y="168"/>
                </a:cubicBezTo>
                <a:cubicBezTo>
                  <a:pt x="19" y="169"/>
                  <a:pt x="20" y="170"/>
                  <a:pt x="22" y="171"/>
                </a:cubicBezTo>
                <a:cubicBezTo>
                  <a:pt x="24" y="172"/>
                  <a:pt x="26" y="173"/>
                  <a:pt x="28" y="174"/>
                </a:cubicBezTo>
                <a:cubicBezTo>
                  <a:pt x="32" y="176"/>
                  <a:pt x="35" y="178"/>
                  <a:pt x="39" y="180"/>
                </a:cubicBezTo>
                <a:cubicBezTo>
                  <a:pt x="47" y="185"/>
                  <a:pt x="55" y="189"/>
                  <a:pt x="63" y="193"/>
                </a:cubicBezTo>
                <a:cubicBezTo>
                  <a:pt x="64" y="193"/>
                  <a:pt x="64" y="193"/>
                  <a:pt x="64" y="192"/>
                </a:cubicBezTo>
                <a:cubicBezTo>
                  <a:pt x="55" y="188"/>
                  <a:pt x="47" y="184"/>
                  <a:pt x="39" y="179"/>
                </a:cubicBezTo>
                <a:cubicBezTo>
                  <a:pt x="35" y="177"/>
                  <a:pt x="31" y="175"/>
                  <a:pt x="27" y="173"/>
                </a:cubicBezTo>
                <a:cubicBezTo>
                  <a:pt x="24" y="171"/>
                  <a:pt x="21" y="169"/>
                  <a:pt x="18" y="167"/>
                </a:cubicBezTo>
                <a:cubicBezTo>
                  <a:pt x="19" y="167"/>
                  <a:pt x="19" y="167"/>
                  <a:pt x="19" y="167"/>
                </a:cubicBezTo>
                <a:cubicBezTo>
                  <a:pt x="19" y="167"/>
                  <a:pt x="20" y="167"/>
                  <a:pt x="20" y="167"/>
                </a:cubicBezTo>
                <a:cubicBezTo>
                  <a:pt x="26" y="172"/>
                  <a:pt x="35" y="175"/>
                  <a:pt x="42" y="179"/>
                </a:cubicBezTo>
                <a:cubicBezTo>
                  <a:pt x="49" y="183"/>
                  <a:pt x="56" y="188"/>
                  <a:pt x="64" y="191"/>
                </a:cubicBezTo>
                <a:cubicBezTo>
                  <a:pt x="64" y="192"/>
                  <a:pt x="64" y="193"/>
                  <a:pt x="64" y="194"/>
                </a:cubicBezTo>
                <a:close/>
                <a:moveTo>
                  <a:pt x="65" y="205"/>
                </a:moveTo>
                <a:cubicBezTo>
                  <a:pt x="57" y="199"/>
                  <a:pt x="48" y="195"/>
                  <a:pt x="39" y="190"/>
                </a:cubicBezTo>
                <a:cubicBezTo>
                  <a:pt x="31" y="186"/>
                  <a:pt x="21" y="182"/>
                  <a:pt x="13" y="177"/>
                </a:cubicBezTo>
                <a:cubicBezTo>
                  <a:pt x="8" y="173"/>
                  <a:pt x="14" y="177"/>
                  <a:pt x="16" y="178"/>
                </a:cubicBezTo>
                <a:cubicBezTo>
                  <a:pt x="18" y="179"/>
                  <a:pt x="20" y="180"/>
                  <a:pt x="22" y="181"/>
                </a:cubicBezTo>
                <a:cubicBezTo>
                  <a:pt x="27" y="183"/>
                  <a:pt x="32" y="186"/>
                  <a:pt x="37" y="188"/>
                </a:cubicBezTo>
                <a:cubicBezTo>
                  <a:pt x="42" y="190"/>
                  <a:pt x="47" y="193"/>
                  <a:pt x="52" y="195"/>
                </a:cubicBezTo>
                <a:cubicBezTo>
                  <a:pt x="56" y="197"/>
                  <a:pt x="60" y="200"/>
                  <a:pt x="65" y="202"/>
                </a:cubicBezTo>
                <a:cubicBezTo>
                  <a:pt x="65" y="203"/>
                  <a:pt x="65" y="204"/>
                  <a:pt x="65" y="205"/>
                </a:cubicBezTo>
                <a:close/>
                <a:moveTo>
                  <a:pt x="65" y="212"/>
                </a:moveTo>
                <a:cubicBezTo>
                  <a:pt x="55" y="205"/>
                  <a:pt x="44" y="200"/>
                  <a:pt x="33" y="194"/>
                </a:cubicBezTo>
                <a:cubicBezTo>
                  <a:pt x="34" y="195"/>
                  <a:pt x="36" y="196"/>
                  <a:pt x="37" y="196"/>
                </a:cubicBezTo>
                <a:cubicBezTo>
                  <a:pt x="47" y="201"/>
                  <a:pt x="56" y="206"/>
                  <a:pt x="65" y="210"/>
                </a:cubicBezTo>
                <a:cubicBezTo>
                  <a:pt x="65" y="211"/>
                  <a:pt x="65" y="212"/>
                  <a:pt x="65" y="212"/>
                </a:cubicBezTo>
                <a:close/>
                <a:moveTo>
                  <a:pt x="66" y="218"/>
                </a:moveTo>
                <a:cubicBezTo>
                  <a:pt x="49" y="206"/>
                  <a:pt x="29" y="197"/>
                  <a:pt x="10" y="188"/>
                </a:cubicBezTo>
                <a:cubicBezTo>
                  <a:pt x="21" y="193"/>
                  <a:pt x="32" y="197"/>
                  <a:pt x="43" y="202"/>
                </a:cubicBezTo>
                <a:cubicBezTo>
                  <a:pt x="48" y="204"/>
                  <a:pt x="52" y="207"/>
                  <a:pt x="57" y="210"/>
                </a:cubicBezTo>
                <a:cubicBezTo>
                  <a:pt x="60" y="212"/>
                  <a:pt x="62" y="213"/>
                  <a:pt x="66" y="214"/>
                </a:cubicBezTo>
                <a:cubicBezTo>
                  <a:pt x="66" y="215"/>
                  <a:pt x="66" y="217"/>
                  <a:pt x="66" y="218"/>
                </a:cubicBezTo>
                <a:close/>
                <a:moveTo>
                  <a:pt x="67" y="234"/>
                </a:moveTo>
                <a:cubicBezTo>
                  <a:pt x="63" y="232"/>
                  <a:pt x="59" y="230"/>
                  <a:pt x="55" y="228"/>
                </a:cubicBezTo>
                <a:cubicBezTo>
                  <a:pt x="50" y="224"/>
                  <a:pt x="45" y="222"/>
                  <a:pt x="40" y="219"/>
                </a:cubicBezTo>
                <a:cubicBezTo>
                  <a:pt x="34" y="217"/>
                  <a:pt x="29" y="214"/>
                  <a:pt x="24" y="211"/>
                </a:cubicBezTo>
                <a:cubicBezTo>
                  <a:pt x="22" y="210"/>
                  <a:pt x="21" y="209"/>
                  <a:pt x="19" y="208"/>
                </a:cubicBezTo>
                <a:cubicBezTo>
                  <a:pt x="27" y="212"/>
                  <a:pt x="34" y="216"/>
                  <a:pt x="42" y="220"/>
                </a:cubicBezTo>
                <a:cubicBezTo>
                  <a:pt x="47" y="222"/>
                  <a:pt x="52" y="225"/>
                  <a:pt x="57" y="227"/>
                </a:cubicBezTo>
                <a:cubicBezTo>
                  <a:pt x="60" y="229"/>
                  <a:pt x="63" y="231"/>
                  <a:pt x="67" y="232"/>
                </a:cubicBezTo>
                <a:cubicBezTo>
                  <a:pt x="67" y="233"/>
                  <a:pt x="67" y="234"/>
                  <a:pt x="67" y="234"/>
                </a:cubicBezTo>
                <a:close/>
                <a:moveTo>
                  <a:pt x="68" y="254"/>
                </a:moveTo>
                <a:cubicBezTo>
                  <a:pt x="64" y="251"/>
                  <a:pt x="59" y="250"/>
                  <a:pt x="55" y="248"/>
                </a:cubicBezTo>
                <a:cubicBezTo>
                  <a:pt x="50" y="245"/>
                  <a:pt x="45" y="242"/>
                  <a:pt x="39" y="240"/>
                </a:cubicBezTo>
                <a:cubicBezTo>
                  <a:pt x="32" y="237"/>
                  <a:pt x="25" y="234"/>
                  <a:pt x="18" y="231"/>
                </a:cubicBezTo>
                <a:cubicBezTo>
                  <a:pt x="24" y="233"/>
                  <a:pt x="29" y="235"/>
                  <a:pt x="35" y="237"/>
                </a:cubicBezTo>
                <a:cubicBezTo>
                  <a:pt x="46" y="241"/>
                  <a:pt x="57" y="245"/>
                  <a:pt x="68" y="250"/>
                </a:cubicBezTo>
                <a:cubicBezTo>
                  <a:pt x="68" y="252"/>
                  <a:pt x="68" y="253"/>
                  <a:pt x="68" y="254"/>
                </a:cubicBezTo>
                <a:close/>
                <a:moveTo>
                  <a:pt x="66" y="254"/>
                </a:moveTo>
                <a:cubicBezTo>
                  <a:pt x="70" y="256"/>
                  <a:pt x="64" y="253"/>
                  <a:pt x="63" y="252"/>
                </a:cubicBezTo>
                <a:cubicBezTo>
                  <a:pt x="64" y="253"/>
                  <a:pt x="65" y="253"/>
                  <a:pt x="66" y="254"/>
                </a:cubicBezTo>
                <a:close/>
                <a:moveTo>
                  <a:pt x="71" y="277"/>
                </a:moveTo>
                <a:cubicBezTo>
                  <a:pt x="67" y="275"/>
                  <a:pt x="64" y="274"/>
                  <a:pt x="60" y="273"/>
                </a:cubicBezTo>
                <a:cubicBezTo>
                  <a:pt x="56" y="271"/>
                  <a:pt x="51" y="269"/>
                  <a:pt x="46" y="267"/>
                </a:cubicBezTo>
                <a:cubicBezTo>
                  <a:pt x="49" y="268"/>
                  <a:pt x="51" y="269"/>
                  <a:pt x="54" y="270"/>
                </a:cubicBezTo>
                <a:cubicBezTo>
                  <a:pt x="59" y="272"/>
                  <a:pt x="65" y="274"/>
                  <a:pt x="70" y="276"/>
                </a:cubicBezTo>
                <a:cubicBezTo>
                  <a:pt x="70" y="276"/>
                  <a:pt x="70" y="277"/>
                  <a:pt x="71" y="277"/>
                </a:cubicBezTo>
                <a:close/>
                <a:moveTo>
                  <a:pt x="25" y="264"/>
                </a:moveTo>
                <a:cubicBezTo>
                  <a:pt x="28" y="265"/>
                  <a:pt x="32" y="266"/>
                  <a:pt x="35" y="267"/>
                </a:cubicBezTo>
                <a:cubicBezTo>
                  <a:pt x="41" y="269"/>
                  <a:pt x="48" y="271"/>
                  <a:pt x="54" y="273"/>
                </a:cubicBezTo>
                <a:cubicBezTo>
                  <a:pt x="60" y="275"/>
                  <a:pt x="65" y="277"/>
                  <a:pt x="71" y="279"/>
                </a:cubicBezTo>
                <a:cubicBezTo>
                  <a:pt x="71" y="280"/>
                  <a:pt x="71" y="281"/>
                  <a:pt x="71" y="282"/>
                </a:cubicBezTo>
                <a:cubicBezTo>
                  <a:pt x="57" y="274"/>
                  <a:pt x="40" y="270"/>
                  <a:pt x="25" y="264"/>
                </a:cubicBezTo>
                <a:close/>
                <a:moveTo>
                  <a:pt x="52" y="265"/>
                </a:moveTo>
                <a:cubicBezTo>
                  <a:pt x="58" y="268"/>
                  <a:pt x="64" y="270"/>
                  <a:pt x="70" y="273"/>
                </a:cubicBezTo>
                <a:cubicBezTo>
                  <a:pt x="70" y="273"/>
                  <a:pt x="70" y="274"/>
                  <a:pt x="70" y="275"/>
                </a:cubicBezTo>
                <a:cubicBezTo>
                  <a:pt x="66" y="272"/>
                  <a:pt x="61" y="270"/>
                  <a:pt x="56" y="268"/>
                </a:cubicBezTo>
                <a:cubicBezTo>
                  <a:pt x="55" y="267"/>
                  <a:pt x="53" y="266"/>
                  <a:pt x="52" y="265"/>
                </a:cubicBezTo>
                <a:close/>
                <a:moveTo>
                  <a:pt x="39" y="258"/>
                </a:moveTo>
                <a:cubicBezTo>
                  <a:pt x="33" y="255"/>
                  <a:pt x="26" y="253"/>
                  <a:pt x="20" y="250"/>
                </a:cubicBezTo>
                <a:cubicBezTo>
                  <a:pt x="15" y="248"/>
                  <a:pt x="10" y="245"/>
                  <a:pt x="5" y="243"/>
                </a:cubicBezTo>
                <a:cubicBezTo>
                  <a:pt x="15" y="247"/>
                  <a:pt x="27" y="251"/>
                  <a:pt x="38" y="255"/>
                </a:cubicBezTo>
                <a:cubicBezTo>
                  <a:pt x="44" y="258"/>
                  <a:pt x="50" y="260"/>
                  <a:pt x="56" y="263"/>
                </a:cubicBezTo>
                <a:cubicBezTo>
                  <a:pt x="61" y="265"/>
                  <a:pt x="65" y="267"/>
                  <a:pt x="69" y="268"/>
                </a:cubicBezTo>
                <a:cubicBezTo>
                  <a:pt x="70" y="270"/>
                  <a:pt x="70" y="271"/>
                  <a:pt x="70" y="272"/>
                </a:cubicBezTo>
                <a:cubicBezTo>
                  <a:pt x="60" y="266"/>
                  <a:pt x="50" y="262"/>
                  <a:pt x="39" y="258"/>
                </a:cubicBezTo>
                <a:close/>
                <a:moveTo>
                  <a:pt x="54" y="261"/>
                </a:moveTo>
                <a:cubicBezTo>
                  <a:pt x="55" y="262"/>
                  <a:pt x="56" y="262"/>
                  <a:pt x="56" y="262"/>
                </a:cubicBezTo>
                <a:cubicBezTo>
                  <a:pt x="59" y="263"/>
                  <a:pt x="62" y="264"/>
                  <a:pt x="65" y="265"/>
                </a:cubicBezTo>
                <a:cubicBezTo>
                  <a:pt x="66" y="266"/>
                  <a:pt x="68" y="267"/>
                  <a:pt x="69" y="268"/>
                </a:cubicBezTo>
                <a:cubicBezTo>
                  <a:pt x="67" y="267"/>
                  <a:pt x="65" y="266"/>
                  <a:pt x="63" y="265"/>
                </a:cubicBezTo>
                <a:cubicBezTo>
                  <a:pt x="60" y="264"/>
                  <a:pt x="57" y="263"/>
                  <a:pt x="54" y="261"/>
                </a:cubicBezTo>
                <a:close/>
                <a:moveTo>
                  <a:pt x="39" y="254"/>
                </a:moveTo>
                <a:cubicBezTo>
                  <a:pt x="32" y="252"/>
                  <a:pt x="25" y="249"/>
                  <a:pt x="18" y="246"/>
                </a:cubicBezTo>
                <a:cubicBezTo>
                  <a:pt x="17" y="245"/>
                  <a:pt x="16" y="245"/>
                  <a:pt x="15" y="244"/>
                </a:cubicBezTo>
                <a:cubicBezTo>
                  <a:pt x="15" y="244"/>
                  <a:pt x="16" y="245"/>
                  <a:pt x="17" y="245"/>
                </a:cubicBezTo>
                <a:cubicBezTo>
                  <a:pt x="23" y="247"/>
                  <a:pt x="29" y="248"/>
                  <a:pt x="35" y="250"/>
                </a:cubicBezTo>
                <a:cubicBezTo>
                  <a:pt x="41" y="252"/>
                  <a:pt x="47" y="254"/>
                  <a:pt x="53" y="257"/>
                </a:cubicBezTo>
                <a:cubicBezTo>
                  <a:pt x="58" y="259"/>
                  <a:pt x="63" y="262"/>
                  <a:pt x="69" y="264"/>
                </a:cubicBezTo>
                <a:cubicBezTo>
                  <a:pt x="69" y="265"/>
                  <a:pt x="69" y="266"/>
                  <a:pt x="69" y="267"/>
                </a:cubicBezTo>
                <a:cubicBezTo>
                  <a:pt x="66" y="265"/>
                  <a:pt x="62" y="264"/>
                  <a:pt x="58" y="262"/>
                </a:cubicBezTo>
                <a:cubicBezTo>
                  <a:pt x="52" y="259"/>
                  <a:pt x="46" y="256"/>
                  <a:pt x="39" y="254"/>
                </a:cubicBezTo>
                <a:close/>
                <a:moveTo>
                  <a:pt x="36" y="248"/>
                </a:moveTo>
                <a:cubicBezTo>
                  <a:pt x="31" y="246"/>
                  <a:pt x="25" y="244"/>
                  <a:pt x="19" y="241"/>
                </a:cubicBezTo>
                <a:cubicBezTo>
                  <a:pt x="25" y="243"/>
                  <a:pt x="30" y="245"/>
                  <a:pt x="36" y="247"/>
                </a:cubicBezTo>
                <a:cubicBezTo>
                  <a:pt x="42" y="249"/>
                  <a:pt x="48" y="251"/>
                  <a:pt x="54" y="253"/>
                </a:cubicBezTo>
                <a:cubicBezTo>
                  <a:pt x="59" y="255"/>
                  <a:pt x="63" y="258"/>
                  <a:pt x="68" y="259"/>
                </a:cubicBezTo>
                <a:cubicBezTo>
                  <a:pt x="69" y="260"/>
                  <a:pt x="69" y="261"/>
                  <a:pt x="69" y="263"/>
                </a:cubicBezTo>
                <a:cubicBezTo>
                  <a:pt x="58" y="258"/>
                  <a:pt x="48" y="252"/>
                  <a:pt x="36" y="248"/>
                </a:cubicBezTo>
                <a:close/>
                <a:moveTo>
                  <a:pt x="68" y="258"/>
                </a:moveTo>
                <a:cubicBezTo>
                  <a:pt x="60" y="253"/>
                  <a:pt x="50" y="250"/>
                  <a:pt x="41" y="246"/>
                </a:cubicBezTo>
                <a:cubicBezTo>
                  <a:pt x="31" y="243"/>
                  <a:pt x="21" y="238"/>
                  <a:pt x="11" y="234"/>
                </a:cubicBezTo>
                <a:cubicBezTo>
                  <a:pt x="11" y="234"/>
                  <a:pt x="11" y="234"/>
                  <a:pt x="12" y="234"/>
                </a:cubicBezTo>
                <a:cubicBezTo>
                  <a:pt x="15" y="235"/>
                  <a:pt x="17" y="236"/>
                  <a:pt x="20" y="237"/>
                </a:cubicBezTo>
                <a:cubicBezTo>
                  <a:pt x="26" y="240"/>
                  <a:pt x="31" y="242"/>
                  <a:pt x="37" y="243"/>
                </a:cubicBezTo>
                <a:cubicBezTo>
                  <a:pt x="48" y="247"/>
                  <a:pt x="58" y="251"/>
                  <a:pt x="68" y="255"/>
                </a:cubicBezTo>
                <a:cubicBezTo>
                  <a:pt x="68" y="256"/>
                  <a:pt x="68" y="257"/>
                  <a:pt x="68" y="258"/>
                </a:cubicBezTo>
                <a:close/>
                <a:moveTo>
                  <a:pt x="5" y="225"/>
                </a:moveTo>
                <a:cubicBezTo>
                  <a:pt x="5" y="224"/>
                  <a:pt x="5" y="223"/>
                  <a:pt x="5" y="222"/>
                </a:cubicBezTo>
                <a:cubicBezTo>
                  <a:pt x="6" y="222"/>
                  <a:pt x="7" y="222"/>
                  <a:pt x="7" y="222"/>
                </a:cubicBezTo>
                <a:cubicBezTo>
                  <a:pt x="7" y="223"/>
                  <a:pt x="7" y="223"/>
                  <a:pt x="8" y="223"/>
                </a:cubicBezTo>
                <a:cubicBezTo>
                  <a:pt x="18" y="228"/>
                  <a:pt x="29" y="231"/>
                  <a:pt x="39" y="236"/>
                </a:cubicBezTo>
                <a:cubicBezTo>
                  <a:pt x="44" y="238"/>
                  <a:pt x="48" y="241"/>
                  <a:pt x="53" y="243"/>
                </a:cubicBezTo>
                <a:cubicBezTo>
                  <a:pt x="57" y="245"/>
                  <a:pt x="63" y="246"/>
                  <a:pt x="67" y="249"/>
                </a:cubicBezTo>
                <a:cubicBezTo>
                  <a:pt x="69" y="251"/>
                  <a:pt x="64" y="248"/>
                  <a:pt x="64" y="248"/>
                </a:cubicBezTo>
                <a:cubicBezTo>
                  <a:pt x="63" y="247"/>
                  <a:pt x="62" y="247"/>
                  <a:pt x="61" y="246"/>
                </a:cubicBezTo>
                <a:cubicBezTo>
                  <a:pt x="58" y="245"/>
                  <a:pt x="55" y="244"/>
                  <a:pt x="52" y="243"/>
                </a:cubicBezTo>
                <a:cubicBezTo>
                  <a:pt x="47" y="240"/>
                  <a:pt x="42" y="238"/>
                  <a:pt x="37" y="236"/>
                </a:cubicBezTo>
                <a:cubicBezTo>
                  <a:pt x="31" y="234"/>
                  <a:pt x="25" y="233"/>
                  <a:pt x="20" y="231"/>
                </a:cubicBezTo>
                <a:cubicBezTo>
                  <a:pt x="15" y="229"/>
                  <a:pt x="10" y="227"/>
                  <a:pt x="5" y="225"/>
                </a:cubicBezTo>
                <a:close/>
                <a:moveTo>
                  <a:pt x="7" y="211"/>
                </a:moveTo>
                <a:cubicBezTo>
                  <a:pt x="7" y="209"/>
                  <a:pt x="7" y="207"/>
                  <a:pt x="7" y="205"/>
                </a:cubicBezTo>
                <a:cubicBezTo>
                  <a:pt x="7" y="205"/>
                  <a:pt x="7" y="205"/>
                  <a:pt x="7" y="205"/>
                </a:cubicBezTo>
                <a:cubicBezTo>
                  <a:pt x="10" y="209"/>
                  <a:pt x="15" y="211"/>
                  <a:pt x="19" y="214"/>
                </a:cubicBezTo>
                <a:cubicBezTo>
                  <a:pt x="24" y="216"/>
                  <a:pt x="29" y="219"/>
                  <a:pt x="35" y="222"/>
                </a:cubicBezTo>
                <a:cubicBezTo>
                  <a:pt x="40" y="225"/>
                  <a:pt x="45" y="228"/>
                  <a:pt x="51" y="231"/>
                </a:cubicBezTo>
                <a:cubicBezTo>
                  <a:pt x="52" y="232"/>
                  <a:pt x="53" y="232"/>
                  <a:pt x="54" y="233"/>
                </a:cubicBezTo>
                <a:cubicBezTo>
                  <a:pt x="49" y="230"/>
                  <a:pt x="43" y="228"/>
                  <a:pt x="37" y="225"/>
                </a:cubicBezTo>
                <a:cubicBezTo>
                  <a:pt x="32" y="223"/>
                  <a:pt x="26" y="220"/>
                  <a:pt x="20" y="217"/>
                </a:cubicBezTo>
                <a:cubicBezTo>
                  <a:pt x="16" y="215"/>
                  <a:pt x="11" y="213"/>
                  <a:pt x="7" y="211"/>
                </a:cubicBezTo>
                <a:cubicBezTo>
                  <a:pt x="7" y="211"/>
                  <a:pt x="7" y="211"/>
                  <a:pt x="7" y="211"/>
                </a:cubicBezTo>
                <a:close/>
                <a:moveTo>
                  <a:pt x="41" y="161"/>
                </a:moveTo>
                <a:cubicBezTo>
                  <a:pt x="44" y="160"/>
                  <a:pt x="47" y="159"/>
                  <a:pt x="50" y="159"/>
                </a:cubicBezTo>
                <a:cubicBezTo>
                  <a:pt x="50" y="159"/>
                  <a:pt x="50" y="158"/>
                  <a:pt x="51" y="158"/>
                </a:cubicBezTo>
                <a:cubicBezTo>
                  <a:pt x="51" y="158"/>
                  <a:pt x="51" y="159"/>
                  <a:pt x="51" y="159"/>
                </a:cubicBezTo>
                <a:cubicBezTo>
                  <a:pt x="51" y="159"/>
                  <a:pt x="51" y="159"/>
                  <a:pt x="51" y="159"/>
                </a:cubicBezTo>
                <a:cubicBezTo>
                  <a:pt x="49" y="160"/>
                  <a:pt x="46" y="160"/>
                  <a:pt x="44" y="160"/>
                </a:cubicBezTo>
                <a:cubicBezTo>
                  <a:pt x="43" y="160"/>
                  <a:pt x="42" y="161"/>
                  <a:pt x="41" y="161"/>
                </a:cubicBezTo>
                <a:close/>
                <a:moveTo>
                  <a:pt x="54" y="159"/>
                </a:moveTo>
                <a:cubicBezTo>
                  <a:pt x="54" y="158"/>
                  <a:pt x="54" y="158"/>
                  <a:pt x="54" y="158"/>
                </a:cubicBezTo>
                <a:cubicBezTo>
                  <a:pt x="55" y="157"/>
                  <a:pt x="57" y="157"/>
                  <a:pt x="58" y="157"/>
                </a:cubicBezTo>
                <a:cubicBezTo>
                  <a:pt x="58" y="157"/>
                  <a:pt x="58" y="158"/>
                  <a:pt x="58" y="158"/>
                </a:cubicBezTo>
                <a:cubicBezTo>
                  <a:pt x="57" y="159"/>
                  <a:pt x="55" y="159"/>
                  <a:pt x="54" y="159"/>
                </a:cubicBezTo>
                <a:cubicBezTo>
                  <a:pt x="54" y="159"/>
                  <a:pt x="54" y="159"/>
                  <a:pt x="54" y="159"/>
                </a:cubicBezTo>
                <a:close/>
                <a:moveTo>
                  <a:pt x="61" y="157"/>
                </a:moveTo>
                <a:cubicBezTo>
                  <a:pt x="62" y="156"/>
                  <a:pt x="63" y="156"/>
                  <a:pt x="64" y="156"/>
                </a:cubicBezTo>
                <a:cubicBezTo>
                  <a:pt x="64" y="157"/>
                  <a:pt x="64" y="157"/>
                  <a:pt x="64" y="158"/>
                </a:cubicBezTo>
                <a:cubicBezTo>
                  <a:pt x="64" y="158"/>
                  <a:pt x="64" y="158"/>
                  <a:pt x="64" y="158"/>
                </a:cubicBezTo>
                <a:cubicBezTo>
                  <a:pt x="63" y="158"/>
                  <a:pt x="62" y="158"/>
                  <a:pt x="61" y="158"/>
                </a:cubicBezTo>
                <a:cubicBezTo>
                  <a:pt x="61" y="158"/>
                  <a:pt x="61" y="158"/>
                  <a:pt x="61" y="157"/>
                </a:cubicBezTo>
                <a:cubicBezTo>
                  <a:pt x="61" y="157"/>
                  <a:pt x="61" y="157"/>
                  <a:pt x="61" y="157"/>
                </a:cubicBezTo>
                <a:close/>
                <a:moveTo>
                  <a:pt x="67" y="156"/>
                </a:moveTo>
                <a:cubicBezTo>
                  <a:pt x="68" y="156"/>
                  <a:pt x="69" y="156"/>
                  <a:pt x="70" y="156"/>
                </a:cubicBezTo>
                <a:cubicBezTo>
                  <a:pt x="70" y="157"/>
                  <a:pt x="70" y="157"/>
                  <a:pt x="70" y="158"/>
                </a:cubicBezTo>
                <a:cubicBezTo>
                  <a:pt x="69" y="158"/>
                  <a:pt x="68" y="158"/>
                  <a:pt x="68" y="15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7" y="157"/>
                  <a:pt x="67" y="157"/>
                  <a:pt x="67" y="156"/>
                </a:cubicBezTo>
                <a:close/>
                <a:moveTo>
                  <a:pt x="72" y="156"/>
                </a:moveTo>
                <a:cubicBezTo>
                  <a:pt x="73" y="156"/>
                  <a:pt x="74" y="156"/>
                  <a:pt x="75" y="156"/>
                </a:cubicBezTo>
                <a:cubicBezTo>
                  <a:pt x="75" y="157"/>
                  <a:pt x="75" y="157"/>
                  <a:pt x="75" y="158"/>
                </a:cubicBezTo>
                <a:cubicBezTo>
                  <a:pt x="74" y="158"/>
                  <a:pt x="73" y="158"/>
                  <a:pt x="72" y="158"/>
                </a:cubicBezTo>
                <a:cubicBezTo>
                  <a:pt x="72" y="157"/>
                  <a:pt x="72" y="157"/>
                  <a:pt x="72" y="156"/>
                </a:cubicBezTo>
                <a:close/>
                <a:moveTo>
                  <a:pt x="79" y="156"/>
                </a:moveTo>
                <a:cubicBezTo>
                  <a:pt x="79" y="157"/>
                  <a:pt x="79" y="158"/>
                  <a:pt x="80" y="158"/>
                </a:cubicBezTo>
                <a:cubicBezTo>
                  <a:pt x="79" y="158"/>
                  <a:pt x="78" y="158"/>
                  <a:pt x="78" y="158"/>
                </a:cubicBezTo>
                <a:cubicBezTo>
                  <a:pt x="78" y="158"/>
                  <a:pt x="78" y="157"/>
                  <a:pt x="78" y="156"/>
                </a:cubicBezTo>
                <a:cubicBezTo>
                  <a:pt x="79" y="156"/>
                  <a:pt x="79" y="156"/>
                  <a:pt x="79" y="156"/>
                </a:cubicBezTo>
                <a:close/>
                <a:moveTo>
                  <a:pt x="82" y="156"/>
                </a:moveTo>
                <a:cubicBezTo>
                  <a:pt x="83" y="156"/>
                  <a:pt x="85" y="157"/>
                  <a:pt x="86" y="157"/>
                </a:cubicBezTo>
                <a:cubicBezTo>
                  <a:pt x="86" y="158"/>
                  <a:pt x="86" y="158"/>
                  <a:pt x="86" y="159"/>
                </a:cubicBezTo>
                <a:cubicBezTo>
                  <a:pt x="85" y="159"/>
                  <a:pt x="84" y="159"/>
                  <a:pt x="82" y="159"/>
                </a:cubicBezTo>
                <a:cubicBezTo>
                  <a:pt x="82" y="158"/>
                  <a:pt x="82" y="157"/>
                  <a:pt x="82" y="156"/>
                </a:cubicBezTo>
                <a:close/>
                <a:moveTo>
                  <a:pt x="89" y="157"/>
                </a:moveTo>
                <a:cubicBezTo>
                  <a:pt x="90" y="157"/>
                  <a:pt x="91" y="157"/>
                  <a:pt x="92" y="158"/>
                </a:cubicBezTo>
                <a:cubicBezTo>
                  <a:pt x="92" y="158"/>
                  <a:pt x="92" y="158"/>
                  <a:pt x="92" y="158"/>
                </a:cubicBezTo>
                <a:cubicBezTo>
                  <a:pt x="92" y="158"/>
                  <a:pt x="92" y="159"/>
                  <a:pt x="92" y="160"/>
                </a:cubicBezTo>
                <a:cubicBezTo>
                  <a:pt x="91" y="160"/>
                  <a:pt x="90" y="160"/>
                  <a:pt x="89" y="159"/>
                </a:cubicBezTo>
                <a:cubicBezTo>
                  <a:pt x="89" y="159"/>
                  <a:pt x="89" y="159"/>
                  <a:pt x="89" y="159"/>
                </a:cubicBezTo>
                <a:cubicBezTo>
                  <a:pt x="89" y="159"/>
                  <a:pt x="89" y="158"/>
                  <a:pt x="89" y="157"/>
                </a:cubicBezTo>
                <a:close/>
                <a:moveTo>
                  <a:pt x="104" y="314"/>
                </a:moveTo>
                <a:cubicBezTo>
                  <a:pt x="104" y="313"/>
                  <a:pt x="104" y="312"/>
                  <a:pt x="104" y="312"/>
                </a:cubicBezTo>
                <a:cubicBezTo>
                  <a:pt x="104" y="312"/>
                  <a:pt x="105" y="313"/>
                  <a:pt x="105" y="313"/>
                </a:cubicBezTo>
                <a:cubicBezTo>
                  <a:pt x="109" y="316"/>
                  <a:pt x="106" y="315"/>
                  <a:pt x="104" y="314"/>
                </a:cubicBezTo>
                <a:close/>
                <a:moveTo>
                  <a:pt x="111" y="310"/>
                </a:moveTo>
                <a:cubicBezTo>
                  <a:pt x="108" y="308"/>
                  <a:pt x="105" y="307"/>
                  <a:pt x="103" y="305"/>
                </a:cubicBezTo>
                <a:cubicBezTo>
                  <a:pt x="103" y="304"/>
                  <a:pt x="103" y="303"/>
                  <a:pt x="102" y="302"/>
                </a:cubicBezTo>
                <a:cubicBezTo>
                  <a:pt x="107" y="307"/>
                  <a:pt x="114" y="310"/>
                  <a:pt x="119" y="315"/>
                </a:cubicBezTo>
                <a:cubicBezTo>
                  <a:pt x="117" y="314"/>
                  <a:pt x="115" y="313"/>
                  <a:pt x="114" y="312"/>
                </a:cubicBezTo>
                <a:cubicBezTo>
                  <a:pt x="114" y="312"/>
                  <a:pt x="111" y="310"/>
                  <a:pt x="111" y="310"/>
                </a:cubicBezTo>
                <a:close/>
                <a:moveTo>
                  <a:pt x="111" y="314"/>
                </a:moveTo>
                <a:cubicBezTo>
                  <a:pt x="113" y="316"/>
                  <a:pt x="109" y="313"/>
                  <a:pt x="109" y="313"/>
                </a:cubicBezTo>
                <a:cubicBezTo>
                  <a:pt x="108" y="312"/>
                  <a:pt x="107" y="312"/>
                  <a:pt x="106" y="311"/>
                </a:cubicBezTo>
                <a:cubicBezTo>
                  <a:pt x="105" y="310"/>
                  <a:pt x="104" y="310"/>
                  <a:pt x="103" y="309"/>
                </a:cubicBezTo>
                <a:cubicBezTo>
                  <a:pt x="103" y="308"/>
                  <a:pt x="103" y="307"/>
                  <a:pt x="103" y="306"/>
                </a:cubicBezTo>
                <a:cubicBezTo>
                  <a:pt x="106" y="309"/>
                  <a:pt x="109" y="311"/>
                  <a:pt x="111" y="314"/>
                </a:cubicBezTo>
                <a:close/>
                <a:moveTo>
                  <a:pt x="102" y="298"/>
                </a:moveTo>
                <a:cubicBezTo>
                  <a:pt x="108" y="304"/>
                  <a:pt x="117" y="309"/>
                  <a:pt x="124" y="315"/>
                </a:cubicBezTo>
                <a:cubicBezTo>
                  <a:pt x="124" y="315"/>
                  <a:pt x="125" y="316"/>
                  <a:pt x="125" y="316"/>
                </a:cubicBezTo>
                <a:cubicBezTo>
                  <a:pt x="125" y="316"/>
                  <a:pt x="125" y="316"/>
                  <a:pt x="125" y="316"/>
                </a:cubicBezTo>
                <a:cubicBezTo>
                  <a:pt x="124" y="315"/>
                  <a:pt x="122" y="314"/>
                  <a:pt x="121" y="313"/>
                </a:cubicBezTo>
                <a:cubicBezTo>
                  <a:pt x="119" y="312"/>
                  <a:pt x="117" y="310"/>
                  <a:pt x="115" y="309"/>
                </a:cubicBezTo>
                <a:cubicBezTo>
                  <a:pt x="111" y="306"/>
                  <a:pt x="106" y="304"/>
                  <a:pt x="102" y="301"/>
                </a:cubicBezTo>
                <a:cubicBezTo>
                  <a:pt x="102" y="301"/>
                  <a:pt x="102" y="301"/>
                  <a:pt x="102" y="301"/>
                </a:cubicBezTo>
                <a:cubicBezTo>
                  <a:pt x="102" y="300"/>
                  <a:pt x="102" y="299"/>
                  <a:pt x="102" y="298"/>
                </a:cubicBezTo>
                <a:close/>
                <a:moveTo>
                  <a:pt x="101" y="293"/>
                </a:moveTo>
                <a:cubicBezTo>
                  <a:pt x="101" y="293"/>
                  <a:pt x="101" y="293"/>
                  <a:pt x="101" y="293"/>
                </a:cubicBezTo>
                <a:cubicBezTo>
                  <a:pt x="109" y="301"/>
                  <a:pt x="119" y="306"/>
                  <a:pt x="127" y="312"/>
                </a:cubicBezTo>
                <a:cubicBezTo>
                  <a:pt x="126" y="312"/>
                  <a:pt x="125" y="311"/>
                  <a:pt x="124" y="310"/>
                </a:cubicBezTo>
                <a:cubicBezTo>
                  <a:pt x="121" y="309"/>
                  <a:pt x="119" y="307"/>
                  <a:pt x="116" y="305"/>
                </a:cubicBezTo>
                <a:cubicBezTo>
                  <a:pt x="111" y="302"/>
                  <a:pt x="106" y="299"/>
                  <a:pt x="102" y="296"/>
                </a:cubicBezTo>
                <a:cubicBezTo>
                  <a:pt x="101" y="295"/>
                  <a:pt x="101" y="294"/>
                  <a:pt x="101" y="293"/>
                </a:cubicBezTo>
                <a:close/>
                <a:moveTo>
                  <a:pt x="101" y="290"/>
                </a:moveTo>
                <a:cubicBezTo>
                  <a:pt x="104" y="293"/>
                  <a:pt x="109" y="295"/>
                  <a:pt x="113" y="298"/>
                </a:cubicBezTo>
                <a:cubicBezTo>
                  <a:pt x="120" y="303"/>
                  <a:pt x="127" y="307"/>
                  <a:pt x="134" y="313"/>
                </a:cubicBezTo>
                <a:cubicBezTo>
                  <a:pt x="137" y="316"/>
                  <a:pt x="134" y="313"/>
                  <a:pt x="133" y="312"/>
                </a:cubicBezTo>
                <a:cubicBezTo>
                  <a:pt x="131" y="312"/>
                  <a:pt x="130" y="311"/>
                  <a:pt x="129" y="310"/>
                </a:cubicBezTo>
                <a:cubicBezTo>
                  <a:pt x="127" y="308"/>
                  <a:pt x="124" y="306"/>
                  <a:pt x="121" y="304"/>
                </a:cubicBezTo>
                <a:cubicBezTo>
                  <a:pt x="114" y="301"/>
                  <a:pt x="108" y="296"/>
                  <a:pt x="102" y="293"/>
                </a:cubicBezTo>
                <a:cubicBezTo>
                  <a:pt x="101" y="293"/>
                  <a:pt x="101" y="293"/>
                  <a:pt x="101" y="293"/>
                </a:cubicBezTo>
                <a:cubicBezTo>
                  <a:pt x="101" y="292"/>
                  <a:pt x="101" y="291"/>
                  <a:pt x="101" y="290"/>
                </a:cubicBezTo>
                <a:close/>
                <a:moveTo>
                  <a:pt x="104" y="292"/>
                </a:moveTo>
                <a:cubicBezTo>
                  <a:pt x="105" y="292"/>
                  <a:pt x="103" y="291"/>
                  <a:pt x="102" y="290"/>
                </a:cubicBezTo>
                <a:cubicBezTo>
                  <a:pt x="103" y="291"/>
                  <a:pt x="104" y="292"/>
                  <a:pt x="105" y="292"/>
                </a:cubicBezTo>
                <a:cubicBezTo>
                  <a:pt x="105" y="292"/>
                  <a:pt x="104" y="292"/>
                  <a:pt x="104" y="292"/>
                </a:cubicBezTo>
                <a:close/>
                <a:moveTo>
                  <a:pt x="100" y="285"/>
                </a:moveTo>
                <a:cubicBezTo>
                  <a:pt x="105" y="290"/>
                  <a:pt x="111" y="293"/>
                  <a:pt x="117" y="296"/>
                </a:cubicBezTo>
                <a:cubicBezTo>
                  <a:pt x="122" y="300"/>
                  <a:pt x="127" y="304"/>
                  <a:pt x="132" y="308"/>
                </a:cubicBezTo>
                <a:cubicBezTo>
                  <a:pt x="132" y="308"/>
                  <a:pt x="131" y="307"/>
                  <a:pt x="131" y="307"/>
                </a:cubicBezTo>
                <a:cubicBezTo>
                  <a:pt x="128" y="305"/>
                  <a:pt x="124" y="303"/>
                  <a:pt x="121" y="301"/>
                </a:cubicBezTo>
                <a:cubicBezTo>
                  <a:pt x="114" y="297"/>
                  <a:pt x="107" y="293"/>
                  <a:pt x="100" y="288"/>
                </a:cubicBezTo>
                <a:cubicBezTo>
                  <a:pt x="100" y="287"/>
                  <a:pt x="100" y="286"/>
                  <a:pt x="100" y="285"/>
                </a:cubicBezTo>
                <a:close/>
                <a:moveTo>
                  <a:pt x="100" y="280"/>
                </a:moveTo>
                <a:cubicBezTo>
                  <a:pt x="105" y="286"/>
                  <a:pt x="113" y="290"/>
                  <a:pt x="120" y="295"/>
                </a:cubicBezTo>
                <a:cubicBezTo>
                  <a:pt x="125" y="298"/>
                  <a:pt x="130" y="302"/>
                  <a:pt x="135" y="305"/>
                </a:cubicBezTo>
                <a:cubicBezTo>
                  <a:pt x="135" y="306"/>
                  <a:pt x="136" y="307"/>
                  <a:pt x="137" y="308"/>
                </a:cubicBezTo>
                <a:cubicBezTo>
                  <a:pt x="132" y="304"/>
                  <a:pt x="127" y="300"/>
                  <a:pt x="122" y="297"/>
                </a:cubicBezTo>
                <a:cubicBezTo>
                  <a:pt x="114" y="293"/>
                  <a:pt x="107" y="289"/>
                  <a:pt x="100" y="284"/>
                </a:cubicBezTo>
                <a:cubicBezTo>
                  <a:pt x="100" y="283"/>
                  <a:pt x="100" y="281"/>
                  <a:pt x="100" y="280"/>
                </a:cubicBezTo>
                <a:close/>
                <a:moveTo>
                  <a:pt x="99" y="276"/>
                </a:moveTo>
                <a:cubicBezTo>
                  <a:pt x="107" y="283"/>
                  <a:pt x="116" y="288"/>
                  <a:pt x="124" y="294"/>
                </a:cubicBezTo>
                <a:cubicBezTo>
                  <a:pt x="129" y="297"/>
                  <a:pt x="134" y="301"/>
                  <a:pt x="139" y="304"/>
                </a:cubicBezTo>
                <a:cubicBezTo>
                  <a:pt x="140" y="305"/>
                  <a:pt x="140" y="305"/>
                  <a:pt x="141" y="306"/>
                </a:cubicBezTo>
                <a:cubicBezTo>
                  <a:pt x="136" y="302"/>
                  <a:pt x="130" y="299"/>
                  <a:pt x="124" y="295"/>
                </a:cubicBezTo>
                <a:cubicBezTo>
                  <a:pt x="116" y="290"/>
                  <a:pt x="107" y="285"/>
                  <a:pt x="99" y="279"/>
                </a:cubicBezTo>
                <a:cubicBezTo>
                  <a:pt x="99" y="278"/>
                  <a:pt x="99" y="278"/>
                  <a:pt x="99" y="277"/>
                </a:cubicBezTo>
                <a:cubicBezTo>
                  <a:pt x="99" y="277"/>
                  <a:pt x="99" y="276"/>
                  <a:pt x="99" y="276"/>
                </a:cubicBezTo>
                <a:close/>
                <a:moveTo>
                  <a:pt x="99" y="271"/>
                </a:moveTo>
                <a:cubicBezTo>
                  <a:pt x="102" y="274"/>
                  <a:pt x="106" y="277"/>
                  <a:pt x="110" y="280"/>
                </a:cubicBezTo>
                <a:cubicBezTo>
                  <a:pt x="114" y="283"/>
                  <a:pt x="119" y="286"/>
                  <a:pt x="123" y="289"/>
                </a:cubicBezTo>
                <a:cubicBezTo>
                  <a:pt x="129" y="293"/>
                  <a:pt x="135" y="296"/>
                  <a:pt x="140" y="300"/>
                </a:cubicBezTo>
                <a:cubicBezTo>
                  <a:pt x="137" y="298"/>
                  <a:pt x="134" y="297"/>
                  <a:pt x="131" y="295"/>
                </a:cubicBezTo>
                <a:cubicBezTo>
                  <a:pt x="120" y="289"/>
                  <a:pt x="109" y="282"/>
                  <a:pt x="99" y="274"/>
                </a:cubicBezTo>
                <a:cubicBezTo>
                  <a:pt x="99" y="273"/>
                  <a:pt x="99" y="272"/>
                  <a:pt x="99" y="271"/>
                </a:cubicBezTo>
                <a:close/>
                <a:moveTo>
                  <a:pt x="99" y="264"/>
                </a:moveTo>
                <a:cubicBezTo>
                  <a:pt x="104" y="272"/>
                  <a:pt x="114" y="277"/>
                  <a:pt x="122" y="283"/>
                </a:cubicBezTo>
                <a:cubicBezTo>
                  <a:pt x="127" y="286"/>
                  <a:pt x="133" y="290"/>
                  <a:pt x="138" y="294"/>
                </a:cubicBezTo>
                <a:cubicBezTo>
                  <a:pt x="142" y="296"/>
                  <a:pt x="145" y="298"/>
                  <a:pt x="148" y="301"/>
                </a:cubicBezTo>
                <a:cubicBezTo>
                  <a:pt x="143" y="297"/>
                  <a:pt x="137" y="294"/>
                  <a:pt x="132" y="291"/>
                </a:cubicBezTo>
                <a:cubicBezTo>
                  <a:pt x="121" y="284"/>
                  <a:pt x="108" y="279"/>
                  <a:pt x="99" y="269"/>
                </a:cubicBezTo>
                <a:cubicBezTo>
                  <a:pt x="99" y="268"/>
                  <a:pt x="99" y="266"/>
                  <a:pt x="99" y="264"/>
                </a:cubicBezTo>
                <a:close/>
                <a:moveTo>
                  <a:pt x="98" y="258"/>
                </a:moveTo>
                <a:cubicBezTo>
                  <a:pt x="100" y="262"/>
                  <a:pt x="106" y="264"/>
                  <a:pt x="109" y="267"/>
                </a:cubicBezTo>
                <a:cubicBezTo>
                  <a:pt x="116" y="272"/>
                  <a:pt x="122" y="277"/>
                  <a:pt x="129" y="281"/>
                </a:cubicBezTo>
                <a:cubicBezTo>
                  <a:pt x="136" y="286"/>
                  <a:pt x="143" y="291"/>
                  <a:pt x="151" y="296"/>
                </a:cubicBezTo>
                <a:cubicBezTo>
                  <a:pt x="156" y="299"/>
                  <a:pt x="160" y="303"/>
                  <a:pt x="166" y="306"/>
                </a:cubicBezTo>
                <a:cubicBezTo>
                  <a:pt x="166" y="306"/>
                  <a:pt x="166" y="306"/>
                  <a:pt x="166" y="306"/>
                </a:cubicBezTo>
                <a:cubicBezTo>
                  <a:pt x="165" y="306"/>
                  <a:pt x="164" y="306"/>
                  <a:pt x="163" y="305"/>
                </a:cubicBezTo>
                <a:cubicBezTo>
                  <a:pt x="159" y="303"/>
                  <a:pt x="154" y="300"/>
                  <a:pt x="150" y="297"/>
                </a:cubicBezTo>
                <a:cubicBezTo>
                  <a:pt x="141" y="292"/>
                  <a:pt x="131" y="287"/>
                  <a:pt x="122" y="281"/>
                </a:cubicBezTo>
                <a:cubicBezTo>
                  <a:pt x="114" y="275"/>
                  <a:pt x="107" y="268"/>
                  <a:pt x="99" y="263"/>
                </a:cubicBezTo>
                <a:cubicBezTo>
                  <a:pt x="98" y="261"/>
                  <a:pt x="98" y="260"/>
                  <a:pt x="98" y="258"/>
                </a:cubicBezTo>
                <a:close/>
                <a:moveTo>
                  <a:pt x="142" y="289"/>
                </a:moveTo>
                <a:cubicBezTo>
                  <a:pt x="132" y="283"/>
                  <a:pt x="123" y="277"/>
                  <a:pt x="114" y="270"/>
                </a:cubicBezTo>
                <a:cubicBezTo>
                  <a:pt x="110" y="267"/>
                  <a:pt x="106" y="264"/>
                  <a:pt x="102" y="261"/>
                </a:cubicBezTo>
                <a:cubicBezTo>
                  <a:pt x="101" y="260"/>
                  <a:pt x="100" y="259"/>
                  <a:pt x="99" y="257"/>
                </a:cubicBezTo>
                <a:cubicBezTo>
                  <a:pt x="99" y="257"/>
                  <a:pt x="99" y="257"/>
                  <a:pt x="99" y="257"/>
                </a:cubicBezTo>
                <a:cubicBezTo>
                  <a:pt x="100" y="257"/>
                  <a:pt x="101" y="258"/>
                  <a:pt x="102" y="259"/>
                </a:cubicBezTo>
                <a:cubicBezTo>
                  <a:pt x="103" y="260"/>
                  <a:pt x="104" y="261"/>
                  <a:pt x="106" y="262"/>
                </a:cubicBezTo>
                <a:cubicBezTo>
                  <a:pt x="114" y="268"/>
                  <a:pt x="122" y="274"/>
                  <a:pt x="130" y="279"/>
                </a:cubicBezTo>
                <a:cubicBezTo>
                  <a:pt x="139" y="286"/>
                  <a:pt x="149" y="292"/>
                  <a:pt x="158" y="299"/>
                </a:cubicBezTo>
                <a:cubicBezTo>
                  <a:pt x="160" y="301"/>
                  <a:pt x="162" y="302"/>
                  <a:pt x="164" y="304"/>
                </a:cubicBezTo>
                <a:cubicBezTo>
                  <a:pt x="164" y="304"/>
                  <a:pt x="164" y="304"/>
                  <a:pt x="164" y="304"/>
                </a:cubicBezTo>
                <a:cubicBezTo>
                  <a:pt x="156" y="300"/>
                  <a:pt x="149" y="294"/>
                  <a:pt x="142" y="289"/>
                </a:cubicBezTo>
                <a:close/>
                <a:moveTo>
                  <a:pt x="169" y="305"/>
                </a:moveTo>
                <a:cubicBezTo>
                  <a:pt x="169" y="304"/>
                  <a:pt x="168" y="304"/>
                  <a:pt x="167" y="303"/>
                </a:cubicBezTo>
                <a:cubicBezTo>
                  <a:pt x="166" y="302"/>
                  <a:pt x="165" y="302"/>
                  <a:pt x="163" y="301"/>
                </a:cubicBezTo>
                <a:cubicBezTo>
                  <a:pt x="160" y="298"/>
                  <a:pt x="156" y="295"/>
                  <a:pt x="153" y="293"/>
                </a:cubicBezTo>
                <a:cubicBezTo>
                  <a:pt x="146" y="287"/>
                  <a:pt x="139" y="282"/>
                  <a:pt x="132" y="276"/>
                </a:cubicBezTo>
                <a:cubicBezTo>
                  <a:pt x="125" y="271"/>
                  <a:pt x="120" y="265"/>
                  <a:pt x="113" y="260"/>
                </a:cubicBezTo>
                <a:cubicBezTo>
                  <a:pt x="108" y="256"/>
                  <a:pt x="103" y="253"/>
                  <a:pt x="98" y="249"/>
                </a:cubicBezTo>
                <a:cubicBezTo>
                  <a:pt x="98" y="247"/>
                  <a:pt x="98" y="246"/>
                  <a:pt x="98" y="244"/>
                </a:cubicBezTo>
                <a:cubicBezTo>
                  <a:pt x="101" y="249"/>
                  <a:pt x="106" y="253"/>
                  <a:pt x="111" y="257"/>
                </a:cubicBezTo>
                <a:cubicBezTo>
                  <a:pt x="118" y="262"/>
                  <a:pt x="124" y="268"/>
                  <a:pt x="131" y="273"/>
                </a:cubicBezTo>
                <a:cubicBezTo>
                  <a:pt x="143" y="283"/>
                  <a:pt x="157" y="292"/>
                  <a:pt x="169" y="304"/>
                </a:cubicBezTo>
                <a:cubicBezTo>
                  <a:pt x="169" y="304"/>
                  <a:pt x="169" y="304"/>
                  <a:pt x="170" y="305"/>
                </a:cubicBezTo>
                <a:cubicBezTo>
                  <a:pt x="170" y="305"/>
                  <a:pt x="169" y="305"/>
                  <a:pt x="169" y="305"/>
                </a:cubicBezTo>
                <a:close/>
                <a:moveTo>
                  <a:pt x="173" y="271"/>
                </a:moveTo>
                <a:cubicBezTo>
                  <a:pt x="163" y="262"/>
                  <a:pt x="152" y="254"/>
                  <a:pt x="141" y="246"/>
                </a:cubicBezTo>
                <a:cubicBezTo>
                  <a:pt x="132" y="241"/>
                  <a:pt x="123" y="235"/>
                  <a:pt x="114" y="229"/>
                </a:cubicBezTo>
                <a:cubicBezTo>
                  <a:pt x="113" y="228"/>
                  <a:pt x="112" y="227"/>
                  <a:pt x="110" y="226"/>
                </a:cubicBezTo>
                <a:cubicBezTo>
                  <a:pt x="107" y="223"/>
                  <a:pt x="103" y="221"/>
                  <a:pt x="100" y="218"/>
                </a:cubicBezTo>
                <a:cubicBezTo>
                  <a:pt x="98" y="217"/>
                  <a:pt x="97" y="215"/>
                  <a:pt x="95" y="214"/>
                </a:cubicBezTo>
                <a:cubicBezTo>
                  <a:pt x="95" y="213"/>
                  <a:pt x="95" y="211"/>
                  <a:pt x="95" y="210"/>
                </a:cubicBezTo>
                <a:cubicBezTo>
                  <a:pt x="96" y="210"/>
                  <a:pt x="96" y="211"/>
                  <a:pt x="97" y="212"/>
                </a:cubicBezTo>
                <a:cubicBezTo>
                  <a:pt x="97" y="212"/>
                  <a:pt x="98" y="212"/>
                  <a:pt x="98" y="212"/>
                </a:cubicBezTo>
                <a:cubicBezTo>
                  <a:pt x="99" y="213"/>
                  <a:pt x="99" y="213"/>
                  <a:pt x="100" y="214"/>
                </a:cubicBezTo>
                <a:cubicBezTo>
                  <a:pt x="102" y="216"/>
                  <a:pt x="104" y="218"/>
                  <a:pt x="107" y="220"/>
                </a:cubicBezTo>
                <a:cubicBezTo>
                  <a:pt x="110" y="223"/>
                  <a:pt x="113" y="226"/>
                  <a:pt x="117" y="229"/>
                </a:cubicBezTo>
                <a:cubicBezTo>
                  <a:pt x="126" y="235"/>
                  <a:pt x="135" y="240"/>
                  <a:pt x="144" y="247"/>
                </a:cubicBezTo>
                <a:cubicBezTo>
                  <a:pt x="150" y="251"/>
                  <a:pt x="157" y="256"/>
                  <a:pt x="163" y="261"/>
                </a:cubicBezTo>
                <a:cubicBezTo>
                  <a:pt x="165" y="263"/>
                  <a:pt x="168" y="266"/>
                  <a:pt x="170" y="268"/>
                </a:cubicBezTo>
                <a:cubicBezTo>
                  <a:pt x="171" y="269"/>
                  <a:pt x="178" y="276"/>
                  <a:pt x="173" y="271"/>
                </a:cubicBezTo>
                <a:close/>
                <a:moveTo>
                  <a:pt x="137" y="241"/>
                </a:moveTo>
                <a:cubicBezTo>
                  <a:pt x="129" y="235"/>
                  <a:pt x="120" y="230"/>
                  <a:pt x="112" y="224"/>
                </a:cubicBezTo>
                <a:cubicBezTo>
                  <a:pt x="110" y="222"/>
                  <a:pt x="107" y="219"/>
                  <a:pt x="105" y="217"/>
                </a:cubicBezTo>
                <a:cubicBezTo>
                  <a:pt x="116" y="225"/>
                  <a:pt x="126" y="234"/>
                  <a:pt x="138" y="241"/>
                </a:cubicBezTo>
                <a:cubicBezTo>
                  <a:pt x="145" y="246"/>
                  <a:pt x="152" y="251"/>
                  <a:pt x="159" y="256"/>
                </a:cubicBezTo>
                <a:cubicBezTo>
                  <a:pt x="162" y="258"/>
                  <a:pt x="165" y="260"/>
                  <a:pt x="169" y="263"/>
                </a:cubicBezTo>
                <a:cubicBezTo>
                  <a:pt x="171" y="264"/>
                  <a:pt x="173" y="266"/>
                  <a:pt x="175" y="267"/>
                </a:cubicBezTo>
                <a:cubicBezTo>
                  <a:pt x="175" y="269"/>
                  <a:pt x="175" y="270"/>
                  <a:pt x="175" y="272"/>
                </a:cubicBezTo>
                <a:cubicBezTo>
                  <a:pt x="164" y="260"/>
                  <a:pt x="150" y="250"/>
                  <a:pt x="137" y="241"/>
                </a:cubicBezTo>
                <a:close/>
                <a:moveTo>
                  <a:pt x="96" y="215"/>
                </a:moveTo>
                <a:cubicBezTo>
                  <a:pt x="95" y="215"/>
                  <a:pt x="95" y="215"/>
                  <a:pt x="95" y="215"/>
                </a:cubicBezTo>
                <a:cubicBezTo>
                  <a:pt x="95" y="215"/>
                  <a:pt x="95" y="215"/>
                  <a:pt x="96" y="215"/>
                </a:cubicBezTo>
                <a:close/>
                <a:moveTo>
                  <a:pt x="116" y="231"/>
                </a:moveTo>
                <a:cubicBezTo>
                  <a:pt x="127" y="240"/>
                  <a:pt x="140" y="247"/>
                  <a:pt x="151" y="256"/>
                </a:cubicBezTo>
                <a:cubicBezTo>
                  <a:pt x="158" y="261"/>
                  <a:pt x="164" y="266"/>
                  <a:pt x="169" y="272"/>
                </a:cubicBezTo>
                <a:cubicBezTo>
                  <a:pt x="171" y="273"/>
                  <a:pt x="172" y="274"/>
                  <a:pt x="173" y="275"/>
                </a:cubicBezTo>
                <a:cubicBezTo>
                  <a:pt x="176" y="279"/>
                  <a:pt x="171" y="274"/>
                  <a:pt x="171" y="274"/>
                </a:cubicBezTo>
                <a:cubicBezTo>
                  <a:pt x="169" y="272"/>
                  <a:pt x="166" y="270"/>
                  <a:pt x="164" y="268"/>
                </a:cubicBezTo>
                <a:cubicBezTo>
                  <a:pt x="153" y="259"/>
                  <a:pt x="141" y="250"/>
                  <a:pt x="128" y="242"/>
                </a:cubicBezTo>
                <a:cubicBezTo>
                  <a:pt x="117" y="234"/>
                  <a:pt x="107" y="225"/>
                  <a:pt x="95" y="217"/>
                </a:cubicBezTo>
                <a:cubicBezTo>
                  <a:pt x="95" y="217"/>
                  <a:pt x="95" y="216"/>
                  <a:pt x="95" y="216"/>
                </a:cubicBezTo>
                <a:cubicBezTo>
                  <a:pt x="100" y="220"/>
                  <a:pt x="105" y="223"/>
                  <a:pt x="110" y="227"/>
                </a:cubicBezTo>
                <a:cubicBezTo>
                  <a:pt x="112" y="228"/>
                  <a:pt x="114" y="230"/>
                  <a:pt x="116" y="231"/>
                </a:cubicBezTo>
                <a:close/>
                <a:moveTo>
                  <a:pt x="158" y="286"/>
                </a:moveTo>
                <a:cubicBezTo>
                  <a:pt x="152" y="280"/>
                  <a:pt x="145" y="274"/>
                  <a:pt x="138" y="268"/>
                </a:cubicBezTo>
                <a:cubicBezTo>
                  <a:pt x="131" y="262"/>
                  <a:pt x="124" y="257"/>
                  <a:pt x="117" y="251"/>
                </a:cubicBezTo>
                <a:cubicBezTo>
                  <a:pt x="113" y="247"/>
                  <a:pt x="108" y="244"/>
                  <a:pt x="104" y="240"/>
                </a:cubicBezTo>
                <a:cubicBezTo>
                  <a:pt x="108" y="242"/>
                  <a:pt x="111" y="245"/>
                  <a:pt x="114" y="248"/>
                </a:cubicBezTo>
                <a:cubicBezTo>
                  <a:pt x="121" y="253"/>
                  <a:pt x="129" y="258"/>
                  <a:pt x="136" y="263"/>
                </a:cubicBezTo>
                <a:cubicBezTo>
                  <a:pt x="143" y="269"/>
                  <a:pt x="150" y="275"/>
                  <a:pt x="157" y="281"/>
                </a:cubicBezTo>
                <a:cubicBezTo>
                  <a:pt x="161" y="284"/>
                  <a:pt x="164" y="287"/>
                  <a:pt x="167" y="290"/>
                </a:cubicBezTo>
                <a:cubicBezTo>
                  <a:pt x="169" y="292"/>
                  <a:pt x="171" y="294"/>
                  <a:pt x="173" y="295"/>
                </a:cubicBezTo>
                <a:cubicBezTo>
                  <a:pt x="173" y="296"/>
                  <a:pt x="173" y="298"/>
                  <a:pt x="173" y="300"/>
                </a:cubicBezTo>
                <a:cubicBezTo>
                  <a:pt x="169" y="294"/>
                  <a:pt x="163" y="291"/>
                  <a:pt x="158" y="286"/>
                </a:cubicBezTo>
                <a:close/>
                <a:moveTo>
                  <a:pt x="96" y="226"/>
                </a:moveTo>
                <a:cubicBezTo>
                  <a:pt x="107" y="238"/>
                  <a:pt x="120" y="247"/>
                  <a:pt x="132" y="257"/>
                </a:cubicBezTo>
                <a:cubicBezTo>
                  <a:pt x="146" y="268"/>
                  <a:pt x="159" y="280"/>
                  <a:pt x="171" y="292"/>
                </a:cubicBezTo>
                <a:cubicBezTo>
                  <a:pt x="174" y="296"/>
                  <a:pt x="171" y="293"/>
                  <a:pt x="170" y="291"/>
                </a:cubicBezTo>
                <a:cubicBezTo>
                  <a:pt x="168" y="290"/>
                  <a:pt x="167" y="289"/>
                  <a:pt x="166" y="288"/>
                </a:cubicBezTo>
                <a:cubicBezTo>
                  <a:pt x="163" y="285"/>
                  <a:pt x="160" y="282"/>
                  <a:pt x="157" y="280"/>
                </a:cubicBezTo>
                <a:cubicBezTo>
                  <a:pt x="150" y="274"/>
                  <a:pt x="144" y="269"/>
                  <a:pt x="138" y="264"/>
                </a:cubicBezTo>
                <a:cubicBezTo>
                  <a:pt x="124" y="253"/>
                  <a:pt x="110" y="244"/>
                  <a:pt x="97" y="233"/>
                </a:cubicBezTo>
                <a:cubicBezTo>
                  <a:pt x="97" y="232"/>
                  <a:pt x="97" y="232"/>
                  <a:pt x="97" y="232"/>
                </a:cubicBezTo>
                <a:cubicBezTo>
                  <a:pt x="96" y="230"/>
                  <a:pt x="96" y="228"/>
                  <a:pt x="96" y="226"/>
                </a:cubicBezTo>
                <a:close/>
                <a:moveTo>
                  <a:pt x="96" y="222"/>
                </a:moveTo>
                <a:cubicBezTo>
                  <a:pt x="109" y="234"/>
                  <a:pt x="122" y="244"/>
                  <a:pt x="136" y="254"/>
                </a:cubicBezTo>
                <a:cubicBezTo>
                  <a:pt x="143" y="260"/>
                  <a:pt x="151" y="266"/>
                  <a:pt x="158" y="272"/>
                </a:cubicBezTo>
                <a:cubicBezTo>
                  <a:pt x="161" y="275"/>
                  <a:pt x="164" y="277"/>
                  <a:pt x="167" y="280"/>
                </a:cubicBezTo>
                <a:cubicBezTo>
                  <a:pt x="169" y="282"/>
                  <a:pt x="170" y="283"/>
                  <a:pt x="172" y="285"/>
                </a:cubicBezTo>
                <a:cubicBezTo>
                  <a:pt x="175" y="288"/>
                  <a:pt x="171" y="285"/>
                  <a:pt x="170" y="284"/>
                </a:cubicBezTo>
                <a:cubicBezTo>
                  <a:pt x="157" y="273"/>
                  <a:pt x="145" y="262"/>
                  <a:pt x="131" y="252"/>
                </a:cubicBezTo>
                <a:cubicBezTo>
                  <a:pt x="124" y="247"/>
                  <a:pt x="116" y="241"/>
                  <a:pt x="109" y="236"/>
                </a:cubicBezTo>
                <a:cubicBezTo>
                  <a:pt x="106" y="233"/>
                  <a:pt x="103" y="231"/>
                  <a:pt x="101" y="229"/>
                </a:cubicBezTo>
                <a:cubicBezTo>
                  <a:pt x="99" y="227"/>
                  <a:pt x="98" y="225"/>
                  <a:pt x="96" y="224"/>
                </a:cubicBezTo>
                <a:cubicBezTo>
                  <a:pt x="96" y="224"/>
                  <a:pt x="96" y="223"/>
                  <a:pt x="96" y="222"/>
                </a:cubicBezTo>
                <a:close/>
                <a:moveTo>
                  <a:pt x="174" y="286"/>
                </a:moveTo>
                <a:cubicBezTo>
                  <a:pt x="163" y="273"/>
                  <a:pt x="149" y="264"/>
                  <a:pt x="136" y="254"/>
                </a:cubicBezTo>
                <a:cubicBezTo>
                  <a:pt x="130" y="249"/>
                  <a:pt x="124" y="245"/>
                  <a:pt x="118" y="240"/>
                </a:cubicBezTo>
                <a:cubicBezTo>
                  <a:pt x="125" y="245"/>
                  <a:pt x="133" y="250"/>
                  <a:pt x="140" y="255"/>
                </a:cubicBezTo>
                <a:cubicBezTo>
                  <a:pt x="148" y="260"/>
                  <a:pt x="155" y="266"/>
                  <a:pt x="162" y="273"/>
                </a:cubicBezTo>
                <a:cubicBezTo>
                  <a:pt x="165" y="275"/>
                  <a:pt x="168" y="278"/>
                  <a:pt x="171" y="281"/>
                </a:cubicBezTo>
                <a:cubicBezTo>
                  <a:pt x="172" y="282"/>
                  <a:pt x="173" y="283"/>
                  <a:pt x="174" y="283"/>
                </a:cubicBezTo>
                <a:cubicBezTo>
                  <a:pt x="174" y="284"/>
                  <a:pt x="174" y="285"/>
                  <a:pt x="174" y="286"/>
                </a:cubicBezTo>
                <a:close/>
                <a:moveTo>
                  <a:pt x="100" y="225"/>
                </a:moveTo>
                <a:cubicBezTo>
                  <a:pt x="102" y="226"/>
                  <a:pt x="104" y="228"/>
                  <a:pt x="106" y="230"/>
                </a:cubicBezTo>
                <a:cubicBezTo>
                  <a:pt x="105" y="229"/>
                  <a:pt x="103" y="228"/>
                  <a:pt x="102" y="227"/>
                </a:cubicBezTo>
                <a:cubicBezTo>
                  <a:pt x="100" y="225"/>
                  <a:pt x="98" y="224"/>
                  <a:pt x="97" y="222"/>
                </a:cubicBezTo>
                <a:cubicBezTo>
                  <a:pt x="95" y="221"/>
                  <a:pt x="100" y="225"/>
                  <a:pt x="100" y="225"/>
                </a:cubicBezTo>
                <a:close/>
                <a:moveTo>
                  <a:pt x="102" y="226"/>
                </a:moveTo>
                <a:cubicBezTo>
                  <a:pt x="104" y="227"/>
                  <a:pt x="106" y="228"/>
                  <a:pt x="108" y="229"/>
                </a:cubicBezTo>
                <a:cubicBezTo>
                  <a:pt x="115" y="234"/>
                  <a:pt x="121" y="239"/>
                  <a:pt x="128" y="243"/>
                </a:cubicBezTo>
                <a:cubicBezTo>
                  <a:pt x="136" y="249"/>
                  <a:pt x="144" y="254"/>
                  <a:pt x="151" y="261"/>
                </a:cubicBezTo>
                <a:cubicBezTo>
                  <a:pt x="155" y="264"/>
                  <a:pt x="158" y="267"/>
                  <a:pt x="161" y="270"/>
                </a:cubicBezTo>
                <a:cubicBezTo>
                  <a:pt x="164" y="272"/>
                  <a:pt x="168" y="274"/>
                  <a:pt x="170" y="277"/>
                </a:cubicBezTo>
                <a:cubicBezTo>
                  <a:pt x="171" y="278"/>
                  <a:pt x="172" y="279"/>
                  <a:pt x="173" y="280"/>
                </a:cubicBezTo>
                <a:cubicBezTo>
                  <a:pt x="174" y="282"/>
                  <a:pt x="174" y="282"/>
                  <a:pt x="172" y="281"/>
                </a:cubicBezTo>
                <a:cubicBezTo>
                  <a:pt x="171" y="280"/>
                  <a:pt x="169" y="278"/>
                  <a:pt x="168" y="277"/>
                </a:cubicBezTo>
                <a:cubicBezTo>
                  <a:pt x="164" y="274"/>
                  <a:pt x="161" y="271"/>
                  <a:pt x="157" y="267"/>
                </a:cubicBezTo>
                <a:cubicBezTo>
                  <a:pt x="151" y="262"/>
                  <a:pt x="144" y="257"/>
                  <a:pt x="137" y="252"/>
                </a:cubicBezTo>
                <a:cubicBezTo>
                  <a:pt x="129" y="247"/>
                  <a:pt x="120" y="241"/>
                  <a:pt x="113" y="235"/>
                </a:cubicBezTo>
                <a:cubicBezTo>
                  <a:pt x="109" y="232"/>
                  <a:pt x="106" y="229"/>
                  <a:pt x="102" y="226"/>
                </a:cubicBezTo>
                <a:close/>
                <a:moveTo>
                  <a:pt x="95" y="218"/>
                </a:moveTo>
                <a:cubicBezTo>
                  <a:pt x="96" y="218"/>
                  <a:pt x="96" y="219"/>
                  <a:pt x="96" y="219"/>
                </a:cubicBezTo>
                <a:cubicBezTo>
                  <a:pt x="99" y="220"/>
                  <a:pt x="101" y="222"/>
                  <a:pt x="103" y="224"/>
                </a:cubicBezTo>
                <a:cubicBezTo>
                  <a:pt x="106" y="227"/>
                  <a:pt x="110" y="230"/>
                  <a:pt x="113" y="232"/>
                </a:cubicBezTo>
                <a:cubicBezTo>
                  <a:pt x="114" y="233"/>
                  <a:pt x="114" y="233"/>
                  <a:pt x="114" y="233"/>
                </a:cubicBezTo>
                <a:cubicBezTo>
                  <a:pt x="109" y="229"/>
                  <a:pt x="102" y="226"/>
                  <a:pt x="97" y="220"/>
                </a:cubicBezTo>
                <a:cubicBezTo>
                  <a:pt x="97" y="220"/>
                  <a:pt x="96" y="219"/>
                  <a:pt x="95" y="219"/>
                </a:cubicBezTo>
                <a:cubicBezTo>
                  <a:pt x="95" y="219"/>
                  <a:pt x="95" y="218"/>
                  <a:pt x="95" y="218"/>
                </a:cubicBezTo>
                <a:close/>
                <a:moveTo>
                  <a:pt x="174" y="278"/>
                </a:moveTo>
                <a:cubicBezTo>
                  <a:pt x="174" y="279"/>
                  <a:pt x="174" y="280"/>
                  <a:pt x="174" y="281"/>
                </a:cubicBezTo>
                <a:cubicBezTo>
                  <a:pt x="169" y="275"/>
                  <a:pt x="164" y="271"/>
                  <a:pt x="158" y="266"/>
                </a:cubicBezTo>
                <a:cubicBezTo>
                  <a:pt x="152" y="260"/>
                  <a:pt x="145" y="255"/>
                  <a:pt x="138" y="250"/>
                </a:cubicBezTo>
                <a:cubicBezTo>
                  <a:pt x="132" y="246"/>
                  <a:pt x="126" y="242"/>
                  <a:pt x="120" y="238"/>
                </a:cubicBezTo>
                <a:cubicBezTo>
                  <a:pt x="125" y="241"/>
                  <a:pt x="130" y="244"/>
                  <a:pt x="134" y="247"/>
                </a:cubicBezTo>
                <a:cubicBezTo>
                  <a:pt x="143" y="253"/>
                  <a:pt x="151" y="258"/>
                  <a:pt x="159" y="265"/>
                </a:cubicBezTo>
                <a:cubicBezTo>
                  <a:pt x="162" y="268"/>
                  <a:pt x="166" y="271"/>
                  <a:pt x="169" y="274"/>
                </a:cubicBezTo>
                <a:cubicBezTo>
                  <a:pt x="171" y="276"/>
                  <a:pt x="173" y="277"/>
                  <a:pt x="174" y="278"/>
                </a:cubicBezTo>
                <a:close/>
                <a:moveTo>
                  <a:pt x="174" y="287"/>
                </a:moveTo>
                <a:cubicBezTo>
                  <a:pt x="174" y="290"/>
                  <a:pt x="173" y="292"/>
                  <a:pt x="173" y="294"/>
                </a:cubicBezTo>
                <a:cubicBezTo>
                  <a:pt x="161" y="281"/>
                  <a:pt x="148" y="268"/>
                  <a:pt x="134" y="257"/>
                </a:cubicBezTo>
                <a:cubicBezTo>
                  <a:pt x="127" y="252"/>
                  <a:pt x="120" y="246"/>
                  <a:pt x="113" y="241"/>
                </a:cubicBezTo>
                <a:cubicBezTo>
                  <a:pt x="109" y="238"/>
                  <a:pt x="106" y="235"/>
                  <a:pt x="103" y="232"/>
                </a:cubicBezTo>
                <a:cubicBezTo>
                  <a:pt x="101" y="230"/>
                  <a:pt x="98" y="227"/>
                  <a:pt x="96" y="225"/>
                </a:cubicBezTo>
                <a:cubicBezTo>
                  <a:pt x="96" y="225"/>
                  <a:pt x="96" y="225"/>
                  <a:pt x="96" y="225"/>
                </a:cubicBezTo>
                <a:cubicBezTo>
                  <a:pt x="99" y="227"/>
                  <a:pt x="101" y="230"/>
                  <a:pt x="104" y="233"/>
                </a:cubicBezTo>
                <a:cubicBezTo>
                  <a:pt x="107" y="235"/>
                  <a:pt x="110" y="238"/>
                  <a:pt x="113" y="240"/>
                </a:cubicBezTo>
                <a:cubicBezTo>
                  <a:pt x="121" y="246"/>
                  <a:pt x="128" y="251"/>
                  <a:pt x="135" y="256"/>
                </a:cubicBezTo>
                <a:cubicBezTo>
                  <a:pt x="143" y="262"/>
                  <a:pt x="150" y="268"/>
                  <a:pt x="158" y="274"/>
                </a:cubicBezTo>
                <a:cubicBezTo>
                  <a:pt x="161" y="277"/>
                  <a:pt x="165" y="281"/>
                  <a:pt x="168" y="284"/>
                </a:cubicBezTo>
                <a:cubicBezTo>
                  <a:pt x="170" y="285"/>
                  <a:pt x="172" y="287"/>
                  <a:pt x="174" y="287"/>
                </a:cubicBezTo>
                <a:close/>
                <a:moveTo>
                  <a:pt x="172" y="301"/>
                </a:moveTo>
                <a:cubicBezTo>
                  <a:pt x="172" y="301"/>
                  <a:pt x="172" y="301"/>
                  <a:pt x="172" y="301"/>
                </a:cubicBezTo>
                <a:cubicBezTo>
                  <a:pt x="172" y="301"/>
                  <a:pt x="172" y="301"/>
                  <a:pt x="172" y="301"/>
                </a:cubicBezTo>
                <a:cubicBezTo>
                  <a:pt x="172" y="301"/>
                  <a:pt x="172" y="301"/>
                  <a:pt x="172" y="301"/>
                </a:cubicBezTo>
                <a:close/>
                <a:moveTo>
                  <a:pt x="172" y="303"/>
                </a:moveTo>
                <a:cubicBezTo>
                  <a:pt x="170" y="302"/>
                  <a:pt x="168" y="300"/>
                  <a:pt x="166" y="298"/>
                </a:cubicBezTo>
                <a:cubicBezTo>
                  <a:pt x="164" y="296"/>
                  <a:pt x="162" y="295"/>
                  <a:pt x="159" y="293"/>
                </a:cubicBezTo>
                <a:cubicBezTo>
                  <a:pt x="151" y="288"/>
                  <a:pt x="144" y="282"/>
                  <a:pt x="137" y="276"/>
                </a:cubicBezTo>
                <a:cubicBezTo>
                  <a:pt x="124" y="264"/>
                  <a:pt x="111" y="253"/>
                  <a:pt x="97" y="243"/>
                </a:cubicBezTo>
                <a:cubicBezTo>
                  <a:pt x="97" y="241"/>
                  <a:pt x="97" y="240"/>
                  <a:pt x="97" y="238"/>
                </a:cubicBezTo>
                <a:cubicBezTo>
                  <a:pt x="99" y="242"/>
                  <a:pt x="103" y="245"/>
                  <a:pt x="106" y="248"/>
                </a:cubicBezTo>
                <a:cubicBezTo>
                  <a:pt x="114" y="254"/>
                  <a:pt x="120" y="259"/>
                  <a:pt x="128" y="265"/>
                </a:cubicBezTo>
                <a:cubicBezTo>
                  <a:pt x="135" y="270"/>
                  <a:pt x="142" y="276"/>
                  <a:pt x="149" y="282"/>
                </a:cubicBezTo>
                <a:cubicBezTo>
                  <a:pt x="152" y="284"/>
                  <a:pt x="154" y="286"/>
                  <a:pt x="157" y="288"/>
                </a:cubicBezTo>
                <a:cubicBezTo>
                  <a:pt x="161" y="292"/>
                  <a:pt x="165" y="295"/>
                  <a:pt x="169" y="298"/>
                </a:cubicBezTo>
                <a:cubicBezTo>
                  <a:pt x="170" y="300"/>
                  <a:pt x="172" y="303"/>
                  <a:pt x="172" y="303"/>
                </a:cubicBezTo>
                <a:close/>
                <a:moveTo>
                  <a:pt x="137" y="271"/>
                </a:moveTo>
                <a:cubicBezTo>
                  <a:pt x="130" y="265"/>
                  <a:pt x="122" y="260"/>
                  <a:pt x="115" y="254"/>
                </a:cubicBezTo>
                <a:cubicBezTo>
                  <a:pt x="110" y="250"/>
                  <a:pt x="102" y="245"/>
                  <a:pt x="99" y="240"/>
                </a:cubicBezTo>
                <a:cubicBezTo>
                  <a:pt x="97" y="237"/>
                  <a:pt x="99" y="240"/>
                  <a:pt x="100" y="240"/>
                </a:cubicBezTo>
                <a:cubicBezTo>
                  <a:pt x="101" y="241"/>
                  <a:pt x="102" y="242"/>
                  <a:pt x="104" y="243"/>
                </a:cubicBezTo>
                <a:cubicBezTo>
                  <a:pt x="107" y="246"/>
                  <a:pt x="110" y="248"/>
                  <a:pt x="113" y="250"/>
                </a:cubicBezTo>
                <a:cubicBezTo>
                  <a:pt x="121" y="256"/>
                  <a:pt x="127" y="262"/>
                  <a:pt x="134" y="268"/>
                </a:cubicBezTo>
                <a:cubicBezTo>
                  <a:pt x="138" y="271"/>
                  <a:pt x="141" y="275"/>
                  <a:pt x="145" y="278"/>
                </a:cubicBezTo>
                <a:cubicBezTo>
                  <a:pt x="142" y="276"/>
                  <a:pt x="140" y="273"/>
                  <a:pt x="137" y="271"/>
                </a:cubicBezTo>
                <a:close/>
                <a:moveTo>
                  <a:pt x="141" y="280"/>
                </a:moveTo>
                <a:cubicBezTo>
                  <a:pt x="141" y="280"/>
                  <a:pt x="142" y="280"/>
                  <a:pt x="142" y="281"/>
                </a:cubicBezTo>
                <a:cubicBezTo>
                  <a:pt x="139" y="278"/>
                  <a:pt x="136" y="276"/>
                  <a:pt x="133" y="273"/>
                </a:cubicBezTo>
                <a:cubicBezTo>
                  <a:pt x="126" y="268"/>
                  <a:pt x="120" y="263"/>
                  <a:pt x="113" y="258"/>
                </a:cubicBezTo>
                <a:cubicBezTo>
                  <a:pt x="110" y="255"/>
                  <a:pt x="107" y="253"/>
                  <a:pt x="104" y="251"/>
                </a:cubicBezTo>
                <a:cubicBezTo>
                  <a:pt x="103" y="249"/>
                  <a:pt x="101" y="248"/>
                  <a:pt x="100" y="246"/>
                </a:cubicBezTo>
                <a:cubicBezTo>
                  <a:pt x="100" y="246"/>
                  <a:pt x="96" y="243"/>
                  <a:pt x="100" y="245"/>
                </a:cubicBezTo>
                <a:cubicBezTo>
                  <a:pt x="114" y="256"/>
                  <a:pt x="127" y="268"/>
                  <a:pt x="141" y="280"/>
                </a:cubicBezTo>
                <a:close/>
                <a:moveTo>
                  <a:pt x="97" y="234"/>
                </a:moveTo>
                <a:cubicBezTo>
                  <a:pt x="102" y="239"/>
                  <a:pt x="108" y="244"/>
                  <a:pt x="114" y="249"/>
                </a:cubicBezTo>
                <a:cubicBezTo>
                  <a:pt x="121" y="255"/>
                  <a:pt x="128" y="261"/>
                  <a:pt x="135" y="267"/>
                </a:cubicBezTo>
                <a:cubicBezTo>
                  <a:pt x="142" y="272"/>
                  <a:pt x="148" y="278"/>
                  <a:pt x="155" y="284"/>
                </a:cubicBezTo>
                <a:cubicBezTo>
                  <a:pt x="158" y="287"/>
                  <a:pt x="161" y="290"/>
                  <a:pt x="164" y="293"/>
                </a:cubicBezTo>
                <a:cubicBezTo>
                  <a:pt x="167" y="295"/>
                  <a:pt x="170" y="297"/>
                  <a:pt x="172" y="300"/>
                </a:cubicBezTo>
                <a:cubicBezTo>
                  <a:pt x="170" y="298"/>
                  <a:pt x="167" y="295"/>
                  <a:pt x="164" y="293"/>
                </a:cubicBezTo>
                <a:cubicBezTo>
                  <a:pt x="161" y="291"/>
                  <a:pt x="158" y="288"/>
                  <a:pt x="155" y="285"/>
                </a:cubicBezTo>
                <a:cubicBezTo>
                  <a:pt x="148" y="280"/>
                  <a:pt x="142" y="274"/>
                  <a:pt x="135" y="268"/>
                </a:cubicBezTo>
                <a:cubicBezTo>
                  <a:pt x="128" y="262"/>
                  <a:pt x="122" y="256"/>
                  <a:pt x="115" y="250"/>
                </a:cubicBezTo>
                <a:cubicBezTo>
                  <a:pt x="109" y="246"/>
                  <a:pt x="103" y="242"/>
                  <a:pt x="97" y="236"/>
                </a:cubicBezTo>
                <a:cubicBezTo>
                  <a:pt x="97" y="236"/>
                  <a:pt x="97" y="236"/>
                  <a:pt x="97" y="236"/>
                </a:cubicBezTo>
                <a:cubicBezTo>
                  <a:pt x="97" y="235"/>
                  <a:pt x="97" y="234"/>
                  <a:pt x="97" y="234"/>
                </a:cubicBezTo>
                <a:close/>
                <a:moveTo>
                  <a:pt x="96" y="220"/>
                </a:moveTo>
                <a:cubicBezTo>
                  <a:pt x="97" y="221"/>
                  <a:pt x="98" y="222"/>
                  <a:pt x="99" y="223"/>
                </a:cubicBezTo>
                <a:cubicBezTo>
                  <a:pt x="98" y="222"/>
                  <a:pt x="97" y="222"/>
                  <a:pt x="96" y="221"/>
                </a:cubicBezTo>
                <a:cubicBezTo>
                  <a:pt x="96" y="221"/>
                  <a:pt x="96" y="220"/>
                  <a:pt x="96" y="220"/>
                </a:cubicBezTo>
                <a:close/>
                <a:moveTo>
                  <a:pt x="94" y="202"/>
                </a:moveTo>
                <a:cubicBezTo>
                  <a:pt x="109" y="217"/>
                  <a:pt x="127" y="229"/>
                  <a:pt x="143" y="242"/>
                </a:cubicBezTo>
                <a:cubicBezTo>
                  <a:pt x="152" y="249"/>
                  <a:pt x="161" y="255"/>
                  <a:pt x="169" y="261"/>
                </a:cubicBezTo>
                <a:cubicBezTo>
                  <a:pt x="171" y="263"/>
                  <a:pt x="172" y="264"/>
                  <a:pt x="174" y="265"/>
                </a:cubicBezTo>
                <a:cubicBezTo>
                  <a:pt x="175" y="267"/>
                  <a:pt x="175" y="267"/>
                  <a:pt x="174" y="266"/>
                </a:cubicBezTo>
                <a:cubicBezTo>
                  <a:pt x="172" y="264"/>
                  <a:pt x="170" y="263"/>
                  <a:pt x="168" y="261"/>
                </a:cubicBezTo>
                <a:cubicBezTo>
                  <a:pt x="163" y="258"/>
                  <a:pt x="159" y="255"/>
                  <a:pt x="155" y="252"/>
                </a:cubicBezTo>
                <a:cubicBezTo>
                  <a:pt x="145" y="245"/>
                  <a:pt x="135" y="239"/>
                  <a:pt x="126" y="232"/>
                </a:cubicBezTo>
                <a:cubicBezTo>
                  <a:pt x="116" y="225"/>
                  <a:pt x="107" y="218"/>
                  <a:pt x="97" y="211"/>
                </a:cubicBezTo>
                <a:cubicBezTo>
                  <a:pt x="97" y="211"/>
                  <a:pt x="97" y="210"/>
                  <a:pt x="97" y="210"/>
                </a:cubicBezTo>
                <a:cubicBezTo>
                  <a:pt x="96" y="210"/>
                  <a:pt x="95" y="209"/>
                  <a:pt x="95" y="209"/>
                </a:cubicBezTo>
                <a:cubicBezTo>
                  <a:pt x="94" y="207"/>
                  <a:pt x="94" y="204"/>
                  <a:pt x="94" y="202"/>
                </a:cubicBezTo>
                <a:close/>
                <a:moveTo>
                  <a:pt x="93" y="195"/>
                </a:moveTo>
                <a:cubicBezTo>
                  <a:pt x="107" y="207"/>
                  <a:pt x="120" y="219"/>
                  <a:pt x="134" y="230"/>
                </a:cubicBezTo>
                <a:cubicBezTo>
                  <a:pt x="141" y="235"/>
                  <a:pt x="147" y="240"/>
                  <a:pt x="153" y="245"/>
                </a:cubicBezTo>
                <a:cubicBezTo>
                  <a:pt x="147" y="240"/>
                  <a:pt x="141" y="236"/>
                  <a:pt x="135" y="232"/>
                </a:cubicBezTo>
                <a:cubicBezTo>
                  <a:pt x="127" y="226"/>
                  <a:pt x="120" y="221"/>
                  <a:pt x="112" y="216"/>
                </a:cubicBezTo>
                <a:cubicBezTo>
                  <a:pt x="106" y="211"/>
                  <a:pt x="101" y="205"/>
                  <a:pt x="94" y="201"/>
                </a:cubicBezTo>
                <a:cubicBezTo>
                  <a:pt x="94" y="200"/>
                  <a:pt x="94" y="199"/>
                  <a:pt x="94" y="199"/>
                </a:cubicBezTo>
                <a:cubicBezTo>
                  <a:pt x="94" y="198"/>
                  <a:pt x="93" y="196"/>
                  <a:pt x="93" y="195"/>
                </a:cubicBezTo>
                <a:close/>
                <a:moveTo>
                  <a:pt x="93" y="194"/>
                </a:moveTo>
                <a:cubicBezTo>
                  <a:pt x="93" y="192"/>
                  <a:pt x="93" y="190"/>
                  <a:pt x="93" y="189"/>
                </a:cubicBezTo>
                <a:cubicBezTo>
                  <a:pt x="93" y="189"/>
                  <a:pt x="93" y="189"/>
                  <a:pt x="93" y="189"/>
                </a:cubicBezTo>
                <a:cubicBezTo>
                  <a:pt x="95" y="190"/>
                  <a:pt x="97" y="192"/>
                  <a:pt x="98" y="193"/>
                </a:cubicBezTo>
                <a:cubicBezTo>
                  <a:pt x="100" y="194"/>
                  <a:pt x="102" y="196"/>
                  <a:pt x="104" y="197"/>
                </a:cubicBezTo>
                <a:cubicBezTo>
                  <a:pt x="109" y="201"/>
                  <a:pt x="114" y="205"/>
                  <a:pt x="119" y="209"/>
                </a:cubicBezTo>
                <a:cubicBezTo>
                  <a:pt x="126" y="214"/>
                  <a:pt x="133" y="219"/>
                  <a:pt x="140" y="224"/>
                </a:cubicBezTo>
                <a:cubicBezTo>
                  <a:pt x="145" y="228"/>
                  <a:pt x="151" y="232"/>
                  <a:pt x="156" y="237"/>
                </a:cubicBezTo>
                <a:cubicBezTo>
                  <a:pt x="161" y="242"/>
                  <a:pt x="167" y="246"/>
                  <a:pt x="172" y="251"/>
                </a:cubicBezTo>
                <a:cubicBezTo>
                  <a:pt x="173" y="252"/>
                  <a:pt x="175" y="253"/>
                  <a:pt x="176" y="254"/>
                </a:cubicBezTo>
                <a:cubicBezTo>
                  <a:pt x="176" y="254"/>
                  <a:pt x="176" y="254"/>
                  <a:pt x="176" y="254"/>
                </a:cubicBezTo>
                <a:cubicBezTo>
                  <a:pt x="175" y="254"/>
                  <a:pt x="174" y="253"/>
                  <a:pt x="174" y="253"/>
                </a:cubicBezTo>
                <a:cubicBezTo>
                  <a:pt x="171" y="251"/>
                  <a:pt x="168" y="248"/>
                  <a:pt x="166" y="246"/>
                </a:cubicBezTo>
                <a:cubicBezTo>
                  <a:pt x="142" y="229"/>
                  <a:pt x="117" y="212"/>
                  <a:pt x="93" y="194"/>
                </a:cubicBezTo>
                <a:close/>
                <a:moveTo>
                  <a:pt x="92" y="180"/>
                </a:moveTo>
                <a:cubicBezTo>
                  <a:pt x="100" y="189"/>
                  <a:pt x="111" y="197"/>
                  <a:pt x="121" y="204"/>
                </a:cubicBezTo>
                <a:cubicBezTo>
                  <a:pt x="132" y="212"/>
                  <a:pt x="144" y="221"/>
                  <a:pt x="154" y="229"/>
                </a:cubicBezTo>
                <a:cubicBezTo>
                  <a:pt x="160" y="234"/>
                  <a:pt x="165" y="239"/>
                  <a:pt x="171" y="244"/>
                </a:cubicBezTo>
                <a:cubicBezTo>
                  <a:pt x="172" y="245"/>
                  <a:pt x="174" y="247"/>
                  <a:pt x="176" y="249"/>
                </a:cubicBezTo>
                <a:cubicBezTo>
                  <a:pt x="174" y="247"/>
                  <a:pt x="171" y="245"/>
                  <a:pt x="169" y="243"/>
                </a:cubicBezTo>
                <a:cubicBezTo>
                  <a:pt x="158" y="234"/>
                  <a:pt x="146" y="226"/>
                  <a:pt x="134" y="217"/>
                </a:cubicBezTo>
                <a:cubicBezTo>
                  <a:pt x="122" y="209"/>
                  <a:pt x="111" y="199"/>
                  <a:pt x="98" y="192"/>
                </a:cubicBezTo>
                <a:cubicBezTo>
                  <a:pt x="98" y="191"/>
                  <a:pt x="97" y="191"/>
                  <a:pt x="96" y="190"/>
                </a:cubicBezTo>
                <a:cubicBezTo>
                  <a:pt x="95" y="189"/>
                  <a:pt x="94" y="188"/>
                  <a:pt x="92" y="187"/>
                </a:cubicBezTo>
                <a:cubicBezTo>
                  <a:pt x="92" y="185"/>
                  <a:pt x="92" y="182"/>
                  <a:pt x="92" y="180"/>
                </a:cubicBezTo>
                <a:close/>
                <a:moveTo>
                  <a:pt x="95" y="182"/>
                </a:moveTo>
                <a:cubicBezTo>
                  <a:pt x="96" y="182"/>
                  <a:pt x="97" y="183"/>
                  <a:pt x="98" y="184"/>
                </a:cubicBezTo>
                <a:cubicBezTo>
                  <a:pt x="102" y="186"/>
                  <a:pt x="105" y="189"/>
                  <a:pt x="109" y="192"/>
                </a:cubicBezTo>
                <a:cubicBezTo>
                  <a:pt x="117" y="198"/>
                  <a:pt x="125" y="203"/>
                  <a:pt x="132" y="209"/>
                </a:cubicBezTo>
                <a:cubicBezTo>
                  <a:pt x="141" y="215"/>
                  <a:pt x="150" y="222"/>
                  <a:pt x="158" y="229"/>
                </a:cubicBezTo>
                <a:cubicBezTo>
                  <a:pt x="164" y="234"/>
                  <a:pt x="170" y="239"/>
                  <a:pt x="176" y="244"/>
                </a:cubicBezTo>
                <a:cubicBezTo>
                  <a:pt x="176" y="245"/>
                  <a:pt x="176" y="246"/>
                  <a:pt x="176" y="248"/>
                </a:cubicBezTo>
                <a:cubicBezTo>
                  <a:pt x="174" y="246"/>
                  <a:pt x="172" y="244"/>
                  <a:pt x="170" y="242"/>
                </a:cubicBezTo>
                <a:cubicBezTo>
                  <a:pt x="167" y="239"/>
                  <a:pt x="164" y="236"/>
                  <a:pt x="160" y="233"/>
                </a:cubicBezTo>
                <a:cubicBezTo>
                  <a:pt x="153" y="227"/>
                  <a:pt x="145" y="221"/>
                  <a:pt x="138" y="215"/>
                </a:cubicBezTo>
                <a:cubicBezTo>
                  <a:pt x="124" y="204"/>
                  <a:pt x="108" y="195"/>
                  <a:pt x="95" y="182"/>
                </a:cubicBezTo>
                <a:close/>
                <a:moveTo>
                  <a:pt x="176" y="253"/>
                </a:moveTo>
                <a:cubicBezTo>
                  <a:pt x="153" y="233"/>
                  <a:pt x="128" y="216"/>
                  <a:pt x="105" y="197"/>
                </a:cubicBezTo>
                <a:cubicBezTo>
                  <a:pt x="106" y="198"/>
                  <a:pt x="108" y="199"/>
                  <a:pt x="110" y="201"/>
                </a:cubicBezTo>
                <a:cubicBezTo>
                  <a:pt x="118" y="206"/>
                  <a:pt x="126" y="212"/>
                  <a:pt x="134" y="218"/>
                </a:cubicBezTo>
                <a:cubicBezTo>
                  <a:pt x="142" y="224"/>
                  <a:pt x="150" y="229"/>
                  <a:pt x="157" y="235"/>
                </a:cubicBezTo>
                <a:cubicBezTo>
                  <a:pt x="161" y="238"/>
                  <a:pt x="166" y="241"/>
                  <a:pt x="170" y="245"/>
                </a:cubicBezTo>
                <a:cubicBezTo>
                  <a:pt x="172" y="246"/>
                  <a:pt x="174" y="248"/>
                  <a:pt x="176" y="250"/>
                </a:cubicBezTo>
                <a:cubicBezTo>
                  <a:pt x="176" y="251"/>
                  <a:pt x="176" y="252"/>
                  <a:pt x="176" y="253"/>
                </a:cubicBezTo>
                <a:close/>
                <a:moveTo>
                  <a:pt x="176" y="261"/>
                </a:moveTo>
                <a:cubicBezTo>
                  <a:pt x="170" y="255"/>
                  <a:pt x="163" y="251"/>
                  <a:pt x="157" y="246"/>
                </a:cubicBezTo>
                <a:cubicBezTo>
                  <a:pt x="150" y="241"/>
                  <a:pt x="144" y="236"/>
                  <a:pt x="137" y="231"/>
                </a:cubicBezTo>
                <a:cubicBezTo>
                  <a:pt x="124" y="221"/>
                  <a:pt x="111" y="210"/>
                  <a:pt x="99" y="199"/>
                </a:cubicBezTo>
                <a:cubicBezTo>
                  <a:pt x="100" y="200"/>
                  <a:pt x="101" y="200"/>
                  <a:pt x="101" y="201"/>
                </a:cubicBezTo>
                <a:cubicBezTo>
                  <a:pt x="105" y="204"/>
                  <a:pt x="109" y="207"/>
                  <a:pt x="113" y="209"/>
                </a:cubicBezTo>
                <a:cubicBezTo>
                  <a:pt x="120" y="215"/>
                  <a:pt x="127" y="220"/>
                  <a:pt x="135" y="226"/>
                </a:cubicBezTo>
                <a:cubicBezTo>
                  <a:pt x="142" y="231"/>
                  <a:pt x="149" y="236"/>
                  <a:pt x="157" y="241"/>
                </a:cubicBezTo>
                <a:cubicBezTo>
                  <a:pt x="163" y="246"/>
                  <a:pt x="169" y="251"/>
                  <a:pt x="176" y="255"/>
                </a:cubicBezTo>
                <a:cubicBezTo>
                  <a:pt x="176" y="257"/>
                  <a:pt x="176" y="259"/>
                  <a:pt x="176" y="261"/>
                </a:cubicBezTo>
                <a:close/>
                <a:moveTo>
                  <a:pt x="176" y="262"/>
                </a:moveTo>
                <a:cubicBezTo>
                  <a:pt x="174" y="259"/>
                  <a:pt x="170" y="257"/>
                  <a:pt x="167" y="255"/>
                </a:cubicBezTo>
                <a:cubicBezTo>
                  <a:pt x="166" y="254"/>
                  <a:pt x="165" y="253"/>
                  <a:pt x="164" y="252"/>
                </a:cubicBezTo>
                <a:cubicBezTo>
                  <a:pt x="168" y="255"/>
                  <a:pt x="172" y="258"/>
                  <a:pt x="176" y="262"/>
                </a:cubicBezTo>
                <a:cubicBezTo>
                  <a:pt x="176" y="262"/>
                  <a:pt x="176" y="262"/>
                  <a:pt x="176" y="262"/>
                </a:cubicBezTo>
                <a:close/>
                <a:moveTo>
                  <a:pt x="176" y="196"/>
                </a:moveTo>
                <a:cubicBezTo>
                  <a:pt x="176" y="196"/>
                  <a:pt x="176" y="197"/>
                  <a:pt x="176" y="197"/>
                </a:cubicBezTo>
                <a:cubicBezTo>
                  <a:pt x="173" y="193"/>
                  <a:pt x="170" y="190"/>
                  <a:pt x="166" y="187"/>
                </a:cubicBezTo>
                <a:cubicBezTo>
                  <a:pt x="169" y="190"/>
                  <a:pt x="173" y="193"/>
                  <a:pt x="176" y="196"/>
                </a:cubicBezTo>
                <a:cubicBezTo>
                  <a:pt x="176" y="196"/>
                  <a:pt x="176" y="196"/>
                  <a:pt x="176" y="196"/>
                </a:cubicBezTo>
                <a:close/>
                <a:moveTo>
                  <a:pt x="128" y="170"/>
                </a:moveTo>
                <a:cubicBezTo>
                  <a:pt x="129" y="171"/>
                  <a:pt x="131" y="173"/>
                  <a:pt x="133" y="175"/>
                </a:cubicBezTo>
                <a:cubicBezTo>
                  <a:pt x="133" y="176"/>
                  <a:pt x="133" y="177"/>
                  <a:pt x="133" y="179"/>
                </a:cubicBezTo>
                <a:cubicBezTo>
                  <a:pt x="127" y="175"/>
                  <a:pt x="122" y="171"/>
                  <a:pt x="116" y="167"/>
                </a:cubicBezTo>
                <a:cubicBezTo>
                  <a:pt x="120" y="167"/>
                  <a:pt x="124" y="168"/>
                  <a:pt x="128" y="170"/>
                </a:cubicBezTo>
                <a:close/>
                <a:moveTo>
                  <a:pt x="115" y="166"/>
                </a:moveTo>
                <a:cubicBezTo>
                  <a:pt x="115" y="167"/>
                  <a:pt x="115" y="167"/>
                  <a:pt x="115" y="167"/>
                </a:cubicBezTo>
                <a:cubicBezTo>
                  <a:pt x="121" y="173"/>
                  <a:pt x="127" y="179"/>
                  <a:pt x="133" y="184"/>
                </a:cubicBezTo>
                <a:cubicBezTo>
                  <a:pt x="133" y="184"/>
                  <a:pt x="134" y="185"/>
                  <a:pt x="134" y="185"/>
                </a:cubicBezTo>
                <a:cubicBezTo>
                  <a:pt x="125" y="178"/>
                  <a:pt x="116" y="172"/>
                  <a:pt x="107" y="165"/>
                </a:cubicBezTo>
                <a:cubicBezTo>
                  <a:pt x="110" y="165"/>
                  <a:pt x="112" y="166"/>
                  <a:pt x="115" y="166"/>
                </a:cubicBezTo>
                <a:close/>
                <a:moveTo>
                  <a:pt x="106" y="165"/>
                </a:moveTo>
                <a:cubicBezTo>
                  <a:pt x="106" y="165"/>
                  <a:pt x="106" y="165"/>
                  <a:pt x="106" y="165"/>
                </a:cubicBezTo>
                <a:cubicBezTo>
                  <a:pt x="115" y="174"/>
                  <a:pt x="125" y="182"/>
                  <a:pt x="136" y="189"/>
                </a:cubicBezTo>
                <a:cubicBezTo>
                  <a:pt x="136" y="190"/>
                  <a:pt x="137" y="191"/>
                  <a:pt x="138" y="191"/>
                </a:cubicBezTo>
                <a:cubicBezTo>
                  <a:pt x="139" y="192"/>
                  <a:pt x="141" y="193"/>
                  <a:pt x="142" y="194"/>
                </a:cubicBezTo>
                <a:cubicBezTo>
                  <a:pt x="148" y="199"/>
                  <a:pt x="155" y="204"/>
                  <a:pt x="161" y="209"/>
                </a:cubicBezTo>
                <a:cubicBezTo>
                  <a:pt x="164" y="212"/>
                  <a:pt x="167" y="215"/>
                  <a:pt x="169" y="218"/>
                </a:cubicBezTo>
                <a:cubicBezTo>
                  <a:pt x="171" y="220"/>
                  <a:pt x="174" y="223"/>
                  <a:pt x="177" y="225"/>
                </a:cubicBezTo>
                <a:cubicBezTo>
                  <a:pt x="177" y="225"/>
                  <a:pt x="177" y="225"/>
                  <a:pt x="177" y="225"/>
                </a:cubicBezTo>
                <a:cubicBezTo>
                  <a:pt x="174" y="223"/>
                  <a:pt x="172" y="221"/>
                  <a:pt x="169" y="219"/>
                </a:cubicBezTo>
                <a:cubicBezTo>
                  <a:pt x="168" y="217"/>
                  <a:pt x="166" y="216"/>
                  <a:pt x="164" y="214"/>
                </a:cubicBezTo>
                <a:cubicBezTo>
                  <a:pt x="158" y="208"/>
                  <a:pt x="152" y="203"/>
                  <a:pt x="146" y="199"/>
                </a:cubicBezTo>
                <a:cubicBezTo>
                  <a:pt x="143" y="197"/>
                  <a:pt x="141" y="196"/>
                  <a:pt x="139" y="194"/>
                </a:cubicBezTo>
                <a:cubicBezTo>
                  <a:pt x="139" y="194"/>
                  <a:pt x="139" y="194"/>
                  <a:pt x="139" y="194"/>
                </a:cubicBezTo>
                <a:cubicBezTo>
                  <a:pt x="126" y="184"/>
                  <a:pt x="113" y="174"/>
                  <a:pt x="101" y="164"/>
                </a:cubicBezTo>
                <a:cubicBezTo>
                  <a:pt x="102" y="164"/>
                  <a:pt x="104" y="165"/>
                  <a:pt x="106" y="165"/>
                </a:cubicBezTo>
                <a:close/>
                <a:moveTo>
                  <a:pt x="131" y="171"/>
                </a:moveTo>
                <a:cubicBezTo>
                  <a:pt x="132" y="171"/>
                  <a:pt x="132" y="171"/>
                  <a:pt x="132" y="171"/>
                </a:cubicBezTo>
                <a:cubicBezTo>
                  <a:pt x="132" y="171"/>
                  <a:pt x="133" y="171"/>
                  <a:pt x="133" y="171"/>
                </a:cubicBezTo>
                <a:cubicBezTo>
                  <a:pt x="133" y="172"/>
                  <a:pt x="133" y="173"/>
                  <a:pt x="133" y="174"/>
                </a:cubicBezTo>
                <a:cubicBezTo>
                  <a:pt x="132" y="173"/>
                  <a:pt x="131" y="172"/>
                  <a:pt x="131" y="172"/>
                </a:cubicBezTo>
                <a:cubicBezTo>
                  <a:pt x="130" y="172"/>
                  <a:pt x="129" y="171"/>
                  <a:pt x="129" y="170"/>
                </a:cubicBezTo>
                <a:cubicBezTo>
                  <a:pt x="130" y="170"/>
                  <a:pt x="131" y="170"/>
                  <a:pt x="131" y="171"/>
                </a:cubicBezTo>
                <a:close/>
                <a:moveTo>
                  <a:pt x="136" y="172"/>
                </a:moveTo>
                <a:cubicBezTo>
                  <a:pt x="136" y="173"/>
                  <a:pt x="136" y="173"/>
                  <a:pt x="136" y="173"/>
                </a:cubicBezTo>
                <a:cubicBezTo>
                  <a:pt x="136" y="173"/>
                  <a:pt x="136" y="173"/>
                  <a:pt x="136" y="173"/>
                </a:cubicBezTo>
                <a:cubicBezTo>
                  <a:pt x="136" y="173"/>
                  <a:pt x="136" y="172"/>
                  <a:pt x="136" y="172"/>
                </a:cubicBezTo>
                <a:close/>
                <a:moveTo>
                  <a:pt x="139" y="180"/>
                </a:moveTo>
                <a:cubicBezTo>
                  <a:pt x="138" y="179"/>
                  <a:pt x="137" y="178"/>
                  <a:pt x="135" y="176"/>
                </a:cubicBezTo>
                <a:cubicBezTo>
                  <a:pt x="135" y="175"/>
                  <a:pt x="136" y="174"/>
                  <a:pt x="136" y="174"/>
                </a:cubicBezTo>
                <a:cubicBezTo>
                  <a:pt x="136" y="174"/>
                  <a:pt x="137" y="174"/>
                  <a:pt x="137" y="175"/>
                </a:cubicBezTo>
                <a:cubicBezTo>
                  <a:pt x="138" y="176"/>
                  <a:pt x="139" y="178"/>
                  <a:pt x="139" y="180"/>
                </a:cubicBezTo>
                <a:close/>
                <a:moveTo>
                  <a:pt x="140" y="180"/>
                </a:moveTo>
                <a:cubicBezTo>
                  <a:pt x="140" y="181"/>
                  <a:pt x="140" y="183"/>
                  <a:pt x="141" y="185"/>
                </a:cubicBezTo>
                <a:cubicBezTo>
                  <a:pt x="139" y="183"/>
                  <a:pt x="137" y="182"/>
                  <a:pt x="136" y="181"/>
                </a:cubicBezTo>
                <a:cubicBezTo>
                  <a:pt x="136" y="180"/>
                  <a:pt x="135" y="178"/>
                  <a:pt x="135" y="177"/>
                </a:cubicBezTo>
                <a:cubicBezTo>
                  <a:pt x="136" y="177"/>
                  <a:pt x="136" y="178"/>
                  <a:pt x="137" y="178"/>
                </a:cubicBezTo>
                <a:cubicBezTo>
                  <a:pt x="138" y="179"/>
                  <a:pt x="139" y="179"/>
                  <a:pt x="140" y="180"/>
                </a:cubicBezTo>
                <a:close/>
                <a:moveTo>
                  <a:pt x="136" y="182"/>
                </a:moveTo>
                <a:cubicBezTo>
                  <a:pt x="137" y="183"/>
                  <a:pt x="139" y="184"/>
                  <a:pt x="141" y="186"/>
                </a:cubicBezTo>
                <a:cubicBezTo>
                  <a:pt x="141" y="187"/>
                  <a:pt x="141" y="188"/>
                  <a:pt x="141" y="188"/>
                </a:cubicBezTo>
                <a:cubicBezTo>
                  <a:pt x="139" y="188"/>
                  <a:pt x="138" y="187"/>
                  <a:pt x="137" y="186"/>
                </a:cubicBezTo>
                <a:cubicBezTo>
                  <a:pt x="136" y="185"/>
                  <a:pt x="136" y="183"/>
                  <a:pt x="136" y="182"/>
                </a:cubicBezTo>
                <a:close/>
                <a:moveTo>
                  <a:pt x="133" y="183"/>
                </a:moveTo>
                <a:cubicBezTo>
                  <a:pt x="128" y="179"/>
                  <a:pt x="124" y="175"/>
                  <a:pt x="120" y="171"/>
                </a:cubicBezTo>
                <a:cubicBezTo>
                  <a:pt x="119" y="170"/>
                  <a:pt x="118" y="169"/>
                  <a:pt x="118" y="169"/>
                </a:cubicBezTo>
                <a:cubicBezTo>
                  <a:pt x="118" y="169"/>
                  <a:pt x="118" y="169"/>
                  <a:pt x="118" y="169"/>
                </a:cubicBezTo>
                <a:cubicBezTo>
                  <a:pt x="119" y="169"/>
                  <a:pt x="120" y="170"/>
                  <a:pt x="121" y="171"/>
                </a:cubicBezTo>
                <a:cubicBezTo>
                  <a:pt x="124" y="173"/>
                  <a:pt x="127" y="175"/>
                  <a:pt x="130" y="178"/>
                </a:cubicBezTo>
                <a:cubicBezTo>
                  <a:pt x="131" y="178"/>
                  <a:pt x="132" y="179"/>
                  <a:pt x="133" y="180"/>
                </a:cubicBezTo>
                <a:cubicBezTo>
                  <a:pt x="133" y="181"/>
                  <a:pt x="133" y="182"/>
                  <a:pt x="133" y="183"/>
                </a:cubicBezTo>
                <a:close/>
                <a:moveTo>
                  <a:pt x="141" y="191"/>
                </a:moveTo>
                <a:cubicBezTo>
                  <a:pt x="142" y="192"/>
                  <a:pt x="142" y="192"/>
                  <a:pt x="142" y="192"/>
                </a:cubicBezTo>
                <a:cubicBezTo>
                  <a:pt x="149" y="197"/>
                  <a:pt x="156" y="203"/>
                  <a:pt x="163" y="209"/>
                </a:cubicBezTo>
                <a:cubicBezTo>
                  <a:pt x="168" y="212"/>
                  <a:pt x="172" y="217"/>
                  <a:pt x="177" y="221"/>
                </a:cubicBezTo>
                <a:cubicBezTo>
                  <a:pt x="177" y="222"/>
                  <a:pt x="177" y="223"/>
                  <a:pt x="177" y="224"/>
                </a:cubicBezTo>
                <a:cubicBezTo>
                  <a:pt x="175" y="222"/>
                  <a:pt x="174" y="221"/>
                  <a:pt x="172" y="219"/>
                </a:cubicBezTo>
                <a:cubicBezTo>
                  <a:pt x="169" y="217"/>
                  <a:pt x="167" y="214"/>
                  <a:pt x="164" y="211"/>
                </a:cubicBezTo>
                <a:cubicBezTo>
                  <a:pt x="159" y="206"/>
                  <a:pt x="153" y="201"/>
                  <a:pt x="148" y="197"/>
                </a:cubicBezTo>
                <a:cubicBezTo>
                  <a:pt x="145" y="195"/>
                  <a:pt x="142" y="193"/>
                  <a:pt x="140" y="191"/>
                </a:cubicBezTo>
                <a:cubicBezTo>
                  <a:pt x="140" y="191"/>
                  <a:pt x="140" y="191"/>
                  <a:pt x="141" y="191"/>
                </a:cubicBezTo>
                <a:cubicBezTo>
                  <a:pt x="141" y="191"/>
                  <a:pt x="141" y="191"/>
                  <a:pt x="141" y="191"/>
                </a:cubicBezTo>
                <a:close/>
                <a:moveTo>
                  <a:pt x="135" y="188"/>
                </a:moveTo>
                <a:cubicBezTo>
                  <a:pt x="126" y="182"/>
                  <a:pt x="118" y="176"/>
                  <a:pt x="111" y="169"/>
                </a:cubicBezTo>
                <a:cubicBezTo>
                  <a:pt x="112" y="169"/>
                  <a:pt x="112" y="170"/>
                  <a:pt x="113" y="171"/>
                </a:cubicBezTo>
                <a:cubicBezTo>
                  <a:pt x="116" y="173"/>
                  <a:pt x="119" y="175"/>
                  <a:pt x="122" y="177"/>
                </a:cubicBezTo>
                <a:cubicBezTo>
                  <a:pt x="126" y="180"/>
                  <a:pt x="130" y="183"/>
                  <a:pt x="134" y="186"/>
                </a:cubicBezTo>
                <a:cubicBezTo>
                  <a:pt x="134" y="187"/>
                  <a:pt x="134" y="187"/>
                  <a:pt x="135" y="188"/>
                </a:cubicBezTo>
                <a:close/>
                <a:moveTo>
                  <a:pt x="177" y="218"/>
                </a:moveTo>
                <a:cubicBezTo>
                  <a:pt x="174" y="215"/>
                  <a:pt x="169" y="211"/>
                  <a:pt x="166" y="208"/>
                </a:cubicBezTo>
                <a:cubicBezTo>
                  <a:pt x="162" y="204"/>
                  <a:pt x="157" y="201"/>
                  <a:pt x="152" y="197"/>
                </a:cubicBezTo>
                <a:cubicBezTo>
                  <a:pt x="149" y="195"/>
                  <a:pt x="146" y="193"/>
                  <a:pt x="143" y="190"/>
                </a:cubicBezTo>
                <a:cubicBezTo>
                  <a:pt x="144" y="190"/>
                  <a:pt x="144" y="189"/>
                  <a:pt x="144" y="188"/>
                </a:cubicBezTo>
                <a:cubicBezTo>
                  <a:pt x="145" y="189"/>
                  <a:pt x="146" y="190"/>
                  <a:pt x="148" y="190"/>
                </a:cubicBezTo>
                <a:cubicBezTo>
                  <a:pt x="154" y="195"/>
                  <a:pt x="160" y="199"/>
                  <a:pt x="166" y="204"/>
                </a:cubicBezTo>
                <a:cubicBezTo>
                  <a:pt x="169" y="207"/>
                  <a:pt x="172" y="211"/>
                  <a:pt x="176" y="213"/>
                </a:cubicBezTo>
                <a:cubicBezTo>
                  <a:pt x="176" y="215"/>
                  <a:pt x="177" y="217"/>
                  <a:pt x="177" y="218"/>
                </a:cubicBezTo>
                <a:close/>
                <a:moveTo>
                  <a:pt x="142" y="191"/>
                </a:moveTo>
                <a:cubicBezTo>
                  <a:pt x="142" y="191"/>
                  <a:pt x="142" y="191"/>
                  <a:pt x="142" y="191"/>
                </a:cubicBezTo>
                <a:cubicBezTo>
                  <a:pt x="143" y="191"/>
                  <a:pt x="144" y="192"/>
                  <a:pt x="145" y="193"/>
                </a:cubicBezTo>
                <a:cubicBezTo>
                  <a:pt x="151" y="197"/>
                  <a:pt x="157" y="202"/>
                  <a:pt x="163" y="206"/>
                </a:cubicBezTo>
                <a:cubicBezTo>
                  <a:pt x="166" y="209"/>
                  <a:pt x="168" y="211"/>
                  <a:pt x="170" y="213"/>
                </a:cubicBezTo>
                <a:cubicBezTo>
                  <a:pt x="172" y="215"/>
                  <a:pt x="175" y="217"/>
                  <a:pt x="177" y="220"/>
                </a:cubicBezTo>
                <a:cubicBezTo>
                  <a:pt x="177" y="220"/>
                  <a:pt x="177" y="220"/>
                  <a:pt x="177" y="220"/>
                </a:cubicBezTo>
                <a:cubicBezTo>
                  <a:pt x="175" y="218"/>
                  <a:pt x="173" y="217"/>
                  <a:pt x="172" y="216"/>
                </a:cubicBezTo>
                <a:cubicBezTo>
                  <a:pt x="171" y="215"/>
                  <a:pt x="170" y="214"/>
                  <a:pt x="169" y="213"/>
                </a:cubicBezTo>
                <a:cubicBezTo>
                  <a:pt x="166" y="210"/>
                  <a:pt x="164" y="208"/>
                  <a:pt x="161" y="206"/>
                </a:cubicBezTo>
                <a:cubicBezTo>
                  <a:pt x="156" y="201"/>
                  <a:pt x="150" y="197"/>
                  <a:pt x="144" y="193"/>
                </a:cubicBezTo>
                <a:cubicBezTo>
                  <a:pt x="143" y="192"/>
                  <a:pt x="143" y="191"/>
                  <a:pt x="142" y="191"/>
                </a:cubicBezTo>
                <a:close/>
                <a:moveTo>
                  <a:pt x="137" y="187"/>
                </a:moveTo>
                <a:cubicBezTo>
                  <a:pt x="138" y="188"/>
                  <a:pt x="139" y="188"/>
                  <a:pt x="140" y="189"/>
                </a:cubicBezTo>
                <a:cubicBezTo>
                  <a:pt x="140" y="189"/>
                  <a:pt x="139" y="189"/>
                  <a:pt x="139" y="188"/>
                </a:cubicBezTo>
                <a:cubicBezTo>
                  <a:pt x="138" y="188"/>
                  <a:pt x="138" y="188"/>
                  <a:pt x="137" y="187"/>
                </a:cubicBezTo>
                <a:close/>
                <a:moveTo>
                  <a:pt x="144" y="183"/>
                </a:moveTo>
                <a:cubicBezTo>
                  <a:pt x="147" y="185"/>
                  <a:pt x="149" y="187"/>
                  <a:pt x="152" y="190"/>
                </a:cubicBezTo>
                <a:cubicBezTo>
                  <a:pt x="157" y="194"/>
                  <a:pt x="162" y="198"/>
                  <a:pt x="166" y="202"/>
                </a:cubicBezTo>
                <a:cubicBezTo>
                  <a:pt x="169" y="204"/>
                  <a:pt x="171" y="207"/>
                  <a:pt x="173" y="209"/>
                </a:cubicBezTo>
                <a:cubicBezTo>
                  <a:pt x="174" y="209"/>
                  <a:pt x="176" y="211"/>
                  <a:pt x="176" y="212"/>
                </a:cubicBezTo>
                <a:cubicBezTo>
                  <a:pt x="176" y="212"/>
                  <a:pt x="176" y="213"/>
                  <a:pt x="176" y="213"/>
                </a:cubicBezTo>
                <a:cubicBezTo>
                  <a:pt x="176" y="213"/>
                  <a:pt x="176" y="212"/>
                  <a:pt x="176" y="212"/>
                </a:cubicBezTo>
                <a:cubicBezTo>
                  <a:pt x="171" y="209"/>
                  <a:pt x="167" y="204"/>
                  <a:pt x="162" y="200"/>
                </a:cubicBezTo>
                <a:cubicBezTo>
                  <a:pt x="158" y="197"/>
                  <a:pt x="153" y="193"/>
                  <a:pt x="148" y="190"/>
                </a:cubicBezTo>
                <a:cubicBezTo>
                  <a:pt x="147" y="189"/>
                  <a:pt x="146" y="188"/>
                  <a:pt x="144" y="187"/>
                </a:cubicBezTo>
                <a:cubicBezTo>
                  <a:pt x="144" y="186"/>
                  <a:pt x="144" y="185"/>
                  <a:pt x="144" y="183"/>
                </a:cubicBezTo>
                <a:close/>
                <a:moveTo>
                  <a:pt x="177" y="231"/>
                </a:moveTo>
                <a:cubicBezTo>
                  <a:pt x="175" y="230"/>
                  <a:pt x="174" y="228"/>
                  <a:pt x="173" y="227"/>
                </a:cubicBezTo>
                <a:cubicBezTo>
                  <a:pt x="174" y="228"/>
                  <a:pt x="175" y="229"/>
                  <a:pt x="177" y="230"/>
                </a:cubicBezTo>
                <a:cubicBezTo>
                  <a:pt x="177" y="230"/>
                  <a:pt x="177" y="231"/>
                  <a:pt x="177" y="231"/>
                </a:cubicBezTo>
                <a:close/>
                <a:moveTo>
                  <a:pt x="177" y="228"/>
                </a:moveTo>
                <a:cubicBezTo>
                  <a:pt x="176" y="226"/>
                  <a:pt x="175" y="225"/>
                  <a:pt x="174" y="224"/>
                </a:cubicBezTo>
                <a:cubicBezTo>
                  <a:pt x="175" y="225"/>
                  <a:pt x="176" y="225"/>
                  <a:pt x="177" y="226"/>
                </a:cubicBezTo>
                <a:cubicBezTo>
                  <a:pt x="177" y="226"/>
                  <a:pt x="177" y="227"/>
                  <a:pt x="177" y="228"/>
                </a:cubicBezTo>
                <a:close/>
                <a:moveTo>
                  <a:pt x="176" y="200"/>
                </a:moveTo>
                <a:cubicBezTo>
                  <a:pt x="169" y="193"/>
                  <a:pt x="161" y="187"/>
                  <a:pt x="154" y="180"/>
                </a:cubicBezTo>
                <a:cubicBezTo>
                  <a:pt x="156" y="181"/>
                  <a:pt x="158" y="182"/>
                  <a:pt x="160" y="183"/>
                </a:cubicBezTo>
                <a:cubicBezTo>
                  <a:pt x="161" y="184"/>
                  <a:pt x="162" y="185"/>
                  <a:pt x="162" y="186"/>
                </a:cubicBezTo>
                <a:cubicBezTo>
                  <a:pt x="167" y="189"/>
                  <a:pt x="172" y="193"/>
                  <a:pt x="176" y="198"/>
                </a:cubicBezTo>
                <a:cubicBezTo>
                  <a:pt x="176" y="199"/>
                  <a:pt x="176" y="199"/>
                  <a:pt x="176" y="200"/>
                </a:cubicBezTo>
                <a:close/>
                <a:moveTo>
                  <a:pt x="176" y="201"/>
                </a:moveTo>
                <a:cubicBezTo>
                  <a:pt x="175" y="200"/>
                  <a:pt x="174" y="199"/>
                  <a:pt x="173" y="198"/>
                </a:cubicBezTo>
                <a:cubicBezTo>
                  <a:pt x="167" y="192"/>
                  <a:pt x="161" y="188"/>
                  <a:pt x="155" y="183"/>
                </a:cubicBezTo>
                <a:cubicBezTo>
                  <a:pt x="153" y="181"/>
                  <a:pt x="151" y="179"/>
                  <a:pt x="148" y="178"/>
                </a:cubicBezTo>
                <a:cubicBezTo>
                  <a:pt x="150" y="178"/>
                  <a:pt x="151" y="179"/>
                  <a:pt x="152" y="179"/>
                </a:cubicBezTo>
                <a:cubicBezTo>
                  <a:pt x="156" y="183"/>
                  <a:pt x="160" y="186"/>
                  <a:pt x="164" y="190"/>
                </a:cubicBezTo>
                <a:cubicBezTo>
                  <a:pt x="167" y="192"/>
                  <a:pt x="170" y="195"/>
                  <a:pt x="173" y="198"/>
                </a:cubicBezTo>
                <a:cubicBezTo>
                  <a:pt x="174" y="199"/>
                  <a:pt x="175" y="200"/>
                  <a:pt x="176" y="201"/>
                </a:cubicBezTo>
                <a:cubicBezTo>
                  <a:pt x="176" y="201"/>
                  <a:pt x="176" y="201"/>
                  <a:pt x="176" y="201"/>
                </a:cubicBezTo>
                <a:close/>
                <a:moveTo>
                  <a:pt x="140" y="174"/>
                </a:moveTo>
                <a:cubicBezTo>
                  <a:pt x="146" y="180"/>
                  <a:pt x="153" y="186"/>
                  <a:pt x="160" y="191"/>
                </a:cubicBezTo>
                <a:cubicBezTo>
                  <a:pt x="163" y="195"/>
                  <a:pt x="167" y="198"/>
                  <a:pt x="170" y="201"/>
                </a:cubicBezTo>
                <a:cubicBezTo>
                  <a:pt x="172" y="203"/>
                  <a:pt x="174" y="204"/>
                  <a:pt x="176" y="206"/>
                </a:cubicBezTo>
                <a:cubicBezTo>
                  <a:pt x="176" y="207"/>
                  <a:pt x="176" y="207"/>
                  <a:pt x="176" y="207"/>
                </a:cubicBezTo>
                <a:cubicBezTo>
                  <a:pt x="176" y="207"/>
                  <a:pt x="176" y="207"/>
                  <a:pt x="176" y="207"/>
                </a:cubicBezTo>
                <a:cubicBezTo>
                  <a:pt x="175" y="206"/>
                  <a:pt x="174" y="205"/>
                  <a:pt x="174" y="205"/>
                </a:cubicBezTo>
                <a:cubicBezTo>
                  <a:pt x="166" y="198"/>
                  <a:pt x="158" y="191"/>
                  <a:pt x="150" y="184"/>
                </a:cubicBezTo>
                <a:cubicBezTo>
                  <a:pt x="147" y="182"/>
                  <a:pt x="144" y="180"/>
                  <a:pt x="142" y="178"/>
                </a:cubicBezTo>
                <a:cubicBezTo>
                  <a:pt x="141" y="176"/>
                  <a:pt x="140" y="175"/>
                  <a:pt x="140" y="174"/>
                </a:cubicBezTo>
                <a:close/>
                <a:moveTo>
                  <a:pt x="176" y="208"/>
                </a:moveTo>
                <a:cubicBezTo>
                  <a:pt x="176" y="209"/>
                  <a:pt x="176" y="210"/>
                  <a:pt x="176" y="211"/>
                </a:cubicBezTo>
                <a:cubicBezTo>
                  <a:pt x="174" y="208"/>
                  <a:pt x="171" y="205"/>
                  <a:pt x="168" y="203"/>
                </a:cubicBezTo>
                <a:cubicBezTo>
                  <a:pt x="164" y="199"/>
                  <a:pt x="160" y="195"/>
                  <a:pt x="155" y="191"/>
                </a:cubicBezTo>
                <a:cubicBezTo>
                  <a:pt x="152" y="188"/>
                  <a:pt x="148" y="186"/>
                  <a:pt x="144" y="183"/>
                </a:cubicBezTo>
                <a:cubicBezTo>
                  <a:pt x="143" y="181"/>
                  <a:pt x="143" y="180"/>
                  <a:pt x="142" y="179"/>
                </a:cubicBezTo>
                <a:cubicBezTo>
                  <a:pt x="146" y="182"/>
                  <a:pt x="150" y="185"/>
                  <a:pt x="153" y="188"/>
                </a:cubicBezTo>
                <a:cubicBezTo>
                  <a:pt x="161" y="194"/>
                  <a:pt x="168" y="202"/>
                  <a:pt x="176" y="208"/>
                </a:cubicBezTo>
                <a:close/>
                <a:moveTo>
                  <a:pt x="176" y="237"/>
                </a:moveTo>
                <a:cubicBezTo>
                  <a:pt x="175" y="236"/>
                  <a:pt x="173" y="234"/>
                  <a:pt x="171" y="233"/>
                </a:cubicBezTo>
                <a:cubicBezTo>
                  <a:pt x="168" y="230"/>
                  <a:pt x="165" y="227"/>
                  <a:pt x="162" y="224"/>
                </a:cubicBezTo>
                <a:cubicBezTo>
                  <a:pt x="155" y="217"/>
                  <a:pt x="148" y="211"/>
                  <a:pt x="140" y="206"/>
                </a:cubicBezTo>
                <a:cubicBezTo>
                  <a:pt x="134" y="201"/>
                  <a:pt x="128" y="196"/>
                  <a:pt x="121" y="191"/>
                </a:cubicBezTo>
                <a:cubicBezTo>
                  <a:pt x="125" y="194"/>
                  <a:pt x="130" y="196"/>
                  <a:pt x="134" y="199"/>
                </a:cubicBezTo>
                <a:cubicBezTo>
                  <a:pt x="142" y="205"/>
                  <a:pt x="151" y="211"/>
                  <a:pt x="159" y="218"/>
                </a:cubicBezTo>
                <a:cubicBezTo>
                  <a:pt x="162" y="221"/>
                  <a:pt x="167" y="224"/>
                  <a:pt x="170" y="228"/>
                </a:cubicBezTo>
                <a:cubicBezTo>
                  <a:pt x="172" y="230"/>
                  <a:pt x="174" y="232"/>
                  <a:pt x="177" y="233"/>
                </a:cubicBezTo>
                <a:cubicBezTo>
                  <a:pt x="177" y="234"/>
                  <a:pt x="176" y="236"/>
                  <a:pt x="176" y="237"/>
                </a:cubicBezTo>
                <a:close/>
                <a:moveTo>
                  <a:pt x="176" y="239"/>
                </a:moveTo>
                <a:cubicBezTo>
                  <a:pt x="172" y="236"/>
                  <a:pt x="168" y="231"/>
                  <a:pt x="163" y="227"/>
                </a:cubicBezTo>
                <a:cubicBezTo>
                  <a:pt x="141" y="207"/>
                  <a:pt x="115" y="192"/>
                  <a:pt x="92" y="173"/>
                </a:cubicBezTo>
                <a:cubicBezTo>
                  <a:pt x="92" y="171"/>
                  <a:pt x="92" y="169"/>
                  <a:pt x="92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4" y="169"/>
                  <a:pt x="94" y="170"/>
                </a:cubicBezTo>
                <a:cubicBezTo>
                  <a:pt x="94" y="170"/>
                  <a:pt x="95" y="170"/>
                  <a:pt x="95" y="170"/>
                </a:cubicBezTo>
                <a:cubicBezTo>
                  <a:pt x="95" y="170"/>
                  <a:pt x="95" y="170"/>
                  <a:pt x="96" y="171"/>
                </a:cubicBezTo>
                <a:cubicBezTo>
                  <a:pt x="106" y="180"/>
                  <a:pt x="117" y="189"/>
                  <a:pt x="129" y="197"/>
                </a:cubicBezTo>
                <a:cubicBezTo>
                  <a:pt x="141" y="207"/>
                  <a:pt x="153" y="216"/>
                  <a:pt x="164" y="227"/>
                </a:cubicBezTo>
                <a:cubicBezTo>
                  <a:pt x="167" y="229"/>
                  <a:pt x="169" y="232"/>
                  <a:pt x="172" y="234"/>
                </a:cubicBezTo>
                <a:cubicBezTo>
                  <a:pt x="173" y="235"/>
                  <a:pt x="174" y="236"/>
                  <a:pt x="175" y="237"/>
                </a:cubicBezTo>
                <a:cubicBezTo>
                  <a:pt x="175" y="237"/>
                  <a:pt x="176" y="238"/>
                  <a:pt x="176" y="238"/>
                </a:cubicBezTo>
                <a:cubicBezTo>
                  <a:pt x="176" y="239"/>
                  <a:pt x="176" y="239"/>
                  <a:pt x="176" y="239"/>
                </a:cubicBezTo>
                <a:close/>
                <a:moveTo>
                  <a:pt x="93" y="163"/>
                </a:moveTo>
                <a:cubicBezTo>
                  <a:pt x="95" y="163"/>
                  <a:pt x="96" y="163"/>
                  <a:pt x="98" y="164"/>
                </a:cubicBezTo>
                <a:cubicBezTo>
                  <a:pt x="98" y="164"/>
                  <a:pt x="99" y="164"/>
                  <a:pt x="99" y="164"/>
                </a:cubicBezTo>
                <a:cubicBezTo>
                  <a:pt x="105" y="169"/>
                  <a:pt x="112" y="174"/>
                  <a:pt x="119" y="180"/>
                </a:cubicBezTo>
                <a:cubicBezTo>
                  <a:pt x="120" y="180"/>
                  <a:pt x="121" y="181"/>
                  <a:pt x="122" y="182"/>
                </a:cubicBezTo>
                <a:cubicBezTo>
                  <a:pt x="123" y="183"/>
                  <a:pt x="124" y="184"/>
                  <a:pt x="125" y="185"/>
                </a:cubicBezTo>
                <a:cubicBezTo>
                  <a:pt x="130" y="188"/>
                  <a:pt x="135" y="192"/>
                  <a:pt x="139" y="195"/>
                </a:cubicBezTo>
                <a:cubicBezTo>
                  <a:pt x="139" y="195"/>
                  <a:pt x="139" y="195"/>
                  <a:pt x="139" y="195"/>
                </a:cubicBezTo>
                <a:cubicBezTo>
                  <a:pt x="147" y="201"/>
                  <a:pt x="154" y="206"/>
                  <a:pt x="161" y="212"/>
                </a:cubicBezTo>
                <a:cubicBezTo>
                  <a:pt x="163" y="214"/>
                  <a:pt x="165" y="216"/>
                  <a:pt x="167" y="218"/>
                </a:cubicBezTo>
                <a:cubicBezTo>
                  <a:pt x="168" y="219"/>
                  <a:pt x="170" y="221"/>
                  <a:pt x="171" y="223"/>
                </a:cubicBezTo>
                <a:cubicBezTo>
                  <a:pt x="172" y="224"/>
                  <a:pt x="174" y="226"/>
                  <a:pt x="175" y="227"/>
                </a:cubicBezTo>
                <a:cubicBezTo>
                  <a:pt x="175" y="227"/>
                  <a:pt x="176" y="228"/>
                  <a:pt x="177" y="229"/>
                </a:cubicBezTo>
                <a:cubicBezTo>
                  <a:pt x="177" y="229"/>
                  <a:pt x="177" y="229"/>
                  <a:pt x="177" y="229"/>
                </a:cubicBezTo>
                <a:cubicBezTo>
                  <a:pt x="176" y="229"/>
                  <a:pt x="176" y="228"/>
                  <a:pt x="175" y="228"/>
                </a:cubicBezTo>
                <a:cubicBezTo>
                  <a:pt x="162" y="216"/>
                  <a:pt x="150" y="205"/>
                  <a:pt x="136" y="195"/>
                </a:cubicBezTo>
                <a:cubicBezTo>
                  <a:pt x="134" y="194"/>
                  <a:pt x="133" y="193"/>
                  <a:pt x="132" y="192"/>
                </a:cubicBezTo>
                <a:cubicBezTo>
                  <a:pt x="126" y="188"/>
                  <a:pt x="121" y="183"/>
                  <a:pt x="115" y="179"/>
                </a:cubicBezTo>
                <a:cubicBezTo>
                  <a:pt x="109" y="174"/>
                  <a:pt x="102" y="168"/>
                  <a:pt x="95" y="164"/>
                </a:cubicBezTo>
                <a:cubicBezTo>
                  <a:pt x="95" y="164"/>
                  <a:pt x="95" y="164"/>
                  <a:pt x="95" y="164"/>
                </a:cubicBezTo>
                <a:cubicBezTo>
                  <a:pt x="95" y="164"/>
                  <a:pt x="94" y="163"/>
                  <a:pt x="94" y="163"/>
                </a:cubicBezTo>
                <a:cubicBezTo>
                  <a:pt x="93" y="163"/>
                  <a:pt x="93" y="163"/>
                  <a:pt x="94" y="164"/>
                </a:cubicBezTo>
                <a:cubicBezTo>
                  <a:pt x="94" y="164"/>
                  <a:pt x="94" y="164"/>
                  <a:pt x="95" y="165"/>
                </a:cubicBezTo>
                <a:cubicBezTo>
                  <a:pt x="95" y="165"/>
                  <a:pt x="95" y="165"/>
                  <a:pt x="96" y="165"/>
                </a:cubicBezTo>
                <a:cubicBezTo>
                  <a:pt x="98" y="166"/>
                  <a:pt x="99" y="167"/>
                  <a:pt x="100" y="168"/>
                </a:cubicBezTo>
                <a:cubicBezTo>
                  <a:pt x="102" y="170"/>
                  <a:pt x="103" y="171"/>
                  <a:pt x="105" y="173"/>
                </a:cubicBezTo>
                <a:cubicBezTo>
                  <a:pt x="109" y="175"/>
                  <a:pt x="112" y="178"/>
                  <a:pt x="115" y="181"/>
                </a:cubicBezTo>
                <a:cubicBezTo>
                  <a:pt x="120" y="184"/>
                  <a:pt x="125" y="188"/>
                  <a:pt x="129" y="191"/>
                </a:cubicBezTo>
                <a:cubicBezTo>
                  <a:pt x="141" y="200"/>
                  <a:pt x="153" y="209"/>
                  <a:pt x="164" y="219"/>
                </a:cubicBezTo>
                <a:cubicBezTo>
                  <a:pt x="167" y="222"/>
                  <a:pt x="169" y="224"/>
                  <a:pt x="172" y="227"/>
                </a:cubicBezTo>
                <a:cubicBezTo>
                  <a:pt x="173" y="229"/>
                  <a:pt x="174" y="230"/>
                  <a:pt x="175" y="231"/>
                </a:cubicBezTo>
                <a:cubicBezTo>
                  <a:pt x="176" y="231"/>
                  <a:pt x="176" y="232"/>
                  <a:pt x="177" y="232"/>
                </a:cubicBezTo>
                <a:cubicBezTo>
                  <a:pt x="177" y="232"/>
                  <a:pt x="177" y="232"/>
                  <a:pt x="177" y="232"/>
                </a:cubicBezTo>
                <a:cubicBezTo>
                  <a:pt x="176" y="232"/>
                  <a:pt x="176" y="232"/>
                  <a:pt x="176" y="232"/>
                </a:cubicBezTo>
                <a:cubicBezTo>
                  <a:pt x="170" y="228"/>
                  <a:pt x="165" y="222"/>
                  <a:pt x="159" y="217"/>
                </a:cubicBezTo>
                <a:cubicBezTo>
                  <a:pt x="148" y="208"/>
                  <a:pt x="135" y="200"/>
                  <a:pt x="123" y="191"/>
                </a:cubicBezTo>
                <a:cubicBezTo>
                  <a:pt x="117" y="186"/>
                  <a:pt x="110" y="181"/>
                  <a:pt x="103" y="176"/>
                </a:cubicBezTo>
                <a:cubicBezTo>
                  <a:pt x="102" y="174"/>
                  <a:pt x="100" y="173"/>
                  <a:pt x="98" y="171"/>
                </a:cubicBezTo>
                <a:cubicBezTo>
                  <a:pt x="97" y="171"/>
                  <a:pt x="97" y="171"/>
                  <a:pt x="96" y="170"/>
                </a:cubicBezTo>
                <a:cubicBezTo>
                  <a:pt x="95" y="169"/>
                  <a:pt x="94" y="168"/>
                  <a:pt x="92" y="167"/>
                </a:cubicBezTo>
                <a:cubicBezTo>
                  <a:pt x="93" y="166"/>
                  <a:pt x="93" y="165"/>
                  <a:pt x="93" y="164"/>
                </a:cubicBezTo>
                <a:cubicBezTo>
                  <a:pt x="93" y="163"/>
                  <a:pt x="93" y="163"/>
                  <a:pt x="93" y="163"/>
                </a:cubicBezTo>
                <a:close/>
                <a:moveTo>
                  <a:pt x="113" y="178"/>
                </a:moveTo>
                <a:cubicBezTo>
                  <a:pt x="111" y="177"/>
                  <a:pt x="110" y="175"/>
                  <a:pt x="108" y="174"/>
                </a:cubicBezTo>
                <a:cubicBezTo>
                  <a:pt x="110" y="176"/>
                  <a:pt x="112" y="177"/>
                  <a:pt x="114" y="179"/>
                </a:cubicBezTo>
                <a:cubicBezTo>
                  <a:pt x="114" y="179"/>
                  <a:pt x="113" y="178"/>
                  <a:pt x="113" y="178"/>
                </a:cubicBezTo>
                <a:close/>
                <a:moveTo>
                  <a:pt x="95" y="158"/>
                </a:moveTo>
                <a:cubicBezTo>
                  <a:pt x="95" y="158"/>
                  <a:pt x="96" y="158"/>
                  <a:pt x="97" y="159"/>
                </a:cubicBezTo>
                <a:cubicBezTo>
                  <a:pt x="97" y="159"/>
                  <a:pt x="97" y="159"/>
                  <a:pt x="98" y="159"/>
                </a:cubicBezTo>
                <a:cubicBezTo>
                  <a:pt x="98" y="159"/>
                  <a:pt x="98" y="160"/>
                  <a:pt x="98" y="161"/>
                </a:cubicBezTo>
                <a:cubicBezTo>
                  <a:pt x="97" y="161"/>
                  <a:pt x="96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59"/>
                  <a:pt x="95" y="159"/>
                  <a:pt x="95" y="158"/>
                </a:cubicBezTo>
                <a:close/>
                <a:moveTo>
                  <a:pt x="101" y="159"/>
                </a:moveTo>
                <a:cubicBezTo>
                  <a:pt x="101" y="159"/>
                  <a:pt x="102" y="160"/>
                  <a:pt x="103" y="160"/>
                </a:cubicBezTo>
                <a:cubicBezTo>
                  <a:pt x="103" y="160"/>
                  <a:pt x="103" y="161"/>
                  <a:pt x="103" y="161"/>
                </a:cubicBezTo>
                <a:cubicBezTo>
                  <a:pt x="102" y="161"/>
                  <a:pt x="101" y="161"/>
                  <a:pt x="101" y="161"/>
                </a:cubicBezTo>
                <a:cubicBezTo>
                  <a:pt x="101" y="161"/>
                  <a:pt x="101" y="160"/>
                  <a:pt x="101" y="160"/>
                </a:cubicBezTo>
                <a:cubicBezTo>
                  <a:pt x="101" y="160"/>
                  <a:pt x="101" y="159"/>
                  <a:pt x="101" y="159"/>
                </a:cubicBezTo>
                <a:close/>
                <a:moveTo>
                  <a:pt x="106" y="160"/>
                </a:moveTo>
                <a:cubicBezTo>
                  <a:pt x="107" y="161"/>
                  <a:pt x="108" y="161"/>
                  <a:pt x="109" y="161"/>
                </a:cubicBezTo>
                <a:cubicBezTo>
                  <a:pt x="109" y="161"/>
                  <a:pt x="109" y="162"/>
                  <a:pt x="109" y="162"/>
                </a:cubicBezTo>
                <a:cubicBezTo>
                  <a:pt x="108" y="162"/>
                  <a:pt x="107" y="162"/>
                  <a:pt x="106" y="162"/>
                </a:cubicBezTo>
                <a:cubicBezTo>
                  <a:pt x="106" y="161"/>
                  <a:pt x="106" y="161"/>
                  <a:pt x="106" y="160"/>
                </a:cubicBezTo>
                <a:close/>
                <a:moveTo>
                  <a:pt x="112" y="162"/>
                </a:moveTo>
                <a:cubicBezTo>
                  <a:pt x="113" y="162"/>
                  <a:pt x="115" y="163"/>
                  <a:pt x="116" y="163"/>
                </a:cubicBezTo>
                <a:cubicBezTo>
                  <a:pt x="116" y="163"/>
                  <a:pt x="116" y="163"/>
                  <a:pt x="116" y="164"/>
                </a:cubicBezTo>
                <a:cubicBezTo>
                  <a:pt x="115" y="163"/>
                  <a:pt x="113" y="163"/>
                  <a:pt x="112" y="163"/>
                </a:cubicBezTo>
                <a:cubicBezTo>
                  <a:pt x="112" y="162"/>
                  <a:pt x="112" y="162"/>
                  <a:pt x="112" y="162"/>
                </a:cubicBezTo>
                <a:close/>
                <a:moveTo>
                  <a:pt x="119" y="164"/>
                </a:moveTo>
                <a:cubicBezTo>
                  <a:pt x="122" y="165"/>
                  <a:pt x="126" y="166"/>
                  <a:pt x="129" y="167"/>
                </a:cubicBezTo>
                <a:cubicBezTo>
                  <a:pt x="126" y="166"/>
                  <a:pt x="122" y="165"/>
                  <a:pt x="119" y="164"/>
                </a:cubicBezTo>
                <a:cubicBezTo>
                  <a:pt x="119" y="164"/>
                  <a:pt x="119" y="164"/>
                  <a:pt x="119" y="164"/>
                </a:cubicBezTo>
                <a:close/>
                <a:moveTo>
                  <a:pt x="174" y="190"/>
                </a:moveTo>
                <a:cubicBezTo>
                  <a:pt x="174" y="190"/>
                  <a:pt x="175" y="191"/>
                  <a:pt x="176" y="191"/>
                </a:cubicBezTo>
                <a:cubicBezTo>
                  <a:pt x="176" y="192"/>
                  <a:pt x="176" y="192"/>
                  <a:pt x="176" y="192"/>
                </a:cubicBezTo>
                <a:cubicBezTo>
                  <a:pt x="175" y="191"/>
                  <a:pt x="174" y="191"/>
                  <a:pt x="174" y="190"/>
                </a:cubicBezTo>
                <a:close/>
                <a:moveTo>
                  <a:pt x="176" y="206"/>
                </a:moveTo>
                <a:cubicBezTo>
                  <a:pt x="175" y="204"/>
                  <a:pt x="173" y="202"/>
                  <a:pt x="171" y="201"/>
                </a:cubicBezTo>
                <a:cubicBezTo>
                  <a:pt x="168" y="198"/>
                  <a:pt x="165" y="195"/>
                  <a:pt x="161" y="192"/>
                </a:cubicBezTo>
                <a:cubicBezTo>
                  <a:pt x="155" y="186"/>
                  <a:pt x="148" y="181"/>
                  <a:pt x="141" y="174"/>
                </a:cubicBezTo>
                <a:cubicBezTo>
                  <a:pt x="142" y="175"/>
                  <a:pt x="142" y="175"/>
                  <a:pt x="142" y="175"/>
                </a:cubicBezTo>
                <a:cubicBezTo>
                  <a:pt x="143" y="175"/>
                  <a:pt x="144" y="176"/>
                  <a:pt x="145" y="176"/>
                </a:cubicBezTo>
                <a:cubicBezTo>
                  <a:pt x="146" y="177"/>
                  <a:pt x="147" y="178"/>
                  <a:pt x="149" y="179"/>
                </a:cubicBezTo>
                <a:cubicBezTo>
                  <a:pt x="152" y="182"/>
                  <a:pt x="155" y="184"/>
                  <a:pt x="158" y="187"/>
                </a:cubicBezTo>
                <a:cubicBezTo>
                  <a:pt x="163" y="190"/>
                  <a:pt x="167" y="193"/>
                  <a:pt x="170" y="197"/>
                </a:cubicBezTo>
                <a:cubicBezTo>
                  <a:pt x="172" y="198"/>
                  <a:pt x="174" y="200"/>
                  <a:pt x="176" y="202"/>
                </a:cubicBezTo>
                <a:cubicBezTo>
                  <a:pt x="176" y="203"/>
                  <a:pt x="176" y="204"/>
                  <a:pt x="176" y="206"/>
                </a:cubicBezTo>
                <a:close/>
                <a:moveTo>
                  <a:pt x="176" y="240"/>
                </a:moveTo>
                <a:cubicBezTo>
                  <a:pt x="176" y="241"/>
                  <a:pt x="176" y="242"/>
                  <a:pt x="176" y="243"/>
                </a:cubicBezTo>
                <a:cubicBezTo>
                  <a:pt x="169" y="238"/>
                  <a:pt x="163" y="231"/>
                  <a:pt x="156" y="226"/>
                </a:cubicBezTo>
                <a:cubicBezTo>
                  <a:pt x="149" y="220"/>
                  <a:pt x="143" y="215"/>
                  <a:pt x="136" y="210"/>
                </a:cubicBezTo>
                <a:cubicBezTo>
                  <a:pt x="128" y="204"/>
                  <a:pt x="120" y="199"/>
                  <a:pt x="112" y="193"/>
                </a:cubicBezTo>
                <a:cubicBezTo>
                  <a:pt x="108" y="190"/>
                  <a:pt x="104" y="187"/>
                  <a:pt x="100" y="184"/>
                </a:cubicBezTo>
                <a:cubicBezTo>
                  <a:pt x="97" y="182"/>
                  <a:pt x="94" y="181"/>
                  <a:pt x="92" y="178"/>
                </a:cubicBezTo>
                <a:cubicBezTo>
                  <a:pt x="92" y="177"/>
                  <a:pt x="92" y="175"/>
                  <a:pt x="92" y="174"/>
                </a:cubicBezTo>
                <a:cubicBezTo>
                  <a:pt x="107" y="187"/>
                  <a:pt x="123" y="197"/>
                  <a:pt x="139" y="208"/>
                </a:cubicBezTo>
                <a:cubicBezTo>
                  <a:pt x="147" y="215"/>
                  <a:pt x="156" y="221"/>
                  <a:pt x="164" y="228"/>
                </a:cubicBezTo>
                <a:cubicBezTo>
                  <a:pt x="167" y="231"/>
                  <a:pt x="170" y="234"/>
                  <a:pt x="172" y="237"/>
                </a:cubicBezTo>
                <a:cubicBezTo>
                  <a:pt x="174" y="238"/>
                  <a:pt x="175" y="239"/>
                  <a:pt x="176" y="240"/>
                </a:cubicBezTo>
                <a:close/>
                <a:moveTo>
                  <a:pt x="176" y="262"/>
                </a:moveTo>
                <a:cubicBezTo>
                  <a:pt x="175" y="264"/>
                  <a:pt x="175" y="265"/>
                  <a:pt x="175" y="266"/>
                </a:cubicBezTo>
                <a:cubicBezTo>
                  <a:pt x="170" y="260"/>
                  <a:pt x="163" y="256"/>
                  <a:pt x="157" y="251"/>
                </a:cubicBezTo>
                <a:cubicBezTo>
                  <a:pt x="150" y="246"/>
                  <a:pt x="143" y="240"/>
                  <a:pt x="136" y="235"/>
                </a:cubicBezTo>
                <a:cubicBezTo>
                  <a:pt x="122" y="224"/>
                  <a:pt x="107" y="214"/>
                  <a:pt x="95" y="202"/>
                </a:cubicBezTo>
                <a:cubicBezTo>
                  <a:pt x="106" y="213"/>
                  <a:pt x="122" y="224"/>
                  <a:pt x="136" y="233"/>
                </a:cubicBezTo>
                <a:cubicBezTo>
                  <a:pt x="143" y="238"/>
                  <a:pt x="151" y="244"/>
                  <a:pt x="158" y="249"/>
                </a:cubicBezTo>
                <a:cubicBezTo>
                  <a:pt x="162" y="252"/>
                  <a:pt x="167" y="255"/>
                  <a:pt x="170" y="258"/>
                </a:cubicBezTo>
                <a:cubicBezTo>
                  <a:pt x="172" y="260"/>
                  <a:pt x="174" y="261"/>
                  <a:pt x="176" y="262"/>
                </a:cubicBezTo>
                <a:close/>
                <a:moveTo>
                  <a:pt x="175" y="273"/>
                </a:moveTo>
                <a:cubicBezTo>
                  <a:pt x="175" y="274"/>
                  <a:pt x="175" y="275"/>
                  <a:pt x="175" y="276"/>
                </a:cubicBezTo>
                <a:cubicBezTo>
                  <a:pt x="163" y="263"/>
                  <a:pt x="149" y="253"/>
                  <a:pt x="135" y="244"/>
                </a:cubicBezTo>
                <a:cubicBezTo>
                  <a:pt x="133" y="242"/>
                  <a:pt x="132" y="241"/>
                  <a:pt x="130" y="240"/>
                </a:cubicBezTo>
                <a:cubicBezTo>
                  <a:pt x="131" y="241"/>
                  <a:pt x="133" y="242"/>
                  <a:pt x="135" y="243"/>
                </a:cubicBezTo>
                <a:cubicBezTo>
                  <a:pt x="143" y="248"/>
                  <a:pt x="150" y="254"/>
                  <a:pt x="158" y="260"/>
                </a:cubicBezTo>
                <a:cubicBezTo>
                  <a:pt x="164" y="264"/>
                  <a:pt x="169" y="269"/>
                  <a:pt x="175" y="273"/>
                </a:cubicBezTo>
                <a:close/>
                <a:moveTo>
                  <a:pt x="172" y="303"/>
                </a:moveTo>
                <a:cubicBezTo>
                  <a:pt x="172" y="303"/>
                  <a:pt x="172" y="303"/>
                  <a:pt x="172" y="303"/>
                </a:cubicBezTo>
                <a:cubicBezTo>
                  <a:pt x="171" y="304"/>
                  <a:pt x="171" y="304"/>
                  <a:pt x="170" y="304"/>
                </a:cubicBezTo>
                <a:cubicBezTo>
                  <a:pt x="166" y="301"/>
                  <a:pt x="163" y="297"/>
                  <a:pt x="158" y="294"/>
                </a:cubicBezTo>
                <a:cubicBezTo>
                  <a:pt x="159" y="294"/>
                  <a:pt x="159" y="294"/>
                  <a:pt x="159" y="294"/>
                </a:cubicBezTo>
                <a:cubicBezTo>
                  <a:pt x="162" y="296"/>
                  <a:pt x="165" y="298"/>
                  <a:pt x="168" y="301"/>
                </a:cubicBezTo>
                <a:cubicBezTo>
                  <a:pt x="169" y="302"/>
                  <a:pt x="170" y="303"/>
                  <a:pt x="172" y="303"/>
                </a:cubicBezTo>
                <a:close/>
                <a:moveTo>
                  <a:pt x="169" y="305"/>
                </a:moveTo>
                <a:cubicBezTo>
                  <a:pt x="168" y="305"/>
                  <a:pt x="168" y="306"/>
                  <a:pt x="167" y="306"/>
                </a:cubicBezTo>
                <a:cubicBezTo>
                  <a:pt x="167" y="306"/>
                  <a:pt x="167" y="306"/>
                  <a:pt x="166" y="305"/>
                </a:cubicBezTo>
                <a:cubicBezTo>
                  <a:pt x="157" y="296"/>
                  <a:pt x="144" y="288"/>
                  <a:pt x="133" y="281"/>
                </a:cubicBezTo>
                <a:cubicBezTo>
                  <a:pt x="127" y="276"/>
                  <a:pt x="121" y="272"/>
                  <a:pt x="114" y="267"/>
                </a:cubicBezTo>
                <a:cubicBezTo>
                  <a:pt x="111" y="265"/>
                  <a:pt x="108" y="263"/>
                  <a:pt x="105" y="260"/>
                </a:cubicBezTo>
                <a:cubicBezTo>
                  <a:pt x="102" y="259"/>
                  <a:pt x="101" y="257"/>
                  <a:pt x="98" y="255"/>
                </a:cubicBezTo>
                <a:cubicBezTo>
                  <a:pt x="98" y="254"/>
                  <a:pt x="98" y="252"/>
                  <a:pt x="98" y="250"/>
                </a:cubicBezTo>
                <a:cubicBezTo>
                  <a:pt x="103" y="254"/>
                  <a:pt x="109" y="257"/>
                  <a:pt x="114" y="262"/>
                </a:cubicBezTo>
                <a:cubicBezTo>
                  <a:pt x="120" y="267"/>
                  <a:pt x="126" y="273"/>
                  <a:pt x="133" y="278"/>
                </a:cubicBezTo>
                <a:cubicBezTo>
                  <a:pt x="140" y="283"/>
                  <a:pt x="147" y="289"/>
                  <a:pt x="153" y="294"/>
                </a:cubicBezTo>
                <a:cubicBezTo>
                  <a:pt x="158" y="298"/>
                  <a:pt x="163" y="302"/>
                  <a:pt x="169" y="305"/>
                </a:cubicBezTo>
                <a:close/>
                <a:moveTo>
                  <a:pt x="165" y="307"/>
                </a:moveTo>
                <a:cubicBezTo>
                  <a:pt x="164" y="308"/>
                  <a:pt x="163" y="308"/>
                  <a:pt x="162" y="309"/>
                </a:cubicBezTo>
                <a:cubicBezTo>
                  <a:pt x="162" y="308"/>
                  <a:pt x="161" y="308"/>
                  <a:pt x="161" y="308"/>
                </a:cubicBezTo>
                <a:cubicBezTo>
                  <a:pt x="157" y="305"/>
                  <a:pt x="152" y="302"/>
                  <a:pt x="147" y="299"/>
                </a:cubicBezTo>
                <a:cubicBezTo>
                  <a:pt x="142" y="295"/>
                  <a:pt x="135" y="291"/>
                  <a:pt x="129" y="287"/>
                </a:cubicBezTo>
                <a:cubicBezTo>
                  <a:pt x="124" y="283"/>
                  <a:pt x="118" y="279"/>
                  <a:pt x="112" y="275"/>
                </a:cubicBezTo>
                <a:cubicBezTo>
                  <a:pt x="109" y="273"/>
                  <a:pt x="107" y="271"/>
                  <a:pt x="104" y="269"/>
                </a:cubicBezTo>
                <a:cubicBezTo>
                  <a:pt x="103" y="268"/>
                  <a:pt x="102" y="267"/>
                  <a:pt x="101" y="266"/>
                </a:cubicBezTo>
                <a:cubicBezTo>
                  <a:pt x="98" y="263"/>
                  <a:pt x="100" y="264"/>
                  <a:pt x="101" y="265"/>
                </a:cubicBezTo>
                <a:cubicBezTo>
                  <a:pt x="107" y="270"/>
                  <a:pt x="112" y="274"/>
                  <a:pt x="118" y="278"/>
                </a:cubicBezTo>
                <a:cubicBezTo>
                  <a:pt x="123" y="282"/>
                  <a:pt x="130" y="286"/>
                  <a:pt x="136" y="290"/>
                </a:cubicBezTo>
                <a:cubicBezTo>
                  <a:pt x="142" y="293"/>
                  <a:pt x="148" y="297"/>
                  <a:pt x="154" y="300"/>
                </a:cubicBezTo>
                <a:cubicBezTo>
                  <a:pt x="157" y="302"/>
                  <a:pt x="161" y="306"/>
                  <a:pt x="165" y="307"/>
                </a:cubicBezTo>
                <a:close/>
                <a:moveTo>
                  <a:pt x="161" y="309"/>
                </a:moveTo>
                <a:cubicBezTo>
                  <a:pt x="159" y="309"/>
                  <a:pt x="158" y="310"/>
                  <a:pt x="156" y="310"/>
                </a:cubicBezTo>
                <a:cubicBezTo>
                  <a:pt x="146" y="304"/>
                  <a:pt x="137" y="297"/>
                  <a:pt x="127" y="290"/>
                </a:cubicBezTo>
                <a:cubicBezTo>
                  <a:pt x="121" y="287"/>
                  <a:pt x="116" y="284"/>
                  <a:pt x="111" y="280"/>
                </a:cubicBezTo>
                <a:cubicBezTo>
                  <a:pt x="117" y="283"/>
                  <a:pt x="122" y="286"/>
                  <a:pt x="128" y="290"/>
                </a:cubicBezTo>
                <a:cubicBezTo>
                  <a:pt x="139" y="296"/>
                  <a:pt x="150" y="302"/>
                  <a:pt x="161" y="309"/>
                </a:cubicBezTo>
                <a:close/>
                <a:moveTo>
                  <a:pt x="155" y="311"/>
                </a:moveTo>
                <a:cubicBezTo>
                  <a:pt x="154" y="311"/>
                  <a:pt x="152" y="312"/>
                  <a:pt x="151" y="312"/>
                </a:cubicBezTo>
                <a:cubicBezTo>
                  <a:pt x="150" y="312"/>
                  <a:pt x="149" y="311"/>
                  <a:pt x="149" y="311"/>
                </a:cubicBezTo>
                <a:cubicBezTo>
                  <a:pt x="149" y="311"/>
                  <a:pt x="149" y="311"/>
                  <a:pt x="148" y="310"/>
                </a:cubicBezTo>
                <a:cubicBezTo>
                  <a:pt x="138" y="301"/>
                  <a:pt x="126" y="293"/>
                  <a:pt x="115" y="286"/>
                </a:cubicBezTo>
                <a:cubicBezTo>
                  <a:pt x="112" y="284"/>
                  <a:pt x="109" y="282"/>
                  <a:pt x="106" y="280"/>
                </a:cubicBezTo>
                <a:cubicBezTo>
                  <a:pt x="110" y="283"/>
                  <a:pt x="115" y="286"/>
                  <a:pt x="119" y="289"/>
                </a:cubicBezTo>
                <a:cubicBezTo>
                  <a:pt x="131" y="296"/>
                  <a:pt x="143" y="303"/>
                  <a:pt x="155" y="311"/>
                </a:cubicBezTo>
                <a:close/>
                <a:moveTo>
                  <a:pt x="150" y="312"/>
                </a:moveTo>
                <a:cubicBezTo>
                  <a:pt x="148" y="313"/>
                  <a:pt x="147" y="313"/>
                  <a:pt x="145" y="313"/>
                </a:cubicBezTo>
                <a:cubicBezTo>
                  <a:pt x="145" y="313"/>
                  <a:pt x="145" y="313"/>
                  <a:pt x="145" y="313"/>
                </a:cubicBezTo>
                <a:cubicBezTo>
                  <a:pt x="144" y="313"/>
                  <a:pt x="143" y="312"/>
                  <a:pt x="143" y="312"/>
                </a:cubicBezTo>
                <a:cubicBezTo>
                  <a:pt x="142" y="311"/>
                  <a:pt x="142" y="311"/>
                  <a:pt x="141" y="310"/>
                </a:cubicBezTo>
                <a:cubicBezTo>
                  <a:pt x="141" y="310"/>
                  <a:pt x="141" y="309"/>
                  <a:pt x="140" y="309"/>
                </a:cubicBezTo>
                <a:cubicBezTo>
                  <a:pt x="138" y="307"/>
                  <a:pt x="136" y="306"/>
                  <a:pt x="134" y="304"/>
                </a:cubicBezTo>
                <a:cubicBezTo>
                  <a:pt x="128" y="300"/>
                  <a:pt x="123" y="296"/>
                  <a:pt x="118" y="292"/>
                </a:cubicBezTo>
                <a:cubicBezTo>
                  <a:pt x="114" y="290"/>
                  <a:pt x="109" y="287"/>
                  <a:pt x="105" y="284"/>
                </a:cubicBezTo>
                <a:cubicBezTo>
                  <a:pt x="108" y="286"/>
                  <a:pt x="110" y="287"/>
                  <a:pt x="112" y="288"/>
                </a:cubicBezTo>
                <a:cubicBezTo>
                  <a:pt x="119" y="292"/>
                  <a:pt x="125" y="296"/>
                  <a:pt x="132" y="301"/>
                </a:cubicBezTo>
                <a:cubicBezTo>
                  <a:pt x="135" y="303"/>
                  <a:pt x="138" y="305"/>
                  <a:pt x="141" y="307"/>
                </a:cubicBezTo>
                <a:cubicBezTo>
                  <a:pt x="143" y="308"/>
                  <a:pt x="144" y="309"/>
                  <a:pt x="146" y="310"/>
                </a:cubicBezTo>
                <a:cubicBezTo>
                  <a:pt x="146" y="310"/>
                  <a:pt x="146" y="310"/>
                  <a:pt x="147" y="311"/>
                </a:cubicBezTo>
                <a:cubicBezTo>
                  <a:pt x="148" y="311"/>
                  <a:pt x="149" y="312"/>
                  <a:pt x="150" y="312"/>
                </a:cubicBezTo>
                <a:close/>
                <a:moveTo>
                  <a:pt x="144" y="314"/>
                </a:moveTo>
                <a:cubicBezTo>
                  <a:pt x="143" y="314"/>
                  <a:pt x="142" y="314"/>
                  <a:pt x="141" y="314"/>
                </a:cubicBezTo>
                <a:cubicBezTo>
                  <a:pt x="141" y="314"/>
                  <a:pt x="141" y="314"/>
                  <a:pt x="141" y="314"/>
                </a:cubicBezTo>
                <a:cubicBezTo>
                  <a:pt x="137" y="311"/>
                  <a:pt x="134" y="308"/>
                  <a:pt x="130" y="305"/>
                </a:cubicBezTo>
                <a:cubicBezTo>
                  <a:pt x="125" y="301"/>
                  <a:pt x="120" y="298"/>
                  <a:pt x="114" y="294"/>
                </a:cubicBezTo>
                <a:cubicBezTo>
                  <a:pt x="112" y="293"/>
                  <a:pt x="109" y="291"/>
                  <a:pt x="106" y="289"/>
                </a:cubicBezTo>
                <a:cubicBezTo>
                  <a:pt x="106" y="289"/>
                  <a:pt x="105" y="288"/>
                  <a:pt x="105" y="288"/>
                </a:cubicBezTo>
                <a:cubicBezTo>
                  <a:pt x="109" y="291"/>
                  <a:pt x="115" y="294"/>
                  <a:pt x="120" y="297"/>
                </a:cubicBezTo>
                <a:cubicBezTo>
                  <a:pt x="126" y="300"/>
                  <a:pt x="132" y="304"/>
                  <a:pt x="137" y="309"/>
                </a:cubicBezTo>
                <a:cubicBezTo>
                  <a:pt x="139" y="310"/>
                  <a:pt x="141" y="311"/>
                  <a:pt x="143" y="313"/>
                </a:cubicBezTo>
                <a:cubicBezTo>
                  <a:pt x="143" y="313"/>
                  <a:pt x="143" y="313"/>
                  <a:pt x="143" y="313"/>
                </a:cubicBezTo>
                <a:cubicBezTo>
                  <a:pt x="143" y="313"/>
                  <a:pt x="144" y="313"/>
                  <a:pt x="144" y="314"/>
                </a:cubicBezTo>
                <a:close/>
                <a:moveTo>
                  <a:pt x="140" y="314"/>
                </a:moveTo>
                <a:cubicBezTo>
                  <a:pt x="139" y="314"/>
                  <a:pt x="138" y="315"/>
                  <a:pt x="137" y="315"/>
                </a:cubicBezTo>
                <a:cubicBezTo>
                  <a:pt x="131" y="309"/>
                  <a:pt x="125" y="305"/>
                  <a:pt x="118" y="301"/>
                </a:cubicBezTo>
                <a:cubicBezTo>
                  <a:pt x="117" y="300"/>
                  <a:pt x="116" y="299"/>
                  <a:pt x="114" y="298"/>
                </a:cubicBezTo>
                <a:cubicBezTo>
                  <a:pt x="122" y="303"/>
                  <a:pt x="130" y="307"/>
                  <a:pt x="138" y="313"/>
                </a:cubicBezTo>
                <a:cubicBezTo>
                  <a:pt x="138" y="313"/>
                  <a:pt x="139" y="313"/>
                  <a:pt x="139" y="313"/>
                </a:cubicBezTo>
                <a:cubicBezTo>
                  <a:pt x="139" y="314"/>
                  <a:pt x="140" y="314"/>
                  <a:pt x="140" y="314"/>
                </a:cubicBezTo>
                <a:close/>
                <a:moveTo>
                  <a:pt x="135" y="315"/>
                </a:moveTo>
                <a:cubicBezTo>
                  <a:pt x="134" y="315"/>
                  <a:pt x="133" y="315"/>
                  <a:pt x="132" y="315"/>
                </a:cubicBezTo>
                <a:cubicBezTo>
                  <a:pt x="127" y="311"/>
                  <a:pt x="122" y="307"/>
                  <a:pt x="117" y="304"/>
                </a:cubicBezTo>
                <a:cubicBezTo>
                  <a:pt x="114" y="302"/>
                  <a:pt x="111" y="301"/>
                  <a:pt x="109" y="299"/>
                </a:cubicBezTo>
                <a:cubicBezTo>
                  <a:pt x="107" y="298"/>
                  <a:pt x="105" y="296"/>
                  <a:pt x="104" y="295"/>
                </a:cubicBezTo>
                <a:cubicBezTo>
                  <a:pt x="104" y="295"/>
                  <a:pt x="103" y="294"/>
                  <a:pt x="103" y="294"/>
                </a:cubicBezTo>
                <a:cubicBezTo>
                  <a:pt x="103" y="294"/>
                  <a:pt x="104" y="295"/>
                  <a:pt x="104" y="295"/>
                </a:cubicBezTo>
                <a:cubicBezTo>
                  <a:pt x="110" y="298"/>
                  <a:pt x="116" y="302"/>
                  <a:pt x="122" y="306"/>
                </a:cubicBezTo>
                <a:cubicBezTo>
                  <a:pt x="127" y="309"/>
                  <a:pt x="131" y="312"/>
                  <a:pt x="135" y="315"/>
                </a:cubicBezTo>
                <a:close/>
                <a:moveTo>
                  <a:pt x="130" y="315"/>
                </a:moveTo>
                <a:cubicBezTo>
                  <a:pt x="129" y="316"/>
                  <a:pt x="127" y="316"/>
                  <a:pt x="126" y="316"/>
                </a:cubicBezTo>
                <a:cubicBezTo>
                  <a:pt x="118" y="309"/>
                  <a:pt x="109" y="305"/>
                  <a:pt x="102" y="297"/>
                </a:cubicBezTo>
                <a:cubicBezTo>
                  <a:pt x="105" y="301"/>
                  <a:pt x="112" y="303"/>
                  <a:pt x="116" y="306"/>
                </a:cubicBezTo>
                <a:cubicBezTo>
                  <a:pt x="121" y="309"/>
                  <a:pt x="126" y="312"/>
                  <a:pt x="130" y="315"/>
                </a:cubicBezTo>
                <a:close/>
                <a:moveTo>
                  <a:pt x="124" y="316"/>
                </a:moveTo>
                <a:cubicBezTo>
                  <a:pt x="123" y="316"/>
                  <a:pt x="121" y="316"/>
                  <a:pt x="120" y="316"/>
                </a:cubicBezTo>
                <a:cubicBezTo>
                  <a:pt x="120" y="316"/>
                  <a:pt x="120" y="316"/>
                  <a:pt x="120" y="316"/>
                </a:cubicBezTo>
                <a:cubicBezTo>
                  <a:pt x="118" y="313"/>
                  <a:pt x="115" y="311"/>
                  <a:pt x="112" y="309"/>
                </a:cubicBezTo>
                <a:cubicBezTo>
                  <a:pt x="110" y="307"/>
                  <a:pt x="108" y="306"/>
                  <a:pt x="106" y="304"/>
                </a:cubicBezTo>
                <a:cubicBezTo>
                  <a:pt x="105" y="304"/>
                  <a:pt x="105" y="304"/>
                  <a:pt x="104" y="303"/>
                </a:cubicBezTo>
                <a:cubicBezTo>
                  <a:pt x="104" y="303"/>
                  <a:pt x="104" y="303"/>
                  <a:pt x="105" y="304"/>
                </a:cubicBezTo>
                <a:cubicBezTo>
                  <a:pt x="109" y="306"/>
                  <a:pt x="113" y="308"/>
                  <a:pt x="116" y="310"/>
                </a:cubicBezTo>
                <a:cubicBezTo>
                  <a:pt x="119" y="312"/>
                  <a:pt x="121" y="314"/>
                  <a:pt x="124" y="316"/>
                </a:cubicBezTo>
                <a:close/>
                <a:moveTo>
                  <a:pt x="118" y="316"/>
                </a:moveTo>
                <a:cubicBezTo>
                  <a:pt x="115" y="316"/>
                  <a:pt x="112" y="316"/>
                  <a:pt x="109" y="316"/>
                </a:cubicBezTo>
                <a:cubicBezTo>
                  <a:pt x="109" y="316"/>
                  <a:pt x="109" y="315"/>
                  <a:pt x="109" y="315"/>
                </a:cubicBezTo>
                <a:cubicBezTo>
                  <a:pt x="108" y="314"/>
                  <a:pt x="108" y="314"/>
                  <a:pt x="107" y="313"/>
                </a:cubicBezTo>
                <a:cubicBezTo>
                  <a:pt x="106" y="313"/>
                  <a:pt x="102" y="309"/>
                  <a:pt x="105" y="311"/>
                </a:cubicBezTo>
                <a:cubicBezTo>
                  <a:pt x="107" y="313"/>
                  <a:pt x="110" y="314"/>
                  <a:pt x="113" y="316"/>
                </a:cubicBezTo>
                <a:cubicBezTo>
                  <a:pt x="113" y="316"/>
                  <a:pt x="114" y="316"/>
                  <a:pt x="113" y="315"/>
                </a:cubicBezTo>
                <a:cubicBezTo>
                  <a:pt x="112" y="313"/>
                  <a:pt x="110" y="311"/>
                  <a:pt x="108" y="309"/>
                </a:cubicBezTo>
                <a:cubicBezTo>
                  <a:pt x="107" y="309"/>
                  <a:pt x="106" y="308"/>
                  <a:pt x="106" y="308"/>
                </a:cubicBezTo>
                <a:cubicBezTo>
                  <a:pt x="108" y="310"/>
                  <a:pt x="111" y="311"/>
                  <a:pt x="114" y="313"/>
                </a:cubicBezTo>
                <a:cubicBezTo>
                  <a:pt x="115" y="314"/>
                  <a:pt x="117" y="315"/>
                  <a:pt x="118" y="316"/>
                </a:cubicBezTo>
                <a:close/>
                <a:moveTo>
                  <a:pt x="107" y="316"/>
                </a:moveTo>
                <a:cubicBezTo>
                  <a:pt x="106" y="316"/>
                  <a:pt x="106" y="316"/>
                  <a:pt x="106" y="316"/>
                </a:cubicBezTo>
                <a:cubicBezTo>
                  <a:pt x="105" y="316"/>
                  <a:pt x="104" y="316"/>
                  <a:pt x="104" y="316"/>
                </a:cubicBezTo>
                <a:cubicBezTo>
                  <a:pt x="104" y="315"/>
                  <a:pt x="104" y="315"/>
                  <a:pt x="104" y="315"/>
                </a:cubicBezTo>
                <a:cubicBezTo>
                  <a:pt x="104" y="315"/>
                  <a:pt x="104" y="315"/>
                  <a:pt x="104" y="315"/>
                </a:cubicBezTo>
                <a:cubicBezTo>
                  <a:pt x="104" y="315"/>
                  <a:pt x="106" y="316"/>
                  <a:pt x="106" y="316"/>
                </a:cubicBezTo>
                <a:cubicBezTo>
                  <a:pt x="106" y="316"/>
                  <a:pt x="107" y="316"/>
                  <a:pt x="107" y="316"/>
                </a:cubicBezTo>
                <a:close/>
                <a:moveTo>
                  <a:pt x="101" y="315"/>
                </a:moveTo>
                <a:cubicBezTo>
                  <a:pt x="93" y="315"/>
                  <a:pt x="86" y="314"/>
                  <a:pt x="78" y="312"/>
                </a:cubicBezTo>
                <a:cubicBezTo>
                  <a:pt x="78" y="312"/>
                  <a:pt x="78" y="312"/>
                  <a:pt x="78" y="312"/>
                </a:cubicBezTo>
                <a:cubicBezTo>
                  <a:pt x="76" y="299"/>
                  <a:pt x="74" y="286"/>
                  <a:pt x="73" y="273"/>
                </a:cubicBezTo>
                <a:cubicBezTo>
                  <a:pt x="71" y="260"/>
                  <a:pt x="70" y="247"/>
                  <a:pt x="70" y="234"/>
                </a:cubicBezTo>
                <a:cubicBezTo>
                  <a:pt x="69" y="221"/>
                  <a:pt x="68" y="208"/>
                  <a:pt x="67" y="195"/>
                </a:cubicBezTo>
                <a:cubicBezTo>
                  <a:pt x="66" y="184"/>
                  <a:pt x="64" y="172"/>
                  <a:pt x="65" y="161"/>
                </a:cubicBezTo>
                <a:cubicBezTo>
                  <a:pt x="73" y="161"/>
                  <a:pt x="82" y="161"/>
                  <a:pt x="90" y="163"/>
                </a:cubicBezTo>
                <a:cubicBezTo>
                  <a:pt x="90" y="163"/>
                  <a:pt x="90" y="163"/>
                  <a:pt x="90" y="163"/>
                </a:cubicBezTo>
                <a:cubicBezTo>
                  <a:pt x="87" y="175"/>
                  <a:pt x="90" y="187"/>
                  <a:pt x="91" y="199"/>
                </a:cubicBezTo>
                <a:cubicBezTo>
                  <a:pt x="92" y="212"/>
                  <a:pt x="93" y="225"/>
                  <a:pt x="94" y="238"/>
                </a:cubicBezTo>
                <a:cubicBezTo>
                  <a:pt x="95" y="251"/>
                  <a:pt x="96" y="264"/>
                  <a:pt x="96" y="277"/>
                </a:cubicBezTo>
                <a:cubicBezTo>
                  <a:pt x="97" y="290"/>
                  <a:pt x="100" y="302"/>
                  <a:pt x="101" y="315"/>
                </a:cubicBezTo>
                <a:cubicBezTo>
                  <a:pt x="101" y="315"/>
                  <a:pt x="101" y="315"/>
                  <a:pt x="101" y="315"/>
                </a:cubicBezTo>
                <a:close/>
                <a:moveTo>
                  <a:pt x="75" y="312"/>
                </a:moveTo>
                <a:cubicBezTo>
                  <a:pt x="74" y="312"/>
                  <a:pt x="73" y="311"/>
                  <a:pt x="73" y="311"/>
                </a:cubicBezTo>
                <a:cubicBezTo>
                  <a:pt x="73" y="311"/>
                  <a:pt x="74" y="311"/>
                  <a:pt x="75" y="311"/>
                </a:cubicBezTo>
                <a:cubicBezTo>
                  <a:pt x="75" y="311"/>
                  <a:pt x="75" y="312"/>
                  <a:pt x="75" y="312"/>
                </a:cubicBezTo>
                <a:close/>
                <a:moveTo>
                  <a:pt x="16" y="288"/>
                </a:moveTo>
                <a:cubicBezTo>
                  <a:pt x="16" y="289"/>
                  <a:pt x="17" y="290"/>
                  <a:pt x="18" y="291"/>
                </a:cubicBezTo>
                <a:cubicBezTo>
                  <a:pt x="18" y="292"/>
                  <a:pt x="21" y="293"/>
                  <a:pt x="22" y="293"/>
                </a:cubicBezTo>
                <a:cubicBezTo>
                  <a:pt x="27" y="295"/>
                  <a:pt x="33" y="296"/>
                  <a:pt x="39" y="298"/>
                </a:cubicBezTo>
                <a:cubicBezTo>
                  <a:pt x="45" y="300"/>
                  <a:pt x="50" y="302"/>
                  <a:pt x="56" y="304"/>
                </a:cubicBezTo>
                <a:cubicBezTo>
                  <a:pt x="61" y="306"/>
                  <a:pt x="66" y="307"/>
                  <a:pt x="70" y="309"/>
                </a:cubicBezTo>
                <a:cubicBezTo>
                  <a:pt x="74" y="310"/>
                  <a:pt x="74" y="311"/>
                  <a:pt x="70" y="310"/>
                </a:cubicBezTo>
                <a:cubicBezTo>
                  <a:pt x="68" y="309"/>
                  <a:pt x="66" y="308"/>
                  <a:pt x="63" y="307"/>
                </a:cubicBezTo>
                <a:cubicBezTo>
                  <a:pt x="59" y="305"/>
                  <a:pt x="55" y="304"/>
                  <a:pt x="51" y="303"/>
                </a:cubicBezTo>
                <a:cubicBezTo>
                  <a:pt x="42" y="300"/>
                  <a:pt x="34" y="298"/>
                  <a:pt x="26" y="296"/>
                </a:cubicBezTo>
                <a:cubicBezTo>
                  <a:pt x="24" y="295"/>
                  <a:pt x="22" y="294"/>
                  <a:pt x="21" y="293"/>
                </a:cubicBezTo>
                <a:cubicBezTo>
                  <a:pt x="20" y="293"/>
                  <a:pt x="19" y="293"/>
                  <a:pt x="19" y="293"/>
                </a:cubicBezTo>
                <a:cubicBezTo>
                  <a:pt x="19" y="293"/>
                  <a:pt x="19" y="293"/>
                  <a:pt x="19" y="293"/>
                </a:cubicBezTo>
                <a:cubicBezTo>
                  <a:pt x="18" y="292"/>
                  <a:pt x="17" y="290"/>
                  <a:pt x="16" y="288"/>
                </a:cubicBezTo>
                <a:close/>
                <a:moveTo>
                  <a:pt x="52" y="304"/>
                </a:moveTo>
                <a:cubicBezTo>
                  <a:pt x="57" y="306"/>
                  <a:pt x="62" y="307"/>
                  <a:pt x="66" y="309"/>
                </a:cubicBezTo>
                <a:cubicBezTo>
                  <a:pt x="68" y="310"/>
                  <a:pt x="69" y="310"/>
                  <a:pt x="70" y="311"/>
                </a:cubicBezTo>
                <a:cubicBezTo>
                  <a:pt x="56" y="308"/>
                  <a:pt x="43" y="303"/>
                  <a:pt x="30" y="298"/>
                </a:cubicBezTo>
                <a:cubicBezTo>
                  <a:pt x="38" y="300"/>
                  <a:pt x="45" y="301"/>
                  <a:pt x="52" y="304"/>
                </a:cubicBezTo>
                <a:close/>
                <a:moveTo>
                  <a:pt x="13" y="283"/>
                </a:moveTo>
                <a:cubicBezTo>
                  <a:pt x="19" y="286"/>
                  <a:pt x="25" y="288"/>
                  <a:pt x="31" y="289"/>
                </a:cubicBezTo>
                <a:cubicBezTo>
                  <a:pt x="33" y="290"/>
                  <a:pt x="35" y="291"/>
                  <a:pt x="37" y="291"/>
                </a:cubicBezTo>
                <a:cubicBezTo>
                  <a:pt x="48" y="295"/>
                  <a:pt x="59" y="299"/>
                  <a:pt x="70" y="303"/>
                </a:cubicBezTo>
                <a:cubicBezTo>
                  <a:pt x="70" y="303"/>
                  <a:pt x="75" y="305"/>
                  <a:pt x="72" y="304"/>
                </a:cubicBezTo>
                <a:cubicBezTo>
                  <a:pt x="71" y="304"/>
                  <a:pt x="70" y="304"/>
                  <a:pt x="69" y="303"/>
                </a:cubicBezTo>
                <a:cubicBezTo>
                  <a:pt x="67" y="303"/>
                  <a:pt x="65" y="302"/>
                  <a:pt x="62" y="301"/>
                </a:cubicBezTo>
                <a:cubicBezTo>
                  <a:pt x="57" y="299"/>
                  <a:pt x="52" y="297"/>
                  <a:pt x="47" y="296"/>
                </a:cubicBezTo>
                <a:cubicBezTo>
                  <a:pt x="37" y="293"/>
                  <a:pt x="27" y="290"/>
                  <a:pt x="17" y="287"/>
                </a:cubicBezTo>
                <a:cubicBezTo>
                  <a:pt x="17" y="286"/>
                  <a:pt x="16" y="286"/>
                  <a:pt x="16" y="286"/>
                </a:cubicBezTo>
                <a:cubicBezTo>
                  <a:pt x="16" y="286"/>
                  <a:pt x="15" y="286"/>
                  <a:pt x="15" y="286"/>
                </a:cubicBezTo>
                <a:cubicBezTo>
                  <a:pt x="14" y="285"/>
                  <a:pt x="14" y="284"/>
                  <a:pt x="13" y="283"/>
                </a:cubicBezTo>
                <a:close/>
                <a:moveTo>
                  <a:pt x="10" y="275"/>
                </a:moveTo>
                <a:cubicBezTo>
                  <a:pt x="13" y="278"/>
                  <a:pt x="17" y="279"/>
                  <a:pt x="20" y="280"/>
                </a:cubicBezTo>
                <a:cubicBezTo>
                  <a:pt x="25" y="283"/>
                  <a:pt x="30" y="285"/>
                  <a:pt x="35" y="287"/>
                </a:cubicBezTo>
                <a:cubicBezTo>
                  <a:pt x="46" y="291"/>
                  <a:pt x="58" y="294"/>
                  <a:pt x="68" y="299"/>
                </a:cubicBezTo>
                <a:cubicBezTo>
                  <a:pt x="69" y="299"/>
                  <a:pt x="76" y="302"/>
                  <a:pt x="71" y="300"/>
                </a:cubicBezTo>
                <a:cubicBezTo>
                  <a:pt x="69" y="299"/>
                  <a:pt x="66" y="298"/>
                  <a:pt x="63" y="297"/>
                </a:cubicBezTo>
                <a:cubicBezTo>
                  <a:pt x="58" y="296"/>
                  <a:pt x="53" y="294"/>
                  <a:pt x="48" y="293"/>
                </a:cubicBezTo>
                <a:cubicBezTo>
                  <a:pt x="43" y="291"/>
                  <a:pt x="37" y="290"/>
                  <a:pt x="31" y="289"/>
                </a:cubicBezTo>
                <a:cubicBezTo>
                  <a:pt x="25" y="286"/>
                  <a:pt x="19" y="284"/>
                  <a:pt x="13" y="281"/>
                </a:cubicBezTo>
                <a:cubicBezTo>
                  <a:pt x="12" y="281"/>
                  <a:pt x="12" y="280"/>
                  <a:pt x="12" y="279"/>
                </a:cubicBezTo>
                <a:cubicBezTo>
                  <a:pt x="11" y="278"/>
                  <a:pt x="11" y="277"/>
                  <a:pt x="10" y="275"/>
                </a:cubicBezTo>
                <a:close/>
                <a:moveTo>
                  <a:pt x="9" y="270"/>
                </a:moveTo>
                <a:cubicBezTo>
                  <a:pt x="11" y="272"/>
                  <a:pt x="15" y="274"/>
                  <a:pt x="18" y="275"/>
                </a:cubicBezTo>
                <a:cubicBezTo>
                  <a:pt x="23" y="277"/>
                  <a:pt x="28" y="279"/>
                  <a:pt x="33" y="281"/>
                </a:cubicBezTo>
                <a:cubicBezTo>
                  <a:pt x="45" y="285"/>
                  <a:pt x="56" y="289"/>
                  <a:pt x="68" y="294"/>
                </a:cubicBezTo>
                <a:cubicBezTo>
                  <a:pt x="69" y="294"/>
                  <a:pt x="75" y="297"/>
                  <a:pt x="71" y="295"/>
                </a:cubicBezTo>
                <a:cubicBezTo>
                  <a:pt x="68" y="295"/>
                  <a:pt x="65" y="293"/>
                  <a:pt x="62" y="292"/>
                </a:cubicBezTo>
                <a:cubicBezTo>
                  <a:pt x="57" y="290"/>
                  <a:pt x="51" y="288"/>
                  <a:pt x="45" y="287"/>
                </a:cubicBezTo>
                <a:cubicBezTo>
                  <a:pt x="33" y="283"/>
                  <a:pt x="21" y="279"/>
                  <a:pt x="10" y="274"/>
                </a:cubicBezTo>
                <a:cubicBezTo>
                  <a:pt x="9" y="273"/>
                  <a:pt x="9" y="271"/>
                  <a:pt x="9" y="270"/>
                </a:cubicBezTo>
                <a:close/>
                <a:moveTo>
                  <a:pt x="9" y="270"/>
                </a:moveTo>
                <a:cubicBezTo>
                  <a:pt x="10" y="271"/>
                  <a:pt x="11" y="271"/>
                  <a:pt x="11" y="271"/>
                </a:cubicBezTo>
                <a:cubicBezTo>
                  <a:pt x="11" y="271"/>
                  <a:pt x="10" y="271"/>
                  <a:pt x="9" y="270"/>
                </a:cubicBezTo>
                <a:close/>
                <a:moveTo>
                  <a:pt x="5" y="255"/>
                </a:moveTo>
                <a:cubicBezTo>
                  <a:pt x="24" y="266"/>
                  <a:pt x="45" y="270"/>
                  <a:pt x="64" y="279"/>
                </a:cubicBezTo>
                <a:cubicBezTo>
                  <a:pt x="65" y="280"/>
                  <a:pt x="66" y="280"/>
                  <a:pt x="67" y="281"/>
                </a:cubicBezTo>
                <a:cubicBezTo>
                  <a:pt x="65" y="280"/>
                  <a:pt x="62" y="279"/>
                  <a:pt x="60" y="278"/>
                </a:cubicBezTo>
                <a:cubicBezTo>
                  <a:pt x="59" y="277"/>
                  <a:pt x="57" y="276"/>
                  <a:pt x="56" y="276"/>
                </a:cubicBezTo>
                <a:cubicBezTo>
                  <a:pt x="39" y="269"/>
                  <a:pt x="22" y="265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6"/>
                  <a:pt x="5" y="256"/>
                  <a:pt x="5" y="255"/>
                </a:cubicBezTo>
                <a:close/>
                <a:moveTo>
                  <a:pt x="4" y="244"/>
                </a:moveTo>
                <a:cubicBezTo>
                  <a:pt x="14" y="247"/>
                  <a:pt x="23" y="252"/>
                  <a:pt x="32" y="256"/>
                </a:cubicBezTo>
                <a:cubicBezTo>
                  <a:pt x="42" y="259"/>
                  <a:pt x="52" y="263"/>
                  <a:pt x="61" y="268"/>
                </a:cubicBezTo>
                <a:cubicBezTo>
                  <a:pt x="62" y="268"/>
                  <a:pt x="63" y="269"/>
                  <a:pt x="64" y="269"/>
                </a:cubicBezTo>
                <a:cubicBezTo>
                  <a:pt x="62" y="269"/>
                  <a:pt x="60" y="268"/>
                  <a:pt x="59" y="267"/>
                </a:cubicBezTo>
                <a:cubicBezTo>
                  <a:pt x="52" y="265"/>
                  <a:pt x="45" y="262"/>
                  <a:pt x="38" y="260"/>
                </a:cubicBezTo>
                <a:cubicBezTo>
                  <a:pt x="32" y="258"/>
                  <a:pt x="26" y="256"/>
                  <a:pt x="21" y="254"/>
                </a:cubicBezTo>
                <a:cubicBezTo>
                  <a:pt x="15" y="252"/>
                  <a:pt x="10" y="249"/>
                  <a:pt x="4" y="248"/>
                </a:cubicBezTo>
                <a:cubicBezTo>
                  <a:pt x="4" y="246"/>
                  <a:pt x="4" y="245"/>
                  <a:pt x="4" y="244"/>
                </a:cubicBezTo>
                <a:close/>
                <a:moveTo>
                  <a:pt x="4" y="241"/>
                </a:moveTo>
                <a:cubicBezTo>
                  <a:pt x="6" y="242"/>
                  <a:pt x="9" y="243"/>
                  <a:pt x="11" y="243"/>
                </a:cubicBezTo>
                <a:cubicBezTo>
                  <a:pt x="13" y="244"/>
                  <a:pt x="15" y="245"/>
                  <a:pt x="16" y="246"/>
                </a:cubicBezTo>
                <a:cubicBezTo>
                  <a:pt x="22" y="249"/>
                  <a:pt x="28" y="251"/>
                  <a:pt x="34" y="253"/>
                </a:cubicBezTo>
                <a:cubicBezTo>
                  <a:pt x="30" y="252"/>
                  <a:pt x="26" y="251"/>
                  <a:pt x="23" y="249"/>
                </a:cubicBezTo>
                <a:cubicBezTo>
                  <a:pt x="17" y="247"/>
                  <a:pt x="11" y="244"/>
                  <a:pt x="4" y="243"/>
                </a:cubicBezTo>
                <a:cubicBezTo>
                  <a:pt x="4" y="242"/>
                  <a:pt x="4" y="242"/>
                  <a:pt x="4" y="241"/>
                </a:cubicBezTo>
                <a:close/>
                <a:moveTo>
                  <a:pt x="4" y="235"/>
                </a:moveTo>
                <a:cubicBezTo>
                  <a:pt x="7" y="236"/>
                  <a:pt x="9" y="237"/>
                  <a:pt x="11" y="238"/>
                </a:cubicBezTo>
                <a:cubicBezTo>
                  <a:pt x="16" y="240"/>
                  <a:pt x="21" y="243"/>
                  <a:pt x="26" y="245"/>
                </a:cubicBezTo>
                <a:cubicBezTo>
                  <a:pt x="34" y="248"/>
                  <a:pt x="42" y="250"/>
                  <a:pt x="50" y="254"/>
                </a:cubicBezTo>
                <a:cubicBezTo>
                  <a:pt x="54" y="256"/>
                  <a:pt x="57" y="258"/>
                  <a:pt x="61" y="260"/>
                </a:cubicBezTo>
                <a:cubicBezTo>
                  <a:pt x="58" y="258"/>
                  <a:pt x="54" y="256"/>
                  <a:pt x="50" y="255"/>
                </a:cubicBezTo>
                <a:cubicBezTo>
                  <a:pt x="44" y="252"/>
                  <a:pt x="37" y="250"/>
                  <a:pt x="30" y="248"/>
                </a:cubicBezTo>
                <a:cubicBezTo>
                  <a:pt x="23" y="246"/>
                  <a:pt x="16" y="243"/>
                  <a:pt x="9" y="242"/>
                </a:cubicBezTo>
                <a:cubicBezTo>
                  <a:pt x="7" y="241"/>
                  <a:pt x="6" y="240"/>
                  <a:pt x="4" y="240"/>
                </a:cubicBezTo>
                <a:cubicBezTo>
                  <a:pt x="4" y="238"/>
                  <a:pt x="4" y="237"/>
                  <a:pt x="4" y="235"/>
                </a:cubicBezTo>
                <a:close/>
                <a:moveTo>
                  <a:pt x="4" y="234"/>
                </a:moveTo>
                <a:cubicBezTo>
                  <a:pt x="4" y="233"/>
                  <a:pt x="5" y="232"/>
                  <a:pt x="5" y="232"/>
                </a:cubicBezTo>
                <a:cubicBezTo>
                  <a:pt x="10" y="235"/>
                  <a:pt x="16" y="237"/>
                  <a:pt x="22" y="240"/>
                </a:cubicBezTo>
                <a:cubicBezTo>
                  <a:pt x="28" y="242"/>
                  <a:pt x="33" y="244"/>
                  <a:pt x="39" y="247"/>
                </a:cubicBezTo>
                <a:cubicBezTo>
                  <a:pt x="45" y="249"/>
                  <a:pt x="51" y="251"/>
                  <a:pt x="57" y="253"/>
                </a:cubicBezTo>
                <a:cubicBezTo>
                  <a:pt x="60" y="255"/>
                  <a:pt x="64" y="256"/>
                  <a:pt x="67" y="258"/>
                </a:cubicBezTo>
                <a:cubicBezTo>
                  <a:pt x="69" y="259"/>
                  <a:pt x="68" y="259"/>
                  <a:pt x="66" y="258"/>
                </a:cubicBezTo>
                <a:cubicBezTo>
                  <a:pt x="64" y="257"/>
                  <a:pt x="62" y="256"/>
                  <a:pt x="60" y="255"/>
                </a:cubicBezTo>
                <a:cubicBezTo>
                  <a:pt x="46" y="249"/>
                  <a:pt x="31" y="246"/>
                  <a:pt x="17" y="240"/>
                </a:cubicBezTo>
                <a:cubicBezTo>
                  <a:pt x="15" y="238"/>
                  <a:pt x="12" y="237"/>
                  <a:pt x="10" y="236"/>
                </a:cubicBezTo>
                <a:cubicBezTo>
                  <a:pt x="8" y="235"/>
                  <a:pt x="6" y="235"/>
                  <a:pt x="4" y="234"/>
                </a:cubicBezTo>
                <a:close/>
                <a:moveTo>
                  <a:pt x="22" y="123"/>
                </a:moveTo>
                <a:cubicBezTo>
                  <a:pt x="22" y="123"/>
                  <a:pt x="22" y="122"/>
                  <a:pt x="22" y="122"/>
                </a:cubicBezTo>
                <a:cubicBezTo>
                  <a:pt x="24" y="120"/>
                  <a:pt x="25" y="119"/>
                  <a:pt x="26" y="117"/>
                </a:cubicBezTo>
                <a:cubicBezTo>
                  <a:pt x="31" y="113"/>
                  <a:pt x="36" y="109"/>
                  <a:pt x="41" y="105"/>
                </a:cubicBezTo>
                <a:cubicBezTo>
                  <a:pt x="48" y="101"/>
                  <a:pt x="57" y="98"/>
                  <a:pt x="66" y="95"/>
                </a:cubicBezTo>
                <a:cubicBezTo>
                  <a:pt x="75" y="92"/>
                  <a:pt x="84" y="90"/>
                  <a:pt x="93" y="91"/>
                </a:cubicBezTo>
                <a:cubicBezTo>
                  <a:pt x="94" y="91"/>
                  <a:pt x="94" y="91"/>
                  <a:pt x="95" y="91"/>
                </a:cubicBezTo>
                <a:cubicBezTo>
                  <a:pt x="90" y="94"/>
                  <a:pt x="85" y="98"/>
                  <a:pt x="82" y="102"/>
                </a:cubicBezTo>
                <a:cubicBezTo>
                  <a:pt x="79" y="106"/>
                  <a:pt x="77" y="113"/>
                  <a:pt x="83" y="115"/>
                </a:cubicBezTo>
                <a:cubicBezTo>
                  <a:pt x="89" y="118"/>
                  <a:pt x="92" y="114"/>
                  <a:pt x="95" y="108"/>
                </a:cubicBezTo>
                <a:cubicBezTo>
                  <a:pt x="95" y="112"/>
                  <a:pt x="96" y="116"/>
                  <a:pt x="100" y="117"/>
                </a:cubicBezTo>
                <a:cubicBezTo>
                  <a:pt x="109" y="119"/>
                  <a:pt x="105" y="101"/>
                  <a:pt x="104" y="93"/>
                </a:cubicBezTo>
                <a:cubicBezTo>
                  <a:pt x="110" y="95"/>
                  <a:pt x="117" y="97"/>
                  <a:pt x="123" y="100"/>
                </a:cubicBezTo>
                <a:cubicBezTo>
                  <a:pt x="131" y="104"/>
                  <a:pt x="139" y="108"/>
                  <a:pt x="146" y="115"/>
                </a:cubicBezTo>
                <a:cubicBezTo>
                  <a:pt x="152" y="120"/>
                  <a:pt x="156" y="127"/>
                  <a:pt x="159" y="135"/>
                </a:cubicBezTo>
                <a:cubicBezTo>
                  <a:pt x="166" y="151"/>
                  <a:pt x="173" y="169"/>
                  <a:pt x="175" y="187"/>
                </a:cubicBezTo>
                <a:cubicBezTo>
                  <a:pt x="164" y="179"/>
                  <a:pt x="152" y="172"/>
                  <a:pt x="138" y="167"/>
                </a:cubicBezTo>
                <a:cubicBezTo>
                  <a:pt x="138" y="166"/>
                  <a:pt x="138" y="164"/>
                  <a:pt x="137" y="163"/>
                </a:cubicBezTo>
                <a:cubicBezTo>
                  <a:pt x="136" y="162"/>
                  <a:pt x="135" y="161"/>
                  <a:pt x="133" y="161"/>
                </a:cubicBezTo>
                <a:cubicBezTo>
                  <a:pt x="131" y="162"/>
                  <a:pt x="131" y="163"/>
                  <a:pt x="131" y="164"/>
                </a:cubicBezTo>
                <a:cubicBezTo>
                  <a:pt x="119" y="160"/>
                  <a:pt x="107" y="157"/>
                  <a:pt x="94" y="155"/>
                </a:cubicBezTo>
                <a:cubicBezTo>
                  <a:pt x="79" y="153"/>
                  <a:pt x="64" y="152"/>
                  <a:pt x="49" y="156"/>
                </a:cubicBezTo>
                <a:cubicBezTo>
                  <a:pt x="36" y="159"/>
                  <a:pt x="23" y="161"/>
                  <a:pt x="10" y="167"/>
                </a:cubicBezTo>
                <a:cubicBezTo>
                  <a:pt x="12" y="152"/>
                  <a:pt x="15" y="137"/>
                  <a:pt x="22" y="123"/>
                </a:cubicBezTo>
                <a:close/>
                <a:moveTo>
                  <a:pt x="162" y="133"/>
                </a:moveTo>
                <a:cubicBezTo>
                  <a:pt x="166" y="141"/>
                  <a:pt x="169" y="149"/>
                  <a:pt x="171" y="158"/>
                </a:cubicBezTo>
                <a:cubicBezTo>
                  <a:pt x="168" y="150"/>
                  <a:pt x="165" y="141"/>
                  <a:pt x="162" y="133"/>
                </a:cubicBezTo>
                <a:close/>
                <a:moveTo>
                  <a:pt x="79" y="60"/>
                </a:moveTo>
                <a:cubicBezTo>
                  <a:pt x="82" y="58"/>
                  <a:pt x="85" y="57"/>
                  <a:pt x="87" y="56"/>
                </a:cubicBezTo>
                <a:cubicBezTo>
                  <a:pt x="87" y="56"/>
                  <a:pt x="87" y="56"/>
                  <a:pt x="87" y="56"/>
                </a:cubicBezTo>
                <a:cubicBezTo>
                  <a:pt x="95" y="57"/>
                  <a:pt x="102" y="59"/>
                  <a:pt x="109" y="60"/>
                </a:cubicBezTo>
                <a:cubicBezTo>
                  <a:pt x="117" y="61"/>
                  <a:pt x="126" y="61"/>
                  <a:pt x="134" y="62"/>
                </a:cubicBezTo>
                <a:cubicBezTo>
                  <a:pt x="148" y="64"/>
                  <a:pt x="161" y="70"/>
                  <a:pt x="172" y="79"/>
                </a:cubicBezTo>
                <a:cubicBezTo>
                  <a:pt x="182" y="88"/>
                  <a:pt x="191" y="100"/>
                  <a:pt x="193" y="114"/>
                </a:cubicBezTo>
                <a:cubicBezTo>
                  <a:pt x="196" y="129"/>
                  <a:pt x="192" y="143"/>
                  <a:pt x="190" y="158"/>
                </a:cubicBezTo>
                <a:cubicBezTo>
                  <a:pt x="189" y="165"/>
                  <a:pt x="188" y="172"/>
                  <a:pt x="189" y="179"/>
                </a:cubicBezTo>
                <a:cubicBezTo>
                  <a:pt x="189" y="186"/>
                  <a:pt x="190" y="194"/>
                  <a:pt x="191" y="201"/>
                </a:cubicBezTo>
                <a:cubicBezTo>
                  <a:pt x="192" y="216"/>
                  <a:pt x="191" y="231"/>
                  <a:pt x="193" y="246"/>
                </a:cubicBezTo>
                <a:cubicBezTo>
                  <a:pt x="195" y="258"/>
                  <a:pt x="197" y="270"/>
                  <a:pt x="192" y="281"/>
                </a:cubicBezTo>
                <a:cubicBezTo>
                  <a:pt x="188" y="289"/>
                  <a:pt x="182" y="296"/>
                  <a:pt x="175" y="301"/>
                </a:cubicBezTo>
                <a:cubicBezTo>
                  <a:pt x="176" y="293"/>
                  <a:pt x="177" y="285"/>
                  <a:pt x="178" y="276"/>
                </a:cubicBezTo>
                <a:cubicBezTo>
                  <a:pt x="180" y="245"/>
                  <a:pt x="180" y="213"/>
                  <a:pt x="178" y="182"/>
                </a:cubicBezTo>
                <a:cubicBezTo>
                  <a:pt x="175" y="157"/>
                  <a:pt x="169" y="131"/>
                  <a:pt x="151" y="113"/>
                </a:cubicBezTo>
                <a:cubicBezTo>
                  <a:pt x="138" y="101"/>
                  <a:pt x="121" y="91"/>
                  <a:pt x="104" y="86"/>
                </a:cubicBezTo>
                <a:cubicBezTo>
                  <a:pt x="104" y="86"/>
                  <a:pt x="104" y="86"/>
                  <a:pt x="104" y="86"/>
                </a:cubicBezTo>
                <a:cubicBezTo>
                  <a:pt x="103" y="83"/>
                  <a:pt x="100" y="82"/>
                  <a:pt x="97" y="82"/>
                </a:cubicBezTo>
                <a:cubicBezTo>
                  <a:pt x="95" y="82"/>
                  <a:pt x="94" y="83"/>
                  <a:pt x="94" y="85"/>
                </a:cubicBezTo>
                <a:cubicBezTo>
                  <a:pt x="90" y="84"/>
                  <a:pt x="87" y="84"/>
                  <a:pt x="83" y="84"/>
                </a:cubicBezTo>
                <a:cubicBezTo>
                  <a:pt x="66" y="85"/>
                  <a:pt x="52" y="93"/>
                  <a:pt x="39" y="103"/>
                </a:cubicBezTo>
                <a:cubicBezTo>
                  <a:pt x="35" y="105"/>
                  <a:pt x="31" y="108"/>
                  <a:pt x="28" y="111"/>
                </a:cubicBezTo>
                <a:cubicBezTo>
                  <a:pt x="40" y="90"/>
                  <a:pt x="59" y="72"/>
                  <a:pt x="79" y="60"/>
                </a:cubicBezTo>
                <a:close/>
                <a:moveTo>
                  <a:pt x="224" y="190"/>
                </a:moveTo>
                <a:cubicBezTo>
                  <a:pt x="224" y="190"/>
                  <a:pt x="224" y="190"/>
                  <a:pt x="224" y="190"/>
                </a:cubicBezTo>
                <a:cubicBezTo>
                  <a:pt x="224" y="189"/>
                  <a:pt x="224" y="188"/>
                  <a:pt x="224" y="187"/>
                </a:cubicBezTo>
                <a:cubicBezTo>
                  <a:pt x="224" y="178"/>
                  <a:pt x="225" y="169"/>
                  <a:pt x="226" y="160"/>
                </a:cubicBezTo>
                <a:cubicBezTo>
                  <a:pt x="229" y="174"/>
                  <a:pt x="228" y="189"/>
                  <a:pt x="231" y="204"/>
                </a:cubicBezTo>
                <a:cubicBezTo>
                  <a:pt x="232" y="213"/>
                  <a:pt x="234" y="222"/>
                  <a:pt x="234" y="231"/>
                </a:cubicBezTo>
                <a:cubicBezTo>
                  <a:pt x="234" y="237"/>
                  <a:pt x="232" y="243"/>
                  <a:pt x="232" y="250"/>
                </a:cubicBezTo>
                <a:cubicBezTo>
                  <a:pt x="232" y="256"/>
                  <a:pt x="235" y="262"/>
                  <a:pt x="239" y="266"/>
                </a:cubicBezTo>
                <a:cubicBezTo>
                  <a:pt x="239" y="266"/>
                  <a:pt x="239" y="266"/>
                  <a:pt x="239" y="266"/>
                </a:cubicBezTo>
                <a:cubicBezTo>
                  <a:pt x="244" y="275"/>
                  <a:pt x="235" y="277"/>
                  <a:pt x="228" y="280"/>
                </a:cubicBezTo>
                <a:cubicBezTo>
                  <a:pt x="229" y="278"/>
                  <a:pt x="229" y="275"/>
                  <a:pt x="230" y="272"/>
                </a:cubicBezTo>
                <a:cubicBezTo>
                  <a:pt x="230" y="272"/>
                  <a:pt x="230" y="272"/>
                  <a:pt x="230" y="272"/>
                </a:cubicBezTo>
                <a:cubicBezTo>
                  <a:pt x="229" y="257"/>
                  <a:pt x="229" y="243"/>
                  <a:pt x="227" y="229"/>
                </a:cubicBezTo>
                <a:cubicBezTo>
                  <a:pt x="226" y="216"/>
                  <a:pt x="224" y="203"/>
                  <a:pt x="224" y="190"/>
                </a:cubicBezTo>
                <a:close/>
                <a:moveTo>
                  <a:pt x="248" y="266"/>
                </a:moveTo>
                <a:cubicBezTo>
                  <a:pt x="243" y="266"/>
                  <a:pt x="240" y="263"/>
                  <a:pt x="238" y="260"/>
                </a:cubicBezTo>
                <a:cubicBezTo>
                  <a:pt x="238" y="260"/>
                  <a:pt x="238" y="260"/>
                  <a:pt x="238" y="260"/>
                </a:cubicBezTo>
                <a:cubicBezTo>
                  <a:pt x="240" y="262"/>
                  <a:pt x="242" y="265"/>
                  <a:pt x="246" y="265"/>
                </a:cubicBezTo>
                <a:cubicBezTo>
                  <a:pt x="246" y="265"/>
                  <a:pt x="246" y="265"/>
                  <a:pt x="246" y="264"/>
                </a:cubicBezTo>
                <a:cubicBezTo>
                  <a:pt x="243" y="262"/>
                  <a:pt x="240" y="259"/>
                  <a:pt x="238" y="256"/>
                </a:cubicBezTo>
                <a:cubicBezTo>
                  <a:pt x="235" y="252"/>
                  <a:pt x="241" y="258"/>
                  <a:pt x="242" y="259"/>
                </a:cubicBezTo>
                <a:cubicBezTo>
                  <a:pt x="245" y="262"/>
                  <a:pt x="249" y="265"/>
                  <a:pt x="253" y="266"/>
                </a:cubicBezTo>
                <a:cubicBezTo>
                  <a:pt x="252" y="266"/>
                  <a:pt x="250" y="267"/>
                  <a:pt x="248" y="266"/>
                </a:cubicBezTo>
                <a:close/>
                <a:moveTo>
                  <a:pt x="260" y="190"/>
                </a:moveTo>
                <a:cubicBezTo>
                  <a:pt x="253" y="184"/>
                  <a:pt x="243" y="182"/>
                  <a:pt x="236" y="177"/>
                </a:cubicBezTo>
                <a:cubicBezTo>
                  <a:pt x="235" y="176"/>
                  <a:pt x="234" y="175"/>
                  <a:pt x="232" y="175"/>
                </a:cubicBezTo>
                <a:cubicBezTo>
                  <a:pt x="234" y="175"/>
                  <a:pt x="236" y="176"/>
                  <a:pt x="237" y="177"/>
                </a:cubicBezTo>
                <a:cubicBezTo>
                  <a:pt x="239" y="178"/>
                  <a:pt x="242" y="179"/>
                  <a:pt x="244" y="180"/>
                </a:cubicBezTo>
                <a:cubicBezTo>
                  <a:pt x="249" y="182"/>
                  <a:pt x="255" y="183"/>
                  <a:pt x="259" y="186"/>
                </a:cubicBezTo>
                <a:cubicBezTo>
                  <a:pt x="260" y="186"/>
                  <a:pt x="260" y="186"/>
                  <a:pt x="260" y="186"/>
                </a:cubicBezTo>
                <a:cubicBezTo>
                  <a:pt x="260" y="187"/>
                  <a:pt x="260" y="188"/>
                  <a:pt x="260" y="190"/>
                </a:cubicBezTo>
                <a:close/>
                <a:moveTo>
                  <a:pt x="226" y="74"/>
                </a:moveTo>
                <a:cubicBezTo>
                  <a:pt x="217" y="67"/>
                  <a:pt x="207" y="61"/>
                  <a:pt x="196" y="55"/>
                </a:cubicBezTo>
                <a:cubicBezTo>
                  <a:pt x="196" y="55"/>
                  <a:pt x="197" y="55"/>
                  <a:pt x="197" y="55"/>
                </a:cubicBezTo>
                <a:cubicBezTo>
                  <a:pt x="200" y="57"/>
                  <a:pt x="203" y="58"/>
                  <a:pt x="206" y="60"/>
                </a:cubicBezTo>
                <a:cubicBezTo>
                  <a:pt x="212" y="63"/>
                  <a:pt x="217" y="66"/>
                  <a:pt x="223" y="69"/>
                </a:cubicBezTo>
                <a:cubicBezTo>
                  <a:pt x="224" y="71"/>
                  <a:pt x="225" y="72"/>
                  <a:pt x="226" y="74"/>
                </a:cubicBezTo>
                <a:close/>
                <a:moveTo>
                  <a:pt x="190" y="52"/>
                </a:moveTo>
                <a:cubicBezTo>
                  <a:pt x="196" y="56"/>
                  <a:pt x="204" y="60"/>
                  <a:pt x="211" y="64"/>
                </a:cubicBezTo>
                <a:cubicBezTo>
                  <a:pt x="215" y="67"/>
                  <a:pt x="219" y="69"/>
                  <a:pt x="223" y="72"/>
                </a:cubicBezTo>
                <a:cubicBezTo>
                  <a:pt x="223" y="72"/>
                  <a:pt x="224" y="73"/>
                  <a:pt x="224" y="73"/>
                </a:cubicBezTo>
                <a:cubicBezTo>
                  <a:pt x="216" y="68"/>
                  <a:pt x="208" y="64"/>
                  <a:pt x="201" y="60"/>
                </a:cubicBezTo>
                <a:cubicBezTo>
                  <a:pt x="196" y="57"/>
                  <a:pt x="192" y="55"/>
                  <a:pt x="188" y="53"/>
                </a:cubicBezTo>
                <a:cubicBezTo>
                  <a:pt x="187" y="52"/>
                  <a:pt x="186" y="52"/>
                  <a:pt x="185" y="51"/>
                </a:cubicBezTo>
                <a:cubicBezTo>
                  <a:pt x="186" y="51"/>
                  <a:pt x="188" y="52"/>
                  <a:pt x="190" y="52"/>
                </a:cubicBezTo>
                <a:close/>
                <a:moveTo>
                  <a:pt x="230" y="80"/>
                </a:moveTo>
                <a:cubicBezTo>
                  <a:pt x="223" y="75"/>
                  <a:pt x="216" y="70"/>
                  <a:pt x="209" y="65"/>
                </a:cubicBezTo>
                <a:cubicBezTo>
                  <a:pt x="200" y="61"/>
                  <a:pt x="192" y="57"/>
                  <a:pt x="184" y="51"/>
                </a:cubicBezTo>
                <a:cubicBezTo>
                  <a:pt x="184" y="51"/>
                  <a:pt x="183" y="51"/>
                  <a:pt x="183" y="51"/>
                </a:cubicBezTo>
                <a:cubicBezTo>
                  <a:pt x="183" y="51"/>
                  <a:pt x="183" y="51"/>
                  <a:pt x="183" y="51"/>
                </a:cubicBezTo>
                <a:cubicBezTo>
                  <a:pt x="183" y="51"/>
                  <a:pt x="183" y="51"/>
                  <a:pt x="183" y="51"/>
                </a:cubicBezTo>
                <a:cubicBezTo>
                  <a:pt x="184" y="51"/>
                  <a:pt x="185" y="52"/>
                  <a:pt x="186" y="52"/>
                </a:cubicBezTo>
                <a:cubicBezTo>
                  <a:pt x="188" y="54"/>
                  <a:pt x="190" y="55"/>
                  <a:pt x="192" y="56"/>
                </a:cubicBezTo>
                <a:cubicBezTo>
                  <a:pt x="197" y="58"/>
                  <a:pt x="201" y="60"/>
                  <a:pt x="205" y="63"/>
                </a:cubicBezTo>
                <a:cubicBezTo>
                  <a:pt x="213" y="67"/>
                  <a:pt x="220" y="71"/>
                  <a:pt x="228" y="76"/>
                </a:cubicBezTo>
                <a:cubicBezTo>
                  <a:pt x="228" y="76"/>
                  <a:pt x="228" y="76"/>
                  <a:pt x="228" y="76"/>
                </a:cubicBezTo>
                <a:cubicBezTo>
                  <a:pt x="229" y="78"/>
                  <a:pt x="229" y="79"/>
                  <a:pt x="230" y="80"/>
                </a:cubicBezTo>
                <a:close/>
                <a:moveTo>
                  <a:pt x="232" y="84"/>
                </a:moveTo>
                <a:cubicBezTo>
                  <a:pt x="222" y="80"/>
                  <a:pt x="213" y="75"/>
                  <a:pt x="204" y="69"/>
                </a:cubicBezTo>
                <a:cubicBezTo>
                  <a:pt x="202" y="68"/>
                  <a:pt x="200" y="66"/>
                  <a:pt x="198" y="64"/>
                </a:cubicBezTo>
                <a:cubicBezTo>
                  <a:pt x="200" y="65"/>
                  <a:pt x="202" y="67"/>
                  <a:pt x="205" y="68"/>
                </a:cubicBezTo>
                <a:cubicBezTo>
                  <a:pt x="210" y="71"/>
                  <a:pt x="215" y="73"/>
                  <a:pt x="220" y="76"/>
                </a:cubicBezTo>
                <a:cubicBezTo>
                  <a:pt x="224" y="78"/>
                  <a:pt x="227" y="80"/>
                  <a:pt x="231" y="82"/>
                </a:cubicBezTo>
                <a:cubicBezTo>
                  <a:pt x="232" y="83"/>
                  <a:pt x="232" y="83"/>
                  <a:pt x="232" y="84"/>
                </a:cubicBezTo>
                <a:close/>
                <a:moveTo>
                  <a:pt x="164" y="12"/>
                </a:moveTo>
                <a:cubicBezTo>
                  <a:pt x="161" y="11"/>
                  <a:pt x="158" y="10"/>
                  <a:pt x="155" y="8"/>
                </a:cubicBezTo>
                <a:cubicBezTo>
                  <a:pt x="153" y="6"/>
                  <a:pt x="157" y="9"/>
                  <a:pt x="157" y="9"/>
                </a:cubicBezTo>
                <a:cubicBezTo>
                  <a:pt x="158" y="9"/>
                  <a:pt x="159" y="10"/>
                  <a:pt x="160" y="10"/>
                </a:cubicBezTo>
                <a:cubicBezTo>
                  <a:pt x="161" y="11"/>
                  <a:pt x="162" y="11"/>
                  <a:pt x="163" y="11"/>
                </a:cubicBezTo>
                <a:cubicBezTo>
                  <a:pt x="163" y="11"/>
                  <a:pt x="163" y="12"/>
                  <a:pt x="164" y="12"/>
                </a:cubicBezTo>
                <a:close/>
                <a:moveTo>
                  <a:pt x="153" y="8"/>
                </a:moveTo>
                <a:cubicBezTo>
                  <a:pt x="156" y="10"/>
                  <a:pt x="161" y="12"/>
                  <a:pt x="164" y="13"/>
                </a:cubicBezTo>
                <a:cubicBezTo>
                  <a:pt x="165" y="13"/>
                  <a:pt x="165" y="14"/>
                  <a:pt x="165" y="14"/>
                </a:cubicBezTo>
                <a:cubicBezTo>
                  <a:pt x="164" y="13"/>
                  <a:pt x="163" y="13"/>
                  <a:pt x="163" y="13"/>
                </a:cubicBezTo>
                <a:cubicBezTo>
                  <a:pt x="161" y="13"/>
                  <a:pt x="160" y="12"/>
                  <a:pt x="159" y="11"/>
                </a:cubicBezTo>
                <a:cubicBezTo>
                  <a:pt x="156" y="10"/>
                  <a:pt x="154" y="10"/>
                  <a:pt x="151" y="9"/>
                </a:cubicBezTo>
                <a:cubicBezTo>
                  <a:pt x="151" y="9"/>
                  <a:pt x="151" y="9"/>
                  <a:pt x="151" y="9"/>
                </a:cubicBezTo>
                <a:cubicBezTo>
                  <a:pt x="152" y="8"/>
                  <a:pt x="153" y="8"/>
                  <a:pt x="153" y="8"/>
                </a:cubicBezTo>
                <a:close/>
                <a:moveTo>
                  <a:pt x="166" y="16"/>
                </a:moveTo>
                <a:cubicBezTo>
                  <a:pt x="162" y="14"/>
                  <a:pt x="158" y="13"/>
                  <a:pt x="155" y="11"/>
                </a:cubicBezTo>
                <a:cubicBezTo>
                  <a:pt x="151" y="9"/>
                  <a:pt x="154" y="10"/>
                  <a:pt x="156" y="11"/>
                </a:cubicBezTo>
                <a:cubicBezTo>
                  <a:pt x="157" y="12"/>
                  <a:pt x="158" y="12"/>
                  <a:pt x="160" y="13"/>
                </a:cubicBezTo>
                <a:cubicBezTo>
                  <a:pt x="162" y="13"/>
                  <a:pt x="163" y="14"/>
                  <a:pt x="165" y="14"/>
                </a:cubicBezTo>
                <a:cubicBezTo>
                  <a:pt x="165" y="15"/>
                  <a:pt x="166" y="15"/>
                  <a:pt x="166" y="16"/>
                </a:cubicBezTo>
                <a:close/>
                <a:moveTo>
                  <a:pt x="168" y="21"/>
                </a:moveTo>
                <a:cubicBezTo>
                  <a:pt x="167" y="20"/>
                  <a:pt x="165" y="19"/>
                  <a:pt x="163" y="19"/>
                </a:cubicBezTo>
                <a:cubicBezTo>
                  <a:pt x="163" y="18"/>
                  <a:pt x="162" y="17"/>
                  <a:pt x="161" y="16"/>
                </a:cubicBezTo>
                <a:cubicBezTo>
                  <a:pt x="163" y="17"/>
                  <a:pt x="165" y="18"/>
                  <a:pt x="167" y="19"/>
                </a:cubicBezTo>
                <a:cubicBezTo>
                  <a:pt x="168" y="19"/>
                  <a:pt x="168" y="20"/>
                  <a:pt x="168" y="21"/>
                </a:cubicBezTo>
                <a:close/>
                <a:moveTo>
                  <a:pt x="149" y="12"/>
                </a:moveTo>
                <a:cubicBezTo>
                  <a:pt x="150" y="13"/>
                  <a:pt x="152" y="13"/>
                  <a:pt x="153" y="14"/>
                </a:cubicBezTo>
                <a:cubicBezTo>
                  <a:pt x="154" y="15"/>
                  <a:pt x="154" y="15"/>
                  <a:pt x="154" y="15"/>
                </a:cubicBezTo>
                <a:cubicBezTo>
                  <a:pt x="154" y="15"/>
                  <a:pt x="154" y="15"/>
                  <a:pt x="153" y="15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51" y="14"/>
                  <a:pt x="150" y="14"/>
                  <a:pt x="148" y="14"/>
                </a:cubicBezTo>
                <a:cubicBezTo>
                  <a:pt x="148" y="13"/>
                  <a:pt x="149" y="13"/>
                  <a:pt x="149" y="12"/>
                </a:cubicBezTo>
                <a:cubicBezTo>
                  <a:pt x="149" y="12"/>
                  <a:pt x="149" y="12"/>
                  <a:pt x="149" y="12"/>
                </a:cubicBezTo>
                <a:close/>
                <a:moveTo>
                  <a:pt x="147" y="15"/>
                </a:moveTo>
                <a:cubicBezTo>
                  <a:pt x="149" y="16"/>
                  <a:pt x="148" y="16"/>
                  <a:pt x="146" y="17"/>
                </a:cubicBezTo>
                <a:cubicBezTo>
                  <a:pt x="146" y="18"/>
                  <a:pt x="146" y="18"/>
                  <a:pt x="146" y="18"/>
                </a:cubicBezTo>
                <a:cubicBezTo>
                  <a:pt x="146" y="18"/>
                  <a:pt x="146" y="18"/>
                  <a:pt x="146" y="19"/>
                </a:cubicBezTo>
                <a:cubicBezTo>
                  <a:pt x="146" y="17"/>
                  <a:pt x="147" y="16"/>
                  <a:pt x="147" y="15"/>
                </a:cubicBezTo>
                <a:close/>
                <a:moveTo>
                  <a:pt x="124" y="39"/>
                </a:moveTo>
                <a:cubicBezTo>
                  <a:pt x="123" y="39"/>
                  <a:pt x="120" y="37"/>
                  <a:pt x="120" y="37"/>
                </a:cubicBezTo>
                <a:cubicBezTo>
                  <a:pt x="123" y="37"/>
                  <a:pt x="126" y="38"/>
                  <a:pt x="129" y="39"/>
                </a:cubicBezTo>
                <a:cubicBezTo>
                  <a:pt x="129" y="39"/>
                  <a:pt x="129" y="40"/>
                  <a:pt x="129" y="40"/>
                </a:cubicBezTo>
                <a:cubicBezTo>
                  <a:pt x="128" y="40"/>
                  <a:pt x="127" y="40"/>
                  <a:pt x="126" y="40"/>
                </a:cubicBezTo>
                <a:cubicBezTo>
                  <a:pt x="125" y="40"/>
                  <a:pt x="124" y="39"/>
                  <a:pt x="124" y="39"/>
                </a:cubicBezTo>
                <a:close/>
                <a:moveTo>
                  <a:pt x="132" y="40"/>
                </a:moveTo>
                <a:cubicBezTo>
                  <a:pt x="131" y="32"/>
                  <a:pt x="137" y="28"/>
                  <a:pt x="143" y="24"/>
                </a:cubicBezTo>
                <a:cubicBezTo>
                  <a:pt x="147" y="22"/>
                  <a:pt x="154" y="15"/>
                  <a:pt x="158" y="18"/>
                </a:cubicBezTo>
                <a:cubicBezTo>
                  <a:pt x="165" y="23"/>
                  <a:pt x="163" y="37"/>
                  <a:pt x="163" y="44"/>
                </a:cubicBezTo>
                <a:cubicBezTo>
                  <a:pt x="153" y="40"/>
                  <a:pt x="142" y="39"/>
                  <a:pt x="132" y="40"/>
                </a:cubicBezTo>
                <a:close/>
                <a:moveTo>
                  <a:pt x="175" y="44"/>
                </a:moveTo>
                <a:cubicBezTo>
                  <a:pt x="174" y="44"/>
                  <a:pt x="173" y="43"/>
                  <a:pt x="172" y="42"/>
                </a:cubicBezTo>
                <a:cubicBezTo>
                  <a:pt x="172" y="42"/>
                  <a:pt x="171" y="42"/>
                  <a:pt x="170" y="41"/>
                </a:cubicBezTo>
                <a:cubicBezTo>
                  <a:pt x="170" y="40"/>
                  <a:pt x="170" y="40"/>
                  <a:pt x="170" y="39"/>
                </a:cubicBezTo>
                <a:cubicBezTo>
                  <a:pt x="172" y="40"/>
                  <a:pt x="174" y="41"/>
                  <a:pt x="176" y="42"/>
                </a:cubicBezTo>
                <a:cubicBezTo>
                  <a:pt x="176" y="43"/>
                  <a:pt x="176" y="43"/>
                  <a:pt x="175" y="44"/>
                </a:cubicBezTo>
                <a:close/>
                <a:moveTo>
                  <a:pt x="170" y="37"/>
                </a:moveTo>
                <a:cubicBezTo>
                  <a:pt x="167" y="36"/>
                  <a:pt x="173" y="37"/>
                  <a:pt x="173" y="37"/>
                </a:cubicBezTo>
                <a:cubicBezTo>
                  <a:pt x="174" y="38"/>
                  <a:pt x="175" y="38"/>
                  <a:pt x="176" y="38"/>
                </a:cubicBezTo>
                <a:cubicBezTo>
                  <a:pt x="176" y="38"/>
                  <a:pt x="176" y="38"/>
                  <a:pt x="176" y="38"/>
                </a:cubicBezTo>
                <a:cubicBezTo>
                  <a:pt x="176" y="39"/>
                  <a:pt x="176" y="40"/>
                  <a:pt x="176" y="41"/>
                </a:cubicBezTo>
                <a:cubicBezTo>
                  <a:pt x="174" y="39"/>
                  <a:pt x="172" y="39"/>
                  <a:pt x="170" y="37"/>
                </a:cubicBezTo>
                <a:close/>
                <a:moveTo>
                  <a:pt x="172" y="36"/>
                </a:moveTo>
                <a:cubicBezTo>
                  <a:pt x="172" y="36"/>
                  <a:pt x="173" y="37"/>
                  <a:pt x="174" y="37"/>
                </a:cubicBezTo>
                <a:cubicBezTo>
                  <a:pt x="176" y="38"/>
                  <a:pt x="174" y="37"/>
                  <a:pt x="172" y="36"/>
                </a:cubicBezTo>
                <a:close/>
                <a:moveTo>
                  <a:pt x="169" y="34"/>
                </a:moveTo>
                <a:cubicBezTo>
                  <a:pt x="165" y="31"/>
                  <a:pt x="173" y="34"/>
                  <a:pt x="174" y="35"/>
                </a:cubicBezTo>
                <a:cubicBezTo>
                  <a:pt x="174" y="35"/>
                  <a:pt x="175" y="35"/>
                  <a:pt x="176" y="35"/>
                </a:cubicBezTo>
                <a:cubicBezTo>
                  <a:pt x="176" y="36"/>
                  <a:pt x="176" y="37"/>
                  <a:pt x="176" y="38"/>
                </a:cubicBezTo>
                <a:cubicBezTo>
                  <a:pt x="174" y="36"/>
                  <a:pt x="171" y="35"/>
                  <a:pt x="169" y="34"/>
                </a:cubicBezTo>
                <a:close/>
                <a:moveTo>
                  <a:pt x="174" y="48"/>
                </a:moveTo>
                <a:cubicBezTo>
                  <a:pt x="174" y="48"/>
                  <a:pt x="174" y="48"/>
                  <a:pt x="174" y="47"/>
                </a:cubicBezTo>
                <a:cubicBezTo>
                  <a:pt x="173" y="47"/>
                  <a:pt x="172" y="46"/>
                  <a:pt x="171" y="46"/>
                </a:cubicBezTo>
                <a:cubicBezTo>
                  <a:pt x="170" y="45"/>
                  <a:pt x="169" y="45"/>
                  <a:pt x="168" y="44"/>
                </a:cubicBezTo>
                <a:cubicBezTo>
                  <a:pt x="169" y="44"/>
                  <a:pt x="170" y="44"/>
                  <a:pt x="171" y="44"/>
                </a:cubicBezTo>
                <a:cubicBezTo>
                  <a:pt x="173" y="44"/>
                  <a:pt x="174" y="45"/>
                  <a:pt x="175" y="45"/>
                </a:cubicBezTo>
                <a:cubicBezTo>
                  <a:pt x="175" y="46"/>
                  <a:pt x="175" y="47"/>
                  <a:pt x="175" y="48"/>
                </a:cubicBezTo>
                <a:cubicBezTo>
                  <a:pt x="174" y="48"/>
                  <a:pt x="174" y="48"/>
                  <a:pt x="174" y="48"/>
                </a:cubicBezTo>
                <a:close/>
                <a:moveTo>
                  <a:pt x="166" y="45"/>
                </a:moveTo>
                <a:cubicBezTo>
                  <a:pt x="166" y="44"/>
                  <a:pt x="166" y="44"/>
                  <a:pt x="166" y="44"/>
                </a:cubicBezTo>
                <a:cubicBezTo>
                  <a:pt x="166" y="39"/>
                  <a:pt x="167" y="28"/>
                  <a:pt x="164" y="21"/>
                </a:cubicBezTo>
                <a:cubicBezTo>
                  <a:pt x="166" y="22"/>
                  <a:pt x="169" y="23"/>
                  <a:pt x="171" y="25"/>
                </a:cubicBezTo>
                <a:cubicBezTo>
                  <a:pt x="171" y="25"/>
                  <a:pt x="171" y="25"/>
                  <a:pt x="171" y="25"/>
                </a:cubicBezTo>
                <a:cubicBezTo>
                  <a:pt x="171" y="25"/>
                  <a:pt x="171" y="25"/>
                  <a:pt x="171" y="25"/>
                </a:cubicBezTo>
                <a:cubicBezTo>
                  <a:pt x="171" y="25"/>
                  <a:pt x="170" y="24"/>
                  <a:pt x="169" y="24"/>
                </a:cubicBezTo>
                <a:cubicBezTo>
                  <a:pt x="168" y="23"/>
                  <a:pt x="167" y="23"/>
                  <a:pt x="165" y="23"/>
                </a:cubicBezTo>
                <a:cubicBezTo>
                  <a:pt x="165" y="23"/>
                  <a:pt x="165" y="23"/>
                  <a:pt x="165" y="24"/>
                </a:cubicBezTo>
                <a:cubicBezTo>
                  <a:pt x="167" y="26"/>
                  <a:pt x="171" y="27"/>
                  <a:pt x="173" y="28"/>
                </a:cubicBezTo>
                <a:cubicBezTo>
                  <a:pt x="174" y="29"/>
                  <a:pt x="174" y="29"/>
                  <a:pt x="174" y="30"/>
                </a:cubicBezTo>
                <a:cubicBezTo>
                  <a:pt x="172" y="29"/>
                  <a:pt x="170" y="28"/>
                  <a:pt x="169" y="28"/>
                </a:cubicBezTo>
                <a:cubicBezTo>
                  <a:pt x="168" y="27"/>
                  <a:pt x="168" y="27"/>
                  <a:pt x="167" y="27"/>
                </a:cubicBezTo>
                <a:cubicBezTo>
                  <a:pt x="166" y="27"/>
                  <a:pt x="166" y="27"/>
                  <a:pt x="166" y="28"/>
                </a:cubicBezTo>
                <a:cubicBezTo>
                  <a:pt x="168" y="30"/>
                  <a:pt x="171" y="31"/>
                  <a:pt x="173" y="33"/>
                </a:cubicBezTo>
                <a:cubicBezTo>
                  <a:pt x="178" y="36"/>
                  <a:pt x="173" y="33"/>
                  <a:pt x="171" y="33"/>
                </a:cubicBezTo>
                <a:cubicBezTo>
                  <a:pt x="170" y="32"/>
                  <a:pt x="168" y="32"/>
                  <a:pt x="167" y="31"/>
                </a:cubicBezTo>
                <a:cubicBezTo>
                  <a:pt x="167" y="31"/>
                  <a:pt x="166" y="32"/>
                  <a:pt x="167" y="32"/>
                </a:cubicBezTo>
                <a:cubicBezTo>
                  <a:pt x="167" y="33"/>
                  <a:pt x="169" y="34"/>
                  <a:pt x="170" y="35"/>
                </a:cubicBezTo>
                <a:cubicBezTo>
                  <a:pt x="170" y="35"/>
                  <a:pt x="170" y="35"/>
                  <a:pt x="170" y="35"/>
                </a:cubicBezTo>
                <a:cubicBezTo>
                  <a:pt x="169" y="34"/>
                  <a:pt x="168" y="34"/>
                  <a:pt x="167" y="34"/>
                </a:cubicBezTo>
                <a:cubicBezTo>
                  <a:pt x="167" y="34"/>
                  <a:pt x="166" y="35"/>
                  <a:pt x="167" y="35"/>
                </a:cubicBezTo>
                <a:cubicBezTo>
                  <a:pt x="168" y="37"/>
                  <a:pt x="171" y="38"/>
                  <a:pt x="173" y="40"/>
                </a:cubicBezTo>
                <a:cubicBezTo>
                  <a:pt x="172" y="39"/>
                  <a:pt x="170" y="38"/>
                  <a:pt x="168" y="38"/>
                </a:cubicBezTo>
                <a:cubicBezTo>
                  <a:pt x="168" y="38"/>
                  <a:pt x="167" y="38"/>
                  <a:pt x="167" y="39"/>
                </a:cubicBezTo>
                <a:cubicBezTo>
                  <a:pt x="168" y="42"/>
                  <a:pt x="171" y="43"/>
                  <a:pt x="174" y="44"/>
                </a:cubicBezTo>
                <a:cubicBezTo>
                  <a:pt x="177" y="46"/>
                  <a:pt x="171" y="43"/>
                  <a:pt x="170" y="43"/>
                </a:cubicBezTo>
                <a:cubicBezTo>
                  <a:pt x="169" y="42"/>
                  <a:pt x="168" y="42"/>
                  <a:pt x="167" y="42"/>
                </a:cubicBezTo>
                <a:cubicBezTo>
                  <a:pt x="166" y="42"/>
                  <a:pt x="166" y="43"/>
                  <a:pt x="167" y="43"/>
                </a:cubicBezTo>
                <a:cubicBezTo>
                  <a:pt x="167" y="44"/>
                  <a:pt x="168" y="45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8" y="45"/>
                  <a:pt x="167" y="45"/>
                  <a:pt x="166" y="45"/>
                </a:cubicBezTo>
                <a:close/>
                <a:moveTo>
                  <a:pt x="149" y="15"/>
                </a:moveTo>
                <a:cubicBezTo>
                  <a:pt x="150" y="14"/>
                  <a:pt x="151" y="14"/>
                  <a:pt x="152" y="15"/>
                </a:cubicBezTo>
                <a:cubicBezTo>
                  <a:pt x="152" y="15"/>
                  <a:pt x="152" y="15"/>
                  <a:pt x="152" y="15"/>
                </a:cubicBezTo>
                <a:cubicBezTo>
                  <a:pt x="152" y="15"/>
                  <a:pt x="151" y="16"/>
                  <a:pt x="150" y="16"/>
                </a:cubicBezTo>
                <a:cubicBezTo>
                  <a:pt x="150" y="16"/>
                  <a:pt x="150" y="15"/>
                  <a:pt x="149" y="15"/>
                </a:cubicBezTo>
                <a:close/>
                <a:moveTo>
                  <a:pt x="129" y="38"/>
                </a:moveTo>
                <a:cubicBezTo>
                  <a:pt x="128" y="37"/>
                  <a:pt x="128" y="37"/>
                  <a:pt x="127" y="37"/>
                </a:cubicBezTo>
                <a:cubicBezTo>
                  <a:pt x="126" y="36"/>
                  <a:pt x="125" y="36"/>
                  <a:pt x="124" y="35"/>
                </a:cubicBezTo>
                <a:cubicBezTo>
                  <a:pt x="124" y="35"/>
                  <a:pt x="122" y="34"/>
                  <a:pt x="122" y="34"/>
                </a:cubicBezTo>
                <a:cubicBezTo>
                  <a:pt x="124" y="34"/>
                  <a:pt x="127" y="35"/>
                  <a:pt x="129" y="35"/>
                </a:cubicBezTo>
                <a:cubicBezTo>
                  <a:pt x="129" y="36"/>
                  <a:pt x="129" y="37"/>
                  <a:pt x="129" y="38"/>
                </a:cubicBezTo>
                <a:close/>
                <a:moveTo>
                  <a:pt x="129" y="34"/>
                </a:moveTo>
                <a:cubicBezTo>
                  <a:pt x="127" y="33"/>
                  <a:pt x="124" y="32"/>
                  <a:pt x="124" y="30"/>
                </a:cubicBezTo>
                <a:cubicBezTo>
                  <a:pt x="124" y="31"/>
                  <a:pt x="128" y="32"/>
                  <a:pt x="129" y="32"/>
                </a:cubicBezTo>
                <a:cubicBezTo>
                  <a:pt x="129" y="32"/>
                  <a:pt x="130" y="32"/>
                  <a:pt x="130" y="32"/>
                </a:cubicBezTo>
                <a:cubicBezTo>
                  <a:pt x="130" y="33"/>
                  <a:pt x="130" y="34"/>
                  <a:pt x="129" y="34"/>
                </a:cubicBezTo>
                <a:close/>
                <a:moveTo>
                  <a:pt x="124" y="30"/>
                </a:moveTo>
                <a:cubicBezTo>
                  <a:pt x="125" y="29"/>
                  <a:pt x="126" y="29"/>
                  <a:pt x="127" y="28"/>
                </a:cubicBezTo>
                <a:cubicBezTo>
                  <a:pt x="128" y="29"/>
                  <a:pt x="128" y="29"/>
                  <a:pt x="129" y="30"/>
                </a:cubicBezTo>
                <a:cubicBezTo>
                  <a:pt x="129" y="30"/>
                  <a:pt x="130" y="31"/>
                  <a:pt x="131" y="31"/>
                </a:cubicBezTo>
                <a:cubicBezTo>
                  <a:pt x="131" y="31"/>
                  <a:pt x="131" y="32"/>
                  <a:pt x="131" y="32"/>
                </a:cubicBezTo>
                <a:cubicBezTo>
                  <a:pt x="128" y="31"/>
                  <a:pt x="126" y="30"/>
                  <a:pt x="124" y="30"/>
                </a:cubicBezTo>
                <a:close/>
                <a:moveTo>
                  <a:pt x="128" y="28"/>
                </a:moveTo>
                <a:cubicBezTo>
                  <a:pt x="130" y="29"/>
                  <a:pt x="131" y="29"/>
                  <a:pt x="132" y="29"/>
                </a:cubicBezTo>
                <a:cubicBezTo>
                  <a:pt x="132" y="30"/>
                  <a:pt x="132" y="30"/>
                  <a:pt x="131" y="31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0" y="30"/>
                  <a:pt x="129" y="29"/>
                  <a:pt x="128" y="28"/>
                </a:cubicBezTo>
                <a:cubicBezTo>
                  <a:pt x="128" y="28"/>
                  <a:pt x="128" y="28"/>
                  <a:pt x="128" y="28"/>
                </a:cubicBezTo>
                <a:close/>
                <a:moveTo>
                  <a:pt x="151" y="12"/>
                </a:moveTo>
                <a:cubicBezTo>
                  <a:pt x="151" y="12"/>
                  <a:pt x="152" y="12"/>
                  <a:pt x="152" y="13"/>
                </a:cubicBezTo>
                <a:cubicBezTo>
                  <a:pt x="153" y="13"/>
                  <a:pt x="154" y="13"/>
                  <a:pt x="155" y="13"/>
                </a:cubicBezTo>
                <a:cubicBezTo>
                  <a:pt x="156" y="14"/>
                  <a:pt x="157" y="14"/>
                  <a:pt x="158" y="15"/>
                </a:cubicBezTo>
                <a:cubicBezTo>
                  <a:pt x="157" y="15"/>
                  <a:pt x="157" y="15"/>
                  <a:pt x="156" y="15"/>
                </a:cubicBezTo>
                <a:cubicBezTo>
                  <a:pt x="156" y="15"/>
                  <a:pt x="156" y="15"/>
                  <a:pt x="155" y="15"/>
                </a:cubicBezTo>
                <a:cubicBezTo>
                  <a:pt x="154" y="14"/>
                  <a:pt x="153" y="13"/>
                  <a:pt x="151" y="12"/>
                </a:cubicBezTo>
                <a:cubicBezTo>
                  <a:pt x="151" y="12"/>
                  <a:pt x="151" y="12"/>
                  <a:pt x="151" y="12"/>
                </a:cubicBezTo>
                <a:close/>
                <a:moveTo>
                  <a:pt x="170" y="24"/>
                </a:moveTo>
                <a:cubicBezTo>
                  <a:pt x="169" y="23"/>
                  <a:pt x="167" y="22"/>
                  <a:pt x="166" y="21"/>
                </a:cubicBezTo>
                <a:cubicBezTo>
                  <a:pt x="165" y="21"/>
                  <a:pt x="162" y="19"/>
                  <a:pt x="166" y="20"/>
                </a:cubicBezTo>
                <a:cubicBezTo>
                  <a:pt x="167" y="21"/>
                  <a:pt x="168" y="21"/>
                  <a:pt x="169" y="22"/>
                </a:cubicBezTo>
                <a:cubicBezTo>
                  <a:pt x="169" y="22"/>
                  <a:pt x="170" y="23"/>
                  <a:pt x="170" y="24"/>
                </a:cubicBezTo>
                <a:close/>
                <a:moveTo>
                  <a:pt x="173" y="28"/>
                </a:moveTo>
                <a:cubicBezTo>
                  <a:pt x="172" y="27"/>
                  <a:pt x="170" y="26"/>
                  <a:pt x="169" y="25"/>
                </a:cubicBezTo>
                <a:cubicBezTo>
                  <a:pt x="166" y="23"/>
                  <a:pt x="167" y="24"/>
                  <a:pt x="170" y="25"/>
                </a:cubicBezTo>
                <a:cubicBezTo>
                  <a:pt x="170" y="25"/>
                  <a:pt x="171" y="26"/>
                  <a:pt x="172" y="26"/>
                </a:cubicBezTo>
                <a:cubicBezTo>
                  <a:pt x="172" y="26"/>
                  <a:pt x="173" y="27"/>
                  <a:pt x="173" y="28"/>
                </a:cubicBezTo>
                <a:close/>
                <a:moveTo>
                  <a:pt x="175" y="31"/>
                </a:moveTo>
                <a:cubicBezTo>
                  <a:pt x="175" y="32"/>
                  <a:pt x="176" y="33"/>
                  <a:pt x="176" y="34"/>
                </a:cubicBezTo>
                <a:cubicBezTo>
                  <a:pt x="174" y="32"/>
                  <a:pt x="171" y="31"/>
                  <a:pt x="168" y="29"/>
                </a:cubicBezTo>
                <a:cubicBezTo>
                  <a:pt x="170" y="29"/>
                  <a:pt x="171" y="29"/>
                  <a:pt x="172" y="30"/>
                </a:cubicBezTo>
                <a:cubicBezTo>
                  <a:pt x="172" y="30"/>
                  <a:pt x="173" y="30"/>
                  <a:pt x="174" y="31"/>
                </a:cubicBezTo>
                <a:cubicBezTo>
                  <a:pt x="174" y="31"/>
                  <a:pt x="175" y="31"/>
                  <a:pt x="175" y="31"/>
                </a:cubicBezTo>
                <a:close/>
                <a:moveTo>
                  <a:pt x="230" y="164"/>
                </a:moveTo>
                <a:cubicBezTo>
                  <a:pt x="233" y="167"/>
                  <a:pt x="237" y="169"/>
                  <a:pt x="240" y="171"/>
                </a:cubicBezTo>
                <a:cubicBezTo>
                  <a:pt x="246" y="175"/>
                  <a:pt x="251" y="178"/>
                  <a:pt x="256" y="182"/>
                </a:cubicBezTo>
                <a:cubicBezTo>
                  <a:pt x="261" y="185"/>
                  <a:pt x="256" y="182"/>
                  <a:pt x="255" y="181"/>
                </a:cubicBezTo>
                <a:cubicBezTo>
                  <a:pt x="254" y="181"/>
                  <a:pt x="253" y="180"/>
                  <a:pt x="251" y="179"/>
                </a:cubicBezTo>
                <a:cubicBezTo>
                  <a:pt x="249" y="178"/>
                  <a:pt x="246" y="177"/>
                  <a:pt x="244" y="175"/>
                </a:cubicBezTo>
                <a:cubicBezTo>
                  <a:pt x="239" y="173"/>
                  <a:pt x="235" y="170"/>
                  <a:pt x="230" y="168"/>
                </a:cubicBezTo>
                <a:cubicBezTo>
                  <a:pt x="230" y="167"/>
                  <a:pt x="230" y="165"/>
                  <a:pt x="230" y="164"/>
                </a:cubicBezTo>
                <a:close/>
                <a:moveTo>
                  <a:pt x="259" y="183"/>
                </a:moveTo>
                <a:cubicBezTo>
                  <a:pt x="252" y="177"/>
                  <a:pt x="243" y="172"/>
                  <a:pt x="234" y="166"/>
                </a:cubicBezTo>
                <a:cubicBezTo>
                  <a:pt x="235" y="166"/>
                  <a:pt x="235" y="167"/>
                  <a:pt x="236" y="167"/>
                </a:cubicBezTo>
                <a:cubicBezTo>
                  <a:pt x="238" y="168"/>
                  <a:pt x="241" y="170"/>
                  <a:pt x="243" y="171"/>
                </a:cubicBezTo>
                <a:cubicBezTo>
                  <a:pt x="248" y="174"/>
                  <a:pt x="253" y="177"/>
                  <a:pt x="259" y="179"/>
                </a:cubicBezTo>
                <a:cubicBezTo>
                  <a:pt x="259" y="180"/>
                  <a:pt x="259" y="182"/>
                  <a:pt x="259" y="183"/>
                </a:cubicBezTo>
                <a:close/>
                <a:moveTo>
                  <a:pt x="228" y="159"/>
                </a:moveTo>
                <a:cubicBezTo>
                  <a:pt x="237" y="165"/>
                  <a:pt x="247" y="170"/>
                  <a:pt x="255" y="176"/>
                </a:cubicBezTo>
                <a:cubicBezTo>
                  <a:pt x="256" y="177"/>
                  <a:pt x="260" y="179"/>
                  <a:pt x="256" y="177"/>
                </a:cubicBezTo>
                <a:cubicBezTo>
                  <a:pt x="255" y="176"/>
                  <a:pt x="253" y="176"/>
                  <a:pt x="251" y="175"/>
                </a:cubicBezTo>
                <a:cubicBezTo>
                  <a:pt x="249" y="173"/>
                  <a:pt x="246" y="172"/>
                  <a:pt x="244" y="170"/>
                </a:cubicBezTo>
                <a:cubicBezTo>
                  <a:pt x="239" y="168"/>
                  <a:pt x="234" y="166"/>
                  <a:pt x="229" y="163"/>
                </a:cubicBezTo>
                <a:cubicBezTo>
                  <a:pt x="229" y="161"/>
                  <a:pt x="229" y="160"/>
                  <a:pt x="228" y="159"/>
                </a:cubicBezTo>
                <a:close/>
                <a:moveTo>
                  <a:pt x="227" y="153"/>
                </a:moveTo>
                <a:cubicBezTo>
                  <a:pt x="229" y="155"/>
                  <a:pt x="232" y="157"/>
                  <a:pt x="235" y="158"/>
                </a:cubicBezTo>
                <a:cubicBezTo>
                  <a:pt x="238" y="160"/>
                  <a:pt x="240" y="162"/>
                  <a:pt x="243" y="164"/>
                </a:cubicBezTo>
                <a:cubicBezTo>
                  <a:pt x="247" y="167"/>
                  <a:pt x="251" y="168"/>
                  <a:pt x="255" y="172"/>
                </a:cubicBezTo>
                <a:cubicBezTo>
                  <a:pt x="255" y="172"/>
                  <a:pt x="256" y="172"/>
                  <a:pt x="256" y="172"/>
                </a:cubicBezTo>
                <a:cubicBezTo>
                  <a:pt x="254" y="171"/>
                  <a:pt x="252" y="170"/>
                  <a:pt x="250" y="169"/>
                </a:cubicBezTo>
                <a:cubicBezTo>
                  <a:pt x="243" y="165"/>
                  <a:pt x="235" y="162"/>
                  <a:pt x="228" y="158"/>
                </a:cubicBezTo>
                <a:cubicBezTo>
                  <a:pt x="228" y="156"/>
                  <a:pt x="227" y="154"/>
                  <a:pt x="227" y="153"/>
                </a:cubicBezTo>
                <a:close/>
                <a:moveTo>
                  <a:pt x="258" y="173"/>
                </a:moveTo>
                <a:cubicBezTo>
                  <a:pt x="254" y="169"/>
                  <a:pt x="248" y="167"/>
                  <a:pt x="243" y="163"/>
                </a:cubicBezTo>
                <a:cubicBezTo>
                  <a:pt x="243" y="163"/>
                  <a:pt x="243" y="163"/>
                  <a:pt x="242" y="163"/>
                </a:cubicBezTo>
                <a:cubicBezTo>
                  <a:pt x="247" y="166"/>
                  <a:pt x="252" y="169"/>
                  <a:pt x="257" y="171"/>
                </a:cubicBezTo>
                <a:cubicBezTo>
                  <a:pt x="258" y="172"/>
                  <a:pt x="258" y="173"/>
                  <a:pt x="258" y="173"/>
                </a:cubicBezTo>
                <a:close/>
                <a:moveTo>
                  <a:pt x="256" y="162"/>
                </a:moveTo>
                <a:cubicBezTo>
                  <a:pt x="252" y="158"/>
                  <a:pt x="248" y="157"/>
                  <a:pt x="243" y="154"/>
                </a:cubicBezTo>
                <a:cubicBezTo>
                  <a:pt x="240" y="152"/>
                  <a:pt x="236" y="149"/>
                  <a:pt x="232" y="147"/>
                </a:cubicBezTo>
                <a:cubicBezTo>
                  <a:pt x="235" y="148"/>
                  <a:pt x="239" y="150"/>
                  <a:pt x="242" y="151"/>
                </a:cubicBezTo>
                <a:cubicBezTo>
                  <a:pt x="246" y="153"/>
                  <a:pt x="249" y="156"/>
                  <a:pt x="253" y="158"/>
                </a:cubicBezTo>
                <a:cubicBezTo>
                  <a:pt x="254" y="158"/>
                  <a:pt x="254" y="158"/>
                  <a:pt x="254" y="158"/>
                </a:cubicBezTo>
                <a:cubicBezTo>
                  <a:pt x="254" y="158"/>
                  <a:pt x="255" y="158"/>
                  <a:pt x="255" y="158"/>
                </a:cubicBezTo>
                <a:cubicBezTo>
                  <a:pt x="255" y="160"/>
                  <a:pt x="255" y="161"/>
                  <a:pt x="256" y="162"/>
                </a:cubicBezTo>
                <a:close/>
                <a:moveTo>
                  <a:pt x="254" y="153"/>
                </a:moveTo>
                <a:cubicBezTo>
                  <a:pt x="253" y="153"/>
                  <a:pt x="253" y="153"/>
                  <a:pt x="252" y="153"/>
                </a:cubicBezTo>
                <a:cubicBezTo>
                  <a:pt x="248" y="150"/>
                  <a:pt x="243" y="148"/>
                  <a:pt x="239" y="145"/>
                </a:cubicBezTo>
                <a:cubicBezTo>
                  <a:pt x="235" y="143"/>
                  <a:pt x="231" y="140"/>
                  <a:pt x="227" y="139"/>
                </a:cubicBezTo>
                <a:cubicBezTo>
                  <a:pt x="227" y="138"/>
                  <a:pt x="227" y="137"/>
                  <a:pt x="227" y="136"/>
                </a:cubicBezTo>
                <a:cubicBezTo>
                  <a:pt x="232" y="139"/>
                  <a:pt x="237" y="143"/>
                  <a:pt x="242" y="145"/>
                </a:cubicBezTo>
                <a:cubicBezTo>
                  <a:pt x="244" y="147"/>
                  <a:pt x="246" y="148"/>
                  <a:pt x="248" y="149"/>
                </a:cubicBezTo>
                <a:cubicBezTo>
                  <a:pt x="250" y="150"/>
                  <a:pt x="251" y="151"/>
                  <a:pt x="253" y="153"/>
                </a:cubicBezTo>
                <a:cubicBezTo>
                  <a:pt x="253" y="153"/>
                  <a:pt x="253" y="153"/>
                  <a:pt x="254" y="153"/>
                </a:cubicBezTo>
                <a:cubicBezTo>
                  <a:pt x="254" y="153"/>
                  <a:pt x="254" y="153"/>
                  <a:pt x="254" y="153"/>
                </a:cubicBezTo>
                <a:close/>
                <a:moveTo>
                  <a:pt x="252" y="146"/>
                </a:moveTo>
                <a:cubicBezTo>
                  <a:pt x="251" y="145"/>
                  <a:pt x="250" y="145"/>
                  <a:pt x="249" y="144"/>
                </a:cubicBezTo>
                <a:cubicBezTo>
                  <a:pt x="248" y="144"/>
                  <a:pt x="247" y="143"/>
                  <a:pt x="247" y="143"/>
                </a:cubicBezTo>
                <a:cubicBezTo>
                  <a:pt x="244" y="141"/>
                  <a:pt x="242" y="140"/>
                  <a:pt x="240" y="138"/>
                </a:cubicBezTo>
                <a:cubicBezTo>
                  <a:pt x="236" y="136"/>
                  <a:pt x="231" y="134"/>
                  <a:pt x="227" y="132"/>
                </a:cubicBezTo>
                <a:cubicBezTo>
                  <a:pt x="227" y="131"/>
                  <a:pt x="227" y="130"/>
                  <a:pt x="227" y="129"/>
                </a:cubicBezTo>
                <a:cubicBezTo>
                  <a:pt x="230" y="132"/>
                  <a:pt x="233" y="134"/>
                  <a:pt x="236" y="136"/>
                </a:cubicBezTo>
                <a:cubicBezTo>
                  <a:pt x="241" y="138"/>
                  <a:pt x="245" y="140"/>
                  <a:pt x="249" y="143"/>
                </a:cubicBezTo>
                <a:cubicBezTo>
                  <a:pt x="249" y="144"/>
                  <a:pt x="251" y="145"/>
                  <a:pt x="252" y="145"/>
                </a:cubicBezTo>
                <a:cubicBezTo>
                  <a:pt x="252" y="145"/>
                  <a:pt x="252" y="145"/>
                  <a:pt x="252" y="146"/>
                </a:cubicBezTo>
                <a:cubicBezTo>
                  <a:pt x="252" y="146"/>
                  <a:pt x="252" y="146"/>
                  <a:pt x="252" y="146"/>
                </a:cubicBezTo>
                <a:close/>
                <a:moveTo>
                  <a:pt x="237" y="123"/>
                </a:moveTo>
                <a:cubicBezTo>
                  <a:pt x="239" y="124"/>
                  <a:pt x="240" y="125"/>
                  <a:pt x="242" y="126"/>
                </a:cubicBezTo>
                <a:cubicBezTo>
                  <a:pt x="239" y="125"/>
                  <a:pt x="236" y="124"/>
                  <a:pt x="234" y="122"/>
                </a:cubicBezTo>
                <a:cubicBezTo>
                  <a:pt x="231" y="120"/>
                  <a:pt x="229" y="118"/>
                  <a:pt x="226" y="117"/>
                </a:cubicBezTo>
                <a:cubicBezTo>
                  <a:pt x="226" y="117"/>
                  <a:pt x="226" y="116"/>
                  <a:pt x="225" y="115"/>
                </a:cubicBezTo>
                <a:cubicBezTo>
                  <a:pt x="226" y="115"/>
                  <a:pt x="226" y="115"/>
                  <a:pt x="226" y="115"/>
                </a:cubicBezTo>
                <a:cubicBezTo>
                  <a:pt x="226" y="115"/>
                  <a:pt x="226" y="116"/>
                  <a:pt x="226" y="116"/>
                </a:cubicBezTo>
                <a:cubicBezTo>
                  <a:pt x="230" y="118"/>
                  <a:pt x="234" y="121"/>
                  <a:pt x="237" y="123"/>
                </a:cubicBezTo>
                <a:close/>
                <a:moveTo>
                  <a:pt x="226" y="118"/>
                </a:moveTo>
                <a:cubicBezTo>
                  <a:pt x="230" y="121"/>
                  <a:pt x="233" y="124"/>
                  <a:pt x="237" y="126"/>
                </a:cubicBezTo>
                <a:cubicBezTo>
                  <a:pt x="241" y="128"/>
                  <a:pt x="244" y="130"/>
                  <a:pt x="248" y="133"/>
                </a:cubicBezTo>
                <a:cubicBezTo>
                  <a:pt x="248" y="134"/>
                  <a:pt x="248" y="134"/>
                  <a:pt x="249" y="134"/>
                </a:cubicBezTo>
                <a:cubicBezTo>
                  <a:pt x="248" y="134"/>
                  <a:pt x="248" y="134"/>
                  <a:pt x="247" y="133"/>
                </a:cubicBezTo>
                <a:cubicBezTo>
                  <a:pt x="246" y="133"/>
                  <a:pt x="245" y="132"/>
                  <a:pt x="244" y="132"/>
                </a:cubicBezTo>
                <a:cubicBezTo>
                  <a:pt x="242" y="130"/>
                  <a:pt x="240" y="129"/>
                  <a:pt x="238" y="128"/>
                </a:cubicBezTo>
                <a:cubicBezTo>
                  <a:pt x="234" y="126"/>
                  <a:pt x="230" y="124"/>
                  <a:pt x="226" y="122"/>
                </a:cubicBezTo>
                <a:cubicBezTo>
                  <a:pt x="226" y="121"/>
                  <a:pt x="226" y="119"/>
                  <a:pt x="226" y="118"/>
                </a:cubicBezTo>
                <a:close/>
                <a:moveTo>
                  <a:pt x="227" y="123"/>
                </a:moveTo>
                <a:cubicBezTo>
                  <a:pt x="233" y="129"/>
                  <a:pt x="242" y="132"/>
                  <a:pt x="249" y="138"/>
                </a:cubicBezTo>
                <a:cubicBezTo>
                  <a:pt x="252" y="141"/>
                  <a:pt x="247" y="138"/>
                  <a:pt x="246" y="137"/>
                </a:cubicBezTo>
                <a:cubicBezTo>
                  <a:pt x="243" y="136"/>
                  <a:pt x="241" y="135"/>
                  <a:pt x="238" y="134"/>
                </a:cubicBezTo>
                <a:cubicBezTo>
                  <a:pt x="234" y="131"/>
                  <a:pt x="231" y="128"/>
                  <a:pt x="227" y="126"/>
                </a:cubicBezTo>
                <a:cubicBezTo>
                  <a:pt x="227" y="125"/>
                  <a:pt x="227" y="124"/>
                  <a:pt x="227" y="123"/>
                </a:cubicBezTo>
                <a:close/>
                <a:moveTo>
                  <a:pt x="229" y="128"/>
                </a:moveTo>
                <a:cubicBezTo>
                  <a:pt x="228" y="128"/>
                  <a:pt x="227" y="128"/>
                  <a:pt x="227" y="128"/>
                </a:cubicBezTo>
                <a:cubicBezTo>
                  <a:pt x="227" y="127"/>
                  <a:pt x="227" y="127"/>
                  <a:pt x="227" y="127"/>
                </a:cubicBezTo>
                <a:cubicBezTo>
                  <a:pt x="227" y="127"/>
                  <a:pt x="228" y="128"/>
                  <a:pt x="229" y="128"/>
                </a:cubicBezTo>
                <a:close/>
                <a:moveTo>
                  <a:pt x="227" y="133"/>
                </a:moveTo>
                <a:cubicBezTo>
                  <a:pt x="230" y="136"/>
                  <a:pt x="234" y="137"/>
                  <a:pt x="237" y="139"/>
                </a:cubicBezTo>
                <a:cubicBezTo>
                  <a:pt x="242" y="142"/>
                  <a:pt x="246" y="145"/>
                  <a:pt x="251" y="148"/>
                </a:cubicBezTo>
                <a:cubicBezTo>
                  <a:pt x="254" y="150"/>
                  <a:pt x="250" y="147"/>
                  <a:pt x="249" y="147"/>
                </a:cubicBezTo>
                <a:cubicBezTo>
                  <a:pt x="248" y="147"/>
                  <a:pt x="247" y="146"/>
                  <a:pt x="247" y="146"/>
                </a:cubicBezTo>
                <a:cubicBezTo>
                  <a:pt x="244" y="144"/>
                  <a:pt x="242" y="143"/>
                  <a:pt x="240" y="142"/>
                </a:cubicBezTo>
                <a:cubicBezTo>
                  <a:pt x="235" y="139"/>
                  <a:pt x="231" y="137"/>
                  <a:pt x="227" y="135"/>
                </a:cubicBezTo>
                <a:cubicBezTo>
                  <a:pt x="227" y="135"/>
                  <a:pt x="227" y="134"/>
                  <a:pt x="227" y="133"/>
                </a:cubicBezTo>
                <a:close/>
                <a:moveTo>
                  <a:pt x="227" y="140"/>
                </a:moveTo>
                <a:cubicBezTo>
                  <a:pt x="233" y="146"/>
                  <a:pt x="242" y="150"/>
                  <a:pt x="249" y="154"/>
                </a:cubicBezTo>
                <a:cubicBezTo>
                  <a:pt x="249" y="154"/>
                  <a:pt x="249" y="154"/>
                  <a:pt x="249" y="155"/>
                </a:cubicBezTo>
                <a:cubicBezTo>
                  <a:pt x="248" y="154"/>
                  <a:pt x="248" y="154"/>
                  <a:pt x="247" y="153"/>
                </a:cubicBezTo>
                <a:cubicBezTo>
                  <a:pt x="242" y="151"/>
                  <a:pt x="237" y="148"/>
                  <a:pt x="232" y="146"/>
                </a:cubicBezTo>
                <a:cubicBezTo>
                  <a:pt x="231" y="145"/>
                  <a:pt x="229" y="145"/>
                  <a:pt x="228" y="144"/>
                </a:cubicBezTo>
                <a:cubicBezTo>
                  <a:pt x="228" y="144"/>
                  <a:pt x="228" y="144"/>
                  <a:pt x="228" y="144"/>
                </a:cubicBezTo>
                <a:cubicBezTo>
                  <a:pt x="227" y="144"/>
                  <a:pt x="227" y="144"/>
                  <a:pt x="227" y="143"/>
                </a:cubicBezTo>
                <a:cubicBezTo>
                  <a:pt x="227" y="142"/>
                  <a:pt x="227" y="141"/>
                  <a:pt x="227" y="140"/>
                </a:cubicBezTo>
                <a:close/>
                <a:moveTo>
                  <a:pt x="254" y="162"/>
                </a:moveTo>
                <a:cubicBezTo>
                  <a:pt x="253" y="161"/>
                  <a:pt x="252" y="160"/>
                  <a:pt x="251" y="160"/>
                </a:cubicBezTo>
                <a:cubicBezTo>
                  <a:pt x="248" y="158"/>
                  <a:pt x="246" y="157"/>
                  <a:pt x="243" y="155"/>
                </a:cubicBezTo>
                <a:cubicBezTo>
                  <a:pt x="237" y="152"/>
                  <a:pt x="232" y="149"/>
                  <a:pt x="227" y="146"/>
                </a:cubicBezTo>
                <a:cubicBezTo>
                  <a:pt x="227" y="146"/>
                  <a:pt x="227" y="145"/>
                  <a:pt x="227" y="144"/>
                </a:cubicBezTo>
                <a:cubicBezTo>
                  <a:pt x="227" y="144"/>
                  <a:pt x="227" y="144"/>
                  <a:pt x="227" y="145"/>
                </a:cubicBezTo>
                <a:cubicBezTo>
                  <a:pt x="227" y="145"/>
                  <a:pt x="227" y="145"/>
                  <a:pt x="227" y="145"/>
                </a:cubicBezTo>
                <a:cubicBezTo>
                  <a:pt x="229" y="146"/>
                  <a:pt x="230" y="147"/>
                  <a:pt x="232" y="147"/>
                </a:cubicBezTo>
                <a:cubicBezTo>
                  <a:pt x="234" y="149"/>
                  <a:pt x="237" y="151"/>
                  <a:pt x="239" y="152"/>
                </a:cubicBezTo>
                <a:cubicBezTo>
                  <a:pt x="243" y="155"/>
                  <a:pt x="248" y="157"/>
                  <a:pt x="252" y="159"/>
                </a:cubicBezTo>
                <a:cubicBezTo>
                  <a:pt x="250" y="159"/>
                  <a:pt x="256" y="163"/>
                  <a:pt x="254" y="162"/>
                </a:cubicBezTo>
                <a:close/>
                <a:moveTo>
                  <a:pt x="227" y="147"/>
                </a:moveTo>
                <a:cubicBezTo>
                  <a:pt x="232" y="152"/>
                  <a:pt x="240" y="156"/>
                  <a:pt x="246" y="160"/>
                </a:cubicBezTo>
                <a:cubicBezTo>
                  <a:pt x="249" y="161"/>
                  <a:pt x="251" y="163"/>
                  <a:pt x="253" y="164"/>
                </a:cubicBezTo>
                <a:cubicBezTo>
                  <a:pt x="254" y="165"/>
                  <a:pt x="259" y="168"/>
                  <a:pt x="255" y="166"/>
                </a:cubicBezTo>
                <a:cubicBezTo>
                  <a:pt x="251" y="164"/>
                  <a:pt x="247" y="161"/>
                  <a:pt x="243" y="159"/>
                </a:cubicBezTo>
                <a:cubicBezTo>
                  <a:pt x="240" y="157"/>
                  <a:pt x="236" y="155"/>
                  <a:pt x="233" y="153"/>
                </a:cubicBezTo>
                <a:cubicBezTo>
                  <a:pt x="231" y="151"/>
                  <a:pt x="229" y="150"/>
                  <a:pt x="227" y="149"/>
                </a:cubicBezTo>
                <a:cubicBezTo>
                  <a:pt x="227" y="148"/>
                  <a:pt x="227" y="148"/>
                  <a:pt x="227" y="147"/>
                </a:cubicBezTo>
                <a:close/>
                <a:moveTo>
                  <a:pt x="246" y="163"/>
                </a:moveTo>
                <a:cubicBezTo>
                  <a:pt x="250" y="165"/>
                  <a:pt x="254" y="167"/>
                  <a:pt x="257" y="170"/>
                </a:cubicBezTo>
                <a:cubicBezTo>
                  <a:pt x="256" y="169"/>
                  <a:pt x="252" y="168"/>
                  <a:pt x="250" y="167"/>
                </a:cubicBezTo>
                <a:cubicBezTo>
                  <a:pt x="248" y="166"/>
                  <a:pt x="246" y="165"/>
                  <a:pt x="245" y="163"/>
                </a:cubicBezTo>
                <a:cubicBezTo>
                  <a:pt x="242" y="161"/>
                  <a:pt x="238" y="159"/>
                  <a:pt x="235" y="157"/>
                </a:cubicBezTo>
                <a:cubicBezTo>
                  <a:pt x="232" y="155"/>
                  <a:pt x="229" y="153"/>
                  <a:pt x="226" y="151"/>
                </a:cubicBezTo>
                <a:cubicBezTo>
                  <a:pt x="226" y="151"/>
                  <a:pt x="226" y="150"/>
                  <a:pt x="226" y="150"/>
                </a:cubicBezTo>
                <a:cubicBezTo>
                  <a:pt x="228" y="151"/>
                  <a:pt x="230" y="152"/>
                  <a:pt x="232" y="153"/>
                </a:cubicBezTo>
                <a:cubicBezTo>
                  <a:pt x="233" y="154"/>
                  <a:pt x="233" y="154"/>
                  <a:pt x="234" y="154"/>
                </a:cubicBezTo>
                <a:cubicBezTo>
                  <a:pt x="238" y="157"/>
                  <a:pt x="242" y="160"/>
                  <a:pt x="246" y="163"/>
                </a:cubicBezTo>
                <a:close/>
                <a:moveTo>
                  <a:pt x="224" y="110"/>
                </a:moveTo>
                <a:cubicBezTo>
                  <a:pt x="231" y="114"/>
                  <a:pt x="238" y="118"/>
                  <a:pt x="243" y="122"/>
                </a:cubicBezTo>
                <a:cubicBezTo>
                  <a:pt x="244" y="123"/>
                  <a:pt x="245" y="124"/>
                  <a:pt x="246" y="124"/>
                </a:cubicBezTo>
                <a:cubicBezTo>
                  <a:pt x="245" y="124"/>
                  <a:pt x="244" y="123"/>
                  <a:pt x="243" y="123"/>
                </a:cubicBezTo>
                <a:cubicBezTo>
                  <a:pt x="241" y="122"/>
                  <a:pt x="239" y="121"/>
                  <a:pt x="237" y="120"/>
                </a:cubicBezTo>
                <a:cubicBezTo>
                  <a:pt x="233" y="118"/>
                  <a:pt x="229" y="116"/>
                  <a:pt x="225" y="114"/>
                </a:cubicBezTo>
                <a:cubicBezTo>
                  <a:pt x="225" y="113"/>
                  <a:pt x="225" y="113"/>
                  <a:pt x="225" y="112"/>
                </a:cubicBezTo>
                <a:cubicBezTo>
                  <a:pt x="225" y="112"/>
                  <a:pt x="225" y="111"/>
                  <a:pt x="224" y="110"/>
                </a:cubicBezTo>
                <a:close/>
                <a:moveTo>
                  <a:pt x="224" y="106"/>
                </a:moveTo>
                <a:cubicBezTo>
                  <a:pt x="228" y="109"/>
                  <a:pt x="231" y="111"/>
                  <a:pt x="235" y="114"/>
                </a:cubicBezTo>
                <a:cubicBezTo>
                  <a:pt x="238" y="115"/>
                  <a:pt x="241" y="117"/>
                  <a:pt x="244" y="119"/>
                </a:cubicBezTo>
                <a:cubicBezTo>
                  <a:pt x="244" y="119"/>
                  <a:pt x="244" y="119"/>
                  <a:pt x="244" y="119"/>
                </a:cubicBezTo>
                <a:cubicBezTo>
                  <a:pt x="242" y="117"/>
                  <a:pt x="239" y="116"/>
                  <a:pt x="236" y="115"/>
                </a:cubicBezTo>
                <a:cubicBezTo>
                  <a:pt x="232" y="113"/>
                  <a:pt x="228" y="111"/>
                  <a:pt x="224" y="109"/>
                </a:cubicBezTo>
                <a:cubicBezTo>
                  <a:pt x="224" y="108"/>
                  <a:pt x="224" y="107"/>
                  <a:pt x="224" y="106"/>
                </a:cubicBezTo>
                <a:close/>
                <a:moveTo>
                  <a:pt x="244" y="118"/>
                </a:moveTo>
                <a:cubicBezTo>
                  <a:pt x="242" y="117"/>
                  <a:pt x="240" y="116"/>
                  <a:pt x="239" y="115"/>
                </a:cubicBezTo>
                <a:cubicBezTo>
                  <a:pt x="235" y="113"/>
                  <a:pt x="231" y="110"/>
                  <a:pt x="227" y="108"/>
                </a:cubicBezTo>
                <a:cubicBezTo>
                  <a:pt x="228" y="108"/>
                  <a:pt x="228" y="108"/>
                  <a:pt x="228" y="108"/>
                </a:cubicBezTo>
                <a:cubicBezTo>
                  <a:pt x="230" y="109"/>
                  <a:pt x="232" y="110"/>
                  <a:pt x="234" y="111"/>
                </a:cubicBezTo>
                <a:cubicBezTo>
                  <a:pt x="237" y="112"/>
                  <a:pt x="240" y="114"/>
                  <a:pt x="243" y="115"/>
                </a:cubicBezTo>
                <a:cubicBezTo>
                  <a:pt x="243" y="116"/>
                  <a:pt x="244" y="117"/>
                  <a:pt x="244" y="118"/>
                </a:cubicBezTo>
                <a:close/>
                <a:moveTo>
                  <a:pt x="222" y="102"/>
                </a:moveTo>
                <a:cubicBezTo>
                  <a:pt x="228" y="107"/>
                  <a:pt x="235" y="109"/>
                  <a:pt x="241" y="113"/>
                </a:cubicBezTo>
                <a:cubicBezTo>
                  <a:pt x="241" y="113"/>
                  <a:pt x="242" y="114"/>
                  <a:pt x="243" y="114"/>
                </a:cubicBezTo>
                <a:cubicBezTo>
                  <a:pt x="243" y="114"/>
                  <a:pt x="243" y="114"/>
                  <a:pt x="243" y="115"/>
                </a:cubicBezTo>
                <a:cubicBezTo>
                  <a:pt x="243" y="114"/>
                  <a:pt x="242" y="114"/>
                  <a:pt x="242" y="114"/>
                </a:cubicBezTo>
                <a:cubicBezTo>
                  <a:pt x="241" y="114"/>
                  <a:pt x="239" y="113"/>
                  <a:pt x="238" y="112"/>
                </a:cubicBezTo>
                <a:cubicBezTo>
                  <a:pt x="236" y="111"/>
                  <a:pt x="234" y="110"/>
                  <a:pt x="233" y="109"/>
                </a:cubicBezTo>
                <a:cubicBezTo>
                  <a:pt x="230" y="108"/>
                  <a:pt x="226" y="107"/>
                  <a:pt x="223" y="105"/>
                </a:cubicBezTo>
                <a:cubicBezTo>
                  <a:pt x="223" y="104"/>
                  <a:pt x="223" y="103"/>
                  <a:pt x="222" y="102"/>
                </a:cubicBezTo>
                <a:close/>
                <a:moveTo>
                  <a:pt x="221" y="97"/>
                </a:moveTo>
                <a:cubicBezTo>
                  <a:pt x="225" y="101"/>
                  <a:pt x="231" y="104"/>
                  <a:pt x="236" y="106"/>
                </a:cubicBezTo>
                <a:cubicBezTo>
                  <a:pt x="236" y="106"/>
                  <a:pt x="243" y="110"/>
                  <a:pt x="239" y="108"/>
                </a:cubicBezTo>
                <a:cubicBezTo>
                  <a:pt x="236" y="107"/>
                  <a:pt x="234" y="106"/>
                  <a:pt x="231" y="105"/>
                </a:cubicBezTo>
                <a:cubicBezTo>
                  <a:pt x="228" y="104"/>
                  <a:pt x="225" y="102"/>
                  <a:pt x="222" y="101"/>
                </a:cubicBezTo>
                <a:cubicBezTo>
                  <a:pt x="221" y="100"/>
                  <a:pt x="221" y="99"/>
                  <a:pt x="221" y="97"/>
                </a:cubicBezTo>
                <a:close/>
                <a:moveTo>
                  <a:pt x="219" y="93"/>
                </a:moveTo>
                <a:cubicBezTo>
                  <a:pt x="224" y="98"/>
                  <a:pt x="231" y="100"/>
                  <a:pt x="237" y="103"/>
                </a:cubicBezTo>
                <a:cubicBezTo>
                  <a:pt x="237" y="104"/>
                  <a:pt x="238" y="104"/>
                  <a:pt x="239" y="104"/>
                </a:cubicBezTo>
                <a:cubicBezTo>
                  <a:pt x="238" y="104"/>
                  <a:pt x="237" y="104"/>
                  <a:pt x="236" y="103"/>
                </a:cubicBezTo>
                <a:cubicBezTo>
                  <a:pt x="234" y="102"/>
                  <a:pt x="232" y="101"/>
                  <a:pt x="230" y="100"/>
                </a:cubicBezTo>
                <a:cubicBezTo>
                  <a:pt x="227" y="98"/>
                  <a:pt x="223" y="97"/>
                  <a:pt x="220" y="95"/>
                </a:cubicBezTo>
                <a:cubicBezTo>
                  <a:pt x="220" y="95"/>
                  <a:pt x="219" y="94"/>
                  <a:pt x="219" y="93"/>
                </a:cubicBezTo>
                <a:close/>
                <a:moveTo>
                  <a:pt x="217" y="89"/>
                </a:moveTo>
                <a:cubicBezTo>
                  <a:pt x="223" y="94"/>
                  <a:pt x="230" y="95"/>
                  <a:pt x="237" y="100"/>
                </a:cubicBezTo>
                <a:cubicBezTo>
                  <a:pt x="242" y="103"/>
                  <a:pt x="234" y="99"/>
                  <a:pt x="233" y="98"/>
                </a:cubicBezTo>
                <a:cubicBezTo>
                  <a:pt x="231" y="97"/>
                  <a:pt x="229" y="96"/>
                  <a:pt x="227" y="96"/>
                </a:cubicBezTo>
                <a:cubicBezTo>
                  <a:pt x="224" y="94"/>
                  <a:pt x="221" y="93"/>
                  <a:pt x="218" y="91"/>
                </a:cubicBezTo>
                <a:cubicBezTo>
                  <a:pt x="218" y="90"/>
                  <a:pt x="217" y="89"/>
                  <a:pt x="217" y="89"/>
                </a:cubicBezTo>
                <a:close/>
                <a:moveTo>
                  <a:pt x="238" y="100"/>
                </a:moveTo>
                <a:cubicBezTo>
                  <a:pt x="233" y="95"/>
                  <a:pt x="225" y="94"/>
                  <a:pt x="219" y="90"/>
                </a:cubicBezTo>
                <a:cubicBezTo>
                  <a:pt x="214" y="86"/>
                  <a:pt x="220" y="90"/>
                  <a:pt x="221" y="90"/>
                </a:cubicBezTo>
                <a:cubicBezTo>
                  <a:pt x="223" y="91"/>
                  <a:pt x="225" y="92"/>
                  <a:pt x="227" y="93"/>
                </a:cubicBezTo>
                <a:cubicBezTo>
                  <a:pt x="230" y="95"/>
                  <a:pt x="234" y="97"/>
                  <a:pt x="238" y="98"/>
                </a:cubicBezTo>
                <a:cubicBezTo>
                  <a:pt x="238" y="99"/>
                  <a:pt x="238" y="99"/>
                  <a:pt x="238" y="100"/>
                </a:cubicBezTo>
                <a:close/>
                <a:moveTo>
                  <a:pt x="214" y="84"/>
                </a:moveTo>
                <a:cubicBezTo>
                  <a:pt x="221" y="88"/>
                  <a:pt x="229" y="91"/>
                  <a:pt x="236" y="96"/>
                </a:cubicBezTo>
                <a:cubicBezTo>
                  <a:pt x="239" y="99"/>
                  <a:pt x="235" y="96"/>
                  <a:pt x="234" y="96"/>
                </a:cubicBezTo>
                <a:cubicBezTo>
                  <a:pt x="232" y="95"/>
                  <a:pt x="230" y="94"/>
                  <a:pt x="227" y="93"/>
                </a:cubicBezTo>
                <a:cubicBezTo>
                  <a:pt x="224" y="91"/>
                  <a:pt x="220" y="89"/>
                  <a:pt x="216" y="87"/>
                </a:cubicBezTo>
                <a:cubicBezTo>
                  <a:pt x="216" y="87"/>
                  <a:pt x="216" y="87"/>
                  <a:pt x="216" y="87"/>
                </a:cubicBezTo>
                <a:cubicBezTo>
                  <a:pt x="215" y="86"/>
                  <a:pt x="215" y="85"/>
                  <a:pt x="214" y="84"/>
                </a:cubicBezTo>
                <a:close/>
                <a:moveTo>
                  <a:pt x="211" y="79"/>
                </a:moveTo>
                <a:cubicBezTo>
                  <a:pt x="219" y="84"/>
                  <a:pt x="228" y="88"/>
                  <a:pt x="236" y="93"/>
                </a:cubicBezTo>
                <a:cubicBezTo>
                  <a:pt x="236" y="93"/>
                  <a:pt x="236" y="93"/>
                  <a:pt x="236" y="93"/>
                </a:cubicBezTo>
                <a:cubicBezTo>
                  <a:pt x="233" y="91"/>
                  <a:pt x="227" y="88"/>
                  <a:pt x="223" y="86"/>
                </a:cubicBezTo>
                <a:cubicBezTo>
                  <a:pt x="219" y="85"/>
                  <a:pt x="216" y="83"/>
                  <a:pt x="213" y="82"/>
                </a:cubicBezTo>
                <a:cubicBezTo>
                  <a:pt x="212" y="81"/>
                  <a:pt x="212" y="80"/>
                  <a:pt x="211" y="79"/>
                </a:cubicBezTo>
                <a:close/>
                <a:moveTo>
                  <a:pt x="206" y="72"/>
                </a:moveTo>
                <a:cubicBezTo>
                  <a:pt x="213" y="77"/>
                  <a:pt x="222" y="81"/>
                  <a:pt x="230" y="84"/>
                </a:cubicBezTo>
                <a:cubicBezTo>
                  <a:pt x="230" y="84"/>
                  <a:pt x="232" y="85"/>
                  <a:pt x="233" y="86"/>
                </a:cubicBezTo>
                <a:cubicBezTo>
                  <a:pt x="233" y="86"/>
                  <a:pt x="233" y="86"/>
                  <a:pt x="233" y="86"/>
                </a:cubicBezTo>
                <a:cubicBezTo>
                  <a:pt x="233" y="86"/>
                  <a:pt x="232" y="86"/>
                  <a:pt x="232" y="86"/>
                </a:cubicBezTo>
                <a:cubicBezTo>
                  <a:pt x="231" y="85"/>
                  <a:pt x="230" y="85"/>
                  <a:pt x="229" y="84"/>
                </a:cubicBezTo>
                <a:cubicBezTo>
                  <a:pt x="226" y="83"/>
                  <a:pt x="223" y="82"/>
                  <a:pt x="221" y="81"/>
                </a:cubicBezTo>
                <a:cubicBezTo>
                  <a:pt x="217" y="79"/>
                  <a:pt x="213" y="77"/>
                  <a:pt x="209" y="76"/>
                </a:cubicBezTo>
                <a:cubicBezTo>
                  <a:pt x="208" y="75"/>
                  <a:pt x="207" y="73"/>
                  <a:pt x="206" y="72"/>
                </a:cubicBezTo>
                <a:close/>
                <a:moveTo>
                  <a:pt x="221" y="80"/>
                </a:moveTo>
                <a:cubicBezTo>
                  <a:pt x="220" y="79"/>
                  <a:pt x="218" y="78"/>
                  <a:pt x="216" y="77"/>
                </a:cubicBezTo>
                <a:cubicBezTo>
                  <a:pt x="216" y="77"/>
                  <a:pt x="217" y="78"/>
                  <a:pt x="218" y="78"/>
                </a:cubicBezTo>
                <a:cubicBezTo>
                  <a:pt x="220" y="79"/>
                  <a:pt x="223" y="81"/>
                  <a:pt x="226" y="82"/>
                </a:cubicBezTo>
                <a:cubicBezTo>
                  <a:pt x="224" y="81"/>
                  <a:pt x="223" y="81"/>
                  <a:pt x="221" y="80"/>
                </a:cubicBezTo>
                <a:close/>
                <a:moveTo>
                  <a:pt x="236" y="92"/>
                </a:moveTo>
                <a:cubicBezTo>
                  <a:pt x="227" y="87"/>
                  <a:pt x="218" y="82"/>
                  <a:pt x="210" y="77"/>
                </a:cubicBezTo>
                <a:cubicBezTo>
                  <a:pt x="210" y="77"/>
                  <a:pt x="210" y="77"/>
                  <a:pt x="210" y="77"/>
                </a:cubicBezTo>
                <a:cubicBezTo>
                  <a:pt x="213" y="79"/>
                  <a:pt x="219" y="81"/>
                  <a:pt x="223" y="83"/>
                </a:cubicBezTo>
                <a:cubicBezTo>
                  <a:pt x="226" y="84"/>
                  <a:pt x="230" y="86"/>
                  <a:pt x="233" y="87"/>
                </a:cubicBezTo>
                <a:cubicBezTo>
                  <a:pt x="234" y="88"/>
                  <a:pt x="235" y="90"/>
                  <a:pt x="236" y="92"/>
                </a:cubicBezTo>
                <a:close/>
                <a:moveTo>
                  <a:pt x="237" y="96"/>
                </a:moveTo>
                <a:cubicBezTo>
                  <a:pt x="229" y="91"/>
                  <a:pt x="221" y="88"/>
                  <a:pt x="213" y="83"/>
                </a:cubicBezTo>
                <a:cubicBezTo>
                  <a:pt x="213" y="83"/>
                  <a:pt x="213" y="83"/>
                  <a:pt x="213" y="83"/>
                </a:cubicBezTo>
                <a:cubicBezTo>
                  <a:pt x="216" y="84"/>
                  <a:pt x="222" y="87"/>
                  <a:pt x="225" y="88"/>
                </a:cubicBezTo>
                <a:cubicBezTo>
                  <a:pt x="229" y="90"/>
                  <a:pt x="233" y="92"/>
                  <a:pt x="236" y="93"/>
                </a:cubicBezTo>
                <a:cubicBezTo>
                  <a:pt x="236" y="94"/>
                  <a:pt x="237" y="95"/>
                  <a:pt x="237" y="96"/>
                </a:cubicBezTo>
                <a:close/>
                <a:moveTo>
                  <a:pt x="240" y="104"/>
                </a:moveTo>
                <a:cubicBezTo>
                  <a:pt x="236" y="102"/>
                  <a:pt x="232" y="100"/>
                  <a:pt x="228" y="98"/>
                </a:cubicBezTo>
                <a:cubicBezTo>
                  <a:pt x="225" y="96"/>
                  <a:pt x="221" y="95"/>
                  <a:pt x="218" y="92"/>
                </a:cubicBezTo>
                <a:cubicBezTo>
                  <a:pt x="218" y="92"/>
                  <a:pt x="218" y="92"/>
                  <a:pt x="218" y="92"/>
                </a:cubicBezTo>
                <a:cubicBezTo>
                  <a:pt x="221" y="94"/>
                  <a:pt x="225" y="95"/>
                  <a:pt x="228" y="97"/>
                </a:cubicBezTo>
                <a:cubicBezTo>
                  <a:pt x="232" y="99"/>
                  <a:pt x="235" y="101"/>
                  <a:pt x="239" y="102"/>
                </a:cubicBezTo>
                <a:cubicBezTo>
                  <a:pt x="239" y="103"/>
                  <a:pt x="239" y="103"/>
                  <a:pt x="240" y="104"/>
                </a:cubicBezTo>
                <a:close/>
                <a:moveTo>
                  <a:pt x="241" y="107"/>
                </a:moveTo>
                <a:cubicBezTo>
                  <a:pt x="234" y="104"/>
                  <a:pt x="227" y="102"/>
                  <a:pt x="221" y="97"/>
                </a:cubicBezTo>
                <a:cubicBezTo>
                  <a:pt x="219" y="95"/>
                  <a:pt x="224" y="98"/>
                  <a:pt x="225" y="99"/>
                </a:cubicBezTo>
                <a:cubicBezTo>
                  <a:pt x="227" y="99"/>
                  <a:pt x="229" y="100"/>
                  <a:pt x="231" y="101"/>
                </a:cubicBezTo>
                <a:cubicBezTo>
                  <a:pt x="234" y="103"/>
                  <a:pt x="237" y="104"/>
                  <a:pt x="240" y="106"/>
                </a:cubicBezTo>
                <a:cubicBezTo>
                  <a:pt x="240" y="106"/>
                  <a:pt x="240" y="107"/>
                  <a:pt x="241" y="107"/>
                </a:cubicBezTo>
                <a:close/>
                <a:moveTo>
                  <a:pt x="242" y="113"/>
                </a:moveTo>
                <a:cubicBezTo>
                  <a:pt x="240" y="111"/>
                  <a:pt x="237" y="109"/>
                  <a:pt x="234" y="108"/>
                </a:cubicBezTo>
                <a:cubicBezTo>
                  <a:pt x="231" y="106"/>
                  <a:pt x="226" y="105"/>
                  <a:pt x="223" y="102"/>
                </a:cubicBezTo>
                <a:cubicBezTo>
                  <a:pt x="221" y="100"/>
                  <a:pt x="225" y="103"/>
                  <a:pt x="225" y="103"/>
                </a:cubicBezTo>
                <a:cubicBezTo>
                  <a:pt x="226" y="104"/>
                  <a:pt x="226" y="104"/>
                  <a:pt x="227" y="104"/>
                </a:cubicBezTo>
                <a:cubicBezTo>
                  <a:pt x="229" y="105"/>
                  <a:pt x="232" y="106"/>
                  <a:pt x="234" y="107"/>
                </a:cubicBezTo>
                <a:cubicBezTo>
                  <a:pt x="236" y="108"/>
                  <a:pt x="239" y="109"/>
                  <a:pt x="241" y="109"/>
                </a:cubicBezTo>
                <a:cubicBezTo>
                  <a:pt x="242" y="111"/>
                  <a:pt x="242" y="112"/>
                  <a:pt x="242" y="113"/>
                </a:cubicBezTo>
                <a:close/>
                <a:moveTo>
                  <a:pt x="245" y="123"/>
                </a:moveTo>
                <a:cubicBezTo>
                  <a:pt x="241" y="120"/>
                  <a:pt x="236" y="117"/>
                  <a:pt x="232" y="114"/>
                </a:cubicBezTo>
                <a:cubicBezTo>
                  <a:pt x="232" y="114"/>
                  <a:pt x="233" y="114"/>
                  <a:pt x="233" y="115"/>
                </a:cubicBezTo>
                <a:cubicBezTo>
                  <a:pt x="237" y="116"/>
                  <a:pt x="241" y="118"/>
                  <a:pt x="245" y="120"/>
                </a:cubicBezTo>
                <a:cubicBezTo>
                  <a:pt x="245" y="121"/>
                  <a:pt x="245" y="122"/>
                  <a:pt x="245" y="123"/>
                </a:cubicBezTo>
                <a:close/>
                <a:moveTo>
                  <a:pt x="247" y="129"/>
                </a:moveTo>
                <a:cubicBezTo>
                  <a:pt x="244" y="127"/>
                  <a:pt x="241" y="125"/>
                  <a:pt x="238" y="123"/>
                </a:cubicBezTo>
                <a:cubicBezTo>
                  <a:pt x="235" y="121"/>
                  <a:pt x="232" y="119"/>
                  <a:pt x="229" y="117"/>
                </a:cubicBezTo>
                <a:cubicBezTo>
                  <a:pt x="230" y="117"/>
                  <a:pt x="230" y="117"/>
                  <a:pt x="231" y="117"/>
                </a:cubicBezTo>
                <a:cubicBezTo>
                  <a:pt x="233" y="118"/>
                  <a:pt x="235" y="119"/>
                  <a:pt x="237" y="120"/>
                </a:cubicBezTo>
                <a:cubicBezTo>
                  <a:pt x="240" y="122"/>
                  <a:pt x="243" y="124"/>
                  <a:pt x="246" y="125"/>
                </a:cubicBezTo>
                <a:cubicBezTo>
                  <a:pt x="246" y="126"/>
                  <a:pt x="247" y="128"/>
                  <a:pt x="247" y="129"/>
                </a:cubicBezTo>
                <a:close/>
                <a:moveTo>
                  <a:pt x="248" y="133"/>
                </a:moveTo>
                <a:cubicBezTo>
                  <a:pt x="246" y="131"/>
                  <a:pt x="245" y="129"/>
                  <a:pt x="242" y="128"/>
                </a:cubicBezTo>
                <a:cubicBezTo>
                  <a:pt x="237" y="126"/>
                  <a:pt x="233" y="123"/>
                  <a:pt x="230" y="120"/>
                </a:cubicBezTo>
                <a:cubicBezTo>
                  <a:pt x="229" y="120"/>
                  <a:pt x="225" y="117"/>
                  <a:pt x="228" y="119"/>
                </a:cubicBezTo>
                <a:cubicBezTo>
                  <a:pt x="229" y="119"/>
                  <a:pt x="229" y="120"/>
                  <a:pt x="230" y="120"/>
                </a:cubicBezTo>
                <a:cubicBezTo>
                  <a:pt x="232" y="121"/>
                  <a:pt x="233" y="122"/>
                  <a:pt x="235" y="123"/>
                </a:cubicBezTo>
                <a:cubicBezTo>
                  <a:pt x="239" y="126"/>
                  <a:pt x="243" y="128"/>
                  <a:pt x="247" y="130"/>
                </a:cubicBezTo>
                <a:cubicBezTo>
                  <a:pt x="248" y="131"/>
                  <a:pt x="248" y="132"/>
                  <a:pt x="248" y="133"/>
                </a:cubicBezTo>
                <a:close/>
                <a:moveTo>
                  <a:pt x="250" y="139"/>
                </a:moveTo>
                <a:cubicBezTo>
                  <a:pt x="244" y="133"/>
                  <a:pt x="236" y="130"/>
                  <a:pt x="229" y="125"/>
                </a:cubicBezTo>
                <a:cubicBezTo>
                  <a:pt x="230" y="125"/>
                  <a:pt x="227" y="123"/>
                  <a:pt x="226" y="123"/>
                </a:cubicBezTo>
                <a:cubicBezTo>
                  <a:pt x="226" y="123"/>
                  <a:pt x="226" y="123"/>
                  <a:pt x="226" y="123"/>
                </a:cubicBezTo>
                <a:cubicBezTo>
                  <a:pt x="226" y="123"/>
                  <a:pt x="226" y="123"/>
                  <a:pt x="226" y="123"/>
                </a:cubicBezTo>
                <a:cubicBezTo>
                  <a:pt x="228" y="123"/>
                  <a:pt x="229" y="124"/>
                  <a:pt x="230" y="124"/>
                </a:cubicBezTo>
                <a:cubicBezTo>
                  <a:pt x="232" y="125"/>
                  <a:pt x="234" y="127"/>
                  <a:pt x="236" y="128"/>
                </a:cubicBezTo>
                <a:cubicBezTo>
                  <a:pt x="240" y="130"/>
                  <a:pt x="244" y="133"/>
                  <a:pt x="249" y="135"/>
                </a:cubicBezTo>
                <a:cubicBezTo>
                  <a:pt x="249" y="136"/>
                  <a:pt x="249" y="137"/>
                  <a:pt x="250" y="139"/>
                </a:cubicBezTo>
                <a:close/>
                <a:moveTo>
                  <a:pt x="250" y="141"/>
                </a:moveTo>
                <a:cubicBezTo>
                  <a:pt x="250" y="141"/>
                  <a:pt x="250" y="141"/>
                  <a:pt x="250" y="140"/>
                </a:cubicBezTo>
                <a:cubicBezTo>
                  <a:pt x="250" y="140"/>
                  <a:pt x="250" y="140"/>
                  <a:pt x="250" y="141"/>
                </a:cubicBezTo>
                <a:cubicBezTo>
                  <a:pt x="250" y="141"/>
                  <a:pt x="250" y="141"/>
                  <a:pt x="250" y="141"/>
                </a:cubicBezTo>
                <a:close/>
                <a:moveTo>
                  <a:pt x="251" y="144"/>
                </a:moveTo>
                <a:cubicBezTo>
                  <a:pt x="248" y="142"/>
                  <a:pt x="244" y="139"/>
                  <a:pt x="241" y="137"/>
                </a:cubicBezTo>
                <a:cubicBezTo>
                  <a:pt x="236" y="135"/>
                  <a:pt x="231" y="133"/>
                  <a:pt x="227" y="129"/>
                </a:cubicBezTo>
                <a:cubicBezTo>
                  <a:pt x="227" y="129"/>
                  <a:pt x="231" y="130"/>
                  <a:pt x="232" y="131"/>
                </a:cubicBezTo>
                <a:cubicBezTo>
                  <a:pt x="233" y="131"/>
                  <a:pt x="233" y="132"/>
                  <a:pt x="234" y="132"/>
                </a:cubicBezTo>
                <a:cubicBezTo>
                  <a:pt x="236" y="134"/>
                  <a:pt x="238" y="135"/>
                  <a:pt x="240" y="136"/>
                </a:cubicBezTo>
                <a:cubicBezTo>
                  <a:pt x="244" y="137"/>
                  <a:pt x="247" y="140"/>
                  <a:pt x="251" y="142"/>
                </a:cubicBezTo>
                <a:cubicBezTo>
                  <a:pt x="251" y="143"/>
                  <a:pt x="251" y="144"/>
                  <a:pt x="251" y="144"/>
                </a:cubicBezTo>
                <a:close/>
                <a:moveTo>
                  <a:pt x="252" y="148"/>
                </a:moveTo>
                <a:cubicBezTo>
                  <a:pt x="249" y="146"/>
                  <a:pt x="245" y="144"/>
                  <a:pt x="242" y="141"/>
                </a:cubicBezTo>
                <a:cubicBezTo>
                  <a:pt x="240" y="140"/>
                  <a:pt x="237" y="138"/>
                  <a:pt x="235" y="137"/>
                </a:cubicBezTo>
                <a:cubicBezTo>
                  <a:pt x="233" y="136"/>
                  <a:pt x="230" y="135"/>
                  <a:pt x="228" y="133"/>
                </a:cubicBezTo>
                <a:cubicBezTo>
                  <a:pt x="226" y="132"/>
                  <a:pt x="231" y="134"/>
                  <a:pt x="231" y="134"/>
                </a:cubicBezTo>
                <a:cubicBezTo>
                  <a:pt x="232" y="135"/>
                  <a:pt x="233" y="135"/>
                  <a:pt x="234" y="136"/>
                </a:cubicBezTo>
                <a:cubicBezTo>
                  <a:pt x="236" y="137"/>
                  <a:pt x="239" y="138"/>
                  <a:pt x="241" y="140"/>
                </a:cubicBezTo>
                <a:cubicBezTo>
                  <a:pt x="244" y="142"/>
                  <a:pt x="248" y="145"/>
                  <a:pt x="252" y="146"/>
                </a:cubicBezTo>
                <a:cubicBezTo>
                  <a:pt x="252" y="147"/>
                  <a:pt x="252" y="147"/>
                  <a:pt x="252" y="148"/>
                </a:cubicBezTo>
                <a:close/>
                <a:moveTo>
                  <a:pt x="253" y="152"/>
                </a:moveTo>
                <a:cubicBezTo>
                  <a:pt x="251" y="150"/>
                  <a:pt x="248" y="148"/>
                  <a:pt x="245" y="146"/>
                </a:cubicBezTo>
                <a:cubicBezTo>
                  <a:pt x="240" y="144"/>
                  <a:pt x="236" y="141"/>
                  <a:pt x="231" y="138"/>
                </a:cubicBezTo>
                <a:cubicBezTo>
                  <a:pt x="231" y="138"/>
                  <a:pt x="232" y="138"/>
                  <a:pt x="232" y="138"/>
                </a:cubicBezTo>
                <a:cubicBezTo>
                  <a:pt x="235" y="139"/>
                  <a:pt x="237" y="141"/>
                  <a:pt x="239" y="142"/>
                </a:cubicBezTo>
                <a:cubicBezTo>
                  <a:pt x="244" y="145"/>
                  <a:pt x="248" y="147"/>
                  <a:pt x="253" y="149"/>
                </a:cubicBezTo>
                <a:cubicBezTo>
                  <a:pt x="253" y="150"/>
                  <a:pt x="253" y="151"/>
                  <a:pt x="253" y="152"/>
                </a:cubicBezTo>
                <a:close/>
                <a:moveTo>
                  <a:pt x="254" y="157"/>
                </a:moveTo>
                <a:cubicBezTo>
                  <a:pt x="250" y="155"/>
                  <a:pt x="246" y="151"/>
                  <a:pt x="242" y="149"/>
                </a:cubicBezTo>
                <a:cubicBezTo>
                  <a:pt x="237" y="147"/>
                  <a:pt x="232" y="144"/>
                  <a:pt x="228" y="140"/>
                </a:cubicBezTo>
                <a:cubicBezTo>
                  <a:pt x="226" y="138"/>
                  <a:pt x="230" y="141"/>
                  <a:pt x="230" y="141"/>
                </a:cubicBezTo>
                <a:cubicBezTo>
                  <a:pt x="232" y="142"/>
                  <a:pt x="233" y="143"/>
                  <a:pt x="234" y="144"/>
                </a:cubicBezTo>
                <a:cubicBezTo>
                  <a:pt x="237" y="145"/>
                  <a:pt x="239" y="146"/>
                  <a:pt x="241" y="147"/>
                </a:cubicBezTo>
                <a:cubicBezTo>
                  <a:pt x="245" y="149"/>
                  <a:pt x="249" y="152"/>
                  <a:pt x="254" y="154"/>
                </a:cubicBezTo>
                <a:cubicBezTo>
                  <a:pt x="254" y="155"/>
                  <a:pt x="254" y="156"/>
                  <a:pt x="254" y="157"/>
                </a:cubicBezTo>
                <a:close/>
                <a:moveTo>
                  <a:pt x="256" y="166"/>
                </a:moveTo>
                <a:cubicBezTo>
                  <a:pt x="249" y="160"/>
                  <a:pt x="240" y="156"/>
                  <a:pt x="232" y="151"/>
                </a:cubicBezTo>
                <a:cubicBezTo>
                  <a:pt x="231" y="150"/>
                  <a:pt x="229" y="148"/>
                  <a:pt x="227" y="147"/>
                </a:cubicBezTo>
                <a:cubicBezTo>
                  <a:pt x="228" y="148"/>
                  <a:pt x="230" y="149"/>
                  <a:pt x="231" y="149"/>
                </a:cubicBezTo>
                <a:cubicBezTo>
                  <a:pt x="234" y="151"/>
                  <a:pt x="236" y="152"/>
                  <a:pt x="239" y="154"/>
                </a:cubicBezTo>
                <a:cubicBezTo>
                  <a:pt x="245" y="157"/>
                  <a:pt x="250" y="160"/>
                  <a:pt x="256" y="163"/>
                </a:cubicBezTo>
                <a:cubicBezTo>
                  <a:pt x="256" y="163"/>
                  <a:pt x="256" y="163"/>
                  <a:pt x="256" y="163"/>
                </a:cubicBezTo>
                <a:cubicBezTo>
                  <a:pt x="256" y="164"/>
                  <a:pt x="256" y="165"/>
                  <a:pt x="256" y="166"/>
                </a:cubicBezTo>
                <a:close/>
                <a:moveTo>
                  <a:pt x="257" y="169"/>
                </a:moveTo>
                <a:cubicBezTo>
                  <a:pt x="255" y="167"/>
                  <a:pt x="252" y="165"/>
                  <a:pt x="249" y="163"/>
                </a:cubicBezTo>
                <a:cubicBezTo>
                  <a:pt x="251" y="165"/>
                  <a:pt x="254" y="166"/>
                  <a:pt x="257" y="168"/>
                </a:cubicBezTo>
                <a:cubicBezTo>
                  <a:pt x="257" y="168"/>
                  <a:pt x="257" y="169"/>
                  <a:pt x="257" y="169"/>
                </a:cubicBezTo>
                <a:close/>
                <a:moveTo>
                  <a:pt x="259" y="178"/>
                </a:moveTo>
                <a:cubicBezTo>
                  <a:pt x="251" y="172"/>
                  <a:pt x="243" y="167"/>
                  <a:pt x="235" y="162"/>
                </a:cubicBezTo>
                <a:cubicBezTo>
                  <a:pt x="238" y="164"/>
                  <a:pt x="240" y="165"/>
                  <a:pt x="243" y="166"/>
                </a:cubicBezTo>
                <a:cubicBezTo>
                  <a:pt x="248" y="168"/>
                  <a:pt x="253" y="171"/>
                  <a:pt x="258" y="175"/>
                </a:cubicBezTo>
                <a:cubicBezTo>
                  <a:pt x="258" y="176"/>
                  <a:pt x="258" y="177"/>
                  <a:pt x="259" y="178"/>
                </a:cubicBezTo>
                <a:close/>
                <a:moveTo>
                  <a:pt x="260" y="186"/>
                </a:moveTo>
                <a:cubicBezTo>
                  <a:pt x="256" y="183"/>
                  <a:pt x="251" y="182"/>
                  <a:pt x="247" y="180"/>
                </a:cubicBezTo>
                <a:cubicBezTo>
                  <a:pt x="241" y="178"/>
                  <a:pt x="236" y="175"/>
                  <a:pt x="231" y="173"/>
                </a:cubicBezTo>
                <a:cubicBezTo>
                  <a:pt x="231" y="172"/>
                  <a:pt x="231" y="170"/>
                  <a:pt x="230" y="169"/>
                </a:cubicBezTo>
                <a:cubicBezTo>
                  <a:pt x="236" y="172"/>
                  <a:pt x="241" y="175"/>
                  <a:pt x="247" y="178"/>
                </a:cubicBezTo>
                <a:cubicBezTo>
                  <a:pt x="251" y="180"/>
                  <a:pt x="255" y="183"/>
                  <a:pt x="259" y="184"/>
                </a:cubicBezTo>
                <a:cubicBezTo>
                  <a:pt x="259" y="184"/>
                  <a:pt x="259" y="184"/>
                  <a:pt x="259" y="184"/>
                </a:cubicBezTo>
                <a:cubicBezTo>
                  <a:pt x="260" y="185"/>
                  <a:pt x="260" y="185"/>
                  <a:pt x="260" y="186"/>
                </a:cubicBezTo>
                <a:close/>
                <a:moveTo>
                  <a:pt x="237" y="229"/>
                </a:moveTo>
                <a:cubicBezTo>
                  <a:pt x="237" y="228"/>
                  <a:pt x="237" y="227"/>
                  <a:pt x="237" y="226"/>
                </a:cubicBezTo>
                <a:cubicBezTo>
                  <a:pt x="241" y="229"/>
                  <a:pt x="245" y="232"/>
                  <a:pt x="250" y="235"/>
                </a:cubicBezTo>
                <a:cubicBezTo>
                  <a:pt x="253" y="236"/>
                  <a:pt x="255" y="238"/>
                  <a:pt x="258" y="240"/>
                </a:cubicBezTo>
                <a:cubicBezTo>
                  <a:pt x="260" y="241"/>
                  <a:pt x="263" y="244"/>
                  <a:pt x="264" y="244"/>
                </a:cubicBezTo>
                <a:cubicBezTo>
                  <a:pt x="264" y="244"/>
                  <a:pt x="264" y="244"/>
                  <a:pt x="264" y="244"/>
                </a:cubicBezTo>
                <a:cubicBezTo>
                  <a:pt x="254" y="242"/>
                  <a:pt x="246" y="233"/>
                  <a:pt x="237" y="229"/>
                </a:cubicBezTo>
                <a:close/>
                <a:moveTo>
                  <a:pt x="263" y="238"/>
                </a:moveTo>
                <a:cubicBezTo>
                  <a:pt x="263" y="238"/>
                  <a:pt x="258" y="236"/>
                  <a:pt x="257" y="235"/>
                </a:cubicBezTo>
                <a:cubicBezTo>
                  <a:pt x="255" y="234"/>
                  <a:pt x="252" y="233"/>
                  <a:pt x="250" y="231"/>
                </a:cubicBezTo>
                <a:cubicBezTo>
                  <a:pt x="246" y="229"/>
                  <a:pt x="242" y="226"/>
                  <a:pt x="237" y="225"/>
                </a:cubicBezTo>
                <a:cubicBezTo>
                  <a:pt x="237" y="225"/>
                  <a:pt x="237" y="225"/>
                  <a:pt x="237" y="225"/>
                </a:cubicBezTo>
                <a:cubicBezTo>
                  <a:pt x="237" y="224"/>
                  <a:pt x="237" y="223"/>
                  <a:pt x="237" y="221"/>
                </a:cubicBezTo>
                <a:cubicBezTo>
                  <a:pt x="244" y="228"/>
                  <a:pt x="254" y="231"/>
                  <a:pt x="262" y="237"/>
                </a:cubicBezTo>
                <a:cubicBezTo>
                  <a:pt x="263" y="237"/>
                  <a:pt x="263" y="238"/>
                  <a:pt x="263" y="238"/>
                </a:cubicBezTo>
                <a:cubicBezTo>
                  <a:pt x="263" y="238"/>
                  <a:pt x="263" y="238"/>
                  <a:pt x="263" y="238"/>
                </a:cubicBezTo>
                <a:close/>
                <a:moveTo>
                  <a:pt x="236" y="216"/>
                </a:moveTo>
                <a:cubicBezTo>
                  <a:pt x="243" y="222"/>
                  <a:pt x="252" y="225"/>
                  <a:pt x="260" y="231"/>
                </a:cubicBezTo>
                <a:cubicBezTo>
                  <a:pt x="263" y="233"/>
                  <a:pt x="258" y="230"/>
                  <a:pt x="257" y="229"/>
                </a:cubicBezTo>
                <a:cubicBezTo>
                  <a:pt x="255" y="228"/>
                  <a:pt x="252" y="227"/>
                  <a:pt x="249" y="225"/>
                </a:cubicBezTo>
                <a:cubicBezTo>
                  <a:pt x="245" y="224"/>
                  <a:pt x="241" y="222"/>
                  <a:pt x="237" y="220"/>
                </a:cubicBezTo>
                <a:cubicBezTo>
                  <a:pt x="236" y="219"/>
                  <a:pt x="236" y="218"/>
                  <a:pt x="236" y="216"/>
                </a:cubicBezTo>
                <a:close/>
                <a:moveTo>
                  <a:pt x="235" y="213"/>
                </a:moveTo>
                <a:cubicBezTo>
                  <a:pt x="240" y="214"/>
                  <a:pt x="245" y="217"/>
                  <a:pt x="249" y="220"/>
                </a:cubicBezTo>
                <a:cubicBezTo>
                  <a:pt x="251" y="221"/>
                  <a:pt x="254" y="222"/>
                  <a:pt x="256" y="223"/>
                </a:cubicBezTo>
                <a:cubicBezTo>
                  <a:pt x="257" y="224"/>
                  <a:pt x="259" y="226"/>
                  <a:pt x="261" y="226"/>
                </a:cubicBezTo>
                <a:cubicBezTo>
                  <a:pt x="252" y="223"/>
                  <a:pt x="245" y="217"/>
                  <a:pt x="236" y="215"/>
                </a:cubicBezTo>
                <a:cubicBezTo>
                  <a:pt x="236" y="214"/>
                  <a:pt x="236" y="213"/>
                  <a:pt x="235" y="213"/>
                </a:cubicBezTo>
                <a:close/>
                <a:moveTo>
                  <a:pt x="235" y="209"/>
                </a:moveTo>
                <a:cubicBezTo>
                  <a:pt x="239" y="211"/>
                  <a:pt x="243" y="213"/>
                  <a:pt x="247" y="215"/>
                </a:cubicBezTo>
                <a:cubicBezTo>
                  <a:pt x="251" y="217"/>
                  <a:pt x="255" y="221"/>
                  <a:pt x="259" y="222"/>
                </a:cubicBezTo>
                <a:cubicBezTo>
                  <a:pt x="254" y="221"/>
                  <a:pt x="250" y="218"/>
                  <a:pt x="246" y="216"/>
                </a:cubicBezTo>
                <a:cubicBezTo>
                  <a:pt x="243" y="214"/>
                  <a:pt x="239" y="213"/>
                  <a:pt x="235" y="212"/>
                </a:cubicBezTo>
                <a:cubicBezTo>
                  <a:pt x="235" y="211"/>
                  <a:pt x="235" y="210"/>
                  <a:pt x="235" y="209"/>
                </a:cubicBezTo>
                <a:close/>
                <a:moveTo>
                  <a:pt x="260" y="207"/>
                </a:moveTo>
                <a:cubicBezTo>
                  <a:pt x="260" y="208"/>
                  <a:pt x="260" y="209"/>
                  <a:pt x="260" y="209"/>
                </a:cubicBezTo>
                <a:cubicBezTo>
                  <a:pt x="256" y="206"/>
                  <a:pt x="250" y="204"/>
                  <a:pt x="245" y="201"/>
                </a:cubicBezTo>
                <a:cubicBezTo>
                  <a:pt x="245" y="201"/>
                  <a:pt x="245" y="200"/>
                  <a:pt x="244" y="200"/>
                </a:cubicBezTo>
                <a:cubicBezTo>
                  <a:pt x="250" y="202"/>
                  <a:pt x="255" y="204"/>
                  <a:pt x="260" y="207"/>
                </a:cubicBezTo>
                <a:close/>
                <a:moveTo>
                  <a:pt x="240" y="198"/>
                </a:moveTo>
                <a:cubicBezTo>
                  <a:pt x="240" y="199"/>
                  <a:pt x="240" y="199"/>
                  <a:pt x="241" y="199"/>
                </a:cubicBezTo>
                <a:cubicBezTo>
                  <a:pt x="243" y="200"/>
                  <a:pt x="245" y="201"/>
                  <a:pt x="246" y="202"/>
                </a:cubicBezTo>
                <a:cubicBezTo>
                  <a:pt x="250" y="205"/>
                  <a:pt x="255" y="206"/>
                  <a:pt x="259" y="209"/>
                </a:cubicBezTo>
                <a:cubicBezTo>
                  <a:pt x="255" y="207"/>
                  <a:pt x="250" y="205"/>
                  <a:pt x="246" y="203"/>
                </a:cubicBezTo>
                <a:cubicBezTo>
                  <a:pt x="242" y="202"/>
                  <a:pt x="237" y="200"/>
                  <a:pt x="233" y="198"/>
                </a:cubicBezTo>
                <a:cubicBezTo>
                  <a:pt x="233" y="197"/>
                  <a:pt x="233" y="196"/>
                  <a:pt x="233" y="195"/>
                </a:cubicBezTo>
                <a:cubicBezTo>
                  <a:pt x="233" y="195"/>
                  <a:pt x="233" y="196"/>
                  <a:pt x="234" y="196"/>
                </a:cubicBezTo>
                <a:cubicBezTo>
                  <a:pt x="233" y="196"/>
                  <a:pt x="234" y="197"/>
                  <a:pt x="236" y="197"/>
                </a:cubicBezTo>
                <a:cubicBezTo>
                  <a:pt x="237" y="197"/>
                  <a:pt x="238" y="198"/>
                  <a:pt x="240" y="198"/>
                </a:cubicBezTo>
                <a:close/>
                <a:moveTo>
                  <a:pt x="234" y="199"/>
                </a:moveTo>
                <a:cubicBezTo>
                  <a:pt x="242" y="203"/>
                  <a:pt x="251" y="207"/>
                  <a:pt x="260" y="210"/>
                </a:cubicBezTo>
                <a:cubicBezTo>
                  <a:pt x="260" y="211"/>
                  <a:pt x="260" y="211"/>
                  <a:pt x="260" y="212"/>
                </a:cubicBezTo>
                <a:cubicBezTo>
                  <a:pt x="260" y="212"/>
                  <a:pt x="260" y="212"/>
                  <a:pt x="259" y="211"/>
                </a:cubicBezTo>
                <a:cubicBezTo>
                  <a:pt x="259" y="211"/>
                  <a:pt x="259" y="211"/>
                  <a:pt x="258" y="211"/>
                </a:cubicBezTo>
                <a:cubicBezTo>
                  <a:pt x="250" y="207"/>
                  <a:pt x="242" y="203"/>
                  <a:pt x="234" y="199"/>
                </a:cubicBezTo>
                <a:close/>
                <a:moveTo>
                  <a:pt x="260" y="215"/>
                </a:moveTo>
                <a:cubicBezTo>
                  <a:pt x="257" y="212"/>
                  <a:pt x="252" y="211"/>
                  <a:pt x="249" y="209"/>
                </a:cubicBezTo>
                <a:cubicBezTo>
                  <a:pt x="245" y="206"/>
                  <a:pt x="241" y="204"/>
                  <a:pt x="237" y="202"/>
                </a:cubicBezTo>
                <a:cubicBezTo>
                  <a:pt x="237" y="203"/>
                  <a:pt x="238" y="203"/>
                  <a:pt x="239" y="203"/>
                </a:cubicBezTo>
                <a:cubicBezTo>
                  <a:pt x="241" y="204"/>
                  <a:pt x="244" y="205"/>
                  <a:pt x="247" y="206"/>
                </a:cubicBezTo>
                <a:cubicBezTo>
                  <a:pt x="251" y="208"/>
                  <a:pt x="256" y="211"/>
                  <a:pt x="260" y="213"/>
                </a:cubicBezTo>
                <a:cubicBezTo>
                  <a:pt x="260" y="213"/>
                  <a:pt x="260" y="214"/>
                  <a:pt x="260" y="215"/>
                </a:cubicBezTo>
                <a:close/>
                <a:moveTo>
                  <a:pt x="233" y="201"/>
                </a:moveTo>
                <a:cubicBezTo>
                  <a:pt x="233" y="200"/>
                  <a:pt x="233" y="199"/>
                  <a:pt x="233" y="199"/>
                </a:cubicBezTo>
                <a:cubicBezTo>
                  <a:pt x="235" y="200"/>
                  <a:pt x="237" y="201"/>
                  <a:pt x="239" y="202"/>
                </a:cubicBezTo>
                <a:cubicBezTo>
                  <a:pt x="237" y="202"/>
                  <a:pt x="235" y="201"/>
                  <a:pt x="233" y="201"/>
                </a:cubicBezTo>
                <a:close/>
                <a:moveTo>
                  <a:pt x="261" y="219"/>
                </a:moveTo>
                <a:cubicBezTo>
                  <a:pt x="257" y="216"/>
                  <a:pt x="253" y="214"/>
                  <a:pt x="249" y="212"/>
                </a:cubicBezTo>
                <a:cubicBezTo>
                  <a:pt x="253" y="214"/>
                  <a:pt x="256" y="215"/>
                  <a:pt x="260" y="216"/>
                </a:cubicBezTo>
                <a:cubicBezTo>
                  <a:pt x="260" y="217"/>
                  <a:pt x="261" y="218"/>
                  <a:pt x="261" y="219"/>
                </a:cubicBezTo>
                <a:close/>
                <a:moveTo>
                  <a:pt x="237" y="207"/>
                </a:moveTo>
                <a:cubicBezTo>
                  <a:pt x="241" y="209"/>
                  <a:pt x="245" y="211"/>
                  <a:pt x="249" y="213"/>
                </a:cubicBezTo>
                <a:cubicBezTo>
                  <a:pt x="251" y="214"/>
                  <a:pt x="254" y="215"/>
                  <a:pt x="256" y="216"/>
                </a:cubicBezTo>
                <a:cubicBezTo>
                  <a:pt x="256" y="217"/>
                  <a:pt x="261" y="219"/>
                  <a:pt x="258" y="217"/>
                </a:cubicBezTo>
                <a:cubicBezTo>
                  <a:pt x="250" y="213"/>
                  <a:pt x="242" y="211"/>
                  <a:pt x="234" y="208"/>
                </a:cubicBezTo>
                <a:cubicBezTo>
                  <a:pt x="234" y="207"/>
                  <a:pt x="234" y="206"/>
                  <a:pt x="234" y="206"/>
                </a:cubicBezTo>
                <a:cubicBezTo>
                  <a:pt x="235" y="206"/>
                  <a:pt x="236" y="206"/>
                  <a:pt x="237" y="207"/>
                </a:cubicBezTo>
                <a:close/>
                <a:moveTo>
                  <a:pt x="261" y="223"/>
                </a:moveTo>
                <a:cubicBezTo>
                  <a:pt x="257" y="220"/>
                  <a:pt x="252" y="217"/>
                  <a:pt x="248" y="215"/>
                </a:cubicBezTo>
                <a:cubicBezTo>
                  <a:pt x="245" y="214"/>
                  <a:pt x="243" y="212"/>
                  <a:pt x="241" y="211"/>
                </a:cubicBezTo>
                <a:cubicBezTo>
                  <a:pt x="244" y="212"/>
                  <a:pt x="246" y="213"/>
                  <a:pt x="249" y="214"/>
                </a:cubicBezTo>
                <a:cubicBezTo>
                  <a:pt x="253" y="216"/>
                  <a:pt x="257" y="218"/>
                  <a:pt x="261" y="220"/>
                </a:cubicBezTo>
                <a:cubicBezTo>
                  <a:pt x="261" y="221"/>
                  <a:pt x="261" y="222"/>
                  <a:pt x="261" y="223"/>
                </a:cubicBezTo>
                <a:close/>
                <a:moveTo>
                  <a:pt x="233" y="202"/>
                </a:moveTo>
                <a:cubicBezTo>
                  <a:pt x="239" y="204"/>
                  <a:pt x="243" y="207"/>
                  <a:pt x="248" y="209"/>
                </a:cubicBezTo>
                <a:cubicBezTo>
                  <a:pt x="250" y="211"/>
                  <a:pt x="253" y="212"/>
                  <a:pt x="255" y="213"/>
                </a:cubicBezTo>
                <a:cubicBezTo>
                  <a:pt x="256" y="213"/>
                  <a:pt x="258" y="215"/>
                  <a:pt x="259" y="215"/>
                </a:cubicBezTo>
                <a:cubicBezTo>
                  <a:pt x="255" y="214"/>
                  <a:pt x="251" y="212"/>
                  <a:pt x="246" y="210"/>
                </a:cubicBezTo>
                <a:cubicBezTo>
                  <a:pt x="244" y="209"/>
                  <a:pt x="241" y="208"/>
                  <a:pt x="239" y="207"/>
                </a:cubicBezTo>
                <a:cubicBezTo>
                  <a:pt x="239" y="207"/>
                  <a:pt x="238" y="207"/>
                  <a:pt x="238" y="206"/>
                </a:cubicBezTo>
                <a:cubicBezTo>
                  <a:pt x="236" y="206"/>
                  <a:pt x="235" y="205"/>
                  <a:pt x="234" y="205"/>
                </a:cubicBezTo>
                <a:cubicBezTo>
                  <a:pt x="234" y="204"/>
                  <a:pt x="234" y="203"/>
                  <a:pt x="233" y="202"/>
                </a:cubicBezTo>
                <a:close/>
                <a:moveTo>
                  <a:pt x="232" y="192"/>
                </a:moveTo>
                <a:cubicBezTo>
                  <a:pt x="234" y="193"/>
                  <a:pt x="235" y="193"/>
                  <a:pt x="236" y="193"/>
                </a:cubicBezTo>
                <a:cubicBezTo>
                  <a:pt x="240" y="195"/>
                  <a:pt x="243" y="198"/>
                  <a:pt x="247" y="200"/>
                </a:cubicBezTo>
                <a:cubicBezTo>
                  <a:pt x="249" y="201"/>
                  <a:pt x="250" y="202"/>
                  <a:pt x="252" y="202"/>
                </a:cubicBezTo>
                <a:cubicBezTo>
                  <a:pt x="251" y="202"/>
                  <a:pt x="249" y="201"/>
                  <a:pt x="248" y="201"/>
                </a:cubicBezTo>
                <a:cubicBezTo>
                  <a:pt x="246" y="200"/>
                  <a:pt x="243" y="199"/>
                  <a:pt x="240" y="198"/>
                </a:cubicBezTo>
                <a:cubicBezTo>
                  <a:pt x="238" y="197"/>
                  <a:pt x="235" y="195"/>
                  <a:pt x="233" y="194"/>
                </a:cubicBezTo>
                <a:cubicBezTo>
                  <a:pt x="233" y="194"/>
                  <a:pt x="232" y="194"/>
                  <a:pt x="232" y="193"/>
                </a:cubicBezTo>
                <a:cubicBezTo>
                  <a:pt x="232" y="193"/>
                  <a:pt x="232" y="193"/>
                  <a:pt x="232" y="192"/>
                </a:cubicBezTo>
                <a:close/>
                <a:moveTo>
                  <a:pt x="232" y="187"/>
                </a:moveTo>
                <a:cubicBezTo>
                  <a:pt x="233" y="188"/>
                  <a:pt x="234" y="188"/>
                  <a:pt x="234" y="188"/>
                </a:cubicBezTo>
                <a:cubicBezTo>
                  <a:pt x="235" y="188"/>
                  <a:pt x="235" y="188"/>
                  <a:pt x="235" y="188"/>
                </a:cubicBezTo>
                <a:cubicBezTo>
                  <a:pt x="239" y="190"/>
                  <a:pt x="244" y="193"/>
                  <a:pt x="249" y="196"/>
                </a:cubicBezTo>
                <a:cubicBezTo>
                  <a:pt x="251" y="197"/>
                  <a:pt x="254" y="198"/>
                  <a:pt x="256" y="200"/>
                </a:cubicBezTo>
                <a:cubicBezTo>
                  <a:pt x="257" y="200"/>
                  <a:pt x="262" y="203"/>
                  <a:pt x="256" y="200"/>
                </a:cubicBezTo>
                <a:cubicBezTo>
                  <a:pt x="252" y="198"/>
                  <a:pt x="248" y="197"/>
                  <a:pt x="244" y="195"/>
                </a:cubicBezTo>
                <a:cubicBezTo>
                  <a:pt x="241" y="194"/>
                  <a:pt x="239" y="194"/>
                  <a:pt x="237" y="193"/>
                </a:cubicBezTo>
                <a:cubicBezTo>
                  <a:pt x="237" y="193"/>
                  <a:pt x="236" y="193"/>
                  <a:pt x="236" y="193"/>
                </a:cubicBezTo>
                <a:cubicBezTo>
                  <a:pt x="235" y="192"/>
                  <a:pt x="234" y="192"/>
                  <a:pt x="232" y="192"/>
                </a:cubicBezTo>
                <a:cubicBezTo>
                  <a:pt x="232" y="190"/>
                  <a:pt x="232" y="189"/>
                  <a:pt x="232" y="187"/>
                </a:cubicBezTo>
                <a:close/>
                <a:moveTo>
                  <a:pt x="232" y="186"/>
                </a:moveTo>
                <a:cubicBezTo>
                  <a:pt x="232" y="185"/>
                  <a:pt x="232" y="184"/>
                  <a:pt x="232" y="183"/>
                </a:cubicBezTo>
                <a:cubicBezTo>
                  <a:pt x="241" y="188"/>
                  <a:pt x="250" y="192"/>
                  <a:pt x="260" y="197"/>
                </a:cubicBezTo>
                <a:cubicBezTo>
                  <a:pt x="255" y="195"/>
                  <a:pt x="251" y="193"/>
                  <a:pt x="246" y="192"/>
                </a:cubicBezTo>
                <a:cubicBezTo>
                  <a:pt x="244" y="191"/>
                  <a:pt x="241" y="190"/>
                  <a:pt x="238" y="189"/>
                </a:cubicBezTo>
                <a:cubicBezTo>
                  <a:pt x="237" y="188"/>
                  <a:pt x="236" y="188"/>
                  <a:pt x="235" y="188"/>
                </a:cubicBezTo>
                <a:cubicBezTo>
                  <a:pt x="234" y="187"/>
                  <a:pt x="233" y="187"/>
                  <a:pt x="233" y="187"/>
                </a:cubicBezTo>
                <a:cubicBezTo>
                  <a:pt x="233" y="187"/>
                  <a:pt x="233" y="187"/>
                  <a:pt x="232" y="186"/>
                </a:cubicBezTo>
                <a:close/>
                <a:moveTo>
                  <a:pt x="232" y="179"/>
                </a:moveTo>
                <a:cubicBezTo>
                  <a:pt x="235" y="182"/>
                  <a:pt x="239" y="184"/>
                  <a:pt x="243" y="185"/>
                </a:cubicBezTo>
                <a:cubicBezTo>
                  <a:pt x="246" y="186"/>
                  <a:pt x="249" y="187"/>
                  <a:pt x="251" y="189"/>
                </a:cubicBezTo>
                <a:cubicBezTo>
                  <a:pt x="250" y="188"/>
                  <a:pt x="248" y="187"/>
                  <a:pt x="247" y="187"/>
                </a:cubicBezTo>
                <a:cubicBezTo>
                  <a:pt x="242" y="185"/>
                  <a:pt x="237" y="183"/>
                  <a:pt x="232" y="182"/>
                </a:cubicBezTo>
                <a:cubicBezTo>
                  <a:pt x="232" y="182"/>
                  <a:pt x="232" y="182"/>
                  <a:pt x="232" y="182"/>
                </a:cubicBezTo>
                <a:cubicBezTo>
                  <a:pt x="232" y="181"/>
                  <a:pt x="232" y="180"/>
                  <a:pt x="232" y="179"/>
                </a:cubicBezTo>
                <a:close/>
                <a:moveTo>
                  <a:pt x="233" y="180"/>
                </a:moveTo>
                <a:cubicBezTo>
                  <a:pt x="236" y="182"/>
                  <a:pt x="241" y="183"/>
                  <a:pt x="245" y="184"/>
                </a:cubicBezTo>
                <a:cubicBezTo>
                  <a:pt x="250" y="186"/>
                  <a:pt x="255" y="188"/>
                  <a:pt x="260" y="191"/>
                </a:cubicBezTo>
                <a:cubicBezTo>
                  <a:pt x="260" y="191"/>
                  <a:pt x="260" y="192"/>
                  <a:pt x="260" y="192"/>
                </a:cubicBezTo>
                <a:cubicBezTo>
                  <a:pt x="260" y="192"/>
                  <a:pt x="260" y="193"/>
                  <a:pt x="260" y="193"/>
                </a:cubicBezTo>
                <a:cubicBezTo>
                  <a:pt x="260" y="193"/>
                  <a:pt x="260" y="192"/>
                  <a:pt x="259" y="192"/>
                </a:cubicBezTo>
                <a:cubicBezTo>
                  <a:pt x="259" y="192"/>
                  <a:pt x="259" y="192"/>
                  <a:pt x="258" y="192"/>
                </a:cubicBezTo>
                <a:cubicBezTo>
                  <a:pt x="255" y="190"/>
                  <a:pt x="251" y="187"/>
                  <a:pt x="247" y="186"/>
                </a:cubicBezTo>
                <a:cubicBezTo>
                  <a:pt x="242" y="184"/>
                  <a:pt x="237" y="182"/>
                  <a:pt x="233" y="180"/>
                </a:cubicBezTo>
                <a:close/>
                <a:moveTo>
                  <a:pt x="260" y="197"/>
                </a:moveTo>
                <a:cubicBezTo>
                  <a:pt x="253" y="192"/>
                  <a:pt x="243" y="188"/>
                  <a:pt x="235" y="184"/>
                </a:cubicBezTo>
                <a:cubicBezTo>
                  <a:pt x="235" y="183"/>
                  <a:pt x="234" y="183"/>
                  <a:pt x="234" y="183"/>
                </a:cubicBezTo>
                <a:cubicBezTo>
                  <a:pt x="234" y="183"/>
                  <a:pt x="234" y="183"/>
                  <a:pt x="235" y="183"/>
                </a:cubicBezTo>
                <a:cubicBezTo>
                  <a:pt x="236" y="184"/>
                  <a:pt x="237" y="184"/>
                  <a:pt x="238" y="184"/>
                </a:cubicBezTo>
                <a:cubicBezTo>
                  <a:pt x="241" y="185"/>
                  <a:pt x="243" y="186"/>
                  <a:pt x="245" y="187"/>
                </a:cubicBezTo>
                <a:cubicBezTo>
                  <a:pt x="250" y="189"/>
                  <a:pt x="255" y="191"/>
                  <a:pt x="260" y="194"/>
                </a:cubicBezTo>
                <a:cubicBezTo>
                  <a:pt x="260" y="195"/>
                  <a:pt x="260" y="196"/>
                  <a:pt x="260" y="197"/>
                </a:cubicBezTo>
                <a:close/>
                <a:moveTo>
                  <a:pt x="260" y="202"/>
                </a:moveTo>
                <a:cubicBezTo>
                  <a:pt x="256" y="198"/>
                  <a:pt x="251" y="196"/>
                  <a:pt x="246" y="193"/>
                </a:cubicBezTo>
                <a:cubicBezTo>
                  <a:pt x="244" y="192"/>
                  <a:pt x="243" y="191"/>
                  <a:pt x="241" y="191"/>
                </a:cubicBezTo>
                <a:cubicBezTo>
                  <a:pt x="248" y="193"/>
                  <a:pt x="254" y="195"/>
                  <a:pt x="260" y="198"/>
                </a:cubicBezTo>
                <a:cubicBezTo>
                  <a:pt x="260" y="199"/>
                  <a:pt x="260" y="201"/>
                  <a:pt x="260" y="202"/>
                </a:cubicBezTo>
                <a:close/>
                <a:moveTo>
                  <a:pt x="231" y="174"/>
                </a:moveTo>
                <a:cubicBezTo>
                  <a:pt x="239" y="181"/>
                  <a:pt x="249" y="183"/>
                  <a:pt x="257" y="188"/>
                </a:cubicBezTo>
                <a:cubicBezTo>
                  <a:pt x="257" y="188"/>
                  <a:pt x="262" y="191"/>
                  <a:pt x="258" y="189"/>
                </a:cubicBezTo>
                <a:cubicBezTo>
                  <a:pt x="257" y="188"/>
                  <a:pt x="256" y="188"/>
                  <a:pt x="255" y="187"/>
                </a:cubicBezTo>
                <a:cubicBezTo>
                  <a:pt x="253" y="186"/>
                  <a:pt x="250" y="185"/>
                  <a:pt x="248" y="184"/>
                </a:cubicBezTo>
                <a:cubicBezTo>
                  <a:pt x="243" y="182"/>
                  <a:pt x="237" y="181"/>
                  <a:pt x="232" y="179"/>
                </a:cubicBezTo>
                <a:cubicBezTo>
                  <a:pt x="232" y="179"/>
                  <a:pt x="232" y="179"/>
                  <a:pt x="232" y="179"/>
                </a:cubicBezTo>
                <a:cubicBezTo>
                  <a:pt x="231" y="177"/>
                  <a:pt x="231" y="176"/>
                  <a:pt x="231" y="174"/>
                </a:cubicBezTo>
                <a:close/>
                <a:moveTo>
                  <a:pt x="260" y="206"/>
                </a:moveTo>
                <a:cubicBezTo>
                  <a:pt x="260" y="206"/>
                  <a:pt x="260" y="206"/>
                  <a:pt x="260" y="206"/>
                </a:cubicBezTo>
                <a:cubicBezTo>
                  <a:pt x="260" y="205"/>
                  <a:pt x="259" y="205"/>
                  <a:pt x="259" y="205"/>
                </a:cubicBezTo>
                <a:cubicBezTo>
                  <a:pt x="254" y="203"/>
                  <a:pt x="250" y="201"/>
                  <a:pt x="245" y="198"/>
                </a:cubicBezTo>
                <a:cubicBezTo>
                  <a:pt x="244" y="197"/>
                  <a:pt x="242" y="196"/>
                  <a:pt x="240" y="195"/>
                </a:cubicBezTo>
                <a:cubicBezTo>
                  <a:pt x="242" y="196"/>
                  <a:pt x="244" y="196"/>
                  <a:pt x="246" y="197"/>
                </a:cubicBezTo>
                <a:cubicBezTo>
                  <a:pt x="251" y="199"/>
                  <a:pt x="255" y="201"/>
                  <a:pt x="260" y="202"/>
                </a:cubicBezTo>
                <a:cubicBezTo>
                  <a:pt x="260" y="202"/>
                  <a:pt x="260" y="202"/>
                  <a:pt x="260" y="202"/>
                </a:cubicBezTo>
                <a:cubicBezTo>
                  <a:pt x="260" y="204"/>
                  <a:pt x="260" y="205"/>
                  <a:pt x="260" y="206"/>
                </a:cubicBezTo>
                <a:close/>
                <a:moveTo>
                  <a:pt x="261" y="226"/>
                </a:moveTo>
                <a:cubicBezTo>
                  <a:pt x="258" y="223"/>
                  <a:pt x="254" y="222"/>
                  <a:pt x="251" y="220"/>
                </a:cubicBezTo>
                <a:cubicBezTo>
                  <a:pt x="248" y="219"/>
                  <a:pt x="246" y="217"/>
                  <a:pt x="243" y="215"/>
                </a:cubicBezTo>
                <a:cubicBezTo>
                  <a:pt x="245" y="216"/>
                  <a:pt x="248" y="217"/>
                  <a:pt x="250" y="218"/>
                </a:cubicBezTo>
                <a:cubicBezTo>
                  <a:pt x="253" y="220"/>
                  <a:pt x="257" y="223"/>
                  <a:pt x="261" y="223"/>
                </a:cubicBezTo>
                <a:cubicBezTo>
                  <a:pt x="261" y="223"/>
                  <a:pt x="261" y="223"/>
                  <a:pt x="261" y="223"/>
                </a:cubicBezTo>
                <a:cubicBezTo>
                  <a:pt x="261" y="224"/>
                  <a:pt x="261" y="225"/>
                  <a:pt x="261" y="226"/>
                </a:cubicBezTo>
                <a:close/>
                <a:moveTo>
                  <a:pt x="262" y="231"/>
                </a:moveTo>
                <a:cubicBezTo>
                  <a:pt x="258" y="228"/>
                  <a:pt x="254" y="226"/>
                  <a:pt x="249" y="223"/>
                </a:cubicBezTo>
                <a:cubicBezTo>
                  <a:pt x="247" y="222"/>
                  <a:pt x="244" y="221"/>
                  <a:pt x="242" y="220"/>
                </a:cubicBezTo>
                <a:cubicBezTo>
                  <a:pt x="240" y="219"/>
                  <a:pt x="238" y="217"/>
                  <a:pt x="237" y="216"/>
                </a:cubicBezTo>
                <a:cubicBezTo>
                  <a:pt x="245" y="219"/>
                  <a:pt x="253" y="225"/>
                  <a:pt x="261" y="227"/>
                </a:cubicBezTo>
                <a:cubicBezTo>
                  <a:pt x="261" y="229"/>
                  <a:pt x="262" y="230"/>
                  <a:pt x="262" y="231"/>
                </a:cubicBezTo>
                <a:close/>
                <a:moveTo>
                  <a:pt x="263" y="237"/>
                </a:moveTo>
                <a:cubicBezTo>
                  <a:pt x="256" y="231"/>
                  <a:pt x="247" y="229"/>
                  <a:pt x="241" y="224"/>
                </a:cubicBezTo>
                <a:cubicBezTo>
                  <a:pt x="242" y="225"/>
                  <a:pt x="236" y="221"/>
                  <a:pt x="238" y="221"/>
                </a:cubicBezTo>
                <a:cubicBezTo>
                  <a:pt x="239" y="222"/>
                  <a:pt x="241" y="222"/>
                  <a:pt x="242" y="223"/>
                </a:cubicBezTo>
                <a:cubicBezTo>
                  <a:pt x="245" y="224"/>
                  <a:pt x="248" y="225"/>
                  <a:pt x="250" y="227"/>
                </a:cubicBezTo>
                <a:cubicBezTo>
                  <a:pt x="254" y="229"/>
                  <a:pt x="258" y="231"/>
                  <a:pt x="262" y="233"/>
                </a:cubicBezTo>
                <a:cubicBezTo>
                  <a:pt x="262" y="234"/>
                  <a:pt x="262" y="235"/>
                  <a:pt x="263" y="236"/>
                </a:cubicBezTo>
                <a:cubicBezTo>
                  <a:pt x="263" y="236"/>
                  <a:pt x="263" y="236"/>
                  <a:pt x="263" y="237"/>
                </a:cubicBezTo>
                <a:close/>
                <a:moveTo>
                  <a:pt x="264" y="243"/>
                </a:moveTo>
                <a:cubicBezTo>
                  <a:pt x="257" y="237"/>
                  <a:pt x="248" y="234"/>
                  <a:pt x="241" y="228"/>
                </a:cubicBezTo>
                <a:cubicBezTo>
                  <a:pt x="235" y="223"/>
                  <a:pt x="242" y="228"/>
                  <a:pt x="244" y="229"/>
                </a:cubicBezTo>
                <a:cubicBezTo>
                  <a:pt x="246" y="230"/>
                  <a:pt x="249" y="232"/>
                  <a:pt x="251" y="233"/>
                </a:cubicBezTo>
                <a:cubicBezTo>
                  <a:pt x="255" y="235"/>
                  <a:pt x="259" y="237"/>
                  <a:pt x="263" y="239"/>
                </a:cubicBezTo>
                <a:cubicBezTo>
                  <a:pt x="264" y="240"/>
                  <a:pt x="264" y="242"/>
                  <a:pt x="264" y="243"/>
                </a:cubicBezTo>
                <a:close/>
                <a:moveTo>
                  <a:pt x="265" y="249"/>
                </a:moveTo>
                <a:cubicBezTo>
                  <a:pt x="262" y="246"/>
                  <a:pt x="258" y="244"/>
                  <a:pt x="254" y="241"/>
                </a:cubicBezTo>
                <a:cubicBezTo>
                  <a:pt x="251" y="239"/>
                  <a:pt x="249" y="237"/>
                  <a:pt x="246" y="235"/>
                </a:cubicBezTo>
                <a:cubicBezTo>
                  <a:pt x="244" y="234"/>
                  <a:pt x="240" y="233"/>
                  <a:pt x="238" y="230"/>
                </a:cubicBezTo>
                <a:cubicBezTo>
                  <a:pt x="236" y="228"/>
                  <a:pt x="240" y="231"/>
                  <a:pt x="240" y="231"/>
                </a:cubicBezTo>
                <a:cubicBezTo>
                  <a:pt x="241" y="232"/>
                  <a:pt x="243" y="233"/>
                  <a:pt x="244" y="234"/>
                </a:cubicBezTo>
                <a:cubicBezTo>
                  <a:pt x="246" y="235"/>
                  <a:pt x="249" y="237"/>
                  <a:pt x="251" y="238"/>
                </a:cubicBezTo>
                <a:cubicBezTo>
                  <a:pt x="255" y="241"/>
                  <a:pt x="260" y="244"/>
                  <a:pt x="265" y="245"/>
                </a:cubicBezTo>
                <a:cubicBezTo>
                  <a:pt x="265" y="246"/>
                  <a:pt x="265" y="247"/>
                  <a:pt x="265" y="249"/>
                </a:cubicBezTo>
                <a:close/>
                <a:moveTo>
                  <a:pt x="261" y="247"/>
                </a:moveTo>
                <a:cubicBezTo>
                  <a:pt x="258" y="245"/>
                  <a:pt x="255" y="244"/>
                  <a:pt x="252" y="242"/>
                </a:cubicBezTo>
                <a:cubicBezTo>
                  <a:pt x="247" y="238"/>
                  <a:pt x="242" y="235"/>
                  <a:pt x="237" y="232"/>
                </a:cubicBezTo>
                <a:cubicBezTo>
                  <a:pt x="237" y="231"/>
                  <a:pt x="237" y="231"/>
                  <a:pt x="237" y="230"/>
                </a:cubicBezTo>
                <a:cubicBezTo>
                  <a:pt x="240" y="233"/>
                  <a:pt x="244" y="235"/>
                  <a:pt x="247" y="237"/>
                </a:cubicBezTo>
                <a:cubicBezTo>
                  <a:pt x="252" y="241"/>
                  <a:pt x="258" y="244"/>
                  <a:pt x="263" y="248"/>
                </a:cubicBezTo>
                <a:cubicBezTo>
                  <a:pt x="267" y="252"/>
                  <a:pt x="263" y="248"/>
                  <a:pt x="261" y="247"/>
                </a:cubicBezTo>
                <a:close/>
                <a:moveTo>
                  <a:pt x="237" y="233"/>
                </a:moveTo>
                <a:cubicBezTo>
                  <a:pt x="243" y="238"/>
                  <a:pt x="249" y="244"/>
                  <a:pt x="255" y="249"/>
                </a:cubicBezTo>
                <a:cubicBezTo>
                  <a:pt x="249" y="244"/>
                  <a:pt x="243" y="239"/>
                  <a:pt x="237" y="236"/>
                </a:cubicBezTo>
                <a:cubicBezTo>
                  <a:pt x="237" y="235"/>
                  <a:pt x="237" y="235"/>
                  <a:pt x="237" y="234"/>
                </a:cubicBezTo>
                <a:cubicBezTo>
                  <a:pt x="237" y="234"/>
                  <a:pt x="237" y="233"/>
                  <a:pt x="237" y="233"/>
                </a:cubicBezTo>
                <a:close/>
                <a:moveTo>
                  <a:pt x="239" y="238"/>
                </a:moveTo>
                <a:cubicBezTo>
                  <a:pt x="242" y="240"/>
                  <a:pt x="246" y="244"/>
                  <a:pt x="250" y="247"/>
                </a:cubicBezTo>
                <a:cubicBezTo>
                  <a:pt x="249" y="246"/>
                  <a:pt x="249" y="246"/>
                  <a:pt x="248" y="245"/>
                </a:cubicBezTo>
                <a:cubicBezTo>
                  <a:pt x="246" y="244"/>
                  <a:pt x="244" y="243"/>
                  <a:pt x="242" y="241"/>
                </a:cubicBezTo>
                <a:cubicBezTo>
                  <a:pt x="241" y="240"/>
                  <a:pt x="239" y="239"/>
                  <a:pt x="238" y="238"/>
                </a:cubicBezTo>
                <a:cubicBezTo>
                  <a:pt x="237" y="236"/>
                  <a:pt x="237" y="236"/>
                  <a:pt x="239" y="238"/>
                </a:cubicBezTo>
                <a:close/>
                <a:moveTo>
                  <a:pt x="261" y="256"/>
                </a:moveTo>
                <a:cubicBezTo>
                  <a:pt x="260" y="256"/>
                  <a:pt x="260" y="256"/>
                  <a:pt x="259" y="255"/>
                </a:cubicBezTo>
                <a:cubicBezTo>
                  <a:pt x="258" y="255"/>
                  <a:pt x="257" y="254"/>
                  <a:pt x="256" y="253"/>
                </a:cubicBezTo>
                <a:cubicBezTo>
                  <a:pt x="254" y="252"/>
                  <a:pt x="252" y="251"/>
                  <a:pt x="250" y="249"/>
                </a:cubicBezTo>
                <a:cubicBezTo>
                  <a:pt x="245" y="246"/>
                  <a:pt x="240" y="243"/>
                  <a:pt x="236" y="239"/>
                </a:cubicBezTo>
                <a:cubicBezTo>
                  <a:pt x="236" y="238"/>
                  <a:pt x="236" y="238"/>
                  <a:pt x="236" y="237"/>
                </a:cubicBezTo>
                <a:cubicBezTo>
                  <a:pt x="239" y="240"/>
                  <a:pt x="242" y="242"/>
                  <a:pt x="245" y="244"/>
                </a:cubicBezTo>
                <a:cubicBezTo>
                  <a:pt x="251" y="248"/>
                  <a:pt x="256" y="252"/>
                  <a:pt x="261" y="256"/>
                </a:cubicBezTo>
                <a:close/>
                <a:moveTo>
                  <a:pt x="258" y="258"/>
                </a:moveTo>
                <a:cubicBezTo>
                  <a:pt x="261" y="261"/>
                  <a:pt x="257" y="258"/>
                  <a:pt x="255" y="257"/>
                </a:cubicBezTo>
                <a:cubicBezTo>
                  <a:pt x="253" y="255"/>
                  <a:pt x="250" y="254"/>
                  <a:pt x="248" y="252"/>
                </a:cubicBezTo>
                <a:cubicBezTo>
                  <a:pt x="244" y="249"/>
                  <a:pt x="240" y="246"/>
                  <a:pt x="236" y="244"/>
                </a:cubicBezTo>
                <a:cubicBezTo>
                  <a:pt x="236" y="244"/>
                  <a:pt x="236" y="244"/>
                  <a:pt x="236" y="244"/>
                </a:cubicBezTo>
                <a:cubicBezTo>
                  <a:pt x="236" y="243"/>
                  <a:pt x="236" y="241"/>
                  <a:pt x="236" y="240"/>
                </a:cubicBezTo>
                <a:cubicBezTo>
                  <a:pt x="242" y="247"/>
                  <a:pt x="251" y="251"/>
                  <a:pt x="258" y="258"/>
                </a:cubicBezTo>
                <a:close/>
                <a:moveTo>
                  <a:pt x="246" y="254"/>
                </a:moveTo>
                <a:cubicBezTo>
                  <a:pt x="250" y="256"/>
                  <a:pt x="252" y="260"/>
                  <a:pt x="256" y="263"/>
                </a:cubicBezTo>
                <a:cubicBezTo>
                  <a:pt x="253" y="261"/>
                  <a:pt x="249" y="258"/>
                  <a:pt x="246" y="256"/>
                </a:cubicBezTo>
                <a:cubicBezTo>
                  <a:pt x="242" y="254"/>
                  <a:pt x="239" y="251"/>
                  <a:pt x="235" y="248"/>
                </a:cubicBezTo>
                <a:cubicBezTo>
                  <a:pt x="235" y="247"/>
                  <a:pt x="235" y="246"/>
                  <a:pt x="235" y="245"/>
                </a:cubicBezTo>
                <a:cubicBezTo>
                  <a:pt x="239" y="248"/>
                  <a:pt x="243" y="251"/>
                  <a:pt x="246" y="254"/>
                </a:cubicBezTo>
                <a:close/>
                <a:moveTo>
                  <a:pt x="235" y="250"/>
                </a:moveTo>
                <a:cubicBezTo>
                  <a:pt x="238" y="253"/>
                  <a:pt x="241" y="255"/>
                  <a:pt x="244" y="258"/>
                </a:cubicBezTo>
                <a:cubicBezTo>
                  <a:pt x="246" y="259"/>
                  <a:pt x="248" y="261"/>
                  <a:pt x="249" y="262"/>
                </a:cubicBezTo>
                <a:cubicBezTo>
                  <a:pt x="250" y="263"/>
                  <a:pt x="252" y="265"/>
                  <a:pt x="252" y="265"/>
                </a:cubicBezTo>
                <a:cubicBezTo>
                  <a:pt x="246" y="263"/>
                  <a:pt x="242" y="257"/>
                  <a:pt x="236" y="253"/>
                </a:cubicBezTo>
                <a:cubicBezTo>
                  <a:pt x="236" y="253"/>
                  <a:pt x="236" y="254"/>
                  <a:pt x="236" y="254"/>
                </a:cubicBezTo>
                <a:cubicBezTo>
                  <a:pt x="236" y="252"/>
                  <a:pt x="235" y="251"/>
                  <a:pt x="235" y="250"/>
                </a:cubicBezTo>
                <a:close/>
                <a:moveTo>
                  <a:pt x="236" y="254"/>
                </a:moveTo>
                <a:cubicBezTo>
                  <a:pt x="237" y="257"/>
                  <a:pt x="240" y="260"/>
                  <a:pt x="242" y="262"/>
                </a:cubicBezTo>
                <a:cubicBezTo>
                  <a:pt x="243" y="263"/>
                  <a:pt x="247" y="267"/>
                  <a:pt x="242" y="263"/>
                </a:cubicBezTo>
                <a:cubicBezTo>
                  <a:pt x="241" y="261"/>
                  <a:pt x="240" y="260"/>
                  <a:pt x="238" y="259"/>
                </a:cubicBezTo>
                <a:cubicBezTo>
                  <a:pt x="238" y="259"/>
                  <a:pt x="238" y="259"/>
                  <a:pt x="238" y="260"/>
                </a:cubicBezTo>
                <a:cubicBezTo>
                  <a:pt x="237" y="258"/>
                  <a:pt x="236" y="256"/>
                  <a:pt x="236" y="254"/>
                </a:cubicBezTo>
                <a:cubicBezTo>
                  <a:pt x="236" y="254"/>
                  <a:pt x="236" y="254"/>
                  <a:pt x="236" y="254"/>
                </a:cubicBezTo>
                <a:close/>
                <a:moveTo>
                  <a:pt x="221" y="189"/>
                </a:moveTo>
                <a:cubicBezTo>
                  <a:pt x="216" y="199"/>
                  <a:pt x="206" y="206"/>
                  <a:pt x="195" y="203"/>
                </a:cubicBezTo>
                <a:cubicBezTo>
                  <a:pt x="195" y="203"/>
                  <a:pt x="194" y="203"/>
                  <a:pt x="194" y="203"/>
                </a:cubicBezTo>
                <a:cubicBezTo>
                  <a:pt x="194" y="201"/>
                  <a:pt x="194" y="198"/>
                  <a:pt x="193" y="195"/>
                </a:cubicBezTo>
                <a:cubicBezTo>
                  <a:pt x="193" y="188"/>
                  <a:pt x="191" y="181"/>
                  <a:pt x="191" y="174"/>
                </a:cubicBezTo>
                <a:cubicBezTo>
                  <a:pt x="192" y="160"/>
                  <a:pt x="196" y="146"/>
                  <a:pt x="197" y="132"/>
                </a:cubicBezTo>
                <a:cubicBezTo>
                  <a:pt x="199" y="108"/>
                  <a:pt x="187" y="85"/>
                  <a:pt x="166" y="71"/>
                </a:cubicBezTo>
                <a:cubicBezTo>
                  <a:pt x="156" y="65"/>
                  <a:pt x="145" y="61"/>
                  <a:pt x="133" y="59"/>
                </a:cubicBezTo>
                <a:cubicBezTo>
                  <a:pt x="125" y="58"/>
                  <a:pt x="117" y="58"/>
                  <a:pt x="109" y="57"/>
                </a:cubicBezTo>
                <a:cubicBezTo>
                  <a:pt x="103" y="56"/>
                  <a:pt x="97" y="55"/>
                  <a:pt x="91" y="54"/>
                </a:cubicBezTo>
                <a:cubicBezTo>
                  <a:pt x="103" y="48"/>
                  <a:pt x="116" y="44"/>
                  <a:pt x="130" y="43"/>
                </a:cubicBezTo>
                <a:cubicBezTo>
                  <a:pt x="130" y="43"/>
                  <a:pt x="130" y="43"/>
                  <a:pt x="131" y="43"/>
                </a:cubicBezTo>
                <a:cubicBezTo>
                  <a:pt x="140" y="42"/>
                  <a:pt x="149" y="43"/>
                  <a:pt x="157" y="45"/>
                </a:cubicBezTo>
                <a:cubicBezTo>
                  <a:pt x="184" y="52"/>
                  <a:pt x="207" y="71"/>
                  <a:pt x="217" y="96"/>
                </a:cubicBezTo>
                <a:cubicBezTo>
                  <a:pt x="228" y="123"/>
                  <a:pt x="222" y="150"/>
                  <a:pt x="221" y="178"/>
                </a:cubicBezTo>
                <a:cubicBezTo>
                  <a:pt x="221" y="182"/>
                  <a:pt x="221" y="186"/>
                  <a:pt x="221" y="189"/>
                </a:cubicBezTo>
                <a:close/>
                <a:moveTo>
                  <a:pt x="119" y="41"/>
                </a:moveTo>
                <a:cubicBezTo>
                  <a:pt x="119" y="41"/>
                  <a:pt x="121" y="41"/>
                  <a:pt x="122" y="41"/>
                </a:cubicBezTo>
                <a:cubicBezTo>
                  <a:pt x="121" y="41"/>
                  <a:pt x="120" y="41"/>
                  <a:pt x="119" y="41"/>
                </a:cubicBezTo>
                <a:close/>
                <a:moveTo>
                  <a:pt x="123" y="30"/>
                </a:moveTo>
                <a:cubicBezTo>
                  <a:pt x="124" y="33"/>
                  <a:pt x="127" y="33"/>
                  <a:pt x="129" y="35"/>
                </a:cubicBezTo>
                <a:cubicBezTo>
                  <a:pt x="126" y="34"/>
                  <a:pt x="124" y="33"/>
                  <a:pt x="121" y="34"/>
                </a:cubicBezTo>
                <a:cubicBezTo>
                  <a:pt x="121" y="34"/>
                  <a:pt x="121" y="34"/>
                  <a:pt x="121" y="34"/>
                </a:cubicBezTo>
                <a:cubicBezTo>
                  <a:pt x="123" y="36"/>
                  <a:pt x="126" y="37"/>
                  <a:pt x="129" y="38"/>
                </a:cubicBezTo>
                <a:cubicBezTo>
                  <a:pt x="126" y="37"/>
                  <a:pt x="123" y="35"/>
                  <a:pt x="120" y="36"/>
                </a:cubicBezTo>
                <a:cubicBezTo>
                  <a:pt x="119" y="37"/>
                  <a:pt x="119" y="37"/>
                  <a:pt x="119" y="37"/>
                </a:cubicBezTo>
                <a:cubicBezTo>
                  <a:pt x="120" y="39"/>
                  <a:pt x="122" y="39"/>
                  <a:pt x="124" y="40"/>
                </a:cubicBezTo>
                <a:cubicBezTo>
                  <a:pt x="124" y="40"/>
                  <a:pt x="125" y="40"/>
                  <a:pt x="125" y="40"/>
                </a:cubicBezTo>
                <a:cubicBezTo>
                  <a:pt x="125" y="40"/>
                  <a:pt x="124" y="40"/>
                  <a:pt x="124" y="40"/>
                </a:cubicBezTo>
                <a:cubicBezTo>
                  <a:pt x="123" y="40"/>
                  <a:pt x="123" y="40"/>
                  <a:pt x="122" y="40"/>
                </a:cubicBezTo>
                <a:cubicBezTo>
                  <a:pt x="121" y="40"/>
                  <a:pt x="119" y="39"/>
                  <a:pt x="119" y="41"/>
                </a:cubicBezTo>
                <a:cubicBezTo>
                  <a:pt x="119" y="41"/>
                  <a:pt x="119" y="41"/>
                  <a:pt x="119" y="41"/>
                </a:cubicBezTo>
                <a:cubicBezTo>
                  <a:pt x="119" y="41"/>
                  <a:pt x="118" y="41"/>
                  <a:pt x="118" y="41"/>
                </a:cubicBezTo>
                <a:cubicBezTo>
                  <a:pt x="119" y="39"/>
                  <a:pt x="119" y="36"/>
                  <a:pt x="120" y="33"/>
                </a:cubicBezTo>
                <a:cubicBezTo>
                  <a:pt x="121" y="32"/>
                  <a:pt x="122" y="31"/>
                  <a:pt x="123" y="30"/>
                </a:cubicBezTo>
                <a:close/>
                <a:moveTo>
                  <a:pt x="130" y="28"/>
                </a:moveTo>
                <a:cubicBezTo>
                  <a:pt x="131" y="28"/>
                  <a:pt x="132" y="28"/>
                  <a:pt x="134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2" y="29"/>
                  <a:pt x="131" y="28"/>
                  <a:pt x="130" y="28"/>
                </a:cubicBezTo>
                <a:cubicBezTo>
                  <a:pt x="130" y="28"/>
                  <a:pt x="130" y="28"/>
                  <a:pt x="130" y="28"/>
                </a:cubicBezTo>
                <a:close/>
                <a:moveTo>
                  <a:pt x="151" y="9"/>
                </a:moveTo>
                <a:cubicBezTo>
                  <a:pt x="151" y="9"/>
                  <a:pt x="151" y="9"/>
                  <a:pt x="151" y="9"/>
                </a:cubicBezTo>
                <a:cubicBezTo>
                  <a:pt x="155" y="13"/>
                  <a:pt x="162" y="14"/>
                  <a:pt x="167" y="17"/>
                </a:cubicBezTo>
                <a:cubicBezTo>
                  <a:pt x="167" y="17"/>
                  <a:pt x="167" y="18"/>
                  <a:pt x="167" y="18"/>
                </a:cubicBezTo>
                <a:cubicBezTo>
                  <a:pt x="166" y="18"/>
                  <a:pt x="164" y="17"/>
                  <a:pt x="164" y="17"/>
                </a:cubicBezTo>
                <a:cubicBezTo>
                  <a:pt x="162" y="16"/>
                  <a:pt x="160" y="15"/>
                  <a:pt x="158" y="14"/>
                </a:cubicBezTo>
                <a:cubicBezTo>
                  <a:pt x="155" y="13"/>
                  <a:pt x="152" y="12"/>
                  <a:pt x="149" y="11"/>
                </a:cubicBezTo>
                <a:cubicBezTo>
                  <a:pt x="149" y="11"/>
                  <a:pt x="150" y="11"/>
                  <a:pt x="150" y="11"/>
                </a:cubicBezTo>
                <a:cubicBezTo>
                  <a:pt x="150" y="10"/>
                  <a:pt x="150" y="10"/>
                  <a:pt x="151" y="9"/>
                </a:cubicBezTo>
                <a:close/>
                <a:moveTo>
                  <a:pt x="162" y="10"/>
                </a:moveTo>
                <a:cubicBezTo>
                  <a:pt x="159" y="10"/>
                  <a:pt x="157" y="8"/>
                  <a:pt x="154" y="7"/>
                </a:cubicBezTo>
                <a:cubicBezTo>
                  <a:pt x="156" y="7"/>
                  <a:pt x="158" y="7"/>
                  <a:pt x="160" y="8"/>
                </a:cubicBezTo>
                <a:cubicBezTo>
                  <a:pt x="160" y="9"/>
                  <a:pt x="161" y="9"/>
                  <a:pt x="162" y="10"/>
                </a:cubicBezTo>
                <a:close/>
                <a:moveTo>
                  <a:pt x="181" y="50"/>
                </a:moveTo>
                <a:cubicBezTo>
                  <a:pt x="188" y="56"/>
                  <a:pt x="197" y="60"/>
                  <a:pt x="205" y="64"/>
                </a:cubicBezTo>
                <a:cubicBezTo>
                  <a:pt x="210" y="67"/>
                  <a:pt x="215" y="70"/>
                  <a:pt x="220" y="74"/>
                </a:cubicBezTo>
                <a:cubicBezTo>
                  <a:pt x="222" y="75"/>
                  <a:pt x="225" y="77"/>
                  <a:pt x="227" y="79"/>
                </a:cubicBezTo>
                <a:cubicBezTo>
                  <a:pt x="227" y="79"/>
                  <a:pt x="229" y="80"/>
                  <a:pt x="230" y="81"/>
                </a:cubicBezTo>
                <a:cubicBezTo>
                  <a:pt x="221" y="75"/>
                  <a:pt x="211" y="71"/>
                  <a:pt x="202" y="66"/>
                </a:cubicBezTo>
                <a:cubicBezTo>
                  <a:pt x="199" y="64"/>
                  <a:pt x="196" y="62"/>
                  <a:pt x="193" y="60"/>
                </a:cubicBezTo>
                <a:cubicBezTo>
                  <a:pt x="193" y="60"/>
                  <a:pt x="193" y="59"/>
                  <a:pt x="192" y="59"/>
                </a:cubicBezTo>
                <a:cubicBezTo>
                  <a:pt x="188" y="56"/>
                  <a:pt x="183" y="52"/>
                  <a:pt x="177" y="50"/>
                </a:cubicBezTo>
                <a:cubicBezTo>
                  <a:pt x="177" y="50"/>
                  <a:pt x="178" y="50"/>
                  <a:pt x="178" y="50"/>
                </a:cubicBezTo>
                <a:cubicBezTo>
                  <a:pt x="179" y="50"/>
                  <a:pt x="180" y="50"/>
                  <a:pt x="181" y="50"/>
                </a:cubicBezTo>
                <a:close/>
                <a:moveTo>
                  <a:pt x="220" y="66"/>
                </a:moveTo>
                <a:cubicBezTo>
                  <a:pt x="220" y="67"/>
                  <a:pt x="221" y="67"/>
                  <a:pt x="221" y="67"/>
                </a:cubicBezTo>
                <a:cubicBezTo>
                  <a:pt x="212" y="62"/>
                  <a:pt x="203" y="57"/>
                  <a:pt x="194" y="53"/>
                </a:cubicBezTo>
                <a:cubicBezTo>
                  <a:pt x="203" y="55"/>
                  <a:pt x="213" y="59"/>
                  <a:pt x="220" y="66"/>
                </a:cubicBezTo>
                <a:close/>
                <a:moveTo>
                  <a:pt x="254" y="266"/>
                </a:moveTo>
                <a:cubicBezTo>
                  <a:pt x="254" y="266"/>
                  <a:pt x="254" y="266"/>
                  <a:pt x="254" y="265"/>
                </a:cubicBezTo>
                <a:cubicBezTo>
                  <a:pt x="250" y="262"/>
                  <a:pt x="246" y="259"/>
                  <a:pt x="242" y="255"/>
                </a:cubicBezTo>
                <a:cubicBezTo>
                  <a:pt x="240" y="254"/>
                  <a:pt x="239" y="252"/>
                  <a:pt x="237" y="251"/>
                </a:cubicBezTo>
                <a:cubicBezTo>
                  <a:pt x="234" y="248"/>
                  <a:pt x="237" y="250"/>
                  <a:pt x="238" y="251"/>
                </a:cubicBezTo>
                <a:cubicBezTo>
                  <a:pt x="242" y="254"/>
                  <a:pt x="246" y="256"/>
                  <a:pt x="249" y="259"/>
                </a:cubicBezTo>
                <a:cubicBezTo>
                  <a:pt x="252" y="261"/>
                  <a:pt x="254" y="263"/>
                  <a:pt x="257" y="264"/>
                </a:cubicBezTo>
                <a:cubicBezTo>
                  <a:pt x="257" y="264"/>
                  <a:pt x="258" y="263"/>
                  <a:pt x="257" y="263"/>
                </a:cubicBezTo>
                <a:cubicBezTo>
                  <a:pt x="253" y="260"/>
                  <a:pt x="251" y="256"/>
                  <a:pt x="247" y="253"/>
                </a:cubicBezTo>
                <a:cubicBezTo>
                  <a:pt x="244" y="251"/>
                  <a:pt x="240" y="247"/>
                  <a:pt x="237" y="245"/>
                </a:cubicBezTo>
                <a:cubicBezTo>
                  <a:pt x="245" y="250"/>
                  <a:pt x="252" y="256"/>
                  <a:pt x="260" y="261"/>
                </a:cubicBezTo>
                <a:cubicBezTo>
                  <a:pt x="261" y="261"/>
                  <a:pt x="261" y="260"/>
                  <a:pt x="261" y="260"/>
                </a:cubicBezTo>
                <a:cubicBezTo>
                  <a:pt x="258" y="256"/>
                  <a:pt x="253" y="254"/>
                  <a:pt x="250" y="251"/>
                </a:cubicBezTo>
                <a:cubicBezTo>
                  <a:pt x="248" y="249"/>
                  <a:pt x="247" y="248"/>
                  <a:pt x="245" y="247"/>
                </a:cubicBezTo>
                <a:cubicBezTo>
                  <a:pt x="247" y="248"/>
                  <a:pt x="249" y="249"/>
                  <a:pt x="251" y="251"/>
                </a:cubicBezTo>
                <a:cubicBezTo>
                  <a:pt x="254" y="253"/>
                  <a:pt x="258" y="257"/>
                  <a:pt x="262" y="257"/>
                </a:cubicBezTo>
                <a:cubicBezTo>
                  <a:pt x="263" y="257"/>
                  <a:pt x="263" y="257"/>
                  <a:pt x="263" y="257"/>
                </a:cubicBezTo>
                <a:cubicBezTo>
                  <a:pt x="259" y="254"/>
                  <a:pt x="256" y="251"/>
                  <a:pt x="252" y="248"/>
                </a:cubicBezTo>
                <a:cubicBezTo>
                  <a:pt x="256" y="251"/>
                  <a:pt x="260" y="253"/>
                  <a:pt x="264" y="254"/>
                </a:cubicBezTo>
                <a:cubicBezTo>
                  <a:pt x="264" y="255"/>
                  <a:pt x="264" y="254"/>
                  <a:pt x="264" y="254"/>
                </a:cubicBezTo>
                <a:cubicBezTo>
                  <a:pt x="259" y="251"/>
                  <a:pt x="253" y="247"/>
                  <a:pt x="249" y="242"/>
                </a:cubicBezTo>
                <a:cubicBezTo>
                  <a:pt x="245" y="239"/>
                  <a:pt x="241" y="235"/>
                  <a:pt x="237" y="233"/>
                </a:cubicBezTo>
                <a:cubicBezTo>
                  <a:pt x="247" y="238"/>
                  <a:pt x="255" y="245"/>
                  <a:pt x="265" y="250"/>
                </a:cubicBezTo>
                <a:cubicBezTo>
                  <a:pt x="265" y="253"/>
                  <a:pt x="264" y="256"/>
                  <a:pt x="262" y="259"/>
                </a:cubicBezTo>
                <a:cubicBezTo>
                  <a:pt x="260" y="262"/>
                  <a:pt x="257" y="265"/>
                  <a:pt x="254" y="266"/>
                </a:cubicBezTo>
                <a:close/>
                <a:moveTo>
                  <a:pt x="225" y="285"/>
                </a:moveTo>
                <a:cubicBezTo>
                  <a:pt x="225" y="285"/>
                  <a:pt x="225" y="284"/>
                  <a:pt x="225" y="284"/>
                </a:cubicBezTo>
                <a:cubicBezTo>
                  <a:pt x="225" y="284"/>
                  <a:pt x="225" y="284"/>
                  <a:pt x="225" y="284"/>
                </a:cubicBezTo>
                <a:cubicBezTo>
                  <a:pt x="229" y="281"/>
                  <a:pt x="235" y="282"/>
                  <a:pt x="238" y="279"/>
                </a:cubicBezTo>
                <a:cubicBezTo>
                  <a:pt x="242" y="275"/>
                  <a:pt x="244" y="272"/>
                  <a:pt x="243" y="268"/>
                </a:cubicBezTo>
                <a:cubicBezTo>
                  <a:pt x="244" y="269"/>
                  <a:pt x="246" y="269"/>
                  <a:pt x="247" y="269"/>
                </a:cubicBezTo>
                <a:cubicBezTo>
                  <a:pt x="249" y="269"/>
                  <a:pt x="250" y="269"/>
                  <a:pt x="252" y="269"/>
                </a:cubicBezTo>
                <a:cubicBezTo>
                  <a:pt x="249" y="277"/>
                  <a:pt x="245" y="286"/>
                  <a:pt x="235" y="285"/>
                </a:cubicBezTo>
                <a:cubicBezTo>
                  <a:pt x="232" y="285"/>
                  <a:pt x="228" y="284"/>
                  <a:pt x="225" y="285"/>
                </a:cubicBezTo>
                <a:close/>
                <a:moveTo>
                  <a:pt x="199" y="311"/>
                </a:moveTo>
                <a:cubicBezTo>
                  <a:pt x="191" y="312"/>
                  <a:pt x="188" y="299"/>
                  <a:pt x="188" y="293"/>
                </a:cubicBezTo>
                <a:cubicBezTo>
                  <a:pt x="189" y="292"/>
                  <a:pt x="190" y="291"/>
                  <a:pt x="191" y="289"/>
                </a:cubicBezTo>
                <a:cubicBezTo>
                  <a:pt x="196" y="281"/>
                  <a:pt x="198" y="272"/>
                  <a:pt x="198" y="262"/>
                </a:cubicBezTo>
                <a:cubicBezTo>
                  <a:pt x="198" y="255"/>
                  <a:pt x="196" y="248"/>
                  <a:pt x="195" y="240"/>
                </a:cubicBezTo>
                <a:cubicBezTo>
                  <a:pt x="195" y="233"/>
                  <a:pt x="194" y="226"/>
                  <a:pt x="194" y="219"/>
                </a:cubicBezTo>
                <a:cubicBezTo>
                  <a:pt x="194" y="215"/>
                  <a:pt x="194" y="210"/>
                  <a:pt x="194" y="206"/>
                </a:cubicBezTo>
                <a:cubicBezTo>
                  <a:pt x="194" y="206"/>
                  <a:pt x="194" y="206"/>
                  <a:pt x="194" y="206"/>
                </a:cubicBezTo>
                <a:cubicBezTo>
                  <a:pt x="205" y="209"/>
                  <a:pt x="215" y="203"/>
                  <a:pt x="221" y="194"/>
                </a:cubicBezTo>
                <a:cubicBezTo>
                  <a:pt x="222" y="205"/>
                  <a:pt x="223" y="215"/>
                  <a:pt x="224" y="225"/>
                </a:cubicBezTo>
                <a:cubicBezTo>
                  <a:pt x="225" y="240"/>
                  <a:pt x="226" y="256"/>
                  <a:pt x="227" y="272"/>
                </a:cubicBezTo>
                <a:cubicBezTo>
                  <a:pt x="226" y="275"/>
                  <a:pt x="226" y="279"/>
                  <a:pt x="223" y="282"/>
                </a:cubicBezTo>
                <a:cubicBezTo>
                  <a:pt x="223" y="282"/>
                  <a:pt x="223" y="282"/>
                  <a:pt x="223" y="282"/>
                </a:cubicBezTo>
                <a:cubicBezTo>
                  <a:pt x="223" y="283"/>
                  <a:pt x="222" y="283"/>
                  <a:pt x="222" y="284"/>
                </a:cubicBezTo>
                <a:cubicBezTo>
                  <a:pt x="221" y="284"/>
                  <a:pt x="221" y="284"/>
                  <a:pt x="221" y="284"/>
                </a:cubicBezTo>
                <a:cubicBezTo>
                  <a:pt x="221" y="285"/>
                  <a:pt x="220" y="286"/>
                  <a:pt x="219" y="286"/>
                </a:cubicBezTo>
                <a:cubicBezTo>
                  <a:pt x="214" y="292"/>
                  <a:pt x="212" y="299"/>
                  <a:pt x="207" y="304"/>
                </a:cubicBezTo>
                <a:cubicBezTo>
                  <a:pt x="204" y="307"/>
                  <a:pt x="202" y="309"/>
                  <a:pt x="199" y="311"/>
                </a:cubicBezTo>
                <a:close/>
                <a:moveTo>
                  <a:pt x="20" y="296"/>
                </a:moveTo>
                <a:cubicBezTo>
                  <a:pt x="54" y="312"/>
                  <a:pt x="89" y="320"/>
                  <a:pt x="126" y="318"/>
                </a:cubicBezTo>
                <a:cubicBezTo>
                  <a:pt x="147" y="318"/>
                  <a:pt x="171" y="312"/>
                  <a:pt x="185" y="297"/>
                </a:cubicBezTo>
                <a:cubicBezTo>
                  <a:pt x="186" y="303"/>
                  <a:pt x="189" y="312"/>
                  <a:pt x="195" y="314"/>
                </a:cubicBezTo>
                <a:cubicBezTo>
                  <a:pt x="188" y="319"/>
                  <a:pt x="179" y="322"/>
                  <a:pt x="170" y="324"/>
                </a:cubicBezTo>
                <a:cubicBezTo>
                  <a:pt x="154" y="327"/>
                  <a:pt x="138" y="326"/>
                  <a:pt x="122" y="327"/>
                </a:cubicBezTo>
                <a:cubicBezTo>
                  <a:pt x="112" y="327"/>
                  <a:pt x="101" y="327"/>
                  <a:pt x="91" y="328"/>
                </a:cubicBezTo>
                <a:cubicBezTo>
                  <a:pt x="81" y="329"/>
                  <a:pt x="71" y="330"/>
                  <a:pt x="61" y="328"/>
                </a:cubicBezTo>
                <a:cubicBezTo>
                  <a:pt x="44" y="324"/>
                  <a:pt x="30" y="311"/>
                  <a:pt x="20" y="29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6" name="Freeform 208"/>
          <p:cNvSpPr>
            <a:spLocks noEditPoints="1"/>
          </p:cNvSpPr>
          <p:nvPr/>
        </p:nvSpPr>
        <p:spPr bwMode="auto">
          <a:xfrm>
            <a:off x="8356600" y="3535363"/>
            <a:ext cx="1006475" cy="1255713"/>
          </a:xfrm>
          <a:custGeom>
            <a:avLst/>
            <a:gdLst>
              <a:gd name="T0" fmla="*/ 197 w 268"/>
              <a:gd name="T1" fmla="*/ 288 h 334"/>
              <a:gd name="T2" fmla="*/ 193 w 268"/>
              <a:gd name="T3" fmla="*/ 88 h 334"/>
              <a:gd name="T4" fmla="*/ 173 w 268"/>
              <a:gd name="T5" fmla="*/ 88 h 334"/>
              <a:gd name="T6" fmla="*/ 201 w 268"/>
              <a:gd name="T7" fmla="*/ 244 h 334"/>
              <a:gd name="T8" fmla="*/ 264 w 268"/>
              <a:gd name="T9" fmla="*/ 254 h 334"/>
              <a:gd name="T10" fmla="*/ 212 w 268"/>
              <a:gd name="T11" fmla="*/ 300 h 334"/>
              <a:gd name="T12" fmla="*/ 247 w 268"/>
              <a:gd name="T13" fmla="*/ 271 h 334"/>
              <a:gd name="T14" fmla="*/ 246 w 268"/>
              <a:gd name="T15" fmla="*/ 215 h 334"/>
              <a:gd name="T16" fmla="*/ 204 w 268"/>
              <a:gd name="T17" fmla="*/ 199 h 334"/>
              <a:gd name="T18" fmla="*/ 211 w 268"/>
              <a:gd name="T19" fmla="*/ 221 h 334"/>
              <a:gd name="T20" fmla="*/ 207 w 268"/>
              <a:gd name="T21" fmla="*/ 166 h 334"/>
              <a:gd name="T22" fmla="*/ 238 w 268"/>
              <a:gd name="T23" fmla="*/ 164 h 334"/>
              <a:gd name="T24" fmla="*/ 220 w 268"/>
              <a:gd name="T25" fmla="*/ 176 h 334"/>
              <a:gd name="T26" fmla="*/ 203 w 268"/>
              <a:gd name="T27" fmla="*/ 212 h 334"/>
              <a:gd name="T28" fmla="*/ 217 w 268"/>
              <a:gd name="T29" fmla="*/ 265 h 334"/>
              <a:gd name="T30" fmla="*/ 232 w 268"/>
              <a:gd name="T31" fmla="*/ 236 h 334"/>
              <a:gd name="T32" fmla="*/ 207 w 268"/>
              <a:gd name="T33" fmla="*/ 157 h 334"/>
              <a:gd name="T34" fmla="*/ 160 w 268"/>
              <a:gd name="T35" fmla="*/ 313 h 334"/>
              <a:gd name="T36" fmla="*/ 134 w 268"/>
              <a:gd name="T37" fmla="*/ 305 h 334"/>
              <a:gd name="T38" fmla="*/ 167 w 268"/>
              <a:gd name="T39" fmla="*/ 259 h 334"/>
              <a:gd name="T40" fmla="*/ 157 w 268"/>
              <a:gd name="T41" fmla="*/ 224 h 334"/>
              <a:gd name="T42" fmla="*/ 99 w 268"/>
              <a:gd name="T43" fmla="*/ 284 h 334"/>
              <a:gd name="T44" fmla="*/ 110 w 268"/>
              <a:gd name="T45" fmla="*/ 265 h 334"/>
              <a:gd name="T46" fmla="*/ 170 w 268"/>
              <a:gd name="T47" fmla="*/ 240 h 334"/>
              <a:gd name="T48" fmla="*/ 175 w 268"/>
              <a:gd name="T49" fmla="*/ 201 h 334"/>
              <a:gd name="T50" fmla="*/ 131 w 268"/>
              <a:gd name="T51" fmla="*/ 215 h 334"/>
              <a:gd name="T52" fmla="*/ 130 w 268"/>
              <a:gd name="T53" fmla="*/ 194 h 334"/>
              <a:gd name="T54" fmla="*/ 139 w 268"/>
              <a:gd name="T55" fmla="*/ 178 h 334"/>
              <a:gd name="T56" fmla="*/ 126 w 268"/>
              <a:gd name="T57" fmla="*/ 191 h 334"/>
              <a:gd name="T58" fmla="*/ 119 w 268"/>
              <a:gd name="T59" fmla="*/ 184 h 334"/>
              <a:gd name="T60" fmla="*/ 176 w 268"/>
              <a:gd name="T61" fmla="*/ 167 h 334"/>
              <a:gd name="T62" fmla="*/ 161 w 268"/>
              <a:gd name="T63" fmla="*/ 174 h 334"/>
              <a:gd name="T64" fmla="*/ 98 w 268"/>
              <a:gd name="T65" fmla="*/ 201 h 334"/>
              <a:gd name="T66" fmla="*/ 171 w 268"/>
              <a:gd name="T67" fmla="*/ 255 h 334"/>
              <a:gd name="T68" fmla="*/ 135 w 268"/>
              <a:gd name="T69" fmla="*/ 304 h 334"/>
              <a:gd name="T70" fmla="*/ 164 w 268"/>
              <a:gd name="T71" fmla="*/ 304 h 334"/>
              <a:gd name="T72" fmla="*/ 194 w 268"/>
              <a:gd name="T73" fmla="*/ 312 h 334"/>
              <a:gd name="T74" fmla="*/ 258 w 268"/>
              <a:gd name="T75" fmla="*/ 275 h 334"/>
              <a:gd name="T76" fmla="*/ 207 w 268"/>
              <a:gd name="T77" fmla="*/ 260 h 334"/>
              <a:gd name="T78" fmla="*/ 107 w 268"/>
              <a:gd name="T79" fmla="*/ 133 h 334"/>
              <a:gd name="T80" fmla="*/ 31 w 268"/>
              <a:gd name="T81" fmla="*/ 256 h 334"/>
              <a:gd name="T82" fmla="*/ 49 w 268"/>
              <a:gd name="T83" fmla="*/ 76 h 334"/>
              <a:gd name="T84" fmla="*/ 121 w 268"/>
              <a:gd name="T85" fmla="*/ 15 h 334"/>
              <a:gd name="T86" fmla="*/ 100 w 268"/>
              <a:gd name="T87" fmla="*/ 46 h 334"/>
              <a:gd name="T88" fmla="*/ 140 w 268"/>
              <a:gd name="T89" fmla="*/ 35 h 334"/>
              <a:gd name="T90" fmla="*/ 38 w 268"/>
              <a:gd name="T91" fmla="*/ 168 h 334"/>
              <a:gd name="T92" fmla="*/ 15 w 268"/>
              <a:gd name="T93" fmla="*/ 153 h 334"/>
              <a:gd name="T94" fmla="*/ 42 w 268"/>
              <a:gd name="T95" fmla="*/ 123 h 334"/>
              <a:gd name="T96" fmla="*/ 35 w 268"/>
              <a:gd name="T97" fmla="*/ 154 h 334"/>
              <a:gd name="T98" fmla="*/ 37 w 268"/>
              <a:gd name="T99" fmla="*/ 105 h 334"/>
              <a:gd name="T100" fmla="*/ 36 w 268"/>
              <a:gd name="T101" fmla="*/ 86 h 334"/>
              <a:gd name="T102" fmla="*/ 24 w 268"/>
              <a:gd name="T103" fmla="*/ 120 h 334"/>
              <a:gd name="T104" fmla="*/ 28 w 268"/>
              <a:gd name="T105" fmla="*/ 140 h 334"/>
              <a:gd name="T106" fmla="*/ 22 w 268"/>
              <a:gd name="T107" fmla="*/ 178 h 334"/>
              <a:gd name="T108" fmla="*/ 8 w 268"/>
              <a:gd name="T109" fmla="*/ 209 h 334"/>
              <a:gd name="T110" fmla="*/ 20 w 268"/>
              <a:gd name="T111" fmla="*/ 214 h 334"/>
              <a:gd name="T112" fmla="*/ 37 w 268"/>
              <a:gd name="T113" fmla="*/ 182 h 334"/>
              <a:gd name="T114" fmla="*/ 10 w 268"/>
              <a:gd name="T115" fmla="*/ 205 h 334"/>
              <a:gd name="T116" fmla="*/ 32 w 268"/>
              <a:gd name="T117" fmla="*/ 230 h 334"/>
              <a:gd name="T118" fmla="*/ 33 w 268"/>
              <a:gd name="T119" fmla="*/ 250 h 334"/>
              <a:gd name="T120" fmla="*/ 146 w 268"/>
              <a:gd name="T121" fmla="*/ 30 h 334"/>
              <a:gd name="T122" fmla="*/ 6 w 268"/>
              <a:gd name="T123" fmla="*/ 257 h 334"/>
              <a:gd name="T124" fmla="*/ 81 w 268"/>
              <a:gd name="T125" fmla="*/ 293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8" h="334">
                <a:moveTo>
                  <a:pt x="262" y="170"/>
                </a:moveTo>
                <a:cubicBezTo>
                  <a:pt x="262" y="170"/>
                  <a:pt x="262" y="169"/>
                  <a:pt x="262" y="169"/>
                </a:cubicBezTo>
                <a:cubicBezTo>
                  <a:pt x="262" y="167"/>
                  <a:pt x="261" y="166"/>
                  <a:pt x="261" y="164"/>
                </a:cubicBezTo>
                <a:cubicBezTo>
                  <a:pt x="260" y="151"/>
                  <a:pt x="257" y="139"/>
                  <a:pt x="252" y="127"/>
                </a:cubicBezTo>
                <a:cubicBezTo>
                  <a:pt x="251" y="124"/>
                  <a:pt x="250" y="121"/>
                  <a:pt x="248" y="119"/>
                </a:cubicBezTo>
                <a:cubicBezTo>
                  <a:pt x="248" y="118"/>
                  <a:pt x="248" y="118"/>
                  <a:pt x="248" y="118"/>
                </a:cubicBezTo>
                <a:cubicBezTo>
                  <a:pt x="238" y="98"/>
                  <a:pt x="224" y="82"/>
                  <a:pt x="206" y="68"/>
                </a:cubicBezTo>
                <a:cubicBezTo>
                  <a:pt x="191" y="56"/>
                  <a:pt x="173" y="46"/>
                  <a:pt x="153" y="42"/>
                </a:cubicBezTo>
                <a:cubicBezTo>
                  <a:pt x="153" y="38"/>
                  <a:pt x="152" y="33"/>
                  <a:pt x="149" y="29"/>
                </a:cubicBezTo>
                <a:cubicBezTo>
                  <a:pt x="145" y="25"/>
                  <a:pt x="138" y="26"/>
                  <a:pt x="133" y="24"/>
                </a:cubicBezTo>
                <a:cubicBezTo>
                  <a:pt x="125" y="23"/>
                  <a:pt x="124" y="10"/>
                  <a:pt x="118" y="6"/>
                </a:cubicBezTo>
                <a:cubicBezTo>
                  <a:pt x="111" y="0"/>
                  <a:pt x="104" y="8"/>
                  <a:pt x="101" y="14"/>
                </a:cubicBezTo>
                <a:cubicBezTo>
                  <a:pt x="98" y="19"/>
                  <a:pt x="94" y="24"/>
                  <a:pt x="91" y="30"/>
                </a:cubicBezTo>
                <a:cubicBezTo>
                  <a:pt x="89" y="35"/>
                  <a:pt x="90" y="41"/>
                  <a:pt x="91" y="47"/>
                </a:cubicBezTo>
                <a:cubicBezTo>
                  <a:pt x="91" y="47"/>
                  <a:pt x="91" y="47"/>
                  <a:pt x="90" y="47"/>
                </a:cubicBezTo>
                <a:cubicBezTo>
                  <a:pt x="77" y="49"/>
                  <a:pt x="64" y="52"/>
                  <a:pt x="53" y="59"/>
                </a:cubicBezTo>
                <a:cubicBezTo>
                  <a:pt x="43" y="65"/>
                  <a:pt x="37" y="75"/>
                  <a:pt x="32" y="86"/>
                </a:cubicBezTo>
                <a:cubicBezTo>
                  <a:pt x="27" y="99"/>
                  <a:pt x="23" y="113"/>
                  <a:pt x="19" y="127"/>
                </a:cubicBezTo>
                <a:cubicBezTo>
                  <a:pt x="15" y="142"/>
                  <a:pt x="11" y="157"/>
                  <a:pt x="8" y="172"/>
                </a:cubicBezTo>
                <a:cubicBezTo>
                  <a:pt x="6" y="187"/>
                  <a:pt x="6" y="201"/>
                  <a:pt x="5" y="216"/>
                </a:cubicBezTo>
                <a:cubicBezTo>
                  <a:pt x="5" y="224"/>
                  <a:pt x="4" y="231"/>
                  <a:pt x="2" y="238"/>
                </a:cubicBezTo>
                <a:cubicBezTo>
                  <a:pt x="1" y="244"/>
                  <a:pt x="0" y="251"/>
                  <a:pt x="2" y="257"/>
                </a:cubicBezTo>
                <a:cubicBezTo>
                  <a:pt x="4" y="262"/>
                  <a:pt x="8" y="266"/>
                  <a:pt x="14" y="268"/>
                </a:cubicBezTo>
                <a:cubicBezTo>
                  <a:pt x="14" y="269"/>
                  <a:pt x="14" y="269"/>
                  <a:pt x="14" y="269"/>
                </a:cubicBezTo>
                <a:cubicBezTo>
                  <a:pt x="16" y="276"/>
                  <a:pt x="19" y="284"/>
                  <a:pt x="26" y="287"/>
                </a:cubicBezTo>
                <a:cubicBezTo>
                  <a:pt x="33" y="290"/>
                  <a:pt x="43" y="284"/>
                  <a:pt x="48" y="290"/>
                </a:cubicBezTo>
                <a:cubicBezTo>
                  <a:pt x="49" y="291"/>
                  <a:pt x="49" y="291"/>
                  <a:pt x="49" y="291"/>
                </a:cubicBezTo>
                <a:cubicBezTo>
                  <a:pt x="50" y="291"/>
                  <a:pt x="50" y="292"/>
                  <a:pt x="50" y="292"/>
                </a:cubicBezTo>
                <a:cubicBezTo>
                  <a:pt x="56" y="301"/>
                  <a:pt x="62" y="309"/>
                  <a:pt x="70" y="315"/>
                </a:cubicBezTo>
                <a:cubicBezTo>
                  <a:pt x="88" y="327"/>
                  <a:pt x="110" y="329"/>
                  <a:pt x="130" y="329"/>
                </a:cubicBezTo>
                <a:cubicBezTo>
                  <a:pt x="145" y="330"/>
                  <a:pt x="160" y="329"/>
                  <a:pt x="174" y="330"/>
                </a:cubicBezTo>
                <a:cubicBezTo>
                  <a:pt x="188" y="331"/>
                  <a:pt x="202" y="334"/>
                  <a:pt x="216" y="329"/>
                </a:cubicBezTo>
                <a:cubicBezTo>
                  <a:pt x="236" y="321"/>
                  <a:pt x="250" y="302"/>
                  <a:pt x="259" y="283"/>
                </a:cubicBezTo>
                <a:cubicBezTo>
                  <a:pt x="263" y="272"/>
                  <a:pt x="266" y="261"/>
                  <a:pt x="267" y="250"/>
                </a:cubicBezTo>
                <a:cubicBezTo>
                  <a:pt x="268" y="235"/>
                  <a:pt x="266" y="219"/>
                  <a:pt x="264" y="204"/>
                </a:cubicBezTo>
                <a:cubicBezTo>
                  <a:pt x="263" y="193"/>
                  <a:pt x="263" y="181"/>
                  <a:pt x="262" y="170"/>
                </a:cubicBezTo>
                <a:close/>
                <a:moveTo>
                  <a:pt x="262" y="264"/>
                </a:moveTo>
                <a:cubicBezTo>
                  <a:pt x="262" y="263"/>
                  <a:pt x="262" y="263"/>
                  <a:pt x="261" y="263"/>
                </a:cubicBezTo>
                <a:cubicBezTo>
                  <a:pt x="256" y="265"/>
                  <a:pt x="251" y="268"/>
                  <a:pt x="246" y="270"/>
                </a:cubicBezTo>
                <a:cubicBezTo>
                  <a:pt x="240" y="272"/>
                  <a:pt x="234" y="274"/>
                  <a:pt x="227" y="277"/>
                </a:cubicBezTo>
                <a:cubicBezTo>
                  <a:pt x="222" y="279"/>
                  <a:pt x="216" y="281"/>
                  <a:pt x="210" y="283"/>
                </a:cubicBezTo>
                <a:cubicBezTo>
                  <a:pt x="206" y="285"/>
                  <a:pt x="201" y="286"/>
                  <a:pt x="197" y="288"/>
                </a:cubicBezTo>
                <a:cubicBezTo>
                  <a:pt x="197" y="287"/>
                  <a:pt x="197" y="286"/>
                  <a:pt x="197" y="285"/>
                </a:cubicBezTo>
                <a:cubicBezTo>
                  <a:pt x="202" y="284"/>
                  <a:pt x="207" y="282"/>
                  <a:pt x="212" y="280"/>
                </a:cubicBezTo>
                <a:cubicBezTo>
                  <a:pt x="218" y="278"/>
                  <a:pt x="224" y="276"/>
                  <a:pt x="231" y="275"/>
                </a:cubicBezTo>
                <a:cubicBezTo>
                  <a:pt x="236" y="273"/>
                  <a:pt x="242" y="272"/>
                  <a:pt x="247" y="269"/>
                </a:cubicBezTo>
                <a:cubicBezTo>
                  <a:pt x="252" y="267"/>
                  <a:pt x="257" y="265"/>
                  <a:pt x="262" y="262"/>
                </a:cubicBezTo>
                <a:cubicBezTo>
                  <a:pt x="262" y="263"/>
                  <a:pt x="262" y="263"/>
                  <a:pt x="262" y="264"/>
                </a:cubicBezTo>
                <a:close/>
                <a:moveTo>
                  <a:pt x="260" y="269"/>
                </a:moveTo>
                <a:cubicBezTo>
                  <a:pt x="260" y="269"/>
                  <a:pt x="260" y="269"/>
                  <a:pt x="260" y="269"/>
                </a:cubicBezTo>
                <a:cubicBezTo>
                  <a:pt x="256" y="272"/>
                  <a:pt x="250" y="273"/>
                  <a:pt x="245" y="275"/>
                </a:cubicBezTo>
                <a:cubicBezTo>
                  <a:pt x="239" y="277"/>
                  <a:pt x="233" y="280"/>
                  <a:pt x="227" y="282"/>
                </a:cubicBezTo>
                <a:cubicBezTo>
                  <a:pt x="221" y="284"/>
                  <a:pt x="214" y="285"/>
                  <a:pt x="209" y="288"/>
                </a:cubicBezTo>
                <a:cubicBezTo>
                  <a:pt x="206" y="289"/>
                  <a:pt x="203" y="290"/>
                  <a:pt x="201" y="291"/>
                </a:cubicBezTo>
                <a:cubicBezTo>
                  <a:pt x="200" y="291"/>
                  <a:pt x="198" y="291"/>
                  <a:pt x="197" y="292"/>
                </a:cubicBezTo>
                <a:cubicBezTo>
                  <a:pt x="198" y="291"/>
                  <a:pt x="200" y="290"/>
                  <a:pt x="201" y="290"/>
                </a:cubicBezTo>
                <a:cubicBezTo>
                  <a:pt x="207" y="287"/>
                  <a:pt x="213" y="285"/>
                  <a:pt x="219" y="283"/>
                </a:cubicBezTo>
                <a:cubicBezTo>
                  <a:pt x="225" y="281"/>
                  <a:pt x="231" y="278"/>
                  <a:pt x="237" y="276"/>
                </a:cubicBezTo>
                <a:cubicBezTo>
                  <a:pt x="243" y="274"/>
                  <a:pt x="248" y="272"/>
                  <a:pt x="253" y="270"/>
                </a:cubicBezTo>
                <a:cubicBezTo>
                  <a:pt x="256" y="268"/>
                  <a:pt x="259" y="267"/>
                  <a:pt x="262" y="264"/>
                </a:cubicBezTo>
                <a:cubicBezTo>
                  <a:pt x="261" y="266"/>
                  <a:pt x="261" y="267"/>
                  <a:pt x="260" y="269"/>
                </a:cubicBezTo>
                <a:close/>
                <a:moveTo>
                  <a:pt x="204" y="92"/>
                </a:moveTo>
                <a:cubicBezTo>
                  <a:pt x="207" y="93"/>
                  <a:pt x="210" y="94"/>
                  <a:pt x="212" y="95"/>
                </a:cubicBezTo>
                <a:cubicBezTo>
                  <a:pt x="210" y="94"/>
                  <a:pt x="207" y="93"/>
                  <a:pt x="205" y="93"/>
                </a:cubicBezTo>
                <a:cubicBezTo>
                  <a:pt x="205" y="92"/>
                  <a:pt x="204" y="92"/>
                  <a:pt x="204" y="92"/>
                </a:cubicBezTo>
                <a:cubicBezTo>
                  <a:pt x="204" y="92"/>
                  <a:pt x="204" y="92"/>
                  <a:pt x="204" y="92"/>
                </a:cubicBezTo>
                <a:close/>
                <a:moveTo>
                  <a:pt x="202" y="92"/>
                </a:moveTo>
                <a:cubicBezTo>
                  <a:pt x="202" y="91"/>
                  <a:pt x="201" y="91"/>
                  <a:pt x="201" y="91"/>
                </a:cubicBezTo>
                <a:cubicBezTo>
                  <a:pt x="201" y="91"/>
                  <a:pt x="201" y="91"/>
                  <a:pt x="201" y="90"/>
                </a:cubicBezTo>
                <a:cubicBezTo>
                  <a:pt x="201" y="90"/>
                  <a:pt x="201" y="90"/>
                  <a:pt x="201" y="90"/>
                </a:cubicBezTo>
                <a:cubicBezTo>
                  <a:pt x="201" y="90"/>
                  <a:pt x="201" y="90"/>
                  <a:pt x="202" y="91"/>
                </a:cubicBezTo>
                <a:cubicBezTo>
                  <a:pt x="202" y="91"/>
                  <a:pt x="202" y="91"/>
                  <a:pt x="202" y="92"/>
                </a:cubicBezTo>
                <a:close/>
                <a:moveTo>
                  <a:pt x="198" y="90"/>
                </a:moveTo>
                <a:cubicBezTo>
                  <a:pt x="197" y="90"/>
                  <a:pt x="197" y="90"/>
                  <a:pt x="197" y="90"/>
                </a:cubicBezTo>
                <a:cubicBezTo>
                  <a:pt x="197" y="90"/>
                  <a:pt x="197" y="90"/>
                  <a:pt x="197" y="90"/>
                </a:cubicBezTo>
                <a:cubicBezTo>
                  <a:pt x="197" y="89"/>
                  <a:pt x="197" y="89"/>
                  <a:pt x="197" y="89"/>
                </a:cubicBezTo>
                <a:cubicBezTo>
                  <a:pt x="197" y="89"/>
                  <a:pt x="197" y="89"/>
                  <a:pt x="197" y="89"/>
                </a:cubicBezTo>
                <a:cubicBezTo>
                  <a:pt x="197" y="89"/>
                  <a:pt x="197" y="89"/>
                  <a:pt x="197" y="89"/>
                </a:cubicBezTo>
                <a:cubicBezTo>
                  <a:pt x="197" y="89"/>
                  <a:pt x="198" y="89"/>
                  <a:pt x="198" y="89"/>
                </a:cubicBezTo>
                <a:cubicBezTo>
                  <a:pt x="198" y="89"/>
                  <a:pt x="198" y="90"/>
                  <a:pt x="198" y="90"/>
                </a:cubicBezTo>
                <a:cubicBezTo>
                  <a:pt x="198" y="90"/>
                  <a:pt x="198" y="90"/>
                  <a:pt x="198" y="90"/>
                </a:cubicBezTo>
                <a:close/>
                <a:moveTo>
                  <a:pt x="194" y="90"/>
                </a:moveTo>
                <a:cubicBezTo>
                  <a:pt x="194" y="89"/>
                  <a:pt x="193" y="89"/>
                  <a:pt x="193" y="89"/>
                </a:cubicBezTo>
                <a:cubicBezTo>
                  <a:pt x="193" y="89"/>
                  <a:pt x="193" y="88"/>
                  <a:pt x="193" y="88"/>
                </a:cubicBezTo>
                <a:cubicBezTo>
                  <a:pt x="193" y="88"/>
                  <a:pt x="194" y="88"/>
                  <a:pt x="194" y="88"/>
                </a:cubicBezTo>
                <a:cubicBezTo>
                  <a:pt x="194" y="89"/>
                  <a:pt x="194" y="89"/>
                  <a:pt x="194" y="90"/>
                </a:cubicBezTo>
                <a:cubicBezTo>
                  <a:pt x="194" y="90"/>
                  <a:pt x="194" y="90"/>
                  <a:pt x="194" y="90"/>
                </a:cubicBezTo>
                <a:close/>
                <a:moveTo>
                  <a:pt x="190" y="89"/>
                </a:moveTo>
                <a:cubicBezTo>
                  <a:pt x="189" y="89"/>
                  <a:pt x="188" y="89"/>
                  <a:pt x="188" y="89"/>
                </a:cubicBezTo>
                <a:cubicBezTo>
                  <a:pt x="188" y="88"/>
                  <a:pt x="188" y="88"/>
                  <a:pt x="188" y="87"/>
                </a:cubicBezTo>
                <a:cubicBezTo>
                  <a:pt x="188" y="87"/>
                  <a:pt x="189" y="88"/>
                  <a:pt x="190" y="88"/>
                </a:cubicBezTo>
                <a:cubicBezTo>
                  <a:pt x="190" y="88"/>
                  <a:pt x="190" y="88"/>
                  <a:pt x="190" y="89"/>
                </a:cubicBezTo>
                <a:close/>
                <a:moveTo>
                  <a:pt x="185" y="87"/>
                </a:moveTo>
                <a:cubicBezTo>
                  <a:pt x="185" y="87"/>
                  <a:pt x="185" y="88"/>
                  <a:pt x="185" y="88"/>
                </a:cubicBezTo>
                <a:cubicBezTo>
                  <a:pt x="185" y="88"/>
                  <a:pt x="185" y="88"/>
                  <a:pt x="185" y="88"/>
                </a:cubicBezTo>
                <a:cubicBezTo>
                  <a:pt x="185" y="88"/>
                  <a:pt x="184" y="88"/>
                  <a:pt x="184" y="88"/>
                </a:cubicBezTo>
                <a:cubicBezTo>
                  <a:pt x="184" y="88"/>
                  <a:pt x="184" y="88"/>
                  <a:pt x="184" y="87"/>
                </a:cubicBezTo>
                <a:cubicBezTo>
                  <a:pt x="184" y="87"/>
                  <a:pt x="184" y="87"/>
                  <a:pt x="185" y="87"/>
                </a:cubicBezTo>
                <a:close/>
                <a:moveTo>
                  <a:pt x="181" y="87"/>
                </a:moveTo>
                <a:cubicBezTo>
                  <a:pt x="181" y="87"/>
                  <a:pt x="181" y="87"/>
                  <a:pt x="181" y="87"/>
                </a:cubicBezTo>
                <a:cubicBezTo>
                  <a:pt x="181" y="87"/>
                  <a:pt x="181" y="87"/>
                  <a:pt x="181" y="87"/>
                </a:cubicBezTo>
                <a:cubicBezTo>
                  <a:pt x="181" y="87"/>
                  <a:pt x="181" y="87"/>
                  <a:pt x="181" y="88"/>
                </a:cubicBezTo>
                <a:cubicBezTo>
                  <a:pt x="181" y="87"/>
                  <a:pt x="181" y="88"/>
                  <a:pt x="181" y="88"/>
                </a:cubicBezTo>
                <a:cubicBezTo>
                  <a:pt x="181" y="88"/>
                  <a:pt x="181" y="88"/>
                  <a:pt x="181" y="88"/>
                </a:cubicBezTo>
                <a:cubicBezTo>
                  <a:pt x="181" y="88"/>
                  <a:pt x="181" y="88"/>
                  <a:pt x="181" y="88"/>
                </a:cubicBezTo>
                <a:cubicBezTo>
                  <a:pt x="181" y="88"/>
                  <a:pt x="181" y="88"/>
                  <a:pt x="181" y="88"/>
                </a:cubicBezTo>
                <a:cubicBezTo>
                  <a:pt x="181" y="88"/>
                  <a:pt x="180" y="88"/>
                  <a:pt x="180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87"/>
                  <a:pt x="181" y="87"/>
                  <a:pt x="181" y="87"/>
                </a:cubicBezTo>
                <a:close/>
                <a:moveTo>
                  <a:pt x="177" y="88"/>
                </a:moveTo>
                <a:cubicBezTo>
                  <a:pt x="177" y="88"/>
                  <a:pt x="177" y="88"/>
                  <a:pt x="177" y="88"/>
                </a:cubicBezTo>
                <a:cubicBezTo>
                  <a:pt x="177" y="88"/>
                  <a:pt x="177" y="88"/>
                  <a:pt x="177" y="88"/>
                </a:cubicBezTo>
                <a:cubicBezTo>
                  <a:pt x="177" y="88"/>
                  <a:pt x="177" y="88"/>
                  <a:pt x="177" y="88"/>
                </a:cubicBezTo>
                <a:cubicBezTo>
                  <a:pt x="177" y="88"/>
                  <a:pt x="177" y="88"/>
                  <a:pt x="177" y="88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76" y="88"/>
                  <a:pt x="176" y="88"/>
                  <a:pt x="177" y="88"/>
                </a:cubicBezTo>
                <a:close/>
                <a:moveTo>
                  <a:pt x="173" y="88"/>
                </a:moveTo>
                <a:cubicBezTo>
                  <a:pt x="173" y="88"/>
                  <a:pt x="173" y="88"/>
                  <a:pt x="173" y="89"/>
                </a:cubicBezTo>
                <a:cubicBezTo>
                  <a:pt x="173" y="89"/>
                  <a:pt x="173" y="89"/>
                  <a:pt x="173" y="89"/>
                </a:cubicBezTo>
                <a:cubicBezTo>
                  <a:pt x="172" y="89"/>
                  <a:pt x="172" y="89"/>
                  <a:pt x="172" y="89"/>
                </a:cubicBezTo>
                <a:cubicBezTo>
                  <a:pt x="172" y="89"/>
                  <a:pt x="172" y="88"/>
                  <a:pt x="172" y="88"/>
                </a:cubicBezTo>
                <a:cubicBezTo>
                  <a:pt x="172" y="88"/>
                  <a:pt x="172" y="88"/>
                  <a:pt x="173" y="88"/>
                </a:cubicBezTo>
                <a:close/>
                <a:moveTo>
                  <a:pt x="167" y="101"/>
                </a:moveTo>
                <a:cubicBezTo>
                  <a:pt x="167" y="99"/>
                  <a:pt x="168" y="96"/>
                  <a:pt x="168" y="94"/>
                </a:cubicBezTo>
                <a:cubicBezTo>
                  <a:pt x="169" y="96"/>
                  <a:pt x="169" y="99"/>
                  <a:pt x="170" y="101"/>
                </a:cubicBezTo>
                <a:cubicBezTo>
                  <a:pt x="170" y="105"/>
                  <a:pt x="171" y="110"/>
                  <a:pt x="169" y="113"/>
                </a:cubicBezTo>
                <a:cubicBezTo>
                  <a:pt x="167" y="116"/>
                  <a:pt x="166" y="110"/>
                  <a:pt x="166" y="109"/>
                </a:cubicBezTo>
                <a:cubicBezTo>
                  <a:pt x="166" y="107"/>
                  <a:pt x="166" y="104"/>
                  <a:pt x="167" y="101"/>
                </a:cubicBezTo>
                <a:close/>
                <a:moveTo>
                  <a:pt x="172" y="93"/>
                </a:moveTo>
                <a:cubicBezTo>
                  <a:pt x="176" y="95"/>
                  <a:pt x="179" y="98"/>
                  <a:pt x="182" y="101"/>
                </a:cubicBezTo>
                <a:cubicBezTo>
                  <a:pt x="184" y="103"/>
                  <a:pt x="186" y="105"/>
                  <a:pt x="187" y="108"/>
                </a:cubicBezTo>
                <a:cubicBezTo>
                  <a:pt x="187" y="110"/>
                  <a:pt x="185" y="113"/>
                  <a:pt x="183" y="113"/>
                </a:cubicBezTo>
                <a:cubicBezTo>
                  <a:pt x="179" y="114"/>
                  <a:pt x="176" y="105"/>
                  <a:pt x="175" y="103"/>
                </a:cubicBezTo>
                <a:cubicBezTo>
                  <a:pt x="174" y="100"/>
                  <a:pt x="173" y="97"/>
                  <a:pt x="172" y="93"/>
                </a:cubicBezTo>
                <a:close/>
                <a:moveTo>
                  <a:pt x="168" y="86"/>
                </a:moveTo>
                <a:cubicBezTo>
                  <a:pt x="169" y="85"/>
                  <a:pt x="170" y="85"/>
                  <a:pt x="171" y="85"/>
                </a:cubicBezTo>
                <a:cubicBezTo>
                  <a:pt x="172" y="85"/>
                  <a:pt x="172" y="85"/>
                  <a:pt x="172" y="85"/>
                </a:cubicBezTo>
                <a:cubicBezTo>
                  <a:pt x="171" y="85"/>
                  <a:pt x="170" y="85"/>
                  <a:pt x="168" y="86"/>
                </a:cubicBezTo>
                <a:close/>
                <a:moveTo>
                  <a:pt x="165" y="90"/>
                </a:moveTo>
                <a:cubicBezTo>
                  <a:pt x="165" y="90"/>
                  <a:pt x="165" y="90"/>
                  <a:pt x="165" y="90"/>
                </a:cubicBezTo>
                <a:cubicBezTo>
                  <a:pt x="164" y="90"/>
                  <a:pt x="162" y="91"/>
                  <a:pt x="160" y="91"/>
                </a:cubicBezTo>
                <a:cubicBezTo>
                  <a:pt x="162" y="91"/>
                  <a:pt x="164" y="90"/>
                  <a:pt x="165" y="90"/>
                </a:cubicBezTo>
                <a:close/>
                <a:moveTo>
                  <a:pt x="135" y="164"/>
                </a:moveTo>
                <a:cubicBezTo>
                  <a:pt x="135" y="165"/>
                  <a:pt x="135" y="165"/>
                  <a:pt x="135" y="165"/>
                </a:cubicBezTo>
                <a:cubicBezTo>
                  <a:pt x="135" y="165"/>
                  <a:pt x="135" y="165"/>
                  <a:pt x="135" y="165"/>
                </a:cubicBezTo>
                <a:cubicBezTo>
                  <a:pt x="134" y="165"/>
                  <a:pt x="134" y="166"/>
                  <a:pt x="133" y="166"/>
                </a:cubicBezTo>
                <a:cubicBezTo>
                  <a:pt x="133" y="166"/>
                  <a:pt x="133" y="165"/>
                  <a:pt x="134" y="165"/>
                </a:cubicBezTo>
                <a:cubicBezTo>
                  <a:pt x="134" y="164"/>
                  <a:pt x="134" y="164"/>
                  <a:pt x="135" y="164"/>
                </a:cubicBezTo>
                <a:close/>
                <a:moveTo>
                  <a:pt x="263" y="215"/>
                </a:moveTo>
                <a:cubicBezTo>
                  <a:pt x="263" y="215"/>
                  <a:pt x="262" y="215"/>
                  <a:pt x="262" y="215"/>
                </a:cubicBezTo>
                <a:cubicBezTo>
                  <a:pt x="252" y="221"/>
                  <a:pt x="241" y="225"/>
                  <a:pt x="230" y="230"/>
                </a:cubicBezTo>
                <a:cubicBezTo>
                  <a:pt x="225" y="232"/>
                  <a:pt x="219" y="234"/>
                  <a:pt x="214" y="237"/>
                </a:cubicBezTo>
                <a:cubicBezTo>
                  <a:pt x="211" y="238"/>
                  <a:pt x="209" y="240"/>
                  <a:pt x="206" y="241"/>
                </a:cubicBezTo>
                <a:cubicBezTo>
                  <a:pt x="205" y="242"/>
                  <a:pt x="203" y="242"/>
                  <a:pt x="202" y="243"/>
                </a:cubicBezTo>
                <a:cubicBezTo>
                  <a:pt x="203" y="242"/>
                  <a:pt x="204" y="242"/>
                  <a:pt x="205" y="241"/>
                </a:cubicBezTo>
                <a:cubicBezTo>
                  <a:pt x="210" y="239"/>
                  <a:pt x="214" y="236"/>
                  <a:pt x="219" y="234"/>
                </a:cubicBezTo>
                <a:cubicBezTo>
                  <a:pt x="224" y="231"/>
                  <a:pt x="230" y="229"/>
                  <a:pt x="235" y="226"/>
                </a:cubicBezTo>
                <a:cubicBezTo>
                  <a:pt x="244" y="222"/>
                  <a:pt x="254" y="218"/>
                  <a:pt x="262" y="212"/>
                </a:cubicBezTo>
                <a:cubicBezTo>
                  <a:pt x="262" y="213"/>
                  <a:pt x="263" y="214"/>
                  <a:pt x="263" y="215"/>
                </a:cubicBezTo>
                <a:close/>
                <a:moveTo>
                  <a:pt x="263" y="221"/>
                </a:moveTo>
                <a:cubicBezTo>
                  <a:pt x="263" y="221"/>
                  <a:pt x="263" y="221"/>
                  <a:pt x="263" y="221"/>
                </a:cubicBezTo>
                <a:cubicBezTo>
                  <a:pt x="252" y="225"/>
                  <a:pt x="242" y="229"/>
                  <a:pt x="231" y="232"/>
                </a:cubicBezTo>
                <a:cubicBezTo>
                  <a:pt x="221" y="236"/>
                  <a:pt x="211" y="241"/>
                  <a:pt x="201" y="245"/>
                </a:cubicBezTo>
                <a:cubicBezTo>
                  <a:pt x="201" y="245"/>
                  <a:pt x="201" y="244"/>
                  <a:pt x="201" y="244"/>
                </a:cubicBezTo>
                <a:cubicBezTo>
                  <a:pt x="206" y="242"/>
                  <a:pt x="210" y="240"/>
                  <a:pt x="214" y="238"/>
                </a:cubicBezTo>
                <a:cubicBezTo>
                  <a:pt x="219" y="235"/>
                  <a:pt x="225" y="233"/>
                  <a:pt x="230" y="231"/>
                </a:cubicBezTo>
                <a:cubicBezTo>
                  <a:pt x="241" y="226"/>
                  <a:pt x="252" y="222"/>
                  <a:pt x="263" y="216"/>
                </a:cubicBezTo>
                <a:cubicBezTo>
                  <a:pt x="263" y="216"/>
                  <a:pt x="263" y="216"/>
                  <a:pt x="263" y="216"/>
                </a:cubicBezTo>
                <a:cubicBezTo>
                  <a:pt x="263" y="218"/>
                  <a:pt x="263" y="219"/>
                  <a:pt x="263" y="221"/>
                </a:cubicBezTo>
                <a:close/>
                <a:moveTo>
                  <a:pt x="264" y="231"/>
                </a:moveTo>
                <a:cubicBezTo>
                  <a:pt x="264" y="231"/>
                  <a:pt x="264" y="231"/>
                  <a:pt x="264" y="231"/>
                </a:cubicBezTo>
                <a:cubicBezTo>
                  <a:pt x="253" y="235"/>
                  <a:pt x="241" y="240"/>
                  <a:pt x="230" y="243"/>
                </a:cubicBezTo>
                <a:cubicBezTo>
                  <a:pt x="225" y="245"/>
                  <a:pt x="220" y="246"/>
                  <a:pt x="215" y="248"/>
                </a:cubicBezTo>
                <a:cubicBezTo>
                  <a:pt x="213" y="249"/>
                  <a:pt x="210" y="250"/>
                  <a:pt x="208" y="251"/>
                </a:cubicBezTo>
                <a:cubicBezTo>
                  <a:pt x="208" y="251"/>
                  <a:pt x="209" y="251"/>
                  <a:pt x="209" y="251"/>
                </a:cubicBezTo>
                <a:cubicBezTo>
                  <a:pt x="212" y="249"/>
                  <a:pt x="214" y="248"/>
                  <a:pt x="217" y="247"/>
                </a:cubicBezTo>
                <a:cubicBezTo>
                  <a:pt x="222" y="244"/>
                  <a:pt x="228" y="242"/>
                  <a:pt x="233" y="239"/>
                </a:cubicBezTo>
                <a:cubicBezTo>
                  <a:pt x="243" y="235"/>
                  <a:pt x="254" y="231"/>
                  <a:pt x="264" y="226"/>
                </a:cubicBezTo>
                <a:cubicBezTo>
                  <a:pt x="264" y="228"/>
                  <a:pt x="264" y="229"/>
                  <a:pt x="264" y="231"/>
                </a:cubicBezTo>
                <a:close/>
                <a:moveTo>
                  <a:pt x="264" y="248"/>
                </a:moveTo>
                <a:cubicBezTo>
                  <a:pt x="264" y="249"/>
                  <a:pt x="264" y="250"/>
                  <a:pt x="264" y="251"/>
                </a:cubicBezTo>
                <a:cubicBezTo>
                  <a:pt x="254" y="255"/>
                  <a:pt x="243" y="259"/>
                  <a:pt x="233" y="263"/>
                </a:cubicBezTo>
                <a:cubicBezTo>
                  <a:pt x="230" y="264"/>
                  <a:pt x="226" y="265"/>
                  <a:pt x="223" y="266"/>
                </a:cubicBezTo>
                <a:cubicBezTo>
                  <a:pt x="216" y="268"/>
                  <a:pt x="210" y="271"/>
                  <a:pt x="203" y="274"/>
                </a:cubicBezTo>
                <a:cubicBezTo>
                  <a:pt x="202" y="274"/>
                  <a:pt x="201" y="274"/>
                  <a:pt x="200" y="275"/>
                </a:cubicBezTo>
                <a:cubicBezTo>
                  <a:pt x="201" y="274"/>
                  <a:pt x="203" y="273"/>
                  <a:pt x="205" y="273"/>
                </a:cubicBezTo>
                <a:cubicBezTo>
                  <a:pt x="208" y="272"/>
                  <a:pt x="210" y="270"/>
                  <a:pt x="213" y="268"/>
                </a:cubicBezTo>
                <a:cubicBezTo>
                  <a:pt x="223" y="263"/>
                  <a:pt x="235" y="260"/>
                  <a:pt x="245" y="256"/>
                </a:cubicBezTo>
                <a:cubicBezTo>
                  <a:pt x="252" y="254"/>
                  <a:pt x="258" y="252"/>
                  <a:pt x="264" y="248"/>
                </a:cubicBezTo>
                <a:close/>
                <a:moveTo>
                  <a:pt x="260" y="250"/>
                </a:moveTo>
                <a:cubicBezTo>
                  <a:pt x="260" y="250"/>
                  <a:pt x="260" y="250"/>
                  <a:pt x="260" y="250"/>
                </a:cubicBezTo>
                <a:cubicBezTo>
                  <a:pt x="260" y="250"/>
                  <a:pt x="260" y="250"/>
                  <a:pt x="260" y="250"/>
                </a:cubicBezTo>
                <a:close/>
                <a:moveTo>
                  <a:pt x="261" y="249"/>
                </a:moveTo>
                <a:cubicBezTo>
                  <a:pt x="261" y="249"/>
                  <a:pt x="261" y="249"/>
                  <a:pt x="262" y="249"/>
                </a:cubicBezTo>
                <a:cubicBezTo>
                  <a:pt x="261" y="249"/>
                  <a:pt x="261" y="249"/>
                  <a:pt x="261" y="249"/>
                </a:cubicBezTo>
                <a:close/>
                <a:moveTo>
                  <a:pt x="264" y="254"/>
                </a:moveTo>
                <a:cubicBezTo>
                  <a:pt x="250" y="261"/>
                  <a:pt x="236" y="266"/>
                  <a:pt x="221" y="271"/>
                </a:cubicBezTo>
                <a:cubicBezTo>
                  <a:pt x="215" y="273"/>
                  <a:pt x="208" y="275"/>
                  <a:pt x="201" y="277"/>
                </a:cubicBezTo>
                <a:cubicBezTo>
                  <a:pt x="197" y="278"/>
                  <a:pt x="200" y="277"/>
                  <a:pt x="201" y="277"/>
                </a:cubicBezTo>
                <a:cubicBezTo>
                  <a:pt x="203" y="276"/>
                  <a:pt x="204" y="275"/>
                  <a:pt x="206" y="275"/>
                </a:cubicBezTo>
                <a:cubicBezTo>
                  <a:pt x="209" y="274"/>
                  <a:pt x="212" y="272"/>
                  <a:pt x="215" y="271"/>
                </a:cubicBezTo>
                <a:cubicBezTo>
                  <a:pt x="221" y="268"/>
                  <a:pt x="228" y="266"/>
                  <a:pt x="234" y="263"/>
                </a:cubicBezTo>
                <a:cubicBezTo>
                  <a:pt x="244" y="260"/>
                  <a:pt x="253" y="257"/>
                  <a:pt x="262" y="253"/>
                </a:cubicBezTo>
                <a:cubicBezTo>
                  <a:pt x="263" y="253"/>
                  <a:pt x="263" y="253"/>
                  <a:pt x="263" y="252"/>
                </a:cubicBezTo>
                <a:cubicBezTo>
                  <a:pt x="263" y="252"/>
                  <a:pt x="264" y="252"/>
                  <a:pt x="264" y="252"/>
                </a:cubicBezTo>
                <a:cubicBezTo>
                  <a:pt x="264" y="253"/>
                  <a:pt x="264" y="253"/>
                  <a:pt x="264" y="254"/>
                </a:cubicBezTo>
                <a:close/>
                <a:moveTo>
                  <a:pt x="231" y="270"/>
                </a:moveTo>
                <a:cubicBezTo>
                  <a:pt x="241" y="267"/>
                  <a:pt x="251" y="264"/>
                  <a:pt x="260" y="259"/>
                </a:cubicBezTo>
                <a:cubicBezTo>
                  <a:pt x="261" y="259"/>
                  <a:pt x="262" y="259"/>
                  <a:pt x="262" y="258"/>
                </a:cubicBezTo>
                <a:cubicBezTo>
                  <a:pt x="262" y="258"/>
                  <a:pt x="263" y="258"/>
                  <a:pt x="263" y="258"/>
                </a:cubicBezTo>
                <a:cubicBezTo>
                  <a:pt x="263" y="259"/>
                  <a:pt x="263" y="260"/>
                  <a:pt x="262" y="262"/>
                </a:cubicBezTo>
                <a:cubicBezTo>
                  <a:pt x="258" y="264"/>
                  <a:pt x="253" y="266"/>
                  <a:pt x="248" y="268"/>
                </a:cubicBezTo>
                <a:cubicBezTo>
                  <a:pt x="242" y="270"/>
                  <a:pt x="237" y="273"/>
                  <a:pt x="230" y="274"/>
                </a:cubicBezTo>
                <a:cubicBezTo>
                  <a:pt x="225" y="276"/>
                  <a:pt x="219" y="277"/>
                  <a:pt x="213" y="279"/>
                </a:cubicBezTo>
                <a:cubicBezTo>
                  <a:pt x="211" y="280"/>
                  <a:pt x="208" y="281"/>
                  <a:pt x="206" y="282"/>
                </a:cubicBezTo>
                <a:cubicBezTo>
                  <a:pt x="204" y="283"/>
                  <a:pt x="200" y="283"/>
                  <a:pt x="198" y="284"/>
                </a:cubicBezTo>
                <a:cubicBezTo>
                  <a:pt x="201" y="282"/>
                  <a:pt x="204" y="281"/>
                  <a:pt x="207" y="279"/>
                </a:cubicBezTo>
                <a:cubicBezTo>
                  <a:pt x="215" y="276"/>
                  <a:pt x="223" y="273"/>
                  <a:pt x="231" y="270"/>
                </a:cubicBezTo>
                <a:close/>
                <a:moveTo>
                  <a:pt x="197" y="284"/>
                </a:moveTo>
                <a:cubicBezTo>
                  <a:pt x="197" y="284"/>
                  <a:pt x="197" y="283"/>
                  <a:pt x="198" y="283"/>
                </a:cubicBezTo>
                <a:cubicBezTo>
                  <a:pt x="199" y="282"/>
                  <a:pt x="200" y="282"/>
                  <a:pt x="202" y="281"/>
                </a:cubicBezTo>
                <a:cubicBezTo>
                  <a:pt x="200" y="282"/>
                  <a:pt x="199" y="283"/>
                  <a:pt x="197" y="284"/>
                </a:cubicBezTo>
                <a:close/>
                <a:moveTo>
                  <a:pt x="194" y="308"/>
                </a:moveTo>
                <a:cubicBezTo>
                  <a:pt x="194" y="308"/>
                  <a:pt x="194" y="308"/>
                  <a:pt x="194" y="308"/>
                </a:cubicBezTo>
                <a:cubicBezTo>
                  <a:pt x="198" y="308"/>
                  <a:pt x="202" y="306"/>
                  <a:pt x="206" y="305"/>
                </a:cubicBezTo>
                <a:cubicBezTo>
                  <a:pt x="211" y="303"/>
                  <a:pt x="217" y="301"/>
                  <a:pt x="223" y="300"/>
                </a:cubicBezTo>
                <a:cubicBezTo>
                  <a:pt x="228" y="298"/>
                  <a:pt x="234" y="296"/>
                  <a:pt x="239" y="294"/>
                </a:cubicBezTo>
                <a:cubicBezTo>
                  <a:pt x="241" y="293"/>
                  <a:pt x="244" y="292"/>
                  <a:pt x="246" y="290"/>
                </a:cubicBezTo>
                <a:cubicBezTo>
                  <a:pt x="248" y="290"/>
                  <a:pt x="250" y="289"/>
                  <a:pt x="251" y="288"/>
                </a:cubicBezTo>
                <a:cubicBezTo>
                  <a:pt x="252" y="288"/>
                  <a:pt x="252" y="287"/>
                  <a:pt x="253" y="287"/>
                </a:cubicBezTo>
                <a:cubicBezTo>
                  <a:pt x="252" y="288"/>
                  <a:pt x="252" y="289"/>
                  <a:pt x="252" y="289"/>
                </a:cubicBezTo>
                <a:cubicBezTo>
                  <a:pt x="250" y="293"/>
                  <a:pt x="244" y="293"/>
                  <a:pt x="240" y="294"/>
                </a:cubicBezTo>
                <a:cubicBezTo>
                  <a:pt x="234" y="296"/>
                  <a:pt x="227" y="298"/>
                  <a:pt x="221" y="301"/>
                </a:cubicBezTo>
                <a:cubicBezTo>
                  <a:pt x="215" y="303"/>
                  <a:pt x="209" y="305"/>
                  <a:pt x="202" y="307"/>
                </a:cubicBezTo>
                <a:cubicBezTo>
                  <a:pt x="199" y="308"/>
                  <a:pt x="196" y="308"/>
                  <a:pt x="194" y="310"/>
                </a:cubicBezTo>
                <a:cubicBezTo>
                  <a:pt x="194" y="309"/>
                  <a:pt x="194" y="309"/>
                  <a:pt x="194" y="308"/>
                </a:cubicBezTo>
                <a:close/>
                <a:moveTo>
                  <a:pt x="208" y="302"/>
                </a:moveTo>
                <a:cubicBezTo>
                  <a:pt x="214" y="300"/>
                  <a:pt x="219" y="298"/>
                  <a:pt x="225" y="297"/>
                </a:cubicBezTo>
                <a:cubicBezTo>
                  <a:pt x="230" y="295"/>
                  <a:pt x="235" y="294"/>
                  <a:pt x="240" y="292"/>
                </a:cubicBezTo>
                <a:cubicBezTo>
                  <a:pt x="241" y="292"/>
                  <a:pt x="242" y="292"/>
                  <a:pt x="242" y="292"/>
                </a:cubicBezTo>
                <a:cubicBezTo>
                  <a:pt x="237" y="294"/>
                  <a:pt x="232" y="296"/>
                  <a:pt x="226" y="298"/>
                </a:cubicBezTo>
                <a:cubicBezTo>
                  <a:pt x="221" y="300"/>
                  <a:pt x="215" y="301"/>
                  <a:pt x="210" y="303"/>
                </a:cubicBezTo>
                <a:cubicBezTo>
                  <a:pt x="206" y="304"/>
                  <a:pt x="202" y="306"/>
                  <a:pt x="198" y="307"/>
                </a:cubicBezTo>
                <a:cubicBezTo>
                  <a:pt x="193" y="308"/>
                  <a:pt x="198" y="306"/>
                  <a:pt x="199" y="305"/>
                </a:cubicBezTo>
                <a:cubicBezTo>
                  <a:pt x="202" y="304"/>
                  <a:pt x="205" y="303"/>
                  <a:pt x="208" y="302"/>
                </a:cubicBezTo>
                <a:close/>
                <a:moveTo>
                  <a:pt x="239" y="292"/>
                </a:moveTo>
                <a:cubicBezTo>
                  <a:pt x="233" y="294"/>
                  <a:pt x="228" y="295"/>
                  <a:pt x="223" y="296"/>
                </a:cubicBezTo>
                <a:cubicBezTo>
                  <a:pt x="219" y="297"/>
                  <a:pt x="216" y="298"/>
                  <a:pt x="212" y="300"/>
                </a:cubicBezTo>
                <a:cubicBezTo>
                  <a:pt x="215" y="299"/>
                  <a:pt x="217" y="298"/>
                  <a:pt x="220" y="297"/>
                </a:cubicBezTo>
                <a:cubicBezTo>
                  <a:pt x="229" y="294"/>
                  <a:pt x="238" y="292"/>
                  <a:pt x="247" y="289"/>
                </a:cubicBezTo>
                <a:cubicBezTo>
                  <a:pt x="244" y="290"/>
                  <a:pt x="242" y="291"/>
                  <a:pt x="239" y="292"/>
                </a:cubicBezTo>
                <a:close/>
                <a:moveTo>
                  <a:pt x="194" y="307"/>
                </a:moveTo>
                <a:cubicBezTo>
                  <a:pt x="195" y="306"/>
                  <a:pt x="195" y="306"/>
                  <a:pt x="195" y="305"/>
                </a:cubicBezTo>
                <a:cubicBezTo>
                  <a:pt x="197" y="305"/>
                  <a:pt x="199" y="304"/>
                  <a:pt x="201" y="304"/>
                </a:cubicBezTo>
                <a:cubicBezTo>
                  <a:pt x="199" y="305"/>
                  <a:pt x="197" y="306"/>
                  <a:pt x="194" y="307"/>
                </a:cubicBezTo>
                <a:close/>
                <a:moveTo>
                  <a:pt x="195" y="302"/>
                </a:moveTo>
                <a:cubicBezTo>
                  <a:pt x="200" y="300"/>
                  <a:pt x="205" y="298"/>
                  <a:pt x="211" y="296"/>
                </a:cubicBezTo>
                <a:cubicBezTo>
                  <a:pt x="216" y="295"/>
                  <a:pt x="222" y="293"/>
                  <a:pt x="228" y="292"/>
                </a:cubicBezTo>
                <a:cubicBezTo>
                  <a:pt x="229" y="291"/>
                  <a:pt x="230" y="291"/>
                  <a:pt x="231" y="291"/>
                </a:cubicBezTo>
                <a:cubicBezTo>
                  <a:pt x="219" y="295"/>
                  <a:pt x="207" y="299"/>
                  <a:pt x="195" y="304"/>
                </a:cubicBezTo>
                <a:cubicBezTo>
                  <a:pt x="195" y="303"/>
                  <a:pt x="195" y="302"/>
                  <a:pt x="195" y="302"/>
                </a:cubicBezTo>
                <a:close/>
                <a:moveTo>
                  <a:pt x="196" y="297"/>
                </a:moveTo>
                <a:cubicBezTo>
                  <a:pt x="201" y="296"/>
                  <a:pt x="205" y="294"/>
                  <a:pt x="210" y="292"/>
                </a:cubicBezTo>
                <a:cubicBezTo>
                  <a:pt x="216" y="290"/>
                  <a:pt x="221" y="288"/>
                  <a:pt x="227" y="286"/>
                </a:cubicBezTo>
                <a:cubicBezTo>
                  <a:pt x="233" y="284"/>
                  <a:pt x="239" y="282"/>
                  <a:pt x="244" y="280"/>
                </a:cubicBezTo>
                <a:cubicBezTo>
                  <a:pt x="247" y="279"/>
                  <a:pt x="250" y="278"/>
                  <a:pt x="253" y="277"/>
                </a:cubicBezTo>
                <a:cubicBezTo>
                  <a:pt x="254" y="277"/>
                  <a:pt x="255" y="276"/>
                  <a:pt x="256" y="276"/>
                </a:cubicBezTo>
                <a:cubicBezTo>
                  <a:pt x="257" y="276"/>
                  <a:pt x="257" y="275"/>
                  <a:pt x="257" y="275"/>
                </a:cubicBezTo>
                <a:cubicBezTo>
                  <a:pt x="257" y="275"/>
                  <a:pt x="257" y="275"/>
                  <a:pt x="257" y="275"/>
                </a:cubicBezTo>
                <a:cubicBezTo>
                  <a:pt x="253" y="278"/>
                  <a:pt x="248" y="280"/>
                  <a:pt x="244" y="282"/>
                </a:cubicBezTo>
                <a:cubicBezTo>
                  <a:pt x="238" y="285"/>
                  <a:pt x="231" y="287"/>
                  <a:pt x="225" y="289"/>
                </a:cubicBezTo>
                <a:cubicBezTo>
                  <a:pt x="215" y="293"/>
                  <a:pt x="205" y="296"/>
                  <a:pt x="195" y="300"/>
                </a:cubicBezTo>
                <a:cubicBezTo>
                  <a:pt x="196" y="299"/>
                  <a:pt x="196" y="298"/>
                  <a:pt x="196" y="297"/>
                </a:cubicBezTo>
                <a:close/>
                <a:moveTo>
                  <a:pt x="196" y="293"/>
                </a:moveTo>
                <a:cubicBezTo>
                  <a:pt x="201" y="292"/>
                  <a:pt x="205" y="290"/>
                  <a:pt x="209" y="288"/>
                </a:cubicBezTo>
                <a:cubicBezTo>
                  <a:pt x="215" y="286"/>
                  <a:pt x="222" y="284"/>
                  <a:pt x="228" y="282"/>
                </a:cubicBezTo>
                <a:cubicBezTo>
                  <a:pt x="234" y="280"/>
                  <a:pt x="240" y="278"/>
                  <a:pt x="245" y="276"/>
                </a:cubicBezTo>
                <a:cubicBezTo>
                  <a:pt x="249" y="274"/>
                  <a:pt x="254" y="273"/>
                  <a:pt x="258" y="271"/>
                </a:cubicBezTo>
                <a:cubicBezTo>
                  <a:pt x="254" y="273"/>
                  <a:pt x="250" y="274"/>
                  <a:pt x="246" y="276"/>
                </a:cubicBezTo>
                <a:cubicBezTo>
                  <a:pt x="240" y="279"/>
                  <a:pt x="233" y="281"/>
                  <a:pt x="227" y="283"/>
                </a:cubicBezTo>
                <a:cubicBezTo>
                  <a:pt x="217" y="287"/>
                  <a:pt x="206" y="291"/>
                  <a:pt x="196" y="296"/>
                </a:cubicBezTo>
                <a:cubicBezTo>
                  <a:pt x="196" y="295"/>
                  <a:pt x="196" y="294"/>
                  <a:pt x="196" y="293"/>
                </a:cubicBezTo>
                <a:close/>
                <a:moveTo>
                  <a:pt x="197" y="289"/>
                </a:moveTo>
                <a:cubicBezTo>
                  <a:pt x="202" y="286"/>
                  <a:pt x="207" y="285"/>
                  <a:pt x="212" y="283"/>
                </a:cubicBezTo>
                <a:cubicBezTo>
                  <a:pt x="218" y="281"/>
                  <a:pt x="225" y="279"/>
                  <a:pt x="231" y="276"/>
                </a:cubicBezTo>
                <a:cubicBezTo>
                  <a:pt x="237" y="274"/>
                  <a:pt x="242" y="272"/>
                  <a:pt x="248" y="270"/>
                </a:cubicBezTo>
                <a:cubicBezTo>
                  <a:pt x="251" y="269"/>
                  <a:pt x="253" y="268"/>
                  <a:pt x="256" y="267"/>
                </a:cubicBezTo>
                <a:cubicBezTo>
                  <a:pt x="257" y="266"/>
                  <a:pt x="258" y="266"/>
                  <a:pt x="259" y="265"/>
                </a:cubicBezTo>
                <a:cubicBezTo>
                  <a:pt x="263" y="263"/>
                  <a:pt x="259" y="266"/>
                  <a:pt x="258" y="266"/>
                </a:cubicBezTo>
                <a:cubicBezTo>
                  <a:pt x="255" y="268"/>
                  <a:pt x="251" y="270"/>
                  <a:pt x="247" y="271"/>
                </a:cubicBezTo>
                <a:cubicBezTo>
                  <a:pt x="241" y="274"/>
                  <a:pt x="234" y="276"/>
                  <a:pt x="228" y="279"/>
                </a:cubicBezTo>
                <a:cubicBezTo>
                  <a:pt x="222" y="281"/>
                  <a:pt x="216" y="283"/>
                  <a:pt x="211" y="285"/>
                </a:cubicBezTo>
                <a:cubicBezTo>
                  <a:pt x="206" y="287"/>
                  <a:pt x="201" y="289"/>
                  <a:pt x="197" y="291"/>
                </a:cubicBezTo>
                <a:cubicBezTo>
                  <a:pt x="197" y="290"/>
                  <a:pt x="197" y="290"/>
                  <a:pt x="197" y="289"/>
                </a:cubicBezTo>
                <a:close/>
                <a:moveTo>
                  <a:pt x="211" y="161"/>
                </a:moveTo>
                <a:cubicBezTo>
                  <a:pt x="209" y="162"/>
                  <a:pt x="208" y="162"/>
                  <a:pt x="207" y="162"/>
                </a:cubicBezTo>
                <a:cubicBezTo>
                  <a:pt x="207" y="162"/>
                  <a:pt x="207" y="162"/>
                  <a:pt x="207" y="161"/>
                </a:cubicBezTo>
                <a:cubicBezTo>
                  <a:pt x="208" y="161"/>
                  <a:pt x="209" y="161"/>
                  <a:pt x="211" y="161"/>
                </a:cubicBezTo>
                <a:close/>
                <a:moveTo>
                  <a:pt x="201" y="246"/>
                </a:moveTo>
                <a:cubicBezTo>
                  <a:pt x="212" y="241"/>
                  <a:pt x="223" y="236"/>
                  <a:pt x="235" y="232"/>
                </a:cubicBezTo>
                <a:cubicBezTo>
                  <a:pt x="240" y="230"/>
                  <a:pt x="246" y="228"/>
                  <a:pt x="251" y="226"/>
                </a:cubicBezTo>
                <a:cubicBezTo>
                  <a:pt x="253" y="225"/>
                  <a:pt x="255" y="224"/>
                  <a:pt x="257" y="224"/>
                </a:cubicBezTo>
                <a:cubicBezTo>
                  <a:pt x="257" y="224"/>
                  <a:pt x="257" y="224"/>
                  <a:pt x="257" y="224"/>
                </a:cubicBezTo>
                <a:cubicBezTo>
                  <a:pt x="246" y="229"/>
                  <a:pt x="235" y="233"/>
                  <a:pt x="224" y="238"/>
                </a:cubicBezTo>
                <a:cubicBezTo>
                  <a:pt x="219" y="240"/>
                  <a:pt x="214" y="242"/>
                  <a:pt x="209" y="245"/>
                </a:cubicBezTo>
                <a:cubicBezTo>
                  <a:pt x="206" y="246"/>
                  <a:pt x="204" y="247"/>
                  <a:pt x="201" y="249"/>
                </a:cubicBezTo>
                <a:cubicBezTo>
                  <a:pt x="201" y="248"/>
                  <a:pt x="201" y="247"/>
                  <a:pt x="201" y="246"/>
                </a:cubicBezTo>
                <a:close/>
                <a:moveTo>
                  <a:pt x="202" y="240"/>
                </a:moveTo>
                <a:cubicBezTo>
                  <a:pt x="205" y="239"/>
                  <a:pt x="209" y="236"/>
                  <a:pt x="213" y="234"/>
                </a:cubicBezTo>
                <a:cubicBezTo>
                  <a:pt x="218" y="232"/>
                  <a:pt x="223" y="230"/>
                  <a:pt x="228" y="227"/>
                </a:cubicBezTo>
                <a:cubicBezTo>
                  <a:pt x="234" y="225"/>
                  <a:pt x="239" y="223"/>
                  <a:pt x="244" y="220"/>
                </a:cubicBezTo>
                <a:cubicBezTo>
                  <a:pt x="247" y="219"/>
                  <a:pt x="249" y="218"/>
                  <a:pt x="252" y="216"/>
                </a:cubicBezTo>
                <a:cubicBezTo>
                  <a:pt x="253" y="216"/>
                  <a:pt x="255" y="215"/>
                  <a:pt x="256" y="214"/>
                </a:cubicBezTo>
                <a:cubicBezTo>
                  <a:pt x="257" y="214"/>
                  <a:pt x="263" y="210"/>
                  <a:pt x="260" y="213"/>
                </a:cubicBezTo>
                <a:cubicBezTo>
                  <a:pt x="250" y="220"/>
                  <a:pt x="238" y="224"/>
                  <a:pt x="228" y="229"/>
                </a:cubicBezTo>
                <a:cubicBezTo>
                  <a:pt x="219" y="233"/>
                  <a:pt x="209" y="237"/>
                  <a:pt x="201" y="242"/>
                </a:cubicBezTo>
                <a:cubicBezTo>
                  <a:pt x="202" y="242"/>
                  <a:pt x="202" y="241"/>
                  <a:pt x="202" y="240"/>
                </a:cubicBezTo>
                <a:close/>
                <a:moveTo>
                  <a:pt x="208" y="236"/>
                </a:moveTo>
                <a:cubicBezTo>
                  <a:pt x="207" y="236"/>
                  <a:pt x="200" y="241"/>
                  <a:pt x="204" y="238"/>
                </a:cubicBezTo>
                <a:cubicBezTo>
                  <a:pt x="206" y="237"/>
                  <a:pt x="208" y="236"/>
                  <a:pt x="210" y="235"/>
                </a:cubicBezTo>
                <a:cubicBezTo>
                  <a:pt x="209" y="235"/>
                  <a:pt x="209" y="236"/>
                  <a:pt x="208" y="236"/>
                </a:cubicBezTo>
                <a:close/>
                <a:moveTo>
                  <a:pt x="213" y="233"/>
                </a:moveTo>
                <a:cubicBezTo>
                  <a:pt x="209" y="234"/>
                  <a:pt x="205" y="236"/>
                  <a:pt x="202" y="239"/>
                </a:cubicBezTo>
                <a:cubicBezTo>
                  <a:pt x="202" y="238"/>
                  <a:pt x="202" y="238"/>
                  <a:pt x="202" y="237"/>
                </a:cubicBezTo>
                <a:cubicBezTo>
                  <a:pt x="202" y="237"/>
                  <a:pt x="202" y="236"/>
                  <a:pt x="202" y="236"/>
                </a:cubicBezTo>
                <a:cubicBezTo>
                  <a:pt x="211" y="231"/>
                  <a:pt x="220" y="226"/>
                  <a:pt x="230" y="221"/>
                </a:cubicBezTo>
                <a:cubicBezTo>
                  <a:pt x="235" y="219"/>
                  <a:pt x="241" y="216"/>
                  <a:pt x="247" y="214"/>
                </a:cubicBezTo>
                <a:cubicBezTo>
                  <a:pt x="250" y="212"/>
                  <a:pt x="252" y="211"/>
                  <a:pt x="255" y="210"/>
                </a:cubicBezTo>
                <a:cubicBezTo>
                  <a:pt x="256" y="209"/>
                  <a:pt x="257" y="208"/>
                  <a:pt x="259" y="207"/>
                </a:cubicBezTo>
                <a:cubicBezTo>
                  <a:pt x="259" y="207"/>
                  <a:pt x="259" y="207"/>
                  <a:pt x="259" y="207"/>
                </a:cubicBezTo>
                <a:cubicBezTo>
                  <a:pt x="259" y="207"/>
                  <a:pt x="259" y="207"/>
                  <a:pt x="259" y="207"/>
                </a:cubicBezTo>
                <a:cubicBezTo>
                  <a:pt x="255" y="210"/>
                  <a:pt x="250" y="212"/>
                  <a:pt x="246" y="215"/>
                </a:cubicBezTo>
                <a:cubicBezTo>
                  <a:pt x="240" y="218"/>
                  <a:pt x="235" y="221"/>
                  <a:pt x="229" y="224"/>
                </a:cubicBezTo>
                <a:cubicBezTo>
                  <a:pt x="224" y="227"/>
                  <a:pt x="219" y="230"/>
                  <a:pt x="213" y="233"/>
                </a:cubicBezTo>
                <a:close/>
                <a:moveTo>
                  <a:pt x="248" y="212"/>
                </a:moveTo>
                <a:cubicBezTo>
                  <a:pt x="243" y="215"/>
                  <a:pt x="238" y="217"/>
                  <a:pt x="232" y="219"/>
                </a:cubicBezTo>
                <a:cubicBezTo>
                  <a:pt x="225" y="223"/>
                  <a:pt x="218" y="227"/>
                  <a:pt x="210" y="231"/>
                </a:cubicBezTo>
                <a:cubicBezTo>
                  <a:pt x="212" y="230"/>
                  <a:pt x="213" y="229"/>
                  <a:pt x="214" y="228"/>
                </a:cubicBezTo>
                <a:cubicBezTo>
                  <a:pt x="219" y="225"/>
                  <a:pt x="224" y="222"/>
                  <a:pt x="229" y="220"/>
                </a:cubicBezTo>
                <a:cubicBezTo>
                  <a:pt x="240" y="215"/>
                  <a:pt x="251" y="209"/>
                  <a:pt x="261" y="203"/>
                </a:cubicBezTo>
                <a:cubicBezTo>
                  <a:pt x="261" y="203"/>
                  <a:pt x="261" y="204"/>
                  <a:pt x="262" y="205"/>
                </a:cubicBezTo>
                <a:cubicBezTo>
                  <a:pt x="261" y="205"/>
                  <a:pt x="261" y="205"/>
                  <a:pt x="261" y="205"/>
                </a:cubicBezTo>
                <a:cubicBezTo>
                  <a:pt x="257" y="207"/>
                  <a:pt x="253" y="210"/>
                  <a:pt x="248" y="212"/>
                </a:cubicBezTo>
                <a:close/>
                <a:moveTo>
                  <a:pt x="259" y="187"/>
                </a:moveTo>
                <a:cubicBezTo>
                  <a:pt x="250" y="191"/>
                  <a:pt x="240" y="195"/>
                  <a:pt x="231" y="199"/>
                </a:cubicBezTo>
                <a:cubicBezTo>
                  <a:pt x="226" y="201"/>
                  <a:pt x="221" y="204"/>
                  <a:pt x="216" y="206"/>
                </a:cubicBezTo>
                <a:cubicBezTo>
                  <a:pt x="214" y="207"/>
                  <a:pt x="213" y="208"/>
                  <a:pt x="211" y="209"/>
                </a:cubicBezTo>
                <a:cubicBezTo>
                  <a:pt x="209" y="211"/>
                  <a:pt x="206" y="211"/>
                  <a:pt x="204" y="213"/>
                </a:cubicBezTo>
                <a:cubicBezTo>
                  <a:pt x="212" y="207"/>
                  <a:pt x="221" y="203"/>
                  <a:pt x="229" y="198"/>
                </a:cubicBezTo>
                <a:cubicBezTo>
                  <a:pt x="234" y="195"/>
                  <a:pt x="239" y="193"/>
                  <a:pt x="244" y="191"/>
                </a:cubicBezTo>
                <a:cubicBezTo>
                  <a:pt x="247" y="190"/>
                  <a:pt x="250" y="188"/>
                  <a:pt x="252" y="187"/>
                </a:cubicBezTo>
                <a:cubicBezTo>
                  <a:pt x="253" y="187"/>
                  <a:pt x="255" y="186"/>
                  <a:pt x="256" y="186"/>
                </a:cubicBezTo>
                <a:cubicBezTo>
                  <a:pt x="256" y="185"/>
                  <a:pt x="257" y="185"/>
                  <a:pt x="257" y="185"/>
                </a:cubicBezTo>
                <a:cubicBezTo>
                  <a:pt x="258" y="185"/>
                  <a:pt x="259" y="184"/>
                  <a:pt x="259" y="184"/>
                </a:cubicBezTo>
                <a:cubicBezTo>
                  <a:pt x="259" y="184"/>
                  <a:pt x="260" y="184"/>
                  <a:pt x="260" y="183"/>
                </a:cubicBezTo>
                <a:cubicBezTo>
                  <a:pt x="260" y="186"/>
                  <a:pt x="260" y="188"/>
                  <a:pt x="260" y="191"/>
                </a:cubicBezTo>
                <a:cubicBezTo>
                  <a:pt x="250" y="194"/>
                  <a:pt x="241" y="199"/>
                  <a:pt x="232" y="204"/>
                </a:cubicBezTo>
                <a:cubicBezTo>
                  <a:pt x="226" y="206"/>
                  <a:pt x="221" y="209"/>
                  <a:pt x="216" y="211"/>
                </a:cubicBezTo>
                <a:cubicBezTo>
                  <a:pt x="214" y="213"/>
                  <a:pt x="211" y="214"/>
                  <a:pt x="209" y="215"/>
                </a:cubicBezTo>
                <a:cubicBezTo>
                  <a:pt x="208" y="216"/>
                  <a:pt x="207" y="217"/>
                  <a:pt x="206" y="217"/>
                </a:cubicBezTo>
                <a:cubicBezTo>
                  <a:pt x="205" y="218"/>
                  <a:pt x="201" y="220"/>
                  <a:pt x="205" y="218"/>
                </a:cubicBezTo>
                <a:cubicBezTo>
                  <a:pt x="213" y="211"/>
                  <a:pt x="223" y="206"/>
                  <a:pt x="233" y="201"/>
                </a:cubicBezTo>
                <a:cubicBezTo>
                  <a:pt x="238" y="199"/>
                  <a:pt x="243" y="196"/>
                  <a:pt x="248" y="194"/>
                </a:cubicBezTo>
                <a:cubicBezTo>
                  <a:pt x="252" y="192"/>
                  <a:pt x="256" y="190"/>
                  <a:pt x="260" y="187"/>
                </a:cubicBezTo>
                <a:cubicBezTo>
                  <a:pt x="260" y="187"/>
                  <a:pt x="260" y="186"/>
                  <a:pt x="259" y="187"/>
                </a:cubicBezTo>
                <a:close/>
                <a:moveTo>
                  <a:pt x="204" y="206"/>
                </a:moveTo>
                <a:cubicBezTo>
                  <a:pt x="213" y="202"/>
                  <a:pt x="222" y="197"/>
                  <a:pt x="231" y="193"/>
                </a:cubicBezTo>
                <a:cubicBezTo>
                  <a:pt x="236" y="190"/>
                  <a:pt x="241" y="188"/>
                  <a:pt x="246" y="186"/>
                </a:cubicBezTo>
                <a:cubicBezTo>
                  <a:pt x="248" y="185"/>
                  <a:pt x="251" y="183"/>
                  <a:pt x="254" y="182"/>
                </a:cubicBezTo>
                <a:cubicBezTo>
                  <a:pt x="254" y="182"/>
                  <a:pt x="254" y="182"/>
                  <a:pt x="254" y="182"/>
                </a:cubicBezTo>
                <a:cubicBezTo>
                  <a:pt x="247" y="187"/>
                  <a:pt x="239" y="190"/>
                  <a:pt x="231" y="193"/>
                </a:cubicBezTo>
                <a:cubicBezTo>
                  <a:pt x="221" y="198"/>
                  <a:pt x="212" y="204"/>
                  <a:pt x="204" y="209"/>
                </a:cubicBezTo>
                <a:cubicBezTo>
                  <a:pt x="204" y="208"/>
                  <a:pt x="204" y="207"/>
                  <a:pt x="204" y="206"/>
                </a:cubicBezTo>
                <a:close/>
                <a:moveTo>
                  <a:pt x="204" y="199"/>
                </a:moveTo>
                <a:cubicBezTo>
                  <a:pt x="204" y="199"/>
                  <a:pt x="204" y="199"/>
                  <a:pt x="204" y="199"/>
                </a:cubicBezTo>
                <a:cubicBezTo>
                  <a:pt x="213" y="194"/>
                  <a:pt x="222" y="190"/>
                  <a:pt x="231" y="186"/>
                </a:cubicBezTo>
                <a:cubicBezTo>
                  <a:pt x="240" y="182"/>
                  <a:pt x="249" y="177"/>
                  <a:pt x="258" y="172"/>
                </a:cubicBezTo>
                <a:cubicBezTo>
                  <a:pt x="258" y="172"/>
                  <a:pt x="259" y="173"/>
                  <a:pt x="259" y="173"/>
                </a:cubicBezTo>
                <a:cubicBezTo>
                  <a:pt x="259" y="173"/>
                  <a:pt x="259" y="174"/>
                  <a:pt x="259" y="174"/>
                </a:cubicBezTo>
                <a:cubicBezTo>
                  <a:pt x="259" y="174"/>
                  <a:pt x="259" y="174"/>
                  <a:pt x="259" y="174"/>
                </a:cubicBezTo>
                <a:cubicBezTo>
                  <a:pt x="250" y="179"/>
                  <a:pt x="241" y="183"/>
                  <a:pt x="232" y="188"/>
                </a:cubicBezTo>
                <a:cubicBezTo>
                  <a:pt x="226" y="190"/>
                  <a:pt x="221" y="192"/>
                  <a:pt x="216" y="194"/>
                </a:cubicBezTo>
                <a:cubicBezTo>
                  <a:pt x="212" y="196"/>
                  <a:pt x="208" y="199"/>
                  <a:pt x="204" y="201"/>
                </a:cubicBezTo>
                <a:cubicBezTo>
                  <a:pt x="204" y="200"/>
                  <a:pt x="204" y="200"/>
                  <a:pt x="204" y="199"/>
                </a:cubicBezTo>
                <a:close/>
                <a:moveTo>
                  <a:pt x="259" y="175"/>
                </a:moveTo>
                <a:cubicBezTo>
                  <a:pt x="259" y="176"/>
                  <a:pt x="259" y="177"/>
                  <a:pt x="259" y="179"/>
                </a:cubicBezTo>
                <a:cubicBezTo>
                  <a:pt x="259" y="178"/>
                  <a:pt x="259" y="178"/>
                  <a:pt x="259" y="179"/>
                </a:cubicBezTo>
                <a:cubicBezTo>
                  <a:pt x="250" y="184"/>
                  <a:pt x="240" y="188"/>
                  <a:pt x="231" y="192"/>
                </a:cubicBezTo>
                <a:cubicBezTo>
                  <a:pt x="226" y="195"/>
                  <a:pt x="221" y="197"/>
                  <a:pt x="216" y="200"/>
                </a:cubicBezTo>
                <a:cubicBezTo>
                  <a:pt x="213" y="201"/>
                  <a:pt x="210" y="202"/>
                  <a:pt x="207" y="204"/>
                </a:cubicBezTo>
                <a:cubicBezTo>
                  <a:pt x="201" y="207"/>
                  <a:pt x="205" y="204"/>
                  <a:pt x="208" y="203"/>
                </a:cubicBezTo>
                <a:cubicBezTo>
                  <a:pt x="216" y="197"/>
                  <a:pt x="226" y="193"/>
                  <a:pt x="235" y="189"/>
                </a:cubicBezTo>
                <a:cubicBezTo>
                  <a:pt x="243" y="185"/>
                  <a:pt x="252" y="181"/>
                  <a:pt x="259" y="175"/>
                </a:cubicBezTo>
                <a:close/>
                <a:moveTo>
                  <a:pt x="232" y="193"/>
                </a:moveTo>
                <a:cubicBezTo>
                  <a:pt x="242" y="189"/>
                  <a:pt x="251" y="185"/>
                  <a:pt x="259" y="179"/>
                </a:cubicBezTo>
                <a:cubicBezTo>
                  <a:pt x="260" y="179"/>
                  <a:pt x="260" y="179"/>
                  <a:pt x="260" y="179"/>
                </a:cubicBezTo>
                <a:cubicBezTo>
                  <a:pt x="260" y="180"/>
                  <a:pt x="260" y="181"/>
                  <a:pt x="260" y="183"/>
                </a:cubicBezTo>
                <a:cubicBezTo>
                  <a:pt x="258" y="184"/>
                  <a:pt x="255" y="185"/>
                  <a:pt x="253" y="186"/>
                </a:cubicBezTo>
                <a:cubicBezTo>
                  <a:pt x="246" y="190"/>
                  <a:pt x="238" y="193"/>
                  <a:pt x="230" y="196"/>
                </a:cubicBezTo>
                <a:cubicBezTo>
                  <a:pt x="225" y="199"/>
                  <a:pt x="220" y="201"/>
                  <a:pt x="215" y="203"/>
                </a:cubicBezTo>
                <a:cubicBezTo>
                  <a:pt x="213" y="205"/>
                  <a:pt x="211" y="206"/>
                  <a:pt x="209" y="207"/>
                </a:cubicBezTo>
                <a:cubicBezTo>
                  <a:pt x="209" y="207"/>
                  <a:pt x="208" y="207"/>
                  <a:pt x="208" y="207"/>
                </a:cubicBezTo>
                <a:cubicBezTo>
                  <a:pt x="216" y="202"/>
                  <a:pt x="224" y="197"/>
                  <a:pt x="232" y="193"/>
                </a:cubicBezTo>
                <a:close/>
                <a:moveTo>
                  <a:pt x="229" y="206"/>
                </a:moveTo>
                <a:cubicBezTo>
                  <a:pt x="234" y="204"/>
                  <a:pt x="238" y="201"/>
                  <a:pt x="243" y="199"/>
                </a:cubicBezTo>
                <a:cubicBezTo>
                  <a:pt x="248" y="197"/>
                  <a:pt x="255" y="195"/>
                  <a:pt x="259" y="192"/>
                </a:cubicBezTo>
                <a:cubicBezTo>
                  <a:pt x="250" y="198"/>
                  <a:pt x="239" y="202"/>
                  <a:pt x="230" y="207"/>
                </a:cubicBezTo>
                <a:cubicBezTo>
                  <a:pt x="220" y="211"/>
                  <a:pt x="212" y="217"/>
                  <a:pt x="203" y="222"/>
                </a:cubicBezTo>
                <a:cubicBezTo>
                  <a:pt x="203" y="221"/>
                  <a:pt x="203" y="220"/>
                  <a:pt x="203" y="219"/>
                </a:cubicBezTo>
                <a:cubicBezTo>
                  <a:pt x="212" y="215"/>
                  <a:pt x="220" y="210"/>
                  <a:pt x="229" y="206"/>
                </a:cubicBezTo>
                <a:close/>
                <a:moveTo>
                  <a:pt x="203" y="223"/>
                </a:moveTo>
                <a:cubicBezTo>
                  <a:pt x="207" y="222"/>
                  <a:pt x="210" y="220"/>
                  <a:pt x="214" y="218"/>
                </a:cubicBezTo>
                <a:cubicBezTo>
                  <a:pt x="219" y="215"/>
                  <a:pt x="224" y="212"/>
                  <a:pt x="229" y="210"/>
                </a:cubicBezTo>
                <a:cubicBezTo>
                  <a:pt x="233" y="208"/>
                  <a:pt x="236" y="207"/>
                  <a:pt x="239" y="205"/>
                </a:cubicBezTo>
                <a:cubicBezTo>
                  <a:pt x="234" y="207"/>
                  <a:pt x="230" y="210"/>
                  <a:pt x="225" y="212"/>
                </a:cubicBezTo>
                <a:cubicBezTo>
                  <a:pt x="220" y="214"/>
                  <a:pt x="215" y="218"/>
                  <a:pt x="211" y="221"/>
                </a:cubicBezTo>
                <a:cubicBezTo>
                  <a:pt x="208" y="223"/>
                  <a:pt x="205" y="224"/>
                  <a:pt x="202" y="226"/>
                </a:cubicBezTo>
                <a:cubicBezTo>
                  <a:pt x="203" y="225"/>
                  <a:pt x="203" y="224"/>
                  <a:pt x="203" y="223"/>
                </a:cubicBezTo>
                <a:close/>
                <a:moveTo>
                  <a:pt x="202" y="228"/>
                </a:moveTo>
                <a:cubicBezTo>
                  <a:pt x="212" y="224"/>
                  <a:pt x="220" y="219"/>
                  <a:pt x="229" y="214"/>
                </a:cubicBezTo>
                <a:cubicBezTo>
                  <a:pt x="235" y="212"/>
                  <a:pt x="240" y="210"/>
                  <a:pt x="246" y="207"/>
                </a:cubicBezTo>
                <a:cubicBezTo>
                  <a:pt x="248" y="206"/>
                  <a:pt x="250" y="205"/>
                  <a:pt x="252" y="204"/>
                </a:cubicBezTo>
                <a:cubicBezTo>
                  <a:pt x="244" y="208"/>
                  <a:pt x="235" y="212"/>
                  <a:pt x="227" y="216"/>
                </a:cubicBezTo>
                <a:cubicBezTo>
                  <a:pt x="221" y="219"/>
                  <a:pt x="216" y="222"/>
                  <a:pt x="211" y="225"/>
                </a:cubicBezTo>
                <a:cubicBezTo>
                  <a:pt x="208" y="227"/>
                  <a:pt x="205" y="228"/>
                  <a:pt x="202" y="231"/>
                </a:cubicBezTo>
                <a:cubicBezTo>
                  <a:pt x="202" y="230"/>
                  <a:pt x="202" y="229"/>
                  <a:pt x="202" y="228"/>
                </a:cubicBezTo>
                <a:close/>
                <a:moveTo>
                  <a:pt x="215" y="224"/>
                </a:moveTo>
                <a:cubicBezTo>
                  <a:pt x="220" y="221"/>
                  <a:pt x="225" y="218"/>
                  <a:pt x="230" y="216"/>
                </a:cubicBezTo>
                <a:cubicBezTo>
                  <a:pt x="241" y="211"/>
                  <a:pt x="251" y="206"/>
                  <a:pt x="261" y="200"/>
                </a:cubicBezTo>
                <a:cubicBezTo>
                  <a:pt x="261" y="200"/>
                  <a:pt x="261" y="199"/>
                  <a:pt x="260" y="199"/>
                </a:cubicBezTo>
                <a:cubicBezTo>
                  <a:pt x="250" y="204"/>
                  <a:pt x="239" y="209"/>
                  <a:pt x="229" y="214"/>
                </a:cubicBezTo>
                <a:cubicBezTo>
                  <a:pt x="224" y="216"/>
                  <a:pt x="219" y="218"/>
                  <a:pt x="215" y="221"/>
                </a:cubicBezTo>
                <a:cubicBezTo>
                  <a:pt x="212" y="222"/>
                  <a:pt x="210" y="224"/>
                  <a:pt x="207" y="225"/>
                </a:cubicBezTo>
                <a:cubicBezTo>
                  <a:pt x="206" y="226"/>
                  <a:pt x="204" y="226"/>
                  <a:pt x="202" y="227"/>
                </a:cubicBezTo>
                <a:cubicBezTo>
                  <a:pt x="202" y="227"/>
                  <a:pt x="202" y="227"/>
                  <a:pt x="202" y="227"/>
                </a:cubicBezTo>
                <a:cubicBezTo>
                  <a:pt x="203" y="226"/>
                  <a:pt x="204" y="226"/>
                  <a:pt x="205" y="225"/>
                </a:cubicBezTo>
                <a:cubicBezTo>
                  <a:pt x="213" y="220"/>
                  <a:pt x="221" y="215"/>
                  <a:pt x="230" y="210"/>
                </a:cubicBezTo>
                <a:cubicBezTo>
                  <a:pt x="240" y="205"/>
                  <a:pt x="250" y="201"/>
                  <a:pt x="260" y="195"/>
                </a:cubicBezTo>
                <a:cubicBezTo>
                  <a:pt x="261" y="195"/>
                  <a:pt x="260" y="194"/>
                  <a:pt x="260" y="194"/>
                </a:cubicBezTo>
                <a:cubicBezTo>
                  <a:pt x="250" y="199"/>
                  <a:pt x="240" y="204"/>
                  <a:pt x="231" y="208"/>
                </a:cubicBezTo>
                <a:cubicBezTo>
                  <a:pt x="222" y="213"/>
                  <a:pt x="211" y="218"/>
                  <a:pt x="203" y="223"/>
                </a:cubicBezTo>
                <a:cubicBezTo>
                  <a:pt x="213" y="217"/>
                  <a:pt x="222" y="211"/>
                  <a:pt x="231" y="206"/>
                </a:cubicBezTo>
                <a:cubicBezTo>
                  <a:pt x="241" y="202"/>
                  <a:pt x="251" y="197"/>
                  <a:pt x="260" y="192"/>
                </a:cubicBezTo>
                <a:cubicBezTo>
                  <a:pt x="261" y="193"/>
                  <a:pt x="261" y="194"/>
                  <a:pt x="261" y="195"/>
                </a:cubicBezTo>
                <a:cubicBezTo>
                  <a:pt x="261" y="197"/>
                  <a:pt x="261" y="200"/>
                  <a:pt x="261" y="202"/>
                </a:cubicBezTo>
                <a:cubicBezTo>
                  <a:pt x="261" y="202"/>
                  <a:pt x="261" y="202"/>
                  <a:pt x="261" y="202"/>
                </a:cubicBezTo>
                <a:cubicBezTo>
                  <a:pt x="260" y="202"/>
                  <a:pt x="260" y="202"/>
                  <a:pt x="259" y="203"/>
                </a:cubicBezTo>
                <a:cubicBezTo>
                  <a:pt x="259" y="203"/>
                  <a:pt x="259" y="203"/>
                  <a:pt x="258" y="203"/>
                </a:cubicBezTo>
                <a:cubicBezTo>
                  <a:pt x="249" y="208"/>
                  <a:pt x="239" y="213"/>
                  <a:pt x="230" y="217"/>
                </a:cubicBezTo>
                <a:cubicBezTo>
                  <a:pt x="225" y="220"/>
                  <a:pt x="220" y="222"/>
                  <a:pt x="215" y="225"/>
                </a:cubicBezTo>
                <a:cubicBezTo>
                  <a:pt x="213" y="226"/>
                  <a:pt x="211" y="227"/>
                  <a:pt x="209" y="228"/>
                </a:cubicBezTo>
                <a:cubicBezTo>
                  <a:pt x="207" y="230"/>
                  <a:pt x="204" y="230"/>
                  <a:pt x="202" y="232"/>
                </a:cubicBezTo>
                <a:cubicBezTo>
                  <a:pt x="206" y="228"/>
                  <a:pt x="211" y="226"/>
                  <a:pt x="215" y="224"/>
                </a:cubicBezTo>
                <a:close/>
                <a:moveTo>
                  <a:pt x="207" y="163"/>
                </a:moveTo>
                <a:cubicBezTo>
                  <a:pt x="208" y="163"/>
                  <a:pt x="210" y="163"/>
                  <a:pt x="210" y="162"/>
                </a:cubicBezTo>
                <a:cubicBezTo>
                  <a:pt x="209" y="163"/>
                  <a:pt x="208" y="164"/>
                  <a:pt x="207" y="165"/>
                </a:cubicBezTo>
                <a:cubicBezTo>
                  <a:pt x="207" y="164"/>
                  <a:pt x="207" y="164"/>
                  <a:pt x="207" y="163"/>
                </a:cubicBezTo>
                <a:close/>
                <a:moveTo>
                  <a:pt x="207" y="166"/>
                </a:moveTo>
                <a:cubicBezTo>
                  <a:pt x="210" y="165"/>
                  <a:pt x="213" y="164"/>
                  <a:pt x="215" y="163"/>
                </a:cubicBezTo>
                <a:cubicBezTo>
                  <a:pt x="213" y="165"/>
                  <a:pt x="210" y="167"/>
                  <a:pt x="207" y="169"/>
                </a:cubicBezTo>
                <a:cubicBezTo>
                  <a:pt x="207" y="168"/>
                  <a:pt x="207" y="167"/>
                  <a:pt x="207" y="166"/>
                </a:cubicBezTo>
                <a:close/>
                <a:moveTo>
                  <a:pt x="207" y="171"/>
                </a:moveTo>
                <a:cubicBezTo>
                  <a:pt x="212" y="169"/>
                  <a:pt x="217" y="166"/>
                  <a:pt x="220" y="164"/>
                </a:cubicBezTo>
                <a:cubicBezTo>
                  <a:pt x="216" y="167"/>
                  <a:pt x="211" y="170"/>
                  <a:pt x="207" y="173"/>
                </a:cubicBezTo>
                <a:cubicBezTo>
                  <a:pt x="207" y="172"/>
                  <a:pt x="207" y="171"/>
                  <a:pt x="207" y="171"/>
                </a:cubicBezTo>
                <a:close/>
                <a:moveTo>
                  <a:pt x="207" y="175"/>
                </a:moveTo>
                <a:cubicBezTo>
                  <a:pt x="214" y="173"/>
                  <a:pt x="220" y="167"/>
                  <a:pt x="227" y="164"/>
                </a:cubicBezTo>
                <a:cubicBezTo>
                  <a:pt x="220" y="167"/>
                  <a:pt x="213" y="174"/>
                  <a:pt x="206" y="178"/>
                </a:cubicBezTo>
                <a:cubicBezTo>
                  <a:pt x="207" y="177"/>
                  <a:pt x="207" y="176"/>
                  <a:pt x="207" y="175"/>
                </a:cubicBezTo>
                <a:close/>
                <a:moveTo>
                  <a:pt x="228" y="163"/>
                </a:moveTo>
                <a:cubicBezTo>
                  <a:pt x="229" y="164"/>
                  <a:pt x="230" y="164"/>
                  <a:pt x="231" y="164"/>
                </a:cubicBezTo>
                <a:cubicBezTo>
                  <a:pt x="226" y="166"/>
                  <a:pt x="221" y="169"/>
                  <a:pt x="216" y="172"/>
                </a:cubicBezTo>
                <a:cubicBezTo>
                  <a:pt x="220" y="169"/>
                  <a:pt x="224" y="166"/>
                  <a:pt x="228" y="164"/>
                </a:cubicBezTo>
                <a:cubicBezTo>
                  <a:pt x="228" y="164"/>
                  <a:pt x="228" y="164"/>
                  <a:pt x="228" y="163"/>
                </a:cubicBezTo>
                <a:close/>
                <a:moveTo>
                  <a:pt x="206" y="179"/>
                </a:moveTo>
                <a:cubicBezTo>
                  <a:pt x="207" y="179"/>
                  <a:pt x="207" y="179"/>
                  <a:pt x="208" y="178"/>
                </a:cubicBezTo>
                <a:cubicBezTo>
                  <a:pt x="211" y="176"/>
                  <a:pt x="214" y="174"/>
                  <a:pt x="217" y="172"/>
                </a:cubicBezTo>
                <a:cubicBezTo>
                  <a:pt x="220" y="170"/>
                  <a:pt x="222" y="169"/>
                  <a:pt x="224" y="168"/>
                </a:cubicBezTo>
                <a:cubicBezTo>
                  <a:pt x="227" y="166"/>
                  <a:pt x="230" y="166"/>
                  <a:pt x="232" y="164"/>
                </a:cubicBezTo>
                <a:cubicBezTo>
                  <a:pt x="228" y="168"/>
                  <a:pt x="223" y="170"/>
                  <a:pt x="218" y="173"/>
                </a:cubicBezTo>
                <a:cubicBezTo>
                  <a:pt x="214" y="176"/>
                  <a:pt x="210" y="179"/>
                  <a:pt x="206" y="182"/>
                </a:cubicBezTo>
                <a:cubicBezTo>
                  <a:pt x="206" y="181"/>
                  <a:pt x="206" y="180"/>
                  <a:pt x="206" y="179"/>
                </a:cubicBezTo>
                <a:cubicBezTo>
                  <a:pt x="206" y="179"/>
                  <a:pt x="206" y="179"/>
                  <a:pt x="206" y="179"/>
                </a:cubicBezTo>
                <a:close/>
                <a:moveTo>
                  <a:pt x="210" y="180"/>
                </a:moveTo>
                <a:cubicBezTo>
                  <a:pt x="213" y="178"/>
                  <a:pt x="216" y="176"/>
                  <a:pt x="219" y="174"/>
                </a:cubicBezTo>
                <a:cubicBezTo>
                  <a:pt x="224" y="171"/>
                  <a:pt x="229" y="168"/>
                  <a:pt x="233" y="164"/>
                </a:cubicBezTo>
                <a:cubicBezTo>
                  <a:pt x="234" y="164"/>
                  <a:pt x="236" y="164"/>
                  <a:pt x="237" y="164"/>
                </a:cubicBezTo>
                <a:cubicBezTo>
                  <a:pt x="233" y="167"/>
                  <a:pt x="228" y="169"/>
                  <a:pt x="223" y="172"/>
                </a:cubicBezTo>
                <a:cubicBezTo>
                  <a:pt x="219" y="174"/>
                  <a:pt x="214" y="177"/>
                  <a:pt x="210" y="180"/>
                </a:cubicBezTo>
                <a:cubicBezTo>
                  <a:pt x="210" y="180"/>
                  <a:pt x="210" y="180"/>
                  <a:pt x="210" y="180"/>
                </a:cubicBezTo>
                <a:close/>
                <a:moveTo>
                  <a:pt x="238" y="164"/>
                </a:moveTo>
                <a:cubicBezTo>
                  <a:pt x="240" y="165"/>
                  <a:pt x="241" y="165"/>
                  <a:pt x="243" y="165"/>
                </a:cubicBezTo>
                <a:cubicBezTo>
                  <a:pt x="240" y="166"/>
                  <a:pt x="238" y="168"/>
                  <a:pt x="236" y="169"/>
                </a:cubicBezTo>
                <a:cubicBezTo>
                  <a:pt x="233" y="172"/>
                  <a:pt x="229" y="173"/>
                  <a:pt x="226" y="175"/>
                </a:cubicBezTo>
                <a:cubicBezTo>
                  <a:pt x="219" y="178"/>
                  <a:pt x="213" y="183"/>
                  <a:pt x="207" y="186"/>
                </a:cubicBezTo>
                <a:cubicBezTo>
                  <a:pt x="206" y="186"/>
                  <a:pt x="206" y="186"/>
                  <a:pt x="206" y="186"/>
                </a:cubicBezTo>
                <a:cubicBezTo>
                  <a:pt x="206" y="186"/>
                  <a:pt x="206" y="186"/>
                  <a:pt x="206" y="186"/>
                </a:cubicBezTo>
                <a:cubicBezTo>
                  <a:pt x="207" y="185"/>
                  <a:pt x="211" y="183"/>
                  <a:pt x="212" y="182"/>
                </a:cubicBezTo>
                <a:cubicBezTo>
                  <a:pt x="215" y="180"/>
                  <a:pt x="218" y="178"/>
                  <a:pt x="222" y="176"/>
                </a:cubicBezTo>
                <a:cubicBezTo>
                  <a:pt x="227" y="172"/>
                  <a:pt x="233" y="169"/>
                  <a:pt x="238" y="164"/>
                </a:cubicBezTo>
                <a:close/>
                <a:moveTo>
                  <a:pt x="205" y="187"/>
                </a:moveTo>
                <a:cubicBezTo>
                  <a:pt x="212" y="184"/>
                  <a:pt x="217" y="180"/>
                  <a:pt x="223" y="177"/>
                </a:cubicBezTo>
                <a:cubicBezTo>
                  <a:pt x="229" y="173"/>
                  <a:pt x="236" y="170"/>
                  <a:pt x="243" y="166"/>
                </a:cubicBezTo>
                <a:cubicBezTo>
                  <a:pt x="230" y="174"/>
                  <a:pt x="217" y="181"/>
                  <a:pt x="205" y="190"/>
                </a:cubicBezTo>
                <a:cubicBezTo>
                  <a:pt x="205" y="189"/>
                  <a:pt x="205" y="188"/>
                  <a:pt x="205" y="187"/>
                </a:cubicBezTo>
                <a:close/>
                <a:moveTo>
                  <a:pt x="205" y="190"/>
                </a:moveTo>
                <a:cubicBezTo>
                  <a:pt x="207" y="189"/>
                  <a:pt x="209" y="188"/>
                  <a:pt x="211" y="186"/>
                </a:cubicBezTo>
                <a:cubicBezTo>
                  <a:pt x="215" y="184"/>
                  <a:pt x="218" y="181"/>
                  <a:pt x="222" y="179"/>
                </a:cubicBezTo>
                <a:cubicBezTo>
                  <a:pt x="229" y="175"/>
                  <a:pt x="237" y="171"/>
                  <a:pt x="244" y="166"/>
                </a:cubicBezTo>
                <a:cubicBezTo>
                  <a:pt x="244" y="166"/>
                  <a:pt x="244" y="166"/>
                  <a:pt x="244" y="165"/>
                </a:cubicBezTo>
                <a:cubicBezTo>
                  <a:pt x="245" y="166"/>
                  <a:pt x="247" y="166"/>
                  <a:pt x="249" y="167"/>
                </a:cubicBezTo>
                <a:cubicBezTo>
                  <a:pt x="243" y="171"/>
                  <a:pt x="236" y="174"/>
                  <a:pt x="229" y="177"/>
                </a:cubicBezTo>
                <a:cubicBezTo>
                  <a:pt x="222" y="181"/>
                  <a:pt x="215" y="185"/>
                  <a:pt x="208" y="189"/>
                </a:cubicBezTo>
                <a:cubicBezTo>
                  <a:pt x="208" y="189"/>
                  <a:pt x="205" y="191"/>
                  <a:pt x="205" y="190"/>
                </a:cubicBezTo>
                <a:close/>
                <a:moveTo>
                  <a:pt x="207" y="174"/>
                </a:moveTo>
                <a:cubicBezTo>
                  <a:pt x="207" y="174"/>
                  <a:pt x="207" y="174"/>
                  <a:pt x="207" y="174"/>
                </a:cubicBezTo>
                <a:cubicBezTo>
                  <a:pt x="210" y="173"/>
                  <a:pt x="213" y="170"/>
                  <a:pt x="215" y="168"/>
                </a:cubicBezTo>
                <a:cubicBezTo>
                  <a:pt x="218" y="166"/>
                  <a:pt x="220" y="165"/>
                  <a:pt x="223" y="163"/>
                </a:cubicBezTo>
                <a:cubicBezTo>
                  <a:pt x="224" y="163"/>
                  <a:pt x="226" y="163"/>
                  <a:pt x="227" y="163"/>
                </a:cubicBezTo>
                <a:cubicBezTo>
                  <a:pt x="220" y="166"/>
                  <a:pt x="214" y="171"/>
                  <a:pt x="207" y="174"/>
                </a:cubicBezTo>
                <a:close/>
                <a:moveTo>
                  <a:pt x="211" y="168"/>
                </a:moveTo>
                <a:cubicBezTo>
                  <a:pt x="210" y="169"/>
                  <a:pt x="209" y="169"/>
                  <a:pt x="208" y="169"/>
                </a:cubicBezTo>
                <a:cubicBezTo>
                  <a:pt x="204" y="171"/>
                  <a:pt x="211" y="166"/>
                  <a:pt x="211" y="167"/>
                </a:cubicBezTo>
                <a:cubicBezTo>
                  <a:pt x="213" y="165"/>
                  <a:pt x="215" y="164"/>
                  <a:pt x="217" y="162"/>
                </a:cubicBezTo>
                <a:cubicBezTo>
                  <a:pt x="217" y="162"/>
                  <a:pt x="217" y="162"/>
                  <a:pt x="217" y="162"/>
                </a:cubicBezTo>
                <a:cubicBezTo>
                  <a:pt x="218" y="162"/>
                  <a:pt x="220" y="162"/>
                  <a:pt x="221" y="162"/>
                </a:cubicBezTo>
                <a:cubicBezTo>
                  <a:pt x="221" y="162"/>
                  <a:pt x="221" y="162"/>
                  <a:pt x="221" y="162"/>
                </a:cubicBezTo>
                <a:cubicBezTo>
                  <a:pt x="217" y="164"/>
                  <a:pt x="214" y="166"/>
                  <a:pt x="211" y="168"/>
                </a:cubicBezTo>
                <a:close/>
                <a:moveTo>
                  <a:pt x="216" y="162"/>
                </a:moveTo>
                <a:cubicBezTo>
                  <a:pt x="213" y="163"/>
                  <a:pt x="211" y="164"/>
                  <a:pt x="209" y="165"/>
                </a:cubicBezTo>
                <a:cubicBezTo>
                  <a:pt x="208" y="165"/>
                  <a:pt x="207" y="166"/>
                  <a:pt x="207" y="166"/>
                </a:cubicBezTo>
                <a:cubicBezTo>
                  <a:pt x="207" y="166"/>
                  <a:pt x="207" y="166"/>
                  <a:pt x="207" y="166"/>
                </a:cubicBezTo>
                <a:cubicBezTo>
                  <a:pt x="208" y="165"/>
                  <a:pt x="208" y="165"/>
                  <a:pt x="209" y="164"/>
                </a:cubicBezTo>
                <a:cubicBezTo>
                  <a:pt x="210" y="164"/>
                  <a:pt x="211" y="163"/>
                  <a:pt x="211" y="162"/>
                </a:cubicBezTo>
                <a:cubicBezTo>
                  <a:pt x="212" y="162"/>
                  <a:pt x="212" y="161"/>
                  <a:pt x="212" y="161"/>
                </a:cubicBezTo>
                <a:cubicBezTo>
                  <a:pt x="213" y="161"/>
                  <a:pt x="214" y="162"/>
                  <a:pt x="216" y="162"/>
                </a:cubicBezTo>
                <a:close/>
                <a:moveTo>
                  <a:pt x="206" y="183"/>
                </a:moveTo>
                <a:cubicBezTo>
                  <a:pt x="211" y="180"/>
                  <a:pt x="216" y="177"/>
                  <a:pt x="221" y="174"/>
                </a:cubicBezTo>
                <a:cubicBezTo>
                  <a:pt x="225" y="171"/>
                  <a:pt x="229" y="170"/>
                  <a:pt x="233" y="168"/>
                </a:cubicBezTo>
                <a:cubicBezTo>
                  <a:pt x="233" y="168"/>
                  <a:pt x="233" y="168"/>
                  <a:pt x="233" y="168"/>
                </a:cubicBezTo>
                <a:cubicBezTo>
                  <a:pt x="231" y="169"/>
                  <a:pt x="230" y="170"/>
                  <a:pt x="228" y="171"/>
                </a:cubicBezTo>
                <a:cubicBezTo>
                  <a:pt x="226" y="172"/>
                  <a:pt x="223" y="174"/>
                  <a:pt x="220" y="176"/>
                </a:cubicBezTo>
                <a:cubicBezTo>
                  <a:pt x="215" y="180"/>
                  <a:pt x="210" y="182"/>
                  <a:pt x="206" y="186"/>
                </a:cubicBezTo>
                <a:cubicBezTo>
                  <a:pt x="206" y="185"/>
                  <a:pt x="206" y="184"/>
                  <a:pt x="206" y="183"/>
                </a:cubicBezTo>
                <a:close/>
                <a:moveTo>
                  <a:pt x="205" y="191"/>
                </a:moveTo>
                <a:cubicBezTo>
                  <a:pt x="212" y="188"/>
                  <a:pt x="219" y="183"/>
                  <a:pt x="226" y="179"/>
                </a:cubicBezTo>
                <a:cubicBezTo>
                  <a:pt x="234" y="175"/>
                  <a:pt x="242" y="172"/>
                  <a:pt x="249" y="167"/>
                </a:cubicBezTo>
                <a:cubicBezTo>
                  <a:pt x="249" y="167"/>
                  <a:pt x="249" y="167"/>
                  <a:pt x="249" y="167"/>
                </a:cubicBezTo>
                <a:cubicBezTo>
                  <a:pt x="250" y="167"/>
                  <a:pt x="250" y="167"/>
                  <a:pt x="250" y="167"/>
                </a:cubicBezTo>
                <a:cubicBezTo>
                  <a:pt x="248" y="169"/>
                  <a:pt x="245" y="171"/>
                  <a:pt x="242" y="173"/>
                </a:cubicBezTo>
                <a:cubicBezTo>
                  <a:pt x="238" y="175"/>
                  <a:pt x="234" y="177"/>
                  <a:pt x="229" y="179"/>
                </a:cubicBezTo>
                <a:cubicBezTo>
                  <a:pt x="222" y="184"/>
                  <a:pt x="213" y="188"/>
                  <a:pt x="205" y="192"/>
                </a:cubicBezTo>
                <a:cubicBezTo>
                  <a:pt x="205" y="193"/>
                  <a:pt x="205" y="193"/>
                  <a:pt x="206" y="193"/>
                </a:cubicBezTo>
                <a:cubicBezTo>
                  <a:pt x="214" y="189"/>
                  <a:pt x="222" y="185"/>
                  <a:pt x="230" y="180"/>
                </a:cubicBezTo>
                <a:cubicBezTo>
                  <a:pt x="233" y="178"/>
                  <a:pt x="237" y="176"/>
                  <a:pt x="241" y="174"/>
                </a:cubicBezTo>
                <a:cubicBezTo>
                  <a:pt x="243" y="173"/>
                  <a:pt x="245" y="172"/>
                  <a:pt x="247" y="171"/>
                </a:cubicBezTo>
                <a:cubicBezTo>
                  <a:pt x="248" y="170"/>
                  <a:pt x="250" y="169"/>
                  <a:pt x="251" y="168"/>
                </a:cubicBezTo>
                <a:cubicBezTo>
                  <a:pt x="253" y="169"/>
                  <a:pt x="254" y="169"/>
                  <a:pt x="256" y="170"/>
                </a:cubicBezTo>
                <a:cubicBezTo>
                  <a:pt x="239" y="179"/>
                  <a:pt x="221" y="187"/>
                  <a:pt x="205" y="196"/>
                </a:cubicBezTo>
                <a:cubicBezTo>
                  <a:pt x="204" y="196"/>
                  <a:pt x="205" y="197"/>
                  <a:pt x="205" y="197"/>
                </a:cubicBezTo>
                <a:cubicBezTo>
                  <a:pt x="222" y="187"/>
                  <a:pt x="240" y="180"/>
                  <a:pt x="256" y="171"/>
                </a:cubicBezTo>
                <a:cubicBezTo>
                  <a:pt x="257" y="171"/>
                  <a:pt x="257" y="171"/>
                  <a:pt x="258" y="172"/>
                </a:cubicBezTo>
                <a:cubicBezTo>
                  <a:pt x="249" y="176"/>
                  <a:pt x="240" y="181"/>
                  <a:pt x="231" y="185"/>
                </a:cubicBezTo>
                <a:cubicBezTo>
                  <a:pt x="222" y="189"/>
                  <a:pt x="213" y="193"/>
                  <a:pt x="204" y="198"/>
                </a:cubicBezTo>
                <a:cubicBezTo>
                  <a:pt x="204" y="197"/>
                  <a:pt x="204" y="196"/>
                  <a:pt x="205" y="195"/>
                </a:cubicBezTo>
                <a:cubicBezTo>
                  <a:pt x="212" y="191"/>
                  <a:pt x="220" y="187"/>
                  <a:pt x="228" y="183"/>
                </a:cubicBezTo>
                <a:cubicBezTo>
                  <a:pt x="236" y="179"/>
                  <a:pt x="245" y="175"/>
                  <a:pt x="254" y="170"/>
                </a:cubicBezTo>
                <a:cubicBezTo>
                  <a:pt x="254" y="170"/>
                  <a:pt x="254" y="169"/>
                  <a:pt x="254" y="170"/>
                </a:cubicBezTo>
                <a:cubicBezTo>
                  <a:pt x="245" y="174"/>
                  <a:pt x="236" y="178"/>
                  <a:pt x="227" y="183"/>
                </a:cubicBezTo>
                <a:cubicBezTo>
                  <a:pt x="220" y="187"/>
                  <a:pt x="212" y="190"/>
                  <a:pt x="205" y="194"/>
                </a:cubicBezTo>
                <a:cubicBezTo>
                  <a:pt x="205" y="193"/>
                  <a:pt x="205" y="192"/>
                  <a:pt x="205" y="191"/>
                </a:cubicBezTo>
                <a:close/>
                <a:moveTo>
                  <a:pt x="204" y="202"/>
                </a:moveTo>
                <a:cubicBezTo>
                  <a:pt x="208" y="200"/>
                  <a:pt x="212" y="197"/>
                  <a:pt x="217" y="195"/>
                </a:cubicBezTo>
                <a:cubicBezTo>
                  <a:pt x="222" y="193"/>
                  <a:pt x="227" y="190"/>
                  <a:pt x="232" y="188"/>
                </a:cubicBezTo>
                <a:cubicBezTo>
                  <a:pt x="237" y="186"/>
                  <a:pt x="242" y="183"/>
                  <a:pt x="247" y="181"/>
                </a:cubicBezTo>
                <a:cubicBezTo>
                  <a:pt x="249" y="180"/>
                  <a:pt x="251" y="179"/>
                  <a:pt x="253" y="178"/>
                </a:cubicBezTo>
                <a:cubicBezTo>
                  <a:pt x="254" y="177"/>
                  <a:pt x="261" y="173"/>
                  <a:pt x="256" y="177"/>
                </a:cubicBezTo>
                <a:cubicBezTo>
                  <a:pt x="248" y="182"/>
                  <a:pt x="238" y="186"/>
                  <a:pt x="229" y="190"/>
                </a:cubicBezTo>
                <a:cubicBezTo>
                  <a:pt x="221" y="195"/>
                  <a:pt x="212" y="199"/>
                  <a:pt x="204" y="205"/>
                </a:cubicBezTo>
                <a:cubicBezTo>
                  <a:pt x="204" y="204"/>
                  <a:pt x="204" y="203"/>
                  <a:pt x="204" y="202"/>
                </a:cubicBezTo>
                <a:close/>
                <a:moveTo>
                  <a:pt x="203" y="210"/>
                </a:moveTo>
                <a:cubicBezTo>
                  <a:pt x="213" y="206"/>
                  <a:pt x="222" y="201"/>
                  <a:pt x="232" y="196"/>
                </a:cubicBezTo>
                <a:cubicBezTo>
                  <a:pt x="233" y="196"/>
                  <a:pt x="235" y="195"/>
                  <a:pt x="236" y="194"/>
                </a:cubicBezTo>
                <a:cubicBezTo>
                  <a:pt x="225" y="200"/>
                  <a:pt x="214" y="205"/>
                  <a:pt x="203" y="212"/>
                </a:cubicBezTo>
                <a:cubicBezTo>
                  <a:pt x="203" y="212"/>
                  <a:pt x="203" y="211"/>
                  <a:pt x="203" y="210"/>
                </a:cubicBezTo>
                <a:close/>
                <a:moveTo>
                  <a:pt x="203" y="214"/>
                </a:moveTo>
                <a:cubicBezTo>
                  <a:pt x="206" y="213"/>
                  <a:pt x="209" y="212"/>
                  <a:pt x="212" y="210"/>
                </a:cubicBezTo>
                <a:cubicBezTo>
                  <a:pt x="216" y="207"/>
                  <a:pt x="221" y="204"/>
                  <a:pt x="226" y="202"/>
                </a:cubicBezTo>
                <a:cubicBezTo>
                  <a:pt x="237" y="197"/>
                  <a:pt x="248" y="193"/>
                  <a:pt x="258" y="188"/>
                </a:cubicBezTo>
                <a:cubicBezTo>
                  <a:pt x="239" y="197"/>
                  <a:pt x="220" y="206"/>
                  <a:pt x="203" y="218"/>
                </a:cubicBezTo>
                <a:cubicBezTo>
                  <a:pt x="203" y="217"/>
                  <a:pt x="203" y="215"/>
                  <a:pt x="203" y="214"/>
                </a:cubicBezTo>
                <a:close/>
                <a:moveTo>
                  <a:pt x="202" y="232"/>
                </a:moveTo>
                <a:cubicBezTo>
                  <a:pt x="206" y="231"/>
                  <a:pt x="209" y="229"/>
                  <a:pt x="212" y="227"/>
                </a:cubicBezTo>
                <a:cubicBezTo>
                  <a:pt x="217" y="225"/>
                  <a:pt x="222" y="222"/>
                  <a:pt x="227" y="220"/>
                </a:cubicBezTo>
                <a:cubicBezTo>
                  <a:pt x="234" y="216"/>
                  <a:pt x="242" y="212"/>
                  <a:pt x="250" y="208"/>
                </a:cubicBezTo>
                <a:cubicBezTo>
                  <a:pt x="248" y="209"/>
                  <a:pt x="247" y="210"/>
                  <a:pt x="245" y="211"/>
                </a:cubicBezTo>
                <a:cubicBezTo>
                  <a:pt x="240" y="214"/>
                  <a:pt x="234" y="217"/>
                  <a:pt x="229" y="219"/>
                </a:cubicBezTo>
                <a:cubicBezTo>
                  <a:pt x="224" y="222"/>
                  <a:pt x="219" y="224"/>
                  <a:pt x="214" y="228"/>
                </a:cubicBezTo>
                <a:cubicBezTo>
                  <a:pt x="210" y="230"/>
                  <a:pt x="206" y="232"/>
                  <a:pt x="202" y="234"/>
                </a:cubicBezTo>
                <a:cubicBezTo>
                  <a:pt x="202" y="234"/>
                  <a:pt x="202" y="233"/>
                  <a:pt x="202" y="232"/>
                </a:cubicBezTo>
                <a:close/>
                <a:moveTo>
                  <a:pt x="201" y="250"/>
                </a:moveTo>
                <a:cubicBezTo>
                  <a:pt x="212" y="245"/>
                  <a:pt x="223" y="241"/>
                  <a:pt x="234" y="237"/>
                </a:cubicBezTo>
                <a:cubicBezTo>
                  <a:pt x="239" y="235"/>
                  <a:pt x="245" y="233"/>
                  <a:pt x="250" y="231"/>
                </a:cubicBezTo>
                <a:cubicBezTo>
                  <a:pt x="243" y="234"/>
                  <a:pt x="236" y="237"/>
                  <a:pt x="229" y="240"/>
                </a:cubicBezTo>
                <a:cubicBezTo>
                  <a:pt x="224" y="242"/>
                  <a:pt x="219" y="245"/>
                  <a:pt x="213" y="248"/>
                </a:cubicBezTo>
                <a:cubicBezTo>
                  <a:pt x="209" y="250"/>
                  <a:pt x="205" y="251"/>
                  <a:pt x="201" y="254"/>
                </a:cubicBezTo>
                <a:cubicBezTo>
                  <a:pt x="201" y="253"/>
                  <a:pt x="201" y="252"/>
                  <a:pt x="201" y="250"/>
                </a:cubicBezTo>
                <a:close/>
                <a:moveTo>
                  <a:pt x="206" y="252"/>
                </a:moveTo>
                <a:cubicBezTo>
                  <a:pt x="204" y="253"/>
                  <a:pt x="199" y="256"/>
                  <a:pt x="202" y="254"/>
                </a:cubicBezTo>
                <a:cubicBezTo>
                  <a:pt x="203" y="253"/>
                  <a:pt x="204" y="253"/>
                  <a:pt x="206" y="252"/>
                </a:cubicBezTo>
                <a:close/>
                <a:moveTo>
                  <a:pt x="198" y="276"/>
                </a:moveTo>
                <a:cubicBezTo>
                  <a:pt x="204" y="274"/>
                  <a:pt x="209" y="272"/>
                  <a:pt x="215" y="270"/>
                </a:cubicBezTo>
                <a:cubicBezTo>
                  <a:pt x="217" y="269"/>
                  <a:pt x="220" y="268"/>
                  <a:pt x="222" y="267"/>
                </a:cubicBezTo>
                <a:cubicBezTo>
                  <a:pt x="218" y="269"/>
                  <a:pt x="213" y="271"/>
                  <a:pt x="209" y="273"/>
                </a:cubicBezTo>
                <a:cubicBezTo>
                  <a:pt x="205" y="274"/>
                  <a:pt x="201" y="275"/>
                  <a:pt x="198" y="277"/>
                </a:cubicBezTo>
                <a:cubicBezTo>
                  <a:pt x="198" y="277"/>
                  <a:pt x="198" y="276"/>
                  <a:pt x="198" y="276"/>
                </a:cubicBezTo>
                <a:close/>
                <a:moveTo>
                  <a:pt x="198" y="282"/>
                </a:moveTo>
                <a:cubicBezTo>
                  <a:pt x="198" y="281"/>
                  <a:pt x="198" y="280"/>
                  <a:pt x="198" y="279"/>
                </a:cubicBezTo>
                <a:cubicBezTo>
                  <a:pt x="204" y="277"/>
                  <a:pt x="209" y="275"/>
                  <a:pt x="215" y="273"/>
                </a:cubicBezTo>
                <a:cubicBezTo>
                  <a:pt x="221" y="271"/>
                  <a:pt x="228" y="269"/>
                  <a:pt x="234" y="267"/>
                </a:cubicBezTo>
                <a:cubicBezTo>
                  <a:pt x="237" y="266"/>
                  <a:pt x="240" y="265"/>
                  <a:pt x="244" y="264"/>
                </a:cubicBezTo>
                <a:cubicBezTo>
                  <a:pt x="228" y="270"/>
                  <a:pt x="212" y="274"/>
                  <a:pt x="198" y="282"/>
                </a:cubicBezTo>
                <a:close/>
                <a:moveTo>
                  <a:pt x="213" y="268"/>
                </a:moveTo>
                <a:cubicBezTo>
                  <a:pt x="208" y="270"/>
                  <a:pt x="203" y="272"/>
                  <a:pt x="199" y="275"/>
                </a:cubicBezTo>
                <a:cubicBezTo>
                  <a:pt x="199" y="274"/>
                  <a:pt x="199" y="273"/>
                  <a:pt x="199" y="273"/>
                </a:cubicBezTo>
                <a:cubicBezTo>
                  <a:pt x="205" y="270"/>
                  <a:pt x="211" y="268"/>
                  <a:pt x="217" y="265"/>
                </a:cubicBezTo>
                <a:cubicBezTo>
                  <a:pt x="216" y="266"/>
                  <a:pt x="214" y="267"/>
                  <a:pt x="213" y="268"/>
                </a:cubicBezTo>
                <a:close/>
                <a:moveTo>
                  <a:pt x="199" y="272"/>
                </a:moveTo>
                <a:cubicBezTo>
                  <a:pt x="199" y="271"/>
                  <a:pt x="199" y="270"/>
                  <a:pt x="199" y="268"/>
                </a:cubicBezTo>
                <a:cubicBezTo>
                  <a:pt x="204" y="267"/>
                  <a:pt x="208" y="265"/>
                  <a:pt x="212" y="263"/>
                </a:cubicBezTo>
                <a:cubicBezTo>
                  <a:pt x="218" y="260"/>
                  <a:pt x="225" y="258"/>
                  <a:pt x="231" y="255"/>
                </a:cubicBezTo>
                <a:cubicBezTo>
                  <a:pt x="242" y="251"/>
                  <a:pt x="254" y="247"/>
                  <a:pt x="263" y="243"/>
                </a:cubicBezTo>
                <a:cubicBezTo>
                  <a:pt x="258" y="245"/>
                  <a:pt x="254" y="248"/>
                  <a:pt x="249" y="250"/>
                </a:cubicBezTo>
                <a:cubicBezTo>
                  <a:pt x="243" y="253"/>
                  <a:pt x="236" y="255"/>
                  <a:pt x="230" y="258"/>
                </a:cubicBezTo>
                <a:cubicBezTo>
                  <a:pt x="219" y="262"/>
                  <a:pt x="209" y="266"/>
                  <a:pt x="199" y="272"/>
                </a:cubicBezTo>
                <a:close/>
                <a:moveTo>
                  <a:pt x="206" y="265"/>
                </a:moveTo>
                <a:cubicBezTo>
                  <a:pt x="204" y="266"/>
                  <a:pt x="202" y="267"/>
                  <a:pt x="200" y="268"/>
                </a:cubicBezTo>
                <a:cubicBezTo>
                  <a:pt x="201" y="267"/>
                  <a:pt x="203" y="266"/>
                  <a:pt x="204" y="265"/>
                </a:cubicBezTo>
                <a:cubicBezTo>
                  <a:pt x="207" y="264"/>
                  <a:pt x="210" y="263"/>
                  <a:pt x="212" y="262"/>
                </a:cubicBezTo>
                <a:cubicBezTo>
                  <a:pt x="213" y="262"/>
                  <a:pt x="214" y="262"/>
                  <a:pt x="214" y="261"/>
                </a:cubicBezTo>
                <a:cubicBezTo>
                  <a:pt x="212" y="263"/>
                  <a:pt x="209" y="264"/>
                  <a:pt x="206" y="265"/>
                </a:cubicBezTo>
                <a:close/>
                <a:moveTo>
                  <a:pt x="210" y="262"/>
                </a:moveTo>
                <a:cubicBezTo>
                  <a:pt x="207" y="264"/>
                  <a:pt x="203" y="265"/>
                  <a:pt x="200" y="267"/>
                </a:cubicBezTo>
                <a:cubicBezTo>
                  <a:pt x="200" y="266"/>
                  <a:pt x="200" y="265"/>
                  <a:pt x="200" y="264"/>
                </a:cubicBezTo>
                <a:cubicBezTo>
                  <a:pt x="206" y="262"/>
                  <a:pt x="210" y="259"/>
                  <a:pt x="216" y="257"/>
                </a:cubicBezTo>
                <a:cubicBezTo>
                  <a:pt x="222" y="254"/>
                  <a:pt x="228" y="252"/>
                  <a:pt x="234" y="250"/>
                </a:cubicBezTo>
                <a:cubicBezTo>
                  <a:pt x="240" y="248"/>
                  <a:pt x="246" y="247"/>
                  <a:pt x="252" y="245"/>
                </a:cubicBezTo>
                <a:cubicBezTo>
                  <a:pt x="253" y="245"/>
                  <a:pt x="253" y="244"/>
                  <a:pt x="254" y="244"/>
                </a:cubicBezTo>
                <a:cubicBezTo>
                  <a:pt x="253" y="245"/>
                  <a:pt x="252" y="245"/>
                  <a:pt x="251" y="246"/>
                </a:cubicBezTo>
                <a:cubicBezTo>
                  <a:pt x="244" y="249"/>
                  <a:pt x="237" y="252"/>
                  <a:pt x="230" y="254"/>
                </a:cubicBezTo>
                <a:cubicBezTo>
                  <a:pt x="223" y="256"/>
                  <a:pt x="217" y="259"/>
                  <a:pt x="210" y="262"/>
                </a:cubicBezTo>
                <a:close/>
                <a:moveTo>
                  <a:pt x="200" y="263"/>
                </a:moveTo>
                <a:cubicBezTo>
                  <a:pt x="200" y="261"/>
                  <a:pt x="200" y="260"/>
                  <a:pt x="200" y="259"/>
                </a:cubicBezTo>
                <a:cubicBezTo>
                  <a:pt x="205" y="258"/>
                  <a:pt x="210" y="255"/>
                  <a:pt x="215" y="253"/>
                </a:cubicBezTo>
                <a:cubicBezTo>
                  <a:pt x="221" y="251"/>
                  <a:pt x="227" y="249"/>
                  <a:pt x="233" y="247"/>
                </a:cubicBezTo>
                <a:cubicBezTo>
                  <a:pt x="238" y="245"/>
                  <a:pt x="244" y="243"/>
                  <a:pt x="250" y="241"/>
                </a:cubicBezTo>
                <a:cubicBezTo>
                  <a:pt x="244" y="244"/>
                  <a:pt x="238" y="246"/>
                  <a:pt x="232" y="248"/>
                </a:cubicBezTo>
                <a:cubicBezTo>
                  <a:pt x="221" y="252"/>
                  <a:pt x="211" y="258"/>
                  <a:pt x="200" y="263"/>
                </a:cubicBezTo>
                <a:close/>
                <a:moveTo>
                  <a:pt x="201" y="255"/>
                </a:moveTo>
                <a:cubicBezTo>
                  <a:pt x="211" y="251"/>
                  <a:pt x="221" y="247"/>
                  <a:pt x="232" y="243"/>
                </a:cubicBezTo>
                <a:cubicBezTo>
                  <a:pt x="237" y="242"/>
                  <a:pt x="243" y="240"/>
                  <a:pt x="248" y="237"/>
                </a:cubicBezTo>
                <a:cubicBezTo>
                  <a:pt x="251" y="236"/>
                  <a:pt x="254" y="235"/>
                  <a:pt x="257" y="234"/>
                </a:cubicBezTo>
                <a:cubicBezTo>
                  <a:pt x="257" y="234"/>
                  <a:pt x="258" y="234"/>
                  <a:pt x="258" y="234"/>
                </a:cubicBezTo>
                <a:cubicBezTo>
                  <a:pt x="248" y="238"/>
                  <a:pt x="238" y="243"/>
                  <a:pt x="228" y="246"/>
                </a:cubicBezTo>
                <a:cubicBezTo>
                  <a:pt x="219" y="250"/>
                  <a:pt x="209" y="253"/>
                  <a:pt x="200" y="258"/>
                </a:cubicBezTo>
                <a:cubicBezTo>
                  <a:pt x="200" y="257"/>
                  <a:pt x="201" y="256"/>
                  <a:pt x="201" y="255"/>
                </a:cubicBezTo>
                <a:close/>
                <a:moveTo>
                  <a:pt x="249" y="231"/>
                </a:moveTo>
                <a:cubicBezTo>
                  <a:pt x="243" y="233"/>
                  <a:pt x="238" y="234"/>
                  <a:pt x="232" y="236"/>
                </a:cubicBezTo>
                <a:cubicBezTo>
                  <a:pt x="227" y="238"/>
                  <a:pt x="222" y="240"/>
                  <a:pt x="217" y="243"/>
                </a:cubicBezTo>
                <a:cubicBezTo>
                  <a:pt x="214" y="244"/>
                  <a:pt x="211" y="245"/>
                  <a:pt x="208" y="246"/>
                </a:cubicBezTo>
                <a:cubicBezTo>
                  <a:pt x="207" y="247"/>
                  <a:pt x="206" y="247"/>
                  <a:pt x="205" y="248"/>
                </a:cubicBezTo>
                <a:cubicBezTo>
                  <a:pt x="205" y="248"/>
                  <a:pt x="200" y="251"/>
                  <a:pt x="202" y="249"/>
                </a:cubicBezTo>
                <a:cubicBezTo>
                  <a:pt x="206" y="246"/>
                  <a:pt x="211" y="245"/>
                  <a:pt x="216" y="243"/>
                </a:cubicBezTo>
                <a:cubicBezTo>
                  <a:pt x="221" y="241"/>
                  <a:pt x="225" y="238"/>
                  <a:pt x="229" y="236"/>
                </a:cubicBezTo>
                <a:cubicBezTo>
                  <a:pt x="240" y="231"/>
                  <a:pt x="251" y="228"/>
                  <a:pt x="261" y="223"/>
                </a:cubicBezTo>
                <a:cubicBezTo>
                  <a:pt x="261" y="223"/>
                  <a:pt x="261" y="223"/>
                  <a:pt x="262" y="222"/>
                </a:cubicBezTo>
                <a:cubicBezTo>
                  <a:pt x="262" y="222"/>
                  <a:pt x="263" y="222"/>
                  <a:pt x="263" y="222"/>
                </a:cubicBezTo>
                <a:cubicBezTo>
                  <a:pt x="263" y="223"/>
                  <a:pt x="264" y="224"/>
                  <a:pt x="264" y="225"/>
                </a:cubicBezTo>
                <a:cubicBezTo>
                  <a:pt x="259" y="227"/>
                  <a:pt x="254" y="229"/>
                  <a:pt x="249" y="231"/>
                </a:cubicBezTo>
                <a:close/>
                <a:moveTo>
                  <a:pt x="262" y="211"/>
                </a:moveTo>
                <a:cubicBezTo>
                  <a:pt x="257" y="213"/>
                  <a:pt x="253" y="215"/>
                  <a:pt x="248" y="217"/>
                </a:cubicBezTo>
                <a:cubicBezTo>
                  <a:pt x="243" y="220"/>
                  <a:pt x="237" y="223"/>
                  <a:pt x="231" y="225"/>
                </a:cubicBezTo>
                <a:cubicBezTo>
                  <a:pt x="226" y="228"/>
                  <a:pt x="220" y="230"/>
                  <a:pt x="214" y="233"/>
                </a:cubicBezTo>
                <a:cubicBezTo>
                  <a:pt x="216" y="232"/>
                  <a:pt x="217" y="232"/>
                  <a:pt x="218" y="231"/>
                </a:cubicBezTo>
                <a:cubicBezTo>
                  <a:pt x="224" y="228"/>
                  <a:pt x="229" y="225"/>
                  <a:pt x="234" y="222"/>
                </a:cubicBezTo>
                <a:cubicBezTo>
                  <a:pt x="239" y="219"/>
                  <a:pt x="245" y="216"/>
                  <a:pt x="250" y="214"/>
                </a:cubicBezTo>
                <a:cubicBezTo>
                  <a:pt x="254" y="211"/>
                  <a:pt x="258" y="209"/>
                  <a:pt x="261" y="205"/>
                </a:cubicBezTo>
                <a:cubicBezTo>
                  <a:pt x="262" y="205"/>
                  <a:pt x="262" y="205"/>
                  <a:pt x="262" y="205"/>
                </a:cubicBezTo>
                <a:cubicBezTo>
                  <a:pt x="262" y="207"/>
                  <a:pt x="262" y="209"/>
                  <a:pt x="262" y="211"/>
                </a:cubicBezTo>
                <a:cubicBezTo>
                  <a:pt x="262" y="211"/>
                  <a:pt x="262" y="211"/>
                  <a:pt x="262" y="211"/>
                </a:cubicBezTo>
                <a:close/>
                <a:moveTo>
                  <a:pt x="225" y="160"/>
                </a:moveTo>
                <a:cubicBezTo>
                  <a:pt x="223" y="160"/>
                  <a:pt x="220" y="160"/>
                  <a:pt x="218" y="159"/>
                </a:cubicBezTo>
                <a:cubicBezTo>
                  <a:pt x="218" y="159"/>
                  <a:pt x="218" y="159"/>
                  <a:pt x="218" y="159"/>
                </a:cubicBezTo>
                <a:cubicBezTo>
                  <a:pt x="218" y="159"/>
                  <a:pt x="218" y="158"/>
                  <a:pt x="218" y="158"/>
                </a:cubicBezTo>
                <a:cubicBezTo>
                  <a:pt x="218" y="158"/>
                  <a:pt x="219" y="159"/>
                  <a:pt x="219" y="159"/>
                </a:cubicBezTo>
                <a:cubicBezTo>
                  <a:pt x="222" y="159"/>
                  <a:pt x="225" y="160"/>
                  <a:pt x="228" y="161"/>
                </a:cubicBezTo>
                <a:cubicBezTo>
                  <a:pt x="227" y="161"/>
                  <a:pt x="226" y="160"/>
                  <a:pt x="225" y="160"/>
                </a:cubicBezTo>
                <a:close/>
                <a:moveTo>
                  <a:pt x="215" y="159"/>
                </a:moveTo>
                <a:cubicBezTo>
                  <a:pt x="214" y="159"/>
                  <a:pt x="212" y="159"/>
                  <a:pt x="210" y="158"/>
                </a:cubicBezTo>
                <a:cubicBezTo>
                  <a:pt x="210" y="158"/>
                  <a:pt x="210" y="157"/>
                  <a:pt x="210" y="157"/>
                </a:cubicBezTo>
                <a:cubicBezTo>
                  <a:pt x="212" y="157"/>
                  <a:pt x="213" y="157"/>
                  <a:pt x="215" y="158"/>
                </a:cubicBezTo>
                <a:cubicBezTo>
                  <a:pt x="215" y="158"/>
                  <a:pt x="215" y="158"/>
                  <a:pt x="215" y="159"/>
                </a:cubicBezTo>
                <a:cubicBezTo>
                  <a:pt x="215" y="159"/>
                  <a:pt x="215" y="159"/>
                  <a:pt x="215" y="159"/>
                </a:cubicBezTo>
                <a:close/>
                <a:moveTo>
                  <a:pt x="207" y="157"/>
                </a:moveTo>
                <a:cubicBezTo>
                  <a:pt x="208" y="158"/>
                  <a:pt x="208" y="158"/>
                  <a:pt x="208" y="158"/>
                </a:cubicBezTo>
                <a:cubicBezTo>
                  <a:pt x="207" y="158"/>
                  <a:pt x="206" y="158"/>
                  <a:pt x="205" y="158"/>
                </a:cubicBezTo>
                <a:cubicBezTo>
                  <a:pt x="205" y="158"/>
                  <a:pt x="205" y="158"/>
                  <a:pt x="205" y="158"/>
                </a:cubicBezTo>
                <a:cubicBezTo>
                  <a:pt x="205" y="157"/>
                  <a:pt x="205" y="157"/>
                  <a:pt x="205" y="156"/>
                </a:cubicBezTo>
                <a:cubicBezTo>
                  <a:pt x="206" y="156"/>
                  <a:pt x="207" y="156"/>
                  <a:pt x="207" y="157"/>
                </a:cubicBezTo>
                <a:cubicBezTo>
                  <a:pt x="207" y="157"/>
                  <a:pt x="207" y="157"/>
                  <a:pt x="207" y="157"/>
                </a:cubicBezTo>
                <a:close/>
                <a:moveTo>
                  <a:pt x="202" y="158"/>
                </a:moveTo>
                <a:cubicBezTo>
                  <a:pt x="202" y="158"/>
                  <a:pt x="201" y="158"/>
                  <a:pt x="201" y="158"/>
                </a:cubicBezTo>
                <a:cubicBezTo>
                  <a:pt x="200" y="158"/>
                  <a:pt x="200" y="158"/>
                  <a:pt x="199" y="158"/>
                </a:cubicBezTo>
                <a:cubicBezTo>
                  <a:pt x="199" y="157"/>
                  <a:pt x="199" y="157"/>
                  <a:pt x="199" y="156"/>
                </a:cubicBezTo>
                <a:cubicBezTo>
                  <a:pt x="200" y="156"/>
                  <a:pt x="201" y="156"/>
                  <a:pt x="202" y="156"/>
                </a:cubicBezTo>
                <a:cubicBezTo>
                  <a:pt x="202" y="157"/>
                  <a:pt x="202" y="157"/>
                  <a:pt x="202" y="158"/>
                </a:cubicBezTo>
                <a:close/>
                <a:moveTo>
                  <a:pt x="196" y="158"/>
                </a:moveTo>
                <a:cubicBezTo>
                  <a:pt x="195" y="158"/>
                  <a:pt x="195" y="158"/>
                  <a:pt x="194" y="158"/>
                </a:cubicBezTo>
                <a:cubicBezTo>
                  <a:pt x="194" y="157"/>
                  <a:pt x="194" y="157"/>
                  <a:pt x="194" y="156"/>
                </a:cubicBezTo>
                <a:cubicBezTo>
                  <a:pt x="194" y="156"/>
                  <a:pt x="195" y="156"/>
                  <a:pt x="196" y="156"/>
                </a:cubicBezTo>
                <a:cubicBezTo>
                  <a:pt x="196" y="157"/>
                  <a:pt x="196" y="157"/>
                  <a:pt x="196" y="158"/>
                </a:cubicBezTo>
                <a:close/>
                <a:moveTo>
                  <a:pt x="191" y="156"/>
                </a:moveTo>
                <a:cubicBezTo>
                  <a:pt x="191" y="157"/>
                  <a:pt x="191" y="158"/>
                  <a:pt x="191" y="158"/>
                </a:cubicBezTo>
                <a:cubicBezTo>
                  <a:pt x="190" y="158"/>
                  <a:pt x="190" y="158"/>
                  <a:pt x="189" y="158"/>
                </a:cubicBezTo>
                <a:cubicBezTo>
                  <a:pt x="189" y="158"/>
                  <a:pt x="189" y="157"/>
                  <a:pt x="189" y="156"/>
                </a:cubicBezTo>
                <a:cubicBezTo>
                  <a:pt x="190" y="156"/>
                  <a:pt x="190" y="156"/>
                  <a:pt x="191" y="156"/>
                </a:cubicBezTo>
                <a:close/>
                <a:moveTo>
                  <a:pt x="186" y="159"/>
                </a:moveTo>
                <a:cubicBezTo>
                  <a:pt x="185" y="159"/>
                  <a:pt x="184" y="159"/>
                  <a:pt x="183" y="159"/>
                </a:cubicBezTo>
                <a:cubicBezTo>
                  <a:pt x="183" y="158"/>
                  <a:pt x="183" y="158"/>
                  <a:pt x="183" y="157"/>
                </a:cubicBezTo>
                <a:cubicBezTo>
                  <a:pt x="184" y="157"/>
                  <a:pt x="185" y="156"/>
                  <a:pt x="187" y="156"/>
                </a:cubicBezTo>
                <a:cubicBezTo>
                  <a:pt x="186" y="157"/>
                  <a:pt x="186" y="158"/>
                  <a:pt x="186" y="159"/>
                </a:cubicBezTo>
                <a:close/>
                <a:moveTo>
                  <a:pt x="180" y="159"/>
                </a:moveTo>
                <a:cubicBezTo>
                  <a:pt x="180" y="159"/>
                  <a:pt x="180" y="159"/>
                  <a:pt x="180" y="159"/>
                </a:cubicBezTo>
                <a:cubicBezTo>
                  <a:pt x="179" y="160"/>
                  <a:pt x="178" y="160"/>
                  <a:pt x="177" y="160"/>
                </a:cubicBezTo>
                <a:cubicBezTo>
                  <a:pt x="177" y="159"/>
                  <a:pt x="177" y="158"/>
                  <a:pt x="177" y="158"/>
                </a:cubicBezTo>
                <a:cubicBezTo>
                  <a:pt x="177" y="158"/>
                  <a:pt x="177" y="158"/>
                  <a:pt x="177" y="158"/>
                </a:cubicBezTo>
                <a:cubicBezTo>
                  <a:pt x="178" y="157"/>
                  <a:pt x="179" y="157"/>
                  <a:pt x="180" y="157"/>
                </a:cubicBezTo>
                <a:cubicBezTo>
                  <a:pt x="180" y="158"/>
                  <a:pt x="180" y="159"/>
                  <a:pt x="180" y="159"/>
                </a:cubicBezTo>
                <a:close/>
                <a:moveTo>
                  <a:pt x="163" y="313"/>
                </a:moveTo>
                <a:cubicBezTo>
                  <a:pt x="164" y="313"/>
                  <a:pt x="165" y="312"/>
                  <a:pt x="165" y="312"/>
                </a:cubicBezTo>
                <a:cubicBezTo>
                  <a:pt x="165" y="312"/>
                  <a:pt x="165" y="313"/>
                  <a:pt x="165" y="314"/>
                </a:cubicBezTo>
                <a:cubicBezTo>
                  <a:pt x="163" y="315"/>
                  <a:pt x="159" y="316"/>
                  <a:pt x="163" y="313"/>
                </a:cubicBezTo>
                <a:close/>
                <a:moveTo>
                  <a:pt x="155" y="312"/>
                </a:moveTo>
                <a:cubicBezTo>
                  <a:pt x="153" y="313"/>
                  <a:pt x="151" y="314"/>
                  <a:pt x="150" y="315"/>
                </a:cubicBezTo>
                <a:cubicBezTo>
                  <a:pt x="155" y="310"/>
                  <a:pt x="161" y="307"/>
                  <a:pt x="166" y="302"/>
                </a:cubicBezTo>
                <a:cubicBezTo>
                  <a:pt x="166" y="303"/>
                  <a:pt x="166" y="304"/>
                  <a:pt x="166" y="305"/>
                </a:cubicBezTo>
                <a:cubicBezTo>
                  <a:pt x="163" y="307"/>
                  <a:pt x="161" y="308"/>
                  <a:pt x="158" y="310"/>
                </a:cubicBezTo>
                <a:cubicBezTo>
                  <a:pt x="158" y="310"/>
                  <a:pt x="155" y="312"/>
                  <a:pt x="155" y="312"/>
                </a:cubicBezTo>
                <a:close/>
                <a:moveTo>
                  <a:pt x="166" y="306"/>
                </a:moveTo>
                <a:cubicBezTo>
                  <a:pt x="166" y="307"/>
                  <a:pt x="166" y="308"/>
                  <a:pt x="165" y="309"/>
                </a:cubicBezTo>
                <a:cubicBezTo>
                  <a:pt x="164" y="310"/>
                  <a:pt x="163" y="310"/>
                  <a:pt x="162" y="311"/>
                </a:cubicBezTo>
                <a:cubicBezTo>
                  <a:pt x="161" y="312"/>
                  <a:pt x="161" y="312"/>
                  <a:pt x="160" y="313"/>
                </a:cubicBezTo>
                <a:cubicBezTo>
                  <a:pt x="160" y="313"/>
                  <a:pt x="156" y="316"/>
                  <a:pt x="157" y="314"/>
                </a:cubicBezTo>
                <a:cubicBezTo>
                  <a:pt x="160" y="311"/>
                  <a:pt x="163" y="309"/>
                  <a:pt x="166" y="306"/>
                </a:cubicBezTo>
                <a:close/>
                <a:moveTo>
                  <a:pt x="166" y="301"/>
                </a:moveTo>
                <a:cubicBezTo>
                  <a:pt x="166" y="301"/>
                  <a:pt x="166" y="301"/>
                  <a:pt x="166" y="301"/>
                </a:cubicBezTo>
                <a:cubicBezTo>
                  <a:pt x="162" y="304"/>
                  <a:pt x="158" y="306"/>
                  <a:pt x="154" y="309"/>
                </a:cubicBezTo>
                <a:cubicBezTo>
                  <a:pt x="151" y="310"/>
                  <a:pt x="149" y="312"/>
                  <a:pt x="147" y="313"/>
                </a:cubicBezTo>
                <a:cubicBezTo>
                  <a:pt x="147" y="314"/>
                  <a:pt x="145" y="315"/>
                  <a:pt x="144" y="316"/>
                </a:cubicBezTo>
                <a:cubicBezTo>
                  <a:pt x="144" y="316"/>
                  <a:pt x="144" y="316"/>
                  <a:pt x="144" y="316"/>
                </a:cubicBezTo>
                <a:cubicBezTo>
                  <a:pt x="144" y="316"/>
                  <a:pt x="144" y="315"/>
                  <a:pt x="145" y="315"/>
                </a:cubicBezTo>
                <a:cubicBezTo>
                  <a:pt x="152" y="309"/>
                  <a:pt x="160" y="304"/>
                  <a:pt x="167" y="298"/>
                </a:cubicBezTo>
                <a:cubicBezTo>
                  <a:pt x="167" y="299"/>
                  <a:pt x="167" y="300"/>
                  <a:pt x="166" y="301"/>
                </a:cubicBezTo>
                <a:close/>
                <a:moveTo>
                  <a:pt x="167" y="296"/>
                </a:moveTo>
                <a:cubicBezTo>
                  <a:pt x="162" y="299"/>
                  <a:pt x="157" y="302"/>
                  <a:pt x="152" y="305"/>
                </a:cubicBezTo>
                <a:cubicBezTo>
                  <a:pt x="150" y="307"/>
                  <a:pt x="147" y="309"/>
                  <a:pt x="145" y="310"/>
                </a:cubicBezTo>
                <a:cubicBezTo>
                  <a:pt x="144" y="311"/>
                  <a:pt x="143" y="312"/>
                  <a:pt x="141" y="312"/>
                </a:cubicBezTo>
                <a:cubicBezTo>
                  <a:pt x="150" y="306"/>
                  <a:pt x="160" y="301"/>
                  <a:pt x="168" y="293"/>
                </a:cubicBezTo>
                <a:cubicBezTo>
                  <a:pt x="168" y="293"/>
                  <a:pt x="168" y="293"/>
                  <a:pt x="168" y="293"/>
                </a:cubicBezTo>
                <a:cubicBezTo>
                  <a:pt x="168" y="294"/>
                  <a:pt x="167" y="295"/>
                  <a:pt x="167" y="296"/>
                </a:cubicBezTo>
                <a:close/>
                <a:moveTo>
                  <a:pt x="168" y="293"/>
                </a:moveTo>
                <a:cubicBezTo>
                  <a:pt x="168" y="293"/>
                  <a:pt x="167" y="293"/>
                  <a:pt x="167" y="293"/>
                </a:cubicBezTo>
                <a:cubicBezTo>
                  <a:pt x="160" y="296"/>
                  <a:pt x="154" y="301"/>
                  <a:pt x="148" y="304"/>
                </a:cubicBezTo>
                <a:cubicBezTo>
                  <a:pt x="145" y="306"/>
                  <a:pt x="142" y="308"/>
                  <a:pt x="140" y="310"/>
                </a:cubicBezTo>
                <a:cubicBezTo>
                  <a:pt x="138" y="311"/>
                  <a:pt x="137" y="312"/>
                  <a:pt x="136" y="312"/>
                </a:cubicBezTo>
                <a:cubicBezTo>
                  <a:pt x="135" y="313"/>
                  <a:pt x="132" y="316"/>
                  <a:pt x="135" y="313"/>
                </a:cubicBezTo>
                <a:cubicBezTo>
                  <a:pt x="141" y="307"/>
                  <a:pt x="149" y="303"/>
                  <a:pt x="155" y="298"/>
                </a:cubicBezTo>
                <a:cubicBezTo>
                  <a:pt x="160" y="295"/>
                  <a:pt x="165" y="293"/>
                  <a:pt x="168" y="290"/>
                </a:cubicBezTo>
                <a:cubicBezTo>
                  <a:pt x="168" y="291"/>
                  <a:pt x="168" y="292"/>
                  <a:pt x="168" y="293"/>
                </a:cubicBezTo>
                <a:close/>
                <a:moveTo>
                  <a:pt x="163" y="292"/>
                </a:moveTo>
                <a:cubicBezTo>
                  <a:pt x="165" y="292"/>
                  <a:pt x="166" y="291"/>
                  <a:pt x="167" y="290"/>
                </a:cubicBezTo>
                <a:cubicBezTo>
                  <a:pt x="166" y="291"/>
                  <a:pt x="164" y="292"/>
                  <a:pt x="165" y="292"/>
                </a:cubicBezTo>
                <a:cubicBezTo>
                  <a:pt x="164" y="292"/>
                  <a:pt x="164" y="292"/>
                  <a:pt x="163" y="292"/>
                </a:cubicBezTo>
                <a:close/>
                <a:moveTo>
                  <a:pt x="168" y="288"/>
                </a:moveTo>
                <a:cubicBezTo>
                  <a:pt x="162" y="293"/>
                  <a:pt x="155" y="297"/>
                  <a:pt x="148" y="301"/>
                </a:cubicBezTo>
                <a:cubicBezTo>
                  <a:pt x="145" y="303"/>
                  <a:pt x="141" y="305"/>
                  <a:pt x="138" y="307"/>
                </a:cubicBezTo>
                <a:cubicBezTo>
                  <a:pt x="137" y="307"/>
                  <a:pt x="137" y="308"/>
                  <a:pt x="137" y="308"/>
                </a:cubicBezTo>
                <a:cubicBezTo>
                  <a:pt x="142" y="304"/>
                  <a:pt x="147" y="300"/>
                  <a:pt x="152" y="296"/>
                </a:cubicBezTo>
                <a:cubicBezTo>
                  <a:pt x="158" y="293"/>
                  <a:pt x="164" y="290"/>
                  <a:pt x="169" y="285"/>
                </a:cubicBezTo>
                <a:cubicBezTo>
                  <a:pt x="169" y="286"/>
                  <a:pt x="168" y="287"/>
                  <a:pt x="168" y="288"/>
                </a:cubicBezTo>
                <a:close/>
                <a:moveTo>
                  <a:pt x="169" y="284"/>
                </a:moveTo>
                <a:cubicBezTo>
                  <a:pt x="162" y="289"/>
                  <a:pt x="154" y="293"/>
                  <a:pt x="147" y="297"/>
                </a:cubicBezTo>
                <a:cubicBezTo>
                  <a:pt x="142" y="300"/>
                  <a:pt x="137" y="304"/>
                  <a:pt x="132" y="308"/>
                </a:cubicBezTo>
                <a:cubicBezTo>
                  <a:pt x="133" y="307"/>
                  <a:pt x="133" y="306"/>
                  <a:pt x="134" y="305"/>
                </a:cubicBezTo>
                <a:cubicBezTo>
                  <a:pt x="139" y="302"/>
                  <a:pt x="144" y="298"/>
                  <a:pt x="149" y="295"/>
                </a:cubicBezTo>
                <a:cubicBezTo>
                  <a:pt x="155" y="290"/>
                  <a:pt x="164" y="286"/>
                  <a:pt x="169" y="280"/>
                </a:cubicBezTo>
                <a:cubicBezTo>
                  <a:pt x="169" y="281"/>
                  <a:pt x="169" y="283"/>
                  <a:pt x="169" y="284"/>
                </a:cubicBezTo>
                <a:close/>
                <a:moveTo>
                  <a:pt x="169" y="277"/>
                </a:moveTo>
                <a:cubicBezTo>
                  <a:pt x="169" y="278"/>
                  <a:pt x="169" y="278"/>
                  <a:pt x="169" y="279"/>
                </a:cubicBezTo>
                <a:cubicBezTo>
                  <a:pt x="162" y="285"/>
                  <a:pt x="153" y="290"/>
                  <a:pt x="144" y="295"/>
                </a:cubicBezTo>
                <a:cubicBezTo>
                  <a:pt x="139" y="299"/>
                  <a:pt x="133" y="302"/>
                  <a:pt x="128" y="306"/>
                </a:cubicBezTo>
                <a:cubicBezTo>
                  <a:pt x="128" y="305"/>
                  <a:pt x="129" y="305"/>
                  <a:pt x="130" y="304"/>
                </a:cubicBezTo>
                <a:cubicBezTo>
                  <a:pt x="135" y="301"/>
                  <a:pt x="140" y="297"/>
                  <a:pt x="145" y="294"/>
                </a:cubicBezTo>
                <a:cubicBezTo>
                  <a:pt x="153" y="288"/>
                  <a:pt x="162" y="283"/>
                  <a:pt x="170" y="276"/>
                </a:cubicBezTo>
                <a:cubicBezTo>
                  <a:pt x="169" y="276"/>
                  <a:pt x="169" y="277"/>
                  <a:pt x="169" y="277"/>
                </a:cubicBezTo>
                <a:close/>
                <a:moveTo>
                  <a:pt x="170" y="274"/>
                </a:moveTo>
                <a:cubicBezTo>
                  <a:pt x="160" y="282"/>
                  <a:pt x="149" y="289"/>
                  <a:pt x="138" y="295"/>
                </a:cubicBezTo>
                <a:cubicBezTo>
                  <a:pt x="135" y="297"/>
                  <a:pt x="132" y="298"/>
                  <a:pt x="129" y="300"/>
                </a:cubicBezTo>
                <a:cubicBezTo>
                  <a:pt x="134" y="296"/>
                  <a:pt x="140" y="293"/>
                  <a:pt x="146" y="289"/>
                </a:cubicBezTo>
                <a:cubicBezTo>
                  <a:pt x="150" y="286"/>
                  <a:pt x="155" y="283"/>
                  <a:pt x="159" y="280"/>
                </a:cubicBezTo>
                <a:cubicBezTo>
                  <a:pt x="162" y="277"/>
                  <a:pt x="167" y="274"/>
                  <a:pt x="170" y="271"/>
                </a:cubicBezTo>
                <a:cubicBezTo>
                  <a:pt x="170" y="272"/>
                  <a:pt x="170" y="273"/>
                  <a:pt x="170" y="274"/>
                </a:cubicBezTo>
                <a:close/>
                <a:moveTo>
                  <a:pt x="170" y="269"/>
                </a:moveTo>
                <a:cubicBezTo>
                  <a:pt x="161" y="279"/>
                  <a:pt x="148" y="284"/>
                  <a:pt x="137" y="291"/>
                </a:cubicBezTo>
                <a:cubicBezTo>
                  <a:pt x="132" y="294"/>
                  <a:pt x="126" y="297"/>
                  <a:pt x="121" y="301"/>
                </a:cubicBezTo>
                <a:cubicBezTo>
                  <a:pt x="124" y="298"/>
                  <a:pt x="127" y="296"/>
                  <a:pt x="131" y="294"/>
                </a:cubicBezTo>
                <a:cubicBezTo>
                  <a:pt x="136" y="290"/>
                  <a:pt x="142" y="286"/>
                  <a:pt x="147" y="283"/>
                </a:cubicBezTo>
                <a:cubicBezTo>
                  <a:pt x="154" y="277"/>
                  <a:pt x="165" y="272"/>
                  <a:pt x="170" y="264"/>
                </a:cubicBezTo>
                <a:cubicBezTo>
                  <a:pt x="170" y="266"/>
                  <a:pt x="170" y="268"/>
                  <a:pt x="170" y="269"/>
                </a:cubicBezTo>
                <a:close/>
                <a:moveTo>
                  <a:pt x="170" y="263"/>
                </a:moveTo>
                <a:cubicBezTo>
                  <a:pt x="162" y="268"/>
                  <a:pt x="155" y="275"/>
                  <a:pt x="146" y="281"/>
                </a:cubicBezTo>
                <a:cubicBezTo>
                  <a:pt x="138" y="287"/>
                  <a:pt x="128" y="292"/>
                  <a:pt x="119" y="297"/>
                </a:cubicBezTo>
                <a:cubicBezTo>
                  <a:pt x="114" y="300"/>
                  <a:pt x="110" y="303"/>
                  <a:pt x="105" y="305"/>
                </a:cubicBezTo>
                <a:cubicBezTo>
                  <a:pt x="105" y="306"/>
                  <a:pt x="104" y="306"/>
                  <a:pt x="103" y="306"/>
                </a:cubicBezTo>
                <a:cubicBezTo>
                  <a:pt x="103" y="306"/>
                  <a:pt x="103" y="306"/>
                  <a:pt x="103" y="306"/>
                </a:cubicBezTo>
                <a:cubicBezTo>
                  <a:pt x="109" y="303"/>
                  <a:pt x="113" y="299"/>
                  <a:pt x="118" y="296"/>
                </a:cubicBezTo>
                <a:cubicBezTo>
                  <a:pt x="125" y="291"/>
                  <a:pt x="133" y="286"/>
                  <a:pt x="140" y="281"/>
                </a:cubicBezTo>
                <a:cubicBezTo>
                  <a:pt x="147" y="277"/>
                  <a:pt x="153" y="272"/>
                  <a:pt x="160" y="267"/>
                </a:cubicBezTo>
                <a:cubicBezTo>
                  <a:pt x="163" y="264"/>
                  <a:pt x="168" y="262"/>
                  <a:pt x="170" y="258"/>
                </a:cubicBezTo>
                <a:cubicBezTo>
                  <a:pt x="170" y="260"/>
                  <a:pt x="170" y="261"/>
                  <a:pt x="170" y="263"/>
                </a:cubicBezTo>
                <a:close/>
                <a:moveTo>
                  <a:pt x="105" y="304"/>
                </a:moveTo>
                <a:cubicBezTo>
                  <a:pt x="105" y="304"/>
                  <a:pt x="105" y="304"/>
                  <a:pt x="105" y="304"/>
                </a:cubicBezTo>
                <a:cubicBezTo>
                  <a:pt x="107" y="302"/>
                  <a:pt x="109" y="301"/>
                  <a:pt x="111" y="299"/>
                </a:cubicBezTo>
                <a:cubicBezTo>
                  <a:pt x="120" y="292"/>
                  <a:pt x="129" y="286"/>
                  <a:pt x="139" y="279"/>
                </a:cubicBezTo>
                <a:cubicBezTo>
                  <a:pt x="147" y="274"/>
                  <a:pt x="155" y="268"/>
                  <a:pt x="163" y="262"/>
                </a:cubicBezTo>
                <a:cubicBezTo>
                  <a:pt x="164" y="261"/>
                  <a:pt x="166" y="260"/>
                  <a:pt x="167" y="259"/>
                </a:cubicBezTo>
                <a:cubicBezTo>
                  <a:pt x="168" y="258"/>
                  <a:pt x="169" y="257"/>
                  <a:pt x="170" y="257"/>
                </a:cubicBezTo>
                <a:cubicBezTo>
                  <a:pt x="170" y="257"/>
                  <a:pt x="170" y="257"/>
                  <a:pt x="170" y="257"/>
                </a:cubicBezTo>
                <a:cubicBezTo>
                  <a:pt x="169" y="259"/>
                  <a:pt x="168" y="260"/>
                  <a:pt x="166" y="261"/>
                </a:cubicBezTo>
                <a:cubicBezTo>
                  <a:pt x="163" y="264"/>
                  <a:pt x="159" y="267"/>
                  <a:pt x="155" y="270"/>
                </a:cubicBezTo>
                <a:cubicBezTo>
                  <a:pt x="146" y="277"/>
                  <a:pt x="136" y="283"/>
                  <a:pt x="127" y="289"/>
                </a:cubicBezTo>
                <a:cubicBezTo>
                  <a:pt x="120" y="294"/>
                  <a:pt x="113" y="300"/>
                  <a:pt x="105" y="304"/>
                </a:cubicBezTo>
                <a:close/>
                <a:moveTo>
                  <a:pt x="99" y="305"/>
                </a:moveTo>
                <a:cubicBezTo>
                  <a:pt x="99" y="304"/>
                  <a:pt x="100" y="304"/>
                  <a:pt x="100" y="304"/>
                </a:cubicBezTo>
                <a:cubicBezTo>
                  <a:pt x="112" y="292"/>
                  <a:pt x="125" y="283"/>
                  <a:pt x="138" y="273"/>
                </a:cubicBezTo>
                <a:cubicBezTo>
                  <a:pt x="145" y="268"/>
                  <a:pt x="151" y="262"/>
                  <a:pt x="157" y="257"/>
                </a:cubicBezTo>
                <a:cubicBezTo>
                  <a:pt x="162" y="253"/>
                  <a:pt x="167" y="249"/>
                  <a:pt x="171" y="244"/>
                </a:cubicBezTo>
                <a:cubicBezTo>
                  <a:pt x="171" y="246"/>
                  <a:pt x="171" y="247"/>
                  <a:pt x="171" y="249"/>
                </a:cubicBezTo>
                <a:cubicBezTo>
                  <a:pt x="166" y="253"/>
                  <a:pt x="160" y="256"/>
                  <a:pt x="155" y="260"/>
                </a:cubicBezTo>
                <a:cubicBezTo>
                  <a:pt x="149" y="265"/>
                  <a:pt x="143" y="271"/>
                  <a:pt x="137" y="276"/>
                </a:cubicBezTo>
                <a:cubicBezTo>
                  <a:pt x="130" y="282"/>
                  <a:pt x="123" y="287"/>
                  <a:pt x="116" y="293"/>
                </a:cubicBezTo>
                <a:cubicBezTo>
                  <a:pt x="113" y="295"/>
                  <a:pt x="109" y="298"/>
                  <a:pt x="106" y="301"/>
                </a:cubicBezTo>
                <a:cubicBezTo>
                  <a:pt x="104" y="302"/>
                  <a:pt x="103" y="302"/>
                  <a:pt x="101" y="303"/>
                </a:cubicBezTo>
                <a:cubicBezTo>
                  <a:pt x="101" y="304"/>
                  <a:pt x="100" y="304"/>
                  <a:pt x="99" y="305"/>
                </a:cubicBezTo>
                <a:cubicBezTo>
                  <a:pt x="99" y="305"/>
                  <a:pt x="99" y="305"/>
                  <a:pt x="99" y="305"/>
                </a:cubicBezTo>
                <a:close/>
                <a:moveTo>
                  <a:pt x="99" y="268"/>
                </a:moveTo>
                <a:cubicBezTo>
                  <a:pt x="101" y="266"/>
                  <a:pt x="103" y="263"/>
                  <a:pt x="106" y="261"/>
                </a:cubicBezTo>
                <a:cubicBezTo>
                  <a:pt x="112" y="256"/>
                  <a:pt x="118" y="251"/>
                  <a:pt x="125" y="247"/>
                </a:cubicBezTo>
                <a:cubicBezTo>
                  <a:pt x="134" y="240"/>
                  <a:pt x="143" y="235"/>
                  <a:pt x="152" y="229"/>
                </a:cubicBezTo>
                <a:cubicBezTo>
                  <a:pt x="155" y="226"/>
                  <a:pt x="159" y="223"/>
                  <a:pt x="162" y="220"/>
                </a:cubicBezTo>
                <a:cubicBezTo>
                  <a:pt x="164" y="218"/>
                  <a:pt x="166" y="216"/>
                  <a:pt x="168" y="214"/>
                </a:cubicBezTo>
                <a:cubicBezTo>
                  <a:pt x="169" y="213"/>
                  <a:pt x="170" y="213"/>
                  <a:pt x="171" y="212"/>
                </a:cubicBezTo>
                <a:cubicBezTo>
                  <a:pt x="171" y="212"/>
                  <a:pt x="171" y="212"/>
                  <a:pt x="171" y="212"/>
                </a:cubicBezTo>
                <a:cubicBezTo>
                  <a:pt x="172" y="211"/>
                  <a:pt x="173" y="210"/>
                  <a:pt x="174" y="210"/>
                </a:cubicBezTo>
                <a:cubicBezTo>
                  <a:pt x="174" y="211"/>
                  <a:pt x="174" y="213"/>
                  <a:pt x="174" y="214"/>
                </a:cubicBezTo>
                <a:cubicBezTo>
                  <a:pt x="172" y="215"/>
                  <a:pt x="171" y="217"/>
                  <a:pt x="169" y="218"/>
                </a:cubicBezTo>
                <a:cubicBezTo>
                  <a:pt x="166" y="221"/>
                  <a:pt x="162" y="223"/>
                  <a:pt x="158" y="226"/>
                </a:cubicBezTo>
                <a:cubicBezTo>
                  <a:pt x="157" y="227"/>
                  <a:pt x="156" y="228"/>
                  <a:pt x="154" y="229"/>
                </a:cubicBezTo>
                <a:cubicBezTo>
                  <a:pt x="146" y="235"/>
                  <a:pt x="137" y="241"/>
                  <a:pt x="128" y="246"/>
                </a:cubicBezTo>
                <a:cubicBezTo>
                  <a:pt x="117" y="254"/>
                  <a:pt x="106" y="262"/>
                  <a:pt x="96" y="271"/>
                </a:cubicBezTo>
                <a:cubicBezTo>
                  <a:pt x="91" y="276"/>
                  <a:pt x="98" y="269"/>
                  <a:pt x="99" y="268"/>
                </a:cubicBezTo>
                <a:close/>
                <a:moveTo>
                  <a:pt x="94" y="272"/>
                </a:moveTo>
                <a:cubicBezTo>
                  <a:pt x="94" y="270"/>
                  <a:pt x="94" y="269"/>
                  <a:pt x="94" y="267"/>
                </a:cubicBezTo>
                <a:cubicBezTo>
                  <a:pt x="96" y="266"/>
                  <a:pt x="98" y="264"/>
                  <a:pt x="100" y="263"/>
                </a:cubicBezTo>
                <a:cubicBezTo>
                  <a:pt x="103" y="260"/>
                  <a:pt x="106" y="258"/>
                  <a:pt x="110" y="256"/>
                </a:cubicBezTo>
                <a:cubicBezTo>
                  <a:pt x="117" y="251"/>
                  <a:pt x="124" y="246"/>
                  <a:pt x="131" y="241"/>
                </a:cubicBezTo>
                <a:cubicBezTo>
                  <a:pt x="142" y="234"/>
                  <a:pt x="153" y="225"/>
                  <a:pt x="164" y="217"/>
                </a:cubicBezTo>
                <a:cubicBezTo>
                  <a:pt x="162" y="219"/>
                  <a:pt x="159" y="222"/>
                  <a:pt x="157" y="224"/>
                </a:cubicBezTo>
                <a:cubicBezTo>
                  <a:pt x="149" y="230"/>
                  <a:pt x="140" y="235"/>
                  <a:pt x="132" y="241"/>
                </a:cubicBezTo>
                <a:cubicBezTo>
                  <a:pt x="118" y="250"/>
                  <a:pt x="105" y="260"/>
                  <a:pt x="94" y="272"/>
                </a:cubicBezTo>
                <a:close/>
                <a:moveTo>
                  <a:pt x="173" y="215"/>
                </a:moveTo>
                <a:cubicBezTo>
                  <a:pt x="173" y="215"/>
                  <a:pt x="173" y="215"/>
                  <a:pt x="173" y="215"/>
                </a:cubicBezTo>
                <a:cubicBezTo>
                  <a:pt x="173" y="215"/>
                  <a:pt x="173" y="215"/>
                  <a:pt x="173" y="215"/>
                </a:cubicBezTo>
                <a:close/>
                <a:moveTo>
                  <a:pt x="159" y="227"/>
                </a:moveTo>
                <a:cubicBezTo>
                  <a:pt x="164" y="223"/>
                  <a:pt x="169" y="220"/>
                  <a:pt x="174" y="216"/>
                </a:cubicBezTo>
                <a:cubicBezTo>
                  <a:pt x="173" y="216"/>
                  <a:pt x="173" y="217"/>
                  <a:pt x="173" y="217"/>
                </a:cubicBezTo>
                <a:cubicBezTo>
                  <a:pt x="162" y="225"/>
                  <a:pt x="152" y="234"/>
                  <a:pt x="140" y="242"/>
                </a:cubicBezTo>
                <a:cubicBezTo>
                  <a:pt x="128" y="250"/>
                  <a:pt x="116" y="259"/>
                  <a:pt x="105" y="268"/>
                </a:cubicBezTo>
                <a:cubicBezTo>
                  <a:pt x="103" y="270"/>
                  <a:pt x="100" y="272"/>
                  <a:pt x="98" y="274"/>
                </a:cubicBezTo>
                <a:cubicBezTo>
                  <a:pt x="98" y="274"/>
                  <a:pt x="93" y="279"/>
                  <a:pt x="96" y="275"/>
                </a:cubicBezTo>
                <a:cubicBezTo>
                  <a:pt x="97" y="274"/>
                  <a:pt x="98" y="273"/>
                  <a:pt x="99" y="272"/>
                </a:cubicBezTo>
                <a:cubicBezTo>
                  <a:pt x="105" y="266"/>
                  <a:pt x="111" y="261"/>
                  <a:pt x="117" y="256"/>
                </a:cubicBezTo>
                <a:cubicBezTo>
                  <a:pt x="129" y="247"/>
                  <a:pt x="141" y="240"/>
                  <a:pt x="153" y="231"/>
                </a:cubicBezTo>
                <a:cubicBezTo>
                  <a:pt x="155" y="230"/>
                  <a:pt x="157" y="228"/>
                  <a:pt x="159" y="227"/>
                </a:cubicBezTo>
                <a:close/>
                <a:moveTo>
                  <a:pt x="96" y="300"/>
                </a:moveTo>
                <a:cubicBezTo>
                  <a:pt x="96" y="298"/>
                  <a:pt x="96" y="296"/>
                  <a:pt x="96" y="295"/>
                </a:cubicBezTo>
                <a:cubicBezTo>
                  <a:pt x="98" y="294"/>
                  <a:pt x="100" y="292"/>
                  <a:pt x="102" y="290"/>
                </a:cubicBezTo>
                <a:cubicBezTo>
                  <a:pt x="105" y="287"/>
                  <a:pt x="108" y="284"/>
                  <a:pt x="111" y="281"/>
                </a:cubicBezTo>
                <a:cubicBezTo>
                  <a:pt x="118" y="275"/>
                  <a:pt x="125" y="269"/>
                  <a:pt x="133" y="263"/>
                </a:cubicBezTo>
                <a:cubicBezTo>
                  <a:pt x="140" y="258"/>
                  <a:pt x="147" y="253"/>
                  <a:pt x="154" y="248"/>
                </a:cubicBezTo>
                <a:cubicBezTo>
                  <a:pt x="158" y="245"/>
                  <a:pt x="161" y="242"/>
                  <a:pt x="164" y="240"/>
                </a:cubicBezTo>
                <a:cubicBezTo>
                  <a:pt x="160" y="244"/>
                  <a:pt x="156" y="247"/>
                  <a:pt x="152" y="251"/>
                </a:cubicBezTo>
                <a:cubicBezTo>
                  <a:pt x="145" y="257"/>
                  <a:pt x="138" y="262"/>
                  <a:pt x="131" y="268"/>
                </a:cubicBezTo>
                <a:cubicBezTo>
                  <a:pt x="124" y="274"/>
                  <a:pt x="117" y="280"/>
                  <a:pt x="111" y="286"/>
                </a:cubicBezTo>
                <a:cubicBezTo>
                  <a:pt x="106" y="291"/>
                  <a:pt x="100" y="294"/>
                  <a:pt x="96" y="300"/>
                </a:cubicBezTo>
                <a:close/>
                <a:moveTo>
                  <a:pt x="172" y="232"/>
                </a:moveTo>
                <a:cubicBezTo>
                  <a:pt x="172" y="232"/>
                  <a:pt x="172" y="232"/>
                  <a:pt x="172" y="233"/>
                </a:cubicBezTo>
                <a:cubicBezTo>
                  <a:pt x="159" y="244"/>
                  <a:pt x="145" y="253"/>
                  <a:pt x="131" y="264"/>
                </a:cubicBezTo>
                <a:cubicBezTo>
                  <a:pt x="125" y="269"/>
                  <a:pt x="118" y="274"/>
                  <a:pt x="112" y="280"/>
                </a:cubicBezTo>
                <a:cubicBezTo>
                  <a:pt x="109" y="282"/>
                  <a:pt x="106" y="285"/>
                  <a:pt x="103" y="288"/>
                </a:cubicBezTo>
                <a:cubicBezTo>
                  <a:pt x="102" y="289"/>
                  <a:pt x="100" y="290"/>
                  <a:pt x="99" y="291"/>
                </a:cubicBezTo>
                <a:cubicBezTo>
                  <a:pt x="98" y="293"/>
                  <a:pt x="94" y="296"/>
                  <a:pt x="98" y="292"/>
                </a:cubicBezTo>
                <a:cubicBezTo>
                  <a:pt x="110" y="280"/>
                  <a:pt x="123" y="268"/>
                  <a:pt x="137" y="257"/>
                </a:cubicBezTo>
                <a:cubicBezTo>
                  <a:pt x="149" y="247"/>
                  <a:pt x="162" y="238"/>
                  <a:pt x="173" y="226"/>
                </a:cubicBezTo>
                <a:cubicBezTo>
                  <a:pt x="172" y="228"/>
                  <a:pt x="172" y="230"/>
                  <a:pt x="172" y="232"/>
                </a:cubicBezTo>
                <a:close/>
                <a:moveTo>
                  <a:pt x="173" y="224"/>
                </a:moveTo>
                <a:cubicBezTo>
                  <a:pt x="171" y="225"/>
                  <a:pt x="169" y="227"/>
                  <a:pt x="168" y="229"/>
                </a:cubicBezTo>
                <a:cubicBezTo>
                  <a:pt x="166" y="231"/>
                  <a:pt x="163" y="233"/>
                  <a:pt x="160" y="236"/>
                </a:cubicBezTo>
                <a:cubicBezTo>
                  <a:pt x="153" y="241"/>
                  <a:pt x="145" y="247"/>
                  <a:pt x="138" y="252"/>
                </a:cubicBezTo>
                <a:cubicBezTo>
                  <a:pt x="124" y="262"/>
                  <a:pt x="112" y="273"/>
                  <a:pt x="99" y="284"/>
                </a:cubicBezTo>
                <a:cubicBezTo>
                  <a:pt x="98" y="285"/>
                  <a:pt x="94" y="288"/>
                  <a:pt x="97" y="285"/>
                </a:cubicBezTo>
                <a:cubicBezTo>
                  <a:pt x="98" y="283"/>
                  <a:pt x="100" y="282"/>
                  <a:pt x="102" y="280"/>
                </a:cubicBezTo>
                <a:cubicBezTo>
                  <a:pt x="105" y="277"/>
                  <a:pt x="108" y="275"/>
                  <a:pt x="111" y="272"/>
                </a:cubicBezTo>
                <a:cubicBezTo>
                  <a:pt x="118" y="266"/>
                  <a:pt x="126" y="260"/>
                  <a:pt x="133" y="254"/>
                </a:cubicBezTo>
                <a:cubicBezTo>
                  <a:pt x="147" y="244"/>
                  <a:pt x="160" y="234"/>
                  <a:pt x="173" y="222"/>
                </a:cubicBezTo>
                <a:cubicBezTo>
                  <a:pt x="173" y="223"/>
                  <a:pt x="173" y="224"/>
                  <a:pt x="173" y="224"/>
                </a:cubicBezTo>
                <a:close/>
                <a:moveTo>
                  <a:pt x="95" y="283"/>
                </a:moveTo>
                <a:cubicBezTo>
                  <a:pt x="96" y="283"/>
                  <a:pt x="97" y="282"/>
                  <a:pt x="98" y="281"/>
                </a:cubicBezTo>
                <a:cubicBezTo>
                  <a:pt x="101" y="278"/>
                  <a:pt x="104" y="275"/>
                  <a:pt x="107" y="273"/>
                </a:cubicBezTo>
                <a:cubicBezTo>
                  <a:pt x="114" y="266"/>
                  <a:pt x="121" y="260"/>
                  <a:pt x="129" y="255"/>
                </a:cubicBezTo>
                <a:cubicBezTo>
                  <a:pt x="136" y="250"/>
                  <a:pt x="144" y="245"/>
                  <a:pt x="151" y="240"/>
                </a:cubicBezTo>
                <a:cubicBezTo>
                  <a:pt x="145" y="245"/>
                  <a:pt x="139" y="249"/>
                  <a:pt x="133" y="254"/>
                </a:cubicBezTo>
                <a:cubicBezTo>
                  <a:pt x="120" y="264"/>
                  <a:pt x="105" y="273"/>
                  <a:pt x="95" y="286"/>
                </a:cubicBezTo>
                <a:cubicBezTo>
                  <a:pt x="95" y="285"/>
                  <a:pt x="95" y="284"/>
                  <a:pt x="95" y="283"/>
                </a:cubicBezTo>
                <a:close/>
                <a:moveTo>
                  <a:pt x="172" y="222"/>
                </a:moveTo>
                <a:cubicBezTo>
                  <a:pt x="170" y="224"/>
                  <a:pt x="169" y="225"/>
                  <a:pt x="167" y="227"/>
                </a:cubicBezTo>
                <a:cubicBezTo>
                  <a:pt x="165" y="228"/>
                  <a:pt x="164" y="229"/>
                  <a:pt x="163" y="230"/>
                </a:cubicBezTo>
                <a:cubicBezTo>
                  <a:pt x="165" y="228"/>
                  <a:pt x="167" y="226"/>
                  <a:pt x="169" y="225"/>
                </a:cubicBezTo>
                <a:cubicBezTo>
                  <a:pt x="169" y="225"/>
                  <a:pt x="174" y="221"/>
                  <a:pt x="172" y="222"/>
                </a:cubicBezTo>
                <a:close/>
                <a:moveTo>
                  <a:pt x="156" y="235"/>
                </a:moveTo>
                <a:cubicBezTo>
                  <a:pt x="148" y="241"/>
                  <a:pt x="140" y="247"/>
                  <a:pt x="131" y="252"/>
                </a:cubicBezTo>
                <a:cubicBezTo>
                  <a:pt x="124" y="257"/>
                  <a:pt x="118" y="262"/>
                  <a:pt x="111" y="267"/>
                </a:cubicBezTo>
                <a:cubicBezTo>
                  <a:pt x="108" y="271"/>
                  <a:pt x="104" y="274"/>
                  <a:pt x="101" y="277"/>
                </a:cubicBezTo>
                <a:cubicBezTo>
                  <a:pt x="99" y="278"/>
                  <a:pt x="98" y="280"/>
                  <a:pt x="97" y="281"/>
                </a:cubicBezTo>
                <a:cubicBezTo>
                  <a:pt x="95" y="282"/>
                  <a:pt x="95" y="282"/>
                  <a:pt x="96" y="280"/>
                </a:cubicBezTo>
                <a:cubicBezTo>
                  <a:pt x="97" y="279"/>
                  <a:pt x="98" y="278"/>
                  <a:pt x="99" y="277"/>
                </a:cubicBezTo>
                <a:cubicBezTo>
                  <a:pt x="101" y="274"/>
                  <a:pt x="105" y="272"/>
                  <a:pt x="108" y="270"/>
                </a:cubicBezTo>
                <a:cubicBezTo>
                  <a:pt x="111" y="267"/>
                  <a:pt x="114" y="264"/>
                  <a:pt x="117" y="261"/>
                </a:cubicBezTo>
                <a:cubicBezTo>
                  <a:pt x="125" y="254"/>
                  <a:pt x="133" y="249"/>
                  <a:pt x="141" y="243"/>
                </a:cubicBezTo>
                <a:cubicBezTo>
                  <a:pt x="148" y="239"/>
                  <a:pt x="154" y="234"/>
                  <a:pt x="161" y="229"/>
                </a:cubicBezTo>
                <a:cubicBezTo>
                  <a:pt x="163" y="228"/>
                  <a:pt x="165" y="227"/>
                  <a:pt x="166" y="226"/>
                </a:cubicBezTo>
                <a:cubicBezTo>
                  <a:pt x="163" y="229"/>
                  <a:pt x="160" y="232"/>
                  <a:pt x="156" y="235"/>
                </a:cubicBezTo>
                <a:close/>
                <a:moveTo>
                  <a:pt x="173" y="219"/>
                </a:moveTo>
                <a:cubicBezTo>
                  <a:pt x="173" y="219"/>
                  <a:pt x="172" y="220"/>
                  <a:pt x="172" y="220"/>
                </a:cubicBezTo>
                <a:cubicBezTo>
                  <a:pt x="167" y="226"/>
                  <a:pt x="160" y="229"/>
                  <a:pt x="154" y="233"/>
                </a:cubicBezTo>
                <a:cubicBezTo>
                  <a:pt x="155" y="233"/>
                  <a:pt x="155" y="233"/>
                  <a:pt x="155" y="232"/>
                </a:cubicBezTo>
                <a:cubicBezTo>
                  <a:pt x="159" y="230"/>
                  <a:pt x="162" y="227"/>
                  <a:pt x="166" y="224"/>
                </a:cubicBezTo>
                <a:cubicBezTo>
                  <a:pt x="168" y="222"/>
                  <a:pt x="170" y="220"/>
                  <a:pt x="172" y="219"/>
                </a:cubicBezTo>
                <a:cubicBezTo>
                  <a:pt x="173" y="219"/>
                  <a:pt x="173" y="218"/>
                  <a:pt x="173" y="218"/>
                </a:cubicBezTo>
                <a:cubicBezTo>
                  <a:pt x="173" y="218"/>
                  <a:pt x="173" y="219"/>
                  <a:pt x="173" y="219"/>
                </a:cubicBezTo>
                <a:close/>
                <a:moveTo>
                  <a:pt x="99" y="274"/>
                </a:moveTo>
                <a:cubicBezTo>
                  <a:pt x="103" y="271"/>
                  <a:pt x="106" y="268"/>
                  <a:pt x="110" y="265"/>
                </a:cubicBezTo>
                <a:cubicBezTo>
                  <a:pt x="118" y="258"/>
                  <a:pt x="126" y="253"/>
                  <a:pt x="135" y="247"/>
                </a:cubicBezTo>
                <a:cubicBezTo>
                  <a:pt x="139" y="244"/>
                  <a:pt x="144" y="241"/>
                  <a:pt x="148" y="238"/>
                </a:cubicBezTo>
                <a:cubicBezTo>
                  <a:pt x="142" y="242"/>
                  <a:pt x="136" y="246"/>
                  <a:pt x="130" y="250"/>
                </a:cubicBezTo>
                <a:cubicBezTo>
                  <a:pt x="123" y="255"/>
                  <a:pt x="117" y="260"/>
                  <a:pt x="111" y="266"/>
                </a:cubicBezTo>
                <a:cubicBezTo>
                  <a:pt x="105" y="271"/>
                  <a:pt x="99" y="275"/>
                  <a:pt x="95" y="281"/>
                </a:cubicBezTo>
                <a:cubicBezTo>
                  <a:pt x="94" y="280"/>
                  <a:pt x="94" y="279"/>
                  <a:pt x="94" y="278"/>
                </a:cubicBezTo>
                <a:cubicBezTo>
                  <a:pt x="96" y="277"/>
                  <a:pt x="98" y="276"/>
                  <a:pt x="99" y="274"/>
                </a:cubicBezTo>
                <a:close/>
                <a:moveTo>
                  <a:pt x="100" y="284"/>
                </a:moveTo>
                <a:cubicBezTo>
                  <a:pt x="104" y="281"/>
                  <a:pt x="108" y="277"/>
                  <a:pt x="111" y="274"/>
                </a:cubicBezTo>
                <a:cubicBezTo>
                  <a:pt x="118" y="268"/>
                  <a:pt x="126" y="262"/>
                  <a:pt x="134" y="256"/>
                </a:cubicBezTo>
                <a:cubicBezTo>
                  <a:pt x="141" y="251"/>
                  <a:pt x="148" y="246"/>
                  <a:pt x="155" y="240"/>
                </a:cubicBezTo>
                <a:cubicBezTo>
                  <a:pt x="158" y="238"/>
                  <a:pt x="162" y="235"/>
                  <a:pt x="165" y="233"/>
                </a:cubicBezTo>
                <a:cubicBezTo>
                  <a:pt x="168" y="230"/>
                  <a:pt x="170" y="227"/>
                  <a:pt x="173" y="225"/>
                </a:cubicBezTo>
                <a:cubicBezTo>
                  <a:pt x="173" y="225"/>
                  <a:pt x="173" y="225"/>
                  <a:pt x="173" y="225"/>
                </a:cubicBezTo>
                <a:cubicBezTo>
                  <a:pt x="170" y="227"/>
                  <a:pt x="168" y="230"/>
                  <a:pt x="166" y="232"/>
                </a:cubicBezTo>
                <a:cubicBezTo>
                  <a:pt x="163" y="235"/>
                  <a:pt x="159" y="238"/>
                  <a:pt x="156" y="241"/>
                </a:cubicBezTo>
                <a:cubicBezTo>
                  <a:pt x="149" y="246"/>
                  <a:pt x="142" y="252"/>
                  <a:pt x="135" y="257"/>
                </a:cubicBezTo>
                <a:cubicBezTo>
                  <a:pt x="121" y="268"/>
                  <a:pt x="108" y="281"/>
                  <a:pt x="96" y="294"/>
                </a:cubicBezTo>
                <a:cubicBezTo>
                  <a:pt x="95" y="292"/>
                  <a:pt x="95" y="290"/>
                  <a:pt x="95" y="287"/>
                </a:cubicBezTo>
                <a:cubicBezTo>
                  <a:pt x="97" y="287"/>
                  <a:pt x="99" y="285"/>
                  <a:pt x="100" y="284"/>
                </a:cubicBezTo>
                <a:close/>
                <a:moveTo>
                  <a:pt x="96" y="301"/>
                </a:moveTo>
                <a:cubicBezTo>
                  <a:pt x="96" y="301"/>
                  <a:pt x="97" y="301"/>
                  <a:pt x="97" y="301"/>
                </a:cubicBezTo>
                <a:cubicBezTo>
                  <a:pt x="97" y="301"/>
                  <a:pt x="96" y="301"/>
                  <a:pt x="96" y="301"/>
                </a:cubicBezTo>
                <a:cubicBezTo>
                  <a:pt x="96" y="301"/>
                  <a:pt x="96" y="301"/>
                  <a:pt x="96" y="301"/>
                </a:cubicBezTo>
                <a:close/>
                <a:moveTo>
                  <a:pt x="100" y="298"/>
                </a:moveTo>
                <a:cubicBezTo>
                  <a:pt x="104" y="295"/>
                  <a:pt x="108" y="292"/>
                  <a:pt x="112" y="288"/>
                </a:cubicBezTo>
                <a:cubicBezTo>
                  <a:pt x="114" y="286"/>
                  <a:pt x="117" y="284"/>
                  <a:pt x="120" y="282"/>
                </a:cubicBezTo>
                <a:cubicBezTo>
                  <a:pt x="127" y="276"/>
                  <a:pt x="134" y="270"/>
                  <a:pt x="141" y="265"/>
                </a:cubicBezTo>
                <a:cubicBezTo>
                  <a:pt x="148" y="259"/>
                  <a:pt x="155" y="254"/>
                  <a:pt x="162" y="248"/>
                </a:cubicBezTo>
                <a:cubicBezTo>
                  <a:pt x="166" y="245"/>
                  <a:pt x="170" y="242"/>
                  <a:pt x="172" y="238"/>
                </a:cubicBezTo>
                <a:cubicBezTo>
                  <a:pt x="172" y="240"/>
                  <a:pt x="171" y="241"/>
                  <a:pt x="171" y="243"/>
                </a:cubicBezTo>
                <a:cubicBezTo>
                  <a:pt x="157" y="253"/>
                  <a:pt x="144" y="264"/>
                  <a:pt x="132" y="276"/>
                </a:cubicBezTo>
                <a:cubicBezTo>
                  <a:pt x="125" y="282"/>
                  <a:pt x="117" y="288"/>
                  <a:pt x="110" y="293"/>
                </a:cubicBezTo>
                <a:cubicBezTo>
                  <a:pt x="107" y="295"/>
                  <a:pt x="105" y="296"/>
                  <a:pt x="103" y="298"/>
                </a:cubicBezTo>
                <a:cubicBezTo>
                  <a:pt x="101" y="300"/>
                  <a:pt x="99" y="302"/>
                  <a:pt x="97" y="303"/>
                </a:cubicBezTo>
                <a:cubicBezTo>
                  <a:pt x="97" y="303"/>
                  <a:pt x="99" y="300"/>
                  <a:pt x="100" y="298"/>
                </a:cubicBezTo>
                <a:close/>
                <a:moveTo>
                  <a:pt x="124" y="278"/>
                </a:moveTo>
                <a:cubicBezTo>
                  <a:pt x="127" y="275"/>
                  <a:pt x="131" y="271"/>
                  <a:pt x="134" y="268"/>
                </a:cubicBezTo>
                <a:cubicBezTo>
                  <a:pt x="141" y="262"/>
                  <a:pt x="148" y="256"/>
                  <a:pt x="155" y="250"/>
                </a:cubicBezTo>
                <a:cubicBezTo>
                  <a:pt x="158" y="248"/>
                  <a:pt x="162" y="246"/>
                  <a:pt x="165" y="243"/>
                </a:cubicBezTo>
                <a:cubicBezTo>
                  <a:pt x="166" y="242"/>
                  <a:pt x="167" y="241"/>
                  <a:pt x="169" y="240"/>
                </a:cubicBezTo>
                <a:cubicBezTo>
                  <a:pt x="169" y="240"/>
                  <a:pt x="172" y="237"/>
                  <a:pt x="170" y="240"/>
                </a:cubicBezTo>
                <a:cubicBezTo>
                  <a:pt x="167" y="245"/>
                  <a:pt x="159" y="250"/>
                  <a:pt x="154" y="254"/>
                </a:cubicBezTo>
                <a:cubicBezTo>
                  <a:pt x="147" y="260"/>
                  <a:pt x="139" y="265"/>
                  <a:pt x="132" y="271"/>
                </a:cubicBezTo>
                <a:cubicBezTo>
                  <a:pt x="129" y="273"/>
                  <a:pt x="126" y="276"/>
                  <a:pt x="124" y="278"/>
                </a:cubicBezTo>
                <a:close/>
                <a:moveTo>
                  <a:pt x="169" y="245"/>
                </a:moveTo>
                <a:cubicBezTo>
                  <a:pt x="173" y="243"/>
                  <a:pt x="169" y="246"/>
                  <a:pt x="169" y="246"/>
                </a:cubicBezTo>
                <a:cubicBezTo>
                  <a:pt x="167" y="248"/>
                  <a:pt x="166" y="249"/>
                  <a:pt x="164" y="251"/>
                </a:cubicBezTo>
                <a:cubicBezTo>
                  <a:pt x="162" y="253"/>
                  <a:pt x="159" y="255"/>
                  <a:pt x="156" y="258"/>
                </a:cubicBezTo>
                <a:cubicBezTo>
                  <a:pt x="149" y="263"/>
                  <a:pt x="143" y="268"/>
                  <a:pt x="136" y="273"/>
                </a:cubicBezTo>
                <a:cubicBezTo>
                  <a:pt x="133" y="276"/>
                  <a:pt x="130" y="278"/>
                  <a:pt x="127" y="281"/>
                </a:cubicBezTo>
                <a:cubicBezTo>
                  <a:pt x="127" y="280"/>
                  <a:pt x="128" y="280"/>
                  <a:pt x="128" y="280"/>
                </a:cubicBezTo>
                <a:cubicBezTo>
                  <a:pt x="142" y="268"/>
                  <a:pt x="155" y="256"/>
                  <a:pt x="169" y="245"/>
                </a:cubicBezTo>
                <a:close/>
                <a:moveTo>
                  <a:pt x="172" y="236"/>
                </a:moveTo>
                <a:cubicBezTo>
                  <a:pt x="172" y="236"/>
                  <a:pt x="172" y="236"/>
                  <a:pt x="172" y="236"/>
                </a:cubicBezTo>
                <a:cubicBezTo>
                  <a:pt x="166" y="242"/>
                  <a:pt x="160" y="246"/>
                  <a:pt x="154" y="250"/>
                </a:cubicBezTo>
                <a:cubicBezTo>
                  <a:pt x="147" y="256"/>
                  <a:pt x="140" y="262"/>
                  <a:pt x="134" y="268"/>
                </a:cubicBezTo>
                <a:cubicBezTo>
                  <a:pt x="127" y="274"/>
                  <a:pt x="121" y="280"/>
                  <a:pt x="114" y="285"/>
                </a:cubicBezTo>
                <a:cubicBezTo>
                  <a:pt x="111" y="288"/>
                  <a:pt x="108" y="291"/>
                  <a:pt x="104" y="293"/>
                </a:cubicBezTo>
                <a:cubicBezTo>
                  <a:pt x="102" y="295"/>
                  <a:pt x="98" y="298"/>
                  <a:pt x="97" y="300"/>
                </a:cubicBezTo>
                <a:cubicBezTo>
                  <a:pt x="99" y="297"/>
                  <a:pt x="102" y="295"/>
                  <a:pt x="105" y="293"/>
                </a:cubicBezTo>
                <a:cubicBezTo>
                  <a:pt x="108" y="290"/>
                  <a:pt x="111" y="287"/>
                  <a:pt x="114" y="284"/>
                </a:cubicBezTo>
                <a:cubicBezTo>
                  <a:pt x="120" y="278"/>
                  <a:pt x="127" y="272"/>
                  <a:pt x="134" y="267"/>
                </a:cubicBezTo>
                <a:cubicBezTo>
                  <a:pt x="141" y="261"/>
                  <a:pt x="148" y="255"/>
                  <a:pt x="155" y="249"/>
                </a:cubicBezTo>
                <a:cubicBezTo>
                  <a:pt x="161" y="244"/>
                  <a:pt x="166" y="239"/>
                  <a:pt x="172" y="234"/>
                </a:cubicBezTo>
                <a:cubicBezTo>
                  <a:pt x="172" y="234"/>
                  <a:pt x="172" y="235"/>
                  <a:pt x="172" y="236"/>
                </a:cubicBezTo>
                <a:close/>
                <a:moveTo>
                  <a:pt x="173" y="221"/>
                </a:moveTo>
                <a:cubicBezTo>
                  <a:pt x="172" y="222"/>
                  <a:pt x="171" y="222"/>
                  <a:pt x="170" y="223"/>
                </a:cubicBezTo>
                <a:cubicBezTo>
                  <a:pt x="171" y="222"/>
                  <a:pt x="172" y="221"/>
                  <a:pt x="173" y="220"/>
                </a:cubicBezTo>
                <a:cubicBezTo>
                  <a:pt x="173" y="220"/>
                  <a:pt x="173" y="221"/>
                  <a:pt x="173" y="221"/>
                </a:cubicBezTo>
                <a:close/>
                <a:moveTo>
                  <a:pt x="174" y="209"/>
                </a:moveTo>
                <a:cubicBezTo>
                  <a:pt x="174" y="209"/>
                  <a:pt x="173" y="210"/>
                  <a:pt x="172" y="210"/>
                </a:cubicBezTo>
                <a:cubicBezTo>
                  <a:pt x="172" y="210"/>
                  <a:pt x="172" y="211"/>
                  <a:pt x="172" y="211"/>
                </a:cubicBezTo>
                <a:cubicBezTo>
                  <a:pt x="162" y="218"/>
                  <a:pt x="153" y="225"/>
                  <a:pt x="143" y="232"/>
                </a:cubicBezTo>
                <a:cubicBezTo>
                  <a:pt x="133" y="239"/>
                  <a:pt x="123" y="245"/>
                  <a:pt x="114" y="252"/>
                </a:cubicBezTo>
                <a:cubicBezTo>
                  <a:pt x="109" y="255"/>
                  <a:pt x="105" y="258"/>
                  <a:pt x="101" y="261"/>
                </a:cubicBezTo>
                <a:cubicBezTo>
                  <a:pt x="99" y="263"/>
                  <a:pt x="97" y="264"/>
                  <a:pt x="95" y="266"/>
                </a:cubicBezTo>
                <a:cubicBezTo>
                  <a:pt x="93" y="267"/>
                  <a:pt x="93" y="267"/>
                  <a:pt x="95" y="265"/>
                </a:cubicBezTo>
                <a:cubicBezTo>
                  <a:pt x="96" y="264"/>
                  <a:pt x="98" y="263"/>
                  <a:pt x="100" y="261"/>
                </a:cubicBezTo>
                <a:cubicBezTo>
                  <a:pt x="108" y="255"/>
                  <a:pt x="117" y="249"/>
                  <a:pt x="125" y="242"/>
                </a:cubicBezTo>
                <a:cubicBezTo>
                  <a:pt x="142" y="229"/>
                  <a:pt x="160" y="217"/>
                  <a:pt x="175" y="202"/>
                </a:cubicBezTo>
                <a:cubicBezTo>
                  <a:pt x="175" y="204"/>
                  <a:pt x="174" y="207"/>
                  <a:pt x="174" y="209"/>
                </a:cubicBezTo>
                <a:close/>
                <a:moveTo>
                  <a:pt x="175" y="199"/>
                </a:moveTo>
                <a:cubicBezTo>
                  <a:pt x="175" y="199"/>
                  <a:pt x="175" y="200"/>
                  <a:pt x="175" y="201"/>
                </a:cubicBezTo>
                <a:cubicBezTo>
                  <a:pt x="168" y="205"/>
                  <a:pt x="163" y="211"/>
                  <a:pt x="156" y="216"/>
                </a:cubicBezTo>
                <a:cubicBezTo>
                  <a:pt x="149" y="221"/>
                  <a:pt x="142" y="226"/>
                  <a:pt x="134" y="232"/>
                </a:cubicBezTo>
                <a:cubicBezTo>
                  <a:pt x="128" y="236"/>
                  <a:pt x="122" y="240"/>
                  <a:pt x="115" y="245"/>
                </a:cubicBezTo>
                <a:cubicBezTo>
                  <a:pt x="122" y="240"/>
                  <a:pt x="128" y="235"/>
                  <a:pt x="135" y="230"/>
                </a:cubicBezTo>
                <a:cubicBezTo>
                  <a:pt x="149" y="219"/>
                  <a:pt x="162" y="207"/>
                  <a:pt x="175" y="195"/>
                </a:cubicBezTo>
                <a:cubicBezTo>
                  <a:pt x="175" y="196"/>
                  <a:pt x="175" y="198"/>
                  <a:pt x="175" y="199"/>
                </a:cubicBezTo>
                <a:close/>
                <a:moveTo>
                  <a:pt x="103" y="246"/>
                </a:moveTo>
                <a:cubicBezTo>
                  <a:pt x="100" y="248"/>
                  <a:pt x="98" y="251"/>
                  <a:pt x="95" y="253"/>
                </a:cubicBezTo>
                <a:cubicBezTo>
                  <a:pt x="95" y="253"/>
                  <a:pt x="93" y="254"/>
                  <a:pt x="93" y="254"/>
                </a:cubicBezTo>
                <a:cubicBezTo>
                  <a:pt x="93" y="254"/>
                  <a:pt x="93" y="254"/>
                  <a:pt x="93" y="254"/>
                </a:cubicBezTo>
                <a:cubicBezTo>
                  <a:pt x="94" y="253"/>
                  <a:pt x="95" y="252"/>
                  <a:pt x="97" y="251"/>
                </a:cubicBezTo>
                <a:cubicBezTo>
                  <a:pt x="102" y="246"/>
                  <a:pt x="108" y="242"/>
                  <a:pt x="113" y="237"/>
                </a:cubicBezTo>
                <a:cubicBezTo>
                  <a:pt x="118" y="232"/>
                  <a:pt x="124" y="228"/>
                  <a:pt x="129" y="224"/>
                </a:cubicBezTo>
                <a:cubicBezTo>
                  <a:pt x="136" y="219"/>
                  <a:pt x="143" y="214"/>
                  <a:pt x="149" y="209"/>
                </a:cubicBezTo>
                <a:cubicBezTo>
                  <a:pt x="155" y="205"/>
                  <a:pt x="160" y="201"/>
                  <a:pt x="165" y="197"/>
                </a:cubicBezTo>
                <a:cubicBezTo>
                  <a:pt x="167" y="196"/>
                  <a:pt x="169" y="194"/>
                  <a:pt x="170" y="193"/>
                </a:cubicBezTo>
                <a:cubicBezTo>
                  <a:pt x="172" y="192"/>
                  <a:pt x="174" y="190"/>
                  <a:pt x="176" y="189"/>
                </a:cubicBezTo>
                <a:cubicBezTo>
                  <a:pt x="176" y="189"/>
                  <a:pt x="176" y="189"/>
                  <a:pt x="176" y="189"/>
                </a:cubicBezTo>
                <a:cubicBezTo>
                  <a:pt x="176" y="190"/>
                  <a:pt x="176" y="192"/>
                  <a:pt x="176" y="194"/>
                </a:cubicBezTo>
                <a:cubicBezTo>
                  <a:pt x="152" y="212"/>
                  <a:pt x="127" y="229"/>
                  <a:pt x="103" y="246"/>
                </a:cubicBezTo>
                <a:close/>
                <a:moveTo>
                  <a:pt x="176" y="187"/>
                </a:moveTo>
                <a:cubicBezTo>
                  <a:pt x="175" y="188"/>
                  <a:pt x="174" y="189"/>
                  <a:pt x="172" y="190"/>
                </a:cubicBezTo>
                <a:cubicBezTo>
                  <a:pt x="172" y="191"/>
                  <a:pt x="171" y="191"/>
                  <a:pt x="170" y="192"/>
                </a:cubicBezTo>
                <a:cubicBezTo>
                  <a:pt x="158" y="199"/>
                  <a:pt x="147" y="209"/>
                  <a:pt x="135" y="217"/>
                </a:cubicBezTo>
                <a:cubicBezTo>
                  <a:pt x="123" y="226"/>
                  <a:pt x="111" y="234"/>
                  <a:pt x="100" y="243"/>
                </a:cubicBezTo>
                <a:cubicBezTo>
                  <a:pt x="97" y="245"/>
                  <a:pt x="95" y="247"/>
                  <a:pt x="93" y="249"/>
                </a:cubicBezTo>
                <a:cubicBezTo>
                  <a:pt x="95" y="247"/>
                  <a:pt x="96" y="245"/>
                  <a:pt x="98" y="244"/>
                </a:cubicBezTo>
                <a:cubicBezTo>
                  <a:pt x="104" y="239"/>
                  <a:pt x="109" y="234"/>
                  <a:pt x="114" y="229"/>
                </a:cubicBezTo>
                <a:cubicBezTo>
                  <a:pt x="125" y="221"/>
                  <a:pt x="136" y="212"/>
                  <a:pt x="148" y="204"/>
                </a:cubicBezTo>
                <a:cubicBezTo>
                  <a:pt x="158" y="197"/>
                  <a:pt x="168" y="189"/>
                  <a:pt x="177" y="180"/>
                </a:cubicBezTo>
                <a:cubicBezTo>
                  <a:pt x="177" y="182"/>
                  <a:pt x="177" y="185"/>
                  <a:pt x="176" y="187"/>
                </a:cubicBezTo>
                <a:close/>
                <a:moveTo>
                  <a:pt x="131" y="215"/>
                </a:moveTo>
                <a:cubicBezTo>
                  <a:pt x="123" y="221"/>
                  <a:pt x="116" y="227"/>
                  <a:pt x="109" y="233"/>
                </a:cubicBezTo>
                <a:cubicBezTo>
                  <a:pt x="105" y="236"/>
                  <a:pt x="102" y="239"/>
                  <a:pt x="99" y="242"/>
                </a:cubicBezTo>
                <a:cubicBezTo>
                  <a:pt x="97" y="244"/>
                  <a:pt x="94" y="246"/>
                  <a:pt x="93" y="248"/>
                </a:cubicBezTo>
                <a:cubicBezTo>
                  <a:pt x="93" y="246"/>
                  <a:pt x="92" y="245"/>
                  <a:pt x="92" y="244"/>
                </a:cubicBezTo>
                <a:cubicBezTo>
                  <a:pt x="99" y="239"/>
                  <a:pt x="105" y="234"/>
                  <a:pt x="111" y="229"/>
                </a:cubicBezTo>
                <a:cubicBezTo>
                  <a:pt x="119" y="222"/>
                  <a:pt x="128" y="215"/>
                  <a:pt x="136" y="209"/>
                </a:cubicBezTo>
                <a:cubicBezTo>
                  <a:pt x="144" y="203"/>
                  <a:pt x="152" y="198"/>
                  <a:pt x="160" y="192"/>
                </a:cubicBezTo>
                <a:cubicBezTo>
                  <a:pt x="163" y="189"/>
                  <a:pt x="167" y="186"/>
                  <a:pt x="171" y="184"/>
                </a:cubicBezTo>
                <a:cubicBezTo>
                  <a:pt x="172" y="183"/>
                  <a:pt x="173" y="182"/>
                  <a:pt x="174" y="182"/>
                </a:cubicBezTo>
                <a:cubicBezTo>
                  <a:pt x="161" y="195"/>
                  <a:pt x="145" y="204"/>
                  <a:pt x="131" y="215"/>
                </a:cubicBezTo>
                <a:close/>
                <a:moveTo>
                  <a:pt x="93" y="250"/>
                </a:moveTo>
                <a:cubicBezTo>
                  <a:pt x="95" y="248"/>
                  <a:pt x="97" y="246"/>
                  <a:pt x="99" y="245"/>
                </a:cubicBezTo>
                <a:cubicBezTo>
                  <a:pt x="103" y="241"/>
                  <a:pt x="107" y="238"/>
                  <a:pt x="111" y="235"/>
                </a:cubicBezTo>
                <a:cubicBezTo>
                  <a:pt x="119" y="229"/>
                  <a:pt x="127" y="224"/>
                  <a:pt x="135" y="218"/>
                </a:cubicBezTo>
                <a:cubicBezTo>
                  <a:pt x="143" y="212"/>
                  <a:pt x="151" y="206"/>
                  <a:pt x="159" y="201"/>
                </a:cubicBezTo>
                <a:cubicBezTo>
                  <a:pt x="160" y="199"/>
                  <a:pt x="162" y="198"/>
                  <a:pt x="164" y="197"/>
                </a:cubicBezTo>
                <a:cubicBezTo>
                  <a:pt x="140" y="216"/>
                  <a:pt x="115" y="233"/>
                  <a:pt x="93" y="253"/>
                </a:cubicBezTo>
                <a:cubicBezTo>
                  <a:pt x="93" y="252"/>
                  <a:pt x="93" y="251"/>
                  <a:pt x="93" y="250"/>
                </a:cubicBezTo>
                <a:close/>
                <a:moveTo>
                  <a:pt x="93" y="255"/>
                </a:moveTo>
                <a:cubicBezTo>
                  <a:pt x="100" y="251"/>
                  <a:pt x="106" y="246"/>
                  <a:pt x="112" y="241"/>
                </a:cubicBezTo>
                <a:cubicBezTo>
                  <a:pt x="119" y="236"/>
                  <a:pt x="127" y="231"/>
                  <a:pt x="134" y="226"/>
                </a:cubicBezTo>
                <a:cubicBezTo>
                  <a:pt x="141" y="220"/>
                  <a:pt x="149" y="215"/>
                  <a:pt x="156" y="209"/>
                </a:cubicBezTo>
                <a:cubicBezTo>
                  <a:pt x="160" y="207"/>
                  <a:pt x="164" y="204"/>
                  <a:pt x="167" y="201"/>
                </a:cubicBezTo>
                <a:cubicBezTo>
                  <a:pt x="168" y="200"/>
                  <a:pt x="169" y="200"/>
                  <a:pt x="170" y="199"/>
                </a:cubicBezTo>
                <a:cubicBezTo>
                  <a:pt x="157" y="210"/>
                  <a:pt x="145" y="221"/>
                  <a:pt x="131" y="231"/>
                </a:cubicBezTo>
                <a:cubicBezTo>
                  <a:pt x="125" y="236"/>
                  <a:pt x="118" y="241"/>
                  <a:pt x="112" y="246"/>
                </a:cubicBezTo>
                <a:cubicBezTo>
                  <a:pt x="106" y="251"/>
                  <a:pt x="99" y="255"/>
                  <a:pt x="93" y="261"/>
                </a:cubicBezTo>
                <a:cubicBezTo>
                  <a:pt x="93" y="259"/>
                  <a:pt x="93" y="257"/>
                  <a:pt x="93" y="255"/>
                </a:cubicBezTo>
                <a:close/>
                <a:moveTo>
                  <a:pt x="93" y="262"/>
                </a:moveTo>
                <a:cubicBezTo>
                  <a:pt x="96" y="258"/>
                  <a:pt x="101" y="255"/>
                  <a:pt x="105" y="252"/>
                </a:cubicBezTo>
                <a:cubicBezTo>
                  <a:pt x="104" y="253"/>
                  <a:pt x="103" y="254"/>
                  <a:pt x="102" y="255"/>
                </a:cubicBezTo>
                <a:cubicBezTo>
                  <a:pt x="99" y="257"/>
                  <a:pt x="95" y="259"/>
                  <a:pt x="93" y="262"/>
                </a:cubicBezTo>
                <a:cubicBezTo>
                  <a:pt x="93" y="262"/>
                  <a:pt x="93" y="262"/>
                  <a:pt x="93" y="262"/>
                </a:cubicBezTo>
                <a:close/>
                <a:moveTo>
                  <a:pt x="93" y="196"/>
                </a:moveTo>
                <a:cubicBezTo>
                  <a:pt x="96" y="193"/>
                  <a:pt x="99" y="190"/>
                  <a:pt x="103" y="187"/>
                </a:cubicBezTo>
                <a:cubicBezTo>
                  <a:pt x="99" y="190"/>
                  <a:pt x="96" y="193"/>
                  <a:pt x="93" y="197"/>
                </a:cubicBezTo>
                <a:cubicBezTo>
                  <a:pt x="93" y="197"/>
                  <a:pt x="93" y="196"/>
                  <a:pt x="93" y="196"/>
                </a:cubicBezTo>
                <a:cubicBezTo>
                  <a:pt x="93" y="196"/>
                  <a:pt x="93" y="196"/>
                  <a:pt x="93" y="196"/>
                </a:cubicBezTo>
                <a:close/>
                <a:moveTo>
                  <a:pt x="153" y="167"/>
                </a:moveTo>
                <a:cubicBezTo>
                  <a:pt x="147" y="171"/>
                  <a:pt x="142" y="175"/>
                  <a:pt x="136" y="179"/>
                </a:cubicBezTo>
                <a:cubicBezTo>
                  <a:pt x="136" y="177"/>
                  <a:pt x="136" y="176"/>
                  <a:pt x="136" y="175"/>
                </a:cubicBezTo>
                <a:cubicBezTo>
                  <a:pt x="138" y="173"/>
                  <a:pt x="140" y="171"/>
                  <a:pt x="141" y="170"/>
                </a:cubicBezTo>
                <a:cubicBezTo>
                  <a:pt x="145" y="168"/>
                  <a:pt x="149" y="167"/>
                  <a:pt x="153" y="167"/>
                </a:cubicBezTo>
                <a:close/>
                <a:moveTo>
                  <a:pt x="161" y="165"/>
                </a:moveTo>
                <a:cubicBezTo>
                  <a:pt x="153" y="172"/>
                  <a:pt x="144" y="178"/>
                  <a:pt x="135" y="185"/>
                </a:cubicBezTo>
                <a:cubicBezTo>
                  <a:pt x="135" y="185"/>
                  <a:pt x="135" y="184"/>
                  <a:pt x="135" y="184"/>
                </a:cubicBezTo>
                <a:cubicBezTo>
                  <a:pt x="142" y="179"/>
                  <a:pt x="148" y="173"/>
                  <a:pt x="154" y="167"/>
                </a:cubicBezTo>
                <a:cubicBezTo>
                  <a:pt x="154" y="167"/>
                  <a:pt x="154" y="167"/>
                  <a:pt x="154" y="166"/>
                </a:cubicBezTo>
                <a:cubicBezTo>
                  <a:pt x="156" y="166"/>
                  <a:pt x="159" y="165"/>
                  <a:pt x="161" y="165"/>
                </a:cubicBezTo>
                <a:close/>
                <a:moveTo>
                  <a:pt x="168" y="164"/>
                </a:moveTo>
                <a:cubicBezTo>
                  <a:pt x="155" y="174"/>
                  <a:pt x="143" y="184"/>
                  <a:pt x="130" y="194"/>
                </a:cubicBezTo>
                <a:cubicBezTo>
                  <a:pt x="130" y="194"/>
                  <a:pt x="130" y="194"/>
                  <a:pt x="130" y="194"/>
                </a:cubicBezTo>
                <a:cubicBezTo>
                  <a:pt x="128" y="196"/>
                  <a:pt x="125" y="197"/>
                  <a:pt x="123" y="199"/>
                </a:cubicBezTo>
                <a:cubicBezTo>
                  <a:pt x="117" y="203"/>
                  <a:pt x="111" y="208"/>
                  <a:pt x="105" y="214"/>
                </a:cubicBezTo>
                <a:cubicBezTo>
                  <a:pt x="103" y="216"/>
                  <a:pt x="101" y="217"/>
                  <a:pt x="99" y="219"/>
                </a:cubicBezTo>
                <a:cubicBezTo>
                  <a:pt x="97" y="221"/>
                  <a:pt x="95" y="223"/>
                  <a:pt x="92" y="225"/>
                </a:cubicBezTo>
                <a:cubicBezTo>
                  <a:pt x="92" y="225"/>
                  <a:pt x="92" y="225"/>
                  <a:pt x="92" y="225"/>
                </a:cubicBezTo>
                <a:cubicBezTo>
                  <a:pt x="95" y="223"/>
                  <a:pt x="97" y="220"/>
                  <a:pt x="99" y="218"/>
                </a:cubicBezTo>
                <a:cubicBezTo>
                  <a:pt x="102" y="215"/>
                  <a:pt x="105" y="212"/>
                  <a:pt x="108" y="209"/>
                </a:cubicBezTo>
                <a:cubicBezTo>
                  <a:pt x="114" y="204"/>
                  <a:pt x="120" y="199"/>
                  <a:pt x="127" y="194"/>
                </a:cubicBezTo>
                <a:cubicBezTo>
                  <a:pt x="128" y="193"/>
                  <a:pt x="129" y="192"/>
                  <a:pt x="131" y="191"/>
                </a:cubicBezTo>
                <a:cubicBezTo>
                  <a:pt x="132" y="191"/>
                  <a:pt x="133" y="190"/>
                  <a:pt x="133" y="189"/>
                </a:cubicBezTo>
                <a:cubicBezTo>
                  <a:pt x="144" y="182"/>
                  <a:pt x="154" y="174"/>
                  <a:pt x="163" y="165"/>
                </a:cubicBezTo>
                <a:cubicBezTo>
                  <a:pt x="163" y="165"/>
                  <a:pt x="163" y="165"/>
                  <a:pt x="163" y="165"/>
                </a:cubicBezTo>
                <a:cubicBezTo>
                  <a:pt x="165" y="165"/>
                  <a:pt x="166" y="164"/>
                  <a:pt x="168" y="164"/>
                </a:cubicBezTo>
                <a:close/>
                <a:moveTo>
                  <a:pt x="140" y="170"/>
                </a:moveTo>
                <a:cubicBezTo>
                  <a:pt x="139" y="171"/>
                  <a:pt x="138" y="172"/>
                  <a:pt x="138" y="172"/>
                </a:cubicBezTo>
                <a:cubicBezTo>
                  <a:pt x="138" y="172"/>
                  <a:pt x="137" y="173"/>
                  <a:pt x="136" y="174"/>
                </a:cubicBezTo>
                <a:cubicBezTo>
                  <a:pt x="136" y="173"/>
                  <a:pt x="136" y="172"/>
                  <a:pt x="136" y="171"/>
                </a:cubicBezTo>
                <a:cubicBezTo>
                  <a:pt x="136" y="171"/>
                  <a:pt x="136" y="171"/>
                  <a:pt x="136" y="171"/>
                </a:cubicBezTo>
                <a:cubicBezTo>
                  <a:pt x="137" y="171"/>
                  <a:pt x="137" y="171"/>
                  <a:pt x="137" y="171"/>
                </a:cubicBezTo>
                <a:cubicBezTo>
                  <a:pt x="138" y="170"/>
                  <a:pt x="139" y="170"/>
                  <a:pt x="140" y="170"/>
                </a:cubicBezTo>
                <a:close/>
                <a:moveTo>
                  <a:pt x="133" y="173"/>
                </a:moveTo>
                <a:cubicBezTo>
                  <a:pt x="133" y="173"/>
                  <a:pt x="133" y="173"/>
                  <a:pt x="133" y="173"/>
                </a:cubicBezTo>
                <a:cubicBezTo>
                  <a:pt x="133" y="173"/>
                  <a:pt x="133" y="173"/>
                  <a:pt x="133" y="172"/>
                </a:cubicBezTo>
                <a:cubicBezTo>
                  <a:pt x="133" y="172"/>
                  <a:pt x="133" y="173"/>
                  <a:pt x="133" y="173"/>
                </a:cubicBezTo>
                <a:close/>
                <a:moveTo>
                  <a:pt x="132" y="175"/>
                </a:moveTo>
                <a:cubicBezTo>
                  <a:pt x="132" y="174"/>
                  <a:pt x="133" y="174"/>
                  <a:pt x="133" y="174"/>
                </a:cubicBezTo>
                <a:cubicBezTo>
                  <a:pt x="133" y="174"/>
                  <a:pt x="133" y="175"/>
                  <a:pt x="133" y="176"/>
                </a:cubicBezTo>
                <a:cubicBezTo>
                  <a:pt x="132" y="178"/>
                  <a:pt x="131" y="179"/>
                  <a:pt x="129" y="180"/>
                </a:cubicBezTo>
                <a:cubicBezTo>
                  <a:pt x="130" y="178"/>
                  <a:pt x="131" y="176"/>
                  <a:pt x="132" y="175"/>
                </a:cubicBezTo>
                <a:close/>
                <a:moveTo>
                  <a:pt x="132" y="178"/>
                </a:moveTo>
                <a:cubicBezTo>
                  <a:pt x="132" y="178"/>
                  <a:pt x="133" y="177"/>
                  <a:pt x="133" y="177"/>
                </a:cubicBezTo>
                <a:cubicBezTo>
                  <a:pt x="133" y="178"/>
                  <a:pt x="133" y="180"/>
                  <a:pt x="133" y="181"/>
                </a:cubicBezTo>
                <a:cubicBezTo>
                  <a:pt x="131" y="182"/>
                  <a:pt x="130" y="183"/>
                  <a:pt x="128" y="185"/>
                </a:cubicBezTo>
                <a:cubicBezTo>
                  <a:pt x="128" y="183"/>
                  <a:pt x="129" y="181"/>
                  <a:pt x="129" y="180"/>
                </a:cubicBezTo>
                <a:cubicBezTo>
                  <a:pt x="130" y="179"/>
                  <a:pt x="131" y="179"/>
                  <a:pt x="132" y="178"/>
                </a:cubicBezTo>
                <a:close/>
                <a:moveTo>
                  <a:pt x="132" y="186"/>
                </a:moveTo>
                <a:cubicBezTo>
                  <a:pt x="131" y="187"/>
                  <a:pt x="130" y="188"/>
                  <a:pt x="128" y="188"/>
                </a:cubicBezTo>
                <a:cubicBezTo>
                  <a:pt x="128" y="188"/>
                  <a:pt x="128" y="187"/>
                  <a:pt x="128" y="186"/>
                </a:cubicBezTo>
                <a:cubicBezTo>
                  <a:pt x="130" y="184"/>
                  <a:pt x="131" y="183"/>
                  <a:pt x="133" y="182"/>
                </a:cubicBezTo>
                <a:cubicBezTo>
                  <a:pt x="133" y="183"/>
                  <a:pt x="133" y="185"/>
                  <a:pt x="132" y="186"/>
                </a:cubicBezTo>
                <a:close/>
                <a:moveTo>
                  <a:pt x="136" y="180"/>
                </a:moveTo>
                <a:cubicBezTo>
                  <a:pt x="137" y="179"/>
                  <a:pt x="138" y="178"/>
                  <a:pt x="139" y="178"/>
                </a:cubicBezTo>
                <a:cubicBezTo>
                  <a:pt x="142" y="175"/>
                  <a:pt x="145" y="173"/>
                  <a:pt x="148" y="171"/>
                </a:cubicBezTo>
                <a:cubicBezTo>
                  <a:pt x="149" y="170"/>
                  <a:pt x="150" y="169"/>
                  <a:pt x="151" y="169"/>
                </a:cubicBezTo>
                <a:cubicBezTo>
                  <a:pt x="151" y="169"/>
                  <a:pt x="151" y="169"/>
                  <a:pt x="151" y="169"/>
                </a:cubicBezTo>
                <a:cubicBezTo>
                  <a:pt x="150" y="169"/>
                  <a:pt x="150" y="170"/>
                  <a:pt x="149" y="171"/>
                </a:cubicBezTo>
                <a:cubicBezTo>
                  <a:pt x="145" y="175"/>
                  <a:pt x="140" y="179"/>
                  <a:pt x="136" y="183"/>
                </a:cubicBezTo>
                <a:cubicBezTo>
                  <a:pt x="136" y="182"/>
                  <a:pt x="136" y="181"/>
                  <a:pt x="136" y="180"/>
                </a:cubicBezTo>
                <a:close/>
                <a:moveTo>
                  <a:pt x="128" y="191"/>
                </a:moveTo>
                <a:cubicBezTo>
                  <a:pt x="128" y="191"/>
                  <a:pt x="129" y="191"/>
                  <a:pt x="129" y="191"/>
                </a:cubicBezTo>
                <a:cubicBezTo>
                  <a:pt x="126" y="193"/>
                  <a:pt x="124" y="195"/>
                  <a:pt x="121" y="197"/>
                </a:cubicBezTo>
                <a:cubicBezTo>
                  <a:pt x="115" y="201"/>
                  <a:pt x="110" y="206"/>
                  <a:pt x="105" y="211"/>
                </a:cubicBezTo>
                <a:cubicBezTo>
                  <a:pt x="102" y="214"/>
                  <a:pt x="100" y="217"/>
                  <a:pt x="97" y="219"/>
                </a:cubicBezTo>
                <a:cubicBezTo>
                  <a:pt x="95" y="221"/>
                  <a:pt x="94" y="222"/>
                  <a:pt x="92" y="224"/>
                </a:cubicBezTo>
                <a:cubicBezTo>
                  <a:pt x="92" y="223"/>
                  <a:pt x="92" y="222"/>
                  <a:pt x="92" y="221"/>
                </a:cubicBezTo>
                <a:cubicBezTo>
                  <a:pt x="97" y="217"/>
                  <a:pt x="101" y="212"/>
                  <a:pt x="106" y="209"/>
                </a:cubicBezTo>
                <a:cubicBezTo>
                  <a:pt x="112" y="203"/>
                  <a:pt x="119" y="197"/>
                  <a:pt x="126" y="192"/>
                </a:cubicBezTo>
                <a:cubicBezTo>
                  <a:pt x="127" y="192"/>
                  <a:pt x="127" y="192"/>
                  <a:pt x="128" y="191"/>
                </a:cubicBezTo>
                <a:cubicBezTo>
                  <a:pt x="128" y="191"/>
                  <a:pt x="128" y="191"/>
                  <a:pt x="128" y="191"/>
                </a:cubicBezTo>
                <a:close/>
                <a:moveTo>
                  <a:pt x="135" y="186"/>
                </a:moveTo>
                <a:cubicBezTo>
                  <a:pt x="139" y="183"/>
                  <a:pt x="143" y="180"/>
                  <a:pt x="147" y="177"/>
                </a:cubicBezTo>
                <a:cubicBezTo>
                  <a:pt x="150" y="175"/>
                  <a:pt x="153" y="173"/>
                  <a:pt x="156" y="171"/>
                </a:cubicBezTo>
                <a:cubicBezTo>
                  <a:pt x="156" y="170"/>
                  <a:pt x="157" y="169"/>
                  <a:pt x="158" y="169"/>
                </a:cubicBezTo>
                <a:cubicBezTo>
                  <a:pt x="151" y="176"/>
                  <a:pt x="142" y="182"/>
                  <a:pt x="134" y="188"/>
                </a:cubicBezTo>
                <a:cubicBezTo>
                  <a:pt x="134" y="187"/>
                  <a:pt x="135" y="187"/>
                  <a:pt x="135" y="186"/>
                </a:cubicBezTo>
                <a:close/>
                <a:moveTo>
                  <a:pt x="92" y="213"/>
                </a:moveTo>
                <a:cubicBezTo>
                  <a:pt x="96" y="211"/>
                  <a:pt x="99" y="207"/>
                  <a:pt x="103" y="204"/>
                </a:cubicBezTo>
                <a:cubicBezTo>
                  <a:pt x="109" y="199"/>
                  <a:pt x="115" y="195"/>
                  <a:pt x="121" y="190"/>
                </a:cubicBezTo>
                <a:cubicBezTo>
                  <a:pt x="122" y="190"/>
                  <a:pt x="123" y="189"/>
                  <a:pt x="125" y="188"/>
                </a:cubicBezTo>
                <a:cubicBezTo>
                  <a:pt x="125" y="189"/>
                  <a:pt x="125" y="190"/>
                  <a:pt x="126" y="190"/>
                </a:cubicBezTo>
                <a:cubicBezTo>
                  <a:pt x="123" y="193"/>
                  <a:pt x="120" y="195"/>
                  <a:pt x="117" y="197"/>
                </a:cubicBezTo>
                <a:cubicBezTo>
                  <a:pt x="112" y="201"/>
                  <a:pt x="107" y="204"/>
                  <a:pt x="103" y="208"/>
                </a:cubicBezTo>
                <a:cubicBezTo>
                  <a:pt x="99" y="211"/>
                  <a:pt x="95" y="215"/>
                  <a:pt x="92" y="218"/>
                </a:cubicBezTo>
                <a:cubicBezTo>
                  <a:pt x="92" y="217"/>
                  <a:pt x="92" y="215"/>
                  <a:pt x="92" y="213"/>
                </a:cubicBezTo>
                <a:close/>
                <a:moveTo>
                  <a:pt x="125" y="193"/>
                </a:moveTo>
                <a:cubicBezTo>
                  <a:pt x="119" y="197"/>
                  <a:pt x="113" y="201"/>
                  <a:pt x="108" y="206"/>
                </a:cubicBezTo>
                <a:cubicBezTo>
                  <a:pt x="105" y="208"/>
                  <a:pt x="103" y="210"/>
                  <a:pt x="100" y="213"/>
                </a:cubicBezTo>
                <a:cubicBezTo>
                  <a:pt x="99" y="214"/>
                  <a:pt x="98" y="215"/>
                  <a:pt x="96" y="216"/>
                </a:cubicBezTo>
                <a:cubicBezTo>
                  <a:pt x="95" y="217"/>
                  <a:pt x="93" y="218"/>
                  <a:pt x="92" y="220"/>
                </a:cubicBezTo>
                <a:cubicBezTo>
                  <a:pt x="92" y="220"/>
                  <a:pt x="92" y="220"/>
                  <a:pt x="92" y="220"/>
                </a:cubicBezTo>
                <a:cubicBezTo>
                  <a:pt x="94" y="217"/>
                  <a:pt x="96" y="215"/>
                  <a:pt x="98" y="213"/>
                </a:cubicBezTo>
                <a:cubicBezTo>
                  <a:pt x="101" y="211"/>
                  <a:pt x="103" y="209"/>
                  <a:pt x="106" y="206"/>
                </a:cubicBezTo>
                <a:cubicBezTo>
                  <a:pt x="111" y="202"/>
                  <a:pt x="117" y="197"/>
                  <a:pt x="123" y="193"/>
                </a:cubicBezTo>
                <a:cubicBezTo>
                  <a:pt x="124" y="192"/>
                  <a:pt x="125" y="191"/>
                  <a:pt x="126" y="191"/>
                </a:cubicBezTo>
                <a:cubicBezTo>
                  <a:pt x="126" y="191"/>
                  <a:pt x="127" y="191"/>
                  <a:pt x="127" y="191"/>
                </a:cubicBezTo>
                <a:cubicBezTo>
                  <a:pt x="126" y="191"/>
                  <a:pt x="125" y="192"/>
                  <a:pt x="125" y="193"/>
                </a:cubicBezTo>
                <a:close/>
                <a:moveTo>
                  <a:pt x="130" y="188"/>
                </a:moveTo>
                <a:cubicBezTo>
                  <a:pt x="130" y="189"/>
                  <a:pt x="129" y="189"/>
                  <a:pt x="129" y="189"/>
                </a:cubicBezTo>
                <a:cubicBezTo>
                  <a:pt x="130" y="188"/>
                  <a:pt x="131" y="188"/>
                  <a:pt x="131" y="187"/>
                </a:cubicBezTo>
                <a:cubicBezTo>
                  <a:pt x="131" y="188"/>
                  <a:pt x="130" y="188"/>
                  <a:pt x="130" y="188"/>
                </a:cubicBezTo>
                <a:close/>
                <a:moveTo>
                  <a:pt x="124" y="187"/>
                </a:moveTo>
                <a:cubicBezTo>
                  <a:pt x="123" y="188"/>
                  <a:pt x="122" y="189"/>
                  <a:pt x="121" y="190"/>
                </a:cubicBezTo>
                <a:cubicBezTo>
                  <a:pt x="116" y="193"/>
                  <a:pt x="111" y="197"/>
                  <a:pt x="107" y="200"/>
                </a:cubicBezTo>
                <a:cubicBezTo>
                  <a:pt x="102" y="204"/>
                  <a:pt x="98" y="209"/>
                  <a:pt x="93" y="212"/>
                </a:cubicBezTo>
                <a:cubicBezTo>
                  <a:pt x="93" y="212"/>
                  <a:pt x="92" y="213"/>
                  <a:pt x="92" y="213"/>
                </a:cubicBezTo>
                <a:cubicBezTo>
                  <a:pt x="92" y="213"/>
                  <a:pt x="92" y="212"/>
                  <a:pt x="92" y="212"/>
                </a:cubicBezTo>
                <a:cubicBezTo>
                  <a:pt x="93" y="211"/>
                  <a:pt x="95" y="209"/>
                  <a:pt x="96" y="209"/>
                </a:cubicBezTo>
                <a:cubicBezTo>
                  <a:pt x="98" y="207"/>
                  <a:pt x="100" y="204"/>
                  <a:pt x="102" y="202"/>
                </a:cubicBezTo>
                <a:cubicBezTo>
                  <a:pt x="107" y="198"/>
                  <a:pt x="112" y="194"/>
                  <a:pt x="117" y="190"/>
                </a:cubicBezTo>
                <a:cubicBezTo>
                  <a:pt x="119" y="187"/>
                  <a:pt x="122" y="185"/>
                  <a:pt x="125" y="183"/>
                </a:cubicBezTo>
                <a:cubicBezTo>
                  <a:pt x="125" y="185"/>
                  <a:pt x="124" y="186"/>
                  <a:pt x="124" y="187"/>
                </a:cubicBezTo>
                <a:close/>
                <a:moveTo>
                  <a:pt x="92" y="230"/>
                </a:moveTo>
                <a:cubicBezTo>
                  <a:pt x="94" y="229"/>
                  <a:pt x="95" y="228"/>
                  <a:pt x="96" y="227"/>
                </a:cubicBezTo>
                <a:cubicBezTo>
                  <a:pt x="95" y="228"/>
                  <a:pt x="93" y="230"/>
                  <a:pt x="92" y="231"/>
                </a:cubicBezTo>
                <a:cubicBezTo>
                  <a:pt x="92" y="231"/>
                  <a:pt x="92" y="230"/>
                  <a:pt x="92" y="230"/>
                </a:cubicBezTo>
                <a:close/>
                <a:moveTo>
                  <a:pt x="92" y="226"/>
                </a:moveTo>
                <a:cubicBezTo>
                  <a:pt x="93" y="225"/>
                  <a:pt x="94" y="225"/>
                  <a:pt x="95" y="224"/>
                </a:cubicBezTo>
                <a:cubicBezTo>
                  <a:pt x="94" y="225"/>
                  <a:pt x="93" y="226"/>
                  <a:pt x="92" y="228"/>
                </a:cubicBezTo>
                <a:cubicBezTo>
                  <a:pt x="92" y="227"/>
                  <a:pt x="92" y="226"/>
                  <a:pt x="92" y="226"/>
                </a:cubicBezTo>
                <a:close/>
                <a:moveTo>
                  <a:pt x="93" y="198"/>
                </a:moveTo>
                <a:cubicBezTo>
                  <a:pt x="97" y="193"/>
                  <a:pt x="101" y="189"/>
                  <a:pt x="106" y="186"/>
                </a:cubicBezTo>
                <a:cubicBezTo>
                  <a:pt x="107" y="185"/>
                  <a:pt x="108" y="184"/>
                  <a:pt x="109" y="183"/>
                </a:cubicBezTo>
                <a:cubicBezTo>
                  <a:pt x="111" y="182"/>
                  <a:pt x="113" y="181"/>
                  <a:pt x="115" y="180"/>
                </a:cubicBezTo>
                <a:cubicBezTo>
                  <a:pt x="107" y="187"/>
                  <a:pt x="99" y="193"/>
                  <a:pt x="93" y="200"/>
                </a:cubicBezTo>
                <a:cubicBezTo>
                  <a:pt x="93" y="199"/>
                  <a:pt x="93" y="199"/>
                  <a:pt x="93" y="198"/>
                </a:cubicBezTo>
                <a:close/>
                <a:moveTo>
                  <a:pt x="93" y="201"/>
                </a:moveTo>
                <a:cubicBezTo>
                  <a:pt x="94" y="200"/>
                  <a:pt x="95" y="199"/>
                  <a:pt x="96" y="198"/>
                </a:cubicBezTo>
                <a:cubicBezTo>
                  <a:pt x="98" y="195"/>
                  <a:pt x="102" y="192"/>
                  <a:pt x="105" y="190"/>
                </a:cubicBezTo>
                <a:cubicBezTo>
                  <a:pt x="109" y="186"/>
                  <a:pt x="113" y="183"/>
                  <a:pt x="117" y="179"/>
                </a:cubicBezTo>
                <a:cubicBezTo>
                  <a:pt x="118" y="179"/>
                  <a:pt x="119" y="178"/>
                  <a:pt x="120" y="178"/>
                </a:cubicBezTo>
                <a:cubicBezTo>
                  <a:pt x="118" y="179"/>
                  <a:pt x="116" y="181"/>
                  <a:pt x="114" y="183"/>
                </a:cubicBezTo>
                <a:cubicBezTo>
                  <a:pt x="108" y="188"/>
                  <a:pt x="101" y="192"/>
                  <a:pt x="96" y="198"/>
                </a:cubicBezTo>
                <a:cubicBezTo>
                  <a:pt x="95" y="199"/>
                  <a:pt x="94" y="200"/>
                  <a:pt x="93" y="201"/>
                </a:cubicBezTo>
                <a:cubicBezTo>
                  <a:pt x="93" y="201"/>
                  <a:pt x="93" y="201"/>
                  <a:pt x="93" y="201"/>
                </a:cubicBezTo>
                <a:close/>
                <a:moveTo>
                  <a:pt x="127" y="178"/>
                </a:moveTo>
                <a:cubicBezTo>
                  <a:pt x="124" y="180"/>
                  <a:pt x="122" y="182"/>
                  <a:pt x="119" y="184"/>
                </a:cubicBezTo>
                <a:cubicBezTo>
                  <a:pt x="111" y="191"/>
                  <a:pt x="103" y="198"/>
                  <a:pt x="95" y="205"/>
                </a:cubicBezTo>
                <a:cubicBezTo>
                  <a:pt x="95" y="205"/>
                  <a:pt x="93" y="206"/>
                  <a:pt x="92" y="207"/>
                </a:cubicBezTo>
                <a:cubicBezTo>
                  <a:pt x="92" y="207"/>
                  <a:pt x="92" y="207"/>
                  <a:pt x="92" y="207"/>
                </a:cubicBezTo>
                <a:cubicBezTo>
                  <a:pt x="93" y="207"/>
                  <a:pt x="93" y="207"/>
                  <a:pt x="93" y="206"/>
                </a:cubicBezTo>
                <a:cubicBezTo>
                  <a:pt x="94" y="204"/>
                  <a:pt x="97" y="203"/>
                  <a:pt x="98" y="201"/>
                </a:cubicBezTo>
                <a:cubicBezTo>
                  <a:pt x="102" y="198"/>
                  <a:pt x="105" y="195"/>
                  <a:pt x="109" y="191"/>
                </a:cubicBezTo>
                <a:cubicBezTo>
                  <a:pt x="116" y="186"/>
                  <a:pt x="123" y="180"/>
                  <a:pt x="129" y="174"/>
                </a:cubicBezTo>
                <a:cubicBezTo>
                  <a:pt x="128" y="175"/>
                  <a:pt x="128" y="176"/>
                  <a:pt x="127" y="178"/>
                </a:cubicBezTo>
                <a:close/>
                <a:moveTo>
                  <a:pt x="115" y="188"/>
                </a:moveTo>
                <a:cubicBezTo>
                  <a:pt x="119" y="185"/>
                  <a:pt x="123" y="182"/>
                  <a:pt x="126" y="179"/>
                </a:cubicBezTo>
                <a:cubicBezTo>
                  <a:pt x="126" y="180"/>
                  <a:pt x="125" y="181"/>
                  <a:pt x="125" y="183"/>
                </a:cubicBezTo>
                <a:cubicBezTo>
                  <a:pt x="121" y="186"/>
                  <a:pt x="117" y="188"/>
                  <a:pt x="113" y="191"/>
                </a:cubicBezTo>
                <a:cubicBezTo>
                  <a:pt x="109" y="195"/>
                  <a:pt x="105" y="199"/>
                  <a:pt x="101" y="203"/>
                </a:cubicBezTo>
                <a:cubicBezTo>
                  <a:pt x="98" y="205"/>
                  <a:pt x="95" y="208"/>
                  <a:pt x="92" y="211"/>
                </a:cubicBezTo>
                <a:cubicBezTo>
                  <a:pt x="92" y="210"/>
                  <a:pt x="92" y="209"/>
                  <a:pt x="92" y="208"/>
                </a:cubicBezTo>
                <a:cubicBezTo>
                  <a:pt x="100" y="202"/>
                  <a:pt x="107" y="194"/>
                  <a:pt x="115" y="188"/>
                </a:cubicBezTo>
                <a:close/>
                <a:moveTo>
                  <a:pt x="92" y="233"/>
                </a:moveTo>
                <a:cubicBezTo>
                  <a:pt x="95" y="232"/>
                  <a:pt x="97" y="230"/>
                  <a:pt x="99" y="228"/>
                </a:cubicBezTo>
                <a:cubicBezTo>
                  <a:pt x="102" y="224"/>
                  <a:pt x="106" y="221"/>
                  <a:pt x="110" y="218"/>
                </a:cubicBezTo>
                <a:cubicBezTo>
                  <a:pt x="118" y="211"/>
                  <a:pt x="127" y="205"/>
                  <a:pt x="135" y="199"/>
                </a:cubicBezTo>
                <a:cubicBezTo>
                  <a:pt x="139" y="196"/>
                  <a:pt x="143" y="194"/>
                  <a:pt x="147" y="191"/>
                </a:cubicBezTo>
                <a:cubicBezTo>
                  <a:pt x="141" y="196"/>
                  <a:pt x="135" y="201"/>
                  <a:pt x="128" y="206"/>
                </a:cubicBezTo>
                <a:cubicBezTo>
                  <a:pt x="121" y="211"/>
                  <a:pt x="113" y="217"/>
                  <a:pt x="107" y="224"/>
                </a:cubicBezTo>
                <a:cubicBezTo>
                  <a:pt x="104" y="227"/>
                  <a:pt x="101" y="230"/>
                  <a:pt x="97" y="233"/>
                </a:cubicBezTo>
                <a:cubicBezTo>
                  <a:pt x="96" y="234"/>
                  <a:pt x="94" y="236"/>
                  <a:pt x="92" y="237"/>
                </a:cubicBezTo>
                <a:cubicBezTo>
                  <a:pt x="92" y="236"/>
                  <a:pt x="92" y="234"/>
                  <a:pt x="92" y="233"/>
                </a:cubicBezTo>
                <a:close/>
                <a:moveTo>
                  <a:pt x="92" y="238"/>
                </a:moveTo>
                <a:cubicBezTo>
                  <a:pt x="93" y="238"/>
                  <a:pt x="93" y="237"/>
                  <a:pt x="94" y="237"/>
                </a:cubicBezTo>
                <a:cubicBezTo>
                  <a:pt x="95" y="236"/>
                  <a:pt x="96" y="235"/>
                  <a:pt x="97" y="234"/>
                </a:cubicBezTo>
                <a:cubicBezTo>
                  <a:pt x="100" y="232"/>
                  <a:pt x="102" y="229"/>
                  <a:pt x="105" y="227"/>
                </a:cubicBezTo>
                <a:cubicBezTo>
                  <a:pt x="116" y="216"/>
                  <a:pt x="128" y="207"/>
                  <a:pt x="140" y="197"/>
                </a:cubicBezTo>
                <a:cubicBezTo>
                  <a:pt x="151" y="189"/>
                  <a:pt x="162" y="180"/>
                  <a:pt x="173" y="171"/>
                </a:cubicBezTo>
                <a:cubicBezTo>
                  <a:pt x="173" y="170"/>
                  <a:pt x="174" y="170"/>
                  <a:pt x="174" y="170"/>
                </a:cubicBezTo>
                <a:cubicBezTo>
                  <a:pt x="174" y="170"/>
                  <a:pt x="174" y="170"/>
                  <a:pt x="174" y="170"/>
                </a:cubicBezTo>
                <a:cubicBezTo>
                  <a:pt x="175" y="169"/>
                  <a:pt x="176" y="169"/>
                  <a:pt x="176" y="168"/>
                </a:cubicBezTo>
                <a:cubicBezTo>
                  <a:pt x="176" y="168"/>
                  <a:pt x="176" y="168"/>
                  <a:pt x="176" y="168"/>
                </a:cubicBezTo>
                <a:cubicBezTo>
                  <a:pt x="177" y="169"/>
                  <a:pt x="177" y="171"/>
                  <a:pt x="177" y="173"/>
                </a:cubicBezTo>
                <a:cubicBezTo>
                  <a:pt x="154" y="192"/>
                  <a:pt x="128" y="207"/>
                  <a:pt x="106" y="227"/>
                </a:cubicBezTo>
                <a:cubicBezTo>
                  <a:pt x="101" y="231"/>
                  <a:pt x="97" y="236"/>
                  <a:pt x="92" y="239"/>
                </a:cubicBezTo>
                <a:cubicBezTo>
                  <a:pt x="92" y="239"/>
                  <a:pt x="92" y="239"/>
                  <a:pt x="92" y="238"/>
                </a:cubicBezTo>
                <a:close/>
                <a:moveTo>
                  <a:pt x="176" y="164"/>
                </a:moveTo>
                <a:cubicBezTo>
                  <a:pt x="176" y="165"/>
                  <a:pt x="176" y="166"/>
                  <a:pt x="176" y="167"/>
                </a:cubicBezTo>
                <a:cubicBezTo>
                  <a:pt x="175" y="168"/>
                  <a:pt x="174" y="169"/>
                  <a:pt x="172" y="170"/>
                </a:cubicBezTo>
                <a:cubicBezTo>
                  <a:pt x="172" y="171"/>
                  <a:pt x="172" y="171"/>
                  <a:pt x="171" y="171"/>
                </a:cubicBezTo>
                <a:cubicBezTo>
                  <a:pt x="169" y="173"/>
                  <a:pt x="167" y="174"/>
                  <a:pt x="165" y="176"/>
                </a:cubicBezTo>
                <a:cubicBezTo>
                  <a:pt x="159" y="181"/>
                  <a:pt x="152" y="186"/>
                  <a:pt x="145" y="191"/>
                </a:cubicBezTo>
                <a:cubicBezTo>
                  <a:pt x="133" y="200"/>
                  <a:pt x="121" y="208"/>
                  <a:pt x="110" y="217"/>
                </a:cubicBezTo>
                <a:cubicBezTo>
                  <a:pt x="104" y="222"/>
                  <a:pt x="99" y="228"/>
                  <a:pt x="93" y="232"/>
                </a:cubicBezTo>
                <a:cubicBezTo>
                  <a:pt x="93" y="232"/>
                  <a:pt x="92" y="232"/>
                  <a:pt x="92" y="232"/>
                </a:cubicBezTo>
                <a:cubicBezTo>
                  <a:pt x="92" y="232"/>
                  <a:pt x="92" y="232"/>
                  <a:pt x="92" y="232"/>
                </a:cubicBezTo>
                <a:cubicBezTo>
                  <a:pt x="93" y="232"/>
                  <a:pt x="93" y="231"/>
                  <a:pt x="93" y="231"/>
                </a:cubicBezTo>
                <a:cubicBezTo>
                  <a:pt x="94" y="230"/>
                  <a:pt x="96" y="229"/>
                  <a:pt x="97" y="227"/>
                </a:cubicBezTo>
                <a:cubicBezTo>
                  <a:pt x="99" y="224"/>
                  <a:pt x="102" y="222"/>
                  <a:pt x="105" y="219"/>
                </a:cubicBezTo>
                <a:cubicBezTo>
                  <a:pt x="116" y="209"/>
                  <a:pt x="128" y="200"/>
                  <a:pt x="139" y="191"/>
                </a:cubicBezTo>
                <a:cubicBezTo>
                  <a:pt x="144" y="188"/>
                  <a:pt x="149" y="184"/>
                  <a:pt x="153" y="181"/>
                </a:cubicBezTo>
                <a:cubicBezTo>
                  <a:pt x="157" y="178"/>
                  <a:pt x="160" y="175"/>
                  <a:pt x="163" y="173"/>
                </a:cubicBezTo>
                <a:cubicBezTo>
                  <a:pt x="165" y="171"/>
                  <a:pt x="167" y="170"/>
                  <a:pt x="169" y="168"/>
                </a:cubicBezTo>
                <a:cubicBezTo>
                  <a:pt x="170" y="167"/>
                  <a:pt x="171" y="166"/>
                  <a:pt x="173" y="165"/>
                </a:cubicBezTo>
                <a:cubicBezTo>
                  <a:pt x="173" y="165"/>
                  <a:pt x="174" y="165"/>
                  <a:pt x="174" y="165"/>
                </a:cubicBezTo>
                <a:cubicBezTo>
                  <a:pt x="174" y="164"/>
                  <a:pt x="175" y="164"/>
                  <a:pt x="175" y="164"/>
                </a:cubicBezTo>
                <a:cubicBezTo>
                  <a:pt x="176" y="163"/>
                  <a:pt x="175" y="163"/>
                  <a:pt x="175" y="163"/>
                </a:cubicBezTo>
                <a:cubicBezTo>
                  <a:pt x="174" y="163"/>
                  <a:pt x="174" y="164"/>
                  <a:pt x="174" y="164"/>
                </a:cubicBezTo>
                <a:cubicBezTo>
                  <a:pt x="173" y="164"/>
                  <a:pt x="173" y="164"/>
                  <a:pt x="173" y="164"/>
                </a:cubicBezTo>
                <a:cubicBezTo>
                  <a:pt x="166" y="168"/>
                  <a:pt x="160" y="174"/>
                  <a:pt x="154" y="179"/>
                </a:cubicBezTo>
                <a:cubicBezTo>
                  <a:pt x="148" y="183"/>
                  <a:pt x="142" y="188"/>
                  <a:pt x="137" y="192"/>
                </a:cubicBezTo>
                <a:cubicBezTo>
                  <a:pt x="135" y="193"/>
                  <a:pt x="134" y="194"/>
                  <a:pt x="133" y="195"/>
                </a:cubicBezTo>
                <a:cubicBezTo>
                  <a:pt x="119" y="205"/>
                  <a:pt x="107" y="216"/>
                  <a:pt x="94" y="228"/>
                </a:cubicBezTo>
                <a:cubicBezTo>
                  <a:pt x="93" y="228"/>
                  <a:pt x="93" y="229"/>
                  <a:pt x="92" y="229"/>
                </a:cubicBezTo>
                <a:cubicBezTo>
                  <a:pt x="92" y="229"/>
                  <a:pt x="92" y="229"/>
                  <a:pt x="92" y="229"/>
                </a:cubicBezTo>
                <a:cubicBezTo>
                  <a:pt x="93" y="228"/>
                  <a:pt x="93" y="227"/>
                  <a:pt x="94" y="227"/>
                </a:cubicBezTo>
                <a:cubicBezTo>
                  <a:pt x="95" y="226"/>
                  <a:pt x="96" y="224"/>
                  <a:pt x="98" y="223"/>
                </a:cubicBezTo>
                <a:cubicBezTo>
                  <a:pt x="99" y="221"/>
                  <a:pt x="101" y="219"/>
                  <a:pt x="102" y="218"/>
                </a:cubicBezTo>
                <a:cubicBezTo>
                  <a:pt x="104" y="216"/>
                  <a:pt x="106" y="214"/>
                  <a:pt x="108" y="212"/>
                </a:cubicBezTo>
                <a:cubicBezTo>
                  <a:pt x="114" y="206"/>
                  <a:pt x="122" y="201"/>
                  <a:pt x="129" y="195"/>
                </a:cubicBezTo>
                <a:cubicBezTo>
                  <a:pt x="129" y="195"/>
                  <a:pt x="129" y="195"/>
                  <a:pt x="129" y="195"/>
                </a:cubicBezTo>
                <a:cubicBezTo>
                  <a:pt x="134" y="192"/>
                  <a:pt x="139" y="188"/>
                  <a:pt x="143" y="185"/>
                </a:cubicBezTo>
                <a:cubicBezTo>
                  <a:pt x="144" y="184"/>
                  <a:pt x="145" y="183"/>
                  <a:pt x="146" y="182"/>
                </a:cubicBezTo>
                <a:cubicBezTo>
                  <a:pt x="148" y="181"/>
                  <a:pt x="149" y="180"/>
                  <a:pt x="150" y="180"/>
                </a:cubicBezTo>
                <a:cubicBezTo>
                  <a:pt x="157" y="174"/>
                  <a:pt x="163" y="169"/>
                  <a:pt x="170" y="164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3" y="163"/>
                  <a:pt x="174" y="163"/>
                  <a:pt x="176" y="163"/>
                </a:cubicBezTo>
                <a:cubicBezTo>
                  <a:pt x="176" y="163"/>
                  <a:pt x="176" y="163"/>
                  <a:pt x="176" y="164"/>
                </a:cubicBezTo>
                <a:close/>
                <a:moveTo>
                  <a:pt x="154" y="179"/>
                </a:moveTo>
                <a:cubicBezTo>
                  <a:pt x="156" y="177"/>
                  <a:pt x="159" y="176"/>
                  <a:pt x="161" y="174"/>
                </a:cubicBezTo>
                <a:cubicBezTo>
                  <a:pt x="159" y="175"/>
                  <a:pt x="158" y="177"/>
                  <a:pt x="156" y="178"/>
                </a:cubicBezTo>
                <a:cubicBezTo>
                  <a:pt x="155" y="178"/>
                  <a:pt x="155" y="179"/>
                  <a:pt x="154" y="179"/>
                </a:cubicBezTo>
                <a:close/>
                <a:moveTo>
                  <a:pt x="174" y="160"/>
                </a:moveTo>
                <a:cubicBezTo>
                  <a:pt x="173" y="160"/>
                  <a:pt x="173" y="160"/>
                  <a:pt x="173" y="160"/>
                </a:cubicBezTo>
                <a:cubicBezTo>
                  <a:pt x="173" y="160"/>
                  <a:pt x="172" y="161"/>
                  <a:pt x="171" y="161"/>
                </a:cubicBezTo>
                <a:cubicBezTo>
                  <a:pt x="171" y="160"/>
                  <a:pt x="171" y="159"/>
                  <a:pt x="171" y="159"/>
                </a:cubicBezTo>
                <a:cubicBezTo>
                  <a:pt x="171" y="159"/>
                  <a:pt x="171" y="159"/>
                  <a:pt x="172" y="159"/>
                </a:cubicBezTo>
                <a:cubicBezTo>
                  <a:pt x="172" y="158"/>
                  <a:pt x="173" y="158"/>
                  <a:pt x="174" y="158"/>
                </a:cubicBezTo>
                <a:cubicBezTo>
                  <a:pt x="174" y="159"/>
                  <a:pt x="174" y="159"/>
                  <a:pt x="174" y="160"/>
                </a:cubicBezTo>
                <a:close/>
                <a:moveTo>
                  <a:pt x="168" y="160"/>
                </a:moveTo>
                <a:cubicBezTo>
                  <a:pt x="168" y="160"/>
                  <a:pt x="168" y="161"/>
                  <a:pt x="168" y="161"/>
                </a:cubicBezTo>
                <a:cubicBezTo>
                  <a:pt x="167" y="161"/>
                  <a:pt x="167" y="161"/>
                  <a:pt x="166" y="161"/>
                </a:cubicBezTo>
                <a:cubicBezTo>
                  <a:pt x="166" y="161"/>
                  <a:pt x="166" y="160"/>
                  <a:pt x="166" y="160"/>
                </a:cubicBezTo>
                <a:cubicBezTo>
                  <a:pt x="167" y="160"/>
                  <a:pt x="167" y="159"/>
                  <a:pt x="168" y="159"/>
                </a:cubicBezTo>
                <a:cubicBezTo>
                  <a:pt x="168" y="159"/>
                  <a:pt x="168" y="160"/>
                  <a:pt x="168" y="160"/>
                </a:cubicBezTo>
                <a:close/>
                <a:moveTo>
                  <a:pt x="163" y="162"/>
                </a:moveTo>
                <a:cubicBezTo>
                  <a:pt x="162" y="162"/>
                  <a:pt x="161" y="162"/>
                  <a:pt x="160" y="162"/>
                </a:cubicBezTo>
                <a:cubicBezTo>
                  <a:pt x="160" y="162"/>
                  <a:pt x="160" y="161"/>
                  <a:pt x="160" y="161"/>
                </a:cubicBezTo>
                <a:cubicBezTo>
                  <a:pt x="161" y="161"/>
                  <a:pt x="162" y="161"/>
                  <a:pt x="163" y="160"/>
                </a:cubicBezTo>
                <a:cubicBezTo>
                  <a:pt x="163" y="161"/>
                  <a:pt x="163" y="161"/>
                  <a:pt x="163" y="162"/>
                </a:cubicBezTo>
                <a:close/>
                <a:moveTo>
                  <a:pt x="157" y="163"/>
                </a:moveTo>
                <a:cubicBezTo>
                  <a:pt x="156" y="163"/>
                  <a:pt x="154" y="163"/>
                  <a:pt x="153" y="164"/>
                </a:cubicBezTo>
                <a:cubicBezTo>
                  <a:pt x="153" y="163"/>
                  <a:pt x="153" y="163"/>
                  <a:pt x="153" y="163"/>
                </a:cubicBezTo>
                <a:cubicBezTo>
                  <a:pt x="154" y="163"/>
                  <a:pt x="156" y="162"/>
                  <a:pt x="157" y="162"/>
                </a:cubicBezTo>
                <a:cubicBezTo>
                  <a:pt x="157" y="162"/>
                  <a:pt x="157" y="162"/>
                  <a:pt x="157" y="163"/>
                </a:cubicBezTo>
                <a:close/>
                <a:moveTo>
                  <a:pt x="150" y="164"/>
                </a:moveTo>
                <a:cubicBezTo>
                  <a:pt x="146" y="165"/>
                  <a:pt x="143" y="166"/>
                  <a:pt x="140" y="167"/>
                </a:cubicBezTo>
                <a:cubicBezTo>
                  <a:pt x="143" y="166"/>
                  <a:pt x="146" y="165"/>
                  <a:pt x="150" y="164"/>
                </a:cubicBezTo>
                <a:cubicBezTo>
                  <a:pt x="150" y="164"/>
                  <a:pt x="150" y="164"/>
                  <a:pt x="150" y="164"/>
                </a:cubicBezTo>
                <a:close/>
                <a:moveTo>
                  <a:pt x="93" y="192"/>
                </a:moveTo>
                <a:cubicBezTo>
                  <a:pt x="93" y="192"/>
                  <a:pt x="93" y="192"/>
                  <a:pt x="93" y="191"/>
                </a:cubicBezTo>
                <a:cubicBezTo>
                  <a:pt x="94" y="191"/>
                  <a:pt x="94" y="190"/>
                  <a:pt x="95" y="190"/>
                </a:cubicBezTo>
                <a:cubicBezTo>
                  <a:pt x="94" y="191"/>
                  <a:pt x="94" y="191"/>
                  <a:pt x="93" y="192"/>
                </a:cubicBezTo>
                <a:close/>
                <a:moveTo>
                  <a:pt x="93" y="202"/>
                </a:moveTo>
                <a:cubicBezTo>
                  <a:pt x="95" y="200"/>
                  <a:pt x="97" y="198"/>
                  <a:pt x="98" y="197"/>
                </a:cubicBezTo>
                <a:cubicBezTo>
                  <a:pt x="102" y="193"/>
                  <a:pt x="106" y="190"/>
                  <a:pt x="110" y="187"/>
                </a:cubicBezTo>
                <a:cubicBezTo>
                  <a:pt x="114" y="184"/>
                  <a:pt x="117" y="182"/>
                  <a:pt x="120" y="179"/>
                </a:cubicBezTo>
                <a:cubicBezTo>
                  <a:pt x="121" y="178"/>
                  <a:pt x="123" y="177"/>
                  <a:pt x="124" y="176"/>
                </a:cubicBezTo>
                <a:cubicBezTo>
                  <a:pt x="125" y="176"/>
                  <a:pt x="126" y="175"/>
                  <a:pt x="126" y="175"/>
                </a:cubicBezTo>
                <a:cubicBezTo>
                  <a:pt x="127" y="175"/>
                  <a:pt x="127" y="175"/>
                  <a:pt x="127" y="174"/>
                </a:cubicBezTo>
                <a:cubicBezTo>
                  <a:pt x="121" y="181"/>
                  <a:pt x="114" y="186"/>
                  <a:pt x="107" y="192"/>
                </a:cubicBezTo>
                <a:cubicBezTo>
                  <a:pt x="104" y="195"/>
                  <a:pt x="101" y="198"/>
                  <a:pt x="98" y="201"/>
                </a:cubicBezTo>
                <a:cubicBezTo>
                  <a:pt x="96" y="202"/>
                  <a:pt x="94" y="204"/>
                  <a:pt x="92" y="206"/>
                </a:cubicBezTo>
                <a:cubicBezTo>
                  <a:pt x="93" y="204"/>
                  <a:pt x="93" y="203"/>
                  <a:pt x="93" y="202"/>
                </a:cubicBezTo>
                <a:close/>
                <a:moveTo>
                  <a:pt x="96" y="237"/>
                </a:moveTo>
                <a:cubicBezTo>
                  <a:pt x="99" y="234"/>
                  <a:pt x="102" y="231"/>
                  <a:pt x="105" y="228"/>
                </a:cubicBezTo>
                <a:cubicBezTo>
                  <a:pt x="113" y="221"/>
                  <a:pt x="121" y="215"/>
                  <a:pt x="130" y="208"/>
                </a:cubicBezTo>
                <a:cubicBezTo>
                  <a:pt x="146" y="197"/>
                  <a:pt x="162" y="187"/>
                  <a:pt x="177" y="174"/>
                </a:cubicBezTo>
                <a:cubicBezTo>
                  <a:pt x="177" y="175"/>
                  <a:pt x="177" y="177"/>
                  <a:pt x="177" y="178"/>
                </a:cubicBezTo>
                <a:cubicBezTo>
                  <a:pt x="174" y="181"/>
                  <a:pt x="171" y="182"/>
                  <a:pt x="169" y="184"/>
                </a:cubicBezTo>
                <a:cubicBezTo>
                  <a:pt x="165" y="187"/>
                  <a:pt x="161" y="190"/>
                  <a:pt x="156" y="193"/>
                </a:cubicBezTo>
                <a:cubicBezTo>
                  <a:pt x="149" y="199"/>
                  <a:pt x="141" y="204"/>
                  <a:pt x="133" y="210"/>
                </a:cubicBezTo>
                <a:cubicBezTo>
                  <a:pt x="126" y="215"/>
                  <a:pt x="120" y="220"/>
                  <a:pt x="113" y="226"/>
                </a:cubicBezTo>
                <a:cubicBezTo>
                  <a:pt x="106" y="231"/>
                  <a:pt x="100" y="238"/>
                  <a:pt x="92" y="243"/>
                </a:cubicBezTo>
                <a:cubicBezTo>
                  <a:pt x="92" y="242"/>
                  <a:pt x="92" y="241"/>
                  <a:pt x="92" y="240"/>
                </a:cubicBezTo>
                <a:cubicBezTo>
                  <a:pt x="94" y="239"/>
                  <a:pt x="95" y="238"/>
                  <a:pt x="96" y="237"/>
                </a:cubicBezTo>
                <a:close/>
                <a:moveTo>
                  <a:pt x="98" y="258"/>
                </a:moveTo>
                <a:cubicBezTo>
                  <a:pt x="102" y="255"/>
                  <a:pt x="106" y="252"/>
                  <a:pt x="110" y="249"/>
                </a:cubicBezTo>
                <a:cubicBezTo>
                  <a:pt x="118" y="244"/>
                  <a:pt x="125" y="238"/>
                  <a:pt x="133" y="233"/>
                </a:cubicBezTo>
                <a:cubicBezTo>
                  <a:pt x="147" y="224"/>
                  <a:pt x="163" y="213"/>
                  <a:pt x="174" y="202"/>
                </a:cubicBezTo>
                <a:cubicBezTo>
                  <a:pt x="162" y="214"/>
                  <a:pt x="147" y="224"/>
                  <a:pt x="133" y="235"/>
                </a:cubicBezTo>
                <a:cubicBezTo>
                  <a:pt x="126" y="240"/>
                  <a:pt x="119" y="246"/>
                  <a:pt x="112" y="251"/>
                </a:cubicBezTo>
                <a:cubicBezTo>
                  <a:pt x="106" y="256"/>
                  <a:pt x="99" y="260"/>
                  <a:pt x="93" y="266"/>
                </a:cubicBezTo>
                <a:cubicBezTo>
                  <a:pt x="93" y="265"/>
                  <a:pt x="93" y="264"/>
                  <a:pt x="93" y="262"/>
                </a:cubicBezTo>
                <a:cubicBezTo>
                  <a:pt x="95" y="261"/>
                  <a:pt x="97" y="260"/>
                  <a:pt x="98" y="258"/>
                </a:cubicBezTo>
                <a:close/>
                <a:moveTo>
                  <a:pt x="111" y="260"/>
                </a:moveTo>
                <a:cubicBezTo>
                  <a:pt x="119" y="254"/>
                  <a:pt x="126" y="248"/>
                  <a:pt x="134" y="243"/>
                </a:cubicBezTo>
                <a:cubicBezTo>
                  <a:pt x="136" y="242"/>
                  <a:pt x="137" y="241"/>
                  <a:pt x="139" y="240"/>
                </a:cubicBezTo>
                <a:cubicBezTo>
                  <a:pt x="137" y="241"/>
                  <a:pt x="135" y="242"/>
                  <a:pt x="134" y="244"/>
                </a:cubicBezTo>
                <a:cubicBezTo>
                  <a:pt x="120" y="253"/>
                  <a:pt x="105" y="263"/>
                  <a:pt x="94" y="276"/>
                </a:cubicBezTo>
                <a:cubicBezTo>
                  <a:pt x="94" y="275"/>
                  <a:pt x="94" y="274"/>
                  <a:pt x="94" y="273"/>
                </a:cubicBezTo>
                <a:cubicBezTo>
                  <a:pt x="100" y="269"/>
                  <a:pt x="105" y="264"/>
                  <a:pt x="111" y="260"/>
                </a:cubicBezTo>
                <a:close/>
                <a:moveTo>
                  <a:pt x="101" y="301"/>
                </a:moveTo>
                <a:cubicBezTo>
                  <a:pt x="104" y="298"/>
                  <a:pt x="107" y="296"/>
                  <a:pt x="110" y="294"/>
                </a:cubicBezTo>
                <a:cubicBezTo>
                  <a:pt x="110" y="294"/>
                  <a:pt x="110" y="294"/>
                  <a:pt x="110" y="294"/>
                </a:cubicBezTo>
                <a:cubicBezTo>
                  <a:pt x="106" y="297"/>
                  <a:pt x="102" y="301"/>
                  <a:pt x="98" y="304"/>
                </a:cubicBezTo>
                <a:cubicBezTo>
                  <a:pt x="98" y="304"/>
                  <a:pt x="97" y="304"/>
                  <a:pt x="97" y="303"/>
                </a:cubicBezTo>
                <a:cubicBezTo>
                  <a:pt x="97" y="303"/>
                  <a:pt x="97" y="303"/>
                  <a:pt x="97" y="303"/>
                </a:cubicBezTo>
                <a:cubicBezTo>
                  <a:pt x="98" y="303"/>
                  <a:pt x="100" y="302"/>
                  <a:pt x="101" y="301"/>
                </a:cubicBezTo>
                <a:close/>
                <a:moveTo>
                  <a:pt x="115" y="294"/>
                </a:moveTo>
                <a:cubicBezTo>
                  <a:pt x="122" y="289"/>
                  <a:pt x="129" y="283"/>
                  <a:pt x="136" y="278"/>
                </a:cubicBezTo>
                <a:cubicBezTo>
                  <a:pt x="142" y="273"/>
                  <a:pt x="148" y="267"/>
                  <a:pt x="155" y="262"/>
                </a:cubicBezTo>
                <a:cubicBezTo>
                  <a:pt x="160" y="257"/>
                  <a:pt x="166" y="254"/>
                  <a:pt x="171" y="250"/>
                </a:cubicBezTo>
                <a:cubicBezTo>
                  <a:pt x="171" y="252"/>
                  <a:pt x="171" y="254"/>
                  <a:pt x="171" y="255"/>
                </a:cubicBezTo>
                <a:cubicBezTo>
                  <a:pt x="168" y="257"/>
                  <a:pt x="166" y="259"/>
                  <a:pt x="164" y="260"/>
                </a:cubicBezTo>
                <a:cubicBezTo>
                  <a:pt x="161" y="263"/>
                  <a:pt x="158" y="265"/>
                  <a:pt x="154" y="267"/>
                </a:cubicBezTo>
                <a:cubicBezTo>
                  <a:pt x="148" y="272"/>
                  <a:pt x="142" y="276"/>
                  <a:pt x="135" y="281"/>
                </a:cubicBezTo>
                <a:cubicBezTo>
                  <a:pt x="124" y="288"/>
                  <a:pt x="112" y="296"/>
                  <a:pt x="103" y="305"/>
                </a:cubicBezTo>
                <a:cubicBezTo>
                  <a:pt x="102" y="306"/>
                  <a:pt x="102" y="306"/>
                  <a:pt x="101" y="306"/>
                </a:cubicBezTo>
                <a:cubicBezTo>
                  <a:pt x="101" y="306"/>
                  <a:pt x="100" y="305"/>
                  <a:pt x="100" y="305"/>
                </a:cubicBezTo>
                <a:cubicBezTo>
                  <a:pt x="105" y="302"/>
                  <a:pt x="110" y="298"/>
                  <a:pt x="115" y="294"/>
                </a:cubicBezTo>
                <a:close/>
                <a:moveTo>
                  <a:pt x="115" y="300"/>
                </a:moveTo>
                <a:cubicBezTo>
                  <a:pt x="121" y="297"/>
                  <a:pt x="127" y="293"/>
                  <a:pt x="133" y="290"/>
                </a:cubicBezTo>
                <a:cubicBezTo>
                  <a:pt x="139" y="286"/>
                  <a:pt x="145" y="282"/>
                  <a:pt x="151" y="278"/>
                </a:cubicBezTo>
                <a:cubicBezTo>
                  <a:pt x="157" y="274"/>
                  <a:pt x="162" y="270"/>
                  <a:pt x="168" y="265"/>
                </a:cubicBezTo>
                <a:cubicBezTo>
                  <a:pt x="169" y="264"/>
                  <a:pt x="171" y="263"/>
                  <a:pt x="168" y="266"/>
                </a:cubicBezTo>
                <a:cubicBezTo>
                  <a:pt x="167" y="267"/>
                  <a:pt x="166" y="268"/>
                  <a:pt x="165" y="269"/>
                </a:cubicBezTo>
                <a:cubicBezTo>
                  <a:pt x="162" y="271"/>
                  <a:pt x="159" y="273"/>
                  <a:pt x="157" y="275"/>
                </a:cubicBezTo>
                <a:cubicBezTo>
                  <a:pt x="151" y="279"/>
                  <a:pt x="145" y="283"/>
                  <a:pt x="139" y="287"/>
                </a:cubicBezTo>
                <a:cubicBezTo>
                  <a:pt x="133" y="291"/>
                  <a:pt x="127" y="295"/>
                  <a:pt x="121" y="299"/>
                </a:cubicBezTo>
                <a:cubicBezTo>
                  <a:pt x="117" y="302"/>
                  <a:pt x="111" y="305"/>
                  <a:pt x="107" y="308"/>
                </a:cubicBezTo>
                <a:cubicBezTo>
                  <a:pt x="107" y="308"/>
                  <a:pt x="107" y="308"/>
                  <a:pt x="107" y="309"/>
                </a:cubicBezTo>
                <a:cubicBezTo>
                  <a:pt x="106" y="308"/>
                  <a:pt x="105" y="308"/>
                  <a:pt x="104" y="307"/>
                </a:cubicBezTo>
                <a:cubicBezTo>
                  <a:pt x="107" y="306"/>
                  <a:pt x="111" y="302"/>
                  <a:pt x="115" y="300"/>
                </a:cubicBezTo>
                <a:close/>
                <a:moveTo>
                  <a:pt x="141" y="290"/>
                </a:moveTo>
                <a:cubicBezTo>
                  <a:pt x="146" y="286"/>
                  <a:pt x="152" y="283"/>
                  <a:pt x="158" y="280"/>
                </a:cubicBezTo>
                <a:cubicBezTo>
                  <a:pt x="153" y="284"/>
                  <a:pt x="147" y="287"/>
                  <a:pt x="142" y="290"/>
                </a:cubicBezTo>
                <a:cubicBezTo>
                  <a:pt x="132" y="297"/>
                  <a:pt x="122" y="304"/>
                  <a:pt x="112" y="310"/>
                </a:cubicBezTo>
                <a:cubicBezTo>
                  <a:pt x="111" y="310"/>
                  <a:pt x="109" y="309"/>
                  <a:pt x="108" y="309"/>
                </a:cubicBezTo>
                <a:cubicBezTo>
                  <a:pt x="119" y="302"/>
                  <a:pt x="130" y="296"/>
                  <a:pt x="141" y="290"/>
                </a:cubicBezTo>
                <a:close/>
                <a:moveTo>
                  <a:pt x="149" y="289"/>
                </a:moveTo>
                <a:cubicBezTo>
                  <a:pt x="154" y="286"/>
                  <a:pt x="158" y="283"/>
                  <a:pt x="163" y="280"/>
                </a:cubicBezTo>
                <a:cubicBezTo>
                  <a:pt x="160" y="282"/>
                  <a:pt x="157" y="284"/>
                  <a:pt x="154" y="286"/>
                </a:cubicBezTo>
                <a:cubicBezTo>
                  <a:pt x="143" y="293"/>
                  <a:pt x="131" y="301"/>
                  <a:pt x="120" y="310"/>
                </a:cubicBezTo>
                <a:cubicBezTo>
                  <a:pt x="120" y="311"/>
                  <a:pt x="120" y="311"/>
                  <a:pt x="120" y="311"/>
                </a:cubicBezTo>
                <a:cubicBezTo>
                  <a:pt x="119" y="311"/>
                  <a:pt x="119" y="312"/>
                  <a:pt x="118" y="312"/>
                </a:cubicBezTo>
                <a:cubicBezTo>
                  <a:pt x="117" y="312"/>
                  <a:pt x="115" y="311"/>
                  <a:pt x="113" y="311"/>
                </a:cubicBezTo>
                <a:cubicBezTo>
                  <a:pt x="125" y="303"/>
                  <a:pt x="137" y="296"/>
                  <a:pt x="149" y="289"/>
                </a:cubicBezTo>
                <a:close/>
                <a:moveTo>
                  <a:pt x="122" y="311"/>
                </a:moveTo>
                <a:cubicBezTo>
                  <a:pt x="122" y="310"/>
                  <a:pt x="123" y="310"/>
                  <a:pt x="123" y="310"/>
                </a:cubicBezTo>
                <a:cubicBezTo>
                  <a:pt x="125" y="309"/>
                  <a:pt x="126" y="308"/>
                  <a:pt x="128" y="307"/>
                </a:cubicBezTo>
                <a:cubicBezTo>
                  <a:pt x="131" y="305"/>
                  <a:pt x="134" y="303"/>
                  <a:pt x="137" y="301"/>
                </a:cubicBezTo>
                <a:cubicBezTo>
                  <a:pt x="143" y="296"/>
                  <a:pt x="150" y="292"/>
                  <a:pt x="157" y="288"/>
                </a:cubicBezTo>
                <a:cubicBezTo>
                  <a:pt x="159" y="287"/>
                  <a:pt x="161" y="286"/>
                  <a:pt x="163" y="284"/>
                </a:cubicBezTo>
                <a:cubicBezTo>
                  <a:pt x="159" y="287"/>
                  <a:pt x="155" y="290"/>
                  <a:pt x="151" y="292"/>
                </a:cubicBezTo>
                <a:cubicBezTo>
                  <a:pt x="145" y="296"/>
                  <a:pt x="140" y="300"/>
                  <a:pt x="135" y="304"/>
                </a:cubicBezTo>
                <a:cubicBezTo>
                  <a:pt x="133" y="306"/>
                  <a:pt x="131" y="307"/>
                  <a:pt x="129" y="309"/>
                </a:cubicBezTo>
                <a:cubicBezTo>
                  <a:pt x="128" y="309"/>
                  <a:pt x="128" y="310"/>
                  <a:pt x="127" y="310"/>
                </a:cubicBezTo>
                <a:cubicBezTo>
                  <a:pt x="127" y="311"/>
                  <a:pt x="126" y="311"/>
                  <a:pt x="126" y="312"/>
                </a:cubicBezTo>
                <a:cubicBezTo>
                  <a:pt x="125" y="312"/>
                  <a:pt x="125" y="313"/>
                  <a:pt x="124" y="313"/>
                </a:cubicBezTo>
                <a:cubicBezTo>
                  <a:pt x="124" y="313"/>
                  <a:pt x="124" y="313"/>
                  <a:pt x="124" y="313"/>
                </a:cubicBezTo>
                <a:cubicBezTo>
                  <a:pt x="122" y="313"/>
                  <a:pt x="121" y="313"/>
                  <a:pt x="119" y="312"/>
                </a:cubicBezTo>
                <a:cubicBezTo>
                  <a:pt x="120" y="312"/>
                  <a:pt x="121" y="311"/>
                  <a:pt x="122" y="311"/>
                </a:cubicBezTo>
                <a:close/>
                <a:moveTo>
                  <a:pt x="126" y="313"/>
                </a:moveTo>
                <a:cubicBezTo>
                  <a:pt x="126" y="313"/>
                  <a:pt x="126" y="313"/>
                  <a:pt x="126" y="313"/>
                </a:cubicBezTo>
                <a:cubicBezTo>
                  <a:pt x="128" y="311"/>
                  <a:pt x="130" y="310"/>
                  <a:pt x="131" y="309"/>
                </a:cubicBezTo>
                <a:cubicBezTo>
                  <a:pt x="137" y="304"/>
                  <a:pt x="143" y="300"/>
                  <a:pt x="149" y="297"/>
                </a:cubicBezTo>
                <a:cubicBezTo>
                  <a:pt x="154" y="294"/>
                  <a:pt x="159" y="291"/>
                  <a:pt x="164" y="288"/>
                </a:cubicBezTo>
                <a:cubicBezTo>
                  <a:pt x="164" y="288"/>
                  <a:pt x="163" y="289"/>
                  <a:pt x="162" y="289"/>
                </a:cubicBezTo>
                <a:cubicBezTo>
                  <a:pt x="160" y="291"/>
                  <a:pt x="157" y="293"/>
                  <a:pt x="154" y="294"/>
                </a:cubicBezTo>
                <a:cubicBezTo>
                  <a:pt x="149" y="298"/>
                  <a:pt x="144" y="301"/>
                  <a:pt x="139" y="305"/>
                </a:cubicBezTo>
                <a:cubicBezTo>
                  <a:pt x="135" y="308"/>
                  <a:pt x="132" y="311"/>
                  <a:pt x="128" y="314"/>
                </a:cubicBezTo>
                <a:cubicBezTo>
                  <a:pt x="128" y="314"/>
                  <a:pt x="128" y="314"/>
                  <a:pt x="128" y="314"/>
                </a:cubicBezTo>
                <a:cubicBezTo>
                  <a:pt x="127" y="314"/>
                  <a:pt x="126" y="314"/>
                  <a:pt x="125" y="314"/>
                </a:cubicBezTo>
                <a:cubicBezTo>
                  <a:pt x="125" y="313"/>
                  <a:pt x="125" y="313"/>
                  <a:pt x="126" y="313"/>
                </a:cubicBezTo>
                <a:close/>
                <a:moveTo>
                  <a:pt x="130" y="313"/>
                </a:moveTo>
                <a:cubicBezTo>
                  <a:pt x="130" y="313"/>
                  <a:pt x="131" y="313"/>
                  <a:pt x="131" y="313"/>
                </a:cubicBezTo>
                <a:cubicBezTo>
                  <a:pt x="138" y="307"/>
                  <a:pt x="146" y="303"/>
                  <a:pt x="154" y="298"/>
                </a:cubicBezTo>
                <a:cubicBezTo>
                  <a:pt x="153" y="299"/>
                  <a:pt x="152" y="300"/>
                  <a:pt x="151" y="301"/>
                </a:cubicBezTo>
                <a:cubicBezTo>
                  <a:pt x="144" y="305"/>
                  <a:pt x="138" y="309"/>
                  <a:pt x="132" y="315"/>
                </a:cubicBezTo>
                <a:cubicBezTo>
                  <a:pt x="131" y="315"/>
                  <a:pt x="130" y="314"/>
                  <a:pt x="129" y="314"/>
                </a:cubicBezTo>
                <a:cubicBezTo>
                  <a:pt x="129" y="314"/>
                  <a:pt x="129" y="314"/>
                  <a:pt x="130" y="313"/>
                </a:cubicBezTo>
                <a:close/>
                <a:moveTo>
                  <a:pt x="147" y="306"/>
                </a:moveTo>
                <a:cubicBezTo>
                  <a:pt x="153" y="302"/>
                  <a:pt x="158" y="298"/>
                  <a:pt x="164" y="295"/>
                </a:cubicBezTo>
                <a:cubicBezTo>
                  <a:pt x="165" y="295"/>
                  <a:pt x="165" y="294"/>
                  <a:pt x="166" y="294"/>
                </a:cubicBezTo>
                <a:cubicBezTo>
                  <a:pt x="165" y="294"/>
                  <a:pt x="165" y="295"/>
                  <a:pt x="165" y="295"/>
                </a:cubicBezTo>
                <a:cubicBezTo>
                  <a:pt x="163" y="296"/>
                  <a:pt x="162" y="298"/>
                  <a:pt x="160" y="299"/>
                </a:cubicBezTo>
                <a:cubicBezTo>
                  <a:pt x="157" y="301"/>
                  <a:pt x="155" y="302"/>
                  <a:pt x="152" y="304"/>
                </a:cubicBezTo>
                <a:cubicBezTo>
                  <a:pt x="147" y="307"/>
                  <a:pt x="142" y="311"/>
                  <a:pt x="137" y="315"/>
                </a:cubicBezTo>
                <a:cubicBezTo>
                  <a:pt x="136" y="315"/>
                  <a:pt x="135" y="315"/>
                  <a:pt x="133" y="315"/>
                </a:cubicBezTo>
                <a:cubicBezTo>
                  <a:pt x="138" y="312"/>
                  <a:pt x="142" y="309"/>
                  <a:pt x="147" y="306"/>
                </a:cubicBezTo>
                <a:close/>
                <a:moveTo>
                  <a:pt x="153" y="306"/>
                </a:moveTo>
                <a:cubicBezTo>
                  <a:pt x="157" y="303"/>
                  <a:pt x="163" y="301"/>
                  <a:pt x="167" y="297"/>
                </a:cubicBezTo>
                <a:cubicBezTo>
                  <a:pt x="160" y="305"/>
                  <a:pt x="151" y="309"/>
                  <a:pt x="143" y="316"/>
                </a:cubicBezTo>
                <a:cubicBezTo>
                  <a:pt x="141" y="316"/>
                  <a:pt x="140" y="316"/>
                  <a:pt x="138" y="315"/>
                </a:cubicBezTo>
                <a:cubicBezTo>
                  <a:pt x="143" y="312"/>
                  <a:pt x="148" y="309"/>
                  <a:pt x="153" y="306"/>
                </a:cubicBezTo>
                <a:close/>
                <a:moveTo>
                  <a:pt x="153" y="310"/>
                </a:moveTo>
                <a:cubicBezTo>
                  <a:pt x="156" y="308"/>
                  <a:pt x="160" y="306"/>
                  <a:pt x="164" y="304"/>
                </a:cubicBezTo>
                <a:cubicBezTo>
                  <a:pt x="164" y="303"/>
                  <a:pt x="165" y="303"/>
                  <a:pt x="165" y="303"/>
                </a:cubicBezTo>
                <a:cubicBezTo>
                  <a:pt x="164" y="304"/>
                  <a:pt x="164" y="304"/>
                  <a:pt x="163" y="304"/>
                </a:cubicBezTo>
                <a:cubicBezTo>
                  <a:pt x="161" y="306"/>
                  <a:pt x="159" y="307"/>
                  <a:pt x="157" y="309"/>
                </a:cubicBezTo>
                <a:cubicBezTo>
                  <a:pt x="154" y="311"/>
                  <a:pt x="151" y="313"/>
                  <a:pt x="149" y="316"/>
                </a:cubicBezTo>
                <a:cubicBezTo>
                  <a:pt x="149" y="316"/>
                  <a:pt x="149" y="316"/>
                  <a:pt x="149" y="316"/>
                </a:cubicBezTo>
                <a:cubicBezTo>
                  <a:pt x="147" y="316"/>
                  <a:pt x="146" y="316"/>
                  <a:pt x="145" y="316"/>
                </a:cubicBezTo>
                <a:cubicBezTo>
                  <a:pt x="148" y="314"/>
                  <a:pt x="150" y="312"/>
                  <a:pt x="153" y="310"/>
                </a:cubicBezTo>
                <a:close/>
                <a:moveTo>
                  <a:pt x="155" y="313"/>
                </a:moveTo>
                <a:cubicBezTo>
                  <a:pt x="158" y="311"/>
                  <a:pt x="160" y="310"/>
                  <a:pt x="163" y="308"/>
                </a:cubicBezTo>
                <a:cubicBezTo>
                  <a:pt x="162" y="308"/>
                  <a:pt x="162" y="309"/>
                  <a:pt x="161" y="309"/>
                </a:cubicBezTo>
                <a:cubicBezTo>
                  <a:pt x="159" y="311"/>
                  <a:pt x="157" y="313"/>
                  <a:pt x="155" y="315"/>
                </a:cubicBezTo>
                <a:cubicBezTo>
                  <a:pt x="155" y="316"/>
                  <a:pt x="156" y="316"/>
                  <a:pt x="156" y="316"/>
                </a:cubicBezTo>
                <a:cubicBezTo>
                  <a:pt x="159" y="314"/>
                  <a:pt x="161" y="313"/>
                  <a:pt x="164" y="311"/>
                </a:cubicBezTo>
                <a:cubicBezTo>
                  <a:pt x="166" y="309"/>
                  <a:pt x="163" y="313"/>
                  <a:pt x="162" y="313"/>
                </a:cubicBezTo>
                <a:cubicBezTo>
                  <a:pt x="161" y="314"/>
                  <a:pt x="161" y="314"/>
                  <a:pt x="160" y="315"/>
                </a:cubicBezTo>
                <a:cubicBezTo>
                  <a:pt x="160" y="315"/>
                  <a:pt x="160" y="316"/>
                  <a:pt x="160" y="316"/>
                </a:cubicBezTo>
                <a:cubicBezTo>
                  <a:pt x="157" y="316"/>
                  <a:pt x="154" y="316"/>
                  <a:pt x="150" y="316"/>
                </a:cubicBezTo>
                <a:cubicBezTo>
                  <a:pt x="152" y="315"/>
                  <a:pt x="154" y="314"/>
                  <a:pt x="155" y="313"/>
                </a:cubicBezTo>
                <a:close/>
                <a:moveTo>
                  <a:pt x="162" y="316"/>
                </a:moveTo>
                <a:cubicBezTo>
                  <a:pt x="162" y="316"/>
                  <a:pt x="164" y="315"/>
                  <a:pt x="165" y="315"/>
                </a:cubicBezTo>
                <a:cubicBezTo>
                  <a:pt x="165" y="315"/>
                  <a:pt x="165" y="315"/>
                  <a:pt x="165" y="315"/>
                </a:cubicBezTo>
                <a:cubicBezTo>
                  <a:pt x="165" y="315"/>
                  <a:pt x="165" y="315"/>
                  <a:pt x="165" y="316"/>
                </a:cubicBezTo>
                <a:cubicBezTo>
                  <a:pt x="164" y="316"/>
                  <a:pt x="164" y="316"/>
                  <a:pt x="163" y="316"/>
                </a:cubicBezTo>
                <a:cubicBezTo>
                  <a:pt x="163" y="316"/>
                  <a:pt x="162" y="316"/>
                  <a:pt x="162" y="316"/>
                </a:cubicBezTo>
                <a:cubicBezTo>
                  <a:pt x="162" y="316"/>
                  <a:pt x="162" y="316"/>
                  <a:pt x="162" y="316"/>
                </a:cubicBezTo>
                <a:close/>
                <a:moveTo>
                  <a:pt x="168" y="315"/>
                </a:moveTo>
                <a:cubicBezTo>
                  <a:pt x="169" y="302"/>
                  <a:pt x="172" y="290"/>
                  <a:pt x="172" y="277"/>
                </a:cubicBezTo>
                <a:cubicBezTo>
                  <a:pt x="173" y="264"/>
                  <a:pt x="174" y="251"/>
                  <a:pt x="175" y="238"/>
                </a:cubicBezTo>
                <a:cubicBezTo>
                  <a:pt x="176" y="225"/>
                  <a:pt x="177" y="212"/>
                  <a:pt x="178" y="199"/>
                </a:cubicBezTo>
                <a:cubicBezTo>
                  <a:pt x="179" y="187"/>
                  <a:pt x="181" y="175"/>
                  <a:pt x="178" y="163"/>
                </a:cubicBezTo>
                <a:cubicBezTo>
                  <a:pt x="178" y="163"/>
                  <a:pt x="178" y="163"/>
                  <a:pt x="178" y="163"/>
                </a:cubicBezTo>
                <a:cubicBezTo>
                  <a:pt x="187" y="161"/>
                  <a:pt x="196" y="161"/>
                  <a:pt x="204" y="161"/>
                </a:cubicBezTo>
                <a:cubicBezTo>
                  <a:pt x="205" y="172"/>
                  <a:pt x="203" y="184"/>
                  <a:pt x="202" y="195"/>
                </a:cubicBezTo>
                <a:cubicBezTo>
                  <a:pt x="201" y="208"/>
                  <a:pt x="200" y="221"/>
                  <a:pt x="199" y="234"/>
                </a:cubicBezTo>
                <a:cubicBezTo>
                  <a:pt x="198" y="247"/>
                  <a:pt x="198" y="260"/>
                  <a:pt x="196" y="273"/>
                </a:cubicBezTo>
                <a:cubicBezTo>
                  <a:pt x="194" y="286"/>
                  <a:pt x="193" y="299"/>
                  <a:pt x="191" y="312"/>
                </a:cubicBezTo>
                <a:cubicBezTo>
                  <a:pt x="191" y="312"/>
                  <a:pt x="191" y="312"/>
                  <a:pt x="191" y="312"/>
                </a:cubicBezTo>
                <a:cubicBezTo>
                  <a:pt x="183" y="314"/>
                  <a:pt x="175" y="315"/>
                  <a:pt x="168" y="315"/>
                </a:cubicBezTo>
                <a:cubicBezTo>
                  <a:pt x="168" y="315"/>
                  <a:pt x="168" y="315"/>
                  <a:pt x="168" y="315"/>
                </a:cubicBezTo>
                <a:close/>
                <a:moveTo>
                  <a:pt x="194" y="311"/>
                </a:moveTo>
                <a:cubicBezTo>
                  <a:pt x="195" y="311"/>
                  <a:pt x="195" y="311"/>
                  <a:pt x="196" y="311"/>
                </a:cubicBezTo>
                <a:cubicBezTo>
                  <a:pt x="195" y="311"/>
                  <a:pt x="194" y="312"/>
                  <a:pt x="194" y="312"/>
                </a:cubicBezTo>
                <a:cubicBezTo>
                  <a:pt x="194" y="312"/>
                  <a:pt x="194" y="311"/>
                  <a:pt x="194" y="311"/>
                </a:cubicBezTo>
                <a:close/>
                <a:moveTo>
                  <a:pt x="250" y="293"/>
                </a:moveTo>
                <a:cubicBezTo>
                  <a:pt x="250" y="293"/>
                  <a:pt x="250" y="293"/>
                  <a:pt x="250" y="293"/>
                </a:cubicBezTo>
                <a:cubicBezTo>
                  <a:pt x="249" y="293"/>
                  <a:pt x="249" y="293"/>
                  <a:pt x="248" y="293"/>
                </a:cubicBezTo>
                <a:cubicBezTo>
                  <a:pt x="246" y="294"/>
                  <a:pt x="245" y="295"/>
                  <a:pt x="243" y="296"/>
                </a:cubicBezTo>
                <a:cubicBezTo>
                  <a:pt x="235" y="298"/>
                  <a:pt x="226" y="300"/>
                  <a:pt x="218" y="303"/>
                </a:cubicBezTo>
                <a:cubicBezTo>
                  <a:pt x="214" y="304"/>
                  <a:pt x="210" y="305"/>
                  <a:pt x="205" y="307"/>
                </a:cubicBezTo>
                <a:cubicBezTo>
                  <a:pt x="203" y="308"/>
                  <a:pt x="201" y="309"/>
                  <a:pt x="199" y="310"/>
                </a:cubicBezTo>
                <a:cubicBezTo>
                  <a:pt x="195" y="311"/>
                  <a:pt x="195" y="310"/>
                  <a:pt x="199" y="309"/>
                </a:cubicBezTo>
                <a:cubicBezTo>
                  <a:pt x="203" y="307"/>
                  <a:pt x="208" y="306"/>
                  <a:pt x="213" y="304"/>
                </a:cubicBezTo>
                <a:cubicBezTo>
                  <a:pt x="219" y="302"/>
                  <a:pt x="224" y="300"/>
                  <a:pt x="230" y="298"/>
                </a:cubicBezTo>
                <a:cubicBezTo>
                  <a:pt x="236" y="296"/>
                  <a:pt x="241" y="295"/>
                  <a:pt x="247" y="293"/>
                </a:cubicBezTo>
                <a:cubicBezTo>
                  <a:pt x="248" y="293"/>
                  <a:pt x="250" y="292"/>
                  <a:pt x="251" y="291"/>
                </a:cubicBezTo>
                <a:cubicBezTo>
                  <a:pt x="252" y="290"/>
                  <a:pt x="252" y="289"/>
                  <a:pt x="253" y="288"/>
                </a:cubicBezTo>
                <a:cubicBezTo>
                  <a:pt x="252" y="290"/>
                  <a:pt x="251" y="292"/>
                  <a:pt x="250" y="293"/>
                </a:cubicBezTo>
                <a:close/>
                <a:moveTo>
                  <a:pt x="238" y="298"/>
                </a:moveTo>
                <a:cubicBezTo>
                  <a:pt x="226" y="303"/>
                  <a:pt x="212" y="308"/>
                  <a:pt x="199" y="311"/>
                </a:cubicBezTo>
                <a:cubicBezTo>
                  <a:pt x="200" y="310"/>
                  <a:pt x="201" y="310"/>
                  <a:pt x="202" y="309"/>
                </a:cubicBezTo>
                <a:cubicBezTo>
                  <a:pt x="207" y="307"/>
                  <a:pt x="212" y="306"/>
                  <a:pt x="217" y="304"/>
                </a:cubicBezTo>
                <a:cubicBezTo>
                  <a:pt x="224" y="301"/>
                  <a:pt x="231" y="300"/>
                  <a:pt x="238" y="298"/>
                </a:cubicBezTo>
                <a:close/>
                <a:moveTo>
                  <a:pt x="254" y="286"/>
                </a:moveTo>
                <a:cubicBezTo>
                  <a:pt x="254" y="286"/>
                  <a:pt x="253" y="286"/>
                  <a:pt x="253" y="286"/>
                </a:cubicBezTo>
                <a:cubicBezTo>
                  <a:pt x="252" y="286"/>
                  <a:pt x="252" y="286"/>
                  <a:pt x="252" y="287"/>
                </a:cubicBezTo>
                <a:cubicBezTo>
                  <a:pt x="242" y="290"/>
                  <a:pt x="232" y="293"/>
                  <a:pt x="222" y="296"/>
                </a:cubicBezTo>
                <a:cubicBezTo>
                  <a:pt x="217" y="297"/>
                  <a:pt x="212" y="299"/>
                  <a:pt x="207" y="301"/>
                </a:cubicBezTo>
                <a:cubicBezTo>
                  <a:pt x="204" y="302"/>
                  <a:pt x="202" y="303"/>
                  <a:pt x="200" y="303"/>
                </a:cubicBezTo>
                <a:cubicBezTo>
                  <a:pt x="199" y="304"/>
                  <a:pt x="198" y="304"/>
                  <a:pt x="197" y="304"/>
                </a:cubicBezTo>
                <a:cubicBezTo>
                  <a:pt x="194" y="305"/>
                  <a:pt x="199" y="303"/>
                  <a:pt x="199" y="303"/>
                </a:cubicBezTo>
                <a:cubicBezTo>
                  <a:pt x="210" y="299"/>
                  <a:pt x="221" y="295"/>
                  <a:pt x="232" y="291"/>
                </a:cubicBezTo>
                <a:cubicBezTo>
                  <a:pt x="234" y="291"/>
                  <a:pt x="236" y="290"/>
                  <a:pt x="238" y="289"/>
                </a:cubicBezTo>
                <a:cubicBezTo>
                  <a:pt x="244" y="288"/>
                  <a:pt x="250" y="286"/>
                  <a:pt x="255" y="283"/>
                </a:cubicBezTo>
                <a:cubicBezTo>
                  <a:pt x="255" y="284"/>
                  <a:pt x="255" y="285"/>
                  <a:pt x="254" y="286"/>
                </a:cubicBezTo>
                <a:close/>
                <a:moveTo>
                  <a:pt x="257" y="279"/>
                </a:moveTo>
                <a:cubicBezTo>
                  <a:pt x="257" y="280"/>
                  <a:pt x="256" y="281"/>
                  <a:pt x="256" y="281"/>
                </a:cubicBezTo>
                <a:cubicBezTo>
                  <a:pt x="250" y="284"/>
                  <a:pt x="244" y="286"/>
                  <a:pt x="237" y="289"/>
                </a:cubicBezTo>
                <a:cubicBezTo>
                  <a:pt x="232" y="290"/>
                  <a:pt x="226" y="291"/>
                  <a:pt x="221" y="293"/>
                </a:cubicBezTo>
                <a:cubicBezTo>
                  <a:pt x="216" y="294"/>
                  <a:pt x="210" y="296"/>
                  <a:pt x="206" y="297"/>
                </a:cubicBezTo>
                <a:cubicBezTo>
                  <a:pt x="203" y="298"/>
                  <a:pt x="200" y="299"/>
                  <a:pt x="197" y="300"/>
                </a:cubicBezTo>
                <a:cubicBezTo>
                  <a:pt x="193" y="302"/>
                  <a:pt x="199" y="299"/>
                  <a:pt x="200" y="299"/>
                </a:cubicBezTo>
                <a:cubicBezTo>
                  <a:pt x="211" y="294"/>
                  <a:pt x="223" y="291"/>
                  <a:pt x="234" y="287"/>
                </a:cubicBezTo>
                <a:cubicBezTo>
                  <a:pt x="239" y="285"/>
                  <a:pt x="244" y="283"/>
                  <a:pt x="249" y="280"/>
                </a:cubicBezTo>
                <a:cubicBezTo>
                  <a:pt x="252" y="279"/>
                  <a:pt x="256" y="278"/>
                  <a:pt x="258" y="275"/>
                </a:cubicBezTo>
                <a:cubicBezTo>
                  <a:pt x="258" y="277"/>
                  <a:pt x="258" y="278"/>
                  <a:pt x="257" y="279"/>
                </a:cubicBezTo>
                <a:close/>
                <a:moveTo>
                  <a:pt x="259" y="274"/>
                </a:moveTo>
                <a:cubicBezTo>
                  <a:pt x="247" y="279"/>
                  <a:pt x="235" y="283"/>
                  <a:pt x="224" y="287"/>
                </a:cubicBezTo>
                <a:cubicBezTo>
                  <a:pt x="218" y="288"/>
                  <a:pt x="212" y="290"/>
                  <a:pt x="207" y="292"/>
                </a:cubicBezTo>
                <a:cubicBezTo>
                  <a:pt x="204" y="293"/>
                  <a:pt x="201" y="295"/>
                  <a:pt x="198" y="295"/>
                </a:cubicBezTo>
                <a:cubicBezTo>
                  <a:pt x="193" y="297"/>
                  <a:pt x="200" y="294"/>
                  <a:pt x="201" y="294"/>
                </a:cubicBezTo>
                <a:cubicBezTo>
                  <a:pt x="212" y="289"/>
                  <a:pt x="224" y="285"/>
                  <a:pt x="236" y="281"/>
                </a:cubicBezTo>
                <a:cubicBezTo>
                  <a:pt x="241" y="279"/>
                  <a:pt x="246" y="277"/>
                  <a:pt x="251" y="275"/>
                </a:cubicBezTo>
                <a:cubicBezTo>
                  <a:pt x="254" y="274"/>
                  <a:pt x="257" y="272"/>
                  <a:pt x="260" y="270"/>
                </a:cubicBezTo>
                <a:cubicBezTo>
                  <a:pt x="260" y="271"/>
                  <a:pt x="259" y="273"/>
                  <a:pt x="259" y="274"/>
                </a:cubicBezTo>
                <a:close/>
                <a:moveTo>
                  <a:pt x="258" y="271"/>
                </a:moveTo>
                <a:cubicBezTo>
                  <a:pt x="258" y="271"/>
                  <a:pt x="259" y="271"/>
                  <a:pt x="259" y="270"/>
                </a:cubicBezTo>
                <a:cubicBezTo>
                  <a:pt x="259" y="271"/>
                  <a:pt x="258" y="271"/>
                  <a:pt x="258" y="271"/>
                </a:cubicBezTo>
                <a:close/>
                <a:moveTo>
                  <a:pt x="263" y="257"/>
                </a:moveTo>
                <a:cubicBezTo>
                  <a:pt x="263" y="257"/>
                  <a:pt x="263" y="257"/>
                  <a:pt x="263" y="257"/>
                </a:cubicBezTo>
                <a:cubicBezTo>
                  <a:pt x="247" y="265"/>
                  <a:pt x="229" y="269"/>
                  <a:pt x="213" y="276"/>
                </a:cubicBezTo>
                <a:cubicBezTo>
                  <a:pt x="212" y="276"/>
                  <a:pt x="210" y="277"/>
                  <a:pt x="209" y="278"/>
                </a:cubicBezTo>
                <a:cubicBezTo>
                  <a:pt x="206" y="279"/>
                  <a:pt x="204" y="280"/>
                  <a:pt x="202" y="281"/>
                </a:cubicBezTo>
                <a:cubicBezTo>
                  <a:pt x="203" y="280"/>
                  <a:pt x="204" y="280"/>
                  <a:pt x="205" y="279"/>
                </a:cubicBezTo>
                <a:cubicBezTo>
                  <a:pt x="224" y="270"/>
                  <a:pt x="245" y="266"/>
                  <a:pt x="263" y="255"/>
                </a:cubicBezTo>
                <a:cubicBezTo>
                  <a:pt x="263" y="256"/>
                  <a:pt x="263" y="256"/>
                  <a:pt x="263" y="257"/>
                </a:cubicBezTo>
                <a:close/>
                <a:moveTo>
                  <a:pt x="264" y="248"/>
                </a:moveTo>
                <a:cubicBezTo>
                  <a:pt x="259" y="249"/>
                  <a:pt x="254" y="252"/>
                  <a:pt x="248" y="254"/>
                </a:cubicBezTo>
                <a:cubicBezTo>
                  <a:pt x="242" y="256"/>
                  <a:pt x="236" y="258"/>
                  <a:pt x="231" y="260"/>
                </a:cubicBezTo>
                <a:cubicBezTo>
                  <a:pt x="224" y="262"/>
                  <a:pt x="217" y="265"/>
                  <a:pt x="210" y="267"/>
                </a:cubicBezTo>
                <a:cubicBezTo>
                  <a:pt x="208" y="268"/>
                  <a:pt x="207" y="269"/>
                  <a:pt x="205" y="269"/>
                </a:cubicBezTo>
                <a:cubicBezTo>
                  <a:pt x="206" y="269"/>
                  <a:pt x="207" y="268"/>
                  <a:pt x="208" y="268"/>
                </a:cubicBezTo>
                <a:cubicBezTo>
                  <a:pt x="217" y="263"/>
                  <a:pt x="227" y="259"/>
                  <a:pt x="236" y="256"/>
                </a:cubicBezTo>
                <a:cubicBezTo>
                  <a:pt x="246" y="252"/>
                  <a:pt x="255" y="247"/>
                  <a:pt x="264" y="244"/>
                </a:cubicBezTo>
                <a:cubicBezTo>
                  <a:pt x="264" y="245"/>
                  <a:pt x="264" y="246"/>
                  <a:pt x="264" y="248"/>
                </a:cubicBezTo>
                <a:close/>
                <a:moveTo>
                  <a:pt x="264" y="243"/>
                </a:moveTo>
                <a:cubicBezTo>
                  <a:pt x="258" y="244"/>
                  <a:pt x="252" y="247"/>
                  <a:pt x="246" y="249"/>
                </a:cubicBezTo>
                <a:cubicBezTo>
                  <a:pt x="242" y="251"/>
                  <a:pt x="239" y="252"/>
                  <a:pt x="235" y="253"/>
                </a:cubicBezTo>
                <a:cubicBezTo>
                  <a:pt x="241" y="251"/>
                  <a:pt x="247" y="249"/>
                  <a:pt x="253" y="246"/>
                </a:cubicBezTo>
                <a:cubicBezTo>
                  <a:pt x="254" y="245"/>
                  <a:pt x="256" y="244"/>
                  <a:pt x="258" y="243"/>
                </a:cubicBezTo>
                <a:cubicBezTo>
                  <a:pt x="260" y="243"/>
                  <a:pt x="262" y="242"/>
                  <a:pt x="264" y="241"/>
                </a:cubicBezTo>
                <a:cubicBezTo>
                  <a:pt x="265" y="242"/>
                  <a:pt x="264" y="242"/>
                  <a:pt x="264" y="243"/>
                </a:cubicBezTo>
                <a:close/>
                <a:moveTo>
                  <a:pt x="264" y="240"/>
                </a:moveTo>
                <a:cubicBezTo>
                  <a:pt x="263" y="240"/>
                  <a:pt x="261" y="241"/>
                  <a:pt x="260" y="242"/>
                </a:cubicBezTo>
                <a:cubicBezTo>
                  <a:pt x="253" y="243"/>
                  <a:pt x="245" y="246"/>
                  <a:pt x="238" y="248"/>
                </a:cubicBezTo>
                <a:cubicBezTo>
                  <a:pt x="232" y="250"/>
                  <a:pt x="225" y="252"/>
                  <a:pt x="219" y="255"/>
                </a:cubicBezTo>
                <a:cubicBezTo>
                  <a:pt x="215" y="256"/>
                  <a:pt x="211" y="258"/>
                  <a:pt x="207" y="260"/>
                </a:cubicBezTo>
                <a:cubicBezTo>
                  <a:pt x="211" y="258"/>
                  <a:pt x="215" y="256"/>
                  <a:pt x="219" y="254"/>
                </a:cubicBezTo>
                <a:cubicBezTo>
                  <a:pt x="227" y="250"/>
                  <a:pt x="235" y="248"/>
                  <a:pt x="243" y="245"/>
                </a:cubicBezTo>
                <a:cubicBezTo>
                  <a:pt x="248" y="243"/>
                  <a:pt x="253" y="240"/>
                  <a:pt x="258" y="238"/>
                </a:cubicBezTo>
                <a:cubicBezTo>
                  <a:pt x="260" y="237"/>
                  <a:pt x="262" y="236"/>
                  <a:pt x="264" y="235"/>
                </a:cubicBezTo>
                <a:cubicBezTo>
                  <a:pt x="264" y="237"/>
                  <a:pt x="264" y="238"/>
                  <a:pt x="264" y="240"/>
                </a:cubicBezTo>
                <a:close/>
                <a:moveTo>
                  <a:pt x="259" y="236"/>
                </a:moveTo>
                <a:cubicBezTo>
                  <a:pt x="257" y="237"/>
                  <a:pt x="254" y="238"/>
                  <a:pt x="251" y="240"/>
                </a:cubicBezTo>
                <a:cubicBezTo>
                  <a:pt x="237" y="246"/>
                  <a:pt x="222" y="249"/>
                  <a:pt x="209" y="255"/>
                </a:cubicBezTo>
                <a:cubicBezTo>
                  <a:pt x="206" y="256"/>
                  <a:pt x="204" y="257"/>
                  <a:pt x="202" y="258"/>
                </a:cubicBezTo>
                <a:cubicBezTo>
                  <a:pt x="200" y="259"/>
                  <a:pt x="200" y="259"/>
                  <a:pt x="202" y="258"/>
                </a:cubicBezTo>
                <a:cubicBezTo>
                  <a:pt x="205" y="256"/>
                  <a:pt x="208" y="255"/>
                  <a:pt x="212" y="253"/>
                </a:cubicBezTo>
                <a:cubicBezTo>
                  <a:pt x="218" y="251"/>
                  <a:pt x="224" y="249"/>
                  <a:pt x="230" y="247"/>
                </a:cubicBezTo>
                <a:cubicBezTo>
                  <a:pt x="235" y="244"/>
                  <a:pt x="241" y="242"/>
                  <a:pt x="247" y="240"/>
                </a:cubicBezTo>
                <a:cubicBezTo>
                  <a:pt x="252" y="237"/>
                  <a:pt x="259" y="235"/>
                  <a:pt x="264" y="232"/>
                </a:cubicBezTo>
                <a:cubicBezTo>
                  <a:pt x="264" y="232"/>
                  <a:pt x="264" y="233"/>
                  <a:pt x="264" y="234"/>
                </a:cubicBezTo>
                <a:cubicBezTo>
                  <a:pt x="263" y="235"/>
                  <a:pt x="261" y="235"/>
                  <a:pt x="259" y="236"/>
                </a:cubicBezTo>
                <a:close/>
                <a:moveTo>
                  <a:pt x="258" y="167"/>
                </a:moveTo>
                <a:cubicBezTo>
                  <a:pt x="246" y="161"/>
                  <a:pt x="233" y="159"/>
                  <a:pt x="220" y="156"/>
                </a:cubicBezTo>
                <a:cubicBezTo>
                  <a:pt x="205" y="152"/>
                  <a:pt x="189" y="153"/>
                  <a:pt x="174" y="155"/>
                </a:cubicBezTo>
                <a:cubicBezTo>
                  <a:pt x="162" y="157"/>
                  <a:pt x="150" y="160"/>
                  <a:pt x="138" y="164"/>
                </a:cubicBezTo>
                <a:cubicBezTo>
                  <a:pt x="138" y="163"/>
                  <a:pt x="137" y="162"/>
                  <a:pt x="136" y="161"/>
                </a:cubicBezTo>
                <a:cubicBezTo>
                  <a:pt x="134" y="161"/>
                  <a:pt x="132" y="162"/>
                  <a:pt x="131" y="163"/>
                </a:cubicBezTo>
                <a:cubicBezTo>
                  <a:pt x="131" y="164"/>
                  <a:pt x="130" y="166"/>
                  <a:pt x="130" y="167"/>
                </a:cubicBezTo>
                <a:cubicBezTo>
                  <a:pt x="117" y="172"/>
                  <a:pt x="105" y="179"/>
                  <a:pt x="94" y="187"/>
                </a:cubicBezTo>
                <a:cubicBezTo>
                  <a:pt x="95" y="169"/>
                  <a:pt x="102" y="151"/>
                  <a:pt x="109" y="135"/>
                </a:cubicBezTo>
                <a:cubicBezTo>
                  <a:pt x="113" y="127"/>
                  <a:pt x="117" y="120"/>
                  <a:pt x="123" y="115"/>
                </a:cubicBezTo>
                <a:cubicBezTo>
                  <a:pt x="129" y="108"/>
                  <a:pt x="138" y="104"/>
                  <a:pt x="146" y="100"/>
                </a:cubicBezTo>
                <a:cubicBezTo>
                  <a:pt x="152" y="97"/>
                  <a:pt x="158" y="95"/>
                  <a:pt x="165" y="93"/>
                </a:cubicBezTo>
                <a:cubicBezTo>
                  <a:pt x="164" y="101"/>
                  <a:pt x="160" y="119"/>
                  <a:pt x="169" y="117"/>
                </a:cubicBezTo>
                <a:cubicBezTo>
                  <a:pt x="172" y="116"/>
                  <a:pt x="174" y="112"/>
                  <a:pt x="174" y="108"/>
                </a:cubicBezTo>
                <a:cubicBezTo>
                  <a:pt x="176" y="114"/>
                  <a:pt x="180" y="118"/>
                  <a:pt x="185" y="115"/>
                </a:cubicBezTo>
                <a:cubicBezTo>
                  <a:pt x="191" y="113"/>
                  <a:pt x="190" y="106"/>
                  <a:pt x="187" y="102"/>
                </a:cubicBezTo>
                <a:cubicBezTo>
                  <a:pt x="183" y="98"/>
                  <a:pt x="179" y="94"/>
                  <a:pt x="174" y="91"/>
                </a:cubicBezTo>
                <a:cubicBezTo>
                  <a:pt x="175" y="91"/>
                  <a:pt x="175" y="91"/>
                  <a:pt x="175" y="91"/>
                </a:cubicBezTo>
                <a:cubicBezTo>
                  <a:pt x="185" y="90"/>
                  <a:pt x="194" y="92"/>
                  <a:pt x="203" y="95"/>
                </a:cubicBezTo>
                <a:cubicBezTo>
                  <a:pt x="212" y="98"/>
                  <a:pt x="220" y="101"/>
                  <a:pt x="228" y="105"/>
                </a:cubicBezTo>
                <a:cubicBezTo>
                  <a:pt x="233" y="109"/>
                  <a:pt x="238" y="113"/>
                  <a:pt x="243" y="117"/>
                </a:cubicBezTo>
                <a:cubicBezTo>
                  <a:pt x="244" y="119"/>
                  <a:pt x="245" y="120"/>
                  <a:pt x="246" y="122"/>
                </a:cubicBezTo>
                <a:cubicBezTo>
                  <a:pt x="247" y="122"/>
                  <a:pt x="247" y="123"/>
                  <a:pt x="247" y="123"/>
                </a:cubicBezTo>
                <a:cubicBezTo>
                  <a:pt x="254" y="137"/>
                  <a:pt x="257" y="152"/>
                  <a:pt x="258" y="167"/>
                </a:cubicBezTo>
                <a:close/>
                <a:moveTo>
                  <a:pt x="98" y="158"/>
                </a:moveTo>
                <a:cubicBezTo>
                  <a:pt x="100" y="149"/>
                  <a:pt x="103" y="141"/>
                  <a:pt x="107" y="133"/>
                </a:cubicBezTo>
                <a:cubicBezTo>
                  <a:pt x="103" y="141"/>
                  <a:pt x="100" y="150"/>
                  <a:pt x="98" y="158"/>
                </a:cubicBezTo>
                <a:close/>
                <a:moveTo>
                  <a:pt x="241" y="111"/>
                </a:moveTo>
                <a:cubicBezTo>
                  <a:pt x="238" y="108"/>
                  <a:pt x="234" y="105"/>
                  <a:pt x="230" y="103"/>
                </a:cubicBezTo>
                <a:cubicBezTo>
                  <a:pt x="217" y="93"/>
                  <a:pt x="202" y="85"/>
                  <a:pt x="185" y="84"/>
                </a:cubicBezTo>
                <a:cubicBezTo>
                  <a:pt x="182" y="84"/>
                  <a:pt x="179" y="84"/>
                  <a:pt x="175" y="85"/>
                </a:cubicBezTo>
                <a:cubicBezTo>
                  <a:pt x="175" y="83"/>
                  <a:pt x="173" y="82"/>
                  <a:pt x="171" y="82"/>
                </a:cubicBezTo>
                <a:cubicBezTo>
                  <a:pt x="169" y="82"/>
                  <a:pt x="166" y="83"/>
                  <a:pt x="165" y="86"/>
                </a:cubicBezTo>
                <a:cubicBezTo>
                  <a:pt x="165" y="86"/>
                  <a:pt x="165" y="86"/>
                  <a:pt x="165" y="86"/>
                </a:cubicBezTo>
                <a:cubicBezTo>
                  <a:pt x="147" y="91"/>
                  <a:pt x="130" y="101"/>
                  <a:pt x="118" y="113"/>
                </a:cubicBezTo>
                <a:cubicBezTo>
                  <a:pt x="100" y="131"/>
                  <a:pt x="93" y="157"/>
                  <a:pt x="91" y="182"/>
                </a:cubicBezTo>
                <a:cubicBezTo>
                  <a:pt x="88" y="213"/>
                  <a:pt x="89" y="245"/>
                  <a:pt x="91" y="276"/>
                </a:cubicBezTo>
                <a:cubicBezTo>
                  <a:pt x="92" y="285"/>
                  <a:pt x="93" y="293"/>
                  <a:pt x="93" y="301"/>
                </a:cubicBezTo>
                <a:cubicBezTo>
                  <a:pt x="86" y="296"/>
                  <a:pt x="80" y="289"/>
                  <a:pt x="77" y="281"/>
                </a:cubicBezTo>
                <a:cubicBezTo>
                  <a:pt x="72" y="270"/>
                  <a:pt x="74" y="258"/>
                  <a:pt x="76" y="246"/>
                </a:cubicBezTo>
                <a:cubicBezTo>
                  <a:pt x="78" y="231"/>
                  <a:pt x="77" y="216"/>
                  <a:pt x="78" y="201"/>
                </a:cubicBezTo>
                <a:cubicBezTo>
                  <a:pt x="78" y="194"/>
                  <a:pt x="80" y="186"/>
                  <a:pt x="80" y="179"/>
                </a:cubicBezTo>
                <a:cubicBezTo>
                  <a:pt x="81" y="172"/>
                  <a:pt x="80" y="165"/>
                  <a:pt x="79" y="158"/>
                </a:cubicBezTo>
                <a:cubicBezTo>
                  <a:pt x="77" y="143"/>
                  <a:pt x="73" y="129"/>
                  <a:pt x="75" y="114"/>
                </a:cubicBezTo>
                <a:cubicBezTo>
                  <a:pt x="78" y="100"/>
                  <a:pt x="86" y="88"/>
                  <a:pt x="97" y="79"/>
                </a:cubicBezTo>
                <a:cubicBezTo>
                  <a:pt x="108" y="70"/>
                  <a:pt x="121" y="64"/>
                  <a:pt x="135" y="62"/>
                </a:cubicBezTo>
                <a:cubicBezTo>
                  <a:pt x="143" y="61"/>
                  <a:pt x="151" y="61"/>
                  <a:pt x="160" y="60"/>
                </a:cubicBezTo>
                <a:cubicBezTo>
                  <a:pt x="167" y="59"/>
                  <a:pt x="174" y="57"/>
                  <a:pt x="181" y="56"/>
                </a:cubicBezTo>
                <a:cubicBezTo>
                  <a:pt x="182" y="56"/>
                  <a:pt x="182" y="56"/>
                  <a:pt x="182" y="56"/>
                </a:cubicBezTo>
                <a:cubicBezTo>
                  <a:pt x="184" y="57"/>
                  <a:pt x="187" y="58"/>
                  <a:pt x="189" y="60"/>
                </a:cubicBezTo>
                <a:cubicBezTo>
                  <a:pt x="210" y="72"/>
                  <a:pt x="229" y="90"/>
                  <a:pt x="241" y="111"/>
                </a:cubicBezTo>
                <a:close/>
                <a:moveTo>
                  <a:pt x="42" y="229"/>
                </a:moveTo>
                <a:cubicBezTo>
                  <a:pt x="40" y="243"/>
                  <a:pt x="39" y="257"/>
                  <a:pt x="39" y="272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39" y="275"/>
                  <a:pt x="40" y="278"/>
                  <a:pt x="41" y="280"/>
                </a:cubicBezTo>
                <a:cubicBezTo>
                  <a:pt x="34" y="277"/>
                  <a:pt x="25" y="275"/>
                  <a:pt x="29" y="266"/>
                </a:cubicBezTo>
                <a:cubicBezTo>
                  <a:pt x="29" y="266"/>
                  <a:pt x="29" y="266"/>
                  <a:pt x="29" y="266"/>
                </a:cubicBezTo>
                <a:cubicBezTo>
                  <a:pt x="34" y="262"/>
                  <a:pt x="36" y="256"/>
                  <a:pt x="37" y="250"/>
                </a:cubicBezTo>
                <a:cubicBezTo>
                  <a:pt x="37" y="243"/>
                  <a:pt x="35" y="237"/>
                  <a:pt x="35" y="231"/>
                </a:cubicBezTo>
                <a:cubicBezTo>
                  <a:pt x="34" y="222"/>
                  <a:pt x="37" y="213"/>
                  <a:pt x="38" y="204"/>
                </a:cubicBezTo>
                <a:cubicBezTo>
                  <a:pt x="40" y="189"/>
                  <a:pt x="40" y="174"/>
                  <a:pt x="43" y="160"/>
                </a:cubicBezTo>
                <a:cubicBezTo>
                  <a:pt x="44" y="169"/>
                  <a:pt x="45" y="178"/>
                  <a:pt x="45" y="187"/>
                </a:cubicBezTo>
                <a:cubicBezTo>
                  <a:pt x="45" y="188"/>
                  <a:pt x="45" y="189"/>
                  <a:pt x="45" y="190"/>
                </a:cubicBezTo>
                <a:cubicBezTo>
                  <a:pt x="45" y="190"/>
                  <a:pt x="45" y="190"/>
                  <a:pt x="45" y="190"/>
                </a:cubicBezTo>
                <a:cubicBezTo>
                  <a:pt x="45" y="203"/>
                  <a:pt x="43" y="216"/>
                  <a:pt x="42" y="229"/>
                </a:cubicBezTo>
                <a:close/>
                <a:moveTo>
                  <a:pt x="16" y="266"/>
                </a:moveTo>
                <a:cubicBezTo>
                  <a:pt x="20" y="265"/>
                  <a:pt x="23" y="262"/>
                  <a:pt x="27" y="259"/>
                </a:cubicBezTo>
                <a:cubicBezTo>
                  <a:pt x="28" y="258"/>
                  <a:pt x="33" y="252"/>
                  <a:pt x="31" y="256"/>
                </a:cubicBezTo>
                <a:cubicBezTo>
                  <a:pt x="29" y="259"/>
                  <a:pt x="25" y="262"/>
                  <a:pt x="23" y="264"/>
                </a:cubicBezTo>
                <a:cubicBezTo>
                  <a:pt x="22" y="265"/>
                  <a:pt x="23" y="265"/>
                  <a:pt x="23" y="265"/>
                </a:cubicBezTo>
                <a:cubicBezTo>
                  <a:pt x="26" y="265"/>
                  <a:pt x="28" y="262"/>
                  <a:pt x="31" y="260"/>
                </a:cubicBezTo>
                <a:cubicBezTo>
                  <a:pt x="31" y="260"/>
                  <a:pt x="31" y="260"/>
                  <a:pt x="31" y="260"/>
                </a:cubicBezTo>
                <a:cubicBezTo>
                  <a:pt x="29" y="263"/>
                  <a:pt x="26" y="266"/>
                  <a:pt x="20" y="266"/>
                </a:cubicBezTo>
                <a:cubicBezTo>
                  <a:pt x="19" y="267"/>
                  <a:pt x="17" y="266"/>
                  <a:pt x="16" y="266"/>
                </a:cubicBezTo>
                <a:close/>
                <a:moveTo>
                  <a:pt x="9" y="186"/>
                </a:moveTo>
                <a:cubicBezTo>
                  <a:pt x="9" y="186"/>
                  <a:pt x="9" y="186"/>
                  <a:pt x="9" y="186"/>
                </a:cubicBezTo>
                <a:cubicBezTo>
                  <a:pt x="14" y="183"/>
                  <a:pt x="20" y="182"/>
                  <a:pt x="25" y="180"/>
                </a:cubicBezTo>
                <a:cubicBezTo>
                  <a:pt x="27" y="179"/>
                  <a:pt x="29" y="178"/>
                  <a:pt x="31" y="177"/>
                </a:cubicBezTo>
                <a:cubicBezTo>
                  <a:pt x="33" y="176"/>
                  <a:pt x="35" y="175"/>
                  <a:pt x="36" y="175"/>
                </a:cubicBezTo>
                <a:cubicBezTo>
                  <a:pt x="35" y="175"/>
                  <a:pt x="34" y="176"/>
                  <a:pt x="33" y="177"/>
                </a:cubicBezTo>
                <a:cubicBezTo>
                  <a:pt x="25" y="182"/>
                  <a:pt x="16" y="184"/>
                  <a:pt x="9" y="190"/>
                </a:cubicBezTo>
                <a:cubicBezTo>
                  <a:pt x="9" y="188"/>
                  <a:pt x="9" y="187"/>
                  <a:pt x="9" y="186"/>
                </a:cubicBezTo>
                <a:close/>
                <a:moveTo>
                  <a:pt x="46" y="69"/>
                </a:moveTo>
                <a:cubicBezTo>
                  <a:pt x="51" y="66"/>
                  <a:pt x="57" y="63"/>
                  <a:pt x="63" y="60"/>
                </a:cubicBezTo>
                <a:cubicBezTo>
                  <a:pt x="66" y="58"/>
                  <a:pt x="69" y="57"/>
                  <a:pt x="72" y="55"/>
                </a:cubicBezTo>
                <a:cubicBezTo>
                  <a:pt x="72" y="55"/>
                  <a:pt x="72" y="55"/>
                  <a:pt x="72" y="55"/>
                </a:cubicBezTo>
                <a:cubicBezTo>
                  <a:pt x="62" y="61"/>
                  <a:pt x="52" y="67"/>
                  <a:pt x="42" y="74"/>
                </a:cubicBezTo>
                <a:cubicBezTo>
                  <a:pt x="44" y="72"/>
                  <a:pt x="45" y="71"/>
                  <a:pt x="46" y="69"/>
                </a:cubicBezTo>
                <a:close/>
                <a:moveTo>
                  <a:pt x="84" y="51"/>
                </a:moveTo>
                <a:cubicBezTo>
                  <a:pt x="83" y="52"/>
                  <a:pt x="82" y="52"/>
                  <a:pt x="81" y="53"/>
                </a:cubicBezTo>
                <a:cubicBezTo>
                  <a:pt x="77" y="55"/>
                  <a:pt x="72" y="57"/>
                  <a:pt x="68" y="60"/>
                </a:cubicBezTo>
                <a:cubicBezTo>
                  <a:pt x="60" y="64"/>
                  <a:pt x="52" y="68"/>
                  <a:pt x="45" y="73"/>
                </a:cubicBezTo>
                <a:cubicBezTo>
                  <a:pt x="45" y="73"/>
                  <a:pt x="46" y="72"/>
                  <a:pt x="46" y="72"/>
                </a:cubicBezTo>
                <a:cubicBezTo>
                  <a:pt x="50" y="69"/>
                  <a:pt x="54" y="67"/>
                  <a:pt x="58" y="64"/>
                </a:cubicBezTo>
                <a:cubicBezTo>
                  <a:pt x="65" y="60"/>
                  <a:pt x="72" y="56"/>
                  <a:pt x="79" y="52"/>
                </a:cubicBezTo>
                <a:cubicBezTo>
                  <a:pt x="81" y="52"/>
                  <a:pt x="82" y="51"/>
                  <a:pt x="84" y="51"/>
                </a:cubicBezTo>
                <a:close/>
                <a:moveTo>
                  <a:pt x="41" y="76"/>
                </a:moveTo>
                <a:cubicBezTo>
                  <a:pt x="41" y="76"/>
                  <a:pt x="41" y="76"/>
                  <a:pt x="41" y="76"/>
                </a:cubicBezTo>
                <a:cubicBezTo>
                  <a:pt x="49" y="71"/>
                  <a:pt x="56" y="67"/>
                  <a:pt x="64" y="63"/>
                </a:cubicBezTo>
                <a:cubicBezTo>
                  <a:pt x="68" y="60"/>
                  <a:pt x="72" y="58"/>
                  <a:pt x="77" y="56"/>
                </a:cubicBezTo>
                <a:cubicBezTo>
                  <a:pt x="79" y="55"/>
                  <a:pt x="81" y="54"/>
                  <a:pt x="83" y="52"/>
                </a:cubicBezTo>
                <a:cubicBezTo>
                  <a:pt x="84" y="52"/>
                  <a:pt x="85" y="51"/>
                  <a:pt x="85" y="51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5" y="51"/>
                  <a:pt x="85" y="51"/>
                </a:cubicBezTo>
                <a:cubicBezTo>
                  <a:pt x="77" y="57"/>
                  <a:pt x="68" y="61"/>
                  <a:pt x="60" y="65"/>
                </a:cubicBezTo>
                <a:cubicBezTo>
                  <a:pt x="53" y="70"/>
                  <a:pt x="46" y="75"/>
                  <a:pt x="39" y="80"/>
                </a:cubicBezTo>
                <a:cubicBezTo>
                  <a:pt x="39" y="79"/>
                  <a:pt x="40" y="78"/>
                  <a:pt x="41" y="76"/>
                </a:cubicBezTo>
                <a:close/>
                <a:moveTo>
                  <a:pt x="38" y="82"/>
                </a:moveTo>
                <a:cubicBezTo>
                  <a:pt x="41" y="80"/>
                  <a:pt x="45" y="78"/>
                  <a:pt x="49" y="76"/>
                </a:cubicBezTo>
                <a:cubicBezTo>
                  <a:pt x="54" y="73"/>
                  <a:pt x="59" y="71"/>
                  <a:pt x="64" y="68"/>
                </a:cubicBezTo>
                <a:cubicBezTo>
                  <a:pt x="66" y="67"/>
                  <a:pt x="69" y="65"/>
                  <a:pt x="71" y="64"/>
                </a:cubicBezTo>
                <a:cubicBezTo>
                  <a:pt x="69" y="66"/>
                  <a:pt x="67" y="68"/>
                  <a:pt x="65" y="69"/>
                </a:cubicBezTo>
                <a:cubicBezTo>
                  <a:pt x="56" y="75"/>
                  <a:pt x="46" y="80"/>
                  <a:pt x="37" y="84"/>
                </a:cubicBezTo>
                <a:cubicBezTo>
                  <a:pt x="37" y="83"/>
                  <a:pt x="37" y="83"/>
                  <a:pt x="38" y="82"/>
                </a:cubicBezTo>
                <a:close/>
                <a:moveTo>
                  <a:pt x="106" y="11"/>
                </a:moveTo>
                <a:cubicBezTo>
                  <a:pt x="107" y="11"/>
                  <a:pt x="108" y="11"/>
                  <a:pt x="109" y="10"/>
                </a:cubicBezTo>
                <a:cubicBezTo>
                  <a:pt x="110" y="10"/>
                  <a:pt x="111" y="9"/>
                  <a:pt x="112" y="9"/>
                </a:cubicBezTo>
                <a:cubicBezTo>
                  <a:pt x="112" y="9"/>
                  <a:pt x="116" y="6"/>
                  <a:pt x="114" y="8"/>
                </a:cubicBezTo>
                <a:cubicBezTo>
                  <a:pt x="111" y="10"/>
                  <a:pt x="108" y="11"/>
                  <a:pt x="105" y="12"/>
                </a:cubicBezTo>
                <a:cubicBezTo>
                  <a:pt x="105" y="12"/>
                  <a:pt x="106" y="11"/>
                  <a:pt x="106" y="11"/>
                </a:cubicBezTo>
                <a:close/>
                <a:moveTo>
                  <a:pt x="117" y="9"/>
                </a:moveTo>
                <a:cubicBezTo>
                  <a:pt x="117" y="9"/>
                  <a:pt x="117" y="9"/>
                  <a:pt x="117" y="9"/>
                </a:cubicBezTo>
                <a:cubicBezTo>
                  <a:pt x="115" y="10"/>
                  <a:pt x="113" y="10"/>
                  <a:pt x="110" y="11"/>
                </a:cubicBezTo>
                <a:cubicBezTo>
                  <a:pt x="109" y="12"/>
                  <a:pt x="107" y="13"/>
                  <a:pt x="106" y="13"/>
                </a:cubicBezTo>
                <a:cubicBezTo>
                  <a:pt x="106" y="13"/>
                  <a:pt x="105" y="13"/>
                  <a:pt x="104" y="14"/>
                </a:cubicBezTo>
                <a:cubicBezTo>
                  <a:pt x="104" y="14"/>
                  <a:pt x="104" y="13"/>
                  <a:pt x="104" y="13"/>
                </a:cubicBezTo>
                <a:cubicBezTo>
                  <a:pt x="108" y="12"/>
                  <a:pt x="112" y="10"/>
                  <a:pt x="115" y="8"/>
                </a:cubicBezTo>
                <a:cubicBezTo>
                  <a:pt x="116" y="8"/>
                  <a:pt x="117" y="8"/>
                  <a:pt x="117" y="9"/>
                </a:cubicBezTo>
                <a:close/>
                <a:moveTo>
                  <a:pt x="104" y="14"/>
                </a:moveTo>
                <a:cubicBezTo>
                  <a:pt x="105" y="14"/>
                  <a:pt x="107" y="13"/>
                  <a:pt x="109" y="13"/>
                </a:cubicBezTo>
                <a:cubicBezTo>
                  <a:pt x="110" y="12"/>
                  <a:pt x="112" y="12"/>
                  <a:pt x="113" y="11"/>
                </a:cubicBezTo>
                <a:cubicBezTo>
                  <a:pt x="115" y="10"/>
                  <a:pt x="117" y="9"/>
                  <a:pt x="114" y="11"/>
                </a:cubicBezTo>
                <a:cubicBezTo>
                  <a:pt x="110" y="13"/>
                  <a:pt x="106" y="14"/>
                  <a:pt x="103" y="16"/>
                </a:cubicBezTo>
                <a:cubicBezTo>
                  <a:pt x="103" y="15"/>
                  <a:pt x="103" y="15"/>
                  <a:pt x="104" y="14"/>
                </a:cubicBezTo>
                <a:close/>
                <a:moveTo>
                  <a:pt x="101" y="19"/>
                </a:moveTo>
                <a:cubicBezTo>
                  <a:pt x="104" y="18"/>
                  <a:pt x="106" y="17"/>
                  <a:pt x="108" y="16"/>
                </a:cubicBezTo>
                <a:cubicBezTo>
                  <a:pt x="107" y="17"/>
                  <a:pt x="106" y="18"/>
                  <a:pt x="106" y="19"/>
                </a:cubicBezTo>
                <a:cubicBezTo>
                  <a:pt x="104" y="19"/>
                  <a:pt x="102" y="20"/>
                  <a:pt x="100" y="21"/>
                </a:cubicBezTo>
                <a:cubicBezTo>
                  <a:pt x="101" y="20"/>
                  <a:pt x="101" y="19"/>
                  <a:pt x="101" y="19"/>
                </a:cubicBezTo>
                <a:close/>
                <a:moveTo>
                  <a:pt x="120" y="12"/>
                </a:moveTo>
                <a:cubicBezTo>
                  <a:pt x="120" y="13"/>
                  <a:pt x="120" y="13"/>
                  <a:pt x="121" y="14"/>
                </a:cubicBezTo>
                <a:cubicBezTo>
                  <a:pt x="119" y="14"/>
                  <a:pt x="118" y="14"/>
                  <a:pt x="116" y="15"/>
                </a:cubicBezTo>
                <a:cubicBezTo>
                  <a:pt x="116" y="15"/>
                  <a:pt x="115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5" y="15"/>
                  <a:pt x="115" y="14"/>
                </a:cubicBezTo>
                <a:cubicBezTo>
                  <a:pt x="117" y="13"/>
                  <a:pt x="118" y="13"/>
                  <a:pt x="120" y="12"/>
                </a:cubicBezTo>
                <a:cubicBezTo>
                  <a:pt x="120" y="12"/>
                  <a:pt x="120" y="12"/>
                  <a:pt x="120" y="12"/>
                </a:cubicBezTo>
                <a:close/>
                <a:moveTo>
                  <a:pt x="123" y="19"/>
                </a:moveTo>
                <a:cubicBezTo>
                  <a:pt x="123" y="18"/>
                  <a:pt x="123" y="18"/>
                  <a:pt x="122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0" y="16"/>
                  <a:pt x="120" y="16"/>
                  <a:pt x="121" y="15"/>
                </a:cubicBezTo>
                <a:cubicBezTo>
                  <a:pt x="122" y="16"/>
                  <a:pt x="123" y="17"/>
                  <a:pt x="123" y="19"/>
                </a:cubicBezTo>
                <a:close/>
                <a:moveTo>
                  <a:pt x="143" y="40"/>
                </a:moveTo>
                <a:cubicBezTo>
                  <a:pt x="142" y="40"/>
                  <a:pt x="141" y="40"/>
                  <a:pt x="140" y="40"/>
                </a:cubicBezTo>
                <a:cubicBezTo>
                  <a:pt x="140" y="40"/>
                  <a:pt x="140" y="39"/>
                  <a:pt x="140" y="39"/>
                </a:cubicBezTo>
                <a:cubicBezTo>
                  <a:pt x="143" y="38"/>
                  <a:pt x="145" y="37"/>
                  <a:pt x="148" y="37"/>
                </a:cubicBezTo>
                <a:cubicBezTo>
                  <a:pt x="149" y="37"/>
                  <a:pt x="146" y="39"/>
                  <a:pt x="145" y="39"/>
                </a:cubicBezTo>
                <a:cubicBezTo>
                  <a:pt x="144" y="39"/>
                  <a:pt x="144" y="40"/>
                  <a:pt x="143" y="40"/>
                </a:cubicBezTo>
                <a:close/>
                <a:moveTo>
                  <a:pt x="106" y="44"/>
                </a:moveTo>
                <a:cubicBezTo>
                  <a:pt x="106" y="37"/>
                  <a:pt x="104" y="23"/>
                  <a:pt x="110" y="18"/>
                </a:cubicBezTo>
                <a:cubicBezTo>
                  <a:pt x="115" y="15"/>
                  <a:pt x="122" y="22"/>
                  <a:pt x="126" y="24"/>
                </a:cubicBezTo>
                <a:cubicBezTo>
                  <a:pt x="131" y="28"/>
                  <a:pt x="138" y="32"/>
                  <a:pt x="137" y="40"/>
                </a:cubicBezTo>
                <a:cubicBezTo>
                  <a:pt x="126" y="39"/>
                  <a:pt x="116" y="40"/>
                  <a:pt x="106" y="44"/>
                </a:cubicBezTo>
                <a:close/>
                <a:moveTo>
                  <a:pt x="93" y="42"/>
                </a:moveTo>
                <a:cubicBezTo>
                  <a:pt x="95" y="41"/>
                  <a:pt x="97" y="40"/>
                  <a:pt x="99" y="39"/>
                </a:cubicBezTo>
                <a:cubicBezTo>
                  <a:pt x="99" y="40"/>
                  <a:pt x="99" y="40"/>
                  <a:pt x="98" y="41"/>
                </a:cubicBezTo>
                <a:cubicBezTo>
                  <a:pt x="98" y="42"/>
                  <a:pt x="97" y="42"/>
                  <a:pt x="96" y="42"/>
                </a:cubicBezTo>
                <a:cubicBezTo>
                  <a:pt x="95" y="43"/>
                  <a:pt x="94" y="44"/>
                  <a:pt x="93" y="44"/>
                </a:cubicBezTo>
                <a:cubicBezTo>
                  <a:pt x="93" y="43"/>
                  <a:pt x="93" y="43"/>
                  <a:pt x="93" y="42"/>
                </a:cubicBezTo>
                <a:close/>
                <a:moveTo>
                  <a:pt x="93" y="41"/>
                </a:moveTo>
                <a:cubicBezTo>
                  <a:pt x="93" y="40"/>
                  <a:pt x="93" y="39"/>
                  <a:pt x="93" y="38"/>
                </a:cubicBezTo>
                <a:cubicBezTo>
                  <a:pt x="93" y="38"/>
                  <a:pt x="93" y="38"/>
                  <a:pt x="93" y="38"/>
                </a:cubicBezTo>
                <a:cubicBezTo>
                  <a:pt x="94" y="38"/>
                  <a:pt x="94" y="38"/>
                  <a:pt x="95" y="37"/>
                </a:cubicBezTo>
                <a:cubicBezTo>
                  <a:pt x="96" y="37"/>
                  <a:pt x="101" y="36"/>
                  <a:pt x="98" y="37"/>
                </a:cubicBezTo>
                <a:cubicBezTo>
                  <a:pt x="97" y="39"/>
                  <a:pt x="95" y="39"/>
                  <a:pt x="93" y="41"/>
                </a:cubicBezTo>
                <a:close/>
                <a:moveTo>
                  <a:pt x="95" y="37"/>
                </a:moveTo>
                <a:cubicBezTo>
                  <a:pt x="95" y="37"/>
                  <a:pt x="96" y="36"/>
                  <a:pt x="97" y="36"/>
                </a:cubicBezTo>
                <a:cubicBezTo>
                  <a:pt x="95" y="37"/>
                  <a:pt x="92" y="38"/>
                  <a:pt x="95" y="37"/>
                </a:cubicBezTo>
                <a:close/>
                <a:moveTo>
                  <a:pt x="93" y="38"/>
                </a:moveTo>
                <a:cubicBezTo>
                  <a:pt x="93" y="37"/>
                  <a:pt x="93" y="36"/>
                  <a:pt x="93" y="35"/>
                </a:cubicBezTo>
                <a:cubicBezTo>
                  <a:pt x="94" y="35"/>
                  <a:pt x="94" y="35"/>
                  <a:pt x="95" y="35"/>
                </a:cubicBezTo>
                <a:cubicBezTo>
                  <a:pt x="96" y="34"/>
                  <a:pt x="103" y="31"/>
                  <a:pt x="100" y="34"/>
                </a:cubicBezTo>
                <a:cubicBezTo>
                  <a:pt x="97" y="35"/>
                  <a:pt x="95" y="36"/>
                  <a:pt x="93" y="38"/>
                </a:cubicBezTo>
                <a:close/>
                <a:moveTo>
                  <a:pt x="94" y="48"/>
                </a:moveTo>
                <a:cubicBezTo>
                  <a:pt x="94" y="47"/>
                  <a:pt x="94" y="46"/>
                  <a:pt x="93" y="45"/>
                </a:cubicBezTo>
                <a:cubicBezTo>
                  <a:pt x="95" y="45"/>
                  <a:pt x="96" y="44"/>
                  <a:pt x="98" y="44"/>
                </a:cubicBezTo>
                <a:cubicBezTo>
                  <a:pt x="99" y="44"/>
                  <a:pt x="100" y="44"/>
                  <a:pt x="101" y="44"/>
                </a:cubicBezTo>
                <a:cubicBezTo>
                  <a:pt x="100" y="45"/>
                  <a:pt x="99" y="45"/>
                  <a:pt x="98" y="46"/>
                </a:cubicBezTo>
                <a:cubicBezTo>
                  <a:pt x="97" y="46"/>
                  <a:pt x="96" y="47"/>
                  <a:pt x="95" y="47"/>
                </a:cubicBezTo>
                <a:cubicBezTo>
                  <a:pt x="95" y="48"/>
                  <a:pt x="95" y="48"/>
                  <a:pt x="95" y="48"/>
                </a:cubicBezTo>
                <a:cubicBezTo>
                  <a:pt x="95" y="48"/>
                  <a:pt x="94" y="48"/>
                  <a:pt x="94" y="48"/>
                </a:cubicBezTo>
                <a:close/>
                <a:moveTo>
                  <a:pt x="100" y="46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99" y="46"/>
                  <a:pt x="99" y="46"/>
                </a:cubicBezTo>
                <a:cubicBezTo>
                  <a:pt x="101" y="45"/>
                  <a:pt x="102" y="44"/>
                  <a:pt x="102" y="43"/>
                </a:cubicBezTo>
                <a:cubicBezTo>
                  <a:pt x="102" y="43"/>
                  <a:pt x="102" y="42"/>
                  <a:pt x="102" y="42"/>
                </a:cubicBezTo>
                <a:cubicBezTo>
                  <a:pt x="101" y="42"/>
                  <a:pt x="100" y="42"/>
                  <a:pt x="99" y="43"/>
                </a:cubicBezTo>
                <a:cubicBezTo>
                  <a:pt x="98" y="43"/>
                  <a:pt x="92" y="46"/>
                  <a:pt x="95" y="44"/>
                </a:cubicBezTo>
                <a:cubicBezTo>
                  <a:pt x="97" y="43"/>
                  <a:pt x="100" y="42"/>
                  <a:pt x="101" y="39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99" y="38"/>
                  <a:pt x="97" y="39"/>
                  <a:pt x="95" y="40"/>
                </a:cubicBezTo>
                <a:cubicBezTo>
                  <a:pt x="98" y="38"/>
                  <a:pt x="100" y="37"/>
                  <a:pt x="102" y="35"/>
                </a:cubicBezTo>
                <a:cubicBezTo>
                  <a:pt x="102" y="35"/>
                  <a:pt x="102" y="34"/>
                  <a:pt x="102" y="34"/>
                </a:cubicBezTo>
                <a:cubicBezTo>
                  <a:pt x="101" y="34"/>
                  <a:pt x="100" y="34"/>
                  <a:pt x="99" y="35"/>
                </a:cubicBezTo>
                <a:cubicBezTo>
                  <a:pt x="99" y="35"/>
                  <a:pt x="99" y="35"/>
                  <a:pt x="99" y="35"/>
                </a:cubicBezTo>
                <a:cubicBezTo>
                  <a:pt x="100" y="34"/>
                  <a:pt x="101" y="33"/>
                  <a:pt x="102" y="32"/>
                </a:cubicBezTo>
                <a:cubicBezTo>
                  <a:pt x="102" y="32"/>
                  <a:pt x="102" y="31"/>
                  <a:pt x="102" y="31"/>
                </a:cubicBezTo>
                <a:cubicBezTo>
                  <a:pt x="100" y="32"/>
                  <a:pt x="99" y="32"/>
                  <a:pt x="98" y="33"/>
                </a:cubicBezTo>
                <a:cubicBezTo>
                  <a:pt x="96" y="33"/>
                  <a:pt x="91" y="36"/>
                  <a:pt x="95" y="33"/>
                </a:cubicBezTo>
                <a:cubicBezTo>
                  <a:pt x="98" y="31"/>
                  <a:pt x="101" y="30"/>
                  <a:pt x="102" y="28"/>
                </a:cubicBezTo>
                <a:cubicBezTo>
                  <a:pt x="103" y="27"/>
                  <a:pt x="102" y="27"/>
                  <a:pt x="102" y="27"/>
                </a:cubicBezTo>
                <a:cubicBezTo>
                  <a:pt x="101" y="27"/>
                  <a:pt x="100" y="27"/>
                  <a:pt x="99" y="28"/>
                </a:cubicBezTo>
                <a:cubicBezTo>
                  <a:pt x="99" y="28"/>
                  <a:pt x="96" y="29"/>
                  <a:pt x="95" y="30"/>
                </a:cubicBezTo>
                <a:cubicBezTo>
                  <a:pt x="95" y="29"/>
                  <a:pt x="95" y="29"/>
                  <a:pt x="95" y="28"/>
                </a:cubicBezTo>
                <a:cubicBezTo>
                  <a:pt x="98" y="27"/>
                  <a:pt x="101" y="26"/>
                  <a:pt x="104" y="24"/>
                </a:cubicBezTo>
                <a:cubicBezTo>
                  <a:pt x="104" y="23"/>
                  <a:pt x="104" y="23"/>
                  <a:pt x="103" y="23"/>
                </a:cubicBezTo>
                <a:cubicBezTo>
                  <a:pt x="102" y="23"/>
                  <a:pt x="101" y="23"/>
                  <a:pt x="100" y="24"/>
                </a:cubicBezTo>
                <a:cubicBezTo>
                  <a:pt x="99" y="24"/>
                  <a:pt x="98" y="25"/>
                  <a:pt x="97" y="25"/>
                </a:cubicBezTo>
                <a:cubicBezTo>
                  <a:pt x="97" y="25"/>
                  <a:pt x="97" y="25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100" y="23"/>
                  <a:pt x="102" y="22"/>
                  <a:pt x="105" y="21"/>
                </a:cubicBezTo>
                <a:cubicBezTo>
                  <a:pt x="102" y="28"/>
                  <a:pt x="103" y="39"/>
                  <a:pt x="103" y="44"/>
                </a:cubicBezTo>
                <a:cubicBezTo>
                  <a:pt x="103" y="44"/>
                  <a:pt x="103" y="44"/>
                  <a:pt x="103" y="45"/>
                </a:cubicBezTo>
                <a:cubicBezTo>
                  <a:pt x="102" y="45"/>
                  <a:pt x="101" y="45"/>
                  <a:pt x="100" y="46"/>
                </a:cubicBezTo>
                <a:close/>
                <a:moveTo>
                  <a:pt x="119" y="16"/>
                </a:moveTo>
                <a:cubicBezTo>
                  <a:pt x="118" y="16"/>
                  <a:pt x="117" y="15"/>
                  <a:pt x="117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8" y="14"/>
                  <a:pt x="119" y="14"/>
                  <a:pt x="120" y="15"/>
                </a:cubicBezTo>
                <a:cubicBezTo>
                  <a:pt x="119" y="15"/>
                  <a:pt x="119" y="16"/>
                  <a:pt x="119" y="16"/>
                </a:cubicBezTo>
                <a:close/>
                <a:moveTo>
                  <a:pt x="140" y="35"/>
                </a:moveTo>
                <a:cubicBezTo>
                  <a:pt x="142" y="35"/>
                  <a:pt x="144" y="34"/>
                  <a:pt x="147" y="34"/>
                </a:cubicBezTo>
                <a:cubicBezTo>
                  <a:pt x="147" y="34"/>
                  <a:pt x="145" y="35"/>
                  <a:pt x="145" y="35"/>
                </a:cubicBezTo>
                <a:cubicBezTo>
                  <a:pt x="144" y="36"/>
                  <a:pt x="143" y="36"/>
                  <a:pt x="142" y="37"/>
                </a:cubicBezTo>
                <a:cubicBezTo>
                  <a:pt x="141" y="37"/>
                  <a:pt x="141" y="37"/>
                  <a:pt x="140" y="38"/>
                </a:cubicBezTo>
                <a:cubicBezTo>
                  <a:pt x="140" y="37"/>
                  <a:pt x="140" y="36"/>
                  <a:pt x="140" y="35"/>
                </a:cubicBezTo>
                <a:close/>
                <a:moveTo>
                  <a:pt x="139" y="32"/>
                </a:moveTo>
                <a:cubicBezTo>
                  <a:pt x="139" y="32"/>
                  <a:pt x="140" y="32"/>
                  <a:pt x="140" y="32"/>
                </a:cubicBezTo>
                <a:cubicBezTo>
                  <a:pt x="141" y="32"/>
                  <a:pt x="145" y="31"/>
                  <a:pt x="145" y="30"/>
                </a:cubicBezTo>
                <a:cubicBezTo>
                  <a:pt x="144" y="32"/>
                  <a:pt x="141" y="33"/>
                  <a:pt x="139" y="34"/>
                </a:cubicBezTo>
                <a:cubicBezTo>
                  <a:pt x="139" y="34"/>
                  <a:pt x="139" y="33"/>
                  <a:pt x="139" y="32"/>
                </a:cubicBezTo>
                <a:close/>
                <a:moveTo>
                  <a:pt x="138" y="32"/>
                </a:moveTo>
                <a:cubicBezTo>
                  <a:pt x="138" y="32"/>
                  <a:pt x="138" y="31"/>
                  <a:pt x="138" y="31"/>
                </a:cubicBezTo>
                <a:cubicBezTo>
                  <a:pt x="139" y="31"/>
                  <a:pt x="140" y="30"/>
                  <a:pt x="140" y="30"/>
                </a:cubicBezTo>
                <a:cubicBezTo>
                  <a:pt x="141" y="29"/>
                  <a:pt x="141" y="29"/>
                  <a:pt x="142" y="28"/>
                </a:cubicBezTo>
                <a:cubicBezTo>
                  <a:pt x="143" y="29"/>
                  <a:pt x="144" y="29"/>
                  <a:pt x="145" y="30"/>
                </a:cubicBezTo>
                <a:cubicBezTo>
                  <a:pt x="143" y="30"/>
                  <a:pt x="140" y="31"/>
                  <a:pt x="138" y="32"/>
                </a:cubicBezTo>
                <a:close/>
                <a:moveTo>
                  <a:pt x="141" y="28"/>
                </a:moveTo>
                <a:cubicBezTo>
                  <a:pt x="140" y="29"/>
                  <a:pt x="139" y="30"/>
                  <a:pt x="138" y="30"/>
                </a:cubicBezTo>
                <a:cubicBezTo>
                  <a:pt x="138" y="30"/>
                  <a:pt x="138" y="30"/>
                  <a:pt x="137" y="31"/>
                </a:cubicBezTo>
                <a:cubicBezTo>
                  <a:pt x="137" y="30"/>
                  <a:pt x="137" y="30"/>
                  <a:pt x="137" y="29"/>
                </a:cubicBezTo>
                <a:cubicBezTo>
                  <a:pt x="138" y="29"/>
                  <a:pt x="139" y="29"/>
                  <a:pt x="141" y="28"/>
                </a:cubicBezTo>
                <a:cubicBezTo>
                  <a:pt x="141" y="28"/>
                  <a:pt x="141" y="28"/>
                  <a:pt x="141" y="28"/>
                </a:cubicBezTo>
                <a:close/>
                <a:moveTo>
                  <a:pt x="117" y="12"/>
                </a:moveTo>
                <a:cubicBezTo>
                  <a:pt x="116" y="13"/>
                  <a:pt x="115" y="14"/>
                  <a:pt x="114" y="15"/>
                </a:cubicBezTo>
                <a:cubicBezTo>
                  <a:pt x="113" y="15"/>
                  <a:pt x="113" y="15"/>
                  <a:pt x="112" y="15"/>
                </a:cubicBezTo>
                <a:cubicBezTo>
                  <a:pt x="112" y="15"/>
                  <a:pt x="111" y="15"/>
                  <a:pt x="111" y="15"/>
                </a:cubicBezTo>
                <a:cubicBezTo>
                  <a:pt x="112" y="14"/>
                  <a:pt x="113" y="14"/>
                  <a:pt x="114" y="13"/>
                </a:cubicBezTo>
                <a:cubicBezTo>
                  <a:pt x="115" y="13"/>
                  <a:pt x="116" y="13"/>
                  <a:pt x="117" y="13"/>
                </a:cubicBezTo>
                <a:cubicBezTo>
                  <a:pt x="117" y="12"/>
                  <a:pt x="117" y="12"/>
                  <a:pt x="118" y="12"/>
                </a:cubicBezTo>
                <a:cubicBezTo>
                  <a:pt x="118" y="12"/>
                  <a:pt x="117" y="12"/>
                  <a:pt x="117" y="12"/>
                </a:cubicBezTo>
                <a:close/>
                <a:moveTo>
                  <a:pt x="100" y="22"/>
                </a:moveTo>
                <a:cubicBezTo>
                  <a:pt x="101" y="21"/>
                  <a:pt x="102" y="21"/>
                  <a:pt x="103" y="20"/>
                </a:cubicBezTo>
                <a:cubicBezTo>
                  <a:pt x="107" y="19"/>
                  <a:pt x="104" y="21"/>
                  <a:pt x="103" y="21"/>
                </a:cubicBezTo>
                <a:cubicBezTo>
                  <a:pt x="101" y="22"/>
                  <a:pt x="100" y="23"/>
                  <a:pt x="98" y="24"/>
                </a:cubicBezTo>
                <a:cubicBezTo>
                  <a:pt x="99" y="23"/>
                  <a:pt x="99" y="22"/>
                  <a:pt x="100" y="22"/>
                </a:cubicBezTo>
                <a:close/>
                <a:moveTo>
                  <a:pt x="97" y="26"/>
                </a:moveTo>
                <a:cubicBezTo>
                  <a:pt x="98" y="26"/>
                  <a:pt x="98" y="25"/>
                  <a:pt x="99" y="25"/>
                </a:cubicBezTo>
                <a:cubicBezTo>
                  <a:pt x="101" y="24"/>
                  <a:pt x="103" y="23"/>
                  <a:pt x="100" y="25"/>
                </a:cubicBezTo>
                <a:cubicBezTo>
                  <a:pt x="99" y="26"/>
                  <a:pt x="97" y="27"/>
                  <a:pt x="96" y="28"/>
                </a:cubicBezTo>
                <a:cubicBezTo>
                  <a:pt x="96" y="27"/>
                  <a:pt x="97" y="26"/>
                  <a:pt x="97" y="26"/>
                </a:cubicBezTo>
                <a:close/>
                <a:moveTo>
                  <a:pt x="95" y="31"/>
                </a:moveTo>
                <a:cubicBezTo>
                  <a:pt x="95" y="30"/>
                  <a:pt x="96" y="30"/>
                  <a:pt x="97" y="30"/>
                </a:cubicBezTo>
                <a:cubicBezTo>
                  <a:pt x="98" y="29"/>
                  <a:pt x="99" y="29"/>
                  <a:pt x="100" y="29"/>
                </a:cubicBezTo>
                <a:cubicBezTo>
                  <a:pt x="98" y="31"/>
                  <a:pt x="95" y="32"/>
                  <a:pt x="93" y="34"/>
                </a:cubicBezTo>
                <a:cubicBezTo>
                  <a:pt x="93" y="33"/>
                  <a:pt x="93" y="32"/>
                  <a:pt x="94" y="31"/>
                </a:cubicBezTo>
                <a:cubicBezTo>
                  <a:pt x="94" y="31"/>
                  <a:pt x="94" y="31"/>
                  <a:pt x="95" y="31"/>
                </a:cubicBezTo>
                <a:close/>
                <a:moveTo>
                  <a:pt x="38" y="168"/>
                </a:moveTo>
                <a:cubicBezTo>
                  <a:pt x="34" y="170"/>
                  <a:pt x="29" y="173"/>
                  <a:pt x="25" y="175"/>
                </a:cubicBezTo>
                <a:cubicBezTo>
                  <a:pt x="22" y="177"/>
                  <a:pt x="20" y="178"/>
                  <a:pt x="17" y="179"/>
                </a:cubicBezTo>
                <a:cubicBezTo>
                  <a:pt x="16" y="180"/>
                  <a:pt x="15" y="181"/>
                  <a:pt x="14" y="181"/>
                </a:cubicBezTo>
                <a:cubicBezTo>
                  <a:pt x="13" y="182"/>
                  <a:pt x="8" y="185"/>
                  <a:pt x="12" y="182"/>
                </a:cubicBezTo>
                <a:cubicBezTo>
                  <a:pt x="17" y="178"/>
                  <a:pt x="23" y="175"/>
                  <a:pt x="28" y="171"/>
                </a:cubicBezTo>
                <a:cubicBezTo>
                  <a:pt x="32" y="169"/>
                  <a:pt x="36" y="167"/>
                  <a:pt x="39" y="164"/>
                </a:cubicBezTo>
                <a:cubicBezTo>
                  <a:pt x="39" y="165"/>
                  <a:pt x="39" y="167"/>
                  <a:pt x="38" y="168"/>
                </a:cubicBezTo>
                <a:close/>
                <a:moveTo>
                  <a:pt x="10" y="179"/>
                </a:moveTo>
                <a:cubicBezTo>
                  <a:pt x="15" y="177"/>
                  <a:pt x="20" y="174"/>
                  <a:pt x="26" y="171"/>
                </a:cubicBezTo>
                <a:cubicBezTo>
                  <a:pt x="28" y="170"/>
                  <a:pt x="31" y="168"/>
                  <a:pt x="33" y="167"/>
                </a:cubicBezTo>
                <a:cubicBezTo>
                  <a:pt x="34" y="167"/>
                  <a:pt x="34" y="166"/>
                  <a:pt x="35" y="166"/>
                </a:cubicBezTo>
                <a:cubicBezTo>
                  <a:pt x="26" y="172"/>
                  <a:pt x="17" y="177"/>
                  <a:pt x="9" y="183"/>
                </a:cubicBezTo>
                <a:cubicBezTo>
                  <a:pt x="10" y="182"/>
                  <a:pt x="10" y="180"/>
                  <a:pt x="10" y="179"/>
                </a:cubicBezTo>
                <a:close/>
                <a:moveTo>
                  <a:pt x="39" y="163"/>
                </a:moveTo>
                <a:cubicBezTo>
                  <a:pt x="35" y="166"/>
                  <a:pt x="30" y="168"/>
                  <a:pt x="25" y="170"/>
                </a:cubicBezTo>
                <a:cubicBezTo>
                  <a:pt x="23" y="172"/>
                  <a:pt x="20" y="173"/>
                  <a:pt x="17" y="175"/>
                </a:cubicBezTo>
                <a:cubicBezTo>
                  <a:pt x="16" y="176"/>
                  <a:pt x="14" y="176"/>
                  <a:pt x="13" y="177"/>
                </a:cubicBezTo>
                <a:cubicBezTo>
                  <a:pt x="9" y="179"/>
                  <a:pt x="13" y="177"/>
                  <a:pt x="13" y="176"/>
                </a:cubicBezTo>
                <a:cubicBezTo>
                  <a:pt x="22" y="170"/>
                  <a:pt x="31" y="165"/>
                  <a:pt x="40" y="159"/>
                </a:cubicBezTo>
                <a:cubicBezTo>
                  <a:pt x="40" y="160"/>
                  <a:pt x="40" y="161"/>
                  <a:pt x="39" y="163"/>
                </a:cubicBezTo>
                <a:close/>
                <a:moveTo>
                  <a:pt x="41" y="158"/>
                </a:moveTo>
                <a:cubicBezTo>
                  <a:pt x="34" y="162"/>
                  <a:pt x="26" y="165"/>
                  <a:pt x="19" y="169"/>
                </a:cubicBezTo>
                <a:cubicBezTo>
                  <a:pt x="17" y="170"/>
                  <a:pt x="15" y="171"/>
                  <a:pt x="13" y="172"/>
                </a:cubicBezTo>
                <a:cubicBezTo>
                  <a:pt x="13" y="172"/>
                  <a:pt x="14" y="172"/>
                  <a:pt x="14" y="172"/>
                </a:cubicBezTo>
                <a:cubicBezTo>
                  <a:pt x="17" y="168"/>
                  <a:pt x="22" y="167"/>
                  <a:pt x="26" y="164"/>
                </a:cubicBezTo>
                <a:cubicBezTo>
                  <a:pt x="28" y="162"/>
                  <a:pt x="31" y="160"/>
                  <a:pt x="33" y="158"/>
                </a:cubicBezTo>
                <a:cubicBezTo>
                  <a:pt x="36" y="157"/>
                  <a:pt x="39" y="155"/>
                  <a:pt x="42" y="153"/>
                </a:cubicBezTo>
                <a:cubicBezTo>
                  <a:pt x="41" y="154"/>
                  <a:pt x="41" y="156"/>
                  <a:pt x="41" y="158"/>
                </a:cubicBezTo>
                <a:close/>
                <a:moveTo>
                  <a:pt x="11" y="171"/>
                </a:moveTo>
                <a:cubicBezTo>
                  <a:pt x="17" y="169"/>
                  <a:pt x="22" y="166"/>
                  <a:pt x="26" y="163"/>
                </a:cubicBezTo>
                <a:cubicBezTo>
                  <a:pt x="26" y="163"/>
                  <a:pt x="26" y="163"/>
                  <a:pt x="25" y="163"/>
                </a:cubicBezTo>
                <a:cubicBezTo>
                  <a:pt x="21" y="167"/>
                  <a:pt x="15" y="169"/>
                  <a:pt x="11" y="173"/>
                </a:cubicBezTo>
                <a:cubicBezTo>
                  <a:pt x="11" y="173"/>
                  <a:pt x="11" y="172"/>
                  <a:pt x="11" y="171"/>
                </a:cubicBezTo>
                <a:close/>
                <a:moveTo>
                  <a:pt x="14" y="158"/>
                </a:moveTo>
                <a:cubicBezTo>
                  <a:pt x="14" y="158"/>
                  <a:pt x="14" y="158"/>
                  <a:pt x="14" y="158"/>
                </a:cubicBezTo>
                <a:cubicBezTo>
                  <a:pt x="15" y="158"/>
                  <a:pt x="15" y="158"/>
                  <a:pt x="15" y="158"/>
                </a:cubicBezTo>
                <a:cubicBezTo>
                  <a:pt x="19" y="156"/>
                  <a:pt x="23" y="153"/>
                  <a:pt x="27" y="151"/>
                </a:cubicBezTo>
                <a:cubicBezTo>
                  <a:pt x="30" y="150"/>
                  <a:pt x="33" y="148"/>
                  <a:pt x="36" y="147"/>
                </a:cubicBezTo>
                <a:cubicBezTo>
                  <a:pt x="33" y="149"/>
                  <a:pt x="29" y="152"/>
                  <a:pt x="25" y="154"/>
                </a:cubicBezTo>
                <a:cubicBezTo>
                  <a:pt x="21" y="157"/>
                  <a:pt x="17" y="158"/>
                  <a:pt x="13" y="162"/>
                </a:cubicBezTo>
                <a:cubicBezTo>
                  <a:pt x="13" y="161"/>
                  <a:pt x="14" y="160"/>
                  <a:pt x="14" y="158"/>
                </a:cubicBezTo>
                <a:close/>
                <a:moveTo>
                  <a:pt x="15" y="153"/>
                </a:moveTo>
                <a:cubicBezTo>
                  <a:pt x="15" y="153"/>
                  <a:pt x="16" y="153"/>
                  <a:pt x="16" y="153"/>
                </a:cubicBezTo>
                <a:cubicBezTo>
                  <a:pt x="17" y="151"/>
                  <a:pt x="19" y="150"/>
                  <a:pt x="21" y="149"/>
                </a:cubicBezTo>
                <a:cubicBezTo>
                  <a:pt x="23" y="148"/>
                  <a:pt x="25" y="147"/>
                  <a:pt x="27" y="145"/>
                </a:cubicBezTo>
                <a:cubicBezTo>
                  <a:pt x="32" y="143"/>
                  <a:pt x="37" y="139"/>
                  <a:pt x="42" y="136"/>
                </a:cubicBezTo>
                <a:cubicBezTo>
                  <a:pt x="42" y="137"/>
                  <a:pt x="42" y="138"/>
                  <a:pt x="42" y="139"/>
                </a:cubicBezTo>
                <a:cubicBezTo>
                  <a:pt x="38" y="140"/>
                  <a:pt x="34" y="143"/>
                  <a:pt x="30" y="145"/>
                </a:cubicBezTo>
                <a:cubicBezTo>
                  <a:pt x="25" y="148"/>
                  <a:pt x="21" y="150"/>
                  <a:pt x="16" y="153"/>
                </a:cubicBezTo>
                <a:cubicBezTo>
                  <a:pt x="16" y="153"/>
                  <a:pt x="15" y="153"/>
                  <a:pt x="15" y="153"/>
                </a:cubicBezTo>
                <a:cubicBezTo>
                  <a:pt x="15" y="153"/>
                  <a:pt x="15" y="153"/>
                  <a:pt x="15" y="153"/>
                </a:cubicBezTo>
                <a:close/>
                <a:moveTo>
                  <a:pt x="17" y="146"/>
                </a:moveTo>
                <a:cubicBezTo>
                  <a:pt x="17" y="145"/>
                  <a:pt x="17" y="145"/>
                  <a:pt x="17" y="145"/>
                </a:cubicBezTo>
                <a:cubicBezTo>
                  <a:pt x="18" y="145"/>
                  <a:pt x="19" y="144"/>
                  <a:pt x="20" y="143"/>
                </a:cubicBezTo>
                <a:cubicBezTo>
                  <a:pt x="24" y="140"/>
                  <a:pt x="28" y="138"/>
                  <a:pt x="32" y="136"/>
                </a:cubicBezTo>
                <a:cubicBezTo>
                  <a:pt x="36" y="134"/>
                  <a:pt x="39" y="132"/>
                  <a:pt x="42" y="129"/>
                </a:cubicBezTo>
                <a:cubicBezTo>
                  <a:pt x="42" y="130"/>
                  <a:pt x="42" y="131"/>
                  <a:pt x="42" y="132"/>
                </a:cubicBezTo>
                <a:cubicBezTo>
                  <a:pt x="37" y="134"/>
                  <a:pt x="33" y="136"/>
                  <a:pt x="29" y="138"/>
                </a:cubicBezTo>
                <a:cubicBezTo>
                  <a:pt x="27" y="140"/>
                  <a:pt x="24" y="141"/>
                  <a:pt x="22" y="143"/>
                </a:cubicBezTo>
                <a:cubicBezTo>
                  <a:pt x="21" y="143"/>
                  <a:pt x="20" y="144"/>
                  <a:pt x="20" y="144"/>
                </a:cubicBezTo>
                <a:cubicBezTo>
                  <a:pt x="18" y="145"/>
                  <a:pt x="18" y="145"/>
                  <a:pt x="17" y="146"/>
                </a:cubicBezTo>
                <a:cubicBezTo>
                  <a:pt x="17" y="146"/>
                  <a:pt x="17" y="146"/>
                  <a:pt x="17" y="146"/>
                </a:cubicBezTo>
                <a:close/>
                <a:moveTo>
                  <a:pt x="42" y="116"/>
                </a:moveTo>
                <a:cubicBezTo>
                  <a:pt x="43" y="116"/>
                  <a:pt x="43" y="115"/>
                  <a:pt x="43" y="115"/>
                </a:cubicBezTo>
                <a:cubicBezTo>
                  <a:pt x="43" y="115"/>
                  <a:pt x="43" y="115"/>
                  <a:pt x="43" y="115"/>
                </a:cubicBezTo>
                <a:cubicBezTo>
                  <a:pt x="43" y="116"/>
                  <a:pt x="43" y="117"/>
                  <a:pt x="43" y="117"/>
                </a:cubicBezTo>
                <a:cubicBezTo>
                  <a:pt x="40" y="118"/>
                  <a:pt x="38" y="120"/>
                  <a:pt x="35" y="122"/>
                </a:cubicBezTo>
                <a:cubicBezTo>
                  <a:pt x="32" y="124"/>
                  <a:pt x="30" y="125"/>
                  <a:pt x="27" y="126"/>
                </a:cubicBezTo>
                <a:cubicBezTo>
                  <a:pt x="29" y="125"/>
                  <a:pt x="30" y="124"/>
                  <a:pt x="32" y="123"/>
                </a:cubicBezTo>
                <a:cubicBezTo>
                  <a:pt x="35" y="121"/>
                  <a:pt x="39" y="118"/>
                  <a:pt x="42" y="116"/>
                </a:cubicBezTo>
                <a:close/>
                <a:moveTo>
                  <a:pt x="42" y="122"/>
                </a:moveTo>
                <a:cubicBezTo>
                  <a:pt x="39" y="124"/>
                  <a:pt x="35" y="126"/>
                  <a:pt x="31" y="128"/>
                </a:cubicBezTo>
                <a:cubicBezTo>
                  <a:pt x="29" y="129"/>
                  <a:pt x="27" y="130"/>
                  <a:pt x="25" y="132"/>
                </a:cubicBezTo>
                <a:cubicBezTo>
                  <a:pt x="24" y="132"/>
                  <a:pt x="23" y="133"/>
                  <a:pt x="22" y="133"/>
                </a:cubicBezTo>
                <a:cubicBezTo>
                  <a:pt x="21" y="134"/>
                  <a:pt x="20" y="134"/>
                  <a:pt x="20" y="134"/>
                </a:cubicBezTo>
                <a:cubicBezTo>
                  <a:pt x="20" y="134"/>
                  <a:pt x="21" y="134"/>
                  <a:pt x="21" y="133"/>
                </a:cubicBezTo>
                <a:cubicBezTo>
                  <a:pt x="24" y="130"/>
                  <a:pt x="27" y="128"/>
                  <a:pt x="31" y="126"/>
                </a:cubicBezTo>
                <a:cubicBezTo>
                  <a:pt x="35" y="124"/>
                  <a:pt x="39" y="121"/>
                  <a:pt x="43" y="118"/>
                </a:cubicBezTo>
                <a:cubicBezTo>
                  <a:pt x="43" y="119"/>
                  <a:pt x="42" y="121"/>
                  <a:pt x="42" y="122"/>
                </a:cubicBezTo>
                <a:close/>
                <a:moveTo>
                  <a:pt x="42" y="126"/>
                </a:moveTo>
                <a:cubicBezTo>
                  <a:pt x="38" y="128"/>
                  <a:pt x="34" y="131"/>
                  <a:pt x="30" y="134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2" y="138"/>
                  <a:pt x="17" y="141"/>
                  <a:pt x="20" y="138"/>
                </a:cubicBezTo>
                <a:cubicBezTo>
                  <a:pt x="27" y="132"/>
                  <a:pt x="36" y="129"/>
                  <a:pt x="42" y="123"/>
                </a:cubicBezTo>
                <a:cubicBezTo>
                  <a:pt x="42" y="124"/>
                  <a:pt x="42" y="125"/>
                  <a:pt x="42" y="126"/>
                </a:cubicBezTo>
                <a:close/>
                <a:moveTo>
                  <a:pt x="42" y="127"/>
                </a:moveTo>
                <a:cubicBezTo>
                  <a:pt x="42" y="127"/>
                  <a:pt x="42" y="127"/>
                  <a:pt x="42" y="128"/>
                </a:cubicBezTo>
                <a:cubicBezTo>
                  <a:pt x="41" y="128"/>
                  <a:pt x="41" y="128"/>
                  <a:pt x="40" y="128"/>
                </a:cubicBezTo>
                <a:cubicBezTo>
                  <a:pt x="41" y="128"/>
                  <a:pt x="41" y="127"/>
                  <a:pt x="42" y="127"/>
                </a:cubicBezTo>
                <a:close/>
                <a:moveTo>
                  <a:pt x="42" y="135"/>
                </a:moveTo>
                <a:cubicBezTo>
                  <a:pt x="37" y="137"/>
                  <a:pt x="33" y="139"/>
                  <a:pt x="29" y="142"/>
                </a:cubicBezTo>
                <a:cubicBezTo>
                  <a:pt x="27" y="143"/>
                  <a:pt x="25" y="144"/>
                  <a:pt x="22" y="146"/>
                </a:cubicBezTo>
                <a:cubicBezTo>
                  <a:pt x="21" y="146"/>
                  <a:pt x="20" y="147"/>
                  <a:pt x="19" y="147"/>
                </a:cubicBezTo>
                <a:cubicBezTo>
                  <a:pt x="19" y="147"/>
                  <a:pt x="15" y="150"/>
                  <a:pt x="18" y="148"/>
                </a:cubicBezTo>
                <a:cubicBezTo>
                  <a:pt x="22" y="145"/>
                  <a:pt x="27" y="142"/>
                  <a:pt x="32" y="139"/>
                </a:cubicBezTo>
                <a:cubicBezTo>
                  <a:pt x="35" y="137"/>
                  <a:pt x="39" y="136"/>
                  <a:pt x="42" y="133"/>
                </a:cubicBezTo>
                <a:cubicBezTo>
                  <a:pt x="42" y="134"/>
                  <a:pt x="42" y="135"/>
                  <a:pt x="42" y="135"/>
                </a:cubicBezTo>
                <a:close/>
                <a:moveTo>
                  <a:pt x="42" y="143"/>
                </a:moveTo>
                <a:cubicBezTo>
                  <a:pt x="42" y="144"/>
                  <a:pt x="41" y="144"/>
                  <a:pt x="41" y="144"/>
                </a:cubicBezTo>
                <a:cubicBezTo>
                  <a:pt x="41" y="144"/>
                  <a:pt x="41" y="144"/>
                  <a:pt x="41" y="144"/>
                </a:cubicBezTo>
                <a:cubicBezTo>
                  <a:pt x="40" y="145"/>
                  <a:pt x="38" y="145"/>
                  <a:pt x="37" y="146"/>
                </a:cubicBezTo>
                <a:cubicBezTo>
                  <a:pt x="32" y="148"/>
                  <a:pt x="27" y="151"/>
                  <a:pt x="22" y="153"/>
                </a:cubicBezTo>
                <a:cubicBezTo>
                  <a:pt x="21" y="154"/>
                  <a:pt x="20" y="154"/>
                  <a:pt x="20" y="155"/>
                </a:cubicBezTo>
                <a:cubicBezTo>
                  <a:pt x="20" y="154"/>
                  <a:pt x="20" y="154"/>
                  <a:pt x="20" y="154"/>
                </a:cubicBezTo>
                <a:cubicBezTo>
                  <a:pt x="27" y="150"/>
                  <a:pt x="36" y="146"/>
                  <a:pt x="42" y="140"/>
                </a:cubicBezTo>
                <a:cubicBezTo>
                  <a:pt x="42" y="141"/>
                  <a:pt x="42" y="142"/>
                  <a:pt x="42" y="143"/>
                </a:cubicBezTo>
                <a:close/>
                <a:moveTo>
                  <a:pt x="17" y="159"/>
                </a:moveTo>
                <a:cubicBezTo>
                  <a:pt x="21" y="157"/>
                  <a:pt x="26" y="155"/>
                  <a:pt x="29" y="152"/>
                </a:cubicBezTo>
                <a:cubicBezTo>
                  <a:pt x="32" y="151"/>
                  <a:pt x="34" y="149"/>
                  <a:pt x="37" y="147"/>
                </a:cubicBezTo>
                <a:cubicBezTo>
                  <a:pt x="38" y="147"/>
                  <a:pt x="40" y="146"/>
                  <a:pt x="41" y="145"/>
                </a:cubicBezTo>
                <a:cubicBezTo>
                  <a:pt x="41" y="145"/>
                  <a:pt x="41" y="145"/>
                  <a:pt x="41" y="145"/>
                </a:cubicBezTo>
                <a:cubicBezTo>
                  <a:pt x="42" y="144"/>
                  <a:pt x="42" y="144"/>
                  <a:pt x="42" y="144"/>
                </a:cubicBezTo>
                <a:cubicBezTo>
                  <a:pt x="42" y="145"/>
                  <a:pt x="42" y="146"/>
                  <a:pt x="42" y="146"/>
                </a:cubicBezTo>
                <a:cubicBezTo>
                  <a:pt x="37" y="149"/>
                  <a:pt x="31" y="152"/>
                  <a:pt x="26" y="155"/>
                </a:cubicBezTo>
                <a:cubicBezTo>
                  <a:pt x="23" y="157"/>
                  <a:pt x="20" y="158"/>
                  <a:pt x="18" y="160"/>
                </a:cubicBezTo>
                <a:cubicBezTo>
                  <a:pt x="17" y="160"/>
                  <a:pt x="16" y="161"/>
                  <a:pt x="14" y="162"/>
                </a:cubicBezTo>
                <a:cubicBezTo>
                  <a:pt x="12" y="163"/>
                  <a:pt x="18" y="159"/>
                  <a:pt x="17" y="159"/>
                </a:cubicBezTo>
                <a:close/>
                <a:moveTo>
                  <a:pt x="42" y="149"/>
                </a:moveTo>
                <a:cubicBezTo>
                  <a:pt x="40" y="150"/>
                  <a:pt x="38" y="151"/>
                  <a:pt x="36" y="153"/>
                </a:cubicBezTo>
                <a:cubicBezTo>
                  <a:pt x="32" y="155"/>
                  <a:pt x="29" y="157"/>
                  <a:pt x="25" y="159"/>
                </a:cubicBezTo>
                <a:cubicBezTo>
                  <a:pt x="22" y="161"/>
                  <a:pt x="18" y="164"/>
                  <a:pt x="14" y="166"/>
                </a:cubicBezTo>
                <a:cubicBezTo>
                  <a:pt x="10" y="168"/>
                  <a:pt x="15" y="165"/>
                  <a:pt x="16" y="164"/>
                </a:cubicBezTo>
                <a:cubicBezTo>
                  <a:pt x="18" y="163"/>
                  <a:pt x="20" y="161"/>
                  <a:pt x="22" y="160"/>
                </a:cubicBezTo>
                <a:cubicBezTo>
                  <a:pt x="29" y="156"/>
                  <a:pt x="36" y="152"/>
                  <a:pt x="42" y="147"/>
                </a:cubicBezTo>
                <a:cubicBezTo>
                  <a:pt x="42" y="148"/>
                  <a:pt x="42" y="148"/>
                  <a:pt x="42" y="149"/>
                </a:cubicBezTo>
                <a:close/>
                <a:moveTo>
                  <a:pt x="35" y="154"/>
                </a:moveTo>
                <a:cubicBezTo>
                  <a:pt x="35" y="154"/>
                  <a:pt x="36" y="154"/>
                  <a:pt x="37" y="153"/>
                </a:cubicBezTo>
                <a:cubicBezTo>
                  <a:pt x="39" y="152"/>
                  <a:pt x="41" y="151"/>
                  <a:pt x="42" y="150"/>
                </a:cubicBezTo>
                <a:cubicBezTo>
                  <a:pt x="42" y="150"/>
                  <a:pt x="42" y="151"/>
                  <a:pt x="42" y="151"/>
                </a:cubicBezTo>
                <a:cubicBezTo>
                  <a:pt x="39" y="153"/>
                  <a:pt x="36" y="155"/>
                  <a:pt x="34" y="157"/>
                </a:cubicBezTo>
                <a:cubicBezTo>
                  <a:pt x="30" y="159"/>
                  <a:pt x="27" y="161"/>
                  <a:pt x="24" y="163"/>
                </a:cubicBezTo>
                <a:cubicBezTo>
                  <a:pt x="22" y="165"/>
                  <a:pt x="20" y="166"/>
                  <a:pt x="19" y="167"/>
                </a:cubicBezTo>
                <a:cubicBezTo>
                  <a:pt x="17" y="168"/>
                  <a:pt x="13" y="169"/>
                  <a:pt x="12" y="170"/>
                </a:cubicBezTo>
                <a:cubicBezTo>
                  <a:pt x="15" y="167"/>
                  <a:pt x="19" y="165"/>
                  <a:pt x="23" y="163"/>
                </a:cubicBezTo>
                <a:cubicBezTo>
                  <a:pt x="27" y="160"/>
                  <a:pt x="31" y="157"/>
                  <a:pt x="35" y="154"/>
                </a:cubicBezTo>
                <a:close/>
                <a:moveTo>
                  <a:pt x="44" y="112"/>
                </a:moveTo>
                <a:cubicBezTo>
                  <a:pt x="44" y="113"/>
                  <a:pt x="44" y="113"/>
                  <a:pt x="43" y="114"/>
                </a:cubicBezTo>
                <a:cubicBezTo>
                  <a:pt x="40" y="116"/>
                  <a:pt x="36" y="118"/>
                  <a:pt x="32" y="120"/>
                </a:cubicBezTo>
                <a:cubicBezTo>
                  <a:pt x="30" y="121"/>
                  <a:pt x="28" y="122"/>
                  <a:pt x="26" y="123"/>
                </a:cubicBezTo>
                <a:cubicBezTo>
                  <a:pt x="25" y="123"/>
                  <a:pt x="24" y="124"/>
                  <a:pt x="23" y="124"/>
                </a:cubicBezTo>
                <a:cubicBezTo>
                  <a:pt x="24" y="124"/>
                  <a:pt x="25" y="123"/>
                  <a:pt x="25" y="122"/>
                </a:cubicBezTo>
                <a:cubicBezTo>
                  <a:pt x="31" y="118"/>
                  <a:pt x="38" y="114"/>
                  <a:pt x="44" y="110"/>
                </a:cubicBezTo>
                <a:cubicBezTo>
                  <a:pt x="44" y="111"/>
                  <a:pt x="44" y="112"/>
                  <a:pt x="44" y="112"/>
                </a:cubicBezTo>
                <a:close/>
                <a:moveTo>
                  <a:pt x="45" y="109"/>
                </a:moveTo>
                <a:cubicBezTo>
                  <a:pt x="41" y="111"/>
                  <a:pt x="37" y="113"/>
                  <a:pt x="33" y="115"/>
                </a:cubicBezTo>
                <a:cubicBezTo>
                  <a:pt x="30" y="116"/>
                  <a:pt x="27" y="117"/>
                  <a:pt x="25" y="119"/>
                </a:cubicBezTo>
                <a:cubicBezTo>
                  <a:pt x="25" y="119"/>
                  <a:pt x="25" y="119"/>
                  <a:pt x="25" y="119"/>
                </a:cubicBezTo>
                <a:cubicBezTo>
                  <a:pt x="27" y="117"/>
                  <a:pt x="31" y="115"/>
                  <a:pt x="34" y="114"/>
                </a:cubicBezTo>
                <a:cubicBezTo>
                  <a:pt x="37" y="111"/>
                  <a:pt x="41" y="109"/>
                  <a:pt x="45" y="106"/>
                </a:cubicBezTo>
                <a:cubicBezTo>
                  <a:pt x="45" y="107"/>
                  <a:pt x="45" y="108"/>
                  <a:pt x="45" y="109"/>
                </a:cubicBezTo>
                <a:close/>
                <a:moveTo>
                  <a:pt x="26" y="115"/>
                </a:moveTo>
                <a:cubicBezTo>
                  <a:pt x="29" y="114"/>
                  <a:pt x="32" y="112"/>
                  <a:pt x="35" y="111"/>
                </a:cubicBezTo>
                <a:cubicBezTo>
                  <a:pt x="37" y="110"/>
                  <a:pt x="39" y="109"/>
                  <a:pt x="41" y="108"/>
                </a:cubicBezTo>
                <a:cubicBezTo>
                  <a:pt x="41" y="108"/>
                  <a:pt x="41" y="108"/>
                  <a:pt x="41" y="108"/>
                </a:cubicBezTo>
                <a:cubicBezTo>
                  <a:pt x="38" y="110"/>
                  <a:pt x="34" y="113"/>
                  <a:pt x="30" y="115"/>
                </a:cubicBezTo>
                <a:cubicBezTo>
                  <a:pt x="28" y="116"/>
                  <a:pt x="26" y="117"/>
                  <a:pt x="25" y="118"/>
                </a:cubicBezTo>
                <a:cubicBezTo>
                  <a:pt x="25" y="117"/>
                  <a:pt x="25" y="116"/>
                  <a:pt x="26" y="115"/>
                </a:cubicBezTo>
                <a:close/>
                <a:moveTo>
                  <a:pt x="45" y="105"/>
                </a:moveTo>
                <a:cubicBezTo>
                  <a:pt x="42" y="107"/>
                  <a:pt x="39" y="108"/>
                  <a:pt x="36" y="109"/>
                </a:cubicBezTo>
                <a:cubicBezTo>
                  <a:pt x="34" y="110"/>
                  <a:pt x="32" y="111"/>
                  <a:pt x="31" y="112"/>
                </a:cubicBezTo>
                <a:cubicBezTo>
                  <a:pt x="29" y="113"/>
                  <a:pt x="28" y="114"/>
                  <a:pt x="27" y="114"/>
                </a:cubicBezTo>
                <a:cubicBezTo>
                  <a:pt x="26" y="114"/>
                  <a:pt x="26" y="114"/>
                  <a:pt x="26" y="115"/>
                </a:cubicBezTo>
                <a:cubicBezTo>
                  <a:pt x="26" y="114"/>
                  <a:pt x="26" y="114"/>
                  <a:pt x="26" y="114"/>
                </a:cubicBezTo>
                <a:cubicBezTo>
                  <a:pt x="27" y="114"/>
                  <a:pt x="28" y="113"/>
                  <a:pt x="28" y="113"/>
                </a:cubicBezTo>
                <a:cubicBezTo>
                  <a:pt x="34" y="109"/>
                  <a:pt x="41" y="107"/>
                  <a:pt x="46" y="102"/>
                </a:cubicBezTo>
                <a:cubicBezTo>
                  <a:pt x="46" y="103"/>
                  <a:pt x="46" y="104"/>
                  <a:pt x="45" y="105"/>
                </a:cubicBezTo>
                <a:close/>
                <a:moveTo>
                  <a:pt x="47" y="101"/>
                </a:moveTo>
                <a:cubicBezTo>
                  <a:pt x="44" y="102"/>
                  <a:pt x="40" y="104"/>
                  <a:pt x="37" y="105"/>
                </a:cubicBezTo>
                <a:cubicBezTo>
                  <a:pt x="35" y="106"/>
                  <a:pt x="33" y="107"/>
                  <a:pt x="30" y="108"/>
                </a:cubicBezTo>
                <a:cubicBezTo>
                  <a:pt x="26" y="110"/>
                  <a:pt x="33" y="106"/>
                  <a:pt x="33" y="106"/>
                </a:cubicBezTo>
                <a:cubicBezTo>
                  <a:pt x="38" y="104"/>
                  <a:pt x="44" y="101"/>
                  <a:pt x="48" y="97"/>
                </a:cubicBezTo>
                <a:cubicBezTo>
                  <a:pt x="48" y="99"/>
                  <a:pt x="47" y="100"/>
                  <a:pt x="47" y="101"/>
                </a:cubicBezTo>
                <a:close/>
                <a:moveTo>
                  <a:pt x="49" y="95"/>
                </a:moveTo>
                <a:cubicBezTo>
                  <a:pt x="46" y="97"/>
                  <a:pt x="42" y="98"/>
                  <a:pt x="39" y="100"/>
                </a:cubicBezTo>
                <a:cubicBezTo>
                  <a:pt x="37" y="101"/>
                  <a:pt x="35" y="102"/>
                  <a:pt x="33" y="103"/>
                </a:cubicBezTo>
                <a:cubicBezTo>
                  <a:pt x="32" y="104"/>
                  <a:pt x="31" y="104"/>
                  <a:pt x="30" y="104"/>
                </a:cubicBezTo>
                <a:cubicBezTo>
                  <a:pt x="31" y="104"/>
                  <a:pt x="31" y="104"/>
                  <a:pt x="32" y="103"/>
                </a:cubicBezTo>
                <a:cubicBezTo>
                  <a:pt x="37" y="100"/>
                  <a:pt x="45" y="98"/>
                  <a:pt x="50" y="93"/>
                </a:cubicBezTo>
                <a:cubicBezTo>
                  <a:pt x="49" y="94"/>
                  <a:pt x="49" y="95"/>
                  <a:pt x="49" y="95"/>
                </a:cubicBezTo>
                <a:close/>
                <a:moveTo>
                  <a:pt x="51" y="91"/>
                </a:moveTo>
                <a:cubicBezTo>
                  <a:pt x="48" y="93"/>
                  <a:pt x="45" y="94"/>
                  <a:pt x="41" y="96"/>
                </a:cubicBezTo>
                <a:cubicBezTo>
                  <a:pt x="39" y="96"/>
                  <a:pt x="38" y="97"/>
                  <a:pt x="36" y="98"/>
                </a:cubicBezTo>
                <a:cubicBezTo>
                  <a:pt x="34" y="99"/>
                  <a:pt x="27" y="103"/>
                  <a:pt x="32" y="100"/>
                </a:cubicBezTo>
                <a:cubicBezTo>
                  <a:pt x="38" y="95"/>
                  <a:pt x="46" y="94"/>
                  <a:pt x="52" y="89"/>
                </a:cubicBezTo>
                <a:cubicBezTo>
                  <a:pt x="52" y="89"/>
                  <a:pt x="51" y="90"/>
                  <a:pt x="51" y="91"/>
                </a:cubicBezTo>
                <a:close/>
                <a:moveTo>
                  <a:pt x="31" y="98"/>
                </a:moveTo>
                <a:cubicBezTo>
                  <a:pt x="35" y="97"/>
                  <a:pt x="38" y="95"/>
                  <a:pt x="42" y="93"/>
                </a:cubicBezTo>
                <a:cubicBezTo>
                  <a:pt x="44" y="92"/>
                  <a:pt x="46" y="91"/>
                  <a:pt x="47" y="90"/>
                </a:cubicBezTo>
                <a:cubicBezTo>
                  <a:pt x="49" y="90"/>
                  <a:pt x="55" y="86"/>
                  <a:pt x="50" y="90"/>
                </a:cubicBezTo>
                <a:cubicBezTo>
                  <a:pt x="44" y="94"/>
                  <a:pt x="36" y="95"/>
                  <a:pt x="30" y="100"/>
                </a:cubicBezTo>
                <a:cubicBezTo>
                  <a:pt x="31" y="99"/>
                  <a:pt x="31" y="99"/>
                  <a:pt x="31" y="98"/>
                </a:cubicBezTo>
                <a:close/>
                <a:moveTo>
                  <a:pt x="53" y="87"/>
                </a:moveTo>
                <a:cubicBezTo>
                  <a:pt x="53" y="87"/>
                  <a:pt x="53" y="87"/>
                  <a:pt x="53" y="87"/>
                </a:cubicBezTo>
                <a:cubicBezTo>
                  <a:pt x="49" y="89"/>
                  <a:pt x="45" y="91"/>
                  <a:pt x="41" y="93"/>
                </a:cubicBezTo>
                <a:cubicBezTo>
                  <a:pt x="39" y="94"/>
                  <a:pt x="37" y="95"/>
                  <a:pt x="34" y="96"/>
                </a:cubicBezTo>
                <a:cubicBezTo>
                  <a:pt x="33" y="96"/>
                  <a:pt x="29" y="99"/>
                  <a:pt x="33" y="96"/>
                </a:cubicBezTo>
                <a:cubicBezTo>
                  <a:pt x="40" y="91"/>
                  <a:pt x="47" y="88"/>
                  <a:pt x="55" y="84"/>
                </a:cubicBezTo>
                <a:cubicBezTo>
                  <a:pt x="54" y="85"/>
                  <a:pt x="53" y="86"/>
                  <a:pt x="53" y="87"/>
                </a:cubicBezTo>
                <a:close/>
                <a:moveTo>
                  <a:pt x="56" y="82"/>
                </a:moveTo>
                <a:cubicBezTo>
                  <a:pt x="52" y="83"/>
                  <a:pt x="49" y="85"/>
                  <a:pt x="46" y="86"/>
                </a:cubicBezTo>
                <a:cubicBezTo>
                  <a:pt x="42" y="88"/>
                  <a:pt x="36" y="91"/>
                  <a:pt x="33" y="93"/>
                </a:cubicBezTo>
                <a:cubicBezTo>
                  <a:pt x="33" y="93"/>
                  <a:pt x="33" y="93"/>
                  <a:pt x="33" y="93"/>
                </a:cubicBezTo>
                <a:cubicBezTo>
                  <a:pt x="41" y="88"/>
                  <a:pt x="50" y="84"/>
                  <a:pt x="58" y="79"/>
                </a:cubicBezTo>
                <a:cubicBezTo>
                  <a:pt x="57" y="80"/>
                  <a:pt x="56" y="81"/>
                  <a:pt x="56" y="82"/>
                </a:cubicBezTo>
                <a:close/>
                <a:moveTo>
                  <a:pt x="60" y="76"/>
                </a:moveTo>
                <a:cubicBezTo>
                  <a:pt x="56" y="77"/>
                  <a:pt x="52" y="79"/>
                  <a:pt x="48" y="81"/>
                </a:cubicBezTo>
                <a:cubicBezTo>
                  <a:pt x="45" y="82"/>
                  <a:pt x="43" y="83"/>
                  <a:pt x="40" y="84"/>
                </a:cubicBezTo>
                <a:cubicBezTo>
                  <a:pt x="39" y="85"/>
                  <a:pt x="38" y="85"/>
                  <a:pt x="37" y="86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86"/>
                  <a:pt x="36" y="86"/>
                  <a:pt x="36" y="86"/>
                </a:cubicBezTo>
                <a:cubicBezTo>
                  <a:pt x="37" y="85"/>
                  <a:pt x="39" y="84"/>
                  <a:pt x="39" y="84"/>
                </a:cubicBezTo>
                <a:cubicBezTo>
                  <a:pt x="47" y="81"/>
                  <a:pt x="55" y="77"/>
                  <a:pt x="63" y="72"/>
                </a:cubicBezTo>
                <a:cubicBezTo>
                  <a:pt x="62" y="73"/>
                  <a:pt x="61" y="75"/>
                  <a:pt x="60" y="76"/>
                </a:cubicBezTo>
                <a:close/>
                <a:moveTo>
                  <a:pt x="43" y="82"/>
                </a:moveTo>
                <a:cubicBezTo>
                  <a:pt x="46" y="81"/>
                  <a:pt x="48" y="79"/>
                  <a:pt x="51" y="78"/>
                </a:cubicBezTo>
                <a:cubicBezTo>
                  <a:pt x="52" y="78"/>
                  <a:pt x="52" y="77"/>
                  <a:pt x="53" y="77"/>
                </a:cubicBezTo>
                <a:cubicBezTo>
                  <a:pt x="51" y="78"/>
                  <a:pt x="49" y="79"/>
                  <a:pt x="47" y="80"/>
                </a:cubicBezTo>
                <a:cubicBezTo>
                  <a:pt x="46" y="81"/>
                  <a:pt x="44" y="81"/>
                  <a:pt x="43" y="82"/>
                </a:cubicBezTo>
                <a:close/>
                <a:moveTo>
                  <a:pt x="35" y="87"/>
                </a:moveTo>
                <a:cubicBezTo>
                  <a:pt x="39" y="86"/>
                  <a:pt x="42" y="84"/>
                  <a:pt x="46" y="83"/>
                </a:cubicBezTo>
                <a:cubicBezTo>
                  <a:pt x="50" y="81"/>
                  <a:pt x="55" y="79"/>
                  <a:pt x="59" y="77"/>
                </a:cubicBezTo>
                <a:cubicBezTo>
                  <a:pt x="59" y="77"/>
                  <a:pt x="59" y="77"/>
                  <a:pt x="59" y="77"/>
                </a:cubicBezTo>
                <a:cubicBezTo>
                  <a:pt x="51" y="82"/>
                  <a:pt x="42" y="87"/>
                  <a:pt x="33" y="92"/>
                </a:cubicBezTo>
                <a:cubicBezTo>
                  <a:pt x="34" y="90"/>
                  <a:pt x="35" y="88"/>
                  <a:pt x="35" y="87"/>
                </a:cubicBezTo>
                <a:close/>
                <a:moveTo>
                  <a:pt x="33" y="93"/>
                </a:moveTo>
                <a:cubicBezTo>
                  <a:pt x="36" y="92"/>
                  <a:pt x="40" y="90"/>
                  <a:pt x="43" y="88"/>
                </a:cubicBezTo>
                <a:cubicBezTo>
                  <a:pt x="47" y="87"/>
                  <a:pt x="53" y="84"/>
                  <a:pt x="55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48" y="88"/>
                  <a:pt x="39" y="91"/>
                  <a:pt x="32" y="96"/>
                </a:cubicBezTo>
                <a:cubicBezTo>
                  <a:pt x="32" y="95"/>
                  <a:pt x="32" y="94"/>
                  <a:pt x="33" y="93"/>
                </a:cubicBezTo>
                <a:close/>
                <a:moveTo>
                  <a:pt x="30" y="102"/>
                </a:moveTo>
                <a:cubicBezTo>
                  <a:pt x="33" y="101"/>
                  <a:pt x="37" y="99"/>
                  <a:pt x="40" y="97"/>
                </a:cubicBezTo>
                <a:cubicBezTo>
                  <a:pt x="44" y="95"/>
                  <a:pt x="48" y="94"/>
                  <a:pt x="50" y="92"/>
                </a:cubicBezTo>
                <a:cubicBezTo>
                  <a:pt x="50" y="92"/>
                  <a:pt x="50" y="92"/>
                  <a:pt x="50" y="92"/>
                </a:cubicBezTo>
                <a:cubicBezTo>
                  <a:pt x="48" y="95"/>
                  <a:pt x="44" y="96"/>
                  <a:pt x="40" y="98"/>
                </a:cubicBezTo>
                <a:cubicBezTo>
                  <a:pt x="37" y="100"/>
                  <a:pt x="33" y="102"/>
                  <a:pt x="29" y="104"/>
                </a:cubicBezTo>
                <a:cubicBezTo>
                  <a:pt x="29" y="103"/>
                  <a:pt x="30" y="103"/>
                  <a:pt x="30" y="102"/>
                </a:cubicBezTo>
                <a:close/>
                <a:moveTo>
                  <a:pt x="29" y="106"/>
                </a:moveTo>
                <a:cubicBezTo>
                  <a:pt x="32" y="104"/>
                  <a:pt x="35" y="103"/>
                  <a:pt x="38" y="101"/>
                </a:cubicBezTo>
                <a:cubicBezTo>
                  <a:pt x="40" y="100"/>
                  <a:pt x="42" y="99"/>
                  <a:pt x="44" y="99"/>
                </a:cubicBezTo>
                <a:cubicBezTo>
                  <a:pt x="45" y="98"/>
                  <a:pt x="50" y="95"/>
                  <a:pt x="47" y="97"/>
                </a:cubicBezTo>
                <a:cubicBezTo>
                  <a:pt x="42" y="102"/>
                  <a:pt x="34" y="104"/>
                  <a:pt x="28" y="107"/>
                </a:cubicBezTo>
                <a:cubicBezTo>
                  <a:pt x="28" y="107"/>
                  <a:pt x="29" y="106"/>
                  <a:pt x="29" y="106"/>
                </a:cubicBezTo>
                <a:close/>
                <a:moveTo>
                  <a:pt x="28" y="109"/>
                </a:moveTo>
                <a:cubicBezTo>
                  <a:pt x="30" y="109"/>
                  <a:pt x="32" y="108"/>
                  <a:pt x="35" y="107"/>
                </a:cubicBezTo>
                <a:cubicBezTo>
                  <a:pt x="37" y="106"/>
                  <a:pt x="39" y="105"/>
                  <a:pt x="42" y="104"/>
                </a:cubicBezTo>
                <a:cubicBezTo>
                  <a:pt x="42" y="104"/>
                  <a:pt x="43" y="104"/>
                  <a:pt x="43" y="103"/>
                </a:cubicBezTo>
                <a:cubicBezTo>
                  <a:pt x="44" y="103"/>
                  <a:pt x="48" y="100"/>
                  <a:pt x="46" y="102"/>
                </a:cubicBezTo>
                <a:cubicBezTo>
                  <a:pt x="42" y="105"/>
                  <a:pt x="38" y="106"/>
                  <a:pt x="34" y="108"/>
                </a:cubicBezTo>
                <a:cubicBezTo>
                  <a:pt x="32" y="109"/>
                  <a:pt x="29" y="111"/>
                  <a:pt x="26" y="113"/>
                </a:cubicBezTo>
                <a:cubicBezTo>
                  <a:pt x="27" y="112"/>
                  <a:pt x="27" y="111"/>
                  <a:pt x="28" y="109"/>
                </a:cubicBezTo>
                <a:close/>
                <a:moveTo>
                  <a:pt x="24" y="120"/>
                </a:moveTo>
                <a:cubicBezTo>
                  <a:pt x="28" y="118"/>
                  <a:pt x="32" y="116"/>
                  <a:pt x="36" y="115"/>
                </a:cubicBezTo>
                <a:cubicBezTo>
                  <a:pt x="36" y="114"/>
                  <a:pt x="37" y="114"/>
                  <a:pt x="37" y="114"/>
                </a:cubicBezTo>
                <a:cubicBezTo>
                  <a:pt x="32" y="117"/>
                  <a:pt x="28" y="120"/>
                  <a:pt x="23" y="123"/>
                </a:cubicBezTo>
                <a:cubicBezTo>
                  <a:pt x="24" y="122"/>
                  <a:pt x="24" y="121"/>
                  <a:pt x="24" y="120"/>
                </a:cubicBezTo>
                <a:close/>
                <a:moveTo>
                  <a:pt x="23" y="125"/>
                </a:moveTo>
                <a:cubicBezTo>
                  <a:pt x="26" y="124"/>
                  <a:pt x="29" y="122"/>
                  <a:pt x="32" y="120"/>
                </a:cubicBezTo>
                <a:cubicBezTo>
                  <a:pt x="34" y="119"/>
                  <a:pt x="36" y="118"/>
                  <a:pt x="38" y="117"/>
                </a:cubicBezTo>
                <a:cubicBezTo>
                  <a:pt x="39" y="117"/>
                  <a:pt x="39" y="117"/>
                  <a:pt x="40" y="117"/>
                </a:cubicBezTo>
                <a:cubicBezTo>
                  <a:pt x="37" y="119"/>
                  <a:pt x="34" y="121"/>
                  <a:pt x="31" y="123"/>
                </a:cubicBezTo>
                <a:cubicBezTo>
                  <a:pt x="28" y="125"/>
                  <a:pt x="25" y="127"/>
                  <a:pt x="22" y="129"/>
                </a:cubicBezTo>
                <a:cubicBezTo>
                  <a:pt x="22" y="128"/>
                  <a:pt x="22" y="126"/>
                  <a:pt x="23" y="125"/>
                </a:cubicBezTo>
                <a:close/>
                <a:moveTo>
                  <a:pt x="21" y="130"/>
                </a:moveTo>
                <a:cubicBezTo>
                  <a:pt x="26" y="128"/>
                  <a:pt x="30" y="126"/>
                  <a:pt x="34" y="123"/>
                </a:cubicBezTo>
                <a:cubicBezTo>
                  <a:pt x="36" y="122"/>
                  <a:pt x="37" y="121"/>
                  <a:pt x="39" y="120"/>
                </a:cubicBezTo>
                <a:cubicBezTo>
                  <a:pt x="39" y="120"/>
                  <a:pt x="40" y="119"/>
                  <a:pt x="41" y="119"/>
                </a:cubicBezTo>
                <a:cubicBezTo>
                  <a:pt x="44" y="117"/>
                  <a:pt x="39" y="120"/>
                  <a:pt x="39" y="120"/>
                </a:cubicBezTo>
                <a:cubicBezTo>
                  <a:pt x="35" y="123"/>
                  <a:pt x="31" y="126"/>
                  <a:pt x="27" y="128"/>
                </a:cubicBezTo>
                <a:cubicBezTo>
                  <a:pt x="24" y="129"/>
                  <a:pt x="23" y="131"/>
                  <a:pt x="21" y="133"/>
                </a:cubicBezTo>
                <a:cubicBezTo>
                  <a:pt x="21" y="132"/>
                  <a:pt x="21" y="131"/>
                  <a:pt x="21" y="130"/>
                </a:cubicBezTo>
                <a:close/>
                <a:moveTo>
                  <a:pt x="20" y="135"/>
                </a:moveTo>
                <a:cubicBezTo>
                  <a:pt x="24" y="133"/>
                  <a:pt x="29" y="130"/>
                  <a:pt x="33" y="128"/>
                </a:cubicBezTo>
                <a:cubicBezTo>
                  <a:pt x="35" y="127"/>
                  <a:pt x="37" y="125"/>
                  <a:pt x="39" y="124"/>
                </a:cubicBezTo>
                <a:cubicBezTo>
                  <a:pt x="40" y="124"/>
                  <a:pt x="41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2" y="123"/>
                  <a:pt x="42" y="123"/>
                  <a:pt x="42" y="123"/>
                </a:cubicBezTo>
                <a:cubicBezTo>
                  <a:pt x="41" y="123"/>
                  <a:pt x="39" y="125"/>
                  <a:pt x="39" y="125"/>
                </a:cubicBezTo>
                <a:cubicBezTo>
                  <a:pt x="33" y="130"/>
                  <a:pt x="25" y="133"/>
                  <a:pt x="19" y="139"/>
                </a:cubicBezTo>
                <a:cubicBezTo>
                  <a:pt x="19" y="137"/>
                  <a:pt x="20" y="136"/>
                  <a:pt x="20" y="135"/>
                </a:cubicBezTo>
                <a:close/>
                <a:moveTo>
                  <a:pt x="18" y="141"/>
                </a:moveTo>
                <a:cubicBezTo>
                  <a:pt x="19" y="140"/>
                  <a:pt x="19" y="140"/>
                  <a:pt x="19" y="140"/>
                </a:cubicBezTo>
                <a:cubicBezTo>
                  <a:pt x="19" y="141"/>
                  <a:pt x="19" y="141"/>
                  <a:pt x="18" y="141"/>
                </a:cubicBezTo>
                <a:cubicBezTo>
                  <a:pt x="18" y="141"/>
                  <a:pt x="18" y="141"/>
                  <a:pt x="18" y="141"/>
                </a:cubicBezTo>
                <a:close/>
                <a:moveTo>
                  <a:pt x="18" y="142"/>
                </a:moveTo>
                <a:cubicBezTo>
                  <a:pt x="21" y="140"/>
                  <a:pt x="25" y="137"/>
                  <a:pt x="28" y="136"/>
                </a:cubicBezTo>
                <a:cubicBezTo>
                  <a:pt x="31" y="135"/>
                  <a:pt x="33" y="134"/>
                  <a:pt x="35" y="132"/>
                </a:cubicBezTo>
                <a:cubicBezTo>
                  <a:pt x="35" y="132"/>
                  <a:pt x="36" y="131"/>
                  <a:pt x="37" y="131"/>
                </a:cubicBezTo>
                <a:cubicBezTo>
                  <a:pt x="38" y="130"/>
                  <a:pt x="41" y="129"/>
                  <a:pt x="42" y="129"/>
                </a:cubicBezTo>
                <a:cubicBezTo>
                  <a:pt x="38" y="133"/>
                  <a:pt x="33" y="135"/>
                  <a:pt x="28" y="137"/>
                </a:cubicBezTo>
                <a:cubicBezTo>
                  <a:pt x="24" y="139"/>
                  <a:pt x="21" y="142"/>
                  <a:pt x="17" y="144"/>
                </a:cubicBezTo>
                <a:cubicBezTo>
                  <a:pt x="18" y="144"/>
                  <a:pt x="18" y="143"/>
                  <a:pt x="18" y="142"/>
                </a:cubicBezTo>
                <a:close/>
                <a:moveTo>
                  <a:pt x="17" y="146"/>
                </a:moveTo>
                <a:cubicBezTo>
                  <a:pt x="21" y="145"/>
                  <a:pt x="24" y="142"/>
                  <a:pt x="28" y="140"/>
                </a:cubicBezTo>
                <a:cubicBezTo>
                  <a:pt x="30" y="138"/>
                  <a:pt x="33" y="137"/>
                  <a:pt x="35" y="136"/>
                </a:cubicBezTo>
                <a:cubicBezTo>
                  <a:pt x="36" y="135"/>
                  <a:pt x="37" y="135"/>
                  <a:pt x="38" y="134"/>
                </a:cubicBezTo>
                <a:cubicBezTo>
                  <a:pt x="38" y="134"/>
                  <a:pt x="43" y="132"/>
                  <a:pt x="40" y="133"/>
                </a:cubicBezTo>
                <a:cubicBezTo>
                  <a:pt x="38" y="135"/>
                  <a:pt x="36" y="136"/>
                  <a:pt x="34" y="137"/>
                </a:cubicBezTo>
                <a:cubicBezTo>
                  <a:pt x="32" y="138"/>
                  <a:pt x="29" y="140"/>
                  <a:pt x="27" y="141"/>
                </a:cubicBezTo>
                <a:cubicBezTo>
                  <a:pt x="23" y="144"/>
                  <a:pt x="20" y="146"/>
                  <a:pt x="16" y="148"/>
                </a:cubicBezTo>
                <a:cubicBezTo>
                  <a:pt x="17" y="147"/>
                  <a:pt x="17" y="147"/>
                  <a:pt x="17" y="146"/>
                </a:cubicBezTo>
                <a:close/>
                <a:moveTo>
                  <a:pt x="16" y="149"/>
                </a:moveTo>
                <a:cubicBezTo>
                  <a:pt x="21" y="147"/>
                  <a:pt x="25" y="145"/>
                  <a:pt x="30" y="142"/>
                </a:cubicBezTo>
                <a:cubicBezTo>
                  <a:pt x="32" y="141"/>
                  <a:pt x="34" y="139"/>
                  <a:pt x="37" y="138"/>
                </a:cubicBezTo>
                <a:cubicBezTo>
                  <a:pt x="37" y="138"/>
                  <a:pt x="37" y="138"/>
                  <a:pt x="38" y="138"/>
                </a:cubicBezTo>
                <a:cubicBezTo>
                  <a:pt x="33" y="141"/>
                  <a:pt x="29" y="144"/>
                  <a:pt x="24" y="146"/>
                </a:cubicBezTo>
                <a:cubicBezTo>
                  <a:pt x="21" y="148"/>
                  <a:pt x="18" y="150"/>
                  <a:pt x="15" y="152"/>
                </a:cubicBezTo>
                <a:cubicBezTo>
                  <a:pt x="16" y="151"/>
                  <a:pt x="16" y="150"/>
                  <a:pt x="16" y="149"/>
                </a:cubicBezTo>
                <a:close/>
                <a:moveTo>
                  <a:pt x="15" y="154"/>
                </a:moveTo>
                <a:cubicBezTo>
                  <a:pt x="19" y="152"/>
                  <a:pt x="23" y="149"/>
                  <a:pt x="28" y="147"/>
                </a:cubicBezTo>
                <a:cubicBezTo>
                  <a:pt x="30" y="146"/>
                  <a:pt x="32" y="145"/>
                  <a:pt x="34" y="144"/>
                </a:cubicBezTo>
                <a:cubicBezTo>
                  <a:pt x="36" y="143"/>
                  <a:pt x="37" y="142"/>
                  <a:pt x="39" y="141"/>
                </a:cubicBezTo>
                <a:cubicBezTo>
                  <a:pt x="39" y="141"/>
                  <a:pt x="43" y="138"/>
                  <a:pt x="41" y="140"/>
                </a:cubicBezTo>
                <a:cubicBezTo>
                  <a:pt x="37" y="144"/>
                  <a:pt x="32" y="147"/>
                  <a:pt x="27" y="149"/>
                </a:cubicBezTo>
                <a:cubicBezTo>
                  <a:pt x="23" y="151"/>
                  <a:pt x="19" y="155"/>
                  <a:pt x="14" y="157"/>
                </a:cubicBezTo>
                <a:cubicBezTo>
                  <a:pt x="15" y="156"/>
                  <a:pt x="15" y="155"/>
                  <a:pt x="15" y="154"/>
                </a:cubicBezTo>
                <a:close/>
                <a:moveTo>
                  <a:pt x="13" y="163"/>
                </a:moveTo>
                <a:cubicBezTo>
                  <a:pt x="13" y="163"/>
                  <a:pt x="13" y="163"/>
                  <a:pt x="13" y="163"/>
                </a:cubicBezTo>
                <a:cubicBezTo>
                  <a:pt x="19" y="160"/>
                  <a:pt x="24" y="157"/>
                  <a:pt x="30" y="154"/>
                </a:cubicBezTo>
                <a:cubicBezTo>
                  <a:pt x="32" y="152"/>
                  <a:pt x="35" y="151"/>
                  <a:pt x="38" y="149"/>
                </a:cubicBezTo>
                <a:cubicBezTo>
                  <a:pt x="39" y="149"/>
                  <a:pt x="40" y="148"/>
                  <a:pt x="41" y="147"/>
                </a:cubicBezTo>
                <a:cubicBezTo>
                  <a:pt x="40" y="148"/>
                  <a:pt x="38" y="150"/>
                  <a:pt x="37" y="151"/>
                </a:cubicBezTo>
                <a:cubicBezTo>
                  <a:pt x="28" y="156"/>
                  <a:pt x="20" y="160"/>
                  <a:pt x="12" y="166"/>
                </a:cubicBezTo>
                <a:cubicBezTo>
                  <a:pt x="12" y="165"/>
                  <a:pt x="13" y="164"/>
                  <a:pt x="13" y="163"/>
                </a:cubicBezTo>
                <a:close/>
                <a:moveTo>
                  <a:pt x="12" y="168"/>
                </a:moveTo>
                <a:cubicBezTo>
                  <a:pt x="15" y="166"/>
                  <a:pt x="17" y="165"/>
                  <a:pt x="20" y="163"/>
                </a:cubicBezTo>
                <a:cubicBezTo>
                  <a:pt x="17" y="165"/>
                  <a:pt x="14" y="167"/>
                  <a:pt x="12" y="169"/>
                </a:cubicBezTo>
                <a:cubicBezTo>
                  <a:pt x="12" y="169"/>
                  <a:pt x="12" y="168"/>
                  <a:pt x="12" y="168"/>
                </a:cubicBezTo>
                <a:close/>
                <a:moveTo>
                  <a:pt x="11" y="175"/>
                </a:moveTo>
                <a:cubicBezTo>
                  <a:pt x="16" y="171"/>
                  <a:pt x="21" y="168"/>
                  <a:pt x="26" y="166"/>
                </a:cubicBezTo>
                <a:cubicBezTo>
                  <a:pt x="29" y="165"/>
                  <a:pt x="31" y="164"/>
                  <a:pt x="34" y="162"/>
                </a:cubicBezTo>
                <a:cubicBezTo>
                  <a:pt x="26" y="167"/>
                  <a:pt x="18" y="172"/>
                  <a:pt x="10" y="178"/>
                </a:cubicBezTo>
                <a:cubicBezTo>
                  <a:pt x="10" y="177"/>
                  <a:pt x="10" y="176"/>
                  <a:pt x="11" y="175"/>
                </a:cubicBezTo>
                <a:close/>
                <a:moveTo>
                  <a:pt x="9" y="184"/>
                </a:moveTo>
                <a:cubicBezTo>
                  <a:pt x="9" y="184"/>
                  <a:pt x="9" y="184"/>
                  <a:pt x="10" y="184"/>
                </a:cubicBezTo>
                <a:cubicBezTo>
                  <a:pt x="14" y="183"/>
                  <a:pt x="18" y="180"/>
                  <a:pt x="22" y="178"/>
                </a:cubicBezTo>
                <a:cubicBezTo>
                  <a:pt x="27" y="175"/>
                  <a:pt x="33" y="172"/>
                  <a:pt x="38" y="169"/>
                </a:cubicBezTo>
                <a:cubicBezTo>
                  <a:pt x="38" y="170"/>
                  <a:pt x="38" y="172"/>
                  <a:pt x="38" y="173"/>
                </a:cubicBezTo>
                <a:cubicBezTo>
                  <a:pt x="32" y="175"/>
                  <a:pt x="27" y="178"/>
                  <a:pt x="22" y="180"/>
                </a:cubicBezTo>
                <a:cubicBezTo>
                  <a:pt x="17" y="182"/>
                  <a:pt x="13" y="183"/>
                  <a:pt x="9" y="186"/>
                </a:cubicBezTo>
                <a:cubicBezTo>
                  <a:pt x="9" y="185"/>
                  <a:pt x="9" y="185"/>
                  <a:pt x="9" y="184"/>
                </a:cubicBezTo>
                <a:close/>
                <a:moveTo>
                  <a:pt x="4" y="244"/>
                </a:moveTo>
                <a:cubicBezTo>
                  <a:pt x="4" y="244"/>
                  <a:pt x="4" y="244"/>
                  <a:pt x="4" y="244"/>
                </a:cubicBezTo>
                <a:cubicBezTo>
                  <a:pt x="6" y="244"/>
                  <a:pt x="9" y="241"/>
                  <a:pt x="11" y="240"/>
                </a:cubicBezTo>
                <a:cubicBezTo>
                  <a:pt x="13" y="238"/>
                  <a:pt x="16" y="236"/>
                  <a:pt x="19" y="235"/>
                </a:cubicBezTo>
                <a:cubicBezTo>
                  <a:pt x="23" y="232"/>
                  <a:pt x="28" y="229"/>
                  <a:pt x="32" y="226"/>
                </a:cubicBezTo>
                <a:cubicBezTo>
                  <a:pt x="32" y="227"/>
                  <a:pt x="32" y="228"/>
                  <a:pt x="32" y="229"/>
                </a:cubicBezTo>
                <a:cubicBezTo>
                  <a:pt x="22" y="233"/>
                  <a:pt x="14" y="242"/>
                  <a:pt x="4" y="244"/>
                </a:cubicBezTo>
                <a:close/>
                <a:moveTo>
                  <a:pt x="6" y="238"/>
                </a:moveTo>
                <a:cubicBezTo>
                  <a:pt x="6" y="238"/>
                  <a:pt x="6" y="237"/>
                  <a:pt x="7" y="237"/>
                </a:cubicBezTo>
                <a:cubicBezTo>
                  <a:pt x="15" y="231"/>
                  <a:pt x="25" y="228"/>
                  <a:pt x="32" y="221"/>
                </a:cubicBezTo>
                <a:cubicBezTo>
                  <a:pt x="32" y="223"/>
                  <a:pt x="32" y="224"/>
                  <a:pt x="32" y="225"/>
                </a:cubicBezTo>
                <a:cubicBezTo>
                  <a:pt x="32" y="225"/>
                  <a:pt x="32" y="225"/>
                  <a:pt x="32" y="225"/>
                </a:cubicBezTo>
                <a:cubicBezTo>
                  <a:pt x="27" y="226"/>
                  <a:pt x="23" y="229"/>
                  <a:pt x="19" y="231"/>
                </a:cubicBezTo>
                <a:cubicBezTo>
                  <a:pt x="16" y="233"/>
                  <a:pt x="14" y="234"/>
                  <a:pt x="11" y="235"/>
                </a:cubicBezTo>
                <a:cubicBezTo>
                  <a:pt x="10" y="236"/>
                  <a:pt x="6" y="238"/>
                  <a:pt x="5" y="238"/>
                </a:cubicBezTo>
                <a:cubicBezTo>
                  <a:pt x="5" y="238"/>
                  <a:pt x="6" y="238"/>
                  <a:pt x="6" y="238"/>
                </a:cubicBezTo>
                <a:close/>
                <a:moveTo>
                  <a:pt x="32" y="220"/>
                </a:moveTo>
                <a:cubicBezTo>
                  <a:pt x="28" y="222"/>
                  <a:pt x="24" y="224"/>
                  <a:pt x="20" y="225"/>
                </a:cubicBezTo>
                <a:cubicBezTo>
                  <a:pt x="17" y="227"/>
                  <a:pt x="14" y="228"/>
                  <a:pt x="12" y="229"/>
                </a:cubicBezTo>
                <a:cubicBezTo>
                  <a:pt x="11" y="230"/>
                  <a:pt x="5" y="233"/>
                  <a:pt x="9" y="231"/>
                </a:cubicBezTo>
                <a:cubicBezTo>
                  <a:pt x="16" y="225"/>
                  <a:pt x="25" y="222"/>
                  <a:pt x="33" y="216"/>
                </a:cubicBezTo>
                <a:cubicBezTo>
                  <a:pt x="32" y="218"/>
                  <a:pt x="32" y="219"/>
                  <a:pt x="32" y="220"/>
                </a:cubicBezTo>
                <a:close/>
                <a:moveTo>
                  <a:pt x="33" y="215"/>
                </a:moveTo>
                <a:cubicBezTo>
                  <a:pt x="24" y="217"/>
                  <a:pt x="17" y="223"/>
                  <a:pt x="8" y="226"/>
                </a:cubicBezTo>
                <a:cubicBezTo>
                  <a:pt x="10" y="226"/>
                  <a:pt x="11" y="224"/>
                  <a:pt x="13" y="223"/>
                </a:cubicBezTo>
                <a:cubicBezTo>
                  <a:pt x="15" y="222"/>
                  <a:pt x="17" y="221"/>
                  <a:pt x="20" y="220"/>
                </a:cubicBezTo>
                <a:cubicBezTo>
                  <a:pt x="24" y="217"/>
                  <a:pt x="28" y="214"/>
                  <a:pt x="33" y="213"/>
                </a:cubicBezTo>
                <a:cubicBezTo>
                  <a:pt x="33" y="213"/>
                  <a:pt x="33" y="214"/>
                  <a:pt x="33" y="215"/>
                </a:cubicBezTo>
                <a:close/>
                <a:moveTo>
                  <a:pt x="33" y="212"/>
                </a:moveTo>
                <a:cubicBezTo>
                  <a:pt x="30" y="213"/>
                  <a:pt x="26" y="214"/>
                  <a:pt x="23" y="216"/>
                </a:cubicBezTo>
                <a:cubicBezTo>
                  <a:pt x="18" y="218"/>
                  <a:pt x="15" y="221"/>
                  <a:pt x="10" y="222"/>
                </a:cubicBezTo>
                <a:cubicBezTo>
                  <a:pt x="14" y="221"/>
                  <a:pt x="18" y="217"/>
                  <a:pt x="21" y="215"/>
                </a:cubicBezTo>
                <a:cubicBezTo>
                  <a:pt x="26" y="213"/>
                  <a:pt x="30" y="211"/>
                  <a:pt x="34" y="209"/>
                </a:cubicBezTo>
                <a:cubicBezTo>
                  <a:pt x="34" y="210"/>
                  <a:pt x="34" y="211"/>
                  <a:pt x="33" y="212"/>
                </a:cubicBezTo>
                <a:close/>
                <a:moveTo>
                  <a:pt x="25" y="200"/>
                </a:moveTo>
                <a:cubicBezTo>
                  <a:pt x="24" y="200"/>
                  <a:pt x="24" y="201"/>
                  <a:pt x="23" y="201"/>
                </a:cubicBezTo>
                <a:cubicBezTo>
                  <a:pt x="18" y="204"/>
                  <a:pt x="13" y="206"/>
                  <a:pt x="8" y="209"/>
                </a:cubicBezTo>
                <a:cubicBezTo>
                  <a:pt x="8" y="209"/>
                  <a:pt x="8" y="208"/>
                  <a:pt x="8" y="207"/>
                </a:cubicBezTo>
                <a:cubicBezTo>
                  <a:pt x="14" y="204"/>
                  <a:pt x="19" y="202"/>
                  <a:pt x="25" y="200"/>
                </a:cubicBezTo>
                <a:close/>
                <a:moveTo>
                  <a:pt x="33" y="197"/>
                </a:moveTo>
                <a:cubicBezTo>
                  <a:pt x="35" y="197"/>
                  <a:pt x="35" y="196"/>
                  <a:pt x="35" y="196"/>
                </a:cubicBezTo>
                <a:cubicBezTo>
                  <a:pt x="36" y="196"/>
                  <a:pt x="36" y="195"/>
                  <a:pt x="36" y="195"/>
                </a:cubicBezTo>
                <a:cubicBezTo>
                  <a:pt x="36" y="196"/>
                  <a:pt x="36" y="197"/>
                  <a:pt x="36" y="198"/>
                </a:cubicBezTo>
                <a:cubicBezTo>
                  <a:pt x="32" y="200"/>
                  <a:pt x="27" y="202"/>
                  <a:pt x="23" y="203"/>
                </a:cubicBezTo>
                <a:cubicBezTo>
                  <a:pt x="19" y="205"/>
                  <a:pt x="14" y="207"/>
                  <a:pt x="10" y="209"/>
                </a:cubicBezTo>
                <a:cubicBezTo>
                  <a:pt x="14" y="206"/>
                  <a:pt x="18" y="205"/>
                  <a:pt x="22" y="202"/>
                </a:cubicBezTo>
                <a:cubicBezTo>
                  <a:pt x="24" y="201"/>
                  <a:pt x="26" y="200"/>
                  <a:pt x="28" y="199"/>
                </a:cubicBezTo>
                <a:cubicBezTo>
                  <a:pt x="28" y="199"/>
                  <a:pt x="29" y="199"/>
                  <a:pt x="29" y="198"/>
                </a:cubicBezTo>
                <a:cubicBezTo>
                  <a:pt x="31" y="198"/>
                  <a:pt x="32" y="197"/>
                  <a:pt x="33" y="197"/>
                </a:cubicBezTo>
                <a:close/>
                <a:moveTo>
                  <a:pt x="11" y="211"/>
                </a:moveTo>
                <a:cubicBezTo>
                  <a:pt x="10" y="211"/>
                  <a:pt x="9" y="211"/>
                  <a:pt x="9" y="211"/>
                </a:cubicBezTo>
                <a:cubicBezTo>
                  <a:pt x="9" y="212"/>
                  <a:pt x="9" y="212"/>
                  <a:pt x="8" y="212"/>
                </a:cubicBezTo>
                <a:cubicBezTo>
                  <a:pt x="8" y="211"/>
                  <a:pt x="8" y="211"/>
                  <a:pt x="8" y="210"/>
                </a:cubicBezTo>
                <a:cubicBezTo>
                  <a:pt x="17" y="207"/>
                  <a:pt x="26" y="203"/>
                  <a:pt x="35" y="199"/>
                </a:cubicBezTo>
                <a:cubicBezTo>
                  <a:pt x="27" y="203"/>
                  <a:pt x="19" y="207"/>
                  <a:pt x="11" y="211"/>
                </a:cubicBezTo>
                <a:close/>
                <a:moveTo>
                  <a:pt x="8" y="213"/>
                </a:moveTo>
                <a:cubicBezTo>
                  <a:pt x="13" y="211"/>
                  <a:pt x="18" y="208"/>
                  <a:pt x="22" y="206"/>
                </a:cubicBezTo>
                <a:cubicBezTo>
                  <a:pt x="25" y="205"/>
                  <a:pt x="27" y="204"/>
                  <a:pt x="30" y="203"/>
                </a:cubicBezTo>
                <a:cubicBezTo>
                  <a:pt x="31" y="203"/>
                  <a:pt x="31" y="203"/>
                  <a:pt x="32" y="202"/>
                </a:cubicBezTo>
                <a:cubicBezTo>
                  <a:pt x="28" y="204"/>
                  <a:pt x="24" y="206"/>
                  <a:pt x="20" y="209"/>
                </a:cubicBezTo>
                <a:cubicBezTo>
                  <a:pt x="16" y="211"/>
                  <a:pt x="12" y="212"/>
                  <a:pt x="8" y="215"/>
                </a:cubicBezTo>
                <a:cubicBezTo>
                  <a:pt x="8" y="214"/>
                  <a:pt x="8" y="213"/>
                  <a:pt x="8" y="213"/>
                </a:cubicBezTo>
                <a:close/>
                <a:moveTo>
                  <a:pt x="30" y="202"/>
                </a:moveTo>
                <a:cubicBezTo>
                  <a:pt x="32" y="201"/>
                  <a:pt x="34" y="200"/>
                  <a:pt x="36" y="199"/>
                </a:cubicBezTo>
                <a:cubicBezTo>
                  <a:pt x="36" y="199"/>
                  <a:pt x="36" y="200"/>
                  <a:pt x="35" y="201"/>
                </a:cubicBezTo>
                <a:cubicBezTo>
                  <a:pt x="34" y="201"/>
                  <a:pt x="32" y="202"/>
                  <a:pt x="30" y="202"/>
                </a:cubicBezTo>
                <a:close/>
                <a:moveTo>
                  <a:pt x="8" y="216"/>
                </a:moveTo>
                <a:cubicBezTo>
                  <a:pt x="12" y="215"/>
                  <a:pt x="16" y="214"/>
                  <a:pt x="20" y="212"/>
                </a:cubicBezTo>
                <a:cubicBezTo>
                  <a:pt x="16" y="214"/>
                  <a:pt x="12" y="216"/>
                  <a:pt x="8" y="219"/>
                </a:cubicBezTo>
                <a:cubicBezTo>
                  <a:pt x="8" y="218"/>
                  <a:pt x="8" y="217"/>
                  <a:pt x="8" y="216"/>
                </a:cubicBezTo>
                <a:close/>
                <a:moveTo>
                  <a:pt x="35" y="206"/>
                </a:moveTo>
                <a:cubicBezTo>
                  <a:pt x="35" y="206"/>
                  <a:pt x="34" y="207"/>
                  <a:pt x="34" y="208"/>
                </a:cubicBezTo>
                <a:cubicBezTo>
                  <a:pt x="27" y="211"/>
                  <a:pt x="18" y="213"/>
                  <a:pt x="11" y="217"/>
                </a:cubicBezTo>
                <a:cubicBezTo>
                  <a:pt x="8" y="219"/>
                  <a:pt x="12" y="217"/>
                  <a:pt x="13" y="216"/>
                </a:cubicBezTo>
                <a:cubicBezTo>
                  <a:pt x="15" y="215"/>
                  <a:pt x="18" y="214"/>
                  <a:pt x="20" y="213"/>
                </a:cubicBezTo>
                <a:cubicBezTo>
                  <a:pt x="24" y="211"/>
                  <a:pt x="28" y="209"/>
                  <a:pt x="31" y="207"/>
                </a:cubicBezTo>
                <a:cubicBezTo>
                  <a:pt x="33" y="206"/>
                  <a:pt x="34" y="206"/>
                  <a:pt x="35" y="206"/>
                </a:cubicBezTo>
                <a:close/>
                <a:moveTo>
                  <a:pt x="8" y="220"/>
                </a:moveTo>
                <a:cubicBezTo>
                  <a:pt x="12" y="218"/>
                  <a:pt x="16" y="216"/>
                  <a:pt x="20" y="214"/>
                </a:cubicBezTo>
                <a:cubicBezTo>
                  <a:pt x="23" y="213"/>
                  <a:pt x="25" y="212"/>
                  <a:pt x="28" y="211"/>
                </a:cubicBezTo>
                <a:cubicBezTo>
                  <a:pt x="26" y="212"/>
                  <a:pt x="23" y="214"/>
                  <a:pt x="21" y="215"/>
                </a:cubicBezTo>
                <a:cubicBezTo>
                  <a:pt x="17" y="217"/>
                  <a:pt x="12" y="220"/>
                  <a:pt x="8" y="223"/>
                </a:cubicBezTo>
                <a:cubicBezTo>
                  <a:pt x="8" y="222"/>
                  <a:pt x="8" y="221"/>
                  <a:pt x="8" y="220"/>
                </a:cubicBezTo>
                <a:close/>
                <a:moveTo>
                  <a:pt x="35" y="205"/>
                </a:moveTo>
                <a:cubicBezTo>
                  <a:pt x="33" y="205"/>
                  <a:pt x="32" y="206"/>
                  <a:pt x="31" y="206"/>
                </a:cubicBezTo>
                <a:cubicBezTo>
                  <a:pt x="31" y="207"/>
                  <a:pt x="30" y="207"/>
                  <a:pt x="30" y="207"/>
                </a:cubicBezTo>
                <a:cubicBezTo>
                  <a:pt x="27" y="208"/>
                  <a:pt x="25" y="209"/>
                  <a:pt x="22" y="210"/>
                </a:cubicBezTo>
                <a:cubicBezTo>
                  <a:pt x="18" y="212"/>
                  <a:pt x="14" y="214"/>
                  <a:pt x="9" y="215"/>
                </a:cubicBezTo>
                <a:cubicBezTo>
                  <a:pt x="11" y="215"/>
                  <a:pt x="12" y="213"/>
                  <a:pt x="14" y="213"/>
                </a:cubicBezTo>
                <a:cubicBezTo>
                  <a:pt x="16" y="212"/>
                  <a:pt x="18" y="211"/>
                  <a:pt x="21" y="209"/>
                </a:cubicBezTo>
                <a:cubicBezTo>
                  <a:pt x="25" y="207"/>
                  <a:pt x="30" y="204"/>
                  <a:pt x="35" y="202"/>
                </a:cubicBezTo>
                <a:cubicBezTo>
                  <a:pt x="35" y="203"/>
                  <a:pt x="35" y="204"/>
                  <a:pt x="35" y="205"/>
                </a:cubicBezTo>
                <a:close/>
                <a:moveTo>
                  <a:pt x="36" y="193"/>
                </a:moveTo>
                <a:cubicBezTo>
                  <a:pt x="36" y="194"/>
                  <a:pt x="36" y="194"/>
                  <a:pt x="36" y="194"/>
                </a:cubicBezTo>
                <a:cubicBezTo>
                  <a:pt x="34" y="195"/>
                  <a:pt x="31" y="197"/>
                  <a:pt x="28" y="198"/>
                </a:cubicBezTo>
                <a:cubicBezTo>
                  <a:pt x="26" y="199"/>
                  <a:pt x="23" y="200"/>
                  <a:pt x="20" y="201"/>
                </a:cubicBezTo>
                <a:cubicBezTo>
                  <a:pt x="19" y="201"/>
                  <a:pt x="18" y="202"/>
                  <a:pt x="17" y="202"/>
                </a:cubicBezTo>
                <a:cubicBezTo>
                  <a:pt x="19" y="202"/>
                  <a:pt x="20" y="201"/>
                  <a:pt x="21" y="200"/>
                </a:cubicBezTo>
                <a:cubicBezTo>
                  <a:pt x="25" y="198"/>
                  <a:pt x="29" y="195"/>
                  <a:pt x="33" y="193"/>
                </a:cubicBezTo>
                <a:cubicBezTo>
                  <a:pt x="34" y="193"/>
                  <a:pt x="35" y="193"/>
                  <a:pt x="36" y="192"/>
                </a:cubicBezTo>
                <a:cubicBezTo>
                  <a:pt x="36" y="193"/>
                  <a:pt x="36" y="193"/>
                  <a:pt x="36" y="193"/>
                </a:cubicBezTo>
                <a:close/>
                <a:moveTo>
                  <a:pt x="36" y="192"/>
                </a:moveTo>
                <a:cubicBezTo>
                  <a:pt x="35" y="192"/>
                  <a:pt x="34" y="192"/>
                  <a:pt x="33" y="193"/>
                </a:cubicBezTo>
                <a:cubicBezTo>
                  <a:pt x="32" y="193"/>
                  <a:pt x="32" y="193"/>
                  <a:pt x="32" y="193"/>
                </a:cubicBezTo>
                <a:cubicBezTo>
                  <a:pt x="30" y="194"/>
                  <a:pt x="27" y="194"/>
                  <a:pt x="25" y="195"/>
                </a:cubicBezTo>
                <a:cubicBezTo>
                  <a:pt x="21" y="197"/>
                  <a:pt x="17" y="198"/>
                  <a:pt x="13" y="200"/>
                </a:cubicBezTo>
                <a:cubicBezTo>
                  <a:pt x="7" y="203"/>
                  <a:pt x="12" y="200"/>
                  <a:pt x="13" y="200"/>
                </a:cubicBezTo>
                <a:cubicBezTo>
                  <a:pt x="15" y="198"/>
                  <a:pt x="18" y="197"/>
                  <a:pt x="20" y="196"/>
                </a:cubicBezTo>
                <a:cubicBezTo>
                  <a:pt x="25" y="193"/>
                  <a:pt x="29" y="190"/>
                  <a:pt x="34" y="188"/>
                </a:cubicBezTo>
                <a:cubicBezTo>
                  <a:pt x="34" y="188"/>
                  <a:pt x="34" y="188"/>
                  <a:pt x="34" y="188"/>
                </a:cubicBezTo>
                <a:cubicBezTo>
                  <a:pt x="35" y="188"/>
                  <a:pt x="36" y="188"/>
                  <a:pt x="37" y="187"/>
                </a:cubicBezTo>
                <a:cubicBezTo>
                  <a:pt x="37" y="189"/>
                  <a:pt x="36" y="190"/>
                  <a:pt x="36" y="192"/>
                </a:cubicBezTo>
                <a:close/>
                <a:moveTo>
                  <a:pt x="35" y="187"/>
                </a:moveTo>
                <a:cubicBezTo>
                  <a:pt x="35" y="187"/>
                  <a:pt x="35" y="187"/>
                  <a:pt x="34" y="188"/>
                </a:cubicBezTo>
                <a:cubicBezTo>
                  <a:pt x="33" y="188"/>
                  <a:pt x="32" y="188"/>
                  <a:pt x="31" y="189"/>
                </a:cubicBezTo>
                <a:cubicBezTo>
                  <a:pt x="28" y="190"/>
                  <a:pt x="25" y="191"/>
                  <a:pt x="22" y="192"/>
                </a:cubicBezTo>
                <a:cubicBezTo>
                  <a:pt x="18" y="193"/>
                  <a:pt x="13" y="195"/>
                  <a:pt x="9" y="197"/>
                </a:cubicBezTo>
                <a:cubicBezTo>
                  <a:pt x="19" y="192"/>
                  <a:pt x="28" y="188"/>
                  <a:pt x="37" y="183"/>
                </a:cubicBezTo>
                <a:cubicBezTo>
                  <a:pt x="37" y="184"/>
                  <a:pt x="37" y="185"/>
                  <a:pt x="37" y="186"/>
                </a:cubicBezTo>
                <a:cubicBezTo>
                  <a:pt x="36" y="187"/>
                  <a:pt x="36" y="187"/>
                  <a:pt x="35" y="187"/>
                </a:cubicBezTo>
                <a:close/>
                <a:moveTo>
                  <a:pt x="37" y="182"/>
                </a:moveTo>
                <a:cubicBezTo>
                  <a:pt x="37" y="182"/>
                  <a:pt x="37" y="182"/>
                  <a:pt x="37" y="182"/>
                </a:cubicBezTo>
                <a:cubicBezTo>
                  <a:pt x="32" y="183"/>
                  <a:pt x="27" y="185"/>
                  <a:pt x="22" y="187"/>
                </a:cubicBezTo>
                <a:cubicBezTo>
                  <a:pt x="21" y="187"/>
                  <a:pt x="19" y="188"/>
                  <a:pt x="18" y="189"/>
                </a:cubicBezTo>
                <a:cubicBezTo>
                  <a:pt x="20" y="187"/>
                  <a:pt x="23" y="186"/>
                  <a:pt x="25" y="185"/>
                </a:cubicBezTo>
                <a:cubicBezTo>
                  <a:pt x="29" y="184"/>
                  <a:pt x="33" y="182"/>
                  <a:pt x="37" y="179"/>
                </a:cubicBezTo>
                <a:cubicBezTo>
                  <a:pt x="37" y="180"/>
                  <a:pt x="37" y="181"/>
                  <a:pt x="37" y="182"/>
                </a:cubicBezTo>
                <a:close/>
                <a:moveTo>
                  <a:pt x="22" y="186"/>
                </a:moveTo>
                <a:cubicBezTo>
                  <a:pt x="18" y="187"/>
                  <a:pt x="14" y="190"/>
                  <a:pt x="10" y="192"/>
                </a:cubicBezTo>
                <a:cubicBezTo>
                  <a:pt x="10" y="192"/>
                  <a:pt x="10" y="192"/>
                  <a:pt x="10" y="192"/>
                </a:cubicBezTo>
                <a:cubicBezTo>
                  <a:pt x="9" y="192"/>
                  <a:pt x="9" y="193"/>
                  <a:pt x="9" y="193"/>
                </a:cubicBezTo>
                <a:cubicBezTo>
                  <a:pt x="9" y="193"/>
                  <a:pt x="9" y="192"/>
                  <a:pt x="9" y="192"/>
                </a:cubicBezTo>
                <a:cubicBezTo>
                  <a:pt x="9" y="192"/>
                  <a:pt x="9" y="191"/>
                  <a:pt x="9" y="191"/>
                </a:cubicBezTo>
                <a:cubicBezTo>
                  <a:pt x="14" y="188"/>
                  <a:pt x="19" y="186"/>
                  <a:pt x="24" y="184"/>
                </a:cubicBezTo>
                <a:cubicBezTo>
                  <a:pt x="28" y="183"/>
                  <a:pt x="32" y="182"/>
                  <a:pt x="35" y="180"/>
                </a:cubicBezTo>
                <a:cubicBezTo>
                  <a:pt x="31" y="182"/>
                  <a:pt x="27" y="184"/>
                  <a:pt x="22" y="186"/>
                </a:cubicBezTo>
                <a:close/>
                <a:moveTo>
                  <a:pt x="9" y="194"/>
                </a:moveTo>
                <a:cubicBezTo>
                  <a:pt x="14" y="191"/>
                  <a:pt x="19" y="189"/>
                  <a:pt x="24" y="187"/>
                </a:cubicBezTo>
                <a:cubicBezTo>
                  <a:pt x="26" y="186"/>
                  <a:pt x="28" y="185"/>
                  <a:pt x="30" y="184"/>
                </a:cubicBezTo>
                <a:cubicBezTo>
                  <a:pt x="31" y="184"/>
                  <a:pt x="33" y="184"/>
                  <a:pt x="34" y="183"/>
                </a:cubicBezTo>
                <a:cubicBezTo>
                  <a:pt x="34" y="183"/>
                  <a:pt x="35" y="183"/>
                  <a:pt x="35" y="183"/>
                </a:cubicBezTo>
                <a:cubicBezTo>
                  <a:pt x="35" y="183"/>
                  <a:pt x="34" y="183"/>
                  <a:pt x="34" y="184"/>
                </a:cubicBezTo>
                <a:cubicBezTo>
                  <a:pt x="26" y="188"/>
                  <a:pt x="16" y="192"/>
                  <a:pt x="8" y="197"/>
                </a:cubicBezTo>
                <a:cubicBezTo>
                  <a:pt x="8" y="196"/>
                  <a:pt x="9" y="195"/>
                  <a:pt x="9" y="194"/>
                </a:cubicBezTo>
                <a:close/>
                <a:moveTo>
                  <a:pt x="8" y="198"/>
                </a:moveTo>
                <a:cubicBezTo>
                  <a:pt x="15" y="195"/>
                  <a:pt x="21" y="193"/>
                  <a:pt x="28" y="191"/>
                </a:cubicBezTo>
                <a:cubicBezTo>
                  <a:pt x="26" y="191"/>
                  <a:pt x="24" y="192"/>
                  <a:pt x="23" y="193"/>
                </a:cubicBezTo>
                <a:cubicBezTo>
                  <a:pt x="18" y="196"/>
                  <a:pt x="13" y="198"/>
                  <a:pt x="8" y="202"/>
                </a:cubicBezTo>
                <a:cubicBezTo>
                  <a:pt x="8" y="201"/>
                  <a:pt x="8" y="199"/>
                  <a:pt x="8" y="198"/>
                </a:cubicBezTo>
                <a:close/>
                <a:moveTo>
                  <a:pt x="37" y="179"/>
                </a:moveTo>
                <a:cubicBezTo>
                  <a:pt x="37" y="179"/>
                  <a:pt x="37" y="179"/>
                  <a:pt x="37" y="179"/>
                </a:cubicBezTo>
                <a:cubicBezTo>
                  <a:pt x="32" y="181"/>
                  <a:pt x="26" y="182"/>
                  <a:pt x="21" y="184"/>
                </a:cubicBezTo>
                <a:cubicBezTo>
                  <a:pt x="18" y="185"/>
                  <a:pt x="16" y="186"/>
                  <a:pt x="14" y="187"/>
                </a:cubicBezTo>
                <a:cubicBezTo>
                  <a:pt x="13" y="188"/>
                  <a:pt x="12" y="188"/>
                  <a:pt x="11" y="189"/>
                </a:cubicBezTo>
                <a:cubicBezTo>
                  <a:pt x="7" y="191"/>
                  <a:pt x="11" y="188"/>
                  <a:pt x="12" y="188"/>
                </a:cubicBezTo>
                <a:cubicBezTo>
                  <a:pt x="20" y="183"/>
                  <a:pt x="30" y="181"/>
                  <a:pt x="38" y="174"/>
                </a:cubicBezTo>
                <a:cubicBezTo>
                  <a:pt x="37" y="176"/>
                  <a:pt x="37" y="177"/>
                  <a:pt x="37" y="179"/>
                </a:cubicBezTo>
                <a:close/>
                <a:moveTo>
                  <a:pt x="8" y="202"/>
                </a:moveTo>
                <a:cubicBezTo>
                  <a:pt x="8" y="202"/>
                  <a:pt x="9" y="202"/>
                  <a:pt x="9" y="202"/>
                </a:cubicBezTo>
                <a:cubicBezTo>
                  <a:pt x="13" y="201"/>
                  <a:pt x="18" y="199"/>
                  <a:pt x="22" y="197"/>
                </a:cubicBezTo>
                <a:cubicBezTo>
                  <a:pt x="24" y="196"/>
                  <a:pt x="26" y="196"/>
                  <a:pt x="28" y="195"/>
                </a:cubicBezTo>
                <a:cubicBezTo>
                  <a:pt x="27" y="196"/>
                  <a:pt x="25" y="197"/>
                  <a:pt x="24" y="198"/>
                </a:cubicBezTo>
                <a:cubicBezTo>
                  <a:pt x="19" y="201"/>
                  <a:pt x="15" y="203"/>
                  <a:pt x="10" y="205"/>
                </a:cubicBezTo>
                <a:cubicBezTo>
                  <a:pt x="9" y="205"/>
                  <a:pt x="9" y="205"/>
                  <a:pt x="9" y="206"/>
                </a:cubicBezTo>
                <a:cubicBezTo>
                  <a:pt x="9" y="206"/>
                  <a:pt x="9" y="206"/>
                  <a:pt x="8" y="206"/>
                </a:cubicBezTo>
                <a:cubicBezTo>
                  <a:pt x="8" y="205"/>
                  <a:pt x="8" y="204"/>
                  <a:pt x="8" y="202"/>
                </a:cubicBezTo>
                <a:close/>
                <a:moveTo>
                  <a:pt x="8" y="223"/>
                </a:moveTo>
                <a:cubicBezTo>
                  <a:pt x="8" y="223"/>
                  <a:pt x="8" y="223"/>
                  <a:pt x="8" y="223"/>
                </a:cubicBezTo>
                <a:cubicBezTo>
                  <a:pt x="12" y="223"/>
                  <a:pt x="15" y="220"/>
                  <a:pt x="19" y="218"/>
                </a:cubicBezTo>
                <a:cubicBezTo>
                  <a:pt x="21" y="217"/>
                  <a:pt x="24" y="216"/>
                  <a:pt x="26" y="215"/>
                </a:cubicBezTo>
                <a:cubicBezTo>
                  <a:pt x="23" y="217"/>
                  <a:pt x="20" y="219"/>
                  <a:pt x="18" y="220"/>
                </a:cubicBezTo>
                <a:cubicBezTo>
                  <a:pt x="14" y="222"/>
                  <a:pt x="11" y="223"/>
                  <a:pt x="8" y="226"/>
                </a:cubicBezTo>
                <a:cubicBezTo>
                  <a:pt x="8" y="225"/>
                  <a:pt x="8" y="224"/>
                  <a:pt x="8" y="223"/>
                </a:cubicBezTo>
                <a:close/>
                <a:moveTo>
                  <a:pt x="8" y="227"/>
                </a:moveTo>
                <a:cubicBezTo>
                  <a:pt x="16" y="225"/>
                  <a:pt x="23" y="219"/>
                  <a:pt x="32" y="216"/>
                </a:cubicBezTo>
                <a:cubicBezTo>
                  <a:pt x="30" y="217"/>
                  <a:pt x="28" y="219"/>
                  <a:pt x="27" y="220"/>
                </a:cubicBezTo>
                <a:cubicBezTo>
                  <a:pt x="25" y="221"/>
                  <a:pt x="22" y="222"/>
                  <a:pt x="20" y="223"/>
                </a:cubicBezTo>
                <a:cubicBezTo>
                  <a:pt x="15" y="226"/>
                  <a:pt x="11" y="228"/>
                  <a:pt x="7" y="231"/>
                </a:cubicBezTo>
                <a:cubicBezTo>
                  <a:pt x="7" y="230"/>
                  <a:pt x="7" y="229"/>
                  <a:pt x="8" y="227"/>
                </a:cubicBezTo>
                <a:close/>
                <a:moveTo>
                  <a:pt x="6" y="236"/>
                </a:moveTo>
                <a:cubicBezTo>
                  <a:pt x="6" y="235"/>
                  <a:pt x="7" y="234"/>
                  <a:pt x="7" y="233"/>
                </a:cubicBezTo>
                <a:cubicBezTo>
                  <a:pt x="11" y="231"/>
                  <a:pt x="15" y="229"/>
                  <a:pt x="18" y="227"/>
                </a:cubicBezTo>
                <a:cubicBezTo>
                  <a:pt x="21" y="225"/>
                  <a:pt x="24" y="224"/>
                  <a:pt x="27" y="223"/>
                </a:cubicBezTo>
                <a:cubicBezTo>
                  <a:pt x="28" y="222"/>
                  <a:pt x="30" y="222"/>
                  <a:pt x="31" y="221"/>
                </a:cubicBezTo>
                <a:cubicBezTo>
                  <a:pt x="33" y="221"/>
                  <a:pt x="27" y="225"/>
                  <a:pt x="28" y="224"/>
                </a:cubicBezTo>
                <a:cubicBezTo>
                  <a:pt x="21" y="229"/>
                  <a:pt x="12" y="231"/>
                  <a:pt x="6" y="237"/>
                </a:cubicBezTo>
                <a:cubicBezTo>
                  <a:pt x="6" y="236"/>
                  <a:pt x="6" y="236"/>
                  <a:pt x="6" y="236"/>
                </a:cubicBezTo>
                <a:close/>
                <a:moveTo>
                  <a:pt x="5" y="239"/>
                </a:moveTo>
                <a:cubicBezTo>
                  <a:pt x="10" y="237"/>
                  <a:pt x="14" y="235"/>
                  <a:pt x="18" y="233"/>
                </a:cubicBezTo>
                <a:cubicBezTo>
                  <a:pt x="20" y="232"/>
                  <a:pt x="22" y="230"/>
                  <a:pt x="25" y="229"/>
                </a:cubicBezTo>
                <a:cubicBezTo>
                  <a:pt x="26" y="228"/>
                  <a:pt x="34" y="223"/>
                  <a:pt x="28" y="228"/>
                </a:cubicBezTo>
                <a:cubicBezTo>
                  <a:pt x="20" y="234"/>
                  <a:pt x="12" y="237"/>
                  <a:pt x="4" y="243"/>
                </a:cubicBezTo>
                <a:cubicBezTo>
                  <a:pt x="5" y="242"/>
                  <a:pt x="5" y="240"/>
                  <a:pt x="5" y="239"/>
                </a:cubicBezTo>
                <a:close/>
                <a:moveTo>
                  <a:pt x="4" y="245"/>
                </a:moveTo>
                <a:cubicBezTo>
                  <a:pt x="9" y="244"/>
                  <a:pt x="13" y="241"/>
                  <a:pt x="18" y="238"/>
                </a:cubicBezTo>
                <a:cubicBezTo>
                  <a:pt x="20" y="237"/>
                  <a:pt x="23" y="235"/>
                  <a:pt x="25" y="234"/>
                </a:cubicBezTo>
                <a:cubicBezTo>
                  <a:pt x="26" y="233"/>
                  <a:pt x="27" y="232"/>
                  <a:pt x="29" y="231"/>
                </a:cubicBezTo>
                <a:cubicBezTo>
                  <a:pt x="29" y="231"/>
                  <a:pt x="33" y="228"/>
                  <a:pt x="31" y="230"/>
                </a:cubicBezTo>
                <a:cubicBezTo>
                  <a:pt x="29" y="233"/>
                  <a:pt x="25" y="234"/>
                  <a:pt x="22" y="235"/>
                </a:cubicBezTo>
                <a:cubicBezTo>
                  <a:pt x="20" y="237"/>
                  <a:pt x="17" y="239"/>
                  <a:pt x="15" y="241"/>
                </a:cubicBezTo>
                <a:cubicBezTo>
                  <a:pt x="11" y="244"/>
                  <a:pt x="7" y="246"/>
                  <a:pt x="4" y="249"/>
                </a:cubicBezTo>
                <a:cubicBezTo>
                  <a:pt x="4" y="247"/>
                  <a:pt x="4" y="246"/>
                  <a:pt x="4" y="245"/>
                </a:cubicBezTo>
                <a:close/>
                <a:moveTo>
                  <a:pt x="6" y="248"/>
                </a:moveTo>
                <a:cubicBezTo>
                  <a:pt x="10" y="244"/>
                  <a:pt x="16" y="241"/>
                  <a:pt x="22" y="237"/>
                </a:cubicBezTo>
                <a:cubicBezTo>
                  <a:pt x="25" y="235"/>
                  <a:pt x="29" y="233"/>
                  <a:pt x="32" y="230"/>
                </a:cubicBezTo>
                <a:cubicBezTo>
                  <a:pt x="32" y="231"/>
                  <a:pt x="32" y="231"/>
                  <a:pt x="32" y="232"/>
                </a:cubicBezTo>
                <a:cubicBezTo>
                  <a:pt x="26" y="235"/>
                  <a:pt x="21" y="238"/>
                  <a:pt x="16" y="242"/>
                </a:cubicBezTo>
                <a:cubicBezTo>
                  <a:pt x="14" y="244"/>
                  <a:pt x="11" y="245"/>
                  <a:pt x="8" y="247"/>
                </a:cubicBezTo>
                <a:cubicBezTo>
                  <a:pt x="6" y="248"/>
                  <a:pt x="2" y="252"/>
                  <a:pt x="6" y="248"/>
                </a:cubicBezTo>
                <a:close/>
                <a:moveTo>
                  <a:pt x="32" y="234"/>
                </a:moveTo>
                <a:cubicBezTo>
                  <a:pt x="32" y="235"/>
                  <a:pt x="32" y="235"/>
                  <a:pt x="32" y="236"/>
                </a:cubicBezTo>
                <a:cubicBezTo>
                  <a:pt x="26" y="239"/>
                  <a:pt x="20" y="244"/>
                  <a:pt x="14" y="249"/>
                </a:cubicBezTo>
                <a:cubicBezTo>
                  <a:pt x="20" y="244"/>
                  <a:pt x="26" y="238"/>
                  <a:pt x="32" y="233"/>
                </a:cubicBezTo>
                <a:cubicBezTo>
                  <a:pt x="32" y="233"/>
                  <a:pt x="32" y="234"/>
                  <a:pt x="32" y="234"/>
                </a:cubicBezTo>
                <a:close/>
                <a:moveTo>
                  <a:pt x="31" y="238"/>
                </a:moveTo>
                <a:cubicBezTo>
                  <a:pt x="30" y="239"/>
                  <a:pt x="28" y="240"/>
                  <a:pt x="27" y="241"/>
                </a:cubicBezTo>
                <a:cubicBezTo>
                  <a:pt x="25" y="243"/>
                  <a:pt x="23" y="244"/>
                  <a:pt x="21" y="245"/>
                </a:cubicBezTo>
                <a:cubicBezTo>
                  <a:pt x="20" y="246"/>
                  <a:pt x="19" y="246"/>
                  <a:pt x="19" y="247"/>
                </a:cubicBezTo>
                <a:cubicBezTo>
                  <a:pt x="23" y="244"/>
                  <a:pt x="26" y="240"/>
                  <a:pt x="30" y="238"/>
                </a:cubicBezTo>
                <a:cubicBezTo>
                  <a:pt x="32" y="236"/>
                  <a:pt x="32" y="236"/>
                  <a:pt x="31" y="238"/>
                </a:cubicBezTo>
                <a:close/>
                <a:moveTo>
                  <a:pt x="23" y="244"/>
                </a:moveTo>
                <a:cubicBezTo>
                  <a:pt x="27" y="242"/>
                  <a:pt x="30" y="240"/>
                  <a:pt x="32" y="237"/>
                </a:cubicBezTo>
                <a:cubicBezTo>
                  <a:pt x="32" y="238"/>
                  <a:pt x="33" y="238"/>
                  <a:pt x="33" y="239"/>
                </a:cubicBezTo>
                <a:cubicBezTo>
                  <a:pt x="28" y="243"/>
                  <a:pt x="23" y="246"/>
                  <a:pt x="19" y="249"/>
                </a:cubicBezTo>
                <a:cubicBezTo>
                  <a:pt x="17" y="251"/>
                  <a:pt x="15" y="252"/>
                  <a:pt x="13" y="253"/>
                </a:cubicBezTo>
                <a:cubicBezTo>
                  <a:pt x="11" y="254"/>
                  <a:pt x="10" y="255"/>
                  <a:pt x="9" y="255"/>
                </a:cubicBezTo>
                <a:cubicBezTo>
                  <a:pt x="9" y="256"/>
                  <a:pt x="8" y="256"/>
                  <a:pt x="8" y="256"/>
                </a:cubicBezTo>
                <a:cubicBezTo>
                  <a:pt x="13" y="252"/>
                  <a:pt x="18" y="248"/>
                  <a:pt x="23" y="244"/>
                </a:cubicBezTo>
                <a:close/>
                <a:moveTo>
                  <a:pt x="33" y="240"/>
                </a:moveTo>
                <a:cubicBezTo>
                  <a:pt x="33" y="241"/>
                  <a:pt x="33" y="243"/>
                  <a:pt x="33" y="244"/>
                </a:cubicBezTo>
                <a:cubicBezTo>
                  <a:pt x="33" y="244"/>
                  <a:pt x="33" y="244"/>
                  <a:pt x="33" y="244"/>
                </a:cubicBezTo>
                <a:cubicBezTo>
                  <a:pt x="29" y="246"/>
                  <a:pt x="25" y="249"/>
                  <a:pt x="21" y="252"/>
                </a:cubicBezTo>
                <a:cubicBezTo>
                  <a:pt x="18" y="254"/>
                  <a:pt x="16" y="255"/>
                  <a:pt x="14" y="257"/>
                </a:cubicBezTo>
                <a:cubicBezTo>
                  <a:pt x="12" y="258"/>
                  <a:pt x="8" y="261"/>
                  <a:pt x="11" y="258"/>
                </a:cubicBezTo>
                <a:cubicBezTo>
                  <a:pt x="18" y="251"/>
                  <a:pt x="26" y="247"/>
                  <a:pt x="33" y="240"/>
                </a:cubicBezTo>
                <a:close/>
                <a:moveTo>
                  <a:pt x="33" y="245"/>
                </a:moveTo>
                <a:cubicBezTo>
                  <a:pt x="33" y="246"/>
                  <a:pt x="33" y="247"/>
                  <a:pt x="33" y="248"/>
                </a:cubicBezTo>
                <a:cubicBezTo>
                  <a:pt x="30" y="251"/>
                  <a:pt x="27" y="254"/>
                  <a:pt x="23" y="256"/>
                </a:cubicBezTo>
                <a:cubicBezTo>
                  <a:pt x="20" y="258"/>
                  <a:pt x="16" y="261"/>
                  <a:pt x="13" y="263"/>
                </a:cubicBezTo>
                <a:cubicBezTo>
                  <a:pt x="16" y="260"/>
                  <a:pt x="19" y="256"/>
                  <a:pt x="23" y="254"/>
                </a:cubicBezTo>
                <a:cubicBezTo>
                  <a:pt x="26" y="251"/>
                  <a:pt x="30" y="248"/>
                  <a:pt x="33" y="245"/>
                </a:cubicBezTo>
                <a:close/>
                <a:moveTo>
                  <a:pt x="33" y="254"/>
                </a:moveTo>
                <a:cubicBezTo>
                  <a:pt x="33" y="254"/>
                  <a:pt x="33" y="253"/>
                  <a:pt x="33" y="253"/>
                </a:cubicBezTo>
                <a:cubicBezTo>
                  <a:pt x="27" y="257"/>
                  <a:pt x="23" y="263"/>
                  <a:pt x="16" y="265"/>
                </a:cubicBezTo>
                <a:cubicBezTo>
                  <a:pt x="17" y="265"/>
                  <a:pt x="19" y="263"/>
                  <a:pt x="19" y="262"/>
                </a:cubicBezTo>
                <a:cubicBezTo>
                  <a:pt x="21" y="261"/>
                  <a:pt x="23" y="259"/>
                  <a:pt x="25" y="258"/>
                </a:cubicBezTo>
                <a:cubicBezTo>
                  <a:pt x="28" y="255"/>
                  <a:pt x="31" y="253"/>
                  <a:pt x="33" y="250"/>
                </a:cubicBezTo>
                <a:cubicBezTo>
                  <a:pt x="33" y="251"/>
                  <a:pt x="33" y="252"/>
                  <a:pt x="33" y="254"/>
                </a:cubicBezTo>
                <a:close/>
                <a:moveTo>
                  <a:pt x="33" y="254"/>
                </a:moveTo>
                <a:cubicBezTo>
                  <a:pt x="33" y="256"/>
                  <a:pt x="32" y="258"/>
                  <a:pt x="31" y="260"/>
                </a:cubicBezTo>
                <a:cubicBezTo>
                  <a:pt x="31" y="259"/>
                  <a:pt x="31" y="259"/>
                  <a:pt x="30" y="259"/>
                </a:cubicBezTo>
                <a:cubicBezTo>
                  <a:pt x="29" y="260"/>
                  <a:pt x="28" y="261"/>
                  <a:pt x="27" y="263"/>
                </a:cubicBezTo>
                <a:cubicBezTo>
                  <a:pt x="21" y="267"/>
                  <a:pt x="25" y="263"/>
                  <a:pt x="26" y="262"/>
                </a:cubicBezTo>
                <a:cubicBezTo>
                  <a:pt x="29" y="260"/>
                  <a:pt x="31" y="257"/>
                  <a:pt x="33" y="254"/>
                </a:cubicBezTo>
                <a:cubicBezTo>
                  <a:pt x="33" y="254"/>
                  <a:pt x="33" y="254"/>
                  <a:pt x="33" y="254"/>
                </a:cubicBezTo>
                <a:close/>
                <a:moveTo>
                  <a:pt x="47" y="178"/>
                </a:moveTo>
                <a:cubicBezTo>
                  <a:pt x="46" y="150"/>
                  <a:pt x="41" y="123"/>
                  <a:pt x="51" y="96"/>
                </a:cubicBezTo>
                <a:cubicBezTo>
                  <a:pt x="62" y="71"/>
                  <a:pt x="85" y="52"/>
                  <a:pt x="111" y="45"/>
                </a:cubicBezTo>
                <a:cubicBezTo>
                  <a:pt x="120" y="43"/>
                  <a:pt x="129" y="42"/>
                  <a:pt x="138" y="43"/>
                </a:cubicBezTo>
                <a:cubicBezTo>
                  <a:pt x="138" y="43"/>
                  <a:pt x="139" y="43"/>
                  <a:pt x="139" y="43"/>
                </a:cubicBezTo>
                <a:cubicBezTo>
                  <a:pt x="152" y="44"/>
                  <a:pt x="165" y="48"/>
                  <a:pt x="177" y="54"/>
                </a:cubicBezTo>
                <a:cubicBezTo>
                  <a:pt x="172" y="55"/>
                  <a:pt x="166" y="56"/>
                  <a:pt x="160" y="57"/>
                </a:cubicBezTo>
                <a:cubicBezTo>
                  <a:pt x="152" y="58"/>
                  <a:pt x="144" y="58"/>
                  <a:pt x="136" y="59"/>
                </a:cubicBezTo>
                <a:cubicBezTo>
                  <a:pt x="124" y="61"/>
                  <a:pt x="113" y="65"/>
                  <a:pt x="103" y="71"/>
                </a:cubicBezTo>
                <a:cubicBezTo>
                  <a:pt x="82" y="85"/>
                  <a:pt x="70" y="108"/>
                  <a:pt x="72" y="132"/>
                </a:cubicBezTo>
                <a:cubicBezTo>
                  <a:pt x="73" y="146"/>
                  <a:pt x="77" y="160"/>
                  <a:pt x="77" y="174"/>
                </a:cubicBezTo>
                <a:cubicBezTo>
                  <a:pt x="77" y="181"/>
                  <a:pt x="76" y="188"/>
                  <a:pt x="75" y="195"/>
                </a:cubicBezTo>
                <a:cubicBezTo>
                  <a:pt x="75" y="198"/>
                  <a:pt x="75" y="201"/>
                  <a:pt x="75" y="203"/>
                </a:cubicBezTo>
                <a:cubicBezTo>
                  <a:pt x="75" y="203"/>
                  <a:pt x="74" y="203"/>
                  <a:pt x="74" y="203"/>
                </a:cubicBezTo>
                <a:cubicBezTo>
                  <a:pt x="63" y="206"/>
                  <a:pt x="53" y="199"/>
                  <a:pt x="47" y="189"/>
                </a:cubicBezTo>
                <a:cubicBezTo>
                  <a:pt x="48" y="186"/>
                  <a:pt x="48" y="182"/>
                  <a:pt x="47" y="178"/>
                </a:cubicBezTo>
                <a:close/>
                <a:moveTo>
                  <a:pt x="147" y="41"/>
                </a:moveTo>
                <a:cubicBezTo>
                  <a:pt x="148" y="41"/>
                  <a:pt x="149" y="41"/>
                  <a:pt x="149" y="41"/>
                </a:cubicBezTo>
                <a:cubicBezTo>
                  <a:pt x="148" y="41"/>
                  <a:pt x="148" y="41"/>
                  <a:pt x="147" y="41"/>
                </a:cubicBezTo>
                <a:close/>
                <a:moveTo>
                  <a:pt x="148" y="33"/>
                </a:moveTo>
                <a:cubicBezTo>
                  <a:pt x="150" y="36"/>
                  <a:pt x="150" y="39"/>
                  <a:pt x="150" y="41"/>
                </a:cubicBezTo>
                <a:cubicBezTo>
                  <a:pt x="150" y="41"/>
                  <a:pt x="150" y="41"/>
                  <a:pt x="150" y="41"/>
                </a:cubicBezTo>
                <a:cubicBezTo>
                  <a:pt x="150" y="41"/>
                  <a:pt x="150" y="41"/>
                  <a:pt x="150" y="41"/>
                </a:cubicBezTo>
                <a:cubicBezTo>
                  <a:pt x="150" y="39"/>
                  <a:pt x="148" y="40"/>
                  <a:pt x="147" y="40"/>
                </a:cubicBezTo>
                <a:cubicBezTo>
                  <a:pt x="146" y="40"/>
                  <a:pt x="145" y="40"/>
                  <a:pt x="145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4" y="40"/>
                  <a:pt x="145" y="40"/>
                  <a:pt x="145" y="40"/>
                </a:cubicBezTo>
                <a:cubicBezTo>
                  <a:pt x="147" y="39"/>
                  <a:pt x="148" y="39"/>
                  <a:pt x="149" y="37"/>
                </a:cubicBezTo>
                <a:cubicBezTo>
                  <a:pt x="150" y="37"/>
                  <a:pt x="150" y="37"/>
                  <a:pt x="149" y="36"/>
                </a:cubicBezTo>
                <a:cubicBezTo>
                  <a:pt x="146" y="35"/>
                  <a:pt x="143" y="37"/>
                  <a:pt x="140" y="38"/>
                </a:cubicBezTo>
                <a:cubicBezTo>
                  <a:pt x="143" y="37"/>
                  <a:pt x="146" y="36"/>
                  <a:pt x="148" y="34"/>
                </a:cubicBezTo>
                <a:cubicBezTo>
                  <a:pt x="148" y="34"/>
                  <a:pt x="148" y="34"/>
                  <a:pt x="148" y="34"/>
                </a:cubicBezTo>
                <a:cubicBezTo>
                  <a:pt x="145" y="33"/>
                  <a:pt x="142" y="34"/>
                  <a:pt x="140" y="35"/>
                </a:cubicBezTo>
                <a:cubicBezTo>
                  <a:pt x="142" y="33"/>
                  <a:pt x="145" y="33"/>
                  <a:pt x="146" y="30"/>
                </a:cubicBezTo>
                <a:cubicBezTo>
                  <a:pt x="147" y="31"/>
                  <a:pt x="148" y="32"/>
                  <a:pt x="148" y="33"/>
                </a:cubicBezTo>
                <a:close/>
                <a:moveTo>
                  <a:pt x="139" y="28"/>
                </a:moveTo>
                <a:cubicBezTo>
                  <a:pt x="138" y="28"/>
                  <a:pt x="137" y="29"/>
                  <a:pt x="136" y="28"/>
                </a:cubicBezTo>
                <a:cubicBezTo>
                  <a:pt x="136" y="28"/>
                  <a:pt x="135" y="28"/>
                  <a:pt x="135" y="28"/>
                </a:cubicBezTo>
                <a:cubicBezTo>
                  <a:pt x="136" y="28"/>
                  <a:pt x="138" y="28"/>
                  <a:pt x="139" y="28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9" y="11"/>
                </a:moveTo>
                <a:cubicBezTo>
                  <a:pt x="119" y="11"/>
                  <a:pt x="119" y="11"/>
                  <a:pt x="119" y="11"/>
                </a:cubicBezTo>
                <a:cubicBezTo>
                  <a:pt x="117" y="12"/>
                  <a:pt x="114" y="13"/>
                  <a:pt x="111" y="14"/>
                </a:cubicBezTo>
                <a:cubicBezTo>
                  <a:pt x="109" y="15"/>
                  <a:pt x="107" y="16"/>
                  <a:pt x="105" y="17"/>
                </a:cubicBezTo>
                <a:cubicBezTo>
                  <a:pt x="104" y="17"/>
                  <a:pt x="103" y="18"/>
                  <a:pt x="102" y="18"/>
                </a:cubicBezTo>
                <a:cubicBezTo>
                  <a:pt x="102" y="18"/>
                  <a:pt x="102" y="17"/>
                  <a:pt x="102" y="17"/>
                </a:cubicBezTo>
                <a:cubicBezTo>
                  <a:pt x="107" y="14"/>
                  <a:pt x="113" y="13"/>
                  <a:pt x="118" y="9"/>
                </a:cubicBezTo>
                <a:cubicBezTo>
                  <a:pt x="118" y="9"/>
                  <a:pt x="118" y="9"/>
                  <a:pt x="118" y="9"/>
                </a:cubicBezTo>
                <a:cubicBezTo>
                  <a:pt x="118" y="10"/>
                  <a:pt x="119" y="10"/>
                  <a:pt x="119" y="11"/>
                </a:cubicBezTo>
                <a:close/>
                <a:moveTo>
                  <a:pt x="109" y="8"/>
                </a:moveTo>
                <a:cubicBezTo>
                  <a:pt x="111" y="7"/>
                  <a:pt x="113" y="7"/>
                  <a:pt x="114" y="7"/>
                </a:cubicBezTo>
                <a:cubicBezTo>
                  <a:pt x="112" y="8"/>
                  <a:pt x="109" y="10"/>
                  <a:pt x="107" y="10"/>
                </a:cubicBezTo>
                <a:cubicBezTo>
                  <a:pt x="107" y="9"/>
                  <a:pt x="108" y="9"/>
                  <a:pt x="109" y="8"/>
                </a:cubicBezTo>
                <a:close/>
                <a:moveTo>
                  <a:pt x="91" y="50"/>
                </a:moveTo>
                <a:cubicBezTo>
                  <a:pt x="91" y="50"/>
                  <a:pt x="91" y="50"/>
                  <a:pt x="91" y="50"/>
                </a:cubicBezTo>
                <a:cubicBezTo>
                  <a:pt x="86" y="52"/>
                  <a:pt x="81" y="56"/>
                  <a:pt x="77" y="59"/>
                </a:cubicBezTo>
                <a:cubicBezTo>
                  <a:pt x="76" y="59"/>
                  <a:pt x="76" y="60"/>
                  <a:pt x="76" y="60"/>
                </a:cubicBezTo>
                <a:cubicBezTo>
                  <a:pt x="73" y="62"/>
                  <a:pt x="70" y="64"/>
                  <a:pt x="67" y="66"/>
                </a:cubicBezTo>
                <a:cubicBezTo>
                  <a:pt x="58" y="71"/>
                  <a:pt x="48" y="75"/>
                  <a:pt x="38" y="81"/>
                </a:cubicBezTo>
                <a:cubicBezTo>
                  <a:pt x="40" y="80"/>
                  <a:pt x="41" y="79"/>
                  <a:pt x="42" y="79"/>
                </a:cubicBezTo>
                <a:cubicBezTo>
                  <a:pt x="44" y="77"/>
                  <a:pt x="46" y="75"/>
                  <a:pt x="49" y="74"/>
                </a:cubicBezTo>
                <a:cubicBezTo>
                  <a:pt x="54" y="70"/>
                  <a:pt x="58" y="67"/>
                  <a:pt x="64" y="64"/>
                </a:cubicBezTo>
                <a:cubicBezTo>
                  <a:pt x="72" y="60"/>
                  <a:pt x="80" y="56"/>
                  <a:pt x="88" y="50"/>
                </a:cubicBezTo>
                <a:cubicBezTo>
                  <a:pt x="89" y="50"/>
                  <a:pt x="90" y="50"/>
                  <a:pt x="91" y="50"/>
                </a:cubicBezTo>
                <a:close/>
                <a:moveTo>
                  <a:pt x="75" y="53"/>
                </a:moveTo>
                <a:cubicBezTo>
                  <a:pt x="66" y="57"/>
                  <a:pt x="57" y="62"/>
                  <a:pt x="48" y="67"/>
                </a:cubicBezTo>
                <a:cubicBezTo>
                  <a:pt x="48" y="67"/>
                  <a:pt x="48" y="67"/>
                  <a:pt x="49" y="66"/>
                </a:cubicBezTo>
                <a:cubicBezTo>
                  <a:pt x="56" y="59"/>
                  <a:pt x="65" y="55"/>
                  <a:pt x="75" y="53"/>
                </a:cubicBezTo>
                <a:close/>
                <a:moveTo>
                  <a:pt x="6" y="259"/>
                </a:moveTo>
                <a:cubicBezTo>
                  <a:pt x="5" y="256"/>
                  <a:pt x="4" y="253"/>
                  <a:pt x="4" y="250"/>
                </a:cubicBezTo>
                <a:cubicBezTo>
                  <a:pt x="14" y="245"/>
                  <a:pt x="22" y="238"/>
                  <a:pt x="31" y="233"/>
                </a:cubicBezTo>
                <a:cubicBezTo>
                  <a:pt x="28" y="235"/>
                  <a:pt x="24" y="239"/>
                  <a:pt x="20" y="242"/>
                </a:cubicBezTo>
                <a:cubicBezTo>
                  <a:pt x="16" y="247"/>
                  <a:pt x="10" y="251"/>
                  <a:pt x="5" y="254"/>
                </a:cubicBezTo>
                <a:cubicBezTo>
                  <a:pt x="4" y="254"/>
                  <a:pt x="5" y="255"/>
                  <a:pt x="5" y="254"/>
                </a:cubicBezTo>
                <a:cubicBezTo>
                  <a:pt x="9" y="253"/>
                  <a:pt x="13" y="251"/>
                  <a:pt x="16" y="248"/>
                </a:cubicBezTo>
                <a:cubicBezTo>
                  <a:pt x="13" y="251"/>
                  <a:pt x="10" y="254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10" y="257"/>
                  <a:pt x="15" y="253"/>
                  <a:pt x="18" y="251"/>
                </a:cubicBezTo>
                <a:cubicBezTo>
                  <a:pt x="20" y="249"/>
                  <a:pt x="22" y="248"/>
                  <a:pt x="24" y="247"/>
                </a:cubicBezTo>
                <a:cubicBezTo>
                  <a:pt x="22" y="248"/>
                  <a:pt x="21" y="249"/>
                  <a:pt x="19" y="251"/>
                </a:cubicBezTo>
                <a:cubicBezTo>
                  <a:pt x="15" y="254"/>
                  <a:pt x="11" y="256"/>
                  <a:pt x="8" y="260"/>
                </a:cubicBezTo>
                <a:cubicBezTo>
                  <a:pt x="8" y="260"/>
                  <a:pt x="8" y="261"/>
                  <a:pt x="8" y="261"/>
                </a:cubicBezTo>
                <a:cubicBezTo>
                  <a:pt x="17" y="256"/>
                  <a:pt x="24" y="250"/>
                  <a:pt x="32" y="245"/>
                </a:cubicBezTo>
                <a:cubicBezTo>
                  <a:pt x="29" y="247"/>
                  <a:pt x="25" y="251"/>
                  <a:pt x="22" y="253"/>
                </a:cubicBezTo>
                <a:cubicBezTo>
                  <a:pt x="18" y="256"/>
                  <a:pt x="15" y="260"/>
                  <a:pt x="12" y="263"/>
                </a:cubicBezTo>
                <a:cubicBezTo>
                  <a:pt x="11" y="263"/>
                  <a:pt x="11" y="264"/>
                  <a:pt x="12" y="264"/>
                </a:cubicBezTo>
                <a:cubicBezTo>
                  <a:pt x="15" y="263"/>
                  <a:pt x="17" y="261"/>
                  <a:pt x="20" y="259"/>
                </a:cubicBezTo>
                <a:cubicBezTo>
                  <a:pt x="23" y="256"/>
                  <a:pt x="27" y="254"/>
                  <a:pt x="31" y="251"/>
                </a:cubicBezTo>
                <a:cubicBezTo>
                  <a:pt x="32" y="250"/>
                  <a:pt x="35" y="248"/>
                  <a:pt x="32" y="251"/>
                </a:cubicBezTo>
                <a:cubicBezTo>
                  <a:pt x="30" y="252"/>
                  <a:pt x="28" y="254"/>
                  <a:pt x="27" y="255"/>
                </a:cubicBezTo>
                <a:cubicBezTo>
                  <a:pt x="23" y="259"/>
                  <a:pt x="19" y="262"/>
                  <a:pt x="15" y="265"/>
                </a:cubicBezTo>
                <a:cubicBezTo>
                  <a:pt x="15" y="266"/>
                  <a:pt x="15" y="266"/>
                  <a:pt x="15" y="266"/>
                </a:cubicBezTo>
                <a:cubicBezTo>
                  <a:pt x="11" y="265"/>
                  <a:pt x="8" y="262"/>
                  <a:pt x="6" y="259"/>
                </a:cubicBezTo>
                <a:close/>
                <a:moveTo>
                  <a:pt x="34" y="285"/>
                </a:moveTo>
                <a:cubicBezTo>
                  <a:pt x="23" y="286"/>
                  <a:pt x="20" y="277"/>
                  <a:pt x="17" y="269"/>
                </a:cubicBezTo>
                <a:cubicBezTo>
                  <a:pt x="18" y="269"/>
                  <a:pt x="20" y="269"/>
                  <a:pt x="22" y="269"/>
                </a:cubicBezTo>
                <a:cubicBezTo>
                  <a:pt x="23" y="269"/>
                  <a:pt x="24" y="269"/>
                  <a:pt x="26" y="268"/>
                </a:cubicBezTo>
                <a:cubicBezTo>
                  <a:pt x="25" y="272"/>
                  <a:pt x="27" y="275"/>
                  <a:pt x="30" y="279"/>
                </a:cubicBezTo>
                <a:cubicBezTo>
                  <a:pt x="34" y="282"/>
                  <a:pt x="40" y="281"/>
                  <a:pt x="43" y="284"/>
                </a:cubicBezTo>
                <a:cubicBezTo>
                  <a:pt x="43" y="284"/>
                  <a:pt x="43" y="284"/>
                  <a:pt x="43" y="284"/>
                </a:cubicBezTo>
                <a:cubicBezTo>
                  <a:pt x="44" y="284"/>
                  <a:pt x="44" y="285"/>
                  <a:pt x="44" y="285"/>
                </a:cubicBezTo>
                <a:cubicBezTo>
                  <a:pt x="41" y="284"/>
                  <a:pt x="37" y="285"/>
                  <a:pt x="34" y="285"/>
                </a:cubicBezTo>
                <a:close/>
                <a:moveTo>
                  <a:pt x="62" y="304"/>
                </a:moveTo>
                <a:cubicBezTo>
                  <a:pt x="57" y="299"/>
                  <a:pt x="54" y="292"/>
                  <a:pt x="50" y="286"/>
                </a:cubicBezTo>
                <a:cubicBezTo>
                  <a:pt x="49" y="286"/>
                  <a:pt x="48" y="285"/>
                  <a:pt x="47" y="284"/>
                </a:cubicBezTo>
                <a:cubicBezTo>
                  <a:pt x="47" y="284"/>
                  <a:pt x="47" y="284"/>
                  <a:pt x="47" y="284"/>
                </a:cubicBezTo>
                <a:cubicBezTo>
                  <a:pt x="47" y="283"/>
                  <a:pt x="46" y="283"/>
                  <a:pt x="46" y="282"/>
                </a:cubicBezTo>
                <a:cubicBezTo>
                  <a:pt x="46" y="282"/>
                  <a:pt x="45" y="282"/>
                  <a:pt x="45" y="282"/>
                </a:cubicBezTo>
                <a:cubicBezTo>
                  <a:pt x="43" y="279"/>
                  <a:pt x="42" y="275"/>
                  <a:pt x="42" y="272"/>
                </a:cubicBezTo>
                <a:cubicBezTo>
                  <a:pt x="42" y="256"/>
                  <a:pt x="43" y="240"/>
                  <a:pt x="45" y="225"/>
                </a:cubicBezTo>
                <a:cubicBezTo>
                  <a:pt x="46" y="215"/>
                  <a:pt x="47" y="205"/>
                  <a:pt x="47" y="194"/>
                </a:cubicBezTo>
                <a:cubicBezTo>
                  <a:pt x="54" y="203"/>
                  <a:pt x="64" y="209"/>
                  <a:pt x="75" y="206"/>
                </a:cubicBezTo>
                <a:cubicBezTo>
                  <a:pt x="75" y="206"/>
                  <a:pt x="75" y="206"/>
                  <a:pt x="75" y="206"/>
                </a:cubicBezTo>
                <a:cubicBezTo>
                  <a:pt x="75" y="210"/>
                  <a:pt x="74" y="215"/>
                  <a:pt x="74" y="219"/>
                </a:cubicBezTo>
                <a:cubicBezTo>
                  <a:pt x="74" y="226"/>
                  <a:pt x="74" y="233"/>
                  <a:pt x="73" y="240"/>
                </a:cubicBezTo>
                <a:cubicBezTo>
                  <a:pt x="73" y="248"/>
                  <a:pt x="71" y="255"/>
                  <a:pt x="71" y="262"/>
                </a:cubicBezTo>
                <a:cubicBezTo>
                  <a:pt x="71" y="272"/>
                  <a:pt x="73" y="281"/>
                  <a:pt x="78" y="289"/>
                </a:cubicBezTo>
                <a:cubicBezTo>
                  <a:pt x="79" y="291"/>
                  <a:pt x="80" y="292"/>
                  <a:pt x="81" y="293"/>
                </a:cubicBezTo>
                <a:cubicBezTo>
                  <a:pt x="81" y="299"/>
                  <a:pt x="77" y="312"/>
                  <a:pt x="70" y="311"/>
                </a:cubicBezTo>
                <a:cubicBezTo>
                  <a:pt x="67" y="309"/>
                  <a:pt x="64" y="307"/>
                  <a:pt x="62" y="304"/>
                </a:cubicBezTo>
                <a:close/>
                <a:moveTo>
                  <a:pt x="208" y="328"/>
                </a:moveTo>
                <a:cubicBezTo>
                  <a:pt x="198" y="330"/>
                  <a:pt x="188" y="329"/>
                  <a:pt x="178" y="328"/>
                </a:cubicBezTo>
                <a:cubicBezTo>
                  <a:pt x="168" y="327"/>
                  <a:pt x="157" y="327"/>
                  <a:pt x="147" y="327"/>
                </a:cubicBezTo>
                <a:cubicBezTo>
                  <a:pt x="131" y="326"/>
                  <a:pt x="115" y="327"/>
                  <a:pt x="99" y="324"/>
                </a:cubicBezTo>
                <a:cubicBezTo>
                  <a:pt x="90" y="322"/>
                  <a:pt x="81" y="319"/>
                  <a:pt x="73" y="314"/>
                </a:cubicBezTo>
                <a:cubicBezTo>
                  <a:pt x="79" y="312"/>
                  <a:pt x="83" y="303"/>
                  <a:pt x="83" y="297"/>
                </a:cubicBezTo>
                <a:cubicBezTo>
                  <a:pt x="98" y="312"/>
                  <a:pt x="122" y="318"/>
                  <a:pt x="142" y="318"/>
                </a:cubicBezTo>
                <a:cubicBezTo>
                  <a:pt x="179" y="320"/>
                  <a:pt x="215" y="312"/>
                  <a:pt x="248" y="296"/>
                </a:cubicBezTo>
                <a:cubicBezTo>
                  <a:pt x="239" y="311"/>
                  <a:pt x="225" y="324"/>
                  <a:pt x="208" y="328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3794047" y="3082926"/>
            <a:ext cx="1295400" cy="1903413"/>
            <a:chOff x="5356225" y="2438400"/>
            <a:chExt cx="1295400" cy="1903413"/>
          </a:xfrm>
          <a:solidFill>
            <a:schemeClr val="tx1"/>
          </a:solidFill>
        </p:grpSpPr>
        <p:sp>
          <p:nvSpPr>
            <p:cNvPr id="5" name="Freeform 17"/>
            <p:cNvSpPr/>
            <p:nvPr/>
          </p:nvSpPr>
          <p:spPr bwMode="auto">
            <a:xfrm>
              <a:off x="5502275" y="2482850"/>
              <a:ext cx="36513" cy="26988"/>
            </a:xfrm>
            <a:custGeom>
              <a:avLst/>
              <a:gdLst>
                <a:gd name="T0" fmla="*/ 56 w 56"/>
                <a:gd name="T1" fmla="*/ 4 h 41"/>
                <a:gd name="T2" fmla="*/ 0 w 56"/>
                <a:gd name="T3" fmla="*/ 41 h 41"/>
                <a:gd name="T4" fmla="*/ 56 w 56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41">
                  <a:moveTo>
                    <a:pt x="56" y="4"/>
                  </a:moveTo>
                  <a:cubicBezTo>
                    <a:pt x="39" y="16"/>
                    <a:pt x="15" y="33"/>
                    <a:pt x="0" y="41"/>
                  </a:cubicBezTo>
                  <a:cubicBezTo>
                    <a:pt x="8" y="19"/>
                    <a:pt x="29" y="0"/>
                    <a:pt x="56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18"/>
            <p:cNvSpPr>
              <a:spLocks noEditPoints="1"/>
            </p:cNvSpPr>
            <p:nvPr/>
          </p:nvSpPr>
          <p:spPr bwMode="auto">
            <a:xfrm>
              <a:off x="5356225" y="2438400"/>
              <a:ext cx="1295400" cy="1903413"/>
            </a:xfrm>
            <a:custGeom>
              <a:avLst/>
              <a:gdLst>
                <a:gd name="T0" fmla="*/ 1512 w 2006"/>
                <a:gd name="T1" fmla="*/ 1347 h 2944"/>
                <a:gd name="T2" fmla="*/ 1016 w 2006"/>
                <a:gd name="T3" fmla="*/ 1087 h 2944"/>
                <a:gd name="T4" fmla="*/ 1615 w 2006"/>
                <a:gd name="T5" fmla="*/ 2506 h 2944"/>
                <a:gd name="T6" fmla="*/ 1411 w 2006"/>
                <a:gd name="T7" fmla="*/ 2678 h 2944"/>
                <a:gd name="T8" fmla="*/ 738 w 2006"/>
                <a:gd name="T9" fmla="*/ 2315 h 2944"/>
                <a:gd name="T10" fmla="*/ 258 w 2006"/>
                <a:gd name="T11" fmla="*/ 2559 h 2944"/>
                <a:gd name="T12" fmla="*/ 79 w 2006"/>
                <a:gd name="T13" fmla="*/ 2650 h 2944"/>
                <a:gd name="T14" fmla="*/ 284 w 2006"/>
                <a:gd name="T15" fmla="*/ 2063 h 2944"/>
                <a:gd name="T16" fmla="*/ 744 w 2006"/>
                <a:gd name="T17" fmla="*/ 1153 h 2944"/>
                <a:gd name="T18" fmla="*/ 792 w 2006"/>
                <a:gd name="T19" fmla="*/ 720 h 2944"/>
                <a:gd name="T20" fmla="*/ 946 w 2006"/>
                <a:gd name="T21" fmla="*/ 520 h 2944"/>
                <a:gd name="T22" fmla="*/ 1258 w 2006"/>
                <a:gd name="T23" fmla="*/ 857 h 2944"/>
                <a:gd name="T24" fmla="*/ 1877 w 2006"/>
                <a:gd name="T25" fmla="*/ 1115 h 2944"/>
                <a:gd name="T26" fmla="*/ 1875 w 2006"/>
                <a:gd name="T27" fmla="*/ 1218 h 2944"/>
                <a:gd name="T28" fmla="*/ 970 w 2006"/>
                <a:gd name="T29" fmla="*/ 518 h 2944"/>
                <a:gd name="T30" fmla="*/ 339 w 2006"/>
                <a:gd name="T31" fmla="*/ 316 h 2944"/>
                <a:gd name="T32" fmla="*/ 643 w 2006"/>
                <a:gd name="T33" fmla="*/ 302 h 2944"/>
                <a:gd name="T34" fmla="*/ 895 w 2006"/>
                <a:gd name="T35" fmla="*/ 792 h 2944"/>
                <a:gd name="T36" fmla="*/ 952 w 2006"/>
                <a:gd name="T37" fmla="*/ 726 h 2944"/>
                <a:gd name="T38" fmla="*/ 807 w 2006"/>
                <a:gd name="T39" fmla="*/ 819 h 2944"/>
                <a:gd name="T40" fmla="*/ 853 w 2006"/>
                <a:gd name="T41" fmla="*/ 786 h 2944"/>
                <a:gd name="T42" fmla="*/ 938 w 2006"/>
                <a:gd name="T43" fmla="*/ 946 h 2944"/>
                <a:gd name="T44" fmla="*/ 1051 w 2006"/>
                <a:gd name="T45" fmla="*/ 1270 h 2944"/>
                <a:gd name="T46" fmla="*/ 1248 w 2006"/>
                <a:gd name="T47" fmla="*/ 877 h 2944"/>
                <a:gd name="T48" fmla="*/ 923 w 2006"/>
                <a:gd name="T49" fmla="*/ 962 h 2944"/>
                <a:gd name="T50" fmla="*/ 1750 w 2006"/>
                <a:gd name="T51" fmla="*/ 1012 h 2944"/>
                <a:gd name="T52" fmla="*/ 1333 w 2006"/>
                <a:gd name="T53" fmla="*/ 1210 h 2944"/>
                <a:gd name="T54" fmla="*/ 683 w 2006"/>
                <a:gd name="T55" fmla="*/ 1083 h 2944"/>
                <a:gd name="T56" fmla="*/ 756 w 2006"/>
                <a:gd name="T57" fmla="*/ 1079 h 2944"/>
                <a:gd name="T58" fmla="*/ 1319 w 2006"/>
                <a:gd name="T59" fmla="*/ 1430 h 2944"/>
                <a:gd name="T60" fmla="*/ 690 w 2006"/>
                <a:gd name="T61" fmla="*/ 1125 h 2944"/>
                <a:gd name="T62" fmla="*/ 1887 w 2006"/>
                <a:gd name="T63" fmla="*/ 1238 h 2944"/>
                <a:gd name="T64" fmla="*/ 905 w 2006"/>
                <a:gd name="T65" fmla="*/ 1242 h 2944"/>
                <a:gd name="T66" fmla="*/ 833 w 2006"/>
                <a:gd name="T67" fmla="*/ 1256 h 2944"/>
                <a:gd name="T68" fmla="*/ 835 w 2006"/>
                <a:gd name="T69" fmla="*/ 1258 h 2944"/>
                <a:gd name="T70" fmla="*/ 756 w 2006"/>
                <a:gd name="T71" fmla="*/ 1534 h 2944"/>
                <a:gd name="T72" fmla="*/ 1180 w 2006"/>
                <a:gd name="T73" fmla="*/ 2186 h 2944"/>
                <a:gd name="T74" fmla="*/ 208 w 2006"/>
                <a:gd name="T75" fmla="*/ 2347 h 2944"/>
                <a:gd name="T76" fmla="*/ 490 w 2006"/>
                <a:gd name="T77" fmla="*/ 1716 h 2944"/>
                <a:gd name="T78" fmla="*/ 228 w 2006"/>
                <a:gd name="T79" fmla="*/ 2539 h 2944"/>
                <a:gd name="T80" fmla="*/ 1034 w 2006"/>
                <a:gd name="T81" fmla="*/ 1540 h 2944"/>
                <a:gd name="T82" fmla="*/ 1145 w 2006"/>
                <a:gd name="T83" fmla="*/ 1710 h 2944"/>
                <a:gd name="T84" fmla="*/ 1452 w 2006"/>
                <a:gd name="T85" fmla="*/ 2519 h 2944"/>
                <a:gd name="T86" fmla="*/ 1615 w 2006"/>
                <a:gd name="T87" fmla="*/ 1343 h 2944"/>
                <a:gd name="T88" fmla="*/ 1643 w 2006"/>
                <a:gd name="T89" fmla="*/ 1403 h 2944"/>
                <a:gd name="T90" fmla="*/ 1752 w 2006"/>
                <a:gd name="T91" fmla="*/ 1476 h 2944"/>
                <a:gd name="T92" fmla="*/ 1829 w 2006"/>
                <a:gd name="T93" fmla="*/ 1514 h 2944"/>
                <a:gd name="T94" fmla="*/ 1853 w 2006"/>
                <a:gd name="T95" fmla="*/ 1472 h 2944"/>
                <a:gd name="T96" fmla="*/ 690 w 2006"/>
                <a:gd name="T97" fmla="*/ 2182 h 2944"/>
                <a:gd name="T98" fmla="*/ 962 w 2006"/>
                <a:gd name="T99" fmla="*/ 2180 h 2944"/>
                <a:gd name="T100" fmla="*/ 611 w 2006"/>
                <a:gd name="T101" fmla="*/ 2222 h 2944"/>
                <a:gd name="T102" fmla="*/ 841 w 2006"/>
                <a:gd name="T103" fmla="*/ 2256 h 2944"/>
                <a:gd name="T104" fmla="*/ 714 w 2006"/>
                <a:gd name="T105" fmla="*/ 2295 h 2944"/>
                <a:gd name="T106" fmla="*/ 40 w 2006"/>
                <a:gd name="T107" fmla="*/ 2516 h 2944"/>
                <a:gd name="T108" fmla="*/ 1518 w 2006"/>
                <a:gd name="T109" fmla="*/ 2521 h 2944"/>
                <a:gd name="T110" fmla="*/ 234 w 2006"/>
                <a:gd name="T111" fmla="*/ 2561 h 2944"/>
                <a:gd name="T112" fmla="*/ 89 w 2006"/>
                <a:gd name="T113" fmla="*/ 2575 h 2944"/>
                <a:gd name="T114" fmla="*/ 1450 w 2006"/>
                <a:gd name="T115" fmla="*/ 2684 h 2944"/>
                <a:gd name="T116" fmla="*/ 1539 w 2006"/>
                <a:gd name="T117" fmla="*/ 2865 h 2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06" h="2944">
                  <a:moveTo>
                    <a:pt x="1978" y="1460"/>
                  </a:moveTo>
                  <a:cubicBezTo>
                    <a:pt x="1962" y="1467"/>
                    <a:pt x="1947" y="1464"/>
                    <a:pt x="1936" y="1474"/>
                  </a:cubicBezTo>
                  <a:cubicBezTo>
                    <a:pt x="1928" y="1482"/>
                    <a:pt x="1923" y="1497"/>
                    <a:pt x="1906" y="1498"/>
                  </a:cubicBezTo>
                  <a:cubicBezTo>
                    <a:pt x="1896" y="1499"/>
                    <a:pt x="1882" y="1494"/>
                    <a:pt x="1875" y="1484"/>
                  </a:cubicBezTo>
                  <a:cubicBezTo>
                    <a:pt x="1874" y="1488"/>
                    <a:pt x="1868" y="1485"/>
                    <a:pt x="1867" y="1488"/>
                  </a:cubicBezTo>
                  <a:cubicBezTo>
                    <a:pt x="1865" y="1510"/>
                    <a:pt x="1847" y="1529"/>
                    <a:pt x="1821" y="1534"/>
                  </a:cubicBezTo>
                  <a:cubicBezTo>
                    <a:pt x="1809" y="1530"/>
                    <a:pt x="1801" y="1521"/>
                    <a:pt x="1799" y="1506"/>
                  </a:cubicBezTo>
                  <a:cubicBezTo>
                    <a:pt x="1791" y="1504"/>
                    <a:pt x="1777" y="1503"/>
                    <a:pt x="1772" y="1494"/>
                  </a:cubicBezTo>
                  <a:cubicBezTo>
                    <a:pt x="1750" y="1512"/>
                    <a:pt x="1723" y="1495"/>
                    <a:pt x="1720" y="1466"/>
                  </a:cubicBezTo>
                  <a:cubicBezTo>
                    <a:pt x="1706" y="1454"/>
                    <a:pt x="1694" y="1440"/>
                    <a:pt x="1678" y="1430"/>
                  </a:cubicBezTo>
                  <a:cubicBezTo>
                    <a:pt x="1657" y="1448"/>
                    <a:pt x="1637" y="1425"/>
                    <a:pt x="1625" y="1411"/>
                  </a:cubicBezTo>
                  <a:cubicBezTo>
                    <a:pt x="1601" y="1420"/>
                    <a:pt x="1570" y="1426"/>
                    <a:pt x="1547" y="1413"/>
                  </a:cubicBezTo>
                  <a:cubicBezTo>
                    <a:pt x="1538" y="1392"/>
                    <a:pt x="1521" y="1378"/>
                    <a:pt x="1506" y="1363"/>
                  </a:cubicBezTo>
                  <a:cubicBezTo>
                    <a:pt x="1507" y="1357"/>
                    <a:pt x="1508" y="1351"/>
                    <a:pt x="1512" y="1347"/>
                  </a:cubicBezTo>
                  <a:cubicBezTo>
                    <a:pt x="1470" y="1318"/>
                    <a:pt x="1429" y="1284"/>
                    <a:pt x="1389" y="1248"/>
                  </a:cubicBezTo>
                  <a:cubicBezTo>
                    <a:pt x="1380" y="1259"/>
                    <a:pt x="1368" y="1274"/>
                    <a:pt x="1347" y="1268"/>
                  </a:cubicBezTo>
                  <a:cubicBezTo>
                    <a:pt x="1337" y="1259"/>
                    <a:pt x="1333" y="1245"/>
                    <a:pt x="1321" y="1238"/>
                  </a:cubicBezTo>
                  <a:cubicBezTo>
                    <a:pt x="1288" y="1175"/>
                    <a:pt x="1209" y="1141"/>
                    <a:pt x="1139" y="1109"/>
                  </a:cubicBezTo>
                  <a:cubicBezTo>
                    <a:pt x="1121" y="1113"/>
                    <a:pt x="1107" y="1099"/>
                    <a:pt x="1087" y="1099"/>
                  </a:cubicBezTo>
                  <a:cubicBezTo>
                    <a:pt x="1116" y="1143"/>
                    <a:pt x="1163" y="1186"/>
                    <a:pt x="1196" y="1232"/>
                  </a:cubicBezTo>
                  <a:cubicBezTo>
                    <a:pt x="1199" y="1234"/>
                    <a:pt x="1201" y="1238"/>
                    <a:pt x="1206" y="1238"/>
                  </a:cubicBezTo>
                  <a:cubicBezTo>
                    <a:pt x="1241" y="1296"/>
                    <a:pt x="1284" y="1347"/>
                    <a:pt x="1319" y="1405"/>
                  </a:cubicBezTo>
                  <a:cubicBezTo>
                    <a:pt x="1386" y="1394"/>
                    <a:pt x="1432" y="1454"/>
                    <a:pt x="1387" y="1492"/>
                  </a:cubicBezTo>
                  <a:cubicBezTo>
                    <a:pt x="1421" y="1521"/>
                    <a:pt x="1367" y="1571"/>
                    <a:pt x="1345" y="1526"/>
                  </a:cubicBezTo>
                  <a:cubicBezTo>
                    <a:pt x="1315" y="1540"/>
                    <a:pt x="1268" y="1534"/>
                    <a:pt x="1258" y="1504"/>
                  </a:cubicBezTo>
                  <a:cubicBezTo>
                    <a:pt x="1253" y="1490"/>
                    <a:pt x="1269" y="1481"/>
                    <a:pt x="1266" y="1460"/>
                  </a:cubicBezTo>
                  <a:cubicBezTo>
                    <a:pt x="1272" y="1450"/>
                    <a:pt x="1281" y="1442"/>
                    <a:pt x="1290" y="1434"/>
                  </a:cubicBezTo>
                  <a:cubicBezTo>
                    <a:pt x="1205" y="1312"/>
                    <a:pt x="1115" y="1194"/>
                    <a:pt x="1016" y="1087"/>
                  </a:cubicBezTo>
                  <a:cubicBezTo>
                    <a:pt x="992" y="1090"/>
                    <a:pt x="956" y="1083"/>
                    <a:pt x="928" y="1091"/>
                  </a:cubicBezTo>
                  <a:cubicBezTo>
                    <a:pt x="935" y="1105"/>
                    <a:pt x="932" y="1116"/>
                    <a:pt x="940" y="1129"/>
                  </a:cubicBezTo>
                  <a:cubicBezTo>
                    <a:pt x="966" y="1143"/>
                    <a:pt x="992" y="1149"/>
                    <a:pt x="1024" y="1155"/>
                  </a:cubicBezTo>
                  <a:cubicBezTo>
                    <a:pt x="1041" y="1191"/>
                    <a:pt x="1054" y="1233"/>
                    <a:pt x="1071" y="1270"/>
                  </a:cubicBezTo>
                  <a:cubicBezTo>
                    <a:pt x="1069" y="1274"/>
                    <a:pt x="1068" y="1280"/>
                    <a:pt x="1065" y="1284"/>
                  </a:cubicBezTo>
                  <a:cubicBezTo>
                    <a:pt x="1109" y="1367"/>
                    <a:pt x="1136" y="1467"/>
                    <a:pt x="1180" y="1549"/>
                  </a:cubicBezTo>
                  <a:cubicBezTo>
                    <a:pt x="1201" y="1614"/>
                    <a:pt x="1216" y="1674"/>
                    <a:pt x="1246" y="1728"/>
                  </a:cubicBezTo>
                  <a:cubicBezTo>
                    <a:pt x="1255" y="1769"/>
                    <a:pt x="1270" y="1805"/>
                    <a:pt x="1288" y="1847"/>
                  </a:cubicBezTo>
                  <a:cubicBezTo>
                    <a:pt x="1322" y="1931"/>
                    <a:pt x="1348" y="2026"/>
                    <a:pt x="1385" y="2109"/>
                  </a:cubicBezTo>
                  <a:cubicBezTo>
                    <a:pt x="1418" y="2241"/>
                    <a:pt x="1466" y="2363"/>
                    <a:pt x="1502" y="2488"/>
                  </a:cubicBezTo>
                  <a:cubicBezTo>
                    <a:pt x="1533" y="2488"/>
                    <a:pt x="1545" y="2530"/>
                    <a:pt x="1553" y="2553"/>
                  </a:cubicBezTo>
                  <a:cubicBezTo>
                    <a:pt x="1566" y="2552"/>
                    <a:pt x="1572" y="2544"/>
                    <a:pt x="1583" y="2541"/>
                  </a:cubicBezTo>
                  <a:cubicBezTo>
                    <a:pt x="1578" y="2532"/>
                    <a:pt x="1574" y="2521"/>
                    <a:pt x="1571" y="2510"/>
                  </a:cubicBezTo>
                  <a:cubicBezTo>
                    <a:pt x="1577" y="2493"/>
                    <a:pt x="1604" y="2496"/>
                    <a:pt x="1615" y="2506"/>
                  </a:cubicBezTo>
                  <a:cubicBezTo>
                    <a:pt x="1626" y="2545"/>
                    <a:pt x="1647" y="2580"/>
                    <a:pt x="1647" y="2617"/>
                  </a:cubicBezTo>
                  <a:cubicBezTo>
                    <a:pt x="1619" y="2635"/>
                    <a:pt x="1598" y="2611"/>
                    <a:pt x="1591" y="2587"/>
                  </a:cubicBezTo>
                  <a:cubicBezTo>
                    <a:pt x="1586" y="2589"/>
                    <a:pt x="1576" y="2591"/>
                    <a:pt x="1573" y="2589"/>
                  </a:cubicBezTo>
                  <a:cubicBezTo>
                    <a:pt x="1570" y="2607"/>
                    <a:pt x="1585" y="2612"/>
                    <a:pt x="1583" y="2627"/>
                  </a:cubicBezTo>
                  <a:cubicBezTo>
                    <a:pt x="1581" y="2645"/>
                    <a:pt x="1562" y="2639"/>
                    <a:pt x="1557" y="2652"/>
                  </a:cubicBezTo>
                  <a:cubicBezTo>
                    <a:pt x="1557" y="2654"/>
                    <a:pt x="1566" y="2679"/>
                    <a:pt x="1571" y="2694"/>
                  </a:cubicBezTo>
                  <a:cubicBezTo>
                    <a:pt x="1583" y="2731"/>
                    <a:pt x="1613" y="2780"/>
                    <a:pt x="1625" y="2811"/>
                  </a:cubicBezTo>
                  <a:cubicBezTo>
                    <a:pt x="1631" y="2829"/>
                    <a:pt x="1640" y="2855"/>
                    <a:pt x="1615" y="2863"/>
                  </a:cubicBezTo>
                  <a:cubicBezTo>
                    <a:pt x="1619" y="2879"/>
                    <a:pt x="1619" y="2888"/>
                    <a:pt x="1619" y="2908"/>
                  </a:cubicBezTo>
                  <a:cubicBezTo>
                    <a:pt x="1594" y="2944"/>
                    <a:pt x="1566" y="2910"/>
                    <a:pt x="1553" y="2881"/>
                  </a:cubicBezTo>
                  <a:cubicBezTo>
                    <a:pt x="1545" y="2880"/>
                    <a:pt x="1542" y="2884"/>
                    <a:pt x="1538" y="2886"/>
                  </a:cubicBezTo>
                  <a:cubicBezTo>
                    <a:pt x="1526" y="2881"/>
                    <a:pt x="1523" y="2868"/>
                    <a:pt x="1512" y="2863"/>
                  </a:cubicBezTo>
                  <a:cubicBezTo>
                    <a:pt x="1493" y="2794"/>
                    <a:pt x="1459" y="2740"/>
                    <a:pt x="1430" y="2680"/>
                  </a:cubicBezTo>
                  <a:cubicBezTo>
                    <a:pt x="1419" y="2679"/>
                    <a:pt x="1419" y="2680"/>
                    <a:pt x="1411" y="2678"/>
                  </a:cubicBezTo>
                  <a:cubicBezTo>
                    <a:pt x="1383" y="2636"/>
                    <a:pt x="1369" y="2582"/>
                    <a:pt x="1349" y="2541"/>
                  </a:cubicBezTo>
                  <a:cubicBezTo>
                    <a:pt x="1350" y="2534"/>
                    <a:pt x="1351" y="2528"/>
                    <a:pt x="1361" y="2525"/>
                  </a:cubicBezTo>
                  <a:cubicBezTo>
                    <a:pt x="1321" y="2447"/>
                    <a:pt x="1308" y="2372"/>
                    <a:pt x="1280" y="2285"/>
                  </a:cubicBezTo>
                  <a:cubicBezTo>
                    <a:pt x="1216" y="2265"/>
                    <a:pt x="1145" y="2248"/>
                    <a:pt x="1079" y="2232"/>
                  </a:cubicBezTo>
                  <a:cubicBezTo>
                    <a:pt x="1061" y="2227"/>
                    <a:pt x="1041" y="2218"/>
                    <a:pt x="1024" y="2216"/>
                  </a:cubicBezTo>
                  <a:cubicBezTo>
                    <a:pt x="988" y="2211"/>
                    <a:pt x="948" y="2218"/>
                    <a:pt x="907" y="2220"/>
                  </a:cubicBezTo>
                  <a:cubicBezTo>
                    <a:pt x="905" y="2226"/>
                    <a:pt x="907" y="2234"/>
                    <a:pt x="907" y="2246"/>
                  </a:cubicBezTo>
                  <a:cubicBezTo>
                    <a:pt x="944" y="2265"/>
                    <a:pt x="938" y="2352"/>
                    <a:pt x="893" y="2349"/>
                  </a:cubicBezTo>
                  <a:cubicBezTo>
                    <a:pt x="878" y="2397"/>
                    <a:pt x="910" y="2470"/>
                    <a:pt x="863" y="2498"/>
                  </a:cubicBezTo>
                  <a:cubicBezTo>
                    <a:pt x="869" y="2536"/>
                    <a:pt x="792" y="2559"/>
                    <a:pt x="788" y="2504"/>
                  </a:cubicBezTo>
                  <a:cubicBezTo>
                    <a:pt x="781" y="2504"/>
                    <a:pt x="775" y="2500"/>
                    <a:pt x="764" y="2500"/>
                  </a:cubicBezTo>
                  <a:cubicBezTo>
                    <a:pt x="759" y="2492"/>
                    <a:pt x="756" y="2482"/>
                    <a:pt x="752" y="2474"/>
                  </a:cubicBezTo>
                  <a:cubicBezTo>
                    <a:pt x="768" y="2439"/>
                    <a:pt x="758" y="2378"/>
                    <a:pt x="758" y="2345"/>
                  </a:cubicBezTo>
                  <a:cubicBezTo>
                    <a:pt x="752" y="2340"/>
                    <a:pt x="740" y="2330"/>
                    <a:pt x="738" y="2315"/>
                  </a:cubicBezTo>
                  <a:cubicBezTo>
                    <a:pt x="732" y="2318"/>
                    <a:pt x="721" y="2317"/>
                    <a:pt x="714" y="2319"/>
                  </a:cubicBezTo>
                  <a:cubicBezTo>
                    <a:pt x="720" y="2342"/>
                    <a:pt x="705" y="2356"/>
                    <a:pt x="677" y="2355"/>
                  </a:cubicBezTo>
                  <a:cubicBezTo>
                    <a:pt x="644" y="2339"/>
                    <a:pt x="671" y="2283"/>
                    <a:pt x="661" y="2252"/>
                  </a:cubicBezTo>
                  <a:cubicBezTo>
                    <a:pt x="663" y="2251"/>
                    <a:pt x="665" y="2249"/>
                    <a:pt x="665" y="2246"/>
                  </a:cubicBezTo>
                  <a:cubicBezTo>
                    <a:pt x="690" y="2232"/>
                    <a:pt x="719" y="2255"/>
                    <a:pt x="712" y="2279"/>
                  </a:cubicBezTo>
                  <a:cubicBezTo>
                    <a:pt x="724" y="2282"/>
                    <a:pt x="724" y="2273"/>
                    <a:pt x="734" y="2273"/>
                  </a:cubicBezTo>
                  <a:cubicBezTo>
                    <a:pt x="731" y="2265"/>
                    <a:pt x="736" y="2260"/>
                    <a:pt x="738" y="2252"/>
                  </a:cubicBezTo>
                  <a:cubicBezTo>
                    <a:pt x="744" y="2245"/>
                    <a:pt x="749" y="2249"/>
                    <a:pt x="756" y="2246"/>
                  </a:cubicBezTo>
                  <a:cubicBezTo>
                    <a:pt x="755" y="2238"/>
                    <a:pt x="755" y="2228"/>
                    <a:pt x="750" y="2220"/>
                  </a:cubicBezTo>
                  <a:cubicBezTo>
                    <a:pt x="721" y="2221"/>
                    <a:pt x="700" y="2219"/>
                    <a:pt x="684" y="2232"/>
                  </a:cubicBezTo>
                  <a:cubicBezTo>
                    <a:pt x="627" y="2232"/>
                    <a:pt x="568" y="2247"/>
                    <a:pt x="508" y="2256"/>
                  </a:cubicBezTo>
                  <a:cubicBezTo>
                    <a:pt x="460" y="2268"/>
                    <a:pt x="394" y="2273"/>
                    <a:pt x="343" y="2281"/>
                  </a:cubicBezTo>
                  <a:cubicBezTo>
                    <a:pt x="321" y="2367"/>
                    <a:pt x="268" y="2462"/>
                    <a:pt x="244" y="2545"/>
                  </a:cubicBezTo>
                  <a:cubicBezTo>
                    <a:pt x="251" y="2548"/>
                    <a:pt x="255" y="2553"/>
                    <a:pt x="258" y="2559"/>
                  </a:cubicBezTo>
                  <a:cubicBezTo>
                    <a:pt x="243" y="2589"/>
                    <a:pt x="229" y="2633"/>
                    <a:pt x="220" y="2668"/>
                  </a:cubicBezTo>
                  <a:cubicBezTo>
                    <a:pt x="213" y="2671"/>
                    <a:pt x="208" y="2678"/>
                    <a:pt x="200" y="2674"/>
                  </a:cubicBezTo>
                  <a:cubicBezTo>
                    <a:pt x="180" y="2699"/>
                    <a:pt x="173" y="2731"/>
                    <a:pt x="157" y="2765"/>
                  </a:cubicBezTo>
                  <a:cubicBezTo>
                    <a:pt x="155" y="2770"/>
                    <a:pt x="149" y="2773"/>
                    <a:pt x="147" y="2777"/>
                  </a:cubicBezTo>
                  <a:cubicBezTo>
                    <a:pt x="134" y="2808"/>
                    <a:pt x="134" y="2843"/>
                    <a:pt x="111" y="2861"/>
                  </a:cubicBezTo>
                  <a:cubicBezTo>
                    <a:pt x="102" y="2860"/>
                    <a:pt x="100" y="2864"/>
                    <a:pt x="93" y="2861"/>
                  </a:cubicBezTo>
                  <a:cubicBezTo>
                    <a:pt x="81" y="2874"/>
                    <a:pt x="75" y="2902"/>
                    <a:pt x="60" y="2906"/>
                  </a:cubicBezTo>
                  <a:cubicBezTo>
                    <a:pt x="45" y="2902"/>
                    <a:pt x="31" y="2898"/>
                    <a:pt x="24" y="2886"/>
                  </a:cubicBezTo>
                  <a:cubicBezTo>
                    <a:pt x="24" y="2868"/>
                    <a:pt x="36" y="2860"/>
                    <a:pt x="42" y="2847"/>
                  </a:cubicBezTo>
                  <a:cubicBezTo>
                    <a:pt x="7" y="2839"/>
                    <a:pt x="22" y="2813"/>
                    <a:pt x="28" y="2779"/>
                  </a:cubicBezTo>
                  <a:cubicBezTo>
                    <a:pt x="29" y="2771"/>
                    <a:pt x="27" y="2765"/>
                    <a:pt x="28" y="2762"/>
                  </a:cubicBezTo>
                  <a:cubicBezTo>
                    <a:pt x="28" y="2760"/>
                    <a:pt x="34" y="2757"/>
                    <a:pt x="36" y="2754"/>
                  </a:cubicBezTo>
                  <a:cubicBezTo>
                    <a:pt x="40" y="2744"/>
                    <a:pt x="41" y="2729"/>
                    <a:pt x="46" y="2720"/>
                  </a:cubicBezTo>
                  <a:cubicBezTo>
                    <a:pt x="55" y="2702"/>
                    <a:pt x="76" y="2672"/>
                    <a:pt x="79" y="2650"/>
                  </a:cubicBezTo>
                  <a:cubicBezTo>
                    <a:pt x="78" y="2643"/>
                    <a:pt x="66" y="2646"/>
                    <a:pt x="66" y="2637"/>
                  </a:cubicBezTo>
                  <a:cubicBezTo>
                    <a:pt x="63" y="2623"/>
                    <a:pt x="78" y="2614"/>
                    <a:pt x="79" y="2599"/>
                  </a:cubicBezTo>
                  <a:cubicBezTo>
                    <a:pt x="75" y="2591"/>
                    <a:pt x="67" y="2587"/>
                    <a:pt x="58" y="2583"/>
                  </a:cubicBezTo>
                  <a:cubicBezTo>
                    <a:pt x="55" y="2594"/>
                    <a:pt x="48" y="2600"/>
                    <a:pt x="48" y="2613"/>
                  </a:cubicBezTo>
                  <a:cubicBezTo>
                    <a:pt x="35" y="2618"/>
                    <a:pt x="17" y="2626"/>
                    <a:pt x="0" y="2621"/>
                  </a:cubicBezTo>
                  <a:cubicBezTo>
                    <a:pt x="1" y="2571"/>
                    <a:pt x="21" y="2525"/>
                    <a:pt x="38" y="2486"/>
                  </a:cubicBezTo>
                  <a:cubicBezTo>
                    <a:pt x="58" y="2486"/>
                    <a:pt x="79" y="2492"/>
                    <a:pt x="79" y="2512"/>
                  </a:cubicBezTo>
                  <a:cubicBezTo>
                    <a:pt x="80" y="2525"/>
                    <a:pt x="64" y="2535"/>
                    <a:pt x="68" y="2551"/>
                  </a:cubicBezTo>
                  <a:cubicBezTo>
                    <a:pt x="75" y="2554"/>
                    <a:pt x="85" y="2555"/>
                    <a:pt x="91" y="2559"/>
                  </a:cubicBezTo>
                  <a:cubicBezTo>
                    <a:pt x="98" y="2542"/>
                    <a:pt x="98" y="2527"/>
                    <a:pt x="99" y="2516"/>
                  </a:cubicBezTo>
                  <a:cubicBezTo>
                    <a:pt x="106" y="2510"/>
                    <a:pt x="118" y="2508"/>
                    <a:pt x="125" y="2514"/>
                  </a:cubicBezTo>
                  <a:cubicBezTo>
                    <a:pt x="159" y="2418"/>
                    <a:pt x="201" y="2323"/>
                    <a:pt x="232" y="2226"/>
                  </a:cubicBezTo>
                  <a:cubicBezTo>
                    <a:pt x="241" y="2200"/>
                    <a:pt x="250" y="2171"/>
                    <a:pt x="254" y="2145"/>
                  </a:cubicBezTo>
                  <a:cubicBezTo>
                    <a:pt x="259" y="2115"/>
                    <a:pt x="275" y="2087"/>
                    <a:pt x="284" y="2063"/>
                  </a:cubicBezTo>
                  <a:cubicBezTo>
                    <a:pt x="298" y="2025"/>
                    <a:pt x="308" y="1986"/>
                    <a:pt x="323" y="1948"/>
                  </a:cubicBezTo>
                  <a:cubicBezTo>
                    <a:pt x="337" y="1913"/>
                    <a:pt x="355" y="1865"/>
                    <a:pt x="371" y="1825"/>
                  </a:cubicBezTo>
                  <a:cubicBezTo>
                    <a:pt x="385" y="1790"/>
                    <a:pt x="396" y="1754"/>
                    <a:pt x="411" y="1720"/>
                  </a:cubicBezTo>
                  <a:cubicBezTo>
                    <a:pt x="418" y="1703"/>
                    <a:pt x="429" y="1689"/>
                    <a:pt x="435" y="1672"/>
                  </a:cubicBezTo>
                  <a:cubicBezTo>
                    <a:pt x="445" y="1641"/>
                    <a:pt x="455" y="1614"/>
                    <a:pt x="466" y="1583"/>
                  </a:cubicBezTo>
                  <a:cubicBezTo>
                    <a:pt x="476" y="1556"/>
                    <a:pt x="484" y="1529"/>
                    <a:pt x="494" y="1504"/>
                  </a:cubicBezTo>
                  <a:cubicBezTo>
                    <a:pt x="498" y="1495"/>
                    <a:pt x="505" y="1487"/>
                    <a:pt x="508" y="1478"/>
                  </a:cubicBezTo>
                  <a:cubicBezTo>
                    <a:pt x="511" y="1468"/>
                    <a:pt x="510" y="1456"/>
                    <a:pt x="514" y="1446"/>
                  </a:cubicBezTo>
                  <a:cubicBezTo>
                    <a:pt x="517" y="1437"/>
                    <a:pt x="524" y="1429"/>
                    <a:pt x="528" y="1420"/>
                  </a:cubicBezTo>
                  <a:cubicBezTo>
                    <a:pt x="538" y="1396"/>
                    <a:pt x="544" y="1371"/>
                    <a:pt x="554" y="1345"/>
                  </a:cubicBezTo>
                  <a:cubicBezTo>
                    <a:pt x="565" y="1316"/>
                    <a:pt x="573" y="1294"/>
                    <a:pt x="587" y="1268"/>
                  </a:cubicBezTo>
                  <a:cubicBezTo>
                    <a:pt x="589" y="1262"/>
                    <a:pt x="584" y="1262"/>
                    <a:pt x="585" y="1256"/>
                  </a:cubicBezTo>
                  <a:cubicBezTo>
                    <a:pt x="597" y="1230"/>
                    <a:pt x="606" y="1208"/>
                    <a:pt x="615" y="1184"/>
                  </a:cubicBezTo>
                  <a:cubicBezTo>
                    <a:pt x="645" y="1167"/>
                    <a:pt x="704" y="1164"/>
                    <a:pt x="744" y="1153"/>
                  </a:cubicBezTo>
                  <a:cubicBezTo>
                    <a:pt x="768" y="1146"/>
                    <a:pt x="774" y="1124"/>
                    <a:pt x="782" y="1097"/>
                  </a:cubicBezTo>
                  <a:cubicBezTo>
                    <a:pt x="773" y="1101"/>
                    <a:pt x="752" y="1096"/>
                    <a:pt x="734" y="1097"/>
                  </a:cubicBezTo>
                  <a:cubicBezTo>
                    <a:pt x="730" y="1101"/>
                    <a:pt x="733" y="1112"/>
                    <a:pt x="732" y="1119"/>
                  </a:cubicBezTo>
                  <a:cubicBezTo>
                    <a:pt x="722" y="1141"/>
                    <a:pt x="688" y="1151"/>
                    <a:pt x="675" y="1131"/>
                  </a:cubicBezTo>
                  <a:cubicBezTo>
                    <a:pt x="656" y="1103"/>
                    <a:pt x="675" y="1053"/>
                    <a:pt x="673" y="1020"/>
                  </a:cubicBezTo>
                  <a:cubicBezTo>
                    <a:pt x="677" y="1020"/>
                    <a:pt x="679" y="1018"/>
                    <a:pt x="679" y="1014"/>
                  </a:cubicBezTo>
                  <a:cubicBezTo>
                    <a:pt x="700" y="1012"/>
                    <a:pt x="713" y="1017"/>
                    <a:pt x="724" y="1026"/>
                  </a:cubicBezTo>
                  <a:cubicBezTo>
                    <a:pt x="721" y="1035"/>
                    <a:pt x="726" y="1044"/>
                    <a:pt x="730" y="1052"/>
                  </a:cubicBezTo>
                  <a:cubicBezTo>
                    <a:pt x="749" y="1054"/>
                    <a:pt x="765" y="1052"/>
                    <a:pt x="790" y="1052"/>
                  </a:cubicBezTo>
                  <a:cubicBezTo>
                    <a:pt x="795" y="1038"/>
                    <a:pt x="792" y="1025"/>
                    <a:pt x="798" y="1010"/>
                  </a:cubicBezTo>
                  <a:cubicBezTo>
                    <a:pt x="782" y="993"/>
                    <a:pt x="759" y="973"/>
                    <a:pt x="754" y="946"/>
                  </a:cubicBezTo>
                  <a:cubicBezTo>
                    <a:pt x="745" y="902"/>
                    <a:pt x="775" y="860"/>
                    <a:pt x="798" y="835"/>
                  </a:cubicBezTo>
                  <a:cubicBezTo>
                    <a:pt x="784" y="824"/>
                    <a:pt x="768" y="815"/>
                    <a:pt x="760" y="798"/>
                  </a:cubicBezTo>
                  <a:cubicBezTo>
                    <a:pt x="772" y="773"/>
                    <a:pt x="782" y="747"/>
                    <a:pt x="792" y="720"/>
                  </a:cubicBezTo>
                  <a:cubicBezTo>
                    <a:pt x="693" y="632"/>
                    <a:pt x="582" y="556"/>
                    <a:pt x="478" y="472"/>
                  </a:cubicBezTo>
                  <a:cubicBezTo>
                    <a:pt x="481" y="468"/>
                    <a:pt x="478" y="469"/>
                    <a:pt x="480" y="462"/>
                  </a:cubicBezTo>
                  <a:cubicBezTo>
                    <a:pt x="391" y="385"/>
                    <a:pt x="306" y="303"/>
                    <a:pt x="210" y="232"/>
                  </a:cubicBezTo>
                  <a:cubicBezTo>
                    <a:pt x="205" y="232"/>
                    <a:pt x="200" y="232"/>
                    <a:pt x="195" y="232"/>
                  </a:cubicBezTo>
                  <a:cubicBezTo>
                    <a:pt x="188" y="226"/>
                    <a:pt x="180" y="221"/>
                    <a:pt x="173" y="216"/>
                  </a:cubicBezTo>
                  <a:cubicBezTo>
                    <a:pt x="174" y="207"/>
                    <a:pt x="171" y="202"/>
                    <a:pt x="167" y="199"/>
                  </a:cubicBezTo>
                  <a:cubicBezTo>
                    <a:pt x="187" y="121"/>
                    <a:pt x="223" y="54"/>
                    <a:pt x="298" y="16"/>
                  </a:cubicBezTo>
                  <a:cubicBezTo>
                    <a:pt x="308" y="11"/>
                    <a:pt x="321" y="9"/>
                    <a:pt x="331" y="0"/>
                  </a:cubicBezTo>
                  <a:cubicBezTo>
                    <a:pt x="354" y="3"/>
                    <a:pt x="371" y="19"/>
                    <a:pt x="371" y="38"/>
                  </a:cubicBezTo>
                  <a:cubicBezTo>
                    <a:pt x="462" y="117"/>
                    <a:pt x="559" y="190"/>
                    <a:pt x="637" y="282"/>
                  </a:cubicBezTo>
                  <a:cubicBezTo>
                    <a:pt x="645" y="281"/>
                    <a:pt x="643" y="281"/>
                    <a:pt x="651" y="282"/>
                  </a:cubicBezTo>
                  <a:cubicBezTo>
                    <a:pt x="756" y="362"/>
                    <a:pt x="840" y="465"/>
                    <a:pt x="946" y="544"/>
                  </a:cubicBezTo>
                  <a:cubicBezTo>
                    <a:pt x="953" y="555"/>
                    <a:pt x="955" y="570"/>
                    <a:pt x="970" y="571"/>
                  </a:cubicBezTo>
                  <a:cubicBezTo>
                    <a:pt x="974" y="550"/>
                    <a:pt x="963" y="527"/>
                    <a:pt x="946" y="520"/>
                  </a:cubicBezTo>
                  <a:cubicBezTo>
                    <a:pt x="949" y="516"/>
                    <a:pt x="948" y="509"/>
                    <a:pt x="950" y="504"/>
                  </a:cubicBezTo>
                  <a:cubicBezTo>
                    <a:pt x="993" y="463"/>
                    <a:pt x="1079" y="499"/>
                    <a:pt x="1061" y="552"/>
                  </a:cubicBezTo>
                  <a:cubicBezTo>
                    <a:pt x="1047" y="560"/>
                    <a:pt x="1038" y="565"/>
                    <a:pt x="1018" y="560"/>
                  </a:cubicBezTo>
                  <a:cubicBezTo>
                    <a:pt x="1007" y="570"/>
                    <a:pt x="1009" y="587"/>
                    <a:pt x="1000" y="595"/>
                  </a:cubicBezTo>
                  <a:cubicBezTo>
                    <a:pt x="1013" y="608"/>
                    <a:pt x="1026" y="620"/>
                    <a:pt x="1032" y="641"/>
                  </a:cubicBezTo>
                  <a:cubicBezTo>
                    <a:pt x="1063" y="681"/>
                    <a:pt x="1106" y="709"/>
                    <a:pt x="1145" y="744"/>
                  </a:cubicBezTo>
                  <a:cubicBezTo>
                    <a:pt x="1164" y="762"/>
                    <a:pt x="1186" y="780"/>
                    <a:pt x="1210" y="790"/>
                  </a:cubicBezTo>
                  <a:cubicBezTo>
                    <a:pt x="1217" y="760"/>
                    <a:pt x="1174" y="762"/>
                    <a:pt x="1176" y="730"/>
                  </a:cubicBezTo>
                  <a:cubicBezTo>
                    <a:pt x="1205" y="693"/>
                    <a:pt x="1261" y="714"/>
                    <a:pt x="1288" y="740"/>
                  </a:cubicBezTo>
                  <a:cubicBezTo>
                    <a:pt x="1292" y="755"/>
                    <a:pt x="1285" y="770"/>
                    <a:pt x="1284" y="778"/>
                  </a:cubicBezTo>
                  <a:cubicBezTo>
                    <a:pt x="1274" y="782"/>
                    <a:pt x="1262" y="782"/>
                    <a:pt x="1248" y="782"/>
                  </a:cubicBezTo>
                  <a:cubicBezTo>
                    <a:pt x="1243" y="790"/>
                    <a:pt x="1241" y="801"/>
                    <a:pt x="1234" y="808"/>
                  </a:cubicBezTo>
                  <a:cubicBezTo>
                    <a:pt x="1238" y="820"/>
                    <a:pt x="1251" y="827"/>
                    <a:pt x="1256" y="839"/>
                  </a:cubicBezTo>
                  <a:cubicBezTo>
                    <a:pt x="1258" y="845"/>
                    <a:pt x="1255" y="851"/>
                    <a:pt x="1258" y="857"/>
                  </a:cubicBezTo>
                  <a:cubicBezTo>
                    <a:pt x="1264" y="870"/>
                    <a:pt x="1280" y="884"/>
                    <a:pt x="1290" y="895"/>
                  </a:cubicBezTo>
                  <a:cubicBezTo>
                    <a:pt x="1372" y="985"/>
                    <a:pt x="1492" y="1063"/>
                    <a:pt x="1567" y="1159"/>
                  </a:cubicBezTo>
                  <a:cubicBezTo>
                    <a:pt x="1600" y="1179"/>
                    <a:pt x="1624" y="1226"/>
                    <a:pt x="1666" y="1244"/>
                  </a:cubicBezTo>
                  <a:cubicBezTo>
                    <a:pt x="1707" y="1221"/>
                    <a:pt x="1745" y="1194"/>
                    <a:pt x="1789" y="1175"/>
                  </a:cubicBezTo>
                  <a:cubicBezTo>
                    <a:pt x="1788" y="1169"/>
                    <a:pt x="1781" y="1167"/>
                    <a:pt x="1780" y="1161"/>
                  </a:cubicBezTo>
                  <a:cubicBezTo>
                    <a:pt x="1780" y="1152"/>
                    <a:pt x="1783" y="1146"/>
                    <a:pt x="1785" y="1139"/>
                  </a:cubicBezTo>
                  <a:cubicBezTo>
                    <a:pt x="1771" y="1127"/>
                    <a:pt x="1755" y="1117"/>
                    <a:pt x="1740" y="1105"/>
                  </a:cubicBezTo>
                  <a:cubicBezTo>
                    <a:pt x="1727" y="1111"/>
                    <a:pt x="1706" y="1119"/>
                    <a:pt x="1690" y="1111"/>
                  </a:cubicBezTo>
                  <a:cubicBezTo>
                    <a:pt x="1689" y="1101"/>
                    <a:pt x="1681" y="1092"/>
                    <a:pt x="1680" y="1081"/>
                  </a:cubicBezTo>
                  <a:cubicBezTo>
                    <a:pt x="1679" y="1049"/>
                    <a:pt x="1731" y="985"/>
                    <a:pt x="1760" y="988"/>
                  </a:cubicBezTo>
                  <a:cubicBezTo>
                    <a:pt x="1775" y="990"/>
                    <a:pt x="1800" y="1006"/>
                    <a:pt x="1803" y="1020"/>
                  </a:cubicBezTo>
                  <a:cubicBezTo>
                    <a:pt x="1805" y="1028"/>
                    <a:pt x="1797" y="1036"/>
                    <a:pt x="1799" y="1044"/>
                  </a:cubicBezTo>
                  <a:cubicBezTo>
                    <a:pt x="1803" y="1059"/>
                    <a:pt x="1817" y="1061"/>
                    <a:pt x="1831" y="1075"/>
                  </a:cubicBezTo>
                  <a:cubicBezTo>
                    <a:pt x="1858" y="1065"/>
                    <a:pt x="1883" y="1086"/>
                    <a:pt x="1877" y="1115"/>
                  </a:cubicBezTo>
                  <a:cubicBezTo>
                    <a:pt x="1882" y="1122"/>
                    <a:pt x="1883" y="1123"/>
                    <a:pt x="1889" y="1131"/>
                  </a:cubicBezTo>
                  <a:cubicBezTo>
                    <a:pt x="1893" y="1128"/>
                    <a:pt x="1898" y="1126"/>
                    <a:pt x="1902" y="1123"/>
                  </a:cubicBezTo>
                  <a:cubicBezTo>
                    <a:pt x="1898" y="1102"/>
                    <a:pt x="1874" y="1093"/>
                    <a:pt x="1883" y="1065"/>
                  </a:cubicBezTo>
                  <a:cubicBezTo>
                    <a:pt x="1925" y="1051"/>
                    <a:pt x="2003" y="1104"/>
                    <a:pt x="1978" y="1139"/>
                  </a:cubicBezTo>
                  <a:cubicBezTo>
                    <a:pt x="1966" y="1155"/>
                    <a:pt x="1937" y="1148"/>
                    <a:pt x="1922" y="1135"/>
                  </a:cubicBezTo>
                  <a:cubicBezTo>
                    <a:pt x="1913" y="1136"/>
                    <a:pt x="1920" y="1145"/>
                    <a:pt x="1906" y="1145"/>
                  </a:cubicBezTo>
                  <a:cubicBezTo>
                    <a:pt x="1909" y="1149"/>
                    <a:pt x="1913" y="1151"/>
                    <a:pt x="1918" y="1153"/>
                  </a:cubicBezTo>
                  <a:cubicBezTo>
                    <a:pt x="1921" y="1150"/>
                    <a:pt x="1925" y="1151"/>
                    <a:pt x="1928" y="1145"/>
                  </a:cubicBezTo>
                  <a:cubicBezTo>
                    <a:pt x="1950" y="1147"/>
                    <a:pt x="1965" y="1166"/>
                    <a:pt x="1958" y="1190"/>
                  </a:cubicBezTo>
                  <a:cubicBezTo>
                    <a:pt x="1967" y="1208"/>
                    <a:pt x="2006" y="1226"/>
                    <a:pt x="2006" y="1242"/>
                  </a:cubicBezTo>
                  <a:cubicBezTo>
                    <a:pt x="2005" y="1259"/>
                    <a:pt x="1984" y="1271"/>
                    <a:pt x="1972" y="1286"/>
                  </a:cubicBezTo>
                  <a:cubicBezTo>
                    <a:pt x="1938" y="1290"/>
                    <a:pt x="1934" y="1263"/>
                    <a:pt x="1914" y="1246"/>
                  </a:cubicBezTo>
                  <a:cubicBezTo>
                    <a:pt x="1899" y="1249"/>
                    <a:pt x="1893" y="1264"/>
                    <a:pt x="1879" y="1262"/>
                  </a:cubicBezTo>
                  <a:cubicBezTo>
                    <a:pt x="1858" y="1259"/>
                    <a:pt x="1859" y="1230"/>
                    <a:pt x="1875" y="1218"/>
                  </a:cubicBezTo>
                  <a:cubicBezTo>
                    <a:pt x="1864" y="1211"/>
                    <a:pt x="1857" y="1201"/>
                    <a:pt x="1845" y="1194"/>
                  </a:cubicBezTo>
                  <a:cubicBezTo>
                    <a:pt x="1794" y="1223"/>
                    <a:pt x="1747" y="1255"/>
                    <a:pt x="1696" y="1284"/>
                  </a:cubicBezTo>
                  <a:cubicBezTo>
                    <a:pt x="1691" y="1315"/>
                    <a:pt x="1702" y="1340"/>
                    <a:pt x="1726" y="1353"/>
                  </a:cubicBezTo>
                  <a:cubicBezTo>
                    <a:pt x="1728" y="1378"/>
                    <a:pt x="1747" y="1386"/>
                    <a:pt x="1760" y="1401"/>
                  </a:cubicBezTo>
                  <a:cubicBezTo>
                    <a:pt x="1783" y="1396"/>
                    <a:pt x="1799" y="1415"/>
                    <a:pt x="1805" y="1438"/>
                  </a:cubicBezTo>
                  <a:cubicBezTo>
                    <a:pt x="1815" y="1419"/>
                    <a:pt x="1849" y="1426"/>
                    <a:pt x="1861" y="1434"/>
                  </a:cubicBezTo>
                  <a:cubicBezTo>
                    <a:pt x="1872" y="1429"/>
                    <a:pt x="1880" y="1410"/>
                    <a:pt x="1899" y="1407"/>
                  </a:cubicBezTo>
                  <a:cubicBezTo>
                    <a:pt x="1907" y="1408"/>
                    <a:pt x="1906" y="1417"/>
                    <a:pt x="1916" y="1417"/>
                  </a:cubicBezTo>
                  <a:cubicBezTo>
                    <a:pt x="1929" y="1416"/>
                    <a:pt x="1947" y="1393"/>
                    <a:pt x="1966" y="1405"/>
                  </a:cubicBezTo>
                  <a:cubicBezTo>
                    <a:pt x="1981" y="1413"/>
                    <a:pt x="1985" y="1440"/>
                    <a:pt x="1978" y="1460"/>
                  </a:cubicBezTo>
                  <a:close/>
                  <a:moveTo>
                    <a:pt x="1044" y="542"/>
                  </a:moveTo>
                  <a:cubicBezTo>
                    <a:pt x="1044" y="530"/>
                    <a:pt x="1046" y="526"/>
                    <a:pt x="1036" y="520"/>
                  </a:cubicBezTo>
                  <a:cubicBezTo>
                    <a:pt x="1025" y="546"/>
                    <a:pt x="989" y="527"/>
                    <a:pt x="986" y="506"/>
                  </a:cubicBezTo>
                  <a:cubicBezTo>
                    <a:pt x="976" y="504"/>
                    <a:pt x="967" y="514"/>
                    <a:pt x="970" y="518"/>
                  </a:cubicBezTo>
                  <a:cubicBezTo>
                    <a:pt x="976" y="527"/>
                    <a:pt x="1015" y="555"/>
                    <a:pt x="1044" y="542"/>
                  </a:cubicBezTo>
                  <a:close/>
                  <a:moveTo>
                    <a:pt x="319" y="62"/>
                  </a:moveTo>
                  <a:cubicBezTo>
                    <a:pt x="293" y="122"/>
                    <a:pt x="260" y="173"/>
                    <a:pt x="206" y="201"/>
                  </a:cubicBezTo>
                  <a:cubicBezTo>
                    <a:pt x="212" y="210"/>
                    <a:pt x="197" y="204"/>
                    <a:pt x="198" y="214"/>
                  </a:cubicBezTo>
                  <a:cubicBezTo>
                    <a:pt x="204" y="219"/>
                    <a:pt x="213" y="211"/>
                    <a:pt x="220" y="216"/>
                  </a:cubicBezTo>
                  <a:cubicBezTo>
                    <a:pt x="281" y="176"/>
                    <a:pt x="351" y="124"/>
                    <a:pt x="349" y="40"/>
                  </a:cubicBezTo>
                  <a:cubicBezTo>
                    <a:pt x="349" y="37"/>
                    <a:pt x="350" y="35"/>
                    <a:pt x="353" y="36"/>
                  </a:cubicBezTo>
                  <a:cubicBezTo>
                    <a:pt x="350" y="27"/>
                    <a:pt x="344" y="22"/>
                    <a:pt x="333" y="20"/>
                  </a:cubicBezTo>
                  <a:cubicBezTo>
                    <a:pt x="335" y="32"/>
                    <a:pt x="314" y="46"/>
                    <a:pt x="319" y="62"/>
                  </a:cubicBezTo>
                  <a:close/>
                  <a:moveTo>
                    <a:pt x="187" y="193"/>
                  </a:moveTo>
                  <a:cubicBezTo>
                    <a:pt x="246" y="159"/>
                    <a:pt x="295" y="104"/>
                    <a:pt x="308" y="30"/>
                  </a:cubicBezTo>
                  <a:cubicBezTo>
                    <a:pt x="240" y="57"/>
                    <a:pt x="205" y="123"/>
                    <a:pt x="187" y="193"/>
                  </a:cubicBezTo>
                  <a:close/>
                  <a:moveTo>
                    <a:pt x="234" y="226"/>
                  </a:moveTo>
                  <a:cubicBezTo>
                    <a:pt x="265" y="261"/>
                    <a:pt x="304" y="287"/>
                    <a:pt x="339" y="316"/>
                  </a:cubicBezTo>
                  <a:cubicBezTo>
                    <a:pt x="393" y="359"/>
                    <a:pt x="439" y="412"/>
                    <a:pt x="496" y="450"/>
                  </a:cubicBezTo>
                  <a:cubicBezTo>
                    <a:pt x="557" y="419"/>
                    <a:pt x="614" y="372"/>
                    <a:pt x="621" y="288"/>
                  </a:cubicBezTo>
                  <a:cubicBezTo>
                    <a:pt x="544" y="205"/>
                    <a:pt x="463" y="126"/>
                    <a:pt x="367" y="62"/>
                  </a:cubicBezTo>
                  <a:cubicBezTo>
                    <a:pt x="344" y="137"/>
                    <a:pt x="297" y="190"/>
                    <a:pt x="234" y="226"/>
                  </a:cubicBezTo>
                  <a:close/>
                  <a:moveTo>
                    <a:pt x="502" y="466"/>
                  </a:moveTo>
                  <a:cubicBezTo>
                    <a:pt x="605" y="562"/>
                    <a:pt x="727" y="638"/>
                    <a:pt x="833" y="730"/>
                  </a:cubicBezTo>
                  <a:cubicBezTo>
                    <a:pt x="846" y="724"/>
                    <a:pt x="863" y="718"/>
                    <a:pt x="875" y="708"/>
                  </a:cubicBezTo>
                  <a:cubicBezTo>
                    <a:pt x="889" y="697"/>
                    <a:pt x="919" y="666"/>
                    <a:pt x="925" y="651"/>
                  </a:cubicBezTo>
                  <a:cubicBezTo>
                    <a:pt x="926" y="648"/>
                    <a:pt x="922" y="642"/>
                    <a:pt x="923" y="639"/>
                  </a:cubicBezTo>
                  <a:cubicBezTo>
                    <a:pt x="926" y="621"/>
                    <a:pt x="944" y="611"/>
                    <a:pt x="948" y="593"/>
                  </a:cubicBezTo>
                  <a:cubicBezTo>
                    <a:pt x="935" y="555"/>
                    <a:pt x="899" y="540"/>
                    <a:pt x="881" y="506"/>
                  </a:cubicBezTo>
                  <a:cubicBezTo>
                    <a:pt x="866" y="500"/>
                    <a:pt x="865" y="490"/>
                    <a:pt x="849" y="488"/>
                  </a:cubicBezTo>
                  <a:cubicBezTo>
                    <a:pt x="826" y="466"/>
                    <a:pt x="810" y="437"/>
                    <a:pt x="780" y="423"/>
                  </a:cubicBezTo>
                  <a:cubicBezTo>
                    <a:pt x="741" y="375"/>
                    <a:pt x="698" y="333"/>
                    <a:pt x="643" y="302"/>
                  </a:cubicBezTo>
                  <a:cubicBezTo>
                    <a:pt x="622" y="378"/>
                    <a:pt x="578" y="439"/>
                    <a:pt x="502" y="466"/>
                  </a:cubicBezTo>
                  <a:close/>
                  <a:moveTo>
                    <a:pt x="986" y="583"/>
                  </a:moveTo>
                  <a:cubicBezTo>
                    <a:pt x="996" y="576"/>
                    <a:pt x="994" y="567"/>
                    <a:pt x="996" y="556"/>
                  </a:cubicBezTo>
                  <a:cubicBezTo>
                    <a:pt x="992" y="555"/>
                    <a:pt x="991" y="551"/>
                    <a:pt x="986" y="552"/>
                  </a:cubicBezTo>
                  <a:cubicBezTo>
                    <a:pt x="986" y="562"/>
                    <a:pt x="986" y="573"/>
                    <a:pt x="986" y="583"/>
                  </a:cubicBezTo>
                  <a:close/>
                  <a:moveTo>
                    <a:pt x="1055" y="932"/>
                  </a:moveTo>
                  <a:cubicBezTo>
                    <a:pt x="1078" y="933"/>
                    <a:pt x="1107" y="928"/>
                    <a:pt x="1125" y="917"/>
                  </a:cubicBezTo>
                  <a:cubicBezTo>
                    <a:pt x="1139" y="908"/>
                    <a:pt x="1164" y="882"/>
                    <a:pt x="1174" y="863"/>
                  </a:cubicBezTo>
                  <a:cubicBezTo>
                    <a:pt x="1181" y="852"/>
                    <a:pt x="1192" y="817"/>
                    <a:pt x="1186" y="802"/>
                  </a:cubicBezTo>
                  <a:cubicBezTo>
                    <a:pt x="1179" y="783"/>
                    <a:pt x="1144" y="768"/>
                    <a:pt x="1127" y="752"/>
                  </a:cubicBezTo>
                  <a:cubicBezTo>
                    <a:pt x="1122" y="748"/>
                    <a:pt x="1121" y="742"/>
                    <a:pt x="1117" y="738"/>
                  </a:cubicBezTo>
                  <a:cubicBezTo>
                    <a:pt x="1113" y="734"/>
                    <a:pt x="1108" y="732"/>
                    <a:pt x="1103" y="728"/>
                  </a:cubicBezTo>
                  <a:cubicBezTo>
                    <a:pt x="1078" y="708"/>
                    <a:pt x="1045" y="676"/>
                    <a:pt x="1024" y="663"/>
                  </a:cubicBezTo>
                  <a:cubicBezTo>
                    <a:pt x="1005" y="724"/>
                    <a:pt x="954" y="771"/>
                    <a:pt x="895" y="792"/>
                  </a:cubicBezTo>
                  <a:cubicBezTo>
                    <a:pt x="947" y="840"/>
                    <a:pt x="994" y="893"/>
                    <a:pt x="1055" y="932"/>
                  </a:cubicBezTo>
                  <a:close/>
                  <a:moveTo>
                    <a:pt x="932" y="689"/>
                  </a:moveTo>
                  <a:cubicBezTo>
                    <a:pt x="929" y="689"/>
                    <a:pt x="930" y="694"/>
                    <a:pt x="925" y="692"/>
                  </a:cubicBezTo>
                  <a:cubicBezTo>
                    <a:pt x="925" y="690"/>
                    <a:pt x="933" y="685"/>
                    <a:pt x="927" y="683"/>
                  </a:cubicBezTo>
                  <a:cubicBezTo>
                    <a:pt x="913" y="696"/>
                    <a:pt x="901" y="711"/>
                    <a:pt x="885" y="722"/>
                  </a:cubicBezTo>
                  <a:cubicBezTo>
                    <a:pt x="889" y="730"/>
                    <a:pt x="883" y="727"/>
                    <a:pt x="881" y="732"/>
                  </a:cubicBezTo>
                  <a:cubicBezTo>
                    <a:pt x="890" y="735"/>
                    <a:pt x="893" y="731"/>
                    <a:pt x="885" y="738"/>
                  </a:cubicBezTo>
                  <a:cubicBezTo>
                    <a:pt x="890" y="741"/>
                    <a:pt x="893" y="732"/>
                    <a:pt x="895" y="738"/>
                  </a:cubicBezTo>
                  <a:cubicBezTo>
                    <a:pt x="887" y="749"/>
                    <a:pt x="907" y="748"/>
                    <a:pt x="913" y="752"/>
                  </a:cubicBezTo>
                  <a:cubicBezTo>
                    <a:pt x="906" y="753"/>
                    <a:pt x="913" y="757"/>
                    <a:pt x="909" y="758"/>
                  </a:cubicBezTo>
                  <a:cubicBezTo>
                    <a:pt x="896" y="764"/>
                    <a:pt x="896" y="762"/>
                    <a:pt x="905" y="760"/>
                  </a:cubicBezTo>
                  <a:cubicBezTo>
                    <a:pt x="919" y="757"/>
                    <a:pt x="932" y="749"/>
                    <a:pt x="944" y="744"/>
                  </a:cubicBezTo>
                  <a:cubicBezTo>
                    <a:pt x="949" y="736"/>
                    <a:pt x="958" y="732"/>
                    <a:pt x="962" y="722"/>
                  </a:cubicBezTo>
                  <a:cubicBezTo>
                    <a:pt x="956" y="721"/>
                    <a:pt x="958" y="728"/>
                    <a:pt x="952" y="726"/>
                  </a:cubicBezTo>
                  <a:cubicBezTo>
                    <a:pt x="954" y="721"/>
                    <a:pt x="948" y="722"/>
                    <a:pt x="948" y="718"/>
                  </a:cubicBezTo>
                  <a:cubicBezTo>
                    <a:pt x="956" y="713"/>
                    <a:pt x="949" y="718"/>
                    <a:pt x="946" y="714"/>
                  </a:cubicBezTo>
                  <a:cubicBezTo>
                    <a:pt x="949" y="708"/>
                    <a:pt x="944" y="701"/>
                    <a:pt x="946" y="698"/>
                  </a:cubicBezTo>
                  <a:cubicBezTo>
                    <a:pt x="941" y="703"/>
                    <a:pt x="925" y="704"/>
                    <a:pt x="923" y="696"/>
                  </a:cubicBezTo>
                  <a:cubicBezTo>
                    <a:pt x="927" y="696"/>
                    <a:pt x="935" y="689"/>
                    <a:pt x="932" y="689"/>
                  </a:cubicBezTo>
                  <a:close/>
                  <a:moveTo>
                    <a:pt x="1198" y="740"/>
                  </a:moveTo>
                  <a:cubicBezTo>
                    <a:pt x="1205" y="756"/>
                    <a:pt x="1228" y="770"/>
                    <a:pt x="1244" y="758"/>
                  </a:cubicBezTo>
                  <a:cubicBezTo>
                    <a:pt x="1224" y="755"/>
                    <a:pt x="1217" y="740"/>
                    <a:pt x="1206" y="728"/>
                  </a:cubicBezTo>
                  <a:cubicBezTo>
                    <a:pt x="1205" y="734"/>
                    <a:pt x="1198" y="733"/>
                    <a:pt x="1198" y="740"/>
                  </a:cubicBezTo>
                  <a:close/>
                  <a:moveTo>
                    <a:pt x="1248" y="742"/>
                  </a:moveTo>
                  <a:cubicBezTo>
                    <a:pt x="1246" y="732"/>
                    <a:pt x="1236" y="731"/>
                    <a:pt x="1228" y="728"/>
                  </a:cubicBezTo>
                  <a:cubicBezTo>
                    <a:pt x="1231" y="736"/>
                    <a:pt x="1236" y="743"/>
                    <a:pt x="1248" y="742"/>
                  </a:cubicBezTo>
                  <a:close/>
                  <a:moveTo>
                    <a:pt x="780" y="792"/>
                  </a:moveTo>
                  <a:cubicBezTo>
                    <a:pt x="780" y="802"/>
                    <a:pt x="796" y="812"/>
                    <a:pt x="807" y="819"/>
                  </a:cubicBezTo>
                  <a:cubicBezTo>
                    <a:pt x="878" y="868"/>
                    <a:pt x="949" y="937"/>
                    <a:pt x="1020" y="974"/>
                  </a:cubicBezTo>
                  <a:cubicBezTo>
                    <a:pt x="1029" y="968"/>
                    <a:pt x="1035" y="959"/>
                    <a:pt x="1040" y="948"/>
                  </a:cubicBezTo>
                  <a:cubicBezTo>
                    <a:pt x="1035" y="947"/>
                    <a:pt x="1035" y="940"/>
                    <a:pt x="1032" y="936"/>
                  </a:cubicBezTo>
                  <a:cubicBezTo>
                    <a:pt x="998" y="958"/>
                    <a:pt x="985" y="930"/>
                    <a:pt x="962" y="913"/>
                  </a:cubicBezTo>
                  <a:cubicBezTo>
                    <a:pt x="926" y="885"/>
                    <a:pt x="886" y="856"/>
                    <a:pt x="859" y="827"/>
                  </a:cubicBezTo>
                  <a:cubicBezTo>
                    <a:pt x="845" y="823"/>
                    <a:pt x="825" y="808"/>
                    <a:pt x="817" y="792"/>
                  </a:cubicBezTo>
                  <a:cubicBezTo>
                    <a:pt x="818" y="782"/>
                    <a:pt x="829" y="782"/>
                    <a:pt x="827" y="770"/>
                  </a:cubicBezTo>
                  <a:cubicBezTo>
                    <a:pt x="824" y="760"/>
                    <a:pt x="811" y="750"/>
                    <a:pt x="798" y="744"/>
                  </a:cubicBezTo>
                  <a:cubicBezTo>
                    <a:pt x="799" y="761"/>
                    <a:pt x="778" y="774"/>
                    <a:pt x="780" y="792"/>
                  </a:cubicBezTo>
                  <a:close/>
                  <a:moveTo>
                    <a:pt x="1246" y="758"/>
                  </a:moveTo>
                  <a:cubicBezTo>
                    <a:pt x="1247" y="770"/>
                    <a:pt x="1258" y="767"/>
                    <a:pt x="1270" y="766"/>
                  </a:cubicBezTo>
                  <a:cubicBezTo>
                    <a:pt x="1271" y="758"/>
                    <a:pt x="1272" y="752"/>
                    <a:pt x="1266" y="748"/>
                  </a:cubicBezTo>
                  <a:cubicBezTo>
                    <a:pt x="1261" y="754"/>
                    <a:pt x="1257" y="759"/>
                    <a:pt x="1246" y="758"/>
                  </a:cubicBezTo>
                  <a:close/>
                  <a:moveTo>
                    <a:pt x="853" y="786"/>
                  </a:moveTo>
                  <a:cubicBezTo>
                    <a:pt x="848" y="789"/>
                    <a:pt x="842" y="789"/>
                    <a:pt x="837" y="788"/>
                  </a:cubicBezTo>
                  <a:cubicBezTo>
                    <a:pt x="880" y="837"/>
                    <a:pt x="939" y="869"/>
                    <a:pt x="986" y="913"/>
                  </a:cubicBezTo>
                  <a:cubicBezTo>
                    <a:pt x="1000" y="910"/>
                    <a:pt x="1005" y="934"/>
                    <a:pt x="1012" y="925"/>
                  </a:cubicBezTo>
                  <a:cubicBezTo>
                    <a:pt x="959" y="878"/>
                    <a:pt x="915" y="823"/>
                    <a:pt x="853" y="786"/>
                  </a:cubicBezTo>
                  <a:close/>
                  <a:moveTo>
                    <a:pt x="811" y="845"/>
                  </a:moveTo>
                  <a:cubicBezTo>
                    <a:pt x="785" y="863"/>
                    <a:pt x="762" y="914"/>
                    <a:pt x="776" y="952"/>
                  </a:cubicBezTo>
                  <a:cubicBezTo>
                    <a:pt x="774" y="902"/>
                    <a:pt x="802" y="875"/>
                    <a:pt x="823" y="853"/>
                  </a:cubicBezTo>
                  <a:cubicBezTo>
                    <a:pt x="820" y="850"/>
                    <a:pt x="815" y="849"/>
                    <a:pt x="811" y="845"/>
                  </a:cubicBezTo>
                  <a:close/>
                  <a:moveTo>
                    <a:pt x="1048" y="1266"/>
                  </a:moveTo>
                  <a:cubicBezTo>
                    <a:pt x="1036" y="1242"/>
                    <a:pt x="1030" y="1200"/>
                    <a:pt x="1014" y="1175"/>
                  </a:cubicBezTo>
                  <a:cubicBezTo>
                    <a:pt x="984" y="1156"/>
                    <a:pt x="939" y="1165"/>
                    <a:pt x="923" y="1135"/>
                  </a:cubicBezTo>
                  <a:cubicBezTo>
                    <a:pt x="908" y="1109"/>
                    <a:pt x="910" y="1066"/>
                    <a:pt x="907" y="1040"/>
                  </a:cubicBezTo>
                  <a:cubicBezTo>
                    <a:pt x="942" y="1031"/>
                    <a:pt x="974" y="1001"/>
                    <a:pt x="968" y="960"/>
                  </a:cubicBezTo>
                  <a:cubicBezTo>
                    <a:pt x="958" y="957"/>
                    <a:pt x="949" y="942"/>
                    <a:pt x="938" y="946"/>
                  </a:cubicBezTo>
                  <a:cubicBezTo>
                    <a:pt x="953" y="1010"/>
                    <a:pt x="863" y="1022"/>
                    <a:pt x="841" y="970"/>
                  </a:cubicBezTo>
                  <a:cubicBezTo>
                    <a:pt x="836" y="940"/>
                    <a:pt x="858" y="914"/>
                    <a:pt x="889" y="909"/>
                  </a:cubicBezTo>
                  <a:cubicBezTo>
                    <a:pt x="873" y="893"/>
                    <a:pt x="852" y="882"/>
                    <a:pt x="833" y="869"/>
                  </a:cubicBezTo>
                  <a:cubicBezTo>
                    <a:pt x="790" y="894"/>
                    <a:pt x="774" y="976"/>
                    <a:pt x="819" y="1008"/>
                  </a:cubicBezTo>
                  <a:cubicBezTo>
                    <a:pt x="800" y="1050"/>
                    <a:pt x="805" y="1137"/>
                    <a:pt x="768" y="1159"/>
                  </a:cubicBezTo>
                  <a:cubicBezTo>
                    <a:pt x="752" y="1168"/>
                    <a:pt x="729" y="1165"/>
                    <a:pt x="710" y="1171"/>
                  </a:cubicBezTo>
                  <a:cubicBezTo>
                    <a:pt x="705" y="1172"/>
                    <a:pt x="701" y="1177"/>
                    <a:pt x="696" y="1179"/>
                  </a:cubicBezTo>
                  <a:cubicBezTo>
                    <a:pt x="673" y="1185"/>
                    <a:pt x="649" y="1181"/>
                    <a:pt x="627" y="1194"/>
                  </a:cubicBezTo>
                  <a:cubicBezTo>
                    <a:pt x="617" y="1213"/>
                    <a:pt x="608" y="1231"/>
                    <a:pt x="603" y="1254"/>
                  </a:cubicBezTo>
                  <a:cubicBezTo>
                    <a:pt x="646" y="1252"/>
                    <a:pt x="684" y="1280"/>
                    <a:pt x="728" y="1266"/>
                  </a:cubicBezTo>
                  <a:cubicBezTo>
                    <a:pt x="734" y="1247"/>
                    <a:pt x="745" y="1222"/>
                    <a:pt x="772" y="1212"/>
                  </a:cubicBezTo>
                  <a:cubicBezTo>
                    <a:pt x="796" y="1203"/>
                    <a:pt x="855" y="1203"/>
                    <a:pt x="883" y="1208"/>
                  </a:cubicBezTo>
                  <a:cubicBezTo>
                    <a:pt x="915" y="1215"/>
                    <a:pt x="922" y="1243"/>
                    <a:pt x="934" y="1264"/>
                  </a:cubicBezTo>
                  <a:cubicBezTo>
                    <a:pt x="977" y="1271"/>
                    <a:pt x="1021" y="1268"/>
                    <a:pt x="1051" y="1270"/>
                  </a:cubicBezTo>
                  <a:cubicBezTo>
                    <a:pt x="1051" y="1266"/>
                    <a:pt x="1054" y="1265"/>
                    <a:pt x="1051" y="1264"/>
                  </a:cubicBezTo>
                  <a:cubicBezTo>
                    <a:pt x="1051" y="1265"/>
                    <a:pt x="1050" y="1266"/>
                    <a:pt x="1048" y="1266"/>
                  </a:cubicBezTo>
                  <a:close/>
                  <a:moveTo>
                    <a:pt x="1135" y="1006"/>
                  </a:moveTo>
                  <a:cubicBezTo>
                    <a:pt x="1153" y="1037"/>
                    <a:pt x="1184" y="1057"/>
                    <a:pt x="1214" y="1079"/>
                  </a:cubicBezTo>
                  <a:cubicBezTo>
                    <a:pt x="1236" y="1096"/>
                    <a:pt x="1258" y="1114"/>
                    <a:pt x="1278" y="1131"/>
                  </a:cubicBezTo>
                  <a:cubicBezTo>
                    <a:pt x="1285" y="1137"/>
                    <a:pt x="1290" y="1145"/>
                    <a:pt x="1297" y="1151"/>
                  </a:cubicBezTo>
                  <a:cubicBezTo>
                    <a:pt x="1307" y="1159"/>
                    <a:pt x="1318" y="1161"/>
                    <a:pt x="1327" y="1169"/>
                  </a:cubicBezTo>
                  <a:cubicBezTo>
                    <a:pt x="1344" y="1183"/>
                    <a:pt x="1359" y="1200"/>
                    <a:pt x="1377" y="1216"/>
                  </a:cubicBezTo>
                  <a:cubicBezTo>
                    <a:pt x="1413" y="1248"/>
                    <a:pt x="1444" y="1273"/>
                    <a:pt x="1484" y="1303"/>
                  </a:cubicBezTo>
                  <a:cubicBezTo>
                    <a:pt x="1499" y="1315"/>
                    <a:pt x="1526" y="1344"/>
                    <a:pt x="1541" y="1343"/>
                  </a:cubicBezTo>
                  <a:cubicBezTo>
                    <a:pt x="1548" y="1343"/>
                    <a:pt x="1558" y="1331"/>
                    <a:pt x="1567" y="1323"/>
                  </a:cubicBezTo>
                  <a:cubicBezTo>
                    <a:pt x="1587" y="1307"/>
                    <a:pt x="1611" y="1287"/>
                    <a:pt x="1617" y="1264"/>
                  </a:cubicBezTo>
                  <a:cubicBezTo>
                    <a:pt x="1620" y="1253"/>
                    <a:pt x="1615" y="1242"/>
                    <a:pt x="1623" y="1236"/>
                  </a:cubicBezTo>
                  <a:cubicBezTo>
                    <a:pt x="1507" y="1107"/>
                    <a:pt x="1370" y="1000"/>
                    <a:pt x="1248" y="877"/>
                  </a:cubicBezTo>
                  <a:cubicBezTo>
                    <a:pt x="1220" y="930"/>
                    <a:pt x="1191" y="981"/>
                    <a:pt x="1135" y="1006"/>
                  </a:cubicBezTo>
                  <a:close/>
                  <a:moveTo>
                    <a:pt x="1141" y="974"/>
                  </a:moveTo>
                  <a:cubicBezTo>
                    <a:pt x="1143" y="974"/>
                    <a:pt x="1145" y="971"/>
                    <a:pt x="1145" y="976"/>
                  </a:cubicBezTo>
                  <a:cubicBezTo>
                    <a:pt x="1161" y="964"/>
                    <a:pt x="1179" y="954"/>
                    <a:pt x="1186" y="932"/>
                  </a:cubicBezTo>
                  <a:cubicBezTo>
                    <a:pt x="1180" y="927"/>
                    <a:pt x="1180" y="939"/>
                    <a:pt x="1172" y="938"/>
                  </a:cubicBezTo>
                  <a:cubicBezTo>
                    <a:pt x="1164" y="932"/>
                    <a:pt x="1163" y="918"/>
                    <a:pt x="1163" y="909"/>
                  </a:cubicBezTo>
                  <a:cubicBezTo>
                    <a:pt x="1148" y="931"/>
                    <a:pt x="1125" y="935"/>
                    <a:pt x="1097" y="946"/>
                  </a:cubicBezTo>
                  <a:cubicBezTo>
                    <a:pt x="1108" y="946"/>
                    <a:pt x="1111" y="950"/>
                    <a:pt x="1117" y="950"/>
                  </a:cubicBezTo>
                  <a:cubicBezTo>
                    <a:pt x="1116" y="953"/>
                    <a:pt x="1114" y="954"/>
                    <a:pt x="1113" y="956"/>
                  </a:cubicBezTo>
                  <a:cubicBezTo>
                    <a:pt x="1124" y="953"/>
                    <a:pt x="1127" y="975"/>
                    <a:pt x="1137" y="964"/>
                  </a:cubicBezTo>
                  <a:cubicBezTo>
                    <a:pt x="1142" y="970"/>
                    <a:pt x="1142" y="971"/>
                    <a:pt x="1141" y="974"/>
                  </a:cubicBezTo>
                  <a:close/>
                  <a:moveTo>
                    <a:pt x="923" y="962"/>
                  </a:moveTo>
                  <a:cubicBezTo>
                    <a:pt x="924" y="928"/>
                    <a:pt x="879" y="912"/>
                    <a:pt x="861" y="944"/>
                  </a:cubicBezTo>
                  <a:cubicBezTo>
                    <a:pt x="850" y="991"/>
                    <a:pt x="920" y="1004"/>
                    <a:pt x="923" y="962"/>
                  </a:cubicBezTo>
                  <a:close/>
                  <a:moveTo>
                    <a:pt x="1049" y="1050"/>
                  </a:moveTo>
                  <a:cubicBezTo>
                    <a:pt x="1101" y="1048"/>
                    <a:pt x="1149" y="1068"/>
                    <a:pt x="1182" y="1073"/>
                  </a:cubicBezTo>
                  <a:cubicBezTo>
                    <a:pt x="1155" y="1056"/>
                    <a:pt x="1136" y="1032"/>
                    <a:pt x="1111" y="1012"/>
                  </a:cubicBezTo>
                  <a:cubicBezTo>
                    <a:pt x="1093" y="1017"/>
                    <a:pt x="1093" y="1014"/>
                    <a:pt x="1071" y="1014"/>
                  </a:cubicBezTo>
                  <a:cubicBezTo>
                    <a:pt x="1066" y="998"/>
                    <a:pt x="1052" y="991"/>
                    <a:pt x="1042" y="980"/>
                  </a:cubicBezTo>
                  <a:cubicBezTo>
                    <a:pt x="1028" y="1002"/>
                    <a:pt x="1005" y="993"/>
                    <a:pt x="994" y="982"/>
                  </a:cubicBezTo>
                  <a:cubicBezTo>
                    <a:pt x="1015" y="1002"/>
                    <a:pt x="1033" y="1025"/>
                    <a:pt x="1049" y="1050"/>
                  </a:cubicBezTo>
                  <a:close/>
                  <a:moveTo>
                    <a:pt x="1004" y="1046"/>
                  </a:moveTo>
                  <a:cubicBezTo>
                    <a:pt x="1011" y="1044"/>
                    <a:pt x="1024" y="1048"/>
                    <a:pt x="1028" y="1044"/>
                  </a:cubicBezTo>
                  <a:cubicBezTo>
                    <a:pt x="1010" y="1031"/>
                    <a:pt x="1003" y="1007"/>
                    <a:pt x="984" y="996"/>
                  </a:cubicBezTo>
                  <a:cubicBezTo>
                    <a:pt x="969" y="1019"/>
                    <a:pt x="1009" y="1026"/>
                    <a:pt x="1004" y="1046"/>
                  </a:cubicBezTo>
                  <a:close/>
                  <a:moveTo>
                    <a:pt x="1702" y="1087"/>
                  </a:moveTo>
                  <a:cubicBezTo>
                    <a:pt x="1716" y="1090"/>
                    <a:pt x="1726" y="1069"/>
                    <a:pt x="1732" y="1059"/>
                  </a:cubicBezTo>
                  <a:cubicBezTo>
                    <a:pt x="1745" y="1040"/>
                    <a:pt x="1768" y="1024"/>
                    <a:pt x="1750" y="1012"/>
                  </a:cubicBezTo>
                  <a:cubicBezTo>
                    <a:pt x="1732" y="1026"/>
                    <a:pt x="1698" y="1051"/>
                    <a:pt x="1702" y="1087"/>
                  </a:cubicBezTo>
                  <a:close/>
                  <a:moveTo>
                    <a:pt x="1774" y="1044"/>
                  </a:moveTo>
                  <a:cubicBezTo>
                    <a:pt x="1760" y="1055"/>
                    <a:pt x="1751" y="1071"/>
                    <a:pt x="1742" y="1087"/>
                  </a:cubicBezTo>
                  <a:cubicBezTo>
                    <a:pt x="1766" y="1074"/>
                    <a:pt x="1774" y="1049"/>
                    <a:pt x="1785" y="1028"/>
                  </a:cubicBezTo>
                  <a:cubicBezTo>
                    <a:pt x="1782" y="1024"/>
                    <a:pt x="1781" y="1017"/>
                    <a:pt x="1776" y="1016"/>
                  </a:cubicBezTo>
                  <a:cubicBezTo>
                    <a:pt x="1776" y="1026"/>
                    <a:pt x="1769" y="1032"/>
                    <a:pt x="1774" y="1044"/>
                  </a:cubicBezTo>
                  <a:close/>
                  <a:moveTo>
                    <a:pt x="968" y="1018"/>
                  </a:moveTo>
                  <a:cubicBezTo>
                    <a:pt x="961" y="1026"/>
                    <a:pt x="954" y="1034"/>
                    <a:pt x="946" y="1042"/>
                  </a:cubicBezTo>
                  <a:cubicBezTo>
                    <a:pt x="958" y="1039"/>
                    <a:pt x="977" y="1043"/>
                    <a:pt x="994" y="1046"/>
                  </a:cubicBezTo>
                  <a:cubicBezTo>
                    <a:pt x="989" y="1033"/>
                    <a:pt x="981" y="1022"/>
                    <a:pt x="968" y="1018"/>
                  </a:cubicBezTo>
                  <a:close/>
                  <a:moveTo>
                    <a:pt x="683" y="1052"/>
                  </a:moveTo>
                  <a:cubicBezTo>
                    <a:pt x="688" y="1053"/>
                    <a:pt x="703" y="1050"/>
                    <a:pt x="710" y="1048"/>
                  </a:cubicBezTo>
                  <a:cubicBezTo>
                    <a:pt x="710" y="1022"/>
                    <a:pt x="678" y="1026"/>
                    <a:pt x="683" y="1052"/>
                  </a:cubicBezTo>
                  <a:close/>
                  <a:moveTo>
                    <a:pt x="1333" y="1210"/>
                  </a:moveTo>
                  <a:cubicBezTo>
                    <a:pt x="1320" y="1185"/>
                    <a:pt x="1292" y="1166"/>
                    <a:pt x="1268" y="1149"/>
                  </a:cubicBezTo>
                  <a:cubicBezTo>
                    <a:pt x="1251" y="1137"/>
                    <a:pt x="1234" y="1128"/>
                    <a:pt x="1216" y="1117"/>
                  </a:cubicBezTo>
                  <a:cubicBezTo>
                    <a:pt x="1186" y="1097"/>
                    <a:pt x="1142" y="1076"/>
                    <a:pt x="1101" y="1069"/>
                  </a:cubicBezTo>
                  <a:cubicBezTo>
                    <a:pt x="1082" y="1067"/>
                    <a:pt x="1061" y="1068"/>
                    <a:pt x="1042" y="1065"/>
                  </a:cubicBezTo>
                  <a:cubicBezTo>
                    <a:pt x="1014" y="1062"/>
                    <a:pt x="988" y="1058"/>
                    <a:pt x="960" y="1057"/>
                  </a:cubicBezTo>
                  <a:cubicBezTo>
                    <a:pt x="955" y="1057"/>
                    <a:pt x="926" y="1053"/>
                    <a:pt x="927" y="1069"/>
                  </a:cubicBezTo>
                  <a:cubicBezTo>
                    <a:pt x="1014" y="1067"/>
                    <a:pt x="1116" y="1076"/>
                    <a:pt x="1186" y="1109"/>
                  </a:cubicBezTo>
                  <a:cubicBezTo>
                    <a:pt x="1192" y="1112"/>
                    <a:pt x="1195" y="1118"/>
                    <a:pt x="1200" y="1121"/>
                  </a:cubicBezTo>
                  <a:cubicBezTo>
                    <a:pt x="1215" y="1129"/>
                    <a:pt x="1228" y="1132"/>
                    <a:pt x="1242" y="1141"/>
                  </a:cubicBezTo>
                  <a:cubicBezTo>
                    <a:pt x="1261" y="1154"/>
                    <a:pt x="1278" y="1169"/>
                    <a:pt x="1293" y="1180"/>
                  </a:cubicBezTo>
                  <a:cubicBezTo>
                    <a:pt x="1300" y="1186"/>
                    <a:pt x="1309" y="1187"/>
                    <a:pt x="1315" y="1192"/>
                  </a:cubicBezTo>
                  <a:cubicBezTo>
                    <a:pt x="1335" y="1210"/>
                    <a:pt x="1340" y="1244"/>
                    <a:pt x="1369" y="1248"/>
                  </a:cubicBezTo>
                  <a:cubicBezTo>
                    <a:pt x="1359" y="1234"/>
                    <a:pt x="1351" y="1217"/>
                    <a:pt x="1333" y="1210"/>
                  </a:cubicBezTo>
                  <a:close/>
                  <a:moveTo>
                    <a:pt x="683" y="1083"/>
                  </a:moveTo>
                  <a:cubicBezTo>
                    <a:pt x="692" y="1088"/>
                    <a:pt x="710" y="1083"/>
                    <a:pt x="714" y="1083"/>
                  </a:cubicBezTo>
                  <a:cubicBezTo>
                    <a:pt x="719" y="1064"/>
                    <a:pt x="703" y="1064"/>
                    <a:pt x="686" y="1061"/>
                  </a:cubicBezTo>
                  <a:cubicBezTo>
                    <a:pt x="681" y="1068"/>
                    <a:pt x="684" y="1072"/>
                    <a:pt x="683" y="1083"/>
                  </a:cubicBezTo>
                  <a:close/>
                  <a:moveTo>
                    <a:pt x="1787" y="1063"/>
                  </a:moveTo>
                  <a:cubicBezTo>
                    <a:pt x="1779" y="1077"/>
                    <a:pt x="1767" y="1087"/>
                    <a:pt x="1758" y="1099"/>
                  </a:cubicBezTo>
                  <a:cubicBezTo>
                    <a:pt x="1773" y="1107"/>
                    <a:pt x="1781" y="1123"/>
                    <a:pt x="1803" y="1125"/>
                  </a:cubicBezTo>
                  <a:cubicBezTo>
                    <a:pt x="1812" y="1117"/>
                    <a:pt x="1819" y="1108"/>
                    <a:pt x="1825" y="1097"/>
                  </a:cubicBezTo>
                  <a:cubicBezTo>
                    <a:pt x="1814" y="1084"/>
                    <a:pt x="1804" y="1070"/>
                    <a:pt x="1787" y="1063"/>
                  </a:cubicBezTo>
                  <a:close/>
                  <a:moveTo>
                    <a:pt x="756" y="1079"/>
                  </a:moveTo>
                  <a:cubicBezTo>
                    <a:pt x="769" y="1082"/>
                    <a:pt x="791" y="1085"/>
                    <a:pt x="790" y="1067"/>
                  </a:cubicBezTo>
                  <a:cubicBezTo>
                    <a:pt x="769" y="1063"/>
                    <a:pt x="757" y="1071"/>
                    <a:pt x="732" y="1069"/>
                  </a:cubicBezTo>
                  <a:cubicBezTo>
                    <a:pt x="732" y="1078"/>
                    <a:pt x="734" y="1077"/>
                    <a:pt x="732" y="1085"/>
                  </a:cubicBezTo>
                  <a:cubicBezTo>
                    <a:pt x="738" y="1083"/>
                    <a:pt x="756" y="1086"/>
                    <a:pt x="748" y="1079"/>
                  </a:cubicBezTo>
                  <a:cubicBezTo>
                    <a:pt x="755" y="1077"/>
                    <a:pt x="760" y="1088"/>
                    <a:pt x="756" y="1079"/>
                  </a:cubicBezTo>
                  <a:close/>
                  <a:moveTo>
                    <a:pt x="1895" y="1079"/>
                  </a:moveTo>
                  <a:cubicBezTo>
                    <a:pt x="1906" y="1105"/>
                    <a:pt x="1925" y="1124"/>
                    <a:pt x="1956" y="1131"/>
                  </a:cubicBezTo>
                  <a:cubicBezTo>
                    <a:pt x="1958" y="1123"/>
                    <a:pt x="1961" y="1119"/>
                    <a:pt x="1964" y="1109"/>
                  </a:cubicBezTo>
                  <a:cubicBezTo>
                    <a:pt x="1962" y="1109"/>
                    <a:pt x="1960" y="1109"/>
                    <a:pt x="1960" y="1107"/>
                  </a:cubicBezTo>
                  <a:cubicBezTo>
                    <a:pt x="1952" y="1111"/>
                    <a:pt x="1951" y="1122"/>
                    <a:pt x="1940" y="1123"/>
                  </a:cubicBezTo>
                  <a:cubicBezTo>
                    <a:pt x="1928" y="1118"/>
                    <a:pt x="1922" y="1108"/>
                    <a:pt x="1918" y="1095"/>
                  </a:cubicBezTo>
                  <a:cubicBezTo>
                    <a:pt x="1919" y="1090"/>
                    <a:pt x="1927" y="1092"/>
                    <a:pt x="1928" y="1087"/>
                  </a:cubicBezTo>
                  <a:cubicBezTo>
                    <a:pt x="1920" y="1081"/>
                    <a:pt x="1905" y="1072"/>
                    <a:pt x="1895" y="1079"/>
                  </a:cubicBezTo>
                  <a:close/>
                  <a:moveTo>
                    <a:pt x="1942" y="1099"/>
                  </a:moveTo>
                  <a:cubicBezTo>
                    <a:pt x="1937" y="1097"/>
                    <a:pt x="1935" y="1092"/>
                    <a:pt x="1930" y="1089"/>
                  </a:cubicBezTo>
                  <a:cubicBezTo>
                    <a:pt x="1931" y="1095"/>
                    <a:pt x="1938" y="1103"/>
                    <a:pt x="1942" y="1099"/>
                  </a:cubicBezTo>
                  <a:close/>
                  <a:moveTo>
                    <a:pt x="1046" y="1097"/>
                  </a:moveTo>
                  <a:cubicBezTo>
                    <a:pt x="1118" y="1174"/>
                    <a:pt x="1182" y="1261"/>
                    <a:pt x="1250" y="1343"/>
                  </a:cubicBezTo>
                  <a:cubicBezTo>
                    <a:pt x="1270" y="1374"/>
                    <a:pt x="1289" y="1417"/>
                    <a:pt x="1319" y="1430"/>
                  </a:cubicBezTo>
                  <a:cubicBezTo>
                    <a:pt x="1286" y="1382"/>
                    <a:pt x="1251" y="1334"/>
                    <a:pt x="1216" y="1288"/>
                  </a:cubicBezTo>
                  <a:cubicBezTo>
                    <a:pt x="1203" y="1270"/>
                    <a:pt x="1189" y="1256"/>
                    <a:pt x="1180" y="1236"/>
                  </a:cubicBezTo>
                  <a:cubicBezTo>
                    <a:pt x="1144" y="1202"/>
                    <a:pt x="1118" y="1158"/>
                    <a:pt x="1085" y="1123"/>
                  </a:cubicBezTo>
                  <a:cubicBezTo>
                    <a:pt x="1074" y="1112"/>
                    <a:pt x="1064" y="1096"/>
                    <a:pt x="1048" y="1091"/>
                  </a:cubicBezTo>
                  <a:cubicBezTo>
                    <a:pt x="1046" y="1091"/>
                    <a:pt x="1045" y="1091"/>
                    <a:pt x="1044" y="1091"/>
                  </a:cubicBezTo>
                  <a:cubicBezTo>
                    <a:pt x="1044" y="1094"/>
                    <a:pt x="1043" y="1097"/>
                    <a:pt x="1046" y="1097"/>
                  </a:cubicBezTo>
                  <a:close/>
                  <a:moveTo>
                    <a:pt x="1799" y="1149"/>
                  </a:moveTo>
                  <a:cubicBezTo>
                    <a:pt x="1799" y="1154"/>
                    <a:pt x="1803" y="1153"/>
                    <a:pt x="1801" y="1159"/>
                  </a:cubicBezTo>
                  <a:cubicBezTo>
                    <a:pt x="1825" y="1152"/>
                    <a:pt x="1849" y="1138"/>
                    <a:pt x="1847" y="1111"/>
                  </a:cubicBezTo>
                  <a:cubicBezTo>
                    <a:pt x="1852" y="1109"/>
                    <a:pt x="1853" y="1104"/>
                    <a:pt x="1861" y="1105"/>
                  </a:cubicBezTo>
                  <a:cubicBezTo>
                    <a:pt x="1861" y="1097"/>
                    <a:pt x="1854" y="1096"/>
                    <a:pt x="1851" y="1091"/>
                  </a:cubicBezTo>
                  <a:cubicBezTo>
                    <a:pt x="1837" y="1110"/>
                    <a:pt x="1822" y="1133"/>
                    <a:pt x="1799" y="1149"/>
                  </a:cubicBezTo>
                  <a:close/>
                  <a:moveTo>
                    <a:pt x="688" y="1123"/>
                  </a:moveTo>
                  <a:cubicBezTo>
                    <a:pt x="689" y="1124"/>
                    <a:pt x="689" y="1125"/>
                    <a:pt x="690" y="1125"/>
                  </a:cubicBezTo>
                  <a:cubicBezTo>
                    <a:pt x="693" y="1117"/>
                    <a:pt x="698" y="1125"/>
                    <a:pt x="706" y="1123"/>
                  </a:cubicBezTo>
                  <a:cubicBezTo>
                    <a:pt x="708" y="1114"/>
                    <a:pt x="714" y="1110"/>
                    <a:pt x="714" y="1099"/>
                  </a:cubicBezTo>
                  <a:cubicBezTo>
                    <a:pt x="700" y="1101"/>
                    <a:pt x="693" y="1095"/>
                    <a:pt x="683" y="1093"/>
                  </a:cubicBezTo>
                  <a:cubicBezTo>
                    <a:pt x="677" y="1110"/>
                    <a:pt x="696" y="1117"/>
                    <a:pt x="688" y="1123"/>
                  </a:cubicBezTo>
                  <a:close/>
                  <a:moveTo>
                    <a:pt x="1837" y="1163"/>
                  </a:moveTo>
                  <a:cubicBezTo>
                    <a:pt x="1851" y="1181"/>
                    <a:pt x="1875" y="1189"/>
                    <a:pt x="1893" y="1204"/>
                  </a:cubicBezTo>
                  <a:cubicBezTo>
                    <a:pt x="1899" y="1194"/>
                    <a:pt x="1911" y="1188"/>
                    <a:pt x="1912" y="1173"/>
                  </a:cubicBezTo>
                  <a:cubicBezTo>
                    <a:pt x="1898" y="1157"/>
                    <a:pt x="1880" y="1144"/>
                    <a:pt x="1863" y="1131"/>
                  </a:cubicBezTo>
                  <a:cubicBezTo>
                    <a:pt x="1855" y="1143"/>
                    <a:pt x="1842" y="1148"/>
                    <a:pt x="1837" y="1163"/>
                  </a:cubicBezTo>
                  <a:close/>
                  <a:moveTo>
                    <a:pt x="1936" y="1202"/>
                  </a:moveTo>
                  <a:cubicBezTo>
                    <a:pt x="1938" y="1208"/>
                    <a:pt x="1943" y="1196"/>
                    <a:pt x="1936" y="1202"/>
                  </a:cubicBezTo>
                  <a:cubicBezTo>
                    <a:pt x="1939" y="1195"/>
                    <a:pt x="1949" y="1177"/>
                    <a:pt x="1936" y="1173"/>
                  </a:cubicBezTo>
                  <a:cubicBezTo>
                    <a:pt x="1926" y="1189"/>
                    <a:pt x="1912" y="1201"/>
                    <a:pt x="1902" y="1218"/>
                  </a:cubicBezTo>
                  <a:cubicBezTo>
                    <a:pt x="1897" y="1223"/>
                    <a:pt x="1882" y="1230"/>
                    <a:pt x="1887" y="1238"/>
                  </a:cubicBezTo>
                  <a:cubicBezTo>
                    <a:pt x="1907" y="1230"/>
                    <a:pt x="1920" y="1218"/>
                    <a:pt x="1936" y="1202"/>
                  </a:cubicBezTo>
                  <a:close/>
                  <a:moveTo>
                    <a:pt x="1789" y="1188"/>
                  </a:moveTo>
                  <a:cubicBezTo>
                    <a:pt x="1751" y="1212"/>
                    <a:pt x="1705" y="1236"/>
                    <a:pt x="1678" y="1258"/>
                  </a:cubicBezTo>
                  <a:cubicBezTo>
                    <a:pt x="1681" y="1261"/>
                    <a:pt x="1684" y="1264"/>
                    <a:pt x="1686" y="1268"/>
                  </a:cubicBezTo>
                  <a:cubicBezTo>
                    <a:pt x="1739" y="1244"/>
                    <a:pt x="1782" y="1212"/>
                    <a:pt x="1831" y="1184"/>
                  </a:cubicBezTo>
                  <a:cubicBezTo>
                    <a:pt x="1822" y="1166"/>
                    <a:pt x="1803" y="1180"/>
                    <a:pt x="1789" y="1188"/>
                  </a:cubicBezTo>
                  <a:close/>
                  <a:moveTo>
                    <a:pt x="1962" y="1266"/>
                  </a:moveTo>
                  <a:cubicBezTo>
                    <a:pt x="1970" y="1266"/>
                    <a:pt x="1984" y="1254"/>
                    <a:pt x="1984" y="1246"/>
                  </a:cubicBezTo>
                  <a:cubicBezTo>
                    <a:pt x="1984" y="1242"/>
                    <a:pt x="1955" y="1211"/>
                    <a:pt x="1946" y="1210"/>
                  </a:cubicBezTo>
                  <a:cubicBezTo>
                    <a:pt x="1940" y="1219"/>
                    <a:pt x="1931" y="1225"/>
                    <a:pt x="1926" y="1234"/>
                  </a:cubicBezTo>
                  <a:cubicBezTo>
                    <a:pt x="1936" y="1240"/>
                    <a:pt x="1946" y="1266"/>
                    <a:pt x="1962" y="1266"/>
                  </a:cubicBezTo>
                  <a:close/>
                  <a:moveTo>
                    <a:pt x="831" y="1222"/>
                  </a:moveTo>
                  <a:cubicBezTo>
                    <a:pt x="809" y="1223"/>
                    <a:pt x="783" y="1216"/>
                    <a:pt x="768" y="1232"/>
                  </a:cubicBezTo>
                  <a:cubicBezTo>
                    <a:pt x="814" y="1235"/>
                    <a:pt x="857" y="1244"/>
                    <a:pt x="905" y="1242"/>
                  </a:cubicBezTo>
                  <a:cubicBezTo>
                    <a:pt x="891" y="1216"/>
                    <a:pt x="858" y="1221"/>
                    <a:pt x="831" y="1222"/>
                  </a:cubicBezTo>
                  <a:close/>
                  <a:moveTo>
                    <a:pt x="766" y="1250"/>
                  </a:moveTo>
                  <a:cubicBezTo>
                    <a:pt x="764" y="1289"/>
                    <a:pt x="765" y="1327"/>
                    <a:pt x="764" y="1359"/>
                  </a:cubicBezTo>
                  <a:cubicBezTo>
                    <a:pt x="784" y="1466"/>
                    <a:pt x="764" y="1601"/>
                    <a:pt x="776" y="1728"/>
                  </a:cubicBezTo>
                  <a:cubicBezTo>
                    <a:pt x="768" y="1745"/>
                    <a:pt x="770" y="1769"/>
                    <a:pt x="772" y="1791"/>
                  </a:cubicBezTo>
                  <a:cubicBezTo>
                    <a:pt x="777" y="1864"/>
                    <a:pt x="785" y="1943"/>
                    <a:pt x="788" y="2012"/>
                  </a:cubicBezTo>
                  <a:cubicBezTo>
                    <a:pt x="803" y="2004"/>
                    <a:pt x="821" y="2013"/>
                    <a:pt x="833" y="2012"/>
                  </a:cubicBezTo>
                  <a:cubicBezTo>
                    <a:pt x="827" y="1951"/>
                    <a:pt x="833" y="1868"/>
                    <a:pt x="823" y="1809"/>
                  </a:cubicBezTo>
                  <a:cubicBezTo>
                    <a:pt x="831" y="1784"/>
                    <a:pt x="827" y="1747"/>
                    <a:pt x="825" y="1726"/>
                  </a:cubicBezTo>
                  <a:cubicBezTo>
                    <a:pt x="825" y="1719"/>
                    <a:pt x="830" y="1710"/>
                    <a:pt x="829" y="1704"/>
                  </a:cubicBezTo>
                  <a:cubicBezTo>
                    <a:pt x="829" y="1697"/>
                    <a:pt x="824" y="1691"/>
                    <a:pt x="823" y="1684"/>
                  </a:cubicBezTo>
                  <a:cubicBezTo>
                    <a:pt x="820" y="1656"/>
                    <a:pt x="819" y="1623"/>
                    <a:pt x="819" y="1591"/>
                  </a:cubicBezTo>
                  <a:cubicBezTo>
                    <a:pt x="819" y="1466"/>
                    <a:pt x="824" y="1362"/>
                    <a:pt x="821" y="1262"/>
                  </a:cubicBezTo>
                  <a:cubicBezTo>
                    <a:pt x="823" y="1258"/>
                    <a:pt x="830" y="1259"/>
                    <a:pt x="833" y="1256"/>
                  </a:cubicBezTo>
                  <a:cubicBezTo>
                    <a:pt x="805" y="1259"/>
                    <a:pt x="791" y="1247"/>
                    <a:pt x="766" y="1250"/>
                  </a:cubicBezTo>
                  <a:close/>
                  <a:moveTo>
                    <a:pt x="841" y="1262"/>
                  </a:moveTo>
                  <a:cubicBezTo>
                    <a:pt x="841" y="1301"/>
                    <a:pt x="837" y="1343"/>
                    <a:pt x="835" y="1377"/>
                  </a:cubicBezTo>
                  <a:cubicBezTo>
                    <a:pt x="833" y="1414"/>
                    <a:pt x="835" y="1452"/>
                    <a:pt x="835" y="1490"/>
                  </a:cubicBezTo>
                  <a:cubicBezTo>
                    <a:pt x="835" y="1535"/>
                    <a:pt x="832" y="1581"/>
                    <a:pt x="835" y="1625"/>
                  </a:cubicBezTo>
                  <a:cubicBezTo>
                    <a:pt x="841" y="1707"/>
                    <a:pt x="851" y="1788"/>
                    <a:pt x="849" y="1875"/>
                  </a:cubicBezTo>
                  <a:cubicBezTo>
                    <a:pt x="849" y="1899"/>
                    <a:pt x="845" y="1922"/>
                    <a:pt x="845" y="1946"/>
                  </a:cubicBezTo>
                  <a:cubicBezTo>
                    <a:pt x="846" y="1970"/>
                    <a:pt x="854" y="1994"/>
                    <a:pt x="847" y="2016"/>
                  </a:cubicBezTo>
                  <a:cubicBezTo>
                    <a:pt x="861" y="2016"/>
                    <a:pt x="890" y="2022"/>
                    <a:pt x="893" y="2020"/>
                  </a:cubicBezTo>
                  <a:cubicBezTo>
                    <a:pt x="884" y="1950"/>
                    <a:pt x="890" y="1878"/>
                    <a:pt x="891" y="1815"/>
                  </a:cubicBezTo>
                  <a:cubicBezTo>
                    <a:pt x="891" y="1789"/>
                    <a:pt x="888" y="1762"/>
                    <a:pt x="889" y="1734"/>
                  </a:cubicBezTo>
                  <a:cubicBezTo>
                    <a:pt x="890" y="1674"/>
                    <a:pt x="882" y="1610"/>
                    <a:pt x="883" y="1547"/>
                  </a:cubicBezTo>
                  <a:cubicBezTo>
                    <a:pt x="883" y="1458"/>
                    <a:pt x="883" y="1339"/>
                    <a:pt x="883" y="1260"/>
                  </a:cubicBezTo>
                  <a:cubicBezTo>
                    <a:pt x="869" y="1259"/>
                    <a:pt x="851" y="1258"/>
                    <a:pt x="835" y="1258"/>
                  </a:cubicBezTo>
                  <a:cubicBezTo>
                    <a:pt x="838" y="1258"/>
                    <a:pt x="839" y="1261"/>
                    <a:pt x="841" y="1262"/>
                  </a:cubicBezTo>
                  <a:close/>
                  <a:moveTo>
                    <a:pt x="718" y="1286"/>
                  </a:moveTo>
                  <a:cubicBezTo>
                    <a:pt x="686" y="1370"/>
                    <a:pt x="642" y="1456"/>
                    <a:pt x="619" y="1547"/>
                  </a:cubicBezTo>
                  <a:cubicBezTo>
                    <a:pt x="565" y="1699"/>
                    <a:pt x="502" y="1839"/>
                    <a:pt x="456" y="1992"/>
                  </a:cubicBezTo>
                  <a:cubicBezTo>
                    <a:pt x="420" y="2064"/>
                    <a:pt x="400" y="2134"/>
                    <a:pt x="369" y="2206"/>
                  </a:cubicBezTo>
                  <a:cubicBezTo>
                    <a:pt x="416" y="2198"/>
                    <a:pt x="449" y="2191"/>
                    <a:pt x="492" y="2186"/>
                  </a:cubicBezTo>
                  <a:cubicBezTo>
                    <a:pt x="479" y="2150"/>
                    <a:pt x="497" y="2116"/>
                    <a:pt x="532" y="2101"/>
                  </a:cubicBezTo>
                  <a:cubicBezTo>
                    <a:pt x="597" y="2074"/>
                    <a:pt x="681" y="2047"/>
                    <a:pt x="750" y="2026"/>
                  </a:cubicBezTo>
                  <a:cubicBezTo>
                    <a:pt x="758" y="2022"/>
                    <a:pt x="763" y="2011"/>
                    <a:pt x="774" y="2016"/>
                  </a:cubicBezTo>
                  <a:cubicBezTo>
                    <a:pt x="764" y="1964"/>
                    <a:pt x="768" y="1909"/>
                    <a:pt x="764" y="1851"/>
                  </a:cubicBezTo>
                  <a:cubicBezTo>
                    <a:pt x="761" y="1813"/>
                    <a:pt x="751" y="1777"/>
                    <a:pt x="754" y="1738"/>
                  </a:cubicBezTo>
                  <a:cubicBezTo>
                    <a:pt x="755" y="1725"/>
                    <a:pt x="760" y="1711"/>
                    <a:pt x="760" y="1698"/>
                  </a:cubicBezTo>
                  <a:cubicBezTo>
                    <a:pt x="760" y="1672"/>
                    <a:pt x="754" y="1645"/>
                    <a:pt x="754" y="1619"/>
                  </a:cubicBezTo>
                  <a:cubicBezTo>
                    <a:pt x="754" y="1590"/>
                    <a:pt x="756" y="1562"/>
                    <a:pt x="756" y="1534"/>
                  </a:cubicBezTo>
                  <a:cubicBezTo>
                    <a:pt x="756" y="1446"/>
                    <a:pt x="746" y="1358"/>
                    <a:pt x="748" y="1262"/>
                  </a:cubicBezTo>
                  <a:cubicBezTo>
                    <a:pt x="748" y="1260"/>
                    <a:pt x="746" y="1260"/>
                    <a:pt x="744" y="1260"/>
                  </a:cubicBezTo>
                  <a:cubicBezTo>
                    <a:pt x="741" y="1274"/>
                    <a:pt x="736" y="1287"/>
                    <a:pt x="718" y="1286"/>
                  </a:cubicBezTo>
                  <a:close/>
                  <a:moveTo>
                    <a:pt x="905" y="1260"/>
                  </a:moveTo>
                  <a:cubicBezTo>
                    <a:pt x="900" y="1264"/>
                    <a:pt x="898" y="1274"/>
                    <a:pt x="897" y="1282"/>
                  </a:cubicBezTo>
                  <a:cubicBezTo>
                    <a:pt x="890" y="1341"/>
                    <a:pt x="897" y="1410"/>
                    <a:pt x="901" y="1466"/>
                  </a:cubicBezTo>
                  <a:cubicBezTo>
                    <a:pt x="903" y="1503"/>
                    <a:pt x="899" y="1539"/>
                    <a:pt x="899" y="1575"/>
                  </a:cubicBezTo>
                  <a:cubicBezTo>
                    <a:pt x="899" y="1644"/>
                    <a:pt x="911" y="1714"/>
                    <a:pt x="907" y="1780"/>
                  </a:cubicBezTo>
                  <a:cubicBezTo>
                    <a:pt x="905" y="1807"/>
                    <a:pt x="906" y="1825"/>
                    <a:pt x="907" y="1847"/>
                  </a:cubicBezTo>
                  <a:cubicBezTo>
                    <a:pt x="908" y="1873"/>
                    <a:pt x="906" y="1901"/>
                    <a:pt x="909" y="1924"/>
                  </a:cubicBezTo>
                  <a:cubicBezTo>
                    <a:pt x="909" y="1930"/>
                    <a:pt x="914" y="1936"/>
                    <a:pt x="915" y="1942"/>
                  </a:cubicBezTo>
                  <a:cubicBezTo>
                    <a:pt x="918" y="1967"/>
                    <a:pt x="911" y="2000"/>
                    <a:pt x="915" y="2026"/>
                  </a:cubicBezTo>
                  <a:cubicBezTo>
                    <a:pt x="984" y="2052"/>
                    <a:pt x="1086" y="2086"/>
                    <a:pt x="1153" y="2115"/>
                  </a:cubicBezTo>
                  <a:cubicBezTo>
                    <a:pt x="1176" y="2125"/>
                    <a:pt x="1185" y="2158"/>
                    <a:pt x="1180" y="2186"/>
                  </a:cubicBezTo>
                  <a:cubicBezTo>
                    <a:pt x="1207" y="2188"/>
                    <a:pt x="1232" y="2200"/>
                    <a:pt x="1254" y="2200"/>
                  </a:cubicBezTo>
                  <a:cubicBezTo>
                    <a:pt x="1173" y="1981"/>
                    <a:pt x="1099" y="1756"/>
                    <a:pt x="1010" y="1545"/>
                  </a:cubicBezTo>
                  <a:cubicBezTo>
                    <a:pt x="1004" y="1505"/>
                    <a:pt x="988" y="1478"/>
                    <a:pt x="976" y="1446"/>
                  </a:cubicBezTo>
                  <a:cubicBezTo>
                    <a:pt x="968" y="1425"/>
                    <a:pt x="964" y="1401"/>
                    <a:pt x="956" y="1381"/>
                  </a:cubicBezTo>
                  <a:cubicBezTo>
                    <a:pt x="951" y="1367"/>
                    <a:pt x="942" y="1354"/>
                    <a:pt x="936" y="1339"/>
                  </a:cubicBezTo>
                  <a:cubicBezTo>
                    <a:pt x="928" y="1317"/>
                    <a:pt x="928" y="1291"/>
                    <a:pt x="913" y="1278"/>
                  </a:cubicBezTo>
                  <a:cubicBezTo>
                    <a:pt x="914" y="1267"/>
                    <a:pt x="921" y="1259"/>
                    <a:pt x="905" y="1260"/>
                  </a:cubicBezTo>
                  <a:close/>
                  <a:moveTo>
                    <a:pt x="599" y="1274"/>
                  </a:moveTo>
                  <a:cubicBezTo>
                    <a:pt x="589" y="1317"/>
                    <a:pt x="568" y="1337"/>
                    <a:pt x="561" y="1383"/>
                  </a:cubicBezTo>
                  <a:cubicBezTo>
                    <a:pt x="539" y="1419"/>
                    <a:pt x="531" y="1462"/>
                    <a:pt x="516" y="1502"/>
                  </a:cubicBezTo>
                  <a:cubicBezTo>
                    <a:pt x="487" y="1579"/>
                    <a:pt x="455" y="1655"/>
                    <a:pt x="429" y="1732"/>
                  </a:cubicBezTo>
                  <a:cubicBezTo>
                    <a:pt x="371" y="1847"/>
                    <a:pt x="337" y="1986"/>
                    <a:pt x="282" y="2103"/>
                  </a:cubicBezTo>
                  <a:cubicBezTo>
                    <a:pt x="278" y="2139"/>
                    <a:pt x="266" y="2152"/>
                    <a:pt x="264" y="2186"/>
                  </a:cubicBezTo>
                  <a:cubicBezTo>
                    <a:pt x="242" y="2235"/>
                    <a:pt x="225" y="2288"/>
                    <a:pt x="208" y="2347"/>
                  </a:cubicBezTo>
                  <a:cubicBezTo>
                    <a:pt x="190" y="2373"/>
                    <a:pt x="184" y="2406"/>
                    <a:pt x="173" y="2436"/>
                  </a:cubicBezTo>
                  <a:cubicBezTo>
                    <a:pt x="161" y="2466"/>
                    <a:pt x="144" y="2491"/>
                    <a:pt x="137" y="2521"/>
                  </a:cubicBezTo>
                  <a:cubicBezTo>
                    <a:pt x="148" y="2527"/>
                    <a:pt x="166" y="2536"/>
                    <a:pt x="177" y="2535"/>
                  </a:cubicBezTo>
                  <a:cubicBezTo>
                    <a:pt x="180" y="2502"/>
                    <a:pt x="196" y="2478"/>
                    <a:pt x="206" y="2450"/>
                  </a:cubicBezTo>
                  <a:cubicBezTo>
                    <a:pt x="213" y="2431"/>
                    <a:pt x="219" y="2412"/>
                    <a:pt x="226" y="2391"/>
                  </a:cubicBezTo>
                  <a:cubicBezTo>
                    <a:pt x="250" y="2318"/>
                    <a:pt x="283" y="2246"/>
                    <a:pt x="300" y="2164"/>
                  </a:cubicBezTo>
                  <a:cubicBezTo>
                    <a:pt x="357" y="2032"/>
                    <a:pt x="403" y="1895"/>
                    <a:pt x="454" y="1760"/>
                  </a:cubicBezTo>
                  <a:cubicBezTo>
                    <a:pt x="520" y="1596"/>
                    <a:pt x="571" y="1431"/>
                    <a:pt x="641" y="1276"/>
                  </a:cubicBezTo>
                  <a:cubicBezTo>
                    <a:pt x="630" y="1271"/>
                    <a:pt x="606" y="1265"/>
                    <a:pt x="599" y="1274"/>
                  </a:cubicBezTo>
                  <a:close/>
                  <a:moveTo>
                    <a:pt x="657" y="1278"/>
                  </a:moveTo>
                  <a:cubicBezTo>
                    <a:pt x="643" y="1304"/>
                    <a:pt x="636" y="1331"/>
                    <a:pt x="625" y="1359"/>
                  </a:cubicBezTo>
                  <a:cubicBezTo>
                    <a:pt x="619" y="1374"/>
                    <a:pt x="609" y="1388"/>
                    <a:pt x="603" y="1403"/>
                  </a:cubicBezTo>
                  <a:cubicBezTo>
                    <a:pt x="586" y="1448"/>
                    <a:pt x="573" y="1496"/>
                    <a:pt x="556" y="1542"/>
                  </a:cubicBezTo>
                  <a:cubicBezTo>
                    <a:pt x="531" y="1604"/>
                    <a:pt x="514" y="1658"/>
                    <a:pt x="490" y="1716"/>
                  </a:cubicBezTo>
                  <a:cubicBezTo>
                    <a:pt x="484" y="1731"/>
                    <a:pt x="479" y="1745"/>
                    <a:pt x="474" y="1760"/>
                  </a:cubicBezTo>
                  <a:cubicBezTo>
                    <a:pt x="464" y="1789"/>
                    <a:pt x="450" y="1816"/>
                    <a:pt x="438" y="1843"/>
                  </a:cubicBezTo>
                  <a:cubicBezTo>
                    <a:pt x="432" y="1859"/>
                    <a:pt x="431" y="1876"/>
                    <a:pt x="425" y="1891"/>
                  </a:cubicBezTo>
                  <a:cubicBezTo>
                    <a:pt x="416" y="1911"/>
                    <a:pt x="408" y="1930"/>
                    <a:pt x="401" y="1952"/>
                  </a:cubicBezTo>
                  <a:cubicBezTo>
                    <a:pt x="397" y="1965"/>
                    <a:pt x="387" y="1976"/>
                    <a:pt x="383" y="1988"/>
                  </a:cubicBezTo>
                  <a:cubicBezTo>
                    <a:pt x="381" y="1992"/>
                    <a:pt x="384" y="1997"/>
                    <a:pt x="383" y="2002"/>
                  </a:cubicBezTo>
                  <a:cubicBezTo>
                    <a:pt x="379" y="2016"/>
                    <a:pt x="368" y="2029"/>
                    <a:pt x="363" y="2043"/>
                  </a:cubicBezTo>
                  <a:cubicBezTo>
                    <a:pt x="358" y="2059"/>
                    <a:pt x="355" y="2074"/>
                    <a:pt x="349" y="2089"/>
                  </a:cubicBezTo>
                  <a:cubicBezTo>
                    <a:pt x="326" y="2153"/>
                    <a:pt x="299" y="2217"/>
                    <a:pt x="282" y="2289"/>
                  </a:cubicBezTo>
                  <a:cubicBezTo>
                    <a:pt x="270" y="2312"/>
                    <a:pt x="260" y="2338"/>
                    <a:pt x="254" y="2357"/>
                  </a:cubicBezTo>
                  <a:cubicBezTo>
                    <a:pt x="253" y="2361"/>
                    <a:pt x="255" y="2367"/>
                    <a:pt x="254" y="2371"/>
                  </a:cubicBezTo>
                  <a:cubicBezTo>
                    <a:pt x="250" y="2385"/>
                    <a:pt x="241" y="2399"/>
                    <a:pt x="236" y="2414"/>
                  </a:cubicBezTo>
                  <a:cubicBezTo>
                    <a:pt x="222" y="2461"/>
                    <a:pt x="207" y="2499"/>
                    <a:pt x="191" y="2539"/>
                  </a:cubicBezTo>
                  <a:cubicBezTo>
                    <a:pt x="202" y="2534"/>
                    <a:pt x="214" y="2541"/>
                    <a:pt x="228" y="2539"/>
                  </a:cubicBezTo>
                  <a:cubicBezTo>
                    <a:pt x="232" y="2519"/>
                    <a:pt x="243" y="2502"/>
                    <a:pt x="250" y="2484"/>
                  </a:cubicBezTo>
                  <a:cubicBezTo>
                    <a:pt x="266" y="2445"/>
                    <a:pt x="278" y="2408"/>
                    <a:pt x="292" y="2371"/>
                  </a:cubicBezTo>
                  <a:cubicBezTo>
                    <a:pt x="298" y="2353"/>
                    <a:pt x="311" y="2337"/>
                    <a:pt x="316" y="2319"/>
                  </a:cubicBezTo>
                  <a:cubicBezTo>
                    <a:pt x="325" y="2284"/>
                    <a:pt x="331" y="2261"/>
                    <a:pt x="341" y="2232"/>
                  </a:cubicBezTo>
                  <a:cubicBezTo>
                    <a:pt x="356" y="2192"/>
                    <a:pt x="370" y="2163"/>
                    <a:pt x="385" y="2125"/>
                  </a:cubicBezTo>
                  <a:cubicBezTo>
                    <a:pt x="399" y="2090"/>
                    <a:pt x="412" y="2056"/>
                    <a:pt x="423" y="2026"/>
                  </a:cubicBezTo>
                  <a:cubicBezTo>
                    <a:pt x="441" y="1973"/>
                    <a:pt x="466" y="1923"/>
                    <a:pt x="476" y="1869"/>
                  </a:cubicBezTo>
                  <a:cubicBezTo>
                    <a:pt x="539" y="1730"/>
                    <a:pt x="588" y="1572"/>
                    <a:pt x="643" y="1426"/>
                  </a:cubicBezTo>
                  <a:cubicBezTo>
                    <a:pt x="661" y="1378"/>
                    <a:pt x="686" y="1333"/>
                    <a:pt x="698" y="1286"/>
                  </a:cubicBezTo>
                  <a:cubicBezTo>
                    <a:pt x="685" y="1286"/>
                    <a:pt x="675" y="1278"/>
                    <a:pt x="657" y="1278"/>
                  </a:cubicBezTo>
                  <a:close/>
                  <a:moveTo>
                    <a:pt x="934" y="1284"/>
                  </a:moveTo>
                  <a:cubicBezTo>
                    <a:pt x="947" y="1317"/>
                    <a:pt x="955" y="1354"/>
                    <a:pt x="974" y="1381"/>
                  </a:cubicBezTo>
                  <a:cubicBezTo>
                    <a:pt x="979" y="1426"/>
                    <a:pt x="1008" y="1468"/>
                    <a:pt x="1020" y="1518"/>
                  </a:cubicBezTo>
                  <a:cubicBezTo>
                    <a:pt x="1030" y="1523"/>
                    <a:pt x="1025" y="1535"/>
                    <a:pt x="1034" y="1540"/>
                  </a:cubicBezTo>
                  <a:cubicBezTo>
                    <a:pt x="1037" y="1569"/>
                    <a:pt x="1048" y="1608"/>
                    <a:pt x="1063" y="1631"/>
                  </a:cubicBezTo>
                  <a:cubicBezTo>
                    <a:pt x="1106" y="1752"/>
                    <a:pt x="1156" y="1874"/>
                    <a:pt x="1200" y="1998"/>
                  </a:cubicBezTo>
                  <a:cubicBezTo>
                    <a:pt x="1220" y="2052"/>
                    <a:pt x="1233" y="2107"/>
                    <a:pt x="1254" y="2160"/>
                  </a:cubicBezTo>
                  <a:cubicBezTo>
                    <a:pt x="1260" y="2178"/>
                    <a:pt x="1272" y="2194"/>
                    <a:pt x="1278" y="2212"/>
                  </a:cubicBezTo>
                  <a:cubicBezTo>
                    <a:pt x="1284" y="2230"/>
                    <a:pt x="1286" y="2251"/>
                    <a:pt x="1292" y="2270"/>
                  </a:cubicBezTo>
                  <a:cubicBezTo>
                    <a:pt x="1319" y="2361"/>
                    <a:pt x="1343" y="2446"/>
                    <a:pt x="1383" y="2527"/>
                  </a:cubicBezTo>
                  <a:cubicBezTo>
                    <a:pt x="1401" y="2524"/>
                    <a:pt x="1416" y="2528"/>
                    <a:pt x="1434" y="2523"/>
                  </a:cubicBezTo>
                  <a:cubicBezTo>
                    <a:pt x="1433" y="2505"/>
                    <a:pt x="1415" y="2482"/>
                    <a:pt x="1424" y="2472"/>
                  </a:cubicBezTo>
                  <a:cubicBezTo>
                    <a:pt x="1416" y="2453"/>
                    <a:pt x="1408" y="2439"/>
                    <a:pt x="1401" y="2422"/>
                  </a:cubicBezTo>
                  <a:cubicBezTo>
                    <a:pt x="1396" y="2412"/>
                    <a:pt x="1397" y="2401"/>
                    <a:pt x="1393" y="2389"/>
                  </a:cubicBezTo>
                  <a:cubicBezTo>
                    <a:pt x="1388" y="2372"/>
                    <a:pt x="1378" y="2356"/>
                    <a:pt x="1371" y="2339"/>
                  </a:cubicBezTo>
                  <a:cubicBezTo>
                    <a:pt x="1363" y="2319"/>
                    <a:pt x="1357" y="2298"/>
                    <a:pt x="1353" y="2273"/>
                  </a:cubicBezTo>
                  <a:cubicBezTo>
                    <a:pt x="1318" y="2196"/>
                    <a:pt x="1270" y="2120"/>
                    <a:pt x="1258" y="2026"/>
                  </a:cubicBezTo>
                  <a:cubicBezTo>
                    <a:pt x="1219" y="1918"/>
                    <a:pt x="1183" y="1812"/>
                    <a:pt x="1145" y="1710"/>
                  </a:cubicBezTo>
                  <a:cubicBezTo>
                    <a:pt x="1139" y="1695"/>
                    <a:pt x="1131" y="1681"/>
                    <a:pt x="1125" y="1666"/>
                  </a:cubicBezTo>
                  <a:cubicBezTo>
                    <a:pt x="1102" y="1613"/>
                    <a:pt x="1086" y="1543"/>
                    <a:pt x="1059" y="1494"/>
                  </a:cubicBezTo>
                  <a:cubicBezTo>
                    <a:pt x="1023" y="1426"/>
                    <a:pt x="1008" y="1352"/>
                    <a:pt x="978" y="1284"/>
                  </a:cubicBezTo>
                  <a:cubicBezTo>
                    <a:pt x="967" y="1282"/>
                    <a:pt x="948" y="1273"/>
                    <a:pt x="934" y="1284"/>
                  </a:cubicBezTo>
                  <a:close/>
                  <a:moveTo>
                    <a:pt x="998" y="1286"/>
                  </a:moveTo>
                  <a:cubicBezTo>
                    <a:pt x="1018" y="1348"/>
                    <a:pt x="1042" y="1424"/>
                    <a:pt x="1073" y="1482"/>
                  </a:cubicBezTo>
                  <a:cubicBezTo>
                    <a:pt x="1095" y="1541"/>
                    <a:pt x="1115" y="1600"/>
                    <a:pt x="1139" y="1655"/>
                  </a:cubicBezTo>
                  <a:cubicBezTo>
                    <a:pt x="1170" y="1726"/>
                    <a:pt x="1195" y="1800"/>
                    <a:pt x="1220" y="1875"/>
                  </a:cubicBezTo>
                  <a:cubicBezTo>
                    <a:pt x="1247" y="1956"/>
                    <a:pt x="1281" y="2038"/>
                    <a:pt x="1305" y="2125"/>
                  </a:cubicBezTo>
                  <a:cubicBezTo>
                    <a:pt x="1323" y="2178"/>
                    <a:pt x="1351" y="2227"/>
                    <a:pt x="1375" y="2277"/>
                  </a:cubicBezTo>
                  <a:cubicBezTo>
                    <a:pt x="1382" y="2293"/>
                    <a:pt x="1385" y="2313"/>
                    <a:pt x="1393" y="2329"/>
                  </a:cubicBezTo>
                  <a:cubicBezTo>
                    <a:pt x="1397" y="2339"/>
                    <a:pt x="1405" y="2347"/>
                    <a:pt x="1409" y="2357"/>
                  </a:cubicBezTo>
                  <a:cubicBezTo>
                    <a:pt x="1425" y="2404"/>
                    <a:pt x="1434" y="2456"/>
                    <a:pt x="1456" y="2504"/>
                  </a:cubicBezTo>
                  <a:cubicBezTo>
                    <a:pt x="1459" y="2513"/>
                    <a:pt x="1446" y="2513"/>
                    <a:pt x="1452" y="2519"/>
                  </a:cubicBezTo>
                  <a:cubicBezTo>
                    <a:pt x="1470" y="2516"/>
                    <a:pt x="1484" y="2509"/>
                    <a:pt x="1492" y="2496"/>
                  </a:cubicBezTo>
                  <a:cubicBezTo>
                    <a:pt x="1487" y="2472"/>
                    <a:pt x="1472" y="2446"/>
                    <a:pt x="1464" y="2426"/>
                  </a:cubicBezTo>
                  <a:cubicBezTo>
                    <a:pt x="1460" y="2415"/>
                    <a:pt x="1458" y="2404"/>
                    <a:pt x="1454" y="2393"/>
                  </a:cubicBezTo>
                  <a:cubicBezTo>
                    <a:pt x="1432" y="2324"/>
                    <a:pt x="1409" y="2261"/>
                    <a:pt x="1391" y="2194"/>
                  </a:cubicBezTo>
                  <a:cubicBezTo>
                    <a:pt x="1366" y="2103"/>
                    <a:pt x="1328" y="2018"/>
                    <a:pt x="1299" y="1930"/>
                  </a:cubicBezTo>
                  <a:cubicBezTo>
                    <a:pt x="1265" y="1823"/>
                    <a:pt x="1219" y="1722"/>
                    <a:pt x="1182" y="1625"/>
                  </a:cubicBezTo>
                  <a:cubicBezTo>
                    <a:pt x="1182" y="1617"/>
                    <a:pt x="1186" y="1615"/>
                    <a:pt x="1182" y="1609"/>
                  </a:cubicBezTo>
                  <a:cubicBezTo>
                    <a:pt x="1158" y="1537"/>
                    <a:pt x="1124" y="1466"/>
                    <a:pt x="1095" y="1405"/>
                  </a:cubicBezTo>
                  <a:cubicBezTo>
                    <a:pt x="1090" y="1362"/>
                    <a:pt x="1063" y="1326"/>
                    <a:pt x="1046" y="1286"/>
                  </a:cubicBezTo>
                  <a:cubicBezTo>
                    <a:pt x="1025" y="1291"/>
                    <a:pt x="1020" y="1278"/>
                    <a:pt x="998" y="1286"/>
                  </a:cubicBezTo>
                  <a:close/>
                  <a:moveTo>
                    <a:pt x="1633" y="1357"/>
                  </a:moveTo>
                  <a:cubicBezTo>
                    <a:pt x="1633" y="1354"/>
                    <a:pt x="1635" y="1354"/>
                    <a:pt x="1635" y="1351"/>
                  </a:cubicBezTo>
                  <a:cubicBezTo>
                    <a:pt x="1630" y="1352"/>
                    <a:pt x="1627" y="1351"/>
                    <a:pt x="1627" y="1347"/>
                  </a:cubicBezTo>
                  <a:cubicBezTo>
                    <a:pt x="1622" y="1351"/>
                    <a:pt x="1609" y="1352"/>
                    <a:pt x="1615" y="1343"/>
                  </a:cubicBezTo>
                  <a:cubicBezTo>
                    <a:pt x="1608" y="1346"/>
                    <a:pt x="1607" y="1343"/>
                    <a:pt x="1599" y="1343"/>
                  </a:cubicBezTo>
                  <a:cubicBezTo>
                    <a:pt x="1595" y="1340"/>
                    <a:pt x="1597" y="1329"/>
                    <a:pt x="1591" y="1327"/>
                  </a:cubicBezTo>
                  <a:cubicBezTo>
                    <a:pt x="1584" y="1339"/>
                    <a:pt x="1567" y="1339"/>
                    <a:pt x="1567" y="1353"/>
                  </a:cubicBezTo>
                  <a:cubicBezTo>
                    <a:pt x="1569" y="1359"/>
                    <a:pt x="1570" y="1348"/>
                    <a:pt x="1575" y="1351"/>
                  </a:cubicBezTo>
                  <a:cubicBezTo>
                    <a:pt x="1573" y="1358"/>
                    <a:pt x="1582" y="1355"/>
                    <a:pt x="1583" y="1359"/>
                  </a:cubicBezTo>
                  <a:cubicBezTo>
                    <a:pt x="1580" y="1359"/>
                    <a:pt x="1579" y="1362"/>
                    <a:pt x="1579" y="1367"/>
                  </a:cubicBezTo>
                  <a:cubicBezTo>
                    <a:pt x="1593" y="1381"/>
                    <a:pt x="1618" y="1367"/>
                    <a:pt x="1627" y="1387"/>
                  </a:cubicBezTo>
                  <a:cubicBezTo>
                    <a:pt x="1640" y="1380"/>
                    <a:pt x="1647" y="1367"/>
                    <a:pt x="1655" y="1355"/>
                  </a:cubicBezTo>
                  <a:cubicBezTo>
                    <a:pt x="1652" y="1355"/>
                    <a:pt x="1649" y="1355"/>
                    <a:pt x="1649" y="1353"/>
                  </a:cubicBezTo>
                  <a:cubicBezTo>
                    <a:pt x="1651" y="1351"/>
                    <a:pt x="1660" y="1346"/>
                    <a:pt x="1655" y="1343"/>
                  </a:cubicBezTo>
                  <a:cubicBezTo>
                    <a:pt x="1649" y="1352"/>
                    <a:pt x="1643" y="1355"/>
                    <a:pt x="1633" y="1357"/>
                  </a:cubicBezTo>
                  <a:close/>
                  <a:moveTo>
                    <a:pt x="1643" y="1403"/>
                  </a:moveTo>
                  <a:cubicBezTo>
                    <a:pt x="1684" y="1437"/>
                    <a:pt x="1737" y="1363"/>
                    <a:pt x="1686" y="1341"/>
                  </a:cubicBezTo>
                  <a:cubicBezTo>
                    <a:pt x="1674" y="1364"/>
                    <a:pt x="1658" y="1383"/>
                    <a:pt x="1643" y="1403"/>
                  </a:cubicBezTo>
                  <a:close/>
                  <a:moveTo>
                    <a:pt x="1720" y="1391"/>
                  </a:moveTo>
                  <a:cubicBezTo>
                    <a:pt x="1711" y="1401"/>
                    <a:pt x="1701" y="1410"/>
                    <a:pt x="1692" y="1420"/>
                  </a:cubicBezTo>
                  <a:cubicBezTo>
                    <a:pt x="1704" y="1427"/>
                    <a:pt x="1712" y="1438"/>
                    <a:pt x="1722" y="1446"/>
                  </a:cubicBezTo>
                  <a:cubicBezTo>
                    <a:pt x="1731" y="1438"/>
                    <a:pt x="1749" y="1428"/>
                    <a:pt x="1748" y="1417"/>
                  </a:cubicBezTo>
                  <a:cubicBezTo>
                    <a:pt x="1738" y="1417"/>
                    <a:pt x="1734" y="1393"/>
                    <a:pt x="1720" y="1391"/>
                  </a:cubicBezTo>
                  <a:close/>
                  <a:moveTo>
                    <a:pt x="1333" y="1422"/>
                  </a:moveTo>
                  <a:cubicBezTo>
                    <a:pt x="1332" y="1430"/>
                    <a:pt x="1335" y="1434"/>
                    <a:pt x="1335" y="1440"/>
                  </a:cubicBezTo>
                  <a:cubicBezTo>
                    <a:pt x="1329" y="1452"/>
                    <a:pt x="1312" y="1451"/>
                    <a:pt x="1299" y="1444"/>
                  </a:cubicBezTo>
                  <a:cubicBezTo>
                    <a:pt x="1294" y="1456"/>
                    <a:pt x="1281" y="1459"/>
                    <a:pt x="1282" y="1476"/>
                  </a:cubicBezTo>
                  <a:cubicBezTo>
                    <a:pt x="1316" y="1491"/>
                    <a:pt x="1347" y="1463"/>
                    <a:pt x="1365" y="1442"/>
                  </a:cubicBezTo>
                  <a:cubicBezTo>
                    <a:pt x="1367" y="1433"/>
                    <a:pt x="1353" y="1431"/>
                    <a:pt x="1359" y="1424"/>
                  </a:cubicBezTo>
                  <a:cubicBezTo>
                    <a:pt x="1349" y="1421"/>
                    <a:pt x="1345" y="1421"/>
                    <a:pt x="1333" y="1422"/>
                  </a:cubicBezTo>
                  <a:close/>
                  <a:moveTo>
                    <a:pt x="1734" y="1468"/>
                  </a:moveTo>
                  <a:cubicBezTo>
                    <a:pt x="1737" y="1472"/>
                    <a:pt x="1747" y="1480"/>
                    <a:pt x="1752" y="1476"/>
                  </a:cubicBezTo>
                  <a:cubicBezTo>
                    <a:pt x="1760" y="1463"/>
                    <a:pt x="1777" y="1442"/>
                    <a:pt x="1776" y="1420"/>
                  </a:cubicBezTo>
                  <a:cubicBezTo>
                    <a:pt x="1759" y="1434"/>
                    <a:pt x="1740" y="1450"/>
                    <a:pt x="1734" y="1468"/>
                  </a:cubicBezTo>
                  <a:close/>
                  <a:moveTo>
                    <a:pt x="1964" y="1434"/>
                  </a:moveTo>
                  <a:cubicBezTo>
                    <a:pt x="1960" y="1432"/>
                    <a:pt x="1959" y="1428"/>
                    <a:pt x="1956" y="1424"/>
                  </a:cubicBezTo>
                  <a:cubicBezTo>
                    <a:pt x="1952" y="1427"/>
                    <a:pt x="1960" y="1440"/>
                    <a:pt x="1964" y="1434"/>
                  </a:cubicBezTo>
                  <a:close/>
                  <a:moveTo>
                    <a:pt x="1916" y="1438"/>
                  </a:moveTo>
                  <a:cubicBezTo>
                    <a:pt x="1920" y="1447"/>
                    <a:pt x="1921" y="1458"/>
                    <a:pt x="1930" y="1460"/>
                  </a:cubicBezTo>
                  <a:cubicBezTo>
                    <a:pt x="1939" y="1458"/>
                    <a:pt x="1941" y="1449"/>
                    <a:pt x="1950" y="1446"/>
                  </a:cubicBezTo>
                  <a:cubicBezTo>
                    <a:pt x="1946" y="1425"/>
                    <a:pt x="1933" y="1435"/>
                    <a:pt x="1916" y="1438"/>
                  </a:cubicBezTo>
                  <a:close/>
                  <a:moveTo>
                    <a:pt x="1906" y="1472"/>
                  </a:moveTo>
                  <a:cubicBezTo>
                    <a:pt x="1910" y="1458"/>
                    <a:pt x="1900" y="1443"/>
                    <a:pt x="1893" y="1432"/>
                  </a:cubicBezTo>
                  <a:cubicBezTo>
                    <a:pt x="1892" y="1445"/>
                    <a:pt x="1889" y="1471"/>
                    <a:pt x="1906" y="1472"/>
                  </a:cubicBezTo>
                  <a:close/>
                  <a:moveTo>
                    <a:pt x="1825" y="1446"/>
                  </a:moveTo>
                  <a:cubicBezTo>
                    <a:pt x="1827" y="1469"/>
                    <a:pt x="1804" y="1500"/>
                    <a:pt x="1829" y="1514"/>
                  </a:cubicBezTo>
                  <a:cubicBezTo>
                    <a:pt x="1846" y="1495"/>
                    <a:pt x="1833" y="1471"/>
                    <a:pt x="1825" y="1446"/>
                  </a:cubicBezTo>
                  <a:close/>
                  <a:moveTo>
                    <a:pt x="1776" y="1482"/>
                  </a:moveTo>
                  <a:cubicBezTo>
                    <a:pt x="1784" y="1487"/>
                    <a:pt x="1787" y="1488"/>
                    <a:pt x="1799" y="1490"/>
                  </a:cubicBezTo>
                  <a:cubicBezTo>
                    <a:pt x="1802" y="1478"/>
                    <a:pt x="1799" y="1471"/>
                    <a:pt x="1805" y="1458"/>
                  </a:cubicBezTo>
                  <a:cubicBezTo>
                    <a:pt x="1799" y="1457"/>
                    <a:pt x="1799" y="1449"/>
                    <a:pt x="1791" y="1448"/>
                  </a:cubicBezTo>
                  <a:cubicBezTo>
                    <a:pt x="1787" y="1461"/>
                    <a:pt x="1775" y="1465"/>
                    <a:pt x="1776" y="1482"/>
                  </a:cubicBezTo>
                  <a:close/>
                  <a:moveTo>
                    <a:pt x="1284" y="1510"/>
                  </a:moveTo>
                  <a:cubicBezTo>
                    <a:pt x="1332" y="1532"/>
                    <a:pt x="1365" y="1492"/>
                    <a:pt x="1387" y="1464"/>
                  </a:cubicBezTo>
                  <a:cubicBezTo>
                    <a:pt x="1382" y="1458"/>
                    <a:pt x="1390" y="1452"/>
                    <a:pt x="1383" y="1450"/>
                  </a:cubicBezTo>
                  <a:cubicBezTo>
                    <a:pt x="1370" y="1465"/>
                    <a:pt x="1354" y="1477"/>
                    <a:pt x="1339" y="1490"/>
                  </a:cubicBezTo>
                  <a:cubicBezTo>
                    <a:pt x="1310" y="1495"/>
                    <a:pt x="1288" y="1504"/>
                    <a:pt x="1272" y="1494"/>
                  </a:cubicBezTo>
                  <a:cubicBezTo>
                    <a:pt x="1278" y="1497"/>
                    <a:pt x="1279" y="1505"/>
                    <a:pt x="1284" y="1510"/>
                  </a:cubicBezTo>
                  <a:close/>
                  <a:moveTo>
                    <a:pt x="1847" y="1458"/>
                  </a:moveTo>
                  <a:cubicBezTo>
                    <a:pt x="1850" y="1461"/>
                    <a:pt x="1849" y="1469"/>
                    <a:pt x="1853" y="1472"/>
                  </a:cubicBezTo>
                  <a:cubicBezTo>
                    <a:pt x="1864" y="1473"/>
                    <a:pt x="1871" y="1469"/>
                    <a:pt x="1879" y="1466"/>
                  </a:cubicBezTo>
                  <a:cubicBezTo>
                    <a:pt x="1880" y="1458"/>
                    <a:pt x="1875" y="1455"/>
                    <a:pt x="1873" y="1450"/>
                  </a:cubicBezTo>
                  <a:cubicBezTo>
                    <a:pt x="1861" y="1452"/>
                    <a:pt x="1853" y="1449"/>
                    <a:pt x="1847" y="1458"/>
                  </a:cubicBezTo>
                  <a:close/>
                  <a:moveTo>
                    <a:pt x="1379" y="1520"/>
                  </a:moveTo>
                  <a:cubicBezTo>
                    <a:pt x="1373" y="1518"/>
                    <a:pt x="1378" y="1506"/>
                    <a:pt x="1371" y="1506"/>
                  </a:cubicBezTo>
                  <a:cubicBezTo>
                    <a:pt x="1357" y="1515"/>
                    <a:pt x="1366" y="1534"/>
                    <a:pt x="1379" y="1520"/>
                  </a:cubicBezTo>
                  <a:close/>
                  <a:moveTo>
                    <a:pt x="1075" y="2147"/>
                  </a:moveTo>
                  <a:cubicBezTo>
                    <a:pt x="1076" y="2147"/>
                    <a:pt x="1078" y="2147"/>
                    <a:pt x="1077" y="2149"/>
                  </a:cubicBezTo>
                  <a:cubicBezTo>
                    <a:pt x="1065" y="2141"/>
                    <a:pt x="1050" y="2149"/>
                    <a:pt x="1034" y="2151"/>
                  </a:cubicBezTo>
                  <a:cubicBezTo>
                    <a:pt x="1004" y="2154"/>
                    <a:pt x="972" y="2150"/>
                    <a:pt x="946" y="2151"/>
                  </a:cubicBezTo>
                  <a:cubicBezTo>
                    <a:pt x="853" y="2154"/>
                    <a:pt x="802" y="2156"/>
                    <a:pt x="710" y="2158"/>
                  </a:cubicBezTo>
                  <a:cubicBezTo>
                    <a:pt x="652" y="2160"/>
                    <a:pt x="594" y="2159"/>
                    <a:pt x="548" y="2154"/>
                  </a:cubicBezTo>
                  <a:cubicBezTo>
                    <a:pt x="554" y="2168"/>
                    <a:pt x="618" y="2166"/>
                    <a:pt x="601" y="2172"/>
                  </a:cubicBezTo>
                  <a:cubicBezTo>
                    <a:pt x="628" y="2172"/>
                    <a:pt x="658" y="2178"/>
                    <a:pt x="690" y="2182"/>
                  </a:cubicBezTo>
                  <a:cubicBezTo>
                    <a:pt x="681" y="2189"/>
                    <a:pt x="665" y="2179"/>
                    <a:pt x="659" y="2186"/>
                  </a:cubicBezTo>
                  <a:cubicBezTo>
                    <a:pt x="665" y="2187"/>
                    <a:pt x="672" y="2194"/>
                    <a:pt x="679" y="2188"/>
                  </a:cubicBezTo>
                  <a:cubicBezTo>
                    <a:pt x="678" y="2191"/>
                    <a:pt x="679" y="2193"/>
                    <a:pt x="681" y="2194"/>
                  </a:cubicBezTo>
                  <a:cubicBezTo>
                    <a:pt x="737" y="2203"/>
                    <a:pt x="783" y="2199"/>
                    <a:pt x="839" y="2198"/>
                  </a:cubicBezTo>
                  <a:cubicBezTo>
                    <a:pt x="833" y="2202"/>
                    <a:pt x="848" y="2203"/>
                    <a:pt x="851" y="2200"/>
                  </a:cubicBezTo>
                  <a:cubicBezTo>
                    <a:pt x="837" y="2196"/>
                    <a:pt x="874" y="2193"/>
                    <a:pt x="885" y="2190"/>
                  </a:cubicBezTo>
                  <a:cubicBezTo>
                    <a:pt x="885" y="2193"/>
                    <a:pt x="881" y="2195"/>
                    <a:pt x="885" y="2196"/>
                  </a:cubicBezTo>
                  <a:cubicBezTo>
                    <a:pt x="889" y="2190"/>
                    <a:pt x="895" y="2199"/>
                    <a:pt x="903" y="2196"/>
                  </a:cubicBezTo>
                  <a:cubicBezTo>
                    <a:pt x="898" y="2182"/>
                    <a:pt x="933" y="2193"/>
                    <a:pt x="942" y="2186"/>
                  </a:cubicBezTo>
                  <a:cubicBezTo>
                    <a:pt x="940" y="2186"/>
                    <a:pt x="937" y="2187"/>
                    <a:pt x="936" y="2184"/>
                  </a:cubicBezTo>
                  <a:cubicBezTo>
                    <a:pt x="945" y="2187"/>
                    <a:pt x="952" y="2178"/>
                    <a:pt x="954" y="2186"/>
                  </a:cubicBezTo>
                  <a:cubicBezTo>
                    <a:pt x="951" y="2187"/>
                    <a:pt x="944" y="2184"/>
                    <a:pt x="944" y="2188"/>
                  </a:cubicBezTo>
                  <a:cubicBezTo>
                    <a:pt x="954" y="2188"/>
                    <a:pt x="963" y="2187"/>
                    <a:pt x="970" y="2184"/>
                  </a:cubicBezTo>
                  <a:cubicBezTo>
                    <a:pt x="967" y="2184"/>
                    <a:pt x="960" y="2186"/>
                    <a:pt x="962" y="2180"/>
                  </a:cubicBezTo>
                  <a:cubicBezTo>
                    <a:pt x="957" y="2186"/>
                    <a:pt x="949" y="2181"/>
                    <a:pt x="942" y="2176"/>
                  </a:cubicBezTo>
                  <a:cubicBezTo>
                    <a:pt x="991" y="2175"/>
                    <a:pt x="1034" y="2166"/>
                    <a:pt x="1079" y="2162"/>
                  </a:cubicBezTo>
                  <a:cubicBezTo>
                    <a:pt x="1076" y="2161"/>
                    <a:pt x="1069" y="2165"/>
                    <a:pt x="1069" y="2160"/>
                  </a:cubicBezTo>
                  <a:cubicBezTo>
                    <a:pt x="1093" y="2151"/>
                    <a:pt x="1129" y="2154"/>
                    <a:pt x="1145" y="2137"/>
                  </a:cubicBezTo>
                  <a:cubicBezTo>
                    <a:pt x="1148" y="2138"/>
                    <a:pt x="1156" y="2143"/>
                    <a:pt x="1157" y="2141"/>
                  </a:cubicBezTo>
                  <a:cubicBezTo>
                    <a:pt x="1151" y="2137"/>
                    <a:pt x="1148" y="2131"/>
                    <a:pt x="1139" y="2131"/>
                  </a:cubicBezTo>
                  <a:cubicBezTo>
                    <a:pt x="1134" y="2152"/>
                    <a:pt x="1095" y="2147"/>
                    <a:pt x="1075" y="2147"/>
                  </a:cubicBezTo>
                  <a:close/>
                  <a:moveTo>
                    <a:pt x="1133" y="2200"/>
                  </a:moveTo>
                  <a:cubicBezTo>
                    <a:pt x="1116" y="2210"/>
                    <a:pt x="1087" y="2207"/>
                    <a:pt x="1067" y="2214"/>
                  </a:cubicBezTo>
                  <a:cubicBezTo>
                    <a:pt x="1136" y="2230"/>
                    <a:pt x="1199" y="2251"/>
                    <a:pt x="1272" y="2264"/>
                  </a:cubicBezTo>
                  <a:cubicBezTo>
                    <a:pt x="1267" y="2250"/>
                    <a:pt x="1263" y="2235"/>
                    <a:pt x="1260" y="2220"/>
                  </a:cubicBezTo>
                  <a:cubicBezTo>
                    <a:pt x="1222" y="2209"/>
                    <a:pt x="1175" y="2192"/>
                    <a:pt x="1133" y="2200"/>
                  </a:cubicBezTo>
                  <a:close/>
                  <a:moveTo>
                    <a:pt x="609" y="2224"/>
                  </a:moveTo>
                  <a:cubicBezTo>
                    <a:pt x="611" y="2224"/>
                    <a:pt x="614" y="2223"/>
                    <a:pt x="611" y="2222"/>
                  </a:cubicBezTo>
                  <a:cubicBezTo>
                    <a:pt x="581" y="2214"/>
                    <a:pt x="532" y="2215"/>
                    <a:pt x="504" y="2198"/>
                  </a:cubicBezTo>
                  <a:cubicBezTo>
                    <a:pt x="456" y="2207"/>
                    <a:pt x="404" y="2212"/>
                    <a:pt x="359" y="2226"/>
                  </a:cubicBezTo>
                  <a:cubicBezTo>
                    <a:pt x="361" y="2238"/>
                    <a:pt x="349" y="2249"/>
                    <a:pt x="347" y="2264"/>
                  </a:cubicBezTo>
                  <a:cubicBezTo>
                    <a:pt x="435" y="2254"/>
                    <a:pt x="525" y="2238"/>
                    <a:pt x="609" y="2224"/>
                  </a:cubicBezTo>
                  <a:close/>
                  <a:moveTo>
                    <a:pt x="772" y="2220"/>
                  </a:moveTo>
                  <a:cubicBezTo>
                    <a:pt x="772" y="2228"/>
                    <a:pt x="772" y="2236"/>
                    <a:pt x="772" y="2244"/>
                  </a:cubicBezTo>
                  <a:cubicBezTo>
                    <a:pt x="787" y="2254"/>
                    <a:pt x="808" y="2248"/>
                    <a:pt x="825" y="2256"/>
                  </a:cubicBezTo>
                  <a:cubicBezTo>
                    <a:pt x="826" y="2240"/>
                    <a:pt x="824" y="2227"/>
                    <a:pt x="819" y="2218"/>
                  </a:cubicBezTo>
                  <a:cubicBezTo>
                    <a:pt x="812" y="2220"/>
                    <a:pt x="784" y="2220"/>
                    <a:pt x="772" y="2220"/>
                  </a:cubicBezTo>
                  <a:close/>
                  <a:moveTo>
                    <a:pt x="841" y="2256"/>
                  </a:moveTo>
                  <a:cubicBezTo>
                    <a:pt x="858" y="2256"/>
                    <a:pt x="873" y="2259"/>
                    <a:pt x="887" y="2254"/>
                  </a:cubicBezTo>
                  <a:cubicBezTo>
                    <a:pt x="886" y="2240"/>
                    <a:pt x="890" y="2232"/>
                    <a:pt x="887" y="2220"/>
                  </a:cubicBezTo>
                  <a:cubicBezTo>
                    <a:pt x="867" y="2219"/>
                    <a:pt x="866" y="2218"/>
                    <a:pt x="843" y="2218"/>
                  </a:cubicBezTo>
                  <a:cubicBezTo>
                    <a:pt x="839" y="2231"/>
                    <a:pt x="843" y="2241"/>
                    <a:pt x="841" y="2256"/>
                  </a:cubicBezTo>
                  <a:close/>
                  <a:moveTo>
                    <a:pt x="754" y="2273"/>
                  </a:moveTo>
                  <a:cubicBezTo>
                    <a:pt x="754" y="2291"/>
                    <a:pt x="760" y="2312"/>
                    <a:pt x="768" y="2327"/>
                  </a:cubicBezTo>
                  <a:cubicBezTo>
                    <a:pt x="805" y="2345"/>
                    <a:pt x="878" y="2349"/>
                    <a:pt x="909" y="2321"/>
                  </a:cubicBezTo>
                  <a:cubicBezTo>
                    <a:pt x="907" y="2306"/>
                    <a:pt x="914" y="2285"/>
                    <a:pt x="907" y="2270"/>
                  </a:cubicBezTo>
                  <a:cubicBezTo>
                    <a:pt x="858" y="2279"/>
                    <a:pt x="799" y="2275"/>
                    <a:pt x="754" y="2273"/>
                  </a:cubicBezTo>
                  <a:close/>
                  <a:moveTo>
                    <a:pt x="696" y="2299"/>
                  </a:moveTo>
                  <a:cubicBezTo>
                    <a:pt x="693" y="2297"/>
                    <a:pt x="699" y="2289"/>
                    <a:pt x="694" y="2283"/>
                  </a:cubicBezTo>
                  <a:cubicBezTo>
                    <a:pt x="688" y="2282"/>
                    <a:pt x="687" y="2287"/>
                    <a:pt x="681" y="2285"/>
                  </a:cubicBezTo>
                  <a:cubicBezTo>
                    <a:pt x="681" y="2291"/>
                    <a:pt x="681" y="2296"/>
                    <a:pt x="681" y="2301"/>
                  </a:cubicBezTo>
                  <a:cubicBezTo>
                    <a:pt x="688" y="2301"/>
                    <a:pt x="695" y="2301"/>
                    <a:pt x="696" y="2299"/>
                  </a:cubicBezTo>
                  <a:close/>
                  <a:moveTo>
                    <a:pt x="714" y="2295"/>
                  </a:moveTo>
                  <a:cubicBezTo>
                    <a:pt x="714" y="2299"/>
                    <a:pt x="714" y="2302"/>
                    <a:pt x="714" y="2305"/>
                  </a:cubicBezTo>
                  <a:cubicBezTo>
                    <a:pt x="722" y="2302"/>
                    <a:pt x="732" y="2302"/>
                    <a:pt x="736" y="2295"/>
                  </a:cubicBezTo>
                  <a:cubicBezTo>
                    <a:pt x="732" y="2294"/>
                    <a:pt x="724" y="2294"/>
                    <a:pt x="714" y="2295"/>
                  </a:cubicBezTo>
                  <a:close/>
                  <a:moveTo>
                    <a:pt x="686" y="2337"/>
                  </a:moveTo>
                  <a:cubicBezTo>
                    <a:pt x="697" y="2334"/>
                    <a:pt x="693" y="2329"/>
                    <a:pt x="696" y="2319"/>
                  </a:cubicBezTo>
                  <a:cubicBezTo>
                    <a:pt x="688" y="2320"/>
                    <a:pt x="687" y="2313"/>
                    <a:pt x="677" y="2315"/>
                  </a:cubicBezTo>
                  <a:cubicBezTo>
                    <a:pt x="676" y="2327"/>
                    <a:pt x="679" y="2334"/>
                    <a:pt x="686" y="2337"/>
                  </a:cubicBezTo>
                  <a:close/>
                  <a:moveTo>
                    <a:pt x="863" y="2432"/>
                  </a:moveTo>
                  <a:cubicBezTo>
                    <a:pt x="865" y="2399"/>
                    <a:pt x="875" y="2387"/>
                    <a:pt x="867" y="2355"/>
                  </a:cubicBezTo>
                  <a:cubicBezTo>
                    <a:pt x="838" y="2358"/>
                    <a:pt x="816" y="2359"/>
                    <a:pt x="786" y="2351"/>
                  </a:cubicBezTo>
                  <a:cubicBezTo>
                    <a:pt x="786" y="2383"/>
                    <a:pt x="788" y="2402"/>
                    <a:pt x="784" y="2438"/>
                  </a:cubicBezTo>
                  <a:cubicBezTo>
                    <a:pt x="815" y="2446"/>
                    <a:pt x="834" y="2446"/>
                    <a:pt x="863" y="2432"/>
                  </a:cubicBezTo>
                  <a:close/>
                  <a:moveTo>
                    <a:pt x="776" y="2482"/>
                  </a:moveTo>
                  <a:cubicBezTo>
                    <a:pt x="804" y="2492"/>
                    <a:pt x="870" y="2495"/>
                    <a:pt x="869" y="2452"/>
                  </a:cubicBezTo>
                  <a:cubicBezTo>
                    <a:pt x="836" y="2462"/>
                    <a:pt x="808" y="2466"/>
                    <a:pt x="776" y="2452"/>
                  </a:cubicBezTo>
                  <a:cubicBezTo>
                    <a:pt x="776" y="2462"/>
                    <a:pt x="776" y="2472"/>
                    <a:pt x="776" y="2482"/>
                  </a:cubicBezTo>
                  <a:close/>
                  <a:moveTo>
                    <a:pt x="40" y="2516"/>
                  </a:moveTo>
                  <a:cubicBezTo>
                    <a:pt x="48" y="2514"/>
                    <a:pt x="55" y="2521"/>
                    <a:pt x="62" y="2516"/>
                  </a:cubicBezTo>
                  <a:cubicBezTo>
                    <a:pt x="59" y="2509"/>
                    <a:pt x="56" y="2502"/>
                    <a:pt x="48" y="2500"/>
                  </a:cubicBezTo>
                  <a:cubicBezTo>
                    <a:pt x="45" y="2505"/>
                    <a:pt x="42" y="2510"/>
                    <a:pt x="40" y="2516"/>
                  </a:cubicBezTo>
                  <a:close/>
                  <a:moveTo>
                    <a:pt x="805" y="2504"/>
                  </a:moveTo>
                  <a:cubicBezTo>
                    <a:pt x="807" y="2526"/>
                    <a:pt x="835" y="2518"/>
                    <a:pt x="833" y="2504"/>
                  </a:cubicBezTo>
                  <a:cubicBezTo>
                    <a:pt x="823" y="2501"/>
                    <a:pt x="818" y="2504"/>
                    <a:pt x="805" y="2504"/>
                  </a:cubicBezTo>
                  <a:close/>
                  <a:moveTo>
                    <a:pt x="1518" y="2521"/>
                  </a:moveTo>
                  <a:cubicBezTo>
                    <a:pt x="1510" y="2524"/>
                    <a:pt x="1503" y="2516"/>
                    <a:pt x="1494" y="2518"/>
                  </a:cubicBezTo>
                  <a:cubicBezTo>
                    <a:pt x="1474" y="2546"/>
                    <a:pt x="1416" y="2536"/>
                    <a:pt x="1383" y="2551"/>
                  </a:cubicBezTo>
                  <a:cubicBezTo>
                    <a:pt x="1382" y="2543"/>
                    <a:pt x="1378" y="2551"/>
                    <a:pt x="1373" y="2547"/>
                  </a:cubicBezTo>
                  <a:cubicBezTo>
                    <a:pt x="1392" y="2588"/>
                    <a:pt x="1401" y="2625"/>
                    <a:pt x="1420" y="2658"/>
                  </a:cubicBezTo>
                  <a:cubicBezTo>
                    <a:pt x="1464" y="2663"/>
                    <a:pt x="1517" y="2673"/>
                    <a:pt x="1539" y="2639"/>
                  </a:cubicBezTo>
                  <a:cubicBezTo>
                    <a:pt x="1544" y="2637"/>
                    <a:pt x="1546" y="2636"/>
                    <a:pt x="1551" y="2639"/>
                  </a:cubicBezTo>
                  <a:cubicBezTo>
                    <a:pt x="1562" y="2603"/>
                    <a:pt x="1537" y="2557"/>
                    <a:pt x="1518" y="2521"/>
                  </a:cubicBezTo>
                  <a:close/>
                  <a:moveTo>
                    <a:pt x="1597" y="2541"/>
                  </a:moveTo>
                  <a:cubicBezTo>
                    <a:pt x="1603" y="2542"/>
                    <a:pt x="1603" y="2537"/>
                    <a:pt x="1609" y="2537"/>
                  </a:cubicBezTo>
                  <a:cubicBezTo>
                    <a:pt x="1606" y="2528"/>
                    <a:pt x="1603" y="2519"/>
                    <a:pt x="1593" y="2518"/>
                  </a:cubicBezTo>
                  <a:cubicBezTo>
                    <a:pt x="1591" y="2522"/>
                    <a:pt x="1594" y="2536"/>
                    <a:pt x="1597" y="2541"/>
                  </a:cubicBezTo>
                  <a:close/>
                  <a:moveTo>
                    <a:pt x="24" y="2565"/>
                  </a:moveTo>
                  <a:cubicBezTo>
                    <a:pt x="33" y="2565"/>
                    <a:pt x="42" y="2564"/>
                    <a:pt x="48" y="2567"/>
                  </a:cubicBezTo>
                  <a:cubicBezTo>
                    <a:pt x="47" y="2552"/>
                    <a:pt x="55" y="2546"/>
                    <a:pt x="56" y="2533"/>
                  </a:cubicBezTo>
                  <a:cubicBezTo>
                    <a:pt x="49" y="2531"/>
                    <a:pt x="41" y="2530"/>
                    <a:pt x="34" y="2527"/>
                  </a:cubicBezTo>
                  <a:cubicBezTo>
                    <a:pt x="32" y="2540"/>
                    <a:pt x="22" y="2555"/>
                    <a:pt x="24" y="2565"/>
                  </a:cubicBezTo>
                  <a:close/>
                  <a:moveTo>
                    <a:pt x="117" y="2535"/>
                  </a:moveTo>
                  <a:cubicBezTo>
                    <a:pt x="105" y="2564"/>
                    <a:pt x="98" y="2598"/>
                    <a:pt x="87" y="2629"/>
                  </a:cubicBezTo>
                  <a:cubicBezTo>
                    <a:pt x="106" y="2651"/>
                    <a:pt x="140" y="2657"/>
                    <a:pt x="177" y="2660"/>
                  </a:cubicBezTo>
                  <a:cubicBezTo>
                    <a:pt x="187" y="2656"/>
                    <a:pt x="190" y="2651"/>
                    <a:pt x="200" y="2656"/>
                  </a:cubicBezTo>
                  <a:cubicBezTo>
                    <a:pt x="215" y="2627"/>
                    <a:pt x="229" y="2599"/>
                    <a:pt x="234" y="2561"/>
                  </a:cubicBezTo>
                  <a:cubicBezTo>
                    <a:pt x="196" y="2563"/>
                    <a:pt x="156" y="2549"/>
                    <a:pt x="117" y="2535"/>
                  </a:cubicBezTo>
                  <a:close/>
                  <a:moveTo>
                    <a:pt x="1603" y="2557"/>
                  </a:moveTo>
                  <a:cubicBezTo>
                    <a:pt x="1602" y="2563"/>
                    <a:pt x="1605" y="2564"/>
                    <a:pt x="1605" y="2569"/>
                  </a:cubicBezTo>
                  <a:cubicBezTo>
                    <a:pt x="1612" y="2570"/>
                    <a:pt x="1613" y="2566"/>
                    <a:pt x="1621" y="2567"/>
                  </a:cubicBezTo>
                  <a:cubicBezTo>
                    <a:pt x="1622" y="2561"/>
                    <a:pt x="1617" y="2560"/>
                    <a:pt x="1619" y="2553"/>
                  </a:cubicBezTo>
                  <a:cubicBezTo>
                    <a:pt x="1611" y="2552"/>
                    <a:pt x="1607" y="2555"/>
                    <a:pt x="1603" y="2557"/>
                  </a:cubicBezTo>
                  <a:close/>
                  <a:moveTo>
                    <a:pt x="1559" y="2567"/>
                  </a:moveTo>
                  <a:cubicBezTo>
                    <a:pt x="1563" y="2568"/>
                    <a:pt x="1565" y="2572"/>
                    <a:pt x="1565" y="2577"/>
                  </a:cubicBezTo>
                  <a:cubicBezTo>
                    <a:pt x="1575" y="2577"/>
                    <a:pt x="1580" y="2572"/>
                    <a:pt x="1591" y="2573"/>
                  </a:cubicBezTo>
                  <a:cubicBezTo>
                    <a:pt x="1591" y="2567"/>
                    <a:pt x="1591" y="2563"/>
                    <a:pt x="1587" y="2561"/>
                  </a:cubicBezTo>
                  <a:cubicBezTo>
                    <a:pt x="1581" y="2561"/>
                    <a:pt x="1565" y="2562"/>
                    <a:pt x="1559" y="2567"/>
                  </a:cubicBezTo>
                  <a:close/>
                  <a:moveTo>
                    <a:pt x="89" y="2575"/>
                  </a:moveTo>
                  <a:cubicBezTo>
                    <a:pt x="77" y="2571"/>
                    <a:pt x="77" y="2568"/>
                    <a:pt x="62" y="2567"/>
                  </a:cubicBezTo>
                  <a:cubicBezTo>
                    <a:pt x="68" y="2571"/>
                    <a:pt x="85" y="2582"/>
                    <a:pt x="89" y="2575"/>
                  </a:cubicBezTo>
                  <a:close/>
                  <a:moveTo>
                    <a:pt x="16" y="2605"/>
                  </a:moveTo>
                  <a:cubicBezTo>
                    <a:pt x="33" y="2605"/>
                    <a:pt x="38" y="2594"/>
                    <a:pt x="42" y="2581"/>
                  </a:cubicBezTo>
                  <a:cubicBezTo>
                    <a:pt x="32" y="2581"/>
                    <a:pt x="27" y="2578"/>
                    <a:pt x="18" y="2577"/>
                  </a:cubicBezTo>
                  <a:cubicBezTo>
                    <a:pt x="19" y="2588"/>
                    <a:pt x="14" y="2593"/>
                    <a:pt x="16" y="2605"/>
                  </a:cubicBezTo>
                  <a:close/>
                  <a:moveTo>
                    <a:pt x="1617" y="2583"/>
                  </a:moveTo>
                  <a:cubicBezTo>
                    <a:pt x="1615" y="2592"/>
                    <a:pt x="1620" y="2594"/>
                    <a:pt x="1625" y="2597"/>
                  </a:cubicBezTo>
                  <a:cubicBezTo>
                    <a:pt x="1624" y="2591"/>
                    <a:pt x="1631" y="2583"/>
                    <a:pt x="1623" y="2581"/>
                  </a:cubicBezTo>
                  <a:cubicBezTo>
                    <a:pt x="1622" y="2583"/>
                    <a:pt x="1620" y="2583"/>
                    <a:pt x="1617" y="2583"/>
                  </a:cubicBezTo>
                  <a:close/>
                  <a:moveTo>
                    <a:pt x="52" y="2756"/>
                  </a:moveTo>
                  <a:cubicBezTo>
                    <a:pt x="79" y="2761"/>
                    <a:pt x="105" y="2780"/>
                    <a:pt x="131" y="2775"/>
                  </a:cubicBezTo>
                  <a:cubicBezTo>
                    <a:pt x="140" y="2742"/>
                    <a:pt x="160" y="2713"/>
                    <a:pt x="175" y="2676"/>
                  </a:cubicBezTo>
                  <a:cubicBezTo>
                    <a:pt x="141" y="2674"/>
                    <a:pt x="115" y="2671"/>
                    <a:pt x="89" y="2656"/>
                  </a:cubicBezTo>
                  <a:cubicBezTo>
                    <a:pt x="80" y="2693"/>
                    <a:pt x="68" y="2726"/>
                    <a:pt x="52" y="2756"/>
                  </a:cubicBezTo>
                  <a:close/>
                  <a:moveTo>
                    <a:pt x="1450" y="2684"/>
                  </a:moveTo>
                  <a:cubicBezTo>
                    <a:pt x="1469" y="2716"/>
                    <a:pt x="1480" y="2756"/>
                    <a:pt x="1500" y="2787"/>
                  </a:cubicBezTo>
                  <a:cubicBezTo>
                    <a:pt x="1523" y="2775"/>
                    <a:pt x="1565" y="2782"/>
                    <a:pt x="1583" y="2765"/>
                  </a:cubicBezTo>
                  <a:cubicBezTo>
                    <a:pt x="1569" y="2732"/>
                    <a:pt x="1560" y="2692"/>
                    <a:pt x="1541" y="2662"/>
                  </a:cubicBezTo>
                  <a:cubicBezTo>
                    <a:pt x="1517" y="2689"/>
                    <a:pt x="1486" y="2678"/>
                    <a:pt x="1450" y="2684"/>
                  </a:cubicBezTo>
                  <a:close/>
                  <a:moveTo>
                    <a:pt x="48" y="2827"/>
                  </a:moveTo>
                  <a:cubicBezTo>
                    <a:pt x="54" y="2824"/>
                    <a:pt x="60" y="2821"/>
                    <a:pt x="66" y="2827"/>
                  </a:cubicBezTo>
                  <a:cubicBezTo>
                    <a:pt x="66" y="2831"/>
                    <a:pt x="63" y="2831"/>
                    <a:pt x="64" y="2835"/>
                  </a:cubicBezTo>
                  <a:cubicBezTo>
                    <a:pt x="73" y="2840"/>
                    <a:pt x="85" y="2843"/>
                    <a:pt x="97" y="2845"/>
                  </a:cubicBezTo>
                  <a:cubicBezTo>
                    <a:pt x="108" y="2829"/>
                    <a:pt x="118" y="2813"/>
                    <a:pt x="125" y="2793"/>
                  </a:cubicBezTo>
                  <a:cubicBezTo>
                    <a:pt x="102" y="2793"/>
                    <a:pt x="69" y="2779"/>
                    <a:pt x="44" y="2775"/>
                  </a:cubicBezTo>
                  <a:cubicBezTo>
                    <a:pt x="40" y="2793"/>
                    <a:pt x="28" y="2823"/>
                    <a:pt x="48" y="2827"/>
                  </a:cubicBezTo>
                  <a:close/>
                  <a:moveTo>
                    <a:pt x="1593" y="2785"/>
                  </a:moveTo>
                  <a:cubicBezTo>
                    <a:pt x="1567" y="2797"/>
                    <a:pt x="1537" y="2793"/>
                    <a:pt x="1510" y="2803"/>
                  </a:cubicBezTo>
                  <a:cubicBezTo>
                    <a:pt x="1519" y="2824"/>
                    <a:pt x="1526" y="2848"/>
                    <a:pt x="1539" y="2865"/>
                  </a:cubicBezTo>
                  <a:cubicBezTo>
                    <a:pt x="1565" y="2858"/>
                    <a:pt x="1596" y="2857"/>
                    <a:pt x="1609" y="2839"/>
                  </a:cubicBezTo>
                  <a:cubicBezTo>
                    <a:pt x="1607" y="2818"/>
                    <a:pt x="1601" y="2801"/>
                    <a:pt x="1593" y="2785"/>
                  </a:cubicBezTo>
                  <a:close/>
                  <a:moveTo>
                    <a:pt x="44" y="2882"/>
                  </a:moveTo>
                  <a:cubicBezTo>
                    <a:pt x="50" y="2882"/>
                    <a:pt x="49" y="2889"/>
                    <a:pt x="58" y="2886"/>
                  </a:cubicBezTo>
                  <a:cubicBezTo>
                    <a:pt x="64" y="2878"/>
                    <a:pt x="68" y="2867"/>
                    <a:pt x="72" y="2857"/>
                  </a:cubicBezTo>
                  <a:cubicBezTo>
                    <a:pt x="64" y="2852"/>
                    <a:pt x="62" y="2855"/>
                    <a:pt x="56" y="2849"/>
                  </a:cubicBezTo>
                  <a:cubicBezTo>
                    <a:pt x="52" y="2860"/>
                    <a:pt x="44" y="2868"/>
                    <a:pt x="44" y="2882"/>
                  </a:cubicBezTo>
                  <a:close/>
                  <a:moveTo>
                    <a:pt x="1575" y="2877"/>
                  </a:moveTo>
                  <a:cubicBezTo>
                    <a:pt x="1575" y="2888"/>
                    <a:pt x="1583" y="2900"/>
                    <a:pt x="1591" y="2908"/>
                  </a:cubicBezTo>
                  <a:cubicBezTo>
                    <a:pt x="1595" y="2898"/>
                    <a:pt x="1603" y="2882"/>
                    <a:pt x="1595" y="2871"/>
                  </a:cubicBezTo>
                  <a:cubicBezTo>
                    <a:pt x="1589" y="2873"/>
                    <a:pt x="1583" y="2875"/>
                    <a:pt x="1575" y="287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19"/>
            <p:cNvSpPr>
              <a:spLocks noEditPoints="1"/>
            </p:cNvSpPr>
            <p:nvPr/>
          </p:nvSpPr>
          <p:spPr bwMode="auto">
            <a:xfrm>
              <a:off x="5805488" y="2727325"/>
              <a:ext cx="119063" cy="109538"/>
            </a:xfrm>
            <a:custGeom>
              <a:avLst/>
              <a:gdLst>
                <a:gd name="T0" fmla="*/ 43 w 183"/>
                <a:gd name="T1" fmla="*/ 9 h 168"/>
                <a:gd name="T2" fmla="*/ 53 w 183"/>
                <a:gd name="T3" fmla="*/ 27 h 168"/>
                <a:gd name="T4" fmla="*/ 122 w 183"/>
                <a:gd name="T5" fmla="*/ 81 h 168"/>
                <a:gd name="T6" fmla="*/ 150 w 183"/>
                <a:gd name="T7" fmla="*/ 99 h 168"/>
                <a:gd name="T8" fmla="*/ 154 w 183"/>
                <a:gd name="T9" fmla="*/ 109 h 168"/>
                <a:gd name="T10" fmla="*/ 182 w 183"/>
                <a:gd name="T11" fmla="*/ 134 h 168"/>
                <a:gd name="T12" fmla="*/ 162 w 183"/>
                <a:gd name="T13" fmla="*/ 164 h 168"/>
                <a:gd name="T14" fmla="*/ 112 w 183"/>
                <a:gd name="T15" fmla="*/ 132 h 168"/>
                <a:gd name="T16" fmla="*/ 53 w 183"/>
                <a:gd name="T17" fmla="*/ 89 h 168"/>
                <a:gd name="T18" fmla="*/ 1 w 183"/>
                <a:gd name="T19" fmla="*/ 37 h 168"/>
                <a:gd name="T20" fmla="*/ 43 w 183"/>
                <a:gd name="T21" fmla="*/ 9 h 168"/>
                <a:gd name="T22" fmla="*/ 118 w 183"/>
                <a:gd name="T23" fmla="*/ 101 h 168"/>
                <a:gd name="T24" fmla="*/ 33 w 183"/>
                <a:gd name="T25" fmla="*/ 31 h 168"/>
                <a:gd name="T26" fmla="*/ 21 w 183"/>
                <a:gd name="T27" fmla="*/ 33 h 168"/>
                <a:gd name="T28" fmla="*/ 19 w 183"/>
                <a:gd name="T29" fmla="*/ 39 h 168"/>
                <a:gd name="T30" fmla="*/ 156 w 183"/>
                <a:gd name="T31" fmla="*/ 142 h 168"/>
                <a:gd name="T32" fmla="*/ 118 w 183"/>
                <a:gd name="T33" fmla="*/ 10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3" h="168">
                  <a:moveTo>
                    <a:pt x="43" y="9"/>
                  </a:moveTo>
                  <a:cubicBezTo>
                    <a:pt x="42" y="20"/>
                    <a:pt x="53" y="18"/>
                    <a:pt x="53" y="27"/>
                  </a:cubicBezTo>
                  <a:cubicBezTo>
                    <a:pt x="73" y="35"/>
                    <a:pt x="103" y="65"/>
                    <a:pt x="122" y="81"/>
                  </a:cubicBezTo>
                  <a:cubicBezTo>
                    <a:pt x="131" y="88"/>
                    <a:pt x="142" y="92"/>
                    <a:pt x="150" y="99"/>
                  </a:cubicBezTo>
                  <a:cubicBezTo>
                    <a:pt x="153" y="101"/>
                    <a:pt x="151" y="105"/>
                    <a:pt x="154" y="109"/>
                  </a:cubicBezTo>
                  <a:cubicBezTo>
                    <a:pt x="165" y="119"/>
                    <a:pt x="181" y="123"/>
                    <a:pt x="182" y="134"/>
                  </a:cubicBezTo>
                  <a:cubicBezTo>
                    <a:pt x="183" y="144"/>
                    <a:pt x="171" y="163"/>
                    <a:pt x="162" y="164"/>
                  </a:cubicBezTo>
                  <a:cubicBezTo>
                    <a:pt x="140" y="168"/>
                    <a:pt x="127" y="142"/>
                    <a:pt x="112" y="132"/>
                  </a:cubicBezTo>
                  <a:cubicBezTo>
                    <a:pt x="94" y="124"/>
                    <a:pt x="76" y="108"/>
                    <a:pt x="53" y="89"/>
                  </a:cubicBezTo>
                  <a:cubicBezTo>
                    <a:pt x="36" y="75"/>
                    <a:pt x="3" y="59"/>
                    <a:pt x="1" y="37"/>
                  </a:cubicBezTo>
                  <a:cubicBezTo>
                    <a:pt x="0" y="20"/>
                    <a:pt x="15" y="0"/>
                    <a:pt x="43" y="9"/>
                  </a:cubicBezTo>
                  <a:close/>
                  <a:moveTo>
                    <a:pt x="118" y="101"/>
                  </a:moveTo>
                  <a:cubicBezTo>
                    <a:pt x="91" y="76"/>
                    <a:pt x="65" y="49"/>
                    <a:pt x="33" y="31"/>
                  </a:cubicBezTo>
                  <a:cubicBezTo>
                    <a:pt x="30" y="37"/>
                    <a:pt x="23" y="29"/>
                    <a:pt x="21" y="33"/>
                  </a:cubicBezTo>
                  <a:cubicBezTo>
                    <a:pt x="21" y="36"/>
                    <a:pt x="20" y="38"/>
                    <a:pt x="19" y="39"/>
                  </a:cubicBezTo>
                  <a:cubicBezTo>
                    <a:pt x="58" y="80"/>
                    <a:pt x="106" y="113"/>
                    <a:pt x="156" y="142"/>
                  </a:cubicBezTo>
                  <a:cubicBezTo>
                    <a:pt x="151" y="119"/>
                    <a:pt x="133" y="114"/>
                    <a:pt x="118" y="10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2737888" y="266700"/>
            <a:ext cx="703263" cy="1443038"/>
            <a:chOff x="4751388" y="812800"/>
            <a:chExt cx="703263" cy="1443038"/>
          </a:xfrm>
          <a:solidFill>
            <a:schemeClr val="tx1"/>
          </a:solidFill>
        </p:grpSpPr>
        <p:sp>
          <p:nvSpPr>
            <p:cNvPr id="9" name="Freeform 20"/>
            <p:cNvSpPr>
              <a:spLocks noEditPoints="1"/>
            </p:cNvSpPr>
            <p:nvPr/>
          </p:nvSpPr>
          <p:spPr bwMode="auto">
            <a:xfrm>
              <a:off x="4865688" y="871538"/>
              <a:ext cx="55563" cy="49213"/>
            </a:xfrm>
            <a:custGeom>
              <a:avLst/>
              <a:gdLst>
                <a:gd name="T0" fmla="*/ 17 w 87"/>
                <a:gd name="T1" fmla="*/ 13 h 76"/>
                <a:gd name="T2" fmla="*/ 38 w 87"/>
                <a:gd name="T3" fmla="*/ 9 h 76"/>
                <a:gd name="T4" fmla="*/ 42 w 87"/>
                <a:gd name="T5" fmla="*/ 3 h 76"/>
                <a:gd name="T6" fmla="*/ 56 w 87"/>
                <a:gd name="T7" fmla="*/ 67 h 76"/>
                <a:gd name="T8" fmla="*/ 17 w 87"/>
                <a:gd name="T9" fmla="*/ 13 h 76"/>
                <a:gd name="T10" fmla="*/ 26 w 87"/>
                <a:gd name="T11" fmla="*/ 21 h 76"/>
                <a:gd name="T12" fmla="*/ 38 w 87"/>
                <a:gd name="T13" fmla="*/ 52 h 76"/>
                <a:gd name="T14" fmla="*/ 56 w 87"/>
                <a:gd name="T15" fmla="*/ 48 h 76"/>
                <a:gd name="T16" fmla="*/ 26 w 87"/>
                <a:gd name="T17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76">
                  <a:moveTo>
                    <a:pt x="17" y="13"/>
                  </a:moveTo>
                  <a:cubicBezTo>
                    <a:pt x="25" y="9"/>
                    <a:pt x="30" y="11"/>
                    <a:pt x="38" y="9"/>
                  </a:cubicBezTo>
                  <a:cubicBezTo>
                    <a:pt x="39" y="9"/>
                    <a:pt x="38" y="4"/>
                    <a:pt x="42" y="3"/>
                  </a:cubicBezTo>
                  <a:cubicBezTo>
                    <a:pt x="70" y="0"/>
                    <a:pt x="87" y="59"/>
                    <a:pt x="56" y="67"/>
                  </a:cubicBezTo>
                  <a:cubicBezTo>
                    <a:pt x="24" y="76"/>
                    <a:pt x="0" y="40"/>
                    <a:pt x="17" y="13"/>
                  </a:cubicBezTo>
                  <a:close/>
                  <a:moveTo>
                    <a:pt x="26" y="21"/>
                  </a:moveTo>
                  <a:cubicBezTo>
                    <a:pt x="25" y="29"/>
                    <a:pt x="32" y="45"/>
                    <a:pt x="38" y="52"/>
                  </a:cubicBezTo>
                  <a:cubicBezTo>
                    <a:pt x="46" y="52"/>
                    <a:pt x="52" y="52"/>
                    <a:pt x="56" y="48"/>
                  </a:cubicBezTo>
                  <a:cubicBezTo>
                    <a:pt x="56" y="30"/>
                    <a:pt x="44" y="14"/>
                    <a:pt x="26" y="2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1"/>
            <p:cNvSpPr>
              <a:spLocks noEditPoints="1"/>
            </p:cNvSpPr>
            <p:nvPr/>
          </p:nvSpPr>
          <p:spPr bwMode="auto">
            <a:xfrm>
              <a:off x="4962525" y="1177925"/>
              <a:ext cx="131763" cy="252413"/>
            </a:xfrm>
            <a:custGeom>
              <a:avLst/>
              <a:gdLst>
                <a:gd name="T0" fmla="*/ 126 w 203"/>
                <a:gd name="T1" fmla="*/ 22 h 391"/>
                <a:gd name="T2" fmla="*/ 203 w 203"/>
                <a:gd name="T3" fmla="*/ 273 h 391"/>
                <a:gd name="T4" fmla="*/ 192 w 203"/>
                <a:gd name="T5" fmla="*/ 321 h 391"/>
                <a:gd name="T6" fmla="*/ 170 w 203"/>
                <a:gd name="T7" fmla="*/ 342 h 391"/>
                <a:gd name="T8" fmla="*/ 93 w 203"/>
                <a:gd name="T9" fmla="*/ 381 h 391"/>
                <a:gd name="T10" fmla="*/ 68 w 203"/>
                <a:gd name="T11" fmla="*/ 362 h 391"/>
                <a:gd name="T12" fmla="*/ 52 w 203"/>
                <a:gd name="T13" fmla="*/ 321 h 391"/>
                <a:gd name="T14" fmla="*/ 15 w 203"/>
                <a:gd name="T15" fmla="*/ 181 h 391"/>
                <a:gd name="T16" fmla="*/ 13 w 203"/>
                <a:gd name="T17" fmla="*/ 57 h 391"/>
                <a:gd name="T18" fmla="*/ 126 w 203"/>
                <a:gd name="T19" fmla="*/ 22 h 391"/>
                <a:gd name="T20" fmla="*/ 66 w 203"/>
                <a:gd name="T21" fmla="*/ 36 h 391"/>
                <a:gd name="T22" fmla="*/ 64 w 203"/>
                <a:gd name="T23" fmla="*/ 46 h 391"/>
                <a:gd name="T24" fmla="*/ 31 w 203"/>
                <a:gd name="T25" fmla="*/ 65 h 391"/>
                <a:gd name="T26" fmla="*/ 23 w 203"/>
                <a:gd name="T27" fmla="*/ 119 h 391"/>
                <a:gd name="T28" fmla="*/ 58 w 203"/>
                <a:gd name="T29" fmla="*/ 251 h 391"/>
                <a:gd name="T30" fmla="*/ 48 w 203"/>
                <a:gd name="T31" fmla="*/ 139 h 391"/>
                <a:gd name="T32" fmla="*/ 56 w 203"/>
                <a:gd name="T33" fmla="*/ 80 h 391"/>
                <a:gd name="T34" fmla="*/ 85 w 203"/>
                <a:gd name="T35" fmla="*/ 112 h 391"/>
                <a:gd name="T36" fmla="*/ 155 w 203"/>
                <a:gd name="T37" fmla="*/ 224 h 391"/>
                <a:gd name="T38" fmla="*/ 178 w 203"/>
                <a:gd name="T39" fmla="*/ 284 h 391"/>
                <a:gd name="T40" fmla="*/ 178 w 203"/>
                <a:gd name="T41" fmla="*/ 205 h 391"/>
                <a:gd name="T42" fmla="*/ 159 w 203"/>
                <a:gd name="T43" fmla="*/ 203 h 391"/>
                <a:gd name="T44" fmla="*/ 172 w 203"/>
                <a:gd name="T45" fmla="*/ 189 h 391"/>
                <a:gd name="T46" fmla="*/ 165 w 203"/>
                <a:gd name="T47" fmla="*/ 162 h 391"/>
                <a:gd name="T48" fmla="*/ 143 w 203"/>
                <a:gd name="T49" fmla="*/ 160 h 391"/>
                <a:gd name="T50" fmla="*/ 159 w 203"/>
                <a:gd name="T51" fmla="*/ 144 h 391"/>
                <a:gd name="T52" fmla="*/ 149 w 203"/>
                <a:gd name="T53" fmla="*/ 125 h 391"/>
                <a:gd name="T54" fmla="*/ 130 w 203"/>
                <a:gd name="T55" fmla="*/ 127 h 391"/>
                <a:gd name="T56" fmla="*/ 136 w 203"/>
                <a:gd name="T57" fmla="*/ 92 h 391"/>
                <a:gd name="T58" fmla="*/ 104 w 203"/>
                <a:gd name="T59" fmla="*/ 100 h 391"/>
                <a:gd name="T60" fmla="*/ 132 w 203"/>
                <a:gd name="T61" fmla="*/ 79 h 391"/>
                <a:gd name="T62" fmla="*/ 122 w 203"/>
                <a:gd name="T63" fmla="*/ 53 h 391"/>
                <a:gd name="T64" fmla="*/ 77 w 203"/>
                <a:gd name="T65" fmla="*/ 61 h 391"/>
                <a:gd name="T66" fmla="*/ 112 w 203"/>
                <a:gd name="T67" fmla="*/ 42 h 391"/>
                <a:gd name="T68" fmla="*/ 66 w 203"/>
                <a:gd name="T69" fmla="*/ 36 h 391"/>
                <a:gd name="T70" fmla="*/ 64 w 203"/>
                <a:gd name="T71" fmla="*/ 137 h 391"/>
                <a:gd name="T72" fmla="*/ 77 w 203"/>
                <a:gd name="T73" fmla="*/ 133 h 391"/>
                <a:gd name="T74" fmla="*/ 62 w 203"/>
                <a:gd name="T75" fmla="*/ 106 h 391"/>
                <a:gd name="T76" fmla="*/ 64 w 203"/>
                <a:gd name="T77" fmla="*/ 137 h 391"/>
                <a:gd name="T78" fmla="*/ 62 w 203"/>
                <a:gd name="T79" fmla="*/ 150 h 391"/>
                <a:gd name="T80" fmla="*/ 87 w 203"/>
                <a:gd name="T81" fmla="*/ 265 h 391"/>
                <a:gd name="T82" fmla="*/ 97 w 203"/>
                <a:gd name="T83" fmla="*/ 242 h 391"/>
                <a:gd name="T84" fmla="*/ 108 w 203"/>
                <a:gd name="T85" fmla="*/ 240 h 391"/>
                <a:gd name="T86" fmla="*/ 134 w 203"/>
                <a:gd name="T87" fmla="*/ 273 h 391"/>
                <a:gd name="T88" fmla="*/ 85 w 203"/>
                <a:gd name="T89" fmla="*/ 139 h 391"/>
                <a:gd name="T90" fmla="*/ 62 w 203"/>
                <a:gd name="T91" fmla="*/ 150 h 391"/>
                <a:gd name="T92" fmla="*/ 83 w 203"/>
                <a:gd name="T93" fmla="*/ 276 h 391"/>
                <a:gd name="T94" fmla="*/ 114 w 203"/>
                <a:gd name="T95" fmla="*/ 362 h 391"/>
                <a:gd name="T96" fmla="*/ 176 w 203"/>
                <a:gd name="T97" fmla="*/ 309 h 391"/>
                <a:gd name="T98" fmla="*/ 147 w 203"/>
                <a:gd name="T99" fmla="*/ 259 h 391"/>
                <a:gd name="T100" fmla="*/ 132 w 203"/>
                <a:gd name="T101" fmla="*/ 286 h 391"/>
                <a:gd name="T102" fmla="*/ 104 w 203"/>
                <a:gd name="T103" fmla="*/ 255 h 391"/>
                <a:gd name="T104" fmla="*/ 83 w 203"/>
                <a:gd name="T105" fmla="*/ 276 h 391"/>
                <a:gd name="T106" fmla="*/ 70 w 203"/>
                <a:gd name="T107" fmla="*/ 325 h 391"/>
                <a:gd name="T108" fmla="*/ 101 w 203"/>
                <a:gd name="T109" fmla="*/ 360 h 391"/>
                <a:gd name="T110" fmla="*/ 68 w 203"/>
                <a:gd name="T111" fmla="*/ 273 h 391"/>
                <a:gd name="T112" fmla="*/ 50 w 203"/>
                <a:gd name="T113" fmla="*/ 267 h 391"/>
                <a:gd name="T114" fmla="*/ 70 w 203"/>
                <a:gd name="T115" fmla="*/ 325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3" h="391">
                  <a:moveTo>
                    <a:pt x="126" y="22"/>
                  </a:moveTo>
                  <a:cubicBezTo>
                    <a:pt x="160" y="105"/>
                    <a:pt x="196" y="181"/>
                    <a:pt x="203" y="273"/>
                  </a:cubicBezTo>
                  <a:cubicBezTo>
                    <a:pt x="197" y="285"/>
                    <a:pt x="201" y="305"/>
                    <a:pt x="192" y="321"/>
                  </a:cubicBezTo>
                  <a:cubicBezTo>
                    <a:pt x="189" y="325"/>
                    <a:pt x="178" y="333"/>
                    <a:pt x="170" y="342"/>
                  </a:cubicBezTo>
                  <a:cubicBezTo>
                    <a:pt x="156" y="361"/>
                    <a:pt x="130" y="391"/>
                    <a:pt x="93" y="381"/>
                  </a:cubicBezTo>
                  <a:cubicBezTo>
                    <a:pt x="81" y="378"/>
                    <a:pt x="78" y="369"/>
                    <a:pt x="68" y="362"/>
                  </a:cubicBezTo>
                  <a:cubicBezTo>
                    <a:pt x="72" y="346"/>
                    <a:pt x="58" y="335"/>
                    <a:pt x="52" y="321"/>
                  </a:cubicBezTo>
                  <a:cubicBezTo>
                    <a:pt x="35" y="283"/>
                    <a:pt x="24" y="228"/>
                    <a:pt x="15" y="181"/>
                  </a:cubicBezTo>
                  <a:cubicBezTo>
                    <a:pt x="7" y="141"/>
                    <a:pt x="0" y="103"/>
                    <a:pt x="13" y="57"/>
                  </a:cubicBezTo>
                  <a:cubicBezTo>
                    <a:pt x="40" y="36"/>
                    <a:pt x="80" y="0"/>
                    <a:pt x="126" y="22"/>
                  </a:cubicBezTo>
                  <a:close/>
                  <a:moveTo>
                    <a:pt x="66" y="36"/>
                  </a:moveTo>
                  <a:cubicBezTo>
                    <a:pt x="68" y="42"/>
                    <a:pt x="67" y="41"/>
                    <a:pt x="64" y="46"/>
                  </a:cubicBezTo>
                  <a:cubicBezTo>
                    <a:pt x="49" y="41"/>
                    <a:pt x="45" y="62"/>
                    <a:pt x="31" y="65"/>
                  </a:cubicBezTo>
                  <a:cubicBezTo>
                    <a:pt x="23" y="83"/>
                    <a:pt x="22" y="101"/>
                    <a:pt x="23" y="119"/>
                  </a:cubicBezTo>
                  <a:cubicBezTo>
                    <a:pt x="24" y="148"/>
                    <a:pt x="27" y="237"/>
                    <a:pt x="58" y="251"/>
                  </a:cubicBezTo>
                  <a:cubicBezTo>
                    <a:pt x="52" y="220"/>
                    <a:pt x="47" y="175"/>
                    <a:pt x="48" y="139"/>
                  </a:cubicBezTo>
                  <a:cubicBezTo>
                    <a:pt x="49" y="121"/>
                    <a:pt x="49" y="94"/>
                    <a:pt x="56" y="80"/>
                  </a:cubicBezTo>
                  <a:cubicBezTo>
                    <a:pt x="69" y="87"/>
                    <a:pt x="77" y="101"/>
                    <a:pt x="85" y="112"/>
                  </a:cubicBezTo>
                  <a:cubicBezTo>
                    <a:pt x="111" y="146"/>
                    <a:pt x="131" y="187"/>
                    <a:pt x="155" y="224"/>
                  </a:cubicBezTo>
                  <a:cubicBezTo>
                    <a:pt x="157" y="242"/>
                    <a:pt x="172" y="264"/>
                    <a:pt x="178" y="284"/>
                  </a:cubicBezTo>
                  <a:cubicBezTo>
                    <a:pt x="193" y="266"/>
                    <a:pt x="179" y="230"/>
                    <a:pt x="178" y="205"/>
                  </a:cubicBezTo>
                  <a:cubicBezTo>
                    <a:pt x="173" y="207"/>
                    <a:pt x="161" y="209"/>
                    <a:pt x="159" y="203"/>
                  </a:cubicBezTo>
                  <a:cubicBezTo>
                    <a:pt x="163" y="198"/>
                    <a:pt x="168" y="194"/>
                    <a:pt x="172" y="189"/>
                  </a:cubicBezTo>
                  <a:cubicBezTo>
                    <a:pt x="171" y="179"/>
                    <a:pt x="167" y="171"/>
                    <a:pt x="165" y="162"/>
                  </a:cubicBezTo>
                  <a:cubicBezTo>
                    <a:pt x="157" y="164"/>
                    <a:pt x="147" y="169"/>
                    <a:pt x="143" y="160"/>
                  </a:cubicBezTo>
                  <a:cubicBezTo>
                    <a:pt x="148" y="154"/>
                    <a:pt x="156" y="152"/>
                    <a:pt x="159" y="144"/>
                  </a:cubicBezTo>
                  <a:cubicBezTo>
                    <a:pt x="154" y="139"/>
                    <a:pt x="154" y="130"/>
                    <a:pt x="149" y="125"/>
                  </a:cubicBezTo>
                  <a:cubicBezTo>
                    <a:pt x="144" y="131"/>
                    <a:pt x="134" y="136"/>
                    <a:pt x="130" y="127"/>
                  </a:cubicBezTo>
                  <a:cubicBezTo>
                    <a:pt x="139" y="121"/>
                    <a:pt x="151" y="101"/>
                    <a:pt x="136" y="92"/>
                  </a:cubicBezTo>
                  <a:cubicBezTo>
                    <a:pt x="126" y="94"/>
                    <a:pt x="112" y="108"/>
                    <a:pt x="104" y="100"/>
                  </a:cubicBezTo>
                  <a:cubicBezTo>
                    <a:pt x="111" y="90"/>
                    <a:pt x="120" y="84"/>
                    <a:pt x="132" y="79"/>
                  </a:cubicBezTo>
                  <a:cubicBezTo>
                    <a:pt x="130" y="68"/>
                    <a:pt x="126" y="61"/>
                    <a:pt x="122" y="53"/>
                  </a:cubicBezTo>
                  <a:cubicBezTo>
                    <a:pt x="116" y="56"/>
                    <a:pt x="85" y="85"/>
                    <a:pt x="77" y="61"/>
                  </a:cubicBezTo>
                  <a:cubicBezTo>
                    <a:pt x="93" y="59"/>
                    <a:pt x="104" y="52"/>
                    <a:pt x="112" y="42"/>
                  </a:cubicBezTo>
                  <a:cubicBezTo>
                    <a:pt x="99" y="27"/>
                    <a:pt x="83" y="31"/>
                    <a:pt x="66" y="36"/>
                  </a:cubicBezTo>
                  <a:close/>
                  <a:moveTo>
                    <a:pt x="64" y="137"/>
                  </a:moveTo>
                  <a:cubicBezTo>
                    <a:pt x="67" y="134"/>
                    <a:pt x="73" y="138"/>
                    <a:pt x="77" y="133"/>
                  </a:cubicBezTo>
                  <a:cubicBezTo>
                    <a:pt x="75" y="121"/>
                    <a:pt x="68" y="114"/>
                    <a:pt x="62" y="106"/>
                  </a:cubicBezTo>
                  <a:cubicBezTo>
                    <a:pt x="63" y="115"/>
                    <a:pt x="59" y="130"/>
                    <a:pt x="64" y="137"/>
                  </a:cubicBezTo>
                  <a:close/>
                  <a:moveTo>
                    <a:pt x="62" y="150"/>
                  </a:moveTo>
                  <a:cubicBezTo>
                    <a:pt x="69" y="190"/>
                    <a:pt x="53" y="242"/>
                    <a:pt x="87" y="265"/>
                  </a:cubicBezTo>
                  <a:cubicBezTo>
                    <a:pt x="93" y="256"/>
                    <a:pt x="90" y="248"/>
                    <a:pt x="97" y="242"/>
                  </a:cubicBezTo>
                  <a:cubicBezTo>
                    <a:pt x="99" y="239"/>
                    <a:pt x="104" y="239"/>
                    <a:pt x="108" y="240"/>
                  </a:cubicBezTo>
                  <a:cubicBezTo>
                    <a:pt x="119" y="248"/>
                    <a:pt x="122" y="264"/>
                    <a:pt x="134" y="273"/>
                  </a:cubicBezTo>
                  <a:cubicBezTo>
                    <a:pt x="145" y="208"/>
                    <a:pt x="108" y="176"/>
                    <a:pt x="85" y="139"/>
                  </a:cubicBezTo>
                  <a:cubicBezTo>
                    <a:pt x="82" y="147"/>
                    <a:pt x="69" y="145"/>
                    <a:pt x="62" y="150"/>
                  </a:cubicBezTo>
                  <a:close/>
                  <a:moveTo>
                    <a:pt x="83" y="276"/>
                  </a:moveTo>
                  <a:cubicBezTo>
                    <a:pt x="91" y="304"/>
                    <a:pt x="103" y="332"/>
                    <a:pt x="114" y="362"/>
                  </a:cubicBezTo>
                  <a:cubicBezTo>
                    <a:pt x="145" y="354"/>
                    <a:pt x="161" y="332"/>
                    <a:pt x="176" y="309"/>
                  </a:cubicBezTo>
                  <a:cubicBezTo>
                    <a:pt x="165" y="294"/>
                    <a:pt x="162" y="271"/>
                    <a:pt x="147" y="259"/>
                  </a:cubicBezTo>
                  <a:cubicBezTo>
                    <a:pt x="148" y="268"/>
                    <a:pt x="147" y="287"/>
                    <a:pt x="132" y="286"/>
                  </a:cubicBezTo>
                  <a:cubicBezTo>
                    <a:pt x="119" y="280"/>
                    <a:pt x="118" y="261"/>
                    <a:pt x="104" y="255"/>
                  </a:cubicBezTo>
                  <a:cubicBezTo>
                    <a:pt x="103" y="268"/>
                    <a:pt x="96" y="286"/>
                    <a:pt x="83" y="276"/>
                  </a:cubicBezTo>
                  <a:close/>
                  <a:moveTo>
                    <a:pt x="70" y="325"/>
                  </a:moveTo>
                  <a:cubicBezTo>
                    <a:pt x="75" y="338"/>
                    <a:pt x="84" y="359"/>
                    <a:pt x="101" y="360"/>
                  </a:cubicBezTo>
                  <a:cubicBezTo>
                    <a:pt x="89" y="332"/>
                    <a:pt x="77" y="303"/>
                    <a:pt x="68" y="273"/>
                  </a:cubicBezTo>
                  <a:cubicBezTo>
                    <a:pt x="57" y="277"/>
                    <a:pt x="54" y="263"/>
                    <a:pt x="50" y="267"/>
                  </a:cubicBezTo>
                  <a:cubicBezTo>
                    <a:pt x="60" y="287"/>
                    <a:pt x="62" y="306"/>
                    <a:pt x="70" y="32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2"/>
            <p:cNvSpPr>
              <a:spLocks noEditPoints="1"/>
            </p:cNvSpPr>
            <p:nvPr/>
          </p:nvSpPr>
          <p:spPr bwMode="auto">
            <a:xfrm>
              <a:off x="4799013" y="1243013"/>
              <a:ext cx="133350" cy="220663"/>
            </a:xfrm>
            <a:custGeom>
              <a:avLst/>
              <a:gdLst>
                <a:gd name="T0" fmla="*/ 97 w 207"/>
                <a:gd name="T1" fmla="*/ 5 h 341"/>
                <a:gd name="T2" fmla="*/ 147 w 207"/>
                <a:gd name="T3" fmla="*/ 59 h 341"/>
                <a:gd name="T4" fmla="*/ 170 w 207"/>
                <a:gd name="T5" fmla="*/ 100 h 341"/>
                <a:gd name="T6" fmla="*/ 170 w 207"/>
                <a:gd name="T7" fmla="*/ 111 h 341"/>
                <a:gd name="T8" fmla="*/ 184 w 207"/>
                <a:gd name="T9" fmla="*/ 150 h 341"/>
                <a:gd name="T10" fmla="*/ 205 w 207"/>
                <a:gd name="T11" fmla="*/ 278 h 341"/>
                <a:gd name="T12" fmla="*/ 168 w 207"/>
                <a:gd name="T13" fmla="*/ 329 h 341"/>
                <a:gd name="T14" fmla="*/ 83 w 207"/>
                <a:gd name="T15" fmla="*/ 317 h 341"/>
                <a:gd name="T16" fmla="*/ 79 w 207"/>
                <a:gd name="T17" fmla="*/ 313 h 341"/>
                <a:gd name="T18" fmla="*/ 13 w 207"/>
                <a:gd name="T19" fmla="*/ 63 h 341"/>
                <a:gd name="T20" fmla="*/ 64 w 207"/>
                <a:gd name="T21" fmla="*/ 1 h 341"/>
                <a:gd name="T22" fmla="*/ 97 w 207"/>
                <a:gd name="T23" fmla="*/ 5 h 341"/>
                <a:gd name="T24" fmla="*/ 36 w 207"/>
                <a:gd name="T25" fmla="*/ 47 h 341"/>
                <a:gd name="T26" fmla="*/ 25 w 207"/>
                <a:gd name="T27" fmla="*/ 140 h 341"/>
                <a:gd name="T28" fmla="*/ 50 w 207"/>
                <a:gd name="T29" fmla="*/ 224 h 341"/>
                <a:gd name="T30" fmla="*/ 91 w 207"/>
                <a:gd name="T31" fmla="*/ 300 h 341"/>
                <a:gd name="T32" fmla="*/ 143 w 207"/>
                <a:gd name="T33" fmla="*/ 317 h 341"/>
                <a:gd name="T34" fmla="*/ 188 w 207"/>
                <a:gd name="T35" fmla="*/ 278 h 341"/>
                <a:gd name="T36" fmla="*/ 172 w 207"/>
                <a:gd name="T37" fmla="*/ 175 h 341"/>
                <a:gd name="T38" fmla="*/ 153 w 207"/>
                <a:gd name="T39" fmla="*/ 111 h 341"/>
                <a:gd name="T40" fmla="*/ 114 w 207"/>
                <a:gd name="T41" fmla="*/ 34 h 341"/>
                <a:gd name="T42" fmla="*/ 62 w 207"/>
                <a:gd name="T43" fmla="*/ 18 h 341"/>
                <a:gd name="T44" fmla="*/ 36 w 207"/>
                <a:gd name="T45" fmla="*/ 47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7" h="341">
                  <a:moveTo>
                    <a:pt x="97" y="5"/>
                  </a:moveTo>
                  <a:cubicBezTo>
                    <a:pt x="123" y="15"/>
                    <a:pt x="132" y="28"/>
                    <a:pt x="147" y="59"/>
                  </a:cubicBezTo>
                  <a:cubicBezTo>
                    <a:pt x="154" y="73"/>
                    <a:pt x="166" y="88"/>
                    <a:pt x="170" y="100"/>
                  </a:cubicBezTo>
                  <a:cubicBezTo>
                    <a:pt x="172" y="103"/>
                    <a:pt x="169" y="108"/>
                    <a:pt x="170" y="111"/>
                  </a:cubicBezTo>
                  <a:cubicBezTo>
                    <a:pt x="177" y="127"/>
                    <a:pt x="180" y="131"/>
                    <a:pt x="184" y="150"/>
                  </a:cubicBezTo>
                  <a:cubicBezTo>
                    <a:pt x="191" y="188"/>
                    <a:pt x="207" y="235"/>
                    <a:pt x="205" y="278"/>
                  </a:cubicBezTo>
                  <a:cubicBezTo>
                    <a:pt x="204" y="296"/>
                    <a:pt x="179" y="316"/>
                    <a:pt x="168" y="329"/>
                  </a:cubicBezTo>
                  <a:cubicBezTo>
                    <a:pt x="141" y="341"/>
                    <a:pt x="107" y="338"/>
                    <a:pt x="83" y="317"/>
                  </a:cubicBezTo>
                  <a:cubicBezTo>
                    <a:pt x="82" y="317"/>
                    <a:pt x="80" y="314"/>
                    <a:pt x="79" y="313"/>
                  </a:cubicBezTo>
                  <a:cubicBezTo>
                    <a:pt x="33" y="262"/>
                    <a:pt x="0" y="141"/>
                    <a:pt x="13" y="63"/>
                  </a:cubicBezTo>
                  <a:cubicBezTo>
                    <a:pt x="17" y="38"/>
                    <a:pt x="41" y="3"/>
                    <a:pt x="64" y="1"/>
                  </a:cubicBezTo>
                  <a:cubicBezTo>
                    <a:pt x="78" y="0"/>
                    <a:pt x="82" y="11"/>
                    <a:pt x="97" y="5"/>
                  </a:cubicBezTo>
                  <a:close/>
                  <a:moveTo>
                    <a:pt x="36" y="47"/>
                  </a:moveTo>
                  <a:cubicBezTo>
                    <a:pt x="32" y="74"/>
                    <a:pt x="22" y="107"/>
                    <a:pt x="25" y="140"/>
                  </a:cubicBezTo>
                  <a:cubicBezTo>
                    <a:pt x="27" y="167"/>
                    <a:pt x="39" y="199"/>
                    <a:pt x="50" y="224"/>
                  </a:cubicBezTo>
                  <a:cubicBezTo>
                    <a:pt x="61" y="249"/>
                    <a:pt x="73" y="282"/>
                    <a:pt x="91" y="300"/>
                  </a:cubicBezTo>
                  <a:cubicBezTo>
                    <a:pt x="108" y="316"/>
                    <a:pt x="124" y="315"/>
                    <a:pt x="143" y="317"/>
                  </a:cubicBezTo>
                  <a:cubicBezTo>
                    <a:pt x="162" y="309"/>
                    <a:pt x="176" y="295"/>
                    <a:pt x="188" y="278"/>
                  </a:cubicBezTo>
                  <a:cubicBezTo>
                    <a:pt x="196" y="237"/>
                    <a:pt x="182" y="211"/>
                    <a:pt x="172" y="175"/>
                  </a:cubicBezTo>
                  <a:cubicBezTo>
                    <a:pt x="166" y="154"/>
                    <a:pt x="161" y="132"/>
                    <a:pt x="153" y="111"/>
                  </a:cubicBezTo>
                  <a:cubicBezTo>
                    <a:pt x="142" y="84"/>
                    <a:pt x="129" y="47"/>
                    <a:pt x="114" y="34"/>
                  </a:cubicBezTo>
                  <a:cubicBezTo>
                    <a:pt x="97" y="20"/>
                    <a:pt x="77" y="26"/>
                    <a:pt x="62" y="18"/>
                  </a:cubicBezTo>
                  <a:cubicBezTo>
                    <a:pt x="56" y="25"/>
                    <a:pt x="45" y="38"/>
                    <a:pt x="36" y="4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3"/>
            <p:cNvSpPr>
              <a:spLocks noEditPoints="1"/>
            </p:cNvSpPr>
            <p:nvPr/>
          </p:nvSpPr>
          <p:spPr bwMode="auto">
            <a:xfrm>
              <a:off x="5037138" y="1643063"/>
              <a:ext cx="58738" cy="60325"/>
            </a:xfrm>
            <a:custGeom>
              <a:avLst/>
              <a:gdLst>
                <a:gd name="T0" fmla="*/ 51 w 93"/>
                <a:gd name="T1" fmla="*/ 3 h 94"/>
                <a:gd name="T2" fmla="*/ 72 w 93"/>
                <a:gd name="T3" fmla="*/ 16 h 94"/>
                <a:gd name="T4" fmla="*/ 87 w 93"/>
                <a:gd name="T5" fmla="*/ 59 h 94"/>
                <a:gd name="T6" fmla="*/ 39 w 93"/>
                <a:gd name="T7" fmla="*/ 90 h 94"/>
                <a:gd name="T8" fmla="*/ 8 w 93"/>
                <a:gd name="T9" fmla="*/ 24 h 94"/>
                <a:gd name="T10" fmla="*/ 51 w 93"/>
                <a:gd name="T11" fmla="*/ 3 h 94"/>
                <a:gd name="T12" fmla="*/ 31 w 93"/>
                <a:gd name="T13" fmla="*/ 32 h 94"/>
                <a:gd name="T14" fmla="*/ 35 w 93"/>
                <a:gd name="T15" fmla="*/ 65 h 94"/>
                <a:gd name="T16" fmla="*/ 47 w 93"/>
                <a:gd name="T17" fmla="*/ 28 h 94"/>
                <a:gd name="T18" fmla="*/ 31 w 93"/>
                <a:gd name="T19" fmla="*/ 32 h 94"/>
                <a:gd name="T20" fmla="*/ 53 w 93"/>
                <a:gd name="T21" fmla="*/ 73 h 94"/>
                <a:gd name="T22" fmla="*/ 62 w 93"/>
                <a:gd name="T23" fmla="*/ 36 h 94"/>
                <a:gd name="T24" fmla="*/ 53 w 93"/>
                <a:gd name="T25" fmla="*/ 7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94">
                  <a:moveTo>
                    <a:pt x="51" y="3"/>
                  </a:moveTo>
                  <a:cubicBezTo>
                    <a:pt x="53" y="6"/>
                    <a:pt x="69" y="15"/>
                    <a:pt x="72" y="16"/>
                  </a:cubicBezTo>
                  <a:cubicBezTo>
                    <a:pt x="71" y="32"/>
                    <a:pt x="93" y="36"/>
                    <a:pt x="87" y="59"/>
                  </a:cubicBezTo>
                  <a:cubicBezTo>
                    <a:pt x="85" y="68"/>
                    <a:pt x="62" y="94"/>
                    <a:pt x="39" y="90"/>
                  </a:cubicBezTo>
                  <a:cubicBezTo>
                    <a:pt x="11" y="85"/>
                    <a:pt x="0" y="53"/>
                    <a:pt x="8" y="24"/>
                  </a:cubicBezTo>
                  <a:cubicBezTo>
                    <a:pt x="21" y="13"/>
                    <a:pt x="28" y="0"/>
                    <a:pt x="51" y="3"/>
                  </a:cubicBezTo>
                  <a:close/>
                  <a:moveTo>
                    <a:pt x="31" y="32"/>
                  </a:moveTo>
                  <a:cubicBezTo>
                    <a:pt x="29" y="37"/>
                    <a:pt x="19" y="60"/>
                    <a:pt x="35" y="65"/>
                  </a:cubicBezTo>
                  <a:cubicBezTo>
                    <a:pt x="35" y="53"/>
                    <a:pt x="39" y="37"/>
                    <a:pt x="47" y="28"/>
                  </a:cubicBezTo>
                  <a:cubicBezTo>
                    <a:pt x="41" y="23"/>
                    <a:pt x="36" y="30"/>
                    <a:pt x="31" y="32"/>
                  </a:cubicBezTo>
                  <a:close/>
                  <a:moveTo>
                    <a:pt x="53" y="73"/>
                  </a:moveTo>
                  <a:cubicBezTo>
                    <a:pt x="66" y="71"/>
                    <a:pt x="79" y="44"/>
                    <a:pt x="62" y="36"/>
                  </a:cubicBezTo>
                  <a:cubicBezTo>
                    <a:pt x="52" y="40"/>
                    <a:pt x="49" y="61"/>
                    <a:pt x="53" y="7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4"/>
            <p:cNvSpPr>
              <a:spLocks noEditPoints="1"/>
            </p:cNvSpPr>
            <p:nvPr/>
          </p:nvSpPr>
          <p:spPr bwMode="auto">
            <a:xfrm>
              <a:off x="4751388" y="812800"/>
              <a:ext cx="703263" cy="1443038"/>
            </a:xfrm>
            <a:custGeom>
              <a:avLst/>
              <a:gdLst>
                <a:gd name="T0" fmla="*/ 289 w 1090"/>
                <a:gd name="T1" fmla="*/ 1217 h 2232"/>
                <a:gd name="T2" fmla="*/ 258 w 1090"/>
                <a:gd name="T3" fmla="*/ 672 h 2232"/>
                <a:gd name="T4" fmla="*/ 207 w 1090"/>
                <a:gd name="T5" fmla="*/ 284 h 2232"/>
                <a:gd name="T6" fmla="*/ 595 w 1090"/>
                <a:gd name="T7" fmla="*/ 763 h 2232"/>
                <a:gd name="T8" fmla="*/ 658 w 1090"/>
                <a:gd name="T9" fmla="*/ 615 h 2232"/>
                <a:gd name="T10" fmla="*/ 683 w 1090"/>
                <a:gd name="T11" fmla="*/ 99 h 2232"/>
                <a:gd name="T12" fmla="*/ 776 w 1090"/>
                <a:gd name="T13" fmla="*/ 437 h 2232"/>
                <a:gd name="T14" fmla="*/ 824 w 1090"/>
                <a:gd name="T15" fmla="*/ 895 h 2232"/>
                <a:gd name="T16" fmla="*/ 923 w 1090"/>
                <a:gd name="T17" fmla="*/ 414 h 2232"/>
                <a:gd name="T18" fmla="*/ 1024 w 1090"/>
                <a:gd name="T19" fmla="*/ 650 h 2232"/>
                <a:gd name="T20" fmla="*/ 1059 w 1090"/>
                <a:gd name="T21" fmla="*/ 1091 h 2232"/>
                <a:gd name="T22" fmla="*/ 768 w 1090"/>
                <a:gd name="T23" fmla="*/ 2226 h 2232"/>
                <a:gd name="T24" fmla="*/ 650 w 1090"/>
                <a:gd name="T25" fmla="*/ 231 h 2232"/>
                <a:gd name="T26" fmla="*/ 768 w 1090"/>
                <a:gd name="T27" fmla="*/ 398 h 2232"/>
                <a:gd name="T28" fmla="*/ 178 w 1090"/>
                <a:gd name="T29" fmla="*/ 251 h 2232"/>
                <a:gd name="T30" fmla="*/ 304 w 1090"/>
                <a:gd name="T31" fmla="*/ 526 h 2232"/>
                <a:gd name="T32" fmla="*/ 361 w 1090"/>
                <a:gd name="T33" fmla="*/ 384 h 2232"/>
                <a:gd name="T34" fmla="*/ 326 w 1090"/>
                <a:gd name="T35" fmla="*/ 285 h 2232"/>
                <a:gd name="T36" fmla="*/ 324 w 1090"/>
                <a:gd name="T37" fmla="*/ 177 h 2232"/>
                <a:gd name="T38" fmla="*/ 984 w 1090"/>
                <a:gd name="T39" fmla="*/ 427 h 2232"/>
                <a:gd name="T40" fmla="*/ 985 w 1090"/>
                <a:gd name="T41" fmla="*/ 287 h 2232"/>
                <a:gd name="T42" fmla="*/ 702 w 1090"/>
                <a:gd name="T43" fmla="*/ 419 h 2232"/>
                <a:gd name="T44" fmla="*/ 958 w 1090"/>
                <a:gd name="T45" fmla="*/ 448 h 2232"/>
                <a:gd name="T46" fmla="*/ 953 w 1090"/>
                <a:gd name="T47" fmla="*/ 468 h 2232"/>
                <a:gd name="T48" fmla="*/ 526 w 1090"/>
                <a:gd name="T49" fmla="*/ 967 h 2232"/>
                <a:gd name="T50" fmla="*/ 291 w 1090"/>
                <a:gd name="T51" fmla="*/ 761 h 2232"/>
                <a:gd name="T52" fmla="*/ 679 w 1090"/>
                <a:gd name="T53" fmla="*/ 575 h 2232"/>
                <a:gd name="T54" fmla="*/ 221 w 1090"/>
                <a:gd name="T55" fmla="*/ 635 h 2232"/>
                <a:gd name="T56" fmla="*/ 440 w 1090"/>
                <a:gd name="T57" fmla="*/ 1240 h 2232"/>
                <a:gd name="T58" fmla="*/ 650 w 1090"/>
                <a:gd name="T59" fmla="*/ 778 h 2232"/>
                <a:gd name="T60" fmla="*/ 692 w 1090"/>
                <a:gd name="T61" fmla="*/ 1450 h 2232"/>
                <a:gd name="T62" fmla="*/ 673 w 1090"/>
                <a:gd name="T63" fmla="*/ 623 h 2232"/>
                <a:gd name="T64" fmla="*/ 999 w 1090"/>
                <a:gd name="T65" fmla="*/ 656 h 2232"/>
                <a:gd name="T66" fmla="*/ 960 w 1090"/>
                <a:gd name="T67" fmla="*/ 681 h 2232"/>
                <a:gd name="T68" fmla="*/ 943 w 1090"/>
                <a:gd name="T69" fmla="*/ 811 h 2232"/>
                <a:gd name="T70" fmla="*/ 902 w 1090"/>
                <a:gd name="T71" fmla="*/ 1097 h 2232"/>
                <a:gd name="T72" fmla="*/ 758 w 1090"/>
                <a:gd name="T73" fmla="*/ 792 h 2232"/>
                <a:gd name="T74" fmla="*/ 978 w 1090"/>
                <a:gd name="T75" fmla="*/ 926 h 2232"/>
                <a:gd name="T76" fmla="*/ 733 w 1090"/>
                <a:gd name="T77" fmla="*/ 860 h 2232"/>
                <a:gd name="T78" fmla="*/ 954 w 1090"/>
                <a:gd name="T79" fmla="*/ 994 h 2232"/>
                <a:gd name="T80" fmla="*/ 958 w 1090"/>
                <a:gd name="T81" fmla="*/ 932 h 2232"/>
                <a:gd name="T82" fmla="*/ 710 w 1090"/>
                <a:gd name="T83" fmla="*/ 1405 h 2232"/>
                <a:gd name="T84" fmla="*/ 718 w 1090"/>
                <a:gd name="T85" fmla="*/ 953 h 2232"/>
                <a:gd name="T86" fmla="*/ 611 w 1090"/>
                <a:gd name="T87" fmla="*/ 1203 h 2232"/>
                <a:gd name="T88" fmla="*/ 570 w 1090"/>
                <a:gd name="T89" fmla="*/ 1013 h 2232"/>
                <a:gd name="T90" fmla="*/ 914 w 1090"/>
                <a:gd name="T91" fmla="*/ 1174 h 2232"/>
                <a:gd name="T92" fmla="*/ 588 w 1090"/>
                <a:gd name="T93" fmla="*/ 1079 h 2232"/>
                <a:gd name="T94" fmla="*/ 510 w 1090"/>
                <a:gd name="T95" fmla="*/ 1157 h 2232"/>
                <a:gd name="T96" fmla="*/ 366 w 1090"/>
                <a:gd name="T97" fmla="*/ 1232 h 2232"/>
                <a:gd name="T98" fmla="*/ 896 w 1090"/>
                <a:gd name="T99" fmla="*/ 1450 h 2232"/>
                <a:gd name="T100" fmla="*/ 415 w 1090"/>
                <a:gd name="T101" fmla="*/ 1384 h 2232"/>
                <a:gd name="T102" fmla="*/ 399 w 1090"/>
                <a:gd name="T103" fmla="*/ 1444 h 2232"/>
                <a:gd name="T104" fmla="*/ 415 w 1090"/>
                <a:gd name="T105" fmla="*/ 1281 h 2232"/>
                <a:gd name="T106" fmla="*/ 764 w 1090"/>
                <a:gd name="T107" fmla="*/ 1562 h 2232"/>
                <a:gd name="T108" fmla="*/ 776 w 1090"/>
                <a:gd name="T109" fmla="*/ 1419 h 2232"/>
                <a:gd name="T110" fmla="*/ 564 w 1090"/>
                <a:gd name="T111" fmla="*/ 1510 h 2232"/>
                <a:gd name="T112" fmla="*/ 343 w 1090"/>
                <a:gd name="T113" fmla="*/ 1438 h 2232"/>
                <a:gd name="T114" fmla="*/ 929 w 1090"/>
                <a:gd name="T115" fmla="*/ 2170 h 2232"/>
                <a:gd name="T116" fmla="*/ 883 w 1090"/>
                <a:gd name="T117" fmla="*/ 1469 h 2232"/>
                <a:gd name="T118" fmla="*/ 564 w 1090"/>
                <a:gd name="T119" fmla="*/ 1954 h 2232"/>
                <a:gd name="T120" fmla="*/ 576 w 1090"/>
                <a:gd name="T121" fmla="*/ 1522 h 2232"/>
                <a:gd name="T122" fmla="*/ 656 w 1090"/>
                <a:gd name="T123" fmla="*/ 1859 h 2232"/>
                <a:gd name="T124" fmla="*/ 807 w 1090"/>
                <a:gd name="T125" fmla="*/ 1607 h 2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90" h="2232">
                  <a:moveTo>
                    <a:pt x="388" y="2162"/>
                  </a:moveTo>
                  <a:cubicBezTo>
                    <a:pt x="384" y="2048"/>
                    <a:pt x="361" y="1942"/>
                    <a:pt x="353" y="1816"/>
                  </a:cubicBezTo>
                  <a:cubicBezTo>
                    <a:pt x="351" y="1790"/>
                    <a:pt x="355" y="1764"/>
                    <a:pt x="351" y="1737"/>
                  </a:cubicBezTo>
                  <a:cubicBezTo>
                    <a:pt x="340" y="1661"/>
                    <a:pt x="325" y="1562"/>
                    <a:pt x="320" y="1490"/>
                  </a:cubicBezTo>
                  <a:cubicBezTo>
                    <a:pt x="320" y="1485"/>
                    <a:pt x="322" y="1480"/>
                    <a:pt x="322" y="1475"/>
                  </a:cubicBezTo>
                  <a:cubicBezTo>
                    <a:pt x="321" y="1461"/>
                    <a:pt x="315" y="1449"/>
                    <a:pt x="316" y="1438"/>
                  </a:cubicBezTo>
                  <a:cubicBezTo>
                    <a:pt x="318" y="1422"/>
                    <a:pt x="327" y="1407"/>
                    <a:pt x="343" y="1399"/>
                  </a:cubicBezTo>
                  <a:cubicBezTo>
                    <a:pt x="323" y="1343"/>
                    <a:pt x="309" y="1281"/>
                    <a:pt x="281" y="1232"/>
                  </a:cubicBezTo>
                  <a:cubicBezTo>
                    <a:pt x="283" y="1226"/>
                    <a:pt x="288" y="1223"/>
                    <a:pt x="289" y="1217"/>
                  </a:cubicBezTo>
                  <a:cubicBezTo>
                    <a:pt x="283" y="1173"/>
                    <a:pt x="304" y="1139"/>
                    <a:pt x="301" y="1104"/>
                  </a:cubicBezTo>
                  <a:cubicBezTo>
                    <a:pt x="270" y="1083"/>
                    <a:pt x="210" y="1083"/>
                    <a:pt x="176" y="1083"/>
                  </a:cubicBezTo>
                  <a:cubicBezTo>
                    <a:pt x="155" y="1078"/>
                    <a:pt x="143" y="1063"/>
                    <a:pt x="122" y="1058"/>
                  </a:cubicBezTo>
                  <a:cubicBezTo>
                    <a:pt x="68" y="1020"/>
                    <a:pt x="24" y="946"/>
                    <a:pt x="11" y="860"/>
                  </a:cubicBezTo>
                  <a:cubicBezTo>
                    <a:pt x="4" y="811"/>
                    <a:pt x="0" y="740"/>
                    <a:pt x="11" y="683"/>
                  </a:cubicBezTo>
                  <a:cubicBezTo>
                    <a:pt x="18" y="650"/>
                    <a:pt x="34" y="630"/>
                    <a:pt x="50" y="610"/>
                  </a:cubicBezTo>
                  <a:cubicBezTo>
                    <a:pt x="70" y="605"/>
                    <a:pt x="85" y="589"/>
                    <a:pt x="103" y="584"/>
                  </a:cubicBezTo>
                  <a:cubicBezTo>
                    <a:pt x="129" y="577"/>
                    <a:pt x="164" y="574"/>
                    <a:pt x="186" y="586"/>
                  </a:cubicBezTo>
                  <a:cubicBezTo>
                    <a:pt x="218" y="604"/>
                    <a:pt x="244" y="638"/>
                    <a:pt x="258" y="672"/>
                  </a:cubicBezTo>
                  <a:cubicBezTo>
                    <a:pt x="256" y="619"/>
                    <a:pt x="268" y="575"/>
                    <a:pt x="293" y="542"/>
                  </a:cubicBezTo>
                  <a:cubicBezTo>
                    <a:pt x="286" y="529"/>
                    <a:pt x="269" y="536"/>
                    <a:pt x="264" y="526"/>
                  </a:cubicBezTo>
                  <a:cubicBezTo>
                    <a:pt x="258" y="515"/>
                    <a:pt x="280" y="501"/>
                    <a:pt x="277" y="481"/>
                  </a:cubicBezTo>
                  <a:cubicBezTo>
                    <a:pt x="264" y="472"/>
                    <a:pt x="243" y="470"/>
                    <a:pt x="233" y="458"/>
                  </a:cubicBezTo>
                  <a:cubicBezTo>
                    <a:pt x="232" y="448"/>
                    <a:pt x="242" y="432"/>
                    <a:pt x="244" y="419"/>
                  </a:cubicBezTo>
                  <a:cubicBezTo>
                    <a:pt x="236" y="407"/>
                    <a:pt x="219" y="404"/>
                    <a:pt x="207" y="394"/>
                  </a:cubicBezTo>
                  <a:cubicBezTo>
                    <a:pt x="215" y="381"/>
                    <a:pt x="221" y="367"/>
                    <a:pt x="225" y="349"/>
                  </a:cubicBezTo>
                  <a:cubicBezTo>
                    <a:pt x="218" y="332"/>
                    <a:pt x="195" y="332"/>
                    <a:pt x="184" y="318"/>
                  </a:cubicBezTo>
                  <a:cubicBezTo>
                    <a:pt x="187" y="302"/>
                    <a:pt x="199" y="294"/>
                    <a:pt x="207" y="284"/>
                  </a:cubicBezTo>
                  <a:cubicBezTo>
                    <a:pt x="200" y="274"/>
                    <a:pt x="188" y="269"/>
                    <a:pt x="176" y="264"/>
                  </a:cubicBezTo>
                  <a:cubicBezTo>
                    <a:pt x="161" y="220"/>
                    <a:pt x="125" y="181"/>
                    <a:pt x="128" y="136"/>
                  </a:cubicBezTo>
                  <a:cubicBezTo>
                    <a:pt x="142" y="127"/>
                    <a:pt x="144" y="102"/>
                    <a:pt x="147" y="88"/>
                  </a:cubicBezTo>
                  <a:cubicBezTo>
                    <a:pt x="177" y="78"/>
                    <a:pt x="188" y="52"/>
                    <a:pt x="221" y="49"/>
                  </a:cubicBezTo>
                  <a:cubicBezTo>
                    <a:pt x="261" y="45"/>
                    <a:pt x="285" y="72"/>
                    <a:pt x="312" y="93"/>
                  </a:cubicBezTo>
                  <a:cubicBezTo>
                    <a:pt x="345" y="236"/>
                    <a:pt x="421" y="351"/>
                    <a:pt x="452" y="487"/>
                  </a:cubicBezTo>
                  <a:cubicBezTo>
                    <a:pt x="468" y="494"/>
                    <a:pt x="481" y="503"/>
                    <a:pt x="497" y="511"/>
                  </a:cubicBezTo>
                  <a:cubicBezTo>
                    <a:pt x="516" y="550"/>
                    <a:pt x="538" y="593"/>
                    <a:pt x="561" y="635"/>
                  </a:cubicBezTo>
                  <a:cubicBezTo>
                    <a:pt x="572" y="677"/>
                    <a:pt x="585" y="719"/>
                    <a:pt x="595" y="763"/>
                  </a:cubicBezTo>
                  <a:cubicBezTo>
                    <a:pt x="588" y="808"/>
                    <a:pt x="609" y="869"/>
                    <a:pt x="582" y="922"/>
                  </a:cubicBezTo>
                  <a:cubicBezTo>
                    <a:pt x="596" y="933"/>
                    <a:pt x="592" y="977"/>
                    <a:pt x="609" y="992"/>
                  </a:cubicBezTo>
                  <a:cubicBezTo>
                    <a:pt x="605" y="1001"/>
                    <a:pt x="607" y="1009"/>
                    <a:pt x="613" y="1017"/>
                  </a:cubicBezTo>
                  <a:cubicBezTo>
                    <a:pt x="626" y="977"/>
                    <a:pt x="619" y="925"/>
                    <a:pt x="623" y="885"/>
                  </a:cubicBezTo>
                  <a:cubicBezTo>
                    <a:pt x="624" y="865"/>
                    <a:pt x="631" y="845"/>
                    <a:pt x="632" y="823"/>
                  </a:cubicBezTo>
                  <a:cubicBezTo>
                    <a:pt x="634" y="787"/>
                    <a:pt x="630" y="749"/>
                    <a:pt x="636" y="718"/>
                  </a:cubicBezTo>
                  <a:cubicBezTo>
                    <a:pt x="637" y="713"/>
                    <a:pt x="643" y="709"/>
                    <a:pt x="644" y="705"/>
                  </a:cubicBezTo>
                  <a:cubicBezTo>
                    <a:pt x="649" y="687"/>
                    <a:pt x="642" y="667"/>
                    <a:pt x="654" y="652"/>
                  </a:cubicBezTo>
                  <a:cubicBezTo>
                    <a:pt x="651" y="637"/>
                    <a:pt x="650" y="627"/>
                    <a:pt x="658" y="615"/>
                  </a:cubicBezTo>
                  <a:cubicBezTo>
                    <a:pt x="654" y="610"/>
                    <a:pt x="650" y="606"/>
                    <a:pt x="648" y="600"/>
                  </a:cubicBezTo>
                  <a:cubicBezTo>
                    <a:pt x="647" y="580"/>
                    <a:pt x="665" y="579"/>
                    <a:pt x="671" y="567"/>
                  </a:cubicBezTo>
                  <a:cubicBezTo>
                    <a:pt x="666" y="537"/>
                    <a:pt x="689" y="493"/>
                    <a:pt x="687" y="447"/>
                  </a:cubicBezTo>
                  <a:cubicBezTo>
                    <a:pt x="689" y="442"/>
                    <a:pt x="692" y="439"/>
                    <a:pt x="696" y="437"/>
                  </a:cubicBezTo>
                  <a:cubicBezTo>
                    <a:pt x="687" y="431"/>
                    <a:pt x="686" y="421"/>
                    <a:pt x="687" y="414"/>
                  </a:cubicBezTo>
                  <a:cubicBezTo>
                    <a:pt x="665" y="393"/>
                    <a:pt x="647" y="369"/>
                    <a:pt x="627" y="348"/>
                  </a:cubicBezTo>
                  <a:cubicBezTo>
                    <a:pt x="623" y="326"/>
                    <a:pt x="608" y="310"/>
                    <a:pt x="605" y="287"/>
                  </a:cubicBezTo>
                  <a:cubicBezTo>
                    <a:pt x="599" y="243"/>
                    <a:pt x="621" y="190"/>
                    <a:pt x="640" y="154"/>
                  </a:cubicBezTo>
                  <a:cubicBezTo>
                    <a:pt x="648" y="140"/>
                    <a:pt x="688" y="124"/>
                    <a:pt x="683" y="99"/>
                  </a:cubicBezTo>
                  <a:cubicBezTo>
                    <a:pt x="695" y="103"/>
                    <a:pt x="695" y="80"/>
                    <a:pt x="706" y="76"/>
                  </a:cubicBezTo>
                  <a:cubicBezTo>
                    <a:pt x="707" y="68"/>
                    <a:pt x="712" y="65"/>
                    <a:pt x="712" y="56"/>
                  </a:cubicBezTo>
                  <a:cubicBezTo>
                    <a:pt x="745" y="52"/>
                    <a:pt x="739" y="10"/>
                    <a:pt x="766" y="0"/>
                  </a:cubicBezTo>
                  <a:cubicBezTo>
                    <a:pt x="776" y="21"/>
                    <a:pt x="766" y="41"/>
                    <a:pt x="772" y="66"/>
                  </a:cubicBezTo>
                  <a:cubicBezTo>
                    <a:pt x="779" y="98"/>
                    <a:pt x="807" y="126"/>
                    <a:pt x="821" y="157"/>
                  </a:cubicBezTo>
                  <a:cubicBezTo>
                    <a:pt x="847" y="220"/>
                    <a:pt x="847" y="278"/>
                    <a:pt x="830" y="336"/>
                  </a:cubicBezTo>
                  <a:cubicBezTo>
                    <a:pt x="813" y="356"/>
                    <a:pt x="802" y="383"/>
                    <a:pt x="784" y="402"/>
                  </a:cubicBezTo>
                  <a:cubicBezTo>
                    <a:pt x="788" y="411"/>
                    <a:pt x="792" y="415"/>
                    <a:pt x="791" y="425"/>
                  </a:cubicBezTo>
                  <a:cubicBezTo>
                    <a:pt x="790" y="433"/>
                    <a:pt x="780" y="432"/>
                    <a:pt x="776" y="437"/>
                  </a:cubicBezTo>
                  <a:cubicBezTo>
                    <a:pt x="786" y="465"/>
                    <a:pt x="781" y="516"/>
                    <a:pt x="784" y="553"/>
                  </a:cubicBezTo>
                  <a:cubicBezTo>
                    <a:pt x="784" y="561"/>
                    <a:pt x="791" y="567"/>
                    <a:pt x="784" y="573"/>
                  </a:cubicBezTo>
                  <a:cubicBezTo>
                    <a:pt x="792" y="578"/>
                    <a:pt x="796" y="587"/>
                    <a:pt x="801" y="596"/>
                  </a:cubicBezTo>
                  <a:cubicBezTo>
                    <a:pt x="799" y="608"/>
                    <a:pt x="792" y="611"/>
                    <a:pt x="790" y="621"/>
                  </a:cubicBezTo>
                  <a:cubicBezTo>
                    <a:pt x="786" y="636"/>
                    <a:pt x="795" y="651"/>
                    <a:pt x="795" y="666"/>
                  </a:cubicBezTo>
                  <a:cubicBezTo>
                    <a:pt x="796" y="677"/>
                    <a:pt x="791" y="688"/>
                    <a:pt x="791" y="699"/>
                  </a:cubicBezTo>
                  <a:cubicBezTo>
                    <a:pt x="792" y="731"/>
                    <a:pt x="798" y="761"/>
                    <a:pt x="793" y="790"/>
                  </a:cubicBezTo>
                  <a:cubicBezTo>
                    <a:pt x="796" y="799"/>
                    <a:pt x="787" y="796"/>
                    <a:pt x="786" y="802"/>
                  </a:cubicBezTo>
                  <a:cubicBezTo>
                    <a:pt x="796" y="835"/>
                    <a:pt x="811" y="864"/>
                    <a:pt x="824" y="895"/>
                  </a:cubicBezTo>
                  <a:cubicBezTo>
                    <a:pt x="832" y="884"/>
                    <a:pt x="833" y="857"/>
                    <a:pt x="832" y="844"/>
                  </a:cubicBezTo>
                  <a:cubicBezTo>
                    <a:pt x="841" y="814"/>
                    <a:pt x="854" y="775"/>
                    <a:pt x="852" y="745"/>
                  </a:cubicBezTo>
                  <a:cubicBezTo>
                    <a:pt x="855" y="742"/>
                    <a:pt x="857" y="736"/>
                    <a:pt x="861" y="734"/>
                  </a:cubicBezTo>
                  <a:cubicBezTo>
                    <a:pt x="857" y="710"/>
                    <a:pt x="871" y="668"/>
                    <a:pt x="865" y="637"/>
                  </a:cubicBezTo>
                  <a:cubicBezTo>
                    <a:pt x="872" y="634"/>
                    <a:pt x="874" y="618"/>
                    <a:pt x="883" y="623"/>
                  </a:cubicBezTo>
                  <a:cubicBezTo>
                    <a:pt x="910" y="574"/>
                    <a:pt x="919" y="510"/>
                    <a:pt x="939" y="462"/>
                  </a:cubicBezTo>
                  <a:cubicBezTo>
                    <a:pt x="936" y="458"/>
                    <a:pt x="933" y="454"/>
                    <a:pt x="931" y="448"/>
                  </a:cubicBezTo>
                  <a:cubicBezTo>
                    <a:pt x="933" y="443"/>
                    <a:pt x="936" y="439"/>
                    <a:pt x="939" y="435"/>
                  </a:cubicBezTo>
                  <a:cubicBezTo>
                    <a:pt x="935" y="427"/>
                    <a:pt x="930" y="420"/>
                    <a:pt x="923" y="414"/>
                  </a:cubicBezTo>
                  <a:cubicBezTo>
                    <a:pt x="919" y="387"/>
                    <a:pt x="918" y="374"/>
                    <a:pt x="912" y="351"/>
                  </a:cubicBezTo>
                  <a:cubicBezTo>
                    <a:pt x="916" y="317"/>
                    <a:pt x="927" y="266"/>
                    <a:pt x="943" y="231"/>
                  </a:cubicBezTo>
                  <a:cubicBezTo>
                    <a:pt x="966" y="216"/>
                    <a:pt x="1000" y="236"/>
                    <a:pt x="1024" y="229"/>
                  </a:cubicBezTo>
                  <a:cubicBezTo>
                    <a:pt x="1035" y="239"/>
                    <a:pt x="1052" y="243"/>
                    <a:pt x="1065" y="251"/>
                  </a:cubicBezTo>
                  <a:cubicBezTo>
                    <a:pt x="1071" y="315"/>
                    <a:pt x="1063" y="393"/>
                    <a:pt x="1018" y="443"/>
                  </a:cubicBezTo>
                  <a:cubicBezTo>
                    <a:pt x="1019" y="452"/>
                    <a:pt x="1033" y="449"/>
                    <a:pt x="1034" y="458"/>
                  </a:cubicBezTo>
                  <a:cubicBezTo>
                    <a:pt x="1030" y="468"/>
                    <a:pt x="1026" y="477"/>
                    <a:pt x="1011" y="476"/>
                  </a:cubicBezTo>
                  <a:cubicBezTo>
                    <a:pt x="1007" y="522"/>
                    <a:pt x="1009" y="588"/>
                    <a:pt x="1007" y="637"/>
                  </a:cubicBezTo>
                  <a:cubicBezTo>
                    <a:pt x="1012" y="638"/>
                    <a:pt x="1023" y="643"/>
                    <a:pt x="1024" y="650"/>
                  </a:cubicBezTo>
                  <a:cubicBezTo>
                    <a:pt x="1026" y="659"/>
                    <a:pt x="1015" y="664"/>
                    <a:pt x="1011" y="672"/>
                  </a:cubicBezTo>
                  <a:cubicBezTo>
                    <a:pt x="992" y="707"/>
                    <a:pt x="999" y="744"/>
                    <a:pt x="991" y="778"/>
                  </a:cubicBezTo>
                  <a:cubicBezTo>
                    <a:pt x="983" y="814"/>
                    <a:pt x="964" y="843"/>
                    <a:pt x="964" y="875"/>
                  </a:cubicBezTo>
                  <a:cubicBezTo>
                    <a:pt x="984" y="863"/>
                    <a:pt x="995" y="839"/>
                    <a:pt x="1009" y="817"/>
                  </a:cubicBezTo>
                  <a:cubicBezTo>
                    <a:pt x="1015" y="807"/>
                    <a:pt x="1023" y="795"/>
                    <a:pt x="1028" y="784"/>
                  </a:cubicBezTo>
                  <a:cubicBezTo>
                    <a:pt x="1033" y="775"/>
                    <a:pt x="1036" y="755"/>
                    <a:pt x="1051" y="761"/>
                  </a:cubicBezTo>
                  <a:cubicBezTo>
                    <a:pt x="1059" y="828"/>
                    <a:pt x="1071" y="882"/>
                    <a:pt x="1090" y="934"/>
                  </a:cubicBezTo>
                  <a:cubicBezTo>
                    <a:pt x="1075" y="973"/>
                    <a:pt x="1073" y="1026"/>
                    <a:pt x="1063" y="1060"/>
                  </a:cubicBezTo>
                  <a:cubicBezTo>
                    <a:pt x="1067" y="1072"/>
                    <a:pt x="1060" y="1081"/>
                    <a:pt x="1059" y="1091"/>
                  </a:cubicBezTo>
                  <a:cubicBezTo>
                    <a:pt x="1048" y="1195"/>
                    <a:pt x="1037" y="1291"/>
                    <a:pt x="1020" y="1378"/>
                  </a:cubicBezTo>
                  <a:cubicBezTo>
                    <a:pt x="1027" y="1386"/>
                    <a:pt x="1036" y="1392"/>
                    <a:pt x="1042" y="1401"/>
                  </a:cubicBezTo>
                  <a:cubicBezTo>
                    <a:pt x="1040" y="1511"/>
                    <a:pt x="1023" y="1591"/>
                    <a:pt x="1022" y="1704"/>
                  </a:cubicBezTo>
                  <a:cubicBezTo>
                    <a:pt x="1022" y="1737"/>
                    <a:pt x="1025" y="1769"/>
                    <a:pt x="1022" y="1801"/>
                  </a:cubicBezTo>
                  <a:cubicBezTo>
                    <a:pt x="1020" y="1833"/>
                    <a:pt x="1013" y="1866"/>
                    <a:pt x="1011" y="1900"/>
                  </a:cubicBezTo>
                  <a:cubicBezTo>
                    <a:pt x="1005" y="1985"/>
                    <a:pt x="999" y="2073"/>
                    <a:pt x="982" y="2158"/>
                  </a:cubicBezTo>
                  <a:cubicBezTo>
                    <a:pt x="981" y="2166"/>
                    <a:pt x="972" y="2162"/>
                    <a:pt x="970" y="2174"/>
                  </a:cubicBezTo>
                  <a:cubicBezTo>
                    <a:pt x="946" y="2176"/>
                    <a:pt x="926" y="2193"/>
                    <a:pt x="902" y="2201"/>
                  </a:cubicBezTo>
                  <a:cubicBezTo>
                    <a:pt x="864" y="2213"/>
                    <a:pt x="815" y="2216"/>
                    <a:pt x="768" y="2226"/>
                  </a:cubicBezTo>
                  <a:cubicBezTo>
                    <a:pt x="746" y="2231"/>
                    <a:pt x="724" y="2232"/>
                    <a:pt x="698" y="2230"/>
                  </a:cubicBezTo>
                  <a:cubicBezTo>
                    <a:pt x="608" y="2223"/>
                    <a:pt x="511" y="2210"/>
                    <a:pt x="429" y="2189"/>
                  </a:cubicBezTo>
                  <a:cubicBezTo>
                    <a:pt x="415" y="2180"/>
                    <a:pt x="401" y="2171"/>
                    <a:pt x="388" y="2162"/>
                  </a:cubicBezTo>
                  <a:close/>
                  <a:moveTo>
                    <a:pt x="778" y="175"/>
                  </a:moveTo>
                  <a:cubicBezTo>
                    <a:pt x="760" y="151"/>
                    <a:pt x="765" y="116"/>
                    <a:pt x="753" y="89"/>
                  </a:cubicBezTo>
                  <a:cubicBezTo>
                    <a:pt x="753" y="105"/>
                    <a:pt x="751" y="142"/>
                    <a:pt x="749" y="167"/>
                  </a:cubicBezTo>
                  <a:cubicBezTo>
                    <a:pt x="742" y="132"/>
                    <a:pt x="736" y="82"/>
                    <a:pt x="747" y="51"/>
                  </a:cubicBezTo>
                  <a:cubicBezTo>
                    <a:pt x="711" y="105"/>
                    <a:pt x="659" y="155"/>
                    <a:pt x="658" y="231"/>
                  </a:cubicBezTo>
                  <a:cubicBezTo>
                    <a:pt x="652" y="231"/>
                    <a:pt x="654" y="228"/>
                    <a:pt x="650" y="231"/>
                  </a:cubicBezTo>
                  <a:cubicBezTo>
                    <a:pt x="648" y="250"/>
                    <a:pt x="654" y="263"/>
                    <a:pt x="652" y="282"/>
                  </a:cubicBezTo>
                  <a:cubicBezTo>
                    <a:pt x="629" y="265"/>
                    <a:pt x="640" y="218"/>
                    <a:pt x="640" y="187"/>
                  </a:cubicBezTo>
                  <a:cubicBezTo>
                    <a:pt x="591" y="264"/>
                    <a:pt x="635" y="360"/>
                    <a:pt x="692" y="400"/>
                  </a:cubicBezTo>
                  <a:cubicBezTo>
                    <a:pt x="700" y="399"/>
                    <a:pt x="707" y="397"/>
                    <a:pt x="716" y="398"/>
                  </a:cubicBezTo>
                  <a:cubicBezTo>
                    <a:pt x="707" y="358"/>
                    <a:pt x="696" y="305"/>
                    <a:pt x="720" y="280"/>
                  </a:cubicBezTo>
                  <a:cubicBezTo>
                    <a:pt x="716" y="317"/>
                    <a:pt x="714" y="362"/>
                    <a:pt x="733" y="390"/>
                  </a:cubicBezTo>
                  <a:cubicBezTo>
                    <a:pt x="742" y="359"/>
                    <a:pt x="738" y="326"/>
                    <a:pt x="751" y="293"/>
                  </a:cubicBezTo>
                  <a:cubicBezTo>
                    <a:pt x="756" y="325"/>
                    <a:pt x="751" y="363"/>
                    <a:pt x="749" y="394"/>
                  </a:cubicBezTo>
                  <a:cubicBezTo>
                    <a:pt x="757" y="393"/>
                    <a:pt x="763" y="396"/>
                    <a:pt x="768" y="398"/>
                  </a:cubicBezTo>
                  <a:cubicBezTo>
                    <a:pt x="804" y="360"/>
                    <a:pt x="834" y="304"/>
                    <a:pt x="826" y="235"/>
                  </a:cubicBezTo>
                  <a:cubicBezTo>
                    <a:pt x="820" y="182"/>
                    <a:pt x="791" y="133"/>
                    <a:pt x="768" y="103"/>
                  </a:cubicBezTo>
                  <a:cubicBezTo>
                    <a:pt x="774" y="123"/>
                    <a:pt x="781" y="153"/>
                    <a:pt x="778" y="175"/>
                  </a:cubicBezTo>
                  <a:close/>
                  <a:moveTo>
                    <a:pt x="293" y="109"/>
                  </a:moveTo>
                  <a:cubicBezTo>
                    <a:pt x="293" y="106"/>
                    <a:pt x="287" y="108"/>
                    <a:pt x="287" y="105"/>
                  </a:cubicBezTo>
                  <a:cubicBezTo>
                    <a:pt x="272" y="64"/>
                    <a:pt x="211" y="58"/>
                    <a:pt x="184" y="82"/>
                  </a:cubicBezTo>
                  <a:cubicBezTo>
                    <a:pt x="181" y="84"/>
                    <a:pt x="176" y="84"/>
                    <a:pt x="174" y="86"/>
                  </a:cubicBezTo>
                  <a:cubicBezTo>
                    <a:pt x="151" y="109"/>
                    <a:pt x="155" y="140"/>
                    <a:pt x="149" y="171"/>
                  </a:cubicBezTo>
                  <a:cubicBezTo>
                    <a:pt x="159" y="201"/>
                    <a:pt x="173" y="219"/>
                    <a:pt x="178" y="251"/>
                  </a:cubicBezTo>
                  <a:cubicBezTo>
                    <a:pt x="191" y="262"/>
                    <a:pt x="212" y="266"/>
                    <a:pt x="223" y="280"/>
                  </a:cubicBezTo>
                  <a:cubicBezTo>
                    <a:pt x="221" y="296"/>
                    <a:pt x="206" y="297"/>
                    <a:pt x="207" y="311"/>
                  </a:cubicBezTo>
                  <a:cubicBezTo>
                    <a:pt x="209" y="326"/>
                    <a:pt x="233" y="330"/>
                    <a:pt x="240" y="344"/>
                  </a:cubicBezTo>
                  <a:cubicBezTo>
                    <a:pt x="235" y="362"/>
                    <a:pt x="227" y="369"/>
                    <a:pt x="227" y="390"/>
                  </a:cubicBezTo>
                  <a:cubicBezTo>
                    <a:pt x="237" y="403"/>
                    <a:pt x="257" y="398"/>
                    <a:pt x="264" y="415"/>
                  </a:cubicBezTo>
                  <a:cubicBezTo>
                    <a:pt x="256" y="423"/>
                    <a:pt x="250" y="433"/>
                    <a:pt x="250" y="448"/>
                  </a:cubicBezTo>
                  <a:cubicBezTo>
                    <a:pt x="260" y="464"/>
                    <a:pt x="279" y="466"/>
                    <a:pt x="297" y="470"/>
                  </a:cubicBezTo>
                  <a:cubicBezTo>
                    <a:pt x="298" y="485"/>
                    <a:pt x="281" y="501"/>
                    <a:pt x="283" y="518"/>
                  </a:cubicBezTo>
                  <a:cubicBezTo>
                    <a:pt x="292" y="519"/>
                    <a:pt x="295" y="525"/>
                    <a:pt x="304" y="526"/>
                  </a:cubicBezTo>
                  <a:cubicBezTo>
                    <a:pt x="329" y="484"/>
                    <a:pt x="401" y="489"/>
                    <a:pt x="427" y="448"/>
                  </a:cubicBezTo>
                  <a:cubicBezTo>
                    <a:pt x="422" y="445"/>
                    <a:pt x="422" y="438"/>
                    <a:pt x="421" y="431"/>
                  </a:cubicBezTo>
                  <a:cubicBezTo>
                    <a:pt x="405" y="429"/>
                    <a:pt x="391" y="446"/>
                    <a:pt x="380" y="437"/>
                  </a:cubicBezTo>
                  <a:cubicBezTo>
                    <a:pt x="386" y="424"/>
                    <a:pt x="401" y="420"/>
                    <a:pt x="415" y="415"/>
                  </a:cubicBezTo>
                  <a:cubicBezTo>
                    <a:pt x="416" y="410"/>
                    <a:pt x="412" y="410"/>
                    <a:pt x="413" y="404"/>
                  </a:cubicBezTo>
                  <a:cubicBezTo>
                    <a:pt x="398" y="405"/>
                    <a:pt x="379" y="429"/>
                    <a:pt x="366" y="414"/>
                  </a:cubicBezTo>
                  <a:cubicBezTo>
                    <a:pt x="379" y="405"/>
                    <a:pt x="392" y="396"/>
                    <a:pt x="407" y="390"/>
                  </a:cubicBezTo>
                  <a:cubicBezTo>
                    <a:pt x="407" y="385"/>
                    <a:pt x="404" y="382"/>
                    <a:pt x="403" y="377"/>
                  </a:cubicBezTo>
                  <a:cubicBezTo>
                    <a:pt x="386" y="375"/>
                    <a:pt x="375" y="390"/>
                    <a:pt x="361" y="384"/>
                  </a:cubicBezTo>
                  <a:cubicBezTo>
                    <a:pt x="364" y="369"/>
                    <a:pt x="381" y="367"/>
                    <a:pt x="394" y="361"/>
                  </a:cubicBezTo>
                  <a:cubicBezTo>
                    <a:pt x="395" y="351"/>
                    <a:pt x="388" y="350"/>
                    <a:pt x="388" y="342"/>
                  </a:cubicBezTo>
                  <a:cubicBezTo>
                    <a:pt x="358" y="346"/>
                    <a:pt x="337" y="360"/>
                    <a:pt x="306" y="363"/>
                  </a:cubicBezTo>
                  <a:cubicBezTo>
                    <a:pt x="306" y="359"/>
                    <a:pt x="302" y="358"/>
                    <a:pt x="302" y="353"/>
                  </a:cubicBezTo>
                  <a:cubicBezTo>
                    <a:pt x="329" y="342"/>
                    <a:pt x="360" y="332"/>
                    <a:pt x="380" y="324"/>
                  </a:cubicBezTo>
                  <a:cubicBezTo>
                    <a:pt x="378" y="317"/>
                    <a:pt x="375" y="310"/>
                    <a:pt x="370" y="305"/>
                  </a:cubicBezTo>
                  <a:cubicBezTo>
                    <a:pt x="361" y="306"/>
                    <a:pt x="341" y="325"/>
                    <a:pt x="337" y="307"/>
                  </a:cubicBezTo>
                  <a:cubicBezTo>
                    <a:pt x="346" y="298"/>
                    <a:pt x="368" y="296"/>
                    <a:pt x="363" y="280"/>
                  </a:cubicBezTo>
                  <a:cubicBezTo>
                    <a:pt x="349" y="279"/>
                    <a:pt x="337" y="290"/>
                    <a:pt x="326" y="285"/>
                  </a:cubicBezTo>
                  <a:cubicBezTo>
                    <a:pt x="326" y="284"/>
                    <a:pt x="324" y="283"/>
                    <a:pt x="324" y="282"/>
                  </a:cubicBezTo>
                  <a:cubicBezTo>
                    <a:pt x="329" y="270"/>
                    <a:pt x="348" y="272"/>
                    <a:pt x="355" y="262"/>
                  </a:cubicBezTo>
                  <a:cubicBezTo>
                    <a:pt x="350" y="244"/>
                    <a:pt x="329" y="269"/>
                    <a:pt x="318" y="262"/>
                  </a:cubicBezTo>
                  <a:cubicBezTo>
                    <a:pt x="316" y="241"/>
                    <a:pt x="348" y="253"/>
                    <a:pt x="345" y="231"/>
                  </a:cubicBezTo>
                  <a:cubicBezTo>
                    <a:pt x="331" y="233"/>
                    <a:pt x="319" y="248"/>
                    <a:pt x="306" y="245"/>
                  </a:cubicBezTo>
                  <a:cubicBezTo>
                    <a:pt x="310" y="231"/>
                    <a:pt x="323" y="219"/>
                    <a:pt x="337" y="221"/>
                  </a:cubicBezTo>
                  <a:cubicBezTo>
                    <a:pt x="337" y="212"/>
                    <a:pt x="332" y="206"/>
                    <a:pt x="332" y="196"/>
                  </a:cubicBezTo>
                  <a:cubicBezTo>
                    <a:pt x="298" y="199"/>
                    <a:pt x="276" y="225"/>
                    <a:pt x="250" y="229"/>
                  </a:cubicBezTo>
                  <a:cubicBezTo>
                    <a:pt x="260" y="197"/>
                    <a:pt x="299" y="195"/>
                    <a:pt x="324" y="177"/>
                  </a:cubicBezTo>
                  <a:cubicBezTo>
                    <a:pt x="311" y="157"/>
                    <a:pt x="301" y="128"/>
                    <a:pt x="293" y="109"/>
                  </a:cubicBezTo>
                  <a:close/>
                  <a:moveTo>
                    <a:pt x="954" y="239"/>
                  </a:moveTo>
                  <a:cubicBezTo>
                    <a:pt x="940" y="254"/>
                    <a:pt x="947" y="273"/>
                    <a:pt x="945" y="289"/>
                  </a:cubicBezTo>
                  <a:cubicBezTo>
                    <a:pt x="944" y="293"/>
                    <a:pt x="940" y="297"/>
                    <a:pt x="939" y="301"/>
                  </a:cubicBezTo>
                  <a:cubicBezTo>
                    <a:pt x="926" y="354"/>
                    <a:pt x="938" y="378"/>
                    <a:pt x="947" y="419"/>
                  </a:cubicBezTo>
                  <a:cubicBezTo>
                    <a:pt x="953" y="418"/>
                    <a:pt x="952" y="425"/>
                    <a:pt x="956" y="425"/>
                  </a:cubicBezTo>
                  <a:cubicBezTo>
                    <a:pt x="958" y="410"/>
                    <a:pt x="960" y="395"/>
                    <a:pt x="970" y="388"/>
                  </a:cubicBezTo>
                  <a:cubicBezTo>
                    <a:pt x="977" y="402"/>
                    <a:pt x="972" y="412"/>
                    <a:pt x="970" y="427"/>
                  </a:cubicBezTo>
                  <a:cubicBezTo>
                    <a:pt x="974" y="427"/>
                    <a:pt x="979" y="427"/>
                    <a:pt x="984" y="427"/>
                  </a:cubicBezTo>
                  <a:cubicBezTo>
                    <a:pt x="990" y="418"/>
                    <a:pt x="991" y="404"/>
                    <a:pt x="997" y="394"/>
                  </a:cubicBezTo>
                  <a:cubicBezTo>
                    <a:pt x="1006" y="404"/>
                    <a:pt x="993" y="425"/>
                    <a:pt x="999" y="429"/>
                  </a:cubicBezTo>
                  <a:cubicBezTo>
                    <a:pt x="1052" y="414"/>
                    <a:pt x="1054" y="315"/>
                    <a:pt x="1046" y="256"/>
                  </a:cubicBezTo>
                  <a:cubicBezTo>
                    <a:pt x="1036" y="256"/>
                    <a:pt x="1034" y="250"/>
                    <a:pt x="1026" y="252"/>
                  </a:cubicBezTo>
                  <a:cubicBezTo>
                    <a:pt x="1020" y="271"/>
                    <a:pt x="1029" y="293"/>
                    <a:pt x="1017" y="303"/>
                  </a:cubicBezTo>
                  <a:cubicBezTo>
                    <a:pt x="1003" y="289"/>
                    <a:pt x="1016" y="253"/>
                    <a:pt x="1011" y="243"/>
                  </a:cubicBezTo>
                  <a:cubicBezTo>
                    <a:pt x="1003" y="259"/>
                    <a:pt x="999" y="291"/>
                    <a:pt x="997" y="313"/>
                  </a:cubicBezTo>
                  <a:cubicBezTo>
                    <a:pt x="997" y="320"/>
                    <a:pt x="1003" y="333"/>
                    <a:pt x="989" y="332"/>
                  </a:cubicBezTo>
                  <a:cubicBezTo>
                    <a:pt x="980" y="322"/>
                    <a:pt x="985" y="302"/>
                    <a:pt x="985" y="287"/>
                  </a:cubicBezTo>
                  <a:cubicBezTo>
                    <a:pt x="971" y="300"/>
                    <a:pt x="984" y="341"/>
                    <a:pt x="968" y="348"/>
                  </a:cubicBezTo>
                  <a:cubicBezTo>
                    <a:pt x="958" y="341"/>
                    <a:pt x="965" y="328"/>
                    <a:pt x="966" y="317"/>
                  </a:cubicBezTo>
                  <a:cubicBezTo>
                    <a:pt x="969" y="289"/>
                    <a:pt x="970" y="258"/>
                    <a:pt x="974" y="239"/>
                  </a:cubicBezTo>
                  <a:cubicBezTo>
                    <a:pt x="967" y="239"/>
                    <a:pt x="961" y="239"/>
                    <a:pt x="954" y="239"/>
                  </a:cubicBezTo>
                  <a:close/>
                  <a:moveTo>
                    <a:pt x="985" y="285"/>
                  </a:moveTo>
                  <a:cubicBezTo>
                    <a:pt x="985" y="276"/>
                    <a:pt x="993" y="264"/>
                    <a:pt x="987" y="256"/>
                  </a:cubicBezTo>
                  <a:cubicBezTo>
                    <a:pt x="985" y="263"/>
                    <a:pt x="981" y="278"/>
                    <a:pt x="985" y="285"/>
                  </a:cubicBezTo>
                  <a:close/>
                  <a:moveTo>
                    <a:pt x="706" y="410"/>
                  </a:moveTo>
                  <a:cubicBezTo>
                    <a:pt x="710" y="418"/>
                    <a:pt x="709" y="416"/>
                    <a:pt x="702" y="419"/>
                  </a:cubicBezTo>
                  <a:cubicBezTo>
                    <a:pt x="728" y="419"/>
                    <a:pt x="746" y="417"/>
                    <a:pt x="772" y="419"/>
                  </a:cubicBezTo>
                  <a:cubicBezTo>
                    <a:pt x="761" y="399"/>
                    <a:pt x="733" y="416"/>
                    <a:pt x="706" y="410"/>
                  </a:cubicBezTo>
                  <a:close/>
                  <a:moveTo>
                    <a:pt x="714" y="437"/>
                  </a:moveTo>
                  <a:cubicBezTo>
                    <a:pt x="704" y="487"/>
                    <a:pt x="689" y="524"/>
                    <a:pt x="681" y="565"/>
                  </a:cubicBezTo>
                  <a:cubicBezTo>
                    <a:pt x="687" y="572"/>
                    <a:pt x="695" y="577"/>
                    <a:pt x="702" y="582"/>
                  </a:cubicBezTo>
                  <a:cubicBezTo>
                    <a:pt x="726" y="582"/>
                    <a:pt x="757" y="588"/>
                    <a:pt x="770" y="573"/>
                  </a:cubicBezTo>
                  <a:cubicBezTo>
                    <a:pt x="775" y="529"/>
                    <a:pt x="764" y="471"/>
                    <a:pt x="758" y="431"/>
                  </a:cubicBezTo>
                  <a:cubicBezTo>
                    <a:pt x="743" y="429"/>
                    <a:pt x="729" y="434"/>
                    <a:pt x="714" y="437"/>
                  </a:cubicBezTo>
                  <a:close/>
                  <a:moveTo>
                    <a:pt x="958" y="448"/>
                  </a:moveTo>
                  <a:cubicBezTo>
                    <a:pt x="966" y="463"/>
                    <a:pt x="1002" y="461"/>
                    <a:pt x="1013" y="456"/>
                  </a:cubicBezTo>
                  <a:cubicBezTo>
                    <a:pt x="1002" y="438"/>
                    <a:pt x="978" y="447"/>
                    <a:pt x="958" y="448"/>
                  </a:cubicBezTo>
                  <a:close/>
                  <a:moveTo>
                    <a:pt x="902" y="617"/>
                  </a:moveTo>
                  <a:cubicBezTo>
                    <a:pt x="905" y="623"/>
                    <a:pt x="911" y="625"/>
                    <a:pt x="916" y="629"/>
                  </a:cubicBezTo>
                  <a:cubicBezTo>
                    <a:pt x="922" y="619"/>
                    <a:pt x="927" y="598"/>
                    <a:pt x="939" y="600"/>
                  </a:cubicBezTo>
                  <a:cubicBezTo>
                    <a:pt x="948" y="610"/>
                    <a:pt x="946" y="630"/>
                    <a:pt x="953" y="643"/>
                  </a:cubicBezTo>
                  <a:cubicBezTo>
                    <a:pt x="968" y="640"/>
                    <a:pt x="976" y="643"/>
                    <a:pt x="987" y="639"/>
                  </a:cubicBezTo>
                  <a:cubicBezTo>
                    <a:pt x="996" y="584"/>
                    <a:pt x="994" y="527"/>
                    <a:pt x="997" y="476"/>
                  </a:cubicBezTo>
                  <a:cubicBezTo>
                    <a:pt x="987" y="474"/>
                    <a:pt x="964" y="474"/>
                    <a:pt x="953" y="468"/>
                  </a:cubicBezTo>
                  <a:cubicBezTo>
                    <a:pt x="936" y="518"/>
                    <a:pt x="913" y="568"/>
                    <a:pt x="902" y="617"/>
                  </a:cubicBezTo>
                  <a:close/>
                  <a:moveTo>
                    <a:pt x="415" y="480"/>
                  </a:moveTo>
                  <a:cubicBezTo>
                    <a:pt x="421" y="480"/>
                    <a:pt x="425" y="483"/>
                    <a:pt x="432" y="481"/>
                  </a:cubicBezTo>
                  <a:cubicBezTo>
                    <a:pt x="432" y="476"/>
                    <a:pt x="433" y="470"/>
                    <a:pt x="427" y="470"/>
                  </a:cubicBezTo>
                  <a:cubicBezTo>
                    <a:pt x="424" y="474"/>
                    <a:pt x="416" y="474"/>
                    <a:pt x="415" y="480"/>
                  </a:cubicBezTo>
                  <a:close/>
                  <a:moveTo>
                    <a:pt x="471" y="1023"/>
                  </a:moveTo>
                  <a:cubicBezTo>
                    <a:pt x="465" y="1024"/>
                    <a:pt x="468" y="1019"/>
                    <a:pt x="469" y="1017"/>
                  </a:cubicBezTo>
                  <a:cubicBezTo>
                    <a:pt x="475" y="1013"/>
                    <a:pt x="463" y="1020"/>
                    <a:pt x="469" y="1013"/>
                  </a:cubicBezTo>
                  <a:cubicBezTo>
                    <a:pt x="496" y="1004"/>
                    <a:pt x="509" y="984"/>
                    <a:pt x="526" y="967"/>
                  </a:cubicBezTo>
                  <a:cubicBezTo>
                    <a:pt x="532" y="960"/>
                    <a:pt x="543" y="958"/>
                    <a:pt x="549" y="951"/>
                  </a:cubicBezTo>
                  <a:cubicBezTo>
                    <a:pt x="554" y="946"/>
                    <a:pt x="560" y="934"/>
                    <a:pt x="564" y="926"/>
                  </a:cubicBezTo>
                  <a:cubicBezTo>
                    <a:pt x="577" y="902"/>
                    <a:pt x="582" y="872"/>
                    <a:pt x="582" y="846"/>
                  </a:cubicBezTo>
                  <a:cubicBezTo>
                    <a:pt x="581" y="779"/>
                    <a:pt x="569" y="697"/>
                    <a:pt x="543" y="643"/>
                  </a:cubicBezTo>
                  <a:cubicBezTo>
                    <a:pt x="535" y="599"/>
                    <a:pt x="509" y="575"/>
                    <a:pt x="495" y="538"/>
                  </a:cubicBezTo>
                  <a:cubicBezTo>
                    <a:pt x="466" y="519"/>
                    <a:pt x="433" y="485"/>
                    <a:pt x="388" y="493"/>
                  </a:cubicBezTo>
                  <a:cubicBezTo>
                    <a:pt x="367" y="497"/>
                    <a:pt x="361" y="515"/>
                    <a:pt x="339" y="520"/>
                  </a:cubicBezTo>
                  <a:cubicBezTo>
                    <a:pt x="302" y="557"/>
                    <a:pt x="275" y="596"/>
                    <a:pt x="273" y="652"/>
                  </a:cubicBezTo>
                  <a:cubicBezTo>
                    <a:pt x="272" y="686"/>
                    <a:pt x="281" y="726"/>
                    <a:pt x="291" y="761"/>
                  </a:cubicBezTo>
                  <a:cubicBezTo>
                    <a:pt x="304" y="809"/>
                    <a:pt x="321" y="854"/>
                    <a:pt x="334" y="893"/>
                  </a:cubicBezTo>
                  <a:cubicBezTo>
                    <a:pt x="336" y="901"/>
                    <a:pt x="339" y="911"/>
                    <a:pt x="341" y="918"/>
                  </a:cubicBezTo>
                  <a:cubicBezTo>
                    <a:pt x="358" y="982"/>
                    <a:pt x="386" y="1044"/>
                    <a:pt x="411" y="1102"/>
                  </a:cubicBezTo>
                  <a:cubicBezTo>
                    <a:pt x="411" y="1111"/>
                    <a:pt x="416" y="1115"/>
                    <a:pt x="415" y="1124"/>
                  </a:cubicBezTo>
                  <a:cubicBezTo>
                    <a:pt x="416" y="1127"/>
                    <a:pt x="421" y="1127"/>
                    <a:pt x="423" y="1130"/>
                  </a:cubicBezTo>
                  <a:cubicBezTo>
                    <a:pt x="432" y="1171"/>
                    <a:pt x="441" y="1213"/>
                    <a:pt x="467" y="1238"/>
                  </a:cubicBezTo>
                  <a:cubicBezTo>
                    <a:pt x="473" y="1232"/>
                    <a:pt x="485" y="1234"/>
                    <a:pt x="498" y="1230"/>
                  </a:cubicBezTo>
                  <a:cubicBezTo>
                    <a:pt x="482" y="1164"/>
                    <a:pt x="431" y="1091"/>
                    <a:pt x="471" y="1023"/>
                  </a:cubicBezTo>
                  <a:close/>
                  <a:moveTo>
                    <a:pt x="679" y="575"/>
                  </a:moveTo>
                  <a:cubicBezTo>
                    <a:pt x="674" y="581"/>
                    <a:pt x="668" y="586"/>
                    <a:pt x="665" y="594"/>
                  </a:cubicBezTo>
                  <a:cubicBezTo>
                    <a:pt x="666" y="602"/>
                    <a:pt x="673" y="602"/>
                    <a:pt x="675" y="608"/>
                  </a:cubicBezTo>
                  <a:cubicBezTo>
                    <a:pt x="712" y="610"/>
                    <a:pt x="760" y="623"/>
                    <a:pt x="784" y="596"/>
                  </a:cubicBezTo>
                  <a:cubicBezTo>
                    <a:pt x="748" y="588"/>
                    <a:pt x="703" y="607"/>
                    <a:pt x="679" y="575"/>
                  </a:cubicBezTo>
                  <a:close/>
                  <a:moveTo>
                    <a:pt x="411" y="1170"/>
                  </a:moveTo>
                  <a:cubicBezTo>
                    <a:pt x="401" y="1089"/>
                    <a:pt x="351" y="1033"/>
                    <a:pt x="337" y="953"/>
                  </a:cubicBezTo>
                  <a:cubicBezTo>
                    <a:pt x="329" y="941"/>
                    <a:pt x="323" y="926"/>
                    <a:pt x="322" y="906"/>
                  </a:cubicBezTo>
                  <a:cubicBezTo>
                    <a:pt x="297" y="842"/>
                    <a:pt x="270" y="780"/>
                    <a:pt x="264" y="697"/>
                  </a:cubicBezTo>
                  <a:cubicBezTo>
                    <a:pt x="244" y="682"/>
                    <a:pt x="236" y="655"/>
                    <a:pt x="221" y="635"/>
                  </a:cubicBezTo>
                  <a:cubicBezTo>
                    <a:pt x="193" y="604"/>
                    <a:pt x="151" y="585"/>
                    <a:pt x="101" y="600"/>
                  </a:cubicBezTo>
                  <a:cubicBezTo>
                    <a:pt x="2" y="637"/>
                    <a:pt x="8" y="773"/>
                    <a:pt x="31" y="885"/>
                  </a:cubicBezTo>
                  <a:cubicBezTo>
                    <a:pt x="34" y="900"/>
                    <a:pt x="41" y="919"/>
                    <a:pt x="46" y="936"/>
                  </a:cubicBezTo>
                  <a:cubicBezTo>
                    <a:pt x="68" y="999"/>
                    <a:pt x="118" y="1049"/>
                    <a:pt x="182" y="1071"/>
                  </a:cubicBezTo>
                  <a:cubicBezTo>
                    <a:pt x="215" y="1050"/>
                    <a:pt x="254" y="1063"/>
                    <a:pt x="297" y="1067"/>
                  </a:cubicBezTo>
                  <a:cubicBezTo>
                    <a:pt x="329" y="1090"/>
                    <a:pt x="353" y="1122"/>
                    <a:pt x="374" y="1155"/>
                  </a:cubicBezTo>
                  <a:cubicBezTo>
                    <a:pt x="376" y="1174"/>
                    <a:pt x="392" y="1196"/>
                    <a:pt x="401" y="1215"/>
                  </a:cubicBezTo>
                  <a:cubicBezTo>
                    <a:pt x="392" y="1229"/>
                    <a:pt x="407" y="1247"/>
                    <a:pt x="415" y="1256"/>
                  </a:cubicBezTo>
                  <a:cubicBezTo>
                    <a:pt x="424" y="1249"/>
                    <a:pt x="435" y="1253"/>
                    <a:pt x="440" y="1240"/>
                  </a:cubicBezTo>
                  <a:cubicBezTo>
                    <a:pt x="433" y="1225"/>
                    <a:pt x="426" y="1189"/>
                    <a:pt x="411" y="1170"/>
                  </a:cubicBezTo>
                  <a:close/>
                  <a:moveTo>
                    <a:pt x="912" y="668"/>
                  </a:moveTo>
                  <a:cubicBezTo>
                    <a:pt x="922" y="668"/>
                    <a:pt x="927" y="673"/>
                    <a:pt x="935" y="676"/>
                  </a:cubicBezTo>
                  <a:cubicBezTo>
                    <a:pt x="939" y="671"/>
                    <a:pt x="936" y="661"/>
                    <a:pt x="945" y="662"/>
                  </a:cubicBezTo>
                  <a:cubicBezTo>
                    <a:pt x="939" y="650"/>
                    <a:pt x="940" y="630"/>
                    <a:pt x="933" y="619"/>
                  </a:cubicBezTo>
                  <a:cubicBezTo>
                    <a:pt x="925" y="635"/>
                    <a:pt x="920" y="652"/>
                    <a:pt x="912" y="668"/>
                  </a:cubicBezTo>
                  <a:close/>
                  <a:moveTo>
                    <a:pt x="675" y="644"/>
                  </a:moveTo>
                  <a:cubicBezTo>
                    <a:pt x="659" y="678"/>
                    <a:pt x="664" y="716"/>
                    <a:pt x="658" y="751"/>
                  </a:cubicBezTo>
                  <a:cubicBezTo>
                    <a:pt x="656" y="760"/>
                    <a:pt x="651" y="769"/>
                    <a:pt x="650" y="778"/>
                  </a:cubicBezTo>
                  <a:cubicBezTo>
                    <a:pt x="648" y="791"/>
                    <a:pt x="652" y="804"/>
                    <a:pt x="652" y="817"/>
                  </a:cubicBezTo>
                  <a:cubicBezTo>
                    <a:pt x="651" y="834"/>
                    <a:pt x="643" y="850"/>
                    <a:pt x="642" y="868"/>
                  </a:cubicBezTo>
                  <a:cubicBezTo>
                    <a:pt x="642" y="872"/>
                    <a:pt x="646" y="878"/>
                    <a:pt x="646" y="883"/>
                  </a:cubicBezTo>
                  <a:cubicBezTo>
                    <a:pt x="645" y="889"/>
                    <a:pt x="641" y="896"/>
                    <a:pt x="640" y="903"/>
                  </a:cubicBezTo>
                  <a:cubicBezTo>
                    <a:pt x="637" y="937"/>
                    <a:pt x="634" y="980"/>
                    <a:pt x="638" y="1013"/>
                  </a:cubicBezTo>
                  <a:cubicBezTo>
                    <a:pt x="627" y="1120"/>
                    <a:pt x="627" y="1212"/>
                    <a:pt x="625" y="1324"/>
                  </a:cubicBezTo>
                  <a:cubicBezTo>
                    <a:pt x="624" y="1334"/>
                    <a:pt x="619" y="1343"/>
                    <a:pt x="619" y="1353"/>
                  </a:cubicBezTo>
                  <a:cubicBezTo>
                    <a:pt x="617" y="1388"/>
                    <a:pt x="625" y="1422"/>
                    <a:pt x="627" y="1456"/>
                  </a:cubicBezTo>
                  <a:cubicBezTo>
                    <a:pt x="646" y="1460"/>
                    <a:pt x="675" y="1448"/>
                    <a:pt x="692" y="1450"/>
                  </a:cubicBezTo>
                  <a:cubicBezTo>
                    <a:pt x="697" y="1418"/>
                    <a:pt x="694" y="1400"/>
                    <a:pt x="694" y="1376"/>
                  </a:cubicBezTo>
                  <a:cubicBezTo>
                    <a:pt x="696" y="1250"/>
                    <a:pt x="689" y="1090"/>
                    <a:pt x="692" y="972"/>
                  </a:cubicBezTo>
                  <a:cubicBezTo>
                    <a:pt x="682" y="964"/>
                    <a:pt x="692" y="946"/>
                    <a:pt x="687" y="937"/>
                  </a:cubicBezTo>
                  <a:cubicBezTo>
                    <a:pt x="703" y="913"/>
                    <a:pt x="716" y="853"/>
                    <a:pt x="731" y="815"/>
                  </a:cubicBezTo>
                  <a:cubicBezTo>
                    <a:pt x="735" y="806"/>
                    <a:pt x="741" y="800"/>
                    <a:pt x="743" y="794"/>
                  </a:cubicBezTo>
                  <a:cubicBezTo>
                    <a:pt x="748" y="778"/>
                    <a:pt x="744" y="763"/>
                    <a:pt x="760" y="763"/>
                  </a:cubicBezTo>
                  <a:cubicBezTo>
                    <a:pt x="773" y="763"/>
                    <a:pt x="774" y="778"/>
                    <a:pt x="782" y="784"/>
                  </a:cubicBezTo>
                  <a:cubicBezTo>
                    <a:pt x="782" y="729"/>
                    <a:pt x="777" y="678"/>
                    <a:pt x="774" y="625"/>
                  </a:cubicBezTo>
                  <a:cubicBezTo>
                    <a:pt x="733" y="634"/>
                    <a:pt x="705" y="626"/>
                    <a:pt x="673" y="623"/>
                  </a:cubicBezTo>
                  <a:cubicBezTo>
                    <a:pt x="676" y="630"/>
                    <a:pt x="669" y="636"/>
                    <a:pt x="675" y="644"/>
                  </a:cubicBezTo>
                  <a:close/>
                  <a:moveTo>
                    <a:pt x="881" y="635"/>
                  </a:moveTo>
                  <a:cubicBezTo>
                    <a:pt x="882" y="641"/>
                    <a:pt x="879" y="642"/>
                    <a:pt x="879" y="646"/>
                  </a:cubicBezTo>
                  <a:cubicBezTo>
                    <a:pt x="885" y="654"/>
                    <a:pt x="892" y="660"/>
                    <a:pt x="904" y="662"/>
                  </a:cubicBezTo>
                  <a:cubicBezTo>
                    <a:pt x="903" y="652"/>
                    <a:pt x="914" y="643"/>
                    <a:pt x="910" y="637"/>
                  </a:cubicBezTo>
                  <a:cubicBezTo>
                    <a:pt x="904" y="638"/>
                    <a:pt x="891" y="625"/>
                    <a:pt x="881" y="635"/>
                  </a:cubicBezTo>
                  <a:close/>
                  <a:moveTo>
                    <a:pt x="956" y="656"/>
                  </a:moveTo>
                  <a:cubicBezTo>
                    <a:pt x="951" y="659"/>
                    <a:pt x="959" y="664"/>
                    <a:pt x="956" y="670"/>
                  </a:cubicBezTo>
                  <a:cubicBezTo>
                    <a:pt x="970" y="665"/>
                    <a:pt x="995" y="672"/>
                    <a:pt x="999" y="656"/>
                  </a:cubicBezTo>
                  <a:cubicBezTo>
                    <a:pt x="985" y="652"/>
                    <a:pt x="966" y="656"/>
                    <a:pt x="956" y="656"/>
                  </a:cubicBezTo>
                  <a:close/>
                  <a:moveTo>
                    <a:pt x="875" y="714"/>
                  </a:moveTo>
                  <a:cubicBezTo>
                    <a:pt x="880" y="698"/>
                    <a:pt x="893" y="690"/>
                    <a:pt x="896" y="672"/>
                  </a:cubicBezTo>
                  <a:cubicBezTo>
                    <a:pt x="890" y="673"/>
                    <a:pt x="887" y="670"/>
                    <a:pt x="883" y="670"/>
                  </a:cubicBezTo>
                  <a:cubicBezTo>
                    <a:pt x="877" y="684"/>
                    <a:pt x="875" y="701"/>
                    <a:pt x="875" y="714"/>
                  </a:cubicBezTo>
                  <a:close/>
                  <a:moveTo>
                    <a:pt x="960" y="681"/>
                  </a:moveTo>
                  <a:cubicBezTo>
                    <a:pt x="967" y="703"/>
                    <a:pt x="970" y="723"/>
                    <a:pt x="978" y="741"/>
                  </a:cubicBezTo>
                  <a:cubicBezTo>
                    <a:pt x="980" y="711"/>
                    <a:pt x="988" y="704"/>
                    <a:pt x="991" y="677"/>
                  </a:cubicBezTo>
                  <a:cubicBezTo>
                    <a:pt x="980" y="678"/>
                    <a:pt x="973" y="683"/>
                    <a:pt x="960" y="681"/>
                  </a:cubicBezTo>
                  <a:close/>
                  <a:moveTo>
                    <a:pt x="933" y="695"/>
                  </a:moveTo>
                  <a:cubicBezTo>
                    <a:pt x="928" y="687"/>
                    <a:pt x="915" y="687"/>
                    <a:pt x="906" y="683"/>
                  </a:cubicBezTo>
                  <a:cubicBezTo>
                    <a:pt x="902" y="711"/>
                    <a:pt x="877" y="724"/>
                    <a:pt x="877" y="749"/>
                  </a:cubicBezTo>
                  <a:cubicBezTo>
                    <a:pt x="900" y="748"/>
                    <a:pt x="889" y="780"/>
                    <a:pt x="900" y="790"/>
                  </a:cubicBezTo>
                  <a:cubicBezTo>
                    <a:pt x="904" y="775"/>
                    <a:pt x="905" y="756"/>
                    <a:pt x="925" y="757"/>
                  </a:cubicBezTo>
                  <a:cubicBezTo>
                    <a:pt x="935" y="762"/>
                    <a:pt x="933" y="780"/>
                    <a:pt x="945" y="784"/>
                  </a:cubicBezTo>
                  <a:cubicBezTo>
                    <a:pt x="974" y="762"/>
                    <a:pt x="960" y="712"/>
                    <a:pt x="947" y="681"/>
                  </a:cubicBezTo>
                  <a:cubicBezTo>
                    <a:pt x="948" y="692"/>
                    <a:pt x="940" y="692"/>
                    <a:pt x="933" y="695"/>
                  </a:cubicBezTo>
                  <a:close/>
                  <a:moveTo>
                    <a:pt x="943" y="811"/>
                  </a:moveTo>
                  <a:cubicBezTo>
                    <a:pt x="924" y="812"/>
                    <a:pt x="933" y="788"/>
                    <a:pt x="918" y="782"/>
                  </a:cubicBezTo>
                  <a:cubicBezTo>
                    <a:pt x="908" y="792"/>
                    <a:pt x="910" y="815"/>
                    <a:pt x="892" y="817"/>
                  </a:cubicBezTo>
                  <a:cubicBezTo>
                    <a:pt x="881" y="800"/>
                    <a:pt x="883" y="769"/>
                    <a:pt x="869" y="755"/>
                  </a:cubicBezTo>
                  <a:cubicBezTo>
                    <a:pt x="859" y="798"/>
                    <a:pt x="848" y="844"/>
                    <a:pt x="844" y="899"/>
                  </a:cubicBezTo>
                  <a:cubicBezTo>
                    <a:pt x="843" y="906"/>
                    <a:pt x="831" y="902"/>
                    <a:pt x="832" y="910"/>
                  </a:cubicBezTo>
                  <a:cubicBezTo>
                    <a:pt x="842" y="926"/>
                    <a:pt x="843" y="940"/>
                    <a:pt x="842" y="955"/>
                  </a:cubicBezTo>
                  <a:cubicBezTo>
                    <a:pt x="829" y="1070"/>
                    <a:pt x="842" y="1216"/>
                    <a:pt x="834" y="1331"/>
                  </a:cubicBezTo>
                  <a:cubicBezTo>
                    <a:pt x="854" y="1277"/>
                    <a:pt x="868" y="1213"/>
                    <a:pt x="871" y="1149"/>
                  </a:cubicBezTo>
                  <a:cubicBezTo>
                    <a:pt x="882" y="1132"/>
                    <a:pt x="892" y="1115"/>
                    <a:pt x="902" y="1097"/>
                  </a:cubicBezTo>
                  <a:cubicBezTo>
                    <a:pt x="911" y="1080"/>
                    <a:pt x="926" y="1063"/>
                    <a:pt x="933" y="1044"/>
                  </a:cubicBezTo>
                  <a:cubicBezTo>
                    <a:pt x="941" y="1023"/>
                    <a:pt x="935" y="993"/>
                    <a:pt x="939" y="963"/>
                  </a:cubicBezTo>
                  <a:cubicBezTo>
                    <a:pt x="947" y="899"/>
                    <a:pt x="953" y="837"/>
                    <a:pt x="964" y="780"/>
                  </a:cubicBezTo>
                  <a:cubicBezTo>
                    <a:pt x="958" y="794"/>
                    <a:pt x="955" y="811"/>
                    <a:pt x="943" y="811"/>
                  </a:cubicBezTo>
                  <a:close/>
                  <a:moveTo>
                    <a:pt x="737" y="848"/>
                  </a:moveTo>
                  <a:cubicBezTo>
                    <a:pt x="743" y="848"/>
                    <a:pt x="743" y="853"/>
                    <a:pt x="749" y="852"/>
                  </a:cubicBezTo>
                  <a:cubicBezTo>
                    <a:pt x="757" y="845"/>
                    <a:pt x="759" y="829"/>
                    <a:pt x="776" y="835"/>
                  </a:cubicBezTo>
                  <a:cubicBezTo>
                    <a:pt x="779" y="838"/>
                    <a:pt x="778" y="845"/>
                    <a:pt x="782" y="846"/>
                  </a:cubicBezTo>
                  <a:cubicBezTo>
                    <a:pt x="778" y="824"/>
                    <a:pt x="770" y="806"/>
                    <a:pt x="758" y="792"/>
                  </a:cubicBezTo>
                  <a:cubicBezTo>
                    <a:pt x="753" y="815"/>
                    <a:pt x="742" y="831"/>
                    <a:pt x="737" y="848"/>
                  </a:cubicBezTo>
                  <a:close/>
                  <a:moveTo>
                    <a:pt x="1018" y="829"/>
                  </a:moveTo>
                  <a:cubicBezTo>
                    <a:pt x="1025" y="833"/>
                    <a:pt x="1039" y="828"/>
                    <a:pt x="1048" y="823"/>
                  </a:cubicBezTo>
                  <a:cubicBezTo>
                    <a:pt x="1045" y="812"/>
                    <a:pt x="1043" y="801"/>
                    <a:pt x="1040" y="792"/>
                  </a:cubicBezTo>
                  <a:cubicBezTo>
                    <a:pt x="1035" y="806"/>
                    <a:pt x="1022" y="812"/>
                    <a:pt x="1018" y="829"/>
                  </a:cubicBezTo>
                  <a:close/>
                  <a:moveTo>
                    <a:pt x="1011" y="840"/>
                  </a:moveTo>
                  <a:cubicBezTo>
                    <a:pt x="997" y="862"/>
                    <a:pt x="989" y="890"/>
                    <a:pt x="962" y="899"/>
                  </a:cubicBezTo>
                  <a:cubicBezTo>
                    <a:pt x="962" y="905"/>
                    <a:pt x="962" y="912"/>
                    <a:pt x="962" y="918"/>
                  </a:cubicBezTo>
                  <a:cubicBezTo>
                    <a:pt x="973" y="915"/>
                    <a:pt x="970" y="926"/>
                    <a:pt x="978" y="926"/>
                  </a:cubicBezTo>
                  <a:cubicBezTo>
                    <a:pt x="986" y="921"/>
                    <a:pt x="987" y="909"/>
                    <a:pt x="999" y="908"/>
                  </a:cubicBezTo>
                  <a:cubicBezTo>
                    <a:pt x="1009" y="915"/>
                    <a:pt x="1011" y="930"/>
                    <a:pt x="1020" y="937"/>
                  </a:cubicBezTo>
                  <a:cubicBezTo>
                    <a:pt x="1031" y="928"/>
                    <a:pt x="1025" y="913"/>
                    <a:pt x="1038" y="910"/>
                  </a:cubicBezTo>
                  <a:cubicBezTo>
                    <a:pt x="1052" y="907"/>
                    <a:pt x="1052" y="924"/>
                    <a:pt x="1067" y="926"/>
                  </a:cubicBezTo>
                  <a:cubicBezTo>
                    <a:pt x="1063" y="900"/>
                    <a:pt x="1058" y="863"/>
                    <a:pt x="1048" y="838"/>
                  </a:cubicBezTo>
                  <a:cubicBezTo>
                    <a:pt x="1038" y="842"/>
                    <a:pt x="1020" y="848"/>
                    <a:pt x="1011" y="840"/>
                  </a:cubicBezTo>
                  <a:close/>
                  <a:moveTo>
                    <a:pt x="790" y="873"/>
                  </a:moveTo>
                  <a:cubicBezTo>
                    <a:pt x="776" y="872"/>
                    <a:pt x="777" y="857"/>
                    <a:pt x="766" y="854"/>
                  </a:cubicBezTo>
                  <a:cubicBezTo>
                    <a:pt x="764" y="872"/>
                    <a:pt x="742" y="872"/>
                    <a:pt x="733" y="860"/>
                  </a:cubicBezTo>
                  <a:cubicBezTo>
                    <a:pt x="727" y="885"/>
                    <a:pt x="709" y="909"/>
                    <a:pt x="708" y="934"/>
                  </a:cubicBezTo>
                  <a:cubicBezTo>
                    <a:pt x="719" y="932"/>
                    <a:pt x="716" y="933"/>
                    <a:pt x="727" y="934"/>
                  </a:cubicBezTo>
                  <a:cubicBezTo>
                    <a:pt x="731" y="939"/>
                    <a:pt x="733" y="945"/>
                    <a:pt x="737" y="949"/>
                  </a:cubicBezTo>
                  <a:cubicBezTo>
                    <a:pt x="754" y="934"/>
                    <a:pt x="771" y="949"/>
                    <a:pt x="778" y="965"/>
                  </a:cubicBezTo>
                  <a:cubicBezTo>
                    <a:pt x="778" y="948"/>
                    <a:pt x="800" y="934"/>
                    <a:pt x="815" y="951"/>
                  </a:cubicBezTo>
                  <a:cubicBezTo>
                    <a:pt x="809" y="936"/>
                    <a:pt x="821" y="923"/>
                    <a:pt x="821" y="914"/>
                  </a:cubicBezTo>
                  <a:cubicBezTo>
                    <a:pt x="820" y="897"/>
                    <a:pt x="799" y="883"/>
                    <a:pt x="799" y="866"/>
                  </a:cubicBezTo>
                  <a:cubicBezTo>
                    <a:pt x="797" y="869"/>
                    <a:pt x="795" y="873"/>
                    <a:pt x="790" y="873"/>
                  </a:cubicBezTo>
                  <a:close/>
                  <a:moveTo>
                    <a:pt x="954" y="994"/>
                  </a:moveTo>
                  <a:cubicBezTo>
                    <a:pt x="960" y="982"/>
                    <a:pt x="973" y="955"/>
                    <a:pt x="989" y="972"/>
                  </a:cubicBezTo>
                  <a:cubicBezTo>
                    <a:pt x="984" y="1037"/>
                    <a:pt x="991" y="1106"/>
                    <a:pt x="1007" y="1170"/>
                  </a:cubicBezTo>
                  <a:cubicBezTo>
                    <a:pt x="973" y="1262"/>
                    <a:pt x="969" y="1346"/>
                    <a:pt x="945" y="1436"/>
                  </a:cubicBezTo>
                  <a:cubicBezTo>
                    <a:pt x="961" y="1438"/>
                    <a:pt x="978" y="1424"/>
                    <a:pt x="995" y="1421"/>
                  </a:cubicBezTo>
                  <a:cubicBezTo>
                    <a:pt x="1022" y="1274"/>
                    <a:pt x="1042" y="1103"/>
                    <a:pt x="1067" y="945"/>
                  </a:cubicBezTo>
                  <a:cubicBezTo>
                    <a:pt x="1057" y="946"/>
                    <a:pt x="1047" y="934"/>
                    <a:pt x="1040" y="926"/>
                  </a:cubicBezTo>
                  <a:cubicBezTo>
                    <a:pt x="1046" y="961"/>
                    <a:pt x="997" y="955"/>
                    <a:pt x="1001" y="926"/>
                  </a:cubicBezTo>
                  <a:cubicBezTo>
                    <a:pt x="994" y="932"/>
                    <a:pt x="987" y="939"/>
                    <a:pt x="978" y="939"/>
                  </a:cubicBezTo>
                  <a:cubicBezTo>
                    <a:pt x="968" y="940"/>
                    <a:pt x="965" y="932"/>
                    <a:pt x="958" y="932"/>
                  </a:cubicBezTo>
                  <a:cubicBezTo>
                    <a:pt x="961" y="952"/>
                    <a:pt x="952" y="980"/>
                    <a:pt x="954" y="994"/>
                  </a:cubicBezTo>
                  <a:close/>
                  <a:moveTo>
                    <a:pt x="555" y="970"/>
                  </a:moveTo>
                  <a:cubicBezTo>
                    <a:pt x="563" y="969"/>
                    <a:pt x="571" y="967"/>
                    <a:pt x="574" y="961"/>
                  </a:cubicBezTo>
                  <a:cubicBezTo>
                    <a:pt x="568" y="960"/>
                    <a:pt x="573" y="949"/>
                    <a:pt x="568" y="947"/>
                  </a:cubicBezTo>
                  <a:cubicBezTo>
                    <a:pt x="563" y="954"/>
                    <a:pt x="557" y="960"/>
                    <a:pt x="555" y="970"/>
                  </a:cubicBezTo>
                  <a:close/>
                  <a:moveTo>
                    <a:pt x="718" y="953"/>
                  </a:moveTo>
                  <a:cubicBezTo>
                    <a:pt x="717" y="956"/>
                    <a:pt x="713" y="955"/>
                    <a:pt x="712" y="957"/>
                  </a:cubicBezTo>
                  <a:cubicBezTo>
                    <a:pt x="705" y="1015"/>
                    <a:pt x="713" y="1113"/>
                    <a:pt x="714" y="1201"/>
                  </a:cubicBezTo>
                  <a:cubicBezTo>
                    <a:pt x="714" y="1273"/>
                    <a:pt x="708" y="1343"/>
                    <a:pt x="710" y="1405"/>
                  </a:cubicBezTo>
                  <a:cubicBezTo>
                    <a:pt x="758" y="1387"/>
                    <a:pt x="807" y="1404"/>
                    <a:pt x="805" y="1440"/>
                  </a:cubicBezTo>
                  <a:cubicBezTo>
                    <a:pt x="814" y="1418"/>
                    <a:pt x="826" y="1394"/>
                    <a:pt x="828" y="1368"/>
                  </a:cubicBezTo>
                  <a:cubicBezTo>
                    <a:pt x="831" y="1344"/>
                    <a:pt x="820" y="1319"/>
                    <a:pt x="821" y="1296"/>
                  </a:cubicBezTo>
                  <a:cubicBezTo>
                    <a:pt x="821" y="1290"/>
                    <a:pt x="824" y="1283"/>
                    <a:pt x="824" y="1277"/>
                  </a:cubicBezTo>
                  <a:cubicBezTo>
                    <a:pt x="833" y="1180"/>
                    <a:pt x="813" y="1061"/>
                    <a:pt x="824" y="970"/>
                  </a:cubicBezTo>
                  <a:cubicBezTo>
                    <a:pt x="813" y="969"/>
                    <a:pt x="806" y="965"/>
                    <a:pt x="799" y="959"/>
                  </a:cubicBezTo>
                  <a:cubicBezTo>
                    <a:pt x="797" y="989"/>
                    <a:pt x="761" y="987"/>
                    <a:pt x="757" y="959"/>
                  </a:cubicBezTo>
                  <a:cubicBezTo>
                    <a:pt x="748" y="964"/>
                    <a:pt x="745" y="973"/>
                    <a:pt x="733" y="970"/>
                  </a:cubicBezTo>
                  <a:cubicBezTo>
                    <a:pt x="726" y="967"/>
                    <a:pt x="728" y="954"/>
                    <a:pt x="718" y="953"/>
                  </a:cubicBezTo>
                  <a:close/>
                  <a:moveTo>
                    <a:pt x="559" y="984"/>
                  </a:moveTo>
                  <a:cubicBezTo>
                    <a:pt x="563" y="988"/>
                    <a:pt x="561" y="999"/>
                    <a:pt x="568" y="1002"/>
                  </a:cubicBezTo>
                  <a:cubicBezTo>
                    <a:pt x="571" y="998"/>
                    <a:pt x="575" y="997"/>
                    <a:pt x="580" y="996"/>
                  </a:cubicBezTo>
                  <a:cubicBezTo>
                    <a:pt x="579" y="988"/>
                    <a:pt x="583" y="986"/>
                    <a:pt x="582" y="978"/>
                  </a:cubicBezTo>
                  <a:cubicBezTo>
                    <a:pt x="577" y="976"/>
                    <a:pt x="563" y="979"/>
                    <a:pt x="559" y="984"/>
                  </a:cubicBezTo>
                  <a:close/>
                  <a:moveTo>
                    <a:pt x="491" y="1044"/>
                  </a:moveTo>
                  <a:cubicBezTo>
                    <a:pt x="497" y="1056"/>
                    <a:pt x="503" y="1066"/>
                    <a:pt x="506" y="1077"/>
                  </a:cubicBezTo>
                  <a:cubicBezTo>
                    <a:pt x="533" y="1171"/>
                    <a:pt x="570" y="1249"/>
                    <a:pt x="605" y="1337"/>
                  </a:cubicBezTo>
                  <a:cubicBezTo>
                    <a:pt x="608" y="1299"/>
                    <a:pt x="608" y="1247"/>
                    <a:pt x="611" y="1203"/>
                  </a:cubicBezTo>
                  <a:cubicBezTo>
                    <a:pt x="608" y="1201"/>
                    <a:pt x="604" y="1198"/>
                    <a:pt x="603" y="1194"/>
                  </a:cubicBezTo>
                  <a:cubicBezTo>
                    <a:pt x="581" y="1120"/>
                    <a:pt x="565" y="1047"/>
                    <a:pt x="541" y="978"/>
                  </a:cubicBezTo>
                  <a:cubicBezTo>
                    <a:pt x="524" y="1000"/>
                    <a:pt x="506" y="1021"/>
                    <a:pt x="491" y="1044"/>
                  </a:cubicBezTo>
                  <a:close/>
                  <a:moveTo>
                    <a:pt x="949" y="1033"/>
                  </a:moveTo>
                  <a:cubicBezTo>
                    <a:pt x="951" y="1043"/>
                    <a:pt x="954" y="1052"/>
                    <a:pt x="964" y="1054"/>
                  </a:cubicBezTo>
                  <a:cubicBezTo>
                    <a:pt x="962" y="1048"/>
                    <a:pt x="970" y="1051"/>
                    <a:pt x="972" y="1048"/>
                  </a:cubicBezTo>
                  <a:cubicBezTo>
                    <a:pt x="970" y="1034"/>
                    <a:pt x="969" y="1010"/>
                    <a:pt x="966" y="1003"/>
                  </a:cubicBezTo>
                  <a:cubicBezTo>
                    <a:pt x="960" y="1013"/>
                    <a:pt x="955" y="1023"/>
                    <a:pt x="949" y="1033"/>
                  </a:cubicBezTo>
                  <a:close/>
                  <a:moveTo>
                    <a:pt x="570" y="1013"/>
                  </a:moveTo>
                  <a:cubicBezTo>
                    <a:pt x="570" y="1024"/>
                    <a:pt x="574" y="1029"/>
                    <a:pt x="576" y="1036"/>
                  </a:cubicBezTo>
                  <a:cubicBezTo>
                    <a:pt x="591" y="1036"/>
                    <a:pt x="596" y="1016"/>
                    <a:pt x="586" y="1005"/>
                  </a:cubicBezTo>
                  <a:cubicBezTo>
                    <a:pt x="582" y="1010"/>
                    <a:pt x="577" y="1012"/>
                    <a:pt x="570" y="1013"/>
                  </a:cubicBezTo>
                  <a:close/>
                  <a:moveTo>
                    <a:pt x="580" y="1048"/>
                  </a:moveTo>
                  <a:cubicBezTo>
                    <a:pt x="580" y="1056"/>
                    <a:pt x="580" y="1065"/>
                    <a:pt x="586" y="1067"/>
                  </a:cubicBezTo>
                  <a:cubicBezTo>
                    <a:pt x="591" y="1064"/>
                    <a:pt x="597" y="1062"/>
                    <a:pt x="603" y="1060"/>
                  </a:cubicBezTo>
                  <a:cubicBezTo>
                    <a:pt x="601" y="1052"/>
                    <a:pt x="599" y="1046"/>
                    <a:pt x="595" y="1040"/>
                  </a:cubicBezTo>
                  <a:cubicBezTo>
                    <a:pt x="593" y="1045"/>
                    <a:pt x="585" y="1046"/>
                    <a:pt x="580" y="1048"/>
                  </a:cubicBezTo>
                  <a:close/>
                  <a:moveTo>
                    <a:pt x="914" y="1174"/>
                  </a:moveTo>
                  <a:cubicBezTo>
                    <a:pt x="932" y="1172"/>
                    <a:pt x="925" y="1148"/>
                    <a:pt x="939" y="1145"/>
                  </a:cubicBezTo>
                  <a:cubicBezTo>
                    <a:pt x="961" y="1140"/>
                    <a:pt x="950" y="1170"/>
                    <a:pt x="970" y="1176"/>
                  </a:cubicBezTo>
                  <a:cubicBezTo>
                    <a:pt x="993" y="1148"/>
                    <a:pt x="972" y="1103"/>
                    <a:pt x="974" y="1071"/>
                  </a:cubicBezTo>
                  <a:cubicBezTo>
                    <a:pt x="955" y="1073"/>
                    <a:pt x="950" y="1062"/>
                    <a:pt x="937" y="1058"/>
                  </a:cubicBezTo>
                  <a:cubicBezTo>
                    <a:pt x="926" y="1093"/>
                    <a:pt x="872" y="1139"/>
                    <a:pt x="914" y="1174"/>
                  </a:cubicBezTo>
                  <a:close/>
                  <a:moveTo>
                    <a:pt x="588" y="1079"/>
                  </a:moveTo>
                  <a:cubicBezTo>
                    <a:pt x="590" y="1091"/>
                    <a:pt x="595" y="1100"/>
                    <a:pt x="597" y="1112"/>
                  </a:cubicBezTo>
                  <a:cubicBezTo>
                    <a:pt x="620" y="1108"/>
                    <a:pt x="611" y="1084"/>
                    <a:pt x="609" y="1073"/>
                  </a:cubicBezTo>
                  <a:cubicBezTo>
                    <a:pt x="597" y="1075"/>
                    <a:pt x="597" y="1076"/>
                    <a:pt x="588" y="1079"/>
                  </a:cubicBezTo>
                  <a:close/>
                  <a:moveTo>
                    <a:pt x="516" y="1221"/>
                  </a:moveTo>
                  <a:cubicBezTo>
                    <a:pt x="531" y="1233"/>
                    <a:pt x="538" y="1258"/>
                    <a:pt x="545" y="1283"/>
                  </a:cubicBezTo>
                  <a:cubicBezTo>
                    <a:pt x="561" y="1338"/>
                    <a:pt x="580" y="1405"/>
                    <a:pt x="594" y="1458"/>
                  </a:cubicBezTo>
                  <a:cubicBezTo>
                    <a:pt x="594" y="1453"/>
                    <a:pt x="602" y="1457"/>
                    <a:pt x="605" y="1456"/>
                  </a:cubicBezTo>
                  <a:cubicBezTo>
                    <a:pt x="603" y="1437"/>
                    <a:pt x="609" y="1423"/>
                    <a:pt x="607" y="1405"/>
                  </a:cubicBezTo>
                  <a:cubicBezTo>
                    <a:pt x="606" y="1396"/>
                    <a:pt x="600" y="1389"/>
                    <a:pt x="597" y="1380"/>
                  </a:cubicBezTo>
                  <a:cubicBezTo>
                    <a:pt x="592" y="1359"/>
                    <a:pt x="582" y="1331"/>
                    <a:pt x="570" y="1304"/>
                  </a:cubicBezTo>
                  <a:cubicBezTo>
                    <a:pt x="561" y="1283"/>
                    <a:pt x="548" y="1261"/>
                    <a:pt x="543" y="1240"/>
                  </a:cubicBezTo>
                  <a:cubicBezTo>
                    <a:pt x="534" y="1205"/>
                    <a:pt x="520" y="1187"/>
                    <a:pt x="510" y="1157"/>
                  </a:cubicBezTo>
                  <a:cubicBezTo>
                    <a:pt x="501" y="1131"/>
                    <a:pt x="491" y="1101"/>
                    <a:pt x="481" y="1081"/>
                  </a:cubicBezTo>
                  <a:cubicBezTo>
                    <a:pt x="478" y="1136"/>
                    <a:pt x="507" y="1172"/>
                    <a:pt x="516" y="1221"/>
                  </a:cubicBezTo>
                  <a:close/>
                  <a:moveTo>
                    <a:pt x="611" y="1157"/>
                  </a:moveTo>
                  <a:cubicBezTo>
                    <a:pt x="611" y="1144"/>
                    <a:pt x="611" y="1132"/>
                    <a:pt x="611" y="1120"/>
                  </a:cubicBezTo>
                  <a:cubicBezTo>
                    <a:pt x="592" y="1122"/>
                    <a:pt x="606" y="1147"/>
                    <a:pt x="611" y="1157"/>
                  </a:cubicBezTo>
                  <a:close/>
                  <a:moveTo>
                    <a:pt x="312" y="1153"/>
                  </a:moveTo>
                  <a:cubicBezTo>
                    <a:pt x="313" y="1182"/>
                    <a:pt x="295" y="1219"/>
                    <a:pt x="306" y="1240"/>
                  </a:cubicBezTo>
                  <a:cubicBezTo>
                    <a:pt x="322" y="1244"/>
                    <a:pt x="325" y="1219"/>
                    <a:pt x="341" y="1217"/>
                  </a:cubicBezTo>
                  <a:cubicBezTo>
                    <a:pt x="351" y="1220"/>
                    <a:pt x="356" y="1236"/>
                    <a:pt x="366" y="1232"/>
                  </a:cubicBezTo>
                  <a:cubicBezTo>
                    <a:pt x="378" y="1199"/>
                    <a:pt x="345" y="1178"/>
                    <a:pt x="339" y="1149"/>
                  </a:cubicBezTo>
                  <a:cubicBezTo>
                    <a:pt x="328" y="1148"/>
                    <a:pt x="320" y="1150"/>
                    <a:pt x="312" y="1153"/>
                  </a:cubicBezTo>
                  <a:close/>
                  <a:moveTo>
                    <a:pt x="821" y="1454"/>
                  </a:moveTo>
                  <a:cubicBezTo>
                    <a:pt x="845" y="1456"/>
                    <a:pt x="842" y="1454"/>
                    <a:pt x="873" y="1454"/>
                  </a:cubicBezTo>
                  <a:cubicBezTo>
                    <a:pt x="900" y="1378"/>
                    <a:pt x="906" y="1263"/>
                    <a:pt x="931" y="1180"/>
                  </a:cubicBezTo>
                  <a:cubicBezTo>
                    <a:pt x="923" y="1181"/>
                    <a:pt x="919" y="1186"/>
                    <a:pt x="910" y="1186"/>
                  </a:cubicBezTo>
                  <a:cubicBezTo>
                    <a:pt x="900" y="1182"/>
                    <a:pt x="896" y="1161"/>
                    <a:pt x="887" y="1163"/>
                  </a:cubicBezTo>
                  <a:cubicBezTo>
                    <a:pt x="874" y="1252"/>
                    <a:pt x="839" y="1370"/>
                    <a:pt x="821" y="1454"/>
                  </a:cubicBezTo>
                  <a:close/>
                  <a:moveTo>
                    <a:pt x="896" y="1450"/>
                  </a:moveTo>
                  <a:cubicBezTo>
                    <a:pt x="908" y="1447"/>
                    <a:pt x="921" y="1446"/>
                    <a:pt x="931" y="1442"/>
                  </a:cubicBezTo>
                  <a:cubicBezTo>
                    <a:pt x="945" y="1351"/>
                    <a:pt x="969" y="1276"/>
                    <a:pt x="985" y="1184"/>
                  </a:cubicBezTo>
                  <a:cubicBezTo>
                    <a:pt x="977" y="1186"/>
                    <a:pt x="974" y="1194"/>
                    <a:pt x="960" y="1192"/>
                  </a:cubicBezTo>
                  <a:cubicBezTo>
                    <a:pt x="956" y="1188"/>
                    <a:pt x="955" y="1181"/>
                    <a:pt x="951" y="1178"/>
                  </a:cubicBezTo>
                  <a:cubicBezTo>
                    <a:pt x="926" y="1271"/>
                    <a:pt x="910" y="1350"/>
                    <a:pt x="896" y="1450"/>
                  </a:cubicBezTo>
                  <a:close/>
                  <a:moveTo>
                    <a:pt x="353" y="1246"/>
                  </a:moveTo>
                  <a:cubicBezTo>
                    <a:pt x="372" y="1314"/>
                    <a:pt x="402" y="1376"/>
                    <a:pt x="413" y="1446"/>
                  </a:cubicBezTo>
                  <a:cubicBezTo>
                    <a:pt x="418" y="1448"/>
                    <a:pt x="428" y="1452"/>
                    <a:pt x="434" y="1448"/>
                  </a:cubicBezTo>
                  <a:cubicBezTo>
                    <a:pt x="428" y="1422"/>
                    <a:pt x="427" y="1402"/>
                    <a:pt x="415" y="1384"/>
                  </a:cubicBezTo>
                  <a:cubicBezTo>
                    <a:pt x="424" y="1363"/>
                    <a:pt x="408" y="1327"/>
                    <a:pt x="401" y="1300"/>
                  </a:cubicBezTo>
                  <a:cubicBezTo>
                    <a:pt x="399" y="1292"/>
                    <a:pt x="401" y="1281"/>
                    <a:pt x="398" y="1277"/>
                  </a:cubicBezTo>
                  <a:cubicBezTo>
                    <a:pt x="396" y="1275"/>
                    <a:pt x="391" y="1276"/>
                    <a:pt x="390" y="1273"/>
                  </a:cubicBezTo>
                  <a:cubicBezTo>
                    <a:pt x="384" y="1260"/>
                    <a:pt x="390" y="1243"/>
                    <a:pt x="378" y="1236"/>
                  </a:cubicBezTo>
                  <a:cubicBezTo>
                    <a:pt x="375" y="1247"/>
                    <a:pt x="364" y="1252"/>
                    <a:pt x="353" y="1246"/>
                  </a:cubicBezTo>
                  <a:close/>
                  <a:moveTo>
                    <a:pt x="308" y="1256"/>
                  </a:moveTo>
                  <a:cubicBezTo>
                    <a:pt x="330" y="1303"/>
                    <a:pt x="337" y="1357"/>
                    <a:pt x="365" y="1401"/>
                  </a:cubicBezTo>
                  <a:cubicBezTo>
                    <a:pt x="356" y="1407"/>
                    <a:pt x="372" y="1416"/>
                    <a:pt x="366" y="1430"/>
                  </a:cubicBezTo>
                  <a:cubicBezTo>
                    <a:pt x="381" y="1432"/>
                    <a:pt x="386" y="1442"/>
                    <a:pt x="399" y="1444"/>
                  </a:cubicBezTo>
                  <a:cubicBezTo>
                    <a:pt x="381" y="1372"/>
                    <a:pt x="363" y="1304"/>
                    <a:pt x="335" y="1238"/>
                  </a:cubicBezTo>
                  <a:cubicBezTo>
                    <a:pt x="331" y="1249"/>
                    <a:pt x="320" y="1253"/>
                    <a:pt x="308" y="1256"/>
                  </a:cubicBezTo>
                  <a:close/>
                  <a:moveTo>
                    <a:pt x="415" y="1281"/>
                  </a:moveTo>
                  <a:cubicBezTo>
                    <a:pt x="430" y="1311"/>
                    <a:pt x="418" y="1344"/>
                    <a:pt x="438" y="1366"/>
                  </a:cubicBezTo>
                  <a:cubicBezTo>
                    <a:pt x="454" y="1383"/>
                    <a:pt x="487" y="1389"/>
                    <a:pt x="506" y="1403"/>
                  </a:cubicBezTo>
                  <a:cubicBezTo>
                    <a:pt x="523" y="1416"/>
                    <a:pt x="531" y="1433"/>
                    <a:pt x="541" y="1452"/>
                  </a:cubicBezTo>
                  <a:cubicBezTo>
                    <a:pt x="552" y="1456"/>
                    <a:pt x="558" y="1455"/>
                    <a:pt x="574" y="1456"/>
                  </a:cubicBezTo>
                  <a:cubicBezTo>
                    <a:pt x="558" y="1391"/>
                    <a:pt x="543" y="1318"/>
                    <a:pt x="512" y="1250"/>
                  </a:cubicBezTo>
                  <a:cubicBezTo>
                    <a:pt x="474" y="1262"/>
                    <a:pt x="443" y="1261"/>
                    <a:pt x="415" y="1281"/>
                  </a:cubicBezTo>
                  <a:close/>
                  <a:moveTo>
                    <a:pt x="450" y="1450"/>
                  </a:moveTo>
                  <a:cubicBezTo>
                    <a:pt x="480" y="1451"/>
                    <a:pt x="495" y="1451"/>
                    <a:pt x="524" y="1450"/>
                  </a:cubicBezTo>
                  <a:cubicBezTo>
                    <a:pt x="508" y="1416"/>
                    <a:pt x="477" y="1398"/>
                    <a:pt x="440" y="1386"/>
                  </a:cubicBezTo>
                  <a:cubicBezTo>
                    <a:pt x="437" y="1407"/>
                    <a:pt x="460" y="1433"/>
                    <a:pt x="450" y="1450"/>
                  </a:cubicBezTo>
                  <a:close/>
                  <a:moveTo>
                    <a:pt x="786" y="1537"/>
                  </a:moveTo>
                  <a:cubicBezTo>
                    <a:pt x="775" y="1579"/>
                    <a:pt x="810" y="1625"/>
                    <a:pt x="772" y="1653"/>
                  </a:cubicBezTo>
                  <a:cubicBezTo>
                    <a:pt x="757" y="1652"/>
                    <a:pt x="733" y="1678"/>
                    <a:pt x="724" y="1655"/>
                  </a:cubicBezTo>
                  <a:cubicBezTo>
                    <a:pt x="722" y="1631"/>
                    <a:pt x="724" y="1601"/>
                    <a:pt x="722" y="1574"/>
                  </a:cubicBezTo>
                  <a:cubicBezTo>
                    <a:pt x="719" y="1539"/>
                    <a:pt x="747" y="1534"/>
                    <a:pt x="764" y="1562"/>
                  </a:cubicBezTo>
                  <a:cubicBezTo>
                    <a:pt x="757" y="1586"/>
                    <a:pt x="751" y="1617"/>
                    <a:pt x="762" y="1640"/>
                  </a:cubicBezTo>
                  <a:cubicBezTo>
                    <a:pt x="778" y="1618"/>
                    <a:pt x="765" y="1573"/>
                    <a:pt x="770" y="1539"/>
                  </a:cubicBezTo>
                  <a:cubicBezTo>
                    <a:pt x="762" y="1527"/>
                    <a:pt x="744" y="1524"/>
                    <a:pt x="725" y="1522"/>
                  </a:cubicBezTo>
                  <a:cubicBezTo>
                    <a:pt x="721" y="1529"/>
                    <a:pt x="715" y="1536"/>
                    <a:pt x="708" y="1541"/>
                  </a:cubicBezTo>
                  <a:cubicBezTo>
                    <a:pt x="710" y="1571"/>
                    <a:pt x="702" y="1637"/>
                    <a:pt x="710" y="1661"/>
                  </a:cubicBezTo>
                  <a:cubicBezTo>
                    <a:pt x="720" y="1691"/>
                    <a:pt x="774" y="1683"/>
                    <a:pt x="790" y="1663"/>
                  </a:cubicBezTo>
                  <a:cubicBezTo>
                    <a:pt x="794" y="1644"/>
                    <a:pt x="797" y="1608"/>
                    <a:pt x="790" y="1589"/>
                  </a:cubicBezTo>
                  <a:cubicBezTo>
                    <a:pt x="797" y="1583"/>
                    <a:pt x="792" y="1574"/>
                    <a:pt x="791" y="1566"/>
                  </a:cubicBezTo>
                  <a:cubicBezTo>
                    <a:pt x="790" y="1513"/>
                    <a:pt x="802" y="1458"/>
                    <a:pt x="776" y="1419"/>
                  </a:cubicBezTo>
                  <a:cubicBezTo>
                    <a:pt x="761" y="1419"/>
                    <a:pt x="746" y="1409"/>
                    <a:pt x="729" y="1413"/>
                  </a:cubicBezTo>
                  <a:cubicBezTo>
                    <a:pt x="711" y="1417"/>
                    <a:pt x="711" y="1434"/>
                    <a:pt x="704" y="1452"/>
                  </a:cubicBezTo>
                  <a:cubicBezTo>
                    <a:pt x="714" y="1451"/>
                    <a:pt x="716" y="1458"/>
                    <a:pt x="727" y="1456"/>
                  </a:cubicBezTo>
                  <a:cubicBezTo>
                    <a:pt x="730" y="1429"/>
                    <a:pt x="745" y="1423"/>
                    <a:pt x="764" y="1428"/>
                  </a:cubicBezTo>
                  <a:cubicBezTo>
                    <a:pt x="757" y="1435"/>
                    <a:pt x="766" y="1431"/>
                    <a:pt x="770" y="1436"/>
                  </a:cubicBezTo>
                  <a:cubicBezTo>
                    <a:pt x="766" y="1445"/>
                    <a:pt x="777" y="1452"/>
                    <a:pt x="780" y="1459"/>
                  </a:cubicBezTo>
                  <a:cubicBezTo>
                    <a:pt x="770" y="1481"/>
                    <a:pt x="786" y="1505"/>
                    <a:pt x="776" y="1527"/>
                  </a:cubicBezTo>
                  <a:cubicBezTo>
                    <a:pt x="780" y="1530"/>
                    <a:pt x="784" y="1532"/>
                    <a:pt x="786" y="1537"/>
                  </a:cubicBezTo>
                  <a:close/>
                  <a:moveTo>
                    <a:pt x="564" y="1510"/>
                  </a:moveTo>
                  <a:cubicBezTo>
                    <a:pt x="617" y="1499"/>
                    <a:pt x="637" y="1553"/>
                    <a:pt x="656" y="1589"/>
                  </a:cubicBezTo>
                  <a:cubicBezTo>
                    <a:pt x="651" y="1595"/>
                    <a:pt x="655" y="1596"/>
                    <a:pt x="650" y="1601"/>
                  </a:cubicBezTo>
                  <a:cubicBezTo>
                    <a:pt x="650" y="1602"/>
                    <a:pt x="650" y="1603"/>
                    <a:pt x="652" y="1603"/>
                  </a:cubicBezTo>
                  <a:cubicBezTo>
                    <a:pt x="664" y="1593"/>
                    <a:pt x="675" y="1576"/>
                    <a:pt x="692" y="1578"/>
                  </a:cubicBezTo>
                  <a:cubicBezTo>
                    <a:pt x="687" y="1529"/>
                    <a:pt x="711" y="1501"/>
                    <a:pt x="760" y="1514"/>
                  </a:cubicBezTo>
                  <a:cubicBezTo>
                    <a:pt x="760" y="1496"/>
                    <a:pt x="763" y="1493"/>
                    <a:pt x="758" y="1475"/>
                  </a:cubicBezTo>
                  <a:cubicBezTo>
                    <a:pt x="724" y="1467"/>
                    <a:pt x="675" y="1473"/>
                    <a:pt x="623" y="1471"/>
                  </a:cubicBezTo>
                  <a:cubicBezTo>
                    <a:pt x="561" y="1469"/>
                    <a:pt x="494" y="1461"/>
                    <a:pt x="440" y="1463"/>
                  </a:cubicBezTo>
                  <a:cubicBezTo>
                    <a:pt x="412" y="1460"/>
                    <a:pt x="373" y="1450"/>
                    <a:pt x="343" y="1438"/>
                  </a:cubicBezTo>
                  <a:cubicBezTo>
                    <a:pt x="334" y="1478"/>
                    <a:pt x="342" y="1522"/>
                    <a:pt x="347" y="1568"/>
                  </a:cubicBezTo>
                  <a:cubicBezTo>
                    <a:pt x="351" y="1606"/>
                    <a:pt x="356" y="1646"/>
                    <a:pt x="361" y="1686"/>
                  </a:cubicBezTo>
                  <a:cubicBezTo>
                    <a:pt x="369" y="1755"/>
                    <a:pt x="366" y="1834"/>
                    <a:pt x="380" y="1894"/>
                  </a:cubicBezTo>
                  <a:cubicBezTo>
                    <a:pt x="373" y="1914"/>
                    <a:pt x="384" y="1934"/>
                    <a:pt x="386" y="1952"/>
                  </a:cubicBezTo>
                  <a:cubicBezTo>
                    <a:pt x="394" y="2021"/>
                    <a:pt x="395" y="2086"/>
                    <a:pt x="407" y="2160"/>
                  </a:cubicBezTo>
                  <a:cubicBezTo>
                    <a:pt x="432" y="2174"/>
                    <a:pt x="464" y="2176"/>
                    <a:pt x="485" y="2189"/>
                  </a:cubicBezTo>
                  <a:cubicBezTo>
                    <a:pt x="539" y="2194"/>
                    <a:pt x="591" y="2207"/>
                    <a:pt x="646" y="2208"/>
                  </a:cubicBezTo>
                  <a:cubicBezTo>
                    <a:pt x="679" y="2210"/>
                    <a:pt x="712" y="2216"/>
                    <a:pt x="745" y="2214"/>
                  </a:cubicBezTo>
                  <a:cubicBezTo>
                    <a:pt x="807" y="2210"/>
                    <a:pt x="863" y="2184"/>
                    <a:pt x="929" y="2170"/>
                  </a:cubicBezTo>
                  <a:cubicBezTo>
                    <a:pt x="943" y="2159"/>
                    <a:pt x="959" y="2150"/>
                    <a:pt x="972" y="2139"/>
                  </a:cubicBezTo>
                  <a:cubicBezTo>
                    <a:pt x="983" y="2073"/>
                    <a:pt x="986" y="1997"/>
                    <a:pt x="995" y="1935"/>
                  </a:cubicBezTo>
                  <a:cubicBezTo>
                    <a:pt x="1001" y="1898"/>
                    <a:pt x="999" y="1861"/>
                    <a:pt x="1003" y="1824"/>
                  </a:cubicBezTo>
                  <a:cubicBezTo>
                    <a:pt x="1005" y="1808"/>
                    <a:pt x="1001" y="1792"/>
                    <a:pt x="1001" y="1776"/>
                  </a:cubicBezTo>
                  <a:cubicBezTo>
                    <a:pt x="1001" y="1767"/>
                    <a:pt x="1006" y="1758"/>
                    <a:pt x="1007" y="1749"/>
                  </a:cubicBezTo>
                  <a:cubicBezTo>
                    <a:pt x="1010" y="1702"/>
                    <a:pt x="1004" y="1644"/>
                    <a:pt x="1009" y="1584"/>
                  </a:cubicBezTo>
                  <a:cubicBezTo>
                    <a:pt x="1010" y="1565"/>
                    <a:pt x="1016" y="1549"/>
                    <a:pt x="1018" y="1535"/>
                  </a:cubicBezTo>
                  <a:cubicBezTo>
                    <a:pt x="1024" y="1499"/>
                    <a:pt x="1018" y="1462"/>
                    <a:pt x="1026" y="1425"/>
                  </a:cubicBezTo>
                  <a:cubicBezTo>
                    <a:pt x="979" y="1444"/>
                    <a:pt x="936" y="1454"/>
                    <a:pt x="883" y="1469"/>
                  </a:cubicBezTo>
                  <a:cubicBezTo>
                    <a:pt x="864" y="1464"/>
                    <a:pt x="828" y="1468"/>
                    <a:pt x="809" y="1469"/>
                  </a:cubicBezTo>
                  <a:cubicBezTo>
                    <a:pt x="804" y="1514"/>
                    <a:pt x="807" y="1541"/>
                    <a:pt x="807" y="1582"/>
                  </a:cubicBezTo>
                  <a:cubicBezTo>
                    <a:pt x="845" y="1604"/>
                    <a:pt x="862" y="1633"/>
                    <a:pt x="873" y="1671"/>
                  </a:cubicBezTo>
                  <a:cubicBezTo>
                    <a:pt x="868" y="1672"/>
                    <a:pt x="868" y="1677"/>
                    <a:pt x="873" y="1673"/>
                  </a:cubicBezTo>
                  <a:cubicBezTo>
                    <a:pt x="869" y="1702"/>
                    <a:pt x="866" y="1726"/>
                    <a:pt x="859" y="1754"/>
                  </a:cubicBezTo>
                  <a:cubicBezTo>
                    <a:pt x="842" y="1831"/>
                    <a:pt x="805" y="1870"/>
                    <a:pt x="762" y="1915"/>
                  </a:cubicBezTo>
                  <a:cubicBezTo>
                    <a:pt x="736" y="1944"/>
                    <a:pt x="701" y="1968"/>
                    <a:pt x="685" y="2001"/>
                  </a:cubicBezTo>
                  <a:cubicBezTo>
                    <a:pt x="677" y="2017"/>
                    <a:pt x="681" y="2044"/>
                    <a:pt x="659" y="2051"/>
                  </a:cubicBezTo>
                  <a:cubicBezTo>
                    <a:pt x="627" y="2024"/>
                    <a:pt x="593" y="1991"/>
                    <a:pt x="564" y="1954"/>
                  </a:cubicBezTo>
                  <a:cubicBezTo>
                    <a:pt x="556" y="1943"/>
                    <a:pt x="542" y="1927"/>
                    <a:pt x="535" y="1914"/>
                  </a:cubicBezTo>
                  <a:cubicBezTo>
                    <a:pt x="523" y="1886"/>
                    <a:pt x="530" y="1845"/>
                    <a:pt x="531" y="1815"/>
                  </a:cubicBezTo>
                  <a:cubicBezTo>
                    <a:pt x="532" y="1805"/>
                    <a:pt x="529" y="1795"/>
                    <a:pt x="529" y="1785"/>
                  </a:cubicBezTo>
                  <a:cubicBezTo>
                    <a:pt x="535" y="1715"/>
                    <a:pt x="582" y="1656"/>
                    <a:pt x="630" y="1624"/>
                  </a:cubicBezTo>
                  <a:cubicBezTo>
                    <a:pt x="616" y="1586"/>
                    <a:pt x="583" y="1563"/>
                    <a:pt x="551" y="1549"/>
                  </a:cubicBezTo>
                  <a:cubicBezTo>
                    <a:pt x="553" y="1534"/>
                    <a:pt x="564" y="1527"/>
                    <a:pt x="564" y="1510"/>
                  </a:cubicBezTo>
                  <a:close/>
                  <a:moveTo>
                    <a:pt x="570" y="1539"/>
                  </a:moveTo>
                  <a:cubicBezTo>
                    <a:pt x="595" y="1555"/>
                    <a:pt x="617" y="1574"/>
                    <a:pt x="634" y="1597"/>
                  </a:cubicBezTo>
                  <a:cubicBezTo>
                    <a:pt x="640" y="1573"/>
                    <a:pt x="601" y="1527"/>
                    <a:pt x="576" y="1522"/>
                  </a:cubicBezTo>
                  <a:cubicBezTo>
                    <a:pt x="577" y="1530"/>
                    <a:pt x="569" y="1530"/>
                    <a:pt x="570" y="1539"/>
                  </a:cubicBezTo>
                  <a:close/>
                  <a:moveTo>
                    <a:pt x="743" y="1615"/>
                  </a:moveTo>
                  <a:cubicBezTo>
                    <a:pt x="745" y="1600"/>
                    <a:pt x="750" y="1577"/>
                    <a:pt x="739" y="1568"/>
                  </a:cubicBezTo>
                  <a:cubicBezTo>
                    <a:pt x="744" y="1586"/>
                    <a:pt x="735" y="1600"/>
                    <a:pt x="743" y="1615"/>
                  </a:cubicBezTo>
                  <a:close/>
                  <a:moveTo>
                    <a:pt x="809" y="1653"/>
                  </a:moveTo>
                  <a:cubicBezTo>
                    <a:pt x="800" y="1671"/>
                    <a:pt x="788" y="1691"/>
                    <a:pt x="762" y="1694"/>
                  </a:cubicBezTo>
                  <a:cubicBezTo>
                    <a:pt x="694" y="1703"/>
                    <a:pt x="689" y="1650"/>
                    <a:pt x="694" y="1591"/>
                  </a:cubicBezTo>
                  <a:cubicBezTo>
                    <a:pt x="692" y="1591"/>
                    <a:pt x="692" y="1589"/>
                    <a:pt x="689" y="1589"/>
                  </a:cubicBezTo>
                  <a:cubicBezTo>
                    <a:pt x="615" y="1651"/>
                    <a:pt x="631" y="1766"/>
                    <a:pt x="656" y="1859"/>
                  </a:cubicBezTo>
                  <a:cubicBezTo>
                    <a:pt x="638" y="1845"/>
                    <a:pt x="627" y="1813"/>
                    <a:pt x="623" y="1789"/>
                  </a:cubicBezTo>
                  <a:cubicBezTo>
                    <a:pt x="613" y="1739"/>
                    <a:pt x="619" y="1691"/>
                    <a:pt x="630" y="1646"/>
                  </a:cubicBezTo>
                  <a:cubicBezTo>
                    <a:pt x="610" y="1650"/>
                    <a:pt x="595" y="1667"/>
                    <a:pt x="595" y="1685"/>
                  </a:cubicBezTo>
                  <a:cubicBezTo>
                    <a:pt x="554" y="1729"/>
                    <a:pt x="538" y="1814"/>
                    <a:pt x="549" y="1881"/>
                  </a:cubicBezTo>
                  <a:cubicBezTo>
                    <a:pt x="547" y="1885"/>
                    <a:pt x="543" y="1886"/>
                    <a:pt x="543" y="1892"/>
                  </a:cubicBezTo>
                  <a:cubicBezTo>
                    <a:pt x="572" y="1950"/>
                    <a:pt x="615" y="1994"/>
                    <a:pt x="663" y="2032"/>
                  </a:cubicBezTo>
                  <a:cubicBezTo>
                    <a:pt x="679" y="1931"/>
                    <a:pt x="779" y="1908"/>
                    <a:pt x="815" y="1830"/>
                  </a:cubicBezTo>
                  <a:cubicBezTo>
                    <a:pt x="837" y="1781"/>
                    <a:pt x="869" y="1708"/>
                    <a:pt x="846" y="1636"/>
                  </a:cubicBezTo>
                  <a:cubicBezTo>
                    <a:pt x="831" y="1628"/>
                    <a:pt x="830" y="1606"/>
                    <a:pt x="807" y="1607"/>
                  </a:cubicBezTo>
                  <a:cubicBezTo>
                    <a:pt x="810" y="1627"/>
                    <a:pt x="805" y="1638"/>
                    <a:pt x="809" y="165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592942" y="5669114"/>
            <a:ext cx="776288" cy="847725"/>
            <a:chOff x="3394075" y="4440238"/>
            <a:chExt cx="776288" cy="847725"/>
          </a:xfrm>
          <a:solidFill>
            <a:schemeClr val="tx1"/>
          </a:solidFill>
        </p:grpSpPr>
        <p:sp>
          <p:nvSpPr>
            <p:cNvPr id="15" name="Freeform 25"/>
            <p:cNvSpPr/>
            <p:nvPr/>
          </p:nvSpPr>
          <p:spPr bwMode="auto">
            <a:xfrm>
              <a:off x="3465513" y="4691063"/>
              <a:ext cx="200025" cy="187325"/>
            </a:xfrm>
            <a:custGeom>
              <a:avLst/>
              <a:gdLst>
                <a:gd name="T0" fmla="*/ 134 w 309"/>
                <a:gd name="T1" fmla="*/ 54 h 289"/>
                <a:gd name="T2" fmla="*/ 49 w 309"/>
                <a:gd name="T3" fmla="*/ 185 h 289"/>
                <a:gd name="T4" fmla="*/ 272 w 309"/>
                <a:gd name="T5" fmla="*/ 123 h 289"/>
                <a:gd name="T6" fmla="*/ 252 w 309"/>
                <a:gd name="T7" fmla="*/ 31 h 289"/>
                <a:gd name="T8" fmla="*/ 242 w 309"/>
                <a:gd name="T9" fmla="*/ 25 h 289"/>
                <a:gd name="T10" fmla="*/ 167 w 309"/>
                <a:gd name="T11" fmla="*/ 48 h 289"/>
                <a:gd name="T12" fmla="*/ 249 w 309"/>
                <a:gd name="T13" fmla="*/ 8 h 289"/>
                <a:gd name="T14" fmla="*/ 272 w 309"/>
                <a:gd name="T15" fmla="*/ 182 h 289"/>
                <a:gd name="T16" fmla="*/ 49 w 309"/>
                <a:gd name="T17" fmla="*/ 234 h 289"/>
                <a:gd name="T18" fmla="*/ 134 w 309"/>
                <a:gd name="T19" fmla="*/ 54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289">
                  <a:moveTo>
                    <a:pt x="134" y="54"/>
                  </a:moveTo>
                  <a:cubicBezTo>
                    <a:pt x="86" y="80"/>
                    <a:pt x="33" y="112"/>
                    <a:pt x="49" y="185"/>
                  </a:cubicBezTo>
                  <a:cubicBezTo>
                    <a:pt x="72" y="289"/>
                    <a:pt x="259" y="205"/>
                    <a:pt x="272" y="123"/>
                  </a:cubicBezTo>
                  <a:cubicBezTo>
                    <a:pt x="276" y="91"/>
                    <a:pt x="262" y="67"/>
                    <a:pt x="252" y="31"/>
                  </a:cubicBezTo>
                  <a:cubicBezTo>
                    <a:pt x="246" y="31"/>
                    <a:pt x="244" y="29"/>
                    <a:pt x="242" y="25"/>
                  </a:cubicBezTo>
                  <a:cubicBezTo>
                    <a:pt x="203" y="17"/>
                    <a:pt x="186" y="47"/>
                    <a:pt x="167" y="48"/>
                  </a:cubicBezTo>
                  <a:cubicBezTo>
                    <a:pt x="169" y="22"/>
                    <a:pt x="213" y="0"/>
                    <a:pt x="249" y="8"/>
                  </a:cubicBezTo>
                  <a:cubicBezTo>
                    <a:pt x="290" y="49"/>
                    <a:pt x="309" y="127"/>
                    <a:pt x="272" y="182"/>
                  </a:cubicBezTo>
                  <a:cubicBezTo>
                    <a:pt x="236" y="234"/>
                    <a:pt x="105" y="283"/>
                    <a:pt x="49" y="234"/>
                  </a:cubicBezTo>
                  <a:cubicBezTo>
                    <a:pt x="0" y="166"/>
                    <a:pt x="49" y="40"/>
                    <a:pt x="134" y="5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26"/>
            <p:cNvSpPr/>
            <p:nvPr/>
          </p:nvSpPr>
          <p:spPr bwMode="auto">
            <a:xfrm>
              <a:off x="3459163" y="4911725"/>
              <a:ext cx="111125" cy="88900"/>
            </a:xfrm>
            <a:custGeom>
              <a:avLst/>
              <a:gdLst>
                <a:gd name="T0" fmla="*/ 104 w 171"/>
                <a:gd name="T1" fmla="*/ 0 h 136"/>
                <a:gd name="T2" fmla="*/ 133 w 171"/>
                <a:gd name="T3" fmla="*/ 112 h 136"/>
                <a:gd name="T4" fmla="*/ 51 w 171"/>
                <a:gd name="T5" fmla="*/ 128 h 136"/>
                <a:gd name="T6" fmla="*/ 81 w 171"/>
                <a:gd name="T7" fmla="*/ 17 h 136"/>
                <a:gd name="T8" fmla="*/ 45 w 171"/>
                <a:gd name="T9" fmla="*/ 69 h 136"/>
                <a:gd name="T10" fmla="*/ 48 w 171"/>
                <a:gd name="T11" fmla="*/ 99 h 136"/>
                <a:gd name="T12" fmla="*/ 136 w 171"/>
                <a:gd name="T13" fmla="*/ 69 h 136"/>
                <a:gd name="T14" fmla="*/ 104 w 171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136">
                  <a:moveTo>
                    <a:pt x="104" y="0"/>
                  </a:moveTo>
                  <a:cubicBezTo>
                    <a:pt x="158" y="4"/>
                    <a:pt x="171" y="83"/>
                    <a:pt x="133" y="112"/>
                  </a:cubicBezTo>
                  <a:cubicBezTo>
                    <a:pt x="118" y="124"/>
                    <a:pt x="71" y="136"/>
                    <a:pt x="51" y="128"/>
                  </a:cubicBezTo>
                  <a:cubicBezTo>
                    <a:pt x="0" y="109"/>
                    <a:pt x="27" y="25"/>
                    <a:pt x="81" y="17"/>
                  </a:cubicBezTo>
                  <a:cubicBezTo>
                    <a:pt x="94" y="34"/>
                    <a:pt x="50" y="45"/>
                    <a:pt x="45" y="69"/>
                  </a:cubicBezTo>
                  <a:cubicBezTo>
                    <a:pt x="42" y="82"/>
                    <a:pt x="53" y="85"/>
                    <a:pt x="48" y="99"/>
                  </a:cubicBezTo>
                  <a:cubicBezTo>
                    <a:pt x="80" y="123"/>
                    <a:pt x="130" y="101"/>
                    <a:pt x="136" y="69"/>
                  </a:cubicBezTo>
                  <a:cubicBezTo>
                    <a:pt x="143" y="38"/>
                    <a:pt x="112" y="29"/>
                    <a:pt x="104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7"/>
            <p:cNvSpPr>
              <a:spLocks noEditPoints="1"/>
            </p:cNvSpPr>
            <p:nvPr/>
          </p:nvSpPr>
          <p:spPr bwMode="auto">
            <a:xfrm>
              <a:off x="3394075" y="4440238"/>
              <a:ext cx="776288" cy="847725"/>
            </a:xfrm>
            <a:custGeom>
              <a:avLst/>
              <a:gdLst>
                <a:gd name="T0" fmla="*/ 554 w 1200"/>
                <a:gd name="T1" fmla="*/ 1203 h 1312"/>
                <a:gd name="T2" fmla="*/ 289 w 1200"/>
                <a:gd name="T3" fmla="*/ 1187 h 1312"/>
                <a:gd name="T4" fmla="*/ 10 w 1200"/>
                <a:gd name="T5" fmla="*/ 656 h 1312"/>
                <a:gd name="T6" fmla="*/ 82 w 1200"/>
                <a:gd name="T7" fmla="*/ 456 h 1312"/>
                <a:gd name="T8" fmla="*/ 577 w 1200"/>
                <a:gd name="T9" fmla="*/ 279 h 1312"/>
                <a:gd name="T10" fmla="*/ 780 w 1200"/>
                <a:gd name="T11" fmla="*/ 63 h 1312"/>
                <a:gd name="T12" fmla="*/ 882 w 1200"/>
                <a:gd name="T13" fmla="*/ 171 h 1312"/>
                <a:gd name="T14" fmla="*/ 1170 w 1200"/>
                <a:gd name="T15" fmla="*/ 194 h 1312"/>
                <a:gd name="T16" fmla="*/ 1079 w 1200"/>
                <a:gd name="T17" fmla="*/ 410 h 1312"/>
                <a:gd name="T18" fmla="*/ 1170 w 1200"/>
                <a:gd name="T19" fmla="*/ 587 h 1312"/>
                <a:gd name="T20" fmla="*/ 1036 w 1200"/>
                <a:gd name="T21" fmla="*/ 1053 h 1312"/>
                <a:gd name="T22" fmla="*/ 636 w 1200"/>
                <a:gd name="T23" fmla="*/ 1229 h 1312"/>
                <a:gd name="T24" fmla="*/ 551 w 1200"/>
                <a:gd name="T25" fmla="*/ 1246 h 1312"/>
                <a:gd name="T26" fmla="*/ 735 w 1200"/>
                <a:gd name="T27" fmla="*/ 60 h 1312"/>
                <a:gd name="T28" fmla="*/ 669 w 1200"/>
                <a:gd name="T29" fmla="*/ 76 h 1312"/>
                <a:gd name="T30" fmla="*/ 630 w 1200"/>
                <a:gd name="T31" fmla="*/ 197 h 1312"/>
                <a:gd name="T32" fmla="*/ 603 w 1200"/>
                <a:gd name="T33" fmla="*/ 296 h 1312"/>
                <a:gd name="T34" fmla="*/ 735 w 1200"/>
                <a:gd name="T35" fmla="*/ 86 h 1312"/>
                <a:gd name="T36" fmla="*/ 1039 w 1200"/>
                <a:gd name="T37" fmla="*/ 210 h 1312"/>
                <a:gd name="T38" fmla="*/ 754 w 1200"/>
                <a:gd name="T39" fmla="*/ 266 h 1312"/>
                <a:gd name="T40" fmla="*/ 807 w 1200"/>
                <a:gd name="T41" fmla="*/ 305 h 1312"/>
                <a:gd name="T42" fmla="*/ 833 w 1200"/>
                <a:gd name="T43" fmla="*/ 302 h 1312"/>
                <a:gd name="T44" fmla="*/ 938 w 1200"/>
                <a:gd name="T45" fmla="*/ 220 h 1312"/>
                <a:gd name="T46" fmla="*/ 970 w 1200"/>
                <a:gd name="T47" fmla="*/ 286 h 1312"/>
                <a:gd name="T48" fmla="*/ 1079 w 1200"/>
                <a:gd name="T49" fmla="*/ 260 h 1312"/>
                <a:gd name="T50" fmla="*/ 993 w 1200"/>
                <a:gd name="T51" fmla="*/ 404 h 1312"/>
                <a:gd name="T52" fmla="*/ 918 w 1200"/>
                <a:gd name="T53" fmla="*/ 440 h 1312"/>
                <a:gd name="T54" fmla="*/ 790 w 1200"/>
                <a:gd name="T55" fmla="*/ 348 h 1312"/>
                <a:gd name="T56" fmla="*/ 875 w 1200"/>
                <a:gd name="T57" fmla="*/ 446 h 1312"/>
                <a:gd name="T58" fmla="*/ 1161 w 1200"/>
                <a:gd name="T59" fmla="*/ 227 h 1312"/>
                <a:gd name="T60" fmla="*/ 417 w 1200"/>
                <a:gd name="T61" fmla="*/ 296 h 1312"/>
                <a:gd name="T62" fmla="*/ 158 w 1200"/>
                <a:gd name="T63" fmla="*/ 410 h 1312"/>
                <a:gd name="T64" fmla="*/ 112 w 1200"/>
                <a:gd name="T65" fmla="*/ 463 h 1312"/>
                <a:gd name="T66" fmla="*/ 46 w 1200"/>
                <a:gd name="T67" fmla="*/ 784 h 1312"/>
                <a:gd name="T68" fmla="*/ 197 w 1200"/>
                <a:gd name="T69" fmla="*/ 1059 h 1312"/>
                <a:gd name="T70" fmla="*/ 499 w 1200"/>
                <a:gd name="T71" fmla="*/ 1190 h 1312"/>
                <a:gd name="T72" fmla="*/ 518 w 1200"/>
                <a:gd name="T73" fmla="*/ 1174 h 1312"/>
                <a:gd name="T74" fmla="*/ 662 w 1200"/>
                <a:gd name="T75" fmla="*/ 1075 h 1312"/>
                <a:gd name="T76" fmla="*/ 767 w 1200"/>
                <a:gd name="T77" fmla="*/ 1213 h 1312"/>
                <a:gd name="T78" fmla="*/ 990 w 1200"/>
                <a:gd name="T79" fmla="*/ 1062 h 1312"/>
                <a:gd name="T80" fmla="*/ 1144 w 1200"/>
                <a:gd name="T81" fmla="*/ 676 h 1312"/>
                <a:gd name="T82" fmla="*/ 1046 w 1200"/>
                <a:gd name="T83" fmla="*/ 437 h 1312"/>
                <a:gd name="T84" fmla="*/ 682 w 1200"/>
                <a:gd name="T85" fmla="*/ 453 h 1312"/>
                <a:gd name="T86" fmla="*/ 548 w 1200"/>
                <a:gd name="T87" fmla="*/ 377 h 1312"/>
                <a:gd name="T88" fmla="*/ 607 w 1200"/>
                <a:gd name="T89" fmla="*/ 437 h 1312"/>
                <a:gd name="T90" fmla="*/ 417 w 1200"/>
                <a:gd name="T91" fmla="*/ 296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0" h="1312">
                  <a:moveTo>
                    <a:pt x="551" y="1246"/>
                  </a:moveTo>
                  <a:cubicBezTo>
                    <a:pt x="547" y="1231"/>
                    <a:pt x="547" y="1216"/>
                    <a:pt x="554" y="1203"/>
                  </a:cubicBezTo>
                  <a:cubicBezTo>
                    <a:pt x="521" y="1217"/>
                    <a:pt x="492" y="1242"/>
                    <a:pt x="453" y="1259"/>
                  </a:cubicBezTo>
                  <a:cubicBezTo>
                    <a:pt x="382" y="1264"/>
                    <a:pt x="341" y="1224"/>
                    <a:pt x="289" y="1187"/>
                  </a:cubicBezTo>
                  <a:cubicBezTo>
                    <a:pt x="211" y="1131"/>
                    <a:pt x="152" y="1067"/>
                    <a:pt x="102" y="977"/>
                  </a:cubicBezTo>
                  <a:cubicBezTo>
                    <a:pt x="49" y="882"/>
                    <a:pt x="0" y="799"/>
                    <a:pt x="10" y="656"/>
                  </a:cubicBezTo>
                  <a:cubicBezTo>
                    <a:pt x="14" y="608"/>
                    <a:pt x="29" y="584"/>
                    <a:pt x="40" y="535"/>
                  </a:cubicBezTo>
                  <a:cubicBezTo>
                    <a:pt x="60" y="514"/>
                    <a:pt x="70" y="484"/>
                    <a:pt x="82" y="456"/>
                  </a:cubicBezTo>
                  <a:cubicBezTo>
                    <a:pt x="157" y="389"/>
                    <a:pt x="214" y="306"/>
                    <a:pt x="332" y="283"/>
                  </a:cubicBezTo>
                  <a:cubicBezTo>
                    <a:pt x="395" y="237"/>
                    <a:pt x="514" y="255"/>
                    <a:pt x="577" y="279"/>
                  </a:cubicBezTo>
                  <a:cubicBezTo>
                    <a:pt x="585" y="211"/>
                    <a:pt x="620" y="120"/>
                    <a:pt x="643" y="47"/>
                  </a:cubicBezTo>
                  <a:cubicBezTo>
                    <a:pt x="681" y="16"/>
                    <a:pt x="762" y="0"/>
                    <a:pt x="780" y="63"/>
                  </a:cubicBezTo>
                  <a:cubicBezTo>
                    <a:pt x="729" y="147"/>
                    <a:pt x="691" y="210"/>
                    <a:pt x="666" y="315"/>
                  </a:cubicBezTo>
                  <a:cubicBezTo>
                    <a:pt x="707" y="253"/>
                    <a:pt x="781" y="176"/>
                    <a:pt x="882" y="171"/>
                  </a:cubicBezTo>
                  <a:cubicBezTo>
                    <a:pt x="909" y="170"/>
                    <a:pt x="932" y="180"/>
                    <a:pt x="957" y="168"/>
                  </a:cubicBezTo>
                  <a:cubicBezTo>
                    <a:pt x="1030" y="188"/>
                    <a:pt x="1116" y="216"/>
                    <a:pt x="1170" y="194"/>
                  </a:cubicBezTo>
                  <a:cubicBezTo>
                    <a:pt x="1183" y="197"/>
                    <a:pt x="1192" y="203"/>
                    <a:pt x="1200" y="210"/>
                  </a:cubicBezTo>
                  <a:cubicBezTo>
                    <a:pt x="1175" y="280"/>
                    <a:pt x="1149" y="376"/>
                    <a:pt x="1079" y="410"/>
                  </a:cubicBezTo>
                  <a:cubicBezTo>
                    <a:pt x="1106" y="429"/>
                    <a:pt x="1118" y="455"/>
                    <a:pt x="1138" y="486"/>
                  </a:cubicBezTo>
                  <a:cubicBezTo>
                    <a:pt x="1161" y="523"/>
                    <a:pt x="1167" y="532"/>
                    <a:pt x="1170" y="587"/>
                  </a:cubicBezTo>
                  <a:cubicBezTo>
                    <a:pt x="1178" y="729"/>
                    <a:pt x="1151" y="832"/>
                    <a:pt x="1095" y="941"/>
                  </a:cubicBezTo>
                  <a:cubicBezTo>
                    <a:pt x="1076" y="979"/>
                    <a:pt x="1047" y="1016"/>
                    <a:pt x="1036" y="1053"/>
                  </a:cubicBezTo>
                  <a:cubicBezTo>
                    <a:pt x="942" y="1153"/>
                    <a:pt x="806" y="1312"/>
                    <a:pt x="636" y="1207"/>
                  </a:cubicBezTo>
                  <a:cubicBezTo>
                    <a:pt x="626" y="1212"/>
                    <a:pt x="648" y="1221"/>
                    <a:pt x="636" y="1229"/>
                  </a:cubicBezTo>
                  <a:cubicBezTo>
                    <a:pt x="616" y="1232"/>
                    <a:pt x="605" y="1226"/>
                    <a:pt x="603" y="1210"/>
                  </a:cubicBezTo>
                  <a:cubicBezTo>
                    <a:pt x="596" y="1210"/>
                    <a:pt x="589" y="1255"/>
                    <a:pt x="551" y="1246"/>
                  </a:cubicBezTo>
                  <a:close/>
                  <a:moveTo>
                    <a:pt x="685" y="53"/>
                  </a:moveTo>
                  <a:cubicBezTo>
                    <a:pt x="693" y="64"/>
                    <a:pt x="719" y="66"/>
                    <a:pt x="735" y="60"/>
                  </a:cubicBezTo>
                  <a:cubicBezTo>
                    <a:pt x="723" y="40"/>
                    <a:pt x="701" y="54"/>
                    <a:pt x="685" y="53"/>
                  </a:cubicBezTo>
                  <a:close/>
                  <a:moveTo>
                    <a:pt x="669" y="76"/>
                  </a:moveTo>
                  <a:cubicBezTo>
                    <a:pt x="656" y="87"/>
                    <a:pt x="629" y="163"/>
                    <a:pt x="626" y="181"/>
                  </a:cubicBezTo>
                  <a:cubicBezTo>
                    <a:pt x="626" y="185"/>
                    <a:pt x="631" y="194"/>
                    <a:pt x="630" y="197"/>
                  </a:cubicBezTo>
                  <a:cubicBezTo>
                    <a:pt x="628" y="201"/>
                    <a:pt x="618" y="204"/>
                    <a:pt x="617" y="207"/>
                  </a:cubicBezTo>
                  <a:cubicBezTo>
                    <a:pt x="604" y="234"/>
                    <a:pt x="619" y="275"/>
                    <a:pt x="603" y="296"/>
                  </a:cubicBezTo>
                  <a:cubicBezTo>
                    <a:pt x="610" y="332"/>
                    <a:pt x="607" y="378"/>
                    <a:pt x="633" y="414"/>
                  </a:cubicBezTo>
                  <a:cubicBezTo>
                    <a:pt x="629" y="280"/>
                    <a:pt x="680" y="178"/>
                    <a:pt x="735" y="86"/>
                  </a:cubicBezTo>
                  <a:cubicBezTo>
                    <a:pt x="711" y="94"/>
                    <a:pt x="692" y="85"/>
                    <a:pt x="669" y="76"/>
                  </a:cubicBezTo>
                  <a:close/>
                  <a:moveTo>
                    <a:pt x="1039" y="210"/>
                  </a:moveTo>
                  <a:cubicBezTo>
                    <a:pt x="1012" y="217"/>
                    <a:pt x="991" y="203"/>
                    <a:pt x="967" y="201"/>
                  </a:cubicBezTo>
                  <a:cubicBezTo>
                    <a:pt x="892" y="193"/>
                    <a:pt x="818" y="241"/>
                    <a:pt x="754" y="266"/>
                  </a:cubicBezTo>
                  <a:cubicBezTo>
                    <a:pt x="735" y="301"/>
                    <a:pt x="685" y="336"/>
                    <a:pt x="676" y="384"/>
                  </a:cubicBezTo>
                  <a:cubicBezTo>
                    <a:pt x="712" y="350"/>
                    <a:pt x="763" y="323"/>
                    <a:pt x="807" y="305"/>
                  </a:cubicBezTo>
                  <a:cubicBezTo>
                    <a:pt x="813" y="286"/>
                    <a:pt x="807" y="276"/>
                    <a:pt x="823" y="266"/>
                  </a:cubicBezTo>
                  <a:cubicBezTo>
                    <a:pt x="830" y="282"/>
                    <a:pt x="826" y="287"/>
                    <a:pt x="833" y="302"/>
                  </a:cubicBezTo>
                  <a:cubicBezTo>
                    <a:pt x="841" y="301"/>
                    <a:pt x="844" y="293"/>
                    <a:pt x="853" y="292"/>
                  </a:cubicBezTo>
                  <a:cubicBezTo>
                    <a:pt x="910" y="298"/>
                    <a:pt x="912" y="247"/>
                    <a:pt x="938" y="220"/>
                  </a:cubicBezTo>
                  <a:cubicBezTo>
                    <a:pt x="942" y="235"/>
                    <a:pt x="936" y="263"/>
                    <a:pt x="934" y="283"/>
                  </a:cubicBezTo>
                  <a:cubicBezTo>
                    <a:pt x="944" y="273"/>
                    <a:pt x="956" y="283"/>
                    <a:pt x="970" y="286"/>
                  </a:cubicBezTo>
                  <a:cubicBezTo>
                    <a:pt x="1006" y="277"/>
                    <a:pt x="1038" y="266"/>
                    <a:pt x="1066" y="250"/>
                  </a:cubicBezTo>
                  <a:cubicBezTo>
                    <a:pt x="1066" y="256"/>
                    <a:pt x="1080" y="250"/>
                    <a:pt x="1079" y="260"/>
                  </a:cubicBezTo>
                  <a:cubicBezTo>
                    <a:pt x="1055" y="308"/>
                    <a:pt x="996" y="323"/>
                    <a:pt x="948" y="322"/>
                  </a:cubicBezTo>
                  <a:cubicBezTo>
                    <a:pt x="961" y="349"/>
                    <a:pt x="994" y="374"/>
                    <a:pt x="993" y="404"/>
                  </a:cubicBezTo>
                  <a:cubicBezTo>
                    <a:pt x="953" y="373"/>
                    <a:pt x="911" y="294"/>
                    <a:pt x="849" y="335"/>
                  </a:cubicBezTo>
                  <a:cubicBezTo>
                    <a:pt x="882" y="360"/>
                    <a:pt x="929" y="400"/>
                    <a:pt x="918" y="440"/>
                  </a:cubicBezTo>
                  <a:cubicBezTo>
                    <a:pt x="886" y="415"/>
                    <a:pt x="870" y="375"/>
                    <a:pt x="830" y="358"/>
                  </a:cubicBezTo>
                  <a:cubicBezTo>
                    <a:pt x="824" y="369"/>
                    <a:pt x="796" y="356"/>
                    <a:pt x="790" y="348"/>
                  </a:cubicBezTo>
                  <a:cubicBezTo>
                    <a:pt x="750" y="373"/>
                    <a:pt x="708" y="396"/>
                    <a:pt x="689" y="427"/>
                  </a:cubicBezTo>
                  <a:cubicBezTo>
                    <a:pt x="744" y="416"/>
                    <a:pt x="815" y="440"/>
                    <a:pt x="875" y="446"/>
                  </a:cubicBezTo>
                  <a:cubicBezTo>
                    <a:pt x="936" y="453"/>
                    <a:pt x="1004" y="445"/>
                    <a:pt x="1049" y="407"/>
                  </a:cubicBezTo>
                  <a:cubicBezTo>
                    <a:pt x="1102" y="362"/>
                    <a:pt x="1149" y="306"/>
                    <a:pt x="1161" y="227"/>
                  </a:cubicBezTo>
                  <a:cubicBezTo>
                    <a:pt x="1116" y="229"/>
                    <a:pt x="1080" y="232"/>
                    <a:pt x="1039" y="210"/>
                  </a:cubicBezTo>
                  <a:close/>
                  <a:moveTo>
                    <a:pt x="417" y="296"/>
                  </a:moveTo>
                  <a:cubicBezTo>
                    <a:pt x="341" y="301"/>
                    <a:pt x="306" y="316"/>
                    <a:pt x="259" y="348"/>
                  </a:cubicBezTo>
                  <a:cubicBezTo>
                    <a:pt x="227" y="370"/>
                    <a:pt x="186" y="388"/>
                    <a:pt x="158" y="410"/>
                  </a:cubicBezTo>
                  <a:cubicBezTo>
                    <a:pt x="143" y="422"/>
                    <a:pt x="142" y="437"/>
                    <a:pt x="132" y="450"/>
                  </a:cubicBezTo>
                  <a:cubicBezTo>
                    <a:pt x="127" y="455"/>
                    <a:pt x="116" y="457"/>
                    <a:pt x="112" y="463"/>
                  </a:cubicBezTo>
                  <a:cubicBezTo>
                    <a:pt x="75" y="506"/>
                    <a:pt x="63" y="564"/>
                    <a:pt x="43" y="607"/>
                  </a:cubicBezTo>
                  <a:cubicBezTo>
                    <a:pt x="40" y="666"/>
                    <a:pt x="31" y="727"/>
                    <a:pt x="46" y="784"/>
                  </a:cubicBezTo>
                  <a:cubicBezTo>
                    <a:pt x="53" y="809"/>
                    <a:pt x="68" y="836"/>
                    <a:pt x="79" y="862"/>
                  </a:cubicBezTo>
                  <a:cubicBezTo>
                    <a:pt x="113" y="943"/>
                    <a:pt x="142" y="997"/>
                    <a:pt x="197" y="1059"/>
                  </a:cubicBezTo>
                  <a:cubicBezTo>
                    <a:pt x="264" y="1134"/>
                    <a:pt x="336" y="1197"/>
                    <a:pt x="433" y="1223"/>
                  </a:cubicBezTo>
                  <a:cubicBezTo>
                    <a:pt x="459" y="1216"/>
                    <a:pt x="483" y="1207"/>
                    <a:pt x="499" y="1190"/>
                  </a:cubicBezTo>
                  <a:cubicBezTo>
                    <a:pt x="463" y="1178"/>
                    <a:pt x="425" y="1150"/>
                    <a:pt x="427" y="1112"/>
                  </a:cubicBezTo>
                  <a:cubicBezTo>
                    <a:pt x="454" y="1133"/>
                    <a:pt x="475" y="1171"/>
                    <a:pt x="518" y="1174"/>
                  </a:cubicBezTo>
                  <a:cubicBezTo>
                    <a:pt x="561" y="1177"/>
                    <a:pt x="594" y="1150"/>
                    <a:pt x="626" y="1131"/>
                  </a:cubicBezTo>
                  <a:cubicBezTo>
                    <a:pt x="638" y="1112"/>
                    <a:pt x="635" y="1079"/>
                    <a:pt x="662" y="1075"/>
                  </a:cubicBezTo>
                  <a:cubicBezTo>
                    <a:pt x="677" y="1108"/>
                    <a:pt x="645" y="1146"/>
                    <a:pt x="626" y="1167"/>
                  </a:cubicBezTo>
                  <a:cubicBezTo>
                    <a:pt x="674" y="1186"/>
                    <a:pt x="719" y="1219"/>
                    <a:pt x="767" y="1213"/>
                  </a:cubicBezTo>
                  <a:cubicBezTo>
                    <a:pt x="823" y="1206"/>
                    <a:pt x="880" y="1170"/>
                    <a:pt x="921" y="1134"/>
                  </a:cubicBezTo>
                  <a:cubicBezTo>
                    <a:pt x="939" y="1120"/>
                    <a:pt x="978" y="1082"/>
                    <a:pt x="990" y="1062"/>
                  </a:cubicBezTo>
                  <a:cubicBezTo>
                    <a:pt x="1055" y="957"/>
                    <a:pt x="1132" y="853"/>
                    <a:pt x="1131" y="695"/>
                  </a:cubicBezTo>
                  <a:cubicBezTo>
                    <a:pt x="1133" y="686"/>
                    <a:pt x="1142" y="685"/>
                    <a:pt x="1144" y="676"/>
                  </a:cubicBezTo>
                  <a:cubicBezTo>
                    <a:pt x="1135" y="604"/>
                    <a:pt x="1138" y="558"/>
                    <a:pt x="1111" y="492"/>
                  </a:cubicBezTo>
                  <a:cubicBezTo>
                    <a:pt x="1090" y="473"/>
                    <a:pt x="1069" y="453"/>
                    <a:pt x="1046" y="437"/>
                  </a:cubicBezTo>
                  <a:cubicBezTo>
                    <a:pt x="1005" y="473"/>
                    <a:pt x="929" y="475"/>
                    <a:pt x="853" y="476"/>
                  </a:cubicBezTo>
                  <a:cubicBezTo>
                    <a:pt x="810" y="452"/>
                    <a:pt x="726" y="455"/>
                    <a:pt x="682" y="453"/>
                  </a:cubicBezTo>
                  <a:cubicBezTo>
                    <a:pt x="646" y="489"/>
                    <a:pt x="580" y="466"/>
                    <a:pt x="541" y="450"/>
                  </a:cubicBezTo>
                  <a:cubicBezTo>
                    <a:pt x="525" y="428"/>
                    <a:pt x="502" y="385"/>
                    <a:pt x="548" y="377"/>
                  </a:cubicBezTo>
                  <a:cubicBezTo>
                    <a:pt x="559" y="389"/>
                    <a:pt x="543" y="406"/>
                    <a:pt x="554" y="423"/>
                  </a:cubicBezTo>
                  <a:cubicBezTo>
                    <a:pt x="568" y="432"/>
                    <a:pt x="589" y="433"/>
                    <a:pt x="607" y="437"/>
                  </a:cubicBezTo>
                  <a:cubicBezTo>
                    <a:pt x="586" y="398"/>
                    <a:pt x="580" y="353"/>
                    <a:pt x="574" y="309"/>
                  </a:cubicBezTo>
                  <a:cubicBezTo>
                    <a:pt x="527" y="268"/>
                    <a:pt x="474" y="292"/>
                    <a:pt x="417" y="29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4383377" y="532971"/>
            <a:ext cx="1541998" cy="1160496"/>
            <a:chOff x="5541963" y="495300"/>
            <a:chExt cx="1071563" cy="806450"/>
          </a:xfrm>
          <a:solidFill>
            <a:schemeClr val="tx1"/>
          </a:solidFill>
        </p:grpSpPr>
        <p:sp>
          <p:nvSpPr>
            <p:cNvPr id="19" name="Freeform 28"/>
            <p:cNvSpPr/>
            <p:nvPr/>
          </p:nvSpPr>
          <p:spPr bwMode="auto">
            <a:xfrm>
              <a:off x="6230938" y="571500"/>
              <a:ext cx="17463" cy="44450"/>
            </a:xfrm>
            <a:custGeom>
              <a:avLst/>
              <a:gdLst>
                <a:gd name="T0" fmla="*/ 2 w 29"/>
                <a:gd name="T1" fmla="*/ 2 h 68"/>
                <a:gd name="T2" fmla="*/ 15 w 29"/>
                <a:gd name="T3" fmla="*/ 6 h 68"/>
                <a:gd name="T4" fmla="*/ 25 w 29"/>
                <a:gd name="T5" fmla="*/ 68 h 68"/>
                <a:gd name="T6" fmla="*/ 0 w 29"/>
                <a:gd name="T7" fmla="*/ 10 h 68"/>
                <a:gd name="T8" fmla="*/ 2 w 29"/>
                <a:gd name="T9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8">
                  <a:moveTo>
                    <a:pt x="2" y="2"/>
                  </a:moveTo>
                  <a:cubicBezTo>
                    <a:pt x="10" y="0"/>
                    <a:pt x="9" y="6"/>
                    <a:pt x="15" y="6"/>
                  </a:cubicBezTo>
                  <a:cubicBezTo>
                    <a:pt x="15" y="28"/>
                    <a:pt x="29" y="54"/>
                    <a:pt x="25" y="68"/>
                  </a:cubicBezTo>
                  <a:cubicBezTo>
                    <a:pt x="8" y="57"/>
                    <a:pt x="13" y="25"/>
                    <a:pt x="0" y="10"/>
                  </a:cubicBezTo>
                  <a:cubicBezTo>
                    <a:pt x="0" y="6"/>
                    <a:pt x="2" y="6"/>
                    <a:pt x="2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9"/>
            <p:cNvSpPr/>
            <p:nvPr/>
          </p:nvSpPr>
          <p:spPr bwMode="auto">
            <a:xfrm>
              <a:off x="6257925" y="573088"/>
              <a:ext cx="14288" cy="34925"/>
            </a:xfrm>
            <a:custGeom>
              <a:avLst/>
              <a:gdLst>
                <a:gd name="T0" fmla="*/ 15 w 22"/>
                <a:gd name="T1" fmla="*/ 6 h 55"/>
                <a:gd name="T2" fmla="*/ 14 w 22"/>
                <a:gd name="T3" fmla="*/ 55 h 55"/>
                <a:gd name="T4" fmla="*/ 0 w 22"/>
                <a:gd name="T5" fmla="*/ 4 h 55"/>
                <a:gd name="T6" fmla="*/ 15 w 22"/>
                <a:gd name="T7" fmla="*/ 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5">
                  <a:moveTo>
                    <a:pt x="15" y="6"/>
                  </a:moveTo>
                  <a:cubicBezTo>
                    <a:pt x="14" y="26"/>
                    <a:pt x="22" y="41"/>
                    <a:pt x="14" y="55"/>
                  </a:cubicBezTo>
                  <a:cubicBezTo>
                    <a:pt x="1" y="46"/>
                    <a:pt x="7" y="19"/>
                    <a:pt x="0" y="4"/>
                  </a:cubicBezTo>
                  <a:cubicBezTo>
                    <a:pt x="5" y="0"/>
                    <a:pt x="13" y="2"/>
                    <a:pt x="15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30"/>
            <p:cNvSpPr/>
            <p:nvPr/>
          </p:nvSpPr>
          <p:spPr bwMode="auto">
            <a:xfrm>
              <a:off x="6323013" y="581025"/>
              <a:ext cx="15875" cy="33338"/>
            </a:xfrm>
            <a:custGeom>
              <a:avLst/>
              <a:gdLst>
                <a:gd name="T0" fmla="*/ 12 w 24"/>
                <a:gd name="T1" fmla="*/ 0 h 52"/>
                <a:gd name="T2" fmla="*/ 19 w 24"/>
                <a:gd name="T3" fmla="*/ 0 h 52"/>
                <a:gd name="T4" fmla="*/ 17 w 24"/>
                <a:gd name="T5" fmla="*/ 52 h 52"/>
                <a:gd name="T6" fmla="*/ 12 w 24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2">
                  <a:moveTo>
                    <a:pt x="12" y="0"/>
                  </a:moveTo>
                  <a:cubicBezTo>
                    <a:pt x="14" y="0"/>
                    <a:pt x="17" y="0"/>
                    <a:pt x="19" y="0"/>
                  </a:cubicBezTo>
                  <a:cubicBezTo>
                    <a:pt x="24" y="20"/>
                    <a:pt x="19" y="33"/>
                    <a:pt x="17" y="52"/>
                  </a:cubicBezTo>
                  <a:cubicBezTo>
                    <a:pt x="0" y="50"/>
                    <a:pt x="13" y="15"/>
                    <a:pt x="12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31"/>
            <p:cNvSpPr/>
            <p:nvPr/>
          </p:nvSpPr>
          <p:spPr bwMode="auto">
            <a:xfrm>
              <a:off x="6208713" y="582613"/>
              <a:ext cx="20638" cy="34925"/>
            </a:xfrm>
            <a:custGeom>
              <a:avLst/>
              <a:gdLst>
                <a:gd name="T0" fmla="*/ 2 w 32"/>
                <a:gd name="T1" fmla="*/ 0 h 53"/>
                <a:gd name="T2" fmla="*/ 10 w 32"/>
                <a:gd name="T3" fmla="*/ 0 h 53"/>
                <a:gd name="T4" fmla="*/ 26 w 32"/>
                <a:gd name="T5" fmla="*/ 53 h 53"/>
                <a:gd name="T6" fmla="*/ 23 w 32"/>
                <a:gd name="T7" fmla="*/ 53 h 53"/>
                <a:gd name="T8" fmla="*/ 2 w 32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53">
                  <a:moveTo>
                    <a:pt x="2" y="0"/>
                  </a:moveTo>
                  <a:cubicBezTo>
                    <a:pt x="5" y="0"/>
                    <a:pt x="7" y="0"/>
                    <a:pt x="10" y="0"/>
                  </a:cubicBezTo>
                  <a:cubicBezTo>
                    <a:pt x="14" y="17"/>
                    <a:pt x="32" y="38"/>
                    <a:pt x="26" y="53"/>
                  </a:cubicBezTo>
                  <a:cubicBezTo>
                    <a:pt x="25" y="52"/>
                    <a:pt x="23" y="51"/>
                    <a:pt x="23" y="53"/>
                  </a:cubicBezTo>
                  <a:cubicBezTo>
                    <a:pt x="15" y="38"/>
                    <a:pt x="0" y="19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32"/>
            <p:cNvSpPr/>
            <p:nvPr/>
          </p:nvSpPr>
          <p:spPr bwMode="auto">
            <a:xfrm>
              <a:off x="6346825" y="584200"/>
              <a:ext cx="12700" cy="33338"/>
            </a:xfrm>
            <a:custGeom>
              <a:avLst/>
              <a:gdLst>
                <a:gd name="T0" fmla="*/ 11 w 22"/>
                <a:gd name="T1" fmla="*/ 0 h 51"/>
                <a:gd name="T2" fmla="*/ 21 w 22"/>
                <a:gd name="T3" fmla="*/ 0 h 51"/>
                <a:gd name="T4" fmla="*/ 2 w 22"/>
                <a:gd name="T5" fmla="*/ 51 h 51"/>
                <a:gd name="T6" fmla="*/ 11 w 22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1">
                  <a:moveTo>
                    <a:pt x="11" y="0"/>
                  </a:moveTo>
                  <a:cubicBezTo>
                    <a:pt x="14" y="0"/>
                    <a:pt x="18" y="0"/>
                    <a:pt x="21" y="0"/>
                  </a:cubicBezTo>
                  <a:cubicBezTo>
                    <a:pt x="22" y="19"/>
                    <a:pt x="20" y="46"/>
                    <a:pt x="2" y="51"/>
                  </a:cubicBezTo>
                  <a:cubicBezTo>
                    <a:pt x="0" y="36"/>
                    <a:pt x="13" y="21"/>
                    <a:pt x="11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33"/>
            <p:cNvSpPr/>
            <p:nvPr/>
          </p:nvSpPr>
          <p:spPr bwMode="auto">
            <a:xfrm>
              <a:off x="6191250" y="590550"/>
              <a:ext cx="23813" cy="26988"/>
            </a:xfrm>
            <a:custGeom>
              <a:avLst/>
              <a:gdLst>
                <a:gd name="T0" fmla="*/ 3 w 37"/>
                <a:gd name="T1" fmla="*/ 0 h 40"/>
                <a:gd name="T2" fmla="*/ 6 w 37"/>
                <a:gd name="T3" fmla="*/ 0 h 40"/>
                <a:gd name="T4" fmla="*/ 18 w 37"/>
                <a:gd name="T5" fmla="*/ 40 h 40"/>
                <a:gd name="T6" fmla="*/ 3 w 3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4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15" y="9"/>
                    <a:pt x="37" y="33"/>
                    <a:pt x="18" y="40"/>
                  </a:cubicBezTo>
                  <a:cubicBezTo>
                    <a:pt x="10" y="30"/>
                    <a:pt x="0" y="15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34"/>
            <p:cNvSpPr/>
            <p:nvPr/>
          </p:nvSpPr>
          <p:spPr bwMode="auto">
            <a:xfrm>
              <a:off x="6367463" y="592138"/>
              <a:ext cx="15875" cy="30163"/>
            </a:xfrm>
            <a:custGeom>
              <a:avLst/>
              <a:gdLst>
                <a:gd name="T0" fmla="*/ 19 w 25"/>
                <a:gd name="T1" fmla="*/ 0 h 47"/>
                <a:gd name="T2" fmla="*/ 0 w 25"/>
                <a:gd name="T3" fmla="*/ 47 h 47"/>
                <a:gd name="T4" fmla="*/ 19 w 25"/>
                <a:gd name="T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47">
                  <a:moveTo>
                    <a:pt x="19" y="0"/>
                  </a:moveTo>
                  <a:cubicBezTo>
                    <a:pt x="25" y="14"/>
                    <a:pt x="19" y="46"/>
                    <a:pt x="0" y="47"/>
                  </a:cubicBezTo>
                  <a:cubicBezTo>
                    <a:pt x="8" y="34"/>
                    <a:pt x="8" y="11"/>
                    <a:pt x="19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35"/>
            <p:cNvSpPr/>
            <p:nvPr/>
          </p:nvSpPr>
          <p:spPr bwMode="auto">
            <a:xfrm>
              <a:off x="6388100" y="600075"/>
              <a:ext cx="19050" cy="30163"/>
            </a:xfrm>
            <a:custGeom>
              <a:avLst/>
              <a:gdLst>
                <a:gd name="T0" fmla="*/ 30 w 30"/>
                <a:gd name="T1" fmla="*/ 0 h 47"/>
                <a:gd name="T2" fmla="*/ 0 w 30"/>
                <a:gd name="T3" fmla="*/ 47 h 47"/>
                <a:gd name="T4" fmla="*/ 30 w 30"/>
                <a:gd name="T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47">
                  <a:moveTo>
                    <a:pt x="30" y="0"/>
                  </a:moveTo>
                  <a:cubicBezTo>
                    <a:pt x="27" y="22"/>
                    <a:pt x="17" y="37"/>
                    <a:pt x="0" y="47"/>
                  </a:cubicBezTo>
                  <a:cubicBezTo>
                    <a:pt x="5" y="28"/>
                    <a:pt x="15" y="3"/>
                    <a:pt x="30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36"/>
            <p:cNvSpPr/>
            <p:nvPr/>
          </p:nvSpPr>
          <p:spPr bwMode="auto">
            <a:xfrm>
              <a:off x="6134100" y="600075"/>
              <a:ext cx="23813" cy="33338"/>
            </a:xfrm>
            <a:custGeom>
              <a:avLst/>
              <a:gdLst>
                <a:gd name="T0" fmla="*/ 13 w 38"/>
                <a:gd name="T1" fmla="*/ 1 h 50"/>
                <a:gd name="T2" fmla="*/ 38 w 38"/>
                <a:gd name="T3" fmla="*/ 50 h 50"/>
                <a:gd name="T4" fmla="*/ 0 w 38"/>
                <a:gd name="T5" fmla="*/ 6 h 50"/>
                <a:gd name="T6" fmla="*/ 13 w 38"/>
                <a:gd name="T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0">
                  <a:moveTo>
                    <a:pt x="13" y="1"/>
                  </a:moveTo>
                  <a:cubicBezTo>
                    <a:pt x="21" y="16"/>
                    <a:pt x="37" y="33"/>
                    <a:pt x="38" y="50"/>
                  </a:cubicBezTo>
                  <a:cubicBezTo>
                    <a:pt x="20" y="40"/>
                    <a:pt x="12" y="21"/>
                    <a:pt x="0" y="6"/>
                  </a:cubicBezTo>
                  <a:cubicBezTo>
                    <a:pt x="0" y="0"/>
                    <a:pt x="7" y="1"/>
                    <a:pt x="13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7"/>
            <p:cNvSpPr/>
            <p:nvPr/>
          </p:nvSpPr>
          <p:spPr bwMode="auto">
            <a:xfrm>
              <a:off x="6116638" y="608013"/>
              <a:ext cx="22225" cy="31750"/>
            </a:xfrm>
            <a:custGeom>
              <a:avLst/>
              <a:gdLst>
                <a:gd name="T0" fmla="*/ 32 w 34"/>
                <a:gd name="T1" fmla="*/ 49 h 49"/>
                <a:gd name="T2" fmla="*/ 0 w 34"/>
                <a:gd name="T3" fmla="*/ 24 h 49"/>
                <a:gd name="T4" fmla="*/ 32 w 34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9">
                  <a:moveTo>
                    <a:pt x="32" y="49"/>
                  </a:moveTo>
                  <a:cubicBezTo>
                    <a:pt x="22" y="49"/>
                    <a:pt x="0" y="33"/>
                    <a:pt x="0" y="24"/>
                  </a:cubicBezTo>
                  <a:cubicBezTo>
                    <a:pt x="0" y="0"/>
                    <a:pt x="34" y="39"/>
                    <a:pt x="32" y="4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8"/>
            <p:cNvSpPr/>
            <p:nvPr/>
          </p:nvSpPr>
          <p:spPr bwMode="auto">
            <a:xfrm>
              <a:off x="6099175" y="623888"/>
              <a:ext cx="25400" cy="30163"/>
            </a:xfrm>
            <a:custGeom>
              <a:avLst/>
              <a:gdLst>
                <a:gd name="T0" fmla="*/ 39 w 39"/>
                <a:gd name="T1" fmla="*/ 46 h 47"/>
                <a:gd name="T2" fmla="*/ 0 w 39"/>
                <a:gd name="T3" fmla="*/ 15 h 47"/>
                <a:gd name="T4" fmla="*/ 39 w 39"/>
                <a:gd name="T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7">
                  <a:moveTo>
                    <a:pt x="39" y="46"/>
                  </a:moveTo>
                  <a:cubicBezTo>
                    <a:pt x="22" y="47"/>
                    <a:pt x="10" y="27"/>
                    <a:pt x="0" y="15"/>
                  </a:cubicBezTo>
                  <a:cubicBezTo>
                    <a:pt x="17" y="0"/>
                    <a:pt x="31" y="32"/>
                    <a:pt x="39" y="4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9"/>
            <p:cNvSpPr/>
            <p:nvPr/>
          </p:nvSpPr>
          <p:spPr bwMode="auto">
            <a:xfrm>
              <a:off x="6429375" y="631825"/>
              <a:ext cx="25400" cy="30163"/>
            </a:xfrm>
            <a:custGeom>
              <a:avLst/>
              <a:gdLst>
                <a:gd name="T0" fmla="*/ 36 w 40"/>
                <a:gd name="T1" fmla="*/ 0 h 47"/>
                <a:gd name="T2" fmla="*/ 0 w 40"/>
                <a:gd name="T3" fmla="*/ 47 h 47"/>
                <a:gd name="T4" fmla="*/ 36 w 40"/>
                <a:gd name="T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47">
                  <a:moveTo>
                    <a:pt x="36" y="0"/>
                  </a:moveTo>
                  <a:cubicBezTo>
                    <a:pt x="40" y="20"/>
                    <a:pt x="16" y="35"/>
                    <a:pt x="0" y="47"/>
                  </a:cubicBezTo>
                  <a:cubicBezTo>
                    <a:pt x="5" y="31"/>
                    <a:pt x="14" y="4"/>
                    <a:pt x="36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40"/>
            <p:cNvSpPr/>
            <p:nvPr/>
          </p:nvSpPr>
          <p:spPr bwMode="auto">
            <a:xfrm>
              <a:off x="6086475" y="639763"/>
              <a:ext cx="26988" cy="25400"/>
            </a:xfrm>
            <a:custGeom>
              <a:avLst/>
              <a:gdLst>
                <a:gd name="T0" fmla="*/ 41 w 41"/>
                <a:gd name="T1" fmla="*/ 38 h 38"/>
                <a:gd name="T2" fmla="*/ 0 w 41"/>
                <a:gd name="T3" fmla="*/ 4 h 38"/>
                <a:gd name="T4" fmla="*/ 5 w 41"/>
                <a:gd name="T5" fmla="*/ 0 h 38"/>
                <a:gd name="T6" fmla="*/ 41 w 41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8">
                  <a:moveTo>
                    <a:pt x="41" y="38"/>
                  </a:moveTo>
                  <a:cubicBezTo>
                    <a:pt x="26" y="35"/>
                    <a:pt x="8" y="19"/>
                    <a:pt x="0" y="4"/>
                  </a:cubicBezTo>
                  <a:cubicBezTo>
                    <a:pt x="1" y="2"/>
                    <a:pt x="5" y="2"/>
                    <a:pt x="5" y="0"/>
                  </a:cubicBezTo>
                  <a:cubicBezTo>
                    <a:pt x="23" y="5"/>
                    <a:pt x="37" y="24"/>
                    <a:pt x="41" y="3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41"/>
            <p:cNvSpPr/>
            <p:nvPr/>
          </p:nvSpPr>
          <p:spPr bwMode="auto">
            <a:xfrm>
              <a:off x="6448425" y="650875"/>
              <a:ext cx="25400" cy="28575"/>
            </a:xfrm>
            <a:custGeom>
              <a:avLst/>
              <a:gdLst>
                <a:gd name="T0" fmla="*/ 40 w 40"/>
                <a:gd name="T1" fmla="*/ 7 h 43"/>
                <a:gd name="T2" fmla="*/ 0 w 40"/>
                <a:gd name="T3" fmla="*/ 43 h 43"/>
                <a:gd name="T4" fmla="*/ 30 w 40"/>
                <a:gd name="T5" fmla="*/ 0 h 43"/>
                <a:gd name="T6" fmla="*/ 40 w 40"/>
                <a:gd name="T7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3">
                  <a:moveTo>
                    <a:pt x="40" y="7"/>
                  </a:moveTo>
                  <a:cubicBezTo>
                    <a:pt x="32" y="24"/>
                    <a:pt x="18" y="43"/>
                    <a:pt x="0" y="43"/>
                  </a:cubicBezTo>
                  <a:cubicBezTo>
                    <a:pt x="5" y="30"/>
                    <a:pt x="21" y="14"/>
                    <a:pt x="30" y="0"/>
                  </a:cubicBezTo>
                  <a:cubicBezTo>
                    <a:pt x="36" y="0"/>
                    <a:pt x="37" y="4"/>
                    <a:pt x="40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42"/>
            <p:cNvSpPr>
              <a:spLocks noEditPoints="1"/>
            </p:cNvSpPr>
            <p:nvPr/>
          </p:nvSpPr>
          <p:spPr bwMode="auto">
            <a:xfrm>
              <a:off x="6118225" y="655638"/>
              <a:ext cx="349250" cy="260350"/>
            </a:xfrm>
            <a:custGeom>
              <a:avLst/>
              <a:gdLst>
                <a:gd name="T0" fmla="*/ 484 w 541"/>
                <a:gd name="T1" fmla="*/ 402 h 402"/>
                <a:gd name="T2" fmla="*/ 405 w 541"/>
                <a:gd name="T3" fmla="*/ 362 h 402"/>
                <a:gd name="T4" fmla="*/ 263 w 541"/>
                <a:gd name="T5" fmla="*/ 294 h 402"/>
                <a:gd name="T6" fmla="*/ 165 w 541"/>
                <a:gd name="T7" fmla="*/ 243 h 402"/>
                <a:gd name="T8" fmla="*/ 100 w 541"/>
                <a:gd name="T9" fmla="*/ 209 h 402"/>
                <a:gd name="T10" fmla="*/ 49 w 541"/>
                <a:gd name="T11" fmla="*/ 183 h 402"/>
                <a:gd name="T12" fmla="*/ 20 w 541"/>
                <a:gd name="T13" fmla="*/ 164 h 402"/>
                <a:gd name="T14" fmla="*/ 2 w 541"/>
                <a:gd name="T15" fmla="*/ 164 h 402"/>
                <a:gd name="T16" fmla="*/ 24 w 541"/>
                <a:gd name="T17" fmla="*/ 125 h 402"/>
                <a:gd name="T18" fmla="*/ 237 w 541"/>
                <a:gd name="T19" fmla="*/ 6 h 402"/>
                <a:gd name="T20" fmla="*/ 245 w 541"/>
                <a:gd name="T21" fmla="*/ 0 h 402"/>
                <a:gd name="T22" fmla="*/ 393 w 541"/>
                <a:gd name="T23" fmla="*/ 30 h 402"/>
                <a:gd name="T24" fmla="*/ 399 w 541"/>
                <a:gd name="T25" fmla="*/ 40 h 402"/>
                <a:gd name="T26" fmla="*/ 527 w 541"/>
                <a:gd name="T27" fmla="*/ 266 h 402"/>
                <a:gd name="T28" fmla="*/ 484 w 541"/>
                <a:gd name="T29" fmla="*/ 402 h 402"/>
                <a:gd name="T30" fmla="*/ 499 w 541"/>
                <a:gd name="T31" fmla="*/ 309 h 402"/>
                <a:gd name="T32" fmla="*/ 508 w 541"/>
                <a:gd name="T33" fmla="*/ 200 h 402"/>
                <a:gd name="T34" fmla="*/ 499 w 541"/>
                <a:gd name="T35" fmla="*/ 185 h 402"/>
                <a:gd name="T36" fmla="*/ 490 w 541"/>
                <a:gd name="T37" fmla="*/ 155 h 402"/>
                <a:gd name="T38" fmla="*/ 426 w 541"/>
                <a:gd name="T39" fmla="*/ 79 h 402"/>
                <a:gd name="T40" fmla="*/ 388 w 541"/>
                <a:gd name="T41" fmla="*/ 61 h 402"/>
                <a:gd name="T42" fmla="*/ 354 w 541"/>
                <a:gd name="T43" fmla="*/ 38 h 402"/>
                <a:gd name="T44" fmla="*/ 230 w 541"/>
                <a:gd name="T45" fmla="*/ 25 h 402"/>
                <a:gd name="T46" fmla="*/ 83 w 541"/>
                <a:gd name="T47" fmla="*/ 78 h 402"/>
                <a:gd name="T48" fmla="*/ 24 w 541"/>
                <a:gd name="T49" fmla="*/ 155 h 402"/>
                <a:gd name="T50" fmla="*/ 173 w 541"/>
                <a:gd name="T51" fmla="*/ 223 h 402"/>
                <a:gd name="T52" fmla="*/ 241 w 541"/>
                <a:gd name="T53" fmla="*/ 258 h 402"/>
                <a:gd name="T54" fmla="*/ 294 w 541"/>
                <a:gd name="T55" fmla="*/ 290 h 402"/>
                <a:gd name="T56" fmla="*/ 352 w 541"/>
                <a:gd name="T57" fmla="*/ 317 h 402"/>
                <a:gd name="T58" fmla="*/ 365 w 541"/>
                <a:gd name="T59" fmla="*/ 328 h 402"/>
                <a:gd name="T60" fmla="*/ 392 w 541"/>
                <a:gd name="T61" fmla="*/ 336 h 402"/>
                <a:gd name="T62" fmla="*/ 410 w 541"/>
                <a:gd name="T63" fmla="*/ 351 h 402"/>
                <a:gd name="T64" fmla="*/ 426 w 541"/>
                <a:gd name="T65" fmla="*/ 355 h 402"/>
                <a:gd name="T66" fmla="*/ 478 w 541"/>
                <a:gd name="T67" fmla="*/ 383 h 402"/>
                <a:gd name="T68" fmla="*/ 499 w 541"/>
                <a:gd name="T69" fmla="*/ 30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1" h="402">
                  <a:moveTo>
                    <a:pt x="484" y="402"/>
                  </a:moveTo>
                  <a:cubicBezTo>
                    <a:pt x="453" y="396"/>
                    <a:pt x="431" y="376"/>
                    <a:pt x="405" y="362"/>
                  </a:cubicBezTo>
                  <a:cubicBezTo>
                    <a:pt x="359" y="339"/>
                    <a:pt x="310" y="319"/>
                    <a:pt x="263" y="294"/>
                  </a:cubicBezTo>
                  <a:cubicBezTo>
                    <a:pt x="231" y="277"/>
                    <a:pt x="202" y="252"/>
                    <a:pt x="165" y="243"/>
                  </a:cubicBezTo>
                  <a:cubicBezTo>
                    <a:pt x="151" y="224"/>
                    <a:pt x="121" y="222"/>
                    <a:pt x="100" y="209"/>
                  </a:cubicBezTo>
                  <a:cubicBezTo>
                    <a:pt x="83" y="200"/>
                    <a:pt x="70" y="184"/>
                    <a:pt x="49" y="183"/>
                  </a:cubicBezTo>
                  <a:cubicBezTo>
                    <a:pt x="43" y="174"/>
                    <a:pt x="28" y="172"/>
                    <a:pt x="20" y="164"/>
                  </a:cubicBezTo>
                  <a:cubicBezTo>
                    <a:pt x="12" y="163"/>
                    <a:pt x="8" y="168"/>
                    <a:pt x="2" y="164"/>
                  </a:cubicBezTo>
                  <a:cubicBezTo>
                    <a:pt x="0" y="148"/>
                    <a:pt x="14" y="134"/>
                    <a:pt x="24" y="125"/>
                  </a:cubicBezTo>
                  <a:cubicBezTo>
                    <a:pt x="67" y="56"/>
                    <a:pt x="140" y="4"/>
                    <a:pt x="237" y="6"/>
                  </a:cubicBezTo>
                  <a:cubicBezTo>
                    <a:pt x="241" y="5"/>
                    <a:pt x="241" y="1"/>
                    <a:pt x="245" y="0"/>
                  </a:cubicBezTo>
                  <a:cubicBezTo>
                    <a:pt x="303" y="2"/>
                    <a:pt x="346" y="9"/>
                    <a:pt x="393" y="30"/>
                  </a:cubicBezTo>
                  <a:cubicBezTo>
                    <a:pt x="396" y="33"/>
                    <a:pt x="396" y="38"/>
                    <a:pt x="399" y="40"/>
                  </a:cubicBezTo>
                  <a:cubicBezTo>
                    <a:pt x="473" y="83"/>
                    <a:pt x="541" y="171"/>
                    <a:pt x="527" y="266"/>
                  </a:cubicBezTo>
                  <a:cubicBezTo>
                    <a:pt x="521" y="310"/>
                    <a:pt x="507" y="361"/>
                    <a:pt x="484" y="402"/>
                  </a:cubicBezTo>
                  <a:close/>
                  <a:moveTo>
                    <a:pt x="499" y="309"/>
                  </a:moveTo>
                  <a:cubicBezTo>
                    <a:pt x="510" y="278"/>
                    <a:pt x="520" y="236"/>
                    <a:pt x="508" y="200"/>
                  </a:cubicBezTo>
                  <a:cubicBezTo>
                    <a:pt x="507" y="195"/>
                    <a:pt x="501" y="190"/>
                    <a:pt x="499" y="185"/>
                  </a:cubicBezTo>
                  <a:cubicBezTo>
                    <a:pt x="495" y="175"/>
                    <a:pt x="494" y="164"/>
                    <a:pt x="490" y="155"/>
                  </a:cubicBezTo>
                  <a:cubicBezTo>
                    <a:pt x="476" y="128"/>
                    <a:pt x="449" y="96"/>
                    <a:pt x="426" y="79"/>
                  </a:cubicBezTo>
                  <a:cubicBezTo>
                    <a:pt x="415" y="72"/>
                    <a:pt x="400" y="68"/>
                    <a:pt x="388" y="61"/>
                  </a:cubicBezTo>
                  <a:cubicBezTo>
                    <a:pt x="376" y="54"/>
                    <a:pt x="365" y="43"/>
                    <a:pt x="354" y="38"/>
                  </a:cubicBezTo>
                  <a:cubicBezTo>
                    <a:pt x="325" y="26"/>
                    <a:pt x="268" y="22"/>
                    <a:pt x="230" y="25"/>
                  </a:cubicBezTo>
                  <a:cubicBezTo>
                    <a:pt x="173" y="29"/>
                    <a:pt x="129" y="59"/>
                    <a:pt x="83" y="78"/>
                  </a:cubicBezTo>
                  <a:cubicBezTo>
                    <a:pt x="59" y="100"/>
                    <a:pt x="40" y="125"/>
                    <a:pt x="24" y="155"/>
                  </a:cubicBezTo>
                  <a:cubicBezTo>
                    <a:pt x="77" y="173"/>
                    <a:pt x="122" y="208"/>
                    <a:pt x="173" y="223"/>
                  </a:cubicBezTo>
                  <a:cubicBezTo>
                    <a:pt x="190" y="243"/>
                    <a:pt x="217" y="247"/>
                    <a:pt x="241" y="258"/>
                  </a:cubicBezTo>
                  <a:cubicBezTo>
                    <a:pt x="258" y="267"/>
                    <a:pt x="275" y="280"/>
                    <a:pt x="294" y="290"/>
                  </a:cubicBezTo>
                  <a:cubicBezTo>
                    <a:pt x="313" y="301"/>
                    <a:pt x="334" y="307"/>
                    <a:pt x="352" y="317"/>
                  </a:cubicBezTo>
                  <a:cubicBezTo>
                    <a:pt x="357" y="319"/>
                    <a:pt x="360" y="326"/>
                    <a:pt x="365" y="328"/>
                  </a:cubicBezTo>
                  <a:cubicBezTo>
                    <a:pt x="374" y="332"/>
                    <a:pt x="383" y="331"/>
                    <a:pt x="392" y="336"/>
                  </a:cubicBezTo>
                  <a:cubicBezTo>
                    <a:pt x="399" y="339"/>
                    <a:pt x="403" y="347"/>
                    <a:pt x="410" y="351"/>
                  </a:cubicBezTo>
                  <a:cubicBezTo>
                    <a:pt x="415" y="353"/>
                    <a:pt x="421" y="353"/>
                    <a:pt x="426" y="355"/>
                  </a:cubicBezTo>
                  <a:cubicBezTo>
                    <a:pt x="444" y="363"/>
                    <a:pt x="459" y="377"/>
                    <a:pt x="478" y="383"/>
                  </a:cubicBezTo>
                  <a:cubicBezTo>
                    <a:pt x="487" y="360"/>
                    <a:pt x="503" y="337"/>
                    <a:pt x="499" y="30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43"/>
            <p:cNvSpPr/>
            <p:nvPr/>
          </p:nvSpPr>
          <p:spPr bwMode="auto">
            <a:xfrm>
              <a:off x="6049963" y="669925"/>
              <a:ext cx="25400" cy="19050"/>
            </a:xfrm>
            <a:custGeom>
              <a:avLst/>
              <a:gdLst>
                <a:gd name="T0" fmla="*/ 0 w 38"/>
                <a:gd name="T1" fmla="*/ 0 h 30"/>
                <a:gd name="T2" fmla="*/ 38 w 38"/>
                <a:gd name="T3" fmla="*/ 23 h 30"/>
                <a:gd name="T4" fmla="*/ 0 w 38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0">
                  <a:moveTo>
                    <a:pt x="0" y="0"/>
                  </a:moveTo>
                  <a:cubicBezTo>
                    <a:pt x="18" y="2"/>
                    <a:pt x="28" y="13"/>
                    <a:pt x="38" y="23"/>
                  </a:cubicBezTo>
                  <a:cubicBezTo>
                    <a:pt x="25" y="30"/>
                    <a:pt x="8" y="1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44"/>
            <p:cNvSpPr/>
            <p:nvPr/>
          </p:nvSpPr>
          <p:spPr bwMode="auto">
            <a:xfrm>
              <a:off x="6467475" y="669925"/>
              <a:ext cx="22225" cy="23813"/>
            </a:xfrm>
            <a:custGeom>
              <a:avLst/>
              <a:gdLst>
                <a:gd name="T0" fmla="*/ 35 w 35"/>
                <a:gd name="T1" fmla="*/ 6 h 39"/>
                <a:gd name="T2" fmla="*/ 0 w 35"/>
                <a:gd name="T3" fmla="*/ 38 h 39"/>
                <a:gd name="T4" fmla="*/ 26 w 35"/>
                <a:gd name="T5" fmla="*/ 2 h 39"/>
                <a:gd name="T6" fmla="*/ 35 w 35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9">
                  <a:moveTo>
                    <a:pt x="35" y="6"/>
                  </a:moveTo>
                  <a:cubicBezTo>
                    <a:pt x="32" y="24"/>
                    <a:pt x="16" y="39"/>
                    <a:pt x="0" y="38"/>
                  </a:cubicBezTo>
                  <a:cubicBezTo>
                    <a:pt x="5" y="23"/>
                    <a:pt x="17" y="14"/>
                    <a:pt x="26" y="2"/>
                  </a:cubicBezTo>
                  <a:cubicBezTo>
                    <a:pt x="32" y="0"/>
                    <a:pt x="32" y="5"/>
                    <a:pt x="35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45"/>
            <p:cNvSpPr/>
            <p:nvPr/>
          </p:nvSpPr>
          <p:spPr bwMode="auto">
            <a:xfrm>
              <a:off x="6045200" y="684213"/>
              <a:ext cx="23813" cy="14288"/>
            </a:xfrm>
            <a:custGeom>
              <a:avLst/>
              <a:gdLst>
                <a:gd name="T0" fmla="*/ 0 w 35"/>
                <a:gd name="T1" fmla="*/ 0 h 22"/>
                <a:gd name="T2" fmla="*/ 35 w 35"/>
                <a:gd name="T3" fmla="*/ 20 h 22"/>
                <a:gd name="T4" fmla="*/ 0 w 35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22">
                  <a:moveTo>
                    <a:pt x="0" y="0"/>
                  </a:moveTo>
                  <a:cubicBezTo>
                    <a:pt x="16" y="2"/>
                    <a:pt x="30" y="7"/>
                    <a:pt x="35" y="20"/>
                  </a:cubicBezTo>
                  <a:cubicBezTo>
                    <a:pt x="22" y="22"/>
                    <a:pt x="6" y="11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46"/>
            <p:cNvSpPr/>
            <p:nvPr/>
          </p:nvSpPr>
          <p:spPr bwMode="auto">
            <a:xfrm>
              <a:off x="6043613" y="690563"/>
              <a:ext cx="20638" cy="17463"/>
            </a:xfrm>
            <a:custGeom>
              <a:avLst/>
              <a:gdLst>
                <a:gd name="T0" fmla="*/ 32 w 33"/>
                <a:gd name="T1" fmla="*/ 26 h 26"/>
                <a:gd name="T2" fmla="*/ 0 w 33"/>
                <a:gd name="T3" fmla="*/ 9 h 26"/>
                <a:gd name="T4" fmla="*/ 32 w 33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6">
                  <a:moveTo>
                    <a:pt x="32" y="26"/>
                  </a:moveTo>
                  <a:cubicBezTo>
                    <a:pt x="16" y="26"/>
                    <a:pt x="12" y="14"/>
                    <a:pt x="0" y="9"/>
                  </a:cubicBezTo>
                  <a:cubicBezTo>
                    <a:pt x="7" y="0"/>
                    <a:pt x="33" y="10"/>
                    <a:pt x="32" y="2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7"/>
            <p:cNvSpPr/>
            <p:nvPr/>
          </p:nvSpPr>
          <p:spPr bwMode="auto">
            <a:xfrm>
              <a:off x="6500813" y="725488"/>
              <a:ext cx="25400" cy="22225"/>
            </a:xfrm>
            <a:custGeom>
              <a:avLst/>
              <a:gdLst>
                <a:gd name="T0" fmla="*/ 40 w 40"/>
                <a:gd name="T1" fmla="*/ 16 h 35"/>
                <a:gd name="T2" fmla="*/ 0 w 40"/>
                <a:gd name="T3" fmla="*/ 35 h 35"/>
                <a:gd name="T4" fmla="*/ 40 w 40"/>
                <a:gd name="T5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5">
                  <a:moveTo>
                    <a:pt x="40" y="16"/>
                  </a:moveTo>
                  <a:cubicBezTo>
                    <a:pt x="34" y="30"/>
                    <a:pt x="17" y="32"/>
                    <a:pt x="0" y="35"/>
                  </a:cubicBezTo>
                  <a:cubicBezTo>
                    <a:pt x="7" y="24"/>
                    <a:pt x="30" y="0"/>
                    <a:pt x="40" y="1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8"/>
            <p:cNvSpPr/>
            <p:nvPr/>
          </p:nvSpPr>
          <p:spPr bwMode="auto">
            <a:xfrm>
              <a:off x="6507163" y="739775"/>
              <a:ext cx="25400" cy="26988"/>
            </a:xfrm>
            <a:custGeom>
              <a:avLst/>
              <a:gdLst>
                <a:gd name="T0" fmla="*/ 39 w 39"/>
                <a:gd name="T1" fmla="*/ 25 h 41"/>
                <a:gd name="T2" fmla="*/ 0 w 39"/>
                <a:gd name="T3" fmla="*/ 32 h 41"/>
                <a:gd name="T4" fmla="*/ 39 w 39"/>
                <a:gd name="T5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1">
                  <a:moveTo>
                    <a:pt x="39" y="25"/>
                  </a:moveTo>
                  <a:cubicBezTo>
                    <a:pt x="29" y="28"/>
                    <a:pt x="10" y="41"/>
                    <a:pt x="0" y="32"/>
                  </a:cubicBezTo>
                  <a:cubicBezTo>
                    <a:pt x="10" y="26"/>
                    <a:pt x="33" y="0"/>
                    <a:pt x="39" y="2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9"/>
            <p:cNvSpPr/>
            <p:nvPr/>
          </p:nvSpPr>
          <p:spPr bwMode="auto">
            <a:xfrm>
              <a:off x="6510338" y="765175"/>
              <a:ext cx="26988" cy="19050"/>
            </a:xfrm>
            <a:custGeom>
              <a:avLst/>
              <a:gdLst>
                <a:gd name="T0" fmla="*/ 42 w 42"/>
                <a:gd name="T1" fmla="*/ 4 h 28"/>
                <a:gd name="T2" fmla="*/ 0 w 42"/>
                <a:gd name="T3" fmla="*/ 28 h 28"/>
                <a:gd name="T4" fmla="*/ 42 w 42"/>
                <a:gd name="T5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8">
                  <a:moveTo>
                    <a:pt x="42" y="4"/>
                  </a:moveTo>
                  <a:cubicBezTo>
                    <a:pt x="41" y="25"/>
                    <a:pt x="14" y="20"/>
                    <a:pt x="0" y="28"/>
                  </a:cubicBezTo>
                  <a:cubicBezTo>
                    <a:pt x="8" y="15"/>
                    <a:pt x="24" y="0"/>
                    <a:pt x="42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50"/>
            <p:cNvSpPr/>
            <p:nvPr/>
          </p:nvSpPr>
          <p:spPr bwMode="auto">
            <a:xfrm>
              <a:off x="5970588" y="771525"/>
              <a:ext cx="38100" cy="71438"/>
            </a:xfrm>
            <a:custGeom>
              <a:avLst/>
              <a:gdLst>
                <a:gd name="T0" fmla="*/ 53 w 59"/>
                <a:gd name="T1" fmla="*/ 0 h 110"/>
                <a:gd name="T2" fmla="*/ 48 w 59"/>
                <a:gd name="T3" fmla="*/ 40 h 110"/>
                <a:gd name="T4" fmla="*/ 5 w 59"/>
                <a:gd name="T5" fmla="*/ 110 h 110"/>
                <a:gd name="T6" fmla="*/ 18 w 59"/>
                <a:gd name="T7" fmla="*/ 79 h 110"/>
                <a:gd name="T8" fmla="*/ 46 w 59"/>
                <a:gd name="T9" fmla="*/ 0 h 110"/>
                <a:gd name="T10" fmla="*/ 53 w 59"/>
                <a:gd name="T1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110">
                  <a:moveTo>
                    <a:pt x="53" y="0"/>
                  </a:moveTo>
                  <a:cubicBezTo>
                    <a:pt x="59" y="13"/>
                    <a:pt x="41" y="26"/>
                    <a:pt x="48" y="40"/>
                  </a:cubicBezTo>
                  <a:cubicBezTo>
                    <a:pt x="30" y="63"/>
                    <a:pt x="36" y="104"/>
                    <a:pt x="5" y="110"/>
                  </a:cubicBezTo>
                  <a:cubicBezTo>
                    <a:pt x="0" y="97"/>
                    <a:pt x="11" y="86"/>
                    <a:pt x="18" y="79"/>
                  </a:cubicBezTo>
                  <a:cubicBezTo>
                    <a:pt x="27" y="53"/>
                    <a:pt x="39" y="29"/>
                    <a:pt x="46" y="0"/>
                  </a:cubicBezTo>
                  <a:cubicBezTo>
                    <a:pt x="48" y="0"/>
                    <a:pt x="51" y="0"/>
                    <a:pt x="53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51"/>
            <p:cNvSpPr/>
            <p:nvPr/>
          </p:nvSpPr>
          <p:spPr bwMode="auto">
            <a:xfrm>
              <a:off x="6516688" y="779463"/>
              <a:ext cx="26988" cy="19050"/>
            </a:xfrm>
            <a:custGeom>
              <a:avLst/>
              <a:gdLst>
                <a:gd name="T0" fmla="*/ 43 w 43"/>
                <a:gd name="T1" fmla="*/ 20 h 31"/>
                <a:gd name="T2" fmla="*/ 0 w 43"/>
                <a:gd name="T3" fmla="*/ 28 h 31"/>
                <a:gd name="T4" fmla="*/ 43 w 43"/>
                <a:gd name="T5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43" y="20"/>
                  </a:moveTo>
                  <a:cubicBezTo>
                    <a:pt x="36" y="28"/>
                    <a:pt x="15" y="31"/>
                    <a:pt x="0" y="28"/>
                  </a:cubicBezTo>
                  <a:cubicBezTo>
                    <a:pt x="8" y="18"/>
                    <a:pt x="37" y="0"/>
                    <a:pt x="43" y="2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52"/>
            <p:cNvSpPr/>
            <p:nvPr/>
          </p:nvSpPr>
          <p:spPr bwMode="auto">
            <a:xfrm>
              <a:off x="5951538" y="804863"/>
              <a:ext cx="20638" cy="25400"/>
            </a:xfrm>
            <a:custGeom>
              <a:avLst/>
              <a:gdLst>
                <a:gd name="T0" fmla="*/ 15 w 32"/>
                <a:gd name="T1" fmla="*/ 0 h 40"/>
                <a:gd name="T2" fmla="*/ 24 w 32"/>
                <a:gd name="T3" fmla="*/ 0 h 40"/>
                <a:gd name="T4" fmla="*/ 0 w 32"/>
                <a:gd name="T5" fmla="*/ 28 h 40"/>
                <a:gd name="T6" fmla="*/ 15 w 32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15" y="0"/>
                  </a:moveTo>
                  <a:cubicBezTo>
                    <a:pt x="18" y="0"/>
                    <a:pt x="21" y="0"/>
                    <a:pt x="24" y="0"/>
                  </a:cubicBezTo>
                  <a:cubicBezTo>
                    <a:pt x="32" y="8"/>
                    <a:pt x="16" y="40"/>
                    <a:pt x="0" y="28"/>
                  </a:cubicBezTo>
                  <a:cubicBezTo>
                    <a:pt x="6" y="20"/>
                    <a:pt x="11" y="11"/>
                    <a:pt x="15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53"/>
            <p:cNvSpPr/>
            <p:nvPr/>
          </p:nvSpPr>
          <p:spPr bwMode="auto">
            <a:xfrm>
              <a:off x="6072188" y="828675"/>
              <a:ext cx="34925" cy="68263"/>
            </a:xfrm>
            <a:custGeom>
              <a:avLst/>
              <a:gdLst>
                <a:gd name="T0" fmla="*/ 53 w 53"/>
                <a:gd name="T1" fmla="*/ 0 h 105"/>
                <a:gd name="T2" fmla="*/ 17 w 53"/>
                <a:gd name="T3" fmla="*/ 102 h 105"/>
                <a:gd name="T4" fmla="*/ 0 w 53"/>
                <a:gd name="T5" fmla="*/ 98 h 105"/>
                <a:gd name="T6" fmla="*/ 53 w 53"/>
                <a:gd name="T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05">
                  <a:moveTo>
                    <a:pt x="53" y="0"/>
                  </a:moveTo>
                  <a:cubicBezTo>
                    <a:pt x="42" y="33"/>
                    <a:pt x="32" y="70"/>
                    <a:pt x="17" y="102"/>
                  </a:cubicBezTo>
                  <a:cubicBezTo>
                    <a:pt x="11" y="105"/>
                    <a:pt x="2" y="104"/>
                    <a:pt x="0" y="98"/>
                  </a:cubicBezTo>
                  <a:cubicBezTo>
                    <a:pt x="27" y="75"/>
                    <a:pt x="18" y="4"/>
                    <a:pt x="53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54"/>
            <p:cNvSpPr/>
            <p:nvPr/>
          </p:nvSpPr>
          <p:spPr bwMode="auto">
            <a:xfrm>
              <a:off x="5997575" y="833438"/>
              <a:ext cx="15875" cy="23813"/>
            </a:xfrm>
            <a:custGeom>
              <a:avLst/>
              <a:gdLst>
                <a:gd name="T0" fmla="*/ 25 w 25"/>
                <a:gd name="T1" fmla="*/ 0 h 36"/>
                <a:gd name="T2" fmla="*/ 13 w 25"/>
                <a:gd name="T3" fmla="*/ 34 h 36"/>
                <a:gd name="T4" fmla="*/ 0 w 25"/>
                <a:gd name="T5" fmla="*/ 36 h 36"/>
                <a:gd name="T6" fmla="*/ 25 w 25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6">
                  <a:moveTo>
                    <a:pt x="25" y="0"/>
                  </a:moveTo>
                  <a:cubicBezTo>
                    <a:pt x="25" y="16"/>
                    <a:pt x="18" y="24"/>
                    <a:pt x="13" y="34"/>
                  </a:cubicBezTo>
                  <a:cubicBezTo>
                    <a:pt x="7" y="33"/>
                    <a:pt x="5" y="36"/>
                    <a:pt x="0" y="36"/>
                  </a:cubicBezTo>
                  <a:cubicBezTo>
                    <a:pt x="2" y="25"/>
                    <a:pt x="10" y="5"/>
                    <a:pt x="25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55"/>
            <p:cNvSpPr/>
            <p:nvPr/>
          </p:nvSpPr>
          <p:spPr bwMode="auto">
            <a:xfrm>
              <a:off x="6508750" y="838200"/>
              <a:ext cx="36513" cy="15875"/>
            </a:xfrm>
            <a:custGeom>
              <a:avLst/>
              <a:gdLst>
                <a:gd name="T0" fmla="*/ 57 w 57"/>
                <a:gd name="T1" fmla="*/ 11 h 23"/>
                <a:gd name="T2" fmla="*/ 0 w 57"/>
                <a:gd name="T3" fmla="*/ 15 h 23"/>
                <a:gd name="T4" fmla="*/ 57 w 57"/>
                <a:gd name="T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23">
                  <a:moveTo>
                    <a:pt x="57" y="11"/>
                  </a:moveTo>
                  <a:cubicBezTo>
                    <a:pt x="46" y="23"/>
                    <a:pt x="16" y="12"/>
                    <a:pt x="0" y="15"/>
                  </a:cubicBezTo>
                  <a:cubicBezTo>
                    <a:pt x="13" y="5"/>
                    <a:pt x="43" y="0"/>
                    <a:pt x="57" y="1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56"/>
            <p:cNvSpPr/>
            <p:nvPr/>
          </p:nvSpPr>
          <p:spPr bwMode="auto">
            <a:xfrm>
              <a:off x="6016625" y="836613"/>
              <a:ext cx="19050" cy="30163"/>
            </a:xfrm>
            <a:custGeom>
              <a:avLst/>
              <a:gdLst>
                <a:gd name="T0" fmla="*/ 31 w 31"/>
                <a:gd name="T1" fmla="*/ 16 h 46"/>
                <a:gd name="T2" fmla="*/ 0 w 31"/>
                <a:gd name="T3" fmla="*/ 46 h 46"/>
                <a:gd name="T4" fmla="*/ 31 w 3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46">
                  <a:moveTo>
                    <a:pt x="31" y="16"/>
                  </a:moveTo>
                  <a:cubicBezTo>
                    <a:pt x="23" y="29"/>
                    <a:pt x="20" y="45"/>
                    <a:pt x="0" y="46"/>
                  </a:cubicBezTo>
                  <a:cubicBezTo>
                    <a:pt x="6" y="33"/>
                    <a:pt x="13" y="0"/>
                    <a:pt x="31" y="1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57"/>
            <p:cNvSpPr/>
            <p:nvPr/>
          </p:nvSpPr>
          <p:spPr bwMode="auto">
            <a:xfrm>
              <a:off x="6032500" y="847725"/>
              <a:ext cx="17463" cy="26988"/>
            </a:xfrm>
            <a:custGeom>
              <a:avLst/>
              <a:gdLst>
                <a:gd name="T0" fmla="*/ 23 w 26"/>
                <a:gd name="T1" fmla="*/ 6 h 41"/>
                <a:gd name="T2" fmla="*/ 5 w 26"/>
                <a:gd name="T3" fmla="*/ 41 h 41"/>
                <a:gd name="T4" fmla="*/ 23 w 26"/>
                <a:gd name="T5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41">
                  <a:moveTo>
                    <a:pt x="23" y="6"/>
                  </a:moveTo>
                  <a:cubicBezTo>
                    <a:pt x="26" y="22"/>
                    <a:pt x="18" y="36"/>
                    <a:pt x="5" y="41"/>
                  </a:cubicBezTo>
                  <a:cubicBezTo>
                    <a:pt x="0" y="32"/>
                    <a:pt x="8" y="0"/>
                    <a:pt x="23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58"/>
            <p:cNvSpPr/>
            <p:nvPr/>
          </p:nvSpPr>
          <p:spPr bwMode="auto">
            <a:xfrm>
              <a:off x="6507163" y="855663"/>
              <a:ext cx="31750" cy="17463"/>
            </a:xfrm>
            <a:custGeom>
              <a:avLst/>
              <a:gdLst>
                <a:gd name="T0" fmla="*/ 49 w 49"/>
                <a:gd name="T1" fmla="*/ 14 h 27"/>
                <a:gd name="T2" fmla="*/ 0 w 49"/>
                <a:gd name="T3" fmla="*/ 15 h 27"/>
                <a:gd name="T4" fmla="*/ 49 w 49"/>
                <a:gd name="T5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27">
                  <a:moveTo>
                    <a:pt x="49" y="14"/>
                  </a:moveTo>
                  <a:cubicBezTo>
                    <a:pt x="40" y="27"/>
                    <a:pt x="16" y="16"/>
                    <a:pt x="0" y="15"/>
                  </a:cubicBezTo>
                  <a:cubicBezTo>
                    <a:pt x="11" y="5"/>
                    <a:pt x="39" y="0"/>
                    <a:pt x="49" y="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9"/>
            <p:cNvSpPr/>
            <p:nvPr/>
          </p:nvSpPr>
          <p:spPr bwMode="auto">
            <a:xfrm>
              <a:off x="6051550" y="857250"/>
              <a:ext cx="15875" cy="28575"/>
            </a:xfrm>
            <a:custGeom>
              <a:avLst/>
              <a:gdLst>
                <a:gd name="T0" fmla="*/ 25 w 25"/>
                <a:gd name="T1" fmla="*/ 5 h 43"/>
                <a:gd name="T2" fmla="*/ 0 w 25"/>
                <a:gd name="T3" fmla="*/ 39 h 43"/>
                <a:gd name="T4" fmla="*/ 25 w 25"/>
                <a:gd name="T5" fmla="*/ 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43">
                  <a:moveTo>
                    <a:pt x="25" y="5"/>
                  </a:moveTo>
                  <a:cubicBezTo>
                    <a:pt x="22" y="20"/>
                    <a:pt x="21" y="43"/>
                    <a:pt x="0" y="39"/>
                  </a:cubicBezTo>
                  <a:cubicBezTo>
                    <a:pt x="8" y="28"/>
                    <a:pt x="7" y="0"/>
                    <a:pt x="25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60"/>
            <p:cNvSpPr/>
            <p:nvPr/>
          </p:nvSpPr>
          <p:spPr bwMode="auto">
            <a:xfrm>
              <a:off x="6173788" y="874713"/>
              <a:ext cx="30163" cy="65088"/>
            </a:xfrm>
            <a:custGeom>
              <a:avLst/>
              <a:gdLst>
                <a:gd name="T0" fmla="*/ 48 w 48"/>
                <a:gd name="T1" fmla="*/ 6 h 101"/>
                <a:gd name="T2" fmla="*/ 13 w 48"/>
                <a:gd name="T3" fmla="*/ 100 h 101"/>
                <a:gd name="T4" fmla="*/ 0 w 48"/>
                <a:gd name="T5" fmla="*/ 95 h 101"/>
                <a:gd name="T6" fmla="*/ 32 w 48"/>
                <a:gd name="T7" fmla="*/ 6 h 101"/>
                <a:gd name="T8" fmla="*/ 48 w 48"/>
                <a:gd name="T9" fmla="*/ 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01">
                  <a:moveTo>
                    <a:pt x="48" y="6"/>
                  </a:moveTo>
                  <a:cubicBezTo>
                    <a:pt x="33" y="38"/>
                    <a:pt x="33" y="74"/>
                    <a:pt x="13" y="100"/>
                  </a:cubicBezTo>
                  <a:cubicBezTo>
                    <a:pt x="6" y="101"/>
                    <a:pt x="4" y="97"/>
                    <a:pt x="0" y="95"/>
                  </a:cubicBezTo>
                  <a:cubicBezTo>
                    <a:pt x="16" y="72"/>
                    <a:pt x="25" y="32"/>
                    <a:pt x="32" y="6"/>
                  </a:cubicBezTo>
                  <a:cubicBezTo>
                    <a:pt x="37" y="3"/>
                    <a:pt x="44" y="0"/>
                    <a:pt x="48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61"/>
            <p:cNvSpPr/>
            <p:nvPr/>
          </p:nvSpPr>
          <p:spPr bwMode="auto">
            <a:xfrm>
              <a:off x="6099175" y="877888"/>
              <a:ext cx="17463" cy="26988"/>
            </a:xfrm>
            <a:custGeom>
              <a:avLst/>
              <a:gdLst>
                <a:gd name="T0" fmla="*/ 24 w 28"/>
                <a:gd name="T1" fmla="*/ 0 h 42"/>
                <a:gd name="T2" fmla="*/ 0 w 28"/>
                <a:gd name="T3" fmla="*/ 42 h 42"/>
                <a:gd name="T4" fmla="*/ 24 w 28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42">
                  <a:moveTo>
                    <a:pt x="24" y="0"/>
                  </a:moveTo>
                  <a:cubicBezTo>
                    <a:pt x="28" y="18"/>
                    <a:pt x="20" y="35"/>
                    <a:pt x="0" y="42"/>
                  </a:cubicBezTo>
                  <a:cubicBezTo>
                    <a:pt x="0" y="27"/>
                    <a:pt x="7" y="5"/>
                    <a:pt x="24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62"/>
            <p:cNvSpPr/>
            <p:nvPr/>
          </p:nvSpPr>
          <p:spPr bwMode="auto">
            <a:xfrm>
              <a:off x="6499225" y="874713"/>
              <a:ext cx="34925" cy="15875"/>
            </a:xfrm>
            <a:custGeom>
              <a:avLst/>
              <a:gdLst>
                <a:gd name="T0" fmla="*/ 49 w 54"/>
                <a:gd name="T1" fmla="*/ 7 h 26"/>
                <a:gd name="T2" fmla="*/ 53 w 54"/>
                <a:gd name="T3" fmla="*/ 22 h 26"/>
                <a:gd name="T4" fmla="*/ 0 w 54"/>
                <a:gd name="T5" fmla="*/ 11 h 26"/>
                <a:gd name="T6" fmla="*/ 49 w 54"/>
                <a:gd name="T7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26">
                  <a:moveTo>
                    <a:pt x="49" y="7"/>
                  </a:moveTo>
                  <a:cubicBezTo>
                    <a:pt x="53" y="10"/>
                    <a:pt x="54" y="15"/>
                    <a:pt x="53" y="22"/>
                  </a:cubicBezTo>
                  <a:cubicBezTo>
                    <a:pt x="34" y="26"/>
                    <a:pt x="19" y="13"/>
                    <a:pt x="0" y="11"/>
                  </a:cubicBezTo>
                  <a:cubicBezTo>
                    <a:pt x="12" y="0"/>
                    <a:pt x="31" y="13"/>
                    <a:pt x="49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63"/>
            <p:cNvSpPr/>
            <p:nvPr/>
          </p:nvSpPr>
          <p:spPr bwMode="auto">
            <a:xfrm>
              <a:off x="6115050" y="890588"/>
              <a:ext cx="26988" cy="26988"/>
            </a:xfrm>
            <a:custGeom>
              <a:avLst/>
              <a:gdLst>
                <a:gd name="T0" fmla="*/ 18 w 41"/>
                <a:gd name="T1" fmla="*/ 0 h 41"/>
                <a:gd name="T2" fmla="*/ 1 w 41"/>
                <a:gd name="T3" fmla="*/ 41 h 41"/>
                <a:gd name="T4" fmla="*/ 18 w 41"/>
                <a:gd name="T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41">
                  <a:moveTo>
                    <a:pt x="18" y="0"/>
                  </a:moveTo>
                  <a:cubicBezTo>
                    <a:pt x="41" y="9"/>
                    <a:pt x="19" y="39"/>
                    <a:pt x="1" y="41"/>
                  </a:cubicBezTo>
                  <a:cubicBezTo>
                    <a:pt x="0" y="29"/>
                    <a:pt x="16" y="17"/>
                    <a:pt x="18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64"/>
            <p:cNvSpPr/>
            <p:nvPr/>
          </p:nvSpPr>
          <p:spPr bwMode="auto">
            <a:xfrm>
              <a:off x="6132513" y="895350"/>
              <a:ext cx="19050" cy="26988"/>
            </a:xfrm>
            <a:custGeom>
              <a:avLst/>
              <a:gdLst>
                <a:gd name="T0" fmla="*/ 17 w 30"/>
                <a:gd name="T1" fmla="*/ 0 h 41"/>
                <a:gd name="T2" fmla="*/ 14 w 30"/>
                <a:gd name="T3" fmla="*/ 40 h 41"/>
                <a:gd name="T4" fmla="*/ 0 w 30"/>
                <a:gd name="T5" fmla="*/ 33 h 41"/>
                <a:gd name="T6" fmla="*/ 17 w 30"/>
                <a:gd name="T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41">
                  <a:moveTo>
                    <a:pt x="17" y="0"/>
                  </a:moveTo>
                  <a:cubicBezTo>
                    <a:pt x="30" y="11"/>
                    <a:pt x="24" y="31"/>
                    <a:pt x="14" y="40"/>
                  </a:cubicBezTo>
                  <a:cubicBezTo>
                    <a:pt x="6" y="41"/>
                    <a:pt x="4" y="36"/>
                    <a:pt x="0" y="33"/>
                  </a:cubicBezTo>
                  <a:cubicBezTo>
                    <a:pt x="14" y="30"/>
                    <a:pt x="8" y="7"/>
                    <a:pt x="17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65"/>
            <p:cNvSpPr/>
            <p:nvPr/>
          </p:nvSpPr>
          <p:spPr bwMode="auto">
            <a:xfrm>
              <a:off x="6497638" y="895350"/>
              <a:ext cx="31750" cy="22225"/>
            </a:xfrm>
            <a:custGeom>
              <a:avLst/>
              <a:gdLst>
                <a:gd name="T0" fmla="*/ 49 w 49"/>
                <a:gd name="T1" fmla="*/ 13 h 36"/>
                <a:gd name="T2" fmla="*/ 0 w 49"/>
                <a:gd name="T3" fmla="*/ 3 h 36"/>
                <a:gd name="T4" fmla="*/ 49 w 49"/>
                <a:gd name="T5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6">
                  <a:moveTo>
                    <a:pt x="49" y="13"/>
                  </a:moveTo>
                  <a:cubicBezTo>
                    <a:pt x="40" y="36"/>
                    <a:pt x="12" y="11"/>
                    <a:pt x="0" y="3"/>
                  </a:cubicBezTo>
                  <a:cubicBezTo>
                    <a:pt x="15" y="0"/>
                    <a:pt x="36" y="7"/>
                    <a:pt x="49" y="1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66"/>
            <p:cNvSpPr/>
            <p:nvPr/>
          </p:nvSpPr>
          <p:spPr bwMode="auto">
            <a:xfrm>
              <a:off x="6153150" y="908050"/>
              <a:ext cx="14288" cy="22225"/>
            </a:xfrm>
            <a:custGeom>
              <a:avLst/>
              <a:gdLst>
                <a:gd name="T0" fmla="*/ 21 w 21"/>
                <a:gd name="T1" fmla="*/ 4 h 36"/>
                <a:gd name="T2" fmla="*/ 0 w 21"/>
                <a:gd name="T3" fmla="*/ 29 h 36"/>
                <a:gd name="T4" fmla="*/ 21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21" y="4"/>
                  </a:moveTo>
                  <a:cubicBezTo>
                    <a:pt x="19" y="16"/>
                    <a:pt x="16" y="36"/>
                    <a:pt x="0" y="29"/>
                  </a:cubicBezTo>
                  <a:cubicBezTo>
                    <a:pt x="6" y="20"/>
                    <a:pt x="9" y="0"/>
                    <a:pt x="21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67"/>
            <p:cNvSpPr/>
            <p:nvPr/>
          </p:nvSpPr>
          <p:spPr bwMode="auto">
            <a:xfrm>
              <a:off x="6276975" y="920750"/>
              <a:ext cx="31750" cy="68263"/>
            </a:xfrm>
            <a:custGeom>
              <a:avLst/>
              <a:gdLst>
                <a:gd name="T0" fmla="*/ 51 w 51"/>
                <a:gd name="T1" fmla="*/ 8 h 104"/>
                <a:gd name="T2" fmla="*/ 42 w 51"/>
                <a:gd name="T3" fmla="*/ 26 h 104"/>
                <a:gd name="T4" fmla="*/ 44 w 51"/>
                <a:gd name="T5" fmla="*/ 38 h 104"/>
                <a:gd name="T6" fmla="*/ 35 w 51"/>
                <a:gd name="T7" fmla="*/ 70 h 104"/>
                <a:gd name="T8" fmla="*/ 6 w 51"/>
                <a:gd name="T9" fmla="*/ 104 h 104"/>
                <a:gd name="T10" fmla="*/ 35 w 51"/>
                <a:gd name="T11" fmla="*/ 2 h 104"/>
                <a:gd name="T12" fmla="*/ 51 w 51"/>
                <a:gd name="T13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04">
                  <a:moveTo>
                    <a:pt x="51" y="8"/>
                  </a:moveTo>
                  <a:cubicBezTo>
                    <a:pt x="50" y="15"/>
                    <a:pt x="45" y="20"/>
                    <a:pt x="42" y="26"/>
                  </a:cubicBezTo>
                  <a:cubicBezTo>
                    <a:pt x="41" y="32"/>
                    <a:pt x="44" y="33"/>
                    <a:pt x="44" y="38"/>
                  </a:cubicBezTo>
                  <a:cubicBezTo>
                    <a:pt x="41" y="47"/>
                    <a:pt x="36" y="54"/>
                    <a:pt x="35" y="70"/>
                  </a:cubicBezTo>
                  <a:cubicBezTo>
                    <a:pt x="22" y="78"/>
                    <a:pt x="24" y="100"/>
                    <a:pt x="6" y="104"/>
                  </a:cubicBezTo>
                  <a:cubicBezTo>
                    <a:pt x="0" y="69"/>
                    <a:pt x="34" y="43"/>
                    <a:pt x="35" y="2"/>
                  </a:cubicBezTo>
                  <a:cubicBezTo>
                    <a:pt x="44" y="0"/>
                    <a:pt x="46" y="6"/>
                    <a:pt x="51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68"/>
            <p:cNvSpPr/>
            <p:nvPr/>
          </p:nvSpPr>
          <p:spPr bwMode="auto">
            <a:xfrm>
              <a:off x="6191250" y="927100"/>
              <a:ext cx="22225" cy="22225"/>
            </a:xfrm>
            <a:custGeom>
              <a:avLst/>
              <a:gdLst>
                <a:gd name="T0" fmla="*/ 19 w 35"/>
                <a:gd name="T1" fmla="*/ 0 h 35"/>
                <a:gd name="T2" fmla="*/ 7 w 35"/>
                <a:gd name="T3" fmla="*/ 35 h 35"/>
                <a:gd name="T4" fmla="*/ 19 w 35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35">
                  <a:moveTo>
                    <a:pt x="19" y="0"/>
                  </a:moveTo>
                  <a:cubicBezTo>
                    <a:pt x="35" y="8"/>
                    <a:pt x="26" y="33"/>
                    <a:pt x="7" y="35"/>
                  </a:cubicBezTo>
                  <a:cubicBezTo>
                    <a:pt x="0" y="24"/>
                    <a:pt x="15" y="11"/>
                    <a:pt x="19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9"/>
            <p:cNvSpPr/>
            <p:nvPr/>
          </p:nvSpPr>
          <p:spPr bwMode="auto">
            <a:xfrm>
              <a:off x="6211888" y="935038"/>
              <a:ext cx="17463" cy="23813"/>
            </a:xfrm>
            <a:custGeom>
              <a:avLst/>
              <a:gdLst>
                <a:gd name="T0" fmla="*/ 15 w 27"/>
                <a:gd name="T1" fmla="*/ 0 h 36"/>
                <a:gd name="T2" fmla="*/ 5 w 27"/>
                <a:gd name="T3" fmla="*/ 36 h 36"/>
                <a:gd name="T4" fmla="*/ 15 w 27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6">
                  <a:moveTo>
                    <a:pt x="15" y="0"/>
                  </a:moveTo>
                  <a:cubicBezTo>
                    <a:pt x="27" y="8"/>
                    <a:pt x="25" y="33"/>
                    <a:pt x="5" y="36"/>
                  </a:cubicBezTo>
                  <a:cubicBezTo>
                    <a:pt x="0" y="27"/>
                    <a:pt x="11" y="11"/>
                    <a:pt x="15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70"/>
            <p:cNvSpPr/>
            <p:nvPr/>
          </p:nvSpPr>
          <p:spPr bwMode="auto">
            <a:xfrm>
              <a:off x="6489700" y="938213"/>
              <a:ext cx="33338" cy="20638"/>
            </a:xfrm>
            <a:custGeom>
              <a:avLst/>
              <a:gdLst>
                <a:gd name="T0" fmla="*/ 51 w 51"/>
                <a:gd name="T1" fmla="*/ 29 h 33"/>
                <a:gd name="T2" fmla="*/ 0 w 51"/>
                <a:gd name="T3" fmla="*/ 0 h 33"/>
                <a:gd name="T4" fmla="*/ 51 w 51"/>
                <a:gd name="T5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33">
                  <a:moveTo>
                    <a:pt x="51" y="29"/>
                  </a:moveTo>
                  <a:cubicBezTo>
                    <a:pt x="34" y="33"/>
                    <a:pt x="16" y="10"/>
                    <a:pt x="0" y="0"/>
                  </a:cubicBezTo>
                  <a:cubicBezTo>
                    <a:pt x="18" y="2"/>
                    <a:pt x="44" y="10"/>
                    <a:pt x="51" y="2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71"/>
            <p:cNvSpPr/>
            <p:nvPr/>
          </p:nvSpPr>
          <p:spPr bwMode="auto">
            <a:xfrm>
              <a:off x="6229350" y="942975"/>
              <a:ext cx="17463" cy="26988"/>
            </a:xfrm>
            <a:custGeom>
              <a:avLst/>
              <a:gdLst>
                <a:gd name="T0" fmla="*/ 27 w 27"/>
                <a:gd name="T1" fmla="*/ 4 h 41"/>
                <a:gd name="T2" fmla="*/ 8 w 27"/>
                <a:gd name="T3" fmla="*/ 41 h 41"/>
                <a:gd name="T4" fmla="*/ 0 w 27"/>
                <a:gd name="T5" fmla="*/ 38 h 41"/>
                <a:gd name="T6" fmla="*/ 27 w 27"/>
                <a:gd name="T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41">
                  <a:moveTo>
                    <a:pt x="27" y="4"/>
                  </a:moveTo>
                  <a:cubicBezTo>
                    <a:pt x="25" y="21"/>
                    <a:pt x="18" y="33"/>
                    <a:pt x="8" y="41"/>
                  </a:cubicBezTo>
                  <a:cubicBezTo>
                    <a:pt x="5" y="40"/>
                    <a:pt x="3" y="39"/>
                    <a:pt x="0" y="38"/>
                  </a:cubicBezTo>
                  <a:cubicBezTo>
                    <a:pt x="7" y="25"/>
                    <a:pt x="10" y="0"/>
                    <a:pt x="27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72"/>
            <p:cNvSpPr/>
            <p:nvPr/>
          </p:nvSpPr>
          <p:spPr bwMode="auto">
            <a:xfrm>
              <a:off x="6248400" y="949325"/>
              <a:ext cx="19050" cy="34925"/>
            </a:xfrm>
            <a:custGeom>
              <a:avLst/>
              <a:gdLst>
                <a:gd name="T0" fmla="*/ 29 w 29"/>
                <a:gd name="T1" fmla="*/ 6 h 55"/>
                <a:gd name="T2" fmla="*/ 0 w 29"/>
                <a:gd name="T3" fmla="*/ 42 h 55"/>
                <a:gd name="T4" fmla="*/ 29 w 29"/>
                <a:gd name="T5" fmla="*/ 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5">
                  <a:moveTo>
                    <a:pt x="29" y="6"/>
                  </a:moveTo>
                  <a:cubicBezTo>
                    <a:pt x="21" y="18"/>
                    <a:pt x="21" y="55"/>
                    <a:pt x="0" y="42"/>
                  </a:cubicBezTo>
                  <a:cubicBezTo>
                    <a:pt x="10" y="31"/>
                    <a:pt x="9" y="0"/>
                    <a:pt x="29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73"/>
            <p:cNvSpPr/>
            <p:nvPr/>
          </p:nvSpPr>
          <p:spPr bwMode="auto">
            <a:xfrm>
              <a:off x="6302375" y="981075"/>
              <a:ext cx="15875" cy="28575"/>
            </a:xfrm>
            <a:custGeom>
              <a:avLst/>
              <a:gdLst>
                <a:gd name="T0" fmla="*/ 25 w 25"/>
                <a:gd name="T1" fmla="*/ 4 h 44"/>
                <a:gd name="T2" fmla="*/ 0 w 25"/>
                <a:gd name="T3" fmla="*/ 40 h 44"/>
                <a:gd name="T4" fmla="*/ 10 w 25"/>
                <a:gd name="T5" fmla="*/ 2 h 44"/>
                <a:gd name="T6" fmla="*/ 25 w 25"/>
                <a:gd name="T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4">
                  <a:moveTo>
                    <a:pt x="25" y="4"/>
                  </a:moveTo>
                  <a:cubicBezTo>
                    <a:pt x="15" y="14"/>
                    <a:pt x="18" y="44"/>
                    <a:pt x="0" y="40"/>
                  </a:cubicBezTo>
                  <a:cubicBezTo>
                    <a:pt x="5" y="29"/>
                    <a:pt x="4" y="13"/>
                    <a:pt x="10" y="2"/>
                  </a:cubicBezTo>
                  <a:cubicBezTo>
                    <a:pt x="17" y="1"/>
                    <a:pt x="19" y="0"/>
                    <a:pt x="25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74"/>
            <p:cNvSpPr/>
            <p:nvPr/>
          </p:nvSpPr>
          <p:spPr bwMode="auto">
            <a:xfrm>
              <a:off x="6319838" y="982663"/>
              <a:ext cx="15875" cy="28575"/>
            </a:xfrm>
            <a:custGeom>
              <a:avLst/>
              <a:gdLst>
                <a:gd name="T0" fmla="*/ 25 w 25"/>
                <a:gd name="T1" fmla="*/ 8 h 44"/>
                <a:gd name="T2" fmla="*/ 0 w 25"/>
                <a:gd name="T3" fmla="*/ 42 h 44"/>
                <a:gd name="T4" fmla="*/ 25 w 25"/>
                <a:gd name="T5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44">
                  <a:moveTo>
                    <a:pt x="25" y="8"/>
                  </a:moveTo>
                  <a:cubicBezTo>
                    <a:pt x="22" y="23"/>
                    <a:pt x="15" y="44"/>
                    <a:pt x="0" y="42"/>
                  </a:cubicBezTo>
                  <a:cubicBezTo>
                    <a:pt x="2" y="32"/>
                    <a:pt x="6" y="0"/>
                    <a:pt x="25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75"/>
            <p:cNvSpPr/>
            <p:nvPr/>
          </p:nvSpPr>
          <p:spPr bwMode="auto">
            <a:xfrm>
              <a:off x="6338888" y="989013"/>
              <a:ext cx="14288" cy="31750"/>
            </a:xfrm>
            <a:custGeom>
              <a:avLst/>
              <a:gdLst>
                <a:gd name="T0" fmla="*/ 22 w 22"/>
                <a:gd name="T1" fmla="*/ 12 h 50"/>
                <a:gd name="T2" fmla="*/ 2 w 22"/>
                <a:gd name="T3" fmla="*/ 50 h 50"/>
                <a:gd name="T4" fmla="*/ 22 w 22"/>
                <a:gd name="T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50">
                  <a:moveTo>
                    <a:pt x="22" y="12"/>
                  </a:moveTo>
                  <a:cubicBezTo>
                    <a:pt x="20" y="29"/>
                    <a:pt x="15" y="44"/>
                    <a:pt x="2" y="50"/>
                  </a:cubicBezTo>
                  <a:cubicBezTo>
                    <a:pt x="0" y="37"/>
                    <a:pt x="6" y="0"/>
                    <a:pt x="22" y="1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76"/>
            <p:cNvSpPr/>
            <p:nvPr/>
          </p:nvSpPr>
          <p:spPr bwMode="auto">
            <a:xfrm>
              <a:off x="6359525" y="1003300"/>
              <a:ext cx="17463" cy="28575"/>
            </a:xfrm>
            <a:custGeom>
              <a:avLst/>
              <a:gdLst>
                <a:gd name="T0" fmla="*/ 26 w 26"/>
                <a:gd name="T1" fmla="*/ 10 h 46"/>
                <a:gd name="T2" fmla="*/ 0 w 26"/>
                <a:gd name="T3" fmla="*/ 46 h 46"/>
                <a:gd name="T4" fmla="*/ 26 w 26"/>
                <a:gd name="T5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46">
                  <a:moveTo>
                    <a:pt x="26" y="10"/>
                  </a:moveTo>
                  <a:cubicBezTo>
                    <a:pt x="20" y="25"/>
                    <a:pt x="20" y="45"/>
                    <a:pt x="0" y="46"/>
                  </a:cubicBezTo>
                  <a:cubicBezTo>
                    <a:pt x="6" y="31"/>
                    <a:pt x="8" y="0"/>
                    <a:pt x="26" y="1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77"/>
            <p:cNvSpPr/>
            <p:nvPr/>
          </p:nvSpPr>
          <p:spPr bwMode="auto">
            <a:xfrm>
              <a:off x="6478588" y="1027113"/>
              <a:ext cx="31750" cy="66675"/>
            </a:xfrm>
            <a:custGeom>
              <a:avLst/>
              <a:gdLst>
                <a:gd name="T0" fmla="*/ 48 w 50"/>
                <a:gd name="T1" fmla="*/ 3 h 102"/>
                <a:gd name="T2" fmla="*/ 26 w 50"/>
                <a:gd name="T3" fmla="*/ 74 h 102"/>
                <a:gd name="T4" fmla="*/ 0 w 50"/>
                <a:gd name="T5" fmla="*/ 101 h 102"/>
                <a:gd name="T6" fmla="*/ 43 w 50"/>
                <a:gd name="T7" fmla="*/ 1 h 102"/>
                <a:gd name="T8" fmla="*/ 48 w 50"/>
                <a:gd name="T9" fmla="*/ 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02">
                  <a:moveTo>
                    <a:pt x="48" y="3"/>
                  </a:moveTo>
                  <a:cubicBezTo>
                    <a:pt x="50" y="28"/>
                    <a:pt x="25" y="49"/>
                    <a:pt x="26" y="74"/>
                  </a:cubicBezTo>
                  <a:cubicBezTo>
                    <a:pt x="13" y="79"/>
                    <a:pt x="19" y="102"/>
                    <a:pt x="0" y="101"/>
                  </a:cubicBezTo>
                  <a:cubicBezTo>
                    <a:pt x="13" y="67"/>
                    <a:pt x="25" y="31"/>
                    <a:pt x="43" y="1"/>
                  </a:cubicBezTo>
                  <a:cubicBezTo>
                    <a:pt x="46" y="0"/>
                    <a:pt x="46" y="3"/>
                    <a:pt x="48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78"/>
            <p:cNvSpPr/>
            <p:nvPr/>
          </p:nvSpPr>
          <p:spPr bwMode="auto">
            <a:xfrm>
              <a:off x="6413500" y="1031875"/>
              <a:ext cx="15875" cy="23813"/>
            </a:xfrm>
            <a:custGeom>
              <a:avLst/>
              <a:gdLst>
                <a:gd name="T0" fmla="*/ 25 w 25"/>
                <a:gd name="T1" fmla="*/ 4 h 36"/>
                <a:gd name="T2" fmla="*/ 1 w 25"/>
                <a:gd name="T3" fmla="*/ 36 h 36"/>
                <a:gd name="T4" fmla="*/ 25 w 25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36">
                  <a:moveTo>
                    <a:pt x="25" y="4"/>
                  </a:moveTo>
                  <a:cubicBezTo>
                    <a:pt x="22" y="20"/>
                    <a:pt x="16" y="33"/>
                    <a:pt x="1" y="36"/>
                  </a:cubicBezTo>
                  <a:cubicBezTo>
                    <a:pt x="0" y="27"/>
                    <a:pt x="7" y="0"/>
                    <a:pt x="25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9"/>
            <p:cNvSpPr/>
            <p:nvPr/>
          </p:nvSpPr>
          <p:spPr bwMode="auto">
            <a:xfrm>
              <a:off x="6427788" y="1041400"/>
              <a:ext cx="17463" cy="23813"/>
            </a:xfrm>
            <a:custGeom>
              <a:avLst/>
              <a:gdLst>
                <a:gd name="T0" fmla="*/ 26 w 26"/>
                <a:gd name="T1" fmla="*/ 11 h 37"/>
                <a:gd name="T2" fmla="*/ 3 w 26"/>
                <a:gd name="T3" fmla="*/ 37 h 37"/>
                <a:gd name="T4" fmla="*/ 26 w 26"/>
                <a:gd name="T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26" y="11"/>
                  </a:moveTo>
                  <a:cubicBezTo>
                    <a:pt x="24" y="25"/>
                    <a:pt x="19" y="37"/>
                    <a:pt x="3" y="37"/>
                  </a:cubicBezTo>
                  <a:cubicBezTo>
                    <a:pt x="0" y="26"/>
                    <a:pt x="12" y="0"/>
                    <a:pt x="26" y="1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80"/>
            <p:cNvSpPr/>
            <p:nvPr/>
          </p:nvSpPr>
          <p:spPr bwMode="auto">
            <a:xfrm>
              <a:off x="6440488" y="1050925"/>
              <a:ext cx="19050" cy="22225"/>
            </a:xfrm>
            <a:custGeom>
              <a:avLst/>
              <a:gdLst>
                <a:gd name="T0" fmla="*/ 19 w 28"/>
                <a:gd name="T1" fmla="*/ 2 h 34"/>
                <a:gd name="T2" fmla="*/ 28 w 28"/>
                <a:gd name="T3" fmla="*/ 4 h 34"/>
                <a:gd name="T4" fmla="*/ 6 w 28"/>
                <a:gd name="T5" fmla="*/ 34 h 34"/>
                <a:gd name="T6" fmla="*/ 19 w 28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34">
                  <a:moveTo>
                    <a:pt x="19" y="2"/>
                  </a:moveTo>
                  <a:cubicBezTo>
                    <a:pt x="24" y="0"/>
                    <a:pt x="24" y="4"/>
                    <a:pt x="28" y="4"/>
                  </a:cubicBezTo>
                  <a:cubicBezTo>
                    <a:pt x="24" y="16"/>
                    <a:pt x="23" y="34"/>
                    <a:pt x="6" y="34"/>
                  </a:cubicBezTo>
                  <a:cubicBezTo>
                    <a:pt x="0" y="20"/>
                    <a:pt x="17" y="14"/>
                    <a:pt x="19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81"/>
            <p:cNvSpPr/>
            <p:nvPr/>
          </p:nvSpPr>
          <p:spPr bwMode="auto">
            <a:xfrm>
              <a:off x="6454775" y="1050925"/>
              <a:ext cx="22225" cy="31750"/>
            </a:xfrm>
            <a:custGeom>
              <a:avLst/>
              <a:gdLst>
                <a:gd name="T0" fmla="*/ 33 w 33"/>
                <a:gd name="T1" fmla="*/ 12 h 48"/>
                <a:gd name="T2" fmla="*/ 10 w 33"/>
                <a:gd name="T3" fmla="*/ 48 h 48"/>
                <a:gd name="T4" fmla="*/ 33 w 33"/>
                <a:gd name="T5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8">
                  <a:moveTo>
                    <a:pt x="33" y="12"/>
                  </a:moveTo>
                  <a:cubicBezTo>
                    <a:pt x="27" y="25"/>
                    <a:pt x="19" y="37"/>
                    <a:pt x="10" y="48"/>
                  </a:cubicBezTo>
                  <a:cubicBezTo>
                    <a:pt x="0" y="40"/>
                    <a:pt x="17" y="0"/>
                    <a:pt x="33" y="1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82"/>
            <p:cNvSpPr/>
            <p:nvPr/>
          </p:nvSpPr>
          <p:spPr bwMode="auto">
            <a:xfrm>
              <a:off x="6496050" y="1065213"/>
              <a:ext cx="20638" cy="39688"/>
            </a:xfrm>
            <a:custGeom>
              <a:avLst/>
              <a:gdLst>
                <a:gd name="T0" fmla="*/ 18 w 33"/>
                <a:gd name="T1" fmla="*/ 33 h 62"/>
                <a:gd name="T2" fmla="*/ 5 w 33"/>
                <a:gd name="T3" fmla="*/ 46 h 62"/>
                <a:gd name="T4" fmla="*/ 14 w 33"/>
                <a:gd name="T5" fmla="*/ 1 h 62"/>
                <a:gd name="T6" fmla="*/ 23 w 33"/>
                <a:gd name="T7" fmla="*/ 5 h 62"/>
                <a:gd name="T8" fmla="*/ 20 w 33"/>
                <a:gd name="T9" fmla="*/ 26 h 62"/>
                <a:gd name="T10" fmla="*/ 29 w 33"/>
                <a:gd name="T11" fmla="*/ 18 h 62"/>
                <a:gd name="T12" fmla="*/ 12 w 33"/>
                <a:gd name="T13" fmla="*/ 62 h 62"/>
                <a:gd name="T14" fmla="*/ 18 w 33"/>
                <a:gd name="T15" fmla="*/ 3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62">
                  <a:moveTo>
                    <a:pt x="18" y="33"/>
                  </a:moveTo>
                  <a:cubicBezTo>
                    <a:pt x="11" y="35"/>
                    <a:pt x="14" y="47"/>
                    <a:pt x="5" y="46"/>
                  </a:cubicBezTo>
                  <a:cubicBezTo>
                    <a:pt x="0" y="36"/>
                    <a:pt x="11" y="16"/>
                    <a:pt x="14" y="1"/>
                  </a:cubicBezTo>
                  <a:cubicBezTo>
                    <a:pt x="20" y="0"/>
                    <a:pt x="20" y="4"/>
                    <a:pt x="23" y="5"/>
                  </a:cubicBezTo>
                  <a:cubicBezTo>
                    <a:pt x="23" y="13"/>
                    <a:pt x="17" y="15"/>
                    <a:pt x="20" y="26"/>
                  </a:cubicBezTo>
                  <a:cubicBezTo>
                    <a:pt x="23" y="24"/>
                    <a:pt x="23" y="17"/>
                    <a:pt x="29" y="18"/>
                  </a:cubicBezTo>
                  <a:cubicBezTo>
                    <a:pt x="33" y="30"/>
                    <a:pt x="31" y="58"/>
                    <a:pt x="12" y="62"/>
                  </a:cubicBezTo>
                  <a:cubicBezTo>
                    <a:pt x="7" y="52"/>
                    <a:pt x="17" y="43"/>
                    <a:pt x="18" y="3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83"/>
            <p:cNvSpPr/>
            <p:nvPr/>
          </p:nvSpPr>
          <p:spPr bwMode="auto">
            <a:xfrm>
              <a:off x="6518275" y="1085850"/>
              <a:ext cx="12700" cy="20638"/>
            </a:xfrm>
            <a:custGeom>
              <a:avLst/>
              <a:gdLst>
                <a:gd name="T0" fmla="*/ 13 w 19"/>
                <a:gd name="T1" fmla="*/ 0 h 32"/>
                <a:gd name="T2" fmla="*/ 19 w 19"/>
                <a:gd name="T3" fmla="*/ 2 h 32"/>
                <a:gd name="T4" fmla="*/ 11 w 19"/>
                <a:gd name="T5" fmla="*/ 32 h 32"/>
                <a:gd name="T6" fmla="*/ 0 w 19"/>
                <a:gd name="T7" fmla="*/ 32 h 32"/>
                <a:gd name="T8" fmla="*/ 13 w 19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2">
                  <a:moveTo>
                    <a:pt x="13" y="0"/>
                  </a:moveTo>
                  <a:cubicBezTo>
                    <a:pt x="16" y="0"/>
                    <a:pt x="16" y="2"/>
                    <a:pt x="19" y="2"/>
                  </a:cubicBezTo>
                  <a:cubicBezTo>
                    <a:pt x="18" y="14"/>
                    <a:pt x="17" y="23"/>
                    <a:pt x="11" y="32"/>
                  </a:cubicBezTo>
                  <a:cubicBezTo>
                    <a:pt x="7" y="32"/>
                    <a:pt x="3" y="32"/>
                    <a:pt x="0" y="32"/>
                  </a:cubicBezTo>
                  <a:cubicBezTo>
                    <a:pt x="3" y="20"/>
                    <a:pt x="8" y="11"/>
                    <a:pt x="13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84"/>
            <p:cNvSpPr/>
            <p:nvPr/>
          </p:nvSpPr>
          <p:spPr bwMode="auto">
            <a:xfrm>
              <a:off x="5786438" y="1116013"/>
              <a:ext cx="239713" cy="71438"/>
            </a:xfrm>
            <a:custGeom>
              <a:avLst/>
              <a:gdLst>
                <a:gd name="T0" fmla="*/ 373 w 373"/>
                <a:gd name="T1" fmla="*/ 21 h 112"/>
                <a:gd name="T2" fmla="*/ 373 w 373"/>
                <a:gd name="T3" fmla="*/ 25 h 112"/>
                <a:gd name="T4" fmla="*/ 332 w 373"/>
                <a:gd name="T5" fmla="*/ 57 h 112"/>
                <a:gd name="T6" fmla="*/ 145 w 373"/>
                <a:gd name="T7" fmla="*/ 110 h 112"/>
                <a:gd name="T8" fmla="*/ 53 w 373"/>
                <a:gd name="T9" fmla="*/ 98 h 112"/>
                <a:gd name="T10" fmla="*/ 0 w 373"/>
                <a:gd name="T11" fmla="*/ 82 h 112"/>
                <a:gd name="T12" fmla="*/ 206 w 373"/>
                <a:gd name="T13" fmla="*/ 91 h 112"/>
                <a:gd name="T14" fmla="*/ 232 w 373"/>
                <a:gd name="T15" fmla="*/ 85 h 112"/>
                <a:gd name="T16" fmla="*/ 258 w 373"/>
                <a:gd name="T17" fmla="*/ 70 h 112"/>
                <a:gd name="T18" fmla="*/ 289 w 373"/>
                <a:gd name="T19" fmla="*/ 65 h 112"/>
                <a:gd name="T20" fmla="*/ 353 w 373"/>
                <a:gd name="T21" fmla="*/ 31 h 112"/>
                <a:gd name="T22" fmla="*/ 309 w 373"/>
                <a:gd name="T23" fmla="*/ 6 h 112"/>
                <a:gd name="T24" fmla="*/ 311 w 373"/>
                <a:gd name="T25" fmla="*/ 4 h 112"/>
                <a:gd name="T26" fmla="*/ 373 w 373"/>
                <a:gd name="T27" fmla="*/ 2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3" h="112">
                  <a:moveTo>
                    <a:pt x="373" y="21"/>
                  </a:moveTo>
                  <a:cubicBezTo>
                    <a:pt x="372" y="23"/>
                    <a:pt x="371" y="25"/>
                    <a:pt x="373" y="25"/>
                  </a:cubicBezTo>
                  <a:cubicBezTo>
                    <a:pt x="367" y="39"/>
                    <a:pt x="348" y="49"/>
                    <a:pt x="332" y="57"/>
                  </a:cubicBezTo>
                  <a:cubicBezTo>
                    <a:pt x="279" y="85"/>
                    <a:pt x="214" y="105"/>
                    <a:pt x="145" y="110"/>
                  </a:cubicBezTo>
                  <a:cubicBezTo>
                    <a:pt x="111" y="112"/>
                    <a:pt x="83" y="104"/>
                    <a:pt x="53" y="98"/>
                  </a:cubicBezTo>
                  <a:cubicBezTo>
                    <a:pt x="35" y="95"/>
                    <a:pt x="15" y="92"/>
                    <a:pt x="0" y="82"/>
                  </a:cubicBezTo>
                  <a:cubicBezTo>
                    <a:pt x="73" y="92"/>
                    <a:pt x="142" y="100"/>
                    <a:pt x="206" y="91"/>
                  </a:cubicBezTo>
                  <a:cubicBezTo>
                    <a:pt x="214" y="90"/>
                    <a:pt x="225" y="88"/>
                    <a:pt x="232" y="85"/>
                  </a:cubicBezTo>
                  <a:cubicBezTo>
                    <a:pt x="242" y="82"/>
                    <a:pt x="249" y="74"/>
                    <a:pt x="258" y="70"/>
                  </a:cubicBezTo>
                  <a:cubicBezTo>
                    <a:pt x="268" y="67"/>
                    <a:pt x="278" y="68"/>
                    <a:pt x="289" y="65"/>
                  </a:cubicBezTo>
                  <a:cubicBezTo>
                    <a:pt x="312" y="58"/>
                    <a:pt x="332" y="40"/>
                    <a:pt x="353" y="31"/>
                  </a:cubicBezTo>
                  <a:cubicBezTo>
                    <a:pt x="345" y="15"/>
                    <a:pt x="327" y="12"/>
                    <a:pt x="309" y="6"/>
                  </a:cubicBezTo>
                  <a:cubicBezTo>
                    <a:pt x="309" y="5"/>
                    <a:pt x="310" y="4"/>
                    <a:pt x="311" y="4"/>
                  </a:cubicBezTo>
                  <a:cubicBezTo>
                    <a:pt x="334" y="0"/>
                    <a:pt x="354" y="15"/>
                    <a:pt x="373" y="2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85"/>
            <p:cNvSpPr/>
            <p:nvPr/>
          </p:nvSpPr>
          <p:spPr bwMode="auto">
            <a:xfrm>
              <a:off x="5740400" y="1149350"/>
              <a:ext cx="33338" cy="30163"/>
            </a:xfrm>
            <a:custGeom>
              <a:avLst/>
              <a:gdLst>
                <a:gd name="T0" fmla="*/ 51 w 51"/>
                <a:gd name="T1" fmla="*/ 19 h 46"/>
                <a:gd name="T2" fmla="*/ 0 w 51"/>
                <a:gd name="T3" fmla="*/ 13 h 46"/>
                <a:gd name="T4" fmla="*/ 51 w 51"/>
                <a:gd name="T5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46">
                  <a:moveTo>
                    <a:pt x="51" y="19"/>
                  </a:moveTo>
                  <a:cubicBezTo>
                    <a:pt x="43" y="46"/>
                    <a:pt x="18" y="11"/>
                    <a:pt x="0" y="13"/>
                  </a:cubicBezTo>
                  <a:cubicBezTo>
                    <a:pt x="11" y="0"/>
                    <a:pt x="39" y="14"/>
                    <a:pt x="51" y="1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86"/>
            <p:cNvSpPr/>
            <p:nvPr/>
          </p:nvSpPr>
          <p:spPr bwMode="auto">
            <a:xfrm>
              <a:off x="6338888" y="1235075"/>
              <a:ext cx="14288" cy="14288"/>
            </a:xfrm>
            <a:custGeom>
              <a:avLst/>
              <a:gdLst>
                <a:gd name="T0" fmla="*/ 20 w 21"/>
                <a:gd name="T1" fmla="*/ 9 h 23"/>
                <a:gd name="T2" fmla="*/ 19 w 21"/>
                <a:gd name="T3" fmla="*/ 20 h 23"/>
                <a:gd name="T4" fmla="*/ 20 w 21"/>
                <a:gd name="T5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3">
                  <a:moveTo>
                    <a:pt x="20" y="9"/>
                  </a:moveTo>
                  <a:cubicBezTo>
                    <a:pt x="21" y="13"/>
                    <a:pt x="21" y="18"/>
                    <a:pt x="19" y="20"/>
                  </a:cubicBezTo>
                  <a:cubicBezTo>
                    <a:pt x="0" y="23"/>
                    <a:pt x="5" y="0"/>
                    <a:pt x="20" y="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87"/>
            <p:cNvSpPr/>
            <p:nvPr/>
          </p:nvSpPr>
          <p:spPr bwMode="auto">
            <a:xfrm>
              <a:off x="6323013" y="1247775"/>
              <a:ext cx="12700" cy="12700"/>
            </a:xfrm>
            <a:custGeom>
              <a:avLst/>
              <a:gdLst>
                <a:gd name="T0" fmla="*/ 20 w 20"/>
                <a:gd name="T1" fmla="*/ 6 h 19"/>
                <a:gd name="T2" fmla="*/ 5 w 20"/>
                <a:gd name="T3" fmla="*/ 17 h 19"/>
                <a:gd name="T4" fmla="*/ 1 w 20"/>
                <a:gd name="T5" fmla="*/ 4 h 19"/>
                <a:gd name="T6" fmla="*/ 20 w 20"/>
                <a:gd name="T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9">
                  <a:moveTo>
                    <a:pt x="20" y="6"/>
                  </a:moveTo>
                  <a:cubicBezTo>
                    <a:pt x="19" y="13"/>
                    <a:pt x="15" y="19"/>
                    <a:pt x="5" y="17"/>
                  </a:cubicBezTo>
                  <a:cubicBezTo>
                    <a:pt x="2" y="14"/>
                    <a:pt x="0" y="11"/>
                    <a:pt x="1" y="4"/>
                  </a:cubicBezTo>
                  <a:cubicBezTo>
                    <a:pt x="6" y="0"/>
                    <a:pt x="17" y="1"/>
                    <a:pt x="20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88"/>
            <p:cNvSpPr/>
            <p:nvPr/>
          </p:nvSpPr>
          <p:spPr bwMode="auto">
            <a:xfrm>
              <a:off x="6340475" y="1254125"/>
              <a:ext cx="12700" cy="11113"/>
            </a:xfrm>
            <a:custGeom>
              <a:avLst/>
              <a:gdLst>
                <a:gd name="T0" fmla="*/ 19 w 19"/>
                <a:gd name="T1" fmla="*/ 8 h 19"/>
                <a:gd name="T2" fmla="*/ 17 w 19"/>
                <a:gd name="T3" fmla="*/ 17 h 19"/>
                <a:gd name="T4" fmla="*/ 6 w 19"/>
                <a:gd name="T5" fmla="*/ 19 h 19"/>
                <a:gd name="T6" fmla="*/ 0 w 19"/>
                <a:gd name="T7" fmla="*/ 12 h 19"/>
                <a:gd name="T8" fmla="*/ 19 w 19"/>
                <a:gd name="T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8"/>
                  </a:moveTo>
                  <a:cubicBezTo>
                    <a:pt x="18" y="10"/>
                    <a:pt x="17" y="13"/>
                    <a:pt x="17" y="17"/>
                  </a:cubicBezTo>
                  <a:cubicBezTo>
                    <a:pt x="13" y="19"/>
                    <a:pt x="13" y="18"/>
                    <a:pt x="6" y="19"/>
                  </a:cubicBezTo>
                  <a:cubicBezTo>
                    <a:pt x="4" y="17"/>
                    <a:pt x="3" y="14"/>
                    <a:pt x="0" y="12"/>
                  </a:cubicBezTo>
                  <a:cubicBezTo>
                    <a:pt x="1" y="0"/>
                    <a:pt x="14" y="1"/>
                    <a:pt x="19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9"/>
            <p:cNvSpPr>
              <a:spLocks noEditPoints="1"/>
            </p:cNvSpPr>
            <p:nvPr/>
          </p:nvSpPr>
          <p:spPr bwMode="auto">
            <a:xfrm>
              <a:off x="5541963" y="495300"/>
              <a:ext cx="1071563" cy="806450"/>
            </a:xfrm>
            <a:custGeom>
              <a:avLst/>
              <a:gdLst>
                <a:gd name="T0" fmla="*/ 235 w 1658"/>
                <a:gd name="T1" fmla="*/ 146 h 1248"/>
                <a:gd name="T2" fmla="*/ 597 w 1658"/>
                <a:gd name="T3" fmla="*/ 246 h 1248"/>
                <a:gd name="T4" fmla="*/ 944 w 1658"/>
                <a:gd name="T5" fmla="*/ 121 h 1248"/>
                <a:gd name="T6" fmla="*/ 1077 w 1658"/>
                <a:gd name="T7" fmla="*/ 93 h 1248"/>
                <a:gd name="T8" fmla="*/ 1401 w 1658"/>
                <a:gd name="T9" fmla="*/ 174 h 1248"/>
                <a:gd name="T10" fmla="*/ 1577 w 1658"/>
                <a:gd name="T11" fmla="*/ 434 h 1248"/>
                <a:gd name="T12" fmla="*/ 1658 w 1658"/>
                <a:gd name="T13" fmla="*/ 786 h 1248"/>
                <a:gd name="T14" fmla="*/ 1332 w 1658"/>
                <a:gd name="T15" fmla="*/ 907 h 1248"/>
                <a:gd name="T16" fmla="*/ 962 w 1658"/>
                <a:gd name="T17" fmla="*/ 720 h 1248"/>
                <a:gd name="T18" fmla="*/ 814 w 1658"/>
                <a:gd name="T19" fmla="*/ 641 h 1248"/>
                <a:gd name="T20" fmla="*/ 955 w 1658"/>
                <a:gd name="T21" fmla="*/ 815 h 1248"/>
                <a:gd name="T22" fmla="*/ 1196 w 1658"/>
                <a:gd name="T23" fmla="*/ 1046 h 1248"/>
                <a:gd name="T24" fmla="*/ 1156 w 1658"/>
                <a:gd name="T25" fmla="*/ 1188 h 1248"/>
                <a:gd name="T26" fmla="*/ 1023 w 1658"/>
                <a:gd name="T27" fmla="*/ 1052 h 1248"/>
                <a:gd name="T28" fmla="*/ 435 w 1658"/>
                <a:gd name="T29" fmla="*/ 506 h 1248"/>
                <a:gd name="T30" fmla="*/ 297 w 1658"/>
                <a:gd name="T31" fmla="*/ 379 h 1248"/>
                <a:gd name="T32" fmla="*/ 54 w 1658"/>
                <a:gd name="T33" fmla="*/ 89 h 1248"/>
                <a:gd name="T34" fmla="*/ 697 w 1658"/>
                <a:gd name="T35" fmla="*/ 575 h 1248"/>
                <a:gd name="T36" fmla="*/ 1010 w 1658"/>
                <a:gd name="T37" fmla="*/ 724 h 1248"/>
                <a:gd name="T38" fmla="*/ 1543 w 1658"/>
                <a:gd name="T39" fmla="*/ 984 h 1248"/>
                <a:gd name="T40" fmla="*/ 1441 w 1658"/>
                <a:gd name="T41" fmla="*/ 637 h 1248"/>
                <a:gd name="T42" fmla="*/ 1558 w 1658"/>
                <a:gd name="T43" fmla="*/ 496 h 1248"/>
                <a:gd name="T44" fmla="*/ 1518 w 1658"/>
                <a:gd name="T45" fmla="*/ 321 h 1248"/>
                <a:gd name="T46" fmla="*/ 1313 w 1658"/>
                <a:gd name="T47" fmla="*/ 266 h 1248"/>
                <a:gd name="T48" fmla="*/ 1173 w 1658"/>
                <a:gd name="T49" fmla="*/ 229 h 1248"/>
                <a:gd name="T50" fmla="*/ 996 w 1658"/>
                <a:gd name="T51" fmla="*/ 219 h 1248"/>
                <a:gd name="T52" fmla="*/ 789 w 1658"/>
                <a:gd name="T53" fmla="*/ 257 h 1248"/>
                <a:gd name="T54" fmla="*/ 861 w 1658"/>
                <a:gd name="T55" fmla="*/ 393 h 1248"/>
                <a:gd name="T56" fmla="*/ 725 w 1658"/>
                <a:gd name="T57" fmla="*/ 328 h 1248"/>
                <a:gd name="T58" fmla="*/ 559 w 1658"/>
                <a:gd name="T59" fmla="*/ 379 h 1248"/>
                <a:gd name="T60" fmla="*/ 574 w 1658"/>
                <a:gd name="T61" fmla="*/ 457 h 1248"/>
                <a:gd name="T62" fmla="*/ 631 w 1658"/>
                <a:gd name="T63" fmla="*/ 460 h 1248"/>
                <a:gd name="T64" fmla="*/ 132 w 1658"/>
                <a:gd name="T65" fmla="*/ 210 h 1248"/>
                <a:gd name="T66" fmla="*/ 105 w 1658"/>
                <a:gd name="T67" fmla="*/ 102 h 1248"/>
                <a:gd name="T68" fmla="*/ 137 w 1658"/>
                <a:gd name="T69" fmla="*/ 99 h 1248"/>
                <a:gd name="T70" fmla="*/ 282 w 1658"/>
                <a:gd name="T71" fmla="*/ 232 h 1248"/>
                <a:gd name="T72" fmla="*/ 621 w 1658"/>
                <a:gd name="T73" fmla="*/ 549 h 1248"/>
                <a:gd name="T74" fmla="*/ 983 w 1658"/>
                <a:gd name="T75" fmla="*/ 877 h 1248"/>
                <a:gd name="T76" fmla="*/ 1055 w 1658"/>
                <a:gd name="T77" fmla="*/ 948 h 1248"/>
                <a:gd name="T78" fmla="*/ 1068 w 1658"/>
                <a:gd name="T79" fmla="*/ 939 h 1248"/>
                <a:gd name="T80" fmla="*/ 544 w 1658"/>
                <a:gd name="T81" fmla="*/ 449 h 1248"/>
                <a:gd name="T82" fmla="*/ 218 w 1658"/>
                <a:gd name="T83" fmla="*/ 178 h 1248"/>
                <a:gd name="T84" fmla="*/ 371 w 1658"/>
                <a:gd name="T85" fmla="*/ 379 h 1248"/>
                <a:gd name="T86" fmla="*/ 910 w 1658"/>
                <a:gd name="T87" fmla="*/ 882 h 1248"/>
                <a:gd name="T88" fmla="*/ 627 w 1658"/>
                <a:gd name="T89" fmla="*/ 577 h 1248"/>
                <a:gd name="T90" fmla="*/ 190 w 1658"/>
                <a:gd name="T91" fmla="*/ 212 h 1248"/>
                <a:gd name="T92" fmla="*/ 567 w 1658"/>
                <a:gd name="T93" fmla="*/ 588 h 1248"/>
                <a:gd name="T94" fmla="*/ 141 w 1658"/>
                <a:gd name="T95" fmla="*/ 219 h 1248"/>
                <a:gd name="T96" fmla="*/ 327 w 1658"/>
                <a:gd name="T97" fmla="*/ 383 h 1248"/>
                <a:gd name="T98" fmla="*/ 985 w 1658"/>
                <a:gd name="T99" fmla="*/ 995 h 1248"/>
                <a:gd name="T100" fmla="*/ 1030 w 1658"/>
                <a:gd name="T101" fmla="*/ 1056 h 1248"/>
                <a:gd name="T102" fmla="*/ 1124 w 1658"/>
                <a:gd name="T103" fmla="*/ 977 h 1248"/>
                <a:gd name="T104" fmla="*/ 1100 w 1658"/>
                <a:gd name="T105" fmla="*/ 1097 h 1248"/>
                <a:gd name="T106" fmla="*/ 1068 w 1658"/>
                <a:gd name="T107" fmla="*/ 1076 h 1248"/>
                <a:gd name="T108" fmla="*/ 1175 w 1658"/>
                <a:gd name="T109" fmla="*/ 1048 h 1248"/>
                <a:gd name="T110" fmla="*/ 1204 w 1658"/>
                <a:gd name="T111" fmla="*/ 1073 h 1248"/>
                <a:gd name="T112" fmla="*/ 1138 w 1658"/>
                <a:gd name="T113" fmla="*/ 1165 h 1248"/>
                <a:gd name="T114" fmla="*/ 1226 w 1658"/>
                <a:gd name="T115" fmla="*/ 1133 h 1248"/>
                <a:gd name="T116" fmla="*/ 1243 w 1658"/>
                <a:gd name="T117" fmla="*/ 1108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58" h="1248">
                  <a:moveTo>
                    <a:pt x="34" y="3"/>
                  </a:moveTo>
                  <a:cubicBezTo>
                    <a:pt x="47" y="15"/>
                    <a:pt x="56" y="33"/>
                    <a:pt x="77" y="38"/>
                  </a:cubicBezTo>
                  <a:cubicBezTo>
                    <a:pt x="106" y="85"/>
                    <a:pt x="180" y="112"/>
                    <a:pt x="233" y="134"/>
                  </a:cubicBezTo>
                  <a:cubicBezTo>
                    <a:pt x="235" y="137"/>
                    <a:pt x="235" y="141"/>
                    <a:pt x="235" y="146"/>
                  </a:cubicBezTo>
                  <a:cubicBezTo>
                    <a:pt x="260" y="157"/>
                    <a:pt x="267" y="185"/>
                    <a:pt x="294" y="195"/>
                  </a:cubicBezTo>
                  <a:cubicBezTo>
                    <a:pt x="289" y="199"/>
                    <a:pt x="296" y="198"/>
                    <a:pt x="295" y="204"/>
                  </a:cubicBezTo>
                  <a:cubicBezTo>
                    <a:pt x="375" y="269"/>
                    <a:pt x="449" y="346"/>
                    <a:pt x="525" y="413"/>
                  </a:cubicBezTo>
                  <a:cubicBezTo>
                    <a:pt x="541" y="356"/>
                    <a:pt x="575" y="302"/>
                    <a:pt x="597" y="246"/>
                  </a:cubicBezTo>
                  <a:cubicBezTo>
                    <a:pt x="606" y="242"/>
                    <a:pt x="616" y="249"/>
                    <a:pt x="621" y="255"/>
                  </a:cubicBezTo>
                  <a:cubicBezTo>
                    <a:pt x="658" y="270"/>
                    <a:pt x="691" y="285"/>
                    <a:pt x="727" y="304"/>
                  </a:cubicBezTo>
                  <a:cubicBezTo>
                    <a:pt x="773" y="247"/>
                    <a:pt x="839" y="161"/>
                    <a:pt x="930" y="131"/>
                  </a:cubicBezTo>
                  <a:cubicBezTo>
                    <a:pt x="936" y="129"/>
                    <a:pt x="937" y="124"/>
                    <a:pt x="944" y="121"/>
                  </a:cubicBezTo>
                  <a:cubicBezTo>
                    <a:pt x="961" y="113"/>
                    <a:pt x="996" y="103"/>
                    <a:pt x="1015" y="97"/>
                  </a:cubicBezTo>
                  <a:cubicBezTo>
                    <a:pt x="1023" y="94"/>
                    <a:pt x="1029" y="98"/>
                    <a:pt x="1038" y="97"/>
                  </a:cubicBezTo>
                  <a:cubicBezTo>
                    <a:pt x="1045" y="96"/>
                    <a:pt x="1052" y="92"/>
                    <a:pt x="1060" y="91"/>
                  </a:cubicBezTo>
                  <a:cubicBezTo>
                    <a:pt x="1066" y="90"/>
                    <a:pt x="1070" y="93"/>
                    <a:pt x="1077" y="93"/>
                  </a:cubicBezTo>
                  <a:cubicBezTo>
                    <a:pt x="1106" y="93"/>
                    <a:pt x="1137" y="79"/>
                    <a:pt x="1158" y="91"/>
                  </a:cubicBezTo>
                  <a:cubicBezTo>
                    <a:pt x="1218" y="87"/>
                    <a:pt x="1263" y="106"/>
                    <a:pt x="1307" y="112"/>
                  </a:cubicBezTo>
                  <a:cubicBezTo>
                    <a:pt x="1314" y="120"/>
                    <a:pt x="1327" y="121"/>
                    <a:pt x="1330" y="133"/>
                  </a:cubicBezTo>
                  <a:cubicBezTo>
                    <a:pt x="1360" y="138"/>
                    <a:pt x="1377" y="158"/>
                    <a:pt x="1401" y="174"/>
                  </a:cubicBezTo>
                  <a:cubicBezTo>
                    <a:pt x="1411" y="180"/>
                    <a:pt x="1424" y="182"/>
                    <a:pt x="1433" y="189"/>
                  </a:cubicBezTo>
                  <a:cubicBezTo>
                    <a:pt x="1444" y="197"/>
                    <a:pt x="1456" y="214"/>
                    <a:pt x="1471" y="229"/>
                  </a:cubicBezTo>
                  <a:cubicBezTo>
                    <a:pt x="1501" y="257"/>
                    <a:pt x="1520" y="283"/>
                    <a:pt x="1539" y="325"/>
                  </a:cubicBezTo>
                  <a:cubicBezTo>
                    <a:pt x="1553" y="356"/>
                    <a:pt x="1571" y="396"/>
                    <a:pt x="1577" y="434"/>
                  </a:cubicBezTo>
                  <a:cubicBezTo>
                    <a:pt x="1578" y="447"/>
                    <a:pt x="1576" y="460"/>
                    <a:pt x="1579" y="474"/>
                  </a:cubicBezTo>
                  <a:cubicBezTo>
                    <a:pt x="1590" y="551"/>
                    <a:pt x="1569" y="637"/>
                    <a:pt x="1545" y="718"/>
                  </a:cubicBezTo>
                  <a:cubicBezTo>
                    <a:pt x="1575" y="739"/>
                    <a:pt x="1611" y="756"/>
                    <a:pt x="1650" y="773"/>
                  </a:cubicBezTo>
                  <a:cubicBezTo>
                    <a:pt x="1652" y="778"/>
                    <a:pt x="1655" y="782"/>
                    <a:pt x="1658" y="786"/>
                  </a:cubicBezTo>
                  <a:cubicBezTo>
                    <a:pt x="1615" y="850"/>
                    <a:pt x="1579" y="938"/>
                    <a:pt x="1539" y="1010"/>
                  </a:cubicBezTo>
                  <a:cubicBezTo>
                    <a:pt x="1533" y="1009"/>
                    <a:pt x="1523" y="1009"/>
                    <a:pt x="1522" y="997"/>
                  </a:cubicBezTo>
                  <a:cubicBezTo>
                    <a:pt x="1474" y="976"/>
                    <a:pt x="1430" y="942"/>
                    <a:pt x="1379" y="929"/>
                  </a:cubicBezTo>
                  <a:cubicBezTo>
                    <a:pt x="1365" y="920"/>
                    <a:pt x="1354" y="908"/>
                    <a:pt x="1332" y="907"/>
                  </a:cubicBezTo>
                  <a:cubicBezTo>
                    <a:pt x="1282" y="873"/>
                    <a:pt x="1219" y="851"/>
                    <a:pt x="1168" y="818"/>
                  </a:cubicBezTo>
                  <a:cubicBezTo>
                    <a:pt x="1144" y="817"/>
                    <a:pt x="1113" y="796"/>
                    <a:pt x="1091" y="783"/>
                  </a:cubicBezTo>
                  <a:cubicBezTo>
                    <a:pt x="1078" y="775"/>
                    <a:pt x="1060" y="774"/>
                    <a:pt x="1049" y="767"/>
                  </a:cubicBezTo>
                  <a:cubicBezTo>
                    <a:pt x="1023" y="753"/>
                    <a:pt x="991" y="736"/>
                    <a:pt x="962" y="720"/>
                  </a:cubicBezTo>
                  <a:cubicBezTo>
                    <a:pt x="941" y="708"/>
                    <a:pt x="919" y="702"/>
                    <a:pt x="902" y="690"/>
                  </a:cubicBezTo>
                  <a:cubicBezTo>
                    <a:pt x="891" y="682"/>
                    <a:pt x="874" y="671"/>
                    <a:pt x="861" y="664"/>
                  </a:cubicBezTo>
                  <a:cubicBezTo>
                    <a:pt x="849" y="658"/>
                    <a:pt x="835" y="657"/>
                    <a:pt x="823" y="651"/>
                  </a:cubicBezTo>
                  <a:cubicBezTo>
                    <a:pt x="820" y="649"/>
                    <a:pt x="817" y="643"/>
                    <a:pt x="814" y="641"/>
                  </a:cubicBezTo>
                  <a:cubicBezTo>
                    <a:pt x="788" y="626"/>
                    <a:pt x="759" y="617"/>
                    <a:pt x="733" y="602"/>
                  </a:cubicBezTo>
                  <a:cubicBezTo>
                    <a:pt x="756" y="636"/>
                    <a:pt x="796" y="654"/>
                    <a:pt x="819" y="688"/>
                  </a:cubicBezTo>
                  <a:cubicBezTo>
                    <a:pt x="829" y="691"/>
                    <a:pt x="832" y="700"/>
                    <a:pt x="844" y="702"/>
                  </a:cubicBezTo>
                  <a:cubicBezTo>
                    <a:pt x="877" y="743"/>
                    <a:pt x="922" y="773"/>
                    <a:pt x="955" y="815"/>
                  </a:cubicBezTo>
                  <a:cubicBezTo>
                    <a:pt x="960" y="816"/>
                    <a:pt x="963" y="819"/>
                    <a:pt x="968" y="820"/>
                  </a:cubicBezTo>
                  <a:cubicBezTo>
                    <a:pt x="1012" y="871"/>
                    <a:pt x="1069" y="907"/>
                    <a:pt x="1111" y="960"/>
                  </a:cubicBezTo>
                  <a:cubicBezTo>
                    <a:pt x="1139" y="957"/>
                    <a:pt x="1155" y="973"/>
                    <a:pt x="1151" y="997"/>
                  </a:cubicBezTo>
                  <a:cubicBezTo>
                    <a:pt x="1164" y="1014"/>
                    <a:pt x="1181" y="1035"/>
                    <a:pt x="1196" y="1046"/>
                  </a:cubicBezTo>
                  <a:cubicBezTo>
                    <a:pt x="1210" y="1057"/>
                    <a:pt x="1229" y="1046"/>
                    <a:pt x="1243" y="1059"/>
                  </a:cubicBezTo>
                  <a:cubicBezTo>
                    <a:pt x="1244" y="1071"/>
                    <a:pt x="1253" y="1074"/>
                    <a:pt x="1251" y="1090"/>
                  </a:cubicBezTo>
                  <a:cubicBezTo>
                    <a:pt x="1271" y="1101"/>
                    <a:pt x="1276" y="1122"/>
                    <a:pt x="1298" y="1135"/>
                  </a:cubicBezTo>
                  <a:cubicBezTo>
                    <a:pt x="1312" y="1228"/>
                    <a:pt x="1184" y="1248"/>
                    <a:pt x="1156" y="1188"/>
                  </a:cubicBezTo>
                  <a:cubicBezTo>
                    <a:pt x="1135" y="1192"/>
                    <a:pt x="1109" y="1177"/>
                    <a:pt x="1117" y="1152"/>
                  </a:cubicBezTo>
                  <a:cubicBezTo>
                    <a:pt x="1088" y="1125"/>
                    <a:pt x="1068" y="1088"/>
                    <a:pt x="1021" y="1080"/>
                  </a:cubicBezTo>
                  <a:cubicBezTo>
                    <a:pt x="1020" y="1073"/>
                    <a:pt x="1016" y="1069"/>
                    <a:pt x="1013" y="1063"/>
                  </a:cubicBezTo>
                  <a:cubicBezTo>
                    <a:pt x="1014" y="1057"/>
                    <a:pt x="1018" y="1054"/>
                    <a:pt x="1023" y="1052"/>
                  </a:cubicBezTo>
                  <a:cubicBezTo>
                    <a:pt x="1016" y="1045"/>
                    <a:pt x="1011" y="1036"/>
                    <a:pt x="1000" y="1033"/>
                  </a:cubicBezTo>
                  <a:cubicBezTo>
                    <a:pt x="1001" y="1029"/>
                    <a:pt x="999" y="1028"/>
                    <a:pt x="998" y="1026"/>
                  </a:cubicBezTo>
                  <a:cubicBezTo>
                    <a:pt x="926" y="958"/>
                    <a:pt x="853" y="894"/>
                    <a:pt x="782" y="826"/>
                  </a:cubicBezTo>
                  <a:cubicBezTo>
                    <a:pt x="669" y="719"/>
                    <a:pt x="545" y="617"/>
                    <a:pt x="435" y="506"/>
                  </a:cubicBezTo>
                  <a:cubicBezTo>
                    <a:pt x="426" y="497"/>
                    <a:pt x="416" y="488"/>
                    <a:pt x="407" y="479"/>
                  </a:cubicBezTo>
                  <a:cubicBezTo>
                    <a:pt x="392" y="466"/>
                    <a:pt x="378" y="453"/>
                    <a:pt x="363" y="440"/>
                  </a:cubicBezTo>
                  <a:cubicBezTo>
                    <a:pt x="349" y="426"/>
                    <a:pt x="331" y="417"/>
                    <a:pt x="316" y="404"/>
                  </a:cubicBezTo>
                  <a:cubicBezTo>
                    <a:pt x="309" y="397"/>
                    <a:pt x="305" y="387"/>
                    <a:pt x="297" y="379"/>
                  </a:cubicBezTo>
                  <a:cubicBezTo>
                    <a:pt x="281" y="363"/>
                    <a:pt x="257" y="348"/>
                    <a:pt x="239" y="330"/>
                  </a:cubicBezTo>
                  <a:cubicBezTo>
                    <a:pt x="204" y="298"/>
                    <a:pt x="170" y="260"/>
                    <a:pt x="130" y="230"/>
                  </a:cubicBezTo>
                  <a:cubicBezTo>
                    <a:pt x="113" y="240"/>
                    <a:pt x="100" y="222"/>
                    <a:pt x="107" y="206"/>
                  </a:cubicBezTo>
                  <a:cubicBezTo>
                    <a:pt x="92" y="161"/>
                    <a:pt x="77" y="127"/>
                    <a:pt x="54" y="89"/>
                  </a:cubicBezTo>
                  <a:cubicBezTo>
                    <a:pt x="33" y="76"/>
                    <a:pt x="26" y="48"/>
                    <a:pt x="7" y="33"/>
                  </a:cubicBezTo>
                  <a:cubicBezTo>
                    <a:pt x="13" y="25"/>
                    <a:pt x="0" y="25"/>
                    <a:pt x="5" y="19"/>
                  </a:cubicBezTo>
                  <a:cubicBezTo>
                    <a:pt x="11" y="12"/>
                    <a:pt x="19" y="0"/>
                    <a:pt x="34" y="3"/>
                  </a:cubicBezTo>
                  <a:close/>
                  <a:moveTo>
                    <a:pt x="697" y="575"/>
                  </a:moveTo>
                  <a:cubicBezTo>
                    <a:pt x="724" y="576"/>
                    <a:pt x="753" y="596"/>
                    <a:pt x="770" y="607"/>
                  </a:cubicBezTo>
                  <a:cubicBezTo>
                    <a:pt x="796" y="615"/>
                    <a:pt x="820" y="625"/>
                    <a:pt x="840" y="636"/>
                  </a:cubicBezTo>
                  <a:cubicBezTo>
                    <a:pt x="870" y="652"/>
                    <a:pt x="901" y="677"/>
                    <a:pt x="942" y="683"/>
                  </a:cubicBezTo>
                  <a:cubicBezTo>
                    <a:pt x="957" y="704"/>
                    <a:pt x="985" y="710"/>
                    <a:pt x="1010" y="724"/>
                  </a:cubicBezTo>
                  <a:cubicBezTo>
                    <a:pt x="1028" y="734"/>
                    <a:pt x="1046" y="746"/>
                    <a:pt x="1066" y="750"/>
                  </a:cubicBezTo>
                  <a:cubicBezTo>
                    <a:pt x="1085" y="764"/>
                    <a:pt x="1105" y="777"/>
                    <a:pt x="1130" y="784"/>
                  </a:cubicBezTo>
                  <a:cubicBezTo>
                    <a:pt x="1245" y="849"/>
                    <a:pt x="1373" y="903"/>
                    <a:pt x="1488" y="965"/>
                  </a:cubicBezTo>
                  <a:cubicBezTo>
                    <a:pt x="1504" y="974"/>
                    <a:pt x="1523" y="987"/>
                    <a:pt x="1543" y="984"/>
                  </a:cubicBezTo>
                  <a:cubicBezTo>
                    <a:pt x="1571" y="916"/>
                    <a:pt x="1605" y="854"/>
                    <a:pt x="1637" y="790"/>
                  </a:cubicBezTo>
                  <a:cubicBezTo>
                    <a:pt x="1601" y="769"/>
                    <a:pt x="1560" y="743"/>
                    <a:pt x="1516" y="724"/>
                  </a:cubicBezTo>
                  <a:cubicBezTo>
                    <a:pt x="1522" y="714"/>
                    <a:pt x="1529" y="706"/>
                    <a:pt x="1531" y="692"/>
                  </a:cubicBezTo>
                  <a:cubicBezTo>
                    <a:pt x="1503" y="674"/>
                    <a:pt x="1458" y="662"/>
                    <a:pt x="1441" y="637"/>
                  </a:cubicBezTo>
                  <a:cubicBezTo>
                    <a:pt x="1479" y="643"/>
                    <a:pt x="1499" y="666"/>
                    <a:pt x="1537" y="671"/>
                  </a:cubicBezTo>
                  <a:cubicBezTo>
                    <a:pt x="1556" y="619"/>
                    <a:pt x="1554" y="570"/>
                    <a:pt x="1558" y="513"/>
                  </a:cubicBezTo>
                  <a:cubicBezTo>
                    <a:pt x="1531" y="492"/>
                    <a:pt x="1477" y="531"/>
                    <a:pt x="1456" y="511"/>
                  </a:cubicBezTo>
                  <a:cubicBezTo>
                    <a:pt x="1488" y="506"/>
                    <a:pt x="1521" y="484"/>
                    <a:pt x="1558" y="496"/>
                  </a:cubicBezTo>
                  <a:cubicBezTo>
                    <a:pt x="1560" y="441"/>
                    <a:pt x="1553" y="384"/>
                    <a:pt x="1526" y="340"/>
                  </a:cubicBezTo>
                  <a:cubicBezTo>
                    <a:pt x="1512" y="349"/>
                    <a:pt x="1496" y="363"/>
                    <a:pt x="1481" y="377"/>
                  </a:cubicBezTo>
                  <a:cubicBezTo>
                    <a:pt x="1469" y="388"/>
                    <a:pt x="1449" y="419"/>
                    <a:pt x="1435" y="398"/>
                  </a:cubicBezTo>
                  <a:cubicBezTo>
                    <a:pt x="1461" y="378"/>
                    <a:pt x="1493" y="348"/>
                    <a:pt x="1518" y="321"/>
                  </a:cubicBezTo>
                  <a:cubicBezTo>
                    <a:pt x="1510" y="312"/>
                    <a:pt x="1501" y="301"/>
                    <a:pt x="1501" y="289"/>
                  </a:cubicBezTo>
                  <a:cubicBezTo>
                    <a:pt x="1469" y="246"/>
                    <a:pt x="1430" y="210"/>
                    <a:pt x="1381" y="185"/>
                  </a:cubicBezTo>
                  <a:cubicBezTo>
                    <a:pt x="1370" y="197"/>
                    <a:pt x="1360" y="215"/>
                    <a:pt x="1351" y="232"/>
                  </a:cubicBezTo>
                  <a:cubicBezTo>
                    <a:pt x="1343" y="248"/>
                    <a:pt x="1332" y="273"/>
                    <a:pt x="1313" y="266"/>
                  </a:cubicBezTo>
                  <a:cubicBezTo>
                    <a:pt x="1332" y="237"/>
                    <a:pt x="1347" y="203"/>
                    <a:pt x="1367" y="176"/>
                  </a:cubicBezTo>
                  <a:cubicBezTo>
                    <a:pt x="1319" y="135"/>
                    <a:pt x="1252" y="116"/>
                    <a:pt x="1173" y="110"/>
                  </a:cubicBezTo>
                  <a:cubicBezTo>
                    <a:pt x="1173" y="131"/>
                    <a:pt x="1167" y="168"/>
                    <a:pt x="1173" y="202"/>
                  </a:cubicBezTo>
                  <a:cubicBezTo>
                    <a:pt x="1175" y="212"/>
                    <a:pt x="1187" y="223"/>
                    <a:pt x="1173" y="229"/>
                  </a:cubicBezTo>
                  <a:cubicBezTo>
                    <a:pt x="1153" y="201"/>
                    <a:pt x="1165" y="143"/>
                    <a:pt x="1158" y="110"/>
                  </a:cubicBezTo>
                  <a:cubicBezTo>
                    <a:pt x="1077" y="109"/>
                    <a:pt x="1034" y="114"/>
                    <a:pt x="966" y="134"/>
                  </a:cubicBezTo>
                  <a:cubicBezTo>
                    <a:pt x="976" y="177"/>
                    <a:pt x="1006" y="201"/>
                    <a:pt x="1019" y="240"/>
                  </a:cubicBezTo>
                  <a:cubicBezTo>
                    <a:pt x="1005" y="243"/>
                    <a:pt x="1001" y="227"/>
                    <a:pt x="996" y="219"/>
                  </a:cubicBezTo>
                  <a:cubicBezTo>
                    <a:pt x="980" y="192"/>
                    <a:pt x="965" y="163"/>
                    <a:pt x="944" y="142"/>
                  </a:cubicBezTo>
                  <a:cubicBezTo>
                    <a:pt x="888" y="167"/>
                    <a:pt x="836" y="197"/>
                    <a:pt x="800" y="242"/>
                  </a:cubicBezTo>
                  <a:cubicBezTo>
                    <a:pt x="826" y="264"/>
                    <a:pt x="871" y="278"/>
                    <a:pt x="887" y="304"/>
                  </a:cubicBezTo>
                  <a:cubicBezTo>
                    <a:pt x="851" y="292"/>
                    <a:pt x="820" y="268"/>
                    <a:pt x="789" y="257"/>
                  </a:cubicBezTo>
                  <a:cubicBezTo>
                    <a:pt x="772" y="276"/>
                    <a:pt x="753" y="293"/>
                    <a:pt x="744" y="319"/>
                  </a:cubicBezTo>
                  <a:cubicBezTo>
                    <a:pt x="750" y="316"/>
                    <a:pt x="752" y="320"/>
                    <a:pt x="761" y="319"/>
                  </a:cubicBezTo>
                  <a:cubicBezTo>
                    <a:pt x="781" y="328"/>
                    <a:pt x="798" y="340"/>
                    <a:pt x="815" y="353"/>
                  </a:cubicBezTo>
                  <a:cubicBezTo>
                    <a:pt x="832" y="365"/>
                    <a:pt x="853" y="374"/>
                    <a:pt x="861" y="393"/>
                  </a:cubicBezTo>
                  <a:cubicBezTo>
                    <a:pt x="833" y="399"/>
                    <a:pt x="817" y="363"/>
                    <a:pt x="787" y="359"/>
                  </a:cubicBezTo>
                  <a:cubicBezTo>
                    <a:pt x="784" y="356"/>
                    <a:pt x="785" y="351"/>
                    <a:pt x="780" y="351"/>
                  </a:cubicBezTo>
                  <a:cubicBezTo>
                    <a:pt x="767" y="345"/>
                    <a:pt x="755" y="338"/>
                    <a:pt x="744" y="330"/>
                  </a:cubicBezTo>
                  <a:cubicBezTo>
                    <a:pt x="735" y="332"/>
                    <a:pt x="733" y="328"/>
                    <a:pt x="725" y="328"/>
                  </a:cubicBezTo>
                  <a:cubicBezTo>
                    <a:pt x="691" y="300"/>
                    <a:pt x="648" y="281"/>
                    <a:pt x="603" y="264"/>
                  </a:cubicBezTo>
                  <a:cubicBezTo>
                    <a:pt x="602" y="278"/>
                    <a:pt x="594" y="286"/>
                    <a:pt x="589" y="298"/>
                  </a:cubicBezTo>
                  <a:cubicBezTo>
                    <a:pt x="581" y="319"/>
                    <a:pt x="571" y="341"/>
                    <a:pt x="563" y="360"/>
                  </a:cubicBezTo>
                  <a:cubicBezTo>
                    <a:pt x="561" y="366"/>
                    <a:pt x="562" y="374"/>
                    <a:pt x="559" y="379"/>
                  </a:cubicBezTo>
                  <a:cubicBezTo>
                    <a:pt x="558" y="381"/>
                    <a:pt x="553" y="381"/>
                    <a:pt x="552" y="383"/>
                  </a:cubicBezTo>
                  <a:cubicBezTo>
                    <a:pt x="550" y="386"/>
                    <a:pt x="552" y="392"/>
                    <a:pt x="550" y="396"/>
                  </a:cubicBezTo>
                  <a:cubicBezTo>
                    <a:pt x="546" y="406"/>
                    <a:pt x="535" y="412"/>
                    <a:pt x="540" y="426"/>
                  </a:cubicBezTo>
                  <a:cubicBezTo>
                    <a:pt x="548" y="430"/>
                    <a:pt x="562" y="454"/>
                    <a:pt x="574" y="457"/>
                  </a:cubicBezTo>
                  <a:cubicBezTo>
                    <a:pt x="587" y="457"/>
                    <a:pt x="583" y="440"/>
                    <a:pt x="599" y="443"/>
                  </a:cubicBezTo>
                  <a:cubicBezTo>
                    <a:pt x="600" y="459"/>
                    <a:pt x="589" y="461"/>
                    <a:pt x="582" y="468"/>
                  </a:cubicBezTo>
                  <a:cubicBezTo>
                    <a:pt x="592" y="474"/>
                    <a:pt x="599" y="485"/>
                    <a:pt x="610" y="490"/>
                  </a:cubicBezTo>
                  <a:cubicBezTo>
                    <a:pt x="619" y="482"/>
                    <a:pt x="617" y="463"/>
                    <a:pt x="631" y="460"/>
                  </a:cubicBezTo>
                  <a:cubicBezTo>
                    <a:pt x="642" y="473"/>
                    <a:pt x="624" y="485"/>
                    <a:pt x="620" y="498"/>
                  </a:cubicBezTo>
                  <a:cubicBezTo>
                    <a:pt x="644" y="525"/>
                    <a:pt x="670" y="550"/>
                    <a:pt x="697" y="575"/>
                  </a:cubicBezTo>
                  <a:close/>
                  <a:moveTo>
                    <a:pt x="73" y="91"/>
                  </a:moveTo>
                  <a:cubicBezTo>
                    <a:pt x="98" y="128"/>
                    <a:pt x="120" y="181"/>
                    <a:pt x="132" y="210"/>
                  </a:cubicBezTo>
                  <a:cubicBezTo>
                    <a:pt x="132" y="200"/>
                    <a:pt x="139" y="198"/>
                    <a:pt x="143" y="191"/>
                  </a:cubicBezTo>
                  <a:cubicBezTo>
                    <a:pt x="134" y="179"/>
                    <a:pt x="119" y="163"/>
                    <a:pt x="118" y="149"/>
                  </a:cubicBezTo>
                  <a:cubicBezTo>
                    <a:pt x="145" y="161"/>
                    <a:pt x="147" y="196"/>
                    <a:pt x="181" y="200"/>
                  </a:cubicBezTo>
                  <a:cubicBezTo>
                    <a:pt x="186" y="147"/>
                    <a:pt x="127" y="139"/>
                    <a:pt x="105" y="102"/>
                  </a:cubicBezTo>
                  <a:cubicBezTo>
                    <a:pt x="147" y="113"/>
                    <a:pt x="161" y="152"/>
                    <a:pt x="203" y="163"/>
                  </a:cubicBezTo>
                  <a:cubicBezTo>
                    <a:pt x="208" y="153"/>
                    <a:pt x="205" y="148"/>
                    <a:pt x="209" y="138"/>
                  </a:cubicBezTo>
                  <a:cubicBezTo>
                    <a:pt x="189" y="126"/>
                    <a:pt x="168" y="124"/>
                    <a:pt x="148" y="112"/>
                  </a:cubicBezTo>
                  <a:cubicBezTo>
                    <a:pt x="144" y="109"/>
                    <a:pt x="142" y="103"/>
                    <a:pt x="137" y="99"/>
                  </a:cubicBezTo>
                  <a:cubicBezTo>
                    <a:pt x="118" y="84"/>
                    <a:pt x="97" y="73"/>
                    <a:pt x="77" y="68"/>
                  </a:cubicBezTo>
                  <a:cubicBezTo>
                    <a:pt x="78" y="81"/>
                    <a:pt x="73" y="83"/>
                    <a:pt x="73" y="91"/>
                  </a:cubicBezTo>
                  <a:close/>
                  <a:moveTo>
                    <a:pt x="218" y="178"/>
                  </a:moveTo>
                  <a:cubicBezTo>
                    <a:pt x="243" y="192"/>
                    <a:pt x="253" y="222"/>
                    <a:pt x="282" y="232"/>
                  </a:cubicBezTo>
                  <a:cubicBezTo>
                    <a:pt x="291" y="256"/>
                    <a:pt x="321" y="264"/>
                    <a:pt x="335" y="281"/>
                  </a:cubicBezTo>
                  <a:cubicBezTo>
                    <a:pt x="336" y="283"/>
                    <a:pt x="335" y="287"/>
                    <a:pt x="337" y="289"/>
                  </a:cubicBezTo>
                  <a:cubicBezTo>
                    <a:pt x="343" y="295"/>
                    <a:pt x="351" y="298"/>
                    <a:pt x="358" y="304"/>
                  </a:cubicBezTo>
                  <a:cubicBezTo>
                    <a:pt x="441" y="387"/>
                    <a:pt x="532" y="471"/>
                    <a:pt x="621" y="549"/>
                  </a:cubicBezTo>
                  <a:cubicBezTo>
                    <a:pt x="636" y="574"/>
                    <a:pt x="666" y="584"/>
                    <a:pt x="680" y="609"/>
                  </a:cubicBezTo>
                  <a:cubicBezTo>
                    <a:pt x="713" y="633"/>
                    <a:pt x="743" y="662"/>
                    <a:pt x="776" y="686"/>
                  </a:cubicBezTo>
                  <a:cubicBezTo>
                    <a:pt x="832" y="751"/>
                    <a:pt x="903" y="799"/>
                    <a:pt x="959" y="864"/>
                  </a:cubicBezTo>
                  <a:cubicBezTo>
                    <a:pt x="972" y="865"/>
                    <a:pt x="973" y="878"/>
                    <a:pt x="983" y="877"/>
                  </a:cubicBezTo>
                  <a:cubicBezTo>
                    <a:pt x="984" y="882"/>
                    <a:pt x="985" y="883"/>
                    <a:pt x="989" y="888"/>
                  </a:cubicBezTo>
                  <a:cubicBezTo>
                    <a:pt x="1006" y="895"/>
                    <a:pt x="1021" y="915"/>
                    <a:pt x="1034" y="928"/>
                  </a:cubicBezTo>
                  <a:cubicBezTo>
                    <a:pt x="1038" y="931"/>
                    <a:pt x="1046" y="934"/>
                    <a:pt x="1049" y="937"/>
                  </a:cubicBezTo>
                  <a:cubicBezTo>
                    <a:pt x="1052" y="940"/>
                    <a:pt x="1052" y="946"/>
                    <a:pt x="1055" y="948"/>
                  </a:cubicBezTo>
                  <a:cubicBezTo>
                    <a:pt x="1057" y="951"/>
                    <a:pt x="1066" y="954"/>
                    <a:pt x="1070" y="958"/>
                  </a:cubicBezTo>
                  <a:cubicBezTo>
                    <a:pt x="1085" y="973"/>
                    <a:pt x="1104" y="1009"/>
                    <a:pt x="1108" y="969"/>
                  </a:cubicBezTo>
                  <a:cubicBezTo>
                    <a:pt x="1099" y="966"/>
                    <a:pt x="1096" y="957"/>
                    <a:pt x="1085" y="956"/>
                  </a:cubicBezTo>
                  <a:cubicBezTo>
                    <a:pt x="1086" y="950"/>
                    <a:pt x="1076" y="942"/>
                    <a:pt x="1068" y="939"/>
                  </a:cubicBezTo>
                  <a:cubicBezTo>
                    <a:pt x="1026" y="891"/>
                    <a:pt x="977" y="850"/>
                    <a:pt x="929" y="809"/>
                  </a:cubicBezTo>
                  <a:cubicBezTo>
                    <a:pt x="921" y="795"/>
                    <a:pt x="909" y="785"/>
                    <a:pt x="895" y="779"/>
                  </a:cubicBezTo>
                  <a:cubicBezTo>
                    <a:pt x="875" y="754"/>
                    <a:pt x="851" y="734"/>
                    <a:pt x="827" y="715"/>
                  </a:cubicBezTo>
                  <a:cubicBezTo>
                    <a:pt x="736" y="623"/>
                    <a:pt x="637" y="539"/>
                    <a:pt x="544" y="449"/>
                  </a:cubicBezTo>
                  <a:cubicBezTo>
                    <a:pt x="535" y="447"/>
                    <a:pt x="525" y="445"/>
                    <a:pt x="522" y="438"/>
                  </a:cubicBezTo>
                  <a:cubicBezTo>
                    <a:pt x="521" y="432"/>
                    <a:pt x="528" y="433"/>
                    <a:pt x="523" y="428"/>
                  </a:cubicBezTo>
                  <a:cubicBezTo>
                    <a:pt x="421" y="337"/>
                    <a:pt x="324" y="243"/>
                    <a:pt x="224" y="155"/>
                  </a:cubicBezTo>
                  <a:cubicBezTo>
                    <a:pt x="223" y="164"/>
                    <a:pt x="222" y="168"/>
                    <a:pt x="218" y="178"/>
                  </a:cubicBezTo>
                  <a:close/>
                  <a:moveTo>
                    <a:pt x="190" y="212"/>
                  </a:moveTo>
                  <a:cubicBezTo>
                    <a:pt x="226" y="239"/>
                    <a:pt x="256" y="275"/>
                    <a:pt x="288" y="304"/>
                  </a:cubicBezTo>
                  <a:cubicBezTo>
                    <a:pt x="302" y="317"/>
                    <a:pt x="325" y="332"/>
                    <a:pt x="333" y="342"/>
                  </a:cubicBezTo>
                  <a:cubicBezTo>
                    <a:pt x="344" y="356"/>
                    <a:pt x="358" y="367"/>
                    <a:pt x="371" y="379"/>
                  </a:cubicBezTo>
                  <a:cubicBezTo>
                    <a:pt x="422" y="430"/>
                    <a:pt x="476" y="476"/>
                    <a:pt x="527" y="524"/>
                  </a:cubicBezTo>
                  <a:cubicBezTo>
                    <a:pt x="550" y="546"/>
                    <a:pt x="584" y="572"/>
                    <a:pt x="601" y="590"/>
                  </a:cubicBezTo>
                  <a:cubicBezTo>
                    <a:pt x="627" y="620"/>
                    <a:pt x="660" y="653"/>
                    <a:pt x="691" y="675"/>
                  </a:cubicBezTo>
                  <a:cubicBezTo>
                    <a:pt x="759" y="749"/>
                    <a:pt x="845" y="805"/>
                    <a:pt x="910" y="882"/>
                  </a:cubicBezTo>
                  <a:cubicBezTo>
                    <a:pt x="965" y="922"/>
                    <a:pt x="1019" y="979"/>
                    <a:pt x="1072" y="1027"/>
                  </a:cubicBezTo>
                  <a:cubicBezTo>
                    <a:pt x="1078" y="1018"/>
                    <a:pt x="1089" y="1014"/>
                    <a:pt x="1092" y="1003"/>
                  </a:cubicBezTo>
                  <a:cubicBezTo>
                    <a:pt x="986" y="909"/>
                    <a:pt x="887" y="809"/>
                    <a:pt x="778" y="718"/>
                  </a:cubicBezTo>
                  <a:cubicBezTo>
                    <a:pt x="733" y="665"/>
                    <a:pt x="674" y="627"/>
                    <a:pt x="627" y="577"/>
                  </a:cubicBezTo>
                  <a:cubicBezTo>
                    <a:pt x="507" y="466"/>
                    <a:pt x="390" y="350"/>
                    <a:pt x="265" y="244"/>
                  </a:cubicBezTo>
                  <a:cubicBezTo>
                    <a:pt x="246" y="220"/>
                    <a:pt x="224" y="199"/>
                    <a:pt x="199" y="181"/>
                  </a:cubicBezTo>
                  <a:cubicBezTo>
                    <a:pt x="199" y="180"/>
                    <a:pt x="198" y="179"/>
                    <a:pt x="196" y="180"/>
                  </a:cubicBezTo>
                  <a:cubicBezTo>
                    <a:pt x="198" y="194"/>
                    <a:pt x="195" y="201"/>
                    <a:pt x="190" y="212"/>
                  </a:cubicBezTo>
                  <a:close/>
                  <a:moveTo>
                    <a:pt x="927" y="916"/>
                  </a:moveTo>
                  <a:cubicBezTo>
                    <a:pt x="928" y="910"/>
                    <a:pt x="924" y="909"/>
                    <a:pt x="923" y="905"/>
                  </a:cubicBezTo>
                  <a:cubicBezTo>
                    <a:pt x="875" y="861"/>
                    <a:pt x="826" y="820"/>
                    <a:pt x="780" y="777"/>
                  </a:cubicBezTo>
                  <a:cubicBezTo>
                    <a:pt x="710" y="712"/>
                    <a:pt x="641" y="647"/>
                    <a:pt x="567" y="588"/>
                  </a:cubicBezTo>
                  <a:cubicBezTo>
                    <a:pt x="567" y="585"/>
                    <a:pt x="567" y="581"/>
                    <a:pt x="567" y="577"/>
                  </a:cubicBezTo>
                  <a:cubicBezTo>
                    <a:pt x="435" y="457"/>
                    <a:pt x="305" y="335"/>
                    <a:pt x="175" y="214"/>
                  </a:cubicBezTo>
                  <a:cubicBezTo>
                    <a:pt x="161" y="220"/>
                    <a:pt x="156" y="206"/>
                    <a:pt x="148" y="208"/>
                  </a:cubicBezTo>
                  <a:cubicBezTo>
                    <a:pt x="149" y="212"/>
                    <a:pt x="141" y="216"/>
                    <a:pt x="141" y="219"/>
                  </a:cubicBezTo>
                  <a:cubicBezTo>
                    <a:pt x="141" y="221"/>
                    <a:pt x="176" y="253"/>
                    <a:pt x="179" y="255"/>
                  </a:cubicBezTo>
                  <a:cubicBezTo>
                    <a:pt x="192" y="269"/>
                    <a:pt x="205" y="277"/>
                    <a:pt x="218" y="289"/>
                  </a:cubicBezTo>
                  <a:cubicBezTo>
                    <a:pt x="243" y="312"/>
                    <a:pt x="269" y="342"/>
                    <a:pt x="295" y="357"/>
                  </a:cubicBezTo>
                  <a:cubicBezTo>
                    <a:pt x="299" y="371"/>
                    <a:pt x="318" y="376"/>
                    <a:pt x="327" y="383"/>
                  </a:cubicBezTo>
                  <a:cubicBezTo>
                    <a:pt x="338" y="391"/>
                    <a:pt x="346" y="407"/>
                    <a:pt x="358" y="419"/>
                  </a:cubicBezTo>
                  <a:cubicBezTo>
                    <a:pt x="412" y="475"/>
                    <a:pt x="473" y="527"/>
                    <a:pt x="529" y="579"/>
                  </a:cubicBezTo>
                  <a:cubicBezTo>
                    <a:pt x="554" y="602"/>
                    <a:pt x="586" y="626"/>
                    <a:pt x="604" y="651"/>
                  </a:cubicBezTo>
                  <a:cubicBezTo>
                    <a:pt x="729" y="756"/>
                    <a:pt x="861" y="883"/>
                    <a:pt x="985" y="995"/>
                  </a:cubicBezTo>
                  <a:cubicBezTo>
                    <a:pt x="992" y="1002"/>
                    <a:pt x="1003" y="1008"/>
                    <a:pt x="1013" y="1018"/>
                  </a:cubicBezTo>
                  <a:cubicBezTo>
                    <a:pt x="1030" y="1034"/>
                    <a:pt x="1037" y="1053"/>
                    <a:pt x="1055" y="1035"/>
                  </a:cubicBezTo>
                  <a:cubicBezTo>
                    <a:pt x="1015" y="992"/>
                    <a:pt x="973" y="953"/>
                    <a:pt x="927" y="916"/>
                  </a:cubicBezTo>
                  <a:close/>
                  <a:moveTo>
                    <a:pt x="1030" y="1056"/>
                  </a:moveTo>
                  <a:cubicBezTo>
                    <a:pt x="1034" y="1088"/>
                    <a:pt x="1079" y="1064"/>
                    <a:pt x="1096" y="1050"/>
                  </a:cubicBezTo>
                  <a:cubicBezTo>
                    <a:pt x="1115" y="1035"/>
                    <a:pt x="1126" y="1011"/>
                    <a:pt x="1134" y="999"/>
                  </a:cubicBezTo>
                  <a:cubicBezTo>
                    <a:pt x="1127" y="996"/>
                    <a:pt x="1131" y="986"/>
                    <a:pt x="1136" y="984"/>
                  </a:cubicBezTo>
                  <a:cubicBezTo>
                    <a:pt x="1130" y="983"/>
                    <a:pt x="1133" y="974"/>
                    <a:pt x="1124" y="977"/>
                  </a:cubicBezTo>
                  <a:cubicBezTo>
                    <a:pt x="1112" y="1016"/>
                    <a:pt x="1076" y="1050"/>
                    <a:pt x="1030" y="1056"/>
                  </a:cubicBezTo>
                  <a:close/>
                  <a:moveTo>
                    <a:pt x="1068" y="1076"/>
                  </a:moveTo>
                  <a:cubicBezTo>
                    <a:pt x="1078" y="1084"/>
                    <a:pt x="1077" y="1103"/>
                    <a:pt x="1091" y="1105"/>
                  </a:cubicBezTo>
                  <a:cubicBezTo>
                    <a:pt x="1093" y="1105"/>
                    <a:pt x="1094" y="1099"/>
                    <a:pt x="1100" y="1097"/>
                  </a:cubicBezTo>
                  <a:cubicBezTo>
                    <a:pt x="1129" y="1086"/>
                    <a:pt x="1152" y="1071"/>
                    <a:pt x="1160" y="1048"/>
                  </a:cubicBezTo>
                  <a:cubicBezTo>
                    <a:pt x="1160" y="1041"/>
                    <a:pt x="1150" y="1034"/>
                    <a:pt x="1158" y="1029"/>
                  </a:cubicBezTo>
                  <a:cubicBezTo>
                    <a:pt x="1152" y="1024"/>
                    <a:pt x="1150" y="1016"/>
                    <a:pt x="1141" y="1012"/>
                  </a:cubicBezTo>
                  <a:cubicBezTo>
                    <a:pt x="1127" y="1044"/>
                    <a:pt x="1102" y="1064"/>
                    <a:pt x="1068" y="1076"/>
                  </a:cubicBezTo>
                  <a:close/>
                  <a:moveTo>
                    <a:pt x="1140" y="1095"/>
                  </a:moveTo>
                  <a:cubicBezTo>
                    <a:pt x="1128" y="1104"/>
                    <a:pt x="1106" y="1103"/>
                    <a:pt x="1098" y="1116"/>
                  </a:cubicBezTo>
                  <a:cubicBezTo>
                    <a:pt x="1106" y="1121"/>
                    <a:pt x="1123" y="1114"/>
                    <a:pt x="1132" y="1108"/>
                  </a:cubicBezTo>
                  <a:cubicBezTo>
                    <a:pt x="1155" y="1095"/>
                    <a:pt x="1177" y="1074"/>
                    <a:pt x="1175" y="1048"/>
                  </a:cubicBezTo>
                  <a:cubicBezTo>
                    <a:pt x="1166" y="1067"/>
                    <a:pt x="1153" y="1081"/>
                    <a:pt x="1140" y="1095"/>
                  </a:cubicBezTo>
                  <a:close/>
                  <a:moveTo>
                    <a:pt x="1115" y="1129"/>
                  </a:moveTo>
                  <a:cubicBezTo>
                    <a:pt x="1121" y="1136"/>
                    <a:pt x="1128" y="1143"/>
                    <a:pt x="1134" y="1150"/>
                  </a:cubicBezTo>
                  <a:cubicBezTo>
                    <a:pt x="1162" y="1129"/>
                    <a:pt x="1189" y="1107"/>
                    <a:pt x="1204" y="1073"/>
                  </a:cubicBezTo>
                  <a:cubicBezTo>
                    <a:pt x="1197" y="1072"/>
                    <a:pt x="1194" y="1072"/>
                    <a:pt x="1188" y="1067"/>
                  </a:cubicBezTo>
                  <a:cubicBezTo>
                    <a:pt x="1174" y="1097"/>
                    <a:pt x="1146" y="1115"/>
                    <a:pt x="1115" y="1129"/>
                  </a:cubicBezTo>
                  <a:close/>
                  <a:moveTo>
                    <a:pt x="1224" y="1075"/>
                  </a:moveTo>
                  <a:cubicBezTo>
                    <a:pt x="1203" y="1112"/>
                    <a:pt x="1172" y="1140"/>
                    <a:pt x="1138" y="1165"/>
                  </a:cubicBezTo>
                  <a:cubicBezTo>
                    <a:pt x="1164" y="1170"/>
                    <a:pt x="1181" y="1150"/>
                    <a:pt x="1200" y="1140"/>
                  </a:cubicBezTo>
                  <a:cubicBezTo>
                    <a:pt x="1210" y="1120"/>
                    <a:pt x="1241" y="1109"/>
                    <a:pt x="1234" y="1076"/>
                  </a:cubicBezTo>
                  <a:cubicBezTo>
                    <a:pt x="1228" y="1078"/>
                    <a:pt x="1229" y="1074"/>
                    <a:pt x="1224" y="1075"/>
                  </a:cubicBezTo>
                  <a:close/>
                  <a:moveTo>
                    <a:pt x="1226" y="1133"/>
                  </a:moveTo>
                  <a:cubicBezTo>
                    <a:pt x="1217" y="1150"/>
                    <a:pt x="1189" y="1159"/>
                    <a:pt x="1188" y="1169"/>
                  </a:cubicBezTo>
                  <a:cubicBezTo>
                    <a:pt x="1188" y="1174"/>
                    <a:pt x="1211" y="1189"/>
                    <a:pt x="1204" y="1193"/>
                  </a:cubicBezTo>
                  <a:cubicBezTo>
                    <a:pt x="1225" y="1228"/>
                    <a:pt x="1278" y="1192"/>
                    <a:pt x="1283" y="1156"/>
                  </a:cubicBezTo>
                  <a:cubicBezTo>
                    <a:pt x="1277" y="1138"/>
                    <a:pt x="1263" y="1117"/>
                    <a:pt x="1243" y="1108"/>
                  </a:cubicBezTo>
                  <a:cubicBezTo>
                    <a:pt x="1237" y="1115"/>
                    <a:pt x="1231" y="1125"/>
                    <a:pt x="1226" y="113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90"/>
            <p:cNvSpPr/>
            <p:nvPr/>
          </p:nvSpPr>
          <p:spPr bwMode="auto">
            <a:xfrm>
              <a:off x="6383338" y="973138"/>
              <a:ext cx="36513" cy="71438"/>
            </a:xfrm>
            <a:custGeom>
              <a:avLst/>
              <a:gdLst>
                <a:gd name="T0" fmla="*/ 46 w 55"/>
                <a:gd name="T1" fmla="*/ 2 h 111"/>
                <a:gd name="T2" fmla="*/ 55 w 55"/>
                <a:gd name="T3" fmla="*/ 4 h 111"/>
                <a:gd name="T4" fmla="*/ 17 w 55"/>
                <a:gd name="T5" fmla="*/ 104 h 111"/>
                <a:gd name="T6" fmla="*/ 0 w 55"/>
                <a:gd name="T7" fmla="*/ 107 h 111"/>
                <a:gd name="T8" fmla="*/ 21 w 55"/>
                <a:gd name="T9" fmla="*/ 66 h 111"/>
                <a:gd name="T10" fmla="*/ 21 w 55"/>
                <a:gd name="T11" fmla="*/ 64 h 111"/>
                <a:gd name="T12" fmla="*/ 46 w 55"/>
                <a:gd name="T13" fmla="*/ 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11">
                  <a:moveTo>
                    <a:pt x="46" y="2"/>
                  </a:moveTo>
                  <a:cubicBezTo>
                    <a:pt x="51" y="0"/>
                    <a:pt x="51" y="5"/>
                    <a:pt x="55" y="4"/>
                  </a:cubicBezTo>
                  <a:cubicBezTo>
                    <a:pt x="41" y="40"/>
                    <a:pt x="31" y="69"/>
                    <a:pt x="17" y="104"/>
                  </a:cubicBezTo>
                  <a:cubicBezTo>
                    <a:pt x="10" y="106"/>
                    <a:pt x="9" y="111"/>
                    <a:pt x="0" y="107"/>
                  </a:cubicBezTo>
                  <a:cubicBezTo>
                    <a:pt x="9" y="96"/>
                    <a:pt x="18" y="74"/>
                    <a:pt x="21" y="66"/>
                  </a:cubicBezTo>
                  <a:cubicBezTo>
                    <a:pt x="21" y="67"/>
                    <a:pt x="18" y="54"/>
                    <a:pt x="21" y="64"/>
                  </a:cubicBezTo>
                  <a:cubicBezTo>
                    <a:pt x="27" y="47"/>
                    <a:pt x="33" y="17"/>
                    <a:pt x="46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91"/>
            <p:cNvSpPr/>
            <p:nvPr/>
          </p:nvSpPr>
          <p:spPr bwMode="auto">
            <a:xfrm>
              <a:off x="6480175" y="687388"/>
              <a:ext cx="26988" cy="23813"/>
            </a:xfrm>
            <a:custGeom>
              <a:avLst/>
              <a:gdLst>
                <a:gd name="T0" fmla="*/ 42 w 42"/>
                <a:gd name="T1" fmla="*/ 5 h 39"/>
                <a:gd name="T2" fmla="*/ 0 w 42"/>
                <a:gd name="T3" fmla="*/ 39 h 39"/>
                <a:gd name="T4" fmla="*/ 34 w 42"/>
                <a:gd name="T5" fmla="*/ 1 h 39"/>
                <a:gd name="T6" fmla="*/ 42 w 42"/>
                <a:gd name="T7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9">
                  <a:moveTo>
                    <a:pt x="42" y="5"/>
                  </a:moveTo>
                  <a:cubicBezTo>
                    <a:pt x="37" y="25"/>
                    <a:pt x="18" y="38"/>
                    <a:pt x="0" y="39"/>
                  </a:cubicBezTo>
                  <a:cubicBezTo>
                    <a:pt x="10" y="25"/>
                    <a:pt x="23" y="14"/>
                    <a:pt x="34" y="1"/>
                  </a:cubicBezTo>
                  <a:cubicBezTo>
                    <a:pt x="39" y="0"/>
                    <a:pt x="38" y="5"/>
                    <a:pt x="42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92"/>
            <p:cNvSpPr>
              <a:spLocks noEditPoints="1"/>
            </p:cNvSpPr>
            <p:nvPr/>
          </p:nvSpPr>
          <p:spPr bwMode="auto">
            <a:xfrm>
              <a:off x="5554663" y="1020763"/>
              <a:ext cx="508000" cy="247650"/>
            </a:xfrm>
            <a:custGeom>
              <a:avLst/>
              <a:gdLst>
                <a:gd name="T0" fmla="*/ 781 w 787"/>
                <a:gd name="T1" fmla="*/ 246 h 384"/>
                <a:gd name="T2" fmla="*/ 770 w 787"/>
                <a:gd name="T3" fmla="*/ 286 h 384"/>
                <a:gd name="T4" fmla="*/ 454 w 787"/>
                <a:gd name="T5" fmla="*/ 384 h 384"/>
                <a:gd name="T6" fmla="*/ 378 w 787"/>
                <a:gd name="T7" fmla="*/ 367 h 384"/>
                <a:gd name="T8" fmla="*/ 327 w 787"/>
                <a:gd name="T9" fmla="*/ 360 h 384"/>
                <a:gd name="T10" fmla="*/ 301 w 787"/>
                <a:gd name="T11" fmla="*/ 348 h 384"/>
                <a:gd name="T12" fmla="*/ 203 w 787"/>
                <a:gd name="T13" fmla="*/ 327 h 384"/>
                <a:gd name="T14" fmla="*/ 109 w 787"/>
                <a:gd name="T15" fmla="*/ 301 h 384"/>
                <a:gd name="T16" fmla="*/ 52 w 787"/>
                <a:gd name="T17" fmla="*/ 256 h 384"/>
                <a:gd name="T18" fmla="*/ 5 w 787"/>
                <a:gd name="T19" fmla="*/ 133 h 384"/>
                <a:gd name="T20" fmla="*/ 3 w 787"/>
                <a:gd name="T21" fmla="*/ 94 h 384"/>
                <a:gd name="T22" fmla="*/ 39 w 787"/>
                <a:gd name="T23" fmla="*/ 58 h 384"/>
                <a:gd name="T24" fmla="*/ 135 w 787"/>
                <a:gd name="T25" fmla="*/ 35 h 384"/>
                <a:gd name="T26" fmla="*/ 160 w 787"/>
                <a:gd name="T27" fmla="*/ 26 h 384"/>
                <a:gd name="T28" fmla="*/ 177 w 787"/>
                <a:gd name="T29" fmla="*/ 24 h 384"/>
                <a:gd name="T30" fmla="*/ 207 w 787"/>
                <a:gd name="T31" fmla="*/ 11 h 384"/>
                <a:gd name="T32" fmla="*/ 324 w 787"/>
                <a:gd name="T33" fmla="*/ 19 h 384"/>
                <a:gd name="T34" fmla="*/ 363 w 787"/>
                <a:gd name="T35" fmla="*/ 32 h 384"/>
                <a:gd name="T36" fmla="*/ 405 w 787"/>
                <a:gd name="T37" fmla="*/ 43 h 384"/>
                <a:gd name="T38" fmla="*/ 433 w 787"/>
                <a:gd name="T39" fmla="*/ 62 h 384"/>
                <a:gd name="T40" fmla="*/ 572 w 787"/>
                <a:gd name="T41" fmla="*/ 101 h 384"/>
                <a:gd name="T42" fmla="*/ 627 w 787"/>
                <a:gd name="T43" fmla="*/ 111 h 384"/>
                <a:gd name="T44" fmla="*/ 653 w 787"/>
                <a:gd name="T45" fmla="*/ 122 h 384"/>
                <a:gd name="T46" fmla="*/ 742 w 787"/>
                <a:gd name="T47" fmla="*/ 135 h 384"/>
                <a:gd name="T48" fmla="*/ 781 w 787"/>
                <a:gd name="T49" fmla="*/ 246 h 384"/>
                <a:gd name="T50" fmla="*/ 471 w 787"/>
                <a:gd name="T51" fmla="*/ 369 h 384"/>
                <a:gd name="T52" fmla="*/ 604 w 787"/>
                <a:gd name="T53" fmla="*/ 348 h 384"/>
                <a:gd name="T54" fmla="*/ 759 w 787"/>
                <a:gd name="T55" fmla="*/ 275 h 384"/>
                <a:gd name="T56" fmla="*/ 747 w 787"/>
                <a:gd name="T57" fmla="*/ 154 h 384"/>
                <a:gd name="T58" fmla="*/ 670 w 787"/>
                <a:gd name="T59" fmla="*/ 137 h 384"/>
                <a:gd name="T60" fmla="*/ 499 w 787"/>
                <a:gd name="T61" fmla="*/ 103 h 384"/>
                <a:gd name="T62" fmla="*/ 374 w 787"/>
                <a:gd name="T63" fmla="*/ 54 h 384"/>
                <a:gd name="T64" fmla="*/ 320 w 787"/>
                <a:gd name="T65" fmla="*/ 35 h 384"/>
                <a:gd name="T66" fmla="*/ 58 w 787"/>
                <a:gd name="T67" fmla="*/ 69 h 384"/>
                <a:gd name="T68" fmla="*/ 18 w 787"/>
                <a:gd name="T69" fmla="*/ 86 h 384"/>
                <a:gd name="T70" fmla="*/ 54 w 787"/>
                <a:gd name="T71" fmla="*/ 139 h 384"/>
                <a:gd name="T72" fmla="*/ 118 w 787"/>
                <a:gd name="T73" fmla="*/ 162 h 384"/>
                <a:gd name="T74" fmla="*/ 171 w 787"/>
                <a:gd name="T75" fmla="*/ 173 h 384"/>
                <a:gd name="T76" fmla="*/ 218 w 787"/>
                <a:gd name="T77" fmla="*/ 190 h 384"/>
                <a:gd name="T78" fmla="*/ 267 w 787"/>
                <a:gd name="T79" fmla="*/ 205 h 384"/>
                <a:gd name="T80" fmla="*/ 26 w 787"/>
                <a:gd name="T81" fmla="*/ 141 h 384"/>
                <a:gd name="T82" fmla="*/ 47 w 787"/>
                <a:gd name="T83" fmla="*/ 220 h 384"/>
                <a:gd name="T84" fmla="*/ 88 w 787"/>
                <a:gd name="T85" fmla="*/ 269 h 384"/>
                <a:gd name="T86" fmla="*/ 113 w 787"/>
                <a:gd name="T87" fmla="*/ 284 h 384"/>
                <a:gd name="T88" fmla="*/ 214 w 787"/>
                <a:gd name="T89" fmla="*/ 316 h 384"/>
                <a:gd name="T90" fmla="*/ 295 w 787"/>
                <a:gd name="T91" fmla="*/ 329 h 384"/>
                <a:gd name="T92" fmla="*/ 378 w 787"/>
                <a:gd name="T93" fmla="*/ 352 h 384"/>
                <a:gd name="T94" fmla="*/ 380 w 787"/>
                <a:gd name="T95" fmla="*/ 297 h 384"/>
                <a:gd name="T96" fmla="*/ 471 w 787"/>
                <a:gd name="T97" fmla="*/ 369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7" h="384">
                  <a:moveTo>
                    <a:pt x="781" y="246"/>
                  </a:moveTo>
                  <a:cubicBezTo>
                    <a:pt x="787" y="260"/>
                    <a:pt x="771" y="267"/>
                    <a:pt x="770" y="286"/>
                  </a:cubicBezTo>
                  <a:cubicBezTo>
                    <a:pt x="686" y="341"/>
                    <a:pt x="574" y="383"/>
                    <a:pt x="454" y="384"/>
                  </a:cubicBezTo>
                  <a:cubicBezTo>
                    <a:pt x="425" y="384"/>
                    <a:pt x="404" y="373"/>
                    <a:pt x="378" y="367"/>
                  </a:cubicBezTo>
                  <a:cubicBezTo>
                    <a:pt x="362" y="363"/>
                    <a:pt x="343" y="364"/>
                    <a:pt x="327" y="360"/>
                  </a:cubicBezTo>
                  <a:cubicBezTo>
                    <a:pt x="318" y="357"/>
                    <a:pt x="310" y="351"/>
                    <a:pt x="301" y="348"/>
                  </a:cubicBezTo>
                  <a:cubicBezTo>
                    <a:pt x="268" y="340"/>
                    <a:pt x="235" y="337"/>
                    <a:pt x="203" y="327"/>
                  </a:cubicBezTo>
                  <a:cubicBezTo>
                    <a:pt x="171" y="318"/>
                    <a:pt x="140" y="307"/>
                    <a:pt x="109" y="301"/>
                  </a:cubicBezTo>
                  <a:cubicBezTo>
                    <a:pt x="88" y="288"/>
                    <a:pt x="68" y="276"/>
                    <a:pt x="52" y="256"/>
                  </a:cubicBezTo>
                  <a:cubicBezTo>
                    <a:pt x="26" y="223"/>
                    <a:pt x="20" y="178"/>
                    <a:pt x="5" y="133"/>
                  </a:cubicBezTo>
                  <a:cubicBezTo>
                    <a:pt x="10" y="118"/>
                    <a:pt x="0" y="109"/>
                    <a:pt x="3" y="94"/>
                  </a:cubicBezTo>
                  <a:cubicBezTo>
                    <a:pt x="5" y="83"/>
                    <a:pt x="27" y="65"/>
                    <a:pt x="39" y="58"/>
                  </a:cubicBezTo>
                  <a:cubicBezTo>
                    <a:pt x="65" y="44"/>
                    <a:pt x="103" y="42"/>
                    <a:pt x="135" y="35"/>
                  </a:cubicBezTo>
                  <a:cubicBezTo>
                    <a:pt x="144" y="34"/>
                    <a:pt x="152" y="28"/>
                    <a:pt x="160" y="26"/>
                  </a:cubicBezTo>
                  <a:cubicBezTo>
                    <a:pt x="166" y="25"/>
                    <a:pt x="172" y="25"/>
                    <a:pt x="177" y="24"/>
                  </a:cubicBezTo>
                  <a:cubicBezTo>
                    <a:pt x="188" y="21"/>
                    <a:pt x="199" y="13"/>
                    <a:pt x="207" y="11"/>
                  </a:cubicBezTo>
                  <a:cubicBezTo>
                    <a:pt x="247" y="1"/>
                    <a:pt x="285" y="14"/>
                    <a:pt x="324" y="19"/>
                  </a:cubicBezTo>
                  <a:cubicBezTo>
                    <a:pt x="338" y="20"/>
                    <a:pt x="351" y="27"/>
                    <a:pt x="363" y="32"/>
                  </a:cubicBezTo>
                  <a:cubicBezTo>
                    <a:pt x="375" y="36"/>
                    <a:pt x="395" y="39"/>
                    <a:pt x="405" y="43"/>
                  </a:cubicBezTo>
                  <a:cubicBezTo>
                    <a:pt x="415" y="48"/>
                    <a:pt x="422" y="57"/>
                    <a:pt x="433" y="62"/>
                  </a:cubicBezTo>
                  <a:cubicBezTo>
                    <a:pt x="472" y="79"/>
                    <a:pt x="523" y="92"/>
                    <a:pt x="572" y="101"/>
                  </a:cubicBezTo>
                  <a:cubicBezTo>
                    <a:pt x="591" y="105"/>
                    <a:pt x="610" y="106"/>
                    <a:pt x="627" y="111"/>
                  </a:cubicBezTo>
                  <a:cubicBezTo>
                    <a:pt x="634" y="113"/>
                    <a:pt x="640" y="121"/>
                    <a:pt x="653" y="122"/>
                  </a:cubicBezTo>
                  <a:cubicBezTo>
                    <a:pt x="689" y="126"/>
                    <a:pt x="724" y="119"/>
                    <a:pt x="742" y="135"/>
                  </a:cubicBezTo>
                  <a:cubicBezTo>
                    <a:pt x="776" y="156"/>
                    <a:pt x="782" y="213"/>
                    <a:pt x="781" y="246"/>
                  </a:cubicBezTo>
                  <a:close/>
                  <a:moveTo>
                    <a:pt x="471" y="369"/>
                  </a:moveTo>
                  <a:cubicBezTo>
                    <a:pt x="517" y="368"/>
                    <a:pt x="562" y="360"/>
                    <a:pt x="604" y="348"/>
                  </a:cubicBezTo>
                  <a:cubicBezTo>
                    <a:pt x="667" y="330"/>
                    <a:pt x="713" y="301"/>
                    <a:pt x="759" y="275"/>
                  </a:cubicBezTo>
                  <a:cubicBezTo>
                    <a:pt x="782" y="243"/>
                    <a:pt x="767" y="181"/>
                    <a:pt x="747" y="154"/>
                  </a:cubicBezTo>
                  <a:cubicBezTo>
                    <a:pt x="725" y="138"/>
                    <a:pt x="701" y="138"/>
                    <a:pt x="670" y="137"/>
                  </a:cubicBezTo>
                  <a:cubicBezTo>
                    <a:pt x="613" y="136"/>
                    <a:pt x="546" y="99"/>
                    <a:pt x="499" y="103"/>
                  </a:cubicBezTo>
                  <a:cubicBezTo>
                    <a:pt x="460" y="84"/>
                    <a:pt x="416" y="70"/>
                    <a:pt x="374" y="54"/>
                  </a:cubicBezTo>
                  <a:cubicBezTo>
                    <a:pt x="359" y="45"/>
                    <a:pt x="345" y="35"/>
                    <a:pt x="320" y="35"/>
                  </a:cubicBezTo>
                  <a:cubicBezTo>
                    <a:pt x="227" y="0"/>
                    <a:pt x="144" y="56"/>
                    <a:pt x="58" y="69"/>
                  </a:cubicBezTo>
                  <a:cubicBezTo>
                    <a:pt x="42" y="82"/>
                    <a:pt x="32" y="82"/>
                    <a:pt x="18" y="86"/>
                  </a:cubicBezTo>
                  <a:cubicBezTo>
                    <a:pt x="17" y="114"/>
                    <a:pt x="31" y="131"/>
                    <a:pt x="54" y="139"/>
                  </a:cubicBezTo>
                  <a:cubicBezTo>
                    <a:pt x="77" y="147"/>
                    <a:pt x="93" y="155"/>
                    <a:pt x="118" y="162"/>
                  </a:cubicBezTo>
                  <a:cubicBezTo>
                    <a:pt x="135" y="166"/>
                    <a:pt x="155" y="167"/>
                    <a:pt x="171" y="173"/>
                  </a:cubicBezTo>
                  <a:cubicBezTo>
                    <a:pt x="184" y="178"/>
                    <a:pt x="206" y="187"/>
                    <a:pt x="218" y="190"/>
                  </a:cubicBezTo>
                  <a:cubicBezTo>
                    <a:pt x="237" y="194"/>
                    <a:pt x="259" y="189"/>
                    <a:pt x="267" y="205"/>
                  </a:cubicBezTo>
                  <a:cubicBezTo>
                    <a:pt x="181" y="201"/>
                    <a:pt x="105" y="172"/>
                    <a:pt x="26" y="141"/>
                  </a:cubicBezTo>
                  <a:cubicBezTo>
                    <a:pt x="34" y="169"/>
                    <a:pt x="39" y="195"/>
                    <a:pt x="47" y="220"/>
                  </a:cubicBezTo>
                  <a:cubicBezTo>
                    <a:pt x="61" y="236"/>
                    <a:pt x="71" y="256"/>
                    <a:pt x="88" y="269"/>
                  </a:cubicBezTo>
                  <a:cubicBezTo>
                    <a:pt x="100" y="268"/>
                    <a:pt x="104" y="279"/>
                    <a:pt x="113" y="284"/>
                  </a:cubicBezTo>
                  <a:cubicBezTo>
                    <a:pt x="139" y="299"/>
                    <a:pt x="187" y="308"/>
                    <a:pt x="214" y="316"/>
                  </a:cubicBezTo>
                  <a:cubicBezTo>
                    <a:pt x="241" y="324"/>
                    <a:pt x="269" y="323"/>
                    <a:pt x="295" y="329"/>
                  </a:cubicBezTo>
                  <a:cubicBezTo>
                    <a:pt x="325" y="336"/>
                    <a:pt x="348" y="355"/>
                    <a:pt x="378" y="352"/>
                  </a:cubicBezTo>
                  <a:cubicBezTo>
                    <a:pt x="375" y="340"/>
                    <a:pt x="370" y="310"/>
                    <a:pt x="380" y="297"/>
                  </a:cubicBezTo>
                  <a:cubicBezTo>
                    <a:pt x="369" y="361"/>
                    <a:pt x="424" y="370"/>
                    <a:pt x="471" y="36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4" name="组合 83"/>
          <p:cNvGrpSpPr/>
          <p:nvPr/>
        </p:nvGrpSpPr>
        <p:grpSpPr>
          <a:xfrm>
            <a:off x="6732356" y="2624767"/>
            <a:ext cx="277813" cy="1538288"/>
            <a:chOff x="6881813" y="2139950"/>
            <a:chExt cx="277813" cy="1538288"/>
          </a:xfrm>
          <a:solidFill>
            <a:schemeClr val="tx1"/>
          </a:solidFill>
        </p:grpSpPr>
        <p:sp>
          <p:nvSpPr>
            <p:cNvPr id="85" name="Freeform 93"/>
            <p:cNvSpPr/>
            <p:nvPr/>
          </p:nvSpPr>
          <p:spPr bwMode="auto">
            <a:xfrm>
              <a:off x="6975475" y="2171700"/>
              <a:ext cx="158750" cy="46038"/>
            </a:xfrm>
            <a:custGeom>
              <a:avLst/>
              <a:gdLst>
                <a:gd name="T0" fmla="*/ 245 w 245"/>
                <a:gd name="T1" fmla="*/ 48 h 72"/>
                <a:gd name="T2" fmla="*/ 189 w 245"/>
                <a:gd name="T3" fmla="*/ 54 h 72"/>
                <a:gd name="T4" fmla="*/ 144 w 245"/>
                <a:gd name="T5" fmla="*/ 51 h 72"/>
                <a:gd name="T6" fmla="*/ 87 w 245"/>
                <a:gd name="T7" fmla="*/ 34 h 72"/>
                <a:gd name="T8" fmla="*/ 0 w 245"/>
                <a:gd name="T9" fmla="*/ 31 h 72"/>
                <a:gd name="T10" fmla="*/ 110 w 245"/>
                <a:gd name="T11" fmla="*/ 12 h 72"/>
                <a:gd name="T12" fmla="*/ 175 w 245"/>
                <a:gd name="T13" fmla="*/ 31 h 72"/>
                <a:gd name="T14" fmla="*/ 245 w 245"/>
                <a:gd name="T15" fmla="*/ 4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5" h="72">
                  <a:moveTo>
                    <a:pt x="245" y="48"/>
                  </a:moveTo>
                  <a:cubicBezTo>
                    <a:pt x="231" y="72"/>
                    <a:pt x="208" y="57"/>
                    <a:pt x="189" y="54"/>
                  </a:cubicBezTo>
                  <a:cubicBezTo>
                    <a:pt x="174" y="51"/>
                    <a:pt x="157" y="54"/>
                    <a:pt x="144" y="51"/>
                  </a:cubicBezTo>
                  <a:cubicBezTo>
                    <a:pt x="125" y="46"/>
                    <a:pt x="111" y="36"/>
                    <a:pt x="87" y="34"/>
                  </a:cubicBezTo>
                  <a:cubicBezTo>
                    <a:pt x="51" y="31"/>
                    <a:pt x="30" y="44"/>
                    <a:pt x="0" y="31"/>
                  </a:cubicBezTo>
                  <a:cubicBezTo>
                    <a:pt x="25" y="0"/>
                    <a:pt x="76" y="3"/>
                    <a:pt x="110" y="12"/>
                  </a:cubicBezTo>
                  <a:cubicBezTo>
                    <a:pt x="132" y="8"/>
                    <a:pt x="158" y="14"/>
                    <a:pt x="175" y="31"/>
                  </a:cubicBezTo>
                  <a:cubicBezTo>
                    <a:pt x="201" y="36"/>
                    <a:pt x="223" y="35"/>
                    <a:pt x="245" y="4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94"/>
            <p:cNvSpPr/>
            <p:nvPr/>
          </p:nvSpPr>
          <p:spPr bwMode="auto">
            <a:xfrm>
              <a:off x="7029450" y="2347913"/>
              <a:ext cx="19050" cy="15875"/>
            </a:xfrm>
            <a:custGeom>
              <a:avLst/>
              <a:gdLst>
                <a:gd name="T0" fmla="*/ 22 w 29"/>
                <a:gd name="T1" fmla="*/ 1 h 24"/>
                <a:gd name="T2" fmla="*/ 28 w 29"/>
                <a:gd name="T3" fmla="*/ 18 h 24"/>
                <a:gd name="T4" fmla="*/ 0 w 29"/>
                <a:gd name="T5" fmla="*/ 18 h 24"/>
                <a:gd name="T6" fmla="*/ 0 w 29"/>
                <a:gd name="T7" fmla="*/ 4 h 24"/>
                <a:gd name="T8" fmla="*/ 22 w 29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4">
                  <a:moveTo>
                    <a:pt x="22" y="1"/>
                  </a:moveTo>
                  <a:cubicBezTo>
                    <a:pt x="24" y="7"/>
                    <a:pt x="29" y="10"/>
                    <a:pt x="28" y="18"/>
                  </a:cubicBezTo>
                  <a:cubicBezTo>
                    <a:pt x="19" y="24"/>
                    <a:pt x="11" y="23"/>
                    <a:pt x="0" y="18"/>
                  </a:cubicBezTo>
                  <a:cubicBezTo>
                    <a:pt x="0" y="14"/>
                    <a:pt x="0" y="9"/>
                    <a:pt x="0" y="4"/>
                  </a:cubicBezTo>
                  <a:cubicBezTo>
                    <a:pt x="4" y="0"/>
                    <a:pt x="14" y="2"/>
                    <a:pt x="22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95"/>
            <p:cNvSpPr/>
            <p:nvPr/>
          </p:nvSpPr>
          <p:spPr bwMode="auto">
            <a:xfrm>
              <a:off x="7027863" y="2401888"/>
              <a:ext cx="20638" cy="19050"/>
            </a:xfrm>
            <a:custGeom>
              <a:avLst/>
              <a:gdLst>
                <a:gd name="T0" fmla="*/ 30 w 31"/>
                <a:gd name="T1" fmla="*/ 9 h 29"/>
                <a:gd name="T2" fmla="*/ 24 w 31"/>
                <a:gd name="T3" fmla="*/ 26 h 29"/>
                <a:gd name="T4" fmla="*/ 2 w 31"/>
                <a:gd name="T5" fmla="*/ 7 h 29"/>
                <a:gd name="T6" fmla="*/ 30 w 31"/>
                <a:gd name="T7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9">
                  <a:moveTo>
                    <a:pt x="30" y="9"/>
                  </a:moveTo>
                  <a:cubicBezTo>
                    <a:pt x="31" y="18"/>
                    <a:pt x="24" y="18"/>
                    <a:pt x="24" y="26"/>
                  </a:cubicBezTo>
                  <a:cubicBezTo>
                    <a:pt x="8" y="29"/>
                    <a:pt x="0" y="22"/>
                    <a:pt x="2" y="7"/>
                  </a:cubicBezTo>
                  <a:cubicBezTo>
                    <a:pt x="12" y="0"/>
                    <a:pt x="23" y="0"/>
                    <a:pt x="30" y="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96"/>
            <p:cNvSpPr>
              <a:spLocks noEditPoints="1"/>
            </p:cNvSpPr>
            <p:nvPr/>
          </p:nvSpPr>
          <p:spPr bwMode="auto">
            <a:xfrm>
              <a:off x="7005638" y="2524125"/>
              <a:ext cx="60325" cy="404813"/>
            </a:xfrm>
            <a:custGeom>
              <a:avLst/>
              <a:gdLst>
                <a:gd name="T0" fmla="*/ 47 w 94"/>
                <a:gd name="T1" fmla="*/ 628 h 628"/>
                <a:gd name="T2" fmla="*/ 27 w 94"/>
                <a:gd name="T3" fmla="*/ 529 h 628"/>
                <a:gd name="T4" fmla="*/ 25 w 94"/>
                <a:gd name="T5" fmla="*/ 448 h 628"/>
                <a:gd name="T6" fmla="*/ 19 w 94"/>
                <a:gd name="T7" fmla="*/ 290 h 628"/>
                <a:gd name="T8" fmla="*/ 30 w 94"/>
                <a:gd name="T9" fmla="*/ 3 h 628"/>
                <a:gd name="T10" fmla="*/ 56 w 94"/>
                <a:gd name="T11" fmla="*/ 3 h 628"/>
                <a:gd name="T12" fmla="*/ 75 w 94"/>
                <a:gd name="T13" fmla="*/ 31 h 628"/>
                <a:gd name="T14" fmla="*/ 70 w 94"/>
                <a:gd name="T15" fmla="*/ 158 h 628"/>
                <a:gd name="T16" fmla="*/ 87 w 94"/>
                <a:gd name="T17" fmla="*/ 307 h 628"/>
                <a:gd name="T18" fmla="*/ 84 w 94"/>
                <a:gd name="T19" fmla="*/ 355 h 628"/>
                <a:gd name="T20" fmla="*/ 92 w 94"/>
                <a:gd name="T21" fmla="*/ 400 h 628"/>
                <a:gd name="T22" fmla="*/ 72 w 94"/>
                <a:gd name="T23" fmla="*/ 608 h 628"/>
                <a:gd name="T24" fmla="*/ 47 w 94"/>
                <a:gd name="T25" fmla="*/ 628 h 628"/>
                <a:gd name="T26" fmla="*/ 30 w 94"/>
                <a:gd name="T27" fmla="*/ 160 h 628"/>
                <a:gd name="T28" fmla="*/ 47 w 94"/>
                <a:gd name="T29" fmla="*/ 349 h 628"/>
                <a:gd name="T30" fmla="*/ 47 w 94"/>
                <a:gd name="T31" fmla="*/ 603 h 628"/>
                <a:gd name="T32" fmla="*/ 72 w 94"/>
                <a:gd name="T33" fmla="*/ 327 h 628"/>
                <a:gd name="T34" fmla="*/ 50 w 94"/>
                <a:gd name="T35" fmla="*/ 177 h 628"/>
                <a:gd name="T36" fmla="*/ 47 w 94"/>
                <a:gd name="T37" fmla="*/ 31 h 628"/>
                <a:gd name="T38" fmla="*/ 30 w 94"/>
                <a:gd name="T39" fmla="*/ 160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4" h="628">
                  <a:moveTo>
                    <a:pt x="47" y="628"/>
                  </a:moveTo>
                  <a:cubicBezTo>
                    <a:pt x="0" y="628"/>
                    <a:pt x="24" y="569"/>
                    <a:pt x="27" y="529"/>
                  </a:cubicBezTo>
                  <a:cubicBezTo>
                    <a:pt x="30" y="505"/>
                    <a:pt x="26" y="477"/>
                    <a:pt x="25" y="448"/>
                  </a:cubicBezTo>
                  <a:cubicBezTo>
                    <a:pt x="22" y="384"/>
                    <a:pt x="34" y="332"/>
                    <a:pt x="19" y="290"/>
                  </a:cubicBezTo>
                  <a:cubicBezTo>
                    <a:pt x="23" y="194"/>
                    <a:pt x="0" y="97"/>
                    <a:pt x="30" y="3"/>
                  </a:cubicBezTo>
                  <a:cubicBezTo>
                    <a:pt x="42" y="0"/>
                    <a:pt x="43" y="2"/>
                    <a:pt x="56" y="3"/>
                  </a:cubicBezTo>
                  <a:cubicBezTo>
                    <a:pt x="63" y="11"/>
                    <a:pt x="66" y="24"/>
                    <a:pt x="75" y="31"/>
                  </a:cubicBezTo>
                  <a:cubicBezTo>
                    <a:pt x="78" y="75"/>
                    <a:pt x="67" y="116"/>
                    <a:pt x="70" y="158"/>
                  </a:cubicBezTo>
                  <a:cubicBezTo>
                    <a:pt x="72" y="203"/>
                    <a:pt x="83" y="252"/>
                    <a:pt x="87" y="307"/>
                  </a:cubicBezTo>
                  <a:cubicBezTo>
                    <a:pt x="88" y="323"/>
                    <a:pt x="83" y="339"/>
                    <a:pt x="84" y="355"/>
                  </a:cubicBezTo>
                  <a:cubicBezTo>
                    <a:pt x="84" y="370"/>
                    <a:pt x="92" y="385"/>
                    <a:pt x="92" y="400"/>
                  </a:cubicBezTo>
                  <a:cubicBezTo>
                    <a:pt x="94" y="473"/>
                    <a:pt x="94" y="538"/>
                    <a:pt x="72" y="608"/>
                  </a:cubicBezTo>
                  <a:cubicBezTo>
                    <a:pt x="60" y="610"/>
                    <a:pt x="60" y="626"/>
                    <a:pt x="47" y="628"/>
                  </a:cubicBezTo>
                  <a:close/>
                  <a:moveTo>
                    <a:pt x="30" y="160"/>
                  </a:moveTo>
                  <a:cubicBezTo>
                    <a:pt x="32" y="221"/>
                    <a:pt x="47" y="283"/>
                    <a:pt x="47" y="349"/>
                  </a:cubicBezTo>
                  <a:cubicBezTo>
                    <a:pt x="47" y="430"/>
                    <a:pt x="42" y="518"/>
                    <a:pt x="47" y="603"/>
                  </a:cubicBezTo>
                  <a:cubicBezTo>
                    <a:pt x="85" y="525"/>
                    <a:pt x="77" y="423"/>
                    <a:pt x="72" y="327"/>
                  </a:cubicBezTo>
                  <a:cubicBezTo>
                    <a:pt x="70" y="279"/>
                    <a:pt x="57" y="228"/>
                    <a:pt x="50" y="177"/>
                  </a:cubicBezTo>
                  <a:cubicBezTo>
                    <a:pt x="43" y="127"/>
                    <a:pt x="62" y="67"/>
                    <a:pt x="47" y="31"/>
                  </a:cubicBezTo>
                  <a:cubicBezTo>
                    <a:pt x="36" y="67"/>
                    <a:pt x="29" y="112"/>
                    <a:pt x="30" y="16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97"/>
            <p:cNvSpPr/>
            <p:nvPr/>
          </p:nvSpPr>
          <p:spPr bwMode="auto">
            <a:xfrm>
              <a:off x="7046913" y="3459163"/>
              <a:ext cx="28575" cy="38100"/>
            </a:xfrm>
            <a:custGeom>
              <a:avLst/>
              <a:gdLst>
                <a:gd name="T0" fmla="*/ 25 w 43"/>
                <a:gd name="T1" fmla="*/ 0 h 59"/>
                <a:gd name="T2" fmla="*/ 0 w 43"/>
                <a:gd name="T3" fmla="*/ 59 h 59"/>
                <a:gd name="T4" fmla="*/ 25 w 43"/>
                <a:gd name="T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9">
                  <a:moveTo>
                    <a:pt x="25" y="0"/>
                  </a:moveTo>
                  <a:cubicBezTo>
                    <a:pt x="43" y="16"/>
                    <a:pt x="16" y="50"/>
                    <a:pt x="0" y="59"/>
                  </a:cubicBezTo>
                  <a:cubicBezTo>
                    <a:pt x="4" y="34"/>
                    <a:pt x="11" y="14"/>
                    <a:pt x="25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8"/>
            <p:cNvSpPr>
              <a:spLocks noEditPoints="1"/>
            </p:cNvSpPr>
            <p:nvPr/>
          </p:nvSpPr>
          <p:spPr bwMode="auto">
            <a:xfrm>
              <a:off x="6881813" y="2139950"/>
              <a:ext cx="277813" cy="1538288"/>
            </a:xfrm>
            <a:custGeom>
              <a:avLst/>
              <a:gdLst>
                <a:gd name="T0" fmla="*/ 48 w 429"/>
                <a:gd name="T1" fmla="*/ 464 h 2380"/>
                <a:gd name="T2" fmla="*/ 39 w 429"/>
                <a:gd name="T3" fmla="*/ 278 h 2380"/>
                <a:gd name="T4" fmla="*/ 121 w 429"/>
                <a:gd name="T5" fmla="*/ 25 h 2380"/>
                <a:gd name="T6" fmla="*/ 386 w 429"/>
                <a:gd name="T7" fmla="*/ 273 h 2380"/>
                <a:gd name="T8" fmla="*/ 366 w 429"/>
                <a:gd name="T9" fmla="*/ 495 h 2380"/>
                <a:gd name="T10" fmla="*/ 349 w 429"/>
                <a:gd name="T11" fmla="*/ 602 h 2380"/>
                <a:gd name="T12" fmla="*/ 366 w 429"/>
                <a:gd name="T13" fmla="*/ 1560 h 2380"/>
                <a:gd name="T14" fmla="*/ 338 w 429"/>
                <a:gd name="T15" fmla="*/ 2059 h 2380"/>
                <a:gd name="T16" fmla="*/ 160 w 429"/>
                <a:gd name="T17" fmla="*/ 2374 h 2380"/>
                <a:gd name="T18" fmla="*/ 28 w 429"/>
                <a:gd name="T19" fmla="*/ 2005 h 2380"/>
                <a:gd name="T20" fmla="*/ 33 w 429"/>
                <a:gd name="T21" fmla="*/ 1366 h 2380"/>
                <a:gd name="T22" fmla="*/ 28 w 429"/>
                <a:gd name="T23" fmla="*/ 1000 h 2380"/>
                <a:gd name="T24" fmla="*/ 253 w 429"/>
                <a:gd name="T25" fmla="*/ 1974 h 2380"/>
                <a:gd name="T26" fmla="*/ 202 w 429"/>
                <a:gd name="T27" fmla="*/ 2185 h 2380"/>
                <a:gd name="T28" fmla="*/ 152 w 429"/>
                <a:gd name="T29" fmla="*/ 2132 h 2380"/>
                <a:gd name="T30" fmla="*/ 141 w 429"/>
                <a:gd name="T31" fmla="*/ 2264 h 2380"/>
                <a:gd name="T32" fmla="*/ 186 w 429"/>
                <a:gd name="T33" fmla="*/ 2242 h 2380"/>
                <a:gd name="T34" fmla="*/ 233 w 429"/>
                <a:gd name="T35" fmla="*/ 2233 h 2380"/>
                <a:gd name="T36" fmla="*/ 290 w 429"/>
                <a:gd name="T37" fmla="*/ 2039 h 2380"/>
                <a:gd name="T38" fmla="*/ 281 w 429"/>
                <a:gd name="T39" fmla="*/ 1974 h 2380"/>
                <a:gd name="T40" fmla="*/ 146 w 429"/>
                <a:gd name="T41" fmla="*/ 45 h 2380"/>
                <a:gd name="T42" fmla="*/ 388 w 429"/>
                <a:gd name="T43" fmla="*/ 81 h 2380"/>
                <a:gd name="T44" fmla="*/ 380 w 429"/>
                <a:gd name="T45" fmla="*/ 295 h 2380"/>
                <a:gd name="T46" fmla="*/ 67 w 429"/>
                <a:gd name="T47" fmla="*/ 278 h 2380"/>
                <a:gd name="T48" fmla="*/ 104 w 429"/>
                <a:gd name="T49" fmla="*/ 340 h 2380"/>
                <a:gd name="T50" fmla="*/ 276 w 429"/>
                <a:gd name="T51" fmla="*/ 307 h 2380"/>
                <a:gd name="T52" fmla="*/ 321 w 429"/>
                <a:gd name="T53" fmla="*/ 473 h 2380"/>
                <a:gd name="T54" fmla="*/ 301 w 429"/>
                <a:gd name="T55" fmla="*/ 473 h 2380"/>
                <a:gd name="T56" fmla="*/ 36 w 429"/>
                <a:gd name="T57" fmla="*/ 532 h 2380"/>
                <a:gd name="T58" fmla="*/ 346 w 429"/>
                <a:gd name="T59" fmla="*/ 560 h 2380"/>
                <a:gd name="T60" fmla="*/ 346 w 429"/>
                <a:gd name="T61" fmla="*/ 507 h 2380"/>
                <a:gd name="T62" fmla="*/ 332 w 429"/>
                <a:gd name="T63" fmla="*/ 1763 h 2380"/>
                <a:gd name="T64" fmla="*/ 332 w 429"/>
                <a:gd name="T65" fmla="*/ 1149 h 2380"/>
                <a:gd name="T66" fmla="*/ 315 w 429"/>
                <a:gd name="T67" fmla="*/ 732 h 2380"/>
                <a:gd name="T68" fmla="*/ 62 w 429"/>
                <a:gd name="T69" fmla="*/ 766 h 2380"/>
                <a:gd name="T70" fmla="*/ 53 w 429"/>
                <a:gd name="T71" fmla="*/ 1352 h 2380"/>
                <a:gd name="T72" fmla="*/ 45 w 429"/>
                <a:gd name="T73" fmla="*/ 1768 h 2380"/>
                <a:gd name="T74" fmla="*/ 157 w 429"/>
                <a:gd name="T75" fmla="*/ 1980 h 2380"/>
                <a:gd name="T76" fmla="*/ 304 w 429"/>
                <a:gd name="T77" fmla="*/ 1999 h 2380"/>
                <a:gd name="T78" fmla="*/ 321 w 429"/>
                <a:gd name="T79" fmla="*/ 569 h 2380"/>
                <a:gd name="T80" fmla="*/ 163 w 429"/>
                <a:gd name="T81" fmla="*/ 2259 h 2380"/>
                <a:gd name="T82" fmla="*/ 205 w 429"/>
                <a:gd name="T83" fmla="*/ 2253 h 2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29" h="2380">
                  <a:moveTo>
                    <a:pt x="36" y="566"/>
                  </a:moveTo>
                  <a:cubicBezTo>
                    <a:pt x="26" y="552"/>
                    <a:pt x="9" y="544"/>
                    <a:pt x="0" y="529"/>
                  </a:cubicBezTo>
                  <a:cubicBezTo>
                    <a:pt x="4" y="487"/>
                    <a:pt x="31" y="492"/>
                    <a:pt x="48" y="464"/>
                  </a:cubicBezTo>
                  <a:cubicBezTo>
                    <a:pt x="64" y="437"/>
                    <a:pt x="58" y="370"/>
                    <a:pt x="53" y="329"/>
                  </a:cubicBezTo>
                  <a:cubicBezTo>
                    <a:pt x="52" y="320"/>
                    <a:pt x="51" y="302"/>
                    <a:pt x="50" y="298"/>
                  </a:cubicBezTo>
                  <a:cubicBezTo>
                    <a:pt x="47" y="288"/>
                    <a:pt x="39" y="288"/>
                    <a:pt x="39" y="278"/>
                  </a:cubicBezTo>
                  <a:cubicBezTo>
                    <a:pt x="40" y="263"/>
                    <a:pt x="55" y="250"/>
                    <a:pt x="62" y="239"/>
                  </a:cubicBezTo>
                  <a:cubicBezTo>
                    <a:pt x="68" y="180"/>
                    <a:pt x="36" y="124"/>
                    <a:pt x="62" y="81"/>
                  </a:cubicBezTo>
                  <a:cubicBezTo>
                    <a:pt x="76" y="57"/>
                    <a:pt x="99" y="47"/>
                    <a:pt x="121" y="25"/>
                  </a:cubicBezTo>
                  <a:cubicBezTo>
                    <a:pt x="192" y="7"/>
                    <a:pt x="254" y="0"/>
                    <a:pt x="321" y="14"/>
                  </a:cubicBezTo>
                  <a:cubicBezTo>
                    <a:pt x="358" y="41"/>
                    <a:pt x="405" y="59"/>
                    <a:pt x="425" y="104"/>
                  </a:cubicBezTo>
                  <a:cubicBezTo>
                    <a:pt x="429" y="172"/>
                    <a:pt x="394" y="209"/>
                    <a:pt x="386" y="273"/>
                  </a:cubicBezTo>
                  <a:cubicBezTo>
                    <a:pt x="403" y="291"/>
                    <a:pt x="415" y="317"/>
                    <a:pt x="405" y="340"/>
                  </a:cubicBezTo>
                  <a:cubicBezTo>
                    <a:pt x="400" y="347"/>
                    <a:pt x="385" y="344"/>
                    <a:pt x="377" y="349"/>
                  </a:cubicBezTo>
                  <a:cubicBezTo>
                    <a:pt x="364" y="394"/>
                    <a:pt x="374" y="446"/>
                    <a:pt x="366" y="495"/>
                  </a:cubicBezTo>
                  <a:cubicBezTo>
                    <a:pt x="382" y="504"/>
                    <a:pt x="392" y="518"/>
                    <a:pt x="400" y="535"/>
                  </a:cubicBezTo>
                  <a:cubicBezTo>
                    <a:pt x="390" y="556"/>
                    <a:pt x="380" y="577"/>
                    <a:pt x="346" y="574"/>
                  </a:cubicBezTo>
                  <a:cubicBezTo>
                    <a:pt x="345" y="585"/>
                    <a:pt x="343" y="593"/>
                    <a:pt x="349" y="602"/>
                  </a:cubicBezTo>
                  <a:cubicBezTo>
                    <a:pt x="330" y="665"/>
                    <a:pt x="345" y="725"/>
                    <a:pt x="349" y="791"/>
                  </a:cubicBezTo>
                  <a:cubicBezTo>
                    <a:pt x="357" y="947"/>
                    <a:pt x="354" y="1104"/>
                    <a:pt x="352" y="1256"/>
                  </a:cubicBezTo>
                  <a:cubicBezTo>
                    <a:pt x="351" y="1361"/>
                    <a:pt x="359" y="1466"/>
                    <a:pt x="366" y="1560"/>
                  </a:cubicBezTo>
                  <a:cubicBezTo>
                    <a:pt x="354" y="1582"/>
                    <a:pt x="364" y="1632"/>
                    <a:pt x="349" y="1647"/>
                  </a:cubicBezTo>
                  <a:cubicBezTo>
                    <a:pt x="363" y="1766"/>
                    <a:pt x="339" y="1917"/>
                    <a:pt x="352" y="2008"/>
                  </a:cubicBezTo>
                  <a:cubicBezTo>
                    <a:pt x="337" y="2022"/>
                    <a:pt x="343" y="2041"/>
                    <a:pt x="338" y="2059"/>
                  </a:cubicBezTo>
                  <a:cubicBezTo>
                    <a:pt x="330" y="2083"/>
                    <a:pt x="312" y="2107"/>
                    <a:pt x="301" y="2132"/>
                  </a:cubicBezTo>
                  <a:cubicBezTo>
                    <a:pt x="267" y="2209"/>
                    <a:pt x="230" y="2290"/>
                    <a:pt x="194" y="2368"/>
                  </a:cubicBezTo>
                  <a:cubicBezTo>
                    <a:pt x="180" y="2370"/>
                    <a:pt x="175" y="2380"/>
                    <a:pt x="160" y="2374"/>
                  </a:cubicBezTo>
                  <a:cubicBezTo>
                    <a:pt x="148" y="2349"/>
                    <a:pt x="148" y="2321"/>
                    <a:pt x="126" y="2298"/>
                  </a:cubicBezTo>
                  <a:cubicBezTo>
                    <a:pt x="126" y="2292"/>
                    <a:pt x="127" y="2287"/>
                    <a:pt x="129" y="2284"/>
                  </a:cubicBezTo>
                  <a:cubicBezTo>
                    <a:pt x="85" y="2203"/>
                    <a:pt x="64" y="2099"/>
                    <a:pt x="28" y="2005"/>
                  </a:cubicBezTo>
                  <a:cubicBezTo>
                    <a:pt x="45" y="1913"/>
                    <a:pt x="19" y="1813"/>
                    <a:pt x="19" y="1715"/>
                  </a:cubicBezTo>
                  <a:cubicBezTo>
                    <a:pt x="19" y="1642"/>
                    <a:pt x="30" y="1570"/>
                    <a:pt x="31" y="1498"/>
                  </a:cubicBezTo>
                  <a:cubicBezTo>
                    <a:pt x="31" y="1453"/>
                    <a:pt x="19" y="1406"/>
                    <a:pt x="33" y="1366"/>
                  </a:cubicBezTo>
                  <a:cubicBezTo>
                    <a:pt x="16" y="1302"/>
                    <a:pt x="26" y="1275"/>
                    <a:pt x="25" y="1202"/>
                  </a:cubicBezTo>
                  <a:cubicBezTo>
                    <a:pt x="24" y="1156"/>
                    <a:pt x="33" y="1109"/>
                    <a:pt x="33" y="1064"/>
                  </a:cubicBezTo>
                  <a:cubicBezTo>
                    <a:pt x="34" y="1044"/>
                    <a:pt x="28" y="1022"/>
                    <a:pt x="28" y="1000"/>
                  </a:cubicBezTo>
                  <a:cubicBezTo>
                    <a:pt x="28" y="865"/>
                    <a:pt x="20" y="691"/>
                    <a:pt x="36" y="566"/>
                  </a:cubicBezTo>
                  <a:close/>
                  <a:moveTo>
                    <a:pt x="281" y="1974"/>
                  </a:moveTo>
                  <a:cubicBezTo>
                    <a:pt x="270" y="1967"/>
                    <a:pt x="268" y="1972"/>
                    <a:pt x="253" y="1974"/>
                  </a:cubicBezTo>
                  <a:cubicBezTo>
                    <a:pt x="248" y="1988"/>
                    <a:pt x="240" y="1998"/>
                    <a:pt x="231" y="2008"/>
                  </a:cubicBezTo>
                  <a:cubicBezTo>
                    <a:pt x="236" y="2021"/>
                    <a:pt x="226" y="2033"/>
                    <a:pt x="222" y="2042"/>
                  </a:cubicBezTo>
                  <a:cubicBezTo>
                    <a:pt x="205" y="2085"/>
                    <a:pt x="214" y="2142"/>
                    <a:pt x="202" y="2185"/>
                  </a:cubicBezTo>
                  <a:cubicBezTo>
                    <a:pt x="201" y="2192"/>
                    <a:pt x="199" y="2201"/>
                    <a:pt x="188" y="2202"/>
                  </a:cubicBezTo>
                  <a:cubicBezTo>
                    <a:pt x="184" y="2133"/>
                    <a:pt x="216" y="2062"/>
                    <a:pt x="191" y="1994"/>
                  </a:cubicBezTo>
                  <a:cubicBezTo>
                    <a:pt x="132" y="2010"/>
                    <a:pt x="189" y="2096"/>
                    <a:pt x="152" y="2132"/>
                  </a:cubicBezTo>
                  <a:cubicBezTo>
                    <a:pt x="147" y="2072"/>
                    <a:pt x="147" y="2004"/>
                    <a:pt x="115" y="1963"/>
                  </a:cubicBezTo>
                  <a:cubicBezTo>
                    <a:pt x="78" y="1958"/>
                    <a:pt x="74" y="2005"/>
                    <a:pt x="62" y="2033"/>
                  </a:cubicBezTo>
                  <a:cubicBezTo>
                    <a:pt x="87" y="2101"/>
                    <a:pt x="103" y="2199"/>
                    <a:pt x="141" y="2264"/>
                  </a:cubicBezTo>
                  <a:cubicBezTo>
                    <a:pt x="154" y="2237"/>
                    <a:pt x="135" y="2203"/>
                    <a:pt x="141" y="2183"/>
                  </a:cubicBezTo>
                  <a:cubicBezTo>
                    <a:pt x="174" y="2182"/>
                    <a:pt x="155" y="2210"/>
                    <a:pt x="160" y="2230"/>
                  </a:cubicBezTo>
                  <a:cubicBezTo>
                    <a:pt x="170" y="2233"/>
                    <a:pt x="176" y="2239"/>
                    <a:pt x="186" y="2242"/>
                  </a:cubicBezTo>
                  <a:cubicBezTo>
                    <a:pt x="193" y="2232"/>
                    <a:pt x="201" y="2224"/>
                    <a:pt x="214" y="2219"/>
                  </a:cubicBezTo>
                  <a:cubicBezTo>
                    <a:pt x="223" y="2198"/>
                    <a:pt x="213" y="2162"/>
                    <a:pt x="239" y="2152"/>
                  </a:cubicBezTo>
                  <a:cubicBezTo>
                    <a:pt x="257" y="2175"/>
                    <a:pt x="218" y="2212"/>
                    <a:pt x="233" y="2233"/>
                  </a:cubicBezTo>
                  <a:cubicBezTo>
                    <a:pt x="261" y="2177"/>
                    <a:pt x="279" y="2111"/>
                    <a:pt x="310" y="2059"/>
                  </a:cubicBezTo>
                  <a:cubicBezTo>
                    <a:pt x="322" y="2055"/>
                    <a:pt x="325" y="2042"/>
                    <a:pt x="324" y="2025"/>
                  </a:cubicBezTo>
                  <a:cubicBezTo>
                    <a:pt x="312" y="2029"/>
                    <a:pt x="306" y="2039"/>
                    <a:pt x="290" y="2039"/>
                  </a:cubicBezTo>
                  <a:cubicBezTo>
                    <a:pt x="290" y="2030"/>
                    <a:pt x="278" y="2032"/>
                    <a:pt x="279" y="2022"/>
                  </a:cubicBezTo>
                  <a:cubicBezTo>
                    <a:pt x="284" y="2005"/>
                    <a:pt x="281" y="1987"/>
                    <a:pt x="279" y="1977"/>
                  </a:cubicBezTo>
                  <a:cubicBezTo>
                    <a:pt x="279" y="1980"/>
                    <a:pt x="282" y="1979"/>
                    <a:pt x="281" y="1974"/>
                  </a:cubicBezTo>
                  <a:close/>
                  <a:moveTo>
                    <a:pt x="388" y="81"/>
                  </a:moveTo>
                  <a:cubicBezTo>
                    <a:pt x="352" y="47"/>
                    <a:pt x="287" y="23"/>
                    <a:pt x="225" y="28"/>
                  </a:cubicBezTo>
                  <a:cubicBezTo>
                    <a:pt x="207" y="29"/>
                    <a:pt x="160" y="37"/>
                    <a:pt x="146" y="45"/>
                  </a:cubicBezTo>
                  <a:cubicBezTo>
                    <a:pt x="83" y="81"/>
                    <a:pt x="117" y="147"/>
                    <a:pt x="107" y="222"/>
                  </a:cubicBezTo>
                  <a:cubicBezTo>
                    <a:pt x="210" y="224"/>
                    <a:pt x="288" y="214"/>
                    <a:pt x="357" y="256"/>
                  </a:cubicBezTo>
                  <a:cubicBezTo>
                    <a:pt x="371" y="201"/>
                    <a:pt x="429" y="142"/>
                    <a:pt x="388" y="81"/>
                  </a:cubicBezTo>
                  <a:close/>
                  <a:moveTo>
                    <a:pt x="84" y="290"/>
                  </a:moveTo>
                  <a:cubicBezTo>
                    <a:pt x="176" y="247"/>
                    <a:pt x="297" y="289"/>
                    <a:pt x="383" y="323"/>
                  </a:cubicBezTo>
                  <a:cubicBezTo>
                    <a:pt x="387" y="311"/>
                    <a:pt x="383" y="307"/>
                    <a:pt x="380" y="295"/>
                  </a:cubicBezTo>
                  <a:cubicBezTo>
                    <a:pt x="360" y="298"/>
                    <a:pt x="340" y="293"/>
                    <a:pt x="343" y="270"/>
                  </a:cubicBezTo>
                  <a:cubicBezTo>
                    <a:pt x="302" y="242"/>
                    <a:pt x="242" y="238"/>
                    <a:pt x="186" y="236"/>
                  </a:cubicBezTo>
                  <a:cubicBezTo>
                    <a:pt x="136" y="235"/>
                    <a:pt x="77" y="242"/>
                    <a:pt x="67" y="278"/>
                  </a:cubicBezTo>
                  <a:cubicBezTo>
                    <a:pt x="79" y="282"/>
                    <a:pt x="78" y="284"/>
                    <a:pt x="84" y="290"/>
                  </a:cubicBezTo>
                  <a:close/>
                  <a:moveTo>
                    <a:pt x="87" y="323"/>
                  </a:moveTo>
                  <a:cubicBezTo>
                    <a:pt x="95" y="326"/>
                    <a:pt x="104" y="329"/>
                    <a:pt x="104" y="340"/>
                  </a:cubicBezTo>
                  <a:cubicBezTo>
                    <a:pt x="93" y="372"/>
                    <a:pt x="95" y="414"/>
                    <a:pt x="95" y="450"/>
                  </a:cubicBezTo>
                  <a:cubicBezTo>
                    <a:pt x="143" y="445"/>
                    <a:pt x="227" y="441"/>
                    <a:pt x="264" y="459"/>
                  </a:cubicBezTo>
                  <a:cubicBezTo>
                    <a:pt x="278" y="417"/>
                    <a:pt x="272" y="350"/>
                    <a:pt x="276" y="307"/>
                  </a:cubicBezTo>
                  <a:cubicBezTo>
                    <a:pt x="213" y="292"/>
                    <a:pt x="130" y="277"/>
                    <a:pt x="87" y="323"/>
                  </a:cubicBezTo>
                  <a:close/>
                  <a:moveTo>
                    <a:pt x="301" y="473"/>
                  </a:moveTo>
                  <a:cubicBezTo>
                    <a:pt x="310" y="469"/>
                    <a:pt x="317" y="481"/>
                    <a:pt x="321" y="473"/>
                  </a:cubicBezTo>
                  <a:cubicBezTo>
                    <a:pt x="336" y="435"/>
                    <a:pt x="330" y="378"/>
                    <a:pt x="341" y="329"/>
                  </a:cubicBezTo>
                  <a:cubicBezTo>
                    <a:pt x="327" y="320"/>
                    <a:pt x="316" y="325"/>
                    <a:pt x="304" y="318"/>
                  </a:cubicBezTo>
                  <a:cubicBezTo>
                    <a:pt x="299" y="377"/>
                    <a:pt x="292" y="426"/>
                    <a:pt x="301" y="473"/>
                  </a:cubicBezTo>
                  <a:close/>
                  <a:moveTo>
                    <a:pt x="98" y="476"/>
                  </a:moveTo>
                  <a:cubicBezTo>
                    <a:pt x="93" y="480"/>
                    <a:pt x="92" y="489"/>
                    <a:pt x="84" y="490"/>
                  </a:cubicBezTo>
                  <a:cubicBezTo>
                    <a:pt x="62" y="477"/>
                    <a:pt x="27" y="505"/>
                    <a:pt x="36" y="532"/>
                  </a:cubicBezTo>
                  <a:cubicBezTo>
                    <a:pt x="41" y="527"/>
                    <a:pt x="50" y="540"/>
                    <a:pt x="59" y="540"/>
                  </a:cubicBezTo>
                  <a:cubicBezTo>
                    <a:pt x="148" y="511"/>
                    <a:pt x="246" y="509"/>
                    <a:pt x="343" y="543"/>
                  </a:cubicBezTo>
                  <a:cubicBezTo>
                    <a:pt x="337" y="549"/>
                    <a:pt x="344" y="554"/>
                    <a:pt x="346" y="560"/>
                  </a:cubicBezTo>
                  <a:cubicBezTo>
                    <a:pt x="373" y="560"/>
                    <a:pt x="378" y="528"/>
                    <a:pt x="363" y="515"/>
                  </a:cubicBezTo>
                  <a:cubicBezTo>
                    <a:pt x="357" y="520"/>
                    <a:pt x="359" y="531"/>
                    <a:pt x="346" y="529"/>
                  </a:cubicBezTo>
                  <a:cubicBezTo>
                    <a:pt x="339" y="523"/>
                    <a:pt x="347" y="515"/>
                    <a:pt x="346" y="507"/>
                  </a:cubicBezTo>
                  <a:cubicBezTo>
                    <a:pt x="267" y="473"/>
                    <a:pt x="190" y="451"/>
                    <a:pt x="98" y="476"/>
                  </a:cubicBezTo>
                  <a:close/>
                  <a:moveTo>
                    <a:pt x="324" y="1791"/>
                  </a:moveTo>
                  <a:cubicBezTo>
                    <a:pt x="325" y="1781"/>
                    <a:pt x="331" y="1773"/>
                    <a:pt x="332" y="1763"/>
                  </a:cubicBezTo>
                  <a:cubicBezTo>
                    <a:pt x="338" y="1690"/>
                    <a:pt x="332" y="1605"/>
                    <a:pt x="326" y="1521"/>
                  </a:cubicBezTo>
                  <a:cubicBezTo>
                    <a:pt x="324" y="1490"/>
                    <a:pt x="326" y="1455"/>
                    <a:pt x="338" y="1436"/>
                  </a:cubicBezTo>
                  <a:cubicBezTo>
                    <a:pt x="321" y="1347"/>
                    <a:pt x="339" y="1238"/>
                    <a:pt x="332" y="1149"/>
                  </a:cubicBezTo>
                  <a:cubicBezTo>
                    <a:pt x="327" y="1076"/>
                    <a:pt x="337" y="996"/>
                    <a:pt x="338" y="932"/>
                  </a:cubicBezTo>
                  <a:cubicBezTo>
                    <a:pt x="338" y="895"/>
                    <a:pt x="327" y="868"/>
                    <a:pt x="324" y="839"/>
                  </a:cubicBezTo>
                  <a:cubicBezTo>
                    <a:pt x="319" y="798"/>
                    <a:pt x="329" y="762"/>
                    <a:pt x="315" y="732"/>
                  </a:cubicBezTo>
                  <a:cubicBezTo>
                    <a:pt x="319" y="692"/>
                    <a:pt x="319" y="634"/>
                    <a:pt x="321" y="585"/>
                  </a:cubicBezTo>
                  <a:cubicBezTo>
                    <a:pt x="277" y="544"/>
                    <a:pt x="158" y="533"/>
                    <a:pt x="90" y="560"/>
                  </a:cubicBezTo>
                  <a:cubicBezTo>
                    <a:pt x="72" y="613"/>
                    <a:pt x="73" y="698"/>
                    <a:pt x="62" y="766"/>
                  </a:cubicBezTo>
                  <a:cubicBezTo>
                    <a:pt x="42" y="885"/>
                    <a:pt x="53" y="1039"/>
                    <a:pt x="53" y="1169"/>
                  </a:cubicBezTo>
                  <a:cubicBezTo>
                    <a:pt x="53" y="1229"/>
                    <a:pt x="60" y="1285"/>
                    <a:pt x="62" y="1332"/>
                  </a:cubicBezTo>
                  <a:cubicBezTo>
                    <a:pt x="51" y="1337"/>
                    <a:pt x="54" y="1344"/>
                    <a:pt x="53" y="1352"/>
                  </a:cubicBezTo>
                  <a:cubicBezTo>
                    <a:pt x="50" y="1382"/>
                    <a:pt x="51" y="1407"/>
                    <a:pt x="50" y="1436"/>
                  </a:cubicBezTo>
                  <a:cubicBezTo>
                    <a:pt x="50" y="1456"/>
                    <a:pt x="54" y="1474"/>
                    <a:pt x="53" y="1495"/>
                  </a:cubicBezTo>
                  <a:cubicBezTo>
                    <a:pt x="51" y="1582"/>
                    <a:pt x="38" y="1681"/>
                    <a:pt x="45" y="1768"/>
                  </a:cubicBezTo>
                  <a:cubicBezTo>
                    <a:pt x="50" y="1840"/>
                    <a:pt x="54" y="1912"/>
                    <a:pt x="59" y="1980"/>
                  </a:cubicBezTo>
                  <a:cubicBezTo>
                    <a:pt x="69" y="1948"/>
                    <a:pt x="100" y="1931"/>
                    <a:pt x="126" y="1946"/>
                  </a:cubicBezTo>
                  <a:cubicBezTo>
                    <a:pt x="142" y="1955"/>
                    <a:pt x="139" y="1974"/>
                    <a:pt x="157" y="1980"/>
                  </a:cubicBezTo>
                  <a:cubicBezTo>
                    <a:pt x="184" y="1964"/>
                    <a:pt x="197" y="1991"/>
                    <a:pt x="214" y="1991"/>
                  </a:cubicBezTo>
                  <a:cubicBezTo>
                    <a:pt x="224" y="1964"/>
                    <a:pt x="259" y="1937"/>
                    <a:pt x="293" y="1952"/>
                  </a:cubicBezTo>
                  <a:cubicBezTo>
                    <a:pt x="299" y="1969"/>
                    <a:pt x="304" y="1981"/>
                    <a:pt x="304" y="1999"/>
                  </a:cubicBezTo>
                  <a:cubicBezTo>
                    <a:pt x="314" y="1998"/>
                    <a:pt x="311" y="1998"/>
                    <a:pt x="324" y="1997"/>
                  </a:cubicBezTo>
                  <a:cubicBezTo>
                    <a:pt x="336" y="1923"/>
                    <a:pt x="316" y="1859"/>
                    <a:pt x="324" y="1791"/>
                  </a:cubicBezTo>
                  <a:close/>
                  <a:moveTo>
                    <a:pt x="321" y="569"/>
                  </a:moveTo>
                  <a:cubicBezTo>
                    <a:pt x="313" y="569"/>
                    <a:pt x="301" y="559"/>
                    <a:pt x="295" y="566"/>
                  </a:cubicBezTo>
                  <a:cubicBezTo>
                    <a:pt x="304" y="565"/>
                    <a:pt x="314" y="577"/>
                    <a:pt x="321" y="569"/>
                  </a:cubicBezTo>
                  <a:close/>
                  <a:moveTo>
                    <a:pt x="163" y="2259"/>
                  </a:moveTo>
                  <a:cubicBezTo>
                    <a:pt x="141" y="2292"/>
                    <a:pt x="162" y="2335"/>
                    <a:pt x="180" y="2352"/>
                  </a:cubicBezTo>
                  <a:cubicBezTo>
                    <a:pt x="194" y="2322"/>
                    <a:pt x="209" y="2292"/>
                    <a:pt x="222" y="2261"/>
                  </a:cubicBezTo>
                  <a:cubicBezTo>
                    <a:pt x="216" y="2254"/>
                    <a:pt x="205" y="2268"/>
                    <a:pt x="205" y="2253"/>
                  </a:cubicBezTo>
                  <a:cubicBezTo>
                    <a:pt x="205" y="2251"/>
                    <a:pt x="205" y="2250"/>
                    <a:pt x="202" y="2250"/>
                  </a:cubicBezTo>
                  <a:cubicBezTo>
                    <a:pt x="205" y="2284"/>
                    <a:pt x="173" y="2276"/>
                    <a:pt x="163" y="225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9"/>
            <p:cNvSpPr>
              <a:spLocks noEditPoints="1"/>
            </p:cNvSpPr>
            <p:nvPr/>
          </p:nvSpPr>
          <p:spPr bwMode="auto">
            <a:xfrm>
              <a:off x="7000875" y="2973388"/>
              <a:ext cx="60325" cy="333375"/>
            </a:xfrm>
            <a:custGeom>
              <a:avLst/>
              <a:gdLst>
                <a:gd name="T0" fmla="*/ 83 w 93"/>
                <a:gd name="T1" fmla="*/ 10 h 515"/>
                <a:gd name="T2" fmla="*/ 86 w 93"/>
                <a:gd name="T3" fmla="*/ 359 h 515"/>
                <a:gd name="T4" fmla="*/ 78 w 93"/>
                <a:gd name="T5" fmla="*/ 449 h 515"/>
                <a:gd name="T6" fmla="*/ 66 w 93"/>
                <a:gd name="T7" fmla="*/ 503 h 515"/>
                <a:gd name="T8" fmla="*/ 24 w 93"/>
                <a:gd name="T9" fmla="*/ 503 h 515"/>
                <a:gd name="T10" fmla="*/ 33 w 93"/>
                <a:gd name="T11" fmla="*/ 432 h 515"/>
                <a:gd name="T12" fmla="*/ 16 w 93"/>
                <a:gd name="T13" fmla="*/ 182 h 515"/>
                <a:gd name="T14" fmla="*/ 33 w 93"/>
                <a:gd name="T15" fmla="*/ 10 h 515"/>
                <a:gd name="T16" fmla="*/ 72 w 93"/>
                <a:gd name="T17" fmla="*/ 1 h 515"/>
                <a:gd name="T18" fmla="*/ 83 w 93"/>
                <a:gd name="T19" fmla="*/ 10 h 515"/>
                <a:gd name="T20" fmla="*/ 52 w 93"/>
                <a:gd name="T21" fmla="*/ 35 h 515"/>
                <a:gd name="T22" fmla="*/ 44 w 93"/>
                <a:gd name="T23" fmla="*/ 41 h 515"/>
                <a:gd name="T24" fmla="*/ 52 w 93"/>
                <a:gd name="T25" fmla="*/ 463 h 515"/>
                <a:gd name="T26" fmla="*/ 72 w 93"/>
                <a:gd name="T27" fmla="*/ 280 h 515"/>
                <a:gd name="T28" fmla="*/ 66 w 93"/>
                <a:gd name="T29" fmla="*/ 207 h 515"/>
                <a:gd name="T30" fmla="*/ 69 w 93"/>
                <a:gd name="T31" fmla="*/ 131 h 515"/>
                <a:gd name="T32" fmla="*/ 58 w 93"/>
                <a:gd name="T33" fmla="*/ 92 h 515"/>
                <a:gd name="T34" fmla="*/ 58 w 93"/>
                <a:gd name="T35" fmla="*/ 35 h 515"/>
                <a:gd name="T36" fmla="*/ 52 w 93"/>
                <a:gd name="T37" fmla="*/ 3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3" h="515">
                  <a:moveTo>
                    <a:pt x="83" y="10"/>
                  </a:moveTo>
                  <a:cubicBezTo>
                    <a:pt x="84" y="99"/>
                    <a:pt x="93" y="242"/>
                    <a:pt x="86" y="359"/>
                  </a:cubicBezTo>
                  <a:cubicBezTo>
                    <a:pt x="84" y="392"/>
                    <a:pt x="77" y="421"/>
                    <a:pt x="78" y="449"/>
                  </a:cubicBezTo>
                  <a:cubicBezTo>
                    <a:pt x="78" y="469"/>
                    <a:pt x="87" y="489"/>
                    <a:pt x="66" y="503"/>
                  </a:cubicBezTo>
                  <a:cubicBezTo>
                    <a:pt x="49" y="515"/>
                    <a:pt x="37" y="511"/>
                    <a:pt x="24" y="503"/>
                  </a:cubicBezTo>
                  <a:cubicBezTo>
                    <a:pt x="32" y="472"/>
                    <a:pt x="20" y="449"/>
                    <a:pt x="33" y="432"/>
                  </a:cubicBezTo>
                  <a:cubicBezTo>
                    <a:pt x="15" y="358"/>
                    <a:pt x="33" y="261"/>
                    <a:pt x="16" y="182"/>
                  </a:cubicBezTo>
                  <a:cubicBezTo>
                    <a:pt x="40" y="123"/>
                    <a:pt x="0" y="56"/>
                    <a:pt x="33" y="10"/>
                  </a:cubicBezTo>
                  <a:cubicBezTo>
                    <a:pt x="53" y="9"/>
                    <a:pt x="55" y="0"/>
                    <a:pt x="72" y="1"/>
                  </a:cubicBezTo>
                  <a:cubicBezTo>
                    <a:pt x="74" y="6"/>
                    <a:pt x="76" y="10"/>
                    <a:pt x="83" y="10"/>
                  </a:cubicBezTo>
                  <a:close/>
                  <a:moveTo>
                    <a:pt x="52" y="35"/>
                  </a:moveTo>
                  <a:cubicBezTo>
                    <a:pt x="51" y="39"/>
                    <a:pt x="49" y="41"/>
                    <a:pt x="44" y="41"/>
                  </a:cubicBezTo>
                  <a:cubicBezTo>
                    <a:pt x="41" y="169"/>
                    <a:pt x="50" y="318"/>
                    <a:pt x="52" y="463"/>
                  </a:cubicBezTo>
                  <a:cubicBezTo>
                    <a:pt x="62" y="397"/>
                    <a:pt x="68" y="335"/>
                    <a:pt x="72" y="280"/>
                  </a:cubicBezTo>
                  <a:cubicBezTo>
                    <a:pt x="74" y="257"/>
                    <a:pt x="66" y="231"/>
                    <a:pt x="66" y="207"/>
                  </a:cubicBezTo>
                  <a:cubicBezTo>
                    <a:pt x="67" y="182"/>
                    <a:pt x="72" y="155"/>
                    <a:pt x="69" y="131"/>
                  </a:cubicBezTo>
                  <a:cubicBezTo>
                    <a:pt x="67" y="117"/>
                    <a:pt x="59" y="105"/>
                    <a:pt x="58" y="92"/>
                  </a:cubicBezTo>
                  <a:cubicBezTo>
                    <a:pt x="57" y="74"/>
                    <a:pt x="70" y="47"/>
                    <a:pt x="58" y="35"/>
                  </a:cubicBezTo>
                  <a:cubicBezTo>
                    <a:pt x="56" y="35"/>
                    <a:pt x="54" y="35"/>
                    <a:pt x="52" y="3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2" name="组合 91"/>
          <p:cNvGrpSpPr/>
          <p:nvPr/>
        </p:nvGrpSpPr>
        <p:grpSpPr>
          <a:xfrm>
            <a:off x="7278349" y="1114857"/>
            <a:ext cx="1532893" cy="1523741"/>
            <a:chOff x="6543675" y="663575"/>
            <a:chExt cx="1063625" cy="1057275"/>
          </a:xfrm>
          <a:solidFill>
            <a:schemeClr val="tx1"/>
          </a:solidFill>
        </p:grpSpPr>
        <p:sp>
          <p:nvSpPr>
            <p:cNvPr id="93" name="Freeform 100"/>
            <p:cNvSpPr/>
            <p:nvPr/>
          </p:nvSpPr>
          <p:spPr bwMode="auto">
            <a:xfrm>
              <a:off x="7107238" y="1377950"/>
              <a:ext cx="17463" cy="80963"/>
            </a:xfrm>
            <a:custGeom>
              <a:avLst/>
              <a:gdLst>
                <a:gd name="T0" fmla="*/ 27 w 27"/>
                <a:gd name="T1" fmla="*/ 0 h 125"/>
                <a:gd name="T2" fmla="*/ 15 w 27"/>
                <a:gd name="T3" fmla="*/ 77 h 125"/>
                <a:gd name="T4" fmla="*/ 0 w 27"/>
                <a:gd name="T5" fmla="*/ 125 h 125"/>
                <a:gd name="T6" fmla="*/ 20 w 27"/>
                <a:gd name="T7" fmla="*/ 0 h 125"/>
                <a:gd name="T8" fmla="*/ 27 w 27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25">
                  <a:moveTo>
                    <a:pt x="27" y="0"/>
                  </a:moveTo>
                  <a:cubicBezTo>
                    <a:pt x="26" y="17"/>
                    <a:pt x="19" y="48"/>
                    <a:pt x="15" y="77"/>
                  </a:cubicBezTo>
                  <a:cubicBezTo>
                    <a:pt x="12" y="95"/>
                    <a:pt x="11" y="115"/>
                    <a:pt x="0" y="125"/>
                  </a:cubicBezTo>
                  <a:cubicBezTo>
                    <a:pt x="3" y="84"/>
                    <a:pt x="9" y="38"/>
                    <a:pt x="20" y="0"/>
                  </a:cubicBezTo>
                  <a:cubicBezTo>
                    <a:pt x="22" y="0"/>
                    <a:pt x="24" y="0"/>
                    <a:pt x="27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101"/>
            <p:cNvSpPr>
              <a:spLocks noEditPoints="1"/>
            </p:cNvSpPr>
            <p:nvPr/>
          </p:nvSpPr>
          <p:spPr bwMode="auto">
            <a:xfrm>
              <a:off x="6543675" y="663575"/>
              <a:ext cx="1063625" cy="1057275"/>
            </a:xfrm>
            <a:custGeom>
              <a:avLst/>
              <a:gdLst>
                <a:gd name="T0" fmla="*/ 1483 w 1645"/>
                <a:gd name="T1" fmla="*/ 1284 h 1635"/>
                <a:gd name="T2" fmla="*/ 1241 w 1645"/>
                <a:gd name="T3" fmla="*/ 1522 h 1635"/>
                <a:gd name="T4" fmla="*/ 944 w 1645"/>
                <a:gd name="T5" fmla="*/ 1623 h 1635"/>
                <a:gd name="T6" fmla="*/ 52 w 1645"/>
                <a:gd name="T7" fmla="*/ 1435 h 1635"/>
                <a:gd name="T8" fmla="*/ 318 w 1645"/>
                <a:gd name="T9" fmla="*/ 836 h 1635"/>
                <a:gd name="T10" fmla="*/ 537 w 1645"/>
                <a:gd name="T11" fmla="*/ 436 h 1635"/>
                <a:gd name="T12" fmla="*/ 754 w 1645"/>
                <a:gd name="T13" fmla="*/ 14 h 1635"/>
                <a:gd name="T14" fmla="*/ 1621 w 1645"/>
                <a:gd name="T15" fmla="*/ 291 h 1635"/>
                <a:gd name="T16" fmla="*/ 1397 w 1645"/>
                <a:gd name="T17" fmla="*/ 1145 h 1635"/>
                <a:gd name="T18" fmla="*/ 832 w 1645"/>
                <a:gd name="T19" fmla="*/ 1601 h 1635"/>
                <a:gd name="T20" fmla="*/ 1307 w 1645"/>
                <a:gd name="T21" fmla="*/ 1410 h 1635"/>
                <a:gd name="T22" fmla="*/ 1450 w 1645"/>
                <a:gd name="T23" fmla="*/ 877 h 1635"/>
                <a:gd name="T24" fmla="*/ 1618 w 1645"/>
                <a:gd name="T25" fmla="*/ 107 h 1635"/>
                <a:gd name="T26" fmla="*/ 1520 w 1645"/>
                <a:gd name="T27" fmla="*/ 514 h 1635"/>
                <a:gd name="T28" fmla="*/ 1232 w 1645"/>
                <a:gd name="T29" fmla="*/ 1485 h 1635"/>
                <a:gd name="T30" fmla="*/ 907 w 1645"/>
                <a:gd name="T31" fmla="*/ 1581 h 1635"/>
                <a:gd name="T32" fmla="*/ 47 w 1645"/>
                <a:gd name="T33" fmla="*/ 1493 h 1635"/>
                <a:gd name="T34" fmla="*/ 1329 w 1645"/>
                <a:gd name="T35" fmla="*/ 1188 h 1635"/>
                <a:gd name="T36" fmla="*/ 1473 w 1645"/>
                <a:gd name="T37" fmla="*/ 655 h 1635"/>
                <a:gd name="T38" fmla="*/ 1541 w 1645"/>
                <a:gd name="T39" fmla="*/ 363 h 1635"/>
                <a:gd name="T40" fmla="*/ 1257 w 1645"/>
                <a:gd name="T41" fmla="*/ 26 h 1635"/>
                <a:gd name="T42" fmla="*/ 522 w 1645"/>
                <a:gd name="T43" fmla="*/ 515 h 1635"/>
                <a:gd name="T44" fmla="*/ 1144 w 1645"/>
                <a:gd name="T45" fmla="*/ 454 h 1635"/>
                <a:gd name="T46" fmla="*/ 1128 w 1645"/>
                <a:gd name="T47" fmla="*/ 867 h 1635"/>
                <a:gd name="T48" fmla="*/ 1037 w 1645"/>
                <a:gd name="T49" fmla="*/ 1221 h 1635"/>
                <a:gd name="T50" fmla="*/ 945 w 1645"/>
                <a:gd name="T51" fmla="*/ 1422 h 1635"/>
                <a:gd name="T52" fmla="*/ 590 w 1645"/>
                <a:gd name="T53" fmla="*/ 1397 h 1635"/>
                <a:gd name="T54" fmla="*/ 188 w 1645"/>
                <a:gd name="T55" fmla="*/ 1370 h 1635"/>
                <a:gd name="T56" fmla="*/ 587 w 1645"/>
                <a:gd name="T57" fmla="*/ 1546 h 1635"/>
                <a:gd name="T58" fmla="*/ 1111 w 1645"/>
                <a:gd name="T59" fmla="*/ 1553 h 1635"/>
                <a:gd name="T60" fmla="*/ 1277 w 1645"/>
                <a:gd name="T61" fmla="*/ 1385 h 1635"/>
                <a:gd name="T62" fmla="*/ 1035 w 1645"/>
                <a:gd name="T63" fmla="*/ 431 h 1635"/>
                <a:gd name="T64" fmla="*/ 995 w 1645"/>
                <a:gd name="T65" fmla="*/ 1000 h 1635"/>
                <a:gd name="T66" fmla="*/ 939 w 1645"/>
                <a:gd name="T67" fmla="*/ 562 h 1635"/>
                <a:gd name="T68" fmla="*/ 585 w 1645"/>
                <a:gd name="T69" fmla="*/ 532 h 1635"/>
                <a:gd name="T70" fmla="*/ 246 w 1645"/>
                <a:gd name="T71" fmla="*/ 1339 h 1635"/>
                <a:gd name="T72" fmla="*/ 779 w 1645"/>
                <a:gd name="T73" fmla="*/ 558 h 1635"/>
                <a:gd name="T74" fmla="*/ 434 w 1645"/>
                <a:gd name="T75" fmla="*/ 535 h 1635"/>
                <a:gd name="T76" fmla="*/ 206 w 1645"/>
                <a:gd name="T77" fmla="*/ 1336 h 1635"/>
                <a:gd name="T78" fmla="*/ 1030 w 1645"/>
                <a:gd name="T79" fmla="*/ 671 h 1635"/>
                <a:gd name="T80" fmla="*/ 997 w 1645"/>
                <a:gd name="T81" fmla="*/ 627 h 1635"/>
                <a:gd name="T82" fmla="*/ 829 w 1645"/>
                <a:gd name="T83" fmla="*/ 1276 h 1635"/>
                <a:gd name="T84" fmla="*/ 841 w 1645"/>
                <a:gd name="T85" fmla="*/ 1307 h 1635"/>
                <a:gd name="T86" fmla="*/ 925 w 1645"/>
                <a:gd name="T87" fmla="*/ 1072 h 1635"/>
                <a:gd name="T88" fmla="*/ 949 w 1645"/>
                <a:gd name="T89" fmla="*/ 924 h 1635"/>
                <a:gd name="T90" fmla="*/ 993 w 1645"/>
                <a:gd name="T91" fmla="*/ 645 h 1635"/>
                <a:gd name="T92" fmla="*/ 927 w 1645"/>
                <a:gd name="T93" fmla="*/ 1050 h 1635"/>
                <a:gd name="T94" fmla="*/ 1010 w 1645"/>
                <a:gd name="T95" fmla="*/ 1093 h 1635"/>
                <a:gd name="T96" fmla="*/ 915 w 1645"/>
                <a:gd name="T97" fmla="*/ 1236 h 1635"/>
                <a:gd name="T98" fmla="*/ 1037 w 1645"/>
                <a:gd name="T99" fmla="*/ 1158 h 1635"/>
                <a:gd name="T100" fmla="*/ 1025 w 1645"/>
                <a:gd name="T101" fmla="*/ 1199 h 1635"/>
                <a:gd name="T102" fmla="*/ 1349 w 1645"/>
                <a:gd name="T103" fmla="*/ 1312 h 1635"/>
                <a:gd name="T104" fmla="*/ 1417 w 1645"/>
                <a:gd name="T105" fmla="*/ 1284 h 1635"/>
                <a:gd name="T106" fmla="*/ 1535 w 1645"/>
                <a:gd name="T107" fmla="*/ 1239 h 1635"/>
                <a:gd name="T108" fmla="*/ 952 w 1645"/>
                <a:gd name="T109" fmla="*/ 1397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45" h="1635">
                  <a:moveTo>
                    <a:pt x="1397" y="1145"/>
                  </a:moveTo>
                  <a:cubicBezTo>
                    <a:pt x="1411" y="1146"/>
                    <a:pt x="1430" y="1138"/>
                    <a:pt x="1443" y="1133"/>
                  </a:cubicBezTo>
                  <a:cubicBezTo>
                    <a:pt x="1474" y="1130"/>
                    <a:pt x="1532" y="1130"/>
                    <a:pt x="1558" y="1141"/>
                  </a:cubicBezTo>
                  <a:cubicBezTo>
                    <a:pt x="1568" y="1159"/>
                    <a:pt x="1595" y="1172"/>
                    <a:pt x="1589" y="1196"/>
                  </a:cubicBezTo>
                  <a:cubicBezTo>
                    <a:pt x="1586" y="1212"/>
                    <a:pt x="1547" y="1247"/>
                    <a:pt x="1533" y="1256"/>
                  </a:cubicBezTo>
                  <a:cubicBezTo>
                    <a:pt x="1518" y="1266"/>
                    <a:pt x="1500" y="1275"/>
                    <a:pt x="1483" y="1284"/>
                  </a:cubicBezTo>
                  <a:cubicBezTo>
                    <a:pt x="1453" y="1301"/>
                    <a:pt x="1421" y="1322"/>
                    <a:pt x="1387" y="1341"/>
                  </a:cubicBezTo>
                  <a:cubicBezTo>
                    <a:pt x="1370" y="1350"/>
                    <a:pt x="1353" y="1360"/>
                    <a:pt x="1335" y="1362"/>
                  </a:cubicBezTo>
                  <a:cubicBezTo>
                    <a:pt x="1331" y="1374"/>
                    <a:pt x="1327" y="1386"/>
                    <a:pt x="1324" y="1399"/>
                  </a:cubicBezTo>
                  <a:cubicBezTo>
                    <a:pt x="1321" y="1410"/>
                    <a:pt x="1317" y="1421"/>
                    <a:pt x="1314" y="1432"/>
                  </a:cubicBezTo>
                  <a:cubicBezTo>
                    <a:pt x="1311" y="1445"/>
                    <a:pt x="1313" y="1457"/>
                    <a:pt x="1307" y="1468"/>
                  </a:cubicBezTo>
                  <a:cubicBezTo>
                    <a:pt x="1297" y="1490"/>
                    <a:pt x="1261" y="1504"/>
                    <a:pt x="1241" y="1522"/>
                  </a:cubicBezTo>
                  <a:cubicBezTo>
                    <a:pt x="1236" y="1526"/>
                    <a:pt x="1233" y="1533"/>
                    <a:pt x="1227" y="1538"/>
                  </a:cubicBezTo>
                  <a:cubicBezTo>
                    <a:pt x="1223" y="1542"/>
                    <a:pt x="1215" y="1544"/>
                    <a:pt x="1209" y="1548"/>
                  </a:cubicBezTo>
                  <a:cubicBezTo>
                    <a:pt x="1195" y="1559"/>
                    <a:pt x="1180" y="1573"/>
                    <a:pt x="1164" y="1585"/>
                  </a:cubicBezTo>
                  <a:cubicBezTo>
                    <a:pt x="1155" y="1591"/>
                    <a:pt x="1142" y="1598"/>
                    <a:pt x="1131" y="1606"/>
                  </a:cubicBezTo>
                  <a:cubicBezTo>
                    <a:pt x="1116" y="1617"/>
                    <a:pt x="1106" y="1627"/>
                    <a:pt x="1091" y="1629"/>
                  </a:cubicBezTo>
                  <a:cubicBezTo>
                    <a:pt x="1045" y="1635"/>
                    <a:pt x="988" y="1631"/>
                    <a:pt x="944" y="1623"/>
                  </a:cubicBezTo>
                  <a:cubicBezTo>
                    <a:pt x="839" y="1625"/>
                    <a:pt x="692" y="1607"/>
                    <a:pt x="557" y="1591"/>
                  </a:cubicBezTo>
                  <a:cubicBezTo>
                    <a:pt x="500" y="1585"/>
                    <a:pt x="443" y="1580"/>
                    <a:pt x="389" y="1571"/>
                  </a:cubicBezTo>
                  <a:cubicBezTo>
                    <a:pt x="275" y="1553"/>
                    <a:pt x="163" y="1546"/>
                    <a:pt x="75" y="1531"/>
                  </a:cubicBezTo>
                  <a:cubicBezTo>
                    <a:pt x="56" y="1528"/>
                    <a:pt x="46" y="1521"/>
                    <a:pt x="32" y="1515"/>
                  </a:cubicBezTo>
                  <a:cubicBezTo>
                    <a:pt x="19" y="1509"/>
                    <a:pt x="6" y="1505"/>
                    <a:pt x="4" y="1493"/>
                  </a:cubicBezTo>
                  <a:cubicBezTo>
                    <a:pt x="0" y="1472"/>
                    <a:pt x="34" y="1446"/>
                    <a:pt x="52" y="1435"/>
                  </a:cubicBezTo>
                  <a:cubicBezTo>
                    <a:pt x="63" y="1428"/>
                    <a:pt x="77" y="1425"/>
                    <a:pt x="88" y="1419"/>
                  </a:cubicBezTo>
                  <a:cubicBezTo>
                    <a:pt x="127" y="1399"/>
                    <a:pt x="163" y="1369"/>
                    <a:pt x="198" y="1354"/>
                  </a:cubicBezTo>
                  <a:cubicBezTo>
                    <a:pt x="202" y="1348"/>
                    <a:pt x="188" y="1348"/>
                    <a:pt x="190" y="1339"/>
                  </a:cubicBezTo>
                  <a:cubicBezTo>
                    <a:pt x="198" y="1306"/>
                    <a:pt x="208" y="1260"/>
                    <a:pt x="216" y="1219"/>
                  </a:cubicBezTo>
                  <a:cubicBezTo>
                    <a:pt x="227" y="1170"/>
                    <a:pt x="246" y="1102"/>
                    <a:pt x="259" y="1045"/>
                  </a:cubicBezTo>
                  <a:cubicBezTo>
                    <a:pt x="277" y="972"/>
                    <a:pt x="302" y="900"/>
                    <a:pt x="318" y="836"/>
                  </a:cubicBezTo>
                  <a:cubicBezTo>
                    <a:pt x="338" y="746"/>
                    <a:pt x="357" y="642"/>
                    <a:pt x="377" y="562"/>
                  </a:cubicBezTo>
                  <a:cubicBezTo>
                    <a:pt x="391" y="545"/>
                    <a:pt x="417" y="510"/>
                    <a:pt x="445" y="519"/>
                  </a:cubicBezTo>
                  <a:cubicBezTo>
                    <a:pt x="450" y="515"/>
                    <a:pt x="456" y="512"/>
                    <a:pt x="460" y="509"/>
                  </a:cubicBezTo>
                  <a:cubicBezTo>
                    <a:pt x="475" y="513"/>
                    <a:pt x="487" y="512"/>
                    <a:pt x="509" y="514"/>
                  </a:cubicBezTo>
                  <a:cubicBezTo>
                    <a:pt x="519" y="496"/>
                    <a:pt x="519" y="472"/>
                    <a:pt x="527" y="452"/>
                  </a:cubicBezTo>
                  <a:cubicBezTo>
                    <a:pt x="529" y="446"/>
                    <a:pt x="535" y="441"/>
                    <a:pt x="537" y="436"/>
                  </a:cubicBezTo>
                  <a:cubicBezTo>
                    <a:pt x="554" y="390"/>
                    <a:pt x="568" y="341"/>
                    <a:pt x="585" y="293"/>
                  </a:cubicBezTo>
                  <a:cubicBezTo>
                    <a:pt x="598" y="257"/>
                    <a:pt x="607" y="221"/>
                    <a:pt x="621" y="185"/>
                  </a:cubicBezTo>
                  <a:cubicBezTo>
                    <a:pt x="631" y="161"/>
                    <a:pt x="634" y="134"/>
                    <a:pt x="646" y="109"/>
                  </a:cubicBezTo>
                  <a:cubicBezTo>
                    <a:pt x="649" y="104"/>
                    <a:pt x="655" y="101"/>
                    <a:pt x="658" y="95"/>
                  </a:cubicBezTo>
                  <a:cubicBezTo>
                    <a:pt x="665" y="84"/>
                    <a:pt x="667" y="75"/>
                    <a:pt x="676" y="65"/>
                  </a:cubicBezTo>
                  <a:cubicBezTo>
                    <a:pt x="699" y="41"/>
                    <a:pt x="726" y="26"/>
                    <a:pt x="754" y="14"/>
                  </a:cubicBezTo>
                  <a:cubicBezTo>
                    <a:pt x="907" y="0"/>
                    <a:pt x="1096" y="14"/>
                    <a:pt x="1254" y="14"/>
                  </a:cubicBezTo>
                  <a:cubicBezTo>
                    <a:pt x="1324" y="14"/>
                    <a:pt x="1372" y="20"/>
                    <a:pt x="1452" y="34"/>
                  </a:cubicBezTo>
                  <a:cubicBezTo>
                    <a:pt x="1498" y="42"/>
                    <a:pt x="1554" y="44"/>
                    <a:pt x="1594" y="65"/>
                  </a:cubicBezTo>
                  <a:cubicBezTo>
                    <a:pt x="1614" y="76"/>
                    <a:pt x="1638" y="101"/>
                    <a:pt x="1643" y="120"/>
                  </a:cubicBezTo>
                  <a:cubicBezTo>
                    <a:pt x="1645" y="132"/>
                    <a:pt x="1643" y="147"/>
                    <a:pt x="1643" y="160"/>
                  </a:cubicBezTo>
                  <a:cubicBezTo>
                    <a:pt x="1642" y="203"/>
                    <a:pt x="1635" y="252"/>
                    <a:pt x="1621" y="291"/>
                  </a:cubicBezTo>
                  <a:cubicBezTo>
                    <a:pt x="1616" y="306"/>
                    <a:pt x="1608" y="318"/>
                    <a:pt x="1603" y="339"/>
                  </a:cubicBezTo>
                  <a:cubicBezTo>
                    <a:pt x="1598" y="357"/>
                    <a:pt x="1593" y="374"/>
                    <a:pt x="1588" y="394"/>
                  </a:cubicBezTo>
                  <a:cubicBezTo>
                    <a:pt x="1578" y="432"/>
                    <a:pt x="1568" y="474"/>
                    <a:pt x="1560" y="515"/>
                  </a:cubicBezTo>
                  <a:cubicBezTo>
                    <a:pt x="1553" y="546"/>
                    <a:pt x="1541" y="576"/>
                    <a:pt x="1535" y="607"/>
                  </a:cubicBezTo>
                  <a:cubicBezTo>
                    <a:pt x="1522" y="667"/>
                    <a:pt x="1505" y="726"/>
                    <a:pt x="1490" y="786"/>
                  </a:cubicBezTo>
                  <a:cubicBezTo>
                    <a:pt x="1459" y="907"/>
                    <a:pt x="1432" y="1028"/>
                    <a:pt x="1397" y="1145"/>
                  </a:cubicBezTo>
                  <a:close/>
                  <a:moveTo>
                    <a:pt x="39" y="1507"/>
                  </a:moveTo>
                  <a:cubicBezTo>
                    <a:pt x="54" y="1512"/>
                    <a:pt x="77" y="1515"/>
                    <a:pt x="98" y="1518"/>
                  </a:cubicBezTo>
                  <a:cubicBezTo>
                    <a:pt x="121" y="1522"/>
                    <a:pt x="144" y="1526"/>
                    <a:pt x="163" y="1528"/>
                  </a:cubicBezTo>
                  <a:cubicBezTo>
                    <a:pt x="212" y="1533"/>
                    <a:pt x="257" y="1541"/>
                    <a:pt x="308" y="1548"/>
                  </a:cubicBezTo>
                  <a:cubicBezTo>
                    <a:pt x="443" y="1567"/>
                    <a:pt x="593" y="1578"/>
                    <a:pt x="718" y="1590"/>
                  </a:cubicBezTo>
                  <a:cubicBezTo>
                    <a:pt x="745" y="1588"/>
                    <a:pt x="791" y="1597"/>
                    <a:pt x="832" y="1601"/>
                  </a:cubicBezTo>
                  <a:cubicBezTo>
                    <a:pt x="859" y="1604"/>
                    <a:pt x="888" y="1602"/>
                    <a:pt x="917" y="1603"/>
                  </a:cubicBezTo>
                  <a:cubicBezTo>
                    <a:pt x="945" y="1603"/>
                    <a:pt x="973" y="1609"/>
                    <a:pt x="1002" y="1613"/>
                  </a:cubicBezTo>
                  <a:cubicBezTo>
                    <a:pt x="1030" y="1616"/>
                    <a:pt x="1064" y="1621"/>
                    <a:pt x="1085" y="1616"/>
                  </a:cubicBezTo>
                  <a:cubicBezTo>
                    <a:pt x="1097" y="1613"/>
                    <a:pt x="1101" y="1599"/>
                    <a:pt x="1118" y="1603"/>
                  </a:cubicBezTo>
                  <a:cubicBezTo>
                    <a:pt x="1175" y="1555"/>
                    <a:pt x="1240" y="1515"/>
                    <a:pt x="1294" y="1463"/>
                  </a:cubicBezTo>
                  <a:cubicBezTo>
                    <a:pt x="1295" y="1444"/>
                    <a:pt x="1303" y="1428"/>
                    <a:pt x="1307" y="1410"/>
                  </a:cubicBezTo>
                  <a:cubicBezTo>
                    <a:pt x="1317" y="1371"/>
                    <a:pt x="1329" y="1336"/>
                    <a:pt x="1339" y="1299"/>
                  </a:cubicBezTo>
                  <a:cubicBezTo>
                    <a:pt x="1351" y="1250"/>
                    <a:pt x="1371" y="1203"/>
                    <a:pt x="1384" y="1155"/>
                  </a:cubicBezTo>
                  <a:cubicBezTo>
                    <a:pt x="1389" y="1134"/>
                    <a:pt x="1392" y="1113"/>
                    <a:pt x="1398" y="1091"/>
                  </a:cubicBezTo>
                  <a:cubicBezTo>
                    <a:pt x="1410" y="1053"/>
                    <a:pt x="1417" y="1017"/>
                    <a:pt x="1427" y="980"/>
                  </a:cubicBezTo>
                  <a:cubicBezTo>
                    <a:pt x="1434" y="954"/>
                    <a:pt x="1441" y="916"/>
                    <a:pt x="1450" y="897"/>
                  </a:cubicBezTo>
                  <a:cubicBezTo>
                    <a:pt x="1448" y="890"/>
                    <a:pt x="1448" y="887"/>
                    <a:pt x="1450" y="877"/>
                  </a:cubicBezTo>
                  <a:cubicBezTo>
                    <a:pt x="1462" y="824"/>
                    <a:pt x="1484" y="764"/>
                    <a:pt x="1493" y="710"/>
                  </a:cubicBezTo>
                  <a:cubicBezTo>
                    <a:pt x="1518" y="661"/>
                    <a:pt x="1522" y="606"/>
                    <a:pt x="1535" y="554"/>
                  </a:cubicBezTo>
                  <a:cubicBezTo>
                    <a:pt x="1542" y="524"/>
                    <a:pt x="1553" y="492"/>
                    <a:pt x="1556" y="462"/>
                  </a:cubicBezTo>
                  <a:cubicBezTo>
                    <a:pt x="1560" y="431"/>
                    <a:pt x="1570" y="396"/>
                    <a:pt x="1576" y="363"/>
                  </a:cubicBezTo>
                  <a:cubicBezTo>
                    <a:pt x="1582" y="331"/>
                    <a:pt x="1585" y="302"/>
                    <a:pt x="1596" y="265"/>
                  </a:cubicBezTo>
                  <a:cubicBezTo>
                    <a:pt x="1606" y="230"/>
                    <a:pt x="1637" y="144"/>
                    <a:pt x="1618" y="107"/>
                  </a:cubicBezTo>
                  <a:cubicBezTo>
                    <a:pt x="1611" y="94"/>
                    <a:pt x="1596" y="84"/>
                    <a:pt x="1584" y="79"/>
                  </a:cubicBezTo>
                  <a:cubicBezTo>
                    <a:pt x="1615" y="111"/>
                    <a:pt x="1588" y="171"/>
                    <a:pt x="1584" y="206"/>
                  </a:cubicBezTo>
                  <a:cubicBezTo>
                    <a:pt x="1584" y="211"/>
                    <a:pt x="1587" y="217"/>
                    <a:pt x="1586" y="221"/>
                  </a:cubicBezTo>
                  <a:cubicBezTo>
                    <a:pt x="1585" y="228"/>
                    <a:pt x="1579" y="234"/>
                    <a:pt x="1578" y="241"/>
                  </a:cubicBezTo>
                  <a:cubicBezTo>
                    <a:pt x="1570" y="287"/>
                    <a:pt x="1560" y="334"/>
                    <a:pt x="1553" y="382"/>
                  </a:cubicBezTo>
                  <a:cubicBezTo>
                    <a:pt x="1546" y="427"/>
                    <a:pt x="1528" y="471"/>
                    <a:pt x="1520" y="514"/>
                  </a:cubicBezTo>
                  <a:cubicBezTo>
                    <a:pt x="1514" y="542"/>
                    <a:pt x="1514" y="571"/>
                    <a:pt x="1500" y="595"/>
                  </a:cubicBezTo>
                  <a:cubicBezTo>
                    <a:pt x="1502" y="603"/>
                    <a:pt x="1498" y="611"/>
                    <a:pt x="1501" y="620"/>
                  </a:cubicBezTo>
                  <a:cubicBezTo>
                    <a:pt x="1460" y="737"/>
                    <a:pt x="1442" y="884"/>
                    <a:pt x="1392" y="1003"/>
                  </a:cubicBezTo>
                  <a:cubicBezTo>
                    <a:pt x="1384" y="1057"/>
                    <a:pt x="1375" y="1088"/>
                    <a:pt x="1355" y="1135"/>
                  </a:cubicBezTo>
                  <a:cubicBezTo>
                    <a:pt x="1332" y="1243"/>
                    <a:pt x="1311" y="1335"/>
                    <a:pt x="1277" y="1434"/>
                  </a:cubicBezTo>
                  <a:cubicBezTo>
                    <a:pt x="1287" y="1457"/>
                    <a:pt x="1253" y="1470"/>
                    <a:pt x="1232" y="1485"/>
                  </a:cubicBezTo>
                  <a:cubicBezTo>
                    <a:pt x="1204" y="1505"/>
                    <a:pt x="1185" y="1521"/>
                    <a:pt x="1159" y="1538"/>
                  </a:cubicBezTo>
                  <a:cubicBezTo>
                    <a:pt x="1150" y="1544"/>
                    <a:pt x="1143" y="1551"/>
                    <a:pt x="1133" y="1560"/>
                  </a:cubicBezTo>
                  <a:cubicBezTo>
                    <a:pt x="1119" y="1571"/>
                    <a:pt x="1090" y="1595"/>
                    <a:pt x="1075" y="1596"/>
                  </a:cubicBezTo>
                  <a:cubicBezTo>
                    <a:pt x="1067" y="1597"/>
                    <a:pt x="1059" y="1592"/>
                    <a:pt x="1051" y="1591"/>
                  </a:cubicBezTo>
                  <a:cubicBezTo>
                    <a:pt x="1018" y="1587"/>
                    <a:pt x="983" y="1589"/>
                    <a:pt x="942" y="1586"/>
                  </a:cubicBezTo>
                  <a:cubicBezTo>
                    <a:pt x="930" y="1586"/>
                    <a:pt x="919" y="1582"/>
                    <a:pt x="907" y="1581"/>
                  </a:cubicBezTo>
                  <a:cubicBezTo>
                    <a:pt x="873" y="1578"/>
                    <a:pt x="836" y="1583"/>
                    <a:pt x="801" y="1578"/>
                  </a:cubicBezTo>
                  <a:cubicBezTo>
                    <a:pt x="771" y="1574"/>
                    <a:pt x="735" y="1571"/>
                    <a:pt x="701" y="1570"/>
                  </a:cubicBezTo>
                  <a:cubicBezTo>
                    <a:pt x="647" y="1567"/>
                    <a:pt x="591" y="1556"/>
                    <a:pt x="560" y="1553"/>
                  </a:cubicBezTo>
                  <a:cubicBezTo>
                    <a:pt x="451" y="1541"/>
                    <a:pt x="334" y="1545"/>
                    <a:pt x="236" y="1528"/>
                  </a:cubicBezTo>
                  <a:cubicBezTo>
                    <a:pt x="198" y="1521"/>
                    <a:pt x="160" y="1511"/>
                    <a:pt x="123" y="1507"/>
                  </a:cubicBezTo>
                  <a:cubicBezTo>
                    <a:pt x="93" y="1503"/>
                    <a:pt x="70" y="1501"/>
                    <a:pt x="47" y="1493"/>
                  </a:cubicBezTo>
                  <a:cubicBezTo>
                    <a:pt x="36" y="1490"/>
                    <a:pt x="26" y="1482"/>
                    <a:pt x="19" y="1483"/>
                  </a:cubicBezTo>
                  <a:cubicBezTo>
                    <a:pt x="13" y="1497"/>
                    <a:pt x="31" y="1503"/>
                    <a:pt x="39" y="1507"/>
                  </a:cubicBezTo>
                  <a:close/>
                  <a:moveTo>
                    <a:pt x="1277" y="1385"/>
                  </a:moveTo>
                  <a:cubicBezTo>
                    <a:pt x="1290" y="1367"/>
                    <a:pt x="1291" y="1340"/>
                    <a:pt x="1297" y="1317"/>
                  </a:cubicBezTo>
                  <a:cubicBezTo>
                    <a:pt x="1305" y="1289"/>
                    <a:pt x="1315" y="1261"/>
                    <a:pt x="1322" y="1233"/>
                  </a:cubicBezTo>
                  <a:cubicBezTo>
                    <a:pt x="1326" y="1218"/>
                    <a:pt x="1325" y="1203"/>
                    <a:pt x="1329" y="1188"/>
                  </a:cubicBezTo>
                  <a:cubicBezTo>
                    <a:pt x="1338" y="1149"/>
                    <a:pt x="1353" y="1111"/>
                    <a:pt x="1364" y="1072"/>
                  </a:cubicBezTo>
                  <a:cubicBezTo>
                    <a:pt x="1380" y="1010"/>
                    <a:pt x="1393" y="956"/>
                    <a:pt x="1413" y="896"/>
                  </a:cubicBezTo>
                  <a:cubicBezTo>
                    <a:pt x="1420" y="876"/>
                    <a:pt x="1426" y="857"/>
                    <a:pt x="1430" y="837"/>
                  </a:cubicBezTo>
                  <a:cubicBezTo>
                    <a:pt x="1439" y="796"/>
                    <a:pt x="1452" y="755"/>
                    <a:pt x="1460" y="715"/>
                  </a:cubicBezTo>
                  <a:cubicBezTo>
                    <a:pt x="1462" y="704"/>
                    <a:pt x="1461" y="692"/>
                    <a:pt x="1463" y="681"/>
                  </a:cubicBezTo>
                  <a:cubicBezTo>
                    <a:pt x="1465" y="672"/>
                    <a:pt x="1471" y="664"/>
                    <a:pt x="1473" y="655"/>
                  </a:cubicBezTo>
                  <a:cubicBezTo>
                    <a:pt x="1476" y="645"/>
                    <a:pt x="1475" y="633"/>
                    <a:pt x="1478" y="623"/>
                  </a:cubicBezTo>
                  <a:cubicBezTo>
                    <a:pt x="1481" y="615"/>
                    <a:pt x="1486" y="608"/>
                    <a:pt x="1488" y="600"/>
                  </a:cubicBezTo>
                  <a:cubicBezTo>
                    <a:pt x="1502" y="556"/>
                    <a:pt x="1509" y="512"/>
                    <a:pt x="1520" y="469"/>
                  </a:cubicBezTo>
                  <a:cubicBezTo>
                    <a:pt x="1522" y="458"/>
                    <a:pt x="1524" y="447"/>
                    <a:pt x="1526" y="436"/>
                  </a:cubicBezTo>
                  <a:cubicBezTo>
                    <a:pt x="1531" y="415"/>
                    <a:pt x="1541" y="396"/>
                    <a:pt x="1543" y="379"/>
                  </a:cubicBezTo>
                  <a:cubicBezTo>
                    <a:pt x="1544" y="374"/>
                    <a:pt x="1541" y="367"/>
                    <a:pt x="1541" y="363"/>
                  </a:cubicBezTo>
                  <a:cubicBezTo>
                    <a:pt x="1542" y="344"/>
                    <a:pt x="1549" y="320"/>
                    <a:pt x="1555" y="299"/>
                  </a:cubicBezTo>
                  <a:cubicBezTo>
                    <a:pt x="1564" y="268"/>
                    <a:pt x="1573" y="233"/>
                    <a:pt x="1579" y="208"/>
                  </a:cubicBezTo>
                  <a:cubicBezTo>
                    <a:pt x="1574" y="171"/>
                    <a:pt x="1598" y="120"/>
                    <a:pt x="1576" y="89"/>
                  </a:cubicBezTo>
                  <a:cubicBezTo>
                    <a:pt x="1570" y="80"/>
                    <a:pt x="1557" y="78"/>
                    <a:pt x="1560" y="65"/>
                  </a:cubicBezTo>
                  <a:cubicBezTo>
                    <a:pt x="1528" y="57"/>
                    <a:pt x="1497" y="50"/>
                    <a:pt x="1462" y="45"/>
                  </a:cubicBezTo>
                  <a:cubicBezTo>
                    <a:pt x="1398" y="36"/>
                    <a:pt x="1326" y="25"/>
                    <a:pt x="1257" y="26"/>
                  </a:cubicBezTo>
                  <a:cubicBezTo>
                    <a:pt x="1102" y="26"/>
                    <a:pt x="981" y="13"/>
                    <a:pt x="842" y="21"/>
                  </a:cubicBezTo>
                  <a:cubicBezTo>
                    <a:pt x="822" y="22"/>
                    <a:pt x="801" y="20"/>
                    <a:pt x="782" y="22"/>
                  </a:cubicBezTo>
                  <a:cubicBezTo>
                    <a:pt x="731" y="28"/>
                    <a:pt x="702" y="62"/>
                    <a:pt x="668" y="95"/>
                  </a:cubicBezTo>
                  <a:cubicBezTo>
                    <a:pt x="639" y="149"/>
                    <a:pt x="631" y="206"/>
                    <a:pt x="606" y="268"/>
                  </a:cubicBezTo>
                  <a:cubicBezTo>
                    <a:pt x="593" y="301"/>
                    <a:pt x="583" y="335"/>
                    <a:pt x="575" y="363"/>
                  </a:cubicBezTo>
                  <a:cubicBezTo>
                    <a:pt x="561" y="408"/>
                    <a:pt x="537" y="467"/>
                    <a:pt x="522" y="515"/>
                  </a:cubicBezTo>
                  <a:cubicBezTo>
                    <a:pt x="560" y="514"/>
                    <a:pt x="596" y="526"/>
                    <a:pt x="633" y="530"/>
                  </a:cubicBezTo>
                  <a:cubicBezTo>
                    <a:pt x="707" y="539"/>
                    <a:pt x="796" y="543"/>
                    <a:pt x="880" y="555"/>
                  </a:cubicBezTo>
                  <a:cubicBezTo>
                    <a:pt x="893" y="514"/>
                    <a:pt x="921" y="494"/>
                    <a:pt x="947" y="464"/>
                  </a:cubicBezTo>
                  <a:cubicBezTo>
                    <a:pt x="987" y="418"/>
                    <a:pt x="1043" y="388"/>
                    <a:pt x="1100" y="399"/>
                  </a:cubicBezTo>
                  <a:cubicBezTo>
                    <a:pt x="1110" y="408"/>
                    <a:pt x="1117" y="415"/>
                    <a:pt x="1126" y="422"/>
                  </a:cubicBezTo>
                  <a:cubicBezTo>
                    <a:pt x="1140" y="434"/>
                    <a:pt x="1135" y="438"/>
                    <a:pt x="1144" y="454"/>
                  </a:cubicBezTo>
                  <a:cubicBezTo>
                    <a:pt x="1149" y="463"/>
                    <a:pt x="1157" y="468"/>
                    <a:pt x="1159" y="475"/>
                  </a:cubicBezTo>
                  <a:cubicBezTo>
                    <a:pt x="1165" y="495"/>
                    <a:pt x="1165" y="513"/>
                    <a:pt x="1168" y="535"/>
                  </a:cubicBezTo>
                  <a:cubicBezTo>
                    <a:pt x="1172" y="568"/>
                    <a:pt x="1174" y="603"/>
                    <a:pt x="1171" y="637"/>
                  </a:cubicBezTo>
                  <a:cubicBezTo>
                    <a:pt x="1167" y="687"/>
                    <a:pt x="1153" y="746"/>
                    <a:pt x="1151" y="791"/>
                  </a:cubicBezTo>
                  <a:cubicBezTo>
                    <a:pt x="1141" y="806"/>
                    <a:pt x="1141" y="827"/>
                    <a:pt x="1136" y="846"/>
                  </a:cubicBezTo>
                  <a:cubicBezTo>
                    <a:pt x="1134" y="854"/>
                    <a:pt x="1130" y="860"/>
                    <a:pt x="1128" y="867"/>
                  </a:cubicBezTo>
                  <a:cubicBezTo>
                    <a:pt x="1127" y="872"/>
                    <a:pt x="1130" y="876"/>
                    <a:pt x="1129" y="881"/>
                  </a:cubicBezTo>
                  <a:cubicBezTo>
                    <a:pt x="1129" y="886"/>
                    <a:pt x="1123" y="894"/>
                    <a:pt x="1121" y="901"/>
                  </a:cubicBezTo>
                  <a:cubicBezTo>
                    <a:pt x="1115" y="921"/>
                    <a:pt x="1112" y="944"/>
                    <a:pt x="1103" y="964"/>
                  </a:cubicBezTo>
                  <a:cubicBezTo>
                    <a:pt x="1096" y="1019"/>
                    <a:pt x="1061" y="1079"/>
                    <a:pt x="1068" y="1136"/>
                  </a:cubicBezTo>
                  <a:cubicBezTo>
                    <a:pt x="1064" y="1143"/>
                    <a:pt x="1056" y="1139"/>
                    <a:pt x="1053" y="1140"/>
                  </a:cubicBezTo>
                  <a:cubicBezTo>
                    <a:pt x="1050" y="1168"/>
                    <a:pt x="1034" y="1193"/>
                    <a:pt x="1037" y="1221"/>
                  </a:cubicBezTo>
                  <a:cubicBezTo>
                    <a:pt x="1022" y="1238"/>
                    <a:pt x="1021" y="1264"/>
                    <a:pt x="1012" y="1289"/>
                  </a:cubicBezTo>
                  <a:cubicBezTo>
                    <a:pt x="1005" y="1309"/>
                    <a:pt x="993" y="1327"/>
                    <a:pt x="992" y="1347"/>
                  </a:cubicBezTo>
                  <a:cubicBezTo>
                    <a:pt x="979" y="1365"/>
                    <a:pt x="972" y="1392"/>
                    <a:pt x="967" y="1412"/>
                  </a:cubicBezTo>
                  <a:cubicBezTo>
                    <a:pt x="1007" y="1412"/>
                    <a:pt x="1069" y="1424"/>
                    <a:pt x="1105" y="1425"/>
                  </a:cubicBezTo>
                  <a:cubicBezTo>
                    <a:pt x="1113" y="1425"/>
                    <a:pt x="1129" y="1423"/>
                    <a:pt x="1133" y="1435"/>
                  </a:cubicBezTo>
                  <a:cubicBezTo>
                    <a:pt x="1070" y="1445"/>
                    <a:pt x="1011" y="1420"/>
                    <a:pt x="945" y="1422"/>
                  </a:cubicBezTo>
                  <a:cubicBezTo>
                    <a:pt x="932" y="1422"/>
                    <a:pt x="926" y="1431"/>
                    <a:pt x="914" y="1424"/>
                  </a:cubicBezTo>
                  <a:cubicBezTo>
                    <a:pt x="886" y="1472"/>
                    <a:pt x="828" y="1426"/>
                    <a:pt x="784" y="1427"/>
                  </a:cubicBezTo>
                  <a:cubicBezTo>
                    <a:pt x="768" y="1434"/>
                    <a:pt x="753" y="1425"/>
                    <a:pt x="731" y="1420"/>
                  </a:cubicBezTo>
                  <a:cubicBezTo>
                    <a:pt x="713" y="1417"/>
                    <a:pt x="691" y="1413"/>
                    <a:pt x="670" y="1410"/>
                  </a:cubicBezTo>
                  <a:cubicBezTo>
                    <a:pt x="650" y="1408"/>
                    <a:pt x="628" y="1409"/>
                    <a:pt x="610" y="1405"/>
                  </a:cubicBezTo>
                  <a:cubicBezTo>
                    <a:pt x="603" y="1404"/>
                    <a:pt x="597" y="1398"/>
                    <a:pt x="590" y="1397"/>
                  </a:cubicBezTo>
                  <a:cubicBezTo>
                    <a:pt x="574" y="1394"/>
                    <a:pt x="556" y="1392"/>
                    <a:pt x="538" y="1389"/>
                  </a:cubicBezTo>
                  <a:cubicBezTo>
                    <a:pt x="521" y="1386"/>
                    <a:pt x="503" y="1384"/>
                    <a:pt x="485" y="1382"/>
                  </a:cubicBezTo>
                  <a:cubicBezTo>
                    <a:pt x="414" y="1375"/>
                    <a:pt x="340" y="1364"/>
                    <a:pt x="276" y="1360"/>
                  </a:cubicBezTo>
                  <a:cubicBezTo>
                    <a:pt x="269" y="1360"/>
                    <a:pt x="261" y="1362"/>
                    <a:pt x="254" y="1360"/>
                  </a:cubicBezTo>
                  <a:cubicBezTo>
                    <a:pt x="247" y="1359"/>
                    <a:pt x="240" y="1351"/>
                    <a:pt x="231" y="1350"/>
                  </a:cubicBezTo>
                  <a:cubicBezTo>
                    <a:pt x="214" y="1350"/>
                    <a:pt x="204" y="1369"/>
                    <a:pt x="188" y="1370"/>
                  </a:cubicBezTo>
                  <a:cubicBezTo>
                    <a:pt x="185" y="1376"/>
                    <a:pt x="182" y="1380"/>
                    <a:pt x="178" y="1384"/>
                  </a:cubicBezTo>
                  <a:cubicBezTo>
                    <a:pt x="130" y="1412"/>
                    <a:pt x="76" y="1435"/>
                    <a:pt x="32" y="1468"/>
                  </a:cubicBezTo>
                  <a:cubicBezTo>
                    <a:pt x="56" y="1490"/>
                    <a:pt x="106" y="1494"/>
                    <a:pt x="140" y="1493"/>
                  </a:cubicBezTo>
                  <a:cubicBezTo>
                    <a:pt x="224" y="1505"/>
                    <a:pt x="307" y="1519"/>
                    <a:pt x="381" y="1526"/>
                  </a:cubicBezTo>
                  <a:cubicBezTo>
                    <a:pt x="440" y="1532"/>
                    <a:pt x="499" y="1534"/>
                    <a:pt x="558" y="1540"/>
                  </a:cubicBezTo>
                  <a:cubicBezTo>
                    <a:pt x="569" y="1541"/>
                    <a:pt x="577" y="1544"/>
                    <a:pt x="587" y="1546"/>
                  </a:cubicBezTo>
                  <a:cubicBezTo>
                    <a:pt x="624" y="1554"/>
                    <a:pt x="668" y="1554"/>
                    <a:pt x="704" y="1560"/>
                  </a:cubicBezTo>
                  <a:cubicBezTo>
                    <a:pt x="726" y="1563"/>
                    <a:pt x="746" y="1558"/>
                    <a:pt x="769" y="1558"/>
                  </a:cubicBezTo>
                  <a:cubicBezTo>
                    <a:pt x="791" y="1558"/>
                    <a:pt x="814" y="1565"/>
                    <a:pt x="836" y="1566"/>
                  </a:cubicBezTo>
                  <a:cubicBezTo>
                    <a:pt x="850" y="1567"/>
                    <a:pt x="866" y="1568"/>
                    <a:pt x="880" y="1568"/>
                  </a:cubicBezTo>
                  <a:cubicBezTo>
                    <a:pt x="918" y="1569"/>
                    <a:pt x="953" y="1571"/>
                    <a:pt x="993" y="1575"/>
                  </a:cubicBezTo>
                  <a:cubicBezTo>
                    <a:pt x="1033" y="1578"/>
                    <a:pt x="1091" y="1588"/>
                    <a:pt x="1111" y="1553"/>
                  </a:cubicBezTo>
                  <a:cubicBezTo>
                    <a:pt x="1150" y="1530"/>
                    <a:pt x="1187" y="1502"/>
                    <a:pt x="1222" y="1478"/>
                  </a:cubicBezTo>
                  <a:cubicBezTo>
                    <a:pt x="1235" y="1470"/>
                    <a:pt x="1250" y="1463"/>
                    <a:pt x="1256" y="1448"/>
                  </a:cubicBezTo>
                  <a:cubicBezTo>
                    <a:pt x="1236" y="1448"/>
                    <a:pt x="1216" y="1445"/>
                    <a:pt x="1198" y="1443"/>
                  </a:cubicBezTo>
                  <a:cubicBezTo>
                    <a:pt x="1188" y="1442"/>
                    <a:pt x="1174" y="1445"/>
                    <a:pt x="1171" y="1437"/>
                  </a:cubicBezTo>
                  <a:cubicBezTo>
                    <a:pt x="1197" y="1425"/>
                    <a:pt x="1225" y="1439"/>
                    <a:pt x="1261" y="1435"/>
                  </a:cubicBezTo>
                  <a:cubicBezTo>
                    <a:pt x="1265" y="1418"/>
                    <a:pt x="1276" y="1406"/>
                    <a:pt x="1277" y="1385"/>
                  </a:cubicBezTo>
                  <a:close/>
                  <a:moveTo>
                    <a:pt x="1051" y="417"/>
                  </a:moveTo>
                  <a:cubicBezTo>
                    <a:pt x="1026" y="425"/>
                    <a:pt x="1003" y="430"/>
                    <a:pt x="982" y="447"/>
                  </a:cubicBezTo>
                  <a:cubicBezTo>
                    <a:pt x="949" y="474"/>
                    <a:pt x="927" y="513"/>
                    <a:pt x="904" y="547"/>
                  </a:cubicBezTo>
                  <a:cubicBezTo>
                    <a:pt x="898" y="542"/>
                    <a:pt x="895" y="552"/>
                    <a:pt x="894" y="557"/>
                  </a:cubicBezTo>
                  <a:cubicBezTo>
                    <a:pt x="905" y="556"/>
                    <a:pt x="911" y="560"/>
                    <a:pt x="922" y="558"/>
                  </a:cubicBezTo>
                  <a:cubicBezTo>
                    <a:pt x="954" y="510"/>
                    <a:pt x="986" y="462"/>
                    <a:pt x="1035" y="431"/>
                  </a:cubicBezTo>
                  <a:cubicBezTo>
                    <a:pt x="1045" y="435"/>
                    <a:pt x="1058" y="421"/>
                    <a:pt x="1068" y="416"/>
                  </a:cubicBezTo>
                  <a:cubicBezTo>
                    <a:pt x="1059" y="416"/>
                    <a:pt x="1056" y="416"/>
                    <a:pt x="1051" y="417"/>
                  </a:cubicBezTo>
                  <a:close/>
                  <a:moveTo>
                    <a:pt x="1066" y="627"/>
                  </a:moveTo>
                  <a:cubicBezTo>
                    <a:pt x="1088" y="642"/>
                    <a:pt x="1067" y="683"/>
                    <a:pt x="1060" y="713"/>
                  </a:cubicBezTo>
                  <a:cubicBezTo>
                    <a:pt x="1037" y="804"/>
                    <a:pt x="1016" y="905"/>
                    <a:pt x="1000" y="997"/>
                  </a:cubicBezTo>
                  <a:cubicBezTo>
                    <a:pt x="997" y="997"/>
                    <a:pt x="999" y="1001"/>
                    <a:pt x="995" y="1000"/>
                  </a:cubicBezTo>
                  <a:cubicBezTo>
                    <a:pt x="1014" y="1033"/>
                    <a:pt x="1043" y="1057"/>
                    <a:pt x="1058" y="1088"/>
                  </a:cubicBezTo>
                  <a:cubicBezTo>
                    <a:pt x="1097" y="928"/>
                    <a:pt x="1159" y="749"/>
                    <a:pt x="1158" y="595"/>
                  </a:cubicBezTo>
                  <a:cubicBezTo>
                    <a:pt x="1157" y="559"/>
                    <a:pt x="1152" y="525"/>
                    <a:pt x="1148" y="490"/>
                  </a:cubicBezTo>
                  <a:cubicBezTo>
                    <a:pt x="1134" y="471"/>
                    <a:pt x="1130" y="442"/>
                    <a:pt x="1111" y="427"/>
                  </a:cubicBezTo>
                  <a:cubicBezTo>
                    <a:pt x="1073" y="420"/>
                    <a:pt x="1040" y="448"/>
                    <a:pt x="1015" y="475"/>
                  </a:cubicBezTo>
                  <a:cubicBezTo>
                    <a:pt x="975" y="490"/>
                    <a:pt x="965" y="534"/>
                    <a:pt x="939" y="562"/>
                  </a:cubicBezTo>
                  <a:cubicBezTo>
                    <a:pt x="954" y="563"/>
                    <a:pt x="965" y="567"/>
                    <a:pt x="980" y="568"/>
                  </a:cubicBezTo>
                  <a:cubicBezTo>
                    <a:pt x="986" y="570"/>
                    <a:pt x="987" y="580"/>
                    <a:pt x="993" y="577"/>
                  </a:cubicBezTo>
                  <a:cubicBezTo>
                    <a:pt x="988" y="582"/>
                    <a:pt x="990" y="585"/>
                    <a:pt x="988" y="592"/>
                  </a:cubicBezTo>
                  <a:cubicBezTo>
                    <a:pt x="1012" y="606"/>
                    <a:pt x="1037" y="619"/>
                    <a:pt x="1066" y="627"/>
                  </a:cubicBezTo>
                  <a:close/>
                  <a:moveTo>
                    <a:pt x="779" y="558"/>
                  </a:moveTo>
                  <a:cubicBezTo>
                    <a:pt x="713" y="555"/>
                    <a:pt x="648" y="540"/>
                    <a:pt x="585" y="532"/>
                  </a:cubicBezTo>
                  <a:cubicBezTo>
                    <a:pt x="578" y="531"/>
                    <a:pt x="572" y="533"/>
                    <a:pt x="565" y="532"/>
                  </a:cubicBezTo>
                  <a:cubicBezTo>
                    <a:pt x="523" y="527"/>
                    <a:pt x="473" y="511"/>
                    <a:pt x="447" y="539"/>
                  </a:cubicBezTo>
                  <a:cubicBezTo>
                    <a:pt x="410" y="628"/>
                    <a:pt x="404" y="743"/>
                    <a:pt x="364" y="822"/>
                  </a:cubicBezTo>
                  <a:cubicBezTo>
                    <a:pt x="342" y="931"/>
                    <a:pt x="311" y="1044"/>
                    <a:pt x="283" y="1155"/>
                  </a:cubicBezTo>
                  <a:cubicBezTo>
                    <a:pt x="273" y="1193"/>
                    <a:pt x="259" y="1236"/>
                    <a:pt x="258" y="1269"/>
                  </a:cubicBezTo>
                  <a:cubicBezTo>
                    <a:pt x="251" y="1285"/>
                    <a:pt x="236" y="1316"/>
                    <a:pt x="246" y="1339"/>
                  </a:cubicBezTo>
                  <a:cubicBezTo>
                    <a:pt x="278" y="1353"/>
                    <a:pt x="333" y="1353"/>
                    <a:pt x="379" y="1359"/>
                  </a:cubicBezTo>
                  <a:cubicBezTo>
                    <a:pt x="417" y="1363"/>
                    <a:pt x="457" y="1365"/>
                    <a:pt x="495" y="1369"/>
                  </a:cubicBezTo>
                  <a:cubicBezTo>
                    <a:pt x="543" y="1373"/>
                    <a:pt x="586" y="1387"/>
                    <a:pt x="631" y="1394"/>
                  </a:cubicBezTo>
                  <a:cubicBezTo>
                    <a:pt x="679" y="1401"/>
                    <a:pt x="726" y="1404"/>
                    <a:pt x="773" y="1412"/>
                  </a:cubicBezTo>
                  <a:cubicBezTo>
                    <a:pt x="848" y="1165"/>
                    <a:pt x="915" y="862"/>
                    <a:pt x="973" y="582"/>
                  </a:cubicBezTo>
                  <a:cubicBezTo>
                    <a:pt x="910" y="569"/>
                    <a:pt x="845" y="562"/>
                    <a:pt x="779" y="558"/>
                  </a:cubicBezTo>
                  <a:close/>
                  <a:moveTo>
                    <a:pt x="228" y="1306"/>
                  </a:moveTo>
                  <a:cubicBezTo>
                    <a:pt x="246" y="1241"/>
                    <a:pt x="263" y="1176"/>
                    <a:pt x="281" y="1113"/>
                  </a:cubicBezTo>
                  <a:cubicBezTo>
                    <a:pt x="295" y="1066"/>
                    <a:pt x="302" y="1018"/>
                    <a:pt x="314" y="970"/>
                  </a:cubicBezTo>
                  <a:cubicBezTo>
                    <a:pt x="326" y="922"/>
                    <a:pt x="342" y="874"/>
                    <a:pt x="352" y="822"/>
                  </a:cubicBezTo>
                  <a:cubicBezTo>
                    <a:pt x="352" y="816"/>
                    <a:pt x="355" y="815"/>
                    <a:pt x="352" y="809"/>
                  </a:cubicBezTo>
                  <a:cubicBezTo>
                    <a:pt x="391" y="727"/>
                    <a:pt x="404" y="615"/>
                    <a:pt x="434" y="535"/>
                  </a:cubicBezTo>
                  <a:cubicBezTo>
                    <a:pt x="433" y="535"/>
                    <a:pt x="432" y="535"/>
                    <a:pt x="430" y="535"/>
                  </a:cubicBezTo>
                  <a:cubicBezTo>
                    <a:pt x="430" y="534"/>
                    <a:pt x="430" y="533"/>
                    <a:pt x="429" y="534"/>
                  </a:cubicBezTo>
                  <a:cubicBezTo>
                    <a:pt x="407" y="540"/>
                    <a:pt x="394" y="564"/>
                    <a:pt x="389" y="580"/>
                  </a:cubicBezTo>
                  <a:cubicBezTo>
                    <a:pt x="378" y="613"/>
                    <a:pt x="374" y="643"/>
                    <a:pt x="367" y="676"/>
                  </a:cubicBezTo>
                  <a:cubicBezTo>
                    <a:pt x="357" y="726"/>
                    <a:pt x="341" y="776"/>
                    <a:pt x="341" y="816"/>
                  </a:cubicBezTo>
                  <a:cubicBezTo>
                    <a:pt x="288" y="972"/>
                    <a:pt x="241" y="1158"/>
                    <a:pt x="206" y="1336"/>
                  </a:cubicBezTo>
                  <a:cubicBezTo>
                    <a:pt x="215" y="1338"/>
                    <a:pt x="218" y="1338"/>
                    <a:pt x="226" y="1339"/>
                  </a:cubicBezTo>
                  <a:cubicBezTo>
                    <a:pt x="227" y="1329"/>
                    <a:pt x="231" y="1315"/>
                    <a:pt x="228" y="1306"/>
                  </a:cubicBezTo>
                  <a:close/>
                  <a:moveTo>
                    <a:pt x="997" y="627"/>
                  </a:moveTo>
                  <a:cubicBezTo>
                    <a:pt x="999" y="629"/>
                    <a:pt x="1002" y="625"/>
                    <a:pt x="1008" y="627"/>
                  </a:cubicBezTo>
                  <a:cubicBezTo>
                    <a:pt x="1015" y="639"/>
                    <a:pt x="1029" y="645"/>
                    <a:pt x="1040" y="653"/>
                  </a:cubicBezTo>
                  <a:cubicBezTo>
                    <a:pt x="1038" y="661"/>
                    <a:pt x="1034" y="666"/>
                    <a:pt x="1030" y="671"/>
                  </a:cubicBezTo>
                  <a:cubicBezTo>
                    <a:pt x="1012" y="768"/>
                    <a:pt x="988" y="861"/>
                    <a:pt x="968" y="960"/>
                  </a:cubicBezTo>
                  <a:cubicBezTo>
                    <a:pt x="977" y="968"/>
                    <a:pt x="979" y="983"/>
                    <a:pt x="988" y="990"/>
                  </a:cubicBezTo>
                  <a:cubicBezTo>
                    <a:pt x="1003" y="903"/>
                    <a:pt x="1031" y="792"/>
                    <a:pt x="1045" y="705"/>
                  </a:cubicBezTo>
                  <a:cubicBezTo>
                    <a:pt x="1048" y="689"/>
                    <a:pt x="1067" y="661"/>
                    <a:pt x="1060" y="645"/>
                  </a:cubicBezTo>
                  <a:cubicBezTo>
                    <a:pt x="1052" y="629"/>
                    <a:pt x="998" y="616"/>
                    <a:pt x="982" y="605"/>
                  </a:cubicBezTo>
                  <a:cubicBezTo>
                    <a:pt x="977" y="617"/>
                    <a:pt x="999" y="613"/>
                    <a:pt x="997" y="627"/>
                  </a:cubicBezTo>
                  <a:close/>
                  <a:moveTo>
                    <a:pt x="970" y="670"/>
                  </a:moveTo>
                  <a:cubicBezTo>
                    <a:pt x="967" y="710"/>
                    <a:pt x="952" y="752"/>
                    <a:pt x="944" y="794"/>
                  </a:cubicBezTo>
                  <a:cubicBezTo>
                    <a:pt x="923" y="894"/>
                    <a:pt x="892" y="995"/>
                    <a:pt x="872" y="1093"/>
                  </a:cubicBezTo>
                  <a:cubicBezTo>
                    <a:pt x="876" y="1093"/>
                    <a:pt x="874" y="1099"/>
                    <a:pt x="874" y="1103"/>
                  </a:cubicBezTo>
                  <a:cubicBezTo>
                    <a:pt x="872" y="1117"/>
                    <a:pt x="869" y="1131"/>
                    <a:pt x="865" y="1145"/>
                  </a:cubicBezTo>
                  <a:cubicBezTo>
                    <a:pt x="855" y="1188"/>
                    <a:pt x="841" y="1233"/>
                    <a:pt x="829" y="1276"/>
                  </a:cubicBezTo>
                  <a:cubicBezTo>
                    <a:pt x="827" y="1283"/>
                    <a:pt x="822" y="1289"/>
                    <a:pt x="821" y="1296"/>
                  </a:cubicBezTo>
                  <a:cubicBezTo>
                    <a:pt x="819" y="1304"/>
                    <a:pt x="820" y="1313"/>
                    <a:pt x="817" y="1321"/>
                  </a:cubicBezTo>
                  <a:cubicBezTo>
                    <a:pt x="815" y="1330"/>
                    <a:pt x="808" y="1336"/>
                    <a:pt x="806" y="1346"/>
                  </a:cubicBezTo>
                  <a:cubicBezTo>
                    <a:pt x="801" y="1364"/>
                    <a:pt x="799" y="1387"/>
                    <a:pt x="796" y="1405"/>
                  </a:cubicBezTo>
                  <a:cubicBezTo>
                    <a:pt x="800" y="1401"/>
                    <a:pt x="807" y="1394"/>
                    <a:pt x="814" y="1397"/>
                  </a:cubicBezTo>
                  <a:cubicBezTo>
                    <a:pt x="822" y="1366"/>
                    <a:pt x="829" y="1337"/>
                    <a:pt x="841" y="1307"/>
                  </a:cubicBezTo>
                  <a:cubicBezTo>
                    <a:pt x="842" y="1346"/>
                    <a:pt x="824" y="1371"/>
                    <a:pt x="826" y="1410"/>
                  </a:cubicBezTo>
                  <a:cubicBezTo>
                    <a:pt x="849" y="1403"/>
                    <a:pt x="846" y="1358"/>
                    <a:pt x="861" y="1337"/>
                  </a:cubicBezTo>
                  <a:cubicBezTo>
                    <a:pt x="860" y="1361"/>
                    <a:pt x="858" y="1385"/>
                    <a:pt x="849" y="1404"/>
                  </a:cubicBezTo>
                  <a:cubicBezTo>
                    <a:pt x="856" y="1404"/>
                    <a:pt x="860" y="1413"/>
                    <a:pt x="865" y="1410"/>
                  </a:cubicBezTo>
                  <a:cubicBezTo>
                    <a:pt x="890" y="1304"/>
                    <a:pt x="915" y="1196"/>
                    <a:pt x="935" y="1085"/>
                  </a:cubicBezTo>
                  <a:cubicBezTo>
                    <a:pt x="930" y="1082"/>
                    <a:pt x="931" y="1074"/>
                    <a:pt x="925" y="1072"/>
                  </a:cubicBezTo>
                  <a:cubicBezTo>
                    <a:pt x="926" y="1080"/>
                    <a:pt x="928" y="1100"/>
                    <a:pt x="915" y="1100"/>
                  </a:cubicBezTo>
                  <a:cubicBezTo>
                    <a:pt x="912" y="1064"/>
                    <a:pt x="922" y="1028"/>
                    <a:pt x="927" y="1005"/>
                  </a:cubicBezTo>
                  <a:cubicBezTo>
                    <a:pt x="929" y="997"/>
                    <a:pt x="927" y="989"/>
                    <a:pt x="929" y="980"/>
                  </a:cubicBezTo>
                  <a:cubicBezTo>
                    <a:pt x="931" y="966"/>
                    <a:pt x="937" y="950"/>
                    <a:pt x="939" y="932"/>
                  </a:cubicBezTo>
                  <a:cubicBezTo>
                    <a:pt x="940" y="914"/>
                    <a:pt x="934" y="889"/>
                    <a:pt x="952" y="887"/>
                  </a:cubicBezTo>
                  <a:cubicBezTo>
                    <a:pt x="957" y="899"/>
                    <a:pt x="947" y="911"/>
                    <a:pt x="949" y="924"/>
                  </a:cubicBezTo>
                  <a:cubicBezTo>
                    <a:pt x="949" y="932"/>
                    <a:pt x="957" y="935"/>
                    <a:pt x="960" y="944"/>
                  </a:cubicBezTo>
                  <a:cubicBezTo>
                    <a:pt x="965" y="892"/>
                    <a:pt x="989" y="824"/>
                    <a:pt x="993" y="766"/>
                  </a:cubicBezTo>
                  <a:cubicBezTo>
                    <a:pt x="994" y="772"/>
                    <a:pt x="982" y="779"/>
                    <a:pt x="983" y="771"/>
                  </a:cubicBezTo>
                  <a:cubicBezTo>
                    <a:pt x="990" y="730"/>
                    <a:pt x="1013" y="683"/>
                    <a:pt x="1005" y="646"/>
                  </a:cubicBezTo>
                  <a:cubicBezTo>
                    <a:pt x="989" y="687"/>
                    <a:pt x="984" y="739"/>
                    <a:pt x="967" y="778"/>
                  </a:cubicBezTo>
                  <a:cubicBezTo>
                    <a:pt x="967" y="737"/>
                    <a:pt x="985" y="688"/>
                    <a:pt x="993" y="645"/>
                  </a:cubicBezTo>
                  <a:cubicBezTo>
                    <a:pt x="984" y="643"/>
                    <a:pt x="984" y="630"/>
                    <a:pt x="980" y="625"/>
                  </a:cubicBezTo>
                  <a:cubicBezTo>
                    <a:pt x="973" y="637"/>
                    <a:pt x="971" y="656"/>
                    <a:pt x="970" y="670"/>
                  </a:cubicBezTo>
                  <a:close/>
                  <a:moveTo>
                    <a:pt x="1008" y="718"/>
                  </a:moveTo>
                  <a:cubicBezTo>
                    <a:pt x="1012" y="709"/>
                    <a:pt x="1016" y="690"/>
                    <a:pt x="1013" y="686"/>
                  </a:cubicBezTo>
                  <a:cubicBezTo>
                    <a:pt x="1011" y="696"/>
                    <a:pt x="1007" y="708"/>
                    <a:pt x="1008" y="718"/>
                  </a:cubicBezTo>
                  <a:close/>
                  <a:moveTo>
                    <a:pt x="927" y="1050"/>
                  </a:moveTo>
                  <a:cubicBezTo>
                    <a:pt x="942" y="1069"/>
                    <a:pt x="948" y="1098"/>
                    <a:pt x="972" y="1108"/>
                  </a:cubicBezTo>
                  <a:cubicBezTo>
                    <a:pt x="976" y="1112"/>
                    <a:pt x="968" y="1112"/>
                    <a:pt x="970" y="1118"/>
                  </a:cubicBezTo>
                  <a:cubicBezTo>
                    <a:pt x="985" y="1131"/>
                    <a:pt x="1003" y="1146"/>
                    <a:pt x="1015" y="1161"/>
                  </a:cubicBezTo>
                  <a:cubicBezTo>
                    <a:pt x="1018" y="1166"/>
                    <a:pt x="1020" y="1175"/>
                    <a:pt x="1027" y="1174"/>
                  </a:cubicBezTo>
                  <a:cubicBezTo>
                    <a:pt x="1024" y="1150"/>
                    <a:pt x="1006" y="1121"/>
                    <a:pt x="1003" y="1096"/>
                  </a:cubicBezTo>
                  <a:cubicBezTo>
                    <a:pt x="1006" y="1096"/>
                    <a:pt x="1007" y="1094"/>
                    <a:pt x="1010" y="1093"/>
                  </a:cubicBezTo>
                  <a:cubicBezTo>
                    <a:pt x="1024" y="1100"/>
                    <a:pt x="1037" y="1109"/>
                    <a:pt x="1051" y="1116"/>
                  </a:cubicBezTo>
                  <a:cubicBezTo>
                    <a:pt x="1046" y="1062"/>
                    <a:pt x="995" y="1040"/>
                    <a:pt x="978" y="992"/>
                  </a:cubicBezTo>
                  <a:cubicBezTo>
                    <a:pt x="964" y="981"/>
                    <a:pt x="960" y="959"/>
                    <a:pt x="945" y="949"/>
                  </a:cubicBezTo>
                  <a:cubicBezTo>
                    <a:pt x="942" y="982"/>
                    <a:pt x="935" y="1013"/>
                    <a:pt x="927" y="1050"/>
                  </a:cubicBezTo>
                  <a:close/>
                  <a:moveTo>
                    <a:pt x="927" y="1204"/>
                  </a:moveTo>
                  <a:cubicBezTo>
                    <a:pt x="924" y="1215"/>
                    <a:pt x="918" y="1225"/>
                    <a:pt x="915" y="1236"/>
                  </a:cubicBezTo>
                  <a:cubicBezTo>
                    <a:pt x="899" y="1303"/>
                    <a:pt x="889" y="1364"/>
                    <a:pt x="875" y="1427"/>
                  </a:cubicBezTo>
                  <a:cubicBezTo>
                    <a:pt x="884" y="1423"/>
                    <a:pt x="888" y="1415"/>
                    <a:pt x="897" y="1412"/>
                  </a:cubicBezTo>
                  <a:cubicBezTo>
                    <a:pt x="910" y="1328"/>
                    <a:pt x="926" y="1238"/>
                    <a:pt x="942" y="1156"/>
                  </a:cubicBezTo>
                  <a:cubicBezTo>
                    <a:pt x="946" y="1137"/>
                    <a:pt x="965" y="1116"/>
                    <a:pt x="945" y="1103"/>
                  </a:cubicBezTo>
                  <a:cubicBezTo>
                    <a:pt x="931" y="1133"/>
                    <a:pt x="935" y="1170"/>
                    <a:pt x="927" y="1204"/>
                  </a:cubicBezTo>
                  <a:close/>
                  <a:moveTo>
                    <a:pt x="1037" y="1158"/>
                  </a:moveTo>
                  <a:cubicBezTo>
                    <a:pt x="1036" y="1146"/>
                    <a:pt x="1043" y="1138"/>
                    <a:pt x="1041" y="1121"/>
                  </a:cubicBezTo>
                  <a:cubicBezTo>
                    <a:pt x="1035" y="1118"/>
                    <a:pt x="1025" y="1108"/>
                    <a:pt x="1018" y="1110"/>
                  </a:cubicBezTo>
                  <a:cubicBezTo>
                    <a:pt x="1025" y="1128"/>
                    <a:pt x="1029" y="1144"/>
                    <a:pt x="1037" y="1158"/>
                  </a:cubicBezTo>
                  <a:close/>
                  <a:moveTo>
                    <a:pt x="945" y="1238"/>
                  </a:moveTo>
                  <a:cubicBezTo>
                    <a:pt x="972" y="1232"/>
                    <a:pt x="994" y="1218"/>
                    <a:pt x="1020" y="1216"/>
                  </a:cubicBezTo>
                  <a:cubicBezTo>
                    <a:pt x="1021" y="1210"/>
                    <a:pt x="1024" y="1206"/>
                    <a:pt x="1025" y="1199"/>
                  </a:cubicBezTo>
                  <a:cubicBezTo>
                    <a:pt x="1012" y="1171"/>
                    <a:pt x="989" y="1144"/>
                    <a:pt x="965" y="1131"/>
                  </a:cubicBezTo>
                  <a:cubicBezTo>
                    <a:pt x="959" y="1164"/>
                    <a:pt x="946" y="1204"/>
                    <a:pt x="945" y="1238"/>
                  </a:cubicBezTo>
                  <a:close/>
                  <a:moveTo>
                    <a:pt x="1536" y="1151"/>
                  </a:moveTo>
                  <a:cubicBezTo>
                    <a:pt x="1492" y="1141"/>
                    <a:pt x="1440" y="1144"/>
                    <a:pt x="1400" y="1165"/>
                  </a:cubicBezTo>
                  <a:cubicBezTo>
                    <a:pt x="1398" y="1163"/>
                    <a:pt x="1396" y="1162"/>
                    <a:pt x="1392" y="1163"/>
                  </a:cubicBezTo>
                  <a:cubicBezTo>
                    <a:pt x="1378" y="1217"/>
                    <a:pt x="1357" y="1265"/>
                    <a:pt x="1349" y="1312"/>
                  </a:cubicBezTo>
                  <a:cubicBezTo>
                    <a:pt x="1398" y="1291"/>
                    <a:pt x="1453" y="1254"/>
                    <a:pt x="1498" y="1223"/>
                  </a:cubicBezTo>
                  <a:cubicBezTo>
                    <a:pt x="1503" y="1219"/>
                    <a:pt x="1510" y="1218"/>
                    <a:pt x="1515" y="1214"/>
                  </a:cubicBezTo>
                  <a:cubicBezTo>
                    <a:pt x="1519" y="1211"/>
                    <a:pt x="1521" y="1204"/>
                    <a:pt x="1526" y="1199"/>
                  </a:cubicBezTo>
                  <a:cubicBezTo>
                    <a:pt x="1541" y="1187"/>
                    <a:pt x="1555" y="1184"/>
                    <a:pt x="1556" y="1163"/>
                  </a:cubicBezTo>
                  <a:cubicBezTo>
                    <a:pt x="1550" y="1159"/>
                    <a:pt x="1540" y="1158"/>
                    <a:pt x="1536" y="1151"/>
                  </a:cubicBezTo>
                  <a:close/>
                  <a:moveTo>
                    <a:pt x="1417" y="1284"/>
                  </a:moveTo>
                  <a:cubicBezTo>
                    <a:pt x="1405" y="1297"/>
                    <a:pt x="1389" y="1305"/>
                    <a:pt x="1372" y="1312"/>
                  </a:cubicBezTo>
                  <a:cubicBezTo>
                    <a:pt x="1363" y="1320"/>
                    <a:pt x="1357" y="1331"/>
                    <a:pt x="1342" y="1332"/>
                  </a:cubicBezTo>
                  <a:cubicBezTo>
                    <a:pt x="1345" y="1339"/>
                    <a:pt x="1334" y="1342"/>
                    <a:pt x="1340" y="1347"/>
                  </a:cubicBezTo>
                  <a:cubicBezTo>
                    <a:pt x="1365" y="1345"/>
                    <a:pt x="1385" y="1323"/>
                    <a:pt x="1410" y="1316"/>
                  </a:cubicBezTo>
                  <a:cubicBezTo>
                    <a:pt x="1422" y="1303"/>
                    <a:pt x="1453" y="1289"/>
                    <a:pt x="1468" y="1279"/>
                  </a:cubicBezTo>
                  <a:cubicBezTo>
                    <a:pt x="1492" y="1264"/>
                    <a:pt x="1515" y="1254"/>
                    <a:pt x="1535" y="1239"/>
                  </a:cubicBezTo>
                  <a:cubicBezTo>
                    <a:pt x="1552" y="1226"/>
                    <a:pt x="1588" y="1196"/>
                    <a:pt x="1566" y="1179"/>
                  </a:cubicBezTo>
                  <a:cubicBezTo>
                    <a:pt x="1529" y="1221"/>
                    <a:pt x="1472" y="1256"/>
                    <a:pt x="1417" y="1284"/>
                  </a:cubicBezTo>
                  <a:close/>
                  <a:moveTo>
                    <a:pt x="939" y="1256"/>
                  </a:moveTo>
                  <a:cubicBezTo>
                    <a:pt x="926" y="1295"/>
                    <a:pt x="925" y="1353"/>
                    <a:pt x="912" y="1402"/>
                  </a:cubicBezTo>
                  <a:cubicBezTo>
                    <a:pt x="929" y="1407"/>
                    <a:pt x="929" y="1409"/>
                    <a:pt x="952" y="1410"/>
                  </a:cubicBezTo>
                  <a:cubicBezTo>
                    <a:pt x="949" y="1405"/>
                    <a:pt x="951" y="1403"/>
                    <a:pt x="952" y="1397"/>
                  </a:cubicBezTo>
                  <a:cubicBezTo>
                    <a:pt x="980" y="1347"/>
                    <a:pt x="996" y="1285"/>
                    <a:pt x="1018" y="1229"/>
                  </a:cubicBezTo>
                  <a:cubicBezTo>
                    <a:pt x="1018" y="1227"/>
                    <a:pt x="1018" y="1225"/>
                    <a:pt x="1015" y="1226"/>
                  </a:cubicBezTo>
                  <a:cubicBezTo>
                    <a:pt x="992" y="1238"/>
                    <a:pt x="960" y="1242"/>
                    <a:pt x="939" y="125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5" name="组合 94"/>
          <p:cNvGrpSpPr/>
          <p:nvPr/>
        </p:nvGrpSpPr>
        <p:grpSpPr>
          <a:xfrm>
            <a:off x="3792537" y="1881982"/>
            <a:ext cx="1137783" cy="1087438"/>
            <a:chOff x="5734050" y="1673225"/>
            <a:chExt cx="896938" cy="857250"/>
          </a:xfrm>
          <a:solidFill>
            <a:schemeClr val="tx1"/>
          </a:solidFill>
        </p:grpSpPr>
        <p:sp>
          <p:nvSpPr>
            <p:cNvPr id="96" name="Freeform 102"/>
            <p:cNvSpPr/>
            <p:nvPr/>
          </p:nvSpPr>
          <p:spPr bwMode="auto">
            <a:xfrm>
              <a:off x="5789613" y="1949450"/>
              <a:ext cx="49213" cy="200025"/>
            </a:xfrm>
            <a:custGeom>
              <a:avLst/>
              <a:gdLst>
                <a:gd name="T0" fmla="*/ 59 w 77"/>
                <a:gd name="T1" fmla="*/ 35 h 310"/>
                <a:gd name="T2" fmla="*/ 34 w 77"/>
                <a:gd name="T3" fmla="*/ 310 h 310"/>
                <a:gd name="T4" fmla="*/ 39 w 77"/>
                <a:gd name="T5" fmla="*/ 41 h 310"/>
                <a:gd name="T6" fmla="*/ 76 w 77"/>
                <a:gd name="T7" fmla="*/ 25 h 310"/>
                <a:gd name="T8" fmla="*/ 59 w 77"/>
                <a:gd name="T9" fmla="*/ 35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10">
                  <a:moveTo>
                    <a:pt x="59" y="35"/>
                  </a:moveTo>
                  <a:cubicBezTo>
                    <a:pt x="4" y="98"/>
                    <a:pt x="23" y="213"/>
                    <a:pt x="34" y="310"/>
                  </a:cubicBezTo>
                  <a:cubicBezTo>
                    <a:pt x="12" y="244"/>
                    <a:pt x="0" y="104"/>
                    <a:pt x="39" y="41"/>
                  </a:cubicBezTo>
                  <a:cubicBezTo>
                    <a:pt x="41" y="38"/>
                    <a:pt x="77" y="0"/>
                    <a:pt x="76" y="25"/>
                  </a:cubicBezTo>
                  <a:cubicBezTo>
                    <a:pt x="76" y="33"/>
                    <a:pt x="69" y="33"/>
                    <a:pt x="59" y="3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103"/>
            <p:cNvSpPr>
              <a:spLocks noEditPoints="1"/>
            </p:cNvSpPr>
            <p:nvPr/>
          </p:nvSpPr>
          <p:spPr bwMode="auto">
            <a:xfrm>
              <a:off x="6280150" y="2005013"/>
              <a:ext cx="90488" cy="93663"/>
            </a:xfrm>
            <a:custGeom>
              <a:avLst/>
              <a:gdLst>
                <a:gd name="T0" fmla="*/ 36 w 138"/>
                <a:gd name="T1" fmla="*/ 1 h 145"/>
                <a:gd name="T2" fmla="*/ 119 w 138"/>
                <a:gd name="T3" fmla="*/ 61 h 145"/>
                <a:gd name="T4" fmla="*/ 129 w 138"/>
                <a:gd name="T5" fmla="*/ 122 h 145"/>
                <a:gd name="T6" fmla="*/ 85 w 138"/>
                <a:gd name="T7" fmla="*/ 144 h 145"/>
                <a:gd name="T8" fmla="*/ 33 w 138"/>
                <a:gd name="T9" fmla="*/ 111 h 145"/>
                <a:gd name="T10" fmla="*/ 7 w 138"/>
                <a:gd name="T11" fmla="*/ 57 h 145"/>
                <a:gd name="T12" fmla="*/ 0 w 138"/>
                <a:gd name="T13" fmla="*/ 39 h 145"/>
                <a:gd name="T14" fmla="*/ 17 w 138"/>
                <a:gd name="T15" fmla="*/ 3 h 145"/>
                <a:gd name="T16" fmla="*/ 36 w 138"/>
                <a:gd name="T17" fmla="*/ 1 h 145"/>
                <a:gd name="T18" fmla="*/ 23 w 138"/>
                <a:gd name="T19" fmla="*/ 23 h 145"/>
                <a:gd name="T20" fmla="*/ 96 w 138"/>
                <a:gd name="T21" fmla="*/ 124 h 145"/>
                <a:gd name="T22" fmla="*/ 23 w 138"/>
                <a:gd name="T23" fmla="*/ 23 h 145"/>
                <a:gd name="T24" fmla="*/ 106 w 138"/>
                <a:gd name="T25" fmla="*/ 111 h 145"/>
                <a:gd name="T26" fmla="*/ 55 w 138"/>
                <a:gd name="T27" fmla="*/ 26 h 145"/>
                <a:gd name="T28" fmla="*/ 106 w 138"/>
                <a:gd name="T29" fmla="*/ 11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8" h="145">
                  <a:moveTo>
                    <a:pt x="36" y="1"/>
                  </a:moveTo>
                  <a:cubicBezTo>
                    <a:pt x="71" y="7"/>
                    <a:pt x="102" y="32"/>
                    <a:pt x="119" y="61"/>
                  </a:cubicBezTo>
                  <a:cubicBezTo>
                    <a:pt x="121" y="85"/>
                    <a:pt x="138" y="100"/>
                    <a:pt x="129" y="122"/>
                  </a:cubicBezTo>
                  <a:cubicBezTo>
                    <a:pt x="124" y="136"/>
                    <a:pt x="95" y="145"/>
                    <a:pt x="85" y="144"/>
                  </a:cubicBezTo>
                  <a:cubicBezTo>
                    <a:pt x="72" y="142"/>
                    <a:pt x="46" y="125"/>
                    <a:pt x="33" y="111"/>
                  </a:cubicBezTo>
                  <a:cubicBezTo>
                    <a:pt x="18" y="93"/>
                    <a:pt x="10" y="76"/>
                    <a:pt x="7" y="57"/>
                  </a:cubicBezTo>
                  <a:cubicBezTo>
                    <a:pt x="5" y="49"/>
                    <a:pt x="0" y="43"/>
                    <a:pt x="0" y="39"/>
                  </a:cubicBezTo>
                  <a:cubicBezTo>
                    <a:pt x="0" y="27"/>
                    <a:pt x="9" y="13"/>
                    <a:pt x="17" y="3"/>
                  </a:cubicBezTo>
                  <a:cubicBezTo>
                    <a:pt x="25" y="6"/>
                    <a:pt x="26" y="0"/>
                    <a:pt x="36" y="1"/>
                  </a:cubicBezTo>
                  <a:close/>
                  <a:moveTo>
                    <a:pt x="23" y="23"/>
                  </a:moveTo>
                  <a:cubicBezTo>
                    <a:pt x="9" y="57"/>
                    <a:pt x="52" y="130"/>
                    <a:pt x="96" y="124"/>
                  </a:cubicBezTo>
                  <a:cubicBezTo>
                    <a:pt x="81" y="82"/>
                    <a:pt x="62" y="35"/>
                    <a:pt x="23" y="23"/>
                  </a:cubicBezTo>
                  <a:close/>
                  <a:moveTo>
                    <a:pt x="106" y="111"/>
                  </a:moveTo>
                  <a:cubicBezTo>
                    <a:pt x="112" y="77"/>
                    <a:pt x="86" y="33"/>
                    <a:pt x="55" y="26"/>
                  </a:cubicBezTo>
                  <a:cubicBezTo>
                    <a:pt x="78" y="48"/>
                    <a:pt x="91" y="80"/>
                    <a:pt x="106" y="11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104"/>
            <p:cNvSpPr/>
            <p:nvPr/>
          </p:nvSpPr>
          <p:spPr bwMode="auto">
            <a:xfrm>
              <a:off x="5818188" y="2017713"/>
              <a:ext cx="15875" cy="95250"/>
            </a:xfrm>
            <a:custGeom>
              <a:avLst/>
              <a:gdLst>
                <a:gd name="T0" fmla="*/ 21 w 26"/>
                <a:gd name="T1" fmla="*/ 0 h 146"/>
                <a:gd name="T2" fmla="*/ 25 w 26"/>
                <a:gd name="T3" fmla="*/ 2 h 146"/>
                <a:gd name="T4" fmla="*/ 15 w 26"/>
                <a:gd name="T5" fmla="*/ 75 h 146"/>
                <a:gd name="T6" fmla="*/ 26 w 26"/>
                <a:gd name="T7" fmla="*/ 146 h 146"/>
                <a:gd name="T8" fmla="*/ 21 w 26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6">
                  <a:moveTo>
                    <a:pt x="21" y="0"/>
                  </a:moveTo>
                  <a:cubicBezTo>
                    <a:pt x="23" y="0"/>
                    <a:pt x="24" y="0"/>
                    <a:pt x="25" y="2"/>
                  </a:cubicBezTo>
                  <a:cubicBezTo>
                    <a:pt x="22" y="25"/>
                    <a:pt x="14" y="48"/>
                    <a:pt x="15" y="75"/>
                  </a:cubicBezTo>
                  <a:cubicBezTo>
                    <a:pt x="15" y="102"/>
                    <a:pt x="24" y="121"/>
                    <a:pt x="26" y="146"/>
                  </a:cubicBezTo>
                  <a:cubicBezTo>
                    <a:pt x="0" y="121"/>
                    <a:pt x="0" y="40"/>
                    <a:pt x="21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05"/>
            <p:cNvSpPr/>
            <p:nvPr/>
          </p:nvSpPr>
          <p:spPr bwMode="auto">
            <a:xfrm>
              <a:off x="5843588" y="2068513"/>
              <a:ext cx="7938" cy="44450"/>
            </a:xfrm>
            <a:custGeom>
              <a:avLst/>
              <a:gdLst>
                <a:gd name="T0" fmla="*/ 3 w 13"/>
                <a:gd name="T1" fmla="*/ 0 h 70"/>
                <a:gd name="T2" fmla="*/ 6 w 13"/>
                <a:gd name="T3" fmla="*/ 2 h 70"/>
                <a:gd name="T4" fmla="*/ 13 w 13"/>
                <a:gd name="T5" fmla="*/ 70 h 70"/>
                <a:gd name="T6" fmla="*/ 3 w 13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0">
                  <a:moveTo>
                    <a:pt x="3" y="0"/>
                  </a:moveTo>
                  <a:cubicBezTo>
                    <a:pt x="5" y="0"/>
                    <a:pt x="6" y="0"/>
                    <a:pt x="6" y="2"/>
                  </a:cubicBezTo>
                  <a:cubicBezTo>
                    <a:pt x="11" y="20"/>
                    <a:pt x="12" y="49"/>
                    <a:pt x="13" y="70"/>
                  </a:cubicBezTo>
                  <a:cubicBezTo>
                    <a:pt x="0" y="56"/>
                    <a:pt x="0" y="23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6"/>
            <p:cNvSpPr/>
            <p:nvPr/>
          </p:nvSpPr>
          <p:spPr bwMode="auto">
            <a:xfrm>
              <a:off x="5902325" y="2300288"/>
              <a:ext cx="88900" cy="77788"/>
            </a:xfrm>
            <a:custGeom>
              <a:avLst/>
              <a:gdLst>
                <a:gd name="T0" fmla="*/ 0 w 138"/>
                <a:gd name="T1" fmla="*/ 0 h 119"/>
                <a:gd name="T2" fmla="*/ 9 w 138"/>
                <a:gd name="T3" fmla="*/ 3 h 119"/>
                <a:gd name="T4" fmla="*/ 102 w 138"/>
                <a:gd name="T5" fmla="*/ 94 h 119"/>
                <a:gd name="T6" fmla="*/ 138 w 138"/>
                <a:gd name="T7" fmla="*/ 119 h 119"/>
                <a:gd name="T8" fmla="*/ 27 w 138"/>
                <a:gd name="T9" fmla="*/ 38 h 119"/>
                <a:gd name="T10" fmla="*/ 0 w 138"/>
                <a:gd name="T1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119">
                  <a:moveTo>
                    <a:pt x="0" y="0"/>
                  </a:moveTo>
                  <a:cubicBezTo>
                    <a:pt x="4" y="0"/>
                    <a:pt x="3" y="4"/>
                    <a:pt x="9" y="3"/>
                  </a:cubicBezTo>
                  <a:cubicBezTo>
                    <a:pt x="36" y="37"/>
                    <a:pt x="65" y="69"/>
                    <a:pt x="102" y="94"/>
                  </a:cubicBezTo>
                  <a:cubicBezTo>
                    <a:pt x="114" y="103"/>
                    <a:pt x="129" y="106"/>
                    <a:pt x="138" y="119"/>
                  </a:cubicBezTo>
                  <a:cubicBezTo>
                    <a:pt x="91" y="109"/>
                    <a:pt x="62" y="66"/>
                    <a:pt x="27" y="38"/>
                  </a:cubicBezTo>
                  <a:cubicBezTo>
                    <a:pt x="21" y="22"/>
                    <a:pt x="6" y="16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7"/>
            <p:cNvSpPr/>
            <p:nvPr/>
          </p:nvSpPr>
          <p:spPr bwMode="auto">
            <a:xfrm>
              <a:off x="6038850" y="2401888"/>
              <a:ext cx="249238" cy="77788"/>
            </a:xfrm>
            <a:custGeom>
              <a:avLst/>
              <a:gdLst>
                <a:gd name="T0" fmla="*/ 0 w 386"/>
                <a:gd name="T1" fmla="*/ 2 h 119"/>
                <a:gd name="T2" fmla="*/ 4 w 386"/>
                <a:gd name="T3" fmla="*/ 0 h 119"/>
                <a:gd name="T4" fmla="*/ 311 w 386"/>
                <a:gd name="T5" fmla="*/ 97 h 119"/>
                <a:gd name="T6" fmla="*/ 386 w 386"/>
                <a:gd name="T7" fmla="*/ 103 h 119"/>
                <a:gd name="T8" fmla="*/ 0 w 386"/>
                <a:gd name="T9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6" h="119">
                  <a:moveTo>
                    <a:pt x="0" y="2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94" y="43"/>
                    <a:pt x="186" y="92"/>
                    <a:pt x="311" y="97"/>
                  </a:cubicBezTo>
                  <a:cubicBezTo>
                    <a:pt x="336" y="98"/>
                    <a:pt x="366" y="89"/>
                    <a:pt x="386" y="103"/>
                  </a:cubicBezTo>
                  <a:cubicBezTo>
                    <a:pt x="241" y="119"/>
                    <a:pt x="100" y="63"/>
                    <a:pt x="0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8"/>
            <p:cNvSpPr/>
            <p:nvPr/>
          </p:nvSpPr>
          <p:spPr bwMode="auto">
            <a:xfrm>
              <a:off x="6097588" y="2405063"/>
              <a:ext cx="133350" cy="39688"/>
            </a:xfrm>
            <a:custGeom>
              <a:avLst/>
              <a:gdLst>
                <a:gd name="T0" fmla="*/ 208 w 208"/>
                <a:gd name="T1" fmla="*/ 51 h 62"/>
                <a:gd name="T2" fmla="*/ 154 w 208"/>
                <a:gd name="T3" fmla="*/ 49 h 62"/>
                <a:gd name="T4" fmla="*/ 0 w 208"/>
                <a:gd name="T5" fmla="*/ 0 h 62"/>
                <a:gd name="T6" fmla="*/ 65 w 208"/>
                <a:gd name="T7" fmla="*/ 23 h 62"/>
                <a:gd name="T8" fmla="*/ 181 w 208"/>
                <a:gd name="T9" fmla="*/ 46 h 62"/>
                <a:gd name="T10" fmla="*/ 208 w 208"/>
                <a:gd name="T11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8" h="62">
                  <a:moveTo>
                    <a:pt x="208" y="51"/>
                  </a:moveTo>
                  <a:cubicBezTo>
                    <a:pt x="192" y="62"/>
                    <a:pt x="171" y="53"/>
                    <a:pt x="154" y="49"/>
                  </a:cubicBezTo>
                  <a:cubicBezTo>
                    <a:pt x="99" y="39"/>
                    <a:pt x="40" y="25"/>
                    <a:pt x="0" y="0"/>
                  </a:cubicBezTo>
                  <a:cubicBezTo>
                    <a:pt x="23" y="1"/>
                    <a:pt x="43" y="16"/>
                    <a:pt x="65" y="23"/>
                  </a:cubicBezTo>
                  <a:cubicBezTo>
                    <a:pt x="96" y="32"/>
                    <a:pt x="140" y="43"/>
                    <a:pt x="181" y="46"/>
                  </a:cubicBezTo>
                  <a:cubicBezTo>
                    <a:pt x="189" y="47"/>
                    <a:pt x="201" y="42"/>
                    <a:pt x="208" y="5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9"/>
            <p:cNvSpPr>
              <a:spLocks noEditPoints="1"/>
            </p:cNvSpPr>
            <p:nvPr/>
          </p:nvSpPr>
          <p:spPr bwMode="auto">
            <a:xfrm>
              <a:off x="5734050" y="1673225"/>
              <a:ext cx="896938" cy="857250"/>
            </a:xfrm>
            <a:custGeom>
              <a:avLst/>
              <a:gdLst>
                <a:gd name="T0" fmla="*/ 371 w 1387"/>
                <a:gd name="T1" fmla="*/ 189 h 1326"/>
                <a:gd name="T2" fmla="*/ 461 w 1387"/>
                <a:gd name="T3" fmla="*/ 68 h 1326"/>
                <a:gd name="T4" fmla="*/ 665 w 1387"/>
                <a:gd name="T5" fmla="*/ 3 h 1326"/>
                <a:gd name="T6" fmla="*/ 877 w 1387"/>
                <a:gd name="T7" fmla="*/ 80 h 1326"/>
                <a:gd name="T8" fmla="*/ 1190 w 1387"/>
                <a:gd name="T9" fmla="*/ 329 h 1326"/>
                <a:gd name="T10" fmla="*/ 1372 w 1387"/>
                <a:gd name="T11" fmla="*/ 699 h 1326"/>
                <a:gd name="T12" fmla="*/ 1362 w 1387"/>
                <a:gd name="T13" fmla="*/ 1003 h 1326"/>
                <a:gd name="T14" fmla="*/ 1176 w 1387"/>
                <a:gd name="T15" fmla="*/ 1219 h 1326"/>
                <a:gd name="T16" fmla="*/ 517 w 1387"/>
                <a:gd name="T17" fmla="*/ 1262 h 1326"/>
                <a:gd name="T18" fmla="*/ 364 w 1387"/>
                <a:gd name="T19" fmla="*/ 1179 h 1326"/>
                <a:gd name="T20" fmla="*/ 169 w 1387"/>
                <a:gd name="T21" fmla="*/ 1033 h 1326"/>
                <a:gd name="T22" fmla="*/ 7 w 1387"/>
                <a:gd name="T23" fmla="*/ 742 h 1326"/>
                <a:gd name="T24" fmla="*/ 62 w 1387"/>
                <a:gd name="T25" fmla="*/ 460 h 1326"/>
                <a:gd name="T26" fmla="*/ 1231 w 1387"/>
                <a:gd name="T27" fmla="*/ 1142 h 1326"/>
                <a:gd name="T28" fmla="*/ 1317 w 1387"/>
                <a:gd name="T29" fmla="*/ 1069 h 1326"/>
                <a:gd name="T30" fmla="*/ 1371 w 1387"/>
                <a:gd name="T31" fmla="*/ 828 h 1326"/>
                <a:gd name="T32" fmla="*/ 1337 w 1387"/>
                <a:gd name="T33" fmla="*/ 631 h 1326"/>
                <a:gd name="T34" fmla="*/ 1130 w 1387"/>
                <a:gd name="T35" fmla="*/ 282 h 1326"/>
                <a:gd name="T36" fmla="*/ 952 w 1387"/>
                <a:gd name="T37" fmla="*/ 134 h 1326"/>
                <a:gd name="T38" fmla="*/ 783 w 1387"/>
                <a:gd name="T39" fmla="*/ 51 h 1326"/>
                <a:gd name="T40" fmla="*/ 607 w 1387"/>
                <a:gd name="T41" fmla="*/ 18 h 1326"/>
                <a:gd name="T42" fmla="*/ 354 w 1387"/>
                <a:gd name="T43" fmla="*/ 319 h 1326"/>
                <a:gd name="T44" fmla="*/ 539 w 1387"/>
                <a:gd name="T45" fmla="*/ 882 h 1326"/>
                <a:gd name="T46" fmla="*/ 652 w 1387"/>
                <a:gd name="T47" fmla="*/ 998 h 1326"/>
                <a:gd name="T48" fmla="*/ 331 w 1387"/>
                <a:gd name="T49" fmla="*/ 334 h 1326"/>
                <a:gd name="T50" fmla="*/ 331 w 1387"/>
                <a:gd name="T51" fmla="*/ 334 h 1326"/>
                <a:gd name="T52" fmla="*/ 760 w 1387"/>
                <a:gd name="T53" fmla="*/ 1139 h 1326"/>
                <a:gd name="T54" fmla="*/ 550 w 1387"/>
                <a:gd name="T55" fmla="*/ 971 h 1326"/>
                <a:gd name="T56" fmla="*/ 409 w 1387"/>
                <a:gd name="T57" fmla="*/ 767 h 1326"/>
                <a:gd name="T58" fmla="*/ 353 w 1387"/>
                <a:gd name="T59" fmla="*/ 623 h 1326"/>
                <a:gd name="T60" fmla="*/ 343 w 1387"/>
                <a:gd name="T61" fmla="*/ 569 h 1326"/>
                <a:gd name="T62" fmla="*/ 39 w 1387"/>
                <a:gd name="T63" fmla="*/ 626 h 1326"/>
                <a:gd name="T64" fmla="*/ 218 w 1387"/>
                <a:gd name="T65" fmla="*/ 1004 h 1326"/>
                <a:gd name="T66" fmla="*/ 278 w 1387"/>
                <a:gd name="T67" fmla="*/ 1063 h 1326"/>
                <a:gd name="T68" fmla="*/ 376 w 1387"/>
                <a:gd name="T69" fmla="*/ 1136 h 1326"/>
                <a:gd name="T70" fmla="*/ 549 w 1387"/>
                <a:gd name="T71" fmla="*/ 1220 h 1326"/>
                <a:gd name="T72" fmla="*/ 662 w 1387"/>
                <a:gd name="T73" fmla="*/ 1262 h 1326"/>
                <a:gd name="T74" fmla="*/ 813 w 1387"/>
                <a:gd name="T75" fmla="*/ 1278 h 1326"/>
                <a:gd name="T76" fmla="*/ 1044 w 1387"/>
                <a:gd name="T77" fmla="*/ 1244 h 1326"/>
                <a:gd name="T78" fmla="*/ 336 w 1387"/>
                <a:gd name="T79" fmla="*/ 467 h 1326"/>
                <a:gd name="T80" fmla="*/ 341 w 1387"/>
                <a:gd name="T81" fmla="*/ 501 h 1326"/>
                <a:gd name="T82" fmla="*/ 413 w 1387"/>
                <a:gd name="T83" fmla="*/ 745 h 1326"/>
                <a:gd name="T84" fmla="*/ 781 w 1387"/>
                <a:gd name="T85" fmla="*/ 1137 h 1326"/>
                <a:gd name="T86" fmla="*/ 1014 w 1387"/>
                <a:gd name="T87" fmla="*/ 1185 h 1326"/>
                <a:gd name="T88" fmla="*/ 575 w 1387"/>
                <a:gd name="T89" fmla="*/ 941 h 1326"/>
                <a:gd name="T90" fmla="*/ 340 w 1387"/>
                <a:gd name="T91" fmla="*/ 478 h 1326"/>
                <a:gd name="T92" fmla="*/ 37 w 1387"/>
                <a:gd name="T93" fmla="*/ 540 h 1326"/>
                <a:gd name="T94" fmla="*/ 16 w 1387"/>
                <a:gd name="T95" fmla="*/ 679 h 1326"/>
                <a:gd name="T96" fmla="*/ 99 w 1387"/>
                <a:gd name="T97" fmla="*/ 920 h 1326"/>
                <a:gd name="T98" fmla="*/ 129 w 1387"/>
                <a:gd name="T99" fmla="*/ 963 h 1326"/>
                <a:gd name="T100" fmla="*/ 333 w 1387"/>
                <a:gd name="T101" fmla="*/ 1147 h 1326"/>
                <a:gd name="T102" fmla="*/ 587 w 1387"/>
                <a:gd name="T103" fmla="*/ 1270 h 1326"/>
                <a:gd name="T104" fmla="*/ 1135 w 1387"/>
                <a:gd name="T105" fmla="*/ 1229 h 1326"/>
                <a:gd name="T106" fmla="*/ 1125 w 1387"/>
                <a:gd name="T107" fmla="*/ 1230 h 1326"/>
                <a:gd name="T108" fmla="*/ 897 w 1387"/>
                <a:gd name="T109" fmla="*/ 1292 h 1326"/>
                <a:gd name="T110" fmla="*/ 532 w 1387"/>
                <a:gd name="T111" fmla="*/ 1230 h 1326"/>
                <a:gd name="T112" fmla="*/ 129 w 1387"/>
                <a:gd name="T113" fmla="*/ 938 h 1326"/>
                <a:gd name="T114" fmla="*/ 56 w 1387"/>
                <a:gd name="T115" fmla="*/ 804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7" h="1326">
                  <a:moveTo>
                    <a:pt x="318" y="312"/>
                  </a:moveTo>
                  <a:cubicBezTo>
                    <a:pt x="330" y="283"/>
                    <a:pt x="333" y="253"/>
                    <a:pt x="346" y="226"/>
                  </a:cubicBezTo>
                  <a:cubicBezTo>
                    <a:pt x="353" y="212"/>
                    <a:pt x="365" y="202"/>
                    <a:pt x="371" y="189"/>
                  </a:cubicBezTo>
                  <a:cubicBezTo>
                    <a:pt x="375" y="182"/>
                    <a:pt x="375" y="174"/>
                    <a:pt x="379" y="166"/>
                  </a:cubicBezTo>
                  <a:cubicBezTo>
                    <a:pt x="394" y="139"/>
                    <a:pt x="413" y="109"/>
                    <a:pt x="433" y="90"/>
                  </a:cubicBezTo>
                  <a:cubicBezTo>
                    <a:pt x="440" y="82"/>
                    <a:pt x="452" y="76"/>
                    <a:pt x="461" y="68"/>
                  </a:cubicBezTo>
                  <a:cubicBezTo>
                    <a:pt x="481" y="50"/>
                    <a:pt x="506" y="28"/>
                    <a:pt x="534" y="17"/>
                  </a:cubicBezTo>
                  <a:cubicBezTo>
                    <a:pt x="554" y="8"/>
                    <a:pt x="592" y="2"/>
                    <a:pt x="615" y="2"/>
                  </a:cubicBezTo>
                  <a:cubicBezTo>
                    <a:pt x="632" y="1"/>
                    <a:pt x="650" y="0"/>
                    <a:pt x="665" y="3"/>
                  </a:cubicBezTo>
                  <a:cubicBezTo>
                    <a:pt x="677" y="6"/>
                    <a:pt x="689" y="14"/>
                    <a:pt x="701" y="17"/>
                  </a:cubicBezTo>
                  <a:cubicBezTo>
                    <a:pt x="729" y="22"/>
                    <a:pt x="756" y="27"/>
                    <a:pt x="781" y="36"/>
                  </a:cubicBezTo>
                  <a:cubicBezTo>
                    <a:pt x="814" y="49"/>
                    <a:pt x="846" y="65"/>
                    <a:pt x="877" y="80"/>
                  </a:cubicBezTo>
                  <a:cubicBezTo>
                    <a:pt x="894" y="87"/>
                    <a:pt x="906" y="96"/>
                    <a:pt x="927" y="101"/>
                  </a:cubicBezTo>
                  <a:cubicBezTo>
                    <a:pt x="970" y="128"/>
                    <a:pt x="1012" y="157"/>
                    <a:pt x="1053" y="188"/>
                  </a:cubicBezTo>
                  <a:cubicBezTo>
                    <a:pt x="1104" y="225"/>
                    <a:pt x="1148" y="280"/>
                    <a:pt x="1190" y="329"/>
                  </a:cubicBezTo>
                  <a:cubicBezTo>
                    <a:pt x="1209" y="351"/>
                    <a:pt x="1226" y="375"/>
                    <a:pt x="1243" y="398"/>
                  </a:cubicBezTo>
                  <a:cubicBezTo>
                    <a:pt x="1260" y="423"/>
                    <a:pt x="1274" y="448"/>
                    <a:pt x="1293" y="472"/>
                  </a:cubicBezTo>
                  <a:cubicBezTo>
                    <a:pt x="1315" y="545"/>
                    <a:pt x="1357" y="617"/>
                    <a:pt x="1372" y="699"/>
                  </a:cubicBezTo>
                  <a:cubicBezTo>
                    <a:pt x="1381" y="744"/>
                    <a:pt x="1387" y="786"/>
                    <a:pt x="1386" y="832"/>
                  </a:cubicBezTo>
                  <a:cubicBezTo>
                    <a:pt x="1384" y="873"/>
                    <a:pt x="1381" y="913"/>
                    <a:pt x="1372" y="955"/>
                  </a:cubicBezTo>
                  <a:cubicBezTo>
                    <a:pt x="1369" y="970"/>
                    <a:pt x="1362" y="987"/>
                    <a:pt x="1362" y="1003"/>
                  </a:cubicBezTo>
                  <a:cubicBezTo>
                    <a:pt x="1345" y="1066"/>
                    <a:pt x="1307" y="1121"/>
                    <a:pt x="1246" y="1151"/>
                  </a:cubicBezTo>
                  <a:cubicBezTo>
                    <a:pt x="1237" y="1164"/>
                    <a:pt x="1220" y="1170"/>
                    <a:pt x="1203" y="1176"/>
                  </a:cubicBezTo>
                  <a:cubicBezTo>
                    <a:pt x="1195" y="1190"/>
                    <a:pt x="1183" y="1202"/>
                    <a:pt x="1176" y="1219"/>
                  </a:cubicBezTo>
                  <a:cubicBezTo>
                    <a:pt x="1090" y="1298"/>
                    <a:pt x="931" y="1326"/>
                    <a:pt x="793" y="1322"/>
                  </a:cubicBezTo>
                  <a:cubicBezTo>
                    <a:pt x="746" y="1320"/>
                    <a:pt x="697" y="1308"/>
                    <a:pt x="648" y="1298"/>
                  </a:cubicBezTo>
                  <a:cubicBezTo>
                    <a:pt x="602" y="1289"/>
                    <a:pt x="556" y="1278"/>
                    <a:pt x="517" y="1262"/>
                  </a:cubicBezTo>
                  <a:cubicBezTo>
                    <a:pt x="512" y="1260"/>
                    <a:pt x="507" y="1254"/>
                    <a:pt x="501" y="1252"/>
                  </a:cubicBezTo>
                  <a:cubicBezTo>
                    <a:pt x="464" y="1237"/>
                    <a:pt x="431" y="1221"/>
                    <a:pt x="398" y="1202"/>
                  </a:cubicBezTo>
                  <a:cubicBezTo>
                    <a:pt x="386" y="1195"/>
                    <a:pt x="376" y="1186"/>
                    <a:pt x="364" y="1179"/>
                  </a:cubicBezTo>
                  <a:cubicBezTo>
                    <a:pt x="354" y="1172"/>
                    <a:pt x="341" y="1169"/>
                    <a:pt x="331" y="1162"/>
                  </a:cubicBezTo>
                  <a:cubicBezTo>
                    <a:pt x="285" y="1130"/>
                    <a:pt x="236" y="1093"/>
                    <a:pt x="193" y="1056"/>
                  </a:cubicBezTo>
                  <a:cubicBezTo>
                    <a:pt x="185" y="1048"/>
                    <a:pt x="176" y="1041"/>
                    <a:pt x="169" y="1033"/>
                  </a:cubicBezTo>
                  <a:cubicBezTo>
                    <a:pt x="157" y="1020"/>
                    <a:pt x="146" y="1010"/>
                    <a:pt x="134" y="995"/>
                  </a:cubicBezTo>
                  <a:cubicBezTo>
                    <a:pt x="82" y="930"/>
                    <a:pt x="33" y="849"/>
                    <a:pt x="14" y="755"/>
                  </a:cubicBezTo>
                  <a:cubicBezTo>
                    <a:pt x="13" y="750"/>
                    <a:pt x="10" y="746"/>
                    <a:pt x="7" y="742"/>
                  </a:cubicBezTo>
                  <a:cubicBezTo>
                    <a:pt x="1" y="693"/>
                    <a:pt x="0" y="651"/>
                    <a:pt x="6" y="604"/>
                  </a:cubicBezTo>
                  <a:cubicBezTo>
                    <a:pt x="11" y="562"/>
                    <a:pt x="19" y="526"/>
                    <a:pt x="39" y="491"/>
                  </a:cubicBezTo>
                  <a:cubicBezTo>
                    <a:pt x="45" y="481"/>
                    <a:pt x="55" y="471"/>
                    <a:pt x="62" y="460"/>
                  </a:cubicBezTo>
                  <a:cubicBezTo>
                    <a:pt x="97" y="404"/>
                    <a:pt x="153" y="366"/>
                    <a:pt x="210" y="334"/>
                  </a:cubicBezTo>
                  <a:cubicBezTo>
                    <a:pt x="252" y="325"/>
                    <a:pt x="273" y="315"/>
                    <a:pt x="318" y="312"/>
                  </a:cubicBezTo>
                  <a:close/>
                  <a:moveTo>
                    <a:pt x="1231" y="1142"/>
                  </a:moveTo>
                  <a:cubicBezTo>
                    <a:pt x="1255" y="1130"/>
                    <a:pt x="1278" y="1120"/>
                    <a:pt x="1291" y="1104"/>
                  </a:cubicBezTo>
                  <a:cubicBezTo>
                    <a:pt x="1295" y="1099"/>
                    <a:pt x="1296" y="1090"/>
                    <a:pt x="1299" y="1086"/>
                  </a:cubicBezTo>
                  <a:cubicBezTo>
                    <a:pt x="1304" y="1080"/>
                    <a:pt x="1312" y="1077"/>
                    <a:pt x="1317" y="1069"/>
                  </a:cubicBezTo>
                  <a:cubicBezTo>
                    <a:pt x="1333" y="1048"/>
                    <a:pt x="1344" y="1018"/>
                    <a:pt x="1349" y="995"/>
                  </a:cubicBezTo>
                  <a:cubicBezTo>
                    <a:pt x="1352" y="983"/>
                    <a:pt x="1350" y="970"/>
                    <a:pt x="1352" y="958"/>
                  </a:cubicBezTo>
                  <a:cubicBezTo>
                    <a:pt x="1361" y="913"/>
                    <a:pt x="1370" y="872"/>
                    <a:pt x="1371" y="828"/>
                  </a:cubicBezTo>
                  <a:cubicBezTo>
                    <a:pt x="1371" y="780"/>
                    <a:pt x="1368" y="733"/>
                    <a:pt x="1356" y="687"/>
                  </a:cubicBezTo>
                  <a:cubicBezTo>
                    <a:pt x="1353" y="679"/>
                    <a:pt x="1350" y="670"/>
                    <a:pt x="1347" y="661"/>
                  </a:cubicBezTo>
                  <a:cubicBezTo>
                    <a:pt x="1345" y="651"/>
                    <a:pt x="1341" y="641"/>
                    <a:pt x="1337" y="631"/>
                  </a:cubicBezTo>
                  <a:cubicBezTo>
                    <a:pt x="1316" y="575"/>
                    <a:pt x="1293" y="503"/>
                    <a:pt x="1261" y="455"/>
                  </a:cubicBezTo>
                  <a:cubicBezTo>
                    <a:pt x="1242" y="425"/>
                    <a:pt x="1223" y="400"/>
                    <a:pt x="1203" y="372"/>
                  </a:cubicBezTo>
                  <a:cubicBezTo>
                    <a:pt x="1180" y="341"/>
                    <a:pt x="1155" y="309"/>
                    <a:pt x="1130" y="282"/>
                  </a:cubicBezTo>
                  <a:cubicBezTo>
                    <a:pt x="1103" y="254"/>
                    <a:pt x="1077" y="225"/>
                    <a:pt x="1047" y="203"/>
                  </a:cubicBezTo>
                  <a:cubicBezTo>
                    <a:pt x="1023" y="185"/>
                    <a:pt x="999" y="168"/>
                    <a:pt x="975" y="153"/>
                  </a:cubicBezTo>
                  <a:cubicBezTo>
                    <a:pt x="967" y="147"/>
                    <a:pt x="960" y="140"/>
                    <a:pt x="952" y="134"/>
                  </a:cubicBezTo>
                  <a:cubicBezTo>
                    <a:pt x="922" y="114"/>
                    <a:pt x="876" y="94"/>
                    <a:pt x="843" y="80"/>
                  </a:cubicBezTo>
                  <a:cubicBezTo>
                    <a:pt x="830" y="74"/>
                    <a:pt x="815" y="71"/>
                    <a:pt x="803" y="65"/>
                  </a:cubicBezTo>
                  <a:cubicBezTo>
                    <a:pt x="795" y="61"/>
                    <a:pt x="790" y="55"/>
                    <a:pt x="783" y="51"/>
                  </a:cubicBezTo>
                  <a:cubicBezTo>
                    <a:pt x="751" y="37"/>
                    <a:pt x="715" y="34"/>
                    <a:pt x="685" y="27"/>
                  </a:cubicBezTo>
                  <a:cubicBezTo>
                    <a:pt x="679" y="25"/>
                    <a:pt x="674" y="21"/>
                    <a:pt x="668" y="20"/>
                  </a:cubicBezTo>
                  <a:cubicBezTo>
                    <a:pt x="651" y="16"/>
                    <a:pt x="626" y="17"/>
                    <a:pt x="607" y="18"/>
                  </a:cubicBezTo>
                  <a:cubicBezTo>
                    <a:pt x="568" y="21"/>
                    <a:pt x="535" y="34"/>
                    <a:pt x="507" y="51"/>
                  </a:cubicBezTo>
                  <a:cubicBezTo>
                    <a:pt x="440" y="95"/>
                    <a:pt x="392" y="157"/>
                    <a:pt x="364" y="237"/>
                  </a:cubicBezTo>
                  <a:cubicBezTo>
                    <a:pt x="357" y="261"/>
                    <a:pt x="357" y="291"/>
                    <a:pt x="354" y="319"/>
                  </a:cubicBezTo>
                  <a:cubicBezTo>
                    <a:pt x="347" y="397"/>
                    <a:pt x="354" y="463"/>
                    <a:pt x="373" y="543"/>
                  </a:cubicBezTo>
                  <a:cubicBezTo>
                    <a:pt x="393" y="631"/>
                    <a:pt x="431" y="715"/>
                    <a:pt x="472" y="779"/>
                  </a:cubicBezTo>
                  <a:cubicBezTo>
                    <a:pt x="496" y="815"/>
                    <a:pt x="515" y="851"/>
                    <a:pt x="539" y="882"/>
                  </a:cubicBezTo>
                  <a:cubicBezTo>
                    <a:pt x="545" y="890"/>
                    <a:pt x="555" y="897"/>
                    <a:pt x="562" y="907"/>
                  </a:cubicBezTo>
                  <a:cubicBezTo>
                    <a:pt x="579" y="928"/>
                    <a:pt x="591" y="936"/>
                    <a:pt x="607" y="953"/>
                  </a:cubicBezTo>
                  <a:cubicBezTo>
                    <a:pt x="622" y="969"/>
                    <a:pt x="634" y="985"/>
                    <a:pt x="652" y="998"/>
                  </a:cubicBezTo>
                  <a:cubicBezTo>
                    <a:pt x="669" y="1011"/>
                    <a:pt x="686" y="1024"/>
                    <a:pt x="700" y="1041"/>
                  </a:cubicBezTo>
                  <a:cubicBezTo>
                    <a:pt x="819" y="1129"/>
                    <a:pt x="1056" y="1234"/>
                    <a:pt x="1231" y="1142"/>
                  </a:cubicBezTo>
                  <a:close/>
                  <a:moveTo>
                    <a:pt x="331" y="334"/>
                  </a:moveTo>
                  <a:cubicBezTo>
                    <a:pt x="326" y="371"/>
                    <a:pt x="328" y="416"/>
                    <a:pt x="336" y="450"/>
                  </a:cubicBezTo>
                  <a:cubicBezTo>
                    <a:pt x="333" y="409"/>
                    <a:pt x="334" y="357"/>
                    <a:pt x="340" y="314"/>
                  </a:cubicBezTo>
                  <a:cubicBezTo>
                    <a:pt x="331" y="317"/>
                    <a:pt x="332" y="327"/>
                    <a:pt x="331" y="334"/>
                  </a:cubicBezTo>
                  <a:close/>
                  <a:moveTo>
                    <a:pt x="1062" y="1212"/>
                  </a:moveTo>
                  <a:cubicBezTo>
                    <a:pt x="967" y="1226"/>
                    <a:pt x="888" y="1197"/>
                    <a:pt x="813" y="1167"/>
                  </a:cubicBezTo>
                  <a:cubicBezTo>
                    <a:pt x="793" y="1160"/>
                    <a:pt x="777" y="1148"/>
                    <a:pt x="760" y="1139"/>
                  </a:cubicBezTo>
                  <a:cubicBezTo>
                    <a:pt x="739" y="1128"/>
                    <a:pt x="716" y="1120"/>
                    <a:pt x="698" y="1107"/>
                  </a:cubicBezTo>
                  <a:cubicBezTo>
                    <a:pt x="672" y="1089"/>
                    <a:pt x="647" y="1065"/>
                    <a:pt x="622" y="1043"/>
                  </a:cubicBezTo>
                  <a:cubicBezTo>
                    <a:pt x="597" y="1020"/>
                    <a:pt x="572" y="996"/>
                    <a:pt x="550" y="971"/>
                  </a:cubicBezTo>
                  <a:cubicBezTo>
                    <a:pt x="505" y="921"/>
                    <a:pt x="468" y="861"/>
                    <a:pt x="431" y="805"/>
                  </a:cubicBezTo>
                  <a:cubicBezTo>
                    <a:pt x="425" y="797"/>
                    <a:pt x="415" y="791"/>
                    <a:pt x="411" y="782"/>
                  </a:cubicBezTo>
                  <a:cubicBezTo>
                    <a:pt x="409" y="778"/>
                    <a:pt x="411" y="771"/>
                    <a:pt x="409" y="767"/>
                  </a:cubicBezTo>
                  <a:cubicBezTo>
                    <a:pt x="407" y="762"/>
                    <a:pt x="402" y="757"/>
                    <a:pt x="399" y="752"/>
                  </a:cubicBezTo>
                  <a:cubicBezTo>
                    <a:pt x="386" y="722"/>
                    <a:pt x="375" y="688"/>
                    <a:pt x="366" y="656"/>
                  </a:cubicBezTo>
                  <a:cubicBezTo>
                    <a:pt x="362" y="643"/>
                    <a:pt x="355" y="634"/>
                    <a:pt x="353" y="623"/>
                  </a:cubicBezTo>
                  <a:cubicBezTo>
                    <a:pt x="352" y="617"/>
                    <a:pt x="354" y="609"/>
                    <a:pt x="353" y="603"/>
                  </a:cubicBezTo>
                  <a:cubicBezTo>
                    <a:pt x="351" y="596"/>
                    <a:pt x="345" y="590"/>
                    <a:pt x="343" y="583"/>
                  </a:cubicBezTo>
                  <a:cubicBezTo>
                    <a:pt x="342" y="579"/>
                    <a:pt x="344" y="574"/>
                    <a:pt x="343" y="569"/>
                  </a:cubicBezTo>
                  <a:cubicBezTo>
                    <a:pt x="323" y="496"/>
                    <a:pt x="309" y="408"/>
                    <a:pt x="316" y="330"/>
                  </a:cubicBezTo>
                  <a:cubicBezTo>
                    <a:pt x="205" y="336"/>
                    <a:pt x="115" y="401"/>
                    <a:pt x="62" y="485"/>
                  </a:cubicBezTo>
                  <a:cubicBezTo>
                    <a:pt x="58" y="530"/>
                    <a:pt x="38" y="582"/>
                    <a:pt x="39" y="626"/>
                  </a:cubicBezTo>
                  <a:cubicBezTo>
                    <a:pt x="39" y="659"/>
                    <a:pt x="45" y="699"/>
                    <a:pt x="47" y="719"/>
                  </a:cubicBezTo>
                  <a:cubicBezTo>
                    <a:pt x="55" y="778"/>
                    <a:pt x="82" y="831"/>
                    <a:pt x="104" y="880"/>
                  </a:cubicBezTo>
                  <a:cubicBezTo>
                    <a:pt x="134" y="930"/>
                    <a:pt x="179" y="966"/>
                    <a:pt x="218" y="1004"/>
                  </a:cubicBezTo>
                  <a:cubicBezTo>
                    <a:pt x="225" y="1011"/>
                    <a:pt x="229" y="1020"/>
                    <a:pt x="235" y="1026"/>
                  </a:cubicBezTo>
                  <a:cubicBezTo>
                    <a:pt x="242" y="1033"/>
                    <a:pt x="250" y="1037"/>
                    <a:pt x="257" y="1044"/>
                  </a:cubicBezTo>
                  <a:cubicBezTo>
                    <a:pt x="263" y="1051"/>
                    <a:pt x="268" y="1061"/>
                    <a:pt x="278" y="1063"/>
                  </a:cubicBezTo>
                  <a:cubicBezTo>
                    <a:pt x="279" y="1070"/>
                    <a:pt x="287" y="1070"/>
                    <a:pt x="288" y="1078"/>
                  </a:cubicBezTo>
                  <a:cubicBezTo>
                    <a:pt x="306" y="1091"/>
                    <a:pt x="325" y="1101"/>
                    <a:pt x="345" y="1114"/>
                  </a:cubicBezTo>
                  <a:cubicBezTo>
                    <a:pt x="355" y="1121"/>
                    <a:pt x="365" y="1129"/>
                    <a:pt x="376" y="1136"/>
                  </a:cubicBezTo>
                  <a:cubicBezTo>
                    <a:pt x="387" y="1142"/>
                    <a:pt x="401" y="1146"/>
                    <a:pt x="413" y="1152"/>
                  </a:cubicBezTo>
                  <a:cubicBezTo>
                    <a:pt x="436" y="1164"/>
                    <a:pt x="455" y="1179"/>
                    <a:pt x="477" y="1192"/>
                  </a:cubicBezTo>
                  <a:cubicBezTo>
                    <a:pt x="502" y="1207"/>
                    <a:pt x="523" y="1210"/>
                    <a:pt x="549" y="1220"/>
                  </a:cubicBezTo>
                  <a:cubicBezTo>
                    <a:pt x="565" y="1227"/>
                    <a:pt x="580" y="1238"/>
                    <a:pt x="595" y="1242"/>
                  </a:cubicBezTo>
                  <a:cubicBezTo>
                    <a:pt x="601" y="1244"/>
                    <a:pt x="609" y="1242"/>
                    <a:pt x="615" y="1244"/>
                  </a:cubicBezTo>
                  <a:cubicBezTo>
                    <a:pt x="632" y="1248"/>
                    <a:pt x="645" y="1258"/>
                    <a:pt x="662" y="1262"/>
                  </a:cubicBezTo>
                  <a:cubicBezTo>
                    <a:pt x="678" y="1266"/>
                    <a:pt x="704" y="1269"/>
                    <a:pt x="723" y="1270"/>
                  </a:cubicBezTo>
                  <a:cubicBezTo>
                    <a:pt x="729" y="1270"/>
                    <a:pt x="734" y="1267"/>
                    <a:pt x="740" y="1267"/>
                  </a:cubicBezTo>
                  <a:cubicBezTo>
                    <a:pt x="764" y="1267"/>
                    <a:pt x="789" y="1278"/>
                    <a:pt x="813" y="1278"/>
                  </a:cubicBezTo>
                  <a:cubicBezTo>
                    <a:pt x="845" y="1279"/>
                    <a:pt x="880" y="1279"/>
                    <a:pt x="911" y="1275"/>
                  </a:cubicBezTo>
                  <a:cubicBezTo>
                    <a:pt x="930" y="1273"/>
                    <a:pt x="952" y="1266"/>
                    <a:pt x="964" y="1265"/>
                  </a:cubicBezTo>
                  <a:cubicBezTo>
                    <a:pt x="996" y="1262"/>
                    <a:pt x="1019" y="1251"/>
                    <a:pt x="1044" y="1244"/>
                  </a:cubicBezTo>
                  <a:cubicBezTo>
                    <a:pt x="1084" y="1232"/>
                    <a:pt x="1118" y="1219"/>
                    <a:pt x="1143" y="1197"/>
                  </a:cubicBezTo>
                  <a:cubicBezTo>
                    <a:pt x="1121" y="1208"/>
                    <a:pt x="1093" y="1207"/>
                    <a:pt x="1062" y="1212"/>
                  </a:cubicBezTo>
                  <a:close/>
                  <a:moveTo>
                    <a:pt x="336" y="467"/>
                  </a:moveTo>
                  <a:cubicBezTo>
                    <a:pt x="343" y="467"/>
                    <a:pt x="339" y="454"/>
                    <a:pt x="336" y="453"/>
                  </a:cubicBezTo>
                  <a:cubicBezTo>
                    <a:pt x="338" y="460"/>
                    <a:pt x="336" y="459"/>
                    <a:pt x="336" y="467"/>
                  </a:cubicBezTo>
                  <a:close/>
                  <a:moveTo>
                    <a:pt x="341" y="501"/>
                  </a:moveTo>
                  <a:cubicBezTo>
                    <a:pt x="347" y="533"/>
                    <a:pt x="357" y="570"/>
                    <a:pt x="364" y="599"/>
                  </a:cubicBezTo>
                  <a:cubicBezTo>
                    <a:pt x="371" y="626"/>
                    <a:pt x="380" y="647"/>
                    <a:pt x="388" y="671"/>
                  </a:cubicBezTo>
                  <a:cubicBezTo>
                    <a:pt x="396" y="700"/>
                    <a:pt x="403" y="722"/>
                    <a:pt x="413" y="745"/>
                  </a:cubicBezTo>
                  <a:cubicBezTo>
                    <a:pt x="426" y="776"/>
                    <a:pt x="442" y="805"/>
                    <a:pt x="459" y="830"/>
                  </a:cubicBezTo>
                  <a:cubicBezTo>
                    <a:pt x="507" y="901"/>
                    <a:pt x="557" y="966"/>
                    <a:pt x="618" y="1023"/>
                  </a:cubicBezTo>
                  <a:cubicBezTo>
                    <a:pt x="669" y="1069"/>
                    <a:pt x="718" y="1106"/>
                    <a:pt x="781" y="1137"/>
                  </a:cubicBezTo>
                  <a:cubicBezTo>
                    <a:pt x="815" y="1154"/>
                    <a:pt x="850" y="1171"/>
                    <a:pt x="889" y="1180"/>
                  </a:cubicBezTo>
                  <a:cubicBezTo>
                    <a:pt x="955" y="1197"/>
                    <a:pt x="1017" y="1209"/>
                    <a:pt x="1083" y="1194"/>
                  </a:cubicBezTo>
                  <a:cubicBezTo>
                    <a:pt x="1058" y="1193"/>
                    <a:pt x="1036" y="1188"/>
                    <a:pt x="1014" y="1185"/>
                  </a:cubicBezTo>
                  <a:cubicBezTo>
                    <a:pt x="970" y="1180"/>
                    <a:pt x="925" y="1175"/>
                    <a:pt x="877" y="1157"/>
                  </a:cubicBezTo>
                  <a:cubicBezTo>
                    <a:pt x="848" y="1146"/>
                    <a:pt x="819" y="1130"/>
                    <a:pt x="791" y="1114"/>
                  </a:cubicBezTo>
                  <a:cubicBezTo>
                    <a:pt x="709" y="1068"/>
                    <a:pt x="635" y="1009"/>
                    <a:pt x="575" y="941"/>
                  </a:cubicBezTo>
                  <a:cubicBezTo>
                    <a:pt x="555" y="919"/>
                    <a:pt x="535" y="898"/>
                    <a:pt x="517" y="873"/>
                  </a:cubicBezTo>
                  <a:cubicBezTo>
                    <a:pt x="463" y="797"/>
                    <a:pt x="418" y="710"/>
                    <a:pt x="379" y="621"/>
                  </a:cubicBezTo>
                  <a:cubicBezTo>
                    <a:pt x="360" y="571"/>
                    <a:pt x="355" y="519"/>
                    <a:pt x="340" y="478"/>
                  </a:cubicBezTo>
                  <a:cubicBezTo>
                    <a:pt x="340" y="487"/>
                    <a:pt x="340" y="494"/>
                    <a:pt x="341" y="501"/>
                  </a:cubicBezTo>
                  <a:close/>
                  <a:moveTo>
                    <a:pt x="34" y="551"/>
                  </a:moveTo>
                  <a:cubicBezTo>
                    <a:pt x="39" y="552"/>
                    <a:pt x="39" y="540"/>
                    <a:pt x="37" y="540"/>
                  </a:cubicBezTo>
                  <a:cubicBezTo>
                    <a:pt x="36" y="543"/>
                    <a:pt x="35" y="547"/>
                    <a:pt x="34" y="551"/>
                  </a:cubicBezTo>
                  <a:close/>
                  <a:moveTo>
                    <a:pt x="21" y="667"/>
                  </a:moveTo>
                  <a:cubicBezTo>
                    <a:pt x="20" y="672"/>
                    <a:pt x="16" y="675"/>
                    <a:pt x="16" y="679"/>
                  </a:cubicBezTo>
                  <a:cubicBezTo>
                    <a:pt x="14" y="700"/>
                    <a:pt x="20" y="718"/>
                    <a:pt x="26" y="737"/>
                  </a:cubicBezTo>
                  <a:cubicBezTo>
                    <a:pt x="26" y="742"/>
                    <a:pt x="21" y="733"/>
                    <a:pt x="22" y="740"/>
                  </a:cubicBezTo>
                  <a:cubicBezTo>
                    <a:pt x="42" y="814"/>
                    <a:pt x="62" y="864"/>
                    <a:pt x="99" y="920"/>
                  </a:cubicBezTo>
                  <a:cubicBezTo>
                    <a:pt x="101" y="922"/>
                    <a:pt x="107" y="921"/>
                    <a:pt x="109" y="925"/>
                  </a:cubicBezTo>
                  <a:cubicBezTo>
                    <a:pt x="113" y="937"/>
                    <a:pt x="120" y="946"/>
                    <a:pt x="129" y="953"/>
                  </a:cubicBezTo>
                  <a:cubicBezTo>
                    <a:pt x="130" y="959"/>
                    <a:pt x="126" y="960"/>
                    <a:pt x="129" y="963"/>
                  </a:cubicBezTo>
                  <a:cubicBezTo>
                    <a:pt x="150" y="989"/>
                    <a:pt x="173" y="1013"/>
                    <a:pt x="198" y="1034"/>
                  </a:cubicBezTo>
                  <a:cubicBezTo>
                    <a:pt x="220" y="1063"/>
                    <a:pt x="247" y="1086"/>
                    <a:pt x="280" y="1104"/>
                  </a:cubicBezTo>
                  <a:cubicBezTo>
                    <a:pt x="289" y="1127"/>
                    <a:pt x="322" y="1126"/>
                    <a:pt x="333" y="1147"/>
                  </a:cubicBezTo>
                  <a:cubicBezTo>
                    <a:pt x="365" y="1162"/>
                    <a:pt x="388" y="1181"/>
                    <a:pt x="418" y="1195"/>
                  </a:cubicBezTo>
                  <a:cubicBezTo>
                    <a:pt x="451" y="1212"/>
                    <a:pt x="481" y="1226"/>
                    <a:pt x="516" y="1242"/>
                  </a:cubicBezTo>
                  <a:cubicBezTo>
                    <a:pt x="538" y="1252"/>
                    <a:pt x="563" y="1263"/>
                    <a:pt x="587" y="1270"/>
                  </a:cubicBezTo>
                  <a:cubicBezTo>
                    <a:pt x="698" y="1304"/>
                    <a:pt x="823" y="1311"/>
                    <a:pt x="937" y="1297"/>
                  </a:cubicBezTo>
                  <a:cubicBezTo>
                    <a:pt x="1006" y="1288"/>
                    <a:pt x="1072" y="1269"/>
                    <a:pt x="1128" y="1237"/>
                  </a:cubicBezTo>
                  <a:cubicBezTo>
                    <a:pt x="1131" y="1234"/>
                    <a:pt x="1131" y="1230"/>
                    <a:pt x="1135" y="1229"/>
                  </a:cubicBezTo>
                  <a:cubicBezTo>
                    <a:pt x="1139" y="1225"/>
                    <a:pt x="1146" y="1225"/>
                    <a:pt x="1151" y="1222"/>
                  </a:cubicBezTo>
                  <a:cubicBezTo>
                    <a:pt x="1162" y="1215"/>
                    <a:pt x="1180" y="1193"/>
                    <a:pt x="1178" y="1185"/>
                  </a:cubicBezTo>
                  <a:cubicBezTo>
                    <a:pt x="1167" y="1207"/>
                    <a:pt x="1141" y="1214"/>
                    <a:pt x="1125" y="1230"/>
                  </a:cubicBezTo>
                  <a:cubicBezTo>
                    <a:pt x="1107" y="1233"/>
                    <a:pt x="1099" y="1242"/>
                    <a:pt x="1087" y="1247"/>
                  </a:cubicBezTo>
                  <a:cubicBezTo>
                    <a:pt x="1069" y="1254"/>
                    <a:pt x="1055" y="1258"/>
                    <a:pt x="1044" y="1262"/>
                  </a:cubicBezTo>
                  <a:cubicBezTo>
                    <a:pt x="998" y="1279"/>
                    <a:pt x="948" y="1281"/>
                    <a:pt x="897" y="1292"/>
                  </a:cubicBezTo>
                  <a:cubicBezTo>
                    <a:pt x="886" y="1288"/>
                    <a:pt x="866" y="1290"/>
                    <a:pt x="853" y="1293"/>
                  </a:cubicBezTo>
                  <a:cubicBezTo>
                    <a:pt x="783" y="1290"/>
                    <a:pt x="710" y="1288"/>
                    <a:pt x="643" y="1268"/>
                  </a:cubicBezTo>
                  <a:cubicBezTo>
                    <a:pt x="612" y="1260"/>
                    <a:pt x="572" y="1251"/>
                    <a:pt x="532" y="1230"/>
                  </a:cubicBezTo>
                  <a:cubicBezTo>
                    <a:pt x="527" y="1228"/>
                    <a:pt x="527" y="1231"/>
                    <a:pt x="521" y="1230"/>
                  </a:cubicBezTo>
                  <a:cubicBezTo>
                    <a:pt x="480" y="1210"/>
                    <a:pt x="445" y="1185"/>
                    <a:pt x="404" y="1166"/>
                  </a:cubicBezTo>
                  <a:cubicBezTo>
                    <a:pt x="289" y="1111"/>
                    <a:pt x="211" y="1022"/>
                    <a:pt x="129" y="938"/>
                  </a:cubicBezTo>
                  <a:cubicBezTo>
                    <a:pt x="108" y="908"/>
                    <a:pt x="88" y="877"/>
                    <a:pt x="69" y="845"/>
                  </a:cubicBezTo>
                  <a:cubicBezTo>
                    <a:pt x="66" y="833"/>
                    <a:pt x="62" y="823"/>
                    <a:pt x="56" y="815"/>
                  </a:cubicBezTo>
                  <a:cubicBezTo>
                    <a:pt x="53" y="810"/>
                    <a:pt x="56" y="810"/>
                    <a:pt x="56" y="804"/>
                  </a:cubicBezTo>
                  <a:cubicBezTo>
                    <a:pt x="23" y="737"/>
                    <a:pt x="25" y="668"/>
                    <a:pt x="29" y="586"/>
                  </a:cubicBezTo>
                  <a:cubicBezTo>
                    <a:pt x="17" y="611"/>
                    <a:pt x="26" y="642"/>
                    <a:pt x="21" y="66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10"/>
            <p:cNvSpPr>
              <a:spLocks noEditPoints="1"/>
            </p:cNvSpPr>
            <p:nvPr/>
          </p:nvSpPr>
          <p:spPr bwMode="auto">
            <a:xfrm>
              <a:off x="6215063" y="1930400"/>
              <a:ext cx="209550" cy="255588"/>
            </a:xfrm>
            <a:custGeom>
              <a:avLst/>
              <a:gdLst>
                <a:gd name="T0" fmla="*/ 111 w 324"/>
                <a:gd name="T1" fmla="*/ 0 h 396"/>
                <a:gd name="T2" fmla="*/ 317 w 324"/>
                <a:gd name="T3" fmla="*/ 239 h 396"/>
                <a:gd name="T4" fmla="*/ 275 w 324"/>
                <a:gd name="T5" fmla="*/ 368 h 396"/>
                <a:gd name="T6" fmla="*/ 249 w 324"/>
                <a:gd name="T7" fmla="*/ 380 h 396"/>
                <a:gd name="T8" fmla="*/ 6 w 324"/>
                <a:gd name="T9" fmla="*/ 129 h 396"/>
                <a:gd name="T10" fmla="*/ 8 w 324"/>
                <a:gd name="T11" fmla="*/ 60 h 396"/>
                <a:gd name="T12" fmla="*/ 36 w 324"/>
                <a:gd name="T13" fmla="*/ 16 h 396"/>
                <a:gd name="T14" fmla="*/ 111 w 324"/>
                <a:gd name="T15" fmla="*/ 0 h 396"/>
                <a:gd name="T16" fmla="*/ 114 w 324"/>
                <a:gd name="T17" fmla="*/ 20 h 396"/>
                <a:gd name="T18" fmla="*/ 48 w 324"/>
                <a:gd name="T19" fmla="*/ 35 h 396"/>
                <a:gd name="T20" fmla="*/ 61 w 324"/>
                <a:gd name="T21" fmla="*/ 224 h 396"/>
                <a:gd name="T22" fmla="*/ 101 w 324"/>
                <a:gd name="T23" fmla="*/ 290 h 396"/>
                <a:gd name="T24" fmla="*/ 144 w 324"/>
                <a:gd name="T25" fmla="*/ 337 h 396"/>
                <a:gd name="T26" fmla="*/ 196 w 324"/>
                <a:gd name="T27" fmla="*/ 362 h 396"/>
                <a:gd name="T28" fmla="*/ 282 w 324"/>
                <a:gd name="T29" fmla="*/ 345 h 396"/>
                <a:gd name="T30" fmla="*/ 289 w 324"/>
                <a:gd name="T31" fmla="*/ 194 h 396"/>
                <a:gd name="T32" fmla="*/ 242 w 324"/>
                <a:gd name="T33" fmla="*/ 111 h 396"/>
                <a:gd name="T34" fmla="*/ 239 w 324"/>
                <a:gd name="T35" fmla="*/ 99 h 396"/>
                <a:gd name="T36" fmla="*/ 114 w 324"/>
                <a:gd name="T37" fmla="*/ 20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4" h="396">
                  <a:moveTo>
                    <a:pt x="111" y="0"/>
                  </a:moveTo>
                  <a:cubicBezTo>
                    <a:pt x="226" y="31"/>
                    <a:pt x="287" y="128"/>
                    <a:pt x="317" y="239"/>
                  </a:cubicBezTo>
                  <a:cubicBezTo>
                    <a:pt x="324" y="294"/>
                    <a:pt x="318" y="344"/>
                    <a:pt x="275" y="368"/>
                  </a:cubicBezTo>
                  <a:cubicBezTo>
                    <a:pt x="267" y="373"/>
                    <a:pt x="260" y="378"/>
                    <a:pt x="249" y="380"/>
                  </a:cubicBezTo>
                  <a:cubicBezTo>
                    <a:pt x="138" y="396"/>
                    <a:pt x="24" y="252"/>
                    <a:pt x="6" y="129"/>
                  </a:cubicBezTo>
                  <a:cubicBezTo>
                    <a:pt x="2" y="101"/>
                    <a:pt x="0" y="85"/>
                    <a:pt x="8" y="60"/>
                  </a:cubicBezTo>
                  <a:cubicBezTo>
                    <a:pt x="13" y="46"/>
                    <a:pt x="26" y="23"/>
                    <a:pt x="36" y="16"/>
                  </a:cubicBezTo>
                  <a:cubicBezTo>
                    <a:pt x="54" y="5"/>
                    <a:pt x="87" y="3"/>
                    <a:pt x="111" y="0"/>
                  </a:cubicBezTo>
                  <a:close/>
                  <a:moveTo>
                    <a:pt x="114" y="20"/>
                  </a:moveTo>
                  <a:cubicBezTo>
                    <a:pt x="90" y="20"/>
                    <a:pt x="65" y="17"/>
                    <a:pt x="48" y="35"/>
                  </a:cubicBezTo>
                  <a:cubicBezTo>
                    <a:pt x="15" y="87"/>
                    <a:pt x="28" y="183"/>
                    <a:pt x="61" y="224"/>
                  </a:cubicBezTo>
                  <a:cubicBezTo>
                    <a:pt x="68" y="252"/>
                    <a:pt x="83" y="268"/>
                    <a:pt x="101" y="290"/>
                  </a:cubicBezTo>
                  <a:cubicBezTo>
                    <a:pt x="115" y="308"/>
                    <a:pt x="129" y="327"/>
                    <a:pt x="144" y="337"/>
                  </a:cubicBezTo>
                  <a:cubicBezTo>
                    <a:pt x="154" y="344"/>
                    <a:pt x="179" y="356"/>
                    <a:pt x="196" y="362"/>
                  </a:cubicBezTo>
                  <a:cubicBezTo>
                    <a:pt x="230" y="374"/>
                    <a:pt x="263" y="363"/>
                    <a:pt x="282" y="345"/>
                  </a:cubicBezTo>
                  <a:cubicBezTo>
                    <a:pt x="319" y="312"/>
                    <a:pt x="297" y="239"/>
                    <a:pt x="289" y="194"/>
                  </a:cubicBezTo>
                  <a:cubicBezTo>
                    <a:pt x="275" y="164"/>
                    <a:pt x="265" y="135"/>
                    <a:pt x="242" y="111"/>
                  </a:cubicBezTo>
                  <a:cubicBezTo>
                    <a:pt x="240" y="108"/>
                    <a:pt x="240" y="103"/>
                    <a:pt x="239" y="99"/>
                  </a:cubicBezTo>
                  <a:cubicBezTo>
                    <a:pt x="207" y="69"/>
                    <a:pt x="167" y="19"/>
                    <a:pt x="114" y="2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5" name="组合 104"/>
          <p:cNvGrpSpPr/>
          <p:nvPr/>
        </p:nvGrpSpPr>
        <p:grpSpPr>
          <a:xfrm>
            <a:off x="9363821" y="3810253"/>
            <a:ext cx="965200" cy="960690"/>
            <a:chOff x="8181975" y="1892300"/>
            <a:chExt cx="679451" cy="676276"/>
          </a:xfrm>
          <a:solidFill>
            <a:schemeClr val="tx1"/>
          </a:solidFill>
        </p:grpSpPr>
        <p:sp>
          <p:nvSpPr>
            <p:cNvPr id="106" name="Freeform 111"/>
            <p:cNvSpPr/>
            <p:nvPr/>
          </p:nvSpPr>
          <p:spPr bwMode="auto">
            <a:xfrm>
              <a:off x="8723313" y="2473325"/>
              <a:ext cx="15875" cy="39688"/>
            </a:xfrm>
            <a:custGeom>
              <a:avLst/>
              <a:gdLst>
                <a:gd name="T0" fmla="*/ 4 w 23"/>
                <a:gd name="T1" fmla="*/ 0 h 62"/>
                <a:gd name="T2" fmla="*/ 14 w 23"/>
                <a:gd name="T3" fmla="*/ 3 h 62"/>
                <a:gd name="T4" fmla="*/ 15 w 23"/>
                <a:gd name="T5" fmla="*/ 62 h 62"/>
                <a:gd name="T6" fmla="*/ 4 w 23"/>
                <a:gd name="T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62">
                  <a:moveTo>
                    <a:pt x="4" y="0"/>
                  </a:moveTo>
                  <a:cubicBezTo>
                    <a:pt x="8" y="1"/>
                    <a:pt x="11" y="2"/>
                    <a:pt x="14" y="3"/>
                  </a:cubicBezTo>
                  <a:cubicBezTo>
                    <a:pt x="10" y="29"/>
                    <a:pt x="23" y="44"/>
                    <a:pt x="15" y="62"/>
                  </a:cubicBezTo>
                  <a:cubicBezTo>
                    <a:pt x="0" y="49"/>
                    <a:pt x="1" y="21"/>
                    <a:pt x="4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12"/>
            <p:cNvSpPr>
              <a:spLocks noEditPoints="1"/>
            </p:cNvSpPr>
            <p:nvPr/>
          </p:nvSpPr>
          <p:spPr bwMode="auto">
            <a:xfrm>
              <a:off x="8181975" y="1892300"/>
              <a:ext cx="177800" cy="655638"/>
            </a:xfrm>
            <a:custGeom>
              <a:avLst/>
              <a:gdLst>
                <a:gd name="T0" fmla="*/ 200 w 276"/>
                <a:gd name="T1" fmla="*/ 596 h 1013"/>
                <a:gd name="T2" fmla="*/ 172 w 276"/>
                <a:gd name="T3" fmla="*/ 641 h 1013"/>
                <a:gd name="T4" fmla="*/ 170 w 276"/>
                <a:gd name="T5" fmla="*/ 697 h 1013"/>
                <a:gd name="T6" fmla="*/ 149 w 276"/>
                <a:gd name="T7" fmla="*/ 989 h 1013"/>
                <a:gd name="T8" fmla="*/ 77 w 276"/>
                <a:gd name="T9" fmla="*/ 1003 h 1013"/>
                <a:gd name="T10" fmla="*/ 64 w 276"/>
                <a:gd name="T11" fmla="*/ 945 h 1013"/>
                <a:gd name="T12" fmla="*/ 69 w 276"/>
                <a:gd name="T13" fmla="*/ 697 h 1013"/>
                <a:gd name="T14" fmla="*/ 51 w 276"/>
                <a:gd name="T15" fmla="*/ 656 h 1013"/>
                <a:gd name="T16" fmla="*/ 77 w 276"/>
                <a:gd name="T17" fmla="*/ 618 h 1013"/>
                <a:gd name="T18" fmla="*/ 77 w 276"/>
                <a:gd name="T19" fmla="*/ 558 h 1013"/>
                <a:gd name="T20" fmla="*/ 21 w 276"/>
                <a:gd name="T21" fmla="*/ 456 h 1013"/>
                <a:gd name="T22" fmla="*/ 49 w 276"/>
                <a:gd name="T23" fmla="*/ 251 h 1013"/>
                <a:gd name="T24" fmla="*/ 82 w 276"/>
                <a:gd name="T25" fmla="*/ 184 h 1013"/>
                <a:gd name="T26" fmla="*/ 82 w 276"/>
                <a:gd name="T27" fmla="*/ 86 h 1013"/>
                <a:gd name="T28" fmla="*/ 157 w 276"/>
                <a:gd name="T29" fmla="*/ 2 h 1013"/>
                <a:gd name="T30" fmla="*/ 179 w 276"/>
                <a:gd name="T31" fmla="*/ 124 h 1013"/>
                <a:gd name="T32" fmla="*/ 240 w 276"/>
                <a:gd name="T33" fmla="*/ 445 h 1013"/>
                <a:gd name="T34" fmla="*/ 175 w 276"/>
                <a:gd name="T35" fmla="*/ 556 h 1013"/>
                <a:gd name="T36" fmla="*/ 180 w 276"/>
                <a:gd name="T37" fmla="*/ 329 h 1013"/>
                <a:gd name="T38" fmla="*/ 135 w 276"/>
                <a:gd name="T39" fmla="*/ 385 h 1013"/>
                <a:gd name="T40" fmla="*/ 119 w 276"/>
                <a:gd name="T41" fmla="*/ 302 h 1013"/>
                <a:gd name="T42" fmla="*/ 130 w 276"/>
                <a:gd name="T43" fmla="*/ 294 h 1013"/>
                <a:gd name="T44" fmla="*/ 130 w 276"/>
                <a:gd name="T45" fmla="*/ 136 h 1013"/>
                <a:gd name="T46" fmla="*/ 132 w 276"/>
                <a:gd name="T47" fmla="*/ 20 h 1013"/>
                <a:gd name="T48" fmla="*/ 115 w 276"/>
                <a:gd name="T49" fmla="*/ 126 h 1013"/>
                <a:gd name="T50" fmla="*/ 79 w 276"/>
                <a:gd name="T51" fmla="*/ 217 h 1013"/>
                <a:gd name="T52" fmla="*/ 56 w 276"/>
                <a:gd name="T53" fmla="*/ 266 h 1013"/>
                <a:gd name="T54" fmla="*/ 31 w 276"/>
                <a:gd name="T55" fmla="*/ 327 h 1013"/>
                <a:gd name="T56" fmla="*/ 92 w 276"/>
                <a:gd name="T57" fmla="*/ 559 h 1013"/>
                <a:gd name="T58" fmla="*/ 227 w 276"/>
                <a:gd name="T59" fmla="*/ 422 h 1013"/>
                <a:gd name="T60" fmla="*/ 220 w 276"/>
                <a:gd name="T61" fmla="*/ 294 h 1013"/>
                <a:gd name="T62" fmla="*/ 180 w 276"/>
                <a:gd name="T63" fmla="*/ 206 h 1013"/>
                <a:gd name="T64" fmla="*/ 162 w 276"/>
                <a:gd name="T65" fmla="*/ 119 h 1013"/>
                <a:gd name="T66" fmla="*/ 150 w 276"/>
                <a:gd name="T67" fmla="*/ 16 h 1013"/>
                <a:gd name="T68" fmla="*/ 155 w 276"/>
                <a:gd name="T69" fmla="*/ 294 h 1013"/>
                <a:gd name="T70" fmla="*/ 150 w 276"/>
                <a:gd name="T71" fmla="*/ 314 h 1013"/>
                <a:gd name="T72" fmla="*/ 112 w 276"/>
                <a:gd name="T73" fmla="*/ 335 h 1013"/>
                <a:gd name="T74" fmla="*/ 135 w 276"/>
                <a:gd name="T75" fmla="*/ 320 h 1013"/>
                <a:gd name="T76" fmla="*/ 74 w 276"/>
                <a:gd name="T77" fmla="*/ 599 h 1013"/>
                <a:gd name="T78" fmla="*/ 185 w 276"/>
                <a:gd name="T79" fmla="*/ 594 h 1013"/>
                <a:gd name="T80" fmla="*/ 74 w 276"/>
                <a:gd name="T81" fmla="*/ 599 h 1013"/>
                <a:gd name="T82" fmla="*/ 92 w 276"/>
                <a:gd name="T83" fmla="*/ 639 h 1013"/>
                <a:gd name="T84" fmla="*/ 159 w 276"/>
                <a:gd name="T85" fmla="*/ 616 h 1013"/>
                <a:gd name="T86" fmla="*/ 162 w 276"/>
                <a:gd name="T87" fmla="*/ 662 h 1013"/>
                <a:gd name="T88" fmla="*/ 62 w 276"/>
                <a:gd name="T89" fmla="*/ 677 h 1013"/>
                <a:gd name="T90" fmla="*/ 180 w 276"/>
                <a:gd name="T91" fmla="*/ 667 h 1013"/>
                <a:gd name="T92" fmla="*/ 89 w 276"/>
                <a:gd name="T93" fmla="*/ 696 h 1013"/>
                <a:gd name="T94" fmla="*/ 79 w 276"/>
                <a:gd name="T95" fmla="*/ 887 h 1013"/>
                <a:gd name="T96" fmla="*/ 139 w 276"/>
                <a:gd name="T97" fmla="*/ 960 h 1013"/>
                <a:gd name="T98" fmla="*/ 152 w 276"/>
                <a:gd name="T99" fmla="*/ 875 h 1013"/>
                <a:gd name="T100" fmla="*/ 147 w 276"/>
                <a:gd name="T101" fmla="*/ 696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6" h="1013">
                  <a:moveTo>
                    <a:pt x="175" y="556"/>
                  </a:moveTo>
                  <a:cubicBezTo>
                    <a:pt x="185" y="562"/>
                    <a:pt x="204" y="578"/>
                    <a:pt x="200" y="596"/>
                  </a:cubicBezTo>
                  <a:cubicBezTo>
                    <a:pt x="198" y="608"/>
                    <a:pt x="186" y="609"/>
                    <a:pt x="174" y="614"/>
                  </a:cubicBezTo>
                  <a:cubicBezTo>
                    <a:pt x="171" y="625"/>
                    <a:pt x="170" y="633"/>
                    <a:pt x="172" y="641"/>
                  </a:cubicBezTo>
                  <a:cubicBezTo>
                    <a:pt x="179" y="643"/>
                    <a:pt x="184" y="649"/>
                    <a:pt x="189" y="646"/>
                  </a:cubicBezTo>
                  <a:cubicBezTo>
                    <a:pt x="205" y="666"/>
                    <a:pt x="199" y="697"/>
                    <a:pt x="170" y="697"/>
                  </a:cubicBezTo>
                  <a:cubicBezTo>
                    <a:pt x="164" y="762"/>
                    <a:pt x="165" y="844"/>
                    <a:pt x="160" y="913"/>
                  </a:cubicBezTo>
                  <a:cubicBezTo>
                    <a:pt x="158" y="940"/>
                    <a:pt x="159" y="964"/>
                    <a:pt x="149" y="989"/>
                  </a:cubicBezTo>
                  <a:cubicBezTo>
                    <a:pt x="144" y="994"/>
                    <a:pt x="138" y="998"/>
                    <a:pt x="135" y="1004"/>
                  </a:cubicBezTo>
                  <a:cubicBezTo>
                    <a:pt x="116" y="1013"/>
                    <a:pt x="93" y="1008"/>
                    <a:pt x="77" y="1003"/>
                  </a:cubicBezTo>
                  <a:cubicBezTo>
                    <a:pt x="66" y="989"/>
                    <a:pt x="66" y="976"/>
                    <a:pt x="67" y="960"/>
                  </a:cubicBezTo>
                  <a:cubicBezTo>
                    <a:pt x="68" y="954"/>
                    <a:pt x="64" y="949"/>
                    <a:pt x="64" y="945"/>
                  </a:cubicBezTo>
                  <a:cubicBezTo>
                    <a:pt x="64" y="940"/>
                    <a:pt x="67" y="934"/>
                    <a:pt x="67" y="930"/>
                  </a:cubicBezTo>
                  <a:cubicBezTo>
                    <a:pt x="74" y="850"/>
                    <a:pt x="69" y="774"/>
                    <a:pt x="69" y="697"/>
                  </a:cubicBezTo>
                  <a:cubicBezTo>
                    <a:pt x="62" y="694"/>
                    <a:pt x="60" y="694"/>
                    <a:pt x="52" y="691"/>
                  </a:cubicBezTo>
                  <a:cubicBezTo>
                    <a:pt x="50" y="680"/>
                    <a:pt x="47" y="667"/>
                    <a:pt x="51" y="656"/>
                  </a:cubicBezTo>
                  <a:cubicBezTo>
                    <a:pt x="57" y="652"/>
                    <a:pt x="62" y="646"/>
                    <a:pt x="74" y="647"/>
                  </a:cubicBezTo>
                  <a:cubicBezTo>
                    <a:pt x="74" y="637"/>
                    <a:pt x="75" y="627"/>
                    <a:pt x="77" y="618"/>
                  </a:cubicBezTo>
                  <a:cubicBezTo>
                    <a:pt x="72" y="613"/>
                    <a:pt x="61" y="613"/>
                    <a:pt x="57" y="606"/>
                  </a:cubicBezTo>
                  <a:cubicBezTo>
                    <a:pt x="55" y="585"/>
                    <a:pt x="59" y="568"/>
                    <a:pt x="77" y="558"/>
                  </a:cubicBezTo>
                  <a:cubicBezTo>
                    <a:pt x="76" y="549"/>
                    <a:pt x="76" y="539"/>
                    <a:pt x="76" y="526"/>
                  </a:cubicBezTo>
                  <a:cubicBezTo>
                    <a:pt x="61" y="490"/>
                    <a:pt x="36" y="484"/>
                    <a:pt x="21" y="456"/>
                  </a:cubicBezTo>
                  <a:cubicBezTo>
                    <a:pt x="0" y="418"/>
                    <a:pt x="0" y="362"/>
                    <a:pt x="13" y="327"/>
                  </a:cubicBezTo>
                  <a:cubicBezTo>
                    <a:pt x="21" y="302"/>
                    <a:pt x="37" y="276"/>
                    <a:pt x="49" y="251"/>
                  </a:cubicBezTo>
                  <a:cubicBezTo>
                    <a:pt x="55" y="238"/>
                    <a:pt x="58" y="224"/>
                    <a:pt x="64" y="212"/>
                  </a:cubicBezTo>
                  <a:cubicBezTo>
                    <a:pt x="69" y="203"/>
                    <a:pt x="77" y="194"/>
                    <a:pt x="82" y="184"/>
                  </a:cubicBezTo>
                  <a:cubicBezTo>
                    <a:pt x="91" y="169"/>
                    <a:pt x="104" y="154"/>
                    <a:pt x="101" y="128"/>
                  </a:cubicBezTo>
                  <a:cubicBezTo>
                    <a:pt x="99" y="111"/>
                    <a:pt x="85" y="101"/>
                    <a:pt x="82" y="86"/>
                  </a:cubicBezTo>
                  <a:cubicBezTo>
                    <a:pt x="79" y="71"/>
                    <a:pt x="86" y="62"/>
                    <a:pt x="86" y="45"/>
                  </a:cubicBezTo>
                  <a:cubicBezTo>
                    <a:pt x="102" y="23"/>
                    <a:pt x="118" y="0"/>
                    <a:pt x="157" y="2"/>
                  </a:cubicBezTo>
                  <a:cubicBezTo>
                    <a:pt x="193" y="19"/>
                    <a:pt x="223" y="64"/>
                    <a:pt x="197" y="106"/>
                  </a:cubicBezTo>
                  <a:cubicBezTo>
                    <a:pt x="193" y="113"/>
                    <a:pt x="182" y="115"/>
                    <a:pt x="179" y="124"/>
                  </a:cubicBezTo>
                  <a:cubicBezTo>
                    <a:pt x="169" y="149"/>
                    <a:pt x="193" y="197"/>
                    <a:pt x="205" y="224"/>
                  </a:cubicBezTo>
                  <a:cubicBezTo>
                    <a:pt x="236" y="291"/>
                    <a:pt x="276" y="369"/>
                    <a:pt x="240" y="445"/>
                  </a:cubicBezTo>
                  <a:cubicBezTo>
                    <a:pt x="230" y="465"/>
                    <a:pt x="218" y="480"/>
                    <a:pt x="203" y="498"/>
                  </a:cubicBezTo>
                  <a:cubicBezTo>
                    <a:pt x="191" y="514"/>
                    <a:pt x="174" y="525"/>
                    <a:pt x="175" y="556"/>
                  </a:cubicBezTo>
                  <a:close/>
                  <a:moveTo>
                    <a:pt x="155" y="294"/>
                  </a:moveTo>
                  <a:cubicBezTo>
                    <a:pt x="158" y="307"/>
                    <a:pt x="177" y="313"/>
                    <a:pt x="180" y="329"/>
                  </a:cubicBezTo>
                  <a:cubicBezTo>
                    <a:pt x="183" y="340"/>
                    <a:pt x="180" y="349"/>
                    <a:pt x="175" y="359"/>
                  </a:cubicBezTo>
                  <a:cubicBezTo>
                    <a:pt x="171" y="366"/>
                    <a:pt x="155" y="386"/>
                    <a:pt x="135" y="385"/>
                  </a:cubicBezTo>
                  <a:cubicBezTo>
                    <a:pt x="119" y="385"/>
                    <a:pt x="109" y="371"/>
                    <a:pt x="97" y="364"/>
                  </a:cubicBezTo>
                  <a:cubicBezTo>
                    <a:pt x="82" y="340"/>
                    <a:pt x="103" y="314"/>
                    <a:pt x="119" y="302"/>
                  </a:cubicBezTo>
                  <a:cubicBezTo>
                    <a:pt x="123" y="302"/>
                    <a:pt x="126" y="300"/>
                    <a:pt x="127" y="297"/>
                  </a:cubicBezTo>
                  <a:cubicBezTo>
                    <a:pt x="129" y="297"/>
                    <a:pt x="130" y="295"/>
                    <a:pt x="130" y="294"/>
                  </a:cubicBezTo>
                  <a:cubicBezTo>
                    <a:pt x="130" y="292"/>
                    <a:pt x="128" y="292"/>
                    <a:pt x="129" y="295"/>
                  </a:cubicBezTo>
                  <a:cubicBezTo>
                    <a:pt x="138" y="257"/>
                    <a:pt x="139" y="186"/>
                    <a:pt x="130" y="136"/>
                  </a:cubicBezTo>
                  <a:cubicBezTo>
                    <a:pt x="140" y="126"/>
                    <a:pt x="133" y="113"/>
                    <a:pt x="132" y="100"/>
                  </a:cubicBezTo>
                  <a:cubicBezTo>
                    <a:pt x="129" y="71"/>
                    <a:pt x="136" y="41"/>
                    <a:pt x="132" y="20"/>
                  </a:cubicBezTo>
                  <a:cubicBezTo>
                    <a:pt x="116" y="24"/>
                    <a:pt x="108" y="37"/>
                    <a:pt x="99" y="50"/>
                  </a:cubicBezTo>
                  <a:cubicBezTo>
                    <a:pt x="94" y="79"/>
                    <a:pt x="99" y="105"/>
                    <a:pt x="115" y="126"/>
                  </a:cubicBezTo>
                  <a:cubicBezTo>
                    <a:pt x="121" y="151"/>
                    <a:pt x="98" y="174"/>
                    <a:pt x="84" y="199"/>
                  </a:cubicBezTo>
                  <a:cubicBezTo>
                    <a:pt x="83" y="201"/>
                    <a:pt x="81" y="214"/>
                    <a:pt x="79" y="217"/>
                  </a:cubicBezTo>
                  <a:cubicBezTo>
                    <a:pt x="76" y="222"/>
                    <a:pt x="70" y="228"/>
                    <a:pt x="67" y="232"/>
                  </a:cubicBezTo>
                  <a:cubicBezTo>
                    <a:pt x="62" y="243"/>
                    <a:pt x="61" y="255"/>
                    <a:pt x="56" y="266"/>
                  </a:cubicBezTo>
                  <a:cubicBezTo>
                    <a:pt x="47" y="284"/>
                    <a:pt x="33" y="298"/>
                    <a:pt x="29" y="319"/>
                  </a:cubicBezTo>
                  <a:cubicBezTo>
                    <a:pt x="25" y="320"/>
                    <a:pt x="34" y="322"/>
                    <a:pt x="31" y="327"/>
                  </a:cubicBezTo>
                  <a:cubicBezTo>
                    <a:pt x="10" y="374"/>
                    <a:pt x="23" y="426"/>
                    <a:pt x="39" y="461"/>
                  </a:cubicBezTo>
                  <a:cubicBezTo>
                    <a:pt x="65" y="486"/>
                    <a:pt x="94" y="507"/>
                    <a:pt x="92" y="559"/>
                  </a:cubicBezTo>
                  <a:cubicBezTo>
                    <a:pt x="118" y="559"/>
                    <a:pt x="136" y="566"/>
                    <a:pt x="164" y="559"/>
                  </a:cubicBezTo>
                  <a:cubicBezTo>
                    <a:pt x="157" y="497"/>
                    <a:pt x="215" y="477"/>
                    <a:pt x="227" y="422"/>
                  </a:cubicBezTo>
                  <a:cubicBezTo>
                    <a:pt x="245" y="405"/>
                    <a:pt x="236" y="380"/>
                    <a:pt x="240" y="354"/>
                  </a:cubicBezTo>
                  <a:cubicBezTo>
                    <a:pt x="232" y="331"/>
                    <a:pt x="227" y="314"/>
                    <a:pt x="220" y="294"/>
                  </a:cubicBezTo>
                  <a:cubicBezTo>
                    <a:pt x="216" y="281"/>
                    <a:pt x="213" y="269"/>
                    <a:pt x="208" y="257"/>
                  </a:cubicBezTo>
                  <a:cubicBezTo>
                    <a:pt x="201" y="240"/>
                    <a:pt x="187" y="224"/>
                    <a:pt x="180" y="206"/>
                  </a:cubicBezTo>
                  <a:cubicBezTo>
                    <a:pt x="179" y="201"/>
                    <a:pt x="180" y="195"/>
                    <a:pt x="179" y="189"/>
                  </a:cubicBezTo>
                  <a:cubicBezTo>
                    <a:pt x="172" y="167"/>
                    <a:pt x="156" y="146"/>
                    <a:pt x="162" y="119"/>
                  </a:cubicBezTo>
                  <a:cubicBezTo>
                    <a:pt x="170" y="106"/>
                    <a:pt x="186" y="94"/>
                    <a:pt x="190" y="76"/>
                  </a:cubicBezTo>
                  <a:cubicBezTo>
                    <a:pt x="196" y="51"/>
                    <a:pt x="176" y="25"/>
                    <a:pt x="150" y="16"/>
                  </a:cubicBezTo>
                  <a:cubicBezTo>
                    <a:pt x="141" y="105"/>
                    <a:pt x="155" y="217"/>
                    <a:pt x="147" y="295"/>
                  </a:cubicBezTo>
                  <a:cubicBezTo>
                    <a:pt x="152" y="297"/>
                    <a:pt x="151" y="293"/>
                    <a:pt x="155" y="294"/>
                  </a:cubicBezTo>
                  <a:close/>
                  <a:moveTo>
                    <a:pt x="145" y="368"/>
                  </a:moveTo>
                  <a:cubicBezTo>
                    <a:pt x="170" y="360"/>
                    <a:pt x="171" y="325"/>
                    <a:pt x="150" y="314"/>
                  </a:cubicBezTo>
                  <a:cubicBezTo>
                    <a:pt x="147" y="326"/>
                    <a:pt x="153" y="350"/>
                    <a:pt x="145" y="368"/>
                  </a:cubicBezTo>
                  <a:close/>
                  <a:moveTo>
                    <a:pt x="112" y="335"/>
                  </a:moveTo>
                  <a:cubicBezTo>
                    <a:pt x="115" y="352"/>
                    <a:pt x="118" y="366"/>
                    <a:pt x="130" y="367"/>
                  </a:cubicBezTo>
                  <a:cubicBezTo>
                    <a:pt x="135" y="361"/>
                    <a:pt x="146" y="333"/>
                    <a:pt x="135" y="320"/>
                  </a:cubicBezTo>
                  <a:cubicBezTo>
                    <a:pt x="127" y="320"/>
                    <a:pt x="121" y="329"/>
                    <a:pt x="112" y="335"/>
                  </a:cubicBezTo>
                  <a:close/>
                  <a:moveTo>
                    <a:pt x="74" y="599"/>
                  </a:moveTo>
                  <a:cubicBezTo>
                    <a:pt x="107" y="603"/>
                    <a:pt x="133" y="611"/>
                    <a:pt x="167" y="606"/>
                  </a:cubicBezTo>
                  <a:cubicBezTo>
                    <a:pt x="174" y="605"/>
                    <a:pt x="181" y="600"/>
                    <a:pt x="185" y="594"/>
                  </a:cubicBezTo>
                  <a:cubicBezTo>
                    <a:pt x="184" y="585"/>
                    <a:pt x="179" y="578"/>
                    <a:pt x="174" y="573"/>
                  </a:cubicBezTo>
                  <a:cubicBezTo>
                    <a:pt x="149" y="582"/>
                    <a:pt x="58" y="560"/>
                    <a:pt x="74" y="599"/>
                  </a:cubicBezTo>
                  <a:close/>
                  <a:moveTo>
                    <a:pt x="96" y="616"/>
                  </a:moveTo>
                  <a:cubicBezTo>
                    <a:pt x="89" y="621"/>
                    <a:pt x="95" y="632"/>
                    <a:pt x="92" y="639"/>
                  </a:cubicBezTo>
                  <a:cubicBezTo>
                    <a:pt x="111" y="645"/>
                    <a:pt x="135" y="644"/>
                    <a:pt x="157" y="641"/>
                  </a:cubicBezTo>
                  <a:cubicBezTo>
                    <a:pt x="157" y="630"/>
                    <a:pt x="157" y="622"/>
                    <a:pt x="159" y="616"/>
                  </a:cubicBezTo>
                  <a:cubicBezTo>
                    <a:pt x="133" y="616"/>
                    <a:pt x="122" y="613"/>
                    <a:pt x="96" y="616"/>
                  </a:cubicBezTo>
                  <a:close/>
                  <a:moveTo>
                    <a:pt x="162" y="662"/>
                  </a:moveTo>
                  <a:cubicBezTo>
                    <a:pt x="132" y="656"/>
                    <a:pt x="100" y="650"/>
                    <a:pt x="66" y="657"/>
                  </a:cubicBezTo>
                  <a:cubicBezTo>
                    <a:pt x="61" y="666"/>
                    <a:pt x="60" y="669"/>
                    <a:pt x="62" y="677"/>
                  </a:cubicBezTo>
                  <a:cubicBezTo>
                    <a:pt x="82" y="683"/>
                    <a:pt x="121" y="686"/>
                    <a:pt x="149" y="684"/>
                  </a:cubicBezTo>
                  <a:cubicBezTo>
                    <a:pt x="162" y="683"/>
                    <a:pt x="178" y="680"/>
                    <a:pt x="180" y="667"/>
                  </a:cubicBezTo>
                  <a:cubicBezTo>
                    <a:pt x="176" y="660"/>
                    <a:pt x="172" y="661"/>
                    <a:pt x="162" y="662"/>
                  </a:cubicBezTo>
                  <a:close/>
                  <a:moveTo>
                    <a:pt x="89" y="696"/>
                  </a:moveTo>
                  <a:cubicBezTo>
                    <a:pt x="82" y="765"/>
                    <a:pt x="85" y="819"/>
                    <a:pt x="82" y="883"/>
                  </a:cubicBezTo>
                  <a:cubicBezTo>
                    <a:pt x="82" y="888"/>
                    <a:pt x="78" y="879"/>
                    <a:pt x="79" y="887"/>
                  </a:cubicBezTo>
                  <a:cubicBezTo>
                    <a:pt x="86" y="912"/>
                    <a:pt x="60" y="988"/>
                    <a:pt x="120" y="975"/>
                  </a:cubicBezTo>
                  <a:cubicBezTo>
                    <a:pt x="127" y="970"/>
                    <a:pt x="132" y="964"/>
                    <a:pt x="139" y="960"/>
                  </a:cubicBezTo>
                  <a:cubicBezTo>
                    <a:pt x="137" y="949"/>
                    <a:pt x="146" y="940"/>
                    <a:pt x="147" y="936"/>
                  </a:cubicBezTo>
                  <a:cubicBezTo>
                    <a:pt x="151" y="922"/>
                    <a:pt x="151" y="896"/>
                    <a:pt x="152" y="875"/>
                  </a:cubicBezTo>
                  <a:cubicBezTo>
                    <a:pt x="154" y="840"/>
                    <a:pt x="153" y="800"/>
                    <a:pt x="152" y="764"/>
                  </a:cubicBezTo>
                  <a:cubicBezTo>
                    <a:pt x="151" y="732"/>
                    <a:pt x="152" y="716"/>
                    <a:pt x="147" y="696"/>
                  </a:cubicBezTo>
                  <a:cubicBezTo>
                    <a:pt x="124" y="694"/>
                    <a:pt x="110" y="698"/>
                    <a:pt x="89" y="69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13"/>
            <p:cNvSpPr>
              <a:spLocks noEditPoints="1"/>
            </p:cNvSpPr>
            <p:nvPr/>
          </p:nvSpPr>
          <p:spPr bwMode="auto">
            <a:xfrm>
              <a:off x="8682038" y="1897063"/>
              <a:ext cx="179388" cy="671513"/>
            </a:xfrm>
            <a:custGeom>
              <a:avLst/>
              <a:gdLst>
                <a:gd name="T0" fmla="*/ 197 w 276"/>
                <a:gd name="T1" fmla="*/ 574 h 1039"/>
                <a:gd name="T2" fmla="*/ 199 w 276"/>
                <a:gd name="T3" fmla="*/ 629 h 1039"/>
                <a:gd name="T4" fmla="*/ 192 w 276"/>
                <a:gd name="T5" fmla="*/ 715 h 1039"/>
                <a:gd name="T6" fmla="*/ 179 w 276"/>
                <a:gd name="T7" fmla="*/ 891 h 1039"/>
                <a:gd name="T8" fmla="*/ 129 w 276"/>
                <a:gd name="T9" fmla="*/ 1016 h 1039"/>
                <a:gd name="T10" fmla="*/ 44 w 276"/>
                <a:gd name="T11" fmla="*/ 924 h 1039"/>
                <a:gd name="T12" fmla="*/ 44 w 276"/>
                <a:gd name="T13" fmla="*/ 717 h 1039"/>
                <a:gd name="T14" fmla="*/ 66 w 276"/>
                <a:gd name="T15" fmla="*/ 657 h 1039"/>
                <a:gd name="T16" fmla="*/ 89 w 276"/>
                <a:gd name="T17" fmla="*/ 614 h 1039"/>
                <a:gd name="T18" fmla="*/ 74 w 276"/>
                <a:gd name="T19" fmla="*/ 547 h 1039"/>
                <a:gd name="T20" fmla="*/ 13 w 276"/>
                <a:gd name="T21" fmla="*/ 479 h 1039"/>
                <a:gd name="T22" fmla="*/ 40 w 276"/>
                <a:gd name="T23" fmla="*/ 245 h 1039"/>
                <a:gd name="T24" fmla="*/ 98 w 276"/>
                <a:gd name="T25" fmla="*/ 84 h 1039"/>
                <a:gd name="T26" fmla="*/ 144 w 276"/>
                <a:gd name="T27" fmla="*/ 3 h 1039"/>
                <a:gd name="T28" fmla="*/ 211 w 276"/>
                <a:gd name="T29" fmla="*/ 164 h 1039"/>
                <a:gd name="T30" fmla="*/ 257 w 276"/>
                <a:gd name="T31" fmla="*/ 330 h 1039"/>
                <a:gd name="T32" fmla="*/ 149 w 276"/>
                <a:gd name="T33" fmla="*/ 242 h 1039"/>
                <a:gd name="T34" fmla="*/ 171 w 276"/>
                <a:gd name="T35" fmla="*/ 307 h 1039"/>
                <a:gd name="T36" fmla="*/ 103 w 276"/>
                <a:gd name="T37" fmla="*/ 353 h 1039"/>
                <a:gd name="T38" fmla="*/ 128 w 276"/>
                <a:gd name="T39" fmla="*/ 38 h 1039"/>
                <a:gd name="T40" fmla="*/ 36 w 276"/>
                <a:gd name="T41" fmla="*/ 307 h 1039"/>
                <a:gd name="T42" fmla="*/ 23 w 276"/>
                <a:gd name="T43" fmla="*/ 464 h 1039"/>
                <a:gd name="T44" fmla="*/ 214 w 276"/>
                <a:gd name="T45" fmla="*/ 499 h 1039"/>
                <a:gd name="T46" fmla="*/ 234 w 276"/>
                <a:gd name="T47" fmla="*/ 283 h 1039"/>
                <a:gd name="T48" fmla="*/ 144 w 276"/>
                <a:gd name="T49" fmla="*/ 31 h 1039"/>
                <a:gd name="T50" fmla="*/ 142 w 276"/>
                <a:gd name="T51" fmla="*/ 352 h 1039"/>
                <a:gd name="T52" fmla="*/ 142 w 276"/>
                <a:gd name="T53" fmla="*/ 352 h 1039"/>
                <a:gd name="T54" fmla="*/ 131 w 276"/>
                <a:gd name="T55" fmla="*/ 305 h 1039"/>
                <a:gd name="T56" fmla="*/ 94 w 276"/>
                <a:gd name="T57" fmla="*/ 557 h 1039"/>
                <a:gd name="T58" fmla="*/ 113 w 276"/>
                <a:gd name="T59" fmla="*/ 574 h 1039"/>
                <a:gd name="T60" fmla="*/ 94 w 276"/>
                <a:gd name="T61" fmla="*/ 557 h 1039"/>
                <a:gd name="T62" fmla="*/ 101 w 276"/>
                <a:gd name="T63" fmla="*/ 617 h 1039"/>
                <a:gd name="T64" fmla="*/ 162 w 276"/>
                <a:gd name="T65" fmla="*/ 592 h 1039"/>
                <a:gd name="T66" fmla="*/ 81 w 276"/>
                <a:gd name="T67" fmla="*/ 642 h 1039"/>
                <a:gd name="T68" fmla="*/ 177 w 276"/>
                <a:gd name="T69" fmla="*/ 639 h 1039"/>
                <a:gd name="T70" fmla="*/ 106 w 276"/>
                <a:gd name="T71" fmla="*/ 672 h 1039"/>
                <a:gd name="T72" fmla="*/ 167 w 276"/>
                <a:gd name="T73" fmla="*/ 722 h 1039"/>
                <a:gd name="T74" fmla="*/ 106 w 276"/>
                <a:gd name="T75" fmla="*/ 672 h 1039"/>
                <a:gd name="T76" fmla="*/ 56 w 276"/>
                <a:gd name="T77" fmla="*/ 974 h 1039"/>
                <a:gd name="T78" fmla="*/ 166 w 276"/>
                <a:gd name="T79" fmla="*/ 878 h 1039"/>
                <a:gd name="T80" fmla="*/ 167 w 276"/>
                <a:gd name="T81" fmla="*/ 767 h 1039"/>
                <a:gd name="T82" fmla="*/ 174 w 276"/>
                <a:gd name="T83" fmla="*/ 733 h 1039"/>
                <a:gd name="T84" fmla="*/ 96 w 276"/>
                <a:gd name="T85" fmla="*/ 795 h 1039"/>
                <a:gd name="T86" fmla="*/ 78 w 276"/>
                <a:gd name="T87" fmla="*/ 866 h 1039"/>
                <a:gd name="T88" fmla="*/ 59 w 276"/>
                <a:gd name="T89" fmla="*/ 733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6" h="1039">
                  <a:moveTo>
                    <a:pt x="189" y="544"/>
                  </a:moveTo>
                  <a:cubicBezTo>
                    <a:pt x="192" y="556"/>
                    <a:pt x="195" y="560"/>
                    <a:pt x="197" y="574"/>
                  </a:cubicBezTo>
                  <a:cubicBezTo>
                    <a:pt x="188" y="586"/>
                    <a:pt x="168" y="592"/>
                    <a:pt x="174" y="614"/>
                  </a:cubicBezTo>
                  <a:cubicBezTo>
                    <a:pt x="183" y="618"/>
                    <a:pt x="194" y="621"/>
                    <a:pt x="199" y="629"/>
                  </a:cubicBezTo>
                  <a:cubicBezTo>
                    <a:pt x="198" y="644"/>
                    <a:pt x="182" y="665"/>
                    <a:pt x="164" y="674"/>
                  </a:cubicBezTo>
                  <a:cubicBezTo>
                    <a:pt x="167" y="695"/>
                    <a:pt x="175" y="712"/>
                    <a:pt x="192" y="715"/>
                  </a:cubicBezTo>
                  <a:cubicBezTo>
                    <a:pt x="188" y="758"/>
                    <a:pt x="181" y="828"/>
                    <a:pt x="182" y="883"/>
                  </a:cubicBezTo>
                  <a:cubicBezTo>
                    <a:pt x="182" y="886"/>
                    <a:pt x="179" y="889"/>
                    <a:pt x="179" y="891"/>
                  </a:cubicBezTo>
                  <a:cubicBezTo>
                    <a:pt x="182" y="926"/>
                    <a:pt x="176" y="966"/>
                    <a:pt x="157" y="994"/>
                  </a:cubicBezTo>
                  <a:cubicBezTo>
                    <a:pt x="145" y="998"/>
                    <a:pt x="140" y="1010"/>
                    <a:pt x="129" y="1016"/>
                  </a:cubicBezTo>
                  <a:cubicBezTo>
                    <a:pt x="87" y="1037"/>
                    <a:pt x="44" y="1002"/>
                    <a:pt x="40" y="961"/>
                  </a:cubicBezTo>
                  <a:cubicBezTo>
                    <a:pt x="38" y="948"/>
                    <a:pt x="44" y="938"/>
                    <a:pt x="44" y="924"/>
                  </a:cubicBezTo>
                  <a:cubicBezTo>
                    <a:pt x="47" y="881"/>
                    <a:pt x="40" y="833"/>
                    <a:pt x="41" y="787"/>
                  </a:cubicBezTo>
                  <a:cubicBezTo>
                    <a:pt x="42" y="762"/>
                    <a:pt x="47" y="740"/>
                    <a:pt x="44" y="717"/>
                  </a:cubicBezTo>
                  <a:cubicBezTo>
                    <a:pt x="63" y="709"/>
                    <a:pt x="80" y="692"/>
                    <a:pt x="88" y="669"/>
                  </a:cubicBezTo>
                  <a:cubicBezTo>
                    <a:pt x="81" y="664"/>
                    <a:pt x="73" y="662"/>
                    <a:pt x="66" y="657"/>
                  </a:cubicBezTo>
                  <a:cubicBezTo>
                    <a:pt x="63" y="651"/>
                    <a:pt x="63" y="644"/>
                    <a:pt x="61" y="637"/>
                  </a:cubicBezTo>
                  <a:cubicBezTo>
                    <a:pt x="69" y="628"/>
                    <a:pt x="73" y="615"/>
                    <a:pt x="89" y="614"/>
                  </a:cubicBezTo>
                  <a:cubicBezTo>
                    <a:pt x="91" y="595"/>
                    <a:pt x="81" y="586"/>
                    <a:pt x="69" y="581"/>
                  </a:cubicBezTo>
                  <a:cubicBezTo>
                    <a:pt x="67" y="566"/>
                    <a:pt x="65" y="555"/>
                    <a:pt x="74" y="547"/>
                  </a:cubicBezTo>
                  <a:cubicBezTo>
                    <a:pt x="54" y="538"/>
                    <a:pt x="47" y="516"/>
                    <a:pt x="28" y="506"/>
                  </a:cubicBezTo>
                  <a:cubicBezTo>
                    <a:pt x="24" y="496"/>
                    <a:pt x="20" y="487"/>
                    <a:pt x="13" y="479"/>
                  </a:cubicBezTo>
                  <a:cubicBezTo>
                    <a:pt x="3" y="433"/>
                    <a:pt x="0" y="390"/>
                    <a:pt x="10" y="347"/>
                  </a:cubicBezTo>
                  <a:cubicBezTo>
                    <a:pt x="17" y="313"/>
                    <a:pt x="33" y="279"/>
                    <a:pt x="40" y="245"/>
                  </a:cubicBezTo>
                  <a:cubicBezTo>
                    <a:pt x="44" y="224"/>
                    <a:pt x="50" y="208"/>
                    <a:pt x="58" y="187"/>
                  </a:cubicBezTo>
                  <a:cubicBezTo>
                    <a:pt x="71" y="152"/>
                    <a:pt x="84" y="120"/>
                    <a:pt x="98" y="84"/>
                  </a:cubicBezTo>
                  <a:cubicBezTo>
                    <a:pt x="107" y="59"/>
                    <a:pt x="119" y="37"/>
                    <a:pt x="121" y="9"/>
                  </a:cubicBezTo>
                  <a:cubicBezTo>
                    <a:pt x="128" y="4"/>
                    <a:pt x="136" y="0"/>
                    <a:pt x="144" y="3"/>
                  </a:cubicBezTo>
                  <a:cubicBezTo>
                    <a:pt x="159" y="35"/>
                    <a:pt x="180" y="69"/>
                    <a:pt x="194" y="106"/>
                  </a:cubicBezTo>
                  <a:cubicBezTo>
                    <a:pt x="201" y="125"/>
                    <a:pt x="204" y="145"/>
                    <a:pt x="211" y="164"/>
                  </a:cubicBezTo>
                  <a:cubicBezTo>
                    <a:pt x="219" y="189"/>
                    <a:pt x="229" y="216"/>
                    <a:pt x="239" y="242"/>
                  </a:cubicBezTo>
                  <a:cubicBezTo>
                    <a:pt x="249" y="270"/>
                    <a:pt x="250" y="301"/>
                    <a:pt x="257" y="330"/>
                  </a:cubicBezTo>
                  <a:cubicBezTo>
                    <a:pt x="276" y="411"/>
                    <a:pt x="253" y="508"/>
                    <a:pt x="189" y="544"/>
                  </a:cubicBezTo>
                  <a:close/>
                  <a:moveTo>
                    <a:pt x="149" y="242"/>
                  </a:moveTo>
                  <a:cubicBezTo>
                    <a:pt x="150" y="258"/>
                    <a:pt x="144" y="273"/>
                    <a:pt x="149" y="285"/>
                  </a:cubicBezTo>
                  <a:cubicBezTo>
                    <a:pt x="153" y="295"/>
                    <a:pt x="165" y="297"/>
                    <a:pt x="171" y="307"/>
                  </a:cubicBezTo>
                  <a:cubicBezTo>
                    <a:pt x="178" y="320"/>
                    <a:pt x="175" y="330"/>
                    <a:pt x="174" y="347"/>
                  </a:cubicBezTo>
                  <a:cubicBezTo>
                    <a:pt x="157" y="367"/>
                    <a:pt x="121" y="379"/>
                    <a:pt x="103" y="353"/>
                  </a:cubicBezTo>
                  <a:cubicBezTo>
                    <a:pt x="94" y="315"/>
                    <a:pt x="116" y="297"/>
                    <a:pt x="134" y="280"/>
                  </a:cubicBezTo>
                  <a:cubicBezTo>
                    <a:pt x="139" y="206"/>
                    <a:pt x="126" y="113"/>
                    <a:pt x="128" y="38"/>
                  </a:cubicBezTo>
                  <a:cubicBezTo>
                    <a:pt x="115" y="91"/>
                    <a:pt x="88" y="129"/>
                    <a:pt x="76" y="182"/>
                  </a:cubicBezTo>
                  <a:cubicBezTo>
                    <a:pt x="54" y="216"/>
                    <a:pt x="46" y="267"/>
                    <a:pt x="36" y="307"/>
                  </a:cubicBezTo>
                  <a:cubicBezTo>
                    <a:pt x="33" y="321"/>
                    <a:pt x="26" y="333"/>
                    <a:pt x="23" y="347"/>
                  </a:cubicBezTo>
                  <a:cubicBezTo>
                    <a:pt x="13" y="387"/>
                    <a:pt x="16" y="424"/>
                    <a:pt x="23" y="464"/>
                  </a:cubicBezTo>
                  <a:cubicBezTo>
                    <a:pt x="45" y="522"/>
                    <a:pt x="95" y="557"/>
                    <a:pt x="169" y="546"/>
                  </a:cubicBezTo>
                  <a:cubicBezTo>
                    <a:pt x="189" y="531"/>
                    <a:pt x="200" y="517"/>
                    <a:pt x="214" y="499"/>
                  </a:cubicBezTo>
                  <a:cubicBezTo>
                    <a:pt x="220" y="492"/>
                    <a:pt x="227" y="486"/>
                    <a:pt x="230" y="479"/>
                  </a:cubicBezTo>
                  <a:cubicBezTo>
                    <a:pt x="260" y="417"/>
                    <a:pt x="247" y="350"/>
                    <a:pt x="234" y="283"/>
                  </a:cubicBezTo>
                  <a:cubicBezTo>
                    <a:pt x="228" y="253"/>
                    <a:pt x="218" y="223"/>
                    <a:pt x="209" y="195"/>
                  </a:cubicBezTo>
                  <a:cubicBezTo>
                    <a:pt x="190" y="139"/>
                    <a:pt x="169" y="75"/>
                    <a:pt x="144" y="31"/>
                  </a:cubicBezTo>
                  <a:cubicBezTo>
                    <a:pt x="140" y="87"/>
                    <a:pt x="147" y="174"/>
                    <a:pt x="149" y="242"/>
                  </a:cubicBezTo>
                  <a:close/>
                  <a:moveTo>
                    <a:pt x="142" y="352"/>
                  </a:moveTo>
                  <a:cubicBezTo>
                    <a:pt x="168" y="350"/>
                    <a:pt x="166" y="308"/>
                    <a:pt x="144" y="303"/>
                  </a:cubicBezTo>
                  <a:cubicBezTo>
                    <a:pt x="146" y="320"/>
                    <a:pt x="151" y="337"/>
                    <a:pt x="142" y="352"/>
                  </a:cubicBezTo>
                  <a:close/>
                  <a:moveTo>
                    <a:pt x="126" y="350"/>
                  </a:moveTo>
                  <a:cubicBezTo>
                    <a:pt x="142" y="346"/>
                    <a:pt x="137" y="318"/>
                    <a:pt x="131" y="305"/>
                  </a:cubicBezTo>
                  <a:cubicBezTo>
                    <a:pt x="111" y="307"/>
                    <a:pt x="111" y="345"/>
                    <a:pt x="126" y="350"/>
                  </a:cubicBezTo>
                  <a:close/>
                  <a:moveTo>
                    <a:pt x="94" y="557"/>
                  </a:moveTo>
                  <a:cubicBezTo>
                    <a:pt x="93" y="556"/>
                    <a:pt x="83" y="560"/>
                    <a:pt x="84" y="567"/>
                  </a:cubicBezTo>
                  <a:cubicBezTo>
                    <a:pt x="91" y="577"/>
                    <a:pt x="103" y="574"/>
                    <a:pt x="113" y="574"/>
                  </a:cubicBezTo>
                  <a:cubicBezTo>
                    <a:pt x="138" y="575"/>
                    <a:pt x="164" y="590"/>
                    <a:pt x="181" y="571"/>
                  </a:cubicBezTo>
                  <a:cubicBezTo>
                    <a:pt x="169" y="547"/>
                    <a:pt x="116" y="568"/>
                    <a:pt x="94" y="557"/>
                  </a:cubicBezTo>
                  <a:close/>
                  <a:moveTo>
                    <a:pt x="103" y="594"/>
                  </a:moveTo>
                  <a:cubicBezTo>
                    <a:pt x="102" y="602"/>
                    <a:pt x="104" y="611"/>
                    <a:pt x="101" y="617"/>
                  </a:cubicBezTo>
                  <a:cubicBezTo>
                    <a:pt x="128" y="622"/>
                    <a:pt x="140" y="618"/>
                    <a:pt x="162" y="621"/>
                  </a:cubicBezTo>
                  <a:cubicBezTo>
                    <a:pt x="159" y="611"/>
                    <a:pt x="158" y="603"/>
                    <a:pt x="162" y="592"/>
                  </a:cubicBezTo>
                  <a:cubicBezTo>
                    <a:pt x="140" y="592"/>
                    <a:pt x="128" y="593"/>
                    <a:pt x="103" y="594"/>
                  </a:cubicBezTo>
                  <a:close/>
                  <a:moveTo>
                    <a:pt x="81" y="642"/>
                  </a:moveTo>
                  <a:cubicBezTo>
                    <a:pt x="103" y="665"/>
                    <a:pt x="150" y="660"/>
                    <a:pt x="176" y="649"/>
                  </a:cubicBezTo>
                  <a:cubicBezTo>
                    <a:pt x="174" y="644"/>
                    <a:pt x="179" y="644"/>
                    <a:pt x="177" y="639"/>
                  </a:cubicBezTo>
                  <a:cubicBezTo>
                    <a:pt x="144" y="640"/>
                    <a:pt x="105" y="623"/>
                    <a:pt x="81" y="642"/>
                  </a:cubicBezTo>
                  <a:close/>
                  <a:moveTo>
                    <a:pt x="106" y="672"/>
                  </a:moveTo>
                  <a:cubicBezTo>
                    <a:pt x="100" y="694"/>
                    <a:pt x="83" y="706"/>
                    <a:pt x="68" y="718"/>
                  </a:cubicBezTo>
                  <a:cubicBezTo>
                    <a:pt x="99" y="730"/>
                    <a:pt x="135" y="737"/>
                    <a:pt x="167" y="722"/>
                  </a:cubicBezTo>
                  <a:cubicBezTo>
                    <a:pt x="161" y="704"/>
                    <a:pt x="151" y="687"/>
                    <a:pt x="144" y="674"/>
                  </a:cubicBezTo>
                  <a:cubicBezTo>
                    <a:pt x="130" y="676"/>
                    <a:pt x="121" y="669"/>
                    <a:pt x="106" y="672"/>
                  </a:cubicBezTo>
                  <a:close/>
                  <a:moveTo>
                    <a:pt x="59" y="848"/>
                  </a:moveTo>
                  <a:cubicBezTo>
                    <a:pt x="53" y="881"/>
                    <a:pt x="60" y="939"/>
                    <a:pt x="56" y="974"/>
                  </a:cubicBezTo>
                  <a:cubicBezTo>
                    <a:pt x="60" y="978"/>
                    <a:pt x="62" y="985"/>
                    <a:pt x="64" y="991"/>
                  </a:cubicBezTo>
                  <a:cubicBezTo>
                    <a:pt x="134" y="1039"/>
                    <a:pt x="174" y="943"/>
                    <a:pt x="166" y="878"/>
                  </a:cubicBezTo>
                  <a:cubicBezTo>
                    <a:pt x="166" y="871"/>
                    <a:pt x="163" y="850"/>
                    <a:pt x="169" y="838"/>
                  </a:cubicBezTo>
                  <a:cubicBezTo>
                    <a:pt x="168" y="815"/>
                    <a:pt x="169" y="789"/>
                    <a:pt x="167" y="767"/>
                  </a:cubicBezTo>
                  <a:cubicBezTo>
                    <a:pt x="170" y="762"/>
                    <a:pt x="173" y="759"/>
                    <a:pt x="176" y="755"/>
                  </a:cubicBezTo>
                  <a:cubicBezTo>
                    <a:pt x="176" y="746"/>
                    <a:pt x="171" y="742"/>
                    <a:pt x="174" y="733"/>
                  </a:cubicBezTo>
                  <a:cubicBezTo>
                    <a:pt x="151" y="745"/>
                    <a:pt x="131" y="748"/>
                    <a:pt x="103" y="745"/>
                  </a:cubicBezTo>
                  <a:cubicBezTo>
                    <a:pt x="98" y="763"/>
                    <a:pt x="107" y="786"/>
                    <a:pt x="96" y="795"/>
                  </a:cubicBezTo>
                  <a:cubicBezTo>
                    <a:pt x="85" y="784"/>
                    <a:pt x="97" y="751"/>
                    <a:pt x="88" y="743"/>
                  </a:cubicBezTo>
                  <a:cubicBezTo>
                    <a:pt x="73" y="782"/>
                    <a:pt x="86" y="828"/>
                    <a:pt x="78" y="866"/>
                  </a:cubicBezTo>
                  <a:cubicBezTo>
                    <a:pt x="67" y="827"/>
                    <a:pt x="67" y="786"/>
                    <a:pt x="73" y="737"/>
                  </a:cubicBezTo>
                  <a:cubicBezTo>
                    <a:pt x="67" y="737"/>
                    <a:pt x="66" y="732"/>
                    <a:pt x="59" y="733"/>
                  </a:cubicBezTo>
                  <a:cubicBezTo>
                    <a:pt x="56" y="777"/>
                    <a:pt x="54" y="812"/>
                    <a:pt x="59" y="84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14"/>
            <p:cNvSpPr>
              <a:spLocks noEditPoints="1"/>
            </p:cNvSpPr>
            <p:nvPr/>
          </p:nvSpPr>
          <p:spPr bwMode="auto">
            <a:xfrm>
              <a:off x="8467725" y="2076450"/>
              <a:ext cx="103188" cy="487363"/>
            </a:xfrm>
            <a:custGeom>
              <a:avLst/>
              <a:gdLst>
                <a:gd name="T0" fmla="*/ 73 w 158"/>
                <a:gd name="T1" fmla="*/ 0 h 754"/>
                <a:gd name="T2" fmla="*/ 75 w 158"/>
                <a:gd name="T3" fmla="*/ 1 h 754"/>
                <a:gd name="T4" fmla="*/ 87 w 158"/>
                <a:gd name="T5" fmla="*/ 30 h 754"/>
                <a:gd name="T6" fmla="*/ 158 w 158"/>
                <a:gd name="T7" fmla="*/ 229 h 754"/>
                <a:gd name="T8" fmla="*/ 143 w 158"/>
                <a:gd name="T9" fmla="*/ 539 h 754"/>
                <a:gd name="T10" fmla="*/ 146 w 158"/>
                <a:gd name="T11" fmla="*/ 604 h 754"/>
                <a:gd name="T12" fmla="*/ 95 w 158"/>
                <a:gd name="T13" fmla="*/ 750 h 754"/>
                <a:gd name="T14" fmla="*/ 37 w 158"/>
                <a:gd name="T15" fmla="*/ 747 h 754"/>
                <a:gd name="T16" fmla="*/ 10 w 158"/>
                <a:gd name="T17" fmla="*/ 715 h 754"/>
                <a:gd name="T18" fmla="*/ 5 w 158"/>
                <a:gd name="T19" fmla="*/ 674 h 754"/>
                <a:gd name="T20" fmla="*/ 0 w 158"/>
                <a:gd name="T21" fmla="*/ 594 h 754"/>
                <a:gd name="T22" fmla="*/ 4 w 158"/>
                <a:gd name="T23" fmla="*/ 511 h 754"/>
                <a:gd name="T24" fmla="*/ 5 w 158"/>
                <a:gd name="T25" fmla="*/ 455 h 754"/>
                <a:gd name="T26" fmla="*/ 0 w 158"/>
                <a:gd name="T27" fmla="*/ 239 h 754"/>
                <a:gd name="T28" fmla="*/ 38 w 158"/>
                <a:gd name="T29" fmla="*/ 96 h 754"/>
                <a:gd name="T30" fmla="*/ 73 w 158"/>
                <a:gd name="T31" fmla="*/ 0 h 754"/>
                <a:gd name="T32" fmla="*/ 82 w 158"/>
                <a:gd name="T33" fmla="*/ 181 h 754"/>
                <a:gd name="T34" fmla="*/ 115 w 158"/>
                <a:gd name="T35" fmla="*/ 232 h 754"/>
                <a:gd name="T36" fmla="*/ 93 w 158"/>
                <a:gd name="T37" fmla="*/ 257 h 754"/>
                <a:gd name="T38" fmla="*/ 68 w 158"/>
                <a:gd name="T39" fmla="*/ 182 h 754"/>
                <a:gd name="T40" fmla="*/ 65 w 158"/>
                <a:gd name="T41" fmla="*/ 55 h 754"/>
                <a:gd name="T42" fmla="*/ 33 w 158"/>
                <a:gd name="T43" fmla="*/ 149 h 754"/>
                <a:gd name="T44" fmla="*/ 28 w 158"/>
                <a:gd name="T45" fmla="*/ 177 h 754"/>
                <a:gd name="T46" fmla="*/ 19 w 158"/>
                <a:gd name="T47" fmla="*/ 260 h 754"/>
                <a:gd name="T48" fmla="*/ 15 w 158"/>
                <a:gd name="T49" fmla="*/ 345 h 754"/>
                <a:gd name="T50" fmla="*/ 17 w 158"/>
                <a:gd name="T51" fmla="*/ 388 h 754"/>
                <a:gd name="T52" fmla="*/ 15 w 158"/>
                <a:gd name="T53" fmla="*/ 539 h 754"/>
                <a:gd name="T54" fmla="*/ 14 w 158"/>
                <a:gd name="T55" fmla="*/ 599 h 754"/>
                <a:gd name="T56" fmla="*/ 38 w 158"/>
                <a:gd name="T57" fmla="*/ 729 h 754"/>
                <a:gd name="T58" fmla="*/ 92 w 158"/>
                <a:gd name="T59" fmla="*/ 734 h 754"/>
                <a:gd name="T60" fmla="*/ 118 w 158"/>
                <a:gd name="T61" fmla="*/ 702 h 754"/>
                <a:gd name="T62" fmla="*/ 120 w 158"/>
                <a:gd name="T63" fmla="*/ 679 h 754"/>
                <a:gd name="T64" fmla="*/ 128 w 158"/>
                <a:gd name="T65" fmla="*/ 667 h 754"/>
                <a:gd name="T66" fmla="*/ 131 w 158"/>
                <a:gd name="T67" fmla="*/ 594 h 754"/>
                <a:gd name="T68" fmla="*/ 138 w 158"/>
                <a:gd name="T69" fmla="*/ 405 h 754"/>
                <a:gd name="T70" fmla="*/ 143 w 158"/>
                <a:gd name="T71" fmla="*/ 270 h 754"/>
                <a:gd name="T72" fmla="*/ 136 w 158"/>
                <a:gd name="T73" fmla="*/ 211 h 754"/>
                <a:gd name="T74" fmla="*/ 128 w 158"/>
                <a:gd name="T75" fmla="*/ 191 h 754"/>
                <a:gd name="T76" fmla="*/ 126 w 158"/>
                <a:gd name="T77" fmla="*/ 171 h 754"/>
                <a:gd name="T78" fmla="*/ 102 w 158"/>
                <a:gd name="T79" fmla="*/ 114 h 754"/>
                <a:gd name="T80" fmla="*/ 78 w 158"/>
                <a:gd name="T81" fmla="*/ 51 h 754"/>
                <a:gd name="T82" fmla="*/ 82 w 158"/>
                <a:gd name="T83" fmla="*/ 181 h 754"/>
                <a:gd name="T84" fmla="*/ 83 w 158"/>
                <a:gd name="T85" fmla="*/ 207 h 754"/>
                <a:gd name="T86" fmla="*/ 75 w 158"/>
                <a:gd name="T87" fmla="*/ 249 h 754"/>
                <a:gd name="T88" fmla="*/ 83 w 158"/>
                <a:gd name="T89" fmla="*/ 207 h 754"/>
                <a:gd name="T90" fmla="*/ 90 w 158"/>
                <a:gd name="T91" fmla="*/ 244 h 754"/>
                <a:gd name="T92" fmla="*/ 90 w 158"/>
                <a:gd name="T93" fmla="*/ 204 h 754"/>
                <a:gd name="T94" fmla="*/ 90 w 158"/>
                <a:gd name="T95" fmla="*/ 24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8" h="754">
                  <a:moveTo>
                    <a:pt x="73" y="0"/>
                  </a:moveTo>
                  <a:cubicBezTo>
                    <a:pt x="75" y="0"/>
                    <a:pt x="75" y="0"/>
                    <a:pt x="75" y="1"/>
                  </a:cubicBezTo>
                  <a:cubicBezTo>
                    <a:pt x="84" y="8"/>
                    <a:pt x="84" y="20"/>
                    <a:pt x="87" y="30"/>
                  </a:cubicBezTo>
                  <a:cubicBezTo>
                    <a:pt x="107" y="96"/>
                    <a:pt x="139" y="154"/>
                    <a:pt x="158" y="229"/>
                  </a:cubicBezTo>
                  <a:cubicBezTo>
                    <a:pt x="155" y="318"/>
                    <a:pt x="146" y="444"/>
                    <a:pt x="143" y="539"/>
                  </a:cubicBezTo>
                  <a:cubicBezTo>
                    <a:pt x="142" y="562"/>
                    <a:pt x="141" y="580"/>
                    <a:pt x="146" y="604"/>
                  </a:cubicBezTo>
                  <a:cubicBezTo>
                    <a:pt x="141" y="655"/>
                    <a:pt x="140" y="734"/>
                    <a:pt x="95" y="750"/>
                  </a:cubicBezTo>
                  <a:cubicBezTo>
                    <a:pt x="84" y="754"/>
                    <a:pt x="49" y="754"/>
                    <a:pt x="37" y="747"/>
                  </a:cubicBezTo>
                  <a:cubicBezTo>
                    <a:pt x="32" y="744"/>
                    <a:pt x="14" y="724"/>
                    <a:pt x="10" y="715"/>
                  </a:cubicBezTo>
                  <a:cubicBezTo>
                    <a:pt x="6" y="705"/>
                    <a:pt x="5" y="687"/>
                    <a:pt x="5" y="674"/>
                  </a:cubicBezTo>
                  <a:cubicBezTo>
                    <a:pt x="5" y="657"/>
                    <a:pt x="0" y="626"/>
                    <a:pt x="0" y="594"/>
                  </a:cubicBezTo>
                  <a:cubicBezTo>
                    <a:pt x="0" y="566"/>
                    <a:pt x="1" y="544"/>
                    <a:pt x="4" y="511"/>
                  </a:cubicBezTo>
                  <a:cubicBezTo>
                    <a:pt x="5" y="494"/>
                    <a:pt x="6" y="473"/>
                    <a:pt x="5" y="455"/>
                  </a:cubicBezTo>
                  <a:cubicBezTo>
                    <a:pt x="3" y="380"/>
                    <a:pt x="1" y="299"/>
                    <a:pt x="0" y="239"/>
                  </a:cubicBezTo>
                  <a:cubicBezTo>
                    <a:pt x="0" y="183"/>
                    <a:pt x="27" y="145"/>
                    <a:pt x="38" y="96"/>
                  </a:cubicBezTo>
                  <a:cubicBezTo>
                    <a:pt x="46" y="63"/>
                    <a:pt x="54" y="12"/>
                    <a:pt x="73" y="0"/>
                  </a:cubicBezTo>
                  <a:close/>
                  <a:moveTo>
                    <a:pt x="82" y="181"/>
                  </a:moveTo>
                  <a:cubicBezTo>
                    <a:pt x="96" y="195"/>
                    <a:pt x="119" y="207"/>
                    <a:pt x="115" y="232"/>
                  </a:cubicBezTo>
                  <a:cubicBezTo>
                    <a:pt x="113" y="244"/>
                    <a:pt x="99" y="255"/>
                    <a:pt x="93" y="257"/>
                  </a:cubicBezTo>
                  <a:cubicBezTo>
                    <a:pt x="49" y="274"/>
                    <a:pt x="23" y="204"/>
                    <a:pt x="68" y="182"/>
                  </a:cubicBezTo>
                  <a:cubicBezTo>
                    <a:pt x="66" y="127"/>
                    <a:pt x="74" y="111"/>
                    <a:pt x="65" y="55"/>
                  </a:cubicBezTo>
                  <a:cubicBezTo>
                    <a:pt x="59" y="87"/>
                    <a:pt x="50" y="123"/>
                    <a:pt x="33" y="149"/>
                  </a:cubicBezTo>
                  <a:cubicBezTo>
                    <a:pt x="34" y="166"/>
                    <a:pt x="28" y="165"/>
                    <a:pt x="28" y="177"/>
                  </a:cubicBezTo>
                  <a:cubicBezTo>
                    <a:pt x="13" y="202"/>
                    <a:pt x="18" y="233"/>
                    <a:pt x="19" y="260"/>
                  </a:cubicBezTo>
                  <a:cubicBezTo>
                    <a:pt x="19" y="289"/>
                    <a:pt x="16" y="317"/>
                    <a:pt x="15" y="345"/>
                  </a:cubicBezTo>
                  <a:cubicBezTo>
                    <a:pt x="15" y="359"/>
                    <a:pt x="17" y="374"/>
                    <a:pt x="17" y="388"/>
                  </a:cubicBezTo>
                  <a:cubicBezTo>
                    <a:pt x="17" y="437"/>
                    <a:pt x="14" y="490"/>
                    <a:pt x="15" y="539"/>
                  </a:cubicBezTo>
                  <a:cubicBezTo>
                    <a:pt x="16" y="560"/>
                    <a:pt x="20" y="581"/>
                    <a:pt x="14" y="599"/>
                  </a:cubicBezTo>
                  <a:cubicBezTo>
                    <a:pt x="20" y="643"/>
                    <a:pt x="9" y="696"/>
                    <a:pt x="38" y="729"/>
                  </a:cubicBezTo>
                  <a:cubicBezTo>
                    <a:pt x="52" y="736"/>
                    <a:pt x="70" y="739"/>
                    <a:pt x="92" y="734"/>
                  </a:cubicBezTo>
                  <a:cubicBezTo>
                    <a:pt x="101" y="724"/>
                    <a:pt x="112" y="717"/>
                    <a:pt x="118" y="702"/>
                  </a:cubicBezTo>
                  <a:cubicBezTo>
                    <a:pt x="120" y="697"/>
                    <a:pt x="117" y="686"/>
                    <a:pt x="120" y="679"/>
                  </a:cubicBezTo>
                  <a:cubicBezTo>
                    <a:pt x="122" y="674"/>
                    <a:pt x="127" y="672"/>
                    <a:pt x="128" y="667"/>
                  </a:cubicBezTo>
                  <a:cubicBezTo>
                    <a:pt x="134" y="647"/>
                    <a:pt x="132" y="620"/>
                    <a:pt x="131" y="594"/>
                  </a:cubicBezTo>
                  <a:cubicBezTo>
                    <a:pt x="131" y="533"/>
                    <a:pt x="136" y="462"/>
                    <a:pt x="138" y="405"/>
                  </a:cubicBezTo>
                  <a:cubicBezTo>
                    <a:pt x="140" y="357"/>
                    <a:pt x="136" y="310"/>
                    <a:pt x="143" y="270"/>
                  </a:cubicBezTo>
                  <a:cubicBezTo>
                    <a:pt x="136" y="251"/>
                    <a:pt x="140" y="230"/>
                    <a:pt x="136" y="211"/>
                  </a:cubicBezTo>
                  <a:cubicBezTo>
                    <a:pt x="135" y="204"/>
                    <a:pt x="130" y="198"/>
                    <a:pt x="128" y="191"/>
                  </a:cubicBezTo>
                  <a:cubicBezTo>
                    <a:pt x="127" y="184"/>
                    <a:pt x="128" y="178"/>
                    <a:pt x="126" y="171"/>
                  </a:cubicBezTo>
                  <a:cubicBezTo>
                    <a:pt x="121" y="152"/>
                    <a:pt x="109" y="133"/>
                    <a:pt x="102" y="114"/>
                  </a:cubicBezTo>
                  <a:cubicBezTo>
                    <a:pt x="93" y="93"/>
                    <a:pt x="90" y="71"/>
                    <a:pt x="78" y="51"/>
                  </a:cubicBezTo>
                  <a:cubicBezTo>
                    <a:pt x="83" y="96"/>
                    <a:pt x="81" y="137"/>
                    <a:pt x="82" y="181"/>
                  </a:cubicBezTo>
                  <a:close/>
                  <a:moveTo>
                    <a:pt x="83" y="207"/>
                  </a:moveTo>
                  <a:cubicBezTo>
                    <a:pt x="56" y="177"/>
                    <a:pt x="39" y="250"/>
                    <a:pt x="75" y="249"/>
                  </a:cubicBezTo>
                  <a:cubicBezTo>
                    <a:pt x="87" y="244"/>
                    <a:pt x="86" y="222"/>
                    <a:pt x="83" y="207"/>
                  </a:cubicBezTo>
                  <a:close/>
                  <a:moveTo>
                    <a:pt x="90" y="244"/>
                  </a:moveTo>
                  <a:cubicBezTo>
                    <a:pt x="108" y="237"/>
                    <a:pt x="102" y="214"/>
                    <a:pt x="90" y="204"/>
                  </a:cubicBezTo>
                  <a:cubicBezTo>
                    <a:pt x="98" y="218"/>
                    <a:pt x="93" y="231"/>
                    <a:pt x="90" y="24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0" name="组合 109"/>
          <p:cNvGrpSpPr/>
          <p:nvPr/>
        </p:nvGrpSpPr>
        <p:grpSpPr>
          <a:xfrm>
            <a:off x="4012519" y="5265384"/>
            <a:ext cx="500063" cy="1219200"/>
            <a:chOff x="4560888" y="5092700"/>
            <a:chExt cx="500063" cy="1219200"/>
          </a:xfrm>
          <a:solidFill>
            <a:schemeClr val="tx1"/>
          </a:solidFill>
        </p:grpSpPr>
        <p:sp>
          <p:nvSpPr>
            <p:cNvPr id="111" name="Freeform 115"/>
            <p:cNvSpPr/>
            <p:nvPr/>
          </p:nvSpPr>
          <p:spPr bwMode="auto">
            <a:xfrm>
              <a:off x="4905375" y="5153025"/>
              <a:ext cx="11113" cy="28575"/>
            </a:xfrm>
            <a:custGeom>
              <a:avLst/>
              <a:gdLst>
                <a:gd name="T0" fmla="*/ 19 w 19"/>
                <a:gd name="T1" fmla="*/ 0 h 45"/>
                <a:gd name="T2" fmla="*/ 9 w 19"/>
                <a:gd name="T3" fmla="*/ 45 h 45"/>
                <a:gd name="T4" fmla="*/ 0 w 19"/>
                <a:gd name="T5" fmla="*/ 39 h 45"/>
                <a:gd name="T6" fmla="*/ 19 w 19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5">
                  <a:moveTo>
                    <a:pt x="19" y="0"/>
                  </a:moveTo>
                  <a:cubicBezTo>
                    <a:pt x="19" y="18"/>
                    <a:pt x="17" y="34"/>
                    <a:pt x="9" y="45"/>
                  </a:cubicBezTo>
                  <a:cubicBezTo>
                    <a:pt x="4" y="45"/>
                    <a:pt x="2" y="41"/>
                    <a:pt x="0" y="39"/>
                  </a:cubicBezTo>
                  <a:cubicBezTo>
                    <a:pt x="8" y="27"/>
                    <a:pt x="8" y="9"/>
                    <a:pt x="19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6"/>
            <p:cNvSpPr/>
            <p:nvPr/>
          </p:nvSpPr>
          <p:spPr bwMode="auto">
            <a:xfrm>
              <a:off x="4614863" y="5184775"/>
              <a:ext cx="22225" cy="38100"/>
            </a:xfrm>
            <a:custGeom>
              <a:avLst/>
              <a:gdLst>
                <a:gd name="T0" fmla="*/ 31 w 34"/>
                <a:gd name="T1" fmla="*/ 59 h 59"/>
                <a:gd name="T2" fmla="*/ 0 w 34"/>
                <a:gd name="T3" fmla="*/ 0 h 59"/>
                <a:gd name="T4" fmla="*/ 31 w 3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59">
                  <a:moveTo>
                    <a:pt x="31" y="59"/>
                  </a:moveTo>
                  <a:cubicBezTo>
                    <a:pt x="14" y="48"/>
                    <a:pt x="10" y="20"/>
                    <a:pt x="0" y="0"/>
                  </a:cubicBezTo>
                  <a:cubicBezTo>
                    <a:pt x="14" y="6"/>
                    <a:pt x="34" y="40"/>
                    <a:pt x="31" y="5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7"/>
            <p:cNvSpPr>
              <a:spLocks noEditPoints="1"/>
            </p:cNvSpPr>
            <p:nvPr/>
          </p:nvSpPr>
          <p:spPr bwMode="auto">
            <a:xfrm>
              <a:off x="4846638" y="5092700"/>
              <a:ext cx="214313" cy="1201738"/>
            </a:xfrm>
            <a:custGeom>
              <a:avLst/>
              <a:gdLst>
                <a:gd name="T0" fmla="*/ 150 w 333"/>
                <a:gd name="T1" fmla="*/ 1832 h 1859"/>
                <a:gd name="T2" fmla="*/ 112 w 333"/>
                <a:gd name="T3" fmla="*/ 1801 h 1859"/>
                <a:gd name="T4" fmla="*/ 105 w 333"/>
                <a:gd name="T5" fmla="*/ 1725 h 1859"/>
                <a:gd name="T6" fmla="*/ 80 w 333"/>
                <a:gd name="T7" fmla="*/ 1383 h 1859"/>
                <a:gd name="T8" fmla="*/ 60 w 333"/>
                <a:gd name="T9" fmla="*/ 1035 h 1859"/>
                <a:gd name="T10" fmla="*/ 53 w 333"/>
                <a:gd name="T11" fmla="*/ 929 h 1859"/>
                <a:gd name="T12" fmla="*/ 51 w 333"/>
                <a:gd name="T13" fmla="*/ 865 h 1859"/>
                <a:gd name="T14" fmla="*/ 10 w 333"/>
                <a:gd name="T15" fmla="*/ 362 h 1859"/>
                <a:gd name="T16" fmla="*/ 27 w 333"/>
                <a:gd name="T17" fmla="*/ 265 h 1859"/>
                <a:gd name="T18" fmla="*/ 100 w 333"/>
                <a:gd name="T19" fmla="*/ 7 h 1859"/>
                <a:gd name="T20" fmla="*/ 167 w 333"/>
                <a:gd name="T21" fmla="*/ 131 h 1859"/>
                <a:gd name="T22" fmla="*/ 212 w 333"/>
                <a:gd name="T23" fmla="*/ 266 h 1859"/>
                <a:gd name="T24" fmla="*/ 247 w 333"/>
                <a:gd name="T25" fmla="*/ 481 h 1859"/>
                <a:gd name="T26" fmla="*/ 253 w 333"/>
                <a:gd name="T27" fmla="*/ 577 h 1859"/>
                <a:gd name="T28" fmla="*/ 293 w 333"/>
                <a:gd name="T29" fmla="*/ 1061 h 1859"/>
                <a:gd name="T30" fmla="*/ 307 w 333"/>
                <a:gd name="T31" fmla="*/ 1161 h 1859"/>
                <a:gd name="T32" fmla="*/ 310 w 333"/>
                <a:gd name="T33" fmla="*/ 1313 h 1859"/>
                <a:gd name="T34" fmla="*/ 332 w 333"/>
                <a:gd name="T35" fmla="*/ 1642 h 1859"/>
                <a:gd name="T36" fmla="*/ 330 w 333"/>
                <a:gd name="T37" fmla="*/ 1763 h 1859"/>
                <a:gd name="T38" fmla="*/ 216 w 333"/>
                <a:gd name="T39" fmla="*/ 301 h 1859"/>
                <a:gd name="T40" fmla="*/ 24 w 333"/>
                <a:gd name="T41" fmla="*/ 304 h 1859"/>
                <a:gd name="T42" fmla="*/ 31 w 333"/>
                <a:gd name="T43" fmla="*/ 479 h 1859"/>
                <a:gd name="T44" fmla="*/ 49 w 333"/>
                <a:gd name="T45" fmla="*/ 650 h 1859"/>
                <a:gd name="T46" fmla="*/ 81 w 333"/>
                <a:gd name="T47" fmla="*/ 1084 h 1859"/>
                <a:gd name="T48" fmla="*/ 95 w 333"/>
                <a:gd name="T49" fmla="*/ 1205 h 1859"/>
                <a:gd name="T50" fmla="*/ 122 w 333"/>
                <a:gd name="T51" fmla="*/ 1596 h 1859"/>
                <a:gd name="T52" fmla="*/ 131 w 333"/>
                <a:gd name="T53" fmla="*/ 1795 h 1859"/>
                <a:gd name="T54" fmla="*/ 308 w 333"/>
                <a:gd name="T55" fmla="*/ 1792 h 1859"/>
                <a:gd name="T56" fmla="*/ 308 w 333"/>
                <a:gd name="T57" fmla="*/ 1572 h 1859"/>
                <a:gd name="T58" fmla="*/ 297 w 333"/>
                <a:gd name="T59" fmla="*/ 1331 h 1859"/>
                <a:gd name="T60" fmla="*/ 165 w 333"/>
                <a:gd name="T61" fmla="*/ 1258 h 1859"/>
                <a:gd name="T62" fmla="*/ 150 w 333"/>
                <a:gd name="T63" fmla="*/ 962 h 1859"/>
                <a:gd name="T64" fmla="*/ 115 w 333"/>
                <a:gd name="T65" fmla="*/ 550 h 1859"/>
                <a:gd name="T66" fmla="*/ 111 w 333"/>
                <a:gd name="T67" fmla="*/ 414 h 1859"/>
                <a:gd name="T68" fmla="*/ 221 w 333"/>
                <a:gd name="T69" fmla="*/ 399 h 1859"/>
                <a:gd name="T70" fmla="*/ 216 w 333"/>
                <a:gd name="T71" fmla="*/ 301 h 1859"/>
                <a:gd name="T72" fmla="*/ 89 w 333"/>
                <a:gd name="T73" fmla="*/ 296 h 1859"/>
                <a:gd name="T74" fmla="*/ 158 w 333"/>
                <a:gd name="T75" fmla="*/ 290 h 1859"/>
                <a:gd name="T76" fmla="*/ 278 w 333"/>
                <a:gd name="T77" fmla="*/ 1039 h 1859"/>
                <a:gd name="T78" fmla="*/ 267 w 333"/>
                <a:gd name="T79" fmla="*/ 963 h 1859"/>
                <a:gd name="T80" fmla="*/ 248 w 333"/>
                <a:gd name="T81" fmla="*/ 733 h 1859"/>
                <a:gd name="T82" fmla="*/ 244 w 333"/>
                <a:gd name="T83" fmla="*/ 618 h 1859"/>
                <a:gd name="T84" fmla="*/ 222 w 333"/>
                <a:gd name="T85" fmla="*/ 425 h 1859"/>
                <a:gd name="T86" fmla="*/ 136 w 333"/>
                <a:gd name="T87" fmla="*/ 605 h 1859"/>
                <a:gd name="T88" fmla="*/ 180 w 333"/>
                <a:gd name="T89" fmla="*/ 1323 h 1859"/>
                <a:gd name="T90" fmla="*/ 282 w 333"/>
                <a:gd name="T91" fmla="*/ 1080 h 1859"/>
                <a:gd name="T92" fmla="*/ 111 w 333"/>
                <a:gd name="T93" fmla="*/ 28 h 1859"/>
                <a:gd name="T94" fmla="*/ 61 w 333"/>
                <a:gd name="T95" fmla="*/ 238 h 1859"/>
                <a:gd name="T96" fmla="*/ 64 w 333"/>
                <a:gd name="T97" fmla="*/ 270 h 1859"/>
                <a:gd name="T98" fmla="*/ 151 w 333"/>
                <a:gd name="T99" fmla="*/ 121 h 1859"/>
                <a:gd name="T100" fmla="*/ 147 w 333"/>
                <a:gd name="T101" fmla="*/ 119 h 1859"/>
                <a:gd name="T102" fmla="*/ 39 w 333"/>
                <a:gd name="T103" fmla="*/ 281 h 1859"/>
                <a:gd name="T104" fmla="*/ 85 w 333"/>
                <a:gd name="T105" fmla="*/ 293 h 1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3" h="1859">
                  <a:moveTo>
                    <a:pt x="324" y="1804"/>
                  </a:moveTo>
                  <a:cubicBezTo>
                    <a:pt x="274" y="1841"/>
                    <a:pt x="205" y="1859"/>
                    <a:pt x="150" y="1832"/>
                  </a:cubicBezTo>
                  <a:cubicBezTo>
                    <a:pt x="146" y="1830"/>
                    <a:pt x="149" y="1828"/>
                    <a:pt x="145" y="1827"/>
                  </a:cubicBezTo>
                  <a:cubicBezTo>
                    <a:pt x="135" y="1825"/>
                    <a:pt x="117" y="1814"/>
                    <a:pt x="112" y="1801"/>
                  </a:cubicBezTo>
                  <a:cubicBezTo>
                    <a:pt x="109" y="1794"/>
                    <a:pt x="113" y="1786"/>
                    <a:pt x="112" y="1776"/>
                  </a:cubicBezTo>
                  <a:cubicBezTo>
                    <a:pt x="112" y="1759"/>
                    <a:pt x="106" y="1739"/>
                    <a:pt x="105" y="1725"/>
                  </a:cubicBezTo>
                  <a:cubicBezTo>
                    <a:pt x="105" y="1706"/>
                    <a:pt x="107" y="1675"/>
                    <a:pt x="107" y="1658"/>
                  </a:cubicBezTo>
                  <a:cubicBezTo>
                    <a:pt x="106" y="1562"/>
                    <a:pt x="91" y="1469"/>
                    <a:pt x="80" y="1383"/>
                  </a:cubicBezTo>
                  <a:cubicBezTo>
                    <a:pt x="78" y="1368"/>
                    <a:pt x="73" y="1352"/>
                    <a:pt x="80" y="1338"/>
                  </a:cubicBezTo>
                  <a:cubicBezTo>
                    <a:pt x="83" y="1242"/>
                    <a:pt x="63" y="1145"/>
                    <a:pt x="60" y="1035"/>
                  </a:cubicBezTo>
                  <a:cubicBezTo>
                    <a:pt x="60" y="1019"/>
                    <a:pt x="60" y="1005"/>
                    <a:pt x="59" y="990"/>
                  </a:cubicBezTo>
                  <a:cubicBezTo>
                    <a:pt x="57" y="970"/>
                    <a:pt x="53" y="949"/>
                    <a:pt x="53" y="929"/>
                  </a:cubicBezTo>
                  <a:cubicBezTo>
                    <a:pt x="53" y="918"/>
                    <a:pt x="56" y="907"/>
                    <a:pt x="56" y="897"/>
                  </a:cubicBezTo>
                  <a:cubicBezTo>
                    <a:pt x="56" y="886"/>
                    <a:pt x="52" y="876"/>
                    <a:pt x="51" y="865"/>
                  </a:cubicBezTo>
                  <a:cubicBezTo>
                    <a:pt x="50" y="845"/>
                    <a:pt x="51" y="824"/>
                    <a:pt x="50" y="804"/>
                  </a:cubicBezTo>
                  <a:cubicBezTo>
                    <a:pt x="38" y="661"/>
                    <a:pt x="13" y="517"/>
                    <a:pt x="10" y="362"/>
                  </a:cubicBezTo>
                  <a:cubicBezTo>
                    <a:pt x="10" y="332"/>
                    <a:pt x="14" y="303"/>
                    <a:pt x="0" y="281"/>
                  </a:cubicBezTo>
                  <a:cubicBezTo>
                    <a:pt x="3" y="271"/>
                    <a:pt x="17" y="270"/>
                    <a:pt x="27" y="265"/>
                  </a:cubicBezTo>
                  <a:cubicBezTo>
                    <a:pt x="46" y="200"/>
                    <a:pt x="61" y="115"/>
                    <a:pt x="86" y="44"/>
                  </a:cubicBezTo>
                  <a:cubicBezTo>
                    <a:pt x="90" y="32"/>
                    <a:pt x="94" y="12"/>
                    <a:pt x="100" y="7"/>
                  </a:cubicBezTo>
                  <a:cubicBezTo>
                    <a:pt x="110" y="0"/>
                    <a:pt x="118" y="6"/>
                    <a:pt x="127" y="5"/>
                  </a:cubicBezTo>
                  <a:cubicBezTo>
                    <a:pt x="152" y="32"/>
                    <a:pt x="155" y="85"/>
                    <a:pt x="167" y="131"/>
                  </a:cubicBezTo>
                  <a:cubicBezTo>
                    <a:pt x="171" y="149"/>
                    <a:pt x="181" y="167"/>
                    <a:pt x="186" y="185"/>
                  </a:cubicBezTo>
                  <a:cubicBezTo>
                    <a:pt x="193" y="216"/>
                    <a:pt x="196" y="244"/>
                    <a:pt x="212" y="266"/>
                  </a:cubicBezTo>
                  <a:cubicBezTo>
                    <a:pt x="220" y="268"/>
                    <a:pt x="231" y="274"/>
                    <a:pt x="232" y="277"/>
                  </a:cubicBezTo>
                  <a:cubicBezTo>
                    <a:pt x="230" y="329"/>
                    <a:pt x="238" y="404"/>
                    <a:pt x="247" y="481"/>
                  </a:cubicBezTo>
                  <a:cubicBezTo>
                    <a:pt x="248" y="492"/>
                    <a:pt x="252" y="503"/>
                    <a:pt x="253" y="514"/>
                  </a:cubicBezTo>
                  <a:cubicBezTo>
                    <a:pt x="255" y="534"/>
                    <a:pt x="252" y="555"/>
                    <a:pt x="253" y="577"/>
                  </a:cubicBezTo>
                  <a:cubicBezTo>
                    <a:pt x="258" y="682"/>
                    <a:pt x="278" y="837"/>
                    <a:pt x="285" y="966"/>
                  </a:cubicBezTo>
                  <a:cubicBezTo>
                    <a:pt x="287" y="997"/>
                    <a:pt x="289" y="1029"/>
                    <a:pt x="293" y="1061"/>
                  </a:cubicBezTo>
                  <a:cubicBezTo>
                    <a:pt x="298" y="1088"/>
                    <a:pt x="295" y="1116"/>
                    <a:pt x="300" y="1140"/>
                  </a:cubicBezTo>
                  <a:cubicBezTo>
                    <a:pt x="301" y="1147"/>
                    <a:pt x="306" y="1154"/>
                    <a:pt x="307" y="1161"/>
                  </a:cubicBezTo>
                  <a:cubicBezTo>
                    <a:pt x="310" y="1174"/>
                    <a:pt x="306" y="1187"/>
                    <a:pt x="306" y="1199"/>
                  </a:cubicBezTo>
                  <a:cubicBezTo>
                    <a:pt x="307" y="1236"/>
                    <a:pt x="309" y="1274"/>
                    <a:pt x="310" y="1313"/>
                  </a:cubicBezTo>
                  <a:cubicBezTo>
                    <a:pt x="311" y="1390"/>
                    <a:pt x="326" y="1461"/>
                    <a:pt x="326" y="1535"/>
                  </a:cubicBezTo>
                  <a:cubicBezTo>
                    <a:pt x="326" y="1570"/>
                    <a:pt x="333" y="1606"/>
                    <a:pt x="332" y="1642"/>
                  </a:cubicBezTo>
                  <a:cubicBezTo>
                    <a:pt x="332" y="1684"/>
                    <a:pt x="332" y="1709"/>
                    <a:pt x="330" y="1750"/>
                  </a:cubicBezTo>
                  <a:cubicBezTo>
                    <a:pt x="330" y="1754"/>
                    <a:pt x="331" y="1758"/>
                    <a:pt x="330" y="1763"/>
                  </a:cubicBezTo>
                  <a:cubicBezTo>
                    <a:pt x="329" y="1771"/>
                    <a:pt x="328" y="1790"/>
                    <a:pt x="324" y="1804"/>
                  </a:cubicBezTo>
                  <a:close/>
                  <a:moveTo>
                    <a:pt x="216" y="301"/>
                  </a:moveTo>
                  <a:cubicBezTo>
                    <a:pt x="195" y="302"/>
                    <a:pt x="175" y="314"/>
                    <a:pt x="151" y="316"/>
                  </a:cubicBezTo>
                  <a:cubicBezTo>
                    <a:pt x="108" y="318"/>
                    <a:pt x="60" y="307"/>
                    <a:pt x="24" y="304"/>
                  </a:cubicBezTo>
                  <a:cubicBezTo>
                    <a:pt x="18" y="350"/>
                    <a:pt x="32" y="397"/>
                    <a:pt x="34" y="445"/>
                  </a:cubicBezTo>
                  <a:cubicBezTo>
                    <a:pt x="35" y="456"/>
                    <a:pt x="30" y="467"/>
                    <a:pt x="31" y="479"/>
                  </a:cubicBezTo>
                  <a:cubicBezTo>
                    <a:pt x="32" y="505"/>
                    <a:pt x="39" y="533"/>
                    <a:pt x="41" y="561"/>
                  </a:cubicBezTo>
                  <a:cubicBezTo>
                    <a:pt x="43" y="591"/>
                    <a:pt x="45" y="621"/>
                    <a:pt x="49" y="650"/>
                  </a:cubicBezTo>
                  <a:cubicBezTo>
                    <a:pt x="64" y="782"/>
                    <a:pt x="76" y="916"/>
                    <a:pt x="78" y="1041"/>
                  </a:cubicBezTo>
                  <a:cubicBezTo>
                    <a:pt x="78" y="1055"/>
                    <a:pt x="80" y="1070"/>
                    <a:pt x="81" y="1084"/>
                  </a:cubicBezTo>
                  <a:cubicBezTo>
                    <a:pt x="82" y="1099"/>
                    <a:pt x="86" y="1113"/>
                    <a:pt x="87" y="1127"/>
                  </a:cubicBezTo>
                  <a:cubicBezTo>
                    <a:pt x="89" y="1156"/>
                    <a:pt x="82" y="1186"/>
                    <a:pt x="95" y="1205"/>
                  </a:cubicBezTo>
                  <a:cubicBezTo>
                    <a:pt x="93" y="1264"/>
                    <a:pt x="97" y="1332"/>
                    <a:pt x="102" y="1386"/>
                  </a:cubicBezTo>
                  <a:cubicBezTo>
                    <a:pt x="108" y="1453"/>
                    <a:pt x="119" y="1525"/>
                    <a:pt x="122" y="1596"/>
                  </a:cubicBezTo>
                  <a:cubicBezTo>
                    <a:pt x="123" y="1604"/>
                    <a:pt x="119" y="1613"/>
                    <a:pt x="120" y="1621"/>
                  </a:cubicBezTo>
                  <a:cubicBezTo>
                    <a:pt x="122" y="1675"/>
                    <a:pt x="123" y="1735"/>
                    <a:pt x="131" y="1795"/>
                  </a:cubicBezTo>
                  <a:cubicBezTo>
                    <a:pt x="154" y="1816"/>
                    <a:pt x="187" y="1826"/>
                    <a:pt x="215" y="1830"/>
                  </a:cubicBezTo>
                  <a:cubicBezTo>
                    <a:pt x="250" y="1825"/>
                    <a:pt x="286" y="1812"/>
                    <a:pt x="308" y="1792"/>
                  </a:cubicBezTo>
                  <a:cubicBezTo>
                    <a:pt x="316" y="1734"/>
                    <a:pt x="318" y="1655"/>
                    <a:pt x="301" y="1584"/>
                  </a:cubicBezTo>
                  <a:cubicBezTo>
                    <a:pt x="302" y="1579"/>
                    <a:pt x="307" y="1576"/>
                    <a:pt x="308" y="1572"/>
                  </a:cubicBezTo>
                  <a:cubicBezTo>
                    <a:pt x="302" y="1558"/>
                    <a:pt x="308" y="1545"/>
                    <a:pt x="307" y="1532"/>
                  </a:cubicBezTo>
                  <a:cubicBezTo>
                    <a:pt x="305" y="1467"/>
                    <a:pt x="296" y="1398"/>
                    <a:pt x="297" y="1331"/>
                  </a:cubicBezTo>
                  <a:cubicBezTo>
                    <a:pt x="267" y="1347"/>
                    <a:pt x="199" y="1362"/>
                    <a:pt x="171" y="1332"/>
                  </a:cubicBezTo>
                  <a:cubicBezTo>
                    <a:pt x="156" y="1315"/>
                    <a:pt x="166" y="1285"/>
                    <a:pt x="165" y="1258"/>
                  </a:cubicBezTo>
                  <a:cubicBezTo>
                    <a:pt x="163" y="1196"/>
                    <a:pt x="153" y="1128"/>
                    <a:pt x="152" y="1064"/>
                  </a:cubicBezTo>
                  <a:cubicBezTo>
                    <a:pt x="151" y="1028"/>
                    <a:pt x="152" y="997"/>
                    <a:pt x="150" y="962"/>
                  </a:cubicBezTo>
                  <a:cubicBezTo>
                    <a:pt x="142" y="846"/>
                    <a:pt x="132" y="704"/>
                    <a:pt x="121" y="588"/>
                  </a:cubicBezTo>
                  <a:cubicBezTo>
                    <a:pt x="119" y="575"/>
                    <a:pt x="116" y="562"/>
                    <a:pt x="115" y="550"/>
                  </a:cubicBezTo>
                  <a:cubicBezTo>
                    <a:pt x="115" y="537"/>
                    <a:pt x="117" y="524"/>
                    <a:pt x="116" y="511"/>
                  </a:cubicBezTo>
                  <a:cubicBezTo>
                    <a:pt x="112" y="474"/>
                    <a:pt x="96" y="431"/>
                    <a:pt x="111" y="414"/>
                  </a:cubicBezTo>
                  <a:cubicBezTo>
                    <a:pt x="118" y="413"/>
                    <a:pt x="121" y="421"/>
                    <a:pt x="129" y="423"/>
                  </a:cubicBezTo>
                  <a:cubicBezTo>
                    <a:pt x="155" y="431"/>
                    <a:pt x="215" y="422"/>
                    <a:pt x="221" y="399"/>
                  </a:cubicBezTo>
                  <a:cubicBezTo>
                    <a:pt x="219" y="367"/>
                    <a:pt x="218" y="328"/>
                    <a:pt x="221" y="300"/>
                  </a:cubicBezTo>
                  <a:cubicBezTo>
                    <a:pt x="219" y="300"/>
                    <a:pt x="218" y="301"/>
                    <a:pt x="216" y="301"/>
                  </a:cubicBezTo>
                  <a:close/>
                  <a:moveTo>
                    <a:pt x="158" y="290"/>
                  </a:moveTo>
                  <a:cubicBezTo>
                    <a:pt x="132" y="294"/>
                    <a:pt x="103" y="287"/>
                    <a:pt x="89" y="296"/>
                  </a:cubicBezTo>
                  <a:cubicBezTo>
                    <a:pt x="131" y="299"/>
                    <a:pt x="180" y="304"/>
                    <a:pt x="211" y="283"/>
                  </a:cubicBezTo>
                  <a:cubicBezTo>
                    <a:pt x="192" y="272"/>
                    <a:pt x="179" y="287"/>
                    <a:pt x="158" y="290"/>
                  </a:cubicBezTo>
                  <a:close/>
                  <a:moveTo>
                    <a:pt x="282" y="1080"/>
                  </a:moveTo>
                  <a:cubicBezTo>
                    <a:pt x="282" y="1067"/>
                    <a:pt x="279" y="1053"/>
                    <a:pt x="278" y="1039"/>
                  </a:cubicBezTo>
                  <a:cubicBezTo>
                    <a:pt x="275" y="1016"/>
                    <a:pt x="276" y="998"/>
                    <a:pt x="274" y="986"/>
                  </a:cubicBezTo>
                  <a:cubicBezTo>
                    <a:pt x="272" y="978"/>
                    <a:pt x="268" y="971"/>
                    <a:pt x="267" y="963"/>
                  </a:cubicBezTo>
                  <a:cubicBezTo>
                    <a:pt x="264" y="949"/>
                    <a:pt x="266" y="933"/>
                    <a:pt x="265" y="917"/>
                  </a:cubicBezTo>
                  <a:cubicBezTo>
                    <a:pt x="260" y="852"/>
                    <a:pt x="255" y="806"/>
                    <a:pt x="248" y="733"/>
                  </a:cubicBezTo>
                  <a:cubicBezTo>
                    <a:pt x="245" y="712"/>
                    <a:pt x="241" y="691"/>
                    <a:pt x="240" y="672"/>
                  </a:cubicBezTo>
                  <a:cubicBezTo>
                    <a:pt x="238" y="652"/>
                    <a:pt x="243" y="634"/>
                    <a:pt x="244" y="618"/>
                  </a:cubicBezTo>
                  <a:cubicBezTo>
                    <a:pt x="246" y="598"/>
                    <a:pt x="237" y="574"/>
                    <a:pt x="235" y="551"/>
                  </a:cubicBezTo>
                  <a:cubicBezTo>
                    <a:pt x="231" y="500"/>
                    <a:pt x="230" y="459"/>
                    <a:pt x="222" y="425"/>
                  </a:cubicBezTo>
                  <a:cubicBezTo>
                    <a:pt x="192" y="441"/>
                    <a:pt x="150" y="440"/>
                    <a:pt x="120" y="439"/>
                  </a:cubicBezTo>
                  <a:cubicBezTo>
                    <a:pt x="123" y="485"/>
                    <a:pt x="132" y="550"/>
                    <a:pt x="136" y="605"/>
                  </a:cubicBezTo>
                  <a:cubicBezTo>
                    <a:pt x="142" y="682"/>
                    <a:pt x="155" y="767"/>
                    <a:pt x="157" y="824"/>
                  </a:cubicBezTo>
                  <a:cubicBezTo>
                    <a:pt x="163" y="984"/>
                    <a:pt x="171" y="1179"/>
                    <a:pt x="180" y="1323"/>
                  </a:cubicBezTo>
                  <a:cubicBezTo>
                    <a:pt x="216" y="1341"/>
                    <a:pt x="265" y="1334"/>
                    <a:pt x="296" y="1311"/>
                  </a:cubicBezTo>
                  <a:cubicBezTo>
                    <a:pt x="296" y="1225"/>
                    <a:pt x="284" y="1142"/>
                    <a:pt x="282" y="1080"/>
                  </a:cubicBezTo>
                  <a:close/>
                  <a:moveTo>
                    <a:pt x="147" y="119"/>
                  </a:moveTo>
                  <a:cubicBezTo>
                    <a:pt x="136" y="82"/>
                    <a:pt x="138" y="43"/>
                    <a:pt x="111" y="28"/>
                  </a:cubicBezTo>
                  <a:cubicBezTo>
                    <a:pt x="81" y="99"/>
                    <a:pt x="63" y="188"/>
                    <a:pt x="47" y="265"/>
                  </a:cubicBezTo>
                  <a:cubicBezTo>
                    <a:pt x="57" y="260"/>
                    <a:pt x="53" y="245"/>
                    <a:pt x="61" y="238"/>
                  </a:cubicBezTo>
                  <a:cubicBezTo>
                    <a:pt x="66" y="220"/>
                    <a:pt x="64" y="197"/>
                    <a:pt x="77" y="185"/>
                  </a:cubicBezTo>
                  <a:cubicBezTo>
                    <a:pt x="76" y="215"/>
                    <a:pt x="63" y="242"/>
                    <a:pt x="64" y="270"/>
                  </a:cubicBezTo>
                  <a:cubicBezTo>
                    <a:pt x="98" y="274"/>
                    <a:pt x="146" y="279"/>
                    <a:pt x="187" y="264"/>
                  </a:cubicBezTo>
                  <a:cubicBezTo>
                    <a:pt x="184" y="212"/>
                    <a:pt x="159" y="175"/>
                    <a:pt x="151" y="121"/>
                  </a:cubicBezTo>
                  <a:cubicBezTo>
                    <a:pt x="151" y="121"/>
                    <a:pt x="152" y="122"/>
                    <a:pt x="152" y="120"/>
                  </a:cubicBezTo>
                  <a:cubicBezTo>
                    <a:pt x="150" y="121"/>
                    <a:pt x="150" y="119"/>
                    <a:pt x="147" y="119"/>
                  </a:cubicBezTo>
                  <a:close/>
                  <a:moveTo>
                    <a:pt x="41" y="286"/>
                  </a:moveTo>
                  <a:cubicBezTo>
                    <a:pt x="40" y="284"/>
                    <a:pt x="41" y="281"/>
                    <a:pt x="39" y="281"/>
                  </a:cubicBezTo>
                  <a:cubicBezTo>
                    <a:pt x="35" y="287"/>
                    <a:pt x="27" y="273"/>
                    <a:pt x="24" y="282"/>
                  </a:cubicBezTo>
                  <a:cubicBezTo>
                    <a:pt x="42" y="291"/>
                    <a:pt x="68" y="294"/>
                    <a:pt x="85" y="293"/>
                  </a:cubicBezTo>
                  <a:cubicBezTo>
                    <a:pt x="67" y="291"/>
                    <a:pt x="53" y="281"/>
                    <a:pt x="41" y="28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8"/>
            <p:cNvSpPr>
              <a:spLocks noEditPoints="1"/>
            </p:cNvSpPr>
            <p:nvPr/>
          </p:nvSpPr>
          <p:spPr bwMode="auto">
            <a:xfrm>
              <a:off x="4560888" y="5137150"/>
              <a:ext cx="355600" cy="1174750"/>
            </a:xfrm>
            <a:custGeom>
              <a:avLst/>
              <a:gdLst>
                <a:gd name="T0" fmla="*/ 35 w 552"/>
                <a:gd name="T1" fmla="*/ 287 h 1817"/>
                <a:gd name="T2" fmla="*/ 40 w 552"/>
                <a:gd name="T3" fmla="*/ 54 h 1817"/>
                <a:gd name="T4" fmla="*/ 85 w 552"/>
                <a:gd name="T5" fmla="*/ 28 h 1817"/>
                <a:gd name="T6" fmla="*/ 189 w 552"/>
                <a:gd name="T7" fmla="*/ 190 h 1817"/>
                <a:gd name="T8" fmla="*/ 240 w 552"/>
                <a:gd name="T9" fmla="*/ 244 h 1817"/>
                <a:gd name="T10" fmla="*/ 268 w 552"/>
                <a:gd name="T11" fmla="*/ 321 h 1817"/>
                <a:gd name="T12" fmla="*/ 302 w 552"/>
                <a:gd name="T13" fmla="*/ 479 h 1817"/>
                <a:gd name="T14" fmla="*/ 426 w 552"/>
                <a:gd name="T15" fmla="*/ 955 h 1817"/>
                <a:gd name="T16" fmla="*/ 485 w 552"/>
                <a:gd name="T17" fmla="*/ 1305 h 1817"/>
                <a:gd name="T18" fmla="*/ 535 w 552"/>
                <a:gd name="T19" fmla="*/ 1595 h 1817"/>
                <a:gd name="T20" fmla="*/ 533 w 552"/>
                <a:gd name="T21" fmla="*/ 1752 h 1817"/>
                <a:gd name="T22" fmla="*/ 368 w 552"/>
                <a:gd name="T23" fmla="*/ 1803 h 1817"/>
                <a:gd name="T24" fmla="*/ 320 w 552"/>
                <a:gd name="T25" fmla="*/ 1789 h 1817"/>
                <a:gd name="T26" fmla="*/ 290 w 552"/>
                <a:gd name="T27" fmla="*/ 1542 h 1817"/>
                <a:gd name="T28" fmla="*/ 249 w 552"/>
                <a:gd name="T29" fmla="*/ 1324 h 1817"/>
                <a:gd name="T30" fmla="*/ 169 w 552"/>
                <a:gd name="T31" fmla="*/ 977 h 1817"/>
                <a:gd name="T32" fmla="*/ 99 w 552"/>
                <a:gd name="T33" fmla="*/ 706 h 1817"/>
                <a:gd name="T34" fmla="*/ 49 w 552"/>
                <a:gd name="T35" fmla="*/ 484 h 1817"/>
                <a:gd name="T36" fmla="*/ 12 w 552"/>
                <a:gd name="T37" fmla="*/ 346 h 1817"/>
                <a:gd name="T38" fmla="*/ 92 w 552"/>
                <a:gd name="T39" fmla="*/ 591 h 1817"/>
                <a:gd name="T40" fmla="*/ 118 w 552"/>
                <a:gd name="T41" fmla="*/ 710 h 1817"/>
                <a:gd name="T42" fmla="*/ 234 w 552"/>
                <a:gd name="T43" fmla="*/ 1199 h 1817"/>
                <a:gd name="T44" fmla="*/ 276 w 552"/>
                <a:gd name="T45" fmla="*/ 1400 h 1817"/>
                <a:gd name="T46" fmla="*/ 332 w 552"/>
                <a:gd name="T47" fmla="*/ 1773 h 1817"/>
                <a:gd name="T48" fmla="*/ 393 w 552"/>
                <a:gd name="T49" fmla="*/ 1795 h 1817"/>
                <a:gd name="T50" fmla="*/ 524 w 552"/>
                <a:gd name="T51" fmla="*/ 1738 h 1817"/>
                <a:gd name="T52" fmla="*/ 522 w 552"/>
                <a:gd name="T53" fmla="*/ 1628 h 1817"/>
                <a:gd name="T54" fmla="*/ 357 w 552"/>
                <a:gd name="T55" fmla="*/ 1402 h 1817"/>
                <a:gd name="T56" fmla="*/ 317 w 552"/>
                <a:gd name="T57" fmla="*/ 1359 h 1817"/>
                <a:gd name="T58" fmla="*/ 268 w 552"/>
                <a:gd name="T59" fmla="*/ 1074 h 1817"/>
                <a:gd name="T60" fmla="*/ 131 w 552"/>
                <a:gd name="T61" fmla="*/ 545 h 1817"/>
                <a:gd name="T62" fmla="*/ 94 w 552"/>
                <a:gd name="T63" fmla="*/ 386 h 1817"/>
                <a:gd name="T64" fmla="*/ 232 w 552"/>
                <a:gd name="T65" fmla="*/ 265 h 1817"/>
                <a:gd name="T66" fmla="*/ 92 w 552"/>
                <a:gd name="T67" fmla="*/ 591 h 1817"/>
                <a:gd name="T68" fmla="*/ 237 w 552"/>
                <a:gd name="T69" fmla="*/ 895 h 1817"/>
                <a:gd name="T70" fmla="*/ 337 w 552"/>
                <a:gd name="T71" fmla="*/ 1354 h 1817"/>
                <a:gd name="T72" fmla="*/ 470 w 552"/>
                <a:gd name="T73" fmla="*/ 1350 h 1817"/>
                <a:gd name="T74" fmla="*/ 434 w 552"/>
                <a:gd name="T75" fmla="*/ 1083 h 1817"/>
                <a:gd name="T76" fmla="*/ 409 w 552"/>
                <a:gd name="T77" fmla="*/ 957 h 1817"/>
                <a:gd name="T78" fmla="*/ 331 w 552"/>
                <a:gd name="T79" fmla="*/ 661 h 1817"/>
                <a:gd name="T80" fmla="*/ 229 w 552"/>
                <a:gd name="T81" fmla="*/ 363 h 1817"/>
                <a:gd name="T82" fmla="*/ 197 w 552"/>
                <a:gd name="T83" fmla="*/ 729 h 1817"/>
                <a:gd name="T84" fmla="*/ 42 w 552"/>
                <a:gd name="T85" fmla="*/ 301 h 1817"/>
                <a:gd name="T86" fmla="*/ 220 w 552"/>
                <a:gd name="T87" fmla="*/ 252 h 1817"/>
                <a:gd name="T88" fmla="*/ 181 w 552"/>
                <a:gd name="T89" fmla="*/ 210 h 1817"/>
                <a:gd name="T90" fmla="*/ 75 w 552"/>
                <a:gd name="T91" fmla="*/ 37 h 1817"/>
                <a:gd name="T92" fmla="*/ 51 w 552"/>
                <a:gd name="T93" fmla="*/ 278 h 1817"/>
                <a:gd name="T94" fmla="*/ 135 w 552"/>
                <a:gd name="T95" fmla="*/ 154 h 1817"/>
                <a:gd name="T96" fmla="*/ 181 w 552"/>
                <a:gd name="T97" fmla="*/ 210 h 1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2" h="1817">
                  <a:moveTo>
                    <a:pt x="0" y="315"/>
                  </a:moveTo>
                  <a:cubicBezTo>
                    <a:pt x="10" y="304"/>
                    <a:pt x="25" y="297"/>
                    <a:pt x="35" y="287"/>
                  </a:cubicBezTo>
                  <a:cubicBezTo>
                    <a:pt x="42" y="238"/>
                    <a:pt x="38" y="192"/>
                    <a:pt x="36" y="128"/>
                  </a:cubicBezTo>
                  <a:cubicBezTo>
                    <a:pt x="35" y="100"/>
                    <a:pt x="38" y="74"/>
                    <a:pt x="40" y="54"/>
                  </a:cubicBezTo>
                  <a:cubicBezTo>
                    <a:pt x="41" y="35"/>
                    <a:pt x="36" y="9"/>
                    <a:pt x="53" y="4"/>
                  </a:cubicBezTo>
                  <a:cubicBezTo>
                    <a:pt x="68" y="0"/>
                    <a:pt x="77" y="18"/>
                    <a:pt x="85" y="28"/>
                  </a:cubicBezTo>
                  <a:cubicBezTo>
                    <a:pt x="109" y="57"/>
                    <a:pt x="127" y="84"/>
                    <a:pt x="149" y="125"/>
                  </a:cubicBezTo>
                  <a:cubicBezTo>
                    <a:pt x="162" y="149"/>
                    <a:pt x="179" y="172"/>
                    <a:pt x="189" y="190"/>
                  </a:cubicBezTo>
                  <a:cubicBezTo>
                    <a:pt x="195" y="201"/>
                    <a:pt x="194" y="211"/>
                    <a:pt x="200" y="218"/>
                  </a:cubicBezTo>
                  <a:cubicBezTo>
                    <a:pt x="208" y="226"/>
                    <a:pt x="230" y="235"/>
                    <a:pt x="240" y="244"/>
                  </a:cubicBezTo>
                  <a:cubicBezTo>
                    <a:pt x="243" y="247"/>
                    <a:pt x="241" y="255"/>
                    <a:pt x="249" y="254"/>
                  </a:cubicBezTo>
                  <a:cubicBezTo>
                    <a:pt x="253" y="279"/>
                    <a:pt x="254" y="306"/>
                    <a:pt x="268" y="321"/>
                  </a:cubicBezTo>
                  <a:cubicBezTo>
                    <a:pt x="263" y="346"/>
                    <a:pt x="278" y="378"/>
                    <a:pt x="285" y="409"/>
                  </a:cubicBezTo>
                  <a:cubicBezTo>
                    <a:pt x="291" y="432"/>
                    <a:pt x="296" y="456"/>
                    <a:pt x="302" y="479"/>
                  </a:cubicBezTo>
                  <a:cubicBezTo>
                    <a:pt x="314" y="522"/>
                    <a:pt x="329" y="566"/>
                    <a:pt x="338" y="611"/>
                  </a:cubicBezTo>
                  <a:cubicBezTo>
                    <a:pt x="360" y="726"/>
                    <a:pt x="399" y="834"/>
                    <a:pt x="426" y="955"/>
                  </a:cubicBezTo>
                  <a:cubicBezTo>
                    <a:pt x="440" y="1023"/>
                    <a:pt x="452" y="1101"/>
                    <a:pt x="468" y="1183"/>
                  </a:cubicBezTo>
                  <a:cubicBezTo>
                    <a:pt x="475" y="1224"/>
                    <a:pt x="478" y="1265"/>
                    <a:pt x="485" y="1305"/>
                  </a:cubicBezTo>
                  <a:cubicBezTo>
                    <a:pt x="492" y="1343"/>
                    <a:pt x="497" y="1381"/>
                    <a:pt x="504" y="1418"/>
                  </a:cubicBezTo>
                  <a:cubicBezTo>
                    <a:pt x="515" y="1480"/>
                    <a:pt x="527" y="1537"/>
                    <a:pt x="535" y="1595"/>
                  </a:cubicBezTo>
                  <a:cubicBezTo>
                    <a:pt x="541" y="1631"/>
                    <a:pt x="544" y="1672"/>
                    <a:pt x="548" y="1704"/>
                  </a:cubicBezTo>
                  <a:cubicBezTo>
                    <a:pt x="552" y="1728"/>
                    <a:pt x="539" y="1733"/>
                    <a:pt x="533" y="1752"/>
                  </a:cubicBezTo>
                  <a:cubicBezTo>
                    <a:pt x="503" y="1779"/>
                    <a:pt x="453" y="1817"/>
                    <a:pt x="391" y="1810"/>
                  </a:cubicBezTo>
                  <a:cubicBezTo>
                    <a:pt x="384" y="1810"/>
                    <a:pt x="377" y="1804"/>
                    <a:pt x="368" y="1803"/>
                  </a:cubicBezTo>
                  <a:cubicBezTo>
                    <a:pt x="360" y="1801"/>
                    <a:pt x="352" y="1804"/>
                    <a:pt x="345" y="1802"/>
                  </a:cubicBezTo>
                  <a:cubicBezTo>
                    <a:pt x="339" y="1800"/>
                    <a:pt x="325" y="1795"/>
                    <a:pt x="320" y="1789"/>
                  </a:cubicBezTo>
                  <a:cubicBezTo>
                    <a:pt x="314" y="1781"/>
                    <a:pt x="312" y="1745"/>
                    <a:pt x="310" y="1727"/>
                  </a:cubicBezTo>
                  <a:cubicBezTo>
                    <a:pt x="307" y="1683"/>
                    <a:pt x="297" y="1592"/>
                    <a:pt x="290" y="1542"/>
                  </a:cubicBezTo>
                  <a:cubicBezTo>
                    <a:pt x="288" y="1530"/>
                    <a:pt x="283" y="1518"/>
                    <a:pt x="281" y="1506"/>
                  </a:cubicBezTo>
                  <a:cubicBezTo>
                    <a:pt x="270" y="1443"/>
                    <a:pt x="261" y="1384"/>
                    <a:pt x="249" y="1324"/>
                  </a:cubicBezTo>
                  <a:cubicBezTo>
                    <a:pt x="236" y="1266"/>
                    <a:pt x="222" y="1209"/>
                    <a:pt x="212" y="1150"/>
                  </a:cubicBezTo>
                  <a:cubicBezTo>
                    <a:pt x="202" y="1092"/>
                    <a:pt x="188" y="1034"/>
                    <a:pt x="169" y="977"/>
                  </a:cubicBezTo>
                  <a:cubicBezTo>
                    <a:pt x="149" y="917"/>
                    <a:pt x="141" y="852"/>
                    <a:pt x="125" y="791"/>
                  </a:cubicBezTo>
                  <a:cubicBezTo>
                    <a:pt x="117" y="762"/>
                    <a:pt x="106" y="734"/>
                    <a:pt x="99" y="706"/>
                  </a:cubicBezTo>
                  <a:cubicBezTo>
                    <a:pt x="92" y="678"/>
                    <a:pt x="89" y="649"/>
                    <a:pt x="83" y="620"/>
                  </a:cubicBezTo>
                  <a:cubicBezTo>
                    <a:pt x="74" y="574"/>
                    <a:pt x="65" y="524"/>
                    <a:pt x="49" y="484"/>
                  </a:cubicBezTo>
                  <a:cubicBezTo>
                    <a:pt x="38" y="455"/>
                    <a:pt x="30" y="424"/>
                    <a:pt x="22" y="395"/>
                  </a:cubicBezTo>
                  <a:cubicBezTo>
                    <a:pt x="17" y="378"/>
                    <a:pt x="16" y="361"/>
                    <a:pt x="12" y="346"/>
                  </a:cubicBezTo>
                  <a:cubicBezTo>
                    <a:pt x="8" y="333"/>
                    <a:pt x="0" y="329"/>
                    <a:pt x="0" y="315"/>
                  </a:cubicBezTo>
                  <a:close/>
                  <a:moveTo>
                    <a:pt x="92" y="591"/>
                  </a:moveTo>
                  <a:cubicBezTo>
                    <a:pt x="95" y="605"/>
                    <a:pt x="102" y="618"/>
                    <a:pt x="105" y="632"/>
                  </a:cubicBezTo>
                  <a:cubicBezTo>
                    <a:pt x="110" y="658"/>
                    <a:pt x="111" y="685"/>
                    <a:pt x="118" y="710"/>
                  </a:cubicBezTo>
                  <a:cubicBezTo>
                    <a:pt x="137" y="784"/>
                    <a:pt x="160" y="873"/>
                    <a:pt x="180" y="958"/>
                  </a:cubicBezTo>
                  <a:cubicBezTo>
                    <a:pt x="199" y="1037"/>
                    <a:pt x="218" y="1113"/>
                    <a:pt x="234" y="1199"/>
                  </a:cubicBezTo>
                  <a:cubicBezTo>
                    <a:pt x="239" y="1227"/>
                    <a:pt x="246" y="1252"/>
                    <a:pt x="254" y="1279"/>
                  </a:cubicBezTo>
                  <a:cubicBezTo>
                    <a:pt x="265" y="1318"/>
                    <a:pt x="269" y="1360"/>
                    <a:pt x="276" y="1400"/>
                  </a:cubicBezTo>
                  <a:cubicBezTo>
                    <a:pt x="289" y="1462"/>
                    <a:pt x="295" y="1521"/>
                    <a:pt x="308" y="1590"/>
                  </a:cubicBezTo>
                  <a:cubicBezTo>
                    <a:pt x="319" y="1653"/>
                    <a:pt x="322" y="1719"/>
                    <a:pt x="332" y="1773"/>
                  </a:cubicBezTo>
                  <a:cubicBezTo>
                    <a:pt x="339" y="1779"/>
                    <a:pt x="348" y="1783"/>
                    <a:pt x="354" y="1789"/>
                  </a:cubicBezTo>
                  <a:cubicBezTo>
                    <a:pt x="373" y="1785"/>
                    <a:pt x="377" y="1794"/>
                    <a:pt x="393" y="1795"/>
                  </a:cubicBezTo>
                  <a:cubicBezTo>
                    <a:pt x="431" y="1797"/>
                    <a:pt x="464" y="1782"/>
                    <a:pt x="488" y="1767"/>
                  </a:cubicBezTo>
                  <a:cubicBezTo>
                    <a:pt x="500" y="1759"/>
                    <a:pt x="518" y="1748"/>
                    <a:pt x="524" y="1738"/>
                  </a:cubicBezTo>
                  <a:cubicBezTo>
                    <a:pt x="535" y="1719"/>
                    <a:pt x="528" y="1696"/>
                    <a:pt x="525" y="1673"/>
                  </a:cubicBezTo>
                  <a:cubicBezTo>
                    <a:pt x="524" y="1658"/>
                    <a:pt x="523" y="1643"/>
                    <a:pt x="522" y="1628"/>
                  </a:cubicBezTo>
                  <a:cubicBezTo>
                    <a:pt x="515" y="1546"/>
                    <a:pt x="490" y="1453"/>
                    <a:pt x="480" y="1369"/>
                  </a:cubicBezTo>
                  <a:cubicBezTo>
                    <a:pt x="453" y="1381"/>
                    <a:pt x="399" y="1404"/>
                    <a:pt x="357" y="1402"/>
                  </a:cubicBezTo>
                  <a:cubicBezTo>
                    <a:pt x="344" y="1401"/>
                    <a:pt x="319" y="1395"/>
                    <a:pt x="315" y="1386"/>
                  </a:cubicBezTo>
                  <a:cubicBezTo>
                    <a:pt x="312" y="1379"/>
                    <a:pt x="317" y="1367"/>
                    <a:pt x="317" y="1359"/>
                  </a:cubicBezTo>
                  <a:cubicBezTo>
                    <a:pt x="317" y="1324"/>
                    <a:pt x="308" y="1288"/>
                    <a:pt x="303" y="1250"/>
                  </a:cubicBezTo>
                  <a:cubicBezTo>
                    <a:pt x="294" y="1190"/>
                    <a:pt x="280" y="1134"/>
                    <a:pt x="268" y="1074"/>
                  </a:cubicBezTo>
                  <a:cubicBezTo>
                    <a:pt x="238" y="935"/>
                    <a:pt x="208" y="789"/>
                    <a:pt x="160" y="648"/>
                  </a:cubicBezTo>
                  <a:cubicBezTo>
                    <a:pt x="149" y="615"/>
                    <a:pt x="138" y="579"/>
                    <a:pt x="131" y="545"/>
                  </a:cubicBezTo>
                  <a:cubicBezTo>
                    <a:pt x="121" y="504"/>
                    <a:pt x="118" y="462"/>
                    <a:pt x="104" y="428"/>
                  </a:cubicBezTo>
                  <a:cubicBezTo>
                    <a:pt x="98" y="415"/>
                    <a:pt x="84" y="403"/>
                    <a:pt x="94" y="386"/>
                  </a:cubicBezTo>
                  <a:cubicBezTo>
                    <a:pt x="153" y="397"/>
                    <a:pt x="220" y="364"/>
                    <a:pt x="249" y="321"/>
                  </a:cubicBezTo>
                  <a:cubicBezTo>
                    <a:pt x="243" y="304"/>
                    <a:pt x="241" y="283"/>
                    <a:pt x="232" y="265"/>
                  </a:cubicBezTo>
                  <a:cubicBezTo>
                    <a:pt x="173" y="309"/>
                    <a:pt x="103" y="326"/>
                    <a:pt x="24" y="336"/>
                  </a:cubicBezTo>
                  <a:cubicBezTo>
                    <a:pt x="37" y="421"/>
                    <a:pt x="71" y="502"/>
                    <a:pt x="92" y="591"/>
                  </a:cubicBezTo>
                  <a:close/>
                  <a:moveTo>
                    <a:pt x="197" y="729"/>
                  </a:moveTo>
                  <a:cubicBezTo>
                    <a:pt x="214" y="783"/>
                    <a:pt x="223" y="839"/>
                    <a:pt x="237" y="895"/>
                  </a:cubicBezTo>
                  <a:cubicBezTo>
                    <a:pt x="254" y="958"/>
                    <a:pt x="271" y="1026"/>
                    <a:pt x="284" y="1087"/>
                  </a:cubicBezTo>
                  <a:cubicBezTo>
                    <a:pt x="303" y="1176"/>
                    <a:pt x="314" y="1265"/>
                    <a:pt x="337" y="1354"/>
                  </a:cubicBezTo>
                  <a:cubicBezTo>
                    <a:pt x="316" y="1385"/>
                    <a:pt x="366" y="1386"/>
                    <a:pt x="396" y="1383"/>
                  </a:cubicBezTo>
                  <a:cubicBezTo>
                    <a:pt x="419" y="1380"/>
                    <a:pt x="463" y="1367"/>
                    <a:pt x="470" y="1350"/>
                  </a:cubicBezTo>
                  <a:cubicBezTo>
                    <a:pt x="474" y="1339"/>
                    <a:pt x="470" y="1326"/>
                    <a:pt x="468" y="1315"/>
                  </a:cubicBezTo>
                  <a:cubicBezTo>
                    <a:pt x="453" y="1240"/>
                    <a:pt x="445" y="1156"/>
                    <a:pt x="434" y="1083"/>
                  </a:cubicBezTo>
                  <a:cubicBezTo>
                    <a:pt x="431" y="1066"/>
                    <a:pt x="424" y="1050"/>
                    <a:pt x="420" y="1033"/>
                  </a:cubicBezTo>
                  <a:cubicBezTo>
                    <a:pt x="415" y="1008"/>
                    <a:pt x="414" y="982"/>
                    <a:pt x="409" y="957"/>
                  </a:cubicBezTo>
                  <a:cubicBezTo>
                    <a:pt x="393" y="879"/>
                    <a:pt x="373" y="813"/>
                    <a:pt x="350" y="741"/>
                  </a:cubicBezTo>
                  <a:cubicBezTo>
                    <a:pt x="342" y="716"/>
                    <a:pt x="338" y="688"/>
                    <a:pt x="331" y="661"/>
                  </a:cubicBezTo>
                  <a:cubicBezTo>
                    <a:pt x="306" y="562"/>
                    <a:pt x="286" y="446"/>
                    <a:pt x="254" y="346"/>
                  </a:cubicBezTo>
                  <a:cubicBezTo>
                    <a:pt x="244" y="348"/>
                    <a:pt x="237" y="357"/>
                    <a:pt x="229" y="363"/>
                  </a:cubicBezTo>
                  <a:cubicBezTo>
                    <a:pt x="191" y="391"/>
                    <a:pt x="150" y="406"/>
                    <a:pt x="113" y="407"/>
                  </a:cubicBezTo>
                  <a:cubicBezTo>
                    <a:pt x="132" y="511"/>
                    <a:pt x="162" y="622"/>
                    <a:pt x="197" y="729"/>
                  </a:cubicBezTo>
                  <a:close/>
                  <a:moveTo>
                    <a:pt x="191" y="255"/>
                  </a:moveTo>
                  <a:cubicBezTo>
                    <a:pt x="150" y="279"/>
                    <a:pt x="71" y="291"/>
                    <a:pt x="42" y="301"/>
                  </a:cubicBezTo>
                  <a:cubicBezTo>
                    <a:pt x="39" y="309"/>
                    <a:pt x="28" y="308"/>
                    <a:pt x="25" y="319"/>
                  </a:cubicBezTo>
                  <a:cubicBezTo>
                    <a:pt x="98" y="310"/>
                    <a:pt x="169" y="294"/>
                    <a:pt x="220" y="252"/>
                  </a:cubicBezTo>
                  <a:cubicBezTo>
                    <a:pt x="210" y="234"/>
                    <a:pt x="204" y="248"/>
                    <a:pt x="191" y="255"/>
                  </a:cubicBezTo>
                  <a:close/>
                  <a:moveTo>
                    <a:pt x="181" y="210"/>
                  </a:moveTo>
                  <a:cubicBezTo>
                    <a:pt x="162" y="174"/>
                    <a:pt x="135" y="130"/>
                    <a:pt x="121" y="97"/>
                  </a:cubicBezTo>
                  <a:cubicBezTo>
                    <a:pt x="103" y="80"/>
                    <a:pt x="95" y="51"/>
                    <a:pt x="75" y="37"/>
                  </a:cubicBezTo>
                  <a:cubicBezTo>
                    <a:pt x="72" y="27"/>
                    <a:pt x="67" y="22"/>
                    <a:pt x="56" y="22"/>
                  </a:cubicBezTo>
                  <a:cubicBezTo>
                    <a:pt x="37" y="105"/>
                    <a:pt x="59" y="192"/>
                    <a:pt x="51" y="278"/>
                  </a:cubicBezTo>
                  <a:cubicBezTo>
                    <a:pt x="95" y="273"/>
                    <a:pt x="120" y="260"/>
                    <a:pt x="165" y="250"/>
                  </a:cubicBezTo>
                  <a:cubicBezTo>
                    <a:pt x="163" y="210"/>
                    <a:pt x="136" y="188"/>
                    <a:pt x="135" y="154"/>
                  </a:cubicBezTo>
                  <a:cubicBezTo>
                    <a:pt x="152" y="181"/>
                    <a:pt x="167" y="210"/>
                    <a:pt x="178" y="243"/>
                  </a:cubicBezTo>
                  <a:cubicBezTo>
                    <a:pt x="203" y="236"/>
                    <a:pt x="189" y="225"/>
                    <a:pt x="181" y="21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15" name="Freeform 119"/>
          <p:cNvSpPr>
            <a:spLocks noEditPoints="1"/>
          </p:cNvSpPr>
          <p:nvPr/>
        </p:nvSpPr>
        <p:spPr bwMode="auto">
          <a:xfrm>
            <a:off x="326166" y="371474"/>
            <a:ext cx="1711461" cy="1058863"/>
          </a:xfrm>
          <a:custGeom>
            <a:avLst/>
            <a:gdLst>
              <a:gd name="T0" fmla="*/ 1935 w 2288"/>
              <a:gd name="T1" fmla="*/ 291 h 1415"/>
              <a:gd name="T2" fmla="*/ 2219 w 2288"/>
              <a:gd name="T3" fmla="*/ 523 h 1415"/>
              <a:gd name="T4" fmla="*/ 1958 w 2288"/>
              <a:gd name="T5" fmla="*/ 1010 h 1415"/>
              <a:gd name="T6" fmla="*/ 1059 w 2288"/>
              <a:gd name="T7" fmla="*/ 1196 h 1415"/>
              <a:gd name="T8" fmla="*/ 919 w 2288"/>
              <a:gd name="T9" fmla="*/ 1219 h 1415"/>
              <a:gd name="T10" fmla="*/ 625 w 2288"/>
              <a:gd name="T11" fmla="*/ 922 h 1415"/>
              <a:gd name="T12" fmla="*/ 85 w 2288"/>
              <a:gd name="T13" fmla="*/ 817 h 1415"/>
              <a:gd name="T14" fmla="*/ 72 w 2288"/>
              <a:gd name="T15" fmla="*/ 608 h 1415"/>
              <a:gd name="T16" fmla="*/ 438 w 2288"/>
              <a:gd name="T17" fmla="*/ 330 h 1415"/>
              <a:gd name="T18" fmla="*/ 1357 w 2288"/>
              <a:gd name="T19" fmla="*/ 69 h 1415"/>
              <a:gd name="T20" fmla="*/ 1393 w 2288"/>
              <a:gd name="T21" fmla="*/ 147 h 1415"/>
              <a:gd name="T22" fmla="*/ 121 w 2288"/>
              <a:gd name="T23" fmla="*/ 595 h 1415"/>
              <a:gd name="T24" fmla="*/ 781 w 2288"/>
              <a:gd name="T25" fmla="*/ 785 h 1415"/>
              <a:gd name="T26" fmla="*/ 2010 w 2288"/>
              <a:gd name="T27" fmla="*/ 392 h 1415"/>
              <a:gd name="T28" fmla="*/ 1376 w 2288"/>
              <a:gd name="T29" fmla="*/ 216 h 1415"/>
              <a:gd name="T30" fmla="*/ 1144 w 2288"/>
              <a:gd name="T31" fmla="*/ 448 h 1415"/>
              <a:gd name="T32" fmla="*/ 1572 w 2288"/>
              <a:gd name="T33" fmla="*/ 1098 h 1415"/>
              <a:gd name="T34" fmla="*/ 2174 w 2288"/>
              <a:gd name="T35" fmla="*/ 409 h 1415"/>
              <a:gd name="T36" fmla="*/ 1782 w 2288"/>
              <a:gd name="T37" fmla="*/ 1049 h 1415"/>
              <a:gd name="T38" fmla="*/ 1736 w 2288"/>
              <a:gd name="T39" fmla="*/ 1147 h 1415"/>
              <a:gd name="T40" fmla="*/ 2112 w 2288"/>
              <a:gd name="T41" fmla="*/ 641 h 1415"/>
              <a:gd name="T42" fmla="*/ 2157 w 2288"/>
              <a:gd name="T43" fmla="*/ 500 h 1415"/>
              <a:gd name="T44" fmla="*/ 2007 w 2288"/>
              <a:gd name="T45" fmla="*/ 667 h 1415"/>
              <a:gd name="T46" fmla="*/ 1566 w 2288"/>
              <a:gd name="T47" fmla="*/ 1265 h 1415"/>
              <a:gd name="T48" fmla="*/ 1768 w 2288"/>
              <a:gd name="T49" fmla="*/ 1157 h 1415"/>
              <a:gd name="T50" fmla="*/ 1445 w 2288"/>
              <a:gd name="T51" fmla="*/ 1294 h 1415"/>
              <a:gd name="T52" fmla="*/ 1255 w 2288"/>
              <a:gd name="T53" fmla="*/ 1259 h 1415"/>
              <a:gd name="T54" fmla="*/ 1667 w 2288"/>
              <a:gd name="T55" fmla="*/ 1314 h 1415"/>
              <a:gd name="T56" fmla="*/ 1981 w 2288"/>
              <a:gd name="T57" fmla="*/ 932 h 1415"/>
              <a:gd name="T58" fmla="*/ 2242 w 2288"/>
              <a:gd name="T59" fmla="*/ 559 h 1415"/>
              <a:gd name="T60" fmla="*/ 327 w 2288"/>
              <a:gd name="T61" fmla="*/ 739 h 1415"/>
              <a:gd name="T62" fmla="*/ 625 w 2288"/>
              <a:gd name="T63" fmla="*/ 853 h 1415"/>
              <a:gd name="T64" fmla="*/ 680 w 2288"/>
              <a:gd name="T65" fmla="*/ 801 h 1415"/>
              <a:gd name="T66" fmla="*/ 752 w 2288"/>
              <a:gd name="T67" fmla="*/ 772 h 1415"/>
              <a:gd name="T68" fmla="*/ 141 w 2288"/>
              <a:gd name="T69" fmla="*/ 660 h 1415"/>
              <a:gd name="T70" fmla="*/ 30 w 2288"/>
              <a:gd name="T71" fmla="*/ 772 h 1415"/>
              <a:gd name="T72" fmla="*/ 540 w 2288"/>
              <a:gd name="T73" fmla="*/ 853 h 1415"/>
              <a:gd name="T74" fmla="*/ 30 w 2288"/>
              <a:gd name="T75" fmla="*/ 772 h 1415"/>
              <a:gd name="T76" fmla="*/ 821 w 2288"/>
              <a:gd name="T77" fmla="*/ 938 h 1415"/>
              <a:gd name="T78" fmla="*/ 1072 w 2288"/>
              <a:gd name="T79" fmla="*/ 909 h 1415"/>
              <a:gd name="T80" fmla="*/ 860 w 2288"/>
              <a:gd name="T81" fmla="*/ 879 h 1415"/>
              <a:gd name="T82" fmla="*/ 1121 w 2288"/>
              <a:gd name="T83" fmla="*/ 1043 h 1415"/>
              <a:gd name="T84" fmla="*/ 1533 w 2288"/>
              <a:gd name="T85" fmla="*/ 1281 h 1415"/>
              <a:gd name="T86" fmla="*/ 1311 w 2288"/>
              <a:gd name="T87" fmla="*/ 1170 h 1415"/>
              <a:gd name="T88" fmla="*/ 1432 w 2288"/>
              <a:gd name="T89" fmla="*/ 1174 h 1415"/>
              <a:gd name="T90" fmla="*/ 785 w 2288"/>
              <a:gd name="T91" fmla="*/ 961 h 1415"/>
              <a:gd name="T92" fmla="*/ 922 w 2288"/>
              <a:gd name="T93" fmla="*/ 1023 h 1415"/>
              <a:gd name="T94" fmla="*/ 906 w 2288"/>
              <a:gd name="T95" fmla="*/ 1193 h 1415"/>
              <a:gd name="T96" fmla="*/ 1027 w 2288"/>
              <a:gd name="T97" fmla="*/ 968 h 1415"/>
              <a:gd name="T98" fmla="*/ 919 w 2288"/>
              <a:gd name="T99" fmla="*/ 1040 h 1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8" h="1415">
                <a:moveTo>
                  <a:pt x="1419" y="131"/>
                </a:moveTo>
                <a:cubicBezTo>
                  <a:pt x="1495" y="110"/>
                  <a:pt x="1551" y="76"/>
                  <a:pt x="1644" y="88"/>
                </a:cubicBezTo>
                <a:cubicBezTo>
                  <a:pt x="1718" y="98"/>
                  <a:pt x="1795" y="144"/>
                  <a:pt x="1847" y="183"/>
                </a:cubicBezTo>
                <a:cubicBezTo>
                  <a:pt x="1882" y="210"/>
                  <a:pt x="1905" y="256"/>
                  <a:pt x="1935" y="291"/>
                </a:cubicBezTo>
                <a:cubicBezTo>
                  <a:pt x="1991" y="356"/>
                  <a:pt x="2066" y="392"/>
                  <a:pt x="2184" y="389"/>
                </a:cubicBezTo>
                <a:cubicBezTo>
                  <a:pt x="2198" y="386"/>
                  <a:pt x="2197" y="368"/>
                  <a:pt x="2219" y="373"/>
                </a:cubicBezTo>
                <a:cubicBezTo>
                  <a:pt x="2219" y="416"/>
                  <a:pt x="2202" y="452"/>
                  <a:pt x="2193" y="494"/>
                </a:cubicBezTo>
                <a:cubicBezTo>
                  <a:pt x="2211" y="491"/>
                  <a:pt x="2204" y="512"/>
                  <a:pt x="2219" y="523"/>
                </a:cubicBezTo>
                <a:cubicBezTo>
                  <a:pt x="2246" y="543"/>
                  <a:pt x="2288" y="535"/>
                  <a:pt x="2288" y="582"/>
                </a:cubicBezTo>
                <a:cubicBezTo>
                  <a:pt x="2288" y="607"/>
                  <a:pt x="2249" y="654"/>
                  <a:pt x="2233" y="677"/>
                </a:cubicBezTo>
                <a:cubicBezTo>
                  <a:pt x="2193" y="732"/>
                  <a:pt x="2154" y="777"/>
                  <a:pt x="2112" y="830"/>
                </a:cubicBezTo>
                <a:cubicBezTo>
                  <a:pt x="2062" y="893"/>
                  <a:pt x="2008" y="944"/>
                  <a:pt x="1958" y="1010"/>
                </a:cubicBezTo>
                <a:cubicBezTo>
                  <a:pt x="1895" y="1094"/>
                  <a:pt x="1813" y="1169"/>
                  <a:pt x="1755" y="1255"/>
                </a:cubicBezTo>
                <a:cubicBezTo>
                  <a:pt x="1689" y="1283"/>
                  <a:pt x="1664" y="1415"/>
                  <a:pt x="1569" y="1402"/>
                </a:cubicBezTo>
                <a:cubicBezTo>
                  <a:pt x="1552" y="1400"/>
                  <a:pt x="1530" y="1392"/>
                  <a:pt x="1514" y="1386"/>
                </a:cubicBezTo>
                <a:cubicBezTo>
                  <a:pt x="1368" y="1337"/>
                  <a:pt x="1189" y="1248"/>
                  <a:pt x="1059" y="1196"/>
                </a:cubicBezTo>
                <a:cubicBezTo>
                  <a:pt x="1051" y="1218"/>
                  <a:pt x="1061" y="1249"/>
                  <a:pt x="1056" y="1275"/>
                </a:cubicBezTo>
                <a:cubicBezTo>
                  <a:pt x="1036" y="1282"/>
                  <a:pt x="1031" y="1259"/>
                  <a:pt x="1023" y="1242"/>
                </a:cubicBezTo>
                <a:cubicBezTo>
                  <a:pt x="1011" y="1216"/>
                  <a:pt x="983" y="1190"/>
                  <a:pt x="974" y="1167"/>
                </a:cubicBezTo>
                <a:cubicBezTo>
                  <a:pt x="949" y="1178"/>
                  <a:pt x="942" y="1207"/>
                  <a:pt x="919" y="1219"/>
                </a:cubicBezTo>
                <a:cubicBezTo>
                  <a:pt x="918" y="1238"/>
                  <a:pt x="911" y="1259"/>
                  <a:pt x="879" y="1255"/>
                </a:cubicBezTo>
                <a:cubicBezTo>
                  <a:pt x="876" y="1212"/>
                  <a:pt x="870" y="1155"/>
                  <a:pt x="893" y="1102"/>
                </a:cubicBezTo>
                <a:cubicBezTo>
                  <a:pt x="855" y="1060"/>
                  <a:pt x="802" y="1035"/>
                  <a:pt x="768" y="991"/>
                </a:cubicBezTo>
                <a:cubicBezTo>
                  <a:pt x="698" y="1006"/>
                  <a:pt x="651" y="967"/>
                  <a:pt x="625" y="922"/>
                </a:cubicBezTo>
                <a:cubicBezTo>
                  <a:pt x="542" y="903"/>
                  <a:pt x="448" y="900"/>
                  <a:pt x="366" y="876"/>
                </a:cubicBezTo>
                <a:cubicBezTo>
                  <a:pt x="343" y="869"/>
                  <a:pt x="324" y="856"/>
                  <a:pt x="301" y="853"/>
                </a:cubicBezTo>
                <a:cubicBezTo>
                  <a:pt x="289" y="852"/>
                  <a:pt x="277" y="855"/>
                  <a:pt x="265" y="853"/>
                </a:cubicBezTo>
                <a:cubicBezTo>
                  <a:pt x="203" y="842"/>
                  <a:pt x="147" y="811"/>
                  <a:pt x="85" y="817"/>
                </a:cubicBezTo>
                <a:cubicBezTo>
                  <a:pt x="67" y="806"/>
                  <a:pt x="41" y="803"/>
                  <a:pt x="17" y="798"/>
                </a:cubicBezTo>
                <a:cubicBezTo>
                  <a:pt x="6" y="787"/>
                  <a:pt x="9" y="780"/>
                  <a:pt x="0" y="765"/>
                </a:cubicBezTo>
                <a:cubicBezTo>
                  <a:pt x="19" y="726"/>
                  <a:pt x="56" y="705"/>
                  <a:pt x="98" y="690"/>
                </a:cubicBezTo>
                <a:cubicBezTo>
                  <a:pt x="96" y="656"/>
                  <a:pt x="98" y="635"/>
                  <a:pt x="72" y="608"/>
                </a:cubicBezTo>
                <a:cubicBezTo>
                  <a:pt x="101" y="559"/>
                  <a:pt x="154" y="538"/>
                  <a:pt x="200" y="510"/>
                </a:cubicBezTo>
                <a:cubicBezTo>
                  <a:pt x="232" y="490"/>
                  <a:pt x="263" y="464"/>
                  <a:pt x="294" y="441"/>
                </a:cubicBezTo>
                <a:cubicBezTo>
                  <a:pt x="325" y="419"/>
                  <a:pt x="350" y="390"/>
                  <a:pt x="379" y="366"/>
                </a:cubicBezTo>
                <a:cubicBezTo>
                  <a:pt x="397" y="352"/>
                  <a:pt x="421" y="344"/>
                  <a:pt x="438" y="330"/>
                </a:cubicBezTo>
                <a:cubicBezTo>
                  <a:pt x="464" y="310"/>
                  <a:pt x="488" y="283"/>
                  <a:pt x="513" y="258"/>
                </a:cubicBezTo>
                <a:cubicBezTo>
                  <a:pt x="587" y="189"/>
                  <a:pt x="663" y="113"/>
                  <a:pt x="726" y="30"/>
                </a:cubicBezTo>
                <a:cubicBezTo>
                  <a:pt x="753" y="21"/>
                  <a:pt x="780" y="34"/>
                  <a:pt x="804" y="36"/>
                </a:cubicBezTo>
                <a:cubicBezTo>
                  <a:pt x="989" y="53"/>
                  <a:pt x="1203" y="0"/>
                  <a:pt x="1357" y="69"/>
                </a:cubicBezTo>
                <a:cubicBezTo>
                  <a:pt x="1375" y="92"/>
                  <a:pt x="1407" y="101"/>
                  <a:pt x="1419" y="131"/>
                </a:cubicBezTo>
                <a:close/>
                <a:moveTo>
                  <a:pt x="1268" y="291"/>
                </a:moveTo>
                <a:cubicBezTo>
                  <a:pt x="1283" y="278"/>
                  <a:pt x="1293" y="257"/>
                  <a:pt x="1308" y="242"/>
                </a:cubicBezTo>
                <a:cubicBezTo>
                  <a:pt x="1328" y="221"/>
                  <a:pt x="1395" y="177"/>
                  <a:pt x="1393" y="147"/>
                </a:cubicBezTo>
                <a:cubicBezTo>
                  <a:pt x="1392" y="139"/>
                  <a:pt x="1366" y="113"/>
                  <a:pt x="1353" y="105"/>
                </a:cubicBezTo>
                <a:cubicBezTo>
                  <a:pt x="1322" y="83"/>
                  <a:pt x="1266" y="69"/>
                  <a:pt x="1239" y="66"/>
                </a:cubicBezTo>
                <a:cubicBezTo>
                  <a:pt x="1107" y="51"/>
                  <a:pt x="894" y="69"/>
                  <a:pt x="745" y="52"/>
                </a:cubicBezTo>
                <a:cubicBezTo>
                  <a:pt x="565" y="261"/>
                  <a:pt x="354" y="439"/>
                  <a:pt x="121" y="595"/>
                </a:cubicBezTo>
                <a:cubicBezTo>
                  <a:pt x="206" y="626"/>
                  <a:pt x="313" y="604"/>
                  <a:pt x="406" y="611"/>
                </a:cubicBezTo>
                <a:cubicBezTo>
                  <a:pt x="444" y="614"/>
                  <a:pt x="487" y="621"/>
                  <a:pt x="526" y="628"/>
                </a:cubicBezTo>
                <a:cubicBezTo>
                  <a:pt x="625" y="644"/>
                  <a:pt x="729" y="677"/>
                  <a:pt x="775" y="752"/>
                </a:cubicBezTo>
                <a:cubicBezTo>
                  <a:pt x="787" y="760"/>
                  <a:pt x="765" y="784"/>
                  <a:pt x="781" y="785"/>
                </a:cubicBezTo>
                <a:cubicBezTo>
                  <a:pt x="806" y="779"/>
                  <a:pt x="814" y="756"/>
                  <a:pt x="827" y="739"/>
                </a:cubicBezTo>
                <a:cubicBezTo>
                  <a:pt x="892" y="683"/>
                  <a:pt x="957" y="627"/>
                  <a:pt x="1004" y="553"/>
                </a:cubicBezTo>
                <a:cubicBezTo>
                  <a:pt x="1096" y="473"/>
                  <a:pt x="1180" y="370"/>
                  <a:pt x="1268" y="291"/>
                </a:cubicBezTo>
                <a:close/>
                <a:moveTo>
                  <a:pt x="2010" y="392"/>
                </a:moveTo>
                <a:cubicBezTo>
                  <a:pt x="1937" y="349"/>
                  <a:pt x="1896" y="268"/>
                  <a:pt x="1837" y="213"/>
                </a:cubicBezTo>
                <a:cubicBezTo>
                  <a:pt x="1776" y="156"/>
                  <a:pt x="1674" y="114"/>
                  <a:pt x="1579" y="115"/>
                </a:cubicBezTo>
                <a:cubicBezTo>
                  <a:pt x="1544" y="115"/>
                  <a:pt x="1522" y="128"/>
                  <a:pt x="1491" y="137"/>
                </a:cubicBezTo>
                <a:cubicBezTo>
                  <a:pt x="1427" y="157"/>
                  <a:pt x="1414" y="181"/>
                  <a:pt x="1376" y="216"/>
                </a:cubicBezTo>
                <a:cubicBezTo>
                  <a:pt x="1353" y="238"/>
                  <a:pt x="1331" y="261"/>
                  <a:pt x="1308" y="285"/>
                </a:cubicBezTo>
                <a:cubicBezTo>
                  <a:pt x="1285" y="309"/>
                  <a:pt x="1256" y="328"/>
                  <a:pt x="1236" y="350"/>
                </a:cubicBezTo>
                <a:cubicBezTo>
                  <a:pt x="1213" y="373"/>
                  <a:pt x="1196" y="405"/>
                  <a:pt x="1177" y="425"/>
                </a:cubicBezTo>
                <a:cubicBezTo>
                  <a:pt x="1168" y="434"/>
                  <a:pt x="1154" y="439"/>
                  <a:pt x="1144" y="448"/>
                </a:cubicBezTo>
                <a:cubicBezTo>
                  <a:pt x="1080" y="507"/>
                  <a:pt x="1020" y="580"/>
                  <a:pt x="964" y="644"/>
                </a:cubicBezTo>
                <a:cubicBezTo>
                  <a:pt x="915" y="702"/>
                  <a:pt x="858" y="746"/>
                  <a:pt x="814" y="801"/>
                </a:cubicBezTo>
                <a:cubicBezTo>
                  <a:pt x="926" y="781"/>
                  <a:pt x="1012" y="856"/>
                  <a:pt x="1098" y="892"/>
                </a:cubicBezTo>
                <a:cubicBezTo>
                  <a:pt x="1222" y="1004"/>
                  <a:pt x="1373" y="1093"/>
                  <a:pt x="1572" y="1098"/>
                </a:cubicBezTo>
                <a:cubicBezTo>
                  <a:pt x="1580" y="1097"/>
                  <a:pt x="1585" y="1111"/>
                  <a:pt x="1595" y="1115"/>
                </a:cubicBezTo>
                <a:cubicBezTo>
                  <a:pt x="1630" y="1084"/>
                  <a:pt x="1662" y="1051"/>
                  <a:pt x="1690" y="1013"/>
                </a:cubicBezTo>
                <a:cubicBezTo>
                  <a:pt x="1718" y="976"/>
                  <a:pt x="1755" y="943"/>
                  <a:pt x="1772" y="896"/>
                </a:cubicBezTo>
                <a:cubicBezTo>
                  <a:pt x="1912" y="739"/>
                  <a:pt x="2051" y="582"/>
                  <a:pt x="2174" y="409"/>
                </a:cubicBezTo>
                <a:cubicBezTo>
                  <a:pt x="2112" y="416"/>
                  <a:pt x="2053" y="418"/>
                  <a:pt x="2010" y="392"/>
                </a:cubicBezTo>
                <a:close/>
                <a:moveTo>
                  <a:pt x="1566" y="1265"/>
                </a:moveTo>
                <a:cubicBezTo>
                  <a:pt x="1622" y="1214"/>
                  <a:pt x="1683" y="1159"/>
                  <a:pt x="1729" y="1102"/>
                </a:cubicBezTo>
                <a:cubicBezTo>
                  <a:pt x="1745" y="1083"/>
                  <a:pt x="1755" y="1054"/>
                  <a:pt x="1782" y="1049"/>
                </a:cubicBezTo>
                <a:cubicBezTo>
                  <a:pt x="1747" y="1123"/>
                  <a:pt x="1682" y="1177"/>
                  <a:pt x="1631" y="1232"/>
                </a:cubicBezTo>
                <a:cubicBezTo>
                  <a:pt x="1615" y="1250"/>
                  <a:pt x="1591" y="1268"/>
                  <a:pt x="1585" y="1291"/>
                </a:cubicBezTo>
                <a:cubicBezTo>
                  <a:pt x="1607" y="1294"/>
                  <a:pt x="1621" y="1272"/>
                  <a:pt x="1634" y="1259"/>
                </a:cubicBezTo>
                <a:cubicBezTo>
                  <a:pt x="1671" y="1222"/>
                  <a:pt x="1705" y="1184"/>
                  <a:pt x="1736" y="1147"/>
                </a:cubicBezTo>
                <a:cubicBezTo>
                  <a:pt x="1797" y="1096"/>
                  <a:pt x="1846" y="1033"/>
                  <a:pt x="1889" y="964"/>
                </a:cubicBezTo>
                <a:cubicBezTo>
                  <a:pt x="1928" y="950"/>
                  <a:pt x="1934" y="902"/>
                  <a:pt x="1971" y="886"/>
                </a:cubicBezTo>
                <a:cubicBezTo>
                  <a:pt x="2030" y="778"/>
                  <a:pt x="2131" y="687"/>
                  <a:pt x="2190" y="569"/>
                </a:cubicBezTo>
                <a:cubicBezTo>
                  <a:pt x="2159" y="575"/>
                  <a:pt x="2143" y="624"/>
                  <a:pt x="2112" y="641"/>
                </a:cubicBezTo>
                <a:cubicBezTo>
                  <a:pt x="2118" y="598"/>
                  <a:pt x="2167" y="570"/>
                  <a:pt x="2184" y="526"/>
                </a:cubicBezTo>
                <a:cubicBezTo>
                  <a:pt x="2172" y="522"/>
                  <a:pt x="2161" y="530"/>
                  <a:pt x="2154" y="536"/>
                </a:cubicBezTo>
                <a:cubicBezTo>
                  <a:pt x="2101" y="580"/>
                  <a:pt x="2069" y="662"/>
                  <a:pt x="2007" y="700"/>
                </a:cubicBezTo>
                <a:cubicBezTo>
                  <a:pt x="2046" y="622"/>
                  <a:pt x="2112" y="571"/>
                  <a:pt x="2157" y="500"/>
                </a:cubicBezTo>
                <a:cubicBezTo>
                  <a:pt x="2163" y="500"/>
                  <a:pt x="2168" y="500"/>
                  <a:pt x="2170" y="497"/>
                </a:cubicBezTo>
                <a:cubicBezTo>
                  <a:pt x="2174" y="481"/>
                  <a:pt x="2179" y="467"/>
                  <a:pt x="2180" y="448"/>
                </a:cubicBezTo>
                <a:cubicBezTo>
                  <a:pt x="2157" y="462"/>
                  <a:pt x="2152" y="494"/>
                  <a:pt x="2128" y="507"/>
                </a:cubicBezTo>
                <a:cubicBezTo>
                  <a:pt x="2097" y="570"/>
                  <a:pt x="2037" y="603"/>
                  <a:pt x="2007" y="667"/>
                </a:cubicBezTo>
                <a:cubicBezTo>
                  <a:pt x="1852" y="823"/>
                  <a:pt x="1737" y="1018"/>
                  <a:pt x="1572" y="1164"/>
                </a:cubicBezTo>
                <a:cubicBezTo>
                  <a:pt x="1575" y="1174"/>
                  <a:pt x="1581" y="1192"/>
                  <a:pt x="1579" y="1196"/>
                </a:cubicBezTo>
                <a:cubicBezTo>
                  <a:pt x="1616" y="1177"/>
                  <a:pt x="1641" y="1128"/>
                  <a:pt x="1677" y="1118"/>
                </a:cubicBezTo>
                <a:cubicBezTo>
                  <a:pt x="1648" y="1173"/>
                  <a:pt x="1585" y="1211"/>
                  <a:pt x="1566" y="1265"/>
                </a:cubicBezTo>
                <a:close/>
                <a:moveTo>
                  <a:pt x="2190" y="628"/>
                </a:moveTo>
                <a:cubicBezTo>
                  <a:pt x="2146" y="685"/>
                  <a:pt x="2092" y="742"/>
                  <a:pt x="2066" y="798"/>
                </a:cubicBezTo>
                <a:cubicBezTo>
                  <a:pt x="2036" y="824"/>
                  <a:pt x="2014" y="859"/>
                  <a:pt x="1994" y="896"/>
                </a:cubicBezTo>
                <a:cubicBezTo>
                  <a:pt x="1913" y="974"/>
                  <a:pt x="1843" y="1066"/>
                  <a:pt x="1768" y="1157"/>
                </a:cubicBezTo>
                <a:cubicBezTo>
                  <a:pt x="1745" y="1186"/>
                  <a:pt x="1711" y="1209"/>
                  <a:pt x="1677" y="1245"/>
                </a:cubicBezTo>
                <a:cubicBezTo>
                  <a:pt x="1654" y="1270"/>
                  <a:pt x="1610" y="1324"/>
                  <a:pt x="1579" y="1327"/>
                </a:cubicBezTo>
                <a:cubicBezTo>
                  <a:pt x="1558" y="1329"/>
                  <a:pt x="1538" y="1313"/>
                  <a:pt x="1520" y="1308"/>
                </a:cubicBezTo>
                <a:cubicBezTo>
                  <a:pt x="1496" y="1301"/>
                  <a:pt x="1469" y="1302"/>
                  <a:pt x="1445" y="1294"/>
                </a:cubicBezTo>
                <a:cubicBezTo>
                  <a:pt x="1313" y="1256"/>
                  <a:pt x="1196" y="1176"/>
                  <a:pt x="1072" y="1131"/>
                </a:cubicBezTo>
                <a:cubicBezTo>
                  <a:pt x="1068" y="1141"/>
                  <a:pt x="1070" y="1157"/>
                  <a:pt x="1066" y="1167"/>
                </a:cubicBezTo>
                <a:cubicBezTo>
                  <a:pt x="1074" y="1167"/>
                  <a:pt x="1083" y="1167"/>
                  <a:pt x="1092" y="1167"/>
                </a:cubicBezTo>
                <a:cubicBezTo>
                  <a:pt x="1139" y="1203"/>
                  <a:pt x="1195" y="1232"/>
                  <a:pt x="1255" y="1259"/>
                </a:cubicBezTo>
                <a:cubicBezTo>
                  <a:pt x="1289" y="1273"/>
                  <a:pt x="1326" y="1278"/>
                  <a:pt x="1360" y="1291"/>
                </a:cubicBezTo>
                <a:cubicBezTo>
                  <a:pt x="1391" y="1303"/>
                  <a:pt x="1422" y="1320"/>
                  <a:pt x="1455" y="1334"/>
                </a:cubicBezTo>
                <a:cubicBezTo>
                  <a:pt x="1499" y="1352"/>
                  <a:pt x="1544" y="1372"/>
                  <a:pt x="1582" y="1379"/>
                </a:cubicBezTo>
                <a:cubicBezTo>
                  <a:pt x="1617" y="1364"/>
                  <a:pt x="1631" y="1328"/>
                  <a:pt x="1667" y="1314"/>
                </a:cubicBezTo>
                <a:cubicBezTo>
                  <a:pt x="1677" y="1277"/>
                  <a:pt x="1712" y="1265"/>
                  <a:pt x="1723" y="1229"/>
                </a:cubicBezTo>
                <a:cubicBezTo>
                  <a:pt x="1742" y="1236"/>
                  <a:pt x="1742" y="1199"/>
                  <a:pt x="1765" y="1200"/>
                </a:cubicBezTo>
                <a:cubicBezTo>
                  <a:pt x="1782" y="1170"/>
                  <a:pt x="1808" y="1151"/>
                  <a:pt x="1824" y="1121"/>
                </a:cubicBezTo>
                <a:cubicBezTo>
                  <a:pt x="1893" y="1075"/>
                  <a:pt x="1927" y="994"/>
                  <a:pt x="1981" y="932"/>
                </a:cubicBezTo>
                <a:cubicBezTo>
                  <a:pt x="2010" y="898"/>
                  <a:pt x="2053" y="873"/>
                  <a:pt x="2069" y="830"/>
                </a:cubicBezTo>
                <a:cubicBezTo>
                  <a:pt x="2105" y="802"/>
                  <a:pt x="2128" y="762"/>
                  <a:pt x="2161" y="723"/>
                </a:cubicBezTo>
                <a:cubicBezTo>
                  <a:pt x="2189" y="688"/>
                  <a:pt x="2211" y="655"/>
                  <a:pt x="2229" y="628"/>
                </a:cubicBezTo>
                <a:cubicBezTo>
                  <a:pt x="2246" y="602"/>
                  <a:pt x="2268" y="585"/>
                  <a:pt x="2242" y="559"/>
                </a:cubicBezTo>
                <a:cubicBezTo>
                  <a:pt x="2233" y="563"/>
                  <a:pt x="2220" y="554"/>
                  <a:pt x="2219" y="559"/>
                </a:cubicBezTo>
                <a:cubicBezTo>
                  <a:pt x="2238" y="575"/>
                  <a:pt x="2204" y="609"/>
                  <a:pt x="2190" y="628"/>
                </a:cubicBezTo>
                <a:close/>
                <a:moveTo>
                  <a:pt x="138" y="700"/>
                </a:moveTo>
                <a:cubicBezTo>
                  <a:pt x="193" y="720"/>
                  <a:pt x="280" y="709"/>
                  <a:pt x="327" y="739"/>
                </a:cubicBezTo>
                <a:cubicBezTo>
                  <a:pt x="266" y="753"/>
                  <a:pt x="209" y="727"/>
                  <a:pt x="131" y="726"/>
                </a:cubicBezTo>
                <a:cubicBezTo>
                  <a:pt x="128" y="750"/>
                  <a:pt x="159" y="749"/>
                  <a:pt x="173" y="752"/>
                </a:cubicBezTo>
                <a:cubicBezTo>
                  <a:pt x="267" y="771"/>
                  <a:pt x="351" y="781"/>
                  <a:pt x="428" y="798"/>
                </a:cubicBezTo>
                <a:cubicBezTo>
                  <a:pt x="494" y="816"/>
                  <a:pt x="547" y="847"/>
                  <a:pt x="625" y="853"/>
                </a:cubicBezTo>
                <a:cubicBezTo>
                  <a:pt x="627" y="839"/>
                  <a:pt x="638" y="834"/>
                  <a:pt x="644" y="824"/>
                </a:cubicBezTo>
                <a:cubicBezTo>
                  <a:pt x="614" y="801"/>
                  <a:pt x="565" y="809"/>
                  <a:pt x="523" y="794"/>
                </a:cubicBezTo>
                <a:cubicBezTo>
                  <a:pt x="546" y="783"/>
                  <a:pt x="591" y="784"/>
                  <a:pt x="625" y="791"/>
                </a:cubicBezTo>
                <a:cubicBezTo>
                  <a:pt x="648" y="796"/>
                  <a:pt x="665" y="818"/>
                  <a:pt x="680" y="801"/>
                </a:cubicBezTo>
                <a:cubicBezTo>
                  <a:pt x="639" y="765"/>
                  <a:pt x="575" y="745"/>
                  <a:pt x="510" y="739"/>
                </a:cubicBezTo>
                <a:cubicBezTo>
                  <a:pt x="496" y="738"/>
                  <a:pt x="468" y="747"/>
                  <a:pt x="461" y="729"/>
                </a:cubicBezTo>
                <a:cubicBezTo>
                  <a:pt x="563" y="714"/>
                  <a:pt x="641" y="752"/>
                  <a:pt x="706" y="785"/>
                </a:cubicBezTo>
                <a:cubicBezTo>
                  <a:pt x="720" y="777"/>
                  <a:pt x="747" y="779"/>
                  <a:pt x="752" y="772"/>
                </a:cubicBezTo>
                <a:cubicBezTo>
                  <a:pt x="751" y="752"/>
                  <a:pt x="731" y="752"/>
                  <a:pt x="729" y="732"/>
                </a:cubicBezTo>
                <a:cubicBezTo>
                  <a:pt x="559" y="618"/>
                  <a:pt x="343" y="653"/>
                  <a:pt x="121" y="624"/>
                </a:cubicBezTo>
                <a:cubicBezTo>
                  <a:pt x="127" y="641"/>
                  <a:pt x="129" y="661"/>
                  <a:pt x="131" y="673"/>
                </a:cubicBezTo>
                <a:cubicBezTo>
                  <a:pt x="130" y="665"/>
                  <a:pt x="136" y="663"/>
                  <a:pt x="141" y="660"/>
                </a:cubicBezTo>
                <a:cubicBezTo>
                  <a:pt x="182" y="681"/>
                  <a:pt x="269" y="679"/>
                  <a:pt x="317" y="703"/>
                </a:cubicBezTo>
                <a:cubicBezTo>
                  <a:pt x="262" y="706"/>
                  <a:pt x="170" y="685"/>
                  <a:pt x="134" y="680"/>
                </a:cubicBezTo>
                <a:cubicBezTo>
                  <a:pt x="141" y="680"/>
                  <a:pt x="136" y="694"/>
                  <a:pt x="138" y="700"/>
                </a:cubicBezTo>
                <a:close/>
                <a:moveTo>
                  <a:pt x="30" y="772"/>
                </a:moveTo>
                <a:cubicBezTo>
                  <a:pt x="106" y="800"/>
                  <a:pt x="238" y="821"/>
                  <a:pt x="321" y="830"/>
                </a:cubicBezTo>
                <a:cubicBezTo>
                  <a:pt x="397" y="860"/>
                  <a:pt x="480" y="873"/>
                  <a:pt x="566" y="883"/>
                </a:cubicBezTo>
                <a:cubicBezTo>
                  <a:pt x="583" y="885"/>
                  <a:pt x="605" y="894"/>
                  <a:pt x="618" y="879"/>
                </a:cubicBezTo>
                <a:cubicBezTo>
                  <a:pt x="598" y="858"/>
                  <a:pt x="566" y="859"/>
                  <a:pt x="540" y="853"/>
                </a:cubicBezTo>
                <a:cubicBezTo>
                  <a:pt x="409" y="824"/>
                  <a:pt x="299" y="791"/>
                  <a:pt x="157" y="765"/>
                </a:cubicBezTo>
                <a:cubicBezTo>
                  <a:pt x="143" y="772"/>
                  <a:pt x="128" y="765"/>
                  <a:pt x="115" y="762"/>
                </a:cubicBezTo>
                <a:cubicBezTo>
                  <a:pt x="111" y="741"/>
                  <a:pt x="105" y="728"/>
                  <a:pt x="98" y="716"/>
                </a:cubicBezTo>
                <a:cubicBezTo>
                  <a:pt x="70" y="730"/>
                  <a:pt x="36" y="745"/>
                  <a:pt x="30" y="772"/>
                </a:cubicBezTo>
                <a:close/>
                <a:moveTo>
                  <a:pt x="834" y="889"/>
                </a:moveTo>
                <a:cubicBezTo>
                  <a:pt x="828" y="794"/>
                  <a:pt x="687" y="777"/>
                  <a:pt x="654" y="866"/>
                </a:cubicBezTo>
                <a:cubicBezTo>
                  <a:pt x="699" y="862"/>
                  <a:pt x="745" y="808"/>
                  <a:pt x="798" y="847"/>
                </a:cubicBezTo>
                <a:cubicBezTo>
                  <a:pt x="822" y="873"/>
                  <a:pt x="818" y="911"/>
                  <a:pt x="821" y="938"/>
                </a:cubicBezTo>
                <a:cubicBezTo>
                  <a:pt x="822" y="917"/>
                  <a:pt x="835" y="906"/>
                  <a:pt x="834" y="889"/>
                </a:cubicBezTo>
                <a:close/>
                <a:moveTo>
                  <a:pt x="1340" y="1085"/>
                </a:moveTo>
                <a:cubicBezTo>
                  <a:pt x="1286" y="1064"/>
                  <a:pt x="1229" y="1022"/>
                  <a:pt x="1183" y="987"/>
                </a:cubicBezTo>
                <a:cubicBezTo>
                  <a:pt x="1146" y="959"/>
                  <a:pt x="1110" y="933"/>
                  <a:pt x="1072" y="909"/>
                </a:cubicBezTo>
                <a:cubicBezTo>
                  <a:pt x="1010" y="869"/>
                  <a:pt x="924" y="817"/>
                  <a:pt x="843" y="824"/>
                </a:cubicBezTo>
                <a:cubicBezTo>
                  <a:pt x="842" y="824"/>
                  <a:pt x="840" y="824"/>
                  <a:pt x="840" y="827"/>
                </a:cubicBezTo>
                <a:cubicBezTo>
                  <a:pt x="874" y="859"/>
                  <a:pt x="948" y="850"/>
                  <a:pt x="981" y="883"/>
                </a:cubicBezTo>
                <a:cubicBezTo>
                  <a:pt x="950" y="900"/>
                  <a:pt x="886" y="846"/>
                  <a:pt x="860" y="879"/>
                </a:cubicBezTo>
                <a:cubicBezTo>
                  <a:pt x="931" y="900"/>
                  <a:pt x="992" y="913"/>
                  <a:pt x="1046" y="948"/>
                </a:cubicBezTo>
                <a:cubicBezTo>
                  <a:pt x="1082" y="971"/>
                  <a:pt x="1107" y="1007"/>
                  <a:pt x="1144" y="1026"/>
                </a:cubicBezTo>
                <a:cubicBezTo>
                  <a:pt x="1149" y="1040"/>
                  <a:pt x="1169" y="1056"/>
                  <a:pt x="1161" y="1072"/>
                </a:cubicBezTo>
                <a:cubicBezTo>
                  <a:pt x="1135" y="1075"/>
                  <a:pt x="1137" y="1050"/>
                  <a:pt x="1121" y="1043"/>
                </a:cubicBezTo>
                <a:cubicBezTo>
                  <a:pt x="1106" y="1061"/>
                  <a:pt x="1081" y="1085"/>
                  <a:pt x="1082" y="1108"/>
                </a:cubicBezTo>
                <a:cubicBezTo>
                  <a:pt x="1101" y="1104"/>
                  <a:pt x="1118" y="1131"/>
                  <a:pt x="1144" y="1131"/>
                </a:cubicBezTo>
                <a:cubicBezTo>
                  <a:pt x="1252" y="1186"/>
                  <a:pt x="1376" y="1254"/>
                  <a:pt x="1504" y="1281"/>
                </a:cubicBezTo>
                <a:cubicBezTo>
                  <a:pt x="1517" y="1284"/>
                  <a:pt x="1527" y="1289"/>
                  <a:pt x="1533" y="1281"/>
                </a:cubicBezTo>
                <a:cubicBezTo>
                  <a:pt x="1514" y="1255"/>
                  <a:pt x="1477" y="1255"/>
                  <a:pt x="1448" y="1245"/>
                </a:cubicBezTo>
                <a:cubicBezTo>
                  <a:pt x="1384" y="1224"/>
                  <a:pt x="1329" y="1197"/>
                  <a:pt x="1278" y="1167"/>
                </a:cubicBezTo>
                <a:cubicBezTo>
                  <a:pt x="1252" y="1152"/>
                  <a:pt x="1217" y="1141"/>
                  <a:pt x="1206" y="1111"/>
                </a:cubicBezTo>
                <a:cubicBezTo>
                  <a:pt x="1248" y="1117"/>
                  <a:pt x="1275" y="1150"/>
                  <a:pt x="1311" y="1170"/>
                </a:cubicBezTo>
                <a:cubicBezTo>
                  <a:pt x="1381" y="1210"/>
                  <a:pt x="1465" y="1238"/>
                  <a:pt x="1549" y="1242"/>
                </a:cubicBezTo>
                <a:cubicBezTo>
                  <a:pt x="1551" y="1233"/>
                  <a:pt x="1557" y="1228"/>
                  <a:pt x="1559" y="1219"/>
                </a:cubicBezTo>
                <a:cubicBezTo>
                  <a:pt x="1540" y="1215"/>
                  <a:pt x="1519" y="1202"/>
                  <a:pt x="1497" y="1196"/>
                </a:cubicBezTo>
                <a:cubicBezTo>
                  <a:pt x="1474" y="1190"/>
                  <a:pt x="1443" y="1196"/>
                  <a:pt x="1432" y="1174"/>
                </a:cubicBezTo>
                <a:cubicBezTo>
                  <a:pt x="1476" y="1171"/>
                  <a:pt x="1509" y="1179"/>
                  <a:pt x="1543" y="1187"/>
                </a:cubicBezTo>
                <a:cubicBezTo>
                  <a:pt x="1551" y="1161"/>
                  <a:pt x="1545" y="1147"/>
                  <a:pt x="1553" y="1128"/>
                </a:cubicBezTo>
                <a:cubicBezTo>
                  <a:pt x="1476" y="1104"/>
                  <a:pt x="1409" y="1113"/>
                  <a:pt x="1340" y="1085"/>
                </a:cubicBezTo>
                <a:close/>
                <a:moveTo>
                  <a:pt x="785" y="961"/>
                </a:moveTo>
                <a:cubicBezTo>
                  <a:pt x="724" y="942"/>
                  <a:pt x="683" y="934"/>
                  <a:pt x="644" y="902"/>
                </a:cubicBezTo>
                <a:cubicBezTo>
                  <a:pt x="656" y="958"/>
                  <a:pt x="737" y="981"/>
                  <a:pt x="785" y="961"/>
                </a:cubicBezTo>
                <a:close/>
                <a:moveTo>
                  <a:pt x="843" y="958"/>
                </a:moveTo>
                <a:cubicBezTo>
                  <a:pt x="865" y="985"/>
                  <a:pt x="897" y="1000"/>
                  <a:pt x="922" y="1023"/>
                </a:cubicBezTo>
                <a:cubicBezTo>
                  <a:pt x="949" y="999"/>
                  <a:pt x="976" y="975"/>
                  <a:pt x="1004" y="951"/>
                </a:cubicBezTo>
                <a:cubicBezTo>
                  <a:pt x="965" y="934"/>
                  <a:pt x="854" y="878"/>
                  <a:pt x="843" y="958"/>
                </a:cubicBezTo>
                <a:close/>
                <a:moveTo>
                  <a:pt x="932" y="1098"/>
                </a:moveTo>
                <a:cubicBezTo>
                  <a:pt x="912" y="1120"/>
                  <a:pt x="892" y="1158"/>
                  <a:pt x="906" y="1193"/>
                </a:cubicBezTo>
                <a:cubicBezTo>
                  <a:pt x="933" y="1171"/>
                  <a:pt x="948" y="1137"/>
                  <a:pt x="987" y="1128"/>
                </a:cubicBezTo>
                <a:cubicBezTo>
                  <a:pt x="1012" y="1145"/>
                  <a:pt x="997" y="1192"/>
                  <a:pt x="1030" y="1206"/>
                </a:cubicBezTo>
                <a:cubicBezTo>
                  <a:pt x="1040" y="1129"/>
                  <a:pt x="1056" y="1069"/>
                  <a:pt x="1102" y="1023"/>
                </a:cubicBezTo>
                <a:cubicBezTo>
                  <a:pt x="1076" y="1006"/>
                  <a:pt x="1055" y="982"/>
                  <a:pt x="1027" y="968"/>
                </a:cubicBezTo>
                <a:cubicBezTo>
                  <a:pt x="984" y="1006"/>
                  <a:pt x="936" y="1026"/>
                  <a:pt x="932" y="1098"/>
                </a:cubicBezTo>
                <a:close/>
                <a:moveTo>
                  <a:pt x="801" y="981"/>
                </a:moveTo>
                <a:cubicBezTo>
                  <a:pt x="830" y="1018"/>
                  <a:pt x="862" y="1052"/>
                  <a:pt x="909" y="1072"/>
                </a:cubicBezTo>
                <a:cubicBezTo>
                  <a:pt x="907" y="1056"/>
                  <a:pt x="916" y="1051"/>
                  <a:pt x="919" y="1040"/>
                </a:cubicBezTo>
                <a:cubicBezTo>
                  <a:pt x="871" y="1030"/>
                  <a:pt x="849" y="969"/>
                  <a:pt x="801" y="981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16" name="组合 115"/>
          <p:cNvGrpSpPr/>
          <p:nvPr/>
        </p:nvGrpSpPr>
        <p:grpSpPr>
          <a:xfrm>
            <a:off x="2104868" y="5600700"/>
            <a:ext cx="1235075" cy="863600"/>
            <a:chOff x="3136900" y="5457825"/>
            <a:chExt cx="1235075" cy="863600"/>
          </a:xfrm>
          <a:solidFill>
            <a:schemeClr val="tx1"/>
          </a:solidFill>
        </p:grpSpPr>
        <p:sp>
          <p:nvSpPr>
            <p:cNvPr id="117" name="Freeform 120"/>
            <p:cNvSpPr/>
            <p:nvPr/>
          </p:nvSpPr>
          <p:spPr bwMode="auto">
            <a:xfrm>
              <a:off x="4310063" y="5719763"/>
              <a:ext cx="34925" cy="138113"/>
            </a:xfrm>
            <a:custGeom>
              <a:avLst/>
              <a:gdLst>
                <a:gd name="T0" fmla="*/ 9 w 55"/>
                <a:gd name="T1" fmla="*/ 214 h 214"/>
                <a:gd name="T2" fmla="*/ 12 w 55"/>
                <a:gd name="T3" fmla="*/ 151 h 214"/>
                <a:gd name="T4" fmla="*/ 40 w 55"/>
                <a:gd name="T5" fmla="*/ 63 h 214"/>
                <a:gd name="T6" fmla="*/ 39 w 55"/>
                <a:gd name="T7" fmla="*/ 28 h 214"/>
                <a:gd name="T8" fmla="*/ 29 w 55"/>
                <a:gd name="T9" fmla="*/ 20 h 214"/>
                <a:gd name="T10" fmla="*/ 55 w 55"/>
                <a:gd name="T11" fmla="*/ 20 h 214"/>
                <a:gd name="T12" fmla="*/ 9 w 55"/>
                <a:gd name="T13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214">
                  <a:moveTo>
                    <a:pt x="9" y="214"/>
                  </a:moveTo>
                  <a:cubicBezTo>
                    <a:pt x="0" y="194"/>
                    <a:pt x="8" y="170"/>
                    <a:pt x="12" y="151"/>
                  </a:cubicBezTo>
                  <a:cubicBezTo>
                    <a:pt x="20" y="120"/>
                    <a:pt x="32" y="90"/>
                    <a:pt x="40" y="63"/>
                  </a:cubicBezTo>
                  <a:cubicBezTo>
                    <a:pt x="40" y="56"/>
                    <a:pt x="40" y="37"/>
                    <a:pt x="39" y="28"/>
                  </a:cubicBezTo>
                  <a:cubicBezTo>
                    <a:pt x="37" y="24"/>
                    <a:pt x="30" y="24"/>
                    <a:pt x="29" y="20"/>
                  </a:cubicBezTo>
                  <a:cubicBezTo>
                    <a:pt x="28" y="0"/>
                    <a:pt x="49" y="8"/>
                    <a:pt x="55" y="20"/>
                  </a:cubicBezTo>
                  <a:cubicBezTo>
                    <a:pt x="54" y="94"/>
                    <a:pt x="19" y="144"/>
                    <a:pt x="9" y="2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21"/>
            <p:cNvSpPr/>
            <p:nvPr/>
          </p:nvSpPr>
          <p:spPr bwMode="auto">
            <a:xfrm>
              <a:off x="4165600" y="5883275"/>
              <a:ext cx="142875" cy="325438"/>
            </a:xfrm>
            <a:custGeom>
              <a:avLst/>
              <a:gdLst>
                <a:gd name="T0" fmla="*/ 216 w 221"/>
                <a:gd name="T1" fmla="*/ 0 h 504"/>
                <a:gd name="T2" fmla="*/ 221 w 221"/>
                <a:gd name="T3" fmla="*/ 4 h 504"/>
                <a:gd name="T4" fmla="*/ 189 w 221"/>
                <a:gd name="T5" fmla="*/ 168 h 504"/>
                <a:gd name="T6" fmla="*/ 151 w 221"/>
                <a:gd name="T7" fmla="*/ 284 h 504"/>
                <a:gd name="T8" fmla="*/ 93 w 221"/>
                <a:gd name="T9" fmla="*/ 469 h 504"/>
                <a:gd name="T10" fmla="*/ 0 w 221"/>
                <a:gd name="T11" fmla="*/ 485 h 504"/>
                <a:gd name="T12" fmla="*/ 80 w 221"/>
                <a:gd name="T13" fmla="*/ 459 h 504"/>
                <a:gd name="T14" fmla="*/ 88 w 221"/>
                <a:gd name="T15" fmla="*/ 425 h 504"/>
                <a:gd name="T16" fmla="*/ 118 w 221"/>
                <a:gd name="T17" fmla="*/ 326 h 504"/>
                <a:gd name="T18" fmla="*/ 164 w 221"/>
                <a:gd name="T19" fmla="*/ 188 h 504"/>
                <a:gd name="T20" fmla="*/ 176 w 221"/>
                <a:gd name="T21" fmla="*/ 166 h 504"/>
                <a:gd name="T22" fmla="*/ 208 w 221"/>
                <a:gd name="T23" fmla="*/ 15 h 504"/>
                <a:gd name="T24" fmla="*/ 213 w 221"/>
                <a:gd name="T25" fmla="*/ 4 h 504"/>
                <a:gd name="T26" fmla="*/ 216 w 221"/>
                <a:gd name="T27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504">
                  <a:moveTo>
                    <a:pt x="216" y="0"/>
                  </a:moveTo>
                  <a:cubicBezTo>
                    <a:pt x="218" y="1"/>
                    <a:pt x="218" y="3"/>
                    <a:pt x="221" y="4"/>
                  </a:cubicBezTo>
                  <a:cubicBezTo>
                    <a:pt x="209" y="60"/>
                    <a:pt x="202" y="112"/>
                    <a:pt x="189" y="168"/>
                  </a:cubicBezTo>
                  <a:cubicBezTo>
                    <a:pt x="174" y="204"/>
                    <a:pt x="160" y="242"/>
                    <a:pt x="151" y="284"/>
                  </a:cubicBezTo>
                  <a:cubicBezTo>
                    <a:pt x="121" y="336"/>
                    <a:pt x="116" y="415"/>
                    <a:pt x="93" y="469"/>
                  </a:cubicBezTo>
                  <a:cubicBezTo>
                    <a:pt x="72" y="487"/>
                    <a:pt x="28" y="504"/>
                    <a:pt x="0" y="485"/>
                  </a:cubicBezTo>
                  <a:cubicBezTo>
                    <a:pt x="26" y="482"/>
                    <a:pt x="63" y="481"/>
                    <a:pt x="80" y="459"/>
                  </a:cubicBezTo>
                  <a:cubicBezTo>
                    <a:pt x="86" y="450"/>
                    <a:pt x="84" y="441"/>
                    <a:pt x="88" y="425"/>
                  </a:cubicBezTo>
                  <a:cubicBezTo>
                    <a:pt x="96" y="395"/>
                    <a:pt x="107" y="361"/>
                    <a:pt x="118" y="326"/>
                  </a:cubicBezTo>
                  <a:cubicBezTo>
                    <a:pt x="132" y="279"/>
                    <a:pt x="147" y="232"/>
                    <a:pt x="164" y="188"/>
                  </a:cubicBezTo>
                  <a:cubicBezTo>
                    <a:pt x="167" y="180"/>
                    <a:pt x="173" y="174"/>
                    <a:pt x="176" y="166"/>
                  </a:cubicBezTo>
                  <a:cubicBezTo>
                    <a:pt x="191" y="120"/>
                    <a:pt x="198" y="67"/>
                    <a:pt x="208" y="15"/>
                  </a:cubicBezTo>
                  <a:cubicBezTo>
                    <a:pt x="208" y="12"/>
                    <a:pt x="212" y="4"/>
                    <a:pt x="213" y="4"/>
                  </a:cubicBezTo>
                  <a:cubicBezTo>
                    <a:pt x="213" y="2"/>
                    <a:pt x="216" y="2"/>
                    <a:pt x="216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22"/>
            <p:cNvSpPr/>
            <p:nvPr/>
          </p:nvSpPr>
          <p:spPr bwMode="auto">
            <a:xfrm>
              <a:off x="3163888" y="6216650"/>
              <a:ext cx="41275" cy="90488"/>
            </a:xfrm>
            <a:custGeom>
              <a:avLst/>
              <a:gdLst>
                <a:gd name="T0" fmla="*/ 50 w 64"/>
                <a:gd name="T1" fmla="*/ 0 h 138"/>
                <a:gd name="T2" fmla="*/ 57 w 64"/>
                <a:gd name="T3" fmla="*/ 0 h 138"/>
                <a:gd name="T4" fmla="*/ 48 w 64"/>
                <a:gd name="T5" fmla="*/ 25 h 138"/>
                <a:gd name="T6" fmla="*/ 13 w 64"/>
                <a:gd name="T7" fmla="*/ 104 h 138"/>
                <a:gd name="T8" fmla="*/ 23 w 64"/>
                <a:gd name="T9" fmla="*/ 126 h 138"/>
                <a:gd name="T10" fmla="*/ 48 w 64"/>
                <a:gd name="T11" fmla="*/ 134 h 138"/>
                <a:gd name="T12" fmla="*/ 0 w 64"/>
                <a:gd name="T13" fmla="*/ 111 h 138"/>
                <a:gd name="T14" fmla="*/ 50 w 64"/>
                <a:gd name="T1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38">
                  <a:moveTo>
                    <a:pt x="50" y="0"/>
                  </a:moveTo>
                  <a:cubicBezTo>
                    <a:pt x="52" y="0"/>
                    <a:pt x="54" y="0"/>
                    <a:pt x="57" y="0"/>
                  </a:cubicBezTo>
                  <a:cubicBezTo>
                    <a:pt x="64" y="9"/>
                    <a:pt x="52" y="17"/>
                    <a:pt x="48" y="25"/>
                  </a:cubicBezTo>
                  <a:cubicBezTo>
                    <a:pt x="36" y="49"/>
                    <a:pt x="24" y="78"/>
                    <a:pt x="13" y="104"/>
                  </a:cubicBezTo>
                  <a:cubicBezTo>
                    <a:pt x="18" y="110"/>
                    <a:pt x="19" y="120"/>
                    <a:pt x="23" y="126"/>
                  </a:cubicBezTo>
                  <a:cubicBezTo>
                    <a:pt x="30" y="130"/>
                    <a:pt x="46" y="125"/>
                    <a:pt x="48" y="134"/>
                  </a:cubicBezTo>
                  <a:cubicBezTo>
                    <a:pt x="22" y="138"/>
                    <a:pt x="10" y="128"/>
                    <a:pt x="0" y="111"/>
                  </a:cubicBezTo>
                  <a:cubicBezTo>
                    <a:pt x="10" y="68"/>
                    <a:pt x="41" y="38"/>
                    <a:pt x="50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23"/>
            <p:cNvSpPr>
              <a:spLocks noEditPoints="1"/>
            </p:cNvSpPr>
            <p:nvPr/>
          </p:nvSpPr>
          <p:spPr bwMode="auto">
            <a:xfrm>
              <a:off x="3136900" y="5457825"/>
              <a:ext cx="1235075" cy="863600"/>
            </a:xfrm>
            <a:custGeom>
              <a:avLst/>
              <a:gdLst>
                <a:gd name="T0" fmla="*/ 1104 w 1911"/>
                <a:gd name="T1" fmla="*/ 78 h 1334"/>
                <a:gd name="T2" fmla="*/ 1144 w 1911"/>
                <a:gd name="T3" fmla="*/ 420 h 1334"/>
                <a:gd name="T4" fmla="*/ 1519 w 1911"/>
                <a:gd name="T5" fmla="*/ 177 h 1334"/>
                <a:gd name="T6" fmla="*/ 1652 w 1911"/>
                <a:gd name="T7" fmla="*/ 118 h 1334"/>
                <a:gd name="T8" fmla="*/ 1796 w 1911"/>
                <a:gd name="T9" fmla="*/ 274 h 1334"/>
                <a:gd name="T10" fmla="*/ 1879 w 1911"/>
                <a:gd name="T11" fmla="*/ 589 h 1334"/>
                <a:gd name="T12" fmla="*/ 1504 w 1911"/>
                <a:gd name="T13" fmla="*/ 1194 h 1334"/>
                <a:gd name="T14" fmla="*/ 807 w 1911"/>
                <a:gd name="T15" fmla="*/ 1277 h 1334"/>
                <a:gd name="T16" fmla="*/ 63 w 1911"/>
                <a:gd name="T17" fmla="*/ 1328 h 1334"/>
                <a:gd name="T18" fmla="*/ 28 w 1911"/>
                <a:gd name="T19" fmla="*/ 1028 h 1334"/>
                <a:gd name="T20" fmla="*/ 181 w 1911"/>
                <a:gd name="T21" fmla="*/ 745 h 1334"/>
                <a:gd name="T22" fmla="*/ 747 w 1911"/>
                <a:gd name="T23" fmla="*/ 392 h 1334"/>
                <a:gd name="T24" fmla="*/ 999 w 1911"/>
                <a:gd name="T25" fmla="*/ 662 h 1334"/>
                <a:gd name="T26" fmla="*/ 1084 w 1911"/>
                <a:gd name="T27" fmla="*/ 171 h 1334"/>
                <a:gd name="T28" fmla="*/ 825 w 1911"/>
                <a:gd name="T29" fmla="*/ 607 h 1334"/>
                <a:gd name="T30" fmla="*/ 969 w 1911"/>
                <a:gd name="T31" fmla="*/ 745 h 1334"/>
                <a:gd name="T32" fmla="*/ 1074 w 1911"/>
                <a:gd name="T33" fmla="*/ 539 h 1334"/>
                <a:gd name="T34" fmla="*/ 1014 w 1911"/>
                <a:gd name="T35" fmla="*/ 971 h 1334"/>
                <a:gd name="T36" fmla="*/ 1559 w 1911"/>
                <a:gd name="T37" fmla="*/ 166 h 1334"/>
                <a:gd name="T38" fmla="*/ 1091 w 1911"/>
                <a:gd name="T39" fmla="*/ 915 h 1334"/>
                <a:gd name="T40" fmla="*/ 949 w 1911"/>
                <a:gd name="T41" fmla="*/ 1081 h 1334"/>
                <a:gd name="T42" fmla="*/ 1233 w 1911"/>
                <a:gd name="T43" fmla="*/ 858 h 1334"/>
                <a:gd name="T44" fmla="*/ 1632 w 1911"/>
                <a:gd name="T45" fmla="*/ 166 h 1334"/>
                <a:gd name="T46" fmla="*/ 1730 w 1911"/>
                <a:gd name="T47" fmla="*/ 224 h 1334"/>
                <a:gd name="T48" fmla="*/ 1682 w 1911"/>
                <a:gd name="T49" fmla="*/ 174 h 1334"/>
                <a:gd name="T50" fmla="*/ 1489 w 1911"/>
                <a:gd name="T51" fmla="*/ 798 h 1334"/>
                <a:gd name="T52" fmla="*/ 1597 w 1911"/>
                <a:gd name="T53" fmla="*/ 445 h 1334"/>
                <a:gd name="T54" fmla="*/ 1572 w 1911"/>
                <a:gd name="T55" fmla="*/ 735 h 1334"/>
                <a:gd name="T56" fmla="*/ 1625 w 1911"/>
                <a:gd name="T57" fmla="*/ 694 h 1334"/>
                <a:gd name="T58" fmla="*/ 1167 w 1911"/>
                <a:gd name="T59" fmla="*/ 1009 h 1334"/>
                <a:gd name="T60" fmla="*/ 1712 w 1911"/>
                <a:gd name="T61" fmla="*/ 533 h 1334"/>
                <a:gd name="T62" fmla="*/ 1670 w 1911"/>
                <a:gd name="T63" fmla="*/ 538 h 1334"/>
                <a:gd name="T64" fmla="*/ 400 w 1911"/>
                <a:gd name="T65" fmla="*/ 445 h 1334"/>
                <a:gd name="T66" fmla="*/ 423 w 1911"/>
                <a:gd name="T67" fmla="*/ 1029 h 1334"/>
                <a:gd name="T68" fmla="*/ 817 w 1911"/>
                <a:gd name="T69" fmla="*/ 622 h 1334"/>
                <a:gd name="T70" fmla="*/ 1821 w 1911"/>
                <a:gd name="T71" fmla="*/ 421 h 1334"/>
                <a:gd name="T72" fmla="*/ 1637 w 1911"/>
                <a:gd name="T73" fmla="*/ 1107 h 1334"/>
                <a:gd name="T74" fmla="*/ 1149 w 1911"/>
                <a:gd name="T75" fmla="*/ 1140 h 1334"/>
                <a:gd name="T76" fmla="*/ 1270 w 1911"/>
                <a:gd name="T77" fmla="*/ 1172 h 1334"/>
                <a:gd name="T78" fmla="*/ 1725 w 1911"/>
                <a:gd name="T79" fmla="*/ 1150 h 1334"/>
                <a:gd name="T80" fmla="*/ 1884 w 1911"/>
                <a:gd name="T81" fmla="*/ 498 h 1334"/>
                <a:gd name="T82" fmla="*/ 1625 w 1911"/>
                <a:gd name="T83" fmla="*/ 926 h 1334"/>
                <a:gd name="T84" fmla="*/ 938 w 1911"/>
                <a:gd name="T85" fmla="*/ 1204 h 1334"/>
                <a:gd name="T86" fmla="*/ 1736 w 1911"/>
                <a:gd name="T87" fmla="*/ 722 h 1334"/>
                <a:gd name="T88" fmla="*/ 1672 w 1911"/>
                <a:gd name="T89" fmla="*/ 513 h 1334"/>
                <a:gd name="T90" fmla="*/ 1110 w 1911"/>
                <a:gd name="T91" fmla="*/ 1031 h 1334"/>
                <a:gd name="T92" fmla="*/ 1439 w 1911"/>
                <a:gd name="T93" fmla="*/ 843 h 1334"/>
                <a:gd name="T94" fmla="*/ 1454 w 1911"/>
                <a:gd name="T95" fmla="*/ 803 h 1334"/>
                <a:gd name="T96" fmla="*/ 31 w 1911"/>
                <a:gd name="T97" fmla="*/ 1009 h 1334"/>
                <a:gd name="T98" fmla="*/ 553 w 1911"/>
                <a:gd name="T99" fmla="*/ 1104 h 1334"/>
                <a:gd name="T100" fmla="*/ 335 w 1911"/>
                <a:gd name="T101" fmla="*/ 1087 h 1334"/>
                <a:gd name="T102" fmla="*/ 551 w 1911"/>
                <a:gd name="T103" fmla="*/ 1087 h 1334"/>
                <a:gd name="T104" fmla="*/ 88 w 1911"/>
                <a:gd name="T105" fmla="*/ 1082 h 1334"/>
                <a:gd name="T106" fmla="*/ 611 w 1911"/>
                <a:gd name="T107" fmla="*/ 1157 h 1334"/>
                <a:gd name="T108" fmla="*/ 451 w 1911"/>
                <a:gd name="T109" fmla="*/ 1145 h 1334"/>
                <a:gd name="T110" fmla="*/ 78 w 1911"/>
                <a:gd name="T111" fmla="*/ 1170 h 1334"/>
                <a:gd name="T112" fmla="*/ 793 w 1911"/>
                <a:gd name="T113" fmla="*/ 1242 h 1334"/>
                <a:gd name="T114" fmla="*/ 315 w 1911"/>
                <a:gd name="T115" fmla="*/ 1260 h 1334"/>
                <a:gd name="T116" fmla="*/ 123 w 1911"/>
                <a:gd name="T117" fmla="*/ 1137 h 1334"/>
                <a:gd name="T118" fmla="*/ 146 w 1911"/>
                <a:gd name="T119" fmla="*/ 1243 h 1334"/>
                <a:gd name="T120" fmla="*/ 740 w 1911"/>
                <a:gd name="T121" fmla="*/ 1213 h 1334"/>
                <a:gd name="T122" fmla="*/ 928 w 1911"/>
                <a:gd name="T123" fmla="*/ 1250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11" h="1334">
                  <a:moveTo>
                    <a:pt x="1011" y="260"/>
                  </a:moveTo>
                  <a:cubicBezTo>
                    <a:pt x="1011" y="259"/>
                    <a:pt x="1011" y="257"/>
                    <a:pt x="1009" y="257"/>
                  </a:cubicBezTo>
                  <a:cubicBezTo>
                    <a:pt x="1009" y="264"/>
                    <a:pt x="1006" y="257"/>
                    <a:pt x="1009" y="255"/>
                  </a:cubicBezTo>
                  <a:cubicBezTo>
                    <a:pt x="1010" y="250"/>
                    <a:pt x="1014" y="256"/>
                    <a:pt x="1014" y="252"/>
                  </a:cubicBezTo>
                  <a:cubicBezTo>
                    <a:pt x="1011" y="249"/>
                    <a:pt x="1018" y="243"/>
                    <a:pt x="1022" y="242"/>
                  </a:cubicBezTo>
                  <a:cubicBezTo>
                    <a:pt x="1026" y="225"/>
                    <a:pt x="1042" y="206"/>
                    <a:pt x="1054" y="192"/>
                  </a:cubicBezTo>
                  <a:cubicBezTo>
                    <a:pt x="1060" y="153"/>
                    <a:pt x="1109" y="124"/>
                    <a:pt x="1104" y="78"/>
                  </a:cubicBezTo>
                  <a:cubicBezTo>
                    <a:pt x="1110" y="79"/>
                    <a:pt x="1119" y="63"/>
                    <a:pt x="1112" y="56"/>
                  </a:cubicBezTo>
                  <a:cubicBezTo>
                    <a:pt x="1127" y="49"/>
                    <a:pt x="1124" y="5"/>
                    <a:pt x="1137" y="0"/>
                  </a:cubicBezTo>
                  <a:cubicBezTo>
                    <a:pt x="1154" y="12"/>
                    <a:pt x="1154" y="42"/>
                    <a:pt x="1159" y="65"/>
                  </a:cubicBezTo>
                  <a:cubicBezTo>
                    <a:pt x="1162" y="79"/>
                    <a:pt x="1168" y="92"/>
                    <a:pt x="1170" y="104"/>
                  </a:cubicBezTo>
                  <a:cubicBezTo>
                    <a:pt x="1174" y="124"/>
                    <a:pt x="1172" y="149"/>
                    <a:pt x="1174" y="174"/>
                  </a:cubicBezTo>
                  <a:cubicBezTo>
                    <a:pt x="1175" y="206"/>
                    <a:pt x="1174" y="238"/>
                    <a:pt x="1179" y="257"/>
                  </a:cubicBezTo>
                  <a:cubicBezTo>
                    <a:pt x="1171" y="314"/>
                    <a:pt x="1161" y="369"/>
                    <a:pt x="1144" y="420"/>
                  </a:cubicBezTo>
                  <a:cubicBezTo>
                    <a:pt x="1178" y="388"/>
                    <a:pt x="1215" y="356"/>
                    <a:pt x="1253" y="325"/>
                  </a:cubicBezTo>
                  <a:cubicBezTo>
                    <a:pt x="1264" y="317"/>
                    <a:pt x="1274" y="306"/>
                    <a:pt x="1285" y="299"/>
                  </a:cubicBezTo>
                  <a:cubicBezTo>
                    <a:pt x="1296" y="291"/>
                    <a:pt x="1312" y="289"/>
                    <a:pt x="1320" y="275"/>
                  </a:cubicBezTo>
                  <a:cubicBezTo>
                    <a:pt x="1322" y="277"/>
                    <a:pt x="1324" y="277"/>
                    <a:pt x="1326" y="275"/>
                  </a:cubicBezTo>
                  <a:cubicBezTo>
                    <a:pt x="1353" y="255"/>
                    <a:pt x="1383" y="248"/>
                    <a:pt x="1409" y="227"/>
                  </a:cubicBezTo>
                  <a:cubicBezTo>
                    <a:pt x="1443" y="217"/>
                    <a:pt x="1470" y="199"/>
                    <a:pt x="1504" y="189"/>
                  </a:cubicBezTo>
                  <a:cubicBezTo>
                    <a:pt x="1508" y="184"/>
                    <a:pt x="1514" y="182"/>
                    <a:pt x="1519" y="177"/>
                  </a:cubicBezTo>
                  <a:cubicBezTo>
                    <a:pt x="1524" y="173"/>
                    <a:pt x="1527" y="166"/>
                    <a:pt x="1531" y="162"/>
                  </a:cubicBezTo>
                  <a:cubicBezTo>
                    <a:pt x="1535" y="159"/>
                    <a:pt x="1541" y="159"/>
                    <a:pt x="1544" y="156"/>
                  </a:cubicBezTo>
                  <a:cubicBezTo>
                    <a:pt x="1560" y="142"/>
                    <a:pt x="1568" y="116"/>
                    <a:pt x="1580" y="96"/>
                  </a:cubicBezTo>
                  <a:cubicBezTo>
                    <a:pt x="1581" y="88"/>
                    <a:pt x="1576" y="81"/>
                    <a:pt x="1582" y="76"/>
                  </a:cubicBezTo>
                  <a:cubicBezTo>
                    <a:pt x="1588" y="76"/>
                    <a:pt x="1587" y="78"/>
                    <a:pt x="1592" y="76"/>
                  </a:cubicBezTo>
                  <a:cubicBezTo>
                    <a:pt x="1595" y="96"/>
                    <a:pt x="1605" y="115"/>
                    <a:pt x="1605" y="133"/>
                  </a:cubicBezTo>
                  <a:cubicBezTo>
                    <a:pt x="1625" y="129"/>
                    <a:pt x="1635" y="121"/>
                    <a:pt x="1652" y="118"/>
                  </a:cubicBezTo>
                  <a:cubicBezTo>
                    <a:pt x="1661" y="130"/>
                    <a:pt x="1671" y="143"/>
                    <a:pt x="1678" y="158"/>
                  </a:cubicBezTo>
                  <a:cubicBezTo>
                    <a:pt x="1686" y="158"/>
                    <a:pt x="1691" y="147"/>
                    <a:pt x="1697" y="151"/>
                  </a:cubicBezTo>
                  <a:cubicBezTo>
                    <a:pt x="1711" y="153"/>
                    <a:pt x="1701" y="180"/>
                    <a:pt x="1713" y="184"/>
                  </a:cubicBezTo>
                  <a:cubicBezTo>
                    <a:pt x="1722" y="180"/>
                    <a:pt x="1735" y="174"/>
                    <a:pt x="1743" y="179"/>
                  </a:cubicBezTo>
                  <a:cubicBezTo>
                    <a:pt x="1758" y="212"/>
                    <a:pt x="1742" y="253"/>
                    <a:pt x="1733" y="285"/>
                  </a:cubicBezTo>
                  <a:cubicBezTo>
                    <a:pt x="1744" y="281"/>
                    <a:pt x="1760" y="285"/>
                    <a:pt x="1773" y="282"/>
                  </a:cubicBezTo>
                  <a:cubicBezTo>
                    <a:pt x="1782" y="280"/>
                    <a:pt x="1788" y="271"/>
                    <a:pt x="1796" y="274"/>
                  </a:cubicBezTo>
                  <a:cubicBezTo>
                    <a:pt x="1801" y="283"/>
                    <a:pt x="1794" y="295"/>
                    <a:pt x="1791" y="305"/>
                  </a:cubicBezTo>
                  <a:cubicBezTo>
                    <a:pt x="1783" y="332"/>
                    <a:pt x="1776" y="362"/>
                    <a:pt x="1768" y="388"/>
                  </a:cubicBezTo>
                  <a:cubicBezTo>
                    <a:pt x="1811" y="388"/>
                    <a:pt x="1846" y="384"/>
                    <a:pt x="1886" y="380"/>
                  </a:cubicBezTo>
                  <a:cubicBezTo>
                    <a:pt x="1905" y="401"/>
                    <a:pt x="1911" y="414"/>
                    <a:pt x="1906" y="448"/>
                  </a:cubicBezTo>
                  <a:cubicBezTo>
                    <a:pt x="1903" y="465"/>
                    <a:pt x="1896" y="485"/>
                    <a:pt x="1893" y="506"/>
                  </a:cubicBezTo>
                  <a:cubicBezTo>
                    <a:pt x="1890" y="522"/>
                    <a:pt x="1892" y="539"/>
                    <a:pt x="1889" y="554"/>
                  </a:cubicBezTo>
                  <a:cubicBezTo>
                    <a:pt x="1887" y="567"/>
                    <a:pt x="1881" y="578"/>
                    <a:pt x="1879" y="589"/>
                  </a:cubicBezTo>
                  <a:cubicBezTo>
                    <a:pt x="1876" y="609"/>
                    <a:pt x="1870" y="626"/>
                    <a:pt x="1864" y="647"/>
                  </a:cubicBezTo>
                  <a:cubicBezTo>
                    <a:pt x="1840" y="739"/>
                    <a:pt x="1819" y="838"/>
                    <a:pt x="1795" y="926"/>
                  </a:cubicBezTo>
                  <a:cubicBezTo>
                    <a:pt x="1787" y="954"/>
                    <a:pt x="1775" y="981"/>
                    <a:pt x="1771" y="1008"/>
                  </a:cubicBezTo>
                  <a:cubicBezTo>
                    <a:pt x="1762" y="1068"/>
                    <a:pt x="1753" y="1121"/>
                    <a:pt x="1731" y="1169"/>
                  </a:cubicBezTo>
                  <a:cubicBezTo>
                    <a:pt x="1726" y="1173"/>
                    <a:pt x="1717" y="1175"/>
                    <a:pt x="1712" y="1179"/>
                  </a:cubicBezTo>
                  <a:cubicBezTo>
                    <a:pt x="1689" y="1183"/>
                    <a:pt x="1666" y="1181"/>
                    <a:pt x="1640" y="1179"/>
                  </a:cubicBezTo>
                  <a:cubicBezTo>
                    <a:pt x="1593" y="1175"/>
                    <a:pt x="1547" y="1191"/>
                    <a:pt x="1504" y="1194"/>
                  </a:cubicBezTo>
                  <a:cubicBezTo>
                    <a:pt x="1487" y="1195"/>
                    <a:pt x="1469" y="1189"/>
                    <a:pt x="1456" y="1200"/>
                  </a:cubicBezTo>
                  <a:cubicBezTo>
                    <a:pt x="1380" y="1205"/>
                    <a:pt x="1296" y="1209"/>
                    <a:pt x="1212" y="1215"/>
                  </a:cubicBezTo>
                  <a:cubicBezTo>
                    <a:pt x="1126" y="1221"/>
                    <a:pt x="1032" y="1231"/>
                    <a:pt x="954" y="1255"/>
                  </a:cubicBezTo>
                  <a:cubicBezTo>
                    <a:pt x="953" y="1256"/>
                    <a:pt x="949" y="1258"/>
                    <a:pt x="948" y="1258"/>
                  </a:cubicBezTo>
                  <a:cubicBezTo>
                    <a:pt x="932" y="1266"/>
                    <a:pt x="919" y="1280"/>
                    <a:pt x="901" y="1283"/>
                  </a:cubicBezTo>
                  <a:cubicBezTo>
                    <a:pt x="883" y="1287"/>
                    <a:pt x="860" y="1286"/>
                    <a:pt x="840" y="1285"/>
                  </a:cubicBezTo>
                  <a:cubicBezTo>
                    <a:pt x="830" y="1284"/>
                    <a:pt x="812" y="1276"/>
                    <a:pt x="807" y="1277"/>
                  </a:cubicBezTo>
                  <a:cubicBezTo>
                    <a:pt x="781" y="1280"/>
                    <a:pt x="751" y="1279"/>
                    <a:pt x="724" y="1280"/>
                  </a:cubicBezTo>
                  <a:cubicBezTo>
                    <a:pt x="685" y="1281"/>
                    <a:pt x="651" y="1287"/>
                    <a:pt x="609" y="1293"/>
                  </a:cubicBezTo>
                  <a:cubicBezTo>
                    <a:pt x="566" y="1300"/>
                    <a:pt x="520" y="1301"/>
                    <a:pt x="476" y="1305"/>
                  </a:cubicBezTo>
                  <a:cubicBezTo>
                    <a:pt x="402" y="1312"/>
                    <a:pt x="329" y="1324"/>
                    <a:pt x="252" y="1325"/>
                  </a:cubicBezTo>
                  <a:cubicBezTo>
                    <a:pt x="243" y="1325"/>
                    <a:pt x="233" y="1322"/>
                    <a:pt x="224" y="1323"/>
                  </a:cubicBezTo>
                  <a:cubicBezTo>
                    <a:pt x="198" y="1325"/>
                    <a:pt x="174" y="1332"/>
                    <a:pt x="149" y="1333"/>
                  </a:cubicBezTo>
                  <a:cubicBezTo>
                    <a:pt x="122" y="1334"/>
                    <a:pt x="91" y="1329"/>
                    <a:pt x="63" y="1328"/>
                  </a:cubicBezTo>
                  <a:cubicBezTo>
                    <a:pt x="45" y="1328"/>
                    <a:pt x="30" y="1323"/>
                    <a:pt x="13" y="1318"/>
                  </a:cubicBezTo>
                  <a:cubicBezTo>
                    <a:pt x="9" y="1309"/>
                    <a:pt x="10" y="1294"/>
                    <a:pt x="3" y="1288"/>
                  </a:cubicBezTo>
                  <a:cubicBezTo>
                    <a:pt x="28" y="1234"/>
                    <a:pt x="58" y="1176"/>
                    <a:pt x="86" y="1130"/>
                  </a:cubicBezTo>
                  <a:cubicBezTo>
                    <a:pt x="62" y="1130"/>
                    <a:pt x="41" y="1136"/>
                    <a:pt x="20" y="1135"/>
                  </a:cubicBezTo>
                  <a:cubicBezTo>
                    <a:pt x="13" y="1116"/>
                    <a:pt x="31" y="1095"/>
                    <a:pt x="38" y="1077"/>
                  </a:cubicBezTo>
                  <a:cubicBezTo>
                    <a:pt x="23" y="1069"/>
                    <a:pt x="12" y="1081"/>
                    <a:pt x="3" y="1072"/>
                  </a:cubicBezTo>
                  <a:cubicBezTo>
                    <a:pt x="0" y="1052"/>
                    <a:pt x="22" y="1045"/>
                    <a:pt x="28" y="1028"/>
                  </a:cubicBezTo>
                  <a:cubicBezTo>
                    <a:pt x="26" y="1028"/>
                    <a:pt x="15" y="1030"/>
                    <a:pt x="13" y="1023"/>
                  </a:cubicBezTo>
                  <a:cubicBezTo>
                    <a:pt x="19" y="1000"/>
                    <a:pt x="36" y="988"/>
                    <a:pt x="45" y="968"/>
                  </a:cubicBezTo>
                  <a:cubicBezTo>
                    <a:pt x="36" y="968"/>
                    <a:pt x="22" y="971"/>
                    <a:pt x="18" y="959"/>
                  </a:cubicBezTo>
                  <a:cubicBezTo>
                    <a:pt x="24" y="940"/>
                    <a:pt x="44" y="936"/>
                    <a:pt x="48" y="915"/>
                  </a:cubicBezTo>
                  <a:cubicBezTo>
                    <a:pt x="53" y="916"/>
                    <a:pt x="53" y="912"/>
                    <a:pt x="56" y="911"/>
                  </a:cubicBezTo>
                  <a:cubicBezTo>
                    <a:pt x="91" y="854"/>
                    <a:pt x="139" y="810"/>
                    <a:pt x="171" y="750"/>
                  </a:cubicBezTo>
                  <a:cubicBezTo>
                    <a:pt x="174" y="749"/>
                    <a:pt x="176" y="745"/>
                    <a:pt x="181" y="745"/>
                  </a:cubicBezTo>
                  <a:cubicBezTo>
                    <a:pt x="193" y="725"/>
                    <a:pt x="203" y="703"/>
                    <a:pt x="222" y="689"/>
                  </a:cubicBezTo>
                  <a:cubicBezTo>
                    <a:pt x="264" y="612"/>
                    <a:pt x="311" y="566"/>
                    <a:pt x="347" y="480"/>
                  </a:cubicBezTo>
                  <a:cubicBezTo>
                    <a:pt x="352" y="477"/>
                    <a:pt x="352" y="477"/>
                    <a:pt x="358" y="478"/>
                  </a:cubicBezTo>
                  <a:cubicBezTo>
                    <a:pt x="380" y="442"/>
                    <a:pt x="405" y="411"/>
                    <a:pt x="426" y="375"/>
                  </a:cubicBezTo>
                  <a:cubicBezTo>
                    <a:pt x="434" y="375"/>
                    <a:pt x="433" y="383"/>
                    <a:pt x="440" y="383"/>
                  </a:cubicBezTo>
                  <a:cubicBezTo>
                    <a:pt x="474" y="375"/>
                    <a:pt x="518" y="378"/>
                    <a:pt x="559" y="382"/>
                  </a:cubicBezTo>
                  <a:cubicBezTo>
                    <a:pt x="622" y="387"/>
                    <a:pt x="688" y="386"/>
                    <a:pt x="747" y="392"/>
                  </a:cubicBezTo>
                  <a:cubicBezTo>
                    <a:pt x="789" y="406"/>
                    <a:pt x="855" y="408"/>
                    <a:pt x="908" y="426"/>
                  </a:cubicBezTo>
                  <a:cubicBezTo>
                    <a:pt x="918" y="409"/>
                    <a:pt x="928" y="392"/>
                    <a:pt x="936" y="373"/>
                  </a:cubicBezTo>
                  <a:cubicBezTo>
                    <a:pt x="941" y="371"/>
                    <a:pt x="941" y="374"/>
                    <a:pt x="944" y="372"/>
                  </a:cubicBezTo>
                  <a:cubicBezTo>
                    <a:pt x="968" y="336"/>
                    <a:pt x="987" y="296"/>
                    <a:pt x="1011" y="260"/>
                  </a:cubicBezTo>
                  <a:close/>
                  <a:moveTo>
                    <a:pt x="976" y="737"/>
                  </a:moveTo>
                  <a:cubicBezTo>
                    <a:pt x="982" y="724"/>
                    <a:pt x="985" y="712"/>
                    <a:pt x="989" y="699"/>
                  </a:cubicBezTo>
                  <a:cubicBezTo>
                    <a:pt x="992" y="691"/>
                    <a:pt x="1001" y="662"/>
                    <a:pt x="999" y="662"/>
                  </a:cubicBezTo>
                  <a:cubicBezTo>
                    <a:pt x="1004" y="661"/>
                    <a:pt x="1008" y="648"/>
                    <a:pt x="1008" y="639"/>
                  </a:cubicBezTo>
                  <a:cubicBezTo>
                    <a:pt x="1032" y="593"/>
                    <a:pt x="1055" y="546"/>
                    <a:pt x="1079" y="500"/>
                  </a:cubicBezTo>
                  <a:cubicBezTo>
                    <a:pt x="1085" y="496"/>
                    <a:pt x="1087" y="498"/>
                    <a:pt x="1092" y="493"/>
                  </a:cubicBezTo>
                  <a:cubicBezTo>
                    <a:pt x="1102" y="470"/>
                    <a:pt x="1117" y="453"/>
                    <a:pt x="1130" y="433"/>
                  </a:cubicBezTo>
                  <a:cubicBezTo>
                    <a:pt x="1162" y="308"/>
                    <a:pt x="1182" y="158"/>
                    <a:pt x="1139" y="38"/>
                  </a:cubicBezTo>
                  <a:cubicBezTo>
                    <a:pt x="1122" y="69"/>
                    <a:pt x="1117" y="103"/>
                    <a:pt x="1106" y="134"/>
                  </a:cubicBezTo>
                  <a:cubicBezTo>
                    <a:pt x="1101" y="147"/>
                    <a:pt x="1090" y="161"/>
                    <a:pt x="1084" y="171"/>
                  </a:cubicBezTo>
                  <a:cubicBezTo>
                    <a:pt x="1081" y="175"/>
                    <a:pt x="1081" y="182"/>
                    <a:pt x="1079" y="186"/>
                  </a:cubicBezTo>
                  <a:cubicBezTo>
                    <a:pt x="1073" y="194"/>
                    <a:pt x="1065" y="201"/>
                    <a:pt x="1059" y="209"/>
                  </a:cubicBezTo>
                  <a:cubicBezTo>
                    <a:pt x="1049" y="224"/>
                    <a:pt x="1039" y="239"/>
                    <a:pt x="1031" y="252"/>
                  </a:cubicBezTo>
                  <a:cubicBezTo>
                    <a:pt x="1019" y="271"/>
                    <a:pt x="1008" y="290"/>
                    <a:pt x="999" y="310"/>
                  </a:cubicBezTo>
                  <a:cubicBezTo>
                    <a:pt x="963" y="349"/>
                    <a:pt x="942" y="404"/>
                    <a:pt x="911" y="448"/>
                  </a:cubicBezTo>
                  <a:cubicBezTo>
                    <a:pt x="915" y="454"/>
                    <a:pt x="908" y="455"/>
                    <a:pt x="910" y="463"/>
                  </a:cubicBezTo>
                  <a:cubicBezTo>
                    <a:pt x="881" y="510"/>
                    <a:pt x="845" y="557"/>
                    <a:pt x="825" y="607"/>
                  </a:cubicBezTo>
                  <a:cubicBezTo>
                    <a:pt x="829" y="632"/>
                    <a:pt x="839" y="651"/>
                    <a:pt x="845" y="672"/>
                  </a:cubicBezTo>
                  <a:cubicBezTo>
                    <a:pt x="887" y="829"/>
                    <a:pt x="832" y="979"/>
                    <a:pt x="856" y="1160"/>
                  </a:cubicBezTo>
                  <a:cubicBezTo>
                    <a:pt x="883" y="1028"/>
                    <a:pt x="910" y="916"/>
                    <a:pt x="951" y="800"/>
                  </a:cubicBezTo>
                  <a:cubicBezTo>
                    <a:pt x="956" y="796"/>
                    <a:pt x="949" y="796"/>
                    <a:pt x="949" y="792"/>
                  </a:cubicBezTo>
                  <a:cubicBezTo>
                    <a:pt x="954" y="793"/>
                    <a:pt x="956" y="795"/>
                    <a:pt x="956" y="788"/>
                  </a:cubicBezTo>
                  <a:cubicBezTo>
                    <a:pt x="961" y="774"/>
                    <a:pt x="968" y="761"/>
                    <a:pt x="973" y="745"/>
                  </a:cubicBezTo>
                  <a:cubicBezTo>
                    <a:pt x="972" y="739"/>
                    <a:pt x="970" y="752"/>
                    <a:pt x="969" y="745"/>
                  </a:cubicBezTo>
                  <a:cubicBezTo>
                    <a:pt x="968" y="739"/>
                    <a:pt x="978" y="744"/>
                    <a:pt x="976" y="737"/>
                  </a:cubicBezTo>
                  <a:close/>
                  <a:moveTo>
                    <a:pt x="1559" y="166"/>
                  </a:moveTo>
                  <a:cubicBezTo>
                    <a:pt x="1540" y="182"/>
                    <a:pt x="1519" y="196"/>
                    <a:pt x="1496" y="207"/>
                  </a:cubicBezTo>
                  <a:cubicBezTo>
                    <a:pt x="1428" y="231"/>
                    <a:pt x="1367" y="262"/>
                    <a:pt x="1315" y="295"/>
                  </a:cubicBezTo>
                  <a:cubicBezTo>
                    <a:pt x="1275" y="321"/>
                    <a:pt x="1241" y="351"/>
                    <a:pt x="1205" y="380"/>
                  </a:cubicBezTo>
                  <a:cubicBezTo>
                    <a:pt x="1169" y="409"/>
                    <a:pt x="1137" y="441"/>
                    <a:pt x="1112" y="481"/>
                  </a:cubicBezTo>
                  <a:cubicBezTo>
                    <a:pt x="1100" y="501"/>
                    <a:pt x="1087" y="520"/>
                    <a:pt x="1074" y="539"/>
                  </a:cubicBezTo>
                  <a:cubicBezTo>
                    <a:pt x="1055" y="567"/>
                    <a:pt x="1042" y="606"/>
                    <a:pt x="1029" y="636"/>
                  </a:cubicBezTo>
                  <a:cubicBezTo>
                    <a:pt x="998" y="709"/>
                    <a:pt x="976" y="783"/>
                    <a:pt x="948" y="857"/>
                  </a:cubicBezTo>
                  <a:cubicBezTo>
                    <a:pt x="915" y="941"/>
                    <a:pt x="896" y="1032"/>
                    <a:pt x="873" y="1124"/>
                  </a:cubicBezTo>
                  <a:cubicBezTo>
                    <a:pt x="879" y="1137"/>
                    <a:pt x="865" y="1155"/>
                    <a:pt x="871" y="1167"/>
                  </a:cubicBezTo>
                  <a:cubicBezTo>
                    <a:pt x="878" y="1150"/>
                    <a:pt x="881" y="1130"/>
                    <a:pt x="896" y="1122"/>
                  </a:cubicBezTo>
                  <a:cubicBezTo>
                    <a:pt x="917" y="1088"/>
                    <a:pt x="943" y="1045"/>
                    <a:pt x="968" y="1018"/>
                  </a:cubicBezTo>
                  <a:cubicBezTo>
                    <a:pt x="981" y="1002"/>
                    <a:pt x="999" y="988"/>
                    <a:pt x="1014" y="971"/>
                  </a:cubicBezTo>
                  <a:cubicBezTo>
                    <a:pt x="1029" y="955"/>
                    <a:pt x="1042" y="936"/>
                    <a:pt x="1057" y="923"/>
                  </a:cubicBezTo>
                  <a:cubicBezTo>
                    <a:pt x="1154" y="842"/>
                    <a:pt x="1261" y="760"/>
                    <a:pt x="1418" y="760"/>
                  </a:cubicBezTo>
                  <a:cubicBezTo>
                    <a:pt x="1426" y="681"/>
                    <a:pt x="1443" y="614"/>
                    <a:pt x="1467" y="534"/>
                  </a:cubicBezTo>
                  <a:cubicBezTo>
                    <a:pt x="1481" y="490"/>
                    <a:pt x="1498" y="445"/>
                    <a:pt x="1514" y="403"/>
                  </a:cubicBezTo>
                  <a:cubicBezTo>
                    <a:pt x="1548" y="310"/>
                    <a:pt x="1619" y="220"/>
                    <a:pt x="1590" y="118"/>
                  </a:cubicBezTo>
                  <a:cubicBezTo>
                    <a:pt x="1590" y="117"/>
                    <a:pt x="1590" y="116"/>
                    <a:pt x="1589" y="116"/>
                  </a:cubicBezTo>
                  <a:cubicBezTo>
                    <a:pt x="1582" y="136"/>
                    <a:pt x="1567" y="147"/>
                    <a:pt x="1559" y="166"/>
                  </a:cubicBezTo>
                  <a:close/>
                  <a:moveTo>
                    <a:pt x="1607" y="141"/>
                  </a:moveTo>
                  <a:cubicBezTo>
                    <a:pt x="1620" y="237"/>
                    <a:pt x="1570" y="305"/>
                    <a:pt x="1536" y="380"/>
                  </a:cubicBezTo>
                  <a:cubicBezTo>
                    <a:pt x="1523" y="408"/>
                    <a:pt x="1514" y="440"/>
                    <a:pt x="1504" y="470"/>
                  </a:cubicBezTo>
                  <a:cubicBezTo>
                    <a:pt x="1472" y="565"/>
                    <a:pt x="1439" y="664"/>
                    <a:pt x="1428" y="774"/>
                  </a:cubicBezTo>
                  <a:cubicBezTo>
                    <a:pt x="1393" y="776"/>
                    <a:pt x="1359" y="777"/>
                    <a:pt x="1326" y="778"/>
                  </a:cubicBezTo>
                  <a:cubicBezTo>
                    <a:pt x="1261" y="798"/>
                    <a:pt x="1199" y="829"/>
                    <a:pt x="1145" y="866"/>
                  </a:cubicBezTo>
                  <a:cubicBezTo>
                    <a:pt x="1124" y="881"/>
                    <a:pt x="1107" y="900"/>
                    <a:pt x="1091" y="915"/>
                  </a:cubicBezTo>
                  <a:cubicBezTo>
                    <a:pt x="1079" y="925"/>
                    <a:pt x="1065" y="932"/>
                    <a:pt x="1054" y="943"/>
                  </a:cubicBezTo>
                  <a:cubicBezTo>
                    <a:pt x="1043" y="954"/>
                    <a:pt x="1034" y="966"/>
                    <a:pt x="1022" y="978"/>
                  </a:cubicBezTo>
                  <a:cubicBezTo>
                    <a:pt x="1001" y="1000"/>
                    <a:pt x="977" y="1021"/>
                    <a:pt x="958" y="1046"/>
                  </a:cubicBezTo>
                  <a:cubicBezTo>
                    <a:pt x="919" y="1096"/>
                    <a:pt x="887" y="1151"/>
                    <a:pt x="860" y="1210"/>
                  </a:cubicBezTo>
                  <a:cubicBezTo>
                    <a:pt x="875" y="1198"/>
                    <a:pt x="882" y="1171"/>
                    <a:pt x="893" y="1152"/>
                  </a:cubicBezTo>
                  <a:cubicBezTo>
                    <a:pt x="900" y="1140"/>
                    <a:pt x="912" y="1132"/>
                    <a:pt x="921" y="1121"/>
                  </a:cubicBezTo>
                  <a:cubicBezTo>
                    <a:pt x="931" y="1108"/>
                    <a:pt x="939" y="1094"/>
                    <a:pt x="949" y="1081"/>
                  </a:cubicBezTo>
                  <a:cubicBezTo>
                    <a:pt x="959" y="1069"/>
                    <a:pt x="966" y="1050"/>
                    <a:pt x="981" y="1047"/>
                  </a:cubicBezTo>
                  <a:cubicBezTo>
                    <a:pt x="958" y="1088"/>
                    <a:pt x="921" y="1123"/>
                    <a:pt x="900" y="1164"/>
                  </a:cubicBezTo>
                  <a:cubicBezTo>
                    <a:pt x="892" y="1178"/>
                    <a:pt x="884" y="1193"/>
                    <a:pt x="881" y="1209"/>
                  </a:cubicBezTo>
                  <a:cubicBezTo>
                    <a:pt x="887" y="1210"/>
                    <a:pt x="894" y="1204"/>
                    <a:pt x="901" y="1205"/>
                  </a:cubicBezTo>
                  <a:cubicBezTo>
                    <a:pt x="964" y="1118"/>
                    <a:pt x="1026" y="1030"/>
                    <a:pt x="1102" y="956"/>
                  </a:cubicBezTo>
                  <a:cubicBezTo>
                    <a:pt x="1107" y="956"/>
                    <a:pt x="1110" y="954"/>
                    <a:pt x="1114" y="953"/>
                  </a:cubicBezTo>
                  <a:cubicBezTo>
                    <a:pt x="1151" y="921"/>
                    <a:pt x="1191" y="887"/>
                    <a:pt x="1233" y="858"/>
                  </a:cubicBezTo>
                  <a:cubicBezTo>
                    <a:pt x="1285" y="823"/>
                    <a:pt x="1338" y="793"/>
                    <a:pt x="1414" y="792"/>
                  </a:cubicBezTo>
                  <a:cubicBezTo>
                    <a:pt x="1432" y="791"/>
                    <a:pt x="1436" y="794"/>
                    <a:pt x="1453" y="792"/>
                  </a:cubicBezTo>
                  <a:cubicBezTo>
                    <a:pt x="1487" y="671"/>
                    <a:pt x="1526" y="557"/>
                    <a:pt x="1550" y="426"/>
                  </a:cubicBezTo>
                  <a:cubicBezTo>
                    <a:pt x="1552" y="420"/>
                    <a:pt x="1558" y="420"/>
                    <a:pt x="1559" y="413"/>
                  </a:cubicBezTo>
                  <a:cubicBezTo>
                    <a:pt x="1577" y="370"/>
                    <a:pt x="1578" y="317"/>
                    <a:pt x="1595" y="275"/>
                  </a:cubicBezTo>
                  <a:cubicBezTo>
                    <a:pt x="1597" y="271"/>
                    <a:pt x="1602" y="268"/>
                    <a:pt x="1604" y="264"/>
                  </a:cubicBezTo>
                  <a:cubicBezTo>
                    <a:pt x="1615" y="232"/>
                    <a:pt x="1622" y="195"/>
                    <a:pt x="1632" y="166"/>
                  </a:cubicBezTo>
                  <a:cubicBezTo>
                    <a:pt x="1635" y="157"/>
                    <a:pt x="1643" y="146"/>
                    <a:pt x="1638" y="136"/>
                  </a:cubicBezTo>
                  <a:cubicBezTo>
                    <a:pt x="1627" y="138"/>
                    <a:pt x="1620" y="144"/>
                    <a:pt x="1607" y="141"/>
                  </a:cubicBezTo>
                  <a:close/>
                  <a:moveTo>
                    <a:pt x="1670" y="538"/>
                  </a:moveTo>
                  <a:cubicBezTo>
                    <a:pt x="1664" y="534"/>
                    <a:pt x="1667" y="542"/>
                    <a:pt x="1662" y="548"/>
                  </a:cubicBezTo>
                  <a:cubicBezTo>
                    <a:pt x="1671" y="473"/>
                    <a:pt x="1691" y="394"/>
                    <a:pt x="1705" y="312"/>
                  </a:cubicBezTo>
                  <a:cubicBezTo>
                    <a:pt x="1708" y="307"/>
                    <a:pt x="1711" y="304"/>
                    <a:pt x="1713" y="299"/>
                  </a:cubicBezTo>
                  <a:cubicBezTo>
                    <a:pt x="1712" y="280"/>
                    <a:pt x="1726" y="248"/>
                    <a:pt x="1730" y="224"/>
                  </a:cubicBezTo>
                  <a:cubicBezTo>
                    <a:pt x="1734" y="220"/>
                    <a:pt x="1737" y="215"/>
                    <a:pt x="1738" y="207"/>
                  </a:cubicBezTo>
                  <a:cubicBezTo>
                    <a:pt x="1733" y="200"/>
                    <a:pt x="1728" y="198"/>
                    <a:pt x="1720" y="196"/>
                  </a:cubicBezTo>
                  <a:cubicBezTo>
                    <a:pt x="1702" y="210"/>
                    <a:pt x="1708" y="249"/>
                    <a:pt x="1693" y="267"/>
                  </a:cubicBezTo>
                  <a:cubicBezTo>
                    <a:pt x="1691" y="251"/>
                    <a:pt x="1700" y="222"/>
                    <a:pt x="1703" y="201"/>
                  </a:cubicBezTo>
                  <a:cubicBezTo>
                    <a:pt x="1696" y="196"/>
                    <a:pt x="1698" y="182"/>
                    <a:pt x="1693" y="174"/>
                  </a:cubicBezTo>
                  <a:cubicBezTo>
                    <a:pt x="1686" y="195"/>
                    <a:pt x="1684" y="222"/>
                    <a:pt x="1672" y="239"/>
                  </a:cubicBezTo>
                  <a:cubicBezTo>
                    <a:pt x="1672" y="215"/>
                    <a:pt x="1682" y="193"/>
                    <a:pt x="1682" y="174"/>
                  </a:cubicBezTo>
                  <a:cubicBezTo>
                    <a:pt x="1672" y="184"/>
                    <a:pt x="1674" y="200"/>
                    <a:pt x="1670" y="214"/>
                  </a:cubicBezTo>
                  <a:cubicBezTo>
                    <a:pt x="1662" y="240"/>
                    <a:pt x="1651" y="268"/>
                    <a:pt x="1647" y="294"/>
                  </a:cubicBezTo>
                  <a:cubicBezTo>
                    <a:pt x="1645" y="308"/>
                    <a:pt x="1645" y="318"/>
                    <a:pt x="1637" y="320"/>
                  </a:cubicBezTo>
                  <a:cubicBezTo>
                    <a:pt x="1642" y="264"/>
                    <a:pt x="1661" y="220"/>
                    <a:pt x="1668" y="162"/>
                  </a:cubicBezTo>
                  <a:cubicBezTo>
                    <a:pt x="1663" y="157"/>
                    <a:pt x="1661" y="149"/>
                    <a:pt x="1653" y="146"/>
                  </a:cubicBezTo>
                  <a:cubicBezTo>
                    <a:pt x="1582" y="349"/>
                    <a:pt x="1535" y="578"/>
                    <a:pt x="1464" y="785"/>
                  </a:cubicBezTo>
                  <a:cubicBezTo>
                    <a:pt x="1470" y="792"/>
                    <a:pt x="1475" y="800"/>
                    <a:pt x="1489" y="798"/>
                  </a:cubicBezTo>
                  <a:cubicBezTo>
                    <a:pt x="1491" y="766"/>
                    <a:pt x="1506" y="738"/>
                    <a:pt x="1514" y="707"/>
                  </a:cubicBezTo>
                  <a:cubicBezTo>
                    <a:pt x="1518" y="691"/>
                    <a:pt x="1515" y="673"/>
                    <a:pt x="1526" y="659"/>
                  </a:cubicBezTo>
                  <a:cubicBezTo>
                    <a:pt x="1523" y="706"/>
                    <a:pt x="1506" y="749"/>
                    <a:pt x="1499" y="797"/>
                  </a:cubicBezTo>
                  <a:cubicBezTo>
                    <a:pt x="1506" y="793"/>
                    <a:pt x="1511" y="799"/>
                    <a:pt x="1516" y="797"/>
                  </a:cubicBezTo>
                  <a:cubicBezTo>
                    <a:pt x="1530" y="722"/>
                    <a:pt x="1557" y="646"/>
                    <a:pt x="1570" y="564"/>
                  </a:cubicBezTo>
                  <a:cubicBezTo>
                    <a:pt x="1580" y="554"/>
                    <a:pt x="1578" y="538"/>
                    <a:pt x="1580" y="521"/>
                  </a:cubicBezTo>
                  <a:cubicBezTo>
                    <a:pt x="1585" y="496"/>
                    <a:pt x="1592" y="471"/>
                    <a:pt x="1597" y="445"/>
                  </a:cubicBezTo>
                  <a:cubicBezTo>
                    <a:pt x="1599" y="432"/>
                    <a:pt x="1604" y="419"/>
                    <a:pt x="1607" y="407"/>
                  </a:cubicBezTo>
                  <a:cubicBezTo>
                    <a:pt x="1610" y="394"/>
                    <a:pt x="1608" y="378"/>
                    <a:pt x="1620" y="372"/>
                  </a:cubicBezTo>
                  <a:cubicBezTo>
                    <a:pt x="1609" y="460"/>
                    <a:pt x="1584" y="561"/>
                    <a:pt x="1560" y="654"/>
                  </a:cubicBezTo>
                  <a:cubicBezTo>
                    <a:pt x="1555" y="674"/>
                    <a:pt x="1554" y="696"/>
                    <a:pt x="1549" y="715"/>
                  </a:cubicBezTo>
                  <a:cubicBezTo>
                    <a:pt x="1540" y="749"/>
                    <a:pt x="1517" y="792"/>
                    <a:pt x="1519" y="825"/>
                  </a:cubicBezTo>
                  <a:cubicBezTo>
                    <a:pt x="1528" y="833"/>
                    <a:pt x="1531" y="831"/>
                    <a:pt x="1544" y="835"/>
                  </a:cubicBezTo>
                  <a:cubicBezTo>
                    <a:pt x="1546" y="798"/>
                    <a:pt x="1563" y="767"/>
                    <a:pt x="1572" y="735"/>
                  </a:cubicBezTo>
                  <a:cubicBezTo>
                    <a:pt x="1580" y="706"/>
                    <a:pt x="1577" y="676"/>
                    <a:pt x="1594" y="651"/>
                  </a:cubicBezTo>
                  <a:cubicBezTo>
                    <a:pt x="1589" y="683"/>
                    <a:pt x="1585" y="740"/>
                    <a:pt x="1565" y="767"/>
                  </a:cubicBezTo>
                  <a:cubicBezTo>
                    <a:pt x="1560" y="789"/>
                    <a:pt x="1555" y="812"/>
                    <a:pt x="1550" y="835"/>
                  </a:cubicBezTo>
                  <a:cubicBezTo>
                    <a:pt x="1559" y="829"/>
                    <a:pt x="1560" y="853"/>
                    <a:pt x="1567" y="858"/>
                  </a:cubicBezTo>
                  <a:cubicBezTo>
                    <a:pt x="1579" y="780"/>
                    <a:pt x="1615" y="707"/>
                    <a:pt x="1630" y="627"/>
                  </a:cubicBezTo>
                  <a:cubicBezTo>
                    <a:pt x="1632" y="620"/>
                    <a:pt x="1627" y="609"/>
                    <a:pt x="1637" y="606"/>
                  </a:cubicBezTo>
                  <a:cubicBezTo>
                    <a:pt x="1638" y="633"/>
                    <a:pt x="1633" y="663"/>
                    <a:pt x="1625" y="694"/>
                  </a:cubicBezTo>
                  <a:cubicBezTo>
                    <a:pt x="1611" y="749"/>
                    <a:pt x="1584" y="813"/>
                    <a:pt x="1574" y="873"/>
                  </a:cubicBezTo>
                  <a:cubicBezTo>
                    <a:pt x="1568" y="875"/>
                    <a:pt x="1565" y="880"/>
                    <a:pt x="1560" y="883"/>
                  </a:cubicBezTo>
                  <a:cubicBezTo>
                    <a:pt x="1541" y="885"/>
                    <a:pt x="1520" y="878"/>
                    <a:pt x="1494" y="883"/>
                  </a:cubicBezTo>
                  <a:cubicBezTo>
                    <a:pt x="1453" y="892"/>
                    <a:pt x="1405" y="907"/>
                    <a:pt x="1363" y="916"/>
                  </a:cubicBezTo>
                  <a:cubicBezTo>
                    <a:pt x="1316" y="927"/>
                    <a:pt x="1277" y="954"/>
                    <a:pt x="1238" y="971"/>
                  </a:cubicBezTo>
                  <a:cubicBezTo>
                    <a:pt x="1219" y="980"/>
                    <a:pt x="1205" y="990"/>
                    <a:pt x="1192" y="998"/>
                  </a:cubicBezTo>
                  <a:cubicBezTo>
                    <a:pt x="1184" y="1002"/>
                    <a:pt x="1174" y="1005"/>
                    <a:pt x="1167" y="1009"/>
                  </a:cubicBezTo>
                  <a:cubicBezTo>
                    <a:pt x="1104" y="1056"/>
                    <a:pt x="1034" y="1096"/>
                    <a:pt x="983" y="1157"/>
                  </a:cubicBezTo>
                  <a:cubicBezTo>
                    <a:pt x="1044" y="1120"/>
                    <a:pt x="1108" y="1087"/>
                    <a:pt x="1174" y="1054"/>
                  </a:cubicBezTo>
                  <a:cubicBezTo>
                    <a:pt x="1180" y="1051"/>
                    <a:pt x="1184" y="1045"/>
                    <a:pt x="1190" y="1042"/>
                  </a:cubicBezTo>
                  <a:cubicBezTo>
                    <a:pt x="1271" y="1006"/>
                    <a:pt x="1368" y="987"/>
                    <a:pt x="1462" y="971"/>
                  </a:cubicBezTo>
                  <a:cubicBezTo>
                    <a:pt x="1509" y="957"/>
                    <a:pt x="1549" y="959"/>
                    <a:pt x="1600" y="953"/>
                  </a:cubicBezTo>
                  <a:cubicBezTo>
                    <a:pt x="1632" y="858"/>
                    <a:pt x="1649" y="770"/>
                    <a:pt x="1672" y="672"/>
                  </a:cubicBezTo>
                  <a:cubicBezTo>
                    <a:pt x="1682" y="627"/>
                    <a:pt x="1701" y="577"/>
                    <a:pt x="1712" y="533"/>
                  </a:cubicBezTo>
                  <a:cubicBezTo>
                    <a:pt x="1718" y="506"/>
                    <a:pt x="1722" y="484"/>
                    <a:pt x="1728" y="456"/>
                  </a:cubicBezTo>
                  <a:cubicBezTo>
                    <a:pt x="1734" y="432"/>
                    <a:pt x="1748" y="410"/>
                    <a:pt x="1750" y="385"/>
                  </a:cubicBezTo>
                  <a:cubicBezTo>
                    <a:pt x="1763" y="362"/>
                    <a:pt x="1769" y="320"/>
                    <a:pt x="1776" y="292"/>
                  </a:cubicBezTo>
                  <a:cubicBezTo>
                    <a:pt x="1760" y="293"/>
                    <a:pt x="1742" y="298"/>
                    <a:pt x="1731" y="300"/>
                  </a:cubicBezTo>
                  <a:cubicBezTo>
                    <a:pt x="1714" y="340"/>
                    <a:pt x="1711" y="395"/>
                    <a:pt x="1695" y="436"/>
                  </a:cubicBezTo>
                  <a:cubicBezTo>
                    <a:pt x="1695" y="435"/>
                    <a:pt x="1694" y="432"/>
                    <a:pt x="1693" y="435"/>
                  </a:cubicBezTo>
                  <a:cubicBezTo>
                    <a:pt x="1691" y="471"/>
                    <a:pt x="1677" y="501"/>
                    <a:pt x="1670" y="538"/>
                  </a:cubicBezTo>
                  <a:close/>
                  <a:moveTo>
                    <a:pt x="745" y="412"/>
                  </a:moveTo>
                  <a:cubicBezTo>
                    <a:pt x="727" y="401"/>
                    <a:pt x="705" y="407"/>
                    <a:pt x="684" y="405"/>
                  </a:cubicBezTo>
                  <a:cubicBezTo>
                    <a:pt x="654" y="402"/>
                    <a:pt x="627" y="392"/>
                    <a:pt x="606" y="397"/>
                  </a:cubicBezTo>
                  <a:cubicBezTo>
                    <a:pt x="607" y="396"/>
                    <a:pt x="608" y="398"/>
                    <a:pt x="606" y="398"/>
                  </a:cubicBezTo>
                  <a:cubicBezTo>
                    <a:pt x="578" y="397"/>
                    <a:pt x="554" y="390"/>
                    <a:pt x="526" y="390"/>
                  </a:cubicBezTo>
                  <a:cubicBezTo>
                    <a:pt x="500" y="390"/>
                    <a:pt x="474" y="390"/>
                    <a:pt x="443" y="390"/>
                  </a:cubicBezTo>
                  <a:cubicBezTo>
                    <a:pt x="425" y="403"/>
                    <a:pt x="413" y="424"/>
                    <a:pt x="400" y="445"/>
                  </a:cubicBezTo>
                  <a:cubicBezTo>
                    <a:pt x="368" y="496"/>
                    <a:pt x="326" y="542"/>
                    <a:pt x="300" y="593"/>
                  </a:cubicBezTo>
                  <a:cubicBezTo>
                    <a:pt x="296" y="597"/>
                    <a:pt x="298" y="588"/>
                    <a:pt x="294" y="593"/>
                  </a:cubicBezTo>
                  <a:cubicBezTo>
                    <a:pt x="271" y="653"/>
                    <a:pt x="218" y="697"/>
                    <a:pt x="191" y="759"/>
                  </a:cubicBezTo>
                  <a:cubicBezTo>
                    <a:pt x="143" y="820"/>
                    <a:pt x="94" y="880"/>
                    <a:pt x="51" y="946"/>
                  </a:cubicBezTo>
                  <a:cubicBezTo>
                    <a:pt x="118" y="950"/>
                    <a:pt x="183" y="967"/>
                    <a:pt x="249" y="984"/>
                  </a:cubicBezTo>
                  <a:cubicBezTo>
                    <a:pt x="276" y="991"/>
                    <a:pt x="302" y="1002"/>
                    <a:pt x="328" y="1009"/>
                  </a:cubicBezTo>
                  <a:cubicBezTo>
                    <a:pt x="362" y="1018"/>
                    <a:pt x="398" y="1028"/>
                    <a:pt x="423" y="1029"/>
                  </a:cubicBezTo>
                  <a:cubicBezTo>
                    <a:pt x="484" y="1047"/>
                    <a:pt x="560" y="1072"/>
                    <a:pt x="629" y="1097"/>
                  </a:cubicBezTo>
                  <a:cubicBezTo>
                    <a:pt x="638" y="1101"/>
                    <a:pt x="646" y="1108"/>
                    <a:pt x="656" y="1112"/>
                  </a:cubicBezTo>
                  <a:cubicBezTo>
                    <a:pt x="690" y="1126"/>
                    <a:pt x="730" y="1126"/>
                    <a:pt x="754" y="1150"/>
                  </a:cubicBezTo>
                  <a:cubicBezTo>
                    <a:pt x="793" y="1158"/>
                    <a:pt x="817" y="1182"/>
                    <a:pt x="848" y="1199"/>
                  </a:cubicBezTo>
                  <a:cubicBezTo>
                    <a:pt x="836" y="1142"/>
                    <a:pt x="837" y="1090"/>
                    <a:pt x="833" y="1041"/>
                  </a:cubicBezTo>
                  <a:cubicBezTo>
                    <a:pt x="843" y="937"/>
                    <a:pt x="846" y="846"/>
                    <a:pt x="843" y="750"/>
                  </a:cubicBezTo>
                  <a:cubicBezTo>
                    <a:pt x="842" y="704"/>
                    <a:pt x="819" y="667"/>
                    <a:pt x="817" y="622"/>
                  </a:cubicBezTo>
                  <a:cubicBezTo>
                    <a:pt x="810" y="613"/>
                    <a:pt x="808" y="606"/>
                    <a:pt x="807" y="598"/>
                  </a:cubicBezTo>
                  <a:cubicBezTo>
                    <a:pt x="843" y="555"/>
                    <a:pt x="872" y="491"/>
                    <a:pt x="903" y="438"/>
                  </a:cubicBezTo>
                  <a:cubicBezTo>
                    <a:pt x="850" y="428"/>
                    <a:pt x="790" y="407"/>
                    <a:pt x="745" y="412"/>
                  </a:cubicBezTo>
                  <a:close/>
                  <a:moveTo>
                    <a:pt x="1831" y="402"/>
                  </a:moveTo>
                  <a:cubicBezTo>
                    <a:pt x="1809" y="402"/>
                    <a:pt x="1795" y="401"/>
                    <a:pt x="1776" y="407"/>
                  </a:cubicBezTo>
                  <a:cubicBezTo>
                    <a:pt x="1768" y="409"/>
                    <a:pt x="1756" y="409"/>
                    <a:pt x="1760" y="421"/>
                  </a:cubicBezTo>
                  <a:cubicBezTo>
                    <a:pt x="1777" y="426"/>
                    <a:pt x="1798" y="427"/>
                    <a:pt x="1821" y="421"/>
                  </a:cubicBezTo>
                  <a:cubicBezTo>
                    <a:pt x="1821" y="425"/>
                    <a:pt x="1823" y="427"/>
                    <a:pt x="1826" y="426"/>
                  </a:cubicBezTo>
                  <a:cubicBezTo>
                    <a:pt x="1825" y="503"/>
                    <a:pt x="1786" y="571"/>
                    <a:pt x="1770" y="637"/>
                  </a:cubicBezTo>
                  <a:cubicBezTo>
                    <a:pt x="1761" y="670"/>
                    <a:pt x="1755" y="705"/>
                    <a:pt x="1746" y="737"/>
                  </a:cubicBezTo>
                  <a:cubicBezTo>
                    <a:pt x="1737" y="772"/>
                    <a:pt x="1725" y="809"/>
                    <a:pt x="1715" y="845"/>
                  </a:cubicBezTo>
                  <a:cubicBezTo>
                    <a:pt x="1705" y="880"/>
                    <a:pt x="1690" y="914"/>
                    <a:pt x="1683" y="948"/>
                  </a:cubicBezTo>
                  <a:cubicBezTo>
                    <a:pt x="1678" y="977"/>
                    <a:pt x="1673" y="1006"/>
                    <a:pt x="1667" y="1034"/>
                  </a:cubicBezTo>
                  <a:cubicBezTo>
                    <a:pt x="1661" y="1059"/>
                    <a:pt x="1655" y="1087"/>
                    <a:pt x="1637" y="1107"/>
                  </a:cubicBezTo>
                  <a:cubicBezTo>
                    <a:pt x="1631" y="1104"/>
                    <a:pt x="1624" y="1103"/>
                    <a:pt x="1619" y="1099"/>
                  </a:cubicBezTo>
                  <a:cubicBezTo>
                    <a:pt x="1570" y="1100"/>
                    <a:pt x="1511" y="1091"/>
                    <a:pt x="1467" y="1101"/>
                  </a:cubicBezTo>
                  <a:cubicBezTo>
                    <a:pt x="1453" y="1090"/>
                    <a:pt x="1446" y="1101"/>
                    <a:pt x="1434" y="1104"/>
                  </a:cubicBezTo>
                  <a:cubicBezTo>
                    <a:pt x="1414" y="1108"/>
                    <a:pt x="1388" y="1107"/>
                    <a:pt x="1366" y="1109"/>
                  </a:cubicBezTo>
                  <a:cubicBezTo>
                    <a:pt x="1347" y="1111"/>
                    <a:pt x="1329" y="1114"/>
                    <a:pt x="1310" y="1116"/>
                  </a:cubicBezTo>
                  <a:cubicBezTo>
                    <a:pt x="1265" y="1120"/>
                    <a:pt x="1217" y="1124"/>
                    <a:pt x="1172" y="1132"/>
                  </a:cubicBezTo>
                  <a:cubicBezTo>
                    <a:pt x="1164" y="1134"/>
                    <a:pt x="1157" y="1139"/>
                    <a:pt x="1149" y="1140"/>
                  </a:cubicBezTo>
                  <a:cubicBezTo>
                    <a:pt x="1095" y="1152"/>
                    <a:pt x="1044" y="1164"/>
                    <a:pt x="1001" y="1194"/>
                  </a:cubicBezTo>
                  <a:cubicBezTo>
                    <a:pt x="1091" y="1180"/>
                    <a:pt x="1183" y="1171"/>
                    <a:pt x="1275" y="1159"/>
                  </a:cubicBezTo>
                  <a:cubicBezTo>
                    <a:pt x="1314" y="1154"/>
                    <a:pt x="1355" y="1143"/>
                    <a:pt x="1396" y="1144"/>
                  </a:cubicBezTo>
                  <a:cubicBezTo>
                    <a:pt x="1423" y="1144"/>
                    <a:pt x="1445" y="1146"/>
                    <a:pt x="1467" y="1145"/>
                  </a:cubicBezTo>
                  <a:cubicBezTo>
                    <a:pt x="1478" y="1145"/>
                    <a:pt x="1498" y="1137"/>
                    <a:pt x="1499" y="1154"/>
                  </a:cubicBezTo>
                  <a:cubicBezTo>
                    <a:pt x="1479" y="1164"/>
                    <a:pt x="1457" y="1156"/>
                    <a:pt x="1436" y="1155"/>
                  </a:cubicBezTo>
                  <a:cubicBezTo>
                    <a:pt x="1377" y="1155"/>
                    <a:pt x="1315" y="1168"/>
                    <a:pt x="1270" y="1172"/>
                  </a:cubicBezTo>
                  <a:cubicBezTo>
                    <a:pt x="1223" y="1176"/>
                    <a:pt x="1190" y="1179"/>
                    <a:pt x="1154" y="1184"/>
                  </a:cubicBezTo>
                  <a:cubicBezTo>
                    <a:pt x="1127" y="1187"/>
                    <a:pt x="1101" y="1196"/>
                    <a:pt x="1076" y="1199"/>
                  </a:cubicBezTo>
                  <a:cubicBezTo>
                    <a:pt x="1021" y="1204"/>
                    <a:pt x="976" y="1207"/>
                    <a:pt x="936" y="1233"/>
                  </a:cubicBezTo>
                  <a:cubicBezTo>
                    <a:pt x="940" y="1235"/>
                    <a:pt x="942" y="1240"/>
                    <a:pt x="941" y="1247"/>
                  </a:cubicBezTo>
                  <a:cubicBezTo>
                    <a:pt x="966" y="1235"/>
                    <a:pt x="995" y="1224"/>
                    <a:pt x="1026" y="1220"/>
                  </a:cubicBezTo>
                  <a:cubicBezTo>
                    <a:pt x="1201" y="1197"/>
                    <a:pt x="1410" y="1192"/>
                    <a:pt x="1597" y="1167"/>
                  </a:cubicBezTo>
                  <a:cubicBezTo>
                    <a:pt x="1642" y="1161"/>
                    <a:pt x="1696" y="1180"/>
                    <a:pt x="1725" y="1150"/>
                  </a:cubicBezTo>
                  <a:cubicBezTo>
                    <a:pt x="1751" y="1082"/>
                    <a:pt x="1756" y="1007"/>
                    <a:pt x="1775" y="935"/>
                  </a:cubicBezTo>
                  <a:cubicBezTo>
                    <a:pt x="1781" y="911"/>
                    <a:pt x="1792" y="889"/>
                    <a:pt x="1798" y="865"/>
                  </a:cubicBezTo>
                  <a:cubicBezTo>
                    <a:pt x="1805" y="839"/>
                    <a:pt x="1812" y="813"/>
                    <a:pt x="1818" y="787"/>
                  </a:cubicBezTo>
                  <a:cubicBezTo>
                    <a:pt x="1823" y="761"/>
                    <a:pt x="1831" y="736"/>
                    <a:pt x="1836" y="710"/>
                  </a:cubicBezTo>
                  <a:cubicBezTo>
                    <a:pt x="1842" y="684"/>
                    <a:pt x="1847" y="656"/>
                    <a:pt x="1854" y="631"/>
                  </a:cubicBezTo>
                  <a:cubicBezTo>
                    <a:pt x="1857" y="621"/>
                    <a:pt x="1864" y="612"/>
                    <a:pt x="1866" y="602"/>
                  </a:cubicBezTo>
                  <a:cubicBezTo>
                    <a:pt x="1874" y="568"/>
                    <a:pt x="1875" y="530"/>
                    <a:pt x="1884" y="498"/>
                  </a:cubicBezTo>
                  <a:cubicBezTo>
                    <a:pt x="1881" y="472"/>
                    <a:pt x="1906" y="427"/>
                    <a:pt x="1886" y="403"/>
                  </a:cubicBezTo>
                  <a:cubicBezTo>
                    <a:pt x="1869" y="396"/>
                    <a:pt x="1850" y="401"/>
                    <a:pt x="1831" y="402"/>
                  </a:cubicBezTo>
                  <a:close/>
                  <a:moveTo>
                    <a:pt x="1755" y="435"/>
                  </a:moveTo>
                  <a:cubicBezTo>
                    <a:pt x="1732" y="509"/>
                    <a:pt x="1720" y="583"/>
                    <a:pt x="1698" y="657"/>
                  </a:cubicBezTo>
                  <a:cubicBezTo>
                    <a:pt x="1692" y="679"/>
                    <a:pt x="1686" y="699"/>
                    <a:pt x="1680" y="720"/>
                  </a:cubicBezTo>
                  <a:cubicBezTo>
                    <a:pt x="1674" y="743"/>
                    <a:pt x="1670" y="765"/>
                    <a:pt x="1665" y="788"/>
                  </a:cubicBezTo>
                  <a:cubicBezTo>
                    <a:pt x="1655" y="835"/>
                    <a:pt x="1637" y="881"/>
                    <a:pt x="1625" y="926"/>
                  </a:cubicBezTo>
                  <a:cubicBezTo>
                    <a:pt x="1623" y="935"/>
                    <a:pt x="1627" y="947"/>
                    <a:pt x="1615" y="953"/>
                  </a:cubicBezTo>
                  <a:cubicBezTo>
                    <a:pt x="1618" y="958"/>
                    <a:pt x="1620" y="963"/>
                    <a:pt x="1615" y="968"/>
                  </a:cubicBezTo>
                  <a:cubicBezTo>
                    <a:pt x="1563" y="969"/>
                    <a:pt x="1506" y="973"/>
                    <a:pt x="1448" y="984"/>
                  </a:cubicBezTo>
                  <a:cubicBezTo>
                    <a:pt x="1360" y="1001"/>
                    <a:pt x="1274" y="1022"/>
                    <a:pt x="1198" y="1056"/>
                  </a:cubicBezTo>
                  <a:cubicBezTo>
                    <a:pt x="1149" y="1078"/>
                    <a:pt x="1103" y="1107"/>
                    <a:pt x="1057" y="1132"/>
                  </a:cubicBezTo>
                  <a:cubicBezTo>
                    <a:pt x="1034" y="1145"/>
                    <a:pt x="1010" y="1158"/>
                    <a:pt x="988" y="1172"/>
                  </a:cubicBezTo>
                  <a:cubicBezTo>
                    <a:pt x="971" y="1183"/>
                    <a:pt x="952" y="1192"/>
                    <a:pt x="938" y="1204"/>
                  </a:cubicBezTo>
                  <a:cubicBezTo>
                    <a:pt x="935" y="1206"/>
                    <a:pt x="927" y="1211"/>
                    <a:pt x="930" y="1217"/>
                  </a:cubicBezTo>
                  <a:cubicBezTo>
                    <a:pt x="937" y="1219"/>
                    <a:pt x="943" y="1208"/>
                    <a:pt x="949" y="1204"/>
                  </a:cubicBezTo>
                  <a:cubicBezTo>
                    <a:pt x="962" y="1195"/>
                    <a:pt x="979" y="1188"/>
                    <a:pt x="994" y="1180"/>
                  </a:cubicBezTo>
                  <a:cubicBezTo>
                    <a:pt x="1009" y="1173"/>
                    <a:pt x="1026" y="1166"/>
                    <a:pt x="1041" y="1159"/>
                  </a:cubicBezTo>
                  <a:cubicBezTo>
                    <a:pt x="1135" y="1115"/>
                    <a:pt x="1249" y="1107"/>
                    <a:pt x="1363" y="1096"/>
                  </a:cubicBezTo>
                  <a:cubicBezTo>
                    <a:pt x="1452" y="1087"/>
                    <a:pt x="1547" y="1072"/>
                    <a:pt x="1638" y="1089"/>
                  </a:cubicBezTo>
                  <a:cubicBezTo>
                    <a:pt x="1666" y="968"/>
                    <a:pt x="1702" y="836"/>
                    <a:pt x="1736" y="722"/>
                  </a:cubicBezTo>
                  <a:cubicBezTo>
                    <a:pt x="1739" y="713"/>
                    <a:pt x="1739" y="704"/>
                    <a:pt x="1741" y="694"/>
                  </a:cubicBezTo>
                  <a:cubicBezTo>
                    <a:pt x="1745" y="681"/>
                    <a:pt x="1753" y="670"/>
                    <a:pt x="1756" y="657"/>
                  </a:cubicBezTo>
                  <a:cubicBezTo>
                    <a:pt x="1761" y="643"/>
                    <a:pt x="1762" y="627"/>
                    <a:pt x="1766" y="612"/>
                  </a:cubicBezTo>
                  <a:cubicBezTo>
                    <a:pt x="1784" y="556"/>
                    <a:pt x="1806" y="496"/>
                    <a:pt x="1811" y="445"/>
                  </a:cubicBezTo>
                  <a:cubicBezTo>
                    <a:pt x="1794" y="440"/>
                    <a:pt x="1773" y="439"/>
                    <a:pt x="1755" y="435"/>
                  </a:cubicBezTo>
                  <a:close/>
                  <a:moveTo>
                    <a:pt x="1668" y="534"/>
                  </a:moveTo>
                  <a:cubicBezTo>
                    <a:pt x="1669" y="528"/>
                    <a:pt x="1675" y="518"/>
                    <a:pt x="1672" y="513"/>
                  </a:cubicBezTo>
                  <a:cubicBezTo>
                    <a:pt x="1670" y="518"/>
                    <a:pt x="1665" y="529"/>
                    <a:pt x="1668" y="534"/>
                  </a:cubicBezTo>
                  <a:close/>
                  <a:moveTo>
                    <a:pt x="1376" y="805"/>
                  </a:moveTo>
                  <a:cubicBezTo>
                    <a:pt x="1316" y="813"/>
                    <a:pt x="1274" y="847"/>
                    <a:pt x="1227" y="875"/>
                  </a:cubicBezTo>
                  <a:cubicBezTo>
                    <a:pt x="1192" y="906"/>
                    <a:pt x="1153" y="931"/>
                    <a:pt x="1117" y="961"/>
                  </a:cubicBezTo>
                  <a:cubicBezTo>
                    <a:pt x="1046" y="1034"/>
                    <a:pt x="974" y="1116"/>
                    <a:pt x="920" y="1200"/>
                  </a:cubicBezTo>
                  <a:cubicBezTo>
                    <a:pt x="963" y="1150"/>
                    <a:pt x="1011" y="1105"/>
                    <a:pt x="1064" y="1064"/>
                  </a:cubicBezTo>
                  <a:cubicBezTo>
                    <a:pt x="1081" y="1060"/>
                    <a:pt x="1096" y="1043"/>
                    <a:pt x="1110" y="1031"/>
                  </a:cubicBezTo>
                  <a:cubicBezTo>
                    <a:pt x="1148" y="1013"/>
                    <a:pt x="1179" y="983"/>
                    <a:pt x="1217" y="963"/>
                  </a:cubicBezTo>
                  <a:cubicBezTo>
                    <a:pt x="1254" y="943"/>
                    <a:pt x="1289" y="921"/>
                    <a:pt x="1333" y="908"/>
                  </a:cubicBezTo>
                  <a:cubicBezTo>
                    <a:pt x="1335" y="904"/>
                    <a:pt x="1341" y="904"/>
                    <a:pt x="1343" y="900"/>
                  </a:cubicBezTo>
                  <a:cubicBezTo>
                    <a:pt x="1400" y="881"/>
                    <a:pt x="1484" y="852"/>
                    <a:pt x="1554" y="868"/>
                  </a:cubicBezTo>
                  <a:cubicBezTo>
                    <a:pt x="1556" y="858"/>
                    <a:pt x="1550" y="857"/>
                    <a:pt x="1549" y="850"/>
                  </a:cubicBezTo>
                  <a:cubicBezTo>
                    <a:pt x="1538" y="849"/>
                    <a:pt x="1529" y="848"/>
                    <a:pt x="1522" y="848"/>
                  </a:cubicBezTo>
                  <a:cubicBezTo>
                    <a:pt x="1500" y="836"/>
                    <a:pt x="1468" y="839"/>
                    <a:pt x="1439" y="843"/>
                  </a:cubicBezTo>
                  <a:cubicBezTo>
                    <a:pt x="1400" y="849"/>
                    <a:pt x="1356" y="862"/>
                    <a:pt x="1326" y="880"/>
                  </a:cubicBezTo>
                  <a:cubicBezTo>
                    <a:pt x="1313" y="888"/>
                    <a:pt x="1303" y="901"/>
                    <a:pt x="1288" y="901"/>
                  </a:cubicBezTo>
                  <a:cubicBezTo>
                    <a:pt x="1293" y="895"/>
                    <a:pt x="1302" y="892"/>
                    <a:pt x="1310" y="888"/>
                  </a:cubicBezTo>
                  <a:cubicBezTo>
                    <a:pt x="1350" y="842"/>
                    <a:pt x="1434" y="832"/>
                    <a:pt x="1509" y="827"/>
                  </a:cubicBezTo>
                  <a:cubicBezTo>
                    <a:pt x="1510" y="820"/>
                    <a:pt x="1509" y="814"/>
                    <a:pt x="1506" y="812"/>
                  </a:cubicBezTo>
                  <a:cubicBezTo>
                    <a:pt x="1447" y="810"/>
                    <a:pt x="1378" y="834"/>
                    <a:pt x="1331" y="850"/>
                  </a:cubicBezTo>
                  <a:cubicBezTo>
                    <a:pt x="1362" y="825"/>
                    <a:pt x="1414" y="814"/>
                    <a:pt x="1454" y="803"/>
                  </a:cubicBezTo>
                  <a:cubicBezTo>
                    <a:pt x="1427" y="803"/>
                    <a:pt x="1401" y="802"/>
                    <a:pt x="1376" y="805"/>
                  </a:cubicBezTo>
                  <a:close/>
                  <a:moveTo>
                    <a:pt x="411" y="1047"/>
                  </a:moveTo>
                  <a:cubicBezTo>
                    <a:pt x="407" y="1046"/>
                    <a:pt x="403" y="1045"/>
                    <a:pt x="398" y="1044"/>
                  </a:cubicBezTo>
                  <a:cubicBezTo>
                    <a:pt x="343" y="1029"/>
                    <a:pt x="290" y="1012"/>
                    <a:pt x="240" y="1001"/>
                  </a:cubicBezTo>
                  <a:cubicBezTo>
                    <a:pt x="184" y="988"/>
                    <a:pt x="124" y="978"/>
                    <a:pt x="74" y="969"/>
                  </a:cubicBezTo>
                  <a:cubicBezTo>
                    <a:pt x="66" y="974"/>
                    <a:pt x="62" y="971"/>
                    <a:pt x="54" y="973"/>
                  </a:cubicBezTo>
                  <a:cubicBezTo>
                    <a:pt x="47" y="986"/>
                    <a:pt x="37" y="995"/>
                    <a:pt x="31" y="1009"/>
                  </a:cubicBezTo>
                  <a:cubicBezTo>
                    <a:pt x="59" y="1010"/>
                    <a:pt x="79" y="1013"/>
                    <a:pt x="103" y="1016"/>
                  </a:cubicBezTo>
                  <a:cubicBezTo>
                    <a:pt x="193" y="1029"/>
                    <a:pt x="282" y="1046"/>
                    <a:pt x="368" y="1057"/>
                  </a:cubicBezTo>
                  <a:cubicBezTo>
                    <a:pt x="405" y="1062"/>
                    <a:pt x="447" y="1065"/>
                    <a:pt x="491" y="1072"/>
                  </a:cubicBezTo>
                  <a:cubicBezTo>
                    <a:pt x="494" y="1073"/>
                    <a:pt x="502" y="1078"/>
                    <a:pt x="504" y="1072"/>
                  </a:cubicBezTo>
                  <a:cubicBezTo>
                    <a:pt x="475" y="1064"/>
                    <a:pt x="441" y="1058"/>
                    <a:pt x="411" y="1047"/>
                  </a:cubicBezTo>
                  <a:close/>
                  <a:moveTo>
                    <a:pt x="617" y="1129"/>
                  </a:moveTo>
                  <a:cubicBezTo>
                    <a:pt x="596" y="1121"/>
                    <a:pt x="576" y="1112"/>
                    <a:pt x="553" y="1104"/>
                  </a:cubicBezTo>
                  <a:cubicBezTo>
                    <a:pt x="543" y="1101"/>
                    <a:pt x="532" y="1096"/>
                    <a:pt x="521" y="1092"/>
                  </a:cubicBezTo>
                  <a:cubicBezTo>
                    <a:pt x="499" y="1086"/>
                    <a:pt x="470" y="1087"/>
                    <a:pt x="445" y="1082"/>
                  </a:cubicBezTo>
                  <a:cubicBezTo>
                    <a:pt x="408" y="1076"/>
                    <a:pt x="366" y="1072"/>
                    <a:pt x="327" y="1067"/>
                  </a:cubicBezTo>
                  <a:cubicBezTo>
                    <a:pt x="229" y="1056"/>
                    <a:pt x="137" y="1030"/>
                    <a:pt x="46" y="1024"/>
                  </a:cubicBezTo>
                  <a:cubicBezTo>
                    <a:pt x="35" y="1032"/>
                    <a:pt x="26" y="1050"/>
                    <a:pt x="23" y="1061"/>
                  </a:cubicBezTo>
                  <a:cubicBezTo>
                    <a:pt x="67" y="1062"/>
                    <a:pt x="112" y="1071"/>
                    <a:pt x="161" y="1076"/>
                  </a:cubicBezTo>
                  <a:cubicBezTo>
                    <a:pt x="214" y="1081"/>
                    <a:pt x="288" y="1081"/>
                    <a:pt x="335" y="1087"/>
                  </a:cubicBezTo>
                  <a:cubicBezTo>
                    <a:pt x="358" y="1091"/>
                    <a:pt x="382" y="1091"/>
                    <a:pt x="402" y="1096"/>
                  </a:cubicBezTo>
                  <a:cubicBezTo>
                    <a:pt x="407" y="1097"/>
                    <a:pt x="412" y="1101"/>
                    <a:pt x="416" y="1102"/>
                  </a:cubicBezTo>
                  <a:cubicBezTo>
                    <a:pt x="446" y="1110"/>
                    <a:pt x="478" y="1107"/>
                    <a:pt x="508" y="1114"/>
                  </a:cubicBezTo>
                  <a:cubicBezTo>
                    <a:pt x="556" y="1126"/>
                    <a:pt x="600" y="1138"/>
                    <a:pt x="642" y="1150"/>
                  </a:cubicBezTo>
                  <a:cubicBezTo>
                    <a:pt x="658" y="1155"/>
                    <a:pt x="674" y="1163"/>
                    <a:pt x="690" y="1160"/>
                  </a:cubicBezTo>
                  <a:cubicBezTo>
                    <a:pt x="662" y="1154"/>
                    <a:pt x="640" y="1137"/>
                    <a:pt x="617" y="1129"/>
                  </a:cubicBezTo>
                  <a:close/>
                  <a:moveTo>
                    <a:pt x="551" y="1087"/>
                  </a:moveTo>
                  <a:cubicBezTo>
                    <a:pt x="537" y="1082"/>
                    <a:pt x="522" y="1077"/>
                    <a:pt x="508" y="1072"/>
                  </a:cubicBezTo>
                  <a:cubicBezTo>
                    <a:pt x="518" y="1080"/>
                    <a:pt x="540" y="1085"/>
                    <a:pt x="551" y="1087"/>
                  </a:cubicBezTo>
                  <a:close/>
                  <a:moveTo>
                    <a:pt x="446" y="1119"/>
                  </a:moveTo>
                  <a:cubicBezTo>
                    <a:pt x="423" y="1116"/>
                    <a:pt x="404" y="1112"/>
                    <a:pt x="378" y="1109"/>
                  </a:cubicBezTo>
                  <a:cubicBezTo>
                    <a:pt x="340" y="1105"/>
                    <a:pt x="301" y="1094"/>
                    <a:pt x="265" y="1092"/>
                  </a:cubicBezTo>
                  <a:cubicBezTo>
                    <a:pt x="211" y="1090"/>
                    <a:pt x="164" y="1092"/>
                    <a:pt x="119" y="1086"/>
                  </a:cubicBezTo>
                  <a:cubicBezTo>
                    <a:pt x="108" y="1084"/>
                    <a:pt x="98" y="1083"/>
                    <a:pt x="88" y="1082"/>
                  </a:cubicBezTo>
                  <a:cubicBezTo>
                    <a:pt x="78" y="1081"/>
                    <a:pt x="60" y="1075"/>
                    <a:pt x="53" y="1077"/>
                  </a:cubicBezTo>
                  <a:cubicBezTo>
                    <a:pt x="38" y="1082"/>
                    <a:pt x="33" y="1108"/>
                    <a:pt x="30" y="1122"/>
                  </a:cubicBezTo>
                  <a:cubicBezTo>
                    <a:pt x="55" y="1116"/>
                    <a:pt x="89" y="1123"/>
                    <a:pt x="101" y="1109"/>
                  </a:cubicBezTo>
                  <a:cubicBezTo>
                    <a:pt x="114" y="1122"/>
                    <a:pt x="141" y="1112"/>
                    <a:pt x="162" y="1112"/>
                  </a:cubicBezTo>
                  <a:cubicBezTo>
                    <a:pt x="171" y="1112"/>
                    <a:pt x="181" y="1117"/>
                    <a:pt x="191" y="1117"/>
                  </a:cubicBezTo>
                  <a:cubicBezTo>
                    <a:pt x="234" y="1119"/>
                    <a:pt x="284" y="1121"/>
                    <a:pt x="332" y="1121"/>
                  </a:cubicBezTo>
                  <a:cubicBezTo>
                    <a:pt x="431" y="1121"/>
                    <a:pt x="525" y="1151"/>
                    <a:pt x="611" y="1157"/>
                  </a:cubicBezTo>
                  <a:cubicBezTo>
                    <a:pt x="563" y="1140"/>
                    <a:pt x="505" y="1126"/>
                    <a:pt x="446" y="1119"/>
                  </a:cubicBezTo>
                  <a:close/>
                  <a:moveTo>
                    <a:pt x="722" y="1155"/>
                  </a:moveTo>
                  <a:cubicBezTo>
                    <a:pt x="755" y="1171"/>
                    <a:pt x="795" y="1189"/>
                    <a:pt x="827" y="1200"/>
                  </a:cubicBezTo>
                  <a:cubicBezTo>
                    <a:pt x="757" y="1159"/>
                    <a:pt x="681" y="1132"/>
                    <a:pt x="597" y="1104"/>
                  </a:cubicBezTo>
                  <a:cubicBezTo>
                    <a:pt x="638" y="1121"/>
                    <a:pt x="680" y="1145"/>
                    <a:pt x="722" y="1155"/>
                  </a:cubicBezTo>
                  <a:close/>
                  <a:moveTo>
                    <a:pt x="519" y="1157"/>
                  </a:moveTo>
                  <a:cubicBezTo>
                    <a:pt x="496" y="1154"/>
                    <a:pt x="474" y="1149"/>
                    <a:pt x="451" y="1145"/>
                  </a:cubicBezTo>
                  <a:cubicBezTo>
                    <a:pt x="358" y="1129"/>
                    <a:pt x="232" y="1131"/>
                    <a:pt x="149" y="1127"/>
                  </a:cubicBezTo>
                  <a:cubicBezTo>
                    <a:pt x="120" y="1147"/>
                    <a:pt x="122" y="1195"/>
                    <a:pt x="101" y="1227"/>
                  </a:cubicBezTo>
                  <a:cubicBezTo>
                    <a:pt x="166" y="1205"/>
                    <a:pt x="245" y="1183"/>
                    <a:pt x="330" y="1177"/>
                  </a:cubicBezTo>
                  <a:cubicBezTo>
                    <a:pt x="472" y="1167"/>
                    <a:pt x="616" y="1184"/>
                    <a:pt x="732" y="1199"/>
                  </a:cubicBezTo>
                  <a:cubicBezTo>
                    <a:pt x="660" y="1178"/>
                    <a:pt x="590" y="1167"/>
                    <a:pt x="519" y="1157"/>
                  </a:cubicBezTo>
                  <a:close/>
                  <a:moveTo>
                    <a:pt x="111" y="1127"/>
                  </a:moveTo>
                  <a:cubicBezTo>
                    <a:pt x="95" y="1138"/>
                    <a:pt x="89" y="1152"/>
                    <a:pt x="78" y="1170"/>
                  </a:cubicBezTo>
                  <a:cubicBezTo>
                    <a:pt x="71" y="1181"/>
                    <a:pt x="64" y="1192"/>
                    <a:pt x="58" y="1204"/>
                  </a:cubicBezTo>
                  <a:cubicBezTo>
                    <a:pt x="38" y="1239"/>
                    <a:pt x="22" y="1266"/>
                    <a:pt x="23" y="1305"/>
                  </a:cubicBezTo>
                  <a:cubicBezTo>
                    <a:pt x="90" y="1333"/>
                    <a:pt x="179" y="1311"/>
                    <a:pt x="244" y="1311"/>
                  </a:cubicBezTo>
                  <a:cubicBezTo>
                    <a:pt x="322" y="1312"/>
                    <a:pt x="402" y="1298"/>
                    <a:pt x="480" y="1292"/>
                  </a:cubicBezTo>
                  <a:cubicBezTo>
                    <a:pt x="522" y="1288"/>
                    <a:pt x="563" y="1283"/>
                    <a:pt x="602" y="1282"/>
                  </a:cubicBezTo>
                  <a:cubicBezTo>
                    <a:pt x="663" y="1264"/>
                    <a:pt x="736" y="1266"/>
                    <a:pt x="800" y="1263"/>
                  </a:cubicBezTo>
                  <a:cubicBezTo>
                    <a:pt x="798" y="1256"/>
                    <a:pt x="796" y="1248"/>
                    <a:pt x="793" y="1242"/>
                  </a:cubicBezTo>
                  <a:cubicBezTo>
                    <a:pt x="700" y="1248"/>
                    <a:pt x="613" y="1249"/>
                    <a:pt x="529" y="1263"/>
                  </a:cubicBezTo>
                  <a:cubicBezTo>
                    <a:pt x="514" y="1266"/>
                    <a:pt x="501" y="1271"/>
                    <a:pt x="486" y="1272"/>
                  </a:cubicBezTo>
                  <a:cubicBezTo>
                    <a:pt x="480" y="1272"/>
                    <a:pt x="474" y="1269"/>
                    <a:pt x="468" y="1270"/>
                  </a:cubicBezTo>
                  <a:cubicBezTo>
                    <a:pt x="397" y="1278"/>
                    <a:pt x="318" y="1298"/>
                    <a:pt x="242" y="1297"/>
                  </a:cubicBezTo>
                  <a:cubicBezTo>
                    <a:pt x="280" y="1281"/>
                    <a:pt x="322" y="1286"/>
                    <a:pt x="362" y="1277"/>
                  </a:cubicBezTo>
                  <a:cubicBezTo>
                    <a:pt x="408" y="1266"/>
                    <a:pt x="456" y="1255"/>
                    <a:pt x="503" y="1253"/>
                  </a:cubicBezTo>
                  <a:cubicBezTo>
                    <a:pt x="447" y="1252"/>
                    <a:pt x="385" y="1252"/>
                    <a:pt x="315" y="1260"/>
                  </a:cubicBezTo>
                  <a:cubicBezTo>
                    <a:pt x="299" y="1262"/>
                    <a:pt x="284" y="1262"/>
                    <a:pt x="269" y="1263"/>
                  </a:cubicBezTo>
                  <a:cubicBezTo>
                    <a:pt x="236" y="1267"/>
                    <a:pt x="204" y="1275"/>
                    <a:pt x="174" y="1275"/>
                  </a:cubicBezTo>
                  <a:cubicBezTo>
                    <a:pt x="151" y="1275"/>
                    <a:pt x="129" y="1271"/>
                    <a:pt x="108" y="1273"/>
                  </a:cubicBezTo>
                  <a:cubicBezTo>
                    <a:pt x="99" y="1274"/>
                    <a:pt x="90" y="1281"/>
                    <a:pt x="81" y="1278"/>
                  </a:cubicBezTo>
                  <a:cubicBezTo>
                    <a:pt x="77" y="1270"/>
                    <a:pt x="82" y="1261"/>
                    <a:pt x="86" y="1257"/>
                  </a:cubicBezTo>
                  <a:cubicBezTo>
                    <a:pt x="83" y="1247"/>
                    <a:pt x="85" y="1231"/>
                    <a:pt x="86" y="1228"/>
                  </a:cubicBezTo>
                  <a:cubicBezTo>
                    <a:pt x="97" y="1202"/>
                    <a:pt x="116" y="1169"/>
                    <a:pt x="123" y="1137"/>
                  </a:cubicBezTo>
                  <a:cubicBezTo>
                    <a:pt x="126" y="1136"/>
                    <a:pt x="138" y="1128"/>
                    <a:pt x="131" y="1127"/>
                  </a:cubicBezTo>
                  <a:cubicBezTo>
                    <a:pt x="126" y="1128"/>
                    <a:pt x="117" y="1128"/>
                    <a:pt x="111" y="1127"/>
                  </a:cubicBezTo>
                  <a:close/>
                  <a:moveTo>
                    <a:pt x="358" y="1187"/>
                  </a:moveTo>
                  <a:cubicBezTo>
                    <a:pt x="356" y="1187"/>
                    <a:pt x="357" y="1190"/>
                    <a:pt x="355" y="1190"/>
                  </a:cubicBezTo>
                  <a:cubicBezTo>
                    <a:pt x="315" y="1190"/>
                    <a:pt x="271" y="1198"/>
                    <a:pt x="227" y="1205"/>
                  </a:cubicBezTo>
                  <a:cubicBezTo>
                    <a:pt x="185" y="1212"/>
                    <a:pt x="141" y="1224"/>
                    <a:pt x="104" y="1243"/>
                  </a:cubicBezTo>
                  <a:cubicBezTo>
                    <a:pt x="118" y="1244"/>
                    <a:pt x="134" y="1239"/>
                    <a:pt x="146" y="1243"/>
                  </a:cubicBezTo>
                  <a:cubicBezTo>
                    <a:pt x="130" y="1253"/>
                    <a:pt x="101" y="1244"/>
                    <a:pt x="98" y="1262"/>
                  </a:cubicBezTo>
                  <a:cubicBezTo>
                    <a:pt x="231" y="1259"/>
                    <a:pt x="378" y="1237"/>
                    <a:pt x="504" y="1238"/>
                  </a:cubicBezTo>
                  <a:cubicBezTo>
                    <a:pt x="610" y="1240"/>
                    <a:pt x="679" y="1236"/>
                    <a:pt x="775" y="1227"/>
                  </a:cubicBezTo>
                  <a:cubicBezTo>
                    <a:pt x="731" y="1225"/>
                    <a:pt x="685" y="1216"/>
                    <a:pt x="627" y="1215"/>
                  </a:cubicBezTo>
                  <a:cubicBezTo>
                    <a:pt x="636" y="1210"/>
                    <a:pt x="653" y="1206"/>
                    <a:pt x="664" y="1209"/>
                  </a:cubicBezTo>
                  <a:cubicBezTo>
                    <a:pt x="557" y="1177"/>
                    <a:pt x="446" y="1195"/>
                    <a:pt x="358" y="1187"/>
                  </a:cubicBezTo>
                  <a:close/>
                  <a:moveTo>
                    <a:pt x="740" y="1213"/>
                  </a:moveTo>
                  <a:cubicBezTo>
                    <a:pt x="727" y="1212"/>
                    <a:pt x="710" y="1207"/>
                    <a:pt x="697" y="1210"/>
                  </a:cubicBezTo>
                  <a:cubicBezTo>
                    <a:pt x="712" y="1211"/>
                    <a:pt x="732" y="1216"/>
                    <a:pt x="740" y="1213"/>
                  </a:cubicBezTo>
                  <a:close/>
                  <a:moveTo>
                    <a:pt x="868" y="1252"/>
                  </a:moveTo>
                  <a:cubicBezTo>
                    <a:pt x="863" y="1253"/>
                    <a:pt x="854" y="1249"/>
                    <a:pt x="858" y="1255"/>
                  </a:cubicBezTo>
                  <a:cubicBezTo>
                    <a:pt x="845" y="1252"/>
                    <a:pt x="823" y="1246"/>
                    <a:pt x="808" y="1242"/>
                  </a:cubicBezTo>
                  <a:cubicBezTo>
                    <a:pt x="806" y="1257"/>
                    <a:pt x="818" y="1259"/>
                    <a:pt x="822" y="1268"/>
                  </a:cubicBezTo>
                  <a:cubicBezTo>
                    <a:pt x="862" y="1274"/>
                    <a:pt x="906" y="1279"/>
                    <a:pt x="928" y="1250"/>
                  </a:cubicBezTo>
                  <a:cubicBezTo>
                    <a:pt x="927" y="1244"/>
                    <a:pt x="923" y="1238"/>
                    <a:pt x="916" y="1230"/>
                  </a:cubicBezTo>
                  <a:cubicBezTo>
                    <a:pt x="908" y="1233"/>
                    <a:pt x="901" y="1236"/>
                    <a:pt x="896" y="1242"/>
                  </a:cubicBezTo>
                  <a:cubicBezTo>
                    <a:pt x="892" y="1235"/>
                    <a:pt x="879" y="1248"/>
                    <a:pt x="868" y="125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1" name="组合 120"/>
          <p:cNvGrpSpPr/>
          <p:nvPr/>
        </p:nvGrpSpPr>
        <p:grpSpPr>
          <a:xfrm>
            <a:off x="7293364" y="3144616"/>
            <a:ext cx="1422439" cy="974904"/>
            <a:chOff x="7994650" y="2817813"/>
            <a:chExt cx="933450" cy="639763"/>
          </a:xfrm>
          <a:solidFill>
            <a:schemeClr val="tx1"/>
          </a:solidFill>
        </p:grpSpPr>
        <p:sp>
          <p:nvSpPr>
            <p:cNvPr id="122" name="Freeform 124"/>
            <p:cNvSpPr>
              <a:spLocks noEditPoints="1"/>
            </p:cNvSpPr>
            <p:nvPr/>
          </p:nvSpPr>
          <p:spPr bwMode="auto">
            <a:xfrm>
              <a:off x="8351838" y="2868613"/>
              <a:ext cx="460375" cy="214313"/>
            </a:xfrm>
            <a:custGeom>
              <a:avLst/>
              <a:gdLst>
                <a:gd name="T0" fmla="*/ 691 w 713"/>
                <a:gd name="T1" fmla="*/ 147 h 333"/>
                <a:gd name="T2" fmla="*/ 450 w 713"/>
                <a:gd name="T3" fmla="*/ 287 h 333"/>
                <a:gd name="T4" fmla="*/ 369 w 713"/>
                <a:gd name="T5" fmla="*/ 332 h 333"/>
                <a:gd name="T6" fmla="*/ 114 w 713"/>
                <a:gd name="T7" fmla="*/ 222 h 333"/>
                <a:gd name="T8" fmla="*/ 8 w 713"/>
                <a:gd name="T9" fmla="*/ 152 h 333"/>
                <a:gd name="T10" fmla="*/ 307 w 713"/>
                <a:gd name="T11" fmla="*/ 14 h 333"/>
                <a:gd name="T12" fmla="*/ 383 w 713"/>
                <a:gd name="T13" fmla="*/ 8 h 333"/>
                <a:gd name="T14" fmla="*/ 400 w 713"/>
                <a:gd name="T15" fmla="*/ 8 h 333"/>
                <a:gd name="T16" fmla="*/ 566 w 713"/>
                <a:gd name="T17" fmla="*/ 66 h 333"/>
                <a:gd name="T18" fmla="*/ 699 w 713"/>
                <a:gd name="T19" fmla="*/ 106 h 333"/>
                <a:gd name="T20" fmla="*/ 417 w 713"/>
                <a:gd name="T21" fmla="*/ 290 h 333"/>
                <a:gd name="T22" fmla="*/ 682 w 713"/>
                <a:gd name="T23" fmla="*/ 134 h 333"/>
                <a:gd name="T24" fmla="*/ 345 w 713"/>
                <a:gd name="T25" fmla="*/ 308 h 333"/>
                <a:gd name="T26" fmla="*/ 568 w 713"/>
                <a:gd name="T27" fmla="*/ 84 h 333"/>
                <a:gd name="T28" fmla="*/ 398 w 713"/>
                <a:gd name="T29" fmla="*/ 180 h 333"/>
                <a:gd name="T30" fmla="*/ 274 w 713"/>
                <a:gd name="T31" fmla="*/ 257 h 333"/>
                <a:gd name="T32" fmla="*/ 281 w 713"/>
                <a:gd name="T33" fmla="*/ 277 h 333"/>
                <a:gd name="T34" fmla="*/ 364 w 713"/>
                <a:gd name="T35" fmla="*/ 278 h 333"/>
                <a:gd name="T36" fmla="*/ 549 w 713"/>
                <a:gd name="T37" fmla="*/ 172 h 333"/>
                <a:gd name="T38" fmla="*/ 661 w 713"/>
                <a:gd name="T39" fmla="*/ 109 h 333"/>
                <a:gd name="T40" fmla="*/ 476 w 713"/>
                <a:gd name="T41" fmla="*/ 56 h 333"/>
                <a:gd name="T42" fmla="*/ 159 w 713"/>
                <a:gd name="T43" fmla="*/ 230 h 333"/>
                <a:gd name="T44" fmla="*/ 242 w 713"/>
                <a:gd name="T45" fmla="*/ 255 h 333"/>
                <a:gd name="T46" fmla="*/ 476 w 713"/>
                <a:gd name="T47" fmla="*/ 56 h 333"/>
                <a:gd name="T48" fmla="*/ 279 w 713"/>
                <a:gd name="T49" fmla="*/ 76 h 333"/>
                <a:gd name="T50" fmla="*/ 171 w 713"/>
                <a:gd name="T51" fmla="*/ 126 h 333"/>
                <a:gd name="T52" fmla="*/ 143 w 713"/>
                <a:gd name="T53" fmla="*/ 222 h 333"/>
                <a:gd name="T54" fmla="*/ 457 w 713"/>
                <a:gd name="T55" fmla="*/ 54 h 333"/>
                <a:gd name="T56" fmla="*/ 387 w 713"/>
                <a:gd name="T57" fmla="*/ 28 h 333"/>
                <a:gd name="T58" fmla="*/ 274 w 713"/>
                <a:gd name="T59" fmla="*/ 39 h 333"/>
                <a:gd name="T60" fmla="*/ 168 w 713"/>
                <a:gd name="T61" fmla="*/ 82 h 333"/>
                <a:gd name="T62" fmla="*/ 96 w 713"/>
                <a:gd name="T63" fmla="*/ 116 h 333"/>
                <a:gd name="T64" fmla="*/ 26 w 713"/>
                <a:gd name="T65" fmla="*/ 154 h 333"/>
                <a:gd name="T66" fmla="*/ 194 w 713"/>
                <a:gd name="T67" fmla="*/ 96 h 333"/>
                <a:gd name="T68" fmla="*/ 282 w 713"/>
                <a:gd name="T69" fmla="*/ 4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13" h="333">
                  <a:moveTo>
                    <a:pt x="706" y="144"/>
                  </a:moveTo>
                  <a:cubicBezTo>
                    <a:pt x="697" y="146"/>
                    <a:pt x="699" y="151"/>
                    <a:pt x="691" y="147"/>
                  </a:cubicBezTo>
                  <a:cubicBezTo>
                    <a:pt x="666" y="171"/>
                    <a:pt x="631" y="184"/>
                    <a:pt x="599" y="204"/>
                  </a:cubicBezTo>
                  <a:cubicBezTo>
                    <a:pt x="552" y="233"/>
                    <a:pt x="499" y="254"/>
                    <a:pt x="450" y="287"/>
                  </a:cubicBezTo>
                  <a:cubicBezTo>
                    <a:pt x="440" y="293"/>
                    <a:pt x="428" y="302"/>
                    <a:pt x="415" y="310"/>
                  </a:cubicBezTo>
                  <a:cubicBezTo>
                    <a:pt x="398" y="320"/>
                    <a:pt x="380" y="333"/>
                    <a:pt x="369" y="332"/>
                  </a:cubicBezTo>
                  <a:cubicBezTo>
                    <a:pt x="343" y="328"/>
                    <a:pt x="321" y="310"/>
                    <a:pt x="295" y="300"/>
                  </a:cubicBezTo>
                  <a:cubicBezTo>
                    <a:pt x="236" y="277"/>
                    <a:pt x="166" y="258"/>
                    <a:pt x="114" y="222"/>
                  </a:cubicBezTo>
                  <a:cubicBezTo>
                    <a:pt x="83" y="213"/>
                    <a:pt x="64" y="201"/>
                    <a:pt x="40" y="184"/>
                  </a:cubicBezTo>
                  <a:cubicBezTo>
                    <a:pt x="20" y="178"/>
                    <a:pt x="0" y="170"/>
                    <a:pt x="8" y="152"/>
                  </a:cubicBezTo>
                  <a:cubicBezTo>
                    <a:pt x="16" y="136"/>
                    <a:pt x="49" y="120"/>
                    <a:pt x="65" y="112"/>
                  </a:cubicBezTo>
                  <a:cubicBezTo>
                    <a:pt x="138" y="76"/>
                    <a:pt x="224" y="41"/>
                    <a:pt x="307" y="14"/>
                  </a:cubicBezTo>
                  <a:cubicBezTo>
                    <a:pt x="331" y="7"/>
                    <a:pt x="346" y="0"/>
                    <a:pt x="370" y="3"/>
                  </a:cubicBezTo>
                  <a:cubicBezTo>
                    <a:pt x="375" y="3"/>
                    <a:pt x="379" y="7"/>
                    <a:pt x="383" y="8"/>
                  </a:cubicBezTo>
                  <a:cubicBezTo>
                    <a:pt x="390" y="9"/>
                    <a:pt x="396" y="5"/>
                    <a:pt x="398" y="6"/>
                  </a:cubicBezTo>
                  <a:cubicBezTo>
                    <a:pt x="397" y="6"/>
                    <a:pt x="403" y="9"/>
                    <a:pt x="400" y="8"/>
                  </a:cubicBezTo>
                  <a:cubicBezTo>
                    <a:pt x="433" y="30"/>
                    <a:pt x="473" y="38"/>
                    <a:pt x="511" y="51"/>
                  </a:cubicBezTo>
                  <a:cubicBezTo>
                    <a:pt x="530" y="57"/>
                    <a:pt x="547" y="62"/>
                    <a:pt x="566" y="66"/>
                  </a:cubicBezTo>
                  <a:cubicBezTo>
                    <a:pt x="598" y="73"/>
                    <a:pt x="632" y="83"/>
                    <a:pt x="657" y="91"/>
                  </a:cubicBezTo>
                  <a:cubicBezTo>
                    <a:pt x="674" y="96"/>
                    <a:pt x="686" y="100"/>
                    <a:pt x="699" y="106"/>
                  </a:cubicBezTo>
                  <a:cubicBezTo>
                    <a:pt x="704" y="117"/>
                    <a:pt x="713" y="129"/>
                    <a:pt x="706" y="144"/>
                  </a:cubicBezTo>
                  <a:close/>
                  <a:moveTo>
                    <a:pt x="417" y="290"/>
                  </a:moveTo>
                  <a:cubicBezTo>
                    <a:pt x="465" y="258"/>
                    <a:pt x="520" y="233"/>
                    <a:pt x="571" y="204"/>
                  </a:cubicBezTo>
                  <a:cubicBezTo>
                    <a:pt x="601" y="187"/>
                    <a:pt x="662" y="156"/>
                    <a:pt x="682" y="134"/>
                  </a:cubicBezTo>
                  <a:cubicBezTo>
                    <a:pt x="684" y="132"/>
                    <a:pt x="692" y="119"/>
                    <a:pt x="677" y="116"/>
                  </a:cubicBezTo>
                  <a:cubicBezTo>
                    <a:pt x="570" y="183"/>
                    <a:pt x="449" y="238"/>
                    <a:pt x="345" y="308"/>
                  </a:cubicBezTo>
                  <a:cubicBezTo>
                    <a:pt x="370" y="322"/>
                    <a:pt x="396" y="308"/>
                    <a:pt x="417" y="290"/>
                  </a:cubicBezTo>
                  <a:close/>
                  <a:moveTo>
                    <a:pt x="568" y="84"/>
                  </a:moveTo>
                  <a:cubicBezTo>
                    <a:pt x="544" y="87"/>
                    <a:pt x="515" y="119"/>
                    <a:pt x="493" y="131"/>
                  </a:cubicBezTo>
                  <a:cubicBezTo>
                    <a:pt x="461" y="148"/>
                    <a:pt x="430" y="165"/>
                    <a:pt x="398" y="180"/>
                  </a:cubicBezTo>
                  <a:cubicBezTo>
                    <a:pt x="375" y="192"/>
                    <a:pt x="355" y="211"/>
                    <a:pt x="332" y="222"/>
                  </a:cubicBezTo>
                  <a:cubicBezTo>
                    <a:pt x="310" y="233"/>
                    <a:pt x="290" y="242"/>
                    <a:pt x="274" y="257"/>
                  </a:cubicBezTo>
                  <a:cubicBezTo>
                    <a:pt x="267" y="258"/>
                    <a:pt x="259" y="258"/>
                    <a:pt x="259" y="265"/>
                  </a:cubicBezTo>
                  <a:cubicBezTo>
                    <a:pt x="261" y="277"/>
                    <a:pt x="272" y="273"/>
                    <a:pt x="281" y="277"/>
                  </a:cubicBezTo>
                  <a:cubicBezTo>
                    <a:pt x="297" y="284"/>
                    <a:pt x="314" y="301"/>
                    <a:pt x="330" y="300"/>
                  </a:cubicBezTo>
                  <a:cubicBezTo>
                    <a:pt x="339" y="299"/>
                    <a:pt x="353" y="285"/>
                    <a:pt x="364" y="278"/>
                  </a:cubicBezTo>
                  <a:cubicBezTo>
                    <a:pt x="391" y="262"/>
                    <a:pt x="424" y="245"/>
                    <a:pt x="457" y="227"/>
                  </a:cubicBezTo>
                  <a:cubicBezTo>
                    <a:pt x="488" y="209"/>
                    <a:pt x="520" y="189"/>
                    <a:pt x="549" y="172"/>
                  </a:cubicBezTo>
                  <a:cubicBezTo>
                    <a:pt x="588" y="151"/>
                    <a:pt x="629" y="135"/>
                    <a:pt x="659" y="111"/>
                  </a:cubicBezTo>
                  <a:cubicBezTo>
                    <a:pt x="660" y="111"/>
                    <a:pt x="661" y="110"/>
                    <a:pt x="661" y="109"/>
                  </a:cubicBezTo>
                  <a:cubicBezTo>
                    <a:pt x="633" y="105"/>
                    <a:pt x="596" y="81"/>
                    <a:pt x="568" y="84"/>
                  </a:cubicBezTo>
                  <a:close/>
                  <a:moveTo>
                    <a:pt x="476" y="56"/>
                  </a:moveTo>
                  <a:cubicBezTo>
                    <a:pt x="426" y="90"/>
                    <a:pt x="370" y="120"/>
                    <a:pt x="307" y="142"/>
                  </a:cubicBezTo>
                  <a:cubicBezTo>
                    <a:pt x="261" y="175"/>
                    <a:pt x="207" y="199"/>
                    <a:pt x="159" y="230"/>
                  </a:cubicBezTo>
                  <a:cubicBezTo>
                    <a:pt x="186" y="244"/>
                    <a:pt x="214" y="257"/>
                    <a:pt x="244" y="267"/>
                  </a:cubicBezTo>
                  <a:cubicBezTo>
                    <a:pt x="243" y="261"/>
                    <a:pt x="240" y="261"/>
                    <a:pt x="242" y="255"/>
                  </a:cubicBezTo>
                  <a:cubicBezTo>
                    <a:pt x="344" y="196"/>
                    <a:pt x="452" y="144"/>
                    <a:pt x="546" y="78"/>
                  </a:cubicBezTo>
                  <a:cubicBezTo>
                    <a:pt x="523" y="73"/>
                    <a:pt x="499" y="65"/>
                    <a:pt x="476" y="56"/>
                  </a:cubicBezTo>
                  <a:close/>
                  <a:moveTo>
                    <a:pt x="387" y="28"/>
                  </a:moveTo>
                  <a:cubicBezTo>
                    <a:pt x="349" y="43"/>
                    <a:pt x="316" y="61"/>
                    <a:pt x="279" y="76"/>
                  </a:cubicBezTo>
                  <a:cubicBezTo>
                    <a:pt x="252" y="87"/>
                    <a:pt x="223" y="94"/>
                    <a:pt x="197" y="107"/>
                  </a:cubicBezTo>
                  <a:cubicBezTo>
                    <a:pt x="188" y="112"/>
                    <a:pt x="180" y="121"/>
                    <a:pt x="171" y="126"/>
                  </a:cubicBezTo>
                  <a:cubicBezTo>
                    <a:pt x="134" y="144"/>
                    <a:pt x="99" y="163"/>
                    <a:pt x="65" y="180"/>
                  </a:cubicBezTo>
                  <a:cubicBezTo>
                    <a:pt x="85" y="200"/>
                    <a:pt x="118" y="207"/>
                    <a:pt x="143" y="222"/>
                  </a:cubicBezTo>
                  <a:cubicBezTo>
                    <a:pt x="212" y="189"/>
                    <a:pt x="272" y="139"/>
                    <a:pt x="345" y="116"/>
                  </a:cubicBezTo>
                  <a:cubicBezTo>
                    <a:pt x="381" y="93"/>
                    <a:pt x="422" y="77"/>
                    <a:pt x="457" y="54"/>
                  </a:cubicBezTo>
                  <a:cubicBezTo>
                    <a:pt x="457" y="52"/>
                    <a:pt x="459" y="52"/>
                    <a:pt x="458" y="49"/>
                  </a:cubicBezTo>
                  <a:cubicBezTo>
                    <a:pt x="429" y="43"/>
                    <a:pt x="412" y="34"/>
                    <a:pt x="387" y="28"/>
                  </a:cubicBezTo>
                  <a:close/>
                  <a:moveTo>
                    <a:pt x="282" y="41"/>
                  </a:moveTo>
                  <a:cubicBezTo>
                    <a:pt x="280" y="42"/>
                    <a:pt x="275" y="39"/>
                    <a:pt x="274" y="39"/>
                  </a:cubicBezTo>
                  <a:cubicBezTo>
                    <a:pt x="266" y="41"/>
                    <a:pt x="255" y="47"/>
                    <a:pt x="244" y="51"/>
                  </a:cubicBezTo>
                  <a:cubicBezTo>
                    <a:pt x="215" y="61"/>
                    <a:pt x="193" y="73"/>
                    <a:pt x="168" y="82"/>
                  </a:cubicBezTo>
                  <a:cubicBezTo>
                    <a:pt x="155" y="87"/>
                    <a:pt x="142" y="89"/>
                    <a:pt x="131" y="94"/>
                  </a:cubicBezTo>
                  <a:cubicBezTo>
                    <a:pt x="119" y="100"/>
                    <a:pt x="108" y="111"/>
                    <a:pt x="96" y="116"/>
                  </a:cubicBezTo>
                  <a:cubicBezTo>
                    <a:pt x="80" y="123"/>
                    <a:pt x="64" y="130"/>
                    <a:pt x="53" y="137"/>
                  </a:cubicBezTo>
                  <a:cubicBezTo>
                    <a:pt x="45" y="143"/>
                    <a:pt x="31" y="143"/>
                    <a:pt x="26" y="154"/>
                  </a:cubicBezTo>
                  <a:cubicBezTo>
                    <a:pt x="31" y="164"/>
                    <a:pt x="35" y="169"/>
                    <a:pt x="48" y="172"/>
                  </a:cubicBezTo>
                  <a:cubicBezTo>
                    <a:pt x="90" y="152"/>
                    <a:pt x="148" y="120"/>
                    <a:pt x="194" y="96"/>
                  </a:cubicBezTo>
                  <a:cubicBezTo>
                    <a:pt x="250" y="66"/>
                    <a:pt x="319" y="54"/>
                    <a:pt x="364" y="19"/>
                  </a:cubicBezTo>
                  <a:cubicBezTo>
                    <a:pt x="332" y="17"/>
                    <a:pt x="311" y="33"/>
                    <a:pt x="282" y="4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25"/>
            <p:cNvSpPr/>
            <p:nvPr/>
          </p:nvSpPr>
          <p:spPr bwMode="auto">
            <a:xfrm>
              <a:off x="8148638" y="3148013"/>
              <a:ext cx="20638" cy="23813"/>
            </a:xfrm>
            <a:custGeom>
              <a:avLst/>
              <a:gdLst>
                <a:gd name="T0" fmla="*/ 1 w 32"/>
                <a:gd name="T1" fmla="*/ 35 h 35"/>
                <a:gd name="T2" fmla="*/ 31 w 32"/>
                <a:gd name="T3" fmla="*/ 0 h 35"/>
                <a:gd name="T4" fmla="*/ 1 w 32"/>
                <a:gd name="T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5">
                  <a:moveTo>
                    <a:pt x="1" y="35"/>
                  </a:moveTo>
                  <a:cubicBezTo>
                    <a:pt x="0" y="20"/>
                    <a:pt x="21" y="5"/>
                    <a:pt x="31" y="0"/>
                  </a:cubicBezTo>
                  <a:cubicBezTo>
                    <a:pt x="32" y="17"/>
                    <a:pt x="13" y="27"/>
                    <a:pt x="1" y="3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6"/>
            <p:cNvSpPr>
              <a:spLocks noEditPoints="1"/>
            </p:cNvSpPr>
            <p:nvPr/>
          </p:nvSpPr>
          <p:spPr bwMode="auto">
            <a:xfrm>
              <a:off x="7994650" y="2817813"/>
              <a:ext cx="933450" cy="639763"/>
            </a:xfrm>
            <a:custGeom>
              <a:avLst/>
              <a:gdLst>
                <a:gd name="T0" fmla="*/ 139 w 1445"/>
                <a:gd name="T1" fmla="*/ 359 h 988"/>
                <a:gd name="T2" fmla="*/ 1005 w 1445"/>
                <a:gd name="T3" fmla="*/ 0 h 988"/>
                <a:gd name="T4" fmla="*/ 1431 w 1445"/>
                <a:gd name="T5" fmla="*/ 146 h 988"/>
                <a:gd name="T6" fmla="*/ 1391 w 1445"/>
                <a:gd name="T7" fmla="*/ 327 h 988"/>
                <a:gd name="T8" fmla="*/ 848 w 1445"/>
                <a:gd name="T9" fmla="*/ 742 h 988"/>
                <a:gd name="T10" fmla="*/ 651 w 1445"/>
                <a:gd name="T11" fmla="*/ 932 h 988"/>
                <a:gd name="T12" fmla="*/ 375 w 1445"/>
                <a:gd name="T13" fmla="*/ 849 h 988"/>
                <a:gd name="T14" fmla="*/ 90 w 1445"/>
                <a:gd name="T15" fmla="*/ 658 h 988"/>
                <a:gd name="T16" fmla="*/ 58 w 1445"/>
                <a:gd name="T17" fmla="*/ 545 h 988"/>
                <a:gd name="T18" fmla="*/ 975 w 1445"/>
                <a:gd name="T19" fmla="*/ 493 h 988"/>
                <a:gd name="T20" fmla="*/ 1353 w 1445"/>
                <a:gd name="T21" fmla="*/ 327 h 988"/>
                <a:gd name="T22" fmla="*/ 1418 w 1445"/>
                <a:gd name="T23" fmla="*/ 272 h 988"/>
                <a:gd name="T24" fmla="*/ 1302 w 1445"/>
                <a:gd name="T25" fmla="*/ 121 h 988"/>
                <a:gd name="T26" fmla="*/ 990 w 1445"/>
                <a:gd name="T27" fmla="*/ 27 h 988"/>
                <a:gd name="T28" fmla="*/ 789 w 1445"/>
                <a:gd name="T29" fmla="*/ 407 h 988"/>
                <a:gd name="T30" fmla="*/ 1420 w 1445"/>
                <a:gd name="T31" fmla="*/ 161 h 988"/>
                <a:gd name="T32" fmla="*/ 815 w 1445"/>
                <a:gd name="T33" fmla="*/ 599 h 988"/>
                <a:gd name="T34" fmla="*/ 505 w 1445"/>
                <a:gd name="T35" fmla="*/ 442 h 988"/>
                <a:gd name="T36" fmla="*/ 799 w 1445"/>
                <a:gd name="T37" fmla="*/ 648 h 988"/>
                <a:gd name="T38" fmla="*/ 769 w 1445"/>
                <a:gd name="T39" fmla="*/ 593 h 988"/>
                <a:gd name="T40" fmla="*/ 649 w 1445"/>
                <a:gd name="T41" fmla="*/ 697 h 988"/>
                <a:gd name="T42" fmla="*/ 800 w 1445"/>
                <a:gd name="T43" fmla="*/ 741 h 988"/>
                <a:gd name="T44" fmla="*/ 653 w 1445"/>
                <a:gd name="T45" fmla="*/ 767 h 988"/>
                <a:gd name="T46" fmla="*/ 741 w 1445"/>
                <a:gd name="T47" fmla="*/ 732 h 988"/>
                <a:gd name="T48" fmla="*/ 506 w 1445"/>
                <a:gd name="T49" fmla="*/ 629 h 988"/>
                <a:gd name="T50" fmla="*/ 589 w 1445"/>
                <a:gd name="T51" fmla="*/ 497 h 988"/>
                <a:gd name="T52" fmla="*/ 563 w 1445"/>
                <a:gd name="T53" fmla="*/ 656 h 988"/>
                <a:gd name="T54" fmla="*/ 503 w 1445"/>
                <a:gd name="T55" fmla="*/ 785 h 988"/>
                <a:gd name="T56" fmla="*/ 638 w 1445"/>
                <a:gd name="T57" fmla="*/ 719 h 988"/>
                <a:gd name="T58" fmla="*/ 558 w 1445"/>
                <a:gd name="T59" fmla="*/ 820 h 988"/>
                <a:gd name="T60" fmla="*/ 403 w 1445"/>
                <a:gd name="T61" fmla="*/ 736 h 988"/>
                <a:gd name="T62" fmla="*/ 279 w 1445"/>
                <a:gd name="T63" fmla="*/ 661 h 988"/>
                <a:gd name="T64" fmla="*/ 100 w 1445"/>
                <a:gd name="T65" fmla="*/ 604 h 988"/>
                <a:gd name="T66" fmla="*/ 671 w 1445"/>
                <a:gd name="T67" fmla="*/ 900 h 988"/>
                <a:gd name="T68" fmla="*/ 387 w 1445"/>
                <a:gd name="T69" fmla="*/ 563 h 988"/>
                <a:gd name="T70" fmla="*/ 521 w 1445"/>
                <a:gd name="T71" fmla="*/ 810 h 988"/>
                <a:gd name="T72" fmla="*/ 521 w 1445"/>
                <a:gd name="T73" fmla="*/ 810 h 988"/>
                <a:gd name="T74" fmla="*/ 423 w 1445"/>
                <a:gd name="T75" fmla="*/ 717 h 988"/>
                <a:gd name="T76" fmla="*/ 460 w 1445"/>
                <a:gd name="T77" fmla="*/ 653 h 988"/>
                <a:gd name="T78" fmla="*/ 402 w 1445"/>
                <a:gd name="T79" fmla="*/ 658 h 988"/>
                <a:gd name="T80" fmla="*/ 465 w 1445"/>
                <a:gd name="T81" fmla="*/ 752 h 988"/>
                <a:gd name="T82" fmla="*/ 462 w 1445"/>
                <a:gd name="T83" fmla="*/ 435 h 988"/>
                <a:gd name="T84" fmla="*/ 332 w 1445"/>
                <a:gd name="T85" fmla="*/ 526 h 988"/>
                <a:gd name="T86" fmla="*/ 375 w 1445"/>
                <a:gd name="T87" fmla="*/ 576 h 988"/>
                <a:gd name="T88" fmla="*/ 330 w 1445"/>
                <a:gd name="T89" fmla="*/ 546 h 988"/>
                <a:gd name="T90" fmla="*/ 402 w 1445"/>
                <a:gd name="T91" fmla="*/ 599 h 988"/>
                <a:gd name="T92" fmla="*/ 312 w 1445"/>
                <a:gd name="T93" fmla="*/ 746 h 988"/>
                <a:gd name="T94" fmla="*/ 297 w 1445"/>
                <a:gd name="T95" fmla="*/ 654 h 988"/>
                <a:gd name="T96" fmla="*/ 231 w 1445"/>
                <a:gd name="T97" fmla="*/ 430 h 988"/>
                <a:gd name="T98" fmla="*/ 214 w 1445"/>
                <a:gd name="T99" fmla="*/ 508 h 988"/>
                <a:gd name="T100" fmla="*/ 206 w 1445"/>
                <a:gd name="T101" fmla="*/ 525 h 988"/>
                <a:gd name="T102" fmla="*/ 277 w 1445"/>
                <a:gd name="T103" fmla="*/ 511 h 988"/>
                <a:gd name="T104" fmla="*/ 257 w 1445"/>
                <a:gd name="T105" fmla="*/ 608 h 988"/>
                <a:gd name="T106" fmla="*/ 294 w 1445"/>
                <a:gd name="T107" fmla="*/ 626 h 988"/>
                <a:gd name="T108" fmla="*/ 178 w 1445"/>
                <a:gd name="T109" fmla="*/ 404 h 988"/>
                <a:gd name="T110" fmla="*/ 118 w 1445"/>
                <a:gd name="T111" fmla="*/ 428 h 988"/>
                <a:gd name="T112" fmla="*/ 211 w 1445"/>
                <a:gd name="T113" fmla="*/ 458 h 988"/>
                <a:gd name="T114" fmla="*/ 91 w 1445"/>
                <a:gd name="T115" fmla="*/ 536 h 988"/>
                <a:gd name="T116" fmla="*/ 106 w 1445"/>
                <a:gd name="T117" fmla="*/ 588 h 988"/>
                <a:gd name="T118" fmla="*/ 51 w 1445"/>
                <a:gd name="T119" fmla="*/ 462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45" h="988">
                  <a:moveTo>
                    <a:pt x="91" y="502"/>
                  </a:moveTo>
                  <a:cubicBezTo>
                    <a:pt x="63" y="497"/>
                    <a:pt x="30" y="525"/>
                    <a:pt x="3" y="511"/>
                  </a:cubicBezTo>
                  <a:cubicBezTo>
                    <a:pt x="3" y="495"/>
                    <a:pt x="11" y="486"/>
                    <a:pt x="20" y="483"/>
                  </a:cubicBezTo>
                  <a:cubicBezTo>
                    <a:pt x="46" y="438"/>
                    <a:pt x="99" y="419"/>
                    <a:pt x="123" y="370"/>
                  </a:cubicBezTo>
                  <a:cubicBezTo>
                    <a:pt x="130" y="369"/>
                    <a:pt x="134" y="362"/>
                    <a:pt x="139" y="359"/>
                  </a:cubicBezTo>
                  <a:cubicBezTo>
                    <a:pt x="169" y="353"/>
                    <a:pt x="197" y="335"/>
                    <a:pt x="221" y="319"/>
                  </a:cubicBezTo>
                  <a:cubicBezTo>
                    <a:pt x="211" y="314"/>
                    <a:pt x="203" y="307"/>
                    <a:pt x="198" y="297"/>
                  </a:cubicBezTo>
                  <a:cubicBezTo>
                    <a:pt x="366" y="241"/>
                    <a:pt x="546" y="163"/>
                    <a:pt x="717" y="98"/>
                  </a:cubicBezTo>
                  <a:cubicBezTo>
                    <a:pt x="792" y="70"/>
                    <a:pt x="880" y="43"/>
                    <a:pt x="960" y="18"/>
                  </a:cubicBezTo>
                  <a:cubicBezTo>
                    <a:pt x="977" y="13"/>
                    <a:pt x="992" y="12"/>
                    <a:pt x="1005" y="0"/>
                  </a:cubicBezTo>
                  <a:cubicBezTo>
                    <a:pt x="1005" y="4"/>
                    <a:pt x="1012" y="1"/>
                    <a:pt x="1011" y="7"/>
                  </a:cubicBezTo>
                  <a:cubicBezTo>
                    <a:pt x="1014" y="2"/>
                    <a:pt x="1019" y="4"/>
                    <a:pt x="1028" y="3"/>
                  </a:cubicBezTo>
                  <a:cubicBezTo>
                    <a:pt x="1034" y="8"/>
                    <a:pt x="1041" y="10"/>
                    <a:pt x="1044" y="17"/>
                  </a:cubicBezTo>
                  <a:cubicBezTo>
                    <a:pt x="1115" y="41"/>
                    <a:pt x="1193" y="72"/>
                    <a:pt x="1259" y="86"/>
                  </a:cubicBezTo>
                  <a:cubicBezTo>
                    <a:pt x="1316" y="107"/>
                    <a:pt x="1369" y="133"/>
                    <a:pt x="1431" y="146"/>
                  </a:cubicBezTo>
                  <a:cubicBezTo>
                    <a:pt x="1434" y="153"/>
                    <a:pt x="1443" y="153"/>
                    <a:pt x="1445" y="161"/>
                  </a:cubicBezTo>
                  <a:cubicBezTo>
                    <a:pt x="1436" y="214"/>
                    <a:pt x="1434" y="245"/>
                    <a:pt x="1431" y="296"/>
                  </a:cubicBezTo>
                  <a:cubicBezTo>
                    <a:pt x="1427" y="298"/>
                    <a:pt x="1425" y="304"/>
                    <a:pt x="1423" y="309"/>
                  </a:cubicBezTo>
                  <a:cubicBezTo>
                    <a:pt x="1420" y="308"/>
                    <a:pt x="1417" y="310"/>
                    <a:pt x="1420" y="311"/>
                  </a:cubicBezTo>
                  <a:cubicBezTo>
                    <a:pt x="1410" y="313"/>
                    <a:pt x="1402" y="317"/>
                    <a:pt x="1391" y="327"/>
                  </a:cubicBezTo>
                  <a:cubicBezTo>
                    <a:pt x="1352" y="345"/>
                    <a:pt x="1319" y="374"/>
                    <a:pt x="1283" y="399"/>
                  </a:cubicBezTo>
                  <a:cubicBezTo>
                    <a:pt x="1179" y="473"/>
                    <a:pt x="1073" y="552"/>
                    <a:pt x="973" y="633"/>
                  </a:cubicBezTo>
                  <a:cubicBezTo>
                    <a:pt x="970" y="637"/>
                    <a:pt x="968" y="642"/>
                    <a:pt x="965" y="646"/>
                  </a:cubicBezTo>
                  <a:cubicBezTo>
                    <a:pt x="961" y="648"/>
                    <a:pt x="958" y="645"/>
                    <a:pt x="955" y="649"/>
                  </a:cubicBezTo>
                  <a:cubicBezTo>
                    <a:pt x="919" y="680"/>
                    <a:pt x="885" y="711"/>
                    <a:pt x="848" y="742"/>
                  </a:cubicBezTo>
                  <a:cubicBezTo>
                    <a:pt x="837" y="752"/>
                    <a:pt x="824" y="762"/>
                    <a:pt x="815" y="775"/>
                  </a:cubicBezTo>
                  <a:cubicBezTo>
                    <a:pt x="765" y="790"/>
                    <a:pt x="738" y="828"/>
                    <a:pt x="711" y="872"/>
                  </a:cubicBezTo>
                  <a:cubicBezTo>
                    <a:pt x="706" y="879"/>
                    <a:pt x="701" y="886"/>
                    <a:pt x="697" y="892"/>
                  </a:cubicBezTo>
                  <a:cubicBezTo>
                    <a:pt x="694" y="898"/>
                    <a:pt x="693" y="908"/>
                    <a:pt x="687" y="913"/>
                  </a:cubicBezTo>
                  <a:cubicBezTo>
                    <a:pt x="681" y="919"/>
                    <a:pt x="665" y="924"/>
                    <a:pt x="651" y="932"/>
                  </a:cubicBezTo>
                  <a:cubicBezTo>
                    <a:pt x="635" y="941"/>
                    <a:pt x="624" y="945"/>
                    <a:pt x="608" y="953"/>
                  </a:cubicBezTo>
                  <a:cubicBezTo>
                    <a:pt x="585" y="964"/>
                    <a:pt x="572" y="980"/>
                    <a:pt x="551" y="988"/>
                  </a:cubicBezTo>
                  <a:cubicBezTo>
                    <a:pt x="516" y="956"/>
                    <a:pt x="484" y="922"/>
                    <a:pt x="447" y="905"/>
                  </a:cubicBezTo>
                  <a:cubicBezTo>
                    <a:pt x="447" y="901"/>
                    <a:pt x="444" y="901"/>
                    <a:pt x="445" y="897"/>
                  </a:cubicBezTo>
                  <a:cubicBezTo>
                    <a:pt x="424" y="879"/>
                    <a:pt x="401" y="864"/>
                    <a:pt x="375" y="849"/>
                  </a:cubicBezTo>
                  <a:cubicBezTo>
                    <a:pt x="355" y="836"/>
                    <a:pt x="324" y="815"/>
                    <a:pt x="301" y="799"/>
                  </a:cubicBezTo>
                  <a:cubicBezTo>
                    <a:pt x="285" y="788"/>
                    <a:pt x="268" y="781"/>
                    <a:pt x="256" y="769"/>
                  </a:cubicBezTo>
                  <a:cubicBezTo>
                    <a:pt x="252" y="767"/>
                    <a:pt x="248" y="765"/>
                    <a:pt x="242" y="766"/>
                  </a:cubicBezTo>
                  <a:cubicBezTo>
                    <a:pt x="239" y="761"/>
                    <a:pt x="235" y="757"/>
                    <a:pt x="232" y="752"/>
                  </a:cubicBezTo>
                  <a:cubicBezTo>
                    <a:pt x="181" y="726"/>
                    <a:pt x="138" y="689"/>
                    <a:pt x="90" y="658"/>
                  </a:cubicBezTo>
                  <a:cubicBezTo>
                    <a:pt x="74" y="647"/>
                    <a:pt x="59" y="634"/>
                    <a:pt x="43" y="626"/>
                  </a:cubicBezTo>
                  <a:cubicBezTo>
                    <a:pt x="36" y="623"/>
                    <a:pt x="29" y="623"/>
                    <a:pt x="23" y="619"/>
                  </a:cubicBezTo>
                  <a:cubicBezTo>
                    <a:pt x="16" y="615"/>
                    <a:pt x="12" y="605"/>
                    <a:pt x="3" y="603"/>
                  </a:cubicBezTo>
                  <a:cubicBezTo>
                    <a:pt x="0" y="593"/>
                    <a:pt x="2" y="591"/>
                    <a:pt x="10" y="581"/>
                  </a:cubicBezTo>
                  <a:cubicBezTo>
                    <a:pt x="20" y="569"/>
                    <a:pt x="39" y="558"/>
                    <a:pt x="58" y="545"/>
                  </a:cubicBezTo>
                  <a:cubicBezTo>
                    <a:pt x="74" y="534"/>
                    <a:pt x="82" y="521"/>
                    <a:pt x="91" y="502"/>
                  </a:cubicBezTo>
                  <a:close/>
                  <a:moveTo>
                    <a:pt x="1313" y="243"/>
                  </a:moveTo>
                  <a:cubicBezTo>
                    <a:pt x="1250" y="274"/>
                    <a:pt x="1195" y="318"/>
                    <a:pt x="1137" y="357"/>
                  </a:cubicBezTo>
                  <a:cubicBezTo>
                    <a:pt x="1079" y="396"/>
                    <a:pt x="1026" y="442"/>
                    <a:pt x="971" y="482"/>
                  </a:cubicBezTo>
                  <a:cubicBezTo>
                    <a:pt x="971" y="487"/>
                    <a:pt x="976" y="487"/>
                    <a:pt x="975" y="493"/>
                  </a:cubicBezTo>
                  <a:cubicBezTo>
                    <a:pt x="961" y="521"/>
                    <a:pt x="974" y="575"/>
                    <a:pt x="966" y="618"/>
                  </a:cubicBezTo>
                  <a:cubicBezTo>
                    <a:pt x="993" y="600"/>
                    <a:pt x="1020" y="579"/>
                    <a:pt x="1048" y="556"/>
                  </a:cubicBezTo>
                  <a:cubicBezTo>
                    <a:pt x="1093" y="520"/>
                    <a:pt x="1141" y="485"/>
                    <a:pt x="1187" y="452"/>
                  </a:cubicBezTo>
                  <a:cubicBezTo>
                    <a:pt x="1225" y="424"/>
                    <a:pt x="1262" y="398"/>
                    <a:pt x="1298" y="370"/>
                  </a:cubicBezTo>
                  <a:cubicBezTo>
                    <a:pt x="1317" y="356"/>
                    <a:pt x="1336" y="339"/>
                    <a:pt x="1353" y="327"/>
                  </a:cubicBezTo>
                  <a:cubicBezTo>
                    <a:pt x="1368" y="318"/>
                    <a:pt x="1383" y="314"/>
                    <a:pt x="1393" y="306"/>
                  </a:cubicBezTo>
                  <a:cubicBezTo>
                    <a:pt x="1396" y="303"/>
                    <a:pt x="1404" y="290"/>
                    <a:pt x="1406" y="287"/>
                  </a:cubicBezTo>
                  <a:cubicBezTo>
                    <a:pt x="1407" y="287"/>
                    <a:pt x="1409" y="289"/>
                    <a:pt x="1410" y="289"/>
                  </a:cubicBezTo>
                  <a:cubicBezTo>
                    <a:pt x="1414" y="284"/>
                    <a:pt x="1408" y="285"/>
                    <a:pt x="1413" y="281"/>
                  </a:cubicBezTo>
                  <a:cubicBezTo>
                    <a:pt x="1416" y="278"/>
                    <a:pt x="1417" y="274"/>
                    <a:pt x="1418" y="272"/>
                  </a:cubicBezTo>
                  <a:cubicBezTo>
                    <a:pt x="1428" y="241"/>
                    <a:pt x="1422" y="202"/>
                    <a:pt x="1430" y="174"/>
                  </a:cubicBezTo>
                  <a:cubicBezTo>
                    <a:pt x="1429" y="173"/>
                    <a:pt x="1429" y="172"/>
                    <a:pt x="1428" y="173"/>
                  </a:cubicBezTo>
                  <a:cubicBezTo>
                    <a:pt x="1395" y="205"/>
                    <a:pt x="1354" y="222"/>
                    <a:pt x="1313" y="243"/>
                  </a:cubicBezTo>
                  <a:close/>
                  <a:moveTo>
                    <a:pt x="1415" y="161"/>
                  </a:moveTo>
                  <a:cubicBezTo>
                    <a:pt x="1377" y="149"/>
                    <a:pt x="1341" y="133"/>
                    <a:pt x="1302" y="121"/>
                  </a:cubicBezTo>
                  <a:cubicBezTo>
                    <a:pt x="1277" y="114"/>
                    <a:pt x="1251" y="99"/>
                    <a:pt x="1224" y="91"/>
                  </a:cubicBezTo>
                  <a:cubicBezTo>
                    <a:pt x="1208" y="87"/>
                    <a:pt x="1191" y="85"/>
                    <a:pt x="1176" y="80"/>
                  </a:cubicBezTo>
                  <a:cubicBezTo>
                    <a:pt x="1160" y="75"/>
                    <a:pt x="1146" y="69"/>
                    <a:pt x="1131" y="63"/>
                  </a:cubicBezTo>
                  <a:cubicBezTo>
                    <a:pt x="1099" y="52"/>
                    <a:pt x="1066" y="36"/>
                    <a:pt x="1039" y="32"/>
                  </a:cubicBezTo>
                  <a:cubicBezTo>
                    <a:pt x="1017" y="28"/>
                    <a:pt x="1006" y="34"/>
                    <a:pt x="990" y="27"/>
                  </a:cubicBezTo>
                  <a:cubicBezTo>
                    <a:pt x="765" y="84"/>
                    <a:pt x="584" y="170"/>
                    <a:pt x="372" y="247"/>
                  </a:cubicBezTo>
                  <a:cubicBezTo>
                    <a:pt x="387" y="259"/>
                    <a:pt x="405" y="265"/>
                    <a:pt x="422" y="271"/>
                  </a:cubicBezTo>
                  <a:cubicBezTo>
                    <a:pt x="453" y="282"/>
                    <a:pt x="496" y="297"/>
                    <a:pt x="526" y="309"/>
                  </a:cubicBezTo>
                  <a:cubicBezTo>
                    <a:pt x="586" y="332"/>
                    <a:pt x="645" y="350"/>
                    <a:pt x="704" y="372"/>
                  </a:cubicBezTo>
                  <a:cubicBezTo>
                    <a:pt x="733" y="383"/>
                    <a:pt x="761" y="395"/>
                    <a:pt x="789" y="407"/>
                  </a:cubicBezTo>
                  <a:cubicBezTo>
                    <a:pt x="810" y="416"/>
                    <a:pt x="833" y="426"/>
                    <a:pt x="850" y="435"/>
                  </a:cubicBezTo>
                  <a:cubicBezTo>
                    <a:pt x="871" y="446"/>
                    <a:pt x="893" y="458"/>
                    <a:pt x="915" y="467"/>
                  </a:cubicBezTo>
                  <a:cubicBezTo>
                    <a:pt x="927" y="472"/>
                    <a:pt x="941" y="476"/>
                    <a:pt x="955" y="477"/>
                  </a:cubicBezTo>
                  <a:cubicBezTo>
                    <a:pt x="1025" y="420"/>
                    <a:pt x="1097" y="369"/>
                    <a:pt x="1172" y="314"/>
                  </a:cubicBezTo>
                  <a:cubicBezTo>
                    <a:pt x="1249" y="258"/>
                    <a:pt x="1349" y="216"/>
                    <a:pt x="1420" y="161"/>
                  </a:cubicBezTo>
                  <a:cubicBezTo>
                    <a:pt x="1420" y="159"/>
                    <a:pt x="1415" y="159"/>
                    <a:pt x="1415" y="161"/>
                  </a:cubicBezTo>
                  <a:close/>
                  <a:moveTo>
                    <a:pt x="950" y="633"/>
                  </a:moveTo>
                  <a:cubicBezTo>
                    <a:pt x="958" y="597"/>
                    <a:pt x="953" y="548"/>
                    <a:pt x="956" y="505"/>
                  </a:cubicBezTo>
                  <a:cubicBezTo>
                    <a:pt x="959" y="504"/>
                    <a:pt x="951" y="500"/>
                    <a:pt x="950" y="498"/>
                  </a:cubicBezTo>
                  <a:cubicBezTo>
                    <a:pt x="909" y="529"/>
                    <a:pt x="862" y="569"/>
                    <a:pt x="815" y="599"/>
                  </a:cubicBezTo>
                  <a:cubicBezTo>
                    <a:pt x="809" y="659"/>
                    <a:pt x="810" y="692"/>
                    <a:pt x="817" y="756"/>
                  </a:cubicBezTo>
                  <a:cubicBezTo>
                    <a:pt x="864" y="717"/>
                    <a:pt x="905" y="673"/>
                    <a:pt x="950" y="633"/>
                  </a:cubicBezTo>
                  <a:close/>
                  <a:moveTo>
                    <a:pt x="345" y="259"/>
                  </a:moveTo>
                  <a:cubicBezTo>
                    <a:pt x="306" y="271"/>
                    <a:pt x="271" y="289"/>
                    <a:pt x="227" y="301"/>
                  </a:cubicBezTo>
                  <a:cubicBezTo>
                    <a:pt x="319" y="347"/>
                    <a:pt x="412" y="394"/>
                    <a:pt x="505" y="442"/>
                  </a:cubicBezTo>
                  <a:cubicBezTo>
                    <a:pt x="598" y="490"/>
                    <a:pt x="703" y="516"/>
                    <a:pt x="782" y="583"/>
                  </a:cubicBezTo>
                  <a:cubicBezTo>
                    <a:pt x="791" y="585"/>
                    <a:pt x="800" y="583"/>
                    <a:pt x="807" y="591"/>
                  </a:cubicBezTo>
                  <a:cubicBezTo>
                    <a:pt x="848" y="555"/>
                    <a:pt x="897" y="527"/>
                    <a:pt x="936" y="490"/>
                  </a:cubicBezTo>
                  <a:cubicBezTo>
                    <a:pt x="748" y="399"/>
                    <a:pt x="543" y="330"/>
                    <a:pt x="345" y="259"/>
                  </a:cubicBezTo>
                  <a:close/>
                  <a:moveTo>
                    <a:pt x="799" y="648"/>
                  </a:moveTo>
                  <a:cubicBezTo>
                    <a:pt x="796" y="640"/>
                    <a:pt x="802" y="620"/>
                    <a:pt x="797" y="608"/>
                  </a:cubicBezTo>
                  <a:cubicBezTo>
                    <a:pt x="792" y="613"/>
                    <a:pt x="791" y="605"/>
                    <a:pt x="787" y="603"/>
                  </a:cubicBezTo>
                  <a:cubicBezTo>
                    <a:pt x="787" y="603"/>
                    <a:pt x="786" y="607"/>
                    <a:pt x="785" y="606"/>
                  </a:cubicBezTo>
                  <a:cubicBezTo>
                    <a:pt x="782" y="604"/>
                    <a:pt x="781" y="598"/>
                    <a:pt x="779" y="596"/>
                  </a:cubicBezTo>
                  <a:cubicBezTo>
                    <a:pt x="776" y="594"/>
                    <a:pt x="772" y="595"/>
                    <a:pt x="769" y="593"/>
                  </a:cubicBezTo>
                  <a:cubicBezTo>
                    <a:pt x="749" y="580"/>
                    <a:pt x="731" y="556"/>
                    <a:pt x="706" y="550"/>
                  </a:cubicBezTo>
                  <a:cubicBezTo>
                    <a:pt x="671" y="576"/>
                    <a:pt x="632" y="598"/>
                    <a:pt x="594" y="621"/>
                  </a:cubicBezTo>
                  <a:cubicBezTo>
                    <a:pt x="595" y="632"/>
                    <a:pt x="591" y="638"/>
                    <a:pt x="589" y="646"/>
                  </a:cubicBezTo>
                  <a:cubicBezTo>
                    <a:pt x="609" y="637"/>
                    <a:pt x="669" y="610"/>
                    <a:pt x="669" y="648"/>
                  </a:cubicBezTo>
                  <a:cubicBezTo>
                    <a:pt x="669" y="666"/>
                    <a:pt x="652" y="678"/>
                    <a:pt x="649" y="697"/>
                  </a:cubicBezTo>
                  <a:cubicBezTo>
                    <a:pt x="670" y="694"/>
                    <a:pt x="686" y="713"/>
                    <a:pt x="694" y="732"/>
                  </a:cubicBezTo>
                  <a:cubicBezTo>
                    <a:pt x="730" y="706"/>
                    <a:pt x="765" y="677"/>
                    <a:pt x="799" y="648"/>
                  </a:cubicBezTo>
                  <a:close/>
                  <a:moveTo>
                    <a:pt x="797" y="673"/>
                  </a:moveTo>
                  <a:cubicBezTo>
                    <a:pt x="777" y="681"/>
                    <a:pt x="762" y="695"/>
                    <a:pt x="749" y="711"/>
                  </a:cubicBezTo>
                  <a:cubicBezTo>
                    <a:pt x="768" y="719"/>
                    <a:pt x="783" y="735"/>
                    <a:pt x="800" y="741"/>
                  </a:cubicBezTo>
                  <a:cubicBezTo>
                    <a:pt x="798" y="716"/>
                    <a:pt x="797" y="700"/>
                    <a:pt x="797" y="673"/>
                  </a:cubicBezTo>
                  <a:close/>
                  <a:moveTo>
                    <a:pt x="741" y="732"/>
                  </a:moveTo>
                  <a:cubicBezTo>
                    <a:pt x="738" y="728"/>
                    <a:pt x="736" y="724"/>
                    <a:pt x="734" y="719"/>
                  </a:cubicBezTo>
                  <a:cubicBezTo>
                    <a:pt x="719" y="732"/>
                    <a:pt x="704" y="752"/>
                    <a:pt x="684" y="759"/>
                  </a:cubicBezTo>
                  <a:cubicBezTo>
                    <a:pt x="674" y="763"/>
                    <a:pt x="663" y="763"/>
                    <a:pt x="653" y="767"/>
                  </a:cubicBezTo>
                  <a:cubicBezTo>
                    <a:pt x="620" y="779"/>
                    <a:pt x="591" y="796"/>
                    <a:pt x="563" y="810"/>
                  </a:cubicBezTo>
                  <a:cubicBezTo>
                    <a:pt x="600" y="834"/>
                    <a:pt x="646" y="851"/>
                    <a:pt x="687" y="875"/>
                  </a:cubicBezTo>
                  <a:cubicBezTo>
                    <a:pt x="716" y="833"/>
                    <a:pt x="744" y="791"/>
                    <a:pt x="790" y="767"/>
                  </a:cubicBezTo>
                  <a:cubicBezTo>
                    <a:pt x="790" y="766"/>
                    <a:pt x="790" y="764"/>
                    <a:pt x="790" y="762"/>
                  </a:cubicBezTo>
                  <a:cubicBezTo>
                    <a:pt x="776" y="750"/>
                    <a:pt x="760" y="739"/>
                    <a:pt x="741" y="732"/>
                  </a:cubicBezTo>
                  <a:close/>
                  <a:moveTo>
                    <a:pt x="589" y="497"/>
                  </a:moveTo>
                  <a:cubicBezTo>
                    <a:pt x="551" y="526"/>
                    <a:pt x="502" y="544"/>
                    <a:pt x="467" y="576"/>
                  </a:cubicBezTo>
                  <a:cubicBezTo>
                    <a:pt x="459" y="580"/>
                    <a:pt x="443" y="583"/>
                    <a:pt x="447" y="591"/>
                  </a:cubicBezTo>
                  <a:cubicBezTo>
                    <a:pt x="465" y="586"/>
                    <a:pt x="482" y="582"/>
                    <a:pt x="503" y="580"/>
                  </a:cubicBezTo>
                  <a:cubicBezTo>
                    <a:pt x="519" y="593"/>
                    <a:pt x="518" y="614"/>
                    <a:pt x="506" y="629"/>
                  </a:cubicBezTo>
                  <a:cubicBezTo>
                    <a:pt x="514" y="634"/>
                    <a:pt x="519" y="637"/>
                    <a:pt x="521" y="644"/>
                  </a:cubicBezTo>
                  <a:cubicBezTo>
                    <a:pt x="542" y="636"/>
                    <a:pt x="563" y="629"/>
                    <a:pt x="574" y="613"/>
                  </a:cubicBezTo>
                  <a:cubicBezTo>
                    <a:pt x="580" y="611"/>
                    <a:pt x="581" y="613"/>
                    <a:pt x="588" y="611"/>
                  </a:cubicBezTo>
                  <a:cubicBezTo>
                    <a:pt x="620" y="586"/>
                    <a:pt x="661" y="569"/>
                    <a:pt x="692" y="543"/>
                  </a:cubicBezTo>
                  <a:cubicBezTo>
                    <a:pt x="656" y="526"/>
                    <a:pt x="625" y="512"/>
                    <a:pt x="589" y="497"/>
                  </a:cubicBezTo>
                  <a:close/>
                  <a:moveTo>
                    <a:pt x="626" y="706"/>
                  </a:moveTo>
                  <a:cubicBezTo>
                    <a:pt x="627" y="694"/>
                    <a:pt x="656" y="675"/>
                    <a:pt x="653" y="648"/>
                  </a:cubicBezTo>
                  <a:cubicBezTo>
                    <a:pt x="629" y="634"/>
                    <a:pt x="603" y="659"/>
                    <a:pt x="578" y="664"/>
                  </a:cubicBezTo>
                  <a:cubicBezTo>
                    <a:pt x="561" y="687"/>
                    <a:pt x="548" y="722"/>
                    <a:pt x="525" y="732"/>
                  </a:cubicBezTo>
                  <a:cubicBezTo>
                    <a:pt x="533" y="703"/>
                    <a:pt x="557" y="688"/>
                    <a:pt x="563" y="656"/>
                  </a:cubicBezTo>
                  <a:cubicBezTo>
                    <a:pt x="570" y="651"/>
                    <a:pt x="581" y="641"/>
                    <a:pt x="578" y="631"/>
                  </a:cubicBezTo>
                  <a:cubicBezTo>
                    <a:pt x="556" y="643"/>
                    <a:pt x="534" y="663"/>
                    <a:pt x="521" y="669"/>
                  </a:cubicBezTo>
                  <a:cubicBezTo>
                    <a:pt x="508" y="699"/>
                    <a:pt x="489" y="725"/>
                    <a:pt x="477" y="756"/>
                  </a:cubicBezTo>
                  <a:cubicBezTo>
                    <a:pt x="480" y="757"/>
                    <a:pt x="487" y="757"/>
                    <a:pt x="490" y="759"/>
                  </a:cubicBezTo>
                  <a:cubicBezTo>
                    <a:pt x="493" y="769"/>
                    <a:pt x="496" y="780"/>
                    <a:pt x="503" y="785"/>
                  </a:cubicBezTo>
                  <a:cubicBezTo>
                    <a:pt x="509" y="785"/>
                    <a:pt x="513" y="784"/>
                    <a:pt x="521" y="782"/>
                  </a:cubicBezTo>
                  <a:cubicBezTo>
                    <a:pt x="529" y="787"/>
                    <a:pt x="535" y="792"/>
                    <a:pt x="533" y="807"/>
                  </a:cubicBezTo>
                  <a:cubicBezTo>
                    <a:pt x="578" y="788"/>
                    <a:pt x="621" y="765"/>
                    <a:pt x="666" y="746"/>
                  </a:cubicBezTo>
                  <a:cubicBezTo>
                    <a:pt x="679" y="732"/>
                    <a:pt x="674" y="709"/>
                    <a:pt x="648" y="712"/>
                  </a:cubicBezTo>
                  <a:cubicBezTo>
                    <a:pt x="644" y="714"/>
                    <a:pt x="642" y="717"/>
                    <a:pt x="638" y="719"/>
                  </a:cubicBezTo>
                  <a:cubicBezTo>
                    <a:pt x="594" y="730"/>
                    <a:pt x="568" y="768"/>
                    <a:pt x="531" y="780"/>
                  </a:cubicBezTo>
                  <a:cubicBezTo>
                    <a:pt x="555" y="748"/>
                    <a:pt x="593" y="730"/>
                    <a:pt x="626" y="706"/>
                  </a:cubicBezTo>
                  <a:close/>
                  <a:moveTo>
                    <a:pt x="669" y="885"/>
                  </a:moveTo>
                  <a:cubicBezTo>
                    <a:pt x="648" y="868"/>
                    <a:pt x="623" y="856"/>
                    <a:pt x="598" y="844"/>
                  </a:cubicBezTo>
                  <a:cubicBezTo>
                    <a:pt x="584" y="837"/>
                    <a:pt x="571" y="826"/>
                    <a:pt x="558" y="820"/>
                  </a:cubicBezTo>
                  <a:cubicBezTo>
                    <a:pt x="542" y="814"/>
                    <a:pt x="536" y="823"/>
                    <a:pt x="521" y="829"/>
                  </a:cubicBezTo>
                  <a:cubicBezTo>
                    <a:pt x="489" y="841"/>
                    <a:pt x="437" y="869"/>
                    <a:pt x="418" y="839"/>
                  </a:cubicBezTo>
                  <a:cubicBezTo>
                    <a:pt x="423" y="833"/>
                    <a:pt x="424" y="826"/>
                    <a:pt x="422" y="817"/>
                  </a:cubicBezTo>
                  <a:cubicBezTo>
                    <a:pt x="436" y="802"/>
                    <a:pt x="447" y="784"/>
                    <a:pt x="457" y="764"/>
                  </a:cubicBezTo>
                  <a:cubicBezTo>
                    <a:pt x="434" y="758"/>
                    <a:pt x="426" y="737"/>
                    <a:pt x="403" y="736"/>
                  </a:cubicBezTo>
                  <a:cubicBezTo>
                    <a:pt x="395" y="735"/>
                    <a:pt x="383" y="744"/>
                    <a:pt x="372" y="747"/>
                  </a:cubicBezTo>
                  <a:cubicBezTo>
                    <a:pt x="364" y="750"/>
                    <a:pt x="353" y="751"/>
                    <a:pt x="344" y="754"/>
                  </a:cubicBezTo>
                  <a:cubicBezTo>
                    <a:pt x="323" y="760"/>
                    <a:pt x="309" y="767"/>
                    <a:pt x="296" y="749"/>
                  </a:cubicBezTo>
                  <a:cubicBezTo>
                    <a:pt x="302" y="725"/>
                    <a:pt x="318" y="711"/>
                    <a:pt x="334" y="696"/>
                  </a:cubicBezTo>
                  <a:cubicBezTo>
                    <a:pt x="317" y="683"/>
                    <a:pt x="303" y="667"/>
                    <a:pt x="279" y="661"/>
                  </a:cubicBezTo>
                  <a:cubicBezTo>
                    <a:pt x="265" y="673"/>
                    <a:pt x="244" y="674"/>
                    <a:pt x="221" y="679"/>
                  </a:cubicBezTo>
                  <a:cubicBezTo>
                    <a:pt x="205" y="659"/>
                    <a:pt x="222" y="647"/>
                    <a:pt x="234" y="633"/>
                  </a:cubicBezTo>
                  <a:cubicBezTo>
                    <a:pt x="205" y="625"/>
                    <a:pt x="185" y="590"/>
                    <a:pt x="153" y="591"/>
                  </a:cubicBezTo>
                  <a:cubicBezTo>
                    <a:pt x="147" y="591"/>
                    <a:pt x="144" y="596"/>
                    <a:pt x="138" y="598"/>
                  </a:cubicBezTo>
                  <a:cubicBezTo>
                    <a:pt x="127" y="601"/>
                    <a:pt x="113" y="600"/>
                    <a:pt x="100" y="604"/>
                  </a:cubicBezTo>
                  <a:cubicBezTo>
                    <a:pt x="81" y="593"/>
                    <a:pt x="102" y="572"/>
                    <a:pt x="113" y="565"/>
                  </a:cubicBezTo>
                  <a:cubicBezTo>
                    <a:pt x="80" y="535"/>
                    <a:pt x="46" y="574"/>
                    <a:pt x="23" y="598"/>
                  </a:cubicBezTo>
                  <a:cubicBezTo>
                    <a:pt x="195" y="724"/>
                    <a:pt x="391" y="833"/>
                    <a:pt x="550" y="966"/>
                  </a:cubicBezTo>
                  <a:cubicBezTo>
                    <a:pt x="569" y="971"/>
                    <a:pt x="579" y="947"/>
                    <a:pt x="599" y="940"/>
                  </a:cubicBezTo>
                  <a:cubicBezTo>
                    <a:pt x="630" y="930"/>
                    <a:pt x="657" y="914"/>
                    <a:pt x="671" y="900"/>
                  </a:cubicBezTo>
                  <a:cubicBezTo>
                    <a:pt x="668" y="897"/>
                    <a:pt x="666" y="889"/>
                    <a:pt x="669" y="885"/>
                  </a:cubicBezTo>
                  <a:close/>
                  <a:moveTo>
                    <a:pt x="478" y="445"/>
                  </a:moveTo>
                  <a:cubicBezTo>
                    <a:pt x="442" y="475"/>
                    <a:pt x="399" y="498"/>
                    <a:pt x="364" y="528"/>
                  </a:cubicBezTo>
                  <a:cubicBezTo>
                    <a:pt x="371" y="527"/>
                    <a:pt x="370" y="528"/>
                    <a:pt x="377" y="526"/>
                  </a:cubicBezTo>
                  <a:cubicBezTo>
                    <a:pt x="383" y="535"/>
                    <a:pt x="390" y="550"/>
                    <a:pt x="387" y="563"/>
                  </a:cubicBezTo>
                  <a:cubicBezTo>
                    <a:pt x="405" y="560"/>
                    <a:pt x="424" y="567"/>
                    <a:pt x="423" y="588"/>
                  </a:cubicBezTo>
                  <a:cubicBezTo>
                    <a:pt x="425" y="585"/>
                    <a:pt x="428" y="582"/>
                    <a:pt x="430" y="580"/>
                  </a:cubicBezTo>
                  <a:cubicBezTo>
                    <a:pt x="475" y="553"/>
                    <a:pt x="531" y="522"/>
                    <a:pt x="576" y="490"/>
                  </a:cubicBezTo>
                  <a:cubicBezTo>
                    <a:pt x="543" y="474"/>
                    <a:pt x="509" y="458"/>
                    <a:pt x="478" y="445"/>
                  </a:cubicBezTo>
                  <a:close/>
                  <a:moveTo>
                    <a:pt x="521" y="810"/>
                  </a:moveTo>
                  <a:cubicBezTo>
                    <a:pt x="515" y="809"/>
                    <a:pt x="522" y="800"/>
                    <a:pt x="515" y="797"/>
                  </a:cubicBezTo>
                  <a:cubicBezTo>
                    <a:pt x="497" y="801"/>
                    <a:pt x="480" y="790"/>
                    <a:pt x="478" y="772"/>
                  </a:cubicBezTo>
                  <a:cubicBezTo>
                    <a:pt x="464" y="775"/>
                    <a:pt x="458" y="789"/>
                    <a:pt x="452" y="799"/>
                  </a:cubicBezTo>
                  <a:cubicBezTo>
                    <a:pt x="444" y="809"/>
                    <a:pt x="438" y="821"/>
                    <a:pt x="435" y="835"/>
                  </a:cubicBezTo>
                  <a:cubicBezTo>
                    <a:pt x="460" y="840"/>
                    <a:pt x="500" y="824"/>
                    <a:pt x="521" y="810"/>
                  </a:cubicBezTo>
                  <a:close/>
                  <a:moveTo>
                    <a:pt x="379" y="681"/>
                  </a:moveTo>
                  <a:cubicBezTo>
                    <a:pt x="381" y="689"/>
                    <a:pt x="381" y="693"/>
                    <a:pt x="380" y="702"/>
                  </a:cubicBezTo>
                  <a:cubicBezTo>
                    <a:pt x="390" y="706"/>
                    <a:pt x="396" y="691"/>
                    <a:pt x="412" y="694"/>
                  </a:cubicBezTo>
                  <a:cubicBezTo>
                    <a:pt x="417" y="700"/>
                    <a:pt x="418" y="707"/>
                    <a:pt x="418" y="714"/>
                  </a:cubicBezTo>
                  <a:cubicBezTo>
                    <a:pt x="421" y="714"/>
                    <a:pt x="423" y="715"/>
                    <a:pt x="423" y="717"/>
                  </a:cubicBezTo>
                  <a:cubicBezTo>
                    <a:pt x="448" y="710"/>
                    <a:pt x="475" y="706"/>
                    <a:pt x="495" y="694"/>
                  </a:cubicBezTo>
                  <a:cubicBezTo>
                    <a:pt x="499" y="683"/>
                    <a:pt x="504" y="672"/>
                    <a:pt x="510" y="663"/>
                  </a:cubicBezTo>
                  <a:cubicBezTo>
                    <a:pt x="508" y="656"/>
                    <a:pt x="503" y="656"/>
                    <a:pt x="506" y="648"/>
                  </a:cubicBezTo>
                  <a:cubicBezTo>
                    <a:pt x="475" y="632"/>
                    <a:pt x="459" y="682"/>
                    <a:pt x="430" y="679"/>
                  </a:cubicBezTo>
                  <a:cubicBezTo>
                    <a:pt x="435" y="670"/>
                    <a:pt x="449" y="662"/>
                    <a:pt x="460" y="653"/>
                  </a:cubicBezTo>
                  <a:cubicBezTo>
                    <a:pt x="472" y="642"/>
                    <a:pt x="480" y="631"/>
                    <a:pt x="488" y="623"/>
                  </a:cubicBezTo>
                  <a:cubicBezTo>
                    <a:pt x="497" y="613"/>
                    <a:pt x="509" y="608"/>
                    <a:pt x="498" y="593"/>
                  </a:cubicBezTo>
                  <a:cubicBezTo>
                    <a:pt x="474" y="592"/>
                    <a:pt x="468" y="599"/>
                    <a:pt x="448" y="601"/>
                  </a:cubicBezTo>
                  <a:cubicBezTo>
                    <a:pt x="441" y="611"/>
                    <a:pt x="436" y="624"/>
                    <a:pt x="428" y="634"/>
                  </a:cubicBezTo>
                  <a:cubicBezTo>
                    <a:pt x="422" y="644"/>
                    <a:pt x="413" y="658"/>
                    <a:pt x="402" y="658"/>
                  </a:cubicBezTo>
                  <a:cubicBezTo>
                    <a:pt x="412" y="638"/>
                    <a:pt x="431" y="619"/>
                    <a:pt x="433" y="598"/>
                  </a:cubicBezTo>
                  <a:cubicBezTo>
                    <a:pt x="403" y="618"/>
                    <a:pt x="388" y="653"/>
                    <a:pt x="364" y="679"/>
                  </a:cubicBezTo>
                  <a:cubicBezTo>
                    <a:pt x="371" y="675"/>
                    <a:pt x="377" y="683"/>
                    <a:pt x="379" y="681"/>
                  </a:cubicBezTo>
                  <a:close/>
                  <a:moveTo>
                    <a:pt x="422" y="731"/>
                  </a:moveTo>
                  <a:cubicBezTo>
                    <a:pt x="438" y="736"/>
                    <a:pt x="446" y="750"/>
                    <a:pt x="465" y="752"/>
                  </a:cubicBezTo>
                  <a:cubicBezTo>
                    <a:pt x="467" y="736"/>
                    <a:pt x="478" y="729"/>
                    <a:pt x="482" y="714"/>
                  </a:cubicBezTo>
                  <a:cubicBezTo>
                    <a:pt x="461" y="719"/>
                    <a:pt x="442" y="723"/>
                    <a:pt x="422" y="731"/>
                  </a:cubicBezTo>
                  <a:close/>
                  <a:moveTo>
                    <a:pt x="394" y="490"/>
                  </a:moveTo>
                  <a:cubicBezTo>
                    <a:pt x="418" y="474"/>
                    <a:pt x="446" y="459"/>
                    <a:pt x="462" y="438"/>
                  </a:cubicBezTo>
                  <a:cubicBezTo>
                    <a:pt x="462" y="437"/>
                    <a:pt x="462" y="436"/>
                    <a:pt x="462" y="435"/>
                  </a:cubicBezTo>
                  <a:cubicBezTo>
                    <a:pt x="421" y="418"/>
                    <a:pt x="385" y="396"/>
                    <a:pt x="345" y="379"/>
                  </a:cubicBezTo>
                  <a:cubicBezTo>
                    <a:pt x="313" y="403"/>
                    <a:pt x="279" y="425"/>
                    <a:pt x="241" y="443"/>
                  </a:cubicBezTo>
                  <a:cubicBezTo>
                    <a:pt x="245" y="458"/>
                    <a:pt x="262" y="451"/>
                    <a:pt x="271" y="457"/>
                  </a:cubicBezTo>
                  <a:cubicBezTo>
                    <a:pt x="282" y="465"/>
                    <a:pt x="280" y="480"/>
                    <a:pt x="286" y="498"/>
                  </a:cubicBezTo>
                  <a:cubicBezTo>
                    <a:pt x="317" y="491"/>
                    <a:pt x="332" y="500"/>
                    <a:pt x="332" y="526"/>
                  </a:cubicBezTo>
                  <a:cubicBezTo>
                    <a:pt x="355" y="520"/>
                    <a:pt x="373" y="503"/>
                    <a:pt x="394" y="490"/>
                  </a:cubicBezTo>
                  <a:close/>
                  <a:moveTo>
                    <a:pt x="403" y="586"/>
                  </a:moveTo>
                  <a:cubicBezTo>
                    <a:pt x="413" y="587"/>
                    <a:pt x="406" y="571"/>
                    <a:pt x="395" y="573"/>
                  </a:cubicBezTo>
                  <a:cubicBezTo>
                    <a:pt x="376" y="584"/>
                    <a:pt x="354" y="614"/>
                    <a:pt x="335" y="609"/>
                  </a:cubicBezTo>
                  <a:cubicBezTo>
                    <a:pt x="347" y="597"/>
                    <a:pt x="362" y="588"/>
                    <a:pt x="375" y="576"/>
                  </a:cubicBezTo>
                  <a:cubicBezTo>
                    <a:pt x="375" y="571"/>
                    <a:pt x="371" y="561"/>
                    <a:pt x="375" y="553"/>
                  </a:cubicBezTo>
                  <a:cubicBezTo>
                    <a:pt x="354" y="562"/>
                    <a:pt x="335" y="601"/>
                    <a:pt x="309" y="599"/>
                  </a:cubicBezTo>
                  <a:cubicBezTo>
                    <a:pt x="327" y="580"/>
                    <a:pt x="349" y="565"/>
                    <a:pt x="364" y="541"/>
                  </a:cubicBezTo>
                  <a:cubicBezTo>
                    <a:pt x="356" y="542"/>
                    <a:pt x="352" y="538"/>
                    <a:pt x="344" y="540"/>
                  </a:cubicBezTo>
                  <a:cubicBezTo>
                    <a:pt x="344" y="546"/>
                    <a:pt x="335" y="543"/>
                    <a:pt x="330" y="546"/>
                  </a:cubicBezTo>
                  <a:cubicBezTo>
                    <a:pt x="321" y="553"/>
                    <a:pt x="312" y="574"/>
                    <a:pt x="302" y="586"/>
                  </a:cubicBezTo>
                  <a:cubicBezTo>
                    <a:pt x="295" y="595"/>
                    <a:pt x="284" y="597"/>
                    <a:pt x="287" y="611"/>
                  </a:cubicBezTo>
                  <a:cubicBezTo>
                    <a:pt x="299" y="608"/>
                    <a:pt x="299" y="615"/>
                    <a:pt x="309" y="613"/>
                  </a:cubicBezTo>
                  <a:cubicBezTo>
                    <a:pt x="313" y="621"/>
                    <a:pt x="308" y="624"/>
                    <a:pt x="314" y="629"/>
                  </a:cubicBezTo>
                  <a:cubicBezTo>
                    <a:pt x="342" y="619"/>
                    <a:pt x="378" y="609"/>
                    <a:pt x="402" y="599"/>
                  </a:cubicBezTo>
                  <a:cubicBezTo>
                    <a:pt x="402" y="593"/>
                    <a:pt x="403" y="588"/>
                    <a:pt x="403" y="586"/>
                  </a:cubicBezTo>
                  <a:close/>
                  <a:moveTo>
                    <a:pt x="407" y="717"/>
                  </a:moveTo>
                  <a:cubicBezTo>
                    <a:pt x="408" y="712"/>
                    <a:pt x="404" y="711"/>
                    <a:pt x="403" y="707"/>
                  </a:cubicBezTo>
                  <a:cubicBezTo>
                    <a:pt x="391" y="717"/>
                    <a:pt x="354" y="722"/>
                    <a:pt x="369" y="694"/>
                  </a:cubicBezTo>
                  <a:cubicBezTo>
                    <a:pt x="339" y="700"/>
                    <a:pt x="320" y="715"/>
                    <a:pt x="312" y="746"/>
                  </a:cubicBezTo>
                  <a:cubicBezTo>
                    <a:pt x="344" y="742"/>
                    <a:pt x="378" y="733"/>
                    <a:pt x="407" y="717"/>
                  </a:cubicBezTo>
                  <a:close/>
                  <a:moveTo>
                    <a:pt x="297" y="654"/>
                  </a:moveTo>
                  <a:cubicBezTo>
                    <a:pt x="314" y="662"/>
                    <a:pt x="327" y="674"/>
                    <a:pt x="344" y="683"/>
                  </a:cubicBezTo>
                  <a:cubicBezTo>
                    <a:pt x="363" y="662"/>
                    <a:pt x="379" y="639"/>
                    <a:pt x="397" y="616"/>
                  </a:cubicBezTo>
                  <a:cubicBezTo>
                    <a:pt x="360" y="625"/>
                    <a:pt x="323" y="634"/>
                    <a:pt x="297" y="654"/>
                  </a:cubicBezTo>
                  <a:close/>
                  <a:moveTo>
                    <a:pt x="231" y="322"/>
                  </a:moveTo>
                  <a:cubicBezTo>
                    <a:pt x="216" y="344"/>
                    <a:pt x="186" y="351"/>
                    <a:pt x="164" y="365"/>
                  </a:cubicBezTo>
                  <a:cubicBezTo>
                    <a:pt x="177" y="381"/>
                    <a:pt x="192" y="395"/>
                    <a:pt x="199" y="415"/>
                  </a:cubicBezTo>
                  <a:cubicBezTo>
                    <a:pt x="204" y="419"/>
                    <a:pt x="207" y="408"/>
                    <a:pt x="214" y="414"/>
                  </a:cubicBezTo>
                  <a:cubicBezTo>
                    <a:pt x="219" y="420"/>
                    <a:pt x="224" y="426"/>
                    <a:pt x="231" y="430"/>
                  </a:cubicBezTo>
                  <a:cubicBezTo>
                    <a:pt x="272" y="418"/>
                    <a:pt x="305" y="397"/>
                    <a:pt x="332" y="370"/>
                  </a:cubicBezTo>
                  <a:cubicBezTo>
                    <a:pt x="299" y="354"/>
                    <a:pt x="264" y="338"/>
                    <a:pt x="231" y="322"/>
                  </a:cubicBezTo>
                  <a:close/>
                  <a:moveTo>
                    <a:pt x="277" y="511"/>
                  </a:moveTo>
                  <a:cubicBezTo>
                    <a:pt x="266" y="500"/>
                    <a:pt x="275" y="462"/>
                    <a:pt x="252" y="467"/>
                  </a:cubicBezTo>
                  <a:cubicBezTo>
                    <a:pt x="245" y="486"/>
                    <a:pt x="228" y="496"/>
                    <a:pt x="214" y="508"/>
                  </a:cubicBezTo>
                  <a:cubicBezTo>
                    <a:pt x="219" y="486"/>
                    <a:pt x="235" y="476"/>
                    <a:pt x="251" y="465"/>
                  </a:cubicBezTo>
                  <a:cubicBezTo>
                    <a:pt x="236" y="462"/>
                    <a:pt x="233" y="463"/>
                    <a:pt x="224" y="460"/>
                  </a:cubicBezTo>
                  <a:cubicBezTo>
                    <a:pt x="200" y="480"/>
                    <a:pt x="184" y="510"/>
                    <a:pt x="159" y="530"/>
                  </a:cubicBezTo>
                  <a:cubicBezTo>
                    <a:pt x="162" y="539"/>
                    <a:pt x="163" y="541"/>
                    <a:pt x="163" y="548"/>
                  </a:cubicBezTo>
                  <a:cubicBezTo>
                    <a:pt x="180" y="549"/>
                    <a:pt x="190" y="525"/>
                    <a:pt x="206" y="525"/>
                  </a:cubicBezTo>
                  <a:cubicBezTo>
                    <a:pt x="202" y="540"/>
                    <a:pt x="186" y="543"/>
                    <a:pt x="181" y="556"/>
                  </a:cubicBezTo>
                  <a:cubicBezTo>
                    <a:pt x="186" y="556"/>
                    <a:pt x="188" y="558"/>
                    <a:pt x="189" y="561"/>
                  </a:cubicBezTo>
                  <a:cubicBezTo>
                    <a:pt x="233" y="553"/>
                    <a:pt x="271" y="540"/>
                    <a:pt x="309" y="526"/>
                  </a:cubicBezTo>
                  <a:cubicBezTo>
                    <a:pt x="311" y="521"/>
                    <a:pt x="312" y="514"/>
                    <a:pt x="315" y="510"/>
                  </a:cubicBezTo>
                  <a:cubicBezTo>
                    <a:pt x="303" y="510"/>
                    <a:pt x="291" y="512"/>
                    <a:pt x="277" y="511"/>
                  </a:cubicBezTo>
                  <a:close/>
                  <a:moveTo>
                    <a:pt x="216" y="570"/>
                  </a:moveTo>
                  <a:cubicBezTo>
                    <a:pt x="200" y="574"/>
                    <a:pt x="187" y="574"/>
                    <a:pt x="176" y="585"/>
                  </a:cubicBezTo>
                  <a:cubicBezTo>
                    <a:pt x="190" y="596"/>
                    <a:pt x="214" y="607"/>
                    <a:pt x="229" y="614"/>
                  </a:cubicBezTo>
                  <a:cubicBezTo>
                    <a:pt x="232" y="616"/>
                    <a:pt x="242" y="625"/>
                    <a:pt x="246" y="624"/>
                  </a:cubicBezTo>
                  <a:cubicBezTo>
                    <a:pt x="250" y="623"/>
                    <a:pt x="251" y="613"/>
                    <a:pt x="257" y="608"/>
                  </a:cubicBezTo>
                  <a:cubicBezTo>
                    <a:pt x="276" y="592"/>
                    <a:pt x="304" y="568"/>
                    <a:pt x="314" y="541"/>
                  </a:cubicBezTo>
                  <a:cubicBezTo>
                    <a:pt x="281" y="540"/>
                    <a:pt x="249" y="561"/>
                    <a:pt x="216" y="570"/>
                  </a:cubicBezTo>
                  <a:close/>
                  <a:moveTo>
                    <a:pt x="269" y="616"/>
                  </a:moveTo>
                  <a:cubicBezTo>
                    <a:pt x="260" y="633"/>
                    <a:pt x="235" y="643"/>
                    <a:pt x="234" y="663"/>
                  </a:cubicBezTo>
                  <a:cubicBezTo>
                    <a:pt x="254" y="654"/>
                    <a:pt x="284" y="647"/>
                    <a:pt x="294" y="626"/>
                  </a:cubicBezTo>
                  <a:cubicBezTo>
                    <a:pt x="284" y="625"/>
                    <a:pt x="275" y="625"/>
                    <a:pt x="269" y="616"/>
                  </a:cubicBezTo>
                  <a:close/>
                  <a:moveTo>
                    <a:pt x="134" y="468"/>
                  </a:moveTo>
                  <a:cubicBezTo>
                    <a:pt x="140" y="458"/>
                    <a:pt x="155" y="455"/>
                    <a:pt x="164" y="448"/>
                  </a:cubicBezTo>
                  <a:cubicBezTo>
                    <a:pt x="175" y="441"/>
                    <a:pt x="185" y="433"/>
                    <a:pt x="189" y="425"/>
                  </a:cubicBezTo>
                  <a:cubicBezTo>
                    <a:pt x="184" y="426"/>
                    <a:pt x="181" y="410"/>
                    <a:pt x="178" y="404"/>
                  </a:cubicBezTo>
                  <a:cubicBezTo>
                    <a:pt x="163" y="408"/>
                    <a:pt x="153" y="425"/>
                    <a:pt x="139" y="425"/>
                  </a:cubicBezTo>
                  <a:cubicBezTo>
                    <a:pt x="142" y="407"/>
                    <a:pt x="162" y="406"/>
                    <a:pt x="168" y="392"/>
                  </a:cubicBezTo>
                  <a:cubicBezTo>
                    <a:pt x="164" y="384"/>
                    <a:pt x="161" y="374"/>
                    <a:pt x="151" y="372"/>
                  </a:cubicBezTo>
                  <a:cubicBezTo>
                    <a:pt x="118" y="393"/>
                    <a:pt x="97" y="425"/>
                    <a:pt x="66" y="448"/>
                  </a:cubicBezTo>
                  <a:cubicBezTo>
                    <a:pt x="87" y="465"/>
                    <a:pt x="98" y="424"/>
                    <a:pt x="118" y="428"/>
                  </a:cubicBezTo>
                  <a:cubicBezTo>
                    <a:pt x="108" y="441"/>
                    <a:pt x="95" y="451"/>
                    <a:pt x="85" y="463"/>
                  </a:cubicBezTo>
                  <a:cubicBezTo>
                    <a:pt x="89" y="469"/>
                    <a:pt x="94" y="473"/>
                    <a:pt x="93" y="483"/>
                  </a:cubicBezTo>
                  <a:cubicBezTo>
                    <a:pt x="102" y="484"/>
                    <a:pt x="109" y="482"/>
                    <a:pt x="113" y="477"/>
                  </a:cubicBezTo>
                  <a:cubicBezTo>
                    <a:pt x="128" y="478"/>
                    <a:pt x="144" y="469"/>
                    <a:pt x="158" y="467"/>
                  </a:cubicBezTo>
                  <a:cubicBezTo>
                    <a:pt x="179" y="463"/>
                    <a:pt x="198" y="466"/>
                    <a:pt x="211" y="458"/>
                  </a:cubicBezTo>
                  <a:cubicBezTo>
                    <a:pt x="211" y="454"/>
                    <a:pt x="204" y="457"/>
                    <a:pt x="204" y="448"/>
                  </a:cubicBezTo>
                  <a:cubicBezTo>
                    <a:pt x="208" y="443"/>
                    <a:pt x="213" y="439"/>
                    <a:pt x="209" y="430"/>
                  </a:cubicBezTo>
                  <a:cubicBezTo>
                    <a:pt x="181" y="439"/>
                    <a:pt x="167" y="470"/>
                    <a:pt x="134" y="468"/>
                  </a:cubicBezTo>
                  <a:close/>
                  <a:moveTo>
                    <a:pt x="128" y="488"/>
                  </a:moveTo>
                  <a:cubicBezTo>
                    <a:pt x="113" y="501"/>
                    <a:pt x="98" y="514"/>
                    <a:pt x="91" y="536"/>
                  </a:cubicBezTo>
                  <a:cubicBezTo>
                    <a:pt x="100" y="543"/>
                    <a:pt x="110" y="550"/>
                    <a:pt x="120" y="556"/>
                  </a:cubicBezTo>
                  <a:cubicBezTo>
                    <a:pt x="139" y="526"/>
                    <a:pt x="173" y="510"/>
                    <a:pt x="191" y="478"/>
                  </a:cubicBezTo>
                  <a:cubicBezTo>
                    <a:pt x="169" y="483"/>
                    <a:pt x="150" y="489"/>
                    <a:pt x="128" y="488"/>
                  </a:cubicBezTo>
                  <a:close/>
                  <a:moveTo>
                    <a:pt x="149" y="546"/>
                  </a:moveTo>
                  <a:cubicBezTo>
                    <a:pt x="128" y="553"/>
                    <a:pt x="119" y="572"/>
                    <a:pt x="106" y="588"/>
                  </a:cubicBezTo>
                  <a:cubicBezTo>
                    <a:pt x="124" y="591"/>
                    <a:pt x="166" y="571"/>
                    <a:pt x="164" y="566"/>
                  </a:cubicBezTo>
                  <a:cubicBezTo>
                    <a:pt x="165" y="567"/>
                    <a:pt x="164" y="567"/>
                    <a:pt x="164" y="568"/>
                  </a:cubicBezTo>
                  <a:cubicBezTo>
                    <a:pt x="160" y="559"/>
                    <a:pt x="149" y="555"/>
                    <a:pt x="149" y="546"/>
                  </a:cubicBezTo>
                  <a:close/>
                  <a:moveTo>
                    <a:pt x="78" y="482"/>
                  </a:moveTo>
                  <a:cubicBezTo>
                    <a:pt x="77" y="465"/>
                    <a:pt x="65" y="462"/>
                    <a:pt x="51" y="462"/>
                  </a:cubicBezTo>
                  <a:cubicBezTo>
                    <a:pt x="45" y="475"/>
                    <a:pt x="25" y="485"/>
                    <a:pt x="27" y="502"/>
                  </a:cubicBezTo>
                  <a:cubicBezTo>
                    <a:pt x="44" y="496"/>
                    <a:pt x="65" y="493"/>
                    <a:pt x="78" y="48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5" name="组合 124"/>
          <p:cNvGrpSpPr/>
          <p:nvPr/>
        </p:nvGrpSpPr>
        <p:grpSpPr>
          <a:xfrm>
            <a:off x="2613137" y="1914525"/>
            <a:ext cx="561975" cy="1184275"/>
            <a:chOff x="4529138" y="1957388"/>
            <a:chExt cx="561975" cy="1184275"/>
          </a:xfrm>
          <a:solidFill>
            <a:schemeClr val="tx1"/>
          </a:solidFill>
        </p:grpSpPr>
        <p:sp>
          <p:nvSpPr>
            <p:cNvPr id="126" name="Freeform 127"/>
            <p:cNvSpPr/>
            <p:nvPr/>
          </p:nvSpPr>
          <p:spPr bwMode="auto">
            <a:xfrm>
              <a:off x="4832350" y="3030538"/>
              <a:ext cx="41275" cy="88900"/>
            </a:xfrm>
            <a:custGeom>
              <a:avLst/>
              <a:gdLst>
                <a:gd name="T0" fmla="*/ 64 w 64"/>
                <a:gd name="T1" fmla="*/ 99 h 137"/>
                <a:gd name="T2" fmla="*/ 60 w 64"/>
                <a:gd name="T3" fmla="*/ 118 h 137"/>
                <a:gd name="T4" fmla="*/ 8 w 64"/>
                <a:gd name="T5" fmla="*/ 51 h 137"/>
                <a:gd name="T6" fmla="*/ 41 w 64"/>
                <a:gd name="T7" fmla="*/ 103 h 137"/>
                <a:gd name="T8" fmla="*/ 18 w 64"/>
                <a:gd name="T9" fmla="*/ 2 h 137"/>
                <a:gd name="T10" fmla="*/ 27 w 64"/>
                <a:gd name="T11" fmla="*/ 6 h 137"/>
                <a:gd name="T12" fmla="*/ 64 w 64"/>
                <a:gd name="T13" fmla="*/ 9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37">
                  <a:moveTo>
                    <a:pt x="64" y="99"/>
                  </a:moveTo>
                  <a:cubicBezTo>
                    <a:pt x="60" y="104"/>
                    <a:pt x="60" y="111"/>
                    <a:pt x="60" y="118"/>
                  </a:cubicBezTo>
                  <a:cubicBezTo>
                    <a:pt x="30" y="137"/>
                    <a:pt x="2" y="80"/>
                    <a:pt x="8" y="51"/>
                  </a:cubicBezTo>
                  <a:cubicBezTo>
                    <a:pt x="21" y="66"/>
                    <a:pt x="21" y="95"/>
                    <a:pt x="41" y="103"/>
                  </a:cubicBezTo>
                  <a:cubicBezTo>
                    <a:pt x="45" y="68"/>
                    <a:pt x="0" y="34"/>
                    <a:pt x="18" y="2"/>
                  </a:cubicBezTo>
                  <a:cubicBezTo>
                    <a:pt x="23" y="0"/>
                    <a:pt x="25" y="12"/>
                    <a:pt x="27" y="6"/>
                  </a:cubicBezTo>
                  <a:cubicBezTo>
                    <a:pt x="30" y="34"/>
                    <a:pt x="43" y="74"/>
                    <a:pt x="64" y="9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28"/>
            <p:cNvSpPr/>
            <p:nvPr/>
          </p:nvSpPr>
          <p:spPr bwMode="auto">
            <a:xfrm>
              <a:off x="4722813" y="2359025"/>
              <a:ext cx="80963" cy="214313"/>
            </a:xfrm>
            <a:custGeom>
              <a:avLst/>
              <a:gdLst>
                <a:gd name="T0" fmla="*/ 118 w 127"/>
                <a:gd name="T1" fmla="*/ 331 h 331"/>
                <a:gd name="T2" fmla="*/ 83 w 127"/>
                <a:gd name="T3" fmla="*/ 252 h 331"/>
                <a:gd name="T4" fmla="*/ 14 w 127"/>
                <a:gd name="T5" fmla="*/ 40 h 331"/>
                <a:gd name="T6" fmla="*/ 14 w 127"/>
                <a:gd name="T7" fmla="*/ 0 h 331"/>
                <a:gd name="T8" fmla="*/ 25 w 127"/>
                <a:gd name="T9" fmla="*/ 25 h 331"/>
                <a:gd name="T10" fmla="*/ 50 w 127"/>
                <a:gd name="T11" fmla="*/ 97 h 331"/>
                <a:gd name="T12" fmla="*/ 70 w 127"/>
                <a:gd name="T13" fmla="*/ 172 h 331"/>
                <a:gd name="T14" fmla="*/ 118 w 127"/>
                <a:gd name="T15" fmla="*/ 310 h 331"/>
                <a:gd name="T16" fmla="*/ 118 w 127"/>
                <a:gd name="T17" fmla="*/ 33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331">
                  <a:moveTo>
                    <a:pt x="118" y="331"/>
                  </a:moveTo>
                  <a:cubicBezTo>
                    <a:pt x="101" y="309"/>
                    <a:pt x="94" y="280"/>
                    <a:pt x="83" y="252"/>
                  </a:cubicBezTo>
                  <a:cubicBezTo>
                    <a:pt x="58" y="182"/>
                    <a:pt x="39" y="110"/>
                    <a:pt x="14" y="40"/>
                  </a:cubicBezTo>
                  <a:cubicBezTo>
                    <a:pt x="9" y="29"/>
                    <a:pt x="0" y="11"/>
                    <a:pt x="14" y="0"/>
                  </a:cubicBezTo>
                  <a:cubicBezTo>
                    <a:pt x="28" y="6"/>
                    <a:pt x="23" y="16"/>
                    <a:pt x="25" y="25"/>
                  </a:cubicBezTo>
                  <a:cubicBezTo>
                    <a:pt x="31" y="47"/>
                    <a:pt x="41" y="71"/>
                    <a:pt x="50" y="97"/>
                  </a:cubicBezTo>
                  <a:cubicBezTo>
                    <a:pt x="59" y="121"/>
                    <a:pt x="62" y="148"/>
                    <a:pt x="70" y="172"/>
                  </a:cubicBezTo>
                  <a:cubicBezTo>
                    <a:pt x="86" y="223"/>
                    <a:pt x="106" y="273"/>
                    <a:pt x="118" y="310"/>
                  </a:cubicBezTo>
                  <a:cubicBezTo>
                    <a:pt x="119" y="312"/>
                    <a:pt x="127" y="323"/>
                    <a:pt x="118" y="33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29"/>
            <p:cNvSpPr>
              <a:spLocks noEditPoints="1"/>
            </p:cNvSpPr>
            <p:nvPr/>
          </p:nvSpPr>
          <p:spPr bwMode="auto">
            <a:xfrm>
              <a:off x="4529138" y="1957388"/>
              <a:ext cx="561975" cy="1184275"/>
            </a:xfrm>
            <a:custGeom>
              <a:avLst/>
              <a:gdLst>
                <a:gd name="T0" fmla="*/ 91 w 871"/>
                <a:gd name="T1" fmla="*/ 540 h 1831"/>
                <a:gd name="T2" fmla="*/ 0 w 871"/>
                <a:gd name="T3" fmla="*/ 248 h 1831"/>
                <a:gd name="T4" fmla="*/ 356 w 871"/>
                <a:gd name="T5" fmla="*/ 355 h 1831"/>
                <a:gd name="T6" fmla="*/ 234 w 871"/>
                <a:gd name="T7" fmla="*/ 271 h 1831"/>
                <a:gd name="T8" fmla="*/ 525 w 871"/>
                <a:gd name="T9" fmla="*/ 657 h 1831"/>
                <a:gd name="T10" fmla="*/ 648 w 871"/>
                <a:gd name="T11" fmla="*/ 1175 h 1831"/>
                <a:gd name="T12" fmla="*/ 871 w 871"/>
                <a:gd name="T13" fmla="*/ 1592 h 1831"/>
                <a:gd name="T14" fmla="*/ 743 w 871"/>
                <a:gd name="T15" fmla="*/ 1776 h 1831"/>
                <a:gd name="T16" fmla="*/ 467 w 871"/>
                <a:gd name="T17" fmla="*/ 1795 h 1831"/>
                <a:gd name="T18" fmla="*/ 360 w 871"/>
                <a:gd name="T19" fmla="*/ 1493 h 1831"/>
                <a:gd name="T20" fmla="*/ 304 w 871"/>
                <a:gd name="T21" fmla="*/ 1371 h 1831"/>
                <a:gd name="T22" fmla="*/ 271 w 871"/>
                <a:gd name="T23" fmla="*/ 1222 h 1831"/>
                <a:gd name="T24" fmla="*/ 159 w 871"/>
                <a:gd name="T25" fmla="*/ 883 h 1831"/>
                <a:gd name="T26" fmla="*/ 126 w 871"/>
                <a:gd name="T27" fmla="*/ 750 h 1831"/>
                <a:gd name="T28" fmla="*/ 314 w 871"/>
                <a:gd name="T29" fmla="*/ 1307 h 1831"/>
                <a:gd name="T30" fmla="*/ 379 w 871"/>
                <a:gd name="T31" fmla="*/ 1412 h 1831"/>
                <a:gd name="T32" fmla="*/ 412 w 871"/>
                <a:gd name="T33" fmla="*/ 1607 h 1831"/>
                <a:gd name="T34" fmla="*/ 757 w 871"/>
                <a:gd name="T35" fmla="*/ 1760 h 1831"/>
                <a:gd name="T36" fmla="*/ 732 w 871"/>
                <a:gd name="T37" fmla="*/ 1431 h 1831"/>
                <a:gd name="T38" fmla="*/ 594 w 871"/>
                <a:gd name="T39" fmla="*/ 1077 h 1831"/>
                <a:gd name="T40" fmla="*/ 370 w 871"/>
                <a:gd name="T41" fmla="*/ 422 h 1831"/>
                <a:gd name="T42" fmla="*/ 201 w 871"/>
                <a:gd name="T43" fmla="*/ 434 h 1831"/>
                <a:gd name="T44" fmla="*/ 172 w 871"/>
                <a:gd name="T45" fmla="*/ 730 h 1831"/>
                <a:gd name="T46" fmla="*/ 199 w 871"/>
                <a:gd name="T47" fmla="*/ 825 h 1831"/>
                <a:gd name="T48" fmla="*/ 550 w 871"/>
                <a:gd name="T49" fmla="*/ 1646 h 1831"/>
                <a:gd name="T50" fmla="*/ 569 w 871"/>
                <a:gd name="T51" fmla="*/ 1656 h 1831"/>
                <a:gd name="T52" fmla="*/ 569 w 871"/>
                <a:gd name="T53" fmla="*/ 1717 h 1831"/>
                <a:gd name="T54" fmla="*/ 612 w 871"/>
                <a:gd name="T55" fmla="*/ 1772 h 1831"/>
                <a:gd name="T56" fmla="*/ 428 w 871"/>
                <a:gd name="T57" fmla="*/ 1630 h 1831"/>
                <a:gd name="T58" fmla="*/ 594 w 871"/>
                <a:gd name="T59" fmla="*/ 1776 h 1831"/>
                <a:gd name="T60" fmla="*/ 358 w 871"/>
                <a:gd name="T61" fmla="*/ 1460 h 1831"/>
                <a:gd name="T62" fmla="*/ 341 w 871"/>
                <a:gd name="T63" fmla="*/ 1392 h 1831"/>
                <a:gd name="T64" fmla="*/ 317 w 871"/>
                <a:gd name="T65" fmla="*/ 1328 h 1831"/>
                <a:gd name="T66" fmla="*/ 302 w 871"/>
                <a:gd name="T67" fmla="*/ 1253 h 1831"/>
                <a:gd name="T68" fmla="*/ 226 w 871"/>
                <a:gd name="T69" fmla="*/ 254 h 1831"/>
                <a:gd name="T70" fmla="*/ 254 w 871"/>
                <a:gd name="T71" fmla="*/ 368 h 1831"/>
                <a:gd name="T72" fmla="*/ 74 w 871"/>
                <a:gd name="T73" fmla="*/ 424 h 1831"/>
                <a:gd name="T74" fmla="*/ 118 w 871"/>
                <a:gd name="T75" fmla="*/ 422 h 1831"/>
                <a:gd name="T76" fmla="*/ 159 w 871"/>
                <a:gd name="T77" fmla="*/ 399 h 1831"/>
                <a:gd name="T78" fmla="*/ 199 w 871"/>
                <a:gd name="T79" fmla="*/ 399 h 1831"/>
                <a:gd name="T80" fmla="*/ 77 w 871"/>
                <a:gd name="T81" fmla="*/ 194 h 1831"/>
                <a:gd name="T82" fmla="*/ 46 w 871"/>
                <a:gd name="T83" fmla="*/ 326 h 1831"/>
                <a:gd name="T84" fmla="*/ 101 w 871"/>
                <a:gd name="T85" fmla="*/ 223 h 1831"/>
                <a:gd name="T86" fmla="*/ 124 w 871"/>
                <a:gd name="T87" fmla="*/ 219 h 1831"/>
                <a:gd name="T88" fmla="*/ 135 w 871"/>
                <a:gd name="T89" fmla="*/ 277 h 1831"/>
                <a:gd name="T90" fmla="*/ 182 w 871"/>
                <a:gd name="T91" fmla="*/ 211 h 1831"/>
                <a:gd name="T92" fmla="*/ 215 w 871"/>
                <a:gd name="T93" fmla="*/ 258 h 1831"/>
                <a:gd name="T94" fmla="*/ 184 w 871"/>
                <a:gd name="T95" fmla="*/ 897 h 1831"/>
                <a:gd name="T96" fmla="*/ 168 w 871"/>
                <a:gd name="T97" fmla="*/ 841 h 1831"/>
                <a:gd name="T98" fmla="*/ 143 w 871"/>
                <a:gd name="T99" fmla="*/ 721 h 1831"/>
                <a:gd name="T100" fmla="*/ 143 w 871"/>
                <a:gd name="T101" fmla="*/ 721 h 1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71" h="1831">
                  <a:moveTo>
                    <a:pt x="126" y="750"/>
                  </a:moveTo>
                  <a:cubicBezTo>
                    <a:pt x="120" y="728"/>
                    <a:pt x="114" y="709"/>
                    <a:pt x="97" y="703"/>
                  </a:cubicBezTo>
                  <a:cubicBezTo>
                    <a:pt x="91" y="662"/>
                    <a:pt x="77" y="622"/>
                    <a:pt x="64" y="581"/>
                  </a:cubicBezTo>
                  <a:cubicBezTo>
                    <a:pt x="71" y="568"/>
                    <a:pt x="90" y="556"/>
                    <a:pt x="91" y="540"/>
                  </a:cubicBezTo>
                  <a:cubicBezTo>
                    <a:pt x="92" y="531"/>
                    <a:pt x="86" y="513"/>
                    <a:pt x="83" y="502"/>
                  </a:cubicBezTo>
                  <a:cubicBezTo>
                    <a:pt x="77" y="472"/>
                    <a:pt x="64" y="435"/>
                    <a:pt x="52" y="397"/>
                  </a:cubicBezTo>
                  <a:cubicBezTo>
                    <a:pt x="45" y="374"/>
                    <a:pt x="36" y="348"/>
                    <a:pt x="27" y="326"/>
                  </a:cubicBezTo>
                  <a:cubicBezTo>
                    <a:pt x="15" y="295"/>
                    <a:pt x="0" y="271"/>
                    <a:pt x="0" y="248"/>
                  </a:cubicBezTo>
                  <a:cubicBezTo>
                    <a:pt x="75" y="177"/>
                    <a:pt x="147" y="103"/>
                    <a:pt x="211" y="22"/>
                  </a:cubicBezTo>
                  <a:cubicBezTo>
                    <a:pt x="215" y="13"/>
                    <a:pt x="214" y="4"/>
                    <a:pt x="226" y="0"/>
                  </a:cubicBezTo>
                  <a:cubicBezTo>
                    <a:pt x="235" y="4"/>
                    <a:pt x="239" y="12"/>
                    <a:pt x="238" y="26"/>
                  </a:cubicBezTo>
                  <a:cubicBezTo>
                    <a:pt x="277" y="135"/>
                    <a:pt x="320" y="245"/>
                    <a:pt x="356" y="355"/>
                  </a:cubicBezTo>
                  <a:cubicBezTo>
                    <a:pt x="360" y="366"/>
                    <a:pt x="371" y="377"/>
                    <a:pt x="360" y="390"/>
                  </a:cubicBezTo>
                  <a:cubicBezTo>
                    <a:pt x="337" y="382"/>
                    <a:pt x="345" y="344"/>
                    <a:pt x="329" y="330"/>
                  </a:cubicBezTo>
                  <a:cubicBezTo>
                    <a:pt x="324" y="293"/>
                    <a:pt x="303" y="262"/>
                    <a:pt x="294" y="223"/>
                  </a:cubicBezTo>
                  <a:cubicBezTo>
                    <a:pt x="277" y="234"/>
                    <a:pt x="257" y="259"/>
                    <a:pt x="234" y="271"/>
                  </a:cubicBezTo>
                  <a:cubicBezTo>
                    <a:pt x="244" y="304"/>
                    <a:pt x="257" y="332"/>
                    <a:pt x="271" y="368"/>
                  </a:cubicBezTo>
                  <a:cubicBezTo>
                    <a:pt x="307" y="372"/>
                    <a:pt x="352" y="384"/>
                    <a:pt x="372" y="401"/>
                  </a:cubicBezTo>
                  <a:cubicBezTo>
                    <a:pt x="421" y="449"/>
                    <a:pt x="418" y="536"/>
                    <a:pt x="453" y="595"/>
                  </a:cubicBezTo>
                  <a:cubicBezTo>
                    <a:pt x="469" y="621"/>
                    <a:pt x="506" y="631"/>
                    <a:pt x="525" y="657"/>
                  </a:cubicBezTo>
                  <a:cubicBezTo>
                    <a:pt x="533" y="668"/>
                    <a:pt x="543" y="695"/>
                    <a:pt x="544" y="709"/>
                  </a:cubicBezTo>
                  <a:cubicBezTo>
                    <a:pt x="547" y="740"/>
                    <a:pt x="526" y="765"/>
                    <a:pt x="530" y="802"/>
                  </a:cubicBezTo>
                  <a:cubicBezTo>
                    <a:pt x="535" y="843"/>
                    <a:pt x="549" y="888"/>
                    <a:pt x="561" y="930"/>
                  </a:cubicBezTo>
                  <a:cubicBezTo>
                    <a:pt x="587" y="1014"/>
                    <a:pt x="618" y="1093"/>
                    <a:pt x="648" y="1175"/>
                  </a:cubicBezTo>
                  <a:cubicBezTo>
                    <a:pt x="674" y="1246"/>
                    <a:pt x="691" y="1320"/>
                    <a:pt x="722" y="1383"/>
                  </a:cubicBezTo>
                  <a:cubicBezTo>
                    <a:pt x="721" y="1390"/>
                    <a:pt x="724" y="1392"/>
                    <a:pt x="724" y="1398"/>
                  </a:cubicBezTo>
                  <a:cubicBezTo>
                    <a:pt x="745" y="1426"/>
                    <a:pt x="777" y="1454"/>
                    <a:pt x="805" y="1481"/>
                  </a:cubicBezTo>
                  <a:cubicBezTo>
                    <a:pt x="832" y="1507"/>
                    <a:pt x="870" y="1540"/>
                    <a:pt x="871" y="1592"/>
                  </a:cubicBezTo>
                  <a:cubicBezTo>
                    <a:pt x="871" y="1612"/>
                    <a:pt x="861" y="1648"/>
                    <a:pt x="856" y="1671"/>
                  </a:cubicBezTo>
                  <a:cubicBezTo>
                    <a:pt x="848" y="1703"/>
                    <a:pt x="834" y="1729"/>
                    <a:pt x="819" y="1754"/>
                  </a:cubicBezTo>
                  <a:cubicBezTo>
                    <a:pt x="804" y="1777"/>
                    <a:pt x="778" y="1794"/>
                    <a:pt x="745" y="1783"/>
                  </a:cubicBezTo>
                  <a:cubicBezTo>
                    <a:pt x="737" y="1784"/>
                    <a:pt x="744" y="1779"/>
                    <a:pt x="743" y="1776"/>
                  </a:cubicBezTo>
                  <a:cubicBezTo>
                    <a:pt x="719" y="1775"/>
                    <a:pt x="716" y="1754"/>
                    <a:pt x="703" y="1743"/>
                  </a:cubicBezTo>
                  <a:cubicBezTo>
                    <a:pt x="686" y="1755"/>
                    <a:pt x="673" y="1772"/>
                    <a:pt x="645" y="1774"/>
                  </a:cubicBezTo>
                  <a:cubicBezTo>
                    <a:pt x="640" y="1779"/>
                    <a:pt x="633" y="1782"/>
                    <a:pt x="629" y="1787"/>
                  </a:cubicBezTo>
                  <a:cubicBezTo>
                    <a:pt x="581" y="1793"/>
                    <a:pt x="512" y="1831"/>
                    <a:pt x="467" y="1795"/>
                  </a:cubicBezTo>
                  <a:cubicBezTo>
                    <a:pt x="438" y="1746"/>
                    <a:pt x="427" y="1683"/>
                    <a:pt x="408" y="1626"/>
                  </a:cubicBezTo>
                  <a:cubicBezTo>
                    <a:pt x="380" y="1613"/>
                    <a:pt x="376" y="1569"/>
                    <a:pt x="360" y="1535"/>
                  </a:cubicBezTo>
                  <a:cubicBezTo>
                    <a:pt x="353" y="1521"/>
                    <a:pt x="340" y="1515"/>
                    <a:pt x="346" y="1501"/>
                  </a:cubicBezTo>
                  <a:cubicBezTo>
                    <a:pt x="349" y="1497"/>
                    <a:pt x="350" y="1493"/>
                    <a:pt x="360" y="1493"/>
                  </a:cubicBezTo>
                  <a:cubicBezTo>
                    <a:pt x="351" y="1483"/>
                    <a:pt x="348" y="1467"/>
                    <a:pt x="343" y="1454"/>
                  </a:cubicBezTo>
                  <a:cubicBezTo>
                    <a:pt x="327" y="1460"/>
                    <a:pt x="316" y="1431"/>
                    <a:pt x="339" y="1421"/>
                  </a:cubicBezTo>
                  <a:cubicBezTo>
                    <a:pt x="335" y="1411"/>
                    <a:pt x="326" y="1397"/>
                    <a:pt x="329" y="1386"/>
                  </a:cubicBezTo>
                  <a:cubicBezTo>
                    <a:pt x="321" y="1381"/>
                    <a:pt x="307" y="1381"/>
                    <a:pt x="304" y="1371"/>
                  </a:cubicBezTo>
                  <a:cubicBezTo>
                    <a:pt x="303" y="1362"/>
                    <a:pt x="307" y="1358"/>
                    <a:pt x="312" y="1354"/>
                  </a:cubicBezTo>
                  <a:cubicBezTo>
                    <a:pt x="307" y="1339"/>
                    <a:pt x="305" y="1318"/>
                    <a:pt x="288" y="1321"/>
                  </a:cubicBezTo>
                  <a:cubicBezTo>
                    <a:pt x="283" y="1297"/>
                    <a:pt x="310" y="1250"/>
                    <a:pt x="267" y="1243"/>
                  </a:cubicBezTo>
                  <a:cubicBezTo>
                    <a:pt x="267" y="1231"/>
                    <a:pt x="270" y="1229"/>
                    <a:pt x="271" y="1222"/>
                  </a:cubicBezTo>
                  <a:cubicBezTo>
                    <a:pt x="246" y="1144"/>
                    <a:pt x="214" y="1056"/>
                    <a:pt x="190" y="982"/>
                  </a:cubicBezTo>
                  <a:cubicBezTo>
                    <a:pt x="186" y="970"/>
                    <a:pt x="170" y="958"/>
                    <a:pt x="172" y="943"/>
                  </a:cubicBezTo>
                  <a:cubicBezTo>
                    <a:pt x="174" y="936"/>
                    <a:pt x="180" y="933"/>
                    <a:pt x="186" y="930"/>
                  </a:cubicBezTo>
                  <a:cubicBezTo>
                    <a:pt x="173" y="918"/>
                    <a:pt x="175" y="891"/>
                    <a:pt x="159" y="883"/>
                  </a:cubicBezTo>
                  <a:cubicBezTo>
                    <a:pt x="167" y="865"/>
                    <a:pt x="160" y="849"/>
                    <a:pt x="153" y="835"/>
                  </a:cubicBezTo>
                  <a:cubicBezTo>
                    <a:pt x="145" y="836"/>
                    <a:pt x="147" y="834"/>
                    <a:pt x="139" y="833"/>
                  </a:cubicBezTo>
                  <a:cubicBezTo>
                    <a:pt x="138" y="814"/>
                    <a:pt x="144" y="785"/>
                    <a:pt x="124" y="781"/>
                  </a:cubicBezTo>
                  <a:cubicBezTo>
                    <a:pt x="116" y="774"/>
                    <a:pt x="118" y="751"/>
                    <a:pt x="126" y="750"/>
                  </a:cubicBezTo>
                  <a:close/>
                  <a:moveTo>
                    <a:pt x="199" y="943"/>
                  </a:moveTo>
                  <a:cubicBezTo>
                    <a:pt x="216" y="1033"/>
                    <a:pt x="259" y="1129"/>
                    <a:pt x="286" y="1222"/>
                  </a:cubicBezTo>
                  <a:cubicBezTo>
                    <a:pt x="299" y="1230"/>
                    <a:pt x="311" y="1238"/>
                    <a:pt x="329" y="1239"/>
                  </a:cubicBezTo>
                  <a:cubicBezTo>
                    <a:pt x="343" y="1268"/>
                    <a:pt x="307" y="1281"/>
                    <a:pt x="314" y="1307"/>
                  </a:cubicBezTo>
                  <a:cubicBezTo>
                    <a:pt x="332" y="1309"/>
                    <a:pt x="345" y="1304"/>
                    <a:pt x="354" y="1315"/>
                  </a:cubicBezTo>
                  <a:cubicBezTo>
                    <a:pt x="366" y="1345"/>
                    <a:pt x="333" y="1347"/>
                    <a:pt x="327" y="1365"/>
                  </a:cubicBezTo>
                  <a:cubicBezTo>
                    <a:pt x="347" y="1373"/>
                    <a:pt x="367" y="1384"/>
                    <a:pt x="379" y="1394"/>
                  </a:cubicBezTo>
                  <a:cubicBezTo>
                    <a:pt x="379" y="1400"/>
                    <a:pt x="379" y="1406"/>
                    <a:pt x="379" y="1412"/>
                  </a:cubicBezTo>
                  <a:cubicBezTo>
                    <a:pt x="368" y="1418"/>
                    <a:pt x="354" y="1422"/>
                    <a:pt x="350" y="1437"/>
                  </a:cubicBezTo>
                  <a:cubicBezTo>
                    <a:pt x="373" y="1458"/>
                    <a:pt x="413" y="1450"/>
                    <a:pt x="395" y="1491"/>
                  </a:cubicBezTo>
                  <a:cubicBezTo>
                    <a:pt x="387" y="1488"/>
                    <a:pt x="376" y="1494"/>
                    <a:pt x="374" y="1503"/>
                  </a:cubicBezTo>
                  <a:cubicBezTo>
                    <a:pt x="375" y="1531"/>
                    <a:pt x="383" y="1586"/>
                    <a:pt x="412" y="1607"/>
                  </a:cubicBezTo>
                  <a:cubicBezTo>
                    <a:pt x="433" y="1622"/>
                    <a:pt x="471" y="1617"/>
                    <a:pt x="490" y="1619"/>
                  </a:cubicBezTo>
                  <a:cubicBezTo>
                    <a:pt x="573" y="1628"/>
                    <a:pt x="652" y="1644"/>
                    <a:pt x="691" y="1690"/>
                  </a:cubicBezTo>
                  <a:cubicBezTo>
                    <a:pt x="703" y="1705"/>
                    <a:pt x="712" y="1725"/>
                    <a:pt x="722" y="1743"/>
                  </a:cubicBezTo>
                  <a:cubicBezTo>
                    <a:pt x="735" y="1747"/>
                    <a:pt x="737" y="1762"/>
                    <a:pt x="757" y="1760"/>
                  </a:cubicBezTo>
                  <a:cubicBezTo>
                    <a:pt x="759" y="1763"/>
                    <a:pt x="764" y="1767"/>
                    <a:pt x="770" y="1772"/>
                  </a:cubicBezTo>
                  <a:cubicBezTo>
                    <a:pt x="831" y="1738"/>
                    <a:pt x="840" y="1657"/>
                    <a:pt x="854" y="1582"/>
                  </a:cubicBezTo>
                  <a:cubicBezTo>
                    <a:pt x="848" y="1563"/>
                    <a:pt x="833" y="1542"/>
                    <a:pt x="823" y="1522"/>
                  </a:cubicBezTo>
                  <a:cubicBezTo>
                    <a:pt x="793" y="1491"/>
                    <a:pt x="757" y="1467"/>
                    <a:pt x="732" y="1431"/>
                  </a:cubicBezTo>
                  <a:cubicBezTo>
                    <a:pt x="719" y="1425"/>
                    <a:pt x="712" y="1415"/>
                    <a:pt x="705" y="1404"/>
                  </a:cubicBezTo>
                  <a:cubicBezTo>
                    <a:pt x="701" y="1387"/>
                    <a:pt x="690" y="1365"/>
                    <a:pt x="681" y="1348"/>
                  </a:cubicBezTo>
                  <a:cubicBezTo>
                    <a:pt x="683" y="1345"/>
                    <a:pt x="684" y="1343"/>
                    <a:pt x="683" y="1338"/>
                  </a:cubicBezTo>
                  <a:cubicBezTo>
                    <a:pt x="661" y="1260"/>
                    <a:pt x="630" y="1157"/>
                    <a:pt x="594" y="1077"/>
                  </a:cubicBezTo>
                  <a:cubicBezTo>
                    <a:pt x="566" y="995"/>
                    <a:pt x="532" y="897"/>
                    <a:pt x="513" y="802"/>
                  </a:cubicBezTo>
                  <a:cubicBezTo>
                    <a:pt x="506" y="764"/>
                    <a:pt x="526" y="746"/>
                    <a:pt x="527" y="719"/>
                  </a:cubicBezTo>
                  <a:cubicBezTo>
                    <a:pt x="529" y="655"/>
                    <a:pt x="469" y="646"/>
                    <a:pt x="437" y="606"/>
                  </a:cubicBezTo>
                  <a:cubicBezTo>
                    <a:pt x="408" y="547"/>
                    <a:pt x="404" y="475"/>
                    <a:pt x="370" y="422"/>
                  </a:cubicBezTo>
                  <a:cubicBezTo>
                    <a:pt x="340" y="400"/>
                    <a:pt x="271" y="375"/>
                    <a:pt x="230" y="393"/>
                  </a:cubicBezTo>
                  <a:cubicBezTo>
                    <a:pt x="231" y="403"/>
                    <a:pt x="230" y="413"/>
                    <a:pt x="223" y="415"/>
                  </a:cubicBezTo>
                  <a:cubicBezTo>
                    <a:pt x="214" y="418"/>
                    <a:pt x="223" y="404"/>
                    <a:pt x="215" y="407"/>
                  </a:cubicBezTo>
                  <a:cubicBezTo>
                    <a:pt x="207" y="416"/>
                    <a:pt x="207" y="423"/>
                    <a:pt x="201" y="434"/>
                  </a:cubicBezTo>
                  <a:cubicBezTo>
                    <a:pt x="193" y="433"/>
                    <a:pt x="190" y="445"/>
                    <a:pt x="184" y="440"/>
                  </a:cubicBezTo>
                  <a:cubicBezTo>
                    <a:pt x="145" y="486"/>
                    <a:pt x="119" y="545"/>
                    <a:pt x="85" y="587"/>
                  </a:cubicBezTo>
                  <a:cubicBezTo>
                    <a:pt x="93" y="620"/>
                    <a:pt x="103" y="669"/>
                    <a:pt x="122" y="691"/>
                  </a:cubicBezTo>
                  <a:cubicBezTo>
                    <a:pt x="144" y="698"/>
                    <a:pt x="164" y="704"/>
                    <a:pt x="172" y="730"/>
                  </a:cubicBezTo>
                  <a:cubicBezTo>
                    <a:pt x="168" y="746"/>
                    <a:pt x="142" y="752"/>
                    <a:pt x="149" y="767"/>
                  </a:cubicBezTo>
                  <a:cubicBezTo>
                    <a:pt x="164" y="768"/>
                    <a:pt x="178" y="770"/>
                    <a:pt x="182" y="786"/>
                  </a:cubicBezTo>
                  <a:cubicBezTo>
                    <a:pt x="179" y="801"/>
                    <a:pt x="164" y="805"/>
                    <a:pt x="161" y="819"/>
                  </a:cubicBezTo>
                  <a:cubicBezTo>
                    <a:pt x="172" y="823"/>
                    <a:pt x="183" y="826"/>
                    <a:pt x="199" y="825"/>
                  </a:cubicBezTo>
                  <a:cubicBezTo>
                    <a:pt x="225" y="842"/>
                    <a:pt x="195" y="862"/>
                    <a:pt x="188" y="877"/>
                  </a:cubicBezTo>
                  <a:cubicBezTo>
                    <a:pt x="209" y="883"/>
                    <a:pt x="229" y="890"/>
                    <a:pt x="232" y="914"/>
                  </a:cubicBezTo>
                  <a:cubicBezTo>
                    <a:pt x="221" y="924"/>
                    <a:pt x="208" y="931"/>
                    <a:pt x="199" y="943"/>
                  </a:cubicBezTo>
                  <a:close/>
                  <a:moveTo>
                    <a:pt x="550" y="1646"/>
                  </a:moveTo>
                  <a:cubicBezTo>
                    <a:pt x="549" y="1657"/>
                    <a:pt x="551" y="1664"/>
                    <a:pt x="552" y="1673"/>
                  </a:cubicBezTo>
                  <a:cubicBezTo>
                    <a:pt x="598" y="1693"/>
                    <a:pt x="640" y="1718"/>
                    <a:pt x="685" y="1739"/>
                  </a:cubicBezTo>
                  <a:cubicBezTo>
                    <a:pt x="687" y="1734"/>
                    <a:pt x="691" y="1733"/>
                    <a:pt x="695" y="1731"/>
                  </a:cubicBezTo>
                  <a:cubicBezTo>
                    <a:pt x="663" y="1696"/>
                    <a:pt x="601" y="1690"/>
                    <a:pt x="569" y="1656"/>
                  </a:cubicBezTo>
                  <a:cubicBezTo>
                    <a:pt x="604" y="1667"/>
                    <a:pt x="641" y="1688"/>
                    <a:pt x="672" y="1698"/>
                  </a:cubicBezTo>
                  <a:cubicBezTo>
                    <a:pt x="645" y="1667"/>
                    <a:pt x="598" y="1650"/>
                    <a:pt x="550" y="1646"/>
                  </a:cubicBezTo>
                  <a:close/>
                  <a:moveTo>
                    <a:pt x="556" y="1688"/>
                  </a:moveTo>
                  <a:cubicBezTo>
                    <a:pt x="561" y="1697"/>
                    <a:pt x="563" y="1709"/>
                    <a:pt x="569" y="1717"/>
                  </a:cubicBezTo>
                  <a:cubicBezTo>
                    <a:pt x="598" y="1714"/>
                    <a:pt x="638" y="1756"/>
                    <a:pt x="668" y="1747"/>
                  </a:cubicBezTo>
                  <a:cubicBezTo>
                    <a:pt x="634" y="1725"/>
                    <a:pt x="593" y="1700"/>
                    <a:pt x="556" y="1688"/>
                  </a:cubicBezTo>
                  <a:close/>
                  <a:moveTo>
                    <a:pt x="569" y="1719"/>
                  </a:moveTo>
                  <a:cubicBezTo>
                    <a:pt x="576" y="1744"/>
                    <a:pt x="600" y="1759"/>
                    <a:pt x="612" y="1772"/>
                  </a:cubicBezTo>
                  <a:cubicBezTo>
                    <a:pt x="621" y="1767"/>
                    <a:pt x="635" y="1768"/>
                    <a:pt x="637" y="1756"/>
                  </a:cubicBezTo>
                  <a:cubicBezTo>
                    <a:pt x="614" y="1745"/>
                    <a:pt x="589" y="1734"/>
                    <a:pt x="569" y="1719"/>
                  </a:cubicBezTo>
                  <a:close/>
                  <a:moveTo>
                    <a:pt x="532" y="1642"/>
                  </a:moveTo>
                  <a:cubicBezTo>
                    <a:pt x="497" y="1635"/>
                    <a:pt x="456" y="1640"/>
                    <a:pt x="428" y="1630"/>
                  </a:cubicBezTo>
                  <a:cubicBezTo>
                    <a:pt x="433" y="1659"/>
                    <a:pt x="445" y="1690"/>
                    <a:pt x="455" y="1721"/>
                  </a:cubicBezTo>
                  <a:cubicBezTo>
                    <a:pt x="461" y="1740"/>
                    <a:pt x="467" y="1773"/>
                    <a:pt x="484" y="1785"/>
                  </a:cubicBezTo>
                  <a:cubicBezTo>
                    <a:pt x="486" y="1787"/>
                    <a:pt x="497" y="1790"/>
                    <a:pt x="503" y="1793"/>
                  </a:cubicBezTo>
                  <a:cubicBezTo>
                    <a:pt x="525" y="1804"/>
                    <a:pt x="572" y="1784"/>
                    <a:pt x="594" y="1776"/>
                  </a:cubicBezTo>
                  <a:cubicBezTo>
                    <a:pt x="557" y="1748"/>
                    <a:pt x="543" y="1697"/>
                    <a:pt x="532" y="1642"/>
                  </a:cubicBezTo>
                  <a:close/>
                  <a:moveTo>
                    <a:pt x="358" y="1460"/>
                  </a:moveTo>
                  <a:cubicBezTo>
                    <a:pt x="361" y="1468"/>
                    <a:pt x="358" y="1482"/>
                    <a:pt x="364" y="1487"/>
                  </a:cubicBezTo>
                  <a:cubicBezTo>
                    <a:pt x="375" y="1480"/>
                    <a:pt x="373" y="1462"/>
                    <a:pt x="358" y="1460"/>
                  </a:cubicBezTo>
                  <a:close/>
                  <a:moveTo>
                    <a:pt x="341" y="1392"/>
                  </a:moveTo>
                  <a:cubicBezTo>
                    <a:pt x="347" y="1395"/>
                    <a:pt x="341" y="1410"/>
                    <a:pt x="348" y="1412"/>
                  </a:cubicBezTo>
                  <a:cubicBezTo>
                    <a:pt x="350" y="1407"/>
                    <a:pt x="356" y="1407"/>
                    <a:pt x="356" y="1402"/>
                  </a:cubicBezTo>
                  <a:cubicBezTo>
                    <a:pt x="351" y="1400"/>
                    <a:pt x="346" y="1388"/>
                    <a:pt x="341" y="1392"/>
                  </a:cubicBezTo>
                  <a:close/>
                  <a:moveTo>
                    <a:pt x="317" y="1328"/>
                  </a:moveTo>
                  <a:cubicBezTo>
                    <a:pt x="321" y="1328"/>
                    <a:pt x="317" y="1340"/>
                    <a:pt x="321" y="1344"/>
                  </a:cubicBezTo>
                  <a:cubicBezTo>
                    <a:pt x="324" y="1338"/>
                    <a:pt x="331" y="1336"/>
                    <a:pt x="333" y="1328"/>
                  </a:cubicBezTo>
                  <a:cubicBezTo>
                    <a:pt x="328" y="1329"/>
                    <a:pt x="321" y="1323"/>
                    <a:pt x="317" y="1328"/>
                  </a:cubicBezTo>
                  <a:close/>
                  <a:moveTo>
                    <a:pt x="302" y="1253"/>
                  </a:moveTo>
                  <a:cubicBezTo>
                    <a:pt x="304" y="1258"/>
                    <a:pt x="298" y="1271"/>
                    <a:pt x="306" y="1270"/>
                  </a:cubicBezTo>
                  <a:cubicBezTo>
                    <a:pt x="312" y="1269"/>
                    <a:pt x="310" y="1261"/>
                    <a:pt x="314" y="1257"/>
                  </a:cubicBezTo>
                  <a:cubicBezTo>
                    <a:pt x="312" y="1253"/>
                    <a:pt x="308" y="1252"/>
                    <a:pt x="302" y="1253"/>
                  </a:cubicBezTo>
                  <a:close/>
                  <a:moveTo>
                    <a:pt x="286" y="202"/>
                  </a:moveTo>
                  <a:cubicBezTo>
                    <a:pt x="263" y="151"/>
                    <a:pt x="246" y="94"/>
                    <a:pt x="228" y="37"/>
                  </a:cubicBezTo>
                  <a:cubicBezTo>
                    <a:pt x="209" y="50"/>
                    <a:pt x="193" y="78"/>
                    <a:pt x="174" y="97"/>
                  </a:cubicBezTo>
                  <a:cubicBezTo>
                    <a:pt x="186" y="149"/>
                    <a:pt x="212" y="200"/>
                    <a:pt x="226" y="254"/>
                  </a:cubicBezTo>
                  <a:cubicBezTo>
                    <a:pt x="249" y="246"/>
                    <a:pt x="269" y="220"/>
                    <a:pt x="286" y="202"/>
                  </a:cubicBezTo>
                  <a:close/>
                  <a:moveTo>
                    <a:pt x="244" y="339"/>
                  </a:moveTo>
                  <a:cubicBezTo>
                    <a:pt x="243" y="350"/>
                    <a:pt x="233" y="362"/>
                    <a:pt x="238" y="372"/>
                  </a:cubicBezTo>
                  <a:cubicBezTo>
                    <a:pt x="240" y="368"/>
                    <a:pt x="247" y="368"/>
                    <a:pt x="254" y="368"/>
                  </a:cubicBezTo>
                  <a:cubicBezTo>
                    <a:pt x="250" y="359"/>
                    <a:pt x="249" y="347"/>
                    <a:pt x="244" y="339"/>
                  </a:cubicBezTo>
                  <a:close/>
                  <a:moveTo>
                    <a:pt x="225" y="374"/>
                  </a:moveTo>
                  <a:cubicBezTo>
                    <a:pt x="230" y="343"/>
                    <a:pt x="235" y="306"/>
                    <a:pt x="221" y="281"/>
                  </a:cubicBezTo>
                  <a:cubicBezTo>
                    <a:pt x="167" y="316"/>
                    <a:pt x="120" y="375"/>
                    <a:pt x="74" y="424"/>
                  </a:cubicBezTo>
                  <a:cubicBezTo>
                    <a:pt x="76" y="432"/>
                    <a:pt x="80" y="438"/>
                    <a:pt x="83" y="446"/>
                  </a:cubicBezTo>
                  <a:cubicBezTo>
                    <a:pt x="85" y="442"/>
                    <a:pt x="84" y="432"/>
                    <a:pt x="91" y="428"/>
                  </a:cubicBezTo>
                  <a:cubicBezTo>
                    <a:pt x="96" y="460"/>
                    <a:pt x="88" y="489"/>
                    <a:pt x="103" y="508"/>
                  </a:cubicBezTo>
                  <a:cubicBezTo>
                    <a:pt x="105" y="477"/>
                    <a:pt x="109" y="440"/>
                    <a:pt x="118" y="422"/>
                  </a:cubicBezTo>
                  <a:cubicBezTo>
                    <a:pt x="119" y="445"/>
                    <a:pt x="116" y="469"/>
                    <a:pt x="114" y="496"/>
                  </a:cubicBezTo>
                  <a:cubicBezTo>
                    <a:pt x="138" y="478"/>
                    <a:pt x="125" y="424"/>
                    <a:pt x="145" y="403"/>
                  </a:cubicBezTo>
                  <a:cubicBezTo>
                    <a:pt x="145" y="426"/>
                    <a:pt x="139" y="452"/>
                    <a:pt x="139" y="473"/>
                  </a:cubicBezTo>
                  <a:cubicBezTo>
                    <a:pt x="150" y="454"/>
                    <a:pt x="156" y="424"/>
                    <a:pt x="159" y="399"/>
                  </a:cubicBezTo>
                  <a:cubicBezTo>
                    <a:pt x="160" y="386"/>
                    <a:pt x="158" y="366"/>
                    <a:pt x="168" y="362"/>
                  </a:cubicBezTo>
                  <a:cubicBezTo>
                    <a:pt x="167" y="395"/>
                    <a:pt x="163" y="415"/>
                    <a:pt x="165" y="442"/>
                  </a:cubicBezTo>
                  <a:cubicBezTo>
                    <a:pt x="193" y="420"/>
                    <a:pt x="184" y="369"/>
                    <a:pt x="194" y="341"/>
                  </a:cubicBezTo>
                  <a:cubicBezTo>
                    <a:pt x="202" y="354"/>
                    <a:pt x="193" y="390"/>
                    <a:pt x="199" y="399"/>
                  </a:cubicBezTo>
                  <a:cubicBezTo>
                    <a:pt x="207" y="390"/>
                    <a:pt x="211" y="378"/>
                    <a:pt x="225" y="374"/>
                  </a:cubicBezTo>
                  <a:close/>
                  <a:moveTo>
                    <a:pt x="215" y="258"/>
                  </a:moveTo>
                  <a:cubicBezTo>
                    <a:pt x="195" y="207"/>
                    <a:pt x="182" y="160"/>
                    <a:pt x="159" y="111"/>
                  </a:cubicBezTo>
                  <a:cubicBezTo>
                    <a:pt x="135" y="142"/>
                    <a:pt x="105" y="167"/>
                    <a:pt x="77" y="194"/>
                  </a:cubicBezTo>
                  <a:cubicBezTo>
                    <a:pt x="62" y="210"/>
                    <a:pt x="52" y="232"/>
                    <a:pt x="31" y="242"/>
                  </a:cubicBezTo>
                  <a:cubicBezTo>
                    <a:pt x="28" y="259"/>
                    <a:pt x="17" y="270"/>
                    <a:pt x="31" y="287"/>
                  </a:cubicBezTo>
                  <a:cubicBezTo>
                    <a:pt x="35" y="275"/>
                    <a:pt x="34" y="259"/>
                    <a:pt x="45" y="254"/>
                  </a:cubicBezTo>
                  <a:cubicBezTo>
                    <a:pt x="50" y="277"/>
                    <a:pt x="25" y="309"/>
                    <a:pt x="46" y="326"/>
                  </a:cubicBezTo>
                  <a:cubicBezTo>
                    <a:pt x="49" y="291"/>
                    <a:pt x="53" y="249"/>
                    <a:pt x="70" y="235"/>
                  </a:cubicBezTo>
                  <a:cubicBezTo>
                    <a:pt x="61" y="273"/>
                    <a:pt x="57" y="316"/>
                    <a:pt x="54" y="360"/>
                  </a:cubicBezTo>
                  <a:cubicBezTo>
                    <a:pt x="62" y="365"/>
                    <a:pt x="60" y="389"/>
                    <a:pt x="68" y="388"/>
                  </a:cubicBezTo>
                  <a:cubicBezTo>
                    <a:pt x="69" y="331"/>
                    <a:pt x="84" y="271"/>
                    <a:pt x="101" y="223"/>
                  </a:cubicBezTo>
                  <a:cubicBezTo>
                    <a:pt x="99" y="280"/>
                    <a:pt x="72" y="337"/>
                    <a:pt x="81" y="395"/>
                  </a:cubicBezTo>
                  <a:cubicBezTo>
                    <a:pt x="83" y="388"/>
                    <a:pt x="87" y="382"/>
                    <a:pt x="93" y="378"/>
                  </a:cubicBezTo>
                  <a:cubicBezTo>
                    <a:pt x="100" y="334"/>
                    <a:pt x="107" y="287"/>
                    <a:pt x="112" y="250"/>
                  </a:cubicBezTo>
                  <a:cubicBezTo>
                    <a:pt x="114" y="239"/>
                    <a:pt x="114" y="222"/>
                    <a:pt x="124" y="219"/>
                  </a:cubicBezTo>
                  <a:cubicBezTo>
                    <a:pt x="123" y="269"/>
                    <a:pt x="112" y="309"/>
                    <a:pt x="108" y="357"/>
                  </a:cubicBezTo>
                  <a:cubicBezTo>
                    <a:pt x="117" y="355"/>
                    <a:pt x="116" y="343"/>
                    <a:pt x="126" y="343"/>
                  </a:cubicBezTo>
                  <a:cubicBezTo>
                    <a:pt x="125" y="339"/>
                    <a:pt x="123" y="336"/>
                    <a:pt x="124" y="330"/>
                  </a:cubicBezTo>
                  <a:cubicBezTo>
                    <a:pt x="133" y="317"/>
                    <a:pt x="132" y="297"/>
                    <a:pt x="135" y="277"/>
                  </a:cubicBezTo>
                  <a:cubicBezTo>
                    <a:pt x="140" y="253"/>
                    <a:pt x="147" y="230"/>
                    <a:pt x="151" y="202"/>
                  </a:cubicBezTo>
                  <a:cubicBezTo>
                    <a:pt x="152" y="192"/>
                    <a:pt x="152" y="175"/>
                    <a:pt x="163" y="171"/>
                  </a:cubicBezTo>
                  <a:cubicBezTo>
                    <a:pt x="166" y="215"/>
                    <a:pt x="143" y="267"/>
                    <a:pt x="141" y="324"/>
                  </a:cubicBezTo>
                  <a:cubicBezTo>
                    <a:pt x="169" y="311"/>
                    <a:pt x="157" y="239"/>
                    <a:pt x="182" y="211"/>
                  </a:cubicBezTo>
                  <a:cubicBezTo>
                    <a:pt x="179" y="240"/>
                    <a:pt x="170" y="269"/>
                    <a:pt x="170" y="295"/>
                  </a:cubicBezTo>
                  <a:cubicBezTo>
                    <a:pt x="196" y="290"/>
                    <a:pt x="186" y="251"/>
                    <a:pt x="199" y="235"/>
                  </a:cubicBezTo>
                  <a:cubicBezTo>
                    <a:pt x="203" y="245"/>
                    <a:pt x="204" y="256"/>
                    <a:pt x="201" y="268"/>
                  </a:cubicBezTo>
                  <a:cubicBezTo>
                    <a:pt x="205" y="270"/>
                    <a:pt x="213" y="264"/>
                    <a:pt x="215" y="258"/>
                  </a:cubicBezTo>
                  <a:close/>
                  <a:moveTo>
                    <a:pt x="184" y="897"/>
                  </a:moveTo>
                  <a:cubicBezTo>
                    <a:pt x="192" y="904"/>
                    <a:pt x="185" y="916"/>
                    <a:pt x="194" y="924"/>
                  </a:cubicBezTo>
                  <a:cubicBezTo>
                    <a:pt x="199" y="918"/>
                    <a:pt x="203" y="914"/>
                    <a:pt x="203" y="906"/>
                  </a:cubicBezTo>
                  <a:cubicBezTo>
                    <a:pt x="194" y="907"/>
                    <a:pt x="191" y="892"/>
                    <a:pt x="184" y="897"/>
                  </a:cubicBezTo>
                  <a:close/>
                  <a:moveTo>
                    <a:pt x="168" y="841"/>
                  </a:moveTo>
                  <a:cubicBezTo>
                    <a:pt x="172" y="843"/>
                    <a:pt x="168" y="856"/>
                    <a:pt x="172" y="862"/>
                  </a:cubicBezTo>
                  <a:cubicBezTo>
                    <a:pt x="176" y="855"/>
                    <a:pt x="184" y="853"/>
                    <a:pt x="182" y="841"/>
                  </a:cubicBezTo>
                  <a:cubicBezTo>
                    <a:pt x="176" y="843"/>
                    <a:pt x="169" y="837"/>
                    <a:pt x="168" y="841"/>
                  </a:cubicBezTo>
                  <a:close/>
                  <a:moveTo>
                    <a:pt x="155" y="786"/>
                  </a:moveTo>
                  <a:cubicBezTo>
                    <a:pt x="147" y="784"/>
                    <a:pt x="147" y="798"/>
                    <a:pt x="155" y="796"/>
                  </a:cubicBezTo>
                  <a:cubicBezTo>
                    <a:pt x="155" y="791"/>
                    <a:pt x="158" y="790"/>
                    <a:pt x="155" y="786"/>
                  </a:cubicBezTo>
                  <a:close/>
                  <a:moveTo>
                    <a:pt x="143" y="721"/>
                  </a:moveTo>
                  <a:cubicBezTo>
                    <a:pt x="139" y="724"/>
                    <a:pt x="134" y="712"/>
                    <a:pt x="126" y="713"/>
                  </a:cubicBezTo>
                  <a:cubicBezTo>
                    <a:pt x="127" y="723"/>
                    <a:pt x="131" y="730"/>
                    <a:pt x="134" y="738"/>
                  </a:cubicBezTo>
                  <a:cubicBezTo>
                    <a:pt x="140" y="736"/>
                    <a:pt x="143" y="732"/>
                    <a:pt x="147" y="728"/>
                  </a:cubicBezTo>
                  <a:cubicBezTo>
                    <a:pt x="142" y="730"/>
                    <a:pt x="148" y="719"/>
                    <a:pt x="143" y="72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30"/>
            <p:cNvSpPr/>
            <p:nvPr/>
          </p:nvSpPr>
          <p:spPr bwMode="auto">
            <a:xfrm>
              <a:off x="4619625" y="2259013"/>
              <a:ext cx="312738" cy="731838"/>
            </a:xfrm>
            <a:custGeom>
              <a:avLst/>
              <a:gdLst>
                <a:gd name="T0" fmla="*/ 476 w 486"/>
                <a:gd name="T1" fmla="*/ 1130 h 1132"/>
                <a:gd name="T2" fmla="*/ 325 w 486"/>
                <a:gd name="T3" fmla="*/ 1080 h 1132"/>
                <a:gd name="T4" fmla="*/ 278 w 486"/>
                <a:gd name="T5" fmla="*/ 941 h 1132"/>
                <a:gd name="T6" fmla="*/ 203 w 486"/>
                <a:gd name="T7" fmla="*/ 683 h 1132"/>
                <a:gd name="T8" fmla="*/ 143 w 486"/>
                <a:gd name="T9" fmla="*/ 519 h 1132"/>
                <a:gd name="T10" fmla="*/ 90 w 486"/>
                <a:gd name="T11" fmla="*/ 347 h 1132"/>
                <a:gd name="T12" fmla="*/ 69 w 486"/>
                <a:gd name="T13" fmla="*/ 288 h 1132"/>
                <a:gd name="T14" fmla="*/ 50 w 486"/>
                <a:gd name="T15" fmla="*/ 230 h 1132"/>
                <a:gd name="T16" fmla="*/ 32 w 486"/>
                <a:gd name="T17" fmla="*/ 174 h 1132"/>
                <a:gd name="T18" fmla="*/ 19 w 486"/>
                <a:gd name="T19" fmla="*/ 83 h 1132"/>
                <a:gd name="T20" fmla="*/ 63 w 486"/>
                <a:gd name="T21" fmla="*/ 27 h 1132"/>
                <a:gd name="T22" fmla="*/ 106 w 486"/>
                <a:gd name="T23" fmla="*/ 0 h 1132"/>
                <a:gd name="T24" fmla="*/ 141 w 486"/>
                <a:gd name="T25" fmla="*/ 58 h 1132"/>
                <a:gd name="T26" fmla="*/ 148 w 486"/>
                <a:gd name="T27" fmla="*/ 126 h 1132"/>
                <a:gd name="T28" fmla="*/ 110 w 486"/>
                <a:gd name="T29" fmla="*/ 25 h 1132"/>
                <a:gd name="T30" fmla="*/ 38 w 486"/>
                <a:gd name="T31" fmla="*/ 85 h 1132"/>
                <a:gd name="T32" fmla="*/ 61 w 486"/>
                <a:gd name="T33" fmla="*/ 217 h 1132"/>
                <a:gd name="T34" fmla="*/ 86 w 486"/>
                <a:gd name="T35" fmla="*/ 304 h 1132"/>
                <a:gd name="T36" fmla="*/ 106 w 486"/>
                <a:gd name="T37" fmla="*/ 345 h 1132"/>
                <a:gd name="T38" fmla="*/ 160 w 486"/>
                <a:gd name="T39" fmla="*/ 519 h 1132"/>
                <a:gd name="T40" fmla="*/ 297 w 486"/>
                <a:gd name="T41" fmla="*/ 960 h 1132"/>
                <a:gd name="T42" fmla="*/ 323 w 486"/>
                <a:gd name="T43" fmla="*/ 1045 h 1132"/>
                <a:gd name="T44" fmla="*/ 369 w 486"/>
                <a:gd name="T45" fmla="*/ 1080 h 1132"/>
                <a:gd name="T46" fmla="*/ 458 w 486"/>
                <a:gd name="T47" fmla="*/ 1113 h 1132"/>
                <a:gd name="T48" fmla="*/ 431 w 486"/>
                <a:gd name="T49" fmla="*/ 974 h 1132"/>
                <a:gd name="T50" fmla="*/ 344 w 486"/>
                <a:gd name="T51" fmla="*/ 707 h 1132"/>
                <a:gd name="T52" fmla="*/ 319 w 486"/>
                <a:gd name="T53" fmla="*/ 643 h 1132"/>
                <a:gd name="T54" fmla="*/ 305 w 486"/>
                <a:gd name="T55" fmla="*/ 573 h 1132"/>
                <a:gd name="T56" fmla="*/ 299 w 486"/>
                <a:gd name="T57" fmla="*/ 534 h 1132"/>
                <a:gd name="T58" fmla="*/ 336 w 486"/>
                <a:gd name="T59" fmla="*/ 648 h 1132"/>
                <a:gd name="T60" fmla="*/ 477 w 486"/>
                <a:gd name="T61" fmla="*/ 1109 h 1132"/>
                <a:gd name="T62" fmla="*/ 476 w 486"/>
                <a:gd name="T63" fmla="*/ 1130 h 1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6" h="1132">
                  <a:moveTo>
                    <a:pt x="476" y="1130"/>
                  </a:moveTo>
                  <a:cubicBezTo>
                    <a:pt x="415" y="1132"/>
                    <a:pt x="370" y="1099"/>
                    <a:pt x="325" y="1080"/>
                  </a:cubicBezTo>
                  <a:cubicBezTo>
                    <a:pt x="309" y="1044"/>
                    <a:pt x="293" y="989"/>
                    <a:pt x="278" y="941"/>
                  </a:cubicBezTo>
                  <a:cubicBezTo>
                    <a:pt x="253" y="858"/>
                    <a:pt x="230" y="769"/>
                    <a:pt x="203" y="683"/>
                  </a:cubicBezTo>
                  <a:cubicBezTo>
                    <a:pt x="184" y="626"/>
                    <a:pt x="162" y="573"/>
                    <a:pt x="143" y="519"/>
                  </a:cubicBezTo>
                  <a:cubicBezTo>
                    <a:pt x="122" y="461"/>
                    <a:pt x="110" y="402"/>
                    <a:pt x="90" y="347"/>
                  </a:cubicBezTo>
                  <a:cubicBezTo>
                    <a:pt x="84" y="328"/>
                    <a:pt x="75" y="310"/>
                    <a:pt x="69" y="288"/>
                  </a:cubicBezTo>
                  <a:cubicBezTo>
                    <a:pt x="64" y="269"/>
                    <a:pt x="56" y="250"/>
                    <a:pt x="50" y="230"/>
                  </a:cubicBezTo>
                  <a:cubicBezTo>
                    <a:pt x="45" y="214"/>
                    <a:pt x="39" y="193"/>
                    <a:pt x="32" y="174"/>
                  </a:cubicBezTo>
                  <a:cubicBezTo>
                    <a:pt x="20" y="142"/>
                    <a:pt x="0" y="122"/>
                    <a:pt x="19" y="83"/>
                  </a:cubicBezTo>
                  <a:cubicBezTo>
                    <a:pt x="24" y="73"/>
                    <a:pt x="52" y="37"/>
                    <a:pt x="63" y="27"/>
                  </a:cubicBezTo>
                  <a:cubicBezTo>
                    <a:pt x="73" y="18"/>
                    <a:pt x="103" y="0"/>
                    <a:pt x="106" y="0"/>
                  </a:cubicBezTo>
                  <a:cubicBezTo>
                    <a:pt x="126" y="2"/>
                    <a:pt x="135" y="36"/>
                    <a:pt x="141" y="58"/>
                  </a:cubicBezTo>
                  <a:cubicBezTo>
                    <a:pt x="147" y="83"/>
                    <a:pt x="162" y="111"/>
                    <a:pt x="148" y="126"/>
                  </a:cubicBezTo>
                  <a:cubicBezTo>
                    <a:pt x="126" y="98"/>
                    <a:pt x="129" y="50"/>
                    <a:pt x="110" y="25"/>
                  </a:cubicBezTo>
                  <a:cubicBezTo>
                    <a:pt x="80" y="24"/>
                    <a:pt x="52" y="60"/>
                    <a:pt x="38" y="85"/>
                  </a:cubicBezTo>
                  <a:cubicBezTo>
                    <a:pt x="18" y="122"/>
                    <a:pt x="47" y="172"/>
                    <a:pt x="61" y="217"/>
                  </a:cubicBezTo>
                  <a:cubicBezTo>
                    <a:pt x="71" y="247"/>
                    <a:pt x="78" y="277"/>
                    <a:pt x="86" y="304"/>
                  </a:cubicBezTo>
                  <a:cubicBezTo>
                    <a:pt x="91" y="318"/>
                    <a:pt x="101" y="330"/>
                    <a:pt x="106" y="345"/>
                  </a:cubicBezTo>
                  <a:cubicBezTo>
                    <a:pt x="125" y="400"/>
                    <a:pt x="137" y="460"/>
                    <a:pt x="160" y="519"/>
                  </a:cubicBezTo>
                  <a:cubicBezTo>
                    <a:pt x="214" y="659"/>
                    <a:pt x="251" y="813"/>
                    <a:pt x="297" y="960"/>
                  </a:cubicBezTo>
                  <a:cubicBezTo>
                    <a:pt x="307" y="989"/>
                    <a:pt x="318" y="1016"/>
                    <a:pt x="323" y="1045"/>
                  </a:cubicBezTo>
                  <a:cubicBezTo>
                    <a:pt x="334" y="1061"/>
                    <a:pt x="351" y="1071"/>
                    <a:pt x="369" y="1080"/>
                  </a:cubicBezTo>
                  <a:cubicBezTo>
                    <a:pt x="395" y="1093"/>
                    <a:pt x="418" y="1113"/>
                    <a:pt x="458" y="1113"/>
                  </a:cubicBezTo>
                  <a:cubicBezTo>
                    <a:pt x="463" y="1065"/>
                    <a:pt x="442" y="1019"/>
                    <a:pt x="431" y="974"/>
                  </a:cubicBezTo>
                  <a:cubicBezTo>
                    <a:pt x="408" y="882"/>
                    <a:pt x="375" y="793"/>
                    <a:pt x="344" y="707"/>
                  </a:cubicBezTo>
                  <a:cubicBezTo>
                    <a:pt x="336" y="685"/>
                    <a:pt x="326" y="664"/>
                    <a:pt x="319" y="643"/>
                  </a:cubicBezTo>
                  <a:cubicBezTo>
                    <a:pt x="311" y="620"/>
                    <a:pt x="311" y="596"/>
                    <a:pt x="305" y="573"/>
                  </a:cubicBezTo>
                  <a:cubicBezTo>
                    <a:pt x="302" y="560"/>
                    <a:pt x="288" y="546"/>
                    <a:pt x="299" y="534"/>
                  </a:cubicBezTo>
                  <a:cubicBezTo>
                    <a:pt x="323" y="564"/>
                    <a:pt x="322" y="610"/>
                    <a:pt x="336" y="648"/>
                  </a:cubicBezTo>
                  <a:cubicBezTo>
                    <a:pt x="389" y="792"/>
                    <a:pt x="449" y="949"/>
                    <a:pt x="477" y="1109"/>
                  </a:cubicBezTo>
                  <a:cubicBezTo>
                    <a:pt x="486" y="1109"/>
                    <a:pt x="479" y="1125"/>
                    <a:pt x="476" y="113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0" name="组合 129"/>
          <p:cNvGrpSpPr/>
          <p:nvPr/>
        </p:nvGrpSpPr>
        <p:grpSpPr>
          <a:xfrm>
            <a:off x="9363821" y="4869443"/>
            <a:ext cx="2086053" cy="1839588"/>
            <a:chOff x="7750175" y="5213350"/>
            <a:chExt cx="1303338" cy="1149350"/>
          </a:xfrm>
          <a:solidFill>
            <a:schemeClr val="tx1"/>
          </a:solidFill>
        </p:grpSpPr>
        <p:sp>
          <p:nvSpPr>
            <p:cNvPr id="131" name="Freeform 131"/>
            <p:cNvSpPr>
              <a:spLocks noEditPoints="1"/>
            </p:cNvSpPr>
            <p:nvPr/>
          </p:nvSpPr>
          <p:spPr bwMode="auto">
            <a:xfrm>
              <a:off x="8975725" y="5327650"/>
              <a:ext cx="49213" cy="46038"/>
            </a:xfrm>
            <a:custGeom>
              <a:avLst/>
              <a:gdLst>
                <a:gd name="T0" fmla="*/ 25 w 76"/>
                <a:gd name="T1" fmla="*/ 2 h 71"/>
                <a:gd name="T2" fmla="*/ 35 w 76"/>
                <a:gd name="T3" fmla="*/ 8 h 71"/>
                <a:gd name="T4" fmla="*/ 44 w 76"/>
                <a:gd name="T5" fmla="*/ 0 h 71"/>
                <a:gd name="T6" fmla="*/ 11 w 76"/>
                <a:gd name="T7" fmla="*/ 49 h 71"/>
                <a:gd name="T8" fmla="*/ 25 w 76"/>
                <a:gd name="T9" fmla="*/ 2 h 71"/>
                <a:gd name="T10" fmla="*/ 19 w 76"/>
                <a:gd name="T11" fmla="*/ 31 h 71"/>
                <a:gd name="T12" fmla="*/ 29 w 76"/>
                <a:gd name="T13" fmla="*/ 39 h 71"/>
                <a:gd name="T14" fmla="*/ 39 w 76"/>
                <a:gd name="T15" fmla="*/ 14 h 71"/>
                <a:gd name="T16" fmla="*/ 19 w 76"/>
                <a:gd name="T17" fmla="*/ 3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1">
                  <a:moveTo>
                    <a:pt x="25" y="2"/>
                  </a:moveTo>
                  <a:cubicBezTo>
                    <a:pt x="30" y="2"/>
                    <a:pt x="35" y="2"/>
                    <a:pt x="35" y="8"/>
                  </a:cubicBezTo>
                  <a:cubicBezTo>
                    <a:pt x="41" y="8"/>
                    <a:pt x="39" y="0"/>
                    <a:pt x="44" y="0"/>
                  </a:cubicBezTo>
                  <a:cubicBezTo>
                    <a:pt x="76" y="23"/>
                    <a:pt x="31" y="71"/>
                    <a:pt x="11" y="49"/>
                  </a:cubicBezTo>
                  <a:cubicBezTo>
                    <a:pt x="0" y="37"/>
                    <a:pt x="5" y="6"/>
                    <a:pt x="25" y="2"/>
                  </a:cubicBezTo>
                  <a:close/>
                  <a:moveTo>
                    <a:pt x="19" y="31"/>
                  </a:moveTo>
                  <a:cubicBezTo>
                    <a:pt x="23" y="33"/>
                    <a:pt x="23" y="39"/>
                    <a:pt x="29" y="39"/>
                  </a:cubicBezTo>
                  <a:cubicBezTo>
                    <a:pt x="36" y="34"/>
                    <a:pt x="40" y="27"/>
                    <a:pt x="39" y="14"/>
                  </a:cubicBezTo>
                  <a:cubicBezTo>
                    <a:pt x="29" y="17"/>
                    <a:pt x="20" y="20"/>
                    <a:pt x="19" y="3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32"/>
            <p:cNvSpPr>
              <a:spLocks noEditPoints="1"/>
            </p:cNvSpPr>
            <p:nvPr/>
          </p:nvSpPr>
          <p:spPr bwMode="auto">
            <a:xfrm>
              <a:off x="8945563" y="5387975"/>
              <a:ext cx="41275" cy="38100"/>
            </a:xfrm>
            <a:custGeom>
              <a:avLst/>
              <a:gdLst>
                <a:gd name="T0" fmla="*/ 65 w 65"/>
                <a:gd name="T1" fmla="*/ 16 h 60"/>
                <a:gd name="T2" fmla="*/ 55 w 65"/>
                <a:gd name="T3" fmla="*/ 49 h 60"/>
                <a:gd name="T4" fmla="*/ 24 w 65"/>
                <a:gd name="T5" fmla="*/ 57 h 60"/>
                <a:gd name="T6" fmla="*/ 32 w 65"/>
                <a:gd name="T7" fmla="*/ 0 h 60"/>
                <a:gd name="T8" fmla="*/ 65 w 65"/>
                <a:gd name="T9" fmla="*/ 16 h 60"/>
                <a:gd name="T10" fmla="*/ 30 w 65"/>
                <a:gd name="T11" fmla="*/ 18 h 60"/>
                <a:gd name="T12" fmla="*/ 28 w 65"/>
                <a:gd name="T13" fmla="*/ 41 h 60"/>
                <a:gd name="T14" fmla="*/ 47 w 65"/>
                <a:gd name="T15" fmla="*/ 28 h 60"/>
                <a:gd name="T16" fmla="*/ 30 w 65"/>
                <a:gd name="T17" fmla="*/ 1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60">
                  <a:moveTo>
                    <a:pt x="65" y="16"/>
                  </a:moveTo>
                  <a:cubicBezTo>
                    <a:pt x="65" y="31"/>
                    <a:pt x="61" y="37"/>
                    <a:pt x="55" y="49"/>
                  </a:cubicBezTo>
                  <a:cubicBezTo>
                    <a:pt x="42" y="51"/>
                    <a:pt x="33" y="60"/>
                    <a:pt x="24" y="57"/>
                  </a:cubicBezTo>
                  <a:cubicBezTo>
                    <a:pt x="0" y="48"/>
                    <a:pt x="4" y="6"/>
                    <a:pt x="32" y="0"/>
                  </a:cubicBezTo>
                  <a:cubicBezTo>
                    <a:pt x="44" y="4"/>
                    <a:pt x="50" y="14"/>
                    <a:pt x="65" y="16"/>
                  </a:cubicBezTo>
                  <a:close/>
                  <a:moveTo>
                    <a:pt x="30" y="18"/>
                  </a:moveTo>
                  <a:cubicBezTo>
                    <a:pt x="24" y="22"/>
                    <a:pt x="21" y="36"/>
                    <a:pt x="28" y="41"/>
                  </a:cubicBezTo>
                  <a:cubicBezTo>
                    <a:pt x="35" y="40"/>
                    <a:pt x="45" y="39"/>
                    <a:pt x="47" y="28"/>
                  </a:cubicBezTo>
                  <a:cubicBezTo>
                    <a:pt x="43" y="22"/>
                    <a:pt x="39" y="17"/>
                    <a:pt x="30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 noEditPoints="1"/>
            </p:cNvSpPr>
            <p:nvPr/>
          </p:nvSpPr>
          <p:spPr bwMode="auto">
            <a:xfrm>
              <a:off x="8710613" y="5246688"/>
              <a:ext cx="42863" cy="47625"/>
            </a:xfrm>
            <a:custGeom>
              <a:avLst/>
              <a:gdLst>
                <a:gd name="T0" fmla="*/ 19 w 66"/>
                <a:gd name="T1" fmla="*/ 64 h 72"/>
                <a:gd name="T2" fmla="*/ 25 w 66"/>
                <a:gd name="T3" fmla="*/ 5 h 72"/>
                <a:gd name="T4" fmla="*/ 19 w 66"/>
                <a:gd name="T5" fmla="*/ 64 h 72"/>
                <a:gd name="T6" fmla="*/ 21 w 66"/>
                <a:gd name="T7" fmla="*/ 29 h 72"/>
                <a:gd name="T8" fmla="*/ 29 w 66"/>
                <a:gd name="T9" fmla="*/ 49 h 72"/>
                <a:gd name="T10" fmla="*/ 39 w 66"/>
                <a:gd name="T11" fmla="*/ 25 h 72"/>
                <a:gd name="T12" fmla="*/ 21 w 66"/>
                <a:gd name="T13" fmla="*/ 2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72">
                  <a:moveTo>
                    <a:pt x="19" y="64"/>
                  </a:moveTo>
                  <a:cubicBezTo>
                    <a:pt x="0" y="50"/>
                    <a:pt x="1" y="9"/>
                    <a:pt x="25" y="5"/>
                  </a:cubicBezTo>
                  <a:cubicBezTo>
                    <a:pt x="60" y="0"/>
                    <a:pt x="66" y="72"/>
                    <a:pt x="19" y="64"/>
                  </a:cubicBezTo>
                  <a:close/>
                  <a:moveTo>
                    <a:pt x="21" y="29"/>
                  </a:moveTo>
                  <a:cubicBezTo>
                    <a:pt x="22" y="37"/>
                    <a:pt x="24" y="44"/>
                    <a:pt x="29" y="49"/>
                  </a:cubicBezTo>
                  <a:cubicBezTo>
                    <a:pt x="39" y="44"/>
                    <a:pt x="38" y="37"/>
                    <a:pt x="39" y="25"/>
                  </a:cubicBezTo>
                  <a:cubicBezTo>
                    <a:pt x="31" y="20"/>
                    <a:pt x="27" y="26"/>
                    <a:pt x="21" y="2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 noEditPoints="1"/>
            </p:cNvSpPr>
            <p:nvPr/>
          </p:nvSpPr>
          <p:spPr bwMode="auto">
            <a:xfrm>
              <a:off x="8691563" y="5313363"/>
              <a:ext cx="36513" cy="39688"/>
            </a:xfrm>
            <a:custGeom>
              <a:avLst/>
              <a:gdLst>
                <a:gd name="T0" fmla="*/ 18 w 58"/>
                <a:gd name="T1" fmla="*/ 0 h 60"/>
                <a:gd name="T2" fmla="*/ 55 w 58"/>
                <a:gd name="T3" fmla="*/ 12 h 60"/>
                <a:gd name="T4" fmla="*/ 24 w 58"/>
                <a:gd name="T5" fmla="*/ 57 h 60"/>
                <a:gd name="T6" fmla="*/ 18 w 58"/>
                <a:gd name="T7" fmla="*/ 0 h 60"/>
                <a:gd name="T8" fmla="*/ 26 w 58"/>
                <a:gd name="T9" fmla="*/ 16 h 60"/>
                <a:gd name="T10" fmla="*/ 24 w 58"/>
                <a:gd name="T11" fmla="*/ 34 h 60"/>
                <a:gd name="T12" fmla="*/ 41 w 58"/>
                <a:gd name="T13" fmla="*/ 16 h 60"/>
                <a:gd name="T14" fmla="*/ 26 w 58"/>
                <a:gd name="T15" fmla="*/ 1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60">
                  <a:moveTo>
                    <a:pt x="18" y="0"/>
                  </a:moveTo>
                  <a:cubicBezTo>
                    <a:pt x="37" y="1"/>
                    <a:pt x="43" y="9"/>
                    <a:pt x="55" y="12"/>
                  </a:cubicBezTo>
                  <a:cubicBezTo>
                    <a:pt x="58" y="38"/>
                    <a:pt x="38" y="60"/>
                    <a:pt x="24" y="57"/>
                  </a:cubicBezTo>
                  <a:cubicBezTo>
                    <a:pt x="3" y="53"/>
                    <a:pt x="0" y="16"/>
                    <a:pt x="18" y="0"/>
                  </a:cubicBezTo>
                  <a:close/>
                  <a:moveTo>
                    <a:pt x="26" y="16"/>
                  </a:moveTo>
                  <a:cubicBezTo>
                    <a:pt x="26" y="23"/>
                    <a:pt x="22" y="26"/>
                    <a:pt x="24" y="34"/>
                  </a:cubicBezTo>
                  <a:cubicBezTo>
                    <a:pt x="34" y="39"/>
                    <a:pt x="37" y="24"/>
                    <a:pt x="41" y="16"/>
                  </a:cubicBezTo>
                  <a:cubicBezTo>
                    <a:pt x="36" y="13"/>
                    <a:pt x="30" y="16"/>
                    <a:pt x="26" y="1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35"/>
            <p:cNvSpPr/>
            <p:nvPr/>
          </p:nvSpPr>
          <p:spPr bwMode="auto">
            <a:xfrm>
              <a:off x="7870825" y="5510213"/>
              <a:ext cx="4763" cy="6350"/>
            </a:xfrm>
            <a:custGeom>
              <a:avLst/>
              <a:gdLst>
                <a:gd name="T0" fmla="*/ 8 w 8"/>
                <a:gd name="T1" fmla="*/ 0 h 10"/>
                <a:gd name="T2" fmla="*/ 6 w 8"/>
                <a:gd name="T3" fmla="*/ 10 h 10"/>
                <a:gd name="T4" fmla="*/ 0 w 8"/>
                <a:gd name="T5" fmla="*/ 8 h 10"/>
                <a:gd name="T6" fmla="*/ 8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8" y="5"/>
                    <a:pt x="8" y="8"/>
                    <a:pt x="6" y="10"/>
                  </a:cubicBezTo>
                  <a:cubicBezTo>
                    <a:pt x="4" y="9"/>
                    <a:pt x="3" y="8"/>
                    <a:pt x="0" y="8"/>
                  </a:cubicBezTo>
                  <a:cubicBezTo>
                    <a:pt x="0" y="3"/>
                    <a:pt x="3" y="1"/>
                    <a:pt x="8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 noEditPoints="1"/>
            </p:cNvSpPr>
            <p:nvPr/>
          </p:nvSpPr>
          <p:spPr bwMode="auto">
            <a:xfrm>
              <a:off x="7750175" y="5213350"/>
              <a:ext cx="1303338" cy="1149350"/>
            </a:xfrm>
            <a:custGeom>
              <a:avLst/>
              <a:gdLst>
                <a:gd name="T0" fmla="*/ 115 w 2018"/>
                <a:gd name="T1" fmla="*/ 1063 h 1779"/>
                <a:gd name="T2" fmla="*/ 72 w 2018"/>
                <a:gd name="T3" fmla="*/ 202 h 1779"/>
                <a:gd name="T4" fmla="*/ 700 w 2018"/>
                <a:gd name="T5" fmla="*/ 52 h 1779"/>
                <a:gd name="T6" fmla="*/ 1360 w 2018"/>
                <a:gd name="T7" fmla="*/ 285 h 1779"/>
                <a:gd name="T8" fmla="*/ 1435 w 2018"/>
                <a:gd name="T9" fmla="*/ 251 h 1779"/>
                <a:gd name="T10" fmla="*/ 1886 w 2018"/>
                <a:gd name="T11" fmla="*/ 83 h 1779"/>
                <a:gd name="T12" fmla="*/ 1958 w 2018"/>
                <a:gd name="T13" fmla="*/ 375 h 1779"/>
                <a:gd name="T14" fmla="*/ 1838 w 2018"/>
                <a:gd name="T15" fmla="*/ 1281 h 1779"/>
                <a:gd name="T16" fmla="*/ 1382 w 2018"/>
                <a:gd name="T17" fmla="*/ 1069 h 1779"/>
                <a:gd name="T18" fmla="*/ 1280 w 2018"/>
                <a:gd name="T19" fmla="*/ 1302 h 1779"/>
                <a:gd name="T20" fmla="*/ 1050 w 2018"/>
                <a:gd name="T21" fmla="*/ 1314 h 1779"/>
                <a:gd name="T22" fmla="*/ 917 w 2018"/>
                <a:gd name="T23" fmla="*/ 1194 h 1779"/>
                <a:gd name="T24" fmla="*/ 860 w 2018"/>
                <a:gd name="T25" fmla="*/ 665 h 1779"/>
                <a:gd name="T26" fmla="*/ 537 w 2018"/>
                <a:gd name="T27" fmla="*/ 706 h 1779"/>
                <a:gd name="T28" fmla="*/ 402 w 2018"/>
                <a:gd name="T29" fmla="*/ 1765 h 1779"/>
                <a:gd name="T30" fmla="*/ 1974 w 2018"/>
                <a:gd name="T31" fmla="*/ 136 h 1779"/>
                <a:gd name="T32" fmla="*/ 1454 w 2018"/>
                <a:gd name="T33" fmla="*/ 238 h 1779"/>
                <a:gd name="T34" fmla="*/ 1856 w 2018"/>
                <a:gd name="T35" fmla="*/ 906 h 1779"/>
                <a:gd name="T36" fmla="*/ 1862 w 2018"/>
                <a:gd name="T37" fmla="*/ 622 h 1779"/>
                <a:gd name="T38" fmla="*/ 1337 w 2018"/>
                <a:gd name="T39" fmla="*/ 987 h 1779"/>
                <a:gd name="T40" fmla="*/ 1833 w 2018"/>
                <a:gd name="T41" fmla="*/ 826 h 1779"/>
                <a:gd name="T42" fmla="*/ 1846 w 2018"/>
                <a:gd name="T43" fmla="*/ 585 h 1779"/>
                <a:gd name="T44" fmla="*/ 1727 w 2018"/>
                <a:gd name="T45" fmla="*/ 616 h 1779"/>
                <a:gd name="T46" fmla="*/ 1597 w 2018"/>
                <a:gd name="T47" fmla="*/ 273 h 1779"/>
                <a:gd name="T48" fmla="*/ 1809 w 2018"/>
                <a:gd name="T49" fmla="*/ 1236 h 1779"/>
                <a:gd name="T50" fmla="*/ 1744 w 2018"/>
                <a:gd name="T51" fmla="*/ 649 h 1779"/>
                <a:gd name="T52" fmla="*/ 1056 w 2018"/>
                <a:gd name="T53" fmla="*/ 679 h 1779"/>
                <a:gd name="T54" fmla="*/ 1254 w 2018"/>
                <a:gd name="T55" fmla="*/ 840 h 1779"/>
                <a:gd name="T56" fmla="*/ 1535 w 2018"/>
                <a:gd name="T57" fmla="*/ 822 h 1779"/>
                <a:gd name="T58" fmla="*/ 1454 w 2018"/>
                <a:gd name="T59" fmla="*/ 910 h 1779"/>
                <a:gd name="T60" fmla="*/ 1750 w 2018"/>
                <a:gd name="T61" fmla="*/ 769 h 1779"/>
                <a:gd name="T62" fmla="*/ 1444 w 2018"/>
                <a:gd name="T63" fmla="*/ 369 h 1779"/>
                <a:gd name="T64" fmla="*/ 1413 w 2018"/>
                <a:gd name="T65" fmla="*/ 528 h 1779"/>
                <a:gd name="T66" fmla="*/ 1090 w 2018"/>
                <a:gd name="T67" fmla="*/ 318 h 1779"/>
                <a:gd name="T68" fmla="*/ 472 w 2018"/>
                <a:gd name="T69" fmla="*/ 440 h 1779"/>
                <a:gd name="T70" fmla="*/ 1329 w 2018"/>
                <a:gd name="T71" fmla="*/ 943 h 1779"/>
                <a:gd name="T72" fmla="*/ 1303 w 2018"/>
                <a:gd name="T73" fmla="*/ 1022 h 1779"/>
                <a:gd name="T74" fmla="*/ 1329 w 2018"/>
                <a:gd name="T75" fmla="*/ 943 h 1779"/>
                <a:gd name="T76" fmla="*/ 745 w 2018"/>
                <a:gd name="T77" fmla="*/ 95 h 1779"/>
                <a:gd name="T78" fmla="*/ 237 w 2018"/>
                <a:gd name="T79" fmla="*/ 232 h 1779"/>
                <a:gd name="T80" fmla="*/ 952 w 2018"/>
                <a:gd name="T81" fmla="*/ 320 h 1779"/>
                <a:gd name="T82" fmla="*/ 647 w 2018"/>
                <a:gd name="T83" fmla="*/ 665 h 1779"/>
                <a:gd name="T84" fmla="*/ 949 w 2018"/>
                <a:gd name="T85" fmla="*/ 398 h 1779"/>
                <a:gd name="T86" fmla="*/ 980 w 2018"/>
                <a:gd name="T87" fmla="*/ 1582 h 1779"/>
                <a:gd name="T88" fmla="*/ 996 w 2018"/>
                <a:gd name="T89" fmla="*/ 1041 h 1779"/>
                <a:gd name="T90" fmla="*/ 1009 w 2018"/>
                <a:gd name="T91" fmla="*/ 1582 h 1779"/>
                <a:gd name="T92" fmla="*/ 980 w 2018"/>
                <a:gd name="T93" fmla="*/ 759 h 1779"/>
                <a:gd name="T94" fmla="*/ 662 w 2018"/>
                <a:gd name="T95" fmla="*/ 687 h 1779"/>
                <a:gd name="T96" fmla="*/ 421 w 2018"/>
                <a:gd name="T97" fmla="*/ 1724 h 1779"/>
                <a:gd name="T98" fmla="*/ 421 w 2018"/>
                <a:gd name="T99" fmla="*/ 1724 h 1779"/>
                <a:gd name="T100" fmla="*/ 462 w 2018"/>
                <a:gd name="T101" fmla="*/ 1188 h 1779"/>
                <a:gd name="T102" fmla="*/ 439 w 2018"/>
                <a:gd name="T103" fmla="*/ 1710 h 1779"/>
                <a:gd name="T104" fmla="*/ 233 w 2018"/>
                <a:gd name="T105" fmla="*/ 250 h 1779"/>
                <a:gd name="T106" fmla="*/ 447 w 2018"/>
                <a:gd name="T107" fmla="*/ 418 h 1779"/>
                <a:gd name="T108" fmla="*/ 98 w 2018"/>
                <a:gd name="T109" fmla="*/ 306 h 1779"/>
                <a:gd name="T110" fmla="*/ 251 w 2018"/>
                <a:gd name="T111" fmla="*/ 530 h 1779"/>
                <a:gd name="T112" fmla="*/ 162 w 2018"/>
                <a:gd name="T113" fmla="*/ 798 h 1779"/>
                <a:gd name="T114" fmla="*/ 447 w 2018"/>
                <a:gd name="T115" fmla="*/ 1071 h 1779"/>
                <a:gd name="T116" fmla="*/ 274 w 2018"/>
                <a:gd name="T117" fmla="*/ 1339 h 1779"/>
                <a:gd name="T118" fmla="*/ 88 w 2018"/>
                <a:gd name="T119" fmla="*/ 1294 h 1779"/>
                <a:gd name="T120" fmla="*/ 176 w 2018"/>
                <a:gd name="T121" fmla="*/ 1257 h 1779"/>
                <a:gd name="T122" fmla="*/ 102 w 2018"/>
                <a:gd name="T123" fmla="*/ 449 h 1779"/>
                <a:gd name="T124" fmla="*/ 153 w 2018"/>
                <a:gd name="T125" fmla="*/ 104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18" h="1779">
                  <a:moveTo>
                    <a:pt x="423" y="1682"/>
                  </a:moveTo>
                  <a:cubicBezTo>
                    <a:pt x="426" y="1647"/>
                    <a:pt x="425" y="1627"/>
                    <a:pt x="429" y="1590"/>
                  </a:cubicBezTo>
                  <a:cubicBezTo>
                    <a:pt x="422" y="1584"/>
                    <a:pt x="416" y="1576"/>
                    <a:pt x="406" y="1573"/>
                  </a:cubicBezTo>
                  <a:cubicBezTo>
                    <a:pt x="350" y="1476"/>
                    <a:pt x="279" y="1393"/>
                    <a:pt x="213" y="1306"/>
                  </a:cubicBezTo>
                  <a:cubicBezTo>
                    <a:pt x="205" y="1355"/>
                    <a:pt x="66" y="1356"/>
                    <a:pt x="74" y="1290"/>
                  </a:cubicBezTo>
                  <a:cubicBezTo>
                    <a:pt x="88" y="1284"/>
                    <a:pt x="90" y="1261"/>
                    <a:pt x="108" y="1265"/>
                  </a:cubicBezTo>
                  <a:cubicBezTo>
                    <a:pt x="110" y="1209"/>
                    <a:pt x="106" y="1158"/>
                    <a:pt x="110" y="1108"/>
                  </a:cubicBezTo>
                  <a:cubicBezTo>
                    <a:pt x="111" y="1093"/>
                    <a:pt x="115" y="1078"/>
                    <a:pt x="115" y="1063"/>
                  </a:cubicBezTo>
                  <a:cubicBezTo>
                    <a:pt x="115" y="1027"/>
                    <a:pt x="108" y="994"/>
                    <a:pt x="106" y="959"/>
                  </a:cubicBezTo>
                  <a:cubicBezTo>
                    <a:pt x="103" y="921"/>
                    <a:pt x="98" y="883"/>
                    <a:pt x="96" y="843"/>
                  </a:cubicBezTo>
                  <a:cubicBezTo>
                    <a:pt x="96" y="837"/>
                    <a:pt x="98" y="833"/>
                    <a:pt x="102" y="832"/>
                  </a:cubicBezTo>
                  <a:cubicBezTo>
                    <a:pt x="93" y="789"/>
                    <a:pt x="107" y="748"/>
                    <a:pt x="102" y="708"/>
                  </a:cubicBezTo>
                  <a:cubicBezTo>
                    <a:pt x="91" y="620"/>
                    <a:pt x="93" y="526"/>
                    <a:pt x="82" y="432"/>
                  </a:cubicBezTo>
                  <a:cubicBezTo>
                    <a:pt x="95" y="413"/>
                    <a:pt x="82" y="391"/>
                    <a:pt x="80" y="367"/>
                  </a:cubicBezTo>
                  <a:cubicBezTo>
                    <a:pt x="78" y="341"/>
                    <a:pt x="82" y="313"/>
                    <a:pt x="82" y="285"/>
                  </a:cubicBezTo>
                  <a:cubicBezTo>
                    <a:pt x="82" y="256"/>
                    <a:pt x="67" y="231"/>
                    <a:pt x="72" y="202"/>
                  </a:cubicBezTo>
                  <a:cubicBezTo>
                    <a:pt x="67" y="195"/>
                    <a:pt x="62" y="188"/>
                    <a:pt x="49" y="189"/>
                  </a:cubicBezTo>
                  <a:cubicBezTo>
                    <a:pt x="45" y="172"/>
                    <a:pt x="28" y="175"/>
                    <a:pt x="19" y="163"/>
                  </a:cubicBezTo>
                  <a:cubicBezTo>
                    <a:pt x="0" y="138"/>
                    <a:pt x="23" y="106"/>
                    <a:pt x="49" y="99"/>
                  </a:cubicBezTo>
                  <a:cubicBezTo>
                    <a:pt x="55" y="98"/>
                    <a:pt x="57" y="103"/>
                    <a:pt x="61" y="106"/>
                  </a:cubicBezTo>
                  <a:cubicBezTo>
                    <a:pt x="171" y="85"/>
                    <a:pt x="282" y="98"/>
                    <a:pt x="396" y="75"/>
                  </a:cubicBezTo>
                  <a:cubicBezTo>
                    <a:pt x="461" y="83"/>
                    <a:pt x="527" y="59"/>
                    <a:pt x="590" y="67"/>
                  </a:cubicBezTo>
                  <a:cubicBezTo>
                    <a:pt x="606" y="65"/>
                    <a:pt x="624" y="62"/>
                    <a:pt x="643" y="59"/>
                  </a:cubicBezTo>
                  <a:cubicBezTo>
                    <a:pt x="661" y="57"/>
                    <a:pt x="684" y="50"/>
                    <a:pt x="700" y="52"/>
                  </a:cubicBezTo>
                  <a:cubicBezTo>
                    <a:pt x="712" y="53"/>
                    <a:pt x="722" y="67"/>
                    <a:pt x="733" y="61"/>
                  </a:cubicBezTo>
                  <a:cubicBezTo>
                    <a:pt x="769" y="92"/>
                    <a:pt x="828" y="90"/>
                    <a:pt x="864" y="122"/>
                  </a:cubicBezTo>
                  <a:cubicBezTo>
                    <a:pt x="894" y="127"/>
                    <a:pt x="920" y="143"/>
                    <a:pt x="947" y="153"/>
                  </a:cubicBezTo>
                  <a:cubicBezTo>
                    <a:pt x="974" y="164"/>
                    <a:pt x="1002" y="173"/>
                    <a:pt x="1029" y="183"/>
                  </a:cubicBezTo>
                  <a:cubicBezTo>
                    <a:pt x="1044" y="189"/>
                    <a:pt x="1058" y="198"/>
                    <a:pt x="1074" y="202"/>
                  </a:cubicBezTo>
                  <a:cubicBezTo>
                    <a:pt x="1087" y="207"/>
                    <a:pt x="1101" y="206"/>
                    <a:pt x="1113" y="210"/>
                  </a:cubicBezTo>
                  <a:cubicBezTo>
                    <a:pt x="1143" y="222"/>
                    <a:pt x="1172" y="236"/>
                    <a:pt x="1201" y="240"/>
                  </a:cubicBezTo>
                  <a:cubicBezTo>
                    <a:pt x="1249" y="267"/>
                    <a:pt x="1305" y="263"/>
                    <a:pt x="1360" y="285"/>
                  </a:cubicBezTo>
                  <a:cubicBezTo>
                    <a:pt x="1366" y="300"/>
                    <a:pt x="1369" y="306"/>
                    <a:pt x="1368" y="326"/>
                  </a:cubicBezTo>
                  <a:cubicBezTo>
                    <a:pt x="1342" y="358"/>
                    <a:pt x="1283" y="345"/>
                    <a:pt x="1233" y="353"/>
                  </a:cubicBezTo>
                  <a:cubicBezTo>
                    <a:pt x="1183" y="418"/>
                    <a:pt x="1148" y="496"/>
                    <a:pt x="1107" y="569"/>
                  </a:cubicBezTo>
                  <a:cubicBezTo>
                    <a:pt x="1130" y="564"/>
                    <a:pt x="1153" y="553"/>
                    <a:pt x="1178" y="547"/>
                  </a:cubicBezTo>
                  <a:cubicBezTo>
                    <a:pt x="1238" y="534"/>
                    <a:pt x="1305" y="534"/>
                    <a:pt x="1360" y="520"/>
                  </a:cubicBezTo>
                  <a:cubicBezTo>
                    <a:pt x="1368" y="519"/>
                    <a:pt x="1371" y="523"/>
                    <a:pt x="1378" y="524"/>
                  </a:cubicBezTo>
                  <a:cubicBezTo>
                    <a:pt x="1378" y="516"/>
                    <a:pt x="1374" y="512"/>
                    <a:pt x="1374" y="504"/>
                  </a:cubicBezTo>
                  <a:cubicBezTo>
                    <a:pt x="1389" y="413"/>
                    <a:pt x="1392" y="317"/>
                    <a:pt x="1435" y="251"/>
                  </a:cubicBezTo>
                  <a:cubicBezTo>
                    <a:pt x="1404" y="217"/>
                    <a:pt x="1431" y="162"/>
                    <a:pt x="1443" y="112"/>
                  </a:cubicBezTo>
                  <a:cubicBezTo>
                    <a:pt x="1451" y="78"/>
                    <a:pt x="1451" y="20"/>
                    <a:pt x="1474" y="8"/>
                  </a:cubicBezTo>
                  <a:cubicBezTo>
                    <a:pt x="1489" y="0"/>
                    <a:pt x="1525" y="6"/>
                    <a:pt x="1544" y="8"/>
                  </a:cubicBezTo>
                  <a:cubicBezTo>
                    <a:pt x="1571" y="12"/>
                    <a:pt x="1592" y="18"/>
                    <a:pt x="1625" y="24"/>
                  </a:cubicBezTo>
                  <a:cubicBezTo>
                    <a:pt x="1640" y="27"/>
                    <a:pt x="1654" y="35"/>
                    <a:pt x="1672" y="40"/>
                  </a:cubicBezTo>
                  <a:cubicBezTo>
                    <a:pt x="1703" y="49"/>
                    <a:pt x="1738" y="52"/>
                    <a:pt x="1772" y="59"/>
                  </a:cubicBezTo>
                  <a:cubicBezTo>
                    <a:pt x="1788" y="63"/>
                    <a:pt x="1803" y="71"/>
                    <a:pt x="1819" y="75"/>
                  </a:cubicBezTo>
                  <a:cubicBezTo>
                    <a:pt x="1842" y="81"/>
                    <a:pt x="1865" y="79"/>
                    <a:pt x="1886" y="83"/>
                  </a:cubicBezTo>
                  <a:cubicBezTo>
                    <a:pt x="1894" y="84"/>
                    <a:pt x="1901" y="91"/>
                    <a:pt x="1909" y="93"/>
                  </a:cubicBezTo>
                  <a:cubicBezTo>
                    <a:pt x="1915" y="94"/>
                    <a:pt x="1921" y="91"/>
                    <a:pt x="1927" y="93"/>
                  </a:cubicBezTo>
                  <a:cubicBezTo>
                    <a:pt x="1947" y="99"/>
                    <a:pt x="1971" y="121"/>
                    <a:pt x="1987" y="118"/>
                  </a:cubicBezTo>
                  <a:cubicBezTo>
                    <a:pt x="1992" y="135"/>
                    <a:pt x="2011" y="143"/>
                    <a:pt x="2013" y="163"/>
                  </a:cubicBezTo>
                  <a:cubicBezTo>
                    <a:pt x="2015" y="185"/>
                    <a:pt x="2001" y="202"/>
                    <a:pt x="1987" y="216"/>
                  </a:cubicBezTo>
                  <a:cubicBezTo>
                    <a:pt x="1995" y="239"/>
                    <a:pt x="2018" y="244"/>
                    <a:pt x="2015" y="269"/>
                  </a:cubicBezTo>
                  <a:cubicBezTo>
                    <a:pt x="2013" y="282"/>
                    <a:pt x="1993" y="303"/>
                    <a:pt x="1984" y="322"/>
                  </a:cubicBezTo>
                  <a:cubicBezTo>
                    <a:pt x="1974" y="340"/>
                    <a:pt x="1965" y="359"/>
                    <a:pt x="1958" y="375"/>
                  </a:cubicBezTo>
                  <a:cubicBezTo>
                    <a:pt x="1950" y="395"/>
                    <a:pt x="1948" y="415"/>
                    <a:pt x="1940" y="434"/>
                  </a:cubicBezTo>
                  <a:cubicBezTo>
                    <a:pt x="1937" y="443"/>
                    <a:pt x="1930" y="450"/>
                    <a:pt x="1927" y="459"/>
                  </a:cubicBezTo>
                  <a:cubicBezTo>
                    <a:pt x="1923" y="469"/>
                    <a:pt x="1922" y="481"/>
                    <a:pt x="1919" y="493"/>
                  </a:cubicBezTo>
                  <a:cubicBezTo>
                    <a:pt x="1909" y="525"/>
                    <a:pt x="1891" y="560"/>
                    <a:pt x="1887" y="593"/>
                  </a:cubicBezTo>
                  <a:cubicBezTo>
                    <a:pt x="1883" y="636"/>
                    <a:pt x="1889" y="691"/>
                    <a:pt x="1884" y="736"/>
                  </a:cubicBezTo>
                  <a:cubicBezTo>
                    <a:pt x="1870" y="856"/>
                    <a:pt x="1876" y="1013"/>
                    <a:pt x="1876" y="1139"/>
                  </a:cubicBezTo>
                  <a:cubicBezTo>
                    <a:pt x="1876" y="1154"/>
                    <a:pt x="1874" y="1176"/>
                    <a:pt x="1874" y="1198"/>
                  </a:cubicBezTo>
                  <a:cubicBezTo>
                    <a:pt x="1874" y="1244"/>
                    <a:pt x="1875" y="1265"/>
                    <a:pt x="1838" y="1281"/>
                  </a:cubicBezTo>
                  <a:cubicBezTo>
                    <a:pt x="1822" y="1281"/>
                    <a:pt x="1824" y="1276"/>
                    <a:pt x="1811" y="1281"/>
                  </a:cubicBezTo>
                  <a:cubicBezTo>
                    <a:pt x="1804" y="1268"/>
                    <a:pt x="1797" y="1268"/>
                    <a:pt x="1786" y="1261"/>
                  </a:cubicBezTo>
                  <a:cubicBezTo>
                    <a:pt x="1776" y="1142"/>
                    <a:pt x="1811" y="977"/>
                    <a:pt x="1793" y="859"/>
                  </a:cubicBezTo>
                  <a:cubicBezTo>
                    <a:pt x="1687" y="893"/>
                    <a:pt x="1577" y="929"/>
                    <a:pt x="1480" y="971"/>
                  </a:cubicBezTo>
                  <a:cubicBezTo>
                    <a:pt x="1461" y="967"/>
                    <a:pt x="1452" y="981"/>
                    <a:pt x="1437" y="987"/>
                  </a:cubicBezTo>
                  <a:cubicBezTo>
                    <a:pt x="1431" y="989"/>
                    <a:pt x="1426" y="986"/>
                    <a:pt x="1421" y="989"/>
                  </a:cubicBezTo>
                  <a:cubicBezTo>
                    <a:pt x="1388" y="1002"/>
                    <a:pt x="1392" y="1009"/>
                    <a:pt x="1388" y="1043"/>
                  </a:cubicBezTo>
                  <a:cubicBezTo>
                    <a:pt x="1387" y="1052"/>
                    <a:pt x="1382" y="1060"/>
                    <a:pt x="1382" y="1069"/>
                  </a:cubicBezTo>
                  <a:cubicBezTo>
                    <a:pt x="1376" y="1160"/>
                    <a:pt x="1371" y="1263"/>
                    <a:pt x="1364" y="1355"/>
                  </a:cubicBezTo>
                  <a:cubicBezTo>
                    <a:pt x="1362" y="1381"/>
                    <a:pt x="1357" y="1403"/>
                    <a:pt x="1362" y="1428"/>
                  </a:cubicBezTo>
                  <a:cubicBezTo>
                    <a:pt x="1350" y="1446"/>
                    <a:pt x="1331" y="1457"/>
                    <a:pt x="1309" y="1465"/>
                  </a:cubicBezTo>
                  <a:cubicBezTo>
                    <a:pt x="1302" y="1452"/>
                    <a:pt x="1278" y="1447"/>
                    <a:pt x="1270" y="1433"/>
                  </a:cubicBezTo>
                  <a:cubicBezTo>
                    <a:pt x="1271" y="1436"/>
                    <a:pt x="1266" y="1414"/>
                    <a:pt x="1266" y="1414"/>
                  </a:cubicBezTo>
                  <a:cubicBezTo>
                    <a:pt x="1266" y="1406"/>
                    <a:pt x="1270" y="1406"/>
                    <a:pt x="1272" y="1398"/>
                  </a:cubicBezTo>
                  <a:cubicBezTo>
                    <a:pt x="1275" y="1386"/>
                    <a:pt x="1274" y="1367"/>
                    <a:pt x="1276" y="1351"/>
                  </a:cubicBezTo>
                  <a:cubicBezTo>
                    <a:pt x="1278" y="1336"/>
                    <a:pt x="1279" y="1319"/>
                    <a:pt x="1280" y="1302"/>
                  </a:cubicBezTo>
                  <a:cubicBezTo>
                    <a:pt x="1283" y="1234"/>
                    <a:pt x="1285" y="1156"/>
                    <a:pt x="1288" y="1089"/>
                  </a:cubicBezTo>
                  <a:cubicBezTo>
                    <a:pt x="1289" y="1067"/>
                    <a:pt x="1291" y="1048"/>
                    <a:pt x="1292" y="1030"/>
                  </a:cubicBezTo>
                  <a:cubicBezTo>
                    <a:pt x="1292" y="994"/>
                    <a:pt x="1293" y="970"/>
                    <a:pt x="1268" y="951"/>
                  </a:cubicBezTo>
                  <a:cubicBezTo>
                    <a:pt x="1204" y="902"/>
                    <a:pt x="1120" y="869"/>
                    <a:pt x="1058" y="818"/>
                  </a:cubicBezTo>
                  <a:cubicBezTo>
                    <a:pt x="1049" y="949"/>
                    <a:pt x="1052" y="1061"/>
                    <a:pt x="1056" y="1185"/>
                  </a:cubicBezTo>
                  <a:cubicBezTo>
                    <a:pt x="1057" y="1195"/>
                    <a:pt x="1052" y="1207"/>
                    <a:pt x="1052" y="1218"/>
                  </a:cubicBezTo>
                  <a:cubicBezTo>
                    <a:pt x="1053" y="1225"/>
                    <a:pt x="1056" y="1234"/>
                    <a:pt x="1056" y="1241"/>
                  </a:cubicBezTo>
                  <a:cubicBezTo>
                    <a:pt x="1057" y="1265"/>
                    <a:pt x="1051" y="1290"/>
                    <a:pt x="1050" y="1314"/>
                  </a:cubicBezTo>
                  <a:cubicBezTo>
                    <a:pt x="1050" y="1392"/>
                    <a:pt x="1053" y="1471"/>
                    <a:pt x="1056" y="1557"/>
                  </a:cubicBezTo>
                  <a:cubicBezTo>
                    <a:pt x="1074" y="1567"/>
                    <a:pt x="1084" y="1584"/>
                    <a:pt x="1099" y="1596"/>
                  </a:cubicBezTo>
                  <a:cubicBezTo>
                    <a:pt x="1101" y="1603"/>
                    <a:pt x="1094" y="1626"/>
                    <a:pt x="1088" y="1633"/>
                  </a:cubicBezTo>
                  <a:cubicBezTo>
                    <a:pt x="1074" y="1648"/>
                    <a:pt x="959" y="1686"/>
                    <a:pt x="935" y="1641"/>
                  </a:cubicBezTo>
                  <a:cubicBezTo>
                    <a:pt x="921" y="1616"/>
                    <a:pt x="935" y="1567"/>
                    <a:pt x="980" y="1571"/>
                  </a:cubicBezTo>
                  <a:cubicBezTo>
                    <a:pt x="986" y="1457"/>
                    <a:pt x="981" y="1337"/>
                    <a:pt x="974" y="1218"/>
                  </a:cubicBezTo>
                  <a:cubicBezTo>
                    <a:pt x="962" y="1215"/>
                    <a:pt x="953" y="1209"/>
                    <a:pt x="947" y="1216"/>
                  </a:cubicBezTo>
                  <a:cubicBezTo>
                    <a:pt x="928" y="1206"/>
                    <a:pt x="936" y="1203"/>
                    <a:pt x="917" y="1194"/>
                  </a:cubicBezTo>
                  <a:cubicBezTo>
                    <a:pt x="915" y="1182"/>
                    <a:pt x="924" y="1171"/>
                    <a:pt x="927" y="1157"/>
                  </a:cubicBezTo>
                  <a:cubicBezTo>
                    <a:pt x="934" y="1120"/>
                    <a:pt x="932" y="1072"/>
                    <a:pt x="937" y="1030"/>
                  </a:cubicBezTo>
                  <a:cubicBezTo>
                    <a:pt x="939" y="1015"/>
                    <a:pt x="942" y="1004"/>
                    <a:pt x="943" y="981"/>
                  </a:cubicBezTo>
                  <a:cubicBezTo>
                    <a:pt x="944" y="930"/>
                    <a:pt x="960" y="861"/>
                    <a:pt x="964" y="812"/>
                  </a:cubicBezTo>
                  <a:cubicBezTo>
                    <a:pt x="966" y="798"/>
                    <a:pt x="963" y="782"/>
                    <a:pt x="964" y="767"/>
                  </a:cubicBezTo>
                  <a:cubicBezTo>
                    <a:pt x="967" y="742"/>
                    <a:pt x="978" y="712"/>
                    <a:pt x="976" y="679"/>
                  </a:cubicBezTo>
                  <a:cubicBezTo>
                    <a:pt x="986" y="675"/>
                    <a:pt x="983" y="661"/>
                    <a:pt x="984" y="653"/>
                  </a:cubicBezTo>
                  <a:cubicBezTo>
                    <a:pt x="940" y="656"/>
                    <a:pt x="901" y="662"/>
                    <a:pt x="860" y="665"/>
                  </a:cubicBezTo>
                  <a:cubicBezTo>
                    <a:pt x="813" y="669"/>
                    <a:pt x="766" y="676"/>
                    <a:pt x="713" y="685"/>
                  </a:cubicBezTo>
                  <a:cubicBezTo>
                    <a:pt x="715" y="811"/>
                    <a:pt x="723" y="931"/>
                    <a:pt x="709" y="1049"/>
                  </a:cubicBezTo>
                  <a:cubicBezTo>
                    <a:pt x="726" y="1070"/>
                    <a:pt x="761" y="1083"/>
                    <a:pt x="745" y="1128"/>
                  </a:cubicBezTo>
                  <a:cubicBezTo>
                    <a:pt x="718" y="1153"/>
                    <a:pt x="679" y="1130"/>
                    <a:pt x="639" y="1134"/>
                  </a:cubicBezTo>
                  <a:cubicBezTo>
                    <a:pt x="633" y="1129"/>
                    <a:pt x="627" y="1126"/>
                    <a:pt x="621" y="1122"/>
                  </a:cubicBezTo>
                  <a:cubicBezTo>
                    <a:pt x="614" y="1095"/>
                    <a:pt x="622" y="1058"/>
                    <a:pt x="647" y="1063"/>
                  </a:cubicBezTo>
                  <a:cubicBezTo>
                    <a:pt x="658" y="957"/>
                    <a:pt x="636" y="814"/>
                    <a:pt x="649" y="691"/>
                  </a:cubicBezTo>
                  <a:cubicBezTo>
                    <a:pt x="608" y="698"/>
                    <a:pt x="580" y="702"/>
                    <a:pt x="537" y="706"/>
                  </a:cubicBezTo>
                  <a:cubicBezTo>
                    <a:pt x="530" y="825"/>
                    <a:pt x="530" y="950"/>
                    <a:pt x="527" y="1034"/>
                  </a:cubicBezTo>
                  <a:cubicBezTo>
                    <a:pt x="522" y="1206"/>
                    <a:pt x="502" y="1478"/>
                    <a:pt x="521" y="1694"/>
                  </a:cubicBezTo>
                  <a:cubicBezTo>
                    <a:pt x="532" y="1692"/>
                    <a:pt x="569" y="1710"/>
                    <a:pt x="556" y="1741"/>
                  </a:cubicBezTo>
                  <a:cubicBezTo>
                    <a:pt x="552" y="1751"/>
                    <a:pt x="540" y="1753"/>
                    <a:pt x="527" y="1761"/>
                  </a:cubicBezTo>
                  <a:cubicBezTo>
                    <a:pt x="522" y="1764"/>
                    <a:pt x="518" y="1771"/>
                    <a:pt x="513" y="1773"/>
                  </a:cubicBezTo>
                  <a:cubicBezTo>
                    <a:pt x="507" y="1775"/>
                    <a:pt x="491" y="1774"/>
                    <a:pt x="476" y="1775"/>
                  </a:cubicBezTo>
                  <a:cubicBezTo>
                    <a:pt x="466" y="1775"/>
                    <a:pt x="453" y="1779"/>
                    <a:pt x="447" y="1779"/>
                  </a:cubicBezTo>
                  <a:cubicBezTo>
                    <a:pt x="444" y="1778"/>
                    <a:pt x="405" y="1767"/>
                    <a:pt x="402" y="1765"/>
                  </a:cubicBezTo>
                  <a:cubicBezTo>
                    <a:pt x="375" y="1747"/>
                    <a:pt x="384" y="1691"/>
                    <a:pt x="423" y="1682"/>
                  </a:cubicBezTo>
                  <a:close/>
                  <a:moveTo>
                    <a:pt x="1829" y="344"/>
                  </a:moveTo>
                  <a:cubicBezTo>
                    <a:pt x="1844" y="349"/>
                    <a:pt x="1875" y="369"/>
                    <a:pt x="1891" y="363"/>
                  </a:cubicBezTo>
                  <a:cubicBezTo>
                    <a:pt x="1896" y="361"/>
                    <a:pt x="1909" y="342"/>
                    <a:pt x="1913" y="334"/>
                  </a:cubicBezTo>
                  <a:cubicBezTo>
                    <a:pt x="1923" y="312"/>
                    <a:pt x="1930" y="284"/>
                    <a:pt x="1944" y="257"/>
                  </a:cubicBezTo>
                  <a:cubicBezTo>
                    <a:pt x="1961" y="225"/>
                    <a:pt x="1986" y="197"/>
                    <a:pt x="1997" y="165"/>
                  </a:cubicBezTo>
                  <a:cubicBezTo>
                    <a:pt x="1996" y="163"/>
                    <a:pt x="1995" y="161"/>
                    <a:pt x="1993" y="159"/>
                  </a:cubicBezTo>
                  <a:cubicBezTo>
                    <a:pt x="1985" y="158"/>
                    <a:pt x="1980" y="145"/>
                    <a:pt x="1974" y="136"/>
                  </a:cubicBezTo>
                  <a:cubicBezTo>
                    <a:pt x="1956" y="131"/>
                    <a:pt x="1942" y="112"/>
                    <a:pt x="1925" y="106"/>
                  </a:cubicBezTo>
                  <a:cubicBezTo>
                    <a:pt x="1916" y="104"/>
                    <a:pt x="1906" y="106"/>
                    <a:pt x="1897" y="104"/>
                  </a:cubicBezTo>
                  <a:cubicBezTo>
                    <a:pt x="1877" y="100"/>
                    <a:pt x="1858" y="94"/>
                    <a:pt x="1837" y="91"/>
                  </a:cubicBezTo>
                  <a:cubicBezTo>
                    <a:pt x="1813" y="88"/>
                    <a:pt x="1793" y="80"/>
                    <a:pt x="1770" y="75"/>
                  </a:cubicBezTo>
                  <a:cubicBezTo>
                    <a:pt x="1688" y="57"/>
                    <a:pt x="1605" y="34"/>
                    <a:pt x="1529" y="24"/>
                  </a:cubicBezTo>
                  <a:cubicBezTo>
                    <a:pt x="1511" y="22"/>
                    <a:pt x="1492" y="20"/>
                    <a:pt x="1476" y="30"/>
                  </a:cubicBezTo>
                  <a:cubicBezTo>
                    <a:pt x="1463" y="87"/>
                    <a:pt x="1449" y="147"/>
                    <a:pt x="1433" y="210"/>
                  </a:cubicBezTo>
                  <a:cubicBezTo>
                    <a:pt x="1439" y="218"/>
                    <a:pt x="1444" y="233"/>
                    <a:pt x="1454" y="238"/>
                  </a:cubicBezTo>
                  <a:cubicBezTo>
                    <a:pt x="1463" y="242"/>
                    <a:pt x="1471" y="236"/>
                    <a:pt x="1482" y="238"/>
                  </a:cubicBezTo>
                  <a:cubicBezTo>
                    <a:pt x="1491" y="239"/>
                    <a:pt x="1502" y="246"/>
                    <a:pt x="1513" y="248"/>
                  </a:cubicBezTo>
                  <a:cubicBezTo>
                    <a:pt x="1555" y="253"/>
                    <a:pt x="1608" y="258"/>
                    <a:pt x="1646" y="267"/>
                  </a:cubicBezTo>
                  <a:cubicBezTo>
                    <a:pt x="1670" y="273"/>
                    <a:pt x="1691" y="285"/>
                    <a:pt x="1709" y="293"/>
                  </a:cubicBezTo>
                  <a:cubicBezTo>
                    <a:pt x="1731" y="301"/>
                    <a:pt x="1750" y="307"/>
                    <a:pt x="1770" y="318"/>
                  </a:cubicBezTo>
                  <a:cubicBezTo>
                    <a:pt x="1787" y="323"/>
                    <a:pt x="1806" y="335"/>
                    <a:pt x="1829" y="344"/>
                  </a:cubicBezTo>
                  <a:close/>
                  <a:moveTo>
                    <a:pt x="1858" y="1153"/>
                  </a:moveTo>
                  <a:cubicBezTo>
                    <a:pt x="1855" y="1062"/>
                    <a:pt x="1858" y="978"/>
                    <a:pt x="1856" y="906"/>
                  </a:cubicBezTo>
                  <a:cubicBezTo>
                    <a:pt x="1854" y="835"/>
                    <a:pt x="1867" y="751"/>
                    <a:pt x="1866" y="675"/>
                  </a:cubicBezTo>
                  <a:cubicBezTo>
                    <a:pt x="1865" y="611"/>
                    <a:pt x="1883" y="548"/>
                    <a:pt x="1895" y="485"/>
                  </a:cubicBezTo>
                  <a:cubicBezTo>
                    <a:pt x="1907" y="425"/>
                    <a:pt x="1938" y="365"/>
                    <a:pt x="1968" y="316"/>
                  </a:cubicBezTo>
                  <a:cubicBezTo>
                    <a:pt x="1976" y="302"/>
                    <a:pt x="2002" y="266"/>
                    <a:pt x="1997" y="261"/>
                  </a:cubicBezTo>
                  <a:cubicBezTo>
                    <a:pt x="1991" y="255"/>
                    <a:pt x="1994" y="245"/>
                    <a:pt x="1982" y="238"/>
                  </a:cubicBezTo>
                  <a:cubicBezTo>
                    <a:pt x="1945" y="322"/>
                    <a:pt x="1887" y="408"/>
                    <a:pt x="1886" y="510"/>
                  </a:cubicBezTo>
                  <a:cubicBezTo>
                    <a:pt x="1878" y="523"/>
                    <a:pt x="1879" y="527"/>
                    <a:pt x="1878" y="553"/>
                  </a:cubicBezTo>
                  <a:cubicBezTo>
                    <a:pt x="1862" y="570"/>
                    <a:pt x="1868" y="592"/>
                    <a:pt x="1862" y="622"/>
                  </a:cubicBezTo>
                  <a:cubicBezTo>
                    <a:pt x="1856" y="652"/>
                    <a:pt x="1845" y="692"/>
                    <a:pt x="1842" y="718"/>
                  </a:cubicBezTo>
                  <a:cubicBezTo>
                    <a:pt x="1840" y="741"/>
                    <a:pt x="1843" y="773"/>
                    <a:pt x="1829" y="787"/>
                  </a:cubicBezTo>
                  <a:cubicBezTo>
                    <a:pt x="1817" y="798"/>
                    <a:pt x="1788" y="806"/>
                    <a:pt x="1766" y="816"/>
                  </a:cubicBezTo>
                  <a:cubicBezTo>
                    <a:pt x="1716" y="838"/>
                    <a:pt x="1682" y="856"/>
                    <a:pt x="1633" y="875"/>
                  </a:cubicBezTo>
                  <a:cubicBezTo>
                    <a:pt x="1610" y="884"/>
                    <a:pt x="1584" y="895"/>
                    <a:pt x="1560" y="900"/>
                  </a:cubicBezTo>
                  <a:cubicBezTo>
                    <a:pt x="1548" y="903"/>
                    <a:pt x="1538" y="902"/>
                    <a:pt x="1527" y="906"/>
                  </a:cubicBezTo>
                  <a:cubicBezTo>
                    <a:pt x="1494" y="917"/>
                    <a:pt x="1462" y="930"/>
                    <a:pt x="1431" y="941"/>
                  </a:cubicBezTo>
                  <a:cubicBezTo>
                    <a:pt x="1393" y="955"/>
                    <a:pt x="1351" y="948"/>
                    <a:pt x="1337" y="987"/>
                  </a:cubicBezTo>
                  <a:cubicBezTo>
                    <a:pt x="1342" y="1108"/>
                    <a:pt x="1321" y="1270"/>
                    <a:pt x="1315" y="1420"/>
                  </a:cubicBezTo>
                  <a:cubicBezTo>
                    <a:pt x="1328" y="1416"/>
                    <a:pt x="1334" y="1406"/>
                    <a:pt x="1343" y="1398"/>
                  </a:cubicBezTo>
                  <a:cubicBezTo>
                    <a:pt x="1353" y="1270"/>
                    <a:pt x="1364" y="1121"/>
                    <a:pt x="1370" y="996"/>
                  </a:cubicBezTo>
                  <a:cubicBezTo>
                    <a:pt x="1392" y="982"/>
                    <a:pt x="1419" y="972"/>
                    <a:pt x="1450" y="967"/>
                  </a:cubicBezTo>
                  <a:cubicBezTo>
                    <a:pt x="1500" y="942"/>
                    <a:pt x="1544" y="922"/>
                    <a:pt x="1595" y="906"/>
                  </a:cubicBezTo>
                  <a:cubicBezTo>
                    <a:pt x="1623" y="897"/>
                    <a:pt x="1653" y="895"/>
                    <a:pt x="1680" y="885"/>
                  </a:cubicBezTo>
                  <a:cubicBezTo>
                    <a:pt x="1691" y="880"/>
                    <a:pt x="1700" y="871"/>
                    <a:pt x="1711" y="867"/>
                  </a:cubicBezTo>
                  <a:cubicBezTo>
                    <a:pt x="1750" y="853"/>
                    <a:pt x="1791" y="841"/>
                    <a:pt x="1833" y="826"/>
                  </a:cubicBezTo>
                  <a:cubicBezTo>
                    <a:pt x="1848" y="909"/>
                    <a:pt x="1833" y="986"/>
                    <a:pt x="1831" y="1057"/>
                  </a:cubicBezTo>
                  <a:cubicBezTo>
                    <a:pt x="1828" y="1117"/>
                    <a:pt x="1822" y="1174"/>
                    <a:pt x="1829" y="1241"/>
                  </a:cubicBezTo>
                  <a:cubicBezTo>
                    <a:pt x="1868" y="1229"/>
                    <a:pt x="1859" y="1192"/>
                    <a:pt x="1858" y="1153"/>
                  </a:cubicBezTo>
                  <a:close/>
                  <a:moveTo>
                    <a:pt x="1880" y="385"/>
                  </a:moveTo>
                  <a:cubicBezTo>
                    <a:pt x="1855" y="483"/>
                    <a:pt x="1817" y="561"/>
                    <a:pt x="1813" y="671"/>
                  </a:cubicBezTo>
                  <a:cubicBezTo>
                    <a:pt x="1813" y="677"/>
                    <a:pt x="1809" y="679"/>
                    <a:pt x="1807" y="683"/>
                  </a:cubicBezTo>
                  <a:cubicBezTo>
                    <a:pt x="1820" y="682"/>
                    <a:pt x="1817" y="698"/>
                    <a:pt x="1829" y="698"/>
                  </a:cubicBezTo>
                  <a:cubicBezTo>
                    <a:pt x="1837" y="664"/>
                    <a:pt x="1840" y="622"/>
                    <a:pt x="1846" y="585"/>
                  </a:cubicBezTo>
                  <a:cubicBezTo>
                    <a:pt x="1851" y="561"/>
                    <a:pt x="1862" y="539"/>
                    <a:pt x="1856" y="520"/>
                  </a:cubicBezTo>
                  <a:cubicBezTo>
                    <a:pt x="1871" y="473"/>
                    <a:pt x="1885" y="431"/>
                    <a:pt x="1897" y="383"/>
                  </a:cubicBezTo>
                  <a:cubicBezTo>
                    <a:pt x="1893" y="395"/>
                    <a:pt x="1885" y="382"/>
                    <a:pt x="1880" y="385"/>
                  </a:cubicBezTo>
                  <a:close/>
                  <a:moveTo>
                    <a:pt x="1554" y="559"/>
                  </a:moveTo>
                  <a:cubicBezTo>
                    <a:pt x="1561" y="561"/>
                    <a:pt x="1568" y="561"/>
                    <a:pt x="1574" y="563"/>
                  </a:cubicBezTo>
                  <a:cubicBezTo>
                    <a:pt x="1597" y="570"/>
                    <a:pt x="1621" y="584"/>
                    <a:pt x="1646" y="593"/>
                  </a:cubicBezTo>
                  <a:cubicBezTo>
                    <a:pt x="1662" y="598"/>
                    <a:pt x="1680" y="598"/>
                    <a:pt x="1695" y="604"/>
                  </a:cubicBezTo>
                  <a:cubicBezTo>
                    <a:pt x="1706" y="609"/>
                    <a:pt x="1713" y="621"/>
                    <a:pt x="1727" y="616"/>
                  </a:cubicBezTo>
                  <a:cubicBezTo>
                    <a:pt x="1728" y="622"/>
                    <a:pt x="1733" y="620"/>
                    <a:pt x="1733" y="624"/>
                  </a:cubicBezTo>
                  <a:cubicBezTo>
                    <a:pt x="1733" y="623"/>
                    <a:pt x="1733" y="622"/>
                    <a:pt x="1735" y="622"/>
                  </a:cubicBezTo>
                  <a:cubicBezTo>
                    <a:pt x="1756" y="638"/>
                    <a:pt x="1773" y="656"/>
                    <a:pt x="1797" y="669"/>
                  </a:cubicBezTo>
                  <a:cubicBezTo>
                    <a:pt x="1804" y="554"/>
                    <a:pt x="1844" y="481"/>
                    <a:pt x="1862" y="381"/>
                  </a:cubicBezTo>
                  <a:cubicBezTo>
                    <a:pt x="1814" y="369"/>
                    <a:pt x="1783" y="341"/>
                    <a:pt x="1742" y="326"/>
                  </a:cubicBezTo>
                  <a:cubicBezTo>
                    <a:pt x="1732" y="322"/>
                    <a:pt x="1719" y="318"/>
                    <a:pt x="1709" y="314"/>
                  </a:cubicBezTo>
                  <a:cubicBezTo>
                    <a:pt x="1680" y="303"/>
                    <a:pt x="1638" y="285"/>
                    <a:pt x="1605" y="281"/>
                  </a:cubicBezTo>
                  <a:cubicBezTo>
                    <a:pt x="1601" y="280"/>
                    <a:pt x="1603" y="272"/>
                    <a:pt x="1597" y="273"/>
                  </a:cubicBezTo>
                  <a:cubicBezTo>
                    <a:pt x="1570" y="269"/>
                    <a:pt x="1544" y="266"/>
                    <a:pt x="1511" y="261"/>
                  </a:cubicBezTo>
                  <a:cubicBezTo>
                    <a:pt x="1464" y="338"/>
                    <a:pt x="1455" y="425"/>
                    <a:pt x="1450" y="536"/>
                  </a:cubicBezTo>
                  <a:cubicBezTo>
                    <a:pt x="1495" y="539"/>
                    <a:pt x="1529" y="551"/>
                    <a:pt x="1554" y="559"/>
                  </a:cubicBezTo>
                  <a:close/>
                  <a:moveTo>
                    <a:pt x="1813" y="851"/>
                  </a:moveTo>
                  <a:cubicBezTo>
                    <a:pt x="1810" y="877"/>
                    <a:pt x="1814" y="935"/>
                    <a:pt x="1813" y="981"/>
                  </a:cubicBezTo>
                  <a:cubicBezTo>
                    <a:pt x="1812" y="1011"/>
                    <a:pt x="1807" y="1043"/>
                    <a:pt x="1805" y="1075"/>
                  </a:cubicBezTo>
                  <a:cubicBezTo>
                    <a:pt x="1802" y="1124"/>
                    <a:pt x="1800" y="1173"/>
                    <a:pt x="1799" y="1206"/>
                  </a:cubicBezTo>
                  <a:cubicBezTo>
                    <a:pt x="1799" y="1214"/>
                    <a:pt x="1790" y="1236"/>
                    <a:pt x="1809" y="1236"/>
                  </a:cubicBezTo>
                  <a:cubicBezTo>
                    <a:pt x="1813" y="1202"/>
                    <a:pt x="1813" y="1158"/>
                    <a:pt x="1815" y="1132"/>
                  </a:cubicBezTo>
                  <a:cubicBezTo>
                    <a:pt x="1815" y="1128"/>
                    <a:pt x="1811" y="1123"/>
                    <a:pt x="1811" y="1120"/>
                  </a:cubicBezTo>
                  <a:cubicBezTo>
                    <a:pt x="1812" y="1100"/>
                    <a:pt x="1814" y="1073"/>
                    <a:pt x="1815" y="1049"/>
                  </a:cubicBezTo>
                  <a:cubicBezTo>
                    <a:pt x="1818" y="993"/>
                    <a:pt x="1828" y="954"/>
                    <a:pt x="1825" y="892"/>
                  </a:cubicBezTo>
                  <a:cubicBezTo>
                    <a:pt x="1824" y="873"/>
                    <a:pt x="1824" y="847"/>
                    <a:pt x="1817" y="849"/>
                  </a:cubicBezTo>
                  <a:cubicBezTo>
                    <a:pt x="1815" y="849"/>
                    <a:pt x="1815" y="851"/>
                    <a:pt x="1813" y="851"/>
                  </a:cubicBezTo>
                  <a:close/>
                  <a:moveTo>
                    <a:pt x="1782" y="687"/>
                  </a:moveTo>
                  <a:cubicBezTo>
                    <a:pt x="1776" y="668"/>
                    <a:pt x="1754" y="664"/>
                    <a:pt x="1744" y="649"/>
                  </a:cubicBezTo>
                  <a:cubicBezTo>
                    <a:pt x="1643" y="608"/>
                    <a:pt x="1542" y="575"/>
                    <a:pt x="1437" y="547"/>
                  </a:cubicBezTo>
                  <a:cubicBezTo>
                    <a:pt x="1431" y="547"/>
                    <a:pt x="1431" y="552"/>
                    <a:pt x="1425" y="551"/>
                  </a:cubicBezTo>
                  <a:cubicBezTo>
                    <a:pt x="1391" y="535"/>
                    <a:pt x="1353" y="541"/>
                    <a:pt x="1311" y="544"/>
                  </a:cubicBezTo>
                  <a:cubicBezTo>
                    <a:pt x="1276" y="546"/>
                    <a:pt x="1242" y="555"/>
                    <a:pt x="1207" y="557"/>
                  </a:cubicBezTo>
                  <a:cubicBezTo>
                    <a:pt x="1179" y="560"/>
                    <a:pt x="1153" y="572"/>
                    <a:pt x="1127" y="581"/>
                  </a:cubicBezTo>
                  <a:cubicBezTo>
                    <a:pt x="1108" y="587"/>
                    <a:pt x="1091" y="590"/>
                    <a:pt x="1078" y="602"/>
                  </a:cubicBezTo>
                  <a:cubicBezTo>
                    <a:pt x="1076" y="614"/>
                    <a:pt x="1065" y="615"/>
                    <a:pt x="1060" y="624"/>
                  </a:cubicBezTo>
                  <a:cubicBezTo>
                    <a:pt x="1053" y="645"/>
                    <a:pt x="1053" y="654"/>
                    <a:pt x="1056" y="679"/>
                  </a:cubicBezTo>
                  <a:cubicBezTo>
                    <a:pt x="1060" y="682"/>
                    <a:pt x="1067" y="682"/>
                    <a:pt x="1068" y="687"/>
                  </a:cubicBezTo>
                  <a:cubicBezTo>
                    <a:pt x="1067" y="693"/>
                    <a:pt x="1070" y="694"/>
                    <a:pt x="1070" y="698"/>
                  </a:cubicBezTo>
                  <a:cubicBezTo>
                    <a:pt x="1089" y="715"/>
                    <a:pt x="1107" y="732"/>
                    <a:pt x="1129" y="745"/>
                  </a:cubicBezTo>
                  <a:cubicBezTo>
                    <a:pt x="1133" y="749"/>
                    <a:pt x="1138" y="752"/>
                    <a:pt x="1145" y="753"/>
                  </a:cubicBezTo>
                  <a:cubicBezTo>
                    <a:pt x="1191" y="788"/>
                    <a:pt x="1242" y="826"/>
                    <a:pt x="1303" y="845"/>
                  </a:cubicBezTo>
                  <a:cubicBezTo>
                    <a:pt x="1312" y="848"/>
                    <a:pt x="1324" y="846"/>
                    <a:pt x="1331" y="855"/>
                  </a:cubicBezTo>
                  <a:cubicBezTo>
                    <a:pt x="1325" y="867"/>
                    <a:pt x="1304" y="859"/>
                    <a:pt x="1294" y="855"/>
                  </a:cubicBezTo>
                  <a:cubicBezTo>
                    <a:pt x="1280" y="851"/>
                    <a:pt x="1263" y="844"/>
                    <a:pt x="1254" y="840"/>
                  </a:cubicBezTo>
                  <a:cubicBezTo>
                    <a:pt x="1189" y="807"/>
                    <a:pt x="1125" y="754"/>
                    <a:pt x="1070" y="714"/>
                  </a:cubicBezTo>
                  <a:cubicBezTo>
                    <a:pt x="1066" y="714"/>
                    <a:pt x="1060" y="699"/>
                    <a:pt x="1058" y="708"/>
                  </a:cubicBezTo>
                  <a:cubicBezTo>
                    <a:pt x="1056" y="725"/>
                    <a:pt x="1057" y="734"/>
                    <a:pt x="1056" y="757"/>
                  </a:cubicBezTo>
                  <a:cubicBezTo>
                    <a:pt x="1072" y="760"/>
                    <a:pt x="1072" y="771"/>
                    <a:pt x="1090" y="775"/>
                  </a:cubicBezTo>
                  <a:cubicBezTo>
                    <a:pt x="1114" y="807"/>
                    <a:pt x="1161" y="816"/>
                    <a:pt x="1188" y="845"/>
                  </a:cubicBezTo>
                  <a:cubicBezTo>
                    <a:pt x="1240" y="869"/>
                    <a:pt x="1281" y="902"/>
                    <a:pt x="1333" y="926"/>
                  </a:cubicBezTo>
                  <a:cubicBezTo>
                    <a:pt x="1331" y="905"/>
                    <a:pt x="1337" y="892"/>
                    <a:pt x="1346" y="883"/>
                  </a:cubicBezTo>
                  <a:cubicBezTo>
                    <a:pt x="1403" y="851"/>
                    <a:pt x="1474" y="841"/>
                    <a:pt x="1535" y="822"/>
                  </a:cubicBezTo>
                  <a:cubicBezTo>
                    <a:pt x="1537" y="824"/>
                    <a:pt x="1542" y="824"/>
                    <a:pt x="1546" y="824"/>
                  </a:cubicBezTo>
                  <a:cubicBezTo>
                    <a:pt x="1554" y="821"/>
                    <a:pt x="1553" y="814"/>
                    <a:pt x="1562" y="818"/>
                  </a:cubicBezTo>
                  <a:cubicBezTo>
                    <a:pt x="1628" y="789"/>
                    <a:pt x="1694" y="772"/>
                    <a:pt x="1762" y="745"/>
                  </a:cubicBezTo>
                  <a:cubicBezTo>
                    <a:pt x="1776" y="744"/>
                    <a:pt x="1792" y="735"/>
                    <a:pt x="1807" y="730"/>
                  </a:cubicBezTo>
                  <a:cubicBezTo>
                    <a:pt x="1815" y="729"/>
                    <a:pt x="1814" y="737"/>
                    <a:pt x="1823" y="736"/>
                  </a:cubicBezTo>
                  <a:cubicBezTo>
                    <a:pt x="1823" y="711"/>
                    <a:pt x="1803" y="695"/>
                    <a:pt x="1782" y="687"/>
                  </a:cubicBezTo>
                  <a:close/>
                  <a:moveTo>
                    <a:pt x="1399" y="932"/>
                  </a:moveTo>
                  <a:cubicBezTo>
                    <a:pt x="1421" y="930"/>
                    <a:pt x="1434" y="916"/>
                    <a:pt x="1454" y="910"/>
                  </a:cubicBezTo>
                  <a:cubicBezTo>
                    <a:pt x="1467" y="906"/>
                    <a:pt x="1483" y="904"/>
                    <a:pt x="1497" y="900"/>
                  </a:cubicBezTo>
                  <a:cubicBezTo>
                    <a:pt x="1520" y="894"/>
                    <a:pt x="1538" y="878"/>
                    <a:pt x="1558" y="887"/>
                  </a:cubicBezTo>
                  <a:cubicBezTo>
                    <a:pt x="1579" y="879"/>
                    <a:pt x="1595" y="867"/>
                    <a:pt x="1617" y="859"/>
                  </a:cubicBezTo>
                  <a:cubicBezTo>
                    <a:pt x="1623" y="857"/>
                    <a:pt x="1634" y="858"/>
                    <a:pt x="1640" y="855"/>
                  </a:cubicBezTo>
                  <a:cubicBezTo>
                    <a:pt x="1677" y="842"/>
                    <a:pt x="1709" y="819"/>
                    <a:pt x="1740" y="806"/>
                  </a:cubicBezTo>
                  <a:cubicBezTo>
                    <a:pt x="1767" y="795"/>
                    <a:pt x="1795" y="790"/>
                    <a:pt x="1815" y="769"/>
                  </a:cubicBezTo>
                  <a:cubicBezTo>
                    <a:pt x="1819" y="764"/>
                    <a:pt x="1813" y="757"/>
                    <a:pt x="1811" y="751"/>
                  </a:cubicBezTo>
                  <a:cubicBezTo>
                    <a:pt x="1789" y="749"/>
                    <a:pt x="1770" y="762"/>
                    <a:pt x="1750" y="769"/>
                  </a:cubicBezTo>
                  <a:cubicBezTo>
                    <a:pt x="1738" y="773"/>
                    <a:pt x="1724" y="774"/>
                    <a:pt x="1711" y="779"/>
                  </a:cubicBezTo>
                  <a:cubicBezTo>
                    <a:pt x="1699" y="783"/>
                    <a:pt x="1688" y="790"/>
                    <a:pt x="1676" y="794"/>
                  </a:cubicBezTo>
                  <a:cubicBezTo>
                    <a:pt x="1604" y="818"/>
                    <a:pt x="1520" y="838"/>
                    <a:pt x="1444" y="861"/>
                  </a:cubicBezTo>
                  <a:cubicBezTo>
                    <a:pt x="1434" y="864"/>
                    <a:pt x="1424" y="871"/>
                    <a:pt x="1413" y="875"/>
                  </a:cubicBezTo>
                  <a:cubicBezTo>
                    <a:pt x="1377" y="887"/>
                    <a:pt x="1329" y="896"/>
                    <a:pt x="1350" y="941"/>
                  </a:cubicBezTo>
                  <a:cubicBezTo>
                    <a:pt x="1366" y="943"/>
                    <a:pt x="1387" y="933"/>
                    <a:pt x="1399" y="932"/>
                  </a:cubicBezTo>
                  <a:close/>
                  <a:moveTo>
                    <a:pt x="1486" y="257"/>
                  </a:moveTo>
                  <a:cubicBezTo>
                    <a:pt x="1462" y="288"/>
                    <a:pt x="1451" y="328"/>
                    <a:pt x="1444" y="369"/>
                  </a:cubicBezTo>
                  <a:cubicBezTo>
                    <a:pt x="1436" y="423"/>
                    <a:pt x="1426" y="468"/>
                    <a:pt x="1429" y="522"/>
                  </a:cubicBezTo>
                  <a:cubicBezTo>
                    <a:pt x="1428" y="527"/>
                    <a:pt x="1420" y="524"/>
                    <a:pt x="1421" y="530"/>
                  </a:cubicBezTo>
                  <a:cubicBezTo>
                    <a:pt x="1430" y="530"/>
                    <a:pt x="1429" y="531"/>
                    <a:pt x="1437" y="530"/>
                  </a:cubicBezTo>
                  <a:cubicBezTo>
                    <a:pt x="1438" y="450"/>
                    <a:pt x="1457" y="328"/>
                    <a:pt x="1493" y="257"/>
                  </a:cubicBezTo>
                  <a:cubicBezTo>
                    <a:pt x="1491" y="257"/>
                    <a:pt x="1488" y="257"/>
                    <a:pt x="1486" y="257"/>
                  </a:cubicBezTo>
                  <a:close/>
                  <a:moveTo>
                    <a:pt x="1450" y="251"/>
                  </a:moveTo>
                  <a:cubicBezTo>
                    <a:pt x="1409" y="322"/>
                    <a:pt x="1399" y="427"/>
                    <a:pt x="1388" y="524"/>
                  </a:cubicBezTo>
                  <a:cubicBezTo>
                    <a:pt x="1396" y="524"/>
                    <a:pt x="1399" y="527"/>
                    <a:pt x="1413" y="528"/>
                  </a:cubicBezTo>
                  <a:cubicBezTo>
                    <a:pt x="1408" y="478"/>
                    <a:pt x="1423" y="435"/>
                    <a:pt x="1431" y="395"/>
                  </a:cubicBezTo>
                  <a:cubicBezTo>
                    <a:pt x="1440" y="344"/>
                    <a:pt x="1442" y="299"/>
                    <a:pt x="1466" y="259"/>
                  </a:cubicBezTo>
                  <a:cubicBezTo>
                    <a:pt x="1467" y="259"/>
                    <a:pt x="1468" y="259"/>
                    <a:pt x="1468" y="257"/>
                  </a:cubicBezTo>
                  <a:cubicBezTo>
                    <a:pt x="1460" y="257"/>
                    <a:pt x="1457" y="253"/>
                    <a:pt x="1450" y="251"/>
                  </a:cubicBezTo>
                  <a:close/>
                  <a:moveTo>
                    <a:pt x="1303" y="299"/>
                  </a:moveTo>
                  <a:cubicBezTo>
                    <a:pt x="1298" y="295"/>
                    <a:pt x="1293" y="295"/>
                    <a:pt x="1288" y="295"/>
                  </a:cubicBezTo>
                  <a:cubicBezTo>
                    <a:pt x="1247" y="292"/>
                    <a:pt x="1202" y="303"/>
                    <a:pt x="1156" y="306"/>
                  </a:cubicBezTo>
                  <a:cubicBezTo>
                    <a:pt x="1133" y="308"/>
                    <a:pt x="1111" y="315"/>
                    <a:pt x="1090" y="318"/>
                  </a:cubicBezTo>
                  <a:cubicBezTo>
                    <a:pt x="1065" y="321"/>
                    <a:pt x="1056" y="325"/>
                    <a:pt x="1041" y="328"/>
                  </a:cubicBezTo>
                  <a:cubicBezTo>
                    <a:pt x="1021" y="331"/>
                    <a:pt x="999" y="332"/>
                    <a:pt x="982" y="334"/>
                  </a:cubicBezTo>
                  <a:cubicBezTo>
                    <a:pt x="941" y="338"/>
                    <a:pt x="901" y="355"/>
                    <a:pt x="860" y="363"/>
                  </a:cubicBezTo>
                  <a:cubicBezTo>
                    <a:pt x="838" y="368"/>
                    <a:pt x="816" y="368"/>
                    <a:pt x="794" y="371"/>
                  </a:cubicBezTo>
                  <a:cubicBezTo>
                    <a:pt x="769" y="374"/>
                    <a:pt x="747" y="383"/>
                    <a:pt x="721" y="381"/>
                  </a:cubicBezTo>
                  <a:cubicBezTo>
                    <a:pt x="694" y="391"/>
                    <a:pt x="661" y="396"/>
                    <a:pt x="633" y="400"/>
                  </a:cubicBezTo>
                  <a:cubicBezTo>
                    <a:pt x="575" y="410"/>
                    <a:pt x="522" y="402"/>
                    <a:pt x="478" y="416"/>
                  </a:cubicBezTo>
                  <a:cubicBezTo>
                    <a:pt x="474" y="422"/>
                    <a:pt x="475" y="433"/>
                    <a:pt x="472" y="440"/>
                  </a:cubicBezTo>
                  <a:cubicBezTo>
                    <a:pt x="481" y="447"/>
                    <a:pt x="491" y="442"/>
                    <a:pt x="498" y="449"/>
                  </a:cubicBezTo>
                  <a:cubicBezTo>
                    <a:pt x="553" y="440"/>
                    <a:pt x="592" y="435"/>
                    <a:pt x="654" y="432"/>
                  </a:cubicBezTo>
                  <a:cubicBezTo>
                    <a:pt x="716" y="429"/>
                    <a:pt x="754" y="413"/>
                    <a:pt x="800" y="404"/>
                  </a:cubicBezTo>
                  <a:cubicBezTo>
                    <a:pt x="829" y="399"/>
                    <a:pt x="860" y="399"/>
                    <a:pt x="888" y="393"/>
                  </a:cubicBezTo>
                  <a:cubicBezTo>
                    <a:pt x="1012" y="365"/>
                    <a:pt x="1148" y="335"/>
                    <a:pt x="1278" y="332"/>
                  </a:cubicBezTo>
                  <a:cubicBezTo>
                    <a:pt x="1306" y="331"/>
                    <a:pt x="1332" y="333"/>
                    <a:pt x="1356" y="320"/>
                  </a:cubicBezTo>
                  <a:cubicBezTo>
                    <a:pt x="1358" y="289"/>
                    <a:pt x="1323" y="295"/>
                    <a:pt x="1303" y="299"/>
                  </a:cubicBezTo>
                  <a:close/>
                  <a:moveTo>
                    <a:pt x="1329" y="943"/>
                  </a:moveTo>
                  <a:cubicBezTo>
                    <a:pt x="1298" y="918"/>
                    <a:pt x="1262" y="902"/>
                    <a:pt x="1227" y="883"/>
                  </a:cubicBezTo>
                  <a:cubicBezTo>
                    <a:pt x="1190" y="862"/>
                    <a:pt x="1156" y="838"/>
                    <a:pt x="1121" y="816"/>
                  </a:cubicBezTo>
                  <a:cubicBezTo>
                    <a:pt x="1100" y="803"/>
                    <a:pt x="1081" y="785"/>
                    <a:pt x="1054" y="783"/>
                  </a:cubicBezTo>
                  <a:cubicBezTo>
                    <a:pt x="1055" y="790"/>
                    <a:pt x="1060" y="793"/>
                    <a:pt x="1058" y="802"/>
                  </a:cubicBezTo>
                  <a:cubicBezTo>
                    <a:pt x="1080" y="806"/>
                    <a:pt x="1086" y="826"/>
                    <a:pt x="1109" y="828"/>
                  </a:cubicBezTo>
                  <a:cubicBezTo>
                    <a:pt x="1116" y="846"/>
                    <a:pt x="1144" y="853"/>
                    <a:pt x="1158" y="857"/>
                  </a:cubicBezTo>
                  <a:cubicBezTo>
                    <a:pt x="1188" y="894"/>
                    <a:pt x="1263" y="915"/>
                    <a:pt x="1294" y="953"/>
                  </a:cubicBezTo>
                  <a:cubicBezTo>
                    <a:pt x="1307" y="969"/>
                    <a:pt x="1303" y="996"/>
                    <a:pt x="1303" y="1022"/>
                  </a:cubicBezTo>
                  <a:cubicBezTo>
                    <a:pt x="1303" y="1069"/>
                    <a:pt x="1297" y="1107"/>
                    <a:pt x="1295" y="1157"/>
                  </a:cubicBezTo>
                  <a:cubicBezTo>
                    <a:pt x="1305" y="1171"/>
                    <a:pt x="1298" y="1193"/>
                    <a:pt x="1297" y="1212"/>
                  </a:cubicBezTo>
                  <a:cubicBezTo>
                    <a:pt x="1295" y="1256"/>
                    <a:pt x="1297" y="1304"/>
                    <a:pt x="1292" y="1351"/>
                  </a:cubicBezTo>
                  <a:cubicBezTo>
                    <a:pt x="1290" y="1370"/>
                    <a:pt x="1280" y="1396"/>
                    <a:pt x="1301" y="1404"/>
                  </a:cubicBezTo>
                  <a:cubicBezTo>
                    <a:pt x="1310" y="1266"/>
                    <a:pt x="1326" y="1111"/>
                    <a:pt x="1321" y="973"/>
                  </a:cubicBezTo>
                  <a:cubicBezTo>
                    <a:pt x="1327" y="966"/>
                    <a:pt x="1327" y="952"/>
                    <a:pt x="1337" y="949"/>
                  </a:cubicBezTo>
                  <a:cubicBezTo>
                    <a:pt x="1338" y="949"/>
                    <a:pt x="1339" y="949"/>
                    <a:pt x="1339" y="947"/>
                  </a:cubicBezTo>
                  <a:cubicBezTo>
                    <a:pt x="1336" y="944"/>
                    <a:pt x="1331" y="945"/>
                    <a:pt x="1329" y="943"/>
                  </a:cubicBezTo>
                  <a:close/>
                  <a:moveTo>
                    <a:pt x="1197" y="263"/>
                  </a:moveTo>
                  <a:cubicBezTo>
                    <a:pt x="1160" y="244"/>
                    <a:pt x="1117" y="234"/>
                    <a:pt x="1076" y="220"/>
                  </a:cubicBezTo>
                  <a:cubicBezTo>
                    <a:pt x="1035" y="206"/>
                    <a:pt x="996" y="188"/>
                    <a:pt x="954" y="177"/>
                  </a:cubicBezTo>
                  <a:cubicBezTo>
                    <a:pt x="940" y="159"/>
                    <a:pt x="913" y="164"/>
                    <a:pt x="894" y="155"/>
                  </a:cubicBezTo>
                  <a:cubicBezTo>
                    <a:pt x="884" y="151"/>
                    <a:pt x="877" y="140"/>
                    <a:pt x="868" y="136"/>
                  </a:cubicBezTo>
                  <a:cubicBezTo>
                    <a:pt x="843" y="124"/>
                    <a:pt x="816" y="120"/>
                    <a:pt x="790" y="110"/>
                  </a:cubicBezTo>
                  <a:cubicBezTo>
                    <a:pt x="783" y="108"/>
                    <a:pt x="777" y="103"/>
                    <a:pt x="770" y="101"/>
                  </a:cubicBezTo>
                  <a:cubicBezTo>
                    <a:pt x="761" y="97"/>
                    <a:pt x="754" y="98"/>
                    <a:pt x="745" y="95"/>
                  </a:cubicBezTo>
                  <a:cubicBezTo>
                    <a:pt x="727" y="89"/>
                    <a:pt x="718" y="76"/>
                    <a:pt x="703" y="71"/>
                  </a:cubicBezTo>
                  <a:cubicBezTo>
                    <a:pt x="673" y="61"/>
                    <a:pt x="648" y="78"/>
                    <a:pt x="617" y="81"/>
                  </a:cubicBezTo>
                  <a:cubicBezTo>
                    <a:pt x="596" y="83"/>
                    <a:pt x="575" y="79"/>
                    <a:pt x="555" y="81"/>
                  </a:cubicBezTo>
                  <a:cubicBezTo>
                    <a:pt x="532" y="83"/>
                    <a:pt x="510" y="89"/>
                    <a:pt x="488" y="91"/>
                  </a:cubicBezTo>
                  <a:cubicBezTo>
                    <a:pt x="422" y="96"/>
                    <a:pt x="355" y="96"/>
                    <a:pt x="290" y="108"/>
                  </a:cubicBezTo>
                  <a:cubicBezTo>
                    <a:pt x="215" y="104"/>
                    <a:pt x="144" y="114"/>
                    <a:pt x="76" y="120"/>
                  </a:cubicBezTo>
                  <a:cubicBezTo>
                    <a:pt x="131" y="146"/>
                    <a:pt x="169" y="190"/>
                    <a:pt x="223" y="216"/>
                  </a:cubicBezTo>
                  <a:cubicBezTo>
                    <a:pt x="225" y="224"/>
                    <a:pt x="234" y="225"/>
                    <a:pt x="237" y="232"/>
                  </a:cubicBezTo>
                  <a:cubicBezTo>
                    <a:pt x="277" y="249"/>
                    <a:pt x="298" y="284"/>
                    <a:pt x="343" y="297"/>
                  </a:cubicBezTo>
                  <a:cubicBezTo>
                    <a:pt x="387" y="330"/>
                    <a:pt x="430" y="363"/>
                    <a:pt x="484" y="387"/>
                  </a:cubicBezTo>
                  <a:cubicBezTo>
                    <a:pt x="487" y="390"/>
                    <a:pt x="492" y="392"/>
                    <a:pt x="492" y="398"/>
                  </a:cubicBezTo>
                  <a:cubicBezTo>
                    <a:pt x="552" y="385"/>
                    <a:pt x="620" y="388"/>
                    <a:pt x="686" y="375"/>
                  </a:cubicBezTo>
                  <a:cubicBezTo>
                    <a:pt x="710" y="366"/>
                    <a:pt x="733" y="362"/>
                    <a:pt x="762" y="357"/>
                  </a:cubicBezTo>
                  <a:cubicBezTo>
                    <a:pt x="781" y="354"/>
                    <a:pt x="803" y="356"/>
                    <a:pt x="823" y="353"/>
                  </a:cubicBezTo>
                  <a:cubicBezTo>
                    <a:pt x="827" y="353"/>
                    <a:pt x="829" y="349"/>
                    <a:pt x="835" y="348"/>
                  </a:cubicBezTo>
                  <a:cubicBezTo>
                    <a:pt x="873" y="340"/>
                    <a:pt x="917" y="326"/>
                    <a:pt x="952" y="320"/>
                  </a:cubicBezTo>
                  <a:cubicBezTo>
                    <a:pt x="991" y="314"/>
                    <a:pt x="1020" y="310"/>
                    <a:pt x="1048" y="306"/>
                  </a:cubicBezTo>
                  <a:cubicBezTo>
                    <a:pt x="1103" y="299"/>
                    <a:pt x="1156" y="290"/>
                    <a:pt x="1205" y="275"/>
                  </a:cubicBezTo>
                  <a:cubicBezTo>
                    <a:pt x="1212" y="282"/>
                    <a:pt x="1233" y="279"/>
                    <a:pt x="1241" y="275"/>
                  </a:cubicBezTo>
                  <a:cubicBezTo>
                    <a:pt x="1227" y="270"/>
                    <a:pt x="1216" y="263"/>
                    <a:pt x="1197" y="263"/>
                  </a:cubicBezTo>
                  <a:close/>
                  <a:moveTo>
                    <a:pt x="474" y="504"/>
                  </a:moveTo>
                  <a:cubicBezTo>
                    <a:pt x="480" y="550"/>
                    <a:pt x="456" y="622"/>
                    <a:pt x="478" y="683"/>
                  </a:cubicBezTo>
                  <a:cubicBezTo>
                    <a:pt x="517" y="692"/>
                    <a:pt x="566" y="685"/>
                    <a:pt x="605" y="671"/>
                  </a:cubicBezTo>
                  <a:cubicBezTo>
                    <a:pt x="619" y="678"/>
                    <a:pt x="632" y="667"/>
                    <a:pt x="647" y="665"/>
                  </a:cubicBezTo>
                  <a:cubicBezTo>
                    <a:pt x="684" y="660"/>
                    <a:pt x="732" y="664"/>
                    <a:pt x="770" y="657"/>
                  </a:cubicBezTo>
                  <a:cubicBezTo>
                    <a:pt x="779" y="656"/>
                    <a:pt x="786" y="650"/>
                    <a:pt x="794" y="649"/>
                  </a:cubicBezTo>
                  <a:cubicBezTo>
                    <a:pt x="831" y="645"/>
                    <a:pt x="861" y="641"/>
                    <a:pt x="896" y="638"/>
                  </a:cubicBezTo>
                  <a:cubicBezTo>
                    <a:pt x="921" y="625"/>
                    <a:pt x="971" y="624"/>
                    <a:pt x="1005" y="622"/>
                  </a:cubicBezTo>
                  <a:cubicBezTo>
                    <a:pt x="1021" y="613"/>
                    <a:pt x="1037" y="614"/>
                    <a:pt x="1054" y="608"/>
                  </a:cubicBezTo>
                  <a:cubicBezTo>
                    <a:pt x="1074" y="588"/>
                    <a:pt x="1091" y="566"/>
                    <a:pt x="1109" y="546"/>
                  </a:cubicBezTo>
                  <a:cubicBezTo>
                    <a:pt x="1136" y="475"/>
                    <a:pt x="1176" y="417"/>
                    <a:pt x="1211" y="353"/>
                  </a:cubicBezTo>
                  <a:cubicBezTo>
                    <a:pt x="1119" y="362"/>
                    <a:pt x="1032" y="384"/>
                    <a:pt x="949" y="398"/>
                  </a:cubicBezTo>
                  <a:cubicBezTo>
                    <a:pt x="885" y="410"/>
                    <a:pt x="820" y="417"/>
                    <a:pt x="758" y="432"/>
                  </a:cubicBezTo>
                  <a:cubicBezTo>
                    <a:pt x="671" y="453"/>
                    <a:pt x="577" y="446"/>
                    <a:pt x="480" y="459"/>
                  </a:cubicBezTo>
                  <a:cubicBezTo>
                    <a:pt x="485" y="476"/>
                    <a:pt x="474" y="497"/>
                    <a:pt x="474" y="504"/>
                  </a:cubicBezTo>
                  <a:close/>
                  <a:moveTo>
                    <a:pt x="945" y="1631"/>
                  </a:moveTo>
                  <a:cubicBezTo>
                    <a:pt x="957" y="1665"/>
                    <a:pt x="1077" y="1634"/>
                    <a:pt x="1082" y="1612"/>
                  </a:cubicBezTo>
                  <a:cubicBezTo>
                    <a:pt x="1086" y="1594"/>
                    <a:pt x="1065" y="1589"/>
                    <a:pt x="1054" y="1579"/>
                  </a:cubicBezTo>
                  <a:cubicBezTo>
                    <a:pt x="1068" y="1620"/>
                    <a:pt x="1002" y="1625"/>
                    <a:pt x="978" y="1610"/>
                  </a:cubicBezTo>
                  <a:cubicBezTo>
                    <a:pt x="970" y="1601"/>
                    <a:pt x="983" y="1587"/>
                    <a:pt x="980" y="1582"/>
                  </a:cubicBezTo>
                  <a:cubicBezTo>
                    <a:pt x="968" y="1586"/>
                    <a:pt x="965" y="1587"/>
                    <a:pt x="954" y="1590"/>
                  </a:cubicBezTo>
                  <a:cubicBezTo>
                    <a:pt x="945" y="1607"/>
                    <a:pt x="940" y="1619"/>
                    <a:pt x="945" y="1631"/>
                  </a:cubicBezTo>
                  <a:close/>
                  <a:moveTo>
                    <a:pt x="1037" y="1071"/>
                  </a:moveTo>
                  <a:cubicBezTo>
                    <a:pt x="1035" y="1034"/>
                    <a:pt x="1039" y="998"/>
                    <a:pt x="1041" y="961"/>
                  </a:cubicBezTo>
                  <a:cubicBezTo>
                    <a:pt x="1044" y="890"/>
                    <a:pt x="1038" y="820"/>
                    <a:pt x="1041" y="753"/>
                  </a:cubicBezTo>
                  <a:cubicBezTo>
                    <a:pt x="1042" y="711"/>
                    <a:pt x="1044" y="676"/>
                    <a:pt x="1039" y="634"/>
                  </a:cubicBezTo>
                  <a:cubicBezTo>
                    <a:pt x="1025" y="638"/>
                    <a:pt x="1011" y="643"/>
                    <a:pt x="996" y="646"/>
                  </a:cubicBezTo>
                  <a:cubicBezTo>
                    <a:pt x="1002" y="762"/>
                    <a:pt x="1000" y="910"/>
                    <a:pt x="996" y="1041"/>
                  </a:cubicBezTo>
                  <a:cubicBezTo>
                    <a:pt x="994" y="1075"/>
                    <a:pt x="996" y="1108"/>
                    <a:pt x="996" y="1141"/>
                  </a:cubicBezTo>
                  <a:cubicBezTo>
                    <a:pt x="995" y="1177"/>
                    <a:pt x="989" y="1213"/>
                    <a:pt x="990" y="1247"/>
                  </a:cubicBezTo>
                  <a:cubicBezTo>
                    <a:pt x="990" y="1272"/>
                    <a:pt x="995" y="1297"/>
                    <a:pt x="996" y="1322"/>
                  </a:cubicBezTo>
                  <a:cubicBezTo>
                    <a:pt x="998" y="1399"/>
                    <a:pt x="1001" y="1475"/>
                    <a:pt x="996" y="1551"/>
                  </a:cubicBezTo>
                  <a:cubicBezTo>
                    <a:pt x="1013" y="1551"/>
                    <a:pt x="1027" y="1546"/>
                    <a:pt x="1041" y="1541"/>
                  </a:cubicBezTo>
                  <a:cubicBezTo>
                    <a:pt x="1032" y="1385"/>
                    <a:pt x="1044" y="1224"/>
                    <a:pt x="1037" y="1071"/>
                  </a:cubicBezTo>
                  <a:close/>
                  <a:moveTo>
                    <a:pt x="994" y="1567"/>
                  </a:moveTo>
                  <a:cubicBezTo>
                    <a:pt x="997" y="1574"/>
                    <a:pt x="1012" y="1570"/>
                    <a:pt x="1009" y="1582"/>
                  </a:cubicBezTo>
                  <a:cubicBezTo>
                    <a:pt x="1003" y="1583"/>
                    <a:pt x="998" y="1582"/>
                    <a:pt x="994" y="1581"/>
                  </a:cubicBezTo>
                  <a:cubicBezTo>
                    <a:pt x="994" y="1587"/>
                    <a:pt x="992" y="1596"/>
                    <a:pt x="996" y="1600"/>
                  </a:cubicBezTo>
                  <a:cubicBezTo>
                    <a:pt x="1007" y="1599"/>
                    <a:pt x="1024" y="1606"/>
                    <a:pt x="1035" y="1596"/>
                  </a:cubicBezTo>
                  <a:cubicBezTo>
                    <a:pt x="1037" y="1580"/>
                    <a:pt x="1039" y="1577"/>
                    <a:pt x="1039" y="1559"/>
                  </a:cubicBezTo>
                  <a:cubicBezTo>
                    <a:pt x="1022" y="1563"/>
                    <a:pt x="1004" y="1560"/>
                    <a:pt x="994" y="1567"/>
                  </a:cubicBezTo>
                  <a:close/>
                  <a:moveTo>
                    <a:pt x="945" y="1157"/>
                  </a:moveTo>
                  <a:cubicBezTo>
                    <a:pt x="954" y="1161"/>
                    <a:pt x="962" y="1164"/>
                    <a:pt x="976" y="1167"/>
                  </a:cubicBezTo>
                  <a:cubicBezTo>
                    <a:pt x="977" y="1031"/>
                    <a:pt x="994" y="879"/>
                    <a:pt x="980" y="759"/>
                  </a:cubicBezTo>
                  <a:cubicBezTo>
                    <a:pt x="973" y="897"/>
                    <a:pt x="952" y="1022"/>
                    <a:pt x="945" y="1157"/>
                  </a:cubicBezTo>
                  <a:close/>
                  <a:moveTo>
                    <a:pt x="735" y="1114"/>
                  </a:moveTo>
                  <a:cubicBezTo>
                    <a:pt x="736" y="1093"/>
                    <a:pt x="726" y="1082"/>
                    <a:pt x="709" y="1079"/>
                  </a:cubicBezTo>
                  <a:cubicBezTo>
                    <a:pt x="701" y="1113"/>
                    <a:pt x="655" y="1099"/>
                    <a:pt x="643" y="1077"/>
                  </a:cubicBezTo>
                  <a:cubicBezTo>
                    <a:pt x="632" y="1086"/>
                    <a:pt x="630" y="1099"/>
                    <a:pt x="633" y="1114"/>
                  </a:cubicBezTo>
                  <a:cubicBezTo>
                    <a:pt x="657" y="1118"/>
                    <a:pt x="712" y="1141"/>
                    <a:pt x="735" y="1114"/>
                  </a:cubicBezTo>
                  <a:close/>
                  <a:moveTo>
                    <a:pt x="698" y="687"/>
                  </a:moveTo>
                  <a:cubicBezTo>
                    <a:pt x="682" y="685"/>
                    <a:pt x="676" y="685"/>
                    <a:pt x="662" y="687"/>
                  </a:cubicBezTo>
                  <a:cubicBezTo>
                    <a:pt x="651" y="801"/>
                    <a:pt x="668" y="944"/>
                    <a:pt x="662" y="1059"/>
                  </a:cubicBezTo>
                  <a:cubicBezTo>
                    <a:pt x="677" y="1059"/>
                    <a:pt x="690" y="1056"/>
                    <a:pt x="696" y="1051"/>
                  </a:cubicBezTo>
                  <a:cubicBezTo>
                    <a:pt x="703" y="918"/>
                    <a:pt x="700" y="827"/>
                    <a:pt x="698" y="687"/>
                  </a:cubicBezTo>
                  <a:close/>
                  <a:moveTo>
                    <a:pt x="664" y="1077"/>
                  </a:moveTo>
                  <a:cubicBezTo>
                    <a:pt x="669" y="1083"/>
                    <a:pt x="682" y="1087"/>
                    <a:pt x="692" y="1083"/>
                  </a:cubicBezTo>
                  <a:cubicBezTo>
                    <a:pt x="691" y="1078"/>
                    <a:pt x="695" y="1078"/>
                    <a:pt x="694" y="1073"/>
                  </a:cubicBezTo>
                  <a:cubicBezTo>
                    <a:pt x="686" y="1069"/>
                    <a:pt x="671" y="1068"/>
                    <a:pt x="664" y="1077"/>
                  </a:cubicBezTo>
                  <a:close/>
                  <a:moveTo>
                    <a:pt x="421" y="1724"/>
                  </a:moveTo>
                  <a:cubicBezTo>
                    <a:pt x="420" y="1714"/>
                    <a:pt x="411" y="1713"/>
                    <a:pt x="402" y="1716"/>
                  </a:cubicBezTo>
                  <a:cubicBezTo>
                    <a:pt x="396" y="1725"/>
                    <a:pt x="398" y="1734"/>
                    <a:pt x="404" y="1741"/>
                  </a:cubicBezTo>
                  <a:cubicBezTo>
                    <a:pt x="420" y="1740"/>
                    <a:pt x="430" y="1755"/>
                    <a:pt x="445" y="1759"/>
                  </a:cubicBezTo>
                  <a:cubicBezTo>
                    <a:pt x="477" y="1768"/>
                    <a:pt x="509" y="1751"/>
                    <a:pt x="537" y="1741"/>
                  </a:cubicBezTo>
                  <a:cubicBezTo>
                    <a:pt x="544" y="1727"/>
                    <a:pt x="531" y="1723"/>
                    <a:pt x="523" y="1718"/>
                  </a:cubicBezTo>
                  <a:cubicBezTo>
                    <a:pt x="520" y="1721"/>
                    <a:pt x="523" y="1732"/>
                    <a:pt x="517" y="1733"/>
                  </a:cubicBezTo>
                  <a:cubicBezTo>
                    <a:pt x="509" y="1735"/>
                    <a:pt x="508" y="1729"/>
                    <a:pt x="506" y="1726"/>
                  </a:cubicBezTo>
                  <a:cubicBezTo>
                    <a:pt x="477" y="1740"/>
                    <a:pt x="451" y="1733"/>
                    <a:pt x="421" y="1724"/>
                  </a:cubicBezTo>
                  <a:close/>
                  <a:moveTo>
                    <a:pt x="498" y="1302"/>
                  </a:moveTo>
                  <a:cubicBezTo>
                    <a:pt x="499" y="1252"/>
                    <a:pt x="505" y="1203"/>
                    <a:pt x="506" y="1153"/>
                  </a:cubicBezTo>
                  <a:cubicBezTo>
                    <a:pt x="507" y="1088"/>
                    <a:pt x="513" y="1035"/>
                    <a:pt x="515" y="959"/>
                  </a:cubicBezTo>
                  <a:cubicBezTo>
                    <a:pt x="518" y="865"/>
                    <a:pt x="518" y="784"/>
                    <a:pt x="517" y="712"/>
                  </a:cubicBezTo>
                  <a:cubicBezTo>
                    <a:pt x="508" y="707"/>
                    <a:pt x="475" y="718"/>
                    <a:pt x="458" y="704"/>
                  </a:cubicBezTo>
                  <a:cubicBezTo>
                    <a:pt x="457" y="750"/>
                    <a:pt x="461" y="785"/>
                    <a:pt x="462" y="826"/>
                  </a:cubicBezTo>
                  <a:cubicBezTo>
                    <a:pt x="465" y="893"/>
                    <a:pt x="467" y="964"/>
                    <a:pt x="466" y="1028"/>
                  </a:cubicBezTo>
                  <a:cubicBezTo>
                    <a:pt x="466" y="1066"/>
                    <a:pt x="466" y="1134"/>
                    <a:pt x="462" y="1188"/>
                  </a:cubicBezTo>
                  <a:cubicBezTo>
                    <a:pt x="460" y="1228"/>
                    <a:pt x="453" y="1266"/>
                    <a:pt x="455" y="1304"/>
                  </a:cubicBezTo>
                  <a:cubicBezTo>
                    <a:pt x="456" y="1353"/>
                    <a:pt x="451" y="1401"/>
                    <a:pt x="453" y="1451"/>
                  </a:cubicBezTo>
                  <a:cubicBezTo>
                    <a:pt x="456" y="1521"/>
                    <a:pt x="439" y="1591"/>
                    <a:pt x="443" y="1655"/>
                  </a:cubicBezTo>
                  <a:cubicBezTo>
                    <a:pt x="464" y="1661"/>
                    <a:pt x="483" y="1662"/>
                    <a:pt x="502" y="1647"/>
                  </a:cubicBezTo>
                  <a:cubicBezTo>
                    <a:pt x="502" y="1524"/>
                    <a:pt x="494" y="1411"/>
                    <a:pt x="498" y="1302"/>
                  </a:cubicBezTo>
                  <a:close/>
                  <a:moveTo>
                    <a:pt x="502" y="1671"/>
                  </a:moveTo>
                  <a:cubicBezTo>
                    <a:pt x="482" y="1673"/>
                    <a:pt x="468" y="1683"/>
                    <a:pt x="443" y="1673"/>
                  </a:cubicBezTo>
                  <a:cubicBezTo>
                    <a:pt x="438" y="1682"/>
                    <a:pt x="438" y="1696"/>
                    <a:pt x="439" y="1710"/>
                  </a:cubicBezTo>
                  <a:cubicBezTo>
                    <a:pt x="457" y="1717"/>
                    <a:pt x="485" y="1719"/>
                    <a:pt x="504" y="1710"/>
                  </a:cubicBezTo>
                  <a:cubicBezTo>
                    <a:pt x="504" y="1697"/>
                    <a:pt x="505" y="1684"/>
                    <a:pt x="502" y="1671"/>
                  </a:cubicBezTo>
                  <a:close/>
                  <a:moveTo>
                    <a:pt x="447" y="387"/>
                  </a:moveTo>
                  <a:cubicBezTo>
                    <a:pt x="441" y="385"/>
                    <a:pt x="442" y="387"/>
                    <a:pt x="435" y="387"/>
                  </a:cubicBezTo>
                  <a:cubicBezTo>
                    <a:pt x="423" y="374"/>
                    <a:pt x="411" y="373"/>
                    <a:pt x="402" y="357"/>
                  </a:cubicBezTo>
                  <a:cubicBezTo>
                    <a:pt x="375" y="352"/>
                    <a:pt x="365" y="328"/>
                    <a:pt x="339" y="322"/>
                  </a:cubicBezTo>
                  <a:cubicBezTo>
                    <a:pt x="327" y="301"/>
                    <a:pt x="303" y="297"/>
                    <a:pt x="284" y="285"/>
                  </a:cubicBezTo>
                  <a:cubicBezTo>
                    <a:pt x="266" y="274"/>
                    <a:pt x="255" y="252"/>
                    <a:pt x="233" y="250"/>
                  </a:cubicBezTo>
                  <a:cubicBezTo>
                    <a:pt x="214" y="226"/>
                    <a:pt x="184" y="217"/>
                    <a:pt x="157" y="199"/>
                  </a:cubicBezTo>
                  <a:cubicBezTo>
                    <a:pt x="144" y="190"/>
                    <a:pt x="134" y="176"/>
                    <a:pt x="121" y="167"/>
                  </a:cubicBezTo>
                  <a:cubicBezTo>
                    <a:pt x="98" y="151"/>
                    <a:pt x="64" y="128"/>
                    <a:pt x="43" y="122"/>
                  </a:cubicBezTo>
                  <a:cubicBezTo>
                    <a:pt x="37" y="130"/>
                    <a:pt x="31" y="138"/>
                    <a:pt x="31" y="152"/>
                  </a:cubicBezTo>
                  <a:cubicBezTo>
                    <a:pt x="36" y="160"/>
                    <a:pt x="46" y="164"/>
                    <a:pt x="51" y="173"/>
                  </a:cubicBezTo>
                  <a:cubicBezTo>
                    <a:pt x="149" y="220"/>
                    <a:pt x="226" y="288"/>
                    <a:pt x="321" y="338"/>
                  </a:cubicBezTo>
                  <a:cubicBezTo>
                    <a:pt x="342" y="360"/>
                    <a:pt x="377" y="369"/>
                    <a:pt x="396" y="393"/>
                  </a:cubicBezTo>
                  <a:cubicBezTo>
                    <a:pt x="417" y="397"/>
                    <a:pt x="424" y="416"/>
                    <a:pt x="447" y="418"/>
                  </a:cubicBezTo>
                  <a:cubicBezTo>
                    <a:pt x="447" y="423"/>
                    <a:pt x="454" y="431"/>
                    <a:pt x="458" y="426"/>
                  </a:cubicBezTo>
                  <a:cubicBezTo>
                    <a:pt x="453" y="416"/>
                    <a:pt x="468" y="409"/>
                    <a:pt x="472" y="402"/>
                  </a:cubicBezTo>
                  <a:cubicBezTo>
                    <a:pt x="460" y="401"/>
                    <a:pt x="454" y="393"/>
                    <a:pt x="447" y="387"/>
                  </a:cubicBezTo>
                  <a:close/>
                  <a:moveTo>
                    <a:pt x="433" y="442"/>
                  </a:moveTo>
                  <a:cubicBezTo>
                    <a:pt x="384" y="405"/>
                    <a:pt x="350" y="377"/>
                    <a:pt x="296" y="348"/>
                  </a:cubicBezTo>
                  <a:cubicBezTo>
                    <a:pt x="243" y="302"/>
                    <a:pt x="184" y="264"/>
                    <a:pt x="119" y="230"/>
                  </a:cubicBezTo>
                  <a:cubicBezTo>
                    <a:pt x="113" y="223"/>
                    <a:pt x="104" y="209"/>
                    <a:pt x="92" y="214"/>
                  </a:cubicBezTo>
                  <a:cubicBezTo>
                    <a:pt x="101" y="243"/>
                    <a:pt x="98" y="273"/>
                    <a:pt x="98" y="306"/>
                  </a:cubicBezTo>
                  <a:cubicBezTo>
                    <a:pt x="97" y="322"/>
                    <a:pt x="103" y="337"/>
                    <a:pt x="104" y="351"/>
                  </a:cubicBezTo>
                  <a:cubicBezTo>
                    <a:pt x="104" y="367"/>
                    <a:pt x="99" y="386"/>
                    <a:pt x="104" y="400"/>
                  </a:cubicBezTo>
                  <a:cubicBezTo>
                    <a:pt x="108" y="412"/>
                    <a:pt x="123" y="419"/>
                    <a:pt x="131" y="430"/>
                  </a:cubicBezTo>
                  <a:cubicBezTo>
                    <a:pt x="135" y="434"/>
                    <a:pt x="135" y="441"/>
                    <a:pt x="139" y="446"/>
                  </a:cubicBezTo>
                  <a:cubicBezTo>
                    <a:pt x="150" y="460"/>
                    <a:pt x="171" y="468"/>
                    <a:pt x="188" y="481"/>
                  </a:cubicBezTo>
                  <a:cubicBezTo>
                    <a:pt x="198" y="489"/>
                    <a:pt x="209" y="501"/>
                    <a:pt x="215" y="504"/>
                  </a:cubicBezTo>
                  <a:cubicBezTo>
                    <a:pt x="219" y="506"/>
                    <a:pt x="224" y="504"/>
                    <a:pt x="227" y="506"/>
                  </a:cubicBezTo>
                  <a:cubicBezTo>
                    <a:pt x="235" y="512"/>
                    <a:pt x="242" y="523"/>
                    <a:pt x="251" y="530"/>
                  </a:cubicBezTo>
                  <a:cubicBezTo>
                    <a:pt x="315" y="584"/>
                    <a:pt x="389" y="640"/>
                    <a:pt x="458" y="679"/>
                  </a:cubicBezTo>
                  <a:cubicBezTo>
                    <a:pt x="440" y="605"/>
                    <a:pt x="450" y="545"/>
                    <a:pt x="449" y="477"/>
                  </a:cubicBezTo>
                  <a:cubicBezTo>
                    <a:pt x="456" y="468"/>
                    <a:pt x="458" y="463"/>
                    <a:pt x="458" y="449"/>
                  </a:cubicBezTo>
                  <a:cubicBezTo>
                    <a:pt x="445" y="448"/>
                    <a:pt x="445" y="440"/>
                    <a:pt x="433" y="442"/>
                  </a:cubicBezTo>
                  <a:close/>
                  <a:moveTo>
                    <a:pt x="296" y="587"/>
                  </a:moveTo>
                  <a:cubicBezTo>
                    <a:pt x="248" y="564"/>
                    <a:pt x="199" y="515"/>
                    <a:pt x="155" y="489"/>
                  </a:cubicBezTo>
                  <a:cubicBezTo>
                    <a:pt x="156" y="522"/>
                    <a:pt x="155" y="577"/>
                    <a:pt x="155" y="622"/>
                  </a:cubicBezTo>
                  <a:cubicBezTo>
                    <a:pt x="154" y="673"/>
                    <a:pt x="159" y="734"/>
                    <a:pt x="162" y="798"/>
                  </a:cubicBezTo>
                  <a:cubicBezTo>
                    <a:pt x="168" y="891"/>
                    <a:pt x="168" y="1009"/>
                    <a:pt x="172" y="1114"/>
                  </a:cubicBezTo>
                  <a:cubicBezTo>
                    <a:pt x="173" y="1134"/>
                    <a:pt x="171" y="1167"/>
                    <a:pt x="174" y="1181"/>
                  </a:cubicBezTo>
                  <a:cubicBezTo>
                    <a:pt x="177" y="1191"/>
                    <a:pt x="190" y="1198"/>
                    <a:pt x="190" y="1212"/>
                  </a:cubicBezTo>
                  <a:cubicBezTo>
                    <a:pt x="272" y="1310"/>
                    <a:pt x="353" y="1410"/>
                    <a:pt x="433" y="1510"/>
                  </a:cubicBezTo>
                  <a:cubicBezTo>
                    <a:pt x="439" y="1478"/>
                    <a:pt x="438" y="1447"/>
                    <a:pt x="437" y="1418"/>
                  </a:cubicBezTo>
                  <a:cubicBezTo>
                    <a:pt x="435" y="1366"/>
                    <a:pt x="439" y="1314"/>
                    <a:pt x="439" y="1265"/>
                  </a:cubicBezTo>
                  <a:cubicBezTo>
                    <a:pt x="439" y="1241"/>
                    <a:pt x="431" y="1218"/>
                    <a:pt x="443" y="1196"/>
                  </a:cubicBezTo>
                  <a:cubicBezTo>
                    <a:pt x="437" y="1154"/>
                    <a:pt x="444" y="1110"/>
                    <a:pt x="447" y="1071"/>
                  </a:cubicBezTo>
                  <a:cubicBezTo>
                    <a:pt x="450" y="1022"/>
                    <a:pt x="443" y="970"/>
                    <a:pt x="441" y="918"/>
                  </a:cubicBezTo>
                  <a:cubicBezTo>
                    <a:pt x="437" y="838"/>
                    <a:pt x="446" y="758"/>
                    <a:pt x="441" y="694"/>
                  </a:cubicBezTo>
                  <a:cubicBezTo>
                    <a:pt x="398" y="663"/>
                    <a:pt x="343" y="624"/>
                    <a:pt x="296" y="587"/>
                  </a:cubicBezTo>
                  <a:close/>
                  <a:moveTo>
                    <a:pt x="433" y="1530"/>
                  </a:moveTo>
                  <a:cubicBezTo>
                    <a:pt x="431" y="1529"/>
                    <a:pt x="429" y="1530"/>
                    <a:pt x="427" y="1530"/>
                  </a:cubicBezTo>
                  <a:cubicBezTo>
                    <a:pt x="415" y="1522"/>
                    <a:pt x="403" y="1499"/>
                    <a:pt x="392" y="1484"/>
                  </a:cubicBezTo>
                  <a:cubicBezTo>
                    <a:pt x="379" y="1468"/>
                    <a:pt x="370" y="1451"/>
                    <a:pt x="357" y="1439"/>
                  </a:cubicBezTo>
                  <a:cubicBezTo>
                    <a:pt x="339" y="1401"/>
                    <a:pt x="302" y="1374"/>
                    <a:pt x="274" y="1339"/>
                  </a:cubicBezTo>
                  <a:cubicBezTo>
                    <a:pt x="249" y="1308"/>
                    <a:pt x="227" y="1274"/>
                    <a:pt x="200" y="1245"/>
                  </a:cubicBezTo>
                  <a:cubicBezTo>
                    <a:pt x="180" y="1224"/>
                    <a:pt x="169" y="1193"/>
                    <a:pt x="151" y="1171"/>
                  </a:cubicBezTo>
                  <a:cubicBezTo>
                    <a:pt x="152" y="1194"/>
                    <a:pt x="168" y="1216"/>
                    <a:pt x="184" y="1230"/>
                  </a:cubicBezTo>
                  <a:cubicBezTo>
                    <a:pt x="182" y="1236"/>
                    <a:pt x="187" y="1237"/>
                    <a:pt x="186" y="1243"/>
                  </a:cubicBezTo>
                  <a:cubicBezTo>
                    <a:pt x="272" y="1347"/>
                    <a:pt x="347" y="1461"/>
                    <a:pt x="431" y="1567"/>
                  </a:cubicBezTo>
                  <a:cubicBezTo>
                    <a:pt x="431" y="1554"/>
                    <a:pt x="434" y="1544"/>
                    <a:pt x="433" y="1530"/>
                  </a:cubicBezTo>
                  <a:close/>
                  <a:moveTo>
                    <a:pt x="110" y="1283"/>
                  </a:moveTo>
                  <a:cubicBezTo>
                    <a:pt x="97" y="1285"/>
                    <a:pt x="96" y="1292"/>
                    <a:pt x="88" y="1294"/>
                  </a:cubicBezTo>
                  <a:cubicBezTo>
                    <a:pt x="95" y="1332"/>
                    <a:pt x="127" y="1321"/>
                    <a:pt x="159" y="1328"/>
                  </a:cubicBezTo>
                  <a:cubicBezTo>
                    <a:pt x="171" y="1317"/>
                    <a:pt x="179" y="1314"/>
                    <a:pt x="194" y="1306"/>
                  </a:cubicBezTo>
                  <a:cubicBezTo>
                    <a:pt x="192" y="1299"/>
                    <a:pt x="199" y="1293"/>
                    <a:pt x="196" y="1286"/>
                  </a:cubicBezTo>
                  <a:cubicBezTo>
                    <a:pt x="184" y="1310"/>
                    <a:pt x="119" y="1308"/>
                    <a:pt x="110" y="1283"/>
                  </a:cubicBezTo>
                  <a:close/>
                  <a:moveTo>
                    <a:pt x="176" y="1257"/>
                  </a:moveTo>
                  <a:cubicBezTo>
                    <a:pt x="161" y="1263"/>
                    <a:pt x="137" y="1261"/>
                    <a:pt x="125" y="1259"/>
                  </a:cubicBezTo>
                  <a:cubicBezTo>
                    <a:pt x="125" y="1266"/>
                    <a:pt x="119" y="1277"/>
                    <a:pt x="125" y="1288"/>
                  </a:cubicBezTo>
                  <a:cubicBezTo>
                    <a:pt x="149" y="1290"/>
                    <a:pt x="202" y="1288"/>
                    <a:pt x="176" y="1257"/>
                  </a:cubicBezTo>
                  <a:close/>
                  <a:moveTo>
                    <a:pt x="153" y="1049"/>
                  </a:moveTo>
                  <a:cubicBezTo>
                    <a:pt x="157" y="970"/>
                    <a:pt x="151" y="889"/>
                    <a:pt x="151" y="808"/>
                  </a:cubicBezTo>
                  <a:cubicBezTo>
                    <a:pt x="151" y="771"/>
                    <a:pt x="143" y="732"/>
                    <a:pt x="141" y="696"/>
                  </a:cubicBezTo>
                  <a:cubicBezTo>
                    <a:pt x="139" y="664"/>
                    <a:pt x="144" y="631"/>
                    <a:pt x="141" y="602"/>
                  </a:cubicBezTo>
                  <a:cubicBezTo>
                    <a:pt x="139" y="588"/>
                    <a:pt x="134" y="575"/>
                    <a:pt x="133" y="561"/>
                  </a:cubicBezTo>
                  <a:cubicBezTo>
                    <a:pt x="133" y="547"/>
                    <a:pt x="136" y="535"/>
                    <a:pt x="135" y="522"/>
                  </a:cubicBezTo>
                  <a:cubicBezTo>
                    <a:pt x="133" y="500"/>
                    <a:pt x="131" y="487"/>
                    <a:pt x="133" y="469"/>
                  </a:cubicBezTo>
                  <a:cubicBezTo>
                    <a:pt x="121" y="466"/>
                    <a:pt x="109" y="444"/>
                    <a:pt x="102" y="449"/>
                  </a:cubicBezTo>
                  <a:cubicBezTo>
                    <a:pt x="97" y="549"/>
                    <a:pt x="122" y="648"/>
                    <a:pt x="117" y="745"/>
                  </a:cubicBezTo>
                  <a:cubicBezTo>
                    <a:pt x="114" y="822"/>
                    <a:pt x="115" y="914"/>
                    <a:pt x="121" y="992"/>
                  </a:cubicBezTo>
                  <a:cubicBezTo>
                    <a:pt x="147" y="1059"/>
                    <a:pt x="112" y="1158"/>
                    <a:pt x="127" y="1236"/>
                  </a:cubicBezTo>
                  <a:cubicBezTo>
                    <a:pt x="139" y="1242"/>
                    <a:pt x="152" y="1237"/>
                    <a:pt x="161" y="1230"/>
                  </a:cubicBezTo>
                  <a:cubicBezTo>
                    <a:pt x="161" y="1220"/>
                    <a:pt x="139" y="1208"/>
                    <a:pt x="135" y="1190"/>
                  </a:cubicBezTo>
                  <a:cubicBezTo>
                    <a:pt x="133" y="1182"/>
                    <a:pt x="137" y="1155"/>
                    <a:pt x="141" y="1151"/>
                  </a:cubicBezTo>
                  <a:cubicBezTo>
                    <a:pt x="149" y="1144"/>
                    <a:pt x="160" y="1147"/>
                    <a:pt x="162" y="1157"/>
                  </a:cubicBezTo>
                  <a:cubicBezTo>
                    <a:pt x="159" y="1123"/>
                    <a:pt x="159" y="1090"/>
                    <a:pt x="153" y="104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7" name="组合 136"/>
          <p:cNvGrpSpPr/>
          <p:nvPr/>
        </p:nvGrpSpPr>
        <p:grpSpPr>
          <a:xfrm>
            <a:off x="6441656" y="1288893"/>
            <a:ext cx="904656" cy="798881"/>
            <a:chOff x="7280275" y="3238500"/>
            <a:chExt cx="515938" cy="455613"/>
          </a:xfrm>
          <a:solidFill>
            <a:schemeClr val="tx1"/>
          </a:solidFill>
        </p:grpSpPr>
        <p:sp>
          <p:nvSpPr>
            <p:cNvPr id="138" name="Freeform 137"/>
            <p:cNvSpPr>
              <a:spLocks noEditPoints="1"/>
            </p:cNvSpPr>
            <p:nvPr/>
          </p:nvSpPr>
          <p:spPr bwMode="auto">
            <a:xfrm>
              <a:off x="7280275" y="3238500"/>
              <a:ext cx="515938" cy="455613"/>
            </a:xfrm>
            <a:custGeom>
              <a:avLst/>
              <a:gdLst>
                <a:gd name="T0" fmla="*/ 706 w 797"/>
                <a:gd name="T1" fmla="*/ 355 h 706"/>
                <a:gd name="T2" fmla="*/ 619 w 797"/>
                <a:gd name="T3" fmla="*/ 410 h 706"/>
                <a:gd name="T4" fmla="*/ 560 w 797"/>
                <a:gd name="T5" fmla="*/ 468 h 706"/>
                <a:gd name="T6" fmla="*/ 401 w 797"/>
                <a:gd name="T7" fmla="*/ 705 h 706"/>
                <a:gd name="T8" fmla="*/ 193 w 797"/>
                <a:gd name="T9" fmla="*/ 631 h 706"/>
                <a:gd name="T10" fmla="*/ 61 w 797"/>
                <a:gd name="T11" fmla="*/ 584 h 706"/>
                <a:gd name="T12" fmla="*/ 3 w 797"/>
                <a:gd name="T13" fmla="*/ 413 h 706"/>
                <a:gd name="T14" fmla="*/ 133 w 797"/>
                <a:gd name="T15" fmla="*/ 230 h 706"/>
                <a:gd name="T16" fmla="*/ 249 w 797"/>
                <a:gd name="T17" fmla="*/ 176 h 706"/>
                <a:gd name="T18" fmla="*/ 314 w 797"/>
                <a:gd name="T19" fmla="*/ 99 h 706"/>
                <a:gd name="T20" fmla="*/ 418 w 797"/>
                <a:gd name="T21" fmla="*/ 12 h 706"/>
                <a:gd name="T22" fmla="*/ 558 w 797"/>
                <a:gd name="T23" fmla="*/ 70 h 706"/>
                <a:gd name="T24" fmla="*/ 602 w 797"/>
                <a:gd name="T25" fmla="*/ 82 h 706"/>
                <a:gd name="T26" fmla="*/ 691 w 797"/>
                <a:gd name="T27" fmla="*/ 350 h 706"/>
                <a:gd name="T28" fmla="*/ 778 w 797"/>
                <a:gd name="T29" fmla="*/ 183 h 706"/>
                <a:gd name="T30" fmla="*/ 771 w 797"/>
                <a:gd name="T31" fmla="*/ 160 h 706"/>
                <a:gd name="T32" fmla="*/ 655 w 797"/>
                <a:gd name="T33" fmla="*/ 165 h 706"/>
                <a:gd name="T34" fmla="*/ 548 w 797"/>
                <a:gd name="T35" fmla="*/ 280 h 706"/>
                <a:gd name="T36" fmla="*/ 353 w 797"/>
                <a:gd name="T37" fmla="*/ 418 h 706"/>
                <a:gd name="T38" fmla="*/ 234 w 797"/>
                <a:gd name="T39" fmla="*/ 276 h 706"/>
                <a:gd name="T40" fmla="*/ 493 w 797"/>
                <a:gd name="T41" fmla="*/ 46 h 706"/>
                <a:gd name="T42" fmla="*/ 372 w 797"/>
                <a:gd name="T43" fmla="*/ 31 h 706"/>
                <a:gd name="T44" fmla="*/ 305 w 797"/>
                <a:gd name="T45" fmla="*/ 121 h 706"/>
                <a:gd name="T46" fmla="*/ 210 w 797"/>
                <a:gd name="T47" fmla="*/ 220 h 706"/>
                <a:gd name="T48" fmla="*/ 239 w 797"/>
                <a:gd name="T49" fmla="*/ 423 h 706"/>
                <a:gd name="T50" fmla="*/ 471 w 797"/>
                <a:gd name="T51" fmla="*/ 452 h 706"/>
                <a:gd name="T52" fmla="*/ 502 w 797"/>
                <a:gd name="T53" fmla="*/ 413 h 706"/>
                <a:gd name="T54" fmla="*/ 551 w 797"/>
                <a:gd name="T55" fmla="*/ 309 h 706"/>
                <a:gd name="T56" fmla="*/ 637 w 797"/>
                <a:gd name="T57" fmla="*/ 254 h 706"/>
                <a:gd name="T58" fmla="*/ 650 w 797"/>
                <a:gd name="T59" fmla="*/ 282 h 706"/>
                <a:gd name="T60" fmla="*/ 652 w 797"/>
                <a:gd name="T61" fmla="*/ 270 h 706"/>
                <a:gd name="T62" fmla="*/ 485 w 797"/>
                <a:gd name="T63" fmla="*/ 164 h 706"/>
                <a:gd name="T64" fmla="*/ 249 w 797"/>
                <a:gd name="T65" fmla="*/ 377 h 706"/>
                <a:gd name="T66" fmla="*/ 418 w 797"/>
                <a:gd name="T67" fmla="*/ 377 h 706"/>
                <a:gd name="T68" fmla="*/ 674 w 797"/>
                <a:gd name="T69" fmla="*/ 130 h 706"/>
                <a:gd name="T70" fmla="*/ 635 w 797"/>
                <a:gd name="T71" fmla="*/ 290 h 706"/>
                <a:gd name="T72" fmla="*/ 640 w 797"/>
                <a:gd name="T73" fmla="*/ 370 h 706"/>
                <a:gd name="T74" fmla="*/ 587 w 797"/>
                <a:gd name="T75" fmla="*/ 300 h 706"/>
                <a:gd name="T76" fmla="*/ 575 w 797"/>
                <a:gd name="T77" fmla="*/ 319 h 706"/>
                <a:gd name="T78" fmla="*/ 589 w 797"/>
                <a:gd name="T79" fmla="*/ 416 h 706"/>
                <a:gd name="T80" fmla="*/ 527 w 797"/>
                <a:gd name="T81" fmla="*/ 375 h 706"/>
                <a:gd name="T82" fmla="*/ 375 w 797"/>
                <a:gd name="T83" fmla="*/ 230 h 706"/>
                <a:gd name="T84" fmla="*/ 468 w 797"/>
                <a:gd name="T85" fmla="*/ 155 h 706"/>
                <a:gd name="T86" fmla="*/ 500 w 797"/>
                <a:gd name="T87" fmla="*/ 123 h 706"/>
                <a:gd name="T88" fmla="*/ 510 w 797"/>
                <a:gd name="T89" fmla="*/ 60 h 706"/>
                <a:gd name="T90" fmla="*/ 374 w 797"/>
                <a:gd name="T91" fmla="*/ 174 h 706"/>
                <a:gd name="T92" fmla="*/ 246 w 797"/>
                <a:gd name="T93" fmla="*/ 290 h 706"/>
                <a:gd name="T94" fmla="*/ 268 w 797"/>
                <a:gd name="T95" fmla="*/ 312 h 706"/>
                <a:gd name="T96" fmla="*/ 324 w 797"/>
                <a:gd name="T97" fmla="*/ 266 h 706"/>
                <a:gd name="T98" fmla="*/ 370 w 797"/>
                <a:gd name="T99" fmla="*/ 205 h 706"/>
                <a:gd name="T100" fmla="*/ 507 w 797"/>
                <a:gd name="T101" fmla="*/ 427 h 706"/>
                <a:gd name="T102" fmla="*/ 459 w 797"/>
                <a:gd name="T103" fmla="*/ 631 h 706"/>
                <a:gd name="T104" fmla="*/ 500 w 797"/>
                <a:gd name="T105" fmla="*/ 452 h 706"/>
                <a:gd name="T106" fmla="*/ 210 w 797"/>
                <a:gd name="T107" fmla="*/ 439 h 706"/>
                <a:gd name="T108" fmla="*/ 29 w 797"/>
                <a:gd name="T109" fmla="*/ 546 h 706"/>
                <a:gd name="T110" fmla="*/ 285 w 797"/>
                <a:gd name="T111" fmla="*/ 659 h 706"/>
                <a:gd name="T112" fmla="*/ 399 w 797"/>
                <a:gd name="T113" fmla="*/ 584 h 706"/>
                <a:gd name="T114" fmla="*/ 408 w 797"/>
                <a:gd name="T115" fmla="*/ 686 h 706"/>
                <a:gd name="T116" fmla="*/ 227 w 797"/>
                <a:gd name="T117" fmla="*/ 312 h 706"/>
                <a:gd name="T118" fmla="*/ 223 w 797"/>
                <a:gd name="T119" fmla="*/ 319 h 706"/>
                <a:gd name="T120" fmla="*/ 223 w 797"/>
                <a:gd name="T121" fmla="*/ 31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97" h="706">
                  <a:moveTo>
                    <a:pt x="794" y="154"/>
                  </a:moveTo>
                  <a:cubicBezTo>
                    <a:pt x="787" y="201"/>
                    <a:pt x="797" y="242"/>
                    <a:pt x="785" y="280"/>
                  </a:cubicBezTo>
                  <a:cubicBezTo>
                    <a:pt x="758" y="304"/>
                    <a:pt x="727" y="324"/>
                    <a:pt x="706" y="355"/>
                  </a:cubicBezTo>
                  <a:cubicBezTo>
                    <a:pt x="699" y="357"/>
                    <a:pt x="696" y="364"/>
                    <a:pt x="688" y="365"/>
                  </a:cubicBezTo>
                  <a:cubicBezTo>
                    <a:pt x="685" y="372"/>
                    <a:pt x="679" y="376"/>
                    <a:pt x="674" y="381"/>
                  </a:cubicBezTo>
                  <a:cubicBezTo>
                    <a:pt x="648" y="376"/>
                    <a:pt x="634" y="393"/>
                    <a:pt x="619" y="410"/>
                  </a:cubicBezTo>
                  <a:cubicBezTo>
                    <a:pt x="616" y="410"/>
                    <a:pt x="613" y="410"/>
                    <a:pt x="609" y="410"/>
                  </a:cubicBezTo>
                  <a:cubicBezTo>
                    <a:pt x="600" y="420"/>
                    <a:pt x="599" y="437"/>
                    <a:pt x="580" y="437"/>
                  </a:cubicBezTo>
                  <a:cubicBezTo>
                    <a:pt x="578" y="451"/>
                    <a:pt x="574" y="465"/>
                    <a:pt x="560" y="468"/>
                  </a:cubicBezTo>
                  <a:cubicBezTo>
                    <a:pt x="560" y="486"/>
                    <a:pt x="549" y="515"/>
                    <a:pt x="538" y="532"/>
                  </a:cubicBezTo>
                  <a:cubicBezTo>
                    <a:pt x="542" y="549"/>
                    <a:pt x="533" y="556"/>
                    <a:pt x="529" y="573"/>
                  </a:cubicBezTo>
                  <a:cubicBezTo>
                    <a:pt x="481" y="612"/>
                    <a:pt x="454" y="671"/>
                    <a:pt x="401" y="705"/>
                  </a:cubicBezTo>
                  <a:cubicBezTo>
                    <a:pt x="389" y="706"/>
                    <a:pt x="375" y="700"/>
                    <a:pt x="365" y="705"/>
                  </a:cubicBezTo>
                  <a:cubicBezTo>
                    <a:pt x="333" y="685"/>
                    <a:pt x="294" y="675"/>
                    <a:pt x="258" y="660"/>
                  </a:cubicBezTo>
                  <a:cubicBezTo>
                    <a:pt x="236" y="652"/>
                    <a:pt x="214" y="641"/>
                    <a:pt x="193" y="631"/>
                  </a:cubicBezTo>
                  <a:cubicBezTo>
                    <a:pt x="187" y="629"/>
                    <a:pt x="182" y="622"/>
                    <a:pt x="176" y="620"/>
                  </a:cubicBezTo>
                  <a:cubicBezTo>
                    <a:pt x="159" y="613"/>
                    <a:pt x="139" y="612"/>
                    <a:pt x="123" y="604"/>
                  </a:cubicBezTo>
                  <a:cubicBezTo>
                    <a:pt x="108" y="598"/>
                    <a:pt x="83" y="588"/>
                    <a:pt x="61" y="584"/>
                  </a:cubicBezTo>
                  <a:cubicBezTo>
                    <a:pt x="43" y="566"/>
                    <a:pt x="17" y="560"/>
                    <a:pt x="8" y="536"/>
                  </a:cubicBezTo>
                  <a:cubicBezTo>
                    <a:pt x="0" y="511"/>
                    <a:pt x="1" y="455"/>
                    <a:pt x="0" y="430"/>
                  </a:cubicBezTo>
                  <a:cubicBezTo>
                    <a:pt x="0" y="425"/>
                    <a:pt x="3" y="418"/>
                    <a:pt x="3" y="413"/>
                  </a:cubicBezTo>
                  <a:cubicBezTo>
                    <a:pt x="3" y="389"/>
                    <a:pt x="0" y="368"/>
                    <a:pt x="5" y="348"/>
                  </a:cubicBezTo>
                  <a:cubicBezTo>
                    <a:pt x="7" y="346"/>
                    <a:pt x="15" y="346"/>
                    <a:pt x="17" y="348"/>
                  </a:cubicBezTo>
                  <a:cubicBezTo>
                    <a:pt x="48" y="302"/>
                    <a:pt x="97" y="265"/>
                    <a:pt x="133" y="230"/>
                  </a:cubicBezTo>
                  <a:cubicBezTo>
                    <a:pt x="161" y="226"/>
                    <a:pt x="185" y="239"/>
                    <a:pt x="196" y="212"/>
                  </a:cubicBezTo>
                  <a:cubicBezTo>
                    <a:pt x="215" y="212"/>
                    <a:pt x="228" y="200"/>
                    <a:pt x="232" y="177"/>
                  </a:cubicBezTo>
                  <a:cubicBezTo>
                    <a:pt x="239" y="176"/>
                    <a:pt x="245" y="177"/>
                    <a:pt x="249" y="176"/>
                  </a:cubicBezTo>
                  <a:cubicBezTo>
                    <a:pt x="257" y="170"/>
                    <a:pt x="256" y="157"/>
                    <a:pt x="261" y="148"/>
                  </a:cubicBezTo>
                  <a:cubicBezTo>
                    <a:pt x="292" y="148"/>
                    <a:pt x="290" y="124"/>
                    <a:pt x="299" y="102"/>
                  </a:cubicBezTo>
                  <a:cubicBezTo>
                    <a:pt x="305" y="102"/>
                    <a:pt x="307" y="100"/>
                    <a:pt x="314" y="99"/>
                  </a:cubicBezTo>
                  <a:cubicBezTo>
                    <a:pt x="317" y="83"/>
                    <a:pt x="317" y="75"/>
                    <a:pt x="316" y="60"/>
                  </a:cubicBezTo>
                  <a:cubicBezTo>
                    <a:pt x="336" y="36"/>
                    <a:pt x="365" y="22"/>
                    <a:pt x="387" y="0"/>
                  </a:cubicBezTo>
                  <a:cubicBezTo>
                    <a:pt x="396" y="4"/>
                    <a:pt x="412" y="0"/>
                    <a:pt x="418" y="12"/>
                  </a:cubicBezTo>
                  <a:cubicBezTo>
                    <a:pt x="447" y="19"/>
                    <a:pt x="483" y="23"/>
                    <a:pt x="510" y="41"/>
                  </a:cubicBezTo>
                  <a:cubicBezTo>
                    <a:pt x="518" y="41"/>
                    <a:pt x="519" y="33"/>
                    <a:pt x="527" y="32"/>
                  </a:cubicBezTo>
                  <a:cubicBezTo>
                    <a:pt x="541" y="43"/>
                    <a:pt x="542" y="59"/>
                    <a:pt x="558" y="70"/>
                  </a:cubicBezTo>
                  <a:cubicBezTo>
                    <a:pt x="562" y="70"/>
                    <a:pt x="563" y="67"/>
                    <a:pt x="568" y="68"/>
                  </a:cubicBezTo>
                  <a:cubicBezTo>
                    <a:pt x="578" y="79"/>
                    <a:pt x="591" y="79"/>
                    <a:pt x="604" y="84"/>
                  </a:cubicBezTo>
                  <a:cubicBezTo>
                    <a:pt x="604" y="82"/>
                    <a:pt x="603" y="82"/>
                    <a:pt x="602" y="82"/>
                  </a:cubicBezTo>
                  <a:cubicBezTo>
                    <a:pt x="653" y="100"/>
                    <a:pt x="729" y="123"/>
                    <a:pt x="794" y="154"/>
                  </a:cubicBezTo>
                  <a:close/>
                  <a:moveTo>
                    <a:pt x="683" y="271"/>
                  </a:moveTo>
                  <a:cubicBezTo>
                    <a:pt x="691" y="299"/>
                    <a:pt x="677" y="328"/>
                    <a:pt x="691" y="350"/>
                  </a:cubicBezTo>
                  <a:cubicBezTo>
                    <a:pt x="708" y="337"/>
                    <a:pt x="718" y="317"/>
                    <a:pt x="736" y="302"/>
                  </a:cubicBezTo>
                  <a:cubicBezTo>
                    <a:pt x="746" y="293"/>
                    <a:pt x="760" y="290"/>
                    <a:pt x="768" y="280"/>
                  </a:cubicBezTo>
                  <a:cubicBezTo>
                    <a:pt x="786" y="256"/>
                    <a:pt x="777" y="212"/>
                    <a:pt x="778" y="183"/>
                  </a:cubicBezTo>
                  <a:cubicBezTo>
                    <a:pt x="751" y="217"/>
                    <a:pt x="722" y="249"/>
                    <a:pt x="683" y="271"/>
                  </a:cubicBezTo>
                  <a:close/>
                  <a:moveTo>
                    <a:pt x="720" y="225"/>
                  </a:moveTo>
                  <a:cubicBezTo>
                    <a:pt x="740" y="204"/>
                    <a:pt x="768" y="193"/>
                    <a:pt x="771" y="160"/>
                  </a:cubicBezTo>
                  <a:cubicBezTo>
                    <a:pt x="747" y="150"/>
                    <a:pt x="725" y="137"/>
                    <a:pt x="696" y="131"/>
                  </a:cubicBezTo>
                  <a:cubicBezTo>
                    <a:pt x="694" y="137"/>
                    <a:pt x="686" y="139"/>
                    <a:pt x="686" y="147"/>
                  </a:cubicBezTo>
                  <a:cubicBezTo>
                    <a:pt x="675" y="148"/>
                    <a:pt x="663" y="157"/>
                    <a:pt x="655" y="165"/>
                  </a:cubicBezTo>
                  <a:cubicBezTo>
                    <a:pt x="644" y="177"/>
                    <a:pt x="637" y="194"/>
                    <a:pt x="626" y="205"/>
                  </a:cubicBezTo>
                  <a:cubicBezTo>
                    <a:pt x="621" y="204"/>
                    <a:pt x="620" y="207"/>
                    <a:pt x="616" y="208"/>
                  </a:cubicBezTo>
                  <a:cubicBezTo>
                    <a:pt x="596" y="235"/>
                    <a:pt x="574" y="259"/>
                    <a:pt x="548" y="280"/>
                  </a:cubicBezTo>
                  <a:cubicBezTo>
                    <a:pt x="528" y="300"/>
                    <a:pt x="515" y="327"/>
                    <a:pt x="488" y="340"/>
                  </a:cubicBezTo>
                  <a:cubicBezTo>
                    <a:pt x="482" y="358"/>
                    <a:pt x="462" y="362"/>
                    <a:pt x="452" y="375"/>
                  </a:cubicBezTo>
                  <a:cubicBezTo>
                    <a:pt x="421" y="395"/>
                    <a:pt x="397" y="417"/>
                    <a:pt x="353" y="418"/>
                  </a:cubicBezTo>
                  <a:cubicBezTo>
                    <a:pt x="315" y="419"/>
                    <a:pt x="285" y="411"/>
                    <a:pt x="251" y="399"/>
                  </a:cubicBezTo>
                  <a:cubicBezTo>
                    <a:pt x="235" y="386"/>
                    <a:pt x="218" y="374"/>
                    <a:pt x="203" y="360"/>
                  </a:cubicBezTo>
                  <a:cubicBezTo>
                    <a:pt x="184" y="324"/>
                    <a:pt x="224" y="298"/>
                    <a:pt x="234" y="276"/>
                  </a:cubicBezTo>
                  <a:cubicBezTo>
                    <a:pt x="290" y="233"/>
                    <a:pt x="336" y="180"/>
                    <a:pt x="398" y="142"/>
                  </a:cubicBezTo>
                  <a:cubicBezTo>
                    <a:pt x="414" y="126"/>
                    <a:pt x="432" y="112"/>
                    <a:pt x="449" y="97"/>
                  </a:cubicBezTo>
                  <a:cubicBezTo>
                    <a:pt x="465" y="83"/>
                    <a:pt x="488" y="70"/>
                    <a:pt x="493" y="46"/>
                  </a:cubicBezTo>
                  <a:cubicBezTo>
                    <a:pt x="482" y="38"/>
                    <a:pt x="469" y="41"/>
                    <a:pt x="454" y="37"/>
                  </a:cubicBezTo>
                  <a:cubicBezTo>
                    <a:pt x="435" y="33"/>
                    <a:pt x="402" y="16"/>
                    <a:pt x="389" y="19"/>
                  </a:cubicBezTo>
                  <a:cubicBezTo>
                    <a:pt x="383" y="20"/>
                    <a:pt x="379" y="26"/>
                    <a:pt x="372" y="31"/>
                  </a:cubicBezTo>
                  <a:cubicBezTo>
                    <a:pt x="355" y="43"/>
                    <a:pt x="341" y="52"/>
                    <a:pt x="331" y="66"/>
                  </a:cubicBezTo>
                  <a:cubicBezTo>
                    <a:pt x="332" y="85"/>
                    <a:pt x="327" y="93"/>
                    <a:pt x="324" y="111"/>
                  </a:cubicBezTo>
                  <a:cubicBezTo>
                    <a:pt x="318" y="117"/>
                    <a:pt x="312" y="118"/>
                    <a:pt x="305" y="121"/>
                  </a:cubicBezTo>
                  <a:cubicBezTo>
                    <a:pt x="310" y="142"/>
                    <a:pt x="293" y="154"/>
                    <a:pt x="275" y="157"/>
                  </a:cubicBezTo>
                  <a:cubicBezTo>
                    <a:pt x="266" y="169"/>
                    <a:pt x="269" y="193"/>
                    <a:pt x="242" y="188"/>
                  </a:cubicBezTo>
                  <a:cubicBezTo>
                    <a:pt x="236" y="202"/>
                    <a:pt x="227" y="222"/>
                    <a:pt x="210" y="220"/>
                  </a:cubicBezTo>
                  <a:cubicBezTo>
                    <a:pt x="200" y="240"/>
                    <a:pt x="167" y="242"/>
                    <a:pt x="143" y="242"/>
                  </a:cubicBezTo>
                  <a:cubicBezTo>
                    <a:pt x="100" y="274"/>
                    <a:pt x="62" y="310"/>
                    <a:pt x="29" y="352"/>
                  </a:cubicBezTo>
                  <a:cubicBezTo>
                    <a:pt x="95" y="372"/>
                    <a:pt x="166" y="404"/>
                    <a:pt x="239" y="423"/>
                  </a:cubicBezTo>
                  <a:cubicBezTo>
                    <a:pt x="242" y="427"/>
                    <a:pt x="245" y="430"/>
                    <a:pt x="251" y="432"/>
                  </a:cubicBezTo>
                  <a:cubicBezTo>
                    <a:pt x="300" y="448"/>
                    <a:pt x="365" y="471"/>
                    <a:pt x="416" y="485"/>
                  </a:cubicBezTo>
                  <a:cubicBezTo>
                    <a:pt x="433" y="473"/>
                    <a:pt x="456" y="468"/>
                    <a:pt x="471" y="452"/>
                  </a:cubicBezTo>
                  <a:cubicBezTo>
                    <a:pt x="476" y="447"/>
                    <a:pt x="478" y="439"/>
                    <a:pt x="483" y="435"/>
                  </a:cubicBezTo>
                  <a:cubicBezTo>
                    <a:pt x="486" y="433"/>
                    <a:pt x="489" y="436"/>
                    <a:pt x="491" y="433"/>
                  </a:cubicBezTo>
                  <a:cubicBezTo>
                    <a:pt x="496" y="429"/>
                    <a:pt x="501" y="418"/>
                    <a:pt x="502" y="413"/>
                  </a:cubicBezTo>
                  <a:cubicBezTo>
                    <a:pt x="503" y="403"/>
                    <a:pt x="496" y="393"/>
                    <a:pt x="498" y="384"/>
                  </a:cubicBezTo>
                  <a:cubicBezTo>
                    <a:pt x="501" y="371"/>
                    <a:pt x="514" y="369"/>
                    <a:pt x="527" y="363"/>
                  </a:cubicBezTo>
                  <a:cubicBezTo>
                    <a:pt x="538" y="345"/>
                    <a:pt x="532" y="320"/>
                    <a:pt x="551" y="309"/>
                  </a:cubicBezTo>
                  <a:cubicBezTo>
                    <a:pt x="555" y="309"/>
                    <a:pt x="559" y="309"/>
                    <a:pt x="563" y="309"/>
                  </a:cubicBezTo>
                  <a:cubicBezTo>
                    <a:pt x="575" y="298"/>
                    <a:pt x="585" y="276"/>
                    <a:pt x="609" y="282"/>
                  </a:cubicBezTo>
                  <a:cubicBezTo>
                    <a:pt x="619" y="273"/>
                    <a:pt x="622" y="258"/>
                    <a:pt x="637" y="254"/>
                  </a:cubicBezTo>
                  <a:cubicBezTo>
                    <a:pt x="648" y="258"/>
                    <a:pt x="665" y="251"/>
                    <a:pt x="681" y="259"/>
                  </a:cubicBezTo>
                  <a:cubicBezTo>
                    <a:pt x="694" y="252"/>
                    <a:pt x="707" y="239"/>
                    <a:pt x="720" y="225"/>
                  </a:cubicBezTo>
                  <a:close/>
                  <a:moveTo>
                    <a:pt x="650" y="282"/>
                  </a:moveTo>
                  <a:cubicBezTo>
                    <a:pt x="644" y="305"/>
                    <a:pt x="663" y="338"/>
                    <a:pt x="667" y="365"/>
                  </a:cubicBezTo>
                  <a:cubicBezTo>
                    <a:pt x="674" y="367"/>
                    <a:pt x="672" y="360"/>
                    <a:pt x="679" y="362"/>
                  </a:cubicBezTo>
                  <a:cubicBezTo>
                    <a:pt x="662" y="336"/>
                    <a:pt x="694" y="262"/>
                    <a:pt x="652" y="270"/>
                  </a:cubicBezTo>
                  <a:cubicBezTo>
                    <a:pt x="651" y="274"/>
                    <a:pt x="651" y="278"/>
                    <a:pt x="650" y="282"/>
                  </a:cubicBezTo>
                  <a:close/>
                  <a:moveTo>
                    <a:pt x="558" y="89"/>
                  </a:moveTo>
                  <a:cubicBezTo>
                    <a:pt x="535" y="115"/>
                    <a:pt x="502" y="138"/>
                    <a:pt x="485" y="164"/>
                  </a:cubicBezTo>
                  <a:cubicBezTo>
                    <a:pt x="454" y="180"/>
                    <a:pt x="429" y="202"/>
                    <a:pt x="408" y="227"/>
                  </a:cubicBezTo>
                  <a:cubicBezTo>
                    <a:pt x="357" y="259"/>
                    <a:pt x="313" y="298"/>
                    <a:pt x="266" y="333"/>
                  </a:cubicBezTo>
                  <a:cubicBezTo>
                    <a:pt x="257" y="344"/>
                    <a:pt x="253" y="360"/>
                    <a:pt x="249" y="377"/>
                  </a:cubicBezTo>
                  <a:cubicBezTo>
                    <a:pt x="268" y="393"/>
                    <a:pt x="292" y="402"/>
                    <a:pt x="319" y="404"/>
                  </a:cubicBezTo>
                  <a:cubicBezTo>
                    <a:pt x="346" y="407"/>
                    <a:pt x="380" y="405"/>
                    <a:pt x="403" y="391"/>
                  </a:cubicBezTo>
                  <a:cubicBezTo>
                    <a:pt x="408" y="387"/>
                    <a:pt x="413" y="381"/>
                    <a:pt x="418" y="377"/>
                  </a:cubicBezTo>
                  <a:cubicBezTo>
                    <a:pt x="430" y="369"/>
                    <a:pt x="444" y="364"/>
                    <a:pt x="456" y="357"/>
                  </a:cubicBezTo>
                  <a:cubicBezTo>
                    <a:pt x="474" y="344"/>
                    <a:pt x="483" y="323"/>
                    <a:pt x="502" y="314"/>
                  </a:cubicBezTo>
                  <a:cubicBezTo>
                    <a:pt x="555" y="249"/>
                    <a:pt x="619" y="194"/>
                    <a:pt x="674" y="130"/>
                  </a:cubicBezTo>
                  <a:cubicBezTo>
                    <a:pt x="675" y="130"/>
                    <a:pt x="676" y="129"/>
                    <a:pt x="676" y="128"/>
                  </a:cubicBezTo>
                  <a:cubicBezTo>
                    <a:pt x="636" y="116"/>
                    <a:pt x="607" y="95"/>
                    <a:pt x="558" y="89"/>
                  </a:cubicBezTo>
                  <a:close/>
                  <a:moveTo>
                    <a:pt x="635" y="290"/>
                  </a:moveTo>
                  <a:cubicBezTo>
                    <a:pt x="631" y="291"/>
                    <a:pt x="631" y="288"/>
                    <a:pt x="630" y="287"/>
                  </a:cubicBezTo>
                  <a:cubicBezTo>
                    <a:pt x="626" y="289"/>
                    <a:pt x="624" y="291"/>
                    <a:pt x="619" y="292"/>
                  </a:cubicBezTo>
                  <a:cubicBezTo>
                    <a:pt x="625" y="316"/>
                    <a:pt x="624" y="352"/>
                    <a:pt x="640" y="370"/>
                  </a:cubicBezTo>
                  <a:cubicBezTo>
                    <a:pt x="661" y="345"/>
                    <a:pt x="635" y="323"/>
                    <a:pt x="635" y="290"/>
                  </a:cubicBezTo>
                  <a:close/>
                  <a:moveTo>
                    <a:pt x="604" y="293"/>
                  </a:moveTo>
                  <a:cubicBezTo>
                    <a:pt x="600" y="294"/>
                    <a:pt x="591" y="295"/>
                    <a:pt x="587" y="300"/>
                  </a:cubicBezTo>
                  <a:cubicBezTo>
                    <a:pt x="585" y="337"/>
                    <a:pt x="589" y="378"/>
                    <a:pt x="613" y="394"/>
                  </a:cubicBezTo>
                  <a:cubicBezTo>
                    <a:pt x="632" y="365"/>
                    <a:pt x="611" y="327"/>
                    <a:pt x="604" y="293"/>
                  </a:cubicBezTo>
                  <a:close/>
                  <a:moveTo>
                    <a:pt x="575" y="319"/>
                  </a:moveTo>
                  <a:cubicBezTo>
                    <a:pt x="567" y="321"/>
                    <a:pt x="559" y="321"/>
                    <a:pt x="553" y="324"/>
                  </a:cubicBezTo>
                  <a:cubicBezTo>
                    <a:pt x="547" y="359"/>
                    <a:pt x="565" y="394"/>
                    <a:pt x="578" y="420"/>
                  </a:cubicBezTo>
                  <a:cubicBezTo>
                    <a:pt x="585" y="422"/>
                    <a:pt x="583" y="416"/>
                    <a:pt x="589" y="416"/>
                  </a:cubicBezTo>
                  <a:cubicBezTo>
                    <a:pt x="597" y="384"/>
                    <a:pt x="573" y="359"/>
                    <a:pt x="575" y="319"/>
                  </a:cubicBezTo>
                  <a:close/>
                  <a:moveTo>
                    <a:pt x="544" y="362"/>
                  </a:moveTo>
                  <a:cubicBezTo>
                    <a:pt x="538" y="360"/>
                    <a:pt x="532" y="370"/>
                    <a:pt x="527" y="375"/>
                  </a:cubicBezTo>
                  <a:cubicBezTo>
                    <a:pt x="536" y="402"/>
                    <a:pt x="540" y="434"/>
                    <a:pt x="556" y="452"/>
                  </a:cubicBezTo>
                  <a:cubicBezTo>
                    <a:pt x="579" y="428"/>
                    <a:pt x="547" y="392"/>
                    <a:pt x="544" y="362"/>
                  </a:cubicBezTo>
                  <a:close/>
                  <a:moveTo>
                    <a:pt x="375" y="230"/>
                  </a:moveTo>
                  <a:cubicBezTo>
                    <a:pt x="399" y="208"/>
                    <a:pt x="426" y="187"/>
                    <a:pt x="454" y="165"/>
                  </a:cubicBezTo>
                  <a:cubicBezTo>
                    <a:pt x="461" y="153"/>
                    <a:pt x="454" y="131"/>
                    <a:pt x="461" y="123"/>
                  </a:cubicBezTo>
                  <a:cubicBezTo>
                    <a:pt x="469" y="131"/>
                    <a:pt x="466" y="141"/>
                    <a:pt x="468" y="155"/>
                  </a:cubicBezTo>
                  <a:cubicBezTo>
                    <a:pt x="479" y="153"/>
                    <a:pt x="478" y="137"/>
                    <a:pt x="490" y="135"/>
                  </a:cubicBezTo>
                  <a:cubicBezTo>
                    <a:pt x="487" y="123"/>
                    <a:pt x="488" y="97"/>
                    <a:pt x="493" y="85"/>
                  </a:cubicBezTo>
                  <a:cubicBezTo>
                    <a:pt x="498" y="98"/>
                    <a:pt x="501" y="111"/>
                    <a:pt x="500" y="123"/>
                  </a:cubicBezTo>
                  <a:cubicBezTo>
                    <a:pt x="517" y="111"/>
                    <a:pt x="528" y="93"/>
                    <a:pt x="544" y="80"/>
                  </a:cubicBezTo>
                  <a:cubicBezTo>
                    <a:pt x="541" y="71"/>
                    <a:pt x="532" y="68"/>
                    <a:pt x="527" y="60"/>
                  </a:cubicBezTo>
                  <a:cubicBezTo>
                    <a:pt x="521" y="60"/>
                    <a:pt x="514" y="57"/>
                    <a:pt x="510" y="60"/>
                  </a:cubicBezTo>
                  <a:cubicBezTo>
                    <a:pt x="493" y="71"/>
                    <a:pt x="475" y="93"/>
                    <a:pt x="454" y="111"/>
                  </a:cubicBezTo>
                  <a:cubicBezTo>
                    <a:pt x="428" y="134"/>
                    <a:pt x="402" y="153"/>
                    <a:pt x="380" y="172"/>
                  </a:cubicBezTo>
                  <a:cubicBezTo>
                    <a:pt x="379" y="174"/>
                    <a:pt x="376" y="172"/>
                    <a:pt x="374" y="174"/>
                  </a:cubicBezTo>
                  <a:cubicBezTo>
                    <a:pt x="364" y="181"/>
                    <a:pt x="358" y="192"/>
                    <a:pt x="348" y="200"/>
                  </a:cubicBezTo>
                  <a:cubicBezTo>
                    <a:pt x="323" y="221"/>
                    <a:pt x="297" y="240"/>
                    <a:pt x="276" y="261"/>
                  </a:cubicBezTo>
                  <a:cubicBezTo>
                    <a:pt x="266" y="271"/>
                    <a:pt x="254" y="279"/>
                    <a:pt x="246" y="290"/>
                  </a:cubicBezTo>
                  <a:cubicBezTo>
                    <a:pt x="247" y="309"/>
                    <a:pt x="246" y="317"/>
                    <a:pt x="252" y="331"/>
                  </a:cubicBezTo>
                  <a:cubicBezTo>
                    <a:pt x="265" y="323"/>
                    <a:pt x="250" y="288"/>
                    <a:pt x="264" y="283"/>
                  </a:cubicBezTo>
                  <a:cubicBezTo>
                    <a:pt x="267" y="292"/>
                    <a:pt x="268" y="301"/>
                    <a:pt x="268" y="312"/>
                  </a:cubicBezTo>
                  <a:cubicBezTo>
                    <a:pt x="283" y="301"/>
                    <a:pt x="296" y="288"/>
                    <a:pt x="312" y="278"/>
                  </a:cubicBezTo>
                  <a:cubicBezTo>
                    <a:pt x="315" y="266"/>
                    <a:pt x="312" y="247"/>
                    <a:pt x="322" y="242"/>
                  </a:cubicBezTo>
                  <a:cubicBezTo>
                    <a:pt x="324" y="249"/>
                    <a:pt x="328" y="260"/>
                    <a:pt x="324" y="266"/>
                  </a:cubicBezTo>
                  <a:cubicBezTo>
                    <a:pt x="347" y="265"/>
                    <a:pt x="328" y="227"/>
                    <a:pt x="338" y="220"/>
                  </a:cubicBezTo>
                  <a:cubicBezTo>
                    <a:pt x="345" y="225"/>
                    <a:pt x="345" y="237"/>
                    <a:pt x="346" y="247"/>
                  </a:cubicBezTo>
                  <a:cubicBezTo>
                    <a:pt x="374" y="245"/>
                    <a:pt x="356" y="214"/>
                    <a:pt x="370" y="205"/>
                  </a:cubicBezTo>
                  <a:cubicBezTo>
                    <a:pt x="374" y="211"/>
                    <a:pt x="373" y="227"/>
                    <a:pt x="375" y="230"/>
                  </a:cubicBezTo>
                  <a:close/>
                  <a:moveTo>
                    <a:pt x="515" y="379"/>
                  </a:moveTo>
                  <a:cubicBezTo>
                    <a:pt x="501" y="390"/>
                    <a:pt x="520" y="414"/>
                    <a:pt x="507" y="427"/>
                  </a:cubicBezTo>
                  <a:cubicBezTo>
                    <a:pt x="513" y="455"/>
                    <a:pt x="525" y="484"/>
                    <a:pt x="534" y="510"/>
                  </a:cubicBezTo>
                  <a:cubicBezTo>
                    <a:pt x="559" y="471"/>
                    <a:pt x="524" y="415"/>
                    <a:pt x="515" y="379"/>
                  </a:cubicBezTo>
                  <a:close/>
                  <a:moveTo>
                    <a:pt x="459" y="631"/>
                  </a:moveTo>
                  <a:cubicBezTo>
                    <a:pt x="466" y="623"/>
                    <a:pt x="471" y="614"/>
                    <a:pt x="478" y="606"/>
                  </a:cubicBezTo>
                  <a:cubicBezTo>
                    <a:pt x="492" y="589"/>
                    <a:pt x="512" y="575"/>
                    <a:pt x="519" y="558"/>
                  </a:cubicBezTo>
                  <a:cubicBezTo>
                    <a:pt x="533" y="527"/>
                    <a:pt x="508" y="489"/>
                    <a:pt x="500" y="452"/>
                  </a:cubicBezTo>
                  <a:cubicBezTo>
                    <a:pt x="487" y="454"/>
                    <a:pt x="480" y="467"/>
                    <a:pt x="471" y="468"/>
                  </a:cubicBezTo>
                  <a:cubicBezTo>
                    <a:pt x="461" y="492"/>
                    <a:pt x="431" y="504"/>
                    <a:pt x="404" y="502"/>
                  </a:cubicBezTo>
                  <a:cubicBezTo>
                    <a:pt x="340" y="473"/>
                    <a:pt x="280" y="459"/>
                    <a:pt x="210" y="439"/>
                  </a:cubicBezTo>
                  <a:cubicBezTo>
                    <a:pt x="209" y="436"/>
                    <a:pt x="212" y="430"/>
                    <a:pt x="206" y="432"/>
                  </a:cubicBezTo>
                  <a:cubicBezTo>
                    <a:pt x="150" y="412"/>
                    <a:pt x="78" y="388"/>
                    <a:pt x="15" y="362"/>
                  </a:cubicBezTo>
                  <a:cubicBezTo>
                    <a:pt x="17" y="429"/>
                    <a:pt x="8" y="494"/>
                    <a:pt x="29" y="546"/>
                  </a:cubicBezTo>
                  <a:cubicBezTo>
                    <a:pt x="60" y="569"/>
                    <a:pt x="97" y="578"/>
                    <a:pt x="131" y="592"/>
                  </a:cubicBezTo>
                  <a:cubicBezTo>
                    <a:pt x="146" y="598"/>
                    <a:pt x="161" y="600"/>
                    <a:pt x="176" y="606"/>
                  </a:cubicBezTo>
                  <a:cubicBezTo>
                    <a:pt x="214" y="620"/>
                    <a:pt x="247" y="648"/>
                    <a:pt x="285" y="659"/>
                  </a:cubicBezTo>
                  <a:cubicBezTo>
                    <a:pt x="289" y="659"/>
                    <a:pt x="293" y="659"/>
                    <a:pt x="297" y="659"/>
                  </a:cubicBezTo>
                  <a:cubicBezTo>
                    <a:pt x="325" y="670"/>
                    <a:pt x="352" y="685"/>
                    <a:pt x="386" y="690"/>
                  </a:cubicBezTo>
                  <a:cubicBezTo>
                    <a:pt x="406" y="667"/>
                    <a:pt x="396" y="620"/>
                    <a:pt x="399" y="584"/>
                  </a:cubicBezTo>
                  <a:cubicBezTo>
                    <a:pt x="401" y="566"/>
                    <a:pt x="404" y="550"/>
                    <a:pt x="408" y="536"/>
                  </a:cubicBezTo>
                  <a:cubicBezTo>
                    <a:pt x="419" y="565"/>
                    <a:pt x="401" y="620"/>
                    <a:pt x="411" y="657"/>
                  </a:cubicBezTo>
                  <a:cubicBezTo>
                    <a:pt x="406" y="666"/>
                    <a:pt x="405" y="677"/>
                    <a:pt x="408" y="686"/>
                  </a:cubicBezTo>
                  <a:cubicBezTo>
                    <a:pt x="426" y="669"/>
                    <a:pt x="443" y="650"/>
                    <a:pt x="459" y="631"/>
                  </a:cubicBezTo>
                  <a:close/>
                  <a:moveTo>
                    <a:pt x="237" y="300"/>
                  </a:moveTo>
                  <a:cubicBezTo>
                    <a:pt x="231" y="302"/>
                    <a:pt x="231" y="309"/>
                    <a:pt x="227" y="312"/>
                  </a:cubicBezTo>
                  <a:cubicBezTo>
                    <a:pt x="238" y="312"/>
                    <a:pt x="231" y="330"/>
                    <a:pt x="239" y="333"/>
                  </a:cubicBezTo>
                  <a:cubicBezTo>
                    <a:pt x="237" y="322"/>
                    <a:pt x="236" y="310"/>
                    <a:pt x="237" y="300"/>
                  </a:cubicBezTo>
                  <a:close/>
                  <a:moveTo>
                    <a:pt x="223" y="319"/>
                  </a:moveTo>
                  <a:cubicBezTo>
                    <a:pt x="220" y="324"/>
                    <a:pt x="218" y="334"/>
                    <a:pt x="210" y="329"/>
                  </a:cubicBezTo>
                  <a:cubicBezTo>
                    <a:pt x="211" y="348"/>
                    <a:pt x="216" y="356"/>
                    <a:pt x="229" y="365"/>
                  </a:cubicBezTo>
                  <a:cubicBezTo>
                    <a:pt x="229" y="348"/>
                    <a:pt x="230" y="330"/>
                    <a:pt x="223" y="31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38"/>
            <p:cNvSpPr>
              <a:spLocks noEditPoints="1"/>
            </p:cNvSpPr>
            <p:nvPr/>
          </p:nvSpPr>
          <p:spPr bwMode="auto">
            <a:xfrm>
              <a:off x="7551738" y="3370263"/>
              <a:ext cx="82550" cy="58738"/>
            </a:xfrm>
            <a:custGeom>
              <a:avLst/>
              <a:gdLst>
                <a:gd name="T0" fmla="*/ 95 w 127"/>
                <a:gd name="T1" fmla="*/ 0 h 92"/>
                <a:gd name="T2" fmla="*/ 118 w 127"/>
                <a:gd name="T3" fmla="*/ 56 h 92"/>
                <a:gd name="T4" fmla="*/ 5 w 127"/>
                <a:gd name="T5" fmla="*/ 65 h 92"/>
                <a:gd name="T6" fmla="*/ 0 w 127"/>
                <a:gd name="T7" fmla="*/ 34 h 92"/>
                <a:gd name="T8" fmla="*/ 95 w 127"/>
                <a:gd name="T9" fmla="*/ 0 h 92"/>
                <a:gd name="T10" fmla="*/ 71 w 127"/>
                <a:gd name="T11" fmla="*/ 41 h 92"/>
                <a:gd name="T12" fmla="*/ 82 w 127"/>
                <a:gd name="T13" fmla="*/ 56 h 92"/>
                <a:gd name="T14" fmla="*/ 97 w 127"/>
                <a:gd name="T15" fmla="*/ 46 h 92"/>
                <a:gd name="T16" fmla="*/ 97 w 127"/>
                <a:gd name="T17" fmla="*/ 36 h 92"/>
                <a:gd name="T18" fmla="*/ 99 w 127"/>
                <a:gd name="T19" fmla="*/ 34 h 92"/>
                <a:gd name="T20" fmla="*/ 71 w 127"/>
                <a:gd name="T21" fmla="*/ 41 h 92"/>
                <a:gd name="T22" fmla="*/ 68 w 127"/>
                <a:gd name="T23" fmla="*/ 21 h 92"/>
                <a:gd name="T24" fmla="*/ 68 w 127"/>
                <a:gd name="T25" fmla="*/ 31 h 92"/>
                <a:gd name="T26" fmla="*/ 89 w 127"/>
                <a:gd name="T27" fmla="*/ 21 h 92"/>
                <a:gd name="T28" fmla="*/ 68 w 127"/>
                <a:gd name="T29" fmla="*/ 21 h 92"/>
                <a:gd name="T30" fmla="*/ 54 w 127"/>
                <a:gd name="T31" fmla="*/ 44 h 92"/>
                <a:gd name="T32" fmla="*/ 37 w 127"/>
                <a:gd name="T33" fmla="*/ 58 h 92"/>
                <a:gd name="T34" fmla="*/ 63 w 127"/>
                <a:gd name="T35" fmla="*/ 60 h 92"/>
                <a:gd name="T36" fmla="*/ 54 w 127"/>
                <a:gd name="T37" fmla="*/ 44 h 92"/>
                <a:gd name="T38" fmla="*/ 56 w 127"/>
                <a:gd name="T39" fmla="*/ 19 h 92"/>
                <a:gd name="T40" fmla="*/ 13 w 127"/>
                <a:gd name="T41" fmla="*/ 50 h 92"/>
                <a:gd name="T42" fmla="*/ 58 w 127"/>
                <a:gd name="T43" fmla="*/ 32 h 92"/>
                <a:gd name="T44" fmla="*/ 56 w 127"/>
                <a:gd name="T45" fmla="*/ 1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" h="92">
                  <a:moveTo>
                    <a:pt x="95" y="0"/>
                  </a:moveTo>
                  <a:cubicBezTo>
                    <a:pt x="118" y="12"/>
                    <a:pt x="127" y="35"/>
                    <a:pt x="118" y="56"/>
                  </a:cubicBezTo>
                  <a:cubicBezTo>
                    <a:pt x="102" y="91"/>
                    <a:pt x="23" y="92"/>
                    <a:pt x="5" y="65"/>
                  </a:cubicBezTo>
                  <a:cubicBezTo>
                    <a:pt x="0" y="57"/>
                    <a:pt x="0" y="46"/>
                    <a:pt x="0" y="34"/>
                  </a:cubicBezTo>
                  <a:cubicBezTo>
                    <a:pt x="17" y="4"/>
                    <a:pt x="63" y="3"/>
                    <a:pt x="95" y="0"/>
                  </a:cubicBezTo>
                  <a:close/>
                  <a:moveTo>
                    <a:pt x="71" y="41"/>
                  </a:moveTo>
                  <a:cubicBezTo>
                    <a:pt x="71" y="50"/>
                    <a:pt x="75" y="55"/>
                    <a:pt x="82" y="56"/>
                  </a:cubicBezTo>
                  <a:cubicBezTo>
                    <a:pt x="87" y="53"/>
                    <a:pt x="93" y="50"/>
                    <a:pt x="97" y="46"/>
                  </a:cubicBezTo>
                  <a:cubicBezTo>
                    <a:pt x="99" y="41"/>
                    <a:pt x="92" y="37"/>
                    <a:pt x="97" y="36"/>
                  </a:cubicBezTo>
                  <a:cubicBezTo>
                    <a:pt x="97" y="38"/>
                    <a:pt x="99" y="37"/>
                    <a:pt x="99" y="34"/>
                  </a:cubicBezTo>
                  <a:cubicBezTo>
                    <a:pt x="87" y="34"/>
                    <a:pt x="80" y="39"/>
                    <a:pt x="71" y="41"/>
                  </a:cubicBezTo>
                  <a:close/>
                  <a:moveTo>
                    <a:pt x="68" y="21"/>
                  </a:moveTo>
                  <a:cubicBezTo>
                    <a:pt x="68" y="24"/>
                    <a:pt x="68" y="27"/>
                    <a:pt x="68" y="31"/>
                  </a:cubicBezTo>
                  <a:cubicBezTo>
                    <a:pt x="75" y="27"/>
                    <a:pt x="85" y="27"/>
                    <a:pt x="89" y="21"/>
                  </a:cubicBezTo>
                  <a:cubicBezTo>
                    <a:pt x="86" y="15"/>
                    <a:pt x="75" y="17"/>
                    <a:pt x="68" y="21"/>
                  </a:cubicBezTo>
                  <a:close/>
                  <a:moveTo>
                    <a:pt x="54" y="44"/>
                  </a:moveTo>
                  <a:cubicBezTo>
                    <a:pt x="49" y="53"/>
                    <a:pt x="40" y="47"/>
                    <a:pt x="37" y="58"/>
                  </a:cubicBezTo>
                  <a:cubicBezTo>
                    <a:pt x="49" y="58"/>
                    <a:pt x="50" y="59"/>
                    <a:pt x="63" y="60"/>
                  </a:cubicBezTo>
                  <a:cubicBezTo>
                    <a:pt x="64" y="51"/>
                    <a:pt x="60" y="47"/>
                    <a:pt x="54" y="44"/>
                  </a:cubicBezTo>
                  <a:close/>
                  <a:moveTo>
                    <a:pt x="56" y="19"/>
                  </a:moveTo>
                  <a:cubicBezTo>
                    <a:pt x="36" y="25"/>
                    <a:pt x="14" y="30"/>
                    <a:pt x="13" y="50"/>
                  </a:cubicBezTo>
                  <a:cubicBezTo>
                    <a:pt x="30" y="42"/>
                    <a:pt x="41" y="38"/>
                    <a:pt x="58" y="32"/>
                  </a:cubicBezTo>
                  <a:cubicBezTo>
                    <a:pt x="57" y="28"/>
                    <a:pt x="55" y="25"/>
                    <a:pt x="56" y="1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39"/>
            <p:cNvSpPr>
              <a:spLocks noEditPoints="1"/>
            </p:cNvSpPr>
            <p:nvPr/>
          </p:nvSpPr>
          <p:spPr bwMode="auto">
            <a:xfrm>
              <a:off x="7294563" y="3516313"/>
              <a:ext cx="165100" cy="103188"/>
            </a:xfrm>
            <a:custGeom>
              <a:avLst/>
              <a:gdLst>
                <a:gd name="T0" fmla="*/ 206 w 256"/>
                <a:gd name="T1" fmla="*/ 147 h 160"/>
                <a:gd name="T2" fmla="*/ 134 w 256"/>
                <a:gd name="T3" fmla="*/ 155 h 160"/>
                <a:gd name="T4" fmla="*/ 33 w 256"/>
                <a:gd name="T5" fmla="*/ 104 h 160"/>
                <a:gd name="T6" fmla="*/ 20 w 256"/>
                <a:gd name="T7" fmla="*/ 29 h 160"/>
                <a:gd name="T8" fmla="*/ 73 w 256"/>
                <a:gd name="T9" fmla="*/ 0 h 160"/>
                <a:gd name="T10" fmla="*/ 175 w 256"/>
                <a:gd name="T11" fmla="*/ 38 h 160"/>
                <a:gd name="T12" fmla="*/ 206 w 256"/>
                <a:gd name="T13" fmla="*/ 147 h 160"/>
                <a:gd name="T14" fmla="*/ 209 w 256"/>
                <a:gd name="T15" fmla="*/ 99 h 160"/>
                <a:gd name="T16" fmla="*/ 173 w 256"/>
                <a:gd name="T17" fmla="*/ 120 h 160"/>
                <a:gd name="T18" fmla="*/ 213 w 256"/>
                <a:gd name="T19" fmla="*/ 104 h 160"/>
                <a:gd name="T20" fmla="*/ 209 w 256"/>
                <a:gd name="T21" fmla="*/ 99 h 160"/>
                <a:gd name="T22" fmla="*/ 197 w 256"/>
                <a:gd name="T23" fmla="*/ 79 h 160"/>
                <a:gd name="T24" fmla="*/ 146 w 256"/>
                <a:gd name="T25" fmla="*/ 111 h 160"/>
                <a:gd name="T26" fmla="*/ 204 w 256"/>
                <a:gd name="T27" fmla="*/ 82 h 160"/>
                <a:gd name="T28" fmla="*/ 197 w 256"/>
                <a:gd name="T29" fmla="*/ 79 h 160"/>
                <a:gd name="T30" fmla="*/ 177 w 256"/>
                <a:gd name="T31" fmla="*/ 60 h 160"/>
                <a:gd name="T32" fmla="*/ 119 w 256"/>
                <a:gd name="T33" fmla="*/ 97 h 160"/>
                <a:gd name="T34" fmla="*/ 189 w 256"/>
                <a:gd name="T35" fmla="*/ 67 h 160"/>
                <a:gd name="T36" fmla="*/ 177 w 256"/>
                <a:gd name="T37" fmla="*/ 60 h 160"/>
                <a:gd name="T38" fmla="*/ 76 w 256"/>
                <a:gd name="T39" fmla="*/ 50 h 160"/>
                <a:gd name="T40" fmla="*/ 103 w 256"/>
                <a:gd name="T41" fmla="*/ 22 h 160"/>
                <a:gd name="T42" fmla="*/ 30 w 256"/>
                <a:gd name="T43" fmla="*/ 70 h 160"/>
                <a:gd name="T44" fmla="*/ 83 w 256"/>
                <a:gd name="T45" fmla="*/ 123 h 160"/>
                <a:gd name="T46" fmla="*/ 93 w 256"/>
                <a:gd name="T47" fmla="*/ 123 h 160"/>
                <a:gd name="T48" fmla="*/ 97 w 256"/>
                <a:gd name="T49" fmla="*/ 128 h 160"/>
                <a:gd name="T50" fmla="*/ 179 w 256"/>
                <a:gd name="T51" fmla="*/ 135 h 160"/>
                <a:gd name="T52" fmla="*/ 76 w 256"/>
                <a:gd name="T53" fmla="*/ 50 h 160"/>
                <a:gd name="T54" fmla="*/ 151 w 256"/>
                <a:gd name="T55" fmla="*/ 41 h 160"/>
                <a:gd name="T56" fmla="*/ 95 w 256"/>
                <a:gd name="T57" fmla="*/ 77 h 160"/>
                <a:gd name="T58" fmla="*/ 102 w 256"/>
                <a:gd name="T59" fmla="*/ 85 h 160"/>
                <a:gd name="T60" fmla="*/ 163 w 256"/>
                <a:gd name="T61" fmla="*/ 48 h 160"/>
                <a:gd name="T62" fmla="*/ 151 w 256"/>
                <a:gd name="T63" fmla="*/ 41 h 160"/>
                <a:gd name="T64" fmla="*/ 126 w 256"/>
                <a:gd name="T65" fmla="*/ 44 h 160"/>
                <a:gd name="T66" fmla="*/ 134 w 256"/>
                <a:gd name="T67" fmla="*/ 32 h 160"/>
                <a:gd name="T68" fmla="*/ 129 w 256"/>
                <a:gd name="T69" fmla="*/ 38 h 160"/>
                <a:gd name="T70" fmla="*/ 93 w 256"/>
                <a:gd name="T71" fmla="*/ 67 h 160"/>
                <a:gd name="T72" fmla="*/ 126 w 256"/>
                <a:gd name="T73" fmla="*/ 4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6" h="160">
                  <a:moveTo>
                    <a:pt x="206" y="147"/>
                  </a:moveTo>
                  <a:cubicBezTo>
                    <a:pt x="184" y="151"/>
                    <a:pt x="161" y="160"/>
                    <a:pt x="134" y="155"/>
                  </a:cubicBezTo>
                  <a:cubicBezTo>
                    <a:pt x="98" y="149"/>
                    <a:pt x="57" y="127"/>
                    <a:pt x="33" y="104"/>
                  </a:cubicBezTo>
                  <a:cubicBezTo>
                    <a:pt x="16" y="87"/>
                    <a:pt x="0" y="56"/>
                    <a:pt x="20" y="29"/>
                  </a:cubicBezTo>
                  <a:cubicBezTo>
                    <a:pt x="32" y="13"/>
                    <a:pt x="48" y="9"/>
                    <a:pt x="73" y="0"/>
                  </a:cubicBezTo>
                  <a:cubicBezTo>
                    <a:pt x="111" y="2"/>
                    <a:pt x="138" y="25"/>
                    <a:pt x="175" y="38"/>
                  </a:cubicBezTo>
                  <a:cubicBezTo>
                    <a:pt x="202" y="61"/>
                    <a:pt x="256" y="114"/>
                    <a:pt x="206" y="147"/>
                  </a:cubicBezTo>
                  <a:close/>
                  <a:moveTo>
                    <a:pt x="209" y="99"/>
                  </a:moveTo>
                  <a:cubicBezTo>
                    <a:pt x="198" y="107"/>
                    <a:pt x="182" y="109"/>
                    <a:pt x="173" y="120"/>
                  </a:cubicBezTo>
                  <a:cubicBezTo>
                    <a:pt x="188" y="121"/>
                    <a:pt x="202" y="112"/>
                    <a:pt x="213" y="104"/>
                  </a:cubicBezTo>
                  <a:cubicBezTo>
                    <a:pt x="210" y="104"/>
                    <a:pt x="212" y="99"/>
                    <a:pt x="209" y="99"/>
                  </a:cubicBezTo>
                  <a:close/>
                  <a:moveTo>
                    <a:pt x="197" y="79"/>
                  </a:moveTo>
                  <a:cubicBezTo>
                    <a:pt x="182" y="90"/>
                    <a:pt x="161" y="95"/>
                    <a:pt x="146" y="111"/>
                  </a:cubicBezTo>
                  <a:cubicBezTo>
                    <a:pt x="174" y="113"/>
                    <a:pt x="188" y="92"/>
                    <a:pt x="204" y="82"/>
                  </a:cubicBezTo>
                  <a:cubicBezTo>
                    <a:pt x="201" y="82"/>
                    <a:pt x="202" y="77"/>
                    <a:pt x="197" y="79"/>
                  </a:cubicBezTo>
                  <a:close/>
                  <a:moveTo>
                    <a:pt x="177" y="60"/>
                  </a:moveTo>
                  <a:cubicBezTo>
                    <a:pt x="157" y="72"/>
                    <a:pt x="137" y="84"/>
                    <a:pt x="119" y="97"/>
                  </a:cubicBezTo>
                  <a:cubicBezTo>
                    <a:pt x="150" y="107"/>
                    <a:pt x="171" y="81"/>
                    <a:pt x="189" y="67"/>
                  </a:cubicBezTo>
                  <a:cubicBezTo>
                    <a:pt x="185" y="65"/>
                    <a:pt x="183" y="60"/>
                    <a:pt x="177" y="60"/>
                  </a:cubicBezTo>
                  <a:close/>
                  <a:moveTo>
                    <a:pt x="76" y="50"/>
                  </a:moveTo>
                  <a:cubicBezTo>
                    <a:pt x="79" y="35"/>
                    <a:pt x="94" y="33"/>
                    <a:pt x="103" y="22"/>
                  </a:cubicBezTo>
                  <a:cubicBezTo>
                    <a:pt x="75" y="17"/>
                    <a:pt x="21" y="23"/>
                    <a:pt x="30" y="70"/>
                  </a:cubicBezTo>
                  <a:cubicBezTo>
                    <a:pt x="46" y="85"/>
                    <a:pt x="58" y="111"/>
                    <a:pt x="83" y="123"/>
                  </a:cubicBezTo>
                  <a:cubicBezTo>
                    <a:pt x="86" y="124"/>
                    <a:pt x="90" y="122"/>
                    <a:pt x="93" y="123"/>
                  </a:cubicBezTo>
                  <a:cubicBezTo>
                    <a:pt x="94" y="123"/>
                    <a:pt x="95" y="127"/>
                    <a:pt x="97" y="128"/>
                  </a:cubicBezTo>
                  <a:cubicBezTo>
                    <a:pt x="121" y="137"/>
                    <a:pt x="154" y="148"/>
                    <a:pt x="179" y="135"/>
                  </a:cubicBezTo>
                  <a:cubicBezTo>
                    <a:pt x="139" y="128"/>
                    <a:pt x="65" y="98"/>
                    <a:pt x="76" y="50"/>
                  </a:cubicBezTo>
                  <a:close/>
                  <a:moveTo>
                    <a:pt x="151" y="41"/>
                  </a:moveTo>
                  <a:cubicBezTo>
                    <a:pt x="136" y="56"/>
                    <a:pt x="112" y="63"/>
                    <a:pt x="95" y="77"/>
                  </a:cubicBezTo>
                  <a:cubicBezTo>
                    <a:pt x="99" y="78"/>
                    <a:pt x="99" y="83"/>
                    <a:pt x="102" y="85"/>
                  </a:cubicBezTo>
                  <a:cubicBezTo>
                    <a:pt x="130" y="81"/>
                    <a:pt x="145" y="63"/>
                    <a:pt x="163" y="48"/>
                  </a:cubicBezTo>
                  <a:cubicBezTo>
                    <a:pt x="159" y="46"/>
                    <a:pt x="157" y="42"/>
                    <a:pt x="151" y="41"/>
                  </a:cubicBezTo>
                  <a:close/>
                  <a:moveTo>
                    <a:pt x="126" y="44"/>
                  </a:moveTo>
                  <a:cubicBezTo>
                    <a:pt x="129" y="41"/>
                    <a:pt x="142" y="36"/>
                    <a:pt x="134" y="32"/>
                  </a:cubicBezTo>
                  <a:cubicBezTo>
                    <a:pt x="132" y="34"/>
                    <a:pt x="134" y="39"/>
                    <a:pt x="129" y="38"/>
                  </a:cubicBezTo>
                  <a:cubicBezTo>
                    <a:pt x="111" y="31"/>
                    <a:pt x="83" y="47"/>
                    <a:pt x="93" y="67"/>
                  </a:cubicBezTo>
                  <a:cubicBezTo>
                    <a:pt x="103" y="58"/>
                    <a:pt x="117" y="54"/>
                    <a:pt x="126" y="4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1" name="组合 140"/>
          <p:cNvGrpSpPr/>
          <p:nvPr/>
        </p:nvGrpSpPr>
        <p:grpSpPr>
          <a:xfrm>
            <a:off x="10167183" y="340840"/>
            <a:ext cx="1300163" cy="1173163"/>
            <a:chOff x="7764463" y="536575"/>
            <a:chExt cx="1300163" cy="1173163"/>
          </a:xfrm>
          <a:solidFill>
            <a:schemeClr val="tx1"/>
          </a:solidFill>
        </p:grpSpPr>
        <p:sp>
          <p:nvSpPr>
            <p:cNvPr id="142" name="Freeform 140"/>
            <p:cNvSpPr/>
            <p:nvPr/>
          </p:nvSpPr>
          <p:spPr bwMode="auto">
            <a:xfrm>
              <a:off x="8623300" y="860425"/>
              <a:ext cx="200025" cy="92075"/>
            </a:xfrm>
            <a:custGeom>
              <a:avLst/>
              <a:gdLst>
                <a:gd name="T0" fmla="*/ 309 w 309"/>
                <a:gd name="T1" fmla="*/ 134 h 143"/>
                <a:gd name="T2" fmla="*/ 271 w 309"/>
                <a:gd name="T3" fmla="*/ 126 h 143"/>
                <a:gd name="T4" fmla="*/ 165 w 309"/>
                <a:gd name="T5" fmla="*/ 82 h 143"/>
                <a:gd name="T6" fmla="*/ 108 w 309"/>
                <a:gd name="T7" fmla="*/ 64 h 143"/>
                <a:gd name="T8" fmla="*/ 0 w 309"/>
                <a:gd name="T9" fmla="*/ 18 h 143"/>
                <a:gd name="T10" fmla="*/ 54 w 309"/>
                <a:gd name="T11" fmla="*/ 23 h 143"/>
                <a:gd name="T12" fmla="*/ 108 w 309"/>
                <a:gd name="T13" fmla="*/ 46 h 143"/>
                <a:gd name="T14" fmla="*/ 211 w 309"/>
                <a:gd name="T15" fmla="*/ 80 h 143"/>
                <a:gd name="T16" fmla="*/ 224 w 309"/>
                <a:gd name="T17" fmla="*/ 93 h 143"/>
                <a:gd name="T18" fmla="*/ 309 w 309"/>
                <a:gd name="T19" fmla="*/ 121 h 143"/>
                <a:gd name="T20" fmla="*/ 309 w 309"/>
                <a:gd name="T21" fmla="*/ 13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9" h="143">
                  <a:moveTo>
                    <a:pt x="309" y="134"/>
                  </a:moveTo>
                  <a:cubicBezTo>
                    <a:pt x="297" y="143"/>
                    <a:pt x="280" y="134"/>
                    <a:pt x="271" y="126"/>
                  </a:cubicBezTo>
                  <a:cubicBezTo>
                    <a:pt x="226" y="124"/>
                    <a:pt x="199" y="97"/>
                    <a:pt x="165" y="82"/>
                  </a:cubicBezTo>
                  <a:cubicBezTo>
                    <a:pt x="147" y="74"/>
                    <a:pt x="126" y="72"/>
                    <a:pt x="108" y="64"/>
                  </a:cubicBezTo>
                  <a:cubicBezTo>
                    <a:pt x="77" y="51"/>
                    <a:pt x="42" y="28"/>
                    <a:pt x="0" y="18"/>
                  </a:cubicBezTo>
                  <a:cubicBezTo>
                    <a:pt x="16" y="0"/>
                    <a:pt x="38" y="17"/>
                    <a:pt x="54" y="23"/>
                  </a:cubicBezTo>
                  <a:cubicBezTo>
                    <a:pt x="71" y="29"/>
                    <a:pt x="90" y="40"/>
                    <a:pt x="108" y="46"/>
                  </a:cubicBezTo>
                  <a:cubicBezTo>
                    <a:pt x="142" y="57"/>
                    <a:pt x="178" y="60"/>
                    <a:pt x="211" y="80"/>
                  </a:cubicBezTo>
                  <a:cubicBezTo>
                    <a:pt x="217" y="83"/>
                    <a:pt x="218" y="90"/>
                    <a:pt x="224" y="93"/>
                  </a:cubicBezTo>
                  <a:cubicBezTo>
                    <a:pt x="255" y="106"/>
                    <a:pt x="286" y="99"/>
                    <a:pt x="309" y="121"/>
                  </a:cubicBezTo>
                  <a:cubicBezTo>
                    <a:pt x="309" y="125"/>
                    <a:pt x="309" y="130"/>
                    <a:pt x="309" y="13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41"/>
            <p:cNvSpPr>
              <a:spLocks noEditPoints="1"/>
            </p:cNvSpPr>
            <p:nvPr/>
          </p:nvSpPr>
          <p:spPr bwMode="auto">
            <a:xfrm>
              <a:off x="7975600" y="925513"/>
              <a:ext cx="363538" cy="300038"/>
            </a:xfrm>
            <a:custGeom>
              <a:avLst/>
              <a:gdLst>
                <a:gd name="T0" fmla="*/ 66 w 563"/>
                <a:gd name="T1" fmla="*/ 436 h 465"/>
                <a:gd name="T2" fmla="*/ 32 w 563"/>
                <a:gd name="T3" fmla="*/ 299 h 465"/>
                <a:gd name="T4" fmla="*/ 12 w 563"/>
                <a:gd name="T5" fmla="*/ 230 h 465"/>
                <a:gd name="T6" fmla="*/ 141 w 563"/>
                <a:gd name="T7" fmla="*/ 145 h 465"/>
                <a:gd name="T8" fmla="*/ 177 w 563"/>
                <a:gd name="T9" fmla="*/ 127 h 465"/>
                <a:gd name="T10" fmla="*/ 269 w 563"/>
                <a:gd name="T11" fmla="*/ 98 h 465"/>
                <a:gd name="T12" fmla="*/ 311 w 563"/>
                <a:gd name="T13" fmla="*/ 75 h 465"/>
                <a:gd name="T14" fmla="*/ 414 w 563"/>
                <a:gd name="T15" fmla="*/ 36 h 465"/>
                <a:gd name="T16" fmla="*/ 434 w 563"/>
                <a:gd name="T17" fmla="*/ 39 h 465"/>
                <a:gd name="T18" fmla="*/ 501 w 563"/>
                <a:gd name="T19" fmla="*/ 98 h 465"/>
                <a:gd name="T20" fmla="*/ 545 w 563"/>
                <a:gd name="T21" fmla="*/ 253 h 465"/>
                <a:gd name="T22" fmla="*/ 393 w 563"/>
                <a:gd name="T23" fmla="*/ 371 h 465"/>
                <a:gd name="T24" fmla="*/ 306 w 563"/>
                <a:gd name="T25" fmla="*/ 413 h 465"/>
                <a:gd name="T26" fmla="*/ 251 w 563"/>
                <a:gd name="T27" fmla="*/ 415 h 465"/>
                <a:gd name="T28" fmla="*/ 231 w 563"/>
                <a:gd name="T29" fmla="*/ 431 h 465"/>
                <a:gd name="T30" fmla="*/ 66 w 563"/>
                <a:gd name="T31" fmla="*/ 436 h 465"/>
                <a:gd name="T32" fmla="*/ 223 w 563"/>
                <a:gd name="T33" fmla="*/ 400 h 465"/>
                <a:gd name="T34" fmla="*/ 246 w 563"/>
                <a:gd name="T35" fmla="*/ 400 h 465"/>
                <a:gd name="T36" fmla="*/ 288 w 563"/>
                <a:gd name="T37" fmla="*/ 384 h 465"/>
                <a:gd name="T38" fmla="*/ 527 w 563"/>
                <a:gd name="T39" fmla="*/ 281 h 465"/>
                <a:gd name="T40" fmla="*/ 468 w 563"/>
                <a:gd name="T41" fmla="*/ 49 h 465"/>
                <a:gd name="T42" fmla="*/ 416 w 563"/>
                <a:gd name="T43" fmla="*/ 60 h 465"/>
                <a:gd name="T44" fmla="*/ 357 w 563"/>
                <a:gd name="T45" fmla="*/ 88 h 465"/>
                <a:gd name="T46" fmla="*/ 329 w 563"/>
                <a:gd name="T47" fmla="*/ 93 h 465"/>
                <a:gd name="T48" fmla="*/ 306 w 563"/>
                <a:gd name="T49" fmla="*/ 109 h 465"/>
                <a:gd name="T50" fmla="*/ 239 w 563"/>
                <a:gd name="T51" fmla="*/ 134 h 465"/>
                <a:gd name="T52" fmla="*/ 120 w 563"/>
                <a:gd name="T53" fmla="*/ 173 h 465"/>
                <a:gd name="T54" fmla="*/ 32 w 563"/>
                <a:gd name="T55" fmla="*/ 207 h 465"/>
                <a:gd name="T56" fmla="*/ 86 w 563"/>
                <a:gd name="T57" fmla="*/ 426 h 465"/>
                <a:gd name="T58" fmla="*/ 223 w 563"/>
                <a:gd name="T59" fmla="*/ 40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63" h="465">
                  <a:moveTo>
                    <a:pt x="66" y="436"/>
                  </a:moveTo>
                  <a:cubicBezTo>
                    <a:pt x="59" y="394"/>
                    <a:pt x="47" y="346"/>
                    <a:pt x="32" y="299"/>
                  </a:cubicBezTo>
                  <a:cubicBezTo>
                    <a:pt x="25" y="276"/>
                    <a:pt x="14" y="249"/>
                    <a:pt x="12" y="230"/>
                  </a:cubicBezTo>
                  <a:cubicBezTo>
                    <a:pt x="0" y="148"/>
                    <a:pt x="85" y="164"/>
                    <a:pt x="141" y="145"/>
                  </a:cubicBezTo>
                  <a:cubicBezTo>
                    <a:pt x="153" y="140"/>
                    <a:pt x="164" y="131"/>
                    <a:pt x="177" y="127"/>
                  </a:cubicBezTo>
                  <a:cubicBezTo>
                    <a:pt x="207" y="116"/>
                    <a:pt x="240" y="110"/>
                    <a:pt x="269" y="98"/>
                  </a:cubicBezTo>
                  <a:cubicBezTo>
                    <a:pt x="284" y="92"/>
                    <a:pt x="296" y="81"/>
                    <a:pt x="311" y="75"/>
                  </a:cubicBezTo>
                  <a:cubicBezTo>
                    <a:pt x="347" y="60"/>
                    <a:pt x="387" y="57"/>
                    <a:pt x="414" y="36"/>
                  </a:cubicBezTo>
                  <a:cubicBezTo>
                    <a:pt x="420" y="43"/>
                    <a:pt x="431" y="34"/>
                    <a:pt x="434" y="39"/>
                  </a:cubicBezTo>
                  <a:cubicBezTo>
                    <a:pt x="481" y="0"/>
                    <a:pt x="491" y="46"/>
                    <a:pt x="501" y="98"/>
                  </a:cubicBezTo>
                  <a:cubicBezTo>
                    <a:pt x="512" y="151"/>
                    <a:pt x="537" y="217"/>
                    <a:pt x="545" y="253"/>
                  </a:cubicBezTo>
                  <a:cubicBezTo>
                    <a:pt x="563" y="332"/>
                    <a:pt x="450" y="349"/>
                    <a:pt x="393" y="371"/>
                  </a:cubicBezTo>
                  <a:cubicBezTo>
                    <a:pt x="360" y="385"/>
                    <a:pt x="336" y="396"/>
                    <a:pt x="306" y="413"/>
                  </a:cubicBezTo>
                  <a:cubicBezTo>
                    <a:pt x="288" y="397"/>
                    <a:pt x="267" y="430"/>
                    <a:pt x="251" y="415"/>
                  </a:cubicBezTo>
                  <a:cubicBezTo>
                    <a:pt x="247" y="423"/>
                    <a:pt x="237" y="425"/>
                    <a:pt x="231" y="431"/>
                  </a:cubicBezTo>
                  <a:cubicBezTo>
                    <a:pt x="171" y="430"/>
                    <a:pt x="117" y="465"/>
                    <a:pt x="66" y="436"/>
                  </a:cubicBezTo>
                  <a:close/>
                  <a:moveTo>
                    <a:pt x="223" y="400"/>
                  </a:moveTo>
                  <a:cubicBezTo>
                    <a:pt x="231" y="398"/>
                    <a:pt x="239" y="402"/>
                    <a:pt x="246" y="400"/>
                  </a:cubicBezTo>
                  <a:cubicBezTo>
                    <a:pt x="260" y="397"/>
                    <a:pt x="273" y="389"/>
                    <a:pt x="288" y="384"/>
                  </a:cubicBezTo>
                  <a:cubicBezTo>
                    <a:pt x="381" y="357"/>
                    <a:pt x="449" y="325"/>
                    <a:pt x="527" y="281"/>
                  </a:cubicBezTo>
                  <a:cubicBezTo>
                    <a:pt x="506" y="214"/>
                    <a:pt x="498" y="120"/>
                    <a:pt x="468" y="49"/>
                  </a:cubicBezTo>
                  <a:cubicBezTo>
                    <a:pt x="446" y="54"/>
                    <a:pt x="441" y="60"/>
                    <a:pt x="416" y="60"/>
                  </a:cubicBezTo>
                  <a:cubicBezTo>
                    <a:pt x="396" y="70"/>
                    <a:pt x="374" y="81"/>
                    <a:pt x="357" y="88"/>
                  </a:cubicBezTo>
                  <a:cubicBezTo>
                    <a:pt x="348" y="92"/>
                    <a:pt x="337" y="90"/>
                    <a:pt x="329" y="93"/>
                  </a:cubicBezTo>
                  <a:cubicBezTo>
                    <a:pt x="320" y="96"/>
                    <a:pt x="314" y="105"/>
                    <a:pt x="306" y="109"/>
                  </a:cubicBezTo>
                  <a:cubicBezTo>
                    <a:pt x="280" y="119"/>
                    <a:pt x="260" y="128"/>
                    <a:pt x="239" y="134"/>
                  </a:cubicBezTo>
                  <a:cubicBezTo>
                    <a:pt x="199" y="147"/>
                    <a:pt x="155" y="164"/>
                    <a:pt x="120" y="173"/>
                  </a:cubicBezTo>
                  <a:cubicBezTo>
                    <a:pt x="84" y="182"/>
                    <a:pt x="51" y="181"/>
                    <a:pt x="32" y="207"/>
                  </a:cubicBezTo>
                  <a:cubicBezTo>
                    <a:pt x="42" y="271"/>
                    <a:pt x="69" y="359"/>
                    <a:pt x="86" y="426"/>
                  </a:cubicBezTo>
                  <a:cubicBezTo>
                    <a:pt x="140" y="436"/>
                    <a:pt x="182" y="407"/>
                    <a:pt x="223" y="40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42"/>
            <p:cNvSpPr/>
            <p:nvPr/>
          </p:nvSpPr>
          <p:spPr bwMode="auto">
            <a:xfrm>
              <a:off x="8083550" y="1089025"/>
              <a:ext cx="188913" cy="74613"/>
            </a:xfrm>
            <a:custGeom>
              <a:avLst/>
              <a:gdLst>
                <a:gd name="T0" fmla="*/ 0 w 291"/>
                <a:gd name="T1" fmla="*/ 100 h 116"/>
                <a:gd name="T2" fmla="*/ 273 w 291"/>
                <a:gd name="T3" fmla="*/ 0 h 116"/>
                <a:gd name="T4" fmla="*/ 291 w 291"/>
                <a:gd name="T5" fmla="*/ 8 h 116"/>
                <a:gd name="T6" fmla="*/ 160 w 291"/>
                <a:gd name="T7" fmla="*/ 62 h 116"/>
                <a:gd name="T8" fmla="*/ 90 w 291"/>
                <a:gd name="T9" fmla="*/ 88 h 116"/>
                <a:gd name="T10" fmla="*/ 0 w 291"/>
                <a:gd name="T11" fmla="*/ 10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1" h="116">
                  <a:moveTo>
                    <a:pt x="0" y="100"/>
                  </a:moveTo>
                  <a:cubicBezTo>
                    <a:pt x="77" y="48"/>
                    <a:pt x="200" y="51"/>
                    <a:pt x="273" y="0"/>
                  </a:cubicBezTo>
                  <a:cubicBezTo>
                    <a:pt x="279" y="3"/>
                    <a:pt x="288" y="3"/>
                    <a:pt x="291" y="8"/>
                  </a:cubicBezTo>
                  <a:cubicBezTo>
                    <a:pt x="275" y="45"/>
                    <a:pt x="200" y="49"/>
                    <a:pt x="160" y="62"/>
                  </a:cubicBezTo>
                  <a:cubicBezTo>
                    <a:pt x="133" y="70"/>
                    <a:pt x="109" y="76"/>
                    <a:pt x="90" y="88"/>
                  </a:cubicBezTo>
                  <a:cubicBezTo>
                    <a:pt x="64" y="83"/>
                    <a:pt x="28" y="116"/>
                    <a:pt x="0" y="10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43"/>
            <p:cNvSpPr/>
            <p:nvPr/>
          </p:nvSpPr>
          <p:spPr bwMode="auto">
            <a:xfrm>
              <a:off x="8074025" y="1055688"/>
              <a:ext cx="179388" cy="66675"/>
            </a:xfrm>
            <a:custGeom>
              <a:avLst/>
              <a:gdLst>
                <a:gd name="T0" fmla="*/ 275 w 276"/>
                <a:gd name="T1" fmla="*/ 0 h 105"/>
                <a:gd name="T2" fmla="*/ 273 w 276"/>
                <a:gd name="T3" fmla="*/ 6 h 105"/>
                <a:gd name="T4" fmla="*/ 198 w 276"/>
                <a:gd name="T5" fmla="*/ 42 h 105"/>
                <a:gd name="T6" fmla="*/ 177 w 276"/>
                <a:gd name="T7" fmla="*/ 54 h 105"/>
                <a:gd name="T8" fmla="*/ 131 w 276"/>
                <a:gd name="T9" fmla="*/ 62 h 105"/>
                <a:gd name="T10" fmla="*/ 72 w 276"/>
                <a:gd name="T11" fmla="*/ 85 h 105"/>
                <a:gd name="T12" fmla="*/ 51 w 276"/>
                <a:gd name="T13" fmla="*/ 85 h 105"/>
                <a:gd name="T14" fmla="*/ 0 w 276"/>
                <a:gd name="T15" fmla="*/ 85 h 105"/>
                <a:gd name="T16" fmla="*/ 131 w 276"/>
                <a:gd name="T17" fmla="*/ 42 h 105"/>
                <a:gd name="T18" fmla="*/ 149 w 276"/>
                <a:gd name="T19" fmla="*/ 44 h 105"/>
                <a:gd name="T20" fmla="*/ 275 w 276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6" h="105">
                  <a:moveTo>
                    <a:pt x="275" y="0"/>
                  </a:moveTo>
                  <a:cubicBezTo>
                    <a:pt x="276" y="3"/>
                    <a:pt x="275" y="5"/>
                    <a:pt x="273" y="6"/>
                  </a:cubicBezTo>
                  <a:cubicBezTo>
                    <a:pt x="259" y="30"/>
                    <a:pt x="225" y="31"/>
                    <a:pt x="198" y="42"/>
                  </a:cubicBezTo>
                  <a:cubicBezTo>
                    <a:pt x="190" y="45"/>
                    <a:pt x="184" y="52"/>
                    <a:pt x="177" y="54"/>
                  </a:cubicBezTo>
                  <a:cubicBezTo>
                    <a:pt x="162" y="61"/>
                    <a:pt x="147" y="58"/>
                    <a:pt x="131" y="62"/>
                  </a:cubicBezTo>
                  <a:cubicBezTo>
                    <a:pt x="112" y="67"/>
                    <a:pt x="97" y="81"/>
                    <a:pt x="72" y="85"/>
                  </a:cubicBezTo>
                  <a:cubicBezTo>
                    <a:pt x="65" y="86"/>
                    <a:pt x="58" y="84"/>
                    <a:pt x="51" y="85"/>
                  </a:cubicBezTo>
                  <a:cubicBezTo>
                    <a:pt x="32" y="89"/>
                    <a:pt x="11" y="105"/>
                    <a:pt x="0" y="85"/>
                  </a:cubicBezTo>
                  <a:cubicBezTo>
                    <a:pt x="36" y="55"/>
                    <a:pt x="96" y="65"/>
                    <a:pt x="131" y="42"/>
                  </a:cubicBezTo>
                  <a:cubicBezTo>
                    <a:pt x="136" y="43"/>
                    <a:pt x="148" y="38"/>
                    <a:pt x="149" y="44"/>
                  </a:cubicBezTo>
                  <a:cubicBezTo>
                    <a:pt x="191" y="31"/>
                    <a:pt x="230" y="2"/>
                    <a:pt x="275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44"/>
            <p:cNvSpPr/>
            <p:nvPr/>
          </p:nvSpPr>
          <p:spPr bwMode="auto">
            <a:xfrm>
              <a:off x="8074025" y="1009650"/>
              <a:ext cx="171450" cy="74613"/>
            </a:xfrm>
            <a:custGeom>
              <a:avLst/>
              <a:gdLst>
                <a:gd name="T0" fmla="*/ 265 w 265"/>
                <a:gd name="T1" fmla="*/ 19 h 114"/>
                <a:gd name="T2" fmla="*/ 239 w 265"/>
                <a:gd name="T3" fmla="*/ 19 h 114"/>
                <a:gd name="T4" fmla="*/ 113 w 265"/>
                <a:gd name="T5" fmla="*/ 63 h 114"/>
                <a:gd name="T6" fmla="*/ 0 w 265"/>
                <a:gd name="T7" fmla="*/ 106 h 114"/>
                <a:gd name="T8" fmla="*/ 36 w 265"/>
                <a:gd name="T9" fmla="*/ 78 h 114"/>
                <a:gd name="T10" fmla="*/ 67 w 265"/>
                <a:gd name="T11" fmla="*/ 55 h 114"/>
                <a:gd name="T12" fmla="*/ 167 w 265"/>
                <a:gd name="T13" fmla="*/ 27 h 114"/>
                <a:gd name="T14" fmla="*/ 257 w 265"/>
                <a:gd name="T15" fmla="*/ 1 h 114"/>
                <a:gd name="T16" fmla="*/ 265 w 265"/>
                <a:gd name="T17" fmla="*/ 6 h 114"/>
                <a:gd name="T18" fmla="*/ 265 w 265"/>
                <a:gd name="T19" fmla="*/ 1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5" h="114">
                  <a:moveTo>
                    <a:pt x="265" y="19"/>
                  </a:moveTo>
                  <a:cubicBezTo>
                    <a:pt x="253" y="19"/>
                    <a:pt x="251" y="22"/>
                    <a:pt x="239" y="19"/>
                  </a:cubicBezTo>
                  <a:cubicBezTo>
                    <a:pt x="199" y="37"/>
                    <a:pt x="155" y="48"/>
                    <a:pt x="113" y="63"/>
                  </a:cubicBezTo>
                  <a:cubicBezTo>
                    <a:pt x="73" y="77"/>
                    <a:pt x="40" y="114"/>
                    <a:pt x="0" y="106"/>
                  </a:cubicBezTo>
                  <a:cubicBezTo>
                    <a:pt x="3" y="90"/>
                    <a:pt x="22" y="86"/>
                    <a:pt x="36" y="78"/>
                  </a:cubicBezTo>
                  <a:cubicBezTo>
                    <a:pt x="46" y="71"/>
                    <a:pt x="55" y="60"/>
                    <a:pt x="67" y="55"/>
                  </a:cubicBezTo>
                  <a:cubicBezTo>
                    <a:pt x="92" y="42"/>
                    <a:pt x="132" y="39"/>
                    <a:pt x="167" y="27"/>
                  </a:cubicBezTo>
                  <a:cubicBezTo>
                    <a:pt x="199" y="15"/>
                    <a:pt x="220" y="0"/>
                    <a:pt x="257" y="1"/>
                  </a:cubicBezTo>
                  <a:cubicBezTo>
                    <a:pt x="259" y="3"/>
                    <a:pt x="262" y="5"/>
                    <a:pt x="265" y="6"/>
                  </a:cubicBezTo>
                  <a:cubicBezTo>
                    <a:pt x="265" y="10"/>
                    <a:pt x="265" y="15"/>
                    <a:pt x="265" y="1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45"/>
            <p:cNvSpPr>
              <a:spLocks noEditPoints="1"/>
            </p:cNvSpPr>
            <p:nvPr/>
          </p:nvSpPr>
          <p:spPr bwMode="auto">
            <a:xfrm>
              <a:off x="7764463" y="536575"/>
              <a:ext cx="1300163" cy="1173163"/>
            </a:xfrm>
            <a:custGeom>
              <a:avLst/>
              <a:gdLst>
                <a:gd name="T0" fmla="*/ 253 w 2013"/>
                <a:gd name="T1" fmla="*/ 1523 h 1814"/>
                <a:gd name="T2" fmla="*/ 196 w 2013"/>
                <a:gd name="T3" fmla="*/ 1221 h 1814"/>
                <a:gd name="T4" fmla="*/ 67 w 2013"/>
                <a:gd name="T5" fmla="*/ 879 h 1814"/>
                <a:gd name="T6" fmla="*/ 49 w 2013"/>
                <a:gd name="T7" fmla="*/ 608 h 1814"/>
                <a:gd name="T8" fmla="*/ 907 w 2013"/>
                <a:gd name="T9" fmla="*/ 350 h 1814"/>
                <a:gd name="T10" fmla="*/ 1204 w 2013"/>
                <a:gd name="T11" fmla="*/ 8 h 1814"/>
                <a:gd name="T12" fmla="*/ 1977 w 2013"/>
                <a:gd name="T13" fmla="*/ 371 h 1814"/>
                <a:gd name="T14" fmla="*/ 1616 w 2013"/>
                <a:gd name="T15" fmla="*/ 1337 h 1814"/>
                <a:gd name="T16" fmla="*/ 1193 w 2013"/>
                <a:gd name="T17" fmla="*/ 1477 h 1814"/>
                <a:gd name="T18" fmla="*/ 822 w 2013"/>
                <a:gd name="T19" fmla="*/ 1703 h 1814"/>
                <a:gd name="T20" fmla="*/ 1691 w 2013"/>
                <a:gd name="T21" fmla="*/ 1077 h 1814"/>
                <a:gd name="T22" fmla="*/ 1910 w 2013"/>
                <a:gd name="T23" fmla="*/ 319 h 1814"/>
                <a:gd name="T24" fmla="*/ 1132 w 2013"/>
                <a:gd name="T25" fmla="*/ 198 h 1814"/>
                <a:gd name="T26" fmla="*/ 1188 w 2013"/>
                <a:gd name="T27" fmla="*/ 237 h 1814"/>
                <a:gd name="T28" fmla="*/ 1614 w 2013"/>
                <a:gd name="T29" fmla="*/ 268 h 1814"/>
                <a:gd name="T30" fmla="*/ 1925 w 2013"/>
                <a:gd name="T31" fmla="*/ 397 h 1814"/>
                <a:gd name="T32" fmla="*/ 1668 w 2013"/>
                <a:gd name="T33" fmla="*/ 1008 h 1814"/>
                <a:gd name="T34" fmla="*/ 1500 w 2013"/>
                <a:gd name="T35" fmla="*/ 1415 h 1814"/>
                <a:gd name="T36" fmla="*/ 1536 w 2013"/>
                <a:gd name="T37" fmla="*/ 1479 h 1814"/>
                <a:gd name="T38" fmla="*/ 1791 w 2013"/>
                <a:gd name="T39" fmla="*/ 654 h 1814"/>
                <a:gd name="T40" fmla="*/ 1567 w 2013"/>
                <a:gd name="T41" fmla="*/ 265 h 1814"/>
                <a:gd name="T42" fmla="*/ 1230 w 2013"/>
                <a:gd name="T43" fmla="*/ 214 h 1814"/>
                <a:gd name="T44" fmla="*/ 1090 w 2013"/>
                <a:gd name="T45" fmla="*/ 600 h 1814"/>
                <a:gd name="T46" fmla="*/ 1384 w 2013"/>
                <a:gd name="T47" fmla="*/ 1350 h 1814"/>
                <a:gd name="T48" fmla="*/ 438 w 2013"/>
                <a:gd name="T49" fmla="*/ 1714 h 1814"/>
                <a:gd name="T50" fmla="*/ 717 w 2013"/>
                <a:gd name="T51" fmla="*/ 1711 h 1814"/>
                <a:gd name="T52" fmla="*/ 1152 w 2013"/>
                <a:gd name="T53" fmla="*/ 1348 h 1814"/>
                <a:gd name="T54" fmla="*/ 508 w 2013"/>
                <a:gd name="T55" fmla="*/ 461 h 1814"/>
                <a:gd name="T56" fmla="*/ 75 w 2013"/>
                <a:gd name="T57" fmla="*/ 673 h 1814"/>
                <a:gd name="T58" fmla="*/ 209 w 2013"/>
                <a:gd name="T59" fmla="*/ 930 h 1814"/>
                <a:gd name="T60" fmla="*/ 271 w 2013"/>
                <a:gd name="T61" fmla="*/ 1183 h 1814"/>
                <a:gd name="T62" fmla="*/ 340 w 2013"/>
                <a:gd name="T63" fmla="*/ 1384 h 1814"/>
                <a:gd name="T64" fmla="*/ 423 w 2013"/>
                <a:gd name="T65" fmla="*/ 1667 h 1814"/>
                <a:gd name="T66" fmla="*/ 1021 w 2013"/>
                <a:gd name="T67" fmla="*/ 474 h 1814"/>
                <a:gd name="T68" fmla="*/ 415 w 2013"/>
                <a:gd name="T69" fmla="*/ 1711 h 1814"/>
                <a:gd name="T70" fmla="*/ 376 w 2013"/>
                <a:gd name="T71" fmla="*/ 1734 h 1814"/>
                <a:gd name="T72" fmla="*/ 353 w 2013"/>
                <a:gd name="T73" fmla="*/ 1600 h 1814"/>
                <a:gd name="T74" fmla="*/ 353 w 2013"/>
                <a:gd name="T75" fmla="*/ 1600 h 1814"/>
                <a:gd name="T76" fmla="*/ 268 w 2013"/>
                <a:gd name="T77" fmla="*/ 1528 h 1814"/>
                <a:gd name="T78" fmla="*/ 343 w 2013"/>
                <a:gd name="T79" fmla="*/ 1453 h 1814"/>
                <a:gd name="T80" fmla="*/ 320 w 2013"/>
                <a:gd name="T81" fmla="*/ 1430 h 1814"/>
                <a:gd name="T82" fmla="*/ 248 w 2013"/>
                <a:gd name="T83" fmla="*/ 1394 h 1814"/>
                <a:gd name="T84" fmla="*/ 299 w 2013"/>
                <a:gd name="T85" fmla="*/ 1307 h 1814"/>
                <a:gd name="T86" fmla="*/ 222 w 2013"/>
                <a:gd name="T87" fmla="*/ 1307 h 1814"/>
                <a:gd name="T88" fmla="*/ 281 w 2013"/>
                <a:gd name="T89" fmla="*/ 1211 h 1814"/>
                <a:gd name="T90" fmla="*/ 181 w 2013"/>
                <a:gd name="T91" fmla="*/ 1180 h 1814"/>
                <a:gd name="T92" fmla="*/ 206 w 2013"/>
                <a:gd name="T93" fmla="*/ 1087 h 1814"/>
                <a:gd name="T94" fmla="*/ 147 w 2013"/>
                <a:gd name="T95" fmla="*/ 1046 h 1814"/>
                <a:gd name="T96" fmla="*/ 137 w 2013"/>
                <a:gd name="T97" fmla="*/ 992 h 1814"/>
                <a:gd name="T98" fmla="*/ 108 w 2013"/>
                <a:gd name="T99" fmla="*/ 946 h 1814"/>
                <a:gd name="T100" fmla="*/ 134 w 2013"/>
                <a:gd name="T101" fmla="*/ 853 h 1814"/>
                <a:gd name="T102" fmla="*/ 75 w 2013"/>
                <a:gd name="T103" fmla="*/ 804 h 1814"/>
                <a:gd name="T104" fmla="*/ 72 w 2013"/>
                <a:gd name="T105" fmla="*/ 758 h 1814"/>
                <a:gd name="T106" fmla="*/ 34 w 2013"/>
                <a:gd name="T107" fmla="*/ 642 h 1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13" h="1814">
                  <a:moveTo>
                    <a:pt x="369" y="1783"/>
                  </a:moveTo>
                  <a:cubicBezTo>
                    <a:pt x="350" y="1800"/>
                    <a:pt x="317" y="1804"/>
                    <a:pt x="302" y="1778"/>
                  </a:cubicBezTo>
                  <a:cubicBezTo>
                    <a:pt x="308" y="1724"/>
                    <a:pt x="267" y="1725"/>
                    <a:pt x="284" y="1680"/>
                  </a:cubicBezTo>
                  <a:cubicBezTo>
                    <a:pt x="255" y="1668"/>
                    <a:pt x="272" y="1626"/>
                    <a:pt x="255" y="1603"/>
                  </a:cubicBezTo>
                  <a:cubicBezTo>
                    <a:pt x="256" y="1593"/>
                    <a:pt x="258" y="1585"/>
                    <a:pt x="266" y="1582"/>
                  </a:cubicBezTo>
                  <a:cubicBezTo>
                    <a:pt x="255" y="1570"/>
                    <a:pt x="244" y="1545"/>
                    <a:pt x="253" y="1523"/>
                  </a:cubicBezTo>
                  <a:cubicBezTo>
                    <a:pt x="236" y="1495"/>
                    <a:pt x="196" y="1465"/>
                    <a:pt x="230" y="1430"/>
                  </a:cubicBezTo>
                  <a:cubicBezTo>
                    <a:pt x="230" y="1421"/>
                    <a:pt x="222" y="1415"/>
                    <a:pt x="217" y="1404"/>
                  </a:cubicBezTo>
                  <a:cubicBezTo>
                    <a:pt x="218" y="1391"/>
                    <a:pt x="225" y="1384"/>
                    <a:pt x="232" y="1376"/>
                  </a:cubicBezTo>
                  <a:cubicBezTo>
                    <a:pt x="228" y="1366"/>
                    <a:pt x="219" y="1362"/>
                    <a:pt x="214" y="1353"/>
                  </a:cubicBezTo>
                  <a:cubicBezTo>
                    <a:pt x="227" y="1329"/>
                    <a:pt x="171" y="1304"/>
                    <a:pt x="201" y="1281"/>
                  </a:cubicBezTo>
                  <a:cubicBezTo>
                    <a:pt x="182" y="1269"/>
                    <a:pt x="179" y="1238"/>
                    <a:pt x="196" y="1221"/>
                  </a:cubicBezTo>
                  <a:cubicBezTo>
                    <a:pt x="178" y="1215"/>
                    <a:pt x="144" y="1192"/>
                    <a:pt x="170" y="1170"/>
                  </a:cubicBezTo>
                  <a:cubicBezTo>
                    <a:pt x="157" y="1159"/>
                    <a:pt x="145" y="1142"/>
                    <a:pt x="157" y="1121"/>
                  </a:cubicBezTo>
                  <a:cubicBezTo>
                    <a:pt x="141" y="1113"/>
                    <a:pt x="128" y="1087"/>
                    <a:pt x="144" y="1069"/>
                  </a:cubicBezTo>
                  <a:cubicBezTo>
                    <a:pt x="123" y="1063"/>
                    <a:pt x="115" y="1036"/>
                    <a:pt x="126" y="1018"/>
                  </a:cubicBezTo>
                  <a:cubicBezTo>
                    <a:pt x="119" y="1004"/>
                    <a:pt x="105" y="996"/>
                    <a:pt x="108" y="971"/>
                  </a:cubicBezTo>
                  <a:cubicBezTo>
                    <a:pt x="59" y="960"/>
                    <a:pt x="119" y="883"/>
                    <a:pt x="67" y="879"/>
                  </a:cubicBezTo>
                  <a:cubicBezTo>
                    <a:pt x="65" y="860"/>
                    <a:pt x="54" y="834"/>
                    <a:pt x="77" y="830"/>
                  </a:cubicBezTo>
                  <a:cubicBezTo>
                    <a:pt x="67" y="819"/>
                    <a:pt x="50" y="805"/>
                    <a:pt x="59" y="783"/>
                  </a:cubicBezTo>
                  <a:cubicBezTo>
                    <a:pt x="50" y="773"/>
                    <a:pt x="31" y="757"/>
                    <a:pt x="31" y="729"/>
                  </a:cubicBezTo>
                  <a:cubicBezTo>
                    <a:pt x="31" y="725"/>
                    <a:pt x="35" y="718"/>
                    <a:pt x="34" y="714"/>
                  </a:cubicBezTo>
                  <a:cubicBezTo>
                    <a:pt x="27" y="681"/>
                    <a:pt x="0" y="659"/>
                    <a:pt x="16" y="631"/>
                  </a:cubicBezTo>
                  <a:cubicBezTo>
                    <a:pt x="22" y="619"/>
                    <a:pt x="38" y="618"/>
                    <a:pt x="49" y="608"/>
                  </a:cubicBezTo>
                  <a:cubicBezTo>
                    <a:pt x="43" y="599"/>
                    <a:pt x="53" y="591"/>
                    <a:pt x="54" y="577"/>
                  </a:cubicBezTo>
                  <a:cubicBezTo>
                    <a:pt x="200" y="522"/>
                    <a:pt x="361" y="489"/>
                    <a:pt x="518" y="433"/>
                  </a:cubicBezTo>
                  <a:cubicBezTo>
                    <a:pt x="548" y="440"/>
                    <a:pt x="570" y="426"/>
                    <a:pt x="598" y="415"/>
                  </a:cubicBezTo>
                  <a:cubicBezTo>
                    <a:pt x="632" y="402"/>
                    <a:pt x="674" y="393"/>
                    <a:pt x="714" y="379"/>
                  </a:cubicBezTo>
                  <a:cubicBezTo>
                    <a:pt x="774" y="357"/>
                    <a:pt x="826" y="324"/>
                    <a:pt x="879" y="325"/>
                  </a:cubicBezTo>
                  <a:cubicBezTo>
                    <a:pt x="887" y="332"/>
                    <a:pt x="894" y="342"/>
                    <a:pt x="907" y="350"/>
                  </a:cubicBezTo>
                  <a:cubicBezTo>
                    <a:pt x="917" y="400"/>
                    <a:pt x="940" y="458"/>
                    <a:pt x="951" y="515"/>
                  </a:cubicBezTo>
                  <a:cubicBezTo>
                    <a:pt x="995" y="401"/>
                    <a:pt x="1039" y="270"/>
                    <a:pt x="1085" y="144"/>
                  </a:cubicBezTo>
                  <a:cubicBezTo>
                    <a:pt x="1096" y="115"/>
                    <a:pt x="1109" y="85"/>
                    <a:pt x="1116" y="59"/>
                  </a:cubicBezTo>
                  <a:cubicBezTo>
                    <a:pt x="1119" y="50"/>
                    <a:pt x="1115" y="39"/>
                    <a:pt x="1119" y="31"/>
                  </a:cubicBezTo>
                  <a:cubicBezTo>
                    <a:pt x="1126" y="16"/>
                    <a:pt x="1151" y="0"/>
                    <a:pt x="1165" y="0"/>
                  </a:cubicBezTo>
                  <a:cubicBezTo>
                    <a:pt x="1179" y="0"/>
                    <a:pt x="1192" y="17"/>
                    <a:pt x="1204" y="8"/>
                  </a:cubicBezTo>
                  <a:cubicBezTo>
                    <a:pt x="1206" y="16"/>
                    <a:pt x="1216" y="16"/>
                    <a:pt x="1217" y="26"/>
                  </a:cubicBezTo>
                  <a:cubicBezTo>
                    <a:pt x="1322" y="71"/>
                    <a:pt x="1422" y="93"/>
                    <a:pt x="1536" y="131"/>
                  </a:cubicBezTo>
                  <a:cubicBezTo>
                    <a:pt x="1621" y="186"/>
                    <a:pt x="1752" y="215"/>
                    <a:pt x="1827" y="263"/>
                  </a:cubicBezTo>
                  <a:cubicBezTo>
                    <a:pt x="1845" y="264"/>
                    <a:pt x="1873" y="273"/>
                    <a:pt x="1884" y="288"/>
                  </a:cubicBezTo>
                  <a:cubicBezTo>
                    <a:pt x="1910" y="287"/>
                    <a:pt x="1921" y="305"/>
                    <a:pt x="1941" y="314"/>
                  </a:cubicBezTo>
                  <a:cubicBezTo>
                    <a:pt x="1965" y="325"/>
                    <a:pt x="2013" y="338"/>
                    <a:pt x="1977" y="371"/>
                  </a:cubicBezTo>
                  <a:cubicBezTo>
                    <a:pt x="1965" y="428"/>
                    <a:pt x="1945" y="466"/>
                    <a:pt x="1931" y="523"/>
                  </a:cubicBezTo>
                  <a:cubicBezTo>
                    <a:pt x="1921" y="534"/>
                    <a:pt x="1912" y="546"/>
                    <a:pt x="1910" y="564"/>
                  </a:cubicBezTo>
                  <a:cubicBezTo>
                    <a:pt x="1843" y="685"/>
                    <a:pt x="1811" y="820"/>
                    <a:pt x="1760" y="956"/>
                  </a:cubicBezTo>
                  <a:cubicBezTo>
                    <a:pt x="1742" y="1005"/>
                    <a:pt x="1721" y="1054"/>
                    <a:pt x="1701" y="1103"/>
                  </a:cubicBezTo>
                  <a:cubicBezTo>
                    <a:pt x="1681" y="1152"/>
                    <a:pt x="1662" y="1202"/>
                    <a:pt x="1642" y="1250"/>
                  </a:cubicBezTo>
                  <a:cubicBezTo>
                    <a:pt x="1630" y="1278"/>
                    <a:pt x="1625" y="1309"/>
                    <a:pt x="1616" y="1337"/>
                  </a:cubicBezTo>
                  <a:cubicBezTo>
                    <a:pt x="1603" y="1378"/>
                    <a:pt x="1573" y="1412"/>
                    <a:pt x="1572" y="1456"/>
                  </a:cubicBezTo>
                  <a:cubicBezTo>
                    <a:pt x="1560" y="1457"/>
                    <a:pt x="1562" y="1472"/>
                    <a:pt x="1559" y="1482"/>
                  </a:cubicBezTo>
                  <a:cubicBezTo>
                    <a:pt x="1550" y="1491"/>
                    <a:pt x="1541" y="1500"/>
                    <a:pt x="1534" y="1510"/>
                  </a:cubicBezTo>
                  <a:cubicBezTo>
                    <a:pt x="1481" y="1502"/>
                    <a:pt x="1401" y="1460"/>
                    <a:pt x="1335" y="1443"/>
                  </a:cubicBezTo>
                  <a:cubicBezTo>
                    <a:pt x="1276" y="1428"/>
                    <a:pt x="1229" y="1390"/>
                    <a:pt x="1175" y="1374"/>
                  </a:cubicBezTo>
                  <a:cubicBezTo>
                    <a:pt x="1189" y="1409"/>
                    <a:pt x="1185" y="1443"/>
                    <a:pt x="1193" y="1477"/>
                  </a:cubicBezTo>
                  <a:cubicBezTo>
                    <a:pt x="1205" y="1521"/>
                    <a:pt x="1231" y="1567"/>
                    <a:pt x="1181" y="1595"/>
                  </a:cubicBezTo>
                  <a:cubicBezTo>
                    <a:pt x="1156" y="1609"/>
                    <a:pt x="1106" y="1610"/>
                    <a:pt x="1062" y="1626"/>
                  </a:cubicBezTo>
                  <a:cubicBezTo>
                    <a:pt x="1048" y="1631"/>
                    <a:pt x="1037" y="1641"/>
                    <a:pt x="1026" y="1644"/>
                  </a:cubicBezTo>
                  <a:cubicBezTo>
                    <a:pt x="1009" y="1648"/>
                    <a:pt x="991" y="1652"/>
                    <a:pt x="977" y="1654"/>
                  </a:cubicBezTo>
                  <a:cubicBezTo>
                    <a:pt x="920" y="1666"/>
                    <a:pt x="871" y="1680"/>
                    <a:pt x="833" y="1693"/>
                  </a:cubicBezTo>
                  <a:cubicBezTo>
                    <a:pt x="830" y="1698"/>
                    <a:pt x="824" y="1698"/>
                    <a:pt x="822" y="1703"/>
                  </a:cubicBezTo>
                  <a:cubicBezTo>
                    <a:pt x="775" y="1719"/>
                    <a:pt x="728" y="1725"/>
                    <a:pt x="681" y="1737"/>
                  </a:cubicBezTo>
                  <a:cubicBezTo>
                    <a:pt x="587" y="1760"/>
                    <a:pt x="517" y="1800"/>
                    <a:pt x="405" y="1796"/>
                  </a:cubicBezTo>
                  <a:cubicBezTo>
                    <a:pt x="403" y="1804"/>
                    <a:pt x="397" y="1809"/>
                    <a:pt x="392" y="1814"/>
                  </a:cubicBezTo>
                  <a:cubicBezTo>
                    <a:pt x="371" y="1804"/>
                    <a:pt x="377" y="1802"/>
                    <a:pt x="369" y="1783"/>
                  </a:cubicBezTo>
                  <a:close/>
                  <a:moveTo>
                    <a:pt x="1580" y="1376"/>
                  </a:moveTo>
                  <a:cubicBezTo>
                    <a:pt x="1610" y="1267"/>
                    <a:pt x="1655" y="1178"/>
                    <a:pt x="1691" y="1077"/>
                  </a:cubicBezTo>
                  <a:cubicBezTo>
                    <a:pt x="1713" y="1016"/>
                    <a:pt x="1730" y="952"/>
                    <a:pt x="1753" y="889"/>
                  </a:cubicBezTo>
                  <a:cubicBezTo>
                    <a:pt x="1769" y="844"/>
                    <a:pt x="1793" y="802"/>
                    <a:pt x="1802" y="755"/>
                  </a:cubicBezTo>
                  <a:cubicBezTo>
                    <a:pt x="1824" y="728"/>
                    <a:pt x="1827" y="693"/>
                    <a:pt x="1840" y="657"/>
                  </a:cubicBezTo>
                  <a:cubicBezTo>
                    <a:pt x="1862" y="599"/>
                    <a:pt x="1899" y="535"/>
                    <a:pt x="1925" y="482"/>
                  </a:cubicBezTo>
                  <a:cubicBezTo>
                    <a:pt x="1942" y="449"/>
                    <a:pt x="1962" y="373"/>
                    <a:pt x="1951" y="345"/>
                  </a:cubicBezTo>
                  <a:cubicBezTo>
                    <a:pt x="1932" y="335"/>
                    <a:pt x="1918" y="331"/>
                    <a:pt x="1910" y="319"/>
                  </a:cubicBezTo>
                  <a:cubicBezTo>
                    <a:pt x="1899" y="324"/>
                    <a:pt x="1902" y="315"/>
                    <a:pt x="1889" y="319"/>
                  </a:cubicBezTo>
                  <a:cubicBezTo>
                    <a:pt x="1852" y="293"/>
                    <a:pt x="1796" y="285"/>
                    <a:pt x="1760" y="252"/>
                  </a:cubicBezTo>
                  <a:cubicBezTo>
                    <a:pt x="1667" y="223"/>
                    <a:pt x="1567" y="164"/>
                    <a:pt x="1472" y="136"/>
                  </a:cubicBezTo>
                  <a:cubicBezTo>
                    <a:pt x="1386" y="99"/>
                    <a:pt x="1280" y="89"/>
                    <a:pt x="1204" y="36"/>
                  </a:cubicBezTo>
                  <a:cubicBezTo>
                    <a:pt x="1188" y="37"/>
                    <a:pt x="1186" y="52"/>
                    <a:pt x="1181" y="64"/>
                  </a:cubicBezTo>
                  <a:cubicBezTo>
                    <a:pt x="1162" y="106"/>
                    <a:pt x="1151" y="151"/>
                    <a:pt x="1132" y="198"/>
                  </a:cubicBezTo>
                  <a:cubicBezTo>
                    <a:pt x="1102" y="272"/>
                    <a:pt x="1088" y="344"/>
                    <a:pt x="1059" y="404"/>
                  </a:cubicBezTo>
                  <a:cubicBezTo>
                    <a:pt x="1059" y="411"/>
                    <a:pt x="1059" y="418"/>
                    <a:pt x="1059" y="425"/>
                  </a:cubicBezTo>
                  <a:cubicBezTo>
                    <a:pt x="1024" y="497"/>
                    <a:pt x="1012" y="567"/>
                    <a:pt x="982" y="639"/>
                  </a:cubicBezTo>
                  <a:cubicBezTo>
                    <a:pt x="995" y="669"/>
                    <a:pt x="999" y="708"/>
                    <a:pt x="1013" y="737"/>
                  </a:cubicBezTo>
                  <a:cubicBezTo>
                    <a:pt x="1054" y="603"/>
                    <a:pt x="1118" y="478"/>
                    <a:pt x="1152" y="345"/>
                  </a:cubicBezTo>
                  <a:cubicBezTo>
                    <a:pt x="1170" y="317"/>
                    <a:pt x="1175" y="275"/>
                    <a:pt x="1188" y="237"/>
                  </a:cubicBezTo>
                  <a:cubicBezTo>
                    <a:pt x="1189" y="232"/>
                    <a:pt x="1197" y="235"/>
                    <a:pt x="1199" y="232"/>
                  </a:cubicBezTo>
                  <a:cubicBezTo>
                    <a:pt x="1199" y="196"/>
                    <a:pt x="1224" y="173"/>
                    <a:pt x="1224" y="139"/>
                  </a:cubicBezTo>
                  <a:cubicBezTo>
                    <a:pt x="1244" y="144"/>
                    <a:pt x="1236" y="122"/>
                    <a:pt x="1250" y="121"/>
                  </a:cubicBezTo>
                  <a:cubicBezTo>
                    <a:pt x="1300" y="145"/>
                    <a:pt x="1351" y="168"/>
                    <a:pt x="1402" y="185"/>
                  </a:cubicBezTo>
                  <a:cubicBezTo>
                    <a:pt x="1465" y="207"/>
                    <a:pt x="1528" y="226"/>
                    <a:pt x="1585" y="250"/>
                  </a:cubicBezTo>
                  <a:cubicBezTo>
                    <a:pt x="1596" y="254"/>
                    <a:pt x="1603" y="264"/>
                    <a:pt x="1614" y="268"/>
                  </a:cubicBezTo>
                  <a:cubicBezTo>
                    <a:pt x="1635" y="276"/>
                    <a:pt x="1661" y="275"/>
                    <a:pt x="1683" y="283"/>
                  </a:cubicBezTo>
                  <a:cubicBezTo>
                    <a:pt x="1689" y="286"/>
                    <a:pt x="1693" y="294"/>
                    <a:pt x="1699" y="296"/>
                  </a:cubicBezTo>
                  <a:cubicBezTo>
                    <a:pt x="1723" y="307"/>
                    <a:pt x="1746" y="305"/>
                    <a:pt x="1766" y="314"/>
                  </a:cubicBezTo>
                  <a:cubicBezTo>
                    <a:pt x="1766" y="329"/>
                    <a:pt x="1788" y="323"/>
                    <a:pt x="1791" y="335"/>
                  </a:cubicBezTo>
                  <a:cubicBezTo>
                    <a:pt x="1834" y="337"/>
                    <a:pt x="1867" y="366"/>
                    <a:pt x="1910" y="376"/>
                  </a:cubicBezTo>
                  <a:cubicBezTo>
                    <a:pt x="1912" y="386"/>
                    <a:pt x="1923" y="387"/>
                    <a:pt x="1925" y="397"/>
                  </a:cubicBezTo>
                  <a:cubicBezTo>
                    <a:pt x="1910" y="426"/>
                    <a:pt x="1902" y="453"/>
                    <a:pt x="1889" y="482"/>
                  </a:cubicBezTo>
                  <a:cubicBezTo>
                    <a:pt x="1856" y="559"/>
                    <a:pt x="1816" y="645"/>
                    <a:pt x="1786" y="724"/>
                  </a:cubicBezTo>
                  <a:cubicBezTo>
                    <a:pt x="1769" y="771"/>
                    <a:pt x="1748" y="807"/>
                    <a:pt x="1732" y="850"/>
                  </a:cubicBezTo>
                  <a:cubicBezTo>
                    <a:pt x="1726" y="868"/>
                    <a:pt x="1722" y="892"/>
                    <a:pt x="1714" y="910"/>
                  </a:cubicBezTo>
                  <a:cubicBezTo>
                    <a:pt x="1704" y="934"/>
                    <a:pt x="1685" y="955"/>
                    <a:pt x="1675" y="979"/>
                  </a:cubicBezTo>
                  <a:cubicBezTo>
                    <a:pt x="1670" y="992"/>
                    <a:pt x="1671" y="999"/>
                    <a:pt x="1668" y="1008"/>
                  </a:cubicBezTo>
                  <a:cubicBezTo>
                    <a:pt x="1651" y="1046"/>
                    <a:pt x="1646" y="1081"/>
                    <a:pt x="1634" y="1124"/>
                  </a:cubicBezTo>
                  <a:cubicBezTo>
                    <a:pt x="1626" y="1151"/>
                    <a:pt x="1610" y="1178"/>
                    <a:pt x="1601" y="1206"/>
                  </a:cubicBezTo>
                  <a:cubicBezTo>
                    <a:pt x="1597" y="1217"/>
                    <a:pt x="1599" y="1229"/>
                    <a:pt x="1595" y="1240"/>
                  </a:cubicBezTo>
                  <a:cubicBezTo>
                    <a:pt x="1580" y="1288"/>
                    <a:pt x="1552" y="1332"/>
                    <a:pt x="1547" y="1384"/>
                  </a:cubicBezTo>
                  <a:cubicBezTo>
                    <a:pt x="1540" y="1392"/>
                    <a:pt x="1532" y="1399"/>
                    <a:pt x="1526" y="1407"/>
                  </a:cubicBezTo>
                  <a:cubicBezTo>
                    <a:pt x="1512" y="1410"/>
                    <a:pt x="1511" y="1411"/>
                    <a:pt x="1500" y="1415"/>
                  </a:cubicBezTo>
                  <a:cubicBezTo>
                    <a:pt x="1393" y="1386"/>
                    <a:pt x="1296" y="1347"/>
                    <a:pt x="1188" y="1301"/>
                  </a:cubicBezTo>
                  <a:cubicBezTo>
                    <a:pt x="1177" y="1296"/>
                    <a:pt x="1168" y="1283"/>
                    <a:pt x="1152" y="1288"/>
                  </a:cubicBezTo>
                  <a:cubicBezTo>
                    <a:pt x="1157" y="1312"/>
                    <a:pt x="1166" y="1332"/>
                    <a:pt x="1170" y="1355"/>
                  </a:cubicBezTo>
                  <a:cubicBezTo>
                    <a:pt x="1223" y="1363"/>
                    <a:pt x="1267" y="1392"/>
                    <a:pt x="1315" y="1415"/>
                  </a:cubicBezTo>
                  <a:cubicBezTo>
                    <a:pt x="1353" y="1434"/>
                    <a:pt x="1400" y="1440"/>
                    <a:pt x="1446" y="1453"/>
                  </a:cubicBezTo>
                  <a:cubicBezTo>
                    <a:pt x="1466" y="1467"/>
                    <a:pt x="1500" y="1492"/>
                    <a:pt x="1536" y="1479"/>
                  </a:cubicBezTo>
                  <a:cubicBezTo>
                    <a:pt x="1545" y="1448"/>
                    <a:pt x="1551" y="1409"/>
                    <a:pt x="1580" y="1376"/>
                  </a:cubicBezTo>
                  <a:close/>
                  <a:moveTo>
                    <a:pt x="1523" y="1340"/>
                  </a:moveTo>
                  <a:cubicBezTo>
                    <a:pt x="1551" y="1279"/>
                    <a:pt x="1572" y="1212"/>
                    <a:pt x="1590" y="1142"/>
                  </a:cubicBezTo>
                  <a:cubicBezTo>
                    <a:pt x="1630" y="1073"/>
                    <a:pt x="1653" y="988"/>
                    <a:pt x="1683" y="912"/>
                  </a:cubicBezTo>
                  <a:cubicBezTo>
                    <a:pt x="1695" y="883"/>
                    <a:pt x="1720" y="858"/>
                    <a:pt x="1724" y="822"/>
                  </a:cubicBezTo>
                  <a:cubicBezTo>
                    <a:pt x="1756" y="776"/>
                    <a:pt x="1771" y="712"/>
                    <a:pt x="1791" y="654"/>
                  </a:cubicBezTo>
                  <a:cubicBezTo>
                    <a:pt x="1818" y="611"/>
                    <a:pt x="1836" y="560"/>
                    <a:pt x="1853" y="508"/>
                  </a:cubicBezTo>
                  <a:cubicBezTo>
                    <a:pt x="1873" y="481"/>
                    <a:pt x="1882" y="444"/>
                    <a:pt x="1897" y="412"/>
                  </a:cubicBezTo>
                  <a:cubicBezTo>
                    <a:pt x="1899" y="412"/>
                    <a:pt x="1900" y="412"/>
                    <a:pt x="1900" y="410"/>
                  </a:cubicBezTo>
                  <a:cubicBezTo>
                    <a:pt x="1839" y="368"/>
                    <a:pt x="1776" y="349"/>
                    <a:pt x="1701" y="325"/>
                  </a:cubicBezTo>
                  <a:cubicBezTo>
                    <a:pt x="1684" y="301"/>
                    <a:pt x="1660" y="307"/>
                    <a:pt x="1626" y="296"/>
                  </a:cubicBezTo>
                  <a:cubicBezTo>
                    <a:pt x="1609" y="290"/>
                    <a:pt x="1589" y="275"/>
                    <a:pt x="1567" y="265"/>
                  </a:cubicBezTo>
                  <a:cubicBezTo>
                    <a:pt x="1547" y="256"/>
                    <a:pt x="1524" y="250"/>
                    <a:pt x="1500" y="242"/>
                  </a:cubicBezTo>
                  <a:cubicBezTo>
                    <a:pt x="1478" y="235"/>
                    <a:pt x="1460" y="223"/>
                    <a:pt x="1438" y="214"/>
                  </a:cubicBezTo>
                  <a:cubicBezTo>
                    <a:pt x="1415" y="203"/>
                    <a:pt x="1389" y="201"/>
                    <a:pt x="1369" y="193"/>
                  </a:cubicBezTo>
                  <a:cubicBezTo>
                    <a:pt x="1356" y="188"/>
                    <a:pt x="1338" y="178"/>
                    <a:pt x="1317" y="170"/>
                  </a:cubicBezTo>
                  <a:cubicBezTo>
                    <a:pt x="1312" y="168"/>
                    <a:pt x="1266" y="147"/>
                    <a:pt x="1266" y="147"/>
                  </a:cubicBezTo>
                  <a:cubicBezTo>
                    <a:pt x="1253" y="149"/>
                    <a:pt x="1234" y="202"/>
                    <a:pt x="1230" y="214"/>
                  </a:cubicBezTo>
                  <a:cubicBezTo>
                    <a:pt x="1219" y="239"/>
                    <a:pt x="1213" y="262"/>
                    <a:pt x="1211" y="283"/>
                  </a:cubicBezTo>
                  <a:cubicBezTo>
                    <a:pt x="1205" y="280"/>
                    <a:pt x="1207" y="291"/>
                    <a:pt x="1199" y="296"/>
                  </a:cubicBezTo>
                  <a:cubicBezTo>
                    <a:pt x="1198" y="312"/>
                    <a:pt x="1189" y="328"/>
                    <a:pt x="1183" y="343"/>
                  </a:cubicBezTo>
                  <a:cubicBezTo>
                    <a:pt x="1169" y="379"/>
                    <a:pt x="1160" y="424"/>
                    <a:pt x="1142" y="466"/>
                  </a:cubicBezTo>
                  <a:cubicBezTo>
                    <a:pt x="1138" y="476"/>
                    <a:pt x="1128" y="483"/>
                    <a:pt x="1124" y="492"/>
                  </a:cubicBezTo>
                  <a:cubicBezTo>
                    <a:pt x="1109" y="526"/>
                    <a:pt x="1103" y="565"/>
                    <a:pt x="1090" y="600"/>
                  </a:cubicBezTo>
                  <a:cubicBezTo>
                    <a:pt x="1076" y="640"/>
                    <a:pt x="1047" y="680"/>
                    <a:pt x="1039" y="721"/>
                  </a:cubicBezTo>
                  <a:cubicBezTo>
                    <a:pt x="1037" y="736"/>
                    <a:pt x="1032" y="760"/>
                    <a:pt x="1018" y="770"/>
                  </a:cubicBezTo>
                  <a:cubicBezTo>
                    <a:pt x="1065" y="944"/>
                    <a:pt x="1097" y="1097"/>
                    <a:pt x="1147" y="1265"/>
                  </a:cubicBezTo>
                  <a:cubicBezTo>
                    <a:pt x="1164" y="1271"/>
                    <a:pt x="1183" y="1274"/>
                    <a:pt x="1201" y="1281"/>
                  </a:cubicBezTo>
                  <a:cubicBezTo>
                    <a:pt x="1251" y="1300"/>
                    <a:pt x="1309" y="1335"/>
                    <a:pt x="1358" y="1348"/>
                  </a:cubicBezTo>
                  <a:cubicBezTo>
                    <a:pt x="1366" y="1350"/>
                    <a:pt x="1375" y="1348"/>
                    <a:pt x="1384" y="1350"/>
                  </a:cubicBezTo>
                  <a:cubicBezTo>
                    <a:pt x="1410" y="1357"/>
                    <a:pt x="1434" y="1377"/>
                    <a:pt x="1456" y="1379"/>
                  </a:cubicBezTo>
                  <a:cubicBezTo>
                    <a:pt x="1486" y="1381"/>
                    <a:pt x="1491" y="1368"/>
                    <a:pt x="1516" y="1374"/>
                  </a:cubicBezTo>
                  <a:cubicBezTo>
                    <a:pt x="1518" y="1361"/>
                    <a:pt x="1528" y="1354"/>
                    <a:pt x="1523" y="1340"/>
                  </a:cubicBezTo>
                  <a:close/>
                  <a:moveTo>
                    <a:pt x="423" y="1667"/>
                  </a:moveTo>
                  <a:cubicBezTo>
                    <a:pt x="425" y="1675"/>
                    <a:pt x="420" y="1677"/>
                    <a:pt x="420" y="1683"/>
                  </a:cubicBezTo>
                  <a:cubicBezTo>
                    <a:pt x="427" y="1693"/>
                    <a:pt x="438" y="1698"/>
                    <a:pt x="438" y="1714"/>
                  </a:cubicBezTo>
                  <a:cubicBezTo>
                    <a:pt x="439" y="1722"/>
                    <a:pt x="435" y="1726"/>
                    <a:pt x="428" y="1727"/>
                  </a:cubicBezTo>
                  <a:cubicBezTo>
                    <a:pt x="429" y="1737"/>
                    <a:pt x="440" y="1737"/>
                    <a:pt x="438" y="1750"/>
                  </a:cubicBezTo>
                  <a:cubicBezTo>
                    <a:pt x="437" y="1775"/>
                    <a:pt x="398" y="1770"/>
                    <a:pt x="384" y="1776"/>
                  </a:cubicBezTo>
                  <a:cubicBezTo>
                    <a:pt x="397" y="1773"/>
                    <a:pt x="397" y="1783"/>
                    <a:pt x="405" y="1786"/>
                  </a:cubicBezTo>
                  <a:cubicBezTo>
                    <a:pt x="488" y="1764"/>
                    <a:pt x="578" y="1739"/>
                    <a:pt x="660" y="1721"/>
                  </a:cubicBezTo>
                  <a:cubicBezTo>
                    <a:pt x="683" y="1716"/>
                    <a:pt x="701" y="1704"/>
                    <a:pt x="717" y="1711"/>
                  </a:cubicBezTo>
                  <a:cubicBezTo>
                    <a:pt x="822" y="1685"/>
                    <a:pt x="892" y="1624"/>
                    <a:pt x="1005" y="1624"/>
                  </a:cubicBezTo>
                  <a:cubicBezTo>
                    <a:pt x="1011" y="1619"/>
                    <a:pt x="1016" y="1615"/>
                    <a:pt x="1023" y="1613"/>
                  </a:cubicBezTo>
                  <a:cubicBezTo>
                    <a:pt x="1029" y="1613"/>
                    <a:pt x="1035" y="1613"/>
                    <a:pt x="1041" y="1613"/>
                  </a:cubicBezTo>
                  <a:cubicBezTo>
                    <a:pt x="1082" y="1593"/>
                    <a:pt x="1132" y="1583"/>
                    <a:pt x="1178" y="1572"/>
                  </a:cubicBezTo>
                  <a:cubicBezTo>
                    <a:pt x="1191" y="1555"/>
                    <a:pt x="1185" y="1554"/>
                    <a:pt x="1181" y="1533"/>
                  </a:cubicBezTo>
                  <a:cubicBezTo>
                    <a:pt x="1168" y="1475"/>
                    <a:pt x="1165" y="1397"/>
                    <a:pt x="1152" y="1348"/>
                  </a:cubicBezTo>
                  <a:cubicBezTo>
                    <a:pt x="1116" y="1213"/>
                    <a:pt x="1070" y="1055"/>
                    <a:pt x="1028" y="897"/>
                  </a:cubicBezTo>
                  <a:cubicBezTo>
                    <a:pt x="1021" y="869"/>
                    <a:pt x="1020" y="842"/>
                    <a:pt x="1013" y="814"/>
                  </a:cubicBezTo>
                  <a:cubicBezTo>
                    <a:pt x="991" y="724"/>
                    <a:pt x="962" y="638"/>
                    <a:pt x="941" y="557"/>
                  </a:cubicBezTo>
                  <a:cubicBezTo>
                    <a:pt x="933" y="527"/>
                    <a:pt x="932" y="493"/>
                    <a:pt x="923" y="461"/>
                  </a:cubicBezTo>
                  <a:cubicBezTo>
                    <a:pt x="910" y="415"/>
                    <a:pt x="899" y="360"/>
                    <a:pt x="856" y="348"/>
                  </a:cubicBezTo>
                  <a:cubicBezTo>
                    <a:pt x="748" y="398"/>
                    <a:pt x="620" y="435"/>
                    <a:pt x="508" y="461"/>
                  </a:cubicBezTo>
                  <a:cubicBezTo>
                    <a:pt x="505" y="464"/>
                    <a:pt x="503" y="466"/>
                    <a:pt x="500" y="469"/>
                  </a:cubicBezTo>
                  <a:cubicBezTo>
                    <a:pt x="427" y="487"/>
                    <a:pt x="347" y="510"/>
                    <a:pt x="273" y="533"/>
                  </a:cubicBezTo>
                  <a:cubicBezTo>
                    <a:pt x="198" y="557"/>
                    <a:pt x="116" y="569"/>
                    <a:pt x="67" y="608"/>
                  </a:cubicBezTo>
                  <a:cubicBezTo>
                    <a:pt x="90" y="608"/>
                    <a:pt x="132" y="633"/>
                    <a:pt x="108" y="670"/>
                  </a:cubicBezTo>
                  <a:cubicBezTo>
                    <a:pt x="94" y="677"/>
                    <a:pt x="63" y="667"/>
                    <a:pt x="72" y="680"/>
                  </a:cubicBezTo>
                  <a:cubicBezTo>
                    <a:pt x="75" y="680"/>
                    <a:pt x="75" y="676"/>
                    <a:pt x="75" y="673"/>
                  </a:cubicBezTo>
                  <a:cubicBezTo>
                    <a:pt x="97" y="677"/>
                    <a:pt x="159" y="688"/>
                    <a:pt x="157" y="724"/>
                  </a:cubicBezTo>
                  <a:cubicBezTo>
                    <a:pt x="157" y="739"/>
                    <a:pt x="142" y="743"/>
                    <a:pt x="129" y="750"/>
                  </a:cubicBezTo>
                  <a:cubicBezTo>
                    <a:pt x="154" y="752"/>
                    <a:pt x="168" y="766"/>
                    <a:pt x="165" y="796"/>
                  </a:cubicBezTo>
                  <a:cubicBezTo>
                    <a:pt x="177" y="798"/>
                    <a:pt x="181" y="808"/>
                    <a:pt x="186" y="817"/>
                  </a:cubicBezTo>
                  <a:cubicBezTo>
                    <a:pt x="164" y="841"/>
                    <a:pt x="195" y="851"/>
                    <a:pt x="211" y="879"/>
                  </a:cubicBezTo>
                  <a:cubicBezTo>
                    <a:pt x="227" y="905"/>
                    <a:pt x="214" y="911"/>
                    <a:pt x="209" y="930"/>
                  </a:cubicBezTo>
                  <a:cubicBezTo>
                    <a:pt x="227" y="939"/>
                    <a:pt x="224" y="962"/>
                    <a:pt x="217" y="979"/>
                  </a:cubicBezTo>
                  <a:cubicBezTo>
                    <a:pt x="234" y="984"/>
                    <a:pt x="227" y="1002"/>
                    <a:pt x="232" y="1018"/>
                  </a:cubicBezTo>
                  <a:cubicBezTo>
                    <a:pt x="237" y="1034"/>
                    <a:pt x="250" y="1049"/>
                    <a:pt x="235" y="1067"/>
                  </a:cubicBezTo>
                  <a:cubicBezTo>
                    <a:pt x="257" y="1076"/>
                    <a:pt x="276" y="1105"/>
                    <a:pt x="258" y="1131"/>
                  </a:cubicBezTo>
                  <a:cubicBezTo>
                    <a:pt x="270" y="1139"/>
                    <a:pt x="282" y="1147"/>
                    <a:pt x="284" y="1165"/>
                  </a:cubicBezTo>
                  <a:cubicBezTo>
                    <a:pt x="281" y="1173"/>
                    <a:pt x="271" y="1173"/>
                    <a:pt x="271" y="1183"/>
                  </a:cubicBezTo>
                  <a:cubicBezTo>
                    <a:pt x="293" y="1183"/>
                    <a:pt x="301" y="1198"/>
                    <a:pt x="304" y="1216"/>
                  </a:cubicBezTo>
                  <a:cubicBezTo>
                    <a:pt x="299" y="1220"/>
                    <a:pt x="297" y="1228"/>
                    <a:pt x="297" y="1237"/>
                  </a:cubicBezTo>
                  <a:cubicBezTo>
                    <a:pt x="314" y="1251"/>
                    <a:pt x="308" y="1269"/>
                    <a:pt x="312" y="1288"/>
                  </a:cubicBezTo>
                  <a:cubicBezTo>
                    <a:pt x="313" y="1294"/>
                    <a:pt x="322" y="1299"/>
                    <a:pt x="325" y="1309"/>
                  </a:cubicBezTo>
                  <a:cubicBezTo>
                    <a:pt x="327" y="1317"/>
                    <a:pt x="324" y="1327"/>
                    <a:pt x="325" y="1330"/>
                  </a:cubicBezTo>
                  <a:cubicBezTo>
                    <a:pt x="333" y="1348"/>
                    <a:pt x="359" y="1357"/>
                    <a:pt x="340" y="1384"/>
                  </a:cubicBezTo>
                  <a:cubicBezTo>
                    <a:pt x="347" y="1393"/>
                    <a:pt x="358" y="1397"/>
                    <a:pt x="361" y="1410"/>
                  </a:cubicBezTo>
                  <a:cubicBezTo>
                    <a:pt x="347" y="1435"/>
                    <a:pt x="378" y="1453"/>
                    <a:pt x="358" y="1477"/>
                  </a:cubicBezTo>
                  <a:cubicBezTo>
                    <a:pt x="374" y="1488"/>
                    <a:pt x="399" y="1512"/>
                    <a:pt x="382" y="1533"/>
                  </a:cubicBezTo>
                  <a:cubicBezTo>
                    <a:pt x="388" y="1545"/>
                    <a:pt x="399" y="1552"/>
                    <a:pt x="402" y="1567"/>
                  </a:cubicBezTo>
                  <a:cubicBezTo>
                    <a:pt x="400" y="1574"/>
                    <a:pt x="397" y="1579"/>
                    <a:pt x="394" y="1585"/>
                  </a:cubicBezTo>
                  <a:cubicBezTo>
                    <a:pt x="409" y="1612"/>
                    <a:pt x="401" y="1646"/>
                    <a:pt x="423" y="1667"/>
                  </a:cubicBezTo>
                  <a:close/>
                  <a:moveTo>
                    <a:pt x="1157" y="31"/>
                  </a:moveTo>
                  <a:cubicBezTo>
                    <a:pt x="1116" y="73"/>
                    <a:pt x="1115" y="150"/>
                    <a:pt x="1083" y="201"/>
                  </a:cubicBezTo>
                  <a:cubicBezTo>
                    <a:pt x="1051" y="325"/>
                    <a:pt x="994" y="426"/>
                    <a:pt x="961" y="557"/>
                  </a:cubicBezTo>
                  <a:cubicBezTo>
                    <a:pt x="962" y="563"/>
                    <a:pt x="969" y="578"/>
                    <a:pt x="972" y="590"/>
                  </a:cubicBezTo>
                  <a:cubicBezTo>
                    <a:pt x="995" y="571"/>
                    <a:pt x="994" y="537"/>
                    <a:pt x="1003" y="510"/>
                  </a:cubicBezTo>
                  <a:cubicBezTo>
                    <a:pt x="1007" y="497"/>
                    <a:pt x="1017" y="487"/>
                    <a:pt x="1021" y="474"/>
                  </a:cubicBezTo>
                  <a:cubicBezTo>
                    <a:pt x="1068" y="329"/>
                    <a:pt x="1111" y="175"/>
                    <a:pt x="1168" y="38"/>
                  </a:cubicBezTo>
                  <a:cubicBezTo>
                    <a:pt x="1168" y="36"/>
                    <a:pt x="1168" y="33"/>
                    <a:pt x="1168" y="31"/>
                  </a:cubicBezTo>
                  <a:cubicBezTo>
                    <a:pt x="1161" y="31"/>
                    <a:pt x="1162" y="26"/>
                    <a:pt x="1157" y="31"/>
                  </a:cubicBezTo>
                  <a:close/>
                  <a:moveTo>
                    <a:pt x="315" y="1734"/>
                  </a:moveTo>
                  <a:cubicBezTo>
                    <a:pt x="327" y="1733"/>
                    <a:pt x="331" y="1740"/>
                    <a:pt x="340" y="1742"/>
                  </a:cubicBezTo>
                  <a:cubicBezTo>
                    <a:pt x="356" y="1712"/>
                    <a:pt x="401" y="1727"/>
                    <a:pt x="415" y="1711"/>
                  </a:cubicBezTo>
                  <a:cubicBezTo>
                    <a:pt x="386" y="1703"/>
                    <a:pt x="339" y="1709"/>
                    <a:pt x="315" y="1734"/>
                  </a:cubicBezTo>
                  <a:close/>
                  <a:moveTo>
                    <a:pt x="376" y="1734"/>
                  </a:moveTo>
                  <a:cubicBezTo>
                    <a:pt x="360" y="1746"/>
                    <a:pt x="342" y="1755"/>
                    <a:pt x="330" y="1770"/>
                  </a:cubicBezTo>
                  <a:cubicBezTo>
                    <a:pt x="352" y="1763"/>
                    <a:pt x="380" y="1757"/>
                    <a:pt x="415" y="1750"/>
                  </a:cubicBezTo>
                  <a:cubicBezTo>
                    <a:pt x="415" y="1746"/>
                    <a:pt x="415" y="1743"/>
                    <a:pt x="415" y="1740"/>
                  </a:cubicBezTo>
                  <a:cubicBezTo>
                    <a:pt x="397" y="1743"/>
                    <a:pt x="393" y="1732"/>
                    <a:pt x="376" y="1734"/>
                  </a:cubicBezTo>
                  <a:close/>
                  <a:moveTo>
                    <a:pt x="400" y="1665"/>
                  </a:moveTo>
                  <a:cubicBezTo>
                    <a:pt x="386" y="1664"/>
                    <a:pt x="386" y="1663"/>
                    <a:pt x="374" y="1665"/>
                  </a:cubicBezTo>
                  <a:cubicBezTo>
                    <a:pt x="359" y="1630"/>
                    <a:pt x="326" y="1663"/>
                    <a:pt x="309" y="1678"/>
                  </a:cubicBezTo>
                  <a:cubicBezTo>
                    <a:pt x="314" y="1685"/>
                    <a:pt x="311" y="1700"/>
                    <a:pt x="320" y="1703"/>
                  </a:cubicBezTo>
                  <a:cubicBezTo>
                    <a:pt x="342" y="1674"/>
                    <a:pt x="400" y="1696"/>
                    <a:pt x="400" y="1665"/>
                  </a:cubicBezTo>
                  <a:close/>
                  <a:moveTo>
                    <a:pt x="353" y="1600"/>
                  </a:moveTo>
                  <a:cubicBezTo>
                    <a:pt x="325" y="1610"/>
                    <a:pt x="311" y="1625"/>
                    <a:pt x="278" y="1636"/>
                  </a:cubicBezTo>
                  <a:cubicBezTo>
                    <a:pt x="278" y="1648"/>
                    <a:pt x="284" y="1653"/>
                    <a:pt x="289" y="1660"/>
                  </a:cubicBezTo>
                  <a:cubicBezTo>
                    <a:pt x="318" y="1649"/>
                    <a:pt x="333" y="1620"/>
                    <a:pt x="374" y="1629"/>
                  </a:cubicBezTo>
                  <a:cubicBezTo>
                    <a:pt x="376" y="1625"/>
                    <a:pt x="381" y="1624"/>
                    <a:pt x="384" y="1621"/>
                  </a:cubicBezTo>
                  <a:cubicBezTo>
                    <a:pt x="384" y="1617"/>
                    <a:pt x="384" y="1612"/>
                    <a:pt x="384" y="1608"/>
                  </a:cubicBezTo>
                  <a:cubicBezTo>
                    <a:pt x="375" y="1606"/>
                    <a:pt x="362" y="1605"/>
                    <a:pt x="353" y="1600"/>
                  </a:cubicBezTo>
                  <a:close/>
                  <a:moveTo>
                    <a:pt x="376" y="1562"/>
                  </a:moveTo>
                  <a:cubicBezTo>
                    <a:pt x="372" y="1561"/>
                    <a:pt x="371" y="1557"/>
                    <a:pt x="371" y="1551"/>
                  </a:cubicBezTo>
                  <a:cubicBezTo>
                    <a:pt x="323" y="1543"/>
                    <a:pt x="277" y="1580"/>
                    <a:pt x="276" y="1611"/>
                  </a:cubicBezTo>
                  <a:cubicBezTo>
                    <a:pt x="307" y="1597"/>
                    <a:pt x="351" y="1584"/>
                    <a:pt x="376" y="1562"/>
                  </a:cubicBezTo>
                  <a:close/>
                  <a:moveTo>
                    <a:pt x="348" y="1500"/>
                  </a:moveTo>
                  <a:cubicBezTo>
                    <a:pt x="319" y="1501"/>
                    <a:pt x="293" y="1516"/>
                    <a:pt x="268" y="1528"/>
                  </a:cubicBezTo>
                  <a:cubicBezTo>
                    <a:pt x="270" y="1540"/>
                    <a:pt x="266" y="1556"/>
                    <a:pt x="281" y="1559"/>
                  </a:cubicBezTo>
                  <a:cubicBezTo>
                    <a:pt x="301" y="1533"/>
                    <a:pt x="349" y="1535"/>
                    <a:pt x="364" y="1510"/>
                  </a:cubicBezTo>
                  <a:cubicBezTo>
                    <a:pt x="354" y="1511"/>
                    <a:pt x="357" y="1500"/>
                    <a:pt x="348" y="1500"/>
                  </a:cubicBezTo>
                  <a:close/>
                  <a:moveTo>
                    <a:pt x="258" y="1490"/>
                  </a:moveTo>
                  <a:cubicBezTo>
                    <a:pt x="257" y="1498"/>
                    <a:pt x="266" y="1497"/>
                    <a:pt x="268" y="1502"/>
                  </a:cubicBezTo>
                  <a:cubicBezTo>
                    <a:pt x="294" y="1487"/>
                    <a:pt x="336" y="1488"/>
                    <a:pt x="343" y="1453"/>
                  </a:cubicBezTo>
                  <a:cubicBezTo>
                    <a:pt x="308" y="1442"/>
                    <a:pt x="281" y="1473"/>
                    <a:pt x="258" y="1490"/>
                  </a:cubicBezTo>
                  <a:close/>
                  <a:moveTo>
                    <a:pt x="330" y="1407"/>
                  </a:moveTo>
                  <a:cubicBezTo>
                    <a:pt x="315" y="1416"/>
                    <a:pt x="299" y="1409"/>
                    <a:pt x="289" y="1399"/>
                  </a:cubicBezTo>
                  <a:cubicBezTo>
                    <a:pt x="283" y="1416"/>
                    <a:pt x="260" y="1415"/>
                    <a:pt x="248" y="1425"/>
                  </a:cubicBezTo>
                  <a:cubicBezTo>
                    <a:pt x="252" y="1442"/>
                    <a:pt x="241" y="1449"/>
                    <a:pt x="237" y="1464"/>
                  </a:cubicBezTo>
                  <a:cubicBezTo>
                    <a:pt x="270" y="1475"/>
                    <a:pt x="289" y="1422"/>
                    <a:pt x="320" y="1430"/>
                  </a:cubicBezTo>
                  <a:cubicBezTo>
                    <a:pt x="317" y="1416"/>
                    <a:pt x="336" y="1428"/>
                    <a:pt x="335" y="1417"/>
                  </a:cubicBezTo>
                  <a:cubicBezTo>
                    <a:pt x="330" y="1417"/>
                    <a:pt x="334" y="1409"/>
                    <a:pt x="330" y="1407"/>
                  </a:cubicBezTo>
                  <a:close/>
                  <a:moveTo>
                    <a:pt x="248" y="1394"/>
                  </a:moveTo>
                  <a:cubicBezTo>
                    <a:pt x="272" y="1396"/>
                    <a:pt x="296" y="1350"/>
                    <a:pt x="322" y="1376"/>
                  </a:cubicBezTo>
                  <a:cubicBezTo>
                    <a:pt x="323" y="1373"/>
                    <a:pt x="326" y="1373"/>
                    <a:pt x="330" y="1374"/>
                  </a:cubicBezTo>
                  <a:cubicBezTo>
                    <a:pt x="313" y="1326"/>
                    <a:pt x="259" y="1362"/>
                    <a:pt x="248" y="1394"/>
                  </a:cubicBezTo>
                  <a:close/>
                  <a:moveTo>
                    <a:pt x="299" y="1307"/>
                  </a:moveTo>
                  <a:cubicBezTo>
                    <a:pt x="286" y="1306"/>
                    <a:pt x="274" y="1308"/>
                    <a:pt x="263" y="1314"/>
                  </a:cubicBezTo>
                  <a:cubicBezTo>
                    <a:pt x="259" y="1311"/>
                    <a:pt x="256" y="1308"/>
                    <a:pt x="253" y="1304"/>
                  </a:cubicBezTo>
                  <a:cubicBezTo>
                    <a:pt x="240" y="1318"/>
                    <a:pt x="217" y="1339"/>
                    <a:pt x="240" y="1355"/>
                  </a:cubicBezTo>
                  <a:cubicBezTo>
                    <a:pt x="263" y="1344"/>
                    <a:pt x="282" y="1313"/>
                    <a:pt x="304" y="1317"/>
                  </a:cubicBezTo>
                  <a:cubicBezTo>
                    <a:pt x="300" y="1316"/>
                    <a:pt x="303" y="1308"/>
                    <a:pt x="299" y="1307"/>
                  </a:cubicBezTo>
                  <a:close/>
                  <a:moveTo>
                    <a:pt x="278" y="1250"/>
                  </a:moveTo>
                  <a:cubicBezTo>
                    <a:pt x="269" y="1259"/>
                    <a:pt x="262" y="1258"/>
                    <a:pt x="250" y="1252"/>
                  </a:cubicBezTo>
                  <a:cubicBezTo>
                    <a:pt x="243" y="1256"/>
                    <a:pt x="235" y="1259"/>
                    <a:pt x="230" y="1265"/>
                  </a:cubicBezTo>
                  <a:cubicBezTo>
                    <a:pt x="233" y="1266"/>
                    <a:pt x="239" y="1264"/>
                    <a:pt x="240" y="1268"/>
                  </a:cubicBezTo>
                  <a:cubicBezTo>
                    <a:pt x="230" y="1279"/>
                    <a:pt x="208" y="1278"/>
                    <a:pt x="206" y="1296"/>
                  </a:cubicBezTo>
                  <a:cubicBezTo>
                    <a:pt x="209" y="1302"/>
                    <a:pt x="214" y="1306"/>
                    <a:pt x="222" y="1307"/>
                  </a:cubicBezTo>
                  <a:cubicBezTo>
                    <a:pt x="238" y="1284"/>
                    <a:pt x="266" y="1288"/>
                    <a:pt x="297" y="1278"/>
                  </a:cubicBezTo>
                  <a:cubicBezTo>
                    <a:pt x="296" y="1263"/>
                    <a:pt x="291" y="1253"/>
                    <a:pt x="278" y="1250"/>
                  </a:cubicBezTo>
                  <a:close/>
                  <a:moveTo>
                    <a:pt x="268" y="1201"/>
                  </a:moveTo>
                  <a:cubicBezTo>
                    <a:pt x="248" y="1206"/>
                    <a:pt x="227" y="1210"/>
                    <a:pt x="209" y="1216"/>
                  </a:cubicBezTo>
                  <a:cubicBezTo>
                    <a:pt x="206" y="1227"/>
                    <a:pt x="196" y="1242"/>
                    <a:pt x="204" y="1255"/>
                  </a:cubicBezTo>
                  <a:cubicBezTo>
                    <a:pt x="225" y="1246"/>
                    <a:pt x="261" y="1229"/>
                    <a:pt x="281" y="1211"/>
                  </a:cubicBezTo>
                  <a:cubicBezTo>
                    <a:pt x="273" y="1212"/>
                    <a:pt x="274" y="1203"/>
                    <a:pt x="268" y="1201"/>
                  </a:cubicBezTo>
                  <a:close/>
                  <a:moveTo>
                    <a:pt x="181" y="1180"/>
                  </a:moveTo>
                  <a:cubicBezTo>
                    <a:pt x="191" y="1195"/>
                    <a:pt x="201" y="1187"/>
                    <a:pt x="214" y="1193"/>
                  </a:cubicBezTo>
                  <a:cubicBezTo>
                    <a:pt x="222" y="1183"/>
                    <a:pt x="236" y="1181"/>
                    <a:pt x="242" y="1170"/>
                  </a:cubicBezTo>
                  <a:cubicBezTo>
                    <a:pt x="252" y="1174"/>
                    <a:pt x="256" y="1167"/>
                    <a:pt x="263" y="1160"/>
                  </a:cubicBezTo>
                  <a:cubicBezTo>
                    <a:pt x="235" y="1128"/>
                    <a:pt x="201" y="1149"/>
                    <a:pt x="181" y="1180"/>
                  </a:cubicBezTo>
                  <a:close/>
                  <a:moveTo>
                    <a:pt x="206" y="1087"/>
                  </a:moveTo>
                  <a:cubicBezTo>
                    <a:pt x="183" y="1100"/>
                    <a:pt x="179" y="1118"/>
                    <a:pt x="168" y="1142"/>
                  </a:cubicBezTo>
                  <a:cubicBezTo>
                    <a:pt x="175" y="1143"/>
                    <a:pt x="172" y="1143"/>
                    <a:pt x="181" y="1147"/>
                  </a:cubicBezTo>
                  <a:cubicBezTo>
                    <a:pt x="198" y="1130"/>
                    <a:pt x="226" y="1123"/>
                    <a:pt x="248" y="1111"/>
                  </a:cubicBezTo>
                  <a:cubicBezTo>
                    <a:pt x="245" y="1097"/>
                    <a:pt x="236" y="1089"/>
                    <a:pt x="224" y="1085"/>
                  </a:cubicBezTo>
                  <a:cubicBezTo>
                    <a:pt x="216" y="1090"/>
                    <a:pt x="205" y="1100"/>
                    <a:pt x="206" y="1087"/>
                  </a:cubicBezTo>
                  <a:close/>
                  <a:moveTo>
                    <a:pt x="155" y="1090"/>
                  </a:moveTo>
                  <a:cubicBezTo>
                    <a:pt x="183" y="1089"/>
                    <a:pt x="210" y="1067"/>
                    <a:pt x="222" y="1041"/>
                  </a:cubicBezTo>
                  <a:cubicBezTo>
                    <a:pt x="195" y="1032"/>
                    <a:pt x="152" y="1061"/>
                    <a:pt x="155" y="1090"/>
                  </a:cubicBezTo>
                  <a:close/>
                  <a:moveTo>
                    <a:pt x="191" y="1008"/>
                  </a:moveTo>
                  <a:cubicBezTo>
                    <a:pt x="184" y="1004"/>
                    <a:pt x="182" y="996"/>
                    <a:pt x="173" y="995"/>
                  </a:cubicBezTo>
                  <a:cubicBezTo>
                    <a:pt x="161" y="1008"/>
                    <a:pt x="127" y="1025"/>
                    <a:pt x="147" y="1046"/>
                  </a:cubicBezTo>
                  <a:cubicBezTo>
                    <a:pt x="171" y="1030"/>
                    <a:pt x="189" y="1025"/>
                    <a:pt x="209" y="1005"/>
                  </a:cubicBezTo>
                  <a:cubicBezTo>
                    <a:pt x="203" y="999"/>
                    <a:pt x="194" y="1004"/>
                    <a:pt x="191" y="1008"/>
                  </a:cubicBezTo>
                  <a:close/>
                  <a:moveTo>
                    <a:pt x="193" y="941"/>
                  </a:moveTo>
                  <a:cubicBezTo>
                    <a:pt x="187" y="936"/>
                    <a:pt x="165" y="940"/>
                    <a:pt x="152" y="948"/>
                  </a:cubicBezTo>
                  <a:cubicBezTo>
                    <a:pt x="142" y="955"/>
                    <a:pt x="142" y="971"/>
                    <a:pt x="129" y="971"/>
                  </a:cubicBezTo>
                  <a:cubicBezTo>
                    <a:pt x="127" y="983"/>
                    <a:pt x="131" y="988"/>
                    <a:pt x="137" y="992"/>
                  </a:cubicBezTo>
                  <a:cubicBezTo>
                    <a:pt x="151" y="971"/>
                    <a:pt x="232" y="970"/>
                    <a:pt x="193" y="941"/>
                  </a:cubicBezTo>
                  <a:close/>
                  <a:moveTo>
                    <a:pt x="196" y="899"/>
                  </a:moveTo>
                  <a:cubicBezTo>
                    <a:pt x="192" y="892"/>
                    <a:pt x="183" y="888"/>
                    <a:pt x="173" y="886"/>
                  </a:cubicBezTo>
                  <a:cubicBezTo>
                    <a:pt x="162" y="894"/>
                    <a:pt x="156" y="895"/>
                    <a:pt x="139" y="892"/>
                  </a:cubicBezTo>
                  <a:cubicBezTo>
                    <a:pt x="127" y="902"/>
                    <a:pt x="116" y="913"/>
                    <a:pt x="103" y="923"/>
                  </a:cubicBezTo>
                  <a:cubicBezTo>
                    <a:pt x="106" y="931"/>
                    <a:pt x="104" y="936"/>
                    <a:pt x="108" y="946"/>
                  </a:cubicBezTo>
                  <a:cubicBezTo>
                    <a:pt x="138" y="931"/>
                    <a:pt x="178" y="918"/>
                    <a:pt x="196" y="899"/>
                  </a:cubicBezTo>
                  <a:close/>
                  <a:moveTo>
                    <a:pt x="134" y="853"/>
                  </a:moveTo>
                  <a:cubicBezTo>
                    <a:pt x="131" y="872"/>
                    <a:pt x="89" y="864"/>
                    <a:pt x="101" y="894"/>
                  </a:cubicBezTo>
                  <a:cubicBezTo>
                    <a:pt x="128" y="890"/>
                    <a:pt x="136" y="872"/>
                    <a:pt x="147" y="858"/>
                  </a:cubicBezTo>
                  <a:cubicBezTo>
                    <a:pt x="152" y="858"/>
                    <a:pt x="162" y="864"/>
                    <a:pt x="165" y="855"/>
                  </a:cubicBezTo>
                  <a:cubicBezTo>
                    <a:pt x="152" y="853"/>
                    <a:pt x="146" y="858"/>
                    <a:pt x="134" y="853"/>
                  </a:cubicBezTo>
                  <a:close/>
                  <a:moveTo>
                    <a:pt x="121" y="812"/>
                  </a:moveTo>
                  <a:cubicBezTo>
                    <a:pt x="105" y="823"/>
                    <a:pt x="83" y="842"/>
                    <a:pt x="85" y="863"/>
                  </a:cubicBezTo>
                  <a:cubicBezTo>
                    <a:pt x="107" y="845"/>
                    <a:pt x="125" y="823"/>
                    <a:pt x="157" y="822"/>
                  </a:cubicBezTo>
                  <a:cubicBezTo>
                    <a:pt x="157" y="819"/>
                    <a:pt x="161" y="818"/>
                    <a:pt x="160" y="814"/>
                  </a:cubicBezTo>
                  <a:cubicBezTo>
                    <a:pt x="143" y="811"/>
                    <a:pt x="136" y="819"/>
                    <a:pt x="121" y="812"/>
                  </a:cubicBezTo>
                  <a:close/>
                  <a:moveTo>
                    <a:pt x="75" y="804"/>
                  </a:moveTo>
                  <a:cubicBezTo>
                    <a:pt x="97" y="794"/>
                    <a:pt x="109" y="774"/>
                    <a:pt x="137" y="781"/>
                  </a:cubicBezTo>
                  <a:cubicBezTo>
                    <a:pt x="137" y="778"/>
                    <a:pt x="137" y="776"/>
                    <a:pt x="137" y="773"/>
                  </a:cubicBezTo>
                  <a:cubicBezTo>
                    <a:pt x="114" y="754"/>
                    <a:pt x="70" y="771"/>
                    <a:pt x="75" y="804"/>
                  </a:cubicBezTo>
                  <a:close/>
                  <a:moveTo>
                    <a:pt x="134" y="719"/>
                  </a:moveTo>
                  <a:cubicBezTo>
                    <a:pt x="113" y="681"/>
                    <a:pt x="56" y="707"/>
                    <a:pt x="49" y="732"/>
                  </a:cubicBezTo>
                  <a:cubicBezTo>
                    <a:pt x="56" y="742"/>
                    <a:pt x="56" y="758"/>
                    <a:pt x="72" y="758"/>
                  </a:cubicBezTo>
                  <a:cubicBezTo>
                    <a:pt x="74" y="729"/>
                    <a:pt x="101" y="726"/>
                    <a:pt x="132" y="727"/>
                  </a:cubicBezTo>
                  <a:cubicBezTo>
                    <a:pt x="132" y="723"/>
                    <a:pt x="135" y="723"/>
                    <a:pt x="134" y="719"/>
                  </a:cubicBezTo>
                  <a:close/>
                  <a:moveTo>
                    <a:pt x="34" y="642"/>
                  </a:moveTo>
                  <a:cubicBezTo>
                    <a:pt x="28" y="657"/>
                    <a:pt x="32" y="675"/>
                    <a:pt x="47" y="678"/>
                  </a:cubicBezTo>
                  <a:cubicBezTo>
                    <a:pt x="45" y="649"/>
                    <a:pt x="81" y="652"/>
                    <a:pt x="93" y="644"/>
                  </a:cubicBezTo>
                  <a:cubicBezTo>
                    <a:pt x="81" y="623"/>
                    <a:pt x="52" y="644"/>
                    <a:pt x="34" y="64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46"/>
            <p:cNvSpPr>
              <a:spLocks noEditPoints="1"/>
            </p:cNvSpPr>
            <p:nvPr/>
          </p:nvSpPr>
          <p:spPr bwMode="auto">
            <a:xfrm>
              <a:off x="8531225" y="735013"/>
              <a:ext cx="377825" cy="306388"/>
            </a:xfrm>
            <a:custGeom>
              <a:avLst/>
              <a:gdLst>
                <a:gd name="T0" fmla="*/ 142 w 583"/>
                <a:gd name="T1" fmla="*/ 0 h 474"/>
                <a:gd name="T2" fmla="*/ 163 w 583"/>
                <a:gd name="T3" fmla="*/ 18 h 474"/>
                <a:gd name="T4" fmla="*/ 250 w 583"/>
                <a:gd name="T5" fmla="*/ 54 h 474"/>
                <a:gd name="T6" fmla="*/ 325 w 583"/>
                <a:gd name="T7" fmla="*/ 85 h 474"/>
                <a:gd name="T8" fmla="*/ 351 w 583"/>
                <a:gd name="T9" fmla="*/ 87 h 474"/>
                <a:gd name="T10" fmla="*/ 374 w 583"/>
                <a:gd name="T11" fmla="*/ 103 h 474"/>
                <a:gd name="T12" fmla="*/ 436 w 583"/>
                <a:gd name="T13" fmla="*/ 126 h 474"/>
                <a:gd name="T14" fmla="*/ 474 w 583"/>
                <a:gd name="T15" fmla="*/ 141 h 474"/>
                <a:gd name="T16" fmla="*/ 487 w 583"/>
                <a:gd name="T17" fmla="*/ 154 h 474"/>
                <a:gd name="T18" fmla="*/ 565 w 583"/>
                <a:gd name="T19" fmla="*/ 175 h 474"/>
                <a:gd name="T20" fmla="*/ 583 w 583"/>
                <a:gd name="T21" fmla="*/ 206 h 474"/>
                <a:gd name="T22" fmla="*/ 482 w 583"/>
                <a:gd name="T23" fmla="*/ 417 h 474"/>
                <a:gd name="T24" fmla="*/ 459 w 583"/>
                <a:gd name="T25" fmla="*/ 471 h 474"/>
                <a:gd name="T26" fmla="*/ 268 w 583"/>
                <a:gd name="T27" fmla="*/ 430 h 474"/>
                <a:gd name="T28" fmla="*/ 0 w 583"/>
                <a:gd name="T29" fmla="*/ 255 h 474"/>
                <a:gd name="T30" fmla="*/ 93 w 583"/>
                <a:gd name="T31" fmla="*/ 69 h 474"/>
                <a:gd name="T32" fmla="*/ 142 w 583"/>
                <a:gd name="T33" fmla="*/ 0 h 474"/>
                <a:gd name="T34" fmla="*/ 356 w 583"/>
                <a:gd name="T35" fmla="*/ 433 h 474"/>
                <a:gd name="T36" fmla="*/ 444 w 583"/>
                <a:gd name="T37" fmla="*/ 451 h 474"/>
                <a:gd name="T38" fmla="*/ 482 w 583"/>
                <a:gd name="T39" fmla="*/ 381 h 474"/>
                <a:gd name="T40" fmla="*/ 560 w 583"/>
                <a:gd name="T41" fmla="*/ 198 h 474"/>
                <a:gd name="T42" fmla="*/ 459 w 583"/>
                <a:gd name="T43" fmla="*/ 152 h 474"/>
                <a:gd name="T44" fmla="*/ 423 w 583"/>
                <a:gd name="T45" fmla="*/ 134 h 474"/>
                <a:gd name="T46" fmla="*/ 230 w 583"/>
                <a:gd name="T47" fmla="*/ 56 h 474"/>
                <a:gd name="T48" fmla="*/ 142 w 583"/>
                <a:gd name="T49" fmla="*/ 51 h 474"/>
                <a:gd name="T50" fmla="*/ 119 w 583"/>
                <a:gd name="T51" fmla="*/ 59 h 474"/>
                <a:gd name="T52" fmla="*/ 85 w 583"/>
                <a:gd name="T53" fmla="*/ 105 h 474"/>
                <a:gd name="T54" fmla="*/ 21 w 583"/>
                <a:gd name="T55" fmla="*/ 273 h 474"/>
                <a:gd name="T56" fmla="*/ 255 w 583"/>
                <a:gd name="T57" fmla="*/ 394 h 474"/>
                <a:gd name="T58" fmla="*/ 276 w 583"/>
                <a:gd name="T59" fmla="*/ 394 h 474"/>
                <a:gd name="T60" fmla="*/ 317 w 583"/>
                <a:gd name="T61" fmla="*/ 412 h 474"/>
                <a:gd name="T62" fmla="*/ 312 w 583"/>
                <a:gd name="T63" fmla="*/ 414 h 474"/>
                <a:gd name="T64" fmla="*/ 356 w 583"/>
                <a:gd name="T65" fmla="*/ 43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3" h="474">
                  <a:moveTo>
                    <a:pt x="142" y="0"/>
                  </a:moveTo>
                  <a:cubicBezTo>
                    <a:pt x="153" y="2"/>
                    <a:pt x="155" y="12"/>
                    <a:pt x="163" y="18"/>
                  </a:cubicBezTo>
                  <a:cubicBezTo>
                    <a:pt x="195" y="18"/>
                    <a:pt x="229" y="29"/>
                    <a:pt x="250" y="54"/>
                  </a:cubicBezTo>
                  <a:cubicBezTo>
                    <a:pt x="277" y="55"/>
                    <a:pt x="299" y="76"/>
                    <a:pt x="325" y="85"/>
                  </a:cubicBezTo>
                  <a:cubicBezTo>
                    <a:pt x="334" y="87"/>
                    <a:pt x="343" y="85"/>
                    <a:pt x="351" y="87"/>
                  </a:cubicBezTo>
                  <a:cubicBezTo>
                    <a:pt x="359" y="90"/>
                    <a:pt x="365" y="99"/>
                    <a:pt x="374" y="103"/>
                  </a:cubicBezTo>
                  <a:cubicBezTo>
                    <a:pt x="395" y="111"/>
                    <a:pt x="416" y="116"/>
                    <a:pt x="436" y="126"/>
                  </a:cubicBezTo>
                  <a:cubicBezTo>
                    <a:pt x="448" y="132"/>
                    <a:pt x="460" y="133"/>
                    <a:pt x="474" y="141"/>
                  </a:cubicBezTo>
                  <a:cubicBezTo>
                    <a:pt x="478" y="143"/>
                    <a:pt x="483" y="152"/>
                    <a:pt x="487" y="154"/>
                  </a:cubicBezTo>
                  <a:cubicBezTo>
                    <a:pt x="512" y="164"/>
                    <a:pt x="541" y="162"/>
                    <a:pt x="565" y="175"/>
                  </a:cubicBezTo>
                  <a:cubicBezTo>
                    <a:pt x="565" y="187"/>
                    <a:pt x="583" y="193"/>
                    <a:pt x="583" y="206"/>
                  </a:cubicBezTo>
                  <a:cubicBezTo>
                    <a:pt x="579" y="269"/>
                    <a:pt x="507" y="343"/>
                    <a:pt x="482" y="417"/>
                  </a:cubicBezTo>
                  <a:cubicBezTo>
                    <a:pt x="474" y="440"/>
                    <a:pt x="477" y="458"/>
                    <a:pt x="459" y="471"/>
                  </a:cubicBezTo>
                  <a:cubicBezTo>
                    <a:pt x="391" y="474"/>
                    <a:pt x="325" y="456"/>
                    <a:pt x="268" y="430"/>
                  </a:cubicBezTo>
                  <a:cubicBezTo>
                    <a:pt x="186" y="356"/>
                    <a:pt x="30" y="378"/>
                    <a:pt x="0" y="255"/>
                  </a:cubicBezTo>
                  <a:cubicBezTo>
                    <a:pt x="22" y="195"/>
                    <a:pt x="63" y="127"/>
                    <a:pt x="93" y="69"/>
                  </a:cubicBezTo>
                  <a:cubicBezTo>
                    <a:pt x="107" y="42"/>
                    <a:pt x="109" y="8"/>
                    <a:pt x="142" y="0"/>
                  </a:cubicBezTo>
                  <a:close/>
                  <a:moveTo>
                    <a:pt x="356" y="433"/>
                  </a:moveTo>
                  <a:cubicBezTo>
                    <a:pt x="373" y="440"/>
                    <a:pt x="408" y="446"/>
                    <a:pt x="444" y="451"/>
                  </a:cubicBezTo>
                  <a:cubicBezTo>
                    <a:pt x="465" y="435"/>
                    <a:pt x="470" y="410"/>
                    <a:pt x="482" y="381"/>
                  </a:cubicBezTo>
                  <a:cubicBezTo>
                    <a:pt x="508" y="319"/>
                    <a:pt x="558" y="264"/>
                    <a:pt x="560" y="198"/>
                  </a:cubicBezTo>
                  <a:cubicBezTo>
                    <a:pt x="529" y="166"/>
                    <a:pt x="487" y="184"/>
                    <a:pt x="459" y="152"/>
                  </a:cubicBezTo>
                  <a:cubicBezTo>
                    <a:pt x="443" y="150"/>
                    <a:pt x="432" y="143"/>
                    <a:pt x="423" y="134"/>
                  </a:cubicBezTo>
                  <a:cubicBezTo>
                    <a:pt x="349" y="122"/>
                    <a:pt x="287" y="82"/>
                    <a:pt x="230" y="56"/>
                  </a:cubicBezTo>
                  <a:cubicBezTo>
                    <a:pt x="204" y="45"/>
                    <a:pt x="155" y="32"/>
                    <a:pt x="142" y="51"/>
                  </a:cubicBezTo>
                  <a:cubicBezTo>
                    <a:pt x="134" y="45"/>
                    <a:pt x="129" y="59"/>
                    <a:pt x="119" y="59"/>
                  </a:cubicBezTo>
                  <a:cubicBezTo>
                    <a:pt x="107" y="73"/>
                    <a:pt x="104" y="97"/>
                    <a:pt x="85" y="105"/>
                  </a:cubicBezTo>
                  <a:cubicBezTo>
                    <a:pt x="73" y="181"/>
                    <a:pt x="23" y="193"/>
                    <a:pt x="21" y="273"/>
                  </a:cubicBezTo>
                  <a:cubicBezTo>
                    <a:pt x="73" y="343"/>
                    <a:pt x="187" y="345"/>
                    <a:pt x="255" y="394"/>
                  </a:cubicBezTo>
                  <a:cubicBezTo>
                    <a:pt x="267" y="394"/>
                    <a:pt x="266" y="396"/>
                    <a:pt x="276" y="394"/>
                  </a:cubicBezTo>
                  <a:cubicBezTo>
                    <a:pt x="277" y="408"/>
                    <a:pt x="307" y="401"/>
                    <a:pt x="317" y="412"/>
                  </a:cubicBezTo>
                  <a:cubicBezTo>
                    <a:pt x="315" y="412"/>
                    <a:pt x="312" y="412"/>
                    <a:pt x="312" y="414"/>
                  </a:cubicBezTo>
                  <a:cubicBezTo>
                    <a:pt x="331" y="415"/>
                    <a:pt x="343" y="426"/>
                    <a:pt x="356" y="43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47"/>
            <p:cNvSpPr/>
            <p:nvPr/>
          </p:nvSpPr>
          <p:spPr bwMode="auto">
            <a:xfrm>
              <a:off x="8642350" y="822325"/>
              <a:ext cx="201613" cy="80963"/>
            </a:xfrm>
            <a:custGeom>
              <a:avLst/>
              <a:gdLst>
                <a:gd name="T0" fmla="*/ 0 w 314"/>
                <a:gd name="T1" fmla="*/ 3 h 127"/>
                <a:gd name="T2" fmla="*/ 129 w 314"/>
                <a:gd name="T3" fmla="*/ 37 h 127"/>
                <a:gd name="T4" fmla="*/ 178 w 314"/>
                <a:gd name="T5" fmla="*/ 68 h 127"/>
                <a:gd name="T6" fmla="*/ 256 w 314"/>
                <a:gd name="T7" fmla="*/ 96 h 127"/>
                <a:gd name="T8" fmla="*/ 297 w 314"/>
                <a:gd name="T9" fmla="*/ 127 h 127"/>
                <a:gd name="T10" fmla="*/ 91 w 314"/>
                <a:gd name="T11" fmla="*/ 42 h 127"/>
                <a:gd name="T12" fmla="*/ 93 w 314"/>
                <a:gd name="T13" fmla="*/ 44 h 127"/>
                <a:gd name="T14" fmla="*/ 0 w 314"/>
                <a:gd name="T15" fmla="*/ 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4" h="127">
                  <a:moveTo>
                    <a:pt x="0" y="3"/>
                  </a:moveTo>
                  <a:cubicBezTo>
                    <a:pt x="35" y="0"/>
                    <a:pt x="88" y="37"/>
                    <a:pt x="129" y="37"/>
                  </a:cubicBezTo>
                  <a:cubicBezTo>
                    <a:pt x="144" y="48"/>
                    <a:pt x="164" y="55"/>
                    <a:pt x="178" y="68"/>
                  </a:cubicBezTo>
                  <a:cubicBezTo>
                    <a:pt x="205" y="70"/>
                    <a:pt x="229" y="86"/>
                    <a:pt x="256" y="96"/>
                  </a:cubicBezTo>
                  <a:cubicBezTo>
                    <a:pt x="273" y="92"/>
                    <a:pt x="314" y="105"/>
                    <a:pt x="297" y="127"/>
                  </a:cubicBezTo>
                  <a:cubicBezTo>
                    <a:pt x="225" y="99"/>
                    <a:pt x="148" y="68"/>
                    <a:pt x="91" y="42"/>
                  </a:cubicBezTo>
                  <a:cubicBezTo>
                    <a:pt x="90" y="44"/>
                    <a:pt x="92" y="44"/>
                    <a:pt x="93" y="44"/>
                  </a:cubicBezTo>
                  <a:cubicBezTo>
                    <a:pt x="70" y="33"/>
                    <a:pt x="28" y="19"/>
                    <a:pt x="0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48"/>
            <p:cNvSpPr/>
            <p:nvPr/>
          </p:nvSpPr>
          <p:spPr bwMode="auto">
            <a:xfrm>
              <a:off x="8578850" y="900113"/>
              <a:ext cx="214313" cy="93663"/>
            </a:xfrm>
            <a:custGeom>
              <a:avLst/>
              <a:gdLst>
                <a:gd name="T0" fmla="*/ 333 w 333"/>
                <a:gd name="T1" fmla="*/ 134 h 143"/>
                <a:gd name="T2" fmla="*/ 328 w 333"/>
                <a:gd name="T3" fmla="*/ 139 h 143"/>
                <a:gd name="T4" fmla="*/ 299 w 333"/>
                <a:gd name="T5" fmla="*/ 129 h 143"/>
                <a:gd name="T6" fmla="*/ 158 w 333"/>
                <a:gd name="T7" fmla="*/ 69 h 143"/>
                <a:gd name="T8" fmla="*/ 0 w 333"/>
                <a:gd name="T9" fmla="*/ 18 h 143"/>
                <a:gd name="T10" fmla="*/ 83 w 333"/>
                <a:gd name="T11" fmla="*/ 20 h 143"/>
                <a:gd name="T12" fmla="*/ 330 w 333"/>
                <a:gd name="T13" fmla="*/ 126 h 143"/>
                <a:gd name="T14" fmla="*/ 333 w 333"/>
                <a:gd name="T15" fmla="*/ 13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3" h="143">
                  <a:moveTo>
                    <a:pt x="333" y="134"/>
                  </a:moveTo>
                  <a:cubicBezTo>
                    <a:pt x="332" y="136"/>
                    <a:pt x="331" y="138"/>
                    <a:pt x="328" y="139"/>
                  </a:cubicBezTo>
                  <a:cubicBezTo>
                    <a:pt x="320" y="143"/>
                    <a:pt x="305" y="136"/>
                    <a:pt x="299" y="129"/>
                  </a:cubicBezTo>
                  <a:cubicBezTo>
                    <a:pt x="247" y="109"/>
                    <a:pt x="200" y="95"/>
                    <a:pt x="158" y="69"/>
                  </a:cubicBezTo>
                  <a:cubicBezTo>
                    <a:pt x="107" y="51"/>
                    <a:pt x="49" y="30"/>
                    <a:pt x="0" y="18"/>
                  </a:cubicBezTo>
                  <a:cubicBezTo>
                    <a:pt x="15" y="0"/>
                    <a:pt x="50" y="18"/>
                    <a:pt x="83" y="20"/>
                  </a:cubicBezTo>
                  <a:cubicBezTo>
                    <a:pt x="161" y="70"/>
                    <a:pt x="241" y="91"/>
                    <a:pt x="330" y="126"/>
                  </a:cubicBezTo>
                  <a:cubicBezTo>
                    <a:pt x="330" y="130"/>
                    <a:pt x="330" y="133"/>
                    <a:pt x="333" y="13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1" name="组合 150"/>
          <p:cNvGrpSpPr/>
          <p:nvPr/>
        </p:nvGrpSpPr>
        <p:grpSpPr>
          <a:xfrm>
            <a:off x="326166" y="1747501"/>
            <a:ext cx="1557309" cy="827088"/>
            <a:chOff x="3243263" y="1501775"/>
            <a:chExt cx="995363" cy="528638"/>
          </a:xfrm>
          <a:solidFill>
            <a:schemeClr val="tx1"/>
          </a:solidFill>
        </p:grpSpPr>
        <p:sp>
          <p:nvSpPr>
            <p:cNvPr id="152" name="Freeform 149"/>
            <p:cNvSpPr/>
            <p:nvPr/>
          </p:nvSpPr>
          <p:spPr bwMode="auto">
            <a:xfrm>
              <a:off x="3484563" y="1622425"/>
              <a:ext cx="146050" cy="138113"/>
            </a:xfrm>
            <a:custGeom>
              <a:avLst/>
              <a:gdLst>
                <a:gd name="T0" fmla="*/ 226 w 227"/>
                <a:gd name="T1" fmla="*/ 42 h 214"/>
                <a:gd name="T2" fmla="*/ 202 w 227"/>
                <a:gd name="T3" fmla="*/ 33 h 214"/>
                <a:gd name="T4" fmla="*/ 167 w 227"/>
                <a:gd name="T5" fmla="*/ 26 h 214"/>
                <a:gd name="T6" fmla="*/ 109 w 227"/>
                <a:gd name="T7" fmla="*/ 30 h 214"/>
                <a:gd name="T8" fmla="*/ 97 w 227"/>
                <a:gd name="T9" fmla="*/ 45 h 214"/>
                <a:gd name="T10" fmla="*/ 74 w 227"/>
                <a:gd name="T11" fmla="*/ 77 h 214"/>
                <a:gd name="T12" fmla="*/ 118 w 227"/>
                <a:gd name="T13" fmla="*/ 86 h 214"/>
                <a:gd name="T14" fmla="*/ 146 w 227"/>
                <a:gd name="T15" fmla="*/ 107 h 214"/>
                <a:gd name="T16" fmla="*/ 62 w 227"/>
                <a:gd name="T17" fmla="*/ 92 h 214"/>
                <a:gd name="T18" fmla="*/ 44 w 227"/>
                <a:gd name="T19" fmla="*/ 116 h 214"/>
                <a:gd name="T20" fmla="*/ 28 w 227"/>
                <a:gd name="T21" fmla="*/ 141 h 214"/>
                <a:gd name="T22" fmla="*/ 140 w 227"/>
                <a:gd name="T23" fmla="*/ 201 h 214"/>
                <a:gd name="T24" fmla="*/ 100 w 227"/>
                <a:gd name="T25" fmla="*/ 207 h 214"/>
                <a:gd name="T26" fmla="*/ 41 w 227"/>
                <a:gd name="T27" fmla="*/ 195 h 214"/>
                <a:gd name="T28" fmla="*/ 16 w 227"/>
                <a:gd name="T29" fmla="*/ 139 h 214"/>
                <a:gd name="T30" fmla="*/ 34 w 227"/>
                <a:gd name="T31" fmla="*/ 113 h 214"/>
                <a:gd name="T32" fmla="*/ 66 w 227"/>
                <a:gd name="T33" fmla="*/ 61 h 214"/>
                <a:gd name="T34" fmla="*/ 93 w 227"/>
                <a:gd name="T35" fmla="*/ 30 h 214"/>
                <a:gd name="T36" fmla="*/ 140 w 227"/>
                <a:gd name="T37" fmla="*/ 5 h 214"/>
                <a:gd name="T38" fmla="*/ 165 w 227"/>
                <a:gd name="T39" fmla="*/ 12 h 214"/>
                <a:gd name="T40" fmla="*/ 226 w 227"/>
                <a:gd name="T41" fmla="*/ 4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7" h="214">
                  <a:moveTo>
                    <a:pt x="226" y="42"/>
                  </a:moveTo>
                  <a:cubicBezTo>
                    <a:pt x="217" y="46"/>
                    <a:pt x="210" y="35"/>
                    <a:pt x="202" y="33"/>
                  </a:cubicBezTo>
                  <a:cubicBezTo>
                    <a:pt x="193" y="30"/>
                    <a:pt x="179" y="28"/>
                    <a:pt x="167" y="26"/>
                  </a:cubicBezTo>
                  <a:cubicBezTo>
                    <a:pt x="142" y="20"/>
                    <a:pt x="125" y="16"/>
                    <a:pt x="109" y="30"/>
                  </a:cubicBezTo>
                  <a:cubicBezTo>
                    <a:pt x="105" y="33"/>
                    <a:pt x="102" y="40"/>
                    <a:pt x="97" y="45"/>
                  </a:cubicBezTo>
                  <a:cubicBezTo>
                    <a:pt x="89" y="55"/>
                    <a:pt x="79" y="63"/>
                    <a:pt x="74" y="77"/>
                  </a:cubicBezTo>
                  <a:cubicBezTo>
                    <a:pt x="85" y="84"/>
                    <a:pt x="103" y="82"/>
                    <a:pt x="118" y="86"/>
                  </a:cubicBezTo>
                  <a:cubicBezTo>
                    <a:pt x="129" y="89"/>
                    <a:pt x="147" y="93"/>
                    <a:pt x="146" y="107"/>
                  </a:cubicBezTo>
                  <a:cubicBezTo>
                    <a:pt x="119" y="100"/>
                    <a:pt x="95" y="88"/>
                    <a:pt x="62" y="92"/>
                  </a:cubicBezTo>
                  <a:cubicBezTo>
                    <a:pt x="57" y="99"/>
                    <a:pt x="50" y="107"/>
                    <a:pt x="44" y="116"/>
                  </a:cubicBezTo>
                  <a:cubicBezTo>
                    <a:pt x="38" y="124"/>
                    <a:pt x="31" y="134"/>
                    <a:pt x="28" y="141"/>
                  </a:cubicBezTo>
                  <a:cubicBezTo>
                    <a:pt x="0" y="198"/>
                    <a:pt x="104" y="193"/>
                    <a:pt x="140" y="201"/>
                  </a:cubicBezTo>
                  <a:cubicBezTo>
                    <a:pt x="137" y="214"/>
                    <a:pt x="115" y="209"/>
                    <a:pt x="100" y="207"/>
                  </a:cubicBezTo>
                  <a:cubicBezTo>
                    <a:pt x="81" y="205"/>
                    <a:pt x="60" y="204"/>
                    <a:pt x="41" y="195"/>
                  </a:cubicBezTo>
                  <a:cubicBezTo>
                    <a:pt x="12" y="182"/>
                    <a:pt x="4" y="172"/>
                    <a:pt x="16" y="139"/>
                  </a:cubicBezTo>
                  <a:cubicBezTo>
                    <a:pt x="20" y="129"/>
                    <a:pt x="26" y="117"/>
                    <a:pt x="34" y="113"/>
                  </a:cubicBezTo>
                  <a:cubicBezTo>
                    <a:pt x="40" y="95"/>
                    <a:pt x="55" y="77"/>
                    <a:pt x="66" y="61"/>
                  </a:cubicBezTo>
                  <a:cubicBezTo>
                    <a:pt x="75" y="48"/>
                    <a:pt x="82" y="42"/>
                    <a:pt x="93" y="30"/>
                  </a:cubicBezTo>
                  <a:cubicBezTo>
                    <a:pt x="105" y="17"/>
                    <a:pt x="113" y="0"/>
                    <a:pt x="140" y="5"/>
                  </a:cubicBezTo>
                  <a:cubicBezTo>
                    <a:pt x="146" y="6"/>
                    <a:pt x="156" y="10"/>
                    <a:pt x="165" y="12"/>
                  </a:cubicBezTo>
                  <a:cubicBezTo>
                    <a:pt x="187" y="17"/>
                    <a:pt x="227" y="21"/>
                    <a:pt x="226" y="4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50"/>
            <p:cNvSpPr/>
            <p:nvPr/>
          </p:nvSpPr>
          <p:spPr bwMode="auto">
            <a:xfrm>
              <a:off x="3624263" y="1679575"/>
              <a:ext cx="65088" cy="20638"/>
            </a:xfrm>
            <a:custGeom>
              <a:avLst/>
              <a:gdLst>
                <a:gd name="T0" fmla="*/ 101 w 101"/>
                <a:gd name="T1" fmla="*/ 25 h 32"/>
                <a:gd name="T2" fmla="*/ 100 w 101"/>
                <a:gd name="T3" fmla="*/ 30 h 32"/>
                <a:gd name="T4" fmla="*/ 33 w 101"/>
                <a:gd name="T5" fmla="*/ 13 h 32"/>
                <a:gd name="T6" fmla="*/ 1 w 101"/>
                <a:gd name="T7" fmla="*/ 6 h 32"/>
                <a:gd name="T8" fmla="*/ 2 w 101"/>
                <a:gd name="T9" fmla="*/ 1 h 32"/>
                <a:gd name="T10" fmla="*/ 5 w 101"/>
                <a:gd name="T11" fmla="*/ 1 h 32"/>
                <a:gd name="T12" fmla="*/ 85 w 101"/>
                <a:gd name="T13" fmla="*/ 18 h 32"/>
                <a:gd name="T14" fmla="*/ 101 w 101"/>
                <a:gd name="T15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2">
                  <a:moveTo>
                    <a:pt x="101" y="25"/>
                  </a:moveTo>
                  <a:cubicBezTo>
                    <a:pt x="100" y="25"/>
                    <a:pt x="100" y="28"/>
                    <a:pt x="100" y="30"/>
                  </a:cubicBezTo>
                  <a:cubicBezTo>
                    <a:pt x="75" y="32"/>
                    <a:pt x="55" y="18"/>
                    <a:pt x="33" y="13"/>
                  </a:cubicBezTo>
                  <a:cubicBezTo>
                    <a:pt x="22" y="16"/>
                    <a:pt x="11" y="12"/>
                    <a:pt x="1" y="6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4" y="1"/>
                    <a:pt x="5" y="0"/>
                    <a:pt x="5" y="1"/>
                  </a:cubicBezTo>
                  <a:cubicBezTo>
                    <a:pt x="30" y="2"/>
                    <a:pt x="63" y="6"/>
                    <a:pt x="85" y="18"/>
                  </a:cubicBezTo>
                  <a:cubicBezTo>
                    <a:pt x="92" y="15"/>
                    <a:pt x="100" y="18"/>
                    <a:pt x="101" y="2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51"/>
            <p:cNvSpPr/>
            <p:nvPr/>
          </p:nvSpPr>
          <p:spPr bwMode="auto">
            <a:xfrm>
              <a:off x="3981450" y="1687513"/>
              <a:ext cx="76200" cy="79375"/>
            </a:xfrm>
            <a:custGeom>
              <a:avLst/>
              <a:gdLst>
                <a:gd name="T0" fmla="*/ 21 w 116"/>
                <a:gd name="T1" fmla="*/ 86 h 124"/>
                <a:gd name="T2" fmla="*/ 20 w 116"/>
                <a:gd name="T3" fmla="*/ 98 h 124"/>
                <a:gd name="T4" fmla="*/ 77 w 116"/>
                <a:gd name="T5" fmla="*/ 107 h 124"/>
                <a:gd name="T6" fmla="*/ 98 w 116"/>
                <a:gd name="T7" fmla="*/ 112 h 124"/>
                <a:gd name="T8" fmla="*/ 1 w 116"/>
                <a:gd name="T9" fmla="*/ 103 h 124"/>
                <a:gd name="T10" fmla="*/ 14 w 116"/>
                <a:gd name="T11" fmla="*/ 73 h 124"/>
                <a:gd name="T12" fmla="*/ 92 w 116"/>
                <a:gd name="T13" fmla="*/ 23 h 124"/>
                <a:gd name="T14" fmla="*/ 75 w 116"/>
                <a:gd name="T15" fmla="*/ 20 h 124"/>
                <a:gd name="T16" fmla="*/ 42 w 116"/>
                <a:gd name="T17" fmla="*/ 38 h 124"/>
                <a:gd name="T18" fmla="*/ 104 w 116"/>
                <a:gd name="T19" fmla="*/ 16 h 124"/>
                <a:gd name="T20" fmla="*/ 111 w 116"/>
                <a:gd name="T21" fmla="*/ 42 h 124"/>
                <a:gd name="T22" fmla="*/ 21 w 116"/>
                <a:gd name="T23" fmla="*/ 8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124">
                  <a:moveTo>
                    <a:pt x="21" y="86"/>
                  </a:moveTo>
                  <a:cubicBezTo>
                    <a:pt x="23" y="92"/>
                    <a:pt x="20" y="94"/>
                    <a:pt x="20" y="98"/>
                  </a:cubicBezTo>
                  <a:cubicBezTo>
                    <a:pt x="34" y="104"/>
                    <a:pt x="58" y="107"/>
                    <a:pt x="77" y="107"/>
                  </a:cubicBezTo>
                  <a:cubicBezTo>
                    <a:pt x="85" y="107"/>
                    <a:pt x="95" y="102"/>
                    <a:pt x="98" y="112"/>
                  </a:cubicBezTo>
                  <a:cubicBezTo>
                    <a:pt x="72" y="124"/>
                    <a:pt x="24" y="119"/>
                    <a:pt x="1" y="103"/>
                  </a:cubicBezTo>
                  <a:cubicBezTo>
                    <a:pt x="0" y="91"/>
                    <a:pt x="8" y="82"/>
                    <a:pt x="14" y="73"/>
                  </a:cubicBezTo>
                  <a:cubicBezTo>
                    <a:pt x="42" y="67"/>
                    <a:pt x="116" y="70"/>
                    <a:pt x="92" y="23"/>
                  </a:cubicBezTo>
                  <a:cubicBezTo>
                    <a:pt x="84" y="22"/>
                    <a:pt x="80" y="19"/>
                    <a:pt x="75" y="20"/>
                  </a:cubicBezTo>
                  <a:cubicBezTo>
                    <a:pt x="59" y="22"/>
                    <a:pt x="56" y="41"/>
                    <a:pt x="42" y="38"/>
                  </a:cubicBezTo>
                  <a:cubicBezTo>
                    <a:pt x="38" y="11"/>
                    <a:pt x="83" y="0"/>
                    <a:pt x="104" y="16"/>
                  </a:cubicBezTo>
                  <a:cubicBezTo>
                    <a:pt x="107" y="27"/>
                    <a:pt x="112" y="33"/>
                    <a:pt x="111" y="42"/>
                  </a:cubicBezTo>
                  <a:cubicBezTo>
                    <a:pt x="108" y="80"/>
                    <a:pt x="54" y="79"/>
                    <a:pt x="21" y="8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52"/>
            <p:cNvSpPr/>
            <p:nvPr/>
          </p:nvSpPr>
          <p:spPr bwMode="auto">
            <a:xfrm>
              <a:off x="3709988" y="1697038"/>
              <a:ext cx="138113" cy="104775"/>
            </a:xfrm>
            <a:custGeom>
              <a:avLst/>
              <a:gdLst>
                <a:gd name="T0" fmla="*/ 55 w 215"/>
                <a:gd name="T1" fmla="*/ 8 h 162"/>
                <a:gd name="T2" fmla="*/ 45 w 215"/>
                <a:gd name="T3" fmla="*/ 42 h 162"/>
                <a:gd name="T4" fmla="*/ 130 w 215"/>
                <a:gd name="T5" fmla="*/ 54 h 162"/>
                <a:gd name="T6" fmla="*/ 200 w 215"/>
                <a:gd name="T7" fmla="*/ 79 h 162"/>
                <a:gd name="T8" fmla="*/ 183 w 215"/>
                <a:gd name="T9" fmla="*/ 113 h 162"/>
                <a:gd name="T10" fmla="*/ 164 w 215"/>
                <a:gd name="T11" fmla="*/ 159 h 162"/>
                <a:gd name="T12" fmla="*/ 154 w 215"/>
                <a:gd name="T13" fmla="*/ 162 h 162"/>
                <a:gd name="T14" fmla="*/ 158 w 215"/>
                <a:gd name="T15" fmla="*/ 142 h 162"/>
                <a:gd name="T16" fmla="*/ 188 w 215"/>
                <a:gd name="T17" fmla="*/ 79 h 162"/>
                <a:gd name="T18" fmla="*/ 185 w 215"/>
                <a:gd name="T19" fmla="*/ 54 h 162"/>
                <a:gd name="T20" fmla="*/ 124 w 215"/>
                <a:gd name="T21" fmla="*/ 73 h 162"/>
                <a:gd name="T22" fmla="*/ 104 w 215"/>
                <a:gd name="T23" fmla="*/ 110 h 162"/>
                <a:gd name="T24" fmla="*/ 80 w 215"/>
                <a:gd name="T25" fmla="*/ 131 h 162"/>
                <a:gd name="T26" fmla="*/ 115 w 215"/>
                <a:gd name="T27" fmla="*/ 32 h 162"/>
                <a:gd name="T28" fmla="*/ 37 w 215"/>
                <a:gd name="T29" fmla="*/ 63 h 162"/>
                <a:gd name="T30" fmla="*/ 8 w 215"/>
                <a:gd name="T31" fmla="*/ 116 h 162"/>
                <a:gd name="T32" fmla="*/ 0 w 215"/>
                <a:gd name="T33" fmla="*/ 113 h 162"/>
                <a:gd name="T34" fmla="*/ 43 w 215"/>
                <a:gd name="T35" fmla="*/ 8 h 162"/>
                <a:gd name="T36" fmla="*/ 48 w 215"/>
                <a:gd name="T37" fmla="*/ 5 h 162"/>
                <a:gd name="T38" fmla="*/ 55 w 215"/>
                <a:gd name="T39" fmla="*/ 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5" h="162">
                  <a:moveTo>
                    <a:pt x="55" y="8"/>
                  </a:moveTo>
                  <a:cubicBezTo>
                    <a:pt x="55" y="20"/>
                    <a:pt x="48" y="29"/>
                    <a:pt x="45" y="42"/>
                  </a:cubicBezTo>
                  <a:cubicBezTo>
                    <a:pt x="61" y="25"/>
                    <a:pt x="146" y="0"/>
                    <a:pt x="130" y="54"/>
                  </a:cubicBezTo>
                  <a:cubicBezTo>
                    <a:pt x="155" y="41"/>
                    <a:pt x="215" y="27"/>
                    <a:pt x="200" y="79"/>
                  </a:cubicBezTo>
                  <a:cubicBezTo>
                    <a:pt x="197" y="88"/>
                    <a:pt x="189" y="101"/>
                    <a:pt x="183" y="113"/>
                  </a:cubicBezTo>
                  <a:cubicBezTo>
                    <a:pt x="176" y="129"/>
                    <a:pt x="168" y="143"/>
                    <a:pt x="164" y="159"/>
                  </a:cubicBezTo>
                  <a:cubicBezTo>
                    <a:pt x="159" y="158"/>
                    <a:pt x="159" y="162"/>
                    <a:pt x="154" y="162"/>
                  </a:cubicBezTo>
                  <a:cubicBezTo>
                    <a:pt x="144" y="154"/>
                    <a:pt x="152" y="151"/>
                    <a:pt x="158" y="142"/>
                  </a:cubicBezTo>
                  <a:cubicBezTo>
                    <a:pt x="168" y="127"/>
                    <a:pt x="177" y="91"/>
                    <a:pt x="188" y="79"/>
                  </a:cubicBezTo>
                  <a:cubicBezTo>
                    <a:pt x="189" y="69"/>
                    <a:pt x="187" y="61"/>
                    <a:pt x="185" y="54"/>
                  </a:cubicBezTo>
                  <a:cubicBezTo>
                    <a:pt x="165" y="45"/>
                    <a:pt x="141" y="64"/>
                    <a:pt x="124" y="73"/>
                  </a:cubicBezTo>
                  <a:cubicBezTo>
                    <a:pt x="121" y="85"/>
                    <a:pt x="111" y="98"/>
                    <a:pt x="104" y="110"/>
                  </a:cubicBezTo>
                  <a:cubicBezTo>
                    <a:pt x="99" y="118"/>
                    <a:pt x="97" y="138"/>
                    <a:pt x="80" y="131"/>
                  </a:cubicBezTo>
                  <a:cubicBezTo>
                    <a:pt x="90" y="98"/>
                    <a:pt x="127" y="71"/>
                    <a:pt x="115" y="32"/>
                  </a:cubicBezTo>
                  <a:cubicBezTo>
                    <a:pt x="74" y="29"/>
                    <a:pt x="65" y="47"/>
                    <a:pt x="37" y="63"/>
                  </a:cubicBezTo>
                  <a:cubicBezTo>
                    <a:pt x="28" y="81"/>
                    <a:pt x="24" y="105"/>
                    <a:pt x="8" y="116"/>
                  </a:cubicBezTo>
                  <a:cubicBezTo>
                    <a:pt x="4" y="116"/>
                    <a:pt x="3" y="113"/>
                    <a:pt x="0" y="113"/>
                  </a:cubicBezTo>
                  <a:cubicBezTo>
                    <a:pt x="14" y="78"/>
                    <a:pt x="34" y="48"/>
                    <a:pt x="43" y="8"/>
                  </a:cubicBezTo>
                  <a:cubicBezTo>
                    <a:pt x="44" y="7"/>
                    <a:pt x="47" y="7"/>
                    <a:pt x="48" y="5"/>
                  </a:cubicBezTo>
                  <a:cubicBezTo>
                    <a:pt x="51" y="5"/>
                    <a:pt x="52" y="7"/>
                    <a:pt x="55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53"/>
            <p:cNvSpPr/>
            <p:nvPr/>
          </p:nvSpPr>
          <p:spPr bwMode="auto">
            <a:xfrm>
              <a:off x="3616325" y="1708150"/>
              <a:ext cx="63500" cy="22225"/>
            </a:xfrm>
            <a:custGeom>
              <a:avLst/>
              <a:gdLst>
                <a:gd name="T0" fmla="*/ 99 w 99"/>
                <a:gd name="T1" fmla="*/ 27 h 34"/>
                <a:gd name="T2" fmla="*/ 75 w 99"/>
                <a:gd name="T3" fmla="*/ 22 h 34"/>
                <a:gd name="T4" fmla="*/ 62 w 99"/>
                <a:gd name="T5" fmla="*/ 24 h 34"/>
                <a:gd name="T6" fmla="*/ 42 w 99"/>
                <a:gd name="T7" fmla="*/ 18 h 34"/>
                <a:gd name="T8" fmla="*/ 0 w 99"/>
                <a:gd name="T9" fmla="*/ 5 h 34"/>
                <a:gd name="T10" fmla="*/ 3 w 99"/>
                <a:gd name="T11" fmla="*/ 5 h 34"/>
                <a:gd name="T12" fmla="*/ 76 w 99"/>
                <a:gd name="T13" fmla="*/ 14 h 34"/>
                <a:gd name="T14" fmla="*/ 99 w 99"/>
                <a:gd name="T1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34">
                  <a:moveTo>
                    <a:pt x="99" y="27"/>
                  </a:moveTo>
                  <a:cubicBezTo>
                    <a:pt x="91" y="34"/>
                    <a:pt x="84" y="24"/>
                    <a:pt x="75" y="22"/>
                  </a:cubicBezTo>
                  <a:cubicBezTo>
                    <a:pt x="71" y="22"/>
                    <a:pt x="66" y="24"/>
                    <a:pt x="62" y="24"/>
                  </a:cubicBezTo>
                  <a:cubicBezTo>
                    <a:pt x="55" y="23"/>
                    <a:pt x="49" y="20"/>
                    <a:pt x="42" y="18"/>
                  </a:cubicBezTo>
                  <a:cubicBezTo>
                    <a:pt x="27" y="15"/>
                    <a:pt x="5" y="18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9" y="0"/>
                    <a:pt x="54" y="11"/>
                    <a:pt x="76" y="14"/>
                  </a:cubicBezTo>
                  <a:cubicBezTo>
                    <a:pt x="87" y="15"/>
                    <a:pt x="99" y="14"/>
                    <a:pt x="99" y="2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54"/>
            <p:cNvSpPr/>
            <p:nvPr/>
          </p:nvSpPr>
          <p:spPr bwMode="auto">
            <a:xfrm>
              <a:off x="3860800" y="1739900"/>
              <a:ext cx="82550" cy="88900"/>
            </a:xfrm>
            <a:custGeom>
              <a:avLst/>
              <a:gdLst>
                <a:gd name="T0" fmla="*/ 114 w 127"/>
                <a:gd name="T1" fmla="*/ 27 h 137"/>
                <a:gd name="T2" fmla="*/ 103 w 127"/>
                <a:gd name="T3" fmla="*/ 33 h 137"/>
                <a:gd name="T4" fmla="*/ 95 w 127"/>
                <a:gd name="T5" fmla="*/ 18 h 137"/>
                <a:gd name="T6" fmla="*/ 92 w 127"/>
                <a:gd name="T7" fmla="*/ 16 h 137"/>
                <a:gd name="T8" fmla="*/ 36 w 127"/>
                <a:gd name="T9" fmla="*/ 30 h 137"/>
                <a:gd name="T10" fmla="*/ 36 w 127"/>
                <a:gd name="T11" fmla="*/ 114 h 137"/>
                <a:gd name="T12" fmla="*/ 112 w 127"/>
                <a:gd name="T13" fmla="*/ 90 h 137"/>
                <a:gd name="T14" fmla="*/ 75 w 127"/>
                <a:gd name="T15" fmla="*/ 129 h 137"/>
                <a:gd name="T16" fmla="*/ 5 w 127"/>
                <a:gd name="T17" fmla="*/ 67 h 137"/>
                <a:gd name="T18" fmla="*/ 41 w 127"/>
                <a:gd name="T19" fmla="*/ 13 h 137"/>
                <a:gd name="T20" fmla="*/ 114 w 127"/>
                <a:gd name="T21" fmla="*/ 2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7" h="137">
                  <a:moveTo>
                    <a:pt x="114" y="27"/>
                  </a:moveTo>
                  <a:cubicBezTo>
                    <a:pt x="113" y="31"/>
                    <a:pt x="109" y="33"/>
                    <a:pt x="103" y="33"/>
                  </a:cubicBezTo>
                  <a:cubicBezTo>
                    <a:pt x="97" y="29"/>
                    <a:pt x="101" y="22"/>
                    <a:pt x="95" y="18"/>
                  </a:cubicBezTo>
                  <a:cubicBezTo>
                    <a:pt x="93" y="18"/>
                    <a:pt x="92" y="17"/>
                    <a:pt x="92" y="16"/>
                  </a:cubicBezTo>
                  <a:cubicBezTo>
                    <a:pt x="67" y="17"/>
                    <a:pt x="51" y="17"/>
                    <a:pt x="36" y="30"/>
                  </a:cubicBezTo>
                  <a:cubicBezTo>
                    <a:pt x="15" y="46"/>
                    <a:pt x="6" y="101"/>
                    <a:pt x="36" y="114"/>
                  </a:cubicBezTo>
                  <a:cubicBezTo>
                    <a:pt x="62" y="125"/>
                    <a:pt x="100" y="112"/>
                    <a:pt x="112" y="90"/>
                  </a:cubicBezTo>
                  <a:cubicBezTo>
                    <a:pt x="127" y="108"/>
                    <a:pt x="90" y="126"/>
                    <a:pt x="75" y="129"/>
                  </a:cubicBezTo>
                  <a:cubicBezTo>
                    <a:pt x="33" y="137"/>
                    <a:pt x="0" y="114"/>
                    <a:pt x="5" y="67"/>
                  </a:cubicBezTo>
                  <a:cubicBezTo>
                    <a:pt x="6" y="48"/>
                    <a:pt x="21" y="23"/>
                    <a:pt x="41" y="13"/>
                  </a:cubicBezTo>
                  <a:cubicBezTo>
                    <a:pt x="65" y="2"/>
                    <a:pt x="110" y="0"/>
                    <a:pt x="114" y="2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55"/>
            <p:cNvSpPr>
              <a:spLocks noEditPoints="1"/>
            </p:cNvSpPr>
            <p:nvPr/>
          </p:nvSpPr>
          <p:spPr bwMode="auto">
            <a:xfrm>
              <a:off x="3243263" y="1501775"/>
              <a:ext cx="995363" cy="528638"/>
            </a:xfrm>
            <a:custGeom>
              <a:avLst/>
              <a:gdLst>
                <a:gd name="T0" fmla="*/ 190 w 1541"/>
                <a:gd name="T1" fmla="*/ 319 h 818"/>
                <a:gd name="T2" fmla="*/ 120 w 1541"/>
                <a:gd name="T3" fmla="*/ 314 h 818"/>
                <a:gd name="T4" fmla="*/ 132 w 1541"/>
                <a:gd name="T5" fmla="*/ 214 h 818"/>
                <a:gd name="T6" fmla="*/ 221 w 1541"/>
                <a:gd name="T7" fmla="*/ 189 h 818"/>
                <a:gd name="T8" fmla="*/ 138 w 1541"/>
                <a:gd name="T9" fmla="*/ 183 h 818"/>
                <a:gd name="T10" fmla="*/ 200 w 1541"/>
                <a:gd name="T11" fmla="*/ 117 h 818"/>
                <a:gd name="T12" fmla="*/ 249 w 1541"/>
                <a:gd name="T13" fmla="*/ 74 h 818"/>
                <a:gd name="T14" fmla="*/ 200 w 1541"/>
                <a:gd name="T15" fmla="*/ 56 h 818"/>
                <a:gd name="T16" fmla="*/ 616 w 1541"/>
                <a:gd name="T17" fmla="*/ 75 h 818"/>
                <a:gd name="T18" fmla="*/ 1031 w 1541"/>
                <a:gd name="T19" fmla="*/ 149 h 818"/>
                <a:gd name="T20" fmla="*/ 1529 w 1541"/>
                <a:gd name="T21" fmla="*/ 309 h 818"/>
                <a:gd name="T22" fmla="*/ 1328 w 1541"/>
                <a:gd name="T23" fmla="*/ 704 h 818"/>
                <a:gd name="T24" fmla="*/ 1142 w 1541"/>
                <a:gd name="T25" fmla="*/ 800 h 818"/>
                <a:gd name="T26" fmla="*/ 692 w 1541"/>
                <a:gd name="T27" fmla="*/ 718 h 818"/>
                <a:gd name="T28" fmla="*/ 286 w 1541"/>
                <a:gd name="T29" fmla="*/ 635 h 818"/>
                <a:gd name="T30" fmla="*/ 2 w 1541"/>
                <a:gd name="T31" fmla="*/ 558 h 818"/>
                <a:gd name="T32" fmla="*/ 107 w 1541"/>
                <a:gd name="T33" fmla="*/ 464 h 818"/>
                <a:gd name="T34" fmla="*/ 113 w 1541"/>
                <a:gd name="T35" fmla="*/ 441 h 818"/>
                <a:gd name="T36" fmla="*/ 61 w 1541"/>
                <a:gd name="T37" fmla="*/ 409 h 818"/>
                <a:gd name="T38" fmla="*/ 79 w 1541"/>
                <a:gd name="T39" fmla="*/ 412 h 818"/>
                <a:gd name="T40" fmla="*/ 162 w 1541"/>
                <a:gd name="T41" fmla="*/ 450 h 818"/>
                <a:gd name="T42" fmla="*/ 24 w 1541"/>
                <a:gd name="T43" fmla="*/ 549 h 818"/>
                <a:gd name="T44" fmla="*/ 408 w 1541"/>
                <a:gd name="T45" fmla="*/ 645 h 818"/>
                <a:gd name="T46" fmla="*/ 835 w 1541"/>
                <a:gd name="T47" fmla="*/ 738 h 818"/>
                <a:gd name="T48" fmla="*/ 1315 w 1541"/>
                <a:gd name="T49" fmla="*/ 700 h 818"/>
                <a:gd name="T50" fmla="*/ 1154 w 1541"/>
                <a:gd name="T51" fmla="*/ 737 h 818"/>
                <a:gd name="T52" fmla="*/ 1070 w 1541"/>
                <a:gd name="T53" fmla="*/ 688 h 818"/>
                <a:gd name="T54" fmla="*/ 958 w 1541"/>
                <a:gd name="T55" fmla="*/ 676 h 818"/>
                <a:gd name="T56" fmla="*/ 890 w 1541"/>
                <a:gd name="T57" fmla="*/ 626 h 818"/>
                <a:gd name="T58" fmla="*/ 1002 w 1541"/>
                <a:gd name="T59" fmla="*/ 599 h 818"/>
                <a:gd name="T60" fmla="*/ 989 w 1541"/>
                <a:gd name="T61" fmla="*/ 633 h 818"/>
                <a:gd name="T62" fmla="*/ 1151 w 1541"/>
                <a:gd name="T63" fmla="*/ 567 h 818"/>
                <a:gd name="T64" fmla="*/ 1200 w 1541"/>
                <a:gd name="T65" fmla="*/ 518 h 818"/>
                <a:gd name="T66" fmla="*/ 1315 w 1541"/>
                <a:gd name="T67" fmla="*/ 499 h 818"/>
                <a:gd name="T68" fmla="*/ 1356 w 1541"/>
                <a:gd name="T69" fmla="*/ 456 h 818"/>
                <a:gd name="T70" fmla="*/ 1516 w 1541"/>
                <a:gd name="T71" fmla="*/ 303 h 818"/>
                <a:gd name="T72" fmla="*/ 1376 w 1541"/>
                <a:gd name="T73" fmla="*/ 254 h 818"/>
                <a:gd name="T74" fmla="*/ 1305 w 1541"/>
                <a:gd name="T75" fmla="*/ 227 h 818"/>
                <a:gd name="T76" fmla="*/ 1192 w 1541"/>
                <a:gd name="T77" fmla="*/ 199 h 818"/>
                <a:gd name="T78" fmla="*/ 956 w 1541"/>
                <a:gd name="T79" fmla="*/ 152 h 818"/>
                <a:gd name="T80" fmla="*/ 729 w 1541"/>
                <a:gd name="T81" fmla="*/ 111 h 818"/>
                <a:gd name="T82" fmla="*/ 494 w 1541"/>
                <a:gd name="T83" fmla="*/ 57 h 818"/>
                <a:gd name="T84" fmla="*/ 222 w 1541"/>
                <a:gd name="T85" fmla="*/ 80 h 818"/>
                <a:gd name="T86" fmla="*/ 224 w 1541"/>
                <a:gd name="T87" fmla="*/ 152 h 818"/>
                <a:gd name="T88" fmla="*/ 162 w 1541"/>
                <a:gd name="T89" fmla="*/ 173 h 818"/>
                <a:gd name="T90" fmla="*/ 240 w 1541"/>
                <a:gd name="T91" fmla="*/ 235 h 818"/>
                <a:gd name="T92" fmla="*/ 145 w 1541"/>
                <a:gd name="T93" fmla="*/ 226 h 818"/>
                <a:gd name="T94" fmla="*/ 154 w 1541"/>
                <a:gd name="T95" fmla="*/ 291 h 818"/>
                <a:gd name="T96" fmla="*/ 128 w 1541"/>
                <a:gd name="T97" fmla="*/ 353 h 818"/>
                <a:gd name="T98" fmla="*/ 1325 w 1541"/>
                <a:gd name="T99" fmla="*/ 502 h 818"/>
                <a:gd name="T100" fmla="*/ 1405 w 1541"/>
                <a:gd name="T101" fmla="*/ 523 h 818"/>
                <a:gd name="T102" fmla="*/ 1104 w 1541"/>
                <a:gd name="T103" fmla="*/ 656 h 818"/>
                <a:gd name="T104" fmla="*/ 1161 w 1541"/>
                <a:gd name="T105" fmla="*/ 574 h 818"/>
                <a:gd name="T106" fmla="*/ 1215 w 1541"/>
                <a:gd name="T107" fmla="*/ 675 h 818"/>
                <a:gd name="T108" fmla="*/ 1263 w 1541"/>
                <a:gd name="T109" fmla="*/ 594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41" h="818">
                  <a:moveTo>
                    <a:pt x="94" y="332"/>
                  </a:moveTo>
                  <a:cubicBezTo>
                    <a:pt x="112" y="331"/>
                    <a:pt x="127" y="337"/>
                    <a:pt x="145" y="342"/>
                  </a:cubicBezTo>
                  <a:cubicBezTo>
                    <a:pt x="135" y="391"/>
                    <a:pt x="200" y="350"/>
                    <a:pt x="190" y="319"/>
                  </a:cubicBezTo>
                  <a:cubicBezTo>
                    <a:pt x="187" y="310"/>
                    <a:pt x="179" y="307"/>
                    <a:pt x="170" y="300"/>
                  </a:cubicBezTo>
                  <a:cubicBezTo>
                    <a:pt x="158" y="304"/>
                    <a:pt x="153" y="315"/>
                    <a:pt x="145" y="325"/>
                  </a:cubicBezTo>
                  <a:cubicBezTo>
                    <a:pt x="133" y="327"/>
                    <a:pt x="129" y="316"/>
                    <a:pt x="120" y="314"/>
                  </a:cubicBezTo>
                  <a:cubicBezTo>
                    <a:pt x="111" y="313"/>
                    <a:pt x="102" y="321"/>
                    <a:pt x="94" y="313"/>
                  </a:cubicBezTo>
                  <a:cubicBezTo>
                    <a:pt x="92" y="304"/>
                    <a:pt x="98" y="297"/>
                    <a:pt x="95" y="288"/>
                  </a:cubicBezTo>
                  <a:cubicBezTo>
                    <a:pt x="116" y="272"/>
                    <a:pt x="121" y="240"/>
                    <a:pt x="132" y="214"/>
                  </a:cubicBezTo>
                  <a:cubicBezTo>
                    <a:pt x="148" y="218"/>
                    <a:pt x="170" y="220"/>
                    <a:pt x="190" y="223"/>
                  </a:cubicBezTo>
                  <a:cubicBezTo>
                    <a:pt x="174" y="239"/>
                    <a:pt x="184" y="260"/>
                    <a:pt x="207" y="252"/>
                  </a:cubicBezTo>
                  <a:cubicBezTo>
                    <a:pt x="230" y="245"/>
                    <a:pt x="241" y="197"/>
                    <a:pt x="221" y="189"/>
                  </a:cubicBezTo>
                  <a:cubicBezTo>
                    <a:pt x="210" y="184"/>
                    <a:pt x="204" y="198"/>
                    <a:pt x="191" y="201"/>
                  </a:cubicBezTo>
                  <a:cubicBezTo>
                    <a:pt x="180" y="203"/>
                    <a:pt x="175" y="194"/>
                    <a:pt x="163" y="192"/>
                  </a:cubicBezTo>
                  <a:cubicBezTo>
                    <a:pt x="154" y="190"/>
                    <a:pt x="140" y="200"/>
                    <a:pt x="138" y="183"/>
                  </a:cubicBezTo>
                  <a:cubicBezTo>
                    <a:pt x="137" y="175"/>
                    <a:pt x="142" y="175"/>
                    <a:pt x="150" y="170"/>
                  </a:cubicBezTo>
                  <a:cubicBezTo>
                    <a:pt x="156" y="150"/>
                    <a:pt x="169" y="136"/>
                    <a:pt x="170" y="115"/>
                  </a:cubicBezTo>
                  <a:cubicBezTo>
                    <a:pt x="177" y="107"/>
                    <a:pt x="188" y="117"/>
                    <a:pt x="200" y="117"/>
                  </a:cubicBezTo>
                  <a:cubicBezTo>
                    <a:pt x="208" y="116"/>
                    <a:pt x="217" y="109"/>
                    <a:pt x="224" y="112"/>
                  </a:cubicBezTo>
                  <a:cubicBezTo>
                    <a:pt x="236" y="118"/>
                    <a:pt x="223" y="131"/>
                    <a:pt x="232" y="142"/>
                  </a:cubicBezTo>
                  <a:cubicBezTo>
                    <a:pt x="269" y="142"/>
                    <a:pt x="276" y="87"/>
                    <a:pt x="249" y="74"/>
                  </a:cubicBezTo>
                  <a:cubicBezTo>
                    <a:pt x="238" y="76"/>
                    <a:pt x="237" y="87"/>
                    <a:pt x="229" y="93"/>
                  </a:cubicBezTo>
                  <a:cubicBezTo>
                    <a:pt x="212" y="89"/>
                    <a:pt x="198" y="88"/>
                    <a:pt x="185" y="83"/>
                  </a:cubicBezTo>
                  <a:cubicBezTo>
                    <a:pt x="187" y="68"/>
                    <a:pt x="195" y="64"/>
                    <a:pt x="200" y="56"/>
                  </a:cubicBezTo>
                  <a:cubicBezTo>
                    <a:pt x="206" y="30"/>
                    <a:pt x="213" y="21"/>
                    <a:pt x="219" y="0"/>
                  </a:cubicBezTo>
                  <a:cubicBezTo>
                    <a:pt x="307" y="10"/>
                    <a:pt x="395" y="29"/>
                    <a:pt x="482" y="44"/>
                  </a:cubicBezTo>
                  <a:cubicBezTo>
                    <a:pt x="528" y="52"/>
                    <a:pt x="572" y="67"/>
                    <a:pt x="616" y="75"/>
                  </a:cubicBezTo>
                  <a:cubicBezTo>
                    <a:pt x="662" y="83"/>
                    <a:pt x="707" y="94"/>
                    <a:pt x="751" y="103"/>
                  </a:cubicBezTo>
                  <a:cubicBezTo>
                    <a:pt x="766" y="106"/>
                    <a:pt x="781" y="103"/>
                    <a:pt x="795" y="112"/>
                  </a:cubicBezTo>
                  <a:cubicBezTo>
                    <a:pt x="872" y="120"/>
                    <a:pt x="952" y="142"/>
                    <a:pt x="1031" y="149"/>
                  </a:cubicBezTo>
                  <a:cubicBezTo>
                    <a:pt x="1194" y="182"/>
                    <a:pt x="1351" y="237"/>
                    <a:pt x="1508" y="280"/>
                  </a:cubicBezTo>
                  <a:cubicBezTo>
                    <a:pt x="1519" y="289"/>
                    <a:pt x="1536" y="286"/>
                    <a:pt x="1541" y="298"/>
                  </a:cubicBezTo>
                  <a:cubicBezTo>
                    <a:pt x="1539" y="303"/>
                    <a:pt x="1535" y="307"/>
                    <a:pt x="1529" y="309"/>
                  </a:cubicBezTo>
                  <a:cubicBezTo>
                    <a:pt x="1482" y="397"/>
                    <a:pt x="1438" y="483"/>
                    <a:pt x="1393" y="577"/>
                  </a:cubicBezTo>
                  <a:cubicBezTo>
                    <a:pt x="1386" y="592"/>
                    <a:pt x="1378" y="605"/>
                    <a:pt x="1370" y="619"/>
                  </a:cubicBezTo>
                  <a:cubicBezTo>
                    <a:pt x="1354" y="646"/>
                    <a:pt x="1344" y="677"/>
                    <a:pt x="1328" y="704"/>
                  </a:cubicBezTo>
                  <a:cubicBezTo>
                    <a:pt x="1320" y="718"/>
                    <a:pt x="1312" y="731"/>
                    <a:pt x="1305" y="746"/>
                  </a:cubicBezTo>
                  <a:cubicBezTo>
                    <a:pt x="1291" y="774"/>
                    <a:pt x="1283" y="799"/>
                    <a:pt x="1262" y="818"/>
                  </a:cubicBezTo>
                  <a:cubicBezTo>
                    <a:pt x="1226" y="814"/>
                    <a:pt x="1175" y="799"/>
                    <a:pt x="1142" y="800"/>
                  </a:cubicBezTo>
                  <a:cubicBezTo>
                    <a:pt x="1044" y="769"/>
                    <a:pt x="939" y="771"/>
                    <a:pt x="829" y="750"/>
                  </a:cubicBezTo>
                  <a:cubicBezTo>
                    <a:pt x="788" y="742"/>
                    <a:pt x="747" y="726"/>
                    <a:pt x="705" y="718"/>
                  </a:cubicBezTo>
                  <a:cubicBezTo>
                    <a:pt x="701" y="717"/>
                    <a:pt x="696" y="718"/>
                    <a:pt x="692" y="718"/>
                  </a:cubicBezTo>
                  <a:cubicBezTo>
                    <a:pt x="644" y="710"/>
                    <a:pt x="596" y="698"/>
                    <a:pt x="547" y="690"/>
                  </a:cubicBezTo>
                  <a:cubicBezTo>
                    <a:pt x="523" y="686"/>
                    <a:pt x="502" y="680"/>
                    <a:pt x="478" y="675"/>
                  </a:cubicBezTo>
                  <a:cubicBezTo>
                    <a:pt x="415" y="661"/>
                    <a:pt x="352" y="646"/>
                    <a:pt x="286" y="635"/>
                  </a:cubicBezTo>
                  <a:cubicBezTo>
                    <a:pt x="264" y="631"/>
                    <a:pt x="244" y="623"/>
                    <a:pt x="224" y="619"/>
                  </a:cubicBezTo>
                  <a:cubicBezTo>
                    <a:pt x="152" y="602"/>
                    <a:pt x="83" y="585"/>
                    <a:pt x="21" y="560"/>
                  </a:cubicBezTo>
                  <a:cubicBezTo>
                    <a:pt x="14" y="560"/>
                    <a:pt x="8" y="559"/>
                    <a:pt x="2" y="558"/>
                  </a:cubicBezTo>
                  <a:cubicBezTo>
                    <a:pt x="0" y="545"/>
                    <a:pt x="8" y="541"/>
                    <a:pt x="14" y="536"/>
                  </a:cubicBezTo>
                  <a:cubicBezTo>
                    <a:pt x="27" y="508"/>
                    <a:pt x="51" y="491"/>
                    <a:pt x="58" y="458"/>
                  </a:cubicBezTo>
                  <a:cubicBezTo>
                    <a:pt x="78" y="458"/>
                    <a:pt x="96" y="452"/>
                    <a:pt x="107" y="464"/>
                  </a:cubicBezTo>
                  <a:cubicBezTo>
                    <a:pt x="106" y="471"/>
                    <a:pt x="100" y="474"/>
                    <a:pt x="98" y="481"/>
                  </a:cubicBezTo>
                  <a:cubicBezTo>
                    <a:pt x="115" y="496"/>
                    <a:pt x="151" y="475"/>
                    <a:pt x="148" y="452"/>
                  </a:cubicBezTo>
                  <a:cubicBezTo>
                    <a:pt x="147" y="438"/>
                    <a:pt x="114" y="408"/>
                    <a:pt x="113" y="441"/>
                  </a:cubicBezTo>
                  <a:cubicBezTo>
                    <a:pt x="107" y="442"/>
                    <a:pt x="102" y="443"/>
                    <a:pt x="97" y="444"/>
                  </a:cubicBezTo>
                  <a:cubicBezTo>
                    <a:pt x="90" y="429"/>
                    <a:pt x="75" y="427"/>
                    <a:pt x="60" y="424"/>
                  </a:cubicBezTo>
                  <a:cubicBezTo>
                    <a:pt x="56" y="419"/>
                    <a:pt x="55" y="407"/>
                    <a:pt x="61" y="409"/>
                  </a:cubicBezTo>
                  <a:cubicBezTo>
                    <a:pt x="62" y="408"/>
                    <a:pt x="61" y="405"/>
                    <a:pt x="63" y="400"/>
                  </a:cubicBezTo>
                  <a:cubicBezTo>
                    <a:pt x="82" y="382"/>
                    <a:pt x="90" y="357"/>
                    <a:pt x="94" y="332"/>
                  </a:cubicBezTo>
                  <a:close/>
                  <a:moveTo>
                    <a:pt x="79" y="412"/>
                  </a:moveTo>
                  <a:cubicBezTo>
                    <a:pt x="84" y="418"/>
                    <a:pt x="93" y="421"/>
                    <a:pt x="101" y="425"/>
                  </a:cubicBezTo>
                  <a:cubicBezTo>
                    <a:pt x="111" y="414"/>
                    <a:pt x="121" y="411"/>
                    <a:pt x="138" y="416"/>
                  </a:cubicBezTo>
                  <a:cubicBezTo>
                    <a:pt x="142" y="432"/>
                    <a:pt x="160" y="435"/>
                    <a:pt x="162" y="450"/>
                  </a:cubicBezTo>
                  <a:cubicBezTo>
                    <a:pt x="165" y="486"/>
                    <a:pt x="92" y="527"/>
                    <a:pt x="83" y="474"/>
                  </a:cubicBezTo>
                  <a:cubicBezTo>
                    <a:pt x="80" y="472"/>
                    <a:pt x="76" y="471"/>
                    <a:pt x="71" y="471"/>
                  </a:cubicBezTo>
                  <a:cubicBezTo>
                    <a:pt x="58" y="499"/>
                    <a:pt x="33" y="516"/>
                    <a:pt x="24" y="549"/>
                  </a:cubicBezTo>
                  <a:cubicBezTo>
                    <a:pt x="29" y="551"/>
                    <a:pt x="35" y="552"/>
                    <a:pt x="40" y="554"/>
                  </a:cubicBezTo>
                  <a:cubicBezTo>
                    <a:pt x="42" y="555"/>
                    <a:pt x="43" y="557"/>
                    <a:pt x="45" y="558"/>
                  </a:cubicBezTo>
                  <a:cubicBezTo>
                    <a:pt x="161" y="596"/>
                    <a:pt x="284" y="621"/>
                    <a:pt x="408" y="645"/>
                  </a:cubicBezTo>
                  <a:cubicBezTo>
                    <a:pt x="445" y="652"/>
                    <a:pt x="480" y="665"/>
                    <a:pt x="516" y="673"/>
                  </a:cubicBezTo>
                  <a:cubicBezTo>
                    <a:pt x="578" y="687"/>
                    <a:pt x="640" y="693"/>
                    <a:pt x="698" y="703"/>
                  </a:cubicBezTo>
                  <a:cubicBezTo>
                    <a:pt x="744" y="711"/>
                    <a:pt x="789" y="730"/>
                    <a:pt x="835" y="738"/>
                  </a:cubicBezTo>
                  <a:cubicBezTo>
                    <a:pt x="885" y="747"/>
                    <a:pt x="939" y="752"/>
                    <a:pt x="993" y="759"/>
                  </a:cubicBezTo>
                  <a:cubicBezTo>
                    <a:pt x="1086" y="770"/>
                    <a:pt x="1177" y="795"/>
                    <a:pt x="1256" y="805"/>
                  </a:cubicBezTo>
                  <a:cubicBezTo>
                    <a:pt x="1277" y="769"/>
                    <a:pt x="1295" y="738"/>
                    <a:pt x="1315" y="700"/>
                  </a:cubicBezTo>
                  <a:cubicBezTo>
                    <a:pt x="1278" y="695"/>
                    <a:pt x="1244" y="690"/>
                    <a:pt x="1204" y="685"/>
                  </a:cubicBezTo>
                  <a:cubicBezTo>
                    <a:pt x="1198" y="695"/>
                    <a:pt x="1191" y="705"/>
                    <a:pt x="1182" y="715"/>
                  </a:cubicBezTo>
                  <a:cubicBezTo>
                    <a:pt x="1175" y="723"/>
                    <a:pt x="1168" y="739"/>
                    <a:pt x="1154" y="737"/>
                  </a:cubicBezTo>
                  <a:cubicBezTo>
                    <a:pt x="1167" y="718"/>
                    <a:pt x="1184" y="703"/>
                    <a:pt x="1195" y="684"/>
                  </a:cubicBezTo>
                  <a:cubicBezTo>
                    <a:pt x="1168" y="674"/>
                    <a:pt x="1124" y="671"/>
                    <a:pt x="1096" y="663"/>
                  </a:cubicBezTo>
                  <a:cubicBezTo>
                    <a:pt x="1088" y="672"/>
                    <a:pt x="1083" y="684"/>
                    <a:pt x="1070" y="688"/>
                  </a:cubicBezTo>
                  <a:cubicBezTo>
                    <a:pt x="1073" y="679"/>
                    <a:pt x="1088" y="667"/>
                    <a:pt x="1085" y="661"/>
                  </a:cubicBezTo>
                  <a:cubicBezTo>
                    <a:pt x="1053" y="651"/>
                    <a:pt x="1018" y="648"/>
                    <a:pt x="983" y="641"/>
                  </a:cubicBezTo>
                  <a:cubicBezTo>
                    <a:pt x="975" y="653"/>
                    <a:pt x="966" y="664"/>
                    <a:pt x="958" y="676"/>
                  </a:cubicBezTo>
                  <a:cubicBezTo>
                    <a:pt x="949" y="687"/>
                    <a:pt x="944" y="703"/>
                    <a:pt x="930" y="709"/>
                  </a:cubicBezTo>
                  <a:cubicBezTo>
                    <a:pt x="941" y="682"/>
                    <a:pt x="961" y="665"/>
                    <a:pt x="974" y="639"/>
                  </a:cubicBezTo>
                  <a:cubicBezTo>
                    <a:pt x="944" y="635"/>
                    <a:pt x="917" y="639"/>
                    <a:pt x="890" y="626"/>
                  </a:cubicBezTo>
                  <a:cubicBezTo>
                    <a:pt x="895" y="618"/>
                    <a:pt x="906" y="624"/>
                    <a:pt x="913" y="625"/>
                  </a:cubicBezTo>
                  <a:cubicBezTo>
                    <a:pt x="934" y="627"/>
                    <a:pt x="959" y="629"/>
                    <a:pt x="980" y="632"/>
                  </a:cubicBezTo>
                  <a:cubicBezTo>
                    <a:pt x="988" y="622"/>
                    <a:pt x="994" y="610"/>
                    <a:pt x="1002" y="599"/>
                  </a:cubicBezTo>
                  <a:cubicBezTo>
                    <a:pt x="1009" y="589"/>
                    <a:pt x="1016" y="576"/>
                    <a:pt x="1028" y="571"/>
                  </a:cubicBezTo>
                  <a:cubicBezTo>
                    <a:pt x="1032" y="583"/>
                    <a:pt x="1018" y="591"/>
                    <a:pt x="1011" y="601"/>
                  </a:cubicBezTo>
                  <a:cubicBezTo>
                    <a:pt x="1003" y="612"/>
                    <a:pt x="995" y="623"/>
                    <a:pt x="989" y="633"/>
                  </a:cubicBezTo>
                  <a:cubicBezTo>
                    <a:pt x="1024" y="639"/>
                    <a:pt x="1060" y="646"/>
                    <a:pt x="1093" y="654"/>
                  </a:cubicBezTo>
                  <a:cubicBezTo>
                    <a:pt x="1116" y="631"/>
                    <a:pt x="1132" y="602"/>
                    <a:pt x="1151" y="576"/>
                  </a:cubicBezTo>
                  <a:cubicBezTo>
                    <a:pt x="1155" y="571"/>
                    <a:pt x="1149" y="569"/>
                    <a:pt x="1151" y="567"/>
                  </a:cubicBezTo>
                  <a:cubicBezTo>
                    <a:pt x="1153" y="569"/>
                    <a:pt x="1155" y="569"/>
                    <a:pt x="1157" y="567"/>
                  </a:cubicBezTo>
                  <a:cubicBezTo>
                    <a:pt x="1160" y="557"/>
                    <a:pt x="1169" y="548"/>
                    <a:pt x="1176" y="539"/>
                  </a:cubicBezTo>
                  <a:cubicBezTo>
                    <a:pt x="1182" y="531"/>
                    <a:pt x="1188" y="517"/>
                    <a:pt x="1200" y="518"/>
                  </a:cubicBezTo>
                  <a:cubicBezTo>
                    <a:pt x="1192" y="539"/>
                    <a:pt x="1175" y="549"/>
                    <a:pt x="1166" y="568"/>
                  </a:cubicBezTo>
                  <a:cubicBezTo>
                    <a:pt x="1196" y="575"/>
                    <a:pt x="1233" y="574"/>
                    <a:pt x="1260" y="583"/>
                  </a:cubicBezTo>
                  <a:cubicBezTo>
                    <a:pt x="1277" y="553"/>
                    <a:pt x="1297" y="527"/>
                    <a:pt x="1315" y="499"/>
                  </a:cubicBezTo>
                  <a:cubicBezTo>
                    <a:pt x="1294" y="495"/>
                    <a:pt x="1265" y="492"/>
                    <a:pt x="1243" y="484"/>
                  </a:cubicBezTo>
                  <a:cubicBezTo>
                    <a:pt x="1267" y="477"/>
                    <a:pt x="1295" y="490"/>
                    <a:pt x="1319" y="493"/>
                  </a:cubicBezTo>
                  <a:cubicBezTo>
                    <a:pt x="1333" y="483"/>
                    <a:pt x="1340" y="458"/>
                    <a:pt x="1356" y="456"/>
                  </a:cubicBezTo>
                  <a:cubicBezTo>
                    <a:pt x="1355" y="474"/>
                    <a:pt x="1332" y="484"/>
                    <a:pt x="1334" y="495"/>
                  </a:cubicBezTo>
                  <a:cubicBezTo>
                    <a:pt x="1360" y="499"/>
                    <a:pt x="1385" y="510"/>
                    <a:pt x="1411" y="509"/>
                  </a:cubicBezTo>
                  <a:cubicBezTo>
                    <a:pt x="1445" y="440"/>
                    <a:pt x="1489" y="380"/>
                    <a:pt x="1516" y="303"/>
                  </a:cubicBezTo>
                  <a:cubicBezTo>
                    <a:pt x="1508" y="299"/>
                    <a:pt x="1499" y="296"/>
                    <a:pt x="1498" y="289"/>
                  </a:cubicBezTo>
                  <a:cubicBezTo>
                    <a:pt x="1465" y="279"/>
                    <a:pt x="1418" y="270"/>
                    <a:pt x="1387" y="254"/>
                  </a:cubicBezTo>
                  <a:cubicBezTo>
                    <a:pt x="1381" y="256"/>
                    <a:pt x="1383" y="251"/>
                    <a:pt x="1376" y="254"/>
                  </a:cubicBezTo>
                  <a:cubicBezTo>
                    <a:pt x="1369" y="246"/>
                    <a:pt x="1344" y="246"/>
                    <a:pt x="1346" y="239"/>
                  </a:cubicBezTo>
                  <a:cubicBezTo>
                    <a:pt x="1341" y="238"/>
                    <a:pt x="1343" y="243"/>
                    <a:pt x="1339" y="242"/>
                  </a:cubicBezTo>
                  <a:cubicBezTo>
                    <a:pt x="1327" y="237"/>
                    <a:pt x="1316" y="231"/>
                    <a:pt x="1305" y="227"/>
                  </a:cubicBezTo>
                  <a:cubicBezTo>
                    <a:pt x="1292" y="223"/>
                    <a:pt x="1277" y="224"/>
                    <a:pt x="1262" y="220"/>
                  </a:cubicBezTo>
                  <a:cubicBezTo>
                    <a:pt x="1251" y="217"/>
                    <a:pt x="1241" y="209"/>
                    <a:pt x="1229" y="207"/>
                  </a:cubicBezTo>
                  <a:cubicBezTo>
                    <a:pt x="1217" y="204"/>
                    <a:pt x="1205" y="202"/>
                    <a:pt x="1192" y="199"/>
                  </a:cubicBezTo>
                  <a:cubicBezTo>
                    <a:pt x="1166" y="192"/>
                    <a:pt x="1139" y="181"/>
                    <a:pt x="1111" y="181"/>
                  </a:cubicBezTo>
                  <a:cubicBezTo>
                    <a:pt x="1111" y="175"/>
                    <a:pt x="1097" y="177"/>
                    <a:pt x="1088" y="176"/>
                  </a:cubicBezTo>
                  <a:cubicBezTo>
                    <a:pt x="1044" y="162"/>
                    <a:pt x="1000" y="161"/>
                    <a:pt x="956" y="152"/>
                  </a:cubicBezTo>
                  <a:cubicBezTo>
                    <a:pt x="932" y="147"/>
                    <a:pt x="899" y="142"/>
                    <a:pt x="870" y="137"/>
                  </a:cubicBezTo>
                  <a:cubicBezTo>
                    <a:pt x="854" y="134"/>
                    <a:pt x="838" y="128"/>
                    <a:pt x="823" y="125"/>
                  </a:cubicBezTo>
                  <a:cubicBezTo>
                    <a:pt x="791" y="120"/>
                    <a:pt x="758" y="114"/>
                    <a:pt x="729" y="111"/>
                  </a:cubicBezTo>
                  <a:cubicBezTo>
                    <a:pt x="717" y="109"/>
                    <a:pt x="705" y="103"/>
                    <a:pt x="693" y="100"/>
                  </a:cubicBezTo>
                  <a:cubicBezTo>
                    <a:pt x="658" y="91"/>
                    <a:pt x="622" y="89"/>
                    <a:pt x="587" y="81"/>
                  </a:cubicBezTo>
                  <a:cubicBezTo>
                    <a:pt x="555" y="74"/>
                    <a:pt x="523" y="62"/>
                    <a:pt x="494" y="57"/>
                  </a:cubicBezTo>
                  <a:cubicBezTo>
                    <a:pt x="407" y="43"/>
                    <a:pt x="320" y="28"/>
                    <a:pt x="231" y="10"/>
                  </a:cubicBezTo>
                  <a:cubicBezTo>
                    <a:pt x="221" y="30"/>
                    <a:pt x="211" y="52"/>
                    <a:pt x="204" y="72"/>
                  </a:cubicBezTo>
                  <a:cubicBezTo>
                    <a:pt x="209" y="76"/>
                    <a:pt x="216" y="77"/>
                    <a:pt x="222" y="80"/>
                  </a:cubicBezTo>
                  <a:cubicBezTo>
                    <a:pt x="226" y="73"/>
                    <a:pt x="232" y="69"/>
                    <a:pt x="235" y="62"/>
                  </a:cubicBezTo>
                  <a:cubicBezTo>
                    <a:pt x="271" y="43"/>
                    <a:pt x="296" y="100"/>
                    <a:pt x="274" y="133"/>
                  </a:cubicBezTo>
                  <a:cubicBezTo>
                    <a:pt x="265" y="146"/>
                    <a:pt x="240" y="158"/>
                    <a:pt x="224" y="152"/>
                  </a:cubicBezTo>
                  <a:cubicBezTo>
                    <a:pt x="217" y="146"/>
                    <a:pt x="210" y="139"/>
                    <a:pt x="207" y="128"/>
                  </a:cubicBezTo>
                  <a:cubicBezTo>
                    <a:pt x="197" y="129"/>
                    <a:pt x="194" y="124"/>
                    <a:pt x="184" y="125"/>
                  </a:cubicBezTo>
                  <a:cubicBezTo>
                    <a:pt x="174" y="139"/>
                    <a:pt x="169" y="157"/>
                    <a:pt x="162" y="173"/>
                  </a:cubicBezTo>
                  <a:cubicBezTo>
                    <a:pt x="164" y="175"/>
                    <a:pt x="169" y="172"/>
                    <a:pt x="178" y="173"/>
                  </a:cubicBezTo>
                  <a:cubicBezTo>
                    <a:pt x="192" y="193"/>
                    <a:pt x="220" y="164"/>
                    <a:pt x="237" y="184"/>
                  </a:cubicBezTo>
                  <a:cubicBezTo>
                    <a:pt x="246" y="196"/>
                    <a:pt x="243" y="215"/>
                    <a:pt x="240" y="235"/>
                  </a:cubicBezTo>
                  <a:cubicBezTo>
                    <a:pt x="230" y="241"/>
                    <a:pt x="228" y="258"/>
                    <a:pt x="215" y="263"/>
                  </a:cubicBezTo>
                  <a:cubicBezTo>
                    <a:pt x="193" y="271"/>
                    <a:pt x="169" y="259"/>
                    <a:pt x="169" y="232"/>
                  </a:cubicBezTo>
                  <a:cubicBezTo>
                    <a:pt x="164" y="231"/>
                    <a:pt x="153" y="228"/>
                    <a:pt x="145" y="226"/>
                  </a:cubicBezTo>
                  <a:cubicBezTo>
                    <a:pt x="131" y="248"/>
                    <a:pt x="120" y="277"/>
                    <a:pt x="114" y="303"/>
                  </a:cubicBezTo>
                  <a:cubicBezTo>
                    <a:pt x="122" y="304"/>
                    <a:pt x="129" y="308"/>
                    <a:pt x="136" y="310"/>
                  </a:cubicBezTo>
                  <a:cubicBezTo>
                    <a:pt x="143" y="305"/>
                    <a:pt x="149" y="298"/>
                    <a:pt x="154" y="291"/>
                  </a:cubicBezTo>
                  <a:cubicBezTo>
                    <a:pt x="179" y="282"/>
                    <a:pt x="191" y="298"/>
                    <a:pt x="201" y="311"/>
                  </a:cubicBezTo>
                  <a:cubicBezTo>
                    <a:pt x="210" y="352"/>
                    <a:pt x="168" y="394"/>
                    <a:pt x="135" y="373"/>
                  </a:cubicBezTo>
                  <a:cubicBezTo>
                    <a:pt x="133" y="366"/>
                    <a:pt x="129" y="360"/>
                    <a:pt x="128" y="353"/>
                  </a:cubicBezTo>
                  <a:cubicBezTo>
                    <a:pt x="123" y="351"/>
                    <a:pt x="110" y="349"/>
                    <a:pt x="107" y="350"/>
                  </a:cubicBezTo>
                  <a:cubicBezTo>
                    <a:pt x="100" y="363"/>
                    <a:pt x="86" y="389"/>
                    <a:pt x="79" y="412"/>
                  </a:cubicBezTo>
                  <a:close/>
                  <a:moveTo>
                    <a:pt x="1325" y="502"/>
                  </a:moveTo>
                  <a:cubicBezTo>
                    <a:pt x="1305" y="528"/>
                    <a:pt x="1287" y="555"/>
                    <a:pt x="1271" y="585"/>
                  </a:cubicBezTo>
                  <a:cubicBezTo>
                    <a:pt x="1306" y="586"/>
                    <a:pt x="1336" y="597"/>
                    <a:pt x="1368" y="596"/>
                  </a:cubicBezTo>
                  <a:cubicBezTo>
                    <a:pt x="1381" y="573"/>
                    <a:pt x="1394" y="549"/>
                    <a:pt x="1405" y="523"/>
                  </a:cubicBezTo>
                  <a:cubicBezTo>
                    <a:pt x="1381" y="513"/>
                    <a:pt x="1354" y="507"/>
                    <a:pt x="1325" y="502"/>
                  </a:cubicBezTo>
                  <a:close/>
                  <a:moveTo>
                    <a:pt x="1161" y="574"/>
                  </a:moveTo>
                  <a:cubicBezTo>
                    <a:pt x="1142" y="601"/>
                    <a:pt x="1124" y="629"/>
                    <a:pt x="1104" y="656"/>
                  </a:cubicBezTo>
                  <a:cubicBezTo>
                    <a:pt x="1134" y="664"/>
                    <a:pt x="1169" y="667"/>
                    <a:pt x="1201" y="673"/>
                  </a:cubicBezTo>
                  <a:cubicBezTo>
                    <a:pt x="1224" y="650"/>
                    <a:pt x="1233" y="615"/>
                    <a:pt x="1254" y="591"/>
                  </a:cubicBezTo>
                  <a:cubicBezTo>
                    <a:pt x="1227" y="583"/>
                    <a:pt x="1192" y="579"/>
                    <a:pt x="1161" y="574"/>
                  </a:cubicBezTo>
                  <a:close/>
                  <a:moveTo>
                    <a:pt x="1263" y="594"/>
                  </a:moveTo>
                  <a:cubicBezTo>
                    <a:pt x="1250" y="613"/>
                    <a:pt x="1237" y="636"/>
                    <a:pt x="1225" y="657"/>
                  </a:cubicBezTo>
                  <a:cubicBezTo>
                    <a:pt x="1221" y="664"/>
                    <a:pt x="1212" y="670"/>
                    <a:pt x="1215" y="675"/>
                  </a:cubicBezTo>
                  <a:cubicBezTo>
                    <a:pt x="1246" y="684"/>
                    <a:pt x="1285" y="682"/>
                    <a:pt x="1319" y="692"/>
                  </a:cubicBezTo>
                  <a:cubicBezTo>
                    <a:pt x="1331" y="664"/>
                    <a:pt x="1349" y="641"/>
                    <a:pt x="1359" y="611"/>
                  </a:cubicBezTo>
                  <a:cubicBezTo>
                    <a:pt x="1327" y="599"/>
                    <a:pt x="1301" y="598"/>
                    <a:pt x="1263" y="59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9" name="组合 158"/>
          <p:cNvGrpSpPr/>
          <p:nvPr/>
        </p:nvGrpSpPr>
        <p:grpSpPr>
          <a:xfrm>
            <a:off x="542845" y="2928938"/>
            <a:ext cx="1429930" cy="749300"/>
            <a:chOff x="3168650" y="2200275"/>
            <a:chExt cx="1123950" cy="588963"/>
          </a:xfrm>
          <a:solidFill>
            <a:schemeClr val="tx1"/>
          </a:solidFill>
        </p:grpSpPr>
        <p:sp>
          <p:nvSpPr>
            <p:cNvPr id="160" name="Freeform 156"/>
            <p:cNvSpPr/>
            <p:nvPr/>
          </p:nvSpPr>
          <p:spPr bwMode="auto">
            <a:xfrm>
              <a:off x="3300413" y="2438400"/>
              <a:ext cx="128588" cy="31750"/>
            </a:xfrm>
            <a:custGeom>
              <a:avLst/>
              <a:gdLst>
                <a:gd name="T0" fmla="*/ 199 w 199"/>
                <a:gd name="T1" fmla="*/ 38 h 49"/>
                <a:gd name="T2" fmla="*/ 82 w 199"/>
                <a:gd name="T3" fmla="*/ 32 h 49"/>
                <a:gd name="T4" fmla="*/ 0 w 199"/>
                <a:gd name="T5" fmla="*/ 2 h 49"/>
                <a:gd name="T6" fmla="*/ 199 w 199"/>
                <a:gd name="T7" fmla="*/ 3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49">
                  <a:moveTo>
                    <a:pt x="199" y="38"/>
                  </a:moveTo>
                  <a:cubicBezTo>
                    <a:pt x="177" y="49"/>
                    <a:pt x="125" y="38"/>
                    <a:pt x="82" y="32"/>
                  </a:cubicBezTo>
                  <a:cubicBezTo>
                    <a:pt x="52" y="27"/>
                    <a:pt x="11" y="24"/>
                    <a:pt x="0" y="2"/>
                  </a:cubicBezTo>
                  <a:cubicBezTo>
                    <a:pt x="58" y="0"/>
                    <a:pt x="144" y="18"/>
                    <a:pt x="199" y="3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57"/>
            <p:cNvSpPr>
              <a:spLocks noEditPoints="1"/>
            </p:cNvSpPr>
            <p:nvPr/>
          </p:nvSpPr>
          <p:spPr bwMode="auto">
            <a:xfrm>
              <a:off x="3168650" y="2200275"/>
              <a:ext cx="1123950" cy="588963"/>
            </a:xfrm>
            <a:custGeom>
              <a:avLst/>
              <a:gdLst>
                <a:gd name="T0" fmla="*/ 1728 w 1740"/>
                <a:gd name="T1" fmla="*/ 243 h 912"/>
                <a:gd name="T2" fmla="*/ 1646 w 1740"/>
                <a:gd name="T3" fmla="*/ 354 h 912"/>
                <a:gd name="T4" fmla="*/ 1239 w 1740"/>
                <a:gd name="T5" fmla="*/ 623 h 912"/>
                <a:gd name="T6" fmla="*/ 1010 w 1740"/>
                <a:gd name="T7" fmla="*/ 773 h 912"/>
                <a:gd name="T8" fmla="*/ 718 w 1740"/>
                <a:gd name="T9" fmla="*/ 776 h 912"/>
                <a:gd name="T10" fmla="*/ 615 w 1740"/>
                <a:gd name="T11" fmla="*/ 902 h 912"/>
                <a:gd name="T12" fmla="*/ 624 w 1740"/>
                <a:gd name="T13" fmla="*/ 820 h 912"/>
                <a:gd name="T14" fmla="*/ 545 w 1740"/>
                <a:gd name="T15" fmla="*/ 732 h 912"/>
                <a:gd name="T16" fmla="*/ 9 w 1740"/>
                <a:gd name="T17" fmla="*/ 594 h 912"/>
                <a:gd name="T18" fmla="*/ 9 w 1740"/>
                <a:gd name="T19" fmla="*/ 550 h 912"/>
                <a:gd name="T20" fmla="*/ 114 w 1740"/>
                <a:gd name="T21" fmla="*/ 497 h 912"/>
                <a:gd name="T22" fmla="*/ 94 w 1740"/>
                <a:gd name="T23" fmla="*/ 427 h 912"/>
                <a:gd name="T24" fmla="*/ 47 w 1740"/>
                <a:gd name="T25" fmla="*/ 374 h 912"/>
                <a:gd name="T26" fmla="*/ 392 w 1740"/>
                <a:gd name="T27" fmla="*/ 207 h 912"/>
                <a:gd name="T28" fmla="*/ 641 w 1740"/>
                <a:gd name="T29" fmla="*/ 96 h 912"/>
                <a:gd name="T30" fmla="*/ 741 w 1740"/>
                <a:gd name="T31" fmla="*/ 46 h 912"/>
                <a:gd name="T32" fmla="*/ 975 w 1740"/>
                <a:gd name="T33" fmla="*/ 20 h 912"/>
                <a:gd name="T34" fmla="*/ 1388 w 1740"/>
                <a:gd name="T35" fmla="*/ 67 h 912"/>
                <a:gd name="T36" fmla="*/ 1614 w 1740"/>
                <a:gd name="T37" fmla="*/ 114 h 912"/>
                <a:gd name="T38" fmla="*/ 873 w 1740"/>
                <a:gd name="T39" fmla="*/ 38 h 912"/>
                <a:gd name="T40" fmla="*/ 662 w 1740"/>
                <a:gd name="T41" fmla="*/ 114 h 912"/>
                <a:gd name="T42" fmla="*/ 501 w 1740"/>
                <a:gd name="T43" fmla="*/ 184 h 912"/>
                <a:gd name="T44" fmla="*/ 234 w 1740"/>
                <a:gd name="T45" fmla="*/ 404 h 912"/>
                <a:gd name="T46" fmla="*/ 498 w 1740"/>
                <a:gd name="T47" fmla="*/ 448 h 912"/>
                <a:gd name="T48" fmla="*/ 972 w 1740"/>
                <a:gd name="T49" fmla="*/ 582 h 912"/>
                <a:gd name="T50" fmla="*/ 914 w 1740"/>
                <a:gd name="T51" fmla="*/ 743 h 912"/>
                <a:gd name="T52" fmla="*/ 750 w 1740"/>
                <a:gd name="T53" fmla="*/ 755 h 912"/>
                <a:gd name="T54" fmla="*/ 978 w 1740"/>
                <a:gd name="T55" fmla="*/ 758 h 912"/>
                <a:gd name="T56" fmla="*/ 970 w 1740"/>
                <a:gd name="T57" fmla="*/ 506 h 912"/>
                <a:gd name="T58" fmla="*/ 618 w 1740"/>
                <a:gd name="T59" fmla="*/ 433 h 912"/>
                <a:gd name="T60" fmla="*/ 993 w 1740"/>
                <a:gd name="T61" fmla="*/ 494 h 912"/>
                <a:gd name="T62" fmla="*/ 1057 w 1740"/>
                <a:gd name="T63" fmla="*/ 64 h 912"/>
                <a:gd name="T64" fmla="*/ 1034 w 1740"/>
                <a:gd name="T65" fmla="*/ 720 h 912"/>
                <a:gd name="T66" fmla="*/ 1681 w 1740"/>
                <a:gd name="T67" fmla="*/ 289 h 912"/>
                <a:gd name="T68" fmla="*/ 1582 w 1740"/>
                <a:gd name="T69" fmla="*/ 178 h 912"/>
                <a:gd name="T70" fmla="*/ 1268 w 1740"/>
                <a:gd name="T71" fmla="*/ 377 h 912"/>
                <a:gd name="T72" fmla="*/ 1131 w 1740"/>
                <a:gd name="T73" fmla="*/ 453 h 912"/>
                <a:gd name="T74" fmla="*/ 1034 w 1740"/>
                <a:gd name="T75" fmla="*/ 717 h 912"/>
                <a:gd name="T76" fmla="*/ 337 w 1740"/>
                <a:gd name="T77" fmla="*/ 486 h 912"/>
                <a:gd name="T78" fmla="*/ 135 w 1740"/>
                <a:gd name="T79" fmla="*/ 480 h 912"/>
                <a:gd name="T80" fmla="*/ 193 w 1740"/>
                <a:gd name="T81" fmla="*/ 515 h 912"/>
                <a:gd name="T82" fmla="*/ 164 w 1740"/>
                <a:gd name="T83" fmla="*/ 530 h 912"/>
                <a:gd name="T84" fmla="*/ 164 w 1740"/>
                <a:gd name="T85" fmla="*/ 544 h 912"/>
                <a:gd name="T86" fmla="*/ 592 w 1740"/>
                <a:gd name="T87" fmla="*/ 574 h 912"/>
                <a:gd name="T88" fmla="*/ 665 w 1740"/>
                <a:gd name="T89" fmla="*/ 568 h 912"/>
                <a:gd name="T90" fmla="*/ 785 w 1740"/>
                <a:gd name="T91" fmla="*/ 585 h 912"/>
                <a:gd name="T92" fmla="*/ 797 w 1740"/>
                <a:gd name="T93" fmla="*/ 609 h 912"/>
                <a:gd name="T94" fmla="*/ 946 w 1740"/>
                <a:gd name="T95" fmla="*/ 688 h 912"/>
                <a:gd name="T96" fmla="*/ 964 w 1740"/>
                <a:gd name="T97" fmla="*/ 650 h 912"/>
                <a:gd name="T98" fmla="*/ 961 w 1740"/>
                <a:gd name="T99" fmla="*/ 626 h 912"/>
                <a:gd name="T100" fmla="*/ 108 w 1740"/>
                <a:gd name="T101" fmla="*/ 410 h 912"/>
                <a:gd name="T102" fmla="*/ 299 w 1740"/>
                <a:gd name="T103" fmla="*/ 606 h 912"/>
                <a:gd name="T104" fmla="*/ 29 w 1740"/>
                <a:gd name="T105" fmla="*/ 576 h 912"/>
                <a:gd name="T106" fmla="*/ 554 w 1740"/>
                <a:gd name="T107" fmla="*/ 667 h 912"/>
                <a:gd name="T108" fmla="*/ 586 w 1740"/>
                <a:gd name="T109" fmla="*/ 612 h 912"/>
                <a:gd name="T110" fmla="*/ 568 w 1740"/>
                <a:gd name="T111" fmla="*/ 732 h 912"/>
                <a:gd name="T112" fmla="*/ 521 w 1740"/>
                <a:gd name="T113" fmla="*/ 840 h 912"/>
                <a:gd name="T114" fmla="*/ 633 w 1740"/>
                <a:gd name="T115" fmla="*/ 746 h 912"/>
                <a:gd name="T116" fmla="*/ 677 w 1740"/>
                <a:gd name="T117" fmla="*/ 837 h 912"/>
                <a:gd name="T118" fmla="*/ 764 w 1740"/>
                <a:gd name="T119" fmla="*/ 603 h 912"/>
                <a:gd name="T120" fmla="*/ 586 w 1740"/>
                <a:gd name="T121" fmla="*/ 61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0" h="912">
                  <a:moveTo>
                    <a:pt x="1614" y="114"/>
                  </a:moveTo>
                  <a:cubicBezTo>
                    <a:pt x="1680" y="59"/>
                    <a:pt x="1740" y="185"/>
                    <a:pt x="1728" y="243"/>
                  </a:cubicBezTo>
                  <a:cubicBezTo>
                    <a:pt x="1725" y="255"/>
                    <a:pt x="1714" y="271"/>
                    <a:pt x="1705" y="286"/>
                  </a:cubicBezTo>
                  <a:cubicBezTo>
                    <a:pt x="1685" y="319"/>
                    <a:pt x="1674" y="334"/>
                    <a:pt x="1646" y="354"/>
                  </a:cubicBezTo>
                  <a:cubicBezTo>
                    <a:pt x="1610" y="380"/>
                    <a:pt x="1553" y="405"/>
                    <a:pt x="1523" y="430"/>
                  </a:cubicBezTo>
                  <a:cubicBezTo>
                    <a:pt x="1444" y="510"/>
                    <a:pt x="1325" y="550"/>
                    <a:pt x="1239" y="623"/>
                  </a:cubicBezTo>
                  <a:cubicBezTo>
                    <a:pt x="1192" y="637"/>
                    <a:pt x="1160" y="666"/>
                    <a:pt x="1128" y="694"/>
                  </a:cubicBezTo>
                  <a:cubicBezTo>
                    <a:pt x="1081" y="712"/>
                    <a:pt x="1043" y="739"/>
                    <a:pt x="1010" y="773"/>
                  </a:cubicBezTo>
                  <a:cubicBezTo>
                    <a:pt x="982" y="784"/>
                    <a:pt x="952" y="798"/>
                    <a:pt x="899" y="796"/>
                  </a:cubicBezTo>
                  <a:cubicBezTo>
                    <a:pt x="833" y="793"/>
                    <a:pt x="764" y="787"/>
                    <a:pt x="718" y="776"/>
                  </a:cubicBezTo>
                  <a:cubicBezTo>
                    <a:pt x="724" y="824"/>
                    <a:pt x="694" y="861"/>
                    <a:pt x="662" y="887"/>
                  </a:cubicBezTo>
                  <a:cubicBezTo>
                    <a:pt x="648" y="898"/>
                    <a:pt x="628" y="912"/>
                    <a:pt x="615" y="902"/>
                  </a:cubicBezTo>
                  <a:cubicBezTo>
                    <a:pt x="602" y="859"/>
                    <a:pt x="655" y="843"/>
                    <a:pt x="633" y="799"/>
                  </a:cubicBezTo>
                  <a:cubicBezTo>
                    <a:pt x="628" y="804"/>
                    <a:pt x="629" y="815"/>
                    <a:pt x="624" y="820"/>
                  </a:cubicBezTo>
                  <a:cubicBezTo>
                    <a:pt x="597" y="866"/>
                    <a:pt x="406" y="900"/>
                    <a:pt x="504" y="823"/>
                  </a:cubicBezTo>
                  <a:cubicBezTo>
                    <a:pt x="512" y="786"/>
                    <a:pt x="541" y="763"/>
                    <a:pt x="545" y="732"/>
                  </a:cubicBezTo>
                  <a:cubicBezTo>
                    <a:pt x="535" y="719"/>
                    <a:pt x="511" y="720"/>
                    <a:pt x="501" y="708"/>
                  </a:cubicBezTo>
                  <a:cubicBezTo>
                    <a:pt x="333" y="668"/>
                    <a:pt x="170" y="640"/>
                    <a:pt x="9" y="594"/>
                  </a:cubicBezTo>
                  <a:cubicBezTo>
                    <a:pt x="9" y="589"/>
                    <a:pt x="7" y="586"/>
                    <a:pt x="3" y="585"/>
                  </a:cubicBezTo>
                  <a:cubicBezTo>
                    <a:pt x="0" y="568"/>
                    <a:pt x="8" y="563"/>
                    <a:pt x="9" y="550"/>
                  </a:cubicBezTo>
                  <a:cubicBezTo>
                    <a:pt x="34" y="538"/>
                    <a:pt x="55" y="530"/>
                    <a:pt x="91" y="538"/>
                  </a:cubicBezTo>
                  <a:cubicBezTo>
                    <a:pt x="91" y="527"/>
                    <a:pt x="100" y="505"/>
                    <a:pt x="114" y="497"/>
                  </a:cubicBezTo>
                  <a:cubicBezTo>
                    <a:pt x="85" y="491"/>
                    <a:pt x="92" y="448"/>
                    <a:pt x="117" y="442"/>
                  </a:cubicBezTo>
                  <a:cubicBezTo>
                    <a:pt x="116" y="430"/>
                    <a:pt x="98" y="436"/>
                    <a:pt x="94" y="427"/>
                  </a:cubicBezTo>
                  <a:cubicBezTo>
                    <a:pt x="90" y="418"/>
                    <a:pt x="91" y="412"/>
                    <a:pt x="97" y="407"/>
                  </a:cubicBezTo>
                  <a:cubicBezTo>
                    <a:pt x="74" y="397"/>
                    <a:pt x="46" y="403"/>
                    <a:pt x="47" y="374"/>
                  </a:cubicBezTo>
                  <a:cubicBezTo>
                    <a:pt x="48" y="356"/>
                    <a:pt x="67" y="355"/>
                    <a:pt x="82" y="348"/>
                  </a:cubicBezTo>
                  <a:cubicBezTo>
                    <a:pt x="175" y="303"/>
                    <a:pt x="284" y="256"/>
                    <a:pt x="392" y="207"/>
                  </a:cubicBezTo>
                  <a:cubicBezTo>
                    <a:pt x="458" y="178"/>
                    <a:pt x="517" y="147"/>
                    <a:pt x="583" y="120"/>
                  </a:cubicBezTo>
                  <a:cubicBezTo>
                    <a:pt x="603" y="111"/>
                    <a:pt x="622" y="105"/>
                    <a:pt x="641" y="96"/>
                  </a:cubicBezTo>
                  <a:cubicBezTo>
                    <a:pt x="670" y="83"/>
                    <a:pt x="693" y="67"/>
                    <a:pt x="729" y="58"/>
                  </a:cubicBezTo>
                  <a:cubicBezTo>
                    <a:pt x="733" y="54"/>
                    <a:pt x="737" y="50"/>
                    <a:pt x="741" y="46"/>
                  </a:cubicBezTo>
                  <a:cubicBezTo>
                    <a:pt x="765" y="47"/>
                    <a:pt x="777" y="28"/>
                    <a:pt x="797" y="20"/>
                  </a:cubicBezTo>
                  <a:cubicBezTo>
                    <a:pt x="844" y="0"/>
                    <a:pt x="919" y="14"/>
                    <a:pt x="975" y="20"/>
                  </a:cubicBezTo>
                  <a:cubicBezTo>
                    <a:pt x="1074" y="30"/>
                    <a:pt x="1180" y="53"/>
                    <a:pt x="1280" y="64"/>
                  </a:cubicBezTo>
                  <a:cubicBezTo>
                    <a:pt x="1317" y="68"/>
                    <a:pt x="1353" y="63"/>
                    <a:pt x="1388" y="67"/>
                  </a:cubicBezTo>
                  <a:cubicBezTo>
                    <a:pt x="1468" y="75"/>
                    <a:pt x="1546" y="103"/>
                    <a:pt x="1608" y="105"/>
                  </a:cubicBezTo>
                  <a:cubicBezTo>
                    <a:pt x="1614" y="103"/>
                    <a:pt x="1614" y="109"/>
                    <a:pt x="1614" y="114"/>
                  </a:cubicBezTo>
                  <a:close/>
                  <a:moveTo>
                    <a:pt x="1057" y="64"/>
                  </a:moveTo>
                  <a:cubicBezTo>
                    <a:pt x="994" y="58"/>
                    <a:pt x="933" y="44"/>
                    <a:pt x="873" y="38"/>
                  </a:cubicBezTo>
                  <a:cubicBezTo>
                    <a:pt x="835" y="34"/>
                    <a:pt x="798" y="52"/>
                    <a:pt x="770" y="64"/>
                  </a:cubicBezTo>
                  <a:cubicBezTo>
                    <a:pt x="734" y="80"/>
                    <a:pt x="698" y="97"/>
                    <a:pt x="662" y="114"/>
                  </a:cubicBezTo>
                  <a:cubicBezTo>
                    <a:pt x="621" y="133"/>
                    <a:pt x="575" y="144"/>
                    <a:pt x="533" y="163"/>
                  </a:cubicBezTo>
                  <a:cubicBezTo>
                    <a:pt x="522" y="169"/>
                    <a:pt x="513" y="178"/>
                    <a:pt x="501" y="184"/>
                  </a:cubicBezTo>
                  <a:cubicBezTo>
                    <a:pt x="357" y="250"/>
                    <a:pt x="204" y="303"/>
                    <a:pt x="67" y="380"/>
                  </a:cubicBezTo>
                  <a:cubicBezTo>
                    <a:pt x="125" y="398"/>
                    <a:pt x="182" y="398"/>
                    <a:pt x="234" y="404"/>
                  </a:cubicBezTo>
                  <a:cubicBezTo>
                    <a:pt x="265" y="407"/>
                    <a:pt x="293" y="417"/>
                    <a:pt x="322" y="421"/>
                  </a:cubicBezTo>
                  <a:cubicBezTo>
                    <a:pt x="380" y="430"/>
                    <a:pt x="440" y="437"/>
                    <a:pt x="498" y="448"/>
                  </a:cubicBezTo>
                  <a:cubicBezTo>
                    <a:pt x="561" y="459"/>
                    <a:pt x="618" y="478"/>
                    <a:pt x="677" y="492"/>
                  </a:cubicBezTo>
                  <a:cubicBezTo>
                    <a:pt x="778" y="516"/>
                    <a:pt x="894" y="513"/>
                    <a:pt x="972" y="582"/>
                  </a:cubicBezTo>
                  <a:cubicBezTo>
                    <a:pt x="994" y="610"/>
                    <a:pt x="989" y="653"/>
                    <a:pt x="987" y="685"/>
                  </a:cubicBezTo>
                  <a:cubicBezTo>
                    <a:pt x="964" y="709"/>
                    <a:pt x="953" y="741"/>
                    <a:pt x="914" y="743"/>
                  </a:cubicBezTo>
                  <a:cubicBezTo>
                    <a:pt x="855" y="748"/>
                    <a:pt x="763" y="718"/>
                    <a:pt x="712" y="729"/>
                  </a:cubicBezTo>
                  <a:cubicBezTo>
                    <a:pt x="704" y="753"/>
                    <a:pt x="737" y="752"/>
                    <a:pt x="750" y="755"/>
                  </a:cubicBezTo>
                  <a:cubicBezTo>
                    <a:pt x="785" y="763"/>
                    <a:pt x="809" y="762"/>
                    <a:pt x="844" y="764"/>
                  </a:cubicBezTo>
                  <a:cubicBezTo>
                    <a:pt x="892" y="766"/>
                    <a:pt x="937" y="782"/>
                    <a:pt x="978" y="758"/>
                  </a:cubicBezTo>
                  <a:cubicBezTo>
                    <a:pt x="999" y="728"/>
                    <a:pt x="1025" y="692"/>
                    <a:pt x="1028" y="658"/>
                  </a:cubicBezTo>
                  <a:cubicBezTo>
                    <a:pt x="1032" y="604"/>
                    <a:pt x="1012" y="527"/>
                    <a:pt x="970" y="506"/>
                  </a:cubicBezTo>
                  <a:cubicBezTo>
                    <a:pt x="909" y="477"/>
                    <a:pt x="805" y="473"/>
                    <a:pt x="718" y="465"/>
                  </a:cubicBezTo>
                  <a:cubicBezTo>
                    <a:pt x="685" y="462"/>
                    <a:pt x="638" y="465"/>
                    <a:pt x="618" y="433"/>
                  </a:cubicBezTo>
                  <a:cubicBezTo>
                    <a:pt x="637" y="427"/>
                    <a:pt x="651" y="439"/>
                    <a:pt x="671" y="442"/>
                  </a:cubicBezTo>
                  <a:cubicBezTo>
                    <a:pt x="772" y="458"/>
                    <a:pt x="923" y="445"/>
                    <a:pt x="993" y="494"/>
                  </a:cubicBezTo>
                  <a:cubicBezTo>
                    <a:pt x="1206" y="387"/>
                    <a:pt x="1417" y="278"/>
                    <a:pt x="1590" y="131"/>
                  </a:cubicBezTo>
                  <a:cubicBezTo>
                    <a:pt x="1421" y="118"/>
                    <a:pt x="1248" y="81"/>
                    <a:pt x="1057" y="64"/>
                  </a:cubicBezTo>
                  <a:close/>
                  <a:moveTo>
                    <a:pt x="1034" y="717"/>
                  </a:moveTo>
                  <a:cubicBezTo>
                    <a:pt x="1033" y="720"/>
                    <a:pt x="1030" y="724"/>
                    <a:pt x="1034" y="720"/>
                  </a:cubicBezTo>
                  <a:cubicBezTo>
                    <a:pt x="1222" y="599"/>
                    <a:pt x="1422" y="491"/>
                    <a:pt x="1593" y="354"/>
                  </a:cubicBezTo>
                  <a:cubicBezTo>
                    <a:pt x="1619" y="339"/>
                    <a:pt x="1659" y="318"/>
                    <a:pt x="1681" y="289"/>
                  </a:cubicBezTo>
                  <a:cubicBezTo>
                    <a:pt x="1723" y="238"/>
                    <a:pt x="1693" y="168"/>
                    <a:pt x="1655" y="134"/>
                  </a:cubicBezTo>
                  <a:cubicBezTo>
                    <a:pt x="1619" y="132"/>
                    <a:pt x="1603" y="162"/>
                    <a:pt x="1582" y="178"/>
                  </a:cubicBezTo>
                  <a:cubicBezTo>
                    <a:pt x="1547" y="206"/>
                    <a:pt x="1505" y="224"/>
                    <a:pt x="1473" y="254"/>
                  </a:cubicBezTo>
                  <a:cubicBezTo>
                    <a:pt x="1401" y="293"/>
                    <a:pt x="1337" y="337"/>
                    <a:pt x="1268" y="377"/>
                  </a:cubicBezTo>
                  <a:cubicBezTo>
                    <a:pt x="1234" y="398"/>
                    <a:pt x="1197" y="411"/>
                    <a:pt x="1163" y="430"/>
                  </a:cubicBezTo>
                  <a:cubicBezTo>
                    <a:pt x="1151" y="437"/>
                    <a:pt x="1143" y="447"/>
                    <a:pt x="1131" y="453"/>
                  </a:cubicBezTo>
                  <a:cubicBezTo>
                    <a:pt x="1091" y="473"/>
                    <a:pt x="1049" y="485"/>
                    <a:pt x="1016" y="515"/>
                  </a:cubicBezTo>
                  <a:cubicBezTo>
                    <a:pt x="1061" y="570"/>
                    <a:pt x="1067" y="664"/>
                    <a:pt x="1034" y="717"/>
                  </a:cubicBezTo>
                  <a:close/>
                  <a:moveTo>
                    <a:pt x="138" y="459"/>
                  </a:moveTo>
                  <a:cubicBezTo>
                    <a:pt x="199" y="473"/>
                    <a:pt x="278" y="479"/>
                    <a:pt x="337" y="486"/>
                  </a:cubicBezTo>
                  <a:cubicBezTo>
                    <a:pt x="364" y="489"/>
                    <a:pt x="404" y="487"/>
                    <a:pt x="413" y="512"/>
                  </a:cubicBezTo>
                  <a:cubicBezTo>
                    <a:pt x="327" y="499"/>
                    <a:pt x="225" y="494"/>
                    <a:pt x="135" y="480"/>
                  </a:cubicBezTo>
                  <a:cubicBezTo>
                    <a:pt x="135" y="489"/>
                    <a:pt x="141" y="493"/>
                    <a:pt x="141" y="503"/>
                  </a:cubicBezTo>
                  <a:cubicBezTo>
                    <a:pt x="156" y="503"/>
                    <a:pt x="173" y="512"/>
                    <a:pt x="193" y="515"/>
                  </a:cubicBezTo>
                  <a:cubicBezTo>
                    <a:pt x="240" y="522"/>
                    <a:pt x="299" y="511"/>
                    <a:pt x="322" y="538"/>
                  </a:cubicBezTo>
                  <a:cubicBezTo>
                    <a:pt x="264" y="536"/>
                    <a:pt x="211" y="538"/>
                    <a:pt x="164" y="530"/>
                  </a:cubicBezTo>
                  <a:cubicBezTo>
                    <a:pt x="148" y="527"/>
                    <a:pt x="132" y="512"/>
                    <a:pt x="117" y="524"/>
                  </a:cubicBezTo>
                  <a:cubicBezTo>
                    <a:pt x="113" y="549"/>
                    <a:pt x="150" y="547"/>
                    <a:pt x="164" y="544"/>
                  </a:cubicBezTo>
                  <a:cubicBezTo>
                    <a:pt x="299" y="579"/>
                    <a:pt x="425" y="616"/>
                    <a:pt x="554" y="641"/>
                  </a:cubicBezTo>
                  <a:cubicBezTo>
                    <a:pt x="553" y="619"/>
                    <a:pt x="565" y="585"/>
                    <a:pt x="592" y="574"/>
                  </a:cubicBezTo>
                  <a:cubicBezTo>
                    <a:pt x="554" y="562"/>
                    <a:pt x="507" y="575"/>
                    <a:pt x="489" y="547"/>
                  </a:cubicBezTo>
                  <a:cubicBezTo>
                    <a:pt x="545" y="533"/>
                    <a:pt x="606" y="559"/>
                    <a:pt x="665" y="568"/>
                  </a:cubicBezTo>
                  <a:cubicBezTo>
                    <a:pt x="686" y="571"/>
                    <a:pt x="709" y="567"/>
                    <a:pt x="729" y="571"/>
                  </a:cubicBezTo>
                  <a:cubicBezTo>
                    <a:pt x="747" y="574"/>
                    <a:pt x="766" y="582"/>
                    <a:pt x="785" y="585"/>
                  </a:cubicBezTo>
                  <a:cubicBezTo>
                    <a:pt x="808" y="589"/>
                    <a:pt x="835" y="583"/>
                    <a:pt x="852" y="600"/>
                  </a:cubicBezTo>
                  <a:cubicBezTo>
                    <a:pt x="845" y="621"/>
                    <a:pt x="817" y="608"/>
                    <a:pt x="797" y="609"/>
                  </a:cubicBezTo>
                  <a:cubicBezTo>
                    <a:pt x="770" y="643"/>
                    <a:pt x="713" y="646"/>
                    <a:pt x="712" y="705"/>
                  </a:cubicBezTo>
                  <a:cubicBezTo>
                    <a:pt x="780" y="698"/>
                    <a:pt x="904" y="752"/>
                    <a:pt x="946" y="688"/>
                  </a:cubicBezTo>
                  <a:cubicBezTo>
                    <a:pt x="916" y="678"/>
                    <a:pt x="883" y="688"/>
                    <a:pt x="864" y="667"/>
                  </a:cubicBezTo>
                  <a:cubicBezTo>
                    <a:pt x="894" y="664"/>
                    <a:pt x="966" y="676"/>
                    <a:pt x="964" y="650"/>
                  </a:cubicBezTo>
                  <a:cubicBezTo>
                    <a:pt x="940" y="640"/>
                    <a:pt x="887" y="655"/>
                    <a:pt x="864" y="629"/>
                  </a:cubicBezTo>
                  <a:cubicBezTo>
                    <a:pt x="896" y="624"/>
                    <a:pt x="939" y="626"/>
                    <a:pt x="961" y="626"/>
                  </a:cubicBezTo>
                  <a:cubicBezTo>
                    <a:pt x="950" y="563"/>
                    <a:pt x="885" y="558"/>
                    <a:pt x="826" y="544"/>
                  </a:cubicBezTo>
                  <a:cubicBezTo>
                    <a:pt x="596" y="491"/>
                    <a:pt x="354" y="435"/>
                    <a:pt x="108" y="410"/>
                  </a:cubicBezTo>
                  <a:cubicBezTo>
                    <a:pt x="131" y="412"/>
                    <a:pt x="144" y="437"/>
                    <a:pt x="138" y="459"/>
                  </a:cubicBezTo>
                  <a:close/>
                  <a:moveTo>
                    <a:pt x="299" y="606"/>
                  </a:moveTo>
                  <a:cubicBezTo>
                    <a:pt x="258" y="594"/>
                    <a:pt x="217" y="577"/>
                    <a:pt x="173" y="571"/>
                  </a:cubicBezTo>
                  <a:cubicBezTo>
                    <a:pt x="125" y="563"/>
                    <a:pt x="52" y="543"/>
                    <a:pt x="29" y="576"/>
                  </a:cubicBezTo>
                  <a:cubicBezTo>
                    <a:pt x="190" y="619"/>
                    <a:pt x="392" y="653"/>
                    <a:pt x="554" y="699"/>
                  </a:cubicBezTo>
                  <a:cubicBezTo>
                    <a:pt x="557" y="684"/>
                    <a:pt x="555" y="687"/>
                    <a:pt x="554" y="667"/>
                  </a:cubicBezTo>
                  <a:cubicBezTo>
                    <a:pt x="467" y="644"/>
                    <a:pt x="392" y="632"/>
                    <a:pt x="299" y="606"/>
                  </a:cubicBezTo>
                  <a:close/>
                  <a:moveTo>
                    <a:pt x="586" y="612"/>
                  </a:moveTo>
                  <a:cubicBezTo>
                    <a:pt x="573" y="636"/>
                    <a:pt x="589" y="680"/>
                    <a:pt x="580" y="714"/>
                  </a:cubicBezTo>
                  <a:cubicBezTo>
                    <a:pt x="578" y="721"/>
                    <a:pt x="571" y="725"/>
                    <a:pt x="568" y="732"/>
                  </a:cubicBezTo>
                  <a:cubicBezTo>
                    <a:pt x="562" y="750"/>
                    <a:pt x="561" y="770"/>
                    <a:pt x="554" y="784"/>
                  </a:cubicBezTo>
                  <a:cubicBezTo>
                    <a:pt x="544" y="803"/>
                    <a:pt x="529" y="819"/>
                    <a:pt x="521" y="840"/>
                  </a:cubicBezTo>
                  <a:cubicBezTo>
                    <a:pt x="568" y="834"/>
                    <a:pt x="622" y="808"/>
                    <a:pt x="606" y="758"/>
                  </a:cubicBezTo>
                  <a:cubicBezTo>
                    <a:pt x="615" y="751"/>
                    <a:pt x="622" y="745"/>
                    <a:pt x="633" y="746"/>
                  </a:cubicBezTo>
                  <a:cubicBezTo>
                    <a:pt x="652" y="775"/>
                    <a:pt x="665" y="818"/>
                    <a:pt x="653" y="861"/>
                  </a:cubicBezTo>
                  <a:cubicBezTo>
                    <a:pt x="658" y="850"/>
                    <a:pt x="668" y="845"/>
                    <a:pt x="677" y="837"/>
                  </a:cubicBezTo>
                  <a:cubicBezTo>
                    <a:pt x="706" y="789"/>
                    <a:pt x="669" y="721"/>
                    <a:pt x="691" y="670"/>
                  </a:cubicBezTo>
                  <a:cubicBezTo>
                    <a:pt x="706" y="638"/>
                    <a:pt x="734" y="625"/>
                    <a:pt x="764" y="603"/>
                  </a:cubicBezTo>
                  <a:cubicBezTo>
                    <a:pt x="722" y="586"/>
                    <a:pt x="660" y="589"/>
                    <a:pt x="612" y="576"/>
                  </a:cubicBezTo>
                  <a:cubicBezTo>
                    <a:pt x="611" y="597"/>
                    <a:pt x="594" y="596"/>
                    <a:pt x="586" y="61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62" name="Freeform 158"/>
          <p:cNvSpPr>
            <a:spLocks noEditPoints="1"/>
          </p:cNvSpPr>
          <p:nvPr/>
        </p:nvSpPr>
        <p:spPr bwMode="auto">
          <a:xfrm>
            <a:off x="2751726" y="3610881"/>
            <a:ext cx="561230" cy="638969"/>
          </a:xfrm>
          <a:custGeom>
            <a:avLst/>
            <a:gdLst>
              <a:gd name="T0" fmla="*/ 409 w 726"/>
              <a:gd name="T1" fmla="*/ 256 h 826"/>
              <a:gd name="T2" fmla="*/ 717 w 726"/>
              <a:gd name="T3" fmla="*/ 156 h 826"/>
              <a:gd name="T4" fmla="*/ 667 w 726"/>
              <a:gd name="T5" fmla="*/ 437 h 826"/>
              <a:gd name="T6" fmla="*/ 578 w 726"/>
              <a:gd name="T7" fmla="*/ 755 h 826"/>
              <a:gd name="T8" fmla="*/ 292 w 726"/>
              <a:gd name="T9" fmla="*/ 756 h 826"/>
              <a:gd name="T10" fmla="*/ 93 w 726"/>
              <a:gd name="T11" fmla="*/ 811 h 826"/>
              <a:gd name="T12" fmla="*/ 63 w 726"/>
              <a:gd name="T13" fmla="*/ 733 h 826"/>
              <a:gd name="T14" fmla="*/ 147 w 726"/>
              <a:gd name="T15" fmla="*/ 427 h 826"/>
              <a:gd name="T16" fmla="*/ 88 w 726"/>
              <a:gd name="T17" fmla="*/ 211 h 826"/>
              <a:gd name="T18" fmla="*/ 312 w 726"/>
              <a:gd name="T19" fmla="*/ 82 h 826"/>
              <a:gd name="T20" fmla="*/ 301 w 726"/>
              <a:gd name="T21" fmla="*/ 321 h 826"/>
              <a:gd name="T22" fmla="*/ 63 w 726"/>
              <a:gd name="T23" fmla="*/ 632 h 826"/>
              <a:gd name="T24" fmla="*/ 26 w 726"/>
              <a:gd name="T25" fmla="*/ 494 h 826"/>
              <a:gd name="T26" fmla="*/ 167 w 726"/>
              <a:gd name="T27" fmla="*/ 598 h 826"/>
              <a:gd name="T28" fmla="*/ 361 w 726"/>
              <a:gd name="T29" fmla="*/ 469 h 826"/>
              <a:gd name="T30" fmla="*/ 371 w 726"/>
              <a:gd name="T31" fmla="*/ 455 h 826"/>
              <a:gd name="T32" fmla="*/ 23 w 726"/>
              <a:gd name="T33" fmla="*/ 473 h 826"/>
              <a:gd name="T34" fmla="*/ 65 w 726"/>
              <a:gd name="T35" fmla="*/ 791 h 826"/>
              <a:gd name="T36" fmla="*/ 100 w 726"/>
              <a:gd name="T37" fmla="*/ 686 h 826"/>
              <a:gd name="T38" fmla="*/ 53 w 726"/>
              <a:gd name="T39" fmla="*/ 495 h 826"/>
              <a:gd name="T40" fmla="*/ 244 w 726"/>
              <a:gd name="T41" fmla="*/ 223 h 826"/>
              <a:gd name="T42" fmla="*/ 166 w 726"/>
              <a:gd name="T43" fmla="*/ 41 h 826"/>
              <a:gd name="T44" fmla="*/ 115 w 726"/>
              <a:gd name="T45" fmla="*/ 231 h 826"/>
              <a:gd name="T46" fmla="*/ 56 w 726"/>
              <a:gd name="T47" fmla="*/ 150 h 826"/>
              <a:gd name="T48" fmla="*/ 67 w 726"/>
              <a:gd name="T49" fmla="*/ 92 h 826"/>
              <a:gd name="T50" fmla="*/ 225 w 726"/>
              <a:gd name="T51" fmla="*/ 181 h 826"/>
              <a:gd name="T52" fmla="*/ 286 w 726"/>
              <a:gd name="T53" fmla="*/ 338 h 826"/>
              <a:gd name="T54" fmla="*/ 110 w 726"/>
              <a:gd name="T55" fmla="*/ 791 h 826"/>
              <a:gd name="T56" fmla="*/ 195 w 726"/>
              <a:gd name="T57" fmla="*/ 381 h 826"/>
              <a:gd name="T58" fmla="*/ 209 w 726"/>
              <a:gd name="T59" fmla="*/ 171 h 826"/>
              <a:gd name="T60" fmla="*/ 225 w 726"/>
              <a:gd name="T61" fmla="*/ 749 h 826"/>
              <a:gd name="T62" fmla="*/ 219 w 726"/>
              <a:gd name="T63" fmla="*/ 786 h 826"/>
              <a:gd name="T64" fmla="*/ 358 w 726"/>
              <a:gd name="T65" fmla="*/ 573 h 826"/>
              <a:gd name="T66" fmla="*/ 486 w 726"/>
              <a:gd name="T67" fmla="*/ 131 h 826"/>
              <a:gd name="T68" fmla="*/ 538 w 726"/>
              <a:gd name="T69" fmla="*/ 317 h 826"/>
              <a:gd name="T70" fmla="*/ 523 w 726"/>
              <a:gd name="T71" fmla="*/ 557 h 826"/>
              <a:gd name="T72" fmla="*/ 570 w 726"/>
              <a:gd name="T73" fmla="*/ 282 h 826"/>
              <a:gd name="T74" fmla="*/ 512 w 726"/>
              <a:gd name="T75" fmla="*/ 91 h 826"/>
              <a:gd name="T76" fmla="*/ 389 w 726"/>
              <a:gd name="T77" fmla="*/ 212 h 826"/>
              <a:gd name="T78" fmla="*/ 262 w 726"/>
              <a:gd name="T79" fmla="*/ 740 h 826"/>
              <a:gd name="T80" fmla="*/ 496 w 726"/>
              <a:gd name="T81" fmla="*/ 456 h 826"/>
              <a:gd name="T82" fmla="*/ 446 w 726"/>
              <a:gd name="T83" fmla="*/ 402 h 826"/>
              <a:gd name="T84" fmla="*/ 528 w 726"/>
              <a:gd name="T85" fmla="*/ 296 h 826"/>
              <a:gd name="T86" fmla="*/ 438 w 726"/>
              <a:gd name="T87" fmla="*/ 189 h 826"/>
              <a:gd name="T88" fmla="*/ 491 w 726"/>
              <a:gd name="T89" fmla="*/ 301 h 826"/>
              <a:gd name="T90" fmla="*/ 498 w 726"/>
              <a:gd name="T91" fmla="*/ 709 h 826"/>
              <a:gd name="T92" fmla="*/ 567 w 726"/>
              <a:gd name="T93" fmla="*/ 678 h 826"/>
              <a:gd name="T94" fmla="*/ 616 w 726"/>
              <a:gd name="T95" fmla="*/ 442 h 826"/>
              <a:gd name="T96" fmla="*/ 559 w 726"/>
              <a:gd name="T97" fmla="*/ 421 h 826"/>
              <a:gd name="T98" fmla="*/ 545 w 726"/>
              <a:gd name="T99" fmla="*/ 745 h 8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26" h="826">
                <a:moveTo>
                  <a:pt x="328" y="396"/>
                </a:moveTo>
                <a:cubicBezTo>
                  <a:pt x="348" y="393"/>
                  <a:pt x="373" y="386"/>
                  <a:pt x="391" y="390"/>
                </a:cubicBezTo>
                <a:cubicBezTo>
                  <a:pt x="404" y="359"/>
                  <a:pt x="420" y="331"/>
                  <a:pt x="430" y="297"/>
                </a:cubicBezTo>
                <a:cubicBezTo>
                  <a:pt x="420" y="285"/>
                  <a:pt x="416" y="274"/>
                  <a:pt x="409" y="256"/>
                </a:cubicBezTo>
                <a:cubicBezTo>
                  <a:pt x="390" y="231"/>
                  <a:pt x="337" y="189"/>
                  <a:pt x="381" y="166"/>
                </a:cubicBezTo>
                <a:cubicBezTo>
                  <a:pt x="411" y="97"/>
                  <a:pt x="544" y="50"/>
                  <a:pt x="638" y="82"/>
                </a:cubicBezTo>
                <a:cubicBezTo>
                  <a:pt x="649" y="86"/>
                  <a:pt x="666" y="98"/>
                  <a:pt x="678" y="105"/>
                </a:cubicBezTo>
                <a:cubicBezTo>
                  <a:pt x="702" y="119"/>
                  <a:pt x="726" y="124"/>
                  <a:pt x="717" y="156"/>
                </a:cubicBezTo>
                <a:cubicBezTo>
                  <a:pt x="670" y="205"/>
                  <a:pt x="630" y="250"/>
                  <a:pt x="583" y="300"/>
                </a:cubicBezTo>
                <a:cubicBezTo>
                  <a:pt x="571" y="334"/>
                  <a:pt x="567" y="365"/>
                  <a:pt x="559" y="402"/>
                </a:cubicBezTo>
                <a:cubicBezTo>
                  <a:pt x="593" y="388"/>
                  <a:pt x="622" y="408"/>
                  <a:pt x="657" y="414"/>
                </a:cubicBezTo>
                <a:cubicBezTo>
                  <a:pt x="659" y="422"/>
                  <a:pt x="664" y="429"/>
                  <a:pt x="667" y="437"/>
                </a:cubicBezTo>
                <a:cubicBezTo>
                  <a:pt x="644" y="517"/>
                  <a:pt x="598" y="585"/>
                  <a:pt x="587" y="669"/>
                </a:cubicBezTo>
                <a:cubicBezTo>
                  <a:pt x="603" y="675"/>
                  <a:pt x="598" y="669"/>
                  <a:pt x="617" y="671"/>
                </a:cubicBezTo>
                <a:cubicBezTo>
                  <a:pt x="636" y="699"/>
                  <a:pt x="635" y="749"/>
                  <a:pt x="595" y="757"/>
                </a:cubicBezTo>
                <a:cubicBezTo>
                  <a:pt x="592" y="758"/>
                  <a:pt x="586" y="755"/>
                  <a:pt x="578" y="755"/>
                </a:cubicBezTo>
                <a:cubicBezTo>
                  <a:pt x="556" y="755"/>
                  <a:pt x="536" y="768"/>
                  <a:pt x="529" y="750"/>
                </a:cubicBezTo>
                <a:cubicBezTo>
                  <a:pt x="512" y="755"/>
                  <a:pt x="496" y="751"/>
                  <a:pt x="477" y="749"/>
                </a:cubicBezTo>
                <a:cubicBezTo>
                  <a:pt x="471" y="745"/>
                  <a:pt x="473" y="740"/>
                  <a:pt x="470" y="735"/>
                </a:cubicBezTo>
                <a:cubicBezTo>
                  <a:pt x="415" y="736"/>
                  <a:pt x="348" y="758"/>
                  <a:pt x="292" y="756"/>
                </a:cubicBezTo>
                <a:cubicBezTo>
                  <a:pt x="286" y="775"/>
                  <a:pt x="260" y="787"/>
                  <a:pt x="239" y="788"/>
                </a:cubicBezTo>
                <a:cubicBezTo>
                  <a:pt x="239" y="792"/>
                  <a:pt x="233" y="798"/>
                  <a:pt x="231" y="805"/>
                </a:cubicBezTo>
                <a:cubicBezTo>
                  <a:pt x="197" y="826"/>
                  <a:pt x="144" y="811"/>
                  <a:pt x="113" y="822"/>
                </a:cubicBezTo>
                <a:cubicBezTo>
                  <a:pt x="109" y="816"/>
                  <a:pt x="98" y="817"/>
                  <a:pt x="93" y="811"/>
                </a:cubicBezTo>
                <a:cubicBezTo>
                  <a:pt x="92" y="805"/>
                  <a:pt x="90" y="802"/>
                  <a:pt x="92" y="796"/>
                </a:cubicBezTo>
                <a:cubicBezTo>
                  <a:pt x="86" y="799"/>
                  <a:pt x="87" y="807"/>
                  <a:pt x="82" y="810"/>
                </a:cubicBezTo>
                <a:cubicBezTo>
                  <a:pt x="43" y="822"/>
                  <a:pt x="27" y="767"/>
                  <a:pt x="39" y="741"/>
                </a:cubicBezTo>
                <a:cubicBezTo>
                  <a:pt x="50" y="741"/>
                  <a:pt x="51" y="732"/>
                  <a:pt x="63" y="733"/>
                </a:cubicBezTo>
                <a:cubicBezTo>
                  <a:pt x="57" y="691"/>
                  <a:pt x="50" y="648"/>
                  <a:pt x="39" y="604"/>
                </a:cubicBezTo>
                <a:cubicBezTo>
                  <a:pt x="28" y="560"/>
                  <a:pt x="8" y="525"/>
                  <a:pt x="5" y="483"/>
                </a:cubicBezTo>
                <a:cubicBezTo>
                  <a:pt x="0" y="425"/>
                  <a:pt x="111" y="444"/>
                  <a:pt x="143" y="428"/>
                </a:cubicBezTo>
                <a:cubicBezTo>
                  <a:pt x="145" y="427"/>
                  <a:pt x="144" y="426"/>
                  <a:pt x="147" y="427"/>
                </a:cubicBezTo>
                <a:cubicBezTo>
                  <a:pt x="139" y="407"/>
                  <a:pt x="143" y="382"/>
                  <a:pt x="138" y="360"/>
                </a:cubicBezTo>
                <a:cubicBezTo>
                  <a:pt x="136" y="349"/>
                  <a:pt x="131" y="332"/>
                  <a:pt x="129" y="321"/>
                </a:cubicBezTo>
                <a:cubicBezTo>
                  <a:pt x="126" y="307"/>
                  <a:pt x="118" y="296"/>
                  <a:pt x="114" y="283"/>
                </a:cubicBezTo>
                <a:cubicBezTo>
                  <a:pt x="105" y="255"/>
                  <a:pt x="104" y="230"/>
                  <a:pt x="88" y="211"/>
                </a:cubicBezTo>
                <a:cubicBezTo>
                  <a:pt x="69" y="189"/>
                  <a:pt x="39" y="178"/>
                  <a:pt x="20" y="155"/>
                </a:cubicBezTo>
                <a:cubicBezTo>
                  <a:pt x="13" y="146"/>
                  <a:pt x="12" y="134"/>
                  <a:pt x="0" y="127"/>
                </a:cubicBezTo>
                <a:cubicBezTo>
                  <a:pt x="11" y="26"/>
                  <a:pt x="196" y="0"/>
                  <a:pt x="271" y="46"/>
                </a:cubicBezTo>
                <a:cubicBezTo>
                  <a:pt x="289" y="57"/>
                  <a:pt x="306" y="71"/>
                  <a:pt x="312" y="82"/>
                </a:cubicBezTo>
                <a:cubicBezTo>
                  <a:pt x="314" y="85"/>
                  <a:pt x="317" y="93"/>
                  <a:pt x="317" y="96"/>
                </a:cubicBezTo>
                <a:cubicBezTo>
                  <a:pt x="318" y="113"/>
                  <a:pt x="303" y="129"/>
                  <a:pt x="295" y="142"/>
                </a:cubicBezTo>
                <a:cubicBezTo>
                  <a:pt x="282" y="164"/>
                  <a:pt x="263" y="200"/>
                  <a:pt x="263" y="217"/>
                </a:cubicBezTo>
                <a:cubicBezTo>
                  <a:pt x="263" y="257"/>
                  <a:pt x="289" y="288"/>
                  <a:pt x="301" y="321"/>
                </a:cubicBezTo>
                <a:cubicBezTo>
                  <a:pt x="311" y="349"/>
                  <a:pt x="312" y="369"/>
                  <a:pt x="328" y="396"/>
                </a:cubicBezTo>
                <a:close/>
                <a:moveTo>
                  <a:pt x="25" y="503"/>
                </a:moveTo>
                <a:cubicBezTo>
                  <a:pt x="24" y="504"/>
                  <a:pt x="23" y="504"/>
                  <a:pt x="24" y="505"/>
                </a:cubicBezTo>
                <a:cubicBezTo>
                  <a:pt x="34" y="545"/>
                  <a:pt x="55" y="588"/>
                  <a:pt x="63" y="632"/>
                </a:cubicBezTo>
                <a:cubicBezTo>
                  <a:pt x="69" y="667"/>
                  <a:pt x="73" y="706"/>
                  <a:pt x="92" y="737"/>
                </a:cubicBezTo>
                <a:cubicBezTo>
                  <a:pt x="83" y="671"/>
                  <a:pt x="58" y="608"/>
                  <a:pt x="49" y="550"/>
                </a:cubicBezTo>
                <a:cubicBezTo>
                  <a:pt x="47" y="545"/>
                  <a:pt x="42" y="544"/>
                  <a:pt x="40" y="538"/>
                </a:cubicBezTo>
                <a:cubicBezTo>
                  <a:pt x="38" y="520"/>
                  <a:pt x="32" y="506"/>
                  <a:pt x="26" y="494"/>
                </a:cubicBezTo>
                <a:cubicBezTo>
                  <a:pt x="31" y="493"/>
                  <a:pt x="30" y="488"/>
                  <a:pt x="28" y="486"/>
                </a:cubicBezTo>
                <a:cubicBezTo>
                  <a:pt x="68" y="461"/>
                  <a:pt x="109" y="476"/>
                  <a:pt x="150" y="476"/>
                </a:cubicBezTo>
                <a:cubicBezTo>
                  <a:pt x="162" y="476"/>
                  <a:pt x="178" y="468"/>
                  <a:pt x="188" y="478"/>
                </a:cubicBezTo>
                <a:cubicBezTo>
                  <a:pt x="191" y="522"/>
                  <a:pt x="163" y="562"/>
                  <a:pt x="167" y="598"/>
                </a:cubicBezTo>
                <a:cubicBezTo>
                  <a:pt x="148" y="631"/>
                  <a:pt x="145" y="692"/>
                  <a:pt x="129" y="736"/>
                </a:cubicBezTo>
                <a:cubicBezTo>
                  <a:pt x="173" y="737"/>
                  <a:pt x="205" y="729"/>
                  <a:pt x="243" y="732"/>
                </a:cubicBezTo>
                <a:cubicBezTo>
                  <a:pt x="261" y="702"/>
                  <a:pt x="279" y="671"/>
                  <a:pt x="288" y="633"/>
                </a:cubicBezTo>
                <a:cubicBezTo>
                  <a:pt x="316" y="581"/>
                  <a:pt x="340" y="522"/>
                  <a:pt x="361" y="469"/>
                </a:cubicBezTo>
                <a:cubicBezTo>
                  <a:pt x="331" y="467"/>
                  <a:pt x="301" y="477"/>
                  <a:pt x="271" y="480"/>
                </a:cubicBezTo>
                <a:cubicBezTo>
                  <a:pt x="255" y="481"/>
                  <a:pt x="234" y="486"/>
                  <a:pt x="218" y="479"/>
                </a:cubicBezTo>
                <a:cubicBezTo>
                  <a:pt x="257" y="452"/>
                  <a:pt x="316" y="467"/>
                  <a:pt x="357" y="450"/>
                </a:cubicBezTo>
                <a:cubicBezTo>
                  <a:pt x="362" y="452"/>
                  <a:pt x="365" y="456"/>
                  <a:pt x="371" y="455"/>
                </a:cubicBezTo>
                <a:cubicBezTo>
                  <a:pt x="375" y="434"/>
                  <a:pt x="383" y="423"/>
                  <a:pt x="387" y="406"/>
                </a:cubicBezTo>
                <a:cubicBezTo>
                  <a:pt x="334" y="411"/>
                  <a:pt x="294" y="414"/>
                  <a:pt x="248" y="419"/>
                </a:cubicBezTo>
                <a:cubicBezTo>
                  <a:pt x="176" y="428"/>
                  <a:pt x="96" y="468"/>
                  <a:pt x="40" y="462"/>
                </a:cubicBezTo>
                <a:cubicBezTo>
                  <a:pt x="35" y="466"/>
                  <a:pt x="27" y="469"/>
                  <a:pt x="23" y="473"/>
                </a:cubicBezTo>
                <a:cubicBezTo>
                  <a:pt x="24" y="487"/>
                  <a:pt x="25" y="491"/>
                  <a:pt x="25" y="503"/>
                </a:cubicBezTo>
                <a:close/>
                <a:moveTo>
                  <a:pt x="65" y="791"/>
                </a:moveTo>
                <a:cubicBezTo>
                  <a:pt x="85" y="789"/>
                  <a:pt x="77" y="732"/>
                  <a:pt x="52" y="756"/>
                </a:cubicBezTo>
                <a:cubicBezTo>
                  <a:pt x="52" y="767"/>
                  <a:pt x="52" y="786"/>
                  <a:pt x="65" y="791"/>
                </a:cubicBezTo>
                <a:close/>
                <a:moveTo>
                  <a:pt x="55" y="517"/>
                </a:moveTo>
                <a:cubicBezTo>
                  <a:pt x="59" y="527"/>
                  <a:pt x="63" y="532"/>
                  <a:pt x="62" y="545"/>
                </a:cubicBezTo>
                <a:cubicBezTo>
                  <a:pt x="70" y="567"/>
                  <a:pt x="77" y="595"/>
                  <a:pt x="82" y="623"/>
                </a:cubicBezTo>
                <a:cubicBezTo>
                  <a:pt x="87" y="645"/>
                  <a:pt x="95" y="665"/>
                  <a:pt x="100" y="686"/>
                </a:cubicBezTo>
                <a:cubicBezTo>
                  <a:pt x="105" y="705"/>
                  <a:pt x="99" y="732"/>
                  <a:pt x="120" y="738"/>
                </a:cubicBezTo>
                <a:cubicBezTo>
                  <a:pt x="120" y="731"/>
                  <a:pt x="112" y="734"/>
                  <a:pt x="113" y="726"/>
                </a:cubicBezTo>
                <a:cubicBezTo>
                  <a:pt x="130" y="656"/>
                  <a:pt x="155" y="574"/>
                  <a:pt x="170" y="495"/>
                </a:cubicBezTo>
                <a:cubicBezTo>
                  <a:pt x="138" y="489"/>
                  <a:pt x="86" y="481"/>
                  <a:pt x="53" y="495"/>
                </a:cubicBezTo>
                <a:cubicBezTo>
                  <a:pt x="55" y="502"/>
                  <a:pt x="61" y="519"/>
                  <a:pt x="55" y="517"/>
                </a:cubicBezTo>
                <a:close/>
                <a:moveTo>
                  <a:pt x="286" y="338"/>
                </a:moveTo>
                <a:cubicBezTo>
                  <a:pt x="284" y="331"/>
                  <a:pt x="285" y="323"/>
                  <a:pt x="282" y="316"/>
                </a:cubicBezTo>
                <a:cubicBezTo>
                  <a:pt x="271" y="284"/>
                  <a:pt x="247" y="249"/>
                  <a:pt x="244" y="223"/>
                </a:cubicBezTo>
                <a:cubicBezTo>
                  <a:pt x="240" y="180"/>
                  <a:pt x="290" y="137"/>
                  <a:pt x="298" y="109"/>
                </a:cubicBezTo>
                <a:cubicBezTo>
                  <a:pt x="304" y="87"/>
                  <a:pt x="280" y="79"/>
                  <a:pt x="261" y="66"/>
                </a:cubicBezTo>
                <a:cubicBezTo>
                  <a:pt x="257" y="62"/>
                  <a:pt x="254" y="56"/>
                  <a:pt x="251" y="53"/>
                </a:cubicBezTo>
                <a:cubicBezTo>
                  <a:pt x="233" y="43"/>
                  <a:pt x="197" y="39"/>
                  <a:pt x="166" y="41"/>
                </a:cubicBezTo>
                <a:cubicBezTo>
                  <a:pt x="100" y="44"/>
                  <a:pt x="54" y="64"/>
                  <a:pt x="27" y="94"/>
                </a:cubicBezTo>
                <a:cubicBezTo>
                  <a:pt x="14" y="119"/>
                  <a:pt x="28" y="140"/>
                  <a:pt x="47" y="160"/>
                </a:cubicBezTo>
                <a:cubicBezTo>
                  <a:pt x="69" y="183"/>
                  <a:pt x="106" y="194"/>
                  <a:pt x="115" y="220"/>
                </a:cubicBezTo>
                <a:cubicBezTo>
                  <a:pt x="116" y="223"/>
                  <a:pt x="114" y="228"/>
                  <a:pt x="115" y="231"/>
                </a:cubicBezTo>
                <a:cubicBezTo>
                  <a:pt x="124" y="288"/>
                  <a:pt x="164" y="356"/>
                  <a:pt x="158" y="420"/>
                </a:cubicBezTo>
                <a:cubicBezTo>
                  <a:pt x="163" y="423"/>
                  <a:pt x="177" y="421"/>
                  <a:pt x="182" y="418"/>
                </a:cubicBezTo>
                <a:cubicBezTo>
                  <a:pt x="174" y="360"/>
                  <a:pt x="161" y="280"/>
                  <a:pt x="143" y="215"/>
                </a:cubicBezTo>
                <a:cubicBezTo>
                  <a:pt x="120" y="191"/>
                  <a:pt x="81" y="172"/>
                  <a:pt x="56" y="150"/>
                </a:cubicBezTo>
                <a:cubicBezTo>
                  <a:pt x="51" y="146"/>
                  <a:pt x="45" y="140"/>
                  <a:pt x="45" y="134"/>
                </a:cubicBezTo>
                <a:cubicBezTo>
                  <a:pt x="43" y="124"/>
                  <a:pt x="56" y="101"/>
                  <a:pt x="60" y="97"/>
                </a:cubicBezTo>
                <a:cubicBezTo>
                  <a:pt x="61" y="96"/>
                  <a:pt x="64" y="99"/>
                  <a:pt x="66" y="98"/>
                </a:cubicBezTo>
                <a:cubicBezTo>
                  <a:pt x="67" y="97"/>
                  <a:pt x="66" y="93"/>
                  <a:pt x="67" y="92"/>
                </a:cubicBezTo>
                <a:cubicBezTo>
                  <a:pt x="77" y="83"/>
                  <a:pt x="93" y="70"/>
                  <a:pt x="101" y="68"/>
                </a:cubicBezTo>
                <a:cubicBezTo>
                  <a:pt x="144" y="58"/>
                  <a:pt x="210" y="67"/>
                  <a:pt x="248" y="78"/>
                </a:cubicBezTo>
                <a:cubicBezTo>
                  <a:pt x="257" y="90"/>
                  <a:pt x="267" y="99"/>
                  <a:pt x="274" y="114"/>
                </a:cubicBezTo>
                <a:cubicBezTo>
                  <a:pt x="257" y="136"/>
                  <a:pt x="246" y="162"/>
                  <a:pt x="225" y="181"/>
                </a:cubicBezTo>
                <a:cubicBezTo>
                  <a:pt x="221" y="197"/>
                  <a:pt x="213" y="210"/>
                  <a:pt x="219" y="229"/>
                </a:cubicBezTo>
                <a:cubicBezTo>
                  <a:pt x="229" y="268"/>
                  <a:pt x="263" y="323"/>
                  <a:pt x="279" y="361"/>
                </a:cubicBezTo>
                <a:cubicBezTo>
                  <a:pt x="285" y="376"/>
                  <a:pt x="288" y="399"/>
                  <a:pt x="305" y="399"/>
                </a:cubicBezTo>
                <a:cubicBezTo>
                  <a:pt x="308" y="384"/>
                  <a:pt x="293" y="360"/>
                  <a:pt x="286" y="338"/>
                </a:cubicBezTo>
                <a:close/>
                <a:moveTo>
                  <a:pt x="110" y="791"/>
                </a:moveTo>
                <a:cubicBezTo>
                  <a:pt x="117" y="789"/>
                  <a:pt x="118" y="793"/>
                  <a:pt x="125" y="791"/>
                </a:cubicBezTo>
                <a:cubicBezTo>
                  <a:pt x="129" y="783"/>
                  <a:pt x="124" y="772"/>
                  <a:pt x="121" y="767"/>
                </a:cubicBezTo>
                <a:cubicBezTo>
                  <a:pt x="105" y="772"/>
                  <a:pt x="108" y="776"/>
                  <a:pt x="110" y="791"/>
                </a:cubicBezTo>
                <a:close/>
                <a:moveTo>
                  <a:pt x="157" y="80"/>
                </a:moveTo>
                <a:cubicBezTo>
                  <a:pt x="108" y="80"/>
                  <a:pt x="80" y="98"/>
                  <a:pt x="65" y="130"/>
                </a:cubicBezTo>
                <a:cubicBezTo>
                  <a:pt x="89" y="158"/>
                  <a:pt x="123" y="183"/>
                  <a:pt x="155" y="195"/>
                </a:cubicBezTo>
                <a:cubicBezTo>
                  <a:pt x="176" y="250"/>
                  <a:pt x="177" y="315"/>
                  <a:pt x="195" y="381"/>
                </a:cubicBezTo>
                <a:cubicBezTo>
                  <a:pt x="192" y="382"/>
                  <a:pt x="192" y="405"/>
                  <a:pt x="197" y="413"/>
                </a:cubicBezTo>
                <a:cubicBezTo>
                  <a:pt x="227" y="406"/>
                  <a:pt x="251" y="404"/>
                  <a:pt x="279" y="401"/>
                </a:cubicBezTo>
                <a:cubicBezTo>
                  <a:pt x="257" y="329"/>
                  <a:pt x="210" y="273"/>
                  <a:pt x="196" y="193"/>
                </a:cubicBezTo>
                <a:cubicBezTo>
                  <a:pt x="207" y="191"/>
                  <a:pt x="202" y="179"/>
                  <a:pt x="209" y="171"/>
                </a:cubicBezTo>
                <a:cubicBezTo>
                  <a:pt x="229" y="155"/>
                  <a:pt x="243" y="135"/>
                  <a:pt x="248" y="107"/>
                </a:cubicBezTo>
                <a:cubicBezTo>
                  <a:pt x="232" y="86"/>
                  <a:pt x="194" y="79"/>
                  <a:pt x="157" y="80"/>
                </a:cubicBezTo>
                <a:close/>
                <a:moveTo>
                  <a:pt x="219" y="786"/>
                </a:moveTo>
                <a:cubicBezTo>
                  <a:pt x="226" y="773"/>
                  <a:pt x="226" y="759"/>
                  <a:pt x="225" y="749"/>
                </a:cubicBezTo>
                <a:cubicBezTo>
                  <a:pt x="196" y="757"/>
                  <a:pt x="158" y="745"/>
                  <a:pt x="133" y="756"/>
                </a:cubicBezTo>
                <a:cubicBezTo>
                  <a:pt x="140" y="767"/>
                  <a:pt x="144" y="785"/>
                  <a:pt x="145" y="797"/>
                </a:cubicBezTo>
                <a:cubicBezTo>
                  <a:pt x="168" y="796"/>
                  <a:pt x="198" y="804"/>
                  <a:pt x="208" y="787"/>
                </a:cubicBezTo>
                <a:cubicBezTo>
                  <a:pt x="213" y="793"/>
                  <a:pt x="214" y="779"/>
                  <a:pt x="219" y="786"/>
                </a:cubicBezTo>
                <a:close/>
                <a:moveTo>
                  <a:pt x="292" y="714"/>
                </a:moveTo>
                <a:cubicBezTo>
                  <a:pt x="305" y="685"/>
                  <a:pt x="317" y="658"/>
                  <a:pt x="329" y="629"/>
                </a:cubicBezTo>
                <a:cubicBezTo>
                  <a:pt x="336" y="614"/>
                  <a:pt x="348" y="601"/>
                  <a:pt x="348" y="584"/>
                </a:cubicBezTo>
                <a:cubicBezTo>
                  <a:pt x="355" y="584"/>
                  <a:pt x="352" y="575"/>
                  <a:pt x="358" y="573"/>
                </a:cubicBezTo>
                <a:cubicBezTo>
                  <a:pt x="376" y="518"/>
                  <a:pt x="405" y="473"/>
                  <a:pt x="420" y="416"/>
                </a:cubicBezTo>
                <a:cubicBezTo>
                  <a:pt x="443" y="374"/>
                  <a:pt x="466" y="323"/>
                  <a:pt x="473" y="280"/>
                </a:cubicBezTo>
                <a:cubicBezTo>
                  <a:pt x="459" y="243"/>
                  <a:pt x="433" y="220"/>
                  <a:pt x="417" y="185"/>
                </a:cubicBezTo>
                <a:cubicBezTo>
                  <a:pt x="433" y="161"/>
                  <a:pt x="461" y="147"/>
                  <a:pt x="486" y="131"/>
                </a:cubicBezTo>
                <a:cubicBezTo>
                  <a:pt x="532" y="120"/>
                  <a:pt x="598" y="112"/>
                  <a:pt x="641" y="127"/>
                </a:cubicBezTo>
                <a:cubicBezTo>
                  <a:pt x="646" y="129"/>
                  <a:pt x="664" y="141"/>
                  <a:pt x="665" y="148"/>
                </a:cubicBezTo>
                <a:cubicBezTo>
                  <a:pt x="670" y="168"/>
                  <a:pt x="642" y="188"/>
                  <a:pt x="631" y="200"/>
                </a:cubicBezTo>
                <a:cubicBezTo>
                  <a:pt x="598" y="238"/>
                  <a:pt x="557" y="273"/>
                  <a:pt x="538" y="317"/>
                </a:cubicBezTo>
                <a:cubicBezTo>
                  <a:pt x="535" y="346"/>
                  <a:pt x="521" y="372"/>
                  <a:pt x="525" y="400"/>
                </a:cubicBezTo>
                <a:cubicBezTo>
                  <a:pt x="522" y="400"/>
                  <a:pt x="518" y="400"/>
                  <a:pt x="520" y="404"/>
                </a:cubicBezTo>
                <a:cubicBezTo>
                  <a:pt x="510" y="489"/>
                  <a:pt x="486" y="595"/>
                  <a:pt x="492" y="689"/>
                </a:cubicBezTo>
                <a:cubicBezTo>
                  <a:pt x="509" y="658"/>
                  <a:pt x="509" y="591"/>
                  <a:pt x="523" y="557"/>
                </a:cubicBezTo>
                <a:cubicBezTo>
                  <a:pt x="523" y="548"/>
                  <a:pt x="516" y="565"/>
                  <a:pt x="512" y="557"/>
                </a:cubicBezTo>
                <a:cubicBezTo>
                  <a:pt x="510" y="551"/>
                  <a:pt x="513" y="549"/>
                  <a:pt x="516" y="547"/>
                </a:cubicBezTo>
                <a:cubicBezTo>
                  <a:pt x="522" y="543"/>
                  <a:pt x="521" y="558"/>
                  <a:pt x="524" y="550"/>
                </a:cubicBezTo>
                <a:cubicBezTo>
                  <a:pt x="529" y="469"/>
                  <a:pt x="551" y="356"/>
                  <a:pt x="570" y="282"/>
                </a:cubicBezTo>
                <a:cubicBezTo>
                  <a:pt x="575" y="279"/>
                  <a:pt x="579" y="276"/>
                  <a:pt x="587" y="277"/>
                </a:cubicBezTo>
                <a:cubicBezTo>
                  <a:pt x="620" y="229"/>
                  <a:pt x="662" y="198"/>
                  <a:pt x="698" y="152"/>
                </a:cubicBezTo>
                <a:cubicBezTo>
                  <a:pt x="698" y="150"/>
                  <a:pt x="698" y="144"/>
                  <a:pt x="698" y="137"/>
                </a:cubicBezTo>
                <a:cubicBezTo>
                  <a:pt x="657" y="97"/>
                  <a:pt x="584" y="78"/>
                  <a:pt x="512" y="91"/>
                </a:cubicBezTo>
                <a:cubicBezTo>
                  <a:pt x="485" y="95"/>
                  <a:pt x="437" y="122"/>
                  <a:pt x="420" y="139"/>
                </a:cubicBezTo>
                <a:cubicBezTo>
                  <a:pt x="414" y="145"/>
                  <a:pt x="408" y="164"/>
                  <a:pt x="399" y="174"/>
                </a:cubicBezTo>
                <a:cubicBezTo>
                  <a:pt x="395" y="177"/>
                  <a:pt x="392" y="175"/>
                  <a:pt x="390" y="178"/>
                </a:cubicBezTo>
                <a:cubicBezTo>
                  <a:pt x="382" y="189"/>
                  <a:pt x="386" y="200"/>
                  <a:pt x="389" y="212"/>
                </a:cubicBezTo>
                <a:cubicBezTo>
                  <a:pt x="399" y="217"/>
                  <a:pt x="405" y="225"/>
                  <a:pt x="410" y="233"/>
                </a:cubicBezTo>
                <a:cubicBezTo>
                  <a:pt x="422" y="250"/>
                  <a:pt x="443" y="276"/>
                  <a:pt x="451" y="297"/>
                </a:cubicBezTo>
                <a:cubicBezTo>
                  <a:pt x="434" y="322"/>
                  <a:pt x="429" y="356"/>
                  <a:pt x="411" y="379"/>
                </a:cubicBezTo>
                <a:cubicBezTo>
                  <a:pt x="372" y="511"/>
                  <a:pt x="310" y="617"/>
                  <a:pt x="262" y="740"/>
                </a:cubicBezTo>
                <a:cubicBezTo>
                  <a:pt x="247" y="744"/>
                  <a:pt x="241" y="757"/>
                  <a:pt x="243" y="776"/>
                </a:cubicBezTo>
                <a:cubicBezTo>
                  <a:pt x="272" y="765"/>
                  <a:pt x="280" y="740"/>
                  <a:pt x="292" y="714"/>
                </a:cubicBezTo>
                <a:close/>
                <a:moveTo>
                  <a:pt x="472" y="716"/>
                </a:moveTo>
                <a:cubicBezTo>
                  <a:pt x="473" y="635"/>
                  <a:pt x="487" y="541"/>
                  <a:pt x="496" y="456"/>
                </a:cubicBezTo>
                <a:cubicBezTo>
                  <a:pt x="481" y="451"/>
                  <a:pt x="451" y="464"/>
                  <a:pt x="433" y="452"/>
                </a:cubicBezTo>
                <a:cubicBezTo>
                  <a:pt x="450" y="446"/>
                  <a:pt x="475" y="440"/>
                  <a:pt x="500" y="435"/>
                </a:cubicBezTo>
                <a:cubicBezTo>
                  <a:pt x="498" y="429"/>
                  <a:pt x="508" y="411"/>
                  <a:pt x="501" y="408"/>
                </a:cubicBezTo>
                <a:cubicBezTo>
                  <a:pt x="487" y="395"/>
                  <a:pt x="464" y="413"/>
                  <a:pt x="446" y="402"/>
                </a:cubicBezTo>
                <a:cubicBezTo>
                  <a:pt x="400" y="520"/>
                  <a:pt x="347" y="625"/>
                  <a:pt x="300" y="740"/>
                </a:cubicBezTo>
                <a:cubicBezTo>
                  <a:pt x="350" y="735"/>
                  <a:pt x="413" y="722"/>
                  <a:pt x="472" y="716"/>
                </a:cubicBezTo>
                <a:close/>
                <a:moveTo>
                  <a:pt x="510" y="386"/>
                </a:moveTo>
                <a:cubicBezTo>
                  <a:pt x="514" y="352"/>
                  <a:pt x="523" y="323"/>
                  <a:pt x="528" y="296"/>
                </a:cubicBezTo>
                <a:cubicBezTo>
                  <a:pt x="563" y="245"/>
                  <a:pt x="614" y="207"/>
                  <a:pt x="647" y="155"/>
                </a:cubicBezTo>
                <a:cubicBezTo>
                  <a:pt x="644" y="150"/>
                  <a:pt x="638" y="148"/>
                  <a:pt x="634" y="143"/>
                </a:cubicBezTo>
                <a:cubicBezTo>
                  <a:pt x="597" y="138"/>
                  <a:pt x="564" y="129"/>
                  <a:pt x="515" y="140"/>
                </a:cubicBezTo>
                <a:cubicBezTo>
                  <a:pt x="493" y="144"/>
                  <a:pt x="440" y="171"/>
                  <a:pt x="438" y="189"/>
                </a:cubicBezTo>
                <a:cubicBezTo>
                  <a:pt x="437" y="201"/>
                  <a:pt x="453" y="213"/>
                  <a:pt x="463" y="226"/>
                </a:cubicBezTo>
                <a:cubicBezTo>
                  <a:pt x="469" y="236"/>
                  <a:pt x="472" y="254"/>
                  <a:pt x="479" y="262"/>
                </a:cubicBezTo>
                <a:cubicBezTo>
                  <a:pt x="484" y="268"/>
                  <a:pt x="487" y="267"/>
                  <a:pt x="490" y="271"/>
                </a:cubicBezTo>
                <a:cubicBezTo>
                  <a:pt x="494" y="279"/>
                  <a:pt x="493" y="295"/>
                  <a:pt x="491" y="301"/>
                </a:cubicBezTo>
                <a:cubicBezTo>
                  <a:pt x="482" y="328"/>
                  <a:pt x="452" y="364"/>
                  <a:pt x="454" y="392"/>
                </a:cubicBezTo>
                <a:cubicBezTo>
                  <a:pt x="465" y="379"/>
                  <a:pt x="493" y="389"/>
                  <a:pt x="510" y="386"/>
                </a:cubicBezTo>
                <a:close/>
                <a:moveTo>
                  <a:pt x="529" y="714"/>
                </a:moveTo>
                <a:cubicBezTo>
                  <a:pt x="517" y="710"/>
                  <a:pt x="510" y="706"/>
                  <a:pt x="498" y="709"/>
                </a:cubicBezTo>
                <a:cubicBezTo>
                  <a:pt x="497" y="702"/>
                  <a:pt x="495" y="696"/>
                  <a:pt x="489" y="695"/>
                </a:cubicBezTo>
                <a:cubicBezTo>
                  <a:pt x="486" y="703"/>
                  <a:pt x="497" y="716"/>
                  <a:pt x="490" y="723"/>
                </a:cubicBezTo>
                <a:cubicBezTo>
                  <a:pt x="492" y="736"/>
                  <a:pt x="535" y="746"/>
                  <a:pt x="529" y="714"/>
                </a:cubicBezTo>
                <a:close/>
                <a:moveTo>
                  <a:pt x="567" y="678"/>
                </a:moveTo>
                <a:cubicBezTo>
                  <a:pt x="563" y="673"/>
                  <a:pt x="568" y="669"/>
                  <a:pt x="564" y="665"/>
                </a:cubicBezTo>
                <a:cubicBezTo>
                  <a:pt x="581" y="637"/>
                  <a:pt x="585" y="605"/>
                  <a:pt x="593" y="571"/>
                </a:cubicBezTo>
                <a:cubicBezTo>
                  <a:pt x="615" y="531"/>
                  <a:pt x="648" y="467"/>
                  <a:pt x="638" y="429"/>
                </a:cubicBezTo>
                <a:cubicBezTo>
                  <a:pt x="643" y="445"/>
                  <a:pt x="626" y="443"/>
                  <a:pt x="616" y="442"/>
                </a:cubicBezTo>
                <a:cubicBezTo>
                  <a:pt x="596" y="441"/>
                  <a:pt x="559" y="458"/>
                  <a:pt x="555" y="439"/>
                </a:cubicBezTo>
                <a:cubicBezTo>
                  <a:pt x="578" y="429"/>
                  <a:pt x="604" y="434"/>
                  <a:pt x="618" y="423"/>
                </a:cubicBezTo>
                <a:cubicBezTo>
                  <a:pt x="596" y="415"/>
                  <a:pt x="575" y="424"/>
                  <a:pt x="556" y="412"/>
                </a:cubicBezTo>
                <a:cubicBezTo>
                  <a:pt x="556" y="417"/>
                  <a:pt x="560" y="416"/>
                  <a:pt x="559" y="421"/>
                </a:cubicBezTo>
                <a:cubicBezTo>
                  <a:pt x="543" y="467"/>
                  <a:pt x="543" y="522"/>
                  <a:pt x="536" y="571"/>
                </a:cubicBezTo>
                <a:cubicBezTo>
                  <a:pt x="530" y="606"/>
                  <a:pt x="513" y="650"/>
                  <a:pt x="520" y="684"/>
                </a:cubicBezTo>
                <a:cubicBezTo>
                  <a:pt x="534" y="683"/>
                  <a:pt x="552" y="679"/>
                  <a:pt x="567" y="678"/>
                </a:cubicBezTo>
                <a:close/>
                <a:moveTo>
                  <a:pt x="545" y="745"/>
                </a:moveTo>
                <a:cubicBezTo>
                  <a:pt x="582" y="742"/>
                  <a:pt x="627" y="730"/>
                  <a:pt x="602" y="692"/>
                </a:cubicBezTo>
                <a:cubicBezTo>
                  <a:pt x="590" y="692"/>
                  <a:pt x="572" y="692"/>
                  <a:pt x="550" y="695"/>
                </a:cubicBezTo>
                <a:cubicBezTo>
                  <a:pt x="550" y="718"/>
                  <a:pt x="550" y="728"/>
                  <a:pt x="545" y="745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63" name="组合 162"/>
          <p:cNvGrpSpPr/>
          <p:nvPr/>
        </p:nvGrpSpPr>
        <p:grpSpPr>
          <a:xfrm>
            <a:off x="10270124" y="2232379"/>
            <a:ext cx="1381236" cy="2411421"/>
            <a:chOff x="8215313" y="3614738"/>
            <a:chExt cx="668338" cy="1166813"/>
          </a:xfrm>
          <a:solidFill>
            <a:schemeClr val="tx1"/>
          </a:solidFill>
        </p:grpSpPr>
        <p:sp>
          <p:nvSpPr>
            <p:cNvPr id="164" name="Freeform 159"/>
            <p:cNvSpPr/>
            <p:nvPr/>
          </p:nvSpPr>
          <p:spPr bwMode="auto">
            <a:xfrm>
              <a:off x="8448675" y="3727450"/>
              <a:ext cx="26988" cy="39688"/>
            </a:xfrm>
            <a:custGeom>
              <a:avLst/>
              <a:gdLst>
                <a:gd name="T0" fmla="*/ 39 w 42"/>
                <a:gd name="T1" fmla="*/ 0 h 62"/>
                <a:gd name="T2" fmla="*/ 36 w 42"/>
                <a:gd name="T3" fmla="*/ 25 h 62"/>
                <a:gd name="T4" fmla="*/ 30 w 42"/>
                <a:gd name="T5" fmla="*/ 24 h 62"/>
                <a:gd name="T6" fmla="*/ 23 w 42"/>
                <a:gd name="T7" fmla="*/ 34 h 62"/>
                <a:gd name="T8" fmla="*/ 26 w 42"/>
                <a:gd name="T9" fmla="*/ 49 h 62"/>
                <a:gd name="T10" fmla="*/ 19 w 42"/>
                <a:gd name="T11" fmla="*/ 47 h 62"/>
                <a:gd name="T12" fmla="*/ 10 w 42"/>
                <a:gd name="T13" fmla="*/ 62 h 62"/>
                <a:gd name="T14" fmla="*/ 13 w 42"/>
                <a:gd name="T15" fmla="*/ 39 h 62"/>
                <a:gd name="T16" fmla="*/ 0 w 42"/>
                <a:gd name="T17" fmla="*/ 18 h 62"/>
                <a:gd name="T18" fmla="*/ 17 w 42"/>
                <a:gd name="T19" fmla="*/ 31 h 62"/>
                <a:gd name="T20" fmla="*/ 27 w 42"/>
                <a:gd name="T21" fmla="*/ 15 h 62"/>
                <a:gd name="T22" fmla="*/ 22 w 42"/>
                <a:gd name="T23" fmla="*/ 2 h 62"/>
                <a:gd name="T24" fmla="*/ 31 w 42"/>
                <a:gd name="T25" fmla="*/ 5 h 62"/>
                <a:gd name="T26" fmla="*/ 39 w 42"/>
                <a:gd name="T2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62">
                  <a:moveTo>
                    <a:pt x="39" y="0"/>
                  </a:moveTo>
                  <a:cubicBezTo>
                    <a:pt x="42" y="8"/>
                    <a:pt x="36" y="15"/>
                    <a:pt x="36" y="25"/>
                  </a:cubicBezTo>
                  <a:cubicBezTo>
                    <a:pt x="33" y="25"/>
                    <a:pt x="31" y="28"/>
                    <a:pt x="30" y="24"/>
                  </a:cubicBezTo>
                  <a:cubicBezTo>
                    <a:pt x="27" y="26"/>
                    <a:pt x="26" y="31"/>
                    <a:pt x="23" y="34"/>
                  </a:cubicBezTo>
                  <a:cubicBezTo>
                    <a:pt x="25" y="38"/>
                    <a:pt x="32" y="44"/>
                    <a:pt x="26" y="49"/>
                  </a:cubicBezTo>
                  <a:cubicBezTo>
                    <a:pt x="23" y="49"/>
                    <a:pt x="20" y="49"/>
                    <a:pt x="19" y="47"/>
                  </a:cubicBezTo>
                  <a:cubicBezTo>
                    <a:pt x="14" y="49"/>
                    <a:pt x="17" y="61"/>
                    <a:pt x="10" y="62"/>
                  </a:cubicBezTo>
                  <a:cubicBezTo>
                    <a:pt x="7" y="55"/>
                    <a:pt x="14" y="49"/>
                    <a:pt x="13" y="39"/>
                  </a:cubicBezTo>
                  <a:cubicBezTo>
                    <a:pt x="7" y="33"/>
                    <a:pt x="1" y="29"/>
                    <a:pt x="0" y="18"/>
                  </a:cubicBezTo>
                  <a:cubicBezTo>
                    <a:pt x="8" y="20"/>
                    <a:pt x="12" y="26"/>
                    <a:pt x="17" y="31"/>
                  </a:cubicBezTo>
                  <a:cubicBezTo>
                    <a:pt x="21" y="26"/>
                    <a:pt x="23" y="19"/>
                    <a:pt x="27" y="15"/>
                  </a:cubicBezTo>
                  <a:cubicBezTo>
                    <a:pt x="26" y="10"/>
                    <a:pt x="21" y="8"/>
                    <a:pt x="22" y="2"/>
                  </a:cubicBezTo>
                  <a:cubicBezTo>
                    <a:pt x="26" y="2"/>
                    <a:pt x="29" y="3"/>
                    <a:pt x="31" y="5"/>
                  </a:cubicBezTo>
                  <a:cubicBezTo>
                    <a:pt x="35" y="5"/>
                    <a:pt x="36" y="2"/>
                    <a:pt x="39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60"/>
            <p:cNvSpPr/>
            <p:nvPr/>
          </p:nvSpPr>
          <p:spPr bwMode="auto">
            <a:xfrm>
              <a:off x="8335963" y="3762375"/>
              <a:ext cx="14288" cy="22225"/>
            </a:xfrm>
            <a:custGeom>
              <a:avLst/>
              <a:gdLst>
                <a:gd name="T0" fmla="*/ 20 w 21"/>
                <a:gd name="T1" fmla="*/ 34 h 34"/>
                <a:gd name="T2" fmla="*/ 0 w 21"/>
                <a:gd name="T3" fmla="*/ 11 h 34"/>
                <a:gd name="T4" fmla="*/ 20 w 21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4">
                  <a:moveTo>
                    <a:pt x="20" y="34"/>
                  </a:moveTo>
                  <a:cubicBezTo>
                    <a:pt x="12" y="27"/>
                    <a:pt x="5" y="20"/>
                    <a:pt x="0" y="11"/>
                  </a:cubicBezTo>
                  <a:cubicBezTo>
                    <a:pt x="10" y="0"/>
                    <a:pt x="21" y="25"/>
                    <a:pt x="20" y="3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61"/>
            <p:cNvSpPr/>
            <p:nvPr/>
          </p:nvSpPr>
          <p:spPr bwMode="auto">
            <a:xfrm>
              <a:off x="8334375" y="3802063"/>
              <a:ext cx="53975" cy="41275"/>
            </a:xfrm>
            <a:custGeom>
              <a:avLst/>
              <a:gdLst>
                <a:gd name="T0" fmla="*/ 83 w 83"/>
                <a:gd name="T1" fmla="*/ 6 h 66"/>
                <a:gd name="T2" fmla="*/ 63 w 83"/>
                <a:gd name="T3" fmla="*/ 15 h 66"/>
                <a:gd name="T4" fmla="*/ 63 w 83"/>
                <a:gd name="T5" fmla="*/ 36 h 66"/>
                <a:gd name="T6" fmla="*/ 58 w 83"/>
                <a:gd name="T7" fmla="*/ 36 h 66"/>
                <a:gd name="T8" fmla="*/ 56 w 83"/>
                <a:gd name="T9" fmla="*/ 19 h 66"/>
                <a:gd name="T10" fmla="*/ 37 w 83"/>
                <a:gd name="T11" fmla="*/ 26 h 66"/>
                <a:gd name="T12" fmla="*/ 39 w 83"/>
                <a:gd name="T13" fmla="*/ 43 h 66"/>
                <a:gd name="T14" fmla="*/ 32 w 83"/>
                <a:gd name="T15" fmla="*/ 28 h 66"/>
                <a:gd name="T16" fmla="*/ 12 w 83"/>
                <a:gd name="T17" fmla="*/ 36 h 66"/>
                <a:gd name="T18" fmla="*/ 13 w 83"/>
                <a:gd name="T19" fmla="*/ 65 h 66"/>
                <a:gd name="T20" fmla="*/ 8 w 83"/>
                <a:gd name="T21" fmla="*/ 40 h 66"/>
                <a:gd name="T22" fmla="*/ 0 w 83"/>
                <a:gd name="T23" fmla="*/ 41 h 66"/>
                <a:gd name="T24" fmla="*/ 8 w 83"/>
                <a:gd name="T25" fmla="*/ 35 h 66"/>
                <a:gd name="T26" fmla="*/ 9 w 83"/>
                <a:gd name="T27" fmla="*/ 24 h 66"/>
                <a:gd name="T28" fmla="*/ 10 w 83"/>
                <a:gd name="T29" fmla="*/ 31 h 66"/>
                <a:gd name="T30" fmla="*/ 31 w 83"/>
                <a:gd name="T31" fmla="*/ 22 h 66"/>
                <a:gd name="T32" fmla="*/ 34 w 83"/>
                <a:gd name="T33" fmla="*/ 10 h 66"/>
                <a:gd name="T34" fmla="*/ 36 w 83"/>
                <a:gd name="T35" fmla="*/ 21 h 66"/>
                <a:gd name="T36" fmla="*/ 57 w 83"/>
                <a:gd name="T37" fmla="*/ 5 h 66"/>
                <a:gd name="T38" fmla="*/ 83 w 83"/>
                <a:gd name="T39" fmla="*/ 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66">
                  <a:moveTo>
                    <a:pt x="83" y="6"/>
                  </a:moveTo>
                  <a:cubicBezTo>
                    <a:pt x="81" y="14"/>
                    <a:pt x="71" y="13"/>
                    <a:pt x="63" y="15"/>
                  </a:cubicBezTo>
                  <a:cubicBezTo>
                    <a:pt x="63" y="22"/>
                    <a:pt x="67" y="30"/>
                    <a:pt x="63" y="36"/>
                  </a:cubicBezTo>
                  <a:cubicBezTo>
                    <a:pt x="62" y="36"/>
                    <a:pt x="60" y="36"/>
                    <a:pt x="58" y="36"/>
                  </a:cubicBezTo>
                  <a:cubicBezTo>
                    <a:pt x="56" y="30"/>
                    <a:pt x="57" y="25"/>
                    <a:pt x="56" y="19"/>
                  </a:cubicBezTo>
                  <a:cubicBezTo>
                    <a:pt x="49" y="21"/>
                    <a:pt x="43" y="23"/>
                    <a:pt x="37" y="26"/>
                  </a:cubicBezTo>
                  <a:cubicBezTo>
                    <a:pt x="40" y="32"/>
                    <a:pt x="40" y="38"/>
                    <a:pt x="39" y="43"/>
                  </a:cubicBezTo>
                  <a:cubicBezTo>
                    <a:pt x="31" y="42"/>
                    <a:pt x="33" y="33"/>
                    <a:pt x="32" y="28"/>
                  </a:cubicBezTo>
                  <a:cubicBezTo>
                    <a:pt x="24" y="30"/>
                    <a:pt x="18" y="33"/>
                    <a:pt x="12" y="36"/>
                  </a:cubicBezTo>
                  <a:cubicBezTo>
                    <a:pt x="13" y="45"/>
                    <a:pt x="15" y="55"/>
                    <a:pt x="13" y="65"/>
                  </a:cubicBezTo>
                  <a:cubicBezTo>
                    <a:pt x="2" y="66"/>
                    <a:pt x="7" y="46"/>
                    <a:pt x="8" y="40"/>
                  </a:cubicBezTo>
                  <a:cubicBezTo>
                    <a:pt x="5" y="37"/>
                    <a:pt x="5" y="43"/>
                    <a:pt x="0" y="41"/>
                  </a:cubicBezTo>
                  <a:cubicBezTo>
                    <a:pt x="1" y="38"/>
                    <a:pt x="5" y="37"/>
                    <a:pt x="8" y="35"/>
                  </a:cubicBezTo>
                  <a:cubicBezTo>
                    <a:pt x="6" y="31"/>
                    <a:pt x="6" y="27"/>
                    <a:pt x="9" y="24"/>
                  </a:cubicBezTo>
                  <a:cubicBezTo>
                    <a:pt x="12" y="24"/>
                    <a:pt x="10" y="29"/>
                    <a:pt x="10" y="31"/>
                  </a:cubicBezTo>
                  <a:cubicBezTo>
                    <a:pt x="19" y="29"/>
                    <a:pt x="24" y="25"/>
                    <a:pt x="31" y="22"/>
                  </a:cubicBezTo>
                  <a:cubicBezTo>
                    <a:pt x="31" y="17"/>
                    <a:pt x="27" y="11"/>
                    <a:pt x="34" y="10"/>
                  </a:cubicBezTo>
                  <a:cubicBezTo>
                    <a:pt x="34" y="14"/>
                    <a:pt x="35" y="18"/>
                    <a:pt x="36" y="21"/>
                  </a:cubicBezTo>
                  <a:cubicBezTo>
                    <a:pt x="42" y="14"/>
                    <a:pt x="58" y="19"/>
                    <a:pt x="57" y="5"/>
                  </a:cubicBezTo>
                  <a:cubicBezTo>
                    <a:pt x="64" y="15"/>
                    <a:pt x="74" y="0"/>
                    <a:pt x="83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62"/>
            <p:cNvSpPr>
              <a:spLocks noEditPoints="1"/>
            </p:cNvSpPr>
            <p:nvPr/>
          </p:nvSpPr>
          <p:spPr bwMode="auto">
            <a:xfrm>
              <a:off x="8232775" y="3870325"/>
              <a:ext cx="60325" cy="100013"/>
            </a:xfrm>
            <a:custGeom>
              <a:avLst/>
              <a:gdLst>
                <a:gd name="T0" fmla="*/ 77 w 93"/>
                <a:gd name="T1" fmla="*/ 4 h 155"/>
                <a:gd name="T2" fmla="*/ 51 w 93"/>
                <a:gd name="T3" fmla="*/ 32 h 155"/>
                <a:gd name="T4" fmla="*/ 60 w 93"/>
                <a:gd name="T5" fmla="*/ 63 h 155"/>
                <a:gd name="T6" fmla="*/ 93 w 93"/>
                <a:gd name="T7" fmla="*/ 26 h 155"/>
                <a:gd name="T8" fmla="*/ 62 w 93"/>
                <a:gd name="T9" fmla="*/ 72 h 155"/>
                <a:gd name="T10" fmla="*/ 66 w 93"/>
                <a:gd name="T11" fmla="*/ 97 h 155"/>
                <a:gd name="T12" fmla="*/ 57 w 93"/>
                <a:gd name="T13" fmla="*/ 81 h 155"/>
                <a:gd name="T14" fmla="*/ 40 w 93"/>
                <a:gd name="T15" fmla="*/ 125 h 155"/>
                <a:gd name="T16" fmla="*/ 30 w 93"/>
                <a:gd name="T17" fmla="*/ 154 h 155"/>
                <a:gd name="T18" fmla="*/ 24 w 93"/>
                <a:gd name="T19" fmla="*/ 152 h 155"/>
                <a:gd name="T20" fmla="*/ 33 w 93"/>
                <a:gd name="T21" fmla="*/ 116 h 155"/>
                <a:gd name="T22" fmla="*/ 24 w 93"/>
                <a:gd name="T23" fmla="*/ 67 h 155"/>
                <a:gd name="T24" fmla="*/ 0 w 93"/>
                <a:gd name="T25" fmla="*/ 98 h 155"/>
                <a:gd name="T26" fmla="*/ 22 w 93"/>
                <a:gd name="T27" fmla="*/ 58 h 155"/>
                <a:gd name="T28" fmla="*/ 22 w 93"/>
                <a:gd name="T29" fmla="*/ 28 h 155"/>
                <a:gd name="T30" fmla="*/ 26 w 93"/>
                <a:gd name="T31" fmla="*/ 52 h 155"/>
                <a:gd name="T32" fmla="*/ 46 w 93"/>
                <a:gd name="T33" fmla="*/ 22 h 155"/>
                <a:gd name="T34" fmla="*/ 77 w 93"/>
                <a:gd name="T35" fmla="*/ 4 h 155"/>
                <a:gd name="T36" fmla="*/ 28 w 93"/>
                <a:gd name="T37" fmla="*/ 62 h 155"/>
                <a:gd name="T38" fmla="*/ 35 w 93"/>
                <a:gd name="T39" fmla="*/ 106 h 155"/>
                <a:gd name="T40" fmla="*/ 46 w 93"/>
                <a:gd name="T41" fmla="*/ 89 h 155"/>
                <a:gd name="T42" fmla="*/ 55 w 93"/>
                <a:gd name="T43" fmla="*/ 71 h 155"/>
                <a:gd name="T44" fmla="*/ 46 w 93"/>
                <a:gd name="T45" fmla="*/ 37 h 155"/>
                <a:gd name="T46" fmla="*/ 28 w 93"/>
                <a:gd name="T47" fmla="*/ 6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3" h="155">
                  <a:moveTo>
                    <a:pt x="77" y="4"/>
                  </a:moveTo>
                  <a:cubicBezTo>
                    <a:pt x="69" y="15"/>
                    <a:pt x="59" y="22"/>
                    <a:pt x="51" y="32"/>
                  </a:cubicBezTo>
                  <a:cubicBezTo>
                    <a:pt x="53" y="43"/>
                    <a:pt x="57" y="53"/>
                    <a:pt x="60" y="63"/>
                  </a:cubicBezTo>
                  <a:cubicBezTo>
                    <a:pt x="71" y="51"/>
                    <a:pt x="76" y="32"/>
                    <a:pt x="93" y="26"/>
                  </a:cubicBezTo>
                  <a:cubicBezTo>
                    <a:pt x="85" y="43"/>
                    <a:pt x="71" y="55"/>
                    <a:pt x="62" y="72"/>
                  </a:cubicBezTo>
                  <a:cubicBezTo>
                    <a:pt x="63" y="81"/>
                    <a:pt x="68" y="86"/>
                    <a:pt x="66" y="97"/>
                  </a:cubicBezTo>
                  <a:cubicBezTo>
                    <a:pt x="56" y="96"/>
                    <a:pt x="59" y="88"/>
                    <a:pt x="57" y="81"/>
                  </a:cubicBezTo>
                  <a:cubicBezTo>
                    <a:pt x="50" y="95"/>
                    <a:pt x="38" y="106"/>
                    <a:pt x="40" y="125"/>
                  </a:cubicBezTo>
                  <a:cubicBezTo>
                    <a:pt x="31" y="125"/>
                    <a:pt x="31" y="145"/>
                    <a:pt x="30" y="154"/>
                  </a:cubicBezTo>
                  <a:cubicBezTo>
                    <a:pt x="26" y="155"/>
                    <a:pt x="27" y="152"/>
                    <a:pt x="24" y="152"/>
                  </a:cubicBezTo>
                  <a:cubicBezTo>
                    <a:pt x="24" y="138"/>
                    <a:pt x="30" y="128"/>
                    <a:pt x="33" y="116"/>
                  </a:cubicBezTo>
                  <a:cubicBezTo>
                    <a:pt x="28" y="101"/>
                    <a:pt x="26" y="84"/>
                    <a:pt x="24" y="67"/>
                  </a:cubicBezTo>
                  <a:cubicBezTo>
                    <a:pt x="14" y="75"/>
                    <a:pt x="10" y="89"/>
                    <a:pt x="0" y="98"/>
                  </a:cubicBezTo>
                  <a:cubicBezTo>
                    <a:pt x="4" y="81"/>
                    <a:pt x="15" y="71"/>
                    <a:pt x="22" y="58"/>
                  </a:cubicBezTo>
                  <a:cubicBezTo>
                    <a:pt x="24" y="44"/>
                    <a:pt x="19" y="38"/>
                    <a:pt x="22" y="28"/>
                  </a:cubicBezTo>
                  <a:cubicBezTo>
                    <a:pt x="26" y="35"/>
                    <a:pt x="25" y="41"/>
                    <a:pt x="26" y="52"/>
                  </a:cubicBezTo>
                  <a:cubicBezTo>
                    <a:pt x="32" y="41"/>
                    <a:pt x="44" y="37"/>
                    <a:pt x="46" y="22"/>
                  </a:cubicBezTo>
                  <a:cubicBezTo>
                    <a:pt x="56" y="26"/>
                    <a:pt x="62" y="0"/>
                    <a:pt x="77" y="4"/>
                  </a:cubicBezTo>
                  <a:close/>
                  <a:moveTo>
                    <a:pt x="28" y="62"/>
                  </a:moveTo>
                  <a:cubicBezTo>
                    <a:pt x="29" y="77"/>
                    <a:pt x="33" y="88"/>
                    <a:pt x="35" y="106"/>
                  </a:cubicBezTo>
                  <a:cubicBezTo>
                    <a:pt x="41" y="103"/>
                    <a:pt x="42" y="95"/>
                    <a:pt x="46" y="89"/>
                  </a:cubicBezTo>
                  <a:cubicBezTo>
                    <a:pt x="49" y="83"/>
                    <a:pt x="54" y="77"/>
                    <a:pt x="55" y="71"/>
                  </a:cubicBezTo>
                  <a:cubicBezTo>
                    <a:pt x="56" y="60"/>
                    <a:pt x="49" y="48"/>
                    <a:pt x="46" y="37"/>
                  </a:cubicBezTo>
                  <a:cubicBezTo>
                    <a:pt x="40" y="46"/>
                    <a:pt x="32" y="52"/>
                    <a:pt x="28" y="6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63"/>
            <p:cNvSpPr/>
            <p:nvPr/>
          </p:nvSpPr>
          <p:spPr bwMode="auto">
            <a:xfrm>
              <a:off x="8316913" y="4024313"/>
              <a:ext cx="12700" cy="39688"/>
            </a:xfrm>
            <a:custGeom>
              <a:avLst/>
              <a:gdLst>
                <a:gd name="T0" fmla="*/ 10 w 18"/>
                <a:gd name="T1" fmla="*/ 0 h 61"/>
                <a:gd name="T2" fmla="*/ 14 w 18"/>
                <a:gd name="T3" fmla="*/ 61 h 61"/>
                <a:gd name="T4" fmla="*/ 8 w 18"/>
                <a:gd name="T5" fmla="*/ 5 h 61"/>
                <a:gd name="T6" fmla="*/ 10 w 18"/>
                <a:gd name="T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61">
                  <a:moveTo>
                    <a:pt x="10" y="0"/>
                  </a:moveTo>
                  <a:cubicBezTo>
                    <a:pt x="13" y="17"/>
                    <a:pt x="18" y="45"/>
                    <a:pt x="14" y="61"/>
                  </a:cubicBezTo>
                  <a:cubicBezTo>
                    <a:pt x="0" y="56"/>
                    <a:pt x="12" y="13"/>
                    <a:pt x="8" y="5"/>
                  </a:cubicBezTo>
                  <a:cubicBezTo>
                    <a:pt x="10" y="5"/>
                    <a:pt x="11" y="3"/>
                    <a:pt x="10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64"/>
            <p:cNvSpPr>
              <a:spLocks noEditPoints="1"/>
            </p:cNvSpPr>
            <p:nvPr/>
          </p:nvSpPr>
          <p:spPr bwMode="auto">
            <a:xfrm>
              <a:off x="8531225" y="3770313"/>
              <a:ext cx="252413" cy="133350"/>
            </a:xfrm>
            <a:custGeom>
              <a:avLst/>
              <a:gdLst>
                <a:gd name="T0" fmla="*/ 123 w 391"/>
                <a:gd name="T1" fmla="*/ 19 h 205"/>
                <a:gd name="T2" fmla="*/ 118 w 391"/>
                <a:gd name="T3" fmla="*/ 0 h 205"/>
                <a:gd name="T4" fmla="*/ 134 w 391"/>
                <a:gd name="T5" fmla="*/ 20 h 205"/>
                <a:gd name="T6" fmla="*/ 182 w 391"/>
                <a:gd name="T7" fmla="*/ 24 h 205"/>
                <a:gd name="T8" fmla="*/ 179 w 391"/>
                <a:gd name="T9" fmla="*/ 12 h 205"/>
                <a:gd name="T10" fmla="*/ 196 w 391"/>
                <a:gd name="T11" fmla="*/ 26 h 205"/>
                <a:gd name="T12" fmla="*/ 231 w 391"/>
                <a:gd name="T13" fmla="*/ 30 h 205"/>
                <a:gd name="T14" fmla="*/ 273 w 391"/>
                <a:gd name="T15" fmla="*/ 55 h 205"/>
                <a:gd name="T16" fmla="*/ 253 w 391"/>
                <a:gd name="T17" fmla="*/ 48 h 205"/>
                <a:gd name="T18" fmla="*/ 278 w 391"/>
                <a:gd name="T19" fmla="*/ 91 h 205"/>
                <a:gd name="T20" fmla="*/ 330 w 391"/>
                <a:gd name="T21" fmla="*/ 121 h 205"/>
                <a:gd name="T22" fmla="*/ 286 w 391"/>
                <a:gd name="T23" fmla="*/ 101 h 205"/>
                <a:gd name="T24" fmla="*/ 312 w 391"/>
                <a:gd name="T25" fmla="*/ 154 h 205"/>
                <a:gd name="T26" fmla="*/ 348 w 391"/>
                <a:gd name="T27" fmla="*/ 174 h 205"/>
                <a:gd name="T28" fmla="*/ 383 w 391"/>
                <a:gd name="T29" fmla="*/ 193 h 205"/>
                <a:gd name="T30" fmla="*/ 390 w 391"/>
                <a:gd name="T31" fmla="*/ 205 h 205"/>
                <a:gd name="T32" fmla="*/ 338 w 391"/>
                <a:gd name="T33" fmla="*/ 175 h 205"/>
                <a:gd name="T34" fmla="*/ 258 w 391"/>
                <a:gd name="T35" fmla="*/ 130 h 205"/>
                <a:gd name="T36" fmla="*/ 307 w 391"/>
                <a:gd name="T37" fmla="*/ 150 h 205"/>
                <a:gd name="T38" fmla="*/ 293 w 391"/>
                <a:gd name="T39" fmla="*/ 124 h 205"/>
                <a:gd name="T40" fmla="*/ 277 w 391"/>
                <a:gd name="T41" fmla="*/ 99 h 205"/>
                <a:gd name="T42" fmla="*/ 232 w 391"/>
                <a:gd name="T43" fmla="*/ 81 h 205"/>
                <a:gd name="T44" fmla="*/ 257 w 391"/>
                <a:gd name="T45" fmla="*/ 166 h 205"/>
                <a:gd name="T46" fmla="*/ 227 w 391"/>
                <a:gd name="T47" fmla="*/ 86 h 205"/>
                <a:gd name="T48" fmla="*/ 152 w 391"/>
                <a:gd name="T49" fmla="*/ 61 h 205"/>
                <a:gd name="T50" fmla="*/ 160 w 391"/>
                <a:gd name="T51" fmla="*/ 93 h 205"/>
                <a:gd name="T52" fmla="*/ 214 w 391"/>
                <a:gd name="T53" fmla="*/ 113 h 205"/>
                <a:gd name="T54" fmla="*/ 162 w 391"/>
                <a:gd name="T55" fmla="*/ 101 h 205"/>
                <a:gd name="T56" fmla="*/ 162 w 391"/>
                <a:gd name="T57" fmla="*/ 115 h 205"/>
                <a:gd name="T58" fmla="*/ 156 w 391"/>
                <a:gd name="T59" fmla="*/ 100 h 205"/>
                <a:gd name="T60" fmla="*/ 86 w 391"/>
                <a:gd name="T61" fmla="*/ 87 h 205"/>
                <a:gd name="T62" fmla="*/ 85 w 391"/>
                <a:gd name="T63" fmla="*/ 92 h 205"/>
                <a:gd name="T64" fmla="*/ 80 w 391"/>
                <a:gd name="T65" fmla="*/ 86 h 205"/>
                <a:gd name="T66" fmla="*/ 0 w 391"/>
                <a:gd name="T67" fmla="*/ 71 h 205"/>
                <a:gd name="T68" fmla="*/ 77 w 391"/>
                <a:gd name="T69" fmla="*/ 81 h 205"/>
                <a:gd name="T70" fmla="*/ 47 w 391"/>
                <a:gd name="T71" fmla="*/ 21 h 205"/>
                <a:gd name="T72" fmla="*/ 11 w 391"/>
                <a:gd name="T73" fmla="*/ 25 h 205"/>
                <a:gd name="T74" fmla="*/ 43 w 391"/>
                <a:gd name="T75" fmla="*/ 17 h 205"/>
                <a:gd name="T76" fmla="*/ 41 w 391"/>
                <a:gd name="T77" fmla="*/ 0 h 205"/>
                <a:gd name="T78" fmla="*/ 55 w 391"/>
                <a:gd name="T79" fmla="*/ 17 h 205"/>
                <a:gd name="T80" fmla="*/ 123 w 391"/>
                <a:gd name="T81" fmla="*/ 19 h 205"/>
                <a:gd name="T82" fmla="*/ 85 w 391"/>
                <a:gd name="T83" fmla="*/ 82 h 205"/>
                <a:gd name="T84" fmla="*/ 153 w 391"/>
                <a:gd name="T85" fmla="*/ 93 h 205"/>
                <a:gd name="T86" fmla="*/ 127 w 391"/>
                <a:gd name="T87" fmla="*/ 24 h 205"/>
                <a:gd name="T88" fmla="*/ 60 w 391"/>
                <a:gd name="T89" fmla="*/ 21 h 205"/>
                <a:gd name="T90" fmla="*/ 85 w 391"/>
                <a:gd name="T91" fmla="*/ 82 h 205"/>
                <a:gd name="T92" fmla="*/ 152 w 391"/>
                <a:gd name="T93" fmla="*/ 59 h 205"/>
                <a:gd name="T94" fmla="*/ 216 w 391"/>
                <a:gd name="T95" fmla="*/ 68 h 205"/>
                <a:gd name="T96" fmla="*/ 192 w 391"/>
                <a:gd name="T97" fmla="*/ 31 h 205"/>
                <a:gd name="T98" fmla="*/ 138 w 391"/>
                <a:gd name="T99" fmla="*/ 28 h 205"/>
                <a:gd name="T100" fmla="*/ 152 w 391"/>
                <a:gd name="T101" fmla="*/ 59 h 205"/>
                <a:gd name="T102" fmla="*/ 227 w 391"/>
                <a:gd name="T103" fmla="*/ 73 h 205"/>
                <a:gd name="T104" fmla="*/ 269 w 391"/>
                <a:gd name="T105" fmla="*/ 84 h 205"/>
                <a:gd name="T106" fmla="*/ 202 w 391"/>
                <a:gd name="T107" fmla="*/ 33 h 205"/>
                <a:gd name="T108" fmla="*/ 227 w 391"/>
                <a:gd name="T109" fmla="*/ 7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1" h="205">
                  <a:moveTo>
                    <a:pt x="123" y="19"/>
                  </a:moveTo>
                  <a:cubicBezTo>
                    <a:pt x="121" y="13"/>
                    <a:pt x="109" y="5"/>
                    <a:pt x="118" y="0"/>
                  </a:cubicBezTo>
                  <a:cubicBezTo>
                    <a:pt x="126" y="5"/>
                    <a:pt x="129" y="13"/>
                    <a:pt x="134" y="20"/>
                  </a:cubicBezTo>
                  <a:cubicBezTo>
                    <a:pt x="151" y="19"/>
                    <a:pt x="166" y="23"/>
                    <a:pt x="182" y="24"/>
                  </a:cubicBezTo>
                  <a:cubicBezTo>
                    <a:pt x="185" y="21"/>
                    <a:pt x="174" y="17"/>
                    <a:pt x="179" y="12"/>
                  </a:cubicBezTo>
                  <a:cubicBezTo>
                    <a:pt x="189" y="12"/>
                    <a:pt x="191" y="21"/>
                    <a:pt x="196" y="26"/>
                  </a:cubicBezTo>
                  <a:cubicBezTo>
                    <a:pt x="207" y="27"/>
                    <a:pt x="224" y="33"/>
                    <a:pt x="231" y="30"/>
                  </a:cubicBezTo>
                  <a:cubicBezTo>
                    <a:pt x="241" y="41"/>
                    <a:pt x="275" y="36"/>
                    <a:pt x="273" y="55"/>
                  </a:cubicBezTo>
                  <a:cubicBezTo>
                    <a:pt x="264" y="58"/>
                    <a:pt x="261" y="52"/>
                    <a:pt x="253" y="48"/>
                  </a:cubicBezTo>
                  <a:cubicBezTo>
                    <a:pt x="258" y="60"/>
                    <a:pt x="272" y="75"/>
                    <a:pt x="278" y="91"/>
                  </a:cubicBezTo>
                  <a:cubicBezTo>
                    <a:pt x="297" y="99"/>
                    <a:pt x="318" y="105"/>
                    <a:pt x="330" y="121"/>
                  </a:cubicBezTo>
                  <a:cubicBezTo>
                    <a:pt x="316" y="119"/>
                    <a:pt x="302" y="106"/>
                    <a:pt x="286" y="101"/>
                  </a:cubicBezTo>
                  <a:cubicBezTo>
                    <a:pt x="291" y="118"/>
                    <a:pt x="307" y="134"/>
                    <a:pt x="312" y="154"/>
                  </a:cubicBezTo>
                  <a:cubicBezTo>
                    <a:pt x="323" y="160"/>
                    <a:pt x="336" y="167"/>
                    <a:pt x="348" y="174"/>
                  </a:cubicBezTo>
                  <a:cubicBezTo>
                    <a:pt x="360" y="180"/>
                    <a:pt x="375" y="186"/>
                    <a:pt x="383" y="193"/>
                  </a:cubicBezTo>
                  <a:cubicBezTo>
                    <a:pt x="386" y="195"/>
                    <a:pt x="391" y="199"/>
                    <a:pt x="390" y="205"/>
                  </a:cubicBezTo>
                  <a:cubicBezTo>
                    <a:pt x="372" y="201"/>
                    <a:pt x="354" y="184"/>
                    <a:pt x="338" y="175"/>
                  </a:cubicBezTo>
                  <a:cubicBezTo>
                    <a:pt x="310" y="161"/>
                    <a:pt x="284" y="145"/>
                    <a:pt x="258" y="130"/>
                  </a:cubicBezTo>
                  <a:cubicBezTo>
                    <a:pt x="276" y="130"/>
                    <a:pt x="290" y="145"/>
                    <a:pt x="307" y="150"/>
                  </a:cubicBezTo>
                  <a:cubicBezTo>
                    <a:pt x="303" y="142"/>
                    <a:pt x="298" y="134"/>
                    <a:pt x="293" y="124"/>
                  </a:cubicBezTo>
                  <a:cubicBezTo>
                    <a:pt x="288" y="116"/>
                    <a:pt x="283" y="104"/>
                    <a:pt x="277" y="99"/>
                  </a:cubicBezTo>
                  <a:cubicBezTo>
                    <a:pt x="265" y="88"/>
                    <a:pt x="248" y="88"/>
                    <a:pt x="232" y="81"/>
                  </a:cubicBezTo>
                  <a:cubicBezTo>
                    <a:pt x="243" y="106"/>
                    <a:pt x="258" y="135"/>
                    <a:pt x="257" y="166"/>
                  </a:cubicBezTo>
                  <a:cubicBezTo>
                    <a:pt x="246" y="141"/>
                    <a:pt x="240" y="107"/>
                    <a:pt x="227" y="86"/>
                  </a:cubicBezTo>
                  <a:cubicBezTo>
                    <a:pt x="215" y="67"/>
                    <a:pt x="175" y="72"/>
                    <a:pt x="152" y="61"/>
                  </a:cubicBezTo>
                  <a:cubicBezTo>
                    <a:pt x="155" y="71"/>
                    <a:pt x="159" y="81"/>
                    <a:pt x="160" y="93"/>
                  </a:cubicBezTo>
                  <a:cubicBezTo>
                    <a:pt x="174" y="100"/>
                    <a:pt x="203" y="98"/>
                    <a:pt x="214" y="113"/>
                  </a:cubicBezTo>
                  <a:cubicBezTo>
                    <a:pt x="201" y="114"/>
                    <a:pt x="178" y="105"/>
                    <a:pt x="162" y="101"/>
                  </a:cubicBezTo>
                  <a:cubicBezTo>
                    <a:pt x="160" y="103"/>
                    <a:pt x="165" y="112"/>
                    <a:pt x="162" y="115"/>
                  </a:cubicBezTo>
                  <a:cubicBezTo>
                    <a:pt x="156" y="114"/>
                    <a:pt x="158" y="105"/>
                    <a:pt x="156" y="100"/>
                  </a:cubicBezTo>
                  <a:cubicBezTo>
                    <a:pt x="132" y="94"/>
                    <a:pt x="111" y="92"/>
                    <a:pt x="86" y="87"/>
                  </a:cubicBezTo>
                  <a:cubicBezTo>
                    <a:pt x="82" y="87"/>
                    <a:pt x="89" y="92"/>
                    <a:pt x="85" y="92"/>
                  </a:cubicBezTo>
                  <a:cubicBezTo>
                    <a:pt x="81" y="92"/>
                    <a:pt x="82" y="88"/>
                    <a:pt x="80" y="86"/>
                  </a:cubicBezTo>
                  <a:cubicBezTo>
                    <a:pt x="47" y="79"/>
                    <a:pt x="29" y="81"/>
                    <a:pt x="0" y="71"/>
                  </a:cubicBezTo>
                  <a:cubicBezTo>
                    <a:pt x="25" y="72"/>
                    <a:pt x="55" y="76"/>
                    <a:pt x="77" y="81"/>
                  </a:cubicBezTo>
                  <a:cubicBezTo>
                    <a:pt x="69" y="59"/>
                    <a:pt x="62" y="37"/>
                    <a:pt x="47" y="21"/>
                  </a:cubicBezTo>
                  <a:cubicBezTo>
                    <a:pt x="35" y="22"/>
                    <a:pt x="21" y="25"/>
                    <a:pt x="11" y="25"/>
                  </a:cubicBezTo>
                  <a:cubicBezTo>
                    <a:pt x="15" y="20"/>
                    <a:pt x="32" y="18"/>
                    <a:pt x="43" y="17"/>
                  </a:cubicBezTo>
                  <a:cubicBezTo>
                    <a:pt x="44" y="14"/>
                    <a:pt x="32" y="6"/>
                    <a:pt x="41" y="0"/>
                  </a:cubicBezTo>
                  <a:cubicBezTo>
                    <a:pt x="49" y="2"/>
                    <a:pt x="51" y="11"/>
                    <a:pt x="55" y="17"/>
                  </a:cubicBezTo>
                  <a:cubicBezTo>
                    <a:pt x="71" y="16"/>
                    <a:pt x="100" y="17"/>
                    <a:pt x="123" y="19"/>
                  </a:cubicBezTo>
                  <a:close/>
                  <a:moveTo>
                    <a:pt x="85" y="82"/>
                  </a:moveTo>
                  <a:cubicBezTo>
                    <a:pt x="109" y="84"/>
                    <a:pt x="131" y="89"/>
                    <a:pt x="153" y="93"/>
                  </a:cubicBezTo>
                  <a:cubicBezTo>
                    <a:pt x="149" y="66"/>
                    <a:pt x="139" y="44"/>
                    <a:pt x="127" y="24"/>
                  </a:cubicBezTo>
                  <a:cubicBezTo>
                    <a:pt x="104" y="24"/>
                    <a:pt x="79" y="23"/>
                    <a:pt x="60" y="21"/>
                  </a:cubicBezTo>
                  <a:cubicBezTo>
                    <a:pt x="66" y="39"/>
                    <a:pt x="79" y="60"/>
                    <a:pt x="85" y="82"/>
                  </a:cubicBezTo>
                  <a:close/>
                  <a:moveTo>
                    <a:pt x="152" y="59"/>
                  </a:moveTo>
                  <a:cubicBezTo>
                    <a:pt x="172" y="57"/>
                    <a:pt x="198" y="68"/>
                    <a:pt x="216" y="68"/>
                  </a:cubicBezTo>
                  <a:cubicBezTo>
                    <a:pt x="208" y="56"/>
                    <a:pt x="200" y="44"/>
                    <a:pt x="192" y="31"/>
                  </a:cubicBezTo>
                  <a:cubicBezTo>
                    <a:pt x="172" y="31"/>
                    <a:pt x="158" y="24"/>
                    <a:pt x="138" y="28"/>
                  </a:cubicBezTo>
                  <a:cubicBezTo>
                    <a:pt x="145" y="35"/>
                    <a:pt x="146" y="49"/>
                    <a:pt x="152" y="59"/>
                  </a:cubicBezTo>
                  <a:close/>
                  <a:moveTo>
                    <a:pt x="227" y="73"/>
                  </a:moveTo>
                  <a:cubicBezTo>
                    <a:pt x="243" y="74"/>
                    <a:pt x="256" y="84"/>
                    <a:pt x="269" y="84"/>
                  </a:cubicBezTo>
                  <a:cubicBezTo>
                    <a:pt x="253" y="61"/>
                    <a:pt x="239" y="35"/>
                    <a:pt x="202" y="33"/>
                  </a:cubicBezTo>
                  <a:cubicBezTo>
                    <a:pt x="209" y="47"/>
                    <a:pt x="219" y="59"/>
                    <a:pt x="227" y="7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65"/>
            <p:cNvSpPr>
              <a:spLocks noEditPoints="1"/>
            </p:cNvSpPr>
            <p:nvPr/>
          </p:nvSpPr>
          <p:spPr bwMode="auto">
            <a:xfrm>
              <a:off x="8215313" y="3614738"/>
              <a:ext cx="668338" cy="1166813"/>
            </a:xfrm>
            <a:custGeom>
              <a:avLst/>
              <a:gdLst>
                <a:gd name="T0" fmla="*/ 36 w 1035"/>
                <a:gd name="T1" fmla="*/ 619 h 1804"/>
                <a:gd name="T2" fmla="*/ 77 w 1035"/>
                <a:gd name="T3" fmla="*/ 371 h 1804"/>
                <a:gd name="T4" fmla="*/ 61 w 1035"/>
                <a:gd name="T5" fmla="*/ 256 h 1804"/>
                <a:gd name="T6" fmla="*/ 327 w 1035"/>
                <a:gd name="T7" fmla="*/ 21 h 1804"/>
                <a:gd name="T8" fmla="*/ 501 w 1035"/>
                <a:gd name="T9" fmla="*/ 62 h 1804"/>
                <a:gd name="T10" fmla="*/ 683 w 1035"/>
                <a:gd name="T11" fmla="*/ 99 h 1804"/>
                <a:gd name="T12" fmla="*/ 421 w 1035"/>
                <a:gd name="T13" fmla="*/ 214 h 1804"/>
                <a:gd name="T14" fmla="*/ 851 w 1035"/>
                <a:gd name="T15" fmla="*/ 362 h 1804"/>
                <a:gd name="T16" fmla="*/ 837 w 1035"/>
                <a:gd name="T17" fmla="*/ 469 h 1804"/>
                <a:gd name="T18" fmla="*/ 394 w 1035"/>
                <a:gd name="T19" fmla="*/ 340 h 1804"/>
                <a:gd name="T20" fmla="*/ 654 w 1035"/>
                <a:gd name="T21" fmla="*/ 545 h 1804"/>
                <a:gd name="T22" fmla="*/ 1010 w 1035"/>
                <a:gd name="T23" fmla="*/ 1344 h 1804"/>
                <a:gd name="T24" fmla="*/ 970 w 1035"/>
                <a:gd name="T25" fmla="*/ 1775 h 1804"/>
                <a:gd name="T26" fmla="*/ 725 w 1035"/>
                <a:gd name="T27" fmla="*/ 1781 h 1804"/>
                <a:gd name="T28" fmla="*/ 710 w 1035"/>
                <a:gd name="T29" fmla="*/ 1277 h 1804"/>
                <a:gd name="T30" fmla="*/ 349 w 1035"/>
                <a:gd name="T31" fmla="*/ 359 h 1804"/>
                <a:gd name="T32" fmla="*/ 351 w 1035"/>
                <a:gd name="T33" fmla="*/ 845 h 1804"/>
                <a:gd name="T34" fmla="*/ 127 w 1035"/>
                <a:gd name="T35" fmla="*/ 692 h 1804"/>
                <a:gd name="T36" fmla="*/ 470 w 1035"/>
                <a:gd name="T37" fmla="*/ 554 h 1804"/>
                <a:gd name="T38" fmla="*/ 500 w 1035"/>
                <a:gd name="T39" fmla="*/ 453 h 1804"/>
                <a:gd name="T40" fmla="*/ 424 w 1035"/>
                <a:gd name="T41" fmla="*/ 529 h 1804"/>
                <a:gd name="T42" fmla="*/ 319 w 1035"/>
                <a:gd name="T43" fmla="*/ 70 h 1804"/>
                <a:gd name="T44" fmla="*/ 296 w 1035"/>
                <a:gd name="T45" fmla="*/ 137 h 1804"/>
                <a:gd name="T46" fmla="*/ 492 w 1035"/>
                <a:gd name="T47" fmla="*/ 110 h 1804"/>
                <a:gd name="T48" fmla="*/ 480 w 1035"/>
                <a:gd name="T49" fmla="*/ 93 h 1804"/>
                <a:gd name="T50" fmla="*/ 356 w 1035"/>
                <a:gd name="T51" fmla="*/ 238 h 1804"/>
                <a:gd name="T52" fmla="*/ 491 w 1035"/>
                <a:gd name="T53" fmla="*/ 93 h 1804"/>
                <a:gd name="T54" fmla="*/ 585 w 1035"/>
                <a:gd name="T55" fmla="*/ 86 h 1804"/>
                <a:gd name="T56" fmla="*/ 283 w 1035"/>
                <a:gd name="T57" fmla="*/ 258 h 1804"/>
                <a:gd name="T58" fmla="*/ 278 w 1035"/>
                <a:gd name="T59" fmla="*/ 235 h 1804"/>
                <a:gd name="T60" fmla="*/ 858 w 1035"/>
                <a:gd name="T61" fmla="*/ 393 h 1804"/>
                <a:gd name="T62" fmla="*/ 483 w 1035"/>
                <a:gd name="T63" fmla="*/ 230 h 1804"/>
                <a:gd name="T64" fmla="*/ 736 w 1035"/>
                <a:gd name="T65" fmla="*/ 407 h 1804"/>
                <a:gd name="T66" fmla="*/ 240 w 1035"/>
                <a:gd name="T67" fmla="*/ 288 h 1804"/>
                <a:gd name="T68" fmla="*/ 93 w 1035"/>
                <a:gd name="T69" fmla="*/ 522 h 1804"/>
                <a:gd name="T70" fmla="*/ 304 w 1035"/>
                <a:gd name="T71" fmla="*/ 365 h 1804"/>
                <a:gd name="T72" fmla="*/ 248 w 1035"/>
                <a:gd name="T73" fmla="*/ 385 h 1804"/>
                <a:gd name="T74" fmla="*/ 189 w 1035"/>
                <a:gd name="T75" fmla="*/ 447 h 1804"/>
                <a:gd name="T76" fmla="*/ 130 w 1035"/>
                <a:gd name="T77" fmla="*/ 608 h 1804"/>
                <a:gd name="T78" fmla="*/ 328 w 1035"/>
                <a:gd name="T79" fmla="*/ 812 h 1804"/>
                <a:gd name="T80" fmla="*/ 266 w 1035"/>
                <a:gd name="T81" fmla="*/ 358 h 1804"/>
                <a:gd name="T82" fmla="*/ 431 w 1035"/>
                <a:gd name="T83" fmla="*/ 395 h 1804"/>
                <a:gd name="T84" fmla="*/ 261 w 1035"/>
                <a:gd name="T85" fmla="*/ 363 h 1804"/>
                <a:gd name="T86" fmla="*/ 514 w 1035"/>
                <a:gd name="T87" fmla="*/ 418 h 1804"/>
                <a:gd name="T88" fmla="*/ 759 w 1035"/>
                <a:gd name="T89" fmla="*/ 830 h 1804"/>
                <a:gd name="T90" fmla="*/ 917 w 1035"/>
                <a:gd name="T91" fmla="*/ 1293 h 1804"/>
                <a:gd name="T92" fmla="*/ 952 w 1035"/>
                <a:gd name="T93" fmla="*/ 1707 h 1804"/>
                <a:gd name="T94" fmla="*/ 1027 w 1035"/>
                <a:gd name="T95" fmla="*/ 1614 h 1804"/>
                <a:gd name="T96" fmla="*/ 855 w 1035"/>
                <a:gd name="T97" fmla="*/ 900 h 1804"/>
                <a:gd name="T98" fmla="*/ 550 w 1035"/>
                <a:gd name="T99" fmla="*/ 443 h 1804"/>
                <a:gd name="T100" fmla="*/ 850 w 1035"/>
                <a:gd name="T101" fmla="*/ 1067 h 1804"/>
                <a:gd name="T102" fmla="*/ 511 w 1035"/>
                <a:gd name="T103" fmla="*/ 471 h 1804"/>
                <a:gd name="T104" fmla="*/ 602 w 1035"/>
                <a:gd name="T105" fmla="*/ 696 h 1804"/>
                <a:gd name="T106" fmla="*/ 803 w 1035"/>
                <a:gd name="T107" fmla="*/ 1448 h 1804"/>
                <a:gd name="T108" fmla="*/ 789 w 1035"/>
                <a:gd name="T109" fmla="*/ 1775 h 1804"/>
                <a:gd name="T110" fmla="*/ 612 w 1035"/>
                <a:gd name="T111" fmla="*/ 856 h 1804"/>
                <a:gd name="T112" fmla="*/ 718 w 1035"/>
                <a:gd name="T113" fmla="*/ 1560 h 1804"/>
                <a:gd name="T114" fmla="*/ 753 w 1035"/>
                <a:gd name="T115" fmla="*/ 1663 h 1804"/>
                <a:gd name="T116" fmla="*/ 706 w 1035"/>
                <a:gd name="T117" fmla="*/ 953 h 1804"/>
                <a:gd name="T118" fmla="*/ 490 w 1035"/>
                <a:gd name="T119" fmla="*/ 531 h 1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35" h="1804">
                  <a:moveTo>
                    <a:pt x="120" y="612"/>
                  </a:moveTo>
                  <a:cubicBezTo>
                    <a:pt x="137" y="518"/>
                    <a:pt x="177" y="446"/>
                    <a:pt x="220" y="377"/>
                  </a:cubicBezTo>
                  <a:cubicBezTo>
                    <a:pt x="137" y="426"/>
                    <a:pt x="97" y="520"/>
                    <a:pt x="74" y="632"/>
                  </a:cubicBezTo>
                  <a:cubicBezTo>
                    <a:pt x="71" y="644"/>
                    <a:pt x="70" y="658"/>
                    <a:pt x="63" y="669"/>
                  </a:cubicBezTo>
                  <a:cubicBezTo>
                    <a:pt x="51" y="668"/>
                    <a:pt x="54" y="657"/>
                    <a:pt x="52" y="650"/>
                  </a:cubicBezTo>
                  <a:cubicBezTo>
                    <a:pt x="48" y="639"/>
                    <a:pt x="40" y="630"/>
                    <a:pt x="36" y="619"/>
                  </a:cubicBezTo>
                  <a:cubicBezTo>
                    <a:pt x="33" y="609"/>
                    <a:pt x="31" y="597"/>
                    <a:pt x="28" y="586"/>
                  </a:cubicBezTo>
                  <a:cubicBezTo>
                    <a:pt x="22" y="563"/>
                    <a:pt x="15" y="540"/>
                    <a:pt x="10" y="510"/>
                  </a:cubicBezTo>
                  <a:cubicBezTo>
                    <a:pt x="7" y="486"/>
                    <a:pt x="7" y="463"/>
                    <a:pt x="4" y="436"/>
                  </a:cubicBezTo>
                  <a:cubicBezTo>
                    <a:pt x="5" y="430"/>
                    <a:pt x="14" y="428"/>
                    <a:pt x="9" y="420"/>
                  </a:cubicBezTo>
                  <a:cubicBezTo>
                    <a:pt x="27" y="403"/>
                    <a:pt x="45" y="386"/>
                    <a:pt x="66" y="372"/>
                  </a:cubicBezTo>
                  <a:cubicBezTo>
                    <a:pt x="71" y="371"/>
                    <a:pt x="73" y="368"/>
                    <a:pt x="77" y="371"/>
                  </a:cubicBezTo>
                  <a:cubicBezTo>
                    <a:pt x="126" y="336"/>
                    <a:pt x="170" y="304"/>
                    <a:pt x="229" y="281"/>
                  </a:cubicBezTo>
                  <a:cubicBezTo>
                    <a:pt x="178" y="275"/>
                    <a:pt x="133" y="288"/>
                    <a:pt x="90" y="305"/>
                  </a:cubicBezTo>
                  <a:cubicBezTo>
                    <a:pt x="64" y="318"/>
                    <a:pt x="43" y="337"/>
                    <a:pt x="21" y="354"/>
                  </a:cubicBezTo>
                  <a:cubicBezTo>
                    <a:pt x="17" y="359"/>
                    <a:pt x="16" y="368"/>
                    <a:pt x="5" y="367"/>
                  </a:cubicBezTo>
                  <a:cubicBezTo>
                    <a:pt x="0" y="360"/>
                    <a:pt x="1" y="352"/>
                    <a:pt x="3" y="346"/>
                  </a:cubicBezTo>
                  <a:cubicBezTo>
                    <a:pt x="9" y="313"/>
                    <a:pt x="35" y="279"/>
                    <a:pt x="61" y="256"/>
                  </a:cubicBezTo>
                  <a:cubicBezTo>
                    <a:pt x="78" y="240"/>
                    <a:pt x="102" y="231"/>
                    <a:pt x="125" y="222"/>
                  </a:cubicBezTo>
                  <a:cubicBezTo>
                    <a:pt x="149" y="213"/>
                    <a:pt x="176" y="204"/>
                    <a:pt x="196" y="201"/>
                  </a:cubicBezTo>
                  <a:cubicBezTo>
                    <a:pt x="240" y="196"/>
                    <a:pt x="274" y="212"/>
                    <a:pt x="304" y="227"/>
                  </a:cubicBezTo>
                  <a:cubicBezTo>
                    <a:pt x="288" y="204"/>
                    <a:pt x="281" y="171"/>
                    <a:pt x="271" y="142"/>
                  </a:cubicBezTo>
                  <a:cubicBezTo>
                    <a:pt x="267" y="112"/>
                    <a:pt x="275" y="82"/>
                    <a:pt x="294" y="53"/>
                  </a:cubicBezTo>
                  <a:cubicBezTo>
                    <a:pt x="302" y="42"/>
                    <a:pt x="317" y="31"/>
                    <a:pt x="327" y="21"/>
                  </a:cubicBezTo>
                  <a:cubicBezTo>
                    <a:pt x="335" y="12"/>
                    <a:pt x="337" y="0"/>
                    <a:pt x="346" y="0"/>
                  </a:cubicBezTo>
                  <a:cubicBezTo>
                    <a:pt x="357" y="4"/>
                    <a:pt x="355" y="22"/>
                    <a:pt x="345" y="26"/>
                  </a:cubicBezTo>
                  <a:cubicBezTo>
                    <a:pt x="337" y="68"/>
                    <a:pt x="331" y="130"/>
                    <a:pt x="340" y="170"/>
                  </a:cubicBezTo>
                  <a:cubicBezTo>
                    <a:pt x="364" y="121"/>
                    <a:pt x="407" y="85"/>
                    <a:pt x="465" y="70"/>
                  </a:cubicBezTo>
                  <a:cubicBezTo>
                    <a:pt x="469" y="69"/>
                    <a:pt x="473" y="69"/>
                    <a:pt x="477" y="67"/>
                  </a:cubicBezTo>
                  <a:cubicBezTo>
                    <a:pt x="486" y="64"/>
                    <a:pt x="490" y="64"/>
                    <a:pt x="501" y="62"/>
                  </a:cubicBezTo>
                  <a:cubicBezTo>
                    <a:pt x="507" y="61"/>
                    <a:pt x="511" y="57"/>
                    <a:pt x="515" y="57"/>
                  </a:cubicBezTo>
                  <a:cubicBezTo>
                    <a:pt x="523" y="56"/>
                    <a:pt x="532" y="58"/>
                    <a:pt x="541" y="57"/>
                  </a:cubicBezTo>
                  <a:cubicBezTo>
                    <a:pt x="570" y="54"/>
                    <a:pt x="621" y="57"/>
                    <a:pt x="639" y="67"/>
                  </a:cubicBezTo>
                  <a:cubicBezTo>
                    <a:pt x="644" y="70"/>
                    <a:pt x="645" y="73"/>
                    <a:pt x="650" y="77"/>
                  </a:cubicBezTo>
                  <a:cubicBezTo>
                    <a:pt x="662" y="78"/>
                    <a:pt x="679" y="81"/>
                    <a:pt x="688" y="83"/>
                  </a:cubicBezTo>
                  <a:cubicBezTo>
                    <a:pt x="693" y="91"/>
                    <a:pt x="691" y="96"/>
                    <a:pt x="683" y="99"/>
                  </a:cubicBezTo>
                  <a:cubicBezTo>
                    <a:pt x="678" y="102"/>
                    <a:pt x="675" y="99"/>
                    <a:pt x="670" y="99"/>
                  </a:cubicBezTo>
                  <a:cubicBezTo>
                    <a:pt x="669" y="100"/>
                    <a:pt x="658" y="104"/>
                    <a:pt x="655" y="105"/>
                  </a:cubicBezTo>
                  <a:cubicBezTo>
                    <a:pt x="645" y="106"/>
                    <a:pt x="634" y="103"/>
                    <a:pt x="623" y="105"/>
                  </a:cubicBezTo>
                  <a:cubicBezTo>
                    <a:pt x="595" y="109"/>
                    <a:pt x="567" y="125"/>
                    <a:pt x="536" y="137"/>
                  </a:cubicBezTo>
                  <a:cubicBezTo>
                    <a:pt x="514" y="145"/>
                    <a:pt x="492" y="152"/>
                    <a:pt x="475" y="163"/>
                  </a:cubicBezTo>
                  <a:cubicBezTo>
                    <a:pt x="455" y="176"/>
                    <a:pt x="436" y="194"/>
                    <a:pt x="421" y="214"/>
                  </a:cubicBezTo>
                  <a:cubicBezTo>
                    <a:pt x="407" y="233"/>
                    <a:pt x="399" y="248"/>
                    <a:pt x="393" y="272"/>
                  </a:cubicBezTo>
                  <a:cubicBezTo>
                    <a:pt x="404" y="264"/>
                    <a:pt x="417" y="256"/>
                    <a:pt x="430" y="248"/>
                  </a:cubicBezTo>
                  <a:cubicBezTo>
                    <a:pt x="443" y="240"/>
                    <a:pt x="456" y="229"/>
                    <a:pt x="470" y="223"/>
                  </a:cubicBezTo>
                  <a:cubicBezTo>
                    <a:pt x="496" y="212"/>
                    <a:pt x="536" y="208"/>
                    <a:pt x="566" y="208"/>
                  </a:cubicBezTo>
                  <a:cubicBezTo>
                    <a:pt x="621" y="207"/>
                    <a:pt x="678" y="218"/>
                    <a:pt x="730" y="231"/>
                  </a:cubicBezTo>
                  <a:cubicBezTo>
                    <a:pt x="771" y="270"/>
                    <a:pt x="817" y="311"/>
                    <a:pt x="851" y="362"/>
                  </a:cubicBezTo>
                  <a:cubicBezTo>
                    <a:pt x="859" y="373"/>
                    <a:pt x="866" y="387"/>
                    <a:pt x="876" y="400"/>
                  </a:cubicBezTo>
                  <a:cubicBezTo>
                    <a:pt x="894" y="425"/>
                    <a:pt x="906" y="451"/>
                    <a:pt x="914" y="486"/>
                  </a:cubicBezTo>
                  <a:cubicBezTo>
                    <a:pt x="917" y="498"/>
                    <a:pt x="927" y="518"/>
                    <a:pt x="914" y="524"/>
                  </a:cubicBezTo>
                  <a:cubicBezTo>
                    <a:pt x="909" y="526"/>
                    <a:pt x="910" y="516"/>
                    <a:pt x="909" y="511"/>
                  </a:cubicBezTo>
                  <a:cubicBezTo>
                    <a:pt x="901" y="511"/>
                    <a:pt x="899" y="504"/>
                    <a:pt x="890" y="504"/>
                  </a:cubicBezTo>
                  <a:cubicBezTo>
                    <a:pt x="874" y="491"/>
                    <a:pt x="856" y="479"/>
                    <a:pt x="837" y="469"/>
                  </a:cubicBezTo>
                  <a:cubicBezTo>
                    <a:pt x="818" y="459"/>
                    <a:pt x="802" y="446"/>
                    <a:pt x="783" y="436"/>
                  </a:cubicBezTo>
                  <a:cubicBezTo>
                    <a:pt x="756" y="423"/>
                    <a:pt x="725" y="413"/>
                    <a:pt x="695" y="400"/>
                  </a:cubicBezTo>
                  <a:cubicBezTo>
                    <a:pt x="649" y="382"/>
                    <a:pt x="603" y="368"/>
                    <a:pt x="554" y="358"/>
                  </a:cubicBezTo>
                  <a:cubicBezTo>
                    <a:pt x="538" y="354"/>
                    <a:pt x="521" y="350"/>
                    <a:pt x="505" y="347"/>
                  </a:cubicBezTo>
                  <a:cubicBezTo>
                    <a:pt x="491" y="345"/>
                    <a:pt x="476" y="348"/>
                    <a:pt x="462" y="346"/>
                  </a:cubicBezTo>
                  <a:cubicBezTo>
                    <a:pt x="439" y="343"/>
                    <a:pt x="416" y="338"/>
                    <a:pt x="394" y="340"/>
                  </a:cubicBezTo>
                  <a:cubicBezTo>
                    <a:pt x="403" y="346"/>
                    <a:pt x="412" y="358"/>
                    <a:pt x="425" y="356"/>
                  </a:cubicBezTo>
                  <a:cubicBezTo>
                    <a:pt x="448" y="379"/>
                    <a:pt x="480" y="393"/>
                    <a:pt x="508" y="411"/>
                  </a:cubicBezTo>
                  <a:cubicBezTo>
                    <a:pt x="511" y="411"/>
                    <a:pt x="514" y="411"/>
                    <a:pt x="517" y="411"/>
                  </a:cubicBezTo>
                  <a:cubicBezTo>
                    <a:pt x="524" y="415"/>
                    <a:pt x="534" y="423"/>
                    <a:pt x="544" y="421"/>
                  </a:cubicBezTo>
                  <a:cubicBezTo>
                    <a:pt x="558" y="441"/>
                    <a:pt x="576" y="455"/>
                    <a:pt x="592" y="474"/>
                  </a:cubicBezTo>
                  <a:cubicBezTo>
                    <a:pt x="611" y="497"/>
                    <a:pt x="632" y="521"/>
                    <a:pt x="654" y="545"/>
                  </a:cubicBezTo>
                  <a:cubicBezTo>
                    <a:pt x="681" y="576"/>
                    <a:pt x="701" y="614"/>
                    <a:pt x="727" y="648"/>
                  </a:cubicBezTo>
                  <a:cubicBezTo>
                    <a:pt x="775" y="717"/>
                    <a:pt x="819" y="794"/>
                    <a:pt x="852" y="878"/>
                  </a:cubicBezTo>
                  <a:cubicBezTo>
                    <a:pt x="863" y="906"/>
                    <a:pt x="878" y="932"/>
                    <a:pt x="890" y="960"/>
                  </a:cubicBezTo>
                  <a:cubicBezTo>
                    <a:pt x="919" y="1028"/>
                    <a:pt x="936" y="1102"/>
                    <a:pt x="965" y="1174"/>
                  </a:cubicBezTo>
                  <a:cubicBezTo>
                    <a:pt x="972" y="1191"/>
                    <a:pt x="980" y="1209"/>
                    <a:pt x="984" y="1228"/>
                  </a:cubicBezTo>
                  <a:cubicBezTo>
                    <a:pt x="992" y="1266"/>
                    <a:pt x="1003" y="1303"/>
                    <a:pt x="1010" y="1344"/>
                  </a:cubicBezTo>
                  <a:cubicBezTo>
                    <a:pt x="1013" y="1366"/>
                    <a:pt x="1022" y="1387"/>
                    <a:pt x="1023" y="1405"/>
                  </a:cubicBezTo>
                  <a:cubicBezTo>
                    <a:pt x="1024" y="1426"/>
                    <a:pt x="1024" y="1447"/>
                    <a:pt x="1026" y="1467"/>
                  </a:cubicBezTo>
                  <a:cubicBezTo>
                    <a:pt x="1027" y="1488"/>
                    <a:pt x="1031" y="1507"/>
                    <a:pt x="1033" y="1528"/>
                  </a:cubicBezTo>
                  <a:cubicBezTo>
                    <a:pt x="1035" y="1540"/>
                    <a:pt x="1033" y="1555"/>
                    <a:pt x="1033" y="1569"/>
                  </a:cubicBezTo>
                  <a:cubicBezTo>
                    <a:pt x="1035" y="1612"/>
                    <a:pt x="1032" y="1663"/>
                    <a:pt x="1026" y="1702"/>
                  </a:cubicBezTo>
                  <a:cubicBezTo>
                    <a:pt x="1010" y="1726"/>
                    <a:pt x="988" y="1748"/>
                    <a:pt x="970" y="1775"/>
                  </a:cubicBezTo>
                  <a:cubicBezTo>
                    <a:pt x="963" y="1785"/>
                    <a:pt x="958" y="1798"/>
                    <a:pt x="944" y="1800"/>
                  </a:cubicBezTo>
                  <a:cubicBezTo>
                    <a:pt x="921" y="1804"/>
                    <a:pt x="897" y="1795"/>
                    <a:pt x="876" y="1791"/>
                  </a:cubicBezTo>
                  <a:cubicBezTo>
                    <a:pt x="871" y="1791"/>
                    <a:pt x="865" y="1791"/>
                    <a:pt x="859" y="1790"/>
                  </a:cubicBezTo>
                  <a:cubicBezTo>
                    <a:pt x="854" y="1789"/>
                    <a:pt x="849" y="1788"/>
                    <a:pt x="845" y="1787"/>
                  </a:cubicBezTo>
                  <a:cubicBezTo>
                    <a:pt x="822" y="1786"/>
                    <a:pt x="797" y="1789"/>
                    <a:pt x="774" y="1790"/>
                  </a:cubicBezTo>
                  <a:cubicBezTo>
                    <a:pt x="764" y="1790"/>
                    <a:pt x="733" y="1785"/>
                    <a:pt x="725" y="1781"/>
                  </a:cubicBezTo>
                  <a:cubicBezTo>
                    <a:pt x="705" y="1771"/>
                    <a:pt x="695" y="1737"/>
                    <a:pt x="675" y="1725"/>
                  </a:cubicBezTo>
                  <a:cubicBezTo>
                    <a:pt x="675" y="1721"/>
                    <a:pt x="672" y="1721"/>
                    <a:pt x="673" y="1715"/>
                  </a:cubicBezTo>
                  <a:cubicBezTo>
                    <a:pt x="671" y="1711"/>
                    <a:pt x="664" y="1713"/>
                    <a:pt x="664" y="1707"/>
                  </a:cubicBezTo>
                  <a:cubicBezTo>
                    <a:pt x="665" y="1699"/>
                    <a:pt x="668" y="1692"/>
                    <a:pt x="674" y="1688"/>
                  </a:cubicBezTo>
                  <a:cubicBezTo>
                    <a:pt x="691" y="1647"/>
                    <a:pt x="701" y="1608"/>
                    <a:pt x="712" y="1559"/>
                  </a:cubicBezTo>
                  <a:cubicBezTo>
                    <a:pt x="729" y="1479"/>
                    <a:pt x="721" y="1364"/>
                    <a:pt x="710" y="1277"/>
                  </a:cubicBezTo>
                  <a:cubicBezTo>
                    <a:pt x="699" y="1184"/>
                    <a:pt x="685" y="1084"/>
                    <a:pt x="651" y="994"/>
                  </a:cubicBezTo>
                  <a:cubicBezTo>
                    <a:pt x="639" y="964"/>
                    <a:pt x="632" y="932"/>
                    <a:pt x="621" y="901"/>
                  </a:cubicBezTo>
                  <a:cubicBezTo>
                    <a:pt x="610" y="871"/>
                    <a:pt x="599" y="842"/>
                    <a:pt x="586" y="814"/>
                  </a:cubicBezTo>
                  <a:cubicBezTo>
                    <a:pt x="534" y="700"/>
                    <a:pt x="463" y="602"/>
                    <a:pt x="398" y="510"/>
                  </a:cubicBezTo>
                  <a:cubicBezTo>
                    <a:pt x="391" y="449"/>
                    <a:pt x="376" y="401"/>
                    <a:pt x="366" y="345"/>
                  </a:cubicBezTo>
                  <a:cubicBezTo>
                    <a:pt x="358" y="348"/>
                    <a:pt x="356" y="356"/>
                    <a:pt x="349" y="359"/>
                  </a:cubicBezTo>
                  <a:cubicBezTo>
                    <a:pt x="342" y="371"/>
                    <a:pt x="338" y="387"/>
                    <a:pt x="332" y="400"/>
                  </a:cubicBezTo>
                  <a:cubicBezTo>
                    <a:pt x="328" y="409"/>
                    <a:pt x="322" y="413"/>
                    <a:pt x="319" y="421"/>
                  </a:cubicBezTo>
                  <a:cubicBezTo>
                    <a:pt x="301" y="468"/>
                    <a:pt x="293" y="519"/>
                    <a:pt x="288" y="577"/>
                  </a:cubicBezTo>
                  <a:cubicBezTo>
                    <a:pt x="281" y="655"/>
                    <a:pt x="305" y="734"/>
                    <a:pt x="329" y="797"/>
                  </a:cubicBezTo>
                  <a:cubicBezTo>
                    <a:pt x="333" y="805"/>
                    <a:pt x="339" y="812"/>
                    <a:pt x="342" y="820"/>
                  </a:cubicBezTo>
                  <a:cubicBezTo>
                    <a:pt x="346" y="828"/>
                    <a:pt x="347" y="837"/>
                    <a:pt x="351" y="845"/>
                  </a:cubicBezTo>
                  <a:cubicBezTo>
                    <a:pt x="355" y="851"/>
                    <a:pt x="361" y="857"/>
                    <a:pt x="360" y="865"/>
                  </a:cubicBezTo>
                  <a:cubicBezTo>
                    <a:pt x="338" y="872"/>
                    <a:pt x="323" y="845"/>
                    <a:pt x="302" y="834"/>
                  </a:cubicBezTo>
                  <a:cubicBezTo>
                    <a:pt x="298" y="832"/>
                    <a:pt x="292" y="832"/>
                    <a:pt x="288" y="830"/>
                  </a:cubicBezTo>
                  <a:cubicBezTo>
                    <a:pt x="278" y="825"/>
                    <a:pt x="266" y="816"/>
                    <a:pt x="256" y="807"/>
                  </a:cubicBezTo>
                  <a:cubicBezTo>
                    <a:pt x="236" y="791"/>
                    <a:pt x="215" y="776"/>
                    <a:pt x="195" y="758"/>
                  </a:cubicBezTo>
                  <a:cubicBezTo>
                    <a:pt x="170" y="737"/>
                    <a:pt x="146" y="719"/>
                    <a:pt x="127" y="692"/>
                  </a:cubicBezTo>
                  <a:cubicBezTo>
                    <a:pt x="124" y="689"/>
                    <a:pt x="117" y="690"/>
                    <a:pt x="116" y="686"/>
                  </a:cubicBezTo>
                  <a:cubicBezTo>
                    <a:pt x="115" y="660"/>
                    <a:pt x="110" y="614"/>
                    <a:pt x="120" y="586"/>
                  </a:cubicBezTo>
                  <a:cubicBezTo>
                    <a:pt x="126" y="591"/>
                    <a:pt x="118" y="603"/>
                    <a:pt x="120" y="612"/>
                  </a:cubicBezTo>
                  <a:close/>
                  <a:moveTo>
                    <a:pt x="424" y="529"/>
                  </a:moveTo>
                  <a:cubicBezTo>
                    <a:pt x="424" y="528"/>
                    <a:pt x="423" y="525"/>
                    <a:pt x="425" y="524"/>
                  </a:cubicBezTo>
                  <a:cubicBezTo>
                    <a:pt x="437" y="537"/>
                    <a:pt x="445" y="554"/>
                    <a:pt x="470" y="554"/>
                  </a:cubicBezTo>
                  <a:cubicBezTo>
                    <a:pt x="496" y="528"/>
                    <a:pt x="468" y="501"/>
                    <a:pt x="455" y="482"/>
                  </a:cubicBezTo>
                  <a:cubicBezTo>
                    <a:pt x="445" y="469"/>
                    <a:pt x="442" y="452"/>
                    <a:pt x="438" y="438"/>
                  </a:cubicBezTo>
                  <a:cubicBezTo>
                    <a:pt x="448" y="446"/>
                    <a:pt x="451" y="462"/>
                    <a:pt x="460" y="471"/>
                  </a:cubicBezTo>
                  <a:cubicBezTo>
                    <a:pt x="463" y="467"/>
                    <a:pt x="465" y="462"/>
                    <a:pt x="471" y="461"/>
                  </a:cubicBezTo>
                  <a:cubicBezTo>
                    <a:pt x="481" y="470"/>
                    <a:pt x="490" y="480"/>
                    <a:pt x="504" y="486"/>
                  </a:cubicBezTo>
                  <a:cubicBezTo>
                    <a:pt x="506" y="471"/>
                    <a:pt x="493" y="464"/>
                    <a:pt x="500" y="453"/>
                  </a:cubicBezTo>
                  <a:cubicBezTo>
                    <a:pt x="482" y="436"/>
                    <a:pt x="458" y="424"/>
                    <a:pt x="442" y="404"/>
                  </a:cubicBezTo>
                  <a:cubicBezTo>
                    <a:pt x="437" y="404"/>
                    <a:pt x="438" y="409"/>
                    <a:pt x="434" y="409"/>
                  </a:cubicBezTo>
                  <a:cubicBezTo>
                    <a:pt x="426" y="408"/>
                    <a:pt x="424" y="402"/>
                    <a:pt x="417" y="400"/>
                  </a:cubicBezTo>
                  <a:cubicBezTo>
                    <a:pt x="420" y="408"/>
                    <a:pt x="416" y="413"/>
                    <a:pt x="412" y="417"/>
                  </a:cubicBezTo>
                  <a:cubicBezTo>
                    <a:pt x="403" y="421"/>
                    <a:pt x="396" y="413"/>
                    <a:pt x="387" y="409"/>
                  </a:cubicBezTo>
                  <a:cubicBezTo>
                    <a:pt x="398" y="454"/>
                    <a:pt x="403" y="499"/>
                    <a:pt x="424" y="529"/>
                  </a:cubicBezTo>
                  <a:close/>
                  <a:moveTo>
                    <a:pt x="288" y="90"/>
                  </a:moveTo>
                  <a:cubicBezTo>
                    <a:pt x="268" y="165"/>
                    <a:pt x="311" y="234"/>
                    <a:pt x="356" y="269"/>
                  </a:cubicBezTo>
                  <a:cubicBezTo>
                    <a:pt x="345" y="231"/>
                    <a:pt x="329" y="192"/>
                    <a:pt x="327" y="147"/>
                  </a:cubicBezTo>
                  <a:cubicBezTo>
                    <a:pt x="324" y="97"/>
                    <a:pt x="331" y="60"/>
                    <a:pt x="333" y="30"/>
                  </a:cubicBezTo>
                  <a:cubicBezTo>
                    <a:pt x="323" y="39"/>
                    <a:pt x="304" y="50"/>
                    <a:pt x="311" y="66"/>
                  </a:cubicBezTo>
                  <a:cubicBezTo>
                    <a:pt x="314" y="62"/>
                    <a:pt x="319" y="67"/>
                    <a:pt x="319" y="70"/>
                  </a:cubicBezTo>
                  <a:cubicBezTo>
                    <a:pt x="311" y="78"/>
                    <a:pt x="307" y="90"/>
                    <a:pt x="311" y="102"/>
                  </a:cubicBezTo>
                  <a:cubicBezTo>
                    <a:pt x="312" y="105"/>
                    <a:pt x="318" y="97"/>
                    <a:pt x="320" y="102"/>
                  </a:cubicBezTo>
                  <a:cubicBezTo>
                    <a:pt x="323" y="109"/>
                    <a:pt x="314" y="113"/>
                    <a:pt x="313" y="120"/>
                  </a:cubicBezTo>
                  <a:cubicBezTo>
                    <a:pt x="318" y="140"/>
                    <a:pt x="324" y="166"/>
                    <a:pt x="324" y="187"/>
                  </a:cubicBezTo>
                  <a:cubicBezTo>
                    <a:pt x="312" y="172"/>
                    <a:pt x="315" y="143"/>
                    <a:pt x="306" y="125"/>
                  </a:cubicBezTo>
                  <a:cubicBezTo>
                    <a:pt x="303" y="130"/>
                    <a:pt x="302" y="135"/>
                    <a:pt x="296" y="137"/>
                  </a:cubicBezTo>
                  <a:cubicBezTo>
                    <a:pt x="295" y="121"/>
                    <a:pt x="312" y="110"/>
                    <a:pt x="301" y="89"/>
                  </a:cubicBezTo>
                  <a:cubicBezTo>
                    <a:pt x="297" y="93"/>
                    <a:pt x="293" y="102"/>
                    <a:pt x="288" y="101"/>
                  </a:cubicBezTo>
                  <a:cubicBezTo>
                    <a:pt x="287" y="85"/>
                    <a:pt x="307" y="83"/>
                    <a:pt x="301" y="66"/>
                  </a:cubicBezTo>
                  <a:cubicBezTo>
                    <a:pt x="298" y="75"/>
                    <a:pt x="293" y="83"/>
                    <a:pt x="288" y="90"/>
                  </a:cubicBezTo>
                  <a:close/>
                  <a:moveTo>
                    <a:pt x="491" y="93"/>
                  </a:moveTo>
                  <a:cubicBezTo>
                    <a:pt x="490" y="99"/>
                    <a:pt x="496" y="104"/>
                    <a:pt x="492" y="110"/>
                  </a:cubicBezTo>
                  <a:cubicBezTo>
                    <a:pt x="485" y="110"/>
                    <a:pt x="486" y="102"/>
                    <a:pt x="483" y="98"/>
                  </a:cubicBezTo>
                  <a:cubicBezTo>
                    <a:pt x="476" y="100"/>
                    <a:pt x="473" y="106"/>
                    <a:pt x="466" y="107"/>
                  </a:cubicBezTo>
                  <a:cubicBezTo>
                    <a:pt x="467" y="113"/>
                    <a:pt x="477" y="127"/>
                    <a:pt x="466" y="129"/>
                  </a:cubicBezTo>
                  <a:cubicBezTo>
                    <a:pt x="462" y="125"/>
                    <a:pt x="462" y="117"/>
                    <a:pt x="457" y="114"/>
                  </a:cubicBezTo>
                  <a:cubicBezTo>
                    <a:pt x="454" y="116"/>
                    <a:pt x="448" y="123"/>
                    <a:pt x="444" y="121"/>
                  </a:cubicBezTo>
                  <a:cubicBezTo>
                    <a:pt x="453" y="108"/>
                    <a:pt x="467" y="101"/>
                    <a:pt x="480" y="93"/>
                  </a:cubicBezTo>
                  <a:cubicBezTo>
                    <a:pt x="478" y="89"/>
                    <a:pt x="476" y="80"/>
                    <a:pt x="482" y="79"/>
                  </a:cubicBezTo>
                  <a:cubicBezTo>
                    <a:pt x="486" y="81"/>
                    <a:pt x="485" y="87"/>
                    <a:pt x="490" y="88"/>
                  </a:cubicBezTo>
                  <a:cubicBezTo>
                    <a:pt x="499" y="81"/>
                    <a:pt x="513" y="78"/>
                    <a:pt x="521" y="70"/>
                  </a:cubicBezTo>
                  <a:cubicBezTo>
                    <a:pt x="450" y="78"/>
                    <a:pt x="398" y="103"/>
                    <a:pt x="362" y="148"/>
                  </a:cubicBezTo>
                  <a:cubicBezTo>
                    <a:pt x="354" y="159"/>
                    <a:pt x="344" y="177"/>
                    <a:pt x="344" y="187"/>
                  </a:cubicBezTo>
                  <a:cubicBezTo>
                    <a:pt x="342" y="203"/>
                    <a:pt x="352" y="222"/>
                    <a:pt x="356" y="238"/>
                  </a:cubicBezTo>
                  <a:cubicBezTo>
                    <a:pt x="362" y="255"/>
                    <a:pt x="367" y="272"/>
                    <a:pt x="377" y="284"/>
                  </a:cubicBezTo>
                  <a:cubicBezTo>
                    <a:pt x="391" y="251"/>
                    <a:pt x="401" y="221"/>
                    <a:pt x="422" y="196"/>
                  </a:cubicBezTo>
                  <a:cubicBezTo>
                    <a:pt x="432" y="185"/>
                    <a:pt x="445" y="173"/>
                    <a:pt x="456" y="163"/>
                  </a:cubicBezTo>
                  <a:cubicBezTo>
                    <a:pt x="483" y="137"/>
                    <a:pt x="510" y="114"/>
                    <a:pt x="541" y="93"/>
                  </a:cubicBezTo>
                  <a:cubicBezTo>
                    <a:pt x="560" y="81"/>
                    <a:pt x="587" y="76"/>
                    <a:pt x="611" y="72"/>
                  </a:cubicBezTo>
                  <a:cubicBezTo>
                    <a:pt x="566" y="60"/>
                    <a:pt x="527" y="74"/>
                    <a:pt x="491" y="93"/>
                  </a:cubicBezTo>
                  <a:close/>
                  <a:moveTo>
                    <a:pt x="585" y="86"/>
                  </a:moveTo>
                  <a:cubicBezTo>
                    <a:pt x="550" y="97"/>
                    <a:pt x="525" y="117"/>
                    <a:pt x="499" y="136"/>
                  </a:cubicBezTo>
                  <a:cubicBezTo>
                    <a:pt x="502" y="140"/>
                    <a:pt x="504" y="134"/>
                    <a:pt x="506" y="133"/>
                  </a:cubicBezTo>
                  <a:cubicBezTo>
                    <a:pt x="509" y="132"/>
                    <a:pt x="514" y="133"/>
                    <a:pt x="518" y="132"/>
                  </a:cubicBezTo>
                  <a:cubicBezTo>
                    <a:pt x="560" y="118"/>
                    <a:pt x="603" y="87"/>
                    <a:pt x="657" y="92"/>
                  </a:cubicBezTo>
                  <a:cubicBezTo>
                    <a:pt x="634" y="83"/>
                    <a:pt x="609" y="89"/>
                    <a:pt x="585" y="86"/>
                  </a:cubicBezTo>
                  <a:close/>
                  <a:moveTo>
                    <a:pt x="214" y="213"/>
                  </a:moveTo>
                  <a:cubicBezTo>
                    <a:pt x="128" y="213"/>
                    <a:pt x="33" y="263"/>
                    <a:pt x="14" y="346"/>
                  </a:cubicBezTo>
                  <a:cubicBezTo>
                    <a:pt x="66" y="299"/>
                    <a:pt x="136" y="266"/>
                    <a:pt x="218" y="271"/>
                  </a:cubicBezTo>
                  <a:cubicBezTo>
                    <a:pt x="270" y="275"/>
                    <a:pt x="333" y="285"/>
                    <a:pt x="371" y="311"/>
                  </a:cubicBezTo>
                  <a:cubicBezTo>
                    <a:pt x="365" y="302"/>
                    <a:pt x="348" y="266"/>
                    <a:pt x="336" y="276"/>
                  </a:cubicBezTo>
                  <a:cubicBezTo>
                    <a:pt x="324" y="266"/>
                    <a:pt x="300" y="251"/>
                    <a:pt x="283" y="258"/>
                  </a:cubicBezTo>
                  <a:cubicBezTo>
                    <a:pt x="280" y="249"/>
                    <a:pt x="259" y="250"/>
                    <a:pt x="247" y="247"/>
                  </a:cubicBezTo>
                  <a:cubicBezTo>
                    <a:pt x="246" y="250"/>
                    <a:pt x="248" y="255"/>
                    <a:pt x="244" y="256"/>
                  </a:cubicBezTo>
                  <a:cubicBezTo>
                    <a:pt x="240" y="248"/>
                    <a:pt x="231" y="244"/>
                    <a:pt x="229" y="234"/>
                  </a:cubicBezTo>
                  <a:cubicBezTo>
                    <a:pt x="237" y="228"/>
                    <a:pt x="240" y="240"/>
                    <a:pt x="247" y="243"/>
                  </a:cubicBezTo>
                  <a:cubicBezTo>
                    <a:pt x="256" y="246"/>
                    <a:pt x="268" y="242"/>
                    <a:pt x="276" y="247"/>
                  </a:cubicBezTo>
                  <a:cubicBezTo>
                    <a:pt x="278" y="245"/>
                    <a:pt x="269" y="237"/>
                    <a:pt x="278" y="235"/>
                  </a:cubicBezTo>
                  <a:cubicBezTo>
                    <a:pt x="283" y="237"/>
                    <a:pt x="284" y="244"/>
                    <a:pt x="287" y="249"/>
                  </a:cubicBezTo>
                  <a:cubicBezTo>
                    <a:pt x="305" y="252"/>
                    <a:pt x="319" y="257"/>
                    <a:pt x="333" y="263"/>
                  </a:cubicBezTo>
                  <a:cubicBezTo>
                    <a:pt x="303" y="232"/>
                    <a:pt x="260" y="213"/>
                    <a:pt x="214" y="213"/>
                  </a:cubicBezTo>
                  <a:close/>
                  <a:moveTo>
                    <a:pt x="895" y="456"/>
                  </a:moveTo>
                  <a:cubicBezTo>
                    <a:pt x="892" y="449"/>
                    <a:pt x="890" y="440"/>
                    <a:pt x="887" y="434"/>
                  </a:cubicBezTo>
                  <a:cubicBezTo>
                    <a:pt x="880" y="418"/>
                    <a:pt x="867" y="407"/>
                    <a:pt x="858" y="393"/>
                  </a:cubicBezTo>
                  <a:cubicBezTo>
                    <a:pt x="849" y="380"/>
                    <a:pt x="841" y="366"/>
                    <a:pt x="832" y="354"/>
                  </a:cubicBezTo>
                  <a:cubicBezTo>
                    <a:pt x="804" y="316"/>
                    <a:pt x="772" y="279"/>
                    <a:pt x="735" y="253"/>
                  </a:cubicBezTo>
                  <a:cubicBezTo>
                    <a:pt x="730" y="253"/>
                    <a:pt x="727" y="250"/>
                    <a:pt x="722" y="250"/>
                  </a:cubicBezTo>
                  <a:cubicBezTo>
                    <a:pt x="717" y="245"/>
                    <a:pt x="711" y="239"/>
                    <a:pt x="704" y="236"/>
                  </a:cubicBezTo>
                  <a:cubicBezTo>
                    <a:pt x="672" y="223"/>
                    <a:pt x="604" y="221"/>
                    <a:pt x="567" y="218"/>
                  </a:cubicBezTo>
                  <a:cubicBezTo>
                    <a:pt x="535" y="216"/>
                    <a:pt x="508" y="228"/>
                    <a:pt x="483" y="230"/>
                  </a:cubicBezTo>
                  <a:cubicBezTo>
                    <a:pt x="447" y="252"/>
                    <a:pt x="405" y="268"/>
                    <a:pt x="384" y="305"/>
                  </a:cubicBezTo>
                  <a:cubicBezTo>
                    <a:pt x="384" y="314"/>
                    <a:pt x="390" y="319"/>
                    <a:pt x="390" y="329"/>
                  </a:cubicBezTo>
                  <a:cubicBezTo>
                    <a:pt x="421" y="330"/>
                    <a:pt x="448" y="335"/>
                    <a:pt x="474" y="337"/>
                  </a:cubicBezTo>
                  <a:cubicBezTo>
                    <a:pt x="521" y="341"/>
                    <a:pt x="564" y="349"/>
                    <a:pt x="601" y="360"/>
                  </a:cubicBezTo>
                  <a:cubicBezTo>
                    <a:pt x="611" y="363"/>
                    <a:pt x="622" y="364"/>
                    <a:pt x="632" y="367"/>
                  </a:cubicBezTo>
                  <a:cubicBezTo>
                    <a:pt x="671" y="378"/>
                    <a:pt x="702" y="395"/>
                    <a:pt x="736" y="407"/>
                  </a:cubicBezTo>
                  <a:cubicBezTo>
                    <a:pt x="755" y="413"/>
                    <a:pt x="771" y="423"/>
                    <a:pt x="790" y="429"/>
                  </a:cubicBezTo>
                  <a:cubicBezTo>
                    <a:pt x="829" y="456"/>
                    <a:pt x="875" y="477"/>
                    <a:pt x="909" y="509"/>
                  </a:cubicBezTo>
                  <a:cubicBezTo>
                    <a:pt x="906" y="489"/>
                    <a:pt x="902" y="472"/>
                    <a:pt x="895" y="456"/>
                  </a:cubicBezTo>
                  <a:close/>
                  <a:moveTo>
                    <a:pt x="314" y="297"/>
                  </a:moveTo>
                  <a:cubicBezTo>
                    <a:pt x="289" y="290"/>
                    <a:pt x="270" y="287"/>
                    <a:pt x="253" y="287"/>
                  </a:cubicBezTo>
                  <a:cubicBezTo>
                    <a:pt x="248" y="290"/>
                    <a:pt x="247" y="288"/>
                    <a:pt x="240" y="288"/>
                  </a:cubicBezTo>
                  <a:cubicBezTo>
                    <a:pt x="209" y="297"/>
                    <a:pt x="185" y="309"/>
                    <a:pt x="160" y="325"/>
                  </a:cubicBezTo>
                  <a:cubicBezTo>
                    <a:pt x="125" y="348"/>
                    <a:pt x="95" y="370"/>
                    <a:pt x="65" y="395"/>
                  </a:cubicBezTo>
                  <a:cubicBezTo>
                    <a:pt x="49" y="408"/>
                    <a:pt x="31" y="418"/>
                    <a:pt x="18" y="433"/>
                  </a:cubicBezTo>
                  <a:cubicBezTo>
                    <a:pt x="13" y="471"/>
                    <a:pt x="17" y="514"/>
                    <a:pt x="27" y="554"/>
                  </a:cubicBezTo>
                  <a:cubicBezTo>
                    <a:pt x="36" y="588"/>
                    <a:pt x="46" y="620"/>
                    <a:pt x="59" y="643"/>
                  </a:cubicBezTo>
                  <a:cubicBezTo>
                    <a:pt x="71" y="605"/>
                    <a:pt x="77" y="562"/>
                    <a:pt x="93" y="522"/>
                  </a:cubicBezTo>
                  <a:cubicBezTo>
                    <a:pt x="121" y="453"/>
                    <a:pt x="171" y="393"/>
                    <a:pt x="234" y="358"/>
                  </a:cubicBezTo>
                  <a:cubicBezTo>
                    <a:pt x="270" y="337"/>
                    <a:pt x="329" y="319"/>
                    <a:pt x="369" y="328"/>
                  </a:cubicBezTo>
                  <a:cubicBezTo>
                    <a:pt x="360" y="309"/>
                    <a:pt x="341" y="304"/>
                    <a:pt x="314" y="297"/>
                  </a:cubicBezTo>
                  <a:close/>
                  <a:moveTo>
                    <a:pt x="309" y="338"/>
                  </a:moveTo>
                  <a:cubicBezTo>
                    <a:pt x="306" y="346"/>
                    <a:pt x="299" y="349"/>
                    <a:pt x="297" y="358"/>
                  </a:cubicBezTo>
                  <a:cubicBezTo>
                    <a:pt x="299" y="358"/>
                    <a:pt x="304" y="360"/>
                    <a:pt x="304" y="365"/>
                  </a:cubicBezTo>
                  <a:cubicBezTo>
                    <a:pt x="296" y="368"/>
                    <a:pt x="285" y="369"/>
                    <a:pt x="285" y="380"/>
                  </a:cubicBezTo>
                  <a:cubicBezTo>
                    <a:pt x="292" y="380"/>
                    <a:pt x="296" y="380"/>
                    <a:pt x="296" y="389"/>
                  </a:cubicBezTo>
                  <a:cubicBezTo>
                    <a:pt x="293" y="393"/>
                    <a:pt x="286" y="390"/>
                    <a:pt x="282" y="387"/>
                  </a:cubicBezTo>
                  <a:cubicBezTo>
                    <a:pt x="271" y="402"/>
                    <a:pt x="267" y="422"/>
                    <a:pt x="257" y="436"/>
                  </a:cubicBezTo>
                  <a:cubicBezTo>
                    <a:pt x="257" y="414"/>
                    <a:pt x="266" y="405"/>
                    <a:pt x="273" y="387"/>
                  </a:cubicBezTo>
                  <a:cubicBezTo>
                    <a:pt x="263" y="385"/>
                    <a:pt x="259" y="385"/>
                    <a:pt x="248" y="385"/>
                  </a:cubicBezTo>
                  <a:cubicBezTo>
                    <a:pt x="244" y="396"/>
                    <a:pt x="241" y="408"/>
                    <a:pt x="234" y="416"/>
                  </a:cubicBezTo>
                  <a:cubicBezTo>
                    <a:pt x="238" y="391"/>
                    <a:pt x="245" y="375"/>
                    <a:pt x="256" y="356"/>
                  </a:cubicBezTo>
                  <a:cubicBezTo>
                    <a:pt x="250" y="357"/>
                    <a:pt x="247" y="360"/>
                    <a:pt x="243" y="362"/>
                  </a:cubicBezTo>
                  <a:cubicBezTo>
                    <a:pt x="241" y="364"/>
                    <a:pt x="244" y="367"/>
                    <a:pt x="242" y="371"/>
                  </a:cubicBezTo>
                  <a:cubicBezTo>
                    <a:pt x="237" y="374"/>
                    <a:pt x="234" y="378"/>
                    <a:pt x="229" y="380"/>
                  </a:cubicBezTo>
                  <a:cubicBezTo>
                    <a:pt x="216" y="400"/>
                    <a:pt x="201" y="422"/>
                    <a:pt x="189" y="447"/>
                  </a:cubicBezTo>
                  <a:cubicBezTo>
                    <a:pt x="181" y="462"/>
                    <a:pt x="176" y="479"/>
                    <a:pt x="169" y="495"/>
                  </a:cubicBezTo>
                  <a:cubicBezTo>
                    <a:pt x="168" y="498"/>
                    <a:pt x="163" y="501"/>
                    <a:pt x="161" y="505"/>
                  </a:cubicBezTo>
                  <a:cubicBezTo>
                    <a:pt x="159" y="511"/>
                    <a:pt x="160" y="517"/>
                    <a:pt x="158" y="523"/>
                  </a:cubicBezTo>
                  <a:cubicBezTo>
                    <a:pt x="156" y="528"/>
                    <a:pt x="151" y="532"/>
                    <a:pt x="149" y="537"/>
                  </a:cubicBezTo>
                  <a:cubicBezTo>
                    <a:pt x="147" y="540"/>
                    <a:pt x="148" y="544"/>
                    <a:pt x="147" y="548"/>
                  </a:cubicBezTo>
                  <a:cubicBezTo>
                    <a:pt x="140" y="567"/>
                    <a:pt x="135" y="586"/>
                    <a:pt x="130" y="608"/>
                  </a:cubicBezTo>
                  <a:cubicBezTo>
                    <a:pt x="128" y="621"/>
                    <a:pt x="124" y="634"/>
                    <a:pt x="123" y="644"/>
                  </a:cubicBezTo>
                  <a:cubicBezTo>
                    <a:pt x="121" y="667"/>
                    <a:pt x="133" y="673"/>
                    <a:pt x="134" y="687"/>
                  </a:cubicBezTo>
                  <a:cubicBezTo>
                    <a:pt x="144" y="696"/>
                    <a:pt x="151" y="707"/>
                    <a:pt x="163" y="714"/>
                  </a:cubicBezTo>
                  <a:cubicBezTo>
                    <a:pt x="176" y="732"/>
                    <a:pt x="194" y="744"/>
                    <a:pt x="211" y="759"/>
                  </a:cubicBezTo>
                  <a:cubicBezTo>
                    <a:pt x="251" y="797"/>
                    <a:pt x="299" y="824"/>
                    <a:pt x="346" y="854"/>
                  </a:cubicBezTo>
                  <a:cubicBezTo>
                    <a:pt x="339" y="841"/>
                    <a:pt x="333" y="828"/>
                    <a:pt x="328" y="812"/>
                  </a:cubicBezTo>
                  <a:cubicBezTo>
                    <a:pt x="321" y="788"/>
                    <a:pt x="306" y="763"/>
                    <a:pt x="298" y="737"/>
                  </a:cubicBezTo>
                  <a:cubicBezTo>
                    <a:pt x="293" y="720"/>
                    <a:pt x="289" y="697"/>
                    <a:pt x="285" y="681"/>
                  </a:cubicBezTo>
                  <a:cubicBezTo>
                    <a:pt x="281" y="657"/>
                    <a:pt x="275" y="613"/>
                    <a:pt x="276" y="590"/>
                  </a:cubicBezTo>
                  <a:cubicBezTo>
                    <a:pt x="281" y="495"/>
                    <a:pt x="309" y="406"/>
                    <a:pt x="355" y="337"/>
                  </a:cubicBezTo>
                  <a:cubicBezTo>
                    <a:pt x="343" y="331"/>
                    <a:pt x="321" y="339"/>
                    <a:pt x="309" y="338"/>
                  </a:cubicBezTo>
                  <a:close/>
                  <a:moveTo>
                    <a:pt x="266" y="358"/>
                  </a:moveTo>
                  <a:cubicBezTo>
                    <a:pt x="275" y="359"/>
                    <a:pt x="280" y="356"/>
                    <a:pt x="288" y="359"/>
                  </a:cubicBezTo>
                  <a:cubicBezTo>
                    <a:pt x="290" y="351"/>
                    <a:pt x="296" y="347"/>
                    <a:pt x="298" y="340"/>
                  </a:cubicBezTo>
                  <a:cubicBezTo>
                    <a:pt x="286" y="344"/>
                    <a:pt x="270" y="344"/>
                    <a:pt x="266" y="358"/>
                  </a:cubicBezTo>
                  <a:close/>
                  <a:moveTo>
                    <a:pt x="406" y="405"/>
                  </a:moveTo>
                  <a:cubicBezTo>
                    <a:pt x="408" y="401"/>
                    <a:pt x="405" y="396"/>
                    <a:pt x="403" y="390"/>
                  </a:cubicBezTo>
                  <a:cubicBezTo>
                    <a:pt x="412" y="375"/>
                    <a:pt x="423" y="398"/>
                    <a:pt x="431" y="395"/>
                  </a:cubicBezTo>
                  <a:cubicBezTo>
                    <a:pt x="426" y="364"/>
                    <a:pt x="397" y="356"/>
                    <a:pt x="375" y="341"/>
                  </a:cubicBezTo>
                  <a:cubicBezTo>
                    <a:pt x="378" y="363"/>
                    <a:pt x="379" y="406"/>
                    <a:pt x="406" y="405"/>
                  </a:cubicBezTo>
                  <a:close/>
                  <a:moveTo>
                    <a:pt x="254" y="377"/>
                  </a:moveTo>
                  <a:cubicBezTo>
                    <a:pt x="263" y="379"/>
                    <a:pt x="267" y="378"/>
                    <a:pt x="278" y="378"/>
                  </a:cubicBezTo>
                  <a:cubicBezTo>
                    <a:pt x="278" y="374"/>
                    <a:pt x="284" y="369"/>
                    <a:pt x="282" y="365"/>
                  </a:cubicBezTo>
                  <a:cubicBezTo>
                    <a:pt x="271" y="365"/>
                    <a:pt x="270" y="365"/>
                    <a:pt x="261" y="363"/>
                  </a:cubicBezTo>
                  <a:cubicBezTo>
                    <a:pt x="259" y="368"/>
                    <a:pt x="254" y="370"/>
                    <a:pt x="254" y="377"/>
                  </a:cubicBezTo>
                  <a:close/>
                  <a:moveTo>
                    <a:pt x="442" y="399"/>
                  </a:moveTo>
                  <a:cubicBezTo>
                    <a:pt x="466" y="418"/>
                    <a:pt x="491" y="436"/>
                    <a:pt x="517" y="453"/>
                  </a:cubicBezTo>
                  <a:cubicBezTo>
                    <a:pt x="519" y="471"/>
                    <a:pt x="536" y="477"/>
                    <a:pt x="548" y="482"/>
                  </a:cubicBezTo>
                  <a:cubicBezTo>
                    <a:pt x="549" y="460"/>
                    <a:pt x="540" y="450"/>
                    <a:pt x="537" y="433"/>
                  </a:cubicBezTo>
                  <a:cubicBezTo>
                    <a:pt x="529" y="428"/>
                    <a:pt x="520" y="425"/>
                    <a:pt x="514" y="418"/>
                  </a:cubicBezTo>
                  <a:cubicBezTo>
                    <a:pt x="483" y="411"/>
                    <a:pt x="459" y="389"/>
                    <a:pt x="435" y="378"/>
                  </a:cubicBezTo>
                  <a:cubicBezTo>
                    <a:pt x="439" y="383"/>
                    <a:pt x="441" y="391"/>
                    <a:pt x="442" y="399"/>
                  </a:cubicBezTo>
                  <a:close/>
                  <a:moveTo>
                    <a:pt x="550" y="497"/>
                  </a:moveTo>
                  <a:cubicBezTo>
                    <a:pt x="586" y="551"/>
                    <a:pt x="626" y="603"/>
                    <a:pt x="661" y="657"/>
                  </a:cubicBezTo>
                  <a:cubicBezTo>
                    <a:pt x="678" y="684"/>
                    <a:pt x="695" y="714"/>
                    <a:pt x="712" y="743"/>
                  </a:cubicBezTo>
                  <a:cubicBezTo>
                    <a:pt x="728" y="771"/>
                    <a:pt x="746" y="801"/>
                    <a:pt x="759" y="830"/>
                  </a:cubicBezTo>
                  <a:cubicBezTo>
                    <a:pt x="779" y="874"/>
                    <a:pt x="798" y="920"/>
                    <a:pt x="820" y="965"/>
                  </a:cubicBezTo>
                  <a:cubicBezTo>
                    <a:pt x="836" y="997"/>
                    <a:pt x="850" y="1034"/>
                    <a:pt x="861" y="1069"/>
                  </a:cubicBezTo>
                  <a:cubicBezTo>
                    <a:pt x="872" y="1103"/>
                    <a:pt x="880" y="1141"/>
                    <a:pt x="891" y="1178"/>
                  </a:cubicBezTo>
                  <a:cubicBezTo>
                    <a:pt x="895" y="1190"/>
                    <a:pt x="898" y="1203"/>
                    <a:pt x="900" y="1217"/>
                  </a:cubicBezTo>
                  <a:cubicBezTo>
                    <a:pt x="903" y="1230"/>
                    <a:pt x="908" y="1241"/>
                    <a:pt x="911" y="1254"/>
                  </a:cubicBezTo>
                  <a:cubicBezTo>
                    <a:pt x="913" y="1267"/>
                    <a:pt x="914" y="1280"/>
                    <a:pt x="917" y="1293"/>
                  </a:cubicBezTo>
                  <a:cubicBezTo>
                    <a:pt x="923" y="1317"/>
                    <a:pt x="929" y="1341"/>
                    <a:pt x="934" y="1368"/>
                  </a:cubicBezTo>
                  <a:cubicBezTo>
                    <a:pt x="936" y="1380"/>
                    <a:pt x="940" y="1392"/>
                    <a:pt x="942" y="1404"/>
                  </a:cubicBezTo>
                  <a:cubicBezTo>
                    <a:pt x="949" y="1453"/>
                    <a:pt x="950" y="1496"/>
                    <a:pt x="954" y="1545"/>
                  </a:cubicBezTo>
                  <a:cubicBezTo>
                    <a:pt x="958" y="1584"/>
                    <a:pt x="957" y="1624"/>
                    <a:pt x="956" y="1665"/>
                  </a:cubicBezTo>
                  <a:cubicBezTo>
                    <a:pt x="955" y="1673"/>
                    <a:pt x="958" y="1682"/>
                    <a:pt x="957" y="1689"/>
                  </a:cubicBezTo>
                  <a:cubicBezTo>
                    <a:pt x="957" y="1695"/>
                    <a:pt x="953" y="1701"/>
                    <a:pt x="952" y="1707"/>
                  </a:cubicBezTo>
                  <a:cubicBezTo>
                    <a:pt x="950" y="1727"/>
                    <a:pt x="951" y="1753"/>
                    <a:pt x="944" y="1776"/>
                  </a:cubicBezTo>
                  <a:cubicBezTo>
                    <a:pt x="945" y="1779"/>
                    <a:pt x="936" y="1783"/>
                    <a:pt x="942" y="1784"/>
                  </a:cubicBezTo>
                  <a:cubicBezTo>
                    <a:pt x="960" y="1775"/>
                    <a:pt x="970" y="1755"/>
                    <a:pt x="983" y="1740"/>
                  </a:cubicBezTo>
                  <a:cubicBezTo>
                    <a:pt x="995" y="1725"/>
                    <a:pt x="1011" y="1705"/>
                    <a:pt x="1018" y="1688"/>
                  </a:cubicBezTo>
                  <a:cubicBezTo>
                    <a:pt x="1022" y="1678"/>
                    <a:pt x="1022" y="1664"/>
                    <a:pt x="1023" y="1652"/>
                  </a:cubicBezTo>
                  <a:cubicBezTo>
                    <a:pt x="1023" y="1639"/>
                    <a:pt x="1026" y="1627"/>
                    <a:pt x="1027" y="1614"/>
                  </a:cubicBezTo>
                  <a:cubicBezTo>
                    <a:pt x="1030" y="1565"/>
                    <a:pt x="1020" y="1507"/>
                    <a:pt x="1016" y="1454"/>
                  </a:cubicBezTo>
                  <a:cubicBezTo>
                    <a:pt x="1013" y="1400"/>
                    <a:pt x="1007" y="1348"/>
                    <a:pt x="995" y="1298"/>
                  </a:cubicBezTo>
                  <a:cubicBezTo>
                    <a:pt x="989" y="1275"/>
                    <a:pt x="980" y="1253"/>
                    <a:pt x="975" y="1230"/>
                  </a:cubicBezTo>
                  <a:cubicBezTo>
                    <a:pt x="970" y="1206"/>
                    <a:pt x="960" y="1185"/>
                    <a:pt x="952" y="1162"/>
                  </a:cubicBezTo>
                  <a:cubicBezTo>
                    <a:pt x="936" y="1118"/>
                    <a:pt x="922" y="1073"/>
                    <a:pt x="908" y="1028"/>
                  </a:cubicBezTo>
                  <a:cubicBezTo>
                    <a:pt x="895" y="986"/>
                    <a:pt x="873" y="943"/>
                    <a:pt x="855" y="900"/>
                  </a:cubicBezTo>
                  <a:cubicBezTo>
                    <a:pt x="817" y="813"/>
                    <a:pt x="778" y="737"/>
                    <a:pt x="730" y="664"/>
                  </a:cubicBezTo>
                  <a:cubicBezTo>
                    <a:pt x="718" y="646"/>
                    <a:pt x="703" y="630"/>
                    <a:pt x="691" y="612"/>
                  </a:cubicBezTo>
                  <a:cubicBezTo>
                    <a:pt x="678" y="594"/>
                    <a:pt x="668" y="573"/>
                    <a:pt x="655" y="557"/>
                  </a:cubicBezTo>
                  <a:cubicBezTo>
                    <a:pt x="646" y="545"/>
                    <a:pt x="632" y="536"/>
                    <a:pt x="621" y="524"/>
                  </a:cubicBezTo>
                  <a:cubicBezTo>
                    <a:pt x="596" y="497"/>
                    <a:pt x="578" y="465"/>
                    <a:pt x="552" y="444"/>
                  </a:cubicBezTo>
                  <a:cubicBezTo>
                    <a:pt x="551" y="443"/>
                    <a:pt x="551" y="443"/>
                    <a:pt x="550" y="443"/>
                  </a:cubicBezTo>
                  <a:cubicBezTo>
                    <a:pt x="554" y="459"/>
                    <a:pt x="562" y="483"/>
                    <a:pt x="550" y="497"/>
                  </a:cubicBezTo>
                  <a:close/>
                  <a:moveTo>
                    <a:pt x="947" y="1592"/>
                  </a:moveTo>
                  <a:cubicBezTo>
                    <a:pt x="946" y="1575"/>
                    <a:pt x="942" y="1556"/>
                    <a:pt x="942" y="1538"/>
                  </a:cubicBezTo>
                  <a:cubicBezTo>
                    <a:pt x="939" y="1491"/>
                    <a:pt x="939" y="1447"/>
                    <a:pt x="931" y="1404"/>
                  </a:cubicBezTo>
                  <a:cubicBezTo>
                    <a:pt x="925" y="1370"/>
                    <a:pt x="917" y="1336"/>
                    <a:pt x="911" y="1303"/>
                  </a:cubicBezTo>
                  <a:cubicBezTo>
                    <a:pt x="894" y="1222"/>
                    <a:pt x="873" y="1140"/>
                    <a:pt x="850" y="1067"/>
                  </a:cubicBezTo>
                  <a:cubicBezTo>
                    <a:pt x="837" y="1026"/>
                    <a:pt x="821" y="993"/>
                    <a:pt x="805" y="957"/>
                  </a:cubicBezTo>
                  <a:cubicBezTo>
                    <a:pt x="780" y="903"/>
                    <a:pt x="757" y="850"/>
                    <a:pt x="731" y="799"/>
                  </a:cubicBezTo>
                  <a:cubicBezTo>
                    <a:pt x="703" y="747"/>
                    <a:pt x="674" y="691"/>
                    <a:pt x="639" y="641"/>
                  </a:cubicBezTo>
                  <a:cubicBezTo>
                    <a:pt x="622" y="615"/>
                    <a:pt x="605" y="591"/>
                    <a:pt x="588" y="566"/>
                  </a:cubicBezTo>
                  <a:cubicBezTo>
                    <a:pt x="571" y="541"/>
                    <a:pt x="554" y="515"/>
                    <a:pt x="533" y="495"/>
                  </a:cubicBezTo>
                  <a:cubicBezTo>
                    <a:pt x="531" y="483"/>
                    <a:pt x="518" y="469"/>
                    <a:pt x="511" y="471"/>
                  </a:cubicBezTo>
                  <a:cubicBezTo>
                    <a:pt x="514" y="480"/>
                    <a:pt x="518" y="497"/>
                    <a:pt x="506" y="498"/>
                  </a:cubicBezTo>
                  <a:cubicBezTo>
                    <a:pt x="495" y="500"/>
                    <a:pt x="484" y="475"/>
                    <a:pt x="471" y="483"/>
                  </a:cubicBezTo>
                  <a:cubicBezTo>
                    <a:pt x="474" y="494"/>
                    <a:pt x="482" y="500"/>
                    <a:pt x="488" y="508"/>
                  </a:cubicBezTo>
                  <a:cubicBezTo>
                    <a:pt x="495" y="530"/>
                    <a:pt x="511" y="543"/>
                    <a:pt x="523" y="560"/>
                  </a:cubicBezTo>
                  <a:cubicBezTo>
                    <a:pt x="533" y="575"/>
                    <a:pt x="542" y="589"/>
                    <a:pt x="550" y="604"/>
                  </a:cubicBezTo>
                  <a:cubicBezTo>
                    <a:pt x="566" y="635"/>
                    <a:pt x="586" y="665"/>
                    <a:pt x="602" y="696"/>
                  </a:cubicBezTo>
                  <a:cubicBezTo>
                    <a:pt x="618" y="728"/>
                    <a:pt x="633" y="761"/>
                    <a:pt x="648" y="793"/>
                  </a:cubicBezTo>
                  <a:cubicBezTo>
                    <a:pt x="663" y="825"/>
                    <a:pt x="681" y="856"/>
                    <a:pt x="691" y="891"/>
                  </a:cubicBezTo>
                  <a:cubicBezTo>
                    <a:pt x="698" y="894"/>
                    <a:pt x="699" y="903"/>
                    <a:pt x="701" y="909"/>
                  </a:cubicBezTo>
                  <a:cubicBezTo>
                    <a:pt x="711" y="931"/>
                    <a:pt x="719" y="954"/>
                    <a:pt x="727" y="978"/>
                  </a:cubicBezTo>
                  <a:cubicBezTo>
                    <a:pt x="738" y="1009"/>
                    <a:pt x="745" y="1041"/>
                    <a:pt x="757" y="1073"/>
                  </a:cubicBezTo>
                  <a:cubicBezTo>
                    <a:pt x="796" y="1177"/>
                    <a:pt x="818" y="1317"/>
                    <a:pt x="803" y="1448"/>
                  </a:cubicBezTo>
                  <a:cubicBezTo>
                    <a:pt x="803" y="1455"/>
                    <a:pt x="799" y="1463"/>
                    <a:pt x="798" y="1471"/>
                  </a:cubicBezTo>
                  <a:cubicBezTo>
                    <a:pt x="797" y="1479"/>
                    <a:pt x="799" y="1487"/>
                    <a:pt x="798" y="1494"/>
                  </a:cubicBezTo>
                  <a:cubicBezTo>
                    <a:pt x="793" y="1548"/>
                    <a:pt x="779" y="1595"/>
                    <a:pt x="774" y="1639"/>
                  </a:cubicBezTo>
                  <a:cubicBezTo>
                    <a:pt x="762" y="1658"/>
                    <a:pt x="761" y="1681"/>
                    <a:pt x="756" y="1704"/>
                  </a:cubicBezTo>
                  <a:cubicBezTo>
                    <a:pt x="750" y="1727"/>
                    <a:pt x="737" y="1747"/>
                    <a:pt x="731" y="1768"/>
                  </a:cubicBezTo>
                  <a:cubicBezTo>
                    <a:pt x="746" y="1779"/>
                    <a:pt x="767" y="1776"/>
                    <a:pt x="789" y="1775"/>
                  </a:cubicBezTo>
                  <a:cubicBezTo>
                    <a:pt x="836" y="1772"/>
                    <a:pt x="888" y="1786"/>
                    <a:pt x="934" y="1786"/>
                  </a:cubicBezTo>
                  <a:cubicBezTo>
                    <a:pt x="939" y="1717"/>
                    <a:pt x="948" y="1658"/>
                    <a:pt x="947" y="1592"/>
                  </a:cubicBezTo>
                  <a:close/>
                  <a:moveTo>
                    <a:pt x="437" y="553"/>
                  </a:moveTo>
                  <a:cubicBezTo>
                    <a:pt x="438" y="553"/>
                    <a:pt x="438" y="554"/>
                    <a:pt x="439" y="554"/>
                  </a:cubicBezTo>
                  <a:cubicBezTo>
                    <a:pt x="471" y="600"/>
                    <a:pt x="503" y="649"/>
                    <a:pt x="533" y="696"/>
                  </a:cubicBezTo>
                  <a:cubicBezTo>
                    <a:pt x="565" y="745"/>
                    <a:pt x="591" y="800"/>
                    <a:pt x="612" y="856"/>
                  </a:cubicBezTo>
                  <a:cubicBezTo>
                    <a:pt x="626" y="895"/>
                    <a:pt x="639" y="933"/>
                    <a:pt x="652" y="975"/>
                  </a:cubicBezTo>
                  <a:cubicBezTo>
                    <a:pt x="658" y="995"/>
                    <a:pt x="668" y="1013"/>
                    <a:pt x="674" y="1032"/>
                  </a:cubicBezTo>
                  <a:cubicBezTo>
                    <a:pt x="680" y="1052"/>
                    <a:pt x="684" y="1074"/>
                    <a:pt x="688" y="1095"/>
                  </a:cubicBezTo>
                  <a:cubicBezTo>
                    <a:pt x="693" y="1116"/>
                    <a:pt x="700" y="1136"/>
                    <a:pt x="703" y="1157"/>
                  </a:cubicBezTo>
                  <a:cubicBezTo>
                    <a:pt x="718" y="1268"/>
                    <a:pt x="734" y="1388"/>
                    <a:pt x="728" y="1508"/>
                  </a:cubicBezTo>
                  <a:cubicBezTo>
                    <a:pt x="728" y="1526"/>
                    <a:pt x="722" y="1543"/>
                    <a:pt x="718" y="1560"/>
                  </a:cubicBezTo>
                  <a:cubicBezTo>
                    <a:pt x="714" y="1577"/>
                    <a:pt x="715" y="1595"/>
                    <a:pt x="710" y="1611"/>
                  </a:cubicBezTo>
                  <a:cubicBezTo>
                    <a:pt x="707" y="1622"/>
                    <a:pt x="699" y="1632"/>
                    <a:pt x="700" y="1647"/>
                  </a:cubicBezTo>
                  <a:cubicBezTo>
                    <a:pt x="691" y="1661"/>
                    <a:pt x="685" y="1679"/>
                    <a:pt x="682" y="1700"/>
                  </a:cubicBezTo>
                  <a:cubicBezTo>
                    <a:pt x="678" y="1704"/>
                    <a:pt x="674" y="1695"/>
                    <a:pt x="673" y="1701"/>
                  </a:cubicBezTo>
                  <a:cubicBezTo>
                    <a:pt x="690" y="1721"/>
                    <a:pt x="701" y="1746"/>
                    <a:pt x="722" y="1762"/>
                  </a:cubicBezTo>
                  <a:cubicBezTo>
                    <a:pt x="738" y="1732"/>
                    <a:pt x="743" y="1697"/>
                    <a:pt x="753" y="1663"/>
                  </a:cubicBezTo>
                  <a:cubicBezTo>
                    <a:pt x="757" y="1651"/>
                    <a:pt x="762" y="1639"/>
                    <a:pt x="765" y="1626"/>
                  </a:cubicBezTo>
                  <a:cubicBezTo>
                    <a:pt x="773" y="1584"/>
                    <a:pt x="781" y="1544"/>
                    <a:pt x="785" y="1499"/>
                  </a:cubicBezTo>
                  <a:cubicBezTo>
                    <a:pt x="791" y="1443"/>
                    <a:pt x="802" y="1387"/>
                    <a:pt x="798" y="1332"/>
                  </a:cubicBezTo>
                  <a:cubicBezTo>
                    <a:pt x="795" y="1273"/>
                    <a:pt x="788" y="1218"/>
                    <a:pt x="775" y="1161"/>
                  </a:cubicBezTo>
                  <a:cubicBezTo>
                    <a:pt x="766" y="1125"/>
                    <a:pt x="752" y="1090"/>
                    <a:pt x="740" y="1056"/>
                  </a:cubicBezTo>
                  <a:cubicBezTo>
                    <a:pt x="728" y="1022"/>
                    <a:pt x="720" y="987"/>
                    <a:pt x="706" y="953"/>
                  </a:cubicBezTo>
                  <a:cubicBezTo>
                    <a:pt x="700" y="936"/>
                    <a:pt x="695" y="919"/>
                    <a:pt x="687" y="903"/>
                  </a:cubicBezTo>
                  <a:cubicBezTo>
                    <a:pt x="680" y="886"/>
                    <a:pt x="670" y="870"/>
                    <a:pt x="668" y="851"/>
                  </a:cubicBezTo>
                  <a:cubicBezTo>
                    <a:pt x="643" y="804"/>
                    <a:pt x="622" y="757"/>
                    <a:pt x="599" y="710"/>
                  </a:cubicBezTo>
                  <a:cubicBezTo>
                    <a:pt x="594" y="699"/>
                    <a:pt x="586" y="689"/>
                    <a:pt x="580" y="678"/>
                  </a:cubicBezTo>
                  <a:cubicBezTo>
                    <a:pt x="574" y="668"/>
                    <a:pt x="570" y="656"/>
                    <a:pt x="564" y="646"/>
                  </a:cubicBezTo>
                  <a:cubicBezTo>
                    <a:pt x="540" y="603"/>
                    <a:pt x="521" y="563"/>
                    <a:pt x="490" y="531"/>
                  </a:cubicBezTo>
                  <a:cubicBezTo>
                    <a:pt x="498" y="566"/>
                    <a:pt x="452" y="568"/>
                    <a:pt x="437" y="55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66"/>
            <p:cNvSpPr>
              <a:spLocks noEditPoints="1"/>
            </p:cNvSpPr>
            <p:nvPr/>
          </p:nvSpPr>
          <p:spPr bwMode="auto">
            <a:xfrm>
              <a:off x="8334375" y="4002088"/>
              <a:ext cx="69850" cy="120650"/>
            </a:xfrm>
            <a:custGeom>
              <a:avLst/>
              <a:gdLst>
                <a:gd name="T0" fmla="*/ 31 w 108"/>
                <a:gd name="T1" fmla="*/ 115 h 186"/>
                <a:gd name="T2" fmla="*/ 41 w 108"/>
                <a:gd name="T3" fmla="*/ 145 h 186"/>
                <a:gd name="T4" fmla="*/ 22 w 108"/>
                <a:gd name="T5" fmla="*/ 109 h 186"/>
                <a:gd name="T6" fmla="*/ 0 w 108"/>
                <a:gd name="T7" fmla="*/ 88 h 186"/>
                <a:gd name="T8" fmla="*/ 20 w 108"/>
                <a:gd name="T9" fmla="*/ 101 h 186"/>
                <a:gd name="T10" fmla="*/ 11 w 108"/>
                <a:gd name="T11" fmla="*/ 65 h 186"/>
                <a:gd name="T12" fmla="*/ 15 w 108"/>
                <a:gd name="T13" fmla="*/ 64 h 186"/>
                <a:gd name="T14" fmla="*/ 20 w 108"/>
                <a:gd name="T15" fmla="*/ 25 h 186"/>
                <a:gd name="T16" fmla="*/ 22 w 108"/>
                <a:gd name="T17" fmla="*/ 70 h 186"/>
                <a:gd name="T18" fmla="*/ 59 w 108"/>
                <a:gd name="T19" fmla="*/ 98 h 186"/>
                <a:gd name="T20" fmla="*/ 54 w 108"/>
                <a:gd name="T21" fmla="*/ 56 h 186"/>
                <a:gd name="T22" fmla="*/ 29 w 108"/>
                <a:gd name="T23" fmla="*/ 33 h 186"/>
                <a:gd name="T24" fmla="*/ 53 w 108"/>
                <a:gd name="T25" fmla="*/ 45 h 186"/>
                <a:gd name="T26" fmla="*/ 60 w 108"/>
                <a:gd name="T27" fmla="*/ 0 h 186"/>
                <a:gd name="T28" fmla="*/ 58 w 108"/>
                <a:gd name="T29" fmla="*/ 48 h 186"/>
                <a:gd name="T30" fmla="*/ 73 w 108"/>
                <a:gd name="T31" fmla="*/ 65 h 186"/>
                <a:gd name="T32" fmla="*/ 59 w 108"/>
                <a:gd name="T33" fmla="*/ 60 h 186"/>
                <a:gd name="T34" fmla="*/ 64 w 108"/>
                <a:gd name="T35" fmla="*/ 101 h 186"/>
                <a:gd name="T36" fmla="*/ 93 w 108"/>
                <a:gd name="T37" fmla="*/ 114 h 186"/>
                <a:gd name="T38" fmla="*/ 68 w 108"/>
                <a:gd name="T39" fmla="*/ 113 h 186"/>
                <a:gd name="T40" fmla="*/ 108 w 108"/>
                <a:gd name="T41" fmla="*/ 162 h 186"/>
                <a:gd name="T42" fmla="*/ 80 w 108"/>
                <a:gd name="T43" fmla="*/ 149 h 186"/>
                <a:gd name="T44" fmla="*/ 97 w 108"/>
                <a:gd name="T45" fmla="*/ 185 h 186"/>
                <a:gd name="T46" fmla="*/ 69 w 108"/>
                <a:gd name="T47" fmla="*/ 144 h 186"/>
                <a:gd name="T48" fmla="*/ 33 w 108"/>
                <a:gd name="T49" fmla="*/ 116 h 186"/>
                <a:gd name="T50" fmla="*/ 31 w 108"/>
                <a:gd name="T51" fmla="*/ 115 h 186"/>
                <a:gd name="T52" fmla="*/ 28 w 108"/>
                <a:gd name="T53" fmla="*/ 107 h 186"/>
                <a:gd name="T54" fmla="*/ 67 w 108"/>
                <a:gd name="T55" fmla="*/ 129 h 186"/>
                <a:gd name="T56" fmla="*/ 24 w 108"/>
                <a:gd name="T57" fmla="*/ 80 h 186"/>
                <a:gd name="T58" fmla="*/ 28 w 108"/>
                <a:gd name="T59" fmla="*/ 10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186">
                  <a:moveTo>
                    <a:pt x="31" y="115"/>
                  </a:moveTo>
                  <a:cubicBezTo>
                    <a:pt x="32" y="126"/>
                    <a:pt x="43" y="135"/>
                    <a:pt x="41" y="145"/>
                  </a:cubicBezTo>
                  <a:cubicBezTo>
                    <a:pt x="27" y="141"/>
                    <a:pt x="28" y="121"/>
                    <a:pt x="22" y="109"/>
                  </a:cubicBezTo>
                  <a:cubicBezTo>
                    <a:pt x="15" y="102"/>
                    <a:pt x="1" y="96"/>
                    <a:pt x="0" y="88"/>
                  </a:cubicBezTo>
                  <a:cubicBezTo>
                    <a:pt x="9" y="90"/>
                    <a:pt x="12" y="98"/>
                    <a:pt x="20" y="101"/>
                  </a:cubicBezTo>
                  <a:cubicBezTo>
                    <a:pt x="18" y="88"/>
                    <a:pt x="18" y="73"/>
                    <a:pt x="11" y="65"/>
                  </a:cubicBezTo>
                  <a:cubicBezTo>
                    <a:pt x="13" y="65"/>
                    <a:pt x="15" y="65"/>
                    <a:pt x="15" y="64"/>
                  </a:cubicBezTo>
                  <a:cubicBezTo>
                    <a:pt x="15" y="46"/>
                    <a:pt x="16" y="38"/>
                    <a:pt x="20" y="25"/>
                  </a:cubicBezTo>
                  <a:cubicBezTo>
                    <a:pt x="24" y="36"/>
                    <a:pt x="18" y="56"/>
                    <a:pt x="22" y="70"/>
                  </a:cubicBezTo>
                  <a:cubicBezTo>
                    <a:pt x="34" y="80"/>
                    <a:pt x="46" y="90"/>
                    <a:pt x="59" y="98"/>
                  </a:cubicBezTo>
                  <a:cubicBezTo>
                    <a:pt x="57" y="84"/>
                    <a:pt x="54" y="71"/>
                    <a:pt x="54" y="56"/>
                  </a:cubicBezTo>
                  <a:cubicBezTo>
                    <a:pt x="46" y="48"/>
                    <a:pt x="38" y="40"/>
                    <a:pt x="29" y="33"/>
                  </a:cubicBezTo>
                  <a:cubicBezTo>
                    <a:pt x="38" y="31"/>
                    <a:pt x="45" y="42"/>
                    <a:pt x="53" y="45"/>
                  </a:cubicBezTo>
                  <a:cubicBezTo>
                    <a:pt x="55" y="30"/>
                    <a:pt x="50" y="11"/>
                    <a:pt x="60" y="0"/>
                  </a:cubicBezTo>
                  <a:cubicBezTo>
                    <a:pt x="61" y="16"/>
                    <a:pt x="55" y="34"/>
                    <a:pt x="58" y="48"/>
                  </a:cubicBezTo>
                  <a:cubicBezTo>
                    <a:pt x="62" y="54"/>
                    <a:pt x="76" y="56"/>
                    <a:pt x="73" y="65"/>
                  </a:cubicBezTo>
                  <a:cubicBezTo>
                    <a:pt x="69" y="70"/>
                    <a:pt x="63" y="63"/>
                    <a:pt x="59" y="60"/>
                  </a:cubicBezTo>
                  <a:cubicBezTo>
                    <a:pt x="57" y="72"/>
                    <a:pt x="63" y="88"/>
                    <a:pt x="64" y="101"/>
                  </a:cubicBezTo>
                  <a:cubicBezTo>
                    <a:pt x="73" y="108"/>
                    <a:pt x="86" y="105"/>
                    <a:pt x="93" y="114"/>
                  </a:cubicBezTo>
                  <a:cubicBezTo>
                    <a:pt x="87" y="123"/>
                    <a:pt x="75" y="114"/>
                    <a:pt x="68" y="113"/>
                  </a:cubicBezTo>
                  <a:cubicBezTo>
                    <a:pt x="64" y="141"/>
                    <a:pt x="98" y="143"/>
                    <a:pt x="108" y="162"/>
                  </a:cubicBezTo>
                  <a:cubicBezTo>
                    <a:pt x="95" y="161"/>
                    <a:pt x="89" y="154"/>
                    <a:pt x="80" y="149"/>
                  </a:cubicBezTo>
                  <a:cubicBezTo>
                    <a:pt x="80" y="161"/>
                    <a:pt x="91" y="174"/>
                    <a:pt x="97" y="185"/>
                  </a:cubicBezTo>
                  <a:cubicBezTo>
                    <a:pt x="75" y="186"/>
                    <a:pt x="78" y="158"/>
                    <a:pt x="69" y="144"/>
                  </a:cubicBezTo>
                  <a:cubicBezTo>
                    <a:pt x="60" y="129"/>
                    <a:pt x="44" y="128"/>
                    <a:pt x="33" y="116"/>
                  </a:cubicBezTo>
                  <a:cubicBezTo>
                    <a:pt x="32" y="116"/>
                    <a:pt x="32" y="115"/>
                    <a:pt x="31" y="115"/>
                  </a:cubicBezTo>
                  <a:close/>
                  <a:moveTo>
                    <a:pt x="28" y="107"/>
                  </a:moveTo>
                  <a:cubicBezTo>
                    <a:pt x="42" y="113"/>
                    <a:pt x="53" y="128"/>
                    <a:pt x="67" y="129"/>
                  </a:cubicBezTo>
                  <a:cubicBezTo>
                    <a:pt x="62" y="104"/>
                    <a:pt x="42" y="94"/>
                    <a:pt x="24" y="80"/>
                  </a:cubicBezTo>
                  <a:cubicBezTo>
                    <a:pt x="25" y="90"/>
                    <a:pt x="27" y="96"/>
                    <a:pt x="28" y="10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72" name="Freeform 169"/>
          <p:cNvSpPr>
            <a:spLocks noEditPoints="1"/>
          </p:cNvSpPr>
          <p:nvPr/>
        </p:nvSpPr>
        <p:spPr bwMode="auto">
          <a:xfrm>
            <a:off x="1129506" y="4523404"/>
            <a:ext cx="1093788" cy="776288"/>
          </a:xfrm>
          <a:custGeom>
            <a:avLst/>
            <a:gdLst>
              <a:gd name="T0" fmla="*/ 1219 w 1692"/>
              <a:gd name="T1" fmla="*/ 7 h 1199"/>
              <a:gd name="T2" fmla="*/ 1405 w 1692"/>
              <a:gd name="T3" fmla="*/ 349 h 1199"/>
              <a:gd name="T4" fmla="*/ 1573 w 1692"/>
              <a:gd name="T5" fmla="*/ 705 h 1199"/>
              <a:gd name="T6" fmla="*/ 1692 w 1692"/>
              <a:gd name="T7" fmla="*/ 806 h 1199"/>
              <a:gd name="T8" fmla="*/ 1442 w 1692"/>
              <a:gd name="T9" fmla="*/ 1199 h 1199"/>
              <a:gd name="T10" fmla="*/ 746 w 1692"/>
              <a:gd name="T11" fmla="*/ 1179 h 1199"/>
              <a:gd name="T12" fmla="*/ 197 w 1692"/>
              <a:gd name="T13" fmla="*/ 1153 h 1199"/>
              <a:gd name="T14" fmla="*/ 59 w 1692"/>
              <a:gd name="T15" fmla="*/ 1084 h 1199"/>
              <a:gd name="T16" fmla="*/ 91 w 1692"/>
              <a:gd name="T17" fmla="*/ 871 h 1199"/>
              <a:gd name="T18" fmla="*/ 411 w 1692"/>
              <a:gd name="T19" fmla="*/ 602 h 1199"/>
              <a:gd name="T20" fmla="*/ 962 w 1692"/>
              <a:gd name="T21" fmla="*/ 666 h 1199"/>
              <a:gd name="T22" fmla="*/ 1006 w 1692"/>
              <a:gd name="T23" fmla="*/ 225 h 1199"/>
              <a:gd name="T24" fmla="*/ 1173 w 1692"/>
              <a:gd name="T25" fmla="*/ 280 h 1199"/>
              <a:gd name="T26" fmla="*/ 1479 w 1692"/>
              <a:gd name="T27" fmla="*/ 1071 h 1199"/>
              <a:gd name="T28" fmla="*/ 1277 w 1692"/>
              <a:gd name="T29" fmla="*/ 1137 h 1199"/>
              <a:gd name="T30" fmla="*/ 1238 w 1692"/>
              <a:gd name="T31" fmla="*/ 1169 h 1199"/>
              <a:gd name="T32" fmla="*/ 1506 w 1692"/>
              <a:gd name="T33" fmla="*/ 1073 h 1199"/>
              <a:gd name="T34" fmla="*/ 1164 w 1692"/>
              <a:gd name="T35" fmla="*/ 113 h 1199"/>
              <a:gd name="T36" fmla="*/ 1224 w 1692"/>
              <a:gd name="T37" fmla="*/ 223 h 1199"/>
              <a:gd name="T38" fmla="*/ 1192 w 1692"/>
              <a:gd name="T39" fmla="*/ 81 h 1199"/>
              <a:gd name="T40" fmla="*/ 1274 w 1692"/>
              <a:gd name="T41" fmla="*/ 189 h 1199"/>
              <a:gd name="T42" fmla="*/ 1201 w 1692"/>
              <a:gd name="T43" fmla="*/ 35 h 1199"/>
              <a:gd name="T44" fmla="*/ 1040 w 1692"/>
              <a:gd name="T45" fmla="*/ 214 h 1199"/>
              <a:gd name="T46" fmla="*/ 1054 w 1692"/>
              <a:gd name="T47" fmla="*/ 177 h 1199"/>
              <a:gd name="T48" fmla="*/ 1323 w 1692"/>
              <a:gd name="T49" fmla="*/ 326 h 1199"/>
              <a:gd name="T50" fmla="*/ 1146 w 1692"/>
              <a:gd name="T51" fmla="*/ 359 h 1199"/>
              <a:gd name="T52" fmla="*/ 1003 w 1692"/>
              <a:gd name="T53" fmla="*/ 664 h 1199"/>
              <a:gd name="T54" fmla="*/ 1196 w 1692"/>
              <a:gd name="T55" fmla="*/ 352 h 1199"/>
              <a:gd name="T56" fmla="*/ 1495 w 1692"/>
              <a:gd name="T57" fmla="*/ 618 h 1199"/>
              <a:gd name="T58" fmla="*/ 875 w 1692"/>
              <a:gd name="T59" fmla="*/ 857 h 1199"/>
              <a:gd name="T60" fmla="*/ 1350 w 1692"/>
              <a:gd name="T61" fmla="*/ 997 h 1199"/>
              <a:gd name="T62" fmla="*/ 654 w 1692"/>
              <a:gd name="T63" fmla="*/ 623 h 1199"/>
              <a:gd name="T64" fmla="*/ 273 w 1692"/>
              <a:gd name="T65" fmla="*/ 602 h 1199"/>
              <a:gd name="T66" fmla="*/ 135 w 1692"/>
              <a:gd name="T67" fmla="*/ 834 h 1199"/>
              <a:gd name="T68" fmla="*/ 144 w 1692"/>
              <a:gd name="T69" fmla="*/ 960 h 1199"/>
              <a:gd name="T70" fmla="*/ 914 w 1692"/>
              <a:gd name="T71" fmla="*/ 772 h 1199"/>
              <a:gd name="T72" fmla="*/ 1405 w 1692"/>
              <a:gd name="T73" fmla="*/ 1032 h 1199"/>
              <a:gd name="T74" fmla="*/ 1578 w 1692"/>
              <a:gd name="T75" fmla="*/ 800 h 1199"/>
              <a:gd name="T76" fmla="*/ 1437 w 1692"/>
              <a:gd name="T77" fmla="*/ 1075 h 1199"/>
              <a:gd name="T78" fmla="*/ 1578 w 1692"/>
              <a:gd name="T79" fmla="*/ 800 h 1199"/>
              <a:gd name="T80" fmla="*/ 133 w 1692"/>
              <a:gd name="T81" fmla="*/ 970 h 1199"/>
              <a:gd name="T82" fmla="*/ 1235 w 1692"/>
              <a:gd name="T83" fmla="*/ 993 h 1199"/>
              <a:gd name="T84" fmla="*/ 1235 w 1692"/>
              <a:gd name="T85" fmla="*/ 993 h 1199"/>
              <a:gd name="T86" fmla="*/ 165 w 1692"/>
              <a:gd name="T87" fmla="*/ 1068 h 1199"/>
              <a:gd name="T88" fmla="*/ 512 w 1692"/>
              <a:gd name="T89" fmla="*/ 1091 h 1199"/>
              <a:gd name="T90" fmla="*/ 452 w 1692"/>
              <a:gd name="T91" fmla="*/ 1041 h 1199"/>
              <a:gd name="T92" fmla="*/ 1224 w 1692"/>
              <a:gd name="T93" fmla="*/ 1029 h 1199"/>
              <a:gd name="T94" fmla="*/ 951 w 1692"/>
              <a:gd name="T95" fmla="*/ 1043 h 1199"/>
              <a:gd name="T96" fmla="*/ 1412 w 1692"/>
              <a:gd name="T97" fmla="*/ 1119 h 1199"/>
              <a:gd name="T98" fmla="*/ 1410 w 1692"/>
              <a:gd name="T99" fmla="*/ 1068 h 1199"/>
              <a:gd name="T100" fmla="*/ 755 w 1692"/>
              <a:gd name="T101" fmla="*/ 1073 h 1199"/>
              <a:gd name="T102" fmla="*/ 682 w 1692"/>
              <a:gd name="T103" fmla="*/ 1100 h 1199"/>
              <a:gd name="T104" fmla="*/ 553 w 1692"/>
              <a:gd name="T105" fmla="*/ 1096 h 1199"/>
              <a:gd name="T106" fmla="*/ 319 w 1692"/>
              <a:gd name="T107" fmla="*/ 1112 h 1199"/>
              <a:gd name="T108" fmla="*/ 362 w 1692"/>
              <a:gd name="T109" fmla="*/ 1140 h 1199"/>
              <a:gd name="T110" fmla="*/ 712 w 1692"/>
              <a:gd name="T111" fmla="*/ 1126 h 1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92" h="1199">
                <a:moveTo>
                  <a:pt x="1173" y="280"/>
                </a:moveTo>
                <a:cubicBezTo>
                  <a:pt x="1178" y="256"/>
                  <a:pt x="1155" y="232"/>
                  <a:pt x="1148" y="202"/>
                </a:cubicBezTo>
                <a:cubicBezTo>
                  <a:pt x="1130" y="126"/>
                  <a:pt x="1166" y="46"/>
                  <a:pt x="1203" y="3"/>
                </a:cubicBezTo>
                <a:cubicBezTo>
                  <a:pt x="1213" y="0"/>
                  <a:pt x="1212" y="7"/>
                  <a:pt x="1219" y="7"/>
                </a:cubicBezTo>
                <a:cubicBezTo>
                  <a:pt x="1224" y="12"/>
                  <a:pt x="1217" y="17"/>
                  <a:pt x="1219" y="26"/>
                </a:cubicBezTo>
                <a:cubicBezTo>
                  <a:pt x="1236" y="54"/>
                  <a:pt x="1274" y="71"/>
                  <a:pt x="1290" y="101"/>
                </a:cubicBezTo>
                <a:cubicBezTo>
                  <a:pt x="1331" y="178"/>
                  <a:pt x="1290" y="252"/>
                  <a:pt x="1240" y="310"/>
                </a:cubicBezTo>
                <a:cubicBezTo>
                  <a:pt x="1301" y="304"/>
                  <a:pt x="1363" y="314"/>
                  <a:pt x="1405" y="349"/>
                </a:cubicBezTo>
                <a:cubicBezTo>
                  <a:pt x="1469" y="403"/>
                  <a:pt x="1472" y="496"/>
                  <a:pt x="1437" y="584"/>
                </a:cubicBezTo>
                <a:cubicBezTo>
                  <a:pt x="1504" y="602"/>
                  <a:pt x="1581" y="611"/>
                  <a:pt x="1637" y="627"/>
                </a:cubicBezTo>
                <a:cubicBezTo>
                  <a:pt x="1633" y="645"/>
                  <a:pt x="1616" y="654"/>
                  <a:pt x="1605" y="666"/>
                </a:cubicBezTo>
                <a:cubicBezTo>
                  <a:pt x="1594" y="679"/>
                  <a:pt x="1586" y="694"/>
                  <a:pt x="1573" y="705"/>
                </a:cubicBezTo>
                <a:cubicBezTo>
                  <a:pt x="1590" y="719"/>
                  <a:pt x="1614" y="712"/>
                  <a:pt x="1630" y="724"/>
                </a:cubicBezTo>
                <a:cubicBezTo>
                  <a:pt x="1631" y="738"/>
                  <a:pt x="1623" y="757"/>
                  <a:pt x="1623" y="777"/>
                </a:cubicBezTo>
                <a:cubicBezTo>
                  <a:pt x="1636" y="774"/>
                  <a:pt x="1646" y="792"/>
                  <a:pt x="1660" y="797"/>
                </a:cubicBezTo>
                <a:cubicBezTo>
                  <a:pt x="1672" y="802"/>
                  <a:pt x="1688" y="795"/>
                  <a:pt x="1692" y="806"/>
                </a:cubicBezTo>
                <a:cubicBezTo>
                  <a:pt x="1689" y="835"/>
                  <a:pt x="1650" y="861"/>
                  <a:pt x="1646" y="889"/>
                </a:cubicBezTo>
                <a:cubicBezTo>
                  <a:pt x="1591" y="979"/>
                  <a:pt x="1520" y="1066"/>
                  <a:pt x="1486" y="1169"/>
                </a:cubicBezTo>
                <a:cubicBezTo>
                  <a:pt x="1475" y="1172"/>
                  <a:pt x="1476" y="1185"/>
                  <a:pt x="1467" y="1190"/>
                </a:cubicBezTo>
                <a:cubicBezTo>
                  <a:pt x="1459" y="1196"/>
                  <a:pt x="1449" y="1192"/>
                  <a:pt x="1442" y="1199"/>
                </a:cubicBezTo>
                <a:cubicBezTo>
                  <a:pt x="1375" y="1174"/>
                  <a:pt x="1303" y="1193"/>
                  <a:pt x="1212" y="1188"/>
                </a:cubicBezTo>
                <a:cubicBezTo>
                  <a:pt x="1133" y="1183"/>
                  <a:pt x="1055" y="1193"/>
                  <a:pt x="976" y="1188"/>
                </a:cubicBezTo>
                <a:cubicBezTo>
                  <a:pt x="936" y="1185"/>
                  <a:pt x="897" y="1180"/>
                  <a:pt x="861" y="1179"/>
                </a:cubicBezTo>
                <a:cubicBezTo>
                  <a:pt x="816" y="1177"/>
                  <a:pt x="775" y="1162"/>
                  <a:pt x="746" y="1179"/>
                </a:cubicBezTo>
                <a:cubicBezTo>
                  <a:pt x="726" y="1171"/>
                  <a:pt x="705" y="1176"/>
                  <a:pt x="686" y="1174"/>
                </a:cubicBezTo>
                <a:cubicBezTo>
                  <a:pt x="664" y="1172"/>
                  <a:pt x="641" y="1164"/>
                  <a:pt x="615" y="1162"/>
                </a:cubicBezTo>
                <a:cubicBezTo>
                  <a:pt x="588" y="1161"/>
                  <a:pt x="559" y="1163"/>
                  <a:pt x="530" y="1162"/>
                </a:cubicBezTo>
                <a:cubicBezTo>
                  <a:pt x="410" y="1161"/>
                  <a:pt x="311" y="1154"/>
                  <a:pt x="197" y="1153"/>
                </a:cubicBezTo>
                <a:cubicBezTo>
                  <a:pt x="188" y="1153"/>
                  <a:pt x="177" y="1149"/>
                  <a:pt x="167" y="1149"/>
                </a:cubicBezTo>
                <a:cubicBezTo>
                  <a:pt x="130" y="1149"/>
                  <a:pt x="93" y="1158"/>
                  <a:pt x="55" y="1160"/>
                </a:cubicBezTo>
                <a:cubicBezTo>
                  <a:pt x="29" y="1161"/>
                  <a:pt x="13" y="1163"/>
                  <a:pt x="0" y="1144"/>
                </a:cubicBezTo>
                <a:cubicBezTo>
                  <a:pt x="11" y="1113"/>
                  <a:pt x="26" y="1080"/>
                  <a:pt x="59" y="1084"/>
                </a:cubicBezTo>
                <a:cubicBezTo>
                  <a:pt x="59" y="1066"/>
                  <a:pt x="67" y="1057"/>
                  <a:pt x="75" y="1048"/>
                </a:cubicBezTo>
                <a:cubicBezTo>
                  <a:pt x="18" y="1032"/>
                  <a:pt x="90" y="986"/>
                  <a:pt x="112" y="967"/>
                </a:cubicBezTo>
                <a:cubicBezTo>
                  <a:pt x="102" y="946"/>
                  <a:pt x="46" y="941"/>
                  <a:pt x="46" y="924"/>
                </a:cubicBezTo>
                <a:cubicBezTo>
                  <a:pt x="45" y="906"/>
                  <a:pt x="78" y="886"/>
                  <a:pt x="91" y="871"/>
                </a:cubicBezTo>
                <a:cubicBezTo>
                  <a:pt x="109" y="851"/>
                  <a:pt x="123" y="834"/>
                  <a:pt x="128" y="811"/>
                </a:cubicBezTo>
                <a:cubicBezTo>
                  <a:pt x="179" y="737"/>
                  <a:pt x="232" y="665"/>
                  <a:pt x="266" y="574"/>
                </a:cubicBezTo>
                <a:cubicBezTo>
                  <a:pt x="282" y="574"/>
                  <a:pt x="290" y="579"/>
                  <a:pt x="300" y="588"/>
                </a:cubicBezTo>
                <a:cubicBezTo>
                  <a:pt x="337" y="595"/>
                  <a:pt x="372" y="603"/>
                  <a:pt x="411" y="602"/>
                </a:cubicBezTo>
                <a:cubicBezTo>
                  <a:pt x="541" y="598"/>
                  <a:pt x="673" y="583"/>
                  <a:pt x="781" y="627"/>
                </a:cubicBezTo>
                <a:cubicBezTo>
                  <a:pt x="842" y="653"/>
                  <a:pt x="903" y="681"/>
                  <a:pt x="928" y="747"/>
                </a:cubicBezTo>
                <a:cubicBezTo>
                  <a:pt x="946" y="725"/>
                  <a:pt x="970" y="708"/>
                  <a:pt x="985" y="682"/>
                </a:cubicBezTo>
                <a:cubicBezTo>
                  <a:pt x="980" y="674"/>
                  <a:pt x="970" y="671"/>
                  <a:pt x="962" y="666"/>
                </a:cubicBezTo>
                <a:cubicBezTo>
                  <a:pt x="951" y="644"/>
                  <a:pt x="931" y="630"/>
                  <a:pt x="918" y="607"/>
                </a:cubicBezTo>
                <a:cubicBezTo>
                  <a:pt x="880" y="534"/>
                  <a:pt x="886" y="418"/>
                  <a:pt x="955" y="359"/>
                </a:cubicBezTo>
                <a:cubicBezTo>
                  <a:pt x="991" y="328"/>
                  <a:pt x="1065" y="303"/>
                  <a:pt x="1127" y="329"/>
                </a:cubicBezTo>
                <a:cubicBezTo>
                  <a:pt x="1116" y="281"/>
                  <a:pt x="1057" y="241"/>
                  <a:pt x="1006" y="225"/>
                </a:cubicBezTo>
                <a:cubicBezTo>
                  <a:pt x="989" y="207"/>
                  <a:pt x="1002" y="179"/>
                  <a:pt x="1006" y="161"/>
                </a:cubicBezTo>
                <a:cubicBezTo>
                  <a:pt x="1021" y="155"/>
                  <a:pt x="1040" y="152"/>
                  <a:pt x="1054" y="156"/>
                </a:cubicBezTo>
                <a:cubicBezTo>
                  <a:pt x="1084" y="166"/>
                  <a:pt x="1146" y="224"/>
                  <a:pt x="1166" y="258"/>
                </a:cubicBezTo>
                <a:cubicBezTo>
                  <a:pt x="1171" y="265"/>
                  <a:pt x="1173" y="273"/>
                  <a:pt x="1173" y="280"/>
                </a:cubicBezTo>
                <a:close/>
                <a:moveTo>
                  <a:pt x="1619" y="804"/>
                </a:moveTo>
                <a:cubicBezTo>
                  <a:pt x="1616" y="815"/>
                  <a:pt x="1630" y="816"/>
                  <a:pt x="1630" y="829"/>
                </a:cubicBezTo>
                <a:cubicBezTo>
                  <a:pt x="1631" y="838"/>
                  <a:pt x="1623" y="843"/>
                  <a:pt x="1621" y="852"/>
                </a:cubicBezTo>
                <a:cubicBezTo>
                  <a:pt x="1556" y="907"/>
                  <a:pt x="1522" y="994"/>
                  <a:pt x="1479" y="1071"/>
                </a:cubicBezTo>
                <a:cubicBezTo>
                  <a:pt x="1458" y="1084"/>
                  <a:pt x="1452" y="1111"/>
                  <a:pt x="1435" y="1128"/>
                </a:cubicBezTo>
                <a:cubicBezTo>
                  <a:pt x="1431" y="1140"/>
                  <a:pt x="1440" y="1127"/>
                  <a:pt x="1435" y="1140"/>
                </a:cubicBezTo>
                <a:cubicBezTo>
                  <a:pt x="1417" y="1156"/>
                  <a:pt x="1403" y="1144"/>
                  <a:pt x="1385" y="1142"/>
                </a:cubicBezTo>
                <a:cubicBezTo>
                  <a:pt x="1352" y="1139"/>
                  <a:pt x="1307" y="1139"/>
                  <a:pt x="1277" y="1137"/>
                </a:cubicBezTo>
                <a:cubicBezTo>
                  <a:pt x="1250" y="1135"/>
                  <a:pt x="1224" y="1126"/>
                  <a:pt x="1196" y="1123"/>
                </a:cubicBezTo>
                <a:cubicBezTo>
                  <a:pt x="1074" y="1113"/>
                  <a:pt x="924" y="1096"/>
                  <a:pt x="813" y="1112"/>
                </a:cubicBezTo>
                <a:cubicBezTo>
                  <a:pt x="808" y="1126"/>
                  <a:pt x="800" y="1148"/>
                  <a:pt x="806" y="1153"/>
                </a:cubicBezTo>
                <a:cubicBezTo>
                  <a:pt x="949" y="1170"/>
                  <a:pt x="1082" y="1168"/>
                  <a:pt x="1238" y="1169"/>
                </a:cubicBezTo>
                <a:cubicBezTo>
                  <a:pt x="1261" y="1170"/>
                  <a:pt x="1301" y="1163"/>
                  <a:pt x="1341" y="1165"/>
                </a:cubicBezTo>
                <a:cubicBezTo>
                  <a:pt x="1418" y="1169"/>
                  <a:pt x="1450" y="1182"/>
                  <a:pt x="1479" y="1128"/>
                </a:cubicBezTo>
                <a:cubicBezTo>
                  <a:pt x="1482" y="1123"/>
                  <a:pt x="1479" y="1118"/>
                  <a:pt x="1481" y="1112"/>
                </a:cubicBezTo>
                <a:cubicBezTo>
                  <a:pt x="1486" y="1100"/>
                  <a:pt x="1499" y="1087"/>
                  <a:pt x="1506" y="1073"/>
                </a:cubicBezTo>
                <a:cubicBezTo>
                  <a:pt x="1536" y="1020"/>
                  <a:pt x="1573" y="964"/>
                  <a:pt x="1603" y="917"/>
                </a:cubicBezTo>
                <a:cubicBezTo>
                  <a:pt x="1625" y="882"/>
                  <a:pt x="1642" y="851"/>
                  <a:pt x="1663" y="818"/>
                </a:cubicBezTo>
                <a:cubicBezTo>
                  <a:pt x="1651" y="816"/>
                  <a:pt x="1634" y="797"/>
                  <a:pt x="1619" y="804"/>
                </a:cubicBezTo>
                <a:close/>
                <a:moveTo>
                  <a:pt x="1164" y="113"/>
                </a:moveTo>
                <a:cubicBezTo>
                  <a:pt x="1152" y="186"/>
                  <a:pt x="1187" y="238"/>
                  <a:pt x="1201" y="303"/>
                </a:cubicBezTo>
                <a:cubicBezTo>
                  <a:pt x="1208" y="286"/>
                  <a:pt x="1218" y="272"/>
                  <a:pt x="1222" y="251"/>
                </a:cubicBezTo>
                <a:cubicBezTo>
                  <a:pt x="1209" y="231"/>
                  <a:pt x="1176" y="219"/>
                  <a:pt x="1176" y="195"/>
                </a:cubicBezTo>
                <a:cubicBezTo>
                  <a:pt x="1194" y="203"/>
                  <a:pt x="1210" y="219"/>
                  <a:pt x="1224" y="223"/>
                </a:cubicBezTo>
                <a:cubicBezTo>
                  <a:pt x="1228" y="215"/>
                  <a:pt x="1222" y="203"/>
                  <a:pt x="1222" y="193"/>
                </a:cubicBezTo>
                <a:cubicBezTo>
                  <a:pt x="1198" y="190"/>
                  <a:pt x="1176" y="175"/>
                  <a:pt x="1178" y="154"/>
                </a:cubicBezTo>
                <a:cubicBezTo>
                  <a:pt x="1190" y="157"/>
                  <a:pt x="1195" y="175"/>
                  <a:pt x="1210" y="168"/>
                </a:cubicBezTo>
                <a:cubicBezTo>
                  <a:pt x="1215" y="143"/>
                  <a:pt x="1172" y="104"/>
                  <a:pt x="1192" y="81"/>
                </a:cubicBezTo>
                <a:cubicBezTo>
                  <a:pt x="1208" y="104"/>
                  <a:pt x="1212" y="128"/>
                  <a:pt x="1226" y="156"/>
                </a:cubicBezTo>
                <a:cubicBezTo>
                  <a:pt x="1241" y="142"/>
                  <a:pt x="1237" y="108"/>
                  <a:pt x="1261" y="101"/>
                </a:cubicBezTo>
                <a:cubicBezTo>
                  <a:pt x="1262" y="142"/>
                  <a:pt x="1223" y="174"/>
                  <a:pt x="1242" y="216"/>
                </a:cubicBezTo>
                <a:cubicBezTo>
                  <a:pt x="1259" y="213"/>
                  <a:pt x="1261" y="195"/>
                  <a:pt x="1274" y="189"/>
                </a:cubicBezTo>
                <a:cubicBezTo>
                  <a:pt x="1296" y="211"/>
                  <a:pt x="1254" y="232"/>
                  <a:pt x="1242" y="237"/>
                </a:cubicBezTo>
                <a:cubicBezTo>
                  <a:pt x="1242" y="255"/>
                  <a:pt x="1224" y="283"/>
                  <a:pt x="1224" y="301"/>
                </a:cubicBezTo>
                <a:cubicBezTo>
                  <a:pt x="1251" y="270"/>
                  <a:pt x="1288" y="228"/>
                  <a:pt x="1290" y="175"/>
                </a:cubicBezTo>
                <a:cubicBezTo>
                  <a:pt x="1293" y="107"/>
                  <a:pt x="1237" y="75"/>
                  <a:pt x="1201" y="35"/>
                </a:cubicBezTo>
                <a:cubicBezTo>
                  <a:pt x="1187" y="64"/>
                  <a:pt x="1170" y="79"/>
                  <a:pt x="1164" y="113"/>
                </a:cubicBezTo>
                <a:close/>
                <a:moveTo>
                  <a:pt x="1054" y="177"/>
                </a:moveTo>
                <a:cubicBezTo>
                  <a:pt x="1027" y="172"/>
                  <a:pt x="1017" y="183"/>
                  <a:pt x="1017" y="205"/>
                </a:cubicBezTo>
                <a:cubicBezTo>
                  <a:pt x="1024" y="208"/>
                  <a:pt x="1027" y="216"/>
                  <a:pt x="1040" y="214"/>
                </a:cubicBezTo>
                <a:cubicBezTo>
                  <a:pt x="1065" y="235"/>
                  <a:pt x="1096" y="250"/>
                  <a:pt x="1118" y="274"/>
                </a:cubicBezTo>
                <a:cubicBezTo>
                  <a:pt x="1134" y="295"/>
                  <a:pt x="1143" y="322"/>
                  <a:pt x="1160" y="342"/>
                </a:cubicBezTo>
                <a:cubicBezTo>
                  <a:pt x="1159" y="354"/>
                  <a:pt x="1163" y="362"/>
                  <a:pt x="1169" y="368"/>
                </a:cubicBezTo>
                <a:cubicBezTo>
                  <a:pt x="1176" y="283"/>
                  <a:pt x="1119" y="212"/>
                  <a:pt x="1054" y="177"/>
                </a:cubicBezTo>
                <a:close/>
                <a:moveTo>
                  <a:pt x="1440" y="439"/>
                </a:moveTo>
                <a:cubicBezTo>
                  <a:pt x="1439" y="433"/>
                  <a:pt x="1432" y="430"/>
                  <a:pt x="1431" y="425"/>
                </a:cubicBezTo>
                <a:cubicBezTo>
                  <a:pt x="1428" y="419"/>
                  <a:pt x="1431" y="412"/>
                  <a:pt x="1428" y="407"/>
                </a:cubicBezTo>
                <a:cubicBezTo>
                  <a:pt x="1410" y="371"/>
                  <a:pt x="1367" y="336"/>
                  <a:pt x="1323" y="326"/>
                </a:cubicBezTo>
                <a:cubicBezTo>
                  <a:pt x="1223" y="306"/>
                  <a:pt x="1185" y="467"/>
                  <a:pt x="1100" y="407"/>
                </a:cubicBezTo>
                <a:cubicBezTo>
                  <a:pt x="1099" y="390"/>
                  <a:pt x="1087" y="382"/>
                  <a:pt x="1097" y="370"/>
                </a:cubicBezTo>
                <a:cubicBezTo>
                  <a:pt x="1111" y="384"/>
                  <a:pt x="1122" y="413"/>
                  <a:pt x="1150" y="398"/>
                </a:cubicBezTo>
                <a:cubicBezTo>
                  <a:pt x="1157" y="380"/>
                  <a:pt x="1150" y="378"/>
                  <a:pt x="1146" y="359"/>
                </a:cubicBezTo>
                <a:cubicBezTo>
                  <a:pt x="1050" y="300"/>
                  <a:pt x="919" y="371"/>
                  <a:pt x="914" y="473"/>
                </a:cubicBezTo>
                <a:cubicBezTo>
                  <a:pt x="913" y="480"/>
                  <a:pt x="915" y="495"/>
                  <a:pt x="916" y="508"/>
                </a:cubicBezTo>
                <a:cubicBezTo>
                  <a:pt x="919" y="544"/>
                  <a:pt x="931" y="592"/>
                  <a:pt x="951" y="620"/>
                </a:cubicBezTo>
                <a:cubicBezTo>
                  <a:pt x="960" y="635"/>
                  <a:pt x="988" y="664"/>
                  <a:pt x="1003" y="664"/>
                </a:cubicBezTo>
                <a:cubicBezTo>
                  <a:pt x="1012" y="664"/>
                  <a:pt x="1028" y="651"/>
                  <a:pt x="1042" y="646"/>
                </a:cubicBezTo>
                <a:cubicBezTo>
                  <a:pt x="1155" y="602"/>
                  <a:pt x="1290" y="588"/>
                  <a:pt x="1419" y="584"/>
                </a:cubicBezTo>
                <a:cubicBezTo>
                  <a:pt x="1431" y="542"/>
                  <a:pt x="1451" y="498"/>
                  <a:pt x="1440" y="439"/>
                </a:cubicBezTo>
                <a:close/>
                <a:moveTo>
                  <a:pt x="1196" y="352"/>
                </a:moveTo>
                <a:cubicBezTo>
                  <a:pt x="1199" y="359"/>
                  <a:pt x="1189" y="366"/>
                  <a:pt x="1196" y="370"/>
                </a:cubicBezTo>
                <a:cubicBezTo>
                  <a:pt x="1203" y="357"/>
                  <a:pt x="1222" y="344"/>
                  <a:pt x="1226" y="336"/>
                </a:cubicBezTo>
                <a:cubicBezTo>
                  <a:pt x="1216" y="340"/>
                  <a:pt x="1209" y="349"/>
                  <a:pt x="1196" y="352"/>
                </a:cubicBezTo>
                <a:close/>
                <a:moveTo>
                  <a:pt x="1495" y="618"/>
                </a:moveTo>
                <a:cubicBezTo>
                  <a:pt x="1462" y="612"/>
                  <a:pt x="1428" y="599"/>
                  <a:pt x="1396" y="600"/>
                </a:cubicBezTo>
                <a:cubicBezTo>
                  <a:pt x="1331" y="602"/>
                  <a:pt x="1262" y="611"/>
                  <a:pt x="1199" y="620"/>
                </a:cubicBezTo>
                <a:cubicBezTo>
                  <a:pt x="1127" y="631"/>
                  <a:pt x="1059" y="655"/>
                  <a:pt x="1006" y="687"/>
                </a:cubicBezTo>
                <a:cubicBezTo>
                  <a:pt x="956" y="737"/>
                  <a:pt x="914" y="795"/>
                  <a:pt x="875" y="857"/>
                </a:cubicBezTo>
                <a:cubicBezTo>
                  <a:pt x="836" y="918"/>
                  <a:pt x="791" y="979"/>
                  <a:pt x="764" y="1045"/>
                </a:cubicBezTo>
                <a:cubicBezTo>
                  <a:pt x="817" y="1009"/>
                  <a:pt x="892" y="975"/>
                  <a:pt x="983" y="970"/>
                </a:cubicBezTo>
                <a:cubicBezTo>
                  <a:pt x="1005" y="968"/>
                  <a:pt x="1029" y="971"/>
                  <a:pt x="1052" y="970"/>
                </a:cubicBezTo>
                <a:cubicBezTo>
                  <a:pt x="1164" y="964"/>
                  <a:pt x="1270" y="971"/>
                  <a:pt x="1350" y="997"/>
                </a:cubicBezTo>
                <a:cubicBezTo>
                  <a:pt x="1415" y="860"/>
                  <a:pt x="1513" y="757"/>
                  <a:pt x="1598" y="641"/>
                </a:cubicBezTo>
                <a:cubicBezTo>
                  <a:pt x="1568" y="628"/>
                  <a:pt x="1531" y="625"/>
                  <a:pt x="1495" y="618"/>
                </a:cubicBezTo>
                <a:close/>
                <a:moveTo>
                  <a:pt x="806" y="662"/>
                </a:moveTo>
                <a:cubicBezTo>
                  <a:pt x="758" y="638"/>
                  <a:pt x="719" y="630"/>
                  <a:pt x="654" y="623"/>
                </a:cubicBezTo>
                <a:cubicBezTo>
                  <a:pt x="629" y="620"/>
                  <a:pt x="602" y="614"/>
                  <a:pt x="578" y="614"/>
                </a:cubicBezTo>
                <a:cubicBezTo>
                  <a:pt x="507" y="612"/>
                  <a:pt x="434" y="625"/>
                  <a:pt x="376" y="623"/>
                </a:cubicBezTo>
                <a:cubicBezTo>
                  <a:pt x="341" y="621"/>
                  <a:pt x="305" y="605"/>
                  <a:pt x="275" y="604"/>
                </a:cubicBezTo>
                <a:cubicBezTo>
                  <a:pt x="275" y="603"/>
                  <a:pt x="275" y="602"/>
                  <a:pt x="273" y="602"/>
                </a:cubicBezTo>
                <a:cubicBezTo>
                  <a:pt x="272" y="617"/>
                  <a:pt x="262" y="622"/>
                  <a:pt x="257" y="632"/>
                </a:cubicBezTo>
                <a:cubicBezTo>
                  <a:pt x="247" y="652"/>
                  <a:pt x="242" y="671"/>
                  <a:pt x="232" y="689"/>
                </a:cubicBezTo>
                <a:cubicBezTo>
                  <a:pt x="213" y="723"/>
                  <a:pt x="187" y="753"/>
                  <a:pt x="167" y="788"/>
                </a:cubicBezTo>
                <a:cubicBezTo>
                  <a:pt x="158" y="804"/>
                  <a:pt x="144" y="819"/>
                  <a:pt x="135" y="834"/>
                </a:cubicBezTo>
                <a:cubicBezTo>
                  <a:pt x="125" y="852"/>
                  <a:pt x="121" y="865"/>
                  <a:pt x="108" y="880"/>
                </a:cubicBezTo>
                <a:cubicBezTo>
                  <a:pt x="96" y="893"/>
                  <a:pt x="79" y="903"/>
                  <a:pt x="78" y="924"/>
                </a:cubicBezTo>
                <a:cubicBezTo>
                  <a:pt x="99" y="934"/>
                  <a:pt x="112" y="960"/>
                  <a:pt x="142" y="949"/>
                </a:cubicBezTo>
                <a:cubicBezTo>
                  <a:pt x="140" y="956"/>
                  <a:pt x="139" y="957"/>
                  <a:pt x="144" y="960"/>
                </a:cubicBezTo>
                <a:cubicBezTo>
                  <a:pt x="166" y="962"/>
                  <a:pt x="184" y="970"/>
                  <a:pt x="204" y="972"/>
                </a:cubicBezTo>
                <a:cubicBezTo>
                  <a:pt x="264" y="976"/>
                  <a:pt x="323" y="956"/>
                  <a:pt x="383" y="953"/>
                </a:cubicBezTo>
                <a:cubicBezTo>
                  <a:pt x="521" y="947"/>
                  <a:pt x="644" y="994"/>
                  <a:pt x="748" y="1041"/>
                </a:cubicBezTo>
                <a:cubicBezTo>
                  <a:pt x="797" y="944"/>
                  <a:pt x="856" y="859"/>
                  <a:pt x="914" y="772"/>
                </a:cubicBezTo>
                <a:cubicBezTo>
                  <a:pt x="902" y="706"/>
                  <a:pt x="859" y="688"/>
                  <a:pt x="806" y="662"/>
                </a:cubicBezTo>
                <a:close/>
                <a:moveTo>
                  <a:pt x="1557" y="724"/>
                </a:moveTo>
                <a:cubicBezTo>
                  <a:pt x="1487" y="816"/>
                  <a:pt x="1405" y="909"/>
                  <a:pt x="1364" y="1022"/>
                </a:cubicBezTo>
                <a:cubicBezTo>
                  <a:pt x="1378" y="1025"/>
                  <a:pt x="1391" y="1029"/>
                  <a:pt x="1405" y="1032"/>
                </a:cubicBezTo>
                <a:cubicBezTo>
                  <a:pt x="1409" y="1029"/>
                  <a:pt x="1411" y="1025"/>
                  <a:pt x="1417" y="1025"/>
                </a:cubicBezTo>
                <a:cubicBezTo>
                  <a:pt x="1471" y="924"/>
                  <a:pt x="1537" y="835"/>
                  <a:pt x="1591" y="735"/>
                </a:cubicBezTo>
                <a:cubicBezTo>
                  <a:pt x="1582" y="729"/>
                  <a:pt x="1568" y="728"/>
                  <a:pt x="1557" y="724"/>
                </a:cubicBezTo>
                <a:close/>
                <a:moveTo>
                  <a:pt x="1578" y="800"/>
                </a:moveTo>
                <a:cubicBezTo>
                  <a:pt x="1573" y="807"/>
                  <a:pt x="1564" y="811"/>
                  <a:pt x="1559" y="818"/>
                </a:cubicBezTo>
                <a:cubicBezTo>
                  <a:pt x="1540" y="846"/>
                  <a:pt x="1527" y="880"/>
                  <a:pt x="1509" y="910"/>
                </a:cubicBezTo>
                <a:cubicBezTo>
                  <a:pt x="1479" y="959"/>
                  <a:pt x="1440" y="1003"/>
                  <a:pt x="1431" y="1061"/>
                </a:cubicBezTo>
                <a:cubicBezTo>
                  <a:pt x="1432" y="1067"/>
                  <a:pt x="1439" y="1066"/>
                  <a:pt x="1437" y="1075"/>
                </a:cubicBezTo>
                <a:cubicBezTo>
                  <a:pt x="1435" y="1081"/>
                  <a:pt x="1425" y="1091"/>
                  <a:pt x="1433" y="1098"/>
                </a:cubicBezTo>
                <a:cubicBezTo>
                  <a:pt x="1499" y="1018"/>
                  <a:pt x="1538" y="910"/>
                  <a:pt x="1607" y="832"/>
                </a:cubicBezTo>
                <a:cubicBezTo>
                  <a:pt x="1583" y="813"/>
                  <a:pt x="1615" y="785"/>
                  <a:pt x="1605" y="751"/>
                </a:cubicBezTo>
                <a:cubicBezTo>
                  <a:pt x="1593" y="765"/>
                  <a:pt x="1588" y="784"/>
                  <a:pt x="1578" y="800"/>
                </a:cubicBezTo>
                <a:close/>
                <a:moveTo>
                  <a:pt x="546" y="986"/>
                </a:moveTo>
                <a:cubicBezTo>
                  <a:pt x="501" y="975"/>
                  <a:pt x="440" y="968"/>
                  <a:pt x="390" y="970"/>
                </a:cubicBezTo>
                <a:cubicBezTo>
                  <a:pt x="342" y="971"/>
                  <a:pt x="298" y="990"/>
                  <a:pt x="250" y="988"/>
                </a:cubicBezTo>
                <a:cubicBezTo>
                  <a:pt x="209" y="986"/>
                  <a:pt x="164" y="985"/>
                  <a:pt x="133" y="970"/>
                </a:cubicBezTo>
                <a:cubicBezTo>
                  <a:pt x="118" y="982"/>
                  <a:pt x="105" y="997"/>
                  <a:pt x="89" y="1009"/>
                </a:cubicBezTo>
                <a:cubicBezTo>
                  <a:pt x="258" y="1015"/>
                  <a:pt x="459" y="999"/>
                  <a:pt x="636" y="1018"/>
                </a:cubicBezTo>
                <a:cubicBezTo>
                  <a:pt x="609" y="1003"/>
                  <a:pt x="573" y="992"/>
                  <a:pt x="546" y="986"/>
                </a:cubicBezTo>
                <a:close/>
                <a:moveTo>
                  <a:pt x="1235" y="993"/>
                </a:moveTo>
                <a:cubicBezTo>
                  <a:pt x="1109" y="993"/>
                  <a:pt x="958" y="967"/>
                  <a:pt x="861" y="1015"/>
                </a:cubicBezTo>
                <a:cubicBezTo>
                  <a:pt x="1015" y="1001"/>
                  <a:pt x="1155" y="1016"/>
                  <a:pt x="1290" y="1013"/>
                </a:cubicBezTo>
                <a:cubicBezTo>
                  <a:pt x="1313" y="1013"/>
                  <a:pt x="1316" y="1013"/>
                  <a:pt x="1332" y="1018"/>
                </a:cubicBezTo>
                <a:cubicBezTo>
                  <a:pt x="1313" y="993"/>
                  <a:pt x="1271" y="992"/>
                  <a:pt x="1235" y="993"/>
                </a:cubicBezTo>
                <a:close/>
                <a:moveTo>
                  <a:pt x="567" y="1034"/>
                </a:moveTo>
                <a:cubicBezTo>
                  <a:pt x="407" y="1018"/>
                  <a:pt x="257" y="1033"/>
                  <a:pt x="91" y="1029"/>
                </a:cubicBezTo>
                <a:cubicBezTo>
                  <a:pt x="93" y="1038"/>
                  <a:pt x="94" y="1047"/>
                  <a:pt x="96" y="1055"/>
                </a:cubicBezTo>
                <a:cubicBezTo>
                  <a:pt x="120" y="1058"/>
                  <a:pt x="149" y="1057"/>
                  <a:pt x="165" y="1068"/>
                </a:cubicBezTo>
                <a:cubicBezTo>
                  <a:pt x="145" y="1071"/>
                  <a:pt x="102" y="1070"/>
                  <a:pt x="78" y="1073"/>
                </a:cubicBezTo>
                <a:cubicBezTo>
                  <a:pt x="93" y="1096"/>
                  <a:pt x="119" y="1084"/>
                  <a:pt x="149" y="1087"/>
                </a:cubicBezTo>
                <a:cubicBezTo>
                  <a:pt x="232" y="1093"/>
                  <a:pt x="322" y="1084"/>
                  <a:pt x="404" y="1087"/>
                </a:cubicBezTo>
                <a:cubicBezTo>
                  <a:pt x="443" y="1088"/>
                  <a:pt x="478" y="1098"/>
                  <a:pt x="512" y="1091"/>
                </a:cubicBezTo>
                <a:cubicBezTo>
                  <a:pt x="508" y="1091"/>
                  <a:pt x="506" y="1090"/>
                  <a:pt x="505" y="1087"/>
                </a:cubicBezTo>
                <a:cubicBezTo>
                  <a:pt x="552" y="1077"/>
                  <a:pt x="612" y="1093"/>
                  <a:pt x="654" y="1078"/>
                </a:cubicBezTo>
                <a:cubicBezTo>
                  <a:pt x="619" y="1073"/>
                  <a:pt x="584" y="1069"/>
                  <a:pt x="549" y="1064"/>
                </a:cubicBezTo>
                <a:cubicBezTo>
                  <a:pt x="517" y="1059"/>
                  <a:pt x="481" y="1055"/>
                  <a:pt x="452" y="1041"/>
                </a:cubicBezTo>
                <a:cubicBezTo>
                  <a:pt x="532" y="1039"/>
                  <a:pt x="622" y="1070"/>
                  <a:pt x="707" y="1059"/>
                </a:cubicBezTo>
                <a:cubicBezTo>
                  <a:pt x="664" y="1033"/>
                  <a:pt x="612" y="1038"/>
                  <a:pt x="567" y="1034"/>
                </a:cubicBezTo>
                <a:close/>
                <a:moveTo>
                  <a:pt x="1375" y="1043"/>
                </a:moveTo>
                <a:cubicBezTo>
                  <a:pt x="1326" y="1034"/>
                  <a:pt x="1276" y="1029"/>
                  <a:pt x="1224" y="1029"/>
                </a:cubicBezTo>
                <a:cubicBezTo>
                  <a:pt x="1119" y="1029"/>
                  <a:pt x="989" y="1014"/>
                  <a:pt x="875" y="1029"/>
                </a:cubicBezTo>
                <a:cubicBezTo>
                  <a:pt x="837" y="1034"/>
                  <a:pt x="797" y="1044"/>
                  <a:pt x="769" y="1066"/>
                </a:cubicBezTo>
                <a:cubicBezTo>
                  <a:pt x="776" y="1071"/>
                  <a:pt x="779" y="1081"/>
                  <a:pt x="787" y="1084"/>
                </a:cubicBezTo>
                <a:cubicBezTo>
                  <a:pt x="840" y="1066"/>
                  <a:pt x="888" y="1046"/>
                  <a:pt x="951" y="1043"/>
                </a:cubicBezTo>
                <a:cubicBezTo>
                  <a:pt x="966" y="1042"/>
                  <a:pt x="990" y="1038"/>
                  <a:pt x="994" y="1055"/>
                </a:cubicBezTo>
                <a:cubicBezTo>
                  <a:pt x="926" y="1058"/>
                  <a:pt x="858" y="1066"/>
                  <a:pt x="808" y="1094"/>
                </a:cubicBezTo>
                <a:cubicBezTo>
                  <a:pt x="994" y="1073"/>
                  <a:pt x="1183" y="1111"/>
                  <a:pt x="1336" y="1123"/>
                </a:cubicBezTo>
                <a:cubicBezTo>
                  <a:pt x="1365" y="1126"/>
                  <a:pt x="1395" y="1134"/>
                  <a:pt x="1412" y="1119"/>
                </a:cubicBezTo>
                <a:cubicBezTo>
                  <a:pt x="1388" y="1114"/>
                  <a:pt x="1362" y="1117"/>
                  <a:pt x="1346" y="1100"/>
                </a:cubicBezTo>
                <a:cubicBezTo>
                  <a:pt x="1372" y="1092"/>
                  <a:pt x="1407" y="1116"/>
                  <a:pt x="1417" y="1089"/>
                </a:cubicBezTo>
                <a:cubicBezTo>
                  <a:pt x="1380" y="1073"/>
                  <a:pt x="1309" y="1101"/>
                  <a:pt x="1286" y="1073"/>
                </a:cubicBezTo>
                <a:cubicBezTo>
                  <a:pt x="1323" y="1073"/>
                  <a:pt x="1369" y="1071"/>
                  <a:pt x="1410" y="1068"/>
                </a:cubicBezTo>
                <a:cubicBezTo>
                  <a:pt x="1403" y="1063"/>
                  <a:pt x="1384" y="1054"/>
                  <a:pt x="1375" y="1043"/>
                </a:cubicBezTo>
                <a:close/>
                <a:moveTo>
                  <a:pt x="705" y="1098"/>
                </a:moveTo>
                <a:cubicBezTo>
                  <a:pt x="731" y="1106"/>
                  <a:pt x="751" y="1097"/>
                  <a:pt x="764" y="1084"/>
                </a:cubicBezTo>
                <a:cubicBezTo>
                  <a:pt x="759" y="1083"/>
                  <a:pt x="759" y="1076"/>
                  <a:pt x="755" y="1073"/>
                </a:cubicBezTo>
                <a:cubicBezTo>
                  <a:pt x="736" y="1076"/>
                  <a:pt x="717" y="1079"/>
                  <a:pt x="705" y="1098"/>
                </a:cubicBezTo>
                <a:close/>
                <a:moveTo>
                  <a:pt x="677" y="1091"/>
                </a:moveTo>
                <a:cubicBezTo>
                  <a:pt x="661" y="1097"/>
                  <a:pt x="632" y="1091"/>
                  <a:pt x="620" y="1100"/>
                </a:cubicBezTo>
                <a:cubicBezTo>
                  <a:pt x="644" y="1105"/>
                  <a:pt x="668" y="1092"/>
                  <a:pt x="682" y="1100"/>
                </a:cubicBezTo>
                <a:cubicBezTo>
                  <a:pt x="684" y="1092"/>
                  <a:pt x="703" y="1083"/>
                  <a:pt x="693" y="1078"/>
                </a:cubicBezTo>
                <a:cubicBezTo>
                  <a:pt x="693" y="1081"/>
                  <a:pt x="684" y="1075"/>
                  <a:pt x="677" y="1078"/>
                </a:cubicBezTo>
                <a:cubicBezTo>
                  <a:pt x="677" y="1082"/>
                  <a:pt x="677" y="1087"/>
                  <a:pt x="677" y="1091"/>
                </a:cubicBezTo>
                <a:close/>
                <a:moveTo>
                  <a:pt x="553" y="1096"/>
                </a:moveTo>
                <a:cubicBezTo>
                  <a:pt x="550" y="1096"/>
                  <a:pt x="549" y="1092"/>
                  <a:pt x="544" y="1094"/>
                </a:cubicBezTo>
                <a:cubicBezTo>
                  <a:pt x="559" y="1104"/>
                  <a:pt x="588" y="1095"/>
                  <a:pt x="553" y="1096"/>
                </a:cubicBezTo>
                <a:close/>
                <a:moveTo>
                  <a:pt x="429" y="1110"/>
                </a:moveTo>
                <a:cubicBezTo>
                  <a:pt x="392" y="1107"/>
                  <a:pt x="355" y="1114"/>
                  <a:pt x="319" y="1112"/>
                </a:cubicBezTo>
                <a:cubicBezTo>
                  <a:pt x="224" y="1107"/>
                  <a:pt x="118" y="1104"/>
                  <a:pt x="46" y="1107"/>
                </a:cubicBezTo>
                <a:cubicBezTo>
                  <a:pt x="37" y="1114"/>
                  <a:pt x="30" y="1121"/>
                  <a:pt x="25" y="1130"/>
                </a:cubicBezTo>
                <a:cubicBezTo>
                  <a:pt x="43" y="1142"/>
                  <a:pt x="62" y="1134"/>
                  <a:pt x="80" y="1133"/>
                </a:cubicBezTo>
                <a:cubicBezTo>
                  <a:pt x="178" y="1126"/>
                  <a:pt x="265" y="1133"/>
                  <a:pt x="362" y="1140"/>
                </a:cubicBezTo>
                <a:cubicBezTo>
                  <a:pt x="455" y="1146"/>
                  <a:pt x="569" y="1141"/>
                  <a:pt x="668" y="1146"/>
                </a:cubicBezTo>
                <a:cubicBezTo>
                  <a:pt x="669" y="1132"/>
                  <a:pt x="656" y="1132"/>
                  <a:pt x="654" y="1121"/>
                </a:cubicBezTo>
                <a:cubicBezTo>
                  <a:pt x="580" y="1118"/>
                  <a:pt x="502" y="1116"/>
                  <a:pt x="429" y="1110"/>
                </a:cubicBezTo>
                <a:close/>
                <a:moveTo>
                  <a:pt x="712" y="1126"/>
                </a:moveTo>
                <a:cubicBezTo>
                  <a:pt x="701" y="1125"/>
                  <a:pt x="691" y="1115"/>
                  <a:pt x="682" y="1123"/>
                </a:cubicBezTo>
                <a:cubicBezTo>
                  <a:pt x="691" y="1165"/>
                  <a:pt x="796" y="1164"/>
                  <a:pt x="783" y="1114"/>
                </a:cubicBezTo>
                <a:cubicBezTo>
                  <a:pt x="761" y="1115"/>
                  <a:pt x="738" y="1128"/>
                  <a:pt x="712" y="112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73" name="组合 172"/>
          <p:cNvGrpSpPr/>
          <p:nvPr/>
        </p:nvGrpSpPr>
        <p:grpSpPr>
          <a:xfrm>
            <a:off x="418306" y="4026517"/>
            <a:ext cx="1079500" cy="1274763"/>
            <a:chOff x="3279775" y="2938463"/>
            <a:chExt cx="1079500" cy="1274763"/>
          </a:xfrm>
          <a:solidFill>
            <a:schemeClr val="tx1"/>
          </a:solidFill>
        </p:grpSpPr>
        <p:sp>
          <p:nvSpPr>
            <p:cNvPr id="174" name="Freeform 167"/>
            <p:cNvSpPr>
              <a:spLocks noEditPoints="1"/>
            </p:cNvSpPr>
            <p:nvPr/>
          </p:nvSpPr>
          <p:spPr bwMode="auto">
            <a:xfrm>
              <a:off x="3319463" y="3351213"/>
              <a:ext cx="80963" cy="80963"/>
            </a:xfrm>
            <a:custGeom>
              <a:avLst/>
              <a:gdLst>
                <a:gd name="T0" fmla="*/ 15 w 125"/>
                <a:gd name="T1" fmla="*/ 20 h 126"/>
                <a:gd name="T2" fmla="*/ 31 w 125"/>
                <a:gd name="T3" fmla="*/ 11 h 126"/>
                <a:gd name="T4" fmla="*/ 121 w 125"/>
                <a:gd name="T5" fmla="*/ 66 h 126"/>
                <a:gd name="T6" fmla="*/ 22 w 125"/>
                <a:gd name="T7" fmla="*/ 96 h 126"/>
                <a:gd name="T8" fmla="*/ 15 w 125"/>
                <a:gd name="T9" fmla="*/ 20 h 126"/>
                <a:gd name="T10" fmla="*/ 59 w 125"/>
                <a:gd name="T11" fmla="*/ 89 h 126"/>
                <a:gd name="T12" fmla="*/ 52 w 125"/>
                <a:gd name="T13" fmla="*/ 33 h 126"/>
                <a:gd name="T14" fmla="*/ 59 w 125"/>
                <a:gd name="T15" fmla="*/ 8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26">
                  <a:moveTo>
                    <a:pt x="15" y="20"/>
                  </a:moveTo>
                  <a:cubicBezTo>
                    <a:pt x="21" y="24"/>
                    <a:pt x="29" y="16"/>
                    <a:pt x="31" y="11"/>
                  </a:cubicBezTo>
                  <a:cubicBezTo>
                    <a:pt x="71" y="0"/>
                    <a:pt x="125" y="29"/>
                    <a:pt x="121" y="66"/>
                  </a:cubicBezTo>
                  <a:cubicBezTo>
                    <a:pt x="117" y="98"/>
                    <a:pt x="52" y="126"/>
                    <a:pt x="22" y="96"/>
                  </a:cubicBezTo>
                  <a:cubicBezTo>
                    <a:pt x="0" y="71"/>
                    <a:pt x="2" y="48"/>
                    <a:pt x="15" y="20"/>
                  </a:cubicBezTo>
                  <a:close/>
                  <a:moveTo>
                    <a:pt x="59" y="89"/>
                  </a:moveTo>
                  <a:cubicBezTo>
                    <a:pt x="107" y="87"/>
                    <a:pt x="97" y="25"/>
                    <a:pt x="52" y="33"/>
                  </a:cubicBezTo>
                  <a:cubicBezTo>
                    <a:pt x="12" y="45"/>
                    <a:pt x="33" y="89"/>
                    <a:pt x="59" y="8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168"/>
            <p:cNvSpPr>
              <a:spLocks noEditPoints="1"/>
            </p:cNvSpPr>
            <p:nvPr/>
          </p:nvSpPr>
          <p:spPr bwMode="auto">
            <a:xfrm>
              <a:off x="3279775" y="2938463"/>
              <a:ext cx="1079500" cy="1274763"/>
            </a:xfrm>
            <a:custGeom>
              <a:avLst/>
              <a:gdLst>
                <a:gd name="T0" fmla="*/ 135 w 1672"/>
                <a:gd name="T1" fmla="*/ 1706 h 1974"/>
                <a:gd name="T2" fmla="*/ 50 w 1672"/>
                <a:gd name="T3" fmla="*/ 803 h 1974"/>
                <a:gd name="T4" fmla="*/ 162 w 1672"/>
                <a:gd name="T5" fmla="*/ 588 h 1974"/>
                <a:gd name="T6" fmla="*/ 1444 w 1672"/>
                <a:gd name="T7" fmla="*/ 259 h 1974"/>
                <a:gd name="T8" fmla="*/ 1329 w 1672"/>
                <a:gd name="T9" fmla="*/ 783 h 1974"/>
                <a:gd name="T10" fmla="*/ 785 w 1672"/>
                <a:gd name="T11" fmla="*/ 826 h 1974"/>
                <a:gd name="T12" fmla="*/ 231 w 1672"/>
                <a:gd name="T13" fmla="*/ 780 h 1974"/>
                <a:gd name="T14" fmla="*/ 720 w 1672"/>
                <a:gd name="T15" fmla="*/ 1619 h 1974"/>
                <a:gd name="T16" fmla="*/ 617 w 1672"/>
                <a:gd name="T17" fmla="*/ 964 h 1974"/>
                <a:gd name="T18" fmla="*/ 893 w 1672"/>
                <a:gd name="T19" fmla="*/ 1068 h 1974"/>
                <a:gd name="T20" fmla="*/ 1237 w 1672"/>
                <a:gd name="T21" fmla="*/ 1038 h 1974"/>
                <a:gd name="T22" fmla="*/ 909 w 1672"/>
                <a:gd name="T23" fmla="*/ 1715 h 1974"/>
                <a:gd name="T24" fmla="*/ 194 w 1672"/>
                <a:gd name="T25" fmla="*/ 636 h 1974"/>
                <a:gd name="T26" fmla="*/ 1118 w 1672"/>
                <a:gd name="T27" fmla="*/ 34 h 1974"/>
                <a:gd name="T28" fmla="*/ 1324 w 1672"/>
                <a:gd name="T29" fmla="*/ 248 h 1974"/>
                <a:gd name="T30" fmla="*/ 814 w 1672"/>
                <a:gd name="T31" fmla="*/ 613 h 1974"/>
                <a:gd name="T32" fmla="*/ 817 w 1672"/>
                <a:gd name="T33" fmla="*/ 404 h 1974"/>
                <a:gd name="T34" fmla="*/ 594 w 1672"/>
                <a:gd name="T35" fmla="*/ 404 h 1974"/>
                <a:gd name="T36" fmla="*/ 789 w 1672"/>
                <a:gd name="T37" fmla="*/ 342 h 1974"/>
                <a:gd name="T38" fmla="*/ 785 w 1672"/>
                <a:gd name="T39" fmla="*/ 362 h 1974"/>
                <a:gd name="T40" fmla="*/ 812 w 1672"/>
                <a:gd name="T41" fmla="*/ 429 h 1974"/>
                <a:gd name="T42" fmla="*/ 1572 w 1672"/>
                <a:gd name="T43" fmla="*/ 604 h 1974"/>
                <a:gd name="T44" fmla="*/ 259 w 1672"/>
                <a:gd name="T45" fmla="*/ 702 h 1974"/>
                <a:gd name="T46" fmla="*/ 1352 w 1672"/>
                <a:gd name="T47" fmla="*/ 606 h 1974"/>
                <a:gd name="T48" fmla="*/ 1306 w 1672"/>
                <a:gd name="T49" fmla="*/ 723 h 1974"/>
                <a:gd name="T50" fmla="*/ 1099 w 1672"/>
                <a:gd name="T51" fmla="*/ 560 h 1974"/>
                <a:gd name="T52" fmla="*/ 1384 w 1672"/>
                <a:gd name="T53" fmla="*/ 769 h 1974"/>
                <a:gd name="T54" fmla="*/ 1283 w 1672"/>
                <a:gd name="T55" fmla="*/ 617 h 1974"/>
                <a:gd name="T56" fmla="*/ 1184 w 1672"/>
                <a:gd name="T57" fmla="*/ 576 h 1974"/>
                <a:gd name="T58" fmla="*/ 589 w 1672"/>
                <a:gd name="T59" fmla="*/ 1559 h 1974"/>
                <a:gd name="T60" fmla="*/ 213 w 1672"/>
                <a:gd name="T61" fmla="*/ 801 h 1974"/>
                <a:gd name="T62" fmla="*/ 589 w 1672"/>
                <a:gd name="T63" fmla="*/ 1559 h 1974"/>
                <a:gd name="T64" fmla="*/ 449 w 1672"/>
                <a:gd name="T65" fmla="*/ 1520 h 1974"/>
                <a:gd name="T66" fmla="*/ 82 w 1672"/>
                <a:gd name="T67" fmla="*/ 817 h 1974"/>
                <a:gd name="T68" fmla="*/ 511 w 1672"/>
                <a:gd name="T69" fmla="*/ 1506 h 1974"/>
                <a:gd name="T70" fmla="*/ 911 w 1672"/>
                <a:gd name="T71" fmla="*/ 1336 h 1974"/>
                <a:gd name="T72" fmla="*/ 879 w 1672"/>
                <a:gd name="T73" fmla="*/ 1240 h 1974"/>
                <a:gd name="T74" fmla="*/ 835 w 1672"/>
                <a:gd name="T75" fmla="*/ 1155 h 1974"/>
                <a:gd name="T76" fmla="*/ 791 w 1672"/>
                <a:gd name="T77" fmla="*/ 1070 h 1974"/>
                <a:gd name="T78" fmla="*/ 766 w 1672"/>
                <a:gd name="T79" fmla="*/ 1024 h 1974"/>
                <a:gd name="T80" fmla="*/ 681 w 1672"/>
                <a:gd name="T81" fmla="*/ 992 h 1974"/>
                <a:gd name="T82" fmla="*/ 1170 w 1672"/>
                <a:gd name="T83" fmla="*/ 996 h 1974"/>
                <a:gd name="T84" fmla="*/ 968 w 1672"/>
                <a:gd name="T85" fmla="*/ 1049 h 1974"/>
                <a:gd name="T86" fmla="*/ 1152 w 1672"/>
                <a:gd name="T87" fmla="*/ 1148 h 1974"/>
                <a:gd name="T88" fmla="*/ 1159 w 1672"/>
                <a:gd name="T89" fmla="*/ 1196 h 1974"/>
                <a:gd name="T90" fmla="*/ 1021 w 1672"/>
                <a:gd name="T91" fmla="*/ 1086 h 1974"/>
                <a:gd name="T92" fmla="*/ 1143 w 1672"/>
                <a:gd name="T93" fmla="*/ 1176 h 1974"/>
                <a:gd name="T94" fmla="*/ 803 w 1672"/>
                <a:gd name="T95" fmla="*/ 1437 h 1974"/>
                <a:gd name="T96" fmla="*/ 1067 w 1672"/>
                <a:gd name="T97" fmla="*/ 1453 h 1974"/>
                <a:gd name="T98" fmla="*/ 1042 w 1672"/>
                <a:gd name="T99" fmla="*/ 1453 h 1974"/>
                <a:gd name="T100" fmla="*/ 973 w 1672"/>
                <a:gd name="T101" fmla="*/ 1470 h 1974"/>
                <a:gd name="T102" fmla="*/ 913 w 1672"/>
                <a:gd name="T103" fmla="*/ 1472 h 1974"/>
                <a:gd name="T104" fmla="*/ 936 w 1672"/>
                <a:gd name="T105" fmla="*/ 1470 h 1974"/>
                <a:gd name="T106" fmla="*/ 948 w 1672"/>
                <a:gd name="T107" fmla="*/ 1692 h 1974"/>
                <a:gd name="T108" fmla="*/ 403 w 1672"/>
                <a:gd name="T109" fmla="*/ 1552 h 1974"/>
                <a:gd name="T110" fmla="*/ 525 w 1672"/>
                <a:gd name="T111" fmla="*/ 1532 h 1974"/>
                <a:gd name="T112" fmla="*/ 500 w 1672"/>
                <a:gd name="T113" fmla="*/ 1715 h 1974"/>
                <a:gd name="T114" fmla="*/ 84 w 1672"/>
                <a:gd name="T115" fmla="*/ 1773 h 1974"/>
                <a:gd name="T116" fmla="*/ 975 w 1672"/>
                <a:gd name="T117" fmla="*/ 1823 h 1974"/>
                <a:gd name="T118" fmla="*/ 311 w 1672"/>
                <a:gd name="T119" fmla="*/ 1644 h 1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72" h="1974">
                  <a:moveTo>
                    <a:pt x="909" y="1715"/>
                  </a:moveTo>
                  <a:cubicBezTo>
                    <a:pt x="941" y="1755"/>
                    <a:pt x="1005" y="1780"/>
                    <a:pt x="998" y="1844"/>
                  </a:cubicBezTo>
                  <a:cubicBezTo>
                    <a:pt x="918" y="1889"/>
                    <a:pt x="831" y="1928"/>
                    <a:pt x="723" y="1945"/>
                  </a:cubicBezTo>
                  <a:cubicBezTo>
                    <a:pt x="514" y="1966"/>
                    <a:pt x="296" y="1974"/>
                    <a:pt x="114" y="1897"/>
                  </a:cubicBezTo>
                  <a:cubicBezTo>
                    <a:pt x="73" y="1893"/>
                    <a:pt x="61" y="1861"/>
                    <a:pt x="29" y="1849"/>
                  </a:cubicBezTo>
                  <a:cubicBezTo>
                    <a:pt x="9" y="1812"/>
                    <a:pt x="58" y="1783"/>
                    <a:pt x="84" y="1754"/>
                  </a:cubicBezTo>
                  <a:cubicBezTo>
                    <a:pt x="100" y="1737"/>
                    <a:pt x="111" y="1722"/>
                    <a:pt x="135" y="1706"/>
                  </a:cubicBezTo>
                  <a:cubicBezTo>
                    <a:pt x="171" y="1681"/>
                    <a:pt x="221" y="1655"/>
                    <a:pt x="263" y="1637"/>
                  </a:cubicBezTo>
                  <a:cubicBezTo>
                    <a:pt x="274" y="1633"/>
                    <a:pt x="286" y="1633"/>
                    <a:pt x="295" y="1628"/>
                  </a:cubicBezTo>
                  <a:cubicBezTo>
                    <a:pt x="306" y="1623"/>
                    <a:pt x="313" y="1612"/>
                    <a:pt x="325" y="1612"/>
                  </a:cubicBezTo>
                  <a:cubicBezTo>
                    <a:pt x="330" y="1571"/>
                    <a:pt x="359" y="1546"/>
                    <a:pt x="399" y="1534"/>
                  </a:cubicBezTo>
                  <a:cubicBezTo>
                    <a:pt x="340" y="1391"/>
                    <a:pt x="267" y="1249"/>
                    <a:pt x="201" y="1102"/>
                  </a:cubicBezTo>
                  <a:cubicBezTo>
                    <a:pt x="169" y="1029"/>
                    <a:pt x="128" y="961"/>
                    <a:pt x="93" y="888"/>
                  </a:cubicBezTo>
                  <a:cubicBezTo>
                    <a:pt x="80" y="860"/>
                    <a:pt x="68" y="826"/>
                    <a:pt x="50" y="803"/>
                  </a:cubicBezTo>
                  <a:cubicBezTo>
                    <a:pt x="44" y="797"/>
                    <a:pt x="47" y="800"/>
                    <a:pt x="43" y="792"/>
                  </a:cubicBezTo>
                  <a:cubicBezTo>
                    <a:pt x="38" y="783"/>
                    <a:pt x="26" y="777"/>
                    <a:pt x="22" y="769"/>
                  </a:cubicBezTo>
                  <a:cubicBezTo>
                    <a:pt x="19" y="764"/>
                    <a:pt x="17" y="748"/>
                    <a:pt x="13" y="735"/>
                  </a:cubicBezTo>
                  <a:cubicBezTo>
                    <a:pt x="3" y="702"/>
                    <a:pt x="0" y="674"/>
                    <a:pt x="17" y="640"/>
                  </a:cubicBezTo>
                  <a:cubicBezTo>
                    <a:pt x="25" y="631"/>
                    <a:pt x="36" y="624"/>
                    <a:pt x="43" y="613"/>
                  </a:cubicBezTo>
                  <a:cubicBezTo>
                    <a:pt x="71" y="597"/>
                    <a:pt x="102" y="588"/>
                    <a:pt x="132" y="581"/>
                  </a:cubicBezTo>
                  <a:cubicBezTo>
                    <a:pt x="141" y="584"/>
                    <a:pt x="154" y="583"/>
                    <a:pt x="162" y="588"/>
                  </a:cubicBezTo>
                  <a:cubicBezTo>
                    <a:pt x="224" y="546"/>
                    <a:pt x="280" y="521"/>
                    <a:pt x="353" y="491"/>
                  </a:cubicBezTo>
                  <a:cubicBezTo>
                    <a:pt x="521" y="403"/>
                    <a:pt x="716" y="341"/>
                    <a:pt x="872" y="241"/>
                  </a:cubicBezTo>
                  <a:cubicBezTo>
                    <a:pt x="873" y="189"/>
                    <a:pt x="859" y="123"/>
                    <a:pt x="874" y="80"/>
                  </a:cubicBezTo>
                  <a:cubicBezTo>
                    <a:pt x="908" y="46"/>
                    <a:pt x="981" y="30"/>
                    <a:pt x="1028" y="16"/>
                  </a:cubicBezTo>
                  <a:cubicBezTo>
                    <a:pt x="1067" y="4"/>
                    <a:pt x="1102" y="0"/>
                    <a:pt x="1138" y="22"/>
                  </a:cubicBezTo>
                  <a:cubicBezTo>
                    <a:pt x="1188" y="80"/>
                    <a:pt x="1232" y="145"/>
                    <a:pt x="1276" y="209"/>
                  </a:cubicBezTo>
                  <a:cubicBezTo>
                    <a:pt x="1332" y="232"/>
                    <a:pt x="1391" y="236"/>
                    <a:pt x="1444" y="259"/>
                  </a:cubicBezTo>
                  <a:cubicBezTo>
                    <a:pt x="1455" y="264"/>
                    <a:pt x="1464" y="276"/>
                    <a:pt x="1476" y="282"/>
                  </a:cubicBezTo>
                  <a:cubicBezTo>
                    <a:pt x="1550" y="316"/>
                    <a:pt x="1611" y="377"/>
                    <a:pt x="1667" y="431"/>
                  </a:cubicBezTo>
                  <a:cubicBezTo>
                    <a:pt x="1660" y="451"/>
                    <a:pt x="1672" y="483"/>
                    <a:pt x="1664" y="509"/>
                  </a:cubicBezTo>
                  <a:cubicBezTo>
                    <a:pt x="1653" y="552"/>
                    <a:pt x="1612" y="588"/>
                    <a:pt x="1579" y="624"/>
                  </a:cubicBezTo>
                  <a:cubicBezTo>
                    <a:pt x="1543" y="663"/>
                    <a:pt x="1517" y="682"/>
                    <a:pt x="1471" y="709"/>
                  </a:cubicBezTo>
                  <a:cubicBezTo>
                    <a:pt x="1451" y="721"/>
                    <a:pt x="1435" y="737"/>
                    <a:pt x="1409" y="741"/>
                  </a:cubicBezTo>
                  <a:cubicBezTo>
                    <a:pt x="1417" y="795"/>
                    <a:pt x="1373" y="796"/>
                    <a:pt x="1329" y="783"/>
                  </a:cubicBezTo>
                  <a:cubicBezTo>
                    <a:pt x="1310" y="803"/>
                    <a:pt x="1309" y="840"/>
                    <a:pt x="1281" y="849"/>
                  </a:cubicBezTo>
                  <a:cubicBezTo>
                    <a:pt x="1256" y="857"/>
                    <a:pt x="1231" y="839"/>
                    <a:pt x="1205" y="831"/>
                  </a:cubicBezTo>
                  <a:cubicBezTo>
                    <a:pt x="1172" y="831"/>
                    <a:pt x="1139" y="854"/>
                    <a:pt x="1104" y="863"/>
                  </a:cubicBezTo>
                  <a:cubicBezTo>
                    <a:pt x="1102" y="863"/>
                    <a:pt x="1099" y="865"/>
                    <a:pt x="1099" y="865"/>
                  </a:cubicBezTo>
                  <a:cubicBezTo>
                    <a:pt x="1028" y="868"/>
                    <a:pt x="938" y="881"/>
                    <a:pt x="849" y="879"/>
                  </a:cubicBezTo>
                  <a:cubicBezTo>
                    <a:pt x="831" y="866"/>
                    <a:pt x="797" y="870"/>
                    <a:pt x="782" y="854"/>
                  </a:cubicBezTo>
                  <a:cubicBezTo>
                    <a:pt x="782" y="840"/>
                    <a:pt x="779" y="836"/>
                    <a:pt x="785" y="826"/>
                  </a:cubicBezTo>
                  <a:cubicBezTo>
                    <a:pt x="758" y="711"/>
                    <a:pt x="797" y="588"/>
                    <a:pt x="831" y="493"/>
                  </a:cubicBezTo>
                  <a:cubicBezTo>
                    <a:pt x="819" y="492"/>
                    <a:pt x="800" y="504"/>
                    <a:pt x="791" y="514"/>
                  </a:cubicBezTo>
                  <a:cubicBezTo>
                    <a:pt x="765" y="523"/>
                    <a:pt x="737" y="530"/>
                    <a:pt x="711" y="539"/>
                  </a:cubicBezTo>
                  <a:cubicBezTo>
                    <a:pt x="639" y="565"/>
                    <a:pt x="556" y="603"/>
                    <a:pt x="484" y="638"/>
                  </a:cubicBezTo>
                  <a:cubicBezTo>
                    <a:pt x="451" y="654"/>
                    <a:pt x="415" y="666"/>
                    <a:pt x="383" y="682"/>
                  </a:cubicBezTo>
                  <a:cubicBezTo>
                    <a:pt x="346" y="700"/>
                    <a:pt x="314" y="718"/>
                    <a:pt x="279" y="739"/>
                  </a:cubicBezTo>
                  <a:cubicBezTo>
                    <a:pt x="259" y="751"/>
                    <a:pt x="245" y="762"/>
                    <a:pt x="231" y="780"/>
                  </a:cubicBezTo>
                  <a:cubicBezTo>
                    <a:pt x="259" y="894"/>
                    <a:pt x="326" y="988"/>
                    <a:pt x="369" y="1095"/>
                  </a:cubicBezTo>
                  <a:cubicBezTo>
                    <a:pt x="389" y="1134"/>
                    <a:pt x="405" y="1173"/>
                    <a:pt x="426" y="1212"/>
                  </a:cubicBezTo>
                  <a:cubicBezTo>
                    <a:pt x="433" y="1224"/>
                    <a:pt x="442" y="1234"/>
                    <a:pt x="449" y="1247"/>
                  </a:cubicBezTo>
                  <a:cubicBezTo>
                    <a:pt x="481" y="1300"/>
                    <a:pt x="503" y="1357"/>
                    <a:pt x="537" y="1407"/>
                  </a:cubicBezTo>
                  <a:cubicBezTo>
                    <a:pt x="549" y="1427"/>
                    <a:pt x="558" y="1447"/>
                    <a:pt x="569" y="1467"/>
                  </a:cubicBezTo>
                  <a:cubicBezTo>
                    <a:pt x="576" y="1480"/>
                    <a:pt x="592" y="1492"/>
                    <a:pt x="589" y="1511"/>
                  </a:cubicBezTo>
                  <a:cubicBezTo>
                    <a:pt x="641" y="1551"/>
                    <a:pt x="716" y="1558"/>
                    <a:pt x="720" y="1619"/>
                  </a:cubicBezTo>
                  <a:cubicBezTo>
                    <a:pt x="750" y="1641"/>
                    <a:pt x="785" y="1645"/>
                    <a:pt x="819" y="1656"/>
                  </a:cubicBezTo>
                  <a:cubicBezTo>
                    <a:pt x="798" y="1534"/>
                    <a:pt x="789" y="1437"/>
                    <a:pt x="762" y="1318"/>
                  </a:cubicBezTo>
                  <a:cubicBezTo>
                    <a:pt x="761" y="1308"/>
                    <a:pt x="770" y="1308"/>
                    <a:pt x="773" y="1302"/>
                  </a:cubicBezTo>
                  <a:cubicBezTo>
                    <a:pt x="738" y="1247"/>
                    <a:pt x="701" y="1165"/>
                    <a:pt x="667" y="1091"/>
                  </a:cubicBezTo>
                  <a:cubicBezTo>
                    <a:pt x="660" y="1075"/>
                    <a:pt x="649" y="1059"/>
                    <a:pt x="644" y="1045"/>
                  </a:cubicBezTo>
                  <a:cubicBezTo>
                    <a:pt x="640" y="1030"/>
                    <a:pt x="639" y="1010"/>
                    <a:pt x="631" y="992"/>
                  </a:cubicBezTo>
                  <a:cubicBezTo>
                    <a:pt x="627" y="983"/>
                    <a:pt x="621" y="975"/>
                    <a:pt x="617" y="964"/>
                  </a:cubicBezTo>
                  <a:cubicBezTo>
                    <a:pt x="611" y="950"/>
                    <a:pt x="595" y="922"/>
                    <a:pt x="596" y="904"/>
                  </a:cubicBezTo>
                  <a:cubicBezTo>
                    <a:pt x="599" y="875"/>
                    <a:pt x="664" y="837"/>
                    <a:pt x="697" y="842"/>
                  </a:cubicBezTo>
                  <a:cubicBezTo>
                    <a:pt x="702" y="846"/>
                    <a:pt x="708" y="858"/>
                    <a:pt x="702" y="865"/>
                  </a:cubicBezTo>
                  <a:cubicBezTo>
                    <a:pt x="738" y="931"/>
                    <a:pt x="770" y="1001"/>
                    <a:pt x="805" y="1068"/>
                  </a:cubicBezTo>
                  <a:cubicBezTo>
                    <a:pt x="832" y="1113"/>
                    <a:pt x="861" y="1165"/>
                    <a:pt x="883" y="1217"/>
                  </a:cubicBezTo>
                  <a:cubicBezTo>
                    <a:pt x="890" y="1232"/>
                    <a:pt x="894" y="1257"/>
                    <a:pt x="913" y="1258"/>
                  </a:cubicBezTo>
                  <a:cubicBezTo>
                    <a:pt x="907" y="1196"/>
                    <a:pt x="911" y="1120"/>
                    <a:pt x="893" y="1068"/>
                  </a:cubicBezTo>
                  <a:cubicBezTo>
                    <a:pt x="910" y="1039"/>
                    <a:pt x="938" y="991"/>
                    <a:pt x="934" y="948"/>
                  </a:cubicBezTo>
                  <a:cubicBezTo>
                    <a:pt x="961" y="941"/>
                    <a:pt x="971" y="975"/>
                    <a:pt x="982" y="992"/>
                  </a:cubicBezTo>
                  <a:cubicBezTo>
                    <a:pt x="1001" y="1019"/>
                    <a:pt x="1017" y="1045"/>
                    <a:pt x="1046" y="1061"/>
                  </a:cubicBezTo>
                  <a:cubicBezTo>
                    <a:pt x="1040" y="1104"/>
                    <a:pt x="1052" y="1143"/>
                    <a:pt x="1049" y="1185"/>
                  </a:cubicBezTo>
                  <a:cubicBezTo>
                    <a:pt x="1071" y="1110"/>
                    <a:pt x="1103" y="1036"/>
                    <a:pt x="1127" y="971"/>
                  </a:cubicBezTo>
                  <a:cubicBezTo>
                    <a:pt x="1144" y="958"/>
                    <a:pt x="1180" y="973"/>
                    <a:pt x="1196" y="983"/>
                  </a:cubicBezTo>
                  <a:cubicBezTo>
                    <a:pt x="1189" y="1016"/>
                    <a:pt x="1216" y="1025"/>
                    <a:pt x="1237" y="1038"/>
                  </a:cubicBezTo>
                  <a:cubicBezTo>
                    <a:pt x="1239" y="1100"/>
                    <a:pt x="1188" y="1142"/>
                    <a:pt x="1207" y="1203"/>
                  </a:cubicBezTo>
                  <a:cubicBezTo>
                    <a:pt x="1204" y="1239"/>
                    <a:pt x="1153" y="1253"/>
                    <a:pt x="1154" y="1212"/>
                  </a:cubicBezTo>
                  <a:cubicBezTo>
                    <a:pt x="1146" y="1238"/>
                    <a:pt x="1139" y="1266"/>
                    <a:pt x="1125" y="1286"/>
                  </a:cubicBezTo>
                  <a:cubicBezTo>
                    <a:pt x="1153" y="1303"/>
                    <a:pt x="1123" y="1357"/>
                    <a:pt x="1120" y="1391"/>
                  </a:cubicBezTo>
                  <a:cubicBezTo>
                    <a:pt x="1117" y="1416"/>
                    <a:pt x="1121" y="1442"/>
                    <a:pt x="1120" y="1467"/>
                  </a:cubicBezTo>
                  <a:cubicBezTo>
                    <a:pt x="1115" y="1543"/>
                    <a:pt x="1104" y="1618"/>
                    <a:pt x="1097" y="1679"/>
                  </a:cubicBezTo>
                  <a:cubicBezTo>
                    <a:pt x="1049" y="1716"/>
                    <a:pt x="965" y="1721"/>
                    <a:pt x="909" y="1715"/>
                  </a:cubicBezTo>
                  <a:close/>
                  <a:moveTo>
                    <a:pt x="27" y="693"/>
                  </a:moveTo>
                  <a:cubicBezTo>
                    <a:pt x="23" y="709"/>
                    <a:pt x="42" y="754"/>
                    <a:pt x="50" y="762"/>
                  </a:cubicBezTo>
                  <a:cubicBezTo>
                    <a:pt x="52" y="765"/>
                    <a:pt x="69" y="778"/>
                    <a:pt x="77" y="783"/>
                  </a:cubicBezTo>
                  <a:cubicBezTo>
                    <a:pt x="132" y="816"/>
                    <a:pt x="213" y="776"/>
                    <a:pt x="215" y="732"/>
                  </a:cubicBezTo>
                  <a:cubicBezTo>
                    <a:pt x="217" y="732"/>
                    <a:pt x="220" y="732"/>
                    <a:pt x="222" y="732"/>
                  </a:cubicBezTo>
                  <a:cubicBezTo>
                    <a:pt x="224" y="724"/>
                    <a:pt x="220" y="700"/>
                    <a:pt x="220" y="700"/>
                  </a:cubicBezTo>
                  <a:cubicBezTo>
                    <a:pt x="224" y="672"/>
                    <a:pt x="208" y="660"/>
                    <a:pt x="194" y="636"/>
                  </a:cubicBezTo>
                  <a:cubicBezTo>
                    <a:pt x="175" y="626"/>
                    <a:pt x="149" y="625"/>
                    <a:pt x="121" y="613"/>
                  </a:cubicBezTo>
                  <a:cubicBezTo>
                    <a:pt x="84" y="615"/>
                    <a:pt x="41" y="636"/>
                    <a:pt x="31" y="670"/>
                  </a:cubicBezTo>
                  <a:cubicBezTo>
                    <a:pt x="34" y="670"/>
                    <a:pt x="37" y="671"/>
                    <a:pt x="36" y="675"/>
                  </a:cubicBezTo>
                  <a:cubicBezTo>
                    <a:pt x="33" y="675"/>
                    <a:pt x="31" y="676"/>
                    <a:pt x="29" y="677"/>
                  </a:cubicBezTo>
                  <a:cubicBezTo>
                    <a:pt x="35" y="686"/>
                    <a:pt x="27" y="691"/>
                    <a:pt x="27" y="693"/>
                  </a:cubicBezTo>
                  <a:close/>
                  <a:moveTo>
                    <a:pt x="1170" y="91"/>
                  </a:moveTo>
                  <a:cubicBezTo>
                    <a:pt x="1153" y="70"/>
                    <a:pt x="1141" y="47"/>
                    <a:pt x="1118" y="34"/>
                  </a:cubicBezTo>
                  <a:cubicBezTo>
                    <a:pt x="1082" y="14"/>
                    <a:pt x="1052" y="30"/>
                    <a:pt x="1019" y="41"/>
                  </a:cubicBezTo>
                  <a:cubicBezTo>
                    <a:pt x="951" y="64"/>
                    <a:pt x="884" y="69"/>
                    <a:pt x="883" y="149"/>
                  </a:cubicBezTo>
                  <a:cubicBezTo>
                    <a:pt x="883" y="210"/>
                    <a:pt x="903" y="286"/>
                    <a:pt x="904" y="342"/>
                  </a:cubicBezTo>
                  <a:cubicBezTo>
                    <a:pt x="972" y="243"/>
                    <a:pt x="1099" y="215"/>
                    <a:pt x="1244" y="199"/>
                  </a:cubicBezTo>
                  <a:cubicBezTo>
                    <a:pt x="1227" y="161"/>
                    <a:pt x="1196" y="122"/>
                    <a:pt x="1170" y="91"/>
                  </a:cubicBezTo>
                  <a:close/>
                  <a:moveTo>
                    <a:pt x="1359" y="252"/>
                  </a:moveTo>
                  <a:cubicBezTo>
                    <a:pt x="1348" y="250"/>
                    <a:pt x="1336" y="251"/>
                    <a:pt x="1324" y="248"/>
                  </a:cubicBezTo>
                  <a:cubicBezTo>
                    <a:pt x="1293" y="238"/>
                    <a:pt x="1258" y="222"/>
                    <a:pt x="1228" y="222"/>
                  </a:cubicBezTo>
                  <a:cubicBezTo>
                    <a:pt x="1180" y="223"/>
                    <a:pt x="1123" y="236"/>
                    <a:pt x="1083" y="248"/>
                  </a:cubicBezTo>
                  <a:cubicBezTo>
                    <a:pt x="1027" y="264"/>
                    <a:pt x="975" y="297"/>
                    <a:pt x="941" y="333"/>
                  </a:cubicBezTo>
                  <a:cubicBezTo>
                    <a:pt x="934" y="340"/>
                    <a:pt x="925" y="345"/>
                    <a:pt x="920" y="351"/>
                  </a:cubicBezTo>
                  <a:cubicBezTo>
                    <a:pt x="891" y="383"/>
                    <a:pt x="883" y="428"/>
                    <a:pt x="865" y="470"/>
                  </a:cubicBezTo>
                  <a:cubicBezTo>
                    <a:pt x="855" y="495"/>
                    <a:pt x="840" y="518"/>
                    <a:pt x="831" y="544"/>
                  </a:cubicBezTo>
                  <a:cubicBezTo>
                    <a:pt x="823" y="566"/>
                    <a:pt x="820" y="591"/>
                    <a:pt x="814" y="613"/>
                  </a:cubicBezTo>
                  <a:cubicBezTo>
                    <a:pt x="799" y="673"/>
                    <a:pt x="788" y="733"/>
                    <a:pt x="798" y="808"/>
                  </a:cubicBezTo>
                  <a:cubicBezTo>
                    <a:pt x="796" y="791"/>
                    <a:pt x="809" y="788"/>
                    <a:pt x="810" y="774"/>
                  </a:cubicBezTo>
                  <a:cubicBezTo>
                    <a:pt x="857" y="734"/>
                    <a:pt x="891" y="683"/>
                    <a:pt x="943" y="640"/>
                  </a:cubicBezTo>
                  <a:cubicBezTo>
                    <a:pt x="991" y="601"/>
                    <a:pt x="1047" y="570"/>
                    <a:pt x="1106" y="537"/>
                  </a:cubicBezTo>
                  <a:cubicBezTo>
                    <a:pt x="1255" y="455"/>
                    <a:pt x="1440" y="385"/>
                    <a:pt x="1621" y="415"/>
                  </a:cubicBezTo>
                  <a:cubicBezTo>
                    <a:pt x="1555" y="343"/>
                    <a:pt x="1471" y="279"/>
                    <a:pt x="1359" y="252"/>
                  </a:cubicBezTo>
                  <a:close/>
                  <a:moveTo>
                    <a:pt x="817" y="404"/>
                  </a:moveTo>
                  <a:cubicBezTo>
                    <a:pt x="837" y="414"/>
                    <a:pt x="832" y="422"/>
                    <a:pt x="856" y="429"/>
                  </a:cubicBezTo>
                  <a:cubicBezTo>
                    <a:pt x="864" y="420"/>
                    <a:pt x="862" y="410"/>
                    <a:pt x="867" y="401"/>
                  </a:cubicBezTo>
                  <a:cubicBezTo>
                    <a:pt x="823" y="382"/>
                    <a:pt x="825" y="316"/>
                    <a:pt x="883" y="312"/>
                  </a:cubicBezTo>
                  <a:cubicBezTo>
                    <a:pt x="879" y="299"/>
                    <a:pt x="883" y="283"/>
                    <a:pt x="876" y="277"/>
                  </a:cubicBezTo>
                  <a:cubicBezTo>
                    <a:pt x="821" y="290"/>
                    <a:pt x="798" y="341"/>
                    <a:pt x="817" y="404"/>
                  </a:cubicBezTo>
                  <a:close/>
                  <a:moveTo>
                    <a:pt x="649" y="372"/>
                  </a:moveTo>
                  <a:cubicBezTo>
                    <a:pt x="630" y="381"/>
                    <a:pt x="614" y="395"/>
                    <a:pt x="594" y="404"/>
                  </a:cubicBezTo>
                  <a:cubicBezTo>
                    <a:pt x="453" y="466"/>
                    <a:pt x="311" y="521"/>
                    <a:pt x="183" y="594"/>
                  </a:cubicBezTo>
                  <a:cubicBezTo>
                    <a:pt x="191" y="593"/>
                    <a:pt x="186" y="607"/>
                    <a:pt x="201" y="606"/>
                  </a:cubicBezTo>
                  <a:cubicBezTo>
                    <a:pt x="208" y="606"/>
                    <a:pt x="219" y="594"/>
                    <a:pt x="226" y="590"/>
                  </a:cubicBezTo>
                  <a:cubicBezTo>
                    <a:pt x="250" y="576"/>
                    <a:pt x="291" y="556"/>
                    <a:pt x="311" y="546"/>
                  </a:cubicBezTo>
                  <a:cubicBezTo>
                    <a:pt x="347" y="530"/>
                    <a:pt x="386" y="515"/>
                    <a:pt x="424" y="498"/>
                  </a:cubicBezTo>
                  <a:cubicBezTo>
                    <a:pt x="484" y="471"/>
                    <a:pt x="550" y="450"/>
                    <a:pt x="605" y="424"/>
                  </a:cubicBezTo>
                  <a:cubicBezTo>
                    <a:pt x="669" y="395"/>
                    <a:pt x="730" y="367"/>
                    <a:pt x="789" y="342"/>
                  </a:cubicBezTo>
                  <a:cubicBezTo>
                    <a:pt x="791" y="328"/>
                    <a:pt x="805" y="315"/>
                    <a:pt x="801" y="303"/>
                  </a:cubicBezTo>
                  <a:cubicBezTo>
                    <a:pt x="755" y="335"/>
                    <a:pt x="699" y="346"/>
                    <a:pt x="649" y="372"/>
                  </a:cubicBezTo>
                  <a:close/>
                  <a:moveTo>
                    <a:pt x="879" y="381"/>
                  </a:moveTo>
                  <a:cubicBezTo>
                    <a:pt x="887" y="364"/>
                    <a:pt x="894" y="345"/>
                    <a:pt x="881" y="330"/>
                  </a:cubicBezTo>
                  <a:cubicBezTo>
                    <a:pt x="864" y="336"/>
                    <a:pt x="856" y="371"/>
                    <a:pt x="879" y="381"/>
                  </a:cubicBezTo>
                  <a:close/>
                  <a:moveTo>
                    <a:pt x="787" y="388"/>
                  </a:moveTo>
                  <a:cubicBezTo>
                    <a:pt x="790" y="378"/>
                    <a:pt x="783" y="374"/>
                    <a:pt x="785" y="362"/>
                  </a:cubicBezTo>
                  <a:cubicBezTo>
                    <a:pt x="783" y="362"/>
                    <a:pt x="782" y="362"/>
                    <a:pt x="780" y="362"/>
                  </a:cubicBezTo>
                  <a:cubicBezTo>
                    <a:pt x="700" y="399"/>
                    <a:pt x="629" y="439"/>
                    <a:pt x="543" y="466"/>
                  </a:cubicBezTo>
                  <a:cubicBezTo>
                    <a:pt x="522" y="482"/>
                    <a:pt x="490" y="490"/>
                    <a:pt x="458" y="503"/>
                  </a:cubicBezTo>
                  <a:cubicBezTo>
                    <a:pt x="432" y="513"/>
                    <a:pt x="405" y="530"/>
                    <a:pt x="376" y="542"/>
                  </a:cubicBezTo>
                  <a:cubicBezTo>
                    <a:pt x="334" y="559"/>
                    <a:pt x="278" y="581"/>
                    <a:pt x="240" y="601"/>
                  </a:cubicBezTo>
                  <a:cubicBezTo>
                    <a:pt x="198" y="624"/>
                    <a:pt x="251" y="654"/>
                    <a:pt x="254" y="684"/>
                  </a:cubicBezTo>
                  <a:cubicBezTo>
                    <a:pt x="440" y="594"/>
                    <a:pt x="638" y="531"/>
                    <a:pt x="812" y="429"/>
                  </a:cubicBezTo>
                  <a:cubicBezTo>
                    <a:pt x="798" y="427"/>
                    <a:pt x="800" y="397"/>
                    <a:pt x="787" y="388"/>
                  </a:cubicBezTo>
                  <a:close/>
                  <a:moveTo>
                    <a:pt x="1572" y="604"/>
                  </a:moveTo>
                  <a:cubicBezTo>
                    <a:pt x="1614" y="557"/>
                    <a:pt x="1658" y="510"/>
                    <a:pt x="1637" y="445"/>
                  </a:cubicBezTo>
                  <a:cubicBezTo>
                    <a:pt x="1624" y="437"/>
                    <a:pt x="1614" y="431"/>
                    <a:pt x="1598" y="429"/>
                  </a:cubicBezTo>
                  <a:cubicBezTo>
                    <a:pt x="1502" y="415"/>
                    <a:pt x="1393" y="440"/>
                    <a:pt x="1324" y="461"/>
                  </a:cubicBezTo>
                  <a:cubicBezTo>
                    <a:pt x="1346" y="559"/>
                    <a:pt x="1397" y="634"/>
                    <a:pt x="1407" y="723"/>
                  </a:cubicBezTo>
                  <a:cubicBezTo>
                    <a:pt x="1472" y="688"/>
                    <a:pt x="1525" y="657"/>
                    <a:pt x="1572" y="604"/>
                  </a:cubicBezTo>
                  <a:close/>
                  <a:moveTo>
                    <a:pt x="828" y="452"/>
                  </a:moveTo>
                  <a:cubicBezTo>
                    <a:pt x="830" y="452"/>
                    <a:pt x="831" y="450"/>
                    <a:pt x="828" y="450"/>
                  </a:cubicBezTo>
                  <a:cubicBezTo>
                    <a:pt x="817" y="458"/>
                    <a:pt x="800" y="461"/>
                    <a:pt x="789" y="463"/>
                  </a:cubicBezTo>
                  <a:cubicBezTo>
                    <a:pt x="749" y="474"/>
                    <a:pt x="701" y="519"/>
                    <a:pt x="663" y="530"/>
                  </a:cubicBezTo>
                  <a:cubicBezTo>
                    <a:pt x="621" y="543"/>
                    <a:pt x="585" y="561"/>
                    <a:pt x="546" y="578"/>
                  </a:cubicBezTo>
                  <a:cubicBezTo>
                    <a:pt x="501" y="598"/>
                    <a:pt x="452" y="616"/>
                    <a:pt x="415" y="633"/>
                  </a:cubicBezTo>
                  <a:cubicBezTo>
                    <a:pt x="363" y="658"/>
                    <a:pt x="306" y="671"/>
                    <a:pt x="259" y="702"/>
                  </a:cubicBezTo>
                  <a:cubicBezTo>
                    <a:pt x="260" y="710"/>
                    <a:pt x="265" y="719"/>
                    <a:pt x="256" y="730"/>
                  </a:cubicBezTo>
                  <a:cubicBezTo>
                    <a:pt x="346" y="673"/>
                    <a:pt x="444" y="633"/>
                    <a:pt x="543" y="592"/>
                  </a:cubicBezTo>
                  <a:cubicBezTo>
                    <a:pt x="606" y="566"/>
                    <a:pt x="664" y="530"/>
                    <a:pt x="734" y="516"/>
                  </a:cubicBezTo>
                  <a:cubicBezTo>
                    <a:pt x="771" y="497"/>
                    <a:pt x="810" y="479"/>
                    <a:pt x="847" y="459"/>
                  </a:cubicBezTo>
                  <a:cubicBezTo>
                    <a:pt x="845" y="451"/>
                    <a:pt x="833" y="460"/>
                    <a:pt x="828" y="452"/>
                  </a:cubicBezTo>
                  <a:close/>
                  <a:moveTo>
                    <a:pt x="1386" y="702"/>
                  </a:moveTo>
                  <a:cubicBezTo>
                    <a:pt x="1381" y="674"/>
                    <a:pt x="1366" y="640"/>
                    <a:pt x="1352" y="606"/>
                  </a:cubicBezTo>
                  <a:cubicBezTo>
                    <a:pt x="1347" y="594"/>
                    <a:pt x="1347" y="580"/>
                    <a:pt x="1343" y="567"/>
                  </a:cubicBezTo>
                  <a:cubicBezTo>
                    <a:pt x="1337" y="550"/>
                    <a:pt x="1325" y="535"/>
                    <a:pt x="1320" y="521"/>
                  </a:cubicBezTo>
                  <a:cubicBezTo>
                    <a:pt x="1312" y="500"/>
                    <a:pt x="1312" y="483"/>
                    <a:pt x="1295" y="473"/>
                  </a:cubicBezTo>
                  <a:cubicBezTo>
                    <a:pt x="1284" y="477"/>
                    <a:pt x="1270" y="478"/>
                    <a:pt x="1265" y="486"/>
                  </a:cubicBezTo>
                  <a:cubicBezTo>
                    <a:pt x="1276" y="539"/>
                    <a:pt x="1313" y="609"/>
                    <a:pt x="1338" y="668"/>
                  </a:cubicBezTo>
                  <a:cubicBezTo>
                    <a:pt x="1346" y="686"/>
                    <a:pt x="1346" y="701"/>
                    <a:pt x="1345" y="712"/>
                  </a:cubicBezTo>
                  <a:cubicBezTo>
                    <a:pt x="1341" y="728"/>
                    <a:pt x="1320" y="736"/>
                    <a:pt x="1306" y="723"/>
                  </a:cubicBezTo>
                  <a:cubicBezTo>
                    <a:pt x="1278" y="641"/>
                    <a:pt x="1238" y="583"/>
                    <a:pt x="1205" y="509"/>
                  </a:cubicBezTo>
                  <a:cubicBezTo>
                    <a:pt x="1197" y="510"/>
                    <a:pt x="1191" y="514"/>
                    <a:pt x="1187" y="519"/>
                  </a:cubicBezTo>
                  <a:cubicBezTo>
                    <a:pt x="1196" y="562"/>
                    <a:pt x="1221" y="607"/>
                    <a:pt x="1242" y="652"/>
                  </a:cubicBezTo>
                  <a:cubicBezTo>
                    <a:pt x="1256" y="684"/>
                    <a:pt x="1278" y="725"/>
                    <a:pt x="1258" y="757"/>
                  </a:cubicBezTo>
                  <a:cubicBezTo>
                    <a:pt x="1230" y="763"/>
                    <a:pt x="1204" y="721"/>
                    <a:pt x="1193" y="700"/>
                  </a:cubicBezTo>
                  <a:cubicBezTo>
                    <a:pt x="1169" y="654"/>
                    <a:pt x="1150" y="588"/>
                    <a:pt x="1129" y="546"/>
                  </a:cubicBezTo>
                  <a:cubicBezTo>
                    <a:pt x="1118" y="549"/>
                    <a:pt x="1109" y="555"/>
                    <a:pt x="1099" y="560"/>
                  </a:cubicBezTo>
                  <a:cubicBezTo>
                    <a:pt x="1098" y="568"/>
                    <a:pt x="1109" y="566"/>
                    <a:pt x="1106" y="576"/>
                  </a:cubicBezTo>
                  <a:cubicBezTo>
                    <a:pt x="1101" y="599"/>
                    <a:pt x="1124" y="624"/>
                    <a:pt x="1141" y="650"/>
                  </a:cubicBezTo>
                  <a:cubicBezTo>
                    <a:pt x="1157" y="675"/>
                    <a:pt x="1168" y="708"/>
                    <a:pt x="1184" y="737"/>
                  </a:cubicBezTo>
                  <a:cubicBezTo>
                    <a:pt x="1191" y="749"/>
                    <a:pt x="1203" y="762"/>
                    <a:pt x="1212" y="776"/>
                  </a:cubicBezTo>
                  <a:cubicBezTo>
                    <a:pt x="1227" y="799"/>
                    <a:pt x="1237" y="832"/>
                    <a:pt x="1265" y="831"/>
                  </a:cubicBezTo>
                  <a:cubicBezTo>
                    <a:pt x="1296" y="829"/>
                    <a:pt x="1288" y="789"/>
                    <a:pt x="1308" y="771"/>
                  </a:cubicBezTo>
                  <a:cubicBezTo>
                    <a:pt x="1331" y="751"/>
                    <a:pt x="1364" y="769"/>
                    <a:pt x="1384" y="769"/>
                  </a:cubicBezTo>
                  <a:cubicBezTo>
                    <a:pt x="1391" y="749"/>
                    <a:pt x="1391" y="724"/>
                    <a:pt x="1386" y="702"/>
                  </a:cubicBezTo>
                  <a:close/>
                  <a:moveTo>
                    <a:pt x="1301" y="638"/>
                  </a:moveTo>
                  <a:cubicBezTo>
                    <a:pt x="1280" y="593"/>
                    <a:pt x="1272" y="539"/>
                    <a:pt x="1239" y="505"/>
                  </a:cubicBezTo>
                  <a:cubicBezTo>
                    <a:pt x="1240" y="499"/>
                    <a:pt x="1236" y="500"/>
                    <a:pt x="1239" y="496"/>
                  </a:cubicBezTo>
                  <a:cubicBezTo>
                    <a:pt x="1238" y="496"/>
                    <a:pt x="1236" y="496"/>
                    <a:pt x="1235" y="496"/>
                  </a:cubicBezTo>
                  <a:cubicBezTo>
                    <a:pt x="1230" y="497"/>
                    <a:pt x="1231" y="502"/>
                    <a:pt x="1223" y="500"/>
                  </a:cubicBezTo>
                  <a:cubicBezTo>
                    <a:pt x="1238" y="542"/>
                    <a:pt x="1263" y="578"/>
                    <a:pt x="1283" y="617"/>
                  </a:cubicBezTo>
                  <a:cubicBezTo>
                    <a:pt x="1298" y="646"/>
                    <a:pt x="1299" y="682"/>
                    <a:pt x="1320" y="700"/>
                  </a:cubicBezTo>
                  <a:cubicBezTo>
                    <a:pt x="1327" y="676"/>
                    <a:pt x="1311" y="658"/>
                    <a:pt x="1301" y="638"/>
                  </a:cubicBezTo>
                  <a:close/>
                  <a:moveTo>
                    <a:pt x="1184" y="576"/>
                  </a:moveTo>
                  <a:cubicBezTo>
                    <a:pt x="1178" y="557"/>
                    <a:pt x="1177" y="535"/>
                    <a:pt x="1161" y="528"/>
                  </a:cubicBezTo>
                  <a:cubicBezTo>
                    <a:pt x="1158" y="535"/>
                    <a:pt x="1143" y="531"/>
                    <a:pt x="1143" y="542"/>
                  </a:cubicBezTo>
                  <a:cubicBezTo>
                    <a:pt x="1177" y="596"/>
                    <a:pt x="1194" y="688"/>
                    <a:pt x="1244" y="735"/>
                  </a:cubicBezTo>
                  <a:cubicBezTo>
                    <a:pt x="1241" y="675"/>
                    <a:pt x="1202" y="627"/>
                    <a:pt x="1184" y="576"/>
                  </a:cubicBezTo>
                  <a:close/>
                  <a:moveTo>
                    <a:pt x="840" y="774"/>
                  </a:moveTo>
                  <a:cubicBezTo>
                    <a:pt x="824" y="792"/>
                    <a:pt x="812" y="817"/>
                    <a:pt x="805" y="840"/>
                  </a:cubicBezTo>
                  <a:cubicBezTo>
                    <a:pt x="874" y="868"/>
                    <a:pt x="966" y="861"/>
                    <a:pt x="1037" y="852"/>
                  </a:cubicBezTo>
                  <a:cubicBezTo>
                    <a:pt x="1095" y="844"/>
                    <a:pt x="1145" y="831"/>
                    <a:pt x="1189" y="810"/>
                  </a:cubicBezTo>
                  <a:cubicBezTo>
                    <a:pt x="1151" y="740"/>
                    <a:pt x="1110" y="644"/>
                    <a:pt x="1076" y="571"/>
                  </a:cubicBezTo>
                  <a:cubicBezTo>
                    <a:pt x="983" y="622"/>
                    <a:pt x="908" y="696"/>
                    <a:pt x="840" y="774"/>
                  </a:cubicBezTo>
                  <a:close/>
                  <a:moveTo>
                    <a:pt x="589" y="1559"/>
                  </a:moveTo>
                  <a:cubicBezTo>
                    <a:pt x="584" y="1554"/>
                    <a:pt x="579" y="1534"/>
                    <a:pt x="569" y="1527"/>
                  </a:cubicBezTo>
                  <a:cubicBezTo>
                    <a:pt x="564" y="1483"/>
                    <a:pt x="544" y="1466"/>
                    <a:pt x="532" y="1428"/>
                  </a:cubicBezTo>
                  <a:cubicBezTo>
                    <a:pt x="519" y="1419"/>
                    <a:pt x="513" y="1403"/>
                    <a:pt x="502" y="1391"/>
                  </a:cubicBezTo>
                  <a:cubicBezTo>
                    <a:pt x="502" y="1385"/>
                    <a:pt x="498" y="1382"/>
                    <a:pt x="497" y="1375"/>
                  </a:cubicBezTo>
                  <a:cubicBezTo>
                    <a:pt x="473" y="1348"/>
                    <a:pt x="466" y="1302"/>
                    <a:pt x="440" y="1277"/>
                  </a:cubicBezTo>
                  <a:cubicBezTo>
                    <a:pt x="406" y="1214"/>
                    <a:pt x="375" y="1150"/>
                    <a:pt x="346" y="1084"/>
                  </a:cubicBezTo>
                  <a:cubicBezTo>
                    <a:pt x="305" y="988"/>
                    <a:pt x="248" y="901"/>
                    <a:pt x="213" y="801"/>
                  </a:cubicBezTo>
                  <a:cubicBezTo>
                    <a:pt x="203" y="803"/>
                    <a:pt x="197" y="810"/>
                    <a:pt x="185" y="810"/>
                  </a:cubicBezTo>
                  <a:cubicBezTo>
                    <a:pt x="201" y="859"/>
                    <a:pt x="230" y="908"/>
                    <a:pt x="252" y="950"/>
                  </a:cubicBezTo>
                  <a:cubicBezTo>
                    <a:pt x="263" y="972"/>
                    <a:pt x="270" y="997"/>
                    <a:pt x="282" y="1019"/>
                  </a:cubicBezTo>
                  <a:cubicBezTo>
                    <a:pt x="362" y="1172"/>
                    <a:pt x="425" y="1336"/>
                    <a:pt x="518" y="1472"/>
                  </a:cubicBezTo>
                  <a:cubicBezTo>
                    <a:pt x="528" y="1503"/>
                    <a:pt x="546" y="1526"/>
                    <a:pt x="557" y="1557"/>
                  </a:cubicBezTo>
                  <a:cubicBezTo>
                    <a:pt x="558" y="1564"/>
                    <a:pt x="549" y="1565"/>
                    <a:pt x="555" y="1571"/>
                  </a:cubicBezTo>
                  <a:cubicBezTo>
                    <a:pt x="574" y="1579"/>
                    <a:pt x="579" y="1567"/>
                    <a:pt x="589" y="1559"/>
                  </a:cubicBezTo>
                  <a:close/>
                  <a:moveTo>
                    <a:pt x="105" y="875"/>
                  </a:moveTo>
                  <a:cubicBezTo>
                    <a:pt x="112" y="889"/>
                    <a:pt x="120" y="904"/>
                    <a:pt x="128" y="918"/>
                  </a:cubicBezTo>
                  <a:cubicBezTo>
                    <a:pt x="143" y="946"/>
                    <a:pt x="156" y="977"/>
                    <a:pt x="171" y="1003"/>
                  </a:cubicBezTo>
                  <a:cubicBezTo>
                    <a:pt x="237" y="1118"/>
                    <a:pt x="284" y="1244"/>
                    <a:pt x="344" y="1359"/>
                  </a:cubicBezTo>
                  <a:cubicBezTo>
                    <a:pt x="374" y="1418"/>
                    <a:pt x="387" y="1482"/>
                    <a:pt x="424" y="1534"/>
                  </a:cubicBezTo>
                  <a:cubicBezTo>
                    <a:pt x="421" y="1545"/>
                    <a:pt x="432" y="1586"/>
                    <a:pt x="458" y="1575"/>
                  </a:cubicBezTo>
                  <a:cubicBezTo>
                    <a:pt x="462" y="1554"/>
                    <a:pt x="455" y="1542"/>
                    <a:pt x="449" y="1520"/>
                  </a:cubicBezTo>
                  <a:cubicBezTo>
                    <a:pt x="420" y="1479"/>
                    <a:pt x="403" y="1430"/>
                    <a:pt x="380" y="1387"/>
                  </a:cubicBezTo>
                  <a:cubicBezTo>
                    <a:pt x="369" y="1366"/>
                    <a:pt x="359" y="1347"/>
                    <a:pt x="350" y="1325"/>
                  </a:cubicBezTo>
                  <a:cubicBezTo>
                    <a:pt x="342" y="1303"/>
                    <a:pt x="327" y="1284"/>
                    <a:pt x="316" y="1263"/>
                  </a:cubicBezTo>
                  <a:cubicBezTo>
                    <a:pt x="305" y="1241"/>
                    <a:pt x="298" y="1217"/>
                    <a:pt x="288" y="1194"/>
                  </a:cubicBezTo>
                  <a:cubicBezTo>
                    <a:pt x="270" y="1148"/>
                    <a:pt x="249" y="1104"/>
                    <a:pt x="229" y="1061"/>
                  </a:cubicBezTo>
                  <a:cubicBezTo>
                    <a:pt x="208" y="1017"/>
                    <a:pt x="180" y="978"/>
                    <a:pt x="160" y="937"/>
                  </a:cubicBezTo>
                  <a:cubicBezTo>
                    <a:pt x="141" y="897"/>
                    <a:pt x="124" y="814"/>
                    <a:pt x="82" y="817"/>
                  </a:cubicBezTo>
                  <a:cubicBezTo>
                    <a:pt x="88" y="838"/>
                    <a:pt x="95" y="855"/>
                    <a:pt x="105" y="875"/>
                  </a:cubicBezTo>
                  <a:close/>
                  <a:moveTo>
                    <a:pt x="162" y="822"/>
                  </a:moveTo>
                  <a:cubicBezTo>
                    <a:pt x="154" y="823"/>
                    <a:pt x="148" y="818"/>
                    <a:pt x="135" y="822"/>
                  </a:cubicBezTo>
                  <a:cubicBezTo>
                    <a:pt x="153" y="889"/>
                    <a:pt x="189" y="950"/>
                    <a:pt x="222" y="1010"/>
                  </a:cubicBezTo>
                  <a:cubicBezTo>
                    <a:pt x="295" y="1145"/>
                    <a:pt x="337" y="1285"/>
                    <a:pt x="419" y="1417"/>
                  </a:cubicBezTo>
                  <a:cubicBezTo>
                    <a:pt x="431" y="1449"/>
                    <a:pt x="446" y="1479"/>
                    <a:pt x="465" y="1509"/>
                  </a:cubicBezTo>
                  <a:cubicBezTo>
                    <a:pt x="482" y="1502"/>
                    <a:pt x="498" y="1515"/>
                    <a:pt x="511" y="1506"/>
                  </a:cubicBezTo>
                  <a:cubicBezTo>
                    <a:pt x="384" y="1289"/>
                    <a:pt x="282" y="1046"/>
                    <a:pt x="162" y="822"/>
                  </a:cubicBezTo>
                  <a:close/>
                  <a:moveTo>
                    <a:pt x="672" y="863"/>
                  </a:moveTo>
                  <a:cubicBezTo>
                    <a:pt x="634" y="876"/>
                    <a:pt x="615" y="902"/>
                    <a:pt x="628" y="944"/>
                  </a:cubicBezTo>
                  <a:cubicBezTo>
                    <a:pt x="634" y="961"/>
                    <a:pt x="646" y="976"/>
                    <a:pt x="654" y="996"/>
                  </a:cubicBezTo>
                  <a:cubicBezTo>
                    <a:pt x="668" y="1036"/>
                    <a:pt x="678" y="1074"/>
                    <a:pt x="695" y="1111"/>
                  </a:cubicBezTo>
                  <a:cubicBezTo>
                    <a:pt x="727" y="1181"/>
                    <a:pt x="765" y="1257"/>
                    <a:pt x="803" y="1320"/>
                  </a:cubicBezTo>
                  <a:cubicBezTo>
                    <a:pt x="824" y="1339"/>
                    <a:pt x="873" y="1342"/>
                    <a:pt x="911" y="1336"/>
                  </a:cubicBezTo>
                  <a:cubicBezTo>
                    <a:pt x="912" y="1331"/>
                    <a:pt x="907" y="1331"/>
                    <a:pt x="909" y="1325"/>
                  </a:cubicBezTo>
                  <a:cubicBezTo>
                    <a:pt x="901" y="1326"/>
                    <a:pt x="892" y="1337"/>
                    <a:pt x="883" y="1329"/>
                  </a:cubicBezTo>
                  <a:cubicBezTo>
                    <a:pt x="886" y="1315"/>
                    <a:pt x="900" y="1312"/>
                    <a:pt x="902" y="1297"/>
                  </a:cubicBezTo>
                  <a:cubicBezTo>
                    <a:pt x="888" y="1287"/>
                    <a:pt x="877" y="1315"/>
                    <a:pt x="867" y="1302"/>
                  </a:cubicBezTo>
                  <a:cubicBezTo>
                    <a:pt x="868" y="1284"/>
                    <a:pt x="898" y="1279"/>
                    <a:pt x="886" y="1263"/>
                  </a:cubicBezTo>
                  <a:cubicBezTo>
                    <a:pt x="878" y="1270"/>
                    <a:pt x="866" y="1282"/>
                    <a:pt x="856" y="1279"/>
                  </a:cubicBezTo>
                  <a:cubicBezTo>
                    <a:pt x="855" y="1257"/>
                    <a:pt x="873" y="1255"/>
                    <a:pt x="879" y="1240"/>
                  </a:cubicBezTo>
                  <a:cubicBezTo>
                    <a:pt x="873" y="1232"/>
                    <a:pt x="871" y="1220"/>
                    <a:pt x="865" y="1212"/>
                  </a:cubicBezTo>
                  <a:cubicBezTo>
                    <a:pt x="846" y="1217"/>
                    <a:pt x="823" y="1242"/>
                    <a:pt x="805" y="1233"/>
                  </a:cubicBezTo>
                  <a:cubicBezTo>
                    <a:pt x="818" y="1217"/>
                    <a:pt x="836" y="1205"/>
                    <a:pt x="856" y="1196"/>
                  </a:cubicBezTo>
                  <a:cubicBezTo>
                    <a:pt x="856" y="1189"/>
                    <a:pt x="850" y="1188"/>
                    <a:pt x="849" y="1182"/>
                  </a:cubicBezTo>
                  <a:cubicBezTo>
                    <a:pt x="839" y="1182"/>
                    <a:pt x="830" y="1194"/>
                    <a:pt x="821" y="1187"/>
                  </a:cubicBezTo>
                  <a:cubicBezTo>
                    <a:pt x="818" y="1177"/>
                    <a:pt x="833" y="1168"/>
                    <a:pt x="840" y="1162"/>
                  </a:cubicBezTo>
                  <a:cubicBezTo>
                    <a:pt x="836" y="1161"/>
                    <a:pt x="837" y="1157"/>
                    <a:pt x="835" y="1155"/>
                  </a:cubicBezTo>
                  <a:cubicBezTo>
                    <a:pt x="834" y="1153"/>
                    <a:pt x="809" y="1169"/>
                    <a:pt x="808" y="1153"/>
                  </a:cubicBezTo>
                  <a:cubicBezTo>
                    <a:pt x="808" y="1141"/>
                    <a:pt x="824" y="1145"/>
                    <a:pt x="824" y="1132"/>
                  </a:cubicBezTo>
                  <a:cubicBezTo>
                    <a:pt x="814" y="1134"/>
                    <a:pt x="803" y="1146"/>
                    <a:pt x="791" y="1139"/>
                  </a:cubicBezTo>
                  <a:cubicBezTo>
                    <a:pt x="792" y="1123"/>
                    <a:pt x="811" y="1116"/>
                    <a:pt x="810" y="1107"/>
                  </a:cubicBezTo>
                  <a:cubicBezTo>
                    <a:pt x="803" y="1104"/>
                    <a:pt x="786" y="1130"/>
                    <a:pt x="775" y="1116"/>
                  </a:cubicBezTo>
                  <a:cubicBezTo>
                    <a:pt x="782" y="1104"/>
                    <a:pt x="790" y="1095"/>
                    <a:pt x="798" y="1086"/>
                  </a:cubicBezTo>
                  <a:cubicBezTo>
                    <a:pt x="795" y="1082"/>
                    <a:pt x="793" y="1076"/>
                    <a:pt x="791" y="1070"/>
                  </a:cubicBezTo>
                  <a:cubicBezTo>
                    <a:pt x="770" y="1072"/>
                    <a:pt x="760" y="1086"/>
                    <a:pt x="746" y="1095"/>
                  </a:cubicBezTo>
                  <a:cubicBezTo>
                    <a:pt x="745" y="1092"/>
                    <a:pt x="742" y="1091"/>
                    <a:pt x="741" y="1088"/>
                  </a:cubicBezTo>
                  <a:cubicBezTo>
                    <a:pt x="747" y="1066"/>
                    <a:pt x="770" y="1062"/>
                    <a:pt x="780" y="1049"/>
                  </a:cubicBezTo>
                  <a:cubicBezTo>
                    <a:pt x="778" y="1049"/>
                    <a:pt x="777" y="1047"/>
                    <a:pt x="778" y="1045"/>
                  </a:cubicBezTo>
                  <a:cubicBezTo>
                    <a:pt x="772" y="1040"/>
                    <a:pt x="763" y="1049"/>
                    <a:pt x="755" y="1049"/>
                  </a:cubicBezTo>
                  <a:cubicBezTo>
                    <a:pt x="754" y="1045"/>
                    <a:pt x="748" y="1045"/>
                    <a:pt x="750" y="1038"/>
                  </a:cubicBezTo>
                  <a:cubicBezTo>
                    <a:pt x="754" y="1031"/>
                    <a:pt x="764" y="1031"/>
                    <a:pt x="766" y="1024"/>
                  </a:cubicBezTo>
                  <a:cubicBezTo>
                    <a:pt x="758" y="1012"/>
                    <a:pt x="745" y="1038"/>
                    <a:pt x="729" y="1026"/>
                  </a:cubicBezTo>
                  <a:cubicBezTo>
                    <a:pt x="735" y="1017"/>
                    <a:pt x="740" y="1006"/>
                    <a:pt x="755" y="1006"/>
                  </a:cubicBezTo>
                  <a:cubicBezTo>
                    <a:pt x="753" y="1000"/>
                    <a:pt x="752" y="995"/>
                    <a:pt x="746" y="994"/>
                  </a:cubicBezTo>
                  <a:cubicBezTo>
                    <a:pt x="740" y="1000"/>
                    <a:pt x="735" y="1006"/>
                    <a:pt x="723" y="1006"/>
                  </a:cubicBezTo>
                  <a:cubicBezTo>
                    <a:pt x="724" y="993"/>
                    <a:pt x="726" y="982"/>
                    <a:pt x="741" y="983"/>
                  </a:cubicBezTo>
                  <a:cubicBezTo>
                    <a:pt x="739" y="975"/>
                    <a:pt x="736" y="969"/>
                    <a:pt x="732" y="964"/>
                  </a:cubicBezTo>
                  <a:cubicBezTo>
                    <a:pt x="716" y="974"/>
                    <a:pt x="696" y="1002"/>
                    <a:pt x="681" y="992"/>
                  </a:cubicBezTo>
                  <a:cubicBezTo>
                    <a:pt x="693" y="975"/>
                    <a:pt x="706" y="960"/>
                    <a:pt x="727" y="953"/>
                  </a:cubicBezTo>
                  <a:cubicBezTo>
                    <a:pt x="713" y="920"/>
                    <a:pt x="697" y="878"/>
                    <a:pt x="672" y="863"/>
                  </a:cubicBezTo>
                  <a:close/>
                  <a:moveTo>
                    <a:pt x="938" y="1019"/>
                  </a:moveTo>
                  <a:cubicBezTo>
                    <a:pt x="951" y="1015"/>
                    <a:pt x="959" y="1006"/>
                    <a:pt x="966" y="996"/>
                  </a:cubicBezTo>
                  <a:cubicBezTo>
                    <a:pt x="961" y="989"/>
                    <a:pt x="957" y="981"/>
                    <a:pt x="950" y="976"/>
                  </a:cubicBezTo>
                  <a:cubicBezTo>
                    <a:pt x="952" y="996"/>
                    <a:pt x="940" y="1003"/>
                    <a:pt x="938" y="1019"/>
                  </a:cubicBezTo>
                  <a:close/>
                  <a:moveTo>
                    <a:pt x="1170" y="996"/>
                  </a:moveTo>
                  <a:cubicBezTo>
                    <a:pt x="1163" y="995"/>
                    <a:pt x="1155" y="993"/>
                    <a:pt x="1150" y="989"/>
                  </a:cubicBezTo>
                  <a:cubicBezTo>
                    <a:pt x="1148" y="996"/>
                    <a:pt x="1140" y="995"/>
                    <a:pt x="1141" y="1003"/>
                  </a:cubicBezTo>
                  <a:cubicBezTo>
                    <a:pt x="1152" y="1008"/>
                    <a:pt x="1164" y="1009"/>
                    <a:pt x="1173" y="1010"/>
                  </a:cubicBezTo>
                  <a:cubicBezTo>
                    <a:pt x="1175" y="995"/>
                    <a:pt x="1166" y="1008"/>
                    <a:pt x="1170" y="996"/>
                  </a:cubicBezTo>
                  <a:close/>
                  <a:moveTo>
                    <a:pt x="932" y="1026"/>
                  </a:moveTo>
                  <a:cubicBezTo>
                    <a:pt x="930" y="1040"/>
                    <a:pt x="916" y="1079"/>
                    <a:pt x="918" y="1081"/>
                  </a:cubicBezTo>
                  <a:cubicBezTo>
                    <a:pt x="937" y="1112"/>
                    <a:pt x="949" y="1054"/>
                    <a:pt x="968" y="1049"/>
                  </a:cubicBezTo>
                  <a:cubicBezTo>
                    <a:pt x="982" y="1054"/>
                    <a:pt x="986" y="1068"/>
                    <a:pt x="998" y="1074"/>
                  </a:cubicBezTo>
                  <a:cubicBezTo>
                    <a:pt x="999" y="1065"/>
                    <a:pt x="1011" y="1067"/>
                    <a:pt x="1010" y="1056"/>
                  </a:cubicBezTo>
                  <a:cubicBezTo>
                    <a:pt x="997" y="1042"/>
                    <a:pt x="989" y="1023"/>
                    <a:pt x="973" y="1012"/>
                  </a:cubicBezTo>
                  <a:cubicBezTo>
                    <a:pt x="966" y="1025"/>
                    <a:pt x="945" y="1039"/>
                    <a:pt x="932" y="1026"/>
                  </a:cubicBezTo>
                  <a:close/>
                  <a:moveTo>
                    <a:pt x="1129" y="1019"/>
                  </a:moveTo>
                  <a:cubicBezTo>
                    <a:pt x="1113" y="1062"/>
                    <a:pt x="1091" y="1099"/>
                    <a:pt x="1081" y="1148"/>
                  </a:cubicBezTo>
                  <a:cubicBezTo>
                    <a:pt x="1100" y="1160"/>
                    <a:pt x="1134" y="1163"/>
                    <a:pt x="1152" y="1148"/>
                  </a:cubicBezTo>
                  <a:cubicBezTo>
                    <a:pt x="1161" y="1115"/>
                    <a:pt x="1166" y="1078"/>
                    <a:pt x="1173" y="1038"/>
                  </a:cubicBezTo>
                  <a:cubicBezTo>
                    <a:pt x="1164" y="1026"/>
                    <a:pt x="1149" y="1020"/>
                    <a:pt x="1129" y="1019"/>
                  </a:cubicBezTo>
                  <a:close/>
                  <a:moveTo>
                    <a:pt x="1159" y="1196"/>
                  </a:moveTo>
                  <a:cubicBezTo>
                    <a:pt x="1165" y="1199"/>
                    <a:pt x="1164" y="1209"/>
                    <a:pt x="1175" y="1208"/>
                  </a:cubicBezTo>
                  <a:cubicBezTo>
                    <a:pt x="1180" y="1162"/>
                    <a:pt x="1199" y="1106"/>
                    <a:pt x="1219" y="1056"/>
                  </a:cubicBezTo>
                  <a:cubicBezTo>
                    <a:pt x="1213" y="1046"/>
                    <a:pt x="1204" y="1040"/>
                    <a:pt x="1191" y="1038"/>
                  </a:cubicBezTo>
                  <a:cubicBezTo>
                    <a:pt x="1186" y="1088"/>
                    <a:pt x="1171" y="1148"/>
                    <a:pt x="1159" y="1196"/>
                  </a:cubicBezTo>
                  <a:close/>
                  <a:moveTo>
                    <a:pt x="918" y="1107"/>
                  </a:moveTo>
                  <a:cubicBezTo>
                    <a:pt x="928" y="1191"/>
                    <a:pt x="930" y="1277"/>
                    <a:pt x="948" y="1339"/>
                  </a:cubicBezTo>
                  <a:cubicBezTo>
                    <a:pt x="952" y="1335"/>
                    <a:pt x="978" y="1335"/>
                    <a:pt x="989" y="1339"/>
                  </a:cubicBezTo>
                  <a:cubicBezTo>
                    <a:pt x="994" y="1328"/>
                    <a:pt x="984" y="1307"/>
                    <a:pt x="991" y="1290"/>
                  </a:cubicBezTo>
                  <a:cubicBezTo>
                    <a:pt x="1010" y="1295"/>
                    <a:pt x="996" y="1331"/>
                    <a:pt x="1012" y="1339"/>
                  </a:cubicBezTo>
                  <a:cubicBezTo>
                    <a:pt x="1029" y="1322"/>
                    <a:pt x="1027" y="1282"/>
                    <a:pt x="1026" y="1249"/>
                  </a:cubicBezTo>
                  <a:cubicBezTo>
                    <a:pt x="1037" y="1194"/>
                    <a:pt x="1023" y="1143"/>
                    <a:pt x="1021" y="1086"/>
                  </a:cubicBezTo>
                  <a:cubicBezTo>
                    <a:pt x="1012" y="1090"/>
                    <a:pt x="999" y="1096"/>
                    <a:pt x="987" y="1091"/>
                  </a:cubicBezTo>
                  <a:cubicBezTo>
                    <a:pt x="989" y="1139"/>
                    <a:pt x="997" y="1197"/>
                    <a:pt x="994" y="1249"/>
                  </a:cubicBezTo>
                  <a:cubicBezTo>
                    <a:pt x="969" y="1206"/>
                    <a:pt x="989" y="1127"/>
                    <a:pt x="964" y="1081"/>
                  </a:cubicBezTo>
                  <a:cubicBezTo>
                    <a:pt x="959" y="1100"/>
                    <a:pt x="937" y="1110"/>
                    <a:pt x="918" y="1107"/>
                  </a:cubicBezTo>
                  <a:close/>
                  <a:moveTo>
                    <a:pt x="1040" y="1336"/>
                  </a:moveTo>
                  <a:cubicBezTo>
                    <a:pt x="1054" y="1331"/>
                    <a:pt x="1067" y="1325"/>
                    <a:pt x="1083" y="1323"/>
                  </a:cubicBezTo>
                  <a:cubicBezTo>
                    <a:pt x="1112" y="1278"/>
                    <a:pt x="1131" y="1232"/>
                    <a:pt x="1143" y="1176"/>
                  </a:cubicBezTo>
                  <a:cubicBezTo>
                    <a:pt x="1115" y="1177"/>
                    <a:pt x="1089" y="1176"/>
                    <a:pt x="1076" y="1162"/>
                  </a:cubicBezTo>
                  <a:cubicBezTo>
                    <a:pt x="1057" y="1222"/>
                    <a:pt x="1046" y="1272"/>
                    <a:pt x="1040" y="1336"/>
                  </a:cubicBezTo>
                  <a:close/>
                  <a:moveTo>
                    <a:pt x="911" y="1277"/>
                  </a:moveTo>
                  <a:cubicBezTo>
                    <a:pt x="916" y="1288"/>
                    <a:pt x="914" y="1294"/>
                    <a:pt x="922" y="1300"/>
                  </a:cubicBezTo>
                  <a:cubicBezTo>
                    <a:pt x="919" y="1289"/>
                    <a:pt x="922" y="1277"/>
                    <a:pt x="916" y="1274"/>
                  </a:cubicBezTo>
                  <a:cubicBezTo>
                    <a:pt x="915" y="1276"/>
                    <a:pt x="914" y="1277"/>
                    <a:pt x="911" y="1277"/>
                  </a:cubicBezTo>
                  <a:close/>
                  <a:moveTo>
                    <a:pt x="803" y="1437"/>
                  </a:moveTo>
                  <a:cubicBezTo>
                    <a:pt x="889" y="1451"/>
                    <a:pt x="951" y="1459"/>
                    <a:pt x="1030" y="1430"/>
                  </a:cubicBezTo>
                  <a:cubicBezTo>
                    <a:pt x="1072" y="1435"/>
                    <a:pt x="1079" y="1419"/>
                    <a:pt x="1104" y="1407"/>
                  </a:cubicBezTo>
                  <a:cubicBezTo>
                    <a:pt x="1101" y="1373"/>
                    <a:pt x="1115" y="1355"/>
                    <a:pt x="1118" y="1325"/>
                  </a:cubicBezTo>
                  <a:cubicBezTo>
                    <a:pt x="1072" y="1366"/>
                    <a:pt x="996" y="1352"/>
                    <a:pt x="925" y="1359"/>
                  </a:cubicBezTo>
                  <a:cubicBezTo>
                    <a:pt x="887" y="1363"/>
                    <a:pt x="811" y="1356"/>
                    <a:pt x="785" y="1339"/>
                  </a:cubicBezTo>
                  <a:cubicBezTo>
                    <a:pt x="793" y="1374"/>
                    <a:pt x="796" y="1404"/>
                    <a:pt x="803" y="1437"/>
                  </a:cubicBezTo>
                  <a:close/>
                  <a:moveTo>
                    <a:pt x="1067" y="1453"/>
                  </a:moveTo>
                  <a:cubicBezTo>
                    <a:pt x="1071" y="1475"/>
                    <a:pt x="1071" y="1487"/>
                    <a:pt x="1072" y="1511"/>
                  </a:cubicBezTo>
                  <a:cubicBezTo>
                    <a:pt x="1084" y="1513"/>
                    <a:pt x="1086" y="1504"/>
                    <a:pt x="1097" y="1504"/>
                  </a:cubicBezTo>
                  <a:cubicBezTo>
                    <a:pt x="1096" y="1472"/>
                    <a:pt x="1107" y="1459"/>
                    <a:pt x="1102" y="1435"/>
                  </a:cubicBezTo>
                  <a:cubicBezTo>
                    <a:pt x="1092" y="1443"/>
                    <a:pt x="1074" y="1442"/>
                    <a:pt x="1067" y="1453"/>
                  </a:cubicBezTo>
                  <a:close/>
                  <a:moveTo>
                    <a:pt x="1042" y="1525"/>
                  </a:moveTo>
                  <a:cubicBezTo>
                    <a:pt x="1044" y="1522"/>
                    <a:pt x="1046" y="1524"/>
                    <a:pt x="1053" y="1522"/>
                  </a:cubicBezTo>
                  <a:cubicBezTo>
                    <a:pt x="1057" y="1501"/>
                    <a:pt x="1061" y="1460"/>
                    <a:pt x="1042" y="1453"/>
                  </a:cubicBezTo>
                  <a:cubicBezTo>
                    <a:pt x="1036" y="1471"/>
                    <a:pt x="1039" y="1500"/>
                    <a:pt x="1042" y="1525"/>
                  </a:cubicBezTo>
                  <a:close/>
                  <a:moveTo>
                    <a:pt x="805" y="1458"/>
                  </a:moveTo>
                  <a:cubicBezTo>
                    <a:pt x="808" y="1484"/>
                    <a:pt x="815" y="1503"/>
                    <a:pt x="817" y="1529"/>
                  </a:cubicBezTo>
                  <a:cubicBezTo>
                    <a:pt x="825" y="1529"/>
                    <a:pt x="832" y="1538"/>
                    <a:pt x="837" y="1534"/>
                  </a:cubicBezTo>
                  <a:cubicBezTo>
                    <a:pt x="842" y="1514"/>
                    <a:pt x="836" y="1494"/>
                    <a:pt x="835" y="1465"/>
                  </a:cubicBezTo>
                  <a:cubicBezTo>
                    <a:pt x="823" y="1459"/>
                    <a:pt x="818" y="1457"/>
                    <a:pt x="805" y="1458"/>
                  </a:cubicBezTo>
                  <a:close/>
                  <a:moveTo>
                    <a:pt x="973" y="1470"/>
                  </a:moveTo>
                  <a:cubicBezTo>
                    <a:pt x="972" y="1497"/>
                    <a:pt x="969" y="1517"/>
                    <a:pt x="975" y="1545"/>
                  </a:cubicBezTo>
                  <a:cubicBezTo>
                    <a:pt x="991" y="1540"/>
                    <a:pt x="1012" y="1541"/>
                    <a:pt x="1023" y="1532"/>
                  </a:cubicBezTo>
                  <a:cubicBezTo>
                    <a:pt x="1026" y="1503"/>
                    <a:pt x="1024" y="1489"/>
                    <a:pt x="1019" y="1460"/>
                  </a:cubicBezTo>
                  <a:cubicBezTo>
                    <a:pt x="1005" y="1458"/>
                    <a:pt x="988" y="1466"/>
                    <a:pt x="973" y="1470"/>
                  </a:cubicBezTo>
                  <a:close/>
                  <a:moveTo>
                    <a:pt x="854" y="1541"/>
                  </a:moveTo>
                  <a:cubicBezTo>
                    <a:pt x="876" y="1546"/>
                    <a:pt x="890" y="1545"/>
                    <a:pt x="916" y="1548"/>
                  </a:cubicBezTo>
                  <a:cubicBezTo>
                    <a:pt x="915" y="1523"/>
                    <a:pt x="921" y="1496"/>
                    <a:pt x="913" y="1472"/>
                  </a:cubicBezTo>
                  <a:cubicBezTo>
                    <a:pt x="894" y="1468"/>
                    <a:pt x="867" y="1468"/>
                    <a:pt x="854" y="1465"/>
                  </a:cubicBezTo>
                  <a:cubicBezTo>
                    <a:pt x="855" y="1482"/>
                    <a:pt x="852" y="1524"/>
                    <a:pt x="854" y="1541"/>
                  </a:cubicBezTo>
                  <a:close/>
                  <a:moveTo>
                    <a:pt x="936" y="1470"/>
                  </a:moveTo>
                  <a:cubicBezTo>
                    <a:pt x="929" y="1493"/>
                    <a:pt x="932" y="1521"/>
                    <a:pt x="934" y="1550"/>
                  </a:cubicBezTo>
                  <a:cubicBezTo>
                    <a:pt x="942" y="1549"/>
                    <a:pt x="954" y="1552"/>
                    <a:pt x="959" y="1548"/>
                  </a:cubicBezTo>
                  <a:cubicBezTo>
                    <a:pt x="955" y="1526"/>
                    <a:pt x="961" y="1496"/>
                    <a:pt x="952" y="1470"/>
                  </a:cubicBezTo>
                  <a:cubicBezTo>
                    <a:pt x="947" y="1470"/>
                    <a:pt x="942" y="1470"/>
                    <a:pt x="936" y="1470"/>
                  </a:cubicBezTo>
                  <a:close/>
                  <a:moveTo>
                    <a:pt x="1026" y="1561"/>
                  </a:moveTo>
                  <a:cubicBezTo>
                    <a:pt x="1021" y="1560"/>
                    <a:pt x="1022" y="1555"/>
                    <a:pt x="1014" y="1557"/>
                  </a:cubicBezTo>
                  <a:cubicBezTo>
                    <a:pt x="959" y="1579"/>
                    <a:pt x="886" y="1572"/>
                    <a:pt x="821" y="1552"/>
                  </a:cubicBezTo>
                  <a:cubicBezTo>
                    <a:pt x="829" y="1584"/>
                    <a:pt x="834" y="1634"/>
                    <a:pt x="842" y="1669"/>
                  </a:cubicBezTo>
                  <a:cubicBezTo>
                    <a:pt x="848" y="1675"/>
                    <a:pt x="854" y="1680"/>
                    <a:pt x="860" y="1685"/>
                  </a:cubicBezTo>
                  <a:cubicBezTo>
                    <a:pt x="877" y="1683"/>
                    <a:pt x="893" y="1698"/>
                    <a:pt x="911" y="1699"/>
                  </a:cubicBezTo>
                  <a:cubicBezTo>
                    <a:pt x="923" y="1700"/>
                    <a:pt x="935" y="1692"/>
                    <a:pt x="948" y="1692"/>
                  </a:cubicBezTo>
                  <a:cubicBezTo>
                    <a:pt x="987" y="1692"/>
                    <a:pt x="1031" y="1702"/>
                    <a:pt x="1065" y="1679"/>
                  </a:cubicBezTo>
                  <a:cubicBezTo>
                    <a:pt x="1088" y="1638"/>
                    <a:pt x="1091" y="1567"/>
                    <a:pt x="1090" y="1527"/>
                  </a:cubicBezTo>
                  <a:cubicBezTo>
                    <a:pt x="1071" y="1541"/>
                    <a:pt x="1041" y="1544"/>
                    <a:pt x="1026" y="1561"/>
                  </a:cubicBezTo>
                  <a:close/>
                  <a:moveTo>
                    <a:pt x="481" y="1534"/>
                  </a:moveTo>
                  <a:cubicBezTo>
                    <a:pt x="493" y="1554"/>
                    <a:pt x="500" y="1597"/>
                    <a:pt x="452" y="1600"/>
                  </a:cubicBezTo>
                  <a:cubicBezTo>
                    <a:pt x="442" y="1593"/>
                    <a:pt x="437" y="1594"/>
                    <a:pt x="424" y="1598"/>
                  </a:cubicBezTo>
                  <a:cubicBezTo>
                    <a:pt x="417" y="1581"/>
                    <a:pt x="419" y="1554"/>
                    <a:pt x="403" y="1552"/>
                  </a:cubicBezTo>
                  <a:cubicBezTo>
                    <a:pt x="390" y="1566"/>
                    <a:pt x="340" y="1581"/>
                    <a:pt x="360" y="1610"/>
                  </a:cubicBezTo>
                  <a:cubicBezTo>
                    <a:pt x="442" y="1626"/>
                    <a:pt x="562" y="1633"/>
                    <a:pt x="658" y="1610"/>
                  </a:cubicBezTo>
                  <a:cubicBezTo>
                    <a:pt x="657" y="1602"/>
                    <a:pt x="665" y="1604"/>
                    <a:pt x="663" y="1596"/>
                  </a:cubicBezTo>
                  <a:cubicBezTo>
                    <a:pt x="653" y="1575"/>
                    <a:pt x="629" y="1554"/>
                    <a:pt x="612" y="1555"/>
                  </a:cubicBezTo>
                  <a:cubicBezTo>
                    <a:pt x="641" y="1578"/>
                    <a:pt x="584" y="1605"/>
                    <a:pt x="557" y="1596"/>
                  </a:cubicBezTo>
                  <a:cubicBezTo>
                    <a:pt x="537" y="1589"/>
                    <a:pt x="531" y="1568"/>
                    <a:pt x="534" y="1548"/>
                  </a:cubicBezTo>
                  <a:cubicBezTo>
                    <a:pt x="529" y="1545"/>
                    <a:pt x="528" y="1537"/>
                    <a:pt x="525" y="1532"/>
                  </a:cubicBezTo>
                  <a:cubicBezTo>
                    <a:pt x="512" y="1536"/>
                    <a:pt x="502" y="1528"/>
                    <a:pt x="481" y="1534"/>
                  </a:cubicBezTo>
                  <a:close/>
                  <a:moveTo>
                    <a:pt x="686" y="1607"/>
                  </a:moveTo>
                  <a:cubicBezTo>
                    <a:pt x="679" y="1617"/>
                    <a:pt x="668" y="1626"/>
                    <a:pt x="658" y="1630"/>
                  </a:cubicBezTo>
                  <a:cubicBezTo>
                    <a:pt x="582" y="1662"/>
                    <a:pt x="481" y="1632"/>
                    <a:pt x="385" y="1642"/>
                  </a:cubicBezTo>
                  <a:cubicBezTo>
                    <a:pt x="378" y="1635"/>
                    <a:pt x="358" y="1633"/>
                    <a:pt x="344" y="1630"/>
                  </a:cubicBezTo>
                  <a:cubicBezTo>
                    <a:pt x="339" y="1642"/>
                    <a:pt x="336" y="1655"/>
                    <a:pt x="334" y="1669"/>
                  </a:cubicBezTo>
                  <a:cubicBezTo>
                    <a:pt x="361" y="1696"/>
                    <a:pt x="432" y="1706"/>
                    <a:pt x="500" y="1715"/>
                  </a:cubicBezTo>
                  <a:cubicBezTo>
                    <a:pt x="540" y="1721"/>
                    <a:pt x="564" y="1718"/>
                    <a:pt x="605" y="1711"/>
                  </a:cubicBezTo>
                  <a:cubicBezTo>
                    <a:pt x="629" y="1706"/>
                    <a:pt x="696" y="1690"/>
                    <a:pt x="704" y="1674"/>
                  </a:cubicBezTo>
                  <a:cubicBezTo>
                    <a:pt x="714" y="1652"/>
                    <a:pt x="696" y="1625"/>
                    <a:pt x="693" y="1607"/>
                  </a:cubicBezTo>
                  <a:cubicBezTo>
                    <a:pt x="690" y="1607"/>
                    <a:pt x="688" y="1607"/>
                    <a:pt x="686" y="1607"/>
                  </a:cubicBezTo>
                  <a:close/>
                  <a:moveTo>
                    <a:pt x="261" y="1662"/>
                  </a:moveTo>
                  <a:cubicBezTo>
                    <a:pt x="229" y="1676"/>
                    <a:pt x="207" y="1688"/>
                    <a:pt x="178" y="1704"/>
                  </a:cubicBezTo>
                  <a:cubicBezTo>
                    <a:pt x="137" y="1727"/>
                    <a:pt x="116" y="1739"/>
                    <a:pt x="84" y="1773"/>
                  </a:cubicBezTo>
                  <a:cubicBezTo>
                    <a:pt x="70" y="1787"/>
                    <a:pt x="45" y="1813"/>
                    <a:pt x="47" y="1830"/>
                  </a:cubicBezTo>
                  <a:cubicBezTo>
                    <a:pt x="51" y="1857"/>
                    <a:pt x="107" y="1874"/>
                    <a:pt x="130" y="1883"/>
                  </a:cubicBezTo>
                  <a:cubicBezTo>
                    <a:pt x="205" y="1912"/>
                    <a:pt x="288" y="1931"/>
                    <a:pt x="376" y="1940"/>
                  </a:cubicBezTo>
                  <a:cubicBezTo>
                    <a:pt x="450" y="1948"/>
                    <a:pt x="484" y="1935"/>
                    <a:pt x="555" y="1936"/>
                  </a:cubicBezTo>
                  <a:cubicBezTo>
                    <a:pt x="600" y="1936"/>
                    <a:pt x="638" y="1933"/>
                    <a:pt x="681" y="1927"/>
                  </a:cubicBezTo>
                  <a:cubicBezTo>
                    <a:pt x="760" y="1915"/>
                    <a:pt x="822" y="1904"/>
                    <a:pt x="883" y="1878"/>
                  </a:cubicBezTo>
                  <a:cubicBezTo>
                    <a:pt x="919" y="1864"/>
                    <a:pt x="953" y="1847"/>
                    <a:pt x="975" y="1823"/>
                  </a:cubicBezTo>
                  <a:cubicBezTo>
                    <a:pt x="941" y="1751"/>
                    <a:pt x="866" y="1720"/>
                    <a:pt x="808" y="1672"/>
                  </a:cubicBezTo>
                  <a:cubicBezTo>
                    <a:pt x="780" y="1669"/>
                    <a:pt x="762" y="1656"/>
                    <a:pt x="734" y="1653"/>
                  </a:cubicBezTo>
                  <a:cubicBezTo>
                    <a:pt x="731" y="1660"/>
                    <a:pt x="734" y="1668"/>
                    <a:pt x="736" y="1679"/>
                  </a:cubicBezTo>
                  <a:cubicBezTo>
                    <a:pt x="695" y="1707"/>
                    <a:pt x="639" y="1727"/>
                    <a:pt x="580" y="1734"/>
                  </a:cubicBezTo>
                  <a:cubicBezTo>
                    <a:pt x="537" y="1739"/>
                    <a:pt x="498" y="1730"/>
                    <a:pt x="463" y="1727"/>
                  </a:cubicBezTo>
                  <a:cubicBezTo>
                    <a:pt x="401" y="1721"/>
                    <a:pt x="349" y="1721"/>
                    <a:pt x="311" y="1688"/>
                  </a:cubicBezTo>
                  <a:cubicBezTo>
                    <a:pt x="309" y="1681"/>
                    <a:pt x="325" y="1654"/>
                    <a:pt x="311" y="1644"/>
                  </a:cubicBezTo>
                  <a:cubicBezTo>
                    <a:pt x="301" y="1650"/>
                    <a:pt x="280" y="1654"/>
                    <a:pt x="261" y="166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70"/>
            <p:cNvSpPr/>
            <p:nvPr/>
          </p:nvSpPr>
          <p:spPr bwMode="auto">
            <a:xfrm>
              <a:off x="3695700" y="3516313"/>
              <a:ext cx="44450" cy="44450"/>
            </a:xfrm>
            <a:custGeom>
              <a:avLst/>
              <a:gdLst>
                <a:gd name="T0" fmla="*/ 35 w 68"/>
                <a:gd name="T1" fmla="*/ 4 h 69"/>
                <a:gd name="T2" fmla="*/ 3 w 68"/>
                <a:gd name="T3" fmla="*/ 31 h 69"/>
                <a:gd name="T4" fmla="*/ 35 w 68"/>
                <a:gd name="T5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9">
                  <a:moveTo>
                    <a:pt x="35" y="4"/>
                  </a:moveTo>
                  <a:cubicBezTo>
                    <a:pt x="68" y="35"/>
                    <a:pt x="9" y="69"/>
                    <a:pt x="3" y="31"/>
                  </a:cubicBezTo>
                  <a:cubicBezTo>
                    <a:pt x="0" y="12"/>
                    <a:pt x="20" y="0"/>
                    <a:pt x="35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7" name="组合 176"/>
          <p:cNvGrpSpPr/>
          <p:nvPr/>
        </p:nvGrpSpPr>
        <p:grpSpPr>
          <a:xfrm>
            <a:off x="8885670" y="2028894"/>
            <a:ext cx="1007478" cy="1394389"/>
            <a:chOff x="7359650" y="1908175"/>
            <a:chExt cx="636588" cy="881063"/>
          </a:xfrm>
          <a:solidFill>
            <a:schemeClr val="tx1"/>
          </a:solidFill>
        </p:grpSpPr>
        <p:sp>
          <p:nvSpPr>
            <p:cNvPr id="178" name="Freeform 171"/>
            <p:cNvSpPr>
              <a:spLocks noEditPoints="1"/>
            </p:cNvSpPr>
            <p:nvPr/>
          </p:nvSpPr>
          <p:spPr bwMode="auto">
            <a:xfrm>
              <a:off x="7359650" y="1908175"/>
              <a:ext cx="636588" cy="881063"/>
            </a:xfrm>
            <a:custGeom>
              <a:avLst/>
              <a:gdLst>
                <a:gd name="T0" fmla="*/ 28 w 986"/>
                <a:gd name="T1" fmla="*/ 1122 h 1361"/>
                <a:gd name="T2" fmla="*/ 64 w 986"/>
                <a:gd name="T3" fmla="*/ 783 h 1361"/>
                <a:gd name="T4" fmla="*/ 80 w 986"/>
                <a:gd name="T5" fmla="*/ 595 h 1361"/>
                <a:gd name="T6" fmla="*/ 102 w 986"/>
                <a:gd name="T7" fmla="*/ 403 h 1361"/>
                <a:gd name="T8" fmla="*/ 147 w 986"/>
                <a:gd name="T9" fmla="*/ 64 h 1361"/>
                <a:gd name="T10" fmla="*/ 267 w 986"/>
                <a:gd name="T11" fmla="*/ 5 h 1361"/>
                <a:gd name="T12" fmla="*/ 351 w 986"/>
                <a:gd name="T13" fmla="*/ 3 h 1361"/>
                <a:gd name="T14" fmla="*/ 765 w 986"/>
                <a:gd name="T15" fmla="*/ 42 h 1361"/>
                <a:gd name="T16" fmla="*/ 922 w 986"/>
                <a:gd name="T17" fmla="*/ 84 h 1361"/>
                <a:gd name="T18" fmla="*/ 946 w 986"/>
                <a:gd name="T19" fmla="*/ 407 h 1361"/>
                <a:gd name="T20" fmla="*/ 900 w 986"/>
                <a:gd name="T21" fmla="*/ 834 h 1361"/>
                <a:gd name="T22" fmla="*/ 830 w 986"/>
                <a:gd name="T23" fmla="*/ 1326 h 1361"/>
                <a:gd name="T24" fmla="*/ 682 w 986"/>
                <a:gd name="T25" fmla="*/ 1352 h 1361"/>
                <a:gd name="T26" fmla="*/ 410 w 986"/>
                <a:gd name="T27" fmla="*/ 1332 h 1361"/>
                <a:gd name="T28" fmla="*/ 171 w 986"/>
                <a:gd name="T29" fmla="*/ 1291 h 1361"/>
                <a:gd name="T30" fmla="*/ 0 w 986"/>
                <a:gd name="T31" fmla="*/ 1256 h 1361"/>
                <a:gd name="T32" fmla="*/ 410 w 986"/>
                <a:gd name="T33" fmla="*/ 1282 h 1361"/>
                <a:gd name="T34" fmla="*/ 613 w 986"/>
                <a:gd name="T35" fmla="*/ 1304 h 1361"/>
                <a:gd name="T36" fmla="*/ 791 w 986"/>
                <a:gd name="T37" fmla="*/ 1284 h 1361"/>
                <a:gd name="T38" fmla="*/ 869 w 986"/>
                <a:gd name="T39" fmla="*/ 684 h 1361"/>
                <a:gd name="T40" fmla="*/ 914 w 986"/>
                <a:gd name="T41" fmla="*/ 308 h 1361"/>
                <a:gd name="T42" fmla="*/ 917 w 986"/>
                <a:gd name="T43" fmla="*/ 112 h 1361"/>
                <a:gd name="T44" fmla="*/ 582 w 986"/>
                <a:gd name="T45" fmla="*/ 35 h 1361"/>
                <a:gd name="T46" fmla="*/ 432 w 986"/>
                <a:gd name="T47" fmla="*/ 17 h 1361"/>
                <a:gd name="T48" fmla="*/ 197 w 986"/>
                <a:gd name="T49" fmla="*/ 29 h 1361"/>
                <a:gd name="T50" fmla="*/ 126 w 986"/>
                <a:gd name="T51" fmla="*/ 309 h 1361"/>
                <a:gd name="T52" fmla="*/ 98 w 986"/>
                <a:gd name="T53" fmla="*/ 525 h 1361"/>
                <a:gd name="T54" fmla="*/ 92 w 986"/>
                <a:gd name="T55" fmla="*/ 627 h 1361"/>
                <a:gd name="T56" fmla="*/ 78 w 986"/>
                <a:gd name="T57" fmla="*/ 858 h 1361"/>
                <a:gd name="T58" fmla="*/ 46 w 986"/>
                <a:gd name="T59" fmla="*/ 1132 h 1361"/>
                <a:gd name="T60" fmla="*/ 141 w 986"/>
                <a:gd name="T61" fmla="*/ 1279 h 1361"/>
                <a:gd name="T62" fmla="*/ 351 w 986"/>
                <a:gd name="T63" fmla="*/ 1312 h 1361"/>
                <a:gd name="T64" fmla="*/ 519 w 986"/>
                <a:gd name="T65" fmla="*/ 1332 h 1361"/>
                <a:gd name="T66" fmla="*/ 694 w 986"/>
                <a:gd name="T67" fmla="*/ 1339 h 1361"/>
                <a:gd name="T68" fmla="*/ 784 w 986"/>
                <a:gd name="T69" fmla="*/ 1340 h 1361"/>
                <a:gd name="T70" fmla="*/ 903 w 986"/>
                <a:gd name="T71" fmla="*/ 701 h 1361"/>
                <a:gd name="T72" fmla="*/ 947 w 986"/>
                <a:gd name="T73" fmla="*/ 319 h 1361"/>
                <a:gd name="T74" fmla="*/ 970 w 986"/>
                <a:gd name="T75" fmla="*/ 189 h 1361"/>
                <a:gd name="T76" fmla="*/ 942 w 986"/>
                <a:gd name="T77" fmla="*/ 123 h 1361"/>
                <a:gd name="T78" fmla="*/ 924 w 986"/>
                <a:gd name="T79" fmla="*/ 323 h 1361"/>
                <a:gd name="T80" fmla="*/ 877 w 986"/>
                <a:gd name="T81" fmla="*/ 702 h 1361"/>
                <a:gd name="T82" fmla="*/ 834 w 986"/>
                <a:gd name="T83" fmla="*/ 1143 h 1361"/>
                <a:gd name="T84" fmla="*/ 814 w 986"/>
                <a:gd name="T85" fmla="*/ 1255 h 1361"/>
                <a:gd name="T86" fmla="*/ 718 w 986"/>
                <a:gd name="T87" fmla="*/ 1331 h 1361"/>
                <a:gd name="T88" fmla="*/ 662 w 986"/>
                <a:gd name="T89" fmla="*/ 1322 h 1361"/>
                <a:gd name="T90" fmla="*/ 557 w 986"/>
                <a:gd name="T91" fmla="*/ 1305 h 1361"/>
                <a:gd name="T92" fmla="*/ 414 w 986"/>
                <a:gd name="T93" fmla="*/ 1293 h 1361"/>
                <a:gd name="T94" fmla="*/ 162 w 986"/>
                <a:gd name="T95" fmla="*/ 1266 h 1361"/>
                <a:gd name="T96" fmla="*/ 43 w 986"/>
                <a:gd name="T97" fmla="*/ 1252 h 1361"/>
                <a:gd name="T98" fmla="*/ 141 w 986"/>
                <a:gd name="T99" fmla="*/ 1279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86" h="1361">
                  <a:moveTo>
                    <a:pt x="0" y="1256"/>
                  </a:moveTo>
                  <a:cubicBezTo>
                    <a:pt x="1" y="1251"/>
                    <a:pt x="12" y="1256"/>
                    <a:pt x="14" y="1252"/>
                  </a:cubicBezTo>
                  <a:cubicBezTo>
                    <a:pt x="3" y="1207"/>
                    <a:pt x="21" y="1166"/>
                    <a:pt x="28" y="1122"/>
                  </a:cubicBezTo>
                  <a:cubicBezTo>
                    <a:pt x="34" y="1082"/>
                    <a:pt x="35" y="1041"/>
                    <a:pt x="39" y="995"/>
                  </a:cubicBezTo>
                  <a:cubicBezTo>
                    <a:pt x="44" y="948"/>
                    <a:pt x="48" y="899"/>
                    <a:pt x="57" y="851"/>
                  </a:cubicBezTo>
                  <a:cubicBezTo>
                    <a:pt x="61" y="830"/>
                    <a:pt x="61" y="806"/>
                    <a:pt x="64" y="783"/>
                  </a:cubicBezTo>
                  <a:cubicBezTo>
                    <a:pt x="67" y="762"/>
                    <a:pt x="71" y="740"/>
                    <a:pt x="71" y="720"/>
                  </a:cubicBezTo>
                  <a:cubicBezTo>
                    <a:pt x="72" y="713"/>
                    <a:pt x="70" y="704"/>
                    <a:pt x="70" y="697"/>
                  </a:cubicBezTo>
                  <a:cubicBezTo>
                    <a:pt x="71" y="664"/>
                    <a:pt x="77" y="629"/>
                    <a:pt x="80" y="595"/>
                  </a:cubicBezTo>
                  <a:cubicBezTo>
                    <a:pt x="81" y="581"/>
                    <a:pt x="84" y="567"/>
                    <a:pt x="85" y="553"/>
                  </a:cubicBezTo>
                  <a:cubicBezTo>
                    <a:pt x="87" y="537"/>
                    <a:pt x="85" y="520"/>
                    <a:pt x="87" y="505"/>
                  </a:cubicBezTo>
                  <a:cubicBezTo>
                    <a:pt x="91" y="471"/>
                    <a:pt x="99" y="437"/>
                    <a:pt x="102" y="403"/>
                  </a:cubicBezTo>
                  <a:cubicBezTo>
                    <a:pt x="105" y="370"/>
                    <a:pt x="112" y="339"/>
                    <a:pt x="116" y="306"/>
                  </a:cubicBezTo>
                  <a:cubicBezTo>
                    <a:pt x="124" y="240"/>
                    <a:pt x="123" y="171"/>
                    <a:pt x="133" y="108"/>
                  </a:cubicBezTo>
                  <a:cubicBezTo>
                    <a:pt x="135" y="93"/>
                    <a:pt x="143" y="79"/>
                    <a:pt x="147" y="64"/>
                  </a:cubicBezTo>
                  <a:cubicBezTo>
                    <a:pt x="149" y="58"/>
                    <a:pt x="148" y="51"/>
                    <a:pt x="150" y="45"/>
                  </a:cubicBezTo>
                  <a:cubicBezTo>
                    <a:pt x="156" y="28"/>
                    <a:pt x="170" y="19"/>
                    <a:pt x="183" y="7"/>
                  </a:cubicBezTo>
                  <a:cubicBezTo>
                    <a:pt x="214" y="0"/>
                    <a:pt x="234" y="1"/>
                    <a:pt x="267" y="5"/>
                  </a:cubicBezTo>
                  <a:cubicBezTo>
                    <a:pt x="275" y="6"/>
                    <a:pt x="283" y="5"/>
                    <a:pt x="291" y="5"/>
                  </a:cubicBezTo>
                  <a:cubicBezTo>
                    <a:pt x="297" y="6"/>
                    <a:pt x="303" y="9"/>
                    <a:pt x="309" y="8"/>
                  </a:cubicBezTo>
                  <a:cubicBezTo>
                    <a:pt x="324" y="7"/>
                    <a:pt x="337" y="3"/>
                    <a:pt x="351" y="3"/>
                  </a:cubicBezTo>
                  <a:cubicBezTo>
                    <a:pt x="364" y="2"/>
                    <a:pt x="377" y="1"/>
                    <a:pt x="392" y="1"/>
                  </a:cubicBezTo>
                  <a:cubicBezTo>
                    <a:pt x="473" y="2"/>
                    <a:pt x="552" y="24"/>
                    <a:pt x="640" y="25"/>
                  </a:cubicBezTo>
                  <a:cubicBezTo>
                    <a:pt x="676" y="35"/>
                    <a:pt x="725" y="38"/>
                    <a:pt x="765" y="42"/>
                  </a:cubicBezTo>
                  <a:cubicBezTo>
                    <a:pt x="781" y="43"/>
                    <a:pt x="796" y="51"/>
                    <a:pt x="812" y="53"/>
                  </a:cubicBezTo>
                  <a:cubicBezTo>
                    <a:pt x="844" y="58"/>
                    <a:pt x="865" y="55"/>
                    <a:pt x="887" y="67"/>
                  </a:cubicBezTo>
                  <a:cubicBezTo>
                    <a:pt x="898" y="73"/>
                    <a:pt x="907" y="83"/>
                    <a:pt x="922" y="84"/>
                  </a:cubicBezTo>
                  <a:cubicBezTo>
                    <a:pt x="954" y="108"/>
                    <a:pt x="986" y="139"/>
                    <a:pt x="981" y="190"/>
                  </a:cubicBezTo>
                  <a:cubicBezTo>
                    <a:pt x="979" y="208"/>
                    <a:pt x="974" y="226"/>
                    <a:pt x="971" y="245"/>
                  </a:cubicBezTo>
                  <a:cubicBezTo>
                    <a:pt x="963" y="298"/>
                    <a:pt x="950" y="353"/>
                    <a:pt x="946" y="407"/>
                  </a:cubicBezTo>
                  <a:cubicBezTo>
                    <a:pt x="941" y="463"/>
                    <a:pt x="933" y="521"/>
                    <a:pt x="929" y="569"/>
                  </a:cubicBezTo>
                  <a:cubicBezTo>
                    <a:pt x="923" y="644"/>
                    <a:pt x="912" y="728"/>
                    <a:pt x="901" y="811"/>
                  </a:cubicBezTo>
                  <a:cubicBezTo>
                    <a:pt x="900" y="819"/>
                    <a:pt x="901" y="826"/>
                    <a:pt x="900" y="834"/>
                  </a:cubicBezTo>
                  <a:cubicBezTo>
                    <a:pt x="897" y="857"/>
                    <a:pt x="894" y="885"/>
                    <a:pt x="891" y="911"/>
                  </a:cubicBezTo>
                  <a:cubicBezTo>
                    <a:pt x="887" y="964"/>
                    <a:pt x="881" y="1019"/>
                    <a:pt x="877" y="1069"/>
                  </a:cubicBezTo>
                  <a:cubicBezTo>
                    <a:pt x="871" y="1163"/>
                    <a:pt x="869" y="1247"/>
                    <a:pt x="830" y="1326"/>
                  </a:cubicBezTo>
                  <a:cubicBezTo>
                    <a:pt x="816" y="1337"/>
                    <a:pt x="799" y="1344"/>
                    <a:pt x="785" y="1354"/>
                  </a:cubicBezTo>
                  <a:cubicBezTo>
                    <a:pt x="769" y="1349"/>
                    <a:pt x="755" y="1361"/>
                    <a:pt x="737" y="1361"/>
                  </a:cubicBezTo>
                  <a:cubicBezTo>
                    <a:pt x="721" y="1361"/>
                    <a:pt x="705" y="1352"/>
                    <a:pt x="682" y="1352"/>
                  </a:cubicBezTo>
                  <a:cubicBezTo>
                    <a:pt x="637" y="1351"/>
                    <a:pt x="592" y="1353"/>
                    <a:pt x="547" y="1347"/>
                  </a:cubicBezTo>
                  <a:cubicBezTo>
                    <a:pt x="516" y="1344"/>
                    <a:pt x="486" y="1334"/>
                    <a:pt x="453" y="1332"/>
                  </a:cubicBezTo>
                  <a:cubicBezTo>
                    <a:pt x="439" y="1331"/>
                    <a:pt x="424" y="1333"/>
                    <a:pt x="410" y="1332"/>
                  </a:cubicBezTo>
                  <a:cubicBezTo>
                    <a:pt x="386" y="1330"/>
                    <a:pt x="360" y="1326"/>
                    <a:pt x="339" y="1321"/>
                  </a:cubicBezTo>
                  <a:cubicBezTo>
                    <a:pt x="299" y="1312"/>
                    <a:pt x="242" y="1306"/>
                    <a:pt x="190" y="1297"/>
                  </a:cubicBezTo>
                  <a:cubicBezTo>
                    <a:pt x="184" y="1296"/>
                    <a:pt x="177" y="1292"/>
                    <a:pt x="171" y="1291"/>
                  </a:cubicBezTo>
                  <a:cubicBezTo>
                    <a:pt x="142" y="1287"/>
                    <a:pt x="113" y="1287"/>
                    <a:pt x="85" y="1283"/>
                  </a:cubicBezTo>
                  <a:cubicBezTo>
                    <a:pt x="64" y="1280"/>
                    <a:pt x="45" y="1268"/>
                    <a:pt x="24" y="1269"/>
                  </a:cubicBezTo>
                  <a:cubicBezTo>
                    <a:pt x="17" y="1263"/>
                    <a:pt x="10" y="1259"/>
                    <a:pt x="0" y="1256"/>
                  </a:cubicBezTo>
                  <a:close/>
                  <a:moveTo>
                    <a:pt x="223" y="1258"/>
                  </a:moveTo>
                  <a:cubicBezTo>
                    <a:pt x="255" y="1267"/>
                    <a:pt x="299" y="1265"/>
                    <a:pt x="336" y="1270"/>
                  </a:cubicBezTo>
                  <a:cubicBezTo>
                    <a:pt x="357" y="1274"/>
                    <a:pt x="383" y="1277"/>
                    <a:pt x="410" y="1282"/>
                  </a:cubicBezTo>
                  <a:cubicBezTo>
                    <a:pt x="441" y="1287"/>
                    <a:pt x="478" y="1288"/>
                    <a:pt x="511" y="1291"/>
                  </a:cubicBezTo>
                  <a:cubicBezTo>
                    <a:pt x="533" y="1294"/>
                    <a:pt x="554" y="1292"/>
                    <a:pt x="577" y="1294"/>
                  </a:cubicBezTo>
                  <a:cubicBezTo>
                    <a:pt x="588" y="1295"/>
                    <a:pt x="600" y="1302"/>
                    <a:pt x="613" y="1304"/>
                  </a:cubicBezTo>
                  <a:cubicBezTo>
                    <a:pt x="630" y="1307"/>
                    <a:pt x="649" y="1308"/>
                    <a:pt x="668" y="1310"/>
                  </a:cubicBezTo>
                  <a:cubicBezTo>
                    <a:pt x="688" y="1312"/>
                    <a:pt x="709" y="1317"/>
                    <a:pt x="726" y="1317"/>
                  </a:cubicBezTo>
                  <a:cubicBezTo>
                    <a:pt x="762" y="1315"/>
                    <a:pt x="773" y="1300"/>
                    <a:pt x="791" y="1284"/>
                  </a:cubicBezTo>
                  <a:cubicBezTo>
                    <a:pt x="792" y="1276"/>
                    <a:pt x="794" y="1267"/>
                    <a:pt x="800" y="1261"/>
                  </a:cubicBezTo>
                  <a:cubicBezTo>
                    <a:pt x="821" y="1178"/>
                    <a:pt x="831" y="1091"/>
                    <a:pt x="838" y="1002"/>
                  </a:cubicBezTo>
                  <a:cubicBezTo>
                    <a:pt x="846" y="897"/>
                    <a:pt x="856" y="790"/>
                    <a:pt x="869" y="684"/>
                  </a:cubicBezTo>
                  <a:cubicBezTo>
                    <a:pt x="874" y="643"/>
                    <a:pt x="880" y="598"/>
                    <a:pt x="882" y="561"/>
                  </a:cubicBezTo>
                  <a:cubicBezTo>
                    <a:pt x="883" y="526"/>
                    <a:pt x="896" y="489"/>
                    <a:pt x="893" y="452"/>
                  </a:cubicBezTo>
                  <a:cubicBezTo>
                    <a:pt x="901" y="406"/>
                    <a:pt x="909" y="360"/>
                    <a:pt x="914" y="308"/>
                  </a:cubicBezTo>
                  <a:cubicBezTo>
                    <a:pt x="916" y="286"/>
                    <a:pt x="914" y="265"/>
                    <a:pt x="917" y="243"/>
                  </a:cubicBezTo>
                  <a:cubicBezTo>
                    <a:pt x="922" y="201"/>
                    <a:pt x="928" y="163"/>
                    <a:pt x="926" y="123"/>
                  </a:cubicBezTo>
                  <a:cubicBezTo>
                    <a:pt x="922" y="120"/>
                    <a:pt x="920" y="115"/>
                    <a:pt x="917" y="112"/>
                  </a:cubicBezTo>
                  <a:cubicBezTo>
                    <a:pt x="900" y="85"/>
                    <a:pt x="862" y="71"/>
                    <a:pt x="820" y="64"/>
                  </a:cubicBezTo>
                  <a:cubicBezTo>
                    <a:pt x="777" y="58"/>
                    <a:pt x="745" y="55"/>
                    <a:pt x="704" y="49"/>
                  </a:cubicBezTo>
                  <a:cubicBezTo>
                    <a:pt x="668" y="43"/>
                    <a:pt x="621" y="39"/>
                    <a:pt x="582" y="35"/>
                  </a:cubicBezTo>
                  <a:cubicBezTo>
                    <a:pt x="569" y="33"/>
                    <a:pt x="555" y="34"/>
                    <a:pt x="543" y="32"/>
                  </a:cubicBezTo>
                  <a:cubicBezTo>
                    <a:pt x="532" y="31"/>
                    <a:pt x="521" y="25"/>
                    <a:pt x="511" y="24"/>
                  </a:cubicBezTo>
                  <a:cubicBezTo>
                    <a:pt x="484" y="20"/>
                    <a:pt x="458" y="20"/>
                    <a:pt x="432" y="17"/>
                  </a:cubicBezTo>
                  <a:cubicBezTo>
                    <a:pt x="403" y="13"/>
                    <a:pt x="376" y="17"/>
                    <a:pt x="346" y="18"/>
                  </a:cubicBezTo>
                  <a:cubicBezTo>
                    <a:pt x="313" y="19"/>
                    <a:pt x="278" y="22"/>
                    <a:pt x="248" y="31"/>
                  </a:cubicBezTo>
                  <a:cubicBezTo>
                    <a:pt x="230" y="26"/>
                    <a:pt x="210" y="32"/>
                    <a:pt x="197" y="29"/>
                  </a:cubicBezTo>
                  <a:cubicBezTo>
                    <a:pt x="166" y="42"/>
                    <a:pt x="156" y="76"/>
                    <a:pt x="144" y="108"/>
                  </a:cubicBezTo>
                  <a:cubicBezTo>
                    <a:pt x="141" y="141"/>
                    <a:pt x="135" y="174"/>
                    <a:pt x="133" y="208"/>
                  </a:cubicBezTo>
                  <a:cubicBezTo>
                    <a:pt x="131" y="242"/>
                    <a:pt x="130" y="276"/>
                    <a:pt x="126" y="309"/>
                  </a:cubicBezTo>
                  <a:cubicBezTo>
                    <a:pt x="123" y="333"/>
                    <a:pt x="115" y="357"/>
                    <a:pt x="113" y="380"/>
                  </a:cubicBezTo>
                  <a:cubicBezTo>
                    <a:pt x="112" y="409"/>
                    <a:pt x="109" y="435"/>
                    <a:pt x="108" y="462"/>
                  </a:cubicBezTo>
                  <a:cubicBezTo>
                    <a:pt x="107" y="484"/>
                    <a:pt x="98" y="504"/>
                    <a:pt x="98" y="525"/>
                  </a:cubicBezTo>
                  <a:cubicBezTo>
                    <a:pt x="98" y="529"/>
                    <a:pt x="102" y="533"/>
                    <a:pt x="102" y="537"/>
                  </a:cubicBezTo>
                  <a:cubicBezTo>
                    <a:pt x="104" y="548"/>
                    <a:pt x="97" y="562"/>
                    <a:pt x="97" y="575"/>
                  </a:cubicBezTo>
                  <a:cubicBezTo>
                    <a:pt x="96" y="593"/>
                    <a:pt x="94" y="609"/>
                    <a:pt x="92" y="627"/>
                  </a:cubicBezTo>
                  <a:cubicBezTo>
                    <a:pt x="91" y="643"/>
                    <a:pt x="91" y="660"/>
                    <a:pt x="88" y="677"/>
                  </a:cubicBezTo>
                  <a:cubicBezTo>
                    <a:pt x="85" y="699"/>
                    <a:pt x="83" y="723"/>
                    <a:pt x="84" y="740"/>
                  </a:cubicBezTo>
                  <a:cubicBezTo>
                    <a:pt x="87" y="780"/>
                    <a:pt x="65" y="825"/>
                    <a:pt x="78" y="858"/>
                  </a:cubicBezTo>
                  <a:cubicBezTo>
                    <a:pt x="72" y="878"/>
                    <a:pt x="67" y="916"/>
                    <a:pt x="64" y="937"/>
                  </a:cubicBezTo>
                  <a:cubicBezTo>
                    <a:pt x="60" y="968"/>
                    <a:pt x="58" y="998"/>
                    <a:pt x="56" y="1026"/>
                  </a:cubicBezTo>
                  <a:cubicBezTo>
                    <a:pt x="54" y="1057"/>
                    <a:pt x="49" y="1096"/>
                    <a:pt x="46" y="1132"/>
                  </a:cubicBezTo>
                  <a:cubicBezTo>
                    <a:pt x="43" y="1169"/>
                    <a:pt x="32" y="1204"/>
                    <a:pt x="52" y="1233"/>
                  </a:cubicBezTo>
                  <a:cubicBezTo>
                    <a:pt x="101" y="1253"/>
                    <a:pt x="164" y="1257"/>
                    <a:pt x="223" y="1258"/>
                  </a:cubicBezTo>
                  <a:close/>
                  <a:moveTo>
                    <a:pt x="141" y="1279"/>
                  </a:moveTo>
                  <a:cubicBezTo>
                    <a:pt x="159" y="1281"/>
                    <a:pt x="176" y="1286"/>
                    <a:pt x="193" y="1289"/>
                  </a:cubicBezTo>
                  <a:cubicBezTo>
                    <a:pt x="203" y="1290"/>
                    <a:pt x="214" y="1288"/>
                    <a:pt x="224" y="1290"/>
                  </a:cubicBezTo>
                  <a:cubicBezTo>
                    <a:pt x="270" y="1298"/>
                    <a:pt x="315" y="1305"/>
                    <a:pt x="351" y="1312"/>
                  </a:cubicBezTo>
                  <a:cubicBezTo>
                    <a:pt x="366" y="1315"/>
                    <a:pt x="380" y="1316"/>
                    <a:pt x="395" y="1318"/>
                  </a:cubicBezTo>
                  <a:cubicBezTo>
                    <a:pt x="412" y="1321"/>
                    <a:pt x="428" y="1320"/>
                    <a:pt x="446" y="1321"/>
                  </a:cubicBezTo>
                  <a:cubicBezTo>
                    <a:pt x="471" y="1322"/>
                    <a:pt x="495" y="1328"/>
                    <a:pt x="519" y="1332"/>
                  </a:cubicBezTo>
                  <a:cubicBezTo>
                    <a:pt x="538" y="1335"/>
                    <a:pt x="556" y="1335"/>
                    <a:pt x="575" y="1336"/>
                  </a:cubicBezTo>
                  <a:cubicBezTo>
                    <a:pt x="590" y="1337"/>
                    <a:pt x="605" y="1341"/>
                    <a:pt x="620" y="1342"/>
                  </a:cubicBezTo>
                  <a:cubicBezTo>
                    <a:pt x="644" y="1343"/>
                    <a:pt x="673" y="1337"/>
                    <a:pt x="694" y="1339"/>
                  </a:cubicBezTo>
                  <a:cubicBezTo>
                    <a:pt x="710" y="1340"/>
                    <a:pt x="725" y="1350"/>
                    <a:pt x="739" y="1350"/>
                  </a:cubicBezTo>
                  <a:cubicBezTo>
                    <a:pt x="742" y="1350"/>
                    <a:pt x="750" y="1346"/>
                    <a:pt x="761" y="1343"/>
                  </a:cubicBezTo>
                  <a:cubicBezTo>
                    <a:pt x="769" y="1342"/>
                    <a:pt x="777" y="1342"/>
                    <a:pt x="784" y="1340"/>
                  </a:cubicBezTo>
                  <a:cubicBezTo>
                    <a:pt x="818" y="1331"/>
                    <a:pt x="842" y="1280"/>
                    <a:pt x="848" y="1242"/>
                  </a:cubicBezTo>
                  <a:cubicBezTo>
                    <a:pt x="864" y="1143"/>
                    <a:pt x="867" y="1044"/>
                    <a:pt x="879" y="932"/>
                  </a:cubicBezTo>
                  <a:cubicBezTo>
                    <a:pt x="888" y="841"/>
                    <a:pt x="890" y="780"/>
                    <a:pt x="903" y="701"/>
                  </a:cubicBezTo>
                  <a:cubicBezTo>
                    <a:pt x="909" y="661"/>
                    <a:pt x="911" y="622"/>
                    <a:pt x="917" y="583"/>
                  </a:cubicBezTo>
                  <a:cubicBezTo>
                    <a:pt x="926" y="517"/>
                    <a:pt x="928" y="449"/>
                    <a:pt x="936" y="385"/>
                  </a:cubicBezTo>
                  <a:cubicBezTo>
                    <a:pt x="939" y="362"/>
                    <a:pt x="943" y="337"/>
                    <a:pt x="947" y="319"/>
                  </a:cubicBezTo>
                  <a:cubicBezTo>
                    <a:pt x="949" y="312"/>
                    <a:pt x="950" y="302"/>
                    <a:pt x="952" y="294"/>
                  </a:cubicBezTo>
                  <a:cubicBezTo>
                    <a:pt x="956" y="270"/>
                    <a:pt x="960" y="239"/>
                    <a:pt x="964" y="213"/>
                  </a:cubicBezTo>
                  <a:cubicBezTo>
                    <a:pt x="966" y="204"/>
                    <a:pt x="969" y="197"/>
                    <a:pt x="970" y="189"/>
                  </a:cubicBezTo>
                  <a:cubicBezTo>
                    <a:pt x="973" y="157"/>
                    <a:pt x="960" y="134"/>
                    <a:pt x="945" y="120"/>
                  </a:cubicBezTo>
                  <a:cubicBezTo>
                    <a:pt x="944" y="119"/>
                    <a:pt x="944" y="119"/>
                    <a:pt x="943" y="119"/>
                  </a:cubicBezTo>
                  <a:cubicBezTo>
                    <a:pt x="943" y="121"/>
                    <a:pt x="943" y="122"/>
                    <a:pt x="942" y="123"/>
                  </a:cubicBezTo>
                  <a:cubicBezTo>
                    <a:pt x="935" y="129"/>
                    <a:pt x="941" y="142"/>
                    <a:pt x="940" y="151"/>
                  </a:cubicBezTo>
                  <a:cubicBezTo>
                    <a:pt x="939" y="168"/>
                    <a:pt x="934" y="184"/>
                    <a:pt x="933" y="199"/>
                  </a:cubicBezTo>
                  <a:cubicBezTo>
                    <a:pt x="931" y="239"/>
                    <a:pt x="928" y="283"/>
                    <a:pt x="924" y="323"/>
                  </a:cubicBezTo>
                  <a:cubicBezTo>
                    <a:pt x="920" y="357"/>
                    <a:pt x="916" y="395"/>
                    <a:pt x="912" y="422"/>
                  </a:cubicBezTo>
                  <a:cubicBezTo>
                    <a:pt x="907" y="460"/>
                    <a:pt x="905" y="495"/>
                    <a:pt x="897" y="527"/>
                  </a:cubicBezTo>
                  <a:cubicBezTo>
                    <a:pt x="894" y="593"/>
                    <a:pt x="884" y="644"/>
                    <a:pt x="877" y="702"/>
                  </a:cubicBezTo>
                  <a:cubicBezTo>
                    <a:pt x="872" y="750"/>
                    <a:pt x="873" y="800"/>
                    <a:pt x="859" y="852"/>
                  </a:cubicBezTo>
                  <a:cubicBezTo>
                    <a:pt x="860" y="880"/>
                    <a:pt x="857" y="906"/>
                    <a:pt x="854" y="932"/>
                  </a:cubicBezTo>
                  <a:cubicBezTo>
                    <a:pt x="844" y="999"/>
                    <a:pt x="843" y="1076"/>
                    <a:pt x="834" y="1143"/>
                  </a:cubicBezTo>
                  <a:cubicBezTo>
                    <a:pt x="831" y="1165"/>
                    <a:pt x="825" y="1187"/>
                    <a:pt x="827" y="1209"/>
                  </a:cubicBezTo>
                  <a:cubicBezTo>
                    <a:pt x="823" y="1207"/>
                    <a:pt x="823" y="1219"/>
                    <a:pt x="820" y="1223"/>
                  </a:cubicBezTo>
                  <a:cubicBezTo>
                    <a:pt x="821" y="1232"/>
                    <a:pt x="812" y="1245"/>
                    <a:pt x="814" y="1255"/>
                  </a:cubicBezTo>
                  <a:cubicBezTo>
                    <a:pt x="807" y="1267"/>
                    <a:pt x="803" y="1283"/>
                    <a:pt x="799" y="1298"/>
                  </a:cubicBezTo>
                  <a:cubicBezTo>
                    <a:pt x="783" y="1312"/>
                    <a:pt x="757" y="1335"/>
                    <a:pt x="732" y="1335"/>
                  </a:cubicBezTo>
                  <a:cubicBezTo>
                    <a:pt x="728" y="1335"/>
                    <a:pt x="723" y="1331"/>
                    <a:pt x="718" y="1331"/>
                  </a:cubicBezTo>
                  <a:cubicBezTo>
                    <a:pt x="712" y="1330"/>
                    <a:pt x="706" y="1333"/>
                    <a:pt x="701" y="1332"/>
                  </a:cubicBezTo>
                  <a:cubicBezTo>
                    <a:pt x="696" y="1331"/>
                    <a:pt x="692" y="1326"/>
                    <a:pt x="687" y="1325"/>
                  </a:cubicBezTo>
                  <a:cubicBezTo>
                    <a:pt x="680" y="1323"/>
                    <a:pt x="671" y="1324"/>
                    <a:pt x="662" y="1322"/>
                  </a:cubicBezTo>
                  <a:cubicBezTo>
                    <a:pt x="655" y="1321"/>
                    <a:pt x="649" y="1318"/>
                    <a:pt x="642" y="1317"/>
                  </a:cubicBezTo>
                  <a:cubicBezTo>
                    <a:pt x="636" y="1316"/>
                    <a:pt x="628" y="1317"/>
                    <a:pt x="621" y="1317"/>
                  </a:cubicBezTo>
                  <a:cubicBezTo>
                    <a:pt x="601" y="1315"/>
                    <a:pt x="579" y="1307"/>
                    <a:pt x="557" y="1305"/>
                  </a:cubicBezTo>
                  <a:cubicBezTo>
                    <a:pt x="534" y="1304"/>
                    <a:pt x="511" y="1302"/>
                    <a:pt x="490" y="1300"/>
                  </a:cubicBezTo>
                  <a:cubicBezTo>
                    <a:pt x="475" y="1299"/>
                    <a:pt x="457" y="1295"/>
                    <a:pt x="448" y="1301"/>
                  </a:cubicBezTo>
                  <a:cubicBezTo>
                    <a:pt x="439" y="1294"/>
                    <a:pt x="426" y="1294"/>
                    <a:pt x="414" y="1293"/>
                  </a:cubicBezTo>
                  <a:cubicBezTo>
                    <a:pt x="402" y="1291"/>
                    <a:pt x="389" y="1290"/>
                    <a:pt x="376" y="1289"/>
                  </a:cubicBezTo>
                  <a:cubicBezTo>
                    <a:pt x="352" y="1286"/>
                    <a:pt x="328" y="1278"/>
                    <a:pt x="304" y="1277"/>
                  </a:cubicBezTo>
                  <a:cubicBezTo>
                    <a:pt x="259" y="1276"/>
                    <a:pt x="201" y="1270"/>
                    <a:pt x="162" y="1266"/>
                  </a:cubicBezTo>
                  <a:cubicBezTo>
                    <a:pt x="150" y="1265"/>
                    <a:pt x="137" y="1265"/>
                    <a:pt x="126" y="1263"/>
                  </a:cubicBezTo>
                  <a:cubicBezTo>
                    <a:pt x="95" y="1258"/>
                    <a:pt x="77" y="1265"/>
                    <a:pt x="57" y="1261"/>
                  </a:cubicBezTo>
                  <a:cubicBezTo>
                    <a:pt x="54" y="1256"/>
                    <a:pt x="49" y="1254"/>
                    <a:pt x="43" y="1252"/>
                  </a:cubicBezTo>
                  <a:cubicBezTo>
                    <a:pt x="29" y="1232"/>
                    <a:pt x="24" y="1208"/>
                    <a:pt x="28" y="1182"/>
                  </a:cubicBezTo>
                  <a:cubicBezTo>
                    <a:pt x="21" y="1202"/>
                    <a:pt x="20" y="1234"/>
                    <a:pt x="31" y="1259"/>
                  </a:cubicBezTo>
                  <a:cubicBezTo>
                    <a:pt x="67" y="1272"/>
                    <a:pt x="103" y="1275"/>
                    <a:pt x="141" y="127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72"/>
            <p:cNvSpPr>
              <a:spLocks noEditPoints="1"/>
            </p:cNvSpPr>
            <p:nvPr/>
          </p:nvSpPr>
          <p:spPr bwMode="auto">
            <a:xfrm>
              <a:off x="7600950" y="1925638"/>
              <a:ext cx="217488" cy="60325"/>
            </a:xfrm>
            <a:custGeom>
              <a:avLst/>
              <a:gdLst>
                <a:gd name="T0" fmla="*/ 320 w 336"/>
                <a:gd name="T1" fmla="*/ 88 h 95"/>
                <a:gd name="T2" fmla="*/ 224 w 336"/>
                <a:gd name="T3" fmla="*/ 78 h 95"/>
                <a:gd name="T4" fmla="*/ 121 w 336"/>
                <a:gd name="T5" fmla="*/ 76 h 95"/>
                <a:gd name="T6" fmla="*/ 64 w 336"/>
                <a:gd name="T7" fmla="*/ 70 h 95"/>
                <a:gd name="T8" fmla="*/ 33 w 336"/>
                <a:gd name="T9" fmla="*/ 71 h 95"/>
                <a:gd name="T10" fmla="*/ 8 w 336"/>
                <a:gd name="T11" fmla="*/ 56 h 95"/>
                <a:gd name="T12" fmla="*/ 4 w 336"/>
                <a:gd name="T13" fmla="*/ 21 h 95"/>
                <a:gd name="T14" fmla="*/ 82 w 336"/>
                <a:gd name="T15" fmla="*/ 13 h 95"/>
                <a:gd name="T16" fmla="*/ 191 w 336"/>
                <a:gd name="T17" fmla="*/ 20 h 95"/>
                <a:gd name="T18" fmla="*/ 274 w 336"/>
                <a:gd name="T19" fmla="*/ 25 h 95"/>
                <a:gd name="T20" fmla="*/ 333 w 336"/>
                <a:gd name="T21" fmla="*/ 52 h 95"/>
                <a:gd name="T22" fmla="*/ 334 w 336"/>
                <a:gd name="T23" fmla="*/ 69 h 95"/>
                <a:gd name="T24" fmla="*/ 320 w 336"/>
                <a:gd name="T25" fmla="*/ 88 h 95"/>
                <a:gd name="T26" fmla="*/ 19 w 336"/>
                <a:gd name="T27" fmla="*/ 45 h 95"/>
                <a:gd name="T28" fmla="*/ 33 w 336"/>
                <a:gd name="T29" fmla="*/ 41 h 95"/>
                <a:gd name="T30" fmla="*/ 35 w 336"/>
                <a:gd name="T31" fmla="*/ 25 h 95"/>
                <a:gd name="T32" fmla="*/ 19 w 336"/>
                <a:gd name="T33" fmla="*/ 45 h 95"/>
                <a:gd name="T34" fmla="*/ 50 w 336"/>
                <a:gd name="T35" fmla="*/ 43 h 95"/>
                <a:gd name="T36" fmla="*/ 54 w 336"/>
                <a:gd name="T37" fmla="*/ 25 h 95"/>
                <a:gd name="T38" fmla="*/ 43 w 336"/>
                <a:gd name="T39" fmla="*/ 24 h 95"/>
                <a:gd name="T40" fmla="*/ 50 w 336"/>
                <a:gd name="T41" fmla="*/ 43 h 95"/>
                <a:gd name="T42" fmla="*/ 64 w 336"/>
                <a:gd name="T43" fmla="*/ 27 h 95"/>
                <a:gd name="T44" fmla="*/ 65 w 336"/>
                <a:gd name="T45" fmla="*/ 43 h 95"/>
                <a:gd name="T46" fmla="*/ 81 w 336"/>
                <a:gd name="T47" fmla="*/ 41 h 95"/>
                <a:gd name="T48" fmla="*/ 79 w 336"/>
                <a:gd name="T49" fmla="*/ 28 h 95"/>
                <a:gd name="T50" fmla="*/ 64 w 336"/>
                <a:gd name="T51" fmla="*/ 27 h 95"/>
                <a:gd name="T52" fmla="*/ 89 w 336"/>
                <a:gd name="T53" fmla="*/ 29 h 95"/>
                <a:gd name="T54" fmla="*/ 92 w 336"/>
                <a:gd name="T55" fmla="*/ 45 h 95"/>
                <a:gd name="T56" fmla="*/ 113 w 336"/>
                <a:gd name="T57" fmla="*/ 49 h 95"/>
                <a:gd name="T58" fmla="*/ 116 w 336"/>
                <a:gd name="T59" fmla="*/ 31 h 95"/>
                <a:gd name="T60" fmla="*/ 89 w 336"/>
                <a:gd name="T61" fmla="*/ 29 h 95"/>
                <a:gd name="T62" fmla="*/ 189 w 336"/>
                <a:gd name="T63" fmla="*/ 31 h 95"/>
                <a:gd name="T64" fmla="*/ 190 w 336"/>
                <a:gd name="T65" fmla="*/ 57 h 95"/>
                <a:gd name="T66" fmla="*/ 205 w 336"/>
                <a:gd name="T67" fmla="*/ 28 h 95"/>
                <a:gd name="T68" fmla="*/ 189 w 336"/>
                <a:gd name="T69" fmla="*/ 31 h 95"/>
                <a:gd name="T70" fmla="*/ 218 w 336"/>
                <a:gd name="T71" fmla="*/ 60 h 95"/>
                <a:gd name="T72" fmla="*/ 236 w 336"/>
                <a:gd name="T73" fmla="*/ 62 h 95"/>
                <a:gd name="T74" fmla="*/ 232 w 336"/>
                <a:gd name="T75" fmla="*/ 29 h 95"/>
                <a:gd name="T76" fmla="*/ 212 w 336"/>
                <a:gd name="T77" fmla="*/ 28 h 95"/>
                <a:gd name="T78" fmla="*/ 218 w 336"/>
                <a:gd name="T79" fmla="*/ 60 h 95"/>
                <a:gd name="T80" fmla="*/ 156 w 336"/>
                <a:gd name="T81" fmla="*/ 32 h 95"/>
                <a:gd name="T82" fmla="*/ 161 w 336"/>
                <a:gd name="T83" fmla="*/ 55 h 95"/>
                <a:gd name="T84" fmla="*/ 176 w 336"/>
                <a:gd name="T85" fmla="*/ 56 h 95"/>
                <a:gd name="T86" fmla="*/ 179 w 336"/>
                <a:gd name="T87" fmla="*/ 29 h 95"/>
                <a:gd name="T88" fmla="*/ 156 w 336"/>
                <a:gd name="T89" fmla="*/ 32 h 95"/>
                <a:gd name="T90" fmla="*/ 252 w 336"/>
                <a:gd name="T91" fmla="*/ 64 h 95"/>
                <a:gd name="T92" fmla="*/ 264 w 336"/>
                <a:gd name="T93" fmla="*/ 64 h 95"/>
                <a:gd name="T94" fmla="*/ 273 w 336"/>
                <a:gd name="T95" fmla="*/ 35 h 95"/>
                <a:gd name="T96" fmla="*/ 240 w 336"/>
                <a:gd name="T97" fmla="*/ 29 h 95"/>
                <a:gd name="T98" fmla="*/ 252 w 336"/>
                <a:gd name="T99" fmla="*/ 64 h 95"/>
                <a:gd name="T100" fmla="*/ 126 w 336"/>
                <a:gd name="T101" fmla="*/ 50 h 95"/>
                <a:gd name="T102" fmla="*/ 149 w 336"/>
                <a:gd name="T103" fmla="*/ 53 h 95"/>
                <a:gd name="T104" fmla="*/ 148 w 336"/>
                <a:gd name="T105" fmla="*/ 32 h 95"/>
                <a:gd name="T106" fmla="*/ 126 w 336"/>
                <a:gd name="T107" fmla="*/ 32 h 95"/>
                <a:gd name="T108" fmla="*/ 126 w 336"/>
                <a:gd name="T109" fmla="*/ 50 h 95"/>
                <a:gd name="T110" fmla="*/ 281 w 336"/>
                <a:gd name="T111" fmla="*/ 64 h 95"/>
                <a:gd name="T112" fmla="*/ 295 w 336"/>
                <a:gd name="T113" fmla="*/ 66 h 95"/>
                <a:gd name="T114" fmla="*/ 299 w 336"/>
                <a:gd name="T115" fmla="*/ 36 h 95"/>
                <a:gd name="T116" fmla="*/ 281 w 336"/>
                <a:gd name="T117" fmla="*/ 35 h 95"/>
                <a:gd name="T118" fmla="*/ 281 w 336"/>
                <a:gd name="T119" fmla="*/ 64 h 95"/>
                <a:gd name="T120" fmla="*/ 310 w 336"/>
                <a:gd name="T121" fmla="*/ 66 h 95"/>
                <a:gd name="T122" fmla="*/ 305 w 336"/>
                <a:gd name="T123" fmla="*/ 39 h 95"/>
                <a:gd name="T124" fmla="*/ 310 w 336"/>
                <a:gd name="T125" fmla="*/ 6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6" h="95">
                  <a:moveTo>
                    <a:pt x="320" y="88"/>
                  </a:moveTo>
                  <a:cubicBezTo>
                    <a:pt x="289" y="95"/>
                    <a:pt x="258" y="80"/>
                    <a:pt x="224" y="78"/>
                  </a:cubicBezTo>
                  <a:cubicBezTo>
                    <a:pt x="192" y="76"/>
                    <a:pt x="158" y="81"/>
                    <a:pt x="121" y="76"/>
                  </a:cubicBezTo>
                  <a:cubicBezTo>
                    <a:pt x="102" y="73"/>
                    <a:pt x="83" y="69"/>
                    <a:pt x="64" y="70"/>
                  </a:cubicBezTo>
                  <a:cubicBezTo>
                    <a:pt x="56" y="70"/>
                    <a:pt x="46" y="72"/>
                    <a:pt x="33" y="71"/>
                  </a:cubicBezTo>
                  <a:cubicBezTo>
                    <a:pt x="22" y="66"/>
                    <a:pt x="17" y="61"/>
                    <a:pt x="8" y="56"/>
                  </a:cubicBezTo>
                  <a:cubicBezTo>
                    <a:pt x="6" y="45"/>
                    <a:pt x="0" y="35"/>
                    <a:pt x="4" y="21"/>
                  </a:cubicBezTo>
                  <a:cubicBezTo>
                    <a:pt x="22" y="0"/>
                    <a:pt x="54" y="17"/>
                    <a:pt x="82" y="13"/>
                  </a:cubicBezTo>
                  <a:cubicBezTo>
                    <a:pt x="115" y="21"/>
                    <a:pt x="153" y="22"/>
                    <a:pt x="191" y="20"/>
                  </a:cubicBezTo>
                  <a:cubicBezTo>
                    <a:pt x="223" y="18"/>
                    <a:pt x="247" y="22"/>
                    <a:pt x="274" y="25"/>
                  </a:cubicBezTo>
                  <a:cubicBezTo>
                    <a:pt x="302" y="28"/>
                    <a:pt x="323" y="31"/>
                    <a:pt x="333" y="52"/>
                  </a:cubicBezTo>
                  <a:cubicBezTo>
                    <a:pt x="336" y="59"/>
                    <a:pt x="333" y="64"/>
                    <a:pt x="334" y="69"/>
                  </a:cubicBezTo>
                  <a:cubicBezTo>
                    <a:pt x="329" y="78"/>
                    <a:pt x="322" y="78"/>
                    <a:pt x="320" y="88"/>
                  </a:cubicBezTo>
                  <a:close/>
                  <a:moveTo>
                    <a:pt x="19" y="45"/>
                  </a:moveTo>
                  <a:cubicBezTo>
                    <a:pt x="26" y="41"/>
                    <a:pt x="28" y="45"/>
                    <a:pt x="33" y="41"/>
                  </a:cubicBezTo>
                  <a:cubicBezTo>
                    <a:pt x="32" y="36"/>
                    <a:pt x="34" y="31"/>
                    <a:pt x="35" y="25"/>
                  </a:cubicBezTo>
                  <a:cubicBezTo>
                    <a:pt x="22" y="21"/>
                    <a:pt x="9" y="33"/>
                    <a:pt x="19" y="45"/>
                  </a:cubicBezTo>
                  <a:close/>
                  <a:moveTo>
                    <a:pt x="50" y="43"/>
                  </a:moveTo>
                  <a:cubicBezTo>
                    <a:pt x="54" y="37"/>
                    <a:pt x="54" y="34"/>
                    <a:pt x="54" y="25"/>
                  </a:cubicBezTo>
                  <a:cubicBezTo>
                    <a:pt x="49" y="26"/>
                    <a:pt x="48" y="23"/>
                    <a:pt x="43" y="24"/>
                  </a:cubicBezTo>
                  <a:cubicBezTo>
                    <a:pt x="40" y="31"/>
                    <a:pt x="43" y="42"/>
                    <a:pt x="50" y="43"/>
                  </a:cubicBezTo>
                  <a:close/>
                  <a:moveTo>
                    <a:pt x="64" y="27"/>
                  </a:moveTo>
                  <a:cubicBezTo>
                    <a:pt x="62" y="31"/>
                    <a:pt x="65" y="41"/>
                    <a:pt x="65" y="43"/>
                  </a:cubicBezTo>
                  <a:cubicBezTo>
                    <a:pt x="71" y="40"/>
                    <a:pt x="78" y="45"/>
                    <a:pt x="81" y="41"/>
                  </a:cubicBezTo>
                  <a:cubicBezTo>
                    <a:pt x="79" y="37"/>
                    <a:pt x="82" y="33"/>
                    <a:pt x="79" y="28"/>
                  </a:cubicBezTo>
                  <a:cubicBezTo>
                    <a:pt x="75" y="27"/>
                    <a:pt x="67" y="25"/>
                    <a:pt x="64" y="27"/>
                  </a:cubicBezTo>
                  <a:close/>
                  <a:moveTo>
                    <a:pt x="89" y="29"/>
                  </a:moveTo>
                  <a:cubicBezTo>
                    <a:pt x="87" y="33"/>
                    <a:pt x="94" y="38"/>
                    <a:pt x="92" y="45"/>
                  </a:cubicBezTo>
                  <a:cubicBezTo>
                    <a:pt x="99" y="47"/>
                    <a:pt x="103" y="50"/>
                    <a:pt x="113" y="49"/>
                  </a:cubicBezTo>
                  <a:cubicBezTo>
                    <a:pt x="113" y="42"/>
                    <a:pt x="117" y="39"/>
                    <a:pt x="116" y="31"/>
                  </a:cubicBezTo>
                  <a:cubicBezTo>
                    <a:pt x="106" y="32"/>
                    <a:pt x="95" y="28"/>
                    <a:pt x="89" y="29"/>
                  </a:cubicBezTo>
                  <a:close/>
                  <a:moveTo>
                    <a:pt x="189" y="31"/>
                  </a:moveTo>
                  <a:cubicBezTo>
                    <a:pt x="189" y="42"/>
                    <a:pt x="191" y="48"/>
                    <a:pt x="190" y="57"/>
                  </a:cubicBezTo>
                  <a:cubicBezTo>
                    <a:pt x="208" y="69"/>
                    <a:pt x="206" y="43"/>
                    <a:pt x="205" y="28"/>
                  </a:cubicBezTo>
                  <a:cubicBezTo>
                    <a:pt x="200" y="31"/>
                    <a:pt x="191" y="29"/>
                    <a:pt x="189" y="31"/>
                  </a:cubicBezTo>
                  <a:close/>
                  <a:moveTo>
                    <a:pt x="218" y="60"/>
                  </a:moveTo>
                  <a:cubicBezTo>
                    <a:pt x="224" y="62"/>
                    <a:pt x="228" y="60"/>
                    <a:pt x="236" y="62"/>
                  </a:cubicBezTo>
                  <a:cubicBezTo>
                    <a:pt x="235" y="54"/>
                    <a:pt x="233" y="37"/>
                    <a:pt x="232" y="29"/>
                  </a:cubicBezTo>
                  <a:cubicBezTo>
                    <a:pt x="225" y="30"/>
                    <a:pt x="218" y="29"/>
                    <a:pt x="212" y="28"/>
                  </a:cubicBezTo>
                  <a:cubicBezTo>
                    <a:pt x="214" y="39"/>
                    <a:pt x="216" y="49"/>
                    <a:pt x="218" y="60"/>
                  </a:cubicBezTo>
                  <a:close/>
                  <a:moveTo>
                    <a:pt x="156" y="32"/>
                  </a:moveTo>
                  <a:cubicBezTo>
                    <a:pt x="157" y="40"/>
                    <a:pt x="159" y="48"/>
                    <a:pt x="161" y="55"/>
                  </a:cubicBezTo>
                  <a:cubicBezTo>
                    <a:pt x="163" y="56"/>
                    <a:pt x="169" y="56"/>
                    <a:pt x="176" y="56"/>
                  </a:cubicBezTo>
                  <a:cubicBezTo>
                    <a:pt x="179" y="51"/>
                    <a:pt x="183" y="39"/>
                    <a:pt x="179" y="29"/>
                  </a:cubicBezTo>
                  <a:cubicBezTo>
                    <a:pt x="171" y="31"/>
                    <a:pt x="163" y="34"/>
                    <a:pt x="156" y="32"/>
                  </a:cubicBezTo>
                  <a:close/>
                  <a:moveTo>
                    <a:pt x="252" y="64"/>
                  </a:moveTo>
                  <a:cubicBezTo>
                    <a:pt x="255" y="60"/>
                    <a:pt x="259" y="66"/>
                    <a:pt x="264" y="64"/>
                  </a:cubicBezTo>
                  <a:cubicBezTo>
                    <a:pt x="270" y="57"/>
                    <a:pt x="273" y="48"/>
                    <a:pt x="273" y="35"/>
                  </a:cubicBezTo>
                  <a:cubicBezTo>
                    <a:pt x="262" y="32"/>
                    <a:pt x="255" y="32"/>
                    <a:pt x="240" y="29"/>
                  </a:cubicBezTo>
                  <a:cubicBezTo>
                    <a:pt x="243" y="42"/>
                    <a:pt x="248" y="58"/>
                    <a:pt x="252" y="64"/>
                  </a:cubicBezTo>
                  <a:close/>
                  <a:moveTo>
                    <a:pt x="126" y="50"/>
                  </a:moveTo>
                  <a:cubicBezTo>
                    <a:pt x="131" y="51"/>
                    <a:pt x="145" y="51"/>
                    <a:pt x="149" y="53"/>
                  </a:cubicBezTo>
                  <a:cubicBezTo>
                    <a:pt x="148" y="47"/>
                    <a:pt x="148" y="42"/>
                    <a:pt x="148" y="32"/>
                  </a:cubicBezTo>
                  <a:cubicBezTo>
                    <a:pt x="138" y="32"/>
                    <a:pt x="135" y="33"/>
                    <a:pt x="126" y="32"/>
                  </a:cubicBezTo>
                  <a:cubicBezTo>
                    <a:pt x="125" y="41"/>
                    <a:pt x="128" y="44"/>
                    <a:pt x="126" y="50"/>
                  </a:cubicBezTo>
                  <a:close/>
                  <a:moveTo>
                    <a:pt x="281" y="64"/>
                  </a:moveTo>
                  <a:cubicBezTo>
                    <a:pt x="287" y="66"/>
                    <a:pt x="288" y="64"/>
                    <a:pt x="295" y="66"/>
                  </a:cubicBezTo>
                  <a:cubicBezTo>
                    <a:pt x="299" y="57"/>
                    <a:pt x="299" y="51"/>
                    <a:pt x="299" y="36"/>
                  </a:cubicBezTo>
                  <a:cubicBezTo>
                    <a:pt x="292" y="34"/>
                    <a:pt x="287" y="37"/>
                    <a:pt x="281" y="35"/>
                  </a:cubicBezTo>
                  <a:cubicBezTo>
                    <a:pt x="282" y="46"/>
                    <a:pt x="279" y="57"/>
                    <a:pt x="281" y="64"/>
                  </a:cubicBezTo>
                  <a:close/>
                  <a:moveTo>
                    <a:pt x="310" y="66"/>
                  </a:moveTo>
                  <a:cubicBezTo>
                    <a:pt x="322" y="57"/>
                    <a:pt x="315" y="45"/>
                    <a:pt x="305" y="39"/>
                  </a:cubicBezTo>
                  <a:cubicBezTo>
                    <a:pt x="308" y="46"/>
                    <a:pt x="305" y="60"/>
                    <a:pt x="310" y="6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73"/>
            <p:cNvSpPr>
              <a:spLocks noEditPoints="1"/>
            </p:cNvSpPr>
            <p:nvPr/>
          </p:nvSpPr>
          <p:spPr bwMode="auto">
            <a:xfrm>
              <a:off x="7431088" y="2282825"/>
              <a:ext cx="92075" cy="63500"/>
            </a:xfrm>
            <a:custGeom>
              <a:avLst/>
              <a:gdLst>
                <a:gd name="T0" fmla="*/ 144 w 144"/>
                <a:gd name="T1" fmla="*/ 32 h 98"/>
                <a:gd name="T2" fmla="*/ 131 w 144"/>
                <a:gd name="T3" fmla="*/ 94 h 98"/>
                <a:gd name="T4" fmla="*/ 117 w 144"/>
                <a:gd name="T5" fmla="*/ 98 h 98"/>
                <a:gd name="T6" fmla="*/ 44 w 144"/>
                <a:gd name="T7" fmla="*/ 84 h 98"/>
                <a:gd name="T8" fmla="*/ 9 w 144"/>
                <a:gd name="T9" fmla="*/ 83 h 98"/>
                <a:gd name="T10" fmla="*/ 7 w 144"/>
                <a:gd name="T11" fmla="*/ 41 h 98"/>
                <a:gd name="T12" fmla="*/ 18 w 144"/>
                <a:gd name="T13" fmla="*/ 7 h 98"/>
                <a:gd name="T14" fmla="*/ 96 w 144"/>
                <a:gd name="T15" fmla="*/ 11 h 98"/>
                <a:gd name="T16" fmla="*/ 127 w 144"/>
                <a:gd name="T17" fmla="*/ 14 h 98"/>
                <a:gd name="T18" fmla="*/ 144 w 144"/>
                <a:gd name="T19" fmla="*/ 32 h 98"/>
                <a:gd name="T20" fmla="*/ 29 w 144"/>
                <a:gd name="T21" fmla="*/ 17 h 98"/>
                <a:gd name="T22" fmla="*/ 15 w 144"/>
                <a:gd name="T23" fmla="*/ 63 h 98"/>
                <a:gd name="T24" fmla="*/ 120 w 144"/>
                <a:gd name="T25" fmla="*/ 83 h 98"/>
                <a:gd name="T26" fmla="*/ 127 w 144"/>
                <a:gd name="T27" fmla="*/ 28 h 98"/>
                <a:gd name="T28" fmla="*/ 29 w 144"/>
                <a:gd name="T29" fmla="*/ 1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4" h="98">
                  <a:moveTo>
                    <a:pt x="144" y="32"/>
                  </a:moveTo>
                  <a:cubicBezTo>
                    <a:pt x="132" y="53"/>
                    <a:pt x="137" y="75"/>
                    <a:pt x="131" y="94"/>
                  </a:cubicBezTo>
                  <a:cubicBezTo>
                    <a:pt x="126" y="95"/>
                    <a:pt x="121" y="96"/>
                    <a:pt x="117" y="98"/>
                  </a:cubicBezTo>
                  <a:cubicBezTo>
                    <a:pt x="93" y="94"/>
                    <a:pt x="69" y="86"/>
                    <a:pt x="44" y="84"/>
                  </a:cubicBezTo>
                  <a:cubicBezTo>
                    <a:pt x="30" y="83"/>
                    <a:pt x="19" y="89"/>
                    <a:pt x="9" y="83"/>
                  </a:cubicBezTo>
                  <a:cubicBezTo>
                    <a:pt x="0" y="71"/>
                    <a:pt x="5" y="55"/>
                    <a:pt x="7" y="41"/>
                  </a:cubicBezTo>
                  <a:cubicBezTo>
                    <a:pt x="8" y="26"/>
                    <a:pt x="2" y="12"/>
                    <a:pt x="18" y="7"/>
                  </a:cubicBezTo>
                  <a:cubicBezTo>
                    <a:pt x="40" y="0"/>
                    <a:pt x="70" y="11"/>
                    <a:pt x="96" y="11"/>
                  </a:cubicBezTo>
                  <a:cubicBezTo>
                    <a:pt x="108" y="11"/>
                    <a:pt x="116" y="13"/>
                    <a:pt x="127" y="14"/>
                  </a:cubicBezTo>
                  <a:cubicBezTo>
                    <a:pt x="131" y="21"/>
                    <a:pt x="140" y="25"/>
                    <a:pt x="144" y="32"/>
                  </a:cubicBezTo>
                  <a:close/>
                  <a:moveTo>
                    <a:pt x="29" y="17"/>
                  </a:moveTo>
                  <a:cubicBezTo>
                    <a:pt x="18" y="26"/>
                    <a:pt x="16" y="42"/>
                    <a:pt x="15" y="63"/>
                  </a:cubicBezTo>
                  <a:cubicBezTo>
                    <a:pt x="40" y="76"/>
                    <a:pt x="88" y="79"/>
                    <a:pt x="120" y="83"/>
                  </a:cubicBezTo>
                  <a:cubicBezTo>
                    <a:pt x="128" y="67"/>
                    <a:pt x="128" y="46"/>
                    <a:pt x="127" y="28"/>
                  </a:cubicBezTo>
                  <a:cubicBezTo>
                    <a:pt x="91" y="26"/>
                    <a:pt x="68" y="19"/>
                    <a:pt x="29" y="1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174"/>
            <p:cNvSpPr>
              <a:spLocks noEditPoints="1"/>
            </p:cNvSpPr>
            <p:nvPr/>
          </p:nvSpPr>
          <p:spPr bwMode="auto">
            <a:xfrm>
              <a:off x="7531100" y="2289175"/>
              <a:ext cx="95250" cy="65088"/>
            </a:xfrm>
            <a:custGeom>
              <a:avLst/>
              <a:gdLst>
                <a:gd name="T0" fmla="*/ 149 w 149"/>
                <a:gd name="T1" fmla="*/ 32 h 101"/>
                <a:gd name="T2" fmla="*/ 135 w 149"/>
                <a:gd name="T3" fmla="*/ 96 h 101"/>
                <a:gd name="T4" fmla="*/ 15 w 149"/>
                <a:gd name="T5" fmla="*/ 94 h 101"/>
                <a:gd name="T6" fmla="*/ 5 w 149"/>
                <a:gd name="T7" fmla="*/ 38 h 101"/>
                <a:gd name="T8" fmla="*/ 110 w 149"/>
                <a:gd name="T9" fmla="*/ 20 h 101"/>
                <a:gd name="T10" fmla="*/ 149 w 149"/>
                <a:gd name="T11" fmla="*/ 32 h 101"/>
                <a:gd name="T12" fmla="*/ 20 w 149"/>
                <a:gd name="T13" fmla="*/ 80 h 101"/>
                <a:gd name="T14" fmla="*/ 83 w 149"/>
                <a:gd name="T15" fmla="*/ 85 h 101"/>
                <a:gd name="T16" fmla="*/ 132 w 149"/>
                <a:gd name="T17" fmla="*/ 76 h 101"/>
                <a:gd name="T18" fmla="*/ 134 w 149"/>
                <a:gd name="T19" fmla="*/ 38 h 101"/>
                <a:gd name="T20" fmla="*/ 132 w 149"/>
                <a:gd name="T21" fmla="*/ 35 h 101"/>
                <a:gd name="T22" fmla="*/ 100 w 149"/>
                <a:gd name="T23" fmla="*/ 32 h 101"/>
                <a:gd name="T24" fmla="*/ 118 w 149"/>
                <a:gd name="T25" fmla="*/ 56 h 101"/>
                <a:gd name="T26" fmla="*/ 109 w 149"/>
                <a:gd name="T27" fmla="*/ 64 h 101"/>
                <a:gd name="T28" fmla="*/ 123 w 149"/>
                <a:gd name="T29" fmla="*/ 76 h 101"/>
                <a:gd name="T30" fmla="*/ 102 w 149"/>
                <a:gd name="T31" fmla="*/ 73 h 101"/>
                <a:gd name="T32" fmla="*/ 88 w 149"/>
                <a:gd name="T33" fmla="*/ 74 h 101"/>
                <a:gd name="T34" fmla="*/ 96 w 149"/>
                <a:gd name="T35" fmla="*/ 31 h 101"/>
                <a:gd name="T36" fmla="*/ 20 w 149"/>
                <a:gd name="T37" fmla="*/ 80 h 101"/>
                <a:gd name="T38" fmla="*/ 97 w 149"/>
                <a:gd name="T39" fmla="*/ 45 h 101"/>
                <a:gd name="T40" fmla="*/ 97 w 149"/>
                <a:gd name="T41" fmla="*/ 52 h 101"/>
                <a:gd name="T42" fmla="*/ 106 w 149"/>
                <a:gd name="T43" fmla="*/ 45 h 101"/>
                <a:gd name="T44" fmla="*/ 97 w 149"/>
                <a:gd name="T45" fmla="*/ 4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9" h="101">
                  <a:moveTo>
                    <a:pt x="149" y="32"/>
                  </a:moveTo>
                  <a:cubicBezTo>
                    <a:pt x="141" y="56"/>
                    <a:pt x="149" y="80"/>
                    <a:pt x="135" y="96"/>
                  </a:cubicBezTo>
                  <a:cubicBezTo>
                    <a:pt x="105" y="101"/>
                    <a:pt x="52" y="90"/>
                    <a:pt x="15" y="94"/>
                  </a:cubicBezTo>
                  <a:cubicBezTo>
                    <a:pt x="2" y="81"/>
                    <a:pt x="2" y="57"/>
                    <a:pt x="5" y="38"/>
                  </a:cubicBezTo>
                  <a:cubicBezTo>
                    <a:pt x="11" y="0"/>
                    <a:pt x="80" y="15"/>
                    <a:pt x="110" y="20"/>
                  </a:cubicBezTo>
                  <a:cubicBezTo>
                    <a:pt x="126" y="22"/>
                    <a:pt x="140" y="21"/>
                    <a:pt x="149" y="32"/>
                  </a:cubicBezTo>
                  <a:close/>
                  <a:moveTo>
                    <a:pt x="20" y="80"/>
                  </a:moveTo>
                  <a:cubicBezTo>
                    <a:pt x="36" y="76"/>
                    <a:pt x="59" y="84"/>
                    <a:pt x="83" y="85"/>
                  </a:cubicBezTo>
                  <a:cubicBezTo>
                    <a:pt x="99" y="86"/>
                    <a:pt x="127" y="88"/>
                    <a:pt x="132" y="76"/>
                  </a:cubicBezTo>
                  <a:cubicBezTo>
                    <a:pt x="138" y="63"/>
                    <a:pt x="129" y="52"/>
                    <a:pt x="134" y="38"/>
                  </a:cubicBezTo>
                  <a:cubicBezTo>
                    <a:pt x="131" y="38"/>
                    <a:pt x="131" y="37"/>
                    <a:pt x="132" y="35"/>
                  </a:cubicBezTo>
                  <a:cubicBezTo>
                    <a:pt x="123" y="33"/>
                    <a:pt x="109" y="30"/>
                    <a:pt x="100" y="32"/>
                  </a:cubicBezTo>
                  <a:cubicBezTo>
                    <a:pt x="111" y="35"/>
                    <a:pt x="120" y="41"/>
                    <a:pt x="118" y="56"/>
                  </a:cubicBezTo>
                  <a:cubicBezTo>
                    <a:pt x="115" y="58"/>
                    <a:pt x="110" y="60"/>
                    <a:pt x="109" y="64"/>
                  </a:cubicBezTo>
                  <a:cubicBezTo>
                    <a:pt x="114" y="67"/>
                    <a:pt x="123" y="67"/>
                    <a:pt x="123" y="76"/>
                  </a:cubicBezTo>
                  <a:cubicBezTo>
                    <a:pt x="115" y="78"/>
                    <a:pt x="110" y="76"/>
                    <a:pt x="102" y="73"/>
                  </a:cubicBezTo>
                  <a:cubicBezTo>
                    <a:pt x="98" y="76"/>
                    <a:pt x="92" y="81"/>
                    <a:pt x="88" y="74"/>
                  </a:cubicBezTo>
                  <a:cubicBezTo>
                    <a:pt x="92" y="61"/>
                    <a:pt x="85" y="39"/>
                    <a:pt x="96" y="31"/>
                  </a:cubicBezTo>
                  <a:cubicBezTo>
                    <a:pt x="58" y="18"/>
                    <a:pt x="0" y="24"/>
                    <a:pt x="20" y="80"/>
                  </a:cubicBezTo>
                  <a:close/>
                  <a:moveTo>
                    <a:pt x="97" y="45"/>
                  </a:moveTo>
                  <a:cubicBezTo>
                    <a:pt x="97" y="47"/>
                    <a:pt x="97" y="49"/>
                    <a:pt x="97" y="52"/>
                  </a:cubicBezTo>
                  <a:cubicBezTo>
                    <a:pt x="102" y="51"/>
                    <a:pt x="107" y="51"/>
                    <a:pt x="106" y="45"/>
                  </a:cubicBezTo>
                  <a:cubicBezTo>
                    <a:pt x="102" y="43"/>
                    <a:pt x="102" y="43"/>
                    <a:pt x="97" y="4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175"/>
            <p:cNvSpPr/>
            <p:nvPr/>
          </p:nvSpPr>
          <p:spPr bwMode="auto">
            <a:xfrm>
              <a:off x="7483475" y="2301875"/>
              <a:ext cx="26988" cy="31750"/>
            </a:xfrm>
            <a:custGeom>
              <a:avLst/>
              <a:gdLst>
                <a:gd name="T0" fmla="*/ 33 w 43"/>
                <a:gd name="T1" fmla="*/ 21 h 50"/>
                <a:gd name="T2" fmla="*/ 21 w 43"/>
                <a:gd name="T3" fmla="*/ 16 h 50"/>
                <a:gd name="T4" fmla="*/ 12 w 43"/>
                <a:gd name="T5" fmla="*/ 28 h 50"/>
                <a:gd name="T6" fmla="*/ 33 w 43"/>
                <a:gd name="T7" fmla="*/ 35 h 50"/>
                <a:gd name="T8" fmla="*/ 35 w 43"/>
                <a:gd name="T9" fmla="*/ 38 h 50"/>
                <a:gd name="T10" fmla="*/ 10 w 43"/>
                <a:gd name="T11" fmla="*/ 44 h 50"/>
                <a:gd name="T12" fmla="*/ 3 w 43"/>
                <a:gd name="T13" fmla="*/ 13 h 50"/>
                <a:gd name="T14" fmla="*/ 33 w 43"/>
                <a:gd name="T1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50">
                  <a:moveTo>
                    <a:pt x="33" y="21"/>
                  </a:moveTo>
                  <a:cubicBezTo>
                    <a:pt x="27" y="22"/>
                    <a:pt x="27" y="15"/>
                    <a:pt x="21" y="16"/>
                  </a:cubicBezTo>
                  <a:cubicBezTo>
                    <a:pt x="14" y="16"/>
                    <a:pt x="11" y="20"/>
                    <a:pt x="12" y="28"/>
                  </a:cubicBezTo>
                  <a:cubicBezTo>
                    <a:pt x="15" y="31"/>
                    <a:pt x="27" y="35"/>
                    <a:pt x="33" y="35"/>
                  </a:cubicBezTo>
                  <a:cubicBezTo>
                    <a:pt x="33" y="37"/>
                    <a:pt x="34" y="38"/>
                    <a:pt x="35" y="38"/>
                  </a:cubicBezTo>
                  <a:cubicBezTo>
                    <a:pt x="31" y="50"/>
                    <a:pt x="14" y="43"/>
                    <a:pt x="10" y="44"/>
                  </a:cubicBezTo>
                  <a:cubicBezTo>
                    <a:pt x="3" y="37"/>
                    <a:pt x="0" y="25"/>
                    <a:pt x="3" y="13"/>
                  </a:cubicBezTo>
                  <a:cubicBezTo>
                    <a:pt x="11" y="0"/>
                    <a:pt x="43" y="1"/>
                    <a:pt x="33" y="2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176"/>
            <p:cNvSpPr/>
            <p:nvPr/>
          </p:nvSpPr>
          <p:spPr bwMode="auto">
            <a:xfrm>
              <a:off x="7545388" y="2305050"/>
              <a:ext cx="36513" cy="36513"/>
            </a:xfrm>
            <a:custGeom>
              <a:avLst/>
              <a:gdLst>
                <a:gd name="T0" fmla="*/ 23 w 56"/>
                <a:gd name="T1" fmla="*/ 24 h 56"/>
                <a:gd name="T2" fmla="*/ 10 w 56"/>
                <a:gd name="T3" fmla="*/ 49 h 56"/>
                <a:gd name="T4" fmla="*/ 2 w 56"/>
                <a:gd name="T5" fmla="*/ 46 h 56"/>
                <a:gd name="T6" fmla="*/ 0 w 56"/>
                <a:gd name="T7" fmla="*/ 42 h 56"/>
                <a:gd name="T8" fmla="*/ 21 w 56"/>
                <a:gd name="T9" fmla="*/ 4 h 56"/>
                <a:gd name="T10" fmla="*/ 34 w 56"/>
                <a:gd name="T11" fmla="*/ 27 h 56"/>
                <a:gd name="T12" fmla="*/ 48 w 56"/>
                <a:gd name="T13" fmla="*/ 11 h 56"/>
                <a:gd name="T14" fmla="*/ 55 w 56"/>
                <a:gd name="T15" fmla="*/ 56 h 56"/>
                <a:gd name="T16" fmla="*/ 46 w 56"/>
                <a:gd name="T17" fmla="*/ 56 h 56"/>
                <a:gd name="T18" fmla="*/ 44 w 56"/>
                <a:gd name="T19" fmla="*/ 30 h 56"/>
                <a:gd name="T20" fmla="*/ 28 w 56"/>
                <a:gd name="T21" fmla="*/ 46 h 56"/>
                <a:gd name="T22" fmla="*/ 23 w 56"/>
                <a:gd name="T23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56">
                  <a:moveTo>
                    <a:pt x="23" y="24"/>
                  </a:moveTo>
                  <a:cubicBezTo>
                    <a:pt x="16" y="30"/>
                    <a:pt x="16" y="43"/>
                    <a:pt x="10" y="49"/>
                  </a:cubicBezTo>
                  <a:cubicBezTo>
                    <a:pt x="7" y="49"/>
                    <a:pt x="4" y="47"/>
                    <a:pt x="2" y="46"/>
                  </a:cubicBezTo>
                  <a:cubicBezTo>
                    <a:pt x="2" y="44"/>
                    <a:pt x="2" y="42"/>
                    <a:pt x="0" y="42"/>
                  </a:cubicBezTo>
                  <a:cubicBezTo>
                    <a:pt x="11" y="33"/>
                    <a:pt x="14" y="17"/>
                    <a:pt x="21" y="4"/>
                  </a:cubicBezTo>
                  <a:cubicBezTo>
                    <a:pt x="37" y="0"/>
                    <a:pt x="27" y="22"/>
                    <a:pt x="34" y="27"/>
                  </a:cubicBezTo>
                  <a:cubicBezTo>
                    <a:pt x="38" y="21"/>
                    <a:pt x="40" y="14"/>
                    <a:pt x="48" y="11"/>
                  </a:cubicBezTo>
                  <a:cubicBezTo>
                    <a:pt x="56" y="21"/>
                    <a:pt x="55" y="39"/>
                    <a:pt x="55" y="56"/>
                  </a:cubicBezTo>
                  <a:cubicBezTo>
                    <a:pt x="52" y="56"/>
                    <a:pt x="49" y="56"/>
                    <a:pt x="46" y="56"/>
                  </a:cubicBezTo>
                  <a:cubicBezTo>
                    <a:pt x="47" y="49"/>
                    <a:pt x="45" y="41"/>
                    <a:pt x="44" y="30"/>
                  </a:cubicBezTo>
                  <a:cubicBezTo>
                    <a:pt x="39" y="35"/>
                    <a:pt x="37" y="49"/>
                    <a:pt x="28" y="46"/>
                  </a:cubicBezTo>
                  <a:cubicBezTo>
                    <a:pt x="22" y="39"/>
                    <a:pt x="24" y="34"/>
                    <a:pt x="23" y="2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177"/>
            <p:cNvSpPr>
              <a:spLocks noEditPoints="1"/>
            </p:cNvSpPr>
            <p:nvPr/>
          </p:nvSpPr>
          <p:spPr bwMode="auto">
            <a:xfrm>
              <a:off x="7718425" y="2308225"/>
              <a:ext cx="98425" cy="65088"/>
            </a:xfrm>
            <a:custGeom>
              <a:avLst/>
              <a:gdLst>
                <a:gd name="T0" fmla="*/ 152 w 153"/>
                <a:gd name="T1" fmla="*/ 25 h 102"/>
                <a:gd name="T2" fmla="*/ 149 w 153"/>
                <a:gd name="T3" fmla="*/ 91 h 102"/>
                <a:gd name="T4" fmla="*/ 116 w 153"/>
                <a:gd name="T5" fmla="*/ 102 h 102"/>
                <a:gd name="T6" fmla="*/ 25 w 153"/>
                <a:gd name="T7" fmla="*/ 96 h 102"/>
                <a:gd name="T8" fmla="*/ 8 w 153"/>
                <a:gd name="T9" fmla="*/ 20 h 102"/>
                <a:gd name="T10" fmla="*/ 120 w 153"/>
                <a:gd name="T11" fmla="*/ 18 h 102"/>
                <a:gd name="T12" fmla="*/ 132 w 153"/>
                <a:gd name="T13" fmla="*/ 17 h 102"/>
                <a:gd name="T14" fmla="*/ 152 w 153"/>
                <a:gd name="T15" fmla="*/ 25 h 102"/>
                <a:gd name="T16" fmla="*/ 58 w 153"/>
                <a:gd name="T17" fmla="*/ 50 h 102"/>
                <a:gd name="T18" fmla="*/ 43 w 153"/>
                <a:gd name="T19" fmla="*/ 49 h 102"/>
                <a:gd name="T20" fmla="*/ 36 w 153"/>
                <a:gd name="T21" fmla="*/ 70 h 102"/>
                <a:gd name="T22" fmla="*/ 29 w 153"/>
                <a:gd name="T23" fmla="*/ 64 h 102"/>
                <a:gd name="T24" fmla="*/ 44 w 153"/>
                <a:gd name="T25" fmla="*/ 25 h 102"/>
                <a:gd name="T26" fmla="*/ 53 w 153"/>
                <a:gd name="T27" fmla="*/ 35 h 102"/>
                <a:gd name="T28" fmla="*/ 58 w 153"/>
                <a:gd name="T29" fmla="*/ 21 h 102"/>
                <a:gd name="T30" fmla="*/ 19 w 153"/>
                <a:gd name="T31" fmla="*/ 32 h 102"/>
                <a:gd name="T32" fmla="*/ 21 w 153"/>
                <a:gd name="T33" fmla="*/ 75 h 102"/>
                <a:gd name="T34" fmla="*/ 127 w 153"/>
                <a:gd name="T35" fmla="*/ 88 h 102"/>
                <a:gd name="T36" fmla="*/ 137 w 153"/>
                <a:gd name="T37" fmla="*/ 81 h 102"/>
                <a:gd name="T38" fmla="*/ 141 w 153"/>
                <a:gd name="T39" fmla="*/ 35 h 102"/>
                <a:gd name="T40" fmla="*/ 67 w 153"/>
                <a:gd name="T41" fmla="*/ 24 h 102"/>
                <a:gd name="T42" fmla="*/ 77 w 153"/>
                <a:gd name="T43" fmla="*/ 71 h 102"/>
                <a:gd name="T44" fmla="*/ 68 w 153"/>
                <a:gd name="T45" fmla="*/ 75 h 102"/>
                <a:gd name="T46" fmla="*/ 57 w 153"/>
                <a:gd name="T47" fmla="*/ 49 h 102"/>
                <a:gd name="T48" fmla="*/ 58 w 153"/>
                <a:gd name="T49" fmla="*/ 5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3" h="102">
                  <a:moveTo>
                    <a:pt x="152" y="25"/>
                  </a:moveTo>
                  <a:cubicBezTo>
                    <a:pt x="150" y="43"/>
                    <a:pt x="153" y="78"/>
                    <a:pt x="149" y="91"/>
                  </a:cubicBezTo>
                  <a:cubicBezTo>
                    <a:pt x="140" y="102"/>
                    <a:pt x="128" y="101"/>
                    <a:pt x="116" y="102"/>
                  </a:cubicBezTo>
                  <a:cubicBezTo>
                    <a:pt x="90" y="96"/>
                    <a:pt x="49" y="93"/>
                    <a:pt x="25" y="96"/>
                  </a:cubicBezTo>
                  <a:cubicBezTo>
                    <a:pt x="0" y="84"/>
                    <a:pt x="6" y="49"/>
                    <a:pt x="8" y="20"/>
                  </a:cubicBezTo>
                  <a:cubicBezTo>
                    <a:pt x="38" y="0"/>
                    <a:pt x="86" y="16"/>
                    <a:pt x="120" y="18"/>
                  </a:cubicBezTo>
                  <a:cubicBezTo>
                    <a:pt x="125" y="18"/>
                    <a:pt x="129" y="16"/>
                    <a:pt x="132" y="17"/>
                  </a:cubicBezTo>
                  <a:cubicBezTo>
                    <a:pt x="140" y="19"/>
                    <a:pt x="145" y="26"/>
                    <a:pt x="152" y="25"/>
                  </a:cubicBezTo>
                  <a:close/>
                  <a:moveTo>
                    <a:pt x="58" y="50"/>
                  </a:moveTo>
                  <a:cubicBezTo>
                    <a:pt x="52" y="53"/>
                    <a:pt x="49" y="53"/>
                    <a:pt x="43" y="49"/>
                  </a:cubicBezTo>
                  <a:cubicBezTo>
                    <a:pt x="43" y="58"/>
                    <a:pt x="44" y="68"/>
                    <a:pt x="36" y="70"/>
                  </a:cubicBezTo>
                  <a:cubicBezTo>
                    <a:pt x="31" y="70"/>
                    <a:pt x="29" y="68"/>
                    <a:pt x="29" y="64"/>
                  </a:cubicBezTo>
                  <a:cubicBezTo>
                    <a:pt x="37" y="54"/>
                    <a:pt x="32" y="31"/>
                    <a:pt x="44" y="25"/>
                  </a:cubicBezTo>
                  <a:cubicBezTo>
                    <a:pt x="50" y="25"/>
                    <a:pt x="48" y="33"/>
                    <a:pt x="53" y="35"/>
                  </a:cubicBezTo>
                  <a:cubicBezTo>
                    <a:pt x="55" y="31"/>
                    <a:pt x="61" y="24"/>
                    <a:pt x="58" y="21"/>
                  </a:cubicBezTo>
                  <a:cubicBezTo>
                    <a:pt x="46" y="22"/>
                    <a:pt x="27" y="23"/>
                    <a:pt x="19" y="32"/>
                  </a:cubicBezTo>
                  <a:cubicBezTo>
                    <a:pt x="18" y="47"/>
                    <a:pt x="17" y="67"/>
                    <a:pt x="21" y="75"/>
                  </a:cubicBezTo>
                  <a:cubicBezTo>
                    <a:pt x="46" y="87"/>
                    <a:pt x="98" y="83"/>
                    <a:pt x="127" y="88"/>
                  </a:cubicBezTo>
                  <a:cubicBezTo>
                    <a:pt x="128" y="84"/>
                    <a:pt x="133" y="83"/>
                    <a:pt x="137" y="81"/>
                  </a:cubicBezTo>
                  <a:cubicBezTo>
                    <a:pt x="140" y="63"/>
                    <a:pt x="139" y="52"/>
                    <a:pt x="141" y="35"/>
                  </a:cubicBezTo>
                  <a:cubicBezTo>
                    <a:pt x="115" y="31"/>
                    <a:pt x="90" y="22"/>
                    <a:pt x="67" y="24"/>
                  </a:cubicBezTo>
                  <a:cubicBezTo>
                    <a:pt x="69" y="34"/>
                    <a:pt x="69" y="58"/>
                    <a:pt x="77" y="71"/>
                  </a:cubicBezTo>
                  <a:cubicBezTo>
                    <a:pt x="76" y="74"/>
                    <a:pt x="71" y="74"/>
                    <a:pt x="68" y="75"/>
                  </a:cubicBezTo>
                  <a:cubicBezTo>
                    <a:pt x="65" y="66"/>
                    <a:pt x="60" y="51"/>
                    <a:pt x="57" y="49"/>
                  </a:cubicBezTo>
                  <a:cubicBezTo>
                    <a:pt x="58" y="49"/>
                    <a:pt x="59" y="49"/>
                    <a:pt x="58" y="5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78"/>
            <p:cNvSpPr/>
            <p:nvPr/>
          </p:nvSpPr>
          <p:spPr bwMode="auto">
            <a:xfrm>
              <a:off x="7872413" y="2314575"/>
              <a:ext cx="6350" cy="9525"/>
            </a:xfrm>
            <a:custGeom>
              <a:avLst/>
              <a:gdLst>
                <a:gd name="T0" fmla="*/ 10 w 10"/>
                <a:gd name="T1" fmla="*/ 0 h 14"/>
                <a:gd name="T2" fmla="*/ 10 w 10"/>
                <a:gd name="T3" fmla="*/ 14 h 14"/>
                <a:gd name="T4" fmla="*/ 0 w 10"/>
                <a:gd name="T5" fmla="*/ 3 h 14"/>
                <a:gd name="T6" fmla="*/ 10 w 10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10" y="0"/>
                  </a:moveTo>
                  <a:cubicBezTo>
                    <a:pt x="10" y="5"/>
                    <a:pt x="10" y="9"/>
                    <a:pt x="10" y="14"/>
                  </a:cubicBezTo>
                  <a:cubicBezTo>
                    <a:pt x="2" y="13"/>
                    <a:pt x="4" y="5"/>
                    <a:pt x="0" y="3"/>
                  </a:cubicBezTo>
                  <a:cubicBezTo>
                    <a:pt x="1" y="0"/>
                    <a:pt x="7" y="2"/>
                    <a:pt x="10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79"/>
            <p:cNvSpPr>
              <a:spLocks noEditPoints="1"/>
            </p:cNvSpPr>
            <p:nvPr/>
          </p:nvSpPr>
          <p:spPr bwMode="auto">
            <a:xfrm>
              <a:off x="7816850" y="2322513"/>
              <a:ext cx="93663" cy="66675"/>
            </a:xfrm>
            <a:custGeom>
              <a:avLst/>
              <a:gdLst>
                <a:gd name="T0" fmla="*/ 136 w 146"/>
                <a:gd name="T1" fmla="*/ 5 h 105"/>
                <a:gd name="T2" fmla="*/ 141 w 146"/>
                <a:gd name="T3" fmla="*/ 86 h 105"/>
                <a:gd name="T4" fmla="*/ 66 w 146"/>
                <a:gd name="T5" fmla="*/ 94 h 105"/>
                <a:gd name="T6" fmla="*/ 13 w 146"/>
                <a:gd name="T7" fmla="*/ 80 h 105"/>
                <a:gd name="T8" fmla="*/ 18 w 146"/>
                <a:gd name="T9" fmla="*/ 0 h 105"/>
                <a:gd name="T10" fmla="*/ 136 w 146"/>
                <a:gd name="T11" fmla="*/ 5 h 105"/>
                <a:gd name="T12" fmla="*/ 25 w 146"/>
                <a:gd name="T13" fmla="*/ 16 h 105"/>
                <a:gd name="T14" fmla="*/ 20 w 146"/>
                <a:gd name="T15" fmla="*/ 67 h 105"/>
                <a:gd name="T16" fmla="*/ 118 w 146"/>
                <a:gd name="T17" fmla="*/ 84 h 105"/>
                <a:gd name="T18" fmla="*/ 130 w 146"/>
                <a:gd name="T19" fmla="*/ 23 h 105"/>
                <a:gd name="T20" fmla="*/ 25 w 146"/>
                <a:gd name="T21" fmla="*/ 1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6" h="105">
                  <a:moveTo>
                    <a:pt x="136" y="5"/>
                  </a:moveTo>
                  <a:cubicBezTo>
                    <a:pt x="146" y="22"/>
                    <a:pt x="144" y="60"/>
                    <a:pt x="141" y="86"/>
                  </a:cubicBezTo>
                  <a:cubicBezTo>
                    <a:pt x="127" y="105"/>
                    <a:pt x="94" y="90"/>
                    <a:pt x="66" y="94"/>
                  </a:cubicBezTo>
                  <a:cubicBezTo>
                    <a:pt x="51" y="87"/>
                    <a:pt x="34" y="84"/>
                    <a:pt x="13" y="80"/>
                  </a:cubicBezTo>
                  <a:cubicBezTo>
                    <a:pt x="0" y="55"/>
                    <a:pt x="7" y="18"/>
                    <a:pt x="18" y="0"/>
                  </a:cubicBezTo>
                  <a:cubicBezTo>
                    <a:pt x="51" y="1"/>
                    <a:pt x="101" y="6"/>
                    <a:pt x="136" y="5"/>
                  </a:cubicBezTo>
                  <a:close/>
                  <a:moveTo>
                    <a:pt x="25" y="16"/>
                  </a:moveTo>
                  <a:cubicBezTo>
                    <a:pt x="16" y="31"/>
                    <a:pt x="16" y="53"/>
                    <a:pt x="20" y="67"/>
                  </a:cubicBezTo>
                  <a:cubicBezTo>
                    <a:pt x="52" y="77"/>
                    <a:pt x="79" y="83"/>
                    <a:pt x="118" y="84"/>
                  </a:cubicBezTo>
                  <a:cubicBezTo>
                    <a:pt x="137" y="76"/>
                    <a:pt x="129" y="49"/>
                    <a:pt x="130" y="23"/>
                  </a:cubicBezTo>
                  <a:cubicBezTo>
                    <a:pt x="95" y="14"/>
                    <a:pt x="56" y="9"/>
                    <a:pt x="25" y="1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180"/>
            <p:cNvSpPr/>
            <p:nvPr/>
          </p:nvSpPr>
          <p:spPr bwMode="auto">
            <a:xfrm>
              <a:off x="7775575" y="2325688"/>
              <a:ext cx="23813" cy="31750"/>
            </a:xfrm>
            <a:custGeom>
              <a:avLst/>
              <a:gdLst>
                <a:gd name="T0" fmla="*/ 24 w 37"/>
                <a:gd name="T1" fmla="*/ 7 h 48"/>
                <a:gd name="T2" fmla="*/ 23 w 37"/>
                <a:gd name="T3" fmla="*/ 23 h 48"/>
                <a:gd name="T4" fmla="*/ 37 w 37"/>
                <a:gd name="T5" fmla="*/ 26 h 48"/>
                <a:gd name="T6" fmla="*/ 37 w 37"/>
                <a:gd name="T7" fmla="*/ 34 h 48"/>
                <a:gd name="T8" fmla="*/ 23 w 37"/>
                <a:gd name="T9" fmla="*/ 37 h 48"/>
                <a:gd name="T10" fmla="*/ 17 w 37"/>
                <a:gd name="T11" fmla="*/ 48 h 48"/>
                <a:gd name="T12" fmla="*/ 11 w 37"/>
                <a:gd name="T13" fmla="*/ 37 h 48"/>
                <a:gd name="T14" fmla="*/ 0 w 37"/>
                <a:gd name="T15" fmla="*/ 28 h 48"/>
                <a:gd name="T16" fmla="*/ 11 w 37"/>
                <a:gd name="T17" fmla="*/ 26 h 48"/>
                <a:gd name="T18" fmla="*/ 24 w 37"/>
                <a:gd name="T19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48">
                  <a:moveTo>
                    <a:pt x="24" y="7"/>
                  </a:moveTo>
                  <a:cubicBezTo>
                    <a:pt x="24" y="13"/>
                    <a:pt x="24" y="19"/>
                    <a:pt x="23" y="23"/>
                  </a:cubicBezTo>
                  <a:cubicBezTo>
                    <a:pt x="27" y="26"/>
                    <a:pt x="32" y="21"/>
                    <a:pt x="37" y="26"/>
                  </a:cubicBezTo>
                  <a:cubicBezTo>
                    <a:pt x="37" y="28"/>
                    <a:pt x="37" y="31"/>
                    <a:pt x="37" y="34"/>
                  </a:cubicBezTo>
                  <a:cubicBezTo>
                    <a:pt x="32" y="36"/>
                    <a:pt x="28" y="38"/>
                    <a:pt x="23" y="37"/>
                  </a:cubicBezTo>
                  <a:cubicBezTo>
                    <a:pt x="20" y="40"/>
                    <a:pt x="20" y="45"/>
                    <a:pt x="17" y="48"/>
                  </a:cubicBezTo>
                  <a:cubicBezTo>
                    <a:pt x="11" y="46"/>
                    <a:pt x="9" y="40"/>
                    <a:pt x="11" y="37"/>
                  </a:cubicBezTo>
                  <a:cubicBezTo>
                    <a:pt x="8" y="34"/>
                    <a:pt x="1" y="34"/>
                    <a:pt x="0" y="28"/>
                  </a:cubicBezTo>
                  <a:cubicBezTo>
                    <a:pt x="2" y="26"/>
                    <a:pt x="9" y="28"/>
                    <a:pt x="11" y="26"/>
                  </a:cubicBezTo>
                  <a:cubicBezTo>
                    <a:pt x="9" y="13"/>
                    <a:pt x="14" y="0"/>
                    <a:pt x="24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181"/>
            <p:cNvSpPr/>
            <p:nvPr/>
          </p:nvSpPr>
          <p:spPr bwMode="auto">
            <a:xfrm>
              <a:off x="7845425" y="2328863"/>
              <a:ext cx="33338" cy="46038"/>
            </a:xfrm>
            <a:custGeom>
              <a:avLst/>
              <a:gdLst>
                <a:gd name="T0" fmla="*/ 49 w 50"/>
                <a:gd name="T1" fmla="*/ 26 h 72"/>
                <a:gd name="T2" fmla="*/ 26 w 50"/>
                <a:gd name="T3" fmla="*/ 27 h 72"/>
                <a:gd name="T4" fmla="*/ 17 w 50"/>
                <a:gd name="T5" fmla="*/ 41 h 72"/>
                <a:gd name="T6" fmla="*/ 47 w 50"/>
                <a:gd name="T7" fmla="*/ 48 h 72"/>
                <a:gd name="T8" fmla="*/ 7 w 50"/>
                <a:gd name="T9" fmla="*/ 54 h 72"/>
                <a:gd name="T10" fmla="*/ 11 w 50"/>
                <a:gd name="T11" fmla="*/ 20 h 72"/>
                <a:gd name="T12" fmla="*/ 49 w 50"/>
                <a:gd name="T13" fmla="*/ 2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2">
                  <a:moveTo>
                    <a:pt x="49" y="26"/>
                  </a:moveTo>
                  <a:cubicBezTo>
                    <a:pt x="42" y="31"/>
                    <a:pt x="34" y="28"/>
                    <a:pt x="26" y="27"/>
                  </a:cubicBezTo>
                  <a:cubicBezTo>
                    <a:pt x="21" y="30"/>
                    <a:pt x="19" y="36"/>
                    <a:pt x="17" y="41"/>
                  </a:cubicBezTo>
                  <a:cubicBezTo>
                    <a:pt x="27" y="48"/>
                    <a:pt x="33" y="50"/>
                    <a:pt x="47" y="48"/>
                  </a:cubicBezTo>
                  <a:cubicBezTo>
                    <a:pt x="50" y="72"/>
                    <a:pt x="17" y="64"/>
                    <a:pt x="7" y="54"/>
                  </a:cubicBezTo>
                  <a:cubicBezTo>
                    <a:pt x="0" y="38"/>
                    <a:pt x="6" y="36"/>
                    <a:pt x="11" y="20"/>
                  </a:cubicBezTo>
                  <a:cubicBezTo>
                    <a:pt x="23" y="14"/>
                    <a:pt x="48" y="0"/>
                    <a:pt x="49" y="2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182"/>
            <p:cNvSpPr>
              <a:spLocks noEditPoints="1"/>
            </p:cNvSpPr>
            <p:nvPr/>
          </p:nvSpPr>
          <p:spPr bwMode="auto">
            <a:xfrm>
              <a:off x="7421563" y="2352675"/>
              <a:ext cx="87313" cy="74613"/>
            </a:xfrm>
            <a:custGeom>
              <a:avLst/>
              <a:gdLst>
                <a:gd name="T0" fmla="*/ 135 w 135"/>
                <a:gd name="T1" fmla="*/ 25 h 115"/>
                <a:gd name="T2" fmla="*/ 131 w 135"/>
                <a:gd name="T3" fmla="*/ 85 h 115"/>
                <a:gd name="T4" fmla="*/ 110 w 135"/>
                <a:gd name="T5" fmla="*/ 115 h 115"/>
                <a:gd name="T6" fmla="*/ 86 w 135"/>
                <a:gd name="T7" fmla="*/ 110 h 115"/>
                <a:gd name="T8" fmla="*/ 47 w 135"/>
                <a:gd name="T9" fmla="*/ 99 h 115"/>
                <a:gd name="T10" fmla="*/ 11 w 135"/>
                <a:gd name="T11" fmla="*/ 96 h 115"/>
                <a:gd name="T12" fmla="*/ 7 w 135"/>
                <a:gd name="T13" fmla="*/ 18 h 115"/>
                <a:gd name="T14" fmla="*/ 135 w 135"/>
                <a:gd name="T15" fmla="*/ 25 h 115"/>
                <a:gd name="T16" fmla="*/ 23 w 135"/>
                <a:gd name="T17" fmla="*/ 24 h 115"/>
                <a:gd name="T18" fmla="*/ 26 w 135"/>
                <a:gd name="T19" fmla="*/ 82 h 115"/>
                <a:gd name="T20" fmla="*/ 120 w 135"/>
                <a:gd name="T21" fmla="*/ 89 h 115"/>
                <a:gd name="T22" fmla="*/ 123 w 135"/>
                <a:gd name="T23" fmla="*/ 36 h 115"/>
                <a:gd name="T24" fmla="*/ 23 w 135"/>
                <a:gd name="T25" fmla="*/ 2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115">
                  <a:moveTo>
                    <a:pt x="135" y="25"/>
                  </a:moveTo>
                  <a:cubicBezTo>
                    <a:pt x="135" y="50"/>
                    <a:pt x="130" y="64"/>
                    <a:pt x="131" y="85"/>
                  </a:cubicBezTo>
                  <a:cubicBezTo>
                    <a:pt x="132" y="100"/>
                    <a:pt x="129" y="114"/>
                    <a:pt x="110" y="115"/>
                  </a:cubicBezTo>
                  <a:cubicBezTo>
                    <a:pt x="104" y="115"/>
                    <a:pt x="94" y="111"/>
                    <a:pt x="86" y="110"/>
                  </a:cubicBezTo>
                  <a:cubicBezTo>
                    <a:pt x="73" y="109"/>
                    <a:pt x="59" y="101"/>
                    <a:pt x="47" y="99"/>
                  </a:cubicBezTo>
                  <a:cubicBezTo>
                    <a:pt x="34" y="97"/>
                    <a:pt x="21" y="99"/>
                    <a:pt x="11" y="96"/>
                  </a:cubicBezTo>
                  <a:cubicBezTo>
                    <a:pt x="0" y="73"/>
                    <a:pt x="8" y="41"/>
                    <a:pt x="7" y="18"/>
                  </a:cubicBezTo>
                  <a:cubicBezTo>
                    <a:pt x="46" y="0"/>
                    <a:pt x="96" y="24"/>
                    <a:pt x="135" y="25"/>
                  </a:cubicBezTo>
                  <a:close/>
                  <a:moveTo>
                    <a:pt x="23" y="24"/>
                  </a:moveTo>
                  <a:cubicBezTo>
                    <a:pt x="18" y="42"/>
                    <a:pt x="10" y="78"/>
                    <a:pt x="26" y="82"/>
                  </a:cubicBezTo>
                  <a:cubicBezTo>
                    <a:pt x="55" y="86"/>
                    <a:pt x="101" y="110"/>
                    <a:pt x="120" y="89"/>
                  </a:cubicBezTo>
                  <a:cubicBezTo>
                    <a:pt x="120" y="64"/>
                    <a:pt x="124" y="61"/>
                    <a:pt x="123" y="36"/>
                  </a:cubicBezTo>
                  <a:cubicBezTo>
                    <a:pt x="92" y="35"/>
                    <a:pt x="61" y="20"/>
                    <a:pt x="23" y="2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183"/>
            <p:cNvSpPr>
              <a:spLocks noEditPoints="1"/>
            </p:cNvSpPr>
            <p:nvPr/>
          </p:nvSpPr>
          <p:spPr bwMode="auto">
            <a:xfrm>
              <a:off x="7519988" y="2360613"/>
              <a:ext cx="100013" cy="80963"/>
            </a:xfrm>
            <a:custGeom>
              <a:avLst/>
              <a:gdLst>
                <a:gd name="T0" fmla="*/ 149 w 156"/>
                <a:gd name="T1" fmla="*/ 33 h 124"/>
                <a:gd name="T2" fmla="*/ 113 w 156"/>
                <a:gd name="T3" fmla="*/ 121 h 124"/>
                <a:gd name="T4" fmla="*/ 99 w 156"/>
                <a:gd name="T5" fmla="*/ 117 h 124"/>
                <a:gd name="T6" fmla="*/ 57 w 156"/>
                <a:gd name="T7" fmla="*/ 113 h 124"/>
                <a:gd name="T8" fmla="*/ 18 w 156"/>
                <a:gd name="T9" fmla="*/ 104 h 124"/>
                <a:gd name="T10" fmla="*/ 15 w 156"/>
                <a:gd name="T11" fmla="*/ 23 h 124"/>
                <a:gd name="T12" fmla="*/ 110 w 156"/>
                <a:gd name="T13" fmla="*/ 11 h 124"/>
                <a:gd name="T14" fmla="*/ 149 w 156"/>
                <a:gd name="T15" fmla="*/ 33 h 124"/>
                <a:gd name="T16" fmla="*/ 31 w 156"/>
                <a:gd name="T17" fmla="*/ 26 h 124"/>
                <a:gd name="T18" fmla="*/ 25 w 156"/>
                <a:gd name="T19" fmla="*/ 90 h 124"/>
                <a:gd name="T20" fmla="*/ 58 w 156"/>
                <a:gd name="T21" fmla="*/ 99 h 124"/>
                <a:gd name="T22" fmla="*/ 116 w 156"/>
                <a:gd name="T23" fmla="*/ 107 h 124"/>
                <a:gd name="T24" fmla="*/ 131 w 156"/>
                <a:gd name="T25" fmla="*/ 30 h 124"/>
                <a:gd name="T26" fmla="*/ 31 w 156"/>
                <a:gd name="T27" fmla="*/ 2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" h="124">
                  <a:moveTo>
                    <a:pt x="149" y="33"/>
                  </a:moveTo>
                  <a:cubicBezTo>
                    <a:pt x="140" y="71"/>
                    <a:pt x="156" y="124"/>
                    <a:pt x="113" y="121"/>
                  </a:cubicBezTo>
                  <a:cubicBezTo>
                    <a:pt x="109" y="121"/>
                    <a:pt x="103" y="118"/>
                    <a:pt x="99" y="117"/>
                  </a:cubicBezTo>
                  <a:cubicBezTo>
                    <a:pt x="87" y="115"/>
                    <a:pt x="72" y="115"/>
                    <a:pt x="57" y="113"/>
                  </a:cubicBezTo>
                  <a:cubicBezTo>
                    <a:pt x="42" y="110"/>
                    <a:pt x="25" y="112"/>
                    <a:pt x="18" y="104"/>
                  </a:cubicBezTo>
                  <a:cubicBezTo>
                    <a:pt x="0" y="85"/>
                    <a:pt x="16" y="52"/>
                    <a:pt x="15" y="23"/>
                  </a:cubicBezTo>
                  <a:cubicBezTo>
                    <a:pt x="38" y="0"/>
                    <a:pt x="73" y="9"/>
                    <a:pt x="110" y="11"/>
                  </a:cubicBezTo>
                  <a:cubicBezTo>
                    <a:pt x="128" y="11"/>
                    <a:pt x="141" y="19"/>
                    <a:pt x="149" y="33"/>
                  </a:cubicBezTo>
                  <a:close/>
                  <a:moveTo>
                    <a:pt x="31" y="26"/>
                  </a:moveTo>
                  <a:cubicBezTo>
                    <a:pt x="28" y="47"/>
                    <a:pt x="12" y="72"/>
                    <a:pt x="25" y="90"/>
                  </a:cubicBezTo>
                  <a:cubicBezTo>
                    <a:pt x="30" y="98"/>
                    <a:pt x="47" y="98"/>
                    <a:pt x="58" y="99"/>
                  </a:cubicBezTo>
                  <a:cubicBezTo>
                    <a:pt x="78" y="101"/>
                    <a:pt x="103" y="108"/>
                    <a:pt x="116" y="107"/>
                  </a:cubicBezTo>
                  <a:cubicBezTo>
                    <a:pt x="137" y="106"/>
                    <a:pt x="140" y="46"/>
                    <a:pt x="131" y="30"/>
                  </a:cubicBezTo>
                  <a:cubicBezTo>
                    <a:pt x="103" y="22"/>
                    <a:pt x="59" y="16"/>
                    <a:pt x="31" y="2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84"/>
            <p:cNvSpPr>
              <a:spLocks noEditPoints="1"/>
            </p:cNvSpPr>
            <p:nvPr/>
          </p:nvSpPr>
          <p:spPr bwMode="auto">
            <a:xfrm>
              <a:off x="7613650" y="2376488"/>
              <a:ext cx="88900" cy="71438"/>
            </a:xfrm>
            <a:custGeom>
              <a:avLst/>
              <a:gdLst>
                <a:gd name="T0" fmla="*/ 137 w 137"/>
                <a:gd name="T1" fmla="*/ 18 h 111"/>
                <a:gd name="T2" fmla="*/ 128 w 137"/>
                <a:gd name="T3" fmla="*/ 101 h 111"/>
                <a:gd name="T4" fmla="*/ 113 w 137"/>
                <a:gd name="T5" fmla="*/ 111 h 111"/>
                <a:gd name="T6" fmla="*/ 12 w 137"/>
                <a:gd name="T7" fmla="*/ 95 h 111"/>
                <a:gd name="T8" fmla="*/ 14 w 137"/>
                <a:gd name="T9" fmla="*/ 14 h 111"/>
                <a:gd name="T10" fmla="*/ 29 w 137"/>
                <a:gd name="T11" fmla="*/ 0 h 111"/>
                <a:gd name="T12" fmla="*/ 137 w 137"/>
                <a:gd name="T13" fmla="*/ 18 h 111"/>
                <a:gd name="T14" fmla="*/ 33 w 137"/>
                <a:gd name="T15" fmla="*/ 17 h 111"/>
                <a:gd name="T16" fmla="*/ 19 w 137"/>
                <a:gd name="T17" fmla="*/ 81 h 111"/>
                <a:gd name="T18" fmla="*/ 116 w 137"/>
                <a:gd name="T19" fmla="*/ 93 h 111"/>
                <a:gd name="T20" fmla="*/ 120 w 137"/>
                <a:gd name="T21" fmla="*/ 23 h 111"/>
                <a:gd name="T22" fmla="*/ 33 w 137"/>
                <a:gd name="T23" fmla="*/ 1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7" h="111">
                  <a:moveTo>
                    <a:pt x="137" y="18"/>
                  </a:moveTo>
                  <a:cubicBezTo>
                    <a:pt x="131" y="47"/>
                    <a:pt x="135" y="70"/>
                    <a:pt x="128" y="101"/>
                  </a:cubicBezTo>
                  <a:cubicBezTo>
                    <a:pt x="127" y="108"/>
                    <a:pt x="117" y="106"/>
                    <a:pt x="113" y="111"/>
                  </a:cubicBezTo>
                  <a:cubicBezTo>
                    <a:pt x="76" y="110"/>
                    <a:pt x="47" y="102"/>
                    <a:pt x="12" y="95"/>
                  </a:cubicBezTo>
                  <a:cubicBezTo>
                    <a:pt x="0" y="72"/>
                    <a:pt x="14" y="44"/>
                    <a:pt x="14" y="14"/>
                  </a:cubicBezTo>
                  <a:cubicBezTo>
                    <a:pt x="19" y="9"/>
                    <a:pt x="22" y="4"/>
                    <a:pt x="29" y="0"/>
                  </a:cubicBezTo>
                  <a:cubicBezTo>
                    <a:pt x="67" y="12"/>
                    <a:pt x="112" y="0"/>
                    <a:pt x="137" y="18"/>
                  </a:cubicBezTo>
                  <a:close/>
                  <a:moveTo>
                    <a:pt x="33" y="17"/>
                  </a:moveTo>
                  <a:cubicBezTo>
                    <a:pt x="18" y="34"/>
                    <a:pt x="22" y="60"/>
                    <a:pt x="19" y="81"/>
                  </a:cubicBezTo>
                  <a:cubicBezTo>
                    <a:pt x="46" y="89"/>
                    <a:pt x="91" y="104"/>
                    <a:pt x="116" y="93"/>
                  </a:cubicBezTo>
                  <a:cubicBezTo>
                    <a:pt x="121" y="70"/>
                    <a:pt x="127" y="45"/>
                    <a:pt x="120" y="23"/>
                  </a:cubicBezTo>
                  <a:cubicBezTo>
                    <a:pt x="89" y="24"/>
                    <a:pt x="66" y="15"/>
                    <a:pt x="33" y="1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85"/>
            <p:cNvSpPr/>
            <p:nvPr/>
          </p:nvSpPr>
          <p:spPr bwMode="auto">
            <a:xfrm>
              <a:off x="7551738" y="2373313"/>
              <a:ext cx="39688" cy="49213"/>
            </a:xfrm>
            <a:custGeom>
              <a:avLst/>
              <a:gdLst>
                <a:gd name="T0" fmla="*/ 21 w 61"/>
                <a:gd name="T1" fmla="*/ 59 h 76"/>
                <a:gd name="T2" fmla="*/ 45 w 61"/>
                <a:gd name="T3" fmla="*/ 74 h 76"/>
                <a:gd name="T4" fmla="*/ 0 w 61"/>
                <a:gd name="T5" fmla="*/ 66 h 76"/>
                <a:gd name="T6" fmla="*/ 35 w 61"/>
                <a:gd name="T7" fmla="*/ 39 h 76"/>
                <a:gd name="T8" fmla="*/ 13 w 61"/>
                <a:gd name="T9" fmla="*/ 36 h 76"/>
                <a:gd name="T10" fmla="*/ 7 w 61"/>
                <a:gd name="T11" fmla="*/ 20 h 76"/>
                <a:gd name="T12" fmla="*/ 42 w 61"/>
                <a:gd name="T13" fmla="*/ 52 h 76"/>
                <a:gd name="T14" fmla="*/ 21 w 61"/>
                <a:gd name="T15" fmla="*/ 5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76">
                  <a:moveTo>
                    <a:pt x="21" y="59"/>
                  </a:moveTo>
                  <a:cubicBezTo>
                    <a:pt x="30" y="60"/>
                    <a:pt x="44" y="62"/>
                    <a:pt x="45" y="74"/>
                  </a:cubicBezTo>
                  <a:cubicBezTo>
                    <a:pt x="30" y="68"/>
                    <a:pt x="10" y="76"/>
                    <a:pt x="0" y="66"/>
                  </a:cubicBezTo>
                  <a:cubicBezTo>
                    <a:pt x="2" y="47"/>
                    <a:pt x="23" y="47"/>
                    <a:pt x="35" y="39"/>
                  </a:cubicBezTo>
                  <a:cubicBezTo>
                    <a:pt x="37" y="23"/>
                    <a:pt x="16" y="22"/>
                    <a:pt x="13" y="36"/>
                  </a:cubicBezTo>
                  <a:cubicBezTo>
                    <a:pt x="2" y="36"/>
                    <a:pt x="4" y="25"/>
                    <a:pt x="7" y="20"/>
                  </a:cubicBezTo>
                  <a:cubicBezTo>
                    <a:pt x="20" y="0"/>
                    <a:pt x="61" y="25"/>
                    <a:pt x="42" y="52"/>
                  </a:cubicBezTo>
                  <a:cubicBezTo>
                    <a:pt x="37" y="57"/>
                    <a:pt x="24" y="52"/>
                    <a:pt x="21" y="5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86"/>
            <p:cNvSpPr/>
            <p:nvPr/>
          </p:nvSpPr>
          <p:spPr bwMode="auto">
            <a:xfrm>
              <a:off x="7642225" y="2387600"/>
              <a:ext cx="42863" cy="55563"/>
            </a:xfrm>
            <a:custGeom>
              <a:avLst/>
              <a:gdLst>
                <a:gd name="T0" fmla="*/ 39 w 68"/>
                <a:gd name="T1" fmla="*/ 6 h 85"/>
                <a:gd name="T2" fmla="*/ 36 w 68"/>
                <a:gd name="T3" fmla="*/ 33 h 85"/>
                <a:gd name="T4" fmla="*/ 1 w 68"/>
                <a:gd name="T5" fmla="*/ 48 h 85"/>
                <a:gd name="T6" fmla="*/ 32 w 68"/>
                <a:gd name="T7" fmla="*/ 49 h 85"/>
                <a:gd name="T8" fmla="*/ 9 w 68"/>
                <a:gd name="T9" fmla="*/ 37 h 85"/>
                <a:gd name="T10" fmla="*/ 25 w 68"/>
                <a:gd name="T11" fmla="*/ 20 h 85"/>
                <a:gd name="T12" fmla="*/ 8 w 68"/>
                <a:gd name="T13" fmla="*/ 21 h 85"/>
                <a:gd name="T14" fmla="*/ 39 w 68"/>
                <a:gd name="T15" fmla="*/ 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85">
                  <a:moveTo>
                    <a:pt x="39" y="6"/>
                  </a:moveTo>
                  <a:cubicBezTo>
                    <a:pt x="42" y="15"/>
                    <a:pt x="44" y="28"/>
                    <a:pt x="36" y="33"/>
                  </a:cubicBezTo>
                  <a:cubicBezTo>
                    <a:pt x="68" y="59"/>
                    <a:pt x="10" y="85"/>
                    <a:pt x="1" y="48"/>
                  </a:cubicBezTo>
                  <a:cubicBezTo>
                    <a:pt x="8" y="46"/>
                    <a:pt x="25" y="65"/>
                    <a:pt x="32" y="49"/>
                  </a:cubicBezTo>
                  <a:cubicBezTo>
                    <a:pt x="30" y="39"/>
                    <a:pt x="17" y="44"/>
                    <a:pt x="9" y="37"/>
                  </a:cubicBezTo>
                  <a:cubicBezTo>
                    <a:pt x="7" y="19"/>
                    <a:pt x="22" y="28"/>
                    <a:pt x="25" y="20"/>
                  </a:cubicBezTo>
                  <a:cubicBezTo>
                    <a:pt x="20" y="19"/>
                    <a:pt x="16" y="22"/>
                    <a:pt x="8" y="21"/>
                  </a:cubicBezTo>
                  <a:cubicBezTo>
                    <a:pt x="0" y="0"/>
                    <a:pt x="26" y="6"/>
                    <a:pt x="39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187"/>
            <p:cNvSpPr>
              <a:spLocks noEditPoints="1"/>
            </p:cNvSpPr>
            <p:nvPr/>
          </p:nvSpPr>
          <p:spPr bwMode="auto">
            <a:xfrm>
              <a:off x="7731125" y="2398713"/>
              <a:ext cx="25400" cy="26988"/>
            </a:xfrm>
            <a:custGeom>
              <a:avLst/>
              <a:gdLst>
                <a:gd name="T0" fmla="*/ 38 w 40"/>
                <a:gd name="T1" fmla="*/ 15 h 40"/>
                <a:gd name="T2" fmla="*/ 7 w 40"/>
                <a:gd name="T3" fmla="*/ 37 h 40"/>
                <a:gd name="T4" fmla="*/ 0 w 40"/>
                <a:gd name="T5" fmla="*/ 19 h 40"/>
                <a:gd name="T6" fmla="*/ 38 w 40"/>
                <a:gd name="T7" fmla="*/ 15 h 40"/>
                <a:gd name="T8" fmla="*/ 14 w 40"/>
                <a:gd name="T9" fmla="*/ 22 h 40"/>
                <a:gd name="T10" fmla="*/ 24 w 40"/>
                <a:gd name="T11" fmla="*/ 24 h 40"/>
                <a:gd name="T12" fmla="*/ 25 w 40"/>
                <a:gd name="T13" fmla="*/ 19 h 40"/>
                <a:gd name="T14" fmla="*/ 18 w 40"/>
                <a:gd name="T15" fmla="*/ 16 h 40"/>
                <a:gd name="T16" fmla="*/ 14 w 40"/>
                <a:gd name="T17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0">
                  <a:moveTo>
                    <a:pt x="38" y="15"/>
                  </a:moveTo>
                  <a:cubicBezTo>
                    <a:pt x="40" y="37"/>
                    <a:pt x="24" y="40"/>
                    <a:pt x="7" y="37"/>
                  </a:cubicBezTo>
                  <a:cubicBezTo>
                    <a:pt x="3" y="33"/>
                    <a:pt x="1" y="27"/>
                    <a:pt x="0" y="19"/>
                  </a:cubicBezTo>
                  <a:cubicBezTo>
                    <a:pt x="5" y="2"/>
                    <a:pt x="29" y="0"/>
                    <a:pt x="38" y="15"/>
                  </a:cubicBezTo>
                  <a:close/>
                  <a:moveTo>
                    <a:pt x="14" y="22"/>
                  </a:moveTo>
                  <a:cubicBezTo>
                    <a:pt x="18" y="22"/>
                    <a:pt x="18" y="26"/>
                    <a:pt x="24" y="24"/>
                  </a:cubicBezTo>
                  <a:cubicBezTo>
                    <a:pt x="24" y="22"/>
                    <a:pt x="26" y="21"/>
                    <a:pt x="25" y="19"/>
                  </a:cubicBezTo>
                  <a:cubicBezTo>
                    <a:pt x="21" y="20"/>
                    <a:pt x="23" y="15"/>
                    <a:pt x="18" y="16"/>
                  </a:cubicBezTo>
                  <a:cubicBezTo>
                    <a:pt x="18" y="19"/>
                    <a:pt x="16" y="20"/>
                    <a:pt x="14" y="2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188"/>
            <p:cNvSpPr/>
            <p:nvPr/>
          </p:nvSpPr>
          <p:spPr bwMode="auto">
            <a:xfrm>
              <a:off x="7747000" y="2400300"/>
              <a:ext cx="31750" cy="33338"/>
            </a:xfrm>
            <a:custGeom>
              <a:avLst/>
              <a:gdLst>
                <a:gd name="T0" fmla="*/ 47 w 49"/>
                <a:gd name="T1" fmla="*/ 4 h 50"/>
                <a:gd name="T2" fmla="*/ 34 w 49"/>
                <a:gd name="T3" fmla="*/ 21 h 50"/>
                <a:gd name="T4" fmla="*/ 5 w 49"/>
                <a:gd name="T5" fmla="*/ 50 h 50"/>
                <a:gd name="T6" fmla="*/ 20 w 49"/>
                <a:gd name="T7" fmla="*/ 28 h 50"/>
                <a:gd name="T8" fmla="*/ 47 w 49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0">
                  <a:moveTo>
                    <a:pt x="47" y="4"/>
                  </a:moveTo>
                  <a:cubicBezTo>
                    <a:pt x="49" y="13"/>
                    <a:pt x="40" y="15"/>
                    <a:pt x="34" y="21"/>
                  </a:cubicBezTo>
                  <a:cubicBezTo>
                    <a:pt x="25" y="31"/>
                    <a:pt x="18" y="49"/>
                    <a:pt x="5" y="50"/>
                  </a:cubicBezTo>
                  <a:cubicBezTo>
                    <a:pt x="0" y="41"/>
                    <a:pt x="14" y="37"/>
                    <a:pt x="20" y="28"/>
                  </a:cubicBezTo>
                  <a:cubicBezTo>
                    <a:pt x="28" y="18"/>
                    <a:pt x="29" y="0"/>
                    <a:pt x="47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189"/>
            <p:cNvSpPr/>
            <p:nvPr/>
          </p:nvSpPr>
          <p:spPr bwMode="auto">
            <a:xfrm>
              <a:off x="7832725" y="2420938"/>
              <a:ext cx="38100" cy="19050"/>
            </a:xfrm>
            <a:custGeom>
              <a:avLst/>
              <a:gdLst>
                <a:gd name="T0" fmla="*/ 58 w 59"/>
                <a:gd name="T1" fmla="*/ 24 h 29"/>
                <a:gd name="T2" fmla="*/ 0 w 59"/>
                <a:gd name="T3" fmla="*/ 7 h 29"/>
                <a:gd name="T4" fmla="*/ 58 w 59"/>
                <a:gd name="T5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9">
                  <a:moveTo>
                    <a:pt x="58" y="24"/>
                  </a:moveTo>
                  <a:cubicBezTo>
                    <a:pt x="41" y="22"/>
                    <a:pt x="11" y="29"/>
                    <a:pt x="0" y="7"/>
                  </a:cubicBezTo>
                  <a:cubicBezTo>
                    <a:pt x="19" y="8"/>
                    <a:pt x="59" y="0"/>
                    <a:pt x="58" y="2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90"/>
            <p:cNvSpPr>
              <a:spLocks noEditPoints="1"/>
            </p:cNvSpPr>
            <p:nvPr/>
          </p:nvSpPr>
          <p:spPr bwMode="auto">
            <a:xfrm>
              <a:off x="7415213" y="2438400"/>
              <a:ext cx="85725" cy="71438"/>
            </a:xfrm>
            <a:custGeom>
              <a:avLst/>
              <a:gdLst>
                <a:gd name="T0" fmla="*/ 122 w 133"/>
                <a:gd name="T1" fmla="*/ 106 h 111"/>
                <a:gd name="T2" fmla="*/ 12 w 133"/>
                <a:gd name="T3" fmla="*/ 94 h 111"/>
                <a:gd name="T4" fmla="*/ 12 w 133"/>
                <a:gd name="T5" fmla="*/ 10 h 111"/>
                <a:gd name="T6" fmla="*/ 77 w 133"/>
                <a:gd name="T7" fmla="*/ 8 h 111"/>
                <a:gd name="T8" fmla="*/ 131 w 133"/>
                <a:gd name="T9" fmla="*/ 24 h 111"/>
                <a:gd name="T10" fmla="*/ 122 w 133"/>
                <a:gd name="T11" fmla="*/ 106 h 111"/>
                <a:gd name="T12" fmla="*/ 22 w 133"/>
                <a:gd name="T13" fmla="*/ 28 h 111"/>
                <a:gd name="T14" fmla="*/ 25 w 133"/>
                <a:gd name="T15" fmla="*/ 80 h 111"/>
                <a:gd name="T16" fmla="*/ 73 w 133"/>
                <a:gd name="T17" fmla="*/ 92 h 111"/>
                <a:gd name="T18" fmla="*/ 112 w 133"/>
                <a:gd name="T19" fmla="*/ 92 h 111"/>
                <a:gd name="T20" fmla="*/ 115 w 133"/>
                <a:gd name="T21" fmla="*/ 29 h 111"/>
                <a:gd name="T22" fmla="*/ 22 w 133"/>
                <a:gd name="T23" fmla="*/ 2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111">
                  <a:moveTo>
                    <a:pt x="122" y="106"/>
                  </a:moveTo>
                  <a:cubicBezTo>
                    <a:pt x="83" y="111"/>
                    <a:pt x="49" y="94"/>
                    <a:pt x="12" y="94"/>
                  </a:cubicBezTo>
                  <a:cubicBezTo>
                    <a:pt x="0" y="64"/>
                    <a:pt x="12" y="33"/>
                    <a:pt x="12" y="10"/>
                  </a:cubicBezTo>
                  <a:cubicBezTo>
                    <a:pt x="28" y="1"/>
                    <a:pt x="51" y="4"/>
                    <a:pt x="77" y="8"/>
                  </a:cubicBezTo>
                  <a:cubicBezTo>
                    <a:pt x="100" y="12"/>
                    <a:pt x="124" y="13"/>
                    <a:pt x="131" y="24"/>
                  </a:cubicBezTo>
                  <a:cubicBezTo>
                    <a:pt x="122" y="47"/>
                    <a:pt x="133" y="82"/>
                    <a:pt x="122" y="106"/>
                  </a:cubicBezTo>
                  <a:close/>
                  <a:moveTo>
                    <a:pt x="22" y="28"/>
                  </a:moveTo>
                  <a:cubicBezTo>
                    <a:pt x="27" y="47"/>
                    <a:pt x="9" y="65"/>
                    <a:pt x="25" y="80"/>
                  </a:cubicBezTo>
                  <a:cubicBezTo>
                    <a:pt x="36" y="78"/>
                    <a:pt x="54" y="89"/>
                    <a:pt x="73" y="92"/>
                  </a:cubicBezTo>
                  <a:cubicBezTo>
                    <a:pt x="86" y="95"/>
                    <a:pt x="100" y="94"/>
                    <a:pt x="112" y="92"/>
                  </a:cubicBezTo>
                  <a:cubicBezTo>
                    <a:pt x="120" y="74"/>
                    <a:pt x="114" y="50"/>
                    <a:pt x="115" y="29"/>
                  </a:cubicBezTo>
                  <a:cubicBezTo>
                    <a:pt x="86" y="26"/>
                    <a:pt x="38" y="0"/>
                    <a:pt x="22" y="2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91"/>
            <p:cNvSpPr>
              <a:spLocks noEditPoints="1"/>
            </p:cNvSpPr>
            <p:nvPr/>
          </p:nvSpPr>
          <p:spPr bwMode="auto">
            <a:xfrm>
              <a:off x="7515225" y="2447925"/>
              <a:ext cx="92075" cy="76200"/>
            </a:xfrm>
            <a:custGeom>
              <a:avLst/>
              <a:gdLst>
                <a:gd name="T0" fmla="*/ 144 w 144"/>
                <a:gd name="T1" fmla="*/ 35 h 117"/>
                <a:gd name="T2" fmla="*/ 134 w 144"/>
                <a:gd name="T3" fmla="*/ 101 h 117"/>
                <a:gd name="T4" fmla="*/ 8 w 144"/>
                <a:gd name="T5" fmla="*/ 95 h 117"/>
                <a:gd name="T6" fmla="*/ 10 w 144"/>
                <a:gd name="T7" fmla="*/ 9 h 117"/>
                <a:gd name="T8" fmla="*/ 137 w 144"/>
                <a:gd name="T9" fmla="*/ 21 h 117"/>
                <a:gd name="T10" fmla="*/ 144 w 144"/>
                <a:gd name="T11" fmla="*/ 35 h 117"/>
                <a:gd name="T12" fmla="*/ 29 w 144"/>
                <a:gd name="T13" fmla="*/ 17 h 117"/>
                <a:gd name="T14" fmla="*/ 18 w 144"/>
                <a:gd name="T15" fmla="*/ 81 h 117"/>
                <a:gd name="T16" fmla="*/ 120 w 144"/>
                <a:gd name="T17" fmla="*/ 94 h 117"/>
                <a:gd name="T18" fmla="*/ 127 w 144"/>
                <a:gd name="T19" fmla="*/ 31 h 117"/>
                <a:gd name="T20" fmla="*/ 29 w 144"/>
                <a:gd name="T21" fmla="*/ 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" h="117">
                  <a:moveTo>
                    <a:pt x="144" y="35"/>
                  </a:moveTo>
                  <a:cubicBezTo>
                    <a:pt x="129" y="47"/>
                    <a:pt x="139" y="79"/>
                    <a:pt x="134" y="101"/>
                  </a:cubicBezTo>
                  <a:cubicBezTo>
                    <a:pt x="98" y="117"/>
                    <a:pt x="46" y="101"/>
                    <a:pt x="8" y="95"/>
                  </a:cubicBezTo>
                  <a:cubicBezTo>
                    <a:pt x="0" y="72"/>
                    <a:pt x="2" y="31"/>
                    <a:pt x="10" y="9"/>
                  </a:cubicBezTo>
                  <a:cubicBezTo>
                    <a:pt x="52" y="0"/>
                    <a:pt x="94" y="6"/>
                    <a:pt x="137" y="21"/>
                  </a:cubicBezTo>
                  <a:cubicBezTo>
                    <a:pt x="138" y="27"/>
                    <a:pt x="140" y="32"/>
                    <a:pt x="144" y="35"/>
                  </a:cubicBezTo>
                  <a:close/>
                  <a:moveTo>
                    <a:pt x="29" y="17"/>
                  </a:moveTo>
                  <a:cubicBezTo>
                    <a:pt x="11" y="28"/>
                    <a:pt x="12" y="61"/>
                    <a:pt x="18" y="81"/>
                  </a:cubicBezTo>
                  <a:cubicBezTo>
                    <a:pt x="56" y="92"/>
                    <a:pt x="80" y="98"/>
                    <a:pt x="120" y="94"/>
                  </a:cubicBezTo>
                  <a:cubicBezTo>
                    <a:pt x="126" y="74"/>
                    <a:pt x="124" y="54"/>
                    <a:pt x="127" y="31"/>
                  </a:cubicBezTo>
                  <a:cubicBezTo>
                    <a:pt x="101" y="23"/>
                    <a:pt x="56" y="16"/>
                    <a:pt x="29" y="1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192"/>
            <p:cNvSpPr>
              <a:spLocks noEditPoints="1"/>
            </p:cNvSpPr>
            <p:nvPr/>
          </p:nvSpPr>
          <p:spPr bwMode="auto">
            <a:xfrm>
              <a:off x="7440613" y="2454275"/>
              <a:ext cx="26988" cy="38100"/>
            </a:xfrm>
            <a:custGeom>
              <a:avLst/>
              <a:gdLst>
                <a:gd name="T0" fmla="*/ 42 w 42"/>
                <a:gd name="T1" fmla="*/ 4 h 59"/>
                <a:gd name="T2" fmla="*/ 35 w 42"/>
                <a:gd name="T3" fmla="*/ 58 h 59"/>
                <a:gd name="T4" fmla="*/ 27 w 42"/>
                <a:gd name="T5" fmla="*/ 56 h 59"/>
                <a:gd name="T6" fmla="*/ 0 w 42"/>
                <a:gd name="T7" fmla="*/ 42 h 59"/>
                <a:gd name="T8" fmla="*/ 20 w 42"/>
                <a:gd name="T9" fmla="*/ 16 h 59"/>
                <a:gd name="T10" fmla="*/ 27 w 42"/>
                <a:gd name="T11" fmla="*/ 0 h 59"/>
                <a:gd name="T12" fmla="*/ 42 w 42"/>
                <a:gd name="T13" fmla="*/ 4 h 59"/>
                <a:gd name="T14" fmla="*/ 20 w 42"/>
                <a:gd name="T15" fmla="*/ 32 h 59"/>
                <a:gd name="T16" fmla="*/ 29 w 42"/>
                <a:gd name="T17" fmla="*/ 33 h 59"/>
                <a:gd name="T18" fmla="*/ 31 w 42"/>
                <a:gd name="T19" fmla="*/ 22 h 59"/>
                <a:gd name="T20" fmla="*/ 20 w 42"/>
                <a:gd name="T21" fmla="*/ 3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9">
                  <a:moveTo>
                    <a:pt x="42" y="4"/>
                  </a:moveTo>
                  <a:cubicBezTo>
                    <a:pt x="38" y="26"/>
                    <a:pt x="41" y="38"/>
                    <a:pt x="35" y="58"/>
                  </a:cubicBezTo>
                  <a:cubicBezTo>
                    <a:pt x="30" y="59"/>
                    <a:pt x="29" y="57"/>
                    <a:pt x="27" y="56"/>
                  </a:cubicBezTo>
                  <a:cubicBezTo>
                    <a:pt x="33" y="33"/>
                    <a:pt x="8" y="48"/>
                    <a:pt x="0" y="42"/>
                  </a:cubicBezTo>
                  <a:cubicBezTo>
                    <a:pt x="0" y="26"/>
                    <a:pt x="12" y="24"/>
                    <a:pt x="20" y="16"/>
                  </a:cubicBezTo>
                  <a:cubicBezTo>
                    <a:pt x="21" y="7"/>
                    <a:pt x="23" y="5"/>
                    <a:pt x="27" y="0"/>
                  </a:cubicBezTo>
                  <a:cubicBezTo>
                    <a:pt x="34" y="2"/>
                    <a:pt x="38" y="1"/>
                    <a:pt x="42" y="4"/>
                  </a:cubicBezTo>
                  <a:close/>
                  <a:moveTo>
                    <a:pt x="20" y="32"/>
                  </a:moveTo>
                  <a:cubicBezTo>
                    <a:pt x="24" y="31"/>
                    <a:pt x="25" y="34"/>
                    <a:pt x="29" y="33"/>
                  </a:cubicBezTo>
                  <a:cubicBezTo>
                    <a:pt x="30" y="29"/>
                    <a:pt x="29" y="24"/>
                    <a:pt x="31" y="22"/>
                  </a:cubicBezTo>
                  <a:cubicBezTo>
                    <a:pt x="23" y="22"/>
                    <a:pt x="22" y="27"/>
                    <a:pt x="20" y="3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193"/>
            <p:cNvSpPr>
              <a:spLocks noEditPoints="1"/>
            </p:cNvSpPr>
            <p:nvPr/>
          </p:nvSpPr>
          <p:spPr bwMode="auto">
            <a:xfrm>
              <a:off x="7608888" y="2462213"/>
              <a:ext cx="85725" cy="68263"/>
            </a:xfrm>
            <a:custGeom>
              <a:avLst/>
              <a:gdLst>
                <a:gd name="T0" fmla="*/ 132 w 132"/>
                <a:gd name="T1" fmla="*/ 13 h 107"/>
                <a:gd name="T2" fmla="*/ 128 w 132"/>
                <a:gd name="T3" fmla="*/ 97 h 107"/>
                <a:gd name="T4" fmla="*/ 115 w 132"/>
                <a:gd name="T5" fmla="*/ 105 h 107"/>
                <a:gd name="T6" fmla="*/ 10 w 132"/>
                <a:gd name="T7" fmla="*/ 88 h 107"/>
                <a:gd name="T8" fmla="*/ 6 w 132"/>
                <a:gd name="T9" fmla="*/ 17 h 107"/>
                <a:gd name="T10" fmla="*/ 14 w 132"/>
                <a:gd name="T11" fmla="*/ 4 h 107"/>
                <a:gd name="T12" fmla="*/ 132 w 132"/>
                <a:gd name="T13" fmla="*/ 13 h 107"/>
                <a:gd name="T14" fmla="*/ 118 w 132"/>
                <a:gd name="T15" fmla="*/ 25 h 107"/>
                <a:gd name="T16" fmla="*/ 66 w 132"/>
                <a:gd name="T17" fmla="*/ 17 h 107"/>
                <a:gd name="T18" fmla="*/ 46 w 132"/>
                <a:gd name="T19" fmla="*/ 13 h 107"/>
                <a:gd name="T20" fmla="*/ 23 w 132"/>
                <a:gd name="T21" fmla="*/ 17 h 107"/>
                <a:gd name="T22" fmla="*/ 16 w 132"/>
                <a:gd name="T23" fmla="*/ 59 h 107"/>
                <a:gd name="T24" fmla="*/ 114 w 132"/>
                <a:gd name="T25" fmla="*/ 87 h 107"/>
                <a:gd name="T26" fmla="*/ 118 w 132"/>
                <a:gd name="T27" fmla="*/ 2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2" h="107">
                  <a:moveTo>
                    <a:pt x="132" y="13"/>
                  </a:moveTo>
                  <a:cubicBezTo>
                    <a:pt x="130" y="44"/>
                    <a:pt x="129" y="70"/>
                    <a:pt x="128" y="97"/>
                  </a:cubicBezTo>
                  <a:cubicBezTo>
                    <a:pt x="123" y="100"/>
                    <a:pt x="119" y="104"/>
                    <a:pt x="115" y="105"/>
                  </a:cubicBezTo>
                  <a:cubicBezTo>
                    <a:pt x="81" y="98"/>
                    <a:pt x="40" y="107"/>
                    <a:pt x="10" y="88"/>
                  </a:cubicBezTo>
                  <a:cubicBezTo>
                    <a:pt x="0" y="72"/>
                    <a:pt x="10" y="41"/>
                    <a:pt x="6" y="17"/>
                  </a:cubicBezTo>
                  <a:cubicBezTo>
                    <a:pt x="9" y="13"/>
                    <a:pt x="12" y="9"/>
                    <a:pt x="14" y="4"/>
                  </a:cubicBezTo>
                  <a:cubicBezTo>
                    <a:pt x="49" y="0"/>
                    <a:pt x="100" y="0"/>
                    <a:pt x="132" y="13"/>
                  </a:cubicBezTo>
                  <a:close/>
                  <a:moveTo>
                    <a:pt x="118" y="25"/>
                  </a:moveTo>
                  <a:cubicBezTo>
                    <a:pt x="115" y="14"/>
                    <a:pt x="76" y="17"/>
                    <a:pt x="66" y="17"/>
                  </a:cubicBezTo>
                  <a:cubicBezTo>
                    <a:pt x="59" y="17"/>
                    <a:pt x="51" y="13"/>
                    <a:pt x="46" y="13"/>
                  </a:cubicBezTo>
                  <a:cubicBezTo>
                    <a:pt x="37" y="13"/>
                    <a:pt x="28" y="18"/>
                    <a:pt x="23" y="17"/>
                  </a:cubicBezTo>
                  <a:cubicBezTo>
                    <a:pt x="20" y="30"/>
                    <a:pt x="15" y="46"/>
                    <a:pt x="16" y="59"/>
                  </a:cubicBezTo>
                  <a:cubicBezTo>
                    <a:pt x="18" y="100"/>
                    <a:pt x="85" y="90"/>
                    <a:pt x="114" y="87"/>
                  </a:cubicBezTo>
                  <a:cubicBezTo>
                    <a:pt x="119" y="75"/>
                    <a:pt x="120" y="36"/>
                    <a:pt x="118" y="2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194"/>
            <p:cNvSpPr/>
            <p:nvPr/>
          </p:nvSpPr>
          <p:spPr bwMode="auto">
            <a:xfrm>
              <a:off x="7540625" y="2465388"/>
              <a:ext cx="33338" cy="38100"/>
            </a:xfrm>
            <a:custGeom>
              <a:avLst/>
              <a:gdLst>
                <a:gd name="T0" fmla="*/ 51 w 51"/>
                <a:gd name="T1" fmla="*/ 9 h 60"/>
                <a:gd name="T2" fmla="*/ 19 w 51"/>
                <a:gd name="T3" fmla="*/ 16 h 60"/>
                <a:gd name="T4" fmla="*/ 43 w 51"/>
                <a:gd name="T5" fmla="*/ 38 h 60"/>
                <a:gd name="T6" fmla="*/ 33 w 51"/>
                <a:gd name="T7" fmla="*/ 59 h 60"/>
                <a:gd name="T8" fmla="*/ 5 w 51"/>
                <a:gd name="T9" fmla="*/ 42 h 60"/>
                <a:gd name="T10" fmla="*/ 30 w 51"/>
                <a:gd name="T11" fmla="*/ 44 h 60"/>
                <a:gd name="T12" fmla="*/ 30 w 51"/>
                <a:gd name="T13" fmla="*/ 41 h 60"/>
                <a:gd name="T14" fmla="*/ 20 w 51"/>
                <a:gd name="T15" fmla="*/ 30 h 60"/>
                <a:gd name="T16" fmla="*/ 10 w 51"/>
                <a:gd name="T17" fmla="*/ 34 h 60"/>
                <a:gd name="T18" fmla="*/ 2 w 51"/>
                <a:gd name="T19" fmla="*/ 28 h 60"/>
                <a:gd name="T20" fmla="*/ 12 w 51"/>
                <a:gd name="T21" fmla="*/ 0 h 60"/>
                <a:gd name="T22" fmla="*/ 51 w 51"/>
                <a:gd name="T23" fmla="*/ 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60">
                  <a:moveTo>
                    <a:pt x="51" y="9"/>
                  </a:moveTo>
                  <a:cubicBezTo>
                    <a:pt x="44" y="19"/>
                    <a:pt x="31" y="18"/>
                    <a:pt x="19" y="16"/>
                  </a:cubicBezTo>
                  <a:cubicBezTo>
                    <a:pt x="23" y="22"/>
                    <a:pt x="41" y="26"/>
                    <a:pt x="43" y="38"/>
                  </a:cubicBezTo>
                  <a:cubicBezTo>
                    <a:pt x="44" y="47"/>
                    <a:pt x="38" y="52"/>
                    <a:pt x="33" y="59"/>
                  </a:cubicBezTo>
                  <a:cubicBezTo>
                    <a:pt x="23" y="54"/>
                    <a:pt x="0" y="60"/>
                    <a:pt x="5" y="42"/>
                  </a:cubicBezTo>
                  <a:cubicBezTo>
                    <a:pt x="14" y="45"/>
                    <a:pt x="20" y="46"/>
                    <a:pt x="30" y="44"/>
                  </a:cubicBezTo>
                  <a:cubicBezTo>
                    <a:pt x="29" y="43"/>
                    <a:pt x="28" y="41"/>
                    <a:pt x="30" y="41"/>
                  </a:cubicBezTo>
                  <a:cubicBezTo>
                    <a:pt x="30" y="34"/>
                    <a:pt x="23" y="34"/>
                    <a:pt x="20" y="30"/>
                  </a:cubicBezTo>
                  <a:cubicBezTo>
                    <a:pt x="17" y="31"/>
                    <a:pt x="12" y="31"/>
                    <a:pt x="10" y="34"/>
                  </a:cubicBezTo>
                  <a:cubicBezTo>
                    <a:pt x="6" y="34"/>
                    <a:pt x="6" y="29"/>
                    <a:pt x="2" y="28"/>
                  </a:cubicBezTo>
                  <a:cubicBezTo>
                    <a:pt x="7" y="21"/>
                    <a:pt x="7" y="8"/>
                    <a:pt x="12" y="0"/>
                  </a:cubicBezTo>
                  <a:cubicBezTo>
                    <a:pt x="25" y="4"/>
                    <a:pt x="41" y="10"/>
                    <a:pt x="51" y="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95"/>
            <p:cNvSpPr>
              <a:spLocks noEditPoints="1"/>
            </p:cNvSpPr>
            <p:nvPr/>
          </p:nvSpPr>
          <p:spPr bwMode="auto">
            <a:xfrm>
              <a:off x="7704138" y="2466975"/>
              <a:ext cx="93663" cy="76200"/>
            </a:xfrm>
            <a:custGeom>
              <a:avLst/>
              <a:gdLst>
                <a:gd name="T0" fmla="*/ 125 w 144"/>
                <a:gd name="T1" fmla="*/ 6 h 118"/>
                <a:gd name="T2" fmla="*/ 131 w 144"/>
                <a:gd name="T3" fmla="*/ 83 h 118"/>
                <a:gd name="T4" fmla="*/ 69 w 144"/>
                <a:gd name="T5" fmla="*/ 100 h 118"/>
                <a:gd name="T6" fmla="*/ 12 w 144"/>
                <a:gd name="T7" fmla="*/ 93 h 118"/>
                <a:gd name="T8" fmla="*/ 10 w 144"/>
                <a:gd name="T9" fmla="*/ 20 h 118"/>
                <a:gd name="T10" fmla="*/ 8 w 144"/>
                <a:gd name="T11" fmla="*/ 14 h 118"/>
                <a:gd name="T12" fmla="*/ 19 w 144"/>
                <a:gd name="T13" fmla="*/ 2 h 118"/>
                <a:gd name="T14" fmla="*/ 48 w 144"/>
                <a:gd name="T15" fmla="*/ 4 h 118"/>
                <a:gd name="T16" fmla="*/ 125 w 144"/>
                <a:gd name="T17" fmla="*/ 6 h 118"/>
                <a:gd name="T18" fmla="*/ 19 w 144"/>
                <a:gd name="T19" fmla="*/ 20 h 118"/>
                <a:gd name="T20" fmla="*/ 19 w 144"/>
                <a:gd name="T21" fmla="*/ 79 h 118"/>
                <a:gd name="T22" fmla="*/ 115 w 144"/>
                <a:gd name="T23" fmla="*/ 90 h 118"/>
                <a:gd name="T24" fmla="*/ 120 w 144"/>
                <a:gd name="T25" fmla="*/ 24 h 118"/>
                <a:gd name="T26" fmla="*/ 19 w 144"/>
                <a:gd name="T27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4" h="118">
                  <a:moveTo>
                    <a:pt x="125" y="6"/>
                  </a:moveTo>
                  <a:cubicBezTo>
                    <a:pt x="144" y="15"/>
                    <a:pt x="130" y="64"/>
                    <a:pt x="131" y="83"/>
                  </a:cubicBezTo>
                  <a:cubicBezTo>
                    <a:pt x="132" y="118"/>
                    <a:pt x="97" y="103"/>
                    <a:pt x="69" y="100"/>
                  </a:cubicBezTo>
                  <a:cubicBezTo>
                    <a:pt x="47" y="97"/>
                    <a:pt x="31" y="101"/>
                    <a:pt x="12" y="93"/>
                  </a:cubicBezTo>
                  <a:cubicBezTo>
                    <a:pt x="0" y="71"/>
                    <a:pt x="2" y="40"/>
                    <a:pt x="10" y="20"/>
                  </a:cubicBezTo>
                  <a:cubicBezTo>
                    <a:pt x="12" y="15"/>
                    <a:pt x="6" y="19"/>
                    <a:pt x="8" y="14"/>
                  </a:cubicBezTo>
                  <a:cubicBezTo>
                    <a:pt x="11" y="17"/>
                    <a:pt x="8" y="0"/>
                    <a:pt x="19" y="2"/>
                  </a:cubicBezTo>
                  <a:cubicBezTo>
                    <a:pt x="19" y="6"/>
                    <a:pt x="37" y="5"/>
                    <a:pt x="48" y="4"/>
                  </a:cubicBezTo>
                  <a:cubicBezTo>
                    <a:pt x="73" y="3"/>
                    <a:pt x="101" y="10"/>
                    <a:pt x="125" y="6"/>
                  </a:cubicBezTo>
                  <a:close/>
                  <a:moveTo>
                    <a:pt x="19" y="20"/>
                  </a:moveTo>
                  <a:cubicBezTo>
                    <a:pt x="17" y="44"/>
                    <a:pt x="9" y="59"/>
                    <a:pt x="19" y="79"/>
                  </a:cubicBezTo>
                  <a:cubicBezTo>
                    <a:pt x="48" y="85"/>
                    <a:pt x="81" y="92"/>
                    <a:pt x="115" y="90"/>
                  </a:cubicBezTo>
                  <a:cubicBezTo>
                    <a:pt x="122" y="65"/>
                    <a:pt x="125" y="43"/>
                    <a:pt x="120" y="24"/>
                  </a:cubicBezTo>
                  <a:cubicBezTo>
                    <a:pt x="87" y="18"/>
                    <a:pt x="51" y="11"/>
                    <a:pt x="19" y="2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96"/>
            <p:cNvSpPr/>
            <p:nvPr/>
          </p:nvSpPr>
          <p:spPr bwMode="auto">
            <a:xfrm>
              <a:off x="7727950" y="2484438"/>
              <a:ext cx="36513" cy="31750"/>
            </a:xfrm>
            <a:custGeom>
              <a:avLst/>
              <a:gdLst>
                <a:gd name="T0" fmla="*/ 9 w 56"/>
                <a:gd name="T1" fmla="*/ 0 h 50"/>
                <a:gd name="T2" fmla="*/ 31 w 56"/>
                <a:gd name="T3" fmla="*/ 15 h 50"/>
                <a:gd name="T4" fmla="*/ 48 w 56"/>
                <a:gd name="T5" fmla="*/ 5 h 50"/>
                <a:gd name="T6" fmla="*/ 52 w 56"/>
                <a:gd name="T7" fmla="*/ 10 h 50"/>
                <a:gd name="T8" fmla="*/ 41 w 56"/>
                <a:gd name="T9" fmla="*/ 25 h 50"/>
                <a:gd name="T10" fmla="*/ 51 w 56"/>
                <a:gd name="T11" fmla="*/ 49 h 50"/>
                <a:gd name="T12" fmla="*/ 33 w 56"/>
                <a:gd name="T13" fmla="*/ 31 h 50"/>
                <a:gd name="T14" fmla="*/ 6 w 56"/>
                <a:gd name="T15" fmla="*/ 43 h 50"/>
                <a:gd name="T16" fmla="*/ 23 w 56"/>
                <a:gd name="T17" fmla="*/ 22 h 50"/>
                <a:gd name="T18" fmla="*/ 9 w 56"/>
                <a:gd name="T1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0">
                  <a:moveTo>
                    <a:pt x="9" y="0"/>
                  </a:moveTo>
                  <a:cubicBezTo>
                    <a:pt x="19" y="2"/>
                    <a:pt x="25" y="8"/>
                    <a:pt x="31" y="15"/>
                  </a:cubicBezTo>
                  <a:cubicBezTo>
                    <a:pt x="39" y="14"/>
                    <a:pt x="39" y="5"/>
                    <a:pt x="48" y="5"/>
                  </a:cubicBezTo>
                  <a:cubicBezTo>
                    <a:pt x="49" y="7"/>
                    <a:pt x="50" y="9"/>
                    <a:pt x="52" y="10"/>
                  </a:cubicBezTo>
                  <a:cubicBezTo>
                    <a:pt x="52" y="18"/>
                    <a:pt x="44" y="20"/>
                    <a:pt x="41" y="25"/>
                  </a:cubicBezTo>
                  <a:cubicBezTo>
                    <a:pt x="44" y="33"/>
                    <a:pt x="56" y="37"/>
                    <a:pt x="51" y="49"/>
                  </a:cubicBezTo>
                  <a:cubicBezTo>
                    <a:pt x="38" y="50"/>
                    <a:pt x="40" y="36"/>
                    <a:pt x="33" y="31"/>
                  </a:cubicBezTo>
                  <a:cubicBezTo>
                    <a:pt x="22" y="33"/>
                    <a:pt x="21" y="45"/>
                    <a:pt x="6" y="43"/>
                  </a:cubicBezTo>
                  <a:cubicBezTo>
                    <a:pt x="0" y="30"/>
                    <a:pt x="20" y="31"/>
                    <a:pt x="23" y="22"/>
                  </a:cubicBezTo>
                  <a:cubicBezTo>
                    <a:pt x="21" y="12"/>
                    <a:pt x="8" y="13"/>
                    <a:pt x="9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97"/>
            <p:cNvSpPr/>
            <p:nvPr/>
          </p:nvSpPr>
          <p:spPr bwMode="auto">
            <a:xfrm>
              <a:off x="7839075" y="2492375"/>
              <a:ext cx="17463" cy="17463"/>
            </a:xfrm>
            <a:custGeom>
              <a:avLst/>
              <a:gdLst>
                <a:gd name="T0" fmla="*/ 14 w 28"/>
                <a:gd name="T1" fmla="*/ 3 h 25"/>
                <a:gd name="T2" fmla="*/ 15 w 28"/>
                <a:gd name="T3" fmla="*/ 24 h 25"/>
                <a:gd name="T4" fmla="*/ 14 w 28"/>
                <a:gd name="T5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5">
                  <a:moveTo>
                    <a:pt x="14" y="3"/>
                  </a:moveTo>
                  <a:cubicBezTo>
                    <a:pt x="28" y="0"/>
                    <a:pt x="27" y="22"/>
                    <a:pt x="15" y="24"/>
                  </a:cubicBezTo>
                  <a:cubicBezTo>
                    <a:pt x="7" y="25"/>
                    <a:pt x="0" y="5"/>
                    <a:pt x="14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198"/>
            <p:cNvSpPr/>
            <p:nvPr/>
          </p:nvSpPr>
          <p:spPr bwMode="auto">
            <a:xfrm>
              <a:off x="7824788" y="2506663"/>
              <a:ext cx="42863" cy="19050"/>
            </a:xfrm>
            <a:custGeom>
              <a:avLst/>
              <a:gdLst>
                <a:gd name="T0" fmla="*/ 57 w 65"/>
                <a:gd name="T1" fmla="*/ 8 h 30"/>
                <a:gd name="T2" fmla="*/ 65 w 65"/>
                <a:gd name="T3" fmla="*/ 21 h 30"/>
                <a:gd name="T4" fmla="*/ 50 w 65"/>
                <a:gd name="T5" fmla="*/ 29 h 30"/>
                <a:gd name="T6" fmla="*/ 40 w 65"/>
                <a:gd name="T7" fmla="*/ 24 h 30"/>
                <a:gd name="T8" fmla="*/ 2 w 65"/>
                <a:gd name="T9" fmla="*/ 19 h 30"/>
                <a:gd name="T10" fmla="*/ 1 w 65"/>
                <a:gd name="T11" fmla="*/ 10 h 30"/>
                <a:gd name="T12" fmla="*/ 57 w 65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30">
                  <a:moveTo>
                    <a:pt x="57" y="8"/>
                  </a:moveTo>
                  <a:cubicBezTo>
                    <a:pt x="60" y="12"/>
                    <a:pt x="65" y="14"/>
                    <a:pt x="65" y="21"/>
                  </a:cubicBezTo>
                  <a:cubicBezTo>
                    <a:pt x="61" y="26"/>
                    <a:pt x="57" y="30"/>
                    <a:pt x="50" y="29"/>
                  </a:cubicBezTo>
                  <a:cubicBezTo>
                    <a:pt x="46" y="29"/>
                    <a:pt x="44" y="24"/>
                    <a:pt x="40" y="24"/>
                  </a:cubicBezTo>
                  <a:cubicBezTo>
                    <a:pt x="29" y="21"/>
                    <a:pt x="16" y="25"/>
                    <a:pt x="2" y="19"/>
                  </a:cubicBezTo>
                  <a:cubicBezTo>
                    <a:pt x="2" y="16"/>
                    <a:pt x="0" y="14"/>
                    <a:pt x="1" y="10"/>
                  </a:cubicBezTo>
                  <a:cubicBezTo>
                    <a:pt x="22" y="0"/>
                    <a:pt x="32" y="15"/>
                    <a:pt x="57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199"/>
            <p:cNvSpPr>
              <a:spLocks noEditPoints="1"/>
            </p:cNvSpPr>
            <p:nvPr/>
          </p:nvSpPr>
          <p:spPr bwMode="auto">
            <a:xfrm>
              <a:off x="7405688" y="2517775"/>
              <a:ext cx="87313" cy="69850"/>
            </a:xfrm>
            <a:custGeom>
              <a:avLst/>
              <a:gdLst>
                <a:gd name="T0" fmla="*/ 135 w 137"/>
                <a:gd name="T1" fmla="*/ 18 h 108"/>
                <a:gd name="T2" fmla="*/ 131 w 137"/>
                <a:gd name="T3" fmla="*/ 91 h 108"/>
                <a:gd name="T4" fmla="*/ 114 w 137"/>
                <a:gd name="T5" fmla="*/ 108 h 108"/>
                <a:gd name="T6" fmla="*/ 108 w 137"/>
                <a:gd name="T7" fmla="*/ 104 h 108"/>
                <a:gd name="T8" fmla="*/ 98 w 137"/>
                <a:gd name="T9" fmla="*/ 105 h 108"/>
                <a:gd name="T10" fmla="*/ 47 w 137"/>
                <a:gd name="T11" fmla="*/ 91 h 108"/>
                <a:gd name="T12" fmla="*/ 37 w 137"/>
                <a:gd name="T13" fmla="*/ 92 h 108"/>
                <a:gd name="T14" fmla="*/ 10 w 137"/>
                <a:gd name="T15" fmla="*/ 90 h 108"/>
                <a:gd name="T16" fmla="*/ 0 w 137"/>
                <a:gd name="T17" fmla="*/ 80 h 108"/>
                <a:gd name="T18" fmla="*/ 6 w 137"/>
                <a:gd name="T19" fmla="*/ 4 h 108"/>
                <a:gd name="T20" fmla="*/ 12 w 137"/>
                <a:gd name="T21" fmla="*/ 0 h 108"/>
                <a:gd name="T22" fmla="*/ 135 w 137"/>
                <a:gd name="T23" fmla="*/ 18 h 108"/>
                <a:gd name="T24" fmla="*/ 16 w 137"/>
                <a:gd name="T25" fmla="*/ 17 h 108"/>
                <a:gd name="T26" fmla="*/ 13 w 137"/>
                <a:gd name="T27" fmla="*/ 67 h 108"/>
                <a:gd name="T28" fmla="*/ 111 w 137"/>
                <a:gd name="T29" fmla="*/ 91 h 108"/>
                <a:gd name="T30" fmla="*/ 122 w 137"/>
                <a:gd name="T31" fmla="*/ 31 h 108"/>
                <a:gd name="T32" fmla="*/ 16 w 137"/>
                <a:gd name="T33" fmla="*/ 1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7" h="108">
                  <a:moveTo>
                    <a:pt x="135" y="18"/>
                  </a:moveTo>
                  <a:cubicBezTo>
                    <a:pt x="137" y="45"/>
                    <a:pt x="125" y="64"/>
                    <a:pt x="131" y="91"/>
                  </a:cubicBezTo>
                  <a:cubicBezTo>
                    <a:pt x="127" y="98"/>
                    <a:pt x="121" y="107"/>
                    <a:pt x="114" y="108"/>
                  </a:cubicBezTo>
                  <a:cubicBezTo>
                    <a:pt x="112" y="108"/>
                    <a:pt x="111" y="104"/>
                    <a:pt x="108" y="104"/>
                  </a:cubicBezTo>
                  <a:cubicBezTo>
                    <a:pt x="106" y="103"/>
                    <a:pt x="102" y="105"/>
                    <a:pt x="98" y="105"/>
                  </a:cubicBezTo>
                  <a:cubicBezTo>
                    <a:pt x="83" y="103"/>
                    <a:pt x="63" y="93"/>
                    <a:pt x="47" y="91"/>
                  </a:cubicBezTo>
                  <a:cubicBezTo>
                    <a:pt x="44" y="90"/>
                    <a:pt x="39" y="93"/>
                    <a:pt x="37" y="92"/>
                  </a:cubicBezTo>
                  <a:cubicBezTo>
                    <a:pt x="30" y="91"/>
                    <a:pt x="19" y="84"/>
                    <a:pt x="10" y="90"/>
                  </a:cubicBezTo>
                  <a:cubicBezTo>
                    <a:pt x="6" y="88"/>
                    <a:pt x="5" y="82"/>
                    <a:pt x="0" y="80"/>
                  </a:cubicBezTo>
                  <a:cubicBezTo>
                    <a:pt x="0" y="56"/>
                    <a:pt x="1" y="27"/>
                    <a:pt x="6" y="4"/>
                  </a:cubicBezTo>
                  <a:cubicBezTo>
                    <a:pt x="9" y="4"/>
                    <a:pt x="12" y="4"/>
                    <a:pt x="12" y="0"/>
                  </a:cubicBezTo>
                  <a:cubicBezTo>
                    <a:pt x="57" y="2"/>
                    <a:pt x="98" y="7"/>
                    <a:pt x="135" y="18"/>
                  </a:cubicBezTo>
                  <a:close/>
                  <a:moveTo>
                    <a:pt x="16" y="17"/>
                  </a:moveTo>
                  <a:cubicBezTo>
                    <a:pt x="16" y="41"/>
                    <a:pt x="10" y="49"/>
                    <a:pt x="13" y="67"/>
                  </a:cubicBezTo>
                  <a:cubicBezTo>
                    <a:pt x="40" y="80"/>
                    <a:pt x="78" y="89"/>
                    <a:pt x="111" y="91"/>
                  </a:cubicBezTo>
                  <a:cubicBezTo>
                    <a:pt x="121" y="73"/>
                    <a:pt x="122" y="56"/>
                    <a:pt x="122" y="31"/>
                  </a:cubicBezTo>
                  <a:cubicBezTo>
                    <a:pt x="95" y="24"/>
                    <a:pt x="47" y="6"/>
                    <a:pt x="16" y="1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200"/>
            <p:cNvSpPr>
              <a:spLocks noEditPoints="1"/>
            </p:cNvSpPr>
            <p:nvPr/>
          </p:nvSpPr>
          <p:spPr bwMode="auto">
            <a:xfrm>
              <a:off x="7499350" y="2514600"/>
              <a:ext cx="103188" cy="82550"/>
            </a:xfrm>
            <a:custGeom>
              <a:avLst/>
              <a:gdLst>
                <a:gd name="T0" fmla="*/ 142 w 159"/>
                <a:gd name="T1" fmla="*/ 37 h 128"/>
                <a:gd name="T2" fmla="*/ 142 w 159"/>
                <a:gd name="T3" fmla="*/ 103 h 128"/>
                <a:gd name="T4" fmla="*/ 135 w 159"/>
                <a:gd name="T5" fmla="*/ 125 h 128"/>
                <a:gd name="T6" fmla="*/ 118 w 159"/>
                <a:gd name="T7" fmla="*/ 128 h 128"/>
                <a:gd name="T8" fmla="*/ 17 w 159"/>
                <a:gd name="T9" fmla="*/ 112 h 128"/>
                <a:gd name="T10" fmla="*/ 13 w 159"/>
                <a:gd name="T11" fmla="*/ 33 h 128"/>
                <a:gd name="T12" fmla="*/ 142 w 159"/>
                <a:gd name="T13" fmla="*/ 37 h 128"/>
                <a:gd name="T14" fmla="*/ 28 w 159"/>
                <a:gd name="T15" fmla="*/ 41 h 128"/>
                <a:gd name="T16" fmla="*/ 26 w 159"/>
                <a:gd name="T17" fmla="*/ 98 h 128"/>
                <a:gd name="T18" fmla="*/ 58 w 159"/>
                <a:gd name="T19" fmla="*/ 108 h 128"/>
                <a:gd name="T20" fmla="*/ 123 w 159"/>
                <a:gd name="T21" fmla="*/ 114 h 128"/>
                <a:gd name="T22" fmla="*/ 132 w 159"/>
                <a:gd name="T23" fmla="*/ 49 h 128"/>
                <a:gd name="T24" fmla="*/ 28 w 159"/>
                <a:gd name="T25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" h="128">
                  <a:moveTo>
                    <a:pt x="142" y="37"/>
                  </a:moveTo>
                  <a:cubicBezTo>
                    <a:pt x="159" y="46"/>
                    <a:pt x="141" y="73"/>
                    <a:pt x="142" y="103"/>
                  </a:cubicBezTo>
                  <a:cubicBezTo>
                    <a:pt x="142" y="113"/>
                    <a:pt x="145" y="118"/>
                    <a:pt x="135" y="125"/>
                  </a:cubicBezTo>
                  <a:cubicBezTo>
                    <a:pt x="126" y="125"/>
                    <a:pt x="125" y="125"/>
                    <a:pt x="118" y="128"/>
                  </a:cubicBezTo>
                  <a:cubicBezTo>
                    <a:pt x="85" y="119"/>
                    <a:pt x="46" y="123"/>
                    <a:pt x="17" y="112"/>
                  </a:cubicBezTo>
                  <a:cubicBezTo>
                    <a:pt x="0" y="89"/>
                    <a:pt x="15" y="65"/>
                    <a:pt x="13" y="33"/>
                  </a:cubicBezTo>
                  <a:cubicBezTo>
                    <a:pt x="47" y="0"/>
                    <a:pt x="101" y="45"/>
                    <a:pt x="142" y="37"/>
                  </a:cubicBezTo>
                  <a:close/>
                  <a:moveTo>
                    <a:pt x="28" y="41"/>
                  </a:moveTo>
                  <a:cubicBezTo>
                    <a:pt x="25" y="56"/>
                    <a:pt x="12" y="87"/>
                    <a:pt x="26" y="98"/>
                  </a:cubicBezTo>
                  <a:cubicBezTo>
                    <a:pt x="28" y="100"/>
                    <a:pt x="47" y="105"/>
                    <a:pt x="58" y="108"/>
                  </a:cubicBezTo>
                  <a:cubicBezTo>
                    <a:pt x="74" y="113"/>
                    <a:pt x="103" y="106"/>
                    <a:pt x="123" y="114"/>
                  </a:cubicBezTo>
                  <a:cubicBezTo>
                    <a:pt x="135" y="99"/>
                    <a:pt x="134" y="68"/>
                    <a:pt x="132" y="49"/>
                  </a:cubicBezTo>
                  <a:cubicBezTo>
                    <a:pt x="99" y="55"/>
                    <a:pt x="63" y="20"/>
                    <a:pt x="28" y="4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01"/>
            <p:cNvSpPr/>
            <p:nvPr/>
          </p:nvSpPr>
          <p:spPr bwMode="auto">
            <a:xfrm>
              <a:off x="7434263" y="2533650"/>
              <a:ext cx="33338" cy="34925"/>
            </a:xfrm>
            <a:custGeom>
              <a:avLst/>
              <a:gdLst>
                <a:gd name="T0" fmla="*/ 51 w 51"/>
                <a:gd name="T1" fmla="*/ 12 h 53"/>
                <a:gd name="T2" fmla="*/ 29 w 51"/>
                <a:gd name="T3" fmla="*/ 52 h 53"/>
                <a:gd name="T4" fmla="*/ 22 w 51"/>
                <a:gd name="T5" fmla="*/ 50 h 53"/>
                <a:gd name="T6" fmla="*/ 27 w 51"/>
                <a:gd name="T7" fmla="*/ 19 h 53"/>
                <a:gd name="T8" fmla="*/ 2 w 51"/>
                <a:gd name="T9" fmla="*/ 11 h 53"/>
                <a:gd name="T10" fmla="*/ 51 w 51"/>
                <a:gd name="T11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53">
                  <a:moveTo>
                    <a:pt x="51" y="12"/>
                  </a:moveTo>
                  <a:cubicBezTo>
                    <a:pt x="46" y="28"/>
                    <a:pt x="28" y="30"/>
                    <a:pt x="29" y="52"/>
                  </a:cubicBezTo>
                  <a:cubicBezTo>
                    <a:pt x="25" y="53"/>
                    <a:pt x="25" y="50"/>
                    <a:pt x="22" y="50"/>
                  </a:cubicBezTo>
                  <a:cubicBezTo>
                    <a:pt x="18" y="42"/>
                    <a:pt x="24" y="30"/>
                    <a:pt x="27" y="19"/>
                  </a:cubicBezTo>
                  <a:cubicBezTo>
                    <a:pt x="22" y="21"/>
                    <a:pt x="0" y="26"/>
                    <a:pt x="2" y="11"/>
                  </a:cubicBezTo>
                  <a:cubicBezTo>
                    <a:pt x="4" y="0"/>
                    <a:pt x="41" y="3"/>
                    <a:pt x="51" y="1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02"/>
            <p:cNvSpPr>
              <a:spLocks noEditPoints="1"/>
            </p:cNvSpPr>
            <p:nvPr/>
          </p:nvSpPr>
          <p:spPr bwMode="auto">
            <a:xfrm>
              <a:off x="7602538" y="2538413"/>
              <a:ext cx="85725" cy="69850"/>
            </a:xfrm>
            <a:custGeom>
              <a:avLst/>
              <a:gdLst>
                <a:gd name="T0" fmla="*/ 132 w 132"/>
                <a:gd name="T1" fmla="*/ 18 h 106"/>
                <a:gd name="T2" fmla="*/ 124 w 132"/>
                <a:gd name="T3" fmla="*/ 97 h 106"/>
                <a:gd name="T4" fmla="*/ 96 w 132"/>
                <a:gd name="T5" fmla="*/ 105 h 106"/>
                <a:gd name="T6" fmla="*/ 55 w 132"/>
                <a:gd name="T7" fmla="*/ 101 h 106"/>
                <a:gd name="T8" fmla="*/ 33 w 132"/>
                <a:gd name="T9" fmla="*/ 93 h 106"/>
                <a:gd name="T10" fmla="*/ 5 w 132"/>
                <a:gd name="T11" fmla="*/ 83 h 106"/>
                <a:gd name="T12" fmla="*/ 2 w 132"/>
                <a:gd name="T13" fmla="*/ 16 h 106"/>
                <a:gd name="T14" fmla="*/ 15 w 132"/>
                <a:gd name="T15" fmla="*/ 3 h 106"/>
                <a:gd name="T16" fmla="*/ 68 w 132"/>
                <a:gd name="T17" fmla="*/ 3 h 106"/>
                <a:gd name="T18" fmla="*/ 88 w 132"/>
                <a:gd name="T19" fmla="*/ 10 h 106"/>
                <a:gd name="T20" fmla="*/ 132 w 132"/>
                <a:gd name="T21" fmla="*/ 18 h 106"/>
                <a:gd name="T22" fmla="*/ 25 w 132"/>
                <a:gd name="T23" fmla="*/ 16 h 106"/>
                <a:gd name="T24" fmla="*/ 12 w 132"/>
                <a:gd name="T25" fmla="*/ 48 h 106"/>
                <a:gd name="T26" fmla="*/ 20 w 132"/>
                <a:gd name="T27" fmla="*/ 52 h 106"/>
                <a:gd name="T28" fmla="*/ 13 w 132"/>
                <a:gd name="T29" fmla="*/ 53 h 106"/>
                <a:gd name="T30" fmla="*/ 18 w 132"/>
                <a:gd name="T31" fmla="*/ 76 h 106"/>
                <a:gd name="T32" fmla="*/ 111 w 132"/>
                <a:gd name="T33" fmla="*/ 91 h 106"/>
                <a:gd name="T34" fmla="*/ 116 w 132"/>
                <a:gd name="T35" fmla="*/ 24 h 106"/>
                <a:gd name="T36" fmla="*/ 25 w 132"/>
                <a:gd name="T37" fmla="*/ 1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06">
                  <a:moveTo>
                    <a:pt x="132" y="18"/>
                  </a:moveTo>
                  <a:cubicBezTo>
                    <a:pt x="124" y="47"/>
                    <a:pt x="128" y="72"/>
                    <a:pt x="124" y="97"/>
                  </a:cubicBezTo>
                  <a:cubicBezTo>
                    <a:pt x="118" y="103"/>
                    <a:pt x="109" y="106"/>
                    <a:pt x="96" y="105"/>
                  </a:cubicBezTo>
                  <a:cubicBezTo>
                    <a:pt x="83" y="104"/>
                    <a:pt x="65" y="102"/>
                    <a:pt x="55" y="101"/>
                  </a:cubicBezTo>
                  <a:cubicBezTo>
                    <a:pt x="50" y="100"/>
                    <a:pt x="41" y="94"/>
                    <a:pt x="33" y="93"/>
                  </a:cubicBezTo>
                  <a:cubicBezTo>
                    <a:pt x="18" y="89"/>
                    <a:pt x="11" y="93"/>
                    <a:pt x="5" y="83"/>
                  </a:cubicBezTo>
                  <a:cubicBezTo>
                    <a:pt x="3" y="58"/>
                    <a:pt x="0" y="41"/>
                    <a:pt x="2" y="16"/>
                  </a:cubicBezTo>
                  <a:cubicBezTo>
                    <a:pt x="5" y="13"/>
                    <a:pt x="11" y="8"/>
                    <a:pt x="15" y="3"/>
                  </a:cubicBezTo>
                  <a:cubicBezTo>
                    <a:pt x="31" y="4"/>
                    <a:pt x="50" y="0"/>
                    <a:pt x="68" y="3"/>
                  </a:cubicBezTo>
                  <a:cubicBezTo>
                    <a:pt x="76" y="4"/>
                    <a:pt x="81" y="9"/>
                    <a:pt x="88" y="10"/>
                  </a:cubicBezTo>
                  <a:cubicBezTo>
                    <a:pt x="102" y="12"/>
                    <a:pt x="122" y="5"/>
                    <a:pt x="132" y="18"/>
                  </a:cubicBezTo>
                  <a:close/>
                  <a:moveTo>
                    <a:pt x="25" y="16"/>
                  </a:moveTo>
                  <a:cubicBezTo>
                    <a:pt x="17" y="23"/>
                    <a:pt x="13" y="34"/>
                    <a:pt x="12" y="48"/>
                  </a:cubicBezTo>
                  <a:cubicBezTo>
                    <a:pt x="14" y="50"/>
                    <a:pt x="20" y="48"/>
                    <a:pt x="20" y="52"/>
                  </a:cubicBezTo>
                  <a:cubicBezTo>
                    <a:pt x="17" y="51"/>
                    <a:pt x="15" y="52"/>
                    <a:pt x="13" y="53"/>
                  </a:cubicBezTo>
                  <a:cubicBezTo>
                    <a:pt x="15" y="61"/>
                    <a:pt x="16" y="69"/>
                    <a:pt x="18" y="76"/>
                  </a:cubicBezTo>
                  <a:cubicBezTo>
                    <a:pt x="48" y="89"/>
                    <a:pt x="75" y="92"/>
                    <a:pt x="111" y="91"/>
                  </a:cubicBezTo>
                  <a:cubicBezTo>
                    <a:pt x="115" y="71"/>
                    <a:pt x="120" y="46"/>
                    <a:pt x="116" y="24"/>
                  </a:cubicBezTo>
                  <a:cubicBezTo>
                    <a:pt x="72" y="21"/>
                    <a:pt x="64" y="13"/>
                    <a:pt x="25" y="1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03"/>
            <p:cNvSpPr>
              <a:spLocks noEditPoints="1"/>
            </p:cNvSpPr>
            <p:nvPr/>
          </p:nvSpPr>
          <p:spPr bwMode="auto">
            <a:xfrm>
              <a:off x="7535863" y="2536825"/>
              <a:ext cx="30163" cy="44450"/>
            </a:xfrm>
            <a:custGeom>
              <a:avLst/>
              <a:gdLst>
                <a:gd name="T0" fmla="*/ 31 w 46"/>
                <a:gd name="T1" fmla="*/ 38 h 69"/>
                <a:gd name="T2" fmla="*/ 41 w 46"/>
                <a:gd name="T3" fmla="*/ 62 h 69"/>
                <a:gd name="T4" fmla="*/ 31 w 46"/>
                <a:gd name="T5" fmla="*/ 69 h 69"/>
                <a:gd name="T6" fmla="*/ 3 w 46"/>
                <a:gd name="T7" fmla="*/ 61 h 69"/>
                <a:gd name="T8" fmla="*/ 10 w 46"/>
                <a:gd name="T9" fmla="*/ 37 h 69"/>
                <a:gd name="T10" fmla="*/ 44 w 46"/>
                <a:gd name="T11" fmla="*/ 19 h 69"/>
                <a:gd name="T12" fmla="*/ 31 w 46"/>
                <a:gd name="T13" fmla="*/ 38 h 69"/>
                <a:gd name="T14" fmla="*/ 21 w 46"/>
                <a:gd name="T15" fmla="*/ 30 h 69"/>
                <a:gd name="T16" fmla="*/ 32 w 46"/>
                <a:gd name="T17" fmla="*/ 23 h 69"/>
                <a:gd name="T18" fmla="*/ 21 w 46"/>
                <a:gd name="T19" fmla="*/ 30 h 69"/>
                <a:gd name="T20" fmla="*/ 11 w 46"/>
                <a:gd name="T21" fmla="*/ 45 h 69"/>
                <a:gd name="T22" fmla="*/ 17 w 46"/>
                <a:gd name="T23" fmla="*/ 58 h 69"/>
                <a:gd name="T24" fmla="*/ 30 w 46"/>
                <a:gd name="T25" fmla="*/ 54 h 69"/>
                <a:gd name="T26" fmla="*/ 11 w 46"/>
                <a:gd name="T27" fmla="*/ 4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69">
                  <a:moveTo>
                    <a:pt x="31" y="38"/>
                  </a:moveTo>
                  <a:cubicBezTo>
                    <a:pt x="38" y="46"/>
                    <a:pt x="43" y="51"/>
                    <a:pt x="41" y="62"/>
                  </a:cubicBezTo>
                  <a:cubicBezTo>
                    <a:pt x="37" y="64"/>
                    <a:pt x="34" y="66"/>
                    <a:pt x="31" y="69"/>
                  </a:cubicBezTo>
                  <a:cubicBezTo>
                    <a:pt x="26" y="66"/>
                    <a:pt x="10" y="69"/>
                    <a:pt x="3" y="61"/>
                  </a:cubicBezTo>
                  <a:cubicBezTo>
                    <a:pt x="2" y="55"/>
                    <a:pt x="0" y="39"/>
                    <a:pt x="10" y="37"/>
                  </a:cubicBezTo>
                  <a:cubicBezTo>
                    <a:pt x="3" y="15"/>
                    <a:pt x="39" y="0"/>
                    <a:pt x="44" y="19"/>
                  </a:cubicBezTo>
                  <a:cubicBezTo>
                    <a:pt x="46" y="28"/>
                    <a:pt x="38" y="34"/>
                    <a:pt x="31" y="38"/>
                  </a:cubicBezTo>
                  <a:close/>
                  <a:moveTo>
                    <a:pt x="21" y="30"/>
                  </a:moveTo>
                  <a:cubicBezTo>
                    <a:pt x="24" y="31"/>
                    <a:pt x="31" y="27"/>
                    <a:pt x="32" y="23"/>
                  </a:cubicBezTo>
                  <a:cubicBezTo>
                    <a:pt x="29" y="20"/>
                    <a:pt x="20" y="23"/>
                    <a:pt x="21" y="30"/>
                  </a:cubicBezTo>
                  <a:close/>
                  <a:moveTo>
                    <a:pt x="11" y="45"/>
                  </a:moveTo>
                  <a:cubicBezTo>
                    <a:pt x="11" y="51"/>
                    <a:pt x="15" y="54"/>
                    <a:pt x="17" y="58"/>
                  </a:cubicBezTo>
                  <a:cubicBezTo>
                    <a:pt x="21" y="56"/>
                    <a:pt x="28" y="57"/>
                    <a:pt x="30" y="54"/>
                  </a:cubicBezTo>
                  <a:cubicBezTo>
                    <a:pt x="26" y="47"/>
                    <a:pt x="16" y="43"/>
                    <a:pt x="11" y="4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04"/>
            <p:cNvSpPr>
              <a:spLocks noEditPoints="1"/>
            </p:cNvSpPr>
            <p:nvPr/>
          </p:nvSpPr>
          <p:spPr bwMode="auto">
            <a:xfrm>
              <a:off x="7691438" y="2544763"/>
              <a:ext cx="98425" cy="150813"/>
            </a:xfrm>
            <a:custGeom>
              <a:avLst/>
              <a:gdLst>
                <a:gd name="T0" fmla="*/ 135 w 153"/>
                <a:gd name="T1" fmla="*/ 19 h 234"/>
                <a:gd name="T2" fmla="*/ 140 w 153"/>
                <a:gd name="T3" fmla="*/ 132 h 234"/>
                <a:gd name="T4" fmla="*/ 138 w 153"/>
                <a:gd name="T5" fmla="*/ 153 h 234"/>
                <a:gd name="T6" fmla="*/ 116 w 153"/>
                <a:gd name="T7" fmla="*/ 234 h 234"/>
                <a:gd name="T8" fmla="*/ 60 w 153"/>
                <a:gd name="T9" fmla="*/ 231 h 234"/>
                <a:gd name="T10" fmla="*/ 47 w 153"/>
                <a:gd name="T11" fmla="*/ 226 h 234"/>
                <a:gd name="T12" fmla="*/ 7 w 153"/>
                <a:gd name="T13" fmla="*/ 213 h 234"/>
                <a:gd name="T14" fmla="*/ 2 w 153"/>
                <a:gd name="T15" fmla="*/ 194 h 234"/>
                <a:gd name="T16" fmla="*/ 5 w 153"/>
                <a:gd name="T17" fmla="*/ 117 h 234"/>
                <a:gd name="T18" fmla="*/ 18 w 153"/>
                <a:gd name="T19" fmla="*/ 5 h 234"/>
                <a:gd name="T20" fmla="*/ 135 w 153"/>
                <a:gd name="T21" fmla="*/ 19 h 234"/>
                <a:gd name="T22" fmla="*/ 54 w 153"/>
                <a:gd name="T23" fmla="*/ 20 h 234"/>
                <a:gd name="T24" fmla="*/ 30 w 153"/>
                <a:gd name="T25" fmla="*/ 20 h 234"/>
                <a:gd name="T26" fmla="*/ 23 w 153"/>
                <a:gd name="T27" fmla="*/ 59 h 234"/>
                <a:gd name="T28" fmla="*/ 18 w 153"/>
                <a:gd name="T29" fmla="*/ 78 h 234"/>
                <a:gd name="T30" fmla="*/ 16 w 153"/>
                <a:gd name="T31" fmla="*/ 203 h 234"/>
                <a:gd name="T32" fmla="*/ 110 w 153"/>
                <a:gd name="T33" fmla="*/ 217 h 234"/>
                <a:gd name="T34" fmla="*/ 119 w 153"/>
                <a:gd name="T35" fmla="*/ 208 h 234"/>
                <a:gd name="T36" fmla="*/ 131 w 153"/>
                <a:gd name="T37" fmla="*/ 37 h 234"/>
                <a:gd name="T38" fmla="*/ 54 w 153"/>
                <a:gd name="T39" fmla="*/ 2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234">
                  <a:moveTo>
                    <a:pt x="135" y="19"/>
                  </a:moveTo>
                  <a:cubicBezTo>
                    <a:pt x="153" y="43"/>
                    <a:pt x="140" y="94"/>
                    <a:pt x="140" y="132"/>
                  </a:cubicBezTo>
                  <a:cubicBezTo>
                    <a:pt x="139" y="140"/>
                    <a:pt x="139" y="144"/>
                    <a:pt x="138" y="153"/>
                  </a:cubicBezTo>
                  <a:cubicBezTo>
                    <a:pt x="134" y="184"/>
                    <a:pt x="142" y="224"/>
                    <a:pt x="116" y="234"/>
                  </a:cubicBezTo>
                  <a:cubicBezTo>
                    <a:pt x="97" y="230"/>
                    <a:pt x="78" y="234"/>
                    <a:pt x="60" y="231"/>
                  </a:cubicBezTo>
                  <a:cubicBezTo>
                    <a:pt x="56" y="231"/>
                    <a:pt x="51" y="227"/>
                    <a:pt x="47" y="226"/>
                  </a:cubicBezTo>
                  <a:cubicBezTo>
                    <a:pt x="29" y="222"/>
                    <a:pt x="14" y="231"/>
                    <a:pt x="7" y="213"/>
                  </a:cubicBezTo>
                  <a:cubicBezTo>
                    <a:pt x="7" y="213"/>
                    <a:pt x="3" y="197"/>
                    <a:pt x="2" y="194"/>
                  </a:cubicBezTo>
                  <a:cubicBezTo>
                    <a:pt x="0" y="175"/>
                    <a:pt x="4" y="139"/>
                    <a:pt x="5" y="117"/>
                  </a:cubicBezTo>
                  <a:cubicBezTo>
                    <a:pt x="8" y="80"/>
                    <a:pt x="11" y="40"/>
                    <a:pt x="18" y="5"/>
                  </a:cubicBezTo>
                  <a:cubicBezTo>
                    <a:pt x="50" y="0"/>
                    <a:pt x="98" y="23"/>
                    <a:pt x="135" y="19"/>
                  </a:cubicBezTo>
                  <a:close/>
                  <a:moveTo>
                    <a:pt x="54" y="20"/>
                  </a:moveTo>
                  <a:cubicBezTo>
                    <a:pt x="47" y="18"/>
                    <a:pt x="36" y="25"/>
                    <a:pt x="30" y="20"/>
                  </a:cubicBezTo>
                  <a:cubicBezTo>
                    <a:pt x="24" y="33"/>
                    <a:pt x="25" y="47"/>
                    <a:pt x="23" y="59"/>
                  </a:cubicBezTo>
                  <a:cubicBezTo>
                    <a:pt x="22" y="66"/>
                    <a:pt x="18" y="71"/>
                    <a:pt x="18" y="78"/>
                  </a:cubicBezTo>
                  <a:cubicBezTo>
                    <a:pt x="14" y="118"/>
                    <a:pt x="9" y="165"/>
                    <a:pt x="16" y="203"/>
                  </a:cubicBezTo>
                  <a:cubicBezTo>
                    <a:pt x="43" y="216"/>
                    <a:pt x="76" y="222"/>
                    <a:pt x="110" y="217"/>
                  </a:cubicBezTo>
                  <a:cubicBezTo>
                    <a:pt x="112" y="213"/>
                    <a:pt x="114" y="210"/>
                    <a:pt x="119" y="208"/>
                  </a:cubicBezTo>
                  <a:cubicBezTo>
                    <a:pt x="127" y="158"/>
                    <a:pt x="132" y="94"/>
                    <a:pt x="131" y="37"/>
                  </a:cubicBezTo>
                  <a:cubicBezTo>
                    <a:pt x="108" y="28"/>
                    <a:pt x="78" y="25"/>
                    <a:pt x="54" y="2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206"/>
            <p:cNvSpPr/>
            <p:nvPr/>
          </p:nvSpPr>
          <p:spPr bwMode="auto">
            <a:xfrm>
              <a:off x="7805738" y="2570163"/>
              <a:ext cx="58738" cy="47625"/>
            </a:xfrm>
            <a:custGeom>
              <a:avLst/>
              <a:gdLst>
                <a:gd name="T0" fmla="*/ 31 w 92"/>
                <a:gd name="T1" fmla="*/ 4 h 75"/>
                <a:gd name="T2" fmla="*/ 28 w 92"/>
                <a:gd name="T3" fmla="*/ 53 h 75"/>
                <a:gd name="T4" fmla="*/ 65 w 92"/>
                <a:gd name="T5" fmla="*/ 6 h 75"/>
                <a:gd name="T6" fmla="*/ 73 w 92"/>
                <a:gd name="T7" fmla="*/ 6 h 75"/>
                <a:gd name="T8" fmla="*/ 63 w 92"/>
                <a:gd name="T9" fmla="*/ 30 h 75"/>
                <a:gd name="T10" fmla="*/ 88 w 92"/>
                <a:gd name="T11" fmla="*/ 39 h 75"/>
                <a:gd name="T12" fmla="*/ 83 w 92"/>
                <a:gd name="T13" fmla="*/ 51 h 75"/>
                <a:gd name="T14" fmla="*/ 88 w 92"/>
                <a:gd name="T15" fmla="*/ 68 h 75"/>
                <a:gd name="T16" fmla="*/ 79 w 92"/>
                <a:gd name="T17" fmla="*/ 71 h 75"/>
                <a:gd name="T18" fmla="*/ 73 w 92"/>
                <a:gd name="T19" fmla="*/ 58 h 75"/>
                <a:gd name="T20" fmla="*/ 51 w 92"/>
                <a:gd name="T21" fmla="*/ 66 h 75"/>
                <a:gd name="T22" fmla="*/ 67 w 92"/>
                <a:gd name="T23" fmla="*/ 51 h 75"/>
                <a:gd name="T24" fmla="*/ 59 w 92"/>
                <a:gd name="T25" fmla="*/ 34 h 75"/>
                <a:gd name="T26" fmla="*/ 37 w 92"/>
                <a:gd name="T27" fmla="*/ 61 h 75"/>
                <a:gd name="T28" fmla="*/ 18 w 92"/>
                <a:gd name="T29" fmla="*/ 57 h 75"/>
                <a:gd name="T30" fmla="*/ 18 w 92"/>
                <a:gd name="T31" fmla="*/ 25 h 75"/>
                <a:gd name="T32" fmla="*/ 4 w 92"/>
                <a:gd name="T33" fmla="*/ 34 h 75"/>
                <a:gd name="T34" fmla="*/ 0 w 92"/>
                <a:gd name="T35" fmla="*/ 32 h 75"/>
                <a:gd name="T36" fmla="*/ 21 w 92"/>
                <a:gd name="T37" fmla="*/ 1 h 75"/>
                <a:gd name="T38" fmla="*/ 31 w 92"/>
                <a:gd name="T39" fmla="*/ 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" h="75">
                  <a:moveTo>
                    <a:pt x="31" y="4"/>
                  </a:moveTo>
                  <a:cubicBezTo>
                    <a:pt x="30" y="21"/>
                    <a:pt x="25" y="41"/>
                    <a:pt x="28" y="53"/>
                  </a:cubicBezTo>
                  <a:cubicBezTo>
                    <a:pt x="46" y="42"/>
                    <a:pt x="55" y="25"/>
                    <a:pt x="65" y="6"/>
                  </a:cubicBezTo>
                  <a:cubicBezTo>
                    <a:pt x="67" y="6"/>
                    <a:pt x="70" y="6"/>
                    <a:pt x="73" y="6"/>
                  </a:cubicBezTo>
                  <a:cubicBezTo>
                    <a:pt x="77" y="17"/>
                    <a:pt x="65" y="21"/>
                    <a:pt x="63" y="30"/>
                  </a:cubicBezTo>
                  <a:cubicBezTo>
                    <a:pt x="73" y="43"/>
                    <a:pt x="74" y="41"/>
                    <a:pt x="88" y="39"/>
                  </a:cubicBezTo>
                  <a:cubicBezTo>
                    <a:pt x="92" y="43"/>
                    <a:pt x="84" y="46"/>
                    <a:pt x="83" y="51"/>
                  </a:cubicBezTo>
                  <a:cubicBezTo>
                    <a:pt x="84" y="57"/>
                    <a:pt x="90" y="59"/>
                    <a:pt x="88" y="68"/>
                  </a:cubicBezTo>
                  <a:cubicBezTo>
                    <a:pt x="85" y="69"/>
                    <a:pt x="84" y="72"/>
                    <a:pt x="79" y="71"/>
                  </a:cubicBezTo>
                  <a:cubicBezTo>
                    <a:pt x="78" y="66"/>
                    <a:pt x="73" y="64"/>
                    <a:pt x="73" y="58"/>
                  </a:cubicBezTo>
                  <a:cubicBezTo>
                    <a:pt x="62" y="57"/>
                    <a:pt x="60" y="75"/>
                    <a:pt x="51" y="66"/>
                  </a:cubicBezTo>
                  <a:cubicBezTo>
                    <a:pt x="54" y="59"/>
                    <a:pt x="59" y="54"/>
                    <a:pt x="67" y="51"/>
                  </a:cubicBezTo>
                  <a:cubicBezTo>
                    <a:pt x="67" y="43"/>
                    <a:pt x="59" y="43"/>
                    <a:pt x="59" y="34"/>
                  </a:cubicBezTo>
                  <a:cubicBezTo>
                    <a:pt x="50" y="42"/>
                    <a:pt x="45" y="53"/>
                    <a:pt x="37" y="61"/>
                  </a:cubicBezTo>
                  <a:cubicBezTo>
                    <a:pt x="30" y="60"/>
                    <a:pt x="22" y="60"/>
                    <a:pt x="18" y="57"/>
                  </a:cubicBezTo>
                  <a:cubicBezTo>
                    <a:pt x="18" y="42"/>
                    <a:pt x="20" y="36"/>
                    <a:pt x="18" y="25"/>
                  </a:cubicBezTo>
                  <a:cubicBezTo>
                    <a:pt x="12" y="26"/>
                    <a:pt x="13" y="35"/>
                    <a:pt x="4" y="34"/>
                  </a:cubicBezTo>
                  <a:cubicBezTo>
                    <a:pt x="3" y="33"/>
                    <a:pt x="2" y="32"/>
                    <a:pt x="0" y="32"/>
                  </a:cubicBezTo>
                  <a:cubicBezTo>
                    <a:pt x="5" y="16"/>
                    <a:pt x="16" y="12"/>
                    <a:pt x="21" y="1"/>
                  </a:cubicBezTo>
                  <a:cubicBezTo>
                    <a:pt x="26" y="0"/>
                    <a:pt x="28" y="2"/>
                    <a:pt x="31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07"/>
            <p:cNvSpPr>
              <a:spLocks noEditPoints="1"/>
            </p:cNvSpPr>
            <p:nvPr/>
          </p:nvSpPr>
          <p:spPr bwMode="auto">
            <a:xfrm>
              <a:off x="7394575" y="2593975"/>
              <a:ext cx="93663" cy="74613"/>
            </a:xfrm>
            <a:custGeom>
              <a:avLst/>
              <a:gdLst>
                <a:gd name="T0" fmla="*/ 138 w 146"/>
                <a:gd name="T1" fmla="*/ 16 h 116"/>
                <a:gd name="T2" fmla="*/ 135 w 146"/>
                <a:gd name="T3" fmla="*/ 86 h 116"/>
                <a:gd name="T4" fmla="*/ 131 w 146"/>
                <a:gd name="T5" fmla="*/ 104 h 116"/>
                <a:gd name="T6" fmla="*/ 12 w 146"/>
                <a:gd name="T7" fmla="*/ 91 h 116"/>
                <a:gd name="T8" fmla="*/ 4 w 146"/>
                <a:gd name="T9" fmla="*/ 27 h 116"/>
                <a:gd name="T10" fmla="*/ 4 w 146"/>
                <a:gd name="T11" fmla="*/ 17 h 116"/>
                <a:gd name="T12" fmla="*/ 47 w 146"/>
                <a:gd name="T13" fmla="*/ 1 h 116"/>
                <a:gd name="T14" fmla="*/ 138 w 146"/>
                <a:gd name="T15" fmla="*/ 16 h 116"/>
                <a:gd name="T16" fmla="*/ 16 w 146"/>
                <a:gd name="T17" fmla="*/ 69 h 116"/>
                <a:gd name="T18" fmla="*/ 120 w 146"/>
                <a:gd name="T19" fmla="*/ 91 h 116"/>
                <a:gd name="T20" fmla="*/ 124 w 146"/>
                <a:gd name="T21" fmla="*/ 28 h 116"/>
                <a:gd name="T22" fmla="*/ 84 w 146"/>
                <a:gd name="T23" fmla="*/ 21 h 116"/>
                <a:gd name="T24" fmla="*/ 67 w 146"/>
                <a:gd name="T25" fmla="*/ 16 h 116"/>
                <a:gd name="T26" fmla="*/ 88 w 146"/>
                <a:gd name="T27" fmla="*/ 34 h 116"/>
                <a:gd name="T28" fmla="*/ 89 w 146"/>
                <a:gd name="T29" fmla="*/ 31 h 116"/>
                <a:gd name="T30" fmla="*/ 60 w 146"/>
                <a:gd name="T31" fmla="*/ 77 h 116"/>
                <a:gd name="T32" fmla="*/ 65 w 146"/>
                <a:gd name="T33" fmla="*/ 16 h 116"/>
                <a:gd name="T34" fmla="*/ 16 w 146"/>
                <a:gd name="T35" fmla="*/ 69 h 116"/>
                <a:gd name="T36" fmla="*/ 63 w 146"/>
                <a:gd name="T37" fmla="*/ 34 h 116"/>
                <a:gd name="T38" fmla="*/ 57 w 146"/>
                <a:gd name="T39" fmla="*/ 58 h 116"/>
                <a:gd name="T40" fmla="*/ 68 w 146"/>
                <a:gd name="T41" fmla="*/ 63 h 116"/>
                <a:gd name="T42" fmla="*/ 70 w 146"/>
                <a:gd name="T43" fmla="*/ 30 h 116"/>
                <a:gd name="T44" fmla="*/ 63 w 146"/>
                <a:gd name="T45" fmla="*/ 3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6" h="116">
                  <a:moveTo>
                    <a:pt x="138" y="16"/>
                  </a:moveTo>
                  <a:cubicBezTo>
                    <a:pt x="146" y="28"/>
                    <a:pt x="138" y="62"/>
                    <a:pt x="135" y="86"/>
                  </a:cubicBezTo>
                  <a:cubicBezTo>
                    <a:pt x="134" y="94"/>
                    <a:pt x="136" y="98"/>
                    <a:pt x="131" y="104"/>
                  </a:cubicBezTo>
                  <a:cubicBezTo>
                    <a:pt x="93" y="116"/>
                    <a:pt x="61" y="89"/>
                    <a:pt x="12" y="91"/>
                  </a:cubicBezTo>
                  <a:cubicBezTo>
                    <a:pt x="0" y="76"/>
                    <a:pt x="2" y="49"/>
                    <a:pt x="4" y="27"/>
                  </a:cubicBezTo>
                  <a:cubicBezTo>
                    <a:pt x="4" y="24"/>
                    <a:pt x="3" y="19"/>
                    <a:pt x="4" y="17"/>
                  </a:cubicBezTo>
                  <a:cubicBezTo>
                    <a:pt x="9" y="2"/>
                    <a:pt x="30" y="0"/>
                    <a:pt x="47" y="1"/>
                  </a:cubicBezTo>
                  <a:cubicBezTo>
                    <a:pt x="80" y="2"/>
                    <a:pt x="111" y="18"/>
                    <a:pt x="138" y="16"/>
                  </a:cubicBezTo>
                  <a:close/>
                  <a:moveTo>
                    <a:pt x="16" y="69"/>
                  </a:moveTo>
                  <a:cubicBezTo>
                    <a:pt x="43" y="85"/>
                    <a:pt x="78" y="92"/>
                    <a:pt x="120" y="91"/>
                  </a:cubicBezTo>
                  <a:cubicBezTo>
                    <a:pt x="118" y="77"/>
                    <a:pt x="141" y="44"/>
                    <a:pt x="124" y="28"/>
                  </a:cubicBezTo>
                  <a:cubicBezTo>
                    <a:pt x="119" y="23"/>
                    <a:pt x="98" y="25"/>
                    <a:pt x="84" y="21"/>
                  </a:cubicBezTo>
                  <a:cubicBezTo>
                    <a:pt x="77" y="20"/>
                    <a:pt x="73" y="15"/>
                    <a:pt x="67" y="16"/>
                  </a:cubicBezTo>
                  <a:cubicBezTo>
                    <a:pt x="74" y="22"/>
                    <a:pt x="84" y="25"/>
                    <a:pt x="88" y="34"/>
                  </a:cubicBezTo>
                  <a:cubicBezTo>
                    <a:pt x="87" y="33"/>
                    <a:pt x="88" y="31"/>
                    <a:pt x="89" y="31"/>
                  </a:cubicBezTo>
                  <a:cubicBezTo>
                    <a:pt x="86" y="53"/>
                    <a:pt x="87" y="85"/>
                    <a:pt x="60" y="77"/>
                  </a:cubicBezTo>
                  <a:cubicBezTo>
                    <a:pt x="37" y="71"/>
                    <a:pt x="45" y="27"/>
                    <a:pt x="65" y="16"/>
                  </a:cubicBezTo>
                  <a:cubicBezTo>
                    <a:pt x="23" y="3"/>
                    <a:pt x="8" y="27"/>
                    <a:pt x="16" y="69"/>
                  </a:cubicBezTo>
                  <a:close/>
                  <a:moveTo>
                    <a:pt x="63" y="34"/>
                  </a:moveTo>
                  <a:cubicBezTo>
                    <a:pt x="63" y="44"/>
                    <a:pt x="59" y="50"/>
                    <a:pt x="57" y="58"/>
                  </a:cubicBezTo>
                  <a:cubicBezTo>
                    <a:pt x="62" y="58"/>
                    <a:pt x="61" y="65"/>
                    <a:pt x="68" y="63"/>
                  </a:cubicBezTo>
                  <a:cubicBezTo>
                    <a:pt x="78" y="58"/>
                    <a:pt x="77" y="39"/>
                    <a:pt x="70" y="30"/>
                  </a:cubicBezTo>
                  <a:cubicBezTo>
                    <a:pt x="67" y="31"/>
                    <a:pt x="67" y="35"/>
                    <a:pt x="63" y="3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08"/>
            <p:cNvSpPr/>
            <p:nvPr/>
          </p:nvSpPr>
          <p:spPr bwMode="auto">
            <a:xfrm>
              <a:off x="7716838" y="2592388"/>
              <a:ext cx="39688" cy="47625"/>
            </a:xfrm>
            <a:custGeom>
              <a:avLst/>
              <a:gdLst>
                <a:gd name="T0" fmla="*/ 41 w 62"/>
                <a:gd name="T1" fmla="*/ 11 h 75"/>
                <a:gd name="T2" fmla="*/ 39 w 62"/>
                <a:gd name="T3" fmla="*/ 34 h 75"/>
                <a:gd name="T4" fmla="*/ 62 w 62"/>
                <a:gd name="T5" fmla="*/ 38 h 75"/>
                <a:gd name="T6" fmla="*/ 59 w 62"/>
                <a:gd name="T7" fmla="*/ 50 h 75"/>
                <a:gd name="T8" fmla="*/ 41 w 62"/>
                <a:gd name="T9" fmla="*/ 48 h 75"/>
                <a:gd name="T10" fmla="*/ 37 w 62"/>
                <a:gd name="T11" fmla="*/ 73 h 75"/>
                <a:gd name="T12" fmla="*/ 27 w 62"/>
                <a:gd name="T13" fmla="*/ 50 h 75"/>
                <a:gd name="T14" fmla="*/ 2 w 62"/>
                <a:gd name="T15" fmla="*/ 44 h 75"/>
                <a:gd name="T16" fmla="*/ 25 w 62"/>
                <a:gd name="T17" fmla="*/ 33 h 75"/>
                <a:gd name="T18" fmla="*/ 41 w 62"/>
                <a:gd name="T19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75">
                  <a:moveTo>
                    <a:pt x="41" y="11"/>
                  </a:moveTo>
                  <a:cubicBezTo>
                    <a:pt x="41" y="21"/>
                    <a:pt x="39" y="22"/>
                    <a:pt x="39" y="34"/>
                  </a:cubicBezTo>
                  <a:cubicBezTo>
                    <a:pt x="44" y="38"/>
                    <a:pt x="59" y="33"/>
                    <a:pt x="62" y="38"/>
                  </a:cubicBezTo>
                  <a:cubicBezTo>
                    <a:pt x="62" y="44"/>
                    <a:pt x="60" y="46"/>
                    <a:pt x="59" y="50"/>
                  </a:cubicBezTo>
                  <a:cubicBezTo>
                    <a:pt x="50" y="49"/>
                    <a:pt x="50" y="51"/>
                    <a:pt x="41" y="48"/>
                  </a:cubicBezTo>
                  <a:cubicBezTo>
                    <a:pt x="35" y="55"/>
                    <a:pt x="44" y="65"/>
                    <a:pt x="37" y="73"/>
                  </a:cubicBezTo>
                  <a:cubicBezTo>
                    <a:pt x="24" y="75"/>
                    <a:pt x="23" y="60"/>
                    <a:pt x="27" y="50"/>
                  </a:cubicBezTo>
                  <a:cubicBezTo>
                    <a:pt x="19" y="46"/>
                    <a:pt x="9" y="50"/>
                    <a:pt x="2" y="44"/>
                  </a:cubicBezTo>
                  <a:cubicBezTo>
                    <a:pt x="0" y="29"/>
                    <a:pt x="18" y="30"/>
                    <a:pt x="25" y="33"/>
                  </a:cubicBezTo>
                  <a:cubicBezTo>
                    <a:pt x="35" y="27"/>
                    <a:pt x="20" y="0"/>
                    <a:pt x="41" y="1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209"/>
            <p:cNvSpPr>
              <a:spLocks noEditPoints="1"/>
            </p:cNvSpPr>
            <p:nvPr/>
          </p:nvSpPr>
          <p:spPr bwMode="auto">
            <a:xfrm>
              <a:off x="7489825" y="2605088"/>
              <a:ext cx="98425" cy="82550"/>
            </a:xfrm>
            <a:custGeom>
              <a:avLst/>
              <a:gdLst>
                <a:gd name="T0" fmla="*/ 153 w 153"/>
                <a:gd name="T1" fmla="*/ 18 h 130"/>
                <a:gd name="T2" fmla="*/ 145 w 153"/>
                <a:gd name="T3" fmla="*/ 96 h 130"/>
                <a:gd name="T4" fmla="*/ 16 w 153"/>
                <a:gd name="T5" fmla="*/ 91 h 130"/>
                <a:gd name="T6" fmla="*/ 12 w 153"/>
                <a:gd name="T7" fmla="*/ 5 h 130"/>
                <a:gd name="T8" fmla="*/ 78 w 153"/>
                <a:gd name="T9" fmla="*/ 5 h 130"/>
                <a:gd name="T10" fmla="*/ 153 w 153"/>
                <a:gd name="T11" fmla="*/ 18 h 130"/>
                <a:gd name="T12" fmla="*/ 25 w 153"/>
                <a:gd name="T13" fmla="*/ 18 h 130"/>
                <a:gd name="T14" fmla="*/ 25 w 153"/>
                <a:gd name="T15" fmla="*/ 77 h 130"/>
                <a:gd name="T16" fmla="*/ 131 w 153"/>
                <a:gd name="T17" fmla="*/ 91 h 130"/>
                <a:gd name="T18" fmla="*/ 132 w 153"/>
                <a:gd name="T19" fmla="*/ 22 h 130"/>
                <a:gd name="T20" fmla="*/ 25 w 153"/>
                <a:gd name="T21" fmla="*/ 1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130">
                  <a:moveTo>
                    <a:pt x="153" y="18"/>
                  </a:moveTo>
                  <a:cubicBezTo>
                    <a:pt x="148" y="46"/>
                    <a:pt x="149" y="64"/>
                    <a:pt x="145" y="96"/>
                  </a:cubicBezTo>
                  <a:cubicBezTo>
                    <a:pt x="118" y="130"/>
                    <a:pt x="56" y="91"/>
                    <a:pt x="16" y="91"/>
                  </a:cubicBezTo>
                  <a:cubicBezTo>
                    <a:pt x="0" y="67"/>
                    <a:pt x="9" y="34"/>
                    <a:pt x="12" y="5"/>
                  </a:cubicBezTo>
                  <a:cubicBezTo>
                    <a:pt x="24" y="0"/>
                    <a:pt x="54" y="4"/>
                    <a:pt x="78" y="5"/>
                  </a:cubicBezTo>
                  <a:cubicBezTo>
                    <a:pt x="106" y="7"/>
                    <a:pt x="135" y="9"/>
                    <a:pt x="153" y="18"/>
                  </a:cubicBezTo>
                  <a:close/>
                  <a:moveTo>
                    <a:pt x="25" y="18"/>
                  </a:moveTo>
                  <a:cubicBezTo>
                    <a:pt x="18" y="35"/>
                    <a:pt x="13" y="59"/>
                    <a:pt x="25" y="77"/>
                  </a:cubicBezTo>
                  <a:cubicBezTo>
                    <a:pt x="59" y="83"/>
                    <a:pt x="95" y="106"/>
                    <a:pt x="131" y="91"/>
                  </a:cubicBezTo>
                  <a:cubicBezTo>
                    <a:pt x="138" y="71"/>
                    <a:pt x="140" y="37"/>
                    <a:pt x="132" y="22"/>
                  </a:cubicBezTo>
                  <a:cubicBezTo>
                    <a:pt x="91" y="27"/>
                    <a:pt x="60" y="10"/>
                    <a:pt x="25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210"/>
            <p:cNvSpPr>
              <a:spLocks noEditPoints="1"/>
            </p:cNvSpPr>
            <p:nvPr/>
          </p:nvSpPr>
          <p:spPr bwMode="auto">
            <a:xfrm>
              <a:off x="7588250" y="2616200"/>
              <a:ext cx="90488" cy="71438"/>
            </a:xfrm>
            <a:custGeom>
              <a:avLst/>
              <a:gdLst>
                <a:gd name="T0" fmla="*/ 132 w 140"/>
                <a:gd name="T1" fmla="*/ 104 h 110"/>
                <a:gd name="T2" fmla="*/ 80 w 140"/>
                <a:gd name="T3" fmla="*/ 102 h 110"/>
                <a:gd name="T4" fmla="*/ 24 w 140"/>
                <a:gd name="T5" fmla="*/ 92 h 110"/>
                <a:gd name="T6" fmla="*/ 13 w 140"/>
                <a:gd name="T7" fmla="*/ 91 h 110"/>
                <a:gd name="T8" fmla="*/ 6 w 140"/>
                <a:gd name="T9" fmla="*/ 25 h 110"/>
                <a:gd name="T10" fmla="*/ 16 w 140"/>
                <a:gd name="T11" fmla="*/ 1 h 110"/>
                <a:gd name="T12" fmla="*/ 136 w 140"/>
                <a:gd name="T13" fmla="*/ 21 h 110"/>
                <a:gd name="T14" fmla="*/ 132 w 140"/>
                <a:gd name="T15" fmla="*/ 104 h 110"/>
                <a:gd name="T16" fmla="*/ 21 w 140"/>
                <a:gd name="T17" fmla="*/ 18 h 110"/>
                <a:gd name="T18" fmla="*/ 19 w 140"/>
                <a:gd name="T19" fmla="*/ 73 h 110"/>
                <a:gd name="T20" fmla="*/ 118 w 140"/>
                <a:gd name="T21" fmla="*/ 91 h 110"/>
                <a:gd name="T22" fmla="*/ 125 w 140"/>
                <a:gd name="T23" fmla="*/ 32 h 110"/>
                <a:gd name="T24" fmla="*/ 21 w 140"/>
                <a:gd name="T25" fmla="*/ 1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0" h="110">
                  <a:moveTo>
                    <a:pt x="132" y="104"/>
                  </a:moveTo>
                  <a:cubicBezTo>
                    <a:pt x="116" y="110"/>
                    <a:pt x="100" y="104"/>
                    <a:pt x="80" y="102"/>
                  </a:cubicBezTo>
                  <a:cubicBezTo>
                    <a:pt x="58" y="100"/>
                    <a:pt x="38" y="99"/>
                    <a:pt x="24" y="92"/>
                  </a:cubicBezTo>
                  <a:cubicBezTo>
                    <a:pt x="18" y="90"/>
                    <a:pt x="15" y="92"/>
                    <a:pt x="13" y="91"/>
                  </a:cubicBezTo>
                  <a:cubicBezTo>
                    <a:pt x="0" y="82"/>
                    <a:pt x="2" y="45"/>
                    <a:pt x="6" y="25"/>
                  </a:cubicBezTo>
                  <a:cubicBezTo>
                    <a:pt x="8" y="18"/>
                    <a:pt x="13" y="8"/>
                    <a:pt x="16" y="1"/>
                  </a:cubicBezTo>
                  <a:cubicBezTo>
                    <a:pt x="51" y="6"/>
                    <a:pt x="102" y="0"/>
                    <a:pt x="136" y="21"/>
                  </a:cubicBezTo>
                  <a:cubicBezTo>
                    <a:pt x="137" y="46"/>
                    <a:pt x="140" y="80"/>
                    <a:pt x="132" y="104"/>
                  </a:cubicBezTo>
                  <a:close/>
                  <a:moveTo>
                    <a:pt x="21" y="18"/>
                  </a:moveTo>
                  <a:cubicBezTo>
                    <a:pt x="16" y="32"/>
                    <a:pt x="13" y="56"/>
                    <a:pt x="19" y="73"/>
                  </a:cubicBezTo>
                  <a:cubicBezTo>
                    <a:pt x="46" y="91"/>
                    <a:pt x="82" y="92"/>
                    <a:pt x="118" y="91"/>
                  </a:cubicBezTo>
                  <a:cubicBezTo>
                    <a:pt x="129" y="78"/>
                    <a:pt x="124" y="56"/>
                    <a:pt x="125" y="32"/>
                  </a:cubicBezTo>
                  <a:cubicBezTo>
                    <a:pt x="98" y="15"/>
                    <a:pt x="53" y="11"/>
                    <a:pt x="21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211"/>
            <p:cNvSpPr/>
            <p:nvPr/>
          </p:nvSpPr>
          <p:spPr bwMode="auto">
            <a:xfrm>
              <a:off x="7523163" y="2619375"/>
              <a:ext cx="38100" cy="44450"/>
            </a:xfrm>
            <a:custGeom>
              <a:avLst/>
              <a:gdLst>
                <a:gd name="T0" fmla="*/ 30 w 59"/>
                <a:gd name="T1" fmla="*/ 19 h 68"/>
                <a:gd name="T2" fmla="*/ 57 w 59"/>
                <a:gd name="T3" fmla="*/ 17 h 68"/>
                <a:gd name="T4" fmla="*/ 53 w 59"/>
                <a:gd name="T5" fmla="*/ 33 h 68"/>
                <a:gd name="T6" fmla="*/ 47 w 59"/>
                <a:gd name="T7" fmla="*/ 34 h 68"/>
                <a:gd name="T8" fmla="*/ 42 w 59"/>
                <a:gd name="T9" fmla="*/ 26 h 68"/>
                <a:gd name="T10" fmla="*/ 46 w 59"/>
                <a:gd name="T11" fmla="*/ 44 h 68"/>
                <a:gd name="T12" fmla="*/ 47 w 59"/>
                <a:gd name="T13" fmla="*/ 52 h 68"/>
                <a:gd name="T14" fmla="*/ 56 w 59"/>
                <a:gd name="T15" fmla="*/ 48 h 68"/>
                <a:gd name="T16" fmla="*/ 57 w 59"/>
                <a:gd name="T17" fmla="*/ 58 h 68"/>
                <a:gd name="T18" fmla="*/ 39 w 59"/>
                <a:gd name="T19" fmla="*/ 54 h 68"/>
                <a:gd name="T20" fmla="*/ 29 w 59"/>
                <a:gd name="T21" fmla="*/ 44 h 68"/>
                <a:gd name="T22" fmla="*/ 12 w 59"/>
                <a:gd name="T23" fmla="*/ 57 h 68"/>
                <a:gd name="T24" fmla="*/ 1 w 59"/>
                <a:gd name="T25" fmla="*/ 51 h 68"/>
                <a:gd name="T26" fmla="*/ 4 w 59"/>
                <a:gd name="T27" fmla="*/ 40 h 68"/>
                <a:gd name="T28" fmla="*/ 19 w 59"/>
                <a:gd name="T29" fmla="*/ 20 h 68"/>
                <a:gd name="T30" fmla="*/ 10 w 59"/>
                <a:gd name="T31" fmla="*/ 24 h 68"/>
                <a:gd name="T32" fmla="*/ 5 w 59"/>
                <a:gd name="T33" fmla="*/ 20 h 68"/>
                <a:gd name="T34" fmla="*/ 30 w 59"/>
                <a:gd name="T35" fmla="*/ 1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" h="68">
                  <a:moveTo>
                    <a:pt x="30" y="19"/>
                  </a:moveTo>
                  <a:cubicBezTo>
                    <a:pt x="37" y="12"/>
                    <a:pt x="52" y="9"/>
                    <a:pt x="57" y="17"/>
                  </a:cubicBezTo>
                  <a:cubicBezTo>
                    <a:pt x="59" y="26"/>
                    <a:pt x="52" y="26"/>
                    <a:pt x="53" y="33"/>
                  </a:cubicBezTo>
                  <a:cubicBezTo>
                    <a:pt x="51" y="33"/>
                    <a:pt x="48" y="32"/>
                    <a:pt x="47" y="34"/>
                  </a:cubicBezTo>
                  <a:cubicBezTo>
                    <a:pt x="44" y="33"/>
                    <a:pt x="44" y="29"/>
                    <a:pt x="42" y="26"/>
                  </a:cubicBezTo>
                  <a:cubicBezTo>
                    <a:pt x="33" y="28"/>
                    <a:pt x="38" y="44"/>
                    <a:pt x="46" y="44"/>
                  </a:cubicBezTo>
                  <a:cubicBezTo>
                    <a:pt x="45" y="49"/>
                    <a:pt x="44" y="49"/>
                    <a:pt x="47" y="52"/>
                  </a:cubicBezTo>
                  <a:cubicBezTo>
                    <a:pt x="51" y="52"/>
                    <a:pt x="50" y="47"/>
                    <a:pt x="56" y="48"/>
                  </a:cubicBezTo>
                  <a:cubicBezTo>
                    <a:pt x="58" y="50"/>
                    <a:pt x="57" y="54"/>
                    <a:pt x="57" y="58"/>
                  </a:cubicBezTo>
                  <a:cubicBezTo>
                    <a:pt x="52" y="63"/>
                    <a:pt x="38" y="68"/>
                    <a:pt x="39" y="54"/>
                  </a:cubicBezTo>
                  <a:cubicBezTo>
                    <a:pt x="35" y="53"/>
                    <a:pt x="30" y="51"/>
                    <a:pt x="29" y="44"/>
                  </a:cubicBezTo>
                  <a:cubicBezTo>
                    <a:pt x="24" y="48"/>
                    <a:pt x="17" y="52"/>
                    <a:pt x="12" y="57"/>
                  </a:cubicBezTo>
                  <a:cubicBezTo>
                    <a:pt x="9" y="54"/>
                    <a:pt x="6" y="51"/>
                    <a:pt x="1" y="51"/>
                  </a:cubicBezTo>
                  <a:cubicBezTo>
                    <a:pt x="0" y="45"/>
                    <a:pt x="4" y="44"/>
                    <a:pt x="4" y="40"/>
                  </a:cubicBezTo>
                  <a:cubicBezTo>
                    <a:pt x="16" y="48"/>
                    <a:pt x="26" y="33"/>
                    <a:pt x="19" y="20"/>
                  </a:cubicBezTo>
                  <a:cubicBezTo>
                    <a:pt x="13" y="19"/>
                    <a:pt x="14" y="24"/>
                    <a:pt x="10" y="24"/>
                  </a:cubicBezTo>
                  <a:cubicBezTo>
                    <a:pt x="9" y="22"/>
                    <a:pt x="7" y="21"/>
                    <a:pt x="5" y="20"/>
                  </a:cubicBezTo>
                  <a:cubicBezTo>
                    <a:pt x="8" y="4"/>
                    <a:pt x="29" y="0"/>
                    <a:pt x="30" y="1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212"/>
            <p:cNvSpPr/>
            <p:nvPr/>
          </p:nvSpPr>
          <p:spPr bwMode="auto">
            <a:xfrm>
              <a:off x="7627938" y="2635250"/>
              <a:ext cx="14288" cy="20638"/>
            </a:xfrm>
            <a:custGeom>
              <a:avLst/>
              <a:gdLst>
                <a:gd name="T0" fmla="*/ 20 w 22"/>
                <a:gd name="T1" fmla="*/ 8 h 32"/>
                <a:gd name="T2" fmla="*/ 15 w 22"/>
                <a:gd name="T3" fmla="*/ 32 h 32"/>
                <a:gd name="T4" fmla="*/ 20 w 22"/>
                <a:gd name="T5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2">
                  <a:moveTo>
                    <a:pt x="20" y="8"/>
                  </a:moveTo>
                  <a:cubicBezTo>
                    <a:pt x="22" y="17"/>
                    <a:pt x="22" y="26"/>
                    <a:pt x="15" y="32"/>
                  </a:cubicBezTo>
                  <a:cubicBezTo>
                    <a:pt x="0" y="29"/>
                    <a:pt x="0" y="0"/>
                    <a:pt x="20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213"/>
            <p:cNvSpPr/>
            <p:nvPr/>
          </p:nvSpPr>
          <p:spPr bwMode="auto">
            <a:xfrm>
              <a:off x="7807325" y="2654300"/>
              <a:ext cx="42863" cy="15875"/>
            </a:xfrm>
            <a:custGeom>
              <a:avLst/>
              <a:gdLst>
                <a:gd name="T0" fmla="*/ 1 w 67"/>
                <a:gd name="T1" fmla="*/ 14 h 25"/>
                <a:gd name="T2" fmla="*/ 57 w 67"/>
                <a:gd name="T3" fmla="*/ 7 h 25"/>
                <a:gd name="T4" fmla="*/ 47 w 67"/>
                <a:gd name="T5" fmla="*/ 25 h 25"/>
                <a:gd name="T6" fmla="*/ 36 w 67"/>
                <a:gd name="T7" fmla="*/ 19 h 25"/>
                <a:gd name="T8" fmla="*/ 1 w 67"/>
                <a:gd name="T9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25">
                  <a:moveTo>
                    <a:pt x="1" y="14"/>
                  </a:moveTo>
                  <a:cubicBezTo>
                    <a:pt x="11" y="0"/>
                    <a:pt x="39" y="12"/>
                    <a:pt x="57" y="7"/>
                  </a:cubicBezTo>
                  <a:cubicBezTo>
                    <a:pt x="67" y="13"/>
                    <a:pt x="63" y="25"/>
                    <a:pt x="47" y="25"/>
                  </a:cubicBezTo>
                  <a:cubicBezTo>
                    <a:pt x="44" y="25"/>
                    <a:pt x="41" y="21"/>
                    <a:pt x="36" y="19"/>
                  </a:cubicBezTo>
                  <a:cubicBezTo>
                    <a:pt x="23" y="17"/>
                    <a:pt x="0" y="25"/>
                    <a:pt x="1" y="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214"/>
            <p:cNvSpPr>
              <a:spLocks noEditPoints="1"/>
            </p:cNvSpPr>
            <p:nvPr/>
          </p:nvSpPr>
          <p:spPr bwMode="auto">
            <a:xfrm>
              <a:off x="7445375" y="2036763"/>
              <a:ext cx="482600" cy="214313"/>
            </a:xfrm>
            <a:custGeom>
              <a:avLst/>
              <a:gdLst>
                <a:gd name="T0" fmla="*/ 140 w 746"/>
                <a:gd name="T1" fmla="*/ 10 h 333"/>
                <a:gd name="T2" fmla="*/ 259 w 746"/>
                <a:gd name="T3" fmla="*/ 18 h 333"/>
                <a:gd name="T4" fmla="*/ 366 w 746"/>
                <a:gd name="T5" fmla="*/ 34 h 333"/>
                <a:gd name="T6" fmla="*/ 746 w 746"/>
                <a:gd name="T7" fmla="*/ 81 h 333"/>
                <a:gd name="T8" fmla="*/ 727 w 746"/>
                <a:gd name="T9" fmla="*/ 295 h 333"/>
                <a:gd name="T10" fmla="*/ 651 w 746"/>
                <a:gd name="T11" fmla="*/ 321 h 333"/>
                <a:gd name="T12" fmla="*/ 297 w 746"/>
                <a:gd name="T13" fmla="*/ 301 h 333"/>
                <a:gd name="T14" fmla="*/ 147 w 746"/>
                <a:gd name="T15" fmla="*/ 293 h 333"/>
                <a:gd name="T16" fmla="*/ 13 w 746"/>
                <a:gd name="T17" fmla="*/ 276 h 333"/>
                <a:gd name="T18" fmla="*/ 24 w 746"/>
                <a:gd name="T19" fmla="*/ 106 h 333"/>
                <a:gd name="T20" fmla="*/ 62 w 746"/>
                <a:gd name="T21" fmla="*/ 0 h 333"/>
                <a:gd name="T22" fmla="*/ 637 w 746"/>
                <a:gd name="T23" fmla="*/ 118 h 333"/>
                <a:gd name="T24" fmla="*/ 497 w 746"/>
                <a:gd name="T25" fmla="*/ 97 h 333"/>
                <a:gd name="T26" fmla="*/ 373 w 746"/>
                <a:gd name="T27" fmla="*/ 83 h 333"/>
                <a:gd name="T28" fmla="*/ 252 w 746"/>
                <a:gd name="T29" fmla="*/ 74 h 333"/>
                <a:gd name="T30" fmla="*/ 101 w 746"/>
                <a:gd name="T31" fmla="*/ 70 h 333"/>
                <a:gd name="T32" fmla="*/ 423 w 746"/>
                <a:gd name="T33" fmla="*/ 245 h 333"/>
                <a:gd name="T34" fmla="*/ 517 w 746"/>
                <a:gd name="T35" fmla="*/ 253 h 333"/>
                <a:gd name="T36" fmla="*/ 631 w 746"/>
                <a:gd name="T37" fmla="*/ 263 h 333"/>
                <a:gd name="T38" fmla="*/ 687 w 746"/>
                <a:gd name="T39" fmla="*/ 119 h 333"/>
                <a:gd name="T40" fmla="*/ 640 w 746"/>
                <a:gd name="T41" fmla="*/ 69 h 333"/>
                <a:gd name="T42" fmla="*/ 499 w 746"/>
                <a:gd name="T43" fmla="*/ 56 h 333"/>
                <a:gd name="T44" fmla="*/ 321 w 746"/>
                <a:gd name="T45" fmla="*/ 42 h 333"/>
                <a:gd name="T46" fmla="*/ 196 w 746"/>
                <a:gd name="T47" fmla="*/ 28 h 333"/>
                <a:gd name="T48" fmla="*/ 91 w 746"/>
                <a:gd name="T49" fmla="*/ 59 h 333"/>
                <a:gd name="T50" fmla="*/ 283 w 746"/>
                <a:gd name="T51" fmla="*/ 65 h 333"/>
                <a:gd name="T52" fmla="*/ 338 w 746"/>
                <a:gd name="T53" fmla="*/ 70 h 333"/>
                <a:gd name="T54" fmla="*/ 615 w 746"/>
                <a:gd name="T55" fmla="*/ 101 h 333"/>
                <a:gd name="T56" fmla="*/ 711 w 746"/>
                <a:gd name="T57" fmla="*/ 99 h 333"/>
                <a:gd name="T58" fmla="*/ 687 w 746"/>
                <a:gd name="T59" fmla="*/ 79 h 333"/>
                <a:gd name="T60" fmla="*/ 16 w 746"/>
                <a:gd name="T61" fmla="*/ 253 h 333"/>
                <a:gd name="T62" fmla="*/ 70 w 746"/>
                <a:gd name="T63" fmla="*/ 181 h 333"/>
                <a:gd name="T64" fmla="*/ 63 w 746"/>
                <a:gd name="T65" fmla="*/ 59 h 333"/>
                <a:gd name="T66" fmla="*/ 40 w 746"/>
                <a:gd name="T67" fmla="*/ 24 h 333"/>
                <a:gd name="T68" fmla="*/ 711 w 746"/>
                <a:gd name="T69" fmla="*/ 113 h 333"/>
                <a:gd name="T70" fmla="*/ 711 w 746"/>
                <a:gd name="T71" fmla="*/ 298 h 333"/>
                <a:gd name="T72" fmla="*/ 728 w 746"/>
                <a:gd name="T73" fmla="*/ 171 h 333"/>
                <a:gd name="T74" fmla="*/ 729 w 746"/>
                <a:gd name="T75" fmla="*/ 99 h 333"/>
                <a:gd name="T76" fmla="*/ 687 w 746"/>
                <a:gd name="T77" fmla="*/ 288 h 333"/>
                <a:gd name="T78" fmla="*/ 479 w 746"/>
                <a:gd name="T79" fmla="*/ 262 h 333"/>
                <a:gd name="T80" fmla="*/ 100 w 746"/>
                <a:gd name="T81" fmla="*/ 234 h 333"/>
                <a:gd name="T82" fmla="*/ 27 w 746"/>
                <a:gd name="T83" fmla="*/ 262 h 333"/>
                <a:gd name="T84" fmla="*/ 374 w 746"/>
                <a:gd name="T85" fmla="*/ 288 h 333"/>
                <a:gd name="T86" fmla="*/ 631 w 746"/>
                <a:gd name="T87" fmla="*/ 309 h 333"/>
                <a:gd name="T88" fmla="*/ 687 w 746"/>
                <a:gd name="T89" fmla="*/ 288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6" h="333">
                  <a:moveTo>
                    <a:pt x="62" y="0"/>
                  </a:moveTo>
                  <a:cubicBezTo>
                    <a:pt x="75" y="12"/>
                    <a:pt x="112" y="7"/>
                    <a:pt x="140" y="10"/>
                  </a:cubicBezTo>
                  <a:cubicBezTo>
                    <a:pt x="163" y="12"/>
                    <a:pt x="187" y="17"/>
                    <a:pt x="209" y="18"/>
                  </a:cubicBezTo>
                  <a:cubicBezTo>
                    <a:pt x="226" y="20"/>
                    <a:pt x="243" y="17"/>
                    <a:pt x="259" y="18"/>
                  </a:cubicBezTo>
                  <a:cubicBezTo>
                    <a:pt x="275" y="19"/>
                    <a:pt x="291" y="23"/>
                    <a:pt x="308" y="25"/>
                  </a:cubicBezTo>
                  <a:cubicBezTo>
                    <a:pt x="328" y="28"/>
                    <a:pt x="346" y="32"/>
                    <a:pt x="366" y="34"/>
                  </a:cubicBezTo>
                  <a:cubicBezTo>
                    <a:pt x="461" y="41"/>
                    <a:pt x="567" y="52"/>
                    <a:pt x="657" y="58"/>
                  </a:cubicBezTo>
                  <a:cubicBezTo>
                    <a:pt x="682" y="74"/>
                    <a:pt x="730" y="57"/>
                    <a:pt x="746" y="81"/>
                  </a:cubicBezTo>
                  <a:cubicBezTo>
                    <a:pt x="739" y="127"/>
                    <a:pt x="738" y="183"/>
                    <a:pt x="732" y="238"/>
                  </a:cubicBezTo>
                  <a:cubicBezTo>
                    <a:pt x="730" y="257"/>
                    <a:pt x="724" y="278"/>
                    <a:pt x="727" y="295"/>
                  </a:cubicBezTo>
                  <a:cubicBezTo>
                    <a:pt x="728" y="309"/>
                    <a:pt x="738" y="321"/>
                    <a:pt x="721" y="333"/>
                  </a:cubicBezTo>
                  <a:cubicBezTo>
                    <a:pt x="699" y="331"/>
                    <a:pt x="675" y="329"/>
                    <a:pt x="651" y="321"/>
                  </a:cubicBezTo>
                  <a:cubicBezTo>
                    <a:pt x="544" y="322"/>
                    <a:pt x="440" y="297"/>
                    <a:pt x="336" y="300"/>
                  </a:cubicBezTo>
                  <a:cubicBezTo>
                    <a:pt x="323" y="300"/>
                    <a:pt x="310" y="302"/>
                    <a:pt x="297" y="301"/>
                  </a:cubicBezTo>
                  <a:cubicBezTo>
                    <a:pt x="275" y="300"/>
                    <a:pt x="251" y="298"/>
                    <a:pt x="223" y="297"/>
                  </a:cubicBezTo>
                  <a:cubicBezTo>
                    <a:pt x="195" y="295"/>
                    <a:pt x="178" y="295"/>
                    <a:pt x="147" y="293"/>
                  </a:cubicBezTo>
                  <a:cubicBezTo>
                    <a:pt x="111" y="290"/>
                    <a:pt x="82" y="277"/>
                    <a:pt x="49" y="277"/>
                  </a:cubicBezTo>
                  <a:cubicBezTo>
                    <a:pt x="37" y="277"/>
                    <a:pt x="26" y="280"/>
                    <a:pt x="13" y="276"/>
                  </a:cubicBezTo>
                  <a:cubicBezTo>
                    <a:pt x="0" y="260"/>
                    <a:pt x="2" y="236"/>
                    <a:pt x="5" y="217"/>
                  </a:cubicBezTo>
                  <a:cubicBezTo>
                    <a:pt x="9" y="180"/>
                    <a:pt x="23" y="142"/>
                    <a:pt x="24" y="106"/>
                  </a:cubicBezTo>
                  <a:cubicBezTo>
                    <a:pt x="26" y="64"/>
                    <a:pt x="17" y="25"/>
                    <a:pt x="41" y="3"/>
                  </a:cubicBezTo>
                  <a:cubicBezTo>
                    <a:pt x="49" y="2"/>
                    <a:pt x="54" y="3"/>
                    <a:pt x="62" y="0"/>
                  </a:cubicBezTo>
                  <a:close/>
                  <a:moveTo>
                    <a:pt x="687" y="119"/>
                  </a:moveTo>
                  <a:cubicBezTo>
                    <a:pt x="671" y="114"/>
                    <a:pt x="654" y="120"/>
                    <a:pt x="637" y="118"/>
                  </a:cubicBezTo>
                  <a:cubicBezTo>
                    <a:pt x="621" y="116"/>
                    <a:pt x="606" y="109"/>
                    <a:pt x="589" y="106"/>
                  </a:cubicBezTo>
                  <a:cubicBezTo>
                    <a:pt x="557" y="102"/>
                    <a:pt x="525" y="100"/>
                    <a:pt x="497" y="97"/>
                  </a:cubicBezTo>
                  <a:cubicBezTo>
                    <a:pt x="481" y="95"/>
                    <a:pt x="464" y="91"/>
                    <a:pt x="448" y="91"/>
                  </a:cubicBezTo>
                  <a:cubicBezTo>
                    <a:pt x="423" y="91"/>
                    <a:pt x="398" y="84"/>
                    <a:pt x="373" y="83"/>
                  </a:cubicBezTo>
                  <a:cubicBezTo>
                    <a:pt x="345" y="82"/>
                    <a:pt x="316" y="86"/>
                    <a:pt x="290" y="81"/>
                  </a:cubicBezTo>
                  <a:cubicBezTo>
                    <a:pt x="277" y="79"/>
                    <a:pt x="265" y="75"/>
                    <a:pt x="252" y="74"/>
                  </a:cubicBezTo>
                  <a:cubicBezTo>
                    <a:pt x="232" y="74"/>
                    <a:pt x="203" y="79"/>
                    <a:pt x="185" y="80"/>
                  </a:cubicBezTo>
                  <a:cubicBezTo>
                    <a:pt x="159" y="78"/>
                    <a:pt x="131" y="72"/>
                    <a:pt x="101" y="70"/>
                  </a:cubicBezTo>
                  <a:cubicBezTo>
                    <a:pt x="85" y="110"/>
                    <a:pt x="79" y="169"/>
                    <a:pt x="83" y="214"/>
                  </a:cubicBezTo>
                  <a:cubicBezTo>
                    <a:pt x="178" y="228"/>
                    <a:pt x="314" y="234"/>
                    <a:pt x="423" y="245"/>
                  </a:cubicBezTo>
                  <a:cubicBezTo>
                    <a:pt x="443" y="247"/>
                    <a:pt x="465" y="247"/>
                    <a:pt x="485" y="251"/>
                  </a:cubicBezTo>
                  <a:cubicBezTo>
                    <a:pt x="497" y="253"/>
                    <a:pt x="506" y="252"/>
                    <a:pt x="517" y="253"/>
                  </a:cubicBezTo>
                  <a:cubicBezTo>
                    <a:pt x="522" y="254"/>
                    <a:pt x="527" y="257"/>
                    <a:pt x="532" y="258"/>
                  </a:cubicBezTo>
                  <a:cubicBezTo>
                    <a:pt x="567" y="262"/>
                    <a:pt x="599" y="257"/>
                    <a:pt x="631" y="263"/>
                  </a:cubicBezTo>
                  <a:cubicBezTo>
                    <a:pt x="647" y="266"/>
                    <a:pt x="663" y="273"/>
                    <a:pt x="679" y="269"/>
                  </a:cubicBezTo>
                  <a:cubicBezTo>
                    <a:pt x="681" y="237"/>
                    <a:pt x="701" y="153"/>
                    <a:pt x="687" y="119"/>
                  </a:cubicBezTo>
                  <a:close/>
                  <a:moveTo>
                    <a:pt x="687" y="79"/>
                  </a:moveTo>
                  <a:cubicBezTo>
                    <a:pt x="671" y="77"/>
                    <a:pt x="657" y="71"/>
                    <a:pt x="640" y="69"/>
                  </a:cubicBezTo>
                  <a:cubicBezTo>
                    <a:pt x="624" y="66"/>
                    <a:pt x="608" y="67"/>
                    <a:pt x="591" y="66"/>
                  </a:cubicBezTo>
                  <a:cubicBezTo>
                    <a:pt x="561" y="63"/>
                    <a:pt x="530" y="58"/>
                    <a:pt x="499" y="56"/>
                  </a:cubicBezTo>
                  <a:cubicBezTo>
                    <a:pt x="479" y="55"/>
                    <a:pt x="461" y="53"/>
                    <a:pt x="444" y="51"/>
                  </a:cubicBezTo>
                  <a:cubicBezTo>
                    <a:pt x="406" y="44"/>
                    <a:pt x="362" y="46"/>
                    <a:pt x="321" y="42"/>
                  </a:cubicBezTo>
                  <a:cubicBezTo>
                    <a:pt x="302" y="40"/>
                    <a:pt x="284" y="34"/>
                    <a:pt x="266" y="32"/>
                  </a:cubicBezTo>
                  <a:cubicBezTo>
                    <a:pt x="242" y="30"/>
                    <a:pt x="219" y="31"/>
                    <a:pt x="196" y="28"/>
                  </a:cubicBezTo>
                  <a:cubicBezTo>
                    <a:pt x="144" y="23"/>
                    <a:pt x="93" y="22"/>
                    <a:pt x="47" y="17"/>
                  </a:cubicBezTo>
                  <a:cubicBezTo>
                    <a:pt x="57" y="35"/>
                    <a:pt x="75" y="46"/>
                    <a:pt x="91" y="59"/>
                  </a:cubicBezTo>
                  <a:cubicBezTo>
                    <a:pt x="94" y="55"/>
                    <a:pt x="101" y="59"/>
                    <a:pt x="107" y="56"/>
                  </a:cubicBezTo>
                  <a:cubicBezTo>
                    <a:pt x="170" y="78"/>
                    <a:pt x="223" y="54"/>
                    <a:pt x="283" y="65"/>
                  </a:cubicBezTo>
                  <a:cubicBezTo>
                    <a:pt x="289" y="65"/>
                    <a:pt x="293" y="69"/>
                    <a:pt x="298" y="70"/>
                  </a:cubicBezTo>
                  <a:cubicBezTo>
                    <a:pt x="311" y="72"/>
                    <a:pt x="325" y="70"/>
                    <a:pt x="338" y="70"/>
                  </a:cubicBezTo>
                  <a:cubicBezTo>
                    <a:pt x="377" y="71"/>
                    <a:pt x="418" y="76"/>
                    <a:pt x="459" y="83"/>
                  </a:cubicBezTo>
                  <a:cubicBezTo>
                    <a:pt x="513" y="91"/>
                    <a:pt x="567" y="91"/>
                    <a:pt x="615" y="101"/>
                  </a:cubicBezTo>
                  <a:cubicBezTo>
                    <a:pt x="641" y="106"/>
                    <a:pt x="666" y="104"/>
                    <a:pt x="692" y="108"/>
                  </a:cubicBezTo>
                  <a:cubicBezTo>
                    <a:pt x="700" y="105"/>
                    <a:pt x="701" y="102"/>
                    <a:pt x="711" y="99"/>
                  </a:cubicBezTo>
                  <a:cubicBezTo>
                    <a:pt x="712" y="93"/>
                    <a:pt x="728" y="89"/>
                    <a:pt x="722" y="85"/>
                  </a:cubicBezTo>
                  <a:cubicBezTo>
                    <a:pt x="713" y="78"/>
                    <a:pt x="699" y="80"/>
                    <a:pt x="687" y="79"/>
                  </a:cubicBezTo>
                  <a:close/>
                  <a:moveTo>
                    <a:pt x="31" y="136"/>
                  </a:moveTo>
                  <a:cubicBezTo>
                    <a:pt x="26" y="173"/>
                    <a:pt x="11" y="215"/>
                    <a:pt x="16" y="253"/>
                  </a:cubicBezTo>
                  <a:cubicBezTo>
                    <a:pt x="39" y="242"/>
                    <a:pt x="65" y="234"/>
                    <a:pt x="69" y="209"/>
                  </a:cubicBezTo>
                  <a:cubicBezTo>
                    <a:pt x="70" y="201"/>
                    <a:pt x="70" y="189"/>
                    <a:pt x="70" y="181"/>
                  </a:cubicBezTo>
                  <a:cubicBezTo>
                    <a:pt x="73" y="144"/>
                    <a:pt x="76" y="115"/>
                    <a:pt x="84" y="74"/>
                  </a:cubicBezTo>
                  <a:cubicBezTo>
                    <a:pt x="70" y="73"/>
                    <a:pt x="77" y="61"/>
                    <a:pt x="63" y="59"/>
                  </a:cubicBezTo>
                  <a:cubicBezTo>
                    <a:pt x="65" y="51"/>
                    <a:pt x="60" y="49"/>
                    <a:pt x="59" y="44"/>
                  </a:cubicBezTo>
                  <a:cubicBezTo>
                    <a:pt x="46" y="44"/>
                    <a:pt x="44" y="33"/>
                    <a:pt x="40" y="24"/>
                  </a:cubicBezTo>
                  <a:cubicBezTo>
                    <a:pt x="31" y="61"/>
                    <a:pt x="37" y="96"/>
                    <a:pt x="31" y="136"/>
                  </a:cubicBezTo>
                  <a:close/>
                  <a:moveTo>
                    <a:pt x="711" y="113"/>
                  </a:moveTo>
                  <a:cubicBezTo>
                    <a:pt x="696" y="162"/>
                    <a:pt x="704" y="213"/>
                    <a:pt x="693" y="265"/>
                  </a:cubicBezTo>
                  <a:cubicBezTo>
                    <a:pt x="699" y="273"/>
                    <a:pt x="697" y="297"/>
                    <a:pt x="711" y="298"/>
                  </a:cubicBezTo>
                  <a:cubicBezTo>
                    <a:pt x="715" y="279"/>
                    <a:pt x="717" y="259"/>
                    <a:pt x="718" y="238"/>
                  </a:cubicBezTo>
                  <a:cubicBezTo>
                    <a:pt x="720" y="215"/>
                    <a:pt x="727" y="193"/>
                    <a:pt x="728" y="171"/>
                  </a:cubicBezTo>
                  <a:cubicBezTo>
                    <a:pt x="730" y="148"/>
                    <a:pt x="731" y="123"/>
                    <a:pt x="731" y="102"/>
                  </a:cubicBezTo>
                  <a:cubicBezTo>
                    <a:pt x="731" y="102"/>
                    <a:pt x="733" y="100"/>
                    <a:pt x="729" y="99"/>
                  </a:cubicBezTo>
                  <a:cubicBezTo>
                    <a:pt x="724" y="105"/>
                    <a:pt x="718" y="110"/>
                    <a:pt x="711" y="113"/>
                  </a:cubicBezTo>
                  <a:close/>
                  <a:moveTo>
                    <a:pt x="687" y="288"/>
                  </a:moveTo>
                  <a:cubicBezTo>
                    <a:pt x="629" y="271"/>
                    <a:pt x="567" y="274"/>
                    <a:pt x="496" y="266"/>
                  </a:cubicBezTo>
                  <a:cubicBezTo>
                    <a:pt x="490" y="265"/>
                    <a:pt x="485" y="263"/>
                    <a:pt x="479" y="262"/>
                  </a:cubicBezTo>
                  <a:cubicBezTo>
                    <a:pt x="435" y="256"/>
                    <a:pt x="384" y="254"/>
                    <a:pt x="335" y="252"/>
                  </a:cubicBezTo>
                  <a:cubicBezTo>
                    <a:pt x="257" y="248"/>
                    <a:pt x="169" y="231"/>
                    <a:pt x="100" y="234"/>
                  </a:cubicBezTo>
                  <a:cubicBezTo>
                    <a:pt x="99" y="238"/>
                    <a:pt x="95" y="237"/>
                    <a:pt x="96" y="239"/>
                  </a:cubicBezTo>
                  <a:cubicBezTo>
                    <a:pt x="80" y="237"/>
                    <a:pt x="47" y="252"/>
                    <a:pt x="27" y="262"/>
                  </a:cubicBezTo>
                  <a:cubicBezTo>
                    <a:pt x="43" y="265"/>
                    <a:pt x="71" y="262"/>
                    <a:pt x="83" y="270"/>
                  </a:cubicBezTo>
                  <a:cubicBezTo>
                    <a:pt x="178" y="283"/>
                    <a:pt x="283" y="292"/>
                    <a:pt x="374" y="288"/>
                  </a:cubicBezTo>
                  <a:cubicBezTo>
                    <a:pt x="417" y="287"/>
                    <a:pt x="459" y="294"/>
                    <a:pt x="507" y="298"/>
                  </a:cubicBezTo>
                  <a:cubicBezTo>
                    <a:pt x="549" y="302"/>
                    <a:pt x="591" y="308"/>
                    <a:pt x="631" y="309"/>
                  </a:cubicBezTo>
                  <a:cubicBezTo>
                    <a:pt x="659" y="310"/>
                    <a:pt x="675" y="315"/>
                    <a:pt x="704" y="318"/>
                  </a:cubicBezTo>
                  <a:cubicBezTo>
                    <a:pt x="700" y="306"/>
                    <a:pt x="691" y="300"/>
                    <a:pt x="687" y="28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215"/>
            <p:cNvSpPr/>
            <p:nvPr/>
          </p:nvSpPr>
          <p:spPr bwMode="auto">
            <a:xfrm>
              <a:off x="7443788" y="2295525"/>
              <a:ext cx="31750" cy="34925"/>
            </a:xfrm>
            <a:custGeom>
              <a:avLst/>
              <a:gdLst>
                <a:gd name="T0" fmla="*/ 21 w 49"/>
                <a:gd name="T1" fmla="*/ 4 h 54"/>
                <a:gd name="T2" fmla="*/ 28 w 49"/>
                <a:gd name="T3" fmla="*/ 26 h 54"/>
                <a:gd name="T4" fmla="*/ 40 w 49"/>
                <a:gd name="T5" fmla="*/ 13 h 54"/>
                <a:gd name="T6" fmla="*/ 49 w 49"/>
                <a:gd name="T7" fmla="*/ 16 h 54"/>
                <a:gd name="T8" fmla="*/ 46 w 49"/>
                <a:gd name="T9" fmla="*/ 54 h 54"/>
                <a:gd name="T10" fmla="*/ 40 w 49"/>
                <a:gd name="T11" fmla="*/ 32 h 54"/>
                <a:gd name="T12" fmla="*/ 28 w 49"/>
                <a:gd name="T13" fmla="*/ 41 h 54"/>
                <a:gd name="T14" fmla="*/ 19 w 49"/>
                <a:gd name="T15" fmla="*/ 33 h 54"/>
                <a:gd name="T16" fmla="*/ 4 w 49"/>
                <a:gd name="T17" fmla="*/ 48 h 54"/>
                <a:gd name="T18" fmla="*/ 7 w 49"/>
                <a:gd name="T19" fmla="*/ 27 h 54"/>
                <a:gd name="T20" fmla="*/ 21 w 49"/>
                <a:gd name="T21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54">
                  <a:moveTo>
                    <a:pt x="21" y="4"/>
                  </a:moveTo>
                  <a:cubicBezTo>
                    <a:pt x="25" y="8"/>
                    <a:pt x="24" y="19"/>
                    <a:pt x="28" y="26"/>
                  </a:cubicBezTo>
                  <a:cubicBezTo>
                    <a:pt x="36" y="26"/>
                    <a:pt x="36" y="17"/>
                    <a:pt x="40" y="13"/>
                  </a:cubicBezTo>
                  <a:cubicBezTo>
                    <a:pt x="42" y="15"/>
                    <a:pt x="47" y="14"/>
                    <a:pt x="49" y="16"/>
                  </a:cubicBezTo>
                  <a:cubicBezTo>
                    <a:pt x="46" y="31"/>
                    <a:pt x="48" y="45"/>
                    <a:pt x="46" y="54"/>
                  </a:cubicBezTo>
                  <a:cubicBezTo>
                    <a:pt x="38" y="51"/>
                    <a:pt x="39" y="39"/>
                    <a:pt x="40" y="32"/>
                  </a:cubicBezTo>
                  <a:cubicBezTo>
                    <a:pt x="33" y="32"/>
                    <a:pt x="34" y="40"/>
                    <a:pt x="28" y="41"/>
                  </a:cubicBezTo>
                  <a:cubicBezTo>
                    <a:pt x="23" y="40"/>
                    <a:pt x="20" y="37"/>
                    <a:pt x="19" y="33"/>
                  </a:cubicBezTo>
                  <a:cubicBezTo>
                    <a:pt x="15" y="39"/>
                    <a:pt x="16" y="50"/>
                    <a:pt x="4" y="48"/>
                  </a:cubicBezTo>
                  <a:cubicBezTo>
                    <a:pt x="0" y="41"/>
                    <a:pt x="4" y="33"/>
                    <a:pt x="7" y="27"/>
                  </a:cubicBezTo>
                  <a:cubicBezTo>
                    <a:pt x="10" y="20"/>
                    <a:pt x="6" y="0"/>
                    <a:pt x="21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216"/>
            <p:cNvSpPr/>
            <p:nvPr/>
          </p:nvSpPr>
          <p:spPr bwMode="auto">
            <a:xfrm>
              <a:off x="7453313" y="2371725"/>
              <a:ext cx="19050" cy="33338"/>
            </a:xfrm>
            <a:custGeom>
              <a:avLst/>
              <a:gdLst>
                <a:gd name="T0" fmla="*/ 0 w 29"/>
                <a:gd name="T1" fmla="*/ 30 h 52"/>
                <a:gd name="T2" fmla="*/ 12 w 29"/>
                <a:gd name="T3" fmla="*/ 17 h 52"/>
                <a:gd name="T4" fmla="*/ 29 w 29"/>
                <a:gd name="T5" fmla="*/ 4 h 52"/>
                <a:gd name="T6" fmla="*/ 25 w 29"/>
                <a:gd name="T7" fmla="*/ 52 h 52"/>
                <a:gd name="T8" fmla="*/ 16 w 29"/>
                <a:gd name="T9" fmla="*/ 52 h 52"/>
                <a:gd name="T10" fmla="*/ 18 w 29"/>
                <a:gd name="T11" fmla="*/ 31 h 52"/>
                <a:gd name="T12" fmla="*/ 12 w 29"/>
                <a:gd name="T13" fmla="*/ 35 h 52"/>
                <a:gd name="T14" fmla="*/ 0 w 29"/>
                <a:gd name="T15" fmla="*/ 3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2">
                  <a:moveTo>
                    <a:pt x="0" y="30"/>
                  </a:moveTo>
                  <a:cubicBezTo>
                    <a:pt x="1" y="23"/>
                    <a:pt x="7" y="20"/>
                    <a:pt x="12" y="17"/>
                  </a:cubicBezTo>
                  <a:cubicBezTo>
                    <a:pt x="16" y="11"/>
                    <a:pt x="19" y="0"/>
                    <a:pt x="29" y="4"/>
                  </a:cubicBezTo>
                  <a:cubicBezTo>
                    <a:pt x="28" y="22"/>
                    <a:pt x="27" y="39"/>
                    <a:pt x="25" y="52"/>
                  </a:cubicBezTo>
                  <a:cubicBezTo>
                    <a:pt x="22" y="52"/>
                    <a:pt x="19" y="52"/>
                    <a:pt x="16" y="52"/>
                  </a:cubicBezTo>
                  <a:cubicBezTo>
                    <a:pt x="15" y="48"/>
                    <a:pt x="16" y="36"/>
                    <a:pt x="18" y="31"/>
                  </a:cubicBezTo>
                  <a:cubicBezTo>
                    <a:pt x="14" y="30"/>
                    <a:pt x="10" y="35"/>
                    <a:pt x="12" y="35"/>
                  </a:cubicBezTo>
                  <a:cubicBezTo>
                    <a:pt x="9" y="38"/>
                    <a:pt x="2" y="33"/>
                    <a:pt x="0" y="3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217"/>
            <p:cNvSpPr>
              <a:spLocks noEditPoints="1"/>
            </p:cNvSpPr>
            <p:nvPr/>
          </p:nvSpPr>
          <p:spPr bwMode="auto">
            <a:xfrm>
              <a:off x="7815263" y="2393950"/>
              <a:ext cx="87313" cy="69850"/>
            </a:xfrm>
            <a:custGeom>
              <a:avLst/>
              <a:gdLst>
                <a:gd name="T0" fmla="*/ 16 w 136"/>
                <a:gd name="T1" fmla="*/ 1 h 108"/>
                <a:gd name="T2" fmla="*/ 17 w 136"/>
                <a:gd name="T3" fmla="*/ 1 h 108"/>
                <a:gd name="T4" fmla="*/ 115 w 136"/>
                <a:gd name="T5" fmla="*/ 10 h 108"/>
                <a:gd name="T6" fmla="*/ 127 w 136"/>
                <a:gd name="T7" fmla="*/ 22 h 108"/>
                <a:gd name="T8" fmla="*/ 115 w 136"/>
                <a:gd name="T9" fmla="*/ 106 h 108"/>
                <a:gd name="T10" fmla="*/ 96 w 136"/>
                <a:gd name="T11" fmla="*/ 105 h 108"/>
                <a:gd name="T12" fmla="*/ 83 w 136"/>
                <a:gd name="T13" fmla="*/ 108 h 108"/>
                <a:gd name="T14" fmla="*/ 47 w 136"/>
                <a:gd name="T15" fmla="*/ 106 h 108"/>
                <a:gd name="T16" fmla="*/ 17 w 136"/>
                <a:gd name="T17" fmla="*/ 98 h 108"/>
                <a:gd name="T18" fmla="*/ 13 w 136"/>
                <a:gd name="T19" fmla="*/ 101 h 108"/>
                <a:gd name="T20" fmla="*/ 2 w 136"/>
                <a:gd name="T21" fmla="*/ 94 h 108"/>
                <a:gd name="T22" fmla="*/ 1 w 136"/>
                <a:gd name="T23" fmla="*/ 15 h 108"/>
                <a:gd name="T24" fmla="*/ 2 w 136"/>
                <a:gd name="T25" fmla="*/ 3 h 108"/>
                <a:gd name="T26" fmla="*/ 16 w 136"/>
                <a:gd name="T27" fmla="*/ 1 h 108"/>
                <a:gd name="T28" fmla="*/ 114 w 136"/>
                <a:gd name="T29" fmla="*/ 38 h 108"/>
                <a:gd name="T30" fmla="*/ 68 w 136"/>
                <a:gd name="T31" fmla="*/ 25 h 108"/>
                <a:gd name="T32" fmla="*/ 17 w 136"/>
                <a:gd name="T33" fmla="*/ 22 h 108"/>
                <a:gd name="T34" fmla="*/ 12 w 136"/>
                <a:gd name="T35" fmla="*/ 84 h 108"/>
                <a:gd name="T36" fmla="*/ 104 w 136"/>
                <a:gd name="T37" fmla="*/ 96 h 108"/>
                <a:gd name="T38" fmla="*/ 114 w 136"/>
                <a:gd name="T39" fmla="*/ 3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6" h="108">
                  <a:moveTo>
                    <a:pt x="16" y="1"/>
                  </a:moveTo>
                  <a:cubicBezTo>
                    <a:pt x="16" y="0"/>
                    <a:pt x="17" y="0"/>
                    <a:pt x="17" y="1"/>
                  </a:cubicBezTo>
                  <a:cubicBezTo>
                    <a:pt x="36" y="10"/>
                    <a:pt x="82" y="13"/>
                    <a:pt x="115" y="10"/>
                  </a:cubicBezTo>
                  <a:cubicBezTo>
                    <a:pt x="121" y="12"/>
                    <a:pt x="122" y="19"/>
                    <a:pt x="127" y="22"/>
                  </a:cubicBezTo>
                  <a:cubicBezTo>
                    <a:pt x="119" y="49"/>
                    <a:pt x="136" y="97"/>
                    <a:pt x="115" y="106"/>
                  </a:cubicBezTo>
                  <a:cubicBezTo>
                    <a:pt x="110" y="108"/>
                    <a:pt x="103" y="105"/>
                    <a:pt x="96" y="105"/>
                  </a:cubicBezTo>
                  <a:cubicBezTo>
                    <a:pt x="92" y="105"/>
                    <a:pt x="86" y="108"/>
                    <a:pt x="83" y="108"/>
                  </a:cubicBezTo>
                  <a:cubicBezTo>
                    <a:pt x="74" y="107"/>
                    <a:pt x="60" y="108"/>
                    <a:pt x="47" y="106"/>
                  </a:cubicBezTo>
                  <a:cubicBezTo>
                    <a:pt x="41" y="98"/>
                    <a:pt x="24" y="103"/>
                    <a:pt x="17" y="98"/>
                  </a:cubicBezTo>
                  <a:cubicBezTo>
                    <a:pt x="15" y="97"/>
                    <a:pt x="13" y="98"/>
                    <a:pt x="13" y="101"/>
                  </a:cubicBezTo>
                  <a:cubicBezTo>
                    <a:pt x="9" y="99"/>
                    <a:pt x="7" y="95"/>
                    <a:pt x="2" y="94"/>
                  </a:cubicBezTo>
                  <a:cubicBezTo>
                    <a:pt x="1" y="69"/>
                    <a:pt x="2" y="29"/>
                    <a:pt x="1" y="15"/>
                  </a:cubicBezTo>
                  <a:cubicBezTo>
                    <a:pt x="0" y="9"/>
                    <a:pt x="2" y="7"/>
                    <a:pt x="2" y="3"/>
                  </a:cubicBezTo>
                  <a:cubicBezTo>
                    <a:pt x="6" y="1"/>
                    <a:pt x="19" y="4"/>
                    <a:pt x="16" y="1"/>
                  </a:cubicBezTo>
                  <a:close/>
                  <a:moveTo>
                    <a:pt x="114" y="38"/>
                  </a:moveTo>
                  <a:cubicBezTo>
                    <a:pt x="113" y="17"/>
                    <a:pt x="85" y="28"/>
                    <a:pt x="68" y="25"/>
                  </a:cubicBezTo>
                  <a:cubicBezTo>
                    <a:pt x="52" y="22"/>
                    <a:pt x="34" y="12"/>
                    <a:pt x="17" y="22"/>
                  </a:cubicBezTo>
                  <a:cubicBezTo>
                    <a:pt x="13" y="37"/>
                    <a:pt x="11" y="64"/>
                    <a:pt x="12" y="84"/>
                  </a:cubicBezTo>
                  <a:cubicBezTo>
                    <a:pt x="44" y="92"/>
                    <a:pt x="67" y="94"/>
                    <a:pt x="104" y="96"/>
                  </a:cubicBezTo>
                  <a:cubicBezTo>
                    <a:pt x="116" y="93"/>
                    <a:pt x="115" y="56"/>
                    <a:pt x="114" y="3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218"/>
            <p:cNvSpPr>
              <a:spLocks noEditPoints="1"/>
            </p:cNvSpPr>
            <p:nvPr/>
          </p:nvSpPr>
          <p:spPr bwMode="auto">
            <a:xfrm>
              <a:off x="7805738" y="2478088"/>
              <a:ext cx="85725" cy="68263"/>
            </a:xfrm>
            <a:custGeom>
              <a:avLst/>
              <a:gdLst>
                <a:gd name="T0" fmla="*/ 127 w 133"/>
                <a:gd name="T1" fmla="*/ 13 h 105"/>
                <a:gd name="T2" fmla="*/ 127 w 133"/>
                <a:gd name="T3" fmla="*/ 93 h 105"/>
                <a:gd name="T4" fmla="*/ 114 w 133"/>
                <a:gd name="T5" fmla="*/ 105 h 105"/>
                <a:gd name="T6" fmla="*/ 3 w 133"/>
                <a:gd name="T7" fmla="*/ 89 h 105"/>
                <a:gd name="T8" fmla="*/ 3 w 133"/>
                <a:gd name="T9" fmla="*/ 13 h 105"/>
                <a:gd name="T10" fmla="*/ 20 w 133"/>
                <a:gd name="T11" fmla="*/ 2 h 105"/>
                <a:gd name="T12" fmla="*/ 127 w 133"/>
                <a:gd name="T13" fmla="*/ 13 h 105"/>
                <a:gd name="T14" fmla="*/ 22 w 133"/>
                <a:gd name="T15" fmla="*/ 17 h 105"/>
                <a:gd name="T16" fmla="*/ 15 w 133"/>
                <a:gd name="T17" fmla="*/ 79 h 105"/>
                <a:gd name="T18" fmla="*/ 61 w 133"/>
                <a:gd name="T19" fmla="*/ 87 h 105"/>
                <a:gd name="T20" fmla="*/ 55 w 133"/>
                <a:gd name="T21" fmla="*/ 79 h 105"/>
                <a:gd name="T22" fmla="*/ 62 w 133"/>
                <a:gd name="T23" fmla="*/ 70 h 105"/>
                <a:gd name="T24" fmla="*/ 71 w 133"/>
                <a:gd name="T25" fmla="*/ 75 h 105"/>
                <a:gd name="T26" fmla="*/ 71 w 133"/>
                <a:gd name="T27" fmla="*/ 87 h 105"/>
                <a:gd name="T28" fmla="*/ 62 w 133"/>
                <a:gd name="T29" fmla="*/ 90 h 105"/>
                <a:gd name="T30" fmla="*/ 110 w 133"/>
                <a:gd name="T31" fmla="*/ 91 h 105"/>
                <a:gd name="T32" fmla="*/ 108 w 133"/>
                <a:gd name="T33" fmla="*/ 23 h 105"/>
                <a:gd name="T34" fmla="*/ 23 w 133"/>
                <a:gd name="T35" fmla="*/ 17 h 105"/>
                <a:gd name="T36" fmla="*/ 22 w 133"/>
                <a:gd name="T37" fmla="*/ 1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3" h="105">
                  <a:moveTo>
                    <a:pt x="127" y="13"/>
                  </a:moveTo>
                  <a:cubicBezTo>
                    <a:pt x="133" y="35"/>
                    <a:pt x="124" y="70"/>
                    <a:pt x="127" y="93"/>
                  </a:cubicBezTo>
                  <a:cubicBezTo>
                    <a:pt x="127" y="97"/>
                    <a:pt x="117" y="103"/>
                    <a:pt x="114" y="105"/>
                  </a:cubicBezTo>
                  <a:cubicBezTo>
                    <a:pt x="74" y="101"/>
                    <a:pt x="32" y="102"/>
                    <a:pt x="3" y="89"/>
                  </a:cubicBezTo>
                  <a:cubicBezTo>
                    <a:pt x="2" y="58"/>
                    <a:pt x="0" y="45"/>
                    <a:pt x="3" y="13"/>
                  </a:cubicBezTo>
                  <a:cubicBezTo>
                    <a:pt x="8" y="9"/>
                    <a:pt x="14" y="0"/>
                    <a:pt x="20" y="2"/>
                  </a:cubicBezTo>
                  <a:cubicBezTo>
                    <a:pt x="49" y="7"/>
                    <a:pt x="95" y="5"/>
                    <a:pt x="127" y="13"/>
                  </a:cubicBezTo>
                  <a:close/>
                  <a:moveTo>
                    <a:pt x="22" y="17"/>
                  </a:moveTo>
                  <a:cubicBezTo>
                    <a:pt x="6" y="31"/>
                    <a:pt x="13" y="60"/>
                    <a:pt x="15" y="79"/>
                  </a:cubicBezTo>
                  <a:cubicBezTo>
                    <a:pt x="25" y="80"/>
                    <a:pt x="46" y="94"/>
                    <a:pt x="61" y="87"/>
                  </a:cubicBezTo>
                  <a:cubicBezTo>
                    <a:pt x="55" y="88"/>
                    <a:pt x="58" y="81"/>
                    <a:pt x="55" y="79"/>
                  </a:cubicBezTo>
                  <a:cubicBezTo>
                    <a:pt x="58" y="77"/>
                    <a:pt x="58" y="71"/>
                    <a:pt x="62" y="70"/>
                  </a:cubicBezTo>
                  <a:cubicBezTo>
                    <a:pt x="65" y="75"/>
                    <a:pt x="68" y="70"/>
                    <a:pt x="71" y="75"/>
                  </a:cubicBezTo>
                  <a:cubicBezTo>
                    <a:pt x="72" y="80"/>
                    <a:pt x="72" y="80"/>
                    <a:pt x="71" y="87"/>
                  </a:cubicBezTo>
                  <a:cubicBezTo>
                    <a:pt x="68" y="88"/>
                    <a:pt x="64" y="88"/>
                    <a:pt x="62" y="90"/>
                  </a:cubicBezTo>
                  <a:cubicBezTo>
                    <a:pt x="78" y="92"/>
                    <a:pt x="94" y="94"/>
                    <a:pt x="110" y="91"/>
                  </a:cubicBezTo>
                  <a:cubicBezTo>
                    <a:pt x="115" y="69"/>
                    <a:pt x="126" y="35"/>
                    <a:pt x="108" y="23"/>
                  </a:cubicBezTo>
                  <a:cubicBezTo>
                    <a:pt x="83" y="19"/>
                    <a:pt x="52" y="15"/>
                    <a:pt x="23" y="17"/>
                  </a:cubicBezTo>
                  <a:cubicBezTo>
                    <a:pt x="26" y="22"/>
                    <a:pt x="22" y="22"/>
                    <a:pt x="22" y="1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219"/>
            <p:cNvSpPr>
              <a:spLocks noEditPoints="1"/>
            </p:cNvSpPr>
            <p:nvPr/>
          </p:nvSpPr>
          <p:spPr bwMode="auto">
            <a:xfrm>
              <a:off x="7639050" y="2468563"/>
              <a:ext cx="33338" cy="49213"/>
            </a:xfrm>
            <a:custGeom>
              <a:avLst/>
              <a:gdLst>
                <a:gd name="T0" fmla="*/ 47 w 54"/>
                <a:gd name="T1" fmla="*/ 23 h 76"/>
                <a:gd name="T2" fmla="*/ 23 w 54"/>
                <a:gd name="T3" fmla="*/ 31 h 76"/>
                <a:gd name="T4" fmla="*/ 37 w 54"/>
                <a:gd name="T5" fmla="*/ 76 h 76"/>
                <a:gd name="T6" fmla="*/ 0 w 54"/>
                <a:gd name="T7" fmla="*/ 55 h 76"/>
                <a:gd name="T8" fmla="*/ 5 w 54"/>
                <a:gd name="T9" fmla="*/ 30 h 76"/>
                <a:gd name="T10" fmla="*/ 47 w 54"/>
                <a:gd name="T11" fmla="*/ 23 h 76"/>
                <a:gd name="T12" fmla="*/ 33 w 54"/>
                <a:gd name="T13" fmla="*/ 62 h 76"/>
                <a:gd name="T14" fmla="*/ 34 w 54"/>
                <a:gd name="T15" fmla="*/ 51 h 76"/>
                <a:gd name="T16" fmla="*/ 14 w 54"/>
                <a:gd name="T17" fmla="*/ 52 h 76"/>
                <a:gd name="T18" fmla="*/ 33 w 54"/>
                <a:gd name="T19" fmla="*/ 6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76">
                  <a:moveTo>
                    <a:pt x="47" y="23"/>
                  </a:moveTo>
                  <a:cubicBezTo>
                    <a:pt x="37" y="27"/>
                    <a:pt x="25" y="20"/>
                    <a:pt x="23" y="31"/>
                  </a:cubicBezTo>
                  <a:cubicBezTo>
                    <a:pt x="44" y="37"/>
                    <a:pt x="54" y="59"/>
                    <a:pt x="37" y="76"/>
                  </a:cubicBezTo>
                  <a:cubicBezTo>
                    <a:pt x="18" y="75"/>
                    <a:pt x="11" y="64"/>
                    <a:pt x="0" y="55"/>
                  </a:cubicBezTo>
                  <a:cubicBezTo>
                    <a:pt x="0" y="46"/>
                    <a:pt x="1" y="36"/>
                    <a:pt x="5" y="30"/>
                  </a:cubicBezTo>
                  <a:cubicBezTo>
                    <a:pt x="14" y="15"/>
                    <a:pt x="45" y="0"/>
                    <a:pt x="47" y="23"/>
                  </a:cubicBezTo>
                  <a:close/>
                  <a:moveTo>
                    <a:pt x="33" y="62"/>
                  </a:moveTo>
                  <a:cubicBezTo>
                    <a:pt x="32" y="57"/>
                    <a:pt x="35" y="56"/>
                    <a:pt x="34" y="51"/>
                  </a:cubicBezTo>
                  <a:cubicBezTo>
                    <a:pt x="28" y="45"/>
                    <a:pt x="13" y="41"/>
                    <a:pt x="14" y="52"/>
                  </a:cubicBezTo>
                  <a:cubicBezTo>
                    <a:pt x="15" y="51"/>
                    <a:pt x="24" y="61"/>
                    <a:pt x="33" y="6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220"/>
            <p:cNvSpPr>
              <a:spLocks noEditPoints="1"/>
            </p:cNvSpPr>
            <p:nvPr/>
          </p:nvSpPr>
          <p:spPr bwMode="auto">
            <a:xfrm>
              <a:off x="7785100" y="2635250"/>
              <a:ext cx="88900" cy="66675"/>
            </a:xfrm>
            <a:custGeom>
              <a:avLst/>
              <a:gdLst>
                <a:gd name="T0" fmla="*/ 124 w 136"/>
                <a:gd name="T1" fmla="*/ 12 h 103"/>
                <a:gd name="T2" fmla="*/ 132 w 136"/>
                <a:gd name="T3" fmla="*/ 21 h 103"/>
                <a:gd name="T4" fmla="*/ 129 w 136"/>
                <a:gd name="T5" fmla="*/ 21 h 103"/>
                <a:gd name="T6" fmla="*/ 122 w 136"/>
                <a:gd name="T7" fmla="*/ 100 h 103"/>
                <a:gd name="T8" fmla="*/ 54 w 136"/>
                <a:gd name="T9" fmla="*/ 96 h 103"/>
                <a:gd name="T10" fmla="*/ 1 w 136"/>
                <a:gd name="T11" fmla="*/ 75 h 103"/>
                <a:gd name="T12" fmla="*/ 1 w 136"/>
                <a:gd name="T13" fmla="*/ 12 h 103"/>
                <a:gd name="T14" fmla="*/ 23 w 136"/>
                <a:gd name="T15" fmla="*/ 0 h 103"/>
                <a:gd name="T16" fmla="*/ 33 w 136"/>
                <a:gd name="T17" fmla="*/ 6 h 103"/>
                <a:gd name="T18" fmla="*/ 58 w 136"/>
                <a:gd name="T19" fmla="*/ 6 h 103"/>
                <a:gd name="T20" fmla="*/ 124 w 136"/>
                <a:gd name="T21" fmla="*/ 12 h 103"/>
                <a:gd name="T22" fmla="*/ 118 w 136"/>
                <a:gd name="T23" fmla="*/ 33 h 103"/>
                <a:gd name="T24" fmla="*/ 112 w 136"/>
                <a:gd name="T25" fmla="*/ 27 h 103"/>
                <a:gd name="T26" fmla="*/ 13 w 136"/>
                <a:gd name="T27" fmla="*/ 20 h 103"/>
                <a:gd name="T28" fmla="*/ 22 w 136"/>
                <a:gd name="T29" fmla="*/ 83 h 103"/>
                <a:gd name="T30" fmla="*/ 108 w 136"/>
                <a:gd name="T31" fmla="*/ 87 h 103"/>
                <a:gd name="T32" fmla="*/ 118 w 136"/>
                <a:gd name="T33" fmla="*/ 3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03">
                  <a:moveTo>
                    <a:pt x="124" y="12"/>
                  </a:moveTo>
                  <a:cubicBezTo>
                    <a:pt x="128" y="14"/>
                    <a:pt x="129" y="19"/>
                    <a:pt x="132" y="21"/>
                  </a:cubicBezTo>
                  <a:cubicBezTo>
                    <a:pt x="131" y="24"/>
                    <a:pt x="131" y="21"/>
                    <a:pt x="129" y="21"/>
                  </a:cubicBezTo>
                  <a:cubicBezTo>
                    <a:pt x="133" y="51"/>
                    <a:pt x="136" y="78"/>
                    <a:pt x="122" y="100"/>
                  </a:cubicBezTo>
                  <a:cubicBezTo>
                    <a:pt x="107" y="103"/>
                    <a:pt x="82" y="97"/>
                    <a:pt x="54" y="96"/>
                  </a:cubicBezTo>
                  <a:cubicBezTo>
                    <a:pt x="30" y="95"/>
                    <a:pt x="9" y="103"/>
                    <a:pt x="1" y="75"/>
                  </a:cubicBezTo>
                  <a:cubicBezTo>
                    <a:pt x="3" y="54"/>
                    <a:pt x="0" y="31"/>
                    <a:pt x="1" y="12"/>
                  </a:cubicBezTo>
                  <a:cubicBezTo>
                    <a:pt x="6" y="6"/>
                    <a:pt x="14" y="0"/>
                    <a:pt x="23" y="0"/>
                  </a:cubicBezTo>
                  <a:cubicBezTo>
                    <a:pt x="27" y="1"/>
                    <a:pt x="29" y="5"/>
                    <a:pt x="33" y="6"/>
                  </a:cubicBezTo>
                  <a:cubicBezTo>
                    <a:pt x="39" y="8"/>
                    <a:pt x="49" y="6"/>
                    <a:pt x="58" y="6"/>
                  </a:cubicBezTo>
                  <a:cubicBezTo>
                    <a:pt x="85" y="7"/>
                    <a:pt x="106" y="18"/>
                    <a:pt x="124" y="12"/>
                  </a:cubicBezTo>
                  <a:close/>
                  <a:moveTo>
                    <a:pt x="118" y="33"/>
                  </a:moveTo>
                  <a:cubicBezTo>
                    <a:pt x="116" y="31"/>
                    <a:pt x="112" y="31"/>
                    <a:pt x="112" y="27"/>
                  </a:cubicBezTo>
                  <a:cubicBezTo>
                    <a:pt x="83" y="22"/>
                    <a:pt x="37" y="14"/>
                    <a:pt x="13" y="20"/>
                  </a:cubicBezTo>
                  <a:cubicBezTo>
                    <a:pt x="12" y="39"/>
                    <a:pt x="8" y="65"/>
                    <a:pt x="22" y="83"/>
                  </a:cubicBezTo>
                  <a:cubicBezTo>
                    <a:pt x="50" y="84"/>
                    <a:pt x="77" y="86"/>
                    <a:pt x="108" y="87"/>
                  </a:cubicBezTo>
                  <a:cubicBezTo>
                    <a:pt x="122" y="71"/>
                    <a:pt x="118" y="56"/>
                    <a:pt x="118" y="3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221"/>
            <p:cNvSpPr/>
            <p:nvPr/>
          </p:nvSpPr>
          <p:spPr bwMode="auto">
            <a:xfrm>
              <a:off x="7808913" y="2670175"/>
              <a:ext cx="38100" cy="17463"/>
            </a:xfrm>
            <a:custGeom>
              <a:avLst/>
              <a:gdLst>
                <a:gd name="T0" fmla="*/ 57 w 60"/>
                <a:gd name="T1" fmla="*/ 6 h 27"/>
                <a:gd name="T2" fmla="*/ 60 w 60"/>
                <a:gd name="T3" fmla="*/ 14 h 27"/>
                <a:gd name="T4" fmla="*/ 6 w 60"/>
                <a:gd name="T5" fmla="*/ 18 h 27"/>
                <a:gd name="T6" fmla="*/ 1 w 60"/>
                <a:gd name="T7" fmla="*/ 7 h 27"/>
                <a:gd name="T8" fmla="*/ 57 w 60"/>
                <a:gd name="T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7">
                  <a:moveTo>
                    <a:pt x="57" y="6"/>
                  </a:moveTo>
                  <a:cubicBezTo>
                    <a:pt x="57" y="8"/>
                    <a:pt x="59" y="9"/>
                    <a:pt x="60" y="14"/>
                  </a:cubicBezTo>
                  <a:cubicBezTo>
                    <a:pt x="50" y="27"/>
                    <a:pt x="30" y="12"/>
                    <a:pt x="6" y="18"/>
                  </a:cubicBezTo>
                  <a:cubicBezTo>
                    <a:pt x="3" y="16"/>
                    <a:pt x="0" y="14"/>
                    <a:pt x="1" y="7"/>
                  </a:cubicBezTo>
                  <a:cubicBezTo>
                    <a:pt x="24" y="0"/>
                    <a:pt x="39" y="7"/>
                    <a:pt x="57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222"/>
            <p:cNvSpPr>
              <a:spLocks noEditPoints="1"/>
            </p:cNvSpPr>
            <p:nvPr/>
          </p:nvSpPr>
          <p:spPr bwMode="auto">
            <a:xfrm>
              <a:off x="7627938" y="2303463"/>
              <a:ext cx="84138" cy="63500"/>
            </a:xfrm>
            <a:custGeom>
              <a:avLst/>
              <a:gdLst>
                <a:gd name="T0" fmla="*/ 131 w 131"/>
                <a:gd name="T1" fmla="*/ 17 h 99"/>
                <a:gd name="T2" fmla="*/ 124 w 131"/>
                <a:gd name="T3" fmla="*/ 88 h 99"/>
                <a:gd name="T4" fmla="*/ 18 w 131"/>
                <a:gd name="T5" fmla="*/ 81 h 99"/>
                <a:gd name="T6" fmla="*/ 11 w 131"/>
                <a:gd name="T7" fmla="*/ 11 h 99"/>
                <a:gd name="T8" fmla="*/ 109 w 131"/>
                <a:gd name="T9" fmla="*/ 11 h 99"/>
                <a:gd name="T10" fmla="*/ 131 w 131"/>
                <a:gd name="T11" fmla="*/ 17 h 99"/>
                <a:gd name="T12" fmla="*/ 107 w 131"/>
                <a:gd name="T13" fmla="*/ 67 h 99"/>
                <a:gd name="T14" fmla="*/ 95 w 131"/>
                <a:gd name="T15" fmla="*/ 78 h 99"/>
                <a:gd name="T16" fmla="*/ 113 w 131"/>
                <a:gd name="T17" fmla="*/ 77 h 99"/>
                <a:gd name="T18" fmla="*/ 120 w 131"/>
                <a:gd name="T19" fmla="*/ 29 h 99"/>
                <a:gd name="T20" fmla="*/ 29 w 131"/>
                <a:gd name="T21" fmla="*/ 18 h 99"/>
                <a:gd name="T22" fmla="*/ 30 w 131"/>
                <a:gd name="T23" fmla="*/ 66 h 99"/>
                <a:gd name="T24" fmla="*/ 35 w 131"/>
                <a:gd name="T25" fmla="*/ 42 h 99"/>
                <a:gd name="T26" fmla="*/ 44 w 131"/>
                <a:gd name="T27" fmla="*/ 22 h 99"/>
                <a:gd name="T28" fmla="*/ 57 w 131"/>
                <a:gd name="T29" fmla="*/ 42 h 99"/>
                <a:gd name="T30" fmla="*/ 68 w 131"/>
                <a:gd name="T31" fmla="*/ 27 h 99"/>
                <a:gd name="T32" fmla="*/ 74 w 131"/>
                <a:gd name="T33" fmla="*/ 67 h 99"/>
                <a:gd name="T34" fmla="*/ 64 w 131"/>
                <a:gd name="T35" fmla="*/ 52 h 99"/>
                <a:gd name="T36" fmla="*/ 54 w 131"/>
                <a:gd name="T37" fmla="*/ 59 h 99"/>
                <a:gd name="T38" fmla="*/ 44 w 131"/>
                <a:gd name="T39" fmla="*/ 46 h 99"/>
                <a:gd name="T40" fmla="*/ 40 w 131"/>
                <a:gd name="T41" fmla="*/ 63 h 99"/>
                <a:gd name="T42" fmla="*/ 32 w 131"/>
                <a:gd name="T43" fmla="*/ 67 h 99"/>
                <a:gd name="T44" fmla="*/ 85 w 131"/>
                <a:gd name="T45" fmla="*/ 78 h 99"/>
                <a:gd name="T46" fmla="*/ 84 w 131"/>
                <a:gd name="T47" fmla="*/ 70 h 99"/>
                <a:gd name="T48" fmla="*/ 95 w 131"/>
                <a:gd name="T49" fmla="*/ 62 h 99"/>
                <a:gd name="T50" fmla="*/ 82 w 131"/>
                <a:gd name="T51" fmla="*/ 41 h 99"/>
                <a:gd name="T52" fmla="*/ 107 w 131"/>
                <a:gd name="T53" fmla="*/ 31 h 99"/>
                <a:gd name="T54" fmla="*/ 100 w 131"/>
                <a:gd name="T55" fmla="*/ 46 h 99"/>
                <a:gd name="T56" fmla="*/ 107 w 131"/>
                <a:gd name="T57" fmla="*/ 6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" h="99">
                  <a:moveTo>
                    <a:pt x="131" y="17"/>
                  </a:moveTo>
                  <a:cubicBezTo>
                    <a:pt x="130" y="39"/>
                    <a:pt x="130" y="65"/>
                    <a:pt x="124" y="88"/>
                  </a:cubicBezTo>
                  <a:cubicBezTo>
                    <a:pt x="85" y="99"/>
                    <a:pt x="59" y="78"/>
                    <a:pt x="18" y="81"/>
                  </a:cubicBezTo>
                  <a:cubicBezTo>
                    <a:pt x="0" y="69"/>
                    <a:pt x="9" y="34"/>
                    <a:pt x="11" y="11"/>
                  </a:cubicBezTo>
                  <a:cubicBezTo>
                    <a:pt x="46" y="0"/>
                    <a:pt x="77" y="16"/>
                    <a:pt x="109" y="11"/>
                  </a:cubicBezTo>
                  <a:cubicBezTo>
                    <a:pt x="119" y="15"/>
                    <a:pt x="121" y="18"/>
                    <a:pt x="131" y="17"/>
                  </a:cubicBezTo>
                  <a:close/>
                  <a:moveTo>
                    <a:pt x="107" y="67"/>
                  </a:moveTo>
                  <a:cubicBezTo>
                    <a:pt x="103" y="71"/>
                    <a:pt x="99" y="75"/>
                    <a:pt x="95" y="78"/>
                  </a:cubicBezTo>
                  <a:cubicBezTo>
                    <a:pt x="104" y="77"/>
                    <a:pt x="106" y="79"/>
                    <a:pt x="113" y="77"/>
                  </a:cubicBezTo>
                  <a:cubicBezTo>
                    <a:pt x="118" y="64"/>
                    <a:pt x="120" y="48"/>
                    <a:pt x="120" y="29"/>
                  </a:cubicBezTo>
                  <a:cubicBezTo>
                    <a:pt x="91" y="22"/>
                    <a:pt x="56" y="24"/>
                    <a:pt x="29" y="18"/>
                  </a:cubicBezTo>
                  <a:cubicBezTo>
                    <a:pt x="20" y="29"/>
                    <a:pt x="6" y="68"/>
                    <a:pt x="30" y="66"/>
                  </a:cubicBezTo>
                  <a:cubicBezTo>
                    <a:pt x="25" y="57"/>
                    <a:pt x="32" y="50"/>
                    <a:pt x="35" y="42"/>
                  </a:cubicBezTo>
                  <a:cubicBezTo>
                    <a:pt x="35" y="36"/>
                    <a:pt x="35" y="24"/>
                    <a:pt x="44" y="22"/>
                  </a:cubicBezTo>
                  <a:cubicBezTo>
                    <a:pt x="51" y="27"/>
                    <a:pt x="52" y="37"/>
                    <a:pt x="57" y="42"/>
                  </a:cubicBezTo>
                  <a:cubicBezTo>
                    <a:pt x="61" y="37"/>
                    <a:pt x="60" y="27"/>
                    <a:pt x="68" y="27"/>
                  </a:cubicBezTo>
                  <a:cubicBezTo>
                    <a:pt x="76" y="32"/>
                    <a:pt x="76" y="60"/>
                    <a:pt x="74" y="67"/>
                  </a:cubicBezTo>
                  <a:cubicBezTo>
                    <a:pt x="64" y="69"/>
                    <a:pt x="67" y="57"/>
                    <a:pt x="64" y="52"/>
                  </a:cubicBezTo>
                  <a:cubicBezTo>
                    <a:pt x="61" y="57"/>
                    <a:pt x="60" y="59"/>
                    <a:pt x="54" y="59"/>
                  </a:cubicBezTo>
                  <a:cubicBezTo>
                    <a:pt x="48" y="58"/>
                    <a:pt x="50" y="48"/>
                    <a:pt x="44" y="46"/>
                  </a:cubicBezTo>
                  <a:cubicBezTo>
                    <a:pt x="38" y="47"/>
                    <a:pt x="41" y="56"/>
                    <a:pt x="40" y="63"/>
                  </a:cubicBezTo>
                  <a:cubicBezTo>
                    <a:pt x="38" y="65"/>
                    <a:pt x="34" y="65"/>
                    <a:pt x="32" y="67"/>
                  </a:cubicBezTo>
                  <a:cubicBezTo>
                    <a:pt x="53" y="68"/>
                    <a:pt x="65" y="76"/>
                    <a:pt x="85" y="78"/>
                  </a:cubicBezTo>
                  <a:cubicBezTo>
                    <a:pt x="85" y="75"/>
                    <a:pt x="83" y="74"/>
                    <a:pt x="84" y="70"/>
                  </a:cubicBezTo>
                  <a:cubicBezTo>
                    <a:pt x="89" y="69"/>
                    <a:pt x="94" y="67"/>
                    <a:pt x="95" y="62"/>
                  </a:cubicBezTo>
                  <a:cubicBezTo>
                    <a:pt x="94" y="51"/>
                    <a:pt x="81" y="52"/>
                    <a:pt x="82" y="41"/>
                  </a:cubicBezTo>
                  <a:cubicBezTo>
                    <a:pt x="88" y="34"/>
                    <a:pt x="95" y="30"/>
                    <a:pt x="107" y="31"/>
                  </a:cubicBezTo>
                  <a:cubicBezTo>
                    <a:pt x="116" y="37"/>
                    <a:pt x="107" y="48"/>
                    <a:pt x="100" y="46"/>
                  </a:cubicBezTo>
                  <a:cubicBezTo>
                    <a:pt x="106" y="50"/>
                    <a:pt x="109" y="56"/>
                    <a:pt x="107" y="6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223"/>
            <p:cNvSpPr>
              <a:spLocks noEditPoints="1"/>
            </p:cNvSpPr>
            <p:nvPr/>
          </p:nvSpPr>
          <p:spPr bwMode="auto">
            <a:xfrm>
              <a:off x="7712075" y="2382838"/>
              <a:ext cx="93663" cy="69850"/>
            </a:xfrm>
            <a:custGeom>
              <a:avLst/>
              <a:gdLst>
                <a:gd name="T0" fmla="*/ 132 w 145"/>
                <a:gd name="T1" fmla="*/ 108 h 108"/>
                <a:gd name="T2" fmla="*/ 32 w 145"/>
                <a:gd name="T3" fmla="*/ 101 h 108"/>
                <a:gd name="T4" fmla="*/ 0 w 145"/>
                <a:gd name="T5" fmla="*/ 45 h 108"/>
                <a:gd name="T6" fmla="*/ 11 w 145"/>
                <a:gd name="T7" fmla="*/ 2 h 108"/>
                <a:gd name="T8" fmla="*/ 18 w 145"/>
                <a:gd name="T9" fmla="*/ 0 h 108"/>
                <a:gd name="T10" fmla="*/ 30 w 145"/>
                <a:gd name="T11" fmla="*/ 7 h 108"/>
                <a:gd name="T12" fmla="*/ 132 w 145"/>
                <a:gd name="T13" fmla="*/ 9 h 108"/>
                <a:gd name="T14" fmla="*/ 143 w 145"/>
                <a:gd name="T15" fmla="*/ 31 h 108"/>
                <a:gd name="T16" fmla="*/ 132 w 145"/>
                <a:gd name="T17" fmla="*/ 108 h 108"/>
                <a:gd name="T18" fmla="*/ 130 w 145"/>
                <a:gd name="T19" fmla="*/ 38 h 108"/>
                <a:gd name="T20" fmla="*/ 118 w 145"/>
                <a:gd name="T21" fmla="*/ 24 h 108"/>
                <a:gd name="T22" fmla="*/ 27 w 145"/>
                <a:gd name="T23" fmla="*/ 17 h 108"/>
                <a:gd name="T24" fmla="*/ 16 w 145"/>
                <a:gd name="T25" fmla="*/ 27 h 108"/>
                <a:gd name="T26" fmla="*/ 23 w 145"/>
                <a:gd name="T27" fmla="*/ 87 h 108"/>
                <a:gd name="T28" fmla="*/ 88 w 145"/>
                <a:gd name="T29" fmla="*/ 96 h 108"/>
                <a:gd name="T30" fmla="*/ 107 w 145"/>
                <a:gd name="T31" fmla="*/ 52 h 108"/>
                <a:gd name="T32" fmla="*/ 115 w 145"/>
                <a:gd name="T33" fmla="*/ 90 h 108"/>
                <a:gd name="T34" fmla="*/ 95 w 145"/>
                <a:gd name="T35" fmla="*/ 97 h 108"/>
                <a:gd name="T36" fmla="*/ 116 w 145"/>
                <a:gd name="T37" fmla="*/ 97 h 108"/>
                <a:gd name="T38" fmla="*/ 130 w 145"/>
                <a:gd name="T39" fmla="*/ 38 h 108"/>
                <a:gd name="T40" fmla="*/ 95 w 145"/>
                <a:gd name="T41" fmla="*/ 69 h 108"/>
                <a:gd name="T42" fmla="*/ 95 w 145"/>
                <a:gd name="T43" fmla="*/ 80 h 108"/>
                <a:gd name="T44" fmla="*/ 109 w 145"/>
                <a:gd name="T45" fmla="*/ 72 h 108"/>
                <a:gd name="T46" fmla="*/ 102 w 145"/>
                <a:gd name="T47" fmla="*/ 66 h 108"/>
                <a:gd name="T48" fmla="*/ 95 w 145"/>
                <a:gd name="T49" fmla="*/ 6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08">
                  <a:moveTo>
                    <a:pt x="132" y="108"/>
                  </a:moveTo>
                  <a:cubicBezTo>
                    <a:pt x="106" y="108"/>
                    <a:pt x="67" y="105"/>
                    <a:pt x="32" y="101"/>
                  </a:cubicBezTo>
                  <a:cubicBezTo>
                    <a:pt x="6" y="98"/>
                    <a:pt x="0" y="73"/>
                    <a:pt x="0" y="45"/>
                  </a:cubicBezTo>
                  <a:cubicBezTo>
                    <a:pt x="0" y="28"/>
                    <a:pt x="5" y="16"/>
                    <a:pt x="11" y="2"/>
                  </a:cubicBezTo>
                  <a:cubicBezTo>
                    <a:pt x="14" y="1"/>
                    <a:pt x="19" y="6"/>
                    <a:pt x="18" y="0"/>
                  </a:cubicBezTo>
                  <a:cubicBezTo>
                    <a:pt x="22" y="3"/>
                    <a:pt x="26" y="5"/>
                    <a:pt x="30" y="7"/>
                  </a:cubicBezTo>
                  <a:cubicBezTo>
                    <a:pt x="62" y="1"/>
                    <a:pt x="101" y="18"/>
                    <a:pt x="132" y="9"/>
                  </a:cubicBezTo>
                  <a:cubicBezTo>
                    <a:pt x="139" y="14"/>
                    <a:pt x="142" y="21"/>
                    <a:pt x="143" y="31"/>
                  </a:cubicBezTo>
                  <a:cubicBezTo>
                    <a:pt x="145" y="55"/>
                    <a:pt x="138" y="91"/>
                    <a:pt x="132" y="108"/>
                  </a:cubicBezTo>
                  <a:close/>
                  <a:moveTo>
                    <a:pt x="130" y="38"/>
                  </a:moveTo>
                  <a:cubicBezTo>
                    <a:pt x="129" y="31"/>
                    <a:pt x="122" y="29"/>
                    <a:pt x="118" y="24"/>
                  </a:cubicBezTo>
                  <a:cubicBezTo>
                    <a:pt x="84" y="22"/>
                    <a:pt x="61" y="16"/>
                    <a:pt x="27" y="17"/>
                  </a:cubicBezTo>
                  <a:cubicBezTo>
                    <a:pt x="24" y="21"/>
                    <a:pt x="21" y="25"/>
                    <a:pt x="16" y="27"/>
                  </a:cubicBezTo>
                  <a:cubicBezTo>
                    <a:pt x="11" y="41"/>
                    <a:pt x="11" y="76"/>
                    <a:pt x="23" y="87"/>
                  </a:cubicBezTo>
                  <a:cubicBezTo>
                    <a:pt x="42" y="89"/>
                    <a:pt x="61" y="93"/>
                    <a:pt x="88" y="96"/>
                  </a:cubicBezTo>
                  <a:cubicBezTo>
                    <a:pt x="80" y="83"/>
                    <a:pt x="81" y="49"/>
                    <a:pt x="107" y="52"/>
                  </a:cubicBezTo>
                  <a:cubicBezTo>
                    <a:pt x="121" y="57"/>
                    <a:pt x="130" y="79"/>
                    <a:pt x="115" y="90"/>
                  </a:cubicBezTo>
                  <a:cubicBezTo>
                    <a:pt x="108" y="94"/>
                    <a:pt x="100" y="90"/>
                    <a:pt x="95" y="97"/>
                  </a:cubicBezTo>
                  <a:cubicBezTo>
                    <a:pt x="102" y="97"/>
                    <a:pt x="109" y="97"/>
                    <a:pt x="116" y="97"/>
                  </a:cubicBezTo>
                  <a:cubicBezTo>
                    <a:pt x="129" y="84"/>
                    <a:pt x="131" y="61"/>
                    <a:pt x="130" y="38"/>
                  </a:cubicBezTo>
                  <a:close/>
                  <a:moveTo>
                    <a:pt x="95" y="69"/>
                  </a:moveTo>
                  <a:cubicBezTo>
                    <a:pt x="96" y="74"/>
                    <a:pt x="97" y="76"/>
                    <a:pt x="95" y="80"/>
                  </a:cubicBezTo>
                  <a:cubicBezTo>
                    <a:pt x="101" y="79"/>
                    <a:pt x="112" y="82"/>
                    <a:pt x="109" y="72"/>
                  </a:cubicBezTo>
                  <a:cubicBezTo>
                    <a:pt x="107" y="75"/>
                    <a:pt x="107" y="65"/>
                    <a:pt x="102" y="66"/>
                  </a:cubicBezTo>
                  <a:cubicBezTo>
                    <a:pt x="100" y="67"/>
                    <a:pt x="99" y="69"/>
                    <a:pt x="95" y="6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224"/>
            <p:cNvSpPr>
              <a:spLocks noEditPoints="1"/>
            </p:cNvSpPr>
            <p:nvPr/>
          </p:nvSpPr>
          <p:spPr bwMode="auto">
            <a:xfrm>
              <a:off x="7793038" y="2549525"/>
              <a:ext cx="92075" cy="79375"/>
            </a:xfrm>
            <a:custGeom>
              <a:avLst/>
              <a:gdLst>
                <a:gd name="T0" fmla="*/ 11 w 141"/>
                <a:gd name="T1" fmla="*/ 14 h 122"/>
                <a:gd name="T2" fmla="*/ 56 w 141"/>
                <a:gd name="T3" fmla="*/ 14 h 122"/>
                <a:gd name="T4" fmla="*/ 126 w 141"/>
                <a:gd name="T5" fmla="*/ 22 h 122"/>
                <a:gd name="T6" fmla="*/ 131 w 141"/>
                <a:gd name="T7" fmla="*/ 25 h 122"/>
                <a:gd name="T8" fmla="*/ 133 w 141"/>
                <a:gd name="T9" fmla="*/ 61 h 122"/>
                <a:gd name="T10" fmla="*/ 123 w 141"/>
                <a:gd name="T11" fmla="*/ 114 h 122"/>
                <a:gd name="T12" fmla="*/ 100 w 141"/>
                <a:gd name="T13" fmla="*/ 117 h 122"/>
                <a:gd name="T14" fmla="*/ 1 w 141"/>
                <a:gd name="T15" fmla="*/ 84 h 122"/>
                <a:gd name="T16" fmla="*/ 14 w 141"/>
                <a:gd name="T17" fmla="*/ 19 h 122"/>
                <a:gd name="T18" fmla="*/ 11 w 141"/>
                <a:gd name="T19" fmla="*/ 14 h 122"/>
                <a:gd name="T20" fmla="*/ 28 w 141"/>
                <a:gd name="T21" fmla="*/ 25 h 122"/>
                <a:gd name="T22" fmla="*/ 16 w 141"/>
                <a:gd name="T23" fmla="*/ 90 h 122"/>
                <a:gd name="T24" fmla="*/ 57 w 141"/>
                <a:gd name="T25" fmla="*/ 99 h 122"/>
                <a:gd name="T26" fmla="*/ 107 w 141"/>
                <a:gd name="T27" fmla="*/ 103 h 122"/>
                <a:gd name="T28" fmla="*/ 123 w 141"/>
                <a:gd name="T29" fmla="*/ 42 h 122"/>
                <a:gd name="T30" fmla="*/ 28 w 141"/>
                <a:gd name="T31" fmla="*/ 2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1" h="122">
                  <a:moveTo>
                    <a:pt x="11" y="14"/>
                  </a:moveTo>
                  <a:cubicBezTo>
                    <a:pt x="23" y="0"/>
                    <a:pt x="42" y="23"/>
                    <a:pt x="56" y="14"/>
                  </a:cubicBezTo>
                  <a:cubicBezTo>
                    <a:pt x="78" y="16"/>
                    <a:pt x="109" y="27"/>
                    <a:pt x="126" y="22"/>
                  </a:cubicBezTo>
                  <a:cubicBezTo>
                    <a:pt x="128" y="23"/>
                    <a:pt x="127" y="26"/>
                    <a:pt x="131" y="25"/>
                  </a:cubicBezTo>
                  <a:cubicBezTo>
                    <a:pt x="141" y="36"/>
                    <a:pt x="134" y="51"/>
                    <a:pt x="133" y="61"/>
                  </a:cubicBezTo>
                  <a:cubicBezTo>
                    <a:pt x="130" y="84"/>
                    <a:pt x="138" y="103"/>
                    <a:pt x="123" y="114"/>
                  </a:cubicBezTo>
                  <a:cubicBezTo>
                    <a:pt x="114" y="114"/>
                    <a:pt x="106" y="114"/>
                    <a:pt x="100" y="117"/>
                  </a:cubicBezTo>
                  <a:cubicBezTo>
                    <a:pt x="62" y="105"/>
                    <a:pt x="13" y="122"/>
                    <a:pt x="1" y="84"/>
                  </a:cubicBezTo>
                  <a:cubicBezTo>
                    <a:pt x="1" y="58"/>
                    <a:pt x="0" y="37"/>
                    <a:pt x="14" y="19"/>
                  </a:cubicBezTo>
                  <a:cubicBezTo>
                    <a:pt x="13" y="17"/>
                    <a:pt x="9" y="18"/>
                    <a:pt x="11" y="14"/>
                  </a:cubicBezTo>
                  <a:close/>
                  <a:moveTo>
                    <a:pt x="28" y="25"/>
                  </a:moveTo>
                  <a:cubicBezTo>
                    <a:pt x="13" y="37"/>
                    <a:pt x="4" y="76"/>
                    <a:pt x="16" y="90"/>
                  </a:cubicBezTo>
                  <a:cubicBezTo>
                    <a:pt x="25" y="100"/>
                    <a:pt x="43" y="97"/>
                    <a:pt x="57" y="99"/>
                  </a:cubicBezTo>
                  <a:cubicBezTo>
                    <a:pt x="74" y="101"/>
                    <a:pt x="90" y="105"/>
                    <a:pt x="107" y="103"/>
                  </a:cubicBezTo>
                  <a:cubicBezTo>
                    <a:pt x="126" y="88"/>
                    <a:pt x="120" y="61"/>
                    <a:pt x="123" y="42"/>
                  </a:cubicBezTo>
                  <a:cubicBezTo>
                    <a:pt x="91" y="27"/>
                    <a:pt x="59" y="28"/>
                    <a:pt x="28" y="2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225"/>
            <p:cNvSpPr>
              <a:spLocks noEditPoints="1"/>
            </p:cNvSpPr>
            <p:nvPr/>
          </p:nvSpPr>
          <p:spPr bwMode="auto">
            <a:xfrm>
              <a:off x="7629525" y="2546350"/>
              <a:ext cx="39688" cy="47625"/>
            </a:xfrm>
            <a:custGeom>
              <a:avLst/>
              <a:gdLst>
                <a:gd name="T0" fmla="*/ 13 w 62"/>
                <a:gd name="T1" fmla="*/ 55 h 73"/>
                <a:gd name="T2" fmla="*/ 38 w 62"/>
                <a:gd name="T3" fmla="*/ 48 h 73"/>
                <a:gd name="T4" fmla="*/ 5 w 62"/>
                <a:gd name="T5" fmla="*/ 41 h 73"/>
                <a:gd name="T6" fmla="*/ 23 w 62"/>
                <a:gd name="T7" fmla="*/ 9 h 73"/>
                <a:gd name="T8" fmla="*/ 37 w 62"/>
                <a:gd name="T9" fmla="*/ 72 h 73"/>
                <a:gd name="T10" fmla="*/ 13 w 62"/>
                <a:gd name="T11" fmla="*/ 55 h 73"/>
                <a:gd name="T12" fmla="*/ 28 w 62"/>
                <a:gd name="T13" fmla="*/ 40 h 73"/>
                <a:gd name="T14" fmla="*/ 34 w 62"/>
                <a:gd name="T15" fmla="*/ 34 h 73"/>
                <a:gd name="T16" fmla="*/ 31 w 62"/>
                <a:gd name="T17" fmla="*/ 24 h 73"/>
                <a:gd name="T18" fmla="*/ 28 w 62"/>
                <a:gd name="T19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73">
                  <a:moveTo>
                    <a:pt x="13" y="55"/>
                  </a:moveTo>
                  <a:cubicBezTo>
                    <a:pt x="21" y="62"/>
                    <a:pt x="42" y="62"/>
                    <a:pt x="38" y="48"/>
                  </a:cubicBezTo>
                  <a:cubicBezTo>
                    <a:pt x="23" y="54"/>
                    <a:pt x="14" y="51"/>
                    <a:pt x="5" y="41"/>
                  </a:cubicBezTo>
                  <a:cubicBezTo>
                    <a:pt x="0" y="23"/>
                    <a:pt x="13" y="16"/>
                    <a:pt x="23" y="9"/>
                  </a:cubicBezTo>
                  <a:cubicBezTo>
                    <a:pt x="57" y="0"/>
                    <a:pt x="62" y="67"/>
                    <a:pt x="37" y="72"/>
                  </a:cubicBezTo>
                  <a:cubicBezTo>
                    <a:pt x="27" y="73"/>
                    <a:pt x="13" y="68"/>
                    <a:pt x="13" y="55"/>
                  </a:cubicBezTo>
                  <a:close/>
                  <a:moveTo>
                    <a:pt x="28" y="40"/>
                  </a:moveTo>
                  <a:cubicBezTo>
                    <a:pt x="27" y="34"/>
                    <a:pt x="33" y="37"/>
                    <a:pt x="34" y="34"/>
                  </a:cubicBezTo>
                  <a:cubicBezTo>
                    <a:pt x="30" y="31"/>
                    <a:pt x="32" y="27"/>
                    <a:pt x="31" y="24"/>
                  </a:cubicBezTo>
                  <a:cubicBezTo>
                    <a:pt x="16" y="19"/>
                    <a:pt x="11" y="39"/>
                    <a:pt x="28" y="4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32" name="组合 231"/>
          <p:cNvGrpSpPr/>
          <p:nvPr/>
        </p:nvGrpSpPr>
        <p:grpSpPr>
          <a:xfrm>
            <a:off x="5306247" y="5026176"/>
            <a:ext cx="1371600" cy="1285875"/>
            <a:chOff x="5370513" y="4511675"/>
            <a:chExt cx="1371600" cy="1285875"/>
          </a:xfrm>
          <a:solidFill>
            <a:schemeClr val="tx1"/>
          </a:solidFill>
        </p:grpSpPr>
        <p:sp>
          <p:nvSpPr>
            <p:cNvPr id="233" name="Freeform 226"/>
            <p:cNvSpPr/>
            <p:nvPr/>
          </p:nvSpPr>
          <p:spPr bwMode="auto">
            <a:xfrm>
              <a:off x="5507038" y="5324475"/>
              <a:ext cx="22225" cy="31750"/>
            </a:xfrm>
            <a:custGeom>
              <a:avLst/>
              <a:gdLst>
                <a:gd name="T0" fmla="*/ 36 w 36"/>
                <a:gd name="T1" fmla="*/ 6 h 49"/>
                <a:gd name="T2" fmla="*/ 0 w 36"/>
                <a:gd name="T3" fmla="*/ 49 h 49"/>
                <a:gd name="T4" fmla="*/ 36 w 36"/>
                <a:gd name="T5" fmla="*/ 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9">
                  <a:moveTo>
                    <a:pt x="36" y="6"/>
                  </a:moveTo>
                  <a:cubicBezTo>
                    <a:pt x="31" y="27"/>
                    <a:pt x="22" y="44"/>
                    <a:pt x="0" y="49"/>
                  </a:cubicBezTo>
                  <a:cubicBezTo>
                    <a:pt x="2" y="35"/>
                    <a:pt x="14" y="0"/>
                    <a:pt x="36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227"/>
            <p:cNvSpPr/>
            <p:nvPr/>
          </p:nvSpPr>
          <p:spPr bwMode="auto">
            <a:xfrm>
              <a:off x="5554663" y="5335588"/>
              <a:ext cx="31750" cy="44450"/>
            </a:xfrm>
            <a:custGeom>
              <a:avLst/>
              <a:gdLst>
                <a:gd name="T0" fmla="*/ 28 w 50"/>
                <a:gd name="T1" fmla="*/ 0 h 67"/>
                <a:gd name="T2" fmla="*/ 35 w 50"/>
                <a:gd name="T3" fmla="*/ 64 h 67"/>
                <a:gd name="T4" fmla="*/ 30 w 50"/>
                <a:gd name="T5" fmla="*/ 67 h 67"/>
                <a:gd name="T6" fmla="*/ 28 w 50"/>
                <a:gd name="T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67">
                  <a:moveTo>
                    <a:pt x="28" y="0"/>
                  </a:moveTo>
                  <a:cubicBezTo>
                    <a:pt x="50" y="12"/>
                    <a:pt x="38" y="48"/>
                    <a:pt x="35" y="64"/>
                  </a:cubicBezTo>
                  <a:cubicBezTo>
                    <a:pt x="32" y="64"/>
                    <a:pt x="30" y="65"/>
                    <a:pt x="30" y="67"/>
                  </a:cubicBezTo>
                  <a:cubicBezTo>
                    <a:pt x="2" y="59"/>
                    <a:pt x="0" y="11"/>
                    <a:pt x="28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228"/>
            <p:cNvSpPr>
              <a:spLocks noEditPoints="1"/>
            </p:cNvSpPr>
            <p:nvPr/>
          </p:nvSpPr>
          <p:spPr bwMode="auto">
            <a:xfrm>
              <a:off x="5370513" y="4511675"/>
              <a:ext cx="1371600" cy="1285875"/>
            </a:xfrm>
            <a:custGeom>
              <a:avLst/>
              <a:gdLst>
                <a:gd name="T0" fmla="*/ 1393 w 2123"/>
                <a:gd name="T1" fmla="*/ 1747 h 1991"/>
                <a:gd name="T2" fmla="*/ 977 w 2123"/>
                <a:gd name="T3" fmla="*/ 1625 h 1991"/>
                <a:gd name="T4" fmla="*/ 412 w 2123"/>
                <a:gd name="T5" fmla="*/ 1618 h 1991"/>
                <a:gd name="T6" fmla="*/ 28 w 2123"/>
                <a:gd name="T7" fmla="*/ 1843 h 1991"/>
                <a:gd name="T8" fmla="*/ 152 w 2123"/>
                <a:gd name="T9" fmla="*/ 859 h 1991"/>
                <a:gd name="T10" fmla="*/ 469 w 2123"/>
                <a:gd name="T11" fmla="*/ 41 h 1991"/>
                <a:gd name="T12" fmla="*/ 1760 w 2123"/>
                <a:gd name="T13" fmla="*/ 57 h 1991"/>
                <a:gd name="T14" fmla="*/ 2051 w 2123"/>
                <a:gd name="T15" fmla="*/ 1263 h 1991"/>
                <a:gd name="T16" fmla="*/ 2109 w 2123"/>
                <a:gd name="T17" fmla="*/ 1809 h 1991"/>
                <a:gd name="T18" fmla="*/ 1908 w 2123"/>
                <a:gd name="T19" fmla="*/ 640 h 1991"/>
                <a:gd name="T20" fmla="*/ 1789 w 2123"/>
                <a:gd name="T21" fmla="*/ 843 h 1991"/>
                <a:gd name="T22" fmla="*/ 1889 w 2123"/>
                <a:gd name="T23" fmla="*/ 1919 h 1991"/>
                <a:gd name="T24" fmla="*/ 440 w 2123"/>
                <a:gd name="T25" fmla="*/ 821 h 1991"/>
                <a:gd name="T26" fmla="*/ 1662 w 2123"/>
                <a:gd name="T27" fmla="*/ 346 h 1991"/>
                <a:gd name="T28" fmla="*/ 1605 w 2123"/>
                <a:gd name="T29" fmla="*/ 489 h 1991"/>
                <a:gd name="T30" fmla="*/ 1686 w 2123"/>
                <a:gd name="T31" fmla="*/ 955 h 1991"/>
                <a:gd name="T32" fmla="*/ 1760 w 2123"/>
                <a:gd name="T33" fmla="*/ 1186 h 1991"/>
                <a:gd name="T34" fmla="*/ 1381 w 2123"/>
                <a:gd name="T35" fmla="*/ 1308 h 1991"/>
                <a:gd name="T36" fmla="*/ 1822 w 2123"/>
                <a:gd name="T37" fmla="*/ 1525 h 1991"/>
                <a:gd name="T38" fmla="*/ 211 w 2123"/>
                <a:gd name="T39" fmla="*/ 804 h 1991"/>
                <a:gd name="T40" fmla="*/ 309 w 2123"/>
                <a:gd name="T41" fmla="*/ 60 h 1991"/>
                <a:gd name="T42" fmla="*/ 1197 w 2123"/>
                <a:gd name="T43" fmla="*/ 184 h 1991"/>
                <a:gd name="T44" fmla="*/ 1397 w 2123"/>
                <a:gd name="T45" fmla="*/ 415 h 1991"/>
                <a:gd name="T46" fmla="*/ 495 w 2123"/>
                <a:gd name="T47" fmla="*/ 275 h 1991"/>
                <a:gd name="T48" fmla="*/ 1111 w 2123"/>
                <a:gd name="T49" fmla="*/ 513 h 1991"/>
                <a:gd name="T50" fmla="*/ 569 w 2123"/>
                <a:gd name="T51" fmla="*/ 449 h 1991"/>
                <a:gd name="T52" fmla="*/ 1409 w 2123"/>
                <a:gd name="T53" fmla="*/ 547 h 1991"/>
                <a:gd name="T54" fmla="*/ 1281 w 2123"/>
                <a:gd name="T55" fmla="*/ 645 h 1991"/>
                <a:gd name="T56" fmla="*/ 1133 w 2123"/>
                <a:gd name="T57" fmla="*/ 597 h 1991"/>
                <a:gd name="T58" fmla="*/ 1596 w 2123"/>
                <a:gd name="T59" fmla="*/ 511 h 1991"/>
                <a:gd name="T60" fmla="*/ 1109 w 2123"/>
                <a:gd name="T61" fmla="*/ 535 h 1991"/>
                <a:gd name="T62" fmla="*/ 677 w 2123"/>
                <a:gd name="T63" fmla="*/ 625 h 1991"/>
                <a:gd name="T64" fmla="*/ 758 w 2123"/>
                <a:gd name="T65" fmla="*/ 900 h 1991"/>
                <a:gd name="T66" fmla="*/ 1369 w 2123"/>
                <a:gd name="T67" fmla="*/ 664 h 1991"/>
                <a:gd name="T68" fmla="*/ 937 w 2123"/>
                <a:gd name="T69" fmla="*/ 1055 h 1991"/>
                <a:gd name="T70" fmla="*/ 894 w 2123"/>
                <a:gd name="T71" fmla="*/ 828 h 1991"/>
                <a:gd name="T72" fmla="*/ 221 w 2123"/>
                <a:gd name="T73" fmla="*/ 867 h 1991"/>
                <a:gd name="T74" fmla="*/ 428 w 2123"/>
                <a:gd name="T75" fmla="*/ 1427 h 1991"/>
                <a:gd name="T76" fmla="*/ 1042 w 2123"/>
                <a:gd name="T77" fmla="*/ 955 h 1991"/>
                <a:gd name="T78" fmla="*/ 569 w 2123"/>
                <a:gd name="T79" fmla="*/ 929 h 1991"/>
                <a:gd name="T80" fmla="*/ 901 w 2123"/>
                <a:gd name="T81" fmla="*/ 1031 h 1991"/>
                <a:gd name="T82" fmla="*/ 870 w 2123"/>
                <a:gd name="T83" fmla="*/ 1139 h 1991"/>
                <a:gd name="T84" fmla="*/ 1364 w 2123"/>
                <a:gd name="T85" fmla="*/ 1210 h 1991"/>
                <a:gd name="T86" fmla="*/ 1524 w 2123"/>
                <a:gd name="T87" fmla="*/ 1215 h 1991"/>
                <a:gd name="T88" fmla="*/ 868 w 2123"/>
                <a:gd name="T89" fmla="*/ 1349 h 1991"/>
                <a:gd name="T90" fmla="*/ 1092 w 2123"/>
                <a:gd name="T91" fmla="*/ 1205 h 1991"/>
                <a:gd name="T92" fmla="*/ 1092 w 2123"/>
                <a:gd name="T93" fmla="*/ 1205 h 1991"/>
                <a:gd name="T94" fmla="*/ 1238 w 2123"/>
                <a:gd name="T95" fmla="*/ 1303 h 1991"/>
                <a:gd name="T96" fmla="*/ 827 w 2123"/>
                <a:gd name="T97" fmla="*/ 1256 h 1991"/>
                <a:gd name="T98" fmla="*/ 584 w 2123"/>
                <a:gd name="T99" fmla="*/ 1320 h 1991"/>
                <a:gd name="T100" fmla="*/ 667 w 2123"/>
                <a:gd name="T101" fmla="*/ 1547 h 1991"/>
                <a:gd name="T102" fmla="*/ 1073 w 2123"/>
                <a:gd name="T103" fmla="*/ 1475 h 1991"/>
                <a:gd name="T104" fmla="*/ 71 w 2123"/>
                <a:gd name="T105" fmla="*/ 1611 h 1991"/>
                <a:gd name="T106" fmla="*/ 85 w 2123"/>
                <a:gd name="T107" fmla="*/ 1356 h 1991"/>
                <a:gd name="T108" fmla="*/ 405 w 2123"/>
                <a:gd name="T109" fmla="*/ 1456 h 1991"/>
                <a:gd name="T110" fmla="*/ 1378 w 2123"/>
                <a:gd name="T111" fmla="*/ 1492 h 1991"/>
                <a:gd name="T112" fmla="*/ 650 w 2123"/>
                <a:gd name="T113" fmla="*/ 1559 h 1991"/>
                <a:gd name="T114" fmla="*/ 507 w 2123"/>
                <a:gd name="T115" fmla="*/ 1451 h 1991"/>
                <a:gd name="T116" fmla="*/ 1419 w 2123"/>
                <a:gd name="T117" fmla="*/ 1602 h 1991"/>
                <a:gd name="T118" fmla="*/ 431 w 2123"/>
                <a:gd name="T119" fmla="*/ 1549 h 1991"/>
                <a:gd name="T120" fmla="*/ 822 w 2123"/>
                <a:gd name="T121" fmla="*/ 1561 h 1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3" h="1991">
                  <a:moveTo>
                    <a:pt x="2063" y="1878"/>
                  </a:moveTo>
                  <a:cubicBezTo>
                    <a:pt x="2087" y="1908"/>
                    <a:pt x="2074" y="1931"/>
                    <a:pt x="2032" y="1945"/>
                  </a:cubicBezTo>
                  <a:cubicBezTo>
                    <a:pt x="1973" y="1965"/>
                    <a:pt x="1887" y="1991"/>
                    <a:pt x="1825" y="1964"/>
                  </a:cubicBezTo>
                  <a:cubicBezTo>
                    <a:pt x="1826" y="1953"/>
                    <a:pt x="1822" y="1948"/>
                    <a:pt x="1822" y="1938"/>
                  </a:cubicBezTo>
                  <a:cubicBezTo>
                    <a:pt x="1761" y="1948"/>
                    <a:pt x="1728" y="1923"/>
                    <a:pt x="1681" y="1895"/>
                  </a:cubicBezTo>
                  <a:cubicBezTo>
                    <a:pt x="1605" y="1850"/>
                    <a:pt x="1514" y="1819"/>
                    <a:pt x="1438" y="1773"/>
                  </a:cubicBezTo>
                  <a:cubicBezTo>
                    <a:pt x="1422" y="1764"/>
                    <a:pt x="1407" y="1753"/>
                    <a:pt x="1393" y="1747"/>
                  </a:cubicBezTo>
                  <a:cubicBezTo>
                    <a:pt x="1376" y="1740"/>
                    <a:pt x="1353" y="1739"/>
                    <a:pt x="1340" y="1728"/>
                  </a:cubicBezTo>
                  <a:cubicBezTo>
                    <a:pt x="1333" y="1722"/>
                    <a:pt x="1317" y="1698"/>
                    <a:pt x="1316" y="1695"/>
                  </a:cubicBezTo>
                  <a:cubicBezTo>
                    <a:pt x="1313" y="1686"/>
                    <a:pt x="1318" y="1677"/>
                    <a:pt x="1316" y="1668"/>
                  </a:cubicBezTo>
                  <a:cubicBezTo>
                    <a:pt x="1313" y="1649"/>
                    <a:pt x="1299" y="1636"/>
                    <a:pt x="1297" y="1618"/>
                  </a:cubicBezTo>
                  <a:cubicBezTo>
                    <a:pt x="1239" y="1622"/>
                    <a:pt x="1167" y="1627"/>
                    <a:pt x="1097" y="1625"/>
                  </a:cubicBezTo>
                  <a:cubicBezTo>
                    <a:pt x="1097" y="1651"/>
                    <a:pt x="1085" y="1694"/>
                    <a:pt x="1071" y="1719"/>
                  </a:cubicBezTo>
                  <a:cubicBezTo>
                    <a:pt x="1017" y="1728"/>
                    <a:pt x="997" y="1666"/>
                    <a:pt x="977" y="1625"/>
                  </a:cubicBezTo>
                  <a:cubicBezTo>
                    <a:pt x="941" y="1628"/>
                    <a:pt x="893" y="1629"/>
                    <a:pt x="844" y="1625"/>
                  </a:cubicBezTo>
                  <a:cubicBezTo>
                    <a:pt x="792" y="1621"/>
                    <a:pt x="721" y="1637"/>
                    <a:pt x="670" y="1630"/>
                  </a:cubicBezTo>
                  <a:cubicBezTo>
                    <a:pt x="654" y="1668"/>
                    <a:pt x="647" y="1704"/>
                    <a:pt x="629" y="1735"/>
                  </a:cubicBezTo>
                  <a:cubicBezTo>
                    <a:pt x="581" y="1759"/>
                    <a:pt x="558" y="1720"/>
                    <a:pt x="543" y="1690"/>
                  </a:cubicBezTo>
                  <a:cubicBezTo>
                    <a:pt x="525" y="1707"/>
                    <a:pt x="495" y="1741"/>
                    <a:pt x="469" y="1733"/>
                  </a:cubicBezTo>
                  <a:cubicBezTo>
                    <a:pt x="451" y="1727"/>
                    <a:pt x="438" y="1678"/>
                    <a:pt x="431" y="1654"/>
                  </a:cubicBezTo>
                  <a:cubicBezTo>
                    <a:pt x="427" y="1640"/>
                    <a:pt x="427" y="1621"/>
                    <a:pt x="412" y="1618"/>
                  </a:cubicBezTo>
                  <a:cubicBezTo>
                    <a:pt x="391" y="1714"/>
                    <a:pt x="425" y="1846"/>
                    <a:pt x="352" y="1900"/>
                  </a:cubicBezTo>
                  <a:cubicBezTo>
                    <a:pt x="355" y="1919"/>
                    <a:pt x="371" y="1925"/>
                    <a:pt x="369" y="1943"/>
                  </a:cubicBezTo>
                  <a:cubicBezTo>
                    <a:pt x="350" y="1970"/>
                    <a:pt x="317" y="1965"/>
                    <a:pt x="278" y="1967"/>
                  </a:cubicBezTo>
                  <a:cubicBezTo>
                    <a:pt x="232" y="1969"/>
                    <a:pt x="155" y="1969"/>
                    <a:pt x="99" y="1960"/>
                  </a:cubicBezTo>
                  <a:cubicBezTo>
                    <a:pt x="70" y="1954"/>
                    <a:pt x="36" y="1951"/>
                    <a:pt x="23" y="1938"/>
                  </a:cubicBezTo>
                  <a:cubicBezTo>
                    <a:pt x="25" y="1910"/>
                    <a:pt x="38" y="1891"/>
                    <a:pt x="51" y="1866"/>
                  </a:cubicBezTo>
                  <a:cubicBezTo>
                    <a:pt x="49" y="1853"/>
                    <a:pt x="35" y="1851"/>
                    <a:pt x="28" y="1843"/>
                  </a:cubicBezTo>
                  <a:cubicBezTo>
                    <a:pt x="22" y="1785"/>
                    <a:pt x="38" y="1708"/>
                    <a:pt x="47" y="1640"/>
                  </a:cubicBezTo>
                  <a:cubicBezTo>
                    <a:pt x="54" y="1580"/>
                    <a:pt x="52" y="1516"/>
                    <a:pt x="59" y="1463"/>
                  </a:cubicBezTo>
                  <a:cubicBezTo>
                    <a:pt x="62" y="1432"/>
                    <a:pt x="74" y="1384"/>
                    <a:pt x="59" y="1353"/>
                  </a:cubicBezTo>
                  <a:cubicBezTo>
                    <a:pt x="58" y="1343"/>
                    <a:pt x="63" y="1345"/>
                    <a:pt x="68" y="1337"/>
                  </a:cubicBezTo>
                  <a:cubicBezTo>
                    <a:pt x="52" y="1314"/>
                    <a:pt x="36" y="1286"/>
                    <a:pt x="25" y="1256"/>
                  </a:cubicBezTo>
                  <a:cubicBezTo>
                    <a:pt x="15" y="1227"/>
                    <a:pt x="2" y="1189"/>
                    <a:pt x="1" y="1160"/>
                  </a:cubicBezTo>
                  <a:cubicBezTo>
                    <a:pt x="0" y="1032"/>
                    <a:pt x="60" y="916"/>
                    <a:pt x="152" y="859"/>
                  </a:cubicBezTo>
                  <a:cubicBezTo>
                    <a:pt x="162" y="786"/>
                    <a:pt x="172" y="725"/>
                    <a:pt x="180" y="652"/>
                  </a:cubicBezTo>
                  <a:cubicBezTo>
                    <a:pt x="184" y="621"/>
                    <a:pt x="193" y="592"/>
                    <a:pt x="197" y="561"/>
                  </a:cubicBezTo>
                  <a:cubicBezTo>
                    <a:pt x="201" y="530"/>
                    <a:pt x="199" y="499"/>
                    <a:pt x="204" y="468"/>
                  </a:cubicBezTo>
                  <a:cubicBezTo>
                    <a:pt x="215" y="400"/>
                    <a:pt x="230" y="309"/>
                    <a:pt x="245" y="234"/>
                  </a:cubicBezTo>
                  <a:cubicBezTo>
                    <a:pt x="258" y="163"/>
                    <a:pt x="262" y="89"/>
                    <a:pt x="307" y="36"/>
                  </a:cubicBezTo>
                  <a:cubicBezTo>
                    <a:pt x="322" y="35"/>
                    <a:pt x="329" y="33"/>
                    <a:pt x="338" y="22"/>
                  </a:cubicBezTo>
                  <a:cubicBezTo>
                    <a:pt x="389" y="13"/>
                    <a:pt x="432" y="23"/>
                    <a:pt x="469" y="41"/>
                  </a:cubicBezTo>
                  <a:cubicBezTo>
                    <a:pt x="474" y="50"/>
                    <a:pt x="479" y="57"/>
                    <a:pt x="488" y="62"/>
                  </a:cubicBezTo>
                  <a:cubicBezTo>
                    <a:pt x="502" y="111"/>
                    <a:pt x="511" y="144"/>
                    <a:pt x="500" y="182"/>
                  </a:cubicBezTo>
                  <a:cubicBezTo>
                    <a:pt x="592" y="167"/>
                    <a:pt x="745" y="169"/>
                    <a:pt x="872" y="170"/>
                  </a:cubicBezTo>
                  <a:cubicBezTo>
                    <a:pt x="1014" y="170"/>
                    <a:pt x="1167" y="167"/>
                    <a:pt x="1314" y="165"/>
                  </a:cubicBezTo>
                  <a:cubicBezTo>
                    <a:pt x="1370" y="164"/>
                    <a:pt x="1431" y="172"/>
                    <a:pt x="1481" y="160"/>
                  </a:cubicBezTo>
                  <a:cubicBezTo>
                    <a:pt x="1501" y="115"/>
                    <a:pt x="1504" y="45"/>
                    <a:pt x="1560" y="29"/>
                  </a:cubicBezTo>
                  <a:cubicBezTo>
                    <a:pt x="1616" y="32"/>
                    <a:pt x="1719" y="0"/>
                    <a:pt x="1760" y="57"/>
                  </a:cubicBezTo>
                  <a:cubicBezTo>
                    <a:pt x="1777" y="81"/>
                    <a:pt x="1789" y="130"/>
                    <a:pt x="1798" y="165"/>
                  </a:cubicBezTo>
                  <a:cubicBezTo>
                    <a:pt x="1809" y="202"/>
                    <a:pt x="1820" y="241"/>
                    <a:pt x="1829" y="277"/>
                  </a:cubicBezTo>
                  <a:cubicBezTo>
                    <a:pt x="1840" y="318"/>
                    <a:pt x="1843" y="356"/>
                    <a:pt x="1851" y="394"/>
                  </a:cubicBezTo>
                  <a:cubicBezTo>
                    <a:pt x="1874" y="504"/>
                    <a:pt x="1917" y="606"/>
                    <a:pt x="1942" y="728"/>
                  </a:cubicBezTo>
                  <a:cubicBezTo>
                    <a:pt x="1968" y="859"/>
                    <a:pt x="1998" y="964"/>
                    <a:pt x="2023" y="1096"/>
                  </a:cubicBezTo>
                  <a:cubicBezTo>
                    <a:pt x="2031" y="1138"/>
                    <a:pt x="2037" y="1178"/>
                    <a:pt x="2047" y="1222"/>
                  </a:cubicBezTo>
                  <a:cubicBezTo>
                    <a:pt x="2051" y="1242"/>
                    <a:pt x="2049" y="1237"/>
                    <a:pt x="2051" y="1263"/>
                  </a:cubicBezTo>
                  <a:cubicBezTo>
                    <a:pt x="2053" y="1276"/>
                    <a:pt x="2055" y="1290"/>
                    <a:pt x="2061" y="1298"/>
                  </a:cubicBezTo>
                  <a:cubicBezTo>
                    <a:pt x="2068" y="1363"/>
                    <a:pt x="2078" y="1425"/>
                    <a:pt x="2090" y="1489"/>
                  </a:cubicBezTo>
                  <a:cubicBezTo>
                    <a:pt x="2097" y="1533"/>
                    <a:pt x="2110" y="1578"/>
                    <a:pt x="2111" y="1618"/>
                  </a:cubicBezTo>
                  <a:cubicBezTo>
                    <a:pt x="2111" y="1625"/>
                    <a:pt x="2108" y="1631"/>
                    <a:pt x="2109" y="1637"/>
                  </a:cubicBezTo>
                  <a:cubicBezTo>
                    <a:pt x="2112" y="1667"/>
                    <a:pt x="2123" y="1699"/>
                    <a:pt x="2123" y="1728"/>
                  </a:cubicBezTo>
                  <a:cubicBezTo>
                    <a:pt x="2123" y="1754"/>
                    <a:pt x="2112" y="1780"/>
                    <a:pt x="2113" y="1809"/>
                  </a:cubicBezTo>
                  <a:cubicBezTo>
                    <a:pt x="2111" y="1811"/>
                    <a:pt x="2109" y="1812"/>
                    <a:pt x="2109" y="1809"/>
                  </a:cubicBezTo>
                  <a:cubicBezTo>
                    <a:pt x="2099" y="1799"/>
                    <a:pt x="2112" y="1815"/>
                    <a:pt x="2106" y="1821"/>
                  </a:cubicBezTo>
                  <a:cubicBezTo>
                    <a:pt x="2095" y="1843"/>
                    <a:pt x="2086" y="1868"/>
                    <a:pt x="2063" y="1878"/>
                  </a:cubicBezTo>
                  <a:close/>
                  <a:moveTo>
                    <a:pt x="2097" y="1804"/>
                  </a:moveTo>
                  <a:cubicBezTo>
                    <a:pt x="2118" y="1738"/>
                    <a:pt x="2098" y="1667"/>
                    <a:pt x="2092" y="1606"/>
                  </a:cubicBezTo>
                  <a:cubicBezTo>
                    <a:pt x="2080" y="1490"/>
                    <a:pt x="2060" y="1390"/>
                    <a:pt x="2042" y="1279"/>
                  </a:cubicBezTo>
                  <a:cubicBezTo>
                    <a:pt x="2013" y="1105"/>
                    <a:pt x="1973" y="919"/>
                    <a:pt x="1930" y="745"/>
                  </a:cubicBezTo>
                  <a:cubicBezTo>
                    <a:pt x="1921" y="709"/>
                    <a:pt x="1918" y="673"/>
                    <a:pt x="1908" y="640"/>
                  </a:cubicBezTo>
                  <a:cubicBezTo>
                    <a:pt x="1888" y="573"/>
                    <a:pt x="1863" y="510"/>
                    <a:pt x="1846" y="439"/>
                  </a:cubicBezTo>
                  <a:cubicBezTo>
                    <a:pt x="1830" y="371"/>
                    <a:pt x="1821" y="310"/>
                    <a:pt x="1803" y="241"/>
                  </a:cubicBezTo>
                  <a:cubicBezTo>
                    <a:pt x="1789" y="189"/>
                    <a:pt x="1764" y="80"/>
                    <a:pt x="1732" y="55"/>
                  </a:cubicBezTo>
                  <a:cubicBezTo>
                    <a:pt x="1702" y="32"/>
                    <a:pt x="1640" y="39"/>
                    <a:pt x="1600" y="43"/>
                  </a:cubicBezTo>
                  <a:cubicBezTo>
                    <a:pt x="1656" y="123"/>
                    <a:pt x="1661" y="249"/>
                    <a:pt x="1686" y="368"/>
                  </a:cubicBezTo>
                  <a:cubicBezTo>
                    <a:pt x="1703" y="446"/>
                    <a:pt x="1733" y="525"/>
                    <a:pt x="1748" y="604"/>
                  </a:cubicBezTo>
                  <a:cubicBezTo>
                    <a:pt x="1763" y="682"/>
                    <a:pt x="1774" y="763"/>
                    <a:pt x="1789" y="843"/>
                  </a:cubicBezTo>
                  <a:cubicBezTo>
                    <a:pt x="1832" y="1076"/>
                    <a:pt x="1879" y="1301"/>
                    <a:pt x="1915" y="1516"/>
                  </a:cubicBezTo>
                  <a:cubicBezTo>
                    <a:pt x="1919" y="1535"/>
                    <a:pt x="1929" y="1555"/>
                    <a:pt x="1932" y="1573"/>
                  </a:cubicBezTo>
                  <a:cubicBezTo>
                    <a:pt x="1935" y="1593"/>
                    <a:pt x="1933" y="1618"/>
                    <a:pt x="1934" y="1640"/>
                  </a:cubicBezTo>
                  <a:cubicBezTo>
                    <a:pt x="1937" y="1686"/>
                    <a:pt x="1944" y="1749"/>
                    <a:pt x="1939" y="1790"/>
                  </a:cubicBezTo>
                  <a:cubicBezTo>
                    <a:pt x="1938" y="1804"/>
                    <a:pt x="1928" y="1817"/>
                    <a:pt x="1925" y="1833"/>
                  </a:cubicBezTo>
                  <a:cubicBezTo>
                    <a:pt x="1919" y="1861"/>
                    <a:pt x="1921" y="1874"/>
                    <a:pt x="1906" y="1895"/>
                  </a:cubicBezTo>
                  <a:cubicBezTo>
                    <a:pt x="1900" y="1904"/>
                    <a:pt x="1884" y="1910"/>
                    <a:pt x="1889" y="1919"/>
                  </a:cubicBezTo>
                  <a:cubicBezTo>
                    <a:pt x="1980" y="1900"/>
                    <a:pt x="2070" y="1886"/>
                    <a:pt x="2097" y="1804"/>
                  </a:cubicBezTo>
                  <a:close/>
                  <a:moveTo>
                    <a:pt x="474" y="263"/>
                  </a:moveTo>
                  <a:cubicBezTo>
                    <a:pt x="464" y="240"/>
                    <a:pt x="478" y="213"/>
                    <a:pt x="479" y="179"/>
                  </a:cubicBezTo>
                  <a:cubicBezTo>
                    <a:pt x="479" y="146"/>
                    <a:pt x="487" y="90"/>
                    <a:pt x="462" y="62"/>
                  </a:cubicBezTo>
                  <a:cubicBezTo>
                    <a:pt x="441" y="39"/>
                    <a:pt x="358" y="33"/>
                    <a:pt x="335" y="50"/>
                  </a:cubicBezTo>
                  <a:cubicBezTo>
                    <a:pt x="270" y="283"/>
                    <a:pt x="274" y="553"/>
                    <a:pt x="230" y="802"/>
                  </a:cubicBezTo>
                  <a:cubicBezTo>
                    <a:pt x="305" y="800"/>
                    <a:pt x="380" y="792"/>
                    <a:pt x="440" y="821"/>
                  </a:cubicBezTo>
                  <a:cubicBezTo>
                    <a:pt x="451" y="621"/>
                    <a:pt x="459" y="426"/>
                    <a:pt x="474" y="263"/>
                  </a:cubicBezTo>
                  <a:close/>
                  <a:moveTo>
                    <a:pt x="1794" y="1924"/>
                  </a:moveTo>
                  <a:cubicBezTo>
                    <a:pt x="1856" y="1920"/>
                    <a:pt x="1888" y="1894"/>
                    <a:pt x="1908" y="1845"/>
                  </a:cubicBezTo>
                  <a:cubicBezTo>
                    <a:pt x="1938" y="1688"/>
                    <a:pt x="1908" y="1517"/>
                    <a:pt x="1875" y="1372"/>
                  </a:cubicBezTo>
                  <a:cubicBezTo>
                    <a:pt x="1836" y="1205"/>
                    <a:pt x="1807" y="1027"/>
                    <a:pt x="1775" y="859"/>
                  </a:cubicBezTo>
                  <a:cubicBezTo>
                    <a:pt x="1757" y="772"/>
                    <a:pt x="1746" y="684"/>
                    <a:pt x="1729" y="602"/>
                  </a:cubicBezTo>
                  <a:cubicBezTo>
                    <a:pt x="1712" y="516"/>
                    <a:pt x="1681" y="437"/>
                    <a:pt x="1662" y="346"/>
                  </a:cubicBezTo>
                  <a:cubicBezTo>
                    <a:pt x="1654" y="305"/>
                    <a:pt x="1645" y="258"/>
                    <a:pt x="1636" y="210"/>
                  </a:cubicBezTo>
                  <a:cubicBezTo>
                    <a:pt x="1622" y="139"/>
                    <a:pt x="1625" y="64"/>
                    <a:pt x="1567" y="50"/>
                  </a:cubicBezTo>
                  <a:cubicBezTo>
                    <a:pt x="1527" y="67"/>
                    <a:pt x="1509" y="110"/>
                    <a:pt x="1512" y="158"/>
                  </a:cubicBezTo>
                  <a:cubicBezTo>
                    <a:pt x="1545" y="141"/>
                    <a:pt x="1592" y="191"/>
                    <a:pt x="1591" y="220"/>
                  </a:cubicBezTo>
                  <a:cubicBezTo>
                    <a:pt x="1589" y="255"/>
                    <a:pt x="1544" y="249"/>
                    <a:pt x="1500" y="248"/>
                  </a:cubicBezTo>
                  <a:cubicBezTo>
                    <a:pt x="1476" y="320"/>
                    <a:pt x="1502" y="430"/>
                    <a:pt x="1471" y="499"/>
                  </a:cubicBezTo>
                  <a:cubicBezTo>
                    <a:pt x="1513" y="497"/>
                    <a:pt x="1563" y="479"/>
                    <a:pt x="1605" y="489"/>
                  </a:cubicBezTo>
                  <a:cubicBezTo>
                    <a:pt x="1634" y="519"/>
                    <a:pt x="1626" y="565"/>
                    <a:pt x="1586" y="578"/>
                  </a:cubicBezTo>
                  <a:cubicBezTo>
                    <a:pt x="1571" y="582"/>
                    <a:pt x="1559" y="577"/>
                    <a:pt x="1548" y="590"/>
                  </a:cubicBezTo>
                  <a:cubicBezTo>
                    <a:pt x="1522" y="586"/>
                    <a:pt x="1509" y="588"/>
                    <a:pt x="1488" y="590"/>
                  </a:cubicBezTo>
                  <a:cubicBezTo>
                    <a:pt x="1488" y="619"/>
                    <a:pt x="1473" y="651"/>
                    <a:pt x="1455" y="676"/>
                  </a:cubicBezTo>
                  <a:cubicBezTo>
                    <a:pt x="1437" y="748"/>
                    <a:pt x="1451" y="796"/>
                    <a:pt x="1438" y="862"/>
                  </a:cubicBezTo>
                  <a:cubicBezTo>
                    <a:pt x="1512" y="865"/>
                    <a:pt x="1595" y="871"/>
                    <a:pt x="1667" y="855"/>
                  </a:cubicBezTo>
                  <a:cubicBezTo>
                    <a:pt x="1692" y="875"/>
                    <a:pt x="1716" y="928"/>
                    <a:pt x="1686" y="955"/>
                  </a:cubicBezTo>
                  <a:cubicBezTo>
                    <a:pt x="1602" y="962"/>
                    <a:pt x="1489" y="954"/>
                    <a:pt x="1419" y="955"/>
                  </a:cubicBezTo>
                  <a:cubicBezTo>
                    <a:pt x="1410" y="995"/>
                    <a:pt x="1406" y="1036"/>
                    <a:pt x="1402" y="1079"/>
                  </a:cubicBezTo>
                  <a:cubicBezTo>
                    <a:pt x="1398" y="1121"/>
                    <a:pt x="1391" y="1166"/>
                    <a:pt x="1393" y="1205"/>
                  </a:cubicBezTo>
                  <a:cubicBezTo>
                    <a:pt x="1404" y="1157"/>
                    <a:pt x="1413" y="1088"/>
                    <a:pt x="1464" y="1096"/>
                  </a:cubicBezTo>
                  <a:cubicBezTo>
                    <a:pt x="1506" y="1102"/>
                    <a:pt x="1534" y="1169"/>
                    <a:pt x="1538" y="1201"/>
                  </a:cubicBezTo>
                  <a:cubicBezTo>
                    <a:pt x="1578" y="1184"/>
                    <a:pt x="1647" y="1197"/>
                    <a:pt x="1701" y="1186"/>
                  </a:cubicBezTo>
                  <a:cubicBezTo>
                    <a:pt x="1728" y="1181"/>
                    <a:pt x="1745" y="1166"/>
                    <a:pt x="1760" y="1186"/>
                  </a:cubicBezTo>
                  <a:cubicBezTo>
                    <a:pt x="1763" y="1215"/>
                    <a:pt x="1784" y="1272"/>
                    <a:pt x="1746" y="1282"/>
                  </a:cubicBezTo>
                  <a:cubicBezTo>
                    <a:pt x="1736" y="1284"/>
                    <a:pt x="1718" y="1279"/>
                    <a:pt x="1708" y="1279"/>
                  </a:cubicBezTo>
                  <a:cubicBezTo>
                    <a:pt x="1653" y="1282"/>
                    <a:pt x="1595" y="1290"/>
                    <a:pt x="1545" y="1294"/>
                  </a:cubicBezTo>
                  <a:cubicBezTo>
                    <a:pt x="1542" y="1317"/>
                    <a:pt x="1526" y="1328"/>
                    <a:pt x="1522" y="1351"/>
                  </a:cubicBezTo>
                  <a:cubicBezTo>
                    <a:pt x="1502" y="1365"/>
                    <a:pt x="1499" y="1398"/>
                    <a:pt x="1471" y="1396"/>
                  </a:cubicBezTo>
                  <a:cubicBezTo>
                    <a:pt x="1448" y="1395"/>
                    <a:pt x="1422" y="1336"/>
                    <a:pt x="1417" y="1310"/>
                  </a:cubicBezTo>
                  <a:cubicBezTo>
                    <a:pt x="1403" y="1307"/>
                    <a:pt x="1395" y="1306"/>
                    <a:pt x="1381" y="1308"/>
                  </a:cubicBezTo>
                  <a:cubicBezTo>
                    <a:pt x="1376" y="1344"/>
                    <a:pt x="1365" y="1395"/>
                    <a:pt x="1362" y="1437"/>
                  </a:cubicBezTo>
                  <a:cubicBezTo>
                    <a:pt x="1371" y="1435"/>
                    <a:pt x="1375" y="1440"/>
                    <a:pt x="1378" y="1444"/>
                  </a:cubicBezTo>
                  <a:cubicBezTo>
                    <a:pt x="1384" y="1477"/>
                    <a:pt x="1403" y="1495"/>
                    <a:pt x="1407" y="1530"/>
                  </a:cubicBezTo>
                  <a:cubicBezTo>
                    <a:pt x="1503" y="1514"/>
                    <a:pt x="1615" y="1522"/>
                    <a:pt x="1717" y="1509"/>
                  </a:cubicBezTo>
                  <a:cubicBezTo>
                    <a:pt x="1741" y="1505"/>
                    <a:pt x="1775" y="1495"/>
                    <a:pt x="1791" y="1499"/>
                  </a:cubicBezTo>
                  <a:cubicBezTo>
                    <a:pt x="1802" y="1501"/>
                    <a:pt x="1802" y="1508"/>
                    <a:pt x="1808" y="1513"/>
                  </a:cubicBezTo>
                  <a:cubicBezTo>
                    <a:pt x="1816" y="1520"/>
                    <a:pt x="1820" y="1520"/>
                    <a:pt x="1822" y="1525"/>
                  </a:cubicBezTo>
                  <a:cubicBezTo>
                    <a:pt x="1832" y="1548"/>
                    <a:pt x="1820" y="1584"/>
                    <a:pt x="1801" y="1594"/>
                  </a:cubicBezTo>
                  <a:cubicBezTo>
                    <a:pt x="1655" y="1590"/>
                    <a:pt x="1556" y="1614"/>
                    <a:pt x="1419" y="1621"/>
                  </a:cubicBezTo>
                  <a:cubicBezTo>
                    <a:pt x="1417" y="1665"/>
                    <a:pt x="1395" y="1691"/>
                    <a:pt x="1376" y="1719"/>
                  </a:cubicBezTo>
                  <a:cubicBezTo>
                    <a:pt x="1510" y="1792"/>
                    <a:pt x="1652" y="1858"/>
                    <a:pt x="1794" y="1924"/>
                  </a:cubicBezTo>
                  <a:close/>
                  <a:moveTo>
                    <a:pt x="230" y="442"/>
                  </a:moveTo>
                  <a:cubicBezTo>
                    <a:pt x="213" y="572"/>
                    <a:pt x="193" y="713"/>
                    <a:pt x="173" y="843"/>
                  </a:cubicBezTo>
                  <a:cubicBezTo>
                    <a:pt x="185" y="830"/>
                    <a:pt x="205" y="818"/>
                    <a:pt x="211" y="804"/>
                  </a:cubicBezTo>
                  <a:cubicBezTo>
                    <a:pt x="219" y="788"/>
                    <a:pt x="220" y="759"/>
                    <a:pt x="223" y="738"/>
                  </a:cubicBezTo>
                  <a:cubicBezTo>
                    <a:pt x="227" y="716"/>
                    <a:pt x="231" y="691"/>
                    <a:pt x="233" y="671"/>
                  </a:cubicBezTo>
                  <a:cubicBezTo>
                    <a:pt x="238" y="624"/>
                    <a:pt x="236" y="571"/>
                    <a:pt x="240" y="530"/>
                  </a:cubicBezTo>
                  <a:cubicBezTo>
                    <a:pt x="242" y="505"/>
                    <a:pt x="251" y="481"/>
                    <a:pt x="254" y="456"/>
                  </a:cubicBezTo>
                  <a:cubicBezTo>
                    <a:pt x="257" y="435"/>
                    <a:pt x="255" y="412"/>
                    <a:pt x="257" y="389"/>
                  </a:cubicBezTo>
                  <a:cubicBezTo>
                    <a:pt x="260" y="334"/>
                    <a:pt x="273" y="277"/>
                    <a:pt x="281" y="222"/>
                  </a:cubicBezTo>
                  <a:cubicBezTo>
                    <a:pt x="288" y="168"/>
                    <a:pt x="299" y="105"/>
                    <a:pt x="309" y="60"/>
                  </a:cubicBezTo>
                  <a:cubicBezTo>
                    <a:pt x="257" y="172"/>
                    <a:pt x="249" y="302"/>
                    <a:pt x="230" y="442"/>
                  </a:cubicBezTo>
                  <a:close/>
                  <a:moveTo>
                    <a:pt x="784" y="248"/>
                  </a:moveTo>
                  <a:cubicBezTo>
                    <a:pt x="885" y="246"/>
                    <a:pt x="1065" y="247"/>
                    <a:pt x="1183" y="248"/>
                  </a:cubicBezTo>
                  <a:cubicBezTo>
                    <a:pt x="1267" y="249"/>
                    <a:pt x="1390" y="245"/>
                    <a:pt x="1479" y="234"/>
                  </a:cubicBezTo>
                  <a:cubicBezTo>
                    <a:pt x="1509" y="230"/>
                    <a:pt x="1577" y="233"/>
                    <a:pt x="1557" y="198"/>
                  </a:cubicBezTo>
                  <a:cubicBezTo>
                    <a:pt x="1510" y="176"/>
                    <a:pt x="1455" y="186"/>
                    <a:pt x="1393" y="186"/>
                  </a:cubicBezTo>
                  <a:cubicBezTo>
                    <a:pt x="1327" y="186"/>
                    <a:pt x="1268" y="182"/>
                    <a:pt x="1197" y="184"/>
                  </a:cubicBezTo>
                  <a:cubicBezTo>
                    <a:pt x="1154" y="185"/>
                    <a:pt x="1101" y="183"/>
                    <a:pt x="1047" y="184"/>
                  </a:cubicBezTo>
                  <a:cubicBezTo>
                    <a:pt x="973" y="185"/>
                    <a:pt x="891" y="191"/>
                    <a:pt x="810" y="189"/>
                  </a:cubicBezTo>
                  <a:cubicBezTo>
                    <a:pt x="712" y="186"/>
                    <a:pt x="627" y="188"/>
                    <a:pt x="550" y="198"/>
                  </a:cubicBezTo>
                  <a:cubicBezTo>
                    <a:pt x="531" y="201"/>
                    <a:pt x="512" y="205"/>
                    <a:pt x="498" y="215"/>
                  </a:cubicBezTo>
                  <a:cubicBezTo>
                    <a:pt x="496" y="232"/>
                    <a:pt x="498" y="238"/>
                    <a:pt x="495" y="258"/>
                  </a:cubicBezTo>
                  <a:cubicBezTo>
                    <a:pt x="593" y="260"/>
                    <a:pt x="690" y="250"/>
                    <a:pt x="784" y="248"/>
                  </a:cubicBezTo>
                  <a:close/>
                  <a:moveTo>
                    <a:pt x="1397" y="415"/>
                  </a:moveTo>
                  <a:cubicBezTo>
                    <a:pt x="1401" y="415"/>
                    <a:pt x="1408" y="424"/>
                    <a:pt x="1419" y="425"/>
                  </a:cubicBezTo>
                  <a:cubicBezTo>
                    <a:pt x="1424" y="425"/>
                    <a:pt x="1429" y="422"/>
                    <a:pt x="1433" y="423"/>
                  </a:cubicBezTo>
                  <a:cubicBezTo>
                    <a:pt x="1449" y="425"/>
                    <a:pt x="1451" y="458"/>
                    <a:pt x="1462" y="466"/>
                  </a:cubicBezTo>
                  <a:cubicBezTo>
                    <a:pt x="1462" y="467"/>
                    <a:pt x="1464" y="468"/>
                    <a:pt x="1464" y="466"/>
                  </a:cubicBezTo>
                  <a:cubicBezTo>
                    <a:pt x="1468" y="398"/>
                    <a:pt x="1472" y="311"/>
                    <a:pt x="1474" y="253"/>
                  </a:cubicBezTo>
                  <a:cubicBezTo>
                    <a:pt x="1270" y="271"/>
                    <a:pt x="1070" y="260"/>
                    <a:pt x="868" y="265"/>
                  </a:cubicBezTo>
                  <a:cubicBezTo>
                    <a:pt x="739" y="269"/>
                    <a:pt x="621" y="271"/>
                    <a:pt x="495" y="275"/>
                  </a:cubicBezTo>
                  <a:cubicBezTo>
                    <a:pt x="484" y="361"/>
                    <a:pt x="483" y="463"/>
                    <a:pt x="474" y="542"/>
                  </a:cubicBezTo>
                  <a:cubicBezTo>
                    <a:pt x="492" y="543"/>
                    <a:pt x="505" y="539"/>
                    <a:pt x="519" y="532"/>
                  </a:cubicBezTo>
                  <a:cubicBezTo>
                    <a:pt x="521" y="500"/>
                    <a:pt x="521" y="479"/>
                    <a:pt x="529" y="456"/>
                  </a:cubicBezTo>
                  <a:cubicBezTo>
                    <a:pt x="549" y="443"/>
                    <a:pt x="559" y="419"/>
                    <a:pt x="581" y="408"/>
                  </a:cubicBezTo>
                  <a:cubicBezTo>
                    <a:pt x="649" y="416"/>
                    <a:pt x="651" y="488"/>
                    <a:pt x="677" y="537"/>
                  </a:cubicBezTo>
                  <a:cubicBezTo>
                    <a:pt x="703" y="520"/>
                    <a:pt x="749" y="526"/>
                    <a:pt x="786" y="525"/>
                  </a:cubicBezTo>
                  <a:cubicBezTo>
                    <a:pt x="877" y="524"/>
                    <a:pt x="1004" y="525"/>
                    <a:pt x="1111" y="513"/>
                  </a:cubicBezTo>
                  <a:cubicBezTo>
                    <a:pt x="1110" y="459"/>
                    <a:pt x="1152" y="427"/>
                    <a:pt x="1209" y="444"/>
                  </a:cubicBezTo>
                  <a:cubicBezTo>
                    <a:pt x="1216" y="458"/>
                    <a:pt x="1226" y="469"/>
                    <a:pt x="1235" y="482"/>
                  </a:cubicBezTo>
                  <a:cubicBezTo>
                    <a:pt x="1228" y="420"/>
                    <a:pt x="1326" y="410"/>
                    <a:pt x="1352" y="456"/>
                  </a:cubicBezTo>
                  <a:cubicBezTo>
                    <a:pt x="1355" y="431"/>
                    <a:pt x="1377" y="415"/>
                    <a:pt x="1397" y="415"/>
                  </a:cubicBezTo>
                  <a:close/>
                  <a:moveTo>
                    <a:pt x="658" y="547"/>
                  </a:moveTo>
                  <a:cubicBezTo>
                    <a:pt x="653" y="516"/>
                    <a:pt x="627" y="433"/>
                    <a:pt x="600" y="432"/>
                  </a:cubicBezTo>
                  <a:cubicBezTo>
                    <a:pt x="588" y="432"/>
                    <a:pt x="580" y="448"/>
                    <a:pt x="569" y="449"/>
                  </a:cubicBezTo>
                  <a:cubicBezTo>
                    <a:pt x="522" y="523"/>
                    <a:pt x="547" y="644"/>
                    <a:pt x="603" y="697"/>
                  </a:cubicBezTo>
                  <a:cubicBezTo>
                    <a:pt x="647" y="675"/>
                    <a:pt x="667" y="606"/>
                    <a:pt x="658" y="547"/>
                  </a:cubicBezTo>
                  <a:close/>
                  <a:moveTo>
                    <a:pt x="1429" y="446"/>
                  </a:moveTo>
                  <a:cubicBezTo>
                    <a:pt x="1399" y="421"/>
                    <a:pt x="1361" y="447"/>
                    <a:pt x="1366" y="487"/>
                  </a:cubicBezTo>
                  <a:cubicBezTo>
                    <a:pt x="1357" y="484"/>
                    <a:pt x="1360" y="494"/>
                    <a:pt x="1357" y="497"/>
                  </a:cubicBezTo>
                  <a:cubicBezTo>
                    <a:pt x="1357" y="554"/>
                    <a:pt x="1361" y="636"/>
                    <a:pt x="1405" y="671"/>
                  </a:cubicBezTo>
                  <a:cubicBezTo>
                    <a:pt x="1411" y="627"/>
                    <a:pt x="1414" y="587"/>
                    <a:pt x="1409" y="547"/>
                  </a:cubicBezTo>
                  <a:cubicBezTo>
                    <a:pt x="1405" y="509"/>
                    <a:pt x="1383" y="473"/>
                    <a:pt x="1395" y="442"/>
                  </a:cubicBezTo>
                  <a:cubicBezTo>
                    <a:pt x="1407" y="450"/>
                    <a:pt x="1411" y="467"/>
                    <a:pt x="1414" y="482"/>
                  </a:cubicBezTo>
                  <a:cubicBezTo>
                    <a:pt x="1424" y="540"/>
                    <a:pt x="1436" y="609"/>
                    <a:pt x="1424" y="676"/>
                  </a:cubicBezTo>
                  <a:cubicBezTo>
                    <a:pt x="1487" y="629"/>
                    <a:pt x="1470" y="505"/>
                    <a:pt x="1429" y="446"/>
                  </a:cubicBezTo>
                  <a:close/>
                  <a:moveTo>
                    <a:pt x="1247" y="499"/>
                  </a:moveTo>
                  <a:cubicBezTo>
                    <a:pt x="1246" y="522"/>
                    <a:pt x="1250" y="569"/>
                    <a:pt x="1259" y="599"/>
                  </a:cubicBezTo>
                  <a:cubicBezTo>
                    <a:pt x="1264" y="615"/>
                    <a:pt x="1275" y="629"/>
                    <a:pt x="1281" y="645"/>
                  </a:cubicBezTo>
                  <a:cubicBezTo>
                    <a:pt x="1288" y="666"/>
                    <a:pt x="1292" y="685"/>
                    <a:pt x="1302" y="690"/>
                  </a:cubicBezTo>
                  <a:cubicBezTo>
                    <a:pt x="1340" y="708"/>
                    <a:pt x="1343" y="660"/>
                    <a:pt x="1366" y="652"/>
                  </a:cubicBezTo>
                  <a:cubicBezTo>
                    <a:pt x="1338" y="600"/>
                    <a:pt x="1327" y="524"/>
                    <a:pt x="1345" y="466"/>
                  </a:cubicBezTo>
                  <a:cubicBezTo>
                    <a:pt x="1295" y="428"/>
                    <a:pt x="1249" y="440"/>
                    <a:pt x="1247" y="499"/>
                  </a:cubicBezTo>
                  <a:close/>
                  <a:moveTo>
                    <a:pt x="1197" y="461"/>
                  </a:moveTo>
                  <a:cubicBezTo>
                    <a:pt x="1180" y="455"/>
                    <a:pt x="1145" y="471"/>
                    <a:pt x="1137" y="487"/>
                  </a:cubicBezTo>
                  <a:cubicBezTo>
                    <a:pt x="1128" y="507"/>
                    <a:pt x="1126" y="563"/>
                    <a:pt x="1133" y="597"/>
                  </a:cubicBezTo>
                  <a:cubicBezTo>
                    <a:pt x="1141" y="641"/>
                    <a:pt x="1163" y="686"/>
                    <a:pt x="1187" y="704"/>
                  </a:cubicBezTo>
                  <a:cubicBezTo>
                    <a:pt x="1223" y="691"/>
                    <a:pt x="1233" y="653"/>
                    <a:pt x="1250" y="621"/>
                  </a:cubicBezTo>
                  <a:cubicBezTo>
                    <a:pt x="1236" y="572"/>
                    <a:pt x="1229" y="533"/>
                    <a:pt x="1233" y="487"/>
                  </a:cubicBezTo>
                  <a:cubicBezTo>
                    <a:pt x="1216" y="483"/>
                    <a:pt x="1213" y="466"/>
                    <a:pt x="1197" y="461"/>
                  </a:cubicBezTo>
                  <a:close/>
                  <a:moveTo>
                    <a:pt x="1479" y="513"/>
                  </a:moveTo>
                  <a:cubicBezTo>
                    <a:pt x="1482" y="538"/>
                    <a:pt x="1489" y="556"/>
                    <a:pt x="1491" y="571"/>
                  </a:cubicBezTo>
                  <a:cubicBezTo>
                    <a:pt x="1540" y="567"/>
                    <a:pt x="1610" y="563"/>
                    <a:pt x="1596" y="511"/>
                  </a:cubicBezTo>
                  <a:cubicBezTo>
                    <a:pt x="1556" y="503"/>
                    <a:pt x="1516" y="519"/>
                    <a:pt x="1479" y="513"/>
                  </a:cubicBezTo>
                  <a:close/>
                  <a:moveTo>
                    <a:pt x="908" y="544"/>
                  </a:moveTo>
                  <a:cubicBezTo>
                    <a:pt x="886" y="546"/>
                    <a:pt x="862" y="550"/>
                    <a:pt x="841" y="549"/>
                  </a:cubicBezTo>
                  <a:cubicBezTo>
                    <a:pt x="787" y="547"/>
                    <a:pt x="731" y="535"/>
                    <a:pt x="677" y="549"/>
                  </a:cubicBezTo>
                  <a:cubicBezTo>
                    <a:pt x="680" y="568"/>
                    <a:pt x="678" y="589"/>
                    <a:pt x="681" y="609"/>
                  </a:cubicBezTo>
                  <a:cubicBezTo>
                    <a:pt x="828" y="599"/>
                    <a:pt x="961" y="611"/>
                    <a:pt x="1111" y="590"/>
                  </a:cubicBezTo>
                  <a:cubicBezTo>
                    <a:pt x="1110" y="575"/>
                    <a:pt x="1113" y="553"/>
                    <a:pt x="1109" y="535"/>
                  </a:cubicBezTo>
                  <a:cubicBezTo>
                    <a:pt x="1041" y="537"/>
                    <a:pt x="969" y="541"/>
                    <a:pt x="908" y="544"/>
                  </a:cubicBezTo>
                  <a:close/>
                  <a:moveTo>
                    <a:pt x="474" y="563"/>
                  </a:moveTo>
                  <a:cubicBezTo>
                    <a:pt x="476" y="577"/>
                    <a:pt x="471" y="585"/>
                    <a:pt x="471" y="597"/>
                  </a:cubicBezTo>
                  <a:cubicBezTo>
                    <a:pt x="489" y="604"/>
                    <a:pt x="509" y="597"/>
                    <a:pt x="534" y="604"/>
                  </a:cubicBezTo>
                  <a:cubicBezTo>
                    <a:pt x="534" y="583"/>
                    <a:pt x="517" y="580"/>
                    <a:pt x="514" y="563"/>
                  </a:cubicBezTo>
                  <a:cubicBezTo>
                    <a:pt x="499" y="559"/>
                    <a:pt x="487" y="565"/>
                    <a:pt x="474" y="563"/>
                  </a:cubicBezTo>
                  <a:close/>
                  <a:moveTo>
                    <a:pt x="677" y="625"/>
                  </a:moveTo>
                  <a:cubicBezTo>
                    <a:pt x="664" y="651"/>
                    <a:pt x="655" y="696"/>
                    <a:pt x="631" y="711"/>
                  </a:cubicBezTo>
                  <a:cubicBezTo>
                    <a:pt x="595" y="735"/>
                    <a:pt x="575" y="703"/>
                    <a:pt x="560" y="676"/>
                  </a:cubicBezTo>
                  <a:cubicBezTo>
                    <a:pt x="548" y="655"/>
                    <a:pt x="548" y="636"/>
                    <a:pt x="534" y="621"/>
                  </a:cubicBezTo>
                  <a:cubicBezTo>
                    <a:pt x="511" y="626"/>
                    <a:pt x="501" y="614"/>
                    <a:pt x="471" y="618"/>
                  </a:cubicBezTo>
                  <a:cubicBezTo>
                    <a:pt x="473" y="692"/>
                    <a:pt x="461" y="749"/>
                    <a:pt x="457" y="833"/>
                  </a:cubicBezTo>
                  <a:cubicBezTo>
                    <a:pt x="502" y="847"/>
                    <a:pt x="523" y="885"/>
                    <a:pt x="557" y="909"/>
                  </a:cubicBezTo>
                  <a:cubicBezTo>
                    <a:pt x="614" y="889"/>
                    <a:pt x="689" y="915"/>
                    <a:pt x="758" y="900"/>
                  </a:cubicBezTo>
                  <a:cubicBezTo>
                    <a:pt x="770" y="828"/>
                    <a:pt x="802" y="741"/>
                    <a:pt x="870" y="781"/>
                  </a:cubicBezTo>
                  <a:cubicBezTo>
                    <a:pt x="887" y="790"/>
                    <a:pt x="897" y="800"/>
                    <a:pt x="903" y="814"/>
                  </a:cubicBezTo>
                  <a:cubicBezTo>
                    <a:pt x="916" y="797"/>
                    <a:pt x="920" y="777"/>
                    <a:pt x="937" y="769"/>
                  </a:cubicBezTo>
                  <a:cubicBezTo>
                    <a:pt x="998" y="737"/>
                    <a:pt x="1012" y="834"/>
                    <a:pt x="1028" y="876"/>
                  </a:cubicBezTo>
                  <a:cubicBezTo>
                    <a:pt x="1167" y="866"/>
                    <a:pt x="1288" y="855"/>
                    <a:pt x="1414" y="862"/>
                  </a:cubicBezTo>
                  <a:cubicBezTo>
                    <a:pt x="1426" y="812"/>
                    <a:pt x="1420" y="757"/>
                    <a:pt x="1429" y="709"/>
                  </a:cubicBezTo>
                  <a:cubicBezTo>
                    <a:pt x="1395" y="707"/>
                    <a:pt x="1387" y="680"/>
                    <a:pt x="1369" y="664"/>
                  </a:cubicBezTo>
                  <a:cubicBezTo>
                    <a:pt x="1360" y="680"/>
                    <a:pt x="1356" y="696"/>
                    <a:pt x="1343" y="704"/>
                  </a:cubicBezTo>
                  <a:cubicBezTo>
                    <a:pt x="1298" y="732"/>
                    <a:pt x="1267" y="685"/>
                    <a:pt x="1257" y="647"/>
                  </a:cubicBezTo>
                  <a:cubicBezTo>
                    <a:pt x="1250" y="676"/>
                    <a:pt x="1217" y="723"/>
                    <a:pt x="1192" y="726"/>
                  </a:cubicBezTo>
                  <a:cubicBezTo>
                    <a:pt x="1147" y="730"/>
                    <a:pt x="1133" y="648"/>
                    <a:pt x="1118" y="614"/>
                  </a:cubicBezTo>
                  <a:cubicBezTo>
                    <a:pt x="972" y="621"/>
                    <a:pt x="841" y="620"/>
                    <a:pt x="677" y="625"/>
                  </a:cubicBezTo>
                  <a:close/>
                  <a:moveTo>
                    <a:pt x="946" y="788"/>
                  </a:moveTo>
                  <a:cubicBezTo>
                    <a:pt x="879" y="843"/>
                    <a:pt x="884" y="990"/>
                    <a:pt x="937" y="1055"/>
                  </a:cubicBezTo>
                  <a:cubicBezTo>
                    <a:pt x="967" y="1092"/>
                    <a:pt x="990" y="1061"/>
                    <a:pt x="1006" y="1026"/>
                  </a:cubicBezTo>
                  <a:cubicBezTo>
                    <a:pt x="1043" y="948"/>
                    <a:pt x="1005" y="856"/>
                    <a:pt x="977" y="785"/>
                  </a:cubicBezTo>
                  <a:cubicBezTo>
                    <a:pt x="966" y="785"/>
                    <a:pt x="956" y="786"/>
                    <a:pt x="946" y="788"/>
                  </a:cubicBezTo>
                  <a:close/>
                  <a:moveTo>
                    <a:pt x="775" y="907"/>
                  </a:moveTo>
                  <a:cubicBezTo>
                    <a:pt x="762" y="976"/>
                    <a:pt x="807" y="1036"/>
                    <a:pt x="839" y="1069"/>
                  </a:cubicBezTo>
                  <a:cubicBezTo>
                    <a:pt x="873" y="1064"/>
                    <a:pt x="885" y="1036"/>
                    <a:pt x="892" y="1003"/>
                  </a:cubicBezTo>
                  <a:cubicBezTo>
                    <a:pt x="874" y="948"/>
                    <a:pt x="874" y="875"/>
                    <a:pt x="894" y="828"/>
                  </a:cubicBezTo>
                  <a:cubicBezTo>
                    <a:pt x="878" y="810"/>
                    <a:pt x="859" y="795"/>
                    <a:pt x="827" y="793"/>
                  </a:cubicBezTo>
                  <a:cubicBezTo>
                    <a:pt x="800" y="813"/>
                    <a:pt x="783" y="860"/>
                    <a:pt x="775" y="907"/>
                  </a:cubicBezTo>
                  <a:close/>
                  <a:moveTo>
                    <a:pt x="500" y="914"/>
                  </a:moveTo>
                  <a:cubicBezTo>
                    <a:pt x="483" y="899"/>
                    <a:pt x="448" y="873"/>
                    <a:pt x="428" y="867"/>
                  </a:cubicBezTo>
                  <a:cubicBezTo>
                    <a:pt x="415" y="862"/>
                    <a:pt x="399" y="864"/>
                    <a:pt x="383" y="862"/>
                  </a:cubicBezTo>
                  <a:cubicBezTo>
                    <a:pt x="362" y="858"/>
                    <a:pt x="341" y="849"/>
                    <a:pt x="323" y="847"/>
                  </a:cubicBezTo>
                  <a:cubicBezTo>
                    <a:pt x="292" y="845"/>
                    <a:pt x="251" y="854"/>
                    <a:pt x="221" y="867"/>
                  </a:cubicBezTo>
                  <a:cubicBezTo>
                    <a:pt x="144" y="898"/>
                    <a:pt x="101" y="949"/>
                    <a:pt x="59" y="1005"/>
                  </a:cubicBezTo>
                  <a:cubicBezTo>
                    <a:pt x="37" y="1051"/>
                    <a:pt x="27" y="1107"/>
                    <a:pt x="37" y="1170"/>
                  </a:cubicBezTo>
                  <a:cubicBezTo>
                    <a:pt x="44" y="1216"/>
                    <a:pt x="68" y="1280"/>
                    <a:pt x="87" y="1313"/>
                  </a:cubicBezTo>
                  <a:cubicBezTo>
                    <a:pt x="118" y="1364"/>
                    <a:pt x="189" y="1419"/>
                    <a:pt x="259" y="1439"/>
                  </a:cubicBezTo>
                  <a:cubicBezTo>
                    <a:pt x="303" y="1452"/>
                    <a:pt x="349" y="1446"/>
                    <a:pt x="395" y="1439"/>
                  </a:cubicBezTo>
                  <a:cubicBezTo>
                    <a:pt x="403" y="1439"/>
                    <a:pt x="400" y="1427"/>
                    <a:pt x="409" y="1427"/>
                  </a:cubicBezTo>
                  <a:cubicBezTo>
                    <a:pt x="418" y="1420"/>
                    <a:pt x="420" y="1433"/>
                    <a:pt x="428" y="1427"/>
                  </a:cubicBezTo>
                  <a:cubicBezTo>
                    <a:pt x="581" y="1381"/>
                    <a:pt x="666" y="1135"/>
                    <a:pt x="572" y="995"/>
                  </a:cubicBezTo>
                  <a:cubicBezTo>
                    <a:pt x="564" y="991"/>
                    <a:pt x="554" y="993"/>
                    <a:pt x="550" y="991"/>
                  </a:cubicBezTo>
                  <a:cubicBezTo>
                    <a:pt x="549" y="981"/>
                    <a:pt x="564" y="981"/>
                    <a:pt x="557" y="974"/>
                  </a:cubicBezTo>
                  <a:cubicBezTo>
                    <a:pt x="541" y="953"/>
                    <a:pt x="521" y="932"/>
                    <a:pt x="500" y="914"/>
                  </a:cubicBezTo>
                  <a:close/>
                  <a:moveTo>
                    <a:pt x="1216" y="881"/>
                  </a:moveTo>
                  <a:cubicBezTo>
                    <a:pt x="1159" y="885"/>
                    <a:pt x="1096" y="896"/>
                    <a:pt x="1035" y="895"/>
                  </a:cubicBezTo>
                  <a:cubicBezTo>
                    <a:pt x="1039" y="913"/>
                    <a:pt x="1042" y="932"/>
                    <a:pt x="1042" y="955"/>
                  </a:cubicBezTo>
                  <a:cubicBezTo>
                    <a:pt x="1156" y="940"/>
                    <a:pt x="1274" y="937"/>
                    <a:pt x="1400" y="936"/>
                  </a:cubicBezTo>
                  <a:cubicBezTo>
                    <a:pt x="1408" y="934"/>
                    <a:pt x="1404" y="919"/>
                    <a:pt x="1417" y="921"/>
                  </a:cubicBezTo>
                  <a:cubicBezTo>
                    <a:pt x="1426" y="922"/>
                    <a:pt x="1421" y="938"/>
                    <a:pt x="1431" y="938"/>
                  </a:cubicBezTo>
                  <a:cubicBezTo>
                    <a:pt x="1504" y="933"/>
                    <a:pt x="1599" y="944"/>
                    <a:pt x="1667" y="933"/>
                  </a:cubicBezTo>
                  <a:cubicBezTo>
                    <a:pt x="1678" y="921"/>
                    <a:pt x="1678" y="897"/>
                    <a:pt x="1665" y="883"/>
                  </a:cubicBezTo>
                  <a:cubicBezTo>
                    <a:pt x="1515" y="894"/>
                    <a:pt x="1373" y="870"/>
                    <a:pt x="1216" y="881"/>
                  </a:cubicBezTo>
                  <a:close/>
                  <a:moveTo>
                    <a:pt x="569" y="929"/>
                  </a:moveTo>
                  <a:cubicBezTo>
                    <a:pt x="584" y="940"/>
                    <a:pt x="584" y="960"/>
                    <a:pt x="600" y="969"/>
                  </a:cubicBezTo>
                  <a:cubicBezTo>
                    <a:pt x="628" y="985"/>
                    <a:pt x="718" y="966"/>
                    <a:pt x="755" y="967"/>
                  </a:cubicBezTo>
                  <a:cubicBezTo>
                    <a:pt x="756" y="952"/>
                    <a:pt x="751" y="942"/>
                    <a:pt x="753" y="926"/>
                  </a:cubicBezTo>
                  <a:cubicBezTo>
                    <a:pt x="691" y="928"/>
                    <a:pt x="627" y="918"/>
                    <a:pt x="569" y="929"/>
                  </a:cubicBezTo>
                  <a:close/>
                  <a:moveTo>
                    <a:pt x="1042" y="974"/>
                  </a:moveTo>
                  <a:cubicBezTo>
                    <a:pt x="1035" y="1014"/>
                    <a:pt x="1020" y="1062"/>
                    <a:pt x="992" y="1086"/>
                  </a:cubicBezTo>
                  <a:cubicBezTo>
                    <a:pt x="951" y="1122"/>
                    <a:pt x="923" y="1058"/>
                    <a:pt x="901" y="1031"/>
                  </a:cubicBezTo>
                  <a:cubicBezTo>
                    <a:pt x="893" y="1068"/>
                    <a:pt x="866" y="1096"/>
                    <a:pt x="825" y="1091"/>
                  </a:cubicBezTo>
                  <a:cubicBezTo>
                    <a:pt x="799" y="1062"/>
                    <a:pt x="782" y="1026"/>
                    <a:pt x="765" y="988"/>
                  </a:cubicBezTo>
                  <a:cubicBezTo>
                    <a:pt x="723" y="991"/>
                    <a:pt x="669" y="992"/>
                    <a:pt x="619" y="993"/>
                  </a:cubicBezTo>
                  <a:cubicBezTo>
                    <a:pt x="645" y="1061"/>
                    <a:pt x="653" y="1164"/>
                    <a:pt x="619" y="1246"/>
                  </a:cubicBezTo>
                  <a:cubicBezTo>
                    <a:pt x="682" y="1220"/>
                    <a:pt x="771" y="1245"/>
                    <a:pt x="832" y="1229"/>
                  </a:cubicBezTo>
                  <a:cubicBezTo>
                    <a:pt x="830" y="1218"/>
                    <a:pt x="836" y="1213"/>
                    <a:pt x="832" y="1205"/>
                  </a:cubicBezTo>
                  <a:cubicBezTo>
                    <a:pt x="839" y="1177"/>
                    <a:pt x="857" y="1160"/>
                    <a:pt x="870" y="1139"/>
                  </a:cubicBezTo>
                  <a:cubicBezTo>
                    <a:pt x="878" y="1125"/>
                    <a:pt x="878" y="1111"/>
                    <a:pt x="889" y="1108"/>
                  </a:cubicBezTo>
                  <a:cubicBezTo>
                    <a:pt x="918" y="1098"/>
                    <a:pt x="940" y="1153"/>
                    <a:pt x="965" y="1165"/>
                  </a:cubicBezTo>
                  <a:cubicBezTo>
                    <a:pt x="972" y="1153"/>
                    <a:pt x="975" y="1123"/>
                    <a:pt x="992" y="1117"/>
                  </a:cubicBezTo>
                  <a:cubicBezTo>
                    <a:pt x="1043" y="1099"/>
                    <a:pt x="1074" y="1169"/>
                    <a:pt x="1099" y="1186"/>
                  </a:cubicBezTo>
                  <a:cubicBezTo>
                    <a:pt x="1111" y="1121"/>
                    <a:pt x="1180" y="1079"/>
                    <a:pt x="1211" y="1143"/>
                  </a:cubicBezTo>
                  <a:cubicBezTo>
                    <a:pt x="1224" y="1169"/>
                    <a:pt x="1224" y="1202"/>
                    <a:pt x="1233" y="1224"/>
                  </a:cubicBezTo>
                  <a:cubicBezTo>
                    <a:pt x="1282" y="1216"/>
                    <a:pt x="1317" y="1221"/>
                    <a:pt x="1364" y="1210"/>
                  </a:cubicBezTo>
                  <a:cubicBezTo>
                    <a:pt x="1382" y="1122"/>
                    <a:pt x="1385" y="1050"/>
                    <a:pt x="1397" y="955"/>
                  </a:cubicBezTo>
                  <a:cubicBezTo>
                    <a:pt x="1248" y="956"/>
                    <a:pt x="1166" y="960"/>
                    <a:pt x="1042" y="974"/>
                  </a:cubicBezTo>
                  <a:close/>
                  <a:moveTo>
                    <a:pt x="1524" y="1215"/>
                  </a:moveTo>
                  <a:cubicBezTo>
                    <a:pt x="1519" y="1175"/>
                    <a:pt x="1492" y="1131"/>
                    <a:pt x="1467" y="1117"/>
                  </a:cubicBezTo>
                  <a:cubicBezTo>
                    <a:pt x="1439" y="1124"/>
                    <a:pt x="1422" y="1152"/>
                    <a:pt x="1417" y="1184"/>
                  </a:cubicBezTo>
                  <a:cubicBezTo>
                    <a:pt x="1406" y="1245"/>
                    <a:pt x="1439" y="1344"/>
                    <a:pt x="1471" y="1370"/>
                  </a:cubicBezTo>
                  <a:cubicBezTo>
                    <a:pt x="1514" y="1340"/>
                    <a:pt x="1532" y="1279"/>
                    <a:pt x="1524" y="1215"/>
                  </a:cubicBezTo>
                  <a:close/>
                  <a:moveTo>
                    <a:pt x="1209" y="1191"/>
                  </a:moveTo>
                  <a:cubicBezTo>
                    <a:pt x="1204" y="1173"/>
                    <a:pt x="1180" y="1123"/>
                    <a:pt x="1166" y="1129"/>
                  </a:cubicBezTo>
                  <a:cubicBezTo>
                    <a:pt x="1097" y="1160"/>
                    <a:pt x="1100" y="1272"/>
                    <a:pt x="1130" y="1332"/>
                  </a:cubicBezTo>
                  <a:cubicBezTo>
                    <a:pt x="1142" y="1354"/>
                    <a:pt x="1154" y="1388"/>
                    <a:pt x="1183" y="1384"/>
                  </a:cubicBezTo>
                  <a:cubicBezTo>
                    <a:pt x="1229" y="1358"/>
                    <a:pt x="1224" y="1246"/>
                    <a:pt x="1209" y="1191"/>
                  </a:cubicBezTo>
                  <a:close/>
                  <a:moveTo>
                    <a:pt x="851" y="1220"/>
                  </a:moveTo>
                  <a:cubicBezTo>
                    <a:pt x="846" y="1259"/>
                    <a:pt x="864" y="1341"/>
                    <a:pt x="868" y="1349"/>
                  </a:cubicBezTo>
                  <a:cubicBezTo>
                    <a:pt x="873" y="1360"/>
                    <a:pt x="877" y="1374"/>
                    <a:pt x="882" y="1382"/>
                  </a:cubicBezTo>
                  <a:cubicBezTo>
                    <a:pt x="913" y="1431"/>
                    <a:pt x="951" y="1352"/>
                    <a:pt x="954" y="1322"/>
                  </a:cubicBezTo>
                  <a:cubicBezTo>
                    <a:pt x="955" y="1308"/>
                    <a:pt x="947" y="1282"/>
                    <a:pt x="946" y="1267"/>
                  </a:cubicBezTo>
                  <a:cubicBezTo>
                    <a:pt x="946" y="1234"/>
                    <a:pt x="958" y="1193"/>
                    <a:pt x="956" y="1184"/>
                  </a:cubicBezTo>
                  <a:cubicBezTo>
                    <a:pt x="951" y="1163"/>
                    <a:pt x="918" y="1145"/>
                    <a:pt x="901" y="1134"/>
                  </a:cubicBezTo>
                  <a:cubicBezTo>
                    <a:pt x="884" y="1148"/>
                    <a:pt x="856" y="1182"/>
                    <a:pt x="851" y="1220"/>
                  </a:cubicBezTo>
                  <a:close/>
                  <a:moveTo>
                    <a:pt x="1092" y="1205"/>
                  </a:moveTo>
                  <a:cubicBezTo>
                    <a:pt x="1066" y="1182"/>
                    <a:pt x="1049" y="1139"/>
                    <a:pt x="1006" y="1141"/>
                  </a:cubicBezTo>
                  <a:cubicBezTo>
                    <a:pt x="1005" y="1160"/>
                    <a:pt x="986" y="1166"/>
                    <a:pt x="977" y="1182"/>
                  </a:cubicBezTo>
                  <a:cubicBezTo>
                    <a:pt x="953" y="1228"/>
                    <a:pt x="969" y="1321"/>
                    <a:pt x="994" y="1363"/>
                  </a:cubicBezTo>
                  <a:cubicBezTo>
                    <a:pt x="1016" y="1398"/>
                    <a:pt x="1033" y="1433"/>
                    <a:pt x="1068" y="1403"/>
                  </a:cubicBezTo>
                  <a:cubicBezTo>
                    <a:pt x="1086" y="1389"/>
                    <a:pt x="1094" y="1363"/>
                    <a:pt x="1097" y="1337"/>
                  </a:cubicBezTo>
                  <a:cubicBezTo>
                    <a:pt x="1097" y="1330"/>
                    <a:pt x="1106" y="1331"/>
                    <a:pt x="1109" y="1327"/>
                  </a:cubicBezTo>
                  <a:cubicBezTo>
                    <a:pt x="1090" y="1294"/>
                    <a:pt x="1084" y="1241"/>
                    <a:pt x="1092" y="1205"/>
                  </a:cubicBezTo>
                  <a:close/>
                  <a:moveTo>
                    <a:pt x="1543" y="1213"/>
                  </a:moveTo>
                  <a:cubicBezTo>
                    <a:pt x="1546" y="1232"/>
                    <a:pt x="1544" y="1256"/>
                    <a:pt x="1545" y="1277"/>
                  </a:cubicBezTo>
                  <a:cubicBezTo>
                    <a:pt x="1612" y="1261"/>
                    <a:pt x="1672" y="1261"/>
                    <a:pt x="1739" y="1258"/>
                  </a:cubicBezTo>
                  <a:cubicBezTo>
                    <a:pt x="1754" y="1246"/>
                    <a:pt x="1749" y="1213"/>
                    <a:pt x="1736" y="1203"/>
                  </a:cubicBezTo>
                  <a:cubicBezTo>
                    <a:pt x="1674" y="1201"/>
                    <a:pt x="1601" y="1221"/>
                    <a:pt x="1543" y="1213"/>
                  </a:cubicBezTo>
                  <a:close/>
                  <a:moveTo>
                    <a:pt x="1233" y="1244"/>
                  </a:moveTo>
                  <a:cubicBezTo>
                    <a:pt x="1237" y="1263"/>
                    <a:pt x="1238" y="1276"/>
                    <a:pt x="1238" y="1303"/>
                  </a:cubicBezTo>
                  <a:cubicBezTo>
                    <a:pt x="1304" y="1285"/>
                    <a:pt x="1347" y="1304"/>
                    <a:pt x="1407" y="1282"/>
                  </a:cubicBezTo>
                  <a:cubicBezTo>
                    <a:pt x="1404" y="1262"/>
                    <a:pt x="1399" y="1245"/>
                    <a:pt x="1395" y="1227"/>
                  </a:cubicBezTo>
                  <a:cubicBezTo>
                    <a:pt x="1349" y="1236"/>
                    <a:pt x="1294" y="1241"/>
                    <a:pt x="1233" y="1244"/>
                  </a:cubicBezTo>
                  <a:close/>
                  <a:moveTo>
                    <a:pt x="617" y="1263"/>
                  </a:moveTo>
                  <a:cubicBezTo>
                    <a:pt x="613" y="1275"/>
                    <a:pt x="601" y="1291"/>
                    <a:pt x="603" y="1301"/>
                  </a:cubicBezTo>
                  <a:cubicBezTo>
                    <a:pt x="678" y="1300"/>
                    <a:pt x="749" y="1302"/>
                    <a:pt x="834" y="1291"/>
                  </a:cubicBezTo>
                  <a:cubicBezTo>
                    <a:pt x="832" y="1276"/>
                    <a:pt x="836" y="1266"/>
                    <a:pt x="827" y="1256"/>
                  </a:cubicBezTo>
                  <a:cubicBezTo>
                    <a:pt x="760" y="1257"/>
                    <a:pt x="677" y="1251"/>
                    <a:pt x="617" y="1263"/>
                  </a:cubicBezTo>
                  <a:close/>
                  <a:moveTo>
                    <a:pt x="1028" y="1435"/>
                  </a:moveTo>
                  <a:cubicBezTo>
                    <a:pt x="1001" y="1414"/>
                    <a:pt x="984" y="1384"/>
                    <a:pt x="968" y="1353"/>
                  </a:cubicBezTo>
                  <a:cubicBezTo>
                    <a:pt x="950" y="1398"/>
                    <a:pt x="904" y="1465"/>
                    <a:pt x="872" y="1406"/>
                  </a:cubicBezTo>
                  <a:cubicBezTo>
                    <a:pt x="858" y="1379"/>
                    <a:pt x="847" y="1346"/>
                    <a:pt x="841" y="1315"/>
                  </a:cubicBezTo>
                  <a:cubicBezTo>
                    <a:pt x="805" y="1306"/>
                    <a:pt x="761" y="1321"/>
                    <a:pt x="715" y="1322"/>
                  </a:cubicBezTo>
                  <a:cubicBezTo>
                    <a:pt x="668" y="1324"/>
                    <a:pt x="627" y="1320"/>
                    <a:pt x="584" y="1320"/>
                  </a:cubicBezTo>
                  <a:cubicBezTo>
                    <a:pt x="545" y="1378"/>
                    <a:pt x="500" y="1430"/>
                    <a:pt x="421" y="1449"/>
                  </a:cubicBezTo>
                  <a:cubicBezTo>
                    <a:pt x="423" y="1473"/>
                    <a:pt x="418" y="1505"/>
                    <a:pt x="414" y="1530"/>
                  </a:cubicBezTo>
                  <a:cubicBezTo>
                    <a:pt x="424" y="1528"/>
                    <a:pt x="431" y="1525"/>
                    <a:pt x="440" y="1523"/>
                  </a:cubicBezTo>
                  <a:cubicBezTo>
                    <a:pt x="446" y="1494"/>
                    <a:pt x="469" y="1422"/>
                    <a:pt x="517" y="1430"/>
                  </a:cubicBezTo>
                  <a:cubicBezTo>
                    <a:pt x="531" y="1432"/>
                    <a:pt x="534" y="1444"/>
                    <a:pt x="550" y="1449"/>
                  </a:cubicBezTo>
                  <a:cubicBezTo>
                    <a:pt x="570" y="1435"/>
                    <a:pt x="588" y="1421"/>
                    <a:pt x="617" y="1423"/>
                  </a:cubicBezTo>
                  <a:cubicBezTo>
                    <a:pt x="640" y="1457"/>
                    <a:pt x="660" y="1492"/>
                    <a:pt x="667" y="1547"/>
                  </a:cubicBezTo>
                  <a:cubicBezTo>
                    <a:pt x="782" y="1530"/>
                    <a:pt x="858" y="1544"/>
                    <a:pt x="963" y="1528"/>
                  </a:cubicBezTo>
                  <a:cubicBezTo>
                    <a:pt x="967" y="1479"/>
                    <a:pt x="984" y="1428"/>
                    <a:pt x="1028" y="1435"/>
                  </a:cubicBezTo>
                  <a:close/>
                  <a:moveTo>
                    <a:pt x="1238" y="1318"/>
                  </a:moveTo>
                  <a:cubicBezTo>
                    <a:pt x="1230" y="1355"/>
                    <a:pt x="1215" y="1411"/>
                    <a:pt x="1185" y="1420"/>
                  </a:cubicBezTo>
                  <a:cubicBezTo>
                    <a:pt x="1146" y="1433"/>
                    <a:pt x="1138" y="1364"/>
                    <a:pt x="1116" y="1349"/>
                  </a:cubicBezTo>
                  <a:cubicBezTo>
                    <a:pt x="1106" y="1393"/>
                    <a:pt x="1081" y="1434"/>
                    <a:pt x="1044" y="1444"/>
                  </a:cubicBezTo>
                  <a:cubicBezTo>
                    <a:pt x="1046" y="1460"/>
                    <a:pt x="1065" y="1462"/>
                    <a:pt x="1073" y="1475"/>
                  </a:cubicBezTo>
                  <a:cubicBezTo>
                    <a:pt x="1085" y="1494"/>
                    <a:pt x="1083" y="1522"/>
                    <a:pt x="1094" y="1544"/>
                  </a:cubicBezTo>
                  <a:cubicBezTo>
                    <a:pt x="1171" y="1539"/>
                    <a:pt x="1227" y="1557"/>
                    <a:pt x="1278" y="1528"/>
                  </a:cubicBezTo>
                  <a:cubicBezTo>
                    <a:pt x="1285" y="1525"/>
                    <a:pt x="1289" y="1542"/>
                    <a:pt x="1290" y="1530"/>
                  </a:cubicBezTo>
                  <a:cubicBezTo>
                    <a:pt x="1301" y="1486"/>
                    <a:pt x="1300" y="1432"/>
                    <a:pt x="1345" y="1423"/>
                  </a:cubicBezTo>
                  <a:cubicBezTo>
                    <a:pt x="1348" y="1379"/>
                    <a:pt x="1351" y="1348"/>
                    <a:pt x="1359" y="1313"/>
                  </a:cubicBezTo>
                  <a:cubicBezTo>
                    <a:pt x="1325" y="1315"/>
                    <a:pt x="1276" y="1319"/>
                    <a:pt x="1238" y="1318"/>
                  </a:cubicBezTo>
                  <a:close/>
                  <a:moveTo>
                    <a:pt x="71" y="1611"/>
                  </a:moveTo>
                  <a:cubicBezTo>
                    <a:pt x="68" y="1685"/>
                    <a:pt x="43" y="1747"/>
                    <a:pt x="47" y="1809"/>
                  </a:cubicBezTo>
                  <a:cubicBezTo>
                    <a:pt x="48" y="1835"/>
                    <a:pt x="61" y="1850"/>
                    <a:pt x="85" y="1859"/>
                  </a:cubicBezTo>
                  <a:cubicBezTo>
                    <a:pt x="106" y="1849"/>
                    <a:pt x="108" y="1825"/>
                    <a:pt x="111" y="1802"/>
                  </a:cubicBezTo>
                  <a:cubicBezTo>
                    <a:pt x="115" y="1778"/>
                    <a:pt x="123" y="1752"/>
                    <a:pt x="125" y="1728"/>
                  </a:cubicBezTo>
                  <a:cubicBezTo>
                    <a:pt x="130" y="1688"/>
                    <a:pt x="128" y="1648"/>
                    <a:pt x="133" y="1614"/>
                  </a:cubicBezTo>
                  <a:cubicBezTo>
                    <a:pt x="141" y="1549"/>
                    <a:pt x="161" y="1480"/>
                    <a:pt x="154" y="1411"/>
                  </a:cubicBezTo>
                  <a:cubicBezTo>
                    <a:pt x="132" y="1391"/>
                    <a:pt x="104" y="1378"/>
                    <a:pt x="85" y="1356"/>
                  </a:cubicBezTo>
                  <a:cubicBezTo>
                    <a:pt x="76" y="1434"/>
                    <a:pt x="73" y="1519"/>
                    <a:pt x="71" y="1611"/>
                  </a:cubicBezTo>
                  <a:close/>
                  <a:moveTo>
                    <a:pt x="168" y="1509"/>
                  </a:moveTo>
                  <a:cubicBezTo>
                    <a:pt x="166" y="1529"/>
                    <a:pt x="162" y="1551"/>
                    <a:pt x="159" y="1573"/>
                  </a:cubicBezTo>
                  <a:cubicBezTo>
                    <a:pt x="152" y="1617"/>
                    <a:pt x="156" y="1664"/>
                    <a:pt x="149" y="1709"/>
                  </a:cubicBezTo>
                  <a:cubicBezTo>
                    <a:pt x="141" y="1764"/>
                    <a:pt x="123" y="1816"/>
                    <a:pt x="137" y="1869"/>
                  </a:cubicBezTo>
                  <a:cubicBezTo>
                    <a:pt x="207" y="1885"/>
                    <a:pt x="309" y="1913"/>
                    <a:pt x="364" y="1864"/>
                  </a:cubicBezTo>
                  <a:cubicBezTo>
                    <a:pt x="401" y="1732"/>
                    <a:pt x="383" y="1600"/>
                    <a:pt x="405" y="1456"/>
                  </a:cubicBezTo>
                  <a:cubicBezTo>
                    <a:pt x="323" y="1482"/>
                    <a:pt x="230" y="1453"/>
                    <a:pt x="180" y="1423"/>
                  </a:cubicBezTo>
                  <a:cubicBezTo>
                    <a:pt x="176" y="1442"/>
                    <a:pt x="172" y="1477"/>
                    <a:pt x="168" y="1509"/>
                  </a:cubicBezTo>
                  <a:close/>
                  <a:moveTo>
                    <a:pt x="1362" y="1692"/>
                  </a:moveTo>
                  <a:cubicBezTo>
                    <a:pt x="1375" y="1676"/>
                    <a:pt x="1403" y="1652"/>
                    <a:pt x="1397" y="1623"/>
                  </a:cubicBezTo>
                  <a:cubicBezTo>
                    <a:pt x="1396" y="1617"/>
                    <a:pt x="1388" y="1613"/>
                    <a:pt x="1388" y="1609"/>
                  </a:cubicBezTo>
                  <a:cubicBezTo>
                    <a:pt x="1388" y="1609"/>
                    <a:pt x="1398" y="1598"/>
                    <a:pt x="1397" y="1599"/>
                  </a:cubicBezTo>
                  <a:cubicBezTo>
                    <a:pt x="1403" y="1581"/>
                    <a:pt x="1391" y="1523"/>
                    <a:pt x="1378" y="1492"/>
                  </a:cubicBezTo>
                  <a:cubicBezTo>
                    <a:pt x="1369" y="1469"/>
                    <a:pt x="1353" y="1451"/>
                    <a:pt x="1338" y="1444"/>
                  </a:cubicBezTo>
                  <a:cubicBezTo>
                    <a:pt x="1296" y="1518"/>
                    <a:pt x="1299" y="1642"/>
                    <a:pt x="1362" y="1692"/>
                  </a:cubicBezTo>
                  <a:close/>
                  <a:moveTo>
                    <a:pt x="650" y="1559"/>
                  </a:moveTo>
                  <a:cubicBezTo>
                    <a:pt x="649" y="1541"/>
                    <a:pt x="627" y="1441"/>
                    <a:pt x="600" y="1446"/>
                  </a:cubicBezTo>
                  <a:cubicBezTo>
                    <a:pt x="508" y="1465"/>
                    <a:pt x="522" y="1668"/>
                    <a:pt x="586" y="1716"/>
                  </a:cubicBezTo>
                  <a:cubicBezTo>
                    <a:pt x="595" y="1710"/>
                    <a:pt x="605" y="1713"/>
                    <a:pt x="617" y="1707"/>
                  </a:cubicBezTo>
                  <a:cubicBezTo>
                    <a:pt x="638" y="1668"/>
                    <a:pt x="655" y="1623"/>
                    <a:pt x="650" y="1559"/>
                  </a:cubicBezTo>
                  <a:close/>
                  <a:moveTo>
                    <a:pt x="507" y="1451"/>
                  </a:moveTo>
                  <a:cubicBezTo>
                    <a:pt x="461" y="1469"/>
                    <a:pt x="444" y="1572"/>
                    <a:pt x="445" y="1640"/>
                  </a:cubicBezTo>
                  <a:cubicBezTo>
                    <a:pt x="457" y="1660"/>
                    <a:pt x="463" y="1685"/>
                    <a:pt x="476" y="1704"/>
                  </a:cubicBezTo>
                  <a:cubicBezTo>
                    <a:pt x="501" y="1699"/>
                    <a:pt x="531" y="1690"/>
                    <a:pt x="534" y="1666"/>
                  </a:cubicBezTo>
                  <a:cubicBezTo>
                    <a:pt x="535" y="1652"/>
                    <a:pt x="520" y="1634"/>
                    <a:pt x="517" y="1618"/>
                  </a:cubicBezTo>
                  <a:cubicBezTo>
                    <a:pt x="505" y="1564"/>
                    <a:pt x="521" y="1510"/>
                    <a:pt x="541" y="1466"/>
                  </a:cubicBezTo>
                  <a:cubicBezTo>
                    <a:pt x="524" y="1472"/>
                    <a:pt x="522" y="1446"/>
                    <a:pt x="507" y="1451"/>
                  </a:cubicBezTo>
                  <a:close/>
                  <a:moveTo>
                    <a:pt x="1032" y="1461"/>
                  </a:moveTo>
                  <a:cubicBezTo>
                    <a:pt x="1020" y="1459"/>
                    <a:pt x="1006" y="1476"/>
                    <a:pt x="994" y="1482"/>
                  </a:cubicBezTo>
                  <a:cubicBezTo>
                    <a:pt x="967" y="1553"/>
                    <a:pt x="985" y="1655"/>
                    <a:pt x="1051" y="1695"/>
                  </a:cubicBezTo>
                  <a:cubicBezTo>
                    <a:pt x="1099" y="1619"/>
                    <a:pt x="1080" y="1507"/>
                    <a:pt x="1032" y="1461"/>
                  </a:cubicBezTo>
                  <a:close/>
                  <a:moveTo>
                    <a:pt x="1610" y="1535"/>
                  </a:moveTo>
                  <a:cubicBezTo>
                    <a:pt x="1540" y="1538"/>
                    <a:pt x="1472" y="1540"/>
                    <a:pt x="1412" y="1551"/>
                  </a:cubicBezTo>
                  <a:cubicBezTo>
                    <a:pt x="1413" y="1569"/>
                    <a:pt x="1411" y="1591"/>
                    <a:pt x="1419" y="1602"/>
                  </a:cubicBezTo>
                  <a:cubicBezTo>
                    <a:pt x="1482" y="1596"/>
                    <a:pt x="1546" y="1587"/>
                    <a:pt x="1622" y="1580"/>
                  </a:cubicBezTo>
                  <a:cubicBezTo>
                    <a:pt x="1689" y="1574"/>
                    <a:pt x="1763" y="1587"/>
                    <a:pt x="1803" y="1556"/>
                  </a:cubicBezTo>
                  <a:cubicBezTo>
                    <a:pt x="1804" y="1541"/>
                    <a:pt x="1798" y="1533"/>
                    <a:pt x="1794" y="1523"/>
                  </a:cubicBezTo>
                  <a:cubicBezTo>
                    <a:pt x="1730" y="1526"/>
                    <a:pt x="1668" y="1532"/>
                    <a:pt x="1610" y="1535"/>
                  </a:cubicBezTo>
                  <a:close/>
                  <a:moveTo>
                    <a:pt x="409" y="1599"/>
                  </a:moveTo>
                  <a:cubicBezTo>
                    <a:pt x="414" y="1596"/>
                    <a:pt x="423" y="1599"/>
                    <a:pt x="426" y="1594"/>
                  </a:cubicBezTo>
                  <a:cubicBezTo>
                    <a:pt x="424" y="1585"/>
                    <a:pt x="429" y="1563"/>
                    <a:pt x="431" y="1549"/>
                  </a:cubicBezTo>
                  <a:cubicBezTo>
                    <a:pt x="401" y="1537"/>
                    <a:pt x="415" y="1580"/>
                    <a:pt x="409" y="1599"/>
                  </a:cubicBezTo>
                  <a:close/>
                  <a:moveTo>
                    <a:pt x="822" y="1561"/>
                  </a:moveTo>
                  <a:cubicBezTo>
                    <a:pt x="770" y="1561"/>
                    <a:pt x="719" y="1554"/>
                    <a:pt x="670" y="1566"/>
                  </a:cubicBezTo>
                  <a:cubicBezTo>
                    <a:pt x="669" y="1590"/>
                    <a:pt x="672" y="1595"/>
                    <a:pt x="670" y="1614"/>
                  </a:cubicBezTo>
                  <a:cubicBezTo>
                    <a:pt x="773" y="1598"/>
                    <a:pt x="864" y="1618"/>
                    <a:pt x="970" y="1602"/>
                  </a:cubicBezTo>
                  <a:cubicBezTo>
                    <a:pt x="967" y="1588"/>
                    <a:pt x="960" y="1568"/>
                    <a:pt x="963" y="1556"/>
                  </a:cubicBezTo>
                  <a:cubicBezTo>
                    <a:pt x="921" y="1546"/>
                    <a:pt x="871" y="1561"/>
                    <a:pt x="822" y="1561"/>
                  </a:cubicBezTo>
                  <a:close/>
                  <a:moveTo>
                    <a:pt x="1099" y="1563"/>
                  </a:moveTo>
                  <a:cubicBezTo>
                    <a:pt x="1099" y="1579"/>
                    <a:pt x="1099" y="1594"/>
                    <a:pt x="1099" y="1609"/>
                  </a:cubicBezTo>
                  <a:cubicBezTo>
                    <a:pt x="1177" y="1598"/>
                    <a:pt x="1224" y="1609"/>
                    <a:pt x="1292" y="1594"/>
                  </a:cubicBezTo>
                  <a:cubicBezTo>
                    <a:pt x="1288" y="1579"/>
                    <a:pt x="1297" y="1566"/>
                    <a:pt x="1288" y="1554"/>
                  </a:cubicBezTo>
                  <a:cubicBezTo>
                    <a:pt x="1242" y="1571"/>
                    <a:pt x="1153" y="1565"/>
                    <a:pt x="1099" y="156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229"/>
            <p:cNvSpPr>
              <a:spLocks noEditPoints="1"/>
            </p:cNvSpPr>
            <p:nvPr/>
          </p:nvSpPr>
          <p:spPr bwMode="auto">
            <a:xfrm>
              <a:off x="5426075" y="5075238"/>
              <a:ext cx="290513" cy="327025"/>
            </a:xfrm>
            <a:custGeom>
              <a:avLst/>
              <a:gdLst>
                <a:gd name="T0" fmla="*/ 438 w 450"/>
                <a:gd name="T1" fmla="*/ 328 h 506"/>
                <a:gd name="T2" fmla="*/ 235 w 450"/>
                <a:gd name="T3" fmla="*/ 497 h 506"/>
                <a:gd name="T4" fmla="*/ 75 w 450"/>
                <a:gd name="T5" fmla="*/ 425 h 506"/>
                <a:gd name="T6" fmla="*/ 78 w 450"/>
                <a:gd name="T7" fmla="*/ 82 h 506"/>
                <a:gd name="T8" fmla="*/ 235 w 450"/>
                <a:gd name="T9" fmla="*/ 56 h 506"/>
                <a:gd name="T10" fmla="*/ 247 w 450"/>
                <a:gd name="T11" fmla="*/ 163 h 506"/>
                <a:gd name="T12" fmla="*/ 276 w 450"/>
                <a:gd name="T13" fmla="*/ 270 h 506"/>
                <a:gd name="T14" fmla="*/ 388 w 450"/>
                <a:gd name="T15" fmla="*/ 397 h 506"/>
                <a:gd name="T16" fmla="*/ 357 w 450"/>
                <a:gd name="T17" fmla="*/ 318 h 506"/>
                <a:gd name="T18" fmla="*/ 414 w 450"/>
                <a:gd name="T19" fmla="*/ 244 h 506"/>
                <a:gd name="T20" fmla="*/ 350 w 450"/>
                <a:gd name="T21" fmla="*/ 237 h 506"/>
                <a:gd name="T22" fmla="*/ 395 w 450"/>
                <a:gd name="T23" fmla="*/ 158 h 506"/>
                <a:gd name="T24" fmla="*/ 388 w 450"/>
                <a:gd name="T25" fmla="*/ 144 h 506"/>
                <a:gd name="T26" fmla="*/ 295 w 450"/>
                <a:gd name="T27" fmla="*/ 134 h 506"/>
                <a:gd name="T28" fmla="*/ 235 w 450"/>
                <a:gd name="T29" fmla="*/ 56 h 506"/>
                <a:gd name="T30" fmla="*/ 140 w 450"/>
                <a:gd name="T31" fmla="*/ 82 h 506"/>
                <a:gd name="T32" fmla="*/ 209 w 450"/>
                <a:gd name="T33" fmla="*/ 63 h 506"/>
                <a:gd name="T34" fmla="*/ 230 w 450"/>
                <a:gd name="T35" fmla="*/ 478 h 506"/>
                <a:gd name="T36" fmla="*/ 302 w 450"/>
                <a:gd name="T37" fmla="*/ 414 h 506"/>
                <a:gd name="T38" fmla="*/ 316 w 450"/>
                <a:gd name="T39" fmla="*/ 390 h 506"/>
                <a:gd name="T40" fmla="*/ 185 w 450"/>
                <a:gd name="T41" fmla="*/ 280 h 506"/>
                <a:gd name="T42" fmla="*/ 202 w 450"/>
                <a:gd name="T43" fmla="*/ 170 h 506"/>
                <a:gd name="T44" fmla="*/ 116 w 450"/>
                <a:gd name="T45" fmla="*/ 91 h 506"/>
                <a:gd name="T46" fmla="*/ 125 w 450"/>
                <a:gd name="T47" fmla="*/ 175 h 506"/>
                <a:gd name="T48" fmla="*/ 35 w 450"/>
                <a:gd name="T49" fmla="*/ 218 h 506"/>
                <a:gd name="T50" fmla="*/ 30 w 450"/>
                <a:gd name="T51" fmla="*/ 249 h 506"/>
                <a:gd name="T52" fmla="*/ 111 w 450"/>
                <a:gd name="T53" fmla="*/ 320 h 506"/>
                <a:gd name="T54" fmla="*/ 63 w 450"/>
                <a:gd name="T55" fmla="*/ 371 h 506"/>
                <a:gd name="T56" fmla="*/ 185 w 450"/>
                <a:gd name="T57" fmla="*/ 139 h 506"/>
                <a:gd name="T58" fmla="*/ 223 w 450"/>
                <a:gd name="T59" fmla="*/ 96 h 506"/>
                <a:gd name="T60" fmla="*/ 223 w 450"/>
                <a:gd name="T61" fmla="*/ 215 h 506"/>
                <a:gd name="T62" fmla="*/ 223 w 450"/>
                <a:gd name="T63" fmla="*/ 215 h 506"/>
                <a:gd name="T64" fmla="*/ 247 w 450"/>
                <a:gd name="T65" fmla="*/ 242 h 506"/>
                <a:gd name="T66" fmla="*/ 304 w 450"/>
                <a:gd name="T67" fmla="*/ 342 h 506"/>
                <a:gd name="T68" fmla="*/ 259 w 450"/>
                <a:gd name="T69" fmla="*/ 297 h 506"/>
                <a:gd name="T70" fmla="*/ 350 w 450"/>
                <a:gd name="T71" fmla="*/ 404 h 506"/>
                <a:gd name="T72" fmla="*/ 371 w 450"/>
                <a:gd name="T73" fmla="*/ 402 h 506"/>
                <a:gd name="T74" fmla="*/ 350 w 450"/>
                <a:gd name="T75" fmla="*/ 404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0" h="506">
                  <a:moveTo>
                    <a:pt x="316" y="46"/>
                  </a:moveTo>
                  <a:cubicBezTo>
                    <a:pt x="405" y="87"/>
                    <a:pt x="450" y="203"/>
                    <a:pt x="438" y="328"/>
                  </a:cubicBezTo>
                  <a:cubicBezTo>
                    <a:pt x="435" y="364"/>
                    <a:pt x="413" y="405"/>
                    <a:pt x="395" y="428"/>
                  </a:cubicBezTo>
                  <a:cubicBezTo>
                    <a:pt x="365" y="466"/>
                    <a:pt x="297" y="506"/>
                    <a:pt x="235" y="497"/>
                  </a:cubicBezTo>
                  <a:cubicBezTo>
                    <a:pt x="216" y="494"/>
                    <a:pt x="189" y="485"/>
                    <a:pt x="166" y="478"/>
                  </a:cubicBezTo>
                  <a:cubicBezTo>
                    <a:pt x="127" y="467"/>
                    <a:pt x="101" y="447"/>
                    <a:pt x="75" y="425"/>
                  </a:cubicBezTo>
                  <a:cubicBezTo>
                    <a:pt x="60" y="401"/>
                    <a:pt x="43" y="378"/>
                    <a:pt x="25" y="356"/>
                  </a:cubicBezTo>
                  <a:cubicBezTo>
                    <a:pt x="0" y="249"/>
                    <a:pt x="16" y="145"/>
                    <a:pt x="78" y="82"/>
                  </a:cubicBezTo>
                  <a:cubicBezTo>
                    <a:pt x="137" y="40"/>
                    <a:pt x="234" y="0"/>
                    <a:pt x="316" y="46"/>
                  </a:cubicBezTo>
                  <a:close/>
                  <a:moveTo>
                    <a:pt x="235" y="56"/>
                  </a:moveTo>
                  <a:cubicBezTo>
                    <a:pt x="237" y="99"/>
                    <a:pt x="266" y="122"/>
                    <a:pt x="285" y="153"/>
                  </a:cubicBezTo>
                  <a:cubicBezTo>
                    <a:pt x="277" y="166"/>
                    <a:pt x="268" y="163"/>
                    <a:pt x="247" y="163"/>
                  </a:cubicBezTo>
                  <a:cubicBezTo>
                    <a:pt x="245" y="185"/>
                    <a:pt x="241" y="197"/>
                    <a:pt x="247" y="218"/>
                  </a:cubicBezTo>
                  <a:cubicBezTo>
                    <a:pt x="264" y="231"/>
                    <a:pt x="280" y="248"/>
                    <a:pt x="276" y="270"/>
                  </a:cubicBezTo>
                  <a:cubicBezTo>
                    <a:pt x="294" y="311"/>
                    <a:pt x="334" y="332"/>
                    <a:pt x="359" y="366"/>
                  </a:cubicBezTo>
                  <a:cubicBezTo>
                    <a:pt x="372" y="331"/>
                    <a:pt x="400" y="368"/>
                    <a:pt x="388" y="397"/>
                  </a:cubicBezTo>
                  <a:cubicBezTo>
                    <a:pt x="403" y="388"/>
                    <a:pt x="404" y="364"/>
                    <a:pt x="414" y="349"/>
                  </a:cubicBezTo>
                  <a:cubicBezTo>
                    <a:pt x="398" y="336"/>
                    <a:pt x="367" y="337"/>
                    <a:pt x="357" y="318"/>
                  </a:cubicBezTo>
                  <a:cubicBezTo>
                    <a:pt x="379" y="320"/>
                    <a:pt x="400" y="324"/>
                    <a:pt x="419" y="330"/>
                  </a:cubicBezTo>
                  <a:cubicBezTo>
                    <a:pt x="416" y="296"/>
                    <a:pt x="420" y="280"/>
                    <a:pt x="414" y="244"/>
                  </a:cubicBezTo>
                  <a:cubicBezTo>
                    <a:pt x="406" y="262"/>
                    <a:pt x="366" y="257"/>
                    <a:pt x="350" y="249"/>
                  </a:cubicBezTo>
                  <a:cubicBezTo>
                    <a:pt x="350" y="245"/>
                    <a:pt x="350" y="241"/>
                    <a:pt x="350" y="237"/>
                  </a:cubicBezTo>
                  <a:cubicBezTo>
                    <a:pt x="373" y="229"/>
                    <a:pt x="398" y="214"/>
                    <a:pt x="416" y="232"/>
                  </a:cubicBezTo>
                  <a:cubicBezTo>
                    <a:pt x="415" y="209"/>
                    <a:pt x="405" y="179"/>
                    <a:pt x="395" y="158"/>
                  </a:cubicBezTo>
                  <a:cubicBezTo>
                    <a:pt x="374" y="168"/>
                    <a:pt x="351" y="188"/>
                    <a:pt x="328" y="189"/>
                  </a:cubicBezTo>
                  <a:cubicBezTo>
                    <a:pt x="337" y="163"/>
                    <a:pt x="367" y="158"/>
                    <a:pt x="388" y="144"/>
                  </a:cubicBezTo>
                  <a:cubicBezTo>
                    <a:pt x="371" y="122"/>
                    <a:pt x="362" y="92"/>
                    <a:pt x="331" y="84"/>
                  </a:cubicBezTo>
                  <a:cubicBezTo>
                    <a:pt x="318" y="100"/>
                    <a:pt x="318" y="129"/>
                    <a:pt x="295" y="134"/>
                  </a:cubicBezTo>
                  <a:cubicBezTo>
                    <a:pt x="288" y="116"/>
                    <a:pt x="310" y="93"/>
                    <a:pt x="316" y="72"/>
                  </a:cubicBezTo>
                  <a:cubicBezTo>
                    <a:pt x="290" y="59"/>
                    <a:pt x="273" y="51"/>
                    <a:pt x="235" y="56"/>
                  </a:cubicBezTo>
                  <a:close/>
                  <a:moveTo>
                    <a:pt x="209" y="63"/>
                  </a:moveTo>
                  <a:cubicBezTo>
                    <a:pt x="187" y="61"/>
                    <a:pt x="159" y="74"/>
                    <a:pt x="140" y="82"/>
                  </a:cubicBezTo>
                  <a:cubicBezTo>
                    <a:pt x="145" y="102"/>
                    <a:pt x="158" y="114"/>
                    <a:pt x="168" y="130"/>
                  </a:cubicBezTo>
                  <a:cubicBezTo>
                    <a:pt x="187" y="108"/>
                    <a:pt x="209" y="92"/>
                    <a:pt x="209" y="63"/>
                  </a:cubicBezTo>
                  <a:close/>
                  <a:moveTo>
                    <a:pt x="109" y="430"/>
                  </a:moveTo>
                  <a:cubicBezTo>
                    <a:pt x="142" y="456"/>
                    <a:pt x="190" y="457"/>
                    <a:pt x="230" y="478"/>
                  </a:cubicBezTo>
                  <a:cubicBezTo>
                    <a:pt x="276" y="476"/>
                    <a:pt x="323" y="467"/>
                    <a:pt x="357" y="437"/>
                  </a:cubicBezTo>
                  <a:cubicBezTo>
                    <a:pt x="352" y="411"/>
                    <a:pt x="321" y="425"/>
                    <a:pt x="302" y="414"/>
                  </a:cubicBezTo>
                  <a:cubicBezTo>
                    <a:pt x="301" y="410"/>
                    <a:pt x="298" y="408"/>
                    <a:pt x="297" y="404"/>
                  </a:cubicBezTo>
                  <a:cubicBezTo>
                    <a:pt x="299" y="395"/>
                    <a:pt x="312" y="396"/>
                    <a:pt x="316" y="390"/>
                  </a:cubicBezTo>
                  <a:cubicBezTo>
                    <a:pt x="295" y="356"/>
                    <a:pt x="261" y="334"/>
                    <a:pt x="235" y="304"/>
                  </a:cubicBezTo>
                  <a:cubicBezTo>
                    <a:pt x="213" y="301"/>
                    <a:pt x="198" y="292"/>
                    <a:pt x="185" y="280"/>
                  </a:cubicBezTo>
                  <a:cubicBezTo>
                    <a:pt x="173" y="257"/>
                    <a:pt x="179" y="231"/>
                    <a:pt x="204" y="227"/>
                  </a:cubicBezTo>
                  <a:cubicBezTo>
                    <a:pt x="201" y="207"/>
                    <a:pt x="203" y="186"/>
                    <a:pt x="202" y="170"/>
                  </a:cubicBezTo>
                  <a:cubicBezTo>
                    <a:pt x="190" y="158"/>
                    <a:pt x="167" y="163"/>
                    <a:pt x="159" y="153"/>
                  </a:cubicBezTo>
                  <a:cubicBezTo>
                    <a:pt x="159" y="118"/>
                    <a:pt x="126" y="116"/>
                    <a:pt x="116" y="91"/>
                  </a:cubicBezTo>
                  <a:cubicBezTo>
                    <a:pt x="106" y="108"/>
                    <a:pt x="83" y="111"/>
                    <a:pt x="75" y="130"/>
                  </a:cubicBezTo>
                  <a:cubicBezTo>
                    <a:pt x="91" y="146"/>
                    <a:pt x="113" y="155"/>
                    <a:pt x="125" y="175"/>
                  </a:cubicBezTo>
                  <a:cubicBezTo>
                    <a:pt x="96" y="174"/>
                    <a:pt x="91" y="149"/>
                    <a:pt x="61" y="149"/>
                  </a:cubicBezTo>
                  <a:cubicBezTo>
                    <a:pt x="46" y="165"/>
                    <a:pt x="39" y="191"/>
                    <a:pt x="35" y="218"/>
                  </a:cubicBezTo>
                  <a:cubicBezTo>
                    <a:pt x="53" y="218"/>
                    <a:pt x="83" y="205"/>
                    <a:pt x="94" y="225"/>
                  </a:cubicBezTo>
                  <a:cubicBezTo>
                    <a:pt x="88" y="248"/>
                    <a:pt x="45" y="249"/>
                    <a:pt x="30" y="249"/>
                  </a:cubicBezTo>
                  <a:cubicBezTo>
                    <a:pt x="20" y="297"/>
                    <a:pt x="42" y="343"/>
                    <a:pt x="59" y="366"/>
                  </a:cubicBezTo>
                  <a:cubicBezTo>
                    <a:pt x="69" y="344"/>
                    <a:pt x="93" y="335"/>
                    <a:pt x="111" y="320"/>
                  </a:cubicBezTo>
                  <a:cubicBezTo>
                    <a:pt x="112" y="325"/>
                    <a:pt x="120" y="322"/>
                    <a:pt x="118" y="330"/>
                  </a:cubicBezTo>
                  <a:cubicBezTo>
                    <a:pt x="107" y="351"/>
                    <a:pt x="84" y="359"/>
                    <a:pt x="63" y="371"/>
                  </a:cubicBezTo>
                  <a:cubicBezTo>
                    <a:pt x="77" y="392"/>
                    <a:pt x="89" y="415"/>
                    <a:pt x="109" y="430"/>
                  </a:cubicBezTo>
                  <a:close/>
                  <a:moveTo>
                    <a:pt x="185" y="139"/>
                  </a:moveTo>
                  <a:cubicBezTo>
                    <a:pt x="208" y="152"/>
                    <a:pt x="226" y="150"/>
                    <a:pt x="252" y="141"/>
                  </a:cubicBezTo>
                  <a:cubicBezTo>
                    <a:pt x="242" y="126"/>
                    <a:pt x="236" y="108"/>
                    <a:pt x="223" y="96"/>
                  </a:cubicBezTo>
                  <a:cubicBezTo>
                    <a:pt x="215" y="115"/>
                    <a:pt x="195" y="122"/>
                    <a:pt x="185" y="139"/>
                  </a:cubicBezTo>
                  <a:close/>
                  <a:moveTo>
                    <a:pt x="223" y="215"/>
                  </a:moveTo>
                  <a:cubicBezTo>
                    <a:pt x="228" y="199"/>
                    <a:pt x="230" y="180"/>
                    <a:pt x="223" y="165"/>
                  </a:cubicBezTo>
                  <a:cubicBezTo>
                    <a:pt x="222" y="188"/>
                    <a:pt x="216" y="197"/>
                    <a:pt x="223" y="215"/>
                  </a:cubicBezTo>
                  <a:close/>
                  <a:moveTo>
                    <a:pt x="204" y="270"/>
                  </a:moveTo>
                  <a:cubicBezTo>
                    <a:pt x="227" y="299"/>
                    <a:pt x="272" y="275"/>
                    <a:pt x="247" y="242"/>
                  </a:cubicBezTo>
                  <a:cubicBezTo>
                    <a:pt x="232" y="244"/>
                    <a:pt x="197" y="235"/>
                    <a:pt x="204" y="270"/>
                  </a:cubicBezTo>
                  <a:close/>
                  <a:moveTo>
                    <a:pt x="304" y="342"/>
                  </a:moveTo>
                  <a:cubicBezTo>
                    <a:pt x="317" y="356"/>
                    <a:pt x="321" y="385"/>
                    <a:pt x="347" y="383"/>
                  </a:cubicBezTo>
                  <a:cubicBezTo>
                    <a:pt x="321" y="351"/>
                    <a:pt x="293" y="321"/>
                    <a:pt x="259" y="297"/>
                  </a:cubicBezTo>
                  <a:cubicBezTo>
                    <a:pt x="267" y="317"/>
                    <a:pt x="289" y="325"/>
                    <a:pt x="304" y="342"/>
                  </a:cubicBezTo>
                  <a:close/>
                  <a:moveTo>
                    <a:pt x="350" y="404"/>
                  </a:moveTo>
                  <a:cubicBezTo>
                    <a:pt x="358" y="403"/>
                    <a:pt x="361" y="408"/>
                    <a:pt x="369" y="409"/>
                  </a:cubicBezTo>
                  <a:cubicBezTo>
                    <a:pt x="369" y="405"/>
                    <a:pt x="370" y="404"/>
                    <a:pt x="371" y="402"/>
                  </a:cubicBezTo>
                  <a:cubicBezTo>
                    <a:pt x="365" y="399"/>
                    <a:pt x="354" y="399"/>
                    <a:pt x="350" y="394"/>
                  </a:cubicBezTo>
                  <a:cubicBezTo>
                    <a:pt x="350" y="398"/>
                    <a:pt x="350" y="401"/>
                    <a:pt x="350" y="40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37" name="组合 236"/>
          <p:cNvGrpSpPr/>
          <p:nvPr/>
        </p:nvGrpSpPr>
        <p:grpSpPr>
          <a:xfrm>
            <a:off x="7208037" y="4414837"/>
            <a:ext cx="1690161" cy="1725764"/>
            <a:chOff x="6746875" y="3863975"/>
            <a:chExt cx="1431925" cy="1462088"/>
          </a:xfrm>
          <a:solidFill>
            <a:schemeClr val="tx1"/>
          </a:solidFill>
        </p:grpSpPr>
        <p:sp>
          <p:nvSpPr>
            <p:cNvPr id="238" name="Freeform 230"/>
            <p:cNvSpPr>
              <a:spLocks noEditPoints="1"/>
            </p:cNvSpPr>
            <p:nvPr/>
          </p:nvSpPr>
          <p:spPr bwMode="auto">
            <a:xfrm>
              <a:off x="6846888" y="4487863"/>
              <a:ext cx="206375" cy="219075"/>
            </a:xfrm>
            <a:custGeom>
              <a:avLst/>
              <a:gdLst>
                <a:gd name="T0" fmla="*/ 187 w 319"/>
                <a:gd name="T1" fmla="*/ 333 h 338"/>
                <a:gd name="T2" fmla="*/ 102 w 319"/>
                <a:gd name="T3" fmla="*/ 247 h 338"/>
                <a:gd name="T4" fmla="*/ 37 w 319"/>
                <a:gd name="T5" fmla="*/ 232 h 338"/>
                <a:gd name="T6" fmla="*/ 1 w 319"/>
                <a:gd name="T7" fmla="*/ 212 h 338"/>
                <a:gd name="T8" fmla="*/ 13 w 319"/>
                <a:gd name="T9" fmla="*/ 177 h 338"/>
                <a:gd name="T10" fmla="*/ 51 w 319"/>
                <a:gd name="T11" fmla="*/ 126 h 338"/>
                <a:gd name="T12" fmla="*/ 50 w 319"/>
                <a:gd name="T13" fmla="*/ 32 h 338"/>
                <a:gd name="T14" fmla="*/ 143 w 319"/>
                <a:gd name="T15" fmla="*/ 44 h 338"/>
                <a:gd name="T16" fmla="*/ 201 w 319"/>
                <a:gd name="T17" fmla="*/ 23 h 338"/>
                <a:gd name="T18" fmla="*/ 271 w 319"/>
                <a:gd name="T19" fmla="*/ 39 h 338"/>
                <a:gd name="T20" fmla="*/ 262 w 319"/>
                <a:gd name="T21" fmla="*/ 128 h 338"/>
                <a:gd name="T22" fmla="*/ 318 w 319"/>
                <a:gd name="T23" fmla="*/ 177 h 338"/>
                <a:gd name="T24" fmla="*/ 308 w 319"/>
                <a:gd name="T25" fmla="*/ 212 h 338"/>
                <a:gd name="T26" fmla="*/ 244 w 319"/>
                <a:gd name="T27" fmla="*/ 237 h 338"/>
                <a:gd name="T28" fmla="*/ 187 w 319"/>
                <a:gd name="T29" fmla="*/ 333 h 338"/>
                <a:gd name="T30" fmla="*/ 148 w 319"/>
                <a:gd name="T31" fmla="*/ 63 h 338"/>
                <a:gd name="T32" fmla="*/ 71 w 319"/>
                <a:gd name="T33" fmla="*/ 37 h 338"/>
                <a:gd name="T34" fmla="*/ 65 w 319"/>
                <a:gd name="T35" fmla="*/ 135 h 338"/>
                <a:gd name="T36" fmla="*/ 44 w 319"/>
                <a:gd name="T37" fmla="*/ 170 h 338"/>
                <a:gd name="T38" fmla="*/ 20 w 319"/>
                <a:gd name="T39" fmla="*/ 209 h 338"/>
                <a:gd name="T40" fmla="*/ 69 w 319"/>
                <a:gd name="T41" fmla="*/ 225 h 338"/>
                <a:gd name="T42" fmla="*/ 113 w 319"/>
                <a:gd name="T43" fmla="*/ 235 h 338"/>
                <a:gd name="T44" fmla="*/ 136 w 319"/>
                <a:gd name="T45" fmla="*/ 281 h 338"/>
                <a:gd name="T46" fmla="*/ 174 w 319"/>
                <a:gd name="T47" fmla="*/ 318 h 338"/>
                <a:gd name="T48" fmla="*/ 223 w 319"/>
                <a:gd name="T49" fmla="*/ 230 h 338"/>
                <a:gd name="T50" fmla="*/ 253 w 319"/>
                <a:gd name="T51" fmla="*/ 214 h 338"/>
                <a:gd name="T52" fmla="*/ 300 w 319"/>
                <a:gd name="T53" fmla="*/ 186 h 338"/>
                <a:gd name="T54" fmla="*/ 246 w 319"/>
                <a:gd name="T55" fmla="*/ 135 h 338"/>
                <a:gd name="T56" fmla="*/ 253 w 319"/>
                <a:gd name="T57" fmla="*/ 42 h 338"/>
                <a:gd name="T58" fmla="*/ 148 w 319"/>
                <a:gd name="T59" fmla="*/ 6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19" h="338">
                  <a:moveTo>
                    <a:pt x="187" y="333"/>
                  </a:moveTo>
                  <a:cubicBezTo>
                    <a:pt x="139" y="338"/>
                    <a:pt x="128" y="277"/>
                    <a:pt x="102" y="247"/>
                  </a:cubicBezTo>
                  <a:cubicBezTo>
                    <a:pt x="86" y="246"/>
                    <a:pt x="63" y="235"/>
                    <a:pt x="37" y="232"/>
                  </a:cubicBezTo>
                  <a:cubicBezTo>
                    <a:pt x="21" y="229"/>
                    <a:pt x="3" y="230"/>
                    <a:pt x="1" y="212"/>
                  </a:cubicBezTo>
                  <a:cubicBezTo>
                    <a:pt x="0" y="205"/>
                    <a:pt x="7" y="186"/>
                    <a:pt x="13" y="177"/>
                  </a:cubicBezTo>
                  <a:cubicBezTo>
                    <a:pt x="24" y="159"/>
                    <a:pt x="48" y="145"/>
                    <a:pt x="51" y="126"/>
                  </a:cubicBezTo>
                  <a:cubicBezTo>
                    <a:pt x="52" y="98"/>
                    <a:pt x="41" y="63"/>
                    <a:pt x="50" y="32"/>
                  </a:cubicBezTo>
                  <a:cubicBezTo>
                    <a:pt x="75" y="0"/>
                    <a:pt x="102" y="37"/>
                    <a:pt x="143" y="44"/>
                  </a:cubicBezTo>
                  <a:cubicBezTo>
                    <a:pt x="163" y="48"/>
                    <a:pt x="181" y="30"/>
                    <a:pt x="201" y="23"/>
                  </a:cubicBezTo>
                  <a:cubicBezTo>
                    <a:pt x="217" y="17"/>
                    <a:pt x="267" y="9"/>
                    <a:pt x="271" y="39"/>
                  </a:cubicBezTo>
                  <a:cubicBezTo>
                    <a:pt x="273" y="60"/>
                    <a:pt x="250" y="106"/>
                    <a:pt x="262" y="128"/>
                  </a:cubicBezTo>
                  <a:cubicBezTo>
                    <a:pt x="276" y="153"/>
                    <a:pt x="314" y="152"/>
                    <a:pt x="318" y="177"/>
                  </a:cubicBezTo>
                  <a:cubicBezTo>
                    <a:pt x="319" y="181"/>
                    <a:pt x="315" y="203"/>
                    <a:pt x="308" y="212"/>
                  </a:cubicBezTo>
                  <a:cubicBezTo>
                    <a:pt x="294" y="228"/>
                    <a:pt x="266" y="226"/>
                    <a:pt x="244" y="237"/>
                  </a:cubicBezTo>
                  <a:cubicBezTo>
                    <a:pt x="212" y="253"/>
                    <a:pt x="213" y="307"/>
                    <a:pt x="187" y="333"/>
                  </a:cubicBezTo>
                  <a:close/>
                  <a:moveTo>
                    <a:pt x="148" y="63"/>
                  </a:moveTo>
                  <a:cubicBezTo>
                    <a:pt x="121" y="55"/>
                    <a:pt x="100" y="37"/>
                    <a:pt x="71" y="37"/>
                  </a:cubicBezTo>
                  <a:cubicBezTo>
                    <a:pt x="55" y="65"/>
                    <a:pt x="65" y="102"/>
                    <a:pt x="65" y="135"/>
                  </a:cubicBezTo>
                  <a:cubicBezTo>
                    <a:pt x="55" y="143"/>
                    <a:pt x="49" y="156"/>
                    <a:pt x="44" y="170"/>
                  </a:cubicBezTo>
                  <a:cubicBezTo>
                    <a:pt x="30" y="176"/>
                    <a:pt x="19" y="194"/>
                    <a:pt x="20" y="209"/>
                  </a:cubicBezTo>
                  <a:cubicBezTo>
                    <a:pt x="37" y="215"/>
                    <a:pt x="54" y="221"/>
                    <a:pt x="69" y="225"/>
                  </a:cubicBezTo>
                  <a:cubicBezTo>
                    <a:pt x="85" y="229"/>
                    <a:pt x="103" y="228"/>
                    <a:pt x="113" y="235"/>
                  </a:cubicBezTo>
                  <a:cubicBezTo>
                    <a:pt x="126" y="245"/>
                    <a:pt x="127" y="266"/>
                    <a:pt x="136" y="281"/>
                  </a:cubicBezTo>
                  <a:cubicBezTo>
                    <a:pt x="146" y="298"/>
                    <a:pt x="158" y="309"/>
                    <a:pt x="174" y="318"/>
                  </a:cubicBezTo>
                  <a:cubicBezTo>
                    <a:pt x="200" y="298"/>
                    <a:pt x="201" y="253"/>
                    <a:pt x="223" y="230"/>
                  </a:cubicBezTo>
                  <a:cubicBezTo>
                    <a:pt x="237" y="226"/>
                    <a:pt x="239" y="218"/>
                    <a:pt x="253" y="214"/>
                  </a:cubicBezTo>
                  <a:cubicBezTo>
                    <a:pt x="270" y="209"/>
                    <a:pt x="301" y="210"/>
                    <a:pt x="300" y="186"/>
                  </a:cubicBezTo>
                  <a:cubicBezTo>
                    <a:pt x="300" y="161"/>
                    <a:pt x="256" y="159"/>
                    <a:pt x="246" y="135"/>
                  </a:cubicBezTo>
                  <a:cubicBezTo>
                    <a:pt x="232" y="101"/>
                    <a:pt x="257" y="84"/>
                    <a:pt x="253" y="42"/>
                  </a:cubicBezTo>
                  <a:cubicBezTo>
                    <a:pt x="217" y="21"/>
                    <a:pt x="189" y="58"/>
                    <a:pt x="148" y="6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231"/>
            <p:cNvSpPr>
              <a:spLocks noEditPoints="1"/>
            </p:cNvSpPr>
            <p:nvPr/>
          </p:nvSpPr>
          <p:spPr bwMode="auto">
            <a:xfrm>
              <a:off x="6873875" y="4524375"/>
              <a:ext cx="149225" cy="149225"/>
            </a:xfrm>
            <a:custGeom>
              <a:avLst/>
              <a:gdLst>
                <a:gd name="T0" fmla="*/ 180 w 230"/>
                <a:gd name="T1" fmla="*/ 5 h 231"/>
                <a:gd name="T2" fmla="*/ 183 w 230"/>
                <a:gd name="T3" fmla="*/ 70 h 231"/>
                <a:gd name="T4" fmla="*/ 222 w 230"/>
                <a:gd name="T5" fmla="*/ 108 h 231"/>
                <a:gd name="T6" fmla="*/ 209 w 230"/>
                <a:gd name="T7" fmla="*/ 143 h 231"/>
                <a:gd name="T8" fmla="*/ 145 w 230"/>
                <a:gd name="T9" fmla="*/ 219 h 231"/>
                <a:gd name="T10" fmla="*/ 87 w 230"/>
                <a:gd name="T11" fmla="*/ 154 h 231"/>
                <a:gd name="T12" fmla="*/ 6 w 230"/>
                <a:gd name="T13" fmla="*/ 147 h 231"/>
                <a:gd name="T14" fmla="*/ 23 w 230"/>
                <a:gd name="T15" fmla="*/ 91 h 231"/>
                <a:gd name="T16" fmla="*/ 32 w 230"/>
                <a:gd name="T17" fmla="*/ 8 h 231"/>
                <a:gd name="T18" fmla="*/ 57 w 230"/>
                <a:gd name="T19" fmla="*/ 3 h 231"/>
                <a:gd name="T20" fmla="*/ 162 w 230"/>
                <a:gd name="T21" fmla="*/ 1 h 231"/>
                <a:gd name="T22" fmla="*/ 180 w 230"/>
                <a:gd name="T23" fmla="*/ 5 h 231"/>
                <a:gd name="T24" fmla="*/ 48 w 230"/>
                <a:gd name="T25" fmla="*/ 24 h 231"/>
                <a:gd name="T26" fmla="*/ 66 w 230"/>
                <a:gd name="T27" fmla="*/ 73 h 231"/>
                <a:gd name="T28" fmla="*/ 23 w 230"/>
                <a:gd name="T29" fmla="*/ 135 h 231"/>
                <a:gd name="T30" fmla="*/ 94 w 230"/>
                <a:gd name="T31" fmla="*/ 138 h 231"/>
                <a:gd name="T32" fmla="*/ 134 w 230"/>
                <a:gd name="T33" fmla="*/ 199 h 231"/>
                <a:gd name="T34" fmla="*/ 202 w 230"/>
                <a:gd name="T35" fmla="*/ 129 h 231"/>
                <a:gd name="T36" fmla="*/ 167 w 230"/>
                <a:gd name="T37" fmla="*/ 85 h 231"/>
                <a:gd name="T38" fmla="*/ 167 w 230"/>
                <a:gd name="T39" fmla="*/ 22 h 231"/>
                <a:gd name="T40" fmla="*/ 99 w 230"/>
                <a:gd name="T41" fmla="*/ 47 h 231"/>
                <a:gd name="T42" fmla="*/ 48 w 230"/>
                <a:gd name="T43" fmla="*/ 2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0" h="231">
                  <a:moveTo>
                    <a:pt x="180" y="5"/>
                  </a:moveTo>
                  <a:cubicBezTo>
                    <a:pt x="190" y="26"/>
                    <a:pt x="180" y="49"/>
                    <a:pt x="183" y="70"/>
                  </a:cubicBezTo>
                  <a:cubicBezTo>
                    <a:pt x="186" y="90"/>
                    <a:pt x="203" y="99"/>
                    <a:pt x="222" y="108"/>
                  </a:cubicBezTo>
                  <a:cubicBezTo>
                    <a:pt x="230" y="121"/>
                    <a:pt x="221" y="136"/>
                    <a:pt x="209" y="143"/>
                  </a:cubicBezTo>
                  <a:cubicBezTo>
                    <a:pt x="162" y="137"/>
                    <a:pt x="156" y="184"/>
                    <a:pt x="145" y="219"/>
                  </a:cubicBezTo>
                  <a:cubicBezTo>
                    <a:pt x="104" y="231"/>
                    <a:pt x="107" y="168"/>
                    <a:pt x="87" y="154"/>
                  </a:cubicBezTo>
                  <a:cubicBezTo>
                    <a:pt x="64" y="139"/>
                    <a:pt x="33" y="165"/>
                    <a:pt x="6" y="147"/>
                  </a:cubicBezTo>
                  <a:cubicBezTo>
                    <a:pt x="0" y="119"/>
                    <a:pt x="16" y="110"/>
                    <a:pt x="23" y="91"/>
                  </a:cubicBezTo>
                  <a:cubicBezTo>
                    <a:pt x="74" y="75"/>
                    <a:pt x="14" y="41"/>
                    <a:pt x="32" y="8"/>
                  </a:cubicBezTo>
                  <a:cubicBezTo>
                    <a:pt x="42" y="5"/>
                    <a:pt x="47" y="7"/>
                    <a:pt x="57" y="3"/>
                  </a:cubicBezTo>
                  <a:cubicBezTo>
                    <a:pt x="84" y="38"/>
                    <a:pt x="129" y="22"/>
                    <a:pt x="162" y="1"/>
                  </a:cubicBezTo>
                  <a:cubicBezTo>
                    <a:pt x="170" y="0"/>
                    <a:pt x="173" y="4"/>
                    <a:pt x="180" y="5"/>
                  </a:cubicBezTo>
                  <a:close/>
                  <a:moveTo>
                    <a:pt x="48" y="24"/>
                  </a:moveTo>
                  <a:cubicBezTo>
                    <a:pt x="49" y="50"/>
                    <a:pt x="69" y="51"/>
                    <a:pt x="66" y="73"/>
                  </a:cubicBezTo>
                  <a:cubicBezTo>
                    <a:pt x="62" y="98"/>
                    <a:pt x="17" y="102"/>
                    <a:pt x="23" y="135"/>
                  </a:cubicBezTo>
                  <a:cubicBezTo>
                    <a:pt x="47" y="136"/>
                    <a:pt x="68" y="133"/>
                    <a:pt x="94" y="138"/>
                  </a:cubicBezTo>
                  <a:cubicBezTo>
                    <a:pt x="117" y="149"/>
                    <a:pt x="105" y="194"/>
                    <a:pt x="134" y="199"/>
                  </a:cubicBezTo>
                  <a:cubicBezTo>
                    <a:pt x="147" y="165"/>
                    <a:pt x="154" y="116"/>
                    <a:pt x="202" y="129"/>
                  </a:cubicBezTo>
                  <a:cubicBezTo>
                    <a:pt x="197" y="109"/>
                    <a:pt x="173" y="107"/>
                    <a:pt x="167" y="85"/>
                  </a:cubicBezTo>
                  <a:cubicBezTo>
                    <a:pt x="162" y="65"/>
                    <a:pt x="175" y="45"/>
                    <a:pt x="167" y="22"/>
                  </a:cubicBezTo>
                  <a:cubicBezTo>
                    <a:pt x="142" y="24"/>
                    <a:pt x="125" y="38"/>
                    <a:pt x="99" y="47"/>
                  </a:cubicBezTo>
                  <a:cubicBezTo>
                    <a:pt x="82" y="40"/>
                    <a:pt x="62" y="28"/>
                    <a:pt x="48" y="2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232"/>
            <p:cNvSpPr>
              <a:spLocks noEditPoints="1"/>
            </p:cNvSpPr>
            <p:nvPr/>
          </p:nvSpPr>
          <p:spPr bwMode="auto">
            <a:xfrm>
              <a:off x="7759700" y="4643438"/>
              <a:ext cx="36513" cy="39688"/>
            </a:xfrm>
            <a:custGeom>
              <a:avLst/>
              <a:gdLst>
                <a:gd name="T0" fmla="*/ 44 w 57"/>
                <a:gd name="T1" fmla="*/ 3 h 61"/>
                <a:gd name="T2" fmla="*/ 42 w 57"/>
                <a:gd name="T3" fmla="*/ 57 h 61"/>
                <a:gd name="T4" fmla="*/ 27 w 57"/>
                <a:gd name="T5" fmla="*/ 61 h 61"/>
                <a:gd name="T6" fmla="*/ 7 w 57"/>
                <a:gd name="T7" fmla="*/ 15 h 61"/>
                <a:gd name="T8" fmla="*/ 44 w 57"/>
                <a:gd name="T9" fmla="*/ 3 h 61"/>
                <a:gd name="T10" fmla="*/ 27 w 57"/>
                <a:gd name="T11" fmla="*/ 42 h 61"/>
                <a:gd name="T12" fmla="*/ 39 w 57"/>
                <a:gd name="T13" fmla="*/ 38 h 61"/>
                <a:gd name="T14" fmla="*/ 27 w 57"/>
                <a:gd name="T15" fmla="*/ 4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61">
                  <a:moveTo>
                    <a:pt x="44" y="3"/>
                  </a:moveTo>
                  <a:cubicBezTo>
                    <a:pt x="56" y="17"/>
                    <a:pt x="57" y="47"/>
                    <a:pt x="42" y="57"/>
                  </a:cubicBezTo>
                  <a:cubicBezTo>
                    <a:pt x="41" y="58"/>
                    <a:pt x="29" y="61"/>
                    <a:pt x="27" y="61"/>
                  </a:cubicBezTo>
                  <a:cubicBezTo>
                    <a:pt x="12" y="58"/>
                    <a:pt x="0" y="32"/>
                    <a:pt x="7" y="15"/>
                  </a:cubicBezTo>
                  <a:cubicBezTo>
                    <a:pt x="14" y="0"/>
                    <a:pt x="28" y="7"/>
                    <a:pt x="44" y="3"/>
                  </a:cubicBezTo>
                  <a:close/>
                  <a:moveTo>
                    <a:pt x="27" y="42"/>
                  </a:moveTo>
                  <a:cubicBezTo>
                    <a:pt x="32" y="42"/>
                    <a:pt x="35" y="39"/>
                    <a:pt x="39" y="38"/>
                  </a:cubicBezTo>
                  <a:cubicBezTo>
                    <a:pt x="44" y="6"/>
                    <a:pt x="10" y="26"/>
                    <a:pt x="27" y="4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233"/>
            <p:cNvSpPr>
              <a:spLocks noEditPoints="1"/>
            </p:cNvSpPr>
            <p:nvPr/>
          </p:nvSpPr>
          <p:spPr bwMode="auto">
            <a:xfrm>
              <a:off x="7770813" y="4702175"/>
              <a:ext cx="46038" cy="52388"/>
            </a:xfrm>
            <a:custGeom>
              <a:avLst/>
              <a:gdLst>
                <a:gd name="T0" fmla="*/ 0 w 72"/>
                <a:gd name="T1" fmla="*/ 37 h 81"/>
                <a:gd name="T2" fmla="*/ 47 w 72"/>
                <a:gd name="T3" fmla="*/ 72 h 81"/>
                <a:gd name="T4" fmla="*/ 14 w 72"/>
                <a:gd name="T5" fmla="*/ 75 h 81"/>
                <a:gd name="T6" fmla="*/ 0 w 72"/>
                <a:gd name="T7" fmla="*/ 37 h 81"/>
                <a:gd name="T8" fmla="*/ 37 w 72"/>
                <a:gd name="T9" fmla="*/ 58 h 81"/>
                <a:gd name="T10" fmla="*/ 23 w 72"/>
                <a:gd name="T11" fmla="*/ 40 h 81"/>
                <a:gd name="T12" fmla="*/ 37 w 72"/>
                <a:gd name="T13" fmla="*/ 5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81">
                  <a:moveTo>
                    <a:pt x="0" y="37"/>
                  </a:moveTo>
                  <a:cubicBezTo>
                    <a:pt x="19" y="0"/>
                    <a:pt x="72" y="39"/>
                    <a:pt x="47" y="72"/>
                  </a:cubicBezTo>
                  <a:cubicBezTo>
                    <a:pt x="41" y="81"/>
                    <a:pt x="29" y="77"/>
                    <a:pt x="14" y="75"/>
                  </a:cubicBezTo>
                  <a:cubicBezTo>
                    <a:pt x="4" y="68"/>
                    <a:pt x="0" y="48"/>
                    <a:pt x="0" y="37"/>
                  </a:cubicBezTo>
                  <a:close/>
                  <a:moveTo>
                    <a:pt x="37" y="58"/>
                  </a:moveTo>
                  <a:cubicBezTo>
                    <a:pt x="37" y="47"/>
                    <a:pt x="28" y="45"/>
                    <a:pt x="23" y="40"/>
                  </a:cubicBezTo>
                  <a:cubicBezTo>
                    <a:pt x="8" y="47"/>
                    <a:pt x="24" y="69"/>
                    <a:pt x="37" y="5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234"/>
            <p:cNvSpPr/>
            <p:nvPr/>
          </p:nvSpPr>
          <p:spPr bwMode="auto">
            <a:xfrm>
              <a:off x="7518400" y="4743450"/>
              <a:ext cx="28575" cy="19050"/>
            </a:xfrm>
            <a:custGeom>
              <a:avLst/>
              <a:gdLst>
                <a:gd name="T0" fmla="*/ 45 w 45"/>
                <a:gd name="T1" fmla="*/ 13 h 29"/>
                <a:gd name="T2" fmla="*/ 45 w 45"/>
                <a:gd name="T3" fmla="*/ 17 h 29"/>
                <a:gd name="T4" fmla="*/ 7 w 45"/>
                <a:gd name="T5" fmla="*/ 24 h 29"/>
                <a:gd name="T6" fmla="*/ 2 w 45"/>
                <a:gd name="T7" fmla="*/ 11 h 29"/>
                <a:gd name="T8" fmla="*/ 45 w 45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9">
                  <a:moveTo>
                    <a:pt x="45" y="13"/>
                  </a:moveTo>
                  <a:cubicBezTo>
                    <a:pt x="45" y="14"/>
                    <a:pt x="45" y="15"/>
                    <a:pt x="45" y="17"/>
                  </a:cubicBezTo>
                  <a:cubicBezTo>
                    <a:pt x="38" y="29"/>
                    <a:pt x="15" y="20"/>
                    <a:pt x="7" y="24"/>
                  </a:cubicBezTo>
                  <a:cubicBezTo>
                    <a:pt x="4" y="20"/>
                    <a:pt x="0" y="18"/>
                    <a:pt x="2" y="11"/>
                  </a:cubicBezTo>
                  <a:cubicBezTo>
                    <a:pt x="15" y="0"/>
                    <a:pt x="32" y="15"/>
                    <a:pt x="45" y="1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235"/>
            <p:cNvSpPr/>
            <p:nvPr/>
          </p:nvSpPr>
          <p:spPr bwMode="auto">
            <a:xfrm>
              <a:off x="7564438" y="4735513"/>
              <a:ext cx="20638" cy="34925"/>
            </a:xfrm>
            <a:custGeom>
              <a:avLst/>
              <a:gdLst>
                <a:gd name="T0" fmla="*/ 15 w 33"/>
                <a:gd name="T1" fmla="*/ 55 h 55"/>
                <a:gd name="T2" fmla="*/ 1 w 33"/>
                <a:gd name="T3" fmla="*/ 29 h 55"/>
                <a:gd name="T4" fmla="*/ 15 w 33"/>
                <a:gd name="T5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5">
                  <a:moveTo>
                    <a:pt x="15" y="55"/>
                  </a:moveTo>
                  <a:cubicBezTo>
                    <a:pt x="12" y="46"/>
                    <a:pt x="0" y="37"/>
                    <a:pt x="1" y="29"/>
                  </a:cubicBezTo>
                  <a:cubicBezTo>
                    <a:pt x="3" y="0"/>
                    <a:pt x="33" y="41"/>
                    <a:pt x="15" y="5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236"/>
            <p:cNvSpPr/>
            <p:nvPr/>
          </p:nvSpPr>
          <p:spPr bwMode="auto">
            <a:xfrm>
              <a:off x="7485063" y="4756150"/>
              <a:ext cx="17463" cy="17463"/>
            </a:xfrm>
            <a:custGeom>
              <a:avLst/>
              <a:gdLst>
                <a:gd name="T0" fmla="*/ 28 w 28"/>
                <a:gd name="T1" fmla="*/ 2 h 27"/>
                <a:gd name="T2" fmla="*/ 0 w 28"/>
                <a:gd name="T3" fmla="*/ 14 h 27"/>
                <a:gd name="T4" fmla="*/ 28 w 28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7">
                  <a:moveTo>
                    <a:pt x="28" y="2"/>
                  </a:moveTo>
                  <a:cubicBezTo>
                    <a:pt x="28" y="14"/>
                    <a:pt x="8" y="27"/>
                    <a:pt x="0" y="14"/>
                  </a:cubicBezTo>
                  <a:cubicBezTo>
                    <a:pt x="1" y="1"/>
                    <a:pt x="16" y="0"/>
                    <a:pt x="28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237"/>
            <p:cNvSpPr/>
            <p:nvPr/>
          </p:nvSpPr>
          <p:spPr bwMode="auto">
            <a:xfrm>
              <a:off x="7445375" y="4765675"/>
              <a:ext cx="22225" cy="17463"/>
            </a:xfrm>
            <a:custGeom>
              <a:avLst/>
              <a:gdLst>
                <a:gd name="T0" fmla="*/ 33 w 33"/>
                <a:gd name="T1" fmla="*/ 3 h 26"/>
                <a:gd name="T2" fmla="*/ 0 w 33"/>
                <a:gd name="T3" fmla="*/ 19 h 26"/>
                <a:gd name="T4" fmla="*/ 33 w 33"/>
                <a:gd name="T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6">
                  <a:moveTo>
                    <a:pt x="33" y="3"/>
                  </a:moveTo>
                  <a:cubicBezTo>
                    <a:pt x="28" y="16"/>
                    <a:pt x="16" y="26"/>
                    <a:pt x="0" y="19"/>
                  </a:cubicBezTo>
                  <a:cubicBezTo>
                    <a:pt x="0" y="4"/>
                    <a:pt x="20" y="0"/>
                    <a:pt x="33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238"/>
            <p:cNvSpPr/>
            <p:nvPr/>
          </p:nvSpPr>
          <p:spPr bwMode="auto">
            <a:xfrm>
              <a:off x="7397750" y="4768850"/>
              <a:ext cx="26988" cy="17463"/>
            </a:xfrm>
            <a:custGeom>
              <a:avLst/>
              <a:gdLst>
                <a:gd name="T0" fmla="*/ 43 w 43"/>
                <a:gd name="T1" fmla="*/ 16 h 26"/>
                <a:gd name="T2" fmla="*/ 3 w 43"/>
                <a:gd name="T3" fmla="*/ 23 h 26"/>
                <a:gd name="T4" fmla="*/ 43 w 43"/>
                <a:gd name="T5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26">
                  <a:moveTo>
                    <a:pt x="43" y="16"/>
                  </a:moveTo>
                  <a:cubicBezTo>
                    <a:pt x="32" y="15"/>
                    <a:pt x="15" y="26"/>
                    <a:pt x="3" y="23"/>
                  </a:cubicBezTo>
                  <a:cubicBezTo>
                    <a:pt x="0" y="0"/>
                    <a:pt x="38" y="0"/>
                    <a:pt x="43" y="1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239"/>
            <p:cNvSpPr/>
            <p:nvPr/>
          </p:nvSpPr>
          <p:spPr bwMode="auto">
            <a:xfrm>
              <a:off x="7408863" y="4776788"/>
              <a:ext cx="144463" cy="33338"/>
            </a:xfrm>
            <a:custGeom>
              <a:avLst/>
              <a:gdLst>
                <a:gd name="T0" fmla="*/ 0 w 223"/>
                <a:gd name="T1" fmla="*/ 46 h 50"/>
                <a:gd name="T2" fmla="*/ 36 w 223"/>
                <a:gd name="T3" fmla="*/ 23 h 50"/>
                <a:gd name="T4" fmla="*/ 214 w 223"/>
                <a:gd name="T5" fmla="*/ 0 h 50"/>
                <a:gd name="T6" fmla="*/ 216 w 223"/>
                <a:gd name="T7" fmla="*/ 16 h 50"/>
                <a:gd name="T8" fmla="*/ 183 w 223"/>
                <a:gd name="T9" fmla="*/ 25 h 50"/>
                <a:gd name="T10" fmla="*/ 95 w 223"/>
                <a:gd name="T11" fmla="*/ 28 h 50"/>
                <a:gd name="T12" fmla="*/ 0 w 223"/>
                <a:gd name="T13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50">
                  <a:moveTo>
                    <a:pt x="0" y="46"/>
                  </a:moveTo>
                  <a:cubicBezTo>
                    <a:pt x="4" y="30"/>
                    <a:pt x="25" y="32"/>
                    <a:pt x="36" y="23"/>
                  </a:cubicBezTo>
                  <a:cubicBezTo>
                    <a:pt x="95" y="13"/>
                    <a:pt x="159" y="7"/>
                    <a:pt x="214" y="0"/>
                  </a:cubicBezTo>
                  <a:cubicBezTo>
                    <a:pt x="223" y="0"/>
                    <a:pt x="221" y="19"/>
                    <a:pt x="216" y="16"/>
                  </a:cubicBezTo>
                  <a:cubicBezTo>
                    <a:pt x="215" y="24"/>
                    <a:pt x="188" y="16"/>
                    <a:pt x="183" y="25"/>
                  </a:cubicBezTo>
                  <a:cubicBezTo>
                    <a:pt x="161" y="20"/>
                    <a:pt x="121" y="23"/>
                    <a:pt x="95" y="28"/>
                  </a:cubicBezTo>
                  <a:cubicBezTo>
                    <a:pt x="62" y="35"/>
                    <a:pt x="31" y="50"/>
                    <a:pt x="0" y="4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240"/>
            <p:cNvSpPr/>
            <p:nvPr/>
          </p:nvSpPr>
          <p:spPr bwMode="auto">
            <a:xfrm>
              <a:off x="7569200" y="4776788"/>
              <a:ext cx="17463" cy="22225"/>
            </a:xfrm>
            <a:custGeom>
              <a:avLst/>
              <a:gdLst>
                <a:gd name="T0" fmla="*/ 10 w 26"/>
                <a:gd name="T1" fmla="*/ 0 h 33"/>
                <a:gd name="T2" fmla="*/ 19 w 26"/>
                <a:gd name="T3" fmla="*/ 0 h 33"/>
                <a:gd name="T4" fmla="*/ 22 w 26"/>
                <a:gd name="T5" fmla="*/ 30 h 33"/>
                <a:gd name="T6" fmla="*/ 14 w 26"/>
                <a:gd name="T7" fmla="*/ 32 h 33"/>
                <a:gd name="T8" fmla="*/ 10 w 26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3">
                  <a:moveTo>
                    <a:pt x="10" y="0"/>
                  </a:moveTo>
                  <a:cubicBezTo>
                    <a:pt x="14" y="4"/>
                    <a:pt x="15" y="1"/>
                    <a:pt x="19" y="0"/>
                  </a:cubicBezTo>
                  <a:cubicBezTo>
                    <a:pt x="26" y="8"/>
                    <a:pt x="21" y="16"/>
                    <a:pt x="22" y="30"/>
                  </a:cubicBezTo>
                  <a:cubicBezTo>
                    <a:pt x="18" y="29"/>
                    <a:pt x="19" y="33"/>
                    <a:pt x="14" y="32"/>
                  </a:cubicBezTo>
                  <a:cubicBezTo>
                    <a:pt x="10" y="21"/>
                    <a:pt x="0" y="11"/>
                    <a:pt x="10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241"/>
            <p:cNvSpPr/>
            <p:nvPr/>
          </p:nvSpPr>
          <p:spPr bwMode="auto">
            <a:xfrm>
              <a:off x="7372350" y="4783138"/>
              <a:ext cx="19050" cy="17463"/>
            </a:xfrm>
            <a:custGeom>
              <a:avLst/>
              <a:gdLst>
                <a:gd name="T0" fmla="*/ 16 w 28"/>
                <a:gd name="T1" fmla="*/ 28 h 28"/>
                <a:gd name="T2" fmla="*/ 11 w 28"/>
                <a:gd name="T3" fmla="*/ 0 h 28"/>
                <a:gd name="T4" fmla="*/ 16 w 28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8">
                  <a:moveTo>
                    <a:pt x="16" y="28"/>
                  </a:moveTo>
                  <a:cubicBezTo>
                    <a:pt x="3" y="23"/>
                    <a:pt x="0" y="7"/>
                    <a:pt x="11" y="0"/>
                  </a:cubicBezTo>
                  <a:cubicBezTo>
                    <a:pt x="21" y="4"/>
                    <a:pt x="28" y="20"/>
                    <a:pt x="16" y="2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242"/>
            <p:cNvSpPr/>
            <p:nvPr/>
          </p:nvSpPr>
          <p:spPr bwMode="auto">
            <a:xfrm>
              <a:off x="7419975" y="4799013"/>
              <a:ext cx="134938" cy="42863"/>
            </a:xfrm>
            <a:custGeom>
              <a:avLst/>
              <a:gdLst>
                <a:gd name="T0" fmla="*/ 205 w 211"/>
                <a:gd name="T1" fmla="*/ 1 h 66"/>
                <a:gd name="T2" fmla="*/ 204 w 211"/>
                <a:gd name="T3" fmla="*/ 23 h 66"/>
                <a:gd name="T4" fmla="*/ 190 w 211"/>
                <a:gd name="T5" fmla="*/ 22 h 66"/>
                <a:gd name="T6" fmla="*/ 62 w 211"/>
                <a:gd name="T7" fmla="*/ 50 h 66"/>
                <a:gd name="T8" fmla="*/ 0 w 211"/>
                <a:gd name="T9" fmla="*/ 53 h 66"/>
                <a:gd name="T10" fmla="*/ 25 w 211"/>
                <a:gd name="T11" fmla="*/ 41 h 66"/>
                <a:gd name="T12" fmla="*/ 74 w 211"/>
                <a:gd name="T13" fmla="*/ 27 h 66"/>
                <a:gd name="T14" fmla="*/ 190 w 211"/>
                <a:gd name="T15" fmla="*/ 4 h 66"/>
                <a:gd name="T16" fmla="*/ 205 w 211"/>
                <a:gd name="T17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1" h="66">
                  <a:moveTo>
                    <a:pt x="205" y="1"/>
                  </a:moveTo>
                  <a:cubicBezTo>
                    <a:pt x="211" y="10"/>
                    <a:pt x="210" y="16"/>
                    <a:pt x="204" y="23"/>
                  </a:cubicBezTo>
                  <a:cubicBezTo>
                    <a:pt x="197" y="25"/>
                    <a:pt x="195" y="21"/>
                    <a:pt x="190" y="22"/>
                  </a:cubicBezTo>
                  <a:cubicBezTo>
                    <a:pt x="148" y="35"/>
                    <a:pt x="101" y="38"/>
                    <a:pt x="62" y="50"/>
                  </a:cubicBezTo>
                  <a:cubicBezTo>
                    <a:pt x="37" y="49"/>
                    <a:pt x="18" y="66"/>
                    <a:pt x="0" y="53"/>
                  </a:cubicBezTo>
                  <a:cubicBezTo>
                    <a:pt x="2" y="39"/>
                    <a:pt x="16" y="43"/>
                    <a:pt x="25" y="41"/>
                  </a:cubicBezTo>
                  <a:cubicBezTo>
                    <a:pt x="40" y="38"/>
                    <a:pt x="56" y="31"/>
                    <a:pt x="74" y="27"/>
                  </a:cubicBezTo>
                  <a:cubicBezTo>
                    <a:pt x="114" y="19"/>
                    <a:pt x="156" y="15"/>
                    <a:pt x="190" y="4"/>
                  </a:cubicBezTo>
                  <a:cubicBezTo>
                    <a:pt x="195" y="3"/>
                    <a:pt x="199" y="0"/>
                    <a:pt x="205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243"/>
            <p:cNvSpPr/>
            <p:nvPr/>
          </p:nvSpPr>
          <p:spPr bwMode="auto">
            <a:xfrm>
              <a:off x="7570788" y="4800600"/>
              <a:ext cx="20638" cy="26988"/>
            </a:xfrm>
            <a:custGeom>
              <a:avLst/>
              <a:gdLst>
                <a:gd name="T0" fmla="*/ 23 w 31"/>
                <a:gd name="T1" fmla="*/ 43 h 43"/>
                <a:gd name="T2" fmla="*/ 14 w 31"/>
                <a:gd name="T3" fmla="*/ 43 h 43"/>
                <a:gd name="T4" fmla="*/ 28 w 31"/>
                <a:gd name="T5" fmla="*/ 18 h 43"/>
                <a:gd name="T6" fmla="*/ 23 w 31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43">
                  <a:moveTo>
                    <a:pt x="23" y="43"/>
                  </a:moveTo>
                  <a:cubicBezTo>
                    <a:pt x="18" y="41"/>
                    <a:pt x="20" y="41"/>
                    <a:pt x="14" y="43"/>
                  </a:cubicBezTo>
                  <a:cubicBezTo>
                    <a:pt x="0" y="31"/>
                    <a:pt x="10" y="0"/>
                    <a:pt x="28" y="18"/>
                  </a:cubicBezTo>
                  <a:cubicBezTo>
                    <a:pt x="31" y="28"/>
                    <a:pt x="28" y="35"/>
                    <a:pt x="23" y="4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244"/>
            <p:cNvSpPr>
              <a:spLocks noEditPoints="1"/>
            </p:cNvSpPr>
            <p:nvPr/>
          </p:nvSpPr>
          <p:spPr bwMode="auto">
            <a:xfrm>
              <a:off x="7112000" y="4799013"/>
              <a:ext cx="46038" cy="57150"/>
            </a:xfrm>
            <a:custGeom>
              <a:avLst/>
              <a:gdLst>
                <a:gd name="T0" fmla="*/ 23 w 70"/>
                <a:gd name="T1" fmla="*/ 17 h 87"/>
                <a:gd name="T2" fmla="*/ 19 w 70"/>
                <a:gd name="T3" fmla="*/ 72 h 87"/>
                <a:gd name="T4" fmla="*/ 23 w 70"/>
                <a:gd name="T5" fmla="*/ 17 h 87"/>
                <a:gd name="T6" fmla="*/ 21 w 70"/>
                <a:gd name="T7" fmla="*/ 51 h 87"/>
                <a:gd name="T8" fmla="*/ 42 w 70"/>
                <a:gd name="T9" fmla="*/ 52 h 87"/>
                <a:gd name="T10" fmla="*/ 33 w 70"/>
                <a:gd name="T11" fmla="*/ 31 h 87"/>
                <a:gd name="T12" fmla="*/ 21 w 70"/>
                <a:gd name="T13" fmla="*/ 5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87">
                  <a:moveTo>
                    <a:pt x="23" y="17"/>
                  </a:moveTo>
                  <a:cubicBezTo>
                    <a:pt x="70" y="0"/>
                    <a:pt x="67" y="87"/>
                    <a:pt x="19" y="72"/>
                  </a:cubicBezTo>
                  <a:cubicBezTo>
                    <a:pt x="2" y="59"/>
                    <a:pt x="0" y="26"/>
                    <a:pt x="23" y="17"/>
                  </a:cubicBezTo>
                  <a:close/>
                  <a:moveTo>
                    <a:pt x="21" y="51"/>
                  </a:moveTo>
                  <a:cubicBezTo>
                    <a:pt x="25" y="55"/>
                    <a:pt x="36" y="55"/>
                    <a:pt x="42" y="52"/>
                  </a:cubicBezTo>
                  <a:cubicBezTo>
                    <a:pt x="45" y="41"/>
                    <a:pt x="40" y="37"/>
                    <a:pt x="33" y="31"/>
                  </a:cubicBezTo>
                  <a:cubicBezTo>
                    <a:pt x="26" y="37"/>
                    <a:pt x="20" y="42"/>
                    <a:pt x="21" y="5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245"/>
            <p:cNvSpPr/>
            <p:nvPr/>
          </p:nvSpPr>
          <p:spPr bwMode="auto">
            <a:xfrm>
              <a:off x="7377113" y="4819650"/>
              <a:ext cx="17463" cy="25400"/>
            </a:xfrm>
            <a:custGeom>
              <a:avLst/>
              <a:gdLst>
                <a:gd name="T0" fmla="*/ 5 w 26"/>
                <a:gd name="T1" fmla="*/ 0 h 41"/>
                <a:gd name="T2" fmla="*/ 19 w 26"/>
                <a:gd name="T3" fmla="*/ 41 h 41"/>
                <a:gd name="T4" fmla="*/ 5 w 26"/>
                <a:gd name="T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41">
                  <a:moveTo>
                    <a:pt x="5" y="0"/>
                  </a:moveTo>
                  <a:cubicBezTo>
                    <a:pt x="15" y="10"/>
                    <a:pt x="26" y="28"/>
                    <a:pt x="19" y="41"/>
                  </a:cubicBezTo>
                  <a:cubicBezTo>
                    <a:pt x="1" y="41"/>
                    <a:pt x="0" y="16"/>
                    <a:pt x="5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246"/>
            <p:cNvSpPr/>
            <p:nvPr/>
          </p:nvSpPr>
          <p:spPr bwMode="auto">
            <a:xfrm>
              <a:off x="7542213" y="4822825"/>
              <a:ext cx="26988" cy="12700"/>
            </a:xfrm>
            <a:custGeom>
              <a:avLst/>
              <a:gdLst>
                <a:gd name="T0" fmla="*/ 37 w 42"/>
                <a:gd name="T1" fmla="*/ 0 h 20"/>
                <a:gd name="T2" fmla="*/ 37 w 42"/>
                <a:gd name="T3" fmla="*/ 20 h 20"/>
                <a:gd name="T4" fmla="*/ 0 w 42"/>
                <a:gd name="T5" fmla="*/ 18 h 20"/>
                <a:gd name="T6" fmla="*/ 37 w 42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0">
                  <a:moveTo>
                    <a:pt x="37" y="0"/>
                  </a:moveTo>
                  <a:cubicBezTo>
                    <a:pt x="42" y="4"/>
                    <a:pt x="42" y="17"/>
                    <a:pt x="37" y="20"/>
                  </a:cubicBezTo>
                  <a:cubicBezTo>
                    <a:pt x="28" y="19"/>
                    <a:pt x="7" y="18"/>
                    <a:pt x="0" y="18"/>
                  </a:cubicBezTo>
                  <a:cubicBezTo>
                    <a:pt x="4" y="4"/>
                    <a:pt x="23" y="5"/>
                    <a:pt x="37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247"/>
            <p:cNvSpPr/>
            <p:nvPr/>
          </p:nvSpPr>
          <p:spPr bwMode="auto">
            <a:xfrm>
              <a:off x="7504113" y="4827588"/>
              <a:ext cx="26988" cy="17463"/>
            </a:xfrm>
            <a:custGeom>
              <a:avLst/>
              <a:gdLst>
                <a:gd name="T0" fmla="*/ 42 w 42"/>
                <a:gd name="T1" fmla="*/ 16 h 27"/>
                <a:gd name="T2" fmla="*/ 0 w 42"/>
                <a:gd name="T3" fmla="*/ 25 h 27"/>
                <a:gd name="T4" fmla="*/ 42 w 42"/>
                <a:gd name="T5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7">
                  <a:moveTo>
                    <a:pt x="42" y="16"/>
                  </a:moveTo>
                  <a:cubicBezTo>
                    <a:pt x="37" y="27"/>
                    <a:pt x="10" y="24"/>
                    <a:pt x="0" y="25"/>
                  </a:cubicBezTo>
                  <a:cubicBezTo>
                    <a:pt x="4" y="14"/>
                    <a:pt x="37" y="0"/>
                    <a:pt x="42" y="1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248"/>
            <p:cNvSpPr/>
            <p:nvPr/>
          </p:nvSpPr>
          <p:spPr bwMode="auto">
            <a:xfrm>
              <a:off x="7461250" y="4845050"/>
              <a:ext cx="25400" cy="9525"/>
            </a:xfrm>
            <a:custGeom>
              <a:avLst/>
              <a:gdLst>
                <a:gd name="T0" fmla="*/ 35 w 39"/>
                <a:gd name="T1" fmla="*/ 0 h 16"/>
                <a:gd name="T2" fmla="*/ 35 w 39"/>
                <a:gd name="T3" fmla="*/ 16 h 16"/>
                <a:gd name="T4" fmla="*/ 0 w 39"/>
                <a:gd name="T5" fmla="*/ 12 h 16"/>
                <a:gd name="T6" fmla="*/ 35 w 3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6">
                  <a:moveTo>
                    <a:pt x="35" y="0"/>
                  </a:moveTo>
                  <a:cubicBezTo>
                    <a:pt x="39" y="4"/>
                    <a:pt x="35" y="10"/>
                    <a:pt x="35" y="16"/>
                  </a:cubicBezTo>
                  <a:cubicBezTo>
                    <a:pt x="24" y="16"/>
                    <a:pt x="8" y="16"/>
                    <a:pt x="0" y="12"/>
                  </a:cubicBezTo>
                  <a:cubicBezTo>
                    <a:pt x="4" y="0"/>
                    <a:pt x="24" y="4"/>
                    <a:pt x="35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249"/>
            <p:cNvSpPr/>
            <p:nvPr/>
          </p:nvSpPr>
          <p:spPr bwMode="auto">
            <a:xfrm>
              <a:off x="7419975" y="4843463"/>
              <a:ext cx="31750" cy="19050"/>
            </a:xfrm>
            <a:custGeom>
              <a:avLst/>
              <a:gdLst>
                <a:gd name="T0" fmla="*/ 39 w 48"/>
                <a:gd name="T1" fmla="*/ 26 h 30"/>
                <a:gd name="T2" fmla="*/ 0 w 48"/>
                <a:gd name="T3" fmla="*/ 30 h 30"/>
                <a:gd name="T4" fmla="*/ 39 w 48"/>
                <a:gd name="T5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0">
                  <a:moveTo>
                    <a:pt x="39" y="26"/>
                  </a:moveTo>
                  <a:cubicBezTo>
                    <a:pt x="27" y="29"/>
                    <a:pt x="14" y="30"/>
                    <a:pt x="0" y="30"/>
                  </a:cubicBezTo>
                  <a:cubicBezTo>
                    <a:pt x="0" y="14"/>
                    <a:pt x="48" y="0"/>
                    <a:pt x="39" y="2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250"/>
            <p:cNvSpPr/>
            <p:nvPr/>
          </p:nvSpPr>
          <p:spPr bwMode="auto">
            <a:xfrm>
              <a:off x="7388225" y="4849813"/>
              <a:ext cx="19050" cy="14288"/>
            </a:xfrm>
            <a:custGeom>
              <a:avLst/>
              <a:gdLst>
                <a:gd name="T0" fmla="*/ 29 w 29"/>
                <a:gd name="T1" fmla="*/ 14 h 21"/>
                <a:gd name="T2" fmla="*/ 11 w 29"/>
                <a:gd name="T3" fmla="*/ 21 h 21"/>
                <a:gd name="T4" fmla="*/ 4 w 29"/>
                <a:gd name="T5" fmla="*/ 3 h 21"/>
                <a:gd name="T6" fmla="*/ 29 w 29"/>
                <a:gd name="T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1">
                  <a:moveTo>
                    <a:pt x="29" y="14"/>
                  </a:moveTo>
                  <a:cubicBezTo>
                    <a:pt x="28" y="21"/>
                    <a:pt x="20" y="21"/>
                    <a:pt x="11" y="21"/>
                  </a:cubicBezTo>
                  <a:cubicBezTo>
                    <a:pt x="9" y="15"/>
                    <a:pt x="0" y="10"/>
                    <a:pt x="4" y="3"/>
                  </a:cubicBezTo>
                  <a:cubicBezTo>
                    <a:pt x="12" y="0"/>
                    <a:pt x="27" y="5"/>
                    <a:pt x="29" y="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251"/>
            <p:cNvSpPr>
              <a:spLocks noEditPoints="1"/>
            </p:cNvSpPr>
            <p:nvPr/>
          </p:nvSpPr>
          <p:spPr bwMode="auto">
            <a:xfrm>
              <a:off x="7121525" y="4862513"/>
              <a:ext cx="60325" cy="52388"/>
            </a:xfrm>
            <a:custGeom>
              <a:avLst/>
              <a:gdLst>
                <a:gd name="T0" fmla="*/ 54 w 94"/>
                <a:gd name="T1" fmla="*/ 10 h 81"/>
                <a:gd name="T2" fmla="*/ 5 w 94"/>
                <a:gd name="T3" fmla="*/ 25 h 81"/>
                <a:gd name="T4" fmla="*/ 54 w 94"/>
                <a:gd name="T5" fmla="*/ 10 h 81"/>
                <a:gd name="T6" fmla="*/ 21 w 94"/>
                <a:gd name="T7" fmla="*/ 27 h 81"/>
                <a:gd name="T8" fmla="*/ 47 w 94"/>
                <a:gd name="T9" fmla="*/ 38 h 81"/>
                <a:gd name="T10" fmla="*/ 46 w 94"/>
                <a:gd name="T11" fmla="*/ 22 h 81"/>
                <a:gd name="T12" fmla="*/ 21 w 94"/>
                <a:gd name="T13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81">
                  <a:moveTo>
                    <a:pt x="54" y="10"/>
                  </a:moveTo>
                  <a:cubicBezTo>
                    <a:pt x="94" y="56"/>
                    <a:pt x="0" y="81"/>
                    <a:pt x="5" y="25"/>
                  </a:cubicBezTo>
                  <a:cubicBezTo>
                    <a:pt x="8" y="3"/>
                    <a:pt x="32" y="0"/>
                    <a:pt x="54" y="10"/>
                  </a:cubicBezTo>
                  <a:close/>
                  <a:moveTo>
                    <a:pt x="21" y="27"/>
                  </a:moveTo>
                  <a:cubicBezTo>
                    <a:pt x="23" y="42"/>
                    <a:pt x="35" y="47"/>
                    <a:pt x="47" y="38"/>
                  </a:cubicBezTo>
                  <a:cubicBezTo>
                    <a:pt x="48" y="31"/>
                    <a:pt x="47" y="26"/>
                    <a:pt x="46" y="22"/>
                  </a:cubicBezTo>
                  <a:cubicBezTo>
                    <a:pt x="34" y="20"/>
                    <a:pt x="29" y="23"/>
                    <a:pt x="21" y="2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252"/>
            <p:cNvSpPr>
              <a:spLocks noEditPoints="1"/>
            </p:cNvSpPr>
            <p:nvPr/>
          </p:nvSpPr>
          <p:spPr bwMode="auto">
            <a:xfrm>
              <a:off x="7294563" y="4676775"/>
              <a:ext cx="361950" cy="247650"/>
            </a:xfrm>
            <a:custGeom>
              <a:avLst/>
              <a:gdLst>
                <a:gd name="T0" fmla="*/ 476 w 561"/>
                <a:gd name="T1" fmla="*/ 51 h 383"/>
                <a:gd name="T2" fmla="*/ 509 w 561"/>
                <a:gd name="T3" fmla="*/ 121 h 383"/>
                <a:gd name="T4" fmla="*/ 519 w 561"/>
                <a:gd name="T5" fmla="*/ 181 h 383"/>
                <a:gd name="T6" fmla="*/ 509 w 561"/>
                <a:gd name="T7" fmla="*/ 251 h 383"/>
                <a:gd name="T8" fmla="*/ 474 w 561"/>
                <a:gd name="T9" fmla="*/ 304 h 383"/>
                <a:gd name="T10" fmla="*/ 405 w 561"/>
                <a:gd name="T11" fmla="*/ 335 h 383"/>
                <a:gd name="T12" fmla="*/ 318 w 561"/>
                <a:gd name="T13" fmla="*/ 360 h 383"/>
                <a:gd name="T14" fmla="*/ 239 w 561"/>
                <a:gd name="T15" fmla="*/ 379 h 383"/>
                <a:gd name="T16" fmla="*/ 190 w 561"/>
                <a:gd name="T17" fmla="*/ 344 h 383"/>
                <a:gd name="T18" fmla="*/ 125 w 561"/>
                <a:gd name="T19" fmla="*/ 339 h 383"/>
                <a:gd name="T20" fmla="*/ 55 w 561"/>
                <a:gd name="T21" fmla="*/ 347 h 383"/>
                <a:gd name="T22" fmla="*/ 9 w 561"/>
                <a:gd name="T23" fmla="*/ 239 h 383"/>
                <a:gd name="T24" fmla="*/ 25 w 561"/>
                <a:gd name="T25" fmla="*/ 169 h 383"/>
                <a:gd name="T26" fmla="*/ 69 w 561"/>
                <a:gd name="T27" fmla="*/ 134 h 383"/>
                <a:gd name="T28" fmla="*/ 149 w 561"/>
                <a:gd name="T29" fmla="*/ 95 h 383"/>
                <a:gd name="T30" fmla="*/ 246 w 561"/>
                <a:gd name="T31" fmla="*/ 74 h 383"/>
                <a:gd name="T32" fmla="*/ 325 w 561"/>
                <a:gd name="T33" fmla="*/ 56 h 383"/>
                <a:gd name="T34" fmla="*/ 362 w 561"/>
                <a:gd name="T35" fmla="*/ 7 h 383"/>
                <a:gd name="T36" fmla="*/ 456 w 561"/>
                <a:gd name="T37" fmla="*/ 2 h 383"/>
                <a:gd name="T38" fmla="*/ 444 w 561"/>
                <a:gd name="T39" fmla="*/ 56 h 383"/>
                <a:gd name="T40" fmla="*/ 484 w 561"/>
                <a:gd name="T41" fmla="*/ 183 h 383"/>
                <a:gd name="T42" fmla="*/ 428 w 561"/>
                <a:gd name="T43" fmla="*/ 270 h 383"/>
                <a:gd name="T44" fmla="*/ 486 w 561"/>
                <a:gd name="T45" fmla="*/ 291 h 383"/>
                <a:gd name="T46" fmla="*/ 535 w 561"/>
                <a:gd name="T47" fmla="*/ 216 h 383"/>
                <a:gd name="T48" fmla="*/ 521 w 561"/>
                <a:gd name="T49" fmla="*/ 149 h 383"/>
                <a:gd name="T50" fmla="*/ 509 w 561"/>
                <a:gd name="T51" fmla="*/ 81 h 383"/>
                <a:gd name="T52" fmla="*/ 447 w 561"/>
                <a:gd name="T53" fmla="*/ 25 h 383"/>
                <a:gd name="T54" fmla="*/ 62 w 561"/>
                <a:gd name="T55" fmla="*/ 191 h 383"/>
                <a:gd name="T56" fmla="*/ 67 w 561"/>
                <a:gd name="T57" fmla="*/ 216 h 383"/>
                <a:gd name="T58" fmla="*/ 83 w 561"/>
                <a:gd name="T59" fmla="*/ 244 h 383"/>
                <a:gd name="T60" fmla="*/ 69 w 561"/>
                <a:gd name="T61" fmla="*/ 335 h 383"/>
                <a:gd name="T62" fmla="*/ 162 w 561"/>
                <a:gd name="T63" fmla="*/ 362 h 383"/>
                <a:gd name="T64" fmla="*/ 127 w 561"/>
                <a:gd name="T65" fmla="*/ 302 h 383"/>
                <a:gd name="T66" fmla="*/ 95 w 561"/>
                <a:gd name="T67" fmla="*/ 156 h 383"/>
                <a:gd name="T68" fmla="*/ 162 w 561"/>
                <a:gd name="T69" fmla="*/ 128 h 383"/>
                <a:gd name="T70" fmla="*/ 398 w 561"/>
                <a:gd name="T71" fmla="*/ 55 h 383"/>
                <a:gd name="T72" fmla="*/ 341 w 561"/>
                <a:gd name="T73" fmla="*/ 77 h 383"/>
                <a:gd name="T74" fmla="*/ 251 w 561"/>
                <a:gd name="T75" fmla="*/ 98 h 383"/>
                <a:gd name="T76" fmla="*/ 160 w 561"/>
                <a:gd name="T77" fmla="*/ 116 h 383"/>
                <a:gd name="T78" fmla="*/ 81 w 561"/>
                <a:gd name="T79" fmla="*/ 142 h 383"/>
                <a:gd name="T80" fmla="*/ 62 w 561"/>
                <a:gd name="T81" fmla="*/ 191 h 383"/>
                <a:gd name="T82" fmla="*/ 123 w 561"/>
                <a:gd name="T83" fmla="*/ 148 h 383"/>
                <a:gd name="T84" fmla="*/ 120 w 561"/>
                <a:gd name="T85" fmla="*/ 253 h 383"/>
                <a:gd name="T86" fmla="*/ 370 w 561"/>
                <a:gd name="T87" fmla="*/ 263 h 383"/>
                <a:gd name="T88" fmla="*/ 472 w 561"/>
                <a:gd name="T89" fmla="*/ 193 h 383"/>
                <a:gd name="T90" fmla="*/ 397 w 561"/>
                <a:gd name="T91" fmla="*/ 77 h 383"/>
                <a:gd name="T92" fmla="*/ 284 w 561"/>
                <a:gd name="T93" fmla="*/ 304 h 383"/>
                <a:gd name="T94" fmla="*/ 351 w 561"/>
                <a:gd name="T95" fmla="*/ 290 h 383"/>
                <a:gd name="T96" fmla="*/ 425 w 561"/>
                <a:gd name="T97" fmla="*/ 270 h 383"/>
                <a:gd name="T98" fmla="*/ 235 w 561"/>
                <a:gd name="T99" fmla="*/ 35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61" h="383">
                  <a:moveTo>
                    <a:pt x="456" y="2"/>
                  </a:moveTo>
                  <a:cubicBezTo>
                    <a:pt x="466" y="15"/>
                    <a:pt x="466" y="38"/>
                    <a:pt x="476" y="51"/>
                  </a:cubicBezTo>
                  <a:cubicBezTo>
                    <a:pt x="490" y="58"/>
                    <a:pt x="502" y="67"/>
                    <a:pt x="523" y="67"/>
                  </a:cubicBezTo>
                  <a:cubicBezTo>
                    <a:pt x="532" y="83"/>
                    <a:pt x="513" y="103"/>
                    <a:pt x="509" y="121"/>
                  </a:cubicBezTo>
                  <a:cubicBezTo>
                    <a:pt x="516" y="135"/>
                    <a:pt x="529" y="134"/>
                    <a:pt x="544" y="137"/>
                  </a:cubicBezTo>
                  <a:cubicBezTo>
                    <a:pt x="556" y="160"/>
                    <a:pt x="524" y="163"/>
                    <a:pt x="519" y="181"/>
                  </a:cubicBezTo>
                  <a:cubicBezTo>
                    <a:pt x="527" y="201"/>
                    <a:pt x="561" y="203"/>
                    <a:pt x="560" y="223"/>
                  </a:cubicBezTo>
                  <a:cubicBezTo>
                    <a:pt x="558" y="241"/>
                    <a:pt x="524" y="238"/>
                    <a:pt x="509" y="251"/>
                  </a:cubicBezTo>
                  <a:cubicBezTo>
                    <a:pt x="508" y="284"/>
                    <a:pt x="505" y="297"/>
                    <a:pt x="497" y="318"/>
                  </a:cubicBezTo>
                  <a:cubicBezTo>
                    <a:pt x="485" y="317"/>
                    <a:pt x="477" y="312"/>
                    <a:pt x="474" y="304"/>
                  </a:cubicBezTo>
                  <a:cubicBezTo>
                    <a:pt x="467" y="301"/>
                    <a:pt x="441" y="301"/>
                    <a:pt x="435" y="291"/>
                  </a:cubicBezTo>
                  <a:cubicBezTo>
                    <a:pt x="422" y="303"/>
                    <a:pt x="423" y="328"/>
                    <a:pt x="405" y="335"/>
                  </a:cubicBezTo>
                  <a:cubicBezTo>
                    <a:pt x="391" y="326"/>
                    <a:pt x="379" y="315"/>
                    <a:pt x="362" y="309"/>
                  </a:cubicBezTo>
                  <a:cubicBezTo>
                    <a:pt x="337" y="315"/>
                    <a:pt x="339" y="360"/>
                    <a:pt x="318" y="360"/>
                  </a:cubicBezTo>
                  <a:cubicBezTo>
                    <a:pt x="302" y="359"/>
                    <a:pt x="301" y="331"/>
                    <a:pt x="283" y="328"/>
                  </a:cubicBezTo>
                  <a:cubicBezTo>
                    <a:pt x="259" y="333"/>
                    <a:pt x="258" y="376"/>
                    <a:pt x="239" y="379"/>
                  </a:cubicBezTo>
                  <a:cubicBezTo>
                    <a:pt x="227" y="381"/>
                    <a:pt x="222" y="360"/>
                    <a:pt x="213" y="351"/>
                  </a:cubicBezTo>
                  <a:cubicBezTo>
                    <a:pt x="202" y="351"/>
                    <a:pt x="198" y="349"/>
                    <a:pt x="190" y="344"/>
                  </a:cubicBezTo>
                  <a:cubicBezTo>
                    <a:pt x="181" y="357"/>
                    <a:pt x="170" y="369"/>
                    <a:pt x="162" y="383"/>
                  </a:cubicBezTo>
                  <a:cubicBezTo>
                    <a:pt x="141" y="378"/>
                    <a:pt x="141" y="348"/>
                    <a:pt x="125" y="339"/>
                  </a:cubicBezTo>
                  <a:cubicBezTo>
                    <a:pt x="103" y="332"/>
                    <a:pt x="92" y="359"/>
                    <a:pt x="62" y="355"/>
                  </a:cubicBezTo>
                  <a:cubicBezTo>
                    <a:pt x="60" y="351"/>
                    <a:pt x="58" y="349"/>
                    <a:pt x="55" y="347"/>
                  </a:cubicBezTo>
                  <a:cubicBezTo>
                    <a:pt x="55" y="315"/>
                    <a:pt x="69" y="287"/>
                    <a:pt x="67" y="263"/>
                  </a:cubicBezTo>
                  <a:cubicBezTo>
                    <a:pt x="49" y="254"/>
                    <a:pt x="29" y="246"/>
                    <a:pt x="9" y="239"/>
                  </a:cubicBezTo>
                  <a:cubicBezTo>
                    <a:pt x="7" y="212"/>
                    <a:pt x="33" y="213"/>
                    <a:pt x="48" y="204"/>
                  </a:cubicBezTo>
                  <a:cubicBezTo>
                    <a:pt x="40" y="197"/>
                    <a:pt x="34" y="181"/>
                    <a:pt x="25" y="169"/>
                  </a:cubicBezTo>
                  <a:cubicBezTo>
                    <a:pt x="16" y="156"/>
                    <a:pt x="0" y="148"/>
                    <a:pt x="18" y="130"/>
                  </a:cubicBezTo>
                  <a:cubicBezTo>
                    <a:pt x="38" y="131"/>
                    <a:pt x="55" y="131"/>
                    <a:pt x="69" y="134"/>
                  </a:cubicBezTo>
                  <a:cubicBezTo>
                    <a:pt x="75" y="117"/>
                    <a:pt x="79" y="84"/>
                    <a:pt x="99" y="74"/>
                  </a:cubicBezTo>
                  <a:cubicBezTo>
                    <a:pt x="118" y="78"/>
                    <a:pt x="132" y="98"/>
                    <a:pt x="149" y="95"/>
                  </a:cubicBezTo>
                  <a:cubicBezTo>
                    <a:pt x="166" y="92"/>
                    <a:pt x="170" y="68"/>
                    <a:pt x="177" y="55"/>
                  </a:cubicBezTo>
                  <a:cubicBezTo>
                    <a:pt x="204" y="57"/>
                    <a:pt x="220" y="81"/>
                    <a:pt x="246" y="74"/>
                  </a:cubicBezTo>
                  <a:cubicBezTo>
                    <a:pt x="257" y="66"/>
                    <a:pt x="260" y="50"/>
                    <a:pt x="265" y="35"/>
                  </a:cubicBezTo>
                  <a:cubicBezTo>
                    <a:pt x="291" y="25"/>
                    <a:pt x="301" y="62"/>
                    <a:pt x="325" y="56"/>
                  </a:cubicBezTo>
                  <a:cubicBezTo>
                    <a:pt x="334" y="54"/>
                    <a:pt x="332" y="46"/>
                    <a:pt x="337" y="39"/>
                  </a:cubicBezTo>
                  <a:cubicBezTo>
                    <a:pt x="343" y="29"/>
                    <a:pt x="357" y="17"/>
                    <a:pt x="362" y="7"/>
                  </a:cubicBezTo>
                  <a:cubicBezTo>
                    <a:pt x="381" y="14"/>
                    <a:pt x="385" y="36"/>
                    <a:pt x="407" y="39"/>
                  </a:cubicBezTo>
                  <a:cubicBezTo>
                    <a:pt x="426" y="29"/>
                    <a:pt x="431" y="0"/>
                    <a:pt x="456" y="2"/>
                  </a:cubicBezTo>
                  <a:close/>
                  <a:moveTo>
                    <a:pt x="418" y="53"/>
                  </a:moveTo>
                  <a:cubicBezTo>
                    <a:pt x="426" y="53"/>
                    <a:pt x="435" y="54"/>
                    <a:pt x="444" y="56"/>
                  </a:cubicBezTo>
                  <a:cubicBezTo>
                    <a:pt x="450" y="64"/>
                    <a:pt x="450" y="71"/>
                    <a:pt x="458" y="72"/>
                  </a:cubicBezTo>
                  <a:cubicBezTo>
                    <a:pt x="467" y="112"/>
                    <a:pt x="475" y="142"/>
                    <a:pt x="484" y="183"/>
                  </a:cubicBezTo>
                  <a:cubicBezTo>
                    <a:pt x="488" y="199"/>
                    <a:pt x="491" y="220"/>
                    <a:pt x="490" y="230"/>
                  </a:cubicBezTo>
                  <a:cubicBezTo>
                    <a:pt x="484" y="259"/>
                    <a:pt x="454" y="263"/>
                    <a:pt x="428" y="270"/>
                  </a:cubicBezTo>
                  <a:cubicBezTo>
                    <a:pt x="437" y="270"/>
                    <a:pt x="438" y="281"/>
                    <a:pt x="446" y="284"/>
                  </a:cubicBezTo>
                  <a:cubicBezTo>
                    <a:pt x="457" y="289"/>
                    <a:pt x="476" y="286"/>
                    <a:pt x="486" y="291"/>
                  </a:cubicBezTo>
                  <a:cubicBezTo>
                    <a:pt x="508" y="274"/>
                    <a:pt x="478" y="244"/>
                    <a:pt x="495" y="232"/>
                  </a:cubicBezTo>
                  <a:cubicBezTo>
                    <a:pt x="508" y="233"/>
                    <a:pt x="530" y="229"/>
                    <a:pt x="535" y="216"/>
                  </a:cubicBezTo>
                  <a:cubicBezTo>
                    <a:pt x="527" y="199"/>
                    <a:pt x="497" y="207"/>
                    <a:pt x="493" y="191"/>
                  </a:cubicBezTo>
                  <a:cubicBezTo>
                    <a:pt x="487" y="171"/>
                    <a:pt x="520" y="172"/>
                    <a:pt x="521" y="149"/>
                  </a:cubicBezTo>
                  <a:cubicBezTo>
                    <a:pt x="510" y="139"/>
                    <a:pt x="480" y="148"/>
                    <a:pt x="484" y="123"/>
                  </a:cubicBezTo>
                  <a:cubicBezTo>
                    <a:pt x="498" y="115"/>
                    <a:pt x="505" y="99"/>
                    <a:pt x="509" y="81"/>
                  </a:cubicBezTo>
                  <a:cubicBezTo>
                    <a:pt x="494" y="76"/>
                    <a:pt x="487" y="75"/>
                    <a:pt x="476" y="77"/>
                  </a:cubicBezTo>
                  <a:cubicBezTo>
                    <a:pt x="462" y="64"/>
                    <a:pt x="458" y="41"/>
                    <a:pt x="447" y="25"/>
                  </a:cubicBezTo>
                  <a:cubicBezTo>
                    <a:pt x="434" y="31"/>
                    <a:pt x="425" y="41"/>
                    <a:pt x="418" y="53"/>
                  </a:cubicBezTo>
                  <a:close/>
                  <a:moveTo>
                    <a:pt x="62" y="191"/>
                  </a:moveTo>
                  <a:cubicBezTo>
                    <a:pt x="61" y="191"/>
                    <a:pt x="60" y="191"/>
                    <a:pt x="60" y="190"/>
                  </a:cubicBezTo>
                  <a:cubicBezTo>
                    <a:pt x="73" y="195"/>
                    <a:pt x="74" y="211"/>
                    <a:pt x="67" y="216"/>
                  </a:cubicBezTo>
                  <a:cubicBezTo>
                    <a:pt x="54" y="217"/>
                    <a:pt x="39" y="222"/>
                    <a:pt x="34" y="232"/>
                  </a:cubicBezTo>
                  <a:cubicBezTo>
                    <a:pt x="46" y="241"/>
                    <a:pt x="67" y="248"/>
                    <a:pt x="83" y="244"/>
                  </a:cubicBezTo>
                  <a:cubicBezTo>
                    <a:pt x="96" y="253"/>
                    <a:pt x="80" y="272"/>
                    <a:pt x="77" y="277"/>
                  </a:cubicBezTo>
                  <a:cubicBezTo>
                    <a:pt x="70" y="293"/>
                    <a:pt x="74" y="319"/>
                    <a:pt x="69" y="335"/>
                  </a:cubicBezTo>
                  <a:cubicBezTo>
                    <a:pt x="90" y="343"/>
                    <a:pt x="107" y="315"/>
                    <a:pt x="123" y="312"/>
                  </a:cubicBezTo>
                  <a:cubicBezTo>
                    <a:pt x="135" y="330"/>
                    <a:pt x="146" y="348"/>
                    <a:pt x="162" y="362"/>
                  </a:cubicBezTo>
                  <a:cubicBezTo>
                    <a:pt x="174" y="351"/>
                    <a:pt x="182" y="328"/>
                    <a:pt x="183" y="312"/>
                  </a:cubicBezTo>
                  <a:cubicBezTo>
                    <a:pt x="166" y="318"/>
                    <a:pt x="147" y="309"/>
                    <a:pt x="127" y="302"/>
                  </a:cubicBezTo>
                  <a:cubicBezTo>
                    <a:pt x="107" y="277"/>
                    <a:pt x="111" y="239"/>
                    <a:pt x="104" y="204"/>
                  </a:cubicBezTo>
                  <a:cubicBezTo>
                    <a:pt x="100" y="187"/>
                    <a:pt x="93" y="173"/>
                    <a:pt x="95" y="156"/>
                  </a:cubicBezTo>
                  <a:cubicBezTo>
                    <a:pt x="96" y="151"/>
                    <a:pt x="101" y="148"/>
                    <a:pt x="100" y="142"/>
                  </a:cubicBezTo>
                  <a:cubicBezTo>
                    <a:pt x="116" y="129"/>
                    <a:pt x="140" y="132"/>
                    <a:pt x="162" y="128"/>
                  </a:cubicBezTo>
                  <a:cubicBezTo>
                    <a:pt x="226" y="116"/>
                    <a:pt x="298" y="109"/>
                    <a:pt x="344" y="81"/>
                  </a:cubicBezTo>
                  <a:cubicBezTo>
                    <a:pt x="361" y="78"/>
                    <a:pt x="387" y="69"/>
                    <a:pt x="398" y="55"/>
                  </a:cubicBezTo>
                  <a:cubicBezTo>
                    <a:pt x="386" y="48"/>
                    <a:pt x="376" y="40"/>
                    <a:pt x="365" y="32"/>
                  </a:cubicBezTo>
                  <a:cubicBezTo>
                    <a:pt x="352" y="42"/>
                    <a:pt x="342" y="56"/>
                    <a:pt x="341" y="77"/>
                  </a:cubicBezTo>
                  <a:cubicBezTo>
                    <a:pt x="317" y="80"/>
                    <a:pt x="298" y="53"/>
                    <a:pt x="274" y="56"/>
                  </a:cubicBezTo>
                  <a:cubicBezTo>
                    <a:pt x="268" y="59"/>
                    <a:pt x="262" y="89"/>
                    <a:pt x="251" y="98"/>
                  </a:cubicBezTo>
                  <a:cubicBezTo>
                    <a:pt x="229" y="92"/>
                    <a:pt x="213" y="84"/>
                    <a:pt x="191" y="74"/>
                  </a:cubicBezTo>
                  <a:cubicBezTo>
                    <a:pt x="169" y="77"/>
                    <a:pt x="177" y="111"/>
                    <a:pt x="160" y="116"/>
                  </a:cubicBezTo>
                  <a:cubicBezTo>
                    <a:pt x="137" y="123"/>
                    <a:pt x="120" y="85"/>
                    <a:pt x="93" y="97"/>
                  </a:cubicBezTo>
                  <a:cubicBezTo>
                    <a:pt x="87" y="114"/>
                    <a:pt x="90" y="129"/>
                    <a:pt x="81" y="142"/>
                  </a:cubicBezTo>
                  <a:cubicBezTo>
                    <a:pt x="62" y="145"/>
                    <a:pt x="50" y="143"/>
                    <a:pt x="32" y="149"/>
                  </a:cubicBezTo>
                  <a:cubicBezTo>
                    <a:pt x="35" y="169"/>
                    <a:pt x="49" y="187"/>
                    <a:pt x="62" y="191"/>
                  </a:cubicBezTo>
                  <a:close/>
                  <a:moveTo>
                    <a:pt x="397" y="77"/>
                  </a:moveTo>
                  <a:cubicBezTo>
                    <a:pt x="320" y="124"/>
                    <a:pt x="219" y="134"/>
                    <a:pt x="123" y="148"/>
                  </a:cubicBezTo>
                  <a:cubicBezTo>
                    <a:pt x="103" y="163"/>
                    <a:pt x="114" y="192"/>
                    <a:pt x="118" y="219"/>
                  </a:cubicBezTo>
                  <a:cubicBezTo>
                    <a:pt x="119" y="231"/>
                    <a:pt x="117" y="244"/>
                    <a:pt x="120" y="253"/>
                  </a:cubicBezTo>
                  <a:cubicBezTo>
                    <a:pt x="131" y="301"/>
                    <a:pt x="159" y="295"/>
                    <a:pt x="213" y="290"/>
                  </a:cubicBezTo>
                  <a:cubicBezTo>
                    <a:pt x="275" y="284"/>
                    <a:pt x="311" y="275"/>
                    <a:pt x="370" y="263"/>
                  </a:cubicBezTo>
                  <a:cubicBezTo>
                    <a:pt x="402" y="257"/>
                    <a:pt x="459" y="253"/>
                    <a:pt x="470" y="234"/>
                  </a:cubicBezTo>
                  <a:cubicBezTo>
                    <a:pt x="474" y="226"/>
                    <a:pt x="474" y="204"/>
                    <a:pt x="472" y="193"/>
                  </a:cubicBezTo>
                  <a:cubicBezTo>
                    <a:pt x="465" y="159"/>
                    <a:pt x="455" y="103"/>
                    <a:pt x="442" y="76"/>
                  </a:cubicBezTo>
                  <a:cubicBezTo>
                    <a:pt x="424" y="74"/>
                    <a:pt x="413" y="77"/>
                    <a:pt x="397" y="77"/>
                  </a:cubicBezTo>
                  <a:close/>
                  <a:moveTo>
                    <a:pt x="235" y="355"/>
                  </a:moveTo>
                  <a:cubicBezTo>
                    <a:pt x="260" y="346"/>
                    <a:pt x="256" y="309"/>
                    <a:pt x="284" y="304"/>
                  </a:cubicBezTo>
                  <a:cubicBezTo>
                    <a:pt x="294" y="318"/>
                    <a:pt x="306" y="330"/>
                    <a:pt x="321" y="339"/>
                  </a:cubicBezTo>
                  <a:cubicBezTo>
                    <a:pt x="334" y="325"/>
                    <a:pt x="336" y="301"/>
                    <a:pt x="351" y="290"/>
                  </a:cubicBezTo>
                  <a:cubicBezTo>
                    <a:pt x="373" y="294"/>
                    <a:pt x="385" y="309"/>
                    <a:pt x="405" y="314"/>
                  </a:cubicBezTo>
                  <a:cubicBezTo>
                    <a:pt x="415" y="307"/>
                    <a:pt x="422" y="284"/>
                    <a:pt x="425" y="270"/>
                  </a:cubicBezTo>
                  <a:cubicBezTo>
                    <a:pt x="349" y="287"/>
                    <a:pt x="262" y="299"/>
                    <a:pt x="188" y="312"/>
                  </a:cubicBezTo>
                  <a:cubicBezTo>
                    <a:pt x="215" y="322"/>
                    <a:pt x="213" y="340"/>
                    <a:pt x="235" y="35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253"/>
            <p:cNvSpPr>
              <a:spLocks noEditPoints="1"/>
            </p:cNvSpPr>
            <p:nvPr/>
          </p:nvSpPr>
          <p:spPr bwMode="auto">
            <a:xfrm>
              <a:off x="6746875" y="3863975"/>
              <a:ext cx="1431925" cy="1462088"/>
            </a:xfrm>
            <a:custGeom>
              <a:avLst/>
              <a:gdLst>
                <a:gd name="T0" fmla="*/ 1819 w 2215"/>
                <a:gd name="T1" fmla="*/ 1937 h 2262"/>
                <a:gd name="T2" fmla="*/ 502 w 2215"/>
                <a:gd name="T3" fmla="*/ 2259 h 2262"/>
                <a:gd name="T4" fmla="*/ 144 w 2215"/>
                <a:gd name="T5" fmla="*/ 1425 h 2262"/>
                <a:gd name="T6" fmla="*/ 572 w 2215"/>
                <a:gd name="T7" fmla="*/ 537 h 2262"/>
                <a:gd name="T8" fmla="*/ 1070 w 2215"/>
                <a:gd name="T9" fmla="*/ 341 h 2262"/>
                <a:gd name="T10" fmla="*/ 732 w 2215"/>
                <a:gd name="T11" fmla="*/ 146 h 2262"/>
                <a:gd name="T12" fmla="*/ 1461 w 2215"/>
                <a:gd name="T13" fmla="*/ 22 h 2262"/>
                <a:gd name="T14" fmla="*/ 2015 w 2215"/>
                <a:gd name="T15" fmla="*/ 700 h 2262"/>
                <a:gd name="T16" fmla="*/ 1643 w 2215"/>
                <a:gd name="T17" fmla="*/ 1651 h 2262"/>
                <a:gd name="T18" fmla="*/ 854 w 2215"/>
                <a:gd name="T19" fmla="*/ 372 h 2262"/>
                <a:gd name="T20" fmla="*/ 1924 w 2215"/>
                <a:gd name="T21" fmla="*/ 455 h 2262"/>
                <a:gd name="T22" fmla="*/ 1114 w 2215"/>
                <a:gd name="T23" fmla="*/ 99 h 2262"/>
                <a:gd name="T24" fmla="*/ 1324 w 2215"/>
                <a:gd name="T25" fmla="*/ 299 h 2262"/>
                <a:gd name="T26" fmla="*/ 369 w 2215"/>
                <a:gd name="T27" fmla="*/ 614 h 2262"/>
                <a:gd name="T28" fmla="*/ 926 w 2215"/>
                <a:gd name="T29" fmla="*/ 706 h 2262"/>
                <a:gd name="T30" fmla="*/ 1935 w 2215"/>
                <a:gd name="T31" fmla="*/ 500 h 2262"/>
                <a:gd name="T32" fmla="*/ 1942 w 2215"/>
                <a:gd name="T33" fmla="*/ 711 h 2262"/>
                <a:gd name="T34" fmla="*/ 1521 w 2215"/>
                <a:gd name="T35" fmla="*/ 39 h 2262"/>
                <a:gd name="T36" fmla="*/ 739 w 2215"/>
                <a:gd name="T37" fmla="*/ 371 h 2262"/>
                <a:gd name="T38" fmla="*/ 1345 w 2215"/>
                <a:gd name="T39" fmla="*/ 315 h 2262"/>
                <a:gd name="T40" fmla="*/ 1310 w 2215"/>
                <a:gd name="T41" fmla="*/ 436 h 2262"/>
                <a:gd name="T42" fmla="*/ 1287 w 2215"/>
                <a:gd name="T43" fmla="*/ 364 h 2262"/>
                <a:gd name="T44" fmla="*/ 1463 w 2215"/>
                <a:gd name="T45" fmla="*/ 1067 h 2262"/>
                <a:gd name="T46" fmla="*/ 1764 w 2215"/>
                <a:gd name="T47" fmla="*/ 1493 h 2262"/>
                <a:gd name="T48" fmla="*/ 1956 w 2215"/>
                <a:gd name="T49" fmla="*/ 1053 h 2262"/>
                <a:gd name="T50" fmla="*/ 851 w 2215"/>
                <a:gd name="T51" fmla="*/ 737 h 2262"/>
                <a:gd name="T52" fmla="*/ 125 w 2215"/>
                <a:gd name="T53" fmla="*/ 1290 h 2262"/>
                <a:gd name="T54" fmla="*/ 497 w 2215"/>
                <a:gd name="T55" fmla="*/ 1376 h 2262"/>
                <a:gd name="T56" fmla="*/ 518 w 2215"/>
                <a:gd name="T57" fmla="*/ 1577 h 2262"/>
                <a:gd name="T58" fmla="*/ 709 w 2215"/>
                <a:gd name="T59" fmla="*/ 1611 h 2262"/>
                <a:gd name="T60" fmla="*/ 1501 w 2215"/>
                <a:gd name="T61" fmla="*/ 1463 h 2262"/>
                <a:gd name="T62" fmla="*/ 321 w 2215"/>
                <a:gd name="T63" fmla="*/ 613 h 2262"/>
                <a:gd name="T64" fmla="*/ 193 w 2215"/>
                <a:gd name="T65" fmla="*/ 893 h 2262"/>
                <a:gd name="T66" fmla="*/ 134 w 2215"/>
                <a:gd name="T67" fmla="*/ 657 h 2262"/>
                <a:gd name="T68" fmla="*/ 1924 w 2215"/>
                <a:gd name="T69" fmla="*/ 746 h 2262"/>
                <a:gd name="T70" fmla="*/ 1957 w 2215"/>
                <a:gd name="T71" fmla="*/ 774 h 2262"/>
                <a:gd name="T72" fmla="*/ 2129 w 2215"/>
                <a:gd name="T73" fmla="*/ 1660 h 2262"/>
                <a:gd name="T74" fmla="*/ 2134 w 2215"/>
                <a:gd name="T75" fmla="*/ 1465 h 2262"/>
                <a:gd name="T76" fmla="*/ 1914 w 2215"/>
                <a:gd name="T77" fmla="*/ 790 h 2262"/>
                <a:gd name="T78" fmla="*/ 1533 w 2215"/>
                <a:gd name="T79" fmla="*/ 1400 h 2262"/>
                <a:gd name="T80" fmla="*/ 526 w 2215"/>
                <a:gd name="T81" fmla="*/ 1337 h 2262"/>
                <a:gd name="T82" fmla="*/ 1542 w 2215"/>
                <a:gd name="T83" fmla="*/ 1649 h 2262"/>
                <a:gd name="T84" fmla="*/ 1736 w 2215"/>
                <a:gd name="T85" fmla="*/ 1582 h 2262"/>
                <a:gd name="T86" fmla="*/ 388 w 2215"/>
                <a:gd name="T87" fmla="*/ 1951 h 2262"/>
                <a:gd name="T88" fmla="*/ 1042 w 2215"/>
                <a:gd name="T89" fmla="*/ 2126 h 2262"/>
                <a:gd name="T90" fmla="*/ 2075 w 2215"/>
                <a:gd name="T91" fmla="*/ 1746 h 2262"/>
                <a:gd name="T92" fmla="*/ 1742 w 2215"/>
                <a:gd name="T93" fmla="*/ 1661 h 2262"/>
                <a:gd name="T94" fmla="*/ 1570 w 2215"/>
                <a:gd name="T95" fmla="*/ 1709 h 2262"/>
                <a:gd name="T96" fmla="*/ 614 w 2215"/>
                <a:gd name="T97" fmla="*/ 2012 h 2262"/>
                <a:gd name="T98" fmla="*/ 1626 w 2215"/>
                <a:gd name="T99" fmla="*/ 1605 h 2262"/>
                <a:gd name="T100" fmla="*/ 651 w 2215"/>
                <a:gd name="T101" fmla="*/ 1633 h 2262"/>
                <a:gd name="T102" fmla="*/ 584 w 2215"/>
                <a:gd name="T103" fmla="*/ 1851 h 2262"/>
                <a:gd name="T104" fmla="*/ 702 w 2215"/>
                <a:gd name="T105" fmla="*/ 1860 h 2262"/>
                <a:gd name="T106" fmla="*/ 1640 w 2215"/>
                <a:gd name="T107" fmla="*/ 1703 h 2262"/>
                <a:gd name="T108" fmla="*/ 570 w 2215"/>
                <a:gd name="T109" fmla="*/ 1705 h 2262"/>
                <a:gd name="T110" fmla="*/ 597 w 2215"/>
                <a:gd name="T111" fmla="*/ 1695 h 2262"/>
                <a:gd name="T112" fmla="*/ 679 w 2215"/>
                <a:gd name="T113" fmla="*/ 1824 h 2262"/>
                <a:gd name="T114" fmla="*/ 704 w 2215"/>
                <a:gd name="T115" fmla="*/ 2047 h 2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15" h="2262">
                  <a:moveTo>
                    <a:pt x="1984" y="839"/>
                  </a:moveTo>
                  <a:cubicBezTo>
                    <a:pt x="1998" y="948"/>
                    <a:pt x="2030" y="1047"/>
                    <a:pt x="2063" y="1142"/>
                  </a:cubicBezTo>
                  <a:cubicBezTo>
                    <a:pt x="2126" y="1330"/>
                    <a:pt x="2171" y="1564"/>
                    <a:pt x="2215" y="1768"/>
                  </a:cubicBezTo>
                  <a:cubicBezTo>
                    <a:pt x="2215" y="1798"/>
                    <a:pt x="2192" y="1813"/>
                    <a:pt x="2166" y="1793"/>
                  </a:cubicBezTo>
                  <a:cubicBezTo>
                    <a:pt x="2160" y="1805"/>
                    <a:pt x="2152" y="1821"/>
                    <a:pt x="2143" y="1835"/>
                  </a:cubicBezTo>
                  <a:cubicBezTo>
                    <a:pt x="2125" y="1834"/>
                    <a:pt x="2116" y="1856"/>
                    <a:pt x="2091" y="1851"/>
                  </a:cubicBezTo>
                  <a:cubicBezTo>
                    <a:pt x="2087" y="1870"/>
                    <a:pt x="2072" y="1875"/>
                    <a:pt x="2063" y="1884"/>
                  </a:cubicBezTo>
                  <a:cubicBezTo>
                    <a:pt x="1983" y="1903"/>
                    <a:pt x="1909" y="1911"/>
                    <a:pt x="1819" y="1937"/>
                  </a:cubicBezTo>
                  <a:cubicBezTo>
                    <a:pt x="1790" y="1945"/>
                    <a:pt x="1759" y="1950"/>
                    <a:pt x="1729" y="1956"/>
                  </a:cubicBezTo>
                  <a:cubicBezTo>
                    <a:pt x="1669" y="1968"/>
                    <a:pt x="1609" y="1980"/>
                    <a:pt x="1552" y="1995"/>
                  </a:cubicBezTo>
                  <a:cubicBezTo>
                    <a:pt x="1495" y="2009"/>
                    <a:pt x="1439" y="2028"/>
                    <a:pt x="1382" y="2044"/>
                  </a:cubicBezTo>
                  <a:cubicBezTo>
                    <a:pt x="1266" y="2076"/>
                    <a:pt x="1157" y="2116"/>
                    <a:pt x="1035" y="2142"/>
                  </a:cubicBezTo>
                  <a:cubicBezTo>
                    <a:pt x="917" y="2167"/>
                    <a:pt x="798" y="2184"/>
                    <a:pt x="682" y="2214"/>
                  </a:cubicBezTo>
                  <a:cubicBezTo>
                    <a:pt x="655" y="2221"/>
                    <a:pt x="628" y="2228"/>
                    <a:pt x="600" y="2237"/>
                  </a:cubicBezTo>
                  <a:cubicBezTo>
                    <a:pt x="574" y="2245"/>
                    <a:pt x="546" y="2254"/>
                    <a:pt x="518" y="2252"/>
                  </a:cubicBezTo>
                  <a:cubicBezTo>
                    <a:pt x="511" y="2253"/>
                    <a:pt x="505" y="2262"/>
                    <a:pt x="502" y="2259"/>
                  </a:cubicBezTo>
                  <a:cubicBezTo>
                    <a:pt x="486" y="2254"/>
                    <a:pt x="464" y="2249"/>
                    <a:pt x="453" y="2235"/>
                  </a:cubicBezTo>
                  <a:cubicBezTo>
                    <a:pt x="445" y="2226"/>
                    <a:pt x="431" y="2191"/>
                    <a:pt x="426" y="2179"/>
                  </a:cubicBezTo>
                  <a:cubicBezTo>
                    <a:pt x="414" y="2141"/>
                    <a:pt x="407" y="2095"/>
                    <a:pt x="397" y="2049"/>
                  </a:cubicBezTo>
                  <a:cubicBezTo>
                    <a:pt x="382" y="1985"/>
                    <a:pt x="371" y="1924"/>
                    <a:pt x="358" y="1870"/>
                  </a:cubicBezTo>
                  <a:cubicBezTo>
                    <a:pt x="324" y="1883"/>
                    <a:pt x="297" y="1877"/>
                    <a:pt x="262" y="1865"/>
                  </a:cubicBezTo>
                  <a:cubicBezTo>
                    <a:pt x="257" y="1857"/>
                    <a:pt x="256" y="1853"/>
                    <a:pt x="255" y="1846"/>
                  </a:cubicBezTo>
                  <a:cubicBezTo>
                    <a:pt x="251" y="1830"/>
                    <a:pt x="251" y="1822"/>
                    <a:pt x="246" y="1803"/>
                  </a:cubicBezTo>
                  <a:cubicBezTo>
                    <a:pt x="209" y="1681"/>
                    <a:pt x="177" y="1554"/>
                    <a:pt x="144" y="1425"/>
                  </a:cubicBezTo>
                  <a:cubicBezTo>
                    <a:pt x="127" y="1360"/>
                    <a:pt x="105" y="1293"/>
                    <a:pt x="88" y="1225"/>
                  </a:cubicBezTo>
                  <a:cubicBezTo>
                    <a:pt x="80" y="1193"/>
                    <a:pt x="72" y="1155"/>
                    <a:pt x="63" y="1119"/>
                  </a:cubicBezTo>
                  <a:cubicBezTo>
                    <a:pt x="48" y="1058"/>
                    <a:pt x="24" y="1012"/>
                    <a:pt x="51" y="949"/>
                  </a:cubicBezTo>
                  <a:cubicBezTo>
                    <a:pt x="23" y="921"/>
                    <a:pt x="0" y="845"/>
                    <a:pt x="13" y="790"/>
                  </a:cubicBezTo>
                  <a:cubicBezTo>
                    <a:pt x="20" y="759"/>
                    <a:pt x="31" y="719"/>
                    <a:pt x="46" y="699"/>
                  </a:cubicBezTo>
                  <a:cubicBezTo>
                    <a:pt x="58" y="681"/>
                    <a:pt x="83" y="665"/>
                    <a:pt x="106" y="651"/>
                  </a:cubicBezTo>
                  <a:cubicBezTo>
                    <a:pt x="128" y="637"/>
                    <a:pt x="150" y="619"/>
                    <a:pt x="170" y="609"/>
                  </a:cubicBezTo>
                  <a:cubicBezTo>
                    <a:pt x="282" y="553"/>
                    <a:pt x="436" y="542"/>
                    <a:pt x="572" y="537"/>
                  </a:cubicBezTo>
                  <a:cubicBezTo>
                    <a:pt x="612" y="536"/>
                    <a:pt x="651" y="544"/>
                    <a:pt x="691" y="546"/>
                  </a:cubicBezTo>
                  <a:cubicBezTo>
                    <a:pt x="731" y="548"/>
                    <a:pt x="770" y="554"/>
                    <a:pt x="809" y="558"/>
                  </a:cubicBezTo>
                  <a:cubicBezTo>
                    <a:pt x="950" y="575"/>
                    <a:pt x="1105" y="581"/>
                    <a:pt x="1217" y="525"/>
                  </a:cubicBezTo>
                  <a:cubicBezTo>
                    <a:pt x="1251" y="508"/>
                    <a:pt x="1288" y="477"/>
                    <a:pt x="1294" y="436"/>
                  </a:cubicBezTo>
                  <a:cubicBezTo>
                    <a:pt x="1297" y="423"/>
                    <a:pt x="1293" y="395"/>
                    <a:pt x="1287" y="386"/>
                  </a:cubicBezTo>
                  <a:cubicBezTo>
                    <a:pt x="1282" y="378"/>
                    <a:pt x="1245" y="363"/>
                    <a:pt x="1235" y="360"/>
                  </a:cubicBezTo>
                  <a:cubicBezTo>
                    <a:pt x="1217" y="356"/>
                    <a:pt x="1197" y="354"/>
                    <a:pt x="1179" y="351"/>
                  </a:cubicBezTo>
                  <a:cubicBezTo>
                    <a:pt x="1139" y="345"/>
                    <a:pt x="1107" y="340"/>
                    <a:pt x="1070" y="341"/>
                  </a:cubicBezTo>
                  <a:cubicBezTo>
                    <a:pt x="1043" y="342"/>
                    <a:pt x="1015" y="350"/>
                    <a:pt x="989" y="355"/>
                  </a:cubicBezTo>
                  <a:cubicBezTo>
                    <a:pt x="964" y="360"/>
                    <a:pt x="942" y="370"/>
                    <a:pt x="919" y="378"/>
                  </a:cubicBezTo>
                  <a:cubicBezTo>
                    <a:pt x="877" y="392"/>
                    <a:pt x="828" y="399"/>
                    <a:pt x="775" y="400"/>
                  </a:cubicBezTo>
                  <a:cubicBezTo>
                    <a:pt x="751" y="395"/>
                    <a:pt x="743" y="393"/>
                    <a:pt x="725" y="383"/>
                  </a:cubicBezTo>
                  <a:cubicBezTo>
                    <a:pt x="697" y="368"/>
                    <a:pt x="677" y="343"/>
                    <a:pt x="663" y="306"/>
                  </a:cubicBezTo>
                  <a:cubicBezTo>
                    <a:pt x="656" y="288"/>
                    <a:pt x="658" y="249"/>
                    <a:pt x="667" y="227"/>
                  </a:cubicBezTo>
                  <a:cubicBezTo>
                    <a:pt x="670" y="220"/>
                    <a:pt x="678" y="212"/>
                    <a:pt x="682" y="204"/>
                  </a:cubicBezTo>
                  <a:cubicBezTo>
                    <a:pt x="698" y="178"/>
                    <a:pt x="706" y="166"/>
                    <a:pt x="732" y="146"/>
                  </a:cubicBezTo>
                  <a:cubicBezTo>
                    <a:pt x="767" y="118"/>
                    <a:pt x="815" y="83"/>
                    <a:pt x="861" y="67"/>
                  </a:cubicBezTo>
                  <a:cubicBezTo>
                    <a:pt x="872" y="64"/>
                    <a:pt x="888" y="63"/>
                    <a:pt x="902" y="60"/>
                  </a:cubicBezTo>
                  <a:cubicBezTo>
                    <a:pt x="945" y="51"/>
                    <a:pt x="993" y="37"/>
                    <a:pt x="1038" y="29"/>
                  </a:cubicBezTo>
                  <a:cubicBezTo>
                    <a:pt x="1114" y="14"/>
                    <a:pt x="1179" y="9"/>
                    <a:pt x="1254" y="2"/>
                  </a:cubicBezTo>
                  <a:cubicBezTo>
                    <a:pt x="1273" y="1"/>
                    <a:pt x="1298" y="3"/>
                    <a:pt x="1309" y="1"/>
                  </a:cubicBezTo>
                  <a:cubicBezTo>
                    <a:pt x="1325" y="6"/>
                    <a:pt x="1347" y="0"/>
                    <a:pt x="1363" y="13"/>
                  </a:cubicBezTo>
                  <a:cubicBezTo>
                    <a:pt x="1390" y="19"/>
                    <a:pt x="1419" y="13"/>
                    <a:pt x="1447" y="16"/>
                  </a:cubicBezTo>
                  <a:cubicBezTo>
                    <a:pt x="1452" y="17"/>
                    <a:pt x="1457" y="21"/>
                    <a:pt x="1461" y="22"/>
                  </a:cubicBezTo>
                  <a:cubicBezTo>
                    <a:pt x="1469" y="22"/>
                    <a:pt x="1477" y="20"/>
                    <a:pt x="1486" y="20"/>
                  </a:cubicBezTo>
                  <a:cubicBezTo>
                    <a:pt x="1523" y="21"/>
                    <a:pt x="1567" y="33"/>
                    <a:pt x="1610" y="43"/>
                  </a:cubicBezTo>
                  <a:cubicBezTo>
                    <a:pt x="1626" y="46"/>
                    <a:pt x="1644" y="47"/>
                    <a:pt x="1661" y="52"/>
                  </a:cubicBezTo>
                  <a:cubicBezTo>
                    <a:pt x="1683" y="58"/>
                    <a:pt x="1704" y="73"/>
                    <a:pt x="1724" y="83"/>
                  </a:cubicBezTo>
                  <a:cubicBezTo>
                    <a:pt x="1745" y="94"/>
                    <a:pt x="1764" y="107"/>
                    <a:pt x="1786" y="116"/>
                  </a:cubicBezTo>
                  <a:cubicBezTo>
                    <a:pt x="1842" y="174"/>
                    <a:pt x="1903" y="227"/>
                    <a:pt x="1950" y="294"/>
                  </a:cubicBezTo>
                  <a:cubicBezTo>
                    <a:pt x="1978" y="348"/>
                    <a:pt x="2004" y="404"/>
                    <a:pt x="2024" y="465"/>
                  </a:cubicBezTo>
                  <a:cubicBezTo>
                    <a:pt x="2034" y="541"/>
                    <a:pt x="2041" y="613"/>
                    <a:pt x="2015" y="700"/>
                  </a:cubicBezTo>
                  <a:cubicBezTo>
                    <a:pt x="2023" y="741"/>
                    <a:pt x="2034" y="821"/>
                    <a:pt x="1984" y="839"/>
                  </a:cubicBezTo>
                  <a:close/>
                  <a:moveTo>
                    <a:pt x="1652" y="1658"/>
                  </a:moveTo>
                  <a:cubicBezTo>
                    <a:pt x="1653" y="1667"/>
                    <a:pt x="1646" y="1671"/>
                    <a:pt x="1645" y="1674"/>
                  </a:cubicBezTo>
                  <a:cubicBezTo>
                    <a:pt x="1651" y="1691"/>
                    <a:pt x="1652" y="1716"/>
                    <a:pt x="1670" y="1717"/>
                  </a:cubicBezTo>
                  <a:cubicBezTo>
                    <a:pt x="1694" y="1720"/>
                    <a:pt x="1700" y="1676"/>
                    <a:pt x="1686" y="1658"/>
                  </a:cubicBezTo>
                  <a:cubicBezTo>
                    <a:pt x="1690" y="1629"/>
                    <a:pt x="1678" y="1603"/>
                    <a:pt x="1677" y="1568"/>
                  </a:cubicBezTo>
                  <a:cubicBezTo>
                    <a:pt x="1663" y="1552"/>
                    <a:pt x="1637" y="1571"/>
                    <a:pt x="1635" y="1588"/>
                  </a:cubicBezTo>
                  <a:cubicBezTo>
                    <a:pt x="1632" y="1606"/>
                    <a:pt x="1648" y="1632"/>
                    <a:pt x="1643" y="1651"/>
                  </a:cubicBezTo>
                  <a:cubicBezTo>
                    <a:pt x="1651" y="1648"/>
                    <a:pt x="1647" y="1653"/>
                    <a:pt x="1652" y="1658"/>
                  </a:cubicBezTo>
                  <a:close/>
                  <a:moveTo>
                    <a:pt x="1259" y="22"/>
                  </a:moveTo>
                  <a:cubicBezTo>
                    <a:pt x="1252" y="21"/>
                    <a:pt x="1244" y="21"/>
                    <a:pt x="1237" y="22"/>
                  </a:cubicBezTo>
                  <a:cubicBezTo>
                    <a:pt x="1166" y="27"/>
                    <a:pt x="1074" y="38"/>
                    <a:pt x="1000" y="55"/>
                  </a:cubicBezTo>
                  <a:cubicBezTo>
                    <a:pt x="944" y="68"/>
                    <a:pt x="892" y="93"/>
                    <a:pt x="847" y="116"/>
                  </a:cubicBezTo>
                  <a:cubicBezTo>
                    <a:pt x="835" y="123"/>
                    <a:pt x="821" y="126"/>
                    <a:pt x="810" y="132"/>
                  </a:cubicBezTo>
                  <a:cubicBezTo>
                    <a:pt x="774" y="153"/>
                    <a:pt x="713" y="206"/>
                    <a:pt x="711" y="255"/>
                  </a:cubicBezTo>
                  <a:cubicBezTo>
                    <a:pt x="705" y="349"/>
                    <a:pt x="780" y="400"/>
                    <a:pt x="854" y="372"/>
                  </a:cubicBezTo>
                  <a:cubicBezTo>
                    <a:pt x="798" y="353"/>
                    <a:pt x="814" y="257"/>
                    <a:pt x="844" y="215"/>
                  </a:cubicBezTo>
                  <a:cubicBezTo>
                    <a:pt x="861" y="190"/>
                    <a:pt x="888" y="179"/>
                    <a:pt x="903" y="160"/>
                  </a:cubicBezTo>
                  <a:cubicBezTo>
                    <a:pt x="952" y="132"/>
                    <a:pt x="1007" y="113"/>
                    <a:pt x="1068" y="97"/>
                  </a:cubicBezTo>
                  <a:cubicBezTo>
                    <a:pt x="1124" y="83"/>
                    <a:pt x="1181" y="64"/>
                    <a:pt x="1233" y="55"/>
                  </a:cubicBezTo>
                  <a:cubicBezTo>
                    <a:pt x="1279" y="47"/>
                    <a:pt x="1331" y="48"/>
                    <a:pt x="1379" y="29"/>
                  </a:cubicBezTo>
                  <a:cubicBezTo>
                    <a:pt x="1335" y="27"/>
                    <a:pt x="1303" y="24"/>
                    <a:pt x="1259" y="22"/>
                  </a:cubicBezTo>
                  <a:close/>
                  <a:moveTo>
                    <a:pt x="1935" y="500"/>
                  </a:moveTo>
                  <a:cubicBezTo>
                    <a:pt x="1933" y="486"/>
                    <a:pt x="1928" y="470"/>
                    <a:pt x="1924" y="455"/>
                  </a:cubicBezTo>
                  <a:cubicBezTo>
                    <a:pt x="1912" y="409"/>
                    <a:pt x="1900" y="367"/>
                    <a:pt x="1878" y="327"/>
                  </a:cubicBezTo>
                  <a:cubicBezTo>
                    <a:pt x="1872" y="315"/>
                    <a:pt x="1860" y="306"/>
                    <a:pt x="1852" y="294"/>
                  </a:cubicBezTo>
                  <a:cubicBezTo>
                    <a:pt x="1847" y="284"/>
                    <a:pt x="1844" y="274"/>
                    <a:pt x="1838" y="265"/>
                  </a:cubicBezTo>
                  <a:cubicBezTo>
                    <a:pt x="1814" y="230"/>
                    <a:pt x="1783" y="204"/>
                    <a:pt x="1750" y="174"/>
                  </a:cubicBezTo>
                  <a:cubicBezTo>
                    <a:pt x="1696" y="125"/>
                    <a:pt x="1631" y="91"/>
                    <a:pt x="1554" y="66"/>
                  </a:cubicBezTo>
                  <a:cubicBezTo>
                    <a:pt x="1498" y="47"/>
                    <a:pt x="1440" y="32"/>
                    <a:pt x="1377" y="45"/>
                  </a:cubicBezTo>
                  <a:cubicBezTo>
                    <a:pt x="1311" y="65"/>
                    <a:pt x="1234" y="70"/>
                    <a:pt x="1161" y="87"/>
                  </a:cubicBezTo>
                  <a:cubicBezTo>
                    <a:pt x="1146" y="90"/>
                    <a:pt x="1130" y="95"/>
                    <a:pt x="1114" y="99"/>
                  </a:cubicBezTo>
                  <a:cubicBezTo>
                    <a:pt x="1064" y="110"/>
                    <a:pt x="1019" y="128"/>
                    <a:pt x="977" y="144"/>
                  </a:cubicBezTo>
                  <a:cubicBezTo>
                    <a:pt x="908" y="172"/>
                    <a:pt x="812" y="228"/>
                    <a:pt x="837" y="337"/>
                  </a:cubicBezTo>
                  <a:cubicBezTo>
                    <a:pt x="864" y="385"/>
                    <a:pt x="906" y="359"/>
                    <a:pt x="954" y="346"/>
                  </a:cubicBezTo>
                  <a:cubicBezTo>
                    <a:pt x="982" y="339"/>
                    <a:pt x="1008" y="335"/>
                    <a:pt x="1030" y="330"/>
                  </a:cubicBezTo>
                  <a:cubicBezTo>
                    <a:pt x="1049" y="315"/>
                    <a:pt x="1070" y="316"/>
                    <a:pt x="1100" y="309"/>
                  </a:cubicBezTo>
                  <a:cubicBezTo>
                    <a:pt x="1120" y="305"/>
                    <a:pt x="1140" y="298"/>
                    <a:pt x="1158" y="299"/>
                  </a:cubicBezTo>
                  <a:cubicBezTo>
                    <a:pt x="1194" y="300"/>
                    <a:pt x="1234" y="298"/>
                    <a:pt x="1273" y="297"/>
                  </a:cubicBezTo>
                  <a:cubicBezTo>
                    <a:pt x="1290" y="297"/>
                    <a:pt x="1308" y="299"/>
                    <a:pt x="1324" y="299"/>
                  </a:cubicBezTo>
                  <a:cubicBezTo>
                    <a:pt x="1342" y="299"/>
                    <a:pt x="1366" y="298"/>
                    <a:pt x="1375" y="302"/>
                  </a:cubicBezTo>
                  <a:cubicBezTo>
                    <a:pt x="1395" y="312"/>
                    <a:pt x="1411" y="357"/>
                    <a:pt x="1421" y="379"/>
                  </a:cubicBezTo>
                  <a:cubicBezTo>
                    <a:pt x="1450" y="448"/>
                    <a:pt x="1426" y="525"/>
                    <a:pt x="1375" y="551"/>
                  </a:cubicBezTo>
                  <a:cubicBezTo>
                    <a:pt x="1363" y="558"/>
                    <a:pt x="1342" y="561"/>
                    <a:pt x="1323" y="565"/>
                  </a:cubicBezTo>
                  <a:cubicBezTo>
                    <a:pt x="1222" y="590"/>
                    <a:pt x="1118" y="613"/>
                    <a:pt x="1014" y="616"/>
                  </a:cubicBezTo>
                  <a:cubicBezTo>
                    <a:pt x="914" y="619"/>
                    <a:pt x="824" y="573"/>
                    <a:pt x="732" y="572"/>
                  </a:cubicBezTo>
                  <a:cubicBezTo>
                    <a:pt x="619" y="571"/>
                    <a:pt x="497" y="595"/>
                    <a:pt x="388" y="600"/>
                  </a:cubicBezTo>
                  <a:cubicBezTo>
                    <a:pt x="383" y="607"/>
                    <a:pt x="373" y="608"/>
                    <a:pt x="369" y="614"/>
                  </a:cubicBezTo>
                  <a:cubicBezTo>
                    <a:pt x="351" y="612"/>
                    <a:pt x="339" y="623"/>
                    <a:pt x="328" y="628"/>
                  </a:cubicBezTo>
                  <a:cubicBezTo>
                    <a:pt x="307" y="640"/>
                    <a:pt x="289" y="652"/>
                    <a:pt x="272" y="667"/>
                  </a:cubicBezTo>
                  <a:cubicBezTo>
                    <a:pt x="249" y="688"/>
                    <a:pt x="224" y="709"/>
                    <a:pt x="211" y="730"/>
                  </a:cubicBezTo>
                  <a:cubicBezTo>
                    <a:pt x="192" y="760"/>
                    <a:pt x="180" y="822"/>
                    <a:pt x="193" y="858"/>
                  </a:cubicBezTo>
                  <a:cubicBezTo>
                    <a:pt x="198" y="871"/>
                    <a:pt x="209" y="876"/>
                    <a:pt x="214" y="888"/>
                  </a:cubicBezTo>
                  <a:cubicBezTo>
                    <a:pt x="333" y="862"/>
                    <a:pt x="450" y="827"/>
                    <a:pt x="568" y="795"/>
                  </a:cubicBezTo>
                  <a:cubicBezTo>
                    <a:pt x="627" y="779"/>
                    <a:pt x="688" y="766"/>
                    <a:pt x="747" y="749"/>
                  </a:cubicBezTo>
                  <a:cubicBezTo>
                    <a:pt x="807" y="734"/>
                    <a:pt x="865" y="717"/>
                    <a:pt x="926" y="706"/>
                  </a:cubicBezTo>
                  <a:cubicBezTo>
                    <a:pt x="986" y="695"/>
                    <a:pt x="1045" y="675"/>
                    <a:pt x="1105" y="660"/>
                  </a:cubicBezTo>
                  <a:cubicBezTo>
                    <a:pt x="1228" y="630"/>
                    <a:pt x="1338" y="593"/>
                    <a:pt x="1452" y="562"/>
                  </a:cubicBezTo>
                  <a:cubicBezTo>
                    <a:pt x="1510" y="546"/>
                    <a:pt x="1569" y="530"/>
                    <a:pt x="1624" y="525"/>
                  </a:cubicBezTo>
                  <a:cubicBezTo>
                    <a:pt x="1648" y="523"/>
                    <a:pt x="1668" y="520"/>
                    <a:pt x="1693" y="516"/>
                  </a:cubicBezTo>
                  <a:cubicBezTo>
                    <a:pt x="1745" y="509"/>
                    <a:pt x="1792" y="492"/>
                    <a:pt x="1838" y="490"/>
                  </a:cubicBezTo>
                  <a:cubicBezTo>
                    <a:pt x="1849" y="496"/>
                    <a:pt x="1858" y="503"/>
                    <a:pt x="1870" y="507"/>
                  </a:cubicBezTo>
                  <a:cubicBezTo>
                    <a:pt x="1899" y="557"/>
                    <a:pt x="1905" y="621"/>
                    <a:pt x="1933" y="674"/>
                  </a:cubicBezTo>
                  <a:cubicBezTo>
                    <a:pt x="1936" y="618"/>
                    <a:pt x="1941" y="559"/>
                    <a:pt x="1935" y="500"/>
                  </a:cubicBezTo>
                  <a:close/>
                  <a:moveTo>
                    <a:pt x="1515" y="41"/>
                  </a:moveTo>
                  <a:cubicBezTo>
                    <a:pt x="1560" y="50"/>
                    <a:pt x="1602" y="69"/>
                    <a:pt x="1643" y="88"/>
                  </a:cubicBezTo>
                  <a:cubicBezTo>
                    <a:pt x="1676" y="104"/>
                    <a:pt x="1705" y="123"/>
                    <a:pt x="1731" y="143"/>
                  </a:cubicBezTo>
                  <a:cubicBezTo>
                    <a:pt x="1771" y="173"/>
                    <a:pt x="1811" y="209"/>
                    <a:pt x="1838" y="248"/>
                  </a:cubicBezTo>
                  <a:cubicBezTo>
                    <a:pt x="1848" y="262"/>
                    <a:pt x="1856" y="277"/>
                    <a:pt x="1866" y="292"/>
                  </a:cubicBezTo>
                  <a:cubicBezTo>
                    <a:pt x="1873" y="301"/>
                    <a:pt x="1883" y="308"/>
                    <a:pt x="1889" y="318"/>
                  </a:cubicBezTo>
                  <a:cubicBezTo>
                    <a:pt x="1920" y="366"/>
                    <a:pt x="1941" y="439"/>
                    <a:pt x="1950" y="506"/>
                  </a:cubicBezTo>
                  <a:cubicBezTo>
                    <a:pt x="1959" y="575"/>
                    <a:pt x="1948" y="646"/>
                    <a:pt x="1942" y="711"/>
                  </a:cubicBezTo>
                  <a:cubicBezTo>
                    <a:pt x="1968" y="709"/>
                    <a:pt x="1977" y="689"/>
                    <a:pt x="2005" y="688"/>
                  </a:cubicBezTo>
                  <a:cubicBezTo>
                    <a:pt x="2028" y="593"/>
                    <a:pt x="2021" y="507"/>
                    <a:pt x="1992" y="429"/>
                  </a:cubicBezTo>
                  <a:cubicBezTo>
                    <a:pt x="1976" y="382"/>
                    <a:pt x="1964" y="346"/>
                    <a:pt x="1940" y="308"/>
                  </a:cubicBezTo>
                  <a:cubicBezTo>
                    <a:pt x="1922" y="279"/>
                    <a:pt x="1900" y="252"/>
                    <a:pt x="1877" y="229"/>
                  </a:cubicBezTo>
                  <a:cubicBezTo>
                    <a:pt x="1827" y="179"/>
                    <a:pt x="1781" y="129"/>
                    <a:pt x="1724" y="97"/>
                  </a:cubicBezTo>
                  <a:cubicBezTo>
                    <a:pt x="1715" y="92"/>
                    <a:pt x="1702" y="86"/>
                    <a:pt x="1691" y="81"/>
                  </a:cubicBezTo>
                  <a:cubicBezTo>
                    <a:pt x="1652" y="63"/>
                    <a:pt x="1618" y="61"/>
                    <a:pt x="1570" y="50"/>
                  </a:cubicBezTo>
                  <a:cubicBezTo>
                    <a:pt x="1552" y="46"/>
                    <a:pt x="1542" y="40"/>
                    <a:pt x="1521" y="39"/>
                  </a:cubicBezTo>
                  <a:cubicBezTo>
                    <a:pt x="1519" y="39"/>
                    <a:pt x="1511" y="39"/>
                    <a:pt x="1514" y="41"/>
                  </a:cubicBezTo>
                  <a:cubicBezTo>
                    <a:pt x="1514" y="41"/>
                    <a:pt x="1515" y="41"/>
                    <a:pt x="1515" y="41"/>
                  </a:cubicBezTo>
                  <a:close/>
                  <a:moveTo>
                    <a:pt x="867" y="85"/>
                  </a:moveTo>
                  <a:cubicBezTo>
                    <a:pt x="851" y="88"/>
                    <a:pt x="844" y="95"/>
                    <a:pt x="832" y="101"/>
                  </a:cubicBezTo>
                  <a:cubicBezTo>
                    <a:pt x="823" y="104"/>
                    <a:pt x="815" y="107"/>
                    <a:pt x="807" y="111"/>
                  </a:cubicBezTo>
                  <a:cubicBezTo>
                    <a:pt x="782" y="124"/>
                    <a:pt x="767" y="138"/>
                    <a:pt x="751" y="153"/>
                  </a:cubicBezTo>
                  <a:cubicBezTo>
                    <a:pt x="737" y="167"/>
                    <a:pt x="713" y="180"/>
                    <a:pt x="704" y="194"/>
                  </a:cubicBezTo>
                  <a:cubicBezTo>
                    <a:pt x="656" y="259"/>
                    <a:pt x="668" y="339"/>
                    <a:pt x="739" y="371"/>
                  </a:cubicBezTo>
                  <a:cubicBezTo>
                    <a:pt x="704" y="344"/>
                    <a:pt x="685" y="266"/>
                    <a:pt x="704" y="222"/>
                  </a:cubicBezTo>
                  <a:cubicBezTo>
                    <a:pt x="716" y="193"/>
                    <a:pt x="746" y="163"/>
                    <a:pt x="774" y="141"/>
                  </a:cubicBezTo>
                  <a:cubicBezTo>
                    <a:pt x="805" y="116"/>
                    <a:pt x="842" y="102"/>
                    <a:pt x="870" y="85"/>
                  </a:cubicBezTo>
                  <a:cubicBezTo>
                    <a:pt x="869" y="85"/>
                    <a:pt x="868" y="85"/>
                    <a:pt x="867" y="85"/>
                  </a:cubicBezTo>
                  <a:close/>
                  <a:moveTo>
                    <a:pt x="1361" y="539"/>
                  </a:moveTo>
                  <a:cubicBezTo>
                    <a:pt x="1407" y="523"/>
                    <a:pt x="1430" y="459"/>
                    <a:pt x="1417" y="404"/>
                  </a:cubicBezTo>
                  <a:cubicBezTo>
                    <a:pt x="1414" y="390"/>
                    <a:pt x="1405" y="374"/>
                    <a:pt x="1398" y="360"/>
                  </a:cubicBezTo>
                  <a:cubicBezTo>
                    <a:pt x="1385" y="332"/>
                    <a:pt x="1374" y="318"/>
                    <a:pt x="1345" y="315"/>
                  </a:cubicBezTo>
                  <a:cubicBezTo>
                    <a:pt x="1311" y="310"/>
                    <a:pt x="1273" y="314"/>
                    <a:pt x="1244" y="316"/>
                  </a:cubicBezTo>
                  <a:cubicBezTo>
                    <a:pt x="1286" y="323"/>
                    <a:pt x="1312" y="345"/>
                    <a:pt x="1335" y="371"/>
                  </a:cubicBezTo>
                  <a:cubicBezTo>
                    <a:pt x="1357" y="414"/>
                    <a:pt x="1356" y="453"/>
                    <a:pt x="1338" y="499"/>
                  </a:cubicBezTo>
                  <a:cubicBezTo>
                    <a:pt x="1324" y="512"/>
                    <a:pt x="1315" y="530"/>
                    <a:pt x="1300" y="543"/>
                  </a:cubicBezTo>
                  <a:cubicBezTo>
                    <a:pt x="1292" y="549"/>
                    <a:pt x="1281" y="549"/>
                    <a:pt x="1277" y="560"/>
                  </a:cubicBezTo>
                  <a:cubicBezTo>
                    <a:pt x="1310" y="550"/>
                    <a:pt x="1330" y="550"/>
                    <a:pt x="1361" y="539"/>
                  </a:cubicBezTo>
                  <a:close/>
                  <a:moveTo>
                    <a:pt x="1287" y="364"/>
                  </a:moveTo>
                  <a:cubicBezTo>
                    <a:pt x="1306" y="376"/>
                    <a:pt x="1306" y="408"/>
                    <a:pt x="1310" y="436"/>
                  </a:cubicBezTo>
                  <a:cubicBezTo>
                    <a:pt x="1294" y="508"/>
                    <a:pt x="1226" y="546"/>
                    <a:pt x="1159" y="567"/>
                  </a:cubicBezTo>
                  <a:cubicBezTo>
                    <a:pt x="1198" y="554"/>
                    <a:pt x="1255" y="558"/>
                    <a:pt x="1289" y="532"/>
                  </a:cubicBezTo>
                  <a:cubicBezTo>
                    <a:pt x="1302" y="522"/>
                    <a:pt x="1329" y="489"/>
                    <a:pt x="1333" y="474"/>
                  </a:cubicBezTo>
                  <a:cubicBezTo>
                    <a:pt x="1339" y="456"/>
                    <a:pt x="1336" y="422"/>
                    <a:pt x="1335" y="413"/>
                  </a:cubicBezTo>
                  <a:cubicBezTo>
                    <a:pt x="1327" y="350"/>
                    <a:pt x="1247" y="331"/>
                    <a:pt x="1191" y="320"/>
                  </a:cubicBezTo>
                  <a:cubicBezTo>
                    <a:pt x="1185" y="321"/>
                    <a:pt x="1182" y="323"/>
                    <a:pt x="1175" y="323"/>
                  </a:cubicBezTo>
                  <a:cubicBezTo>
                    <a:pt x="1159" y="310"/>
                    <a:pt x="1128" y="316"/>
                    <a:pt x="1112" y="327"/>
                  </a:cubicBezTo>
                  <a:cubicBezTo>
                    <a:pt x="1176" y="337"/>
                    <a:pt x="1238" y="343"/>
                    <a:pt x="1287" y="364"/>
                  </a:cubicBezTo>
                  <a:close/>
                  <a:moveTo>
                    <a:pt x="1501" y="1463"/>
                  </a:moveTo>
                  <a:cubicBezTo>
                    <a:pt x="1500" y="1455"/>
                    <a:pt x="1494" y="1450"/>
                    <a:pt x="1494" y="1442"/>
                  </a:cubicBezTo>
                  <a:cubicBezTo>
                    <a:pt x="1495" y="1428"/>
                    <a:pt x="1504" y="1413"/>
                    <a:pt x="1517" y="1405"/>
                  </a:cubicBezTo>
                  <a:cubicBezTo>
                    <a:pt x="1519" y="1405"/>
                    <a:pt x="1520" y="1408"/>
                    <a:pt x="1521" y="1405"/>
                  </a:cubicBezTo>
                  <a:cubicBezTo>
                    <a:pt x="1512" y="1391"/>
                    <a:pt x="1514" y="1358"/>
                    <a:pt x="1510" y="1333"/>
                  </a:cubicBezTo>
                  <a:cubicBezTo>
                    <a:pt x="1503" y="1283"/>
                    <a:pt x="1496" y="1243"/>
                    <a:pt x="1487" y="1195"/>
                  </a:cubicBezTo>
                  <a:cubicBezTo>
                    <a:pt x="1483" y="1169"/>
                    <a:pt x="1483" y="1141"/>
                    <a:pt x="1475" y="1121"/>
                  </a:cubicBezTo>
                  <a:cubicBezTo>
                    <a:pt x="1469" y="1107"/>
                    <a:pt x="1449" y="1094"/>
                    <a:pt x="1463" y="1067"/>
                  </a:cubicBezTo>
                  <a:cubicBezTo>
                    <a:pt x="1501" y="1055"/>
                    <a:pt x="1527" y="1058"/>
                    <a:pt x="1565" y="1056"/>
                  </a:cubicBezTo>
                  <a:cubicBezTo>
                    <a:pt x="1599" y="1055"/>
                    <a:pt x="1636" y="1042"/>
                    <a:pt x="1649" y="1067"/>
                  </a:cubicBezTo>
                  <a:cubicBezTo>
                    <a:pt x="1655" y="1079"/>
                    <a:pt x="1650" y="1092"/>
                    <a:pt x="1650" y="1104"/>
                  </a:cubicBezTo>
                  <a:cubicBezTo>
                    <a:pt x="1652" y="1123"/>
                    <a:pt x="1659" y="1144"/>
                    <a:pt x="1663" y="1167"/>
                  </a:cubicBezTo>
                  <a:cubicBezTo>
                    <a:pt x="1673" y="1236"/>
                    <a:pt x="1680" y="1306"/>
                    <a:pt x="1686" y="1381"/>
                  </a:cubicBezTo>
                  <a:cubicBezTo>
                    <a:pt x="1702" y="1380"/>
                    <a:pt x="1735" y="1374"/>
                    <a:pt x="1749" y="1388"/>
                  </a:cubicBezTo>
                  <a:cubicBezTo>
                    <a:pt x="1752" y="1401"/>
                    <a:pt x="1757" y="1412"/>
                    <a:pt x="1761" y="1425"/>
                  </a:cubicBezTo>
                  <a:cubicBezTo>
                    <a:pt x="1757" y="1445"/>
                    <a:pt x="1760" y="1467"/>
                    <a:pt x="1764" y="1493"/>
                  </a:cubicBezTo>
                  <a:cubicBezTo>
                    <a:pt x="1776" y="1492"/>
                    <a:pt x="1785" y="1484"/>
                    <a:pt x="1794" y="1481"/>
                  </a:cubicBezTo>
                  <a:cubicBezTo>
                    <a:pt x="1835" y="1467"/>
                    <a:pt x="1897" y="1458"/>
                    <a:pt x="1942" y="1442"/>
                  </a:cubicBezTo>
                  <a:cubicBezTo>
                    <a:pt x="1960" y="1436"/>
                    <a:pt x="1996" y="1418"/>
                    <a:pt x="2005" y="1405"/>
                  </a:cubicBezTo>
                  <a:cubicBezTo>
                    <a:pt x="2010" y="1398"/>
                    <a:pt x="2011" y="1386"/>
                    <a:pt x="2013" y="1374"/>
                  </a:cubicBezTo>
                  <a:cubicBezTo>
                    <a:pt x="2021" y="1338"/>
                    <a:pt x="2018" y="1303"/>
                    <a:pt x="2008" y="1263"/>
                  </a:cubicBezTo>
                  <a:cubicBezTo>
                    <a:pt x="2001" y="1232"/>
                    <a:pt x="1985" y="1199"/>
                    <a:pt x="1987" y="1172"/>
                  </a:cubicBezTo>
                  <a:cubicBezTo>
                    <a:pt x="1974" y="1147"/>
                    <a:pt x="1973" y="1109"/>
                    <a:pt x="1963" y="1081"/>
                  </a:cubicBezTo>
                  <a:cubicBezTo>
                    <a:pt x="1959" y="1072"/>
                    <a:pt x="1949" y="1065"/>
                    <a:pt x="1956" y="1053"/>
                  </a:cubicBezTo>
                  <a:cubicBezTo>
                    <a:pt x="1945" y="1023"/>
                    <a:pt x="1935" y="994"/>
                    <a:pt x="1926" y="962"/>
                  </a:cubicBezTo>
                  <a:cubicBezTo>
                    <a:pt x="1916" y="926"/>
                    <a:pt x="1904" y="893"/>
                    <a:pt x="1894" y="858"/>
                  </a:cubicBezTo>
                  <a:cubicBezTo>
                    <a:pt x="1881" y="813"/>
                    <a:pt x="1863" y="769"/>
                    <a:pt x="1854" y="727"/>
                  </a:cubicBezTo>
                  <a:cubicBezTo>
                    <a:pt x="1837" y="648"/>
                    <a:pt x="1822" y="582"/>
                    <a:pt x="1824" y="509"/>
                  </a:cubicBezTo>
                  <a:cubicBezTo>
                    <a:pt x="1767" y="510"/>
                    <a:pt x="1714" y="531"/>
                    <a:pt x="1659" y="537"/>
                  </a:cubicBezTo>
                  <a:cubicBezTo>
                    <a:pt x="1564" y="547"/>
                    <a:pt x="1467" y="572"/>
                    <a:pt x="1384" y="597"/>
                  </a:cubicBezTo>
                  <a:cubicBezTo>
                    <a:pt x="1245" y="639"/>
                    <a:pt x="1102" y="679"/>
                    <a:pt x="958" y="714"/>
                  </a:cubicBezTo>
                  <a:cubicBezTo>
                    <a:pt x="922" y="723"/>
                    <a:pt x="887" y="729"/>
                    <a:pt x="851" y="737"/>
                  </a:cubicBezTo>
                  <a:cubicBezTo>
                    <a:pt x="815" y="745"/>
                    <a:pt x="779" y="758"/>
                    <a:pt x="744" y="767"/>
                  </a:cubicBezTo>
                  <a:cubicBezTo>
                    <a:pt x="700" y="779"/>
                    <a:pt x="655" y="790"/>
                    <a:pt x="612" y="800"/>
                  </a:cubicBezTo>
                  <a:cubicBezTo>
                    <a:pt x="514" y="824"/>
                    <a:pt x="418" y="855"/>
                    <a:pt x="319" y="879"/>
                  </a:cubicBezTo>
                  <a:cubicBezTo>
                    <a:pt x="254" y="895"/>
                    <a:pt x="195" y="908"/>
                    <a:pt x="137" y="927"/>
                  </a:cubicBezTo>
                  <a:cubicBezTo>
                    <a:pt x="102" y="938"/>
                    <a:pt x="78" y="942"/>
                    <a:pt x="62" y="963"/>
                  </a:cubicBezTo>
                  <a:cubicBezTo>
                    <a:pt x="44" y="1008"/>
                    <a:pt x="66" y="1069"/>
                    <a:pt x="76" y="1107"/>
                  </a:cubicBezTo>
                  <a:cubicBezTo>
                    <a:pt x="81" y="1128"/>
                    <a:pt x="87" y="1148"/>
                    <a:pt x="91" y="1169"/>
                  </a:cubicBezTo>
                  <a:cubicBezTo>
                    <a:pt x="100" y="1211"/>
                    <a:pt x="114" y="1250"/>
                    <a:pt x="125" y="1290"/>
                  </a:cubicBezTo>
                  <a:cubicBezTo>
                    <a:pt x="178" y="1478"/>
                    <a:pt x="220" y="1671"/>
                    <a:pt x="279" y="1853"/>
                  </a:cubicBezTo>
                  <a:cubicBezTo>
                    <a:pt x="361" y="1878"/>
                    <a:pt x="428" y="1818"/>
                    <a:pt x="511" y="1803"/>
                  </a:cubicBezTo>
                  <a:cubicBezTo>
                    <a:pt x="506" y="1753"/>
                    <a:pt x="500" y="1709"/>
                    <a:pt x="505" y="1656"/>
                  </a:cubicBezTo>
                  <a:cubicBezTo>
                    <a:pt x="555" y="1618"/>
                    <a:pt x="623" y="1624"/>
                    <a:pt x="693" y="1612"/>
                  </a:cubicBezTo>
                  <a:cubicBezTo>
                    <a:pt x="684" y="1543"/>
                    <a:pt x="669" y="1458"/>
                    <a:pt x="647" y="1393"/>
                  </a:cubicBezTo>
                  <a:cubicBezTo>
                    <a:pt x="644" y="1383"/>
                    <a:pt x="642" y="1371"/>
                    <a:pt x="639" y="1361"/>
                  </a:cubicBezTo>
                  <a:cubicBezTo>
                    <a:pt x="628" y="1336"/>
                    <a:pt x="613" y="1341"/>
                    <a:pt x="584" y="1346"/>
                  </a:cubicBezTo>
                  <a:cubicBezTo>
                    <a:pt x="564" y="1349"/>
                    <a:pt x="503" y="1351"/>
                    <a:pt x="497" y="1376"/>
                  </a:cubicBezTo>
                  <a:cubicBezTo>
                    <a:pt x="495" y="1383"/>
                    <a:pt x="500" y="1397"/>
                    <a:pt x="502" y="1407"/>
                  </a:cubicBezTo>
                  <a:cubicBezTo>
                    <a:pt x="504" y="1418"/>
                    <a:pt x="503" y="1429"/>
                    <a:pt x="505" y="1440"/>
                  </a:cubicBezTo>
                  <a:cubicBezTo>
                    <a:pt x="508" y="1455"/>
                    <a:pt x="516" y="1471"/>
                    <a:pt x="519" y="1488"/>
                  </a:cubicBezTo>
                  <a:cubicBezTo>
                    <a:pt x="523" y="1505"/>
                    <a:pt x="521" y="1522"/>
                    <a:pt x="525" y="1539"/>
                  </a:cubicBezTo>
                  <a:cubicBezTo>
                    <a:pt x="530" y="1564"/>
                    <a:pt x="537" y="1589"/>
                    <a:pt x="539" y="1612"/>
                  </a:cubicBezTo>
                  <a:cubicBezTo>
                    <a:pt x="539" y="1619"/>
                    <a:pt x="545" y="1633"/>
                    <a:pt x="533" y="1635"/>
                  </a:cubicBezTo>
                  <a:cubicBezTo>
                    <a:pt x="520" y="1633"/>
                    <a:pt x="526" y="1616"/>
                    <a:pt x="525" y="1607"/>
                  </a:cubicBezTo>
                  <a:cubicBezTo>
                    <a:pt x="523" y="1597"/>
                    <a:pt x="519" y="1587"/>
                    <a:pt x="518" y="1577"/>
                  </a:cubicBezTo>
                  <a:cubicBezTo>
                    <a:pt x="511" y="1526"/>
                    <a:pt x="505" y="1478"/>
                    <a:pt x="495" y="1432"/>
                  </a:cubicBezTo>
                  <a:cubicBezTo>
                    <a:pt x="491" y="1414"/>
                    <a:pt x="488" y="1391"/>
                    <a:pt x="483" y="1379"/>
                  </a:cubicBezTo>
                  <a:cubicBezTo>
                    <a:pt x="477" y="1366"/>
                    <a:pt x="460" y="1360"/>
                    <a:pt x="460" y="1346"/>
                  </a:cubicBezTo>
                  <a:cubicBezTo>
                    <a:pt x="465" y="1336"/>
                    <a:pt x="474" y="1328"/>
                    <a:pt x="481" y="1319"/>
                  </a:cubicBezTo>
                  <a:cubicBezTo>
                    <a:pt x="524" y="1301"/>
                    <a:pt x="581" y="1287"/>
                    <a:pt x="635" y="1295"/>
                  </a:cubicBezTo>
                  <a:cubicBezTo>
                    <a:pt x="647" y="1307"/>
                    <a:pt x="641" y="1325"/>
                    <a:pt x="644" y="1340"/>
                  </a:cubicBezTo>
                  <a:cubicBezTo>
                    <a:pt x="651" y="1377"/>
                    <a:pt x="673" y="1411"/>
                    <a:pt x="679" y="1451"/>
                  </a:cubicBezTo>
                  <a:cubicBezTo>
                    <a:pt x="688" y="1506"/>
                    <a:pt x="698" y="1559"/>
                    <a:pt x="709" y="1611"/>
                  </a:cubicBezTo>
                  <a:cubicBezTo>
                    <a:pt x="726" y="1614"/>
                    <a:pt x="736" y="1602"/>
                    <a:pt x="749" y="1609"/>
                  </a:cubicBezTo>
                  <a:cubicBezTo>
                    <a:pt x="761" y="1616"/>
                    <a:pt x="756" y="1633"/>
                    <a:pt x="758" y="1653"/>
                  </a:cubicBezTo>
                  <a:cubicBezTo>
                    <a:pt x="760" y="1680"/>
                    <a:pt x="772" y="1725"/>
                    <a:pt x="774" y="1747"/>
                  </a:cubicBezTo>
                  <a:cubicBezTo>
                    <a:pt x="888" y="1706"/>
                    <a:pt x="1017" y="1675"/>
                    <a:pt x="1142" y="1647"/>
                  </a:cubicBezTo>
                  <a:cubicBezTo>
                    <a:pt x="1207" y="1633"/>
                    <a:pt x="1269" y="1619"/>
                    <a:pt x="1330" y="1607"/>
                  </a:cubicBezTo>
                  <a:cubicBezTo>
                    <a:pt x="1359" y="1601"/>
                    <a:pt x="1388" y="1593"/>
                    <a:pt x="1417" y="1586"/>
                  </a:cubicBezTo>
                  <a:cubicBezTo>
                    <a:pt x="1447" y="1579"/>
                    <a:pt x="1477" y="1570"/>
                    <a:pt x="1505" y="1558"/>
                  </a:cubicBezTo>
                  <a:cubicBezTo>
                    <a:pt x="1499" y="1524"/>
                    <a:pt x="1506" y="1493"/>
                    <a:pt x="1501" y="1463"/>
                  </a:cubicBezTo>
                  <a:close/>
                  <a:moveTo>
                    <a:pt x="558" y="553"/>
                  </a:moveTo>
                  <a:cubicBezTo>
                    <a:pt x="404" y="561"/>
                    <a:pt x="237" y="570"/>
                    <a:pt x="137" y="651"/>
                  </a:cubicBezTo>
                  <a:cubicBezTo>
                    <a:pt x="175" y="629"/>
                    <a:pt x="215" y="616"/>
                    <a:pt x="258" y="604"/>
                  </a:cubicBezTo>
                  <a:cubicBezTo>
                    <a:pt x="325" y="585"/>
                    <a:pt x="400" y="587"/>
                    <a:pt x="470" y="578"/>
                  </a:cubicBezTo>
                  <a:cubicBezTo>
                    <a:pt x="528" y="570"/>
                    <a:pt x="596" y="562"/>
                    <a:pt x="656" y="560"/>
                  </a:cubicBezTo>
                  <a:cubicBezTo>
                    <a:pt x="624" y="553"/>
                    <a:pt x="593" y="551"/>
                    <a:pt x="558" y="553"/>
                  </a:cubicBezTo>
                  <a:close/>
                  <a:moveTo>
                    <a:pt x="184" y="749"/>
                  </a:moveTo>
                  <a:cubicBezTo>
                    <a:pt x="215" y="688"/>
                    <a:pt x="265" y="648"/>
                    <a:pt x="321" y="613"/>
                  </a:cubicBezTo>
                  <a:cubicBezTo>
                    <a:pt x="321" y="611"/>
                    <a:pt x="321" y="609"/>
                    <a:pt x="318" y="609"/>
                  </a:cubicBezTo>
                  <a:cubicBezTo>
                    <a:pt x="288" y="615"/>
                    <a:pt x="259" y="622"/>
                    <a:pt x="230" y="632"/>
                  </a:cubicBezTo>
                  <a:cubicBezTo>
                    <a:pt x="217" y="636"/>
                    <a:pt x="203" y="638"/>
                    <a:pt x="191" y="643"/>
                  </a:cubicBezTo>
                  <a:cubicBezTo>
                    <a:pt x="150" y="658"/>
                    <a:pt x="115" y="688"/>
                    <a:pt x="88" y="718"/>
                  </a:cubicBezTo>
                  <a:cubicBezTo>
                    <a:pt x="49" y="761"/>
                    <a:pt x="48" y="842"/>
                    <a:pt x="69" y="900"/>
                  </a:cubicBezTo>
                  <a:cubicBezTo>
                    <a:pt x="79" y="907"/>
                    <a:pt x="78" y="919"/>
                    <a:pt x="90" y="921"/>
                  </a:cubicBezTo>
                  <a:cubicBezTo>
                    <a:pt x="100" y="924"/>
                    <a:pt x="126" y="916"/>
                    <a:pt x="141" y="911"/>
                  </a:cubicBezTo>
                  <a:cubicBezTo>
                    <a:pt x="155" y="906"/>
                    <a:pt x="174" y="895"/>
                    <a:pt x="193" y="893"/>
                  </a:cubicBezTo>
                  <a:cubicBezTo>
                    <a:pt x="165" y="856"/>
                    <a:pt x="171" y="800"/>
                    <a:pt x="184" y="749"/>
                  </a:cubicBezTo>
                  <a:close/>
                  <a:moveTo>
                    <a:pt x="55" y="713"/>
                  </a:moveTo>
                  <a:cubicBezTo>
                    <a:pt x="47" y="725"/>
                    <a:pt x="42" y="745"/>
                    <a:pt x="35" y="764"/>
                  </a:cubicBezTo>
                  <a:cubicBezTo>
                    <a:pt x="14" y="824"/>
                    <a:pt x="20" y="903"/>
                    <a:pt x="60" y="941"/>
                  </a:cubicBezTo>
                  <a:cubicBezTo>
                    <a:pt x="63" y="936"/>
                    <a:pt x="69" y="935"/>
                    <a:pt x="70" y="930"/>
                  </a:cubicBezTo>
                  <a:cubicBezTo>
                    <a:pt x="52" y="908"/>
                    <a:pt x="46" y="867"/>
                    <a:pt x="41" y="832"/>
                  </a:cubicBezTo>
                  <a:cubicBezTo>
                    <a:pt x="46" y="817"/>
                    <a:pt x="43" y="807"/>
                    <a:pt x="44" y="795"/>
                  </a:cubicBezTo>
                  <a:cubicBezTo>
                    <a:pt x="52" y="730"/>
                    <a:pt x="82" y="689"/>
                    <a:pt x="134" y="657"/>
                  </a:cubicBezTo>
                  <a:cubicBezTo>
                    <a:pt x="134" y="654"/>
                    <a:pt x="136" y="653"/>
                    <a:pt x="132" y="653"/>
                  </a:cubicBezTo>
                  <a:cubicBezTo>
                    <a:pt x="111" y="673"/>
                    <a:pt x="74" y="682"/>
                    <a:pt x="55" y="713"/>
                  </a:cubicBezTo>
                  <a:close/>
                  <a:moveTo>
                    <a:pt x="1924" y="746"/>
                  </a:moveTo>
                  <a:cubicBezTo>
                    <a:pt x="1919" y="741"/>
                    <a:pt x="1921" y="752"/>
                    <a:pt x="1914" y="749"/>
                  </a:cubicBezTo>
                  <a:cubicBezTo>
                    <a:pt x="1913" y="759"/>
                    <a:pt x="1913" y="759"/>
                    <a:pt x="1912" y="769"/>
                  </a:cubicBezTo>
                  <a:cubicBezTo>
                    <a:pt x="1930" y="766"/>
                    <a:pt x="1938" y="764"/>
                    <a:pt x="1950" y="755"/>
                  </a:cubicBezTo>
                  <a:cubicBezTo>
                    <a:pt x="1965" y="759"/>
                    <a:pt x="2020" y="738"/>
                    <a:pt x="1998" y="711"/>
                  </a:cubicBezTo>
                  <a:cubicBezTo>
                    <a:pt x="1973" y="716"/>
                    <a:pt x="1941" y="727"/>
                    <a:pt x="1924" y="746"/>
                  </a:cubicBezTo>
                  <a:close/>
                  <a:moveTo>
                    <a:pt x="1987" y="762"/>
                  </a:moveTo>
                  <a:cubicBezTo>
                    <a:pt x="1993" y="776"/>
                    <a:pt x="1991" y="799"/>
                    <a:pt x="1998" y="813"/>
                  </a:cubicBezTo>
                  <a:cubicBezTo>
                    <a:pt x="2011" y="799"/>
                    <a:pt x="2007" y="769"/>
                    <a:pt x="2005" y="751"/>
                  </a:cubicBezTo>
                  <a:cubicBezTo>
                    <a:pt x="1999" y="755"/>
                    <a:pt x="1992" y="757"/>
                    <a:pt x="1987" y="762"/>
                  </a:cubicBezTo>
                  <a:close/>
                  <a:moveTo>
                    <a:pt x="1957" y="774"/>
                  </a:moveTo>
                  <a:cubicBezTo>
                    <a:pt x="1962" y="791"/>
                    <a:pt x="1963" y="812"/>
                    <a:pt x="1970" y="827"/>
                  </a:cubicBezTo>
                  <a:cubicBezTo>
                    <a:pt x="1991" y="815"/>
                    <a:pt x="1978" y="792"/>
                    <a:pt x="1978" y="767"/>
                  </a:cubicBezTo>
                  <a:cubicBezTo>
                    <a:pt x="1970" y="768"/>
                    <a:pt x="1963" y="771"/>
                    <a:pt x="1957" y="774"/>
                  </a:cubicBezTo>
                  <a:close/>
                  <a:moveTo>
                    <a:pt x="1887" y="788"/>
                  </a:moveTo>
                  <a:cubicBezTo>
                    <a:pt x="1924" y="908"/>
                    <a:pt x="1965" y="1056"/>
                    <a:pt x="1998" y="1177"/>
                  </a:cubicBezTo>
                  <a:cubicBezTo>
                    <a:pt x="2020" y="1263"/>
                    <a:pt x="2069" y="1381"/>
                    <a:pt x="1998" y="1435"/>
                  </a:cubicBezTo>
                  <a:cubicBezTo>
                    <a:pt x="2023" y="1539"/>
                    <a:pt x="2053" y="1624"/>
                    <a:pt x="2080" y="1726"/>
                  </a:cubicBezTo>
                  <a:cubicBezTo>
                    <a:pt x="2099" y="1754"/>
                    <a:pt x="2098" y="1817"/>
                    <a:pt x="2096" y="1840"/>
                  </a:cubicBezTo>
                  <a:cubicBezTo>
                    <a:pt x="2156" y="1835"/>
                    <a:pt x="2104" y="1744"/>
                    <a:pt x="2112" y="1710"/>
                  </a:cubicBezTo>
                  <a:cubicBezTo>
                    <a:pt x="2122" y="1736"/>
                    <a:pt x="2131" y="1778"/>
                    <a:pt x="2140" y="1810"/>
                  </a:cubicBezTo>
                  <a:cubicBezTo>
                    <a:pt x="2155" y="1758"/>
                    <a:pt x="2139" y="1711"/>
                    <a:pt x="2129" y="1660"/>
                  </a:cubicBezTo>
                  <a:cubicBezTo>
                    <a:pt x="2125" y="1634"/>
                    <a:pt x="2120" y="1606"/>
                    <a:pt x="2113" y="1579"/>
                  </a:cubicBezTo>
                  <a:cubicBezTo>
                    <a:pt x="2106" y="1549"/>
                    <a:pt x="2093" y="1524"/>
                    <a:pt x="2096" y="1495"/>
                  </a:cubicBezTo>
                  <a:cubicBezTo>
                    <a:pt x="2108" y="1525"/>
                    <a:pt x="2123" y="1568"/>
                    <a:pt x="2134" y="1605"/>
                  </a:cubicBezTo>
                  <a:cubicBezTo>
                    <a:pt x="2143" y="1666"/>
                    <a:pt x="2160" y="1715"/>
                    <a:pt x="2161" y="1775"/>
                  </a:cubicBezTo>
                  <a:cubicBezTo>
                    <a:pt x="2172" y="1778"/>
                    <a:pt x="2176" y="1788"/>
                    <a:pt x="2192" y="1786"/>
                  </a:cubicBezTo>
                  <a:cubicBezTo>
                    <a:pt x="2200" y="1747"/>
                    <a:pt x="2186" y="1719"/>
                    <a:pt x="2180" y="1684"/>
                  </a:cubicBezTo>
                  <a:cubicBezTo>
                    <a:pt x="2176" y="1660"/>
                    <a:pt x="2171" y="1637"/>
                    <a:pt x="2164" y="1614"/>
                  </a:cubicBezTo>
                  <a:cubicBezTo>
                    <a:pt x="2151" y="1566"/>
                    <a:pt x="2146" y="1513"/>
                    <a:pt x="2134" y="1465"/>
                  </a:cubicBezTo>
                  <a:cubicBezTo>
                    <a:pt x="2105" y="1336"/>
                    <a:pt x="2070" y="1205"/>
                    <a:pt x="2028" y="1081"/>
                  </a:cubicBezTo>
                  <a:cubicBezTo>
                    <a:pt x="2001" y="1003"/>
                    <a:pt x="1982" y="930"/>
                    <a:pt x="1973" y="846"/>
                  </a:cubicBezTo>
                  <a:cubicBezTo>
                    <a:pt x="1922" y="877"/>
                    <a:pt x="1906" y="817"/>
                    <a:pt x="1894" y="774"/>
                  </a:cubicBezTo>
                  <a:cubicBezTo>
                    <a:pt x="1893" y="780"/>
                    <a:pt x="1891" y="785"/>
                    <a:pt x="1887" y="788"/>
                  </a:cubicBezTo>
                  <a:close/>
                  <a:moveTo>
                    <a:pt x="1914" y="790"/>
                  </a:moveTo>
                  <a:cubicBezTo>
                    <a:pt x="1923" y="807"/>
                    <a:pt x="1920" y="837"/>
                    <a:pt x="1949" y="839"/>
                  </a:cubicBezTo>
                  <a:cubicBezTo>
                    <a:pt x="1957" y="821"/>
                    <a:pt x="1953" y="792"/>
                    <a:pt x="1943" y="778"/>
                  </a:cubicBezTo>
                  <a:cubicBezTo>
                    <a:pt x="1933" y="784"/>
                    <a:pt x="1922" y="786"/>
                    <a:pt x="1914" y="790"/>
                  </a:cubicBezTo>
                  <a:close/>
                  <a:moveTo>
                    <a:pt x="1628" y="1067"/>
                  </a:moveTo>
                  <a:cubicBezTo>
                    <a:pt x="1607" y="1066"/>
                    <a:pt x="1582" y="1071"/>
                    <a:pt x="1556" y="1072"/>
                  </a:cubicBezTo>
                  <a:cubicBezTo>
                    <a:pt x="1543" y="1072"/>
                    <a:pt x="1526" y="1070"/>
                    <a:pt x="1512" y="1072"/>
                  </a:cubicBezTo>
                  <a:cubicBezTo>
                    <a:pt x="1495" y="1074"/>
                    <a:pt x="1469" y="1078"/>
                    <a:pt x="1475" y="1098"/>
                  </a:cubicBezTo>
                  <a:cubicBezTo>
                    <a:pt x="1524" y="1093"/>
                    <a:pt x="1583" y="1100"/>
                    <a:pt x="1633" y="1088"/>
                  </a:cubicBezTo>
                  <a:cubicBezTo>
                    <a:pt x="1634" y="1078"/>
                    <a:pt x="1632" y="1072"/>
                    <a:pt x="1628" y="1067"/>
                  </a:cubicBezTo>
                  <a:close/>
                  <a:moveTo>
                    <a:pt x="1491" y="1116"/>
                  </a:moveTo>
                  <a:cubicBezTo>
                    <a:pt x="1501" y="1215"/>
                    <a:pt x="1523" y="1306"/>
                    <a:pt x="1533" y="1400"/>
                  </a:cubicBezTo>
                  <a:cubicBezTo>
                    <a:pt x="1579" y="1384"/>
                    <a:pt x="1607" y="1392"/>
                    <a:pt x="1668" y="1384"/>
                  </a:cubicBezTo>
                  <a:cubicBezTo>
                    <a:pt x="1675" y="1336"/>
                    <a:pt x="1665" y="1286"/>
                    <a:pt x="1659" y="1233"/>
                  </a:cubicBezTo>
                  <a:cubicBezTo>
                    <a:pt x="1655" y="1192"/>
                    <a:pt x="1650" y="1148"/>
                    <a:pt x="1635" y="1112"/>
                  </a:cubicBezTo>
                  <a:cubicBezTo>
                    <a:pt x="1596" y="1110"/>
                    <a:pt x="1532" y="1112"/>
                    <a:pt x="1491" y="1116"/>
                  </a:cubicBezTo>
                  <a:close/>
                  <a:moveTo>
                    <a:pt x="567" y="1312"/>
                  </a:moveTo>
                  <a:cubicBezTo>
                    <a:pt x="544" y="1316"/>
                    <a:pt x="517" y="1322"/>
                    <a:pt x="495" y="1332"/>
                  </a:cubicBezTo>
                  <a:cubicBezTo>
                    <a:pt x="493" y="1340"/>
                    <a:pt x="479" y="1346"/>
                    <a:pt x="483" y="1354"/>
                  </a:cubicBezTo>
                  <a:cubicBezTo>
                    <a:pt x="492" y="1347"/>
                    <a:pt x="509" y="1341"/>
                    <a:pt x="526" y="1337"/>
                  </a:cubicBezTo>
                  <a:cubicBezTo>
                    <a:pt x="549" y="1332"/>
                    <a:pt x="579" y="1329"/>
                    <a:pt x="600" y="1325"/>
                  </a:cubicBezTo>
                  <a:cubicBezTo>
                    <a:pt x="609" y="1323"/>
                    <a:pt x="622" y="1326"/>
                    <a:pt x="625" y="1316"/>
                  </a:cubicBezTo>
                  <a:cubicBezTo>
                    <a:pt x="610" y="1301"/>
                    <a:pt x="586" y="1309"/>
                    <a:pt x="567" y="1312"/>
                  </a:cubicBezTo>
                  <a:close/>
                  <a:moveTo>
                    <a:pt x="1733" y="1402"/>
                  </a:moveTo>
                  <a:cubicBezTo>
                    <a:pt x="1724" y="1395"/>
                    <a:pt x="1698" y="1401"/>
                    <a:pt x="1684" y="1402"/>
                  </a:cubicBezTo>
                  <a:cubicBezTo>
                    <a:pt x="1628" y="1405"/>
                    <a:pt x="1558" y="1395"/>
                    <a:pt x="1514" y="1430"/>
                  </a:cubicBezTo>
                  <a:cubicBezTo>
                    <a:pt x="1510" y="1476"/>
                    <a:pt x="1516" y="1524"/>
                    <a:pt x="1524" y="1568"/>
                  </a:cubicBezTo>
                  <a:cubicBezTo>
                    <a:pt x="1517" y="1600"/>
                    <a:pt x="1519" y="1636"/>
                    <a:pt x="1542" y="1649"/>
                  </a:cubicBezTo>
                  <a:cubicBezTo>
                    <a:pt x="1564" y="1661"/>
                    <a:pt x="1605" y="1654"/>
                    <a:pt x="1631" y="1651"/>
                  </a:cubicBezTo>
                  <a:cubicBezTo>
                    <a:pt x="1632" y="1638"/>
                    <a:pt x="1630" y="1633"/>
                    <a:pt x="1631" y="1623"/>
                  </a:cubicBezTo>
                  <a:cubicBezTo>
                    <a:pt x="1601" y="1618"/>
                    <a:pt x="1577" y="1627"/>
                    <a:pt x="1563" y="1607"/>
                  </a:cubicBezTo>
                  <a:cubicBezTo>
                    <a:pt x="1557" y="1549"/>
                    <a:pt x="1543" y="1484"/>
                    <a:pt x="1577" y="1446"/>
                  </a:cubicBezTo>
                  <a:cubicBezTo>
                    <a:pt x="1598" y="1447"/>
                    <a:pt x="1623" y="1437"/>
                    <a:pt x="1650" y="1439"/>
                  </a:cubicBezTo>
                  <a:cubicBezTo>
                    <a:pt x="1667" y="1439"/>
                    <a:pt x="1701" y="1441"/>
                    <a:pt x="1712" y="1446"/>
                  </a:cubicBezTo>
                  <a:cubicBezTo>
                    <a:pt x="1727" y="1452"/>
                    <a:pt x="1725" y="1469"/>
                    <a:pt x="1726" y="1488"/>
                  </a:cubicBezTo>
                  <a:cubicBezTo>
                    <a:pt x="1728" y="1519"/>
                    <a:pt x="1739" y="1559"/>
                    <a:pt x="1736" y="1582"/>
                  </a:cubicBezTo>
                  <a:cubicBezTo>
                    <a:pt x="1735" y="1594"/>
                    <a:pt x="1718" y="1603"/>
                    <a:pt x="1714" y="1612"/>
                  </a:cubicBezTo>
                  <a:cubicBezTo>
                    <a:pt x="1707" y="1616"/>
                    <a:pt x="1704" y="1613"/>
                    <a:pt x="1698" y="1616"/>
                  </a:cubicBezTo>
                  <a:cubicBezTo>
                    <a:pt x="1696" y="1626"/>
                    <a:pt x="1699" y="1640"/>
                    <a:pt x="1703" y="1649"/>
                  </a:cubicBezTo>
                  <a:cubicBezTo>
                    <a:pt x="1786" y="1661"/>
                    <a:pt x="1751" y="1552"/>
                    <a:pt x="1754" y="1512"/>
                  </a:cubicBezTo>
                  <a:cubicBezTo>
                    <a:pt x="1756" y="1505"/>
                    <a:pt x="1744" y="1512"/>
                    <a:pt x="1745" y="1505"/>
                  </a:cubicBezTo>
                  <a:cubicBezTo>
                    <a:pt x="1746" y="1501"/>
                    <a:pt x="1752" y="1501"/>
                    <a:pt x="1752" y="1495"/>
                  </a:cubicBezTo>
                  <a:cubicBezTo>
                    <a:pt x="1742" y="1468"/>
                    <a:pt x="1755" y="1419"/>
                    <a:pt x="1733" y="1402"/>
                  </a:cubicBezTo>
                  <a:close/>
                  <a:moveTo>
                    <a:pt x="388" y="1951"/>
                  </a:moveTo>
                  <a:cubicBezTo>
                    <a:pt x="393" y="1977"/>
                    <a:pt x="399" y="2004"/>
                    <a:pt x="405" y="2030"/>
                  </a:cubicBezTo>
                  <a:cubicBezTo>
                    <a:pt x="421" y="2096"/>
                    <a:pt x="432" y="2163"/>
                    <a:pt x="458" y="2223"/>
                  </a:cubicBezTo>
                  <a:cubicBezTo>
                    <a:pt x="464" y="2228"/>
                    <a:pt x="473" y="2230"/>
                    <a:pt x="479" y="2235"/>
                  </a:cubicBezTo>
                  <a:cubicBezTo>
                    <a:pt x="492" y="2232"/>
                    <a:pt x="500" y="2236"/>
                    <a:pt x="512" y="2237"/>
                  </a:cubicBezTo>
                  <a:cubicBezTo>
                    <a:pt x="560" y="2238"/>
                    <a:pt x="609" y="2213"/>
                    <a:pt x="653" y="2201"/>
                  </a:cubicBezTo>
                  <a:cubicBezTo>
                    <a:pt x="671" y="2196"/>
                    <a:pt x="693" y="2193"/>
                    <a:pt x="714" y="2187"/>
                  </a:cubicBezTo>
                  <a:cubicBezTo>
                    <a:pt x="797" y="2167"/>
                    <a:pt x="893" y="2159"/>
                    <a:pt x="979" y="2138"/>
                  </a:cubicBezTo>
                  <a:cubicBezTo>
                    <a:pt x="1000" y="2133"/>
                    <a:pt x="1021" y="2131"/>
                    <a:pt x="1042" y="2126"/>
                  </a:cubicBezTo>
                  <a:cubicBezTo>
                    <a:pt x="1110" y="2111"/>
                    <a:pt x="1170" y="2090"/>
                    <a:pt x="1237" y="2070"/>
                  </a:cubicBezTo>
                  <a:cubicBezTo>
                    <a:pt x="1284" y="2056"/>
                    <a:pt x="1334" y="2045"/>
                    <a:pt x="1380" y="2030"/>
                  </a:cubicBezTo>
                  <a:cubicBezTo>
                    <a:pt x="1452" y="2006"/>
                    <a:pt x="1520" y="1983"/>
                    <a:pt x="1593" y="1968"/>
                  </a:cubicBezTo>
                  <a:cubicBezTo>
                    <a:pt x="1651" y="1956"/>
                    <a:pt x="1723" y="1944"/>
                    <a:pt x="1775" y="1930"/>
                  </a:cubicBezTo>
                  <a:cubicBezTo>
                    <a:pt x="1780" y="1928"/>
                    <a:pt x="1788" y="1928"/>
                    <a:pt x="1793" y="1926"/>
                  </a:cubicBezTo>
                  <a:cubicBezTo>
                    <a:pt x="1872" y="1901"/>
                    <a:pt x="1969" y="1886"/>
                    <a:pt x="2047" y="1872"/>
                  </a:cubicBezTo>
                  <a:cubicBezTo>
                    <a:pt x="2058" y="1863"/>
                    <a:pt x="2068" y="1854"/>
                    <a:pt x="2077" y="1844"/>
                  </a:cubicBezTo>
                  <a:cubicBezTo>
                    <a:pt x="2082" y="1814"/>
                    <a:pt x="2082" y="1777"/>
                    <a:pt x="2075" y="1746"/>
                  </a:cubicBezTo>
                  <a:cubicBezTo>
                    <a:pt x="2068" y="1714"/>
                    <a:pt x="2055" y="1681"/>
                    <a:pt x="2045" y="1649"/>
                  </a:cubicBezTo>
                  <a:cubicBezTo>
                    <a:pt x="2035" y="1615"/>
                    <a:pt x="2020" y="1584"/>
                    <a:pt x="2012" y="1553"/>
                  </a:cubicBezTo>
                  <a:cubicBezTo>
                    <a:pt x="2007" y="1534"/>
                    <a:pt x="2005" y="1515"/>
                    <a:pt x="1999" y="1497"/>
                  </a:cubicBezTo>
                  <a:cubicBezTo>
                    <a:pt x="1994" y="1479"/>
                    <a:pt x="1989" y="1461"/>
                    <a:pt x="1985" y="1442"/>
                  </a:cubicBezTo>
                  <a:cubicBezTo>
                    <a:pt x="1984" y="1442"/>
                    <a:pt x="1983" y="1441"/>
                    <a:pt x="1982" y="1440"/>
                  </a:cubicBezTo>
                  <a:cubicBezTo>
                    <a:pt x="1915" y="1473"/>
                    <a:pt x="1840" y="1481"/>
                    <a:pt x="1766" y="1505"/>
                  </a:cubicBezTo>
                  <a:cubicBezTo>
                    <a:pt x="1766" y="1540"/>
                    <a:pt x="1777" y="1590"/>
                    <a:pt x="1773" y="1625"/>
                  </a:cubicBezTo>
                  <a:cubicBezTo>
                    <a:pt x="1771" y="1643"/>
                    <a:pt x="1761" y="1658"/>
                    <a:pt x="1742" y="1661"/>
                  </a:cubicBezTo>
                  <a:cubicBezTo>
                    <a:pt x="1746" y="1675"/>
                    <a:pt x="1751" y="1696"/>
                    <a:pt x="1752" y="1716"/>
                  </a:cubicBezTo>
                  <a:cubicBezTo>
                    <a:pt x="1753" y="1732"/>
                    <a:pt x="1755" y="1768"/>
                    <a:pt x="1752" y="1781"/>
                  </a:cubicBezTo>
                  <a:cubicBezTo>
                    <a:pt x="1749" y="1796"/>
                    <a:pt x="1735" y="1799"/>
                    <a:pt x="1728" y="1805"/>
                  </a:cubicBezTo>
                  <a:cubicBezTo>
                    <a:pt x="1714" y="1817"/>
                    <a:pt x="1705" y="1838"/>
                    <a:pt x="1686" y="1844"/>
                  </a:cubicBezTo>
                  <a:cubicBezTo>
                    <a:pt x="1672" y="1834"/>
                    <a:pt x="1664" y="1812"/>
                    <a:pt x="1652" y="1802"/>
                  </a:cubicBezTo>
                  <a:cubicBezTo>
                    <a:pt x="1632" y="1783"/>
                    <a:pt x="1605" y="1756"/>
                    <a:pt x="1589" y="1746"/>
                  </a:cubicBezTo>
                  <a:cubicBezTo>
                    <a:pt x="1581" y="1740"/>
                    <a:pt x="1573" y="1741"/>
                    <a:pt x="1568" y="1733"/>
                  </a:cubicBezTo>
                  <a:cubicBezTo>
                    <a:pt x="1561" y="1723"/>
                    <a:pt x="1569" y="1720"/>
                    <a:pt x="1570" y="1709"/>
                  </a:cubicBezTo>
                  <a:cubicBezTo>
                    <a:pt x="1571" y="1695"/>
                    <a:pt x="1564" y="1681"/>
                    <a:pt x="1566" y="1672"/>
                  </a:cubicBezTo>
                  <a:cubicBezTo>
                    <a:pt x="1511" y="1670"/>
                    <a:pt x="1501" y="1626"/>
                    <a:pt x="1505" y="1581"/>
                  </a:cubicBezTo>
                  <a:cubicBezTo>
                    <a:pt x="1279" y="1646"/>
                    <a:pt x="994" y="1676"/>
                    <a:pt x="777" y="1767"/>
                  </a:cubicBezTo>
                  <a:cubicBezTo>
                    <a:pt x="785" y="1800"/>
                    <a:pt x="792" y="1853"/>
                    <a:pt x="763" y="1867"/>
                  </a:cubicBezTo>
                  <a:cubicBezTo>
                    <a:pt x="761" y="1920"/>
                    <a:pt x="773" y="1967"/>
                    <a:pt x="761" y="2012"/>
                  </a:cubicBezTo>
                  <a:cubicBezTo>
                    <a:pt x="747" y="2025"/>
                    <a:pt x="730" y="2066"/>
                    <a:pt x="711" y="2068"/>
                  </a:cubicBezTo>
                  <a:cubicBezTo>
                    <a:pt x="692" y="2070"/>
                    <a:pt x="671" y="2044"/>
                    <a:pt x="653" y="2033"/>
                  </a:cubicBezTo>
                  <a:cubicBezTo>
                    <a:pt x="638" y="2025"/>
                    <a:pt x="624" y="2022"/>
                    <a:pt x="614" y="2012"/>
                  </a:cubicBezTo>
                  <a:cubicBezTo>
                    <a:pt x="600" y="1979"/>
                    <a:pt x="601" y="1926"/>
                    <a:pt x="591" y="1898"/>
                  </a:cubicBezTo>
                  <a:cubicBezTo>
                    <a:pt x="565" y="1899"/>
                    <a:pt x="547" y="1909"/>
                    <a:pt x="530" y="1891"/>
                  </a:cubicBezTo>
                  <a:cubicBezTo>
                    <a:pt x="517" y="1877"/>
                    <a:pt x="516" y="1847"/>
                    <a:pt x="514" y="1821"/>
                  </a:cubicBezTo>
                  <a:cubicBezTo>
                    <a:pt x="459" y="1827"/>
                    <a:pt x="422" y="1855"/>
                    <a:pt x="372" y="1868"/>
                  </a:cubicBezTo>
                  <a:cubicBezTo>
                    <a:pt x="372" y="1897"/>
                    <a:pt x="383" y="1923"/>
                    <a:pt x="388" y="1951"/>
                  </a:cubicBezTo>
                  <a:close/>
                  <a:moveTo>
                    <a:pt x="1579" y="1467"/>
                  </a:moveTo>
                  <a:cubicBezTo>
                    <a:pt x="1561" y="1499"/>
                    <a:pt x="1568" y="1554"/>
                    <a:pt x="1575" y="1595"/>
                  </a:cubicBezTo>
                  <a:cubicBezTo>
                    <a:pt x="1591" y="1609"/>
                    <a:pt x="1610" y="1600"/>
                    <a:pt x="1626" y="1605"/>
                  </a:cubicBezTo>
                  <a:cubicBezTo>
                    <a:pt x="1610" y="1561"/>
                    <a:pt x="1656" y="1527"/>
                    <a:pt x="1687" y="1558"/>
                  </a:cubicBezTo>
                  <a:cubicBezTo>
                    <a:pt x="1689" y="1572"/>
                    <a:pt x="1688" y="1583"/>
                    <a:pt x="1693" y="1595"/>
                  </a:cubicBezTo>
                  <a:cubicBezTo>
                    <a:pt x="1697" y="1592"/>
                    <a:pt x="1702" y="1593"/>
                    <a:pt x="1708" y="1595"/>
                  </a:cubicBezTo>
                  <a:cubicBezTo>
                    <a:pt x="1734" y="1561"/>
                    <a:pt x="1712" y="1515"/>
                    <a:pt x="1708" y="1468"/>
                  </a:cubicBezTo>
                  <a:cubicBezTo>
                    <a:pt x="1667" y="1450"/>
                    <a:pt x="1620" y="1452"/>
                    <a:pt x="1579" y="1467"/>
                  </a:cubicBezTo>
                  <a:close/>
                  <a:moveTo>
                    <a:pt x="747" y="1663"/>
                  </a:moveTo>
                  <a:cubicBezTo>
                    <a:pt x="746" y="1649"/>
                    <a:pt x="748" y="1636"/>
                    <a:pt x="742" y="1630"/>
                  </a:cubicBezTo>
                  <a:cubicBezTo>
                    <a:pt x="731" y="1617"/>
                    <a:pt x="676" y="1630"/>
                    <a:pt x="651" y="1633"/>
                  </a:cubicBezTo>
                  <a:cubicBezTo>
                    <a:pt x="617" y="1638"/>
                    <a:pt x="584" y="1645"/>
                    <a:pt x="567" y="1644"/>
                  </a:cubicBezTo>
                  <a:cubicBezTo>
                    <a:pt x="553" y="1653"/>
                    <a:pt x="539" y="1657"/>
                    <a:pt x="526" y="1663"/>
                  </a:cubicBezTo>
                  <a:cubicBezTo>
                    <a:pt x="525" y="1671"/>
                    <a:pt x="518" y="1672"/>
                    <a:pt x="514" y="1677"/>
                  </a:cubicBezTo>
                  <a:cubicBezTo>
                    <a:pt x="516" y="1717"/>
                    <a:pt x="517" y="1773"/>
                    <a:pt x="528" y="1809"/>
                  </a:cubicBezTo>
                  <a:cubicBezTo>
                    <a:pt x="526" y="1836"/>
                    <a:pt x="532" y="1858"/>
                    <a:pt x="544" y="1881"/>
                  </a:cubicBezTo>
                  <a:cubicBezTo>
                    <a:pt x="570" y="1889"/>
                    <a:pt x="601" y="1870"/>
                    <a:pt x="626" y="1886"/>
                  </a:cubicBezTo>
                  <a:cubicBezTo>
                    <a:pt x="625" y="1873"/>
                    <a:pt x="622" y="1862"/>
                    <a:pt x="621" y="1849"/>
                  </a:cubicBezTo>
                  <a:cubicBezTo>
                    <a:pt x="609" y="1850"/>
                    <a:pt x="592" y="1849"/>
                    <a:pt x="584" y="1851"/>
                  </a:cubicBezTo>
                  <a:cubicBezTo>
                    <a:pt x="551" y="1820"/>
                    <a:pt x="559" y="1756"/>
                    <a:pt x="556" y="1698"/>
                  </a:cubicBezTo>
                  <a:cubicBezTo>
                    <a:pt x="561" y="1692"/>
                    <a:pt x="568" y="1682"/>
                    <a:pt x="577" y="1679"/>
                  </a:cubicBezTo>
                  <a:cubicBezTo>
                    <a:pt x="589" y="1675"/>
                    <a:pt x="615" y="1675"/>
                    <a:pt x="639" y="1672"/>
                  </a:cubicBezTo>
                  <a:cubicBezTo>
                    <a:pt x="647" y="1671"/>
                    <a:pt x="655" y="1666"/>
                    <a:pt x="663" y="1665"/>
                  </a:cubicBezTo>
                  <a:cubicBezTo>
                    <a:pt x="684" y="1663"/>
                    <a:pt x="712" y="1672"/>
                    <a:pt x="721" y="1679"/>
                  </a:cubicBezTo>
                  <a:cubicBezTo>
                    <a:pt x="732" y="1723"/>
                    <a:pt x="746" y="1786"/>
                    <a:pt x="730" y="1833"/>
                  </a:cubicBezTo>
                  <a:cubicBezTo>
                    <a:pt x="718" y="1838"/>
                    <a:pt x="715" y="1843"/>
                    <a:pt x="700" y="1840"/>
                  </a:cubicBezTo>
                  <a:cubicBezTo>
                    <a:pt x="697" y="1844"/>
                    <a:pt x="702" y="1853"/>
                    <a:pt x="702" y="1860"/>
                  </a:cubicBezTo>
                  <a:cubicBezTo>
                    <a:pt x="716" y="1857"/>
                    <a:pt x="743" y="1859"/>
                    <a:pt x="760" y="1847"/>
                  </a:cubicBezTo>
                  <a:cubicBezTo>
                    <a:pt x="781" y="1798"/>
                    <a:pt x="753" y="1715"/>
                    <a:pt x="747" y="1663"/>
                  </a:cubicBezTo>
                  <a:close/>
                  <a:moveTo>
                    <a:pt x="1724" y="1777"/>
                  </a:moveTo>
                  <a:cubicBezTo>
                    <a:pt x="1730" y="1779"/>
                    <a:pt x="1734" y="1771"/>
                    <a:pt x="1731" y="1770"/>
                  </a:cubicBezTo>
                  <a:cubicBezTo>
                    <a:pt x="1743" y="1751"/>
                    <a:pt x="1738" y="1699"/>
                    <a:pt x="1729" y="1665"/>
                  </a:cubicBezTo>
                  <a:cubicBezTo>
                    <a:pt x="1722" y="1664"/>
                    <a:pt x="1708" y="1663"/>
                    <a:pt x="1705" y="1668"/>
                  </a:cubicBezTo>
                  <a:cubicBezTo>
                    <a:pt x="1725" y="1708"/>
                    <a:pt x="1677" y="1750"/>
                    <a:pt x="1652" y="1728"/>
                  </a:cubicBezTo>
                  <a:cubicBezTo>
                    <a:pt x="1647" y="1723"/>
                    <a:pt x="1643" y="1710"/>
                    <a:pt x="1640" y="1703"/>
                  </a:cubicBezTo>
                  <a:cubicBezTo>
                    <a:pt x="1636" y="1692"/>
                    <a:pt x="1636" y="1681"/>
                    <a:pt x="1631" y="1668"/>
                  </a:cubicBezTo>
                  <a:cubicBezTo>
                    <a:pt x="1610" y="1669"/>
                    <a:pt x="1600" y="1672"/>
                    <a:pt x="1582" y="1672"/>
                  </a:cubicBezTo>
                  <a:cubicBezTo>
                    <a:pt x="1582" y="1691"/>
                    <a:pt x="1579" y="1718"/>
                    <a:pt x="1587" y="1726"/>
                  </a:cubicBezTo>
                  <a:cubicBezTo>
                    <a:pt x="1597" y="1736"/>
                    <a:pt x="1612" y="1744"/>
                    <a:pt x="1622" y="1754"/>
                  </a:cubicBezTo>
                  <a:cubicBezTo>
                    <a:pt x="1645" y="1778"/>
                    <a:pt x="1671" y="1806"/>
                    <a:pt x="1694" y="1821"/>
                  </a:cubicBezTo>
                  <a:cubicBezTo>
                    <a:pt x="1705" y="1808"/>
                    <a:pt x="1722" y="1793"/>
                    <a:pt x="1724" y="1777"/>
                  </a:cubicBezTo>
                  <a:close/>
                  <a:moveTo>
                    <a:pt x="597" y="1695"/>
                  </a:moveTo>
                  <a:cubicBezTo>
                    <a:pt x="582" y="1697"/>
                    <a:pt x="577" y="1697"/>
                    <a:pt x="570" y="1705"/>
                  </a:cubicBezTo>
                  <a:cubicBezTo>
                    <a:pt x="569" y="1744"/>
                    <a:pt x="568" y="1800"/>
                    <a:pt x="588" y="1831"/>
                  </a:cubicBezTo>
                  <a:cubicBezTo>
                    <a:pt x="597" y="1831"/>
                    <a:pt x="608" y="1836"/>
                    <a:pt x="619" y="1831"/>
                  </a:cubicBezTo>
                  <a:cubicBezTo>
                    <a:pt x="620" y="1812"/>
                    <a:pt x="621" y="1790"/>
                    <a:pt x="625" y="1775"/>
                  </a:cubicBezTo>
                  <a:cubicBezTo>
                    <a:pt x="636" y="1762"/>
                    <a:pt x="656" y="1768"/>
                    <a:pt x="675" y="1772"/>
                  </a:cubicBezTo>
                  <a:cubicBezTo>
                    <a:pt x="685" y="1785"/>
                    <a:pt x="689" y="1804"/>
                    <a:pt x="698" y="1817"/>
                  </a:cubicBezTo>
                  <a:cubicBezTo>
                    <a:pt x="707" y="1819"/>
                    <a:pt x="714" y="1819"/>
                    <a:pt x="719" y="1814"/>
                  </a:cubicBezTo>
                  <a:cubicBezTo>
                    <a:pt x="724" y="1774"/>
                    <a:pt x="726" y="1713"/>
                    <a:pt x="696" y="1684"/>
                  </a:cubicBezTo>
                  <a:cubicBezTo>
                    <a:pt x="656" y="1681"/>
                    <a:pt x="626" y="1690"/>
                    <a:pt x="597" y="1695"/>
                  </a:cubicBezTo>
                  <a:close/>
                  <a:moveTo>
                    <a:pt x="679" y="1824"/>
                  </a:moveTo>
                  <a:cubicBezTo>
                    <a:pt x="681" y="1824"/>
                    <a:pt x="682" y="1827"/>
                    <a:pt x="682" y="1824"/>
                  </a:cubicBezTo>
                  <a:cubicBezTo>
                    <a:pt x="678" y="1816"/>
                    <a:pt x="675" y="1799"/>
                    <a:pt x="668" y="1788"/>
                  </a:cubicBezTo>
                  <a:cubicBezTo>
                    <a:pt x="662" y="1785"/>
                    <a:pt x="650" y="1787"/>
                    <a:pt x="646" y="1786"/>
                  </a:cubicBezTo>
                  <a:cubicBezTo>
                    <a:pt x="633" y="1800"/>
                    <a:pt x="632" y="1842"/>
                    <a:pt x="635" y="1867"/>
                  </a:cubicBezTo>
                  <a:cubicBezTo>
                    <a:pt x="638" y="1891"/>
                    <a:pt x="649" y="1913"/>
                    <a:pt x="656" y="1928"/>
                  </a:cubicBezTo>
                  <a:cubicBezTo>
                    <a:pt x="667" y="1930"/>
                    <a:pt x="680" y="1929"/>
                    <a:pt x="689" y="1924"/>
                  </a:cubicBezTo>
                  <a:cubicBezTo>
                    <a:pt x="696" y="1895"/>
                    <a:pt x="687" y="1853"/>
                    <a:pt x="679" y="1824"/>
                  </a:cubicBezTo>
                  <a:close/>
                  <a:moveTo>
                    <a:pt x="754" y="1961"/>
                  </a:moveTo>
                  <a:cubicBezTo>
                    <a:pt x="756" y="1938"/>
                    <a:pt x="752" y="1884"/>
                    <a:pt x="744" y="1870"/>
                  </a:cubicBezTo>
                  <a:cubicBezTo>
                    <a:pt x="731" y="1874"/>
                    <a:pt x="719" y="1884"/>
                    <a:pt x="709" y="1886"/>
                  </a:cubicBezTo>
                  <a:cubicBezTo>
                    <a:pt x="714" y="1918"/>
                    <a:pt x="704" y="1960"/>
                    <a:pt x="653" y="1947"/>
                  </a:cubicBezTo>
                  <a:cubicBezTo>
                    <a:pt x="637" y="1935"/>
                    <a:pt x="634" y="1910"/>
                    <a:pt x="626" y="1891"/>
                  </a:cubicBezTo>
                  <a:cubicBezTo>
                    <a:pt x="625" y="1902"/>
                    <a:pt x="608" y="1897"/>
                    <a:pt x="604" y="1900"/>
                  </a:cubicBezTo>
                  <a:cubicBezTo>
                    <a:pt x="617" y="1925"/>
                    <a:pt x="614" y="1969"/>
                    <a:pt x="623" y="1998"/>
                  </a:cubicBezTo>
                  <a:cubicBezTo>
                    <a:pt x="651" y="2014"/>
                    <a:pt x="673" y="2034"/>
                    <a:pt x="704" y="2047"/>
                  </a:cubicBezTo>
                  <a:cubicBezTo>
                    <a:pt x="732" y="2036"/>
                    <a:pt x="751" y="2003"/>
                    <a:pt x="754" y="196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254"/>
            <p:cNvSpPr>
              <a:spLocks noEditPoints="1"/>
            </p:cNvSpPr>
            <p:nvPr/>
          </p:nvSpPr>
          <p:spPr bwMode="auto">
            <a:xfrm>
              <a:off x="7773988" y="4276725"/>
              <a:ext cx="219075" cy="376238"/>
            </a:xfrm>
            <a:custGeom>
              <a:avLst/>
              <a:gdLst>
                <a:gd name="T0" fmla="*/ 32 w 339"/>
                <a:gd name="T1" fmla="*/ 223 h 582"/>
                <a:gd name="T2" fmla="*/ 5 w 339"/>
                <a:gd name="T3" fmla="*/ 223 h 582"/>
                <a:gd name="T4" fmla="*/ 4 w 339"/>
                <a:gd name="T5" fmla="*/ 144 h 582"/>
                <a:gd name="T6" fmla="*/ 65 w 339"/>
                <a:gd name="T7" fmla="*/ 25 h 582"/>
                <a:gd name="T8" fmla="*/ 170 w 339"/>
                <a:gd name="T9" fmla="*/ 7 h 582"/>
                <a:gd name="T10" fmla="*/ 181 w 339"/>
                <a:gd name="T11" fmla="*/ 11 h 582"/>
                <a:gd name="T12" fmla="*/ 221 w 339"/>
                <a:gd name="T13" fmla="*/ 21 h 582"/>
                <a:gd name="T14" fmla="*/ 246 w 339"/>
                <a:gd name="T15" fmla="*/ 148 h 582"/>
                <a:gd name="T16" fmla="*/ 307 w 339"/>
                <a:gd name="T17" fmla="*/ 384 h 582"/>
                <a:gd name="T18" fmla="*/ 333 w 339"/>
                <a:gd name="T19" fmla="*/ 460 h 582"/>
                <a:gd name="T20" fmla="*/ 339 w 339"/>
                <a:gd name="T21" fmla="*/ 500 h 582"/>
                <a:gd name="T22" fmla="*/ 312 w 339"/>
                <a:gd name="T23" fmla="*/ 551 h 582"/>
                <a:gd name="T24" fmla="*/ 265 w 339"/>
                <a:gd name="T25" fmla="*/ 565 h 582"/>
                <a:gd name="T26" fmla="*/ 219 w 339"/>
                <a:gd name="T27" fmla="*/ 575 h 582"/>
                <a:gd name="T28" fmla="*/ 202 w 339"/>
                <a:gd name="T29" fmla="*/ 572 h 582"/>
                <a:gd name="T30" fmla="*/ 165 w 339"/>
                <a:gd name="T31" fmla="*/ 574 h 582"/>
                <a:gd name="T32" fmla="*/ 146 w 339"/>
                <a:gd name="T33" fmla="*/ 558 h 582"/>
                <a:gd name="T34" fmla="*/ 111 w 339"/>
                <a:gd name="T35" fmla="*/ 507 h 582"/>
                <a:gd name="T36" fmla="*/ 91 w 339"/>
                <a:gd name="T37" fmla="*/ 475 h 582"/>
                <a:gd name="T38" fmla="*/ 32 w 339"/>
                <a:gd name="T39" fmla="*/ 223 h 582"/>
                <a:gd name="T40" fmla="*/ 37 w 339"/>
                <a:gd name="T41" fmla="*/ 58 h 582"/>
                <a:gd name="T42" fmla="*/ 21 w 339"/>
                <a:gd name="T43" fmla="*/ 204 h 582"/>
                <a:gd name="T44" fmla="*/ 179 w 339"/>
                <a:gd name="T45" fmla="*/ 179 h 582"/>
                <a:gd name="T46" fmla="*/ 161 w 339"/>
                <a:gd name="T47" fmla="*/ 30 h 582"/>
                <a:gd name="T48" fmla="*/ 37 w 339"/>
                <a:gd name="T49" fmla="*/ 58 h 582"/>
                <a:gd name="T50" fmla="*/ 319 w 339"/>
                <a:gd name="T51" fmla="*/ 479 h 582"/>
                <a:gd name="T52" fmla="*/ 288 w 339"/>
                <a:gd name="T53" fmla="*/ 376 h 582"/>
                <a:gd name="T54" fmla="*/ 247 w 339"/>
                <a:gd name="T55" fmla="*/ 211 h 582"/>
                <a:gd name="T56" fmla="*/ 198 w 339"/>
                <a:gd name="T57" fmla="*/ 32 h 582"/>
                <a:gd name="T58" fmla="*/ 186 w 339"/>
                <a:gd name="T59" fmla="*/ 30 h 582"/>
                <a:gd name="T60" fmla="*/ 181 w 339"/>
                <a:gd name="T61" fmla="*/ 34 h 582"/>
                <a:gd name="T62" fmla="*/ 179 w 339"/>
                <a:gd name="T63" fmla="*/ 49 h 582"/>
                <a:gd name="T64" fmla="*/ 188 w 339"/>
                <a:gd name="T65" fmla="*/ 128 h 582"/>
                <a:gd name="T66" fmla="*/ 202 w 339"/>
                <a:gd name="T67" fmla="*/ 214 h 582"/>
                <a:gd name="T68" fmla="*/ 288 w 339"/>
                <a:gd name="T69" fmla="*/ 542 h 582"/>
                <a:gd name="T70" fmla="*/ 293 w 339"/>
                <a:gd name="T71" fmla="*/ 497 h 582"/>
                <a:gd name="T72" fmla="*/ 279 w 339"/>
                <a:gd name="T73" fmla="*/ 446 h 582"/>
                <a:gd name="T74" fmla="*/ 312 w 339"/>
                <a:gd name="T75" fmla="*/ 525 h 582"/>
                <a:gd name="T76" fmla="*/ 319 w 339"/>
                <a:gd name="T77" fmla="*/ 479 h 582"/>
                <a:gd name="T78" fmla="*/ 133 w 339"/>
                <a:gd name="T79" fmla="*/ 211 h 582"/>
                <a:gd name="T80" fmla="*/ 149 w 339"/>
                <a:gd name="T81" fmla="*/ 284 h 582"/>
                <a:gd name="T82" fmla="*/ 91 w 339"/>
                <a:gd name="T83" fmla="*/ 300 h 582"/>
                <a:gd name="T84" fmla="*/ 70 w 339"/>
                <a:gd name="T85" fmla="*/ 216 h 582"/>
                <a:gd name="T86" fmla="*/ 44 w 339"/>
                <a:gd name="T87" fmla="*/ 221 h 582"/>
                <a:gd name="T88" fmla="*/ 153 w 339"/>
                <a:gd name="T89" fmla="*/ 539 h 582"/>
                <a:gd name="T90" fmla="*/ 247 w 339"/>
                <a:gd name="T91" fmla="*/ 551 h 582"/>
                <a:gd name="T92" fmla="*/ 272 w 339"/>
                <a:gd name="T93" fmla="*/ 544 h 582"/>
                <a:gd name="T94" fmla="*/ 251 w 339"/>
                <a:gd name="T95" fmla="*/ 433 h 582"/>
                <a:gd name="T96" fmla="*/ 225 w 339"/>
                <a:gd name="T97" fmla="*/ 370 h 582"/>
                <a:gd name="T98" fmla="*/ 181 w 339"/>
                <a:gd name="T99" fmla="*/ 191 h 582"/>
                <a:gd name="T100" fmla="*/ 133 w 339"/>
                <a:gd name="T101" fmla="*/ 211 h 582"/>
                <a:gd name="T102" fmla="*/ 81 w 339"/>
                <a:gd name="T103" fmla="*/ 214 h 582"/>
                <a:gd name="T104" fmla="*/ 84 w 339"/>
                <a:gd name="T105" fmla="*/ 248 h 582"/>
                <a:gd name="T106" fmla="*/ 128 w 339"/>
                <a:gd name="T107" fmla="*/ 239 h 582"/>
                <a:gd name="T108" fmla="*/ 81 w 339"/>
                <a:gd name="T109" fmla="*/ 214 h 582"/>
                <a:gd name="T110" fmla="*/ 88 w 339"/>
                <a:gd name="T111" fmla="*/ 260 h 582"/>
                <a:gd name="T112" fmla="*/ 98 w 339"/>
                <a:gd name="T113" fmla="*/ 288 h 582"/>
                <a:gd name="T114" fmla="*/ 133 w 339"/>
                <a:gd name="T115" fmla="*/ 279 h 582"/>
                <a:gd name="T116" fmla="*/ 130 w 339"/>
                <a:gd name="T117" fmla="*/ 255 h 582"/>
                <a:gd name="T118" fmla="*/ 88 w 339"/>
                <a:gd name="T119" fmla="*/ 26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9" h="582">
                  <a:moveTo>
                    <a:pt x="32" y="223"/>
                  </a:moveTo>
                  <a:cubicBezTo>
                    <a:pt x="22" y="218"/>
                    <a:pt x="16" y="226"/>
                    <a:pt x="5" y="223"/>
                  </a:cubicBezTo>
                  <a:cubicBezTo>
                    <a:pt x="0" y="202"/>
                    <a:pt x="3" y="174"/>
                    <a:pt x="4" y="144"/>
                  </a:cubicBezTo>
                  <a:cubicBezTo>
                    <a:pt x="6" y="84"/>
                    <a:pt x="14" y="41"/>
                    <a:pt x="65" y="25"/>
                  </a:cubicBezTo>
                  <a:cubicBezTo>
                    <a:pt x="96" y="15"/>
                    <a:pt x="136" y="15"/>
                    <a:pt x="170" y="7"/>
                  </a:cubicBezTo>
                  <a:cubicBezTo>
                    <a:pt x="175" y="4"/>
                    <a:pt x="176" y="11"/>
                    <a:pt x="181" y="11"/>
                  </a:cubicBezTo>
                  <a:cubicBezTo>
                    <a:pt x="200" y="0"/>
                    <a:pt x="211" y="10"/>
                    <a:pt x="221" y="21"/>
                  </a:cubicBezTo>
                  <a:cubicBezTo>
                    <a:pt x="221" y="66"/>
                    <a:pt x="242" y="110"/>
                    <a:pt x="246" y="148"/>
                  </a:cubicBezTo>
                  <a:cubicBezTo>
                    <a:pt x="260" y="227"/>
                    <a:pt x="284" y="304"/>
                    <a:pt x="307" y="384"/>
                  </a:cubicBezTo>
                  <a:cubicBezTo>
                    <a:pt x="315" y="411"/>
                    <a:pt x="329" y="435"/>
                    <a:pt x="333" y="460"/>
                  </a:cubicBezTo>
                  <a:cubicBezTo>
                    <a:pt x="335" y="472"/>
                    <a:pt x="338" y="487"/>
                    <a:pt x="339" y="500"/>
                  </a:cubicBezTo>
                  <a:cubicBezTo>
                    <a:pt x="339" y="521"/>
                    <a:pt x="323" y="534"/>
                    <a:pt x="312" y="551"/>
                  </a:cubicBezTo>
                  <a:cubicBezTo>
                    <a:pt x="297" y="559"/>
                    <a:pt x="281" y="561"/>
                    <a:pt x="265" y="565"/>
                  </a:cubicBezTo>
                  <a:cubicBezTo>
                    <a:pt x="250" y="568"/>
                    <a:pt x="234" y="575"/>
                    <a:pt x="219" y="575"/>
                  </a:cubicBezTo>
                  <a:cubicBezTo>
                    <a:pt x="214" y="576"/>
                    <a:pt x="207" y="571"/>
                    <a:pt x="202" y="572"/>
                  </a:cubicBezTo>
                  <a:cubicBezTo>
                    <a:pt x="190" y="573"/>
                    <a:pt x="180" y="582"/>
                    <a:pt x="165" y="574"/>
                  </a:cubicBezTo>
                  <a:cubicBezTo>
                    <a:pt x="161" y="572"/>
                    <a:pt x="150" y="562"/>
                    <a:pt x="146" y="558"/>
                  </a:cubicBezTo>
                  <a:cubicBezTo>
                    <a:pt x="133" y="545"/>
                    <a:pt x="122" y="526"/>
                    <a:pt x="111" y="507"/>
                  </a:cubicBezTo>
                  <a:cubicBezTo>
                    <a:pt x="103" y="495"/>
                    <a:pt x="95" y="483"/>
                    <a:pt x="91" y="475"/>
                  </a:cubicBezTo>
                  <a:cubicBezTo>
                    <a:pt x="54" y="397"/>
                    <a:pt x="41" y="310"/>
                    <a:pt x="32" y="223"/>
                  </a:cubicBezTo>
                  <a:close/>
                  <a:moveTo>
                    <a:pt x="37" y="58"/>
                  </a:moveTo>
                  <a:cubicBezTo>
                    <a:pt x="18" y="101"/>
                    <a:pt x="8" y="166"/>
                    <a:pt x="21" y="204"/>
                  </a:cubicBezTo>
                  <a:cubicBezTo>
                    <a:pt x="76" y="204"/>
                    <a:pt x="136" y="187"/>
                    <a:pt x="179" y="179"/>
                  </a:cubicBezTo>
                  <a:cubicBezTo>
                    <a:pt x="170" y="134"/>
                    <a:pt x="171" y="68"/>
                    <a:pt x="161" y="30"/>
                  </a:cubicBezTo>
                  <a:cubicBezTo>
                    <a:pt x="112" y="27"/>
                    <a:pt x="73" y="39"/>
                    <a:pt x="37" y="58"/>
                  </a:cubicBezTo>
                  <a:close/>
                  <a:moveTo>
                    <a:pt x="319" y="479"/>
                  </a:moveTo>
                  <a:cubicBezTo>
                    <a:pt x="314" y="442"/>
                    <a:pt x="297" y="410"/>
                    <a:pt x="288" y="376"/>
                  </a:cubicBezTo>
                  <a:cubicBezTo>
                    <a:pt x="274" y="325"/>
                    <a:pt x="254" y="274"/>
                    <a:pt x="247" y="211"/>
                  </a:cubicBezTo>
                  <a:cubicBezTo>
                    <a:pt x="228" y="159"/>
                    <a:pt x="228" y="72"/>
                    <a:pt x="198" y="32"/>
                  </a:cubicBezTo>
                  <a:cubicBezTo>
                    <a:pt x="191" y="35"/>
                    <a:pt x="191" y="30"/>
                    <a:pt x="186" y="30"/>
                  </a:cubicBezTo>
                  <a:cubicBezTo>
                    <a:pt x="186" y="33"/>
                    <a:pt x="184" y="34"/>
                    <a:pt x="181" y="34"/>
                  </a:cubicBezTo>
                  <a:cubicBezTo>
                    <a:pt x="186" y="39"/>
                    <a:pt x="179" y="43"/>
                    <a:pt x="179" y="49"/>
                  </a:cubicBezTo>
                  <a:cubicBezTo>
                    <a:pt x="178" y="75"/>
                    <a:pt x="185" y="102"/>
                    <a:pt x="188" y="128"/>
                  </a:cubicBezTo>
                  <a:cubicBezTo>
                    <a:pt x="190" y="151"/>
                    <a:pt x="190" y="186"/>
                    <a:pt x="202" y="214"/>
                  </a:cubicBezTo>
                  <a:cubicBezTo>
                    <a:pt x="211" y="325"/>
                    <a:pt x="282" y="420"/>
                    <a:pt x="288" y="542"/>
                  </a:cubicBezTo>
                  <a:cubicBezTo>
                    <a:pt x="303" y="536"/>
                    <a:pt x="297" y="515"/>
                    <a:pt x="293" y="497"/>
                  </a:cubicBezTo>
                  <a:cubicBezTo>
                    <a:pt x="289" y="480"/>
                    <a:pt x="272" y="462"/>
                    <a:pt x="279" y="446"/>
                  </a:cubicBezTo>
                  <a:cubicBezTo>
                    <a:pt x="297" y="465"/>
                    <a:pt x="298" y="501"/>
                    <a:pt x="312" y="525"/>
                  </a:cubicBezTo>
                  <a:cubicBezTo>
                    <a:pt x="322" y="514"/>
                    <a:pt x="321" y="494"/>
                    <a:pt x="319" y="479"/>
                  </a:cubicBezTo>
                  <a:close/>
                  <a:moveTo>
                    <a:pt x="133" y="211"/>
                  </a:moveTo>
                  <a:cubicBezTo>
                    <a:pt x="140" y="240"/>
                    <a:pt x="145" y="252"/>
                    <a:pt x="149" y="284"/>
                  </a:cubicBezTo>
                  <a:cubicBezTo>
                    <a:pt x="136" y="299"/>
                    <a:pt x="118" y="301"/>
                    <a:pt x="91" y="300"/>
                  </a:cubicBezTo>
                  <a:cubicBezTo>
                    <a:pt x="76" y="274"/>
                    <a:pt x="71" y="252"/>
                    <a:pt x="70" y="216"/>
                  </a:cubicBezTo>
                  <a:cubicBezTo>
                    <a:pt x="61" y="215"/>
                    <a:pt x="55" y="218"/>
                    <a:pt x="44" y="221"/>
                  </a:cubicBezTo>
                  <a:cubicBezTo>
                    <a:pt x="54" y="342"/>
                    <a:pt x="85" y="463"/>
                    <a:pt x="153" y="539"/>
                  </a:cubicBezTo>
                  <a:cubicBezTo>
                    <a:pt x="179" y="569"/>
                    <a:pt x="209" y="557"/>
                    <a:pt x="247" y="551"/>
                  </a:cubicBezTo>
                  <a:cubicBezTo>
                    <a:pt x="258" y="549"/>
                    <a:pt x="266" y="552"/>
                    <a:pt x="272" y="544"/>
                  </a:cubicBezTo>
                  <a:cubicBezTo>
                    <a:pt x="272" y="499"/>
                    <a:pt x="262" y="468"/>
                    <a:pt x="251" y="433"/>
                  </a:cubicBezTo>
                  <a:cubicBezTo>
                    <a:pt x="244" y="412"/>
                    <a:pt x="231" y="392"/>
                    <a:pt x="225" y="370"/>
                  </a:cubicBezTo>
                  <a:cubicBezTo>
                    <a:pt x="207" y="313"/>
                    <a:pt x="187" y="247"/>
                    <a:pt x="181" y="191"/>
                  </a:cubicBezTo>
                  <a:cubicBezTo>
                    <a:pt x="168" y="205"/>
                    <a:pt x="149" y="201"/>
                    <a:pt x="133" y="211"/>
                  </a:cubicBezTo>
                  <a:close/>
                  <a:moveTo>
                    <a:pt x="81" y="214"/>
                  </a:moveTo>
                  <a:cubicBezTo>
                    <a:pt x="81" y="227"/>
                    <a:pt x="82" y="238"/>
                    <a:pt x="84" y="248"/>
                  </a:cubicBezTo>
                  <a:cubicBezTo>
                    <a:pt x="97" y="248"/>
                    <a:pt x="117" y="243"/>
                    <a:pt x="128" y="239"/>
                  </a:cubicBezTo>
                  <a:cubicBezTo>
                    <a:pt x="129" y="206"/>
                    <a:pt x="105" y="208"/>
                    <a:pt x="81" y="214"/>
                  </a:cubicBezTo>
                  <a:close/>
                  <a:moveTo>
                    <a:pt x="88" y="260"/>
                  </a:moveTo>
                  <a:cubicBezTo>
                    <a:pt x="89" y="272"/>
                    <a:pt x="95" y="278"/>
                    <a:pt x="98" y="288"/>
                  </a:cubicBezTo>
                  <a:cubicBezTo>
                    <a:pt x="111" y="288"/>
                    <a:pt x="115" y="280"/>
                    <a:pt x="133" y="279"/>
                  </a:cubicBezTo>
                  <a:cubicBezTo>
                    <a:pt x="134" y="270"/>
                    <a:pt x="133" y="261"/>
                    <a:pt x="130" y="255"/>
                  </a:cubicBezTo>
                  <a:cubicBezTo>
                    <a:pt x="115" y="262"/>
                    <a:pt x="108" y="260"/>
                    <a:pt x="88" y="26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" name="组合 145"/>
          <p:cNvGrpSpPr/>
          <p:nvPr/>
        </p:nvGrpSpPr>
        <p:grpSpPr>
          <a:xfrm>
            <a:off x="4138570" y="2116383"/>
            <a:ext cx="3987911" cy="3135110"/>
            <a:chOff x="3154364" y="2608264"/>
            <a:chExt cx="4337050" cy="3062288"/>
          </a:xfrm>
          <a:solidFill>
            <a:schemeClr val="tx1"/>
          </a:solidFill>
        </p:grpSpPr>
        <p:sp>
          <p:nvSpPr>
            <p:cNvPr id="147" name="Freeform 28"/>
            <p:cNvSpPr>
              <a:spLocks noEditPoints="1"/>
            </p:cNvSpPr>
            <p:nvPr/>
          </p:nvSpPr>
          <p:spPr bwMode="auto">
            <a:xfrm>
              <a:off x="3775076" y="2779714"/>
              <a:ext cx="3013075" cy="1584325"/>
            </a:xfrm>
            <a:custGeom>
              <a:avLst/>
              <a:gdLst>
                <a:gd name="T0" fmla="*/ 1641 w 1898"/>
                <a:gd name="T1" fmla="*/ 31 h 998"/>
                <a:gd name="T2" fmla="*/ 1035 w 1898"/>
                <a:gd name="T3" fmla="*/ 28 h 998"/>
                <a:gd name="T4" fmla="*/ 376 w 1898"/>
                <a:gd name="T5" fmla="*/ 23 h 998"/>
                <a:gd name="T6" fmla="*/ 101 w 1898"/>
                <a:gd name="T7" fmla="*/ 1 h 998"/>
                <a:gd name="T8" fmla="*/ 462 w 1898"/>
                <a:gd name="T9" fmla="*/ 3 h 998"/>
                <a:gd name="T10" fmla="*/ 1135 w 1898"/>
                <a:gd name="T11" fmla="*/ 6 h 998"/>
                <a:gd name="T12" fmla="*/ 1712 w 1898"/>
                <a:gd name="T13" fmla="*/ 11 h 998"/>
                <a:gd name="T14" fmla="*/ 1850 w 1898"/>
                <a:gd name="T15" fmla="*/ 84 h 998"/>
                <a:gd name="T16" fmla="*/ 1853 w 1898"/>
                <a:gd name="T17" fmla="*/ 54 h 998"/>
                <a:gd name="T18" fmla="*/ 1851 w 1898"/>
                <a:gd name="T19" fmla="*/ 38 h 998"/>
                <a:gd name="T20" fmla="*/ 1839 w 1898"/>
                <a:gd name="T21" fmla="*/ 34 h 998"/>
                <a:gd name="T22" fmla="*/ 1849 w 1898"/>
                <a:gd name="T23" fmla="*/ 11 h 998"/>
                <a:gd name="T24" fmla="*/ 1881 w 1898"/>
                <a:gd name="T25" fmla="*/ 16 h 998"/>
                <a:gd name="T26" fmla="*/ 1891 w 1898"/>
                <a:gd name="T27" fmla="*/ 31 h 998"/>
                <a:gd name="T28" fmla="*/ 1888 w 1898"/>
                <a:gd name="T29" fmla="*/ 59 h 998"/>
                <a:gd name="T30" fmla="*/ 1861 w 1898"/>
                <a:gd name="T31" fmla="*/ 959 h 998"/>
                <a:gd name="T32" fmla="*/ 1859 w 1898"/>
                <a:gd name="T33" fmla="*/ 752 h 998"/>
                <a:gd name="T34" fmla="*/ 1854 w 1898"/>
                <a:gd name="T35" fmla="*/ 412 h 998"/>
                <a:gd name="T36" fmla="*/ 1850 w 1898"/>
                <a:gd name="T37" fmla="*/ 135 h 998"/>
                <a:gd name="T38" fmla="*/ 1887 w 1898"/>
                <a:gd name="T39" fmla="*/ 122 h 998"/>
                <a:gd name="T40" fmla="*/ 1891 w 1898"/>
                <a:gd name="T41" fmla="*/ 398 h 998"/>
                <a:gd name="T42" fmla="*/ 1896 w 1898"/>
                <a:gd name="T43" fmla="*/ 739 h 998"/>
                <a:gd name="T44" fmla="*/ 1898 w 1898"/>
                <a:gd name="T45" fmla="*/ 946 h 998"/>
                <a:gd name="T46" fmla="*/ 1833 w 1898"/>
                <a:gd name="T47" fmla="*/ 974 h 998"/>
                <a:gd name="T48" fmla="*/ 1866 w 1898"/>
                <a:gd name="T49" fmla="*/ 977 h 998"/>
                <a:gd name="T50" fmla="*/ 1857 w 1898"/>
                <a:gd name="T51" fmla="*/ 983 h 998"/>
                <a:gd name="T52" fmla="*/ 1860 w 1898"/>
                <a:gd name="T53" fmla="*/ 972 h 998"/>
                <a:gd name="T54" fmla="*/ 1894 w 1898"/>
                <a:gd name="T55" fmla="*/ 971 h 998"/>
                <a:gd name="T56" fmla="*/ 1860 w 1898"/>
                <a:gd name="T57" fmla="*/ 997 h 998"/>
                <a:gd name="T58" fmla="*/ 1829 w 1898"/>
                <a:gd name="T59" fmla="*/ 997 h 998"/>
                <a:gd name="T60" fmla="*/ 1794 w 1898"/>
                <a:gd name="T61" fmla="*/ 996 h 998"/>
                <a:gd name="T62" fmla="*/ 235 w 1898"/>
                <a:gd name="T63" fmla="*/ 974 h 998"/>
                <a:gd name="T64" fmla="*/ 813 w 1898"/>
                <a:gd name="T65" fmla="*/ 974 h 998"/>
                <a:gd name="T66" fmla="*/ 1475 w 1898"/>
                <a:gd name="T67" fmla="*/ 974 h 998"/>
                <a:gd name="T68" fmla="*/ 1818 w 1898"/>
                <a:gd name="T69" fmla="*/ 974 h 998"/>
                <a:gd name="T70" fmla="*/ 1514 w 1898"/>
                <a:gd name="T71" fmla="*/ 996 h 998"/>
                <a:gd name="T72" fmla="*/ 867 w 1898"/>
                <a:gd name="T73" fmla="*/ 996 h 998"/>
                <a:gd name="T74" fmla="*/ 259 w 1898"/>
                <a:gd name="T75" fmla="*/ 996 h 998"/>
                <a:gd name="T76" fmla="*/ 7 w 1898"/>
                <a:gd name="T77" fmla="*/ 936 h 998"/>
                <a:gd name="T78" fmla="*/ 47 w 1898"/>
                <a:gd name="T79" fmla="*/ 949 h 998"/>
                <a:gd name="T80" fmla="*/ 50 w 1898"/>
                <a:gd name="T81" fmla="*/ 967 h 998"/>
                <a:gd name="T82" fmla="*/ 66 w 1898"/>
                <a:gd name="T83" fmla="*/ 973 h 998"/>
                <a:gd name="T84" fmla="*/ 71 w 1898"/>
                <a:gd name="T85" fmla="*/ 996 h 998"/>
                <a:gd name="T86" fmla="*/ 28 w 1898"/>
                <a:gd name="T87" fmla="*/ 992 h 998"/>
                <a:gd name="T88" fmla="*/ 11 w 1898"/>
                <a:gd name="T89" fmla="*/ 978 h 998"/>
                <a:gd name="T90" fmla="*/ 9 w 1898"/>
                <a:gd name="T91" fmla="*/ 953 h 998"/>
                <a:gd name="T92" fmla="*/ 46 w 1898"/>
                <a:gd name="T93" fmla="*/ 50 h 998"/>
                <a:gd name="T94" fmla="*/ 40 w 1898"/>
                <a:gd name="T95" fmla="*/ 234 h 998"/>
                <a:gd name="T96" fmla="*/ 38 w 1898"/>
                <a:gd name="T97" fmla="*/ 565 h 998"/>
                <a:gd name="T98" fmla="*/ 42 w 1898"/>
                <a:gd name="T99" fmla="*/ 851 h 998"/>
                <a:gd name="T100" fmla="*/ 6 w 1898"/>
                <a:gd name="T101" fmla="*/ 904 h 998"/>
                <a:gd name="T102" fmla="*/ 1 w 1898"/>
                <a:gd name="T103" fmla="*/ 652 h 998"/>
                <a:gd name="T104" fmla="*/ 1 w 1898"/>
                <a:gd name="T105" fmla="*/ 314 h 998"/>
                <a:gd name="T106" fmla="*/ 6 w 1898"/>
                <a:gd name="T107" fmla="*/ 81 h 998"/>
                <a:gd name="T108" fmla="*/ 65 w 1898"/>
                <a:gd name="T109" fmla="*/ 23 h 998"/>
                <a:gd name="T110" fmla="*/ 31 w 1898"/>
                <a:gd name="T111" fmla="*/ 22 h 998"/>
                <a:gd name="T112" fmla="*/ 52 w 1898"/>
                <a:gd name="T113" fmla="*/ 12 h 998"/>
                <a:gd name="T114" fmla="*/ 48 w 1898"/>
                <a:gd name="T115" fmla="*/ 36 h 998"/>
                <a:gd name="T116" fmla="*/ 12 w 1898"/>
                <a:gd name="T117" fmla="*/ 41 h 998"/>
                <a:gd name="T118" fmla="*/ 16 w 1898"/>
                <a:gd name="T119" fmla="*/ 19 h 998"/>
                <a:gd name="T120" fmla="*/ 58 w 1898"/>
                <a:gd name="T121" fmla="*/ 0 h 998"/>
                <a:gd name="T122" fmla="*/ 101 w 1898"/>
                <a:gd name="T123" fmla="*/ 1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98" h="998">
                  <a:moveTo>
                    <a:pt x="1839" y="11"/>
                  </a:moveTo>
                  <a:lnTo>
                    <a:pt x="1816" y="32"/>
                  </a:lnTo>
                  <a:lnTo>
                    <a:pt x="1816" y="32"/>
                  </a:lnTo>
                  <a:lnTo>
                    <a:pt x="1806" y="32"/>
                  </a:lnTo>
                  <a:lnTo>
                    <a:pt x="1788" y="32"/>
                  </a:lnTo>
                  <a:lnTo>
                    <a:pt x="1762" y="32"/>
                  </a:lnTo>
                  <a:lnTo>
                    <a:pt x="1728" y="32"/>
                  </a:lnTo>
                  <a:lnTo>
                    <a:pt x="1688" y="31"/>
                  </a:lnTo>
                  <a:lnTo>
                    <a:pt x="1641" y="31"/>
                  </a:lnTo>
                  <a:lnTo>
                    <a:pt x="1589" y="31"/>
                  </a:lnTo>
                  <a:lnTo>
                    <a:pt x="1532" y="31"/>
                  </a:lnTo>
                  <a:lnTo>
                    <a:pt x="1469" y="30"/>
                  </a:lnTo>
                  <a:lnTo>
                    <a:pt x="1404" y="30"/>
                  </a:lnTo>
                  <a:lnTo>
                    <a:pt x="1335" y="29"/>
                  </a:lnTo>
                  <a:lnTo>
                    <a:pt x="1263" y="29"/>
                  </a:lnTo>
                  <a:lnTo>
                    <a:pt x="1188" y="29"/>
                  </a:lnTo>
                  <a:lnTo>
                    <a:pt x="1111" y="28"/>
                  </a:lnTo>
                  <a:lnTo>
                    <a:pt x="1035" y="28"/>
                  </a:lnTo>
                  <a:lnTo>
                    <a:pt x="956" y="26"/>
                  </a:lnTo>
                  <a:lnTo>
                    <a:pt x="879" y="26"/>
                  </a:lnTo>
                  <a:lnTo>
                    <a:pt x="801" y="25"/>
                  </a:lnTo>
                  <a:lnTo>
                    <a:pt x="724" y="25"/>
                  </a:lnTo>
                  <a:lnTo>
                    <a:pt x="650" y="25"/>
                  </a:lnTo>
                  <a:lnTo>
                    <a:pt x="576" y="24"/>
                  </a:lnTo>
                  <a:lnTo>
                    <a:pt x="506" y="24"/>
                  </a:lnTo>
                  <a:lnTo>
                    <a:pt x="439" y="24"/>
                  </a:lnTo>
                  <a:lnTo>
                    <a:pt x="376" y="23"/>
                  </a:lnTo>
                  <a:lnTo>
                    <a:pt x="318" y="23"/>
                  </a:lnTo>
                  <a:lnTo>
                    <a:pt x="264" y="23"/>
                  </a:lnTo>
                  <a:lnTo>
                    <a:pt x="216" y="23"/>
                  </a:lnTo>
                  <a:lnTo>
                    <a:pt x="175" y="23"/>
                  </a:lnTo>
                  <a:lnTo>
                    <a:pt x="139" y="22"/>
                  </a:lnTo>
                  <a:lnTo>
                    <a:pt x="110" y="22"/>
                  </a:lnTo>
                  <a:lnTo>
                    <a:pt x="90" y="22"/>
                  </a:lnTo>
                  <a:lnTo>
                    <a:pt x="78" y="23"/>
                  </a:lnTo>
                  <a:lnTo>
                    <a:pt x="101" y="1"/>
                  </a:lnTo>
                  <a:lnTo>
                    <a:pt x="114" y="1"/>
                  </a:lnTo>
                  <a:lnTo>
                    <a:pt x="134" y="0"/>
                  </a:lnTo>
                  <a:lnTo>
                    <a:pt x="161" y="1"/>
                  </a:lnTo>
                  <a:lnTo>
                    <a:pt x="197" y="1"/>
                  </a:lnTo>
                  <a:lnTo>
                    <a:pt x="239" y="1"/>
                  </a:lnTo>
                  <a:lnTo>
                    <a:pt x="288" y="1"/>
                  </a:lnTo>
                  <a:lnTo>
                    <a:pt x="340" y="1"/>
                  </a:lnTo>
                  <a:lnTo>
                    <a:pt x="400" y="1"/>
                  </a:lnTo>
                  <a:lnTo>
                    <a:pt x="462" y="3"/>
                  </a:lnTo>
                  <a:lnTo>
                    <a:pt x="529" y="3"/>
                  </a:lnTo>
                  <a:lnTo>
                    <a:pt x="599" y="3"/>
                  </a:lnTo>
                  <a:lnTo>
                    <a:pt x="672" y="4"/>
                  </a:lnTo>
                  <a:lnTo>
                    <a:pt x="747" y="4"/>
                  </a:lnTo>
                  <a:lnTo>
                    <a:pt x="824" y="5"/>
                  </a:lnTo>
                  <a:lnTo>
                    <a:pt x="901" y="5"/>
                  </a:lnTo>
                  <a:lnTo>
                    <a:pt x="980" y="5"/>
                  </a:lnTo>
                  <a:lnTo>
                    <a:pt x="1058" y="6"/>
                  </a:lnTo>
                  <a:lnTo>
                    <a:pt x="1135" y="6"/>
                  </a:lnTo>
                  <a:lnTo>
                    <a:pt x="1212" y="7"/>
                  </a:lnTo>
                  <a:lnTo>
                    <a:pt x="1286" y="7"/>
                  </a:lnTo>
                  <a:lnTo>
                    <a:pt x="1358" y="9"/>
                  </a:lnTo>
                  <a:lnTo>
                    <a:pt x="1428" y="9"/>
                  </a:lnTo>
                  <a:lnTo>
                    <a:pt x="1493" y="9"/>
                  </a:lnTo>
                  <a:lnTo>
                    <a:pt x="1555" y="10"/>
                  </a:lnTo>
                  <a:lnTo>
                    <a:pt x="1613" y="10"/>
                  </a:lnTo>
                  <a:lnTo>
                    <a:pt x="1665" y="10"/>
                  </a:lnTo>
                  <a:lnTo>
                    <a:pt x="1712" y="11"/>
                  </a:lnTo>
                  <a:lnTo>
                    <a:pt x="1751" y="11"/>
                  </a:lnTo>
                  <a:lnTo>
                    <a:pt x="1785" y="11"/>
                  </a:lnTo>
                  <a:lnTo>
                    <a:pt x="1811" y="11"/>
                  </a:lnTo>
                  <a:lnTo>
                    <a:pt x="1830" y="11"/>
                  </a:lnTo>
                  <a:lnTo>
                    <a:pt x="1839" y="11"/>
                  </a:lnTo>
                  <a:lnTo>
                    <a:pt x="1839" y="11"/>
                  </a:lnTo>
                  <a:lnTo>
                    <a:pt x="1839" y="11"/>
                  </a:lnTo>
                  <a:close/>
                  <a:moveTo>
                    <a:pt x="1887" y="71"/>
                  </a:moveTo>
                  <a:lnTo>
                    <a:pt x="1850" y="84"/>
                  </a:lnTo>
                  <a:lnTo>
                    <a:pt x="1850" y="84"/>
                  </a:lnTo>
                  <a:lnTo>
                    <a:pt x="1850" y="79"/>
                  </a:lnTo>
                  <a:lnTo>
                    <a:pt x="1850" y="75"/>
                  </a:lnTo>
                  <a:lnTo>
                    <a:pt x="1851" y="71"/>
                  </a:lnTo>
                  <a:lnTo>
                    <a:pt x="1851" y="67"/>
                  </a:lnTo>
                  <a:lnTo>
                    <a:pt x="1851" y="63"/>
                  </a:lnTo>
                  <a:lnTo>
                    <a:pt x="1853" y="60"/>
                  </a:lnTo>
                  <a:lnTo>
                    <a:pt x="1853" y="57"/>
                  </a:lnTo>
                  <a:lnTo>
                    <a:pt x="1853" y="54"/>
                  </a:lnTo>
                  <a:lnTo>
                    <a:pt x="1854" y="52"/>
                  </a:lnTo>
                  <a:lnTo>
                    <a:pt x="1854" y="49"/>
                  </a:lnTo>
                  <a:lnTo>
                    <a:pt x="1854" y="47"/>
                  </a:lnTo>
                  <a:lnTo>
                    <a:pt x="1854" y="44"/>
                  </a:lnTo>
                  <a:lnTo>
                    <a:pt x="1854" y="43"/>
                  </a:lnTo>
                  <a:lnTo>
                    <a:pt x="1853" y="42"/>
                  </a:lnTo>
                  <a:lnTo>
                    <a:pt x="1853" y="40"/>
                  </a:lnTo>
                  <a:lnTo>
                    <a:pt x="1853" y="38"/>
                  </a:lnTo>
                  <a:lnTo>
                    <a:pt x="1851" y="38"/>
                  </a:lnTo>
                  <a:lnTo>
                    <a:pt x="1851" y="37"/>
                  </a:lnTo>
                  <a:lnTo>
                    <a:pt x="1850" y="36"/>
                  </a:lnTo>
                  <a:lnTo>
                    <a:pt x="1849" y="36"/>
                  </a:lnTo>
                  <a:lnTo>
                    <a:pt x="1849" y="35"/>
                  </a:lnTo>
                  <a:lnTo>
                    <a:pt x="1848" y="35"/>
                  </a:lnTo>
                  <a:lnTo>
                    <a:pt x="1845" y="35"/>
                  </a:lnTo>
                  <a:lnTo>
                    <a:pt x="1844" y="34"/>
                  </a:lnTo>
                  <a:lnTo>
                    <a:pt x="1842" y="34"/>
                  </a:lnTo>
                  <a:lnTo>
                    <a:pt x="1839" y="34"/>
                  </a:lnTo>
                  <a:lnTo>
                    <a:pt x="1837" y="34"/>
                  </a:lnTo>
                  <a:lnTo>
                    <a:pt x="1833" y="32"/>
                  </a:lnTo>
                  <a:lnTo>
                    <a:pt x="1830" y="32"/>
                  </a:lnTo>
                  <a:lnTo>
                    <a:pt x="1825" y="32"/>
                  </a:lnTo>
                  <a:lnTo>
                    <a:pt x="1822" y="32"/>
                  </a:lnTo>
                  <a:lnTo>
                    <a:pt x="1816" y="32"/>
                  </a:lnTo>
                  <a:lnTo>
                    <a:pt x="1839" y="11"/>
                  </a:lnTo>
                  <a:lnTo>
                    <a:pt x="1844" y="11"/>
                  </a:lnTo>
                  <a:lnTo>
                    <a:pt x="1849" y="11"/>
                  </a:lnTo>
                  <a:lnTo>
                    <a:pt x="1854" y="11"/>
                  </a:lnTo>
                  <a:lnTo>
                    <a:pt x="1859" y="11"/>
                  </a:lnTo>
                  <a:lnTo>
                    <a:pt x="1862" y="12"/>
                  </a:lnTo>
                  <a:lnTo>
                    <a:pt x="1866" y="12"/>
                  </a:lnTo>
                  <a:lnTo>
                    <a:pt x="1869" y="12"/>
                  </a:lnTo>
                  <a:lnTo>
                    <a:pt x="1873" y="13"/>
                  </a:lnTo>
                  <a:lnTo>
                    <a:pt x="1876" y="13"/>
                  </a:lnTo>
                  <a:lnTo>
                    <a:pt x="1879" y="14"/>
                  </a:lnTo>
                  <a:lnTo>
                    <a:pt x="1881" y="16"/>
                  </a:lnTo>
                  <a:lnTo>
                    <a:pt x="1884" y="17"/>
                  </a:lnTo>
                  <a:lnTo>
                    <a:pt x="1885" y="18"/>
                  </a:lnTo>
                  <a:lnTo>
                    <a:pt x="1887" y="19"/>
                  </a:lnTo>
                  <a:lnTo>
                    <a:pt x="1888" y="22"/>
                  </a:lnTo>
                  <a:lnTo>
                    <a:pt x="1890" y="23"/>
                  </a:lnTo>
                  <a:lnTo>
                    <a:pt x="1890" y="25"/>
                  </a:lnTo>
                  <a:lnTo>
                    <a:pt x="1891" y="26"/>
                  </a:lnTo>
                  <a:lnTo>
                    <a:pt x="1891" y="29"/>
                  </a:lnTo>
                  <a:lnTo>
                    <a:pt x="1891" y="31"/>
                  </a:lnTo>
                  <a:lnTo>
                    <a:pt x="1891" y="34"/>
                  </a:lnTo>
                  <a:lnTo>
                    <a:pt x="1891" y="36"/>
                  </a:lnTo>
                  <a:lnTo>
                    <a:pt x="1891" y="38"/>
                  </a:lnTo>
                  <a:lnTo>
                    <a:pt x="1891" y="42"/>
                  </a:lnTo>
                  <a:lnTo>
                    <a:pt x="1890" y="44"/>
                  </a:lnTo>
                  <a:lnTo>
                    <a:pt x="1890" y="48"/>
                  </a:lnTo>
                  <a:lnTo>
                    <a:pt x="1890" y="52"/>
                  </a:lnTo>
                  <a:lnTo>
                    <a:pt x="1888" y="55"/>
                  </a:lnTo>
                  <a:lnTo>
                    <a:pt x="1888" y="59"/>
                  </a:lnTo>
                  <a:lnTo>
                    <a:pt x="1888" y="62"/>
                  </a:lnTo>
                  <a:lnTo>
                    <a:pt x="1887" y="67"/>
                  </a:lnTo>
                  <a:lnTo>
                    <a:pt x="1887" y="71"/>
                  </a:lnTo>
                  <a:lnTo>
                    <a:pt x="1887" y="71"/>
                  </a:lnTo>
                  <a:lnTo>
                    <a:pt x="1887" y="71"/>
                  </a:lnTo>
                  <a:close/>
                  <a:moveTo>
                    <a:pt x="1898" y="952"/>
                  </a:moveTo>
                  <a:lnTo>
                    <a:pt x="1861" y="965"/>
                  </a:lnTo>
                  <a:lnTo>
                    <a:pt x="1861" y="965"/>
                  </a:lnTo>
                  <a:lnTo>
                    <a:pt x="1861" y="959"/>
                  </a:lnTo>
                  <a:lnTo>
                    <a:pt x="1861" y="949"/>
                  </a:lnTo>
                  <a:lnTo>
                    <a:pt x="1861" y="935"/>
                  </a:lnTo>
                  <a:lnTo>
                    <a:pt x="1861" y="917"/>
                  </a:lnTo>
                  <a:lnTo>
                    <a:pt x="1861" y="897"/>
                  </a:lnTo>
                  <a:lnTo>
                    <a:pt x="1860" y="873"/>
                  </a:lnTo>
                  <a:lnTo>
                    <a:pt x="1860" y="847"/>
                  </a:lnTo>
                  <a:lnTo>
                    <a:pt x="1860" y="817"/>
                  </a:lnTo>
                  <a:lnTo>
                    <a:pt x="1860" y="786"/>
                  </a:lnTo>
                  <a:lnTo>
                    <a:pt x="1859" y="752"/>
                  </a:lnTo>
                  <a:lnTo>
                    <a:pt x="1859" y="718"/>
                  </a:lnTo>
                  <a:lnTo>
                    <a:pt x="1857" y="682"/>
                  </a:lnTo>
                  <a:lnTo>
                    <a:pt x="1857" y="644"/>
                  </a:lnTo>
                  <a:lnTo>
                    <a:pt x="1856" y="605"/>
                  </a:lnTo>
                  <a:lnTo>
                    <a:pt x="1856" y="567"/>
                  </a:lnTo>
                  <a:lnTo>
                    <a:pt x="1855" y="528"/>
                  </a:lnTo>
                  <a:lnTo>
                    <a:pt x="1855" y="488"/>
                  </a:lnTo>
                  <a:lnTo>
                    <a:pt x="1854" y="450"/>
                  </a:lnTo>
                  <a:lnTo>
                    <a:pt x="1854" y="412"/>
                  </a:lnTo>
                  <a:lnTo>
                    <a:pt x="1853" y="374"/>
                  </a:lnTo>
                  <a:lnTo>
                    <a:pt x="1853" y="338"/>
                  </a:lnTo>
                  <a:lnTo>
                    <a:pt x="1851" y="302"/>
                  </a:lnTo>
                  <a:lnTo>
                    <a:pt x="1851" y="269"/>
                  </a:lnTo>
                  <a:lnTo>
                    <a:pt x="1850" y="237"/>
                  </a:lnTo>
                  <a:lnTo>
                    <a:pt x="1850" y="208"/>
                  </a:lnTo>
                  <a:lnTo>
                    <a:pt x="1850" y="180"/>
                  </a:lnTo>
                  <a:lnTo>
                    <a:pt x="1850" y="157"/>
                  </a:lnTo>
                  <a:lnTo>
                    <a:pt x="1850" y="135"/>
                  </a:lnTo>
                  <a:lnTo>
                    <a:pt x="1850" y="116"/>
                  </a:lnTo>
                  <a:lnTo>
                    <a:pt x="1850" y="102"/>
                  </a:lnTo>
                  <a:lnTo>
                    <a:pt x="1850" y="91"/>
                  </a:lnTo>
                  <a:lnTo>
                    <a:pt x="1850" y="84"/>
                  </a:lnTo>
                  <a:lnTo>
                    <a:pt x="1887" y="71"/>
                  </a:lnTo>
                  <a:lnTo>
                    <a:pt x="1887" y="78"/>
                  </a:lnTo>
                  <a:lnTo>
                    <a:pt x="1887" y="89"/>
                  </a:lnTo>
                  <a:lnTo>
                    <a:pt x="1887" y="103"/>
                  </a:lnTo>
                  <a:lnTo>
                    <a:pt x="1887" y="122"/>
                  </a:lnTo>
                  <a:lnTo>
                    <a:pt x="1887" y="142"/>
                  </a:lnTo>
                  <a:lnTo>
                    <a:pt x="1887" y="167"/>
                  </a:lnTo>
                  <a:lnTo>
                    <a:pt x="1887" y="195"/>
                  </a:lnTo>
                  <a:lnTo>
                    <a:pt x="1888" y="223"/>
                  </a:lnTo>
                  <a:lnTo>
                    <a:pt x="1888" y="256"/>
                  </a:lnTo>
                  <a:lnTo>
                    <a:pt x="1890" y="289"/>
                  </a:lnTo>
                  <a:lnTo>
                    <a:pt x="1890" y="324"/>
                  </a:lnTo>
                  <a:lnTo>
                    <a:pt x="1890" y="361"/>
                  </a:lnTo>
                  <a:lnTo>
                    <a:pt x="1891" y="398"/>
                  </a:lnTo>
                  <a:lnTo>
                    <a:pt x="1891" y="437"/>
                  </a:lnTo>
                  <a:lnTo>
                    <a:pt x="1892" y="475"/>
                  </a:lnTo>
                  <a:lnTo>
                    <a:pt x="1893" y="515"/>
                  </a:lnTo>
                  <a:lnTo>
                    <a:pt x="1893" y="554"/>
                  </a:lnTo>
                  <a:lnTo>
                    <a:pt x="1894" y="592"/>
                  </a:lnTo>
                  <a:lnTo>
                    <a:pt x="1894" y="631"/>
                  </a:lnTo>
                  <a:lnTo>
                    <a:pt x="1896" y="668"/>
                  </a:lnTo>
                  <a:lnTo>
                    <a:pt x="1896" y="705"/>
                  </a:lnTo>
                  <a:lnTo>
                    <a:pt x="1896" y="739"/>
                  </a:lnTo>
                  <a:lnTo>
                    <a:pt x="1897" y="773"/>
                  </a:lnTo>
                  <a:lnTo>
                    <a:pt x="1897" y="804"/>
                  </a:lnTo>
                  <a:lnTo>
                    <a:pt x="1898" y="832"/>
                  </a:lnTo>
                  <a:lnTo>
                    <a:pt x="1898" y="860"/>
                  </a:lnTo>
                  <a:lnTo>
                    <a:pt x="1898" y="884"/>
                  </a:lnTo>
                  <a:lnTo>
                    <a:pt x="1898" y="904"/>
                  </a:lnTo>
                  <a:lnTo>
                    <a:pt x="1898" y="922"/>
                  </a:lnTo>
                  <a:lnTo>
                    <a:pt x="1898" y="936"/>
                  </a:lnTo>
                  <a:lnTo>
                    <a:pt x="1898" y="946"/>
                  </a:lnTo>
                  <a:lnTo>
                    <a:pt x="1898" y="952"/>
                  </a:lnTo>
                  <a:lnTo>
                    <a:pt x="1898" y="952"/>
                  </a:lnTo>
                  <a:lnTo>
                    <a:pt x="1898" y="952"/>
                  </a:lnTo>
                  <a:close/>
                  <a:moveTo>
                    <a:pt x="1794" y="996"/>
                  </a:moveTo>
                  <a:lnTo>
                    <a:pt x="1818" y="974"/>
                  </a:lnTo>
                  <a:lnTo>
                    <a:pt x="1818" y="974"/>
                  </a:lnTo>
                  <a:lnTo>
                    <a:pt x="1823" y="974"/>
                  </a:lnTo>
                  <a:lnTo>
                    <a:pt x="1829" y="974"/>
                  </a:lnTo>
                  <a:lnTo>
                    <a:pt x="1833" y="974"/>
                  </a:lnTo>
                  <a:lnTo>
                    <a:pt x="1838" y="974"/>
                  </a:lnTo>
                  <a:lnTo>
                    <a:pt x="1843" y="974"/>
                  </a:lnTo>
                  <a:lnTo>
                    <a:pt x="1847" y="976"/>
                  </a:lnTo>
                  <a:lnTo>
                    <a:pt x="1850" y="976"/>
                  </a:lnTo>
                  <a:lnTo>
                    <a:pt x="1854" y="976"/>
                  </a:lnTo>
                  <a:lnTo>
                    <a:pt x="1857" y="976"/>
                  </a:lnTo>
                  <a:lnTo>
                    <a:pt x="1861" y="977"/>
                  </a:lnTo>
                  <a:lnTo>
                    <a:pt x="1863" y="977"/>
                  </a:lnTo>
                  <a:lnTo>
                    <a:pt x="1866" y="977"/>
                  </a:lnTo>
                  <a:lnTo>
                    <a:pt x="1868" y="977"/>
                  </a:lnTo>
                  <a:lnTo>
                    <a:pt x="1869" y="977"/>
                  </a:lnTo>
                  <a:lnTo>
                    <a:pt x="1870" y="977"/>
                  </a:lnTo>
                  <a:lnTo>
                    <a:pt x="1870" y="977"/>
                  </a:lnTo>
                  <a:lnTo>
                    <a:pt x="1870" y="977"/>
                  </a:lnTo>
                  <a:lnTo>
                    <a:pt x="1868" y="977"/>
                  </a:lnTo>
                  <a:lnTo>
                    <a:pt x="1864" y="979"/>
                  </a:lnTo>
                  <a:lnTo>
                    <a:pt x="1861" y="980"/>
                  </a:lnTo>
                  <a:lnTo>
                    <a:pt x="1857" y="983"/>
                  </a:lnTo>
                  <a:lnTo>
                    <a:pt x="1856" y="984"/>
                  </a:lnTo>
                  <a:lnTo>
                    <a:pt x="1856" y="984"/>
                  </a:lnTo>
                  <a:lnTo>
                    <a:pt x="1856" y="984"/>
                  </a:lnTo>
                  <a:lnTo>
                    <a:pt x="1857" y="983"/>
                  </a:lnTo>
                  <a:lnTo>
                    <a:pt x="1857" y="982"/>
                  </a:lnTo>
                  <a:lnTo>
                    <a:pt x="1859" y="979"/>
                  </a:lnTo>
                  <a:lnTo>
                    <a:pt x="1859" y="977"/>
                  </a:lnTo>
                  <a:lnTo>
                    <a:pt x="1860" y="974"/>
                  </a:lnTo>
                  <a:lnTo>
                    <a:pt x="1860" y="972"/>
                  </a:lnTo>
                  <a:lnTo>
                    <a:pt x="1860" y="968"/>
                  </a:lnTo>
                  <a:lnTo>
                    <a:pt x="1861" y="965"/>
                  </a:lnTo>
                  <a:lnTo>
                    <a:pt x="1898" y="952"/>
                  </a:lnTo>
                  <a:lnTo>
                    <a:pt x="1898" y="956"/>
                  </a:lnTo>
                  <a:lnTo>
                    <a:pt x="1897" y="959"/>
                  </a:lnTo>
                  <a:lnTo>
                    <a:pt x="1897" y="962"/>
                  </a:lnTo>
                  <a:lnTo>
                    <a:pt x="1896" y="966"/>
                  </a:lnTo>
                  <a:lnTo>
                    <a:pt x="1896" y="968"/>
                  </a:lnTo>
                  <a:lnTo>
                    <a:pt x="1894" y="971"/>
                  </a:lnTo>
                  <a:lnTo>
                    <a:pt x="1893" y="973"/>
                  </a:lnTo>
                  <a:lnTo>
                    <a:pt x="1892" y="976"/>
                  </a:lnTo>
                  <a:lnTo>
                    <a:pt x="1891" y="979"/>
                  </a:lnTo>
                  <a:lnTo>
                    <a:pt x="1888" y="982"/>
                  </a:lnTo>
                  <a:lnTo>
                    <a:pt x="1884" y="985"/>
                  </a:lnTo>
                  <a:lnTo>
                    <a:pt x="1879" y="989"/>
                  </a:lnTo>
                  <a:lnTo>
                    <a:pt x="1872" y="992"/>
                  </a:lnTo>
                  <a:lnTo>
                    <a:pt x="1864" y="995"/>
                  </a:lnTo>
                  <a:lnTo>
                    <a:pt x="1860" y="997"/>
                  </a:lnTo>
                  <a:lnTo>
                    <a:pt x="1855" y="997"/>
                  </a:lnTo>
                  <a:lnTo>
                    <a:pt x="1851" y="998"/>
                  </a:lnTo>
                  <a:lnTo>
                    <a:pt x="1848" y="998"/>
                  </a:lnTo>
                  <a:lnTo>
                    <a:pt x="1844" y="998"/>
                  </a:lnTo>
                  <a:lnTo>
                    <a:pt x="1841" y="998"/>
                  </a:lnTo>
                  <a:lnTo>
                    <a:pt x="1838" y="998"/>
                  </a:lnTo>
                  <a:lnTo>
                    <a:pt x="1835" y="997"/>
                  </a:lnTo>
                  <a:lnTo>
                    <a:pt x="1831" y="997"/>
                  </a:lnTo>
                  <a:lnTo>
                    <a:pt x="1829" y="997"/>
                  </a:lnTo>
                  <a:lnTo>
                    <a:pt x="1825" y="997"/>
                  </a:lnTo>
                  <a:lnTo>
                    <a:pt x="1820" y="997"/>
                  </a:lnTo>
                  <a:lnTo>
                    <a:pt x="1817" y="996"/>
                  </a:lnTo>
                  <a:lnTo>
                    <a:pt x="1813" y="996"/>
                  </a:lnTo>
                  <a:lnTo>
                    <a:pt x="1808" y="996"/>
                  </a:lnTo>
                  <a:lnTo>
                    <a:pt x="1804" y="996"/>
                  </a:lnTo>
                  <a:lnTo>
                    <a:pt x="1800" y="996"/>
                  </a:lnTo>
                  <a:lnTo>
                    <a:pt x="1794" y="996"/>
                  </a:lnTo>
                  <a:lnTo>
                    <a:pt x="1794" y="996"/>
                  </a:lnTo>
                  <a:lnTo>
                    <a:pt x="1794" y="996"/>
                  </a:lnTo>
                  <a:close/>
                  <a:moveTo>
                    <a:pt x="78" y="996"/>
                  </a:moveTo>
                  <a:lnTo>
                    <a:pt x="102" y="974"/>
                  </a:lnTo>
                  <a:lnTo>
                    <a:pt x="102" y="974"/>
                  </a:lnTo>
                  <a:lnTo>
                    <a:pt x="112" y="974"/>
                  </a:lnTo>
                  <a:lnTo>
                    <a:pt x="133" y="974"/>
                  </a:lnTo>
                  <a:lnTo>
                    <a:pt x="160" y="974"/>
                  </a:lnTo>
                  <a:lnTo>
                    <a:pt x="195" y="974"/>
                  </a:lnTo>
                  <a:lnTo>
                    <a:pt x="235" y="974"/>
                  </a:lnTo>
                  <a:lnTo>
                    <a:pt x="283" y="974"/>
                  </a:lnTo>
                  <a:lnTo>
                    <a:pt x="336" y="974"/>
                  </a:lnTo>
                  <a:lnTo>
                    <a:pt x="393" y="974"/>
                  </a:lnTo>
                  <a:lnTo>
                    <a:pt x="455" y="974"/>
                  </a:lnTo>
                  <a:lnTo>
                    <a:pt x="522" y="974"/>
                  </a:lnTo>
                  <a:lnTo>
                    <a:pt x="591" y="974"/>
                  </a:lnTo>
                  <a:lnTo>
                    <a:pt x="663" y="974"/>
                  </a:lnTo>
                  <a:lnTo>
                    <a:pt x="737" y="974"/>
                  </a:lnTo>
                  <a:lnTo>
                    <a:pt x="813" y="974"/>
                  </a:lnTo>
                  <a:lnTo>
                    <a:pt x="889" y="974"/>
                  </a:lnTo>
                  <a:lnTo>
                    <a:pt x="967" y="974"/>
                  </a:lnTo>
                  <a:lnTo>
                    <a:pt x="1043" y="974"/>
                  </a:lnTo>
                  <a:lnTo>
                    <a:pt x="1121" y="974"/>
                  </a:lnTo>
                  <a:lnTo>
                    <a:pt x="1196" y="974"/>
                  </a:lnTo>
                  <a:lnTo>
                    <a:pt x="1270" y="974"/>
                  </a:lnTo>
                  <a:lnTo>
                    <a:pt x="1341" y="974"/>
                  </a:lnTo>
                  <a:lnTo>
                    <a:pt x="1410" y="974"/>
                  </a:lnTo>
                  <a:lnTo>
                    <a:pt x="1475" y="974"/>
                  </a:lnTo>
                  <a:lnTo>
                    <a:pt x="1536" y="974"/>
                  </a:lnTo>
                  <a:lnTo>
                    <a:pt x="1592" y="974"/>
                  </a:lnTo>
                  <a:lnTo>
                    <a:pt x="1645" y="974"/>
                  </a:lnTo>
                  <a:lnTo>
                    <a:pt x="1690" y="974"/>
                  </a:lnTo>
                  <a:lnTo>
                    <a:pt x="1731" y="974"/>
                  </a:lnTo>
                  <a:lnTo>
                    <a:pt x="1764" y="974"/>
                  </a:lnTo>
                  <a:lnTo>
                    <a:pt x="1789" y="974"/>
                  </a:lnTo>
                  <a:lnTo>
                    <a:pt x="1808" y="974"/>
                  </a:lnTo>
                  <a:lnTo>
                    <a:pt x="1818" y="974"/>
                  </a:lnTo>
                  <a:lnTo>
                    <a:pt x="1794" y="996"/>
                  </a:lnTo>
                  <a:lnTo>
                    <a:pt x="1785" y="996"/>
                  </a:lnTo>
                  <a:lnTo>
                    <a:pt x="1767" y="996"/>
                  </a:lnTo>
                  <a:lnTo>
                    <a:pt x="1740" y="996"/>
                  </a:lnTo>
                  <a:lnTo>
                    <a:pt x="1708" y="996"/>
                  </a:lnTo>
                  <a:lnTo>
                    <a:pt x="1668" y="996"/>
                  </a:lnTo>
                  <a:lnTo>
                    <a:pt x="1621" y="996"/>
                  </a:lnTo>
                  <a:lnTo>
                    <a:pt x="1570" y="996"/>
                  </a:lnTo>
                  <a:lnTo>
                    <a:pt x="1514" y="996"/>
                  </a:lnTo>
                  <a:lnTo>
                    <a:pt x="1452" y="996"/>
                  </a:lnTo>
                  <a:lnTo>
                    <a:pt x="1387" y="996"/>
                  </a:lnTo>
                  <a:lnTo>
                    <a:pt x="1318" y="996"/>
                  </a:lnTo>
                  <a:lnTo>
                    <a:pt x="1246" y="996"/>
                  </a:lnTo>
                  <a:lnTo>
                    <a:pt x="1172" y="996"/>
                  </a:lnTo>
                  <a:lnTo>
                    <a:pt x="1097" y="996"/>
                  </a:lnTo>
                  <a:lnTo>
                    <a:pt x="1021" y="996"/>
                  </a:lnTo>
                  <a:lnTo>
                    <a:pt x="943" y="996"/>
                  </a:lnTo>
                  <a:lnTo>
                    <a:pt x="867" y="996"/>
                  </a:lnTo>
                  <a:lnTo>
                    <a:pt x="789" y="996"/>
                  </a:lnTo>
                  <a:lnTo>
                    <a:pt x="714" y="996"/>
                  </a:lnTo>
                  <a:lnTo>
                    <a:pt x="640" y="996"/>
                  </a:lnTo>
                  <a:lnTo>
                    <a:pt x="567" y="996"/>
                  </a:lnTo>
                  <a:lnTo>
                    <a:pt x="498" y="996"/>
                  </a:lnTo>
                  <a:lnTo>
                    <a:pt x="432" y="996"/>
                  </a:lnTo>
                  <a:lnTo>
                    <a:pt x="370" y="996"/>
                  </a:lnTo>
                  <a:lnTo>
                    <a:pt x="313" y="996"/>
                  </a:lnTo>
                  <a:lnTo>
                    <a:pt x="259" y="996"/>
                  </a:lnTo>
                  <a:lnTo>
                    <a:pt x="213" y="996"/>
                  </a:lnTo>
                  <a:lnTo>
                    <a:pt x="171" y="996"/>
                  </a:lnTo>
                  <a:lnTo>
                    <a:pt x="136" y="996"/>
                  </a:lnTo>
                  <a:lnTo>
                    <a:pt x="109" y="996"/>
                  </a:lnTo>
                  <a:lnTo>
                    <a:pt x="90" y="996"/>
                  </a:lnTo>
                  <a:lnTo>
                    <a:pt x="78" y="996"/>
                  </a:lnTo>
                  <a:lnTo>
                    <a:pt x="78" y="996"/>
                  </a:lnTo>
                  <a:lnTo>
                    <a:pt x="78" y="996"/>
                  </a:lnTo>
                  <a:close/>
                  <a:moveTo>
                    <a:pt x="7" y="936"/>
                  </a:moveTo>
                  <a:lnTo>
                    <a:pt x="44" y="922"/>
                  </a:lnTo>
                  <a:lnTo>
                    <a:pt x="44" y="922"/>
                  </a:lnTo>
                  <a:lnTo>
                    <a:pt x="46" y="927"/>
                  </a:lnTo>
                  <a:lnTo>
                    <a:pt x="46" y="931"/>
                  </a:lnTo>
                  <a:lnTo>
                    <a:pt x="46" y="935"/>
                  </a:lnTo>
                  <a:lnTo>
                    <a:pt x="47" y="939"/>
                  </a:lnTo>
                  <a:lnTo>
                    <a:pt x="47" y="942"/>
                  </a:lnTo>
                  <a:lnTo>
                    <a:pt x="47" y="946"/>
                  </a:lnTo>
                  <a:lnTo>
                    <a:pt x="47" y="949"/>
                  </a:lnTo>
                  <a:lnTo>
                    <a:pt x="47" y="952"/>
                  </a:lnTo>
                  <a:lnTo>
                    <a:pt x="47" y="955"/>
                  </a:lnTo>
                  <a:lnTo>
                    <a:pt x="47" y="958"/>
                  </a:lnTo>
                  <a:lnTo>
                    <a:pt x="47" y="959"/>
                  </a:lnTo>
                  <a:lnTo>
                    <a:pt x="48" y="961"/>
                  </a:lnTo>
                  <a:lnTo>
                    <a:pt x="48" y="964"/>
                  </a:lnTo>
                  <a:lnTo>
                    <a:pt x="48" y="965"/>
                  </a:lnTo>
                  <a:lnTo>
                    <a:pt x="49" y="966"/>
                  </a:lnTo>
                  <a:lnTo>
                    <a:pt x="50" y="967"/>
                  </a:lnTo>
                  <a:lnTo>
                    <a:pt x="50" y="968"/>
                  </a:lnTo>
                  <a:lnTo>
                    <a:pt x="52" y="968"/>
                  </a:lnTo>
                  <a:lnTo>
                    <a:pt x="53" y="970"/>
                  </a:lnTo>
                  <a:lnTo>
                    <a:pt x="54" y="971"/>
                  </a:lnTo>
                  <a:lnTo>
                    <a:pt x="55" y="971"/>
                  </a:lnTo>
                  <a:lnTo>
                    <a:pt x="58" y="972"/>
                  </a:lnTo>
                  <a:lnTo>
                    <a:pt x="60" y="972"/>
                  </a:lnTo>
                  <a:lnTo>
                    <a:pt x="62" y="972"/>
                  </a:lnTo>
                  <a:lnTo>
                    <a:pt x="66" y="973"/>
                  </a:lnTo>
                  <a:lnTo>
                    <a:pt x="69" y="973"/>
                  </a:lnTo>
                  <a:lnTo>
                    <a:pt x="73" y="973"/>
                  </a:lnTo>
                  <a:lnTo>
                    <a:pt x="78" y="973"/>
                  </a:lnTo>
                  <a:lnTo>
                    <a:pt x="83" y="974"/>
                  </a:lnTo>
                  <a:lnTo>
                    <a:pt x="89" y="974"/>
                  </a:lnTo>
                  <a:lnTo>
                    <a:pt x="95" y="974"/>
                  </a:lnTo>
                  <a:lnTo>
                    <a:pt x="102" y="974"/>
                  </a:lnTo>
                  <a:lnTo>
                    <a:pt x="78" y="996"/>
                  </a:lnTo>
                  <a:lnTo>
                    <a:pt x="71" y="996"/>
                  </a:lnTo>
                  <a:lnTo>
                    <a:pt x="65" y="996"/>
                  </a:lnTo>
                  <a:lnTo>
                    <a:pt x="59" y="996"/>
                  </a:lnTo>
                  <a:lnTo>
                    <a:pt x="53" y="995"/>
                  </a:lnTo>
                  <a:lnTo>
                    <a:pt x="48" y="995"/>
                  </a:lnTo>
                  <a:lnTo>
                    <a:pt x="43" y="995"/>
                  </a:lnTo>
                  <a:lnTo>
                    <a:pt x="38" y="995"/>
                  </a:lnTo>
                  <a:lnTo>
                    <a:pt x="35" y="994"/>
                  </a:lnTo>
                  <a:lnTo>
                    <a:pt x="31" y="994"/>
                  </a:lnTo>
                  <a:lnTo>
                    <a:pt x="28" y="992"/>
                  </a:lnTo>
                  <a:lnTo>
                    <a:pt x="24" y="991"/>
                  </a:lnTo>
                  <a:lnTo>
                    <a:pt x="22" y="990"/>
                  </a:lnTo>
                  <a:lnTo>
                    <a:pt x="19" y="989"/>
                  </a:lnTo>
                  <a:lnTo>
                    <a:pt x="17" y="988"/>
                  </a:lnTo>
                  <a:lnTo>
                    <a:pt x="15" y="986"/>
                  </a:lnTo>
                  <a:lnTo>
                    <a:pt x="13" y="984"/>
                  </a:lnTo>
                  <a:lnTo>
                    <a:pt x="12" y="983"/>
                  </a:lnTo>
                  <a:lnTo>
                    <a:pt x="12" y="980"/>
                  </a:lnTo>
                  <a:lnTo>
                    <a:pt x="11" y="978"/>
                  </a:lnTo>
                  <a:lnTo>
                    <a:pt x="11" y="976"/>
                  </a:lnTo>
                  <a:lnTo>
                    <a:pt x="10" y="973"/>
                  </a:lnTo>
                  <a:lnTo>
                    <a:pt x="10" y="971"/>
                  </a:lnTo>
                  <a:lnTo>
                    <a:pt x="10" y="968"/>
                  </a:lnTo>
                  <a:lnTo>
                    <a:pt x="10" y="966"/>
                  </a:lnTo>
                  <a:lnTo>
                    <a:pt x="10" y="962"/>
                  </a:lnTo>
                  <a:lnTo>
                    <a:pt x="10" y="960"/>
                  </a:lnTo>
                  <a:lnTo>
                    <a:pt x="9" y="956"/>
                  </a:lnTo>
                  <a:lnTo>
                    <a:pt x="9" y="953"/>
                  </a:lnTo>
                  <a:lnTo>
                    <a:pt x="9" y="949"/>
                  </a:lnTo>
                  <a:lnTo>
                    <a:pt x="9" y="945"/>
                  </a:lnTo>
                  <a:lnTo>
                    <a:pt x="9" y="941"/>
                  </a:lnTo>
                  <a:lnTo>
                    <a:pt x="7" y="936"/>
                  </a:lnTo>
                  <a:lnTo>
                    <a:pt x="7" y="936"/>
                  </a:lnTo>
                  <a:lnTo>
                    <a:pt x="7" y="936"/>
                  </a:lnTo>
                  <a:close/>
                  <a:moveTo>
                    <a:pt x="9" y="62"/>
                  </a:moveTo>
                  <a:lnTo>
                    <a:pt x="46" y="50"/>
                  </a:lnTo>
                  <a:lnTo>
                    <a:pt x="46" y="50"/>
                  </a:lnTo>
                  <a:lnTo>
                    <a:pt x="44" y="57"/>
                  </a:lnTo>
                  <a:lnTo>
                    <a:pt x="43" y="68"/>
                  </a:lnTo>
                  <a:lnTo>
                    <a:pt x="43" y="83"/>
                  </a:lnTo>
                  <a:lnTo>
                    <a:pt x="42" y="102"/>
                  </a:lnTo>
                  <a:lnTo>
                    <a:pt x="41" y="122"/>
                  </a:lnTo>
                  <a:lnTo>
                    <a:pt x="41" y="147"/>
                  </a:lnTo>
                  <a:lnTo>
                    <a:pt x="40" y="173"/>
                  </a:lnTo>
                  <a:lnTo>
                    <a:pt x="40" y="203"/>
                  </a:lnTo>
                  <a:lnTo>
                    <a:pt x="40" y="234"/>
                  </a:lnTo>
                  <a:lnTo>
                    <a:pt x="38" y="266"/>
                  </a:lnTo>
                  <a:lnTo>
                    <a:pt x="38" y="301"/>
                  </a:lnTo>
                  <a:lnTo>
                    <a:pt x="38" y="337"/>
                  </a:lnTo>
                  <a:lnTo>
                    <a:pt x="38" y="374"/>
                  </a:lnTo>
                  <a:lnTo>
                    <a:pt x="38" y="412"/>
                  </a:lnTo>
                  <a:lnTo>
                    <a:pt x="38" y="450"/>
                  </a:lnTo>
                  <a:lnTo>
                    <a:pt x="38" y="488"/>
                  </a:lnTo>
                  <a:lnTo>
                    <a:pt x="38" y="527"/>
                  </a:lnTo>
                  <a:lnTo>
                    <a:pt x="38" y="565"/>
                  </a:lnTo>
                  <a:lnTo>
                    <a:pt x="38" y="602"/>
                  </a:lnTo>
                  <a:lnTo>
                    <a:pt x="40" y="639"/>
                  </a:lnTo>
                  <a:lnTo>
                    <a:pt x="40" y="675"/>
                  </a:lnTo>
                  <a:lnTo>
                    <a:pt x="40" y="709"/>
                  </a:lnTo>
                  <a:lnTo>
                    <a:pt x="40" y="742"/>
                  </a:lnTo>
                  <a:lnTo>
                    <a:pt x="41" y="773"/>
                  </a:lnTo>
                  <a:lnTo>
                    <a:pt x="41" y="801"/>
                  </a:lnTo>
                  <a:lnTo>
                    <a:pt x="42" y="828"/>
                  </a:lnTo>
                  <a:lnTo>
                    <a:pt x="42" y="851"/>
                  </a:lnTo>
                  <a:lnTo>
                    <a:pt x="43" y="873"/>
                  </a:lnTo>
                  <a:lnTo>
                    <a:pt x="43" y="891"/>
                  </a:lnTo>
                  <a:lnTo>
                    <a:pt x="43" y="905"/>
                  </a:lnTo>
                  <a:lnTo>
                    <a:pt x="44" y="916"/>
                  </a:lnTo>
                  <a:lnTo>
                    <a:pt x="44" y="922"/>
                  </a:lnTo>
                  <a:lnTo>
                    <a:pt x="7" y="936"/>
                  </a:lnTo>
                  <a:lnTo>
                    <a:pt x="7" y="929"/>
                  </a:lnTo>
                  <a:lnTo>
                    <a:pt x="6" y="918"/>
                  </a:lnTo>
                  <a:lnTo>
                    <a:pt x="6" y="904"/>
                  </a:lnTo>
                  <a:lnTo>
                    <a:pt x="5" y="886"/>
                  </a:lnTo>
                  <a:lnTo>
                    <a:pt x="5" y="866"/>
                  </a:lnTo>
                  <a:lnTo>
                    <a:pt x="4" y="842"/>
                  </a:lnTo>
                  <a:lnTo>
                    <a:pt x="4" y="816"/>
                  </a:lnTo>
                  <a:lnTo>
                    <a:pt x="4" y="786"/>
                  </a:lnTo>
                  <a:lnTo>
                    <a:pt x="3" y="755"/>
                  </a:lnTo>
                  <a:lnTo>
                    <a:pt x="3" y="722"/>
                  </a:lnTo>
                  <a:lnTo>
                    <a:pt x="3" y="688"/>
                  </a:lnTo>
                  <a:lnTo>
                    <a:pt x="1" y="652"/>
                  </a:lnTo>
                  <a:lnTo>
                    <a:pt x="1" y="615"/>
                  </a:lnTo>
                  <a:lnTo>
                    <a:pt x="1" y="578"/>
                  </a:lnTo>
                  <a:lnTo>
                    <a:pt x="1" y="540"/>
                  </a:lnTo>
                  <a:lnTo>
                    <a:pt x="1" y="502"/>
                  </a:lnTo>
                  <a:lnTo>
                    <a:pt x="1" y="463"/>
                  </a:lnTo>
                  <a:lnTo>
                    <a:pt x="0" y="425"/>
                  </a:lnTo>
                  <a:lnTo>
                    <a:pt x="1" y="387"/>
                  </a:lnTo>
                  <a:lnTo>
                    <a:pt x="1" y="350"/>
                  </a:lnTo>
                  <a:lnTo>
                    <a:pt x="1" y="314"/>
                  </a:lnTo>
                  <a:lnTo>
                    <a:pt x="1" y="280"/>
                  </a:lnTo>
                  <a:lnTo>
                    <a:pt x="1" y="247"/>
                  </a:lnTo>
                  <a:lnTo>
                    <a:pt x="3" y="215"/>
                  </a:lnTo>
                  <a:lnTo>
                    <a:pt x="3" y="186"/>
                  </a:lnTo>
                  <a:lnTo>
                    <a:pt x="3" y="160"/>
                  </a:lnTo>
                  <a:lnTo>
                    <a:pt x="4" y="135"/>
                  </a:lnTo>
                  <a:lnTo>
                    <a:pt x="5" y="114"/>
                  </a:lnTo>
                  <a:lnTo>
                    <a:pt x="5" y="96"/>
                  </a:lnTo>
                  <a:lnTo>
                    <a:pt x="6" y="81"/>
                  </a:lnTo>
                  <a:lnTo>
                    <a:pt x="7" y="69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close/>
                  <a:moveTo>
                    <a:pt x="101" y="1"/>
                  </a:moveTo>
                  <a:lnTo>
                    <a:pt x="78" y="23"/>
                  </a:lnTo>
                  <a:lnTo>
                    <a:pt x="78" y="23"/>
                  </a:lnTo>
                  <a:lnTo>
                    <a:pt x="72" y="23"/>
                  </a:lnTo>
                  <a:lnTo>
                    <a:pt x="65" y="23"/>
                  </a:lnTo>
                  <a:lnTo>
                    <a:pt x="59" y="23"/>
                  </a:lnTo>
                  <a:lnTo>
                    <a:pt x="54" y="23"/>
                  </a:lnTo>
                  <a:lnTo>
                    <a:pt x="49" y="22"/>
                  </a:lnTo>
                  <a:lnTo>
                    <a:pt x="44" y="22"/>
                  </a:lnTo>
                  <a:lnTo>
                    <a:pt x="41" y="22"/>
                  </a:lnTo>
                  <a:lnTo>
                    <a:pt x="37" y="22"/>
                  </a:lnTo>
                  <a:lnTo>
                    <a:pt x="35" y="22"/>
                  </a:lnTo>
                  <a:lnTo>
                    <a:pt x="32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4" y="22"/>
                  </a:lnTo>
                  <a:lnTo>
                    <a:pt x="37" y="20"/>
                  </a:lnTo>
                  <a:lnTo>
                    <a:pt x="44" y="17"/>
                  </a:lnTo>
                  <a:lnTo>
                    <a:pt x="49" y="13"/>
                  </a:lnTo>
                  <a:lnTo>
                    <a:pt x="52" y="1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0" y="13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50" y="23"/>
                  </a:lnTo>
                  <a:lnTo>
                    <a:pt x="50" y="25"/>
                  </a:lnTo>
                  <a:lnTo>
                    <a:pt x="49" y="29"/>
                  </a:lnTo>
                  <a:lnTo>
                    <a:pt x="49" y="32"/>
                  </a:lnTo>
                  <a:lnTo>
                    <a:pt x="48" y="36"/>
                  </a:lnTo>
                  <a:lnTo>
                    <a:pt x="48" y="41"/>
                  </a:lnTo>
                  <a:lnTo>
                    <a:pt x="47" y="46"/>
                  </a:lnTo>
                  <a:lnTo>
                    <a:pt x="46" y="50"/>
                  </a:lnTo>
                  <a:lnTo>
                    <a:pt x="9" y="62"/>
                  </a:lnTo>
                  <a:lnTo>
                    <a:pt x="10" y="57"/>
                  </a:lnTo>
                  <a:lnTo>
                    <a:pt x="11" y="53"/>
                  </a:lnTo>
                  <a:lnTo>
                    <a:pt x="11" y="48"/>
                  </a:lnTo>
                  <a:lnTo>
                    <a:pt x="12" y="44"/>
                  </a:lnTo>
                  <a:lnTo>
                    <a:pt x="12" y="41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6" y="19"/>
                  </a:lnTo>
                  <a:lnTo>
                    <a:pt x="17" y="17"/>
                  </a:lnTo>
                  <a:lnTo>
                    <a:pt x="21" y="13"/>
                  </a:lnTo>
                  <a:lnTo>
                    <a:pt x="28" y="9"/>
                  </a:lnTo>
                  <a:lnTo>
                    <a:pt x="36" y="4"/>
                  </a:lnTo>
                  <a:lnTo>
                    <a:pt x="43" y="3"/>
                  </a:lnTo>
                  <a:lnTo>
                    <a:pt x="48" y="1"/>
                  </a:lnTo>
                  <a:lnTo>
                    <a:pt x="52" y="1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68" y="1"/>
                  </a:lnTo>
                  <a:lnTo>
                    <a:pt x="73" y="1"/>
                  </a:lnTo>
                  <a:lnTo>
                    <a:pt x="78" y="1"/>
                  </a:lnTo>
                  <a:lnTo>
                    <a:pt x="83" y="1"/>
                  </a:lnTo>
                  <a:lnTo>
                    <a:pt x="89" y="1"/>
                  </a:lnTo>
                  <a:lnTo>
                    <a:pt x="95" y="1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48" name="Freeform 29"/>
            <p:cNvSpPr>
              <a:spLocks noEditPoints="1"/>
            </p:cNvSpPr>
            <p:nvPr/>
          </p:nvSpPr>
          <p:spPr bwMode="auto">
            <a:xfrm>
              <a:off x="3154364" y="4465639"/>
              <a:ext cx="4337050" cy="1204913"/>
            </a:xfrm>
            <a:custGeom>
              <a:avLst/>
              <a:gdLst>
                <a:gd name="T0" fmla="*/ 385 w 2732"/>
                <a:gd name="T1" fmla="*/ 0 h 759"/>
                <a:gd name="T2" fmla="*/ 391 w 2732"/>
                <a:gd name="T3" fmla="*/ 1 h 759"/>
                <a:gd name="T4" fmla="*/ 394 w 2732"/>
                <a:gd name="T5" fmla="*/ 4 h 759"/>
                <a:gd name="T6" fmla="*/ 390 w 2732"/>
                <a:gd name="T7" fmla="*/ 9 h 759"/>
                <a:gd name="T8" fmla="*/ 384 w 2732"/>
                <a:gd name="T9" fmla="*/ 14 h 759"/>
                <a:gd name="T10" fmla="*/ 376 w 2732"/>
                <a:gd name="T11" fmla="*/ 19 h 759"/>
                <a:gd name="T12" fmla="*/ 281 w 2732"/>
                <a:gd name="T13" fmla="*/ 66 h 759"/>
                <a:gd name="T14" fmla="*/ 310 w 2732"/>
                <a:gd name="T15" fmla="*/ 20 h 759"/>
                <a:gd name="T16" fmla="*/ 359 w 2732"/>
                <a:gd name="T17" fmla="*/ 1 h 759"/>
                <a:gd name="T18" fmla="*/ 381 w 2732"/>
                <a:gd name="T19" fmla="*/ 1 h 759"/>
                <a:gd name="T20" fmla="*/ 348 w 2732"/>
                <a:gd name="T21" fmla="*/ 21 h 759"/>
                <a:gd name="T22" fmla="*/ 336 w 2732"/>
                <a:gd name="T23" fmla="*/ 22 h 759"/>
                <a:gd name="T24" fmla="*/ 329 w 2732"/>
                <a:gd name="T25" fmla="*/ 33 h 759"/>
                <a:gd name="T26" fmla="*/ 15 w 2732"/>
                <a:gd name="T27" fmla="*/ 632 h 759"/>
                <a:gd name="T28" fmla="*/ 88 w 2732"/>
                <a:gd name="T29" fmla="*/ 484 h 759"/>
                <a:gd name="T30" fmla="*/ 198 w 2732"/>
                <a:gd name="T31" fmla="*/ 254 h 759"/>
                <a:gd name="T32" fmla="*/ 275 w 2732"/>
                <a:gd name="T33" fmla="*/ 81 h 759"/>
                <a:gd name="T34" fmla="*/ 281 w 2732"/>
                <a:gd name="T35" fmla="*/ 143 h 759"/>
                <a:gd name="T36" fmla="*/ 179 w 2732"/>
                <a:gd name="T37" fmla="*/ 361 h 759"/>
                <a:gd name="T38" fmla="*/ 79 w 2732"/>
                <a:gd name="T39" fmla="*/ 569 h 759"/>
                <a:gd name="T40" fmla="*/ 93 w 2732"/>
                <a:gd name="T41" fmla="*/ 747 h 759"/>
                <a:gd name="T42" fmla="*/ 26 w 2732"/>
                <a:gd name="T43" fmla="*/ 736 h 759"/>
                <a:gd name="T44" fmla="*/ 0 w 2732"/>
                <a:gd name="T45" fmla="*/ 699 h 759"/>
                <a:gd name="T46" fmla="*/ 9 w 2732"/>
                <a:gd name="T47" fmla="*/ 644 h 759"/>
                <a:gd name="T48" fmla="*/ 38 w 2732"/>
                <a:gd name="T49" fmla="*/ 661 h 759"/>
                <a:gd name="T50" fmla="*/ 45 w 2732"/>
                <a:gd name="T51" fmla="*/ 704 h 759"/>
                <a:gd name="T52" fmla="*/ 82 w 2732"/>
                <a:gd name="T53" fmla="*/ 725 h 759"/>
                <a:gd name="T54" fmla="*/ 2569 w 2732"/>
                <a:gd name="T55" fmla="*/ 755 h 759"/>
                <a:gd name="T56" fmla="*/ 1975 w 2732"/>
                <a:gd name="T57" fmla="*/ 743 h 759"/>
                <a:gd name="T58" fmla="*/ 909 w 2732"/>
                <a:gd name="T59" fmla="*/ 739 h 759"/>
                <a:gd name="T60" fmla="*/ 142 w 2732"/>
                <a:gd name="T61" fmla="*/ 745 h 759"/>
                <a:gd name="T62" fmla="*/ 463 w 2732"/>
                <a:gd name="T63" fmla="*/ 719 h 759"/>
                <a:gd name="T64" fmla="*/ 1476 w 2732"/>
                <a:gd name="T65" fmla="*/ 718 h 759"/>
                <a:gd name="T66" fmla="*/ 2403 w 2732"/>
                <a:gd name="T67" fmla="*/ 727 h 759"/>
                <a:gd name="T68" fmla="*/ 2721 w 2732"/>
                <a:gd name="T69" fmla="*/ 666 h 759"/>
                <a:gd name="T70" fmla="*/ 2728 w 2732"/>
                <a:gd name="T71" fmla="*/ 700 h 759"/>
                <a:gd name="T72" fmla="*/ 2679 w 2732"/>
                <a:gd name="T73" fmla="*/ 743 h 759"/>
                <a:gd name="T74" fmla="*/ 2590 w 2732"/>
                <a:gd name="T75" fmla="*/ 758 h 759"/>
                <a:gd name="T76" fmla="*/ 2651 w 2732"/>
                <a:gd name="T77" fmla="*/ 736 h 759"/>
                <a:gd name="T78" fmla="*/ 2683 w 2732"/>
                <a:gd name="T79" fmla="*/ 722 h 759"/>
                <a:gd name="T80" fmla="*/ 2693 w 2732"/>
                <a:gd name="T81" fmla="*/ 696 h 759"/>
                <a:gd name="T82" fmla="*/ 2402 w 2732"/>
                <a:gd name="T83" fmla="*/ 50 h 759"/>
                <a:gd name="T84" fmla="*/ 2477 w 2732"/>
                <a:gd name="T85" fmla="*/ 213 h 759"/>
                <a:gd name="T86" fmla="*/ 2612 w 2732"/>
                <a:gd name="T87" fmla="*/ 477 h 759"/>
                <a:gd name="T88" fmla="*/ 2714 w 2732"/>
                <a:gd name="T89" fmla="*/ 657 h 759"/>
                <a:gd name="T90" fmla="*/ 2636 w 2732"/>
                <a:gd name="T91" fmla="*/ 605 h 759"/>
                <a:gd name="T92" fmla="*/ 2506 w 2732"/>
                <a:gd name="T93" fmla="*/ 360 h 759"/>
                <a:gd name="T94" fmla="*/ 2390 w 2732"/>
                <a:gd name="T95" fmla="*/ 123 h 759"/>
                <a:gd name="T96" fmla="*/ 2310 w 2732"/>
                <a:gd name="T97" fmla="*/ 6 h 759"/>
                <a:gd name="T98" fmla="*/ 2353 w 2732"/>
                <a:gd name="T99" fmla="*/ 4 h 759"/>
                <a:gd name="T100" fmla="*/ 2384 w 2732"/>
                <a:gd name="T101" fmla="*/ 15 h 759"/>
                <a:gd name="T102" fmla="*/ 2401 w 2732"/>
                <a:gd name="T103" fmla="*/ 46 h 759"/>
                <a:gd name="T104" fmla="*/ 2353 w 2732"/>
                <a:gd name="T105" fmla="*/ 39 h 759"/>
                <a:gd name="T106" fmla="*/ 2335 w 2732"/>
                <a:gd name="T107" fmla="*/ 27 h 759"/>
                <a:gd name="T108" fmla="*/ 2303 w 2732"/>
                <a:gd name="T109" fmla="*/ 27 h 759"/>
                <a:gd name="T110" fmla="*/ 2281 w 2732"/>
                <a:gd name="T111" fmla="*/ 27 h 759"/>
                <a:gd name="T112" fmla="*/ 2276 w 2732"/>
                <a:gd name="T113" fmla="*/ 25 h 759"/>
                <a:gd name="T114" fmla="*/ 2276 w 2732"/>
                <a:gd name="T115" fmla="*/ 21 h 759"/>
                <a:gd name="T116" fmla="*/ 2279 w 2732"/>
                <a:gd name="T117" fmla="*/ 16 h 759"/>
                <a:gd name="T118" fmla="*/ 2287 w 2732"/>
                <a:gd name="T119" fmla="*/ 11 h 759"/>
                <a:gd name="T120" fmla="*/ 2296 w 2732"/>
                <a:gd name="T121" fmla="*/ 8 h 759"/>
                <a:gd name="T122" fmla="*/ 2304 w 2732"/>
                <a:gd name="T123" fmla="*/ 6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32" h="759">
                  <a:moveTo>
                    <a:pt x="370" y="20"/>
                  </a:moveTo>
                  <a:lnTo>
                    <a:pt x="379" y="1"/>
                  </a:lnTo>
                  <a:lnTo>
                    <a:pt x="381" y="1"/>
                  </a:lnTo>
                  <a:lnTo>
                    <a:pt x="381" y="1"/>
                  </a:lnTo>
                  <a:lnTo>
                    <a:pt x="382" y="0"/>
                  </a:lnTo>
                  <a:lnTo>
                    <a:pt x="383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5" y="0"/>
                  </a:lnTo>
                  <a:lnTo>
                    <a:pt x="385" y="0"/>
                  </a:lnTo>
                  <a:lnTo>
                    <a:pt x="386" y="0"/>
                  </a:lnTo>
                  <a:lnTo>
                    <a:pt x="388" y="0"/>
                  </a:lnTo>
                  <a:lnTo>
                    <a:pt x="388" y="0"/>
                  </a:lnTo>
                  <a:lnTo>
                    <a:pt x="389" y="0"/>
                  </a:lnTo>
                  <a:lnTo>
                    <a:pt x="389" y="0"/>
                  </a:lnTo>
                  <a:lnTo>
                    <a:pt x="390" y="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91" y="1"/>
                  </a:lnTo>
                  <a:lnTo>
                    <a:pt x="391" y="1"/>
                  </a:lnTo>
                  <a:lnTo>
                    <a:pt x="391" y="1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3"/>
                  </a:lnTo>
                  <a:lnTo>
                    <a:pt x="394" y="3"/>
                  </a:lnTo>
                  <a:lnTo>
                    <a:pt x="394" y="3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392" y="7"/>
                  </a:lnTo>
                  <a:lnTo>
                    <a:pt x="392" y="7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1" y="9"/>
                  </a:lnTo>
                  <a:lnTo>
                    <a:pt x="390" y="9"/>
                  </a:lnTo>
                  <a:lnTo>
                    <a:pt x="390" y="10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88" y="11"/>
                  </a:lnTo>
                  <a:lnTo>
                    <a:pt x="388" y="11"/>
                  </a:lnTo>
                  <a:lnTo>
                    <a:pt x="386" y="13"/>
                  </a:lnTo>
                  <a:lnTo>
                    <a:pt x="386" y="13"/>
                  </a:lnTo>
                  <a:lnTo>
                    <a:pt x="385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3" y="15"/>
                  </a:lnTo>
                  <a:lnTo>
                    <a:pt x="383" y="15"/>
                  </a:lnTo>
                  <a:lnTo>
                    <a:pt x="382" y="15"/>
                  </a:lnTo>
                  <a:lnTo>
                    <a:pt x="381" y="16"/>
                  </a:lnTo>
                  <a:lnTo>
                    <a:pt x="379" y="16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9"/>
                  </a:lnTo>
                  <a:lnTo>
                    <a:pt x="376" y="19"/>
                  </a:lnTo>
                  <a:lnTo>
                    <a:pt x="375" y="19"/>
                  </a:lnTo>
                  <a:lnTo>
                    <a:pt x="373" y="19"/>
                  </a:lnTo>
                  <a:lnTo>
                    <a:pt x="372" y="20"/>
                  </a:lnTo>
                  <a:lnTo>
                    <a:pt x="372" y="20"/>
                  </a:lnTo>
                  <a:lnTo>
                    <a:pt x="371" y="20"/>
                  </a:lnTo>
                  <a:lnTo>
                    <a:pt x="370" y="20"/>
                  </a:lnTo>
                  <a:lnTo>
                    <a:pt x="370" y="20"/>
                  </a:lnTo>
                  <a:close/>
                  <a:moveTo>
                    <a:pt x="318" y="56"/>
                  </a:moveTo>
                  <a:lnTo>
                    <a:pt x="281" y="66"/>
                  </a:lnTo>
                  <a:lnTo>
                    <a:pt x="281" y="66"/>
                  </a:lnTo>
                  <a:lnTo>
                    <a:pt x="284" y="60"/>
                  </a:lnTo>
                  <a:lnTo>
                    <a:pt x="286" y="54"/>
                  </a:lnTo>
                  <a:lnTo>
                    <a:pt x="289" y="49"/>
                  </a:lnTo>
                  <a:lnTo>
                    <a:pt x="291" y="44"/>
                  </a:lnTo>
                  <a:lnTo>
                    <a:pt x="293" y="39"/>
                  </a:lnTo>
                  <a:lnTo>
                    <a:pt x="297" y="35"/>
                  </a:lnTo>
                  <a:lnTo>
                    <a:pt x="299" y="32"/>
                  </a:lnTo>
                  <a:lnTo>
                    <a:pt x="303" y="27"/>
                  </a:lnTo>
                  <a:lnTo>
                    <a:pt x="307" y="23"/>
                  </a:lnTo>
                  <a:lnTo>
                    <a:pt x="310" y="20"/>
                  </a:lnTo>
                  <a:lnTo>
                    <a:pt x="314" y="17"/>
                  </a:lnTo>
                  <a:lnTo>
                    <a:pt x="318" y="14"/>
                  </a:lnTo>
                  <a:lnTo>
                    <a:pt x="324" y="10"/>
                  </a:lnTo>
                  <a:lnTo>
                    <a:pt x="330" y="8"/>
                  </a:lnTo>
                  <a:lnTo>
                    <a:pt x="336" y="6"/>
                  </a:lnTo>
                  <a:lnTo>
                    <a:pt x="341" y="3"/>
                  </a:lnTo>
                  <a:lnTo>
                    <a:pt x="347" y="2"/>
                  </a:lnTo>
                  <a:lnTo>
                    <a:pt x="351" y="1"/>
                  </a:lnTo>
                  <a:lnTo>
                    <a:pt x="355" y="1"/>
                  </a:lnTo>
                  <a:lnTo>
                    <a:pt x="359" y="1"/>
                  </a:lnTo>
                  <a:lnTo>
                    <a:pt x="363" y="1"/>
                  </a:lnTo>
                  <a:lnTo>
                    <a:pt x="365" y="0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2" y="1"/>
                  </a:lnTo>
                  <a:lnTo>
                    <a:pt x="375" y="1"/>
                  </a:lnTo>
                  <a:lnTo>
                    <a:pt x="377" y="1"/>
                  </a:lnTo>
                  <a:lnTo>
                    <a:pt x="378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1" y="1"/>
                  </a:lnTo>
                  <a:lnTo>
                    <a:pt x="379" y="1"/>
                  </a:lnTo>
                  <a:lnTo>
                    <a:pt x="370" y="20"/>
                  </a:lnTo>
                  <a:lnTo>
                    <a:pt x="365" y="21"/>
                  </a:lnTo>
                  <a:lnTo>
                    <a:pt x="361" y="21"/>
                  </a:lnTo>
                  <a:lnTo>
                    <a:pt x="358" y="22"/>
                  </a:lnTo>
                  <a:lnTo>
                    <a:pt x="355" y="22"/>
                  </a:lnTo>
                  <a:lnTo>
                    <a:pt x="353" y="22"/>
                  </a:lnTo>
                  <a:lnTo>
                    <a:pt x="351" y="22"/>
                  </a:lnTo>
                  <a:lnTo>
                    <a:pt x="348" y="21"/>
                  </a:lnTo>
                  <a:lnTo>
                    <a:pt x="346" y="21"/>
                  </a:lnTo>
                  <a:lnTo>
                    <a:pt x="344" y="21"/>
                  </a:lnTo>
                  <a:lnTo>
                    <a:pt x="342" y="21"/>
                  </a:lnTo>
                  <a:lnTo>
                    <a:pt x="340" y="21"/>
                  </a:lnTo>
                  <a:lnTo>
                    <a:pt x="339" y="21"/>
                  </a:lnTo>
                  <a:lnTo>
                    <a:pt x="338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8" y="21"/>
                  </a:lnTo>
                  <a:lnTo>
                    <a:pt x="336" y="22"/>
                  </a:lnTo>
                  <a:lnTo>
                    <a:pt x="335" y="25"/>
                  </a:lnTo>
                  <a:lnTo>
                    <a:pt x="333" y="27"/>
                  </a:lnTo>
                  <a:lnTo>
                    <a:pt x="332" y="29"/>
                  </a:lnTo>
                  <a:lnTo>
                    <a:pt x="329" y="33"/>
                  </a:lnTo>
                  <a:lnTo>
                    <a:pt x="327" y="37"/>
                  </a:lnTo>
                  <a:lnTo>
                    <a:pt x="324" y="40"/>
                  </a:lnTo>
                  <a:lnTo>
                    <a:pt x="323" y="45"/>
                  </a:lnTo>
                  <a:lnTo>
                    <a:pt x="321" y="50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8" y="56"/>
                  </a:lnTo>
                  <a:close/>
                  <a:moveTo>
                    <a:pt x="51" y="624"/>
                  </a:moveTo>
                  <a:lnTo>
                    <a:pt x="15" y="632"/>
                  </a:lnTo>
                  <a:lnTo>
                    <a:pt x="15" y="632"/>
                  </a:lnTo>
                  <a:lnTo>
                    <a:pt x="19" y="625"/>
                  </a:lnTo>
                  <a:lnTo>
                    <a:pt x="24" y="616"/>
                  </a:lnTo>
                  <a:lnTo>
                    <a:pt x="30" y="605"/>
                  </a:lnTo>
                  <a:lnTo>
                    <a:pt x="36" y="592"/>
                  </a:lnTo>
                  <a:lnTo>
                    <a:pt x="43" y="577"/>
                  </a:lnTo>
                  <a:lnTo>
                    <a:pt x="51" y="561"/>
                  </a:lnTo>
                  <a:lnTo>
                    <a:pt x="59" y="543"/>
                  </a:lnTo>
                  <a:lnTo>
                    <a:pt x="69" y="525"/>
                  </a:lnTo>
                  <a:lnTo>
                    <a:pt x="79" y="505"/>
                  </a:lnTo>
                  <a:lnTo>
                    <a:pt x="88" y="484"/>
                  </a:lnTo>
                  <a:lnTo>
                    <a:pt x="99" y="462"/>
                  </a:lnTo>
                  <a:lnTo>
                    <a:pt x="110" y="440"/>
                  </a:lnTo>
                  <a:lnTo>
                    <a:pt x="120" y="417"/>
                  </a:lnTo>
                  <a:lnTo>
                    <a:pt x="131" y="394"/>
                  </a:lnTo>
                  <a:lnTo>
                    <a:pt x="143" y="370"/>
                  </a:lnTo>
                  <a:lnTo>
                    <a:pt x="154" y="347"/>
                  </a:lnTo>
                  <a:lnTo>
                    <a:pt x="164" y="323"/>
                  </a:lnTo>
                  <a:lnTo>
                    <a:pt x="176" y="299"/>
                  </a:lnTo>
                  <a:lnTo>
                    <a:pt x="187" y="277"/>
                  </a:lnTo>
                  <a:lnTo>
                    <a:pt x="198" y="254"/>
                  </a:lnTo>
                  <a:lnTo>
                    <a:pt x="207" y="231"/>
                  </a:lnTo>
                  <a:lnTo>
                    <a:pt x="218" y="210"/>
                  </a:lnTo>
                  <a:lnTo>
                    <a:pt x="228" y="189"/>
                  </a:lnTo>
                  <a:lnTo>
                    <a:pt x="236" y="170"/>
                  </a:lnTo>
                  <a:lnTo>
                    <a:pt x="244" y="151"/>
                  </a:lnTo>
                  <a:lnTo>
                    <a:pt x="253" y="134"/>
                  </a:lnTo>
                  <a:lnTo>
                    <a:pt x="260" y="119"/>
                  </a:lnTo>
                  <a:lnTo>
                    <a:pt x="266" y="105"/>
                  </a:lnTo>
                  <a:lnTo>
                    <a:pt x="271" y="91"/>
                  </a:lnTo>
                  <a:lnTo>
                    <a:pt x="275" y="81"/>
                  </a:lnTo>
                  <a:lnTo>
                    <a:pt x="279" y="72"/>
                  </a:lnTo>
                  <a:lnTo>
                    <a:pt x="281" y="66"/>
                  </a:lnTo>
                  <a:lnTo>
                    <a:pt x="318" y="56"/>
                  </a:lnTo>
                  <a:lnTo>
                    <a:pt x="316" y="63"/>
                  </a:lnTo>
                  <a:lnTo>
                    <a:pt x="312" y="72"/>
                  </a:lnTo>
                  <a:lnTo>
                    <a:pt x="308" y="83"/>
                  </a:lnTo>
                  <a:lnTo>
                    <a:pt x="302" y="95"/>
                  </a:lnTo>
                  <a:lnTo>
                    <a:pt x="296" y="109"/>
                  </a:lnTo>
                  <a:lnTo>
                    <a:pt x="289" y="126"/>
                  </a:lnTo>
                  <a:lnTo>
                    <a:pt x="281" y="143"/>
                  </a:lnTo>
                  <a:lnTo>
                    <a:pt x="273" y="161"/>
                  </a:lnTo>
                  <a:lnTo>
                    <a:pt x="264" y="181"/>
                  </a:lnTo>
                  <a:lnTo>
                    <a:pt x="254" y="201"/>
                  </a:lnTo>
                  <a:lnTo>
                    <a:pt x="244" y="223"/>
                  </a:lnTo>
                  <a:lnTo>
                    <a:pt x="234" y="245"/>
                  </a:lnTo>
                  <a:lnTo>
                    <a:pt x="223" y="268"/>
                  </a:lnTo>
                  <a:lnTo>
                    <a:pt x="212" y="291"/>
                  </a:lnTo>
                  <a:lnTo>
                    <a:pt x="201" y="315"/>
                  </a:lnTo>
                  <a:lnTo>
                    <a:pt x="190" y="337"/>
                  </a:lnTo>
                  <a:lnTo>
                    <a:pt x="179" y="361"/>
                  </a:lnTo>
                  <a:lnTo>
                    <a:pt x="168" y="385"/>
                  </a:lnTo>
                  <a:lnTo>
                    <a:pt x="156" y="408"/>
                  </a:lnTo>
                  <a:lnTo>
                    <a:pt x="145" y="432"/>
                  </a:lnTo>
                  <a:lnTo>
                    <a:pt x="135" y="453"/>
                  </a:lnTo>
                  <a:lnTo>
                    <a:pt x="124" y="475"/>
                  </a:lnTo>
                  <a:lnTo>
                    <a:pt x="114" y="496"/>
                  </a:lnTo>
                  <a:lnTo>
                    <a:pt x="105" y="515"/>
                  </a:lnTo>
                  <a:lnTo>
                    <a:pt x="95" y="534"/>
                  </a:lnTo>
                  <a:lnTo>
                    <a:pt x="87" y="552"/>
                  </a:lnTo>
                  <a:lnTo>
                    <a:pt x="79" y="569"/>
                  </a:lnTo>
                  <a:lnTo>
                    <a:pt x="71" y="583"/>
                  </a:lnTo>
                  <a:lnTo>
                    <a:pt x="65" y="597"/>
                  </a:lnTo>
                  <a:lnTo>
                    <a:pt x="59" y="607"/>
                  </a:lnTo>
                  <a:lnTo>
                    <a:pt x="55" y="617"/>
                  </a:lnTo>
                  <a:lnTo>
                    <a:pt x="51" y="624"/>
                  </a:lnTo>
                  <a:lnTo>
                    <a:pt x="51" y="624"/>
                  </a:lnTo>
                  <a:lnTo>
                    <a:pt x="51" y="624"/>
                  </a:lnTo>
                  <a:close/>
                  <a:moveTo>
                    <a:pt x="112" y="725"/>
                  </a:moveTo>
                  <a:lnTo>
                    <a:pt x="93" y="747"/>
                  </a:lnTo>
                  <a:lnTo>
                    <a:pt x="93" y="747"/>
                  </a:lnTo>
                  <a:lnTo>
                    <a:pt x="85" y="747"/>
                  </a:lnTo>
                  <a:lnTo>
                    <a:pt x="76" y="748"/>
                  </a:lnTo>
                  <a:lnTo>
                    <a:pt x="69" y="747"/>
                  </a:lnTo>
                  <a:lnTo>
                    <a:pt x="62" y="747"/>
                  </a:lnTo>
                  <a:lnTo>
                    <a:pt x="55" y="746"/>
                  </a:lnTo>
                  <a:lnTo>
                    <a:pt x="48" y="745"/>
                  </a:lnTo>
                  <a:lnTo>
                    <a:pt x="42" y="743"/>
                  </a:lnTo>
                  <a:lnTo>
                    <a:pt x="37" y="741"/>
                  </a:lnTo>
                  <a:lnTo>
                    <a:pt x="31" y="739"/>
                  </a:lnTo>
                  <a:lnTo>
                    <a:pt x="26" y="736"/>
                  </a:lnTo>
                  <a:lnTo>
                    <a:pt x="22" y="734"/>
                  </a:lnTo>
                  <a:lnTo>
                    <a:pt x="19" y="731"/>
                  </a:lnTo>
                  <a:lnTo>
                    <a:pt x="15" y="728"/>
                  </a:lnTo>
                  <a:lnTo>
                    <a:pt x="12" y="724"/>
                  </a:lnTo>
                  <a:lnTo>
                    <a:pt x="9" y="721"/>
                  </a:lnTo>
                  <a:lnTo>
                    <a:pt x="6" y="717"/>
                  </a:lnTo>
                  <a:lnTo>
                    <a:pt x="5" y="712"/>
                  </a:lnTo>
                  <a:lnTo>
                    <a:pt x="2" y="708"/>
                  </a:lnTo>
                  <a:lnTo>
                    <a:pt x="1" y="704"/>
                  </a:lnTo>
                  <a:lnTo>
                    <a:pt x="0" y="699"/>
                  </a:lnTo>
                  <a:lnTo>
                    <a:pt x="0" y="694"/>
                  </a:lnTo>
                  <a:lnTo>
                    <a:pt x="0" y="690"/>
                  </a:lnTo>
                  <a:lnTo>
                    <a:pt x="0" y="684"/>
                  </a:lnTo>
                  <a:lnTo>
                    <a:pt x="0" y="679"/>
                  </a:lnTo>
                  <a:lnTo>
                    <a:pt x="0" y="673"/>
                  </a:lnTo>
                  <a:lnTo>
                    <a:pt x="1" y="668"/>
                  </a:lnTo>
                  <a:lnTo>
                    <a:pt x="3" y="662"/>
                  </a:lnTo>
                  <a:lnTo>
                    <a:pt x="5" y="656"/>
                  </a:lnTo>
                  <a:lnTo>
                    <a:pt x="7" y="650"/>
                  </a:lnTo>
                  <a:lnTo>
                    <a:pt x="9" y="644"/>
                  </a:lnTo>
                  <a:lnTo>
                    <a:pt x="12" y="638"/>
                  </a:lnTo>
                  <a:lnTo>
                    <a:pt x="15" y="632"/>
                  </a:lnTo>
                  <a:lnTo>
                    <a:pt x="51" y="624"/>
                  </a:lnTo>
                  <a:lnTo>
                    <a:pt x="48" y="630"/>
                  </a:lnTo>
                  <a:lnTo>
                    <a:pt x="45" y="636"/>
                  </a:lnTo>
                  <a:lnTo>
                    <a:pt x="43" y="641"/>
                  </a:lnTo>
                  <a:lnTo>
                    <a:pt x="42" y="645"/>
                  </a:lnTo>
                  <a:lnTo>
                    <a:pt x="40" y="651"/>
                  </a:lnTo>
                  <a:lnTo>
                    <a:pt x="39" y="656"/>
                  </a:lnTo>
                  <a:lnTo>
                    <a:pt x="38" y="661"/>
                  </a:lnTo>
                  <a:lnTo>
                    <a:pt x="37" y="666"/>
                  </a:lnTo>
                  <a:lnTo>
                    <a:pt x="37" y="671"/>
                  </a:lnTo>
                  <a:lnTo>
                    <a:pt x="37" y="675"/>
                  </a:lnTo>
                  <a:lnTo>
                    <a:pt x="37" y="680"/>
                  </a:lnTo>
                  <a:lnTo>
                    <a:pt x="38" y="685"/>
                  </a:lnTo>
                  <a:lnTo>
                    <a:pt x="38" y="688"/>
                  </a:lnTo>
                  <a:lnTo>
                    <a:pt x="39" y="693"/>
                  </a:lnTo>
                  <a:lnTo>
                    <a:pt x="42" y="697"/>
                  </a:lnTo>
                  <a:lnTo>
                    <a:pt x="43" y="700"/>
                  </a:lnTo>
                  <a:lnTo>
                    <a:pt x="45" y="704"/>
                  </a:lnTo>
                  <a:lnTo>
                    <a:pt x="48" y="706"/>
                  </a:lnTo>
                  <a:lnTo>
                    <a:pt x="50" y="710"/>
                  </a:lnTo>
                  <a:lnTo>
                    <a:pt x="53" y="712"/>
                  </a:lnTo>
                  <a:lnTo>
                    <a:pt x="57" y="715"/>
                  </a:lnTo>
                  <a:lnTo>
                    <a:pt x="61" y="717"/>
                  </a:lnTo>
                  <a:lnTo>
                    <a:pt x="64" y="719"/>
                  </a:lnTo>
                  <a:lnTo>
                    <a:pt x="68" y="721"/>
                  </a:lnTo>
                  <a:lnTo>
                    <a:pt x="73" y="723"/>
                  </a:lnTo>
                  <a:lnTo>
                    <a:pt x="77" y="724"/>
                  </a:lnTo>
                  <a:lnTo>
                    <a:pt x="82" y="725"/>
                  </a:lnTo>
                  <a:lnTo>
                    <a:pt x="88" y="725"/>
                  </a:lnTo>
                  <a:lnTo>
                    <a:pt x="94" y="727"/>
                  </a:lnTo>
                  <a:lnTo>
                    <a:pt x="99" y="727"/>
                  </a:lnTo>
                  <a:lnTo>
                    <a:pt x="106" y="725"/>
                  </a:lnTo>
                  <a:lnTo>
                    <a:pt x="112" y="725"/>
                  </a:lnTo>
                  <a:lnTo>
                    <a:pt x="112" y="725"/>
                  </a:lnTo>
                  <a:lnTo>
                    <a:pt x="112" y="725"/>
                  </a:lnTo>
                  <a:close/>
                  <a:moveTo>
                    <a:pt x="2598" y="735"/>
                  </a:moveTo>
                  <a:lnTo>
                    <a:pt x="2569" y="755"/>
                  </a:lnTo>
                  <a:lnTo>
                    <a:pt x="2569" y="755"/>
                  </a:lnTo>
                  <a:lnTo>
                    <a:pt x="2554" y="754"/>
                  </a:lnTo>
                  <a:lnTo>
                    <a:pt x="2526" y="753"/>
                  </a:lnTo>
                  <a:lnTo>
                    <a:pt x="2487" y="751"/>
                  </a:lnTo>
                  <a:lnTo>
                    <a:pt x="2438" y="749"/>
                  </a:lnTo>
                  <a:lnTo>
                    <a:pt x="2380" y="748"/>
                  </a:lnTo>
                  <a:lnTo>
                    <a:pt x="2313" y="747"/>
                  </a:lnTo>
                  <a:lnTo>
                    <a:pt x="2238" y="746"/>
                  </a:lnTo>
                  <a:lnTo>
                    <a:pt x="2156" y="745"/>
                  </a:lnTo>
                  <a:lnTo>
                    <a:pt x="2068" y="743"/>
                  </a:lnTo>
                  <a:lnTo>
                    <a:pt x="1975" y="743"/>
                  </a:lnTo>
                  <a:lnTo>
                    <a:pt x="1877" y="742"/>
                  </a:lnTo>
                  <a:lnTo>
                    <a:pt x="1775" y="741"/>
                  </a:lnTo>
                  <a:lnTo>
                    <a:pt x="1669" y="741"/>
                  </a:lnTo>
                  <a:lnTo>
                    <a:pt x="1562" y="740"/>
                  </a:lnTo>
                  <a:lnTo>
                    <a:pt x="1452" y="740"/>
                  </a:lnTo>
                  <a:lnTo>
                    <a:pt x="1342" y="740"/>
                  </a:lnTo>
                  <a:lnTo>
                    <a:pt x="1233" y="739"/>
                  </a:lnTo>
                  <a:lnTo>
                    <a:pt x="1123" y="739"/>
                  </a:lnTo>
                  <a:lnTo>
                    <a:pt x="1014" y="739"/>
                  </a:lnTo>
                  <a:lnTo>
                    <a:pt x="909" y="739"/>
                  </a:lnTo>
                  <a:lnTo>
                    <a:pt x="805" y="739"/>
                  </a:lnTo>
                  <a:lnTo>
                    <a:pt x="706" y="739"/>
                  </a:lnTo>
                  <a:lnTo>
                    <a:pt x="612" y="740"/>
                  </a:lnTo>
                  <a:lnTo>
                    <a:pt x="523" y="740"/>
                  </a:lnTo>
                  <a:lnTo>
                    <a:pt x="440" y="740"/>
                  </a:lnTo>
                  <a:lnTo>
                    <a:pt x="364" y="741"/>
                  </a:lnTo>
                  <a:lnTo>
                    <a:pt x="295" y="742"/>
                  </a:lnTo>
                  <a:lnTo>
                    <a:pt x="234" y="742"/>
                  </a:lnTo>
                  <a:lnTo>
                    <a:pt x="182" y="743"/>
                  </a:lnTo>
                  <a:lnTo>
                    <a:pt x="142" y="745"/>
                  </a:lnTo>
                  <a:lnTo>
                    <a:pt x="111" y="746"/>
                  </a:lnTo>
                  <a:lnTo>
                    <a:pt x="93" y="747"/>
                  </a:lnTo>
                  <a:lnTo>
                    <a:pt x="112" y="725"/>
                  </a:lnTo>
                  <a:lnTo>
                    <a:pt x="132" y="724"/>
                  </a:lnTo>
                  <a:lnTo>
                    <a:pt x="163" y="723"/>
                  </a:lnTo>
                  <a:lnTo>
                    <a:pt x="205" y="722"/>
                  </a:lnTo>
                  <a:lnTo>
                    <a:pt x="256" y="721"/>
                  </a:lnTo>
                  <a:lnTo>
                    <a:pt x="317" y="721"/>
                  </a:lnTo>
                  <a:lnTo>
                    <a:pt x="386" y="719"/>
                  </a:lnTo>
                  <a:lnTo>
                    <a:pt x="463" y="719"/>
                  </a:lnTo>
                  <a:lnTo>
                    <a:pt x="546" y="718"/>
                  </a:lnTo>
                  <a:lnTo>
                    <a:pt x="635" y="718"/>
                  </a:lnTo>
                  <a:lnTo>
                    <a:pt x="730" y="718"/>
                  </a:lnTo>
                  <a:lnTo>
                    <a:pt x="829" y="717"/>
                  </a:lnTo>
                  <a:lnTo>
                    <a:pt x="932" y="717"/>
                  </a:lnTo>
                  <a:lnTo>
                    <a:pt x="1038" y="717"/>
                  </a:lnTo>
                  <a:lnTo>
                    <a:pt x="1146" y="717"/>
                  </a:lnTo>
                  <a:lnTo>
                    <a:pt x="1255" y="717"/>
                  </a:lnTo>
                  <a:lnTo>
                    <a:pt x="1365" y="718"/>
                  </a:lnTo>
                  <a:lnTo>
                    <a:pt x="1476" y="718"/>
                  </a:lnTo>
                  <a:lnTo>
                    <a:pt x="1585" y="718"/>
                  </a:lnTo>
                  <a:lnTo>
                    <a:pt x="1693" y="719"/>
                  </a:lnTo>
                  <a:lnTo>
                    <a:pt x="1798" y="719"/>
                  </a:lnTo>
                  <a:lnTo>
                    <a:pt x="1900" y="721"/>
                  </a:lnTo>
                  <a:lnTo>
                    <a:pt x="1999" y="722"/>
                  </a:lnTo>
                  <a:lnTo>
                    <a:pt x="2092" y="722"/>
                  </a:lnTo>
                  <a:lnTo>
                    <a:pt x="2180" y="723"/>
                  </a:lnTo>
                  <a:lnTo>
                    <a:pt x="2261" y="724"/>
                  </a:lnTo>
                  <a:lnTo>
                    <a:pt x="2337" y="725"/>
                  </a:lnTo>
                  <a:lnTo>
                    <a:pt x="2403" y="727"/>
                  </a:lnTo>
                  <a:lnTo>
                    <a:pt x="2462" y="728"/>
                  </a:lnTo>
                  <a:lnTo>
                    <a:pt x="2512" y="730"/>
                  </a:lnTo>
                  <a:lnTo>
                    <a:pt x="2551" y="731"/>
                  </a:lnTo>
                  <a:lnTo>
                    <a:pt x="2580" y="733"/>
                  </a:lnTo>
                  <a:lnTo>
                    <a:pt x="2598" y="735"/>
                  </a:lnTo>
                  <a:lnTo>
                    <a:pt x="2598" y="735"/>
                  </a:lnTo>
                  <a:lnTo>
                    <a:pt x="2598" y="735"/>
                  </a:lnTo>
                  <a:close/>
                  <a:moveTo>
                    <a:pt x="2686" y="685"/>
                  </a:moveTo>
                  <a:lnTo>
                    <a:pt x="2721" y="666"/>
                  </a:lnTo>
                  <a:lnTo>
                    <a:pt x="2721" y="666"/>
                  </a:lnTo>
                  <a:lnTo>
                    <a:pt x="2725" y="669"/>
                  </a:lnTo>
                  <a:lnTo>
                    <a:pt x="2727" y="672"/>
                  </a:lnTo>
                  <a:lnTo>
                    <a:pt x="2728" y="674"/>
                  </a:lnTo>
                  <a:lnTo>
                    <a:pt x="2729" y="678"/>
                  </a:lnTo>
                  <a:lnTo>
                    <a:pt x="2730" y="681"/>
                  </a:lnTo>
                  <a:lnTo>
                    <a:pt x="2732" y="685"/>
                  </a:lnTo>
                  <a:lnTo>
                    <a:pt x="2730" y="688"/>
                  </a:lnTo>
                  <a:lnTo>
                    <a:pt x="2730" y="692"/>
                  </a:lnTo>
                  <a:lnTo>
                    <a:pt x="2729" y="697"/>
                  </a:lnTo>
                  <a:lnTo>
                    <a:pt x="2728" y="700"/>
                  </a:lnTo>
                  <a:lnTo>
                    <a:pt x="2726" y="704"/>
                  </a:lnTo>
                  <a:lnTo>
                    <a:pt x="2723" y="709"/>
                  </a:lnTo>
                  <a:lnTo>
                    <a:pt x="2720" y="714"/>
                  </a:lnTo>
                  <a:lnTo>
                    <a:pt x="2716" y="717"/>
                  </a:lnTo>
                  <a:lnTo>
                    <a:pt x="2713" y="722"/>
                  </a:lnTo>
                  <a:lnTo>
                    <a:pt x="2707" y="727"/>
                  </a:lnTo>
                  <a:lnTo>
                    <a:pt x="2701" y="730"/>
                  </a:lnTo>
                  <a:lnTo>
                    <a:pt x="2695" y="735"/>
                  </a:lnTo>
                  <a:lnTo>
                    <a:pt x="2688" y="739"/>
                  </a:lnTo>
                  <a:lnTo>
                    <a:pt x="2679" y="743"/>
                  </a:lnTo>
                  <a:lnTo>
                    <a:pt x="2671" y="747"/>
                  </a:lnTo>
                  <a:lnTo>
                    <a:pt x="2662" y="749"/>
                  </a:lnTo>
                  <a:lnTo>
                    <a:pt x="2654" y="753"/>
                  </a:lnTo>
                  <a:lnTo>
                    <a:pt x="2645" y="754"/>
                  </a:lnTo>
                  <a:lnTo>
                    <a:pt x="2636" y="756"/>
                  </a:lnTo>
                  <a:lnTo>
                    <a:pt x="2627" y="758"/>
                  </a:lnTo>
                  <a:lnTo>
                    <a:pt x="2618" y="759"/>
                  </a:lnTo>
                  <a:lnTo>
                    <a:pt x="2609" y="759"/>
                  </a:lnTo>
                  <a:lnTo>
                    <a:pt x="2599" y="759"/>
                  </a:lnTo>
                  <a:lnTo>
                    <a:pt x="2590" y="758"/>
                  </a:lnTo>
                  <a:lnTo>
                    <a:pt x="2580" y="758"/>
                  </a:lnTo>
                  <a:lnTo>
                    <a:pt x="2569" y="755"/>
                  </a:lnTo>
                  <a:lnTo>
                    <a:pt x="2598" y="735"/>
                  </a:lnTo>
                  <a:lnTo>
                    <a:pt x="2606" y="736"/>
                  </a:lnTo>
                  <a:lnTo>
                    <a:pt x="2615" y="737"/>
                  </a:lnTo>
                  <a:lnTo>
                    <a:pt x="2623" y="737"/>
                  </a:lnTo>
                  <a:lnTo>
                    <a:pt x="2631" y="737"/>
                  </a:lnTo>
                  <a:lnTo>
                    <a:pt x="2639" y="737"/>
                  </a:lnTo>
                  <a:lnTo>
                    <a:pt x="2645" y="736"/>
                  </a:lnTo>
                  <a:lnTo>
                    <a:pt x="2651" y="736"/>
                  </a:lnTo>
                  <a:lnTo>
                    <a:pt x="2655" y="735"/>
                  </a:lnTo>
                  <a:lnTo>
                    <a:pt x="2660" y="734"/>
                  </a:lnTo>
                  <a:lnTo>
                    <a:pt x="2664" y="733"/>
                  </a:lnTo>
                  <a:lnTo>
                    <a:pt x="2667" y="731"/>
                  </a:lnTo>
                  <a:lnTo>
                    <a:pt x="2671" y="730"/>
                  </a:lnTo>
                  <a:lnTo>
                    <a:pt x="2673" y="729"/>
                  </a:lnTo>
                  <a:lnTo>
                    <a:pt x="2676" y="728"/>
                  </a:lnTo>
                  <a:lnTo>
                    <a:pt x="2678" y="725"/>
                  </a:lnTo>
                  <a:lnTo>
                    <a:pt x="2680" y="724"/>
                  </a:lnTo>
                  <a:lnTo>
                    <a:pt x="2683" y="722"/>
                  </a:lnTo>
                  <a:lnTo>
                    <a:pt x="2685" y="719"/>
                  </a:lnTo>
                  <a:lnTo>
                    <a:pt x="2686" y="717"/>
                  </a:lnTo>
                  <a:lnTo>
                    <a:pt x="2689" y="715"/>
                  </a:lnTo>
                  <a:lnTo>
                    <a:pt x="2690" y="712"/>
                  </a:lnTo>
                  <a:lnTo>
                    <a:pt x="2691" y="710"/>
                  </a:lnTo>
                  <a:lnTo>
                    <a:pt x="2692" y="706"/>
                  </a:lnTo>
                  <a:lnTo>
                    <a:pt x="2693" y="704"/>
                  </a:lnTo>
                  <a:lnTo>
                    <a:pt x="2693" y="702"/>
                  </a:lnTo>
                  <a:lnTo>
                    <a:pt x="2693" y="698"/>
                  </a:lnTo>
                  <a:lnTo>
                    <a:pt x="2693" y="696"/>
                  </a:lnTo>
                  <a:lnTo>
                    <a:pt x="2692" y="693"/>
                  </a:lnTo>
                  <a:lnTo>
                    <a:pt x="2692" y="691"/>
                  </a:lnTo>
                  <a:lnTo>
                    <a:pt x="2690" y="688"/>
                  </a:lnTo>
                  <a:lnTo>
                    <a:pt x="2689" y="687"/>
                  </a:lnTo>
                  <a:lnTo>
                    <a:pt x="2686" y="685"/>
                  </a:lnTo>
                  <a:lnTo>
                    <a:pt x="2686" y="685"/>
                  </a:lnTo>
                  <a:lnTo>
                    <a:pt x="2686" y="685"/>
                  </a:lnTo>
                  <a:close/>
                  <a:moveTo>
                    <a:pt x="2365" y="65"/>
                  </a:moveTo>
                  <a:lnTo>
                    <a:pt x="2402" y="50"/>
                  </a:lnTo>
                  <a:lnTo>
                    <a:pt x="2402" y="50"/>
                  </a:lnTo>
                  <a:lnTo>
                    <a:pt x="2405" y="57"/>
                  </a:lnTo>
                  <a:lnTo>
                    <a:pt x="2408" y="65"/>
                  </a:lnTo>
                  <a:lnTo>
                    <a:pt x="2413" y="77"/>
                  </a:lnTo>
                  <a:lnTo>
                    <a:pt x="2419" y="91"/>
                  </a:lnTo>
                  <a:lnTo>
                    <a:pt x="2426" y="107"/>
                  </a:lnTo>
                  <a:lnTo>
                    <a:pt x="2436" y="125"/>
                  </a:lnTo>
                  <a:lnTo>
                    <a:pt x="2444" y="145"/>
                  </a:lnTo>
                  <a:lnTo>
                    <a:pt x="2455" y="167"/>
                  </a:lnTo>
                  <a:lnTo>
                    <a:pt x="2466" y="189"/>
                  </a:lnTo>
                  <a:lnTo>
                    <a:pt x="2477" y="213"/>
                  </a:lnTo>
                  <a:lnTo>
                    <a:pt x="2489" y="237"/>
                  </a:lnTo>
                  <a:lnTo>
                    <a:pt x="2503" y="263"/>
                  </a:lnTo>
                  <a:lnTo>
                    <a:pt x="2516" y="290"/>
                  </a:lnTo>
                  <a:lnTo>
                    <a:pt x="2530" y="317"/>
                  </a:lnTo>
                  <a:lnTo>
                    <a:pt x="2543" y="343"/>
                  </a:lnTo>
                  <a:lnTo>
                    <a:pt x="2557" y="371"/>
                  </a:lnTo>
                  <a:lnTo>
                    <a:pt x="2571" y="398"/>
                  </a:lnTo>
                  <a:lnTo>
                    <a:pt x="2585" y="425"/>
                  </a:lnTo>
                  <a:lnTo>
                    <a:pt x="2599" y="451"/>
                  </a:lnTo>
                  <a:lnTo>
                    <a:pt x="2612" y="477"/>
                  </a:lnTo>
                  <a:lnTo>
                    <a:pt x="2625" y="502"/>
                  </a:lnTo>
                  <a:lnTo>
                    <a:pt x="2639" y="526"/>
                  </a:lnTo>
                  <a:lnTo>
                    <a:pt x="2651" y="548"/>
                  </a:lnTo>
                  <a:lnTo>
                    <a:pt x="2662" y="569"/>
                  </a:lnTo>
                  <a:lnTo>
                    <a:pt x="2673" y="589"/>
                  </a:lnTo>
                  <a:lnTo>
                    <a:pt x="2683" y="607"/>
                  </a:lnTo>
                  <a:lnTo>
                    <a:pt x="2692" y="623"/>
                  </a:lnTo>
                  <a:lnTo>
                    <a:pt x="2701" y="637"/>
                  </a:lnTo>
                  <a:lnTo>
                    <a:pt x="2708" y="648"/>
                  </a:lnTo>
                  <a:lnTo>
                    <a:pt x="2714" y="657"/>
                  </a:lnTo>
                  <a:lnTo>
                    <a:pt x="2719" y="663"/>
                  </a:lnTo>
                  <a:lnTo>
                    <a:pt x="2721" y="666"/>
                  </a:lnTo>
                  <a:lnTo>
                    <a:pt x="2686" y="685"/>
                  </a:lnTo>
                  <a:lnTo>
                    <a:pt x="2683" y="681"/>
                  </a:lnTo>
                  <a:lnTo>
                    <a:pt x="2678" y="674"/>
                  </a:lnTo>
                  <a:lnTo>
                    <a:pt x="2672" y="665"/>
                  </a:lnTo>
                  <a:lnTo>
                    <a:pt x="2664" y="654"/>
                  </a:lnTo>
                  <a:lnTo>
                    <a:pt x="2657" y="639"/>
                  </a:lnTo>
                  <a:lnTo>
                    <a:pt x="2647" y="624"/>
                  </a:lnTo>
                  <a:lnTo>
                    <a:pt x="2636" y="605"/>
                  </a:lnTo>
                  <a:lnTo>
                    <a:pt x="2625" y="586"/>
                  </a:lnTo>
                  <a:lnTo>
                    <a:pt x="2614" y="564"/>
                  </a:lnTo>
                  <a:lnTo>
                    <a:pt x="2602" y="542"/>
                  </a:lnTo>
                  <a:lnTo>
                    <a:pt x="2588" y="518"/>
                  </a:lnTo>
                  <a:lnTo>
                    <a:pt x="2575" y="493"/>
                  </a:lnTo>
                  <a:lnTo>
                    <a:pt x="2562" y="468"/>
                  </a:lnTo>
                  <a:lnTo>
                    <a:pt x="2548" y="441"/>
                  </a:lnTo>
                  <a:lnTo>
                    <a:pt x="2535" y="414"/>
                  </a:lnTo>
                  <a:lnTo>
                    <a:pt x="2520" y="388"/>
                  </a:lnTo>
                  <a:lnTo>
                    <a:pt x="2506" y="360"/>
                  </a:lnTo>
                  <a:lnTo>
                    <a:pt x="2493" y="333"/>
                  </a:lnTo>
                  <a:lnTo>
                    <a:pt x="2479" y="306"/>
                  </a:lnTo>
                  <a:lnTo>
                    <a:pt x="2466" y="279"/>
                  </a:lnTo>
                  <a:lnTo>
                    <a:pt x="2454" y="254"/>
                  </a:lnTo>
                  <a:lnTo>
                    <a:pt x="2440" y="229"/>
                  </a:lnTo>
                  <a:lnTo>
                    <a:pt x="2429" y="205"/>
                  </a:lnTo>
                  <a:lnTo>
                    <a:pt x="2418" y="182"/>
                  </a:lnTo>
                  <a:lnTo>
                    <a:pt x="2408" y="161"/>
                  </a:lnTo>
                  <a:lnTo>
                    <a:pt x="2399" y="142"/>
                  </a:lnTo>
                  <a:lnTo>
                    <a:pt x="2390" y="123"/>
                  </a:lnTo>
                  <a:lnTo>
                    <a:pt x="2382" y="107"/>
                  </a:lnTo>
                  <a:lnTo>
                    <a:pt x="2376" y="93"/>
                  </a:lnTo>
                  <a:lnTo>
                    <a:pt x="2371" y="81"/>
                  </a:lnTo>
                  <a:lnTo>
                    <a:pt x="2368" y="72"/>
                  </a:lnTo>
                  <a:lnTo>
                    <a:pt x="2365" y="65"/>
                  </a:lnTo>
                  <a:lnTo>
                    <a:pt x="2365" y="65"/>
                  </a:lnTo>
                  <a:lnTo>
                    <a:pt x="2365" y="65"/>
                  </a:lnTo>
                  <a:close/>
                  <a:moveTo>
                    <a:pt x="2283" y="27"/>
                  </a:moveTo>
                  <a:lnTo>
                    <a:pt x="2306" y="6"/>
                  </a:lnTo>
                  <a:lnTo>
                    <a:pt x="2310" y="6"/>
                  </a:lnTo>
                  <a:lnTo>
                    <a:pt x="2315" y="6"/>
                  </a:lnTo>
                  <a:lnTo>
                    <a:pt x="2320" y="6"/>
                  </a:lnTo>
                  <a:lnTo>
                    <a:pt x="2325" y="6"/>
                  </a:lnTo>
                  <a:lnTo>
                    <a:pt x="2328" y="6"/>
                  </a:lnTo>
                  <a:lnTo>
                    <a:pt x="2333" y="4"/>
                  </a:lnTo>
                  <a:lnTo>
                    <a:pt x="2338" y="4"/>
                  </a:lnTo>
                  <a:lnTo>
                    <a:pt x="2341" y="4"/>
                  </a:lnTo>
                  <a:lnTo>
                    <a:pt x="2345" y="4"/>
                  </a:lnTo>
                  <a:lnTo>
                    <a:pt x="2350" y="4"/>
                  </a:lnTo>
                  <a:lnTo>
                    <a:pt x="2353" y="4"/>
                  </a:lnTo>
                  <a:lnTo>
                    <a:pt x="2357" y="6"/>
                  </a:lnTo>
                  <a:lnTo>
                    <a:pt x="2361" y="6"/>
                  </a:lnTo>
                  <a:lnTo>
                    <a:pt x="2364" y="6"/>
                  </a:lnTo>
                  <a:lnTo>
                    <a:pt x="2368" y="7"/>
                  </a:lnTo>
                  <a:lnTo>
                    <a:pt x="2370" y="8"/>
                  </a:lnTo>
                  <a:lnTo>
                    <a:pt x="2374" y="9"/>
                  </a:lnTo>
                  <a:lnTo>
                    <a:pt x="2376" y="10"/>
                  </a:lnTo>
                  <a:lnTo>
                    <a:pt x="2378" y="11"/>
                  </a:lnTo>
                  <a:lnTo>
                    <a:pt x="2382" y="13"/>
                  </a:lnTo>
                  <a:lnTo>
                    <a:pt x="2384" y="15"/>
                  </a:lnTo>
                  <a:lnTo>
                    <a:pt x="2386" y="16"/>
                  </a:lnTo>
                  <a:lnTo>
                    <a:pt x="2388" y="19"/>
                  </a:lnTo>
                  <a:lnTo>
                    <a:pt x="2390" y="21"/>
                  </a:lnTo>
                  <a:lnTo>
                    <a:pt x="2392" y="25"/>
                  </a:lnTo>
                  <a:lnTo>
                    <a:pt x="2394" y="27"/>
                  </a:lnTo>
                  <a:lnTo>
                    <a:pt x="2395" y="31"/>
                  </a:lnTo>
                  <a:lnTo>
                    <a:pt x="2396" y="34"/>
                  </a:lnTo>
                  <a:lnTo>
                    <a:pt x="2399" y="38"/>
                  </a:lnTo>
                  <a:lnTo>
                    <a:pt x="2400" y="41"/>
                  </a:lnTo>
                  <a:lnTo>
                    <a:pt x="2401" y="46"/>
                  </a:lnTo>
                  <a:lnTo>
                    <a:pt x="2402" y="50"/>
                  </a:lnTo>
                  <a:lnTo>
                    <a:pt x="2365" y="65"/>
                  </a:lnTo>
                  <a:lnTo>
                    <a:pt x="2364" y="60"/>
                  </a:lnTo>
                  <a:lnTo>
                    <a:pt x="2363" y="57"/>
                  </a:lnTo>
                  <a:lnTo>
                    <a:pt x="2362" y="53"/>
                  </a:lnTo>
                  <a:lnTo>
                    <a:pt x="2361" y="50"/>
                  </a:lnTo>
                  <a:lnTo>
                    <a:pt x="2358" y="46"/>
                  </a:lnTo>
                  <a:lnTo>
                    <a:pt x="2357" y="44"/>
                  </a:lnTo>
                  <a:lnTo>
                    <a:pt x="2356" y="40"/>
                  </a:lnTo>
                  <a:lnTo>
                    <a:pt x="2353" y="39"/>
                  </a:lnTo>
                  <a:lnTo>
                    <a:pt x="2352" y="37"/>
                  </a:lnTo>
                  <a:lnTo>
                    <a:pt x="2351" y="34"/>
                  </a:lnTo>
                  <a:lnTo>
                    <a:pt x="2349" y="33"/>
                  </a:lnTo>
                  <a:lnTo>
                    <a:pt x="2347" y="32"/>
                  </a:lnTo>
                  <a:lnTo>
                    <a:pt x="2345" y="31"/>
                  </a:lnTo>
                  <a:lnTo>
                    <a:pt x="2344" y="29"/>
                  </a:lnTo>
                  <a:lnTo>
                    <a:pt x="2341" y="28"/>
                  </a:lnTo>
                  <a:lnTo>
                    <a:pt x="2339" y="28"/>
                  </a:lnTo>
                  <a:lnTo>
                    <a:pt x="2338" y="27"/>
                  </a:lnTo>
                  <a:lnTo>
                    <a:pt x="2335" y="27"/>
                  </a:lnTo>
                  <a:lnTo>
                    <a:pt x="2333" y="27"/>
                  </a:lnTo>
                  <a:lnTo>
                    <a:pt x="2331" y="26"/>
                  </a:lnTo>
                  <a:lnTo>
                    <a:pt x="2328" y="26"/>
                  </a:lnTo>
                  <a:lnTo>
                    <a:pt x="2325" y="26"/>
                  </a:lnTo>
                  <a:lnTo>
                    <a:pt x="2322" y="26"/>
                  </a:lnTo>
                  <a:lnTo>
                    <a:pt x="2319" y="26"/>
                  </a:lnTo>
                  <a:lnTo>
                    <a:pt x="2315" y="26"/>
                  </a:lnTo>
                  <a:lnTo>
                    <a:pt x="2312" y="26"/>
                  </a:lnTo>
                  <a:lnTo>
                    <a:pt x="2307" y="26"/>
                  </a:lnTo>
                  <a:lnTo>
                    <a:pt x="2303" y="27"/>
                  </a:lnTo>
                  <a:lnTo>
                    <a:pt x="2298" y="27"/>
                  </a:lnTo>
                  <a:lnTo>
                    <a:pt x="2294" y="27"/>
                  </a:lnTo>
                  <a:lnTo>
                    <a:pt x="2288" y="27"/>
                  </a:lnTo>
                  <a:lnTo>
                    <a:pt x="2283" y="27"/>
                  </a:lnTo>
                  <a:lnTo>
                    <a:pt x="2283" y="27"/>
                  </a:lnTo>
                  <a:close/>
                  <a:moveTo>
                    <a:pt x="2306" y="6"/>
                  </a:moveTo>
                  <a:lnTo>
                    <a:pt x="2283" y="27"/>
                  </a:lnTo>
                  <a:lnTo>
                    <a:pt x="2282" y="27"/>
                  </a:lnTo>
                  <a:lnTo>
                    <a:pt x="2282" y="27"/>
                  </a:lnTo>
                  <a:lnTo>
                    <a:pt x="2281" y="27"/>
                  </a:lnTo>
                  <a:lnTo>
                    <a:pt x="2279" y="27"/>
                  </a:lnTo>
                  <a:lnTo>
                    <a:pt x="2279" y="27"/>
                  </a:lnTo>
                  <a:lnTo>
                    <a:pt x="2278" y="27"/>
                  </a:lnTo>
                  <a:lnTo>
                    <a:pt x="2278" y="27"/>
                  </a:lnTo>
                  <a:lnTo>
                    <a:pt x="2278" y="26"/>
                  </a:lnTo>
                  <a:lnTo>
                    <a:pt x="2277" y="26"/>
                  </a:lnTo>
                  <a:lnTo>
                    <a:pt x="2277" y="26"/>
                  </a:lnTo>
                  <a:lnTo>
                    <a:pt x="2277" y="26"/>
                  </a:lnTo>
                  <a:lnTo>
                    <a:pt x="2276" y="26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3"/>
                  </a:lnTo>
                  <a:lnTo>
                    <a:pt x="2276" y="23"/>
                  </a:lnTo>
                  <a:lnTo>
                    <a:pt x="2275" y="23"/>
                  </a:lnTo>
                  <a:lnTo>
                    <a:pt x="2276" y="22"/>
                  </a:lnTo>
                  <a:lnTo>
                    <a:pt x="2276" y="22"/>
                  </a:lnTo>
                  <a:lnTo>
                    <a:pt x="2276" y="22"/>
                  </a:lnTo>
                  <a:lnTo>
                    <a:pt x="2276" y="21"/>
                  </a:lnTo>
                  <a:lnTo>
                    <a:pt x="2276" y="21"/>
                  </a:lnTo>
                  <a:lnTo>
                    <a:pt x="2276" y="20"/>
                  </a:lnTo>
                  <a:lnTo>
                    <a:pt x="2276" y="20"/>
                  </a:lnTo>
                  <a:lnTo>
                    <a:pt x="2277" y="20"/>
                  </a:lnTo>
                  <a:lnTo>
                    <a:pt x="2277" y="19"/>
                  </a:lnTo>
                  <a:lnTo>
                    <a:pt x="2277" y="19"/>
                  </a:lnTo>
                  <a:lnTo>
                    <a:pt x="2278" y="17"/>
                  </a:lnTo>
                  <a:lnTo>
                    <a:pt x="2278" y="17"/>
                  </a:lnTo>
                  <a:lnTo>
                    <a:pt x="2279" y="16"/>
                  </a:lnTo>
                  <a:lnTo>
                    <a:pt x="2279" y="16"/>
                  </a:lnTo>
                  <a:lnTo>
                    <a:pt x="2281" y="15"/>
                  </a:lnTo>
                  <a:lnTo>
                    <a:pt x="2281" y="15"/>
                  </a:lnTo>
                  <a:lnTo>
                    <a:pt x="2282" y="15"/>
                  </a:lnTo>
                  <a:lnTo>
                    <a:pt x="2282" y="14"/>
                  </a:lnTo>
                  <a:lnTo>
                    <a:pt x="2283" y="14"/>
                  </a:lnTo>
                  <a:lnTo>
                    <a:pt x="2284" y="13"/>
                  </a:lnTo>
                  <a:lnTo>
                    <a:pt x="2284" y="13"/>
                  </a:lnTo>
                  <a:lnTo>
                    <a:pt x="2285" y="11"/>
                  </a:lnTo>
                  <a:lnTo>
                    <a:pt x="2287" y="11"/>
                  </a:lnTo>
                  <a:lnTo>
                    <a:pt x="2287" y="11"/>
                  </a:lnTo>
                  <a:lnTo>
                    <a:pt x="2288" y="10"/>
                  </a:lnTo>
                  <a:lnTo>
                    <a:pt x="2289" y="10"/>
                  </a:lnTo>
                  <a:lnTo>
                    <a:pt x="2289" y="10"/>
                  </a:lnTo>
                  <a:lnTo>
                    <a:pt x="2290" y="9"/>
                  </a:lnTo>
                  <a:lnTo>
                    <a:pt x="2291" y="9"/>
                  </a:lnTo>
                  <a:lnTo>
                    <a:pt x="2292" y="9"/>
                  </a:lnTo>
                  <a:lnTo>
                    <a:pt x="2292" y="8"/>
                  </a:lnTo>
                  <a:lnTo>
                    <a:pt x="2294" y="8"/>
                  </a:lnTo>
                  <a:lnTo>
                    <a:pt x="2295" y="8"/>
                  </a:lnTo>
                  <a:lnTo>
                    <a:pt x="2296" y="8"/>
                  </a:lnTo>
                  <a:lnTo>
                    <a:pt x="2296" y="7"/>
                  </a:lnTo>
                  <a:lnTo>
                    <a:pt x="2297" y="7"/>
                  </a:lnTo>
                  <a:lnTo>
                    <a:pt x="2298" y="7"/>
                  </a:lnTo>
                  <a:lnTo>
                    <a:pt x="2300" y="7"/>
                  </a:lnTo>
                  <a:lnTo>
                    <a:pt x="2300" y="7"/>
                  </a:lnTo>
                  <a:lnTo>
                    <a:pt x="2301" y="7"/>
                  </a:lnTo>
                  <a:lnTo>
                    <a:pt x="2302" y="6"/>
                  </a:lnTo>
                  <a:lnTo>
                    <a:pt x="2303" y="6"/>
                  </a:lnTo>
                  <a:lnTo>
                    <a:pt x="2303" y="6"/>
                  </a:lnTo>
                  <a:lnTo>
                    <a:pt x="2304" y="6"/>
                  </a:lnTo>
                  <a:lnTo>
                    <a:pt x="230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49" name="Freeform 30"/>
            <p:cNvSpPr>
              <a:spLocks noEditPoints="1"/>
            </p:cNvSpPr>
            <p:nvPr/>
          </p:nvSpPr>
          <p:spPr bwMode="auto">
            <a:xfrm>
              <a:off x="4691064" y="5149851"/>
              <a:ext cx="1200150" cy="415925"/>
            </a:xfrm>
            <a:custGeom>
              <a:avLst/>
              <a:gdLst>
                <a:gd name="T0" fmla="*/ 563 w 756"/>
                <a:gd name="T1" fmla="*/ 21 h 262"/>
                <a:gd name="T2" fmla="*/ 386 w 756"/>
                <a:gd name="T3" fmla="*/ 23 h 262"/>
                <a:gd name="T4" fmla="*/ 198 w 756"/>
                <a:gd name="T5" fmla="*/ 26 h 262"/>
                <a:gd name="T6" fmla="*/ 119 w 756"/>
                <a:gd name="T7" fmla="*/ 8 h 262"/>
                <a:gd name="T8" fmla="*/ 238 w 756"/>
                <a:gd name="T9" fmla="*/ 4 h 262"/>
                <a:gd name="T10" fmla="*/ 431 w 756"/>
                <a:gd name="T11" fmla="*/ 2 h 262"/>
                <a:gd name="T12" fmla="*/ 601 w 756"/>
                <a:gd name="T13" fmla="*/ 0 h 262"/>
                <a:gd name="T14" fmla="*/ 696 w 756"/>
                <a:gd name="T15" fmla="*/ 71 h 262"/>
                <a:gd name="T16" fmla="*/ 688 w 756"/>
                <a:gd name="T17" fmla="*/ 47 h 262"/>
                <a:gd name="T18" fmla="*/ 676 w 756"/>
                <a:gd name="T19" fmla="*/ 31 h 262"/>
                <a:gd name="T20" fmla="*/ 653 w 756"/>
                <a:gd name="T21" fmla="*/ 22 h 262"/>
                <a:gd name="T22" fmla="*/ 662 w 756"/>
                <a:gd name="T23" fmla="*/ 0 h 262"/>
                <a:gd name="T24" fmla="*/ 699 w 756"/>
                <a:gd name="T25" fmla="*/ 6 h 262"/>
                <a:gd name="T26" fmla="*/ 721 w 756"/>
                <a:gd name="T27" fmla="*/ 22 h 262"/>
                <a:gd name="T28" fmla="*/ 730 w 756"/>
                <a:gd name="T29" fmla="*/ 46 h 262"/>
                <a:gd name="T30" fmla="*/ 718 w 756"/>
                <a:gd name="T31" fmla="*/ 197 h 262"/>
                <a:gd name="T32" fmla="*/ 713 w 756"/>
                <a:gd name="T33" fmla="*/ 163 h 262"/>
                <a:gd name="T34" fmla="*/ 706 w 756"/>
                <a:gd name="T35" fmla="*/ 125 h 262"/>
                <a:gd name="T36" fmla="*/ 699 w 756"/>
                <a:gd name="T37" fmla="*/ 87 h 262"/>
                <a:gd name="T38" fmla="*/ 736 w 756"/>
                <a:gd name="T39" fmla="*/ 72 h 262"/>
                <a:gd name="T40" fmla="*/ 743 w 756"/>
                <a:gd name="T41" fmla="*/ 111 h 262"/>
                <a:gd name="T42" fmla="*/ 750 w 756"/>
                <a:gd name="T43" fmla="*/ 149 h 262"/>
                <a:gd name="T44" fmla="*/ 755 w 756"/>
                <a:gd name="T45" fmla="*/ 182 h 262"/>
                <a:gd name="T46" fmla="*/ 666 w 756"/>
                <a:gd name="T47" fmla="*/ 241 h 262"/>
                <a:gd name="T48" fmla="*/ 707 w 756"/>
                <a:gd name="T49" fmla="*/ 234 h 262"/>
                <a:gd name="T50" fmla="*/ 715 w 756"/>
                <a:gd name="T51" fmla="*/ 228 h 262"/>
                <a:gd name="T52" fmla="*/ 719 w 756"/>
                <a:gd name="T53" fmla="*/ 206 h 262"/>
                <a:gd name="T54" fmla="*/ 755 w 756"/>
                <a:gd name="T55" fmla="*/ 205 h 262"/>
                <a:gd name="T56" fmla="*/ 738 w 756"/>
                <a:gd name="T57" fmla="*/ 234 h 262"/>
                <a:gd name="T58" fmla="*/ 682 w 756"/>
                <a:gd name="T59" fmla="*/ 257 h 262"/>
                <a:gd name="T60" fmla="*/ 618 w 756"/>
                <a:gd name="T61" fmla="*/ 262 h 262"/>
                <a:gd name="T62" fmla="*/ 148 w 756"/>
                <a:gd name="T63" fmla="*/ 236 h 262"/>
                <a:gd name="T64" fmla="*/ 312 w 756"/>
                <a:gd name="T65" fmla="*/ 238 h 262"/>
                <a:gd name="T66" fmla="*/ 503 w 756"/>
                <a:gd name="T67" fmla="*/ 241 h 262"/>
                <a:gd name="T68" fmla="*/ 641 w 756"/>
                <a:gd name="T69" fmla="*/ 241 h 262"/>
                <a:gd name="T70" fmla="*/ 500 w 756"/>
                <a:gd name="T71" fmla="*/ 262 h 262"/>
                <a:gd name="T72" fmla="*/ 310 w 756"/>
                <a:gd name="T73" fmla="*/ 260 h 262"/>
                <a:gd name="T74" fmla="*/ 138 w 756"/>
                <a:gd name="T75" fmla="*/ 257 h 262"/>
                <a:gd name="T76" fmla="*/ 2 w 756"/>
                <a:gd name="T77" fmla="*/ 163 h 262"/>
                <a:gd name="T78" fmla="*/ 37 w 756"/>
                <a:gd name="T79" fmla="*/ 183 h 262"/>
                <a:gd name="T80" fmla="*/ 44 w 756"/>
                <a:gd name="T81" fmla="*/ 214 h 262"/>
                <a:gd name="T82" fmla="*/ 67 w 756"/>
                <a:gd name="T83" fmla="*/ 232 h 262"/>
                <a:gd name="T84" fmla="*/ 67 w 756"/>
                <a:gd name="T85" fmla="*/ 257 h 262"/>
                <a:gd name="T86" fmla="*/ 24 w 756"/>
                <a:gd name="T87" fmla="*/ 247 h 262"/>
                <a:gd name="T88" fmla="*/ 3 w 756"/>
                <a:gd name="T89" fmla="*/ 222 h 262"/>
                <a:gd name="T90" fmla="*/ 0 w 756"/>
                <a:gd name="T91" fmla="*/ 183 h 262"/>
                <a:gd name="T92" fmla="*/ 62 w 756"/>
                <a:gd name="T93" fmla="*/ 51 h 262"/>
                <a:gd name="T94" fmla="*/ 56 w 756"/>
                <a:gd name="T95" fmla="*/ 76 h 262"/>
                <a:gd name="T96" fmla="*/ 50 w 756"/>
                <a:gd name="T97" fmla="*/ 97 h 262"/>
                <a:gd name="T98" fmla="*/ 43 w 756"/>
                <a:gd name="T99" fmla="*/ 127 h 262"/>
                <a:gd name="T100" fmla="*/ 4 w 756"/>
                <a:gd name="T101" fmla="*/ 148 h 262"/>
                <a:gd name="T102" fmla="*/ 10 w 756"/>
                <a:gd name="T103" fmla="*/ 114 h 262"/>
                <a:gd name="T104" fmla="*/ 18 w 756"/>
                <a:gd name="T105" fmla="*/ 91 h 262"/>
                <a:gd name="T106" fmla="*/ 24 w 756"/>
                <a:gd name="T107" fmla="*/ 68 h 262"/>
                <a:gd name="T108" fmla="*/ 89 w 756"/>
                <a:gd name="T109" fmla="*/ 29 h 262"/>
                <a:gd name="T110" fmla="*/ 68 w 756"/>
                <a:gd name="T111" fmla="*/ 32 h 262"/>
                <a:gd name="T112" fmla="*/ 71 w 756"/>
                <a:gd name="T113" fmla="*/ 29 h 262"/>
                <a:gd name="T114" fmla="*/ 64 w 756"/>
                <a:gd name="T115" fmla="*/ 43 h 262"/>
                <a:gd name="T116" fmla="*/ 30 w 756"/>
                <a:gd name="T117" fmla="*/ 47 h 262"/>
                <a:gd name="T118" fmla="*/ 45 w 756"/>
                <a:gd name="T119" fmla="*/ 26 h 262"/>
                <a:gd name="T120" fmla="*/ 83 w 756"/>
                <a:gd name="T121" fmla="*/ 10 h 262"/>
                <a:gd name="T122" fmla="*/ 119 w 756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6" h="262">
                  <a:moveTo>
                    <a:pt x="651" y="0"/>
                  </a:moveTo>
                  <a:lnTo>
                    <a:pt x="627" y="21"/>
                  </a:lnTo>
                  <a:lnTo>
                    <a:pt x="627" y="21"/>
                  </a:lnTo>
                  <a:lnTo>
                    <a:pt x="622" y="21"/>
                  </a:lnTo>
                  <a:lnTo>
                    <a:pt x="613" y="21"/>
                  </a:lnTo>
                  <a:lnTo>
                    <a:pt x="604" y="21"/>
                  </a:lnTo>
                  <a:lnTo>
                    <a:pt x="592" y="21"/>
                  </a:lnTo>
                  <a:lnTo>
                    <a:pt x="579" y="21"/>
                  </a:lnTo>
                  <a:lnTo>
                    <a:pt x="563" y="21"/>
                  </a:lnTo>
                  <a:lnTo>
                    <a:pt x="548" y="21"/>
                  </a:lnTo>
                  <a:lnTo>
                    <a:pt x="530" y="22"/>
                  </a:lnTo>
                  <a:lnTo>
                    <a:pt x="512" y="22"/>
                  </a:lnTo>
                  <a:lnTo>
                    <a:pt x="493" y="22"/>
                  </a:lnTo>
                  <a:lnTo>
                    <a:pt x="472" y="22"/>
                  </a:lnTo>
                  <a:lnTo>
                    <a:pt x="452" y="22"/>
                  </a:lnTo>
                  <a:lnTo>
                    <a:pt x="431" y="23"/>
                  </a:lnTo>
                  <a:lnTo>
                    <a:pt x="409" y="23"/>
                  </a:lnTo>
                  <a:lnTo>
                    <a:pt x="386" y="23"/>
                  </a:lnTo>
                  <a:lnTo>
                    <a:pt x="365" y="23"/>
                  </a:lnTo>
                  <a:lnTo>
                    <a:pt x="342" y="25"/>
                  </a:lnTo>
                  <a:lnTo>
                    <a:pt x="321" y="25"/>
                  </a:lnTo>
                  <a:lnTo>
                    <a:pt x="298" y="25"/>
                  </a:lnTo>
                  <a:lnTo>
                    <a:pt x="277" y="25"/>
                  </a:lnTo>
                  <a:lnTo>
                    <a:pt x="256" y="26"/>
                  </a:lnTo>
                  <a:lnTo>
                    <a:pt x="236" y="26"/>
                  </a:lnTo>
                  <a:lnTo>
                    <a:pt x="217" y="26"/>
                  </a:lnTo>
                  <a:lnTo>
                    <a:pt x="198" y="26"/>
                  </a:lnTo>
                  <a:lnTo>
                    <a:pt x="180" y="27"/>
                  </a:lnTo>
                  <a:lnTo>
                    <a:pt x="164" y="27"/>
                  </a:lnTo>
                  <a:lnTo>
                    <a:pt x="149" y="27"/>
                  </a:lnTo>
                  <a:lnTo>
                    <a:pt x="135" y="27"/>
                  </a:lnTo>
                  <a:lnTo>
                    <a:pt x="123" y="28"/>
                  </a:lnTo>
                  <a:lnTo>
                    <a:pt x="113" y="28"/>
                  </a:lnTo>
                  <a:lnTo>
                    <a:pt x="104" y="28"/>
                  </a:lnTo>
                  <a:lnTo>
                    <a:pt x="98" y="28"/>
                  </a:lnTo>
                  <a:lnTo>
                    <a:pt x="119" y="8"/>
                  </a:lnTo>
                  <a:lnTo>
                    <a:pt x="125" y="7"/>
                  </a:lnTo>
                  <a:lnTo>
                    <a:pt x="135" y="7"/>
                  </a:lnTo>
                  <a:lnTo>
                    <a:pt x="145" y="7"/>
                  </a:lnTo>
                  <a:lnTo>
                    <a:pt x="157" y="7"/>
                  </a:lnTo>
                  <a:lnTo>
                    <a:pt x="172" y="6"/>
                  </a:lnTo>
                  <a:lnTo>
                    <a:pt x="186" y="6"/>
                  </a:lnTo>
                  <a:lnTo>
                    <a:pt x="203" y="6"/>
                  </a:lnTo>
                  <a:lnTo>
                    <a:pt x="221" y="4"/>
                  </a:lnTo>
                  <a:lnTo>
                    <a:pt x="238" y="4"/>
                  </a:lnTo>
                  <a:lnTo>
                    <a:pt x="259" y="4"/>
                  </a:lnTo>
                  <a:lnTo>
                    <a:pt x="279" y="4"/>
                  </a:lnTo>
                  <a:lnTo>
                    <a:pt x="299" y="3"/>
                  </a:lnTo>
                  <a:lnTo>
                    <a:pt x="321" y="3"/>
                  </a:lnTo>
                  <a:lnTo>
                    <a:pt x="342" y="3"/>
                  </a:lnTo>
                  <a:lnTo>
                    <a:pt x="365" y="3"/>
                  </a:lnTo>
                  <a:lnTo>
                    <a:pt x="388" y="2"/>
                  </a:lnTo>
                  <a:lnTo>
                    <a:pt x="409" y="2"/>
                  </a:lnTo>
                  <a:lnTo>
                    <a:pt x="431" y="2"/>
                  </a:lnTo>
                  <a:lnTo>
                    <a:pt x="453" y="2"/>
                  </a:lnTo>
                  <a:lnTo>
                    <a:pt x="475" y="1"/>
                  </a:lnTo>
                  <a:lnTo>
                    <a:pt x="495" y="1"/>
                  </a:lnTo>
                  <a:lnTo>
                    <a:pt x="515" y="1"/>
                  </a:lnTo>
                  <a:lnTo>
                    <a:pt x="534" y="1"/>
                  </a:lnTo>
                  <a:lnTo>
                    <a:pt x="552" y="1"/>
                  </a:lnTo>
                  <a:lnTo>
                    <a:pt x="570" y="1"/>
                  </a:lnTo>
                  <a:lnTo>
                    <a:pt x="586" y="0"/>
                  </a:lnTo>
                  <a:lnTo>
                    <a:pt x="601" y="0"/>
                  </a:lnTo>
                  <a:lnTo>
                    <a:pt x="614" y="0"/>
                  </a:lnTo>
                  <a:lnTo>
                    <a:pt x="626" y="0"/>
                  </a:lnTo>
                  <a:lnTo>
                    <a:pt x="637" y="0"/>
                  </a:lnTo>
                  <a:lnTo>
                    <a:pt x="644" y="0"/>
                  </a:lnTo>
                  <a:lnTo>
                    <a:pt x="651" y="0"/>
                  </a:lnTo>
                  <a:lnTo>
                    <a:pt x="651" y="0"/>
                  </a:lnTo>
                  <a:lnTo>
                    <a:pt x="651" y="0"/>
                  </a:lnTo>
                  <a:close/>
                  <a:moveTo>
                    <a:pt x="733" y="57"/>
                  </a:moveTo>
                  <a:lnTo>
                    <a:pt x="696" y="71"/>
                  </a:lnTo>
                  <a:lnTo>
                    <a:pt x="696" y="71"/>
                  </a:lnTo>
                  <a:lnTo>
                    <a:pt x="694" y="68"/>
                  </a:lnTo>
                  <a:lnTo>
                    <a:pt x="694" y="65"/>
                  </a:lnTo>
                  <a:lnTo>
                    <a:pt x="693" y="62"/>
                  </a:lnTo>
                  <a:lnTo>
                    <a:pt x="692" y="58"/>
                  </a:lnTo>
                  <a:lnTo>
                    <a:pt x="692" y="56"/>
                  </a:lnTo>
                  <a:lnTo>
                    <a:pt x="691" y="52"/>
                  </a:lnTo>
                  <a:lnTo>
                    <a:pt x="690" y="50"/>
                  </a:lnTo>
                  <a:lnTo>
                    <a:pt x="688" y="47"/>
                  </a:lnTo>
                  <a:lnTo>
                    <a:pt x="687" y="45"/>
                  </a:lnTo>
                  <a:lnTo>
                    <a:pt x="686" y="43"/>
                  </a:lnTo>
                  <a:lnTo>
                    <a:pt x="685" y="40"/>
                  </a:lnTo>
                  <a:lnTo>
                    <a:pt x="684" y="39"/>
                  </a:lnTo>
                  <a:lnTo>
                    <a:pt x="682" y="37"/>
                  </a:lnTo>
                  <a:lnTo>
                    <a:pt x="681" y="35"/>
                  </a:lnTo>
                  <a:lnTo>
                    <a:pt x="680" y="33"/>
                  </a:lnTo>
                  <a:lnTo>
                    <a:pt x="678" y="32"/>
                  </a:lnTo>
                  <a:lnTo>
                    <a:pt x="676" y="31"/>
                  </a:lnTo>
                  <a:lnTo>
                    <a:pt x="674" y="29"/>
                  </a:lnTo>
                  <a:lnTo>
                    <a:pt x="672" y="28"/>
                  </a:lnTo>
                  <a:lnTo>
                    <a:pt x="669" y="27"/>
                  </a:lnTo>
                  <a:lnTo>
                    <a:pt x="667" y="26"/>
                  </a:lnTo>
                  <a:lnTo>
                    <a:pt x="664" y="26"/>
                  </a:lnTo>
                  <a:lnTo>
                    <a:pt x="662" y="25"/>
                  </a:lnTo>
                  <a:lnTo>
                    <a:pt x="660" y="23"/>
                  </a:lnTo>
                  <a:lnTo>
                    <a:pt x="656" y="23"/>
                  </a:lnTo>
                  <a:lnTo>
                    <a:pt x="653" y="22"/>
                  </a:lnTo>
                  <a:lnTo>
                    <a:pt x="649" y="22"/>
                  </a:lnTo>
                  <a:lnTo>
                    <a:pt x="645" y="22"/>
                  </a:lnTo>
                  <a:lnTo>
                    <a:pt x="642" y="21"/>
                  </a:lnTo>
                  <a:lnTo>
                    <a:pt x="637" y="21"/>
                  </a:lnTo>
                  <a:lnTo>
                    <a:pt x="633" y="21"/>
                  </a:lnTo>
                  <a:lnTo>
                    <a:pt x="627" y="21"/>
                  </a:lnTo>
                  <a:lnTo>
                    <a:pt x="651" y="0"/>
                  </a:lnTo>
                  <a:lnTo>
                    <a:pt x="656" y="0"/>
                  </a:lnTo>
                  <a:lnTo>
                    <a:pt x="662" y="0"/>
                  </a:lnTo>
                  <a:lnTo>
                    <a:pt x="667" y="0"/>
                  </a:lnTo>
                  <a:lnTo>
                    <a:pt x="672" y="1"/>
                  </a:lnTo>
                  <a:lnTo>
                    <a:pt x="676" y="1"/>
                  </a:lnTo>
                  <a:lnTo>
                    <a:pt x="681" y="2"/>
                  </a:lnTo>
                  <a:lnTo>
                    <a:pt x="685" y="2"/>
                  </a:lnTo>
                  <a:lnTo>
                    <a:pt x="688" y="3"/>
                  </a:lnTo>
                  <a:lnTo>
                    <a:pt x="692" y="4"/>
                  </a:lnTo>
                  <a:lnTo>
                    <a:pt x="696" y="6"/>
                  </a:lnTo>
                  <a:lnTo>
                    <a:pt x="699" y="6"/>
                  </a:lnTo>
                  <a:lnTo>
                    <a:pt x="703" y="8"/>
                  </a:lnTo>
                  <a:lnTo>
                    <a:pt x="705" y="9"/>
                  </a:lnTo>
                  <a:lnTo>
                    <a:pt x="707" y="10"/>
                  </a:lnTo>
                  <a:lnTo>
                    <a:pt x="710" y="11"/>
                  </a:lnTo>
                  <a:lnTo>
                    <a:pt x="712" y="14"/>
                  </a:lnTo>
                  <a:lnTo>
                    <a:pt x="715" y="15"/>
                  </a:lnTo>
                  <a:lnTo>
                    <a:pt x="717" y="17"/>
                  </a:lnTo>
                  <a:lnTo>
                    <a:pt x="718" y="20"/>
                  </a:lnTo>
                  <a:lnTo>
                    <a:pt x="721" y="22"/>
                  </a:lnTo>
                  <a:lnTo>
                    <a:pt x="722" y="25"/>
                  </a:lnTo>
                  <a:lnTo>
                    <a:pt x="723" y="27"/>
                  </a:lnTo>
                  <a:lnTo>
                    <a:pt x="724" y="29"/>
                  </a:lnTo>
                  <a:lnTo>
                    <a:pt x="725" y="32"/>
                  </a:lnTo>
                  <a:lnTo>
                    <a:pt x="727" y="34"/>
                  </a:lnTo>
                  <a:lnTo>
                    <a:pt x="728" y="38"/>
                  </a:lnTo>
                  <a:lnTo>
                    <a:pt x="729" y="40"/>
                  </a:lnTo>
                  <a:lnTo>
                    <a:pt x="730" y="44"/>
                  </a:lnTo>
                  <a:lnTo>
                    <a:pt x="730" y="46"/>
                  </a:lnTo>
                  <a:lnTo>
                    <a:pt x="731" y="50"/>
                  </a:lnTo>
                  <a:lnTo>
                    <a:pt x="733" y="53"/>
                  </a:lnTo>
                  <a:lnTo>
                    <a:pt x="733" y="57"/>
                  </a:lnTo>
                  <a:lnTo>
                    <a:pt x="733" y="57"/>
                  </a:lnTo>
                  <a:lnTo>
                    <a:pt x="733" y="57"/>
                  </a:lnTo>
                  <a:close/>
                  <a:moveTo>
                    <a:pt x="756" y="186"/>
                  </a:moveTo>
                  <a:lnTo>
                    <a:pt x="718" y="200"/>
                  </a:lnTo>
                  <a:lnTo>
                    <a:pt x="718" y="200"/>
                  </a:lnTo>
                  <a:lnTo>
                    <a:pt x="718" y="197"/>
                  </a:lnTo>
                  <a:lnTo>
                    <a:pt x="718" y="193"/>
                  </a:lnTo>
                  <a:lnTo>
                    <a:pt x="717" y="189"/>
                  </a:lnTo>
                  <a:lnTo>
                    <a:pt x="717" y="186"/>
                  </a:lnTo>
                  <a:lnTo>
                    <a:pt x="717" y="182"/>
                  </a:lnTo>
                  <a:lnTo>
                    <a:pt x="716" y="179"/>
                  </a:lnTo>
                  <a:lnTo>
                    <a:pt x="716" y="175"/>
                  </a:lnTo>
                  <a:lnTo>
                    <a:pt x="715" y="171"/>
                  </a:lnTo>
                  <a:lnTo>
                    <a:pt x="715" y="167"/>
                  </a:lnTo>
                  <a:lnTo>
                    <a:pt x="713" y="163"/>
                  </a:lnTo>
                  <a:lnTo>
                    <a:pt x="713" y="160"/>
                  </a:lnTo>
                  <a:lnTo>
                    <a:pt x="712" y="155"/>
                  </a:lnTo>
                  <a:lnTo>
                    <a:pt x="711" y="151"/>
                  </a:lnTo>
                  <a:lnTo>
                    <a:pt x="711" y="146"/>
                  </a:lnTo>
                  <a:lnTo>
                    <a:pt x="710" y="142"/>
                  </a:lnTo>
                  <a:lnTo>
                    <a:pt x="709" y="138"/>
                  </a:lnTo>
                  <a:lnTo>
                    <a:pt x="709" y="133"/>
                  </a:lnTo>
                  <a:lnTo>
                    <a:pt x="707" y="128"/>
                  </a:lnTo>
                  <a:lnTo>
                    <a:pt x="706" y="125"/>
                  </a:lnTo>
                  <a:lnTo>
                    <a:pt x="705" y="120"/>
                  </a:lnTo>
                  <a:lnTo>
                    <a:pt x="705" y="117"/>
                  </a:lnTo>
                  <a:lnTo>
                    <a:pt x="704" y="112"/>
                  </a:lnTo>
                  <a:lnTo>
                    <a:pt x="703" y="107"/>
                  </a:lnTo>
                  <a:lnTo>
                    <a:pt x="701" y="103"/>
                  </a:lnTo>
                  <a:lnTo>
                    <a:pt x="701" y="99"/>
                  </a:lnTo>
                  <a:lnTo>
                    <a:pt x="700" y="95"/>
                  </a:lnTo>
                  <a:lnTo>
                    <a:pt x="699" y="90"/>
                  </a:lnTo>
                  <a:lnTo>
                    <a:pt x="699" y="87"/>
                  </a:lnTo>
                  <a:lnTo>
                    <a:pt x="698" y="83"/>
                  </a:lnTo>
                  <a:lnTo>
                    <a:pt x="697" y="80"/>
                  </a:lnTo>
                  <a:lnTo>
                    <a:pt x="697" y="75"/>
                  </a:lnTo>
                  <a:lnTo>
                    <a:pt x="696" y="71"/>
                  </a:lnTo>
                  <a:lnTo>
                    <a:pt x="733" y="57"/>
                  </a:lnTo>
                  <a:lnTo>
                    <a:pt x="734" y="60"/>
                  </a:lnTo>
                  <a:lnTo>
                    <a:pt x="734" y="64"/>
                  </a:lnTo>
                  <a:lnTo>
                    <a:pt x="735" y="69"/>
                  </a:lnTo>
                  <a:lnTo>
                    <a:pt x="736" y="72"/>
                  </a:lnTo>
                  <a:lnTo>
                    <a:pt x="736" y="76"/>
                  </a:lnTo>
                  <a:lnTo>
                    <a:pt x="737" y="81"/>
                  </a:lnTo>
                  <a:lnTo>
                    <a:pt x="738" y="84"/>
                  </a:lnTo>
                  <a:lnTo>
                    <a:pt x="740" y="89"/>
                  </a:lnTo>
                  <a:lnTo>
                    <a:pt x="740" y="93"/>
                  </a:lnTo>
                  <a:lnTo>
                    <a:pt x="741" y="97"/>
                  </a:lnTo>
                  <a:lnTo>
                    <a:pt x="742" y="101"/>
                  </a:lnTo>
                  <a:lnTo>
                    <a:pt x="743" y="106"/>
                  </a:lnTo>
                  <a:lnTo>
                    <a:pt x="743" y="111"/>
                  </a:lnTo>
                  <a:lnTo>
                    <a:pt x="744" y="114"/>
                  </a:lnTo>
                  <a:lnTo>
                    <a:pt x="746" y="119"/>
                  </a:lnTo>
                  <a:lnTo>
                    <a:pt x="746" y="124"/>
                  </a:lnTo>
                  <a:lnTo>
                    <a:pt x="747" y="127"/>
                  </a:lnTo>
                  <a:lnTo>
                    <a:pt x="748" y="132"/>
                  </a:lnTo>
                  <a:lnTo>
                    <a:pt x="749" y="136"/>
                  </a:lnTo>
                  <a:lnTo>
                    <a:pt x="749" y="140"/>
                  </a:lnTo>
                  <a:lnTo>
                    <a:pt x="750" y="144"/>
                  </a:lnTo>
                  <a:lnTo>
                    <a:pt x="750" y="149"/>
                  </a:lnTo>
                  <a:lnTo>
                    <a:pt x="752" y="152"/>
                  </a:lnTo>
                  <a:lnTo>
                    <a:pt x="753" y="157"/>
                  </a:lnTo>
                  <a:lnTo>
                    <a:pt x="753" y="161"/>
                  </a:lnTo>
                  <a:lnTo>
                    <a:pt x="754" y="164"/>
                  </a:lnTo>
                  <a:lnTo>
                    <a:pt x="754" y="168"/>
                  </a:lnTo>
                  <a:lnTo>
                    <a:pt x="754" y="173"/>
                  </a:lnTo>
                  <a:lnTo>
                    <a:pt x="755" y="176"/>
                  </a:lnTo>
                  <a:lnTo>
                    <a:pt x="755" y="180"/>
                  </a:lnTo>
                  <a:lnTo>
                    <a:pt x="755" y="182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close/>
                  <a:moveTo>
                    <a:pt x="618" y="262"/>
                  </a:moveTo>
                  <a:lnTo>
                    <a:pt x="641" y="241"/>
                  </a:lnTo>
                  <a:lnTo>
                    <a:pt x="641" y="241"/>
                  </a:lnTo>
                  <a:lnTo>
                    <a:pt x="650" y="241"/>
                  </a:lnTo>
                  <a:lnTo>
                    <a:pt x="657" y="241"/>
                  </a:lnTo>
                  <a:lnTo>
                    <a:pt x="666" y="241"/>
                  </a:lnTo>
                  <a:lnTo>
                    <a:pt x="673" y="240"/>
                  </a:lnTo>
                  <a:lnTo>
                    <a:pt x="679" y="240"/>
                  </a:lnTo>
                  <a:lnTo>
                    <a:pt x="685" y="238"/>
                  </a:lnTo>
                  <a:lnTo>
                    <a:pt x="691" y="238"/>
                  </a:lnTo>
                  <a:lnTo>
                    <a:pt x="696" y="237"/>
                  </a:lnTo>
                  <a:lnTo>
                    <a:pt x="699" y="236"/>
                  </a:lnTo>
                  <a:lnTo>
                    <a:pt x="703" y="236"/>
                  </a:lnTo>
                  <a:lnTo>
                    <a:pt x="705" y="235"/>
                  </a:lnTo>
                  <a:lnTo>
                    <a:pt x="707" y="234"/>
                  </a:lnTo>
                  <a:lnTo>
                    <a:pt x="709" y="234"/>
                  </a:lnTo>
                  <a:lnTo>
                    <a:pt x="709" y="234"/>
                  </a:lnTo>
                  <a:lnTo>
                    <a:pt x="710" y="232"/>
                  </a:lnTo>
                  <a:lnTo>
                    <a:pt x="710" y="232"/>
                  </a:lnTo>
                  <a:lnTo>
                    <a:pt x="711" y="232"/>
                  </a:lnTo>
                  <a:lnTo>
                    <a:pt x="711" y="231"/>
                  </a:lnTo>
                  <a:lnTo>
                    <a:pt x="712" y="230"/>
                  </a:lnTo>
                  <a:lnTo>
                    <a:pt x="713" y="229"/>
                  </a:lnTo>
                  <a:lnTo>
                    <a:pt x="715" y="228"/>
                  </a:lnTo>
                  <a:lnTo>
                    <a:pt x="716" y="225"/>
                  </a:lnTo>
                  <a:lnTo>
                    <a:pt x="716" y="224"/>
                  </a:lnTo>
                  <a:lnTo>
                    <a:pt x="717" y="222"/>
                  </a:lnTo>
                  <a:lnTo>
                    <a:pt x="718" y="219"/>
                  </a:lnTo>
                  <a:lnTo>
                    <a:pt x="718" y="217"/>
                  </a:lnTo>
                  <a:lnTo>
                    <a:pt x="718" y="214"/>
                  </a:lnTo>
                  <a:lnTo>
                    <a:pt x="718" y="211"/>
                  </a:lnTo>
                  <a:lnTo>
                    <a:pt x="719" y="208"/>
                  </a:lnTo>
                  <a:lnTo>
                    <a:pt x="719" y="206"/>
                  </a:lnTo>
                  <a:lnTo>
                    <a:pt x="718" y="203"/>
                  </a:lnTo>
                  <a:lnTo>
                    <a:pt x="718" y="200"/>
                  </a:lnTo>
                  <a:lnTo>
                    <a:pt x="756" y="186"/>
                  </a:lnTo>
                  <a:lnTo>
                    <a:pt x="756" y="189"/>
                  </a:lnTo>
                  <a:lnTo>
                    <a:pt x="756" y="192"/>
                  </a:lnTo>
                  <a:lnTo>
                    <a:pt x="756" y="195"/>
                  </a:lnTo>
                  <a:lnTo>
                    <a:pt x="756" y="199"/>
                  </a:lnTo>
                  <a:lnTo>
                    <a:pt x="756" y="201"/>
                  </a:lnTo>
                  <a:lnTo>
                    <a:pt x="755" y="205"/>
                  </a:lnTo>
                  <a:lnTo>
                    <a:pt x="755" y="207"/>
                  </a:lnTo>
                  <a:lnTo>
                    <a:pt x="754" y="211"/>
                  </a:lnTo>
                  <a:lnTo>
                    <a:pt x="753" y="214"/>
                  </a:lnTo>
                  <a:lnTo>
                    <a:pt x="752" y="217"/>
                  </a:lnTo>
                  <a:lnTo>
                    <a:pt x="750" y="220"/>
                  </a:lnTo>
                  <a:lnTo>
                    <a:pt x="748" y="223"/>
                  </a:lnTo>
                  <a:lnTo>
                    <a:pt x="746" y="226"/>
                  </a:lnTo>
                  <a:lnTo>
                    <a:pt x="742" y="230"/>
                  </a:lnTo>
                  <a:lnTo>
                    <a:pt x="738" y="234"/>
                  </a:lnTo>
                  <a:lnTo>
                    <a:pt x="734" y="237"/>
                  </a:lnTo>
                  <a:lnTo>
                    <a:pt x="728" y="241"/>
                  </a:lnTo>
                  <a:lnTo>
                    <a:pt x="722" y="244"/>
                  </a:lnTo>
                  <a:lnTo>
                    <a:pt x="716" y="247"/>
                  </a:lnTo>
                  <a:lnTo>
                    <a:pt x="710" y="250"/>
                  </a:lnTo>
                  <a:lnTo>
                    <a:pt x="703" y="253"/>
                  </a:lnTo>
                  <a:lnTo>
                    <a:pt x="697" y="254"/>
                  </a:lnTo>
                  <a:lnTo>
                    <a:pt x="690" y="256"/>
                  </a:lnTo>
                  <a:lnTo>
                    <a:pt x="682" y="257"/>
                  </a:lnTo>
                  <a:lnTo>
                    <a:pt x="675" y="259"/>
                  </a:lnTo>
                  <a:lnTo>
                    <a:pt x="668" y="260"/>
                  </a:lnTo>
                  <a:lnTo>
                    <a:pt x="661" y="261"/>
                  </a:lnTo>
                  <a:lnTo>
                    <a:pt x="653" y="261"/>
                  </a:lnTo>
                  <a:lnTo>
                    <a:pt x="645" y="262"/>
                  </a:lnTo>
                  <a:lnTo>
                    <a:pt x="636" y="262"/>
                  </a:lnTo>
                  <a:lnTo>
                    <a:pt x="627" y="262"/>
                  </a:lnTo>
                  <a:lnTo>
                    <a:pt x="618" y="262"/>
                  </a:lnTo>
                  <a:lnTo>
                    <a:pt x="618" y="262"/>
                  </a:lnTo>
                  <a:lnTo>
                    <a:pt x="618" y="262"/>
                  </a:lnTo>
                  <a:close/>
                  <a:moveTo>
                    <a:pt x="74" y="257"/>
                  </a:moveTo>
                  <a:lnTo>
                    <a:pt x="96" y="236"/>
                  </a:lnTo>
                  <a:lnTo>
                    <a:pt x="96" y="236"/>
                  </a:lnTo>
                  <a:lnTo>
                    <a:pt x="104" y="236"/>
                  </a:lnTo>
                  <a:lnTo>
                    <a:pt x="112" y="236"/>
                  </a:lnTo>
                  <a:lnTo>
                    <a:pt x="123" y="236"/>
                  </a:lnTo>
                  <a:lnTo>
                    <a:pt x="135" y="236"/>
                  </a:lnTo>
                  <a:lnTo>
                    <a:pt x="148" y="236"/>
                  </a:lnTo>
                  <a:lnTo>
                    <a:pt x="162" y="236"/>
                  </a:lnTo>
                  <a:lnTo>
                    <a:pt x="178" y="237"/>
                  </a:lnTo>
                  <a:lnTo>
                    <a:pt x="194" y="237"/>
                  </a:lnTo>
                  <a:lnTo>
                    <a:pt x="212" y="237"/>
                  </a:lnTo>
                  <a:lnTo>
                    <a:pt x="231" y="237"/>
                  </a:lnTo>
                  <a:lnTo>
                    <a:pt x="250" y="237"/>
                  </a:lnTo>
                  <a:lnTo>
                    <a:pt x="271" y="237"/>
                  </a:lnTo>
                  <a:lnTo>
                    <a:pt x="291" y="238"/>
                  </a:lnTo>
                  <a:lnTo>
                    <a:pt x="312" y="238"/>
                  </a:lnTo>
                  <a:lnTo>
                    <a:pt x="334" y="238"/>
                  </a:lnTo>
                  <a:lnTo>
                    <a:pt x="355" y="238"/>
                  </a:lnTo>
                  <a:lnTo>
                    <a:pt x="377" y="238"/>
                  </a:lnTo>
                  <a:lnTo>
                    <a:pt x="398" y="240"/>
                  </a:lnTo>
                  <a:lnTo>
                    <a:pt x="420" y="240"/>
                  </a:lnTo>
                  <a:lnTo>
                    <a:pt x="441" y="240"/>
                  </a:lnTo>
                  <a:lnTo>
                    <a:pt x="463" y="240"/>
                  </a:lnTo>
                  <a:lnTo>
                    <a:pt x="483" y="240"/>
                  </a:lnTo>
                  <a:lnTo>
                    <a:pt x="503" y="241"/>
                  </a:lnTo>
                  <a:lnTo>
                    <a:pt x="522" y="241"/>
                  </a:lnTo>
                  <a:lnTo>
                    <a:pt x="542" y="241"/>
                  </a:lnTo>
                  <a:lnTo>
                    <a:pt x="559" y="241"/>
                  </a:lnTo>
                  <a:lnTo>
                    <a:pt x="576" y="241"/>
                  </a:lnTo>
                  <a:lnTo>
                    <a:pt x="592" y="241"/>
                  </a:lnTo>
                  <a:lnTo>
                    <a:pt x="606" y="241"/>
                  </a:lnTo>
                  <a:lnTo>
                    <a:pt x="619" y="241"/>
                  </a:lnTo>
                  <a:lnTo>
                    <a:pt x="631" y="241"/>
                  </a:lnTo>
                  <a:lnTo>
                    <a:pt x="641" y="241"/>
                  </a:lnTo>
                  <a:lnTo>
                    <a:pt x="618" y="262"/>
                  </a:lnTo>
                  <a:lnTo>
                    <a:pt x="607" y="262"/>
                  </a:lnTo>
                  <a:lnTo>
                    <a:pt x="595" y="262"/>
                  </a:lnTo>
                  <a:lnTo>
                    <a:pt x="582" y="262"/>
                  </a:lnTo>
                  <a:lnTo>
                    <a:pt x="568" y="262"/>
                  </a:lnTo>
                  <a:lnTo>
                    <a:pt x="552" y="262"/>
                  </a:lnTo>
                  <a:lnTo>
                    <a:pt x="536" y="262"/>
                  </a:lnTo>
                  <a:lnTo>
                    <a:pt x="518" y="262"/>
                  </a:lnTo>
                  <a:lnTo>
                    <a:pt x="500" y="262"/>
                  </a:lnTo>
                  <a:lnTo>
                    <a:pt x="479" y="261"/>
                  </a:lnTo>
                  <a:lnTo>
                    <a:pt x="460" y="261"/>
                  </a:lnTo>
                  <a:lnTo>
                    <a:pt x="439" y="261"/>
                  </a:lnTo>
                  <a:lnTo>
                    <a:pt x="419" y="261"/>
                  </a:lnTo>
                  <a:lnTo>
                    <a:pt x="397" y="261"/>
                  </a:lnTo>
                  <a:lnTo>
                    <a:pt x="376" y="261"/>
                  </a:lnTo>
                  <a:lnTo>
                    <a:pt x="353" y="260"/>
                  </a:lnTo>
                  <a:lnTo>
                    <a:pt x="332" y="260"/>
                  </a:lnTo>
                  <a:lnTo>
                    <a:pt x="310" y="260"/>
                  </a:lnTo>
                  <a:lnTo>
                    <a:pt x="289" y="260"/>
                  </a:lnTo>
                  <a:lnTo>
                    <a:pt x="268" y="260"/>
                  </a:lnTo>
                  <a:lnTo>
                    <a:pt x="247" y="259"/>
                  </a:lnTo>
                  <a:lnTo>
                    <a:pt x="228" y="259"/>
                  </a:lnTo>
                  <a:lnTo>
                    <a:pt x="207" y="259"/>
                  </a:lnTo>
                  <a:lnTo>
                    <a:pt x="189" y="259"/>
                  </a:lnTo>
                  <a:lnTo>
                    <a:pt x="172" y="259"/>
                  </a:lnTo>
                  <a:lnTo>
                    <a:pt x="155" y="257"/>
                  </a:lnTo>
                  <a:lnTo>
                    <a:pt x="138" y="257"/>
                  </a:lnTo>
                  <a:lnTo>
                    <a:pt x="124" y="257"/>
                  </a:lnTo>
                  <a:lnTo>
                    <a:pt x="111" y="257"/>
                  </a:lnTo>
                  <a:lnTo>
                    <a:pt x="99" y="257"/>
                  </a:lnTo>
                  <a:lnTo>
                    <a:pt x="89" y="257"/>
                  </a:lnTo>
                  <a:lnTo>
                    <a:pt x="80" y="257"/>
                  </a:lnTo>
                  <a:lnTo>
                    <a:pt x="74" y="257"/>
                  </a:lnTo>
                  <a:lnTo>
                    <a:pt x="74" y="257"/>
                  </a:lnTo>
                  <a:lnTo>
                    <a:pt x="74" y="257"/>
                  </a:lnTo>
                  <a:close/>
                  <a:moveTo>
                    <a:pt x="2" y="163"/>
                  </a:moveTo>
                  <a:lnTo>
                    <a:pt x="39" y="151"/>
                  </a:lnTo>
                  <a:lnTo>
                    <a:pt x="39" y="151"/>
                  </a:lnTo>
                  <a:lnTo>
                    <a:pt x="39" y="156"/>
                  </a:lnTo>
                  <a:lnTo>
                    <a:pt x="38" y="161"/>
                  </a:lnTo>
                  <a:lnTo>
                    <a:pt x="38" y="166"/>
                  </a:lnTo>
                  <a:lnTo>
                    <a:pt x="37" y="170"/>
                  </a:lnTo>
                  <a:lnTo>
                    <a:pt x="37" y="175"/>
                  </a:lnTo>
                  <a:lnTo>
                    <a:pt x="37" y="180"/>
                  </a:lnTo>
                  <a:lnTo>
                    <a:pt x="37" y="183"/>
                  </a:lnTo>
                  <a:lnTo>
                    <a:pt x="37" y="188"/>
                  </a:lnTo>
                  <a:lnTo>
                    <a:pt x="38" y="192"/>
                  </a:lnTo>
                  <a:lnTo>
                    <a:pt x="38" y="195"/>
                  </a:lnTo>
                  <a:lnTo>
                    <a:pt x="38" y="199"/>
                  </a:lnTo>
                  <a:lnTo>
                    <a:pt x="39" y="203"/>
                  </a:lnTo>
                  <a:lnTo>
                    <a:pt x="40" y="206"/>
                  </a:lnTo>
                  <a:lnTo>
                    <a:pt x="41" y="208"/>
                  </a:lnTo>
                  <a:lnTo>
                    <a:pt x="43" y="212"/>
                  </a:lnTo>
                  <a:lnTo>
                    <a:pt x="44" y="214"/>
                  </a:lnTo>
                  <a:lnTo>
                    <a:pt x="46" y="217"/>
                  </a:lnTo>
                  <a:lnTo>
                    <a:pt x="47" y="219"/>
                  </a:lnTo>
                  <a:lnTo>
                    <a:pt x="50" y="222"/>
                  </a:lnTo>
                  <a:lnTo>
                    <a:pt x="52" y="224"/>
                  </a:lnTo>
                  <a:lnTo>
                    <a:pt x="55" y="226"/>
                  </a:lnTo>
                  <a:lnTo>
                    <a:pt x="57" y="228"/>
                  </a:lnTo>
                  <a:lnTo>
                    <a:pt x="59" y="229"/>
                  </a:lnTo>
                  <a:lnTo>
                    <a:pt x="63" y="231"/>
                  </a:lnTo>
                  <a:lnTo>
                    <a:pt x="67" y="232"/>
                  </a:lnTo>
                  <a:lnTo>
                    <a:pt x="70" y="234"/>
                  </a:lnTo>
                  <a:lnTo>
                    <a:pt x="74" y="234"/>
                  </a:lnTo>
                  <a:lnTo>
                    <a:pt x="77" y="235"/>
                  </a:lnTo>
                  <a:lnTo>
                    <a:pt x="82" y="235"/>
                  </a:lnTo>
                  <a:lnTo>
                    <a:pt x="87" y="236"/>
                  </a:lnTo>
                  <a:lnTo>
                    <a:pt x="92" y="236"/>
                  </a:lnTo>
                  <a:lnTo>
                    <a:pt x="96" y="236"/>
                  </a:lnTo>
                  <a:lnTo>
                    <a:pt x="74" y="257"/>
                  </a:lnTo>
                  <a:lnTo>
                    <a:pt x="67" y="257"/>
                  </a:lnTo>
                  <a:lnTo>
                    <a:pt x="61" y="257"/>
                  </a:lnTo>
                  <a:lnTo>
                    <a:pt x="55" y="256"/>
                  </a:lnTo>
                  <a:lnTo>
                    <a:pt x="50" y="256"/>
                  </a:lnTo>
                  <a:lnTo>
                    <a:pt x="44" y="255"/>
                  </a:lnTo>
                  <a:lnTo>
                    <a:pt x="39" y="254"/>
                  </a:lnTo>
                  <a:lnTo>
                    <a:pt x="34" y="253"/>
                  </a:lnTo>
                  <a:lnTo>
                    <a:pt x="31" y="250"/>
                  </a:lnTo>
                  <a:lnTo>
                    <a:pt x="27" y="249"/>
                  </a:lnTo>
                  <a:lnTo>
                    <a:pt x="24" y="247"/>
                  </a:lnTo>
                  <a:lnTo>
                    <a:pt x="20" y="244"/>
                  </a:lnTo>
                  <a:lnTo>
                    <a:pt x="16" y="242"/>
                  </a:lnTo>
                  <a:lnTo>
                    <a:pt x="14" y="240"/>
                  </a:lnTo>
                  <a:lnTo>
                    <a:pt x="12" y="237"/>
                  </a:lnTo>
                  <a:lnTo>
                    <a:pt x="9" y="235"/>
                  </a:lnTo>
                  <a:lnTo>
                    <a:pt x="8" y="231"/>
                  </a:lnTo>
                  <a:lnTo>
                    <a:pt x="6" y="228"/>
                  </a:lnTo>
                  <a:lnTo>
                    <a:pt x="4" y="225"/>
                  </a:lnTo>
                  <a:lnTo>
                    <a:pt x="3" y="222"/>
                  </a:lnTo>
                  <a:lnTo>
                    <a:pt x="2" y="218"/>
                  </a:lnTo>
                  <a:lnTo>
                    <a:pt x="1" y="213"/>
                  </a:lnTo>
                  <a:lnTo>
                    <a:pt x="1" y="210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0" y="197"/>
                  </a:lnTo>
                  <a:lnTo>
                    <a:pt x="0" y="193"/>
                  </a:lnTo>
                  <a:lnTo>
                    <a:pt x="0" y="188"/>
                  </a:lnTo>
                  <a:lnTo>
                    <a:pt x="0" y="183"/>
                  </a:lnTo>
                  <a:lnTo>
                    <a:pt x="0" y="179"/>
                  </a:lnTo>
                  <a:lnTo>
                    <a:pt x="1" y="174"/>
                  </a:lnTo>
                  <a:lnTo>
                    <a:pt x="1" y="168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2" y="163"/>
                  </a:lnTo>
                  <a:close/>
                  <a:moveTo>
                    <a:pt x="25" y="62"/>
                  </a:moveTo>
                  <a:lnTo>
                    <a:pt x="62" y="51"/>
                  </a:lnTo>
                  <a:lnTo>
                    <a:pt x="62" y="51"/>
                  </a:lnTo>
                  <a:lnTo>
                    <a:pt x="62" y="54"/>
                  </a:lnTo>
                  <a:lnTo>
                    <a:pt x="61" y="57"/>
                  </a:lnTo>
                  <a:lnTo>
                    <a:pt x="61" y="60"/>
                  </a:lnTo>
                  <a:lnTo>
                    <a:pt x="59" y="63"/>
                  </a:lnTo>
                  <a:lnTo>
                    <a:pt x="58" y="65"/>
                  </a:lnTo>
                  <a:lnTo>
                    <a:pt x="58" y="68"/>
                  </a:lnTo>
                  <a:lnTo>
                    <a:pt x="57" y="70"/>
                  </a:lnTo>
                  <a:lnTo>
                    <a:pt x="57" y="74"/>
                  </a:lnTo>
                  <a:lnTo>
                    <a:pt x="56" y="76"/>
                  </a:lnTo>
                  <a:lnTo>
                    <a:pt x="55" y="78"/>
                  </a:lnTo>
                  <a:lnTo>
                    <a:pt x="55" y="81"/>
                  </a:lnTo>
                  <a:lnTo>
                    <a:pt x="53" y="83"/>
                  </a:lnTo>
                  <a:lnTo>
                    <a:pt x="53" y="86"/>
                  </a:lnTo>
                  <a:lnTo>
                    <a:pt x="52" y="88"/>
                  </a:lnTo>
                  <a:lnTo>
                    <a:pt x="51" y="90"/>
                  </a:lnTo>
                  <a:lnTo>
                    <a:pt x="51" y="93"/>
                  </a:lnTo>
                  <a:lnTo>
                    <a:pt x="50" y="95"/>
                  </a:lnTo>
                  <a:lnTo>
                    <a:pt x="50" y="97"/>
                  </a:lnTo>
                  <a:lnTo>
                    <a:pt x="49" y="101"/>
                  </a:lnTo>
                  <a:lnTo>
                    <a:pt x="47" y="103"/>
                  </a:lnTo>
                  <a:lnTo>
                    <a:pt x="47" y="107"/>
                  </a:lnTo>
                  <a:lnTo>
                    <a:pt x="46" y="109"/>
                  </a:lnTo>
                  <a:lnTo>
                    <a:pt x="46" y="113"/>
                  </a:lnTo>
                  <a:lnTo>
                    <a:pt x="45" y="117"/>
                  </a:lnTo>
                  <a:lnTo>
                    <a:pt x="44" y="120"/>
                  </a:lnTo>
                  <a:lnTo>
                    <a:pt x="44" y="124"/>
                  </a:lnTo>
                  <a:lnTo>
                    <a:pt x="43" y="127"/>
                  </a:lnTo>
                  <a:lnTo>
                    <a:pt x="43" y="132"/>
                  </a:lnTo>
                  <a:lnTo>
                    <a:pt x="41" y="136"/>
                  </a:lnTo>
                  <a:lnTo>
                    <a:pt x="40" y="140"/>
                  </a:lnTo>
                  <a:lnTo>
                    <a:pt x="40" y="145"/>
                  </a:lnTo>
                  <a:lnTo>
                    <a:pt x="39" y="151"/>
                  </a:lnTo>
                  <a:lnTo>
                    <a:pt x="2" y="163"/>
                  </a:lnTo>
                  <a:lnTo>
                    <a:pt x="3" y="157"/>
                  </a:lnTo>
                  <a:lnTo>
                    <a:pt x="3" y="152"/>
                  </a:lnTo>
                  <a:lnTo>
                    <a:pt x="4" y="148"/>
                  </a:lnTo>
                  <a:lnTo>
                    <a:pt x="4" y="144"/>
                  </a:lnTo>
                  <a:lnTo>
                    <a:pt x="6" y="139"/>
                  </a:lnTo>
                  <a:lnTo>
                    <a:pt x="7" y="136"/>
                  </a:lnTo>
                  <a:lnTo>
                    <a:pt x="7" y="131"/>
                  </a:lnTo>
                  <a:lnTo>
                    <a:pt x="8" y="127"/>
                  </a:lnTo>
                  <a:lnTo>
                    <a:pt x="8" y="124"/>
                  </a:lnTo>
                  <a:lnTo>
                    <a:pt x="9" y="121"/>
                  </a:lnTo>
                  <a:lnTo>
                    <a:pt x="10" y="118"/>
                  </a:lnTo>
                  <a:lnTo>
                    <a:pt x="10" y="114"/>
                  </a:lnTo>
                  <a:lnTo>
                    <a:pt x="12" y="112"/>
                  </a:lnTo>
                  <a:lnTo>
                    <a:pt x="12" y="109"/>
                  </a:lnTo>
                  <a:lnTo>
                    <a:pt x="13" y="106"/>
                  </a:lnTo>
                  <a:lnTo>
                    <a:pt x="14" y="103"/>
                  </a:lnTo>
                  <a:lnTo>
                    <a:pt x="14" y="101"/>
                  </a:lnTo>
                  <a:lnTo>
                    <a:pt x="15" y="99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8" y="91"/>
                  </a:lnTo>
                  <a:lnTo>
                    <a:pt x="18" y="89"/>
                  </a:lnTo>
                  <a:lnTo>
                    <a:pt x="19" y="86"/>
                  </a:lnTo>
                  <a:lnTo>
                    <a:pt x="20" y="83"/>
                  </a:lnTo>
                  <a:lnTo>
                    <a:pt x="20" y="81"/>
                  </a:lnTo>
                  <a:lnTo>
                    <a:pt x="21" y="78"/>
                  </a:lnTo>
                  <a:lnTo>
                    <a:pt x="21" y="76"/>
                  </a:lnTo>
                  <a:lnTo>
                    <a:pt x="22" y="74"/>
                  </a:lnTo>
                  <a:lnTo>
                    <a:pt x="24" y="71"/>
                  </a:lnTo>
                  <a:lnTo>
                    <a:pt x="24" y="68"/>
                  </a:lnTo>
                  <a:lnTo>
                    <a:pt x="25" y="65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5" y="62"/>
                  </a:lnTo>
                  <a:close/>
                  <a:moveTo>
                    <a:pt x="119" y="8"/>
                  </a:moveTo>
                  <a:lnTo>
                    <a:pt x="98" y="28"/>
                  </a:lnTo>
                  <a:lnTo>
                    <a:pt x="98" y="28"/>
                  </a:lnTo>
                  <a:lnTo>
                    <a:pt x="93" y="29"/>
                  </a:lnTo>
                  <a:lnTo>
                    <a:pt x="89" y="29"/>
                  </a:lnTo>
                  <a:lnTo>
                    <a:pt x="86" y="29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6" y="31"/>
                  </a:lnTo>
                  <a:lnTo>
                    <a:pt x="74" y="31"/>
                  </a:lnTo>
                  <a:lnTo>
                    <a:pt x="71" y="31"/>
                  </a:lnTo>
                  <a:lnTo>
                    <a:pt x="70" y="31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9" y="31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7" y="37"/>
                  </a:lnTo>
                  <a:lnTo>
                    <a:pt x="67" y="38"/>
                  </a:lnTo>
                  <a:lnTo>
                    <a:pt x="65" y="40"/>
                  </a:lnTo>
                  <a:lnTo>
                    <a:pt x="64" y="43"/>
                  </a:lnTo>
                  <a:lnTo>
                    <a:pt x="64" y="45"/>
                  </a:lnTo>
                  <a:lnTo>
                    <a:pt x="63" y="49"/>
                  </a:lnTo>
                  <a:lnTo>
                    <a:pt x="62" y="51"/>
                  </a:lnTo>
                  <a:lnTo>
                    <a:pt x="25" y="62"/>
                  </a:lnTo>
                  <a:lnTo>
                    <a:pt x="26" y="59"/>
                  </a:lnTo>
                  <a:lnTo>
                    <a:pt x="27" y="56"/>
                  </a:lnTo>
                  <a:lnTo>
                    <a:pt x="27" y="53"/>
                  </a:lnTo>
                  <a:lnTo>
                    <a:pt x="28" y="51"/>
                  </a:lnTo>
                  <a:lnTo>
                    <a:pt x="30" y="47"/>
                  </a:lnTo>
                  <a:lnTo>
                    <a:pt x="31" y="45"/>
                  </a:lnTo>
                  <a:lnTo>
                    <a:pt x="32" y="43"/>
                  </a:lnTo>
                  <a:lnTo>
                    <a:pt x="33" y="40"/>
                  </a:lnTo>
                  <a:lnTo>
                    <a:pt x="34" y="38"/>
                  </a:lnTo>
                  <a:lnTo>
                    <a:pt x="36" y="35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3" y="28"/>
                  </a:lnTo>
                  <a:lnTo>
                    <a:pt x="45" y="26"/>
                  </a:lnTo>
                  <a:lnTo>
                    <a:pt x="50" y="23"/>
                  </a:lnTo>
                  <a:lnTo>
                    <a:pt x="53" y="21"/>
                  </a:lnTo>
                  <a:lnTo>
                    <a:pt x="58" y="19"/>
                  </a:lnTo>
                  <a:lnTo>
                    <a:pt x="63" y="16"/>
                  </a:lnTo>
                  <a:lnTo>
                    <a:pt x="68" y="15"/>
                  </a:lnTo>
                  <a:lnTo>
                    <a:pt x="73" y="13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3" y="10"/>
                  </a:lnTo>
                  <a:lnTo>
                    <a:pt x="87" y="10"/>
                  </a:lnTo>
                  <a:lnTo>
                    <a:pt x="90" y="9"/>
                  </a:lnTo>
                  <a:lnTo>
                    <a:pt x="95" y="9"/>
                  </a:lnTo>
                  <a:lnTo>
                    <a:pt x="99" y="9"/>
                  </a:lnTo>
                  <a:lnTo>
                    <a:pt x="102" y="8"/>
                  </a:lnTo>
                  <a:lnTo>
                    <a:pt x="106" y="8"/>
                  </a:lnTo>
                  <a:lnTo>
                    <a:pt x="110" y="8"/>
                  </a:lnTo>
                  <a:lnTo>
                    <a:pt x="114" y="8"/>
                  </a:lnTo>
                  <a:lnTo>
                    <a:pt x="119" y="8"/>
                  </a:lnTo>
                  <a:lnTo>
                    <a:pt x="11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0" name="Freeform 31"/>
            <p:cNvSpPr>
              <a:spLocks noEditPoints="1"/>
            </p:cNvSpPr>
            <p:nvPr/>
          </p:nvSpPr>
          <p:spPr bwMode="auto">
            <a:xfrm>
              <a:off x="3714751" y="4546601"/>
              <a:ext cx="3133725" cy="539750"/>
            </a:xfrm>
            <a:custGeom>
              <a:avLst/>
              <a:gdLst>
                <a:gd name="T0" fmla="*/ 90 w 1974"/>
                <a:gd name="T1" fmla="*/ 74 h 340"/>
                <a:gd name="T2" fmla="*/ 111 w 1974"/>
                <a:gd name="T3" fmla="*/ 48 h 340"/>
                <a:gd name="T4" fmla="*/ 148 w 1974"/>
                <a:gd name="T5" fmla="*/ 23 h 340"/>
                <a:gd name="T6" fmla="*/ 170 w 1974"/>
                <a:gd name="T7" fmla="*/ 36 h 340"/>
                <a:gd name="T8" fmla="*/ 150 w 1974"/>
                <a:gd name="T9" fmla="*/ 39 h 340"/>
                <a:gd name="T10" fmla="*/ 140 w 1974"/>
                <a:gd name="T11" fmla="*/ 48 h 340"/>
                <a:gd name="T12" fmla="*/ 123 w 1974"/>
                <a:gd name="T13" fmla="*/ 72 h 340"/>
                <a:gd name="T14" fmla="*/ 5 w 1974"/>
                <a:gd name="T15" fmla="*/ 273 h 340"/>
                <a:gd name="T16" fmla="*/ 18 w 1974"/>
                <a:gd name="T17" fmla="*/ 236 h 340"/>
                <a:gd name="T18" fmla="*/ 38 w 1974"/>
                <a:gd name="T19" fmla="*/ 180 h 340"/>
                <a:gd name="T20" fmla="*/ 61 w 1974"/>
                <a:gd name="T21" fmla="*/ 125 h 340"/>
                <a:gd name="T22" fmla="*/ 106 w 1974"/>
                <a:gd name="T23" fmla="*/ 97 h 340"/>
                <a:gd name="T24" fmla="*/ 85 w 1974"/>
                <a:gd name="T25" fmla="*/ 146 h 340"/>
                <a:gd name="T26" fmla="*/ 63 w 1974"/>
                <a:gd name="T27" fmla="*/ 203 h 340"/>
                <a:gd name="T28" fmla="*/ 45 w 1974"/>
                <a:gd name="T29" fmla="*/ 252 h 340"/>
                <a:gd name="T30" fmla="*/ 111 w 1974"/>
                <a:gd name="T31" fmla="*/ 328 h 340"/>
                <a:gd name="T32" fmla="*/ 45 w 1974"/>
                <a:gd name="T33" fmla="*/ 325 h 340"/>
                <a:gd name="T34" fmla="*/ 10 w 1974"/>
                <a:gd name="T35" fmla="*/ 312 h 340"/>
                <a:gd name="T36" fmla="*/ 0 w 1974"/>
                <a:gd name="T37" fmla="*/ 288 h 340"/>
                <a:gd name="T38" fmla="*/ 37 w 1974"/>
                <a:gd name="T39" fmla="*/ 276 h 340"/>
                <a:gd name="T40" fmla="*/ 44 w 1974"/>
                <a:gd name="T41" fmla="*/ 294 h 340"/>
                <a:gd name="T42" fmla="*/ 74 w 1974"/>
                <a:gd name="T43" fmla="*/ 303 h 340"/>
                <a:gd name="T44" fmla="*/ 134 w 1974"/>
                <a:gd name="T45" fmla="*/ 307 h 340"/>
                <a:gd name="T46" fmla="*/ 1782 w 1974"/>
                <a:gd name="T47" fmla="*/ 340 h 340"/>
                <a:gd name="T48" fmla="*/ 1288 w 1974"/>
                <a:gd name="T49" fmla="*/ 338 h 340"/>
                <a:gd name="T50" fmla="*/ 615 w 1974"/>
                <a:gd name="T51" fmla="*/ 332 h 340"/>
                <a:gd name="T52" fmla="*/ 154 w 1974"/>
                <a:gd name="T53" fmla="*/ 328 h 340"/>
                <a:gd name="T54" fmla="*/ 332 w 1974"/>
                <a:gd name="T55" fmla="*/ 308 h 340"/>
                <a:gd name="T56" fmla="*/ 935 w 1974"/>
                <a:gd name="T57" fmla="*/ 313 h 340"/>
                <a:gd name="T58" fmla="*/ 1575 w 1974"/>
                <a:gd name="T59" fmla="*/ 317 h 340"/>
                <a:gd name="T60" fmla="*/ 1861 w 1974"/>
                <a:gd name="T61" fmla="*/ 317 h 340"/>
                <a:gd name="T62" fmla="*/ 1974 w 1974"/>
                <a:gd name="T63" fmla="*/ 274 h 340"/>
                <a:gd name="T64" fmla="*/ 1956 w 1974"/>
                <a:gd name="T65" fmla="*/ 312 h 340"/>
                <a:gd name="T66" fmla="*/ 1899 w 1974"/>
                <a:gd name="T67" fmla="*/ 334 h 340"/>
                <a:gd name="T68" fmla="*/ 1840 w 1974"/>
                <a:gd name="T69" fmla="*/ 339 h 340"/>
                <a:gd name="T70" fmla="*/ 1908 w 1974"/>
                <a:gd name="T71" fmla="*/ 314 h 340"/>
                <a:gd name="T72" fmla="*/ 1930 w 1974"/>
                <a:gd name="T73" fmla="*/ 309 h 340"/>
                <a:gd name="T74" fmla="*/ 1936 w 1974"/>
                <a:gd name="T75" fmla="*/ 292 h 340"/>
                <a:gd name="T76" fmla="*/ 1848 w 1974"/>
                <a:gd name="T77" fmla="*/ 68 h 340"/>
                <a:gd name="T78" fmla="*/ 1901 w 1974"/>
                <a:gd name="T79" fmla="*/ 81 h 340"/>
                <a:gd name="T80" fmla="*/ 1925 w 1974"/>
                <a:gd name="T81" fmla="*/ 140 h 340"/>
                <a:gd name="T82" fmla="*/ 1949 w 1974"/>
                <a:gd name="T83" fmla="*/ 205 h 340"/>
                <a:gd name="T84" fmla="*/ 1928 w 1974"/>
                <a:gd name="T85" fmla="*/ 260 h 340"/>
                <a:gd name="T86" fmla="*/ 1904 w 1974"/>
                <a:gd name="T87" fmla="*/ 198 h 340"/>
                <a:gd name="T88" fmla="*/ 1880 w 1974"/>
                <a:gd name="T89" fmla="*/ 134 h 340"/>
                <a:gd name="T90" fmla="*/ 1857 w 1974"/>
                <a:gd name="T91" fmla="*/ 82 h 340"/>
                <a:gd name="T92" fmla="*/ 1690 w 1974"/>
                <a:gd name="T93" fmla="*/ 0 h 340"/>
                <a:gd name="T94" fmla="*/ 1763 w 1974"/>
                <a:gd name="T95" fmla="*/ 3 h 340"/>
                <a:gd name="T96" fmla="*/ 1823 w 1974"/>
                <a:gd name="T97" fmla="*/ 17 h 340"/>
                <a:gd name="T98" fmla="*/ 1867 w 1974"/>
                <a:gd name="T99" fmla="*/ 36 h 340"/>
                <a:gd name="T100" fmla="*/ 1839 w 1974"/>
                <a:gd name="T101" fmla="*/ 60 h 340"/>
                <a:gd name="T102" fmla="*/ 1802 w 1974"/>
                <a:gd name="T103" fmla="*/ 40 h 340"/>
                <a:gd name="T104" fmla="*/ 1749 w 1974"/>
                <a:gd name="T105" fmla="*/ 27 h 340"/>
                <a:gd name="T106" fmla="*/ 1683 w 1974"/>
                <a:gd name="T107" fmla="*/ 21 h 340"/>
                <a:gd name="T108" fmla="*/ 227 w 1974"/>
                <a:gd name="T109" fmla="*/ 13 h 340"/>
                <a:gd name="T110" fmla="*/ 635 w 1974"/>
                <a:gd name="T111" fmla="*/ 8 h 340"/>
                <a:gd name="T112" fmla="*/ 1209 w 1974"/>
                <a:gd name="T113" fmla="*/ 2 h 340"/>
                <a:gd name="T114" fmla="*/ 1635 w 1974"/>
                <a:gd name="T115" fmla="*/ 0 h 340"/>
                <a:gd name="T116" fmla="*/ 1546 w 1974"/>
                <a:gd name="T117" fmla="*/ 21 h 340"/>
                <a:gd name="T118" fmla="*/ 1060 w 1974"/>
                <a:gd name="T119" fmla="*/ 25 h 340"/>
                <a:gd name="T120" fmla="*/ 497 w 1974"/>
                <a:gd name="T121" fmla="*/ 31 h 340"/>
                <a:gd name="T122" fmla="*/ 170 w 1974"/>
                <a:gd name="T123" fmla="*/ 3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4" h="340">
                  <a:moveTo>
                    <a:pt x="111" y="89"/>
                  </a:moveTo>
                  <a:lnTo>
                    <a:pt x="76" y="95"/>
                  </a:lnTo>
                  <a:lnTo>
                    <a:pt x="76" y="95"/>
                  </a:lnTo>
                  <a:lnTo>
                    <a:pt x="79" y="92"/>
                  </a:lnTo>
                  <a:lnTo>
                    <a:pt x="81" y="88"/>
                  </a:lnTo>
                  <a:lnTo>
                    <a:pt x="84" y="85"/>
                  </a:lnTo>
                  <a:lnTo>
                    <a:pt x="86" y="81"/>
                  </a:lnTo>
                  <a:lnTo>
                    <a:pt x="87" y="77"/>
                  </a:lnTo>
                  <a:lnTo>
                    <a:pt x="90" y="74"/>
                  </a:lnTo>
                  <a:lnTo>
                    <a:pt x="92" y="72"/>
                  </a:lnTo>
                  <a:lnTo>
                    <a:pt x="94" y="68"/>
                  </a:lnTo>
                  <a:lnTo>
                    <a:pt x="97" y="64"/>
                  </a:lnTo>
                  <a:lnTo>
                    <a:pt x="98" y="62"/>
                  </a:lnTo>
                  <a:lnTo>
                    <a:pt x="100" y="58"/>
                  </a:lnTo>
                  <a:lnTo>
                    <a:pt x="103" y="56"/>
                  </a:lnTo>
                  <a:lnTo>
                    <a:pt x="105" y="52"/>
                  </a:lnTo>
                  <a:lnTo>
                    <a:pt x="107" y="50"/>
                  </a:lnTo>
                  <a:lnTo>
                    <a:pt x="111" y="48"/>
                  </a:lnTo>
                  <a:lnTo>
                    <a:pt x="113" y="44"/>
                  </a:lnTo>
                  <a:lnTo>
                    <a:pt x="117" y="42"/>
                  </a:lnTo>
                  <a:lnTo>
                    <a:pt x="121" y="39"/>
                  </a:lnTo>
                  <a:lnTo>
                    <a:pt x="124" y="36"/>
                  </a:lnTo>
                  <a:lnTo>
                    <a:pt x="128" y="33"/>
                  </a:lnTo>
                  <a:lnTo>
                    <a:pt x="133" y="30"/>
                  </a:lnTo>
                  <a:lnTo>
                    <a:pt x="137" y="27"/>
                  </a:lnTo>
                  <a:lnTo>
                    <a:pt x="143" y="25"/>
                  </a:lnTo>
                  <a:lnTo>
                    <a:pt x="148" y="23"/>
                  </a:lnTo>
                  <a:lnTo>
                    <a:pt x="154" y="21"/>
                  </a:lnTo>
                  <a:lnTo>
                    <a:pt x="159" y="19"/>
                  </a:lnTo>
                  <a:lnTo>
                    <a:pt x="165" y="18"/>
                  </a:lnTo>
                  <a:lnTo>
                    <a:pt x="170" y="17"/>
                  </a:lnTo>
                  <a:lnTo>
                    <a:pt x="176" y="15"/>
                  </a:lnTo>
                  <a:lnTo>
                    <a:pt x="180" y="15"/>
                  </a:lnTo>
                  <a:lnTo>
                    <a:pt x="185" y="15"/>
                  </a:lnTo>
                  <a:lnTo>
                    <a:pt x="191" y="14"/>
                  </a:lnTo>
                  <a:lnTo>
                    <a:pt x="170" y="36"/>
                  </a:lnTo>
                  <a:lnTo>
                    <a:pt x="166" y="36"/>
                  </a:lnTo>
                  <a:lnTo>
                    <a:pt x="162" y="37"/>
                  </a:lnTo>
                  <a:lnTo>
                    <a:pt x="159" y="37"/>
                  </a:lnTo>
                  <a:lnTo>
                    <a:pt x="156" y="37"/>
                  </a:lnTo>
                  <a:lnTo>
                    <a:pt x="155" y="38"/>
                  </a:lnTo>
                  <a:lnTo>
                    <a:pt x="153" y="38"/>
                  </a:lnTo>
                  <a:lnTo>
                    <a:pt x="152" y="38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8" y="40"/>
                  </a:lnTo>
                  <a:lnTo>
                    <a:pt x="147" y="40"/>
                  </a:lnTo>
                  <a:lnTo>
                    <a:pt x="146" y="42"/>
                  </a:lnTo>
                  <a:lnTo>
                    <a:pt x="144" y="43"/>
                  </a:lnTo>
                  <a:lnTo>
                    <a:pt x="143" y="44"/>
                  </a:lnTo>
                  <a:lnTo>
                    <a:pt x="142" y="45"/>
                  </a:lnTo>
                  <a:lnTo>
                    <a:pt x="140" y="48"/>
                  </a:lnTo>
                  <a:lnTo>
                    <a:pt x="139" y="50"/>
                  </a:lnTo>
                  <a:lnTo>
                    <a:pt x="136" y="51"/>
                  </a:lnTo>
                  <a:lnTo>
                    <a:pt x="135" y="54"/>
                  </a:lnTo>
                  <a:lnTo>
                    <a:pt x="133" y="56"/>
                  </a:lnTo>
                  <a:lnTo>
                    <a:pt x="130" y="60"/>
                  </a:lnTo>
                  <a:lnTo>
                    <a:pt x="129" y="62"/>
                  </a:lnTo>
                  <a:lnTo>
                    <a:pt x="127" y="66"/>
                  </a:lnTo>
                  <a:lnTo>
                    <a:pt x="124" y="68"/>
                  </a:lnTo>
                  <a:lnTo>
                    <a:pt x="123" y="72"/>
                  </a:lnTo>
                  <a:lnTo>
                    <a:pt x="121" y="75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3" y="86"/>
                  </a:lnTo>
                  <a:lnTo>
                    <a:pt x="111" y="89"/>
                  </a:lnTo>
                  <a:lnTo>
                    <a:pt x="111" y="89"/>
                  </a:lnTo>
                  <a:lnTo>
                    <a:pt x="111" y="89"/>
                  </a:lnTo>
                  <a:close/>
                  <a:moveTo>
                    <a:pt x="41" y="264"/>
                  </a:moveTo>
                  <a:lnTo>
                    <a:pt x="5" y="273"/>
                  </a:lnTo>
                  <a:lnTo>
                    <a:pt x="5" y="273"/>
                  </a:lnTo>
                  <a:lnTo>
                    <a:pt x="6" y="270"/>
                  </a:lnTo>
                  <a:lnTo>
                    <a:pt x="7" y="266"/>
                  </a:lnTo>
                  <a:lnTo>
                    <a:pt x="8" y="261"/>
                  </a:lnTo>
                  <a:lnTo>
                    <a:pt x="11" y="257"/>
                  </a:lnTo>
                  <a:lnTo>
                    <a:pt x="12" y="252"/>
                  </a:lnTo>
                  <a:lnTo>
                    <a:pt x="14" y="247"/>
                  </a:lnTo>
                  <a:lnTo>
                    <a:pt x="16" y="242"/>
                  </a:lnTo>
                  <a:lnTo>
                    <a:pt x="18" y="236"/>
                  </a:lnTo>
                  <a:lnTo>
                    <a:pt x="20" y="230"/>
                  </a:lnTo>
                  <a:lnTo>
                    <a:pt x="22" y="224"/>
                  </a:lnTo>
                  <a:lnTo>
                    <a:pt x="24" y="218"/>
                  </a:lnTo>
                  <a:lnTo>
                    <a:pt x="26" y="212"/>
                  </a:lnTo>
                  <a:lnTo>
                    <a:pt x="29" y="206"/>
                  </a:lnTo>
                  <a:lnTo>
                    <a:pt x="31" y="199"/>
                  </a:lnTo>
                  <a:lnTo>
                    <a:pt x="33" y="193"/>
                  </a:lnTo>
                  <a:lnTo>
                    <a:pt x="36" y="187"/>
                  </a:lnTo>
                  <a:lnTo>
                    <a:pt x="38" y="180"/>
                  </a:lnTo>
                  <a:lnTo>
                    <a:pt x="41" y="174"/>
                  </a:lnTo>
                  <a:lnTo>
                    <a:pt x="43" y="168"/>
                  </a:lnTo>
                  <a:lnTo>
                    <a:pt x="45" y="161"/>
                  </a:lnTo>
                  <a:lnTo>
                    <a:pt x="48" y="155"/>
                  </a:lnTo>
                  <a:lnTo>
                    <a:pt x="50" y="149"/>
                  </a:lnTo>
                  <a:lnTo>
                    <a:pt x="53" y="143"/>
                  </a:lnTo>
                  <a:lnTo>
                    <a:pt x="55" y="137"/>
                  </a:lnTo>
                  <a:lnTo>
                    <a:pt x="59" y="131"/>
                  </a:lnTo>
                  <a:lnTo>
                    <a:pt x="61" y="125"/>
                  </a:lnTo>
                  <a:lnTo>
                    <a:pt x="63" y="120"/>
                  </a:lnTo>
                  <a:lnTo>
                    <a:pt x="66" y="115"/>
                  </a:lnTo>
                  <a:lnTo>
                    <a:pt x="68" y="110"/>
                  </a:lnTo>
                  <a:lnTo>
                    <a:pt x="70" y="105"/>
                  </a:lnTo>
                  <a:lnTo>
                    <a:pt x="74" y="100"/>
                  </a:lnTo>
                  <a:lnTo>
                    <a:pt x="76" y="95"/>
                  </a:lnTo>
                  <a:lnTo>
                    <a:pt x="111" y="89"/>
                  </a:lnTo>
                  <a:lnTo>
                    <a:pt x="109" y="93"/>
                  </a:lnTo>
                  <a:lnTo>
                    <a:pt x="106" y="97"/>
                  </a:lnTo>
                  <a:lnTo>
                    <a:pt x="104" y="101"/>
                  </a:lnTo>
                  <a:lnTo>
                    <a:pt x="102" y="106"/>
                  </a:lnTo>
                  <a:lnTo>
                    <a:pt x="99" y="111"/>
                  </a:lnTo>
                  <a:lnTo>
                    <a:pt x="97" y="117"/>
                  </a:lnTo>
                  <a:lnTo>
                    <a:pt x="94" y="122"/>
                  </a:lnTo>
                  <a:lnTo>
                    <a:pt x="92" y="128"/>
                  </a:lnTo>
                  <a:lnTo>
                    <a:pt x="90" y="134"/>
                  </a:lnTo>
                  <a:lnTo>
                    <a:pt x="87" y="140"/>
                  </a:lnTo>
                  <a:lnTo>
                    <a:pt x="85" y="146"/>
                  </a:lnTo>
                  <a:lnTo>
                    <a:pt x="82" y="152"/>
                  </a:lnTo>
                  <a:lnTo>
                    <a:pt x="80" y="157"/>
                  </a:lnTo>
                  <a:lnTo>
                    <a:pt x="78" y="165"/>
                  </a:lnTo>
                  <a:lnTo>
                    <a:pt x="75" y="171"/>
                  </a:lnTo>
                  <a:lnTo>
                    <a:pt x="73" y="177"/>
                  </a:lnTo>
                  <a:lnTo>
                    <a:pt x="70" y="184"/>
                  </a:lnTo>
                  <a:lnTo>
                    <a:pt x="68" y="190"/>
                  </a:lnTo>
                  <a:lnTo>
                    <a:pt x="66" y="196"/>
                  </a:lnTo>
                  <a:lnTo>
                    <a:pt x="63" y="203"/>
                  </a:lnTo>
                  <a:lnTo>
                    <a:pt x="61" y="209"/>
                  </a:lnTo>
                  <a:lnTo>
                    <a:pt x="59" y="215"/>
                  </a:lnTo>
                  <a:lnTo>
                    <a:pt x="56" y="221"/>
                  </a:lnTo>
                  <a:lnTo>
                    <a:pt x="55" y="227"/>
                  </a:lnTo>
                  <a:lnTo>
                    <a:pt x="53" y="232"/>
                  </a:lnTo>
                  <a:lnTo>
                    <a:pt x="51" y="237"/>
                  </a:lnTo>
                  <a:lnTo>
                    <a:pt x="49" y="242"/>
                  </a:lnTo>
                  <a:lnTo>
                    <a:pt x="48" y="247"/>
                  </a:lnTo>
                  <a:lnTo>
                    <a:pt x="45" y="252"/>
                  </a:lnTo>
                  <a:lnTo>
                    <a:pt x="44" y="257"/>
                  </a:lnTo>
                  <a:lnTo>
                    <a:pt x="42" y="260"/>
                  </a:lnTo>
                  <a:lnTo>
                    <a:pt x="41" y="264"/>
                  </a:lnTo>
                  <a:lnTo>
                    <a:pt x="41" y="264"/>
                  </a:lnTo>
                  <a:lnTo>
                    <a:pt x="41" y="264"/>
                  </a:lnTo>
                  <a:close/>
                  <a:moveTo>
                    <a:pt x="143" y="307"/>
                  </a:moveTo>
                  <a:lnTo>
                    <a:pt x="119" y="328"/>
                  </a:lnTo>
                  <a:lnTo>
                    <a:pt x="119" y="328"/>
                  </a:lnTo>
                  <a:lnTo>
                    <a:pt x="111" y="328"/>
                  </a:lnTo>
                  <a:lnTo>
                    <a:pt x="102" y="328"/>
                  </a:lnTo>
                  <a:lnTo>
                    <a:pt x="93" y="328"/>
                  </a:lnTo>
                  <a:lnTo>
                    <a:pt x="86" y="327"/>
                  </a:lnTo>
                  <a:lnTo>
                    <a:pt x="78" y="327"/>
                  </a:lnTo>
                  <a:lnTo>
                    <a:pt x="70" y="327"/>
                  </a:lnTo>
                  <a:lnTo>
                    <a:pt x="65" y="326"/>
                  </a:lnTo>
                  <a:lnTo>
                    <a:pt x="57" y="326"/>
                  </a:lnTo>
                  <a:lnTo>
                    <a:pt x="51" y="325"/>
                  </a:lnTo>
                  <a:lnTo>
                    <a:pt x="45" y="325"/>
                  </a:lnTo>
                  <a:lnTo>
                    <a:pt x="41" y="323"/>
                  </a:lnTo>
                  <a:lnTo>
                    <a:pt x="36" y="322"/>
                  </a:lnTo>
                  <a:lnTo>
                    <a:pt x="31" y="321"/>
                  </a:lnTo>
                  <a:lnTo>
                    <a:pt x="26" y="320"/>
                  </a:lnTo>
                  <a:lnTo>
                    <a:pt x="23" y="319"/>
                  </a:lnTo>
                  <a:lnTo>
                    <a:pt x="18" y="317"/>
                  </a:lnTo>
                  <a:lnTo>
                    <a:pt x="16" y="315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7" y="309"/>
                  </a:lnTo>
                  <a:lnTo>
                    <a:pt x="5" y="307"/>
                  </a:lnTo>
                  <a:lnTo>
                    <a:pt x="4" y="304"/>
                  </a:lnTo>
                  <a:lnTo>
                    <a:pt x="2" y="302"/>
                  </a:lnTo>
                  <a:lnTo>
                    <a:pt x="1" y="300"/>
                  </a:lnTo>
                  <a:lnTo>
                    <a:pt x="0" y="297"/>
                  </a:lnTo>
                  <a:lnTo>
                    <a:pt x="0" y="294"/>
                  </a:lnTo>
                  <a:lnTo>
                    <a:pt x="0" y="291"/>
                  </a:lnTo>
                  <a:lnTo>
                    <a:pt x="0" y="288"/>
                  </a:lnTo>
                  <a:lnTo>
                    <a:pt x="1" y="284"/>
                  </a:lnTo>
                  <a:lnTo>
                    <a:pt x="1" y="280"/>
                  </a:lnTo>
                  <a:lnTo>
                    <a:pt x="2" y="277"/>
                  </a:lnTo>
                  <a:lnTo>
                    <a:pt x="5" y="273"/>
                  </a:lnTo>
                  <a:lnTo>
                    <a:pt x="41" y="264"/>
                  </a:lnTo>
                  <a:lnTo>
                    <a:pt x="39" y="267"/>
                  </a:lnTo>
                  <a:lnTo>
                    <a:pt x="38" y="270"/>
                  </a:lnTo>
                  <a:lnTo>
                    <a:pt x="38" y="273"/>
                  </a:lnTo>
                  <a:lnTo>
                    <a:pt x="37" y="276"/>
                  </a:lnTo>
                  <a:lnTo>
                    <a:pt x="37" y="278"/>
                  </a:lnTo>
                  <a:lnTo>
                    <a:pt x="37" y="280"/>
                  </a:lnTo>
                  <a:lnTo>
                    <a:pt x="37" y="283"/>
                  </a:lnTo>
                  <a:lnTo>
                    <a:pt x="38" y="284"/>
                  </a:lnTo>
                  <a:lnTo>
                    <a:pt x="38" y="286"/>
                  </a:lnTo>
                  <a:lnTo>
                    <a:pt x="39" y="289"/>
                  </a:lnTo>
                  <a:lnTo>
                    <a:pt x="41" y="290"/>
                  </a:lnTo>
                  <a:lnTo>
                    <a:pt x="42" y="291"/>
                  </a:lnTo>
                  <a:lnTo>
                    <a:pt x="44" y="294"/>
                  </a:lnTo>
                  <a:lnTo>
                    <a:pt x="47" y="295"/>
                  </a:lnTo>
                  <a:lnTo>
                    <a:pt x="49" y="296"/>
                  </a:lnTo>
                  <a:lnTo>
                    <a:pt x="51" y="297"/>
                  </a:lnTo>
                  <a:lnTo>
                    <a:pt x="54" y="298"/>
                  </a:lnTo>
                  <a:lnTo>
                    <a:pt x="57" y="300"/>
                  </a:lnTo>
                  <a:lnTo>
                    <a:pt x="61" y="301"/>
                  </a:lnTo>
                  <a:lnTo>
                    <a:pt x="65" y="302"/>
                  </a:lnTo>
                  <a:lnTo>
                    <a:pt x="69" y="302"/>
                  </a:lnTo>
                  <a:lnTo>
                    <a:pt x="74" y="303"/>
                  </a:lnTo>
                  <a:lnTo>
                    <a:pt x="79" y="304"/>
                  </a:lnTo>
                  <a:lnTo>
                    <a:pt x="85" y="304"/>
                  </a:lnTo>
                  <a:lnTo>
                    <a:pt x="91" y="306"/>
                  </a:lnTo>
                  <a:lnTo>
                    <a:pt x="97" y="306"/>
                  </a:lnTo>
                  <a:lnTo>
                    <a:pt x="103" y="306"/>
                  </a:lnTo>
                  <a:lnTo>
                    <a:pt x="110" y="307"/>
                  </a:lnTo>
                  <a:lnTo>
                    <a:pt x="118" y="307"/>
                  </a:lnTo>
                  <a:lnTo>
                    <a:pt x="125" y="307"/>
                  </a:lnTo>
                  <a:lnTo>
                    <a:pt x="134" y="307"/>
                  </a:lnTo>
                  <a:lnTo>
                    <a:pt x="143" y="307"/>
                  </a:lnTo>
                  <a:lnTo>
                    <a:pt x="143" y="307"/>
                  </a:lnTo>
                  <a:lnTo>
                    <a:pt x="143" y="307"/>
                  </a:lnTo>
                  <a:close/>
                  <a:moveTo>
                    <a:pt x="1861" y="317"/>
                  </a:moveTo>
                  <a:lnTo>
                    <a:pt x="1840" y="339"/>
                  </a:lnTo>
                  <a:lnTo>
                    <a:pt x="1840" y="339"/>
                  </a:lnTo>
                  <a:lnTo>
                    <a:pt x="1828" y="340"/>
                  </a:lnTo>
                  <a:lnTo>
                    <a:pt x="1808" y="340"/>
                  </a:lnTo>
                  <a:lnTo>
                    <a:pt x="1782" y="340"/>
                  </a:lnTo>
                  <a:lnTo>
                    <a:pt x="1747" y="340"/>
                  </a:lnTo>
                  <a:lnTo>
                    <a:pt x="1707" y="340"/>
                  </a:lnTo>
                  <a:lnTo>
                    <a:pt x="1660" y="340"/>
                  </a:lnTo>
                  <a:lnTo>
                    <a:pt x="1609" y="339"/>
                  </a:lnTo>
                  <a:lnTo>
                    <a:pt x="1553" y="339"/>
                  </a:lnTo>
                  <a:lnTo>
                    <a:pt x="1491" y="339"/>
                  </a:lnTo>
                  <a:lnTo>
                    <a:pt x="1426" y="339"/>
                  </a:lnTo>
                  <a:lnTo>
                    <a:pt x="1358" y="338"/>
                  </a:lnTo>
                  <a:lnTo>
                    <a:pt x="1288" y="338"/>
                  </a:lnTo>
                  <a:lnTo>
                    <a:pt x="1215" y="337"/>
                  </a:lnTo>
                  <a:lnTo>
                    <a:pt x="1140" y="337"/>
                  </a:lnTo>
                  <a:lnTo>
                    <a:pt x="1063" y="335"/>
                  </a:lnTo>
                  <a:lnTo>
                    <a:pt x="987" y="335"/>
                  </a:lnTo>
                  <a:lnTo>
                    <a:pt x="911" y="334"/>
                  </a:lnTo>
                  <a:lnTo>
                    <a:pt x="836" y="334"/>
                  </a:lnTo>
                  <a:lnTo>
                    <a:pt x="760" y="333"/>
                  </a:lnTo>
                  <a:lnTo>
                    <a:pt x="686" y="333"/>
                  </a:lnTo>
                  <a:lnTo>
                    <a:pt x="615" y="332"/>
                  </a:lnTo>
                  <a:lnTo>
                    <a:pt x="547" y="332"/>
                  </a:lnTo>
                  <a:lnTo>
                    <a:pt x="481" y="331"/>
                  </a:lnTo>
                  <a:lnTo>
                    <a:pt x="419" y="331"/>
                  </a:lnTo>
                  <a:lnTo>
                    <a:pt x="360" y="329"/>
                  </a:lnTo>
                  <a:lnTo>
                    <a:pt x="308" y="329"/>
                  </a:lnTo>
                  <a:lnTo>
                    <a:pt x="260" y="329"/>
                  </a:lnTo>
                  <a:lnTo>
                    <a:pt x="218" y="328"/>
                  </a:lnTo>
                  <a:lnTo>
                    <a:pt x="183" y="328"/>
                  </a:lnTo>
                  <a:lnTo>
                    <a:pt x="154" y="328"/>
                  </a:lnTo>
                  <a:lnTo>
                    <a:pt x="133" y="328"/>
                  </a:lnTo>
                  <a:lnTo>
                    <a:pt x="119" y="328"/>
                  </a:lnTo>
                  <a:lnTo>
                    <a:pt x="143" y="307"/>
                  </a:lnTo>
                  <a:lnTo>
                    <a:pt x="156" y="307"/>
                  </a:lnTo>
                  <a:lnTo>
                    <a:pt x="178" y="307"/>
                  </a:lnTo>
                  <a:lnTo>
                    <a:pt x="207" y="307"/>
                  </a:lnTo>
                  <a:lnTo>
                    <a:pt x="241" y="308"/>
                  </a:lnTo>
                  <a:lnTo>
                    <a:pt x="284" y="308"/>
                  </a:lnTo>
                  <a:lnTo>
                    <a:pt x="332" y="308"/>
                  </a:lnTo>
                  <a:lnTo>
                    <a:pt x="384" y="309"/>
                  </a:lnTo>
                  <a:lnTo>
                    <a:pt x="442" y="309"/>
                  </a:lnTo>
                  <a:lnTo>
                    <a:pt x="504" y="309"/>
                  </a:lnTo>
                  <a:lnTo>
                    <a:pt x="569" y="310"/>
                  </a:lnTo>
                  <a:lnTo>
                    <a:pt x="639" y="310"/>
                  </a:lnTo>
                  <a:lnTo>
                    <a:pt x="710" y="312"/>
                  </a:lnTo>
                  <a:lnTo>
                    <a:pt x="783" y="312"/>
                  </a:lnTo>
                  <a:lnTo>
                    <a:pt x="858" y="313"/>
                  </a:lnTo>
                  <a:lnTo>
                    <a:pt x="935" y="313"/>
                  </a:lnTo>
                  <a:lnTo>
                    <a:pt x="1011" y="314"/>
                  </a:lnTo>
                  <a:lnTo>
                    <a:pt x="1087" y="314"/>
                  </a:lnTo>
                  <a:lnTo>
                    <a:pt x="1164" y="315"/>
                  </a:lnTo>
                  <a:lnTo>
                    <a:pt x="1238" y="315"/>
                  </a:lnTo>
                  <a:lnTo>
                    <a:pt x="1311" y="316"/>
                  </a:lnTo>
                  <a:lnTo>
                    <a:pt x="1382" y="316"/>
                  </a:lnTo>
                  <a:lnTo>
                    <a:pt x="1450" y="317"/>
                  </a:lnTo>
                  <a:lnTo>
                    <a:pt x="1515" y="317"/>
                  </a:lnTo>
                  <a:lnTo>
                    <a:pt x="1575" y="317"/>
                  </a:lnTo>
                  <a:lnTo>
                    <a:pt x="1633" y="319"/>
                  </a:lnTo>
                  <a:lnTo>
                    <a:pt x="1684" y="319"/>
                  </a:lnTo>
                  <a:lnTo>
                    <a:pt x="1731" y="319"/>
                  </a:lnTo>
                  <a:lnTo>
                    <a:pt x="1771" y="319"/>
                  </a:lnTo>
                  <a:lnTo>
                    <a:pt x="1805" y="319"/>
                  </a:lnTo>
                  <a:lnTo>
                    <a:pt x="1831" y="319"/>
                  </a:lnTo>
                  <a:lnTo>
                    <a:pt x="1850" y="319"/>
                  </a:lnTo>
                  <a:lnTo>
                    <a:pt x="1861" y="317"/>
                  </a:lnTo>
                  <a:lnTo>
                    <a:pt x="1861" y="317"/>
                  </a:lnTo>
                  <a:lnTo>
                    <a:pt x="1861" y="317"/>
                  </a:lnTo>
                  <a:close/>
                  <a:moveTo>
                    <a:pt x="1930" y="265"/>
                  </a:moveTo>
                  <a:lnTo>
                    <a:pt x="1966" y="249"/>
                  </a:lnTo>
                  <a:lnTo>
                    <a:pt x="1966" y="249"/>
                  </a:lnTo>
                  <a:lnTo>
                    <a:pt x="1968" y="255"/>
                  </a:lnTo>
                  <a:lnTo>
                    <a:pt x="1971" y="260"/>
                  </a:lnTo>
                  <a:lnTo>
                    <a:pt x="1972" y="266"/>
                  </a:lnTo>
                  <a:lnTo>
                    <a:pt x="1973" y="271"/>
                  </a:lnTo>
                  <a:lnTo>
                    <a:pt x="1974" y="274"/>
                  </a:lnTo>
                  <a:lnTo>
                    <a:pt x="1974" y="279"/>
                  </a:lnTo>
                  <a:lnTo>
                    <a:pt x="1973" y="284"/>
                  </a:lnTo>
                  <a:lnTo>
                    <a:pt x="1973" y="288"/>
                  </a:lnTo>
                  <a:lnTo>
                    <a:pt x="1972" y="291"/>
                  </a:lnTo>
                  <a:lnTo>
                    <a:pt x="1971" y="296"/>
                  </a:lnTo>
                  <a:lnTo>
                    <a:pt x="1968" y="300"/>
                  </a:lnTo>
                  <a:lnTo>
                    <a:pt x="1965" y="303"/>
                  </a:lnTo>
                  <a:lnTo>
                    <a:pt x="1961" y="308"/>
                  </a:lnTo>
                  <a:lnTo>
                    <a:pt x="1956" y="312"/>
                  </a:lnTo>
                  <a:lnTo>
                    <a:pt x="1950" y="315"/>
                  </a:lnTo>
                  <a:lnTo>
                    <a:pt x="1944" y="320"/>
                  </a:lnTo>
                  <a:lnTo>
                    <a:pt x="1937" y="322"/>
                  </a:lnTo>
                  <a:lnTo>
                    <a:pt x="1931" y="326"/>
                  </a:lnTo>
                  <a:lnTo>
                    <a:pt x="1924" y="328"/>
                  </a:lnTo>
                  <a:lnTo>
                    <a:pt x="1918" y="329"/>
                  </a:lnTo>
                  <a:lnTo>
                    <a:pt x="1912" y="332"/>
                  </a:lnTo>
                  <a:lnTo>
                    <a:pt x="1906" y="333"/>
                  </a:lnTo>
                  <a:lnTo>
                    <a:pt x="1899" y="334"/>
                  </a:lnTo>
                  <a:lnTo>
                    <a:pt x="1893" y="335"/>
                  </a:lnTo>
                  <a:lnTo>
                    <a:pt x="1887" y="335"/>
                  </a:lnTo>
                  <a:lnTo>
                    <a:pt x="1881" y="337"/>
                  </a:lnTo>
                  <a:lnTo>
                    <a:pt x="1874" y="337"/>
                  </a:lnTo>
                  <a:lnTo>
                    <a:pt x="1868" y="338"/>
                  </a:lnTo>
                  <a:lnTo>
                    <a:pt x="1861" y="338"/>
                  </a:lnTo>
                  <a:lnTo>
                    <a:pt x="1854" y="339"/>
                  </a:lnTo>
                  <a:lnTo>
                    <a:pt x="1848" y="339"/>
                  </a:lnTo>
                  <a:lnTo>
                    <a:pt x="1840" y="339"/>
                  </a:lnTo>
                  <a:lnTo>
                    <a:pt x="1861" y="317"/>
                  </a:lnTo>
                  <a:lnTo>
                    <a:pt x="1868" y="317"/>
                  </a:lnTo>
                  <a:lnTo>
                    <a:pt x="1874" y="317"/>
                  </a:lnTo>
                  <a:lnTo>
                    <a:pt x="1881" y="316"/>
                  </a:lnTo>
                  <a:lnTo>
                    <a:pt x="1887" y="316"/>
                  </a:lnTo>
                  <a:lnTo>
                    <a:pt x="1893" y="316"/>
                  </a:lnTo>
                  <a:lnTo>
                    <a:pt x="1899" y="315"/>
                  </a:lnTo>
                  <a:lnTo>
                    <a:pt x="1904" y="315"/>
                  </a:lnTo>
                  <a:lnTo>
                    <a:pt x="1908" y="314"/>
                  </a:lnTo>
                  <a:lnTo>
                    <a:pt x="1913" y="314"/>
                  </a:lnTo>
                  <a:lnTo>
                    <a:pt x="1918" y="313"/>
                  </a:lnTo>
                  <a:lnTo>
                    <a:pt x="1922" y="312"/>
                  </a:lnTo>
                  <a:lnTo>
                    <a:pt x="1924" y="312"/>
                  </a:lnTo>
                  <a:lnTo>
                    <a:pt x="1926" y="310"/>
                  </a:lnTo>
                  <a:lnTo>
                    <a:pt x="1929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1" y="308"/>
                  </a:lnTo>
                  <a:lnTo>
                    <a:pt x="1932" y="307"/>
                  </a:lnTo>
                  <a:lnTo>
                    <a:pt x="1932" y="306"/>
                  </a:lnTo>
                  <a:lnTo>
                    <a:pt x="1934" y="304"/>
                  </a:lnTo>
                  <a:lnTo>
                    <a:pt x="1935" y="302"/>
                  </a:lnTo>
                  <a:lnTo>
                    <a:pt x="1936" y="300"/>
                  </a:lnTo>
                  <a:lnTo>
                    <a:pt x="1936" y="296"/>
                  </a:lnTo>
                  <a:lnTo>
                    <a:pt x="1936" y="292"/>
                  </a:lnTo>
                  <a:lnTo>
                    <a:pt x="1936" y="289"/>
                  </a:lnTo>
                  <a:lnTo>
                    <a:pt x="1936" y="285"/>
                  </a:lnTo>
                  <a:lnTo>
                    <a:pt x="1935" y="280"/>
                  </a:lnTo>
                  <a:lnTo>
                    <a:pt x="1934" y="276"/>
                  </a:lnTo>
                  <a:lnTo>
                    <a:pt x="1931" y="271"/>
                  </a:lnTo>
                  <a:lnTo>
                    <a:pt x="1930" y="265"/>
                  </a:lnTo>
                  <a:lnTo>
                    <a:pt x="1930" y="265"/>
                  </a:lnTo>
                  <a:lnTo>
                    <a:pt x="1930" y="265"/>
                  </a:lnTo>
                  <a:close/>
                  <a:moveTo>
                    <a:pt x="1848" y="68"/>
                  </a:moveTo>
                  <a:lnTo>
                    <a:pt x="1883" y="50"/>
                  </a:lnTo>
                  <a:lnTo>
                    <a:pt x="1883" y="50"/>
                  </a:lnTo>
                  <a:lnTo>
                    <a:pt x="1886" y="54"/>
                  </a:lnTo>
                  <a:lnTo>
                    <a:pt x="1888" y="57"/>
                  </a:lnTo>
                  <a:lnTo>
                    <a:pt x="1891" y="61"/>
                  </a:lnTo>
                  <a:lnTo>
                    <a:pt x="1894" y="66"/>
                  </a:lnTo>
                  <a:lnTo>
                    <a:pt x="1897" y="70"/>
                  </a:lnTo>
                  <a:lnTo>
                    <a:pt x="1899" y="75"/>
                  </a:lnTo>
                  <a:lnTo>
                    <a:pt x="1901" y="81"/>
                  </a:lnTo>
                  <a:lnTo>
                    <a:pt x="1904" y="86"/>
                  </a:lnTo>
                  <a:lnTo>
                    <a:pt x="1907" y="92"/>
                  </a:lnTo>
                  <a:lnTo>
                    <a:pt x="1910" y="98"/>
                  </a:lnTo>
                  <a:lnTo>
                    <a:pt x="1912" y="105"/>
                  </a:lnTo>
                  <a:lnTo>
                    <a:pt x="1914" y="111"/>
                  </a:lnTo>
                  <a:lnTo>
                    <a:pt x="1917" y="118"/>
                  </a:lnTo>
                  <a:lnTo>
                    <a:pt x="1920" y="125"/>
                  </a:lnTo>
                  <a:lnTo>
                    <a:pt x="1923" y="132"/>
                  </a:lnTo>
                  <a:lnTo>
                    <a:pt x="1925" y="140"/>
                  </a:lnTo>
                  <a:lnTo>
                    <a:pt x="1928" y="147"/>
                  </a:lnTo>
                  <a:lnTo>
                    <a:pt x="1930" y="154"/>
                  </a:lnTo>
                  <a:lnTo>
                    <a:pt x="1934" y="161"/>
                  </a:lnTo>
                  <a:lnTo>
                    <a:pt x="1936" y="168"/>
                  </a:lnTo>
                  <a:lnTo>
                    <a:pt x="1938" y="175"/>
                  </a:lnTo>
                  <a:lnTo>
                    <a:pt x="1941" y="184"/>
                  </a:lnTo>
                  <a:lnTo>
                    <a:pt x="1943" y="191"/>
                  </a:lnTo>
                  <a:lnTo>
                    <a:pt x="1947" y="198"/>
                  </a:lnTo>
                  <a:lnTo>
                    <a:pt x="1949" y="205"/>
                  </a:lnTo>
                  <a:lnTo>
                    <a:pt x="1951" y="211"/>
                  </a:lnTo>
                  <a:lnTo>
                    <a:pt x="1954" y="218"/>
                  </a:lnTo>
                  <a:lnTo>
                    <a:pt x="1956" y="226"/>
                  </a:lnTo>
                  <a:lnTo>
                    <a:pt x="1959" y="232"/>
                  </a:lnTo>
                  <a:lnTo>
                    <a:pt x="1961" y="237"/>
                  </a:lnTo>
                  <a:lnTo>
                    <a:pt x="1963" y="243"/>
                  </a:lnTo>
                  <a:lnTo>
                    <a:pt x="1966" y="249"/>
                  </a:lnTo>
                  <a:lnTo>
                    <a:pt x="1930" y="265"/>
                  </a:lnTo>
                  <a:lnTo>
                    <a:pt x="1928" y="260"/>
                  </a:lnTo>
                  <a:lnTo>
                    <a:pt x="1924" y="253"/>
                  </a:lnTo>
                  <a:lnTo>
                    <a:pt x="1922" y="247"/>
                  </a:lnTo>
                  <a:lnTo>
                    <a:pt x="1919" y="241"/>
                  </a:lnTo>
                  <a:lnTo>
                    <a:pt x="1917" y="234"/>
                  </a:lnTo>
                  <a:lnTo>
                    <a:pt x="1914" y="227"/>
                  </a:lnTo>
                  <a:lnTo>
                    <a:pt x="1912" y="221"/>
                  </a:lnTo>
                  <a:lnTo>
                    <a:pt x="1910" y="214"/>
                  </a:lnTo>
                  <a:lnTo>
                    <a:pt x="1906" y="206"/>
                  </a:lnTo>
                  <a:lnTo>
                    <a:pt x="1904" y="198"/>
                  </a:lnTo>
                  <a:lnTo>
                    <a:pt x="1901" y="191"/>
                  </a:lnTo>
                  <a:lnTo>
                    <a:pt x="1899" y="184"/>
                  </a:lnTo>
                  <a:lnTo>
                    <a:pt x="1897" y="177"/>
                  </a:lnTo>
                  <a:lnTo>
                    <a:pt x="1893" y="169"/>
                  </a:lnTo>
                  <a:lnTo>
                    <a:pt x="1891" y="162"/>
                  </a:lnTo>
                  <a:lnTo>
                    <a:pt x="1888" y="155"/>
                  </a:lnTo>
                  <a:lnTo>
                    <a:pt x="1886" y="148"/>
                  </a:lnTo>
                  <a:lnTo>
                    <a:pt x="1883" y="141"/>
                  </a:lnTo>
                  <a:lnTo>
                    <a:pt x="1880" y="134"/>
                  </a:lnTo>
                  <a:lnTo>
                    <a:pt x="1877" y="126"/>
                  </a:lnTo>
                  <a:lnTo>
                    <a:pt x="1875" y="120"/>
                  </a:lnTo>
                  <a:lnTo>
                    <a:pt x="1873" y="115"/>
                  </a:lnTo>
                  <a:lnTo>
                    <a:pt x="1870" y="109"/>
                  </a:lnTo>
                  <a:lnTo>
                    <a:pt x="1868" y="103"/>
                  </a:lnTo>
                  <a:lnTo>
                    <a:pt x="1864" y="97"/>
                  </a:lnTo>
                  <a:lnTo>
                    <a:pt x="1862" y="92"/>
                  </a:lnTo>
                  <a:lnTo>
                    <a:pt x="1860" y="86"/>
                  </a:lnTo>
                  <a:lnTo>
                    <a:pt x="1857" y="82"/>
                  </a:lnTo>
                  <a:lnTo>
                    <a:pt x="1855" y="77"/>
                  </a:lnTo>
                  <a:lnTo>
                    <a:pt x="1852" y="74"/>
                  </a:lnTo>
                  <a:lnTo>
                    <a:pt x="1850" y="70"/>
                  </a:lnTo>
                  <a:lnTo>
                    <a:pt x="1848" y="68"/>
                  </a:lnTo>
                  <a:lnTo>
                    <a:pt x="1848" y="68"/>
                  </a:lnTo>
                  <a:lnTo>
                    <a:pt x="1848" y="68"/>
                  </a:lnTo>
                  <a:close/>
                  <a:moveTo>
                    <a:pt x="1666" y="21"/>
                  </a:moveTo>
                  <a:lnTo>
                    <a:pt x="1690" y="0"/>
                  </a:lnTo>
                  <a:lnTo>
                    <a:pt x="1690" y="0"/>
                  </a:lnTo>
                  <a:lnTo>
                    <a:pt x="1698" y="0"/>
                  </a:lnTo>
                  <a:lnTo>
                    <a:pt x="1707" y="0"/>
                  </a:lnTo>
                  <a:lnTo>
                    <a:pt x="1715" y="0"/>
                  </a:lnTo>
                  <a:lnTo>
                    <a:pt x="1723" y="0"/>
                  </a:lnTo>
                  <a:lnTo>
                    <a:pt x="1732" y="1"/>
                  </a:lnTo>
                  <a:lnTo>
                    <a:pt x="1740" y="1"/>
                  </a:lnTo>
                  <a:lnTo>
                    <a:pt x="1747" y="2"/>
                  </a:lnTo>
                  <a:lnTo>
                    <a:pt x="1756" y="3"/>
                  </a:lnTo>
                  <a:lnTo>
                    <a:pt x="1763" y="3"/>
                  </a:lnTo>
                  <a:lnTo>
                    <a:pt x="1770" y="5"/>
                  </a:lnTo>
                  <a:lnTo>
                    <a:pt x="1777" y="6"/>
                  </a:lnTo>
                  <a:lnTo>
                    <a:pt x="1784" y="7"/>
                  </a:lnTo>
                  <a:lnTo>
                    <a:pt x="1791" y="8"/>
                  </a:lnTo>
                  <a:lnTo>
                    <a:pt x="1797" y="9"/>
                  </a:lnTo>
                  <a:lnTo>
                    <a:pt x="1805" y="12"/>
                  </a:lnTo>
                  <a:lnTo>
                    <a:pt x="1811" y="13"/>
                  </a:lnTo>
                  <a:lnTo>
                    <a:pt x="1817" y="14"/>
                  </a:lnTo>
                  <a:lnTo>
                    <a:pt x="1823" y="17"/>
                  </a:lnTo>
                  <a:lnTo>
                    <a:pt x="1828" y="18"/>
                  </a:lnTo>
                  <a:lnTo>
                    <a:pt x="1834" y="20"/>
                  </a:lnTo>
                  <a:lnTo>
                    <a:pt x="1839" y="23"/>
                  </a:lnTo>
                  <a:lnTo>
                    <a:pt x="1845" y="25"/>
                  </a:lnTo>
                  <a:lnTo>
                    <a:pt x="1850" y="26"/>
                  </a:lnTo>
                  <a:lnTo>
                    <a:pt x="1855" y="29"/>
                  </a:lnTo>
                  <a:lnTo>
                    <a:pt x="1858" y="31"/>
                  </a:lnTo>
                  <a:lnTo>
                    <a:pt x="1863" y="33"/>
                  </a:lnTo>
                  <a:lnTo>
                    <a:pt x="1867" y="36"/>
                  </a:lnTo>
                  <a:lnTo>
                    <a:pt x="1870" y="39"/>
                  </a:lnTo>
                  <a:lnTo>
                    <a:pt x="1874" y="42"/>
                  </a:lnTo>
                  <a:lnTo>
                    <a:pt x="1877" y="44"/>
                  </a:lnTo>
                  <a:lnTo>
                    <a:pt x="1881" y="48"/>
                  </a:lnTo>
                  <a:lnTo>
                    <a:pt x="1883" y="50"/>
                  </a:lnTo>
                  <a:lnTo>
                    <a:pt x="1848" y="68"/>
                  </a:lnTo>
                  <a:lnTo>
                    <a:pt x="1845" y="66"/>
                  </a:lnTo>
                  <a:lnTo>
                    <a:pt x="1843" y="62"/>
                  </a:lnTo>
                  <a:lnTo>
                    <a:pt x="1839" y="60"/>
                  </a:lnTo>
                  <a:lnTo>
                    <a:pt x="1837" y="57"/>
                  </a:lnTo>
                  <a:lnTo>
                    <a:pt x="1833" y="55"/>
                  </a:lnTo>
                  <a:lnTo>
                    <a:pt x="1830" y="52"/>
                  </a:lnTo>
                  <a:lnTo>
                    <a:pt x="1825" y="50"/>
                  </a:lnTo>
                  <a:lnTo>
                    <a:pt x="1821" y="49"/>
                  </a:lnTo>
                  <a:lnTo>
                    <a:pt x="1817" y="46"/>
                  </a:lnTo>
                  <a:lnTo>
                    <a:pt x="1812" y="44"/>
                  </a:lnTo>
                  <a:lnTo>
                    <a:pt x="1807" y="42"/>
                  </a:lnTo>
                  <a:lnTo>
                    <a:pt x="1802" y="40"/>
                  </a:lnTo>
                  <a:lnTo>
                    <a:pt x="1797" y="38"/>
                  </a:lnTo>
                  <a:lnTo>
                    <a:pt x="1791" y="37"/>
                  </a:lnTo>
                  <a:lnTo>
                    <a:pt x="1787" y="36"/>
                  </a:lnTo>
                  <a:lnTo>
                    <a:pt x="1781" y="33"/>
                  </a:lnTo>
                  <a:lnTo>
                    <a:pt x="1775" y="32"/>
                  </a:lnTo>
                  <a:lnTo>
                    <a:pt x="1769" y="31"/>
                  </a:lnTo>
                  <a:lnTo>
                    <a:pt x="1762" y="30"/>
                  </a:lnTo>
                  <a:lnTo>
                    <a:pt x="1756" y="29"/>
                  </a:lnTo>
                  <a:lnTo>
                    <a:pt x="1749" y="27"/>
                  </a:lnTo>
                  <a:lnTo>
                    <a:pt x="1743" y="26"/>
                  </a:lnTo>
                  <a:lnTo>
                    <a:pt x="1735" y="25"/>
                  </a:lnTo>
                  <a:lnTo>
                    <a:pt x="1728" y="24"/>
                  </a:lnTo>
                  <a:lnTo>
                    <a:pt x="1721" y="24"/>
                  </a:lnTo>
                  <a:lnTo>
                    <a:pt x="1714" y="23"/>
                  </a:lnTo>
                  <a:lnTo>
                    <a:pt x="1706" y="23"/>
                  </a:lnTo>
                  <a:lnTo>
                    <a:pt x="1698" y="21"/>
                  </a:lnTo>
                  <a:lnTo>
                    <a:pt x="1690" y="21"/>
                  </a:lnTo>
                  <a:lnTo>
                    <a:pt x="1683" y="21"/>
                  </a:lnTo>
                  <a:lnTo>
                    <a:pt x="1675" y="21"/>
                  </a:lnTo>
                  <a:lnTo>
                    <a:pt x="1666" y="21"/>
                  </a:lnTo>
                  <a:lnTo>
                    <a:pt x="1666" y="21"/>
                  </a:lnTo>
                  <a:lnTo>
                    <a:pt x="1666" y="21"/>
                  </a:lnTo>
                  <a:close/>
                  <a:moveTo>
                    <a:pt x="170" y="36"/>
                  </a:moveTo>
                  <a:lnTo>
                    <a:pt x="191" y="14"/>
                  </a:lnTo>
                  <a:lnTo>
                    <a:pt x="191" y="14"/>
                  </a:lnTo>
                  <a:lnTo>
                    <a:pt x="205" y="14"/>
                  </a:lnTo>
                  <a:lnTo>
                    <a:pt x="227" y="13"/>
                  </a:lnTo>
                  <a:lnTo>
                    <a:pt x="254" y="13"/>
                  </a:lnTo>
                  <a:lnTo>
                    <a:pt x="288" y="12"/>
                  </a:lnTo>
                  <a:lnTo>
                    <a:pt x="325" y="12"/>
                  </a:lnTo>
                  <a:lnTo>
                    <a:pt x="368" y="11"/>
                  </a:lnTo>
                  <a:lnTo>
                    <a:pt x="414" y="11"/>
                  </a:lnTo>
                  <a:lnTo>
                    <a:pt x="464" y="9"/>
                  </a:lnTo>
                  <a:lnTo>
                    <a:pt x="518" y="9"/>
                  </a:lnTo>
                  <a:lnTo>
                    <a:pt x="575" y="8"/>
                  </a:lnTo>
                  <a:lnTo>
                    <a:pt x="635" y="8"/>
                  </a:lnTo>
                  <a:lnTo>
                    <a:pt x="696" y="7"/>
                  </a:lnTo>
                  <a:lnTo>
                    <a:pt x="759" y="7"/>
                  </a:lnTo>
                  <a:lnTo>
                    <a:pt x="822" y="6"/>
                  </a:lnTo>
                  <a:lnTo>
                    <a:pt x="888" y="6"/>
                  </a:lnTo>
                  <a:lnTo>
                    <a:pt x="952" y="5"/>
                  </a:lnTo>
                  <a:lnTo>
                    <a:pt x="1018" y="5"/>
                  </a:lnTo>
                  <a:lnTo>
                    <a:pt x="1083" y="3"/>
                  </a:lnTo>
                  <a:lnTo>
                    <a:pt x="1146" y="3"/>
                  </a:lnTo>
                  <a:lnTo>
                    <a:pt x="1209" y="2"/>
                  </a:lnTo>
                  <a:lnTo>
                    <a:pt x="1269" y="2"/>
                  </a:lnTo>
                  <a:lnTo>
                    <a:pt x="1327" y="2"/>
                  </a:lnTo>
                  <a:lnTo>
                    <a:pt x="1382" y="1"/>
                  </a:lnTo>
                  <a:lnTo>
                    <a:pt x="1435" y="1"/>
                  </a:lnTo>
                  <a:lnTo>
                    <a:pt x="1484" y="1"/>
                  </a:lnTo>
                  <a:lnTo>
                    <a:pt x="1529" y="0"/>
                  </a:lnTo>
                  <a:lnTo>
                    <a:pt x="1570" y="0"/>
                  </a:lnTo>
                  <a:lnTo>
                    <a:pt x="1604" y="0"/>
                  </a:lnTo>
                  <a:lnTo>
                    <a:pt x="1635" y="0"/>
                  </a:lnTo>
                  <a:lnTo>
                    <a:pt x="1659" y="0"/>
                  </a:lnTo>
                  <a:lnTo>
                    <a:pt x="1678" y="0"/>
                  </a:lnTo>
                  <a:lnTo>
                    <a:pt x="1690" y="0"/>
                  </a:lnTo>
                  <a:lnTo>
                    <a:pt x="1666" y="21"/>
                  </a:lnTo>
                  <a:lnTo>
                    <a:pt x="1654" y="21"/>
                  </a:lnTo>
                  <a:lnTo>
                    <a:pt x="1636" y="21"/>
                  </a:lnTo>
                  <a:lnTo>
                    <a:pt x="1612" y="21"/>
                  </a:lnTo>
                  <a:lnTo>
                    <a:pt x="1581" y="21"/>
                  </a:lnTo>
                  <a:lnTo>
                    <a:pt x="1546" y="21"/>
                  </a:lnTo>
                  <a:lnTo>
                    <a:pt x="1506" y="21"/>
                  </a:lnTo>
                  <a:lnTo>
                    <a:pt x="1461" y="23"/>
                  </a:lnTo>
                  <a:lnTo>
                    <a:pt x="1412" y="23"/>
                  </a:lnTo>
                  <a:lnTo>
                    <a:pt x="1359" y="23"/>
                  </a:lnTo>
                  <a:lnTo>
                    <a:pt x="1305" y="24"/>
                  </a:lnTo>
                  <a:lnTo>
                    <a:pt x="1246" y="24"/>
                  </a:lnTo>
                  <a:lnTo>
                    <a:pt x="1185" y="24"/>
                  </a:lnTo>
                  <a:lnTo>
                    <a:pt x="1123" y="25"/>
                  </a:lnTo>
                  <a:lnTo>
                    <a:pt x="1060" y="25"/>
                  </a:lnTo>
                  <a:lnTo>
                    <a:pt x="995" y="26"/>
                  </a:lnTo>
                  <a:lnTo>
                    <a:pt x="930" y="26"/>
                  </a:lnTo>
                  <a:lnTo>
                    <a:pt x="865" y="27"/>
                  </a:lnTo>
                  <a:lnTo>
                    <a:pt x="800" y="27"/>
                  </a:lnTo>
                  <a:lnTo>
                    <a:pt x="736" y="29"/>
                  </a:lnTo>
                  <a:lnTo>
                    <a:pt x="673" y="29"/>
                  </a:lnTo>
                  <a:lnTo>
                    <a:pt x="612" y="30"/>
                  </a:lnTo>
                  <a:lnTo>
                    <a:pt x="553" y="30"/>
                  </a:lnTo>
                  <a:lnTo>
                    <a:pt x="497" y="31"/>
                  </a:lnTo>
                  <a:lnTo>
                    <a:pt x="442" y="31"/>
                  </a:lnTo>
                  <a:lnTo>
                    <a:pt x="392" y="32"/>
                  </a:lnTo>
                  <a:lnTo>
                    <a:pt x="345" y="32"/>
                  </a:lnTo>
                  <a:lnTo>
                    <a:pt x="303" y="33"/>
                  </a:lnTo>
                  <a:lnTo>
                    <a:pt x="265" y="33"/>
                  </a:lnTo>
                  <a:lnTo>
                    <a:pt x="232" y="35"/>
                  </a:lnTo>
                  <a:lnTo>
                    <a:pt x="205" y="35"/>
                  </a:lnTo>
                  <a:lnTo>
                    <a:pt x="184" y="36"/>
                  </a:lnTo>
                  <a:lnTo>
                    <a:pt x="170" y="36"/>
                  </a:lnTo>
                  <a:lnTo>
                    <a:pt x="17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1" name="Freeform 32"/>
            <p:cNvSpPr>
              <a:spLocks noEditPoints="1"/>
            </p:cNvSpPr>
            <p:nvPr/>
          </p:nvSpPr>
          <p:spPr bwMode="auto">
            <a:xfrm>
              <a:off x="3892551" y="4567239"/>
              <a:ext cx="258763" cy="500063"/>
            </a:xfrm>
            <a:custGeom>
              <a:avLst/>
              <a:gdLst>
                <a:gd name="T0" fmla="*/ 126 w 163"/>
                <a:gd name="T1" fmla="*/ 14 h 315"/>
                <a:gd name="T2" fmla="*/ 128 w 163"/>
                <a:gd name="T3" fmla="*/ 12 h 315"/>
                <a:gd name="T4" fmla="*/ 129 w 163"/>
                <a:gd name="T5" fmla="*/ 11 h 315"/>
                <a:gd name="T6" fmla="*/ 133 w 163"/>
                <a:gd name="T7" fmla="*/ 8 h 315"/>
                <a:gd name="T8" fmla="*/ 135 w 163"/>
                <a:gd name="T9" fmla="*/ 6 h 315"/>
                <a:gd name="T10" fmla="*/ 139 w 163"/>
                <a:gd name="T11" fmla="*/ 5 h 315"/>
                <a:gd name="T12" fmla="*/ 142 w 163"/>
                <a:gd name="T13" fmla="*/ 2 h 315"/>
                <a:gd name="T14" fmla="*/ 146 w 163"/>
                <a:gd name="T15" fmla="*/ 1 h 315"/>
                <a:gd name="T16" fmla="*/ 149 w 163"/>
                <a:gd name="T17" fmla="*/ 1 h 315"/>
                <a:gd name="T18" fmla="*/ 153 w 163"/>
                <a:gd name="T19" fmla="*/ 0 h 315"/>
                <a:gd name="T20" fmla="*/ 155 w 163"/>
                <a:gd name="T21" fmla="*/ 0 h 315"/>
                <a:gd name="T22" fmla="*/ 159 w 163"/>
                <a:gd name="T23" fmla="*/ 0 h 315"/>
                <a:gd name="T24" fmla="*/ 160 w 163"/>
                <a:gd name="T25" fmla="*/ 1 h 315"/>
                <a:gd name="T26" fmla="*/ 161 w 163"/>
                <a:gd name="T27" fmla="*/ 2 h 315"/>
                <a:gd name="T28" fmla="*/ 163 w 163"/>
                <a:gd name="T29" fmla="*/ 4 h 315"/>
                <a:gd name="T30" fmla="*/ 163 w 163"/>
                <a:gd name="T31" fmla="*/ 5 h 315"/>
                <a:gd name="T32" fmla="*/ 37 w 163"/>
                <a:gd name="T33" fmla="*/ 300 h 315"/>
                <a:gd name="T34" fmla="*/ 11 w 163"/>
                <a:gd name="T35" fmla="*/ 288 h 315"/>
                <a:gd name="T36" fmla="*/ 27 w 163"/>
                <a:gd name="T37" fmla="*/ 252 h 315"/>
                <a:gd name="T38" fmla="*/ 43 w 163"/>
                <a:gd name="T39" fmla="*/ 213 h 315"/>
                <a:gd name="T40" fmla="*/ 61 w 163"/>
                <a:gd name="T41" fmla="*/ 170 h 315"/>
                <a:gd name="T42" fmla="*/ 79 w 163"/>
                <a:gd name="T43" fmla="*/ 127 h 315"/>
                <a:gd name="T44" fmla="*/ 96 w 163"/>
                <a:gd name="T45" fmla="*/ 86 h 315"/>
                <a:gd name="T46" fmla="*/ 111 w 163"/>
                <a:gd name="T47" fmla="*/ 50 h 315"/>
                <a:gd name="T48" fmla="*/ 123 w 163"/>
                <a:gd name="T49" fmla="*/ 22 h 315"/>
                <a:gd name="T50" fmla="*/ 157 w 163"/>
                <a:gd name="T51" fmla="*/ 18 h 315"/>
                <a:gd name="T52" fmla="*/ 143 w 163"/>
                <a:gd name="T53" fmla="*/ 49 h 315"/>
                <a:gd name="T54" fmla="*/ 128 w 163"/>
                <a:gd name="T55" fmla="*/ 87 h 315"/>
                <a:gd name="T56" fmla="*/ 111 w 163"/>
                <a:gd name="T57" fmla="*/ 128 h 315"/>
                <a:gd name="T58" fmla="*/ 93 w 163"/>
                <a:gd name="T59" fmla="*/ 171 h 315"/>
                <a:gd name="T60" fmla="*/ 75 w 163"/>
                <a:gd name="T61" fmla="*/ 214 h 315"/>
                <a:gd name="T62" fmla="*/ 59 w 163"/>
                <a:gd name="T63" fmla="*/ 253 h 315"/>
                <a:gd name="T64" fmla="*/ 43 w 163"/>
                <a:gd name="T65" fmla="*/ 287 h 315"/>
                <a:gd name="T66" fmla="*/ 1 w 163"/>
                <a:gd name="T67" fmla="*/ 309 h 315"/>
                <a:gd name="T68" fmla="*/ 36 w 163"/>
                <a:gd name="T69" fmla="*/ 302 h 315"/>
                <a:gd name="T70" fmla="*/ 35 w 163"/>
                <a:gd name="T71" fmla="*/ 303 h 315"/>
                <a:gd name="T72" fmla="*/ 32 w 163"/>
                <a:gd name="T73" fmla="*/ 306 h 315"/>
                <a:gd name="T74" fmla="*/ 30 w 163"/>
                <a:gd name="T75" fmla="*/ 308 h 315"/>
                <a:gd name="T76" fmla="*/ 27 w 163"/>
                <a:gd name="T77" fmla="*/ 309 h 315"/>
                <a:gd name="T78" fmla="*/ 23 w 163"/>
                <a:gd name="T79" fmla="*/ 312 h 315"/>
                <a:gd name="T80" fmla="*/ 19 w 163"/>
                <a:gd name="T81" fmla="*/ 313 h 315"/>
                <a:gd name="T82" fmla="*/ 16 w 163"/>
                <a:gd name="T83" fmla="*/ 314 h 315"/>
                <a:gd name="T84" fmla="*/ 12 w 163"/>
                <a:gd name="T85" fmla="*/ 315 h 315"/>
                <a:gd name="T86" fmla="*/ 9 w 163"/>
                <a:gd name="T87" fmla="*/ 315 h 315"/>
                <a:gd name="T88" fmla="*/ 6 w 163"/>
                <a:gd name="T89" fmla="*/ 315 h 315"/>
                <a:gd name="T90" fmla="*/ 4 w 163"/>
                <a:gd name="T91" fmla="*/ 314 h 315"/>
                <a:gd name="T92" fmla="*/ 1 w 163"/>
                <a:gd name="T93" fmla="*/ 314 h 315"/>
                <a:gd name="T94" fmla="*/ 1 w 163"/>
                <a:gd name="T95" fmla="*/ 313 h 315"/>
                <a:gd name="T96" fmla="*/ 0 w 163"/>
                <a:gd name="T97" fmla="*/ 312 h 315"/>
                <a:gd name="T98" fmla="*/ 1 w 163"/>
                <a:gd name="T99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3" h="315">
                  <a:moveTo>
                    <a:pt x="161" y="6"/>
                  </a:moveTo>
                  <a:lnTo>
                    <a:pt x="126" y="16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3" y="7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5" y="6"/>
                  </a:lnTo>
                  <a:lnTo>
                    <a:pt x="136" y="6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9" y="5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41" y="4"/>
                  </a:lnTo>
                  <a:lnTo>
                    <a:pt x="142" y="2"/>
                  </a:lnTo>
                  <a:lnTo>
                    <a:pt x="143" y="2"/>
                  </a:lnTo>
                  <a:lnTo>
                    <a:pt x="143" y="2"/>
                  </a:lnTo>
                  <a:lnTo>
                    <a:pt x="145" y="2"/>
                  </a:lnTo>
                  <a:lnTo>
                    <a:pt x="146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48" y="1"/>
                  </a:lnTo>
                  <a:lnTo>
                    <a:pt x="149" y="1"/>
                  </a:lnTo>
                  <a:lnTo>
                    <a:pt x="151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1"/>
                  </a:lnTo>
                  <a:lnTo>
                    <a:pt x="160" y="1"/>
                  </a:lnTo>
                  <a:lnTo>
                    <a:pt x="161" y="1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6"/>
                  </a:lnTo>
                  <a:lnTo>
                    <a:pt x="161" y="6"/>
                  </a:lnTo>
                  <a:lnTo>
                    <a:pt x="161" y="6"/>
                  </a:lnTo>
                  <a:close/>
                  <a:moveTo>
                    <a:pt x="37" y="300"/>
                  </a:moveTo>
                  <a:lnTo>
                    <a:pt x="1" y="309"/>
                  </a:lnTo>
                  <a:lnTo>
                    <a:pt x="4" y="302"/>
                  </a:lnTo>
                  <a:lnTo>
                    <a:pt x="7" y="295"/>
                  </a:lnTo>
                  <a:lnTo>
                    <a:pt x="11" y="288"/>
                  </a:lnTo>
                  <a:lnTo>
                    <a:pt x="15" y="279"/>
                  </a:lnTo>
                  <a:lnTo>
                    <a:pt x="18" y="271"/>
                  </a:lnTo>
                  <a:lnTo>
                    <a:pt x="22" y="261"/>
                  </a:lnTo>
                  <a:lnTo>
                    <a:pt x="27" y="252"/>
                  </a:lnTo>
                  <a:lnTo>
                    <a:pt x="30" y="242"/>
                  </a:lnTo>
                  <a:lnTo>
                    <a:pt x="35" y="233"/>
                  </a:lnTo>
                  <a:lnTo>
                    <a:pt x="38" y="223"/>
                  </a:lnTo>
                  <a:lnTo>
                    <a:pt x="43" y="213"/>
                  </a:lnTo>
                  <a:lnTo>
                    <a:pt x="48" y="202"/>
                  </a:lnTo>
                  <a:lnTo>
                    <a:pt x="52" y="191"/>
                  </a:lnTo>
                  <a:lnTo>
                    <a:pt x="56" y="180"/>
                  </a:lnTo>
                  <a:lnTo>
                    <a:pt x="61" y="170"/>
                  </a:lnTo>
                  <a:lnTo>
                    <a:pt x="66" y="159"/>
                  </a:lnTo>
                  <a:lnTo>
                    <a:pt x="71" y="148"/>
                  </a:lnTo>
                  <a:lnTo>
                    <a:pt x="74" y="137"/>
                  </a:lnTo>
                  <a:lnTo>
                    <a:pt x="79" y="127"/>
                  </a:lnTo>
                  <a:lnTo>
                    <a:pt x="84" y="117"/>
                  </a:lnTo>
                  <a:lnTo>
                    <a:pt x="87" y="106"/>
                  </a:lnTo>
                  <a:lnTo>
                    <a:pt x="92" y="96"/>
                  </a:lnTo>
                  <a:lnTo>
                    <a:pt x="96" y="86"/>
                  </a:lnTo>
                  <a:lnTo>
                    <a:pt x="99" y="76"/>
                  </a:lnTo>
                  <a:lnTo>
                    <a:pt x="104" y="68"/>
                  </a:lnTo>
                  <a:lnTo>
                    <a:pt x="108" y="59"/>
                  </a:lnTo>
                  <a:lnTo>
                    <a:pt x="111" y="50"/>
                  </a:lnTo>
                  <a:lnTo>
                    <a:pt x="114" y="42"/>
                  </a:lnTo>
                  <a:lnTo>
                    <a:pt x="117" y="35"/>
                  </a:lnTo>
                  <a:lnTo>
                    <a:pt x="121" y="27"/>
                  </a:lnTo>
                  <a:lnTo>
                    <a:pt x="123" y="22"/>
                  </a:lnTo>
                  <a:lnTo>
                    <a:pt x="126" y="16"/>
                  </a:lnTo>
                  <a:lnTo>
                    <a:pt x="161" y="6"/>
                  </a:lnTo>
                  <a:lnTo>
                    <a:pt x="159" y="12"/>
                  </a:lnTo>
                  <a:lnTo>
                    <a:pt x="157" y="18"/>
                  </a:lnTo>
                  <a:lnTo>
                    <a:pt x="154" y="25"/>
                  </a:lnTo>
                  <a:lnTo>
                    <a:pt x="151" y="33"/>
                  </a:lnTo>
                  <a:lnTo>
                    <a:pt x="147" y="41"/>
                  </a:lnTo>
                  <a:lnTo>
                    <a:pt x="143" y="49"/>
                  </a:lnTo>
                  <a:lnTo>
                    <a:pt x="140" y="59"/>
                  </a:lnTo>
                  <a:lnTo>
                    <a:pt x="136" y="67"/>
                  </a:lnTo>
                  <a:lnTo>
                    <a:pt x="133" y="76"/>
                  </a:lnTo>
                  <a:lnTo>
                    <a:pt x="128" y="87"/>
                  </a:lnTo>
                  <a:lnTo>
                    <a:pt x="124" y="97"/>
                  </a:lnTo>
                  <a:lnTo>
                    <a:pt x="120" y="107"/>
                  </a:lnTo>
                  <a:lnTo>
                    <a:pt x="116" y="118"/>
                  </a:lnTo>
                  <a:lnTo>
                    <a:pt x="111" y="128"/>
                  </a:lnTo>
                  <a:lnTo>
                    <a:pt x="106" y="139"/>
                  </a:lnTo>
                  <a:lnTo>
                    <a:pt x="102" y="149"/>
                  </a:lnTo>
                  <a:lnTo>
                    <a:pt x="98" y="160"/>
                  </a:lnTo>
                  <a:lnTo>
                    <a:pt x="93" y="171"/>
                  </a:lnTo>
                  <a:lnTo>
                    <a:pt x="89" y="181"/>
                  </a:lnTo>
                  <a:lnTo>
                    <a:pt x="84" y="192"/>
                  </a:lnTo>
                  <a:lnTo>
                    <a:pt x="79" y="203"/>
                  </a:lnTo>
                  <a:lnTo>
                    <a:pt x="75" y="214"/>
                  </a:lnTo>
                  <a:lnTo>
                    <a:pt x="71" y="223"/>
                  </a:lnTo>
                  <a:lnTo>
                    <a:pt x="67" y="234"/>
                  </a:lnTo>
                  <a:lnTo>
                    <a:pt x="62" y="244"/>
                  </a:lnTo>
                  <a:lnTo>
                    <a:pt x="59" y="253"/>
                  </a:lnTo>
                  <a:lnTo>
                    <a:pt x="54" y="261"/>
                  </a:lnTo>
                  <a:lnTo>
                    <a:pt x="50" y="270"/>
                  </a:lnTo>
                  <a:lnTo>
                    <a:pt x="47" y="278"/>
                  </a:lnTo>
                  <a:lnTo>
                    <a:pt x="43" y="287"/>
                  </a:lnTo>
                  <a:lnTo>
                    <a:pt x="41" y="294"/>
                  </a:lnTo>
                  <a:lnTo>
                    <a:pt x="37" y="300"/>
                  </a:lnTo>
                  <a:lnTo>
                    <a:pt x="37" y="300"/>
                  </a:lnTo>
                  <a:close/>
                  <a:moveTo>
                    <a:pt x="1" y="309"/>
                  </a:moveTo>
                  <a:lnTo>
                    <a:pt x="37" y="300"/>
                  </a:lnTo>
                  <a:lnTo>
                    <a:pt x="37" y="301"/>
                  </a:lnTo>
                  <a:lnTo>
                    <a:pt x="37" y="301"/>
                  </a:lnTo>
                  <a:lnTo>
                    <a:pt x="36" y="302"/>
                  </a:lnTo>
                  <a:lnTo>
                    <a:pt x="36" y="302"/>
                  </a:lnTo>
                  <a:lnTo>
                    <a:pt x="36" y="302"/>
                  </a:lnTo>
                  <a:lnTo>
                    <a:pt x="35" y="303"/>
                  </a:lnTo>
                  <a:lnTo>
                    <a:pt x="35" y="303"/>
                  </a:lnTo>
                  <a:lnTo>
                    <a:pt x="34" y="304"/>
                  </a:lnTo>
                  <a:lnTo>
                    <a:pt x="34" y="304"/>
                  </a:lnTo>
                  <a:lnTo>
                    <a:pt x="32" y="306"/>
                  </a:lnTo>
                  <a:lnTo>
                    <a:pt x="32" y="306"/>
                  </a:lnTo>
                  <a:lnTo>
                    <a:pt x="31" y="307"/>
                  </a:lnTo>
                  <a:lnTo>
                    <a:pt x="31" y="307"/>
                  </a:lnTo>
                  <a:lnTo>
                    <a:pt x="30" y="307"/>
                  </a:lnTo>
                  <a:lnTo>
                    <a:pt x="30" y="308"/>
                  </a:lnTo>
                  <a:lnTo>
                    <a:pt x="29" y="308"/>
                  </a:lnTo>
                  <a:lnTo>
                    <a:pt x="28" y="309"/>
                  </a:lnTo>
                  <a:lnTo>
                    <a:pt x="28" y="309"/>
                  </a:lnTo>
                  <a:lnTo>
                    <a:pt x="27" y="309"/>
                  </a:lnTo>
                  <a:lnTo>
                    <a:pt x="25" y="310"/>
                  </a:lnTo>
                  <a:lnTo>
                    <a:pt x="25" y="310"/>
                  </a:lnTo>
                  <a:lnTo>
                    <a:pt x="24" y="310"/>
                  </a:lnTo>
                  <a:lnTo>
                    <a:pt x="23" y="312"/>
                  </a:lnTo>
                  <a:lnTo>
                    <a:pt x="22" y="312"/>
                  </a:lnTo>
                  <a:lnTo>
                    <a:pt x="22" y="312"/>
                  </a:lnTo>
                  <a:lnTo>
                    <a:pt x="21" y="313"/>
                  </a:lnTo>
                  <a:lnTo>
                    <a:pt x="19" y="313"/>
                  </a:lnTo>
                  <a:lnTo>
                    <a:pt x="18" y="313"/>
                  </a:lnTo>
                  <a:lnTo>
                    <a:pt x="17" y="313"/>
                  </a:lnTo>
                  <a:lnTo>
                    <a:pt x="17" y="314"/>
                  </a:lnTo>
                  <a:lnTo>
                    <a:pt x="16" y="314"/>
                  </a:lnTo>
                  <a:lnTo>
                    <a:pt x="15" y="314"/>
                  </a:lnTo>
                  <a:lnTo>
                    <a:pt x="13" y="314"/>
                  </a:lnTo>
                  <a:lnTo>
                    <a:pt x="13" y="314"/>
                  </a:lnTo>
                  <a:lnTo>
                    <a:pt x="12" y="315"/>
                  </a:lnTo>
                  <a:lnTo>
                    <a:pt x="11" y="315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9" y="315"/>
                  </a:lnTo>
                  <a:lnTo>
                    <a:pt x="7" y="315"/>
                  </a:lnTo>
                  <a:lnTo>
                    <a:pt x="7" y="315"/>
                  </a:lnTo>
                  <a:lnTo>
                    <a:pt x="6" y="315"/>
                  </a:lnTo>
                  <a:lnTo>
                    <a:pt x="6" y="315"/>
                  </a:lnTo>
                  <a:lnTo>
                    <a:pt x="5" y="315"/>
                  </a:lnTo>
                  <a:lnTo>
                    <a:pt x="5" y="315"/>
                  </a:lnTo>
                  <a:lnTo>
                    <a:pt x="4" y="315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3" y="314"/>
                  </a:lnTo>
                  <a:lnTo>
                    <a:pt x="3" y="314"/>
                  </a:lnTo>
                  <a:lnTo>
                    <a:pt x="1" y="314"/>
                  </a:lnTo>
                  <a:lnTo>
                    <a:pt x="1" y="314"/>
                  </a:lnTo>
                  <a:lnTo>
                    <a:pt x="1" y="313"/>
                  </a:lnTo>
                  <a:lnTo>
                    <a:pt x="1" y="313"/>
                  </a:lnTo>
                  <a:lnTo>
                    <a:pt x="1" y="313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09"/>
                  </a:lnTo>
                  <a:lnTo>
                    <a:pt x="1" y="309"/>
                  </a:lnTo>
                  <a:lnTo>
                    <a:pt x="1" y="3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2" name="Freeform 33"/>
            <p:cNvSpPr>
              <a:spLocks noEditPoints="1"/>
            </p:cNvSpPr>
            <p:nvPr/>
          </p:nvSpPr>
          <p:spPr bwMode="auto">
            <a:xfrm>
              <a:off x="4219576" y="4564064"/>
              <a:ext cx="179388" cy="504825"/>
            </a:xfrm>
            <a:custGeom>
              <a:avLst/>
              <a:gdLst>
                <a:gd name="T0" fmla="*/ 76 w 113"/>
                <a:gd name="T1" fmla="*/ 15 h 318"/>
                <a:gd name="T2" fmla="*/ 77 w 113"/>
                <a:gd name="T3" fmla="*/ 13 h 318"/>
                <a:gd name="T4" fmla="*/ 79 w 113"/>
                <a:gd name="T5" fmla="*/ 10 h 318"/>
                <a:gd name="T6" fmla="*/ 82 w 113"/>
                <a:gd name="T7" fmla="*/ 9 h 318"/>
                <a:gd name="T8" fmla="*/ 85 w 113"/>
                <a:gd name="T9" fmla="*/ 7 h 318"/>
                <a:gd name="T10" fmla="*/ 88 w 113"/>
                <a:gd name="T11" fmla="*/ 4 h 318"/>
                <a:gd name="T12" fmla="*/ 91 w 113"/>
                <a:gd name="T13" fmla="*/ 3 h 318"/>
                <a:gd name="T14" fmla="*/ 95 w 113"/>
                <a:gd name="T15" fmla="*/ 2 h 318"/>
                <a:gd name="T16" fmla="*/ 100 w 113"/>
                <a:gd name="T17" fmla="*/ 1 h 318"/>
                <a:gd name="T18" fmla="*/ 103 w 113"/>
                <a:gd name="T19" fmla="*/ 1 h 318"/>
                <a:gd name="T20" fmla="*/ 106 w 113"/>
                <a:gd name="T21" fmla="*/ 0 h 318"/>
                <a:gd name="T22" fmla="*/ 108 w 113"/>
                <a:gd name="T23" fmla="*/ 1 h 318"/>
                <a:gd name="T24" fmla="*/ 111 w 113"/>
                <a:gd name="T25" fmla="*/ 1 h 318"/>
                <a:gd name="T26" fmla="*/ 112 w 113"/>
                <a:gd name="T27" fmla="*/ 2 h 318"/>
                <a:gd name="T28" fmla="*/ 113 w 113"/>
                <a:gd name="T29" fmla="*/ 3 h 318"/>
                <a:gd name="T30" fmla="*/ 113 w 113"/>
                <a:gd name="T31" fmla="*/ 4 h 318"/>
                <a:gd name="T32" fmla="*/ 37 w 113"/>
                <a:gd name="T33" fmla="*/ 302 h 318"/>
                <a:gd name="T34" fmla="*/ 3 w 113"/>
                <a:gd name="T35" fmla="*/ 292 h 318"/>
                <a:gd name="T36" fmla="*/ 11 w 113"/>
                <a:gd name="T37" fmla="*/ 256 h 318"/>
                <a:gd name="T38" fmla="*/ 21 w 113"/>
                <a:gd name="T39" fmla="*/ 215 h 318"/>
                <a:gd name="T40" fmla="*/ 32 w 113"/>
                <a:gd name="T41" fmla="*/ 170 h 318"/>
                <a:gd name="T42" fmla="*/ 44 w 113"/>
                <a:gd name="T43" fmla="*/ 126 h 318"/>
                <a:gd name="T44" fmla="*/ 54 w 113"/>
                <a:gd name="T45" fmla="*/ 84 h 318"/>
                <a:gd name="T46" fmla="*/ 65 w 113"/>
                <a:gd name="T47" fmla="*/ 49 h 318"/>
                <a:gd name="T48" fmla="*/ 74 w 113"/>
                <a:gd name="T49" fmla="*/ 21 h 318"/>
                <a:gd name="T50" fmla="*/ 109 w 113"/>
                <a:gd name="T51" fmla="*/ 16 h 318"/>
                <a:gd name="T52" fmla="*/ 100 w 113"/>
                <a:gd name="T53" fmla="*/ 46 h 318"/>
                <a:gd name="T54" fmla="*/ 89 w 113"/>
                <a:gd name="T55" fmla="*/ 84 h 318"/>
                <a:gd name="T56" fmla="*/ 77 w 113"/>
                <a:gd name="T57" fmla="*/ 126 h 318"/>
                <a:gd name="T58" fmla="*/ 66 w 113"/>
                <a:gd name="T59" fmla="*/ 170 h 318"/>
                <a:gd name="T60" fmla="*/ 56 w 113"/>
                <a:gd name="T61" fmla="*/ 215 h 318"/>
                <a:gd name="T62" fmla="*/ 46 w 113"/>
                <a:gd name="T63" fmla="*/ 254 h 318"/>
                <a:gd name="T64" fmla="*/ 39 w 113"/>
                <a:gd name="T65" fmla="*/ 289 h 318"/>
                <a:gd name="T66" fmla="*/ 0 w 113"/>
                <a:gd name="T67" fmla="*/ 314 h 318"/>
                <a:gd name="T68" fmla="*/ 37 w 113"/>
                <a:gd name="T69" fmla="*/ 303 h 318"/>
                <a:gd name="T70" fmla="*/ 35 w 113"/>
                <a:gd name="T71" fmla="*/ 305 h 318"/>
                <a:gd name="T72" fmla="*/ 33 w 113"/>
                <a:gd name="T73" fmla="*/ 308 h 318"/>
                <a:gd name="T74" fmla="*/ 31 w 113"/>
                <a:gd name="T75" fmla="*/ 309 h 318"/>
                <a:gd name="T76" fmla="*/ 28 w 113"/>
                <a:gd name="T77" fmla="*/ 311 h 318"/>
                <a:gd name="T78" fmla="*/ 25 w 113"/>
                <a:gd name="T79" fmla="*/ 314 h 318"/>
                <a:gd name="T80" fmla="*/ 21 w 113"/>
                <a:gd name="T81" fmla="*/ 315 h 318"/>
                <a:gd name="T82" fmla="*/ 17 w 113"/>
                <a:gd name="T83" fmla="*/ 316 h 318"/>
                <a:gd name="T84" fmla="*/ 14 w 113"/>
                <a:gd name="T85" fmla="*/ 317 h 318"/>
                <a:gd name="T86" fmla="*/ 10 w 113"/>
                <a:gd name="T87" fmla="*/ 318 h 318"/>
                <a:gd name="T88" fmla="*/ 7 w 113"/>
                <a:gd name="T89" fmla="*/ 318 h 318"/>
                <a:gd name="T90" fmla="*/ 4 w 113"/>
                <a:gd name="T91" fmla="*/ 318 h 318"/>
                <a:gd name="T92" fmla="*/ 2 w 113"/>
                <a:gd name="T93" fmla="*/ 317 h 318"/>
                <a:gd name="T94" fmla="*/ 1 w 113"/>
                <a:gd name="T95" fmla="*/ 317 h 318"/>
                <a:gd name="T96" fmla="*/ 0 w 113"/>
                <a:gd name="T97" fmla="*/ 316 h 318"/>
                <a:gd name="T98" fmla="*/ 0 w 113"/>
                <a:gd name="T99" fmla="*/ 31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" h="318">
                  <a:moveTo>
                    <a:pt x="113" y="6"/>
                  </a:moveTo>
                  <a:lnTo>
                    <a:pt x="76" y="16"/>
                  </a:lnTo>
                  <a:lnTo>
                    <a:pt x="76" y="15"/>
                  </a:lnTo>
                  <a:lnTo>
                    <a:pt x="76" y="15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8" y="13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79" y="10"/>
                  </a:lnTo>
                  <a:lnTo>
                    <a:pt x="81" y="10"/>
                  </a:lnTo>
                  <a:lnTo>
                    <a:pt x="81" y="9"/>
                  </a:lnTo>
                  <a:lnTo>
                    <a:pt x="82" y="9"/>
                  </a:lnTo>
                  <a:lnTo>
                    <a:pt x="82" y="9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4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0" y="4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3" y="3"/>
                  </a:lnTo>
                  <a:lnTo>
                    <a:pt x="94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1"/>
                  </a:lnTo>
                  <a:lnTo>
                    <a:pt x="99" y="1"/>
                  </a:lnTo>
                  <a:lnTo>
                    <a:pt x="100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3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08" y="1"/>
                  </a:lnTo>
                  <a:lnTo>
                    <a:pt x="109" y="1"/>
                  </a:lnTo>
                  <a:lnTo>
                    <a:pt x="109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13" y="2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37" y="302"/>
                  </a:moveTo>
                  <a:lnTo>
                    <a:pt x="0" y="314"/>
                  </a:lnTo>
                  <a:lnTo>
                    <a:pt x="1" y="306"/>
                  </a:lnTo>
                  <a:lnTo>
                    <a:pt x="2" y="299"/>
                  </a:lnTo>
                  <a:lnTo>
                    <a:pt x="3" y="292"/>
                  </a:lnTo>
                  <a:lnTo>
                    <a:pt x="5" y="284"/>
                  </a:lnTo>
                  <a:lnTo>
                    <a:pt x="7" y="275"/>
                  </a:lnTo>
                  <a:lnTo>
                    <a:pt x="9" y="266"/>
                  </a:lnTo>
                  <a:lnTo>
                    <a:pt x="11" y="256"/>
                  </a:lnTo>
                  <a:lnTo>
                    <a:pt x="14" y="246"/>
                  </a:lnTo>
                  <a:lnTo>
                    <a:pt x="16" y="236"/>
                  </a:lnTo>
                  <a:lnTo>
                    <a:pt x="19" y="225"/>
                  </a:lnTo>
                  <a:lnTo>
                    <a:pt x="21" y="215"/>
                  </a:lnTo>
                  <a:lnTo>
                    <a:pt x="23" y="204"/>
                  </a:lnTo>
                  <a:lnTo>
                    <a:pt x="26" y="193"/>
                  </a:lnTo>
                  <a:lnTo>
                    <a:pt x="29" y="181"/>
                  </a:lnTo>
                  <a:lnTo>
                    <a:pt x="32" y="170"/>
                  </a:lnTo>
                  <a:lnTo>
                    <a:pt x="35" y="160"/>
                  </a:lnTo>
                  <a:lnTo>
                    <a:pt x="38" y="148"/>
                  </a:lnTo>
                  <a:lnTo>
                    <a:pt x="40" y="137"/>
                  </a:lnTo>
                  <a:lnTo>
                    <a:pt x="44" y="126"/>
                  </a:lnTo>
                  <a:lnTo>
                    <a:pt x="46" y="115"/>
                  </a:lnTo>
                  <a:lnTo>
                    <a:pt x="50" y="105"/>
                  </a:lnTo>
                  <a:lnTo>
                    <a:pt x="52" y="95"/>
                  </a:lnTo>
                  <a:lnTo>
                    <a:pt x="54" y="84"/>
                  </a:lnTo>
                  <a:lnTo>
                    <a:pt x="58" y="75"/>
                  </a:lnTo>
                  <a:lnTo>
                    <a:pt x="60" y="66"/>
                  </a:lnTo>
                  <a:lnTo>
                    <a:pt x="63" y="57"/>
                  </a:lnTo>
                  <a:lnTo>
                    <a:pt x="65" y="49"/>
                  </a:lnTo>
                  <a:lnTo>
                    <a:pt x="68" y="41"/>
                  </a:lnTo>
                  <a:lnTo>
                    <a:pt x="70" y="34"/>
                  </a:lnTo>
                  <a:lnTo>
                    <a:pt x="72" y="27"/>
                  </a:lnTo>
                  <a:lnTo>
                    <a:pt x="74" y="21"/>
                  </a:lnTo>
                  <a:lnTo>
                    <a:pt x="76" y="16"/>
                  </a:lnTo>
                  <a:lnTo>
                    <a:pt x="113" y="6"/>
                  </a:lnTo>
                  <a:lnTo>
                    <a:pt x="111" y="10"/>
                  </a:lnTo>
                  <a:lnTo>
                    <a:pt x="109" y="16"/>
                  </a:lnTo>
                  <a:lnTo>
                    <a:pt x="107" y="24"/>
                  </a:lnTo>
                  <a:lnTo>
                    <a:pt x="105" y="31"/>
                  </a:lnTo>
                  <a:lnTo>
                    <a:pt x="102" y="38"/>
                  </a:lnTo>
                  <a:lnTo>
                    <a:pt x="100" y="46"/>
                  </a:lnTo>
                  <a:lnTo>
                    <a:pt x="97" y="56"/>
                  </a:lnTo>
                  <a:lnTo>
                    <a:pt x="95" y="64"/>
                  </a:lnTo>
                  <a:lnTo>
                    <a:pt x="91" y="74"/>
                  </a:lnTo>
                  <a:lnTo>
                    <a:pt x="89" y="84"/>
                  </a:lnTo>
                  <a:lnTo>
                    <a:pt x="87" y="94"/>
                  </a:lnTo>
                  <a:lnTo>
                    <a:pt x="83" y="105"/>
                  </a:lnTo>
                  <a:lnTo>
                    <a:pt x="81" y="115"/>
                  </a:lnTo>
                  <a:lnTo>
                    <a:pt x="77" y="126"/>
                  </a:lnTo>
                  <a:lnTo>
                    <a:pt x="75" y="137"/>
                  </a:lnTo>
                  <a:lnTo>
                    <a:pt x="72" y="149"/>
                  </a:lnTo>
                  <a:lnTo>
                    <a:pt x="69" y="160"/>
                  </a:lnTo>
                  <a:lnTo>
                    <a:pt x="66" y="170"/>
                  </a:lnTo>
                  <a:lnTo>
                    <a:pt x="63" y="181"/>
                  </a:lnTo>
                  <a:lnTo>
                    <a:pt x="60" y="193"/>
                  </a:lnTo>
                  <a:lnTo>
                    <a:pt x="58" y="204"/>
                  </a:lnTo>
                  <a:lnTo>
                    <a:pt x="56" y="215"/>
                  </a:lnTo>
                  <a:lnTo>
                    <a:pt x="53" y="224"/>
                  </a:lnTo>
                  <a:lnTo>
                    <a:pt x="51" y="235"/>
                  </a:lnTo>
                  <a:lnTo>
                    <a:pt x="48" y="244"/>
                  </a:lnTo>
                  <a:lnTo>
                    <a:pt x="46" y="254"/>
                  </a:lnTo>
                  <a:lnTo>
                    <a:pt x="44" y="263"/>
                  </a:lnTo>
                  <a:lnTo>
                    <a:pt x="42" y="272"/>
                  </a:lnTo>
                  <a:lnTo>
                    <a:pt x="40" y="280"/>
                  </a:lnTo>
                  <a:lnTo>
                    <a:pt x="39" y="289"/>
                  </a:lnTo>
                  <a:lnTo>
                    <a:pt x="38" y="296"/>
                  </a:lnTo>
                  <a:lnTo>
                    <a:pt x="37" y="302"/>
                  </a:lnTo>
                  <a:lnTo>
                    <a:pt x="37" y="302"/>
                  </a:lnTo>
                  <a:close/>
                  <a:moveTo>
                    <a:pt x="0" y="314"/>
                  </a:moveTo>
                  <a:lnTo>
                    <a:pt x="37" y="302"/>
                  </a:lnTo>
                  <a:lnTo>
                    <a:pt x="37" y="302"/>
                  </a:lnTo>
                  <a:lnTo>
                    <a:pt x="37" y="303"/>
                  </a:lnTo>
                  <a:lnTo>
                    <a:pt x="37" y="303"/>
                  </a:lnTo>
                  <a:lnTo>
                    <a:pt x="35" y="304"/>
                  </a:lnTo>
                  <a:lnTo>
                    <a:pt x="35" y="304"/>
                  </a:lnTo>
                  <a:lnTo>
                    <a:pt x="35" y="304"/>
                  </a:lnTo>
                  <a:lnTo>
                    <a:pt x="35" y="305"/>
                  </a:lnTo>
                  <a:lnTo>
                    <a:pt x="34" y="305"/>
                  </a:lnTo>
                  <a:lnTo>
                    <a:pt x="34" y="306"/>
                  </a:lnTo>
                  <a:lnTo>
                    <a:pt x="34" y="306"/>
                  </a:lnTo>
                  <a:lnTo>
                    <a:pt x="33" y="308"/>
                  </a:lnTo>
                  <a:lnTo>
                    <a:pt x="33" y="308"/>
                  </a:lnTo>
                  <a:lnTo>
                    <a:pt x="32" y="308"/>
                  </a:lnTo>
                  <a:lnTo>
                    <a:pt x="32" y="309"/>
                  </a:lnTo>
                  <a:lnTo>
                    <a:pt x="31" y="309"/>
                  </a:lnTo>
                  <a:lnTo>
                    <a:pt x="31" y="310"/>
                  </a:lnTo>
                  <a:lnTo>
                    <a:pt x="29" y="310"/>
                  </a:lnTo>
                  <a:lnTo>
                    <a:pt x="28" y="311"/>
                  </a:lnTo>
                  <a:lnTo>
                    <a:pt x="28" y="311"/>
                  </a:lnTo>
                  <a:lnTo>
                    <a:pt x="27" y="311"/>
                  </a:lnTo>
                  <a:lnTo>
                    <a:pt x="26" y="312"/>
                  </a:lnTo>
                  <a:lnTo>
                    <a:pt x="26" y="312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21" y="315"/>
                  </a:lnTo>
                  <a:lnTo>
                    <a:pt x="20" y="315"/>
                  </a:lnTo>
                  <a:lnTo>
                    <a:pt x="20" y="316"/>
                  </a:lnTo>
                  <a:lnTo>
                    <a:pt x="19" y="316"/>
                  </a:lnTo>
                  <a:lnTo>
                    <a:pt x="17" y="316"/>
                  </a:lnTo>
                  <a:lnTo>
                    <a:pt x="16" y="316"/>
                  </a:lnTo>
                  <a:lnTo>
                    <a:pt x="15" y="317"/>
                  </a:lnTo>
                  <a:lnTo>
                    <a:pt x="15" y="317"/>
                  </a:lnTo>
                  <a:lnTo>
                    <a:pt x="14" y="317"/>
                  </a:lnTo>
                  <a:lnTo>
                    <a:pt x="13" y="317"/>
                  </a:lnTo>
                  <a:lnTo>
                    <a:pt x="11" y="317"/>
                  </a:lnTo>
                  <a:lnTo>
                    <a:pt x="11" y="318"/>
                  </a:lnTo>
                  <a:lnTo>
                    <a:pt x="10" y="318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8" y="318"/>
                  </a:lnTo>
                  <a:lnTo>
                    <a:pt x="7" y="318"/>
                  </a:lnTo>
                  <a:lnTo>
                    <a:pt x="7" y="318"/>
                  </a:lnTo>
                  <a:lnTo>
                    <a:pt x="5" y="318"/>
                  </a:lnTo>
                  <a:lnTo>
                    <a:pt x="5" y="318"/>
                  </a:lnTo>
                  <a:lnTo>
                    <a:pt x="4" y="318"/>
                  </a:lnTo>
                  <a:lnTo>
                    <a:pt x="3" y="318"/>
                  </a:lnTo>
                  <a:lnTo>
                    <a:pt x="3" y="318"/>
                  </a:lnTo>
                  <a:lnTo>
                    <a:pt x="3" y="318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1" y="317"/>
                  </a:lnTo>
                  <a:lnTo>
                    <a:pt x="1" y="317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4"/>
                  </a:lnTo>
                  <a:lnTo>
                    <a:pt x="0" y="3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3" name="Freeform 34"/>
            <p:cNvSpPr>
              <a:spLocks noEditPoints="1"/>
            </p:cNvSpPr>
            <p:nvPr/>
          </p:nvSpPr>
          <p:spPr bwMode="auto">
            <a:xfrm>
              <a:off x="4491039" y="4559301"/>
              <a:ext cx="144463" cy="512763"/>
            </a:xfrm>
            <a:custGeom>
              <a:avLst/>
              <a:gdLst>
                <a:gd name="T0" fmla="*/ 55 w 91"/>
                <a:gd name="T1" fmla="*/ 16 h 323"/>
                <a:gd name="T2" fmla="*/ 56 w 91"/>
                <a:gd name="T3" fmla="*/ 13 h 323"/>
                <a:gd name="T4" fmla="*/ 58 w 91"/>
                <a:gd name="T5" fmla="*/ 11 h 323"/>
                <a:gd name="T6" fmla="*/ 61 w 91"/>
                <a:gd name="T7" fmla="*/ 10 h 323"/>
                <a:gd name="T8" fmla="*/ 64 w 91"/>
                <a:gd name="T9" fmla="*/ 7 h 323"/>
                <a:gd name="T10" fmla="*/ 67 w 91"/>
                <a:gd name="T11" fmla="*/ 5 h 323"/>
                <a:gd name="T12" fmla="*/ 71 w 91"/>
                <a:gd name="T13" fmla="*/ 4 h 323"/>
                <a:gd name="T14" fmla="*/ 74 w 91"/>
                <a:gd name="T15" fmla="*/ 3 h 323"/>
                <a:gd name="T16" fmla="*/ 78 w 91"/>
                <a:gd name="T17" fmla="*/ 1 h 323"/>
                <a:gd name="T18" fmla="*/ 82 w 91"/>
                <a:gd name="T19" fmla="*/ 1 h 323"/>
                <a:gd name="T20" fmla="*/ 84 w 91"/>
                <a:gd name="T21" fmla="*/ 0 h 323"/>
                <a:gd name="T22" fmla="*/ 88 w 91"/>
                <a:gd name="T23" fmla="*/ 1 h 323"/>
                <a:gd name="T24" fmla="*/ 89 w 91"/>
                <a:gd name="T25" fmla="*/ 1 h 323"/>
                <a:gd name="T26" fmla="*/ 91 w 91"/>
                <a:gd name="T27" fmla="*/ 3 h 323"/>
                <a:gd name="T28" fmla="*/ 91 w 91"/>
                <a:gd name="T29" fmla="*/ 4 h 323"/>
                <a:gd name="T30" fmla="*/ 91 w 91"/>
                <a:gd name="T31" fmla="*/ 5 h 323"/>
                <a:gd name="T32" fmla="*/ 39 w 91"/>
                <a:gd name="T33" fmla="*/ 306 h 323"/>
                <a:gd name="T34" fmla="*/ 4 w 91"/>
                <a:gd name="T35" fmla="*/ 296 h 323"/>
                <a:gd name="T36" fmla="*/ 10 w 91"/>
                <a:gd name="T37" fmla="*/ 261 h 323"/>
                <a:gd name="T38" fmla="*/ 16 w 91"/>
                <a:gd name="T39" fmla="*/ 219 h 323"/>
                <a:gd name="T40" fmla="*/ 23 w 91"/>
                <a:gd name="T41" fmla="*/ 173 h 323"/>
                <a:gd name="T42" fmla="*/ 30 w 91"/>
                <a:gd name="T43" fmla="*/ 129 h 323"/>
                <a:gd name="T44" fmla="*/ 37 w 91"/>
                <a:gd name="T45" fmla="*/ 86 h 323"/>
                <a:gd name="T46" fmla="*/ 46 w 91"/>
                <a:gd name="T47" fmla="*/ 50 h 323"/>
                <a:gd name="T48" fmla="*/ 53 w 91"/>
                <a:gd name="T49" fmla="*/ 22 h 323"/>
                <a:gd name="T50" fmla="*/ 88 w 91"/>
                <a:gd name="T51" fmla="*/ 17 h 323"/>
                <a:gd name="T52" fmla="*/ 80 w 91"/>
                <a:gd name="T53" fmla="*/ 47 h 323"/>
                <a:gd name="T54" fmla="*/ 73 w 91"/>
                <a:gd name="T55" fmla="*/ 85 h 323"/>
                <a:gd name="T56" fmla="*/ 66 w 91"/>
                <a:gd name="T57" fmla="*/ 128 h 323"/>
                <a:gd name="T58" fmla="*/ 59 w 91"/>
                <a:gd name="T59" fmla="*/ 173 h 323"/>
                <a:gd name="T60" fmla="*/ 52 w 91"/>
                <a:gd name="T61" fmla="*/ 218 h 323"/>
                <a:gd name="T62" fmla="*/ 46 w 91"/>
                <a:gd name="T63" fmla="*/ 258 h 323"/>
                <a:gd name="T64" fmla="*/ 41 w 91"/>
                <a:gd name="T65" fmla="*/ 293 h 323"/>
                <a:gd name="T66" fmla="*/ 0 w 91"/>
                <a:gd name="T67" fmla="*/ 318 h 323"/>
                <a:gd name="T68" fmla="*/ 37 w 91"/>
                <a:gd name="T69" fmla="*/ 308 h 323"/>
                <a:gd name="T70" fmla="*/ 36 w 91"/>
                <a:gd name="T71" fmla="*/ 309 h 323"/>
                <a:gd name="T72" fmla="*/ 35 w 91"/>
                <a:gd name="T73" fmla="*/ 312 h 323"/>
                <a:gd name="T74" fmla="*/ 33 w 91"/>
                <a:gd name="T75" fmla="*/ 314 h 323"/>
                <a:gd name="T76" fmla="*/ 29 w 91"/>
                <a:gd name="T77" fmla="*/ 315 h 323"/>
                <a:gd name="T78" fmla="*/ 27 w 91"/>
                <a:gd name="T79" fmla="*/ 318 h 323"/>
                <a:gd name="T80" fmla="*/ 23 w 91"/>
                <a:gd name="T81" fmla="*/ 319 h 323"/>
                <a:gd name="T82" fmla="*/ 19 w 91"/>
                <a:gd name="T83" fmla="*/ 321 h 323"/>
                <a:gd name="T84" fmla="*/ 15 w 91"/>
                <a:gd name="T85" fmla="*/ 323 h 323"/>
                <a:gd name="T86" fmla="*/ 12 w 91"/>
                <a:gd name="T87" fmla="*/ 323 h 323"/>
                <a:gd name="T88" fmla="*/ 9 w 91"/>
                <a:gd name="T89" fmla="*/ 323 h 323"/>
                <a:gd name="T90" fmla="*/ 6 w 91"/>
                <a:gd name="T91" fmla="*/ 323 h 323"/>
                <a:gd name="T92" fmla="*/ 4 w 91"/>
                <a:gd name="T93" fmla="*/ 323 h 323"/>
                <a:gd name="T94" fmla="*/ 2 w 91"/>
                <a:gd name="T95" fmla="*/ 321 h 323"/>
                <a:gd name="T96" fmla="*/ 2 w 91"/>
                <a:gd name="T97" fmla="*/ 320 h 323"/>
                <a:gd name="T98" fmla="*/ 0 w 91"/>
                <a:gd name="T99" fmla="*/ 31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1" h="323">
                  <a:moveTo>
                    <a:pt x="91" y="6"/>
                  </a:moveTo>
                  <a:lnTo>
                    <a:pt x="54" y="17"/>
                  </a:lnTo>
                  <a:lnTo>
                    <a:pt x="54" y="16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5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1" y="10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8" y="5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90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6"/>
                  </a:lnTo>
                  <a:close/>
                  <a:moveTo>
                    <a:pt x="39" y="306"/>
                  </a:moveTo>
                  <a:lnTo>
                    <a:pt x="0" y="318"/>
                  </a:lnTo>
                  <a:lnTo>
                    <a:pt x="2" y="312"/>
                  </a:lnTo>
                  <a:lnTo>
                    <a:pt x="3" y="305"/>
                  </a:lnTo>
                  <a:lnTo>
                    <a:pt x="4" y="296"/>
                  </a:lnTo>
                  <a:lnTo>
                    <a:pt x="5" y="288"/>
                  </a:lnTo>
                  <a:lnTo>
                    <a:pt x="6" y="280"/>
                  </a:lnTo>
                  <a:lnTo>
                    <a:pt x="9" y="270"/>
                  </a:lnTo>
                  <a:lnTo>
                    <a:pt x="10" y="261"/>
                  </a:lnTo>
                  <a:lnTo>
                    <a:pt x="11" y="251"/>
                  </a:lnTo>
                  <a:lnTo>
                    <a:pt x="12" y="240"/>
                  </a:lnTo>
                  <a:lnTo>
                    <a:pt x="15" y="229"/>
                  </a:lnTo>
                  <a:lnTo>
                    <a:pt x="16" y="219"/>
                  </a:lnTo>
                  <a:lnTo>
                    <a:pt x="18" y="208"/>
                  </a:lnTo>
                  <a:lnTo>
                    <a:pt x="19" y="196"/>
                  </a:lnTo>
                  <a:lnTo>
                    <a:pt x="21" y="185"/>
                  </a:lnTo>
                  <a:lnTo>
                    <a:pt x="23" y="173"/>
                  </a:lnTo>
                  <a:lnTo>
                    <a:pt x="24" y="163"/>
                  </a:lnTo>
                  <a:lnTo>
                    <a:pt x="27" y="151"/>
                  </a:lnTo>
                  <a:lnTo>
                    <a:pt x="29" y="140"/>
                  </a:lnTo>
                  <a:lnTo>
                    <a:pt x="30" y="129"/>
                  </a:lnTo>
                  <a:lnTo>
                    <a:pt x="33" y="118"/>
                  </a:lnTo>
                  <a:lnTo>
                    <a:pt x="34" y="108"/>
                  </a:lnTo>
                  <a:lnTo>
                    <a:pt x="36" y="97"/>
                  </a:lnTo>
                  <a:lnTo>
                    <a:pt x="37" y="86"/>
                  </a:lnTo>
                  <a:lnTo>
                    <a:pt x="40" y="77"/>
                  </a:lnTo>
                  <a:lnTo>
                    <a:pt x="42" y="67"/>
                  </a:lnTo>
                  <a:lnTo>
                    <a:pt x="43" y="59"/>
                  </a:lnTo>
                  <a:lnTo>
                    <a:pt x="46" y="50"/>
                  </a:lnTo>
                  <a:lnTo>
                    <a:pt x="47" y="42"/>
                  </a:lnTo>
                  <a:lnTo>
                    <a:pt x="49" y="35"/>
                  </a:lnTo>
                  <a:lnTo>
                    <a:pt x="51" y="28"/>
                  </a:lnTo>
                  <a:lnTo>
                    <a:pt x="53" y="22"/>
                  </a:lnTo>
                  <a:lnTo>
                    <a:pt x="54" y="17"/>
                  </a:lnTo>
                  <a:lnTo>
                    <a:pt x="91" y="6"/>
                  </a:lnTo>
                  <a:lnTo>
                    <a:pt x="90" y="11"/>
                  </a:lnTo>
                  <a:lnTo>
                    <a:pt x="88" y="17"/>
                  </a:lnTo>
                  <a:lnTo>
                    <a:pt x="86" y="24"/>
                  </a:lnTo>
                  <a:lnTo>
                    <a:pt x="84" y="31"/>
                  </a:lnTo>
                  <a:lnTo>
                    <a:pt x="83" y="38"/>
                  </a:lnTo>
                  <a:lnTo>
                    <a:pt x="80" y="47"/>
                  </a:lnTo>
                  <a:lnTo>
                    <a:pt x="79" y="56"/>
                  </a:lnTo>
                  <a:lnTo>
                    <a:pt x="77" y="65"/>
                  </a:lnTo>
                  <a:lnTo>
                    <a:pt x="76" y="75"/>
                  </a:lnTo>
                  <a:lnTo>
                    <a:pt x="73" y="85"/>
                  </a:lnTo>
                  <a:lnTo>
                    <a:pt x="71" y="96"/>
                  </a:lnTo>
                  <a:lnTo>
                    <a:pt x="70" y="107"/>
                  </a:lnTo>
                  <a:lnTo>
                    <a:pt x="67" y="117"/>
                  </a:lnTo>
                  <a:lnTo>
                    <a:pt x="66" y="128"/>
                  </a:lnTo>
                  <a:lnTo>
                    <a:pt x="64" y="139"/>
                  </a:lnTo>
                  <a:lnTo>
                    <a:pt x="62" y="151"/>
                  </a:lnTo>
                  <a:lnTo>
                    <a:pt x="60" y="161"/>
                  </a:lnTo>
                  <a:lnTo>
                    <a:pt x="59" y="173"/>
                  </a:lnTo>
                  <a:lnTo>
                    <a:pt x="56" y="184"/>
                  </a:lnTo>
                  <a:lnTo>
                    <a:pt x="55" y="196"/>
                  </a:lnTo>
                  <a:lnTo>
                    <a:pt x="53" y="207"/>
                  </a:lnTo>
                  <a:lnTo>
                    <a:pt x="52" y="218"/>
                  </a:lnTo>
                  <a:lnTo>
                    <a:pt x="51" y="228"/>
                  </a:lnTo>
                  <a:lnTo>
                    <a:pt x="48" y="239"/>
                  </a:lnTo>
                  <a:lnTo>
                    <a:pt x="47" y="249"/>
                  </a:lnTo>
                  <a:lnTo>
                    <a:pt x="46" y="258"/>
                  </a:lnTo>
                  <a:lnTo>
                    <a:pt x="45" y="268"/>
                  </a:lnTo>
                  <a:lnTo>
                    <a:pt x="43" y="276"/>
                  </a:lnTo>
                  <a:lnTo>
                    <a:pt x="42" y="284"/>
                  </a:lnTo>
                  <a:lnTo>
                    <a:pt x="41" y="293"/>
                  </a:lnTo>
                  <a:lnTo>
                    <a:pt x="40" y="300"/>
                  </a:lnTo>
                  <a:lnTo>
                    <a:pt x="39" y="306"/>
                  </a:lnTo>
                  <a:lnTo>
                    <a:pt x="39" y="306"/>
                  </a:lnTo>
                  <a:close/>
                  <a:moveTo>
                    <a:pt x="0" y="318"/>
                  </a:moveTo>
                  <a:lnTo>
                    <a:pt x="39" y="306"/>
                  </a:lnTo>
                  <a:lnTo>
                    <a:pt x="39" y="307"/>
                  </a:lnTo>
                  <a:lnTo>
                    <a:pt x="37" y="307"/>
                  </a:lnTo>
                  <a:lnTo>
                    <a:pt x="37" y="308"/>
                  </a:lnTo>
                  <a:lnTo>
                    <a:pt x="37" y="308"/>
                  </a:lnTo>
                  <a:lnTo>
                    <a:pt x="37" y="308"/>
                  </a:lnTo>
                  <a:lnTo>
                    <a:pt x="37" y="309"/>
                  </a:lnTo>
                  <a:lnTo>
                    <a:pt x="36" y="309"/>
                  </a:lnTo>
                  <a:lnTo>
                    <a:pt x="36" y="311"/>
                  </a:lnTo>
                  <a:lnTo>
                    <a:pt x="36" y="311"/>
                  </a:lnTo>
                  <a:lnTo>
                    <a:pt x="35" y="312"/>
                  </a:lnTo>
                  <a:lnTo>
                    <a:pt x="35" y="312"/>
                  </a:lnTo>
                  <a:lnTo>
                    <a:pt x="34" y="312"/>
                  </a:lnTo>
                  <a:lnTo>
                    <a:pt x="34" y="313"/>
                  </a:lnTo>
                  <a:lnTo>
                    <a:pt x="33" y="313"/>
                  </a:lnTo>
                  <a:lnTo>
                    <a:pt x="33" y="314"/>
                  </a:lnTo>
                  <a:lnTo>
                    <a:pt x="31" y="314"/>
                  </a:lnTo>
                  <a:lnTo>
                    <a:pt x="31" y="315"/>
                  </a:lnTo>
                  <a:lnTo>
                    <a:pt x="30" y="315"/>
                  </a:lnTo>
                  <a:lnTo>
                    <a:pt x="29" y="315"/>
                  </a:lnTo>
                  <a:lnTo>
                    <a:pt x="29" y="317"/>
                  </a:lnTo>
                  <a:lnTo>
                    <a:pt x="28" y="317"/>
                  </a:lnTo>
                  <a:lnTo>
                    <a:pt x="27" y="318"/>
                  </a:lnTo>
                  <a:lnTo>
                    <a:pt x="27" y="318"/>
                  </a:lnTo>
                  <a:lnTo>
                    <a:pt x="25" y="318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23" y="319"/>
                  </a:lnTo>
                  <a:lnTo>
                    <a:pt x="22" y="320"/>
                  </a:lnTo>
                  <a:lnTo>
                    <a:pt x="21" y="320"/>
                  </a:lnTo>
                  <a:lnTo>
                    <a:pt x="19" y="320"/>
                  </a:lnTo>
                  <a:lnTo>
                    <a:pt x="19" y="321"/>
                  </a:lnTo>
                  <a:lnTo>
                    <a:pt x="18" y="321"/>
                  </a:lnTo>
                  <a:lnTo>
                    <a:pt x="17" y="321"/>
                  </a:lnTo>
                  <a:lnTo>
                    <a:pt x="16" y="321"/>
                  </a:lnTo>
                  <a:lnTo>
                    <a:pt x="15" y="323"/>
                  </a:lnTo>
                  <a:lnTo>
                    <a:pt x="15" y="323"/>
                  </a:lnTo>
                  <a:lnTo>
                    <a:pt x="14" y="323"/>
                  </a:lnTo>
                  <a:lnTo>
                    <a:pt x="12" y="323"/>
                  </a:lnTo>
                  <a:lnTo>
                    <a:pt x="12" y="323"/>
                  </a:lnTo>
                  <a:lnTo>
                    <a:pt x="11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9" y="323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6" y="323"/>
                  </a:lnTo>
                  <a:lnTo>
                    <a:pt x="5" y="323"/>
                  </a:lnTo>
                  <a:lnTo>
                    <a:pt x="5" y="323"/>
                  </a:lnTo>
                  <a:lnTo>
                    <a:pt x="4" y="323"/>
                  </a:lnTo>
                  <a:lnTo>
                    <a:pt x="4" y="323"/>
                  </a:lnTo>
                  <a:lnTo>
                    <a:pt x="3" y="323"/>
                  </a:lnTo>
                  <a:lnTo>
                    <a:pt x="3" y="323"/>
                  </a:lnTo>
                  <a:lnTo>
                    <a:pt x="3" y="321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4" name="Freeform 35"/>
            <p:cNvSpPr>
              <a:spLocks noEditPoints="1"/>
            </p:cNvSpPr>
            <p:nvPr/>
          </p:nvSpPr>
          <p:spPr bwMode="auto">
            <a:xfrm>
              <a:off x="4735514" y="4557714"/>
              <a:ext cx="96838" cy="515938"/>
            </a:xfrm>
            <a:custGeom>
              <a:avLst/>
              <a:gdLst>
                <a:gd name="T0" fmla="*/ 24 w 61"/>
                <a:gd name="T1" fmla="*/ 17 h 325"/>
                <a:gd name="T2" fmla="*/ 25 w 61"/>
                <a:gd name="T3" fmla="*/ 14 h 325"/>
                <a:gd name="T4" fmla="*/ 27 w 61"/>
                <a:gd name="T5" fmla="*/ 12 h 325"/>
                <a:gd name="T6" fmla="*/ 29 w 61"/>
                <a:gd name="T7" fmla="*/ 11 h 325"/>
                <a:gd name="T8" fmla="*/ 31 w 61"/>
                <a:gd name="T9" fmla="*/ 8 h 325"/>
                <a:gd name="T10" fmla="*/ 35 w 61"/>
                <a:gd name="T11" fmla="*/ 6 h 325"/>
                <a:gd name="T12" fmla="*/ 39 w 61"/>
                <a:gd name="T13" fmla="*/ 5 h 325"/>
                <a:gd name="T14" fmla="*/ 42 w 61"/>
                <a:gd name="T15" fmla="*/ 2 h 325"/>
                <a:gd name="T16" fmla="*/ 46 w 61"/>
                <a:gd name="T17" fmla="*/ 1 h 325"/>
                <a:gd name="T18" fmla="*/ 49 w 61"/>
                <a:gd name="T19" fmla="*/ 1 h 325"/>
                <a:gd name="T20" fmla="*/ 53 w 61"/>
                <a:gd name="T21" fmla="*/ 0 h 325"/>
                <a:gd name="T22" fmla="*/ 55 w 61"/>
                <a:gd name="T23" fmla="*/ 0 h 325"/>
                <a:gd name="T24" fmla="*/ 58 w 61"/>
                <a:gd name="T25" fmla="*/ 1 h 325"/>
                <a:gd name="T26" fmla="*/ 60 w 61"/>
                <a:gd name="T27" fmla="*/ 1 h 325"/>
                <a:gd name="T28" fmla="*/ 61 w 61"/>
                <a:gd name="T29" fmla="*/ 2 h 325"/>
                <a:gd name="T30" fmla="*/ 61 w 61"/>
                <a:gd name="T31" fmla="*/ 4 h 325"/>
                <a:gd name="T32" fmla="*/ 37 w 61"/>
                <a:gd name="T33" fmla="*/ 308 h 325"/>
                <a:gd name="T34" fmla="*/ 4 w 61"/>
                <a:gd name="T35" fmla="*/ 276 h 325"/>
                <a:gd name="T36" fmla="*/ 8 w 61"/>
                <a:gd name="T37" fmla="*/ 223 h 325"/>
                <a:gd name="T38" fmla="*/ 11 w 61"/>
                <a:gd name="T39" fmla="*/ 177 h 325"/>
                <a:gd name="T40" fmla="*/ 15 w 61"/>
                <a:gd name="T41" fmla="*/ 136 h 325"/>
                <a:gd name="T42" fmla="*/ 17 w 61"/>
                <a:gd name="T43" fmla="*/ 102 h 325"/>
                <a:gd name="T44" fmla="*/ 19 w 61"/>
                <a:gd name="T45" fmla="*/ 72 h 325"/>
                <a:gd name="T46" fmla="*/ 21 w 61"/>
                <a:gd name="T47" fmla="*/ 45 h 325"/>
                <a:gd name="T48" fmla="*/ 23 w 61"/>
                <a:gd name="T49" fmla="*/ 23 h 325"/>
                <a:gd name="T50" fmla="*/ 60 w 61"/>
                <a:gd name="T51" fmla="*/ 16 h 325"/>
                <a:gd name="T52" fmla="*/ 58 w 61"/>
                <a:gd name="T53" fmla="*/ 38 h 325"/>
                <a:gd name="T54" fmla="*/ 55 w 61"/>
                <a:gd name="T55" fmla="*/ 66 h 325"/>
                <a:gd name="T56" fmla="*/ 54 w 61"/>
                <a:gd name="T57" fmla="*/ 97 h 325"/>
                <a:gd name="T58" fmla="*/ 50 w 61"/>
                <a:gd name="T59" fmla="*/ 133 h 325"/>
                <a:gd name="T60" fmla="*/ 48 w 61"/>
                <a:gd name="T61" fmla="*/ 174 h 325"/>
                <a:gd name="T62" fmla="*/ 45 w 61"/>
                <a:gd name="T63" fmla="*/ 223 h 325"/>
                <a:gd name="T64" fmla="*/ 40 w 61"/>
                <a:gd name="T65" fmla="*/ 278 h 325"/>
                <a:gd name="T66" fmla="*/ 0 w 61"/>
                <a:gd name="T67" fmla="*/ 321 h 325"/>
                <a:gd name="T68" fmla="*/ 37 w 61"/>
                <a:gd name="T69" fmla="*/ 309 h 325"/>
                <a:gd name="T70" fmla="*/ 36 w 61"/>
                <a:gd name="T71" fmla="*/ 312 h 325"/>
                <a:gd name="T72" fmla="*/ 35 w 61"/>
                <a:gd name="T73" fmla="*/ 314 h 325"/>
                <a:gd name="T74" fmla="*/ 33 w 61"/>
                <a:gd name="T75" fmla="*/ 316 h 325"/>
                <a:gd name="T76" fmla="*/ 30 w 61"/>
                <a:gd name="T77" fmla="*/ 318 h 325"/>
                <a:gd name="T78" fmla="*/ 27 w 61"/>
                <a:gd name="T79" fmla="*/ 320 h 325"/>
                <a:gd name="T80" fmla="*/ 23 w 61"/>
                <a:gd name="T81" fmla="*/ 321 h 325"/>
                <a:gd name="T82" fmla="*/ 19 w 61"/>
                <a:gd name="T83" fmla="*/ 322 h 325"/>
                <a:gd name="T84" fmla="*/ 16 w 61"/>
                <a:gd name="T85" fmla="*/ 324 h 325"/>
                <a:gd name="T86" fmla="*/ 12 w 61"/>
                <a:gd name="T87" fmla="*/ 325 h 325"/>
                <a:gd name="T88" fmla="*/ 9 w 61"/>
                <a:gd name="T89" fmla="*/ 325 h 325"/>
                <a:gd name="T90" fmla="*/ 6 w 61"/>
                <a:gd name="T91" fmla="*/ 325 h 325"/>
                <a:gd name="T92" fmla="*/ 4 w 61"/>
                <a:gd name="T93" fmla="*/ 325 h 325"/>
                <a:gd name="T94" fmla="*/ 2 w 61"/>
                <a:gd name="T95" fmla="*/ 324 h 325"/>
                <a:gd name="T96" fmla="*/ 0 w 61"/>
                <a:gd name="T97" fmla="*/ 322 h 325"/>
                <a:gd name="T98" fmla="*/ 0 w 61"/>
                <a:gd name="T99" fmla="*/ 3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" h="325">
                  <a:moveTo>
                    <a:pt x="61" y="5"/>
                  </a:move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close/>
                  <a:moveTo>
                    <a:pt x="37" y="308"/>
                  </a:moveTo>
                  <a:lnTo>
                    <a:pt x="0" y="321"/>
                  </a:lnTo>
                  <a:lnTo>
                    <a:pt x="2" y="306"/>
                  </a:lnTo>
                  <a:lnTo>
                    <a:pt x="3" y="290"/>
                  </a:lnTo>
                  <a:lnTo>
                    <a:pt x="4" y="276"/>
                  </a:lnTo>
                  <a:lnTo>
                    <a:pt x="5" y="263"/>
                  </a:lnTo>
                  <a:lnTo>
                    <a:pt x="6" y="248"/>
                  </a:lnTo>
                  <a:lnTo>
                    <a:pt x="8" y="235"/>
                  </a:lnTo>
                  <a:lnTo>
                    <a:pt x="8" y="223"/>
                  </a:lnTo>
                  <a:lnTo>
                    <a:pt x="9" y="210"/>
                  </a:lnTo>
                  <a:lnTo>
                    <a:pt x="10" y="199"/>
                  </a:lnTo>
                  <a:lnTo>
                    <a:pt x="11" y="187"/>
                  </a:lnTo>
                  <a:lnTo>
                    <a:pt x="11" y="177"/>
                  </a:lnTo>
                  <a:lnTo>
                    <a:pt x="12" y="166"/>
                  </a:lnTo>
                  <a:lnTo>
                    <a:pt x="13" y="155"/>
                  </a:lnTo>
                  <a:lnTo>
                    <a:pt x="13" y="146"/>
                  </a:lnTo>
                  <a:lnTo>
                    <a:pt x="15" y="136"/>
                  </a:lnTo>
                  <a:lnTo>
                    <a:pt x="15" y="127"/>
                  </a:lnTo>
                  <a:lnTo>
                    <a:pt x="16" y="118"/>
                  </a:lnTo>
                  <a:lnTo>
                    <a:pt x="16" y="110"/>
                  </a:lnTo>
                  <a:lnTo>
                    <a:pt x="17" y="102"/>
                  </a:lnTo>
                  <a:lnTo>
                    <a:pt x="17" y="93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19" y="72"/>
                  </a:lnTo>
                  <a:lnTo>
                    <a:pt x="19" y="65"/>
                  </a:lnTo>
                  <a:lnTo>
                    <a:pt x="21" y="57"/>
                  </a:lnTo>
                  <a:lnTo>
                    <a:pt x="21" y="51"/>
                  </a:lnTo>
                  <a:lnTo>
                    <a:pt x="21" y="45"/>
                  </a:lnTo>
                  <a:lnTo>
                    <a:pt x="22" y="39"/>
                  </a:lnTo>
                  <a:lnTo>
                    <a:pt x="22" y="33"/>
                  </a:lnTo>
                  <a:lnTo>
                    <a:pt x="23" y="28"/>
                  </a:lnTo>
                  <a:lnTo>
                    <a:pt x="23" y="23"/>
                  </a:lnTo>
                  <a:lnTo>
                    <a:pt x="24" y="17"/>
                  </a:lnTo>
                  <a:lnTo>
                    <a:pt x="61" y="5"/>
                  </a:lnTo>
                  <a:lnTo>
                    <a:pt x="61" y="10"/>
                  </a:lnTo>
                  <a:lnTo>
                    <a:pt x="60" y="16"/>
                  </a:lnTo>
                  <a:lnTo>
                    <a:pt x="60" y="22"/>
                  </a:lnTo>
                  <a:lnTo>
                    <a:pt x="59" y="26"/>
                  </a:lnTo>
                  <a:lnTo>
                    <a:pt x="59" y="32"/>
                  </a:lnTo>
                  <a:lnTo>
                    <a:pt x="58" y="38"/>
                  </a:lnTo>
                  <a:lnTo>
                    <a:pt x="58" y="45"/>
                  </a:lnTo>
                  <a:lnTo>
                    <a:pt x="56" y="51"/>
                  </a:lnTo>
                  <a:lnTo>
                    <a:pt x="56" y="59"/>
                  </a:lnTo>
                  <a:lnTo>
                    <a:pt x="55" y="66"/>
                  </a:lnTo>
                  <a:lnTo>
                    <a:pt x="55" y="73"/>
                  </a:lnTo>
                  <a:lnTo>
                    <a:pt x="55" y="81"/>
                  </a:lnTo>
                  <a:lnTo>
                    <a:pt x="54" y="88"/>
                  </a:lnTo>
                  <a:lnTo>
                    <a:pt x="54" y="97"/>
                  </a:lnTo>
                  <a:lnTo>
                    <a:pt x="53" y="105"/>
                  </a:lnTo>
                  <a:lnTo>
                    <a:pt x="52" y="115"/>
                  </a:lnTo>
                  <a:lnTo>
                    <a:pt x="52" y="123"/>
                  </a:lnTo>
                  <a:lnTo>
                    <a:pt x="50" y="133"/>
                  </a:lnTo>
                  <a:lnTo>
                    <a:pt x="50" y="143"/>
                  </a:lnTo>
                  <a:lnTo>
                    <a:pt x="49" y="153"/>
                  </a:lnTo>
                  <a:lnTo>
                    <a:pt x="49" y="164"/>
                  </a:lnTo>
                  <a:lnTo>
                    <a:pt x="48" y="174"/>
                  </a:lnTo>
                  <a:lnTo>
                    <a:pt x="47" y="186"/>
                  </a:lnTo>
                  <a:lnTo>
                    <a:pt x="46" y="198"/>
                  </a:lnTo>
                  <a:lnTo>
                    <a:pt x="46" y="210"/>
                  </a:lnTo>
                  <a:lnTo>
                    <a:pt x="45" y="223"/>
                  </a:lnTo>
                  <a:lnTo>
                    <a:pt x="43" y="236"/>
                  </a:lnTo>
                  <a:lnTo>
                    <a:pt x="42" y="250"/>
                  </a:lnTo>
                  <a:lnTo>
                    <a:pt x="41" y="264"/>
                  </a:lnTo>
                  <a:lnTo>
                    <a:pt x="40" y="278"/>
                  </a:lnTo>
                  <a:lnTo>
                    <a:pt x="39" y="293"/>
                  </a:lnTo>
                  <a:lnTo>
                    <a:pt x="37" y="308"/>
                  </a:lnTo>
                  <a:lnTo>
                    <a:pt x="37" y="308"/>
                  </a:lnTo>
                  <a:close/>
                  <a:moveTo>
                    <a:pt x="0" y="321"/>
                  </a:moveTo>
                  <a:lnTo>
                    <a:pt x="37" y="308"/>
                  </a:lnTo>
                  <a:lnTo>
                    <a:pt x="37" y="309"/>
                  </a:lnTo>
                  <a:lnTo>
                    <a:pt x="37" y="309"/>
                  </a:lnTo>
                  <a:lnTo>
                    <a:pt x="37" y="309"/>
                  </a:lnTo>
                  <a:lnTo>
                    <a:pt x="37" y="310"/>
                  </a:lnTo>
                  <a:lnTo>
                    <a:pt x="37" y="310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3"/>
                  </a:lnTo>
                  <a:lnTo>
                    <a:pt x="35" y="313"/>
                  </a:lnTo>
                  <a:lnTo>
                    <a:pt x="35" y="313"/>
                  </a:lnTo>
                  <a:lnTo>
                    <a:pt x="35" y="314"/>
                  </a:lnTo>
                  <a:lnTo>
                    <a:pt x="34" y="314"/>
                  </a:lnTo>
                  <a:lnTo>
                    <a:pt x="34" y="315"/>
                  </a:lnTo>
                  <a:lnTo>
                    <a:pt x="33" y="315"/>
                  </a:lnTo>
                  <a:lnTo>
                    <a:pt x="33" y="316"/>
                  </a:lnTo>
                  <a:lnTo>
                    <a:pt x="31" y="316"/>
                  </a:lnTo>
                  <a:lnTo>
                    <a:pt x="31" y="316"/>
                  </a:lnTo>
                  <a:lnTo>
                    <a:pt x="30" y="318"/>
                  </a:lnTo>
                  <a:lnTo>
                    <a:pt x="30" y="318"/>
                  </a:lnTo>
                  <a:lnTo>
                    <a:pt x="29" y="319"/>
                  </a:lnTo>
                  <a:lnTo>
                    <a:pt x="28" y="319"/>
                  </a:lnTo>
                  <a:lnTo>
                    <a:pt x="28" y="319"/>
                  </a:lnTo>
                  <a:lnTo>
                    <a:pt x="27" y="320"/>
                  </a:lnTo>
                  <a:lnTo>
                    <a:pt x="25" y="320"/>
                  </a:lnTo>
                  <a:lnTo>
                    <a:pt x="24" y="321"/>
                  </a:lnTo>
                  <a:lnTo>
                    <a:pt x="24" y="321"/>
                  </a:lnTo>
                  <a:lnTo>
                    <a:pt x="23" y="321"/>
                  </a:lnTo>
                  <a:lnTo>
                    <a:pt x="22" y="322"/>
                  </a:lnTo>
                  <a:lnTo>
                    <a:pt x="21" y="322"/>
                  </a:lnTo>
                  <a:lnTo>
                    <a:pt x="21" y="322"/>
                  </a:lnTo>
                  <a:lnTo>
                    <a:pt x="19" y="322"/>
                  </a:lnTo>
                  <a:lnTo>
                    <a:pt x="18" y="324"/>
                  </a:lnTo>
                  <a:lnTo>
                    <a:pt x="17" y="324"/>
                  </a:lnTo>
                  <a:lnTo>
                    <a:pt x="16" y="324"/>
                  </a:lnTo>
                  <a:lnTo>
                    <a:pt x="16" y="324"/>
                  </a:lnTo>
                  <a:lnTo>
                    <a:pt x="15" y="325"/>
                  </a:lnTo>
                  <a:lnTo>
                    <a:pt x="13" y="325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1" y="325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9" y="325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6" y="325"/>
                  </a:lnTo>
                  <a:lnTo>
                    <a:pt x="6" y="325"/>
                  </a:lnTo>
                  <a:lnTo>
                    <a:pt x="5" y="325"/>
                  </a:lnTo>
                  <a:lnTo>
                    <a:pt x="5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" y="325"/>
                  </a:lnTo>
                  <a:lnTo>
                    <a:pt x="3" y="325"/>
                  </a:lnTo>
                  <a:lnTo>
                    <a:pt x="3" y="325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1"/>
                  </a:lnTo>
                  <a:lnTo>
                    <a:pt x="0" y="3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5" name="Freeform 36"/>
            <p:cNvSpPr>
              <a:spLocks noEditPoints="1"/>
            </p:cNvSpPr>
            <p:nvPr/>
          </p:nvSpPr>
          <p:spPr bwMode="auto">
            <a:xfrm>
              <a:off x="4960939" y="4556126"/>
              <a:ext cx="95250" cy="519113"/>
            </a:xfrm>
            <a:custGeom>
              <a:avLst/>
              <a:gdLst>
                <a:gd name="T0" fmla="*/ 23 w 60"/>
                <a:gd name="T1" fmla="*/ 15 h 327"/>
                <a:gd name="T2" fmla="*/ 24 w 60"/>
                <a:gd name="T3" fmla="*/ 13 h 327"/>
                <a:gd name="T4" fmla="*/ 27 w 60"/>
                <a:gd name="T5" fmla="*/ 11 h 327"/>
                <a:gd name="T6" fmla="*/ 29 w 60"/>
                <a:gd name="T7" fmla="*/ 9 h 327"/>
                <a:gd name="T8" fmla="*/ 31 w 60"/>
                <a:gd name="T9" fmla="*/ 7 h 327"/>
                <a:gd name="T10" fmla="*/ 35 w 60"/>
                <a:gd name="T11" fmla="*/ 5 h 327"/>
                <a:gd name="T12" fmla="*/ 39 w 60"/>
                <a:gd name="T13" fmla="*/ 3 h 327"/>
                <a:gd name="T14" fmla="*/ 42 w 60"/>
                <a:gd name="T15" fmla="*/ 2 h 327"/>
                <a:gd name="T16" fmla="*/ 46 w 60"/>
                <a:gd name="T17" fmla="*/ 1 h 327"/>
                <a:gd name="T18" fmla="*/ 49 w 60"/>
                <a:gd name="T19" fmla="*/ 0 h 327"/>
                <a:gd name="T20" fmla="*/ 53 w 60"/>
                <a:gd name="T21" fmla="*/ 0 h 327"/>
                <a:gd name="T22" fmla="*/ 55 w 60"/>
                <a:gd name="T23" fmla="*/ 0 h 327"/>
                <a:gd name="T24" fmla="*/ 58 w 60"/>
                <a:gd name="T25" fmla="*/ 1 h 327"/>
                <a:gd name="T26" fmla="*/ 59 w 60"/>
                <a:gd name="T27" fmla="*/ 1 h 327"/>
                <a:gd name="T28" fmla="*/ 60 w 60"/>
                <a:gd name="T29" fmla="*/ 3 h 327"/>
                <a:gd name="T30" fmla="*/ 60 w 60"/>
                <a:gd name="T31" fmla="*/ 5 h 327"/>
                <a:gd name="T32" fmla="*/ 37 w 60"/>
                <a:gd name="T33" fmla="*/ 310 h 327"/>
                <a:gd name="T34" fmla="*/ 2 w 60"/>
                <a:gd name="T35" fmla="*/ 302 h 327"/>
                <a:gd name="T36" fmla="*/ 4 w 60"/>
                <a:gd name="T37" fmla="*/ 265 h 327"/>
                <a:gd name="T38" fmla="*/ 6 w 60"/>
                <a:gd name="T39" fmla="*/ 222 h 327"/>
                <a:gd name="T40" fmla="*/ 9 w 60"/>
                <a:gd name="T41" fmla="*/ 175 h 327"/>
                <a:gd name="T42" fmla="*/ 11 w 60"/>
                <a:gd name="T43" fmla="*/ 130 h 327"/>
                <a:gd name="T44" fmla="*/ 14 w 60"/>
                <a:gd name="T45" fmla="*/ 87 h 327"/>
                <a:gd name="T46" fmla="*/ 17 w 60"/>
                <a:gd name="T47" fmla="*/ 50 h 327"/>
                <a:gd name="T48" fmla="*/ 22 w 60"/>
                <a:gd name="T49" fmla="*/ 21 h 327"/>
                <a:gd name="T50" fmla="*/ 58 w 60"/>
                <a:gd name="T51" fmla="*/ 17 h 327"/>
                <a:gd name="T52" fmla="*/ 53 w 60"/>
                <a:gd name="T53" fmla="*/ 46 h 327"/>
                <a:gd name="T54" fmla="*/ 51 w 60"/>
                <a:gd name="T55" fmla="*/ 85 h 327"/>
                <a:gd name="T56" fmla="*/ 47 w 60"/>
                <a:gd name="T57" fmla="*/ 129 h 327"/>
                <a:gd name="T58" fmla="*/ 46 w 60"/>
                <a:gd name="T59" fmla="*/ 174 h 327"/>
                <a:gd name="T60" fmla="*/ 43 w 60"/>
                <a:gd name="T61" fmla="*/ 220 h 327"/>
                <a:gd name="T62" fmla="*/ 41 w 60"/>
                <a:gd name="T63" fmla="*/ 261 h 327"/>
                <a:gd name="T64" fmla="*/ 39 w 60"/>
                <a:gd name="T65" fmla="*/ 297 h 327"/>
                <a:gd name="T66" fmla="*/ 0 w 60"/>
                <a:gd name="T67" fmla="*/ 323 h 327"/>
                <a:gd name="T68" fmla="*/ 37 w 60"/>
                <a:gd name="T69" fmla="*/ 313 h 327"/>
                <a:gd name="T70" fmla="*/ 36 w 60"/>
                <a:gd name="T71" fmla="*/ 314 h 327"/>
                <a:gd name="T72" fmla="*/ 34 w 60"/>
                <a:gd name="T73" fmla="*/ 316 h 327"/>
                <a:gd name="T74" fmla="*/ 31 w 60"/>
                <a:gd name="T75" fmla="*/ 319 h 327"/>
                <a:gd name="T76" fmla="*/ 29 w 60"/>
                <a:gd name="T77" fmla="*/ 320 h 327"/>
                <a:gd name="T78" fmla="*/ 25 w 60"/>
                <a:gd name="T79" fmla="*/ 322 h 327"/>
                <a:gd name="T80" fmla="*/ 22 w 60"/>
                <a:gd name="T81" fmla="*/ 323 h 327"/>
                <a:gd name="T82" fmla="*/ 18 w 60"/>
                <a:gd name="T83" fmla="*/ 326 h 327"/>
                <a:gd name="T84" fmla="*/ 15 w 60"/>
                <a:gd name="T85" fmla="*/ 327 h 327"/>
                <a:gd name="T86" fmla="*/ 11 w 60"/>
                <a:gd name="T87" fmla="*/ 327 h 327"/>
                <a:gd name="T88" fmla="*/ 8 w 60"/>
                <a:gd name="T89" fmla="*/ 327 h 327"/>
                <a:gd name="T90" fmla="*/ 5 w 60"/>
                <a:gd name="T91" fmla="*/ 327 h 327"/>
                <a:gd name="T92" fmla="*/ 3 w 60"/>
                <a:gd name="T93" fmla="*/ 327 h 327"/>
                <a:gd name="T94" fmla="*/ 2 w 60"/>
                <a:gd name="T95" fmla="*/ 326 h 327"/>
                <a:gd name="T96" fmla="*/ 0 w 60"/>
                <a:gd name="T97" fmla="*/ 325 h 327"/>
                <a:gd name="T98" fmla="*/ 0 w 60"/>
                <a:gd name="T99" fmla="*/ 32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327">
                  <a:moveTo>
                    <a:pt x="60" y="6"/>
                  </a:moveTo>
                  <a:lnTo>
                    <a:pt x="23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7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6"/>
                  </a:lnTo>
                  <a:lnTo>
                    <a:pt x="60" y="6"/>
                  </a:lnTo>
                  <a:close/>
                  <a:moveTo>
                    <a:pt x="37" y="310"/>
                  </a:moveTo>
                  <a:lnTo>
                    <a:pt x="0" y="323"/>
                  </a:lnTo>
                  <a:lnTo>
                    <a:pt x="0" y="316"/>
                  </a:lnTo>
                  <a:lnTo>
                    <a:pt x="2" y="309"/>
                  </a:lnTo>
                  <a:lnTo>
                    <a:pt x="2" y="302"/>
                  </a:lnTo>
                  <a:lnTo>
                    <a:pt x="3" y="292"/>
                  </a:lnTo>
                  <a:lnTo>
                    <a:pt x="3" y="284"/>
                  </a:lnTo>
                  <a:lnTo>
                    <a:pt x="4" y="274"/>
                  </a:lnTo>
                  <a:lnTo>
                    <a:pt x="4" y="265"/>
                  </a:lnTo>
                  <a:lnTo>
                    <a:pt x="5" y="254"/>
                  </a:lnTo>
                  <a:lnTo>
                    <a:pt x="5" y="243"/>
                  </a:lnTo>
                  <a:lnTo>
                    <a:pt x="6" y="233"/>
                  </a:lnTo>
                  <a:lnTo>
                    <a:pt x="6" y="222"/>
                  </a:lnTo>
                  <a:lnTo>
                    <a:pt x="6" y="210"/>
                  </a:lnTo>
                  <a:lnTo>
                    <a:pt x="8" y="199"/>
                  </a:lnTo>
                  <a:lnTo>
                    <a:pt x="8" y="187"/>
                  </a:lnTo>
                  <a:lnTo>
                    <a:pt x="9" y="175"/>
                  </a:lnTo>
                  <a:lnTo>
                    <a:pt x="9" y="165"/>
                  </a:lnTo>
                  <a:lnTo>
                    <a:pt x="10" y="153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1" y="119"/>
                  </a:lnTo>
                  <a:lnTo>
                    <a:pt x="12" y="107"/>
                  </a:lnTo>
                  <a:lnTo>
                    <a:pt x="12" y="97"/>
                  </a:lnTo>
                  <a:lnTo>
                    <a:pt x="14" y="87"/>
                  </a:lnTo>
                  <a:lnTo>
                    <a:pt x="15" y="77"/>
                  </a:lnTo>
                  <a:lnTo>
                    <a:pt x="15" y="68"/>
                  </a:lnTo>
                  <a:lnTo>
                    <a:pt x="16" y="58"/>
                  </a:lnTo>
                  <a:lnTo>
                    <a:pt x="17" y="50"/>
                  </a:lnTo>
                  <a:lnTo>
                    <a:pt x="18" y="42"/>
                  </a:lnTo>
                  <a:lnTo>
                    <a:pt x="19" y="34"/>
                  </a:lnTo>
                  <a:lnTo>
                    <a:pt x="21" y="27"/>
                  </a:lnTo>
                  <a:lnTo>
                    <a:pt x="22" y="21"/>
                  </a:lnTo>
                  <a:lnTo>
                    <a:pt x="23" y="17"/>
                  </a:lnTo>
                  <a:lnTo>
                    <a:pt x="60" y="6"/>
                  </a:lnTo>
                  <a:lnTo>
                    <a:pt x="59" y="11"/>
                  </a:lnTo>
                  <a:lnTo>
                    <a:pt x="58" y="17"/>
                  </a:lnTo>
                  <a:lnTo>
                    <a:pt x="56" y="23"/>
                  </a:lnTo>
                  <a:lnTo>
                    <a:pt x="55" y="30"/>
                  </a:lnTo>
                  <a:lnTo>
                    <a:pt x="54" y="38"/>
                  </a:lnTo>
                  <a:lnTo>
                    <a:pt x="53" y="46"/>
                  </a:lnTo>
                  <a:lnTo>
                    <a:pt x="53" y="55"/>
                  </a:lnTo>
                  <a:lnTo>
                    <a:pt x="52" y="64"/>
                  </a:lnTo>
                  <a:lnTo>
                    <a:pt x="51" y="74"/>
                  </a:lnTo>
                  <a:lnTo>
                    <a:pt x="51" y="85"/>
                  </a:lnTo>
                  <a:lnTo>
                    <a:pt x="49" y="95"/>
                  </a:lnTo>
                  <a:lnTo>
                    <a:pt x="48" y="106"/>
                  </a:lnTo>
                  <a:lnTo>
                    <a:pt x="48" y="117"/>
                  </a:lnTo>
                  <a:lnTo>
                    <a:pt x="47" y="129"/>
                  </a:lnTo>
                  <a:lnTo>
                    <a:pt x="47" y="140"/>
                  </a:lnTo>
                  <a:lnTo>
                    <a:pt x="46" y="151"/>
                  </a:lnTo>
                  <a:lnTo>
                    <a:pt x="46" y="163"/>
                  </a:lnTo>
                  <a:lnTo>
                    <a:pt x="46" y="174"/>
                  </a:lnTo>
                  <a:lnTo>
                    <a:pt x="45" y="186"/>
                  </a:lnTo>
                  <a:lnTo>
                    <a:pt x="45" y="198"/>
                  </a:lnTo>
                  <a:lnTo>
                    <a:pt x="43" y="209"/>
                  </a:lnTo>
                  <a:lnTo>
                    <a:pt x="43" y="220"/>
                  </a:lnTo>
                  <a:lnTo>
                    <a:pt x="42" y="231"/>
                  </a:lnTo>
                  <a:lnTo>
                    <a:pt x="42" y="241"/>
                  </a:lnTo>
                  <a:lnTo>
                    <a:pt x="42" y="252"/>
                  </a:lnTo>
                  <a:lnTo>
                    <a:pt x="41" y="261"/>
                  </a:lnTo>
                  <a:lnTo>
                    <a:pt x="41" y="271"/>
                  </a:lnTo>
                  <a:lnTo>
                    <a:pt x="40" y="280"/>
                  </a:lnTo>
                  <a:lnTo>
                    <a:pt x="40" y="289"/>
                  </a:lnTo>
                  <a:lnTo>
                    <a:pt x="39" y="297"/>
                  </a:lnTo>
                  <a:lnTo>
                    <a:pt x="37" y="304"/>
                  </a:lnTo>
                  <a:lnTo>
                    <a:pt x="37" y="310"/>
                  </a:lnTo>
                  <a:lnTo>
                    <a:pt x="37" y="310"/>
                  </a:lnTo>
                  <a:close/>
                  <a:moveTo>
                    <a:pt x="0" y="323"/>
                  </a:moveTo>
                  <a:lnTo>
                    <a:pt x="37" y="310"/>
                  </a:lnTo>
                  <a:lnTo>
                    <a:pt x="37" y="311"/>
                  </a:lnTo>
                  <a:lnTo>
                    <a:pt x="37" y="311"/>
                  </a:lnTo>
                  <a:lnTo>
                    <a:pt x="37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4"/>
                  </a:lnTo>
                  <a:lnTo>
                    <a:pt x="36" y="314"/>
                  </a:lnTo>
                  <a:lnTo>
                    <a:pt x="35" y="315"/>
                  </a:lnTo>
                  <a:lnTo>
                    <a:pt x="35" y="315"/>
                  </a:lnTo>
                  <a:lnTo>
                    <a:pt x="35" y="316"/>
                  </a:lnTo>
                  <a:lnTo>
                    <a:pt x="34" y="316"/>
                  </a:lnTo>
                  <a:lnTo>
                    <a:pt x="34" y="316"/>
                  </a:lnTo>
                  <a:lnTo>
                    <a:pt x="33" y="317"/>
                  </a:lnTo>
                  <a:lnTo>
                    <a:pt x="33" y="317"/>
                  </a:lnTo>
                  <a:lnTo>
                    <a:pt x="31" y="319"/>
                  </a:lnTo>
                  <a:lnTo>
                    <a:pt x="31" y="319"/>
                  </a:lnTo>
                  <a:lnTo>
                    <a:pt x="30" y="319"/>
                  </a:lnTo>
                  <a:lnTo>
                    <a:pt x="30" y="320"/>
                  </a:lnTo>
                  <a:lnTo>
                    <a:pt x="29" y="320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7" y="322"/>
                  </a:lnTo>
                  <a:lnTo>
                    <a:pt x="25" y="322"/>
                  </a:lnTo>
                  <a:lnTo>
                    <a:pt x="25" y="322"/>
                  </a:lnTo>
                  <a:lnTo>
                    <a:pt x="24" y="323"/>
                  </a:lnTo>
                  <a:lnTo>
                    <a:pt x="23" y="323"/>
                  </a:lnTo>
                  <a:lnTo>
                    <a:pt x="22" y="323"/>
                  </a:lnTo>
                  <a:lnTo>
                    <a:pt x="22" y="325"/>
                  </a:lnTo>
                  <a:lnTo>
                    <a:pt x="21" y="325"/>
                  </a:lnTo>
                  <a:lnTo>
                    <a:pt x="19" y="325"/>
                  </a:lnTo>
                  <a:lnTo>
                    <a:pt x="18" y="326"/>
                  </a:lnTo>
                  <a:lnTo>
                    <a:pt x="17" y="326"/>
                  </a:lnTo>
                  <a:lnTo>
                    <a:pt x="17" y="326"/>
                  </a:lnTo>
                  <a:lnTo>
                    <a:pt x="16" y="326"/>
                  </a:lnTo>
                  <a:lnTo>
                    <a:pt x="15" y="327"/>
                  </a:lnTo>
                  <a:lnTo>
                    <a:pt x="14" y="327"/>
                  </a:lnTo>
                  <a:lnTo>
                    <a:pt x="12" y="327"/>
                  </a:lnTo>
                  <a:lnTo>
                    <a:pt x="12" y="327"/>
                  </a:lnTo>
                  <a:lnTo>
                    <a:pt x="11" y="327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9" y="327"/>
                  </a:lnTo>
                  <a:lnTo>
                    <a:pt x="8" y="327"/>
                  </a:lnTo>
                  <a:lnTo>
                    <a:pt x="8" y="327"/>
                  </a:lnTo>
                  <a:lnTo>
                    <a:pt x="6" y="327"/>
                  </a:lnTo>
                  <a:lnTo>
                    <a:pt x="6" y="327"/>
                  </a:lnTo>
                  <a:lnTo>
                    <a:pt x="5" y="327"/>
                  </a:lnTo>
                  <a:lnTo>
                    <a:pt x="5" y="327"/>
                  </a:lnTo>
                  <a:lnTo>
                    <a:pt x="4" y="327"/>
                  </a:lnTo>
                  <a:lnTo>
                    <a:pt x="4" y="327"/>
                  </a:lnTo>
                  <a:lnTo>
                    <a:pt x="3" y="327"/>
                  </a:lnTo>
                  <a:lnTo>
                    <a:pt x="3" y="327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2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6" name="Freeform 37"/>
            <p:cNvSpPr>
              <a:spLocks noEditPoints="1"/>
            </p:cNvSpPr>
            <p:nvPr/>
          </p:nvSpPr>
          <p:spPr bwMode="auto">
            <a:xfrm>
              <a:off x="5232401" y="4554539"/>
              <a:ext cx="71438" cy="523875"/>
            </a:xfrm>
            <a:custGeom>
              <a:avLst/>
              <a:gdLst>
                <a:gd name="T0" fmla="*/ 8 w 45"/>
                <a:gd name="T1" fmla="*/ 15 h 330"/>
                <a:gd name="T2" fmla="*/ 10 w 45"/>
                <a:gd name="T3" fmla="*/ 13 h 330"/>
                <a:gd name="T4" fmla="*/ 12 w 45"/>
                <a:gd name="T5" fmla="*/ 10 h 330"/>
                <a:gd name="T6" fmla="*/ 14 w 45"/>
                <a:gd name="T7" fmla="*/ 8 h 330"/>
                <a:gd name="T8" fmla="*/ 17 w 45"/>
                <a:gd name="T9" fmla="*/ 7 h 330"/>
                <a:gd name="T10" fmla="*/ 20 w 45"/>
                <a:gd name="T11" fmla="*/ 4 h 330"/>
                <a:gd name="T12" fmla="*/ 24 w 45"/>
                <a:gd name="T13" fmla="*/ 3 h 330"/>
                <a:gd name="T14" fmla="*/ 28 w 45"/>
                <a:gd name="T15" fmla="*/ 2 h 330"/>
                <a:gd name="T16" fmla="*/ 31 w 45"/>
                <a:gd name="T17" fmla="*/ 1 h 330"/>
                <a:gd name="T18" fmla="*/ 35 w 45"/>
                <a:gd name="T19" fmla="*/ 0 h 330"/>
                <a:gd name="T20" fmla="*/ 38 w 45"/>
                <a:gd name="T21" fmla="*/ 0 h 330"/>
                <a:gd name="T22" fmla="*/ 41 w 45"/>
                <a:gd name="T23" fmla="*/ 0 h 330"/>
                <a:gd name="T24" fmla="*/ 43 w 45"/>
                <a:gd name="T25" fmla="*/ 1 h 330"/>
                <a:gd name="T26" fmla="*/ 44 w 45"/>
                <a:gd name="T27" fmla="*/ 1 h 330"/>
                <a:gd name="T28" fmla="*/ 45 w 45"/>
                <a:gd name="T29" fmla="*/ 2 h 330"/>
                <a:gd name="T30" fmla="*/ 45 w 45"/>
                <a:gd name="T31" fmla="*/ 4 h 330"/>
                <a:gd name="T32" fmla="*/ 38 w 45"/>
                <a:gd name="T33" fmla="*/ 314 h 330"/>
                <a:gd name="T34" fmla="*/ 2 w 45"/>
                <a:gd name="T35" fmla="*/ 304 h 330"/>
                <a:gd name="T36" fmla="*/ 4 w 45"/>
                <a:gd name="T37" fmla="*/ 267 h 330"/>
                <a:gd name="T38" fmla="*/ 2 w 45"/>
                <a:gd name="T39" fmla="*/ 224 h 330"/>
                <a:gd name="T40" fmla="*/ 2 w 45"/>
                <a:gd name="T41" fmla="*/ 178 h 330"/>
                <a:gd name="T42" fmla="*/ 1 w 45"/>
                <a:gd name="T43" fmla="*/ 131 h 330"/>
                <a:gd name="T44" fmla="*/ 1 w 45"/>
                <a:gd name="T45" fmla="*/ 87 h 330"/>
                <a:gd name="T46" fmla="*/ 4 w 45"/>
                <a:gd name="T47" fmla="*/ 50 h 330"/>
                <a:gd name="T48" fmla="*/ 7 w 45"/>
                <a:gd name="T49" fmla="*/ 21 h 330"/>
                <a:gd name="T50" fmla="*/ 43 w 45"/>
                <a:gd name="T51" fmla="*/ 15 h 330"/>
                <a:gd name="T52" fmla="*/ 41 w 45"/>
                <a:gd name="T53" fmla="*/ 45 h 330"/>
                <a:gd name="T54" fmla="*/ 39 w 45"/>
                <a:gd name="T55" fmla="*/ 84 h 330"/>
                <a:gd name="T56" fmla="*/ 39 w 45"/>
                <a:gd name="T57" fmla="*/ 129 h 330"/>
                <a:gd name="T58" fmla="*/ 39 w 45"/>
                <a:gd name="T59" fmla="*/ 175 h 330"/>
                <a:gd name="T60" fmla="*/ 41 w 45"/>
                <a:gd name="T61" fmla="*/ 222 h 330"/>
                <a:gd name="T62" fmla="*/ 41 w 45"/>
                <a:gd name="T63" fmla="*/ 264 h 330"/>
                <a:gd name="T64" fmla="*/ 39 w 45"/>
                <a:gd name="T65" fmla="*/ 299 h 330"/>
                <a:gd name="T66" fmla="*/ 0 w 45"/>
                <a:gd name="T67" fmla="*/ 326 h 330"/>
                <a:gd name="T68" fmla="*/ 37 w 45"/>
                <a:gd name="T69" fmla="*/ 315 h 330"/>
                <a:gd name="T70" fmla="*/ 37 w 45"/>
                <a:gd name="T71" fmla="*/ 316 h 330"/>
                <a:gd name="T72" fmla="*/ 35 w 45"/>
                <a:gd name="T73" fmla="*/ 318 h 330"/>
                <a:gd name="T74" fmla="*/ 32 w 45"/>
                <a:gd name="T75" fmla="*/ 321 h 330"/>
                <a:gd name="T76" fmla="*/ 30 w 45"/>
                <a:gd name="T77" fmla="*/ 323 h 330"/>
                <a:gd name="T78" fmla="*/ 26 w 45"/>
                <a:gd name="T79" fmla="*/ 324 h 330"/>
                <a:gd name="T80" fmla="*/ 23 w 45"/>
                <a:gd name="T81" fmla="*/ 327 h 330"/>
                <a:gd name="T82" fmla="*/ 19 w 45"/>
                <a:gd name="T83" fmla="*/ 328 h 330"/>
                <a:gd name="T84" fmla="*/ 16 w 45"/>
                <a:gd name="T85" fmla="*/ 329 h 330"/>
                <a:gd name="T86" fmla="*/ 12 w 45"/>
                <a:gd name="T87" fmla="*/ 329 h 330"/>
                <a:gd name="T88" fmla="*/ 8 w 45"/>
                <a:gd name="T89" fmla="*/ 330 h 330"/>
                <a:gd name="T90" fmla="*/ 6 w 45"/>
                <a:gd name="T91" fmla="*/ 330 h 330"/>
                <a:gd name="T92" fmla="*/ 4 w 45"/>
                <a:gd name="T93" fmla="*/ 329 h 330"/>
                <a:gd name="T94" fmla="*/ 2 w 45"/>
                <a:gd name="T95" fmla="*/ 329 h 330"/>
                <a:gd name="T96" fmla="*/ 1 w 45"/>
                <a:gd name="T97" fmla="*/ 328 h 330"/>
                <a:gd name="T98" fmla="*/ 0 w 45"/>
                <a:gd name="T99" fmla="*/ 32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" h="330">
                  <a:moveTo>
                    <a:pt x="45" y="4"/>
                  </a:move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close/>
                  <a:moveTo>
                    <a:pt x="38" y="314"/>
                  </a:moveTo>
                  <a:lnTo>
                    <a:pt x="0" y="326"/>
                  </a:lnTo>
                  <a:lnTo>
                    <a:pt x="1" y="318"/>
                  </a:lnTo>
                  <a:lnTo>
                    <a:pt x="2" y="311"/>
                  </a:lnTo>
                  <a:lnTo>
                    <a:pt x="2" y="304"/>
                  </a:lnTo>
                  <a:lnTo>
                    <a:pt x="2" y="296"/>
                  </a:lnTo>
                  <a:lnTo>
                    <a:pt x="2" y="286"/>
                  </a:lnTo>
                  <a:lnTo>
                    <a:pt x="2" y="277"/>
                  </a:lnTo>
                  <a:lnTo>
                    <a:pt x="4" y="267"/>
                  </a:lnTo>
                  <a:lnTo>
                    <a:pt x="4" y="256"/>
                  </a:lnTo>
                  <a:lnTo>
                    <a:pt x="4" y="246"/>
                  </a:lnTo>
                  <a:lnTo>
                    <a:pt x="2" y="235"/>
                  </a:lnTo>
                  <a:lnTo>
                    <a:pt x="2" y="224"/>
                  </a:lnTo>
                  <a:lnTo>
                    <a:pt x="2" y="212"/>
                  </a:lnTo>
                  <a:lnTo>
                    <a:pt x="2" y="200"/>
                  </a:lnTo>
                  <a:lnTo>
                    <a:pt x="2" y="189"/>
                  </a:lnTo>
                  <a:lnTo>
                    <a:pt x="2" y="178"/>
                  </a:lnTo>
                  <a:lnTo>
                    <a:pt x="2" y="166"/>
                  </a:lnTo>
                  <a:lnTo>
                    <a:pt x="1" y="154"/>
                  </a:lnTo>
                  <a:lnTo>
                    <a:pt x="1" y="142"/>
                  </a:lnTo>
                  <a:lnTo>
                    <a:pt x="1" y="131"/>
                  </a:lnTo>
                  <a:lnTo>
                    <a:pt x="1" y="119"/>
                  </a:lnTo>
                  <a:lnTo>
                    <a:pt x="1" y="108"/>
                  </a:lnTo>
                  <a:lnTo>
                    <a:pt x="1" y="98"/>
                  </a:lnTo>
                  <a:lnTo>
                    <a:pt x="1" y="87"/>
                  </a:lnTo>
                  <a:lnTo>
                    <a:pt x="2" y="77"/>
                  </a:lnTo>
                  <a:lnTo>
                    <a:pt x="2" y="68"/>
                  </a:lnTo>
                  <a:lnTo>
                    <a:pt x="2" y="58"/>
                  </a:lnTo>
                  <a:lnTo>
                    <a:pt x="4" y="50"/>
                  </a:lnTo>
                  <a:lnTo>
                    <a:pt x="4" y="41"/>
                  </a:lnTo>
                  <a:lnTo>
                    <a:pt x="5" y="34"/>
                  </a:lnTo>
                  <a:lnTo>
                    <a:pt x="6" y="27"/>
                  </a:lnTo>
                  <a:lnTo>
                    <a:pt x="7" y="21"/>
                  </a:lnTo>
                  <a:lnTo>
                    <a:pt x="8" y="15"/>
                  </a:lnTo>
                  <a:lnTo>
                    <a:pt x="45" y="4"/>
                  </a:lnTo>
                  <a:lnTo>
                    <a:pt x="44" y="9"/>
                  </a:lnTo>
                  <a:lnTo>
                    <a:pt x="43" y="15"/>
                  </a:lnTo>
                  <a:lnTo>
                    <a:pt x="42" y="22"/>
                  </a:lnTo>
                  <a:lnTo>
                    <a:pt x="42" y="30"/>
                  </a:lnTo>
                  <a:lnTo>
                    <a:pt x="41" y="37"/>
                  </a:lnTo>
                  <a:lnTo>
                    <a:pt x="41" y="45"/>
                  </a:lnTo>
                  <a:lnTo>
                    <a:pt x="39" y="55"/>
                  </a:lnTo>
                  <a:lnTo>
                    <a:pt x="39" y="64"/>
                  </a:lnTo>
                  <a:lnTo>
                    <a:pt x="39" y="74"/>
                  </a:lnTo>
                  <a:lnTo>
                    <a:pt x="39" y="84"/>
                  </a:lnTo>
                  <a:lnTo>
                    <a:pt x="39" y="95"/>
                  </a:lnTo>
                  <a:lnTo>
                    <a:pt x="39" y="106"/>
                  </a:lnTo>
                  <a:lnTo>
                    <a:pt x="39" y="118"/>
                  </a:lnTo>
                  <a:lnTo>
                    <a:pt x="39" y="129"/>
                  </a:lnTo>
                  <a:lnTo>
                    <a:pt x="39" y="141"/>
                  </a:lnTo>
                  <a:lnTo>
                    <a:pt x="39" y="152"/>
                  </a:lnTo>
                  <a:lnTo>
                    <a:pt x="39" y="164"/>
                  </a:lnTo>
                  <a:lnTo>
                    <a:pt x="39" y="175"/>
                  </a:lnTo>
                  <a:lnTo>
                    <a:pt x="39" y="187"/>
                  </a:lnTo>
                  <a:lnTo>
                    <a:pt x="39" y="199"/>
                  </a:lnTo>
                  <a:lnTo>
                    <a:pt x="41" y="210"/>
                  </a:lnTo>
                  <a:lnTo>
                    <a:pt x="41" y="222"/>
                  </a:lnTo>
                  <a:lnTo>
                    <a:pt x="41" y="232"/>
                  </a:lnTo>
                  <a:lnTo>
                    <a:pt x="41" y="243"/>
                  </a:lnTo>
                  <a:lnTo>
                    <a:pt x="41" y="254"/>
                  </a:lnTo>
                  <a:lnTo>
                    <a:pt x="41" y="264"/>
                  </a:lnTo>
                  <a:lnTo>
                    <a:pt x="41" y="273"/>
                  </a:lnTo>
                  <a:lnTo>
                    <a:pt x="39" y="283"/>
                  </a:lnTo>
                  <a:lnTo>
                    <a:pt x="39" y="291"/>
                  </a:lnTo>
                  <a:lnTo>
                    <a:pt x="39" y="299"/>
                  </a:lnTo>
                  <a:lnTo>
                    <a:pt x="38" y="307"/>
                  </a:lnTo>
                  <a:lnTo>
                    <a:pt x="38" y="314"/>
                  </a:lnTo>
                  <a:lnTo>
                    <a:pt x="38" y="314"/>
                  </a:lnTo>
                  <a:close/>
                  <a:moveTo>
                    <a:pt x="0" y="326"/>
                  </a:moveTo>
                  <a:lnTo>
                    <a:pt x="38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7" y="315"/>
                  </a:lnTo>
                  <a:lnTo>
                    <a:pt x="37" y="315"/>
                  </a:lnTo>
                  <a:lnTo>
                    <a:pt x="37" y="316"/>
                  </a:lnTo>
                  <a:lnTo>
                    <a:pt x="37" y="316"/>
                  </a:lnTo>
                  <a:lnTo>
                    <a:pt x="37" y="316"/>
                  </a:lnTo>
                  <a:lnTo>
                    <a:pt x="36" y="317"/>
                  </a:lnTo>
                  <a:lnTo>
                    <a:pt x="36" y="317"/>
                  </a:lnTo>
                  <a:lnTo>
                    <a:pt x="35" y="318"/>
                  </a:lnTo>
                  <a:lnTo>
                    <a:pt x="35" y="318"/>
                  </a:lnTo>
                  <a:lnTo>
                    <a:pt x="35" y="320"/>
                  </a:lnTo>
                  <a:lnTo>
                    <a:pt x="33" y="320"/>
                  </a:lnTo>
                  <a:lnTo>
                    <a:pt x="33" y="320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1" y="322"/>
                  </a:lnTo>
                  <a:lnTo>
                    <a:pt x="30" y="322"/>
                  </a:lnTo>
                  <a:lnTo>
                    <a:pt x="30" y="323"/>
                  </a:lnTo>
                  <a:lnTo>
                    <a:pt x="29" y="323"/>
                  </a:lnTo>
                  <a:lnTo>
                    <a:pt x="28" y="323"/>
                  </a:lnTo>
                  <a:lnTo>
                    <a:pt x="28" y="324"/>
                  </a:lnTo>
                  <a:lnTo>
                    <a:pt x="26" y="324"/>
                  </a:lnTo>
                  <a:lnTo>
                    <a:pt x="25" y="324"/>
                  </a:lnTo>
                  <a:lnTo>
                    <a:pt x="25" y="326"/>
                  </a:lnTo>
                  <a:lnTo>
                    <a:pt x="24" y="326"/>
                  </a:lnTo>
                  <a:lnTo>
                    <a:pt x="23" y="327"/>
                  </a:lnTo>
                  <a:lnTo>
                    <a:pt x="22" y="327"/>
                  </a:lnTo>
                  <a:lnTo>
                    <a:pt x="22" y="327"/>
                  </a:lnTo>
                  <a:lnTo>
                    <a:pt x="20" y="327"/>
                  </a:lnTo>
                  <a:lnTo>
                    <a:pt x="19" y="328"/>
                  </a:lnTo>
                  <a:lnTo>
                    <a:pt x="18" y="328"/>
                  </a:lnTo>
                  <a:lnTo>
                    <a:pt x="17" y="328"/>
                  </a:lnTo>
                  <a:lnTo>
                    <a:pt x="17" y="329"/>
                  </a:lnTo>
                  <a:lnTo>
                    <a:pt x="16" y="329"/>
                  </a:lnTo>
                  <a:lnTo>
                    <a:pt x="14" y="329"/>
                  </a:lnTo>
                  <a:lnTo>
                    <a:pt x="13" y="329"/>
                  </a:lnTo>
                  <a:lnTo>
                    <a:pt x="13" y="329"/>
                  </a:lnTo>
                  <a:lnTo>
                    <a:pt x="12" y="329"/>
                  </a:lnTo>
                  <a:lnTo>
                    <a:pt x="11" y="329"/>
                  </a:lnTo>
                  <a:lnTo>
                    <a:pt x="11" y="330"/>
                  </a:lnTo>
                  <a:lnTo>
                    <a:pt x="10" y="330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6" y="330"/>
                  </a:lnTo>
                  <a:lnTo>
                    <a:pt x="5" y="330"/>
                  </a:lnTo>
                  <a:lnTo>
                    <a:pt x="5" y="329"/>
                  </a:lnTo>
                  <a:lnTo>
                    <a:pt x="5" y="329"/>
                  </a:lnTo>
                  <a:lnTo>
                    <a:pt x="4" y="329"/>
                  </a:lnTo>
                  <a:lnTo>
                    <a:pt x="4" y="329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7"/>
                  </a:lnTo>
                  <a:lnTo>
                    <a:pt x="1" y="327"/>
                  </a:lnTo>
                  <a:lnTo>
                    <a:pt x="0" y="327"/>
                  </a:lnTo>
                  <a:lnTo>
                    <a:pt x="0" y="326"/>
                  </a:lnTo>
                  <a:lnTo>
                    <a:pt x="0" y="3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7" name="Freeform 38"/>
            <p:cNvSpPr>
              <a:spLocks noEditPoints="1"/>
            </p:cNvSpPr>
            <p:nvPr/>
          </p:nvSpPr>
          <p:spPr bwMode="auto">
            <a:xfrm>
              <a:off x="6399214" y="4546601"/>
              <a:ext cx="282575" cy="538163"/>
            </a:xfrm>
            <a:custGeom>
              <a:avLst/>
              <a:gdLst>
                <a:gd name="T0" fmla="*/ 0 w 178"/>
                <a:gd name="T1" fmla="*/ 18 h 339"/>
                <a:gd name="T2" fmla="*/ 0 w 178"/>
                <a:gd name="T3" fmla="*/ 17 h 339"/>
                <a:gd name="T4" fmla="*/ 0 w 178"/>
                <a:gd name="T5" fmla="*/ 14 h 339"/>
                <a:gd name="T6" fmla="*/ 3 w 178"/>
                <a:gd name="T7" fmla="*/ 13 h 339"/>
                <a:gd name="T8" fmla="*/ 4 w 178"/>
                <a:gd name="T9" fmla="*/ 11 h 339"/>
                <a:gd name="T10" fmla="*/ 7 w 178"/>
                <a:gd name="T11" fmla="*/ 8 h 339"/>
                <a:gd name="T12" fmla="*/ 10 w 178"/>
                <a:gd name="T13" fmla="*/ 6 h 339"/>
                <a:gd name="T14" fmla="*/ 13 w 178"/>
                <a:gd name="T15" fmla="*/ 5 h 339"/>
                <a:gd name="T16" fmla="*/ 17 w 178"/>
                <a:gd name="T17" fmla="*/ 3 h 339"/>
                <a:gd name="T18" fmla="*/ 21 w 178"/>
                <a:gd name="T19" fmla="*/ 2 h 339"/>
                <a:gd name="T20" fmla="*/ 24 w 178"/>
                <a:gd name="T21" fmla="*/ 1 h 339"/>
                <a:gd name="T22" fmla="*/ 28 w 178"/>
                <a:gd name="T23" fmla="*/ 0 h 339"/>
                <a:gd name="T24" fmla="*/ 30 w 178"/>
                <a:gd name="T25" fmla="*/ 0 h 339"/>
                <a:gd name="T26" fmla="*/ 34 w 178"/>
                <a:gd name="T27" fmla="*/ 1 h 339"/>
                <a:gd name="T28" fmla="*/ 35 w 178"/>
                <a:gd name="T29" fmla="*/ 1 h 339"/>
                <a:gd name="T30" fmla="*/ 36 w 178"/>
                <a:gd name="T31" fmla="*/ 2 h 339"/>
                <a:gd name="T32" fmla="*/ 178 w 178"/>
                <a:gd name="T33" fmla="*/ 321 h 339"/>
                <a:gd name="T34" fmla="*/ 130 w 178"/>
                <a:gd name="T35" fmla="*/ 315 h 339"/>
                <a:gd name="T36" fmla="*/ 114 w 178"/>
                <a:gd name="T37" fmla="*/ 277 h 339"/>
                <a:gd name="T38" fmla="*/ 95 w 178"/>
                <a:gd name="T39" fmla="*/ 234 h 339"/>
                <a:gd name="T40" fmla="*/ 73 w 178"/>
                <a:gd name="T41" fmla="*/ 186 h 339"/>
                <a:gd name="T42" fmla="*/ 53 w 178"/>
                <a:gd name="T43" fmla="*/ 140 h 339"/>
                <a:gd name="T44" fmla="*/ 32 w 178"/>
                <a:gd name="T45" fmla="*/ 94 h 339"/>
                <a:gd name="T46" fmla="*/ 16 w 178"/>
                <a:gd name="T47" fmla="*/ 55 h 339"/>
                <a:gd name="T48" fmla="*/ 3 w 178"/>
                <a:gd name="T49" fmla="*/ 25 h 339"/>
                <a:gd name="T50" fmla="*/ 42 w 178"/>
                <a:gd name="T51" fmla="*/ 15 h 339"/>
                <a:gd name="T52" fmla="*/ 56 w 178"/>
                <a:gd name="T53" fmla="*/ 49 h 339"/>
                <a:gd name="T54" fmla="*/ 74 w 178"/>
                <a:gd name="T55" fmla="*/ 89 h 339"/>
                <a:gd name="T56" fmla="*/ 95 w 178"/>
                <a:gd name="T57" fmla="*/ 135 h 339"/>
                <a:gd name="T58" fmla="*/ 116 w 178"/>
                <a:gd name="T59" fmla="*/ 183 h 339"/>
                <a:gd name="T60" fmla="*/ 136 w 178"/>
                <a:gd name="T61" fmla="*/ 229 h 339"/>
                <a:gd name="T62" fmla="*/ 155 w 178"/>
                <a:gd name="T63" fmla="*/ 271 h 339"/>
                <a:gd name="T64" fmla="*/ 171 w 178"/>
                <a:gd name="T65" fmla="*/ 307 h 339"/>
                <a:gd name="T66" fmla="*/ 141 w 178"/>
                <a:gd name="T67" fmla="*/ 337 h 339"/>
                <a:gd name="T68" fmla="*/ 178 w 178"/>
                <a:gd name="T69" fmla="*/ 322 h 339"/>
                <a:gd name="T70" fmla="*/ 178 w 178"/>
                <a:gd name="T71" fmla="*/ 323 h 339"/>
                <a:gd name="T72" fmla="*/ 177 w 178"/>
                <a:gd name="T73" fmla="*/ 326 h 339"/>
                <a:gd name="T74" fmla="*/ 176 w 178"/>
                <a:gd name="T75" fmla="*/ 327 h 339"/>
                <a:gd name="T76" fmla="*/ 173 w 178"/>
                <a:gd name="T77" fmla="*/ 329 h 339"/>
                <a:gd name="T78" fmla="*/ 171 w 178"/>
                <a:gd name="T79" fmla="*/ 332 h 339"/>
                <a:gd name="T80" fmla="*/ 167 w 178"/>
                <a:gd name="T81" fmla="*/ 333 h 339"/>
                <a:gd name="T82" fmla="*/ 164 w 178"/>
                <a:gd name="T83" fmla="*/ 335 h 339"/>
                <a:gd name="T84" fmla="*/ 160 w 178"/>
                <a:gd name="T85" fmla="*/ 337 h 339"/>
                <a:gd name="T86" fmla="*/ 157 w 178"/>
                <a:gd name="T87" fmla="*/ 338 h 339"/>
                <a:gd name="T88" fmla="*/ 153 w 178"/>
                <a:gd name="T89" fmla="*/ 339 h 339"/>
                <a:gd name="T90" fmla="*/ 149 w 178"/>
                <a:gd name="T91" fmla="*/ 339 h 339"/>
                <a:gd name="T92" fmla="*/ 147 w 178"/>
                <a:gd name="T93" fmla="*/ 339 h 339"/>
                <a:gd name="T94" fmla="*/ 145 w 178"/>
                <a:gd name="T95" fmla="*/ 339 h 339"/>
                <a:gd name="T96" fmla="*/ 142 w 178"/>
                <a:gd name="T97" fmla="*/ 338 h 339"/>
                <a:gd name="T98" fmla="*/ 141 w 178"/>
                <a:gd name="T99" fmla="*/ 33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8" h="339">
                  <a:moveTo>
                    <a:pt x="37" y="3"/>
                  </a:move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7" y="3"/>
                  </a:lnTo>
                  <a:close/>
                  <a:moveTo>
                    <a:pt x="178" y="321"/>
                  </a:moveTo>
                  <a:lnTo>
                    <a:pt x="141" y="337"/>
                  </a:lnTo>
                  <a:lnTo>
                    <a:pt x="137" y="329"/>
                  </a:lnTo>
                  <a:lnTo>
                    <a:pt x="135" y="322"/>
                  </a:lnTo>
                  <a:lnTo>
                    <a:pt x="130" y="315"/>
                  </a:lnTo>
                  <a:lnTo>
                    <a:pt x="127" y="306"/>
                  </a:lnTo>
                  <a:lnTo>
                    <a:pt x="123" y="297"/>
                  </a:lnTo>
                  <a:lnTo>
                    <a:pt x="118" y="288"/>
                  </a:lnTo>
                  <a:lnTo>
                    <a:pt x="114" y="277"/>
                  </a:lnTo>
                  <a:lnTo>
                    <a:pt x="109" y="267"/>
                  </a:lnTo>
                  <a:lnTo>
                    <a:pt x="104" y="255"/>
                  </a:lnTo>
                  <a:lnTo>
                    <a:pt x="99" y="245"/>
                  </a:lnTo>
                  <a:lnTo>
                    <a:pt x="95" y="234"/>
                  </a:lnTo>
                  <a:lnTo>
                    <a:pt x="90" y="222"/>
                  </a:lnTo>
                  <a:lnTo>
                    <a:pt x="84" y="210"/>
                  </a:lnTo>
                  <a:lnTo>
                    <a:pt x="79" y="198"/>
                  </a:lnTo>
                  <a:lnTo>
                    <a:pt x="73" y="186"/>
                  </a:lnTo>
                  <a:lnTo>
                    <a:pt x="68" y="174"/>
                  </a:lnTo>
                  <a:lnTo>
                    <a:pt x="62" y="162"/>
                  </a:lnTo>
                  <a:lnTo>
                    <a:pt x="58" y="150"/>
                  </a:lnTo>
                  <a:lnTo>
                    <a:pt x="53" y="140"/>
                  </a:lnTo>
                  <a:lnTo>
                    <a:pt x="47" y="128"/>
                  </a:lnTo>
                  <a:lnTo>
                    <a:pt x="42" y="116"/>
                  </a:lnTo>
                  <a:lnTo>
                    <a:pt x="37" y="105"/>
                  </a:lnTo>
                  <a:lnTo>
                    <a:pt x="32" y="94"/>
                  </a:lnTo>
                  <a:lnTo>
                    <a:pt x="28" y="83"/>
                  </a:lnTo>
                  <a:lnTo>
                    <a:pt x="24" y="74"/>
                  </a:lnTo>
                  <a:lnTo>
                    <a:pt x="19" y="64"/>
                  </a:lnTo>
                  <a:lnTo>
                    <a:pt x="16" y="55"/>
                  </a:lnTo>
                  <a:lnTo>
                    <a:pt x="12" y="46"/>
                  </a:lnTo>
                  <a:lnTo>
                    <a:pt x="9" y="39"/>
                  </a:lnTo>
                  <a:lnTo>
                    <a:pt x="5" y="31"/>
                  </a:lnTo>
                  <a:lnTo>
                    <a:pt x="3" y="25"/>
                  </a:lnTo>
                  <a:lnTo>
                    <a:pt x="0" y="19"/>
                  </a:lnTo>
                  <a:lnTo>
                    <a:pt x="37" y="3"/>
                  </a:lnTo>
                  <a:lnTo>
                    <a:pt x="40" y="9"/>
                  </a:lnTo>
                  <a:lnTo>
                    <a:pt x="42" y="15"/>
                  </a:lnTo>
                  <a:lnTo>
                    <a:pt x="46" y="23"/>
                  </a:lnTo>
                  <a:lnTo>
                    <a:pt x="49" y="31"/>
                  </a:lnTo>
                  <a:lnTo>
                    <a:pt x="53" y="39"/>
                  </a:lnTo>
                  <a:lnTo>
                    <a:pt x="56" y="49"/>
                  </a:lnTo>
                  <a:lnTo>
                    <a:pt x="61" y="58"/>
                  </a:lnTo>
                  <a:lnTo>
                    <a:pt x="65" y="68"/>
                  </a:lnTo>
                  <a:lnTo>
                    <a:pt x="69" y="79"/>
                  </a:lnTo>
                  <a:lnTo>
                    <a:pt x="74" y="89"/>
                  </a:lnTo>
                  <a:lnTo>
                    <a:pt x="79" y="100"/>
                  </a:lnTo>
                  <a:lnTo>
                    <a:pt x="84" y="112"/>
                  </a:lnTo>
                  <a:lnTo>
                    <a:pt x="90" y="123"/>
                  </a:lnTo>
                  <a:lnTo>
                    <a:pt x="95" y="135"/>
                  </a:lnTo>
                  <a:lnTo>
                    <a:pt x="99" y="147"/>
                  </a:lnTo>
                  <a:lnTo>
                    <a:pt x="105" y="159"/>
                  </a:lnTo>
                  <a:lnTo>
                    <a:pt x="110" y="171"/>
                  </a:lnTo>
                  <a:lnTo>
                    <a:pt x="116" y="183"/>
                  </a:lnTo>
                  <a:lnTo>
                    <a:pt x="121" y="194"/>
                  </a:lnTo>
                  <a:lnTo>
                    <a:pt x="126" y="206"/>
                  </a:lnTo>
                  <a:lnTo>
                    <a:pt x="132" y="217"/>
                  </a:lnTo>
                  <a:lnTo>
                    <a:pt x="136" y="229"/>
                  </a:lnTo>
                  <a:lnTo>
                    <a:pt x="141" y="240"/>
                  </a:lnTo>
                  <a:lnTo>
                    <a:pt x="146" y="251"/>
                  </a:lnTo>
                  <a:lnTo>
                    <a:pt x="151" y="261"/>
                  </a:lnTo>
                  <a:lnTo>
                    <a:pt x="155" y="271"/>
                  </a:lnTo>
                  <a:lnTo>
                    <a:pt x="160" y="280"/>
                  </a:lnTo>
                  <a:lnTo>
                    <a:pt x="164" y="290"/>
                  </a:lnTo>
                  <a:lnTo>
                    <a:pt x="167" y="298"/>
                  </a:lnTo>
                  <a:lnTo>
                    <a:pt x="171" y="307"/>
                  </a:lnTo>
                  <a:lnTo>
                    <a:pt x="174" y="314"/>
                  </a:lnTo>
                  <a:lnTo>
                    <a:pt x="178" y="321"/>
                  </a:lnTo>
                  <a:lnTo>
                    <a:pt x="178" y="321"/>
                  </a:lnTo>
                  <a:close/>
                  <a:moveTo>
                    <a:pt x="141" y="337"/>
                  </a:moveTo>
                  <a:lnTo>
                    <a:pt x="178" y="321"/>
                  </a:lnTo>
                  <a:lnTo>
                    <a:pt x="178" y="321"/>
                  </a:lnTo>
                  <a:lnTo>
                    <a:pt x="178" y="321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3"/>
                  </a:lnTo>
                  <a:lnTo>
                    <a:pt x="178" y="323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7" y="325"/>
                  </a:lnTo>
                  <a:lnTo>
                    <a:pt x="177" y="326"/>
                  </a:lnTo>
                  <a:lnTo>
                    <a:pt x="177" y="326"/>
                  </a:lnTo>
                  <a:lnTo>
                    <a:pt x="176" y="327"/>
                  </a:lnTo>
                  <a:lnTo>
                    <a:pt x="176" y="327"/>
                  </a:lnTo>
                  <a:lnTo>
                    <a:pt x="176" y="327"/>
                  </a:lnTo>
                  <a:lnTo>
                    <a:pt x="174" y="328"/>
                  </a:lnTo>
                  <a:lnTo>
                    <a:pt x="174" y="328"/>
                  </a:lnTo>
                  <a:lnTo>
                    <a:pt x="173" y="329"/>
                  </a:lnTo>
                  <a:lnTo>
                    <a:pt x="173" y="329"/>
                  </a:lnTo>
                  <a:lnTo>
                    <a:pt x="172" y="331"/>
                  </a:lnTo>
                  <a:lnTo>
                    <a:pt x="172" y="331"/>
                  </a:lnTo>
                  <a:lnTo>
                    <a:pt x="171" y="331"/>
                  </a:lnTo>
                  <a:lnTo>
                    <a:pt x="171" y="332"/>
                  </a:lnTo>
                  <a:lnTo>
                    <a:pt x="170" y="332"/>
                  </a:lnTo>
                  <a:lnTo>
                    <a:pt x="169" y="333"/>
                  </a:lnTo>
                  <a:lnTo>
                    <a:pt x="169" y="333"/>
                  </a:lnTo>
                  <a:lnTo>
                    <a:pt x="167" y="333"/>
                  </a:lnTo>
                  <a:lnTo>
                    <a:pt x="166" y="334"/>
                  </a:lnTo>
                  <a:lnTo>
                    <a:pt x="166" y="334"/>
                  </a:lnTo>
                  <a:lnTo>
                    <a:pt x="165" y="335"/>
                  </a:lnTo>
                  <a:lnTo>
                    <a:pt x="164" y="335"/>
                  </a:lnTo>
                  <a:lnTo>
                    <a:pt x="163" y="335"/>
                  </a:lnTo>
                  <a:lnTo>
                    <a:pt x="161" y="337"/>
                  </a:lnTo>
                  <a:lnTo>
                    <a:pt x="161" y="337"/>
                  </a:lnTo>
                  <a:lnTo>
                    <a:pt x="160" y="337"/>
                  </a:lnTo>
                  <a:lnTo>
                    <a:pt x="159" y="338"/>
                  </a:lnTo>
                  <a:lnTo>
                    <a:pt x="158" y="338"/>
                  </a:lnTo>
                  <a:lnTo>
                    <a:pt x="157" y="338"/>
                  </a:lnTo>
                  <a:lnTo>
                    <a:pt x="157" y="338"/>
                  </a:lnTo>
                  <a:lnTo>
                    <a:pt x="155" y="338"/>
                  </a:lnTo>
                  <a:lnTo>
                    <a:pt x="154" y="339"/>
                  </a:lnTo>
                  <a:lnTo>
                    <a:pt x="154" y="339"/>
                  </a:lnTo>
                  <a:lnTo>
                    <a:pt x="153" y="339"/>
                  </a:lnTo>
                  <a:lnTo>
                    <a:pt x="152" y="339"/>
                  </a:lnTo>
                  <a:lnTo>
                    <a:pt x="151" y="339"/>
                  </a:lnTo>
                  <a:lnTo>
                    <a:pt x="151" y="339"/>
                  </a:lnTo>
                  <a:lnTo>
                    <a:pt x="149" y="339"/>
                  </a:lnTo>
                  <a:lnTo>
                    <a:pt x="148" y="339"/>
                  </a:lnTo>
                  <a:lnTo>
                    <a:pt x="148" y="339"/>
                  </a:lnTo>
                  <a:lnTo>
                    <a:pt x="147" y="339"/>
                  </a:lnTo>
                  <a:lnTo>
                    <a:pt x="147" y="339"/>
                  </a:lnTo>
                  <a:lnTo>
                    <a:pt x="146" y="339"/>
                  </a:lnTo>
                  <a:lnTo>
                    <a:pt x="146" y="339"/>
                  </a:lnTo>
                  <a:lnTo>
                    <a:pt x="145" y="339"/>
                  </a:lnTo>
                  <a:lnTo>
                    <a:pt x="145" y="339"/>
                  </a:lnTo>
                  <a:lnTo>
                    <a:pt x="143" y="339"/>
                  </a:lnTo>
                  <a:lnTo>
                    <a:pt x="143" y="339"/>
                  </a:lnTo>
                  <a:lnTo>
                    <a:pt x="143" y="339"/>
                  </a:lnTo>
                  <a:lnTo>
                    <a:pt x="142" y="338"/>
                  </a:lnTo>
                  <a:lnTo>
                    <a:pt x="142" y="338"/>
                  </a:lnTo>
                  <a:lnTo>
                    <a:pt x="142" y="338"/>
                  </a:lnTo>
                  <a:lnTo>
                    <a:pt x="141" y="338"/>
                  </a:lnTo>
                  <a:lnTo>
                    <a:pt x="141" y="337"/>
                  </a:lnTo>
                  <a:lnTo>
                    <a:pt x="141" y="3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8" name="Freeform 39"/>
            <p:cNvSpPr>
              <a:spLocks noEditPoints="1"/>
            </p:cNvSpPr>
            <p:nvPr/>
          </p:nvSpPr>
          <p:spPr bwMode="auto">
            <a:xfrm>
              <a:off x="6151564" y="4546601"/>
              <a:ext cx="184150" cy="538163"/>
            </a:xfrm>
            <a:custGeom>
              <a:avLst/>
              <a:gdLst>
                <a:gd name="T0" fmla="*/ 0 w 116"/>
                <a:gd name="T1" fmla="*/ 18 h 339"/>
                <a:gd name="T2" fmla="*/ 0 w 116"/>
                <a:gd name="T3" fmla="*/ 17 h 339"/>
                <a:gd name="T4" fmla="*/ 1 w 116"/>
                <a:gd name="T5" fmla="*/ 14 h 339"/>
                <a:gd name="T6" fmla="*/ 2 w 116"/>
                <a:gd name="T7" fmla="*/ 12 h 339"/>
                <a:gd name="T8" fmla="*/ 5 w 116"/>
                <a:gd name="T9" fmla="*/ 11 h 339"/>
                <a:gd name="T10" fmla="*/ 7 w 116"/>
                <a:gd name="T11" fmla="*/ 8 h 339"/>
                <a:gd name="T12" fmla="*/ 11 w 116"/>
                <a:gd name="T13" fmla="*/ 6 h 339"/>
                <a:gd name="T14" fmla="*/ 14 w 116"/>
                <a:gd name="T15" fmla="*/ 5 h 339"/>
                <a:gd name="T16" fmla="*/ 18 w 116"/>
                <a:gd name="T17" fmla="*/ 2 h 339"/>
                <a:gd name="T18" fmla="*/ 21 w 116"/>
                <a:gd name="T19" fmla="*/ 1 h 339"/>
                <a:gd name="T20" fmla="*/ 25 w 116"/>
                <a:gd name="T21" fmla="*/ 1 h 339"/>
                <a:gd name="T22" fmla="*/ 29 w 116"/>
                <a:gd name="T23" fmla="*/ 0 h 339"/>
                <a:gd name="T24" fmla="*/ 31 w 116"/>
                <a:gd name="T25" fmla="*/ 0 h 339"/>
                <a:gd name="T26" fmla="*/ 33 w 116"/>
                <a:gd name="T27" fmla="*/ 1 h 339"/>
                <a:gd name="T28" fmla="*/ 36 w 116"/>
                <a:gd name="T29" fmla="*/ 1 h 339"/>
                <a:gd name="T30" fmla="*/ 37 w 116"/>
                <a:gd name="T31" fmla="*/ 2 h 339"/>
                <a:gd name="T32" fmla="*/ 116 w 116"/>
                <a:gd name="T33" fmla="*/ 322 h 339"/>
                <a:gd name="T34" fmla="*/ 74 w 116"/>
                <a:gd name="T35" fmla="*/ 314 h 339"/>
                <a:gd name="T36" fmla="*/ 67 w 116"/>
                <a:gd name="T37" fmla="*/ 277 h 339"/>
                <a:gd name="T38" fmla="*/ 56 w 116"/>
                <a:gd name="T39" fmla="*/ 232 h 339"/>
                <a:gd name="T40" fmla="*/ 45 w 116"/>
                <a:gd name="T41" fmla="*/ 184 h 339"/>
                <a:gd name="T42" fmla="*/ 33 w 116"/>
                <a:gd name="T43" fmla="*/ 136 h 339"/>
                <a:gd name="T44" fmla="*/ 21 w 116"/>
                <a:gd name="T45" fmla="*/ 91 h 339"/>
                <a:gd name="T46" fmla="*/ 11 w 116"/>
                <a:gd name="T47" fmla="*/ 52 h 339"/>
                <a:gd name="T48" fmla="*/ 2 w 116"/>
                <a:gd name="T49" fmla="*/ 24 h 339"/>
                <a:gd name="T50" fmla="*/ 40 w 116"/>
                <a:gd name="T51" fmla="*/ 14 h 339"/>
                <a:gd name="T52" fmla="*/ 50 w 116"/>
                <a:gd name="T53" fmla="*/ 46 h 339"/>
                <a:gd name="T54" fmla="*/ 61 w 116"/>
                <a:gd name="T55" fmla="*/ 87 h 339"/>
                <a:gd name="T56" fmla="*/ 73 w 116"/>
                <a:gd name="T57" fmla="*/ 132 h 339"/>
                <a:gd name="T58" fmla="*/ 85 w 116"/>
                <a:gd name="T59" fmla="*/ 181 h 339"/>
                <a:gd name="T60" fmla="*/ 97 w 116"/>
                <a:gd name="T61" fmla="*/ 229 h 339"/>
                <a:gd name="T62" fmla="*/ 106 w 116"/>
                <a:gd name="T63" fmla="*/ 272 h 339"/>
                <a:gd name="T64" fmla="*/ 113 w 116"/>
                <a:gd name="T65" fmla="*/ 308 h 339"/>
                <a:gd name="T66" fmla="*/ 79 w 116"/>
                <a:gd name="T67" fmla="*/ 337 h 339"/>
                <a:gd name="T68" fmla="*/ 116 w 116"/>
                <a:gd name="T69" fmla="*/ 323 h 339"/>
                <a:gd name="T70" fmla="*/ 114 w 116"/>
                <a:gd name="T71" fmla="*/ 325 h 339"/>
                <a:gd name="T72" fmla="*/ 113 w 116"/>
                <a:gd name="T73" fmla="*/ 327 h 339"/>
                <a:gd name="T74" fmla="*/ 112 w 116"/>
                <a:gd name="T75" fmla="*/ 329 h 339"/>
                <a:gd name="T76" fmla="*/ 110 w 116"/>
                <a:gd name="T77" fmla="*/ 331 h 339"/>
                <a:gd name="T78" fmla="*/ 106 w 116"/>
                <a:gd name="T79" fmla="*/ 333 h 339"/>
                <a:gd name="T80" fmla="*/ 103 w 116"/>
                <a:gd name="T81" fmla="*/ 334 h 339"/>
                <a:gd name="T82" fmla="*/ 99 w 116"/>
                <a:gd name="T83" fmla="*/ 337 h 339"/>
                <a:gd name="T84" fmla="*/ 95 w 116"/>
                <a:gd name="T85" fmla="*/ 338 h 339"/>
                <a:gd name="T86" fmla="*/ 92 w 116"/>
                <a:gd name="T87" fmla="*/ 339 h 339"/>
                <a:gd name="T88" fmla="*/ 88 w 116"/>
                <a:gd name="T89" fmla="*/ 339 h 339"/>
                <a:gd name="T90" fmla="*/ 86 w 116"/>
                <a:gd name="T91" fmla="*/ 339 h 339"/>
                <a:gd name="T92" fmla="*/ 82 w 116"/>
                <a:gd name="T93" fmla="*/ 339 h 339"/>
                <a:gd name="T94" fmla="*/ 81 w 116"/>
                <a:gd name="T95" fmla="*/ 339 h 339"/>
                <a:gd name="T96" fmla="*/ 79 w 116"/>
                <a:gd name="T97" fmla="*/ 338 h 339"/>
                <a:gd name="T98" fmla="*/ 79 w 116"/>
                <a:gd name="T99" fmla="*/ 33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" h="339">
                  <a:moveTo>
                    <a:pt x="37" y="3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3"/>
                  </a:lnTo>
                  <a:close/>
                  <a:moveTo>
                    <a:pt x="116" y="322"/>
                  </a:moveTo>
                  <a:lnTo>
                    <a:pt x="79" y="337"/>
                  </a:lnTo>
                  <a:lnTo>
                    <a:pt x="77" y="329"/>
                  </a:lnTo>
                  <a:lnTo>
                    <a:pt x="76" y="322"/>
                  </a:lnTo>
                  <a:lnTo>
                    <a:pt x="74" y="314"/>
                  </a:lnTo>
                  <a:lnTo>
                    <a:pt x="73" y="306"/>
                  </a:lnTo>
                  <a:lnTo>
                    <a:pt x="70" y="296"/>
                  </a:lnTo>
                  <a:lnTo>
                    <a:pt x="69" y="286"/>
                  </a:lnTo>
                  <a:lnTo>
                    <a:pt x="67" y="277"/>
                  </a:lnTo>
                  <a:lnTo>
                    <a:pt x="64" y="266"/>
                  </a:lnTo>
                  <a:lnTo>
                    <a:pt x="62" y="255"/>
                  </a:lnTo>
                  <a:lnTo>
                    <a:pt x="60" y="243"/>
                  </a:lnTo>
                  <a:lnTo>
                    <a:pt x="56" y="232"/>
                  </a:lnTo>
                  <a:lnTo>
                    <a:pt x="54" y="220"/>
                  </a:lnTo>
                  <a:lnTo>
                    <a:pt x="51" y="208"/>
                  </a:lnTo>
                  <a:lnTo>
                    <a:pt x="48" y="196"/>
                  </a:lnTo>
                  <a:lnTo>
                    <a:pt x="45" y="184"/>
                  </a:lnTo>
                  <a:lnTo>
                    <a:pt x="42" y="172"/>
                  </a:lnTo>
                  <a:lnTo>
                    <a:pt x="39" y="160"/>
                  </a:lnTo>
                  <a:lnTo>
                    <a:pt x="36" y="148"/>
                  </a:lnTo>
                  <a:lnTo>
                    <a:pt x="33" y="136"/>
                  </a:lnTo>
                  <a:lnTo>
                    <a:pt x="30" y="124"/>
                  </a:lnTo>
                  <a:lnTo>
                    <a:pt x="27" y="113"/>
                  </a:lnTo>
                  <a:lnTo>
                    <a:pt x="24" y="101"/>
                  </a:lnTo>
                  <a:lnTo>
                    <a:pt x="21" y="91"/>
                  </a:lnTo>
                  <a:lnTo>
                    <a:pt x="19" y="81"/>
                  </a:lnTo>
                  <a:lnTo>
                    <a:pt x="15" y="70"/>
                  </a:lnTo>
                  <a:lnTo>
                    <a:pt x="13" y="62"/>
                  </a:lnTo>
                  <a:lnTo>
                    <a:pt x="11" y="52"/>
                  </a:lnTo>
                  <a:lnTo>
                    <a:pt x="8" y="44"/>
                  </a:lnTo>
                  <a:lnTo>
                    <a:pt x="6" y="37"/>
                  </a:lnTo>
                  <a:lnTo>
                    <a:pt x="3" y="30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37" y="3"/>
                  </a:lnTo>
                  <a:lnTo>
                    <a:pt x="39" y="8"/>
                  </a:lnTo>
                  <a:lnTo>
                    <a:pt x="40" y="14"/>
                  </a:lnTo>
                  <a:lnTo>
                    <a:pt x="43" y="21"/>
                  </a:lnTo>
                  <a:lnTo>
                    <a:pt x="45" y="30"/>
                  </a:lnTo>
                  <a:lnTo>
                    <a:pt x="48" y="37"/>
                  </a:lnTo>
                  <a:lnTo>
                    <a:pt x="50" y="46"/>
                  </a:lnTo>
                  <a:lnTo>
                    <a:pt x="52" y="56"/>
                  </a:lnTo>
                  <a:lnTo>
                    <a:pt x="56" y="66"/>
                  </a:lnTo>
                  <a:lnTo>
                    <a:pt x="58" y="76"/>
                  </a:lnTo>
                  <a:lnTo>
                    <a:pt x="61" y="87"/>
                  </a:lnTo>
                  <a:lnTo>
                    <a:pt x="64" y="98"/>
                  </a:lnTo>
                  <a:lnTo>
                    <a:pt x="67" y="110"/>
                  </a:lnTo>
                  <a:lnTo>
                    <a:pt x="70" y="120"/>
                  </a:lnTo>
                  <a:lnTo>
                    <a:pt x="73" y="132"/>
                  </a:lnTo>
                  <a:lnTo>
                    <a:pt x="76" y="144"/>
                  </a:lnTo>
                  <a:lnTo>
                    <a:pt x="79" y="157"/>
                  </a:lnTo>
                  <a:lnTo>
                    <a:pt x="82" y="169"/>
                  </a:lnTo>
                  <a:lnTo>
                    <a:pt x="85" y="181"/>
                  </a:lnTo>
                  <a:lnTo>
                    <a:pt x="88" y="193"/>
                  </a:lnTo>
                  <a:lnTo>
                    <a:pt x="91" y="205"/>
                  </a:lnTo>
                  <a:lnTo>
                    <a:pt x="93" y="217"/>
                  </a:lnTo>
                  <a:lnTo>
                    <a:pt x="97" y="229"/>
                  </a:lnTo>
                  <a:lnTo>
                    <a:pt x="99" y="240"/>
                  </a:lnTo>
                  <a:lnTo>
                    <a:pt x="101" y="251"/>
                  </a:lnTo>
                  <a:lnTo>
                    <a:pt x="104" y="261"/>
                  </a:lnTo>
                  <a:lnTo>
                    <a:pt x="106" y="272"/>
                  </a:lnTo>
                  <a:lnTo>
                    <a:pt x="109" y="282"/>
                  </a:lnTo>
                  <a:lnTo>
                    <a:pt x="110" y="291"/>
                  </a:lnTo>
                  <a:lnTo>
                    <a:pt x="112" y="300"/>
                  </a:lnTo>
                  <a:lnTo>
                    <a:pt x="113" y="308"/>
                  </a:lnTo>
                  <a:lnTo>
                    <a:pt x="114" y="315"/>
                  </a:lnTo>
                  <a:lnTo>
                    <a:pt x="116" y="322"/>
                  </a:lnTo>
                  <a:lnTo>
                    <a:pt x="116" y="322"/>
                  </a:lnTo>
                  <a:close/>
                  <a:moveTo>
                    <a:pt x="79" y="337"/>
                  </a:moveTo>
                  <a:lnTo>
                    <a:pt x="116" y="322"/>
                  </a:lnTo>
                  <a:lnTo>
                    <a:pt x="116" y="322"/>
                  </a:lnTo>
                  <a:lnTo>
                    <a:pt x="116" y="322"/>
                  </a:lnTo>
                  <a:lnTo>
                    <a:pt x="116" y="323"/>
                  </a:lnTo>
                  <a:lnTo>
                    <a:pt x="116" y="323"/>
                  </a:lnTo>
                  <a:lnTo>
                    <a:pt x="116" y="323"/>
                  </a:lnTo>
                  <a:lnTo>
                    <a:pt x="116" y="325"/>
                  </a:lnTo>
                  <a:lnTo>
                    <a:pt x="114" y="325"/>
                  </a:lnTo>
                  <a:lnTo>
                    <a:pt x="114" y="326"/>
                  </a:lnTo>
                  <a:lnTo>
                    <a:pt x="114" y="326"/>
                  </a:lnTo>
                  <a:lnTo>
                    <a:pt x="114" y="326"/>
                  </a:lnTo>
                  <a:lnTo>
                    <a:pt x="113" y="327"/>
                  </a:lnTo>
                  <a:lnTo>
                    <a:pt x="113" y="327"/>
                  </a:lnTo>
                  <a:lnTo>
                    <a:pt x="112" y="328"/>
                  </a:lnTo>
                  <a:lnTo>
                    <a:pt x="112" y="328"/>
                  </a:lnTo>
                  <a:lnTo>
                    <a:pt x="112" y="329"/>
                  </a:lnTo>
                  <a:lnTo>
                    <a:pt x="111" y="329"/>
                  </a:lnTo>
                  <a:lnTo>
                    <a:pt x="111" y="329"/>
                  </a:lnTo>
                  <a:lnTo>
                    <a:pt x="110" y="331"/>
                  </a:lnTo>
                  <a:lnTo>
                    <a:pt x="110" y="331"/>
                  </a:lnTo>
                  <a:lnTo>
                    <a:pt x="109" y="332"/>
                  </a:lnTo>
                  <a:lnTo>
                    <a:pt x="107" y="332"/>
                  </a:lnTo>
                  <a:lnTo>
                    <a:pt x="107" y="333"/>
                  </a:lnTo>
                  <a:lnTo>
                    <a:pt x="106" y="333"/>
                  </a:lnTo>
                  <a:lnTo>
                    <a:pt x="105" y="333"/>
                  </a:lnTo>
                  <a:lnTo>
                    <a:pt x="105" y="334"/>
                  </a:lnTo>
                  <a:lnTo>
                    <a:pt x="104" y="334"/>
                  </a:lnTo>
                  <a:lnTo>
                    <a:pt x="103" y="334"/>
                  </a:lnTo>
                  <a:lnTo>
                    <a:pt x="103" y="335"/>
                  </a:lnTo>
                  <a:lnTo>
                    <a:pt x="101" y="335"/>
                  </a:lnTo>
                  <a:lnTo>
                    <a:pt x="100" y="337"/>
                  </a:lnTo>
                  <a:lnTo>
                    <a:pt x="99" y="337"/>
                  </a:lnTo>
                  <a:lnTo>
                    <a:pt x="98" y="337"/>
                  </a:lnTo>
                  <a:lnTo>
                    <a:pt x="98" y="337"/>
                  </a:lnTo>
                  <a:lnTo>
                    <a:pt x="97" y="338"/>
                  </a:lnTo>
                  <a:lnTo>
                    <a:pt x="95" y="338"/>
                  </a:lnTo>
                  <a:lnTo>
                    <a:pt x="94" y="338"/>
                  </a:lnTo>
                  <a:lnTo>
                    <a:pt x="93" y="338"/>
                  </a:lnTo>
                  <a:lnTo>
                    <a:pt x="93" y="339"/>
                  </a:lnTo>
                  <a:lnTo>
                    <a:pt x="92" y="339"/>
                  </a:lnTo>
                  <a:lnTo>
                    <a:pt x="91" y="339"/>
                  </a:lnTo>
                  <a:lnTo>
                    <a:pt x="91" y="339"/>
                  </a:lnTo>
                  <a:lnTo>
                    <a:pt x="89" y="339"/>
                  </a:lnTo>
                  <a:lnTo>
                    <a:pt x="88" y="339"/>
                  </a:lnTo>
                  <a:lnTo>
                    <a:pt x="87" y="339"/>
                  </a:lnTo>
                  <a:lnTo>
                    <a:pt x="87" y="339"/>
                  </a:lnTo>
                  <a:lnTo>
                    <a:pt x="86" y="339"/>
                  </a:lnTo>
                  <a:lnTo>
                    <a:pt x="86" y="339"/>
                  </a:lnTo>
                  <a:lnTo>
                    <a:pt x="85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2" y="339"/>
                  </a:lnTo>
                  <a:lnTo>
                    <a:pt x="82" y="339"/>
                  </a:lnTo>
                  <a:lnTo>
                    <a:pt x="82" y="339"/>
                  </a:lnTo>
                  <a:lnTo>
                    <a:pt x="81" y="339"/>
                  </a:lnTo>
                  <a:lnTo>
                    <a:pt x="81" y="339"/>
                  </a:lnTo>
                  <a:lnTo>
                    <a:pt x="80" y="339"/>
                  </a:lnTo>
                  <a:lnTo>
                    <a:pt x="80" y="338"/>
                  </a:lnTo>
                  <a:lnTo>
                    <a:pt x="80" y="338"/>
                  </a:lnTo>
                  <a:lnTo>
                    <a:pt x="79" y="338"/>
                  </a:lnTo>
                  <a:lnTo>
                    <a:pt x="79" y="338"/>
                  </a:lnTo>
                  <a:lnTo>
                    <a:pt x="79" y="337"/>
                  </a:lnTo>
                  <a:lnTo>
                    <a:pt x="79" y="337"/>
                  </a:lnTo>
                  <a:lnTo>
                    <a:pt x="79" y="337"/>
                  </a:lnTo>
                  <a:lnTo>
                    <a:pt x="79" y="3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9" name="Freeform 40"/>
            <p:cNvSpPr>
              <a:spLocks noEditPoints="1"/>
            </p:cNvSpPr>
            <p:nvPr/>
          </p:nvSpPr>
          <p:spPr bwMode="auto">
            <a:xfrm>
              <a:off x="5918201" y="4548189"/>
              <a:ext cx="136525" cy="536575"/>
            </a:xfrm>
            <a:custGeom>
              <a:avLst/>
              <a:gdLst>
                <a:gd name="T0" fmla="*/ 0 w 86"/>
                <a:gd name="T1" fmla="*/ 18 h 338"/>
                <a:gd name="T2" fmla="*/ 0 w 86"/>
                <a:gd name="T3" fmla="*/ 16 h 338"/>
                <a:gd name="T4" fmla="*/ 1 w 86"/>
                <a:gd name="T5" fmla="*/ 14 h 338"/>
                <a:gd name="T6" fmla="*/ 2 w 86"/>
                <a:gd name="T7" fmla="*/ 12 h 338"/>
                <a:gd name="T8" fmla="*/ 5 w 86"/>
                <a:gd name="T9" fmla="*/ 10 h 338"/>
                <a:gd name="T10" fmla="*/ 7 w 86"/>
                <a:gd name="T11" fmla="*/ 8 h 338"/>
                <a:gd name="T12" fmla="*/ 11 w 86"/>
                <a:gd name="T13" fmla="*/ 6 h 338"/>
                <a:gd name="T14" fmla="*/ 14 w 86"/>
                <a:gd name="T15" fmla="*/ 5 h 338"/>
                <a:gd name="T16" fmla="*/ 18 w 86"/>
                <a:gd name="T17" fmla="*/ 2 h 338"/>
                <a:gd name="T18" fmla="*/ 22 w 86"/>
                <a:gd name="T19" fmla="*/ 1 h 338"/>
                <a:gd name="T20" fmla="*/ 25 w 86"/>
                <a:gd name="T21" fmla="*/ 1 h 338"/>
                <a:gd name="T22" fmla="*/ 29 w 86"/>
                <a:gd name="T23" fmla="*/ 0 h 338"/>
                <a:gd name="T24" fmla="*/ 31 w 86"/>
                <a:gd name="T25" fmla="*/ 0 h 338"/>
                <a:gd name="T26" fmla="*/ 34 w 86"/>
                <a:gd name="T27" fmla="*/ 0 h 338"/>
                <a:gd name="T28" fmla="*/ 36 w 86"/>
                <a:gd name="T29" fmla="*/ 1 h 338"/>
                <a:gd name="T30" fmla="*/ 37 w 86"/>
                <a:gd name="T31" fmla="*/ 2 h 338"/>
                <a:gd name="T32" fmla="*/ 86 w 86"/>
                <a:gd name="T33" fmla="*/ 320 h 338"/>
                <a:gd name="T34" fmla="*/ 45 w 86"/>
                <a:gd name="T35" fmla="*/ 312 h 338"/>
                <a:gd name="T36" fmla="*/ 41 w 86"/>
                <a:gd name="T37" fmla="*/ 275 h 338"/>
                <a:gd name="T38" fmla="*/ 35 w 86"/>
                <a:gd name="T39" fmla="*/ 231 h 338"/>
                <a:gd name="T40" fmla="*/ 29 w 86"/>
                <a:gd name="T41" fmla="*/ 183 h 338"/>
                <a:gd name="T42" fmla="*/ 22 w 86"/>
                <a:gd name="T43" fmla="*/ 135 h 338"/>
                <a:gd name="T44" fmla="*/ 16 w 86"/>
                <a:gd name="T45" fmla="*/ 91 h 338"/>
                <a:gd name="T46" fmla="*/ 8 w 86"/>
                <a:gd name="T47" fmla="*/ 53 h 338"/>
                <a:gd name="T48" fmla="*/ 1 w 86"/>
                <a:gd name="T49" fmla="*/ 24 h 338"/>
                <a:gd name="T50" fmla="*/ 41 w 86"/>
                <a:gd name="T51" fmla="*/ 14 h 338"/>
                <a:gd name="T52" fmla="*/ 48 w 86"/>
                <a:gd name="T53" fmla="*/ 47 h 338"/>
                <a:gd name="T54" fmla="*/ 54 w 86"/>
                <a:gd name="T55" fmla="*/ 87 h 338"/>
                <a:gd name="T56" fmla="*/ 61 w 86"/>
                <a:gd name="T57" fmla="*/ 133 h 338"/>
                <a:gd name="T58" fmla="*/ 68 w 86"/>
                <a:gd name="T59" fmla="*/ 180 h 338"/>
                <a:gd name="T60" fmla="*/ 74 w 86"/>
                <a:gd name="T61" fmla="*/ 228 h 338"/>
                <a:gd name="T62" fmla="*/ 79 w 86"/>
                <a:gd name="T63" fmla="*/ 270 h 338"/>
                <a:gd name="T64" fmla="*/ 84 w 86"/>
                <a:gd name="T65" fmla="*/ 306 h 338"/>
                <a:gd name="T66" fmla="*/ 49 w 86"/>
                <a:gd name="T67" fmla="*/ 334 h 338"/>
                <a:gd name="T68" fmla="*/ 86 w 86"/>
                <a:gd name="T69" fmla="*/ 321 h 338"/>
                <a:gd name="T70" fmla="*/ 86 w 86"/>
                <a:gd name="T71" fmla="*/ 322 h 338"/>
                <a:gd name="T72" fmla="*/ 84 w 86"/>
                <a:gd name="T73" fmla="*/ 325 h 338"/>
                <a:gd name="T74" fmla="*/ 82 w 86"/>
                <a:gd name="T75" fmla="*/ 327 h 338"/>
                <a:gd name="T76" fmla="*/ 80 w 86"/>
                <a:gd name="T77" fmla="*/ 328 h 338"/>
                <a:gd name="T78" fmla="*/ 76 w 86"/>
                <a:gd name="T79" fmla="*/ 331 h 338"/>
                <a:gd name="T80" fmla="*/ 74 w 86"/>
                <a:gd name="T81" fmla="*/ 333 h 338"/>
                <a:gd name="T82" fmla="*/ 69 w 86"/>
                <a:gd name="T83" fmla="*/ 334 h 338"/>
                <a:gd name="T84" fmla="*/ 66 w 86"/>
                <a:gd name="T85" fmla="*/ 336 h 338"/>
                <a:gd name="T86" fmla="*/ 62 w 86"/>
                <a:gd name="T87" fmla="*/ 337 h 338"/>
                <a:gd name="T88" fmla="*/ 59 w 86"/>
                <a:gd name="T89" fmla="*/ 337 h 338"/>
                <a:gd name="T90" fmla="*/ 56 w 86"/>
                <a:gd name="T91" fmla="*/ 338 h 338"/>
                <a:gd name="T92" fmla="*/ 54 w 86"/>
                <a:gd name="T93" fmla="*/ 337 h 338"/>
                <a:gd name="T94" fmla="*/ 51 w 86"/>
                <a:gd name="T95" fmla="*/ 337 h 338"/>
                <a:gd name="T96" fmla="*/ 50 w 86"/>
                <a:gd name="T97" fmla="*/ 336 h 338"/>
                <a:gd name="T98" fmla="*/ 49 w 86"/>
                <a:gd name="T99" fmla="*/ 33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6" h="338">
                  <a:moveTo>
                    <a:pt x="37" y="4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86" y="320"/>
                  </a:moveTo>
                  <a:lnTo>
                    <a:pt x="49" y="334"/>
                  </a:lnTo>
                  <a:lnTo>
                    <a:pt x="48" y="327"/>
                  </a:lnTo>
                  <a:lnTo>
                    <a:pt x="47" y="320"/>
                  </a:lnTo>
                  <a:lnTo>
                    <a:pt x="45" y="312"/>
                  </a:lnTo>
                  <a:lnTo>
                    <a:pt x="44" y="303"/>
                  </a:lnTo>
                  <a:lnTo>
                    <a:pt x="43" y="294"/>
                  </a:lnTo>
                  <a:lnTo>
                    <a:pt x="42" y="284"/>
                  </a:lnTo>
                  <a:lnTo>
                    <a:pt x="41" y="275"/>
                  </a:lnTo>
                  <a:lnTo>
                    <a:pt x="39" y="264"/>
                  </a:lnTo>
                  <a:lnTo>
                    <a:pt x="38" y="253"/>
                  </a:lnTo>
                  <a:lnTo>
                    <a:pt x="36" y="241"/>
                  </a:lnTo>
                  <a:lnTo>
                    <a:pt x="35" y="231"/>
                  </a:lnTo>
                  <a:lnTo>
                    <a:pt x="34" y="219"/>
                  </a:lnTo>
                  <a:lnTo>
                    <a:pt x="32" y="207"/>
                  </a:lnTo>
                  <a:lnTo>
                    <a:pt x="30" y="195"/>
                  </a:lnTo>
                  <a:lnTo>
                    <a:pt x="29" y="183"/>
                  </a:lnTo>
                  <a:lnTo>
                    <a:pt x="28" y="171"/>
                  </a:lnTo>
                  <a:lnTo>
                    <a:pt x="25" y="159"/>
                  </a:lnTo>
                  <a:lnTo>
                    <a:pt x="24" y="147"/>
                  </a:lnTo>
                  <a:lnTo>
                    <a:pt x="22" y="135"/>
                  </a:lnTo>
                  <a:lnTo>
                    <a:pt x="20" y="123"/>
                  </a:lnTo>
                  <a:lnTo>
                    <a:pt x="19" y="112"/>
                  </a:lnTo>
                  <a:lnTo>
                    <a:pt x="17" y="102"/>
                  </a:lnTo>
                  <a:lnTo>
                    <a:pt x="16" y="91"/>
                  </a:lnTo>
                  <a:lnTo>
                    <a:pt x="13" y="80"/>
                  </a:lnTo>
                  <a:lnTo>
                    <a:pt x="12" y="71"/>
                  </a:lnTo>
                  <a:lnTo>
                    <a:pt x="10" y="61"/>
                  </a:lnTo>
                  <a:lnTo>
                    <a:pt x="8" y="53"/>
                  </a:lnTo>
                  <a:lnTo>
                    <a:pt x="7" y="44"/>
                  </a:lnTo>
                  <a:lnTo>
                    <a:pt x="5" y="37"/>
                  </a:lnTo>
                  <a:lnTo>
                    <a:pt x="4" y="30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37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2"/>
                  </a:lnTo>
                  <a:lnTo>
                    <a:pt x="44" y="30"/>
                  </a:lnTo>
                  <a:lnTo>
                    <a:pt x="45" y="37"/>
                  </a:lnTo>
                  <a:lnTo>
                    <a:pt x="48" y="47"/>
                  </a:lnTo>
                  <a:lnTo>
                    <a:pt x="49" y="56"/>
                  </a:lnTo>
                  <a:lnTo>
                    <a:pt x="51" y="66"/>
                  </a:lnTo>
                  <a:lnTo>
                    <a:pt x="53" y="76"/>
                  </a:lnTo>
                  <a:lnTo>
                    <a:pt x="54" y="87"/>
                  </a:lnTo>
                  <a:lnTo>
                    <a:pt x="56" y="98"/>
                  </a:lnTo>
                  <a:lnTo>
                    <a:pt x="57" y="109"/>
                  </a:lnTo>
                  <a:lnTo>
                    <a:pt x="60" y="121"/>
                  </a:lnTo>
                  <a:lnTo>
                    <a:pt x="61" y="133"/>
                  </a:lnTo>
                  <a:lnTo>
                    <a:pt x="63" y="145"/>
                  </a:lnTo>
                  <a:lnTo>
                    <a:pt x="65" y="156"/>
                  </a:lnTo>
                  <a:lnTo>
                    <a:pt x="66" y="168"/>
                  </a:lnTo>
                  <a:lnTo>
                    <a:pt x="68" y="180"/>
                  </a:lnTo>
                  <a:lnTo>
                    <a:pt x="69" y="192"/>
                  </a:lnTo>
                  <a:lnTo>
                    <a:pt x="71" y="204"/>
                  </a:lnTo>
                  <a:lnTo>
                    <a:pt x="72" y="216"/>
                  </a:lnTo>
                  <a:lnTo>
                    <a:pt x="74" y="228"/>
                  </a:lnTo>
                  <a:lnTo>
                    <a:pt x="75" y="239"/>
                  </a:lnTo>
                  <a:lnTo>
                    <a:pt x="76" y="250"/>
                  </a:lnTo>
                  <a:lnTo>
                    <a:pt x="78" y="260"/>
                  </a:lnTo>
                  <a:lnTo>
                    <a:pt x="79" y="270"/>
                  </a:lnTo>
                  <a:lnTo>
                    <a:pt x="80" y="281"/>
                  </a:lnTo>
                  <a:lnTo>
                    <a:pt x="81" y="289"/>
                  </a:lnTo>
                  <a:lnTo>
                    <a:pt x="82" y="297"/>
                  </a:lnTo>
                  <a:lnTo>
                    <a:pt x="84" y="306"/>
                  </a:lnTo>
                  <a:lnTo>
                    <a:pt x="85" y="313"/>
                  </a:lnTo>
                  <a:lnTo>
                    <a:pt x="86" y="320"/>
                  </a:lnTo>
                  <a:lnTo>
                    <a:pt x="86" y="320"/>
                  </a:lnTo>
                  <a:close/>
                  <a:moveTo>
                    <a:pt x="49" y="334"/>
                  </a:moveTo>
                  <a:lnTo>
                    <a:pt x="86" y="320"/>
                  </a:lnTo>
                  <a:lnTo>
                    <a:pt x="86" y="320"/>
                  </a:lnTo>
                  <a:lnTo>
                    <a:pt x="86" y="320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2"/>
                  </a:lnTo>
                  <a:lnTo>
                    <a:pt x="86" y="322"/>
                  </a:lnTo>
                  <a:lnTo>
                    <a:pt x="86" y="322"/>
                  </a:lnTo>
                  <a:lnTo>
                    <a:pt x="85" y="324"/>
                  </a:lnTo>
                  <a:lnTo>
                    <a:pt x="85" y="324"/>
                  </a:lnTo>
                  <a:lnTo>
                    <a:pt x="85" y="325"/>
                  </a:lnTo>
                  <a:lnTo>
                    <a:pt x="84" y="325"/>
                  </a:lnTo>
                  <a:lnTo>
                    <a:pt x="84" y="325"/>
                  </a:lnTo>
                  <a:lnTo>
                    <a:pt x="84" y="326"/>
                  </a:lnTo>
                  <a:lnTo>
                    <a:pt x="82" y="326"/>
                  </a:lnTo>
                  <a:lnTo>
                    <a:pt x="82" y="327"/>
                  </a:lnTo>
                  <a:lnTo>
                    <a:pt x="81" y="327"/>
                  </a:lnTo>
                  <a:lnTo>
                    <a:pt x="81" y="328"/>
                  </a:lnTo>
                  <a:lnTo>
                    <a:pt x="80" y="328"/>
                  </a:lnTo>
                  <a:lnTo>
                    <a:pt x="80" y="328"/>
                  </a:lnTo>
                  <a:lnTo>
                    <a:pt x="79" y="330"/>
                  </a:lnTo>
                  <a:lnTo>
                    <a:pt x="79" y="330"/>
                  </a:lnTo>
                  <a:lnTo>
                    <a:pt x="78" y="33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5" y="332"/>
                  </a:lnTo>
                  <a:lnTo>
                    <a:pt x="74" y="332"/>
                  </a:lnTo>
                  <a:lnTo>
                    <a:pt x="74" y="333"/>
                  </a:lnTo>
                  <a:lnTo>
                    <a:pt x="73" y="333"/>
                  </a:lnTo>
                  <a:lnTo>
                    <a:pt x="72" y="333"/>
                  </a:lnTo>
                  <a:lnTo>
                    <a:pt x="71" y="334"/>
                  </a:lnTo>
                  <a:lnTo>
                    <a:pt x="69" y="334"/>
                  </a:lnTo>
                  <a:lnTo>
                    <a:pt x="69" y="334"/>
                  </a:lnTo>
                  <a:lnTo>
                    <a:pt x="68" y="336"/>
                  </a:lnTo>
                  <a:lnTo>
                    <a:pt x="67" y="336"/>
                  </a:lnTo>
                  <a:lnTo>
                    <a:pt x="66" y="336"/>
                  </a:lnTo>
                  <a:lnTo>
                    <a:pt x="65" y="336"/>
                  </a:lnTo>
                  <a:lnTo>
                    <a:pt x="65" y="337"/>
                  </a:lnTo>
                  <a:lnTo>
                    <a:pt x="63" y="337"/>
                  </a:lnTo>
                  <a:lnTo>
                    <a:pt x="62" y="337"/>
                  </a:lnTo>
                  <a:lnTo>
                    <a:pt x="61" y="337"/>
                  </a:lnTo>
                  <a:lnTo>
                    <a:pt x="61" y="337"/>
                  </a:lnTo>
                  <a:lnTo>
                    <a:pt x="60" y="337"/>
                  </a:lnTo>
                  <a:lnTo>
                    <a:pt x="59" y="337"/>
                  </a:lnTo>
                  <a:lnTo>
                    <a:pt x="59" y="338"/>
                  </a:lnTo>
                  <a:lnTo>
                    <a:pt x="57" y="338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4" y="338"/>
                  </a:lnTo>
                  <a:lnTo>
                    <a:pt x="54" y="337"/>
                  </a:lnTo>
                  <a:lnTo>
                    <a:pt x="53" y="337"/>
                  </a:lnTo>
                  <a:lnTo>
                    <a:pt x="53" y="337"/>
                  </a:lnTo>
                  <a:lnTo>
                    <a:pt x="51" y="337"/>
                  </a:lnTo>
                  <a:lnTo>
                    <a:pt x="51" y="337"/>
                  </a:lnTo>
                  <a:lnTo>
                    <a:pt x="51" y="337"/>
                  </a:lnTo>
                  <a:lnTo>
                    <a:pt x="50" y="337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49" y="336"/>
                  </a:lnTo>
                  <a:lnTo>
                    <a:pt x="49" y="336"/>
                  </a:lnTo>
                  <a:lnTo>
                    <a:pt x="49" y="334"/>
                  </a:lnTo>
                  <a:lnTo>
                    <a:pt x="49" y="334"/>
                  </a:lnTo>
                  <a:lnTo>
                    <a:pt x="49" y="3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60" name="Freeform 41"/>
            <p:cNvSpPr>
              <a:spLocks noEditPoints="1"/>
            </p:cNvSpPr>
            <p:nvPr/>
          </p:nvSpPr>
          <p:spPr bwMode="auto">
            <a:xfrm>
              <a:off x="5721351" y="4549776"/>
              <a:ext cx="98425" cy="533400"/>
            </a:xfrm>
            <a:custGeom>
              <a:avLst/>
              <a:gdLst>
                <a:gd name="T0" fmla="*/ 0 w 62"/>
                <a:gd name="T1" fmla="*/ 17 h 336"/>
                <a:gd name="T2" fmla="*/ 0 w 62"/>
                <a:gd name="T3" fmla="*/ 16 h 336"/>
                <a:gd name="T4" fmla="*/ 1 w 62"/>
                <a:gd name="T5" fmla="*/ 13 h 336"/>
                <a:gd name="T6" fmla="*/ 2 w 62"/>
                <a:gd name="T7" fmla="*/ 12 h 336"/>
                <a:gd name="T8" fmla="*/ 5 w 62"/>
                <a:gd name="T9" fmla="*/ 10 h 336"/>
                <a:gd name="T10" fmla="*/ 7 w 62"/>
                <a:gd name="T11" fmla="*/ 7 h 336"/>
                <a:gd name="T12" fmla="*/ 11 w 62"/>
                <a:gd name="T13" fmla="*/ 6 h 336"/>
                <a:gd name="T14" fmla="*/ 14 w 62"/>
                <a:gd name="T15" fmla="*/ 4 h 336"/>
                <a:gd name="T16" fmla="*/ 18 w 62"/>
                <a:gd name="T17" fmla="*/ 3 h 336"/>
                <a:gd name="T18" fmla="*/ 21 w 62"/>
                <a:gd name="T19" fmla="*/ 1 h 336"/>
                <a:gd name="T20" fmla="*/ 25 w 62"/>
                <a:gd name="T21" fmla="*/ 0 h 336"/>
                <a:gd name="T22" fmla="*/ 29 w 62"/>
                <a:gd name="T23" fmla="*/ 0 h 336"/>
                <a:gd name="T24" fmla="*/ 31 w 62"/>
                <a:gd name="T25" fmla="*/ 0 h 336"/>
                <a:gd name="T26" fmla="*/ 33 w 62"/>
                <a:gd name="T27" fmla="*/ 0 h 336"/>
                <a:gd name="T28" fmla="*/ 36 w 62"/>
                <a:gd name="T29" fmla="*/ 1 h 336"/>
                <a:gd name="T30" fmla="*/ 37 w 62"/>
                <a:gd name="T31" fmla="*/ 3 h 336"/>
                <a:gd name="T32" fmla="*/ 62 w 62"/>
                <a:gd name="T33" fmla="*/ 318 h 336"/>
                <a:gd name="T34" fmla="*/ 23 w 62"/>
                <a:gd name="T35" fmla="*/ 310 h 336"/>
                <a:gd name="T36" fmla="*/ 20 w 62"/>
                <a:gd name="T37" fmla="*/ 272 h 336"/>
                <a:gd name="T38" fmla="*/ 18 w 62"/>
                <a:gd name="T39" fmla="*/ 228 h 336"/>
                <a:gd name="T40" fmla="*/ 15 w 62"/>
                <a:gd name="T41" fmla="*/ 181 h 336"/>
                <a:gd name="T42" fmla="*/ 13 w 62"/>
                <a:gd name="T43" fmla="*/ 133 h 336"/>
                <a:gd name="T44" fmla="*/ 10 w 62"/>
                <a:gd name="T45" fmla="*/ 89 h 336"/>
                <a:gd name="T46" fmla="*/ 6 w 62"/>
                <a:gd name="T47" fmla="*/ 52 h 336"/>
                <a:gd name="T48" fmla="*/ 1 w 62"/>
                <a:gd name="T49" fmla="*/ 23 h 336"/>
                <a:gd name="T50" fmla="*/ 39 w 62"/>
                <a:gd name="T51" fmla="*/ 15 h 336"/>
                <a:gd name="T52" fmla="*/ 44 w 62"/>
                <a:gd name="T53" fmla="*/ 46 h 336"/>
                <a:gd name="T54" fmla="*/ 48 w 62"/>
                <a:gd name="T55" fmla="*/ 86 h 336"/>
                <a:gd name="T56" fmla="*/ 51 w 62"/>
                <a:gd name="T57" fmla="*/ 132 h 336"/>
                <a:gd name="T58" fmla="*/ 54 w 62"/>
                <a:gd name="T59" fmla="*/ 179 h 336"/>
                <a:gd name="T60" fmla="*/ 56 w 62"/>
                <a:gd name="T61" fmla="*/ 226 h 336"/>
                <a:gd name="T62" fmla="*/ 58 w 62"/>
                <a:gd name="T63" fmla="*/ 269 h 336"/>
                <a:gd name="T64" fmla="*/ 61 w 62"/>
                <a:gd name="T65" fmla="*/ 304 h 336"/>
                <a:gd name="T66" fmla="*/ 25 w 62"/>
                <a:gd name="T67" fmla="*/ 332 h 336"/>
                <a:gd name="T68" fmla="*/ 62 w 62"/>
                <a:gd name="T69" fmla="*/ 319 h 336"/>
                <a:gd name="T70" fmla="*/ 62 w 62"/>
                <a:gd name="T71" fmla="*/ 321 h 336"/>
                <a:gd name="T72" fmla="*/ 61 w 62"/>
                <a:gd name="T73" fmla="*/ 323 h 336"/>
                <a:gd name="T74" fmla="*/ 58 w 62"/>
                <a:gd name="T75" fmla="*/ 325 h 336"/>
                <a:gd name="T76" fmla="*/ 56 w 62"/>
                <a:gd name="T77" fmla="*/ 327 h 336"/>
                <a:gd name="T78" fmla="*/ 52 w 62"/>
                <a:gd name="T79" fmla="*/ 329 h 336"/>
                <a:gd name="T80" fmla="*/ 49 w 62"/>
                <a:gd name="T81" fmla="*/ 331 h 336"/>
                <a:gd name="T82" fmla="*/ 45 w 62"/>
                <a:gd name="T83" fmla="*/ 332 h 336"/>
                <a:gd name="T84" fmla="*/ 42 w 62"/>
                <a:gd name="T85" fmla="*/ 333 h 336"/>
                <a:gd name="T86" fmla="*/ 38 w 62"/>
                <a:gd name="T87" fmla="*/ 335 h 336"/>
                <a:gd name="T88" fmla="*/ 35 w 62"/>
                <a:gd name="T89" fmla="*/ 336 h 336"/>
                <a:gd name="T90" fmla="*/ 32 w 62"/>
                <a:gd name="T91" fmla="*/ 336 h 336"/>
                <a:gd name="T92" fmla="*/ 30 w 62"/>
                <a:gd name="T93" fmla="*/ 336 h 336"/>
                <a:gd name="T94" fmla="*/ 27 w 62"/>
                <a:gd name="T95" fmla="*/ 335 h 336"/>
                <a:gd name="T96" fmla="*/ 26 w 62"/>
                <a:gd name="T97" fmla="*/ 333 h 336"/>
                <a:gd name="T98" fmla="*/ 25 w 62"/>
                <a:gd name="T99" fmla="*/ 332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" h="336">
                  <a:moveTo>
                    <a:pt x="37" y="4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62" y="318"/>
                  </a:moveTo>
                  <a:lnTo>
                    <a:pt x="25" y="332"/>
                  </a:lnTo>
                  <a:lnTo>
                    <a:pt x="25" y="325"/>
                  </a:lnTo>
                  <a:lnTo>
                    <a:pt x="24" y="318"/>
                  </a:lnTo>
                  <a:lnTo>
                    <a:pt x="23" y="310"/>
                  </a:lnTo>
                  <a:lnTo>
                    <a:pt x="23" y="301"/>
                  </a:lnTo>
                  <a:lnTo>
                    <a:pt x="21" y="292"/>
                  </a:lnTo>
                  <a:lnTo>
                    <a:pt x="21" y="282"/>
                  </a:lnTo>
                  <a:lnTo>
                    <a:pt x="20" y="272"/>
                  </a:lnTo>
                  <a:lnTo>
                    <a:pt x="20" y="262"/>
                  </a:lnTo>
                  <a:lnTo>
                    <a:pt x="19" y="251"/>
                  </a:lnTo>
                  <a:lnTo>
                    <a:pt x="19" y="239"/>
                  </a:lnTo>
                  <a:lnTo>
                    <a:pt x="18" y="228"/>
                  </a:lnTo>
                  <a:lnTo>
                    <a:pt x="18" y="216"/>
                  </a:lnTo>
                  <a:lnTo>
                    <a:pt x="17" y="204"/>
                  </a:lnTo>
                  <a:lnTo>
                    <a:pt x="17" y="192"/>
                  </a:lnTo>
                  <a:lnTo>
                    <a:pt x="15" y="181"/>
                  </a:lnTo>
                  <a:lnTo>
                    <a:pt x="14" y="169"/>
                  </a:lnTo>
                  <a:lnTo>
                    <a:pt x="14" y="157"/>
                  </a:lnTo>
                  <a:lnTo>
                    <a:pt x="13" y="145"/>
                  </a:lnTo>
                  <a:lnTo>
                    <a:pt x="13" y="133"/>
                  </a:lnTo>
                  <a:lnTo>
                    <a:pt x="12" y="122"/>
                  </a:lnTo>
                  <a:lnTo>
                    <a:pt x="11" y="110"/>
                  </a:lnTo>
                  <a:lnTo>
                    <a:pt x="11" y="99"/>
                  </a:lnTo>
                  <a:lnTo>
                    <a:pt x="10" y="89"/>
                  </a:lnTo>
                  <a:lnTo>
                    <a:pt x="8" y="79"/>
                  </a:lnTo>
                  <a:lnTo>
                    <a:pt x="7" y="70"/>
                  </a:lnTo>
                  <a:lnTo>
                    <a:pt x="7" y="60"/>
                  </a:lnTo>
                  <a:lnTo>
                    <a:pt x="6" y="52"/>
                  </a:lnTo>
                  <a:lnTo>
                    <a:pt x="5" y="43"/>
                  </a:lnTo>
                  <a:lnTo>
                    <a:pt x="4" y="36"/>
                  </a:lnTo>
                  <a:lnTo>
                    <a:pt x="2" y="29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37" y="4"/>
                  </a:lnTo>
                  <a:lnTo>
                    <a:pt x="38" y="9"/>
                  </a:lnTo>
                  <a:lnTo>
                    <a:pt x="39" y="15"/>
                  </a:lnTo>
                  <a:lnTo>
                    <a:pt x="41" y="22"/>
                  </a:lnTo>
                  <a:lnTo>
                    <a:pt x="42" y="29"/>
                  </a:lnTo>
                  <a:lnTo>
                    <a:pt x="43" y="37"/>
                  </a:lnTo>
                  <a:lnTo>
                    <a:pt x="44" y="46"/>
                  </a:lnTo>
                  <a:lnTo>
                    <a:pt x="45" y="55"/>
                  </a:lnTo>
                  <a:lnTo>
                    <a:pt x="47" y="65"/>
                  </a:lnTo>
                  <a:lnTo>
                    <a:pt x="47" y="75"/>
                  </a:lnTo>
                  <a:lnTo>
                    <a:pt x="48" y="86"/>
                  </a:lnTo>
                  <a:lnTo>
                    <a:pt x="49" y="97"/>
                  </a:lnTo>
                  <a:lnTo>
                    <a:pt x="49" y="108"/>
                  </a:lnTo>
                  <a:lnTo>
                    <a:pt x="50" y="120"/>
                  </a:lnTo>
                  <a:lnTo>
                    <a:pt x="51" y="132"/>
                  </a:lnTo>
                  <a:lnTo>
                    <a:pt x="51" y="144"/>
                  </a:lnTo>
                  <a:lnTo>
                    <a:pt x="52" y="155"/>
                  </a:lnTo>
                  <a:lnTo>
                    <a:pt x="52" y="167"/>
                  </a:lnTo>
                  <a:lnTo>
                    <a:pt x="54" y="179"/>
                  </a:lnTo>
                  <a:lnTo>
                    <a:pt x="54" y="191"/>
                  </a:lnTo>
                  <a:lnTo>
                    <a:pt x="55" y="203"/>
                  </a:lnTo>
                  <a:lnTo>
                    <a:pt x="55" y="214"/>
                  </a:lnTo>
                  <a:lnTo>
                    <a:pt x="56" y="226"/>
                  </a:lnTo>
                  <a:lnTo>
                    <a:pt x="56" y="237"/>
                  </a:lnTo>
                  <a:lnTo>
                    <a:pt x="57" y="247"/>
                  </a:lnTo>
                  <a:lnTo>
                    <a:pt x="58" y="258"/>
                  </a:lnTo>
                  <a:lnTo>
                    <a:pt x="58" y="269"/>
                  </a:lnTo>
                  <a:lnTo>
                    <a:pt x="60" y="278"/>
                  </a:lnTo>
                  <a:lnTo>
                    <a:pt x="60" y="287"/>
                  </a:lnTo>
                  <a:lnTo>
                    <a:pt x="61" y="296"/>
                  </a:lnTo>
                  <a:lnTo>
                    <a:pt x="61" y="304"/>
                  </a:lnTo>
                  <a:lnTo>
                    <a:pt x="62" y="311"/>
                  </a:lnTo>
                  <a:lnTo>
                    <a:pt x="62" y="318"/>
                  </a:lnTo>
                  <a:lnTo>
                    <a:pt x="62" y="318"/>
                  </a:lnTo>
                  <a:close/>
                  <a:moveTo>
                    <a:pt x="25" y="332"/>
                  </a:moveTo>
                  <a:lnTo>
                    <a:pt x="62" y="318"/>
                  </a:lnTo>
                  <a:lnTo>
                    <a:pt x="62" y="318"/>
                  </a:lnTo>
                  <a:lnTo>
                    <a:pt x="62" y="319"/>
                  </a:lnTo>
                  <a:lnTo>
                    <a:pt x="62" y="319"/>
                  </a:lnTo>
                  <a:lnTo>
                    <a:pt x="62" y="319"/>
                  </a:lnTo>
                  <a:lnTo>
                    <a:pt x="62" y="320"/>
                  </a:lnTo>
                  <a:lnTo>
                    <a:pt x="62" y="320"/>
                  </a:lnTo>
                  <a:lnTo>
                    <a:pt x="62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61" y="323"/>
                  </a:lnTo>
                  <a:lnTo>
                    <a:pt x="61" y="323"/>
                  </a:lnTo>
                  <a:lnTo>
                    <a:pt x="60" y="324"/>
                  </a:lnTo>
                  <a:lnTo>
                    <a:pt x="60" y="324"/>
                  </a:lnTo>
                  <a:lnTo>
                    <a:pt x="58" y="325"/>
                  </a:lnTo>
                  <a:lnTo>
                    <a:pt x="58" y="325"/>
                  </a:lnTo>
                  <a:lnTo>
                    <a:pt x="57" y="325"/>
                  </a:lnTo>
                  <a:lnTo>
                    <a:pt x="57" y="326"/>
                  </a:lnTo>
                  <a:lnTo>
                    <a:pt x="56" y="326"/>
                  </a:lnTo>
                  <a:lnTo>
                    <a:pt x="56" y="327"/>
                  </a:lnTo>
                  <a:lnTo>
                    <a:pt x="55" y="327"/>
                  </a:lnTo>
                  <a:lnTo>
                    <a:pt x="55" y="329"/>
                  </a:lnTo>
                  <a:lnTo>
                    <a:pt x="54" y="329"/>
                  </a:lnTo>
                  <a:lnTo>
                    <a:pt x="52" y="329"/>
                  </a:lnTo>
                  <a:lnTo>
                    <a:pt x="52" y="330"/>
                  </a:lnTo>
                  <a:lnTo>
                    <a:pt x="51" y="330"/>
                  </a:lnTo>
                  <a:lnTo>
                    <a:pt x="50" y="331"/>
                  </a:lnTo>
                  <a:lnTo>
                    <a:pt x="49" y="331"/>
                  </a:lnTo>
                  <a:lnTo>
                    <a:pt x="49" y="331"/>
                  </a:lnTo>
                  <a:lnTo>
                    <a:pt x="48" y="332"/>
                  </a:lnTo>
                  <a:lnTo>
                    <a:pt x="47" y="332"/>
                  </a:lnTo>
                  <a:lnTo>
                    <a:pt x="45" y="332"/>
                  </a:lnTo>
                  <a:lnTo>
                    <a:pt x="45" y="333"/>
                  </a:lnTo>
                  <a:lnTo>
                    <a:pt x="44" y="333"/>
                  </a:lnTo>
                  <a:lnTo>
                    <a:pt x="43" y="333"/>
                  </a:lnTo>
                  <a:lnTo>
                    <a:pt x="42" y="333"/>
                  </a:lnTo>
                  <a:lnTo>
                    <a:pt x="41" y="335"/>
                  </a:lnTo>
                  <a:lnTo>
                    <a:pt x="41" y="335"/>
                  </a:lnTo>
                  <a:lnTo>
                    <a:pt x="39" y="335"/>
                  </a:lnTo>
                  <a:lnTo>
                    <a:pt x="38" y="335"/>
                  </a:lnTo>
                  <a:lnTo>
                    <a:pt x="37" y="335"/>
                  </a:lnTo>
                  <a:lnTo>
                    <a:pt x="37" y="335"/>
                  </a:lnTo>
                  <a:lnTo>
                    <a:pt x="36" y="336"/>
                  </a:lnTo>
                  <a:lnTo>
                    <a:pt x="35" y="336"/>
                  </a:lnTo>
                  <a:lnTo>
                    <a:pt x="35" y="336"/>
                  </a:lnTo>
                  <a:lnTo>
                    <a:pt x="33" y="336"/>
                  </a:lnTo>
                  <a:lnTo>
                    <a:pt x="32" y="336"/>
                  </a:lnTo>
                  <a:lnTo>
                    <a:pt x="32" y="336"/>
                  </a:lnTo>
                  <a:lnTo>
                    <a:pt x="31" y="336"/>
                  </a:lnTo>
                  <a:lnTo>
                    <a:pt x="31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29" y="335"/>
                  </a:lnTo>
                  <a:lnTo>
                    <a:pt x="29" y="335"/>
                  </a:lnTo>
                  <a:lnTo>
                    <a:pt x="27" y="335"/>
                  </a:lnTo>
                  <a:lnTo>
                    <a:pt x="27" y="335"/>
                  </a:lnTo>
                  <a:lnTo>
                    <a:pt x="27" y="335"/>
                  </a:lnTo>
                  <a:lnTo>
                    <a:pt x="26" y="335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5" y="333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5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61" name="Freeform 42"/>
            <p:cNvSpPr>
              <a:spLocks noEditPoints="1"/>
            </p:cNvSpPr>
            <p:nvPr/>
          </p:nvSpPr>
          <p:spPr bwMode="auto">
            <a:xfrm>
              <a:off x="5497514" y="4551364"/>
              <a:ext cx="95250" cy="530225"/>
            </a:xfrm>
            <a:custGeom>
              <a:avLst/>
              <a:gdLst>
                <a:gd name="T0" fmla="*/ 0 w 60"/>
                <a:gd name="T1" fmla="*/ 17 h 334"/>
                <a:gd name="T2" fmla="*/ 0 w 60"/>
                <a:gd name="T3" fmla="*/ 16 h 334"/>
                <a:gd name="T4" fmla="*/ 1 w 60"/>
                <a:gd name="T5" fmla="*/ 14 h 334"/>
                <a:gd name="T6" fmla="*/ 4 w 60"/>
                <a:gd name="T7" fmla="*/ 12 h 334"/>
                <a:gd name="T8" fmla="*/ 5 w 60"/>
                <a:gd name="T9" fmla="*/ 10 h 334"/>
                <a:gd name="T10" fmla="*/ 8 w 60"/>
                <a:gd name="T11" fmla="*/ 8 h 334"/>
                <a:gd name="T12" fmla="*/ 11 w 60"/>
                <a:gd name="T13" fmla="*/ 6 h 334"/>
                <a:gd name="T14" fmla="*/ 14 w 60"/>
                <a:gd name="T15" fmla="*/ 4 h 334"/>
                <a:gd name="T16" fmla="*/ 19 w 60"/>
                <a:gd name="T17" fmla="*/ 3 h 334"/>
                <a:gd name="T18" fmla="*/ 23 w 60"/>
                <a:gd name="T19" fmla="*/ 2 h 334"/>
                <a:gd name="T20" fmla="*/ 26 w 60"/>
                <a:gd name="T21" fmla="*/ 0 h 334"/>
                <a:gd name="T22" fmla="*/ 29 w 60"/>
                <a:gd name="T23" fmla="*/ 0 h 334"/>
                <a:gd name="T24" fmla="*/ 32 w 60"/>
                <a:gd name="T25" fmla="*/ 0 h 334"/>
                <a:gd name="T26" fmla="*/ 34 w 60"/>
                <a:gd name="T27" fmla="*/ 0 h 334"/>
                <a:gd name="T28" fmla="*/ 36 w 60"/>
                <a:gd name="T29" fmla="*/ 2 h 334"/>
                <a:gd name="T30" fmla="*/ 37 w 60"/>
                <a:gd name="T31" fmla="*/ 3 h 334"/>
                <a:gd name="T32" fmla="*/ 60 w 60"/>
                <a:gd name="T33" fmla="*/ 316 h 334"/>
                <a:gd name="T34" fmla="*/ 20 w 60"/>
                <a:gd name="T35" fmla="*/ 307 h 334"/>
                <a:gd name="T36" fmla="*/ 18 w 60"/>
                <a:gd name="T37" fmla="*/ 270 h 334"/>
                <a:gd name="T38" fmla="*/ 16 w 60"/>
                <a:gd name="T39" fmla="*/ 227 h 334"/>
                <a:gd name="T40" fmla="*/ 14 w 60"/>
                <a:gd name="T41" fmla="*/ 181 h 334"/>
                <a:gd name="T42" fmla="*/ 12 w 60"/>
                <a:gd name="T43" fmla="*/ 134 h 334"/>
                <a:gd name="T44" fmla="*/ 8 w 60"/>
                <a:gd name="T45" fmla="*/ 90 h 334"/>
                <a:gd name="T46" fmla="*/ 6 w 60"/>
                <a:gd name="T47" fmla="*/ 53 h 334"/>
                <a:gd name="T48" fmla="*/ 1 w 60"/>
                <a:gd name="T49" fmla="*/ 24 h 334"/>
                <a:gd name="T50" fmla="*/ 40 w 60"/>
                <a:gd name="T51" fmla="*/ 16 h 334"/>
                <a:gd name="T52" fmla="*/ 44 w 60"/>
                <a:gd name="T53" fmla="*/ 47 h 334"/>
                <a:gd name="T54" fmla="*/ 47 w 60"/>
                <a:gd name="T55" fmla="*/ 88 h 334"/>
                <a:gd name="T56" fmla="*/ 50 w 60"/>
                <a:gd name="T57" fmla="*/ 132 h 334"/>
                <a:gd name="T58" fmla="*/ 51 w 60"/>
                <a:gd name="T59" fmla="*/ 180 h 334"/>
                <a:gd name="T60" fmla="*/ 54 w 60"/>
                <a:gd name="T61" fmla="*/ 225 h 334"/>
                <a:gd name="T62" fmla="*/ 56 w 60"/>
                <a:gd name="T63" fmla="*/ 267 h 334"/>
                <a:gd name="T64" fmla="*/ 59 w 60"/>
                <a:gd name="T65" fmla="*/ 301 h 334"/>
                <a:gd name="T66" fmla="*/ 23 w 60"/>
                <a:gd name="T67" fmla="*/ 330 h 334"/>
                <a:gd name="T68" fmla="*/ 60 w 60"/>
                <a:gd name="T69" fmla="*/ 317 h 334"/>
                <a:gd name="T70" fmla="*/ 59 w 60"/>
                <a:gd name="T71" fmla="*/ 319 h 334"/>
                <a:gd name="T72" fmla="*/ 57 w 60"/>
                <a:gd name="T73" fmla="*/ 320 h 334"/>
                <a:gd name="T74" fmla="*/ 56 w 60"/>
                <a:gd name="T75" fmla="*/ 323 h 334"/>
                <a:gd name="T76" fmla="*/ 53 w 60"/>
                <a:gd name="T77" fmla="*/ 325 h 334"/>
                <a:gd name="T78" fmla="*/ 50 w 60"/>
                <a:gd name="T79" fmla="*/ 326 h 334"/>
                <a:gd name="T80" fmla="*/ 47 w 60"/>
                <a:gd name="T81" fmla="*/ 329 h 334"/>
                <a:gd name="T82" fmla="*/ 43 w 60"/>
                <a:gd name="T83" fmla="*/ 330 h 334"/>
                <a:gd name="T84" fmla="*/ 40 w 60"/>
                <a:gd name="T85" fmla="*/ 332 h 334"/>
                <a:gd name="T86" fmla="*/ 36 w 60"/>
                <a:gd name="T87" fmla="*/ 332 h 334"/>
                <a:gd name="T88" fmla="*/ 32 w 60"/>
                <a:gd name="T89" fmla="*/ 334 h 334"/>
                <a:gd name="T90" fmla="*/ 30 w 60"/>
                <a:gd name="T91" fmla="*/ 334 h 334"/>
                <a:gd name="T92" fmla="*/ 26 w 60"/>
                <a:gd name="T93" fmla="*/ 334 h 334"/>
                <a:gd name="T94" fmla="*/ 25 w 60"/>
                <a:gd name="T95" fmla="*/ 332 h 334"/>
                <a:gd name="T96" fmla="*/ 24 w 60"/>
                <a:gd name="T97" fmla="*/ 331 h 334"/>
                <a:gd name="T98" fmla="*/ 23 w 60"/>
                <a:gd name="T99" fmla="*/ 33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334">
                  <a:moveTo>
                    <a:pt x="37" y="4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60" y="316"/>
                  </a:moveTo>
                  <a:lnTo>
                    <a:pt x="23" y="330"/>
                  </a:lnTo>
                  <a:lnTo>
                    <a:pt x="22" y="323"/>
                  </a:lnTo>
                  <a:lnTo>
                    <a:pt x="22" y="316"/>
                  </a:lnTo>
                  <a:lnTo>
                    <a:pt x="20" y="307"/>
                  </a:lnTo>
                  <a:lnTo>
                    <a:pt x="20" y="299"/>
                  </a:lnTo>
                  <a:lnTo>
                    <a:pt x="19" y="291"/>
                  </a:lnTo>
                  <a:lnTo>
                    <a:pt x="19" y="281"/>
                  </a:lnTo>
                  <a:lnTo>
                    <a:pt x="18" y="270"/>
                  </a:lnTo>
                  <a:lnTo>
                    <a:pt x="18" y="261"/>
                  </a:lnTo>
                  <a:lnTo>
                    <a:pt x="17" y="250"/>
                  </a:lnTo>
                  <a:lnTo>
                    <a:pt x="17" y="238"/>
                  </a:lnTo>
                  <a:lnTo>
                    <a:pt x="16" y="227"/>
                  </a:lnTo>
                  <a:lnTo>
                    <a:pt x="16" y="215"/>
                  </a:lnTo>
                  <a:lnTo>
                    <a:pt x="14" y="205"/>
                  </a:lnTo>
                  <a:lnTo>
                    <a:pt x="14" y="193"/>
                  </a:lnTo>
                  <a:lnTo>
                    <a:pt x="14" y="181"/>
                  </a:lnTo>
                  <a:lnTo>
                    <a:pt x="13" y="169"/>
                  </a:lnTo>
                  <a:lnTo>
                    <a:pt x="13" y="157"/>
                  </a:lnTo>
                  <a:lnTo>
                    <a:pt x="12" y="146"/>
                  </a:lnTo>
                  <a:lnTo>
                    <a:pt x="12" y="134"/>
                  </a:lnTo>
                  <a:lnTo>
                    <a:pt x="11" y="123"/>
                  </a:lnTo>
                  <a:lnTo>
                    <a:pt x="11" y="112"/>
                  </a:lnTo>
                  <a:lnTo>
                    <a:pt x="10" y="101"/>
                  </a:lnTo>
                  <a:lnTo>
                    <a:pt x="8" y="90"/>
                  </a:lnTo>
                  <a:lnTo>
                    <a:pt x="8" y="80"/>
                  </a:lnTo>
                  <a:lnTo>
                    <a:pt x="7" y="71"/>
                  </a:lnTo>
                  <a:lnTo>
                    <a:pt x="6" y="61"/>
                  </a:lnTo>
                  <a:lnTo>
                    <a:pt x="6" y="53"/>
                  </a:lnTo>
                  <a:lnTo>
                    <a:pt x="5" y="45"/>
                  </a:lnTo>
                  <a:lnTo>
                    <a:pt x="4" y="36"/>
                  </a:lnTo>
                  <a:lnTo>
                    <a:pt x="3" y="30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37" y="4"/>
                  </a:lnTo>
                  <a:lnTo>
                    <a:pt x="38" y="9"/>
                  </a:lnTo>
                  <a:lnTo>
                    <a:pt x="40" y="16"/>
                  </a:lnTo>
                  <a:lnTo>
                    <a:pt x="41" y="23"/>
                  </a:lnTo>
                  <a:lnTo>
                    <a:pt x="42" y="30"/>
                  </a:lnTo>
                  <a:lnTo>
                    <a:pt x="43" y="39"/>
                  </a:lnTo>
                  <a:lnTo>
                    <a:pt x="44" y="47"/>
                  </a:lnTo>
                  <a:lnTo>
                    <a:pt x="44" y="57"/>
                  </a:lnTo>
                  <a:lnTo>
                    <a:pt x="45" y="66"/>
                  </a:lnTo>
                  <a:lnTo>
                    <a:pt x="47" y="77"/>
                  </a:lnTo>
                  <a:lnTo>
                    <a:pt x="47" y="88"/>
                  </a:lnTo>
                  <a:lnTo>
                    <a:pt x="48" y="98"/>
                  </a:lnTo>
                  <a:lnTo>
                    <a:pt x="48" y="109"/>
                  </a:lnTo>
                  <a:lnTo>
                    <a:pt x="49" y="121"/>
                  </a:lnTo>
                  <a:lnTo>
                    <a:pt x="50" y="132"/>
                  </a:lnTo>
                  <a:lnTo>
                    <a:pt x="50" y="144"/>
                  </a:lnTo>
                  <a:lnTo>
                    <a:pt x="50" y="156"/>
                  </a:lnTo>
                  <a:lnTo>
                    <a:pt x="51" y="168"/>
                  </a:lnTo>
                  <a:lnTo>
                    <a:pt x="51" y="180"/>
                  </a:lnTo>
                  <a:lnTo>
                    <a:pt x="53" y="190"/>
                  </a:lnTo>
                  <a:lnTo>
                    <a:pt x="53" y="202"/>
                  </a:lnTo>
                  <a:lnTo>
                    <a:pt x="54" y="214"/>
                  </a:lnTo>
                  <a:lnTo>
                    <a:pt x="54" y="225"/>
                  </a:lnTo>
                  <a:lnTo>
                    <a:pt x="55" y="236"/>
                  </a:lnTo>
                  <a:lnTo>
                    <a:pt x="55" y="246"/>
                  </a:lnTo>
                  <a:lnTo>
                    <a:pt x="55" y="257"/>
                  </a:lnTo>
                  <a:lnTo>
                    <a:pt x="56" y="267"/>
                  </a:lnTo>
                  <a:lnTo>
                    <a:pt x="56" y="276"/>
                  </a:lnTo>
                  <a:lnTo>
                    <a:pt x="57" y="286"/>
                  </a:lnTo>
                  <a:lnTo>
                    <a:pt x="57" y="294"/>
                  </a:lnTo>
                  <a:lnTo>
                    <a:pt x="59" y="301"/>
                  </a:lnTo>
                  <a:lnTo>
                    <a:pt x="59" y="310"/>
                  </a:lnTo>
                  <a:lnTo>
                    <a:pt x="60" y="316"/>
                  </a:lnTo>
                  <a:lnTo>
                    <a:pt x="60" y="316"/>
                  </a:lnTo>
                  <a:close/>
                  <a:moveTo>
                    <a:pt x="23" y="330"/>
                  </a:moveTo>
                  <a:lnTo>
                    <a:pt x="60" y="316"/>
                  </a:lnTo>
                  <a:lnTo>
                    <a:pt x="60" y="316"/>
                  </a:lnTo>
                  <a:lnTo>
                    <a:pt x="60" y="317"/>
                  </a:lnTo>
                  <a:lnTo>
                    <a:pt x="60" y="317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59" y="319"/>
                  </a:lnTo>
                  <a:lnTo>
                    <a:pt x="59" y="319"/>
                  </a:lnTo>
                  <a:lnTo>
                    <a:pt x="59" y="320"/>
                  </a:lnTo>
                  <a:lnTo>
                    <a:pt x="59" y="320"/>
                  </a:lnTo>
                  <a:lnTo>
                    <a:pt x="57" y="320"/>
                  </a:lnTo>
                  <a:lnTo>
                    <a:pt x="57" y="322"/>
                  </a:lnTo>
                  <a:lnTo>
                    <a:pt x="56" y="322"/>
                  </a:lnTo>
                  <a:lnTo>
                    <a:pt x="56" y="323"/>
                  </a:lnTo>
                  <a:lnTo>
                    <a:pt x="56" y="323"/>
                  </a:lnTo>
                  <a:lnTo>
                    <a:pt x="55" y="324"/>
                  </a:lnTo>
                  <a:lnTo>
                    <a:pt x="55" y="324"/>
                  </a:lnTo>
                  <a:lnTo>
                    <a:pt x="54" y="324"/>
                  </a:lnTo>
                  <a:lnTo>
                    <a:pt x="53" y="325"/>
                  </a:lnTo>
                  <a:lnTo>
                    <a:pt x="53" y="325"/>
                  </a:lnTo>
                  <a:lnTo>
                    <a:pt x="51" y="326"/>
                  </a:lnTo>
                  <a:lnTo>
                    <a:pt x="51" y="326"/>
                  </a:lnTo>
                  <a:lnTo>
                    <a:pt x="50" y="326"/>
                  </a:lnTo>
                  <a:lnTo>
                    <a:pt x="49" y="328"/>
                  </a:lnTo>
                  <a:lnTo>
                    <a:pt x="49" y="328"/>
                  </a:lnTo>
                  <a:lnTo>
                    <a:pt x="48" y="329"/>
                  </a:lnTo>
                  <a:lnTo>
                    <a:pt x="47" y="329"/>
                  </a:lnTo>
                  <a:lnTo>
                    <a:pt x="45" y="329"/>
                  </a:lnTo>
                  <a:lnTo>
                    <a:pt x="45" y="330"/>
                  </a:lnTo>
                  <a:lnTo>
                    <a:pt x="44" y="330"/>
                  </a:lnTo>
                  <a:lnTo>
                    <a:pt x="43" y="330"/>
                  </a:lnTo>
                  <a:lnTo>
                    <a:pt x="42" y="331"/>
                  </a:lnTo>
                  <a:lnTo>
                    <a:pt x="41" y="331"/>
                  </a:lnTo>
                  <a:lnTo>
                    <a:pt x="41" y="331"/>
                  </a:lnTo>
                  <a:lnTo>
                    <a:pt x="40" y="332"/>
                  </a:lnTo>
                  <a:lnTo>
                    <a:pt x="38" y="332"/>
                  </a:lnTo>
                  <a:lnTo>
                    <a:pt x="37" y="332"/>
                  </a:lnTo>
                  <a:lnTo>
                    <a:pt x="37" y="332"/>
                  </a:lnTo>
                  <a:lnTo>
                    <a:pt x="36" y="332"/>
                  </a:lnTo>
                  <a:lnTo>
                    <a:pt x="35" y="332"/>
                  </a:lnTo>
                  <a:lnTo>
                    <a:pt x="34" y="334"/>
                  </a:lnTo>
                  <a:lnTo>
                    <a:pt x="34" y="334"/>
                  </a:lnTo>
                  <a:lnTo>
                    <a:pt x="32" y="334"/>
                  </a:lnTo>
                  <a:lnTo>
                    <a:pt x="31" y="334"/>
                  </a:lnTo>
                  <a:lnTo>
                    <a:pt x="31" y="334"/>
                  </a:lnTo>
                  <a:lnTo>
                    <a:pt x="30" y="334"/>
                  </a:lnTo>
                  <a:lnTo>
                    <a:pt x="30" y="334"/>
                  </a:lnTo>
                  <a:lnTo>
                    <a:pt x="29" y="334"/>
                  </a:lnTo>
                  <a:lnTo>
                    <a:pt x="28" y="334"/>
                  </a:lnTo>
                  <a:lnTo>
                    <a:pt x="28" y="334"/>
                  </a:lnTo>
                  <a:lnTo>
                    <a:pt x="26" y="334"/>
                  </a:lnTo>
                  <a:lnTo>
                    <a:pt x="26" y="334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4" y="332"/>
                  </a:lnTo>
                  <a:lnTo>
                    <a:pt x="24" y="332"/>
                  </a:lnTo>
                  <a:lnTo>
                    <a:pt x="24" y="332"/>
                  </a:lnTo>
                  <a:lnTo>
                    <a:pt x="24" y="331"/>
                  </a:lnTo>
                  <a:lnTo>
                    <a:pt x="23" y="331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3" y="330"/>
                  </a:lnTo>
                  <a:lnTo>
                    <a:pt x="23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62" name="Freeform 43"/>
            <p:cNvSpPr>
              <a:spLocks noEditPoints="1"/>
            </p:cNvSpPr>
            <p:nvPr/>
          </p:nvSpPr>
          <p:spPr bwMode="auto">
            <a:xfrm>
              <a:off x="3744914" y="4883151"/>
              <a:ext cx="3070225" cy="49213"/>
            </a:xfrm>
            <a:custGeom>
              <a:avLst/>
              <a:gdLst>
                <a:gd name="T0" fmla="*/ 6 w 1934"/>
                <a:gd name="T1" fmla="*/ 25 h 31"/>
                <a:gd name="T2" fmla="*/ 4 w 1934"/>
                <a:gd name="T3" fmla="*/ 25 h 31"/>
                <a:gd name="T4" fmla="*/ 1 w 1934"/>
                <a:gd name="T5" fmla="*/ 24 h 31"/>
                <a:gd name="T6" fmla="*/ 0 w 1934"/>
                <a:gd name="T7" fmla="*/ 23 h 31"/>
                <a:gd name="T8" fmla="*/ 0 w 1934"/>
                <a:gd name="T9" fmla="*/ 22 h 31"/>
                <a:gd name="T10" fmla="*/ 0 w 1934"/>
                <a:gd name="T11" fmla="*/ 20 h 31"/>
                <a:gd name="T12" fmla="*/ 1 w 1934"/>
                <a:gd name="T13" fmla="*/ 18 h 31"/>
                <a:gd name="T14" fmla="*/ 4 w 1934"/>
                <a:gd name="T15" fmla="*/ 16 h 31"/>
                <a:gd name="T16" fmla="*/ 6 w 1934"/>
                <a:gd name="T17" fmla="*/ 14 h 31"/>
                <a:gd name="T18" fmla="*/ 9 w 1934"/>
                <a:gd name="T19" fmla="*/ 11 h 31"/>
                <a:gd name="T20" fmla="*/ 12 w 1934"/>
                <a:gd name="T21" fmla="*/ 10 h 31"/>
                <a:gd name="T22" fmla="*/ 16 w 1934"/>
                <a:gd name="T23" fmla="*/ 8 h 31"/>
                <a:gd name="T24" fmla="*/ 19 w 1934"/>
                <a:gd name="T25" fmla="*/ 6 h 31"/>
                <a:gd name="T26" fmla="*/ 23 w 1934"/>
                <a:gd name="T27" fmla="*/ 5 h 31"/>
                <a:gd name="T28" fmla="*/ 25 w 1934"/>
                <a:gd name="T29" fmla="*/ 5 h 31"/>
                <a:gd name="T30" fmla="*/ 29 w 1934"/>
                <a:gd name="T31" fmla="*/ 4 h 31"/>
                <a:gd name="T32" fmla="*/ 1924 w 1934"/>
                <a:gd name="T33" fmla="*/ 0 h 31"/>
                <a:gd name="T34" fmla="*/ 1814 w 1934"/>
                <a:gd name="T35" fmla="*/ 27 h 31"/>
                <a:gd name="T36" fmla="*/ 1603 w 1934"/>
                <a:gd name="T37" fmla="*/ 30 h 31"/>
                <a:gd name="T38" fmla="*/ 1320 w 1934"/>
                <a:gd name="T39" fmla="*/ 31 h 31"/>
                <a:gd name="T40" fmla="*/ 999 w 1934"/>
                <a:gd name="T41" fmla="*/ 31 h 31"/>
                <a:gd name="T42" fmla="*/ 674 w 1934"/>
                <a:gd name="T43" fmla="*/ 30 h 31"/>
                <a:gd name="T44" fmla="*/ 381 w 1934"/>
                <a:gd name="T45" fmla="*/ 28 h 31"/>
                <a:gd name="T46" fmla="*/ 151 w 1934"/>
                <a:gd name="T47" fmla="*/ 27 h 31"/>
                <a:gd name="T48" fmla="*/ 20 w 1934"/>
                <a:gd name="T49" fmla="*/ 25 h 31"/>
                <a:gd name="T50" fmla="*/ 66 w 1934"/>
                <a:gd name="T51" fmla="*/ 4 h 31"/>
                <a:gd name="T52" fmla="*/ 225 w 1934"/>
                <a:gd name="T53" fmla="*/ 6 h 31"/>
                <a:gd name="T54" fmla="*/ 473 w 1934"/>
                <a:gd name="T55" fmla="*/ 8 h 31"/>
                <a:gd name="T56" fmla="*/ 778 w 1934"/>
                <a:gd name="T57" fmla="*/ 9 h 31"/>
                <a:gd name="T58" fmla="*/ 1104 w 1934"/>
                <a:gd name="T59" fmla="*/ 10 h 31"/>
                <a:gd name="T60" fmla="*/ 1419 w 1934"/>
                <a:gd name="T61" fmla="*/ 10 h 31"/>
                <a:gd name="T62" fmla="*/ 1687 w 1934"/>
                <a:gd name="T63" fmla="*/ 8 h 31"/>
                <a:gd name="T64" fmla="*/ 1873 w 1934"/>
                <a:gd name="T65" fmla="*/ 4 h 31"/>
                <a:gd name="T66" fmla="*/ 1906 w 1934"/>
                <a:gd name="T67" fmla="*/ 22 h 31"/>
                <a:gd name="T68" fmla="*/ 1926 w 1934"/>
                <a:gd name="T69" fmla="*/ 0 h 31"/>
                <a:gd name="T70" fmla="*/ 1930 w 1934"/>
                <a:gd name="T71" fmla="*/ 2 h 31"/>
                <a:gd name="T72" fmla="*/ 1931 w 1934"/>
                <a:gd name="T73" fmla="*/ 2 h 31"/>
                <a:gd name="T74" fmla="*/ 1934 w 1934"/>
                <a:gd name="T75" fmla="*/ 3 h 31"/>
                <a:gd name="T76" fmla="*/ 1934 w 1934"/>
                <a:gd name="T77" fmla="*/ 4 h 31"/>
                <a:gd name="T78" fmla="*/ 1934 w 1934"/>
                <a:gd name="T79" fmla="*/ 5 h 31"/>
                <a:gd name="T80" fmla="*/ 1934 w 1934"/>
                <a:gd name="T81" fmla="*/ 8 h 31"/>
                <a:gd name="T82" fmla="*/ 1932 w 1934"/>
                <a:gd name="T83" fmla="*/ 10 h 31"/>
                <a:gd name="T84" fmla="*/ 1930 w 1934"/>
                <a:gd name="T85" fmla="*/ 11 h 31"/>
                <a:gd name="T86" fmla="*/ 1928 w 1934"/>
                <a:gd name="T87" fmla="*/ 14 h 31"/>
                <a:gd name="T88" fmla="*/ 1924 w 1934"/>
                <a:gd name="T89" fmla="*/ 16 h 31"/>
                <a:gd name="T90" fmla="*/ 1920 w 1934"/>
                <a:gd name="T91" fmla="*/ 17 h 31"/>
                <a:gd name="T92" fmla="*/ 1917 w 1934"/>
                <a:gd name="T93" fmla="*/ 20 h 31"/>
                <a:gd name="T94" fmla="*/ 1913 w 1934"/>
                <a:gd name="T95" fmla="*/ 21 h 31"/>
                <a:gd name="T96" fmla="*/ 1910 w 1934"/>
                <a:gd name="T97" fmla="*/ 22 h 31"/>
                <a:gd name="T98" fmla="*/ 1907 w 1934"/>
                <a:gd name="T99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4" h="31">
                  <a:moveTo>
                    <a:pt x="31" y="4"/>
                  </a:moveTo>
                  <a:lnTo>
                    <a:pt x="7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4"/>
                  </a:lnTo>
                  <a:close/>
                  <a:moveTo>
                    <a:pt x="1924" y="0"/>
                  </a:moveTo>
                  <a:lnTo>
                    <a:pt x="1906" y="22"/>
                  </a:lnTo>
                  <a:lnTo>
                    <a:pt x="1882" y="24"/>
                  </a:lnTo>
                  <a:lnTo>
                    <a:pt x="1852" y="25"/>
                  </a:lnTo>
                  <a:lnTo>
                    <a:pt x="1814" y="27"/>
                  </a:lnTo>
                  <a:lnTo>
                    <a:pt x="1770" y="28"/>
                  </a:lnTo>
                  <a:lnTo>
                    <a:pt x="1720" y="29"/>
                  </a:lnTo>
                  <a:lnTo>
                    <a:pt x="1664" y="29"/>
                  </a:lnTo>
                  <a:lnTo>
                    <a:pt x="1603" y="30"/>
                  </a:lnTo>
                  <a:lnTo>
                    <a:pt x="1539" y="30"/>
                  </a:lnTo>
                  <a:lnTo>
                    <a:pt x="1468" y="31"/>
                  </a:lnTo>
                  <a:lnTo>
                    <a:pt x="1397" y="31"/>
                  </a:lnTo>
                  <a:lnTo>
                    <a:pt x="1320" y="31"/>
                  </a:lnTo>
                  <a:lnTo>
                    <a:pt x="1243" y="31"/>
                  </a:lnTo>
                  <a:lnTo>
                    <a:pt x="1163" y="31"/>
                  </a:lnTo>
                  <a:lnTo>
                    <a:pt x="1081" y="31"/>
                  </a:lnTo>
                  <a:lnTo>
                    <a:pt x="999" y="31"/>
                  </a:lnTo>
                  <a:lnTo>
                    <a:pt x="917" y="31"/>
                  </a:lnTo>
                  <a:lnTo>
                    <a:pt x="836" y="31"/>
                  </a:lnTo>
                  <a:lnTo>
                    <a:pt x="754" y="30"/>
                  </a:lnTo>
                  <a:lnTo>
                    <a:pt x="674" y="30"/>
                  </a:lnTo>
                  <a:lnTo>
                    <a:pt x="597" y="30"/>
                  </a:lnTo>
                  <a:lnTo>
                    <a:pt x="522" y="29"/>
                  </a:lnTo>
                  <a:lnTo>
                    <a:pt x="449" y="29"/>
                  </a:lnTo>
                  <a:lnTo>
                    <a:pt x="381" y="28"/>
                  </a:lnTo>
                  <a:lnTo>
                    <a:pt x="316" y="28"/>
                  </a:lnTo>
                  <a:lnTo>
                    <a:pt x="256" y="28"/>
                  </a:lnTo>
                  <a:lnTo>
                    <a:pt x="201" y="27"/>
                  </a:lnTo>
                  <a:lnTo>
                    <a:pt x="151" y="27"/>
                  </a:lnTo>
                  <a:lnTo>
                    <a:pt x="108" y="27"/>
                  </a:lnTo>
                  <a:lnTo>
                    <a:pt x="72" y="27"/>
                  </a:lnTo>
                  <a:lnTo>
                    <a:pt x="42" y="25"/>
                  </a:lnTo>
                  <a:lnTo>
                    <a:pt x="20" y="25"/>
                  </a:lnTo>
                  <a:lnTo>
                    <a:pt x="7" y="25"/>
                  </a:lnTo>
                  <a:lnTo>
                    <a:pt x="31" y="4"/>
                  </a:lnTo>
                  <a:lnTo>
                    <a:pt x="44" y="4"/>
                  </a:lnTo>
                  <a:lnTo>
                    <a:pt x="66" y="4"/>
                  </a:lnTo>
                  <a:lnTo>
                    <a:pt x="94" y="5"/>
                  </a:lnTo>
                  <a:lnTo>
                    <a:pt x="131" y="5"/>
                  </a:lnTo>
                  <a:lnTo>
                    <a:pt x="174" y="5"/>
                  </a:lnTo>
                  <a:lnTo>
                    <a:pt x="225" y="6"/>
                  </a:lnTo>
                  <a:lnTo>
                    <a:pt x="279" y="6"/>
                  </a:lnTo>
                  <a:lnTo>
                    <a:pt x="339" y="6"/>
                  </a:lnTo>
                  <a:lnTo>
                    <a:pt x="404" y="8"/>
                  </a:lnTo>
                  <a:lnTo>
                    <a:pt x="473" y="8"/>
                  </a:lnTo>
                  <a:lnTo>
                    <a:pt x="546" y="8"/>
                  </a:lnTo>
                  <a:lnTo>
                    <a:pt x="621" y="9"/>
                  </a:lnTo>
                  <a:lnTo>
                    <a:pt x="698" y="9"/>
                  </a:lnTo>
                  <a:lnTo>
                    <a:pt x="778" y="9"/>
                  </a:lnTo>
                  <a:lnTo>
                    <a:pt x="858" y="10"/>
                  </a:lnTo>
                  <a:lnTo>
                    <a:pt x="941" y="10"/>
                  </a:lnTo>
                  <a:lnTo>
                    <a:pt x="1023" y="10"/>
                  </a:lnTo>
                  <a:lnTo>
                    <a:pt x="1104" y="10"/>
                  </a:lnTo>
                  <a:lnTo>
                    <a:pt x="1185" y="10"/>
                  </a:lnTo>
                  <a:lnTo>
                    <a:pt x="1265" y="10"/>
                  </a:lnTo>
                  <a:lnTo>
                    <a:pt x="1343" y="10"/>
                  </a:lnTo>
                  <a:lnTo>
                    <a:pt x="1419" y="10"/>
                  </a:lnTo>
                  <a:lnTo>
                    <a:pt x="1492" y="10"/>
                  </a:lnTo>
                  <a:lnTo>
                    <a:pt x="1561" y="9"/>
                  </a:lnTo>
                  <a:lnTo>
                    <a:pt x="1626" y="9"/>
                  </a:lnTo>
                  <a:lnTo>
                    <a:pt x="1687" y="8"/>
                  </a:lnTo>
                  <a:lnTo>
                    <a:pt x="1743" y="8"/>
                  </a:lnTo>
                  <a:lnTo>
                    <a:pt x="1793" y="6"/>
                  </a:lnTo>
                  <a:lnTo>
                    <a:pt x="1836" y="5"/>
                  </a:lnTo>
                  <a:lnTo>
                    <a:pt x="1873" y="4"/>
                  </a:lnTo>
                  <a:lnTo>
                    <a:pt x="1903" y="3"/>
                  </a:lnTo>
                  <a:lnTo>
                    <a:pt x="1924" y="0"/>
                  </a:lnTo>
                  <a:lnTo>
                    <a:pt x="1924" y="0"/>
                  </a:lnTo>
                  <a:close/>
                  <a:moveTo>
                    <a:pt x="1906" y="22"/>
                  </a:moveTo>
                  <a:lnTo>
                    <a:pt x="1924" y="0"/>
                  </a:lnTo>
                  <a:lnTo>
                    <a:pt x="1925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8" y="0"/>
                  </a:lnTo>
                  <a:lnTo>
                    <a:pt x="1929" y="0"/>
                  </a:lnTo>
                  <a:lnTo>
                    <a:pt x="1929" y="0"/>
                  </a:lnTo>
                  <a:lnTo>
                    <a:pt x="1930" y="2"/>
                  </a:lnTo>
                  <a:lnTo>
                    <a:pt x="1930" y="2"/>
                  </a:lnTo>
                  <a:lnTo>
                    <a:pt x="1931" y="2"/>
                  </a:lnTo>
                  <a:lnTo>
                    <a:pt x="1931" y="2"/>
                  </a:lnTo>
                  <a:lnTo>
                    <a:pt x="1931" y="2"/>
                  </a:lnTo>
                  <a:lnTo>
                    <a:pt x="1932" y="2"/>
                  </a:lnTo>
                  <a:lnTo>
                    <a:pt x="1932" y="2"/>
                  </a:lnTo>
                  <a:lnTo>
                    <a:pt x="1932" y="3"/>
                  </a:lnTo>
                  <a:lnTo>
                    <a:pt x="1934" y="3"/>
                  </a:lnTo>
                  <a:lnTo>
                    <a:pt x="1934" y="3"/>
                  </a:lnTo>
                  <a:lnTo>
                    <a:pt x="1934" y="3"/>
                  </a:lnTo>
                  <a:lnTo>
                    <a:pt x="1934" y="4"/>
                  </a:lnTo>
                  <a:lnTo>
                    <a:pt x="1934" y="4"/>
                  </a:lnTo>
                  <a:lnTo>
                    <a:pt x="1934" y="4"/>
                  </a:lnTo>
                  <a:lnTo>
                    <a:pt x="1934" y="5"/>
                  </a:lnTo>
                  <a:lnTo>
                    <a:pt x="1934" y="5"/>
                  </a:lnTo>
                  <a:lnTo>
                    <a:pt x="1934" y="5"/>
                  </a:lnTo>
                  <a:lnTo>
                    <a:pt x="1934" y="6"/>
                  </a:lnTo>
                  <a:lnTo>
                    <a:pt x="1934" y="6"/>
                  </a:lnTo>
                  <a:lnTo>
                    <a:pt x="1934" y="6"/>
                  </a:lnTo>
                  <a:lnTo>
                    <a:pt x="1934" y="8"/>
                  </a:lnTo>
                  <a:lnTo>
                    <a:pt x="1932" y="8"/>
                  </a:lnTo>
                  <a:lnTo>
                    <a:pt x="1932" y="9"/>
                  </a:lnTo>
                  <a:lnTo>
                    <a:pt x="1932" y="9"/>
                  </a:lnTo>
                  <a:lnTo>
                    <a:pt x="1932" y="10"/>
                  </a:lnTo>
                  <a:lnTo>
                    <a:pt x="1931" y="10"/>
                  </a:lnTo>
                  <a:lnTo>
                    <a:pt x="1931" y="10"/>
                  </a:lnTo>
                  <a:lnTo>
                    <a:pt x="1930" y="11"/>
                  </a:lnTo>
                  <a:lnTo>
                    <a:pt x="1930" y="11"/>
                  </a:lnTo>
                  <a:lnTo>
                    <a:pt x="1929" y="12"/>
                  </a:lnTo>
                  <a:lnTo>
                    <a:pt x="1929" y="12"/>
                  </a:lnTo>
                  <a:lnTo>
                    <a:pt x="1928" y="14"/>
                  </a:lnTo>
                  <a:lnTo>
                    <a:pt x="1928" y="14"/>
                  </a:lnTo>
                  <a:lnTo>
                    <a:pt x="1926" y="15"/>
                  </a:lnTo>
                  <a:lnTo>
                    <a:pt x="1925" y="15"/>
                  </a:lnTo>
                  <a:lnTo>
                    <a:pt x="1925" y="15"/>
                  </a:lnTo>
                  <a:lnTo>
                    <a:pt x="1924" y="16"/>
                  </a:lnTo>
                  <a:lnTo>
                    <a:pt x="1924" y="16"/>
                  </a:lnTo>
                  <a:lnTo>
                    <a:pt x="1923" y="17"/>
                  </a:lnTo>
                  <a:lnTo>
                    <a:pt x="1922" y="17"/>
                  </a:lnTo>
                  <a:lnTo>
                    <a:pt x="1920" y="17"/>
                  </a:lnTo>
                  <a:lnTo>
                    <a:pt x="1920" y="18"/>
                  </a:lnTo>
                  <a:lnTo>
                    <a:pt x="1919" y="18"/>
                  </a:lnTo>
                  <a:lnTo>
                    <a:pt x="1918" y="18"/>
                  </a:lnTo>
                  <a:lnTo>
                    <a:pt x="1917" y="20"/>
                  </a:lnTo>
                  <a:lnTo>
                    <a:pt x="1917" y="20"/>
                  </a:lnTo>
                  <a:lnTo>
                    <a:pt x="1916" y="20"/>
                  </a:lnTo>
                  <a:lnTo>
                    <a:pt x="1915" y="20"/>
                  </a:lnTo>
                  <a:lnTo>
                    <a:pt x="1913" y="21"/>
                  </a:lnTo>
                  <a:lnTo>
                    <a:pt x="1913" y="21"/>
                  </a:lnTo>
                  <a:lnTo>
                    <a:pt x="1912" y="21"/>
                  </a:lnTo>
                  <a:lnTo>
                    <a:pt x="1911" y="21"/>
                  </a:lnTo>
                  <a:lnTo>
                    <a:pt x="1910" y="22"/>
                  </a:lnTo>
                  <a:lnTo>
                    <a:pt x="1910" y="22"/>
                  </a:lnTo>
                  <a:lnTo>
                    <a:pt x="1909" y="22"/>
                  </a:lnTo>
                  <a:lnTo>
                    <a:pt x="1907" y="22"/>
                  </a:lnTo>
                  <a:lnTo>
                    <a:pt x="1907" y="22"/>
                  </a:lnTo>
                  <a:lnTo>
                    <a:pt x="1906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63" name="Freeform 44"/>
            <p:cNvSpPr>
              <a:spLocks noEditPoints="1"/>
            </p:cNvSpPr>
            <p:nvPr/>
          </p:nvSpPr>
          <p:spPr bwMode="auto">
            <a:xfrm>
              <a:off x="3790951" y="4764089"/>
              <a:ext cx="2981325" cy="47625"/>
            </a:xfrm>
            <a:custGeom>
              <a:avLst/>
              <a:gdLst>
                <a:gd name="T0" fmla="*/ 6 w 1878"/>
                <a:gd name="T1" fmla="*/ 22 h 30"/>
                <a:gd name="T2" fmla="*/ 3 w 1878"/>
                <a:gd name="T3" fmla="*/ 22 h 30"/>
                <a:gd name="T4" fmla="*/ 2 w 1878"/>
                <a:gd name="T5" fmla="*/ 20 h 30"/>
                <a:gd name="T6" fmla="*/ 1 w 1878"/>
                <a:gd name="T7" fmla="*/ 19 h 30"/>
                <a:gd name="T8" fmla="*/ 0 w 1878"/>
                <a:gd name="T9" fmla="*/ 18 h 30"/>
                <a:gd name="T10" fmla="*/ 1 w 1878"/>
                <a:gd name="T11" fmla="*/ 16 h 30"/>
                <a:gd name="T12" fmla="*/ 2 w 1878"/>
                <a:gd name="T13" fmla="*/ 15 h 30"/>
                <a:gd name="T14" fmla="*/ 3 w 1878"/>
                <a:gd name="T15" fmla="*/ 12 h 30"/>
                <a:gd name="T16" fmla="*/ 6 w 1878"/>
                <a:gd name="T17" fmla="*/ 10 h 30"/>
                <a:gd name="T18" fmla="*/ 8 w 1878"/>
                <a:gd name="T19" fmla="*/ 7 h 30"/>
                <a:gd name="T20" fmla="*/ 12 w 1878"/>
                <a:gd name="T21" fmla="*/ 6 h 30"/>
                <a:gd name="T22" fmla="*/ 15 w 1878"/>
                <a:gd name="T23" fmla="*/ 4 h 30"/>
                <a:gd name="T24" fmla="*/ 19 w 1878"/>
                <a:gd name="T25" fmla="*/ 3 h 30"/>
                <a:gd name="T26" fmla="*/ 22 w 1878"/>
                <a:gd name="T27" fmla="*/ 1 h 30"/>
                <a:gd name="T28" fmla="*/ 26 w 1878"/>
                <a:gd name="T29" fmla="*/ 1 h 30"/>
                <a:gd name="T30" fmla="*/ 30 w 1878"/>
                <a:gd name="T31" fmla="*/ 0 h 30"/>
                <a:gd name="T32" fmla="*/ 1869 w 1878"/>
                <a:gd name="T33" fmla="*/ 0 h 30"/>
                <a:gd name="T34" fmla="*/ 1759 w 1878"/>
                <a:gd name="T35" fmla="*/ 26 h 30"/>
                <a:gd name="T36" fmla="*/ 1554 w 1878"/>
                <a:gd name="T37" fmla="*/ 29 h 30"/>
                <a:gd name="T38" fmla="*/ 1279 w 1878"/>
                <a:gd name="T39" fmla="*/ 30 h 30"/>
                <a:gd name="T40" fmla="*/ 969 w 1878"/>
                <a:gd name="T41" fmla="*/ 30 h 30"/>
                <a:gd name="T42" fmla="*/ 655 w 1878"/>
                <a:gd name="T43" fmla="*/ 28 h 30"/>
                <a:gd name="T44" fmla="*/ 370 w 1878"/>
                <a:gd name="T45" fmla="*/ 25 h 30"/>
                <a:gd name="T46" fmla="*/ 148 w 1878"/>
                <a:gd name="T47" fmla="*/ 23 h 30"/>
                <a:gd name="T48" fmla="*/ 20 w 1878"/>
                <a:gd name="T49" fmla="*/ 22 h 30"/>
                <a:gd name="T50" fmla="*/ 65 w 1878"/>
                <a:gd name="T51" fmla="*/ 1 h 30"/>
                <a:gd name="T52" fmla="*/ 219 w 1878"/>
                <a:gd name="T53" fmla="*/ 3 h 30"/>
                <a:gd name="T54" fmla="*/ 460 w 1878"/>
                <a:gd name="T55" fmla="*/ 5 h 30"/>
                <a:gd name="T56" fmla="*/ 755 w 1878"/>
                <a:gd name="T57" fmla="*/ 7 h 30"/>
                <a:gd name="T58" fmla="*/ 1072 w 1878"/>
                <a:gd name="T59" fmla="*/ 9 h 30"/>
                <a:gd name="T60" fmla="*/ 1376 w 1878"/>
                <a:gd name="T61" fmla="*/ 9 h 30"/>
                <a:gd name="T62" fmla="*/ 1636 w 1878"/>
                <a:gd name="T63" fmla="*/ 7 h 30"/>
                <a:gd name="T64" fmla="*/ 1817 w 1878"/>
                <a:gd name="T65" fmla="*/ 4 h 30"/>
                <a:gd name="T66" fmla="*/ 1850 w 1878"/>
                <a:gd name="T67" fmla="*/ 22 h 30"/>
                <a:gd name="T68" fmla="*/ 1871 w 1878"/>
                <a:gd name="T69" fmla="*/ 0 h 30"/>
                <a:gd name="T70" fmla="*/ 1874 w 1878"/>
                <a:gd name="T71" fmla="*/ 0 h 30"/>
                <a:gd name="T72" fmla="*/ 1876 w 1878"/>
                <a:gd name="T73" fmla="*/ 1 h 30"/>
                <a:gd name="T74" fmla="*/ 1877 w 1878"/>
                <a:gd name="T75" fmla="*/ 3 h 30"/>
                <a:gd name="T76" fmla="*/ 1877 w 1878"/>
                <a:gd name="T77" fmla="*/ 4 h 30"/>
                <a:gd name="T78" fmla="*/ 1877 w 1878"/>
                <a:gd name="T79" fmla="*/ 5 h 30"/>
                <a:gd name="T80" fmla="*/ 1877 w 1878"/>
                <a:gd name="T81" fmla="*/ 7 h 30"/>
                <a:gd name="T82" fmla="*/ 1876 w 1878"/>
                <a:gd name="T83" fmla="*/ 9 h 30"/>
                <a:gd name="T84" fmla="*/ 1874 w 1878"/>
                <a:gd name="T85" fmla="*/ 11 h 30"/>
                <a:gd name="T86" fmla="*/ 1871 w 1878"/>
                <a:gd name="T87" fmla="*/ 13 h 30"/>
                <a:gd name="T88" fmla="*/ 1868 w 1878"/>
                <a:gd name="T89" fmla="*/ 16 h 30"/>
                <a:gd name="T90" fmla="*/ 1865 w 1878"/>
                <a:gd name="T91" fmla="*/ 17 h 30"/>
                <a:gd name="T92" fmla="*/ 1862 w 1878"/>
                <a:gd name="T93" fmla="*/ 19 h 30"/>
                <a:gd name="T94" fmla="*/ 1858 w 1878"/>
                <a:gd name="T95" fmla="*/ 20 h 30"/>
                <a:gd name="T96" fmla="*/ 1854 w 1878"/>
                <a:gd name="T97" fmla="*/ 20 h 30"/>
                <a:gd name="T98" fmla="*/ 1851 w 1878"/>
                <a:gd name="T99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78" h="30">
                  <a:moveTo>
                    <a:pt x="31" y="0"/>
                  </a:moveTo>
                  <a:lnTo>
                    <a:pt x="7" y="22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1869" y="0"/>
                  </a:moveTo>
                  <a:lnTo>
                    <a:pt x="1850" y="22"/>
                  </a:lnTo>
                  <a:lnTo>
                    <a:pt x="1827" y="23"/>
                  </a:lnTo>
                  <a:lnTo>
                    <a:pt x="1796" y="25"/>
                  </a:lnTo>
                  <a:lnTo>
                    <a:pt x="1759" y="26"/>
                  </a:lnTo>
                  <a:lnTo>
                    <a:pt x="1716" y="28"/>
                  </a:lnTo>
                  <a:lnTo>
                    <a:pt x="1667" y="28"/>
                  </a:lnTo>
                  <a:lnTo>
                    <a:pt x="1613" y="29"/>
                  </a:lnTo>
                  <a:lnTo>
                    <a:pt x="1554" y="29"/>
                  </a:lnTo>
                  <a:lnTo>
                    <a:pt x="1490" y="30"/>
                  </a:lnTo>
                  <a:lnTo>
                    <a:pt x="1424" y="30"/>
                  </a:lnTo>
                  <a:lnTo>
                    <a:pt x="1353" y="30"/>
                  </a:lnTo>
                  <a:lnTo>
                    <a:pt x="1279" y="30"/>
                  </a:lnTo>
                  <a:lnTo>
                    <a:pt x="1204" y="30"/>
                  </a:lnTo>
                  <a:lnTo>
                    <a:pt x="1126" y="30"/>
                  </a:lnTo>
                  <a:lnTo>
                    <a:pt x="1048" y="30"/>
                  </a:lnTo>
                  <a:lnTo>
                    <a:pt x="969" y="30"/>
                  </a:lnTo>
                  <a:lnTo>
                    <a:pt x="889" y="29"/>
                  </a:lnTo>
                  <a:lnTo>
                    <a:pt x="810" y="29"/>
                  </a:lnTo>
                  <a:lnTo>
                    <a:pt x="731" y="29"/>
                  </a:lnTo>
                  <a:lnTo>
                    <a:pt x="655" y="28"/>
                  </a:lnTo>
                  <a:lnTo>
                    <a:pt x="580" y="28"/>
                  </a:lnTo>
                  <a:lnTo>
                    <a:pt x="507" y="26"/>
                  </a:lnTo>
                  <a:lnTo>
                    <a:pt x="437" y="26"/>
                  </a:lnTo>
                  <a:lnTo>
                    <a:pt x="370" y="25"/>
                  </a:lnTo>
                  <a:lnTo>
                    <a:pt x="307" y="25"/>
                  </a:lnTo>
                  <a:lnTo>
                    <a:pt x="249" y="24"/>
                  </a:lnTo>
                  <a:lnTo>
                    <a:pt x="196" y="24"/>
                  </a:lnTo>
                  <a:lnTo>
                    <a:pt x="148" y="23"/>
                  </a:lnTo>
                  <a:lnTo>
                    <a:pt x="106" y="23"/>
                  </a:lnTo>
                  <a:lnTo>
                    <a:pt x="70" y="23"/>
                  </a:lnTo>
                  <a:lnTo>
                    <a:pt x="42" y="22"/>
                  </a:lnTo>
                  <a:lnTo>
                    <a:pt x="20" y="22"/>
                  </a:lnTo>
                  <a:lnTo>
                    <a:pt x="7" y="22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5" y="1"/>
                  </a:lnTo>
                  <a:lnTo>
                    <a:pt x="93" y="1"/>
                  </a:lnTo>
                  <a:lnTo>
                    <a:pt x="129" y="1"/>
                  </a:lnTo>
                  <a:lnTo>
                    <a:pt x="170" y="3"/>
                  </a:lnTo>
                  <a:lnTo>
                    <a:pt x="219" y="3"/>
                  </a:lnTo>
                  <a:lnTo>
                    <a:pt x="272" y="3"/>
                  </a:lnTo>
                  <a:lnTo>
                    <a:pt x="330" y="4"/>
                  </a:lnTo>
                  <a:lnTo>
                    <a:pt x="394" y="4"/>
                  </a:lnTo>
                  <a:lnTo>
                    <a:pt x="460" y="5"/>
                  </a:lnTo>
                  <a:lnTo>
                    <a:pt x="530" y="5"/>
                  </a:lnTo>
                  <a:lnTo>
                    <a:pt x="603" y="6"/>
                  </a:lnTo>
                  <a:lnTo>
                    <a:pt x="678" y="6"/>
                  </a:lnTo>
                  <a:lnTo>
                    <a:pt x="755" y="7"/>
                  </a:lnTo>
                  <a:lnTo>
                    <a:pt x="833" y="7"/>
                  </a:lnTo>
                  <a:lnTo>
                    <a:pt x="913" y="7"/>
                  </a:lnTo>
                  <a:lnTo>
                    <a:pt x="992" y="9"/>
                  </a:lnTo>
                  <a:lnTo>
                    <a:pt x="1072" y="9"/>
                  </a:lnTo>
                  <a:lnTo>
                    <a:pt x="1150" y="9"/>
                  </a:lnTo>
                  <a:lnTo>
                    <a:pt x="1227" y="9"/>
                  </a:lnTo>
                  <a:lnTo>
                    <a:pt x="1303" y="9"/>
                  </a:lnTo>
                  <a:lnTo>
                    <a:pt x="1376" y="9"/>
                  </a:lnTo>
                  <a:lnTo>
                    <a:pt x="1446" y="9"/>
                  </a:lnTo>
                  <a:lnTo>
                    <a:pt x="1513" y="9"/>
                  </a:lnTo>
                  <a:lnTo>
                    <a:pt x="1576" y="9"/>
                  </a:lnTo>
                  <a:lnTo>
                    <a:pt x="1636" y="7"/>
                  </a:lnTo>
                  <a:lnTo>
                    <a:pt x="1690" y="6"/>
                  </a:lnTo>
                  <a:lnTo>
                    <a:pt x="1739" y="6"/>
                  </a:lnTo>
                  <a:lnTo>
                    <a:pt x="1782" y="5"/>
                  </a:lnTo>
                  <a:lnTo>
                    <a:pt x="1817" y="4"/>
                  </a:lnTo>
                  <a:lnTo>
                    <a:pt x="1847" y="3"/>
                  </a:lnTo>
                  <a:lnTo>
                    <a:pt x="1869" y="0"/>
                  </a:lnTo>
                  <a:lnTo>
                    <a:pt x="1869" y="0"/>
                  </a:lnTo>
                  <a:close/>
                  <a:moveTo>
                    <a:pt x="1850" y="22"/>
                  </a:moveTo>
                  <a:lnTo>
                    <a:pt x="1869" y="0"/>
                  </a:lnTo>
                  <a:lnTo>
                    <a:pt x="1869" y="0"/>
                  </a:lnTo>
                  <a:lnTo>
                    <a:pt x="1870" y="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4" y="0"/>
                  </a:lnTo>
                  <a:lnTo>
                    <a:pt x="1874" y="1"/>
                  </a:lnTo>
                  <a:lnTo>
                    <a:pt x="1875" y="1"/>
                  </a:lnTo>
                  <a:lnTo>
                    <a:pt x="1875" y="1"/>
                  </a:lnTo>
                  <a:lnTo>
                    <a:pt x="1876" y="1"/>
                  </a:lnTo>
                  <a:lnTo>
                    <a:pt x="1876" y="1"/>
                  </a:lnTo>
                  <a:lnTo>
                    <a:pt x="1876" y="1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4"/>
                  </a:lnTo>
                  <a:lnTo>
                    <a:pt x="1877" y="4"/>
                  </a:lnTo>
                  <a:lnTo>
                    <a:pt x="1877" y="4"/>
                  </a:lnTo>
                  <a:lnTo>
                    <a:pt x="1878" y="4"/>
                  </a:lnTo>
                  <a:lnTo>
                    <a:pt x="1878" y="5"/>
                  </a:lnTo>
                  <a:lnTo>
                    <a:pt x="1877" y="5"/>
                  </a:lnTo>
                  <a:lnTo>
                    <a:pt x="1877" y="6"/>
                  </a:lnTo>
                  <a:lnTo>
                    <a:pt x="1877" y="6"/>
                  </a:lnTo>
                  <a:lnTo>
                    <a:pt x="1877" y="6"/>
                  </a:lnTo>
                  <a:lnTo>
                    <a:pt x="1877" y="7"/>
                  </a:lnTo>
                  <a:lnTo>
                    <a:pt x="1877" y="7"/>
                  </a:lnTo>
                  <a:lnTo>
                    <a:pt x="1876" y="9"/>
                  </a:lnTo>
                  <a:lnTo>
                    <a:pt x="1876" y="9"/>
                  </a:lnTo>
                  <a:lnTo>
                    <a:pt x="1876" y="9"/>
                  </a:lnTo>
                  <a:lnTo>
                    <a:pt x="1875" y="10"/>
                  </a:lnTo>
                  <a:lnTo>
                    <a:pt x="1875" y="10"/>
                  </a:lnTo>
                  <a:lnTo>
                    <a:pt x="1875" y="11"/>
                  </a:lnTo>
                  <a:lnTo>
                    <a:pt x="1874" y="11"/>
                  </a:lnTo>
                  <a:lnTo>
                    <a:pt x="1874" y="12"/>
                  </a:lnTo>
                  <a:lnTo>
                    <a:pt x="1872" y="12"/>
                  </a:lnTo>
                  <a:lnTo>
                    <a:pt x="1871" y="13"/>
                  </a:lnTo>
                  <a:lnTo>
                    <a:pt x="1871" y="13"/>
                  </a:lnTo>
                  <a:lnTo>
                    <a:pt x="1870" y="13"/>
                  </a:lnTo>
                  <a:lnTo>
                    <a:pt x="1870" y="15"/>
                  </a:lnTo>
                  <a:lnTo>
                    <a:pt x="1869" y="15"/>
                  </a:lnTo>
                  <a:lnTo>
                    <a:pt x="1868" y="16"/>
                  </a:lnTo>
                  <a:lnTo>
                    <a:pt x="1868" y="16"/>
                  </a:lnTo>
                  <a:lnTo>
                    <a:pt x="1866" y="16"/>
                  </a:lnTo>
                  <a:lnTo>
                    <a:pt x="1865" y="17"/>
                  </a:lnTo>
                  <a:lnTo>
                    <a:pt x="1865" y="17"/>
                  </a:lnTo>
                  <a:lnTo>
                    <a:pt x="1864" y="18"/>
                  </a:lnTo>
                  <a:lnTo>
                    <a:pt x="1863" y="18"/>
                  </a:lnTo>
                  <a:lnTo>
                    <a:pt x="1862" y="18"/>
                  </a:lnTo>
                  <a:lnTo>
                    <a:pt x="1862" y="19"/>
                  </a:lnTo>
                  <a:lnTo>
                    <a:pt x="1860" y="19"/>
                  </a:lnTo>
                  <a:lnTo>
                    <a:pt x="1859" y="19"/>
                  </a:lnTo>
                  <a:lnTo>
                    <a:pt x="1858" y="19"/>
                  </a:lnTo>
                  <a:lnTo>
                    <a:pt x="1858" y="20"/>
                  </a:lnTo>
                  <a:lnTo>
                    <a:pt x="1857" y="20"/>
                  </a:lnTo>
                  <a:lnTo>
                    <a:pt x="1856" y="20"/>
                  </a:lnTo>
                  <a:lnTo>
                    <a:pt x="1854" y="20"/>
                  </a:lnTo>
                  <a:lnTo>
                    <a:pt x="1854" y="20"/>
                  </a:lnTo>
                  <a:lnTo>
                    <a:pt x="1853" y="22"/>
                  </a:lnTo>
                  <a:lnTo>
                    <a:pt x="1852" y="22"/>
                  </a:lnTo>
                  <a:lnTo>
                    <a:pt x="1851" y="22"/>
                  </a:lnTo>
                  <a:lnTo>
                    <a:pt x="1851" y="22"/>
                  </a:lnTo>
                  <a:lnTo>
                    <a:pt x="185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64" name="Freeform 45"/>
            <p:cNvSpPr>
              <a:spLocks noEditPoints="1"/>
            </p:cNvSpPr>
            <p:nvPr/>
          </p:nvSpPr>
          <p:spPr bwMode="auto">
            <a:xfrm>
              <a:off x="3852864" y="4645026"/>
              <a:ext cx="2873375" cy="52388"/>
            </a:xfrm>
            <a:custGeom>
              <a:avLst/>
              <a:gdLst>
                <a:gd name="T0" fmla="*/ 6 w 1810"/>
                <a:gd name="T1" fmla="*/ 21 h 33"/>
                <a:gd name="T2" fmla="*/ 4 w 1810"/>
                <a:gd name="T3" fmla="*/ 21 h 33"/>
                <a:gd name="T4" fmla="*/ 3 w 1810"/>
                <a:gd name="T5" fmla="*/ 20 h 33"/>
                <a:gd name="T6" fmla="*/ 1 w 1810"/>
                <a:gd name="T7" fmla="*/ 19 h 33"/>
                <a:gd name="T8" fmla="*/ 0 w 1810"/>
                <a:gd name="T9" fmla="*/ 18 h 33"/>
                <a:gd name="T10" fmla="*/ 1 w 1810"/>
                <a:gd name="T11" fmla="*/ 15 h 33"/>
                <a:gd name="T12" fmla="*/ 1 w 1810"/>
                <a:gd name="T13" fmla="*/ 14 h 33"/>
                <a:gd name="T14" fmla="*/ 4 w 1810"/>
                <a:gd name="T15" fmla="*/ 12 h 33"/>
                <a:gd name="T16" fmla="*/ 6 w 1810"/>
                <a:gd name="T17" fmla="*/ 10 h 33"/>
                <a:gd name="T18" fmla="*/ 9 w 1810"/>
                <a:gd name="T19" fmla="*/ 7 h 33"/>
                <a:gd name="T20" fmla="*/ 12 w 1810"/>
                <a:gd name="T21" fmla="*/ 6 h 33"/>
                <a:gd name="T22" fmla="*/ 16 w 1810"/>
                <a:gd name="T23" fmla="*/ 4 h 33"/>
                <a:gd name="T24" fmla="*/ 19 w 1810"/>
                <a:gd name="T25" fmla="*/ 2 h 33"/>
                <a:gd name="T26" fmla="*/ 23 w 1810"/>
                <a:gd name="T27" fmla="*/ 1 h 33"/>
                <a:gd name="T28" fmla="*/ 26 w 1810"/>
                <a:gd name="T29" fmla="*/ 0 h 33"/>
                <a:gd name="T30" fmla="*/ 30 w 1810"/>
                <a:gd name="T31" fmla="*/ 0 h 33"/>
                <a:gd name="T32" fmla="*/ 1800 w 1810"/>
                <a:gd name="T33" fmla="*/ 5 h 33"/>
                <a:gd name="T34" fmla="*/ 1693 w 1810"/>
                <a:gd name="T35" fmla="*/ 30 h 33"/>
                <a:gd name="T36" fmla="*/ 1493 w 1810"/>
                <a:gd name="T37" fmla="*/ 33 h 33"/>
                <a:gd name="T38" fmla="*/ 1229 w 1810"/>
                <a:gd name="T39" fmla="*/ 33 h 33"/>
                <a:gd name="T40" fmla="*/ 931 w 1810"/>
                <a:gd name="T41" fmla="*/ 31 h 33"/>
                <a:gd name="T42" fmla="*/ 630 w 1810"/>
                <a:gd name="T43" fmla="*/ 29 h 33"/>
                <a:gd name="T44" fmla="*/ 357 w 1810"/>
                <a:gd name="T45" fmla="*/ 26 h 33"/>
                <a:gd name="T46" fmla="*/ 143 w 1810"/>
                <a:gd name="T47" fmla="*/ 23 h 33"/>
                <a:gd name="T48" fmla="*/ 20 w 1810"/>
                <a:gd name="T49" fmla="*/ 21 h 33"/>
                <a:gd name="T50" fmla="*/ 65 w 1810"/>
                <a:gd name="T51" fmla="*/ 0 h 33"/>
                <a:gd name="T52" fmla="*/ 213 w 1810"/>
                <a:gd name="T53" fmla="*/ 2 h 33"/>
                <a:gd name="T54" fmla="*/ 444 w 1810"/>
                <a:gd name="T55" fmla="*/ 5 h 33"/>
                <a:gd name="T56" fmla="*/ 727 w 1810"/>
                <a:gd name="T57" fmla="*/ 8 h 33"/>
                <a:gd name="T58" fmla="*/ 1031 w 1810"/>
                <a:gd name="T59" fmla="*/ 11 h 33"/>
                <a:gd name="T60" fmla="*/ 1324 w 1810"/>
                <a:gd name="T61" fmla="*/ 12 h 33"/>
                <a:gd name="T62" fmla="*/ 1573 w 1810"/>
                <a:gd name="T63" fmla="*/ 11 h 33"/>
                <a:gd name="T64" fmla="*/ 1750 w 1810"/>
                <a:gd name="T65" fmla="*/ 7 h 33"/>
                <a:gd name="T66" fmla="*/ 1781 w 1810"/>
                <a:gd name="T67" fmla="*/ 26 h 33"/>
                <a:gd name="T68" fmla="*/ 1802 w 1810"/>
                <a:gd name="T69" fmla="*/ 5 h 33"/>
                <a:gd name="T70" fmla="*/ 1805 w 1810"/>
                <a:gd name="T71" fmla="*/ 5 h 33"/>
                <a:gd name="T72" fmla="*/ 1807 w 1810"/>
                <a:gd name="T73" fmla="*/ 6 h 33"/>
                <a:gd name="T74" fmla="*/ 1808 w 1810"/>
                <a:gd name="T75" fmla="*/ 6 h 33"/>
                <a:gd name="T76" fmla="*/ 1810 w 1810"/>
                <a:gd name="T77" fmla="*/ 7 h 33"/>
                <a:gd name="T78" fmla="*/ 1810 w 1810"/>
                <a:gd name="T79" fmla="*/ 10 h 33"/>
                <a:gd name="T80" fmla="*/ 1808 w 1810"/>
                <a:gd name="T81" fmla="*/ 11 h 33"/>
                <a:gd name="T82" fmla="*/ 1807 w 1810"/>
                <a:gd name="T83" fmla="*/ 13 h 33"/>
                <a:gd name="T84" fmla="*/ 1805 w 1810"/>
                <a:gd name="T85" fmla="*/ 15 h 33"/>
                <a:gd name="T86" fmla="*/ 1802 w 1810"/>
                <a:gd name="T87" fmla="*/ 18 h 33"/>
                <a:gd name="T88" fmla="*/ 1800 w 1810"/>
                <a:gd name="T89" fmla="*/ 19 h 33"/>
                <a:gd name="T90" fmla="*/ 1796 w 1810"/>
                <a:gd name="T91" fmla="*/ 21 h 33"/>
                <a:gd name="T92" fmla="*/ 1793 w 1810"/>
                <a:gd name="T93" fmla="*/ 23 h 33"/>
                <a:gd name="T94" fmla="*/ 1789 w 1810"/>
                <a:gd name="T95" fmla="*/ 24 h 33"/>
                <a:gd name="T96" fmla="*/ 1786 w 1810"/>
                <a:gd name="T97" fmla="*/ 25 h 33"/>
                <a:gd name="T98" fmla="*/ 1782 w 1810"/>
                <a:gd name="T99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10" h="33">
                  <a:moveTo>
                    <a:pt x="31" y="0"/>
                  </a:moveTo>
                  <a:lnTo>
                    <a:pt x="7" y="21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1800" y="5"/>
                  </a:moveTo>
                  <a:lnTo>
                    <a:pt x="1781" y="26"/>
                  </a:lnTo>
                  <a:lnTo>
                    <a:pt x="1758" y="27"/>
                  </a:lnTo>
                  <a:lnTo>
                    <a:pt x="1728" y="29"/>
                  </a:lnTo>
                  <a:lnTo>
                    <a:pt x="1693" y="30"/>
                  </a:lnTo>
                  <a:lnTo>
                    <a:pt x="1651" y="31"/>
                  </a:lnTo>
                  <a:lnTo>
                    <a:pt x="1603" y="32"/>
                  </a:lnTo>
                  <a:lnTo>
                    <a:pt x="1551" y="32"/>
                  </a:lnTo>
                  <a:lnTo>
                    <a:pt x="1493" y="33"/>
                  </a:lnTo>
                  <a:lnTo>
                    <a:pt x="1432" y="33"/>
                  </a:lnTo>
                  <a:lnTo>
                    <a:pt x="1368" y="33"/>
                  </a:lnTo>
                  <a:lnTo>
                    <a:pt x="1300" y="33"/>
                  </a:lnTo>
                  <a:lnTo>
                    <a:pt x="1229" y="33"/>
                  </a:lnTo>
                  <a:lnTo>
                    <a:pt x="1157" y="33"/>
                  </a:lnTo>
                  <a:lnTo>
                    <a:pt x="1083" y="32"/>
                  </a:lnTo>
                  <a:lnTo>
                    <a:pt x="1007" y="32"/>
                  </a:lnTo>
                  <a:lnTo>
                    <a:pt x="931" y="31"/>
                  </a:lnTo>
                  <a:lnTo>
                    <a:pt x="855" y="31"/>
                  </a:lnTo>
                  <a:lnTo>
                    <a:pt x="780" y="30"/>
                  </a:lnTo>
                  <a:lnTo>
                    <a:pt x="704" y="30"/>
                  </a:lnTo>
                  <a:lnTo>
                    <a:pt x="630" y="29"/>
                  </a:lnTo>
                  <a:lnTo>
                    <a:pt x="558" y="29"/>
                  </a:lnTo>
                  <a:lnTo>
                    <a:pt x="488" y="27"/>
                  </a:lnTo>
                  <a:lnTo>
                    <a:pt x="420" y="26"/>
                  </a:lnTo>
                  <a:lnTo>
                    <a:pt x="357" y="26"/>
                  </a:lnTo>
                  <a:lnTo>
                    <a:pt x="296" y="25"/>
                  </a:lnTo>
                  <a:lnTo>
                    <a:pt x="240" y="25"/>
                  </a:lnTo>
                  <a:lnTo>
                    <a:pt x="189" y="24"/>
                  </a:lnTo>
                  <a:lnTo>
                    <a:pt x="143" y="23"/>
                  </a:lnTo>
                  <a:lnTo>
                    <a:pt x="103" y="23"/>
                  </a:lnTo>
                  <a:lnTo>
                    <a:pt x="68" y="23"/>
                  </a:lnTo>
                  <a:lnTo>
                    <a:pt x="41" y="21"/>
                  </a:lnTo>
                  <a:lnTo>
                    <a:pt x="20" y="21"/>
                  </a:lnTo>
                  <a:lnTo>
                    <a:pt x="7" y="21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5" y="0"/>
                  </a:lnTo>
                  <a:lnTo>
                    <a:pt x="92" y="1"/>
                  </a:lnTo>
                  <a:lnTo>
                    <a:pt x="127" y="1"/>
                  </a:lnTo>
                  <a:lnTo>
                    <a:pt x="167" y="2"/>
                  </a:lnTo>
                  <a:lnTo>
                    <a:pt x="213" y="2"/>
                  </a:lnTo>
                  <a:lnTo>
                    <a:pt x="264" y="4"/>
                  </a:lnTo>
                  <a:lnTo>
                    <a:pt x="320" y="4"/>
                  </a:lnTo>
                  <a:lnTo>
                    <a:pt x="381" y="5"/>
                  </a:lnTo>
                  <a:lnTo>
                    <a:pt x="444" y="5"/>
                  </a:lnTo>
                  <a:lnTo>
                    <a:pt x="511" y="6"/>
                  </a:lnTo>
                  <a:lnTo>
                    <a:pt x="581" y="7"/>
                  </a:lnTo>
                  <a:lnTo>
                    <a:pt x="653" y="7"/>
                  </a:lnTo>
                  <a:lnTo>
                    <a:pt x="727" y="8"/>
                  </a:lnTo>
                  <a:lnTo>
                    <a:pt x="802" y="10"/>
                  </a:lnTo>
                  <a:lnTo>
                    <a:pt x="879" y="10"/>
                  </a:lnTo>
                  <a:lnTo>
                    <a:pt x="955" y="11"/>
                  </a:lnTo>
                  <a:lnTo>
                    <a:pt x="1031" y="11"/>
                  </a:lnTo>
                  <a:lnTo>
                    <a:pt x="1107" y="11"/>
                  </a:lnTo>
                  <a:lnTo>
                    <a:pt x="1181" y="12"/>
                  </a:lnTo>
                  <a:lnTo>
                    <a:pt x="1253" y="12"/>
                  </a:lnTo>
                  <a:lnTo>
                    <a:pt x="1324" y="12"/>
                  </a:lnTo>
                  <a:lnTo>
                    <a:pt x="1391" y="12"/>
                  </a:lnTo>
                  <a:lnTo>
                    <a:pt x="1456" y="12"/>
                  </a:lnTo>
                  <a:lnTo>
                    <a:pt x="1517" y="12"/>
                  </a:lnTo>
                  <a:lnTo>
                    <a:pt x="1573" y="11"/>
                  </a:lnTo>
                  <a:lnTo>
                    <a:pt x="1626" y="11"/>
                  </a:lnTo>
                  <a:lnTo>
                    <a:pt x="1673" y="10"/>
                  </a:lnTo>
                  <a:lnTo>
                    <a:pt x="1714" y="8"/>
                  </a:lnTo>
                  <a:lnTo>
                    <a:pt x="1750" y="7"/>
                  </a:lnTo>
                  <a:lnTo>
                    <a:pt x="1778" y="6"/>
                  </a:lnTo>
                  <a:lnTo>
                    <a:pt x="1800" y="5"/>
                  </a:lnTo>
                  <a:lnTo>
                    <a:pt x="1800" y="5"/>
                  </a:lnTo>
                  <a:close/>
                  <a:moveTo>
                    <a:pt x="1781" y="26"/>
                  </a:moveTo>
                  <a:lnTo>
                    <a:pt x="1800" y="5"/>
                  </a:lnTo>
                  <a:lnTo>
                    <a:pt x="1801" y="5"/>
                  </a:lnTo>
                  <a:lnTo>
                    <a:pt x="1801" y="5"/>
                  </a:lnTo>
                  <a:lnTo>
                    <a:pt x="1802" y="5"/>
                  </a:lnTo>
                  <a:lnTo>
                    <a:pt x="1802" y="5"/>
                  </a:lnTo>
                  <a:lnTo>
                    <a:pt x="1804" y="5"/>
                  </a:lnTo>
                  <a:lnTo>
                    <a:pt x="1805" y="5"/>
                  </a:lnTo>
                  <a:lnTo>
                    <a:pt x="1805" y="5"/>
                  </a:lnTo>
                  <a:lnTo>
                    <a:pt x="1805" y="5"/>
                  </a:lnTo>
                  <a:lnTo>
                    <a:pt x="1806" y="5"/>
                  </a:lnTo>
                  <a:lnTo>
                    <a:pt x="1806" y="5"/>
                  </a:lnTo>
                  <a:lnTo>
                    <a:pt x="1807" y="6"/>
                  </a:lnTo>
                  <a:lnTo>
                    <a:pt x="1807" y="6"/>
                  </a:lnTo>
                  <a:lnTo>
                    <a:pt x="1807" y="6"/>
                  </a:lnTo>
                  <a:lnTo>
                    <a:pt x="1808" y="6"/>
                  </a:lnTo>
                  <a:lnTo>
                    <a:pt x="1808" y="6"/>
                  </a:lnTo>
                  <a:lnTo>
                    <a:pt x="1808" y="7"/>
                  </a:lnTo>
                  <a:lnTo>
                    <a:pt x="1808" y="7"/>
                  </a:lnTo>
                  <a:lnTo>
                    <a:pt x="1808" y="7"/>
                  </a:lnTo>
                  <a:lnTo>
                    <a:pt x="1810" y="7"/>
                  </a:lnTo>
                  <a:lnTo>
                    <a:pt x="1810" y="8"/>
                  </a:lnTo>
                  <a:lnTo>
                    <a:pt x="1810" y="8"/>
                  </a:lnTo>
                  <a:lnTo>
                    <a:pt x="1810" y="8"/>
                  </a:lnTo>
                  <a:lnTo>
                    <a:pt x="1810" y="10"/>
                  </a:lnTo>
                  <a:lnTo>
                    <a:pt x="1810" y="10"/>
                  </a:lnTo>
                  <a:lnTo>
                    <a:pt x="1808" y="10"/>
                  </a:lnTo>
                  <a:lnTo>
                    <a:pt x="1808" y="11"/>
                  </a:lnTo>
                  <a:lnTo>
                    <a:pt x="1808" y="11"/>
                  </a:lnTo>
                  <a:lnTo>
                    <a:pt x="1808" y="12"/>
                  </a:lnTo>
                  <a:lnTo>
                    <a:pt x="1808" y="12"/>
                  </a:lnTo>
                  <a:lnTo>
                    <a:pt x="1807" y="13"/>
                  </a:lnTo>
                  <a:lnTo>
                    <a:pt x="1807" y="13"/>
                  </a:lnTo>
                  <a:lnTo>
                    <a:pt x="1807" y="13"/>
                  </a:lnTo>
                  <a:lnTo>
                    <a:pt x="1806" y="14"/>
                  </a:lnTo>
                  <a:lnTo>
                    <a:pt x="1806" y="14"/>
                  </a:lnTo>
                  <a:lnTo>
                    <a:pt x="1805" y="15"/>
                  </a:lnTo>
                  <a:lnTo>
                    <a:pt x="1805" y="15"/>
                  </a:lnTo>
                  <a:lnTo>
                    <a:pt x="1804" y="17"/>
                  </a:lnTo>
                  <a:lnTo>
                    <a:pt x="1804" y="17"/>
                  </a:lnTo>
                  <a:lnTo>
                    <a:pt x="1802" y="18"/>
                  </a:lnTo>
                  <a:lnTo>
                    <a:pt x="1801" y="18"/>
                  </a:lnTo>
                  <a:lnTo>
                    <a:pt x="1801" y="18"/>
                  </a:lnTo>
                  <a:lnTo>
                    <a:pt x="1800" y="19"/>
                  </a:lnTo>
                  <a:lnTo>
                    <a:pt x="1800" y="19"/>
                  </a:lnTo>
                  <a:lnTo>
                    <a:pt x="1799" y="20"/>
                  </a:lnTo>
                  <a:lnTo>
                    <a:pt x="1798" y="20"/>
                  </a:lnTo>
                  <a:lnTo>
                    <a:pt x="1798" y="20"/>
                  </a:lnTo>
                  <a:lnTo>
                    <a:pt x="1796" y="21"/>
                  </a:lnTo>
                  <a:lnTo>
                    <a:pt x="1795" y="21"/>
                  </a:lnTo>
                  <a:lnTo>
                    <a:pt x="1794" y="21"/>
                  </a:lnTo>
                  <a:lnTo>
                    <a:pt x="1794" y="23"/>
                  </a:lnTo>
                  <a:lnTo>
                    <a:pt x="1793" y="23"/>
                  </a:lnTo>
                  <a:lnTo>
                    <a:pt x="1792" y="23"/>
                  </a:lnTo>
                  <a:lnTo>
                    <a:pt x="1790" y="24"/>
                  </a:lnTo>
                  <a:lnTo>
                    <a:pt x="1790" y="24"/>
                  </a:lnTo>
                  <a:lnTo>
                    <a:pt x="1789" y="24"/>
                  </a:lnTo>
                  <a:lnTo>
                    <a:pt x="1788" y="24"/>
                  </a:lnTo>
                  <a:lnTo>
                    <a:pt x="1787" y="25"/>
                  </a:lnTo>
                  <a:lnTo>
                    <a:pt x="1787" y="25"/>
                  </a:lnTo>
                  <a:lnTo>
                    <a:pt x="1786" y="25"/>
                  </a:lnTo>
                  <a:lnTo>
                    <a:pt x="1784" y="25"/>
                  </a:lnTo>
                  <a:lnTo>
                    <a:pt x="1783" y="25"/>
                  </a:lnTo>
                  <a:lnTo>
                    <a:pt x="1783" y="25"/>
                  </a:lnTo>
                  <a:lnTo>
                    <a:pt x="1782" y="26"/>
                  </a:lnTo>
                  <a:lnTo>
                    <a:pt x="178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65" name="Freeform 46"/>
            <p:cNvSpPr>
              <a:spLocks noEditPoints="1"/>
            </p:cNvSpPr>
            <p:nvPr/>
          </p:nvSpPr>
          <p:spPr bwMode="auto">
            <a:xfrm>
              <a:off x="3656014" y="2608264"/>
              <a:ext cx="3270250" cy="1900238"/>
            </a:xfrm>
            <a:custGeom>
              <a:avLst/>
              <a:gdLst>
                <a:gd name="T0" fmla="*/ 37 w 2060"/>
                <a:gd name="T1" fmla="*/ 1131 h 1197"/>
                <a:gd name="T2" fmla="*/ 39 w 2060"/>
                <a:gd name="T3" fmla="*/ 1158 h 1197"/>
                <a:gd name="T4" fmla="*/ 51 w 2060"/>
                <a:gd name="T5" fmla="*/ 1168 h 1197"/>
                <a:gd name="T6" fmla="*/ 50 w 2060"/>
                <a:gd name="T7" fmla="*/ 1191 h 1197"/>
                <a:gd name="T8" fmla="*/ 17 w 2060"/>
                <a:gd name="T9" fmla="*/ 1187 h 1197"/>
                <a:gd name="T10" fmla="*/ 2 w 2060"/>
                <a:gd name="T11" fmla="*/ 1171 h 1197"/>
                <a:gd name="T12" fmla="*/ 0 w 2060"/>
                <a:gd name="T13" fmla="*/ 1140 h 1197"/>
                <a:gd name="T14" fmla="*/ 47 w 2060"/>
                <a:gd name="T15" fmla="*/ 165 h 1197"/>
                <a:gd name="T16" fmla="*/ 51 w 2060"/>
                <a:gd name="T17" fmla="*/ 341 h 1197"/>
                <a:gd name="T18" fmla="*/ 51 w 2060"/>
                <a:gd name="T19" fmla="*/ 687 h 1197"/>
                <a:gd name="T20" fmla="*/ 45 w 2060"/>
                <a:gd name="T21" fmla="*/ 1004 h 1197"/>
                <a:gd name="T22" fmla="*/ 5 w 2060"/>
                <a:gd name="T23" fmla="*/ 1098 h 1197"/>
                <a:gd name="T24" fmla="*/ 12 w 2060"/>
                <a:gd name="T25" fmla="*/ 857 h 1197"/>
                <a:gd name="T26" fmla="*/ 14 w 2060"/>
                <a:gd name="T27" fmla="*/ 500 h 1197"/>
                <a:gd name="T28" fmla="*/ 12 w 2060"/>
                <a:gd name="T29" fmla="*/ 222 h 1197"/>
                <a:gd name="T30" fmla="*/ 115 w 2060"/>
                <a:gd name="T31" fmla="*/ 21 h 1197"/>
                <a:gd name="T32" fmla="*/ 62 w 2060"/>
                <a:gd name="T33" fmla="*/ 31 h 1197"/>
                <a:gd name="T34" fmla="*/ 43 w 2060"/>
                <a:gd name="T35" fmla="*/ 69 h 1197"/>
                <a:gd name="T36" fmla="*/ 43 w 2060"/>
                <a:gd name="T37" fmla="*/ 133 h 1197"/>
                <a:gd name="T38" fmla="*/ 6 w 2060"/>
                <a:gd name="T39" fmla="*/ 148 h 1197"/>
                <a:gd name="T40" fmla="*/ 5 w 2060"/>
                <a:gd name="T41" fmla="*/ 81 h 1197"/>
                <a:gd name="T42" fmla="*/ 39 w 2060"/>
                <a:gd name="T43" fmla="*/ 26 h 1197"/>
                <a:gd name="T44" fmla="*/ 139 w 2060"/>
                <a:gd name="T45" fmla="*/ 0 h 1197"/>
                <a:gd name="T46" fmla="*/ 1826 w 2060"/>
                <a:gd name="T47" fmla="*/ 45 h 1197"/>
                <a:gd name="T48" fmla="*/ 1330 w 2060"/>
                <a:gd name="T49" fmla="*/ 44 h 1197"/>
                <a:gd name="T50" fmla="*/ 655 w 2060"/>
                <a:gd name="T51" fmla="*/ 34 h 1197"/>
                <a:gd name="T52" fmla="*/ 172 w 2060"/>
                <a:gd name="T53" fmla="*/ 23 h 1197"/>
                <a:gd name="T54" fmla="*/ 364 w 2060"/>
                <a:gd name="T55" fmla="*/ 7 h 1197"/>
                <a:gd name="T56" fmla="*/ 978 w 2060"/>
                <a:gd name="T57" fmla="*/ 17 h 1197"/>
                <a:gd name="T58" fmla="*/ 1617 w 2060"/>
                <a:gd name="T59" fmla="*/ 23 h 1197"/>
                <a:gd name="T60" fmla="*/ 1908 w 2060"/>
                <a:gd name="T61" fmla="*/ 21 h 1197"/>
                <a:gd name="T62" fmla="*/ 2012 w 2060"/>
                <a:gd name="T63" fmla="*/ 107 h 1197"/>
                <a:gd name="T64" fmla="*/ 1988 w 2060"/>
                <a:gd name="T65" fmla="*/ 63 h 1197"/>
                <a:gd name="T66" fmla="*/ 1948 w 2060"/>
                <a:gd name="T67" fmla="*/ 41 h 1197"/>
                <a:gd name="T68" fmla="*/ 1892 w 2060"/>
                <a:gd name="T69" fmla="*/ 41 h 1197"/>
                <a:gd name="T70" fmla="*/ 1969 w 2060"/>
                <a:gd name="T71" fmla="*/ 20 h 1197"/>
                <a:gd name="T72" fmla="*/ 2019 w 2060"/>
                <a:gd name="T73" fmla="*/ 40 h 1197"/>
                <a:gd name="T74" fmla="*/ 2047 w 2060"/>
                <a:gd name="T75" fmla="*/ 85 h 1197"/>
                <a:gd name="T76" fmla="*/ 2052 w 2060"/>
                <a:gd name="T77" fmla="*/ 1068 h 1197"/>
                <a:gd name="T78" fmla="*/ 2011 w 2060"/>
                <a:gd name="T79" fmla="*/ 969 h 1197"/>
                <a:gd name="T80" fmla="*/ 2011 w 2060"/>
                <a:gd name="T81" fmla="*/ 645 h 1197"/>
                <a:gd name="T82" fmla="*/ 2012 w 2060"/>
                <a:gd name="T83" fmla="*/ 302 h 1197"/>
                <a:gd name="T84" fmla="*/ 2052 w 2060"/>
                <a:gd name="T85" fmla="*/ 143 h 1197"/>
                <a:gd name="T86" fmla="*/ 2049 w 2060"/>
                <a:gd name="T87" fmla="*/ 394 h 1197"/>
                <a:gd name="T88" fmla="*/ 2048 w 2060"/>
                <a:gd name="T89" fmla="*/ 753 h 1197"/>
                <a:gd name="T90" fmla="*/ 2050 w 2060"/>
                <a:gd name="T91" fmla="*/ 1025 h 1197"/>
                <a:gd name="T92" fmla="*/ 1981 w 2060"/>
                <a:gd name="T93" fmla="*/ 1176 h 1197"/>
                <a:gd name="T94" fmla="*/ 2009 w 2060"/>
                <a:gd name="T95" fmla="*/ 1172 h 1197"/>
                <a:gd name="T96" fmla="*/ 2021 w 2060"/>
                <a:gd name="T97" fmla="*/ 1152 h 1197"/>
                <a:gd name="T98" fmla="*/ 2021 w 2060"/>
                <a:gd name="T99" fmla="*/ 1110 h 1197"/>
                <a:gd name="T100" fmla="*/ 2055 w 2060"/>
                <a:gd name="T101" fmla="*/ 1085 h 1197"/>
                <a:gd name="T102" fmla="*/ 2059 w 2060"/>
                <a:gd name="T103" fmla="*/ 1131 h 1197"/>
                <a:gd name="T104" fmla="*/ 2041 w 2060"/>
                <a:gd name="T105" fmla="*/ 1170 h 1197"/>
                <a:gd name="T106" fmla="*/ 1974 w 2060"/>
                <a:gd name="T107" fmla="*/ 1197 h 1197"/>
                <a:gd name="T108" fmla="*/ 122 w 2060"/>
                <a:gd name="T109" fmla="*/ 1168 h 1197"/>
                <a:gd name="T110" fmla="*/ 655 w 2060"/>
                <a:gd name="T111" fmla="*/ 1166 h 1197"/>
                <a:gd name="T112" fmla="*/ 1390 w 2060"/>
                <a:gd name="T113" fmla="*/ 1171 h 1197"/>
                <a:gd name="T114" fmla="*/ 1920 w 2060"/>
                <a:gd name="T115" fmla="*/ 1176 h 1197"/>
                <a:gd name="T116" fmla="*/ 1818 w 2060"/>
                <a:gd name="T117" fmla="*/ 1196 h 1197"/>
                <a:gd name="T118" fmla="*/ 1207 w 2060"/>
                <a:gd name="T119" fmla="*/ 1191 h 1197"/>
                <a:gd name="T120" fmla="*/ 482 w 2060"/>
                <a:gd name="T121" fmla="*/ 1187 h 1197"/>
                <a:gd name="T122" fmla="*/ 50 w 2060"/>
                <a:gd name="T123" fmla="*/ 1191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60" h="1197">
                  <a:moveTo>
                    <a:pt x="4" y="1116"/>
                  </a:moveTo>
                  <a:lnTo>
                    <a:pt x="41" y="1104"/>
                  </a:lnTo>
                  <a:lnTo>
                    <a:pt x="41" y="1104"/>
                  </a:lnTo>
                  <a:lnTo>
                    <a:pt x="39" y="1110"/>
                  </a:lnTo>
                  <a:lnTo>
                    <a:pt x="39" y="1115"/>
                  </a:lnTo>
                  <a:lnTo>
                    <a:pt x="38" y="1119"/>
                  </a:lnTo>
                  <a:lnTo>
                    <a:pt x="38" y="1123"/>
                  </a:lnTo>
                  <a:lnTo>
                    <a:pt x="37" y="1128"/>
                  </a:lnTo>
                  <a:lnTo>
                    <a:pt x="37" y="1131"/>
                  </a:lnTo>
                  <a:lnTo>
                    <a:pt x="37" y="1135"/>
                  </a:lnTo>
                  <a:lnTo>
                    <a:pt x="37" y="1139"/>
                  </a:lnTo>
                  <a:lnTo>
                    <a:pt x="37" y="1142"/>
                  </a:lnTo>
                  <a:lnTo>
                    <a:pt x="37" y="1144"/>
                  </a:lnTo>
                  <a:lnTo>
                    <a:pt x="37" y="1148"/>
                  </a:lnTo>
                  <a:lnTo>
                    <a:pt x="38" y="1150"/>
                  </a:lnTo>
                  <a:lnTo>
                    <a:pt x="38" y="1153"/>
                  </a:lnTo>
                  <a:lnTo>
                    <a:pt x="39" y="1155"/>
                  </a:lnTo>
                  <a:lnTo>
                    <a:pt x="39" y="1158"/>
                  </a:lnTo>
                  <a:lnTo>
                    <a:pt x="41" y="1159"/>
                  </a:lnTo>
                  <a:lnTo>
                    <a:pt x="42" y="1161"/>
                  </a:lnTo>
                  <a:lnTo>
                    <a:pt x="43" y="1162"/>
                  </a:lnTo>
                  <a:lnTo>
                    <a:pt x="44" y="1164"/>
                  </a:lnTo>
                  <a:lnTo>
                    <a:pt x="45" y="1165"/>
                  </a:lnTo>
                  <a:lnTo>
                    <a:pt x="47" y="1166"/>
                  </a:lnTo>
                  <a:lnTo>
                    <a:pt x="48" y="1167"/>
                  </a:lnTo>
                  <a:lnTo>
                    <a:pt x="49" y="1168"/>
                  </a:lnTo>
                  <a:lnTo>
                    <a:pt x="51" y="1168"/>
                  </a:lnTo>
                  <a:lnTo>
                    <a:pt x="53" y="1170"/>
                  </a:lnTo>
                  <a:lnTo>
                    <a:pt x="55" y="1170"/>
                  </a:lnTo>
                  <a:lnTo>
                    <a:pt x="57" y="1170"/>
                  </a:lnTo>
                  <a:lnTo>
                    <a:pt x="60" y="1170"/>
                  </a:lnTo>
                  <a:lnTo>
                    <a:pt x="62" y="1171"/>
                  </a:lnTo>
                  <a:lnTo>
                    <a:pt x="65" y="1171"/>
                  </a:lnTo>
                  <a:lnTo>
                    <a:pt x="67" y="1171"/>
                  </a:lnTo>
                  <a:lnTo>
                    <a:pt x="70" y="1170"/>
                  </a:lnTo>
                  <a:lnTo>
                    <a:pt x="50" y="1191"/>
                  </a:lnTo>
                  <a:lnTo>
                    <a:pt x="45" y="1191"/>
                  </a:lnTo>
                  <a:lnTo>
                    <a:pt x="42" y="1192"/>
                  </a:lnTo>
                  <a:lnTo>
                    <a:pt x="37" y="1191"/>
                  </a:lnTo>
                  <a:lnTo>
                    <a:pt x="33" y="1191"/>
                  </a:lnTo>
                  <a:lnTo>
                    <a:pt x="30" y="1191"/>
                  </a:lnTo>
                  <a:lnTo>
                    <a:pt x="26" y="1190"/>
                  </a:lnTo>
                  <a:lnTo>
                    <a:pt x="23" y="1190"/>
                  </a:lnTo>
                  <a:lnTo>
                    <a:pt x="20" y="1189"/>
                  </a:lnTo>
                  <a:lnTo>
                    <a:pt x="17" y="1187"/>
                  </a:lnTo>
                  <a:lnTo>
                    <a:pt x="14" y="1186"/>
                  </a:lnTo>
                  <a:lnTo>
                    <a:pt x="12" y="1185"/>
                  </a:lnTo>
                  <a:lnTo>
                    <a:pt x="10" y="1184"/>
                  </a:lnTo>
                  <a:lnTo>
                    <a:pt x="8" y="1181"/>
                  </a:lnTo>
                  <a:lnTo>
                    <a:pt x="6" y="1179"/>
                  </a:lnTo>
                  <a:lnTo>
                    <a:pt x="5" y="1178"/>
                  </a:lnTo>
                  <a:lnTo>
                    <a:pt x="4" y="1176"/>
                  </a:lnTo>
                  <a:lnTo>
                    <a:pt x="2" y="1173"/>
                  </a:lnTo>
                  <a:lnTo>
                    <a:pt x="2" y="1171"/>
                  </a:lnTo>
                  <a:lnTo>
                    <a:pt x="1" y="1167"/>
                  </a:lnTo>
                  <a:lnTo>
                    <a:pt x="0" y="1165"/>
                  </a:lnTo>
                  <a:lnTo>
                    <a:pt x="0" y="1161"/>
                  </a:lnTo>
                  <a:lnTo>
                    <a:pt x="0" y="1159"/>
                  </a:lnTo>
                  <a:lnTo>
                    <a:pt x="0" y="1155"/>
                  </a:lnTo>
                  <a:lnTo>
                    <a:pt x="0" y="1152"/>
                  </a:lnTo>
                  <a:lnTo>
                    <a:pt x="0" y="1148"/>
                  </a:lnTo>
                  <a:lnTo>
                    <a:pt x="0" y="1144"/>
                  </a:lnTo>
                  <a:lnTo>
                    <a:pt x="0" y="1140"/>
                  </a:lnTo>
                  <a:lnTo>
                    <a:pt x="1" y="1135"/>
                  </a:lnTo>
                  <a:lnTo>
                    <a:pt x="1" y="1131"/>
                  </a:lnTo>
                  <a:lnTo>
                    <a:pt x="2" y="1127"/>
                  </a:lnTo>
                  <a:lnTo>
                    <a:pt x="2" y="1122"/>
                  </a:lnTo>
                  <a:lnTo>
                    <a:pt x="4" y="1116"/>
                  </a:lnTo>
                  <a:lnTo>
                    <a:pt x="4" y="1116"/>
                  </a:lnTo>
                  <a:lnTo>
                    <a:pt x="4" y="1116"/>
                  </a:lnTo>
                  <a:close/>
                  <a:moveTo>
                    <a:pt x="10" y="180"/>
                  </a:moveTo>
                  <a:lnTo>
                    <a:pt x="47" y="165"/>
                  </a:lnTo>
                  <a:lnTo>
                    <a:pt x="47" y="165"/>
                  </a:lnTo>
                  <a:lnTo>
                    <a:pt x="48" y="176"/>
                  </a:lnTo>
                  <a:lnTo>
                    <a:pt x="49" y="191"/>
                  </a:lnTo>
                  <a:lnTo>
                    <a:pt x="50" y="207"/>
                  </a:lnTo>
                  <a:lnTo>
                    <a:pt x="50" y="229"/>
                  </a:lnTo>
                  <a:lnTo>
                    <a:pt x="50" y="253"/>
                  </a:lnTo>
                  <a:lnTo>
                    <a:pt x="51" y="280"/>
                  </a:lnTo>
                  <a:lnTo>
                    <a:pt x="51" y="310"/>
                  </a:lnTo>
                  <a:lnTo>
                    <a:pt x="51" y="341"/>
                  </a:lnTo>
                  <a:lnTo>
                    <a:pt x="53" y="376"/>
                  </a:lnTo>
                  <a:lnTo>
                    <a:pt x="53" y="411"/>
                  </a:lnTo>
                  <a:lnTo>
                    <a:pt x="53" y="448"/>
                  </a:lnTo>
                  <a:lnTo>
                    <a:pt x="53" y="487"/>
                  </a:lnTo>
                  <a:lnTo>
                    <a:pt x="53" y="526"/>
                  </a:lnTo>
                  <a:lnTo>
                    <a:pt x="51" y="565"/>
                  </a:lnTo>
                  <a:lnTo>
                    <a:pt x="51" y="606"/>
                  </a:lnTo>
                  <a:lnTo>
                    <a:pt x="51" y="647"/>
                  </a:lnTo>
                  <a:lnTo>
                    <a:pt x="51" y="687"/>
                  </a:lnTo>
                  <a:lnTo>
                    <a:pt x="50" y="728"/>
                  </a:lnTo>
                  <a:lnTo>
                    <a:pt x="50" y="767"/>
                  </a:lnTo>
                  <a:lnTo>
                    <a:pt x="50" y="805"/>
                  </a:lnTo>
                  <a:lnTo>
                    <a:pt x="49" y="844"/>
                  </a:lnTo>
                  <a:lnTo>
                    <a:pt x="49" y="879"/>
                  </a:lnTo>
                  <a:lnTo>
                    <a:pt x="48" y="914"/>
                  </a:lnTo>
                  <a:lnTo>
                    <a:pt x="47" y="946"/>
                  </a:lnTo>
                  <a:lnTo>
                    <a:pt x="47" y="976"/>
                  </a:lnTo>
                  <a:lnTo>
                    <a:pt x="45" y="1004"/>
                  </a:lnTo>
                  <a:lnTo>
                    <a:pt x="45" y="1029"/>
                  </a:lnTo>
                  <a:lnTo>
                    <a:pt x="44" y="1051"/>
                  </a:lnTo>
                  <a:lnTo>
                    <a:pt x="43" y="1070"/>
                  </a:lnTo>
                  <a:lnTo>
                    <a:pt x="43" y="1085"/>
                  </a:lnTo>
                  <a:lnTo>
                    <a:pt x="42" y="1097"/>
                  </a:lnTo>
                  <a:lnTo>
                    <a:pt x="41" y="1104"/>
                  </a:lnTo>
                  <a:lnTo>
                    <a:pt x="4" y="1116"/>
                  </a:lnTo>
                  <a:lnTo>
                    <a:pt x="5" y="1110"/>
                  </a:lnTo>
                  <a:lnTo>
                    <a:pt x="5" y="1098"/>
                  </a:lnTo>
                  <a:lnTo>
                    <a:pt x="6" y="1082"/>
                  </a:lnTo>
                  <a:lnTo>
                    <a:pt x="7" y="1064"/>
                  </a:lnTo>
                  <a:lnTo>
                    <a:pt x="7" y="1042"/>
                  </a:lnTo>
                  <a:lnTo>
                    <a:pt x="8" y="1017"/>
                  </a:lnTo>
                  <a:lnTo>
                    <a:pt x="10" y="989"/>
                  </a:lnTo>
                  <a:lnTo>
                    <a:pt x="10" y="959"/>
                  </a:lnTo>
                  <a:lnTo>
                    <a:pt x="11" y="927"/>
                  </a:lnTo>
                  <a:lnTo>
                    <a:pt x="11" y="893"/>
                  </a:lnTo>
                  <a:lnTo>
                    <a:pt x="12" y="857"/>
                  </a:lnTo>
                  <a:lnTo>
                    <a:pt x="12" y="819"/>
                  </a:lnTo>
                  <a:lnTo>
                    <a:pt x="13" y="780"/>
                  </a:lnTo>
                  <a:lnTo>
                    <a:pt x="13" y="741"/>
                  </a:lnTo>
                  <a:lnTo>
                    <a:pt x="13" y="700"/>
                  </a:lnTo>
                  <a:lnTo>
                    <a:pt x="14" y="660"/>
                  </a:lnTo>
                  <a:lnTo>
                    <a:pt x="14" y="619"/>
                  </a:lnTo>
                  <a:lnTo>
                    <a:pt x="14" y="579"/>
                  </a:lnTo>
                  <a:lnTo>
                    <a:pt x="14" y="539"/>
                  </a:lnTo>
                  <a:lnTo>
                    <a:pt x="14" y="500"/>
                  </a:lnTo>
                  <a:lnTo>
                    <a:pt x="14" y="462"/>
                  </a:lnTo>
                  <a:lnTo>
                    <a:pt x="14" y="425"/>
                  </a:lnTo>
                  <a:lnTo>
                    <a:pt x="14" y="389"/>
                  </a:lnTo>
                  <a:lnTo>
                    <a:pt x="14" y="355"/>
                  </a:lnTo>
                  <a:lnTo>
                    <a:pt x="14" y="323"/>
                  </a:lnTo>
                  <a:lnTo>
                    <a:pt x="14" y="293"/>
                  </a:lnTo>
                  <a:lnTo>
                    <a:pt x="13" y="267"/>
                  </a:lnTo>
                  <a:lnTo>
                    <a:pt x="13" y="242"/>
                  </a:lnTo>
                  <a:lnTo>
                    <a:pt x="12" y="222"/>
                  </a:lnTo>
                  <a:lnTo>
                    <a:pt x="12" y="204"/>
                  </a:lnTo>
                  <a:lnTo>
                    <a:pt x="11" y="189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0" y="180"/>
                  </a:lnTo>
                  <a:close/>
                  <a:moveTo>
                    <a:pt x="152" y="1"/>
                  </a:moveTo>
                  <a:lnTo>
                    <a:pt x="127" y="22"/>
                  </a:lnTo>
                  <a:lnTo>
                    <a:pt x="127" y="22"/>
                  </a:lnTo>
                  <a:lnTo>
                    <a:pt x="115" y="21"/>
                  </a:lnTo>
                  <a:lnTo>
                    <a:pt x="105" y="21"/>
                  </a:lnTo>
                  <a:lnTo>
                    <a:pt x="96" y="22"/>
                  </a:lnTo>
                  <a:lnTo>
                    <a:pt x="87" y="23"/>
                  </a:lnTo>
                  <a:lnTo>
                    <a:pt x="80" y="25"/>
                  </a:lnTo>
                  <a:lnTo>
                    <a:pt x="74" y="26"/>
                  </a:lnTo>
                  <a:lnTo>
                    <a:pt x="70" y="27"/>
                  </a:lnTo>
                  <a:lnTo>
                    <a:pt x="67" y="28"/>
                  </a:lnTo>
                  <a:lnTo>
                    <a:pt x="65" y="29"/>
                  </a:lnTo>
                  <a:lnTo>
                    <a:pt x="62" y="31"/>
                  </a:lnTo>
                  <a:lnTo>
                    <a:pt x="60" y="33"/>
                  </a:lnTo>
                  <a:lnTo>
                    <a:pt x="57" y="35"/>
                  </a:lnTo>
                  <a:lnTo>
                    <a:pt x="55" y="39"/>
                  </a:lnTo>
                  <a:lnTo>
                    <a:pt x="51" y="43"/>
                  </a:lnTo>
                  <a:lnTo>
                    <a:pt x="49" y="47"/>
                  </a:lnTo>
                  <a:lnTo>
                    <a:pt x="47" y="52"/>
                  </a:lnTo>
                  <a:lnTo>
                    <a:pt x="45" y="57"/>
                  </a:lnTo>
                  <a:lnTo>
                    <a:pt x="44" y="63"/>
                  </a:lnTo>
                  <a:lnTo>
                    <a:pt x="43" y="69"/>
                  </a:lnTo>
                  <a:lnTo>
                    <a:pt x="42" y="75"/>
                  </a:lnTo>
                  <a:lnTo>
                    <a:pt x="41" y="82"/>
                  </a:lnTo>
                  <a:lnTo>
                    <a:pt x="41" y="88"/>
                  </a:lnTo>
                  <a:lnTo>
                    <a:pt x="41" y="95"/>
                  </a:lnTo>
                  <a:lnTo>
                    <a:pt x="41" y="102"/>
                  </a:lnTo>
                  <a:lnTo>
                    <a:pt x="41" y="111"/>
                  </a:lnTo>
                  <a:lnTo>
                    <a:pt x="42" y="118"/>
                  </a:lnTo>
                  <a:lnTo>
                    <a:pt x="42" y="125"/>
                  </a:lnTo>
                  <a:lnTo>
                    <a:pt x="43" y="133"/>
                  </a:lnTo>
                  <a:lnTo>
                    <a:pt x="44" y="140"/>
                  </a:lnTo>
                  <a:lnTo>
                    <a:pt x="45" y="149"/>
                  </a:lnTo>
                  <a:lnTo>
                    <a:pt x="47" y="157"/>
                  </a:lnTo>
                  <a:lnTo>
                    <a:pt x="47" y="165"/>
                  </a:lnTo>
                  <a:lnTo>
                    <a:pt x="10" y="180"/>
                  </a:lnTo>
                  <a:lnTo>
                    <a:pt x="8" y="171"/>
                  </a:lnTo>
                  <a:lnTo>
                    <a:pt x="7" y="163"/>
                  </a:lnTo>
                  <a:lnTo>
                    <a:pt x="7" y="155"/>
                  </a:lnTo>
                  <a:lnTo>
                    <a:pt x="6" y="148"/>
                  </a:lnTo>
                  <a:lnTo>
                    <a:pt x="5" y="139"/>
                  </a:lnTo>
                  <a:lnTo>
                    <a:pt x="5" y="131"/>
                  </a:lnTo>
                  <a:lnTo>
                    <a:pt x="4" y="124"/>
                  </a:lnTo>
                  <a:lnTo>
                    <a:pt x="4" y="117"/>
                  </a:lnTo>
                  <a:lnTo>
                    <a:pt x="4" y="108"/>
                  </a:lnTo>
                  <a:lnTo>
                    <a:pt x="4" y="101"/>
                  </a:lnTo>
                  <a:lnTo>
                    <a:pt x="4" y="94"/>
                  </a:lnTo>
                  <a:lnTo>
                    <a:pt x="5" y="88"/>
                  </a:lnTo>
                  <a:lnTo>
                    <a:pt x="5" y="81"/>
                  </a:lnTo>
                  <a:lnTo>
                    <a:pt x="6" y="74"/>
                  </a:lnTo>
                  <a:lnTo>
                    <a:pt x="8" y="68"/>
                  </a:lnTo>
                  <a:lnTo>
                    <a:pt x="11" y="62"/>
                  </a:lnTo>
                  <a:lnTo>
                    <a:pt x="13" y="56"/>
                  </a:lnTo>
                  <a:lnTo>
                    <a:pt x="17" y="48"/>
                  </a:lnTo>
                  <a:lnTo>
                    <a:pt x="20" y="44"/>
                  </a:lnTo>
                  <a:lnTo>
                    <a:pt x="26" y="38"/>
                  </a:lnTo>
                  <a:lnTo>
                    <a:pt x="32" y="32"/>
                  </a:lnTo>
                  <a:lnTo>
                    <a:pt x="39" y="26"/>
                  </a:lnTo>
                  <a:lnTo>
                    <a:pt x="49" y="20"/>
                  </a:lnTo>
                  <a:lnTo>
                    <a:pt x="59" y="14"/>
                  </a:lnTo>
                  <a:lnTo>
                    <a:pt x="70" y="10"/>
                  </a:lnTo>
                  <a:lnTo>
                    <a:pt x="81" y="7"/>
                  </a:lnTo>
                  <a:lnTo>
                    <a:pt x="92" y="4"/>
                  </a:lnTo>
                  <a:lnTo>
                    <a:pt x="103" y="2"/>
                  </a:lnTo>
                  <a:lnTo>
                    <a:pt x="115" y="1"/>
                  </a:lnTo>
                  <a:lnTo>
                    <a:pt x="127" y="1"/>
                  </a:lnTo>
                  <a:lnTo>
                    <a:pt x="139" y="0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close/>
                  <a:moveTo>
                    <a:pt x="1908" y="21"/>
                  </a:moveTo>
                  <a:lnTo>
                    <a:pt x="1892" y="41"/>
                  </a:lnTo>
                  <a:lnTo>
                    <a:pt x="1892" y="41"/>
                  </a:lnTo>
                  <a:lnTo>
                    <a:pt x="1876" y="43"/>
                  </a:lnTo>
                  <a:lnTo>
                    <a:pt x="1855" y="44"/>
                  </a:lnTo>
                  <a:lnTo>
                    <a:pt x="1826" y="45"/>
                  </a:lnTo>
                  <a:lnTo>
                    <a:pt x="1791" y="45"/>
                  </a:lnTo>
                  <a:lnTo>
                    <a:pt x="1750" y="45"/>
                  </a:lnTo>
                  <a:lnTo>
                    <a:pt x="1703" y="45"/>
                  </a:lnTo>
                  <a:lnTo>
                    <a:pt x="1651" y="45"/>
                  </a:lnTo>
                  <a:lnTo>
                    <a:pt x="1595" y="45"/>
                  </a:lnTo>
                  <a:lnTo>
                    <a:pt x="1534" y="45"/>
                  </a:lnTo>
                  <a:lnTo>
                    <a:pt x="1468" y="45"/>
                  </a:lnTo>
                  <a:lnTo>
                    <a:pt x="1400" y="44"/>
                  </a:lnTo>
                  <a:lnTo>
                    <a:pt x="1330" y="44"/>
                  </a:lnTo>
                  <a:lnTo>
                    <a:pt x="1257" y="43"/>
                  </a:lnTo>
                  <a:lnTo>
                    <a:pt x="1182" y="41"/>
                  </a:lnTo>
                  <a:lnTo>
                    <a:pt x="1106" y="40"/>
                  </a:lnTo>
                  <a:lnTo>
                    <a:pt x="1030" y="40"/>
                  </a:lnTo>
                  <a:lnTo>
                    <a:pt x="954" y="39"/>
                  </a:lnTo>
                  <a:lnTo>
                    <a:pt x="877" y="38"/>
                  </a:lnTo>
                  <a:lnTo>
                    <a:pt x="802" y="37"/>
                  </a:lnTo>
                  <a:lnTo>
                    <a:pt x="728" y="35"/>
                  </a:lnTo>
                  <a:lnTo>
                    <a:pt x="655" y="34"/>
                  </a:lnTo>
                  <a:lnTo>
                    <a:pt x="585" y="33"/>
                  </a:lnTo>
                  <a:lnTo>
                    <a:pt x="518" y="32"/>
                  </a:lnTo>
                  <a:lnTo>
                    <a:pt x="455" y="31"/>
                  </a:lnTo>
                  <a:lnTo>
                    <a:pt x="395" y="29"/>
                  </a:lnTo>
                  <a:lnTo>
                    <a:pt x="339" y="28"/>
                  </a:lnTo>
                  <a:lnTo>
                    <a:pt x="289" y="27"/>
                  </a:lnTo>
                  <a:lnTo>
                    <a:pt x="244" y="26"/>
                  </a:lnTo>
                  <a:lnTo>
                    <a:pt x="204" y="25"/>
                  </a:lnTo>
                  <a:lnTo>
                    <a:pt x="172" y="23"/>
                  </a:lnTo>
                  <a:lnTo>
                    <a:pt x="146" y="22"/>
                  </a:lnTo>
                  <a:lnTo>
                    <a:pt x="127" y="22"/>
                  </a:lnTo>
                  <a:lnTo>
                    <a:pt x="152" y="1"/>
                  </a:lnTo>
                  <a:lnTo>
                    <a:pt x="170" y="1"/>
                  </a:lnTo>
                  <a:lnTo>
                    <a:pt x="196" y="2"/>
                  </a:lnTo>
                  <a:lnTo>
                    <a:pt x="229" y="3"/>
                  </a:lnTo>
                  <a:lnTo>
                    <a:pt x="267" y="4"/>
                  </a:lnTo>
                  <a:lnTo>
                    <a:pt x="313" y="5"/>
                  </a:lnTo>
                  <a:lnTo>
                    <a:pt x="364" y="7"/>
                  </a:lnTo>
                  <a:lnTo>
                    <a:pt x="419" y="8"/>
                  </a:lnTo>
                  <a:lnTo>
                    <a:pt x="479" y="9"/>
                  </a:lnTo>
                  <a:lnTo>
                    <a:pt x="542" y="10"/>
                  </a:lnTo>
                  <a:lnTo>
                    <a:pt x="609" y="11"/>
                  </a:lnTo>
                  <a:lnTo>
                    <a:pt x="679" y="13"/>
                  </a:lnTo>
                  <a:lnTo>
                    <a:pt x="751" y="14"/>
                  </a:lnTo>
                  <a:lnTo>
                    <a:pt x="826" y="15"/>
                  </a:lnTo>
                  <a:lnTo>
                    <a:pt x="901" y="16"/>
                  </a:lnTo>
                  <a:lnTo>
                    <a:pt x="978" y="17"/>
                  </a:lnTo>
                  <a:lnTo>
                    <a:pt x="1054" y="19"/>
                  </a:lnTo>
                  <a:lnTo>
                    <a:pt x="1130" y="20"/>
                  </a:lnTo>
                  <a:lnTo>
                    <a:pt x="1205" y="20"/>
                  </a:lnTo>
                  <a:lnTo>
                    <a:pt x="1281" y="21"/>
                  </a:lnTo>
                  <a:lnTo>
                    <a:pt x="1353" y="22"/>
                  </a:lnTo>
                  <a:lnTo>
                    <a:pt x="1424" y="22"/>
                  </a:lnTo>
                  <a:lnTo>
                    <a:pt x="1492" y="23"/>
                  </a:lnTo>
                  <a:lnTo>
                    <a:pt x="1556" y="23"/>
                  </a:lnTo>
                  <a:lnTo>
                    <a:pt x="1617" y="23"/>
                  </a:lnTo>
                  <a:lnTo>
                    <a:pt x="1675" y="25"/>
                  </a:lnTo>
                  <a:lnTo>
                    <a:pt x="1726" y="25"/>
                  </a:lnTo>
                  <a:lnTo>
                    <a:pt x="1774" y="23"/>
                  </a:lnTo>
                  <a:lnTo>
                    <a:pt x="1814" y="23"/>
                  </a:lnTo>
                  <a:lnTo>
                    <a:pt x="1849" y="23"/>
                  </a:lnTo>
                  <a:lnTo>
                    <a:pt x="1877" y="22"/>
                  </a:lnTo>
                  <a:lnTo>
                    <a:pt x="1898" y="21"/>
                  </a:lnTo>
                  <a:lnTo>
                    <a:pt x="1908" y="21"/>
                  </a:lnTo>
                  <a:lnTo>
                    <a:pt x="1908" y="21"/>
                  </a:lnTo>
                  <a:lnTo>
                    <a:pt x="1908" y="21"/>
                  </a:lnTo>
                  <a:close/>
                  <a:moveTo>
                    <a:pt x="2052" y="130"/>
                  </a:moveTo>
                  <a:lnTo>
                    <a:pt x="2015" y="143"/>
                  </a:lnTo>
                  <a:lnTo>
                    <a:pt x="2015" y="143"/>
                  </a:lnTo>
                  <a:lnTo>
                    <a:pt x="2015" y="134"/>
                  </a:lnTo>
                  <a:lnTo>
                    <a:pt x="2015" y="127"/>
                  </a:lnTo>
                  <a:lnTo>
                    <a:pt x="2013" y="120"/>
                  </a:lnTo>
                  <a:lnTo>
                    <a:pt x="2012" y="113"/>
                  </a:lnTo>
                  <a:lnTo>
                    <a:pt x="2012" y="107"/>
                  </a:lnTo>
                  <a:lnTo>
                    <a:pt x="2010" y="101"/>
                  </a:lnTo>
                  <a:lnTo>
                    <a:pt x="2009" y="95"/>
                  </a:lnTo>
                  <a:lnTo>
                    <a:pt x="2006" y="89"/>
                  </a:lnTo>
                  <a:lnTo>
                    <a:pt x="2004" y="84"/>
                  </a:lnTo>
                  <a:lnTo>
                    <a:pt x="2002" y="78"/>
                  </a:lnTo>
                  <a:lnTo>
                    <a:pt x="1999" y="75"/>
                  </a:lnTo>
                  <a:lnTo>
                    <a:pt x="1996" y="70"/>
                  </a:lnTo>
                  <a:lnTo>
                    <a:pt x="1992" y="66"/>
                  </a:lnTo>
                  <a:lnTo>
                    <a:pt x="1988" y="63"/>
                  </a:lnTo>
                  <a:lnTo>
                    <a:pt x="1985" y="59"/>
                  </a:lnTo>
                  <a:lnTo>
                    <a:pt x="1981" y="56"/>
                  </a:lnTo>
                  <a:lnTo>
                    <a:pt x="1976" y="53"/>
                  </a:lnTo>
                  <a:lnTo>
                    <a:pt x="1973" y="51"/>
                  </a:lnTo>
                  <a:lnTo>
                    <a:pt x="1968" y="48"/>
                  </a:lnTo>
                  <a:lnTo>
                    <a:pt x="1963" y="46"/>
                  </a:lnTo>
                  <a:lnTo>
                    <a:pt x="1957" y="45"/>
                  </a:lnTo>
                  <a:lnTo>
                    <a:pt x="1953" y="43"/>
                  </a:lnTo>
                  <a:lnTo>
                    <a:pt x="1948" y="41"/>
                  </a:lnTo>
                  <a:lnTo>
                    <a:pt x="1942" y="41"/>
                  </a:lnTo>
                  <a:lnTo>
                    <a:pt x="1936" y="40"/>
                  </a:lnTo>
                  <a:lnTo>
                    <a:pt x="1930" y="39"/>
                  </a:lnTo>
                  <a:lnTo>
                    <a:pt x="1924" y="39"/>
                  </a:lnTo>
                  <a:lnTo>
                    <a:pt x="1918" y="39"/>
                  </a:lnTo>
                  <a:lnTo>
                    <a:pt x="1912" y="39"/>
                  </a:lnTo>
                  <a:lnTo>
                    <a:pt x="1905" y="40"/>
                  </a:lnTo>
                  <a:lnTo>
                    <a:pt x="1899" y="40"/>
                  </a:lnTo>
                  <a:lnTo>
                    <a:pt x="1892" y="41"/>
                  </a:lnTo>
                  <a:lnTo>
                    <a:pt x="1908" y="21"/>
                  </a:lnTo>
                  <a:lnTo>
                    <a:pt x="1917" y="20"/>
                  </a:lnTo>
                  <a:lnTo>
                    <a:pt x="1925" y="19"/>
                  </a:lnTo>
                  <a:lnTo>
                    <a:pt x="1934" y="19"/>
                  </a:lnTo>
                  <a:lnTo>
                    <a:pt x="1941" y="17"/>
                  </a:lnTo>
                  <a:lnTo>
                    <a:pt x="1948" y="17"/>
                  </a:lnTo>
                  <a:lnTo>
                    <a:pt x="1956" y="19"/>
                  </a:lnTo>
                  <a:lnTo>
                    <a:pt x="1963" y="19"/>
                  </a:lnTo>
                  <a:lnTo>
                    <a:pt x="1969" y="20"/>
                  </a:lnTo>
                  <a:lnTo>
                    <a:pt x="1976" y="21"/>
                  </a:lnTo>
                  <a:lnTo>
                    <a:pt x="1982" y="22"/>
                  </a:lnTo>
                  <a:lnTo>
                    <a:pt x="1988" y="25"/>
                  </a:lnTo>
                  <a:lnTo>
                    <a:pt x="1994" y="26"/>
                  </a:lnTo>
                  <a:lnTo>
                    <a:pt x="2000" y="28"/>
                  </a:lnTo>
                  <a:lnTo>
                    <a:pt x="2006" y="31"/>
                  </a:lnTo>
                  <a:lnTo>
                    <a:pt x="2011" y="34"/>
                  </a:lnTo>
                  <a:lnTo>
                    <a:pt x="2016" y="37"/>
                  </a:lnTo>
                  <a:lnTo>
                    <a:pt x="2019" y="40"/>
                  </a:lnTo>
                  <a:lnTo>
                    <a:pt x="2024" y="45"/>
                  </a:lnTo>
                  <a:lnTo>
                    <a:pt x="2028" y="48"/>
                  </a:lnTo>
                  <a:lnTo>
                    <a:pt x="2031" y="53"/>
                  </a:lnTo>
                  <a:lnTo>
                    <a:pt x="2035" y="58"/>
                  </a:lnTo>
                  <a:lnTo>
                    <a:pt x="2039" y="63"/>
                  </a:lnTo>
                  <a:lnTo>
                    <a:pt x="2041" y="68"/>
                  </a:lnTo>
                  <a:lnTo>
                    <a:pt x="2043" y="74"/>
                  </a:lnTo>
                  <a:lnTo>
                    <a:pt x="2046" y="80"/>
                  </a:lnTo>
                  <a:lnTo>
                    <a:pt x="2047" y="85"/>
                  </a:lnTo>
                  <a:lnTo>
                    <a:pt x="2049" y="93"/>
                  </a:lnTo>
                  <a:lnTo>
                    <a:pt x="2050" y="99"/>
                  </a:lnTo>
                  <a:lnTo>
                    <a:pt x="2050" y="106"/>
                  </a:lnTo>
                  <a:lnTo>
                    <a:pt x="2052" y="114"/>
                  </a:lnTo>
                  <a:lnTo>
                    <a:pt x="2052" y="121"/>
                  </a:lnTo>
                  <a:lnTo>
                    <a:pt x="2052" y="130"/>
                  </a:lnTo>
                  <a:lnTo>
                    <a:pt x="2052" y="130"/>
                  </a:lnTo>
                  <a:lnTo>
                    <a:pt x="2052" y="130"/>
                  </a:lnTo>
                  <a:close/>
                  <a:moveTo>
                    <a:pt x="2052" y="1068"/>
                  </a:moveTo>
                  <a:lnTo>
                    <a:pt x="2015" y="1082"/>
                  </a:lnTo>
                  <a:lnTo>
                    <a:pt x="2015" y="1082"/>
                  </a:lnTo>
                  <a:lnTo>
                    <a:pt x="2013" y="1078"/>
                  </a:lnTo>
                  <a:lnTo>
                    <a:pt x="2013" y="1068"/>
                  </a:lnTo>
                  <a:lnTo>
                    <a:pt x="2013" y="1055"/>
                  </a:lnTo>
                  <a:lnTo>
                    <a:pt x="2012" y="1039"/>
                  </a:lnTo>
                  <a:lnTo>
                    <a:pt x="2012" y="1019"/>
                  </a:lnTo>
                  <a:lnTo>
                    <a:pt x="2012" y="995"/>
                  </a:lnTo>
                  <a:lnTo>
                    <a:pt x="2011" y="969"/>
                  </a:lnTo>
                  <a:lnTo>
                    <a:pt x="2011" y="940"/>
                  </a:lnTo>
                  <a:lnTo>
                    <a:pt x="2011" y="909"/>
                  </a:lnTo>
                  <a:lnTo>
                    <a:pt x="2011" y="876"/>
                  </a:lnTo>
                  <a:lnTo>
                    <a:pt x="2011" y="840"/>
                  </a:lnTo>
                  <a:lnTo>
                    <a:pt x="2011" y="804"/>
                  </a:lnTo>
                  <a:lnTo>
                    <a:pt x="2011" y="766"/>
                  </a:lnTo>
                  <a:lnTo>
                    <a:pt x="2011" y="727"/>
                  </a:lnTo>
                  <a:lnTo>
                    <a:pt x="2011" y="686"/>
                  </a:lnTo>
                  <a:lnTo>
                    <a:pt x="2011" y="645"/>
                  </a:lnTo>
                  <a:lnTo>
                    <a:pt x="2011" y="605"/>
                  </a:lnTo>
                  <a:lnTo>
                    <a:pt x="2011" y="564"/>
                  </a:lnTo>
                  <a:lnTo>
                    <a:pt x="2011" y="524"/>
                  </a:lnTo>
                  <a:lnTo>
                    <a:pt x="2011" y="484"/>
                  </a:lnTo>
                  <a:lnTo>
                    <a:pt x="2011" y="445"/>
                  </a:lnTo>
                  <a:lnTo>
                    <a:pt x="2012" y="407"/>
                  </a:lnTo>
                  <a:lnTo>
                    <a:pt x="2012" y="370"/>
                  </a:lnTo>
                  <a:lnTo>
                    <a:pt x="2012" y="335"/>
                  </a:lnTo>
                  <a:lnTo>
                    <a:pt x="2012" y="302"/>
                  </a:lnTo>
                  <a:lnTo>
                    <a:pt x="2012" y="271"/>
                  </a:lnTo>
                  <a:lnTo>
                    <a:pt x="2013" y="242"/>
                  </a:lnTo>
                  <a:lnTo>
                    <a:pt x="2013" y="216"/>
                  </a:lnTo>
                  <a:lnTo>
                    <a:pt x="2013" y="192"/>
                  </a:lnTo>
                  <a:lnTo>
                    <a:pt x="2013" y="173"/>
                  </a:lnTo>
                  <a:lnTo>
                    <a:pt x="2015" y="156"/>
                  </a:lnTo>
                  <a:lnTo>
                    <a:pt x="2015" y="143"/>
                  </a:lnTo>
                  <a:lnTo>
                    <a:pt x="2052" y="130"/>
                  </a:lnTo>
                  <a:lnTo>
                    <a:pt x="2052" y="143"/>
                  </a:lnTo>
                  <a:lnTo>
                    <a:pt x="2052" y="160"/>
                  </a:lnTo>
                  <a:lnTo>
                    <a:pt x="2050" y="179"/>
                  </a:lnTo>
                  <a:lnTo>
                    <a:pt x="2050" y="202"/>
                  </a:lnTo>
                  <a:lnTo>
                    <a:pt x="2050" y="229"/>
                  </a:lnTo>
                  <a:lnTo>
                    <a:pt x="2050" y="257"/>
                  </a:lnTo>
                  <a:lnTo>
                    <a:pt x="2049" y="288"/>
                  </a:lnTo>
                  <a:lnTo>
                    <a:pt x="2049" y="322"/>
                  </a:lnTo>
                  <a:lnTo>
                    <a:pt x="2049" y="357"/>
                  </a:lnTo>
                  <a:lnTo>
                    <a:pt x="2049" y="394"/>
                  </a:lnTo>
                  <a:lnTo>
                    <a:pt x="2049" y="432"/>
                  </a:lnTo>
                  <a:lnTo>
                    <a:pt x="2049" y="471"/>
                  </a:lnTo>
                  <a:lnTo>
                    <a:pt x="2048" y="511"/>
                  </a:lnTo>
                  <a:lnTo>
                    <a:pt x="2048" y="551"/>
                  </a:lnTo>
                  <a:lnTo>
                    <a:pt x="2048" y="592"/>
                  </a:lnTo>
                  <a:lnTo>
                    <a:pt x="2048" y="632"/>
                  </a:lnTo>
                  <a:lnTo>
                    <a:pt x="2048" y="673"/>
                  </a:lnTo>
                  <a:lnTo>
                    <a:pt x="2048" y="713"/>
                  </a:lnTo>
                  <a:lnTo>
                    <a:pt x="2048" y="753"/>
                  </a:lnTo>
                  <a:lnTo>
                    <a:pt x="2048" y="791"/>
                  </a:lnTo>
                  <a:lnTo>
                    <a:pt x="2048" y="827"/>
                  </a:lnTo>
                  <a:lnTo>
                    <a:pt x="2048" y="863"/>
                  </a:lnTo>
                  <a:lnTo>
                    <a:pt x="2048" y="896"/>
                  </a:lnTo>
                  <a:lnTo>
                    <a:pt x="2049" y="927"/>
                  </a:lnTo>
                  <a:lnTo>
                    <a:pt x="2049" y="956"/>
                  </a:lnTo>
                  <a:lnTo>
                    <a:pt x="2049" y="982"/>
                  </a:lnTo>
                  <a:lnTo>
                    <a:pt x="2049" y="1006"/>
                  </a:lnTo>
                  <a:lnTo>
                    <a:pt x="2050" y="1025"/>
                  </a:lnTo>
                  <a:lnTo>
                    <a:pt x="2050" y="1042"/>
                  </a:lnTo>
                  <a:lnTo>
                    <a:pt x="2050" y="1055"/>
                  </a:lnTo>
                  <a:lnTo>
                    <a:pt x="2052" y="1063"/>
                  </a:lnTo>
                  <a:lnTo>
                    <a:pt x="2052" y="1068"/>
                  </a:lnTo>
                  <a:lnTo>
                    <a:pt x="2052" y="1068"/>
                  </a:lnTo>
                  <a:lnTo>
                    <a:pt x="2052" y="1068"/>
                  </a:lnTo>
                  <a:close/>
                  <a:moveTo>
                    <a:pt x="1959" y="1197"/>
                  </a:moveTo>
                  <a:lnTo>
                    <a:pt x="1981" y="1176"/>
                  </a:lnTo>
                  <a:lnTo>
                    <a:pt x="1981" y="1176"/>
                  </a:lnTo>
                  <a:lnTo>
                    <a:pt x="1987" y="1176"/>
                  </a:lnTo>
                  <a:lnTo>
                    <a:pt x="1993" y="1176"/>
                  </a:lnTo>
                  <a:lnTo>
                    <a:pt x="1998" y="1174"/>
                  </a:lnTo>
                  <a:lnTo>
                    <a:pt x="2002" y="1174"/>
                  </a:lnTo>
                  <a:lnTo>
                    <a:pt x="2005" y="1173"/>
                  </a:lnTo>
                  <a:lnTo>
                    <a:pt x="2006" y="1173"/>
                  </a:lnTo>
                  <a:lnTo>
                    <a:pt x="2008" y="1173"/>
                  </a:lnTo>
                  <a:lnTo>
                    <a:pt x="2009" y="1172"/>
                  </a:lnTo>
                  <a:lnTo>
                    <a:pt x="2009" y="1172"/>
                  </a:lnTo>
                  <a:lnTo>
                    <a:pt x="2010" y="1172"/>
                  </a:lnTo>
                  <a:lnTo>
                    <a:pt x="2011" y="1171"/>
                  </a:lnTo>
                  <a:lnTo>
                    <a:pt x="2012" y="1168"/>
                  </a:lnTo>
                  <a:lnTo>
                    <a:pt x="2013" y="1167"/>
                  </a:lnTo>
                  <a:lnTo>
                    <a:pt x="2016" y="1165"/>
                  </a:lnTo>
                  <a:lnTo>
                    <a:pt x="2017" y="1161"/>
                  </a:lnTo>
                  <a:lnTo>
                    <a:pt x="2018" y="1159"/>
                  </a:lnTo>
                  <a:lnTo>
                    <a:pt x="2019" y="1155"/>
                  </a:lnTo>
                  <a:lnTo>
                    <a:pt x="2021" y="1152"/>
                  </a:lnTo>
                  <a:lnTo>
                    <a:pt x="2022" y="1147"/>
                  </a:lnTo>
                  <a:lnTo>
                    <a:pt x="2022" y="1143"/>
                  </a:lnTo>
                  <a:lnTo>
                    <a:pt x="2022" y="1139"/>
                  </a:lnTo>
                  <a:lnTo>
                    <a:pt x="2022" y="1135"/>
                  </a:lnTo>
                  <a:lnTo>
                    <a:pt x="2022" y="1130"/>
                  </a:lnTo>
                  <a:lnTo>
                    <a:pt x="2022" y="1125"/>
                  </a:lnTo>
                  <a:lnTo>
                    <a:pt x="2022" y="1119"/>
                  </a:lnTo>
                  <a:lnTo>
                    <a:pt x="2021" y="1115"/>
                  </a:lnTo>
                  <a:lnTo>
                    <a:pt x="2021" y="1110"/>
                  </a:lnTo>
                  <a:lnTo>
                    <a:pt x="2019" y="1105"/>
                  </a:lnTo>
                  <a:lnTo>
                    <a:pt x="2018" y="1099"/>
                  </a:lnTo>
                  <a:lnTo>
                    <a:pt x="2017" y="1094"/>
                  </a:lnTo>
                  <a:lnTo>
                    <a:pt x="2016" y="1088"/>
                  </a:lnTo>
                  <a:lnTo>
                    <a:pt x="2015" y="1082"/>
                  </a:lnTo>
                  <a:lnTo>
                    <a:pt x="2052" y="1068"/>
                  </a:lnTo>
                  <a:lnTo>
                    <a:pt x="2053" y="1074"/>
                  </a:lnTo>
                  <a:lnTo>
                    <a:pt x="2054" y="1079"/>
                  </a:lnTo>
                  <a:lnTo>
                    <a:pt x="2055" y="1085"/>
                  </a:lnTo>
                  <a:lnTo>
                    <a:pt x="2056" y="1090"/>
                  </a:lnTo>
                  <a:lnTo>
                    <a:pt x="2058" y="1096"/>
                  </a:lnTo>
                  <a:lnTo>
                    <a:pt x="2059" y="1100"/>
                  </a:lnTo>
                  <a:lnTo>
                    <a:pt x="2059" y="1106"/>
                  </a:lnTo>
                  <a:lnTo>
                    <a:pt x="2059" y="1111"/>
                  </a:lnTo>
                  <a:lnTo>
                    <a:pt x="2060" y="1116"/>
                  </a:lnTo>
                  <a:lnTo>
                    <a:pt x="2060" y="1121"/>
                  </a:lnTo>
                  <a:lnTo>
                    <a:pt x="2060" y="1127"/>
                  </a:lnTo>
                  <a:lnTo>
                    <a:pt x="2059" y="1131"/>
                  </a:lnTo>
                  <a:lnTo>
                    <a:pt x="2059" y="1135"/>
                  </a:lnTo>
                  <a:lnTo>
                    <a:pt x="2058" y="1140"/>
                  </a:lnTo>
                  <a:lnTo>
                    <a:pt x="2056" y="1144"/>
                  </a:lnTo>
                  <a:lnTo>
                    <a:pt x="2055" y="1149"/>
                  </a:lnTo>
                  <a:lnTo>
                    <a:pt x="2053" y="1153"/>
                  </a:lnTo>
                  <a:lnTo>
                    <a:pt x="2050" y="1158"/>
                  </a:lnTo>
                  <a:lnTo>
                    <a:pt x="2048" y="1161"/>
                  </a:lnTo>
                  <a:lnTo>
                    <a:pt x="2045" y="1166"/>
                  </a:lnTo>
                  <a:lnTo>
                    <a:pt x="2041" y="1170"/>
                  </a:lnTo>
                  <a:lnTo>
                    <a:pt x="2035" y="1174"/>
                  </a:lnTo>
                  <a:lnTo>
                    <a:pt x="2029" y="1179"/>
                  </a:lnTo>
                  <a:lnTo>
                    <a:pt x="2022" y="1183"/>
                  </a:lnTo>
                  <a:lnTo>
                    <a:pt x="2015" y="1187"/>
                  </a:lnTo>
                  <a:lnTo>
                    <a:pt x="2006" y="1190"/>
                  </a:lnTo>
                  <a:lnTo>
                    <a:pt x="1998" y="1192"/>
                  </a:lnTo>
                  <a:lnTo>
                    <a:pt x="1990" y="1195"/>
                  </a:lnTo>
                  <a:lnTo>
                    <a:pt x="1982" y="1196"/>
                  </a:lnTo>
                  <a:lnTo>
                    <a:pt x="1974" y="1197"/>
                  </a:lnTo>
                  <a:lnTo>
                    <a:pt x="1967" y="1197"/>
                  </a:lnTo>
                  <a:lnTo>
                    <a:pt x="1959" y="1197"/>
                  </a:lnTo>
                  <a:lnTo>
                    <a:pt x="1959" y="1197"/>
                  </a:lnTo>
                  <a:lnTo>
                    <a:pt x="1959" y="1197"/>
                  </a:lnTo>
                  <a:close/>
                  <a:moveTo>
                    <a:pt x="50" y="1191"/>
                  </a:moveTo>
                  <a:lnTo>
                    <a:pt x="70" y="1170"/>
                  </a:lnTo>
                  <a:lnTo>
                    <a:pt x="70" y="1170"/>
                  </a:lnTo>
                  <a:lnTo>
                    <a:pt x="92" y="1170"/>
                  </a:lnTo>
                  <a:lnTo>
                    <a:pt x="122" y="1168"/>
                  </a:lnTo>
                  <a:lnTo>
                    <a:pt x="159" y="1167"/>
                  </a:lnTo>
                  <a:lnTo>
                    <a:pt x="202" y="1167"/>
                  </a:lnTo>
                  <a:lnTo>
                    <a:pt x="252" y="1166"/>
                  </a:lnTo>
                  <a:lnTo>
                    <a:pt x="308" y="1166"/>
                  </a:lnTo>
                  <a:lnTo>
                    <a:pt x="369" y="1166"/>
                  </a:lnTo>
                  <a:lnTo>
                    <a:pt x="436" y="1166"/>
                  </a:lnTo>
                  <a:lnTo>
                    <a:pt x="505" y="1166"/>
                  </a:lnTo>
                  <a:lnTo>
                    <a:pt x="579" y="1166"/>
                  </a:lnTo>
                  <a:lnTo>
                    <a:pt x="655" y="1166"/>
                  </a:lnTo>
                  <a:lnTo>
                    <a:pt x="734" y="1167"/>
                  </a:lnTo>
                  <a:lnTo>
                    <a:pt x="815" y="1167"/>
                  </a:lnTo>
                  <a:lnTo>
                    <a:pt x="898" y="1167"/>
                  </a:lnTo>
                  <a:lnTo>
                    <a:pt x="981" y="1168"/>
                  </a:lnTo>
                  <a:lnTo>
                    <a:pt x="1065" y="1168"/>
                  </a:lnTo>
                  <a:lnTo>
                    <a:pt x="1148" y="1170"/>
                  </a:lnTo>
                  <a:lnTo>
                    <a:pt x="1231" y="1170"/>
                  </a:lnTo>
                  <a:lnTo>
                    <a:pt x="1312" y="1171"/>
                  </a:lnTo>
                  <a:lnTo>
                    <a:pt x="1390" y="1171"/>
                  </a:lnTo>
                  <a:lnTo>
                    <a:pt x="1467" y="1172"/>
                  </a:lnTo>
                  <a:lnTo>
                    <a:pt x="1540" y="1172"/>
                  </a:lnTo>
                  <a:lnTo>
                    <a:pt x="1610" y="1173"/>
                  </a:lnTo>
                  <a:lnTo>
                    <a:pt x="1676" y="1173"/>
                  </a:lnTo>
                  <a:lnTo>
                    <a:pt x="1735" y="1174"/>
                  </a:lnTo>
                  <a:lnTo>
                    <a:pt x="1791" y="1174"/>
                  </a:lnTo>
                  <a:lnTo>
                    <a:pt x="1840" y="1174"/>
                  </a:lnTo>
                  <a:lnTo>
                    <a:pt x="1885" y="1176"/>
                  </a:lnTo>
                  <a:lnTo>
                    <a:pt x="1920" y="1176"/>
                  </a:lnTo>
                  <a:lnTo>
                    <a:pt x="1949" y="1176"/>
                  </a:lnTo>
                  <a:lnTo>
                    <a:pt x="1969" y="1176"/>
                  </a:lnTo>
                  <a:lnTo>
                    <a:pt x="1981" y="1176"/>
                  </a:lnTo>
                  <a:lnTo>
                    <a:pt x="1959" y="1197"/>
                  </a:lnTo>
                  <a:lnTo>
                    <a:pt x="1947" y="1197"/>
                  </a:lnTo>
                  <a:lnTo>
                    <a:pt x="1925" y="1197"/>
                  </a:lnTo>
                  <a:lnTo>
                    <a:pt x="1897" y="1197"/>
                  </a:lnTo>
                  <a:lnTo>
                    <a:pt x="1861" y="1197"/>
                  </a:lnTo>
                  <a:lnTo>
                    <a:pt x="1818" y="1196"/>
                  </a:lnTo>
                  <a:lnTo>
                    <a:pt x="1768" y="1196"/>
                  </a:lnTo>
                  <a:lnTo>
                    <a:pt x="1713" y="1196"/>
                  </a:lnTo>
                  <a:lnTo>
                    <a:pt x="1652" y="1195"/>
                  </a:lnTo>
                  <a:lnTo>
                    <a:pt x="1586" y="1195"/>
                  </a:lnTo>
                  <a:lnTo>
                    <a:pt x="1517" y="1193"/>
                  </a:lnTo>
                  <a:lnTo>
                    <a:pt x="1443" y="1193"/>
                  </a:lnTo>
                  <a:lnTo>
                    <a:pt x="1367" y="1192"/>
                  </a:lnTo>
                  <a:lnTo>
                    <a:pt x="1288" y="1192"/>
                  </a:lnTo>
                  <a:lnTo>
                    <a:pt x="1207" y="1191"/>
                  </a:lnTo>
                  <a:lnTo>
                    <a:pt x="1124" y="1191"/>
                  </a:lnTo>
                  <a:lnTo>
                    <a:pt x="1041" y="1190"/>
                  </a:lnTo>
                  <a:lnTo>
                    <a:pt x="958" y="1190"/>
                  </a:lnTo>
                  <a:lnTo>
                    <a:pt x="875" y="1189"/>
                  </a:lnTo>
                  <a:lnTo>
                    <a:pt x="793" y="1189"/>
                  </a:lnTo>
                  <a:lnTo>
                    <a:pt x="711" y="1187"/>
                  </a:lnTo>
                  <a:lnTo>
                    <a:pt x="633" y="1187"/>
                  </a:lnTo>
                  <a:lnTo>
                    <a:pt x="555" y="1187"/>
                  </a:lnTo>
                  <a:lnTo>
                    <a:pt x="482" y="1187"/>
                  </a:lnTo>
                  <a:lnTo>
                    <a:pt x="412" y="1187"/>
                  </a:lnTo>
                  <a:lnTo>
                    <a:pt x="346" y="1187"/>
                  </a:lnTo>
                  <a:lnTo>
                    <a:pt x="285" y="1187"/>
                  </a:lnTo>
                  <a:lnTo>
                    <a:pt x="229" y="1187"/>
                  </a:lnTo>
                  <a:lnTo>
                    <a:pt x="179" y="1189"/>
                  </a:lnTo>
                  <a:lnTo>
                    <a:pt x="136" y="1189"/>
                  </a:lnTo>
                  <a:lnTo>
                    <a:pt x="99" y="1190"/>
                  </a:lnTo>
                  <a:lnTo>
                    <a:pt x="70" y="1190"/>
                  </a:lnTo>
                  <a:lnTo>
                    <a:pt x="50" y="1191"/>
                  </a:lnTo>
                  <a:lnTo>
                    <a:pt x="50" y="1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</p:grpSp>
      <p:sp>
        <p:nvSpPr>
          <p:cNvPr id="166" name="矩形 165"/>
          <p:cNvSpPr/>
          <p:nvPr/>
        </p:nvSpPr>
        <p:spPr>
          <a:xfrm>
            <a:off x="-1" y="3043451"/>
            <a:ext cx="3398293" cy="59400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67" name="矩形 166"/>
          <p:cNvSpPr/>
          <p:nvPr/>
        </p:nvSpPr>
        <p:spPr>
          <a:xfrm>
            <a:off x="8789157" y="3055312"/>
            <a:ext cx="3403687" cy="57028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68" name="文本框 167"/>
          <p:cNvSpPr txBox="1"/>
          <p:nvPr/>
        </p:nvSpPr>
        <p:spPr>
          <a:xfrm>
            <a:off x="4785814" y="670816"/>
            <a:ext cx="256577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商业</a:t>
            </a:r>
            <a:r>
              <a:rPr lang="zh-CN" altLang="en-US" sz="32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汇报</a:t>
            </a:r>
            <a:endParaRPr lang="zh-CN" altLang="en-US" sz="32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169" name="文本框 168"/>
          <p:cNvSpPr txBox="1"/>
          <p:nvPr/>
        </p:nvSpPr>
        <p:spPr>
          <a:xfrm>
            <a:off x="4018933" y="5505215"/>
            <a:ext cx="41905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请在此添加本章标题</a:t>
            </a:r>
            <a:endParaRPr lang="zh-CN" altLang="en-US" sz="32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grpSp>
        <p:nvGrpSpPr>
          <p:cNvPr id="170" name="组合 169"/>
          <p:cNvGrpSpPr/>
          <p:nvPr/>
        </p:nvGrpSpPr>
        <p:grpSpPr>
          <a:xfrm>
            <a:off x="5747982" y="1306498"/>
            <a:ext cx="696036" cy="696036"/>
            <a:chOff x="11495964" y="1269237"/>
            <a:chExt cx="696036" cy="696036"/>
          </a:xfrm>
        </p:grpSpPr>
        <p:sp>
          <p:nvSpPr>
            <p:cNvPr id="171" name="椭圆 170"/>
            <p:cNvSpPr/>
            <p:nvPr/>
          </p:nvSpPr>
          <p:spPr>
            <a:xfrm>
              <a:off x="11495964" y="1269237"/>
              <a:ext cx="696036" cy="6960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72" name="文本框 171"/>
            <p:cNvSpPr txBox="1"/>
            <p:nvPr/>
          </p:nvSpPr>
          <p:spPr>
            <a:xfrm>
              <a:off x="11591498" y="1327213"/>
              <a:ext cx="60050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之</a:t>
              </a:r>
              <a:endParaRPr lang="zh-CN" altLang="en-US" sz="2800" b="1" dirty="0">
                <a:solidFill>
                  <a:schemeClr val="bg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173" name="组合 172"/>
          <p:cNvGrpSpPr/>
          <p:nvPr/>
        </p:nvGrpSpPr>
        <p:grpSpPr>
          <a:xfrm>
            <a:off x="5357339" y="2594958"/>
            <a:ext cx="1290372" cy="1042498"/>
            <a:chOff x="4813110" y="2497540"/>
            <a:chExt cx="2324006" cy="1912657"/>
          </a:xfrm>
        </p:grpSpPr>
        <p:grpSp>
          <p:nvGrpSpPr>
            <p:cNvPr id="174" name="组合 173"/>
            <p:cNvGrpSpPr/>
            <p:nvPr/>
          </p:nvGrpSpPr>
          <p:grpSpPr>
            <a:xfrm>
              <a:off x="6209250" y="2497540"/>
              <a:ext cx="927866" cy="1912657"/>
              <a:chOff x="2816226" y="22225"/>
              <a:chExt cx="390525" cy="925513"/>
            </a:xfrm>
          </p:grpSpPr>
          <p:sp>
            <p:nvSpPr>
              <p:cNvPr id="180" name="Freeform 5"/>
              <p:cNvSpPr/>
              <p:nvPr/>
            </p:nvSpPr>
            <p:spPr bwMode="auto">
              <a:xfrm>
                <a:off x="2816226" y="22225"/>
                <a:ext cx="390525" cy="925513"/>
              </a:xfrm>
              <a:custGeom>
                <a:avLst/>
                <a:gdLst/>
                <a:ahLst/>
                <a:cxnLst>
                  <a:cxn ang="0">
                    <a:pos x="0" y="105"/>
                  </a:cxn>
                  <a:cxn ang="0">
                    <a:pos x="74" y="68"/>
                  </a:cxn>
                  <a:cxn ang="0">
                    <a:pos x="0" y="135"/>
                  </a:cxn>
                  <a:cxn ang="0">
                    <a:pos x="246" y="4"/>
                  </a:cxn>
                  <a:cxn ang="0">
                    <a:pos x="0" y="159"/>
                  </a:cxn>
                  <a:cxn ang="0">
                    <a:pos x="246" y="29"/>
                  </a:cxn>
                  <a:cxn ang="0">
                    <a:pos x="49" y="162"/>
                  </a:cxn>
                  <a:cxn ang="0">
                    <a:pos x="246" y="59"/>
                  </a:cxn>
                  <a:cxn ang="0">
                    <a:pos x="86" y="173"/>
                  </a:cxn>
                  <a:cxn ang="0">
                    <a:pos x="246" y="88"/>
                  </a:cxn>
                  <a:cxn ang="0">
                    <a:pos x="99" y="196"/>
                  </a:cxn>
                  <a:cxn ang="0">
                    <a:pos x="246" y="119"/>
                  </a:cxn>
                  <a:cxn ang="0">
                    <a:pos x="100" y="223"/>
                  </a:cxn>
                  <a:cxn ang="0">
                    <a:pos x="246" y="148"/>
                  </a:cxn>
                  <a:cxn ang="0">
                    <a:pos x="100" y="248"/>
                  </a:cxn>
                  <a:cxn ang="0">
                    <a:pos x="246" y="176"/>
                  </a:cxn>
                  <a:cxn ang="0">
                    <a:pos x="100" y="277"/>
                  </a:cxn>
                  <a:cxn ang="0">
                    <a:pos x="246" y="201"/>
                  </a:cxn>
                  <a:cxn ang="0">
                    <a:pos x="100" y="307"/>
                  </a:cxn>
                  <a:cxn ang="0">
                    <a:pos x="246" y="233"/>
                  </a:cxn>
                  <a:cxn ang="0">
                    <a:pos x="100" y="334"/>
                  </a:cxn>
                  <a:cxn ang="0">
                    <a:pos x="246" y="259"/>
                  </a:cxn>
                  <a:cxn ang="0">
                    <a:pos x="100" y="355"/>
                  </a:cxn>
                  <a:cxn ang="0">
                    <a:pos x="246" y="278"/>
                  </a:cxn>
                  <a:cxn ang="0">
                    <a:pos x="100" y="379"/>
                  </a:cxn>
                  <a:cxn ang="0">
                    <a:pos x="246" y="302"/>
                  </a:cxn>
                  <a:cxn ang="0">
                    <a:pos x="100" y="405"/>
                  </a:cxn>
                  <a:cxn ang="0">
                    <a:pos x="246" y="329"/>
                  </a:cxn>
                  <a:cxn ang="0">
                    <a:pos x="100" y="429"/>
                  </a:cxn>
                  <a:cxn ang="0">
                    <a:pos x="246" y="354"/>
                  </a:cxn>
                  <a:cxn ang="0">
                    <a:pos x="100" y="453"/>
                  </a:cxn>
                  <a:cxn ang="0">
                    <a:pos x="246" y="379"/>
                  </a:cxn>
                  <a:cxn ang="0">
                    <a:pos x="100" y="479"/>
                  </a:cxn>
                  <a:cxn ang="0">
                    <a:pos x="246" y="401"/>
                  </a:cxn>
                  <a:cxn ang="0">
                    <a:pos x="100" y="505"/>
                  </a:cxn>
                  <a:cxn ang="0">
                    <a:pos x="246" y="428"/>
                  </a:cxn>
                  <a:cxn ang="0">
                    <a:pos x="100" y="533"/>
                  </a:cxn>
                  <a:cxn ang="0">
                    <a:pos x="246" y="457"/>
                  </a:cxn>
                  <a:cxn ang="0">
                    <a:pos x="100" y="559"/>
                  </a:cxn>
                  <a:cxn ang="0">
                    <a:pos x="246" y="486"/>
                  </a:cxn>
                  <a:cxn ang="0">
                    <a:pos x="107" y="583"/>
                  </a:cxn>
                  <a:cxn ang="0">
                    <a:pos x="246" y="512"/>
                  </a:cxn>
                  <a:cxn ang="0">
                    <a:pos x="152" y="583"/>
                  </a:cxn>
                  <a:cxn ang="0">
                    <a:pos x="246" y="536"/>
                  </a:cxn>
                  <a:cxn ang="0">
                    <a:pos x="194" y="583"/>
                  </a:cxn>
                  <a:cxn ang="0">
                    <a:pos x="246" y="561"/>
                  </a:cxn>
                  <a:cxn ang="0">
                    <a:pos x="236" y="583"/>
                  </a:cxn>
                </a:cxnLst>
                <a:rect l="0" t="0" r="r" b="b"/>
                <a:pathLst>
                  <a:path w="246" h="583">
                    <a:moveTo>
                      <a:pt x="0" y="96"/>
                    </a:moveTo>
                    <a:lnTo>
                      <a:pt x="5" y="93"/>
                    </a:lnTo>
                    <a:lnTo>
                      <a:pt x="0" y="105"/>
                    </a:lnTo>
                    <a:lnTo>
                      <a:pt x="35" y="84"/>
                    </a:lnTo>
                    <a:lnTo>
                      <a:pt x="0" y="111"/>
                    </a:lnTo>
                    <a:lnTo>
                      <a:pt x="74" y="68"/>
                    </a:lnTo>
                    <a:lnTo>
                      <a:pt x="0" y="123"/>
                    </a:lnTo>
                    <a:lnTo>
                      <a:pt x="212" y="0"/>
                    </a:lnTo>
                    <a:lnTo>
                      <a:pt x="0" y="135"/>
                    </a:lnTo>
                    <a:lnTo>
                      <a:pt x="232" y="0"/>
                    </a:lnTo>
                    <a:lnTo>
                      <a:pt x="0" y="146"/>
                    </a:lnTo>
                    <a:lnTo>
                      <a:pt x="246" y="4"/>
                    </a:lnTo>
                    <a:lnTo>
                      <a:pt x="0" y="153"/>
                    </a:lnTo>
                    <a:lnTo>
                      <a:pt x="246" y="11"/>
                    </a:lnTo>
                    <a:lnTo>
                      <a:pt x="0" y="159"/>
                    </a:lnTo>
                    <a:lnTo>
                      <a:pt x="246" y="19"/>
                    </a:lnTo>
                    <a:lnTo>
                      <a:pt x="17" y="162"/>
                    </a:lnTo>
                    <a:lnTo>
                      <a:pt x="246" y="29"/>
                    </a:lnTo>
                    <a:lnTo>
                      <a:pt x="30" y="162"/>
                    </a:lnTo>
                    <a:lnTo>
                      <a:pt x="246" y="37"/>
                    </a:lnTo>
                    <a:lnTo>
                      <a:pt x="49" y="162"/>
                    </a:lnTo>
                    <a:lnTo>
                      <a:pt x="246" y="49"/>
                    </a:lnTo>
                    <a:lnTo>
                      <a:pt x="64" y="165"/>
                    </a:lnTo>
                    <a:lnTo>
                      <a:pt x="246" y="59"/>
                    </a:lnTo>
                    <a:lnTo>
                      <a:pt x="77" y="167"/>
                    </a:lnTo>
                    <a:lnTo>
                      <a:pt x="246" y="69"/>
                    </a:lnTo>
                    <a:lnTo>
                      <a:pt x="86" y="173"/>
                    </a:lnTo>
                    <a:lnTo>
                      <a:pt x="246" y="80"/>
                    </a:lnTo>
                    <a:lnTo>
                      <a:pt x="91" y="178"/>
                    </a:lnTo>
                    <a:lnTo>
                      <a:pt x="246" y="88"/>
                    </a:lnTo>
                    <a:lnTo>
                      <a:pt x="96" y="186"/>
                    </a:lnTo>
                    <a:lnTo>
                      <a:pt x="246" y="99"/>
                    </a:lnTo>
                    <a:lnTo>
                      <a:pt x="99" y="196"/>
                    </a:lnTo>
                    <a:lnTo>
                      <a:pt x="246" y="111"/>
                    </a:lnTo>
                    <a:lnTo>
                      <a:pt x="99" y="204"/>
                    </a:lnTo>
                    <a:lnTo>
                      <a:pt x="246" y="119"/>
                    </a:lnTo>
                    <a:lnTo>
                      <a:pt x="100" y="216"/>
                    </a:lnTo>
                    <a:lnTo>
                      <a:pt x="246" y="131"/>
                    </a:lnTo>
                    <a:lnTo>
                      <a:pt x="100" y="223"/>
                    </a:lnTo>
                    <a:lnTo>
                      <a:pt x="246" y="140"/>
                    </a:lnTo>
                    <a:lnTo>
                      <a:pt x="100" y="231"/>
                    </a:lnTo>
                    <a:lnTo>
                      <a:pt x="246" y="148"/>
                    </a:lnTo>
                    <a:lnTo>
                      <a:pt x="100" y="239"/>
                    </a:lnTo>
                    <a:lnTo>
                      <a:pt x="246" y="156"/>
                    </a:lnTo>
                    <a:lnTo>
                      <a:pt x="100" y="248"/>
                    </a:lnTo>
                    <a:lnTo>
                      <a:pt x="246" y="165"/>
                    </a:lnTo>
                    <a:lnTo>
                      <a:pt x="100" y="260"/>
                    </a:lnTo>
                    <a:lnTo>
                      <a:pt x="246" y="176"/>
                    </a:lnTo>
                    <a:lnTo>
                      <a:pt x="100" y="268"/>
                    </a:lnTo>
                    <a:lnTo>
                      <a:pt x="246" y="183"/>
                    </a:lnTo>
                    <a:lnTo>
                      <a:pt x="100" y="277"/>
                    </a:lnTo>
                    <a:lnTo>
                      <a:pt x="246" y="193"/>
                    </a:lnTo>
                    <a:lnTo>
                      <a:pt x="100" y="285"/>
                    </a:lnTo>
                    <a:lnTo>
                      <a:pt x="246" y="201"/>
                    </a:lnTo>
                    <a:lnTo>
                      <a:pt x="100" y="296"/>
                    </a:lnTo>
                    <a:lnTo>
                      <a:pt x="246" y="212"/>
                    </a:lnTo>
                    <a:lnTo>
                      <a:pt x="100" y="307"/>
                    </a:lnTo>
                    <a:lnTo>
                      <a:pt x="246" y="222"/>
                    </a:lnTo>
                    <a:lnTo>
                      <a:pt x="100" y="316"/>
                    </a:lnTo>
                    <a:lnTo>
                      <a:pt x="246" y="233"/>
                    </a:lnTo>
                    <a:lnTo>
                      <a:pt x="100" y="325"/>
                    </a:lnTo>
                    <a:lnTo>
                      <a:pt x="246" y="240"/>
                    </a:lnTo>
                    <a:lnTo>
                      <a:pt x="100" y="334"/>
                    </a:lnTo>
                    <a:lnTo>
                      <a:pt x="246" y="249"/>
                    </a:lnTo>
                    <a:lnTo>
                      <a:pt x="100" y="342"/>
                    </a:lnTo>
                    <a:lnTo>
                      <a:pt x="246" y="259"/>
                    </a:lnTo>
                    <a:lnTo>
                      <a:pt x="100" y="349"/>
                    </a:lnTo>
                    <a:lnTo>
                      <a:pt x="246" y="265"/>
                    </a:lnTo>
                    <a:lnTo>
                      <a:pt x="100" y="355"/>
                    </a:lnTo>
                    <a:lnTo>
                      <a:pt x="246" y="270"/>
                    </a:lnTo>
                    <a:lnTo>
                      <a:pt x="100" y="362"/>
                    </a:lnTo>
                    <a:lnTo>
                      <a:pt x="246" y="278"/>
                    </a:lnTo>
                    <a:lnTo>
                      <a:pt x="100" y="372"/>
                    </a:lnTo>
                    <a:lnTo>
                      <a:pt x="246" y="289"/>
                    </a:lnTo>
                    <a:lnTo>
                      <a:pt x="100" y="379"/>
                    </a:lnTo>
                    <a:lnTo>
                      <a:pt x="246" y="295"/>
                    </a:lnTo>
                    <a:lnTo>
                      <a:pt x="100" y="386"/>
                    </a:lnTo>
                    <a:lnTo>
                      <a:pt x="246" y="302"/>
                    </a:lnTo>
                    <a:lnTo>
                      <a:pt x="100" y="396"/>
                    </a:lnTo>
                    <a:lnTo>
                      <a:pt x="246" y="312"/>
                    </a:lnTo>
                    <a:lnTo>
                      <a:pt x="100" y="405"/>
                    </a:lnTo>
                    <a:lnTo>
                      <a:pt x="246" y="320"/>
                    </a:lnTo>
                    <a:lnTo>
                      <a:pt x="100" y="413"/>
                    </a:lnTo>
                    <a:lnTo>
                      <a:pt x="246" y="329"/>
                    </a:lnTo>
                    <a:lnTo>
                      <a:pt x="100" y="419"/>
                    </a:lnTo>
                    <a:lnTo>
                      <a:pt x="246" y="336"/>
                    </a:lnTo>
                    <a:lnTo>
                      <a:pt x="100" y="429"/>
                    </a:lnTo>
                    <a:lnTo>
                      <a:pt x="246" y="346"/>
                    </a:lnTo>
                    <a:lnTo>
                      <a:pt x="100" y="437"/>
                    </a:lnTo>
                    <a:lnTo>
                      <a:pt x="246" y="354"/>
                    </a:lnTo>
                    <a:lnTo>
                      <a:pt x="100" y="444"/>
                    </a:lnTo>
                    <a:lnTo>
                      <a:pt x="246" y="360"/>
                    </a:lnTo>
                    <a:lnTo>
                      <a:pt x="100" y="453"/>
                    </a:lnTo>
                    <a:lnTo>
                      <a:pt x="246" y="368"/>
                    </a:lnTo>
                    <a:lnTo>
                      <a:pt x="100" y="463"/>
                    </a:lnTo>
                    <a:lnTo>
                      <a:pt x="246" y="379"/>
                    </a:lnTo>
                    <a:lnTo>
                      <a:pt x="100" y="473"/>
                    </a:lnTo>
                    <a:lnTo>
                      <a:pt x="246" y="388"/>
                    </a:lnTo>
                    <a:lnTo>
                      <a:pt x="100" y="479"/>
                    </a:lnTo>
                    <a:lnTo>
                      <a:pt x="246" y="394"/>
                    </a:lnTo>
                    <a:lnTo>
                      <a:pt x="100" y="484"/>
                    </a:lnTo>
                    <a:lnTo>
                      <a:pt x="246" y="401"/>
                    </a:lnTo>
                    <a:lnTo>
                      <a:pt x="100" y="495"/>
                    </a:lnTo>
                    <a:lnTo>
                      <a:pt x="246" y="411"/>
                    </a:lnTo>
                    <a:lnTo>
                      <a:pt x="100" y="505"/>
                    </a:lnTo>
                    <a:lnTo>
                      <a:pt x="246" y="422"/>
                    </a:lnTo>
                    <a:lnTo>
                      <a:pt x="100" y="512"/>
                    </a:lnTo>
                    <a:lnTo>
                      <a:pt x="246" y="428"/>
                    </a:lnTo>
                    <a:lnTo>
                      <a:pt x="100" y="523"/>
                    </a:lnTo>
                    <a:lnTo>
                      <a:pt x="246" y="440"/>
                    </a:lnTo>
                    <a:lnTo>
                      <a:pt x="100" y="533"/>
                    </a:lnTo>
                    <a:lnTo>
                      <a:pt x="246" y="448"/>
                    </a:lnTo>
                    <a:lnTo>
                      <a:pt x="100" y="540"/>
                    </a:lnTo>
                    <a:lnTo>
                      <a:pt x="246" y="457"/>
                    </a:lnTo>
                    <a:lnTo>
                      <a:pt x="100" y="548"/>
                    </a:lnTo>
                    <a:lnTo>
                      <a:pt x="246" y="465"/>
                    </a:lnTo>
                    <a:lnTo>
                      <a:pt x="100" y="559"/>
                    </a:lnTo>
                    <a:lnTo>
                      <a:pt x="246" y="475"/>
                    </a:lnTo>
                    <a:lnTo>
                      <a:pt x="100" y="569"/>
                    </a:lnTo>
                    <a:lnTo>
                      <a:pt x="246" y="486"/>
                    </a:lnTo>
                    <a:lnTo>
                      <a:pt x="100" y="576"/>
                    </a:lnTo>
                    <a:lnTo>
                      <a:pt x="246" y="492"/>
                    </a:lnTo>
                    <a:lnTo>
                      <a:pt x="107" y="583"/>
                    </a:lnTo>
                    <a:lnTo>
                      <a:pt x="246" y="503"/>
                    </a:lnTo>
                    <a:lnTo>
                      <a:pt x="121" y="583"/>
                    </a:lnTo>
                    <a:lnTo>
                      <a:pt x="246" y="512"/>
                    </a:lnTo>
                    <a:lnTo>
                      <a:pt x="135" y="583"/>
                    </a:lnTo>
                    <a:lnTo>
                      <a:pt x="246" y="519"/>
                    </a:lnTo>
                    <a:lnTo>
                      <a:pt x="152" y="583"/>
                    </a:lnTo>
                    <a:lnTo>
                      <a:pt x="246" y="529"/>
                    </a:lnTo>
                    <a:lnTo>
                      <a:pt x="165" y="583"/>
                    </a:lnTo>
                    <a:lnTo>
                      <a:pt x="246" y="536"/>
                    </a:lnTo>
                    <a:lnTo>
                      <a:pt x="176" y="583"/>
                    </a:lnTo>
                    <a:lnTo>
                      <a:pt x="246" y="543"/>
                    </a:lnTo>
                    <a:lnTo>
                      <a:pt x="194" y="583"/>
                    </a:lnTo>
                    <a:lnTo>
                      <a:pt x="246" y="553"/>
                    </a:lnTo>
                    <a:lnTo>
                      <a:pt x="207" y="583"/>
                    </a:lnTo>
                    <a:lnTo>
                      <a:pt x="246" y="561"/>
                    </a:lnTo>
                    <a:lnTo>
                      <a:pt x="221" y="583"/>
                    </a:lnTo>
                    <a:lnTo>
                      <a:pt x="246" y="569"/>
                    </a:lnTo>
                    <a:lnTo>
                      <a:pt x="236" y="583"/>
                    </a:lnTo>
                    <a:lnTo>
                      <a:pt x="246" y="577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81" name="Freeform 6"/>
              <p:cNvSpPr/>
              <p:nvPr/>
            </p:nvSpPr>
            <p:spPr bwMode="auto">
              <a:xfrm>
                <a:off x="3011488" y="22225"/>
                <a:ext cx="101600" cy="6032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40" y="0"/>
                  </a:cxn>
                  <a:cxn ang="0">
                    <a:pos x="20" y="20"/>
                  </a:cxn>
                  <a:cxn ang="0">
                    <a:pos x="54" y="0"/>
                  </a:cxn>
                  <a:cxn ang="0">
                    <a:pos x="0" y="38"/>
                  </a:cxn>
                  <a:cxn ang="0">
                    <a:pos x="64" y="0"/>
                  </a:cxn>
                </a:cxnLst>
                <a:rect l="0" t="0" r="r" b="b"/>
                <a:pathLst>
                  <a:path w="64" h="38">
                    <a:moveTo>
                      <a:pt x="34" y="3"/>
                    </a:moveTo>
                    <a:lnTo>
                      <a:pt x="40" y="0"/>
                    </a:lnTo>
                    <a:lnTo>
                      <a:pt x="20" y="20"/>
                    </a:lnTo>
                    <a:lnTo>
                      <a:pt x="54" y="0"/>
                    </a:lnTo>
                    <a:lnTo>
                      <a:pt x="0" y="38"/>
                    </a:lnTo>
                    <a:lnTo>
                      <a:pt x="64" y="0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82" name="Freeform 35"/>
              <p:cNvSpPr/>
              <p:nvPr/>
            </p:nvSpPr>
            <p:spPr bwMode="auto">
              <a:xfrm>
                <a:off x="2816226" y="22225"/>
                <a:ext cx="390525" cy="925513"/>
              </a:xfrm>
              <a:custGeom>
                <a:avLst/>
                <a:gdLst/>
                <a:ahLst/>
                <a:cxnLst>
                  <a:cxn ang="0">
                    <a:pos x="0" y="105"/>
                  </a:cxn>
                  <a:cxn ang="0">
                    <a:pos x="74" y="68"/>
                  </a:cxn>
                  <a:cxn ang="0">
                    <a:pos x="0" y="135"/>
                  </a:cxn>
                  <a:cxn ang="0">
                    <a:pos x="246" y="4"/>
                  </a:cxn>
                  <a:cxn ang="0">
                    <a:pos x="0" y="159"/>
                  </a:cxn>
                  <a:cxn ang="0">
                    <a:pos x="246" y="29"/>
                  </a:cxn>
                  <a:cxn ang="0">
                    <a:pos x="49" y="162"/>
                  </a:cxn>
                  <a:cxn ang="0">
                    <a:pos x="246" y="59"/>
                  </a:cxn>
                  <a:cxn ang="0">
                    <a:pos x="86" y="173"/>
                  </a:cxn>
                  <a:cxn ang="0">
                    <a:pos x="246" y="88"/>
                  </a:cxn>
                  <a:cxn ang="0">
                    <a:pos x="99" y="196"/>
                  </a:cxn>
                  <a:cxn ang="0">
                    <a:pos x="246" y="119"/>
                  </a:cxn>
                  <a:cxn ang="0">
                    <a:pos x="100" y="223"/>
                  </a:cxn>
                  <a:cxn ang="0">
                    <a:pos x="246" y="148"/>
                  </a:cxn>
                  <a:cxn ang="0">
                    <a:pos x="100" y="248"/>
                  </a:cxn>
                  <a:cxn ang="0">
                    <a:pos x="246" y="176"/>
                  </a:cxn>
                  <a:cxn ang="0">
                    <a:pos x="100" y="277"/>
                  </a:cxn>
                  <a:cxn ang="0">
                    <a:pos x="246" y="201"/>
                  </a:cxn>
                  <a:cxn ang="0">
                    <a:pos x="100" y="307"/>
                  </a:cxn>
                  <a:cxn ang="0">
                    <a:pos x="246" y="233"/>
                  </a:cxn>
                  <a:cxn ang="0">
                    <a:pos x="100" y="334"/>
                  </a:cxn>
                  <a:cxn ang="0">
                    <a:pos x="246" y="259"/>
                  </a:cxn>
                  <a:cxn ang="0">
                    <a:pos x="100" y="355"/>
                  </a:cxn>
                  <a:cxn ang="0">
                    <a:pos x="246" y="278"/>
                  </a:cxn>
                  <a:cxn ang="0">
                    <a:pos x="100" y="379"/>
                  </a:cxn>
                  <a:cxn ang="0">
                    <a:pos x="246" y="302"/>
                  </a:cxn>
                  <a:cxn ang="0">
                    <a:pos x="100" y="405"/>
                  </a:cxn>
                  <a:cxn ang="0">
                    <a:pos x="246" y="329"/>
                  </a:cxn>
                  <a:cxn ang="0">
                    <a:pos x="100" y="429"/>
                  </a:cxn>
                  <a:cxn ang="0">
                    <a:pos x="246" y="354"/>
                  </a:cxn>
                  <a:cxn ang="0">
                    <a:pos x="100" y="453"/>
                  </a:cxn>
                  <a:cxn ang="0">
                    <a:pos x="246" y="379"/>
                  </a:cxn>
                  <a:cxn ang="0">
                    <a:pos x="100" y="479"/>
                  </a:cxn>
                  <a:cxn ang="0">
                    <a:pos x="246" y="401"/>
                  </a:cxn>
                  <a:cxn ang="0">
                    <a:pos x="100" y="505"/>
                  </a:cxn>
                  <a:cxn ang="0">
                    <a:pos x="246" y="428"/>
                  </a:cxn>
                  <a:cxn ang="0">
                    <a:pos x="100" y="533"/>
                  </a:cxn>
                  <a:cxn ang="0">
                    <a:pos x="246" y="457"/>
                  </a:cxn>
                  <a:cxn ang="0">
                    <a:pos x="100" y="559"/>
                  </a:cxn>
                  <a:cxn ang="0">
                    <a:pos x="246" y="486"/>
                  </a:cxn>
                  <a:cxn ang="0">
                    <a:pos x="107" y="583"/>
                  </a:cxn>
                  <a:cxn ang="0">
                    <a:pos x="246" y="512"/>
                  </a:cxn>
                  <a:cxn ang="0">
                    <a:pos x="152" y="583"/>
                  </a:cxn>
                  <a:cxn ang="0">
                    <a:pos x="246" y="536"/>
                  </a:cxn>
                  <a:cxn ang="0">
                    <a:pos x="194" y="583"/>
                  </a:cxn>
                  <a:cxn ang="0">
                    <a:pos x="246" y="561"/>
                  </a:cxn>
                  <a:cxn ang="0">
                    <a:pos x="236" y="583"/>
                  </a:cxn>
                </a:cxnLst>
                <a:rect l="0" t="0" r="r" b="b"/>
                <a:pathLst>
                  <a:path w="246" h="583">
                    <a:moveTo>
                      <a:pt x="0" y="96"/>
                    </a:moveTo>
                    <a:lnTo>
                      <a:pt x="5" y="93"/>
                    </a:lnTo>
                    <a:lnTo>
                      <a:pt x="0" y="105"/>
                    </a:lnTo>
                    <a:lnTo>
                      <a:pt x="35" y="84"/>
                    </a:lnTo>
                    <a:lnTo>
                      <a:pt x="0" y="111"/>
                    </a:lnTo>
                    <a:lnTo>
                      <a:pt x="74" y="68"/>
                    </a:lnTo>
                    <a:lnTo>
                      <a:pt x="0" y="123"/>
                    </a:lnTo>
                    <a:lnTo>
                      <a:pt x="212" y="0"/>
                    </a:lnTo>
                    <a:lnTo>
                      <a:pt x="0" y="135"/>
                    </a:lnTo>
                    <a:lnTo>
                      <a:pt x="232" y="0"/>
                    </a:lnTo>
                    <a:lnTo>
                      <a:pt x="0" y="146"/>
                    </a:lnTo>
                    <a:lnTo>
                      <a:pt x="246" y="4"/>
                    </a:lnTo>
                    <a:lnTo>
                      <a:pt x="0" y="153"/>
                    </a:lnTo>
                    <a:lnTo>
                      <a:pt x="246" y="11"/>
                    </a:lnTo>
                    <a:lnTo>
                      <a:pt x="0" y="159"/>
                    </a:lnTo>
                    <a:lnTo>
                      <a:pt x="246" y="19"/>
                    </a:lnTo>
                    <a:lnTo>
                      <a:pt x="17" y="162"/>
                    </a:lnTo>
                    <a:lnTo>
                      <a:pt x="246" y="29"/>
                    </a:lnTo>
                    <a:lnTo>
                      <a:pt x="30" y="162"/>
                    </a:lnTo>
                    <a:lnTo>
                      <a:pt x="246" y="37"/>
                    </a:lnTo>
                    <a:lnTo>
                      <a:pt x="49" y="162"/>
                    </a:lnTo>
                    <a:lnTo>
                      <a:pt x="246" y="49"/>
                    </a:lnTo>
                    <a:lnTo>
                      <a:pt x="64" y="165"/>
                    </a:lnTo>
                    <a:lnTo>
                      <a:pt x="246" y="59"/>
                    </a:lnTo>
                    <a:lnTo>
                      <a:pt x="77" y="167"/>
                    </a:lnTo>
                    <a:lnTo>
                      <a:pt x="246" y="69"/>
                    </a:lnTo>
                    <a:lnTo>
                      <a:pt x="86" y="173"/>
                    </a:lnTo>
                    <a:lnTo>
                      <a:pt x="246" y="80"/>
                    </a:lnTo>
                    <a:lnTo>
                      <a:pt x="91" y="178"/>
                    </a:lnTo>
                    <a:lnTo>
                      <a:pt x="246" y="88"/>
                    </a:lnTo>
                    <a:lnTo>
                      <a:pt x="96" y="186"/>
                    </a:lnTo>
                    <a:lnTo>
                      <a:pt x="246" y="99"/>
                    </a:lnTo>
                    <a:lnTo>
                      <a:pt x="99" y="196"/>
                    </a:lnTo>
                    <a:lnTo>
                      <a:pt x="246" y="111"/>
                    </a:lnTo>
                    <a:lnTo>
                      <a:pt x="99" y="204"/>
                    </a:lnTo>
                    <a:lnTo>
                      <a:pt x="246" y="119"/>
                    </a:lnTo>
                    <a:lnTo>
                      <a:pt x="100" y="216"/>
                    </a:lnTo>
                    <a:lnTo>
                      <a:pt x="246" y="131"/>
                    </a:lnTo>
                    <a:lnTo>
                      <a:pt x="100" y="223"/>
                    </a:lnTo>
                    <a:lnTo>
                      <a:pt x="246" y="140"/>
                    </a:lnTo>
                    <a:lnTo>
                      <a:pt x="100" y="231"/>
                    </a:lnTo>
                    <a:lnTo>
                      <a:pt x="246" y="148"/>
                    </a:lnTo>
                    <a:lnTo>
                      <a:pt x="100" y="239"/>
                    </a:lnTo>
                    <a:lnTo>
                      <a:pt x="246" y="156"/>
                    </a:lnTo>
                    <a:lnTo>
                      <a:pt x="100" y="248"/>
                    </a:lnTo>
                    <a:lnTo>
                      <a:pt x="246" y="165"/>
                    </a:lnTo>
                    <a:lnTo>
                      <a:pt x="100" y="260"/>
                    </a:lnTo>
                    <a:lnTo>
                      <a:pt x="246" y="176"/>
                    </a:lnTo>
                    <a:lnTo>
                      <a:pt x="100" y="268"/>
                    </a:lnTo>
                    <a:lnTo>
                      <a:pt x="246" y="183"/>
                    </a:lnTo>
                    <a:lnTo>
                      <a:pt x="100" y="277"/>
                    </a:lnTo>
                    <a:lnTo>
                      <a:pt x="246" y="193"/>
                    </a:lnTo>
                    <a:lnTo>
                      <a:pt x="100" y="285"/>
                    </a:lnTo>
                    <a:lnTo>
                      <a:pt x="246" y="201"/>
                    </a:lnTo>
                    <a:lnTo>
                      <a:pt x="100" y="296"/>
                    </a:lnTo>
                    <a:lnTo>
                      <a:pt x="246" y="212"/>
                    </a:lnTo>
                    <a:lnTo>
                      <a:pt x="100" y="307"/>
                    </a:lnTo>
                    <a:lnTo>
                      <a:pt x="246" y="222"/>
                    </a:lnTo>
                    <a:lnTo>
                      <a:pt x="100" y="316"/>
                    </a:lnTo>
                    <a:lnTo>
                      <a:pt x="246" y="233"/>
                    </a:lnTo>
                    <a:lnTo>
                      <a:pt x="100" y="325"/>
                    </a:lnTo>
                    <a:lnTo>
                      <a:pt x="246" y="240"/>
                    </a:lnTo>
                    <a:lnTo>
                      <a:pt x="100" y="334"/>
                    </a:lnTo>
                    <a:lnTo>
                      <a:pt x="246" y="249"/>
                    </a:lnTo>
                    <a:lnTo>
                      <a:pt x="100" y="342"/>
                    </a:lnTo>
                    <a:lnTo>
                      <a:pt x="246" y="259"/>
                    </a:lnTo>
                    <a:lnTo>
                      <a:pt x="100" y="349"/>
                    </a:lnTo>
                    <a:lnTo>
                      <a:pt x="246" y="265"/>
                    </a:lnTo>
                    <a:lnTo>
                      <a:pt x="100" y="355"/>
                    </a:lnTo>
                    <a:lnTo>
                      <a:pt x="246" y="270"/>
                    </a:lnTo>
                    <a:lnTo>
                      <a:pt x="100" y="362"/>
                    </a:lnTo>
                    <a:lnTo>
                      <a:pt x="246" y="278"/>
                    </a:lnTo>
                    <a:lnTo>
                      <a:pt x="100" y="372"/>
                    </a:lnTo>
                    <a:lnTo>
                      <a:pt x="246" y="289"/>
                    </a:lnTo>
                    <a:lnTo>
                      <a:pt x="100" y="379"/>
                    </a:lnTo>
                    <a:lnTo>
                      <a:pt x="246" y="295"/>
                    </a:lnTo>
                    <a:lnTo>
                      <a:pt x="100" y="386"/>
                    </a:lnTo>
                    <a:lnTo>
                      <a:pt x="246" y="302"/>
                    </a:lnTo>
                    <a:lnTo>
                      <a:pt x="100" y="396"/>
                    </a:lnTo>
                    <a:lnTo>
                      <a:pt x="246" y="312"/>
                    </a:lnTo>
                    <a:lnTo>
                      <a:pt x="100" y="405"/>
                    </a:lnTo>
                    <a:lnTo>
                      <a:pt x="246" y="320"/>
                    </a:lnTo>
                    <a:lnTo>
                      <a:pt x="100" y="413"/>
                    </a:lnTo>
                    <a:lnTo>
                      <a:pt x="246" y="329"/>
                    </a:lnTo>
                    <a:lnTo>
                      <a:pt x="100" y="419"/>
                    </a:lnTo>
                    <a:lnTo>
                      <a:pt x="246" y="336"/>
                    </a:lnTo>
                    <a:lnTo>
                      <a:pt x="100" y="429"/>
                    </a:lnTo>
                    <a:lnTo>
                      <a:pt x="246" y="346"/>
                    </a:lnTo>
                    <a:lnTo>
                      <a:pt x="100" y="437"/>
                    </a:lnTo>
                    <a:lnTo>
                      <a:pt x="246" y="354"/>
                    </a:lnTo>
                    <a:lnTo>
                      <a:pt x="100" y="444"/>
                    </a:lnTo>
                    <a:lnTo>
                      <a:pt x="246" y="360"/>
                    </a:lnTo>
                    <a:lnTo>
                      <a:pt x="100" y="453"/>
                    </a:lnTo>
                    <a:lnTo>
                      <a:pt x="246" y="368"/>
                    </a:lnTo>
                    <a:lnTo>
                      <a:pt x="100" y="463"/>
                    </a:lnTo>
                    <a:lnTo>
                      <a:pt x="246" y="379"/>
                    </a:lnTo>
                    <a:lnTo>
                      <a:pt x="100" y="473"/>
                    </a:lnTo>
                    <a:lnTo>
                      <a:pt x="246" y="388"/>
                    </a:lnTo>
                    <a:lnTo>
                      <a:pt x="100" y="479"/>
                    </a:lnTo>
                    <a:lnTo>
                      <a:pt x="246" y="394"/>
                    </a:lnTo>
                    <a:lnTo>
                      <a:pt x="100" y="484"/>
                    </a:lnTo>
                    <a:lnTo>
                      <a:pt x="246" y="401"/>
                    </a:lnTo>
                    <a:lnTo>
                      <a:pt x="100" y="495"/>
                    </a:lnTo>
                    <a:lnTo>
                      <a:pt x="246" y="411"/>
                    </a:lnTo>
                    <a:lnTo>
                      <a:pt x="100" y="505"/>
                    </a:lnTo>
                    <a:lnTo>
                      <a:pt x="246" y="422"/>
                    </a:lnTo>
                    <a:lnTo>
                      <a:pt x="100" y="512"/>
                    </a:lnTo>
                    <a:lnTo>
                      <a:pt x="246" y="428"/>
                    </a:lnTo>
                    <a:lnTo>
                      <a:pt x="100" y="523"/>
                    </a:lnTo>
                    <a:lnTo>
                      <a:pt x="246" y="440"/>
                    </a:lnTo>
                    <a:lnTo>
                      <a:pt x="100" y="533"/>
                    </a:lnTo>
                    <a:lnTo>
                      <a:pt x="246" y="448"/>
                    </a:lnTo>
                    <a:lnTo>
                      <a:pt x="100" y="540"/>
                    </a:lnTo>
                    <a:lnTo>
                      <a:pt x="246" y="457"/>
                    </a:lnTo>
                    <a:lnTo>
                      <a:pt x="100" y="548"/>
                    </a:lnTo>
                    <a:lnTo>
                      <a:pt x="246" y="465"/>
                    </a:lnTo>
                    <a:lnTo>
                      <a:pt x="100" y="559"/>
                    </a:lnTo>
                    <a:lnTo>
                      <a:pt x="246" y="475"/>
                    </a:lnTo>
                    <a:lnTo>
                      <a:pt x="100" y="569"/>
                    </a:lnTo>
                    <a:lnTo>
                      <a:pt x="246" y="486"/>
                    </a:lnTo>
                    <a:lnTo>
                      <a:pt x="100" y="576"/>
                    </a:lnTo>
                    <a:lnTo>
                      <a:pt x="246" y="492"/>
                    </a:lnTo>
                    <a:lnTo>
                      <a:pt x="107" y="583"/>
                    </a:lnTo>
                    <a:lnTo>
                      <a:pt x="246" y="503"/>
                    </a:lnTo>
                    <a:lnTo>
                      <a:pt x="121" y="583"/>
                    </a:lnTo>
                    <a:lnTo>
                      <a:pt x="246" y="512"/>
                    </a:lnTo>
                    <a:lnTo>
                      <a:pt x="135" y="583"/>
                    </a:lnTo>
                    <a:lnTo>
                      <a:pt x="246" y="519"/>
                    </a:lnTo>
                    <a:lnTo>
                      <a:pt x="152" y="583"/>
                    </a:lnTo>
                    <a:lnTo>
                      <a:pt x="246" y="529"/>
                    </a:lnTo>
                    <a:lnTo>
                      <a:pt x="165" y="583"/>
                    </a:lnTo>
                    <a:lnTo>
                      <a:pt x="246" y="536"/>
                    </a:lnTo>
                    <a:lnTo>
                      <a:pt x="176" y="583"/>
                    </a:lnTo>
                    <a:lnTo>
                      <a:pt x="246" y="543"/>
                    </a:lnTo>
                    <a:lnTo>
                      <a:pt x="194" y="583"/>
                    </a:lnTo>
                    <a:lnTo>
                      <a:pt x="246" y="553"/>
                    </a:lnTo>
                    <a:lnTo>
                      <a:pt x="207" y="583"/>
                    </a:lnTo>
                    <a:lnTo>
                      <a:pt x="246" y="561"/>
                    </a:lnTo>
                    <a:lnTo>
                      <a:pt x="221" y="583"/>
                    </a:lnTo>
                    <a:lnTo>
                      <a:pt x="246" y="569"/>
                    </a:lnTo>
                    <a:lnTo>
                      <a:pt x="236" y="583"/>
                    </a:lnTo>
                    <a:lnTo>
                      <a:pt x="246" y="577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83" name="Freeform 36"/>
              <p:cNvSpPr/>
              <p:nvPr/>
            </p:nvSpPr>
            <p:spPr bwMode="auto">
              <a:xfrm>
                <a:off x="3011488" y="22225"/>
                <a:ext cx="101600" cy="6032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40" y="0"/>
                  </a:cxn>
                  <a:cxn ang="0">
                    <a:pos x="20" y="20"/>
                  </a:cxn>
                  <a:cxn ang="0">
                    <a:pos x="54" y="0"/>
                  </a:cxn>
                  <a:cxn ang="0">
                    <a:pos x="0" y="38"/>
                  </a:cxn>
                  <a:cxn ang="0">
                    <a:pos x="64" y="0"/>
                  </a:cxn>
                </a:cxnLst>
                <a:rect l="0" t="0" r="r" b="b"/>
                <a:pathLst>
                  <a:path w="64" h="38">
                    <a:moveTo>
                      <a:pt x="34" y="3"/>
                    </a:moveTo>
                    <a:lnTo>
                      <a:pt x="40" y="0"/>
                    </a:lnTo>
                    <a:lnTo>
                      <a:pt x="20" y="20"/>
                    </a:lnTo>
                    <a:lnTo>
                      <a:pt x="54" y="0"/>
                    </a:lnTo>
                    <a:lnTo>
                      <a:pt x="0" y="38"/>
                    </a:lnTo>
                    <a:lnTo>
                      <a:pt x="64" y="0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grpSp>
          <p:nvGrpSpPr>
            <p:cNvPr id="175" name="组合 174"/>
            <p:cNvGrpSpPr/>
            <p:nvPr/>
          </p:nvGrpSpPr>
          <p:grpSpPr>
            <a:xfrm>
              <a:off x="4813110" y="2527702"/>
              <a:ext cx="1154185" cy="1864010"/>
              <a:chOff x="5748338" y="1409700"/>
              <a:chExt cx="544513" cy="960438"/>
            </a:xfrm>
          </p:grpSpPr>
          <p:sp>
            <p:nvSpPr>
              <p:cNvPr id="176" name="Freeform 33"/>
              <p:cNvSpPr/>
              <p:nvPr/>
            </p:nvSpPr>
            <p:spPr bwMode="auto">
              <a:xfrm>
                <a:off x="6011863" y="1454150"/>
                <a:ext cx="280988" cy="7493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116" y="5"/>
                  </a:cxn>
                  <a:cxn ang="0">
                    <a:pos x="122" y="9"/>
                  </a:cxn>
                  <a:cxn ang="0">
                    <a:pos x="130" y="15"/>
                  </a:cxn>
                  <a:cxn ang="0">
                    <a:pos x="138" y="22"/>
                  </a:cxn>
                  <a:cxn ang="0">
                    <a:pos x="145" y="30"/>
                  </a:cxn>
                  <a:cxn ang="0">
                    <a:pos x="147" y="35"/>
                  </a:cxn>
                  <a:cxn ang="0">
                    <a:pos x="151" y="40"/>
                  </a:cxn>
                  <a:cxn ang="0">
                    <a:pos x="156" y="48"/>
                  </a:cxn>
                  <a:cxn ang="0">
                    <a:pos x="159" y="54"/>
                  </a:cxn>
                  <a:cxn ang="0">
                    <a:pos x="164" y="64"/>
                  </a:cxn>
                  <a:cxn ang="0">
                    <a:pos x="167" y="73"/>
                  </a:cxn>
                  <a:cxn ang="0">
                    <a:pos x="169" y="81"/>
                  </a:cxn>
                  <a:cxn ang="0">
                    <a:pos x="171" y="91"/>
                  </a:cxn>
                  <a:cxn ang="0">
                    <a:pos x="172" y="97"/>
                  </a:cxn>
                  <a:cxn ang="0">
                    <a:pos x="173" y="108"/>
                  </a:cxn>
                  <a:cxn ang="0">
                    <a:pos x="175" y="120"/>
                  </a:cxn>
                  <a:cxn ang="0">
                    <a:pos x="175" y="127"/>
                  </a:cxn>
                  <a:cxn ang="0">
                    <a:pos x="176" y="139"/>
                  </a:cxn>
                  <a:cxn ang="0">
                    <a:pos x="176" y="147"/>
                  </a:cxn>
                  <a:cxn ang="0">
                    <a:pos x="176" y="155"/>
                  </a:cxn>
                  <a:cxn ang="0">
                    <a:pos x="176" y="163"/>
                  </a:cxn>
                  <a:cxn ang="0">
                    <a:pos x="176" y="172"/>
                  </a:cxn>
                  <a:cxn ang="0">
                    <a:pos x="177" y="184"/>
                  </a:cxn>
                  <a:cxn ang="0">
                    <a:pos x="177" y="190"/>
                  </a:cxn>
                  <a:cxn ang="0">
                    <a:pos x="177" y="201"/>
                  </a:cxn>
                  <a:cxn ang="0">
                    <a:pos x="177" y="208"/>
                  </a:cxn>
                  <a:cxn ang="0">
                    <a:pos x="177" y="219"/>
                  </a:cxn>
                  <a:cxn ang="0">
                    <a:pos x="177" y="229"/>
                  </a:cxn>
                  <a:cxn ang="0">
                    <a:pos x="177" y="240"/>
                  </a:cxn>
                  <a:cxn ang="0">
                    <a:pos x="177" y="247"/>
                  </a:cxn>
                  <a:cxn ang="0">
                    <a:pos x="177" y="257"/>
                  </a:cxn>
                  <a:cxn ang="0">
                    <a:pos x="177" y="266"/>
                  </a:cxn>
                  <a:cxn ang="0">
                    <a:pos x="177" y="272"/>
                  </a:cxn>
                  <a:cxn ang="0">
                    <a:pos x="177" y="277"/>
                  </a:cxn>
                  <a:cxn ang="0">
                    <a:pos x="177" y="285"/>
                  </a:cxn>
                  <a:cxn ang="0">
                    <a:pos x="177" y="296"/>
                  </a:cxn>
                  <a:cxn ang="0">
                    <a:pos x="177" y="301"/>
                  </a:cxn>
                  <a:cxn ang="0">
                    <a:pos x="177" y="309"/>
                  </a:cxn>
                  <a:cxn ang="0">
                    <a:pos x="177" y="319"/>
                  </a:cxn>
                  <a:cxn ang="0">
                    <a:pos x="177" y="327"/>
                  </a:cxn>
                  <a:cxn ang="0">
                    <a:pos x="177" y="336"/>
                  </a:cxn>
                  <a:cxn ang="0">
                    <a:pos x="177" y="343"/>
                  </a:cxn>
                  <a:cxn ang="0">
                    <a:pos x="177" y="353"/>
                  </a:cxn>
                  <a:cxn ang="0">
                    <a:pos x="177" y="361"/>
                  </a:cxn>
                  <a:cxn ang="0">
                    <a:pos x="177" y="367"/>
                  </a:cxn>
                  <a:cxn ang="0">
                    <a:pos x="177" y="375"/>
                  </a:cxn>
                  <a:cxn ang="0">
                    <a:pos x="176" y="386"/>
                  </a:cxn>
                </a:cxnLst>
                <a:rect l="0" t="0" r="r" b="b"/>
                <a:pathLst>
                  <a:path w="177" h="472">
                    <a:moveTo>
                      <a:pt x="0" y="62"/>
                    </a:moveTo>
                    <a:lnTo>
                      <a:pt x="108" y="0"/>
                    </a:lnTo>
                    <a:lnTo>
                      <a:pt x="16" y="62"/>
                    </a:lnTo>
                    <a:lnTo>
                      <a:pt x="116" y="5"/>
                    </a:lnTo>
                    <a:lnTo>
                      <a:pt x="22" y="66"/>
                    </a:lnTo>
                    <a:lnTo>
                      <a:pt x="122" y="9"/>
                    </a:lnTo>
                    <a:lnTo>
                      <a:pt x="27" y="74"/>
                    </a:lnTo>
                    <a:lnTo>
                      <a:pt x="130" y="15"/>
                    </a:lnTo>
                    <a:lnTo>
                      <a:pt x="30" y="84"/>
                    </a:lnTo>
                    <a:lnTo>
                      <a:pt x="138" y="22"/>
                    </a:lnTo>
                    <a:lnTo>
                      <a:pt x="31" y="95"/>
                    </a:lnTo>
                    <a:lnTo>
                      <a:pt x="145" y="30"/>
                    </a:lnTo>
                    <a:lnTo>
                      <a:pt x="31" y="101"/>
                    </a:lnTo>
                    <a:lnTo>
                      <a:pt x="147" y="35"/>
                    </a:lnTo>
                    <a:lnTo>
                      <a:pt x="31" y="109"/>
                    </a:lnTo>
                    <a:lnTo>
                      <a:pt x="151" y="40"/>
                    </a:lnTo>
                    <a:lnTo>
                      <a:pt x="31" y="120"/>
                    </a:lnTo>
                    <a:lnTo>
                      <a:pt x="156" y="48"/>
                    </a:lnTo>
                    <a:lnTo>
                      <a:pt x="31" y="127"/>
                    </a:lnTo>
                    <a:lnTo>
                      <a:pt x="159" y="54"/>
                    </a:lnTo>
                    <a:lnTo>
                      <a:pt x="31" y="139"/>
                    </a:lnTo>
                    <a:lnTo>
                      <a:pt x="164" y="64"/>
                    </a:lnTo>
                    <a:lnTo>
                      <a:pt x="31" y="150"/>
                    </a:lnTo>
                    <a:lnTo>
                      <a:pt x="167" y="73"/>
                    </a:lnTo>
                    <a:lnTo>
                      <a:pt x="31" y="160"/>
                    </a:lnTo>
                    <a:lnTo>
                      <a:pt x="169" y="81"/>
                    </a:lnTo>
                    <a:lnTo>
                      <a:pt x="31" y="171"/>
                    </a:lnTo>
                    <a:lnTo>
                      <a:pt x="171" y="91"/>
                    </a:lnTo>
                    <a:lnTo>
                      <a:pt x="31" y="180"/>
                    </a:lnTo>
                    <a:lnTo>
                      <a:pt x="172" y="97"/>
                    </a:lnTo>
                    <a:lnTo>
                      <a:pt x="31" y="190"/>
                    </a:lnTo>
                    <a:lnTo>
                      <a:pt x="173" y="108"/>
                    </a:lnTo>
                    <a:lnTo>
                      <a:pt x="31" y="202"/>
                    </a:lnTo>
                    <a:lnTo>
                      <a:pt x="175" y="120"/>
                    </a:lnTo>
                    <a:lnTo>
                      <a:pt x="31" y="210"/>
                    </a:lnTo>
                    <a:lnTo>
                      <a:pt x="175" y="127"/>
                    </a:lnTo>
                    <a:lnTo>
                      <a:pt x="31" y="221"/>
                    </a:lnTo>
                    <a:lnTo>
                      <a:pt x="176" y="139"/>
                    </a:lnTo>
                    <a:lnTo>
                      <a:pt x="31" y="231"/>
                    </a:lnTo>
                    <a:lnTo>
                      <a:pt x="176" y="147"/>
                    </a:lnTo>
                    <a:lnTo>
                      <a:pt x="31" y="238"/>
                    </a:lnTo>
                    <a:lnTo>
                      <a:pt x="176" y="155"/>
                    </a:lnTo>
                    <a:lnTo>
                      <a:pt x="31" y="246"/>
                    </a:lnTo>
                    <a:lnTo>
                      <a:pt x="176" y="163"/>
                    </a:lnTo>
                    <a:lnTo>
                      <a:pt x="31" y="255"/>
                    </a:lnTo>
                    <a:lnTo>
                      <a:pt x="176" y="172"/>
                    </a:lnTo>
                    <a:lnTo>
                      <a:pt x="31" y="267"/>
                    </a:lnTo>
                    <a:lnTo>
                      <a:pt x="177" y="184"/>
                    </a:lnTo>
                    <a:lnTo>
                      <a:pt x="31" y="274"/>
                    </a:lnTo>
                    <a:lnTo>
                      <a:pt x="177" y="190"/>
                    </a:lnTo>
                    <a:lnTo>
                      <a:pt x="31" y="284"/>
                    </a:lnTo>
                    <a:lnTo>
                      <a:pt x="177" y="201"/>
                    </a:lnTo>
                    <a:lnTo>
                      <a:pt x="31" y="292"/>
                    </a:lnTo>
                    <a:lnTo>
                      <a:pt x="177" y="208"/>
                    </a:lnTo>
                    <a:lnTo>
                      <a:pt x="31" y="302"/>
                    </a:lnTo>
                    <a:lnTo>
                      <a:pt x="177" y="219"/>
                    </a:lnTo>
                    <a:lnTo>
                      <a:pt x="31" y="313"/>
                    </a:lnTo>
                    <a:lnTo>
                      <a:pt x="177" y="229"/>
                    </a:lnTo>
                    <a:lnTo>
                      <a:pt x="31" y="323"/>
                    </a:lnTo>
                    <a:lnTo>
                      <a:pt x="177" y="240"/>
                    </a:lnTo>
                    <a:lnTo>
                      <a:pt x="31" y="332"/>
                    </a:lnTo>
                    <a:lnTo>
                      <a:pt x="177" y="247"/>
                    </a:lnTo>
                    <a:lnTo>
                      <a:pt x="31" y="341"/>
                    </a:lnTo>
                    <a:lnTo>
                      <a:pt x="177" y="257"/>
                    </a:lnTo>
                    <a:lnTo>
                      <a:pt x="31" y="349"/>
                    </a:lnTo>
                    <a:lnTo>
                      <a:pt x="177" y="266"/>
                    </a:lnTo>
                    <a:lnTo>
                      <a:pt x="31" y="356"/>
                    </a:lnTo>
                    <a:lnTo>
                      <a:pt x="177" y="272"/>
                    </a:lnTo>
                    <a:lnTo>
                      <a:pt x="31" y="362"/>
                    </a:lnTo>
                    <a:lnTo>
                      <a:pt x="177" y="277"/>
                    </a:lnTo>
                    <a:lnTo>
                      <a:pt x="31" y="369"/>
                    </a:lnTo>
                    <a:lnTo>
                      <a:pt x="177" y="285"/>
                    </a:lnTo>
                    <a:lnTo>
                      <a:pt x="31" y="379"/>
                    </a:lnTo>
                    <a:lnTo>
                      <a:pt x="177" y="296"/>
                    </a:lnTo>
                    <a:lnTo>
                      <a:pt x="31" y="386"/>
                    </a:lnTo>
                    <a:lnTo>
                      <a:pt x="177" y="301"/>
                    </a:lnTo>
                    <a:lnTo>
                      <a:pt x="31" y="392"/>
                    </a:lnTo>
                    <a:lnTo>
                      <a:pt x="177" y="309"/>
                    </a:lnTo>
                    <a:lnTo>
                      <a:pt x="31" y="403"/>
                    </a:lnTo>
                    <a:lnTo>
                      <a:pt x="177" y="319"/>
                    </a:lnTo>
                    <a:lnTo>
                      <a:pt x="31" y="412"/>
                    </a:lnTo>
                    <a:lnTo>
                      <a:pt x="177" y="327"/>
                    </a:lnTo>
                    <a:lnTo>
                      <a:pt x="31" y="420"/>
                    </a:lnTo>
                    <a:lnTo>
                      <a:pt x="177" y="336"/>
                    </a:lnTo>
                    <a:lnTo>
                      <a:pt x="31" y="426"/>
                    </a:lnTo>
                    <a:lnTo>
                      <a:pt x="177" y="343"/>
                    </a:lnTo>
                    <a:lnTo>
                      <a:pt x="31" y="437"/>
                    </a:lnTo>
                    <a:lnTo>
                      <a:pt x="177" y="353"/>
                    </a:lnTo>
                    <a:lnTo>
                      <a:pt x="31" y="444"/>
                    </a:lnTo>
                    <a:lnTo>
                      <a:pt x="177" y="361"/>
                    </a:lnTo>
                    <a:lnTo>
                      <a:pt x="31" y="452"/>
                    </a:lnTo>
                    <a:lnTo>
                      <a:pt x="177" y="367"/>
                    </a:lnTo>
                    <a:lnTo>
                      <a:pt x="30" y="460"/>
                    </a:lnTo>
                    <a:lnTo>
                      <a:pt x="177" y="375"/>
                    </a:lnTo>
                    <a:lnTo>
                      <a:pt x="27" y="472"/>
                    </a:lnTo>
                    <a:lnTo>
                      <a:pt x="176" y="386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77" name="Freeform 34"/>
              <p:cNvSpPr/>
              <p:nvPr/>
            </p:nvSpPr>
            <p:spPr bwMode="auto">
              <a:xfrm>
                <a:off x="5748338" y="1409700"/>
                <a:ext cx="542925" cy="960438"/>
              </a:xfrm>
              <a:custGeom>
                <a:avLst/>
                <a:gdLst/>
                <a:ahLst/>
                <a:cxnLst>
                  <a:cxn ang="0">
                    <a:pos x="33" y="55"/>
                  </a:cxn>
                  <a:cxn ang="0">
                    <a:pos x="133" y="3"/>
                  </a:cxn>
                  <a:cxn ang="0">
                    <a:pos x="13" y="90"/>
                  </a:cxn>
                  <a:cxn ang="0">
                    <a:pos x="183" y="2"/>
                  </a:cxn>
                  <a:cxn ang="0">
                    <a:pos x="7" y="120"/>
                  </a:cxn>
                  <a:cxn ang="0">
                    <a:pos x="221" y="7"/>
                  </a:cxn>
                  <a:cxn ang="0">
                    <a:pos x="3" y="149"/>
                  </a:cxn>
                  <a:cxn ang="0">
                    <a:pos x="252" y="16"/>
                  </a:cxn>
                  <a:cxn ang="0">
                    <a:pos x="0" y="175"/>
                  </a:cxn>
                  <a:cxn ang="0">
                    <a:pos x="273" y="26"/>
                  </a:cxn>
                  <a:cxn ang="0">
                    <a:pos x="0" y="201"/>
                  </a:cxn>
                  <a:cxn ang="0">
                    <a:pos x="146" y="129"/>
                  </a:cxn>
                  <a:cxn ang="0">
                    <a:pos x="0" y="230"/>
                  </a:cxn>
                  <a:cxn ang="0">
                    <a:pos x="145" y="155"/>
                  </a:cxn>
                  <a:cxn ang="0">
                    <a:pos x="0" y="260"/>
                  </a:cxn>
                  <a:cxn ang="0">
                    <a:pos x="145" y="184"/>
                  </a:cxn>
                  <a:cxn ang="0">
                    <a:pos x="0" y="289"/>
                  </a:cxn>
                  <a:cxn ang="0">
                    <a:pos x="145" y="212"/>
                  </a:cxn>
                  <a:cxn ang="0">
                    <a:pos x="0" y="311"/>
                  </a:cxn>
                  <a:cxn ang="0">
                    <a:pos x="145" y="232"/>
                  </a:cxn>
                  <a:cxn ang="0">
                    <a:pos x="0" y="338"/>
                  </a:cxn>
                  <a:cxn ang="0">
                    <a:pos x="145" y="261"/>
                  </a:cxn>
                  <a:cxn ang="0">
                    <a:pos x="0" y="359"/>
                  </a:cxn>
                  <a:cxn ang="0">
                    <a:pos x="145" y="287"/>
                  </a:cxn>
                  <a:cxn ang="0">
                    <a:pos x="0" y="386"/>
                  </a:cxn>
                  <a:cxn ang="0">
                    <a:pos x="145" y="312"/>
                  </a:cxn>
                  <a:cxn ang="0">
                    <a:pos x="0" y="415"/>
                  </a:cxn>
                  <a:cxn ang="0">
                    <a:pos x="145" y="339"/>
                  </a:cxn>
                  <a:cxn ang="0">
                    <a:pos x="0" y="440"/>
                  </a:cxn>
                  <a:cxn ang="0">
                    <a:pos x="145" y="367"/>
                  </a:cxn>
                  <a:cxn ang="0">
                    <a:pos x="3" y="469"/>
                  </a:cxn>
                  <a:cxn ang="0">
                    <a:pos x="145" y="395"/>
                  </a:cxn>
                  <a:cxn ang="0">
                    <a:pos x="7" y="492"/>
                  </a:cxn>
                  <a:cxn ang="0">
                    <a:pos x="145" y="419"/>
                  </a:cxn>
                  <a:cxn ang="0">
                    <a:pos x="15" y="515"/>
                  </a:cxn>
                  <a:cxn ang="0">
                    <a:pos x="145" y="446"/>
                  </a:cxn>
                  <a:cxn ang="0">
                    <a:pos x="24" y="535"/>
                  </a:cxn>
                  <a:cxn ang="0">
                    <a:pos x="145" y="474"/>
                  </a:cxn>
                  <a:cxn ang="0">
                    <a:pos x="37" y="555"/>
                  </a:cxn>
                  <a:cxn ang="0">
                    <a:pos x="149" y="501"/>
                  </a:cxn>
                  <a:cxn ang="0">
                    <a:pos x="59" y="575"/>
                  </a:cxn>
                  <a:cxn ang="0">
                    <a:pos x="342" y="423"/>
                  </a:cxn>
                  <a:cxn ang="0">
                    <a:pos x="84" y="590"/>
                  </a:cxn>
                  <a:cxn ang="0">
                    <a:pos x="342" y="449"/>
                  </a:cxn>
                  <a:cxn ang="0">
                    <a:pos x="109" y="598"/>
                  </a:cxn>
                  <a:cxn ang="0">
                    <a:pos x="339" y="471"/>
                  </a:cxn>
                  <a:cxn ang="0">
                    <a:pos x="141" y="603"/>
                  </a:cxn>
                  <a:cxn ang="0">
                    <a:pos x="335" y="499"/>
                  </a:cxn>
                  <a:cxn ang="0">
                    <a:pos x="179" y="605"/>
                  </a:cxn>
                  <a:cxn ang="0">
                    <a:pos x="324" y="530"/>
                  </a:cxn>
                  <a:cxn ang="0">
                    <a:pos x="228" y="600"/>
                  </a:cxn>
                  <a:cxn ang="0">
                    <a:pos x="285" y="575"/>
                  </a:cxn>
                </a:cxnLst>
                <a:rect l="0" t="0" r="r" b="b"/>
                <a:pathLst>
                  <a:path w="342" h="605">
                    <a:moveTo>
                      <a:pt x="55" y="34"/>
                    </a:moveTo>
                    <a:lnTo>
                      <a:pt x="85" y="16"/>
                    </a:lnTo>
                    <a:lnTo>
                      <a:pt x="33" y="55"/>
                    </a:lnTo>
                    <a:lnTo>
                      <a:pt x="118" y="5"/>
                    </a:lnTo>
                    <a:lnTo>
                      <a:pt x="25" y="65"/>
                    </a:lnTo>
                    <a:lnTo>
                      <a:pt x="133" y="3"/>
                    </a:lnTo>
                    <a:lnTo>
                      <a:pt x="17" y="81"/>
                    </a:lnTo>
                    <a:lnTo>
                      <a:pt x="155" y="2"/>
                    </a:lnTo>
                    <a:lnTo>
                      <a:pt x="13" y="90"/>
                    </a:lnTo>
                    <a:lnTo>
                      <a:pt x="168" y="0"/>
                    </a:lnTo>
                    <a:lnTo>
                      <a:pt x="11" y="101"/>
                    </a:lnTo>
                    <a:lnTo>
                      <a:pt x="183" y="2"/>
                    </a:lnTo>
                    <a:lnTo>
                      <a:pt x="8" y="114"/>
                    </a:lnTo>
                    <a:lnTo>
                      <a:pt x="200" y="3"/>
                    </a:lnTo>
                    <a:lnTo>
                      <a:pt x="7" y="120"/>
                    </a:lnTo>
                    <a:lnTo>
                      <a:pt x="209" y="4"/>
                    </a:lnTo>
                    <a:lnTo>
                      <a:pt x="4" y="131"/>
                    </a:lnTo>
                    <a:lnTo>
                      <a:pt x="221" y="7"/>
                    </a:lnTo>
                    <a:lnTo>
                      <a:pt x="3" y="142"/>
                    </a:lnTo>
                    <a:lnTo>
                      <a:pt x="234" y="9"/>
                    </a:lnTo>
                    <a:lnTo>
                      <a:pt x="3" y="149"/>
                    </a:lnTo>
                    <a:lnTo>
                      <a:pt x="240" y="12"/>
                    </a:lnTo>
                    <a:lnTo>
                      <a:pt x="2" y="161"/>
                    </a:lnTo>
                    <a:lnTo>
                      <a:pt x="252" y="16"/>
                    </a:lnTo>
                    <a:lnTo>
                      <a:pt x="2" y="169"/>
                    </a:lnTo>
                    <a:lnTo>
                      <a:pt x="260" y="20"/>
                    </a:lnTo>
                    <a:lnTo>
                      <a:pt x="0" y="175"/>
                    </a:lnTo>
                    <a:lnTo>
                      <a:pt x="265" y="22"/>
                    </a:lnTo>
                    <a:lnTo>
                      <a:pt x="0" y="184"/>
                    </a:lnTo>
                    <a:lnTo>
                      <a:pt x="273" y="26"/>
                    </a:lnTo>
                    <a:lnTo>
                      <a:pt x="0" y="192"/>
                    </a:lnTo>
                    <a:lnTo>
                      <a:pt x="149" y="106"/>
                    </a:lnTo>
                    <a:lnTo>
                      <a:pt x="0" y="201"/>
                    </a:lnTo>
                    <a:lnTo>
                      <a:pt x="148" y="116"/>
                    </a:lnTo>
                    <a:lnTo>
                      <a:pt x="0" y="214"/>
                    </a:lnTo>
                    <a:lnTo>
                      <a:pt x="146" y="129"/>
                    </a:lnTo>
                    <a:lnTo>
                      <a:pt x="0" y="221"/>
                    </a:lnTo>
                    <a:lnTo>
                      <a:pt x="145" y="137"/>
                    </a:lnTo>
                    <a:lnTo>
                      <a:pt x="0" y="230"/>
                    </a:lnTo>
                    <a:lnTo>
                      <a:pt x="145" y="146"/>
                    </a:lnTo>
                    <a:lnTo>
                      <a:pt x="0" y="239"/>
                    </a:lnTo>
                    <a:lnTo>
                      <a:pt x="145" y="155"/>
                    </a:lnTo>
                    <a:lnTo>
                      <a:pt x="0" y="251"/>
                    </a:lnTo>
                    <a:lnTo>
                      <a:pt x="145" y="166"/>
                    </a:lnTo>
                    <a:lnTo>
                      <a:pt x="0" y="260"/>
                    </a:lnTo>
                    <a:lnTo>
                      <a:pt x="145" y="176"/>
                    </a:lnTo>
                    <a:lnTo>
                      <a:pt x="0" y="268"/>
                    </a:lnTo>
                    <a:lnTo>
                      <a:pt x="145" y="184"/>
                    </a:lnTo>
                    <a:lnTo>
                      <a:pt x="0" y="278"/>
                    </a:lnTo>
                    <a:lnTo>
                      <a:pt x="145" y="193"/>
                    </a:lnTo>
                    <a:lnTo>
                      <a:pt x="0" y="289"/>
                    </a:lnTo>
                    <a:lnTo>
                      <a:pt x="145" y="205"/>
                    </a:lnTo>
                    <a:lnTo>
                      <a:pt x="0" y="295"/>
                    </a:lnTo>
                    <a:lnTo>
                      <a:pt x="145" y="212"/>
                    </a:lnTo>
                    <a:lnTo>
                      <a:pt x="0" y="304"/>
                    </a:lnTo>
                    <a:lnTo>
                      <a:pt x="145" y="221"/>
                    </a:lnTo>
                    <a:lnTo>
                      <a:pt x="0" y="311"/>
                    </a:lnTo>
                    <a:lnTo>
                      <a:pt x="145" y="227"/>
                    </a:lnTo>
                    <a:lnTo>
                      <a:pt x="0" y="316"/>
                    </a:lnTo>
                    <a:lnTo>
                      <a:pt x="145" y="232"/>
                    </a:lnTo>
                    <a:lnTo>
                      <a:pt x="0" y="328"/>
                    </a:lnTo>
                    <a:lnTo>
                      <a:pt x="145" y="244"/>
                    </a:lnTo>
                    <a:lnTo>
                      <a:pt x="0" y="338"/>
                    </a:lnTo>
                    <a:lnTo>
                      <a:pt x="145" y="255"/>
                    </a:lnTo>
                    <a:lnTo>
                      <a:pt x="0" y="345"/>
                    </a:lnTo>
                    <a:lnTo>
                      <a:pt x="145" y="261"/>
                    </a:lnTo>
                    <a:lnTo>
                      <a:pt x="0" y="351"/>
                    </a:lnTo>
                    <a:lnTo>
                      <a:pt x="145" y="268"/>
                    </a:lnTo>
                    <a:lnTo>
                      <a:pt x="0" y="359"/>
                    </a:lnTo>
                    <a:lnTo>
                      <a:pt x="145" y="275"/>
                    </a:lnTo>
                    <a:lnTo>
                      <a:pt x="0" y="371"/>
                    </a:lnTo>
                    <a:lnTo>
                      <a:pt x="145" y="287"/>
                    </a:lnTo>
                    <a:lnTo>
                      <a:pt x="0" y="377"/>
                    </a:lnTo>
                    <a:lnTo>
                      <a:pt x="145" y="294"/>
                    </a:lnTo>
                    <a:lnTo>
                      <a:pt x="0" y="386"/>
                    </a:lnTo>
                    <a:lnTo>
                      <a:pt x="145" y="303"/>
                    </a:lnTo>
                    <a:lnTo>
                      <a:pt x="0" y="395"/>
                    </a:lnTo>
                    <a:lnTo>
                      <a:pt x="145" y="312"/>
                    </a:lnTo>
                    <a:lnTo>
                      <a:pt x="0" y="405"/>
                    </a:lnTo>
                    <a:lnTo>
                      <a:pt x="145" y="321"/>
                    </a:lnTo>
                    <a:lnTo>
                      <a:pt x="0" y="415"/>
                    </a:lnTo>
                    <a:lnTo>
                      <a:pt x="145" y="332"/>
                    </a:lnTo>
                    <a:lnTo>
                      <a:pt x="0" y="423"/>
                    </a:lnTo>
                    <a:lnTo>
                      <a:pt x="145" y="339"/>
                    </a:lnTo>
                    <a:lnTo>
                      <a:pt x="0" y="435"/>
                    </a:lnTo>
                    <a:lnTo>
                      <a:pt x="145" y="351"/>
                    </a:lnTo>
                    <a:lnTo>
                      <a:pt x="0" y="440"/>
                    </a:lnTo>
                    <a:lnTo>
                      <a:pt x="145" y="356"/>
                    </a:lnTo>
                    <a:lnTo>
                      <a:pt x="2" y="449"/>
                    </a:lnTo>
                    <a:lnTo>
                      <a:pt x="145" y="367"/>
                    </a:lnTo>
                    <a:lnTo>
                      <a:pt x="2" y="459"/>
                    </a:lnTo>
                    <a:lnTo>
                      <a:pt x="145" y="377"/>
                    </a:lnTo>
                    <a:lnTo>
                      <a:pt x="3" y="469"/>
                    </a:lnTo>
                    <a:lnTo>
                      <a:pt x="145" y="386"/>
                    </a:lnTo>
                    <a:lnTo>
                      <a:pt x="4" y="478"/>
                    </a:lnTo>
                    <a:lnTo>
                      <a:pt x="145" y="395"/>
                    </a:lnTo>
                    <a:lnTo>
                      <a:pt x="6" y="485"/>
                    </a:lnTo>
                    <a:lnTo>
                      <a:pt x="145" y="405"/>
                    </a:lnTo>
                    <a:lnTo>
                      <a:pt x="7" y="492"/>
                    </a:lnTo>
                    <a:lnTo>
                      <a:pt x="145" y="412"/>
                    </a:lnTo>
                    <a:lnTo>
                      <a:pt x="8" y="499"/>
                    </a:lnTo>
                    <a:lnTo>
                      <a:pt x="145" y="419"/>
                    </a:lnTo>
                    <a:lnTo>
                      <a:pt x="11" y="508"/>
                    </a:lnTo>
                    <a:lnTo>
                      <a:pt x="145" y="429"/>
                    </a:lnTo>
                    <a:lnTo>
                      <a:pt x="15" y="515"/>
                    </a:lnTo>
                    <a:lnTo>
                      <a:pt x="145" y="440"/>
                    </a:lnTo>
                    <a:lnTo>
                      <a:pt x="16" y="521"/>
                    </a:lnTo>
                    <a:lnTo>
                      <a:pt x="145" y="446"/>
                    </a:lnTo>
                    <a:lnTo>
                      <a:pt x="20" y="527"/>
                    </a:lnTo>
                    <a:lnTo>
                      <a:pt x="145" y="454"/>
                    </a:lnTo>
                    <a:lnTo>
                      <a:pt x="24" y="535"/>
                    </a:lnTo>
                    <a:lnTo>
                      <a:pt x="145" y="465"/>
                    </a:lnTo>
                    <a:lnTo>
                      <a:pt x="28" y="542"/>
                    </a:lnTo>
                    <a:lnTo>
                      <a:pt x="145" y="474"/>
                    </a:lnTo>
                    <a:lnTo>
                      <a:pt x="32" y="547"/>
                    </a:lnTo>
                    <a:lnTo>
                      <a:pt x="146" y="480"/>
                    </a:lnTo>
                    <a:lnTo>
                      <a:pt x="37" y="555"/>
                    </a:lnTo>
                    <a:lnTo>
                      <a:pt x="146" y="491"/>
                    </a:lnTo>
                    <a:lnTo>
                      <a:pt x="43" y="561"/>
                    </a:lnTo>
                    <a:lnTo>
                      <a:pt x="149" y="501"/>
                    </a:lnTo>
                    <a:lnTo>
                      <a:pt x="50" y="569"/>
                    </a:lnTo>
                    <a:lnTo>
                      <a:pt x="153" y="509"/>
                    </a:lnTo>
                    <a:lnTo>
                      <a:pt x="59" y="575"/>
                    </a:lnTo>
                    <a:lnTo>
                      <a:pt x="162" y="515"/>
                    </a:lnTo>
                    <a:lnTo>
                      <a:pt x="68" y="581"/>
                    </a:lnTo>
                    <a:lnTo>
                      <a:pt x="342" y="423"/>
                    </a:lnTo>
                    <a:lnTo>
                      <a:pt x="73" y="585"/>
                    </a:lnTo>
                    <a:lnTo>
                      <a:pt x="342" y="428"/>
                    </a:lnTo>
                    <a:lnTo>
                      <a:pt x="84" y="590"/>
                    </a:lnTo>
                    <a:lnTo>
                      <a:pt x="342" y="441"/>
                    </a:lnTo>
                    <a:lnTo>
                      <a:pt x="93" y="592"/>
                    </a:lnTo>
                    <a:lnTo>
                      <a:pt x="342" y="449"/>
                    </a:lnTo>
                    <a:lnTo>
                      <a:pt x="99" y="595"/>
                    </a:lnTo>
                    <a:lnTo>
                      <a:pt x="341" y="455"/>
                    </a:lnTo>
                    <a:lnTo>
                      <a:pt x="109" y="598"/>
                    </a:lnTo>
                    <a:lnTo>
                      <a:pt x="341" y="463"/>
                    </a:lnTo>
                    <a:lnTo>
                      <a:pt x="118" y="599"/>
                    </a:lnTo>
                    <a:lnTo>
                      <a:pt x="339" y="471"/>
                    </a:lnTo>
                    <a:lnTo>
                      <a:pt x="127" y="602"/>
                    </a:lnTo>
                    <a:lnTo>
                      <a:pt x="339" y="479"/>
                    </a:lnTo>
                    <a:lnTo>
                      <a:pt x="141" y="603"/>
                    </a:lnTo>
                    <a:lnTo>
                      <a:pt x="337" y="491"/>
                    </a:lnTo>
                    <a:lnTo>
                      <a:pt x="153" y="604"/>
                    </a:lnTo>
                    <a:lnTo>
                      <a:pt x="335" y="499"/>
                    </a:lnTo>
                    <a:lnTo>
                      <a:pt x="168" y="604"/>
                    </a:lnTo>
                    <a:lnTo>
                      <a:pt x="331" y="510"/>
                    </a:lnTo>
                    <a:lnTo>
                      <a:pt x="179" y="605"/>
                    </a:lnTo>
                    <a:lnTo>
                      <a:pt x="329" y="518"/>
                    </a:lnTo>
                    <a:lnTo>
                      <a:pt x="193" y="604"/>
                    </a:lnTo>
                    <a:lnTo>
                      <a:pt x="324" y="530"/>
                    </a:lnTo>
                    <a:lnTo>
                      <a:pt x="205" y="604"/>
                    </a:lnTo>
                    <a:lnTo>
                      <a:pt x="318" y="538"/>
                    </a:lnTo>
                    <a:lnTo>
                      <a:pt x="228" y="600"/>
                    </a:lnTo>
                    <a:lnTo>
                      <a:pt x="307" y="555"/>
                    </a:lnTo>
                    <a:lnTo>
                      <a:pt x="258" y="590"/>
                    </a:lnTo>
                    <a:lnTo>
                      <a:pt x="285" y="575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78" name="Freeform 63"/>
              <p:cNvSpPr/>
              <p:nvPr/>
            </p:nvSpPr>
            <p:spPr bwMode="auto">
              <a:xfrm>
                <a:off x="6011863" y="1454150"/>
                <a:ext cx="280988" cy="7493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116" y="5"/>
                  </a:cxn>
                  <a:cxn ang="0">
                    <a:pos x="122" y="9"/>
                  </a:cxn>
                  <a:cxn ang="0">
                    <a:pos x="130" y="15"/>
                  </a:cxn>
                  <a:cxn ang="0">
                    <a:pos x="138" y="22"/>
                  </a:cxn>
                  <a:cxn ang="0">
                    <a:pos x="145" y="30"/>
                  </a:cxn>
                  <a:cxn ang="0">
                    <a:pos x="147" y="35"/>
                  </a:cxn>
                  <a:cxn ang="0">
                    <a:pos x="151" y="40"/>
                  </a:cxn>
                  <a:cxn ang="0">
                    <a:pos x="156" y="48"/>
                  </a:cxn>
                  <a:cxn ang="0">
                    <a:pos x="159" y="54"/>
                  </a:cxn>
                  <a:cxn ang="0">
                    <a:pos x="164" y="64"/>
                  </a:cxn>
                  <a:cxn ang="0">
                    <a:pos x="167" y="73"/>
                  </a:cxn>
                  <a:cxn ang="0">
                    <a:pos x="169" y="81"/>
                  </a:cxn>
                  <a:cxn ang="0">
                    <a:pos x="171" y="91"/>
                  </a:cxn>
                  <a:cxn ang="0">
                    <a:pos x="172" y="97"/>
                  </a:cxn>
                  <a:cxn ang="0">
                    <a:pos x="173" y="108"/>
                  </a:cxn>
                  <a:cxn ang="0">
                    <a:pos x="175" y="120"/>
                  </a:cxn>
                  <a:cxn ang="0">
                    <a:pos x="175" y="127"/>
                  </a:cxn>
                  <a:cxn ang="0">
                    <a:pos x="176" y="139"/>
                  </a:cxn>
                  <a:cxn ang="0">
                    <a:pos x="176" y="147"/>
                  </a:cxn>
                  <a:cxn ang="0">
                    <a:pos x="176" y="155"/>
                  </a:cxn>
                  <a:cxn ang="0">
                    <a:pos x="176" y="163"/>
                  </a:cxn>
                  <a:cxn ang="0">
                    <a:pos x="176" y="172"/>
                  </a:cxn>
                  <a:cxn ang="0">
                    <a:pos x="177" y="184"/>
                  </a:cxn>
                  <a:cxn ang="0">
                    <a:pos x="177" y="190"/>
                  </a:cxn>
                  <a:cxn ang="0">
                    <a:pos x="177" y="201"/>
                  </a:cxn>
                  <a:cxn ang="0">
                    <a:pos x="177" y="208"/>
                  </a:cxn>
                  <a:cxn ang="0">
                    <a:pos x="177" y="219"/>
                  </a:cxn>
                  <a:cxn ang="0">
                    <a:pos x="177" y="229"/>
                  </a:cxn>
                  <a:cxn ang="0">
                    <a:pos x="177" y="240"/>
                  </a:cxn>
                  <a:cxn ang="0">
                    <a:pos x="177" y="247"/>
                  </a:cxn>
                  <a:cxn ang="0">
                    <a:pos x="177" y="257"/>
                  </a:cxn>
                  <a:cxn ang="0">
                    <a:pos x="177" y="266"/>
                  </a:cxn>
                  <a:cxn ang="0">
                    <a:pos x="177" y="272"/>
                  </a:cxn>
                  <a:cxn ang="0">
                    <a:pos x="177" y="277"/>
                  </a:cxn>
                  <a:cxn ang="0">
                    <a:pos x="177" y="285"/>
                  </a:cxn>
                  <a:cxn ang="0">
                    <a:pos x="177" y="296"/>
                  </a:cxn>
                  <a:cxn ang="0">
                    <a:pos x="177" y="301"/>
                  </a:cxn>
                  <a:cxn ang="0">
                    <a:pos x="177" y="309"/>
                  </a:cxn>
                  <a:cxn ang="0">
                    <a:pos x="177" y="319"/>
                  </a:cxn>
                  <a:cxn ang="0">
                    <a:pos x="177" y="327"/>
                  </a:cxn>
                  <a:cxn ang="0">
                    <a:pos x="177" y="336"/>
                  </a:cxn>
                  <a:cxn ang="0">
                    <a:pos x="177" y="343"/>
                  </a:cxn>
                  <a:cxn ang="0">
                    <a:pos x="177" y="353"/>
                  </a:cxn>
                  <a:cxn ang="0">
                    <a:pos x="177" y="361"/>
                  </a:cxn>
                  <a:cxn ang="0">
                    <a:pos x="177" y="367"/>
                  </a:cxn>
                  <a:cxn ang="0">
                    <a:pos x="177" y="375"/>
                  </a:cxn>
                  <a:cxn ang="0">
                    <a:pos x="176" y="386"/>
                  </a:cxn>
                </a:cxnLst>
                <a:rect l="0" t="0" r="r" b="b"/>
                <a:pathLst>
                  <a:path w="177" h="472">
                    <a:moveTo>
                      <a:pt x="0" y="62"/>
                    </a:moveTo>
                    <a:lnTo>
                      <a:pt x="108" y="0"/>
                    </a:lnTo>
                    <a:lnTo>
                      <a:pt x="16" y="62"/>
                    </a:lnTo>
                    <a:lnTo>
                      <a:pt x="116" y="5"/>
                    </a:lnTo>
                    <a:lnTo>
                      <a:pt x="22" y="66"/>
                    </a:lnTo>
                    <a:lnTo>
                      <a:pt x="122" y="9"/>
                    </a:lnTo>
                    <a:lnTo>
                      <a:pt x="27" y="74"/>
                    </a:lnTo>
                    <a:lnTo>
                      <a:pt x="130" y="15"/>
                    </a:lnTo>
                    <a:lnTo>
                      <a:pt x="30" y="84"/>
                    </a:lnTo>
                    <a:lnTo>
                      <a:pt x="138" y="22"/>
                    </a:lnTo>
                    <a:lnTo>
                      <a:pt x="31" y="95"/>
                    </a:lnTo>
                    <a:lnTo>
                      <a:pt x="145" y="30"/>
                    </a:lnTo>
                    <a:lnTo>
                      <a:pt x="31" y="101"/>
                    </a:lnTo>
                    <a:lnTo>
                      <a:pt x="147" y="35"/>
                    </a:lnTo>
                    <a:lnTo>
                      <a:pt x="31" y="109"/>
                    </a:lnTo>
                    <a:lnTo>
                      <a:pt x="151" y="40"/>
                    </a:lnTo>
                    <a:lnTo>
                      <a:pt x="31" y="120"/>
                    </a:lnTo>
                    <a:lnTo>
                      <a:pt x="156" y="48"/>
                    </a:lnTo>
                    <a:lnTo>
                      <a:pt x="31" y="127"/>
                    </a:lnTo>
                    <a:lnTo>
                      <a:pt x="159" y="54"/>
                    </a:lnTo>
                    <a:lnTo>
                      <a:pt x="31" y="139"/>
                    </a:lnTo>
                    <a:lnTo>
                      <a:pt x="164" y="64"/>
                    </a:lnTo>
                    <a:lnTo>
                      <a:pt x="31" y="150"/>
                    </a:lnTo>
                    <a:lnTo>
                      <a:pt x="167" y="73"/>
                    </a:lnTo>
                    <a:lnTo>
                      <a:pt x="31" y="160"/>
                    </a:lnTo>
                    <a:lnTo>
                      <a:pt x="169" y="81"/>
                    </a:lnTo>
                    <a:lnTo>
                      <a:pt x="31" y="171"/>
                    </a:lnTo>
                    <a:lnTo>
                      <a:pt x="171" y="91"/>
                    </a:lnTo>
                    <a:lnTo>
                      <a:pt x="31" y="180"/>
                    </a:lnTo>
                    <a:lnTo>
                      <a:pt x="172" y="97"/>
                    </a:lnTo>
                    <a:lnTo>
                      <a:pt x="31" y="190"/>
                    </a:lnTo>
                    <a:lnTo>
                      <a:pt x="173" y="108"/>
                    </a:lnTo>
                    <a:lnTo>
                      <a:pt x="31" y="202"/>
                    </a:lnTo>
                    <a:lnTo>
                      <a:pt x="175" y="120"/>
                    </a:lnTo>
                    <a:lnTo>
                      <a:pt x="31" y="210"/>
                    </a:lnTo>
                    <a:lnTo>
                      <a:pt x="175" y="127"/>
                    </a:lnTo>
                    <a:lnTo>
                      <a:pt x="31" y="221"/>
                    </a:lnTo>
                    <a:lnTo>
                      <a:pt x="176" y="139"/>
                    </a:lnTo>
                    <a:lnTo>
                      <a:pt x="31" y="231"/>
                    </a:lnTo>
                    <a:lnTo>
                      <a:pt x="176" y="147"/>
                    </a:lnTo>
                    <a:lnTo>
                      <a:pt x="31" y="238"/>
                    </a:lnTo>
                    <a:lnTo>
                      <a:pt x="176" y="155"/>
                    </a:lnTo>
                    <a:lnTo>
                      <a:pt x="31" y="246"/>
                    </a:lnTo>
                    <a:lnTo>
                      <a:pt x="176" y="163"/>
                    </a:lnTo>
                    <a:lnTo>
                      <a:pt x="31" y="255"/>
                    </a:lnTo>
                    <a:lnTo>
                      <a:pt x="176" y="172"/>
                    </a:lnTo>
                    <a:lnTo>
                      <a:pt x="31" y="267"/>
                    </a:lnTo>
                    <a:lnTo>
                      <a:pt x="177" y="184"/>
                    </a:lnTo>
                    <a:lnTo>
                      <a:pt x="31" y="274"/>
                    </a:lnTo>
                    <a:lnTo>
                      <a:pt x="177" y="190"/>
                    </a:lnTo>
                    <a:lnTo>
                      <a:pt x="31" y="284"/>
                    </a:lnTo>
                    <a:lnTo>
                      <a:pt x="177" y="201"/>
                    </a:lnTo>
                    <a:lnTo>
                      <a:pt x="31" y="292"/>
                    </a:lnTo>
                    <a:lnTo>
                      <a:pt x="177" y="208"/>
                    </a:lnTo>
                    <a:lnTo>
                      <a:pt x="31" y="302"/>
                    </a:lnTo>
                    <a:lnTo>
                      <a:pt x="177" y="219"/>
                    </a:lnTo>
                    <a:lnTo>
                      <a:pt x="31" y="313"/>
                    </a:lnTo>
                    <a:lnTo>
                      <a:pt x="177" y="229"/>
                    </a:lnTo>
                    <a:lnTo>
                      <a:pt x="31" y="323"/>
                    </a:lnTo>
                    <a:lnTo>
                      <a:pt x="177" y="240"/>
                    </a:lnTo>
                    <a:lnTo>
                      <a:pt x="31" y="332"/>
                    </a:lnTo>
                    <a:lnTo>
                      <a:pt x="177" y="247"/>
                    </a:lnTo>
                    <a:lnTo>
                      <a:pt x="31" y="341"/>
                    </a:lnTo>
                    <a:lnTo>
                      <a:pt x="177" y="257"/>
                    </a:lnTo>
                    <a:lnTo>
                      <a:pt x="31" y="349"/>
                    </a:lnTo>
                    <a:lnTo>
                      <a:pt x="177" y="266"/>
                    </a:lnTo>
                    <a:lnTo>
                      <a:pt x="31" y="356"/>
                    </a:lnTo>
                    <a:lnTo>
                      <a:pt x="177" y="272"/>
                    </a:lnTo>
                    <a:lnTo>
                      <a:pt x="31" y="362"/>
                    </a:lnTo>
                    <a:lnTo>
                      <a:pt x="177" y="277"/>
                    </a:lnTo>
                    <a:lnTo>
                      <a:pt x="31" y="369"/>
                    </a:lnTo>
                    <a:lnTo>
                      <a:pt x="177" y="285"/>
                    </a:lnTo>
                    <a:lnTo>
                      <a:pt x="31" y="379"/>
                    </a:lnTo>
                    <a:lnTo>
                      <a:pt x="177" y="296"/>
                    </a:lnTo>
                    <a:lnTo>
                      <a:pt x="31" y="386"/>
                    </a:lnTo>
                    <a:lnTo>
                      <a:pt x="177" y="301"/>
                    </a:lnTo>
                    <a:lnTo>
                      <a:pt x="31" y="392"/>
                    </a:lnTo>
                    <a:lnTo>
                      <a:pt x="177" y="309"/>
                    </a:lnTo>
                    <a:lnTo>
                      <a:pt x="31" y="403"/>
                    </a:lnTo>
                    <a:lnTo>
                      <a:pt x="177" y="319"/>
                    </a:lnTo>
                    <a:lnTo>
                      <a:pt x="31" y="412"/>
                    </a:lnTo>
                    <a:lnTo>
                      <a:pt x="177" y="327"/>
                    </a:lnTo>
                    <a:lnTo>
                      <a:pt x="31" y="420"/>
                    </a:lnTo>
                    <a:lnTo>
                      <a:pt x="177" y="336"/>
                    </a:lnTo>
                    <a:lnTo>
                      <a:pt x="31" y="426"/>
                    </a:lnTo>
                    <a:lnTo>
                      <a:pt x="177" y="343"/>
                    </a:lnTo>
                    <a:lnTo>
                      <a:pt x="31" y="437"/>
                    </a:lnTo>
                    <a:lnTo>
                      <a:pt x="177" y="353"/>
                    </a:lnTo>
                    <a:lnTo>
                      <a:pt x="31" y="444"/>
                    </a:lnTo>
                    <a:lnTo>
                      <a:pt x="177" y="361"/>
                    </a:lnTo>
                    <a:lnTo>
                      <a:pt x="31" y="452"/>
                    </a:lnTo>
                    <a:lnTo>
                      <a:pt x="177" y="367"/>
                    </a:lnTo>
                    <a:lnTo>
                      <a:pt x="30" y="460"/>
                    </a:lnTo>
                    <a:lnTo>
                      <a:pt x="177" y="375"/>
                    </a:lnTo>
                    <a:lnTo>
                      <a:pt x="27" y="472"/>
                    </a:lnTo>
                    <a:lnTo>
                      <a:pt x="176" y="386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79" name="Freeform 64"/>
              <p:cNvSpPr/>
              <p:nvPr/>
            </p:nvSpPr>
            <p:spPr bwMode="auto">
              <a:xfrm>
                <a:off x="5748338" y="1409700"/>
                <a:ext cx="542925" cy="960438"/>
              </a:xfrm>
              <a:custGeom>
                <a:avLst/>
                <a:gdLst/>
                <a:ahLst/>
                <a:cxnLst>
                  <a:cxn ang="0">
                    <a:pos x="33" y="55"/>
                  </a:cxn>
                  <a:cxn ang="0">
                    <a:pos x="133" y="3"/>
                  </a:cxn>
                  <a:cxn ang="0">
                    <a:pos x="13" y="90"/>
                  </a:cxn>
                  <a:cxn ang="0">
                    <a:pos x="183" y="2"/>
                  </a:cxn>
                  <a:cxn ang="0">
                    <a:pos x="7" y="120"/>
                  </a:cxn>
                  <a:cxn ang="0">
                    <a:pos x="221" y="7"/>
                  </a:cxn>
                  <a:cxn ang="0">
                    <a:pos x="3" y="149"/>
                  </a:cxn>
                  <a:cxn ang="0">
                    <a:pos x="252" y="16"/>
                  </a:cxn>
                  <a:cxn ang="0">
                    <a:pos x="0" y="175"/>
                  </a:cxn>
                  <a:cxn ang="0">
                    <a:pos x="273" y="26"/>
                  </a:cxn>
                  <a:cxn ang="0">
                    <a:pos x="0" y="201"/>
                  </a:cxn>
                  <a:cxn ang="0">
                    <a:pos x="146" y="129"/>
                  </a:cxn>
                  <a:cxn ang="0">
                    <a:pos x="0" y="230"/>
                  </a:cxn>
                  <a:cxn ang="0">
                    <a:pos x="145" y="155"/>
                  </a:cxn>
                  <a:cxn ang="0">
                    <a:pos x="0" y="260"/>
                  </a:cxn>
                  <a:cxn ang="0">
                    <a:pos x="145" y="184"/>
                  </a:cxn>
                  <a:cxn ang="0">
                    <a:pos x="0" y="289"/>
                  </a:cxn>
                  <a:cxn ang="0">
                    <a:pos x="145" y="212"/>
                  </a:cxn>
                  <a:cxn ang="0">
                    <a:pos x="0" y="311"/>
                  </a:cxn>
                  <a:cxn ang="0">
                    <a:pos x="145" y="232"/>
                  </a:cxn>
                  <a:cxn ang="0">
                    <a:pos x="0" y="338"/>
                  </a:cxn>
                  <a:cxn ang="0">
                    <a:pos x="145" y="261"/>
                  </a:cxn>
                  <a:cxn ang="0">
                    <a:pos x="0" y="359"/>
                  </a:cxn>
                  <a:cxn ang="0">
                    <a:pos x="145" y="287"/>
                  </a:cxn>
                  <a:cxn ang="0">
                    <a:pos x="0" y="386"/>
                  </a:cxn>
                  <a:cxn ang="0">
                    <a:pos x="145" y="312"/>
                  </a:cxn>
                  <a:cxn ang="0">
                    <a:pos x="0" y="415"/>
                  </a:cxn>
                  <a:cxn ang="0">
                    <a:pos x="145" y="339"/>
                  </a:cxn>
                  <a:cxn ang="0">
                    <a:pos x="0" y="440"/>
                  </a:cxn>
                  <a:cxn ang="0">
                    <a:pos x="145" y="367"/>
                  </a:cxn>
                  <a:cxn ang="0">
                    <a:pos x="3" y="469"/>
                  </a:cxn>
                  <a:cxn ang="0">
                    <a:pos x="145" y="395"/>
                  </a:cxn>
                  <a:cxn ang="0">
                    <a:pos x="7" y="492"/>
                  </a:cxn>
                  <a:cxn ang="0">
                    <a:pos x="145" y="419"/>
                  </a:cxn>
                  <a:cxn ang="0">
                    <a:pos x="15" y="515"/>
                  </a:cxn>
                  <a:cxn ang="0">
                    <a:pos x="145" y="446"/>
                  </a:cxn>
                  <a:cxn ang="0">
                    <a:pos x="24" y="535"/>
                  </a:cxn>
                  <a:cxn ang="0">
                    <a:pos x="145" y="474"/>
                  </a:cxn>
                  <a:cxn ang="0">
                    <a:pos x="37" y="555"/>
                  </a:cxn>
                  <a:cxn ang="0">
                    <a:pos x="149" y="501"/>
                  </a:cxn>
                  <a:cxn ang="0">
                    <a:pos x="59" y="575"/>
                  </a:cxn>
                  <a:cxn ang="0">
                    <a:pos x="342" y="423"/>
                  </a:cxn>
                  <a:cxn ang="0">
                    <a:pos x="84" y="590"/>
                  </a:cxn>
                  <a:cxn ang="0">
                    <a:pos x="342" y="449"/>
                  </a:cxn>
                  <a:cxn ang="0">
                    <a:pos x="109" y="598"/>
                  </a:cxn>
                  <a:cxn ang="0">
                    <a:pos x="339" y="471"/>
                  </a:cxn>
                  <a:cxn ang="0">
                    <a:pos x="141" y="603"/>
                  </a:cxn>
                  <a:cxn ang="0">
                    <a:pos x="335" y="499"/>
                  </a:cxn>
                  <a:cxn ang="0">
                    <a:pos x="179" y="605"/>
                  </a:cxn>
                  <a:cxn ang="0">
                    <a:pos x="324" y="530"/>
                  </a:cxn>
                  <a:cxn ang="0">
                    <a:pos x="228" y="600"/>
                  </a:cxn>
                  <a:cxn ang="0">
                    <a:pos x="285" y="575"/>
                  </a:cxn>
                </a:cxnLst>
                <a:rect l="0" t="0" r="r" b="b"/>
                <a:pathLst>
                  <a:path w="342" h="605">
                    <a:moveTo>
                      <a:pt x="55" y="34"/>
                    </a:moveTo>
                    <a:lnTo>
                      <a:pt x="85" y="16"/>
                    </a:lnTo>
                    <a:lnTo>
                      <a:pt x="33" y="55"/>
                    </a:lnTo>
                    <a:lnTo>
                      <a:pt x="118" y="5"/>
                    </a:lnTo>
                    <a:lnTo>
                      <a:pt x="25" y="65"/>
                    </a:lnTo>
                    <a:lnTo>
                      <a:pt x="133" y="3"/>
                    </a:lnTo>
                    <a:lnTo>
                      <a:pt x="17" y="81"/>
                    </a:lnTo>
                    <a:lnTo>
                      <a:pt x="155" y="2"/>
                    </a:lnTo>
                    <a:lnTo>
                      <a:pt x="13" y="90"/>
                    </a:lnTo>
                    <a:lnTo>
                      <a:pt x="168" y="0"/>
                    </a:lnTo>
                    <a:lnTo>
                      <a:pt x="11" y="101"/>
                    </a:lnTo>
                    <a:lnTo>
                      <a:pt x="183" y="2"/>
                    </a:lnTo>
                    <a:lnTo>
                      <a:pt x="8" y="114"/>
                    </a:lnTo>
                    <a:lnTo>
                      <a:pt x="200" y="3"/>
                    </a:lnTo>
                    <a:lnTo>
                      <a:pt x="7" y="120"/>
                    </a:lnTo>
                    <a:lnTo>
                      <a:pt x="209" y="4"/>
                    </a:lnTo>
                    <a:lnTo>
                      <a:pt x="4" y="131"/>
                    </a:lnTo>
                    <a:lnTo>
                      <a:pt x="221" y="7"/>
                    </a:lnTo>
                    <a:lnTo>
                      <a:pt x="3" y="142"/>
                    </a:lnTo>
                    <a:lnTo>
                      <a:pt x="234" y="9"/>
                    </a:lnTo>
                    <a:lnTo>
                      <a:pt x="3" y="149"/>
                    </a:lnTo>
                    <a:lnTo>
                      <a:pt x="240" y="12"/>
                    </a:lnTo>
                    <a:lnTo>
                      <a:pt x="2" y="161"/>
                    </a:lnTo>
                    <a:lnTo>
                      <a:pt x="252" y="16"/>
                    </a:lnTo>
                    <a:lnTo>
                      <a:pt x="2" y="169"/>
                    </a:lnTo>
                    <a:lnTo>
                      <a:pt x="260" y="20"/>
                    </a:lnTo>
                    <a:lnTo>
                      <a:pt x="0" y="175"/>
                    </a:lnTo>
                    <a:lnTo>
                      <a:pt x="265" y="22"/>
                    </a:lnTo>
                    <a:lnTo>
                      <a:pt x="0" y="184"/>
                    </a:lnTo>
                    <a:lnTo>
                      <a:pt x="273" y="26"/>
                    </a:lnTo>
                    <a:lnTo>
                      <a:pt x="0" y="192"/>
                    </a:lnTo>
                    <a:lnTo>
                      <a:pt x="149" y="106"/>
                    </a:lnTo>
                    <a:lnTo>
                      <a:pt x="0" y="201"/>
                    </a:lnTo>
                    <a:lnTo>
                      <a:pt x="148" y="116"/>
                    </a:lnTo>
                    <a:lnTo>
                      <a:pt x="0" y="214"/>
                    </a:lnTo>
                    <a:lnTo>
                      <a:pt x="146" y="129"/>
                    </a:lnTo>
                    <a:lnTo>
                      <a:pt x="0" y="221"/>
                    </a:lnTo>
                    <a:lnTo>
                      <a:pt x="145" y="137"/>
                    </a:lnTo>
                    <a:lnTo>
                      <a:pt x="0" y="230"/>
                    </a:lnTo>
                    <a:lnTo>
                      <a:pt x="145" y="146"/>
                    </a:lnTo>
                    <a:lnTo>
                      <a:pt x="0" y="239"/>
                    </a:lnTo>
                    <a:lnTo>
                      <a:pt x="145" y="155"/>
                    </a:lnTo>
                    <a:lnTo>
                      <a:pt x="0" y="251"/>
                    </a:lnTo>
                    <a:lnTo>
                      <a:pt x="145" y="166"/>
                    </a:lnTo>
                    <a:lnTo>
                      <a:pt x="0" y="260"/>
                    </a:lnTo>
                    <a:lnTo>
                      <a:pt x="145" y="176"/>
                    </a:lnTo>
                    <a:lnTo>
                      <a:pt x="0" y="268"/>
                    </a:lnTo>
                    <a:lnTo>
                      <a:pt x="145" y="184"/>
                    </a:lnTo>
                    <a:lnTo>
                      <a:pt x="0" y="278"/>
                    </a:lnTo>
                    <a:lnTo>
                      <a:pt x="145" y="193"/>
                    </a:lnTo>
                    <a:lnTo>
                      <a:pt x="0" y="289"/>
                    </a:lnTo>
                    <a:lnTo>
                      <a:pt x="145" y="205"/>
                    </a:lnTo>
                    <a:lnTo>
                      <a:pt x="0" y="295"/>
                    </a:lnTo>
                    <a:lnTo>
                      <a:pt x="145" y="212"/>
                    </a:lnTo>
                    <a:lnTo>
                      <a:pt x="0" y="304"/>
                    </a:lnTo>
                    <a:lnTo>
                      <a:pt x="145" y="221"/>
                    </a:lnTo>
                    <a:lnTo>
                      <a:pt x="0" y="311"/>
                    </a:lnTo>
                    <a:lnTo>
                      <a:pt x="145" y="227"/>
                    </a:lnTo>
                    <a:lnTo>
                      <a:pt x="0" y="316"/>
                    </a:lnTo>
                    <a:lnTo>
                      <a:pt x="145" y="232"/>
                    </a:lnTo>
                    <a:lnTo>
                      <a:pt x="0" y="328"/>
                    </a:lnTo>
                    <a:lnTo>
                      <a:pt x="145" y="244"/>
                    </a:lnTo>
                    <a:lnTo>
                      <a:pt x="0" y="338"/>
                    </a:lnTo>
                    <a:lnTo>
                      <a:pt x="145" y="255"/>
                    </a:lnTo>
                    <a:lnTo>
                      <a:pt x="0" y="345"/>
                    </a:lnTo>
                    <a:lnTo>
                      <a:pt x="145" y="261"/>
                    </a:lnTo>
                    <a:lnTo>
                      <a:pt x="0" y="351"/>
                    </a:lnTo>
                    <a:lnTo>
                      <a:pt x="145" y="268"/>
                    </a:lnTo>
                    <a:lnTo>
                      <a:pt x="0" y="359"/>
                    </a:lnTo>
                    <a:lnTo>
                      <a:pt x="145" y="275"/>
                    </a:lnTo>
                    <a:lnTo>
                      <a:pt x="0" y="371"/>
                    </a:lnTo>
                    <a:lnTo>
                      <a:pt x="145" y="287"/>
                    </a:lnTo>
                    <a:lnTo>
                      <a:pt x="0" y="377"/>
                    </a:lnTo>
                    <a:lnTo>
                      <a:pt x="145" y="294"/>
                    </a:lnTo>
                    <a:lnTo>
                      <a:pt x="0" y="386"/>
                    </a:lnTo>
                    <a:lnTo>
                      <a:pt x="145" y="303"/>
                    </a:lnTo>
                    <a:lnTo>
                      <a:pt x="0" y="395"/>
                    </a:lnTo>
                    <a:lnTo>
                      <a:pt x="145" y="312"/>
                    </a:lnTo>
                    <a:lnTo>
                      <a:pt x="0" y="405"/>
                    </a:lnTo>
                    <a:lnTo>
                      <a:pt x="145" y="321"/>
                    </a:lnTo>
                    <a:lnTo>
                      <a:pt x="0" y="415"/>
                    </a:lnTo>
                    <a:lnTo>
                      <a:pt x="145" y="332"/>
                    </a:lnTo>
                    <a:lnTo>
                      <a:pt x="0" y="423"/>
                    </a:lnTo>
                    <a:lnTo>
                      <a:pt x="145" y="339"/>
                    </a:lnTo>
                    <a:lnTo>
                      <a:pt x="0" y="435"/>
                    </a:lnTo>
                    <a:lnTo>
                      <a:pt x="145" y="351"/>
                    </a:lnTo>
                    <a:lnTo>
                      <a:pt x="0" y="440"/>
                    </a:lnTo>
                    <a:lnTo>
                      <a:pt x="145" y="356"/>
                    </a:lnTo>
                    <a:lnTo>
                      <a:pt x="2" y="449"/>
                    </a:lnTo>
                    <a:lnTo>
                      <a:pt x="145" y="367"/>
                    </a:lnTo>
                    <a:lnTo>
                      <a:pt x="2" y="459"/>
                    </a:lnTo>
                    <a:lnTo>
                      <a:pt x="145" y="377"/>
                    </a:lnTo>
                    <a:lnTo>
                      <a:pt x="3" y="469"/>
                    </a:lnTo>
                    <a:lnTo>
                      <a:pt x="145" y="386"/>
                    </a:lnTo>
                    <a:lnTo>
                      <a:pt x="4" y="478"/>
                    </a:lnTo>
                    <a:lnTo>
                      <a:pt x="145" y="395"/>
                    </a:lnTo>
                    <a:lnTo>
                      <a:pt x="6" y="485"/>
                    </a:lnTo>
                    <a:lnTo>
                      <a:pt x="145" y="405"/>
                    </a:lnTo>
                    <a:lnTo>
                      <a:pt x="7" y="492"/>
                    </a:lnTo>
                    <a:lnTo>
                      <a:pt x="145" y="412"/>
                    </a:lnTo>
                    <a:lnTo>
                      <a:pt x="8" y="499"/>
                    </a:lnTo>
                    <a:lnTo>
                      <a:pt x="145" y="419"/>
                    </a:lnTo>
                    <a:lnTo>
                      <a:pt x="11" y="508"/>
                    </a:lnTo>
                    <a:lnTo>
                      <a:pt x="145" y="429"/>
                    </a:lnTo>
                    <a:lnTo>
                      <a:pt x="15" y="515"/>
                    </a:lnTo>
                    <a:lnTo>
                      <a:pt x="145" y="440"/>
                    </a:lnTo>
                    <a:lnTo>
                      <a:pt x="16" y="521"/>
                    </a:lnTo>
                    <a:lnTo>
                      <a:pt x="145" y="446"/>
                    </a:lnTo>
                    <a:lnTo>
                      <a:pt x="20" y="527"/>
                    </a:lnTo>
                    <a:lnTo>
                      <a:pt x="145" y="454"/>
                    </a:lnTo>
                    <a:lnTo>
                      <a:pt x="24" y="535"/>
                    </a:lnTo>
                    <a:lnTo>
                      <a:pt x="145" y="465"/>
                    </a:lnTo>
                    <a:lnTo>
                      <a:pt x="28" y="542"/>
                    </a:lnTo>
                    <a:lnTo>
                      <a:pt x="145" y="474"/>
                    </a:lnTo>
                    <a:lnTo>
                      <a:pt x="32" y="547"/>
                    </a:lnTo>
                    <a:lnTo>
                      <a:pt x="146" y="480"/>
                    </a:lnTo>
                    <a:lnTo>
                      <a:pt x="37" y="555"/>
                    </a:lnTo>
                    <a:lnTo>
                      <a:pt x="146" y="491"/>
                    </a:lnTo>
                    <a:lnTo>
                      <a:pt x="43" y="561"/>
                    </a:lnTo>
                    <a:lnTo>
                      <a:pt x="149" y="501"/>
                    </a:lnTo>
                    <a:lnTo>
                      <a:pt x="50" y="569"/>
                    </a:lnTo>
                    <a:lnTo>
                      <a:pt x="153" y="509"/>
                    </a:lnTo>
                    <a:lnTo>
                      <a:pt x="59" y="575"/>
                    </a:lnTo>
                    <a:lnTo>
                      <a:pt x="162" y="515"/>
                    </a:lnTo>
                    <a:lnTo>
                      <a:pt x="68" y="581"/>
                    </a:lnTo>
                    <a:lnTo>
                      <a:pt x="342" y="423"/>
                    </a:lnTo>
                    <a:lnTo>
                      <a:pt x="73" y="585"/>
                    </a:lnTo>
                    <a:lnTo>
                      <a:pt x="342" y="428"/>
                    </a:lnTo>
                    <a:lnTo>
                      <a:pt x="84" y="590"/>
                    </a:lnTo>
                    <a:lnTo>
                      <a:pt x="342" y="441"/>
                    </a:lnTo>
                    <a:lnTo>
                      <a:pt x="93" y="592"/>
                    </a:lnTo>
                    <a:lnTo>
                      <a:pt x="342" y="449"/>
                    </a:lnTo>
                    <a:lnTo>
                      <a:pt x="99" y="595"/>
                    </a:lnTo>
                    <a:lnTo>
                      <a:pt x="341" y="455"/>
                    </a:lnTo>
                    <a:lnTo>
                      <a:pt x="109" y="598"/>
                    </a:lnTo>
                    <a:lnTo>
                      <a:pt x="341" y="463"/>
                    </a:lnTo>
                    <a:lnTo>
                      <a:pt x="118" y="599"/>
                    </a:lnTo>
                    <a:lnTo>
                      <a:pt x="339" y="471"/>
                    </a:lnTo>
                    <a:lnTo>
                      <a:pt x="127" y="602"/>
                    </a:lnTo>
                    <a:lnTo>
                      <a:pt x="339" y="479"/>
                    </a:lnTo>
                    <a:lnTo>
                      <a:pt x="141" y="603"/>
                    </a:lnTo>
                    <a:lnTo>
                      <a:pt x="337" y="491"/>
                    </a:lnTo>
                    <a:lnTo>
                      <a:pt x="153" y="604"/>
                    </a:lnTo>
                    <a:lnTo>
                      <a:pt x="335" y="499"/>
                    </a:lnTo>
                    <a:lnTo>
                      <a:pt x="168" y="604"/>
                    </a:lnTo>
                    <a:lnTo>
                      <a:pt x="331" y="510"/>
                    </a:lnTo>
                    <a:lnTo>
                      <a:pt x="179" y="605"/>
                    </a:lnTo>
                    <a:lnTo>
                      <a:pt x="329" y="518"/>
                    </a:lnTo>
                    <a:lnTo>
                      <a:pt x="193" y="604"/>
                    </a:lnTo>
                    <a:lnTo>
                      <a:pt x="324" y="530"/>
                    </a:lnTo>
                    <a:lnTo>
                      <a:pt x="205" y="604"/>
                    </a:lnTo>
                    <a:lnTo>
                      <a:pt x="318" y="538"/>
                    </a:lnTo>
                    <a:lnTo>
                      <a:pt x="228" y="600"/>
                    </a:lnTo>
                    <a:lnTo>
                      <a:pt x="307" y="555"/>
                    </a:lnTo>
                    <a:lnTo>
                      <a:pt x="258" y="590"/>
                    </a:lnTo>
                    <a:lnTo>
                      <a:pt x="285" y="575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3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关于我们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sp>
        <p:nvSpPr>
          <p:cNvPr id="33" name="矩形 32"/>
          <p:cNvSpPr/>
          <p:nvPr/>
        </p:nvSpPr>
        <p:spPr>
          <a:xfrm>
            <a:off x="5917399" y="3149875"/>
            <a:ext cx="4887079" cy="14930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  <a:spcBef>
                <a:spcPts val="450"/>
              </a:spcBef>
            </a:pPr>
            <a:r>
              <a:rPr lang="zh-CN" altLang="en-US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200</a:t>
            </a:r>
            <a:r>
              <a:rPr lang="zh-CN" altLang="en-US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字以内，据统计每页幻灯片的最好控制在</a:t>
            </a:r>
            <a:r>
              <a:rPr lang="en-US" altLang="zh-CN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5</a:t>
            </a:r>
            <a:r>
              <a:rPr lang="zh-CN" altLang="en-US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分钟之内。</a:t>
            </a:r>
            <a:endParaRPr lang="zh-CN" altLang="en-US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6475002" y="2688210"/>
            <a:ext cx="33566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800">
                <a:solidFill>
                  <a:srgbClr val="000000"/>
                </a:solidFill>
              </a:defRPr>
            </a:pPr>
            <a:r>
              <a:rPr lang="zh-CN" altLang="en-US" sz="2400" b="1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这里可以是标题</a:t>
            </a:r>
            <a:endParaRPr lang="en-US" altLang="zh-CN" sz="24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35" name="椭圆 31"/>
          <p:cNvSpPr/>
          <p:nvPr/>
        </p:nvSpPr>
        <p:spPr>
          <a:xfrm rot="16200000">
            <a:off x="6967413" y="916747"/>
            <a:ext cx="2597319" cy="546805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tx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grpSp>
        <p:nvGrpSpPr>
          <p:cNvPr id="36" name="组合 35"/>
          <p:cNvGrpSpPr/>
          <p:nvPr/>
        </p:nvGrpSpPr>
        <p:grpSpPr>
          <a:xfrm>
            <a:off x="983330" y="2036344"/>
            <a:ext cx="4735751" cy="3377204"/>
            <a:chOff x="775946" y="1904320"/>
            <a:chExt cx="5320054" cy="3793888"/>
          </a:xfrm>
          <a:solidFill>
            <a:schemeClr val="tx1"/>
          </a:solidFill>
        </p:grpSpPr>
        <p:sp>
          <p:nvSpPr>
            <p:cNvPr id="37" name="任意多边形 36"/>
            <p:cNvSpPr/>
            <p:nvPr/>
          </p:nvSpPr>
          <p:spPr>
            <a:xfrm>
              <a:off x="1598994" y="2145314"/>
              <a:ext cx="3611880" cy="1927860"/>
            </a:xfrm>
            <a:custGeom>
              <a:avLst/>
              <a:gdLst>
                <a:gd name="connsiteX0" fmla="*/ 7620 w 3611880"/>
                <a:gd name="connsiteY0" fmla="*/ 0 h 1927860"/>
                <a:gd name="connsiteX1" fmla="*/ 0 w 3611880"/>
                <a:gd name="connsiteY1" fmla="*/ 1859280 h 1927860"/>
                <a:gd name="connsiteX2" fmla="*/ 15240 w 3611880"/>
                <a:gd name="connsiteY2" fmla="*/ 1927860 h 1927860"/>
                <a:gd name="connsiteX3" fmla="*/ 3581400 w 3611880"/>
                <a:gd name="connsiteY3" fmla="*/ 1912620 h 1927860"/>
                <a:gd name="connsiteX4" fmla="*/ 3611880 w 3611880"/>
                <a:gd name="connsiteY4" fmla="*/ 1844040 h 1927860"/>
                <a:gd name="connsiteX5" fmla="*/ 3581400 w 3611880"/>
                <a:gd name="connsiteY5" fmla="*/ 15240 h 1927860"/>
                <a:gd name="connsiteX6" fmla="*/ 7620 w 3611880"/>
                <a:gd name="connsiteY6" fmla="*/ 0 h 19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11880" h="1927860">
                  <a:moveTo>
                    <a:pt x="7620" y="0"/>
                  </a:moveTo>
                  <a:lnTo>
                    <a:pt x="0" y="1859280"/>
                  </a:lnTo>
                  <a:lnTo>
                    <a:pt x="15240" y="1927860"/>
                  </a:lnTo>
                  <a:lnTo>
                    <a:pt x="3581400" y="1912620"/>
                  </a:lnTo>
                  <a:lnTo>
                    <a:pt x="3611880" y="1844040"/>
                  </a:lnTo>
                  <a:lnTo>
                    <a:pt x="3581400" y="15240"/>
                  </a:lnTo>
                  <a:lnTo>
                    <a:pt x="7620" y="0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775946" y="1904320"/>
              <a:ext cx="5320054" cy="3793888"/>
              <a:chOff x="3154364" y="2608264"/>
              <a:chExt cx="4337050" cy="3062288"/>
            </a:xfrm>
            <a:grpFill/>
          </p:grpSpPr>
          <p:sp>
            <p:nvSpPr>
              <p:cNvPr id="39" name="Freeform 28"/>
              <p:cNvSpPr>
                <a:spLocks noEditPoints="1"/>
              </p:cNvSpPr>
              <p:nvPr/>
            </p:nvSpPr>
            <p:spPr bwMode="auto">
              <a:xfrm>
                <a:off x="3775076" y="2779714"/>
                <a:ext cx="3013075" cy="1584325"/>
              </a:xfrm>
              <a:custGeom>
                <a:avLst/>
                <a:gdLst>
                  <a:gd name="T0" fmla="*/ 1641 w 1898"/>
                  <a:gd name="T1" fmla="*/ 31 h 998"/>
                  <a:gd name="T2" fmla="*/ 1035 w 1898"/>
                  <a:gd name="T3" fmla="*/ 28 h 998"/>
                  <a:gd name="T4" fmla="*/ 376 w 1898"/>
                  <a:gd name="T5" fmla="*/ 23 h 998"/>
                  <a:gd name="T6" fmla="*/ 101 w 1898"/>
                  <a:gd name="T7" fmla="*/ 1 h 998"/>
                  <a:gd name="T8" fmla="*/ 462 w 1898"/>
                  <a:gd name="T9" fmla="*/ 3 h 998"/>
                  <a:gd name="T10" fmla="*/ 1135 w 1898"/>
                  <a:gd name="T11" fmla="*/ 6 h 998"/>
                  <a:gd name="T12" fmla="*/ 1712 w 1898"/>
                  <a:gd name="T13" fmla="*/ 11 h 998"/>
                  <a:gd name="T14" fmla="*/ 1850 w 1898"/>
                  <a:gd name="T15" fmla="*/ 84 h 998"/>
                  <a:gd name="T16" fmla="*/ 1853 w 1898"/>
                  <a:gd name="T17" fmla="*/ 54 h 998"/>
                  <a:gd name="T18" fmla="*/ 1851 w 1898"/>
                  <a:gd name="T19" fmla="*/ 38 h 998"/>
                  <a:gd name="T20" fmla="*/ 1839 w 1898"/>
                  <a:gd name="T21" fmla="*/ 34 h 998"/>
                  <a:gd name="T22" fmla="*/ 1849 w 1898"/>
                  <a:gd name="T23" fmla="*/ 11 h 998"/>
                  <a:gd name="T24" fmla="*/ 1881 w 1898"/>
                  <a:gd name="T25" fmla="*/ 16 h 998"/>
                  <a:gd name="T26" fmla="*/ 1891 w 1898"/>
                  <a:gd name="T27" fmla="*/ 31 h 998"/>
                  <a:gd name="T28" fmla="*/ 1888 w 1898"/>
                  <a:gd name="T29" fmla="*/ 59 h 998"/>
                  <a:gd name="T30" fmla="*/ 1861 w 1898"/>
                  <a:gd name="T31" fmla="*/ 959 h 998"/>
                  <a:gd name="T32" fmla="*/ 1859 w 1898"/>
                  <a:gd name="T33" fmla="*/ 752 h 998"/>
                  <a:gd name="T34" fmla="*/ 1854 w 1898"/>
                  <a:gd name="T35" fmla="*/ 412 h 998"/>
                  <a:gd name="T36" fmla="*/ 1850 w 1898"/>
                  <a:gd name="T37" fmla="*/ 135 h 998"/>
                  <a:gd name="T38" fmla="*/ 1887 w 1898"/>
                  <a:gd name="T39" fmla="*/ 122 h 998"/>
                  <a:gd name="T40" fmla="*/ 1891 w 1898"/>
                  <a:gd name="T41" fmla="*/ 398 h 998"/>
                  <a:gd name="T42" fmla="*/ 1896 w 1898"/>
                  <a:gd name="T43" fmla="*/ 739 h 998"/>
                  <a:gd name="T44" fmla="*/ 1898 w 1898"/>
                  <a:gd name="T45" fmla="*/ 946 h 998"/>
                  <a:gd name="T46" fmla="*/ 1833 w 1898"/>
                  <a:gd name="T47" fmla="*/ 974 h 998"/>
                  <a:gd name="T48" fmla="*/ 1866 w 1898"/>
                  <a:gd name="T49" fmla="*/ 977 h 998"/>
                  <a:gd name="T50" fmla="*/ 1857 w 1898"/>
                  <a:gd name="T51" fmla="*/ 983 h 998"/>
                  <a:gd name="T52" fmla="*/ 1860 w 1898"/>
                  <a:gd name="T53" fmla="*/ 972 h 998"/>
                  <a:gd name="T54" fmla="*/ 1894 w 1898"/>
                  <a:gd name="T55" fmla="*/ 971 h 998"/>
                  <a:gd name="T56" fmla="*/ 1860 w 1898"/>
                  <a:gd name="T57" fmla="*/ 997 h 998"/>
                  <a:gd name="T58" fmla="*/ 1829 w 1898"/>
                  <a:gd name="T59" fmla="*/ 997 h 998"/>
                  <a:gd name="T60" fmla="*/ 1794 w 1898"/>
                  <a:gd name="T61" fmla="*/ 996 h 998"/>
                  <a:gd name="T62" fmla="*/ 235 w 1898"/>
                  <a:gd name="T63" fmla="*/ 974 h 998"/>
                  <a:gd name="T64" fmla="*/ 813 w 1898"/>
                  <a:gd name="T65" fmla="*/ 974 h 998"/>
                  <a:gd name="T66" fmla="*/ 1475 w 1898"/>
                  <a:gd name="T67" fmla="*/ 974 h 998"/>
                  <a:gd name="T68" fmla="*/ 1818 w 1898"/>
                  <a:gd name="T69" fmla="*/ 974 h 998"/>
                  <a:gd name="T70" fmla="*/ 1514 w 1898"/>
                  <a:gd name="T71" fmla="*/ 996 h 998"/>
                  <a:gd name="T72" fmla="*/ 867 w 1898"/>
                  <a:gd name="T73" fmla="*/ 996 h 998"/>
                  <a:gd name="T74" fmla="*/ 259 w 1898"/>
                  <a:gd name="T75" fmla="*/ 996 h 998"/>
                  <a:gd name="T76" fmla="*/ 7 w 1898"/>
                  <a:gd name="T77" fmla="*/ 936 h 998"/>
                  <a:gd name="T78" fmla="*/ 47 w 1898"/>
                  <a:gd name="T79" fmla="*/ 949 h 998"/>
                  <a:gd name="T80" fmla="*/ 50 w 1898"/>
                  <a:gd name="T81" fmla="*/ 967 h 998"/>
                  <a:gd name="T82" fmla="*/ 66 w 1898"/>
                  <a:gd name="T83" fmla="*/ 973 h 998"/>
                  <a:gd name="T84" fmla="*/ 71 w 1898"/>
                  <a:gd name="T85" fmla="*/ 996 h 998"/>
                  <a:gd name="T86" fmla="*/ 28 w 1898"/>
                  <a:gd name="T87" fmla="*/ 992 h 998"/>
                  <a:gd name="T88" fmla="*/ 11 w 1898"/>
                  <a:gd name="T89" fmla="*/ 978 h 998"/>
                  <a:gd name="T90" fmla="*/ 9 w 1898"/>
                  <a:gd name="T91" fmla="*/ 953 h 998"/>
                  <a:gd name="T92" fmla="*/ 46 w 1898"/>
                  <a:gd name="T93" fmla="*/ 50 h 998"/>
                  <a:gd name="T94" fmla="*/ 40 w 1898"/>
                  <a:gd name="T95" fmla="*/ 234 h 998"/>
                  <a:gd name="T96" fmla="*/ 38 w 1898"/>
                  <a:gd name="T97" fmla="*/ 565 h 998"/>
                  <a:gd name="T98" fmla="*/ 42 w 1898"/>
                  <a:gd name="T99" fmla="*/ 851 h 998"/>
                  <a:gd name="T100" fmla="*/ 6 w 1898"/>
                  <a:gd name="T101" fmla="*/ 904 h 998"/>
                  <a:gd name="T102" fmla="*/ 1 w 1898"/>
                  <a:gd name="T103" fmla="*/ 652 h 998"/>
                  <a:gd name="T104" fmla="*/ 1 w 1898"/>
                  <a:gd name="T105" fmla="*/ 314 h 998"/>
                  <a:gd name="T106" fmla="*/ 6 w 1898"/>
                  <a:gd name="T107" fmla="*/ 81 h 998"/>
                  <a:gd name="T108" fmla="*/ 65 w 1898"/>
                  <a:gd name="T109" fmla="*/ 23 h 998"/>
                  <a:gd name="T110" fmla="*/ 31 w 1898"/>
                  <a:gd name="T111" fmla="*/ 22 h 998"/>
                  <a:gd name="T112" fmla="*/ 52 w 1898"/>
                  <a:gd name="T113" fmla="*/ 12 h 998"/>
                  <a:gd name="T114" fmla="*/ 48 w 1898"/>
                  <a:gd name="T115" fmla="*/ 36 h 998"/>
                  <a:gd name="T116" fmla="*/ 12 w 1898"/>
                  <a:gd name="T117" fmla="*/ 41 h 998"/>
                  <a:gd name="T118" fmla="*/ 16 w 1898"/>
                  <a:gd name="T119" fmla="*/ 19 h 998"/>
                  <a:gd name="T120" fmla="*/ 58 w 1898"/>
                  <a:gd name="T121" fmla="*/ 0 h 998"/>
                  <a:gd name="T122" fmla="*/ 101 w 1898"/>
                  <a:gd name="T123" fmla="*/ 1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98" h="998">
                    <a:moveTo>
                      <a:pt x="1839" y="11"/>
                    </a:moveTo>
                    <a:lnTo>
                      <a:pt x="1816" y="32"/>
                    </a:lnTo>
                    <a:lnTo>
                      <a:pt x="1816" y="32"/>
                    </a:lnTo>
                    <a:lnTo>
                      <a:pt x="1806" y="32"/>
                    </a:lnTo>
                    <a:lnTo>
                      <a:pt x="1788" y="32"/>
                    </a:lnTo>
                    <a:lnTo>
                      <a:pt x="1762" y="32"/>
                    </a:lnTo>
                    <a:lnTo>
                      <a:pt x="1728" y="32"/>
                    </a:lnTo>
                    <a:lnTo>
                      <a:pt x="1688" y="31"/>
                    </a:lnTo>
                    <a:lnTo>
                      <a:pt x="1641" y="31"/>
                    </a:lnTo>
                    <a:lnTo>
                      <a:pt x="1589" y="31"/>
                    </a:lnTo>
                    <a:lnTo>
                      <a:pt x="1532" y="31"/>
                    </a:lnTo>
                    <a:lnTo>
                      <a:pt x="1469" y="30"/>
                    </a:lnTo>
                    <a:lnTo>
                      <a:pt x="1404" y="30"/>
                    </a:lnTo>
                    <a:lnTo>
                      <a:pt x="1335" y="29"/>
                    </a:lnTo>
                    <a:lnTo>
                      <a:pt x="1263" y="29"/>
                    </a:lnTo>
                    <a:lnTo>
                      <a:pt x="1188" y="29"/>
                    </a:lnTo>
                    <a:lnTo>
                      <a:pt x="1111" y="28"/>
                    </a:lnTo>
                    <a:lnTo>
                      <a:pt x="1035" y="28"/>
                    </a:lnTo>
                    <a:lnTo>
                      <a:pt x="956" y="26"/>
                    </a:lnTo>
                    <a:lnTo>
                      <a:pt x="879" y="26"/>
                    </a:lnTo>
                    <a:lnTo>
                      <a:pt x="801" y="25"/>
                    </a:lnTo>
                    <a:lnTo>
                      <a:pt x="724" y="25"/>
                    </a:lnTo>
                    <a:lnTo>
                      <a:pt x="650" y="25"/>
                    </a:lnTo>
                    <a:lnTo>
                      <a:pt x="576" y="24"/>
                    </a:lnTo>
                    <a:lnTo>
                      <a:pt x="506" y="24"/>
                    </a:lnTo>
                    <a:lnTo>
                      <a:pt x="439" y="24"/>
                    </a:lnTo>
                    <a:lnTo>
                      <a:pt x="376" y="23"/>
                    </a:lnTo>
                    <a:lnTo>
                      <a:pt x="318" y="23"/>
                    </a:lnTo>
                    <a:lnTo>
                      <a:pt x="264" y="23"/>
                    </a:lnTo>
                    <a:lnTo>
                      <a:pt x="216" y="23"/>
                    </a:lnTo>
                    <a:lnTo>
                      <a:pt x="175" y="23"/>
                    </a:lnTo>
                    <a:lnTo>
                      <a:pt x="139" y="22"/>
                    </a:lnTo>
                    <a:lnTo>
                      <a:pt x="110" y="22"/>
                    </a:lnTo>
                    <a:lnTo>
                      <a:pt x="90" y="22"/>
                    </a:lnTo>
                    <a:lnTo>
                      <a:pt x="78" y="23"/>
                    </a:lnTo>
                    <a:lnTo>
                      <a:pt x="101" y="1"/>
                    </a:lnTo>
                    <a:lnTo>
                      <a:pt x="114" y="1"/>
                    </a:lnTo>
                    <a:lnTo>
                      <a:pt x="134" y="0"/>
                    </a:lnTo>
                    <a:lnTo>
                      <a:pt x="161" y="1"/>
                    </a:lnTo>
                    <a:lnTo>
                      <a:pt x="197" y="1"/>
                    </a:lnTo>
                    <a:lnTo>
                      <a:pt x="239" y="1"/>
                    </a:lnTo>
                    <a:lnTo>
                      <a:pt x="288" y="1"/>
                    </a:lnTo>
                    <a:lnTo>
                      <a:pt x="340" y="1"/>
                    </a:lnTo>
                    <a:lnTo>
                      <a:pt x="400" y="1"/>
                    </a:lnTo>
                    <a:lnTo>
                      <a:pt x="462" y="3"/>
                    </a:lnTo>
                    <a:lnTo>
                      <a:pt x="529" y="3"/>
                    </a:lnTo>
                    <a:lnTo>
                      <a:pt x="599" y="3"/>
                    </a:lnTo>
                    <a:lnTo>
                      <a:pt x="672" y="4"/>
                    </a:lnTo>
                    <a:lnTo>
                      <a:pt x="747" y="4"/>
                    </a:lnTo>
                    <a:lnTo>
                      <a:pt x="824" y="5"/>
                    </a:lnTo>
                    <a:lnTo>
                      <a:pt x="901" y="5"/>
                    </a:lnTo>
                    <a:lnTo>
                      <a:pt x="980" y="5"/>
                    </a:lnTo>
                    <a:lnTo>
                      <a:pt x="1058" y="6"/>
                    </a:lnTo>
                    <a:lnTo>
                      <a:pt x="1135" y="6"/>
                    </a:lnTo>
                    <a:lnTo>
                      <a:pt x="1212" y="7"/>
                    </a:lnTo>
                    <a:lnTo>
                      <a:pt x="1286" y="7"/>
                    </a:lnTo>
                    <a:lnTo>
                      <a:pt x="1358" y="9"/>
                    </a:lnTo>
                    <a:lnTo>
                      <a:pt x="1428" y="9"/>
                    </a:lnTo>
                    <a:lnTo>
                      <a:pt x="1493" y="9"/>
                    </a:lnTo>
                    <a:lnTo>
                      <a:pt x="1555" y="10"/>
                    </a:lnTo>
                    <a:lnTo>
                      <a:pt x="1613" y="10"/>
                    </a:lnTo>
                    <a:lnTo>
                      <a:pt x="1665" y="10"/>
                    </a:lnTo>
                    <a:lnTo>
                      <a:pt x="1712" y="11"/>
                    </a:lnTo>
                    <a:lnTo>
                      <a:pt x="1751" y="11"/>
                    </a:lnTo>
                    <a:lnTo>
                      <a:pt x="1785" y="11"/>
                    </a:lnTo>
                    <a:lnTo>
                      <a:pt x="1811" y="11"/>
                    </a:lnTo>
                    <a:lnTo>
                      <a:pt x="1830" y="11"/>
                    </a:lnTo>
                    <a:lnTo>
                      <a:pt x="1839" y="11"/>
                    </a:lnTo>
                    <a:lnTo>
                      <a:pt x="1839" y="11"/>
                    </a:lnTo>
                    <a:lnTo>
                      <a:pt x="1839" y="11"/>
                    </a:lnTo>
                    <a:close/>
                    <a:moveTo>
                      <a:pt x="1887" y="71"/>
                    </a:moveTo>
                    <a:lnTo>
                      <a:pt x="1850" y="84"/>
                    </a:lnTo>
                    <a:lnTo>
                      <a:pt x="1850" y="84"/>
                    </a:lnTo>
                    <a:lnTo>
                      <a:pt x="1850" y="79"/>
                    </a:lnTo>
                    <a:lnTo>
                      <a:pt x="1850" y="75"/>
                    </a:lnTo>
                    <a:lnTo>
                      <a:pt x="1851" y="71"/>
                    </a:lnTo>
                    <a:lnTo>
                      <a:pt x="1851" y="67"/>
                    </a:lnTo>
                    <a:lnTo>
                      <a:pt x="1851" y="63"/>
                    </a:lnTo>
                    <a:lnTo>
                      <a:pt x="1853" y="60"/>
                    </a:lnTo>
                    <a:lnTo>
                      <a:pt x="1853" y="57"/>
                    </a:lnTo>
                    <a:lnTo>
                      <a:pt x="1853" y="54"/>
                    </a:lnTo>
                    <a:lnTo>
                      <a:pt x="1854" y="52"/>
                    </a:lnTo>
                    <a:lnTo>
                      <a:pt x="1854" y="49"/>
                    </a:lnTo>
                    <a:lnTo>
                      <a:pt x="1854" y="47"/>
                    </a:lnTo>
                    <a:lnTo>
                      <a:pt x="1854" y="44"/>
                    </a:lnTo>
                    <a:lnTo>
                      <a:pt x="1854" y="43"/>
                    </a:lnTo>
                    <a:lnTo>
                      <a:pt x="1853" y="42"/>
                    </a:lnTo>
                    <a:lnTo>
                      <a:pt x="1853" y="40"/>
                    </a:lnTo>
                    <a:lnTo>
                      <a:pt x="1853" y="38"/>
                    </a:lnTo>
                    <a:lnTo>
                      <a:pt x="1851" y="38"/>
                    </a:lnTo>
                    <a:lnTo>
                      <a:pt x="1851" y="37"/>
                    </a:lnTo>
                    <a:lnTo>
                      <a:pt x="1850" y="36"/>
                    </a:lnTo>
                    <a:lnTo>
                      <a:pt x="1849" y="36"/>
                    </a:lnTo>
                    <a:lnTo>
                      <a:pt x="1849" y="35"/>
                    </a:lnTo>
                    <a:lnTo>
                      <a:pt x="1848" y="35"/>
                    </a:lnTo>
                    <a:lnTo>
                      <a:pt x="1845" y="35"/>
                    </a:lnTo>
                    <a:lnTo>
                      <a:pt x="1844" y="34"/>
                    </a:lnTo>
                    <a:lnTo>
                      <a:pt x="1842" y="34"/>
                    </a:lnTo>
                    <a:lnTo>
                      <a:pt x="1839" y="34"/>
                    </a:lnTo>
                    <a:lnTo>
                      <a:pt x="1837" y="34"/>
                    </a:lnTo>
                    <a:lnTo>
                      <a:pt x="1833" y="32"/>
                    </a:lnTo>
                    <a:lnTo>
                      <a:pt x="1830" y="32"/>
                    </a:lnTo>
                    <a:lnTo>
                      <a:pt x="1825" y="32"/>
                    </a:lnTo>
                    <a:lnTo>
                      <a:pt x="1822" y="32"/>
                    </a:lnTo>
                    <a:lnTo>
                      <a:pt x="1816" y="32"/>
                    </a:lnTo>
                    <a:lnTo>
                      <a:pt x="1839" y="11"/>
                    </a:lnTo>
                    <a:lnTo>
                      <a:pt x="1844" y="11"/>
                    </a:lnTo>
                    <a:lnTo>
                      <a:pt x="1849" y="11"/>
                    </a:lnTo>
                    <a:lnTo>
                      <a:pt x="1854" y="11"/>
                    </a:lnTo>
                    <a:lnTo>
                      <a:pt x="1859" y="11"/>
                    </a:lnTo>
                    <a:lnTo>
                      <a:pt x="1862" y="12"/>
                    </a:lnTo>
                    <a:lnTo>
                      <a:pt x="1866" y="12"/>
                    </a:lnTo>
                    <a:lnTo>
                      <a:pt x="1869" y="12"/>
                    </a:lnTo>
                    <a:lnTo>
                      <a:pt x="1873" y="13"/>
                    </a:lnTo>
                    <a:lnTo>
                      <a:pt x="1876" y="13"/>
                    </a:lnTo>
                    <a:lnTo>
                      <a:pt x="1879" y="14"/>
                    </a:lnTo>
                    <a:lnTo>
                      <a:pt x="1881" y="16"/>
                    </a:lnTo>
                    <a:lnTo>
                      <a:pt x="1884" y="17"/>
                    </a:lnTo>
                    <a:lnTo>
                      <a:pt x="1885" y="18"/>
                    </a:lnTo>
                    <a:lnTo>
                      <a:pt x="1887" y="19"/>
                    </a:lnTo>
                    <a:lnTo>
                      <a:pt x="1888" y="22"/>
                    </a:lnTo>
                    <a:lnTo>
                      <a:pt x="1890" y="23"/>
                    </a:lnTo>
                    <a:lnTo>
                      <a:pt x="1890" y="25"/>
                    </a:lnTo>
                    <a:lnTo>
                      <a:pt x="1891" y="26"/>
                    </a:lnTo>
                    <a:lnTo>
                      <a:pt x="1891" y="29"/>
                    </a:lnTo>
                    <a:lnTo>
                      <a:pt x="1891" y="31"/>
                    </a:lnTo>
                    <a:lnTo>
                      <a:pt x="1891" y="34"/>
                    </a:lnTo>
                    <a:lnTo>
                      <a:pt x="1891" y="36"/>
                    </a:lnTo>
                    <a:lnTo>
                      <a:pt x="1891" y="38"/>
                    </a:lnTo>
                    <a:lnTo>
                      <a:pt x="1891" y="42"/>
                    </a:lnTo>
                    <a:lnTo>
                      <a:pt x="1890" y="44"/>
                    </a:lnTo>
                    <a:lnTo>
                      <a:pt x="1890" y="48"/>
                    </a:lnTo>
                    <a:lnTo>
                      <a:pt x="1890" y="52"/>
                    </a:lnTo>
                    <a:lnTo>
                      <a:pt x="1888" y="55"/>
                    </a:lnTo>
                    <a:lnTo>
                      <a:pt x="1888" y="59"/>
                    </a:lnTo>
                    <a:lnTo>
                      <a:pt x="1888" y="62"/>
                    </a:lnTo>
                    <a:lnTo>
                      <a:pt x="1887" y="67"/>
                    </a:lnTo>
                    <a:lnTo>
                      <a:pt x="1887" y="71"/>
                    </a:lnTo>
                    <a:lnTo>
                      <a:pt x="1887" y="71"/>
                    </a:lnTo>
                    <a:lnTo>
                      <a:pt x="1887" y="71"/>
                    </a:lnTo>
                    <a:close/>
                    <a:moveTo>
                      <a:pt x="1898" y="952"/>
                    </a:moveTo>
                    <a:lnTo>
                      <a:pt x="1861" y="965"/>
                    </a:lnTo>
                    <a:lnTo>
                      <a:pt x="1861" y="965"/>
                    </a:lnTo>
                    <a:lnTo>
                      <a:pt x="1861" y="959"/>
                    </a:lnTo>
                    <a:lnTo>
                      <a:pt x="1861" y="949"/>
                    </a:lnTo>
                    <a:lnTo>
                      <a:pt x="1861" y="935"/>
                    </a:lnTo>
                    <a:lnTo>
                      <a:pt x="1861" y="917"/>
                    </a:lnTo>
                    <a:lnTo>
                      <a:pt x="1861" y="897"/>
                    </a:lnTo>
                    <a:lnTo>
                      <a:pt x="1860" y="873"/>
                    </a:lnTo>
                    <a:lnTo>
                      <a:pt x="1860" y="847"/>
                    </a:lnTo>
                    <a:lnTo>
                      <a:pt x="1860" y="817"/>
                    </a:lnTo>
                    <a:lnTo>
                      <a:pt x="1860" y="786"/>
                    </a:lnTo>
                    <a:lnTo>
                      <a:pt x="1859" y="752"/>
                    </a:lnTo>
                    <a:lnTo>
                      <a:pt x="1859" y="718"/>
                    </a:lnTo>
                    <a:lnTo>
                      <a:pt x="1857" y="682"/>
                    </a:lnTo>
                    <a:lnTo>
                      <a:pt x="1857" y="644"/>
                    </a:lnTo>
                    <a:lnTo>
                      <a:pt x="1856" y="605"/>
                    </a:lnTo>
                    <a:lnTo>
                      <a:pt x="1856" y="567"/>
                    </a:lnTo>
                    <a:lnTo>
                      <a:pt x="1855" y="528"/>
                    </a:lnTo>
                    <a:lnTo>
                      <a:pt x="1855" y="488"/>
                    </a:lnTo>
                    <a:lnTo>
                      <a:pt x="1854" y="450"/>
                    </a:lnTo>
                    <a:lnTo>
                      <a:pt x="1854" y="412"/>
                    </a:lnTo>
                    <a:lnTo>
                      <a:pt x="1853" y="374"/>
                    </a:lnTo>
                    <a:lnTo>
                      <a:pt x="1853" y="338"/>
                    </a:lnTo>
                    <a:lnTo>
                      <a:pt x="1851" y="302"/>
                    </a:lnTo>
                    <a:lnTo>
                      <a:pt x="1851" y="269"/>
                    </a:lnTo>
                    <a:lnTo>
                      <a:pt x="1850" y="237"/>
                    </a:lnTo>
                    <a:lnTo>
                      <a:pt x="1850" y="208"/>
                    </a:lnTo>
                    <a:lnTo>
                      <a:pt x="1850" y="180"/>
                    </a:lnTo>
                    <a:lnTo>
                      <a:pt x="1850" y="157"/>
                    </a:lnTo>
                    <a:lnTo>
                      <a:pt x="1850" y="135"/>
                    </a:lnTo>
                    <a:lnTo>
                      <a:pt x="1850" y="116"/>
                    </a:lnTo>
                    <a:lnTo>
                      <a:pt x="1850" y="102"/>
                    </a:lnTo>
                    <a:lnTo>
                      <a:pt x="1850" y="91"/>
                    </a:lnTo>
                    <a:lnTo>
                      <a:pt x="1850" y="84"/>
                    </a:lnTo>
                    <a:lnTo>
                      <a:pt x="1887" y="71"/>
                    </a:lnTo>
                    <a:lnTo>
                      <a:pt x="1887" y="78"/>
                    </a:lnTo>
                    <a:lnTo>
                      <a:pt x="1887" y="89"/>
                    </a:lnTo>
                    <a:lnTo>
                      <a:pt x="1887" y="103"/>
                    </a:lnTo>
                    <a:lnTo>
                      <a:pt x="1887" y="122"/>
                    </a:lnTo>
                    <a:lnTo>
                      <a:pt x="1887" y="142"/>
                    </a:lnTo>
                    <a:lnTo>
                      <a:pt x="1887" y="167"/>
                    </a:lnTo>
                    <a:lnTo>
                      <a:pt x="1887" y="195"/>
                    </a:lnTo>
                    <a:lnTo>
                      <a:pt x="1888" y="223"/>
                    </a:lnTo>
                    <a:lnTo>
                      <a:pt x="1888" y="256"/>
                    </a:lnTo>
                    <a:lnTo>
                      <a:pt x="1890" y="289"/>
                    </a:lnTo>
                    <a:lnTo>
                      <a:pt x="1890" y="324"/>
                    </a:lnTo>
                    <a:lnTo>
                      <a:pt x="1890" y="361"/>
                    </a:lnTo>
                    <a:lnTo>
                      <a:pt x="1891" y="398"/>
                    </a:lnTo>
                    <a:lnTo>
                      <a:pt x="1891" y="437"/>
                    </a:lnTo>
                    <a:lnTo>
                      <a:pt x="1892" y="475"/>
                    </a:lnTo>
                    <a:lnTo>
                      <a:pt x="1893" y="515"/>
                    </a:lnTo>
                    <a:lnTo>
                      <a:pt x="1893" y="554"/>
                    </a:lnTo>
                    <a:lnTo>
                      <a:pt x="1894" y="592"/>
                    </a:lnTo>
                    <a:lnTo>
                      <a:pt x="1894" y="631"/>
                    </a:lnTo>
                    <a:lnTo>
                      <a:pt x="1896" y="668"/>
                    </a:lnTo>
                    <a:lnTo>
                      <a:pt x="1896" y="705"/>
                    </a:lnTo>
                    <a:lnTo>
                      <a:pt x="1896" y="739"/>
                    </a:lnTo>
                    <a:lnTo>
                      <a:pt x="1897" y="773"/>
                    </a:lnTo>
                    <a:lnTo>
                      <a:pt x="1897" y="804"/>
                    </a:lnTo>
                    <a:lnTo>
                      <a:pt x="1898" y="832"/>
                    </a:lnTo>
                    <a:lnTo>
                      <a:pt x="1898" y="860"/>
                    </a:lnTo>
                    <a:lnTo>
                      <a:pt x="1898" y="884"/>
                    </a:lnTo>
                    <a:lnTo>
                      <a:pt x="1898" y="904"/>
                    </a:lnTo>
                    <a:lnTo>
                      <a:pt x="1898" y="922"/>
                    </a:lnTo>
                    <a:lnTo>
                      <a:pt x="1898" y="936"/>
                    </a:lnTo>
                    <a:lnTo>
                      <a:pt x="1898" y="946"/>
                    </a:lnTo>
                    <a:lnTo>
                      <a:pt x="1898" y="952"/>
                    </a:lnTo>
                    <a:lnTo>
                      <a:pt x="1898" y="952"/>
                    </a:lnTo>
                    <a:lnTo>
                      <a:pt x="1898" y="952"/>
                    </a:lnTo>
                    <a:close/>
                    <a:moveTo>
                      <a:pt x="1794" y="996"/>
                    </a:moveTo>
                    <a:lnTo>
                      <a:pt x="1818" y="974"/>
                    </a:lnTo>
                    <a:lnTo>
                      <a:pt x="1818" y="974"/>
                    </a:lnTo>
                    <a:lnTo>
                      <a:pt x="1823" y="974"/>
                    </a:lnTo>
                    <a:lnTo>
                      <a:pt x="1829" y="974"/>
                    </a:lnTo>
                    <a:lnTo>
                      <a:pt x="1833" y="974"/>
                    </a:lnTo>
                    <a:lnTo>
                      <a:pt x="1838" y="974"/>
                    </a:lnTo>
                    <a:lnTo>
                      <a:pt x="1843" y="974"/>
                    </a:lnTo>
                    <a:lnTo>
                      <a:pt x="1847" y="976"/>
                    </a:lnTo>
                    <a:lnTo>
                      <a:pt x="1850" y="976"/>
                    </a:lnTo>
                    <a:lnTo>
                      <a:pt x="1854" y="976"/>
                    </a:lnTo>
                    <a:lnTo>
                      <a:pt x="1857" y="976"/>
                    </a:lnTo>
                    <a:lnTo>
                      <a:pt x="1861" y="977"/>
                    </a:lnTo>
                    <a:lnTo>
                      <a:pt x="1863" y="977"/>
                    </a:lnTo>
                    <a:lnTo>
                      <a:pt x="1866" y="977"/>
                    </a:lnTo>
                    <a:lnTo>
                      <a:pt x="1868" y="977"/>
                    </a:lnTo>
                    <a:lnTo>
                      <a:pt x="1869" y="977"/>
                    </a:lnTo>
                    <a:lnTo>
                      <a:pt x="1870" y="977"/>
                    </a:lnTo>
                    <a:lnTo>
                      <a:pt x="1870" y="977"/>
                    </a:lnTo>
                    <a:lnTo>
                      <a:pt x="1870" y="977"/>
                    </a:lnTo>
                    <a:lnTo>
                      <a:pt x="1868" y="977"/>
                    </a:lnTo>
                    <a:lnTo>
                      <a:pt x="1864" y="979"/>
                    </a:lnTo>
                    <a:lnTo>
                      <a:pt x="1861" y="980"/>
                    </a:lnTo>
                    <a:lnTo>
                      <a:pt x="1857" y="983"/>
                    </a:lnTo>
                    <a:lnTo>
                      <a:pt x="1856" y="984"/>
                    </a:lnTo>
                    <a:lnTo>
                      <a:pt x="1856" y="984"/>
                    </a:lnTo>
                    <a:lnTo>
                      <a:pt x="1856" y="984"/>
                    </a:lnTo>
                    <a:lnTo>
                      <a:pt x="1857" y="983"/>
                    </a:lnTo>
                    <a:lnTo>
                      <a:pt x="1857" y="982"/>
                    </a:lnTo>
                    <a:lnTo>
                      <a:pt x="1859" y="979"/>
                    </a:lnTo>
                    <a:lnTo>
                      <a:pt x="1859" y="977"/>
                    </a:lnTo>
                    <a:lnTo>
                      <a:pt x="1860" y="974"/>
                    </a:lnTo>
                    <a:lnTo>
                      <a:pt x="1860" y="972"/>
                    </a:lnTo>
                    <a:lnTo>
                      <a:pt x="1860" y="968"/>
                    </a:lnTo>
                    <a:lnTo>
                      <a:pt x="1861" y="965"/>
                    </a:lnTo>
                    <a:lnTo>
                      <a:pt x="1898" y="952"/>
                    </a:lnTo>
                    <a:lnTo>
                      <a:pt x="1898" y="956"/>
                    </a:lnTo>
                    <a:lnTo>
                      <a:pt x="1897" y="959"/>
                    </a:lnTo>
                    <a:lnTo>
                      <a:pt x="1897" y="962"/>
                    </a:lnTo>
                    <a:lnTo>
                      <a:pt x="1896" y="966"/>
                    </a:lnTo>
                    <a:lnTo>
                      <a:pt x="1896" y="968"/>
                    </a:lnTo>
                    <a:lnTo>
                      <a:pt x="1894" y="971"/>
                    </a:lnTo>
                    <a:lnTo>
                      <a:pt x="1893" y="973"/>
                    </a:lnTo>
                    <a:lnTo>
                      <a:pt x="1892" y="976"/>
                    </a:lnTo>
                    <a:lnTo>
                      <a:pt x="1891" y="979"/>
                    </a:lnTo>
                    <a:lnTo>
                      <a:pt x="1888" y="982"/>
                    </a:lnTo>
                    <a:lnTo>
                      <a:pt x="1884" y="985"/>
                    </a:lnTo>
                    <a:lnTo>
                      <a:pt x="1879" y="989"/>
                    </a:lnTo>
                    <a:lnTo>
                      <a:pt x="1872" y="992"/>
                    </a:lnTo>
                    <a:lnTo>
                      <a:pt x="1864" y="995"/>
                    </a:lnTo>
                    <a:lnTo>
                      <a:pt x="1860" y="997"/>
                    </a:lnTo>
                    <a:lnTo>
                      <a:pt x="1855" y="997"/>
                    </a:lnTo>
                    <a:lnTo>
                      <a:pt x="1851" y="998"/>
                    </a:lnTo>
                    <a:lnTo>
                      <a:pt x="1848" y="998"/>
                    </a:lnTo>
                    <a:lnTo>
                      <a:pt x="1844" y="998"/>
                    </a:lnTo>
                    <a:lnTo>
                      <a:pt x="1841" y="998"/>
                    </a:lnTo>
                    <a:lnTo>
                      <a:pt x="1838" y="998"/>
                    </a:lnTo>
                    <a:lnTo>
                      <a:pt x="1835" y="997"/>
                    </a:lnTo>
                    <a:lnTo>
                      <a:pt x="1831" y="997"/>
                    </a:lnTo>
                    <a:lnTo>
                      <a:pt x="1829" y="997"/>
                    </a:lnTo>
                    <a:lnTo>
                      <a:pt x="1825" y="997"/>
                    </a:lnTo>
                    <a:lnTo>
                      <a:pt x="1820" y="997"/>
                    </a:lnTo>
                    <a:lnTo>
                      <a:pt x="1817" y="996"/>
                    </a:lnTo>
                    <a:lnTo>
                      <a:pt x="1813" y="996"/>
                    </a:lnTo>
                    <a:lnTo>
                      <a:pt x="1808" y="996"/>
                    </a:lnTo>
                    <a:lnTo>
                      <a:pt x="1804" y="996"/>
                    </a:lnTo>
                    <a:lnTo>
                      <a:pt x="1800" y="996"/>
                    </a:lnTo>
                    <a:lnTo>
                      <a:pt x="1794" y="996"/>
                    </a:lnTo>
                    <a:lnTo>
                      <a:pt x="1794" y="996"/>
                    </a:lnTo>
                    <a:lnTo>
                      <a:pt x="1794" y="996"/>
                    </a:lnTo>
                    <a:close/>
                    <a:moveTo>
                      <a:pt x="78" y="996"/>
                    </a:moveTo>
                    <a:lnTo>
                      <a:pt x="102" y="974"/>
                    </a:lnTo>
                    <a:lnTo>
                      <a:pt x="102" y="974"/>
                    </a:lnTo>
                    <a:lnTo>
                      <a:pt x="112" y="974"/>
                    </a:lnTo>
                    <a:lnTo>
                      <a:pt x="133" y="974"/>
                    </a:lnTo>
                    <a:lnTo>
                      <a:pt x="160" y="974"/>
                    </a:lnTo>
                    <a:lnTo>
                      <a:pt x="195" y="974"/>
                    </a:lnTo>
                    <a:lnTo>
                      <a:pt x="235" y="974"/>
                    </a:lnTo>
                    <a:lnTo>
                      <a:pt x="283" y="974"/>
                    </a:lnTo>
                    <a:lnTo>
                      <a:pt x="336" y="974"/>
                    </a:lnTo>
                    <a:lnTo>
                      <a:pt x="393" y="974"/>
                    </a:lnTo>
                    <a:lnTo>
                      <a:pt x="455" y="974"/>
                    </a:lnTo>
                    <a:lnTo>
                      <a:pt x="522" y="974"/>
                    </a:lnTo>
                    <a:lnTo>
                      <a:pt x="591" y="974"/>
                    </a:lnTo>
                    <a:lnTo>
                      <a:pt x="663" y="974"/>
                    </a:lnTo>
                    <a:lnTo>
                      <a:pt x="737" y="974"/>
                    </a:lnTo>
                    <a:lnTo>
                      <a:pt x="813" y="974"/>
                    </a:lnTo>
                    <a:lnTo>
                      <a:pt x="889" y="974"/>
                    </a:lnTo>
                    <a:lnTo>
                      <a:pt x="967" y="974"/>
                    </a:lnTo>
                    <a:lnTo>
                      <a:pt x="1043" y="974"/>
                    </a:lnTo>
                    <a:lnTo>
                      <a:pt x="1121" y="974"/>
                    </a:lnTo>
                    <a:lnTo>
                      <a:pt x="1196" y="974"/>
                    </a:lnTo>
                    <a:lnTo>
                      <a:pt x="1270" y="974"/>
                    </a:lnTo>
                    <a:lnTo>
                      <a:pt x="1341" y="974"/>
                    </a:lnTo>
                    <a:lnTo>
                      <a:pt x="1410" y="974"/>
                    </a:lnTo>
                    <a:lnTo>
                      <a:pt x="1475" y="974"/>
                    </a:lnTo>
                    <a:lnTo>
                      <a:pt x="1536" y="974"/>
                    </a:lnTo>
                    <a:lnTo>
                      <a:pt x="1592" y="974"/>
                    </a:lnTo>
                    <a:lnTo>
                      <a:pt x="1645" y="974"/>
                    </a:lnTo>
                    <a:lnTo>
                      <a:pt x="1690" y="974"/>
                    </a:lnTo>
                    <a:lnTo>
                      <a:pt x="1731" y="974"/>
                    </a:lnTo>
                    <a:lnTo>
                      <a:pt x="1764" y="974"/>
                    </a:lnTo>
                    <a:lnTo>
                      <a:pt x="1789" y="974"/>
                    </a:lnTo>
                    <a:lnTo>
                      <a:pt x="1808" y="974"/>
                    </a:lnTo>
                    <a:lnTo>
                      <a:pt x="1818" y="974"/>
                    </a:lnTo>
                    <a:lnTo>
                      <a:pt x="1794" y="996"/>
                    </a:lnTo>
                    <a:lnTo>
                      <a:pt x="1785" y="996"/>
                    </a:lnTo>
                    <a:lnTo>
                      <a:pt x="1767" y="996"/>
                    </a:lnTo>
                    <a:lnTo>
                      <a:pt x="1740" y="996"/>
                    </a:lnTo>
                    <a:lnTo>
                      <a:pt x="1708" y="996"/>
                    </a:lnTo>
                    <a:lnTo>
                      <a:pt x="1668" y="996"/>
                    </a:lnTo>
                    <a:lnTo>
                      <a:pt x="1621" y="996"/>
                    </a:lnTo>
                    <a:lnTo>
                      <a:pt x="1570" y="996"/>
                    </a:lnTo>
                    <a:lnTo>
                      <a:pt x="1514" y="996"/>
                    </a:lnTo>
                    <a:lnTo>
                      <a:pt x="1452" y="996"/>
                    </a:lnTo>
                    <a:lnTo>
                      <a:pt x="1387" y="996"/>
                    </a:lnTo>
                    <a:lnTo>
                      <a:pt x="1318" y="996"/>
                    </a:lnTo>
                    <a:lnTo>
                      <a:pt x="1246" y="996"/>
                    </a:lnTo>
                    <a:lnTo>
                      <a:pt x="1172" y="996"/>
                    </a:lnTo>
                    <a:lnTo>
                      <a:pt x="1097" y="996"/>
                    </a:lnTo>
                    <a:lnTo>
                      <a:pt x="1021" y="996"/>
                    </a:lnTo>
                    <a:lnTo>
                      <a:pt x="943" y="996"/>
                    </a:lnTo>
                    <a:lnTo>
                      <a:pt x="867" y="996"/>
                    </a:lnTo>
                    <a:lnTo>
                      <a:pt x="789" y="996"/>
                    </a:lnTo>
                    <a:lnTo>
                      <a:pt x="714" y="996"/>
                    </a:lnTo>
                    <a:lnTo>
                      <a:pt x="640" y="996"/>
                    </a:lnTo>
                    <a:lnTo>
                      <a:pt x="567" y="996"/>
                    </a:lnTo>
                    <a:lnTo>
                      <a:pt x="498" y="996"/>
                    </a:lnTo>
                    <a:lnTo>
                      <a:pt x="432" y="996"/>
                    </a:lnTo>
                    <a:lnTo>
                      <a:pt x="370" y="996"/>
                    </a:lnTo>
                    <a:lnTo>
                      <a:pt x="313" y="996"/>
                    </a:lnTo>
                    <a:lnTo>
                      <a:pt x="259" y="996"/>
                    </a:lnTo>
                    <a:lnTo>
                      <a:pt x="213" y="996"/>
                    </a:lnTo>
                    <a:lnTo>
                      <a:pt x="171" y="996"/>
                    </a:lnTo>
                    <a:lnTo>
                      <a:pt x="136" y="996"/>
                    </a:lnTo>
                    <a:lnTo>
                      <a:pt x="109" y="996"/>
                    </a:lnTo>
                    <a:lnTo>
                      <a:pt x="90" y="996"/>
                    </a:lnTo>
                    <a:lnTo>
                      <a:pt x="78" y="996"/>
                    </a:lnTo>
                    <a:lnTo>
                      <a:pt x="78" y="996"/>
                    </a:lnTo>
                    <a:lnTo>
                      <a:pt x="78" y="996"/>
                    </a:lnTo>
                    <a:close/>
                    <a:moveTo>
                      <a:pt x="7" y="936"/>
                    </a:moveTo>
                    <a:lnTo>
                      <a:pt x="44" y="922"/>
                    </a:lnTo>
                    <a:lnTo>
                      <a:pt x="44" y="922"/>
                    </a:lnTo>
                    <a:lnTo>
                      <a:pt x="46" y="927"/>
                    </a:lnTo>
                    <a:lnTo>
                      <a:pt x="46" y="931"/>
                    </a:lnTo>
                    <a:lnTo>
                      <a:pt x="46" y="935"/>
                    </a:lnTo>
                    <a:lnTo>
                      <a:pt x="47" y="939"/>
                    </a:lnTo>
                    <a:lnTo>
                      <a:pt x="47" y="942"/>
                    </a:lnTo>
                    <a:lnTo>
                      <a:pt x="47" y="946"/>
                    </a:lnTo>
                    <a:lnTo>
                      <a:pt x="47" y="949"/>
                    </a:lnTo>
                    <a:lnTo>
                      <a:pt x="47" y="952"/>
                    </a:lnTo>
                    <a:lnTo>
                      <a:pt x="47" y="955"/>
                    </a:lnTo>
                    <a:lnTo>
                      <a:pt x="47" y="958"/>
                    </a:lnTo>
                    <a:lnTo>
                      <a:pt x="47" y="959"/>
                    </a:lnTo>
                    <a:lnTo>
                      <a:pt x="48" y="961"/>
                    </a:lnTo>
                    <a:lnTo>
                      <a:pt x="48" y="964"/>
                    </a:lnTo>
                    <a:lnTo>
                      <a:pt x="48" y="965"/>
                    </a:lnTo>
                    <a:lnTo>
                      <a:pt x="49" y="966"/>
                    </a:lnTo>
                    <a:lnTo>
                      <a:pt x="50" y="967"/>
                    </a:lnTo>
                    <a:lnTo>
                      <a:pt x="50" y="968"/>
                    </a:lnTo>
                    <a:lnTo>
                      <a:pt x="52" y="968"/>
                    </a:lnTo>
                    <a:lnTo>
                      <a:pt x="53" y="970"/>
                    </a:lnTo>
                    <a:lnTo>
                      <a:pt x="54" y="971"/>
                    </a:lnTo>
                    <a:lnTo>
                      <a:pt x="55" y="971"/>
                    </a:lnTo>
                    <a:lnTo>
                      <a:pt x="58" y="972"/>
                    </a:lnTo>
                    <a:lnTo>
                      <a:pt x="60" y="972"/>
                    </a:lnTo>
                    <a:lnTo>
                      <a:pt x="62" y="972"/>
                    </a:lnTo>
                    <a:lnTo>
                      <a:pt x="66" y="973"/>
                    </a:lnTo>
                    <a:lnTo>
                      <a:pt x="69" y="973"/>
                    </a:lnTo>
                    <a:lnTo>
                      <a:pt x="73" y="973"/>
                    </a:lnTo>
                    <a:lnTo>
                      <a:pt x="78" y="973"/>
                    </a:lnTo>
                    <a:lnTo>
                      <a:pt x="83" y="974"/>
                    </a:lnTo>
                    <a:lnTo>
                      <a:pt x="89" y="974"/>
                    </a:lnTo>
                    <a:lnTo>
                      <a:pt x="95" y="974"/>
                    </a:lnTo>
                    <a:lnTo>
                      <a:pt x="102" y="974"/>
                    </a:lnTo>
                    <a:lnTo>
                      <a:pt x="78" y="996"/>
                    </a:lnTo>
                    <a:lnTo>
                      <a:pt x="71" y="996"/>
                    </a:lnTo>
                    <a:lnTo>
                      <a:pt x="65" y="996"/>
                    </a:lnTo>
                    <a:lnTo>
                      <a:pt x="59" y="996"/>
                    </a:lnTo>
                    <a:lnTo>
                      <a:pt x="53" y="995"/>
                    </a:lnTo>
                    <a:lnTo>
                      <a:pt x="48" y="995"/>
                    </a:lnTo>
                    <a:lnTo>
                      <a:pt x="43" y="995"/>
                    </a:lnTo>
                    <a:lnTo>
                      <a:pt x="38" y="995"/>
                    </a:lnTo>
                    <a:lnTo>
                      <a:pt x="35" y="994"/>
                    </a:lnTo>
                    <a:lnTo>
                      <a:pt x="31" y="994"/>
                    </a:lnTo>
                    <a:lnTo>
                      <a:pt x="28" y="992"/>
                    </a:lnTo>
                    <a:lnTo>
                      <a:pt x="24" y="991"/>
                    </a:lnTo>
                    <a:lnTo>
                      <a:pt x="22" y="990"/>
                    </a:lnTo>
                    <a:lnTo>
                      <a:pt x="19" y="989"/>
                    </a:lnTo>
                    <a:lnTo>
                      <a:pt x="17" y="988"/>
                    </a:lnTo>
                    <a:lnTo>
                      <a:pt x="15" y="986"/>
                    </a:lnTo>
                    <a:lnTo>
                      <a:pt x="13" y="984"/>
                    </a:lnTo>
                    <a:lnTo>
                      <a:pt x="12" y="983"/>
                    </a:lnTo>
                    <a:lnTo>
                      <a:pt x="12" y="980"/>
                    </a:lnTo>
                    <a:lnTo>
                      <a:pt x="11" y="978"/>
                    </a:lnTo>
                    <a:lnTo>
                      <a:pt x="11" y="976"/>
                    </a:lnTo>
                    <a:lnTo>
                      <a:pt x="10" y="973"/>
                    </a:lnTo>
                    <a:lnTo>
                      <a:pt x="10" y="971"/>
                    </a:lnTo>
                    <a:lnTo>
                      <a:pt x="10" y="968"/>
                    </a:lnTo>
                    <a:lnTo>
                      <a:pt x="10" y="966"/>
                    </a:lnTo>
                    <a:lnTo>
                      <a:pt x="10" y="962"/>
                    </a:lnTo>
                    <a:lnTo>
                      <a:pt x="10" y="960"/>
                    </a:lnTo>
                    <a:lnTo>
                      <a:pt x="9" y="956"/>
                    </a:lnTo>
                    <a:lnTo>
                      <a:pt x="9" y="953"/>
                    </a:lnTo>
                    <a:lnTo>
                      <a:pt x="9" y="949"/>
                    </a:lnTo>
                    <a:lnTo>
                      <a:pt x="9" y="945"/>
                    </a:lnTo>
                    <a:lnTo>
                      <a:pt x="9" y="941"/>
                    </a:lnTo>
                    <a:lnTo>
                      <a:pt x="7" y="936"/>
                    </a:lnTo>
                    <a:lnTo>
                      <a:pt x="7" y="936"/>
                    </a:lnTo>
                    <a:lnTo>
                      <a:pt x="7" y="936"/>
                    </a:lnTo>
                    <a:close/>
                    <a:moveTo>
                      <a:pt x="9" y="62"/>
                    </a:moveTo>
                    <a:lnTo>
                      <a:pt x="46" y="50"/>
                    </a:lnTo>
                    <a:lnTo>
                      <a:pt x="46" y="50"/>
                    </a:lnTo>
                    <a:lnTo>
                      <a:pt x="44" y="57"/>
                    </a:lnTo>
                    <a:lnTo>
                      <a:pt x="43" y="68"/>
                    </a:lnTo>
                    <a:lnTo>
                      <a:pt x="43" y="83"/>
                    </a:lnTo>
                    <a:lnTo>
                      <a:pt x="42" y="102"/>
                    </a:lnTo>
                    <a:lnTo>
                      <a:pt x="41" y="122"/>
                    </a:lnTo>
                    <a:lnTo>
                      <a:pt x="41" y="147"/>
                    </a:lnTo>
                    <a:lnTo>
                      <a:pt x="40" y="173"/>
                    </a:lnTo>
                    <a:lnTo>
                      <a:pt x="40" y="203"/>
                    </a:lnTo>
                    <a:lnTo>
                      <a:pt x="40" y="234"/>
                    </a:lnTo>
                    <a:lnTo>
                      <a:pt x="38" y="266"/>
                    </a:lnTo>
                    <a:lnTo>
                      <a:pt x="38" y="301"/>
                    </a:lnTo>
                    <a:lnTo>
                      <a:pt x="38" y="337"/>
                    </a:lnTo>
                    <a:lnTo>
                      <a:pt x="38" y="374"/>
                    </a:lnTo>
                    <a:lnTo>
                      <a:pt x="38" y="412"/>
                    </a:lnTo>
                    <a:lnTo>
                      <a:pt x="38" y="450"/>
                    </a:lnTo>
                    <a:lnTo>
                      <a:pt x="38" y="488"/>
                    </a:lnTo>
                    <a:lnTo>
                      <a:pt x="38" y="527"/>
                    </a:lnTo>
                    <a:lnTo>
                      <a:pt x="38" y="565"/>
                    </a:lnTo>
                    <a:lnTo>
                      <a:pt x="38" y="602"/>
                    </a:lnTo>
                    <a:lnTo>
                      <a:pt x="40" y="639"/>
                    </a:lnTo>
                    <a:lnTo>
                      <a:pt x="40" y="675"/>
                    </a:lnTo>
                    <a:lnTo>
                      <a:pt x="40" y="709"/>
                    </a:lnTo>
                    <a:lnTo>
                      <a:pt x="40" y="742"/>
                    </a:lnTo>
                    <a:lnTo>
                      <a:pt x="41" y="773"/>
                    </a:lnTo>
                    <a:lnTo>
                      <a:pt x="41" y="801"/>
                    </a:lnTo>
                    <a:lnTo>
                      <a:pt x="42" y="828"/>
                    </a:lnTo>
                    <a:lnTo>
                      <a:pt x="42" y="851"/>
                    </a:lnTo>
                    <a:lnTo>
                      <a:pt x="43" y="873"/>
                    </a:lnTo>
                    <a:lnTo>
                      <a:pt x="43" y="891"/>
                    </a:lnTo>
                    <a:lnTo>
                      <a:pt x="43" y="905"/>
                    </a:lnTo>
                    <a:lnTo>
                      <a:pt x="44" y="916"/>
                    </a:lnTo>
                    <a:lnTo>
                      <a:pt x="44" y="922"/>
                    </a:lnTo>
                    <a:lnTo>
                      <a:pt x="7" y="936"/>
                    </a:lnTo>
                    <a:lnTo>
                      <a:pt x="7" y="929"/>
                    </a:lnTo>
                    <a:lnTo>
                      <a:pt x="6" y="918"/>
                    </a:lnTo>
                    <a:lnTo>
                      <a:pt x="6" y="904"/>
                    </a:lnTo>
                    <a:lnTo>
                      <a:pt x="5" y="886"/>
                    </a:lnTo>
                    <a:lnTo>
                      <a:pt x="5" y="866"/>
                    </a:lnTo>
                    <a:lnTo>
                      <a:pt x="4" y="842"/>
                    </a:lnTo>
                    <a:lnTo>
                      <a:pt x="4" y="816"/>
                    </a:lnTo>
                    <a:lnTo>
                      <a:pt x="4" y="786"/>
                    </a:lnTo>
                    <a:lnTo>
                      <a:pt x="3" y="755"/>
                    </a:lnTo>
                    <a:lnTo>
                      <a:pt x="3" y="722"/>
                    </a:lnTo>
                    <a:lnTo>
                      <a:pt x="3" y="688"/>
                    </a:lnTo>
                    <a:lnTo>
                      <a:pt x="1" y="652"/>
                    </a:lnTo>
                    <a:lnTo>
                      <a:pt x="1" y="615"/>
                    </a:lnTo>
                    <a:lnTo>
                      <a:pt x="1" y="578"/>
                    </a:lnTo>
                    <a:lnTo>
                      <a:pt x="1" y="540"/>
                    </a:lnTo>
                    <a:lnTo>
                      <a:pt x="1" y="502"/>
                    </a:lnTo>
                    <a:lnTo>
                      <a:pt x="1" y="463"/>
                    </a:lnTo>
                    <a:lnTo>
                      <a:pt x="0" y="425"/>
                    </a:lnTo>
                    <a:lnTo>
                      <a:pt x="1" y="387"/>
                    </a:lnTo>
                    <a:lnTo>
                      <a:pt x="1" y="350"/>
                    </a:lnTo>
                    <a:lnTo>
                      <a:pt x="1" y="314"/>
                    </a:lnTo>
                    <a:lnTo>
                      <a:pt x="1" y="280"/>
                    </a:lnTo>
                    <a:lnTo>
                      <a:pt x="1" y="247"/>
                    </a:lnTo>
                    <a:lnTo>
                      <a:pt x="3" y="215"/>
                    </a:lnTo>
                    <a:lnTo>
                      <a:pt x="3" y="186"/>
                    </a:lnTo>
                    <a:lnTo>
                      <a:pt x="3" y="160"/>
                    </a:lnTo>
                    <a:lnTo>
                      <a:pt x="4" y="135"/>
                    </a:lnTo>
                    <a:lnTo>
                      <a:pt x="5" y="114"/>
                    </a:lnTo>
                    <a:lnTo>
                      <a:pt x="5" y="96"/>
                    </a:lnTo>
                    <a:lnTo>
                      <a:pt x="6" y="81"/>
                    </a:lnTo>
                    <a:lnTo>
                      <a:pt x="7" y="69"/>
                    </a:lnTo>
                    <a:lnTo>
                      <a:pt x="9" y="62"/>
                    </a:lnTo>
                    <a:lnTo>
                      <a:pt x="9" y="62"/>
                    </a:lnTo>
                    <a:lnTo>
                      <a:pt x="9" y="62"/>
                    </a:lnTo>
                    <a:close/>
                    <a:moveTo>
                      <a:pt x="101" y="1"/>
                    </a:moveTo>
                    <a:lnTo>
                      <a:pt x="78" y="23"/>
                    </a:lnTo>
                    <a:lnTo>
                      <a:pt x="78" y="23"/>
                    </a:lnTo>
                    <a:lnTo>
                      <a:pt x="72" y="23"/>
                    </a:lnTo>
                    <a:lnTo>
                      <a:pt x="65" y="23"/>
                    </a:lnTo>
                    <a:lnTo>
                      <a:pt x="59" y="23"/>
                    </a:lnTo>
                    <a:lnTo>
                      <a:pt x="54" y="23"/>
                    </a:lnTo>
                    <a:lnTo>
                      <a:pt x="49" y="22"/>
                    </a:lnTo>
                    <a:lnTo>
                      <a:pt x="44" y="22"/>
                    </a:lnTo>
                    <a:lnTo>
                      <a:pt x="41" y="22"/>
                    </a:lnTo>
                    <a:lnTo>
                      <a:pt x="37" y="22"/>
                    </a:lnTo>
                    <a:lnTo>
                      <a:pt x="35" y="22"/>
                    </a:lnTo>
                    <a:lnTo>
                      <a:pt x="32" y="22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34" y="22"/>
                    </a:lnTo>
                    <a:lnTo>
                      <a:pt x="37" y="20"/>
                    </a:lnTo>
                    <a:lnTo>
                      <a:pt x="44" y="17"/>
                    </a:lnTo>
                    <a:lnTo>
                      <a:pt x="49" y="13"/>
                    </a:lnTo>
                    <a:lnTo>
                      <a:pt x="52" y="1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52" y="12"/>
                    </a:lnTo>
                    <a:lnTo>
                      <a:pt x="50" y="13"/>
                    </a:lnTo>
                    <a:lnTo>
                      <a:pt x="50" y="16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50" y="23"/>
                    </a:lnTo>
                    <a:lnTo>
                      <a:pt x="50" y="25"/>
                    </a:lnTo>
                    <a:lnTo>
                      <a:pt x="49" y="29"/>
                    </a:lnTo>
                    <a:lnTo>
                      <a:pt x="49" y="32"/>
                    </a:lnTo>
                    <a:lnTo>
                      <a:pt x="48" y="36"/>
                    </a:lnTo>
                    <a:lnTo>
                      <a:pt x="48" y="41"/>
                    </a:lnTo>
                    <a:lnTo>
                      <a:pt x="47" y="46"/>
                    </a:lnTo>
                    <a:lnTo>
                      <a:pt x="46" y="50"/>
                    </a:lnTo>
                    <a:lnTo>
                      <a:pt x="9" y="62"/>
                    </a:lnTo>
                    <a:lnTo>
                      <a:pt x="10" y="57"/>
                    </a:lnTo>
                    <a:lnTo>
                      <a:pt x="11" y="53"/>
                    </a:lnTo>
                    <a:lnTo>
                      <a:pt x="11" y="48"/>
                    </a:lnTo>
                    <a:lnTo>
                      <a:pt x="12" y="44"/>
                    </a:lnTo>
                    <a:lnTo>
                      <a:pt x="12" y="41"/>
                    </a:lnTo>
                    <a:lnTo>
                      <a:pt x="12" y="38"/>
                    </a:lnTo>
                    <a:lnTo>
                      <a:pt x="12" y="35"/>
                    </a:lnTo>
                    <a:lnTo>
                      <a:pt x="13" y="32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3" y="25"/>
                    </a:lnTo>
                    <a:lnTo>
                      <a:pt x="13" y="24"/>
                    </a:lnTo>
                    <a:lnTo>
                      <a:pt x="15" y="22"/>
                    </a:lnTo>
                    <a:lnTo>
                      <a:pt x="16" y="19"/>
                    </a:lnTo>
                    <a:lnTo>
                      <a:pt x="17" y="17"/>
                    </a:lnTo>
                    <a:lnTo>
                      <a:pt x="21" y="13"/>
                    </a:lnTo>
                    <a:lnTo>
                      <a:pt x="28" y="9"/>
                    </a:lnTo>
                    <a:lnTo>
                      <a:pt x="36" y="4"/>
                    </a:lnTo>
                    <a:lnTo>
                      <a:pt x="43" y="3"/>
                    </a:lnTo>
                    <a:lnTo>
                      <a:pt x="48" y="1"/>
                    </a:lnTo>
                    <a:lnTo>
                      <a:pt x="52" y="1"/>
                    </a:lnTo>
                    <a:lnTo>
                      <a:pt x="55" y="0"/>
                    </a:lnTo>
                    <a:lnTo>
                      <a:pt x="58" y="0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8" y="1"/>
                    </a:lnTo>
                    <a:lnTo>
                      <a:pt x="73" y="1"/>
                    </a:lnTo>
                    <a:lnTo>
                      <a:pt x="78" y="1"/>
                    </a:lnTo>
                    <a:lnTo>
                      <a:pt x="83" y="1"/>
                    </a:lnTo>
                    <a:lnTo>
                      <a:pt x="89" y="1"/>
                    </a:lnTo>
                    <a:lnTo>
                      <a:pt x="95" y="1"/>
                    </a:lnTo>
                    <a:lnTo>
                      <a:pt x="101" y="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0" name="Freeform 29"/>
              <p:cNvSpPr>
                <a:spLocks noEditPoints="1"/>
              </p:cNvSpPr>
              <p:nvPr/>
            </p:nvSpPr>
            <p:spPr bwMode="auto">
              <a:xfrm>
                <a:off x="3154364" y="4465639"/>
                <a:ext cx="4337050" cy="1204913"/>
              </a:xfrm>
              <a:custGeom>
                <a:avLst/>
                <a:gdLst>
                  <a:gd name="T0" fmla="*/ 385 w 2732"/>
                  <a:gd name="T1" fmla="*/ 0 h 759"/>
                  <a:gd name="T2" fmla="*/ 391 w 2732"/>
                  <a:gd name="T3" fmla="*/ 1 h 759"/>
                  <a:gd name="T4" fmla="*/ 394 w 2732"/>
                  <a:gd name="T5" fmla="*/ 4 h 759"/>
                  <a:gd name="T6" fmla="*/ 390 w 2732"/>
                  <a:gd name="T7" fmla="*/ 9 h 759"/>
                  <a:gd name="T8" fmla="*/ 384 w 2732"/>
                  <a:gd name="T9" fmla="*/ 14 h 759"/>
                  <a:gd name="T10" fmla="*/ 376 w 2732"/>
                  <a:gd name="T11" fmla="*/ 19 h 759"/>
                  <a:gd name="T12" fmla="*/ 281 w 2732"/>
                  <a:gd name="T13" fmla="*/ 66 h 759"/>
                  <a:gd name="T14" fmla="*/ 310 w 2732"/>
                  <a:gd name="T15" fmla="*/ 20 h 759"/>
                  <a:gd name="T16" fmla="*/ 359 w 2732"/>
                  <a:gd name="T17" fmla="*/ 1 h 759"/>
                  <a:gd name="T18" fmla="*/ 381 w 2732"/>
                  <a:gd name="T19" fmla="*/ 1 h 759"/>
                  <a:gd name="T20" fmla="*/ 348 w 2732"/>
                  <a:gd name="T21" fmla="*/ 21 h 759"/>
                  <a:gd name="T22" fmla="*/ 336 w 2732"/>
                  <a:gd name="T23" fmla="*/ 22 h 759"/>
                  <a:gd name="T24" fmla="*/ 329 w 2732"/>
                  <a:gd name="T25" fmla="*/ 33 h 759"/>
                  <a:gd name="T26" fmla="*/ 15 w 2732"/>
                  <a:gd name="T27" fmla="*/ 632 h 759"/>
                  <a:gd name="T28" fmla="*/ 88 w 2732"/>
                  <a:gd name="T29" fmla="*/ 484 h 759"/>
                  <a:gd name="T30" fmla="*/ 198 w 2732"/>
                  <a:gd name="T31" fmla="*/ 254 h 759"/>
                  <a:gd name="T32" fmla="*/ 275 w 2732"/>
                  <a:gd name="T33" fmla="*/ 81 h 759"/>
                  <a:gd name="T34" fmla="*/ 281 w 2732"/>
                  <a:gd name="T35" fmla="*/ 143 h 759"/>
                  <a:gd name="T36" fmla="*/ 179 w 2732"/>
                  <a:gd name="T37" fmla="*/ 361 h 759"/>
                  <a:gd name="T38" fmla="*/ 79 w 2732"/>
                  <a:gd name="T39" fmla="*/ 569 h 759"/>
                  <a:gd name="T40" fmla="*/ 93 w 2732"/>
                  <a:gd name="T41" fmla="*/ 747 h 759"/>
                  <a:gd name="T42" fmla="*/ 26 w 2732"/>
                  <a:gd name="T43" fmla="*/ 736 h 759"/>
                  <a:gd name="T44" fmla="*/ 0 w 2732"/>
                  <a:gd name="T45" fmla="*/ 699 h 759"/>
                  <a:gd name="T46" fmla="*/ 9 w 2732"/>
                  <a:gd name="T47" fmla="*/ 644 h 759"/>
                  <a:gd name="T48" fmla="*/ 38 w 2732"/>
                  <a:gd name="T49" fmla="*/ 661 h 759"/>
                  <a:gd name="T50" fmla="*/ 45 w 2732"/>
                  <a:gd name="T51" fmla="*/ 704 h 759"/>
                  <a:gd name="T52" fmla="*/ 82 w 2732"/>
                  <a:gd name="T53" fmla="*/ 725 h 759"/>
                  <a:gd name="T54" fmla="*/ 2569 w 2732"/>
                  <a:gd name="T55" fmla="*/ 755 h 759"/>
                  <a:gd name="T56" fmla="*/ 1975 w 2732"/>
                  <a:gd name="T57" fmla="*/ 743 h 759"/>
                  <a:gd name="T58" fmla="*/ 909 w 2732"/>
                  <a:gd name="T59" fmla="*/ 739 h 759"/>
                  <a:gd name="T60" fmla="*/ 142 w 2732"/>
                  <a:gd name="T61" fmla="*/ 745 h 759"/>
                  <a:gd name="T62" fmla="*/ 463 w 2732"/>
                  <a:gd name="T63" fmla="*/ 719 h 759"/>
                  <a:gd name="T64" fmla="*/ 1476 w 2732"/>
                  <a:gd name="T65" fmla="*/ 718 h 759"/>
                  <a:gd name="T66" fmla="*/ 2403 w 2732"/>
                  <a:gd name="T67" fmla="*/ 727 h 759"/>
                  <a:gd name="T68" fmla="*/ 2721 w 2732"/>
                  <a:gd name="T69" fmla="*/ 666 h 759"/>
                  <a:gd name="T70" fmla="*/ 2728 w 2732"/>
                  <a:gd name="T71" fmla="*/ 700 h 759"/>
                  <a:gd name="T72" fmla="*/ 2679 w 2732"/>
                  <a:gd name="T73" fmla="*/ 743 h 759"/>
                  <a:gd name="T74" fmla="*/ 2590 w 2732"/>
                  <a:gd name="T75" fmla="*/ 758 h 759"/>
                  <a:gd name="T76" fmla="*/ 2651 w 2732"/>
                  <a:gd name="T77" fmla="*/ 736 h 759"/>
                  <a:gd name="T78" fmla="*/ 2683 w 2732"/>
                  <a:gd name="T79" fmla="*/ 722 h 759"/>
                  <a:gd name="T80" fmla="*/ 2693 w 2732"/>
                  <a:gd name="T81" fmla="*/ 696 h 759"/>
                  <a:gd name="T82" fmla="*/ 2402 w 2732"/>
                  <a:gd name="T83" fmla="*/ 50 h 759"/>
                  <a:gd name="T84" fmla="*/ 2477 w 2732"/>
                  <a:gd name="T85" fmla="*/ 213 h 759"/>
                  <a:gd name="T86" fmla="*/ 2612 w 2732"/>
                  <a:gd name="T87" fmla="*/ 477 h 759"/>
                  <a:gd name="T88" fmla="*/ 2714 w 2732"/>
                  <a:gd name="T89" fmla="*/ 657 h 759"/>
                  <a:gd name="T90" fmla="*/ 2636 w 2732"/>
                  <a:gd name="T91" fmla="*/ 605 h 759"/>
                  <a:gd name="T92" fmla="*/ 2506 w 2732"/>
                  <a:gd name="T93" fmla="*/ 360 h 759"/>
                  <a:gd name="T94" fmla="*/ 2390 w 2732"/>
                  <a:gd name="T95" fmla="*/ 123 h 759"/>
                  <a:gd name="T96" fmla="*/ 2310 w 2732"/>
                  <a:gd name="T97" fmla="*/ 6 h 759"/>
                  <a:gd name="T98" fmla="*/ 2353 w 2732"/>
                  <a:gd name="T99" fmla="*/ 4 h 759"/>
                  <a:gd name="T100" fmla="*/ 2384 w 2732"/>
                  <a:gd name="T101" fmla="*/ 15 h 759"/>
                  <a:gd name="T102" fmla="*/ 2401 w 2732"/>
                  <a:gd name="T103" fmla="*/ 46 h 759"/>
                  <a:gd name="T104" fmla="*/ 2353 w 2732"/>
                  <a:gd name="T105" fmla="*/ 39 h 759"/>
                  <a:gd name="T106" fmla="*/ 2335 w 2732"/>
                  <a:gd name="T107" fmla="*/ 27 h 759"/>
                  <a:gd name="T108" fmla="*/ 2303 w 2732"/>
                  <a:gd name="T109" fmla="*/ 27 h 759"/>
                  <a:gd name="T110" fmla="*/ 2281 w 2732"/>
                  <a:gd name="T111" fmla="*/ 27 h 759"/>
                  <a:gd name="T112" fmla="*/ 2276 w 2732"/>
                  <a:gd name="T113" fmla="*/ 25 h 759"/>
                  <a:gd name="T114" fmla="*/ 2276 w 2732"/>
                  <a:gd name="T115" fmla="*/ 21 h 759"/>
                  <a:gd name="T116" fmla="*/ 2279 w 2732"/>
                  <a:gd name="T117" fmla="*/ 16 h 759"/>
                  <a:gd name="T118" fmla="*/ 2287 w 2732"/>
                  <a:gd name="T119" fmla="*/ 11 h 759"/>
                  <a:gd name="T120" fmla="*/ 2296 w 2732"/>
                  <a:gd name="T121" fmla="*/ 8 h 759"/>
                  <a:gd name="T122" fmla="*/ 2304 w 2732"/>
                  <a:gd name="T123" fmla="*/ 6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32" h="759">
                    <a:moveTo>
                      <a:pt x="370" y="20"/>
                    </a:moveTo>
                    <a:lnTo>
                      <a:pt x="379" y="1"/>
                    </a:lnTo>
                    <a:lnTo>
                      <a:pt x="381" y="1"/>
                    </a:lnTo>
                    <a:lnTo>
                      <a:pt x="381" y="1"/>
                    </a:lnTo>
                    <a:lnTo>
                      <a:pt x="382" y="0"/>
                    </a:lnTo>
                    <a:lnTo>
                      <a:pt x="383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85" y="0"/>
                    </a:lnTo>
                    <a:lnTo>
                      <a:pt x="385" y="0"/>
                    </a:lnTo>
                    <a:lnTo>
                      <a:pt x="386" y="0"/>
                    </a:lnTo>
                    <a:lnTo>
                      <a:pt x="388" y="0"/>
                    </a:lnTo>
                    <a:lnTo>
                      <a:pt x="388" y="0"/>
                    </a:lnTo>
                    <a:lnTo>
                      <a:pt x="389" y="0"/>
                    </a:lnTo>
                    <a:lnTo>
                      <a:pt x="389" y="0"/>
                    </a:lnTo>
                    <a:lnTo>
                      <a:pt x="390" y="0"/>
                    </a:lnTo>
                    <a:lnTo>
                      <a:pt x="390" y="1"/>
                    </a:lnTo>
                    <a:lnTo>
                      <a:pt x="390" y="1"/>
                    </a:lnTo>
                    <a:lnTo>
                      <a:pt x="391" y="1"/>
                    </a:lnTo>
                    <a:lnTo>
                      <a:pt x="391" y="1"/>
                    </a:lnTo>
                    <a:lnTo>
                      <a:pt x="391" y="1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2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4" y="3"/>
                    </a:lnTo>
                    <a:lnTo>
                      <a:pt x="394" y="4"/>
                    </a:lnTo>
                    <a:lnTo>
                      <a:pt x="394" y="4"/>
                    </a:lnTo>
                    <a:lnTo>
                      <a:pt x="394" y="4"/>
                    </a:lnTo>
                    <a:lnTo>
                      <a:pt x="392" y="6"/>
                    </a:lnTo>
                    <a:lnTo>
                      <a:pt x="392" y="6"/>
                    </a:lnTo>
                    <a:lnTo>
                      <a:pt x="392" y="6"/>
                    </a:lnTo>
                    <a:lnTo>
                      <a:pt x="392" y="7"/>
                    </a:lnTo>
                    <a:lnTo>
                      <a:pt x="392" y="7"/>
                    </a:lnTo>
                    <a:lnTo>
                      <a:pt x="391" y="8"/>
                    </a:lnTo>
                    <a:lnTo>
                      <a:pt x="391" y="8"/>
                    </a:lnTo>
                    <a:lnTo>
                      <a:pt x="391" y="9"/>
                    </a:lnTo>
                    <a:lnTo>
                      <a:pt x="390" y="9"/>
                    </a:lnTo>
                    <a:lnTo>
                      <a:pt x="390" y="10"/>
                    </a:lnTo>
                    <a:lnTo>
                      <a:pt x="389" y="10"/>
                    </a:lnTo>
                    <a:lnTo>
                      <a:pt x="389" y="10"/>
                    </a:lnTo>
                    <a:lnTo>
                      <a:pt x="388" y="11"/>
                    </a:lnTo>
                    <a:lnTo>
                      <a:pt x="388" y="11"/>
                    </a:lnTo>
                    <a:lnTo>
                      <a:pt x="386" y="13"/>
                    </a:lnTo>
                    <a:lnTo>
                      <a:pt x="386" y="13"/>
                    </a:lnTo>
                    <a:lnTo>
                      <a:pt x="385" y="14"/>
                    </a:lnTo>
                    <a:lnTo>
                      <a:pt x="384" y="14"/>
                    </a:lnTo>
                    <a:lnTo>
                      <a:pt x="384" y="14"/>
                    </a:lnTo>
                    <a:lnTo>
                      <a:pt x="383" y="15"/>
                    </a:lnTo>
                    <a:lnTo>
                      <a:pt x="383" y="15"/>
                    </a:lnTo>
                    <a:lnTo>
                      <a:pt x="382" y="15"/>
                    </a:lnTo>
                    <a:lnTo>
                      <a:pt x="381" y="16"/>
                    </a:lnTo>
                    <a:lnTo>
                      <a:pt x="379" y="16"/>
                    </a:lnTo>
                    <a:lnTo>
                      <a:pt x="379" y="17"/>
                    </a:lnTo>
                    <a:lnTo>
                      <a:pt x="378" y="17"/>
                    </a:lnTo>
                    <a:lnTo>
                      <a:pt x="377" y="17"/>
                    </a:lnTo>
                    <a:lnTo>
                      <a:pt x="376" y="19"/>
                    </a:lnTo>
                    <a:lnTo>
                      <a:pt x="376" y="19"/>
                    </a:lnTo>
                    <a:lnTo>
                      <a:pt x="375" y="19"/>
                    </a:lnTo>
                    <a:lnTo>
                      <a:pt x="373" y="19"/>
                    </a:lnTo>
                    <a:lnTo>
                      <a:pt x="372" y="20"/>
                    </a:lnTo>
                    <a:lnTo>
                      <a:pt x="372" y="20"/>
                    </a:lnTo>
                    <a:lnTo>
                      <a:pt x="371" y="20"/>
                    </a:lnTo>
                    <a:lnTo>
                      <a:pt x="370" y="20"/>
                    </a:lnTo>
                    <a:lnTo>
                      <a:pt x="370" y="20"/>
                    </a:lnTo>
                    <a:close/>
                    <a:moveTo>
                      <a:pt x="318" y="56"/>
                    </a:moveTo>
                    <a:lnTo>
                      <a:pt x="281" y="66"/>
                    </a:lnTo>
                    <a:lnTo>
                      <a:pt x="281" y="66"/>
                    </a:lnTo>
                    <a:lnTo>
                      <a:pt x="284" y="60"/>
                    </a:lnTo>
                    <a:lnTo>
                      <a:pt x="286" y="54"/>
                    </a:lnTo>
                    <a:lnTo>
                      <a:pt x="289" y="49"/>
                    </a:lnTo>
                    <a:lnTo>
                      <a:pt x="291" y="44"/>
                    </a:lnTo>
                    <a:lnTo>
                      <a:pt x="293" y="39"/>
                    </a:lnTo>
                    <a:lnTo>
                      <a:pt x="297" y="35"/>
                    </a:lnTo>
                    <a:lnTo>
                      <a:pt x="299" y="32"/>
                    </a:lnTo>
                    <a:lnTo>
                      <a:pt x="303" y="27"/>
                    </a:lnTo>
                    <a:lnTo>
                      <a:pt x="307" y="23"/>
                    </a:lnTo>
                    <a:lnTo>
                      <a:pt x="310" y="20"/>
                    </a:lnTo>
                    <a:lnTo>
                      <a:pt x="314" y="17"/>
                    </a:lnTo>
                    <a:lnTo>
                      <a:pt x="318" y="14"/>
                    </a:lnTo>
                    <a:lnTo>
                      <a:pt x="324" y="10"/>
                    </a:lnTo>
                    <a:lnTo>
                      <a:pt x="330" y="8"/>
                    </a:lnTo>
                    <a:lnTo>
                      <a:pt x="336" y="6"/>
                    </a:lnTo>
                    <a:lnTo>
                      <a:pt x="341" y="3"/>
                    </a:lnTo>
                    <a:lnTo>
                      <a:pt x="347" y="2"/>
                    </a:lnTo>
                    <a:lnTo>
                      <a:pt x="351" y="1"/>
                    </a:lnTo>
                    <a:lnTo>
                      <a:pt x="355" y="1"/>
                    </a:lnTo>
                    <a:lnTo>
                      <a:pt x="359" y="1"/>
                    </a:lnTo>
                    <a:lnTo>
                      <a:pt x="363" y="1"/>
                    </a:lnTo>
                    <a:lnTo>
                      <a:pt x="365" y="0"/>
                    </a:lnTo>
                    <a:lnTo>
                      <a:pt x="367" y="1"/>
                    </a:lnTo>
                    <a:lnTo>
                      <a:pt x="370" y="1"/>
                    </a:lnTo>
                    <a:lnTo>
                      <a:pt x="372" y="1"/>
                    </a:lnTo>
                    <a:lnTo>
                      <a:pt x="375" y="1"/>
                    </a:lnTo>
                    <a:lnTo>
                      <a:pt x="377" y="1"/>
                    </a:lnTo>
                    <a:lnTo>
                      <a:pt x="378" y="1"/>
                    </a:lnTo>
                    <a:lnTo>
                      <a:pt x="379" y="1"/>
                    </a:lnTo>
                    <a:lnTo>
                      <a:pt x="381" y="1"/>
                    </a:lnTo>
                    <a:lnTo>
                      <a:pt x="381" y="1"/>
                    </a:lnTo>
                    <a:lnTo>
                      <a:pt x="379" y="1"/>
                    </a:lnTo>
                    <a:lnTo>
                      <a:pt x="370" y="20"/>
                    </a:lnTo>
                    <a:lnTo>
                      <a:pt x="365" y="21"/>
                    </a:lnTo>
                    <a:lnTo>
                      <a:pt x="361" y="21"/>
                    </a:lnTo>
                    <a:lnTo>
                      <a:pt x="358" y="22"/>
                    </a:lnTo>
                    <a:lnTo>
                      <a:pt x="355" y="22"/>
                    </a:lnTo>
                    <a:lnTo>
                      <a:pt x="353" y="22"/>
                    </a:lnTo>
                    <a:lnTo>
                      <a:pt x="351" y="22"/>
                    </a:lnTo>
                    <a:lnTo>
                      <a:pt x="348" y="21"/>
                    </a:lnTo>
                    <a:lnTo>
                      <a:pt x="346" y="21"/>
                    </a:lnTo>
                    <a:lnTo>
                      <a:pt x="344" y="21"/>
                    </a:lnTo>
                    <a:lnTo>
                      <a:pt x="342" y="21"/>
                    </a:lnTo>
                    <a:lnTo>
                      <a:pt x="340" y="21"/>
                    </a:lnTo>
                    <a:lnTo>
                      <a:pt x="339" y="21"/>
                    </a:lnTo>
                    <a:lnTo>
                      <a:pt x="338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6" y="22"/>
                    </a:lnTo>
                    <a:lnTo>
                      <a:pt x="338" y="21"/>
                    </a:lnTo>
                    <a:lnTo>
                      <a:pt x="339" y="21"/>
                    </a:lnTo>
                    <a:lnTo>
                      <a:pt x="339" y="21"/>
                    </a:lnTo>
                    <a:lnTo>
                      <a:pt x="339" y="21"/>
                    </a:lnTo>
                    <a:lnTo>
                      <a:pt x="338" y="21"/>
                    </a:lnTo>
                    <a:lnTo>
                      <a:pt x="336" y="22"/>
                    </a:lnTo>
                    <a:lnTo>
                      <a:pt x="335" y="25"/>
                    </a:lnTo>
                    <a:lnTo>
                      <a:pt x="333" y="27"/>
                    </a:lnTo>
                    <a:lnTo>
                      <a:pt x="332" y="29"/>
                    </a:lnTo>
                    <a:lnTo>
                      <a:pt x="329" y="33"/>
                    </a:lnTo>
                    <a:lnTo>
                      <a:pt x="327" y="37"/>
                    </a:lnTo>
                    <a:lnTo>
                      <a:pt x="324" y="40"/>
                    </a:lnTo>
                    <a:lnTo>
                      <a:pt x="323" y="45"/>
                    </a:lnTo>
                    <a:lnTo>
                      <a:pt x="321" y="50"/>
                    </a:lnTo>
                    <a:lnTo>
                      <a:pt x="318" y="56"/>
                    </a:lnTo>
                    <a:lnTo>
                      <a:pt x="318" y="56"/>
                    </a:lnTo>
                    <a:lnTo>
                      <a:pt x="318" y="56"/>
                    </a:lnTo>
                    <a:close/>
                    <a:moveTo>
                      <a:pt x="51" y="624"/>
                    </a:moveTo>
                    <a:lnTo>
                      <a:pt x="15" y="632"/>
                    </a:lnTo>
                    <a:lnTo>
                      <a:pt x="15" y="632"/>
                    </a:lnTo>
                    <a:lnTo>
                      <a:pt x="19" y="625"/>
                    </a:lnTo>
                    <a:lnTo>
                      <a:pt x="24" y="616"/>
                    </a:lnTo>
                    <a:lnTo>
                      <a:pt x="30" y="605"/>
                    </a:lnTo>
                    <a:lnTo>
                      <a:pt x="36" y="592"/>
                    </a:lnTo>
                    <a:lnTo>
                      <a:pt x="43" y="577"/>
                    </a:lnTo>
                    <a:lnTo>
                      <a:pt x="51" y="561"/>
                    </a:lnTo>
                    <a:lnTo>
                      <a:pt x="59" y="543"/>
                    </a:lnTo>
                    <a:lnTo>
                      <a:pt x="69" y="525"/>
                    </a:lnTo>
                    <a:lnTo>
                      <a:pt x="79" y="505"/>
                    </a:lnTo>
                    <a:lnTo>
                      <a:pt x="88" y="484"/>
                    </a:lnTo>
                    <a:lnTo>
                      <a:pt x="99" y="462"/>
                    </a:lnTo>
                    <a:lnTo>
                      <a:pt x="110" y="440"/>
                    </a:lnTo>
                    <a:lnTo>
                      <a:pt x="120" y="417"/>
                    </a:lnTo>
                    <a:lnTo>
                      <a:pt x="131" y="394"/>
                    </a:lnTo>
                    <a:lnTo>
                      <a:pt x="143" y="370"/>
                    </a:lnTo>
                    <a:lnTo>
                      <a:pt x="154" y="347"/>
                    </a:lnTo>
                    <a:lnTo>
                      <a:pt x="164" y="323"/>
                    </a:lnTo>
                    <a:lnTo>
                      <a:pt x="176" y="299"/>
                    </a:lnTo>
                    <a:lnTo>
                      <a:pt x="187" y="277"/>
                    </a:lnTo>
                    <a:lnTo>
                      <a:pt x="198" y="254"/>
                    </a:lnTo>
                    <a:lnTo>
                      <a:pt x="207" y="231"/>
                    </a:lnTo>
                    <a:lnTo>
                      <a:pt x="218" y="210"/>
                    </a:lnTo>
                    <a:lnTo>
                      <a:pt x="228" y="189"/>
                    </a:lnTo>
                    <a:lnTo>
                      <a:pt x="236" y="170"/>
                    </a:lnTo>
                    <a:lnTo>
                      <a:pt x="244" y="151"/>
                    </a:lnTo>
                    <a:lnTo>
                      <a:pt x="253" y="134"/>
                    </a:lnTo>
                    <a:lnTo>
                      <a:pt x="260" y="119"/>
                    </a:lnTo>
                    <a:lnTo>
                      <a:pt x="266" y="105"/>
                    </a:lnTo>
                    <a:lnTo>
                      <a:pt x="271" y="91"/>
                    </a:lnTo>
                    <a:lnTo>
                      <a:pt x="275" y="81"/>
                    </a:lnTo>
                    <a:lnTo>
                      <a:pt x="279" y="72"/>
                    </a:lnTo>
                    <a:lnTo>
                      <a:pt x="281" y="66"/>
                    </a:lnTo>
                    <a:lnTo>
                      <a:pt x="318" y="56"/>
                    </a:lnTo>
                    <a:lnTo>
                      <a:pt x="316" y="63"/>
                    </a:lnTo>
                    <a:lnTo>
                      <a:pt x="312" y="72"/>
                    </a:lnTo>
                    <a:lnTo>
                      <a:pt x="308" y="83"/>
                    </a:lnTo>
                    <a:lnTo>
                      <a:pt x="302" y="95"/>
                    </a:lnTo>
                    <a:lnTo>
                      <a:pt x="296" y="109"/>
                    </a:lnTo>
                    <a:lnTo>
                      <a:pt x="289" y="126"/>
                    </a:lnTo>
                    <a:lnTo>
                      <a:pt x="281" y="143"/>
                    </a:lnTo>
                    <a:lnTo>
                      <a:pt x="273" y="161"/>
                    </a:lnTo>
                    <a:lnTo>
                      <a:pt x="264" y="181"/>
                    </a:lnTo>
                    <a:lnTo>
                      <a:pt x="254" y="201"/>
                    </a:lnTo>
                    <a:lnTo>
                      <a:pt x="244" y="223"/>
                    </a:lnTo>
                    <a:lnTo>
                      <a:pt x="234" y="245"/>
                    </a:lnTo>
                    <a:lnTo>
                      <a:pt x="223" y="268"/>
                    </a:lnTo>
                    <a:lnTo>
                      <a:pt x="212" y="291"/>
                    </a:lnTo>
                    <a:lnTo>
                      <a:pt x="201" y="315"/>
                    </a:lnTo>
                    <a:lnTo>
                      <a:pt x="190" y="337"/>
                    </a:lnTo>
                    <a:lnTo>
                      <a:pt x="179" y="361"/>
                    </a:lnTo>
                    <a:lnTo>
                      <a:pt x="168" y="385"/>
                    </a:lnTo>
                    <a:lnTo>
                      <a:pt x="156" y="408"/>
                    </a:lnTo>
                    <a:lnTo>
                      <a:pt x="145" y="432"/>
                    </a:lnTo>
                    <a:lnTo>
                      <a:pt x="135" y="453"/>
                    </a:lnTo>
                    <a:lnTo>
                      <a:pt x="124" y="475"/>
                    </a:lnTo>
                    <a:lnTo>
                      <a:pt x="114" y="496"/>
                    </a:lnTo>
                    <a:lnTo>
                      <a:pt x="105" y="515"/>
                    </a:lnTo>
                    <a:lnTo>
                      <a:pt x="95" y="534"/>
                    </a:lnTo>
                    <a:lnTo>
                      <a:pt x="87" y="552"/>
                    </a:lnTo>
                    <a:lnTo>
                      <a:pt x="79" y="569"/>
                    </a:lnTo>
                    <a:lnTo>
                      <a:pt x="71" y="583"/>
                    </a:lnTo>
                    <a:lnTo>
                      <a:pt x="65" y="597"/>
                    </a:lnTo>
                    <a:lnTo>
                      <a:pt x="59" y="607"/>
                    </a:lnTo>
                    <a:lnTo>
                      <a:pt x="55" y="617"/>
                    </a:lnTo>
                    <a:lnTo>
                      <a:pt x="51" y="624"/>
                    </a:lnTo>
                    <a:lnTo>
                      <a:pt x="51" y="624"/>
                    </a:lnTo>
                    <a:lnTo>
                      <a:pt x="51" y="624"/>
                    </a:lnTo>
                    <a:close/>
                    <a:moveTo>
                      <a:pt x="112" y="725"/>
                    </a:moveTo>
                    <a:lnTo>
                      <a:pt x="93" y="747"/>
                    </a:lnTo>
                    <a:lnTo>
                      <a:pt x="93" y="747"/>
                    </a:lnTo>
                    <a:lnTo>
                      <a:pt x="85" y="747"/>
                    </a:lnTo>
                    <a:lnTo>
                      <a:pt x="76" y="748"/>
                    </a:lnTo>
                    <a:lnTo>
                      <a:pt x="69" y="747"/>
                    </a:lnTo>
                    <a:lnTo>
                      <a:pt x="62" y="747"/>
                    </a:lnTo>
                    <a:lnTo>
                      <a:pt x="55" y="746"/>
                    </a:lnTo>
                    <a:lnTo>
                      <a:pt x="48" y="745"/>
                    </a:lnTo>
                    <a:lnTo>
                      <a:pt x="42" y="743"/>
                    </a:lnTo>
                    <a:lnTo>
                      <a:pt x="37" y="741"/>
                    </a:lnTo>
                    <a:lnTo>
                      <a:pt x="31" y="739"/>
                    </a:lnTo>
                    <a:lnTo>
                      <a:pt x="26" y="736"/>
                    </a:lnTo>
                    <a:lnTo>
                      <a:pt x="22" y="734"/>
                    </a:lnTo>
                    <a:lnTo>
                      <a:pt x="19" y="731"/>
                    </a:lnTo>
                    <a:lnTo>
                      <a:pt x="15" y="728"/>
                    </a:lnTo>
                    <a:lnTo>
                      <a:pt x="12" y="724"/>
                    </a:lnTo>
                    <a:lnTo>
                      <a:pt x="9" y="721"/>
                    </a:lnTo>
                    <a:lnTo>
                      <a:pt x="6" y="717"/>
                    </a:lnTo>
                    <a:lnTo>
                      <a:pt x="5" y="712"/>
                    </a:lnTo>
                    <a:lnTo>
                      <a:pt x="2" y="708"/>
                    </a:lnTo>
                    <a:lnTo>
                      <a:pt x="1" y="704"/>
                    </a:lnTo>
                    <a:lnTo>
                      <a:pt x="0" y="699"/>
                    </a:lnTo>
                    <a:lnTo>
                      <a:pt x="0" y="694"/>
                    </a:lnTo>
                    <a:lnTo>
                      <a:pt x="0" y="690"/>
                    </a:lnTo>
                    <a:lnTo>
                      <a:pt x="0" y="684"/>
                    </a:lnTo>
                    <a:lnTo>
                      <a:pt x="0" y="679"/>
                    </a:lnTo>
                    <a:lnTo>
                      <a:pt x="0" y="673"/>
                    </a:lnTo>
                    <a:lnTo>
                      <a:pt x="1" y="668"/>
                    </a:lnTo>
                    <a:lnTo>
                      <a:pt x="3" y="662"/>
                    </a:lnTo>
                    <a:lnTo>
                      <a:pt x="5" y="656"/>
                    </a:lnTo>
                    <a:lnTo>
                      <a:pt x="7" y="650"/>
                    </a:lnTo>
                    <a:lnTo>
                      <a:pt x="9" y="644"/>
                    </a:lnTo>
                    <a:lnTo>
                      <a:pt x="12" y="638"/>
                    </a:lnTo>
                    <a:lnTo>
                      <a:pt x="15" y="632"/>
                    </a:lnTo>
                    <a:lnTo>
                      <a:pt x="51" y="624"/>
                    </a:lnTo>
                    <a:lnTo>
                      <a:pt x="48" y="630"/>
                    </a:lnTo>
                    <a:lnTo>
                      <a:pt x="45" y="636"/>
                    </a:lnTo>
                    <a:lnTo>
                      <a:pt x="43" y="641"/>
                    </a:lnTo>
                    <a:lnTo>
                      <a:pt x="42" y="645"/>
                    </a:lnTo>
                    <a:lnTo>
                      <a:pt x="40" y="651"/>
                    </a:lnTo>
                    <a:lnTo>
                      <a:pt x="39" y="656"/>
                    </a:lnTo>
                    <a:lnTo>
                      <a:pt x="38" y="661"/>
                    </a:lnTo>
                    <a:lnTo>
                      <a:pt x="37" y="666"/>
                    </a:lnTo>
                    <a:lnTo>
                      <a:pt x="37" y="671"/>
                    </a:lnTo>
                    <a:lnTo>
                      <a:pt x="37" y="675"/>
                    </a:lnTo>
                    <a:lnTo>
                      <a:pt x="37" y="680"/>
                    </a:lnTo>
                    <a:lnTo>
                      <a:pt x="38" y="685"/>
                    </a:lnTo>
                    <a:lnTo>
                      <a:pt x="38" y="688"/>
                    </a:lnTo>
                    <a:lnTo>
                      <a:pt x="39" y="693"/>
                    </a:lnTo>
                    <a:lnTo>
                      <a:pt x="42" y="697"/>
                    </a:lnTo>
                    <a:lnTo>
                      <a:pt x="43" y="700"/>
                    </a:lnTo>
                    <a:lnTo>
                      <a:pt x="45" y="704"/>
                    </a:lnTo>
                    <a:lnTo>
                      <a:pt x="48" y="706"/>
                    </a:lnTo>
                    <a:lnTo>
                      <a:pt x="50" y="710"/>
                    </a:lnTo>
                    <a:lnTo>
                      <a:pt x="53" y="712"/>
                    </a:lnTo>
                    <a:lnTo>
                      <a:pt x="57" y="715"/>
                    </a:lnTo>
                    <a:lnTo>
                      <a:pt x="61" y="717"/>
                    </a:lnTo>
                    <a:lnTo>
                      <a:pt x="64" y="719"/>
                    </a:lnTo>
                    <a:lnTo>
                      <a:pt x="68" y="721"/>
                    </a:lnTo>
                    <a:lnTo>
                      <a:pt x="73" y="723"/>
                    </a:lnTo>
                    <a:lnTo>
                      <a:pt x="77" y="724"/>
                    </a:lnTo>
                    <a:lnTo>
                      <a:pt x="82" y="725"/>
                    </a:lnTo>
                    <a:lnTo>
                      <a:pt x="88" y="725"/>
                    </a:lnTo>
                    <a:lnTo>
                      <a:pt x="94" y="727"/>
                    </a:lnTo>
                    <a:lnTo>
                      <a:pt x="99" y="727"/>
                    </a:lnTo>
                    <a:lnTo>
                      <a:pt x="106" y="725"/>
                    </a:lnTo>
                    <a:lnTo>
                      <a:pt x="112" y="725"/>
                    </a:lnTo>
                    <a:lnTo>
                      <a:pt x="112" y="725"/>
                    </a:lnTo>
                    <a:lnTo>
                      <a:pt x="112" y="725"/>
                    </a:lnTo>
                    <a:close/>
                    <a:moveTo>
                      <a:pt x="2598" y="735"/>
                    </a:moveTo>
                    <a:lnTo>
                      <a:pt x="2569" y="755"/>
                    </a:lnTo>
                    <a:lnTo>
                      <a:pt x="2569" y="755"/>
                    </a:lnTo>
                    <a:lnTo>
                      <a:pt x="2554" y="754"/>
                    </a:lnTo>
                    <a:lnTo>
                      <a:pt x="2526" y="753"/>
                    </a:lnTo>
                    <a:lnTo>
                      <a:pt x="2487" y="751"/>
                    </a:lnTo>
                    <a:lnTo>
                      <a:pt x="2438" y="749"/>
                    </a:lnTo>
                    <a:lnTo>
                      <a:pt x="2380" y="748"/>
                    </a:lnTo>
                    <a:lnTo>
                      <a:pt x="2313" y="747"/>
                    </a:lnTo>
                    <a:lnTo>
                      <a:pt x="2238" y="746"/>
                    </a:lnTo>
                    <a:lnTo>
                      <a:pt x="2156" y="745"/>
                    </a:lnTo>
                    <a:lnTo>
                      <a:pt x="2068" y="743"/>
                    </a:lnTo>
                    <a:lnTo>
                      <a:pt x="1975" y="743"/>
                    </a:lnTo>
                    <a:lnTo>
                      <a:pt x="1877" y="742"/>
                    </a:lnTo>
                    <a:lnTo>
                      <a:pt x="1775" y="741"/>
                    </a:lnTo>
                    <a:lnTo>
                      <a:pt x="1669" y="741"/>
                    </a:lnTo>
                    <a:lnTo>
                      <a:pt x="1562" y="740"/>
                    </a:lnTo>
                    <a:lnTo>
                      <a:pt x="1452" y="740"/>
                    </a:lnTo>
                    <a:lnTo>
                      <a:pt x="1342" y="740"/>
                    </a:lnTo>
                    <a:lnTo>
                      <a:pt x="1233" y="739"/>
                    </a:lnTo>
                    <a:lnTo>
                      <a:pt x="1123" y="739"/>
                    </a:lnTo>
                    <a:lnTo>
                      <a:pt x="1014" y="739"/>
                    </a:lnTo>
                    <a:lnTo>
                      <a:pt x="909" y="739"/>
                    </a:lnTo>
                    <a:lnTo>
                      <a:pt x="805" y="739"/>
                    </a:lnTo>
                    <a:lnTo>
                      <a:pt x="706" y="739"/>
                    </a:lnTo>
                    <a:lnTo>
                      <a:pt x="612" y="740"/>
                    </a:lnTo>
                    <a:lnTo>
                      <a:pt x="523" y="740"/>
                    </a:lnTo>
                    <a:lnTo>
                      <a:pt x="440" y="740"/>
                    </a:lnTo>
                    <a:lnTo>
                      <a:pt x="364" y="741"/>
                    </a:lnTo>
                    <a:lnTo>
                      <a:pt x="295" y="742"/>
                    </a:lnTo>
                    <a:lnTo>
                      <a:pt x="234" y="742"/>
                    </a:lnTo>
                    <a:lnTo>
                      <a:pt x="182" y="743"/>
                    </a:lnTo>
                    <a:lnTo>
                      <a:pt x="142" y="745"/>
                    </a:lnTo>
                    <a:lnTo>
                      <a:pt x="111" y="746"/>
                    </a:lnTo>
                    <a:lnTo>
                      <a:pt x="93" y="747"/>
                    </a:lnTo>
                    <a:lnTo>
                      <a:pt x="112" y="725"/>
                    </a:lnTo>
                    <a:lnTo>
                      <a:pt x="132" y="724"/>
                    </a:lnTo>
                    <a:lnTo>
                      <a:pt x="163" y="723"/>
                    </a:lnTo>
                    <a:lnTo>
                      <a:pt x="205" y="722"/>
                    </a:lnTo>
                    <a:lnTo>
                      <a:pt x="256" y="721"/>
                    </a:lnTo>
                    <a:lnTo>
                      <a:pt x="317" y="721"/>
                    </a:lnTo>
                    <a:lnTo>
                      <a:pt x="386" y="719"/>
                    </a:lnTo>
                    <a:lnTo>
                      <a:pt x="463" y="719"/>
                    </a:lnTo>
                    <a:lnTo>
                      <a:pt x="546" y="718"/>
                    </a:lnTo>
                    <a:lnTo>
                      <a:pt x="635" y="718"/>
                    </a:lnTo>
                    <a:lnTo>
                      <a:pt x="730" y="718"/>
                    </a:lnTo>
                    <a:lnTo>
                      <a:pt x="829" y="717"/>
                    </a:lnTo>
                    <a:lnTo>
                      <a:pt x="932" y="717"/>
                    </a:lnTo>
                    <a:lnTo>
                      <a:pt x="1038" y="717"/>
                    </a:lnTo>
                    <a:lnTo>
                      <a:pt x="1146" y="717"/>
                    </a:lnTo>
                    <a:lnTo>
                      <a:pt x="1255" y="717"/>
                    </a:lnTo>
                    <a:lnTo>
                      <a:pt x="1365" y="718"/>
                    </a:lnTo>
                    <a:lnTo>
                      <a:pt x="1476" y="718"/>
                    </a:lnTo>
                    <a:lnTo>
                      <a:pt x="1585" y="718"/>
                    </a:lnTo>
                    <a:lnTo>
                      <a:pt x="1693" y="719"/>
                    </a:lnTo>
                    <a:lnTo>
                      <a:pt x="1798" y="719"/>
                    </a:lnTo>
                    <a:lnTo>
                      <a:pt x="1900" y="721"/>
                    </a:lnTo>
                    <a:lnTo>
                      <a:pt x="1999" y="722"/>
                    </a:lnTo>
                    <a:lnTo>
                      <a:pt x="2092" y="722"/>
                    </a:lnTo>
                    <a:lnTo>
                      <a:pt x="2180" y="723"/>
                    </a:lnTo>
                    <a:lnTo>
                      <a:pt x="2261" y="724"/>
                    </a:lnTo>
                    <a:lnTo>
                      <a:pt x="2337" y="725"/>
                    </a:lnTo>
                    <a:lnTo>
                      <a:pt x="2403" y="727"/>
                    </a:lnTo>
                    <a:lnTo>
                      <a:pt x="2462" y="728"/>
                    </a:lnTo>
                    <a:lnTo>
                      <a:pt x="2512" y="730"/>
                    </a:lnTo>
                    <a:lnTo>
                      <a:pt x="2551" y="731"/>
                    </a:lnTo>
                    <a:lnTo>
                      <a:pt x="2580" y="733"/>
                    </a:lnTo>
                    <a:lnTo>
                      <a:pt x="2598" y="735"/>
                    </a:lnTo>
                    <a:lnTo>
                      <a:pt x="2598" y="735"/>
                    </a:lnTo>
                    <a:lnTo>
                      <a:pt x="2598" y="735"/>
                    </a:lnTo>
                    <a:close/>
                    <a:moveTo>
                      <a:pt x="2686" y="685"/>
                    </a:moveTo>
                    <a:lnTo>
                      <a:pt x="2721" y="666"/>
                    </a:lnTo>
                    <a:lnTo>
                      <a:pt x="2721" y="666"/>
                    </a:lnTo>
                    <a:lnTo>
                      <a:pt x="2725" y="669"/>
                    </a:lnTo>
                    <a:lnTo>
                      <a:pt x="2727" y="672"/>
                    </a:lnTo>
                    <a:lnTo>
                      <a:pt x="2728" y="674"/>
                    </a:lnTo>
                    <a:lnTo>
                      <a:pt x="2729" y="678"/>
                    </a:lnTo>
                    <a:lnTo>
                      <a:pt x="2730" y="681"/>
                    </a:lnTo>
                    <a:lnTo>
                      <a:pt x="2732" y="685"/>
                    </a:lnTo>
                    <a:lnTo>
                      <a:pt x="2730" y="688"/>
                    </a:lnTo>
                    <a:lnTo>
                      <a:pt x="2730" y="692"/>
                    </a:lnTo>
                    <a:lnTo>
                      <a:pt x="2729" y="697"/>
                    </a:lnTo>
                    <a:lnTo>
                      <a:pt x="2728" y="700"/>
                    </a:lnTo>
                    <a:lnTo>
                      <a:pt x="2726" y="704"/>
                    </a:lnTo>
                    <a:lnTo>
                      <a:pt x="2723" y="709"/>
                    </a:lnTo>
                    <a:lnTo>
                      <a:pt x="2720" y="714"/>
                    </a:lnTo>
                    <a:lnTo>
                      <a:pt x="2716" y="717"/>
                    </a:lnTo>
                    <a:lnTo>
                      <a:pt x="2713" y="722"/>
                    </a:lnTo>
                    <a:lnTo>
                      <a:pt x="2707" y="727"/>
                    </a:lnTo>
                    <a:lnTo>
                      <a:pt x="2701" y="730"/>
                    </a:lnTo>
                    <a:lnTo>
                      <a:pt x="2695" y="735"/>
                    </a:lnTo>
                    <a:lnTo>
                      <a:pt x="2688" y="739"/>
                    </a:lnTo>
                    <a:lnTo>
                      <a:pt x="2679" y="743"/>
                    </a:lnTo>
                    <a:lnTo>
                      <a:pt x="2671" y="747"/>
                    </a:lnTo>
                    <a:lnTo>
                      <a:pt x="2662" y="749"/>
                    </a:lnTo>
                    <a:lnTo>
                      <a:pt x="2654" y="753"/>
                    </a:lnTo>
                    <a:lnTo>
                      <a:pt x="2645" y="754"/>
                    </a:lnTo>
                    <a:lnTo>
                      <a:pt x="2636" y="756"/>
                    </a:lnTo>
                    <a:lnTo>
                      <a:pt x="2627" y="758"/>
                    </a:lnTo>
                    <a:lnTo>
                      <a:pt x="2618" y="759"/>
                    </a:lnTo>
                    <a:lnTo>
                      <a:pt x="2609" y="759"/>
                    </a:lnTo>
                    <a:lnTo>
                      <a:pt x="2599" y="759"/>
                    </a:lnTo>
                    <a:lnTo>
                      <a:pt x="2590" y="758"/>
                    </a:lnTo>
                    <a:lnTo>
                      <a:pt x="2580" y="758"/>
                    </a:lnTo>
                    <a:lnTo>
                      <a:pt x="2569" y="755"/>
                    </a:lnTo>
                    <a:lnTo>
                      <a:pt x="2598" y="735"/>
                    </a:lnTo>
                    <a:lnTo>
                      <a:pt x="2606" y="736"/>
                    </a:lnTo>
                    <a:lnTo>
                      <a:pt x="2615" y="737"/>
                    </a:lnTo>
                    <a:lnTo>
                      <a:pt x="2623" y="737"/>
                    </a:lnTo>
                    <a:lnTo>
                      <a:pt x="2631" y="737"/>
                    </a:lnTo>
                    <a:lnTo>
                      <a:pt x="2639" y="737"/>
                    </a:lnTo>
                    <a:lnTo>
                      <a:pt x="2645" y="736"/>
                    </a:lnTo>
                    <a:lnTo>
                      <a:pt x="2651" y="736"/>
                    </a:lnTo>
                    <a:lnTo>
                      <a:pt x="2655" y="735"/>
                    </a:lnTo>
                    <a:lnTo>
                      <a:pt x="2660" y="734"/>
                    </a:lnTo>
                    <a:lnTo>
                      <a:pt x="2664" y="733"/>
                    </a:lnTo>
                    <a:lnTo>
                      <a:pt x="2667" y="731"/>
                    </a:lnTo>
                    <a:lnTo>
                      <a:pt x="2671" y="730"/>
                    </a:lnTo>
                    <a:lnTo>
                      <a:pt x="2673" y="729"/>
                    </a:lnTo>
                    <a:lnTo>
                      <a:pt x="2676" y="728"/>
                    </a:lnTo>
                    <a:lnTo>
                      <a:pt x="2678" y="725"/>
                    </a:lnTo>
                    <a:lnTo>
                      <a:pt x="2680" y="724"/>
                    </a:lnTo>
                    <a:lnTo>
                      <a:pt x="2683" y="722"/>
                    </a:lnTo>
                    <a:lnTo>
                      <a:pt x="2685" y="719"/>
                    </a:lnTo>
                    <a:lnTo>
                      <a:pt x="2686" y="717"/>
                    </a:lnTo>
                    <a:lnTo>
                      <a:pt x="2689" y="715"/>
                    </a:lnTo>
                    <a:lnTo>
                      <a:pt x="2690" y="712"/>
                    </a:lnTo>
                    <a:lnTo>
                      <a:pt x="2691" y="710"/>
                    </a:lnTo>
                    <a:lnTo>
                      <a:pt x="2692" y="706"/>
                    </a:lnTo>
                    <a:lnTo>
                      <a:pt x="2693" y="704"/>
                    </a:lnTo>
                    <a:lnTo>
                      <a:pt x="2693" y="702"/>
                    </a:lnTo>
                    <a:lnTo>
                      <a:pt x="2693" y="698"/>
                    </a:lnTo>
                    <a:lnTo>
                      <a:pt x="2693" y="696"/>
                    </a:lnTo>
                    <a:lnTo>
                      <a:pt x="2692" y="693"/>
                    </a:lnTo>
                    <a:lnTo>
                      <a:pt x="2692" y="691"/>
                    </a:lnTo>
                    <a:lnTo>
                      <a:pt x="2690" y="688"/>
                    </a:lnTo>
                    <a:lnTo>
                      <a:pt x="2689" y="687"/>
                    </a:lnTo>
                    <a:lnTo>
                      <a:pt x="2686" y="685"/>
                    </a:lnTo>
                    <a:lnTo>
                      <a:pt x="2686" y="685"/>
                    </a:lnTo>
                    <a:lnTo>
                      <a:pt x="2686" y="685"/>
                    </a:lnTo>
                    <a:close/>
                    <a:moveTo>
                      <a:pt x="2365" y="65"/>
                    </a:moveTo>
                    <a:lnTo>
                      <a:pt x="2402" y="50"/>
                    </a:lnTo>
                    <a:lnTo>
                      <a:pt x="2402" y="50"/>
                    </a:lnTo>
                    <a:lnTo>
                      <a:pt x="2405" y="57"/>
                    </a:lnTo>
                    <a:lnTo>
                      <a:pt x="2408" y="65"/>
                    </a:lnTo>
                    <a:lnTo>
                      <a:pt x="2413" y="77"/>
                    </a:lnTo>
                    <a:lnTo>
                      <a:pt x="2419" y="91"/>
                    </a:lnTo>
                    <a:lnTo>
                      <a:pt x="2426" y="107"/>
                    </a:lnTo>
                    <a:lnTo>
                      <a:pt x="2436" y="125"/>
                    </a:lnTo>
                    <a:lnTo>
                      <a:pt x="2444" y="145"/>
                    </a:lnTo>
                    <a:lnTo>
                      <a:pt x="2455" y="167"/>
                    </a:lnTo>
                    <a:lnTo>
                      <a:pt x="2466" y="189"/>
                    </a:lnTo>
                    <a:lnTo>
                      <a:pt x="2477" y="213"/>
                    </a:lnTo>
                    <a:lnTo>
                      <a:pt x="2489" y="237"/>
                    </a:lnTo>
                    <a:lnTo>
                      <a:pt x="2503" y="263"/>
                    </a:lnTo>
                    <a:lnTo>
                      <a:pt x="2516" y="290"/>
                    </a:lnTo>
                    <a:lnTo>
                      <a:pt x="2530" y="317"/>
                    </a:lnTo>
                    <a:lnTo>
                      <a:pt x="2543" y="343"/>
                    </a:lnTo>
                    <a:lnTo>
                      <a:pt x="2557" y="371"/>
                    </a:lnTo>
                    <a:lnTo>
                      <a:pt x="2571" y="398"/>
                    </a:lnTo>
                    <a:lnTo>
                      <a:pt x="2585" y="425"/>
                    </a:lnTo>
                    <a:lnTo>
                      <a:pt x="2599" y="451"/>
                    </a:lnTo>
                    <a:lnTo>
                      <a:pt x="2612" y="477"/>
                    </a:lnTo>
                    <a:lnTo>
                      <a:pt x="2625" y="502"/>
                    </a:lnTo>
                    <a:lnTo>
                      <a:pt x="2639" y="526"/>
                    </a:lnTo>
                    <a:lnTo>
                      <a:pt x="2651" y="548"/>
                    </a:lnTo>
                    <a:lnTo>
                      <a:pt x="2662" y="569"/>
                    </a:lnTo>
                    <a:lnTo>
                      <a:pt x="2673" y="589"/>
                    </a:lnTo>
                    <a:lnTo>
                      <a:pt x="2683" y="607"/>
                    </a:lnTo>
                    <a:lnTo>
                      <a:pt x="2692" y="623"/>
                    </a:lnTo>
                    <a:lnTo>
                      <a:pt x="2701" y="637"/>
                    </a:lnTo>
                    <a:lnTo>
                      <a:pt x="2708" y="648"/>
                    </a:lnTo>
                    <a:lnTo>
                      <a:pt x="2714" y="657"/>
                    </a:lnTo>
                    <a:lnTo>
                      <a:pt x="2719" y="663"/>
                    </a:lnTo>
                    <a:lnTo>
                      <a:pt x="2721" y="666"/>
                    </a:lnTo>
                    <a:lnTo>
                      <a:pt x="2686" y="685"/>
                    </a:lnTo>
                    <a:lnTo>
                      <a:pt x="2683" y="681"/>
                    </a:lnTo>
                    <a:lnTo>
                      <a:pt x="2678" y="674"/>
                    </a:lnTo>
                    <a:lnTo>
                      <a:pt x="2672" y="665"/>
                    </a:lnTo>
                    <a:lnTo>
                      <a:pt x="2664" y="654"/>
                    </a:lnTo>
                    <a:lnTo>
                      <a:pt x="2657" y="639"/>
                    </a:lnTo>
                    <a:lnTo>
                      <a:pt x="2647" y="624"/>
                    </a:lnTo>
                    <a:lnTo>
                      <a:pt x="2636" y="605"/>
                    </a:lnTo>
                    <a:lnTo>
                      <a:pt x="2625" y="586"/>
                    </a:lnTo>
                    <a:lnTo>
                      <a:pt x="2614" y="564"/>
                    </a:lnTo>
                    <a:lnTo>
                      <a:pt x="2602" y="542"/>
                    </a:lnTo>
                    <a:lnTo>
                      <a:pt x="2588" y="518"/>
                    </a:lnTo>
                    <a:lnTo>
                      <a:pt x="2575" y="493"/>
                    </a:lnTo>
                    <a:lnTo>
                      <a:pt x="2562" y="468"/>
                    </a:lnTo>
                    <a:lnTo>
                      <a:pt x="2548" y="441"/>
                    </a:lnTo>
                    <a:lnTo>
                      <a:pt x="2535" y="414"/>
                    </a:lnTo>
                    <a:lnTo>
                      <a:pt x="2520" y="388"/>
                    </a:lnTo>
                    <a:lnTo>
                      <a:pt x="2506" y="360"/>
                    </a:lnTo>
                    <a:lnTo>
                      <a:pt x="2493" y="333"/>
                    </a:lnTo>
                    <a:lnTo>
                      <a:pt x="2479" y="306"/>
                    </a:lnTo>
                    <a:lnTo>
                      <a:pt x="2466" y="279"/>
                    </a:lnTo>
                    <a:lnTo>
                      <a:pt x="2454" y="254"/>
                    </a:lnTo>
                    <a:lnTo>
                      <a:pt x="2440" y="229"/>
                    </a:lnTo>
                    <a:lnTo>
                      <a:pt x="2429" y="205"/>
                    </a:lnTo>
                    <a:lnTo>
                      <a:pt x="2418" y="182"/>
                    </a:lnTo>
                    <a:lnTo>
                      <a:pt x="2408" y="161"/>
                    </a:lnTo>
                    <a:lnTo>
                      <a:pt x="2399" y="142"/>
                    </a:lnTo>
                    <a:lnTo>
                      <a:pt x="2390" y="123"/>
                    </a:lnTo>
                    <a:lnTo>
                      <a:pt x="2382" y="107"/>
                    </a:lnTo>
                    <a:lnTo>
                      <a:pt x="2376" y="93"/>
                    </a:lnTo>
                    <a:lnTo>
                      <a:pt x="2371" y="81"/>
                    </a:lnTo>
                    <a:lnTo>
                      <a:pt x="2368" y="72"/>
                    </a:lnTo>
                    <a:lnTo>
                      <a:pt x="2365" y="65"/>
                    </a:lnTo>
                    <a:lnTo>
                      <a:pt x="2365" y="65"/>
                    </a:lnTo>
                    <a:lnTo>
                      <a:pt x="2365" y="65"/>
                    </a:lnTo>
                    <a:close/>
                    <a:moveTo>
                      <a:pt x="2283" y="27"/>
                    </a:moveTo>
                    <a:lnTo>
                      <a:pt x="2306" y="6"/>
                    </a:lnTo>
                    <a:lnTo>
                      <a:pt x="2310" y="6"/>
                    </a:lnTo>
                    <a:lnTo>
                      <a:pt x="2315" y="6"/>
                    </a:lnTo>
                    <a:lnTo>
                      <a:pt x="2320" y="6"/>
                    </a:lnTo>
                    <a:lnTo>
                      <a:pt x="2325" y="6"/>
                    </a:lnTo>
                    <a:lnTo>
                      <a:pt x="2328" y="6"/>
                    </a:lnTo>
                    <a:lnTo>
                      <a:pt x="2333" y="4"/>
                    </a:lnTo>
                    <a:lnTo>
                      <a:pt x="2338" y="4"/>
                    </a:lnTo>
                    <a:lnTo>
                      <a:pt x="2341" y="4"/>
                    </a:lnTo>
                    <a:lnTo>
                      <a:pt x="2345" y="4"/>
                    </a:lnTo>
                    <a:lnTo>
                      <a:pt x="2350" y="4"/>
                    </a:lnTo>
                    <a:lnTo>
                      <a:pt x="2353" y="4"/>
                    </a:lnTo>
                    <a:lnTo>
                      <a:pt x="2357" y="6"/>
                    </a:lnTo>
                    <a:lnTo>
                      <a:pt x="2361" y="6"/>
                    </a:lnTo>
                    <a:lnTo>
                      <a:pt x="2364" y="6"/>
                    </a:lnTo>
                    <a:lnTo>
                      <a:pt x="2368" y="7"/>
                    </a:lnTo>
                    <a:lnTo>
                      <a:pt x="2370" y="8"/>
                    </a:lnTo>
                    <a:lnTo>
                      <a:pt x="2374" y="9"/>
                    </a:lnTo>
                    <a:lnTo>
                      <a:pt x="2376" y="10"/>
                    </a:lnTo>
                    <a:lnTo>
                      <a:pt x="2378" y="11"/>
                    </a:lnTo>
                    <a:lnTo>
                      <a:pt x="2382" y="13"/>
                    </a:lnTo>
                    <a:lnTo>
                      <a:pt x="2384" y="15"/>
                    </a:lnTo>
                    <a:lnTo>
                      <a:pt x="2386" y="16"/>
                    </a:lnTo>
                    <a:lnTo>
                      <a:pt x="2388" y="19"/>
                    </a:lnTo>
                    <a:lnTo>
                      <a:pt x="2390" y="21"/>
                    </a:lnTo>
                    <a:lnTo>
                      <a:pt x="2392" y="25"/>
                    </a:lnTo>
                    <a:lnTo>
                      <a:pt x="2394" y="27"/>
                    </a:lnTo>
                    <a:lnTo>
                      <a:pt x="2395" y="31"/>
                    </a:lnTo>
                    <a:lnTo>
                      <a:pt x="2396" y="34"/>
                    </a:lnTo>
                    <a:lnTo>
                      <a:pt x="2399" y="38"/>
                    </a:lnTo>
                    <a:lnTo>
                      <a:pt x="2400" y="41"/>
                    </a:lnTo>
                    <a:lnTo>
                      <a:pt x="2401" y="46"/>
                    </a:lnTo>
                    <a:lnTo>
                      <a:pt x="2402" y="50"/>
                    </a:lnTo>
                    <a:lnTo>
                      <a:pt x="2365" y="65"/>
                    </a:lnTo>
                    <a:lnTo>
                      <a:pt x="2364" y="60"/>
                    </a:lnTo>
                    <a:lnTo>
                      <a:pt x="2363" y="57"/>
                    </a:lnTo>
                    <a:lnTo>
                      <a:pt x="2362" y="53"/>
                    </a:lnTo>
                    <a:lnTo>
                      <a:pt x="2361" y="50"/>
                    </a:lnTo>
                    <a:lnTo>
                      <a:pt x="2358" y="46"/>
                    </a:lnTo>
                    <a:lnTo>
                      <a:pt x="2357" y="44"/>
                    </a:lnTo>
                    <a:lnTo>
                      <a:pt x="2356" y="40"/>
                    </a:lnTo>
                    <a:lnTo>
                      <a:pt x="2353" y="39"/>
                    </a:lnTo>
                    <a:lnTo>
                      <a:pt x="2352" y="37"/>
                    </a:lnTo>
                    <a:lnTo>
                      <a:pt x="2351" y="34"/>
                    </a:lnTo>
                    <a:lnTo>
                      <a:pt x="2349" y="33"/>
                    </a:lnTo>
                    <a:lnTo>
                      <a:pt x="2347" y="32"/>
                    </a:lnTo>
                    <a:lnTo>
                      <a:pt x="2345" y="31"/>
                    </a:lnTo>
                    <a:lnTo>
                      <a:pt x="2344" y="29"/>
                    </a:lnTo>
                    <a:lnTo>
                      <a:pt x="2341" y="28"/>
                    </a:lnTo>
                    <a:lnTo>
                      <a:pt x="2339" y="28"/>
                    </a:lnTo>
                    <a:lnTo>
                      <a:pt x="2338" y="27"/>
                    </a:lnTo>
                    <a:lnTo>
                      <a:pt x="2335" y="27"/>
                    </a:lnTo>
                    <a:lnTo>
                      <a:pt x="2333" y="27"/>
                    </a:lnTo>
                    <a:lnTo>
                      <a:pt x="2331" y="26"/>
                    </a:lnTo>
                    <a:lnTo>
                      <a:pt x="2328" y="26"/>
                    </a:lnTo>
                    <a:lnTo>
                      <a:pt x="2325" y="26"/>
                    </a:lnTo>
                    <a:lnTo>
                      <a:pt x="2322" y="26"/>
                    </a:lnTo>
                    <a:lnTo>
                      <a:pt x="2319" y="26"/>
                    </a:lnTo>
                    <a:lnTo>
                      <a:pt x="2315" y="26"/>
                    </a:lnTo>
                    <a:lnTo>
                      <a:pt x="2312" y="26"/>
                    </a:lnTo>
                    <a:lnTo>
                      <a:pt x="2307" y="26"/>
                    </a:lnTo>
                    <a:lnTo>
                      <a:pt x="2303" y="27"/>
                    </a:lnTo>
                    <a:lnTo>
                      <a:pt x="2298" y="27"/>
                    </a:lnTo>
                    <a:lnTo>
                      <a:pt x="2294" y="27"/>
                    </a:lnTo>
                    <a:lnTo>
                      <a:pt x="2288" y="27"/>
                    </a:lnTo>
                    <a:lnTo>
                      <a:pt x="2283" y="27"/>
                    </a:lnTo>
                    <a:lnTo>
                      <a:pt x="2283" y="27"/>
                    </a:lnTo>
                    <a:close/>
                    <a:moveTo>
                      <a:pt x="2306" y="6"/>
                    </a:moveTo>
                    <a:lnTo>
                      <a:pt x="2283" y="27"/>
                    </a:lnTo>
                    <a:lnTo>
                      <a:pt x="2282" y="27"/>
                    </a:lnTo>
                    <a:lnTo>
                      <a:pt x="2282" y="27"/>
                    </a:lnTo>
                    <a:lnTo>
                      <a:pt x="2281" y="27"/>
                    </a:lnTo>
                    <a:lnTo>
                      <a:pt x="2279" y="27"/>
                    </a:lnTo>
                    <a:lnTo>
                      <a:pt x="2279" y="27"/>
                    </a:lnTo>
                    <a:lnTo>
                      <a:pt x="2278" y="27"/>
                    </a:lnTo>
                    <a:lnTo>
                      <a:pt x="2278" y="27"/>
                    </a:lnTo>
                    <a:lnTo>
                      <a:pt x="2278" y="26"/>
                    </a:lnTo>
                    <a:lnTo>
                      <a:pt x="2277" y="26"/>
                    </a:lnTo>
                    <a:lnTo>
                      <a:pt x="2277" y="26"/>
                    </a:lnTo>
                    <a:lnTo>
                      <a:pt x="2277" y="26"/>
                    </a:lnTo>
                    <a:lnTo>
                      <a:pt x="2276" y="26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5"/>
                    </a:lnTo>
                    <a:lnTo>
                      <a:pt x="2276" y="23"/>
                    </a:lnTo>
                    <a:lnTo>
                      <a:pt x="2276" y="23"/>
                    </a:lnTo>
                    <a:lnTo>
                      <a:pt x="2275" y="23"/>
                    </a:lnTo>
                    <a:lnTo>
                      <a:pt x="2276" y="22"/>
                    </a:lnTo>
                    <a:lnTo>
                      <a:pt x="2276" y="22"/>
                    </a:lnTo>
                    <a:lnTo>
                      <a:pt x="2276" y="22"/>
                    </a:lnTo>
                    <a:lnTo>
                      <a:pt x="2276" y="21"/>
                    </a:lnTo>
                    <a:lnTo>
                      <a:pt x="2276" y="21"/>
                    </a:lnTo>
                    <a:lnTo>
                      <a:pt x="2276" y="20"/>
                    </a:lnTo>
                    <a:lnTo>
                      <a:pt x="2276" y="20"/>
                    </a:lnTo>
                    <a:lnTo>
                      <a:pt x="2277" y="20"/>
                    </a:lnTo>
                    <a:lnTo>
                      <a:pt x="2277" y="19"/>
                    </a:lnTo>
                    <a:lnTo>
                      <a:pt x="2277" y="19"/>
                    </a:lnTo>
                    <a:lnTo>
                      <a:pt x="2278" y="17"/>
                    </a:lnTo>
                    <a:lnTo>
                      <a:pt x="2278" y="17"/>
                    </a:lnTo>
                    <a:lnTo>
                      <a:pt x="2279" y="16"/>
                    </a:lnTo>
                    <a:lnTo>
                      <a:pt x="2279" y="16"/>
                    </a:lnTo>
                    <a:lnTo>
                      <a:pt x="2281" y="15"/>
                    </a:lnTo>
                    <a:lnTo>
                      <a:pt x="2281" y="15"/>
                    </a:lnTo>
                    <a:lnTo>
                      <a:pt x="2282" y="15"/>
                    </a:lnTo>
                    <a:lnTo>
                      <a:pt x="2282" y="14"/>
                    </a:lnTo>
                    <a:lnTo>
                      <a:pt x="2283" y="14"/>
                    </a:lnTo>
                    <a:lnTo>
                      <a:pt x="2284" y="13"/>
                    </a:lnTo>
                    <a:lnTo>
                      <a:pt x="2284" y="13"/>
                    </a:lnTo>
                    <a:lnTo>
                      <a:pt x="2285" y="11"/>
                    </a:lnTo>
                    <a:lnTo>
                      <a:pt x="2287" y="11"/>
                    </a:lnTo>
                    <a:lnTo>
                      <a:pt x="2287" y="11"/>
                    </a:lnTo>
                    <a:lnTo>
                      <a:pt x="2288" y="10"/>
                    </a:lnTo>
                    <a:lnTo>
                      <a:pt x="2289" y="10"/>
                    </a:lnTo>
                    <a:lnTo>
                      <a:pt x="2289" y="10"/>
                    </a:lnTo>
                    <a:lnTo>
                      <a:pt x="2290" y="9"/>
                    </a:lnTo>
                    <a:lnTo>
                      <a:pt x="2291" y="9"/>
                    </a:lnTo>
                    <a:lnTo>
                      <a:pt x="2292" y="9"/>
                    </a:lnTo>
                    <a:lnTo>
                      <a:pt x="2292" y="8"/>
                    </a:lnTo>
                    <a:lnTo>
                      <a:pt x="2294" y="8"/>
                    </a:lnTo>
                    <a:lnTo>
                      <a:pt x="2295" y="8"/>
                    </a:lnTo>
                    <a:lnTo>
                      <a:pt x="2296" y="8"/>
                    </a:lnTo>
                    <a:lnTo>
                      <a:pt x="2296" y="7"/>
                    </a:lnTo>
                    <a:lnTo>
                      <a:pt x="2297" y="7"/>
                    </a:lnTo>
                    <a:lnTo>
                      <a:pt x="2298" y="7"/>
                    </a:lnTo>
                    <a:lnTo>
                      <a:pt x="2300" y="7"/>
                    </a:lnTo>
                    <a:lnTo>
                      <a:pt x="2300" y="7"/>
                    </a:lnTo>
                    <a:lnTo>
                      <a:pt x="2301" y="7"/>
                    </a:lnTo>
                    <a:lnTo>
                      <a:pt x="2302" y="6"/>
                    </a:lnTo>
                    <a:lnTo>
                      <a:pt x="2303" y="6"/>
                    </a:lnTo>
                    <a:lnTo>
                      <a:pt x="2303" y="6"/>
                    </a:lnTo>
                    <a:lnTo>
                      <a:pt x="2304" y="6"/>
                    </a:lnTo>
                    <a:lnTo>
                      <a:pt x="2306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1" name="Freeform 30"/>
              <p:cNvSpPr>
                <a:spLocks noEditPoints="1"/>
              </p:cNvSpPr>
              <p:nvPr/>
            </p:nvSpPr>
            <p:spPr bwMode="auto">
              <a:xfrm>
                <a:off x="4691064" y="5149851"/>
                <a:ext cx="1200150" cy="415925"/>
              </a:xfrm>
              <a:custGeom>
                <a:avLst/>
                <a:gdLst>
                  <a:gd name="T0" fmla="*/ 563 w 756"/>
                  <a:gd name="T1" fmla="*/ 21 h 262"/>
                  <a:gd name="T2" fmla="*/ 386 w 756"/>
                  <a:gd name="T3" fmla="*/ 23 h 262"/>
                  <a:gd name="T4" fmla="*/ 198 w 756"/>
                  <a:gd name="T5" fmla="*/ 26 h 262"/>
                  <a:gd name="T6" fmla="*/ 119 w 756"/>
                  <a:gd name="T7" fmla="*/ 8 h 262"/>
                  <a:gd name="T8" fmla="*/ 238 w 756"/>
                  <a:gd name="T9" fmla="*/ 4 h 262"/>
                  <a:gd name="T10" fmla="*/ 431 w 756"/>
                  <a:gd name="T11" fmla="*/ 2 h 262"/>
                  <a:gd name="T12" fmla="*/ 601 w 756"/>
                  <a:gd name="T13" fmla="*/ 0 h 262"/>
                  <a:gd name="T14" fmla="*/ 696 w 756"/>
                  <a:gd name="T15" fmla="*/ 71 h 262"/>
                  <a:gd name="T16" fmla="*/ 688 w 756"/>
                  <a:gd name="T17" fmla="*/ 47 h 262"/>
                  <a:gd name="T18" fmla="*/ 676 w 756"/>
                  <a:gd name="T19" fmla="*/ 31 h 262"/>
                  <a:gd name="T20" fmla="*/ 653 w 756"/>
                  <a:gd name="T21" fmla="*/ 22 h 262"/>
                  <a:gd name="T22" fmla="*/ 662 w 756"/>
                  <a:gd name="T23" fmla="*/ 0 h 262"/>
                  <a:gd name="T24" fmla="*/ 699 w 756"/>
                  <a:gd name="T25" fmla="*/ 6 h 262"/>
                  <a:gd name="T26" fmla="*/ 721 w 756"/>
                  <a:gd name="T27" fmla="*/ 22 h 262"/>
                  <a:gd name="T28" fmla="*/ 730 w 756"/>
                  <a:gd name="T29" fmla="*/ 46 h 262"/>
                  <a:gd name="T30" fmla="*/ 718 w 756"/>
                  <a:gd name="T31" fmla="*/ 197 h 262"/>
                  <a:gd name="T32" fmla="*/ 713 w 756"/>
                  <a:gd name="T33" fmla="*/ 163 h 262"/>
                  <a:gd name="T34" fmla="*/ 706 w 756"/>
                  <a:gd name="T35" fmla="*/ 125 h 262"/>
                  <a:gd name="T36" fmla="*/ 699 w 756"/>
                  <a:gd name="T37" fmla="*/ 87 h 262"/>
                  <a:gd name="T38" fmla="*/ 736 w 756"/>
                  <a:gd name="T39" fmla="*/ 72 h 262"/>
                  <a:gd name="T40" fmla="*/ 743 w 756"/>
                  <a:gd name="T41" fmla="*/ 111 h 262"/>
                  <a:gd name="T42" fmla="*/ 750 w 756"/>
                  <a:gd name="T43" fmla="*/ 149 h 262"/>
                  <a:gd name="T44" fmla="*/ 755 w 756"/>
                  <a:gd name="T45" fmla="*/ 182 h 262"/>
                  <a:gd name="T46" fmla="*/ 666 w 756"/>
                  <a:gd name="T47" fmla="*/ 241 h 262"/>
                  <a:gd name="T48" fmla="*/ 707 w 756"/>
                  <a:gd name="T49" fmla="*/ 234 h 262"/>
                  <a:gd name="T50" fmla="*/ 715 w 756"/>
                  <a:gd name="T51" fmla="*/ 228 h 262"/>
                  <a:gd name="T52" fmla="*/ 719 w 756"/>
                  <a:gd name="T53" fmla="*/ 206 h 262"/>
                  <a:gd name="T54" fmla="*/ 755 w 756"/>
                  <a:gd name="T55" fmla="*/ 205 h 262"/>
                  <a:gd name="T56" fmla="*/ 738 w 756"/>
                  <a:gd name="T57" fmla="*/ 234 h 262"/>
                  <a:gd name="T58" fmla="*/ 682 w 756"/>
                  <a:gd name="T59" fmla="*/ 257 h 262"/>
                  <a:gd name="T60" fmla="*/ 618 w 756"/>
                  <a:gd name="T61" fmla="*/ 262 h 262"/>
                  <a:gd name="T62" fmla="*/ 148 w 756"/>
                  <a:gd name="T63" fmla="*/ 236 h 262"/>
                  <a:gd name="T64" fmla="*/ 312 w 756"/>
                  <a:gd name="T65" fmla="*/ 238 h 262"/>
                  <a:gd name="T66" fmla="*/ 503 w 756"/>
                  <a:gd name="T67" fmla="*/ 241 h 262"/>
                  <a:gd name="T68" fmla="*/ 641 w 756"/>
                  <a:gd name="T69" fmla="*/ 241 h 262"/>
                  <a:gd name="T70" fmla="*/ 500 w 756"/>
                  <a:gd name="T71" fmla="*/ 262 h 262"/>
                  <a:gd name="T72" fmla="*/ 310 w 756"/>
                  <a:gd name="T73" fmla="*/ 260 h 262"/>
                  <a:gd name="T74" fmla="*/ 138 w 756"/>
                  <a:gd name="T75" fmla="*/ 257 h 262"/>
                  <a:gd name="T76" fmla="*/ 2 w 756"/>
                  <a:gd name="T77" fmla="*/ 163 h 262"/>
                  <a:gd name="T78" fmla="*/ 37 w 756"/>
                  <a:gd name="T79" fmla="*/ 183 h 262"/>
                  <a:gd name="T80" fmla="*/ 44 w 756"/>
                  <a:gd name="T81" fmla="*/ 214 h 262"/>
                  <a:gd name="T82" fmla="*/ 67 w 756"/>
                  <a:gd name="T83" fmla="*/ 232 h 262"/>
                  <a:gd name="T84" fmla="*/ 67 w 756"/>
                  <a:gd name="T85" fmla="*/ 257 h 262"/>
                  <a:gd name="T86" fmla="*/ 24 w 756"/>
                  <a:gd name="T87" fmla="*/ 247 h 262"/>
                  <a:gd name="T88" fmla="*/ 3 w 756"/>
                  <a:gd name="T89" fmla="*/ 222 h 262"/>
                  <a:gd name="T90" fmla="*/ 0 w 756"/>
                  <a:gd name="T91" fmla="*/ 183 h 262"/>
                  <a:gd name="T92" fmla="*/ 62 w 756"/>
                  <a:gd name="T93" fmla="*/ 51 h 262"/>
                  <a:gd name="T94" fmla="*/ 56 w 756"/>
                  <a:gd name="T95" fmla="*/ 76 h 262"/>
                  <a:gd name="T96" fmla="*/ 50 w 756"/>
                  <a:gd name="T97" fmla="*/ 97 h 262"/>
                  <a:gd name="T98" fmla="*/ 43 w 756"/>
                  <a:gd name="T99" fmla="*/ 127 h 262"/>
                  <a:gd name="T100" fmla="*/ 4 w 756"/>
                  <a:gd name="T101" fmla="*/ 148 h 262"/>
                  <a:gd name="T102" fmla="*/ 10 w 756"/>
                  <a:gd name="T103" fmla="*/ 114 h 262"/>
                  <a:gd name="T104" fmla="*/ 18 w 756"/>
                  <a:gd name="T105" fmla="*/ 91 h 262"/>
                  <a:gd name="T106" fmla="*/ 24 w 756"/>
                  <a:gd name="T107" fmla="*/ 68 h 262"/>
                  <a:gd name="T108" fmla="*/ 89 w 756"/>
                  <a:gd name="T109" fmla="*/ 29 h 262"/>
                  <a:gd name="T110" fmla="*/ 68 w 756"/>
                  <a:gd name="T111" fmla="*/ 32 h 262"/>
                  <a:gd name="T112" fmla="*/ 71 w 756"/>
                  <a:gd name="T113" fmla="*/ 29 h 262"/>
                  <a:gd name="T114" fmla="*/ 64 w 756"/>
                  <a:gd name="T115" fmla="*/ 43 h 262"/>
                  <a:gd name="T116" fmla="*/ 30 w 756"/>
                  <a:gd name="T117" fmla="*/ 47 h 262"/>
                  <a:gd name="T118" fmla="*/ 45 w 756"/>
                  <a:gd name="T119" fmla="*/ 26 h 262"/>
                  <a:gd name="T120" fmla="*/ 83 w 756"/>
                  <a:gd name="T121" fmla="*/ 10 h 262"/>
                  <a:gd name="T122" fmla="*/ 119 w 756"/>
                  <a:gd name="T123" fmla="*/ 8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6" h="262">
                    <a:moveTo>
                      <a:pt x="651" y="0"/>
                    </a:moveTo>
                    <a:lnTo>
                      <a:pt x="627" y="21"/>
                    </a:lnTo>
                    <a:lnTo>
                      <a:pt x="627" y="21"/>
                    </a:lnTo>
                    <a:lnTo>
                      <a:pt x="622" y="21"/>
                    </a:lnTo>
                    <a:lnTo>
                      <a:pt x="613" y="21"/>
                    </a:lnTo>
                    <a:lnTo>
                      <a:pt x="604" y="21"/>
                    </a:lnTo>
                    <a:lnTo>
                      <a:pt x="592" y="21"/>
                    </a:lnTo>
                    <a:lnTo>
                      <a:pt x="579" y="21"/>
                    </a:lnTo>
                    <a:lnTo>
                      <a:pt x="563" y="21"/>
                    </a:lnTo>
                    <a:lnTo>
                      <a:pt x="548" y="21"/>
                    </a:lnTo>
                    <a:lnTo>
                      <a:pt x="530" y="22"/>
                    </a:lnTo>
                    <a:lnTo>
                      <a:pt x="512" y="22"/>
                    </a:lnTo>
                    <a:lnTo>
                      <a:pt x="493" y="22"/>
                    </a:lnTo>
                    <a:lnTo>
                      <a:pt x="472" y="22"/>
                    </a:lnTo>
                    <a:lnTo>
                      <a:pt x="452" y="22"/>
                    </a:lnTo>
                    <a:lnTo>
                      <a:pt x="431" y="23"/>
                    </a:lnTo>
                    <a:lnTo>
                      <a:pt x="409" y="23"/>
                    </a:lnTo>
                    <a:lnTo>
                      <a:pt x="386" y="23"/>
                    </a:lnTo>
                    <a:lnTo>
                      <a:pt x="365" y="23"/>
                    </a:lnTo>
                    <a:lnTo>
                      <a:pt x="342" y="25"/>
                    </a:lnTo>
                    <a:lnTo>
                      <a:pt x="321" y="25"/>
                    </a:lnTo>
                    <a:lnTo>
                      <a:pt x="298" y="25"/>
                    </a:lnTo>
                    <a:lnTo>
                      <a:pt x="277" y="25"/>
                    </a:lnTo>
                    <a:lnTo>
                      <a:pt x="256" y="26"/>
                    </a:lnTo>
                    <a:lnTo>
                      <a:pt x="236" y="26"/>
                    </a:lnTo>
                    <a:lnTo>
                      <a:pt x="217" y="26"/>
                    </a:lnTo>
                    <a:lnTo>
                      <a:pt x="198" y="26"/>
                    </a:lnTo>
                    <a:lnTo>
                      <a:pt x="180" y="27"/>
                    </a:lnTo>
                    <a:lnTo>
                      <a:pt x="164" y="27"/>
                    </a:lnTo>
                    <a:lnTo>
                      <a:pt x="149" y="27"/>
                    </a:lnTo>
                    <a:lnTo>
                      <a:pt x="135" y="27"/>
                    </a:lnTo>
                    <a:lnTo>
                      <a:pt x="123" y="28"/>
                    </a:lnTo>
                    <a:lnTo>
                      <a:pt x="113" y="28"/>
                    </a:lnTo>
                    <a:lnTo>
                      <a:pt x="104" y="28"/>
                    </a:lnTo>
                    <a:lnTo>
                      <a:pt x="98" y="28"/>
                    </a:lnTo>
                    <a:lnTo>
                      <a:pt x="119" y="8"/>
                    </a:lnTo>
                    <a:lnTo>
                      <a:pt x="125" y="7"/>
                    </a:lnTo>
                    <a:lnTo>
                      <a:pt x="135" y="7"/>
                    </a:lnTo>
                    <a:lnTo>
                      <a:pt x="145" y="7"/>
                    </a:lnTo>
                    <a:lnTo>
                      <a:pt x="157" y="7"/>
                    </a:lnTo>
                    <a:lnTo>
                      <a:pt x="172" y="6"/>
                    </a:lnTo>
                    <a:lnTo>
                      <a:pt x="186" y="6"/>
                    </a:lnTo>
                    <a:lnTo>
                      <a:pt x="203" y="6"/>
                    </a:lnTo>
                    <a:lnTo>
                      <a:pt x="221" y="4"/>
                    </a:lnTo>
                    <a:lnTo>
                      <a:pt x="238" y="4"/>
                    </a:lnTo>
                    <a:lnTo>
                      <a:pt x="259" y="4"/>
                    </a:lnTo>
                    <a:lnTo>
                      <a:pt x="279" y="4"/>
                    </a:lnTo>
                    <a:lnTo>
                      <a:pt x="299" y="3"/>
                    </a:lnTo>
                    <a:lnTo>
                      <a:pt x="321" y="3"/>
                    </a:lnTo>
                    <a:lnTo>
                      <a:pt x="342" y="3"/>
                    </a:lnTo>
                    <a:lnTo>
                      <a:pt x="365" y="3"/>
                    </a:lnTo>
                    <a:lnTo>
                      <a:pt x="388" y="2"/>
                    </a:lnTo>
                    <a:lnTo>
                      <a:pt x="409" y="2"/>
                    </a:lnTo>
                    <a:lnTo>
                      <a:pt x="431" y="2"/>
                    </a:lnTo>
                    <a:lnTo>
                      <a:pt x="453" y="2"/>
                    </a:lnTo>
                    <a:lnTo>
                      <a:pt x="475" y="1"/>
                    </a:lnTo>
                    <a:lnTo>
                      <a:pt x="495" y="1"/>
                    </a:lnTo>
                    <a:lnTo>
                      <a:pt x="515" y="1"/>
                    </a:lnTo>
                    <a:lnTo>
                      <a:pt x="534" y="1"/>
                    </a:lnTo>
                    <a:lnTo>
                      <a:pt x="552" y="1"/>
                    </a:lnTo>
                    <a:lnTo>
                      <a:pt x="570" y="1"/>
                    </a:lnTo>
                    <a:lnTo>
                      <a:pt x="586" y="0"/>
                    </a:lnTo>
                    <a:lnTo>
                      <a:pt x="601" y="0"/>
                    </a:lnTo>
                    <a:lnTo>
                      <a:pt x="614" y="0"/>
                    </a:lnTo>
                    <a:lnTo>
                      <a:pt x="626" y="0"/>
                    </a:lnTo>
                    <a:lnTo>
                      <a:pt x="637" y="0"/>
                    </a:lnTo>
                    <a:lnTo>
                      <a:pt x="644" y="0"/>
                    </a:lnTo>
                    <a:lnTo>
                      <a:pt x="651" y="0"/>
                    </a:lnTo>
                    <a:lnTo>
                      <a:pt x="651" y="0"/>
                    </a:lnTo>
                    <a:lnTo>
                      <a:pt x="651" y="0"/>
                    </a:lnTo>
                    <a:close/>
                    <a:moveTo>
                      <a:pt x="733" y="57"/>
                    </a:moveTo>
                    <a:lnTo>
                      <a:pt x="696" y="71"/>
                    </a:lnTo>
                    <a:lnTo>
                      <a:pt x="696" y="71"/>
                    </a:lnTo>
                    <a:lnTo>
                      <a:pt x="694" y="68"/>
                    </a:lnTo>
                    <a:lnTo>
                      <a:pt x="694" y="65"/>
                    </a:lnTo>
                    <a:lnTo>
                      <a:pt x="693" y="62"/>
                    </a:lnTo>
                    <a:lnTo>
                      <a:pt x="692" y="58"/>
                    </a:lnTo>
                    <a:lnTo>
                      <a:pt x="692" y="56"/>
                    </a:lnTo>
                    <a:lnTo>
                      <a:pt x="691" y="52"/>
                    </a:lnTo>
                    <a:lnTo>
                      <a:pt x="690" y="50"/>
                    </a:lnTo>
                    <a:lnTo>
                      <a:pt x="688" y="47"/>
                    </a:lnTo>
                    <a:lnTo>
                      <a:pt x="687" y="45"/>
                    </a:lnTo>
                    <a:lnTo>
                      <a:pt x="686" y="43"/>
                    </a:lnTo>
                    <a:lnTo>
                      <a:pt x="685" y="40"/>
                    </a:lnTo>
                    <a:lnTo>
                      <a:pt x="684" y="39"/>
                    </a:lnTo>
                    <a:lnTo>
                      <a:pt x="682" y="37"/>
                    </a:lnTo>
                    <a:lnTo>
                      <a:pt x="681" y="35"/>
                    </a:lnTo>
                    <a:lnTo>
                      <a:pt x="680" y="33"/>
                    </a:lnTo>
                    <a:lnTo>
                      <a:pt x="678" y="32"/>
                    </a:lnTo>
                    <a:lnTo>
                      <a:pt x="676" y="31"/>
                    </a:lnTo>
                    <a:lnTo>
                      <a:pt x="674" y="29"/>
                    </a:lnTo>
                    <a:lnTo>
                      <a:pt x="672" y="28"/>
                    </a:lnTo>
                    <a:lnTo>
                      <a:pt x="669" y="27"/>
                    </a:lnTo>
                    <a:lnTo>
                      <a:pt x="667" y="26"/>
                    </a:lnTo>
                    <a:lnTo>
                      <a:pt x="664" y="26"/>
                    </a:lnTo>
                    <a:lnTo>
                      <a:pt x="662" y="25"/>
                    </a:lnTo>
                    <a:lnTo>
                      <a:pt x="660" y="23"/>
                    </a:lnTo>
                    <a:lnTo>
                      <a:pt x="656" y="23"/>
                    </a:lnTo>
                    <a:lnTo>
                      <a:pt x="653" y="22"/>
                    </a:lnTo>
                    <a:lnTo>
                      <a:pt x="649" y="22"/>
                    </a:lnTo>
                    <a:lnTo>
                      <a:pt x="645" y="22"/>
                    </a:lnTo>
                    <a:lnTo>
                      <a:pt x="642" y="21"/>
                    </a:lnTo>
                    <a:lnTo>
                      <a:pt x="637" y="21"/>
                    </a:lnTo>
                    <a:lnTo>
                      <a:pt x="633" y="21"/>
                    </a:lnTo>
                    <a:lnTo>
                      <a:pt x="627" y="21"/>
                    </a:lnTo>
                    <a:lnTo>
                      <a:pt x="651" y="0"/>
                    </a:lnTo>
                    <a:lnTo>
                      <a:pt x="656" y="0"/>
                    </a:lnTo>
                    <a:lnTo>
                      <a:pt x="662" y="0"/>
                    </a:lnTo>
                    <a:lnTo>
                      <a:pt x="667" y="0"/>
                    </a:lnTo>
                    <a:lnTo>
                      <a:pt x="672" y="1"/>
                    </a:lnTo>
                    <a:lnTo>
                      <a:pt x="676" y="1"/>
                    </a:lnTo>
                    <a:lnTo>
                      <a:pt x="681" y="2"/>
                    </a:lnTo>
                    <a:lnTo>
                      <a:pt x="685" y="2"/>
                    </a:lnTo>
                    <a:lnTo>
                      <a:pt x="688" y="3"/>
                    </a:lnTo>
                    <a:lnTo>
                      <a:pt x="692" y="4"/>
                    </a:lnTo>
                    <a:lnTo>
                      <a:pt x="696" y="6"/>
                    </a:lnTo>
                    <a:lnTo>
                      <a:pt x="699" y="6"/>
                    </a:lnTo>
                    <a:lnTo>
                      <a:pt x="703" y="8"/>
                    </a:lnTo>
                    <a:lnTo>
                      <a:pt x="705" y="9"/>
                    </a:lnTo>
                    <a:lnTo>
                      <a:pt x="707" y="10"/>
                    </a:lnTo>
                    <a:lnTo>
                      <a:pt x="710" y="11"/>
                    </a:lnTo>
                    <a:lnTo>
                      <a:pt x="712" y="14"/>
                    </a:lnTo>
                    <a:lnTo>
                      <a:pt x="715" y="15"/>
                    </a:lnTo>
                    <a:lnTo>
                      <a:pt x="717" y="17"/>
                    </a:lnTo>
                    <a:lnTo>
                      <a:pt x="718" y="20"/>
                    </a:lnTo>
                    <a:lnTo>
                      <a:pt x="721" y="22"/>
                    </a:lnTo>
                    <a:lnTo>
                      <a:pt x="722" y="25"/>
                    </a:lnTo>
                    <a:lnTo>
                      <a:pt x="723" y="27"/>
                    </a:lnTo>
                    <a:lnTo>
                      <a:pt x="724" y="29"/>
                    </a:lnTo>
                    <a:lnTo>
                      <a:pt x="725" y="32"/>
                    </a:lnTo>
                    <a:lnTo>
                      <a:pt x="727" y="34"/>
                    </a:lnTo>
                    <a:lnTo>
                      <a:pt x="728" y="38"/>
                    </a:lnTo>
                    <a:lnTo>
                      <a:pt x="729" y="40"/>
                    </a:lnTo>
                    <a:lnTo>
                      <a:pt x="730" y="44"/>
                    </a:lnTo>
                    <a:lnTo>
                      <a:pt x="730" y="46"/>
                    </a:lnTo>
                    <a:lnTo>
                      <a:pt x="731" y="50"/>
                    </a:lnTo>
                    <a:lnTo>
                      <a:pt x="733" y="53"/>
                    </a:lnTo>
                    <a:lnTo>
                      <a:pt x="733" y="57"/>
                    </a:lnTo>
                    <a:lnTo>
                      <a:pt x="733" y="57"/>
                    </a:lnTo>
                    <a:lnTo>
                      <a:pt x="733" y="57"/>
                    </a:lnTo>
                    <a:close/>
                    <a:moveTo>
                      <a:pt x="756" y="186"/>
                    </a:moveTo>
                    <a:lnTo>
                      <a:pt x="718" y="200"/>
                    </a:lnTo>
                    <a:lnTo>
                      <a:pt x="718" y="200"/>
                    </a:lnTo>
                    <a:lnTo>
                      <a:pt x="718" y="197"/>
                    </a:lnTo>
                    <a:lnTo>
                      <a:pt x="718" y="193"/>
                    </a:lnTo>
                    <a:lnTo>
                      <a:pt x="717" y="189"/>
                    </a:lnTo>
                    <a:lnTo>
                      <a:pt x="717" y="186"/>
                    </a:lnTo>
                    <a:lnTo>
                      <a:pt x="717" y="182"/>
                    </a:lnTo>
                    <a:lnTo>
                      <a:pt x="716" y="179"/>
                    </a:lnTo>
                    <a:lnTo>
                      <a:pt x="716" y="175"/>
                    </a:lnTo>
                    <a:lnTo>
                      <a:pt x="715" y="171"/>
                    </a:lnTo>
                    <a:lnTo>
                      <a:pt x="715" y="167"/>
                    </a:lnTo>
                    <a:lnTo>
                      <a:pt x="713" y="163"/>
                    </a:lnTo>
                    <a:lnTo>
                      <a:pt x="713" y="160"/>
                    </a:lnTo>
                    <a:lnTo>
                      <a:pt x="712" y="155"/>
                    </a:lnTo>
                    <a:lnTo>
                      <a:pt x="711" y="151"/>
                    </a:lnTo>
                    <a:lnTo>
                      <a:pt x="711" y="146"/>
                    </a:lnTo>
                    <a:lnTo>
                      <a:pt x="710" y="142"/>
                    </a:lnTo>
                    <a:lnTo>
                      <a:pt x="709" y="138"/>
                    </a:lnTo>
                    <a:lnTo>
                      <a:pt x="709" y="133"/>
                    </a:lnTo>
                    <a:lnTo>
                      <a:pt x="707" y="128"/>
                    </a:lnTo>
                    <a:lnTo>
                      <a:pt x="706" y="125"/>
                    </a:lnTo>
                    <a:lnTo>
                      <a:pt x="705" y="120"/>
                    </a:lnTo>
                    <a:lnTo>
                      <a:pt x="705" y="117"/>
                    </a:lnTo>
                    <a:lnTo>
                      <a:pt x="704" y="112"/>
                    </a:lnTo>
                    <a:lnTo>
                      <a:pt x="703" y="107"/>
                    </a:lnTo>
                    <a:lnTo>
                      <a:pt x="701" y="103"/>
                    </a:lnTo>
                    <a:lnTo>
                      <a:pt x="701" y="99"/>
                    </a:lnTo>
                    <a:lnTo>
                      <a:pt x="700" y="95"/>
                    </a:lnTo>
                    <a:lnTo>
                      <a:pt x="699" y="90"/>
                    </a:lnTo>
                    <a:lnTo>
                      <a:pt x="699" y="87"/>
                    </a:lnTo>
                    <a:lnTo>
                      <a:pt x="698" y="83"/>
                    </a:lnTo>
                    <a:lnTo>
                      <a:pt x="697" y="80"/>
                    </a:lnTo>
                    <a:lnTo>
                      <a:pt x="697" y="75"/>
                    </a:lnTo>
                    <a:lnTo>
                      <a:pt x="696" y="71"/>
                    </a:lnTo>
                    <a:lnTo>
                      <a:pt x="733" y="57"/>
                    </a:lnTo>
                    <a:lnTo>
                      <a:pt x="734" y="60"/>
                    </a:lnTo>
                    <a:lnTo>
                      <a:pt x="734" y="64"/>
                    </a:lnTo>
                    <a:lnTo>
                      <a:pt x="735" y="69"/>
                    </a:lnTo>
                    <a:lnTo>
                      <a:pt x="736" y="72"/>
                    </a:lnTo>
                    <a:lnTo>
                      <a:pt x="736" y="76"/>
                    </a:lnTo>
                    <a:lnTo>
                      <a:pt x="737" y="81"/>
                    </a:lnTo>
                    <a:lnTo>
                      <a:pt x="738" y="84"/>
                    </a:lnTo>
                    <a:lnTo>
                      <a:pt x="740" y="89"/>
                    </a:lnTo>
                    <a:lnTo>
                      <a:pt x="740" y="93"/>
                    </a:lnTo>
                    <a:lnTo>
                      <a:pt x="741" y="97"/>
                    </a:lnTo>
                    <a:lnTo>
                      <a:pt x="742" y="101"/>
                    </a:lnTo>
                    <a:lnTo>
                      <a:pt x="743" y="106"/>
                    </a:lnTo>
                    <a:lnTo>
                      <a:pt x="743" y="111"/>
                    </a:lnTo>
                    <a:lnTo>
                      <a:pt x="744" y="114"/>
                    </a:lnTo>
                    <a:lnTo>
                      <a:pt x="746" y="119"/>
                    </a:lnTo>
                    <a:lnTo>
                      <a:pt x="746" y="124"/>
                    </a:lnTo>
                    <a:lnTo>
                      <a:pt x="747" y="127"/>
                    </a:lnTo>
                    <a:lnTo>
                      <a:pt x="748" y="132"/>
                    </a:lnTo>
                    <a:lnTo>
                      <a:pt x="749" y="136"/>
                    </a:lnTo>
                    <a:lnTo>
                      <a:pt x="749" y="140"/>
                    </a:lnTo>
                    <a:lnTo>
                      <a:pt x="750" y="144"/>
                    </a:lnTo>
                    <a:lnTo>
                      <a:pt x="750" y="149"/>
                    </a:lnTo>
                    <a:lnTo>
                      <a:pt x="752" y="152"/>
                    </a:lnTo>
                    <a:lnTo>
                      <a:pt x="753" y="157"/>
                    </a:lnTo>
                    <a:lnTo>
                      <a:pt x="753" y="161"/>
                    </a:lnTo>
                    <a:lnTo>
                      <a:pt x="754" y="164"/>
                    </a:lnTo>
                    <a:lnTo>
                      <a:pt x="754" y="168"/>
                    </a:lnTo>
                    <a:lnTo>
                      <a:pt x="754" y="173"/>
                    </a:lnTo>
                    <a:lnTo>
                      <a:pt x="755" y="176"/>
                    </a:lnTo>
                    <a:lnTo>
                      <a:pt x="755" y="180"/>
                    </a:lnTo>
                    <a:lnTo>
                      <a:pt x="755" y="182"/>
                    </a:lnTo>
                    <a:lnTo>
                      <a:pt x="756" y="186"/>
                    </a:lnTo>
                    <a:lnTo>
                      <a:pt x="756" y="186"/>
                    </a:lnTo>
                    <a:lnTo>
                      <a:pt x="756" y="186"/>
                    </a:lnTo>
                    <a:close/>
                    <a:moveTo>
                      <a:pt x="618" y="262"/>
                    </a:moveTo>
                    <a:lnTo>
                      <a:pt x="641" y="241"/>
                    </a:lnTo>
                    <a:lnTo>
                      <a:pt x="641" y="241"/>
                    </a:lnTo>
                    <a:lnTo>
                      <a:pt x="650" y="241"/>
                    </a:lnTo>
                    <a:lnTo>
                      <a:pt x="657" y="241"/>
                    </a:lnTo>
                    <a:lnTo>
                      <a:pt x="666" y="241"/>
                    </a:lnTo>
                    <a:lnTo>
                      <a:pt x="673" y="240"/>
                    </a:lnTo>
                    <a:lnTo>
                      <a:pt x="679" y="240"/>
                    </a:lnTo>
                    <a:lnTo>
                      <a:pt x="685" y="238"/>
                    </a:lnTo>
                    <a:lnTo>
                      <a:pt x="691" y="238"/>
                    </a:lnTo>
                    <a:lnTo>
                      <a:pt x="696" y="237"/>
                    </a:lnTo>
                    <a:lnTo>
                      <a:pt x="699" y="236"/>
                    </a:lnTo>
                    <a:lnTo>
                      <a:pt x="703" y="236"/>
                    </a:lnTo>
                    <a:lnTo>
                      <a:pt x="705" y="235"/>
                    </a:lnTo>
                    <a:lnTo>
                      <a:pt x="707" y="234"/>
                    </a:lnTo>
                    <a:lnTo>
                      <a:pt x="709" y="234"/>
                    </a:lnTo>
                    <a:lnTo>
                      <a:pt x="709" y="234"/>
                    </a:lnTo>
                    <a:lnTo>
                      <a:pt x="710" y="232"/>
                    </a:lnTo>
                    <a:lnTo>
                      <a:pt x="710" y="232"/>
                    </a:lnTo>
                    <a:lnTo>
                      <a:pt x="711" y="232"/>
                    </a:lnTo>
                    <a:lnTo>
                      <a:pt x="711" y="231"/>
                    </a:lnTo>
                    <a:lnTo>
                      <a:pt x="712" y="230"/>
                    </a:lnTo>
                    <a:lnTo>
                      <a:pt x="713" y="229"/>
                    </a:lnTo>
                    <a:lnTo>
                      <a:pt x="715" y="228"/>
                    </a:lnTo>
                    <a:lnTo>
                      <a:pt x="716" y="225"/>
                    </a:lnTo>
                    <a:lnTo>
                      <a:pt x="716" y="224"/>
                    </a:lnTo>
                    <a:lnTo>
                      <a:pt x="717" y="222"/>
                    </a:lnTo>
                    <a:lnTo>
                      <a:pt x="718" y="219"/>
                    </a:lnTo>
                    <a:lnTo>
                      <a:pt x="718" y="217"/>
                    </a:lnTo>
                    <a:lnTo>
                      <a:pt x="718" y="214"/>
                    </a:lnTo>
                    <a:lnTo>
                      <a:pt x="718" y="211"/>
                    </a:lnTo>
                    <a:lnTo>
                      <a:pt x="719" y="208"/>
                    </a:lnTo>
                    <a:lnTo>
                      <a:pt x="719" y="206"/>
                    </a:lnTo>
                    <a:lnTo>
                      <a:pt x="718" y="203"/>
                    </a:lnTo>
                    <a:lnTo>
                      <a:pt x="718" y="200"/>
                    </a:lnTo>
                    <a:lnTo>
                      <a:pt x="756" y="186"/>
                    </a:lnTo>
                    <a:lnTo>
                      <a:pt x="756" y="189"/>
                    </a:lnTo>
                    <a:lnTo>
                      <a:pt x="756" y="192"/>
                    </a:lnTo>
                    <a:lnTo>
                      <a:pt x="756" y="195"/>
                    </a:lnTo>
                    <a:lnTo>
                      <a:pt x="756" y="199"/>
                    </a:lnTo>
                    <a:lnTo>
                      <a:pt x="756" y="201"/>
                    </a:lnTo>
                    <a:lnTo>
                      <a:pt x="755" y="205"/>
                    </a:lnTo>
                    <a:lnTo>
                      <a:pt x="755" y="207"/>
                    </a:lnTo>
                    <a:lnTo>
                      <a:pt x="754" y="211"/>
                    </a:lnTo>
                    <a:lnTo>
                      <a:pt x="753" y="214"/>
                    </a:lnTo>
                    <a:lnTo>
                      <a:pt x="752" y="217"/>
                    </a:lnTo>
                    <a:lnTo>
                      <a:pt x="750" y="220"/>
                    </a:lnTo>
                    <a:lnTo>
                      <a:pt x="748" y="223"/>
                    </a:lnTo>
                    <a:lnTo>
                      <a:pt x="746" y="226"/>
                    </a:lnTo>
                    <a:lnTo>
                      <a:pt x="742" y="230"/>
                    </a:lnTo>
                    <a:lnTo>
                      <a:pt x="738" y="234"/>
                    </a:lnTo>
                    <a:lnTo>
                      <a:pt x="734" y="237"/>
                    </a:lnTo>
                    <a:lnTo>
                      <a:pt x="728" y="241"/>
                    </a:lnTo>
                    <a:lnTo>
                      <a:pt x="722" y="244"/>
                    </a:lnTo>
                    <a:lnTo>
                      <a:pt x="716" y="247"/>
                    </a:lnTo>
                    <a:lnTo>
                      <a:pt x="710" y="250"/>
                    </a:lnTo>
                    <a:lnTo>
                      <a:pt x="703" y="253"/>
                    </a:lnTo>
                    <a:lnTo>
                      <a:pt x="697" y="254"/>
                    </a:lnTo>
                    <a:lnTo>
                      <a:pt x="690" y="256"/>
                    </a:lnTo>
                    <a:lnTo>
                      <a:pt x="682" y="257"/>
                    </a:lnTo>
                    <a:lnTo>
                      <a:pt x="675" y="259"/>
                    </a:lnTo>
                    <a:lnTo>
                      <a:pt x="668" y="260"/>
                    </a:lnTo>
                    <a:lnTo>
                      <a:pt x="661" y="261"/>
                    </a:lnTo>
                    <a:lnTo>
                      <a:pt x="653" y="261"/>
                    </a:lnTo>
                    <a:lnTo>
                      <a:pt x="645" y="262"/>
                    </a:lnTo>
                    <a:lnTo>
                      <a:pt x="636" y="262"/>
                    </a:lnTo>
                    <a:lnTo>
                      <a:pt x="627" y="262"/>
                    </a:lnTo>
                    <a:lnTo>
                      <a:pt x="618" y="262"/>
                    </a:lnTo>
                    <a:lnTo>
                      <a:pt x="618" y="262"/>
                    </a:lnTo>
                    <a:lnTo>
                      <a:pt x="618" y="262"/>
                    </a:lnTo>
                    <a:close/>
                    <a:moveTo>
                      <a:pt x="74" y="257"/>
                    </a:moveTo>
                    <a:lnTo>
                      <a:pt x="96" y="236"/>
                    </a:lnTo>
                    <a:lnTo>
                      <a:pt x="96" y="236"/>
                    </a:lnTo>
                    <a:lnTo>
                      <a:pt x="104" y="236"/>
                    </a:lnTo>
                    <a:lnTo>
                      <a:pt x="112" y="236"/>
                    </a:lnTo>
                    <a:lnTo>
                      <a:pt x="123" y="236"/>
                    </a:lnTo>
                    <a:lnTo>
                      <a:pt x="135" y="236"/>
                    </a:lnTo>
                    <a:lnTo>
                      <a:pt x="148" y="236"/>
                    </a:lnTo>
                    <a:lnTo>
                      <a:pt x="162" y="236"/>
                    </a:lnTo>
                    <a:lnTo>
                      <a:pt x="178" y="237"/>
                    </a:lnTo>
                    <a:lnTo>
                      <a:pt x="194" y="237"/>
                    </a:lnTo>
                    <a:lnTo>
                      <a:pt x="212" y="237"/>
                    </a:lnTo>
                    <a:lnTo>
                      <a:pt x="231" y="237"/>
                    </a:lnTo>
                    <a:lnTo>
                      <a:pt x="250" y="237"/>
                    </a:lnTo>
                    <a:lnTo>
                      <a:pt x="271" y="237"/>
                    </a:lnTo>
                    <a:lnTo>
                      <a:pt x="291" y="238"/>
                    </a:lnTo>
                    <a:lnTo>
                      <a:pt x="312" y="238"/>
                    </a:lnTo>
                    <a:lnTo>
                      <a:pt x="334" y="238"/>
                    </a:lnTo>
                    <a:lnTo>
                      <a:pt x="355" y="238"/>
                    </a:lnTo>
                    <a:lnTo>
                      <a:pt x="377" y="238"/>
                    </a:lnTo>
                    <a:lnTo>
                      <a:pt x="398" y="240"/>
                    </a:lnTo>
                    <a:lnTo>
                      <a:pt x="420" y="240"/>
                    </a:lnTo>
                    <a:lnTo>
                      <a:pt x="441" y="240"/>
                    </a:lnTo>
                    <a:lnTo>
                      <a:pt x="463" y="240"/>
                    </a:lnTo>
                    <a:lnTo>
                      <a:pt x="483" y="240"/>
                    </a:lnTo>
                    <a:lnTo>
                      <a:pt x="503" y="241"/>
                    </a:lnTo>
                    <a:lnTo>
                      <a:pt x="522" y="241"/>
                    </a:lnTo>
                    <a:lnTo>
                      <a:pt x="542" y="241"/>
                    </a:lnTo>
                    <a:lnTo>
                      <a:pt x="559" y="241"/>
                    </a:lnTo>
                    <a:lnTo>
                      <a:pt x="576" y="241"/>
                    </a:lnTo>
                    <a:lnTo>
                      <a:pt x="592" y="241"/>
                    </a:lnTo>
                    <a:lnTo>
                      <a:pt x="606" y="241"/>
                    </a:lnTo>
                    <a:lnTo>
                      <a:pt x="619" y="241"/>
                    </a:lnTo>
                    <a:lnTo>
                      <a:pt x="631" y="241"/>
                    </a:lnTo>
                    <a:lnTo>
                      <a:pt x="641" y="241"/>
                    </a:lnTo>
                    <a:lnTo>
                      <a:pt x="618" y="262"/>
                    </a:lnTo>
                    <a:lnTo>
                      <a:pt x="607" y="262"/>
                    </a:lnTo>
                    <a:lnTo>
                      <a:pt x="595" y="262"/>
                    </a:lnTo>
                    <a:lnTo>
                      <a:pt x="582" y="262"/>
                    </a:lnTo>
                    <a:lnTo>
                      <a:pt x="568" y="262"/>
                    </a:lnTo>
                    <a:lnTo>
                      <a:pt x="552" y="262"/>
                    </a:lnTo>
                    <a:lnTo>
                      <a:pt x="536" y="262"/>
                    </a:lnTo>
                    <a:lnTo>
                      <a:pt x="518" y="262"/>
                    </a:lnTo>
                    <a:lnTo>
                      <a:pt x="500" y="262"/>
                    </a:lnTo>
                    <a:lnTo>
                      <a:pt x="479" y="261"/>
                    </a:lnTo>
                    <a:lnTo>
                      <a:pt x="460" y="261"/>
                    </a:lnTo>
                    <a:lnTo>
                      <a:pt x="439" y="261"/>
                    </a:lnTo>
                    <a:lnTo>
                      <a:pt x="419" y="261"/>
                    </a:lnTo>
                    <a:lnTo>
                      <a:pt x="397" y="261"/>
                    </a:lnTo>
                    <a:lnTo>
                      <a:pt x="376" y="261"/>
                    </a:lnTo>
                    <a:lnTo>
                      <a:pt x="353" y="260"/>
                    </a:lnTo>
                    <a:lnTo>
                      <a:pt x="332" y="260"/>
                    </a:lnTo>
                    <a:lnTo>
                      <a:pt x="310" y="260"/>
                    </a:lnTo>
                    <a:lnTo>
                      <a:pt x="289" y="260"/>
                    </a:lnTo>
                    <a:lnTo>
                      <a:pt x="268" y="260"/>
                    </a:lnTo>
                    <a:lnTo>
                      <a:pt x="247" y="259"/>
                    </a:lnTo>
                    <a:lnTo>
                      <a:pt x="228" y="259"/>
                    </a:lnTo>
                    <a:lnTo>
                      <a:pt x="207" y="259"/>
                    </a:lnTo>
                    <a:lnTo>
                      <a:pt x="189" y="259"/>
                    </a:lnTo>
                    <a:lnTo>
                      <a:pt x="172" y="259"/>
                    </a:lnTo>
                    <a:lnTo>
                      <a:pt x="155" y="257"/>
                    </a:lnTo>
                    <a:lnTo>
                      <a:pt x="138" y="257"/>
                    </a:lnTo>
                    <a:lnTo>
                      <a:pt x="124" y="257"/>
                    </a:lnTo>
                    <a:lnTo>
                      <a:pt x="111" y="257"/>
                    </a:lnTo>
                    <a:lnTo>
                      <a:pt x="99" y="257"/>
                    </a:lnTo>
                    <a:lnTo>
                      <a:pt x="89" y="257"/>
                    </a:lnTo>
                    <a:lnTo>
                      <a:pt x="80" y="257"/>
                    </a:lnTo>
                    <a:lnTo>
                      <a:pt x="74" y="257"/>
                    </a:lnTo>
                    <a:lnTo>
                      <a:pt x="74" y="257"/>
                    </a:lnTo>
                    <a:lnTo>
                      <a:pt x="74" y="257"/>
                    </a:lnTo>
                    <a:close/>
                    <a:moveTo>
                      <a:pt x="2" y="163"/>
                    </a:moveTo>
                    <a:lnTo>
                      <a:pt x="39" y="151"/>
                    </a:lnTo>
                    <a:lnTo>
                      <a:pt x="39" y="151"/>
                    </a:lnTo>
                    <a:lnTo>
                      <a:pt x="39" y="156"/>
                    </a:lnTo>
                    <a:lnTo>
                      <a:pt x="38" y="161"/>
                    </a:lnTo>
                    <a:lnTo>
                      <a:pt x="38" y="166"/>
                    </a:lnTo>
                    <a:lnTo>
                      <a:pt x="37" y="170"/>
                    </a:lnTo>
                    <a:lnTo>
                      <a:pt x="37" y="175"/>
                    </a:lnTo>
                    <a:lnTo>
                      <a:pt x="37" y="180"/>
                    </a:lnTo>
                    <a:lnTo>
                      <a:pt x="37" y="183"/>
                    </a:lnTo>
                    <a:lnTo>
                      <a:pt x="37" y="188"/>
                    </a:lnTo>
                    <a:lnTo>
                      <a:pt x="38" y="192"/>
                    </a:lnTo>
                    <a:lnTo>
                      <a:pt x="38" y="195"/>
                    </a:lnTo>
                    <a:lnTo>
                      <a:pt x="38" y="199"/>
                    </a:lnTo>
                    <a:lnTo>
                      <a:pt x="39" y="203"/>
                    </a:lnTo>
                    <a:lnTo>
                      <a:pt x="40" y="206"/>
                    </a:lnTo>
                    <a:lnTo>
                      <a:pt x="41" y="208"/>
                    </a:lnTo>
                    <a:lnTo>
                      <a:pt x="43" y="212"/>
                    </a:lnTo>
                    <a:lnTo>
                      <a:pt x="44" y="214"/>
                    </a:lnTo>
                    <a:lnTo>
                      <a:pt x="46" y="217"/>
                    </a:lnTo>
                    <a:lnTo>
                      <a:pt x="47" y="219"/>
                    </a:lnTo>
                    <a:lnTo>
                      <a:pt x="50" y="222"/>
                    </a:lnTo>
                    <a:lnTo>
                      <a:pt x="52" y="224"/>
                    </a:lnTo>
                    <a:lnTo>
                      <a:pt x="55" y="226"/>
                    </a:lnTo>
                    <a:lnTo>
                      <a:pt x="57" y="228"/>
                    </a:lnTo>
                    <a:lnTo>
                      <a:pt x="59" y="229"/>
                    </a:lnTo>
                    <a:lnTo>
                      <a:pt x="63" y="231"/>
                    </a:lnTo>
                    <a:lnTo>
                      <a:pt x="67" y="232"/>
                    </a:lnTo>
                    <a:lnTo>
                      <a:pt x="70" y="234"/>
                    </a:lnTo>
                    <a:lnTo>
                      <a:pt x="74" y="234"/>
                    </a:lnTo>
                    <a:lnTo>
                      <a:pt x="77" y="235"/>
                    </a:lnTo>
                    <a:lnTo>
                      <a:pt x="82" y="235"/>
                    </a:lnTo>
                    <a:lnTo>
                      <a:pt x="87" y="236"/>
                    </a:lnTo>
                    <a:lnTo>
                      <a:pt x="92" y="236"/>
                    </a:lnTo>
                    <a:lnTo>
                      <a:pt x="96" y="236"/>
                    </a:lnTo>
                    <a:lnTo>
                      <a:pt x="74" y="257"/>
                    </a:lnTo>
                    <a:lnTo>
                      <a:pt x="67" y="257"/>
                    </a:lnTo>
                    <a:lnTo>
                      <a:pt x="61" y="257"/>
                    </a:lnTo>
                    <a:lnTo>
                      <a:pt x="55" y="256"/>
                    </a:lnTo>
                    <a:lnTo>
                      <a:pt x="50" y="256"/>
                    </a:lnTo>
                    <a:lnTo>
                      <a:pt x="44" y="255"/>
                    </a:lnTo>
                    <a:lnTo>
                      <a:pt x="39" y="254"/>
                    </a:lnTo>
                    <a:lnTo>
                      <a:pt x="34" y="253"/>
                    </a:lnTo>
                    <a:lnTo>
                      <a:pt x="31" y="250"/>
                    </a:lnTo>
                    <a:lnTo>
                      <a:pt x="27" y="249"/>
                    </a:lnTo>
                    <a:lnTo>
                      <a:pt x="24" y="247"/>
                    </a:lnTo>
                    <a:lnTo>
                      <a:pt x="20" y="244"/>
                    </a:lnTo>
                    <a:lnTo>
                      <a:pt x="16" y="242"/>
                    </a:lnTo>
                    <a:lnTo>
                      <a:pt x="14" y="240"/>
                    </a:lnTo>
                    <a:lnTo>
                      <a:pt x="12" y="237"/>
                    </a:lnTo>
                    <a:lnTo>
                      <a:pt x="9" y="235"/>
                    </a:lnTo>
                    <a:lnTo>
                      <a:pt x="8" y="231"/>
                    </a:lnTo>
                    <a:lnTo>
                      <a:pt x="6" y="228"/>
                    </a:lnTo>
                    <a:lnTo>
                      <a:pt x="4" y="225"/>
                    </a:lnTo>
                    <a:lnTo>
                      <a:pt x="3" y="222"/>
                    </a:lnTo>
                    <a:lnTo>
                      <a:pt x="2" y="218"/>
                    </a:lnTo>
                    <a:lnTo>
                      <a:pt x="1" y="213"/>
                    </a:lnTo>
                    <a:lnTo>
                      <a:pt x="1" y="210"/>
                    </a:lnTo>
                    <a:lnTo>
                      <a:pt x="0" y="206"/>
                    </a:lnTo>
                    <a:lnTo>
                      <a:pt x="0" y="201"/>
                    </a:lnTo>
                    <a:lnTo>
                      <a:pt x="0" y="197"/>
                    </a:lnTo>
                    <a:lnTo>
                      <a:pt x="0" y="193"/>
                    </a:lnTo>
                    <a:lnTo>
                      <a:pt x="0" y="188"/>
                    </a:lnTo>
                    <a:lnTo>
                      <a:pt x="0" y="183"/>
                    </a:lnTo>
                    <a:lnTo>
                      <a:pt x="0" y="179"/>
                    </a:lnTo>
                    <a:lnTo>
                      <a:pt x="1" y="174"/>
                    </a:lnTo>
                    <a:lnTo>
                      <a:pt x="1" y="168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close/>
                    <a:moveTo>
                      <a:pt x="25" y="62"/>
                    </a:moveTo>
                    <a:lnTo>
                      <a:pt x="62" y="51"/>
                    </a:lnTo>
                    <a:lnTo>
                      <a:pt x="62" y="51"/>
                    </a:lnTo>
                    <a:lnTo>
                      <a:pt x="62" y="54"/>
                    </a:lnTo>
                    <a:lnTo>
                      <a:pt x="61" y="57"/>
                    </a:lnTo>
                    <a:lnTo>
                      <a:pt x="61" y="60"/>
                    </a:lnTo>
                    <a:lnTo>
                      <a:pt x="59" y="63"/>
                    </a:lnTo>
                    <a:lnTo>
                      <a:pt x="58" y="65"/>
                    </a:lnTo>
                    <a:lnTo>
                      <a:pt x="58" y="68"/>
                    </a:lnTo>
                    <a:lnTo>
                      <a:pt x="57" y="70"/>
                    </a:lnTo>
                    <a:lnTo>
                      <a:pt x="57" y="74"/>
                    </a:lnTo>
                    <a:lnTo>
                      <a:pt x="56" y="76"/>
                    </a:lnTo>
                    <a:lnTo>
                      <a:pt x="55" y="78"/>
                    </a:lnTo>
                    <a:lnTo>
                      <a:pt x="55" y="81"/>
                    </a:lnTo>
                    <a:lnTo>
                      <a:pt x="53" y="83"/>
                    </a:lnTo>
                    <a:lnTo>
                      <a:pt x="53" y="86"/>
                    </a:lnTo>
                    <a:lnTo>
                      <a:pt x="52" y="88"/>
                    </a:lnTo>
                    <a:lnTo>
                      <a:pt x="51" y="90"/>
                    </a:lnTo>
                    <a:lnTo>
                      <a:pt x="51" y="93"/>
                    </a:lnTo>
                    <a:lnTo>
                      <a:pt x="50" y="95"/>
                    </a:lnTo>
                    <a:lnTo>
                      <a:pt x="50" y="97"/>
                    </a:lnTo>
                    <a:lnTo>
                      <a:pt x="49" y="101"/>
                    </a:lnTo>
                    <a:lnTo>
                      <a:pt x="47" y="103"/>
                    </a:lnTo>
                    <a:lnTo>
                      <a:pt x="47" y="107"/>
                    </a:lnTo>
                    <a:lnTo>
                      <a:pt x="46" y="109"/>
                    </a:lnTo>
                    <a:lnTo>
                      <a:pt x="46" y="113"/>
                    </a:lnTo>
                    <a:lnTo>
                      <a:pt x="45" y="117"/>
                    </a:lnTo>
                    <a:lnTo>
                      <a:pt x="44" y="120"/>
                    </a:lnTo>
                    <a:lnTo>
                      <a:pt x="44" y="124"/>
                    </a:lnTo>
                    <a:lnTo>
                      <a:pt x="43" y="127"/>
                    </a:lnTo>
                    <a:lnTo>
                      <a:pt x="43" y="132"/>
                    </a:lnTo>
                    <a:lnTo>
                      <a:pt x="41" y="136"/>
                    </a:lnTo>
                    <a:lnTo>
                      <a:pt x="40" y="140"/>
                    </a:lnTo>
                    <a:lnTo>
                      <a:pt x="40" y="145"/>
                    </a:lnTo>
                    <a:lnTo>
                      <a:pt x="39" y="151"/>
                    </a:lnTo>
                    <a:lnTo>
                      <a:pt x="2" y="163"/>
                    </a:lnTo>
                    <a:lnTo>
                      <a:pt x="3" y="157"/>
                    </a:lnTo>
                    <a:lnTo>
                      <a:pt x="3" y="152"/>
                    </a:lnTo>
                    <a:lnTo>
                      <a:pt x="4" y="148"/>
                    </a:lnTo>
                    <a:lnTo>
                      <a:pt x="4" y="144"/>
                    </a:lnTo>
                    <a:lnTo>
                      <a:pt x="6" y="139"/>
                    </a:lnTo>
                    <a:lnTo>
                      <a:pt x="7" y="136"/>
                    </a:lnTo>
                    <a:lnTo>
                      <a:pt x="7" y="131"/>
                    </a:lnTo>
                    <a:lnTo>
                      <a:pt x="8" y="127"/>
                    </a:lnTo>
                    <a:lnTo>
                      <a:pt x="8" y="124"/>
                    </a:lnTo>
                    <a:lnTo>
                      <a:pt x="9" y="121"/>
                    </a:lnTo>
                    <a:lnTo>
                      <a:pt x="10" y="118"/>
                    </a:lnTo>
                    <a:lnTo>
                      <a:pt x="10" y="114"/>
                    </a:lnTo>
                    <a:lnTo>
                      <a:pt x="12" y="112"/>
                    </a:lnTo>
                    <a:lnTo>
                      <a:pt x="12" y="109"/>
                    </a:lnTo>
                    <a:lnTo>
                      <a:pt x="13" y="106"/>
                    </a:lnTo>
                    <a:lnTo>
                      <a:pt x="14" y="103"/>
                    </a:lnTo>
                    <a:lnTo>
                      <a:pt x="14" y="101"/>
                    </a:lnTo>
                    <a:lnTo>
                      <a:pt x="15" y="99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8" y="91"/>
                    </a:lnTo>
                    <a:lnTo>
                      <a:pt x="18" y="89"/>
                    </a:lnTo>
                    <a:lnTo>
                      <a:pt x="19" y="86"/>
                    </a:lnTo>
                    <a:lnTo>
                      <a:pt x="20" y="83"/>
                    </a:lnTo>
                    <a:lnTo>
                      <a:pt x="20" y="81"/>
                    </a:lnTo>
                    <a:lnTo>
                      <a:pt x="21" y="78"/>
                    </a:lnTo>
                    <a:lnTo>
                      <a:pt x="21" y="76"/>
                    </a:lnTo>
                    <a:lnTo>
                      <a:pt x="22" y="74"/>
                    </a:lnTo>
                    <a:lnTo>
                      <a:pt x="24" y="71"/>
                    </a:lnTo>
                    <a:lnTo>
                      <a:pt x="24" y="68"/>
                    </a:lnTo>
                    <a:lnTo>
                      <a:pt x="25" y="65"/>
                    </a:lnTo>
                    <a:lnTo>
                      <a:pt x="25" y="62"/>
                    </a:lnTo>
                    <a:lnTo>
                      <a:pt x="25" y="62"/>
                    </a:lnTo>
                    <a:lnTo>
                      <a:pt x="25" y="62"/>
                    </a:lnTo>
                    <a:close/>
                    <a:moveTo>
                      <a:pt x="119" y="8"/>
                    </a:moveTo>
                    <a:lnTo>
                      <a:pt x="98" y="28"/>
                    </a:lnTo>
                    <a:lnTo>
                      <a:pt x="98" y="28"/>
                    </a:lnTo>
                    <a:lnTo>
                      <a:pt x="93" y="29"/>
                    </a:lnTo>
                    <a:lnTo>
                      <a:pt x="89" y="29"/>
                    </a:lnTo>
                    <a:lnTo>
                      <a:pt x="86" y="29"/>
                    </a:lnTo>
                    <a:lnTo>
                      <a:pt x="82" y="29"/>
                    </a:lnTo>
                    <a:lnTo>
                      <a:pt x="80" y="29"/>
                    </a:lnTo>
                    <a:lnTo>
                      <a:pt x="76" y="31"/>
                    </a:lnTo>
                    <a:lnTo>
                      <a:pt x="74" y="31"/>
                    </a:lnTo>
                    <a:lnTo>
                      <a:pt x="71" y="31"/>
                    </a:lnTo>
                    <a:lnTo>
                      <a:pt x="70" y="31"/>
                    </a:lnTo>
                    <a:lnTo>
                      <a:pt x="68" y="32"/>
                    </a:lnTo>
                    <a:lnTo>
                      <a:pt x="68" y="32"/>
                    </a:lnTo>
                    <a:lnTo>
                      <a:pt x="67" y="32"/>
                    </a:lnTo>
                    <a:lnTo>
                      <a:pt x="67" y="32"/>
                    </a:lnTo>
                    <a:lnTo>
                      <a:pt x="68" y="32"/>
                    </a:lnTo>
                    <a:lnTo>
                      <a:pt x="68" y="31"/>
                    </a:lnTo>
                    <a:lnTo>
                      <a:pt x="69" y="31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0" y="29"/>
                    </a:lnTo>
                    <a:lnTo>
                      <a:pt x="70" y="31"/>
                    </a:lnTo>
                    <a:lnTo>
                      <a:pt x="69" y="32"/>
                    </a:lnTo>
                    <a:lnTo>
                      <a:pt x="69" y="33"/>
                    </a:lnTo>
                    <a:lnTo>
                      <a:pt x="68" y="34"/>
                    </a:lnTo>
                    <a:lnTo>
                      <a:pt x="67" y="37"/>
                    </a:lnTo>
                    <a:lnTo>
                      <a:pt x="67" y="38"/>
                    </a:lnTo>
                    <a:lnTo>
                      <a:pt x="65" y="40"/>
                    </a:lnTo>
                    <a:lnTo>
                      <a:pt x="64" y="43"/>
                    </a:lnTo>
                    <a:lnTo>
                      <a:pt x="64" y="45"/>
                    </a:lnTo>
                    <a:lnTo>
                      <a:pt x="63" y="49"/>
                    </a:lnTo>
                    <a:lnTo>
                      <a:pt x="62" y="51"/>
                    </a:lnTo>
                    <a:lnTo>
                      <a:pt x="25" y="62"/>
                    </a:lnTo>
                    <a:lnTo>
                      <a:pt x="26" y="59"/>
                    </a:lnTo>
                    <a:lnTo>
                      <a:pt x="27" y="56"/>
                    </a:lnTo>
                    <a:lnTo>
                      <a:pt x="27" y="53"/>
                    </a:lnTo>
                    <a:lnTo>
                      <a:pt x="28" y="51"/>
                    </a:lnTo>
                    <a:lnTo>
                      <a:pt x="30" y="47"/>
                    </a:lnTo>
                    <a:lnTo>
                      <a:pt x="31" y="45"/>
                    </a:lnTo>
                    <a:lnTo>
                      <a:pt x="32" y="43"/>
                    </a:lnTo>
                    <a:lnTo>
                      <a:pt x="33" y="40"/>
                    </a:lnTo>
                    <a:lnTo>
                      <a:pt x="34" y="38"/>
                    </a:lnTo>
                    <a:lnTo>
                      <a:pt x="36" y="35"/>
                    </a:lnTo>
                    <a:lnTo>
                      <a:pt x="38" y="33"/>
                    </a:lnTo>
                    <a:lnTo>
                      <a:pt x="40" y="31"/>
                    </a:lnTo>
                    <a:lnTo>
                      <a:pt x="43" y="28"/>
                    </a:lnTo>
                    <a:lnTo>
                      <a:pt x="45" y="26"/>
                    </a:lnTo>
                    <a:lnTo>
                      <a:pt x="50" y="23"/>
                    </a:lnTo>
                    <a:lnTo>
                      <a:pt x="53" y="21"/>
                    </a:lnTo>
                    <a:lnTo>
                      <a:pt x="58" y="19"/>
                    </a:lnTo>
                    <a:lnTo>
                      <a:pt x="63" y="16"/>
                    </a:lnTo>
                    <a:lnTo>
                      <a:pt x="68" y="15"/>
                    </a:lnTo>
                    <a:lnTo>
                      <a:pt x="73" y="13"/>
                    </a:lnTo>
                    <a:lnTo>
                      <a:pt x="76" y="11"/>
                    </a:lnTo>
                    <a:lnTo>
                      <a:pt x="80" y="11"/>
                    </a:lnTo>
                    <a:lnTo>
                      <a:pt x="83" y="10"/>
                    </a:lnTo>
                    <a:lnTo>
                      <a:pt x="87" y="10"/>
                    </a:lnTo>
                    <a:lnTo>
                      <a:pt x="90" y="9"/>
                    </a:lnTo>
                    <a:lnTo>
                      <a:pt x="95" y="9"/>
                    </a:lnTo>
                    <a:lnTo>
                      <a:pt x="99" y="9"/>
                    </a:lnTo>
                    <a:lnTo>
                      <a:pt x="102" y="8"/>
                    </a:lnTo>
                    <a:lnTo>
                      <a:pt x="106" y="8"/>
                    </a:lnTo>
                    <a:lnTo>
                      <a:pt x="110" y="8"/>
                    </a:lnTo>
                    <a:lnTo>
                      <a:pt x="114" y="8"/>
                    </a:lnTo>
                    <a:lnTo>
                      <a:pt x="119" y="8"/>
                    </a:lnTo>
                    <a:lnTo>
                      <a:pt x="119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2" name="Freeform 31"/>
              <p:cNvSpPr>
                <a:spLocks noEditPoints="1"/>
              </p:cNvSpPr>
              <p:nvPr/>
            </p:nvSpPr>
            <p:spPr bwMode="auto">
              <a:xfrm>
                <a:off x="3714751" y="4546601"/>
                <a:ext cx="3133725" cy="539750"/>
              </a:xfrm>
              <a:custGeom>
                <a:avLst/>
                <a:gdLst>
                  <a:gd name="T0" fmla="*/ 90 w 1974"/>
                  <a:gd name="T1" fmla="*/ 74 h 340"/>
                  <a:gd name="T2" fmla="*/ 111 w 1974"/>
                  <a:gd name="T3" fmla="*/ 48 h 340"/>
                  <a:gd name="T4" fmla="*/ 148 w 1974"/>
                  <a:gd name="T5" fmla="*/ 23 h 340"/>
                  <a:gd name="T6" fmla="*/ 170 w 1974"/>
                  <a:gd name="T7" fmla="*/ 36 h 340"/>
                  <a:gd name="T8" fmla="*/ 150 w 1974"/>
                  <a:gd name="T9" fmla="*/ 39 h 340"/>
                  <a:gd name="T10" fmla="*/ 140 w 1974"/>
                  <a:gd name="T11" fmla="*/ 48 h 340"/>
                  <a:gd name="T12" fmla="*/ 123 w 1974"/>
                  <a:gd name="T13" fmla="*/ 72 h 340"/>
                  <a:gd name="T14" fmla="*/ 5 w 1974"/>
                  <a:gd name="T15" fmla="*/ 273 h 340"/>
                  <a:gd name="T16" fmla="*/ 18 w 1974"/>
                  <a:gd name="T17" fmla="*/ 236 h 340"/>
                  <a:gd name="T18" fmla="*/ 38 w 1974"/>
                  <a:gd name="T19" fmla="*/ 180 h 340"/>
                  <a:gd name="T20" fmla="*/ 61 w 1974"/>
                  <a:gd name="T21" fmla="*/ 125 h 340"/>
                  <a:gd name="T22" fmla="*/ 106 w 1974"/>
                  <a:gd name="T23" fmla="*/ 97 h 340"/>
                  <a:gd name="T24" fmla="*/ 85 w 1974"/>
                  <a:gd name="T25" fmla="*/ 146 h 340"/>
                  <a:gd name="T26" fmla="*/ 63 w 1974"/>
                  <a:gd name="T27" fmla="*/ 203 h 340"/>
                  <a:gd name="T28" fmla="*/ 45 w 1974"/>
                  <a:gd name="T29" fmla="*/ 252 h 340"/>
                  <a:gd name="T30" fmla="*/ 111 w 1974"/>
                  <a:gd name="T31" fmla="*/ 328 h 340"/>
                  <a:gd name="T32" fmla="*/ 45 w 1974"/>
                  <a:gd name="T33" fmla="*/ 325 h 340"/>
                  <a:gd name="T34" fmla="*/ 10 w 1974"/>
                  <a:gd name="T35" fmla="*/ 312 h 340"/>
                  <a:gd name="T36" fmla="*/ 0 w 1974"/>
                  <a:gd name="T37" fmla="*/ 288 h 340"/>
                  <a:gd name="T38" fmla="*/ 37 w 1974"/>
                  <a:gd name="T39" fmla="*/ 276 h 340"/>
                  <a:gd name="T40" fmla="*/ 44 w 1974"/>
                  <a:gd name="T41" fmla="*/ 294 h 340"/>
                  <a:gd name="T42" fmla="*/ 74 w 1974"/>
                  <a:gd name="T43" fmla="*/ 303 h 340"/>
                  <a:gd name="T44" fmla="*/ 134 w 1974"/>
                  <a:gd name="T45" fmla="*/ 307 h 340"/>
                  <a:gd name="T46" fmla="*/ 1782 w 1974"/>
                  <a:gd name="T47" fmla="*/ 340 h 340"/>
                  <a:gd name="T48" fmla="*/ 1288 w 1974"/>
                  <a:gd name="T49" fmla="*/ 338 h 340"/>
                  <a:gd name="T50" fmla="*/ 615 w 1974"/>
                  <a:gd name="T51" fmla="*/ 332 h 340"/>
                  <a:gd name="T52" fmla="*/ 154 w 1974"/>
                  <a:gd name="T53" fmla="*/ 328 h 340"/>
                  <a:gd name="T54" fmla="*/ 332 w 1974"/>
                  <a:gd name="T55" fmla="*/ 308 h 340"/>
                  <a:gd name="T56" fmla="*/ 935 w 1974"/>
                  <a:gd name="T57" fmla="*/ 313 h 340"/>
                  <a:gd name="T58" fmla="*/ 1575 w 1974"/>
                  <a:gd name="T59" fmla="*/ 317 h 340"/>
                  <a:gd name="T60" fmla="*/ 1861 w 1974"/>
                  <a:gd name="T61" fmla="*/ 317 h 340"/>
                  <a:gd name="T62" fmla="*/ 1974 w 1974"/>
                  <a:gd name="T63" fmla="*/ 274 h 340"/>
                  <a:gd name="T64" fmla="*/ 1956 w 1974"/>
                  <a:gd name="T65" fmla="*/ 312 h 340"/>
                  <a:gd name="T66" fmla="*/ 1899 w 1974"/>
                  <a:gd name="T67" fmla="*/ 334 h 340"/>
                  <a:gd name="T68" fmla="*/ 1840 w 1974"/>
                  <a:gd name="T69" fmla="*/ 339 h 340"/>
                  <a:gd name="T70" fmla="*/ 1908 w 1974"/>
                  <a:gd name="T71" fmla="*/ 314 h 340"/>
                  <a:gd name="T72" fmla="*/ 1930 w 1974"/>
                  <a:gd name="T73" fmla="*/ 309 h 340"/>
                  <a:gd name="T74" fmla="*/ 1936 w 1974"/>
                  <a:gd name="T75" fmla="*/ 292 h 340"/>
                  <a:gd name="T76" fmla="*/ 1848 w 1974"/>
                  <a:gd name="T77" fmla="*/ 68 h 340"/>
                  <a:gd name="T78" fmla="*/ 1901 w 1974"/>
                  <a:gd name="T79" fmla="*/ 81 h 340"/>
                  <a:gd name="T80" fmla="*/ 1925 w 1974"/>
                  <a:gd name="T81" fmla="*/ 140 h 340"/>
                  <a:gd name="T82" fmla="*/ 1949 w 1974"/>
                  <a:gd name="T83" fmla="*/ 205 h 340"/>
                  <a:gd name="T84" fmla="*/ 1928 w 1974"/>
                  <a:gd name="T85" fmla="*/ 260 h 340"/>
                  <a:gd name="T86" fmla="*/ 1904 w 1974"/>
                  <a:gd name="T87" fmla="*/ 198 h 340"/>
                  <a:gd name="T88" fmla="*/ 1880 w 1974"/>
                  <a:gd name="T89" fmla="*/ 134 h 340"/>
                  <a:gd name="T90" fmla="*/ 1857 w 1974"/>
                  <a:gd name="T91" fmla="*/ 82 h 340"/>
                  <a:gd name="T92" fmla="*/ 1690 w 1974"/>
                  <a:gd name="T93" fmla="*/ 0 h 340"/>
                  <a:gd name="T94" fmla="*/ 1763 w 1974"/>
                  <a:gd name="T95" fmla="*/ 3 h 340"/>
                  <a:gd name="T96" fmla="*/ 1823 w 1974"/>
                  <a:gd name="T97" fmla="*/ 17 h 340"/>
                  <a:gd name="T98" fmla="*/ 1867 w 1974"/>
                  <a:gd name="T99" fmla="*/ 36 h 340"/>
                  <a:gd name="T100" fmla="*/ 1839 w 1974"/>
                  <a:gd name="T101" fmla="*/ 60 h 340"/>
                  <a:gd name="T102" fmla="*/ 1802 w 1974"/>
                  <a:gd name="T103" fmla="*/ 40 h 340"/>
                  <a:gd name="T104" fmla="*/ 1749 w 1974"/>
                  <a:gd name="T105" fmla="*/ 27 h 340"/>
                  <a:gd name="T106" fmla="*/ 1683 w 1974"/>
                  <a:gd name="T107" fmla="*/ 21 h 340"/>
                  <a:gd name="T108" fmla="*/ 227 w 1974"/>
                  <a:gd name="T109" fmla="*/ 13 h 340"/>
                  <a:gd name="T110" fmla="*/ 635 w 1974"/>
                  <a:gd name="T111" fmla="*/ 8 h 340"/>
                  <a:gd name="T112" fmla="*/ 1209 w 1974"/>
                  <a:gd name="T113" fmla="*/ 2 h 340"/>
                  <a:gd name="T114" fmla="*/ 1635 w 1974"/>
                  <a:gd name="T115" fmla="*/ 0 h 340"/>
                  <a:gd name="T116" fmla="*/ 1546 w 1974"/>
                  <a:gd name="T117" fmla="*/ 21 h 340"/>
                  <a:gd name="T118" fmla="*/ 1060 w 1974"/>
                  <a:gd name="T119" fmla="*/ 25 h 340"/>
                  <a:gd name="T120" fmla="*/ 497 w 1974"/>
                  <a:gd name="T121" fmla="*/ 31 h 340"/>
                  <a:gd name="T122" fmla="*/ 170 w 1974"/>
                  <a:gd name="T123" fmla="*/ 36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74" h="340">
                    <a:moveTo>
                      <a:pt x="111" y="89"/>
                    </a:moveTo>
                    <a:lnTo>
                      <a:pt x="76" y="95"/>
                    </a:lnTo>
                    <a:lnTo>
                      <a:pt x="76" y="95"/>
                    </a:lnTo>
                    <a:lnTo>
                      <a:pt x="79" y="92"/>
                    </a:lnTo>
                    <a:lnTo>
                      <a:pt x="81" y="88"/>
                    </a:lnTo>
                    <a:lnTo>
                      <a:pt x="84" y="85"/>
                    </a:lnTo>
                    <a:lnTo>
                      <a:pt x="86" y="81"/>
                    </a:lnTo>
                    <a:lnTo>
                      <a:pt x="87" y="77"/>
                    </a:lnTo>
                    <a:lnTo>
                      <a:pt x="90" y="74"/>
                    </a:lnTo>
                    <a:lnTo>
                      <a:pt x="92" y="72"/>
                    </a:lnTo>
                    <a:lnTo>
                      <a:pt x="94" y="68"/>
                    </a:lnTo>
                    <a:lnTo>
                      <a:pt x="97" y="64"/>
                    </a:lnTo>
                    <a:lnTo>
                      <a:pt x="98" y="62"/>
                    </a:lnTo>
                    <a:lnTo>
                      <a:pt x="100" y="58"/>
                    </a:lnTo>
                    <a:lnTo>
                      <a:pt x="103" y="56"/>
                    </a:lnTo>
                    <a:lnTo>
                      <a:pt x="105" y="52"/>
                    </a:lnTo>
                    <a:lnTo>
                      <a:pt x="107" y="50"/>
                    </a:lnTo>
                    <a:lnTo>
                      <a:pt x="111" y="48"/>
                    </a:lnTo>
                    <a:lnTo>
                      <a:pt x="113" y="44"/>
                    </a:lnTo>
                    <a:lnTo>
                      <a:pt x="117" y="42"/>
                    </a:lnTo>
                    <a:lnTo>
                      <a:pt x="121" y="39"/>
                    </a:lnTo>
                    <a:lnTo>
                      <a:pt x="124" y="36"/>
                    </a:lnTo>
                    <a:lnTo>
                      <a:pt x="128" y="33"/>
                    </a:lnTo>
                    <a:lnTo>
                      <a:pt x="133" y="30"/>
                    </a:lnTo>
                    <a:lnTo>
                      <a:pt x="137" y="27"/>
                    </a:lnTo>
                    <a:lnTo>
                      <a:pt x="143" y="25"/>
                    </a:lnTo>
                    <a:lnTo>
                      <a:pt x="148" y="23"/>
                    </a:lnTo>
                    <a:lnTo>
                      <a:pt x="154" y="21"/>
                    </a:lnTo>
                    <a:lnTo>
                      <a:pt x="159" y="19"/>
                    </a:lnTo>
                    <a:lnTo>
                      <a:pt x="165" y="18"/>
                    </a:lnTo>
                    <a:lnTo>
                      <a:pt x="170" y="17"/>
                    </a:lnTo>
                    <a:lnTo>
                      <a:pt x="176" y="15"/>
                    </a:lnTo>
                    <a:lnTo>
                      <a:pt x="180" y="15"/>
                    </a:lnTo>
                    <a:lnTo>
                      <a:pt x="185" y="15"/>
                    </a:lnTo>
                    <a:lnTo>
                      <a:pt x="191" y="14"/>
                    </a:lnTo>
                    <a:lnTo>
                      <a:pt x="170" y="36"/>
                    </a:lnTo>
                    <a:lnTo>
                      <a:pt x="166" y="36"/>
                    </a:lnTo>
                    <a:lnTo>
                      <a:pt x="162" y="37"/>
                    </a:lnTo>
                    <a:lnTo>
                      <a:pt x="159" y="37"/>
                    </a:lnTo>
                    <a:lnTo>
                      <a:pt x="156" y="37"/>
                    </a:lnTo>
                    <a:lnTo>
                      <a:pt x="155" y="38"/>
                    </a:lnTo>
                    <a:lnTo>
                      <a:pt x="153" y="38"/>
                    </a:lnTo>
                    <a:lnTo>
                      <a:pt x="152" y="38"/>
                    </a:lnTo>
                    <a:lnTo>
                      <a:pt x="150" y="39"/>
                    </a:lnTo>
                    <a:lnTo>
                      <a:pt x="150" y="39"/>
                    </a:lnTo>
                    <a:lnTo>
                      <a:pt x="149" y="39"/>
                    </a:lnTo>
                    <a:lnTo>
                      <a:pt x="149" y="39"/>
                    </a:lnTo>
                    <a:lnTo>
                      <a:pt x="148" y="40"/>
                    </a:lnTo>
                    <a:lnTo>
                      <a:pt x="147" y="40"/>
                    </a:lnTo>
                    <a:lnTo>
                      <a:pt x="146" y="42"/>
                    </a:lnTo>
                    <a:lnTo>
                      <a:pt x="144" y="43"/>
                    </a:lnTo>
                    <a:lnTo>
                      <a:pt x="143" y="44"/>
                    </a:lnTo>
                    <a:lnTo>
                      <a:pt x="142" y="45"/>
                    </a:lnTo>
                    <a:lnTo>
                      <a:pt x="140" y="48"/>
                    </a:lnTo>
                    <a:lnTo>
                      <a:pt x="139" y="50"/>
                    </a:lnTo>
                    <a:lnTo>
                      <a:pt x="136" y="51"/>
                    </a:lnTo>
                    <a:lnTo>
                      <a:pt x="135" y="54"/>
                    </a:lnTo>
                    <a:lnTo>
                      <a:pt x="133" y="56"/>
                    </a:lnTo>
                    <a:lnTo>
                      <a:pt x="130" y="60"/>
                    </a:lnTo>
                    <a:lnTo>
                      <a:pt x="129" y="62"/>
                    </a:lnTo>
                    <a:lnTo>
                      <a:pt x="127" y="66"/>
                    </a:lnTo>
                    <a:lnTo>
                      <a:pt x="124" y="68"/>
                    </a:lnTo>
                    <a:lnTo>
                      <a:pt x="123" y="72"/>
                    </a:lnTo>
                    <a:lnTo>
                      <a:pt x="121" y="75"/>
                    </a:lnTo>
                    <a:lnTo>
                      <a:pt x="118" y="79"/>
                    </a:lnTo>
                    <a:lnTo>
                      <a:pt x="116" y="82"/>
                    </a:lnTo>
                    <a:lnTo>
                      <a:pt x="113" y="86"/>
                    </a:lnTo>
                    <a:lnTo>
                      <a:pt x="111" y="89"/>
                    </a:lnTo>
                    <a:lnTo>
                      <a:pt x="111" y="89"/>
                    </a:lnTo>
                    <a:lnTo>
                      <a:pt x="111" y="89"/>
                    </a:lnTo>
                    <a:close/>
                    <a:moveTo>
                      <a:pt x="41" y="264"/>
                    </a:moveTo>
                    <a:lnTo>
                      <a:pt x="5" y="273"/>
                    </a:lnTo>
                    <a:lnTo>
                      <a:pt x="5" y="273"/>
                    </a:lnTo>
                    <a:lnTo>
                      <a:pt x="6" y="270"/>
                    </a:lnTo>
                    <a:lnTo>
                      <a:pt x="7" y="266"/>
                    </a:lnTo>
                    <a:lnTo>
                      <a:pt x="8" y="261"/>
                    </a:lnTo>
                    <a:lnTo>
                      <a:pt x="11" y="257"/>
                    </a:lnTo>
                    <a:lnTo>
                      <a:pt x="12" y="252"/>
                    </a:lnTo>
                    <a:lnTo>
                      <a:pt x="14" y="247"/>
                    </a:lnTo>
                    <a:lnTo>
                      <a:pt x="16" y="242"/>
                    </a:lnTo>
                    <a:lnTo>
                      <a:pt x="18" y="236"/>
                    </a:lnTo>
                    <a:lnTo>
                      <a:pt x="20" y="230"/>
                    </a:lnTo>
                    <a:lnTo>
                      <a:pt x="22" y="224"/>
                    </a:lnTo>
                    <a:lnTo>
                      <a:pt x="24" y="218"/>
                    </a:lnTo>
                    <a:lnTo>
                      <a:pt x="26" y="212"/>
                    </a:lnTo>
                    <a:lnTo>
                      <a:pt x="29" y="206"/>
                    </a:lnTo>
                    <a:lnTo>
                      <a:pt x="31" y="199"/>
                    </a:lnTo>
                    <a:lnTo>
                      <a:pt x="33" y="193"/>
                    </a:lnTo>
                    <a:lnTo>
                      <a:pt x="36" y="187"/>
                    </a:lnTo>
                    <a:lnTo>
                      <a:pt x="38" y="180"/>
                    </a:lnTo>
                    <a:lnTo>
                      <a:pt x="41" y="174"/>
                    </a:lnTo>
                    <a:lnTo>
                      <a:pt x="43" y="168"/>
                    </a:lnTo>
                    <a:lnTo>
                      <a:pt x="45" y="161"/>
                    </a:lnTo>
                    <a:lnTo>
                      <a:pt x="48" y="155"/>
                    </a:lnTo>
                    <a:lnTo>
                      <a:pt x="50" y="149"/>
                    </a:lnTo>
                    <a:lnTo>
                      <a:pt x="53" y="143"/>
                    </a:lnTo>
                    <a:lnTo>
                      <a:pt x="55" y="137"/>
                    </a:lnTo>
                    <a:lnTo>
                      <a:pt x="59" y="131"/>
                    </a:lnTo>
                    <a:lnTo>
                      <a:pt x="61" y="125"/>
                    </a:lnTo>
                    <a:lnTo>
                      <a:pt x="63" y="120"/>
                    </a:lnTo>
                    <a:lnTo>
                      <a:pt x="66" y="115"/>
                    </a:lnTo>
                    <a:lnTo>
                      <a:pt x="68" y="110"/>
                    </a:lnTo>
                    <a:lnTo>
                      <a:pt x="70" y="105"/>
                    </a:lnTo>
                    <a:lnTo>
                      <a:pt x="74" y="100"/>
                    </a:lnTo>
                    <a:lnTo>
                      <a:pt x="76" y="95"/>
                    </a:lnTo>
                    <a:lnTo>
                      <a:pt x="111" y="89"/>
                    </a:lnTo>
                    <a:lnTo>
                      <a:pt x="109" y="93"/>
                    </a:lnTo>
                    <a:lnTo>
                      <a:pt x="106" y="97"/>
                    </a:lnTo>
                    <a:lnTo>
                      <a:pt x="104" y="101"/>
                    </a:lnTo>
                    <a:lnTo>
                      <a:pt x="102" y="106"/>
                    </a:lnTo>
                    <a:lnTo>
                      <a:pt x="99" y="111"/>
                    </a:lnTo>
                    <a:lnTo>
                      <a:pt x="97" y="117"/>
                    </a:lnTo>
                    <a:lnTo>
                      <a:pt x="94" y="122"/>
                    </a:lnTo>
                    <a:lnTo>
                      <a:pt x="92" y="128"/>
                    </a:lnTo>
                    <a:lnTo>
                      <a:pt x="90" y="134"/>
                    </a:lnTo>
                    <a:lnTo>
                      <a:pt x="87" y="140"/>
                    </a:lnTo>
                    <a:lnTo>
                      <a:pt x="85" y="146"/>
                    </a:lnTo>
                    <a:lnTo>
                      <a:pt x="82" y="152"/>
                    </a:lnTo>
                    <a:lnTo>
                      <a:pt x="80" y="157"/>
                    </a:lnTo>
                    <a:lnTo>
                      <a:pt x="78" y="165"/>
                    </a:lnTo>
                    <a:lnTo>
                      <a:pt x="75" y="171"/>
                    </a:lnTo>
                    <a:lnTo>
                      <a:pt x="73" y="177"/>
                    </a:lnTo>
                    <a:lnTo>
                      <a:pt x="70" y="184"/>
                    </a:lnTo>
                    <a:lnTo>
                      <a:pt x="68" y="190"/>
                    </a:lnTo>
                    <a:lnTo>
                      <a:pt x="66" y="196"/>
                    </a:lnTo>
                    <a:lnTo>
                      <a:pt x="63" y="203"/>
                    </a:lnTo>
                    <a:lnTo>
                      <a:pt x="61" y="209"/>
                    </a:lnTo>
                    <a:lnTo>
                      <a:pt x="59" y="215"/>
                    </a:lnTo>
                    <a:lnTo>
                      <a:pt x="56" y="221"/>
                    </a:lnTo>
                    <a:lnTo>
                      <a:pt x="55" y="227"/>
                    </a:lnTo>
                    <a:lnTo>
                      <a:pt x="53" y="232"/>
                    </a:lnTo>
                    <a:lnTo>
                      <a:pt x="51" y="237"/>
                    </a:lnTo>
                    <a:lnTo>
                      <a:pt x="49" y="242"/>
                    </a:lnTo>
                    <a:lnTo>
                      <a:pt x="48" y="247"/>
                    </a:lnTo>
                    <a:lnTo>
                      <a:pt x="45" y="252"/>
                    </a:lnTo>
                    <a:lnTo>
                      <a:pt x="44" y="257"/>
                    </a:lnTo>
                    <a:lnTo>
                      <a:pt x="42" y="260"/>
                    </a:lnTo>
                    <a:lnTo>
                      <a:pt x="41" y="264"/>
                    </a:lnTo>
                    <a:lnTo>
                      <a:pt x="41" y="264"/>
                    </a:lnTo>
                    <a:lnTo>
                      <a:pt x="41" y="264"/>
                    </a:lnTo>
                    <a:close/>
                    <a:moveTo>
                      <a:pt x="143" y="307"/>
                    </a:moveTo>
                    <a:lnTo>
                      <a:pt x="119" y="328"/>
                    </a:lnTo>
                    <a:lnTo>
                      <a:pt x="119" y="328"/>
                    </a:lnTo>
                    <a:lnTo>
                      <a:pt x="111" y="328"/>
                    </a:lnTo>
                    <a:lnTo>
                      <a:pt x="102" y="328"/>
                    </a:lnTo>
                    <a:lnTo>
                      <a:pt x="93" y="328"/>
                    </a:lnTo>
                    <a:lnTo>
                      <a:pt x="86" y="327"/>
                    </a:lnTo>
                    <a:lnTo>
                      <a:pt x="78" y="327"/>
                    </a:lnTo>
                    <a:lnTo>
                      <a:pt x="70" y="327"/>
                    </a:lnTo>
                    <a:lnTo>
                      <a:pt x="65" y="326"/>
                    </a:lnTo>
                    <a:lnTo>
                      <a:pt x="57" y="326"/>
                    </a:lnTo>
                    <a:lnTo>
                      <a:pt x="51" y="325"/>
                    </a:lnTo>
                    <a:lnTo>
                      <a:pt x="45" y="325"/>
                    </a:lnTo>
                    <a:lnTo>
                      <a:pt x="41" y="323"/>
                    </a:lnTo>
                    <a:lnTo>
                      <a:pt x="36" y="322"/>
                    </a:lnTo>
                    <a:lnTo>
                      <a:pt x="31" y="321"/>
                    </a:lnTo>
                    <a:lnTo>
                      <a:pt x="26" y="320"/>
                    </a:lnTo>
                    <a:lnTo>
                      <a:pt x="23" y="319"/>
                    </a:lnTo>
                    <a:lnTo>
                      <a:pt x="18" y="317"/>
                    </a:lnTo>
                    <a:lnTo>
                      <a:pt x="16" y="315"/>
                    </a:lnTo>
                    <a:lnTo>
                      <a:pt x="12" y="314"/>
                    </a:lnTo>
                    <a:lnTo>
                      <a:pt x="10" y="312"/>
                    </a:lnTo>
                    <a:lnTo>
                      <a:pt x="7" y="309"/>
                    </a:lnTo>
                    <a:lnTo>
                      <a:pt x="5" y="307"/>
                    </a:lnTo>
                    <a:lnTo>
                      <a:pt x="4" y="304"/>
                    </a:lnTo>
                    <a:lnTo>
                      <a:pt x="2" y="302"/>
                    </a:lnTo>
                    <a:lnTo>
                      <a:pt x="1" y="300"/>
                    </a:lnTo>
                    <a:lnTo>
                      <a:pt x="0" y="297"/>
                    </a:lnTo>
                    <a:lnTo>
                      <a:pt x="0" y="294"/>
                    </a:lnTo>
                    <a:lnTo>
                      <a:pt x="0" y="291"/>
                    </a:lnTo>
                    <a:lnTo>
                      <a:pt x="0" y="288"/>
                    </a:lnTo>
                    <a:lnTo>
                      <a:pt x="1" y="284"/>
                    </a:lnTo>
                    <a:lnTo>
                      <a:pt x="1" y="280"/>
                    </a:lnTo>
                    <a:lnTo>
                      <a:pt x="2" y="277"/>
                    </a:lnTo>
                    <a:lnTo>
                      <a:pt x="5" y="273"/>
                    </a:lnTo>
                    <a:lnTo>
                      <a:pt x="41" y="264"/>
                    </a:lnTo>
                    <a:lnTo>
                      <a:pt x="39" y="267"/>
                    </a:lnTo>
                    <a:lnTo>
                      <a:pt x="38" y="270"/>
                    </a:lnTo>
                    <a:lnTo>
                      <a:pt x="38" y="273"/>
                    </a:lnTo>
                    <a:lnTo>
                      <a:pt x="37" y="276"/>
                    </a:lnTo>
                    <a:lnTo>
                      <a:pt x="37" y="278"/>
                    </a:lnTo>
                    <a:lnTo>
                      <a:pt x="37" y="280"/>
                    </a:lnTo>
                    <a:lnTo>
                      <a:pt x="37" y="283"/>
                    </a:lnTo>
                    <a:lnTo>
                      <a:pt x="38" y="284"/>
                    </a:lnTo>
                    <a:lnTo>
                      <a:pt x="38" y="286"/>
                    </a:lnTo>
                    <a:lnTo>
                      <a:pt x="39" y="289"/>
                    </a:lnTo>
                    <a:lnTo>
                      <a:pt x="41" y="290"/>
                    </a:lnTo>
                    <a:lnTo>
                      <a:pt x="42" y="291"/>
                    </a:lnTo>
                    <a:lnTo>
                      <a:pt x="44" y="294"/>
                    </a:lnTo>
                    <a:lnTo>
                      <a:pt x="47" y="295"/>
                    </a:lnTo>
                    <a:lnTo>
                      <a:pt x="49" y="296"/>
                    </a:lnTo>
                    <a:lnTo>
                      <a:pt x="51" y="297"/>
                    </a:lnTo>
                    <a:lnTo>
                      <a:pt x="54" y="298"/>
                    </a:lnTo>
                    <a:lnTo>
                      <a:pt x="57" y="300"/>
                    </a:lnTo>
                    <a:lnTo>
                      <a:pt x="61" y="301"/>
                    </a:lnTo>
                    <a:lnTo>
                      <a:pt x="65" y="302"/>
                    </a:lnTo>
                    <a:lnTo>
                      <a:pt x="69" y="302"/>
                    </a:lnTo>
                    <a:lnTo>
                      <a:pt x="74" y="303"/>
                    </a:lnTo>
                    <a:lnTo>
                      <a:pt x="79" y="304"/>
                    </a:lnTo>
                    <a:lnTo>
                      <a:pt x="85" y="304"/>
                    </a:lnTo>
                    <a:lnTo>
                      <a:pt x="91" y="306"/>
                    </a:lnTo>
                    <a:lnTo>
                      <a:pt x="97" y="306"/>
                    </a:lnTo>
                    <a:lnTo>
                      <a:pt x="103" y="306"/>
                    </a:lnTo>
                    <a:lnTo>
                      <a:pt x="110" y="307"/>
                    </a:lnTo>
                    <a:lnTo>
                      <a:pt x="118" y="307"/>
                    </a:lnTo>
                    <a:lnTo>
                      <a:pt x="125" y="307"/>
                    </a:lnTo>
                    <a:lnTo>
                      <a:pt x="134" y="307"/>
                    </a:lnTo>
                    <a:lnTo>
                      <a:pt x="143" y="307"/>
                    </a:lnTo>
                    <a:lnTo>
                      <a:pt x="143" y="307"/>
                    </a:lnTo>
                    <a:lnTo>
                      <a:pt x="143" y="307"/>
                    </a:lnTo>
                    <a:close/>
                    <a:moveTo>
                      <a:pt x="1861" y="317"/>
                    </a:moveTo>
                    <a:lnTo>
                      <a:pt x="1840" y="339"/>
                    </a:lnTo>
                    <a:lnTo>
                      <a:pt x="1840" y="339"/>
                    </a:lnTo>
                    <a:lnTo>
                      <a:pt x="1828" y="340"/>
                    </a:lnTo>
                    <a:lnTo>
                      <a:pt x="1808" y="340"/>
                    </a:lnTo>
                    <a:lnTo>
                      <a:pt x="1782" y="340"/>
                    </a:lnTo>
                    <a:lnTo>
                      <a:pt x="1747" y="340"/>
                    </a:lnTo>
                    <a:lnTo>
                      <a:pt x="1707" y="340"/>
                    </a:lnTo>
                    <a:lnTo>
                      <a:pt x="1660" y="340"/>
                    </a:lnTo>
                    <a:lnTo>
                      <a:pt x="1609" y="339"/>
                    </a:lnTo>
                    <a:lnTo>
                      <a:pt x="1553" y="339"/>
                    </a:lnTo>
                    <a:lnTo>
                      <a:pt x="1491" y="339"/>
                    </a:lnTo>
                    <a:lnTo>
                      <a:pt x="1426" y="339"/>
                    </a:lnTo>
                    <a:lnTo>
                      <a:pt x="1358" y="338"/>
                    </a:lnTo>
                    <a:lnTo>
                      <a:pt x="1288" y="338"/>
                    </a:lnTo>
                    <a:lnTo>
                      <a:pt x="1215" y="337"/>
                    </a:lnTo>
                    <a:lnTo>
                      <a:pt x="1140" y="337"/>
                    </a:lnTo>
                    <a:lnTo>
                      <a:pt x="1063" y="335"/>
                    </a:lnTo>
                    <a:lnTo>
                      <a:pt x="987" y="335"/>
                    </a:lnTo>
                    <a:lnTo>
                      <a:pt x="911" y="334"/>
                    </a:lnTo>
                    <a:lnTo>
                      <a:pt x="836" y="334"/>
                    </a:lnTo>
                    <a:lnTo>
                      <a:pt x="760" y="333"/>
                    </a:lnTo>
                    <a:lnTo>
                      <a:pt x="686" y="333"/>
                    </a:lnTo>
                    <a:lnTo>
                      <a:pt x="615" y="332"/>
                    </a:lnTo>
                    <a:lnTo>
                      <a:pt x="547" y="332"/>
                    </a:lnTo>
                    <a:lnTo>
                      <a:pt x="481" y="331"/>
                    </a:lnTo>
                    <a:lnTo>
                      <a:pt x="419" y="331"/>
                    </a:lnTo>
                    <a:lnTo>
                      <a:pt x="360" y="329"/>
                    </a:lnTo>
                    <a:lnTo>
                      <a:pt x="308" y="329"/>
                    </a:lnTo>
                    <a:lnTo>
                      <a:pt x="260" y="329"/>
                    </a:lnTo>
                    <a:lnTo>
                      <a:pt x="218" y="328"/>
                    </a:lnTo>
                    <a:lnTo>
                      <a:pt x="183" y="328"/>
                    </a:lnTo>
                    <a:lnTo>
                      <a:pt x="154" y="328"/>
                    </a:lnTo>
                    <a:lnTo>
                      <a:pt x="133" y="328"/>
                    </a:lnTo>
                    <a:lnTo>
                      <a:pt x="119" y="328"/>
                    </a:lnTo>
                    <a:lnTo>
                      <a:pt x="143" y="307"/>
                    </a:lnTo>
                    <a:lnTo>
                      <a:pt x="156" y="307"/>
                    </a:lnTo>
                    <a:lnTo>
                      <a:pt x="178" y="307"/>
                    </a:lnTo>
                    <a:lnTo>
                      <a:pt x="207" y="307"/>
                    </a:lnTo>
                    <a:lnTo>
                      <a:pt x="241" y="308"/>
                    </a:lnTo>
                    <a:lnTo>
                      <a:pt x="284" y="308"/>
                    </a:lnTo>
                    <a:lnTo>
                      <a:pt x="332" y="308"/>
                    </a:lnTo>
                    <a:lnTo>
                      <a:pt x="384" y="309"/>
                    </a:lnTo>
                    <a:lnTo>
                      <a:pt x="442" y="309"/>
                    </a:lnTo>
                    <a:lnTo>
                      <a:pt x="504" y="309"/>
                    </a:lnTo>
                    <a:lnTo>
                      <a:pt x="569" y="310"/>
                    </a:lnTo>
                    <a:lnTo>
                      <a:pt x="639" y="310"/>
                    </a:lnTo>
                    <a:lnTo>
                      <a:pt x="710" y="312"/>
                    </a:lnTo>
                    <a:lnTo>
                      <a:pt x="783" y="312"/>
                    </a:lnTo>
                    <a:lnTo>
                      <a:pt x="858" y="313"/>
                    </a:lnTo>
                    <a:lnTo>
                      <a:pt x="935" y="313"/>
                    </a:lnTo>
                    <a:lnTo>
                      <a:pt x="1011" y="314"/>
                    </a:lnTo>
                    <a:lnTo>
                      <a:pt x="1087" y="314"/>
                    </a:lnTo>
                    <a:lnTo>
                      <a:pt x="1164" y="315"/>
                    </a:lnTo>
                    <a:lnTo>
                      <a:pt x="1238" y="315"/>
                    </a:lnTo>
                    <a:lnTo>
                      <a:pt x="1311" y="316"/>
                    </a:lnTo>
                    <a:lnTo>
                      <a:pt x="1382" y="316"/>
                    </a:lnTo>
                    <a:lnTo>
                      <a:pt x="1450" y="317"/>
                    </a:lnTo>
                    <a:lnTo>
                      <a:pt x="1515" y="317"/>
                    </a:lnTo>
                    <a:lnTo>
                      <a:pt x="1575" y="317"/>
                    </a:lnTo>
                    <a:lnTo>
                      <a:pt x="1633" y="319"/>
                    </a:lnTo>
                    <a:lnTo>
                      <a:pt x="1684" y="319"/>
                    </a:lnTo>
                    <a:lnTo>
                      <a:pt x="1731" y="319"/>
                    </a:lnTo>
                    <a:lnTo>
                      <a:pt x="1771" y="319"/>
                    </a:lnTo>
                    <a:lnTo>
                      <a:pt x="1805" y="319"/>
                    </a:lnTo>
                    <a:lnTo>
                      <a:pt x="1831" y="319"/>
                    </a:lnTo>
                    <a:lnTo>
                      <a:pt x="1850" y="319"/>
                    </a:lnTo>
                    <a:lnTo>
                      <a:pt x="1861" y="317"/>
                    </a:lnTo>
                    <a:lnTo>
                      <a:pt x="1861" y="317"/>
                    </a:lnTo>
                    <a:lnTo>
                      <a:pt x="1861" y="317"/>
                    </a:lnTo>
                    <a:close/>
                    <a:moveTo>
                      <a:pt x="1930" y="265"/>
                    </a:moveTo>
                    <a:lnTo>
                      <a:pt x="1966" y="249"/>
                    </a:lnTo>
                    <a:lnTo>
                      <a:pt x="1966" y="249"/>
                    </a:lnTo>
                    <a:lnTo>
                      <a:pt x="1968" y="255"/>
                    </a:lnTo>
                    <a:lnTo>
                      <a:pt x="1971" y="260"/>
                    </a:lnTo>
                    <a:lnTo>
                      <a:pt x="1972" y="266"/>
                    </a:lnTo>
                    <a:lnTo>
                      <a:pt x="1973" y="271"/>
                    </a:lnTo>
                    <a:lnTo>
                      <a:pt x="1974" y="274"/>
                    </a:lnTo>
                    <a:lnTo>
                      <a:pt x="1974" y="279"/>
                    </a:lnTo>
                    <a:lnTo>
                      <a:pt x="1973" y="284"/>
                    </a:lnTo>
                    <a:lnTo>
                      <a:pt x="1973" y="288"/>
                    </a:lnTo>
                    <a:lnTo>
                      <a:pt x="1972" y="291"/>
                    </a:lnTo>
                    <a:lnTo>
                      <a:pt x="1971" y="296"/>
                    </a:lnTo>
                    <a:lnTo>
                      <a:pt x="1968" y="300"/>
                    </a:lnTo>
                    <a:lnTo>
                      <a:pt x="1965" y="303"/>
                    </a:lnTo>
                    <a:lnTo>
                      <a:pt x="1961" y="308"/>
                    </a:lnTo>
                    <a:lnTo>
                      <a:pt x="1956" y="312"/>
                    </a:lnTo>
                    <a:lnTo>
                      <a:pt x="1950" y="315"/>
                    </a:lnTo>
                    <a:lnTo>
                      <a:pt x="1944" y="320"/>
                    </a:lnTo>
                    <a:lnTo>
                      <a:pt x="1937" y="322"/>
                    </a:lnTo>
                    <a:lnTo>
                      <a:pt x="1931" y="326"/>
                    </a:lnTo>
                    <a:lnTo>
                      <a:pt x="1924" y="328"/>
                    </a:lnTo>
                    <a:lnTo>
                      <a:pt x="1918" y="329"/>
                    </a:lnTo>
                    <a:lnTo>
                      <a:pt x="1912" y="332"/>
                    </a:lnTo>
                    <a:lnTo>
                      <a:pt x="1906" y="333"/>
                    </a:lnTo>
                    <a:lnTo>
                      <a:pt x="1899" y="334"/>
                    </a:lnTo>
                    <a:lnTo>
                      <a:pt x="1893" y="335"/>
                    </a:lnTo>
                    <a:lnTo>
                      <a:pt x="1887" y="335"/>
                    </a:lnTo>
                    <a:lnTo>
                      <a:pt x="1881" y="337"/>
                    </a:lnTo>
                    <a:lnTo>
                      <a:pt x="1874" y="337"/>
                    </a:lnTo>
                    <a:lnTo>
                      <a:pt x="1868" y="338"/>
                    </a:lnTo>
                    <a:lnTo>
                      <a:pt x="1861" y="338"/>
                    </a:lnTo>
                    <a:lnTo>
                      <a:pt x="1854" y="339"/>
                    </a:lnTo>
                    <a:lnTo>
                      <a:pt x="1848" y="339"/>
                    </a:lnTo>
                    <a:lnTo>
                      <a:pt x="1840" y="339"/>
                    </a:lnTo>
                    <a:lnTo>
                      <a:pt x="1861" y="317"/>
                    </a:lnTo>
                    <a:lnTo>
                      <a:pt x="1868" y="317"/>
                    </a:lnTo>
                    <a:lnTo>
                      <a:pt x="1874" y="317"/>
                    </a:lnTo>
                    <a:lnTo>
                      <a:pt x="1881" y="316"/>
                    </a:lnTo>
                    <a:lnTo>
                      <a:pt x="1887" y="316"/>
                    </a:lnTo>
                    <a:lnTo>
                      <a:pt x="1893" y="316"/>
                    </a:lnTo>
                    <a:lnTo>
                      <a:pt x="1899" y="315"/>
                    </a:lnTo>
                    <a:lnTo>
                      <a:pt x="1904" y="315"/>
                    </a:lnTo>
                    <a:lnTo>
                      <a:pt x="1908" y="314"/>
                    </a:lnTo>
                    <a:lnTo>
                      <a:pt x="1913" y="314"/>
                    </a:lnTo>
                    <a:lnTo>
                      <a:pt x="1918" y="313"/>
                    </a:lnTo>
                    <a:lnTo>
                      <a:pt x="1922" y="312"/>
                    </a:lnTo>
                    <a:lnTo>
                      <a:pt x="1924" y="312"/>
                    </a:lnTo>
                    <a:lnTo>
                      <a:pt x="1926" y="310"/>
                    </a:lnTo>
                    <a:lnTo>
                      <a:pt x="1929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0" y="309"/>
                    </a:lnTo>
                    <a:lnTo>
                      <a:pt x="1931" y="308"/>
                    </a:lnTo>
                    <a:lnTo>
                      <a:pt x="1932" y="307"/>
                    </a:lnTo>
                    <a:lnTo>
                      <a:pt x="1932" y="306"/>
                    </a:lnTo>
                    <a:lnTo>
                      <a:pt x="1934" y="304"/>
                    </a:lnTo>
                    <a:lnTo>
                      <a:pt x="1935" y="302"/>
                    </a:lnTo>
                    <a:lnTo>
                      <a:pt x="1936" y="300"/>
                    </a:lnTo>
                    <a:lnTo>
                      <a:pt x="1936" y="296"/>
                    </a:lnTo>
                    <a:lnTo>
                      <a:pt x="1936" y="292"/>
                    </a:lnTo>
                    <a:lnTo>
                      <a:pt x="1936" y="289"/>
                    </a:lnTo>
                    <a:lnTo>
                      <a:pt x="1936" y="285"/>
                    </a:lnTo>
                    <a:lnTo>
                      <a:pt x="1935" y="280"/>
                    </a:lnTo>
                    <a:lnTo>
                      <a:pt x="1934" y="276"/>
                    </a:lnTo>
                    <a:lnTo>
                      <a:pt x="1931" y="271"/>
                    </a:lnTo>
                    <a:lnTo>
                      <a:pt x="1930" y="265"/>
                    </a:lnTo>
                    <a:lnTo>
                      <a:pt x="1930" y="265"/>
                    </a:lnTo>
                    <a:lnTo>
                      <a:pt x="1930" y="265"/>
                    </a:lnTo>
                    <a:close/>
                    <a:moveTo>
                      <a:pt x="1848" y="68"/>
                    </a:moveTo>
                    <a:lnTo>
                      <a:pt x="1883" y="50"/>
                    </a:lnTo>
                    <a:lnTo>
                      <a:pt x="1883" y="50"/>
                    </a:lnTo>
                    <a:lnTo>
                      <a:pt x="1886" y="54"/>
                    </a:lnTo>
                    <a:lnTo>
                      <a:pt x="1888" y="57"/>
                    </a:lnTo>
                    <a:lnTo>
                      <a:pt x="1891" y="61"/>
                    </a:lnTo>
                    <a:lnTo>
                      <a:pt x="1894" y="66"/>
                    </a:lnTo>
                    <a:lnTo>
                      <a:pt x="1897" y="70"/>
                    </a:lnTo>
                    <a:lnTo>
                      <a:pt x="1899" y="75"/>
                    </a:lnTo>
                    <a:lnTo>
                      <a:pt x="1901" y="81"/>
                    </a:lnTo>
                    <a:lnTo>
                      <a:pt x="1904" y="86"/>
                    </a:lnTo>
                    <a:lnTo>
                      <a:pt x="1907" y="92"/>
                    </a:lnTo>
                    <a:lnTo>
                      <a:pt x="1910" y="98"/>
                    </a:lnTo>
                    <a:lnTo>
                      <a:pt x="1912" y="105"/>
                    </a:lnTo>
                    <a:lnTo>
                      <a:pt x="1914" y="111"/>
                    </a:lnTo>
                    <a:lnTo>
                      <a:pt x="1917" y="118"/>
                    </a:lnTo>
                    <a:lnTo>
                      <a:pt x="1920" y="125"/>
                    </a:lnTo>
                    <a:lnTo>
                      <a:pt x="1923" y="132"/>
                    </a:lnTo>
                    <a:lnTo>
                      <a:pt x="1925" y="140"/>
                    </a:lnTo>
                    <a:lnTo>
                      <a:pt x="1928" y="147"/>
                    </a:lnTo>
                    <a:lnTo>
                      <a:pt x="1930" y="154"/>
                    </a:lnTo>
                    <a:lnTo>
                      <a:pt x="1934" y="161"/>
                    </a:lnTo>
                    <a:lnTo>
                      <a:pt x="1936" y="168"/>
                    </a:lnTo>
                    <a:lnTo>
                      <a:pt x="1938" y="175"/>
                    </a:lnTo>
                    <a:lnTo>
                      <a:pt x="1941" y="184"/>
                    </a:lnTo>
                    <a:lnTo>
                      <a:pt x="1943" y="191"/>
                    </a:lnTo>
                    <a:lnTo>
                      <a:pt x="1947" y="198"/>
                    </a:lnTo>
                    <a:lnTo>
                      <a:pt x="1949" y="205"/>
                    </a:lnTo>
                    <a:lnTo>
                      <a:pt x="1951" y="211"/>
                    </a:lnTo>
                    <a:lnTo>
                      <a:pt x="1954" y="218"/>
                    </a:lnTo>
                    <a:lnTo>
                      <a:pt x="1956" y="226"/>
                    </a:lnTo>
                    <a:lnTo>
                      <a:pt x="1959" y="232"/>
                    </a:lnTo>
                    <a:lnTo>
                      <a:pt x="1961" y="237"/>
                    </a:lnTo>
                    <a:lnTo>
                      <a:pt x="1963" y="243"/>
                    </a:lnTo>
                    <a:lnTo>
                      <a:pt x="1966" y="249"/>
                    </a:lnTo>
                    <a:lnTo>
                      <a:pt x="1930" y="265"/>
                    </a:lnTo>
                    <a:lnTo>
                      <a:pt x="1928" y="260"/>
                    </a:lnTo>
                    <a:lnTo>
                      <a:pt x="1924" y="253"/>
                    </a:lnTo>
                    <a:lnTo>
                      <a:pt x="1922" y="247"/>
                    </a:lnTo>
                    <a:lnTo>
                      <a:pt x="1919" y="241"/>
                    </a:lnTo>
                    <a:lnTo>
                      <a:pt x="1917" y="234"/>
                    </a:lnTo>
                    <a:lnTo>
                      <a:pt x="1914" y="227"/>
                    </a:lnTo>
                    <a:lnTo>
                      <a:pt x="1912" y="221"/>
                    </a:lnTo>
                    <a:lnTo>
                      <a:pt x="1910" y="214"/>
                    </a:lnTo>
                    <a:lnTo>
                      <a:pt x="1906" y="206"/>
                    </a:lnTo>
                    <a:lnTo>
                      <a:pt x="1904" y="198"/>
                    </a:lnTo>
                    <a:lnTo>
                      <a:pt x="1901" y="191"/>
                    </a:lnTo>
                    <a:lnTo>
                      <a:pt x="1899" y="184"/>
                    </a:lnTo>
                    <a:lnTo>
                      <a:pt x="1897" y="177"/>
                    </a:lnTo>
                    <a:lnTo>
                      <a:pt x="1893" y="169"/>
                    </a:lnTo>
                    <a:lnTo>
                      <a:pt x="1891" y="162"/>
                    </a:lnTo>
                    <a:lnTo>
                      <a:pt x="1888" y="155"/>
                    </a:lnTo>
                    <a:lnTo>
                      <a:pt x="1886" y="148"/>
                    </a:lnTo>
                    <a:lnTo>
                      <a:pt x="1883" y="141"/>
                    </a:lnTo>
                    <a:lnTo>
                      <a:pt x="1880" y="134"/>
                    </a:lnTo>
                    <a:lnTo>
                      <a:pt x="1877" y="126"/>
                    </a:lnTo>
                    <a:lnTo>
                      <a:pt x="1875" y="120"/>
                    </a:lnTo>
                    <a:lnTo>
                      <a:pt x="1873" y="115"/>
                    </a:lnTo>
                    <a:lnTo>
                      <a:pt x="1870" y="109"/>
                    </a:lnTo>
                    <a:lnTo>
                      <a:pt x="1868" y="103"/>
                    </a:lnTo>
                    <a:lnTo>
                      <a:pt x="1864" y="97"/>
                    </a:lnTo>
                    <a:lnTo>
                      <a:pt x="1862" y="92"/>
                    </a:lnTo>
                    <a:lnTo>
                      <a:pt x="1860" y="86"/>
                    </a:lnTo>
                    <a:lnTo>
                      <a:pt x="1857" y="82"/>
                    </a:lnTo>
                    <a:lnTo>
                      <a:pt x="1855" y="77"/>
                    </a:lnTo>
                    <a:lnTo>
                      <a:pt x="1852" y="74"/>
                    </a:lnTo>
                    <a:lnTo>
                      <a:pt x="1850" y="70"/>
                    </a:lnTo>
                    <a:lnTo>
                      <a:pt x="1848" y="68"/>
                    </a:lnTo>
                    <a:lnTo>
                      <a:pt x="1848" y="68"/>
                    </a:lnTo>
                    <a:lnTo>
                      <a:pt x="1848" y="68"/>
                    </a:lnTo>
                    <a:close/>
                    <a:moveTo>
                      <a:pt x="1666" y="21"/>
                    </a:moveTo>
                    <a:lnTo>
                      <a:pt x="1690" y="0"/>
                    </a:lnTo>
                    <a:lnTo>
                      <a:pt x="1690" y="0"/>
                    </a:lnTo>
                    <a:lnTo>
                      <a:pt x="1698" y="0"/>
                    </a:lnTo>
                    <a:lnTo>
                      <a:pt x="1707" y="0"/>
                    </a:lnTo>
                    <a:lnTo>
                      <a:pt x="1715" y="0"/>
                    </a:lnTo>
                    <a:lnTo>
                      <a:pt x="1723" y="0"/>
                    </a:lnTo>
                    <a:lnTo>
                      <a:pt x="1732" y="1"/>
                    </a:lnTo>
                    <a:lnTo>
                      <a:pt x="1740" y="1"/>
                    </a:lnTo>
                    <a:lnTo>
                      <a:pt x="1747" y="2"/>
                    </a:lnTo>
                    <a:lnTo>
                      <a:pt x="1756" y="3"/>
                    </a:lnTo>
                    <a:lnTo>
                      <a:pt x="1763" y="3"/>
                    </a:lnTo>
                    <a:lnTo>
                      <a:pt x="1770" y="5"/>
                    </a:lnTo>
                    <a:lnTo>
                      <a:pt x="1777" y="6"/>
                    </a:lnTo>
                    <a:lnTo>
                      <a:pt x="1784" y="7"/>
                    </a:lnTo>
                    <a:lnTo>
                      <a:pt x="1791" y="8"/>
                    </a:lnTo>
                    <a:lnTo>
                      <a:pt x="1797" y="9"/>
                    </a:lnTo>
                    <a:lnTo>
                      <a:pt x="1805" y="12"/>
                    </a:lnTo>
                    <a:lnTo>
                      <a:pt x="1811" y="13"/>
                    </a:lnTo>
                    <a:lnTo>
                      <a:pt x="1817" y="14"/>
                    </a:lnTo>
                    <a:lnTo>
                      <a:pt x="1823" y="17"/>
                    </a:lnTo>
                    <a:lnTo>
                      <a:pt x="1828" y="18"/>
                    </a:lnTo>
                    <a:lnTo>
                      <a:pt x="1834" y="20"/>
                    </a:lnTo>
                    <a:lnTo>
                      <a:pt x="1839" y="23"/>
                    </a:lnTo>
                    <a:lnTo>
                      <a:pt x="1845" y="25"/>
                    </a:lnTo>
                    <a:lnTo>
                      <a:pt x="1850" y="26"/>
                    </a:lnTo>
                    <a:lnTo>
                      <a:pt x="1855" y="29"/>
                    </a:lnTo>
                    <a:lnTo>
                      <a:pt x="1858" y="31"/>
                    </a:lnTo>
                    <a:lnTo>
                      <a:pt x="1863" y="33"/>
                    </a:lnTo>
                    <a:lnTo>
                      <a:pt x="1867" y="36"/>
                    </a:lnTo>
                    <a:lnTo>
                      <a:pt x="1870" y="39"/>
                    </a:lnTo>
                    <a:lnTo>
                      <a:pt x="1874" y="42"/>
                    </a:lnTo>
                    <a:lnTo>
                      <a:pt x="1877" y="44"/>
                    </a:lnTo>
                    <a:lnTo>
                      <a:pt x="1881" y="48"/>
                    </a:lnTo>
                    <a:lnTo>
                      <a:pt x="1883" y="50"/>
                    </a:lnTo>
                    <a:lnTo>
                      <a:pt x="1848" y="68"/>
                    </a:lnTo>
                    <a:lnTo>
                      <a:pt x="1845" y="66"/>
                    </a:lnTo>
                    <a:lnTo>
                      <a:pt x="1843" y="62"/>
                    </a:lnTo>
                    <a:lnTo>
                      <a:pt x="1839" y="60"/>
                    </a:lnTo>
                    <a:lnTo>
                      <a:pt x="1837" y="57"/>
                    </a:lnTo>
                    <a:lnTo>
                      <a:pt x="1833" y="55"/>
                    </a:lnTo>
                    <a:lnTo>
                      <a:pt x="1830" y="52"/>
                    </a:lnTo>
                    <a:lnTo>
                      <a:pt x="1825" y="50"/>
                    </a:lnTo>
                    <a:lnTo>
                      <a:pt x="1821" y="49"/>
                    </a:lnTo>
                    <a:lnTo>
                      <a:pt x="1817" y="46"/>
                    </a:lnTo>
                    <a:lnTo>
                      <a:pt x="1812" y="44"/>
                    </a:lnTo>
                    <a:lnTo>
                      <a:pt x="1807" y="42"/>
                    </a:lnTo>
                    <a:lnTo>
                      <a:pt x="1802" y="40"/>
                    </a:lnTo>
                    <a:lnTo>
                      <a:pt x="1797" y="38"/>
                    </a:lnTo>
                    <a:lnTo>
                      <a:pt x="1791" y="37"/>
                    </a:lnTo>
                    <a:lnTo>
                      <a:pt x="1787" y="36"/>
                    </a:lnTo>
                    <a:lnTo>
                      <a:pt x="1781" y="33"/>
                    </a:lnTo>
                    <a:lnTo>
                      <a:pt x="1775" y="32"/>
                    </a:lnTo>
                    <a:lnTo>
                      <a:pt x="1769" y="31"/>
                    </a:lnTo>
                    <a:lnTo>
                      <a:pt x="1762" y="30"/>
                    </a:lnTo>
                    <a:lnTo>
                      <a:pt x="1756" y="29"/>
                    </a:lnTo>
                    <a:lnTo>
                      <a:pt x="1749" y="27"/>
                    </a:lnTo>
                    <a:lnTo>
                      <a:pt x="1743" y="26"/>
                    </a:lnTo>
                    <a:lnTo>
                      <a:pt x="1735" y="25"/>
                    </a:lnTo>
                    <a:lnTo>
                      <a:pt x="1728" y="24"/>
                    </a:lnTo>
                    <a:lnTo>
                      <a:pt x="1721" y="24"/>
                    </a:lnTo>
                    <a:lnTo>
                      <a:pt x="1714" y="23"/>
                    </a:lnTo>
                    <a:lnTo>
                      <a:pt x="1706" y="23"/>
                    </a:lnTo>
                    <a:lnTo>
                      <a:pt x="1698" y="21"/>
                    </a:lnTo>
                    <a:lnTo>
                      <a:pt x="1690" y="21"/>
                    </a:lnTo>
                    <a:lnTo>
                      <a:pt x="1683" y="21"/>
                    </a:lnTo>
                    <a:lnTo>
                      <a:pt x="1675" y="21"/>
                    </a:lnTo>
                    <a:lnTo>
                      <a:pt x="1666" y="21"/>
                    </a:lnTo>
                    <a:lnTo>
                      <a:pt x="1666" y="21"/>
                    </a:lnTo>
                    <a:lnTo>
                      <a:pt x="1666" y="21"/>
                    </a:lnTo>
                    <a:close/>
                    <a:moveTo>
                      <a:pt x="170" y="36"/>
                    </a:moveTo>
                    <a:lnTo>
                      <a:pt x="191" y="14"/>
                    </a:lnTo>
                    <a:lnTo>
                      <a:pt x="191" y="14"/>
                    </a:lnTo>
                    <a:lnTo>
                      <a:pt x="205" y="14"/>
                    </a:lnTo>
                    <a:lnTo>
                      <a:pt x="227" y="13"/>
                    </a:lnTo>
                    <a:lnTo>
                      <a:pt x="254" y="13"/>
                    </a:lnTo>
                    <a:lnTo>
                      <a:pt x="288" y="12"/>
                    </a:lnTo>
                    <a:lnTo>
                      <a:pt x="325" y="12"/>
                    </a:lnTo>
                    <a:lnTo>
                      <a:pt x="368" y="11"/>
                    </a:lnTo>
                    <a:lnTo>
                      <a:pt x="414" y="11"/>
                    </a:lnTo>
                    <a:lnTo>
                      <a:pt x="464" y="9"/>
                    </a:lnTo>
                    <a:lnTo>
                      <a:pt x="518" y="9"/>
                    </a:lnTo>
                    <a:lnTo>
                      <a:pt x="575" y="8"/>
                    </a:lnTo>
                    <a:lnTo>
                      <a:pt x="635" y="8"/>
                    </a:lnTo>
                    <a:lnTo>
                      <a:pt x="696" y="7"/>
                    </a:lnTo>
                    <a:lnTo>
                      <a:pt x="759" y="7"/>
                    </a:lnTo>
                    <a:lnTo>
                      <a:pt x="822" y="6"/>
                    </a:lnTo>
                    <a:lnTo>
                      <a:pt x="888" y="6"/>
                    </a:lnTo>
                    <a:lnTo>
                      <a:pt x="952" y="5"/>
                    </a:lnTo>
                    <a:lnTo>
                      <a:pt x="1018" y="5"/>
                    </a:lnTo>
                    <a:lnTo>
                      <a:pt x="1083" y="3"/>
                    </a:lnTo>
                    <a:lnTo>
                      <a:pt x="1146" y="3"/>
                    </a:lnTo>
                    <a:lnTo>
                      <a:pt x="1209" y="2"/>
                    </a:lnTo>
                    <a:lnTo>
                      <a:pt x="1269" y="2"/>
                    </a:lnTo>
                    <a:lnTo>
                      <a:pt x="1327" y="2"/>
                    </a:lnTo>
                    <a:lnTo>
                      <a:pt x="1382" y="1"/>
                    </a:lnTo>
                    <a:lnTo>
                      <a:pt x="1435" y="1"/>
                    </a:lnTo>
                    <a:lnTo>
                      <a:pt x="1484" y="1"/>
                    </a:lnTo>
                    <a:lnTo>
                      <a:pt x="1529" y="0"/>
                    </a:lnTo>
                    <a:lnTo>
                      <a:pt x="1570" y="0"/>
                    </a:lnTo>
                    <a:lnTo>
                      <a:pt x="1604" y="0"/>
                    </a:lnTo>
                    <a:lnTo>
                      <a:pt x="1635" y="0"/>
                    </a:lnTo>
                    <a:lnTo>
                      <a:pt x="1659" y="0"/>
                    </a:lnTo>
                    <a:lnTo>
                      <a:pt x="1678" y="0"/>
                    </a:lnTo>
                    <a:lnTo>
                      <a:pt x="1690" y="0"/>
                    </a:lnTo>
                    <a:lnTo>
                      <a:pt x="1666" y="21"/>
                    </a:lnTo>
                    <a:lnTo>
                      <a:pt x="1654" y="21"/>
                    </a:lnTo>
                    <a:lnTo>
                      <a:pt x="1636" y="21"/>
                    </a:lnTo>
                    <a:lnTo>
                      <a:pt x="1612" y="21"/>
                    </a:lnTo>
                    <a:lnTo>
                      <a:pt x="1581" y="21"/>
                    </a:lnTo>
                    <a:lnTo>
                      <a:pt x="1546" y="21"/>
                    </a:lnTo>
                    <a:lnTo>
                      <a:pt x="1506" y="21"/>
                    </a:lnTo>
                    <a:lnTo>
                      <a:pt x="1461" y="23"/>
                    </a:lnTo>
                    <a:lnTo>
                      <a:pt x="1412" y="23"/>
                    </a:lnTo>
                    <a:lnTo>
                      <a:pt x="1359" y="23"/>
                    </a:lnTo>
                    <a:lnTo>
                      <a:pt x="1305" y="24"/>
                    </a:lnTo>
                    <a:lnTo>
                      <a:pt x="1246" y="24"/>
                    </a:lnTo>
                    <a:lnTo>
                      <a:pt x="1185" y="24"/>
                    </a:lnTo>
                    <a:lnTo>
                      <a:pt x="1123" y="25"/>
                    </a:lnTo>
                    <a:lnTo>
                      <a:pt x="1060" y="25"/>
                    </a:lnTo>
                    <a:lnTo>
                      <a:pt x="995" y="26"/>
                    </a:lnTo>
                    <a:lnTo>
                      <a:pt x="930" y="26"/>
                    </a:lnTo>
                    <a:lnTo>
                      <a:pt x="865" y="27"/>
                    </a:lnTo>
                    <a:lnTo>
                      <a:pt x="800" y="27"/>
                    </a:lnTo>
                    <a:lnTo>
                      <a:pt x="736" y="29"/>
                    </a:lnTo>
                    <a:lnTo>
                      <a:pt x="673" y="29"/>
                    </a:lnTo>
                    <a:lnTo>
                      <a:pt x="612" y="30"/>
                    </a:lnTo>
                    <a:lnTo>
                      <a:pt x="553" y="30"/>
                    </a:lnTo>
                    <a:lnTo>
                      <a:pt x="497" y="31"/>
                    </a:lnTo>
                    <a:lnTo>
                      <a:pt x="442" y="31"/>
                    </a:lnTo>
                    <a:lnTo>
                      <a:pt x="392" y="32"/>
                    </a:lnTo>
                    <a:lnTo>
                      <a:pt x="345" y="32"/>
                    </a:lnTo>
                    <a:lnTo>
                      <a:pt x="303" y="33"/>
                    </a:lnTo>
                    <a:lnTo>
                      <a:pt x="265" y="33"/>
                    </a:lnTo>
                    <a:lnTo>
                      <a:pt x="232" y="35"/>
                    </a:lnTo>
                    <a:lnTo>
                      <a:pt x="205" y="35"/>
                    </a:lnTo>
                    <a:lnTo>
                      <a:pt x="184" y="36"/>
                    </a:lnTo>
                    <a:lnTo>
                      <a:pt x="170" y="36"/>
                    </a:lnTo>
                    <a:lnTo>
                      <a:pt x="170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3" name="Freeform 32"/>
              <p:cNvSpPr>
                <a:spLocks noEditPoints="1"/>
              </p:cNvSpPr>
              <p:nvPr/>
            </p:nvSpPr>
            <p:spPr bwMode="auto">
              <a:xfrm>
                <a:off x="3892551" y="4567239"/>
                <a:ext cx="258763" cy="500063"/>
              </a:xfrm>
              <a:custGeom>
                <a:avLst/>
                <a:gdLst>
                  <a:gd name="T0" fmla="*/ 126 w 163"/>
                  <a:gd name="T1" fmla="*/ 14 h 315"/>
                  <a:gd name="T2" fmla="*/ 128 w 163"/>
                  <a:gd name="T3" fmla="*/ 12 h 315"/>
                  <a:gd name="T4" fmla="*/ 129 w 163"/>
                  <a:gd name="T5" fmla="*/ 11 h 315"/>
                  <a:gd name="T6" fmla="*/ 133 w 163"/>
                  <a:gd name="T7" fmla="*/ 8 h 315"/>
                  <a:gd name="T8" fmla="*/ 135 w 163"/>
                  <a:gd name="T9" fmla="*/ 6 h 315"/>
                  <a:gd name="T10" fmla="*/ 139 w 163"/>
                  <a:gd name="T11" fmla="*/ 5 h 315"/>
                  <a:gd name="T12" fmla="*/ 142 w 163"/>
                  <a:gd name="T13" fmla="*/ 2 h 315"/>
                  <a:gd name="T14" fmla="*/ 146 w 163"/>
                  <a:gd name="T15" fmla="*/ 1 h 315"/>
                  <a:gd name="T16" fmla="*/ 149 w 163"/>
                  <a:gd name="T17" fmla="*/ 1 h 315"/>
                  <a:gd name="T18" fmla="*/ 153 w 163"/>
                  <a:gd name="T19" fmla="*/ 0 h 315"/>
                  <a:gd name="T20" fmla="*/ 155 w 163"/>
                  <a:gd name="T21" fmla="*/ 0 h 315"/>
                  <a:gd name="T22" fmla="*/ 159 w 163"/>
                  <a:gd name="T23" fmla="*/ 0 h 315"/>
                  <a:gd name="T24" fmla="*/ 160 w 163"/>
                  <a:gd name="T25" fmla="*/ 1 h 315"/>
                  <a:gd name="T26" fmla="*/ 161 w 163"/>
                  <a:gd name="T27" fmla="*/ 2 h 315"/>
                  <a:gd name="T28" fmla="*/ 163 w 163"/>
                  <a:gd name="T29" fmla="*/ 4 h 315"/>
                  <a:gd name="T30" fmla="*/ 163 w 163"/>
                  <a:gd name="T31" fmla="*/ 5 h 315"/>
                  <a:gd name="T32" fmla="*/ 37 w 163"/>
                  <a:gd name="T33" fmla="*/ 300 h 315"/>
                  <a:gd name="T34" fmla="*/ 11 w 163"/>
                  <a:gd name="T35" fmla="*/ 288 h 315"/>
                  <a:gd name="T36" fmla="*/ 27 w 163"/>
                  <a:gd name="T37" fmla="*/ 252 h 315"/>
                  <a:gd name="T38" fmla="*/ 43 w 163"/>
                  <a:gd name="T39" fmla="*/ 213 h 315"/>
                  <a:gd name="T40" fmla="*/ 61 w 163"/>
                  <a:gd name="T41" fmla="*/ 170 h 315"/>
                  <a:gd name="T42" fmla="*/ 79 w 163"/>
                  <a:gd name="T43" fmla="*/ 127 h 315"/>
                  <a:gd name="T44" fmla="*/ 96 w 163"/>
                  <a:gd name="T45" fmla="*/ 86 h 315"/>
                  <a:gd name="T46" fmla="*/ 111 w 163"/>
                  <a:gd name="T47" fmla="*/ 50 h 315"/>
                  <a:gd name="T48" fmla="*/ 123 w 163"/>
                  <a:gd name="T49" fmla="*/ 22 h 315"/>
                  <a:gd name="T50" fmla="*/ 157 w 163"/>
                  <a:gd name="T51" fmla="*/ 18 h 315"/>
                  <a:gd name="T52" fmla="*/ 143 w 163"/>
                  <a:gd name="T53" fmla="*/ 49 h 315"/>
                  <a:gd name="T54" fmla="*/ 128 w 163"/>
                  <a:gd name="T55" fmla="*/ 87 h 315"/>
                  <a:gd name="T56" fmla="*/ 111 w 163"/>
                  <a:gd name="T57" fmla="*/ 128 h 315"/>
                  <a:gd name="T58" fmla="*/ 93 w 163"/>
                  <a:gd name="T59" fmla="*/ 171 h 315"/>
                  <a:gd name="T60" fmla="*/ 75 w 163"/>
                  <a:gd name="T61" fmla="*/ 214 h 315"/>
                  <a:gd name="T62" fmla="*/ 59 w 163"/>
                  <a:gd name="T63" fmla="*/ 253 h 315"/>
                  <a:gd name="T64" fmla="*/ 43 w 163"/>
                  <a:gd name="T65" fmla="*/ 287 h 315"/>
                  <a:gd name="T66" fmla="*/ 1 w 163"/>
                  <a:gd name="T67" fmla="*/ 309 h 315"/>
                  <a:gd name="T68" fmla="*/ 36 w 163"/>
                  <a:gd name="T69" fmla="*/ 302 h 315"/>
                  <a:gd name="T70" fmla="*/ 35 w 163"/>
                  <a:gd name="T71" fmla="*/ 303 h 315"/>
                  <a:gd name="T72" fmla="*/ 32 w 163"/>
                  <a:gd name="T73" fmla="*/ 306 h 315"/>
                  <a:gd name="T74" fmla="*/ 30 w 163"/>
                  <a:gd name="T75" fmla="*/ 308 h 315"/>
                  <a:gd name="T76" fmla="*/ 27 w 163"/>
                  <a:gd name="T77" fmla="*/ 309 h 315"/>
                  <a:gd name="T78" fmla="*/ 23 w 163"/>
                  <a:gd name="T79" fmla="*/ 312 h 315"/>
                  <a:gd name="T80" fmla="*/ 19 w 163"/>
                  <a:gd name="T81" fmla="*/ 313 h 315"/>
                  <a:gd name="T82" fmla="*/ 16 w 163"/>
                  <a:gd name="T83" fmla="*/ 314 h 315"/>
                  <a:gd name="T84" fmla="*/ 12 w 163"/>
                  <a:gd name="T85" fmla="*/ 315 h 315"/>
                  <a:gd name="T86" fmla="*/ 9 w 163"/>
                  <a:gd name="T87" fmla="*/ 315 h 315"/>
                  <a:gd name="T88" fmla="*/ 6 w 163"/>
                  <a:gd name="T89" fmla="*/ 315 h 315"/>
                  <a:gd name="T90" fmla="*/ 4 w 163"/>
                  <a:gd name="T91" fmla="*/ 314 h 315"/>
                  <a:gd name="T92" fmla="*/ 1 w 163"/>
                  <a:gd name="T93" fmla="*/ 314 h 315"/>
                  <a:gd name="T94" fmla="*/ 1 w 163"/>
                  <a:gd name="T95" fmla="*/ 313 h 315"/>
                  <a:gd name="T96" fmla="*/ 0 w 163"/>
                  <a:gd name="T97" fmla="*/ 312 h 315"/>
                  <a:gd name="T98" fmla="*/ 1 w 163"/>
                  <a:gd name="T99" fmla="*/ 309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3" h="315">
                    <a:moveTo>
                      <a:pt x="161" y="6"/>
                    </a:moveTo>
                    <a:lnTo>
                      <a:pt x="126" y="16"/>
                    </a:lnTo>
                    <a:lnTo>
                      <a:pt x="126" y="14"/>
                    </a:lnTo>
                    <a:lnTo>
                      <a:pt x="126" y="14"/>
                    </a:lnTo>
                    <a:lnTo>
                      <a:pt x="127" y="14"/>
                    </a:lnTo>
                    <a:lnTo>
                      <a:pt x="127" y="13"/>
                    </a:lnTo>
                    <a:lnTo>
                      <a:pt x="127" y="13"/>
                    </a:lnTo>
                    <a:lnTo>
                      <a:pt x="128" y="12"/>
                    </a:lnTo>
                    <a:lnTo>
                      <a:pt x="128" y="12"/>
                    </a:lnTo>
                    <a:lnTo>
                      <a:pt x="128" y="11"/>
                    </a:lnTo>
                    <a:lnTo>
                      <a:pt x="129" y="11"/>
                    </a:lnTo>
                    <a:lnTo>
                      <a:pt x="129" y="11"/>
                    </a:lnTo>
                    <a:lnTo>
                      <a:pt x="130" y="10"/>
                    </a:lnTo>
                    <a:lnTo>
                      <a:pt x="130" y="10"/>
                    </a:lnTo>
                    <a:lnTo>
                      <a:pt x="132" y="8"/>
                    </a:lnTo>
                    <a:lnTo>
                      <a:pt x="133" y="8"/>
                    </a:lnTo>
                    <a:lnTo>
                      <a:pt x="133" y="7"/>
                    </a:lnTo>
                    <a:lnTo>
                      <a:pt x="134" y="7"/>
                    </a:lnTo>
                    <a:lnTo>
                      <a:pt x="134" y="7"/>
                    </a:lnTo>
                    <a:lnTo>
                      <a:pt x="135" y="6"/>
                    </a:lnTo>
                    <a:lnTo>
                      <a:pt x="136" y="6"/>
                    </a:lnTo>
                    <a:lnTo>
                      <a:pt x="136" y="5"/>
                    </a:lnTo>
                    <a:lnTo>
                      <a:pt x="138" y="5"/>
                    </a:lnTo>
                    <a:lnTo>
                      <a:pt x="139" y="5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41" y="4"/>
                    </a:lnTo>
                    <a:lnTo>
                      <a:pt x="142" y="2"/>
                    </a:lnTo>
                    <a:lnTo>
                      <a:pt x="143" y="2"/>
                    </a:lnTo>
                    <a:lnTo>
                      <a:pt x="143" y="2"/>
                    </a:lnTo>
                    <a:lnTo>
                      <a:pt x="145" y="2"/>
                    </a:lnTo>
                    <a:lnTo>
                      <a:pt x="146" y="1"/>
                    </a:lnTo>
                    <a:lnTo>
                      <a:pt x="147" y="1"/>
                    </a:lnTo>
                    <a:lnTo>
                      <a:pt x="148" y="1"/>
                    </a:lnTo>
                    <a:lnTo>
                      <a:pt x="148" y="1"/>
                    </a:lnTo>
                    <a:lnTo>
                      <a:pt x="149" y="1"/>
                    </a:lnTo>
                    <a:lnTo>
                      <a:pt x="151" y="0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59" y="0"/>
                    </a:lnTo>
                    <a:lnTo>
                      <a:pt x="159" y="0"/>
                    </a:lnTo>
                    <a:lnTo>
                      <a:pt x="159" y="1"/>
                    </a:lnTo>
                    <a:lnTo>
                      <a:pt x="160" y="1"/>
                    </a:lnTo>
                    <a:lnTo>
                      <a:pt x="160" y="1"/>
                    </a:lnTo>
                    <a:lnTo>
                      <a:pt x="160" y="1"/>
                    </a:lnTo>
                    <a:lnTo>
                      <a:pt x="161" y="1"/>
                    </a:lnTo>
                    <a:lnTo>
                      <a:pt x="161" y="2"/>
                    </a:lnTo>
                    <a:lnTo>
                      <a:pt x="161" y="2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3" y="4"/>
                    </a:lnTo>
                    <a:lnTo>
                      <a:pt x="163" y="4"/>
                    </a:lnTo>
                    <a:lnTo>
                      <a:pt x="163" y="4"/>
                    </a:lnTo>
                    <a:lnTo>
                      <a:pt x="163" y="5"/>
                    </a:lnTo>
                    <a:lnTo>
                      <a:pt x="163" y="5"/>
                    </a:lnTo>
                    <a:lnTo>
                      <a:pt x="163" y="5"/>
                    </a:lnTo>
                    <a:lnTo>
                      <a:pt x="163" y="6"/>
                    </a:lnTo>
                    <a:lnTo>
                      <a:pt x="161" y="6"/>
                    </a:lnTo>
                    <a:lnTo>
                      <a:pt x="161" y="6"/>
                    </a:lnTo>
                    <a:close/>
                    <a:moveTo>
                      <a:pt x="37" y="300"/>
                    </a:moveTo>
                    <a:lnTo>
                      <a:pt x="1" y="309"/>
                    </a:lnTo>
                    <a:lnTo>
                      <a:pt x="4" y="302"/>
                    </a:lnTo>
                    <a:lnTo>
                      <a:pt x="7" y="295"/>
                    </a:lnTo>
                    <a:lnTo>
                      <a:pt x="11" y="288"/>
                    </a:lnTo>
                    <a:lnTo>
                      <a:pt x="15" y="279"/>
                    </a:lnTo>
                    <a:lnTo>
                      <a:pt x="18" y="271"/>
                    </a:lnTo>
                    <a:lnTo>
                      <a:pt x="22" y="261"/>
                    </a:lnTo>
                    <a:lnTo>
                      <a:pt x="27" y="252"/>
                    </a:lnTo>
                    <a:lnTo>
                      <a:pt x="30" y="242"/>
                    </a:lnTo>
                    <a:lnTo>
                      <a:pt x="35" y="233"/>
                    </a:lnTo>
                    <a:lnTo>
                      <a:pt x="38" y="223"/>
                    </a:lnTo>
                    <a:lnTo>
                      <a:pt x="43" y="213"/>
                    </a:lnTo>
                    <a:lnTo>
                      <a:pt x="48" y="202"/>
                    </a:lnTo>
                    <a:lnTo>
                      <a:pt x="52" y="191"/>
                    </a:lnTo>
                    <a:lnTo>
                      <a:pt x="56" y="180"/>
                    </a:lnTo>
                    <a:lnTo>
                      <a:pt x="61" y="170"/>
                    </a:lnTo>
                    <a:lnTo>
                      <a:pt x="66" y="159"/>
                    </a:lnTo>
                    <a:lnTo>
                      <a:pt x="71" y="148"/>
                    </a:lnTo>
                    <a:lnTo>
                      <a:pt x="74" y="137"/>
                    </a:lnTo>
                    <a:lnTo>
                      <a:pt x="79" y="127"/>
                    </a:lnTo>
                    <a:lnTo>
                      <a:pt x="84" y="117"/>
                    </a:lnTo>
                    <a:lnTo>
                      <a:pt x="87" y="106"/>
                    </a:lnTo>
                    <a:lnTo>
                      <a:pt x="92" y="96"/>
                    </a:lnTo>
                    <a:lnTo>
                      <a:pt x="96" y="86"/>
                    </a:lnTo>
                    <a:lnTo>
                      <a:pt x="99" y="76"/>
                    </a:lnTo>
                    <a:lnTo>
                      <a:pt x="104" y="68"/>
                    </a:lnTo>
                    <a:lnTo>
                      <a:pt x="108" y="59"/>
                    </a:lnTo>
                    <a:lnTo>
                      <a:pt x="111" y="50"/>
                    </a:lnTo>
                    <a:lnTo>
                      <a:pt x="114" y="42"/>
                    </a:lnTo>
                    <a:lnTo>
                      <a:pt x="117" y="35"/>
                    </a:lnTo>
                    <a:lnTo>
                      <a:pt x="121" y="27"/>
                    </a:lnTo>
                    <a:lnTo>
                      <a:pt x="123" y="22"/>
                    </a:lnTo>
                    <a:lnTo>
                      <a:pt x="126" y="16"/>
                    </a:lnTo>
                    <a:lnTo>
                      <a:pt x="161" y="6"/>
                    </a:lnTo>
                    <a:lnTo>
                      <a:pt x="159" y="12"/>
                    </a:lnTo>
                    <a:lnTo>
                      <a:pt x="157" y="18"/>
                    </a:lnTo>
                    <a:lnTo>
                      <a:pt x="154" y="25"/>
                    </a:lnTo>
                    <a:lnTo>
                      <a:pt x="151" y="33"/>
                    </a:lnTo>
                    <a:lnTo>
                      <a:pt x="147" y="41"/>
                    </a:lnTo>
                    <a:lnTo>
                      <a:pt x="143" y="49"/>
                    </a:lnTo>
                    <a:lnTo>
                      <a:pt x="140" y="59"/>
                    </a:lnTo>
                    <a:lnTo>
                      <a:pt x="136" y="67"/>
                    </a:lnTo>
                    <a:lnTo>
                      <a:pt x="133" y="76"/>
                    </a:lnTo>
                    <a:lnTo>
                      <a:pt x="128" y="87"/>
                    </a:lnTo>
                    <a:lnTo>
                      <a:pt x="124" y="97"/>
                    </a:lnTo>
                    <a:lnTo>
                      <a:pt x="120" y="107"/>
                    </a:lnTo>
                    <a:lnTo>
                      <a:pt x="116" y="118"/>
                    </a:lnTo>
                    <a:lnTo>
                      <a:pt x="111" y="128"/>
                    </a:lnTo>
                    <a:lnTo>
                      <a:pt x="106" y="139"/>
                    </a:lnTo>
                    <a:lnTo>
                      <a:pt x="102" y="149"/>
                    </a:lnTo>
                    <a:lnTo>
                      <a:pt x="98" y="160"/>
                    </a:lnTo>
                    <a:lnTo>
                      <a:pt x="93" y="171"/>
                    </a:lnTo>
                    <a:lnTo>
                      <a:pt x="89" y="181"/>
                    </a:lnTo>
                    <a:lnTo>
                      <a:pt x="84" y="192"/>
                    </a:lnTo>
                    <a:lnTo>
                      <a:pt x="79" y="203"/>
                    </a:lnTo>
                    <a:lnTo>
                      <a:pt x="75" y="214"/>
                    </a:lnTo>
                    <a:lnTo>
                      <a:pt x="71" y="223"/>
                    </a:lnTo>
                    <a:lnTo>
                      <a:pt x="67" y="234"/>
                    </a:lnTo>
                    <a:lnTo>
                      <a:pt x="62" y="244"/>
                    </a:lnTo>
                    <a:lnTo>
                      <a:pt x="59" y="253"/>
                    </a:lnTo>
                    <a:lnTo>
                      <a:pt x="54" y="261"/>
                    </a:lnTo>
                    <a:lnTo>
                      <a:pt x="50" y="270"/>
                    </a:lnTo>
                    <a:lnTo>
                      <a:pt x="47" y="278"/>
                    </a:lnTo>
                    <a:lnTo>
                      <a:pt x="43" y="287"/>
                    </a:lnTo>
                    <a:lnTo>
                      <a:pt x="41" y="294"/>
                    </a:lnTo>
                    <a:lnTo>
                      <a:pt x="37" y="300"/>
                    </a:lnTo>
                    <a:lnTo>
                      <a:pt x="37" y="300"/>
                    </a:lnTo>
                    <a:close/>
                    <a:moveTo>
                      <a:pt x="1" y="309"/>
                    </a:moveTo>
                    <a:lnTo>
                      <a:pt x="37" y="300"/>
                    </a:lnTo>
                    <a:lnTo>
                      <a:pt x="37" y="301"/>
                    </a:lnTo>
                    <a:lnTo>
                      <a:pt x="37" y="301"/>
                    </a:lnTo>
                    <a:lnTo>
                      <a:pt x="36" y="302"/>
                    </a:lnTo>
                    <a:lnTo>
                      <a:pt x="36" y="302"/>
                    </a:lnTo>
                    <a:lnTo>
                      <a:pt x="36" y="302"/>
                    </a:lnTo>
                    <a:lnTo>
                      <a:pt x="35" y="303"/>
                    </a:lnTo>
                    <a:lnTo>
                      <a:pt x="35" y="303"/>
                    </a:lnTo>
                    <a:lnTo>
                      <a:pt x="34" y="304"/>
                    </a:lnTo>
                    <a:lnTo>
                      <a:pt x="34" y="304"/>
                    </a:lnTo>
                    <a:lnTo>
                      <a:pt x="32" y="306"/>
                    </a:lnTo>
                    <a:lnTo>
                      <a:pt x="32" y="306"/>
                    </a:lnTo>
                    <a:lnTo>
                      <a:pt x="31" y="307"/>
                    </a:lnTo>
                    <a:lnTo>
                      <a:pt x="31" y="307"/>
                    </a:lnTo>
                    <a:lnTo>
                      <a:pt x="30" y="307"/>
                    </a:lnTo>
                    <a:lnTo>
                      <a:pt x="30" y="308"/>
                    </a:lnTo>
                    <a:lnTo>
                      <a:pt x="29" y="308"/>
                    </a:lnTo>
                    <a:lnTo>
                      <a:pt x="28" y="309"/>
                    </a:lnTo>
                    <a:lnTo>
                      <a:pt x="28" y="309"/>
                    </a:lnTo>
                    <a:lnTo>
                      <a:pt x="27" y="309"/>
                    </a:lnTo>
                    <a:lnTo>
                      <a:pt x="25" y="310"/>
                    </a:lnTo>
                    <a:lnTo>
                      <a:pt x="25" y="310"/>
                    </a:lnTo>
                    <a:lnTo>
                      <a:pt x="24" y="310"/>
                    </a:lnTo>
                    <a:lnTo>
                      <a:pt x="23" y="312"/>
                    </a:lnTo>
                    <a:lnTo>
                      <a:pt x="22" y="312"/>
                    </a:lnTo>
                    <a:lnTo>
                      <a:pt x="22" y="312"/>
                    </a:lnTo>
                    <a:lnTo>
                      <a:pt x="21" y="313"/>
                    </a:lnTo>
                    <a:lnTo>
                      <a:pt x="19" y="313"/>
                    </a:lnTo>
                    <a:lnTo>
                      <a:pt x="18" y="313"/>
                    </a:lnTo>
                    <a:lnTo>
                      <a:pt x="17" y="313"/>
                    </a:lnTo>
                    <a:lnTo>
                      <a:pt x="17" y="314"/>
                    </a:lnTo>
                    <a:lnTo>
                      <a:pt x="16" y="314"/>
                    </a:lnTo>
                    <a:lnTo>
                      <a:pt x="15" y="314"/>
                    </a:lnTo>
                    <a:lnTo>
                      <a:pt x="13" y="314"/>
                    </a:lnTo>
                    <a:lnTo>
                      <a:pt x="13" y="314"/>
                    </a:lnTo>
                    <a:lnTo>
                      <a:pt x="12" y="315"/>
                    </a:lnTo>
                    <a:lnTo>
                      <a:pt x="11" y="315"/>
                    </a:lnTo>
                    <a:lnTo>
                      <a:pt x="10" y="315"/>
                    </a:lnTo>
                    <a:lnTo>
                      <a:pt x="10" y="315"/>
                    </a:lnTo>
                    <a:lnTo>
                      <a:pt x="9" y="315"/>
                    </a:lnTo>
                    <a:lnTo>
                      <a:pt x="7" y="315"/>
                    </a:lnTo>
                    <a:lnTo>
                      <a:pt x="7" y="315"/>
                    </a:lnTo>
                    <a:lnTo>
                      <a:pt x="6" y="315"/>
                    </a:lnTo>
                    <a:lnTo>
                      <a:pt x="6" y="315"/>
                    </a:lnTo>
                    <a:lnTo>
                      <a:pt x="5" y="315"/>
                    </a:lnTo>
                    <a:lnTo>
                      <a:pt x="5" y="315"/>
                    </a:lnTo>
                    <a:lnTo>
                      <a:pt x="4" y="315"/>
                    </a:lnTo>
                    <a:lnTo>
                      <a:pt x="4" y="314"/>
                    </a:lnTo>
                    <a:lnTo>
                      <a:pt x="3" y="314"/>
                    </a:lnTo>
                    <a:lnTo>
                      <a:pt x="3" y="314"/>
                    </a:lnTo>
                    <a:lnTo>
                      <a:pt x="3" y="314"/>
                    </a:lnTo>
                    <a:lnTo>
                      <a:pt x="1" y="314"/>
                    </a:lnTo>
                    <a:lnTo>
                      <a:pt x="1" y="314"/>
                    </a:lnTo>
                    <a:lnTo>
                      <a:pt x="1" y="313"/>
                    </a:lnTo>
                    <a:lnTo>
                      <a:pt x="1" y="313"/>
                    </a:lnTo>
                    <a:lnTo>
                      <a:pt x="1" y="313"/>
                    </a:lnTo>
                    <a:lnTo>
                      <a:pt x="0" y="313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0"/>
                    </a:lnTo>
                    <a:lnTo>
                      <a:pt x="0" y="310"/>
                    </a:lnTo>
                    <a:lnTo>
                      <a:pt x="0" y="309"/>
                    </a:lnTo>
                    <a:lnTo>
                      <a:pt x="1" y="309"/>
                    </a:lnTo>
                    <a:lnTo>
                      <a:pt x="1" y="3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4" name="Freeform 33"/>
              <p:cNvSpPr>
                <a:spLocks noEditPoints="1"/>
              </p:cNvSpPr>
              <p:nvPr/>
            </p:nvSpPr>
            <p:spPr bwMode="auto">
              <a:xfrm>
                <a:off x="4219576" y="4564064"/>
                <a:ext cx="179388" cy="504825"/>
              </a:xfrm>
              <a:custGeom>
                <a:avLst/>
                <a:gdLst>
                  <a:gd name="T0" fmla="*/ 76 w 113"/>
                  <a:gd name="T1" fmla="*/ 15 h 318"/>
                  <a:gd name="T2" fmla="*/ 77 w 113"/>
                  <a:gd name="T3" fmla="*/ 13 h 318"/>
                  <a:gd name="T4" fmla="*/ 79 w 113"/>
                  <a:gd name="T5" fmla="*/ 10 h 318"/>
                  <a:gd name="T6" fmla="*/ 82 w 113"/>
                  <a:gd name="T7" fmla="*/ 9 h 318"/>
                  <a:gd name="T8" fmla="*/ 85 w 113"/>
                  <a:gd name="T9" fmla="*/ 7 h 318"/>
                  <a:gd name="T10" fmla="*/ 88 w 113"/>
                  <a:gd name="T11" fmla="*/ 4 h 318"/>
                  <a:gd name="T12" fmla="*/ 91 w 113"/>
                  <a:gd name="T13" fmla="*/ 3 h 318"/>
                  <a:gd name="T14" fmla="*/ 95 w 113"/>
                  <a:gd name="T15" fmla="*/ 2 h 318"/>
                  <a:gd name="T16" fmla="*/ 100 w 113"/>
                  <a:gd name="T17" fmla="*/ 1 h 318"/>
                  <a:gd name="T18" fmla="*/ 103 w 113"/>
                  <a:gd name="T19" fmla="*/ 1 h 318"/>
                  <a:gd name="T20" fmla="*/ 106 w 113"/>
                  <a:gd name="T21" fmla="*/ 0 h 318"/>
                  <a:gd name="T22" fmla="*/ 108 w 113"/>
                  <a:gd name="T23" fmla="*/ 1 h 318"/>
                  <a:gd name="T24" fmla="*/ 111 w 113"/>
                  <a:gd name="T25" fmla="*/ 1 h 318"/>
                  <a:gd name="T26" fmla="*/ 112 w 113"/>
                  <a:gd name="T27" fmla="*/ 2 h 318"/>
                  <a:gd name="T28" fmla="*/ 113 w 113"/>
                  <a:gd name="T29" fmla="*/ 3 h 318"/>
                  <a:gd name="T30" fmla="*/ 113 w 113"/>
                  <a:gd name="T31" fmla="*/ 4 h 318"/>
                  <a:gd name="T32" fmla="*/ 37 w 113"/>
                  <a:gd name="T33" fmla="*/ 302 h 318"/>
                  <a:gd name="T34" fmla="*/ 3 w 113"/>
                  <a:gd name="T35" fmla="*/ 292 h 318"/>
                  <a:gd name="T36" fmla="*/ 11 w 113"/>
                  <a:gd name="T37" fmla="*/ 256 h 318"/>
                  <a:gd name="T38" fmla="*/ 21 w 113"/>
                  <a:gd name="T39" fmla="*/ 215 h 318"/>
                  <a:gd name="T40" fmla="*/ 32 w 113"/>
                  <a:gd name="T41" fmla="*/ 170 h 318"/>
                  <a:gd name="T42" fmla="*/ 44 w 113"/>
                  <a:gd name="T43" fmla="*/ 126 h 318"/>
                  <a:gd name="T44" fmla="*/ 54 w 113"/>
                  <a:gd name="T45" fmla="*/ 84 h 318"/>
                  <a:gd name="T46" fmla="*/ 65 w 113"/>
                  <a:gd name="T47" fmla="*/ 49 h 318"/>
                  <a:gd name="T48" fmla="*/ 74 w 113"/>
                  <a:gd name="T49" fmla="*/ 21 h 318"/>
                  <a:gd name="T50" fmla="*/ 109 w 113"/>
                  <a:gd name="T51" fmla="*/ 16 h 318"/>
                  <a:gd name="T52" fmla="*/ 100 w 113"/>
                  <a:gd name="T53" fmla="*/ 46 h 318"/>
                  <a:gd name="T54" fmla="*/ 89 w 113"/>
                  <a:gd name="T55" fmla="*/ 84 h 318"/>
                  <a:gd name="T56" fmla="*/ 77 w 113"/>
                  <a:gd name="T57" fmla="*/ 126 h 318"/>
                  <a:gd name="T58" fmla="*/ 66 w 113"/>
                  <a:gd name="T59" fmla="*/ 170 h 318"/>
                  <a:gd name="T60" fmla="*/ 56 w 113"/>
                  <a:gd name="T61" fmla="*/ 215 h 318"/>
                  <a:gd name="T62" fmla="*/ 46 w 113"/>
                  <a:gd name="T63" fmla="*/ 254 h 318"/>
                  <a:gd name="T64" fmla="*/ 39 w 113"/>
                  <a:gd name="T65" fmla="*/ 289 h 318"/>
                  <a:gd name="T66" fmla="*/ 0 w 113"/>
                  <a:gd name="T67" fmla="*/ 314 h 318"/>
                  <a:gd name="T68" fmla="*/ 37 w 113"/>
                  <a:gd name="T69" fmla="*/ 303 h 318"/>
                  <a:gd name="T70" fmla="*/ 35 w 113"/>
                  <a:gd name="T71" fmla="*/ 305 h 318"/>
                  <a:gd name="T72" fmla="*/ 33 w 113"/>
                  <a:gd name="T73" fmla="*/ 308 h 318"/>
                  <a:gd name="T74" fmla="*/ 31 w 113"/>
                  <a:gd name="T75" fmla="*/ 309 h 318"/>
                  <a:gd name="T76" fmla="*/ 28 w 113"/>
                  <a:gd name="T77" fmla="*/ 311 h 318"/>
                  <a:gd name="T78" fmla="*/ 25 w 113"/>
                  <a:gd name="T79" fmla="*/ 314 h 318"/>
                  <a:gd name="T80" fmla="*/ 21 w 113"/>
                  <a:gd name="T81" fmla="*/ 315 h 318"/>
                  <a:gd name="T82" fmla="*/ 17 w 113"/>
                  <a:gd name="T83" fmla="*/ 316 h 318"/>
                  <a:gd name="T84" fmla="*/ 14 w 113"/>
                  <a:gd name="T85" fmla="*/ 317 h 318"/>
                  <a:gd name="T86" fmla="*/ 10 w 113"/>
                  <a:gd name="T87" fmla="*/ 318 h 318"/>
                  <a:gd name="T88" fmla="*/ 7 w 113"/>
                  <a:gd name="T89" fmla="*/ 318 h 318"/>
                  <a:gd name="T90" fmla="*/ 4 w 113"/>
                  <a:gd name="T91" fmla="*/ 318 h 318"/>
                  <a:gd name="T92" fmla="*/ 2 w 113"/>
                  <a:gd name="T93" fmla="*/ 317 h 318"/>
                  <a:gd name="T94" fmla="*/ 1 w 113"/>
                  <a:gd name="T95" fmla="*/ 317 h 318"/>
                  <a:gd name="T96" fmla="*/ 0 w 113"/>
                  <a:gd name="T97" fmla="*/ 316 h 318"/>
                  <a:gd name="T98" fmla="*/ 0 w 113"/>
                  <a:gd name="T99" fmla="*/ 314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3" h="318">
                    <a:moveTo>
                      <a:pt x="113" y="6"/>
                    </a:moveTo>
                    <a:lnTo>
                      <a:pt x="76" y="16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4"/>
                    </a:lnTo>
                    <a:lnTo>
                      <a:pt x="77" y="14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8" y="13"/>
                    </a:lnTo>
                    <a:lnTo>
                      <a:pt x="78" y="12"/>
                    </a:lnTo>
                    <a:lnTo>
                      <a:pt x="79" y="12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1" y="9"/>
                    </a:lnTo>
                    <a:lnTo>
                      <a:pt x="82" y="9"/>
                    </a:lnTo>
                    <a:lnTo>
                      <a:pt x="82" y="9"/>
                    </a:lnTo>
                    <a:lnTo>
                      <a:pt x="83" y="8"/>
                    </a:lnTo>
                    <a:lnTo>
                      <a:pt x="83" y="8"/>
                    </a:lnTo>
                    <a:lnTo>
                      <a:pt x="84" y="7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7" y="6"/>
                    </a:lnTo>
                    <a:lnTo>
                      <a:pt x="88" y="6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0" y="4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4" y="2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1"/>
                    </a:lnTo>
                    <a:lnTo>
                      <a:pt x="99" y="1"/>
                    </a:lnTo>
                    <a:lnTo>
                      <a:pt x="100" y="1"/>
                    </a:lnTo>
                    <a:lnTo>
                      <a:pt x="100" y="1"/>
                    </a:lnTo>
                    <a:lnTo>
                      <a:pt x="101" y="1"/>
                    </a:lnTo>
                    <a:lnTo>
                      <a:pt x="102" y="1"/>
                    </a:lnTo>
                    <a:lnTo>
                      <a:pt x="103" y="1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108" y="0"/>
                    </a:lnTo>
                    <a:lnTo>
                      <a:pt x="108" y="1"/>
                    </a:lnTo>
                    <a:lnTo>
                      <a:pt x="109" y="1"/>
                    </a:lnTo>
                    <a:lnTo>
                      <a:pt x="109" y="1"/>
                    </a:lnTo>
                    <a:lnTo>
                      <a:pt x="111" y="1"/>
                    </a:lnTo>
                    <a:lnTo>
                      <a:pt x="111" y="1"/>
                    </a:lnTo>
                    <a:lnTo>
                      <a:pt x="111" y="1"/>
                    </a:lnTo>
                    <a:lnTo>
                      <a:pt x="112" y="1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113" y="2"/>
                    </a:lnTo>
                    <a:lnTo>
                      <a:pt x="113" y="3"/>
                    </a:lnTo>
                    <a:lnTo>
                      <a:pt x="113" y="3"/>
                    </a:lnTo>
                    <a:lnTo>
                      <a:pt x="113" y="3"/>
                    </a:lnTo>
                    <a:lnTo>
                      <a:pt x="113" y="4"/>
                    </a:lnTo>
                    <a:lnTo>
                      <a:pt x="113" y="4"/>
                    </a:lnTo>
                    <a:lnTo>
                      <a:pt x="113" y="4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close/>
                    <a:moveTo>
                      <a:pt x="37" y="302"/>
                    </a:moveTo>
                    <a:lnTo>
                      <a:pt x="0" y="314"/>
                    </a:lnTo>
                    <a:lnTo>
                      <a:pt x="1" y="306"/>
                    </a:lnTo>
                    <a:lnTo>
                      <a:pt x="2" y="299"/>
                    </a:lnTo>
                    <a:lnTo>
                      <a:pt x="3" y="292"/>
                    </a:lnTo>
                    <a:lnTo>
                      <a:pt x="5" y="284"/>
                    </a:lnTo>
                    <a:lnTo>
                      <a:pt x="7" y="275"/>
                    </a:lnTo>
                    <a:lnTo>
                      <a:pt x="9" y="266"/>
                    </a:lnTo>
                    <a:lnTo>
                      <a:pt x="11" y="256"/>
                    </a:lnTo>
                    <a:lnTo>
                      <a:pt x="14" y="246"/>
                    </a:lnTo>
                    <a:lnTo>
                      <a:pt x="16" y="236"/>
                    </a:lnTo>
                    <a:lnTo>
                      <a:pt x="19" y="225"/>
                    </a:lnTo>
                    <a:lnTo>
                      <a:pt x="21" y="215"/>
                    </a:lnTo>
                    <a:lnTo>
                      <a:pt x="23" y="204"/>
                    </a:lnTo>
                    <a:lnTo>
                      <a:pt x="26" y="193"/>
                    </a:lnTo>
                    <a:lnTo>
                      <a:pt x="29" y="181"/>
                    </a:lnTo>
                    <a:lnTo>
                      <a:pt x="32" y="170"/>
                    </a:lnTo>
                    <a:lnTo>
                      <a:pt x="35" y="160"/>
                    </a:lnTo>
                    <a:lnTo>
                      <a:pt x="38" y="148"/>
                    </a:lnTo>
                    <a:lnTo>
                      <a:pt x="40" y="137"/>
                    </a:lnTo>
                    <a:lnTo>
                      <a:pt x="44" y="126"/>
                    </a:lnTo>
                    <a:lnTo>
                      <a:pt x="46" y="115"/>
                    </a:lnTo>
                    <a:lnTo>
                      <a:pt x="50" y="105"/>
                    </a:lnTo>
                    <a:lnTo>
                      <a:pt x="52" y="95"/>
                    </a:lnTo>
                    <a:lnTo>
                      <a:pt x="54" y="84"/>
                    </a:lnTo>
                    <a:lnTo>
                      <a:pt x="58" y="75"/>
                    </a:lnTo>
                    <a:lnTo>
                      <a:pt x="60" y="66"/>
                    </a:lnTo>
                    <a:lnTo>
                      <a:pt x="63" y="57"/>
                    </a:lnTo>
                    <a:lnTo>
                      <a:pt x="65" y="49"/>
                    </a:lnTo>
                    <a:lnTo>
                      <a:pt x="68" y="41"/>
                    </a:lnTo>
                    <a:lnTo>
                      <a:pt x="70" y="34"/>
                    </a:lnTo>
                    <a:lnTo>
                      <a:pt x="72" y="27"/>
                    </a:lnTo>
                    <a:lnTo>
                      <a:pt x="74" y="21"/>
                    </a:lnTo>
                    <a:lnTo>
                      <a:pt x="76" y="16"/>
                    </a:lnTo>
                    <a:lnTo>
                      <a:pt x="113" y="6"/>
                    </a:lnTo>
                    <a:lnTo>
                      <a:pt x="111" y="10"/>
                    </a:lnTo>
                    <a:lnTo>
                      <a:pt x="109" y="16"/>
                    </a:lnTo>
                    <a:lnTo>
                      <a:pt x="107" y="24"/>
                    </a:lnTo>
                    <a:lnTo>
                      <a:pt x="105" y="31"/>
                    </a:lnTo>
                    <a:lnTo>
                      <a:pt x="102" y="38"/>
                    </a:lnTo>
                    <a:lnTo>
                      <a:pt x="100" y="46"/>
                    </a:lnTo>
                    <a:lnTo>
                      <a:pt x="97" y="56"/>
                    </a:lnTo>
                    <a:lnTo>
                      <a:pt x="95" y="64"/>
                    </a:lnTo>
                    <a:lnTo>
                      <a:pt x="91" y="74"/>
                    </a:lnTo>
                    <a:lnTo>
                      <a:pt x="89" y="84"/>
                    </a:lnTo>
                    <a:lnTo>
                      <a:pt x="87" y="94"/>
                    </a:lnTo>
                    <a:lnTo>
                      <a:pt x="83" y="105"/>
                    </a:lnTo>
                    <a:lnTo>
                      <a:pt x="81" y="115"/>
                    </a:lnTo>
                    <a:lnTo>
                      <a:pt x="77" y="126"/>
                    </a:lnTo>
                    <a:lnTo>
                      <a:pt x="75" y="137"/>
                    </a:lnTo>
                    <a:lnTo>
                      <a:pt x="72" y="149"/>
                    </a:lnTo>
                    <a:lnTo>
                      <a:pt x="69" y="160"/>
                    </a:lnTo>
                    <a:lnTo>
                      <a:pt x="66" y="170"/>
                    </a:lnTo>
                    <a:lnTo>
                      <a:pt x="63" y="181"/>
                    </a:lnTo>
                    <a:lnTo>
                      <a:pt x="60" y="193"/>
                    </a:lnTo>
                    <a:lnTo>
                      <a:pt x="58" y="204"/>
                    </a:lnTo>
                    <a:lnTo>
                      <a:pt x="56" y="215"/>
                    </a:lnTo>
                    <a:lnTo>
                      <a:pt x="53" y="224"/>
                    </a:lnTo>
                    <a:lnTo>
                      <a:pt x="51" y="235"/>
                    </a:lnTo>
                    <a:lnTo>
                      <a:pt x="48" y="244"/>
                    </a:lnTo>
                    <a:lnTo>
                      <a:pt x="46" y="254"/>
                    </a:lnTo>
                    <a:lnTo>
                      <a:pt x="44" y="263"/>
                    </a:lnTo>
                    <a:lnTo>
                      <a:pt x="42" y="272"/>
                    </a:lnTo>
                    <a:lnTo>
                      <a:pt x="40" y="280"/>
                    </a:lnTo>
                    <a:lnTo>
                      <a:pt x="39" y="289"/>
                    </a:lnTo>
                    <a:lnTo>
                      <a:pt x="38" y="296"/>
                    </a:lnTo>
                    <a:lnTo>
                      <a:pt x="37" y="302"/>
                    </a:lnTo>
                    <a:lnTo>
                      <a:pt x="37" y="302"/>
                    </a:lnTo>
                    <a:close/>
                    <a:moveTo>
                      <a:pt x="0" y="314"/>
                    </a:moveTo>
                    <a:lnTo>
                      <a:pt x="37" y="302"/>
                    </a:lnTo>
                    <a:lnTo>
                      <a:pt x="37" y="302"/>
                    </a:lnTo>
                    <a:lnTo>
                      <a:pt x="37" y="303"/>
                    </a:lnTo>
                    <a:lnTo>
                      <a:pt x="37" y="303"/>
                    </a:lnTo>
                    <a:lnTo>
                      <a:pt x="35" y="304"/>
                    </a:lnTo>
                    <a:lnTo>
                      <a:pt x="35" y="304"/>
                    </a:lnTo>
                    <a:lnTo>
                      <a:pt x="35" y="304"/>
                    </a:lnTo>
                    <a:lnTo>
                      <a:pt x="35" y="305"/>
                    </a:lnTo>
                    <a:lnTo>
                      <a:pt x="34" y="305"/>
                    </a:lnTo>
                    <a:lnTo>
                      <a:pt x="34" y="306"/>
                    </a:lnTo>
                    <a:lnTo>
                      <a:pt x="34" y="306"/>
                    </a:lnTo>
                    <a:lnTo>
                      <a:pt x="33" y="308"/>
                    </a:lnTo>
                    <a:lnTo>
                      <a:pt x="33" y="308"/>
                    </a:lnTo>
                    <a:lnTo>
                      <a:pt x="32" y="308"/>
                    </a:lnTo>
                    <a:lnTo>
                      <a:pt x="32" y="309"/>
                    </a:lnTo>
                    <a:lnTo>
                      <a:pt x="31" y="309"/>
                    </a:lnTo>
                    <a:lnTo>
                      <a:pt x="31" y="310"/>
                    </a:lnTo>
                    <a:lnTo>
                      <a:pt x="29" y="310"/>
                    </a:lnTo>
                    <a:lnTo>
                      <a:pt x="28" y="311"/>
                    </a:lnTo>
                    <a:lnTo>
                      <a:pt x="28" y="311"/>
                    </a:lnTo>
                    <a:lnTo>
                      <a:pt x="27" y="311"/>
                    </a:lnTo>
                    <a:lnTo>
                      <a:pt x="26" y="312"/>
                    </a:lnTo>
                    <a:lnTo>
                      <a:pt x="26" y="312"/>
                    </a:lnTo>
                    <a:lnTo>
                      <a:pt x="25" y="314"/>
                    </a:lnTo>
                    <a:lnTo>
                      <a:pt x="23" y="314"/>
                    </a:lnTo>
                    <a:lnTo>
                      <a:pt x="23" y="314"/>
                    </a:lnTo>
                    <a:lnTo>
                      <a:pt x="22" y="315"/>
                    </a:lnTo>
                    <a:lnTo>
                      <a:pt x="21" y="315"/>
                    </a:lnTo>
                    <a:lnTo>
                      <a:pt x="20" y="315"/>
                    </a:lnTo>
                    <a:lnTo>
                      <a:pt x="20" y="316"/>
                    </a:lnTo>
                    <a:lnTo>
                      <a:pt x="19" y="316"/>
                    </a:lnTo>
                    <a:lnTo>
                      <a:pt x="17" y="316"/>
                    </a:lnTo>
                    <a:lnTo>
                      <a:pt x="16" y="316"/>
                    </a:lnTo>
                    <a:lnTo>
                      <a:pt x="15" y="317"/>
                    </a:lnTo>
                    <a:lnTo>
                      <a:pt x="15" y="317"/>
                    </a:lnTo>
                    <a:lnTo>
                      <a:pt x="14" y="317"/>
                    </a:lnTo>
                    <a:lnTo>
                      <a:pt x="13" y="317"/>
                    </a:lnTo>
                    <a:lnTo>
                      <a:pt x="11" y="317"/>
                    </a:lnTo>
                    <a:lnTo>
                      <a:pt x="11" y="318"/>
                    </a:lnTo>
                    <a:lnTo>
                      <a:pt x="10" y="318"/>
                    </a:lnTo>
                    <a:lnTo>
                      <a:pt x="9" y="318"/>
                    </a:lnTo>
                    <a:lnTo>
                      <a:pt x="9" y="318"/>
                    </a:lnTo>
                    <a:lnTo>
                      <a:pt x="8" y="318"/>
                    </a:lnTo>
                    <a:lnTo>
                      <a:pt x="7" y="318"/>
                    </a:lnTo>
                    <a:lnTo>
                      <a:pt x="7" y="318"/>
                    </a:lnTo>
                    <a:lnTo>
                      <a:pt x="5" y="318"/>
                    </a:lnTo>
                    <a:lnTo>
                      <a:pt x="5" y="318"/>
                    </a:lnTo>
                    <a:lnTo>
                      <a:pt x="4" y="318"/>
                    </a:lnTo>
                    <a:lnTo>
                      <a:pt x="3" y="318"/>
                    </a:lnTo>
                    <a:lnTo>
                      <a:pt x="3" y="318"/>
                    </a:lnTo>
                    <a:lnTo>
                      <a:pt x="3" y="318"/>
                    </a:lnTo>
                    <a:lnTo>
                      <a:pt x="2" y="317"/>
                    </a:lnTo>
                    <a:lnTo>
                      <a:pt x="2" y="317"/>
                    </a:lnTo>
                    <a:lnTo>
                      <a:pt x="1" y="317"/>
                    </a:lnTo>
                    <a:lnTo>
                      <a:pt x="1" y="317"/>
                    </a:lnTo>
                    <a:lnTo>
                      <a:pt x="1" y="317"/>
                    </a:lnTo>
                    <a:lnTo>
                      <a:pt x="1" y="316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0" y="315"/>
                    </a:lnTo>
                    <a:lnTo>
                      <a:pt x="0" y="315"/>
                    </a:lnTo>
                    <a:lnTo>
                      <a:pt x="0" y="315"/>
                    </a:lnTo>
                    <a:lnTo>
                      <a:pt x="0" y="314"/>
                    </a:lnTo>
                    <a:lnTo>
                      <a:pt x="0" y="3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5" name="Freeform 34"/>
              <p:cNvSpPr>
                <a:spLocks noEditPoints="1"/>
              </p:cNvSpPr>
              <p:nvPr/>
            </p:nvSpPr>
            <p:spPr bwMode="auto">
              <a:xfrm>
                <a:off x="4491039" y="4559301"/>
                <a:ext cx="144463" cy="512763"/>
              </a:xfrm>
              <a:custGeom>
                <a:avLst/>
                <a:gdLst>
                  <a:gd name="T0" fmla="*/ 55 w 91"/>
                  <a:gd name="T1" fmla="*/ 16 h 323"/>
                  <a:gd name="T2" fmla="*/ 56 w 91"/>
                  <a:gd name="T3" fmla="*/ 13 h 323"/>
                  <a:gd name="T4" fmla="*/ 58 w 91"/>
                  <a:gd name="T5" fmla="*/ 11 h 323"/>
                  <a:gd name="T6" fmla="*/ 61 w 91"/>
                  <a:gd name="T7" fmla="*/ 10 h 323"/>
                  <a:gd name="T8" fmla="*/ 64 w 91"/>
                  <a:gd name="T9" fmla="*/ 7 h 323"/>
                  <a:gd name="T10" fmla="*/ 67 w 91"/>
                  <a:gd name="T11" fmla="*/ 5 h 323"/>
                  <a:gd name="T12" fmla="*/ 71 w 91"/>
                  <a:gd name="T13" fmla="*/ 4 h 323"/>
                  <a:gd name="T14" fmla="*/ 74 w 91"/>
                  <a:gd name="T15" fmla="*/ 3 h 323"/>
                  <a:gd name="T16" fmla="*/ 78 w 91"/>
                  <a:gd name="T17" fmla="*/ 1 h 323"/>
                  <a:gd name="T18" fmla="*/ 82 w 91"/>
                  <a:gd name="T19" fmla="*/ 1 h 323"/>
                  <a:gd name="T20" fmla="*/ 84 w 91"/>
                  <a:gd name="T21" fmla="*/ 0 h 323"/>
                  <a:gd name="T22" fmla="*/ 88 w 91"/>
                  <a:gd name="T23" fmla="*/ 1 h 323"/>
                  <a:gd name="T24" fmla="*/ 89 w 91"/>
                  <a:gd name="T25" fmla="*/ 1 h 323"/>
                  <a:gd name="T26" fmla="*/ 91 w 91"/>
                  <a:gd name="T27" fmla="*/ 3 h 323"/>
                  <a:gd name="T28" fmla="*/ 91 w 91"/>
                  <a:gd name="T29" fmla="*/ 4 h 323"/>
                  <a:gd name="T30" fmla="*/ 91 w 91"/>
                  <a:gd name="T31" fmla="*/ 5 h 323"/>
                  <a:gd name="T32" fmla="*/ 39 w 91"/>
                  <a:gd name="T33" fmla="*/ 306 h 323"/>
                  <a:gd name="T34" fmla="*/ 4 w 91"/>
                  <a:gd name="T35" fmla="*/ 296 h 323"/>
                  <a:gd name="T36" fmla="*/ 10 w 91"/>
                  <a:gd name="T37" fmla="*/ 261 h 323"/>
                  <a:gd name="T38" fmla="*/ 16 w 91"/>
                  <a:gd name="T39" fmla="*/ 219 h 323"/>
                  <a:gd name="T40" fmla="*/ 23 w 91"/>
                  <a:gd name="T41" fmla="*/ 173 h 323"/>
                  <a:gd name="T42" fmla="*/ 30 w 91"/>
                  <a:gd name="T43" fmla="*/ 129 h 323"/>
                  <a:gd name="T44" fmla="*/ 37 w 91"/>
                  <a:gd name="T45" fmla="*/ 86 h 323"/>
                  <a:gd name="T46" fmla="*/ 46 w 91"/>
                  <a:gd name="T47" fmla="*/ 50 h 323"/>
                  <a:gd name="T48" fmla="*/ 53 w 91"/>
                  <a:gd name="T49" fmla="*/ 22 h 323"/>
                  <a:gd name="T50" fmla="*/ 88 w 91"/>
                  <a:gd name="T51" fmla="*/ 17 h 323"/>
                  <a:gd name="T52" fmla="*/ 80 w 91"/>
                  <a:gd name="T53" fmla="*/ 47 h 323"/>
                  <a:gd name="T54" fmla="*/ 73 w 91"/>
                  <a:gd name="T55" fmla="*/ 85 h 323"/>
                  <a:gd name="T56" fmla="*/ 66 w 91"/>
                  <a:gd name="T57" fmla="*/ 128 h 323"/>
                  <a:gd name="T58" fmla="*/ 59 w 91"/>
                  <a:gd name="T59" fmla="*/ 173 h 323"/>
                  <a:gd name="T60" fmla="*/ 52 w 91"/>
                  <a:gd name="T61" fmla="*/ 218 h 323"/>
                  <a:gd name="T62" fmla="*/ 46 w 91"/>
                  <a:gd name="T63" fmla="*/ 258 h 323"/>
                  <a:gd name="T64" fmla="*/ 41 w 91"/>
                  <a:gd name="T65" fmla="*/ 293 h 323"/>
                  <a:gd name="T66" fmla="*/ 0 w 91"/>
                  <a:gd name="T67" fmla="*/ 318 h 323"/>
                  <a:gd name="T68" fmla="*/ 37 w 91"/>
                  <a:gd name="T69" fmla="*/ 308 h 323"/>
                  <a:gd name="T70" fmla="*/ 36 w 91"/>
                  <a:gd name="T71" fmla="*/ 309 h 323"/>
                  <a:gd name="T72" fmla="*/ 35 w 91"/>
                  <a:gd name="T73" fmla="*/ 312 h 323"/>
                  <a:gd name="T74" fmla="*/ 33 w 91"/>
                  <a:gd name="T75" fmla="*/ 314 h 323"/>
                  <a:gd name="T76" fmla="*/ 29 w 91"/>
                  <a:gd name="T77" fmla="*/ 315 h 323"/>
                  <a:gd name="T78" fmla="*/ 27 w 91"/>
                  <a:gd name="T79" fmla="*/ 318 h 323"/>
                  <a:gd name="T80" fmla="*/ 23 w 91"/>
                  <a:gd name="T81" fmla="*/ 319 h 323"/>
                  <a:gd name="T82" fmla="*/ 19 w 91"/>
                  <a:gd name="T83" fmla="*/ 321 h 323"/>
                  <a:gd name="T84" fmla="*/ 15 w 91"/>
                  <a:gd name="T85" fmla="*/ 323 h 323"/>
                  <a:gd name="T86" fmla="*/ 12 w 91"/>
                  <a:gd name="T87" fmla="*/ 323 h 323"/>
                  <a:gd name="T88" fmla="*/ 9 w 91"/>
                  <a:gd name="T89" fmla="*/ 323 h 323"/>
                  <a:gd name="T90" fmla="*/ 6 w 91"/>
                  <a:gd name="T91" fmla="*/ 323 h 323"/>
                  <a:gd name="T92" fmla="*/ 4 w 91"/>
                  <a:gd name="T93" fmla="*/ 323 h 323"/>
                  <a:gd name="T94" fmla="*/ 2 w 91"/>
                  <a:gd name="T95" fmla="*/ 321 h 323"/>
                  <a:gd name="T96" fmla="*/ 2 w 91"/>
                  <a:gd name="T97" fmla="*/ 320 h 323"/>
                  <a:gd name="T98" fmla="*/ 0 w 91"/>
                  <a:gd name="T99" fmla="*/ 319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1" h="323">
                    <a:moveTo>
                      <a:pt x="91" y="6"/>
                    </a:moveTo>
                    <a:lnTo>
                      <a:pt x="54" y="17"/>
                    </a:lnTo>
                    <a:lnTo>
                      <a:pt x="54" y="16"/>
                    </a:lnTo>
                    <a:lnTo>
                      <a:pt x="55" y="16"/>
                    </a:lnTo>
                    <a:lnTo>
                      <a:pt x="55" y="15"/>
                    </a:lnTo>
                    <a:lnTo>
                      <a:pt x="55" y="15"/>
                    </a:lnTo>
                    <a:lnTo>
                      <a:pt x="55" y="13"/>
                    </a:lnTo>
                    <a:lnTo>
                      <a:pt x="56" y="13"/>
                    </a:lnTo>
                    <a:lnTo>
                      <a:pt x="56" y="13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58" y="11"/>
                    </a:lnTo>
                    <a:lnTo>
                      <a:pt x="59" y="11"/>
                    </a:lnTo>
                    <a:lnTo>
                      <a:pt x="59" y="10"/>
                    </a:lnTo>
                    <a:lnTo>
                      <a:pt x="60" y="10"/>
                    </a:lnTo>
                    <a:lnTo>
                      <a:pt x="61" y="10"/>
                    </a:lnTo>
                    <a:lnTo>
                      <a:pt x="61" y="9"/>
                    </a:lnTo>
                    <a:lnTo>
                      <a:pt x="62" y="9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6" y="6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70" y="4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6" y="1"/>
                    </a:lnTo>
                    <a:lnTo>
                      <a:pt x="77" y="1"/>
                    </a:lnTo>
                    <a:lnTo>
                      <a:pt x="78" y="1"/>
                    </a:lnTo>
                    <a:lnTo>
                      <a:pt x="79" y="1"/>
                    </a:lnTo>
                    <a:lnTo>
                      <a:pt x="79" y="1"/>
                    </a:lnTo>
                    <a:lnTo>
                      <a:pt x="80" y="1"/>
                    </a:lnTo>
                    <a:lnTo>
                      <a:pt x="82" y="1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8" y="1"/>
                    </a:lnTo>
                    <a:lnTo>
                      <a:pt x="88" y="1"/>
                    </a:lnTo>
                    <a:lnTo>
                      <a:pt x="88" y="1"/>
                    </a:lnTo>
                    <a:lnTo>
                      <a:pt x="89" y="1"/>
                    </a:lnTo>
                    <a:lnTo>
                      <a:pt x="89" y="1"/>
                    </a:lnTo>
                    <a:lnTo>
                      <a:pt x="90" y="1"/>
                    </a:lnTo>
                    <a:lnTo>
                      <a:pt x="90" y="1"/>
                    </a:lnTo>
                    <a:lnTo>
                      <a:pt x="90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3"/>
                    </a:lnTo>
                    <a:lnTo>
                      <a:pt x="91" y="4"/>
                    </a:lnTo>
                    <a:lnTo>
                      <a:pt x="91" y="4"/>
                    </a:lnTo>
                    <a:lnTo>
                      <a:pt x="91" y="4"/>
                    </a:lnTo>
                    <a:lnTo>
                      <a:pt x="91" y="5"/>
                    </a:lnTo>
                    <a:lnTo>
                      <a:pt x="91" y="5"/>
                    </a:lnTo>
                    <a:lnTo>
                      <a:pt x="91" y="5"/>
                    </a:lnTo>
                    <a:lnTo>
                      <a:pt x="91" y="6"/>
                    </a:lnTo>
                    <a:lnTo>
                      <a:pt x="91" y="6"/>
                    </a:lnTo>
                    <a:lnTo>
                      <a:pt x="91" y="6"/>
                    </a:lnTo>
                    <a:close/>
                    <a:moveTo>
                      <a:pt x="39" y="306"/>
                    </a:moveTo>
                    <a:lnTo>
                      <a:pt x="0" y="318"/>
                    </a:lnTo>
                    <a:lnTo>
                      <a:pt x="2" y="312"/>
                    </a:lnTo>
                    <a:lnTo>
                      <a:pt x="3" y="305"/>
                    </a:lnTo>
                    <a:lnTo>
                      <a:pt x="4" y="296"/>
                    </a:lnTo>
                    <a:lnTo>
                      <a:pt x="5" y="288"/>
                    </a:lnTo>
                    <a:lnTo>
                      <a:pt x="6" y="280"/>
                    </a:lnTo>
                    <a:lnTo>
                      <a:pt x="9" y="270"/>
                    </a:lnTo>
                    <a:lnTo>
                      <a:pt x="10" y="261"/>
                    </a:lnTo>
                    <a:lnTo>
                      <a:pt x="11" y="251"/>
                    </a:lnTo>
                    <a:lnTo>
                      <a:pt x="12" y="240"/>
                    </a:lnTo>
                    <a:lnTo>
                      <a:pt x="15" y="229"/>
                    </a:lnTo>
                    <a:lnTo>
                      <a:pt x="16" y="219"/>
                    </a:lnTo>
                    <a:lnTo>
                      <a:pt x="18" y="208"/>
                    </a:lnTo>
                    <a:lnTo>
                      <a:pt x="19" y="196"/>
                    </a:lnTo>
                    <a:lnTo>
                      <a:pt x="21" y="185"/>
                    </a:lnTo>
                    <a:lnTo>
                      <a:pt x="23" y="173"/>
                    </a:lnTo>
                    <a:lnTo>
                      <a:pt x="24" y="163"/>
                    </a:lnTo>
                    <a:lnTo>
                      <a:pt x="27" y="151"/>
                    </a:lnTo>
                    <a:lnTo>
                      <a:pt x="29" y="140"/>
                    </a:lnTo>
                    <a:lnTo>
                      <a:pt x="30" y="129"/>
                    </a:lnTo>
                    <a:lnTo>
                      <a:pt x="33" y="118"/>
                    </a:lnTo>
                    <a:lnTo>
                      <a:pt x="34" y="108"/>
                    </a:lnTo>
                    <a:lnTo>
                      <a:pt x="36" y="97"/>
                    </a:lnTo>
                    <a:lnTo>
                      <a:pt x="37" y="86"/>
                    </a:lnTo>
                    <a:lnTo>
                      <a:pt x="40" y="77"/>
                    </a:lnTo>
                    <a:lnTo>
                      <a:pt x="42" y="67"/>
                    </a:lnTo>
                    <a:lnTo>
                      <a:pt x="43" y="59"/>
                    </a:lnTo>
                    <a:lnTo>
                      <a:pt x="46" y="50"/>
                    </a:lnTo>
                    <a:lnTo>
                      <a:pt x="47" y="42"/>
                    </a:lnTo>
                    <a:lnTo>
                      <a:pt x="49" y="35"/>
                    </a:lnTo>
                    <a:lnTo>
                      <a:pt x="51" y="28"/>
                    </a:lnTo>
                    <a:lnTo>
                      <a:pt x="53" y="22"/>
                    </a:lnTo>
                    <a:lnTo>
                      <a:pt x="54" y="17"/>
                    </a:lnTo>
                    <a:lnTo>
                      <a:pt x="91" y="6"/>
                    </a:lnTo>
                    <a:lnTo>
                      <a:pt x="90" y="11"/>
                    </a:lnTo>
                    <a:lnTo>
                      <a:pt x="88" y="17"/>
                    </a:lnTo>
                    <a:lnTo>
                      <a:pt x="86" y="24"/>
                    </a:lnTo>
                    <a:lnTo>
                      <a:pt x="84" y="31"/>
                    </a:lnTo>
                    <a:lnTo>
                      <a:pt x="83" y="38"/>
                    </a:lnTo>
                    <a:lnTo>
                      <a:pt x="80" y="47"/>
                    </a:lnTo>
                    <a:lnTo>
                      <a:pt x="79" y="56"/>
                    </a:lnTo>
                    <a:lnTo>
                      <a:pt x="77" y="65"/>
                    </a:lnTo>
                    <a:lnTo>
                      <a:pt x="76" y="75"/>
                    </a:lnTo>
                    <a:lnTo>
                      <a:pt x="73" y="85"/>
                    </a:lnTo>
                    <a:lnTo>
                      <a:pt x="71" y="96"/>
                    </a:lnTo>
                    <a:lnTo>
                      <a:pt x="70" y="107"/>
                    </a:lnTo>
                    <a:lnTo>
                      <a:pt x="67" y="117"/>
                    </a:lnTo>
                    <a:lnTo>
                      <a:pt x="66" y="128"/>
                    </a:lnTo>
                    <a:lnTo>
                      <a:pt x="64" y="139"/>
                    </a:lnTo>
                    <a:lnTo>
                      <a:pt x="62" y="151"/>
                    </a:lnTo>
                    <a:lnTo>
                      <a:pt x="60" y="161"/>
                    </a:lnTo>
                    <a:lnTo>
                      <a:pt x="59" y="173"/>
                    </a:lnTo>
                    <a:lnTo>
                      <a:pt x="56" y="184"/>
                    </a:lnTo>
                    <a:lnTo>
                      <a:pt x="55" y="196"/>
                    </a:lnTo>
                    <a:lnTo>
                      <a:pt x="53" y="207"/>
                    </a:lnTo>
                    <a:lnTo>
                      <a:pt x="52" y="218"/>
                    </a:lnTo>
                    <a:lnTo>
                      <a:pt x="51" y="228"/>
                    </a:lnTo>
                    <a:lnTo>
                      <a:pt x="48" y="239"/>
                    </a:lnTo>
                    <a:lnTo>
                      <a:pt x="47" y="249"/>
                    </a:lnTo>
                    <a:lnTo>
                      <a:pt x="46" y="258"/>
                    </a:lnTo>
                    <a:lnTo>
                      <a:pt x="45" y="268"/>
                    </a:lnTo>
                    <a:lnTo>
                      <a:pt x="43" y="276"/>
                    </a:lnTo>
                    <a:lnTo>
                      <a:pt x="42" y="284"/>
                    </a:lnTo>
                    <a:lnTo>
                      <a:pt x="41" y="293"/>
                    </a:lnTo>
                    <a:lnTo>
                      <a:pt x="40" y="300"/>
                    </a:lnTo>
                    <a:lnTo>
                      <a:pt x="39" y="306"/>
                    </a:lnTo>
                    <a:lnTo>
                      <a:pt x="39" y="306"/>
                    </a:lnTo>
                    <a:close/>
                    <a:moveTo>
                      <a:pt x="0" y="318"/>
                    </a:moveTo>
                    <a:lnTo>
                      <a:pt x="39" y="306"/>
                    </a:lnTo>
                    <a:lnTo>
                      <a:pt x="39" y="307"/>
                    </a:lnTo>
                    <a:lnTo>
                      <a:pt x="37" y="307"/>
                    </a:lnTo>
                    <a:lnTo>
                      <a:pt x="37" y="308"/>
                    </a:lnTo>
                    <a:lnTo>
                      <a:pt x="37" y="308"/>
                    </a:lnTo>
                    <a:lnTo>
                      <a:pt x="37" y="308"/>
                    </a:lnTo>
                    <a:lnTo>
                      <a:pt x="37" y="309"/>
                    </a:lnTo>
                    <a:lnTo>
                      <a:pt x="36" y="309"/>
                    </a:lnTo>
                    <a:lnTo>
                      <a:pt x="36" y="311"/>
                    </a:lnTo>
                    <a:lnTo>
                      <a:pt x="36" y="311"/>
                    </a:lnTo>
                    <a:lnTo>
                      <a:pt x="35" y="312"/>
                    </a:lnTo>
                    <a:lnTo>
                      <a:pt x="35" y="312"/>
                    </a:lnTo>
                    <a:lnTo>
                      <a:pt x="34" y="312"/>
                    </a:lnTo>
                    <a:lnTo>
                      <a:pt x="34" y="313"/>
                    </a:lnTo>
                    <a:lnTo>
                      <a:pt x="33" y="313"/>
                    </a:lnTo>
                    <a:lnTo>
                      <a:pt x="33" y="314"/>
                    </a:lnTo>
                    <a:lnTo>
                      <a:pt x="31" y="314"/>
                    </a:lnTo>
                    <a:lnTo>
                      <a:pt x="31" y="315"/>
                    </a:lnTo>
                    <a:lnTo>
                      <a:pt x="30" y="315"/>
                    </a:lnTo>
                    <a:lnTo>
                      <a:pt x="29" y="315"/>
                    </a:lnTo>
                    <a:lnTo>
                      <a:pt x="29" y="317"/>
                    </a:lnTo>
                    <a:lnTo>
                      <a:pt x="28" y="317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5" y="318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23" y="319"/>
                    </a:lnTo>
                    <a:lnTo>
                      <a:pt x="22" y="320"/>
                    </a:lnTo>
                    <a:lnTo>
                      <a:pt x="21" y="320"/>
                    </a:lnTo>
                    <a:lnTo>
                      <a:pt x="19" y="320"/>
                    </a:lnTo>
                    <a:lnTo>
                      <a:pt x="19" y="321"/>
                    </a:lnTo>
                    <a:lnTo>
                      <a:pt x="18" y="321"/>
                    </a:lnTo>
                    <a:lnTo>
                      <a:pt x="17" y="321"/>
                    </a:lnTo>
                    <a:lnTo>
                      <a:pt x="16" y="321"/>
                    </a:lnTo>
                    <a:lnTo>
                      <a:pt x="15" y="323"/>
                    </a:lnTo>
                    <a:lnTo>
                      <a:pt x="15" y="323"/>
                    </a:lnTo>
                    <a:lnTo>
                      <a:pt x="14" y="323"/>
                    </a:lnTo>
                    <a:lnTo>
                      <a:pt x="12" y="323"/>
                    </a:lnTo>
                    <a:lnTo>
                      <a:pt x="12" y="323"/>
                    </a:lnTo>
                    <a:lnTo>
                      <a:pt x="11" y="323"/>
                    </a:lnTo>
                    <a:lnTo>
                      <a:pt x="10" y="323"/>
                    </a:lnTo>
                    <a:lnTo>
                      <a:pt x="10" y="323"/>
                    </a:lnTo>
                    <a:lnTo>
                      <a:pt x="9" y="323"/>
                    </a:lnTo>
                    <a:lnTo>
                      <a:pt x="8" y="323"/>
                    </a:lnTo>
                    <a:lnTo>
                      <a:pt x="8" y="323"/>
                    </a:lnTo>
                    <a:lnTo>
                      <a:pt x="6" y="323"/>
                    </a:lnTo>
                    <a:lnTo>
                      <a:pt x="6" y="323"/>
                    </a:lnTo>
                    <a:lnTo>
                      <a:pt x="5" y="323"/>
                    </a:lnTo>
                    <a:lnTo>
                      <a:pt x="5" y="323"/>
                    </a:lnTo>
                    <a:lnTo>
                      <a:pt x="4" y="323"/>
                    </a:lnTo>
                    <a:lnTo>
                      <a:pt x="4" y="323"/>
                    </a:lnTo>
                    <a:lnTo>
                      <a:pt x="3" y="323"/>
                    </a:lnTo>
                    <a:lnTo>
                      <a:pt x="3" y="323"/>
                    </a:lnTo>
                    <a:lnTo>
                      <a:pt x="3" y="321"/>
                    </a:lnTo>
                    <a:lnTo>
                      <a:pt x="2" y="321"/>
                    </a:lnTo>
                    <a:lnTo>
                      <a:pt x="2" y="321"/>
                    </a:lnTo>
                    <a:lnTo>
                      <a:pt x="2" y="321"/>
                    </a:lnTo>
                    <a:lnTo>
                      <a:pt x="2" y="320"/>
                    </a:lnTo>
                    <a:lnTo>
                      <a:pt x="2" y="320"/>
                    </a:lnTo>
                    <a:lnTo>
                      <a:pt x="2" y="320"/>
                    </a:lnTo>
                    <a:lnTo>
                      <a:pt x="0" y="319"/>
                    </a:lnTo>
                    <a:lnTo>
                      <a:pt x="0" y="319"/>
                    </a:lnTo>
                    <a:lnTo>
                      <a:pt x="0" y="319"/>
                    </a:lnTo>
                    <a:lnTo>
                      <a:pt x="0" y="3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6" name="Freeform 35"/>
              <p:cNvSpPr>
                <a:spLocks noEditPoints="1"/>
              </p:cNvSpPr>
              <p:nvPr/>
            </p:nvSpPr>
            <p:spPr bwMode="auto">
              <a:xfrm>
                <a:off x="4735514" y="4557714"/>
                <a:ext cx="96838" cy="515938"/>
              </a:xfrm>
              <a:custGeom>
                <a:avLst/>
                <a:gdLst>
                  <a:gd name="T0" fmla="*/ 24 w 61"/>
                  <a:gd name="T1" fmla="*/ 17 h 325"/>
                  <a:gd name="T2" fmla="*/ 25 w 61"/>
                  <a:gd name="T3" fmla="*/ 14 h 325"/>
                  <a:gd name="T4" fmla="*/ 27 w 61"/>
                  <a:gd name="T5" fmla="*/ 12 h 325"/>
                  <a:gd name="T6" fmla="*/ 29 w 61"/>
                  <a:gd name="T7" fmla="*/ 11 h 325"/>
                  <a:gd name="T8" fmla="*/ 31 w 61"/>
                  <a:gd name="T9" fmla="*/ 8 h 325"/>
                  <a:gd name="T10" fmla="*/ 35 w 61"/>
                  <a:gd name="T11" fmla="*/ 6 h 325"/>
                  <a:gd name="T12" fmla="*/ 39 w 61"/>
                  <a:gd name="T13" fmla="*/ 5 h 325"/>
                  <a:gd name="T14" fmla="*/ 42 w 61"/>
                  <a:gd name="T15" fmla="*/ 2 h 325"/>
                  <a:gd name="T16" fmla="*/ 46 w 61"/>
                  <a:gd name="T17" fmla="*/ 1 h 325"/>
                  <a:gd name="T18" fmla="*/ 49 w 61"/>
                  <a:gd name="T19" fmla="*/ 1 h 325"/>
                  <a:gd name="T20" fmla="*/ 53 w 61"/>
                  <a:gd name="T21" fmla="*/ 0 h 325"/>
                  <a:gd name="T22" fmla="*/ 55 w 61"/>
                  <a:gd name="T23" fmla="*/ 0 h 325"/>
                  <a:gd name="T24" fmla="*/ 58 w 61"/>
                  <a:gd name="T25" fmla="*/ 1 h 325"/>
                  <a:gd name="T26" fmla="*/ 60 w 61"/>
                  <a:gd name="T27" fmla="*/ 1 h 325"/>
                  <a:gd name="T28" fmla="*/ 61 w 61"/>
                  <a:gd name="T29" fmla="*/ 2 h 325"/>
                  <a:gd name="T30" fmla="*/ 61 w 61"/>
                  <a:gd name="T31" fmla="*/ 4 h 325"/>
                  <a:gd name="T32" fmla="*/ 37 w 61"/>
                  <a:gd name="T33" fmla="*/ 308 h 325"/>
                  <a:gd name="T34" fmla="*/ 4 w 61"/>
                  <a:gd name="T35" fmla="*/ 276 h 325"/>
                  <a:gd name="T36" fmla="*/ 8 w 61"/>
                  <a:gd name="T37" fmla="*/ 223 h 325"/>
                  <a:gd name="T38" fmla="*/ 11 w 61"/>
                  <a:gd name="T39" fmla="*/ 177 h 325"/>
                  <a:gd name="T40" fmla="*/ 15 w 61"/>
                  <a:gd name="T41" fmla="*/ 136 h 325"/>
                  <a:gd name="T42" fmla="*/ 17 w 61"/>
                  <a:gd name="T43" fmla="*/ 102 h 325"/>
                  <a:gd name="T44" fmla="*/ 19 w 61"/>
                  <a:gd name="T45" fmla="*/ 72 h 325"/>
                  <a:gd name="T46" fmla="*/ 21 w 61"/>
                  <a:gd name="T47" fmla="*/ 45 h 325"/>
                  <a:gd name="T48" fmla="*/ 23 w 61"/>
                  <a:gd name="T49" fmla="*/ 23 h 325"/>
                  <a:gd name="T50" fmla="*/ 60 w 61"/>
                  <a:gd name="T51" fmla="*/ 16 h 325"/>
                  <a:gd name="T52" fmla="*/ 58 w 61"/>
                  <a:gd name="T53" fmla="*/ 38 h 325"/>
                  <a:gd name="T54" fmla="*/ 55 w 61"/>
                  <a:gd name="T55" fmla="*/ 66 h 325"/>
                  <a:gd name="T56" fmla="*/ 54 w 61"/>
                  <a:gd name="T57" fmla="*/ 97 h 325"/>
                  <a:gd name="T58" fmla="*/ 50 w 61"/>
                  <a:gd name="T59" fmla="*/ 133 h 325"/>
                  <a:gd name="T60" fmla="*/ 48 w 61"/>
                  <a:gd name="T61" fmla="*/ 174 h 325"/>
                  <a:gd name="T62" fmla="*/ 45 w 61"/>
                  <a:gd name="T63" fmla="*/ 223 h 325"/>
                  <a:gd name="T64" fmla="*/ 40 w 61"/>
                  <a:gd name="T65" fmla="*/ 278 h 325"/>
                  <a:gd name="T66" fmla="*/ 0 w 61"/>
                  <a:gd name="T67" fmla="*/ 321 h 325"/>
                  <a:gd name="T68" fmla="*/ 37 w 61"/>
                  <a:gd name="T69" fmla="*/ 309 h 325"/>
                  <a:gd name="T70" fmla="*/ 36 w 61"/>
                  <a:gd name="T71" fmla="*/ 312 h 325"/>
                  <a:gd name="T72" fmla="*/ 35 w 61"/>
                  <a:gd name="T73" fmla="*/ 314 h 325"/>
                  <a:gd name="T74" fmla="*/ 33 w 61"/>
                  <a:gd name="T75" fmla="*/ 316 h 325"/>
                  <a:gd name="T76" fmla="*/ 30 w 61"/>
                  <a:gd name="T77" fmla="*/ 318 h 325"/>
                  <a:gd name="T78" fmla="*/ 27 w 61"/>
                  <a:gd name="T79" fmla="*/ 320 h 325"/>
                  <a:gd name="T80" fmla="*/ 23 w 61"/>
                  <a:gd name="T81" fmla="*/ 321 h 325"/>
                  <a:gd name="T82" fmla="*/ 19 w 61"/>
                  <a:gd name="T83" fmla="*/ 322 h 325"/>
                  <a:gd name="T84" fmla="*/ 16 w 61"/>
                  <a:gd name="T85" fmla="*/ 324 h 325"/>
                  <a:gd name="T86" fmla="*/ 12 w 61"/>
                  <a:gd name="T87" fmla="*/ 325 h 325"/>
                  <a:gd name="T88" fmla="*/ 9 w 61"/>
                  <a:gd name="T89" fmla="*/ 325 h 325"/>
                  <a:gd name="T90" fmla="*/ 6 w 61"/>
                  <a:gd name="T91" fmla="*/ 325 h 325"/>
                  <a:gd name="T92" fmla="*/ 4 w 61"/>
                  <a:gd name="T93" fmla="*/ 325 h 325"/>
                  <a:gd name="T94" fmla="*/ 2 w 61"/>
                  <a:gd name="T95" fmla="*/ 324 h 325"/>
                  <a:gd name="T96" fmla="*/ 0 w 61"/>
                  <a:gd name="T97" fmla="*/ 322 h 325"/>
                  <a:gd name="T98" fmla="*/ 0 w 61"/>
                  <a:gd name="T99" fmla="*/ 321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1" h="325">
                    <a:moveTo>
                      <a:pt x="61" y="5"/>
                    </a:moveTo>
                    <a:lnTo>
                      <a:pt x="24" y="17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2"/>
                    </a:lnTo>
                    <a:lnTo>
                      <a:pt x="28" y="12"/>
                    </a:lnTo>
                    <a:lnTo>
                      <a:pt x="28" y="11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8"/>
                    </a:lnTo>
                    <a:lnTo>
                      <a:pt x="31" y="8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1" y="4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2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close/>
                    <a:moveTo>
                      <a:pt x="37" y="308"/>
                    </a:moveTo>
                    <a:lnTo>
                      <a:pt x="0" y="321"/>
                    </a:lnTo>
                    <a:lnTo>
                      <a:pt x="2" y="306"/>
                    </a:lnTo>
                    <a:lnTo>
                      <a:pt x="3" y="290"/>
                    </a:lnTo>
                    <a:lnTo>
                      <a:pt x="4" y="276"/>
                    </a:lnTo>
                    <a:lnTo>
                      <a:pt x="5" y="263"/>
                    </a:lnTo>
                    <a:lnTo>
                      <a:pt x="6" y="248"/>
                    </a:lnTo>
                    <a:lnTo>
                      <a:pt x="8" y="235"/>
                    </a:lnTo>
                    <a:lnTo>
                      <a:pt x="8" y="223"/>
                    </a:lnTo>
                    <a:lnTo>
                      <a:pt x="9" y="210"/>
                    </a:lnTo>
                    <a:lnTo>
                      <a:pt x="10" y="199"/>
                    </a:lnTo>
                    <a:lnTo>
                      <a:pt x="11" y="187"/>
                    </a:lnTo>
                    <a:lnTo>
                      <a:pt x="11" y="177"/>
                    </a:lnTo>
                    <a:lnTo>
                      <a:pt x="12" y="166"/>
                    </a:lnTo>
                    <a:lnTo>
                      <a:pt x="13" y="155"/>
                    </a:lnTo>
                    <a:lnTo>
                      <a:pt x="13" y="146"/>
                    </a:lnTo>
                    <a:lnTo>
                      <a:pt x="15" y="136"/>
                    </a:lnTo>
                    <a:lnTo>
                      <a:pt x="15" y="127"/>
                    </a:lnTo>
                    <a:lnTo>
                      <a:pt x="16" y="118"/>
                    </a:lnTo>
                    <a:lnTo>
                      <a:pt x="16" y="110"/>
                    </a:lnTo>
                    <a:lnTo>
                      <a:pt x="17" y="102"/>
                    </a:lnTo>
                    <a:lnTo>
                      <a:pt x="17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19" y="72"/>
                    </a:lnTo>
                    <a:lnTo>
                      <a:pt x="19" y="65"/>
                    </a:lnTo>
                    <a:lnTo>
                      <a:pt x="21" y="57"/>
                    </a:lnTo>
                    <a:lnTo>
                      <a:pt x="21" y="51"/>
                    </a:lnTo>
                    <a:lnTo>
                      <a:pt x="21" y="45"/>
                    </a:lnTo>
                    <a:lnTo>
                      <a:pt x="22" y="39"/>
                    </a:lnTo>
                    <a:lnTo>
                      <a:pt x="22" y="33"/>
                    </a:lnTo>
                    <a:lnTo>
                      <a:pt x="23" y="28"/>
                    </a:lnTo>
                    <a:lnTo>
                      <a:pt x="23" y="23"/>
                    </a:lnTo>
                    <a:lnTo>
                      <a:pt x="24" y="17"/>
                    </a:lnTo>
                    <a:lnTo>
                      <a:pt x="61" y="5"/>
                    </a:lnTo>
                    <a:lnTo>
                      <a:pt x="61" y="10"/>
                    </a:lnTo>
                    <a:lnTo>
                      <a:pt x="60" y="16"/>
                    </a:lnTo>
                    <a:lnTo>
                      <a:pt x="60" y="22"/>
                    </a:lnTo>
                    <a:lnTo>
                      <a:pt x="59" y="26"/>
                    </a:lnTo>
                    <a:lnTo>
                      <a:pt x="59" y="32"/>
                    </a:lnTo>
                    <a:lnTo>
                      <a:pt x="58" y="38"/>
                    </a:lnTo>
                    <a:lnTo>
                      <a:pt x="58" y="45"/>
                    </a:lnTo>
                    <a:lnTo>
                      <a:pt x="56" y="51"/>
                    </a:lnTo>
                    <a:lnTo>
                      <a:pt x="56" y="59"/>
                    </a:lnTo>
                    <a:lnTo>
                      <a:pt x="55" y="66"/>
                    </a:lnTo>
                    <a:lnTo>
                      <a:pt x="55" y="73"/>
                    </a:lnTo>
                    <a:lnTo>
                      <a:pt x="55" y="81"/>
                    </a:lnTo>
                    <a:lnTo>
                      <a:pt x="54" y="88"/>
                    </a:lnTo>
                    <a:lnTo>
                      <a:pt x="54" y="97"/>
                    </a:lnTo>
                    <a:lnTo>
                      <a:pt x="53" y="105"/>
                    </a:lnTo>
                    <a:lnTo>
                      <a:pt x="52" y="115"/>
                    </a:lnTo>
                    <a:lnTo>
                      <a:pt x="52" y="123"/>
                    </a:lnTo>
                    <a:lnTo>
                      <a:pt x="50" y="133"/>
                    </a:lnTo>
                    <a:lnTo>
                      <a:pt x="50" y="143"/>
                    </a:lnTo>
                    <a:lnTo>
                      <a:pt x="49" y="153"/>
                    </a:lnTo>
                    <a:lnTo>
                      <a:pt x="49" y="164"/>
                    </a:lnTo>
                    <a:lnTo>
                      <a:pt x="48" y="174"/>
                    </a:lnTo>
                    <a:lnTo>
                      <a:pt x="47" y="186"/>
                    </a:lnTo>
                    <a:lnTo>
                      <a:pt x="46" y="198"/>
                    </a:lnTo>
                    <a:lnTo>
                      <a:pt x="46" y="210"/>
                    </a:lnTo>
                    <a:lnTo>
                      <a:pt x="45" y="223"/>
                    </a:lnTo>
                    <a:lnTo>
                      <a:pt x="43" y="236"/>
                    </a:lnTo>
                    <a:lnTo>
                      <a:pt x="42" y="250"/>
                    </a:lnTo>
                    <a:lnTo>
                      <a:pt x="41" y="264"/>
                    </a:lnTo>
                    <a:lnTo>
                      <a:pt x="40" y="278"/>
                    </a:lnTo>
                    <a:lnTo>
                      <a:pt x="39" y="293"/>
                    </a:lnTo>
                    <a:lnTo>
                      <a:pt x="37" y="308"/>
                    </a:lnTo>
                    <a:lnTo>
                      <a:pt x="37" y="308"/>
                    </a:lnTo>
                    <a:close/>
                    <a:moveTo>
                      <a:pt x="0" y="321"/>
                    </a:moveTo>
                    <a:lnTo>
                      <a:pt x="37" y="308"/>
                    </a:lnTo>
                    <a:lnTo>
                      <a:pt x="37" y="309"/>
                    </a:lnTo>
                    <a:lnTo>
                      <a:pt x="37" y="309"/>
                    </a:lnTo>
                    <a:lnTo>
                      <a:pt x="37" y="309"/>
                    </a:lnTo>
                    <a:lnTo>
                      <a:pt x="37" y="310"/>
                    </a:lnTo>
                    <a:lnTo>
                      <a:pt x="37" y="310"/>
                    </a:lnTo>
                    <a:lnTo>
                      <a:pt x="36" y="312"/>
                    </a:lnTo>
                    <a:lnTo>
                      <a:pt x="36" y="312"/>
                    </a:lnTo>
                    <a:lnTo>
                      <a:pt x="36" y="313"/>
                    </a:lnTo>
                    <a:lnTo>
                      <a:pt x="35" y="313"/>
                    </a:lnTo>
                    <a:lnTo>
                      <a:pt x="35" y="313"/>
                    </a:lnTo>
                    <a:lnTo>
                      <a:pt x="35" y="314"/>
                    </a:lnTo>
                    <a:lnTo>
                      <a:pt x="34" y="314"/>
                    </a:lnTo>
                    <a:lnTo>
                      <a:pt x="34" y="315"/>
                    </a:lnTo>
                    <a:lnTo>
                      <a:pt x="33" y="315"/>
                    </a:lnTo>
                    <a:lnTo>
                      <a:pt x="33" y="316"/>
                    </a:lnTo>
                    <a:lnTo>
                      <a:pt x="31" y="316"/>
                    </a:lnTo>
                    <a:lnTo>
                      <a:pt x="31" y="316"/>
                    </a:lnTo>
                    <a:lnTo>
                      <a:pt x="30" y="318"/>
                    </a:lnTo>
                    <a:lnTo>
                      <a:pt x="30" y="318"/>
                    </a:lnTo>
                    <a:lnTo>
                      <a:pt x="29" y="319"/>
                    </a:lnTo>
                    <a:lnTo>
                      <a:pt x="28" y="319"/>
                    </a:lnTo>
                    <a:lnTo>
                      <a:pt x="28" y="319"/>
                    </a:lnTo>
                    <a:lnTo>
                      <a:pt x="27" y="320"/>
                    </a:lnTo>
                    <a:lnTo>
                      <a:pt x="25" y="320"/>
                    </a:lnTo>
                    <a:lnTo>
                      <a:pt x="24" y="321"/>
                    </a:lnTo>
                    <a:lnTo>
                      <a:pt x="24" y="321"/>
                    </a:lnTo>
                    <a:lnTo>
                      <a:pt x="23" y="321"/>
                    </a:lnTo>
                    <a:lnTo>
                      <a:pt x="22" y="322"/>
                    </a:lnTo>
                    <a:lnTo>
                      <a:pt x="21" y="322"/>
                    </a:lnTo>
                    <a:lnTo>
                      <a:pt x="21" y="322"/>
                    </a:lnTo>
                    <a:lnTo>
                      <a:pt x="19" y="322"/>
                    </a:lnTo>
                    <a:lnTo>
                      <a:pt x="18" y="324"/>
                    </a:lnTo>
                    <a:lnTo>
                      <a:pt x="17" y="324"/>
                    </a:lnTo>
                    <a:lnTo>
                      <a:pt x="16" y="324"/>
                    </a:lnTo>
                    <a:lnTo>
                      <a:pt x="16" y="324"/>
                    </a:lnTo>
                    <a:lnTo>
                      <a:pt x="15" y="325"/>
                    </a:lnTo>
                    <a:lnTo>
                      <a:pt x="13" y="325"/>
                    </a:lnTo>
                    <a:lnTo>
                      <a:pt x="12" y="325"/>
                    </a:lnTo>
                    <a:lnTo>
                      <a:pt x="12" y="325"/>
                    </a:lnTo>
                    <a:lnTo>
                      <a:pt x="11" y="325"/>
                    </a:lnTo>
                    <a:lnTo>
                      <a:pt x="10" y="325"/>
                    </a:lnTo>
                    <a:lnTo>
                      <a:pt x="10" y="325"/>
                    </a:lnTo>
                    <a:lnTo>
                      <a:pt x="9" y="325"/>
                    </a:lnTo>
                    <a:lnTo>
                      <a:pt x="8" y="325"/>
                    </a:lnTo>
                    <a:lnTo>
                      <a:pt x="8" y="325"/>
                    </a:lnTo>
                    <a:lnTo>
                      <a:pt x="6" y="325"/>
                    </a:lnTo>
                    <a:lnTo>
                      <a:pt x="6" y="325"/>
                    </a:lnTo>
                    <a:lnTo>
                      <a:pt x="5" y="325"/>
                    </a:lnTo>
                    <a:lnTo>
                      <a:pt x="5" y="325"/>
                    </a:lnTo>
                    <a:lnTo>
                      <a:pt x="4" y="325"/>
                    </a:lnTo>
                    <a:lnTo>
                      <a:pt x="4" y="325"/>
                    </a:lnTo>
                    <a:lnTo>
                      <a:pt x="3" y="325"/>
                    </a:lnTo>
                    <a:lnTo>
                      <a:pt x="3" y="325"/>
                    </a:lnTo>
                    <a:lnTo>
                      <a:pt x="3" y="325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2"/>
                    </a:lnTo>
                    <a:lnTo>
                      <a:pt x="0" y="321"/>
                    </a:lnTo>
                    <a:lnTo>
                      <a:pt x="0" y="3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7" name="Freeform 36"/>
              <p:cNvSpPr>
                <a:spLocks noEditPoints="1"/>
              </p:cNvSpPr>
              <p:nvPr/>
            </p:nvSpPr>
            <p:spPr bwMode="auto">
              <a:xfrm>
                <a:off x="4960939" y="4556126"/>
                <a:ext cx="95250" cy="519113"/>
              </a:xfrm>
              <a:custGeom>
                <a:avLst/>
                <a:gdLst>
                  <a:gd name="T0" fmla="*/ 23 w 60"/>
                  <a:gd name="T1" fmla="*/ 15 h 327"/>
                  <a:gd name="T2" fmla="*/ 24 w 60"/>
                  <a:gd name="T3" fmla="*/ 13 h 327"/>
                  <a:gd name="T4" fmla="*/ 27 w 60"/>
                  <a:gd name="T5" fmla="*/ 11 h 327"/>
                  <a:gd name="T6" fmla="*/ 29 w 60"/>
                  <a:gd name="T7" fmla="*/ 9 h 327"/>
                  <a:gd name="T8" fmla="*/ 31 w 60"/>
                  <a:gd name="T9" fmla="*/ 7 h 327"/>
                  <a:gd name="T10" fmla="*/ 35 w 60"/>
                  <a:gd name="T11" fmla="*/ 5 h 327"/>
                  <a:gd name="T12" fmla="*/ 39 w 60"/>
                  <a:gd name="T13" fmla="*/ 3 h 327"/>
                  <a:gd name="T14" fmla="*/ 42 w 60"/>
                  <a:gd name="T15" fmla="*/ 2 h 327"/>
                  <a:gd name="T16" fmla="*/ 46 w 60"/>
                  <a:gd name="T17" fmla="*/ 1 h 327"/>
                  <a:gd name="T18" fmla="*/ 49 w 60"/>
                  <a:gd name="T19" fmla="*/ 0 h 327"/>
                  <a:gd name="T20" fmla="*/ 53 w 60"/>
                  <a:gd name="T21" fmla="*/ 0 h 327"/>
                  <a:gd name="T22" fmla="*/ 55 w 60"/>
                  <a:gd name="T23" fmla="*/ 0 h 327"/>
                  <a:gd name="T24" fmla="*/ 58 w 60"/>
                  <a:gd name="T25" fmla="*/ 1 h 327"/>
                  <a:gd name="T26" fmla="*/ 59 w 60"/>
                  <a:gd name="T27" fmla="*/ 1 h 327"/>
                  <a:gd name="T28" fmla="*/ 60 w 60"/>
                  <a:gd name="T29" fmla="*/ 3 h 327"/>
                  <a:gd name="T30" fmla="*/ 60 w 60"/>
                  <a:gd name="T31" fmla="*/ 5 h 327"/>
                  <a:gd name="T32" fmla="*/ 37 w 60"/>
                  <a:gd name="T33" fmla="*/ 310 h 327"/>
                  <a:gd name="T34" fmla="*/ 2 w 60"/>
                  <a:gd name="T35" fmla="*/ 302 h 327"/>
                  <a:gd name="T36" fmla="*/ 4 w 60"/>
                  <a:gd name="T37" fmla="*/ 265 h 327"/>
                  <a:gd name="T38" fmla="*/ 6 w 60"/>
                  <a:gd name="T39" fmla="*/ 222 h 327"/>
                  <a:gd name="T40" fmla="*/ 9 w 60"/>
                  <a:gd name="T41" fmla="*/ 175 h 327"/>
                  <a:gd name="T42" fmla="*/ 11 w 60"/>
                  <a:gd name="T43" fmla="*/ 130 h 327"/>
                  <a:gd name="T44" fmla="*/ 14 w 60"/>
                  <a:gd name="T45" fmla="*/ 87 h 327"/>
                  <a:gd name="T46" fmla="*/ 17 w 60"/>
                  <a:gd name="T47" fmla="*/ 50 h 327"/>
                  <a:gd name="T48" fmla="*/ 22 w 60"/>
                  <a:gd name="T49" fmla="*/ 21 h 327"/>
                  <a:gd name="T50" fmla="*/ 58 w 60"/>
                  <a:gd name="T51" fmla="*/ 17 h 327"/>
                  <a:gd name="T52" fmla="*/ 53 w 60"/>
                  <a:gd name="T53" fmla="*/ 46 h 327"/>
                  <a:gd name="T54" fmla="*/ 51 w 60"/>
                  <a:gd name="T55" fmla="*/ 85 h 327"/>
                  <a:gd name="T56" fmla="*/ 47 w 60"/>
                  <a:gd name="T57" fmla="*/ 129 h 327"/>
                  <a:gd name="T58" fmla="*/ 46 w 60"/>
                  <a:gd name="T59" fmla="*/ 174 h 327"/>
                  <a:gd name="T60" fmla="*/ 43 w 60"/>
                  <a:gd name="T61" fmla="*/ 220 h 327"/>
                  <a:gd name="T62" fmla="*/ 41 w 60"/>
                  <a:gd name="T63" fmla="*/ 261 h 327"/>
                  <a:gd name="T64" fmla="*/ 39 w 60"/>
                  <a:gd name="T65" fmla="*/ 297 h 327"/>
                  <a:gd name="T66" fmla="*/ 0 w 60"/>
                  <a:gd name="T67" fmla="*/ 323 h 327"/>
                  <a:gd name="T68" fmla="*/ 37 w 60"/>
                  <a:gd name="T69" fmla="*/ 313 h 327"/>
                  <a:gd name="T70" fmla="*/ 36 w 60"/>
                  <a:gd name="T71" fmla="*/ 314 h 327"/>
                  <a:gd name="T72" fmla="*/ 34 w 60"/>
                  <a:gd name="T73" fmla="*/ 316 h 327"/>
                  <a:gd name="T74" fmla="*/ 31 w 60"/>
                  <a:gd name="T75" fmla="*/ 319 h 327"/>
                  <a:gd name="T76" fmla="*/ 29 w 60"/>
                  <a:gd name="T77" fmla="*/ 320 h 327"/>
                  <a:gd name="T78" fmla="*/ 25 w 60"/>
                  <a:gd name="T79" fmla="*/ 322 h 327"/>
                  <a:gd name="T80" fmla="*/ 22 w 60"/>
                  <a:gd name="T81" fmla="*/ 323 h 327"/>
                  <a:gd name="T82" fmla="*/ 18 w 60"/>
                  <a:gd name="T83" fmla="*/ 326 h 327"/>
                  <a:gd name="T84" fmla="*/ 15 w 60"/>
                  <a:gd name="T85" fmla="*/ 327 h 327"/>
                  <a:gd name="T86" fmla="*/ 11 w 60"/>
                  <a:gd name="T87" fmla="*/ 327 h 327"/>
                  <a:gd name="T88" fmla="*/ 8 w 60"/>
                  <a:gd name="T89" fmla="*/ 327 h 327"/>
                  <a:gd name="T90" fmla="*/ 5 w 60"/>
                  <a:gd name="T91" fmla="*/ 327 h 327"/>
                  <a:gd name="T92" fmla="*/ 3 w 60"/>
                  <a:gd name="T93" fmla="*/ 327 h 327"/>
                  <a:gd name="T94" fmla="*/ 2 w 60"/>
                  <a:gd name="T95" fmla="*/ 326 h 327"/>
                  <a:gd name="T96" fmla="*/ 0 w 60"/>
                  <a:gd name="T97" fmla="*/ 325 h 327"/>
                  <a:gd name="T98" fmla="*/ 0 w 60"/>
                  <a:gd name="T99" fmla="*/ 323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0" h="327">
                    <a:moveTo>
                      <a:pt x="60" y="6"/>
                    </a:moveTo>
                    <a:lnTo>
                      <a:pt x="23" y="17"/>
                    </a:lnTo>
                    <a:lnTo>
                      <a:pt x="23" y="15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3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9"/>
                    </a:lnTo>
                    <a:lnTo>
                      <a:pt x="29" y="8"/>
                    </a:lnTo>
                    <a:lnTo>
                      <a:pt x="30" y="8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1"/>
                    </a:lnTo>
                    <a:lnTo>
                      <a:pt x="58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1"/>
                    </a:lnTo>
                    <a:lnTo>
                      <a:pt x="59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3"/>
                    </a:lnTo>
                    <a:lnTo>
                      <a:pt x="60" y="5"/>
                    </a:lnTo>
                    <a:lnTo>
                      <a:pt x="60" y="5"/>
                    </a:lnTo>
                    <a:lnTo>
                      <a:pt x="60" y="6"/>
                    </a:lnTo>
                    <a:lnTo>
                      <a:pt x="60" y="6"/>
                    </a:lnTo>
                    <a:close/>
                    <a:moveTo>
                      <a:pt x="37" y="310"/>
                    </a:moveTo>
                    <a:lnTo>
                      <a:pt x="0" y="323"/>
                    </a:lnTo>
                    <a:lnTo>
                      <a:pt x="0" y="316"/>
                    </a:lnTo>
                    <a:lnTo>
                      <a:pt x="2" y="309"/>
                    </a:lnTo>
                    <a:lnTo>
                      <a:pt x="2" y="302"/>
                    </a:lnTo>
                    <a:lnTo>
                      <a:pt x="3" y="292"/>
                    </a:lnTo>
                    <a:lnTo>
                      <a:pt x="3" y="284"/>
                    </a:lnTo>
                    <a:lnTo>
                      <a:pt x="4" y="274"/>
                    </a:lnTo>
                    <a:lnTo>
                      <a:pt x="4" y="265"/>
                    </a:lnTo>
                    <a:lnTo>
                      <a:pt x="5" y="254"/>
                    </a:lnTo>
                    <a:lnTo>
                      <a:pt x="5" y="243"/>
                    </a:lnTo>
                    <a:lnTo>
                      <a:pt x="6" y="233"/>
                    </a:lnTo>
                    <a:lnTo>
                      <a:pt x="6" y="222"/>
                    </a:lnTo>
                    <a:lnTo>
                      <a:pt x="6" y="210"/>
                    </a:lnTo>
                    <a:lnTo>
                      <a:pt x="8" y="199"/>
                    </a:lnTo>
                    <a:lnTo>
                      <a:pt x="8" y="187"/>
                    </a:lnTo>
                    <a:lnTo>
                      <a:pt x="9" y="175"/>
                    </a:lnTo>
                    <a:lnTo>
                      <a:pt x="9" y="165"/>
                    </a:lnTo>
                    <a:lnTo>
                      <a:pt x="10" y="153"/>
                    </a:lnTo>
                    <a:lnTo>
                      <a:pt x="10" y="141"/>
                    </a:lnTo>
                    <a:lnTo>
                      <a:pt x="11" y="130"/>
                    </a:lnTo>
                    <a:lnTo>
                      <a:pt x="11" y="119"/>
                    </a:lnTo>
                    <a:lnTo>
                      <a:pt x="12" y="107"/>
                    </a:lnTo>
                    <a:lnTo>
                      <a:pt x="12" y="97"/>
                    </a:lnTo>
                    <a:lnTo>
                      <a:pt x="14" y="87"/>
                    </a:lnTo>
                    <a:lnTo>
                      <a:pt x="15" y="77"/>
                    </a:lnTo>
                    <a:lnTo>
                      <a:pt x="15" y="68"/>
                    </a:lnTo>
                    <a:lnTo>
                      <a:pt x="16" y="58"/>
                    </a:lnTo>
                    <a:lnTo>
                      <a:pt x="17" y="50"/>
                    </a:lnTo>
                    <a:lnTo>
                      <a:pt x="18" y="42"/>
                    </a:lnTo>
                    <a:lnTo>
                      <a:pt x="19" y="34"/>
                    </a:lnTo>
                    <a:lnTo>
                      <a:pt x="21" y="27"/>
                    </a:lnTo>
                    <a:lnTo>
                      <a:pt x="22" y="21"/>
                    </a:lnTo>
                    <a:lnTo>
                      <a:pt x="23" y="17"/>
                    </a:lnTo>
                    <a:lnTo>
                      <a:pt x="60" y="6"/>
                    </a:lnTo>
                    <a:lnTo>
                      <a:pt x="59" y="11"/>
                    </a:lnTo>
                    <a:lnTo>
                      <a:pt x="58" y="17"/>
                    </a:lnTo>
                    <a:lnTo>
                      <a:pt x="56" y="23"/>
                    </a:lnTo>
                    <a:lnTo>
                      <a:pt x="55" y="30"/>
                    </a:lnTo>
                    <a:lnTo>
                      <a:pt x="54" y="38"/>
                    </a:lnTo>
                    <a:lnTo>
                      <a:pt x="53" y="46"/>
                    </a:lnTo>
                    <a:lnTo>
                      <a:pt x="53" y="55"/>
                    </a:lnTo>
                    <a:lnTo>
                      <a:pt x="52" y="64"/>
                    </a:lnTo>
                    <a:lnTo>
                      <a:pt x="51" y="74"/>
                    </a:lnTo>
                    <a:lnTo>
                      <a:pt x="51" y="85"/>
                    </a:lnTo>
                    <a:lnTo>
                      <a:pt x="49" y="95"/>
                    </a:lnTo>
                    <a:lnTo>
                      <a:pt x="48" y="106"/>
                    </a:lnTo>
                    <a:lnTo>
                      <a:pt x="48" y="117"/>
                    </a:lnTo>
                    <a:lnTo>
                      <a:pt x="47" y="129"/>
                    </a:lnTo>
                    <a:lnTo>
                      <a:pt x="47" y="140"/>
                    </a:lnTo>
                    <a:lnTo>
                      <a:pt x="46" y="151"/>
                    </a:lnTo>
                    <a:lnTo>
                      <a:pt x="46" y="163"/>
                    </a:lnTo>
                    <a:lnTo>
                      <a:pt x="46" y="174"/>
                    </a:lnTo>
                    <a:lnTo>
                      <a:pt x="45" y="186"/>
                    </a:lnTo>
                    <a:lnTo>
                      <a:pt x="45" y="198"/>
                    </a:lnTo>
                    <a:lnTo>
                      <a:pt x="43" y="209"/>
                    </a:lnTo>
                    <a:lnTo>
                      <a:pt x="43" y="220"/>
                    </a:lnTo>
                    <a:lnTo>
                      <a:pt x="42" y="231"/>
                    </a:lnTo>
                    <a:lnTo>
                      <a:pt x="42" y="241"/>
                    </a:lnTo>
                    <a:lnTo>
                      <a:pt x="42" y="252"/>
                    </a:lnTo>
                    <a:lnTo>
                      <a:pt x="41" y="261"/>
                    </a:lnTo>
                    <a:lnTo>
                      <a:pt x="41" y="271"/>
                    </a:lnTo>
                    <a:lnTo>
                      <a:pt x="40" y="280"/>
                    </a:lnTo>
                    <a:lnTo>
                      <a:pt x="40" y="289"/>
                    </a:lnTo>
                    <a:lnTo>
                      <a:pt x="39" y="297"/>
                    </a:lnTo>
                    <a:lnTo>
                      <a:pt x="37" y="304"/>
                    </a:lnTo>
                    <a:lnTo>
                      <a:pt x="37" y="310"/>
                    </a:lnTo>
                    <a:lnTo>
                      <a:pt x="37" y="310"/>
                    </a:lnTo>
                    <a:close/>
                    <a:moveTo>
                      <a:pt x="0" y="323"/>
                    </a:moveTo>
                    <a:lnTo>
                      <a:pt x="37" y="310"/>
                    </a:lnTo>
                    <a:lnTo>
                      <a:pt x="37" y="311"/>
                    </a:lnTo>
                    <a:lnTo>
                      <a:pt x="37" y="311"/>
                    </a:lnTo>
                    <a:lnTo>
                      <a:pt x="37" y="313"/>
                    </a:lnTo>
                    <a:lnTo>
                      <a:pt x="36" y="313"/>
                    </a:lnTo>
                    <a:lnTo>
                      <a:pt x="36" y="313"/>
                    </a:lnTo>
                    <a:lnTo>
                      <a:pt x="36" y="314"/>
                    </a:lnTo>
                    <a:lnTo>
                      <a:pt x="36" y="314"/>
                    </a:lnTo>
                    <a:lnTo>
                      <a:pt x="35" y="315"/>
                    </a:lnTo>
                    <a:lnTo>
                      <a:pt x="35" y="315"/>
                    </a:lnTo>
                    <a:lnTo>
                      <a:pt x="35" y="316"/>
                    </a:lnTo>
                    <a:lnTo>
                      <a:pt x="34" y="316"/>
                    </a:lnTo>
                    <a:lnTo>
                      <a:pt x="34" y="316"/>
                    </a:lnTo>
                    <a:lnTo>
                      <a:pt x="33" y="317"/>
                    </a:lnTo>
                    <a:lnTo>
                      <a:pt x="33" y="317"/>
                    </a:lnTo>
                    <a:lnTo>
                      <a:pt x="31" y="319"/>
                    </a:lnTo>
                    <a:lnTo>
                      <a:pt x="31" y="319"/>
                    </a:lnTo>
                    <a:lnTo>
                      <a:pt x="30" y="319"/>
                    </a:lnTo>
                    <a:lnTo>
                      <a:pt x="30" y="320"/>
                    </a:lnTo>
                    <a:lnTo>
                      <a:pt x="29" y="320"/>
                    </a:lnTo>
                    <a:lnTo>
                      <a:pt x="28" y="321"/>
                    </a:lnTo>
                    <a:lnTo>
                      <a:pt x="28" y="321"/>
                    </a:lnTo>
                    <a:lnTo>
                      <a:pt x="27" y="322"/>
                    </a:lnTo>
                    <a:lnTo>
                      <a:pt x="25" y="322"/>
                    </a:lnTo>
                    <a:lnTo>
                      <a:pt x="25" y="322"/>
                    </a:lnTo>
                    <a:lnTo>
                      <a:pt x="24" y="323"/>
                    </a:lnTo>
                    <a:lnTo>
                      <a:pt x="23" y="323"/>
                    </a:lnTo>
                    <a:lnTo>
                      <a:pt x="22" y="323"/>
                    </a:lnTo>
                    <a:lnTo>
                      <a:pt x="22" y="325"/>
                    </a:lnTo>
                    <a:lnTo>
                      <a:pt x="21" y="325"/>
                    </a:lnTo>
                    <a:lnTo>
                      <a:pt x="19" y="325"/>
                    </a:lnTo>
                    <a:lnTo>
                      <a:pt x="18" y="326"/>
                    </a:lnTo>
                    <a:lnTo>
                      <a:pt x="17" y="326"/>
                    </a:lnTo>
                    <a:lnTo>
                      <a:pt x="17" y="326"/>
                    </a:lnTo>
                    <a:lnTo>
                      <a:pt x="16" y="326"/>
                    </a:lnTo>
                    <a:lnTo>
                      <a:pt x="15" y="327"/>
                    </a:lnTo>
                    <a:lnTo>
                      <a:pt x="14" y="327"/>
                    </a:lnTo>
                    <a:lnTo>
                      <a:pt x="12" y="327"/>
                    </a:lnTo>
                    <a:lnTo>
                      <a:pt x="12" y="327"/>
                    </a:lnTo>
                    <a:lnTo>
                      <a:pt x="11" y="327"/>
                    </a:lnTo>
                    <a:lnTo>
                      <a:pt x="10" y="327"/>
                    </a:lnTo>
                    <a:lnTo>
                      <a:pt x="10" y="327"/>
                    </a:lnTo>
                    <a:lnTo>
                      <a:pt x="9" y="327"/>
                    </a:lnTo>
                    <a:lnTo>
                      <a:pt x="8" y="327"/>
                    </a:lnTo>
                    <a:lnTo>
                      <a:pt x="8" y="327"/>
                    </a:lnTo>
                    <a:lnTo>
                      <a:pt x="6" y="327"/>
                    </a:lnTo>
                    <a:lnTo>
                      <a:pt x="6" y="327"/>
                    </a:lnTo>
                    <a:lnTo>
                      <a:pt x="5" y="327"/>
                    </a:lnTo>
                    <a:lnTo>
                      <a:pt x="5" y="327"/>
                    </a:lnTo>
                    <a:lnTo>
                      <a:pt x="4" y="327"/>
                    </a:lnTo>
                    <a:lnTo>
                      <a:pt x="4" y="327"/>
                    </a:lnTo>
                    <a:lnTo>
                      <a:pt x="3" y="327"/>
                    </a:lnTo>
                    <a:lnTo>
                      <a:pt x="3" y="327"/>
                    </a:lnTo>
                    <a:lnTo>
                      <a:pt x="2" y="327"/>
                    </a:lnTo>
                    <a:lnTo>
                      <a:pt x="2" y="327"/>
                    </a:lnTo>
                    <a:lnTo>
                      <a:pt x="2" y="326"/>
                    </a:lnTo>
                    <a:lnTo>
                      <a:pt x="0" y="326"/>
                    </a:lnTo>
                    <a:lnTo>
                      <a:pt x="0" y="326"/>
                    </a:lnTo>
                    <a:lnTo>
                      <a:pt x="0" y="326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0" y="325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0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8" name="Freeform 37"/>
              <p:cNvSpPr>
                <a:spLocks noEditPoints="1"/>
              </p:cNvSpPr>
              <p:nvPr/>
            </p:nvSpPr>
            <p:spPr bwMode="auto">
              <a:xfrm>
                <a:off x="5232401" y="4554539"/>
                <a:ext cx="71438" cy="523875"/>
              </a:xfrm>
              <a:custGeom>
                <a:avLst/>
                <a:gdLst>
                  <a:gd name="T0" fmla="*/ 8 w 45"/>
                  <a:gd name="T1" fmla="*/ 15 h 330"/>
                  <a:gd name="T2" fmla="*/ 10 w 45"/>
                  <a:gd name="T3" fmla="*/ 13 h 330"/>
                  <a:gd name="T4" fmla="*/ 12 w 45"/>
                  <a:gd name="T5" fmla="*/ 10 h 330"/>
                  <a:gd name="T6" fmla="*/ 14 w 45"/>
                  <a:gd name="T7" fmla="*/ 8 h 330"/>
                  <a:gd name="T8" fmla="*/ 17 w 45"/>
                  <a:gd name="T9" fmla="*/ 7 h 330"/>
                  <a:gd name="T10" fmla="*/ 20 w 45"/>
                  <a:gd name="T11" fmla="*/ 4 h 330"/>
                  <a:gd name="T12" fmla="*/ 24 w 45"/>
                  <a:gd name="T13" fmla="*/ 3 h 330"/>
                  <a:gd name="T14" fmla="*/ 28 w 45"/>
                  <a:gd name="T15" fmla="*/ 2 h 330"/>
                  <a:gd name="T16" fmla="*/ 31 w 45"/>
                  <a:gd name="T17" fmla="*/ 1 h 330"/>
                  <a:gd name="T18" fmla="*/ 35 w 45"/>
                  <a:gd name="T19" fmla="*/ 0 h 330"/>
                  <a:gd name="T20" fmla="*/ 38 w 45"/>
                  <a:gd name="T21" fmla="*/ 0 h 330"/>
                  <a:gd name="T22" fmla="*/ 41 w 45"/>
                  <a:gd name="T23" fmla="*/ 0 h 330"/>
                  <a:gd name="T24" fmla="*/ 43 w 45"/>
                  <a:gd name="T25" fmla="*/ 1 h 330"/>
                  <a:gd name="T26" fmla="*/ 44 w 45"/>
                  <a:gd name="T27" fmla="*/ 1 h 330"/>
                  <a:gd name="T28" fmla="*/ 45 w 45"/>
                  <a:gd name="T29" fmla="*/ 2 h 330"/>
                  <a:gd name="T30" fmla="*/ 45 w 45"/>
                  <a:gd name="T31" fmla="*/ 4 h 330"/>
                  <a:gd name="T32" fmla="*/ 38 w 45"/>
                  <a:gd name="T33" fmla="*/ 314 h 330"/>
                  <a:gd name="T34" fmla="*/ 2 w 45"/>
                  <a:gd name="T35" fmla="*/ 304 h 330"/>
                  <a:gd name="T36" fmla="*/ 4 w 45"/>
                  <a:gd name="T37" fmla="*/ 267 h 330"/>
                  <a:gd name="T38" fmla="*/ 2 w 45"/>
                  <a:gd name="T39" fmla="*/ 224 h 330"/>
                  <a:gd name="T40" fmla="*/ 2 w 45"/>
                  <a:gd name="T41" fmla="*/ 178 h 330"/>
                  <a:gd name="T42" fmla="*/ 1 w 45"/>
                  <a:gd name="T43" fmla="*/ 131 h 330"/>
                  <a:gd name="T44" fmla="*/ 1 w 45"/>
                  <a:gd name="T45" fmla="*/ 87 h 330"/>
                  <a:gd name="T46" fmla="*/ 4 w 45"/>
                  <a:gd name="T47" fmla="*/ 50 h 330"/>
                  <a:gd name="T48" fmla="*/ 7 w 45"/>
                  <a:gd name="T49" fmla="*/ 21 h 330"/>
                  <a:gd name="T50" fmla="*/ 43 w 45"/>
                  <a:gd name="T51" fmla="*/ 15 h 330"/>
                  <a:gd name="T52" fmla="*/ 41 w 45"/>
                  <a:gd name="T53" fmla="*/ 45 h 330"/>
                  <a:gd name="T54" fmla="*/ 39 w 45"/>
                  <a:gd name="T55" fmla="*/ 84 h 330"/>
                  <a:gd name="T56" fmla="*/ 39 w 45"/>
                  <a:gd name="T57" fmla="*/ 129 h 330"/>
                  <a:gd name="T58" fmla="*/ 39 w 45"/>
                  <a:gd name="T59" fmla="*/ 175 h 330"/>
                  <a:gd name="T60" fmla="*/ 41 w 45"/>
                  <a:gd name="T61" fmla="*/ 222 h 330"/>
                  <a:gd name="T62" fmla="*/ 41 w 45"/>
                  <a:gd name="T63" fmla="*/ 264 h 330"/>
                  <a:gd name="T64" fmla="*/ 39 w 45"/>
                  <a:gd name="T65" fmla="*/ 299 h 330"/>
                  <a:gd name="T66" fmla="*/ 0 w 45"/>
                  <a:gd name="T67" fmla="*/ 326 h 330"/>
                  <a:gd name="T68" fmla="*/ 37 w 45"/>
                  <a:gd name="T69" fmla="*/ 315 h 330"/>
                  <a:gd name="T70" fmla="*/ 37 w 45"/>
                  <a:gd name="T71" fmla="*/ 316 h 330"/>
                  <a:gd name="T72" fmla="*/ 35 w 45"/>
                  <a:gd name="T73" fmla="*/ 318 h 330"/>
                  <a:gd name="T74" fmla="*/ 32 w 45"/>
                  <a:gd name="T75" fmla="*/ 321 h 330"/>
                  <a:gd name="T76" fmla="*/ 30 w 45"/>
                  <a:gd name="T77" fmla="*/ 323 h 330"/>
                  <a:gd name="T78" fmla="*/ 26 w 45"/>
                  <a:gd name="T79" fmla="*/ 324 h 330"/>
                  <a:gd name="T80" fmla="*/ 23 w 45"/>
                  <a:gd name="T81" fmla="*/ 327 h 330"/>
                  <a:gd name="T82" fmla="*/ 19 w 45"/>
                  <a:gd name="T83" fmla="*/ 328 h 330"/>
                  <a:gd name="T84" fmla="*/ 16 w 45"/>
                  <a:gd name="T85" fmla="*/ 329 h 330"/>
                  <a:gd name="T86" fmla="*/ 12 w 45"/>
                  <a:gd name="T87" fmla="*/ 329 h 330"/>
                  <a:gd name="T88" fmla="*/ 8 w 45"/>
                  <a:gd name="T89" fmla="*/ 330 h 330"/>
                  <a:gd name="T90" fmla="*/ 6 w 45"/>
                  <a:gd name="T91" fmla="*/ 330 h 330"/>
                  <a:gd name="T92" fmla="*/ 4 w 45"/>
                  <a:gd name="T93" fmla="*/ 329 h 330"/>
                  <a:gd name="T94" fmla="*/ 2 w 45"/>
                  <a:gd name="T95" fmla="*/ 329 h 330"/>
                  <a:gd name="T96" fmla="*/ 1 w 45"/>
                  <a:gd name="T97" fmla="*/ 328 h 330"/>
                  <a:gd name="T98" fmla="*/ 0 w 45"/>
                  <a:gd name="T99" fmla="*/ 326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5" h="330">
                    <a:moveTo>
                      <a:pt x="45" y="4"/>
                    </a:moveTo>
                    <a:lnTo>
                      <a:pt x="8" y="15"/>
                    </a:lnTo>
                    <a:lnTo>
                      <a:pt x="8" y="15"/>
                    </a:lnTo>
                    <a:lnTo>
                      <a:pt x="8" y="15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1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3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5" y="4"/>
                    </a:lnTo>
                    <a:close/>
                    <a:moveTo>
                      <a:pt x="38" y="314"/>
                    </a:moveTo>
                    <a:lnTo>
                      <a:pt x="0" y="326"/>
                    </a:lnTo>
                    <a:lnTo>
                      <a:pt x="1" y="318"/>
                    </a:lnTo>
                    <a:lnTo>
                      <a:pt x="2" y="311"/>
                    </a:lnTo>
                    <a:lnTo>
                      <a:pt x="2" y="304"/>
                    </a:lnTo>
                    <a:lnTo>
                      <a:pt x="2" y="296"/>
                    </a:lnTo>
                    <a:lnTo>
                      <a:pt x="2" y="286"/>
                    </a:lnTo>
                    <a:lnTo>
                      <a:pt x="2" y="277"/>
                    </a:lnTo>
                    <a:lnTo>
                      <a:pt x="4" y="267"/>
                    </a:lnTo>
                    <a:lnTo>
                      <a:pt x="4" y="256"/>
                    </a:lnTo>
                    <a:lnTo>
                      <a:pt x="4" y="246"/>
                    </a:lnTo>
                    <a:lnTo>
                      <a:pt x="2" y="235"/>
                    </a:lnTo>
                    <a:lnTo>
                      <a:pt x="2" y="224"/>
                    </a:lnTo>
                    <a:lnTo>
                      <a:pt x="2" y="212"/>
                    </a:lnTo>
                    <a:lnTo>
                      <a:pt x="2" y="200"/>
                    </a:lnTo>
                    <a:lnTo>
                      <a:pt x="2" y="189"/>
                    </a:lnTo>
                    <a:lnTo>
                      <a:pt x="2" y="178"/>
                    </a:lnTo>
                    <a:lnTo>
                      <a:pt x="2" y="166"/>
                    </a:lnTo>
                    <a:lnTo>
                      <a:pt x="1" y="154"/>
                    </a:lnTo>
                    <a:lnTo>
                      <a:pt x="1" y="142"/>
                    </a:lnTo>
                    <a:lnTo>
                      <a:pt x="1" y="131"/>
                    </a:lnTo>
                    <a:lnTo>
                      <a:pt x="1" y="119"/>
                    </a:lnTo>
                    <a:lnTo>
                      <a:pt x="1" y="108"/>
                    </a:lnTo>
                    <a:lnTo>
                      <a:pt x="1" y="98"/>
                    </a:lnTo>
                    <a:lnTo>
                      <a:pt x="1" y="87"/>
                    </a:lnTo>
                    <a:lnTo>
                      <a:pt x="2" y="77"/>
                    </a:lnTo>
                    <a:lnTo>
                      <a:pt x="2" y="68"/>
                    </a:lnTo>
                    <a:lnTo>
                      <a:pt x="2" y="58"/>
                    </a:lnTo>
                    <a:lnTo>
                      <a:pt x="4" y="50"/>
                    </a:lnTo>
                    <a:lnTo>
                      <a:pt x="4" y="41"/>
                    </a:lnTo>
                    <a:lnTo>
                      <a:pt x="5" y="34"/>
                    </a:lnTo>
                    <a:lnTo>
                      <a:pt x="6" y="27"/>
                    </a:lnTo>
                    <a:lnTo>
                      <a:pt x="7" y="21"/>
                    </a:lnTo>
                    <a:lnTo>
                      <a:pt x="8" y="15"/>
                    </a:lnTo>
                    <a:lnTo>
                      <a:pt x="45" y="4"/>
                    </a:lnTo>
                    <a:lnTo>
                      <a:pt x="44" y="9"/>
                    </a:lnTo>
                    <a:lnTo>
                      <a:pt x="43" y="15"/>
                    </a:lnTo>
                    <a:lnTo>
                      <a:pt x="42" y="22"/>
                    </a:lnTo>
                    <a:lnTo>
                      <a:pt x="42" y="30"/>
                    </a:lnTo>
                    <a:lnTo>
                      <a:pt x="41" y="37"/>
                    </a:lnTo>
                    <a:lnTo>
                      <a:pt x="41" y="45"/>
                    </a:lnTo>
                    <a:lnTo>
                      <a:pt x="39" y="55"/>
                    </a:lnTo>
                    <a:lnTo>
                      <a:pt x="39" y="64"/>
                    </a:lnTo>
                    <a:lnTo>
                      <a:pt x="39" y="74"/>
                    </a:lnTo>
                    <a:lnTo>
                      <a:pt x="39" y="84"/>
                    </a:lnTo>
                    <a:lnTo>
                      <a:pt x="39" y="95"/>
                    </a:lnTo>
                    <a:lnTo>
                      <a:pt x="39" y="106"/>
                    </a:lnTo>
                    <a:lnTo>
                      <a:pt x="39" y="118"/>
                    </a:lnTo>
                    <a:lnTo>
                      <a:pt x="39" y="129"/>
                    </a:lnTo>
                    <a:lnTo>
                      <a:pt x="39" y="141"/>
                    </a:lnTo>
                    <a:lnTo>
                      <a:pt x="39" y="152"/>
                    </a:lnTo>
                    <a:lnTo>
                      <a:pt x="39" y="164"/>
                    </a:lnTo>
                    <a:lnTo>
                      <a:pt x="39" y="175"/>
                    </a:lnTo>
                    <a:lnTo>
                      <a:pt x="39" y="187"/>
                    </a:lnTo>
                    <a:lnTo>
                      <a:pt x="39" y="199"/>
                    </a:lnTo>
                    <a:lnTo>
                      <a:pt x="41" y="210"/>
                    </a:lnTo>
                    <a:lnTo>
                      <a:pt x="41" y="222"/>
                    </a:lnTo>
                    <a:lnTo>
                      <a:pt x="41" y="232"/>
                    </a:lnTo>
                    <a:lnTo>
                      <a:pt x="41" y="243"/>
                    </a:lnTo>
                    <a:lnTo>
                      <a:pt x="41" y="254"/>
                    </a:lnTo>
                    <a:lnTo>
                      <a:pt x="41" y="264"/>
                    </a:lnTo>
                    <a:lnTo>
                      <a:pt x="41" y="273"/>
                    </a:lnTo>
                    <a:lnTo>
                      <a:pt x="39" y="283"/>
                    </a:lnTo>
                    <a:lnTo>
                      <a:pt x="39" y="291"/>
                    </a:lnTo>
                    <a:lnTo>
                      <a:pt x="39" y="299"/>
                    </a:lnTo>
                    <a:lnTo>
                      <a:pt x="38" y="307"/>
                    </a:lnTo>
                    <a:lnTo>
                      <a:pt x="38" y="314"/>
                    </a:lnTo>
                    <a:lnTo>
                      <a:pt x="38" y="314"/>
                    </a:lnTo>
                    <a:close/>
                    <a:moveTo>
                      <a:pt x="0" y="326"/>
                    </a:moveTo>
                    <a:lnTo>
                      <a:pt x="38" y="314"/>
                    </a:lnTo>
                    <a:lnTo>
                      <a:pt x="38" y="314"/>
                    </a:lnTo>
                    <a:lnTo>
                      <a:pt x="38" y="314"/>
                    </a:lnTo>
                    <a:lnTo>
                      <a:pt x="37" y="315"/>
                    </a:lnTo>
                    <a:lnTo>
                      <a:pt x="37" y="315"/>
                    </a:lnTo>
                    <a:lnTo>
                      <a:pt x="37" y="316"/>
                    </a:lnTo>
                    <a:lnTo>
                      <a:pt x="37" y="316"/>
                    </a:lnTo>
                    <a:lnTo>
                      <a:pt x="37" y="316"/>
                    </a:lnTo>
                    <a:lnTo>
                      <a:pt x="36" y="317"/>
                    </a:lnTo>
                    <a:lnTo>
                      <a:pt x="36" y="317"/>
                    </a:lnTo>
                    <a:lnTo>
                      <a:pt x="35" y="318"/>
                    </a:lnTo>
                    <a:lnTo>
                      <a:pt x="35" y="318"/>
                    </a:lnTo>
                    <a:lnTo>
                      <a:pt x="35" y="320"/>
                    </a:lnTo>
                    <a:lnTo>
                      <a:pt x="33" y="320"/>
                    </a:lnTo>
                    <a:lnTo>
                      <a:pt x="33" y="320"/>
                    </a:lnTo>
                    <a:lnTo>
                      <a:pt x="32" y="321"/>
                    </a:lnTo>
                    <a:lnTo>
                      <a:pt x="32" y="321"/>
                    </a:lnTo>
                    <a:lnTo>
                      <a:pt x="31" y="322"/>
                    </a:lnTo>
                    <a:lnTo>
                      <a:pt x="30" y="322"/>
                    </a:lnTo>
                    <a:lnTo>
                      <a:pt x="30" y="323"/>
                    </a:lnTo>
                    <a:lnTo>
                      <a:pt x="29" y="323"/>
                    </a:lnTo>
                    <a:lnTo>
                      <a:pt x="28" y="323"/>
                    </a:lnTo>
                    <a:lnTo>
                      <a:pt x="28" y="324"/>
                    </a:lnTo>
                    <a:lnTo>
                      <a:pt x="26" y="324"/>
                    </a:lnTo>
                    <a:lnTo>
                      <a:pt x="25" y="324"/>
                    </a:lnTo>
                    <a:lnTo>
                      <a:pt x="25" y="326"/>
                    </a:lnTo>
                    <a:lnTo>
                      <a:pt x="24" y="326"/>
                    </a:lnTo>
                    <a:lnTo>
                      <a:pt x="23" y="327"/>
                    </a:lnTo>
                    <a:lnTo>
                      <a:pt x="22" y="327"/>
                    </a:lnTo>
                    <a:lnTo>
                      <a:pt x="22" y="327"/>
                    </a:lnTo>
                    <a:lnTo>
                      <a:pt x="20" y="327"/>
                    </a:lnTo>
                    <a:lnTo>
                      <a:pt x="19" y="328"/>
                    </a:lnTo>
                    <a:lnTo>
                      <a:pt x="18" y="328"/>
                    </a:lnTo>
                    <a:lnTo>
                      <a:pt x="17" y="328"/>
                    </a:lnTo>
                    <a:lnTo>
                      <a:pt x="17" y="329"/>
                    </a:lnTo>
                    <a:lnTo>
                      <a:pt x="16" y="329"/>
                    </a:lnTo>
                    <a:lnTo>
                      <a:pt x="14" y="329"/>
                    </a:lnTo>
                    <a:lnTo>
                      <a:pt x="13" y="329"/>
                    </a:lnTo>
                    <a:lnTo>
                      <a:pt x="13" y="329"/>
                    </a:lnTo>
                    <a:lnTo>
                      <a:pt x="12" y="329"/>
                    </a:lnTo>
                    <a:lnTo>
                      <a:pt x="11" y="329"/>
                    </a:lnTo>
                    <a:lnTo>
                      <a:pt x="11" y="330"/>
                    </a:lnTo>
                    <a:lnTo>
                      <a:pt x="10" y="330"/>
                    </a:lnTo>
                    <a:lnTo>
                      <a:pt x="8" y="330"/>
                    </a:lnTo>
                    <a:lnTo>
                      <a:pt x="8" y="330"/>
                    </a:lnTo>
                    <a:lnTo>
                      <a:pt x="7" y="330"/>
                    </a:lnTo>
                    <a:lnTo>
                      <a:pt x="7" y="330"/>
                    </a:lnTo>
                    <a:lnTo>
                      <a:pt x="6" y="330"/>
                    </a:lnTo>
                    <a:lnTo>
                      <a:pt x="5" y="330"/>
                    </a:lnTo>
                    <a:lnTo>
                      <a:pt x="5" y="329"/>
                    </a:lnTo>
                    <a:lnTo>
                      <a:pt x="5" y="329"/>
                    </a:lnTo>
                    <a:lnTo>
                      <a:pt x="4" y="329"/>
                    </a:lnTo>
                    <a:lnTo>
                      <a:pt x="4" y="329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8"/>
                    </a:lnTo>
                    <a:lnTo>
                      <a:pt x="1" y="327"/>
                    </a:lnTo>
                    <a:lnTo>
                      <a:pt x="1" y="327"/>
                    </a:lnTo>
                    <a:lnTo>
                      <a:pt x="0" y="327"/>
                    </a:lnTo>
                    <a:lnTo>
                      <a:pt x="0" y="326"/>
                    </a:lnTo>
                    <a:lnTo>
                      <a:pt x="0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9" name="Freeform 38"/>
              <p:cNvSpPr>
                <a:spLocks noEditPoints="1"/>
              </p:cNvSpPr>
              <p:nvPr/>
            </p:nvSpPr>
            <p:spPr bwMode="auto">
              <a:xfrm>
                <a:off x="6399214" y="4546601"/>
                <a:ext cx="282575" cy="538163"/>
              </a:xfrm>
              <a:custGeom>
                <a:avLst/>
                <a:gdLst>
                  <a:gd name="T0" fmla="*/ 0 w 178"/>
                  <a:gd name="T1" fmla="*/ 18 h 339"/>
                  <a:gd name="T2" fmla="*/ 0 w 178"/>
                  <a:gd name="T3" fmla="*/ 17 h 339"/>
                  <a:gd name="T4" fmla="*/ 0 w 178"/>
                  <a:gd name="T5" fmla="*/ 14 h 339"/>
                  <a:gd name="T6" fmla="*/ 3 w 178"/>
                  <a:gd name="T7" fmla="*/ 13 h 339"/>
                  <a:gd name="T8" fmla="*/ 4 w 178"/>
                  <a:gd name="T9" fmla="*/ 11 h 339"/>
                  <a:gd name="T10" fmla="*/ 7 w 178"/>
                  <a:gd name="T11" fmla="*/ 8 h 339"/>
                  <a:gd name="T12" fmla="*/ 10 w 178"/>
                  <a:gd name="T13" fmla="*/ 6 h 339"/>
                  <a:gd name="T14" fmla="*/ 13 w 178"/>
                  <a:gd name="T15" fmla="*/ 5 h 339"/>
                  <a:gd name="T16" fmla="*/ 17 w 178"/>
                  <a:gd name="T17" fmla="*/ 3 h 339"/>
                  <a:gd name="T18" fmla="*/ 21 w 178"/>
                  <a:gd name="T19" fmla="*/ 2 h 339"/>
                  <a:gd name="T20" fmla="*/ 24 w 178"/>
                  <a:gd name="T21" fmla="*/ 1 h 339"/>
                  <a:gd name="T22" fmla="*/ 28 w 178"/>
                  <a:gd name="T23" fmla="*/ 0 h 339"/>
                  <a:gd name="T24" fmla="*/ 30 w 178"/>
                  <a:gd name="T25" fmla="*/ 0 h 339"/>
                  <a:gd name="T26" fmla="*/ 34 w 178"/>
                  <a:gd name="T27" fmla="*/ 1 h 339"/>
                  <a:gd name="T28" fmla="*/ 35 w 178"/>
                  <a:gd name="T29" fmla="*/ 1 h 339"/>
                  <a:gd name="T30" fmla="*/ 36 w 178"/>
                  <a:gd name="T31" fmla="*/ 2 h 339"/>
                  <a:gd name="T32" fmla="*/ 178 w 178"/>
                  <a:gd name="T33" fmla="*/ 321 h 339"/>
                  <a:gd name="T34" fmla="*/ 130 w 178"/>
                  <a:gd name="T35" fmla="*/ 315 h 339"/>
                  <a:gd name="T36" fmla="*/ 114 w 178"/>
                  <a:gd name="T37" fmla="*/ 277 h 339"/>
                  <a:gd name="T38" fmla="*/ 95 w 178"/>
                  <a:gd name="T39" fmla="*/ 234 h 339"/>
                  <a:gd name="T40" fmla="*/ 73 w 178"/>
                  <a:gd name="T41" fmla="*/ 186 h 339"/>
                  <a:gd name="T42" fmla="*/ 53 w 178"/>
                  <a:gd name="T43" fmla="*/ 140 h 339"/>
                  <a:gd name="T44" fmla="*/ 32 w 178"/>
                  <a:gd name="T45" fmla="*/ 94 h 339"/>
                  <a:gd name="T46" fmla="*/ 16 w 178"/>
                  <a:gd name="T47" fmla="*/ 55 h 339"/>
                  <a:gd name="T48" fmla="*/ 3 w 178"/>
                  <a:gd name="T49" fmla="*/ 25 h 339"/>
                  <a:gd name="T50" fmla="*/ 42 w 178"/>
                  <a:gd name="T51" fmla="*/ 15 h 339"/>
                  <a:gd name="T52" fmla="*/ 56 w 178"/>
                  <a:gd name="T53" fmla="*/ 49 h 339"/>
                  <a:gd name="T54" fmla="*/ 74 w 178"/>
                  <a:gd name="T55" fmla="*/ 89 h 339"/>
                  <a:gd name="T56" fmla="*/ 95 w 178"/>
                  <a:gd name="T57" fmla="*/ 135 h 339"/>
                  <a:gd name="T58" fmla="*/ 116 w 178"/>
                  <a:gd name="T59" fmla="*/ 183 h 339"/>
                  <a:gd name="T60" fmla="*/ 136 w 178"/>
                  <a:gd name="T61" fmla="*/ 229 h 339"/>
                  <a:gd name="T62" fmla="*/ 155 w 178"/>
                  <a:gd name="T63" fmla="*/ 271 h 339"/>
                  <a:gd name="T64" fmla="*/ 171 w 178"/>
                  <a:gd name="T65" fmla="*/ 307 h 339"/>
                  <a:gd name="T66" fmla="*/ 141 w 178"/>
                  <a:gd name="T67" fmla="*/ 337 h 339"/>
                  <a:gd name="T68" fmla="*/ 178 w 178"/>
                  <a:gd name="T69" fmla="*/ 322 h 339"/>
                  <a:gd name="T70" fmla="*/ 178 w 178"/>
                  <a:gd name="T71" fmla="*/ 323 h 339"/>
                  <a:gd name="T72" fmla="*/ 177 w 178"/>
                  <a:gd name="T73" fmla="*/ 326 h 339"/>
                  <a:gd name="T74" fmla="*/ 176 w 178"/>
                  <a:gd name="T75" fmla="*/ 327 h 339"/>
                  <a:gd name="T76" fmla="*/ 173 w 178"/>
                  <a:gd name="T77" fmla="*/ 329 h 339"/>
                  <a:gd name="T78" fmla="*/ 171 w 178"/>
                  <a:gd name="T79" fmla="*/ 332 h 339"/>
                  <a:gd name="T80" fmla="*/ 167 w 178"/>
                  <a:gd name="T81" fmla="*/ 333 h 339"/>
                  <a:gd name="T82" fmla="*/ 164 w 178"/>
                  <a:gd name="T83" fmla="*/ 335 h 339"/>
                  <a:gd name="T84" fmla="*/ 160 w 178"/>
                  <a:gd name="T85" fmla="*/ 337 h 339"/>
                  <a:gd name="T86" fmla="*/ 157 w 178"/>
                  <a:gd name="T87" fmla="*/ 338 h 339"/>
                  <a:gd name="T88" fmla="*/ 153 w 178"/>
                  <a:gd name="T89" fmla="*/ 339 h 339"/>
                  <a:gd name="T90" fmla="*/ 149 w 178"/>
                  <a:gd name="T91" fmla="*/ 339 h 339"/>
                  <a:gd name="T92" fmla="*/ 147 w 178"/>
                  <a:gd name="T93" fmla="*/ 339 h 339"/>
                  <a:gd name="T94" fmla="*/ 145 w 178"/>
                  <a:gd name="T95" fmla="*/ 339 h 339"/>
                  <a:gd name="T96" fmla="*/ 142 w 178"/>
                  <a:gd name="T97" fmla="*/ 338 h 339"/>
                  <a:gd name="T98" fmla="*/ 141 w 178"/>
                  <a:gd name="T99" fmla="*/ 3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8" h="339">
                    <a:moveTo>
                      <a:pt x="37" y="3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  <a:moveTo>
                      <a:pt x="178" y="321"/>
                    </a:moveTo>
                    <a:lnTo>
                      <a:pt x="141" y="337"/>
                    </a:lnTo>
                    <a:lnTo>
                      <a:pt x="137" y="329"/>
                    </a:lnTo>
                    <a:lnTo>
                      <a:pt x="135" y="322"/>
                    </a:lnTo>
                    <a:lnTo>
                      <a:pt x="130" y="315"/>
                    </a:lnTo>
                    <a:lnTo>
                      <a:pt x="127" y="306"/>
                    </a:lnTo>
                    <a:lnTo>
                      <a:pt x="123" y="297"/>
                    </a:lnTo>
                    <a:lnTo>
                      <a:pt x="118" y="288"/>
                    </a:lnTo>
                    <a:lnTo>
                      <a:pt x="114" y="277"/>
                    </a:lnTo>
                    <a:lnTo>
                      <a:pt x="109" y="267"/>
                    </a:lnTo>
                    <a:lnTo>
                      <a:pt x="104" y="255"/>
                    </a:lnTo>
                    <a:lnTo>
                      <a:pt x="99" y="245"/>
                    </a:lnTo>
                    <a:lnTo>
                      <a:pt x="95" y="234"/>
                    </a:lnTo>
                    <a:lnTo>
                      <a:pt x="90" y="222"/>
                    </a:lnTo>
                    <a:lnTo>
                      <a:pt x="84" y="210"/>
                    </a:lnTo>
                    <a:lnTo>
                      <a:pt x="79" y="198"/>
                    </a:lnTo>
                    <a:lnTo>
                      <a:pt x="73" y="186"/>
                    </a:lnTo>
                    <a:lnTo>
                      <a:pt x="68" y="174"/>
                    </a:lnTo>
                    <a:lnTo>
                      <a:pt x="62" y="162"/>
                    </a:lnTo>
                    <a:lnTo>
                      <a:pt x="58" y="150"/>
                    </a:lnTo>
                    <a:lnTo>
                      <a:pt x="53" y="140"/>
                    </a:lnTo>
                    <a:lnTo>
                      <a:pt x="47" y="128"/>
                    </a:lnTo>
                    <a:lnTo>
                      <a:pt x="42" y="116"/>
                    </a:lnTo>
                    <a:lnTo>
                      <a:pt x="37" y="105"/>
                    </a:lnTo>
                    <a:lnTo>
                      <a:pt x="32" y="94"/>
                    </a:lnTo>
                    <a:lnTo>
                      <a:pt x="28" y="83"/>
                    </a:lnTo>
                    <a:lnTo>
                      <a:pt x="24" y="74"/>
                    </a:lnTo>
                    <a:lnTo>
                      <a:pt x="19" y="64"/>
                    </a:lnTo>
                    <a:lnTo>
                      <a:pt x="16" y="55"/>
                    </a:lnTo>
                    <a:lnTo>
                      <a:pt x="12" y="46"/>
                    </a:lnTo>
                    <a:lnTo>
                      <a:pt x="9" y="39"/>
                    </a:lnTo>
                    <a:lnTo>
                      <a:pt x="5" y="31"/>
                    </a:lnTo>
                    <a:lnTo>
                      <a:pt x="3" y="25"/>
                    </a:lnTo>
                    <a:lnTo>
                      <a:pt x="0" y="19"/>
                    </a:lnTo>
                    <a:lnTo>
                      <a:pt x="37" y="3"/>
                    </a:lnTo>
                    <a:lnTo>
                      <a:pt x="40" y="9"/>
                    </a:lnTo>
                    <a:lnTo>
                      <a:pt x="42" y="15"/>
                    </a:lnTo>
                    <a:lnTo>
                      <a:pt x="46" y="23"/>
                    </a:lnTo>
                    <a:lnTo>
                      <a:pt x="49" y="31"/>
                    </a:lnTo>
                    <a:lnTo>
                      <a:pt x="53" y="39"/>
                    </a:lnTo>
                    <a:lnTo>
                      <a:pt x="56" y="49"/>
                    </a:lnTo>
                    <a:lnTo>
                      <a:pt x="61" y="58"/>
                    </a:lnTo>
                    <a:lnTo>
                      <a:pt x="65" y="68"/>
                    </a:lnTo>
                    <a:lnTo>
                      <a:pt x="69" y="79"/>
                    </a:lnTo>
                    <a:lnTo>
                      <a:pt x="74" y="89"/>
                    </a:lnTo>
                    <a:lnTo>
                      <a:pt x="79" y="100"/>
                    </a:lnTo>
                    <a:lnTo>
                      <a:pt x="84" y="112"/>
                    </a:lnTo>
                    <a:lnTo>
                      <a:pt x="90" y="123"/>
                    </a:lnTo>
                    <a:lnTo>
                      <a:pt x="95" y="135"/>
                    </a:lnTo>
                    <a:lnTo>
                      <a:pt x="99" y="147"/>
                    </a:lnTo>
                    <a:lnTo>
                      <a:pt x="105" y="159"/>
                    </a:lnTo>
                    <a:lnTo>
                      <a:pt x="110" y="171"/>
                    </a:lnTo>
                    <a:lnTo>
                      <a:pt x="116" y="183"/>
                    </a:lnTo>
                    <a:lnTo>
                      <a:pt x="121" y="194"/>
                    </a:lnTo>
                    <a:lnTo>
                      <a:pt x="126" y="206"/>
                    </a:lnTo>
                    <a:lnTo>
                      <a:pt x="132" y="217"/>
                    </a:lnTo>
                    <a:lnTo>
                      <a:pt x="136" y="229"/>
                    </a:lnTo>
                    <a:lnTo>
                      <a:pt x="141" y="240"/>
                    </a:lnTo>
                    <a:lnTo>
                      <a:pt x="146" y="251"/>
                    </a:lnTo>
                    <a:lnTo>
                      <a:pt x="151" y="261"/>
                    </a:lnTo>
                    <a:lnTo>
                      <a:pt x="155" y="271"/>
                    </a:lnTo>
                    <a:lnTo>
                      <a:pt x="160" y="280"/>
                    </a:lnTo>
                    <a:lnTo>
                      <a:pt x="164" y="290"/>
                    </a:lnTo>
                    <a:lnTo>
                      <a:pt x="167" y="298"/>
                    </a:lnTo>
                    <a:lnTo>
                      <a:pt x="171" y="307"/>
                    </a:lnTo>
                    <a:lnTo>
                      <a:pt x="174" y="314"/>
                    </a:lnTo>
                    <a:lnTo>
                      <a:pt x="178" y="321"/>
                    </a:lnTo>
                    <a:lnTo>
                      <a:pt x="178" y="321"/>
                    </a:lnTo>
                    <a:close/>
                    <a:moveTo>
                      <a:pt x="141" y="337"/>
                    </a:moveTo>
                    <a:lnTo>
                      <a:pt x="178" y="321"/>
                    </a:lnTo>
                    <a:lnTo>
                      <a:pt x="178" y="321"/>
                    </a:lnTo>
                    <a:lnTo>
                      <a:pt x="178" y="321"/>
                    </a:lnTo>
                    <a:lnTo>
                      <a:pt x="178" y="322"/>
                    </a:lnTo>
                    <a:lnTo>
                      <a:pt x="178" y="322"/>
                    </a:lnTo>
                    <a:lnTo>
                      <a:pt x="178" y="322"/>
                    </a:lnTo>
                    <a:lnTo>
                      <a:pt x="178" y="323"/>
                    </a:lnTo>
                    <a:lnTo>
                      <a:pt x="178" y="323"/>
                    </a:lnTo>
                    <a:lnTo>
                      <a:pt x="178" y="325"/>
                    </a:lnTo>
                    <a:lnTo>
                      <a:pt x="178" y="325"/>
                    </a:lnTo>
                    <a:lnTo>
                      <a:pt x="177" y="325"/>
                    </a:lnTo>
                    <a:lnTo>
                      <a:pt x="177" y="326"/>
                    </a:lnTo>
                    <a:lnTo>
                      <a:pt x="177" y="326"/>
                    </a:lnTo>
                    <a:lnTo>
                      <a:pt x="176" y="327"/>
                    </a:lnTo>
                    <a:lnTo>
                      <a:pt x="176" y="327"/>
                    </a:lnTo>
                    <a:lnTo>
                      <a:pt x="176" y="327"/>
                    </a:lnTo>
                    <a:lnTo>
                      <a:pt x="174" y="328"/>
                    </a:lnTo>
                    <a:lnTo>
                      <a:pt x="174" y="328"/>
                    </a:lnTo>
                    <a:lnTo>
                      <a:pt x="173" y="329"/>
                    </a:lnTo>
                    <a:lnTo>
                      <a:pt x="173" y="329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1" y="331"/>
                    </a:lnTo>
                    <a:lnTo>
                      <a:pt x="171" y="332"/>
                    </a:lnTo>
                    <a:lnTo>
                      <a:pt x="170" y="332"/>
                    </a:lnTo>
                    <a:lnTo>
                      <a:pt x="169" y="333"/>
                    </a:lnTo>
                    <a:lnTo>
                      <a:pt x="169" y="333"/>
                    </a:lnTo>
                    <a:lnTo>
                      <a:pt x="167" y="333"/>
                    </a:lnTo>
                    <a:lnTo>
                      <a:pt x="166" y="334"/>
                    </a:lnTo>
                    <a:lnTo>
                      <a:pt x="166" y="334"/>
                    </a:lnTo>
                    <a:lnTo>
                      <a:pt x="165" y="335"/>
                    </a:lnTo>
                    <a:lnTo>
                      <a:pt x="164" y="335"/>
                    </a:lnTo>
                    <a:lnTo>
                      <a:pt x="163" y="335"/>
                    </a:lnTo>
                    <a:lnTo>
                      <a:pt x="161" y="337"/>
                    </a:lnTo>
                    <a:lnTo>
                      <a:pt x="161" y="337"/>
                    </a:lnTo>
                    <a:lnTo>
                      <a:pt x="160" y="337"/>
                    </a:lnTo>
                    <a:lnTo>
                      <a:pt x="159" y="338"/>
                    </a:lnTo>
                    <a:lnTo>
                      <a:pt x="158" y="338"/>
                    </a:lnTo>
                    <a:lnTo>
                      <a:pt x="157" y="338"/>
                    </a:lnTo>
                    <a:lnTo>
                      <a:pt x="157" y="338"/>
                    </a:lnTo>
                    <a:lnTo>
                      <a:pt x="155" y="338"/>
                    </a:lnTo>
                    <a:lnTo>
                      <a:pt x="154" y="339"/>
                    </a:lnTo>
                    <a:lnTo>
                      <a:pt x="154" y="339"/>
                    </a:lnTo>
                    <a:lnTo>
                      <a:pt x="153" y="339"/>
                    </a:lnTo>
                    <a:lnTo>
                      <a:pt x="152" y="339"/>
                    </a:lnTo>
                    <a:lnTo>
                      <a:pt x="151" y="339"/>
                    </a:lnTo>
                    <a:lnTo>
                      <a:pt x="151" y="339"/>
                    </a:lnTo>
                    <a:lnTo>
                      <a:pt x="149" y="339"/>
                    </a:lnTo>
                    <a:lnTo>
                      <a:pt x="148" y="339"/>
                    </a:lnTo>
                    <a:lnTo>
                      <a:pt x="148" y="339"/>
                    </a:lnTo>
                    <a:lnTo>
                      <a:pt x="147" y="339"/>
                    </a:lnTo>
                    <a:lnTo>
                      <a:pt x="147" y="339"/>
                    </a:lnTo>
                    <a:lnTo>
                      <a:pt x="146" y="339"/>
                    </a:lnTo>
                    <a:lnTo>
                      <a:pt x="146" y="339"/>
                    </a:lnTo>
                    <a:lnTo>
                      <a:pt x="145" y="339"/>
                    </a:lnTo>
                    <a:lnTo>
                      <a:pt x="145" y="339"/>
                    </a:lnTo>
                    <a:lnTo>
                      <a:pt x="143" y="339"/>
                    </a:lnTo>
                    <a:lnTo>
                      <a:pt x="143" y="339"/>
                    </a:lnTo>
                    <a:lnTo>
                      <a:pt x="143" y="339"/>
                    </a:lnTo>
                    <a:lnTo>
                      <a:pt x="142" y="338"/>
                    </a:lnTo>
                    <a:lnTo>
                      <a:pt x="142" y="338"/>
                    </a:lnTo>
                    <a:lnTo>
                      <a:pt x="142" y="338"/>
                    </a:lnTo>
                    <a:lnTo>
                      <a:pt x="141" y="338"/>
                    </a:lnTo>
                    <a:lnTo>
                      <a:pt x="141" y="337"/>
                    </a:lnTo>
                    <a:lnTo>
                      <a:pt x="141" y="3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50" name="Freeform 39"/>
              <p:cNvSpPr>
                <a:spLocks noEditPoints="1"/>
              </p:cNvSpPr>
              <p:nvPr/>
            </p:nvSpPr>
            <p:spPr bwMode="auto">
              <a:xfrm>
                <a:off x="6151564" y="4546601"/>
                <a:ext cx="184150" cy="538163"/>
              </a:xfrm>
              <a:custGeom>
                <a:avLst/>
                <a:gdLst>
                  <a:gd name="T0" fmla="*/ 0 w 116"/>
                  <a:gd name="T1" fmla="*/ 18 h 339"/>
                  <a:gd name="T2" fmla="*/ 0 w 116"/>
                  <a:gd name="T3" fmla="*/ 17 h 339"/>
                  <a:gd name="T4" fmla="*/ 1 w 116"/>
                  <a:gd name="T5" fmla="*/ 14 h 339"/>
                  <a:gd name="T6" fmla="*/ 2 w 116"/>
                  <a:gd name="T7" fmla="*/ 12 h 339"/>
                  <a:gd name="T8" fmla="*/ 5 w 116"/>
                  <a:gd name="T9" fmla="*/ 11 h 339"/>
                  <a:gd name="T10" fmla="*/ 7 w 116"/>
                  <a:gd name="T11" fmla="*/ 8 h 339"/>
                  <a:gd name="T12" fmla="*/ 11 w 116"/>
                  <a:gd name="T13" fmla="*/ 6 h 339"/>
                  <a:gd name="T14" fmla="*/ 14 w 116"/>
                  <a:gd name="T15" fmla="*/ 5 h 339"/>
                  <a:gd name="T16" fmla="*/ 18 w 116"/>
                  <a:gd name="T17" fmla="*/ 2 h 339"/>
                  <a:gd name="T18" fmla="*/ 21 w 116"/>
                  <a:gd name="T19" fmla="*/ 1 h 339"/>
                  <a:gd name="T20" fmla="*/ 25 w 116"/>
                  <a:gd name="T21" fmla="*/ 1 h 339"/>
                  <a:gd name="T22" fmla="*/ 29 w 116"/>
                  <a:gd name="T23" fmla="*/ 0 h 339"/>
                  <a:gd name="T24" fmla="*/ 31 w 116"/>
                  <a:gd name="T25" fmla="*/ 0 h 339"/>
                  <a:gd name="T26" fmla="*/ 33 w 116"/>
                  <a:gd name="T27" fmla="*/ 1 h 339"/>
                  <a:gd name="T28" fmla="*/ 36 w 116"/>
                  <a:gd name="T29" fmla="*/ 1 h 339"/>
                  <a:gd name="T30" fmla="*/ 37 w 116"/>
                  <a:gd name="T31" fmla="*/ 2 h 339"/>
                  <a:gd name="T32" fmla="*/ 116 w 116"/>
                  <a:gd name="T33" fmla="*/ 322 h 339"/>
                  <a:gd name="T34" fmla="*/ 74 w 116"/>
                  <a:gd name="T35" fmla="*/ 314 h 339"/>
                  <a:gd name="T36" fmla="*/ 67 w 116"/>
                  <a:gd name="T37" fmla="*/ 277 h 339"/>
                  <a:gd name="T38" fmla="*/ 56 w 116"/>
                  <a:gd name="T39" fmla="*/ 232 h 339"/>
                  <a:gd name="T40" fmla="*/ 45 w 116"/>
                  <a:gd name="T41" fmla="*/ 184 h 339"/>
                  <a:gd name="T42" fmla="*/ 33 w 116"/>
                  <a:gd name="T43" fmla="*/ 136 h 339"/>
                  <a:gd name="T44" fmla="*/ 21 w 116"/>
                  <a:gd name="T45" fmla="*/ 91 h 339"/>
                  <a:gd name="T46" fmla="*/ 11 w 116"/>
                  <a:gd name="T47" fmla="*/ 52 h 339"/>
                  <a:gd name="T48" fmla="*/ 2 w 116"/>
                  <a:gd name="T49" fmla="*/ 24 h 339"/>
                  <a:gd name="T50" fmla="*/ 40 w 116"/>
                  <a:gd name="T51" fmla="*/ 14 h 339"/>
                  <a:gd name="T52" fmla="*/ 50 w 116"/>
                  <a:gd name="T53" fmla="*/ 46 h 339"/>
                  <a:gd name="T54" fmla="*/ 61 w 116"/>
                  <a:gd name="T55" fmla="*/ 87 h 339"/>
                  <a:gd name="T56" fmla="*/ 73 w 116"/>
                  <a:gd name="T57" fmla="*/ 132 h 339"/>
                  <a:gd name="T58" fmla="*/ 85 w 116"/>
                  <a:gd name="T59" fmla="*/ 181 h 339"/>
                  <a:gd name="T60" fmla="*/ 97 w 116"/>
                  <a:gd name="T61" fmla="*/ 229 h 339"/>
                  <a:gd name="T62" fmla="*/ 106 w 116"/>
                  <a:gd name="T63" fmla="*/ 272 h 339"/>
                  <a:gd name="T64" fmla="*/ 113 w 116"/>
                  <a:gd name="T65" fmla="*/ 308 h 339"/>
                  <a:gd name="T66" fmla="*/ 79 w 116"/>
                  <a:gd name="T67" fmla="*/ 337 h 339"/>
                  <a:gd name="T68" fmla="*/ 116 w 116"/>
                  <a:gd name="T69" fmla="*/ 323 h 339"/>
                  <a:gd name="T70" fmla="*/ 114 w 116"/>
                  <a:gd name="T71" fmla="*/ 325 h 339"/>
                  <a:gd name="T72" fmla="*/ 113 w 116"/>
                  <a:gd name="T73" fmla="*/ 327 h 339"/>
                  <a:gd name="T74" fmla="*/ 112 w 116"/>
                  <a:gd name="T75" fmla="*/ 329 h 339"/>
                  <a:gd name="T76" fmla="*/ 110 w 116"/>
                  <a:gd name="T77" fmla="*/ 331 h 339"/>
                  <a:gd name="T78" fmla="*/ 106 w 116"/>
                  <a:gd name="T79" fmla="*/ 333 h 339"/>
                  <a:gd name="T80" fmla="*/ 103 w 116"/>
                  <a:gd name="T81" fmla="*/ 334 h 339"/>
                  <a:gd name="T82" fmla="*/ 99 w 116"/>
                  <a:gd name="T83" fmla="*/ 337 h 339"/>
                  <a:gd name="T84" fmla="*/ 95 w 116"/>
                  <a:gd name="T85" fmla="*/ 338 h 339"/>
                  <a:gd name="T86" fmla="*/ 92 w 116"/>
                  <a:gd name="T87" fmla="*/ 339 h 339"/>
                  <a:gd name="T88" fmla="*/ 88 w 116"/>
                  <a:gd name="T89" fmla="*/ 339 h 339"/>
                  <a:gd name="T90" fmla="*/ 86 w 116"/>
                  <a:gd name="T91" fmla="*/ 339 h 339"/>
                  <a:gd name="T92" fmla="*/ 82 w 116"/>
                  <a:gd name="T93" fmla="*/ 339 h 339"/>
                  <a:gd name="T94" fmla="*/ 81 w 116"/>
                  <a:gd name="T95" fmla="*/ 339 h 339"/>
                  <a:gd name="T96" fmla="*/ 79 w 116"/>
                  <a:gd name="T97" fmla="*/ 338 h 339"/>
                  <a:gd name="T98" fmla="*/ 79 w 116"/>
                  <a:gd name="T99" fmla="*/ 33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6" h="339">
                    <a:moveTo>
                      <a:pt x="37" y="3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  <a:moveTo>
                      <a:pt x="116" y="322"/>
                    </a:moveTo>
                    <a:lnTo>
                      <a:pt x="79" y="337"/>
                    </a:lnTo>
                    <a:lnTo>
                      <a:pt x="77" y="329"/>
                    </a:lnTo>
                    <a:lnTo>
                      <a:pt x="76" y="322"/>
                    </a:lnTo>
                    <a:lnTo>
                      <a:pt x="74" y="314"/>
                    </a:lnTo>
                    <a:lnTo>
                      <a:pt x="73" y="306"/>
                    </a:lnTo>
                    <a:lnTo>
                      <a:pt x="70" y="296"/>
                    </a:lnTo>
                    <a:lnTo>
                      <a:pt x="69" y="286"/>
                    </a:lnTo>
                    <a:lnTo>
                      <a:pt x="67" y="277"/>
                    </a:lnTo>
                    <a:lnTo>
                      <a:pt x="64" y="266"/>
                    </a:lnTo>
                    <a:lnTo>
                      <a:pt x="62" y="255"/>
                    </a:lnTo>
                    <a:lnTo>
                      <a:pt x="60" y="243"/>
                    </a:lnTo>
                    <a:lnTo>
                      <a:pt x="56" y="232"/>
                    </a:lnTo>
                    <a:lnTo>
                      <a:pt x="54" y="220"/>
                    </a:lnTo>
                    <a:lnTo>
                      <a:pt x="51" y="208"/>
                    </a:lnTo>
                    <a:lnTo>
                      <a:pt x="48" y="196"/>
                    </a:lnTo>
                    <a:lnTo>
                      <a:pt x="45" y="184"/>
                    </a:lnTo>
                    <a:lnTo>
                      <a:pt x="42" y="172"/>
                    </a:lnTo>
                    <a:lnTo>
                      <a:pt x="39" y="160"/>
                    </a:lnTo>
                    <a:lnTo>
                      <a:pt x="36" y="148"/>
                    </a:lnTo>
                    <a:lnTo>
                      <a:pt x="33" y="136"/>
                    </a:lnTo>
                    <a:lnTo>
                      <a:pt x="30" y="124"/>
                    </a:lnTo>
                    <a:lnTo>
                      <a:pt x="27" y="113"/>
                    </a:lnTo>
                    <a:lnTo>
                      <a:pt x="24" y="101"/>
                    </a:lnTo>
                    <a:lnTo>
                      <a:pt x="21" y="91"/>
                    </a:lnTo>
                    <a:lnTo>
                      <a:pt x="19" y="81"/>
                    </a:lnTo>
                    <a:lnTo>
                      <a:pt x="15" y="70"/>
                    </a:lnTo>
                    <a:lnTo>
                      <a:pt x="13" y="62"/>
                    </a:lnTo>
                    <a:lnTo>
                      <a:pt x="11" y="52"/>
                    </a:lnTo>
                    <a:lnTo>
                      <a:pt x="8" y="44"/>
                    </a:lnTo>
                    <a:lnTo>
                      <a:pt x="6" y="37"/>
                    </a:lnTo>
                    <a:lnTo>
                      <a:pt x="3" y="30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37" y="3"/>
                    </a:lnTo>
                    <a:lnTo>
                      <a:pt x="39" y="8"/>
                    </a:lnTo>
                    <a:lnTo>
                      <a:pt x="40" y="14"/>
                    </a:lnTo>
                    <a:lnTo>
                      <a:pt x="43" y="21"/>
                    </a:lnTo>
                    <a:lnTo>
                      <a:pt x="45" y="30"/>
                    </a:lnTo>
                    <a:lnTo>
                      <a:pt x="48" y="37"/>
                    </a:lnTo>
                    <a:lnTo>
                      <a:pt x="50" y="46"/>
                    </a:lnTo>
                    <a:lnTo>
                      <a:pt x="52" y="56"/>
                    </a:lnTo>
                    <a:lnTo>
                      <a:pt x="56" y="66"/>
                    </a:lnTo>
                    <a:lnTo>
                      <a:pt x="58" y="76"/>
                    </a:lnTo>
                    <a:lnTo>
                      <a:pt x="61" y="87"/>
                    </a:lnTo>
                    <a:lnTo>
                      <a:pt x="64" y="98"/>
                    </a:lnTo>
                    <a:lnTo>
                      <a:pt x="67" y="110"/>
                    </a:lnTo>
                    <a:lnTo>
                      <a:pt x="70" y="120"/>
                    </a:lnTo>
                    <a:lnTo>
                      <a:pt x="73" y="132"/>
                    </a:lnTo>
                    <a:lnTo>
                      <a:pt x="76" y="144"/>
                    </a:lnTo>
                    <a:lnTo>
                      <a:pt x="79" y="157"/>
                    </a:lnTo>
                    <a:lnTo>
                      <a:pt x="82" y="169"/>
                    </a:lnTo>
                    <a:lnTo>
                      <a:pt x="85" y="181"/>
                    </a:lnTo>
                    <a:lnTo>
                      <a:pt x="88" y="193"/>
                    </a:lnTo>
                    <a:lnTo>
                      <a:pt x="91" y="205"/>
                    </a:lnTo>
                    <a:lnTo>
                      <a:pt x="93" y="217"/>
                    </a:lnTo>
                    <a:lnTo>
                      <a:pt x="97" y="229"/>
                    </a:lnTo>
                    <a:lnTo>
                      <a:pt x="99" y="240"/>
                    </a:lnTo>
                    <a:lnTo>
                      <a:pt x="101" y="251"/>
                    </a:lnTo>
                    <a:lnTo>
                      <a:pt x="104" y="261"/>
                    </a:lnTo>
                    <a:lnTo>
                      <a:pt x="106" y="272"/>
                    </a:lnTo>
                    <a:lnTo>
                      <a:pt x="109" y="282"/>
                    </a:lnTo>
                    <a:lnTo>
                      <a:pt x="110" y="291"/>
                    </a:lnTo>
                    <a:lnTo>
                      <a:pt x="112" y="300"/>
                    </a:lnTo>
                    <a:lnTo>
                      <a:pt x="113" y="308"/>
                    </a:lnTo>
                    <a:lnTo>
                      <a:pt x="114" y="315"/>
                    </a:lnTo>
                    <a:lnTo>
                      <a:pt x="116" y="322"/>
                    </a:lnTo>
                    <a:lnTo>
                      <a:pt x="116" y="322"/>
                    </a:lnTo>
                    <a:close/>
                    <a:moveTo>
                      <a:pt x="79" y="337"/>
                    </a:moveTo>
                    <a:lnTo>
                      <a:pt x="116" y="322"/>
                    </a:lnTo>
                    <a:lnTo>
                      <a:pt x="116" y="322"/>
                    </a:lnTo>
                    <a:lnTo>
                      <a:pt x="116" y="322"/>
                    </a:lnTo>
                    <a:lnTo>
                      <a:pt x="116" y="323"/>
                    </a:lnTo>
                    <a:lnTo>
                      <a:pt x="116" y="323"/>
                    </a:lnTo>
                    <a:lnTo>
                      <a:pt x="116" y="323"/>
                    </a:lnTo>
                    <a:lnTo>
                      <a:pt x="116" y="325"/>
                    </a:lnTo>
                    <a:lnTo>
                      <a:pt x="114" y="325"/>
                    </a:lnTo>
                    <a:lnTo>
                      <a:pt x="114" y="326"/>
                    </a:lnTo>
                    <a:lnTo>
                      <a:pt x="114" y="326"/>
                    </a:lnTo>
                    <a:lnTo>
                      <a:pt x="114" y="326"/>
                    </a:lnTo>
                    <a:lnTo>
                      <a:pt x="113" y="327"/>
                    </a:lnTo>
                    <a:lnTo>
                      <a:pt x="113" y="327"/>
                    </a:lnTo>
                    <a:lnTo>
                      <a:pt x="112" y="328"/>
                    </a:lnTo>
                    <a:lnTo>
                      <a:pt x="112" y="328"/>
                    </a:lnTo>
                    <a:lnTo>
                      <a:pt x="112" y="329"/>
                    </a:lnTo>
                    <a:lnTo>
                      <a:pt x="111" y="329"/>
                    </a:lnTo>
                    <a:lnTo>
                      <a:pt x="111" y="329"/>
                    </a:lnTo>
                    <a:lnTo>
                      <a:pt x="110" y="331"/>
                    </a:lnTo>
                    <a:lnTo>
                      <a:pt x="110" y="331"/>
                    </a:lnTo>
                    <a:lnTo>
                      <a:pt x="109" y="332"/>
                    </a:lnTo>
                    <a:lnTo>
                      <a:pt x="107" y="332"/>
                    </a:lnTo>
                    <a:lnTo>
                      <a:pt x="107" y="333"/>
                    </a:lnTo>
                    <a:lnTo>
                      <a:pt x="106" y="333"/>
                    </a:lnTo>
                    <a:lnTo>
                      <a:pt x="105" y="333"/>
                    </a:lnTo>
                    <a:lnTo>
                      <a:pt x="105" y="334"/>
                    </a:lnTo>
                    <a:lnTo>
                      <a:pt x="104" y="334"/>
                    </a:lnTo>
                    <a:lnTo>
                      <a:pt x="103" y="334"/>
                    </a:lnTo>
                    <a:lnTo>
                      <a:pt x="103" y="335"/>
                    </a:lnTo>
                    <a:lnTo>
                      <a:pt x="101" y="335"/>
                    </a:lnTo>
                    <a:lnTo>
                      <a:pt x="100" y="337"/>
                    </a:lnTo>
                    <a:lnTo>
                      <a:pt x="99" y="337"/>
                    </a:lnTo>
                    <a:lnTo>
                      <a:pt x="98" y="337"/>
                    </a:lnTo>
                    <a:lnTo>
                      <a:pt x="98" y="337"/>
                    </a:lnTo>
                    <a:lnTo>
                      <a:pt x="97" y="338"/>
                    </a:lnTo>
                    <a:lnTo>
                      <a:pt x="95" y="338"/>
                    </a:lnTo>
                    <a:lnTo>
                      <a:pt x="94" y="338"/>
                    </a:lnTo>
                    <a:lnTo>
                      <a:pt x="93" y="338"/>
                    </a:lnTo>
                    <a:lnTo>
                      <a:pt x="93" y="339"/>
                    </a:lnTo>
                    <a:lnTo>
                      <a:pt x="92" y="339"/>
                    </a:lnTo>
                    <a:lnTo>
                      <a:pt x="91" y="339"/>
                    </a:lnTo>
                    <a:lnTo>
                      <a:pt x="91" y="339"/>
                    </a:lnTo>
                    <a:lnTo>
                      <a:pt x="89" y="339"/>
                    </a:lnTo>
                    <a:lnTo>
                      <a:pt x="88" y="339"/>
                    </a:lnTo>
                    <a:lnTo>
                      <a:pt x="87" y="339"/>
                    </a:lnTo>
                    <a:lnTo>
                      <a:pt x="87" y="339"/>
                    </a:lnTo>
                    <a:lnTo>
                      <a:pt x="86" y="339"/>
                    </a:lnTo>
                    <a:lnTo>
                      <a:pt x="86" y="339"/>
                    </a:lnTo>
                    <a:lnTo>
                      <a:pt x="85" y="339"/>
                    </a:lnTo>
                    <a:lnTo>
                      <a:pt x="83" y="339"/>
                    </a:lnTo>
                    <a:lnTo>
                      <a:pt x="83" y="339"/>
                    </a:lnTo>
                    <a:lnTo>
                      <a:pt x="82" y="339"/>
                    </a:lnTo>
                    <a:lnTo>
                      <a:pt x="82" y="339"/>
                    </a:lnTo>
                    <a:lnTo>
                      <a:pt x="82" y="339"/>
                    </a:lnTo>
                    <a:lnTo>
                      <a:pt x="81" y="339"/>
                    </a:lnTo>
                    <a:lnTo>
                      <a:pt x="81" y="339"/>
                    </a:lnTo>
                    <a:lnTo>
                      <a:pt x="80" y="339"/>
                    </a:lnTo>
                    <a:lnTo>
                      <a:pt x="80" y="338"/>
                    </a:lnTo>
                    <a:lnTo>
                      <a:pt x="80" y="338"/>
                    </a:lnTo>
                    <a:lnTo>
                      <a:pt x="79" y="338"/>
                    </a:lnTo>
                    <a:lnTo>
                      <a:pt x="79" y="338"/>
                    </a:lnTo>
                    <a:lnTo>
                      <a:pt x="79" y="337"/>
                    </a:lnTo>
                    <a:lnTo>
                      <a:pt x="79" y="337"/>
                    </a:lnTo>
                    <a:lnTo>
                      <a:pt x="79" y="337"/>
                    </a:lnTo>
                    <a:lnTo>
                      <a:pt x="79" y="3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5918201" y="4548189"/>
                <a:ext cx="136525" cy="536575"/>
              </a:xfrm>
              <a:custGeom>
                <a:avLst/>
                <a:gdLst>
                  <a:gd name="T0" fmla="*/ 0 w 86"/>
                  <a:gd name="T1" fmla="*/ 18 h 338"/>
                  <a:gd name="T2" fmla="*/ 0 w 86"/>
                  <a:gd name="T3" fmla="*/ 16 h 338"/>
                  <a:gd name="T4" fmla="*/ 1 w 86"/>
                  <a:gd name="T5" fmla="*/ 14 h 338"/>
                  <a:gd name="T6" fmla="*/ 2 w 86"/>
                  <a:gd name="T7" fmla="*/ 12 h 338"/>
                  <a:gd name="T8" fmla="*/ 5 w 86"/>
                  <a:gd name="T9" fmla="*/ 10 h 338"/>
                  <a:gd name="T10" fmla="*/ 7 w 86"/>
                  <a:gd name="T11" fmla="*/ 8 h 338"/>
                  <a:gd name="T12" fmla="*/ 11 w 86"/>
                  <a:gd name="T13" fmla="*/ 6 h 338"/>
                  <a:gd name="T14" fmla="*/ 14 w 86"/>
                  <a:gd name="T15" fmla="*/ 5 h 338"/>
                  <a:gd name="T16" fmla="*/ 18 w 86"/>
                  <a:gd name="T17" fmla="*/ 2 h 338"/>
                  <a:gd name="T18" fmla="*/ 22 w 86"/>
                  <a:gd name="T19" fmla="*/ 1 h 338"/>
                  <a:gd name="T20" fmla="*/ 25 w 86"/>
                  <a:gd name="T21" fmla="*/ 1 h 338"/>
                  <a:gd name="T22" fmla="*/ 29 w 86"/>
                  <a:gd name="T23" fmla="*/ 0 h 338"/>
                  <a:gd name="T24" fmla="*/ 31 w 86"/>
                  <a:gd name="T25" fmla="*/ 0 h 338"/>
                  <a:gd name="T26" fmla="*/ 34 w 86"/>
                  <a:gd name="T27" fmla="*/ 0 h 338"/>
                  <a:gd name="T28" fmla="*/ 36 w 86"/>
                  <a:gd name="T29" fmla="*/ 1 h 338"/>
                  <a:gd name="T30" fmla="*/ 37 w 86"/>
                  <a:gd name="T31" fmla="*/ 2 h 338"/>
                  <a:gd name="T32" fmla="*/ 86 w 86"/>
                  <a:gd name="T33" fmla="*/ 320 h 338"/>
                  <a:gd name="T34" fmla="*/ 45 w 86"/>
                  <a:gd name="T35" fmla="*/ 312 h 338"/>
                  <a:gd name="T36" fmla="*/ 41 w 86"/>
                  <a:gd name="T37" fmla="*/ 275 h 338"/>
                  <a:gd name="T38" fmla="*/ 35 w 86"/>
                  <a:gd name="T39" fmla="*/ 231 h 338"/>
                  <a:gd name="T40" fmla="*/ 29 w 86"/>
                  <a:gd name="T41" fmla="*/ 183 h 338"/>
                  <a:gd name="T42" fmla="*/ 22 w 86"/>
                  <a:gd name="T43" fmla="*/ 135 h 338"/>
                  <a:gd name="T44" fmla="*/ 16 w 86"/>
                  <a:gd name="T45" fmla="*/ 91 h 338"/>
                  <a:gd name="T46" fmla="*/ 8 w 86"/>
                  <a:gd name="T47" fmla="*/ 53 h 338"/>
                  <a:gd name="T48" fmla="*/ 1 w 86"/>
                  <a:gd name="T49" fmla="*/ 24 h 338"/>
                  <a:gd name="T50" fmla="*/ 41 w 86"/>
                  <a:gd name="T51" fmla="*/ 14 h 338"/>
                  <a:gd name="T52" fmla="*/ 48 w 86"/>
                  <a:gd name="T53" fmla="*/ 47 h 338"/>
                  <a:gd name="T54" fmla="*/ 54 w 86"/>
                  <a:gd name="T55" fmla="*/ 87 h 338"/>
                  <a:gd name="T56" fmla="*/ 61 w 86"/>
                  <a:gd name="T57" fmla="*/ 133 h 338"/>
                  <a:gd name="T58" fmla="*/ 68 w 86"/>
                  <a:gd name="T59" fmla="*/ 180 h 338"/>
                  <a:gd name="T60" fmla="*/ 74 w 86"/>
                  <a:gd name="T61" fmla="*/ 228 h 338"/>
                  <a:gd name="T62" fmla="*/ 79 w 86"/>
                  <a:gd name="T63" fmla="*/ 270 h 338"/>
                  <a:gd name="T64" fmla="*/ 84 w 86"/>
                  <a:gd name="T65" fmla="*/ 306 h 338"/>
                  <a:gd name="T66" fmla="*/ 49 w 86"/>
                  <a:gd name="T67" fmla="*/ 334 h 338"/>
                  <a:gd name="T68" fmla="*/ 86 w 86"/>
                  <a:gd name="T69" fmla="*/ 321 h 338"/>
                  <a:gd name="T70" fmla="*/ 86 w 86"/>
                  <a:gd name="T71" fmla="*/ 322 h 338"/>
                  <a:gd name="T72" fmla="*/ 84 w 86"/>
                  <a:gd name="T73" fmla="*/ 325 h 338"/>
                  <a:gd name="T74" fmla="*/ 82 w 86"/>
                  <a:gd name="T75" fmla="*/ 327 h 338"/>
                  <a:gd name="T76" fmla="*/ 80 w 86"/>
                  <a:gd name="T77" fmla="*/ 328 h 338"/>
                  <a:gd name="T78" fmla="*/ 76 w 86"/>
                  <a:gd name="T79" fmla="*/ 331 h 338"/>
                  <a:gd name="T80" fmla="*/ 74 w 86"/>
                  <a:gd name="T81" fmla="*/ 333 h 338"/>
                  <a:gd name="T82" fmla="*/ 69 w 86"/>
                  <a:gd name="T83" fmla="*/ 334 h 338"/>
                  <a:gd name="T84" fmla="*/ 66 w 86"/>
                  <a:gd name="T85" fmla="*/ 336 h 338"/>
                  <a:gd name="T86" fmla="*/ 62 w 86"/>
                  <a:gd name="T87" fmla="*/ 337 h 338"/>
                  <a:gd name="T88" fmla="*/ 59 w 86"/>
                  <a:gd name="T89" fmla="*/ 337 h 338"/>
                  <a:gd name="T90" fmla="*/ 56 w 86"/>
                  <a:gd name="T91" fmla="*/ 338 h 338"/>
                  <a:gd name="T92" fmla="*/ 54 w 86"/>
                  <a:gd name="T93" fmla="*/ 337 h 338"/>
                  <a:gd name="T94" fmla="*/ 51 w 86"/>
                  <a:gd name="T95" fmla="*/ 337 h 338"/>
                  <a:gd name="T96" fmla="*/ 50 w 86"/>
                  <a:gd name="T97" fmla="*/ 336 h 338"/>
                  <a:gd name="T98" fmla="*/ 49 w 86"/>
                  <a:gd name="T99" fmla="*/ 334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6" h="338">
                    <a:moveTo>
                      <a:pt x="37" y="4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1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86" y="320"/>
                    </a:moveTo>
                    <a:lnTo>
                      <a:pt x="49" y="334"/>
                    </a:lnTo>
                    <a:lnTo>
                      <a:pt x="48" y="327"/>
                    </a:lnTo>
                    <a:lnTo>
                      <a:pt x="47" y="320"/>
                    </a:lnTo>
                    <a:lnTo>
                      <a:pt x="45" y="312"/>
                    </a:lnTo>
                    <a:lnTo>
                      <a:pt x="44" y="303"/>
                    </a:lnTo>
                    <a:lnTo>
                      <a:pt x="43" y="294"/>
                    </a:lnTo>
                    <a:lnTo>
                      <a:pt x="42" y="284"/>
                    </a:lnTo>
                    <a:lnTo>
                      <a:pt x="41" y="275"/>
                    </a:lnTo>
                    <a:lnTo>
                      <a:pt x="39" y="264"/>
                    </a:lnTo>
                    <a:lnTo>
                      <a:pt x="38" y="253"/>
                    </a:lnTo>
                    <a:lnTo>
                      <a:pt x="36" y="241"/>
                    </a:lnTo>
                    <a:lnTo>
                      <a:pt x="35" y="231"/>
                    </a:lnTo>
                    <a:lnTo>
                      <a:pt x="34" y="219"/>
                    </a:lnTo>
                    <a:lnTo>
                      <a:pt x="32" y="207"/>
                    </a:lnTo>
                    <a:lnTo>
                      <a:pt x="30" y="195"/>
                    </a:lnTo>
                    <a:lnTo>
                      <a:pt x="29" y="183"/>
                    </a:lnTo>
                    <a:lnTo>
                      <a:pt x="28" y="171"/>
                    </a:lnTo>
                    <a:lnTo>
                      <a:pt x="25" y="159"/>
                    </a:lnTo>
                    <a:lnTo>
                      <a:pt x="24" y="147"/>
                    </a:lnTo>
                    <a:lnTo>
                      <a:pt x="22" y="135"/>
                    </a:lnTo>
                    <a:lnTo>
                      <a:pt x="20" y="123"/>
                    </a:lnTo>
                    <a:lnTo>
                      <a:pt x="19" y="112"/>
                    </a:lnTo>
                    <a:lnTo>
                      <a:pt x="17" y="102"/>
                    </a:lnTo>
                    <a:lnTo>
                      <a:pt x="16" y="91"/>
                    </a:lnTo>
                    <a:lnTo>
                      <a:pt x="13" y="80"/>
                    </a:lnTo>
                    <a:lnTo>
                      <a:pt x="12" y="71"/>
                    </a:lnTo>
                    <a:lnTo>
                      <a:pt x="10" y="61"/>
                    </a:lnTo>
                    <a:lnTo>
                      <a:pt x="8" y="53"/>
                    </a:lnTo>
                    <a:lnTo>
                      <a:pt x="7" y="44"/>
                    </a:lnTo>
                    <a:lnTo>
                      <a:pt x="5" y="37"/>
                    </a:lnTo>
                    <a:lnTo>
                      <a:pt x="4" y="30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37" y="4"/>
                    </a:lnTo>
                    <a:lnTo>
                      <a:pt x="38" y="8"/>
                    </a:lnTo>
                    <a:lnTo>
                      <a:pt x="41" y="14"/>
                    </a:lnTo>
                    <a:lnTo>
                      <a:pt x="42" y="22"/>
                    </a:lnTo>
                    <a:lnTo>
                      <a:pt x="44" y="30"/>
                    </a:lnTo>
                    <a:lnTo>
                      <a:pt x="45" y="37"/>
                    </a:lnTo>
                    <a:lnTo>
                      <a:pt x="48" y="47"/>
                    </a:lnTo>
                    <a:lnTo>
                      <a:pt x="49" y="56"/>
                    </a:lnTo>
                    <a:lnTo>
                      <a:pt x="51" y="66"/>
                    </a:lnTo>
                    <a:lnTo>
                      <a:pt x="53" y="76"/>
                    </a:lnTo>
                    <a:lnTo>
                      <a:pt x="54" y="87"/>
                    </a:lnTo>
                    <a:lnTo>
                      <a:pt x="56" y="98"/>
                    </a:lnTo>
                    <a:lnTo>
                      <a:pt x="57" y="109"/>
                    </a:lnTo>
                    <a:lnTo>
                      <a:pt x="60" y="121"/>
                    </a:lnTo>
                    <a:lnTo>
                      <a:pt x="61" y="133"/>
                    </a:lnTo>
                    <a:lnTo>
                      <a:pt x="63" y="145"/>
                    </a:lnTo>
                    <a:lnTo>
                      <a:pt x="65" y="156"/>
                    </a:lnTo>
                    <a:lnTo>
                      <a:pt x="66" y="168"/>
                    </a:lnTo>
                    <a:lnTo>
                      <a:pt x="68" y="180"/>
                    </a:lnTo>
                    <a:lnTo>
                      <a:pt x="69" y="192"/>
                    </a:lnTo>
                    <a:lnTo>
                      <a:pt x="71" y="204"/>
                    </a:lnTo>
                    <a:lnTo>
                      <a:pt x="72" y="216"/>
                    </a:lnTo>
                    <a:lnTo>
                      <a:pt x="74" y="228"/>
                    </a:lnTo>
                    <a:lnTo>
                      <a:pt x="75" y="239"/>
                    </a:lnTo>
                    <a:lnTo>
                      <a:pt x="76" y="250"/>
                    </a:lnTo>
                    <a:lnTo>
                      <a:pt x="78" y="260"/>
                    </a:lnTo>
                    <a:lnTo>
                      <a:pt x="79" y="270"/>
                    </a:lnTo>
                    <a:lnTo>
                      <a:pt x="80" y="281"/>
                    </a:lnTo>
                    <a:lnTo>
                      <a:pt x="81" y="289"/>
                    </a:lnTo>
                    <a:lnTo>
                      <a:pt x="82" y="297"/>
                    </a:lnTo>
                    <a:lnTo>
                      <a:pt x="84" y="306"/>
                    </a:lnTo>
                    <a:lnTo>
                      <a:pt x="85" y="313"/>
                    </a:lnTo>
                    <a:lnTo>
                      <a:pt x="86" y="320"/>
                    </a:lnTo>
                    <a:lnTo>
                      <a:pt x="86" y="320"/>
                    </a:lnTo>
                    <a:close/>
                    <a:moveTo>
                      <a:pt x="49" y="334"/>
                    </a:moveTo>
                    <a:lnTo>
                      <a:pt x="86" y="320"/>
                    </a:lnTo>
                    <a:lnTo>
                      <a:pt x="86" y="320"/>
                    </a:lnTo>
                    <a:lnTo>
                      <a:pt x="86" y="320"/>
                    </a:lnTo>
                    <a:lnTo>
                      <a:pt x="86" y="321"/>
                    </a:lnTo>
                    <a:lnTo>
                      <a:pt x="86" y="321"/>
                    </a:lnTo>
                    <a:lnTo>
                      <a:pt x="86" y="322"/>
                    </a:lnTo>
                    <a:lnTo>
                      <a:pt x="86" y="322"/>
                    </a:lnTo>
                    <a:lnTo>
                      <a:pt x="86" y="322"/>
                    </a:lnTo>
                    <a:lnTo>
                      <a:pt x="85" y="324"/>
                    </a:lnTo>
                    <a:lnTo>
                      <a:pt x="85" y="324"/>
                    </a:lnTo>
                    <a:lnTo>
                      <a:pt x="85" y="325"/>
                    </a:lnTo>
                    <a:lnTo>
                      <a:pt x="84" y="325"/>
                    </a:lnTo>
                    <a:lnTo>
                      <a:pt x="84" y="325"/>
                    </a:lnTo>
                    <a:lnTo>
                      <a:pt x="84" y="326"/>
                    </a:lnTo>
                    <a:lnTo>
                      <a:pt x="82" y="326"/>
                    </a:lnTo>
                    <a:lnTo>
                      <a:pt x="82" y="327"/>
                    </a:lnTo>
                    <a:lnTo>
                      <a:pt x="81" y="327"/>
                    </a:lnTo>
                    <a:lnTo>
                      <a:pt x="81" y="328"/>
                    </a:lnTo>
                    <a:lnTo>
                      <a:pt x="80" y="328"/>
                    </a:lnTo>
                    <a:lnTo>
                      <a:pt x="80" y="328"/>
                    </a:lnTo>
                    <a:lnTo>
                      <a:pt x="79" y="330"/>
                    </a:lnTo>
                    <a:lnTo>
                      <a:pt x="79" y="330"/>
                    </a:lnTo>
                    <a:lnTo>
                      <a:pt x="78" y="331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75" y="332"/>
                    </a:lnTo>
                    <a:lnTo>
                      <a:pt x="74" y="332"/>
                    </a:lnTo>
                    <a:lnTo>
                      <a:pt x="74" y="333"/>
                    </a:lnTo>
                    <a:lnTo>
                      <a:pt x="73" y="333"/>
                    </a:lnTo>
                    <a:lnTo>
                      <a:pt x="72" y="333"/>
                    </a:lnTo>
                    <a:lnTo>
                      <a:pt x="71" y="334"/>
                    </a:lnTo>
                    <a:lnTo>
                      <a:pt x="69" y="334"/>
                    </a:lnTo>
                    <a:lnTo>
                      <a:pt x="69" y="334"/>
                    </a:lnTo>
                    <a:lnTo>
                      <a:pt x="68" y="336"/>
                    </a:lnTo>
                    <a:lnTo>
                      <a:pt x="67" y="336"/>
                    </a:lnTo>
                    <a:lnTo>
                      <a:pt x="66" y="336"/>
                    </a:lnTo>
                    <a:lnTo>
                      <a:pt x="65" y="336"/>
                    </a:lnTo>
                    <a:lnTo>
                      <a:pt x="65" y="337"/>
                    </a:lnTo>
                    <a:lnTo>
                      <a:pt x="63" y="337"/>
                    </a:lnTo>
                    <a:lnTo>
                      <a:pt x="62" y="337"/>
                    </a:lnTo>
                    <a:lnTo>
                      <a:pt x="61" y="337"/>
                    </a:lnTo>
                    <a:lnTo>
                      <a:pt x="61" y="337"/>
                    </a:lnTo>
                    <a:lnTo>
                      <a:pt x="60" y="337"/>
                    </a:lnTo>
                    <a:lnTo>
                      <a:pt x="59" y="337"/>
                    </a:lnTo>
                    <a:lnTo>
                      <a:pt x="59" y="338"/>
                    </a:lnTo>
                    <a:lnTo>
                      <a:pt x="57" y="338"/>
                    </a:lnTo>
                    <a:lnTo>
                      <a:pt x="56" y="338"/>
                    </a:lnTo>
                    <a:lnTo>
                      <a:pt x="56" y="338"/>
                    </a:lnTo>
                    <a:lnTo>
                      <a:pt x="55" y="338"/>
                    </a:lnTo>
                    <a:lnTo>
                      <a:pt x="55" y="338"/>
                    </a:lnTo>
                    <a:lnTo>
                      <a:pt x="54" y="338"/>
                    </a:lnTo>
                    <a:lnTo>
                      <a:pt x="54" y="337"/>
                    </a:lnTo>
                    <a:lnTo>
                      <a:pt x="53" y="337"/>
                    </a:lnTo>
                    <a:lnTo>
                      <a:pt x="53" y="337"/>
                    </a:lnTo>
                    <a:lnTo>
                      <a:pt x="51" y="337"/>
                    </a:lnTo>
                    <a:lnTo>
                      <a:pt x="51" y="337"/>
                    </a:lnTo>
                    <a:lnTo>
                      <a:pt x="51" y="337"/>
                    </a:lnTo>
                    <a:lnTo>
                      <a:pt x="50" y="337"/>
                    </a:lnTo>
                    <a:lnTo>
                      <a:pt x="50" y="336"/>
                    </a:lnTo>
                    <a:lnTo>
                      <a:pt x="50" y="336"/>
                    </a:lnTo>
                    <a:lnTo>
                      <a:pt x="49" y="336"/>
                    </a:lnTo>
                    <a:lnTo>
                      <a:pt x="49" y="336"/>
                    </a:lnTo>
                    <a:lnTo>
                      <a:pt x="49" y="334"/>
                    </a:lnTo>
                    <a:lnTo>
                      <a:pt x="49" y="334"/>
                    </a:lnTo>
                    <a:lnTo>
                      <a:pt x="49" y="3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52" name="Freeform 41"/>
              <p:cNvSpPr>
                <a:spLocks noEditPoints="1"/>
              </p:cNvSpPr>
              <p:nvPr/>
            </p:nvSpPr>
            <p:spPr bwMode="auto">
              <a:xfrm>
                <a:off x="5721351" y="4549776"/>
                <a:ext cx="98425" cy="533400"/>
              </a:xfrm>
              <a:custGeom>
                <a:avLst/>
                <a:gdLst>
                  <a:gd name="T0" fmla="*/ 0 w 62"/>
                  <a:gd name="T1" fmla="*/ 17 h 336"/>
                  <a:gd name="T2" fmla="*/ 0 w 62"/>
                  <a:gd name="T3" fmla="*/ 16 h 336"/>
                  <a:gd name="T4" fmla="*/ 1 w 62"/>
                  <a:gd name="T5" fmla="*/ 13 h 336"/>
                  <a:gd name="T6" fmla="*/ 2 w 62"/>
                  <a:gd name="T7" fmla="*/ 12 h 336"/>
                  <a:gd name="T8" fmla="*/ 5 w 62"/>
                  <a:gd name="T9" fmla="*/ 10 h 336"/>
                  <a:gd name="T10" fmla="*/ 7 w 62"/>
                  <a:gd name="T11" fmla="*/ 7 h 336"/>
                  <a:gd name="T12" fmla="*/ 11 w 62"/>
                  <a:gd name="T13" fmla="*/ 6 h 336"/>
                  <a:gd name="T14" fmla="*/ 14 w 62"/>
                  <a:gd name="T15" fmla="*/ 4 h 336"/>
                  <a:gd name="T16" fmla="*/ 18 w 62"/>
                  <a:gd name="T17" fmla="*/ 3 h 336"/>
                  <a:gd name="T18" fmla="*/ 21 w 62"/>
                  <a:gd name="T19" fmla="*/ 1 h 336"/>
                  <a:gd name="T20" fmla="*/ 25 w 62"/>
                  <a:gd name="T21" fmla="*/ 0 h 336"/>
                  <a:gd name="T22" fmla="*/ 29 w 62"/>
                  <a:gd name="T23" fmla="*/ 0 h 336"/>
                  <a:gd name="T24" fmla="*/ 31 w 62"/>
                  <a:gd name="T25" fmla="*/ 0 h 336"/>
                  <a:gd name="T26" fmla="*/ 33 w 62"/>
                  <a:gd name="T27" fmla="*/ 0 h 336"/>
                  <a:gd name="T28" fmla="*/ 36 w 62"/>
                  <a:gd name="T29" fmla="*/ 1 h 336"/>
                  <a:gd name="T30" fmla="*/ 37 w 62"/>
                  <a:gd name="T31" fmla="*/ 3 h 336"/>
                  <a:gd name="T32" fmla="*/ 62 w 62"/>
                  <a:gd name="T33" fmla="*/ 318 h 336"/>
                  <a:gd name="T34" fmla="*/ 23 w 62"/>
                  <a:gd name="T35" fmla="*/ 310 h 336"/>
                  <a:gd name="T36" fmla="*/ 20 w 62"/>
                  <a:gd name="T37" fmla="*/ 272 h 336"/>
                  <a:gd name="T38" fmla="*/ 18 w 62"/>
                  <a:gd name="T39" fmla="*/ 228 h 336"/>
                  <a:gd name="T40" fmla="*/ 15 w 62"/>
                  <a:gd name="T41" fmla="*/ 181 h 336"/>
                  <a:gd name="T42" fmla="*/ 13 w 62"/>
                  <a:gd name="T43" fmla="*/ 133 h 336"/>
                  <a:gd name="T44" fmla="*/ 10 w 62"/>
                  <a:gd name="T45" fmla="*/ 89 h 336"/>
                  <a:gd name="T46" fmla="*/ 6 w 62"/>
                  <a:gd name="T47" fmla="*/ 52 h 336"/>
                  <a:gd name="T48" fmla="*/ 1 w 62"/>
                  <a:gd name="T49" fmla="*/ 23 h 336"/>
                  <a:gd name="T50" fmla="*/ 39 w 62"/>
                  <a:gd name="T51" fmla="*/ 15 h 336"/>
                  <a:gd name="T52" fmla="*/ 44 w 62"/>
                  <a:gd name="T53" fmla="*/ 46 h 336"/>
                  <a:gd name="T54" fmla="*/ 48 w 62"/>
                  <a:gd name="T55" fmla="*/ 86 h 336"/>
                  <a:gd name="T56" fmla="*/ 51 w 62"/>
                  <a:gd name="T57" fmla="*/ 132 h 336"/>
                  <a:gd name="T58" fmla="*/ 54 w 62"/>
                  <a:gd name="T59" fmla="*/ 179 h 336"/>
                  <a:gd name="T60" fmla="*/ 56 w 62"/>
                  <a:gd name="T61" fmla="*/ 226 h 336"/>
                  <a:gd name="T62" fmla="*/ 58 w 62"/>
                  <a:gd name="T63" fmla="*/ 269 h 336"/>
                  <a:gd name="T64" fmla="*/ 61 w 62"/>
                  <a:gd name="T65" fmla="*/ 304 h 336"/>
                  <a:gd name="T66" fmla="*/ 25 w 62"/>
                  <a:gd name="T67" fmla="*/ 332 h 336"/>
                  <a:gd name="T68" fmla="*/ 62 w 62"/>
                  <a:gd name="T69" fmla="*/ 319 h 336"/>
                  <a:gd name="T70" fmla="*/ 62 w 62"/>
                  <a:gd name="T71" fmla="*/ 321 h 336"/>
                  <a:gd name="T72" fmla="*/ 61 w 62"/>
                  <a:gd name="T73" fmla="*/ 323 h 336"/>
                  <a:gd name="T74" fmla="*/ 58 w 62"/>
                  <a:gd name="T75" fmla="*/ 325 h 336"/>
                  <a:gd name="T76" fmla="*/ 56 w 62"/>
                  <a:gd name="T77" fmla="*/ 327 h 336"/>
                  <a:gd name="T78" fmla="*/ 52 w 62"/>
                  <a:gd name="T79" fmla="*/ 329 h 336"/>
                  <a:gd name="T80" fmla="*/ 49 w 62"/>
                  <a:gd name="T81" fmla="*/ 331 h 336"/>
                  <a:gd name="T82" fmla="*/ 45 w 62"/>
                  <a:gd name="T83" fmla="*/ 332 h 336"/>
                  <a:gd name="T84" fmla="*/ 42 w 62"/>
                  <a:gd name="T85" fmla="*/ 333 h 336"/>
                  <a:gd name="T86" fmla="*/ 38 w 62"/>
                  <a:gd name="T87" fmla="*/ 335 h 336"/>
                  <a:gd name="T88" fmla="*/ 35 w 62"/>
                  <a:gd name="T89" fmla="*/ 336 h 336"/>
                  <a:gd name="T90" fmla="*/ 32 w 62"/>
                  <a:gd name="T91" fmla="*/ 336 h 336"/>
                  <a:gd name="T92" fmla="*/ 30 w 62"/>
                  <a:gd name="T93" fmla="*/ 336 h 336"/>
                  <a:gd name="T94" fmla="*/ 27 w 62"/>
                  <a:gd name="T95" fmla="*/ 335 h 336"/>
                  <a:gd name="T96" fmla="*/ 26 w 62"/>
                  <a:gd name="T97" fmla="*/ 333 h 336"/>
                  <a:gd name="T98" fmla="*/ 25 w 62"/>
                  <a:gd name="T99" fmla="*/ 332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2" h="336">
                    <a:moveTo>
                      <a:pt x="37" y="4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62" y="318"/>
                    </a:moveTo>
                    <a:lnTo>
                      <a:pt x="25" y="332"/>
                    </a:lnTo>
                    <a:lnTo>
                      <a:pt x="25" y="325"/>
                    </a:lnTo>
                    <a:lnTo>
                      <a:pt x="24" y="318"/>
                    </a:lnTo>
                    <a:lnTo>
                      <a:pt x="23" y="310"/>
                    </a:lnTo>
                    <a:lnTo>
                      <a:pt x="23" y="301"/>
                    </a:lnTo>
                    <a:lnTo>
                      <a:pt x="21" y="292"/>
                    </a:lnTo>
                    <a:lnTo>
                      <a:pt x="21" y="282"/>
                    </a:lnTo>
                    <a:lnTo>
                      <a:pt x="20" y="272"/>
                    </a:lnTo>
                    <a:lnTo>
                      <a:pt x="20" y="262"/>
                    </a:lnTo>
                    <a:lnTo>
                      <a:pt x="19" y="251"/>
                    </a:lnTo>
                    <a:lnTo>
                      <a:pt x="19" y="239"/>
                    </a:lnTo>
                    <a:lnTo>
                      <a:pt x="18" y="228"/>
                    </a:lnTo>
                    <a:lnTo>
                      <a:pt x="18" y="216"/>
                    </a:lnTo>
                    <a:lnTo>
                      <a:pt x="17" y="204"/>
                    </a:lnTo>
                    <a:lnTo>
                      <a:pt x="17" y="192"/>
                    </a:lnTo>
                    <a:lnTo>
                      <a:pt x="15" y="181"/>
                    </a:lnTo>
                    <a:lnTo>
                      <a:pt x="14" y="169"/>
                    </a:lnTo>
                    <a:lnTo>
                      <a:pt x="14" y="157"/>
                    </a:lnTo>
                    <a:lnTo>
                      <a:pt x="13" y="145"/>
                    </a:lnTo>
                    <a:lnTo>
                      <a:pt x="13" y="133"/>
                    </a:lnTo>
                    <a:lnTo>
                      <a:pt x="12" y="122"/>
                    </a:lnTo>
                    <a:lnTo>
                      <a:pt x="11" y="110"/>
                    </a:lnTo>
                    <a:lnTo>
                      <a:pt x="11" y="99"/>
                    </a:lnTo>
                    <a:lnTo>
                      <a:pt x="10" y="89"/>
                    </a:lnTo>
                    <a:lnTo>
                      <a:pt x="8" y="79"/>
                    </a:lnTo>
                    <a:lnTo>
                      <a:pt x="7" y="70"/>
                    </a:lnTo>
                    <a:lnTo>
                      <a:pt x="7" y="60"/>
                    </a:lnTo>
                    <a:lnTo>
                      <a:pt x="6" y="52"/>
                    </a:lnTo>
                    <a:lnTo>
                      <a:pt x="5" y="43"/>
                    </a:lnTo>
                    <a:lnTo>
                      <a:pt x="4" y="36"/>
                    </a:lnTo>
                    <a:lnTo>
                      <a:pt x="2" y="29"/>
                    </a:lnTo>
                    <a:lnTo>
                      <a:pt x="1" y="23"/>
                    </a:lnTo>
                    <a:lnTo>
                      <a:pt x="0" y="18"/>
                    </a:lnTo>
                    <a:lnTo>
                      <a:pt x="37" y="4"/>
                    </a:lnTo>
                    <a:lnTo>
                      <a:pt x="38" y="9"/>
                    </a:lnTo>
                    <a:lnTo>
                      <a:pt x="39" y="15"/>
                    </a:lnTo>
                    <a:lnTo>
                      <a:pt x="41" y="22"/>
                    </a:lnTo>
                    <a:lnTo>
                      <a:pt x="42" y="29"/>
                    </a:lnTo>
                    <a:lnTo>
                      <a:pt x="43" y="37"/>
                    </a:lnTo>
                    <a:lnTo>
                      <a:pt x="44" y="46"/>
                    </a:lnTo>
                    <a:lnTo>
                      <a:pt x="45" y="55"/>
                    </a:lnTo>
                    <a:lnTo>
                      <a:pt x="47" y="65"/>
                    </a:lnTo>
                    <a:lnTo>
                      <a:pt x="47" y="75"/>
                    </a:lnTo>
                    <a:lnTo>
                      <a:pt x="48" y="86"/>
                    </a:lnTo>
                    <a:lnTo>
                      <a:pt x="49" y="97"/>
                    </a:lnTo>
                    <a:lnTo>
                      <a:pt x="49" y="108"/>
                    </a:lnTo>
                    <a:lnTo>
                      <a:pt x="50" y="120"/>
                    </a:lnTo>
                    <a:lnTo>
                      <a:pt x="51" y="132"/>
                    </a:lnTo>
                    <a:lnTo>
                      <a:pt x="51" y="144"/>
                    </a:lnTo>
                    <a:lnTo>
                      <a:pt x="52" y="155"/>
                    </a:lnTo>
                    <a:lnTo>
                      <a:pt x="52" y="167"/>
                    </a:lnTo>
                    <a:lnTo>
                      <a:pt x="54" y="179"/>
                    </a:lnTo>
                    <a:lnTo>
                      <a:pt x="54" y="191"/>
                    </a:lnTo>
                    <a:lnTo>
                      <a:pt x="55" y="203"/>
                    </a:lnTo>
                    <a:lnTo>
                      <a:pt x="55" y="214"/>
                    </a:lnTo>
                    <a:lnTo>
                      <a:pt x="56" y="226"/>
                    </a:lnTo>
                    <a:lnTo>
                      <a:pt x="56" y="237"/>
                    </a:lnTo>
                    <a:lnTo>
                      <a:pt x="57" y="247"/>
                    </a:lnTo>
                    <a:lnTo>
                      <a:pt x="58" y="258"/>
                    </a:lnTo>
                    <a:lnTo>
                      <a:pt x="58" y="269"/>
                    </a:lnTo>
                    <a:lnTo>
                      <a:pt x="60" y="278"/>
                    </a:lnTo>
                    <a:lnTo>
                      <a:pt x="60" y="287"/>
                    </a:lnTo>
                    <a:lnTo>
                      <a:pt x="61" y="296"/>
                    </a:lnTo>
                    <a:lnTo>
                      <a:pt x="61" y="304"/>
                    </a:lnTo>
                    <a:lnTo>
                      <a:pt x="62" y="311"/>
                    </a:lnTo>
                    <a:lnTo>
                      <a:pt x="62" y="318"/>
                    </a:lnTo>
                    <a:lnTo>
                      <a:pt x="62" y="318"/>
                    </a:lnTo>
                    <a:close/>
                    <a:moveTo>
                      <a:pt x="25" y="332"/>
                    </a:moveTo>
                    <a:lnTo>
                      <a:pt x="62" y="318"/>
                    </a:lnTo>
                    <a:lnTo>
                      <a:pt x="62" y="318"/>
                    </a:lnTo>
                    <a:lnTo>
                      <a:pt x="62" y="319"/>
                    </a:lnTo>
                    <a:lnTo>
                      <a:pt x="62" y="319"/>
                    </a:lnTo>
                    <a:lnTo>
                      <a:pt x="62" y="319"/>
                    </a:lnTo>
                    <a:lnTo>
                      <a:pt x="62" y="320"/>
                    </a:lnTo>
                    <a:lnTo>
                      <a:pt x="62" y="320"/>
                    </a:lnTo>
                    <a:lnTo>
                      <a:pt x="62" y="321"/>
                    </a:lnTo>
                    <a:lnTo>
                      <a:pt x="62" y="321"/>
                    </a:lnTo>
                    <a:lnTo>
                      <a:pt x="61" y="321"/>
                    </a:lnTo>
                    <a:lnTo>
                      <a:pt x="61" y="323"/>
                    </a:lnTo>
                    <a:lnTo>
                      <a:pt x="61" y="323"/>
                    </a:lnTo>
                    <a:lnTo>
                      <a:pt x="60" y="324"/>
                    </a:lnTo>
                    <a:lnTo>
                      <a:pt x="60" y="324"/>
                    </a:lnTo>
                    <a:lnTo>
                      <a:pt x="58" y="325"/>
                    </a:lnTo>
                    <a:lnTo>
                      <a:pt x="58" y="325"/>
                    </a:lnTo>
                    <a:lnTo>
                      <a:pt x="57" y="325"/>
                    </a:lnTo>
                    <a:lnTo>
                      <a:pt x="57" y="326"/>
                    </a:lnTo>
                    <a:lnTo>
                      <a:pt x="56" y="326"/>
                    </a:lnTo>
                    <a:lnTo>
                      <a:pt x="56" y="327"/>
                    </a:lnTo>
                    <a:lnTo>
                      <a:pt x="55" y="327"/>
                    </a:lnTo>
                    <a:lnTo>
                      <a:pt x="55" y="329"/>
                    </a:lnTo>
                    <a:lnTo>
                      <a:pt x="54" y="329"/>
                    </a:lnTo>
                    <a:lnTo>
                      <a:pt x="52" y="329"/>
                    </a:lnTo>
                    <a:lnTo>
                      <a:pt x="52" y="330"/>
                    </a:lnTo>
                    <a:lnTo>
                      <a:pt x="51" y="330"/>
                    </a:lnTo>
                    <a:lnTo>
                      <a:pt x="50" y="331"/>
                    </a:lnTo>
                    <a:lnTo>
                      <a:pt x="49" y="331"/>
                    </a:lnTo>
                    <a:lnTo>
                      <a:pt x="49" y="331"/>
                    </a:lnTo>
                    <a:lnTo>
                      <a:pt x="48" y="332"/>
                    </a:lnTo>
                    <a:lnTo>
                      <a:pt x="47" y="332"/>
                    </a:lnTo>
                    <a:lnTo>
                      <a:pt x="45" y="332"/>
                    </a:lnTo>
                    <a:lnTo>
                      <a:pt x="45" y="333"/>
                    </a:lnTo>
                    <a:lnTo>
                      <a:pt x="44" y="333"/>
                    </a:lnTo>
                    <a:lnTo>
                      <a:pt x="43" y="333"/>
                    </a:lnTo>
                    <a:lnTo>
                      <a:pt x="42" y="333"/>
                    </a:lnTo>
                    <a:lnTo>
                      <a:pt x="41" y="335"/>
                    </a:lnTo>
                    <a:lnTo>
                      <a:pt x="41" y="335"/>
                    </a:lnTo>
                    <a:lnTo>
                      <a:pt x="39" y="335"/>
                    </a:lnTo>
                    <a:lnTo>
                      <a:pt x="38" y="335"/>
                    </a:lnTo>
                    <a:lnTo>
                      <a:pt x="37" y="335"/>
                    </a:lnTo>
                    <a:lnTo>
                      <a:pt x="37" y="335"/>
                    </a:lnTo>
                    <a:lnTo>
                      <a:pt x="36" y="336"/>
                    </a:lnTo>
                    <a:lnTo>
                      <a:pt x="35" y="336"/>
                    </a:lnTo>
                    <a:lnTo>
                      <a:pt x="35" y="336"/>
                    </a:lnTo>
                    <a:lnTo>
                      <a:pt x="33" y="336"/>
                    </a:lnTo>
                    <a:lnTo>
                      <a:pt x="32" y="336"/>
                    </a:lnTo>
                    <a:lnTo>
                      <a:pt x="32" y="336"/>
                    </a:lnTo>
                    <a:lnTo>
                      <a:pt x="31" y="336"/>
                    </a:lnTo>
                    <a:lnTo>
                      <a:pt x="31" y="336"/>
                    </a:lnTo>
                    <a:lnTo>
                      <a:pt x="30" y="336"/>
                    </a:lnTo>
                    <a:lnTo>
                      <a:pt x="30" y="336"/>
                    </a:lnTo>
                    <a:lnTo>
                      <a:pt x="29" y="335"/>
                    </a:lnTo>
                    <a:lnTo>
                      <a:pt x="29" y="335"/>
                    </a:lnTo>
                    <a:lnTo>
                      <a:pt x="27" y="335"/>
                    </a:lnTo>
                    <a:lnTo>
                      <a:pt x="27" y="335"/>
                    </a:lnTo>
                    <a:lnTo>
                      <a:pt x="27" y="335"/>
                    </a:lnTo>
                    <a:lnTo>
                      <a:pt x="26" y="335"/>
                    </a:lnTo>
                    <a:lnTo>
                      <a:pt x="26" y="333"/>
                    </a:lnTo>
                    <a:lnTo>
                      <a:pt x="26" y="333"/>
                    </a:lnTo>
                    <a:lnTo>
                      <a:pt x="26" y="333"/>
                    </a:lnTo>
                    <a:lnTo>
                      <a:pt x="25" y="333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5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53" name="Freeform 42"/>
              <p:cNvSpPr>
                <a:spLocks noEditPoints="1"/>
              </p:cNvSpPr>
              <p:nvPr/>
            </p:nvSpPr>
            <p:spPr bwMode="auto">
              <a:xfrm>
                <a:off x="5497514" y="4551364"/>
                <a:ext cx="95250" cy="530225"/>
              </a:xfrm>
              <a:custGeom>
                <a:avLst/>
                <a:gdLst>
                  <a:gd name="T0" fmla="*/ 0 w 60"/>
                  <a:gd name="T1" fmla="*/ 17 h 334"/>
                  <a:gd name="T2" fmla="*/ 0 w 60"/>
                  <a:gd name="T3" fmla="*/ 16 h 334"/>
                  <a:gd name="T4" fmla="*/ 1 w 60"/>
                  <a:gd name="T5" fmla="*/ 14 h 334"/>
                  <a:gd name="T6" fmla="*/ 4 w 60"/>
                  <a:gd name="T7" fmla="*/ 12 h 334"/>
                  <a:gd name="T8" fmla="*/ 5 w 60"/>
                  <a:gd name="T9" fmla="*/ 10 h 334"/>
                  <a:gd name="T10" fmla="*/ 8 w 60"/>
                  <a:gd name="T11" fmla="*/ 8 h 334"/>
                  <a:gd name="T12" fmla="*/ 11 w 60"/>
                  <a:gd name="T13" fmla="*/ 6 h 334"/>
                  <a:gd name="T14" fmla="*/ 14 w 60"/>
                  <a:gd name="T15" fmla="*/ 4 h 334"/>
                  <a:gd name="T16" fmla="*/ 19 w 60"/>
                  <a:gd name="T17" fmla="*/ 3 h 334"/>
                  <a:gd name="T18" fmla="*/ 23 w 60"/>
                  <a:gd name="T19" fmla="*/ 2 h 334"/>
                  <a:gd name="T20" fmla="*/ 26 w 60"/>
                  <a:gd name="T21" fmla="*/ 0 h 334"/>
                  <a:gd name="T22" fmla="*/ 29 w 60"/>
                  <a:gd name="T23" fmla="*/ 0 h 334"/>
                  <a:gd name="T24" fmla="*/ 32 w 60"/>
                  <a:gd name="T25" fmla="*/ 0 h 334"/>
                  <a:gd name="T26" fmla="*/ 34 w 60"/>
                  <a:gd name="T27" fmla="*/ 0 h 334"/>
                  <a:gd name="T28" fmla="*/ 36 w 60"/>
                  <a:gd name="T29" fmla="*/ 2 h 334"/>
                  <a:gd name="T30" fmla="*/ 37 w 60"/>
                  <a:gd name="T31" fmla="*/ 3 h 334"/>
                  <a:gd name="T32" fmla="*/ 60 w 60"/>
                  <a:gd name="T33" fmla="*/ 316 h 334"/>
                  <a:gd name="T34" fmla="*/ 20 w 60"/>
                  <a:gd name="T35" fmla="*/ 307 h 334"/>
                  <a:gd name="T36" fmla="*/ 18 w 60"/>
                  <a:gd name="T37" fmla="*/ 270 h 334"/>
                  <a:gd name="T38" fmla="*/ 16 w 60"/>
                  <a:gd name="T39" fmla="*/ 227 h 334"/>
                  <a:gd name="T40" fmla="*/ 14 w 60"/>
                  <a:gd name="T41" fmla="*/ 181 h 334"/>
                  <a:gd name="T42" fmla="*/ 12 w 60"/>
                  <a:gd name="T43" fmla="*/ 134 h 334"/>
                  <a:gd name="T44" fmla="*/ 8 w 60"/>
                  <a:gd name="T45" fmla="*/ 90 h 334"/>
                  <a:gd name="T46" fmla="*/ 6 w 60"/>
                  <a:gd name="T47" fmla="*/ 53 h 334"/>
                  <a:gd name="T48" fmla="*/ 1 w 60"/>
                  <a:gd name="T49" fmla="*/ 24 h 334"/>
                  <a:gd name="T50" fmla="*/ 40 w 60"/>
                  <a:gd name="T51" fmla="*/ 16 h 334"/>
                  <a:gd name="T52" fmla="*/ 44 w 60"/>
                  <a:gd name="T53" fmla="*/ 47 h 334"/>
                  <a:gd name="T54" fmla="*/ 47 w 60"/>
                  <a:gd name="T55" fmla="*/ 88 h 334"/>
                  <a:gd name="T56" fmla="*/ 50 w 60"/>
                  <a:gd name="T57" fmla="*/ 132 h 334"/>
                  <a:gd name="T58" fmla="*/ 51 w 60"/>
                  <a:gd name="T59" fmla="*/ 180 h 334"/>
                  <a:gd name="T60" fmla="*/ 54 w 60"/>
                  <a:gd name="T61" fmla="*/ 225 h 334"/>
                  <a:gd name="T62" fmla="*/ 56 w 60"/>
                  <a:gd name="T63" fmla="*/ 267 h 334"/>
                  <a:gd name="T64" fmla="*/ 59 w 60"/>
                  <a:gd name="T65" fmla="*/ 301 h 334"/>
                  <a:gd name="T66" fmla="*/ 23 w 60"/>
                  <a:gd name="T67" fmla="*/ 330 h 334"/>
                  <a:gd name="T68" fmla="*/ 60 w 60"/>
                  <a:gd name="T69" fmla="*/ 317 h 334"/>
                  <a:gd name="T70" fmla="*/ 59 w 60"/>
                  <a:gd name="T71" fmla="*/ 319 h 334"/>
                  <a:gd name="T72" fmla="*/ 57 w 60"/>
                  <a:gd name="T73" fmla="*/ 320 h 334"/>
                  <a:gd name="T74" fmla="*/ 56 w 60"/>
                  <a:gd name="T75" fmla="*/ 323 h 334"/>
                  <a:gd name="T76" fmla="*/ 53 w 60"/>
                  <a:gd name="T77" fmla="*/ 325 h 334"/>
                  <a:gd name="T78" fmla="*/ 50 w 60"/>
                  <a:gd name="T79" fmla="*/ 326 h 334"/>
                  <a:gd name="T80" fmla="*/ 47 w 60"/>
                  <a:gd name="T81" fmla="*/ 329 h 334"/>
                  <a:gd name="T82" fmla="*/ 43 w 60"/>
                  <a:gd name="T83" fmla="*/ 330 h 334"/>
                  <a:gd name="T84" fmla="*/ 40 w 60"/>
                  <a:gd name="T85" fmla="*/ 332 h 334"/>
                  <a:gd name="T86" fmla="*/ 36 w 60"/>
                  <a:gd name="T87" fmla="*/ 332 h 334"/>
                  <a:gd name="T88" fmla="*/ 32 w 60"/>
                  <a:gd name="T89" fmla="*/ 334 h 334"/>
                  <a:gd name="T90" fmla="*/ 30 w 60"/>
                  <a:gd name="T91" fmla="*/ 334 h 334"/>
                  <a:gd name="T92" fmla="*/ 26 w 60"/>
                  <a:gd name="T93" fmla="*/ 334 h 334"/>
                  <a:gd name="T94" fmla="*/ 25 w 60"/>
                  <a:gd name="T95" fmla="*/ 332 h 334"/>
                  <a:gd name="T96" fmla="*/ 24 w 60"/>
                  <a:gd name="T97" fmla="*/ 331 h 334"/>
                  <a:gd name="T98" fmla="*/ 23 w 60"/>
                  <a:gd name="T99" fmla="*/ 33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0" h="334">
                    <a:moveTo>
                      <a:pt x="37" y="4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  <a:moveTo>
                      <a:pt x="60" y="316"/>
                    </a:moveTo>
                    <a:lnTo>
                      <a:pt x="23" y="330"/>
                    </a:lnTo>
                    <a:lnTo>
                      <a:pt x="22" y="323"/>
                    </a:lnTo>
                    <a:lnTo>
                      <a:pt x="22" y="316"/>
                    </a:lnTo>
                    <a:lnTo>
                      <a:pt x="20" y="307"/>
                    </a:lnTo>
                    <a:lnTo>
                      <a:pt x="20" y="299"/>
                    </a:lnTo>
                    <a:lnTo>
                      <a:pt x="19" y="291"/>
                    </a:lnTo>
                    <a:lnTo>
                      <a:pt x="19" y="281"/>
                    </a:lnTo>
                    <a:lnTo>
                      <a:pt x="18" y="270"/>
                    </a:lnTo>
                    <a:lnTo>
                      <a:pt x="18" y="261"/>
                    </a:lnTo>
                    <a:lnTo>
                      <a:pt x="17" y="250"/>
                    </a:lnTo>
                    <a:lnTo>
                      <a:pt x="17" y="238"/>
                    </a:lnTo>
                    <a:lnTo>
                      <a:pt x="16" y="227"/>
                    </a:lnTo>
                    <a:lnTo>
                      <a:pt x="16" y="215"/>
                    </a:lnTo>
                    <a:lnTo>
                      <a:pt x="14" y="205"/>
                    </a:lnTo>
                    <a:lnTo>
                      <a:pt x="14" y="193"/>
                    </a:lnTo>
                    <a:lnTo>
                      <a:pt x="14" y="181"/>
                    </a:lnTo>
                    <a:lnTo>
                      <a:pt x="13" y="169"/>
                    </a:lnTo>
                    <a:lnTo>
                      <a:pt x="13" y="157"/>
                    </a:lnTo>
                    <a:lnTo>
                      <a:pt x="12" y="146"/>
                    </a:lnTo>
                    <a:lnTo>
                      <a:pt x="12" y="134"/>
                    </a:lnTo>
                    <a:lnTo>
                      <a:pt x="11" y="123"/>
                    </a:lnTo>
                    <a:lnTo>
                      <a:pt x="11" y="112"/>
                    </a:lnTo>
                    <a:lnTo>
                      <a:pt x="10" y="101"/>
                    </a:lnTo>
                    <a:lnTo>
                      <a:pt x="8" y="90"/>
                    </a:lnTo>
                    <a:lnTo>
                      <a:pt x="8" y="80"/>
                    </a:lnTo>
                    <a:lnTo>
                      <a:pt x="7" y="71"/>
                    </a:lnTo>
                    <a:lnTo>
                      <a:pt x="6" y="61"/>
                    </a:lnTo>
                    <a:lnTo>
                      <a:pt x="6" y="53"/>
                    </a:lnTo>
                    <a:lnTo>
                      <a:pt x="5" y="45"/>
                    </a:lnTo>
                    <a:lnTo>
                      <a:pt x="4" y="36"/>
                    </a:lnTo>
                    <a:lnTo>
                      <a:pt x="3" y="30"/>
                    </a:lnTo>
                    <a:lnTo>
                      <a:pt x="1" y="24"/>
                    </a:lnTo>
                    <a:lnTo>
                      <a:pt x="0" y="18"/>
                    </a:lnTo>
                    <a:lnTo>
                      <a:pt x="37" y="4"/>
                    </a:lnTo>
                    <a:lnTo>
                      <a:pt x="38" y="9"/>
                    </a:lnTo>
                    <a:lnTo>
                      <a:pt x="40" y="16"/>
                    </a:lnTo>
                    <a:lnTo>
                      <a:pt x="41" y="23"/>
                    </a:lnTo>
                    <a:lnTo>
                      <a:pt x="42" y="30"/>
                    </a:lnTo>
                    <a:lnTo>
                      <a:pt x="43" y="39"/>
                    </a:lnTo>
                    <a:lnTo>
                      <a:pt x="44" y="47"/>
                    </a:lnTo>
                    <a:lnTo>
                      <a:pt x="44" y="57"/>
                    </a:lnTo>
                    <a:lnTo>
                      <a:pt x="45" y="66"/>
                    </a:lnTo>
                    <a:lnTo>
                      <a:pt x="47" y="77"/>
                    </a:lnTo>
                    <a:lnTo>
                      <a:pt x="47" y="88"/>
                    </a:lnTo>
                    <a:lnTo>
                      <a:pt x="48" y="98"/>
                    </a:lnTo>
                    <a:lnTo>
                      <a:pt x="48" y="109"/>
                    </a:lnTo>
                    <a:lnTo>
                      <a:pt x="49" y="121"/>
                    </a:lnTo>
                    <a:lnTo>
                      <a:pt x="50" y="132"/>
                    </a:lnTo>
                    <a:lnTo>
                      <a:pt x="50" y="144"/>
                    </a:lnTo>
                    <a:lnTo>
                      <a:pt x="50" y="156"/>
                    </a:lnTo>
                    <a:lnTo>
                      <a:pt x="51" y="168"/>
                    </a:lnTo>
                    <a:lnTo>
                      <a:pt x="51" y="180"/>
                    </a:lnTo>
                    <a:lnTo>
                      <a:pt x="53" y="190"/>
                    </a:lnTo>
                    <a:lnTo>
                      <a:pt x="53" y="202"/>
                    </a:lnTo>
                    <a:lnTo>
                      <a:pt x="54" y="214"/>
                    </a:lnTo>
                    <a:lnTo>
                      <a:pt x="54" y="225"/>
                    </a:lnTo>
                    <a:lnTo>
                      <a:pt x="55" y="236"/>
                    </a:lnTo>
                    <a:lnTo>
                      <a:pt x="55" y="246"/>
                    </a:lnTo>
                    <a:lnTo>
                      <a:pt x="55" y="257"/>
                    </a:lnTo>
                    <a:lnTo>
                      <a:pt x="56" y="267"/>
                    </a:lnTo>
                    <a:lnTo>
                      <a:pt x="56" y="276"/>
                    </a:lnTo>
                    <a:lnTo>
                      <a:pt x="57" y="286"/>
                    </a:lnTo>
                    <a:lnTo>
                      <a:pt x="57" y="294"/>
                    </a:lnTo>
                    <a:lnTo>
                      <a:pt x="59" y="301"/>
                    </a:lnTo>
                    <a:lnTo>
                      <a:pt x="59" y="310"/>
                    </a:lnTo>
                    <a:lnTo>
                      <a:pt x="60" y="316"/>
                    </a:lnTo>
                    <a:lnTo>
                      <a:pt x="60" y="316"/>
                    </a:lnTo>
                    <a:close/>
                    <a:moveTo>
                      <a:pt x="23" y="330"/>
                    </a:moveTo>
                    <a:lnTo>
                      <a:pt x="60" y="316"/>
                    </a:lnTo>
                    <a:lnTo>
                      <a:pt x="60" y="316"/>
                    </a:lnTo>
                    <a:lnTo>
                      <a:pt x="60" y="317"/>
                    </a:lnTo>
                    <a:lnTo>
                      <a:pt x="60" y="317"/>
                    </a:lnTo>
                    <a:lnTo>
                      <a:pt x="60" y="318"/>
                    </a:lnTo>
                    <a:lnTo>
                      <a:pt x="60" y="318"/>
                    </a:lnTo>
                    <a:lnTo>
                      <a:pt x="60" y="318"/>
                    </a:lnTo>
                    <a:lnTo>
                      <a:pt x="59" y="319"/>
                    </a:lnTo>
                    <a:lnTo>
                      <a:pt x="59" y="319"/>
                    </a:lnTo>
                    <a:lnTo>
                      <a:pt x="59" y="320"/>
                    </a:lnTo>
                    <a:lnTo>
                      <a:pt x="59" y="320"/>
                    </a:lnTo>
                    <a:lnTo>
                      <a:pt x="57" y="320"/>
                    </a:lnTo>
                    <a:lnTo>
                      <a:pt x="57" y="322"/>
                    </a:lnTo>
                    <a:lnTo>
                      <a:pt x="56" y="322"/>
                    </a:lnTo>
                    <a:lnTo>
                      <a:pt x="56" y="323"/>
                    </a:lnTo>
                    <a:lnTo>
                      <a:pt x="56" y="323"/>
                    </a:lnTo>
                    <a:lnTo>
                      <a:pt x="55" y="324"/>
                    </a:lnTo>
                    <a:lnTo>
                      <a:pt x="55" y="324"/>
                    </a:lnTo>
                    <a:lnTo>
                      <a:pt x="54" y="324"/>
                    </a:lnTo>
                    <a:lnTo>
                      <a:pt x="53" y="325"/>
                    </a:lnTo>
                    <a:lnTo>
                      <a:pt x="53" y="325"/>
                    </a:lnTo>
                    <a:lnTo>
                      <a:pt x="51" y="326"/>
                    </a:lnTo>
                    <a:lnTo>
                      <a:pt x="51" y="326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28"/>
                    </a:lnTo>
                    <a:lnTo>
                      <a:pt x="48" y="329"/>
                    </a:lnTo>
                    <a:lnTo>
                      <a:pt x="47" y="329"/>
                    </a:lnTo>
                    <a:lnTo>
                      <a:pt x="45" y="329"/>
                    </a:lnTo>
                    <a:lnTo>
                      <a:pt x="45" y="330"/>
                    </a:lnTo>
                    <a:lnTo>
                      <a:pt x="44" y="330"/>
                    </a:lnTo>
                    <a:lnTo>
                      <a:pt x="43" y="330"/>
                    </a:lnTo>
                    <a:lnTo>
                      <a:pt x="42" y="331"/>
                    </a:lnTo>
                    <a:lnTo>
                      <a:pt x="41" y="331"/>
                    </a:lnTo>
                    <a:lnTo>
                      <a:pt x="41" y="331"/>
                    </a:lnTo>
                    <a:lnTo>
                      <a:pt x="40" y="332"/>
                    </a:lnTo>
                    <a:lnTo>
                      <a:pt x="38" y="332"/>
                    </a:lnTo>
                    <a:lnTo>
                      <a:pt x="37" y="332"/>
                    </a:lnTo>
                    <a:lnTo>
                      <a:pt x="37" y="332"/>
                    </a:lnTo>
                    <a:lnTo>
                      <a:pt x="36" y="332"/>
                    </a:lnTo>
                    <a:lnTo>
                      <a:pt x="35" y="332"/>
                    </a:lnTo>
                    <a:lnTo>
                      <a:pt x="34" y="334"/>
                    </a:lnTo>
                    <a:lnTo>
                      <a:pt x="34" y="334"/>
                    </a:lnTo>
                    <a:lnTo>
                      <a:pt x="32" y="334"/>
                    </a:lnTo>
                    <a:lnTo>
                      <a:pt x="31" y="334"/>
                    </a:lnTo>
                    <a:lnTo>
                      <a:pt x="31" y="334"/>
                    </a:lnTo>
                    <a:lnTo>
                      <a:pt x="30" y="334"/>
                    </a:lnTo>
                    <a:lnTo>
                      <a:pt x="30" y="334"/>
                    </a:lnTo>
                    <a:lnTo>
                      <a:pt x="29" y="334"/>
                    </a:lnTo>
                    <a:lnTo>
                      <a:pt x="28" y="334"/>
                    </a:lnTo>
                    <a:lnTo>
                      <a:pt x="28" y="334"/>
                    </a:lnTo>
                    <a:lnTo>
                      <a:pt x="26" y="334"/>
                    </a:lnTo>
                    <a:lnTo>
                      <a:pt x="26" y="334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5" y="332"/>
                    </a:lnTo>
                    <a:lnTo>
                      <a:pt x="24" y="332"/>
                    </a:lnTo>
                    <a:lnTo>
                      <a:pt x="24" y="332"/>
                    </a:lnTo>
                    <a:lnTo>
                      <a:pt x="24" y="332"/>
                    </a:lnTo>
                    <a:lnTo>
                      <a:pt x="24" y="331"/>
                    </a:lnTo>
                    <a:lnTo>
                      <a:pt x="23" y="331"/>
                    </a:lnTo>
                    <a:lnTo>
                      <a:pt x="23" y="331"/>
                    </a:lnTo>
                    <a:lnTo>
                      <a:pt x="23" y="330"/>
                    </a:lnTo>
                    <a:lnTo>
                      <a:pt x="23" y="330"/>
                    </a:lnTo>
                    <a:lnTo>
                      <a:pt x="23" y="3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54" name="Freeform 43"/>
              <p:cNvSpPr>
                <a:spLocks noEditPoints="1"/>
              </p:cNvSpPr>
              <p:nvPr/>
            </p:nvSpPr>
            <p:spPr bwMode="auto">
              <a:xfrm>
                <a:off x="3744914" y="4883151"/>
                <a:ext cx="3070225" cy="49213"/>
              </a:xfrm>
              <a:custGeom>
                <a:avLst/>
                <a:gdLst>
                  <a:gd name="T0" fmla="*/ 6 w 1934"/>
                  <a:gd name="T1" fmla="*/ 25 h 31"/>
                  <a:gd name="T2" fmla="*/ 4 w 1934"/>
                  <a:gd name="T3" fmla="*/ 25 h 31"/>
                  <a:gd name="T4" fmla="*/ 1 w 1934"/>
                  <a:gd name="T5" fmla="*/ 24 h 31"/>
                  <a:gd name="T6" fmla="*/ 0 w 1934"/>
                  <a:gd name="T7" fmla="*/ 23 h 31"/>
                  <a:gd name="T8" fmla="*/ 0 w 1934"/>
                  <a:gd name="T9" fmla="*/ 22 h 31"/>
                  <a:gd name="T10" fmla="*/ 0 w 1934"/>
                  <a:gd name="T11" fmla="*/ 20 h 31"/>
                  <a:gd name="T12" fmla="*/ 1 w 1934"/>
                  <a:gd name="T13" fmla="*/ 18 h 31"/>
                  <a:gd name="T14" fmla="*/ 4 w 1934"/>
                  <a:gd name="T15" fmla="*/ 16 h 31"/>
                  <a:gd name="T16" fmla="*/ 6 w 1934"/>
                  <a:gd name="T17" fmla="*/ 14 h 31"/>
                  <a:gd name="T18" fmla="*/ 9 w 1934"/>
                  <a:gd name="T19" fmla="*/ 11 h 31"/>
                  <a:gd name="T20" fmla="*/ 12 w 1934"/>
                  <a:gd name="T21" fmla="*/ 10 h 31"/>
                  <a:gd name="T22" fmla="*/ 16 w 1934"/>
                  <a:gd name="T23" fmla="*/ 8 h 31"/>
                  <a:gd name="T24" fmla="*/ 19 w 1934"/>
                  <a:gd name="T25" fmla="*/ 6 h 31"/>
                  <a:gd name="T26" fmla="*/ 23 w 1934"/>
                  <a:gd name="T27" fmla="*/ 5 h 31"/>
                  <a:gd name="T28" fmla="*/ 25 w 1934"/>
                  <a:gd name="T29" fmla="*/ 5 h 31"/>
                  <a:gd name="T30" fmla="*/ 29 w 1934"/>
                  <a:gd name="T31" fmla="*/ 4 h 31"/>
                  <a:gd name="T32" fmla="*/ 1924 w 1934"/>
                  <a:gd name="T33" fmla="*/ 0 h 31"/>
                  <a:gd name="T34" fmla="*/ 1814 w 1934"/>
                  <a:gd name="T35" fmla="*/ 27 h 31"/>
                  <a:gd name="T36" fmla="*/ 1603 w 1934"/>
                  <a:gd name="T37" fmla="*/ 30 h 31"/>
                  <a:gd name="T38" fmla="*/ 1320 w 1934"/>
                  <a:gd name="T39" fmla="*/ 31 h 31"/>
                  <a:gd name="T40" fmla="*/ 999 w 1934"/>
                  <a:gd name="T41" fmla="*/ 31 h 31"/>
                  <a:gd name="T42" fmla="*/ 674 w 1934"/>
                  <a:gd name="T43" fmla="*/ 30 h 31"/>
                  <a:gd name="T44" fmla="*/ 381 w 1934"/>
                  <a:gd name="T45" fmla="*/ 28 h 31"/>
                  <a:gd name="T46" fmla="*/ 151 w 1934"/>
                  <a:gd name="T47" fmla="*/ 27 h 31"/>
                  <a:gd name="T48" fmla="*/ 20 w 1934"/>
                  <a:gd name="T49" fmla="*/ 25 h 31"/>
                  <a:gd name="T50" fmla="*/ 66 w 1934"/>
                  <a:gd name="T51" fmla="*/ 4 h 31"/>
                  <a:gd name="T52" fmla="*/ 225 w 1934"/>
                  <a:gd name="T53" fmla="*/ 6 h 31"/>
                  <a:gd name="T54" fmla="*/ 473 w 1934"/>
                  <a:gd name="T55" fmla="*/ 8 h 31"/>
                  <a:gd name="T56" fmla="*/ 778 w 1934"/>
                  <a:gd name="T57" fmla="*/ 9 h 31"/>
                  <a:gd name="T58" fmla="*/ 1104 w 1934"/>
                  <a:gd name="T59" fmla="*/ 10 h 31"/>
                  <a:gd name="T60" fmla="*/ 1419 w 1934"/>
                  <a:gd name="T61" fmla="*/ 10 h 31"/>
                  <a:gd name="T62" fmla="*/ 1687 w 1934"/>
                  <a:gd name="T63" fmla="*/ 8 h 31"/>
                  <a:gd name="T64" fmla="*/ 1873 w 1934"/>
                  <a:gd name="T65" fmla="*/ 4 h 31"/>
                  <a:gd name="T66" fmla="*/ 1906 w 1934"/>
                  <a:gd name="T67" fmla="*/ 22 h 31"/>
                  <a:gd name="T68" fmla="*/ 1926 w 1934"/>
                  <a:gd name="T69" fmla="*/ 0 h 31"/>
                  <a:gd name="T70" fmla="*/ 1930 w 1934"/>
                  <a:gd name="T71" fmla="*/ 2 h 31"/>
                  <a:gd name="T72" fmla="*/ 1931 w 1934"/>
                  <a:gd name="T73" fmla="*/ 2 h 31"/>
                  <a:gd name="T74" fmla="*/ 1934 w 1934"/>
                  <a:gd name="T75" fmla="*/ 3 h 31"/>
                  <a:gd name="T76" fmla="*/ 1934 w 1934"/>
                  <a:gd name="T77" fmla="*/ 4 h 31"/>
                  <a:gd name="T78" fmla="*/ 1934 w 1934"/>
                  <a:gd name="T79" fmla="*/ 5 h 31"/>
                  <a:gd name="T80" fmla="*/ 1934 w 1934"/>
                  <a:gd name="T81" fmla="*/ 8 h 31"/>
                  <a:gd name="T82" fmla="*/ 1932 w 1934"/>
                  <a:gd name="T83" fmla="*/ 10 h 31"/>
                  <a:gd name="T84" fmla="*/ 1930 w 1934"/>
                  <a:gd name="T85" fmla="*/ 11 h 31"/>
                  <a:gd name="T86" fmla="*/ 1928 w 1934"/>
                  <a:gd name="T87" fmla="*/ 14 h 31"/>
                  <a:gd name="T88" fmla="*/ 1924 w 1934"/>
                  <a:gd name="T89" fmla="*/ 16 h 31"/>
                  <a:gd name="T90" fmla="*/ 1920 w 1934"/>
                  <a:gd name="T91" fmla="*/ 17 h 31"/>
                  <a:gd name="T92" fmla="*/ 1917 w 1934"/>
                  <a:gd name="T93" fmla="*/ 20 h 31"/>
                  <a:gd name="T94" fmla="*/ 1913 w 1934"/>
                  <a:gd name="T95" fmla="*/ 21 h 31"/>
                  <a:gd name="T96" fmla="*/ 1910 w 1934"/>
                  <a:gd name="T97" fmla="*/ 22 h 31"/>
                  <a:gd name="T98" fmla="*/ 1907 w 1934"/>
                  <a:gd name="T99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34" h="31">
                    <a:moveTo>
                      <a:pt x="31" y="4"/>
                    </a:moveTo>
                    <a:lnTo>
                      <a:pt x="7" y="25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5" y="15"/>
                    </a:lnTo>
                    <a:lnTo>
                      <a:pt x="5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5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close/>
                    <a:moveTo>
                      <a:pt x="1924" y="0"/>
                    </a:moveTo>
                    <a:lnTo>
                      <a:pt x="1906" y="22"/>
                    </a:lnTo>
                    <a:lnTo>
                      <a:pt x="1882" y="24"/>
                    </a:lnTo>
                    <a:lnTo>
                      <a:pt x="1852" y="25"/>
                    </a:lnTo>
                    <a:lnTo>
                      <a:pt x="1814" y="27"/>
                    </a:lnTo>
                    <a:lnTo>
                      <a:pt x="1770" y="28"/>
                    </a:lnTo>
                    <a:lnTo>
                      <a:pt x="1720" y="29"/>
                    </a:lnTo>
                    <a:lnTo>
                      <a:pt x="1664" y="29"/>
                    </a:lnTo>
                    <a:lnTo>
                      <a:pt x="1603" y="30"/>
                    </a:lnTo>
                    <a:lnTo>
                      <a:pt x="1539" y="30"/>
                    </a:lnTo>
                    <a:lnTo>
                      <a:pt x="1468" y="31"/>
                    </a:lnTo>
                    <a:lnTo>
                      <a:pt x="1397" y="31"/>
                    </a:lnTo>
                    <a:lnTo>
                      <a:pt x="1320" y="31"/>
                    </a:lnTo>
                    <a:lnTo>
                      <a:pt x="1243" y="31"/>
                    </a:lnTo>
                    <a:lnTo>
                      <a:pt x="1163" y="31"/>
                    </a:lnTo>
                    <a:lnTo>
                      <a:pt x="1081" y="31"/>
                    </a:lnTo>
                    <a:lnTo>
                      <a:pt x="999" y="31"/>
                    </a:lnTo>
                    <a:lnTo>
                      <a:pt x="917" y="31"/>
                    </a:lnTo>
                    <a:lnTo>
                      <a:pt x="836" y="31"/>
                    </a:lnTo>
                    <a:lnTo>
                      <a:pt x="754" y="30"/>
                    </a:lnTo>
                    <a:lnTo>
                      <a:pt x="674" y="30"/>
                    </a:lnTo>
                    <a:lnTo>
                      <a:pt x="597" y="30"/>
                    </a:lnTo>
                    <a:lnTo>
                      <a:pt x="522" y="29"/>
                    </a:lnTo>
                    <a:lnTo>
                      <a:pt x="449" y="29"/>
                    </a:lnTo>
                    <a:lnTo>
                      <a:pt x="381" y="28"/>
                    </a:lnTo>
                    <a:lnTo>
                      <a:pt x="316" y="28"/>
                    </a:lnTo>
                    <a:lnTo>
                      <a:pt x="256" y="28"/>
                    </a:lnTo>
                    <a:lnTo>
                      <a:pt x="201" y="27"/>
                    </a:lnTo>
                    <a:lnTo>
                      <a:pt x="151" y="27"/>
                    </a:lnTo>
                    <a:lnTo>
                      <a:pt x="108" y="27"/>
                    </a:lnTo>
                    <a:lnTo>
                      <a:pt x="72" y="27"/>
                    </a:lnTo>
                    <a:lnTo>
                      <a:pt x="42" y="25"/>
                    </a:lnTo>
                    <a:lnTo>
                      <a:pt x="20" y="25"/>
                    </a:lnTo>
                    <a:lnTo>
                      <a:pt x="7" y="25"/>
                    </a:lnTo>
                    <a:lnTo>
                      <a:pt x="31" y="4"/>
                    </a:lnTo>
                    <a:lnTo>
                      <a:pt x="44" y="4"/>
                    </a:lnTo>
                    <a:lnTo>
                      <a:pt x="66" y="4"/>
                    </a:lnTo>
                    <a:lnTo>
                      <a:pt x="94" y="5"/>
                    </a:lnTo>
                    <a:lnTo>
                      <a:pt x="131" y="5"/>
                    </a:lnTo>
                    <a:lnTo>
                      <a:pt x="174" y="5"/>
                    </a:lnTo>
                    <a:lnTo>
                      <a:pt x="225" y="6"/>
                    </a:lnTo>
                    <a:lnTo>
                      <a:pt x="279" y="6"/>
                    </a:lnTo>
                    <a:lnTo>
                      <a:pt x="339" y="6"/>
                    </a:lnTo>
                    <a:lnTo>
                      <a:pt x="404" y="8"/>
                    </a:lnTo>
                    <a:lnTo>
                      <a:pt x="473" y="8"/>
                    </a:lnTo>
                    <a:lnTo>
                      <a:pt x="546" y="8"/>
                    </a:lnTo>
                    <a:lnTo>
                      <a:pt x="621" y="9"/>
                    </a:lnTo>
                    <a:lnTo>
                      <a:pt x="698" y="9"/>
                    </a:lnTo>
                    <a:lnTo>
                      <a:pt x="778" y="9"/>
                    </a:lnTo>
                    <a:lnTo>
                      <a:pt x="858" y="10"/>
                    </a:lnTo>
                    <a:lnTo>
                      <a:pt x="941" y="10"/>
                    </a:lnTo>
                    <a:lnTo>
                      <a:pt x="1023" y="10"/>
                    </a:lnTo>
                    <a:lnTo>
                      <a:pt x="1104" y="10"/>
                    </a:lnTo>
                    <a:lnTo>
                      <a:pt x="1185" y="10"/>
                    </a:lnTo>
                    <a:lnTo>
                      <a:pt x="1265" y="10"/>
                    </a:lnTo>
                    <a:lnTo>
                      <a:pt x="1343" y="10"/>
                    </a:lnTo>
                    <a:lnTo>
                      <a:pt x="1419" y="10"/>
                    </a:lnTo>
                    <a:lnTo>
                      <a:pt x="1492" y="10"/>
                    </a:lnTo>
                    <a:lnTo>
                      <a:pt x="1561" y="9"/>
                    </a:lnTo>
                    <a:lnTo>
                      <a:pt x="1626" y="9"/>
                    </a:lnTo>
                    <a:lnTo>
                      <a:pt x="1687" y="8"/>
                    </a:lnTo>
                    <a:lnTo>
                      <a:pt x="1743" y="8"/>
                    </a:lnTo>
                    <a:lnTo>
                      <a:pt x="1793" y="6"/>
                    </a:lnTo>
                    <a:lnTo>
                      <a:pt x="1836" y="5"/>
                    </a:lnTo>
                    <a:lnTo>
                      <a:pt x="1873" y="4"/>
                    </a:lnTo>
                    <a:lnTo>
                      <a:pt x="1903" y="3"/>
                    </a:lnTo>
                    <a:lnTo>
                      <a:pt x="1924" y="0"/>
                    </a:lnTo>
                    <a:lnTo>
                      <a:pt x="1924" y="0"/>
                    </a:lnTo>
                    <a:close/>
                    <a:moveTo>
                      <a:pt x="1906" y="22"/>
                    </a:moveTo>
                    <a:lnTo>
                      <a:pt x="1924" y="0"/>
                    </a:lnTo>
                    <a:lnTo>
                      <a:pt x="1925" y="0"/>
                    </a:lnTo>
                    <a:lnTo>
                      <a:pt x="1926" y="0"/>
                    </a:lnTo>
                    <a:lnTo>
                      <a:pt x="1926" y="0"/>
                    </a:lnTo>
                    <a:lnTo>
                      <a:pt x="1928" y="0"/>
                    </a:lnTo>
                    <a:lnTo>
                      <a:pt x="1929" y="0"/>
                    </a:lnTo>
                    <a:lnTo>
                      <a:pt x="1929" y="0"/>
                    </a:lnTo>
                    <a:lnTo>
                      <a:pt x="1930" y="2"/>
                    </a:lnTo>
                    <a:lnTo>
                      <a:pt x="1930" y="2"/>
                    </a:lnTo>
                    <a:lnTo>
                      <a:pt x="1931" y="2"/>
                    </a:lnTo>
                    <a:lnTo>
                      <a:pt x="1931" y="2"/>
                    </a:lnTo>
                    <a:lnTo>
                      <a:pt x="1931" y="2"/>
                    </a:lnTo>
                    <a:lnTo>
                      <a:pt x="1932" y="2"/>
                    </a:lnTo>
                    <a:lnTo>
                      <a:pt x="1932" y="2"/>
                    </a:lnTo>
                    <a:lnTo>
                      <a:pt x="1932" y="3"/>
                    </a:lnTo>
                    <a:lnTo>
                      <a:pt x="1934" y="3"/>
                    </a:lnTo>
                    <a:lnTo>
                      <a:pt x="1934" y="3"/>
                    </a:lnTo>
                    <a:lnTo>
                      <a:pt x="1934" y="3"/>
                    </a:lnTo>
                    <a:lnTo>
                      <a:pt x="1934" y="4"/>
                    </a:lnTo>
                    <a:lnTo>
                      <a:pt x="1934" y="4"/>
                    </a:lnTo>
                    <a:lnTo>
                      <a:pt x="1934" y="4"/>
                    </a:lnTo>
                    <a:lnTo>
                      <a:pt x="1934" y="5"/>
                    </a:lnTo>
                    <a:lnTo>
                      <a:pt x="1934" y="5"/>
                    </a:lnTo>
                    <a:lnTo>
                      <a:pt x="1934" y="5"/>
                    </a:lnTo>
                    <a:lnTo>
                      <a:pt x="1934" y="6"/>
                    </a:lnTo>
                    <a:lnTo>
                      <a:pt x="1934" y="6"/>
                    </a:lnTo>
                    <a:lnTo>
                      <a:pt x="1934" y="6"/>
                    </a:lnTo>
                    <a:lnTo>
                      <a:pt x="1934" y="8"/>
                    </a:lnTo>
                    <a:lnTo>
                      <a:pt x="1932" y="8"/>
                    </a:lnTo>
                    <a:lnTo>
                      <a:pt x="1932" y="9"/>
                    </a:lnTo>
                    <a:lnTo>
                      <a:pt x="1932" y="9"/>
                    </a:lnTo>
                    <a:lnTo>
                      <a:pt x="1932" y="10"/>
                    </a:lnTo>
                    <a:lnTo>
                      <a:pt x="1931" y="10"/>
                    </a:lnTo>
                    <a:lnTo>
                      <a:pt x="1931" y="10"/>
                    </a:lnTo>
                    <a:lnTo>
                      <a:pt x="1930" y="11"/>
                    </a:lnTo>
                    <a:lnTo>
                      <a:pt x="1930" y="11"/>
                    </a:lnTo>
                    <a:lnTo>
                      <a:pt x="1929" y="12"/>
                    </a:lnTo>
                    <a:lnTo>
                      <a:pt x="1929" y="12"/>
                    </a:lnTo>
                    <a:lnTo>
                      <a:pt x="1928" y="14"/>
                    </a:lnTo>
                    <a:lnTo>
                      <a:pt x="1928" y="14"/>
                    </a:lnTo>
                    <a:lnTo>
                      <a:pt x="1926" y="15"/>
                    </a:lnTo>
                    <a:lnTo>
                      <a:pt x="1925" y="15"/>
                    </a:lnTo>
                    <a:lnTo>
                      <a:pt x="1925" y="15"/>
                    </a:lnTo>
                    <a:lnTo>
                      <a:pt x="1924" y="16"/>
                    </a:lnTo>
                    <a:lnTo>
                      <a:pt x="1924" y="16"/>
                    </a:lnTo>
                    <a:lnTo>
                      <a:pt x="1923" y="17"/>
                    </a:lnTo>
                    <a:lnTo>
                      <a:pt x="1922" y="17"/>
                    </a:lnTo>
                    <a:lnTo>
                      <a:pt x="1920" y="17"/>
                    </a:lnTo>
                    <a:lnTo>
                      <a:pt x="1920" y="18"/>
                    </a:lnTo>
                    <a:lnTo>
                      <a:pt x="1919" y="18"/>
                    </a:lnTo>
                    <a:lnTo>
                      <a:pt x="1918" y="18"/>
                    </a:lnTo>
                    <a:lnTo>
                      <a:pt x="1917" y="20"/>
                    </a:lnTo>
                    <a:lnTo>
                      <a:pt x="1917" y="20"/>
                    </a:lnTo>
                    <a:lnTo>
                      <a:pt x="1916" y="20"/>
                    </a:lnTo>
                    <a:lnTo>
                      <a:pt x="1915" y="20"/>
                    </a:lnTo>
                    <a:lnTo>
                      <a:pt x="1913" y="21"/>
                    </a:lnTo>
                    <a:lnTo>
                      <a:pt x="1913" y="21"/>
                    </a:lnTo>
                    <a:lnTo>
                      <a:pt x="1912" y="21"/>
                    </a:lnTo>
                    <a:lnTo>
                      <a:pt x="1911" y="21"/>
                    </a:lnTo>
                    <a:lnTo>
                      <a:pt x="1910" y="22"/>
                    </a:lnTo>
                    <a:lnTo>
                      <a:pt x="1910" y="22"/>
                    </a:lnTo>
                    <a:lnTo>
                      <a:pt x="1909" y="22"/>
                    </a:lnTo>
                    <a:lnTo>
                      <a:pt x="1907" y="22"/>
                    </a:lnTo>
                    <a:lnTo>
                      <a:pt x="1907" y="22"/>
                    </a:lnTo>
                    <a:lnTo>
                      <a:pt x="190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55" name="Freeform 44"/>
              <p:cNvSpPr>
                <a:spLocks noEditPoints="1"/>
              </p:cNvSpPr>
              <p:nvPr/>
            </p:nvSpPr>
            <p:spPr bwMode="auto">
              <a:xfrm>
                <a:off x="3790951" y="4764089"/>
                <a:ext cx="2981325" cy="47625"/>
              </a:xfrm>
              <a:custGeom>
                <a:avLst/>
                <a:gdLst>
                  <a:gd name="T0" fmla="*/ 6 w 1878"/>
                  <a:gd name="T1" fmla="*/ 22 h 30"/>
                  <a:gd name="T2" fmla="*/ 3 w 1878"/>
                  <a:gd name="T3" fmla="*/ 22 h 30"/>
                  <a:gd name="T4" fmla="*/ 2 w 1878"/>
                  <a:gd name="T5" fmla="*/ 20 h 30"/>
                  <a:gd name="T6" fmla="*/ 1 w 1878"/>
                  <a:gd name="T7" fmla="*/ 19 h 30"/>
                  <a:gd name="T8" fmla="*/ 0 w 1878"/>
                  <a:gd name="T9" fmla="*/ 18 h 30"/>
                  <a:gd name="T10" fmla="*/ 1 w 1878"/>
                  <a:gd name="T11" fmla="*/ 16 h 30"/>
                  <a:gd name="T12" fmla="*/ 2 w 1878"/>
                  <a:gd name="T13" fmla="*/ 15 h 30"/>
                  <a:gd name="T14" fmla="*/ 3 w 1878"/>
                  <a:gd name="T15" fmla="*/ 12 h 30"/>
                  <a:gd name="T16" fmla="*/ 6 w 1878"/>
                  <a:gd name="T17" fmla="*/ 10 h 30"/>
                  <a:gd name="T18" fmla="*/ 8 w 1878"/>
                  <a:gd name="T19" fmla="*/ 7 h 30"/>
                  <a:gd name="T20" fmla="*/ 12 w 1878"/>
                  <a:gd name="T21" fmla="*/ 6 h 30"/>
                  <a:gd name="T22" fmla="*/ 15 w 1878"/>
                  <a:gd name="T23" fmla="*/ 4 h 30"/>
                  <a:gd name="T24" fmla="*/ 19 w 1878"/>
                  <a:gd name="T25" fmla="*/ 3 h 30"/>
                  <a:gd name="T26" fmla="*/ 22 w 1878"/>
                  <a:gd name="T27" fmla="*/ 1 h 30"/>
                  <a:gd name="T28" fmla="*/ 26 w 1878"/>
                  <a:gd name="T29" fmla="*/ 1 h 30"/>
                  <a:gd name="T30" fmla="*/ 30 w 1878"/>
                  <a:gd name="T31" fmla="*/ 0 h 30"/>
                  <a:gd name="T32" fmla="*/ 1869 w 1878"/>
                  <a:gd name="T33" fmla="*/ 0 h 30"/>
                  <a:gd name="T34" fmla="*/ 1759 w 1878"/>
                  <a:gd name="T35" fmla="*/ 26 h 30"/>
                  <a:gd name="T36" fmla="*/ 1554 w 1878"/>
                  <a:gd name="T37" fmla="*/ 29 h 30"/>
                  <a:gd name="T38" fmla="*/ 1279 w 1878"/>
                  <a:gd name="T39" fmla="*/ 30 h 30"/>
                  <a:gd name="T40" fmla="*/ 969 w 1878"/>
                  <a:gd name="T41" fmla="*/ 30 h 30"/>
                  <a:gd name="T42" fmla="*/ 655 w 1878"/>
                  <a:gd name="T43" fmla="*/ 28 h 30"/>
                  <a:gd name="T44" fmla="*/ 370 w 1878"/>
                  <a:gd name="T45" fmla="*/ 25 h 30"/>
                  <a:gd name="T46" fmla="*/ 148 w 1878"/>
                  <a:gd name="T47" fmla="*/ 23 h 30"/>
                  <a:gd name="T48" fmla="*/ 20 w 1878"/>
                  <a:gd name="T49" fmla="*/ 22 h 30"/>
                  <a:gd name="T50" fmla="*/ 65 w 1878"/>
                  <a:gd name="T51" fmla="*/ 1 h 30"/>
                  <a:gd name="T52" fmla="*/ 219 w 1878"/>
                  <a:gd name="T53" fmla="*/ 3 h 30"/>
                  <a:gd name="T54" fmla="*/ 460 w 1878"/>
                  <a:gd name="T55" fmla="*/ 5 h 30"/>
                  <a:gd name="T56" fmla="*/ 755 w 1878"/>
                  <a:gd name="T57" fmla="*/ 7 h 30"/>
                  <a:gd name="T58" fmla="*/ 1072 w 1878"/>
                  <a:gd name="T59" fmla="*/ 9 h 30"/>
                  <a:gd name="T60" fmla="*/ 1376 w 1878"/>
                  <a:gd name="T61" fmla="*/ 9 h 30"/>
                  <a:gd name="T62" fmla="*/ 1636 w 1878"/>
                  <a:gd name="T63" fmla="*/ 7 h 30"/>
                  <a:gd name="T64" fmla="*/ 1817 w 1878"/>
                  <a:gd name="T65" fmla="*/ 4 h 30"/>
                  <a:gd name="T66" fmla="*/ 1850 w 1878"/>
                  <a:gd name="T67" fmla="*/ 22 h 30"/>
                  <a:gd name="T68" fmla="*/ 1871 w 1878"/>
                  <a:gd name="T69" fmla="*/ 0 h 30"/>
                  <a:gd name="T70" fmla="*/ 1874 w 1878"/>
                  <a:gd name="T71" fmla="*/ 0 h 30"/>
                  <a:gd name="T72" fmla="*/ 1876 w 1878"/>
                  <a:gd name="T73" fmla="*/ 1 h 30"/>
                  <a:gd name="T74" fmla="*/ 1877 w 1878"/>
                  <a:gd name="T75" fmla="*/ 3 h 30"/>
                  <a:gd name="T76" fmla="*/ 1877 w 1878"/>
                  <a:gd name="T77" fmla="*/ 4 h 30"/>
                  <a:gd name="T78" fmla="*/ 1877 w 1878"/>
                  <a:gd name="T79" fmla="*/ 5 h 30"/>
                  <a:gd name="T80" fmla="*/ 1877 w 1878"/>
                  <a:gd name="T81" fmla="*/ 7 h 30"/>
                  <a:gd name="T82" fmla="*/ 1876 w 1878"/>
                  <a:gd name="T83" fmla="*/ 9 h 30"/>
                  <a:gd name="T84" fmla="*/ 1874 w 1878"/>
                  <a:gd name="T85" fmla="*/ 11 h 30"/>
                  <a:gd name="T86" fmla="*/ 1871 w 1878"/>
                  <a:gd name="T87" fmla="*/ 13 h 30"/>
                  <a:gd name="T88" fmla="*/ 1868 w 1878"/>
                  <a:gd name="T89" fmla="*/ 16 h 30"/>
                  <a:gd name="T90" fmla="*/ 1865 w 1878"/>
                  <a:gd name="T91" fmla="*/ 17 h 30"/>
                  <a:gd name="T92" fmla="*/ 1862 w 1878"/>
                  <a:gd name="T93" fmla="*/ 19 h 30"/>
                  <a:gd name="T94" fmla="*/ 1858 w 1878"/>
                  <a:gd name="T95" fmla="*/ 20 h 30"/>
                  <a:gd name="T96" fmla="*/ 1854 w 1878"/>
                  <a:gd name="T97" fmla="*/ 20 h 30"/>
                  <a:gd name="T98" fmla="*/ 1851 w 1878"/>
                  <a:gd name="T99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78" h="30">
                    <a:moveTo>
                      <a:pt x="31" y="0"/>
                    </a:moveTo>
                    <a:lnTo>
                      <a:pt x="7" y="22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  <a:moveTo>
                      <a:pt x="1869" y="0"/>
                    </a:moveTo>
                    <a:lnTo>
                      <a:pt x="1850" y="22"/>
                    </a:lnTo>
                    <a:lnTo>
                      <a:pt x="1827" y="23"/>
                    </a:lnTo>
                    <a:lnTo>
                      <a:pt x="1796" y="25"/>
                    </a:lnTo>
                    <a:lnTo>
                      <a:pt x="1759" y="26"/>
                    </a:lnTo>
                    <a:lnTo>
                      <a:pt x="1716" y="28"/>
                    </a:lnTo>
                    <a:lnTo>
                      <a:pt x="1667" y="28"/>
                    </a:lnTo>
                    <a:lnTo>
                      <a:pt x="1613" y="29"/>
                    </a:lnTo>
                    <a:lnTo>
                      <a:pt x="1554" y="29"/>
                    </a:lnTo>
                    <a:lnTo>
                      <a:pt x="1490" y="30"/>
                    </a:lnTo>
                    <a:lnTo>
                      <a:pt x="1424" y="30"/>
                    </a:lnTo>
                    <a:lnTo>
                      <a:pt x="1353" y="30"/>
                    </a:lnTo>
                    <a:lnTo>
                      <a:pt x="1279" y="30"/>
                    </a:lnTo>
                    <a:lnTo>
                      <a:pt x="1204" y="30"/>
                    </a:lnTo>
                    <a:lnTo>
                      <a:pt x="1126" y="30"/>
                    </a:lnTo>
                    <a:lnTo>
                      <a:pt x="1048" y="30"/>
                    </a:lnTo>
                    <a:lnTo>
                      <a:pt x="969" y="30"/>
                    </a:lnTo>
                    <a:lnTo>
                      <a:pt x="889" y="29"/>
                    </a:lnTo>
                    <a:lnTo>
                      <a:pt x="810" y="29"/>
                    </a:lnTo>
                    <a:lnTo>
                      <a:pt x="731" y="29"/>
                    </a:lnTo>
                    <a:lnTo>
                      <a:pt x="655" y="28"/>
                    </a:lnTo>
                    <a:lnTo>
                      <a:pt x="580" y="28"/>
                    </a:lnTo>
                    <a:lnTo>
                      <a:pt x="507" y="26"/>
                    </a:lnTo>
                    <a:lnTo>
                      <a:pt x="437" y="26"/>
                    </a:lnTo>
                    <a:lnTo>
                      <a:pt x="370" y="25"/>
                    </a:lnTo>
                    <a:lnTo>
                      <a:pt x="307" y="25"/>
                    </a:lnTo>
                    <a:lnTo>
                      <a:pt x="249" y="24"/>
                    </a:lnTo>
                    <a:lnTo>
                      <a:pt x="196" y="24"/>
                    </a:lnTo>
                    <a:lnTo>
                      <a:pt x="148" y="23"/>
                    </a:lnTo>
                    <a:lnTo>
                      <a:pt x="106" y="23"/>
                    </a:lnTo>
                    <a:lnTo>
                      <a:pt x="70" y="23"/>
                    </a:lnTo>
                    <a:lnTo>
                      <a:pt x="42" y="22"/>
                    </a:lnTo>
                    <a:lnTo>
                      <a:pt x="20" y="22"/>
                    </a:lnTo>
                    <a:lnTo>
                      <a:pt x="7" y="22"/>
                    </a:lnTo>
                    <a:lnTo>
                      <a:pt x="31" y="0"/>
                    </a:lnTo>
                    <a:lnTo>
                      <a:pt x="44" y="0"/>
                    </a:lnTo>
                    <a:lnTo>
                      <a:pt x="65" y="1"/>
                    </a:lnTo>
                    <a:lnTo>
                      <a:pt x="93" y="1"/>
                    </a:lnTo>
                    <a:lnTo>
                      <a:pt x="129" y="1"/>
                    </a:lnTo>
                    <a:lnTo>
                      <a:pt x="170" y="3"/>
                    </a:lnTo>
                    <a:lnTo>
                      <a:pt x="219" y="3"/>
                    </a:lnTo>
                    <a:lnTo>
                      <a:pt x="272" y="3"/>
                    </a:lnTo>
                    <a:lnTo>
                      <a:pt x="330" y="4"/>
                    </a:lnTo>
                    <a:lnTo>
                      <a:pt x="394" y="4"/>
                    </a:lnTo>
                    <a:lnTo>
                      <a:pt x="460" y="5"/>
                    </a:lnTo>
                    <a:lnTo>
                      <a:pt x="530" y="5"/>
                    </a:lnTo>
                    <a:lnTo>
                      <a:pt x="603" y="6"/>
                    </a:lnTo>
                    <a:lnTo>
                      <a:pt x="678" y="6"/>
                    </a:lnTo>
                    <a:lnTo>
                      <a:pt x="755" y="7"/>
                    </a:lnTo>
                    <a:lnTo>
                      <a:pt x="833" y="7"/>
                    </a:lnTo>
                    <a:lnTo>
                      <a:pt x="913" y="7"/>
                    </a:lnTo>
                    <a:lnTo>
                      <a:pt x="992" y="9"/>
                    </a:lnTo>
                    <a:lnTo>
                      <a:pt x="1072" y="9"/>
                    </a:lnTo>
                    <a:lnTo>
                      <a:pt x="1150" y="9"/>
                    </a:lnTo>
                    <a:lnTo>
                      <a:pt x="1227" y="9"/>
                    </a:lnTo>
                    <a:lnTo>
                      <a:pt x="1303" y="9"/>
                    </a:lnTo>
                    <a:lnTo>
                      <a:pt x="1376" y="9"/>
                    </a:lnTo>
                    <a:lnTo>
                      <a:pt x="1446" y="9"/>
                    </a:lnTo>
                    <a:lnTo>
                      <a:pt x="1513" y="9"/>
                    </a:lnTo>
                    <a:lnTo>
                      <a:pt x="1576" y="9"/>
                    </a:lnTo>
                    <a:lnTo>
                      <a:pt x="1636" y="7"/>
                    </a:lnTo>
                    <a:lnTo>
                      <a:pt x="1690" y="6"/>
                    </a:lnTo>
                    <a:lnTo>
                      <a:pt x="1739" y="6"/>
                    </a:lnTo>
                    <a:lnTo>
                      <a:pt x="1782" y="5"/>
                    </a:lnTo>
                    <a:lnTo>
                      <a:pt x="1817" y="4"/>
                    </a:lnTo>
                    <a:lnTo>
                      <a:pt x="1847" y="3"/>
                    </a:lnTo>
                    <a:lnTo>
                      <a:pt x="1869" y="0"/>
                    </a:lnTo>
                    <a:lnTo>
                      <a:pt x="1869" y="0"/>
                    </a:lnTo>
                    <a:close/>
                    <a:moveTo>
                      <a:pt x="1850" y="22"/>
                    </a:moveTo>
                    <a:lnTo>
                      <a:pt x="1869" y="0"/>
                    </a:lnTo>
                    <a:lnTo>
                      <a:pt x="1869" y="0"/>
                    </a:lnTo>
                    <a:lnTo>
                      <a:pt x="1870" y="0"/>
                    </a:lnTo>
                    <a:lnTo>
                      <a:pt x="1871" y="0"/>
                    </a:lnTo>
                    <a:lnTo>
                      <a:pt x="1871" y="0"/>
                    </a:lnTo>
                    <a:lnTo>
                      <a:pt x="1872" y="0"/>
                    </a:lnTo>
                    <a:lnTo>
                      <a:pt x="1872" y="0"/>
                    </a:lnTo>
                    <a:lnTo>
                      <a:pt x="1874" y="0"/>
                    </a:lnTo>
                    <a:lnTo>
                      <a:pt x="1874" y="1"/>
                    </a:lnTo>
                    <a:lnTo>
                      <a:pt x="1875" y="1"/>
                    </a:lnTo>
                    <a:lnTo>
                      <a:pt x="1875" y="1"/>
                    </a:lnTo>
                    <a:lnTo>
                      <a:pt x="1876" y="1"/>
                    </a:lnTo>
                    <a:lnTo>
                      <a:pt x="1876" y="1"/>
                    </a:lnTo>
                    <a:lnTo>
                      <a:pt x="1876" y="1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3"/>
                    </a:lnTo>
                    <a:lnTo>
                      <a:pt x="1877" y="4"/>
                    </a:lnTo>
                    <a:lnTo>
                      <a:pt x="1877" y="4"/>
                    </a:lnTo>
                    <a:lnTo>
                      <a:pt x="1877" y="4"/>
                    </a:lnTo>
                    <a:lnTo>
                      <a:pt x="1878" y="4"/>
                    </a:lnTo>
                    <a:lnTo>
                      <a:pt x="1878" y="5"/>
                    </a:lnTo>
                    <a:lnTo>
                      <a:pt x="1877" y="5"/>
                    </a:lnTo>
                    <a:lnTo>
                      <a:pt x="1877" y="6"/>
                    </a:lnTo>
                    <a:lnTo>
                      <a:pt x="1877" y="6"/>
                    </a:lnTo>
                    <a:lnTo>
                      <a:pt x="1877" y="6"/>
                    </a:lnTo>
                    <a:lnTo>
                      <a:pt x="1877" y="7"/>
                    </a:lnTo>
                    <a:lnTo>
                      <a:pt x="1877" y="7"/>
                    </a:lnTo>
                    <a:lnTo>
                      <a:pt x="1876" y="9"/>
                    </a:lnTo>
                    <a:lnTo>
                      <a:pt x="1876" y="9"/>
                    </a:lnTo>
                    <a:lnTo>
                      <a:pt x="1876" y="9"/>
                    </a:lnTo>
                    <a:lnTo>
                      <a:pt x="1875" y="10"/>
                    </a:lnTo>
                    <a:lnTo>
                      <a:pt x="1875" y="10"/>
                    </a:lnTo>
                    <a:lnTo>
                      <a:pt x="1875" y="11"/>
                    </a:lnTo>
                    <a:lnTo>
                      <a:pt x="1874" y="11"/>
                    </a:lnTo>
                    <a:lnTo>
                      <a:pt x="1874" y="12"/>
                    </a:lnTo>
                    <a:lnTo>
                      <a:pt x="1872" y="12"/>
                    </a:lnTo>
                    <a:lnTo>
                      <a:pt x="1871" y="13"/>
                    </a:lnTo>
                    <a:lnTo>
                      <a:pt x="1871" y="13"/>
                    </a:lnTo>
                    <a:lnTo>
                      <a:pt x="1870" y="13"/>
                    </a:lnTo>
                    <a:lnTo>
                      <a:pt x="1870" y="15"/>
                    </a:lnTo>
                    <a:lnTo>
                      <a:pt x="1869" y="15"/>
                    </a:lnTo>
                    <a:lnTo>
                      <a:pt x="1868" y="16"/>
                    </a:lnTo>
                    <a:lnTo>
                      <a:pt x="1868" y="16"/>
                    </a:lnTo>
                    <a:lnTo>
                      <a:pt x="1866" y="16"/>
                    </a:lnTo>
                    <a:lnTo>
                      <a:pt x="1865" y="17"/>
                    </a:lnTo>
                    <a:lnTo>
                      <a:pt x="1865" y="17"/>
                    </a:lnTo>
                    <a:lnTo>
                      <a:pt x="1864" y="18"/>
                    </a:lnTo>
                    <a:lnTo>
                      <a:pt x="1863" y="18"/>
                    </a:lnTo>
                    <a:lnTo>
                      <a:pt x="1862" y="18"/>
                    </a:lnTo>
                    <a:lnTo>
                      <a:pt x="1862" y="19"/>
                    </a:lnTo>
                    <a:lnTo>
                      <a:pt x="1860" y="19"/>
                    </a:lnTo>
                    <a:lnTo>
                      <a:pt x="1859" y="19"/>
                    </a:lnTo>
                    <a:lnTo>
                      <a:pt x="1858" y="19"/>
                    </a:lnTo>
                    <a:lnTo>
                      <a:pt x="1858" y="20"/>
                    </a:lnTo>
                    <a:lnTo>
                      <a:pt x="1857" y="20"/>
                    </a:lnTo>
                    <a:lnTo>
                      <a:pt x="1856" y="20"/>
                    </a:lnTo>
                    <a:lnTo>
                      <a:pt x="1854" y="20"/>
                    </a:lnTo>
                    <a:lnTo>
                      <a:pt x="1854" y="20"/>
                    </a:lnTo>
                    <a:lnTo>
                      <a:pt x="1853" y="22"/>
                    </a:lnTo>
                    <a:lnTo>
                      <a:pt x="1852" y="22"/>
                    </a:lnTo>
                    <a:lnTo>
                      <a:pt x="1851" y="22"/>
                    </a:lnTo>
                    <a:lnTo>
                      <a:pt x="1851" y="22"/>
                    </a:lnTo>
                    <a:lnTo>
                      <a:pt x="185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56" name="Freeform 45"/>
              <p:cNvSpPr>
                <a:spLocks noEditPoints="1"/>
              </p:cNvSpPr>
              <p:nvPr/>
            </p:nvSpPr>
            <p:spPr bwMode="auto">
              <a:xfrm>
                <a:off x="3852864" y="4645026"/>
                <a:ext cx="2873375" cy="52388"/>
              </a:xfrm>
              <a:custGeom>
                <a:avLst/>
                <a:gdLst>
                  <a:gd name="T0" fmla="*/ 6 w 1810"/>
                  <a:gd name="T1" fmla="*/ 21 h 33"/>
                  <a:gd name="T2" fmla="*/ 4 w 1810"/>
                  <a:gd name="T3" fmla="*/ 21 h 33"/>
                  <a:gd name="T4" fmla="*/ 3 w 1810"/>
                  <a:gd name="T5" fmla="*/ 20 h 33"/>
                  <a:gd name="T6" fmla="*/ 1 w 1810"/>
                  <a:gd name="T7" fmla="*/ 19 h 33"/>
                  <a:gd name="T8" fmla="*/ 0 w 1810"/>
                  <a:gd name="T9" fmla="*/ 18 h 33"/>
                  <a:gd name="T10" fmla="*/ 1 w 1810"/>
                  <a:gd name="T11" fmla="*/ 15 h 33"/>
                  <a:gd name="T12" fmla="*/ 1 w 1810"/>
                  <a:gd name="T13" fmla="*/ 14 h 33"/>
                  <a:gd name="T14" fmla="*/ 4 w 1810"/>
                  <a:gd name="T15" fmla="*/ 12 h 33"/>
                  <a:gd name="T16" fmla="*/ 6 w 1810"/>
                  <a:gd name="T17" fmla="*/ 10 h 33"/>
                  <a:gd name="T18" fmla="*/ 9 w 1810"/>
                  <a:gd name="T19" fmla="*/ 7 h 33"/>
                  <a:gd name="T20" fmla="*/ 12 w 1810"/>
                  <a:gd name="T21" fmla="*/ 6 h 33"/>
                  <a:gd name="T22" fmla="*/ 16 w 1810"/>
                  <a:gd name="T23" fmla="*/ 4 h 33"/>
                  <a:gd name="T24" fmla="*/ 19 w 1810"/>
                  <a:gd name="T25" fmla="*/ 2 h 33"/>
                  <a:gd name="T26" fmla="*/ 23 w 1810"/>
                  <a:gd name="T27" fmla="*/ 1 h 33"/>
                  <a:gd name="T28" fmla="*/ 26 w 1810"/>
                  <a:gd name="T29" fmla="*/ 0 h 33"/>
                  <a:gd name="T30" fmla="*/ 30 w 1810"/>
                  <a:gd name="T31" fmla="*/ 0 h 33"/>
                  <a:gd name="T32" fmla="*/ 1800 w 1810"/>
                  <a:gd name="T33" fmla="*/ 5 h 33"/>
                  <a:gd name="T34" fmla="*/ 1693 w 1810"/>
                  <a:gd name="T35" fmla="*/ 30 h 33"/>
                  <a:gd name="T36" fmla="*/ 1493 w 1810"/>
                  <a:gd name="T37" fmla="*/ 33 h 33"/>
                  <a:gd name="T38" fmla="*/ 1229 w 1810"/>
                  <a:gd name="T39" fmla="*/ 33 h 33"/>
                  <a:gd name="T40" fmla="*/ 931 w 1810"/>
                  <a:gd name="T41" fmla="*/ 31 h 33"/>
                  <a:gd name="T42" fmla="*/ 630 w 1810"/>
                  <a:gd name="T43" fmla="*/ 29 h 33"/>
                  <a:gd name="T44" fmla="*/ 357 w 1810"/>
                  <a:gd name="T45" fmla="*/ 26 h 33"/>
                  <a:gd name="T46" fmla="*/ 143 w 1810"/>
                  <a:gd name="T47" fmla="*/ 23 h 33"/>
                  <a:gd name="T48" fmla="*/ 20 w 1810"/>
                  <a:gd name="T49" fmla="*/ 21 h 33"/>
                  <a:gd name="T50" fmla="*/ 65 w 1810"/>
                  <a:gd name="T51" fmla="*/ 0 h 33"/>
                  <a:gd name="T52" fmla="*/ 213 w 1810"/>
                  <a:gd name="T53" fmla="*/ 2 h 33"/>
                  <a:gd name="T54" fmla="*/ 444 w 1810"/>
                  <a:gd name="T55" fmla="*/ 5 h 33"/>
                  <a:gd name="T56" fmla="*/ 727 w 1810"/>
                  <a:gd name="T57" fmla="*/ 8 h 33"/>
                  <a:gd name="T58" fmla="*/ 1031 w 1810"/>
                  <a:gd name="T59" fmla="*/ 11 h 33"/>
                  <a:gd name="T60" fmla="*/ 1324 w 1810"/>
                  <a:gd name="T61" fmla="*/ 12 h 33"/>
                  <a:gd name="T62" fmla="*/ 1573 w 1810"/>
                  <a:gd name="T63" fmla="*/ 11 h 33"/>
                  <a:gd name="T64" fmla="*/ 1750 w 1810"/>
                  <a:gd name="T65" fmla="*/ 7 h 33"/>
                  <a:gd name="T66" fmla="*/ 1781 w 1810"/>
                  <a:gd name="T67" fmla="*/ 26 h 33"/>
                  <a:gd name="T68" fmla="*/ 1802 w 1810"/>
                  <a:gd name="T69" fmla="*/ 5 h 33"/>
                  <a:gd name="T70" fmla="*/ 1805 w 1810"/>
                  <a:gd name="T71" fmla="*/ 5 h 33"/>
                  <a:gd name="T72" fmla="*/ 1807 w 1810"/>
                  <a:gd name="T73" fmla="*/ 6 h 33"/>
                  <a:gd name="T74" fmla="*/ 1808 w 1810"/>
                  <a:gd name="T75" fmla="*/ 6 h 33"/>
                  <a:gd name="T76" fmla="*/ 1810 w 1810"/>
                  <a:gd name="T77" fmla="*/ 7 h 33"/>
                  <a:gd name="T78" fmla="*/ 1810 w 1810"/>
                  <a:gd name="T79" fmla="*/ 10 h 33"/>
                  <a:gd name="T80" fmla="*/ 1808 w 1810"/>
                  <a:gd name="T81" fmla="*/ 11 h 33"/>
                  <a:gd name="T82" fmla="*/ 1807 w 1810"/>
                  <a:gd name="T83" fmla="*/ 13 h 33"/>
                  <a:gd name="T84" fmla="*/ 1805 w 1810"/>
                  <a:gd name="T85" fmla="*/ 15 h 33"/>
                  <a:gd name="T86" fmla="*/ 1802 w 1810"/>
                  <a:gd name="T87" fmla="*/ 18 h 33"/>
                  <a:gd name="T88" fmla="*/ 1800 w 1810"/>
                  <a:gd name="T89" fmla="*/ 19 h 33"/>
                  <a:gd name="T90" fmla="*/ 1796 w 1810"/>
                  <a:gd name="T91" fmla="*/ 21 h 33"/>
                  <a:gd name="T92" fmla="*/ 1793 w 1810"/>
                  <a:gd name="T93" fmla="*/ 23 h 33"/>
                  <a:gd name="T94" fmla="*/ 1789 w 1810"/>
                  <a:gd name="T95" fmla="*/ 24 h 33"/>
                  <a:gd name="T96" fmla="*/ 1786 w 1810"/>
                  <a:gd name="T97" fmla="*/ 25 h 33"/>
                  <a:gd name="T98" fmla="*/ 1782 w 1810"/>
                  <a:gd name="T99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10" h="33">
                    <a:moveTo>
                      <a:pt x="31" y="0"/>
                    </a:moveTo>
                    <a:lnTo>
                      <a:pt x="7" y="21"/>
                    </a:lnTo>
                    <a:lnTo>
                      <a:pt x="7" y="21"/>
                    </a:lnTo>
                    <a:lnTo>
                      <a:pt x="6" y="21"/>
                    </a:lnTo>
                    <a:lnTo>
                      <a:pt x="5" y="21"/>
                    </a:lnTo>
                    <a:lnTo>
                      <a:pt x="5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  <a:moveTo>
                      <a:pt x="1800" y="5"/>
                    </a:moveTo>
                    <a:lnTo>
                      <a:pt x="1781" y="26"/>
                    </a:lnTo>
                    <a:lnTo>
                      <a:pt x="1758" y="27"/>
                    </a:lnTo>
                    <a:lnTo>
                      <a:pt x="1728" y="29"/>
                    </a:lnTo>
                    <a:lnTo>
                      <a:pt x="1693" y="30"/>
                    </a:lnTo>
                    <a:lnTo>
                      <a:pt x="1651" y="31"/>
                    </a:lnTo>
                    <a:lnTo>
                      <a:pt x="1603" y="32"/>
                    </a:lnTo>
                    <a:lnTo>
                      <a:pt x="1551" y="32"/>
                    </a:lnTo>
                    <a:lnTo>
                      <a:pt x="1493" y="33"/>
                    </a:lnTo>
                    <a:lnTo>
                      <a:pt x="1432" y="33"/>
                    </a:lnTo>
                    <a:lnTo>
                      <a:pt x="1368" y="33"/>
                    </a:lnTo>
                    <a:lnTo>
                      <a:pt x="1300" y="33"/>
                    </a:lnTo>
                    <a:lnTo>
                      <a:pt x="1229" y="33"/>
                    </a:lnTo>
                    <a:lnTo>
                      <a:pt x="1157" y="33"/>
                    </a:lnTo>
                    <a:lnTo>
                      <a:pt x="1083" y="32"/>
                    </a:lnTo>
                    <a:lnTo>
                      <a:pt x="1007" y="32"/>
                    </a:lnTo>
                    <a:lnTo>
                      <a:pt x="931" y="31"/>
                    </a:lnTo>
                    <a:lnTo>
                      <a:pt x="855" y="31"/>
                    </a:lnTo>
                    <a:lnTo>
                      <a:pt x="780" y="30"/>
                    </a:lnTo>
                    <a:lnTo>
                      <a:pt x="704" y="30"/>
                    </a:lnTo>
                    <a:lnTo>
                      <a:pt x="630" y="29"/>
                    </a:lnTo>
                    <a:lnTo>
                      <a:pt x="558" y="29"/>
                    </a:lnTo>
                    <a:lnTo>
                      <a:pt x="488" y="27"/>
                    </a:lnTo>
                    <a:lnTo>
                      <a:pt x="420" y="26"/>
                    </a:lnTo>
                    <a:lnTo>
                      <a:pt x="357" y="26"/>
                    </a:lnTo>
                    <a:lnTo>
                      <a:pt x="296" y="25"/>
                    </a:lnTo>
                    <a:lnTo>
                      <a:pt x="240" y="25"/>
                    </a:lnTo>
                    <a:lnTo>
                      <a:pt x="189" y="24"/>
                    </a:lnTo>
                    <a:lnTo>
                      <a:pt x="143" y="23"/>
                    </a:lnTo>
                    <a:lnTo>
                      <a:pt x="103" y="23"/>
                    </a:lnTo>
                    <a:lnTo>
                      <a:pt x="68" y="23"/>
                    </a:lnTo>
                    <a:lnTo>
                      <a:pt x="41" y="21"/>
                    </a:lnTo>
                    <a:lnTo>
                      <a:pt x="20" y="21"/>
                    </a:lnTo>
                    <a:lnTo>
                      <a:pt x="7" y="21"/>
                    </a:lnTo>
                    <a:lnTo>
                      <a:pt x="31" y="0"/>
                    </a:lnTo>
                    <a:lnTo>
                      <a:pt x="44" y="0"/>
                    </a:lnTo>
                    <a:lnTo>
                      <a:pt x="65" y="0"/>
                    </a:lnTo>
                    <a:lnTo>
                      <a:pt x="92" y="1"/>
                    </a:lnTo>
                    <a:lnTo>
                      <a:pt x="127" y="1"/>
                    </a:lnTo>
                    <a:lnTo>
                      <a:pt x="167" y="2"/>
                    </a:lnTo>
                    <a:lnTo>
                      <a:pt x="213" y="2"/>
                    </a:lnTo>
                    <a:lnTo>
                      <a:pt x="264" y="4"/>
                    </a:lnTo>
                    <a:lnTo>
                      <a:pt x="320" y="4"/>
                    </a:lnTo>
                    <a:lnTo>
                      <a:pt x="381" y="5"/>
                    </a:lnTo>
                    <a:lnTo>
                      <a:pt x="444" y="5"/>
                    </a:lnTo>
                    <a:lnTo>
                      <a:pt x="511" y="6"/>
                    </a:lnTo>
                    <a:lnTo>
                      <a:pt x="581" y="7"/>
                    </a:lnTo>
                    <a:lnTo>
                      <a:pt x="653" y="7"/>
                    </a:lnTo>
                    <a:lnTo>
                      <a:pt x="727" y="8"/>
                    </a:lnTo>
                    <a:lnTo>
                      <a:pt x="802" y="10"/>
                    </a:lnTo>
                    <a:lnTo>
                      <a:pt x="879" y="10"/>
                    </a:lnTo>
                    <a:lnTo>
                      <a:pt x="955" y="11"/>
                    </a:lnTo>
                    <a:lnTo>
                      <a:pt x="1031" y="11"/>
                    </a:lnTo>
                    <a:lnTo>
                      <a:pt x="1107" y="11"/>
                    </a:lnTo>
                    <a:lnTo>
                      <a:pt x="1181" y="12"/>
                    </a:lnTo>
                    <a:lnTo>
                      <a:pt x="1253" y="12"/>
                    </a:lnTo>
                    <a:lnTo>
                      <a:pt x="1324" y="12"/>
                    </a:lnTo>
                    <a:lnTo>
                      <a:pt x="1391" y="12"/>
                    </a:lnTo>
                    <a:lnTo>
                      <a:pt x="1456" y="12"/>
                    </a:lnTo>
                    <a:lnTo>
                      <a:pt x="1517" y="12"/>
                    </a:lnTo>
                    <a:lnTo>
                      <a:pt x="1573" y="11"/>
                    </a:lnTo>
                    <a:lnTo>
                      <a:pt x="1626" y="11"/>
                    </a:lnTo>
                    <a:lnTo>
                      <a:pt x="1673" y="10"/>
                    </a:lnTo>
                    <a:lnTo>
                      <a:pt x="1714" y="8"/>
                    </a:lnTo>
                    <a:lnTo>
                      <a:pt x="1750" y="7"/>
                    </a:lnTo>
                    <a:lnTo>
                      <a:pt x="1778" y="6"/>
                    </a:lnTo>
                    <a:lnTo>
                      <a:pt x="1800" y="5"/>
                    </a:lnTo>
                    <a:lnTo>
                      <a:pt x="1800" y="5"/>
                    </a:lnTo>
                    <a:close/>
                    <a:moveTo>
                      <a:pt x="1781" y="26"/>
                    </a:moveTo>
                    <a:lnTo>
                      <a:pt x="1800" y="5"/>
                    </a:lnTo>
                    <a:lnTo>
                      <a:pt x="1801" y="5"/>
                    </a:lnTo>
                    <a:lnTo>
                      <a:pt x="1801" y="5"/>
                    </a:lnTo>
                    <a:lnTo>
                      <a:pt x="1802" y="5"/>
                    </a:lnTo>
                    <a:lnTo>
                      <a:pt x="1802" y="5"/>
                    </a:lnTo>
                    <a:lnTo>
                      <a:pt x="1804" y="5"/>
                    </a:lnTo>
                    <a:lnTo>
                      <a:pt x="1805" y="5"/>
                    </a:lnTo>
                    <a:lnTo>
                      <a:pt x="1805" y="5"/>
                    </a:lnTo>
                    <a:lnTo>
                      <a:pt x="1805" y="5"/>
                    </a:lnTo>
                    <a:lnTo>
                      <a:pt x="1806" y="5"/>
                    </a:lnTo>
                    <a:lnTo>
                      <a:pt x="1806" y="5"/>
                    </a:lnTo>
                    <a:lnTo>
                      <a:pt x="1807" y="6"/>
                    </a:lnTo>
                    <a:lnTo>
                      <a:pt x="1807" y="6"/>
                    </a:lnTo>
                    <a:lnTo>
                      <a:pt x="1807" y="6"/>
                    </a:lnTo>
                    <a:lnTo>
                      <a:pt x="1808" y="6"/>
                    </a:lnTo>
                    <a:lnTo>
                      <a:pt x="1808" y="6"/>
                    </a:lnTo>
                    <a:lnTo>
                      <a:pt x="1808" y="7"/>
                    </a:lnTo>
                    <a:lnTo>
                      <a:pt x="1808" y="7"/>
                    </a:lnTo>
                    <a:lnTo>
                      <a:pt x="1808" y="7"/>
                    </a:lnTo>
                    <a:lnTo>
                      <a:pt x="1810" y="7"/>
                    </a:lnTo>
                    <a:lnTo>
                      <a:pt x="1810" y="8"/>
                    </a:lnTo>
                    <a:lnTo>
                      <a:pt x="1810" y="8"/>
                    </a:lnTo>
                    <a:lnTo>
                      <a:pt x="1810" y="8"/>
                    </a:lnTo>
                    <a:lnTo>
                      <a:pt x="1810" y="10"/>
                    </a:lnTo>
                    <a:lnTo>
                      <a:pt x="1810" y="10"/>
                    </a:lnTo>
                    <a:lnTo>
                      <a:pt x="1808" y="10"/>
                    </a:lnTo>
                    <a:lnTo>
                      <a:pt x="1808" y="11"/>
                    </a:lnTo>
                    <a:lnTo>
                      <a:pt x="1808" y="11"/>
                    </a:lnTo>
                    <a:lnTo>
                      <a:pt x="1808" y="12"/>
                    </a:lnTo>
                    <a:lnTo>
                      <a:pt x="1808" y="12"/>
                    </a:lnTo>
                    <a:lnTo>
                      <a:pt x="1807" y="13"/>
                    </a:lnTo>
                    <a:lnTo>
                      <a:pt x="1807" y="13"/>
                    </a:lnTo>
                    <a:lnTo>
                      <a:pt x="1807" y="13"/>
                    </a:lnTo>
                    <a:lnTo>
                      <a:pt x="1806" y="14"/>
                    </a:lnTo>
                    <a:lnTo>
                      <a:pt x="1806" y="14"/>
                    </a:lnTo>
                    <a:lnTo>
                      <a:pt x="1805" y="15"/>
                    </a:lnTo>
                    <a:lnTo>
                      <a:pt x="1805" y="15"/>
                    </a:lnTo>
                    <a:lnTo>
                      <a:pt x="1804" y="17"/>
                    </a:lnTo>
                    <a:lnTo>
                      <a:pt x="1804" y="17"/>
                    </a:lnTo>
                    <a:lnTo>
                      <a:pt x="1802" y="18"/>
                    </a:lnTo>
                    <a:lnTo>
                      <a:pt x="1801" y="18"/>
                    </a:lnTo>
                    <a:lnTo>
                      <a:pt x="1801" y="18"/>
                    </a:lnTo>
                    <a:lnTo>
                      <a:pt x="1800" y="19"/>
                    </a:lnTo>
                    <a:lnTo>
                      <a:pt x="1800" y="19"/>
                    </a:lnTo>
                    <a:lnTo>
                      <a:pt x="1799" y="20"/>
                    </a:lnTo>
                    <a:lnTo>
                      <a:pt x="1798" y="20"/>
                    </a:lnTo>
                    <a:lnTo>
                      <a:pt x="1798" y="20"/>
                    </a:lnTo>
                    <a:lnTo>
                      <a:pt x="1796" y="21"/>
                    </a:lnTo>
                    <a:lnTo>
                      <a:pt x="1795" y="21"/>
                    </a:lnTo>
                    <a:lnTo>
                      <a:pt x="1794" y="21"/>
                    </a:lnTo>
                    <a:lnTo>
                      <a:pt x="1794" y="23"/>
                    </a:lnTo>
                    <a:lnTo>
                      <a:pt x="1793" y="23"/>
                    </a:lnTo>
                    <a:lnTo>
                      <a:pt x="1792" y="23"/>
                    </a:lnTo>
                    <a:lnTo>
                      <a:pt x="1790" y="24"/>
                    </a:lnTo>
                    <a:lnTo>
                      <a:pt x="1790" y="24"/>
                    </a:lnTo>
                    <a:lnTo>
                      <a:pt x="1789" y="24"/>
                    </a:lnTo>
                    <a:lnTo>
                      <a:pt x="1788" y="24"/>
                    </a:lnTo>
                    <a:lnTo>
                      <a:pt x="1787" y="25"/>
                    </a:lnTo>
                    <a:lnTo>
                      <a:pt x="1787" y="25"/>
                    </a:lnTo>
                    <a:lnTo>
                      <a:pt x="1786" y="25"/>
                    </a:lnTo>
                    <a:lnTo>
                      <a:pt x="1784" y="25"/>
                    </a:lnTo>
                    <a:lnTo>
                      <a:pt x="1783" y="25"/>
                    </a:lnTo>
                    <a:lnTo>
                      <a:pt x="1783" y="25"/>
                    </a:lnTo>
                    <a:lnTo>
                      <a:pt x="1782" y="26"/>
                    </a:lnTo>
                    <a:lnTo>
                      <a:pt x="178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57" name="Freeform 46"/>
              <p:cNvSpPr>
                <a:spLocks noEditPoints="1"/>
              </p:cNvSpPr>
              <p:nvPr/>
            </p:nvSpPr>
            <p:spPr bwMode="auto">
              <a:xfrm>
                <a:off x="3656014" y="2608264"/>
                <a:ext cx="3270250" cy="1900238"/>
              </a:xfrm>
              <a:custGeom>
                <a:avLst/>
                <a:gdLst>
                  <a:gd name="T0" fmla="*/ 37 w 2060"/>
                  <a:gd name="T1" fmla="*/ 1131 h 1197"/>
                  <a:gd name="T2" fmla="*/ 39 w 2060"/>
                  <a:gd name="T3" fmla="*/ 1158 h 1197"/>
                  <a:gd name="T4" fmla="*/ 51 w 2060"/>
                  <a:gd name="T5" fmla="*/ 1168 h 1197"/>
                  <a:gd name="T6" fmla="*/ 50 w 2060"/>
                  <a:gd name="T7" fmla="*/ 1191 h 1197"/>
                  <a:gd name="T8" fmla="*/ 17 w 2060"/>
                  <a:gd name="T9" fmla="*/ 1187 h 1197"/>
                  <a:gd name="T10" fmla="*/ 2 w 2060"/>
                  <a:gd name="T11" fmla="*/ 1171 h 1197"/>
                  <a:gd name="T12" fmla="*/ 0 w 2060"/>
                  <a:gd name="T13" fmla="*/ 1140 h 1197"/>
                  <a:gd name="T14" fmla="*/ 47 w 2060"/>
                  <a:gd name="T15" fmla="*/ 165 h 1197"/>
                  <a:gd name="T16" fmla="*/ 51 w 2060"/>
                  <a:gd name="T17" fmla="*/ 341 h 1197"/>
                  <a:gd name="T18" fmla="*/ 51 w 2060"/>
                  <a:gd name="T19" fmla="*/ 687 h 1197"/>
                  <a:gd name="T20" fmla="*/ 45 w 2060"/>
                  <a:gd name="T21" fmla="*/ 1004 h 1197"/>
                  <a:gd name="T22" fmla="*/ 5 w 2060"/>
                  <a:gd name="T23" fmla="*/ 1098 h 1197"/>
                  <a:gd name="T24" fmla="*/ 12 w 2060"/>
                  <a:gd name="T25" fmla="*/ 857 h 1197"/>
                  <a:gd name="T26" fmla="*/ 14 w 2060"/>
                  <a:gd name="T27" fmla="*/ 500 h 1197"/>
                  <a:gd name="T28" fmla="*/ 12 w 2060"/>
                  <a:gd name="T29" fmla="*/ 222 h 1197"/>
                  <a:gd name="T30" fmla="*/ 115 w 2060"/>
                  <a:gd name="T31" fmla="*/ 21 h 1197"/>
                  <a:gd name="T32" fmla="*/ 62 w 2060"/>
                  <a:gd name="T33" fmla="*/ 31 h 1197"/>
                  <a:gd name="T34" fmla="*/ 43 w 2060"/>
                  <a:gd name="T35" fmla="*/ 69 h 1197"/>
                  <a:gd name="T36" fmla="*/ 43 w 2060"/>
                  <a:gd name="T37" fmla="*/ 133 h 1197"/>
                  <a:gd name="T38" fmla="*/ 6 w 2060"/>
                  <a:gd name="T39" fmla="*/ 148 h 1197"/>
                  <a:gd name="T40" fmla="*/ 5 w 2060"/>
                  <a:gd name="T41" fmla="*/ 81 h 1197"/>
                  <a:gd name="T42" fmla="*/ 39 w 2060"/>
                  <a:gd name="T43" fmla="*/ 26 h 1197"/>
                  <a:gd name="T44" fmla="*/ 139 w 2060"/>
                  <a:gd name="T45" fmla="*/ 0 h 1197"/>
                  <a:gd name="T46" fmla="*/ 1826 w 2060"/>
                  <a:gd name="T47" fmla="*/ 45 h 1197"/>
                  <a:gd name="T48" fmla="*/ 1330 w 2060"/>
                  <a:gd name="T49" fmla="*/ 44 h 1197"/>
                  <a:gd name="T50" fmla="*/ 655 w 2060"/>
                  <a:gd name="T51" fmla="*/ 34 h 1197"/>
                  <a:gd name="T52" fmla="*/ 172 w 2060"/>
                  <a:gd name="T53" fmla="*/ 23 h 1197"/>
                  <a:gd name="T54" fmla="*/ 364 w 2060"/>
                  <a:gd name="T55" fmla="*/ 7 h 1197"/>
                  <a:gd name="T56" fmla="*/ 978 w 2060"/>
                  <a:gd name="T57" fmla="*/ 17 h 1197"/>
                  <a:gd name="T58" fmla="*/ 1617 w 2060"/>
                  <a:gd name="T59" fmla="*/ 23 h 1197"/>
                  <a:gd name="T60" fmla="*/ 1908 w 2060"/>
                  <a:gd name="T61" fmla="*/ 21 h 1197"/>
                  <a:gd name="T62" fmla="*/ 2012 w 2060"/>
                  <a:gd name="T63" fmla="*/ 107 h 1197"/>
                  <a:gd name="T64" fmla="*/ 1988 w 2060"/>
                  <a:gd name="T65" fmla="*/ 63 h 1197"/>
                  <a:gd name="T66" fmla="*/ 1948 w 2060"/>
                  <a:gd name="T67" fmla="*/ 41 h 1197"/>
                  <a:gd name="T68" fmla="*/ 1892 w 2060"/>
                  <a:gd name="T69" fmla="*/ 41 h 1197"/>
                  <a:gd name="T70" fmla="*/ 1969 w 2060"/>
                  <a:gd name="T71" fmla="*/ 20 h 1197"/>
                  <a:gd name="T72" fmla="*/ 2019 w 2060"/>
                  <a:gd name="T73" fmla="*/ 40 h 1197"/>
                  <a:gd name="T74" fmla="*/ 2047 w 2060"/>
                  <a:gd name="T75" fmla="*/ 85 h 1197"/>
                  <a:gd name="T76" fmla="*/ 2052 w 2060"/>
                  <a:gd name="T77" fmla="*/ 1068 h 1197"/>
                  <a:gd name="T78" fmla="*/ 2011 w 2060"/>
                  <a:gd name="T79" fmla="*/ 969 h 1197"/>
                  <a:gd name="T80" fmla="*/ 2011 w 2060"/>
                  <a:gd name="T81" fmla="*/ 645 h 1197"/>
                  <a:gd name="T82" fmla="*/ 2012 w 2060"/>
                  <a:gd name="T83" fmla="*/ 302 h 1197"/>
                  <a:gd name="T84" fmla="*/ 2052 w 2060"/>
                  <a:gd name="T85" fmla="*/ 143 h 1197"/>
                  <a:gd name="T86" fmla="*/ 2049 w 2060"/>
                  <a:gd name="T87" fmla="*/ 394 h 1197"/>
                  <a:gd name="T88" fmla="*/ 2048 w 2060"/>
                  <a:gd name="T89" fmla="*/ 753 h 1197"/>
                  <a:gd name="T90" fmla="*/ 2050 w 2060"/>
                  <a:gd name="T91" fmla="*/ 1025 h 1197"/>
                  <a:gd name="T92" fmla="*/ 1981 w 2060"/>
                  <a:gd name="T93" fmla="*/ 1176 h 1197"/>
                  <a:gd name="T94" fmla="*/ 2009 w 2060"/>
                  <a:gd name="T95" fmla="*/ 1172 h 1197"/>
                  <a:gd name="T96" fmla="*/ 2021 w 2060"/>
                  <a:gd name="T97" fmla="*/ 1152 h 1197"/>
                  <a:gd name="T98" fmla="*/ 2021 w 2060"/>
                  <a:gd name="T99" fmla="*/ 1110 h 1197"/>
                  <a:gd name="T100" fmla="*/ 2055 w 2060"/>
                  <a:gd name="T101" fmla="*/ 1085 h 1197"/>
                  <a:gd name="T102" fmla="*/ 2059 w 2060"/>
                  <a:gd name="T103" fmla="*/ 1131 h 1197"/>
                  <a:gd name="T104" fmla="*/ 2041 w 2060"/>
                  <a:gd name="T105" fmla="*/ 1170 h 1197"/>
                  <a:gd name="T106" fmla="*/ 1974 w 2060"/>
                  <a:gd name="T107" fmla="*/ 1197 h 1197"/>
                  <a:gd name="T108" fmla="*/ 122 w 2060"/>
                  <a:gd name="T109" fmla="*/ 1168 h 1197"/>
                  <a:gd name="T110" fmla="*/ 655 w 2060"/>
                  <a:gd name="T111" fmla="*/ 1166 h 1197"/>
                  <a:gd name="T112" fmla="*/ 1390 w 2060"/>
                  <a:gd name="T113" fmla="*/ 1171 h 1197"/>
                  <a:gd name="T114" fmla="*/ 1920 w 2060"/>
                  <a:gd name="T115" fmla="*/ 1176 h 1197"/>
                  <a:gd name="T116" fmla="*/ 1818 w 2060"/>
                  <a:gd name="T117" fmla="*/ 1196 h 1197"/>
                  <a:gd name="T118" fmla="*/ 1207 w 2060"/>
                  <a:gd name="T119" fmla="*/ 1191 h 1197"/>
                  <a:gd name="T120" fmla="*/ 482 w 2060"/>
                  <a:gd name="T121" fmla="*/ 1187 h 1197"/>
                  <a:gd name="T122" fmla="*/ 50 w 2060"/>
                  <a:gd name="T123" fmla="*/ 1191 h 1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60" h="1197">
                    <a:moveTo>
                      <a:pt x="4" y="1116"/>
                    </a:moveTo>
                    <a:lnTo>
                      <a:pt x="41" y="1104"/>
                    </a:lnTo>
                    <a:lnTo>
                      <a:pt x="41" y="1104"/>
                    </a:lnTo>
                    <a:lnTo>
                      <a:pt x="39" y="1110"/>
                    </a:lnTo>
                    <a:lnTo>
                      <a:pt x="39" y="1115"/>
                    </a:lnTo>
                    <a:lnTo>
                      <a:pt x="38" y="1119"/>
                    </a:lnTo>
                    <a:lnTo>
                      <a:pt x="38" y="1123"/>
                    </a:lnTo>
                    <a:lnTo>
                      <a:pt x="37" y="1128"/>
                    </a:lnTo>
                    <a:lnTo>
                      <a:pt x="37" y="1131"/>
                    </a:lnTo>
                    <a:lnTo>
                      <a:pt x="37" y="1135"/>
                    </a:lnTo>
                    <a:lnTo>
                      <a:pt x="37" y="1139"/>
                    </a:lnTo>
                    <a:lnTo>
                      <a:pt x="37" y="1142"/>
                    </a:lnTo>
                    <a:lnTo>
                      <a:pt x="37" y="1144"/>
                    </a:lnTo>
                    <a:lnTo>
                      <a:pt x="37" y="1148"/>
                    </a:lnTo>
                    <a:lnTo>
                      <a:pt x="38" y="1150"/>
                    </a:lnTo>
                    <a:lnTo>
                      <a:pt x="38" y="1153"/>
                    </a:lnTo>
                    <a:lnTo>
                      <a:pt x="39" y="1155"/>
                    </a:lnTo>
                    <a:lnTo>
                      <a:pt x="39" y="1158"/>
                    </a:lnTo>
                    <a:lnTo>
                      <a:pt x="41" y="1159"/>
                    </a:lnTo>
                    <a:lnTo>
                      <a:pt x="42" y="1161"/>
                    </a:lnTo>
                    <a:lnTo>
                      <a:pt x="43" y="1162"/>
                    </a:lnTo>
                    <a:lnTo>
                      <a:pt x="44" y="1164"/>
                    </a:lnTo>
                    <a:lnTo>
                      <a:pt x="45" y="1165"/>
                    </a:lnTo>
                    <a:lnTo>
                      <a:pt x="47" y="1166"/>
                    </a:lnTo>
                    <a:lnTo>
                      <a:pt x="48" y="1167"/>
                    </a:lnTo>
                    <a:lnTo>
                      <a:pt x="49" y="1168"/>
                    </a:lnTo>
                    <a:lnTo>
                      <a:pt x="51" y="1168"/>
                    </a:lnTo>
                    <a:lnTo>
                      <a:pt x="53" y="1170"/>
                    </a:lnTo>
                    <a:lnTo>
                      <a:pt x="55" y="1170"/>
                    </a:lnTo>
                    <a:lnTo>
                      <a:pt x="57" y="1170"/>
                    </a:lnTo>
                    <a:lnTo>
                      <a:pt x="60" y="1170"/>
                    </a:lnTo>
                    <a:lnTo>
                      <a:pt x="62" y="1171"/>
                    </a:lnTo>
                    <a:lnTo>
                      <a:pt x="65" y="1171"/>
                    </a:lnTo>
                    <a:lnTo>
                      <a:pt x="67" y="1171"/>
                    </a:lnTo>
                    <a:lnTo>
                      <a:pt x="70" y="1170"/>
                    </a:lnTo>
                    <a:lnTo>
                      <a:pt x="50" y="1191"/>
                    </a:lnTo>
                    <a:lnTo>
                      <a:pt x="45" y="1191"/>
                    </a:lnTo>
                    <a:lnTo>
                      <a:pt x="42" y="1192"/>
                    </a:lnTo>
                    <a:lnTo>
                      <a:pt x="37" y="1191"/>
                    </a:lnTo>
                    <a:lnTo>
                      <a:pt x="33" y="1191"/>
                    </a:lnTo>
                    <a:lnTo>
                      <a:pt x="30" y="1191"/>
                    </a:lnTo>
                    <a:lnTo>
                      <a:pt x="26" y="1190"/>
                    </a:lnTo>
                    <a:lnTo>
                      <a:pt x="23" y="1190"/>
                    </a:lnTo>
                    <a:lnTo>
                      <a:pt x="20" y="1189"/>
                    </a:lnTo>
                    <a:lnTo>
                      <a:pt x="17" y="1187"/>
                    </a:lnTo>
                    <a:lnTo>
                      <a:pt x="14" y="1186"/>
                    </a:lnTo>
                    <a:lnTo>
                      <a:pt x="12" y="1185"/>
                    </a:lnTo>
                    <a:lnTo>
                      <a:pt x="10" y="1184"/>
                    </a:lnTo>
                    <a:lnTo>
                      <a:pt x="8" y="1181"/>
                    </a:lnTo>
                    <a:lnTo>
                      <a:pt x="6" y="1179"/>
                    </a:lnTo>
                    <a:lnTo>
                      <a:pt x="5" y="1178"/>
                    </a:lnTo>
                    <a:lnTo>
                      <a:pt x="4" y="1176"/>
                    </a:lnTo>
                    <a:lnTo>
                      <a:pt x="2" y="1173"/>
                    </a:lnTo>
                    <a:lnTo>
                      <a:pt x="2" y="1171"/>
                    </a:lnTo>
                    <a:lnTo>
                      <a:pt x="1" y="1167"/>
                    </a:lnTo>
                    <a:lnTo>
                      <a:pt x="0" y="1165"/>
                    </a:lnTo>
                    <a:lnTo>
                      <a:pt x="0" y="1161"/>
                    </a:lnTo>
                    <a:lnTo>
                      <a:pt x="0" y="1159"/>
                    </a:lnTo>
                    <a:lnTo>
                      <a:pt x="0" y="1155"/>
                    </a:lnTo>
                    <a:lnTo>
                      <a:pt x="0" y="1152"/>
                    </a:lnTo>
                    <a:lnTo>
                      <a:pt x="0" y="1148"/>
                    </a:lnTo>
                    <a:lnTo>
                      <a:pt x="0" y="1144"/>
                    </a:lnTo>
                    <a:lnTo>
                      <a:pt x="0" y="1140"/>
                    </a:lnTo>
                    <a:lnTo>
                      <a:pt x="1" y="1135"/>
                    </a:lnTo>
                    <a:lnTo>
                      <a:pt x="1" y="1131"/>
                    </a:lnTo>
                    <a:lnTo>
                      <a:pt x="2" y="1127"/>
                    </a:lnTo>
                    <a:lnTo>
                      <a:pt x="2" y="1122"/>
                    </a:lnTo>
                    <a:lnTo>
                      <a:pt x="4" y="1116"/>
                    </a:lnTo>
                    <a:lnTo>
                      <a:pt x="4" y="1116"/>
                    </a:lnTo>
                    <a:lnTo>
                      <a:pt x="4" y="1116"/>
                    </a:lnTo>
                    <a:close/>
                    <a:moveTo>
                      <a:pt x="10" y="180"/>
                    </a:moveTo>
                    <a:lnTo>
                      <a:pt x="47" y="165"/>
                    </a:lnTo>
                    <a:lnTo>
                      <a:pt x="47" y="165"/>
                    </a:lnTo>
                    <a:lnTo>
                      <a:pt x="48" y="176"/>
                    </a:lnTo>
                    <a:lnTo>
                      <a:pt x="49" y="191"/>
                    </a:lnTo>
                    <a:lnTo>
                      <a:pt x="50" y="207"/>
                    </a:lnTo>
                    <a:lnTo>
                      <a:pt x="50" y="229"/>
                    </a:lnTo>
                    <a:lnTo>
                      <a:pt x="50" y="253"/>
                    </a:lnTo>
                    <a:lnTo>
                      <a:pt x="51" y="280"/>
                    </a:lnTo>
                    <a:lnTo>
                      <a:pt x="51" y="310"/>
                    </a:lnTo>
                    <a:lnTo>
                      <a:pt x="51" y="341"/>
                    </a:lnTo>
                    <a:lnTo>
                      <a:pt x="53" y="376"/>
                    </a:lnTo>
                    <a:lnTo>
                      <a:pt x="53" y="411"/>
                    </a:lnTo>
                    <a:lnTo>
                      <a:pt x="53" y="448"/>
                    </a:lnTo>
                    <a:lnTo>
                      <a:pt x="53" y="487"/>
                    </a:lnTo>
                    <a:lnTo>
                      <a:pt x="53" y="526"/>
                    </a:lnTo>
                    <a:lnTo>
                      <a:pt x="51" y="565"/>
                    </a:lnTo>
                    <a:lnTo>
                      <a:pt x="51" y="606"/>
                    </a:lnTo>
                    <a:lnTo>
                      <a:pt x="51" y="647"/>
                    </a:lnTo>
                    <a:lnTo>
                      <a:pt x="51" y="687"/>
                    </a:lnTo>
                    <a:lnTo>
                      <a:pt x="50" y="728"/>
                    </a:lnTo>
                    <a:lnTo>
                      <a:pt x="50" y="767"/>
                    </a:lnTo>
                    <a:lnTo>
                      <a:pt x="50" y="805"/>
                    </a:lnTo>
                    <a:lnTo>
                      <a:pt x="49" y="844"/>
                    </a:lnTo>
                    <a:lnTo>
                      <a:pt x="49" y="879"/>
                    </a:lnTo>
                    <a:lnTo>
                      <a:pt x="48" y="914"/>
                    </a:lnTo>
                    <a:lnTo>
                      <a:pt x="47" y="946"/>
                    </a:lnTo>
                    <a:lnTo>
                      <a:pt x="47" y="976"/>
                    </a:lnTo>
                    <a:lnTo>
                      <a:pt x="45" y="1004"/>
                    </a:lnTo>
                    <a:lnTo>
                      <a:pt x="45" y="1029"/>
                    </a:lnTo>
                    <a:lnTo>
                      <a:pt x="44" y="1051"/>
                    </a:lnTo>
                    <a:lnTo>
                      <a:pt x="43" y="1070"/>
                    </a:lnTo>
                    <a:lnTo>
                      <a:pt x="43" y="1085"/>
                    </a:lnTo>
                    <a:lnTo>
                      <a:pt x="42" y="1097"/>
                    </a:lnTo>
                    <a:lnTo>
                      <a:pt x="41" y="1104"/>
                    </a:lnTo>
                    <a:lnTo>
                      <a:pt x="4" y="1116"/>
                    </a:lnTo>
                    <a:lnTo>
                      <a:pt x="5" y="1110"/>
                    </a:lnTo>
                    <a:lnTo>
                      <a:pt x="5" y="1098"/>
                    </a:lnTo>
                    <a:lnTo>
                      <a:pt x="6" y="1082"/>
                    </a:lnTo>
                    <a:lnTo>
                      <a:pt x="7" y="1064"/>
                    </a:lnTo>
                    <a:lnTo>
                      <a:pt x="7" y="1042"/>
                    </a:lnTo>
                    <a:lnTo>
                      <a:pt x="8" y="1017"/>
                    </a:lnTo>
                    <a:lnTo>
                      <a:pt x="10" y="989"/>
                    </a:lnTo>
                    <a:lnTo>
                      <a:pt x="10" y="959"/>
                    </a:lnTo>
                    <a:lnTo>
                      <a:pt x="11" y="927"/>
                    </a:lnTo>
                    <a:lnTo>
                      <a:pt x="11" y="893"/>
                    </a:lnTo>
                    <a:lnTo>
                      <a:pt x="12" y="857"/>
                    </a:lnTo>
                    <a:lnTo>
                      <a:pt x="12" y="819"/>
                    </a:lnTo>
                    <a:lnTo>
                      <a:pt x="13" y="780"/>
                    </a:lnTo>
                    <a:lnTo>
                      <a:pt x="13" y="741"/>
                    </a:lnTo>
                    <a:lnTo>
                      <a:pt x="13" y="700"/>
                    </a:lnTo>
                    <a:lnTo>
                      <a:pt x="14" y="660"/>
                    </a:lnTo>
                    <a:lnTo>
                      <a:pt x="14" y="619"/>
                    </a:lnTo>
                    <a:lnTo>
                      <a:pt x="14" y="579"/>
                    </a:lnTo>
                    <a:lnTo>
                      <a:pt x="14" y="539"/>
                    </a:lnTo>
                    <a:lnTo>
                      <a:pt x="14" y="500"/>
                    </a:lnTo>
                    <a:lnTo>
                      <a:pt x="14" y="462"/>
                    </a:lnTo>
                    <a:lnTo>
                      <a:pt x="14" y="425"/>
                    </a:lnTo>
                    <a:lnTo>
                      <a:pt x="14" y="389"/>
                    </a:lnTo>
                    <a:lnTo>
                      <a:pt x="14" y="355"/>
                    </a:lnTo>
                    <a:lnTo>
                      <a:pt x="14" y="323"/>
                    </a:lnTo>
                    <a:lnTo>
                      <a:pt x="14" y="293"/>
                    </a:lnTo>
                    <a:lnTo>
                      <a:pt x="13" y="267"/>
                    </a:lnTo>
                    <a:lnTo>
                      <a:pt x="13" y="242"/>
                    </a:lnTo>
                    <a:lnTo>
                      <a:pt x="12" y="222"/>
                    </a:lnTo>
                    <a:lnTo>
                      <a:pt x="12" y="204"/>
                    </a:lnTo>
                    <a:lnTo>
                      <a:pt x="11" y="189"/>
                    </a:lnTo>
                    <a:lnTo>
                      <a:pt x="10" y="180"/>
                    </a:lnTo>
                    <a:lnTo>
                      <a:pt x="10" y="180"/>
                    </a:lnTo>
                    <a:lnTo>
                      <a:pt x="10" y="180"/>
                    </a:lnTo>
                    <a:close/>
                    <a:moveTo>
                      <a:pt x="152" y="1"/>
                    </a:moveTo>
                    <a:lnTo>
                      <a:pt x="127" y="22"/>
                    </a:lnTo>
                    <a:lnTo>
                      <a:pt x="127" y="22"/>
                    </a:lnTo>
                    <a:lnTo>
                      <a:pt x="115" y="21"/>
                    </a:lnTo>
                    <a:lnTo>
                      <a:pt x="105" y="21"/>
                    </a:lnTo>
                    <a:lnTo>
                      <a:pt x="96" y="22"/>
                    </a:lnTo>
                    <a:lnTo>
                      <a:pt x="87" y="23"/>
                    </a:lnTo>
                    <a:lnTo>
                      <a:pt x="80" y="25"/>
                    </a:lnTo>
                    <a:lnTo>
                      <a:pt x="74" y="26"/>
                    </a:lnTo>
                    <a:lnTo>
                      <a:pt x="70" y="27"/>
                    </a:lnTo>
                    <a:lnTo>
                      <a:pt x="67" y="28"/>
                    </a:lnTo>
                    <a:lnTo>
                      <a:pt x="65" y="29"/>
                    </a:lnTo>
                    <a:lnTo>
                      <a:pt x="62" y="31"/>
                    </a:lnTo>
                    <a:lnTo>
                      <a:pt x="60" y="33"/>
                    </a:lnTo>
                    <a:lnTo>
                      <a:pt x="57" y="35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7" y="52"/>
                    </a:lnTo>
                    <a:lnTo>
                      <a:pt x="45" y="57"/>
                    </a:lnTo>
                    <a:lnTo>
                      <a:pt x="44" y="63"/>
                    </a:lnTo>
                    <a:lnTo>
                      <a:pt x="43" y="69"/>
                    </a:lnTo>
                    <a:lnTo>
                      <a:pt x="42" y="75"/>
                    </a:lnTo>
                    <a:lnTo>
                      <a:pt x="41" y="82"/>
                    </a:lnTo>
                    <a:lnTo>
                      <a:pt x="41" y="88"/>
                    </a:lnTo>
                    <a:lnTo>
                      <a:pt x="41" y="95"/>
                    </a:lnTo>
                    <a:lnTo>
                      <a:pt x="41" y="102"/>
                    </a:lnTo>
                    <a:lnTo>
                      <a:pt x="41" y="111"/>
                    </a:lnTo>
                    <a:lnTo>
                      <a:pt x="42" y="118"/>
                    </a:lnTo>
                    <a:lnTo>
                      <a:pt x="42" y="125"/>
                    </a:lnTo>
                    <a:lnTo>
                      <a:pt x="43" y="133"/>
                    </a:lnTo>
                    <a:lnTo>
                      <a:pt x="44" y="140"/>
                    </a:lnTo>
                    <a:lnTo>
                      <a:pt x="45" y="149"/>
                    </a:lnTo>
                    <a:lnTo>
                      <a:pt x="47" y="157"/>
                    </a:lnTo>
                    <a:lnTo>
                      <a:pt x="47" y="165"/>
                    </a:lnTo>
                    <a:lnTo>
                      <a:pt x="10" y="180"/>
                    </a:lnTo>
                    <a:lnTo>
                      <a:pt x="8" y="171"/>
                    </a:lnTo>
                    <a:lnTo>
                      <a:pt x="7" y="163"/>
                    </a:lnTo>
                    <a:lnTo>
                      <a:pt x="7" y="155"/>
                    </a:lnTo>
                    <a:lnTo>
                      <a:pt x="6" y="148"/>
                    </a:lnTo>
                    <a:lnTo>
                      <a:pt x="5" y="139"/>
                    </a:lnTo>
                    <a:lnTo>
                      <a:pt x="5" y="131"/>
                    </a:lnTo>
                    <a:lnTo>
                      <a:pt x="4" y="124"/>
                    </a:lnTo>
                    <a:lnTo>
                      <a:pt x="4" y="117"/>
                    </a:lnTo>
                    <a:lnTo>
                      <a:pt x="4" y="108"/>
                    </a:lnTo>
                    <a:lnTo>
                      <a:pt x="4" y="101"/>
                    </a:lnTo>
                    <a:lnTo>
                      <a:pt x="4" y="94"/>
                    </a:lnTo>
                    <a:lnTo>
                      <a:pt x="5" y="88"/>
                    </a:lnTo>
                    <a:lnTo>
                      <a:pt x="5" y="81"/>
                    </a:lnTo>
                    <a:lnTo>
                      <a:pt x="6" y="74"/>
                    </a:lnTo>
                    <a:lnTo>
                      <a:pt x="8" y="68"/>
                    </a:lnTo>
                    <a:lnTo>
                      <a:pt x="11" y="62"/>
                    </a:lnTo>
                    <a:lnTo>
                      <a:pt x="13" y="56"/>
                    </a:lnTo>
                    <a:lnTo>
                      <a:pt x="17" y="48"/>
                    </a:lnTo>
                    <a:lnTo>
                      <a:pt x="20" y="44"/>
                    </a:lnTo>
                    <a:lnTo>
                      <a:pt x="26" y="38"/>
                    </a:lnTo>
                    <a:lnTo>
                      <a:pt x="32" y="32"/>
                    </a:lnTo>
                    <a:lnTo>
                      <a:pt x="39" y="26"/>
                    </a:lnTo>
                    <a:lnTo>
                      <a:pt x="49" y="20"/>
                    </a:lnTo>
                    <a:lnTo>
                      <a:pt x="59" y="14"/>
                    </a:lnTo>
                    <a:lnTo>
                      <a:pt x="70" y="10"/>
                    </a:lnTo>
                    <a:lnTo>
                      <a:pt x="81" y="7"/>
                    </a:lnTo>
                    <a:lnTo>
                      <a:pt x="92" y="4"/>
                    </a:lnTo>
                    <a:lnTo>
                      <a:pt x="103" y="2"/>
                    </a:lnTo>
                    <a:lnTo>
                      <a:pt x="115" y="1"/>
                    </a:lnTo>
                    <a:lnTo>
                      <a:pt x="127" y="1"/>
                    </a:lnTo>
                    <a:lnTo>
                      <a:pt x="139" y="0"/>
                    </a:lnTo>
                    <a:lnTo>
                      <a:pt x="152" y="1"/>
                    </a:lnTo>
                    <a:lnTo>
                      <a:pt x="152" y="1"/>
                    </a:lnTo>
                    <a:lnTo>
                      <a:pt x="152" y="1"/>
                    </a:lnTo>
                    <a:close/>
                    <a:moveTo>
                      <a:pt x="1908" y="21"/>
                    </a:moveTo>
                    <a:lnTo>
                      <a:pt x="1892" y="41"/>
                    </a:lnTo>
                    <a:lnTo>
                      <a:pt x="1892" y="41"/>
                    </a:lnTo>
                    <a:lnTo>
                      <a:pt x="1876" y="43"/>
                    </a:lnTo>
                    <a:lnTo>
                      <a:pt x="1855" y="44"/>
                    </a:lnTo>
                    <a:lnTo>
                      <a:pt x="1826" y="45"/>
                    </a:lnTo>
                    <a:lnTo>
                      <a:pt x="1791" y="45"/>
                    </a:lnTo>
                    <a:lnTo>
                      <a:pt x="1750" y="45"/>
                    </a:lnTo>
                    <a:lnTo>
                      <a:pt x="1703" y="45"/>
                    </a:lnTo>
                    <a:lnTo>
                      <a:pt x="1651" y="45"/>
                    </a:lnTo>
                    <a:lnTo>
                      <a:pt x="1595" y="45"/>
                    </a:lnTo>
                    <a:lnTo>
                      <a:pt x="1534" y="45"/>
                    </a:lnTo>
                    <a:lnTo>
                      <a:pt x="1468" y="45"/>
                    </a:lnTo>
                    <a:lnTo>
                      <a:pt x="1400" y="44"/>
                    </a:lnTo>
                    <a:lnTo>
                      <a:pt x="1330" y="44"/>
                    </a:lnTo>
                    <a:lnTo>
                      <a:pt x="1257" y="43"/>
                    </a:lnTo>
                    <a:lnTo>
                      <a:pt x="1182" y="41"/>
                    </a:lnTo>
                    <a:lnTo>
                      <a:pt x="1106" y="40"/>
                    </a:lnTo>
                    <a:lnTo>
                      <a:pt x="1030" y="40"/>
                    </a:lnTo>
                    <a:lnTo>
                      <a:pt x="954" y="39"/>
                    </a:lnTo>
                    <a:lnTo>
                      <a:pt x="877" y="38"/>
                    </a:lnTo>
                    <a:lnTo>
                      <a:pt x="802" y="37"/>
                    </a:lnTo>
                    <a:lnTo>
                      <a:pt x="728" y="35"/>
                    </a:lnTo>
                    <a:lnTo>
                      <a:pt x="655" y="34"/>
                    </a:lnTo>
                    <a:lnTo>
                      <a:pt x="585" y="33"/>
                    </a:lnTo>
                    <a:lnTo>
                      <a:pt x="518" y="32"/>
                    </a:lnTo>
                    <a:lnTo>
                      <a:pt x="455" y="31"/>
                    </a:lnTo>
                    <a:lnTo>
                      <a:pt x="395" y="29"/>
                    </a:lnTo>
                    <a:lnTo>
                      <a:pt x="339" y="28"/>
                    </a:lnTo>
                    <a:lnTo>
                      <a:pt x="289" y="27"/>
                    </a:lnTo>
                    <a:lnTo>
                      <a:pt x="244" y="26"/>
                    </a:lnTo>
                    <a:lnTo>
                      <a:pt x="204" y="25"/>
                    </a:lnTo>
                    <a:lnTo>
                      <a:pt x="172" y="23"/>
                    </a:lnTo>
                    <a:lnTo>
                      <a:pt x="146" y="22"/>
                    </a:lnTo>
                    <a:lnTo>
                      <a:pt x="127" y="22"/>
                    </a:lnTo>
                    <a:lnTo>
                      <a:pt x="152" y="1"/>
                    </a:lnTo>
                    <a:lnTo>
                      <a:pt x="170" y="1"/>
                    </a:lnTo>
                    <a:lnTo>
                      <a:pt x="196" y="2"/>
                    </a:lnTo>
                    <a:lnTo>
                      <a:pt x="229" y="3"/>
                    </a:lnTo>
                    <a:lnTo>
                      <a:pt x="267" y="4"/>
                    </a:lnTo>
                    <a:lnTo>
                      <a:pt x="313" y="5"/>
                    </a:lnTo>
                    <a:lnTo>
                      <a:pt x="364" y="7"/>
                    </a:lnTo>
                    <a:lnTo>
                      <a:pt x="419" y="8"/>
                    </a:lnTo>
                    <a:lnTo>
                      <a:pt x="479" y="9"/>
                    </a:lnTo>
                    <a:lnTo>
                      <a:pt x="542" y="10"/>
                    </a:lnTo>
                    <a:lnTo>
                      <a:pt x="609" y="11"/>
                    </a:lnTo>
                    <a:lnTo>
                      <a:pt x="679" y="13"/>
                    </a:lnTo>
                    <a:lnTo>
                      <a:pt x="751" y="14"/>
                    </a:lnTo>
                    <a:lnTo>
                      <a:pt x="826" y="15"/>
                    </a:lnTo>
                    <a:lnTo>
                      <a:pt x="901" y="16"/>
                    </a:lnTo>
                    <a:lnTo>
                      <a:pt x="978" y="17"/>
                    </a:lnTo>
                    <a:lnTo>
                      <a:pt x="1054" y="19"/>
                    </a:lnTo>
                    <a:lnTo>
                      <a:pt x="1130" y="20"/>
                    </a:lnTo>
                    <a:lnTo>
                      <a:pt x="1205" y="20"/>
                    </a:lnTo>
                    <a:lnTo>
                      <a:pt x="1281" y="21"/>
                    </a:lnTo>
                    <a:lnTo>
                      <a:pt x="1353" y="22"/>
                    </a:lnTo>
                    <a:lnTo>
                      <a:pt x="1424" y="22"/>
                    </a:lnTo>
                    <a:lnTo>
                      <a:pt x="1492" y="23"/>
                    </a:lnTo>
                    <a:lnTo>
                      <a:pt x="1556" y="23"/>
                    </a:lnTo>
                    <a:lnTo>
                      <a:pt x="1617" y="23"/>
                    </a:lnTo>
                    <a:lnTo>
                      <a:pt x="1675" y="25"/>
                    </a:lnTo>
                    <a:lnTo>
                      <a:pt x="1726" y="25"/>
                    </a:lnTo>
                    <a:lnTo>
                      <a:pt x="1774" y="23"/>
                    </a:lnTo>
                    <a:lnTo>
                      <a:pt x="1814" y="23"/>
                    </a:lnTo>
                    <a:lnTo>
                      <a:pt x="1849" y="23"/>
                    </a:lnTo>
                    <a:lnTo>
                      <a:pt x="1877" y="22"/>
                    </a:lnTo>
                    <a:lnTo>
                      <a:pt x="1898" y="21"/>
                    </a:lnTo>
                    <a:lnTo>
                      <a:pt x="1908" y="21"/>
                    </a:lnTo>
                    <a:lnTo>
                      <a:pt x="1908" y="21"/>
                    </a:lnTo>
                    <a:lnTo>
                      <a:pt x="1908" y="21"/>
                    </a:lnTo>
                    <a:close/>
                    <a:moveTo>
                      <a:pt x="2052" y="130"/>
                    </a:moveTo>
                    <a:lnTo>
                      <a:pt x="2015" y="143"/>
                    </a:lnTo>
                    <a:lnTo>
                      <a:pt x="2015" y="143"/>
                    </a:lnTo>
                    <a:lnTo>
                      <a:pt x="2015" y="134"/>
                    </a:lnTo>
                    <a:lnTo>
                      <a:pt x="2015" y="127"/>
                    </a:lnTo>
                    <a:lnTo>
                      <a:pt x="2013" y="120"/>
                    </a:lnTo>
                    <a:lnTo>
                      <a:pt x="2012" y="113"/>
                    </a:lnTo>
                    <a:lnTo>
                      <a:pt x="2012" y="107"/>
                    </a:lnTo>
                    <a:lnTo>
                      <a:pt x="2010" y="101"/>
                    </a:lnTo>
                    <a:lnTo>
                      <a:pt x="2009" y="95"/>
                    </a:lnTo>
                    <a:lnTo>
                      <a:pt x="2006" y="89"/>
                    </a:lnTo>
                    <a:lnTo>
                      <a:pt x="2004" y="84"/>
                    </a:lnTo>
                    <a:lnTo>
                      <a:pt x="2002" y="78"/>
                    </a:lnTo>
                    <a:lnTo>
                      <a:pt x="1999" y="75"/>
                    </a:lnTo>
                    <a:lnTo>
                      <a:pt x="1996" y="70"/>
                    </a:lnTo>
                    <a:lnTo>
                      <a:pt x="1992" y="66"/>
                    </a:lnTo>
                    <a:lnTo>
                      <a:pt x="1988" y="63"/>
                    </a:lnTo>
                    <a:lnTo>
                      <a:pt x="1985" y="59"/>
                    </a:lnTo>
                    <a:lnTo>
                      <a:pt x="1981" y="56"/>
                    </a:lnTo>
                    <a:lnTo>
                      <a:pt x="1976" y="53"/>
                    </a:lnTo>
                    <a:lnTo>
                      <a:pt x="1973" y="51"/>
                    </a:lnTo>
                    <a:lnTo>
                      <a:pt x="1968" y="48"/>
                    </a:lnTo>
                    <a:lnTo>
                      <a:pt x="1963" y="46"/>
                    </a:lnTo>
                    <a:lnTo>
                      <a:pt x="1957" y="45"/>
                    </a:lnTo>
                    <a:lnTo>
                      <a:pt x="1953" y="43"/>
                    </a:lnTo>
                    <a:lnTo>
                      <a:pt x="1948" y="41"/>
                    </a:lnTo>
                    <a:lnTo>
                      <a:pt x="1942" y="41"/>
                    </a:lnTo>
                    <a:lnTo>
                      <a:pt x="1936" y="40"/>
                    </a:lnTo>
                    <a:lnTo>
                      <a:pt x="1930" y="39"/>
                    </a:lnTo>
                    <a:lnTo>
                      <a:pt x="1924" y="39"/>
                    </a:lnTo>
                    <a:lnTo>
                      <a:pt x="1918" y="39"/>
                    </a:lnTo>
                    <a:lnTo>
                      <a:pt x="1912" y="39"/>
                    </a:lnTo>
                    <a:lnTo>
                      <a:pt x="1905" y="40"/>
                    </a:lnTo>
                    <a:lnTo>
                      <a:pt x="1899" y="40"/>
                    </a:lnTo>
                    <a:lnTo>
                      <a:pt x="1892" y="41"/>
                    </a:lnTo>
                    <a:lnTo>
                      <a:pt x="1908" y="21"/>
                    </a:lnTo>
                    <a:lnTo>
                      <a:pt x="1917" y="20"/>
                    </a:lnTo>
                    <a:lnTo>
                      <a:pt x="1925" y="19"/>
                    </a:lnTo>
                    <a:lnTo>
                      <a:pt x="1934" y="19"/>
                    </a:lnTo>
                    <a:lnTo>
                      <a:pt x="1941" y="17"/>
                    </a:lnTo>
                    <a:lnTo>
                      <a:pt x="1948" y="17"/>
                    </a:lnTo>
                    <a:lnTo>
                      <a:pt x="1956" y="19"/>
                    </a:lnTo>
                    <a:lnTo>
                      <a:pt x="1963" y="19"/>
                    </a:lnTo>
                    <a:lnTo>
                      <a:pt x="1969" y="20"/>
                    </a:lnTo>
                    <a:lnTo>
                      <a:pt x="1976" y="21"/>
                    </a:lnTo>
                    <a:lnTo>
                      <a:pt x="1982" y="22"/>
                    </a:lnTo>
                    <a:lnTo>
                      <a:pt x="1988" y="25"/>
                    </a:lnTo>
                    <a:lnTo>
                      <a:pt x="1994" y="26"/>
                    </a:lnTo>
                    <a:lnTo>
                      <a:pt x="2000" y="28"/>
                    </a:lnTo>
                    <a:lnTo>
                      <a:pt x="2006" y="31"/>
                    </a:lnTo>
                    <a:lnTo>
                      <a:pt x="2011" y="34"/>
                    </a:lnTo>
                    <a:lnTo>
                      <a:pt x="2016" y="37"/>
                    </a:lnTo>
                    <a:lnTo>
                      <a:pt x="2019" y="40"/>
                    </a:lnTo>
                    <a:lnTo>
                      <a:pt x="2024" y="45"/>
                    </a:lnTo>
                    <a:lnTo>
                      <a:pt x="2028" y="48"/>
                    </a:lnTo>
                    <a:lnTo>
                      <a:pt x="2031" y="53"/>
                    </a:lnTo>
                    <a:lnTo>
                      <a:pt x="2035" y="58"/>
                    </a:lnTo>
                    <a:lnTo>
                      <a:pt x="2039" y="63"/>
                    </a:lnTo>
                    <a:lnTo>
                      <a:pt x="2041" y="68"/>
                    </a:lnTo>
                    <a:lnTo>
                      <a:pt x="2043" y="74"/>
                    </a:lnTo>
                    <a:lnTo>
                      <a:pt x="2046" y="80"/>
                    </a:lnTo>
                    <a:lnTo>
                      <a:pt x="2047" y="85"/>
                    </a:lnTo>
                    <a:lnTo>
                      <a:pt x="2049" y="93"/>
                    </a:lnTo>
                    <a:lnTo>
                      <a:pt x="2050" y="99"/>
                    </a:lnTo>
                    <a:lnTo>
                      <a:pt x="2050" y="106"/>
                    </a:lnTo>
                    <a:lnTo>
                      <a:pt x="2052" y="114"/>
                    </a:lnTo>
                    <a:lnTo>
                      <a:pt x="2052" y="121"/>
                    </a:lnTo>
                    <a:lnTo>
                      <a:pt x="2052" y="130"/>
                    </a:lnTo>
                    <a:lnTo>
                      <a:pt x="2052" y="130"/>
                    </a:lnTo>
                    <a:lnTo>
                      <a:pt x="2052" y="130"/>
                    </a:lnTo>
                    <a:close/>
                    <a:moveTo>
                      <a:pt x="2052" y="1068"/>
                    </a:moveTo>
                    <a:lnTo>
                      <a:pt x="2015" y="1082"/>
                    </a:lnTo>
                    <a:lnTo>
                      <a:pt x="2015" y="1082"/>
                    </a:lnTo>
                    <a:lnTo>
                      <a:pt x="2013" y="1078"/>
                    </a:lnTo>
                    <a:lnTo>
                      <a:pt x="2013" y="1068"/>
                    </a:lnTo>
                    <a:lnTo>
                      <a:pt x="2013" y="1055"/>
                    </a:lnTo>
                    <a:lnTo>
                      <a:pt x="2012" y="1039"/>
                    </a:lnTo>
                    <a:lnTo>
                      <a:pt x="2012" y="1019"/>
                    </a:lnTo>
                    <a:lnTo>
                      <a:pt x="2012" y="995"/>
                    </a:lnTo>
                    <a:lnTo>
                      <a:pt x="2011" y="969"/>
                    </a:lnTo>
                    <a:lnTo>
                      <a:pt x="2011" y="940"/>
                    </a:lnTo>
                    <a:lnTo>
                      <a:pt x="2011" y="909"/>
                    </a:lnTo>
                    <a:lnTo>
                      <a:pt x="2011" y="876"/>
                    </a:lnTo>
                    <a:lnTo>
                      <a:pt x="2011" y="840"/>
                    </a:lnTo>
                    <a:lnTo>
                      <a:pt x="2011" y="804"/>
                    </a:lnTo>
                    <a:lnTo>
                      <a:pt x="2011" y="766"/>
                    </a:lnTo>
                    <a:lnTo>
                      <a:pt x="2011" y="727"/>
                    </a:lnTo>
                    <a:lnTo>
                      <a:pt x="2011" y="686"/>
                    </a:lnTo>
                    <a:lnTo>
                      <a:pt x="2011" y="645"/>
                    </a:lnTo>
                    <a:lnTo>
                      <a:pt x="2011" y="605"/>
                    </a:lnTo>
                    <a:lnTo>
                      <a:pt x="2011" y="564"/>
                    </a:lnTo>
                    <a:lnTo>
                      <a:pt x="2011" y="524"/>
                    </a:lnTo>
                    <a:lnTo>
                      <a:pt x="2011" y="484"/>
                    </a:lnTo>
                    <a:lnTo>
                      <a:pt x="2011" y="445"/>
                    </a:lnTo>
                    <a:lnTo>
                      <a:pt x="2012" y="407"/>
                    </a:lnTo>
                    <a:lnTo>
                      <a:pt x="2012" y="370"/>
                    </a:lnTo>
                    <a:lnTo>
                      <a:pt x="2012" y="335"/>
                    </a:lnTo>
                    <a:lnTo>
                      <a:pt x="2012" y="302"/>
                    </a:lnTo>
                    <a:lnTo>
                      <a:pt x="2012" y="271"/>
                    </a:lnTo>
                    <a:lnTo>
                      <a:pt x="2013" y="242"/>
                    </a:lnTo>
                    <a:lnTo>
                      <a:pt x="2013" y="216"/>
                    </a:lnTo>
                    <a:lnTo>
                      <a:pt x="2013" y="192"/>
                    </a:lnTo>
                    <a:lnTo>
                      <a:pt x="2013" y="173"/>
                    </a:lnTo>
                    <a:lnTo>
                      <a:pt x="2015" y="156"/>
                    </a:lnTo>
                    <a:lnTo>
                      <a:pt x="2015" y="143"/>
                    </a:lnTo>
                    <a:lnTo>
                      <a:pt x="2052" y="130"/>
                    </a:lnTo>
                    <a:lnTo>
                      <a:pt x="2052" y="143"/>
                    </a:lnTo>
                    <a:lnTo>
                      <a:pt x="2052" y="160"/>
                    </a:lnTo>
                    <a:lnTo>
                      <a:pt x="2050" y="179"/>
                    </a:lnTo>
                    <a:lnTo>
                      <a:pt x="2050" y="202"/>
                    </a:lnTo>
                    <a:lnTo>
                      <a:pt x="2050" y="229"/>
                    </a:lnTo>
                    <a:lnTo>
                      <a:pt x="2050" y="257"/>
                    </a:lnTo>
                    <a:lnTo>
                      <a:pt x="2049" y="288"/>
                    </a:lnTo>
                    <a:lnTo>
                      <a:pt x="2049" y="322"/>
                    </a:lnTo>
                    <a:lnTo>
                      <a:pt x="2049" y="357"/>
                    </a:lnTo>
                    <a:lnTo>
                      <a:pt x="2049" y="394"/>
                    </a:lnTo>
                    <a:lnTo>
                      <a:pt x="2049" y="432"/>
                    </a:lnTo>
                    <a:lnTo>
                      <a:pt x="2049" y="471"/>
                    </a:lnTo>
                    <a:lnTo>
                      <a:pt x="2048" y="511"/>
                    </a:lnTo>
                    <a:lnTo>
                      <a:pt x="2048" y="551"/>
                    </a:lnTo>
                    <a:lnTo>
                      <a:pt x="2048" y="592"/>
                    </a:lnTo>
                    <a:lnTo>
                      <a:pt x="2048" y="632"/>
                    </a:lnTo>
                    <a:lnTo>
                      <a:pt x="2048" y="673"/>
                    </a:lnTo>
                    <a:lnTo>
                      <a:pt x="2048" y="713"/>
                    </a:lnTo>
                    <a:lnTo>
                      <a:pt x="2048" y="753"/>
                    </a:lnTo>
                    <a:lnTo>
                      <a:pt x="2048" y="791"/>
                    </a:lnTo>
                    <a:lnTo>
                      <a:pt x="2048" y="827"/>
                    </a:lnTo>
                    <a:lnTo>
                      <a:pt x="2048" y="863"/>
                    </a:lnTo>
                    <a:lnTo>
                      <a:pt x="2048" y="896"/>
                    </a:lnTo>
                    <a:lnTo>
                      <a:pt x="2049" y="927"/>
                    </a:lnTo>
                    <a:lnTo>
                      <a:pt x="2049" y="956"/>
                    </a:lnTo>
                    <a:lnTo>
                      <a:pt x="2049" y="982"/>
                    </a:lnTo>
                    <a:lnTo>
                      <a:pt x="2049" y="1006"/>
                    </a:lnTo>
                    <a:lnTo>
                      <a:pt x="2050" y="1025"/>
                    </a:lnTo>
                    <a:lnTo>
                      <a:pt x="2050" y="1042"/>
                    </a:lnTo>
                    <a:lnTo>
                      <a:pt x="2050" y="1055"/>
                    </a:lnTo>
                    <a:lnTo>
                      <a:pt x="2052" y="1063"/>
                    </a:lnTo>
                    <a:lnTo>
                      <a:pt x="2052" y="1068"/>
                    </a:lnTo>
                    <a:lnTo>
                      <a:pt x="2052" y="1068"/>
                    </a:lnTo>
                    <a:lnTo>
                      <a:pt x="2052" y="1068"/>
                    </a:lnTo>
                    <a:close/>
                    <a:moveTo>
                      <a:pt x="1959" y="1197"/>
                    </a:moveTo>
                    <a:lnTo>
                      <a:pt x="1981" y="1176"/>
                    </a:lnTo>
                    <a:lnTo>
                      <a:pt x="1981" y="1176"/>
                    </a:lnTo>
                    <a:lnTo>
                      <a:pt x="1987" y="1176"/>
                    </a:lnTo>
                    <a:lnTo>
                      <a:pt x="1993" y="1176"/>
                    </a:lnTo>
                    <a:lnTo>
                      <a:pt x="1998" y="1174"/>
                    </a:lnTo>
                    <a:lnTo>
                      <a:pt x="2002" y="1174"/>
                    </a:lnTo>
                    <a:lnTo>
                      <a:pt x="2005" y="1173"/>
                    </a:lnTo>
                    <a:lnTo>
                      <a:pt x="2006" y="1173"/>
                    </a:lnTo>
                    <a:lnTo>
                      <a:pt x="2008" y="1173"/>
                    </a:lnTo>
                    <a:lnTo>
                      <a:pt x="2009" y="1172"/>
                    </a:lnTo>
                    <a:lnTo>
                      <a:pt x="2009" y="1172"/>
                    </a:lnTo>
                    <a:lnTo>
                      <a:pt x="2010" y="1172"/>
                    </a:lnTo>
                    <a:lnTo>
                      <a:pt x="2011" y="1171"/>
                    </a:lnTo>
                    <a:lnTo>
                      <a:pt x="2012" y="1168"/>
                    </a:lnTo>
                    <a:lnTo>
                      <a:pt x="2013" y="1167"/>
                    </a:lnTo>
                    <a:lnTo>
                      <a:pt x="2016" y="1165"/>
                    </a:lnTo>
                    <a:lnTo>
                      <a:pt x="2017" y="1161"/>
                    </a:lnTo>
                    <a:lnTo>
                      <a:pt x="2018" y="1159"/>
                    </a:lnTo>
                    <a:lnTo>
                      <a:pt x="2019" y="1155"/>
                    </a:lnTo>
                    <a:lnTo>
                      <a:pt x="2021" y="1152"/>
                    </a:lnTo>
                    <a:lnTo>
                      <a:pt x="2022" y="1147"/>
                    </a:lnTo>
                    <a:lnTo>
                      <a:pt x="2022" y="1143"/>
                    </a:lnTo>
                    <a:lnTo>
                      <a:pt x="2022" y="1139"/>
                    </a:lnTo>
                    <a:lnTo>
                      <a:pt x="2022" y="1135"/>
                    </a:lnTo>
                    <a:lnTo>
                      <a:pt x="2022" y="1130"/>
                    </a:lnTo>
                    <a:lnTo>
                      <a:pt x="2022" y="1125"/>
                    </a:lnTo>
                    <a:lnTo>
                      <a:pt x="2022" y="1119"/>
                    </a:lnTo>
                    <a:lnTo>
                      <a:pt x="2021" y="1115"/>
                    </a:lnTo>
                    <a:lnTo>
                      <a:pt x="2021" y="1110"/>
                    </a:lnTo>
                    <a:lnTo>
                      <a:pt x="2019" y="1105"/>
                    </a:lnTo>
                    <a:lnTo>
                      <a:pt x="2018" y="1099"/>
                    </a:lnTo>
                    <a:lnTo>
                      <a:pt x="2017" y="1094"/>
                    </a:lnTo>
                    <a:lnTo>
                      <a:pt x="2016" y="1088"/>
                    </a:lnTo>
                    <a:lnTo>
                      <a:pt x="2015" y="1082"/>
                    </a:lnTo>
                    <a:lnTo>
                      <a:pt x="2052" y="1068"/>
                    </a:lnTo>
                    <a:lnTo>
                      <a:pt x="2053" y="1074"/>
                    </a:lnTo>
                    <a:lnTo>
                      <a:pt x="2054" y="1079"/>
                    </a:lnTo>
                    <a:lnTo>
                      <a:pt x="2055" y="1085"/>
                    </a:lnTo>
                    <a:lnTo>
                      <a:pt x="2056" y="1090"/>
                    </a:lnTo>
                    <a:lnTo>
                      <a:pt x="2058" y="1096"/>
                    </a:lnTo>
                    <a:lnTo>
                      <a:pt x="2059" y="1100"/>
                    </a:lnTo>
                    <a:lnTo>
                      <a:pt x="2059" y="1106"/>
                    </a:lnTo>
                    <a:lnTo>
                      <a:pt x="2059" y="1111"/>
                    </a:lnTo>
                    <a:lnTo>
                      <a:pt x="2060" y="1116"/>
                    </a:lnTo>
                    <a:lnTo>
                      <a:pt x="2060" y="1121"/>
                    </a:lnTo>
                    <a:lnTo>
                      <a:pt x="2060" y="1127"/>
                    </a:lnTo>
                    <a:lnTo>
                      <a:pt x="2059" y="1131"/>
                    </a:lnTo>
                    <a:lnTo>
                      <a:pt x="2059" y="1135"/>
                    </a:lnTo>
                    <a:lnTo>
                      <a:pt x="2058" y="1140"/>
                    </a:lnTo>
                    <a:lnTo>
                      <a:pt x="2056" y="1144"/>
                    </a:lnTo>
                    <a:lnTo>
                      <a:pt x="2055" y="1149"/>
                    </a:lnTo>
                    <a:lnTo>
                      <a:pt x="2053" y="1153"/>
                    </a:lnTo>
                    <a:lnTo>
                      <a:pt x="2050" y="1158"/>
                    </a:lnTo>
                    <a:lnTo>
                      <a:pt x="2048" y="1161"/>
                    </a:lnTo>
                    <a:lnTo>
                      <a:pt x="2045" y="1166"/>
                    </a:lnTo>
                    <a:lnTo>
                      <a:pt x="2041" y="1170"/>
                    </a:lnTo>
                    <a:lnTo>
                      <a:pt x="2035" y="1174"/>
                    </a:lnTo>
                    <a:lnTo>
                      <a:pt x="2029" y="1179"/>
                    </a:lnTo>
                    <a:lnTo>
                      <a:pt x="2022" y="1183"/>
                    </a:lnTo>
                    <a:lnTo>
                      <a:pt x="2015" y="1187"/>
                    </a:lnTo>
                    <a:lnTo>
                      <a:pt x="2006" y="1190"/>
                    </a:lnTo>
                    <a:lnTo>
                      <a:pt x="1998" y="1192"/>
                    </a:lnTo>
                    <a:lnTo>
                      <a:pt x="1990" y="1195"/>
                    </a:lnTo>
                    <a:lnTo>
                      <a:pt x="1982" y="1196"/>
                    </a:lnTo>
                    <a:lnTo>
                      <a:pt x="1974" y="1197"/>
                    </a:lnTo>
                    <a:lnTo>
                      <a:pt x="1967" y="1197"/>
                    </a:lnTo>
                    <a:lnTo>
                      <a:pt x="1959" y="1197"/>
                    </a:lnTo>
                    <a:lnTo>
                      <a:pt x="1959" y="1197"/>
                    </a:lnTo>
                    <a:lnTo>
                      <a:pt x="1959" y="1197"/>
                    </a:lnTo>
                    <a:close/>
                    <a:moveTo>
                      <a:pt x="50" y="1191"/>
                    </a:moveTo>
                    <a:lnTo>
                      <a:pt x="70" y="1170"/>
                    </a:lnTo>
                    <a:lnTo>
                      <a:pt x="70" y="1170"/>
                    </a:lnTo>
                    <a:lnTo>
                      <a:pt x="92" y="1170"/>
                    </a:lnTo>
                    <a:lnTo>
                      <a:pt x="122" y="1168"/>
                    </a:lnTo>
                    <a:lnTo>
                      <a:pt x="159" y="1167"/>
                    </a:lnTo>
                    <a:lnTo>
                      <a:pt x="202" y="1167"/>
                    </a:lnTo>
                    <a:lnTo>
                      <a:pt x="252" y="1166"/>
                    </a:lnTo>
                    <a:lnTo>
                      <a:pt x="308" y="1166"/>
                    </a:lnTo>
                    <a:lnTo>
                      <a:pt x="369" y="1166"/>
                    </a:lnTo>
                    <a:lnTo>
                      <a:pt x="436" y="1166"/>
                    </a:lnTo>
                    <a:lnTo>
                      <a:pt x="505" y="1166"/>
                    </a:lnTo>
                    <a:lnTo>
                      <a:pt x="579" y="1166"/>
                    </a:lnTo>
                    <a:lnTo>
                      <a:pt x="655" y="1166"/>
                    </a:lnTo>
                    <a:lnTo>
                      <a:pt x="734" y="1167"/>
                    </a:lnTo>
                    <a:lnTo>
                      <a:pt x="815" y="1167"/>
                    </a:lnTo>
                    <a:lnTo>
                      <a:pt x="898" y="1167"/>
                    </a:lnTo>
                    <a:lnTo>
                      <a:pt x="981" y="1168"/>
                    </a:lnTo>
                    <a:lnTo>
                      <a:pt x="1065" y="1168"/>
                    </a:lnTo>
                    <a:lnTo>
                      <a:pt x="1148" y="1170"/>
                    </a:lnTo>
                    <a:lnTo>
                      <a:pt x="1231" y="1170"/>
                    </a:lnTo>
                    <a:lnTo>
                      <a:pt x="1312" y="1171"/>
                    </a:lnTo>
                    <a:lnTo>
                      <a:pt x="1390" y="1171"/>
                    </a:lnTo>
                    <a:lnTo>
                      <a:pt x="1467" y="1172"/>
                    </a:lnTo>
                    <a:lnTo>
                      <a:pt x="1540" y="1172"/>
                    </a:lnTo>
                    <a:lnTo>
                      <a:pt x="1610" y="1173"/>
                    </a:lnTo>
                    <a:lnTo>
                      <a:pt x="1676" y="1173"/>
                    </a:lnTo>
                    <a:lnTo>
                      <a:pt x="1735" y="1174"/>
                    </a:lnTo>
                    <a:lnTo>
                      <a:pt x="1791" y="1174"/>
                    </a:lnTo>
                    <a:lnTo>
                      <a:pt x="1840" y="1174"/>
                    </a:lnTo>
                    <a:lnTo>
                      <a:pt x="1885" y="1176"/>
                    </a:lnTo>
                    <a:lnTo>
                      <a:pt x="1920" y="1176"/>
                    </a:lnTo>
                    <a:lnTo>
                      <a:pt x="1949" y="1176"/>
                    </a:lnTo>
                    <a:lnTo>
                      <a:pt x="1969" y="1176"/>
                    </a:lnTo>
                    <a:lnTo>
                      <a:pt x="1981" y="1176"/>
                    </a:lnTo>
                    <a:lnTo>
                      <a:pt x="1959" y="1197"/>
                    </a:lnTo>
                    <a:lnTo>
                      <a:pt x="1947" y="1197"/>
                    </a:lnTo>
                    <a:lnTo>
                      <a:pt x="1925" y="1197"/>
                    </a:lnTo>
                    <a:lnTo>
                      <a:pt x="1897" y="1197"/>
                    </a:lnTo>
                    <a:lnTo>
                      <a:pt x="1861" y="1197"/>
                    </a:lnTo>
                    <a:lnTo>
                      <a:pt x="1818" y="1196"/>
                    </a:lnTo>
                    <a:lnTo>
                      <a:pt x="1768" y="1196"/>
                    </a:lnTo>
                    <a:lnTo>
                      <a:pt x="1713" y="1196"/>
                    </a:lnTo>
                    <a:lnTo>
                      <a:pt x="1652" y="1195"/>
                    </a:lnTo>
                    <a:lnTo>
                      <a:pt x="1586" y="1195"/>
                    </a:lnTo>
                    <a:lnTo>
                      <a:pt x="1517" y="1193"/>
                    </a:lnTo>
                    <a:lnTo>
                      <a:pt x="1443" y="1193"/>
                    </a:lnTo>
                    <a:lnTo>
                      <a:pt x="1367" y="1192"/>
                    </a:lnTo>
                    <a:lnTo>
                      <a:pt x="1288" y="1192"/>
                    </a:lnTo>
                    <a:lnTo>
                      <a:pt x="1207" y="1191"/>
                    </a:lnTo>
                    <a:lnTo>
                      <a:pt x="1124" y="1191"/>
                    </a:lnTo>
                    <a:lnTo>
                      <a:pt x="1041" y="1190"/>
                    </a:lnTo>
                    <a:lnTo>
                      <a:pt x="958" y="1190"/>
                    </a:lnTo>
                    <a:lnTo>
                      <a:pt x="875" y="1189"/>
                    </a:lnTo>
                    <a:lnTo>
                      <a:pt x="793" y="1189"/>
                    </a:lnTo>
                    <a:lnTo>
                      <a:pt x="711" y="1187"/>
                    </a:lnTo>
                    <a:lnTo>
                      <a:pt x="633" y="1187"/>
                    </a:lnTo>
                    <a:lnTo>
                      <a:pt x="555" y="1187"/>
                    </a:lnTo>
                    <a:lnTo>
                      <a:pt x="482" y="1187"/>
                    </a:lnTo>
                    <a:lnTo>
                      <a:pt x="412" y="1187"/>
                    </a:lnTo>
                    <a:lnTo>
                      <a:pt x="346" y="1187"/>
                    </a:lnTo>
                    <a:lnTo>
                      <a:pt x="285" y="1187"/>
                    </a:lnTo>
                    <a:lnTo>
                      <a:pt x="229" y="1187"/>
                    </a:lnTo>
                    <a:lnTo>
                      <a:pt x="179" y="1189"/>
                    </a:lnTo>
                    <a:lnTo>
                      <a:pt x="136" y="1189"/>
                    </a:lnTo>
                    <a:lnTo>
                      <a:pt x="99" y="1190"/>
                    </a:lnTo>
                    <a:lnTo>
                      <a:pt x="70" y="1190"/>
                    </a:lnTo>
                    <a:lnTo>
                      <a:pt x="50" y="1191"/>
                    </a:lnTo>
                    <a:lnTo>
                      <a:pt x="50" y="1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</p:grpSp>
      </p:grpSp>
      <p:sp>
        <p:nvSpPr>
          <p:cNvPr id="58" name="任意多边形 57"/>
          <p:cNvSpPr/>
          <p:nvPr/>
        </p:nvSpPr>
        <p:spPr>
          <a:xfrm>
            <a:off x="1707210" y="2263839"/>
            <a:ext cx="3215186" cy="1716122"/>
          </a:xfrm>
          <a:custGeom>
            <a:avLst/>
            <a:gdLst>
              <a:gd name="connsiteX0" fmla="*/ 7620 w 3611880"/>
              <a:gd name="connsiteY0" fmla="*/ 0 h 1927860"/>
              <a:gd name="connsiteX1" fmla="*/ 0 w 3611880"/>
              <a:gd name="connsiteY1" fmla="*/ 1859280 h 1927860"/>
              <a:gd name="connsiteX2" fmla="*/ 15240 w 3611880"/>
              <a:gd name="connsiteY2" fmla="*/ 1927860 h 1927860"/>
              <a:gd name="connsiteX3" fmla="*/ 3581400 w 3611880"/>
              <a:gd name="connsiteY3" fmla="*/ 1912620 h 1927860"/>
              <a:gd name="connsiteX4" fmla="*/ 3611880 w 3611880"/>
              <a:gd name="connsiteY4" fmla="*/ 1844040 h 1927860"/>
              <a:gd name="connsiteX5" fmla="*/ 3581400 w 3611880"/>
              <a:gd name="connsiteY5" fmla="*/ 15240 h 1927860"/>
              <a:gd name="connsiteX6" fmla="*/ 7620 w 3611880"/>
              <a:gd name="connsiteY6" fmla="*/ 0 h 1927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11880" h="1927860">
                <a:moveTo>
                  <a:pt x="7620" y="0"/>
                </a:moveTo>
                <a:lnTo>
                  <a:pt x="0" y="1859280"/>
                </a:lnTo>
                <a:lnTo>
                  <a:pt x="15240" y="1927860"/>
                </a:lnTo>
                <a:lnTo>
                  <a:pt x="3581400" y="1912620"/>
                </a:lnTo>
                <a:lnTo>
                  <a:pt x="3611880" y="1844040"/>
                </a:lnTo>
                <a:lnTo>
                  <a:pt x="3581400" y="15240"/>
                </a:lnTo>
                <a:lnTo>
                  <a:pt x="7620" y="0"/>
                </a:ln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3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关于我们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1039390" y="1368666"/>
            <a:ext cx="5336461" cy="4413999"/>
            <a:chOff x="555625" y="293801"/>
            <a:chExt cx="7936025" cy="6564199"/>
          </a:xfrm>
          <a:noFill/>
        </p:grpSpPr>
        <p:sp>
          <p:nvSpPr>
            <p:cNvPr id="7" name="Freeform 36"/>
            <p:cNvSpPr/>
            <p:nvPr/>
          </p:nvSpPr>
          <p:spPr bwMode="auto">
            <a:xfrm>
              <a:off x="6807200" y="2041525"/>
              <a:ext cx="933450" cy="879475"/>
            </a:xfrm>
            <a:custGeom>
              <a:avLst/>
              <a:gdLst>
                <a:gd name="T0" fmla="*/ 234 w 588"/>
                <a:gd name="T1" fmla="*/ 550 h 554"/>
                <a:gd name="T2" fmla="*/ 248 w 588"/>
                <a:gd name="T3" fmla="*/ 530 h 554"/>
                <a:gd name="T4" fmla="*/ 264 w 588"/>
                <a:gd name="T5" fmla="*/ 516 h 554"/>
                <a:gd name="T6" fmla="*/ 274 w 588"/>
                <a:gd name="T7" fmla="*/ 480 h 554"/>
                <a:gd name="T8" fmla="*/ 252 w 588"/>
                <a:gd name="T9" fmla="*/ 468 h 554"/>
                <a:gd name="T10" fmla="*/ 252 w 588"/>
                <a:gd name="T11" fmla="*/ 438 h 554"/>
                <a:gd name="T12" fmla="*/ 280 w 588"/>
                <a:gd name="T13" fmla="*/ 404 h 554"/>
                <a:gd name="T14" fmla="*/ 288 w 588"/>
                <a:gd name="T15" fmla="*/ 388 h 554"/>
                <a:gd name="T16" fmla="*/ 290 w 588"/>
                <a:gd name="T17" fmla="*/ 342 h 554"/>
                <a:gd name="T18" fmla="*/ 252 w 588"/>
                <a:gd name="T19" fmla="*/ 300 h 554"/>
                <a:gd name="T20" fmla="*/ 200 w 588"/>
                <a:gd name="T21" fmla="*/ 304 h 554"/>
                <a:gd name="T22" fmla="*/ 174 w 588"/>
                <a:gd name="T23" fmla="*/ 330 h 554"/>
                <a:gd name="T24" fmla="*/ 130 w 588"/>
                <a:gd name="T25" fmla="*/ 390 h 554"/>
                <a:gd name="T26" fmla="*/ 110 w 588"/>
                <a:gd name="T27" fmla="*/ 416 h 554"/>
                <a:gd name="T28" fmla="*/ 36 w 588"/>
                <a:gd name="T29" fmla="*/ 364 h 554"/>
                <a:gd name="T30" fmla="*/ 12 w 588"/>
                <a:gd name="T31" fmla="*/ 358 h 554"/>
                <a:gd name="T32" fmla="*/ 0 w 588"/>
                <a:gd name="T33" fmla="*/ 348 h 554"/>
                <a:gd name="T34" fmla="*/ 4 w 588"/>
                <a:gd name="T35" fmla="*/ 324 h 554"/>
                <a:gd name="T36" fmla="*/ 18 w 588"/>
                <a:gd name="T37" fmla="*/ 320 h 554"/>
                <a:gd name="T38" fmla="*/ 40 w 588"/>
                <a:gd name="T39" fmla="*/ 292 h 554"/>
                <a:gd name="T40" fmla="*/ 34 w 588"/>
                <a:gd name="T41" fmla="*/ 238 h 554"/>
                <a:gd name="T42" fmla="*/ 28 w 588"/>
                <a:gd name="T43" fmla="*/ 228 h 554"/>
                <a:gd name="T44" fmla="*/ 20 w 588"/>
                <a:gd name="T45" fmla="*/ 186 h 554"/>
                <a:gd name="T46" fmla="*/ 26 w 588"/>
                <a:gd name="T47" fmla="*/ 172 h 554"/>
                <a:gd name="T48" fmla="*/ 44 w 588"/>
                <a:gd name="T49" fmla="*/ 190 h 554"/>
                <a:gd name="T50" fmla="*/ 58 w 588"/>
                <a:gd name="T51" fmla="*/ 210 h 554"/>
                <a:gd name="T52" fmla="*/ 80 w 588"/>
                <a:gd name="T53" fmla="*/ 224 h 554"/>
                <a:gd name="T54" fmla="*/ 100 w 588"/>
                <a:gd name="T55" fmla="*/ 222 h 554"/>
                <a:gd name="T56" fmla="*/ 142 w 588"/>
                <a:gd name="T57" fmla="*/ 186 h 554"/>
                <a:gd name="T58" fmla="*/ 216 w 588"/>
                <a:gd name="T59" fmla="*/ 128 h 554"/>
                <a:gd name="T60" fmla="*/ 232 w 588"/>
                <a:gd name="T61" fmla="*/ 104 h 554"/>
                <a:gd name="T62" fmla="*/ 262 w 588"/>
                <a:gd name="T63" fmla="*/ 76 h 554"/>
                <a:gd name="T64" fmla="*/ 292 w 588"/>
                <a:gd name="T65" fmla="*/ 74 h 554"/>
                <a:gd name="T66" fmla="*/ 312 w 588"/>
                <a:gd name="T67" fmla="*/ 84 h 554"/>
                <a:gd name="T68" fmla="*/ 348 w 588"/>
                <a:gd name="T69" fmla="*/ 66 h 554"/>
                <a:gd name="T70" fmla="*/ 348 w 588"/>
                <a:gd name="T71" fmla="*/ 16 h 554"/>
                <a:gd name="T72" fmla="*/ 362 w 588"/>
                <a:gd name="T73" fmla="*/ 2 h 554"/>
                <a:gd name="T74" fmla="*/ 396 w 588"/>
                <a:gd name="T75" fmla="*/ 32 h 554"/>
                <a:gd name="T76" fmla="*/ 418 w 588"/>
                <a:gd name="T77" fmla="*/ 46 h 554"/>
                <a:gd name="T78" fmla="*/ 436 w 588"/>
                <a:gd name="T79" fmla="*/ 44 h 554"/>
                <a:gd name="T80" fmla="*/ 440 w 588"/>
                <a:gd name="T81" fmla="*/ 28 h 554"/>
                <a:gd name="T82" fmla="*/ 458 w 588"/>
                <a:gd name="T83" fmla="*/ 24 h 554"/>
                <a:gd name="T84" fmla="*/ 460 w 588"/>
                <a:gd name="T85" fmla="*/ 62 h 554"/>
                <a:gd name="T86" fmla="*/ 498 w 588"/>
                <a:gd name="T87" fmla="*/ 110 h 554"/>
                <a:gd name="T88" fmla="*/ 516 w 588"/>
                <a:gd name="T89" fmla="*/ 178 h 554"/>
                <a:gd name="T90" fmla="*/ 530 w 588"/>
                <a:gd name="T91" fmla="*/ 196 h 554"/>
                <a:gd name="T92" fmla="*/ 588 w 588"/>
                <a:gd name="T93" fmla="*/ 236 h 554"/>
                <a:gd name="T94" fmla="*/ 580 w 588"/>
                <a:gd name="T95" fmla="*/ 250 h 554"/>
                <a:gd name="T96" fmla="*/ 520 w 588"/>
                <a:gd name="T97" fmla="*/ 292 h 554"/>
                <a:gd name="T98" fmla="*/ 502 w 588"/>
                <a:gd name="T99" fmla="*/ 310 h 554"/>
                <a:gd name="T100" fmla="*/ 472 w 588"/>
                <a:gd name="T101" fmla="*/ 346 h 554"/>
                <a:gd name="T102" fmla="*/ 466 w 588"/>
                <a:gd name="T103" fmla="*/ 374 h 554"/>
                <a:gd name="T104" fmla="*/ 448 w 588"/>
                <a:gd name="T105" fmla="*/ 390 h 554"/>
                <a:gd name="T106" fmla="*/ 412 w 588"/>
                <a:gd name="T107" fmla="*/ 402 h 554"/>
                <a:gd name="T108" fmla="*/ 362 w 588"/>
                <a:gd name="T109" fmla="*/ 424 h 554"/>
                <a:gd name="T110" fmla="*/ 322 w 588"/>
                <a:gd name="T111" fmla="*/ 460 h 554"/>
                <a:gd name="T112" fmla="*/ 304 w 588"/>
                <a:gd name="T113" fmla="*/ 494 h 554"/>
                <a:gd name="T114" fmla="*/ 290 w 588"/>
                <a:gd name="T115" fmla="*/ 542 h 554"/>
                <a:gd name="T116" fmla="*/ 236 w 588"/>
                <a:gd name="T117" fmla="*/ 554 h 5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88" h="554">
                  <a:moveTo>
                    <a:pt x="236" y="554"/>
                  </a:moveTo>
                  <a:lnTo>
                    <a:pt x="236" y="554"/>
                  </a:lnTo>
                  <a:lnTo>
                    <a:pt x="234" y="550"/>
                  </a:lnTo>
                  <a:lnTo>
                    <a:pt x="240" y="536"/>
                  </a:lnTo>
                  <a:lnTo>
                    <a:pt x="248" y="530"/>
                  </a:lnTo>
                  <a:lnTo>
                    <a:pt x="254" y="524"/>
                  </a:lnTo>
                  <a:lnTo>
                    <a:pt x="264" y="516"/>
                  </a:lnTo>
                  <a:lnTo>
                    <a:pt x="274" y="496"/>
                  </a:lnTo>
                  <a:lnTo>
                    <a:pt x="274" y="480"/>
                  </a:lnTo>
                  <a:lnTo>
                    <a:pt x="252" y="468"/>
                  </a:lnTo>
                  <a:lnTo>
                    <a:pt x="250" y="456"/>
                  </a:lnTo>
                  <a:lnTo>
                    <a:pt x="250" y="446"/>
                  </a:lnTo>
                  <a:lnTo>
                    <a:pt x="252" y="438"/>
                  </a:lnTo>
                  <a:lnTo>
                    <a:pt x="256" y="430"/>
                  </a:lnTo>
                  <a:lnTo>
                    <a:pt x="266" y="416"/>
                  </a:lnTo>
                  <a:lnTo>
                    <a:pt x="280" y="404"/>
                  </a:lnTo>
                  <a:lnTo>
                    <a:pt x="284" y="396"/>
                  </a:lnTo>
                  <a:lnTo>
                    <a:pt x="288" y="388"/>
                  </a:lnTo>
                  <a:lnTo>
                    <a:pt x="290" y="370"/>
                  </a:lnTo>
                  <a:lnTo>
                    <a:pt x="290" y="356"/>
                  </a:lnTo>
                  <a:lnTo>
                    <a:pt x="290" y="342"/>
                  </a:lnTo>
                  <a:lnTo>
                    <a:pt x="252" y="300"/>
                  </a:lnTo>
                  <a:lnTo>
                    <a:pt x="234" y="298"/>
                  </a:lnTo>
                  <a:lnTo>
                    <a:pt x="200" y="304"/>
                  </a:lnTo>
                  <a:lnTo>
                    <a:pt x="186" y="316"/>
                  </a:lnTo>
                  <a:lnTo>
                    <a:pt x="174" y="330"/>
                  </a:lnTo>
                  <a:lnTo>
                    <a:pt x="148" y="360"/>
                  </a:lnTo>
                  <a:lnTo>
                    <a:pt x="130" y="390"/>
                  </a:lnTo>
                  <a:lnTo>
                    <a:pt x="120" y="404"/>
                  </a:lnTo>
                  <a:lnTo>
                    <a:pt x="110" y="416"/>
                  </a:lnTo>
                  <a:lnTo>
                    <a:pt x="70" y="390"/>
                  </a:lnTo>
                  <a:lnTo>
                    <a:pt x="52" y="376"/>
                  </a:lnTo>
                  <a:lnTo>
                    <a:pt x="36" y="364"/>
                  </a:lnTo>
                  <a:lnTo>
                    <a:pt x="22" y="362"/>
                  </a:lnTo>
                  <a:lnTo>
                    <a:pt x="12" y="358"/>
                  </a:lnTo>
                  <a:lnTo>
                    <a:pt x="6" y="352"/>
                  </a:lnTo>
                  <a:lnTo>
                    <a:pt x="0" y="348"/>
                  </a:lnTo>
                  <a:lnTo>
                    <a:pt x="0" y="334"/>
                  </a:lnTo>
                  <a:lnTo>
                    <a:pt x="2" y="326"/>
                  </a:lnTo>
                  <a:lnTo>
                    <a:pt x="4" y="324"/>
                  </a:lnTo>
                  <a:lnTo>
                    <a:pt x="6" y="322"/>
                  </a:lnTo>
                  <a:lnTo>
                    <a:pt x="18" y="320"/>
                  </a:lnTo>
                  <a:lnTo>
                    <a:pt x="28" y="306"/>
                  </a:lnTo>
                  <a:lnTo>
                    <a:pt x="40" y="292"/>
                  </a:lnTo>
                  <a:lnTo>
                    <a:pt x="38" y="240"/>
                  </a:lnTo>
                  <a:lnTo>
                    <a:pt x="34" y="238"/>
                  </a:lnTo>
                  <a:lnTo>
                    <a:pt x="28" y="228"/>
                  </a:lnTo>
                  <a:lnTo>
                    <a:pt x="20" y="206"/>
                  </a:lnTo>
                  <a:lnTo>
                    <a:pt x="20" y="186"/>
                  </a:lnTo>
                  <a:lnTo>
                    <a:pt x="22" y="178"/>
                  </a:lnTo>
                  <a:lnTo>
                    <a:pt x="26" y="172"/>
                  </a:lnTo>
                  <a:lnTo>
                    <a:pt x="34" y="176"/>
                  </a:lnTo>
                  <a:lnTo>
                    <a:pt x="40" y="180"/>
                  </a:lnTo>
                  <a:lnTo>
                    <a:pt x="44" y="190"/>
                  </a:lnTo>
                  <a:lnTo>
                    <a:pt x="48" y="202"/>
                  </a:lnTo>
                  <a:lnTo>
                    <a:pt x="58" y="210"/>
                  </a:lnTo>
                  <a:lnTo>
                    <a:pt x="68" y="218"/>
                  </a:lnTo>
                  <a:lnTo>
                    <a:pt x="74" y="222"/>
                  </a:lnTo>
                  <a:lnTo>
                    <a:pt x="80" y="224"/>
                  </a:lnTo>
                  <a:lnTo>
                    <a:pt x="88" y="224"/>
                  </a:lnTo>
                  <a:lnTo>
                    <a:pt x="100" y="222"/>
                  </a:lnTo>
                  <a:lnTo>
                    <a:pt x="118" y="204"/>
                  </a:lnTo>
                  <a:lnTo>
                    <a:pt x="142" y="186"/>
                  </a:lnTo>
                  <a:lnTo>
                    <a:pt x="168" y="166"/>
                  </a:lnTo>
                  <a:lnTo>
                    <a:pt x="192" y="146"/>
                  </a:lnTo>
                  <a:lnTo>
                    <a:pt x="216" y="128"/>
                  </a:lnTo>
                  <a:lnTo>
                    <a:pt x="226" y="116"/>
                  </a:lnTo>
                  <a:lnTo>
                    <a:pt x="232" y="104"/>
                  </a:lnTo>
                  <a:lnTo>
                    <a:pt x="244" y="82"/>
                  </a:lnTo>
                  <a:lnTo>
                    <a:pt x="262" y="76"/>
                  </a:lnTo>
                  <a:lnTo>
                    <a:pt x="278" y="72"/>
                  </a:lnTo>
                  <a:lnTo>
                    <a:pt x="284" y="72"/>
                  </a:lnTo>
                  <a:lnTo>
                    <a:pt x="292" y="74"/>
                  </a:lnTo>
                  <a:lnTo>
                    <a:pt x="302" y="78"/>
                  </a:lnTo>
                  <a:lnTo>
                    <a:pt x="312" y="84"/>
                  </a:lnTo>
                  <a:lnTo>
                    <a:pt x="332" y="84"/>
                  </a:lnTo>
                  <a:lnTo>
                    <a:pt x="348" y="66"/>
                  </a:lnTo>
                  <a:lnTo>
                    <a:pt x="348" y="16"/>
                  </a:lnTo>
                  <a:lnTo>
                    <a:pt x="354" y="0"/>
                  </a:lnTo>
                  <a:lnTo>
                    <a:pt x="362" y="2"/>
                  </a:lnTo>
                  <a:lnTo>
                    <a:pt x="374" y="8"/>
                  </a:lnTo>
                  <a:lnTo>
                    <a:pt x="384" y="18"/>
                  </a:lnTo>
                  <a:lnTo>
                    <a:pt x="396" y="32"/>
                  </a:lnTo>
                  <a:lnTo>
                    <a:pt x="408" y="42"/>
                  </a:lnTo>
                  <a:lnTo>
                    <a:pt x="418" y="46"/>
                  </a:lnTo>
                  <a:lnTo>
                    <a:pt x="432" y="48"/>
                  </a:lnTo>
                  <a:lnTo>
                    <a:pt x="436" y="44"/>
                  </a:lnTo>
                  <a:lnTo>
                    <a:pt x="438" y="36"/>
                  </a:lnTo>
                  <a:lnTo>
                    <a:pt x="440" y="28"/>
                  </a:lnTo>
                  <a:lnTo>
                    <a:pt x="450" y="16"/>
                  </a:lnTo>
                  <a:lnTo>
                    <a:pt x="458" y="24"/>
                  </a:lnTo>
                  <a:lnTo>
                    <a:pt x="460" y="62"/>
                  </a:lnTo>
                  <a:lnTo>
                    <a:pt x="472" y="76"/>
                  </a:lnTo>
                  <a:lnTo>
                    <a:pt x="484" y="92"/>
                  </a:lnTo>
                  <a:lnTo>
                    <a:pt x="498" y="110"/>
                  </a:lnTo>
                  <a:lnTo>
                    <a:pt x="516" y="128"/>
                  </a:lnTo>
                  <a:lnTo>
                    <a:pt x="516" y="178"/>
                  </a:lnTo>
                  <a:lnTo>
                    <a:pt x="530" y="196"/>
                  </a:lnTo>
                  <a:lnTo>
                    <a:pt x="564" y="220"/>
                  </a:lnTo>
                  <a:lnTo>
                    <a:pt x="588" y="236"/>
                  </a:lnTo>
                  <a:lnTo>
                    <a:pt x="586" y="242"/>
                  </a:lnTo>
                  <a:lnTo>
                    <a:pt x="580" y="250"/>
                  </a:lnTo>
                  <a:lnTo>
                    <a:pt x="558" y="266"/>
                  </a:lnTo>
                  <a:lnTo>
                    <a:pt x="534" y="282"/>
                  </a:lnTo>
                  <a:lnTo>
                    <a:pt x="520" y="292"/>
                  </a:lnTo>
                  <a:lnTo>
                    <a:pt x="502" y="310"/>
                  </a:lnTo>
                  <a:lnTo>
                    <a:pt x="486" y="328"/>
                  </a:lnTo>
                  <a:lnTo>
                    <a:pt x="472" y="346"/>
                  </a:lnTo>
                  <a:lnTo>
                    <a:pt x="470" y="354"/>
                  </a:lnTo>
                  <a:lnTo>
                    <a:pt x="468" y="364"/>
                  </a:lnTo>
                  <a:lnTo>
                    <a:pt x="466" y="374"/>
                  </a:lnTo>
                  <a:lnTo>
                    <a:pt x="462" y="384"/>
                  </a:lnTo>
                  <a:lnTo>
                    <a:pt x="448" y="390"/>
                  </a:lnTo>
                  <a:lnTo>
                    <a:pt x="432" y="398"/>
                  </a:lnTo>
                  <a:lnTo>
                    <a:pt x="412" y="402"/>
                  </a:lnTo>
                  <a:lnTo>
                    <a:pt x="394" y="408"/>
                  </a:lnTo>
                  <a:lnTo>
                    <a:pt x="378" y="416"/>
                  </a:lnTo>
                  <a:lnTo>
                    <a:pt x="362" y="424"/>
                  </a:lnTo>
                  <a:lnTo>
                    <a:pt x="348" y="434"/>
                  </a:lnTo>
                  <a:lnTo>
                    <a:pt x="336" y="446"/>
                  </a:lnTo>
                  <a:lnTo>
                    <a:pt x="322" y="460"/>
                  </a:lnTo>
                  <a:lnTo>
                    <a:pt x="310" y="476"/>
                  </a:lnTo>
                  <a:lnTo>
                    <a:pt x="304" y="494"/>
                  </a:lnTo>
                  <a:lnTo>
                    <a:pt x="296" y="518"/>
                  </a:lnTo>
                  <a:lnTo>
                    <a:pt x="290" y="542"/>
                  </a:lnTo>
                  <a:lnTo>
                    <a:pt x="260" y="550"/>
                  </a:lnTo>
                  <a:lnTo>
                    <a:pt x="236" y="554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8" name="Freeform 7"/>
            <p:cNvSpPr/>
            <p:nvPr/>
          </p:nvSpPr>
          <p:spPr bwMode="auto">
            <a:xfrm>
              <a:off x="5489575" y="6505575"/>
              <a:ext cx="422275" cy="352425"/>
            </a:xfrm>
            <a:custGeom>
              <a:avLst/>
              <a:gdLst>
                <a:gd name="T0" fmla="*/ 88 w 266"/>
                <a:gd name="T1" fmla="*/ 222 h 222"/>
                <a:gd name="T2" fmla="*/ 88 w 266"/>
                <a:gd name="T3" fmla="*/ 222 h 222"/>
                <a:gd name="T4" fmla="*/ 62 w 266"/>
                <a:gd name="T5" fmla="*/ 212 h 222"/>
                <a:gd name="T6" fmla="*/ 40 w 266"/>
                <a:gd name="T7" fmla="*/ 206 h 222"/>
                <a:gd name="T8" fmla="*/ 20 w 266"/>
                <a:gd name="T9" fmla="*/ 196 h 222"/>
                <a:gd name="T10" fmla="*/ 12 w 266"/>
                <a:gd name="T11" fmla="*/ 190 h 222"/>
                <a:gd name="T12" fmla="*/ 6 w 266"/>
                <a:gd name="T13" fmla="*/ 184 h 222"/>
                <a:gd name="T14" fmla="*/ 6 w 266"/>
                <a:gd name="T15" fmla="*/ 184 h 222"/>
                <a:gd name="T16" fmla="*/ 2 w 266"/>
                <a:gd name="T17" fmla="*/ 160 h 222"/>
                <a:gd name="T18" fmla="*/ 0 w 266"/>
                <a:gd name="T19" fmla="*/ 132 h 222"/>
                <a:gd name="T20" fmla="*/ 2 w 266"/>
                <a:gd name="T21" fmla="*/ 108 h 222"/>
                <a:gd name="T22" fmla="*/ 4 w 266"/>
                <a:gd name="T23" fmla="*/ 98 h 222"/>
                <a:gd name="T24" fmla="*/ 8 w 266"/>
                <a:gd name="T25" fmla="*/ 88 h 222"/>
                <a:gd name="T26" fmla="*/ 8 w 266"/>
                <a:gd name="T27" fmla="*/ 88 h 222"/>
                <a:gd name="T28" fmla="*/ 26 w 266"/>
                <a:gd name="T29" fmla="*/ 82 h 222"/>
                <a:gd name="T30" fmla="*/ 36 w 266"/>
                <a:gd name="T31" fmla="*/ 78 h 222"/>
                <a:gd name="T32" fmla="*/ 44 w 266"/>
                <a:gd name="T33" fmla="*/ 74 h 222"/>
                <a:gd name="T34" fmla="*/ 44 w 266"/>
                <a:gd name="T35" fmla="*/ 74 h 222"/>
                <a:gd name="T36" fmla="*/ 46 w 266"/>
                <a:gd name="T37" fmla="*/ 36 h 222"/>
                <a:gd name="T38" fmla="*/ 46 w 266"/>
                <a:gd name="T39" fmla="*/ 36 h 222"/>
                <a:gd name="T40" fmla="*/ 52 w 266"/>
                <a:gd name="T41" fmla="*/ 32 h 222"/>
                <a:gd name="T42" fmla="*/ 56 w 266"/>
                <a:gd name="T43" fmla="*/ 30 h 222"/>
                <a:gd name="T44" fmla="*/ 66 w 266"/>
                <a:gd name="T45" fmla="*/ 32 h 222"/>
                <a:gd name="T46" fmla="*/ 76 w 266"/>
                <a:gd name="T47" fmla="*/ 34 h 222"/>
                <a:gd name="T48" fmla="*/ 84 w 266"/>
                <a:gd name="T49" fmla="*/ 34 h 222"/>
                <a:gd name="T50" fmla="*/ 90 w 266"/>
                <a:gd name="T51" fmla="*/ 34 h 222"/>
                <a:gd name="T52" fmla="*/ 90 w 266"/>
                <a:gd name="T53" fmla="*/ 34 h 222"/>
                <a:gd name="T54" fmla="*/ 142 w 266"/>
                <a:gd name="T55" fmla="*/ 6 h 222"/>
                <a:gd name="T56" fmla="*/ 142 w 266"/>
                <a:gd name="T57" fmla="*/ 6 h 222"/>
                <a:gd name="T58" fmla="*/ 234 w 266"/>
                <a:gd name="T59" fmla="*/ 0 h 222"/>
                <a:gd name="T60" fmla="*/ 234 w 266"/>
                <a:gd name="T61" fmla="*/ 0 h 222"/>
                <a:gd name="T62" fmla="*/ 242 w 266"/>
                <a:gd name="T63" fmla="*/ 4 h 222"/>
                <a:gd name="T64" fmla="*/ 250 w 266"/>
                <a:gd name="T65" fmla="*/ 10 h 222"/>
                <a:gd name="T66" fmla="*/ 258 w 266"/>
                <a:gd name="T67" fmla="*/ 20 h 222"/>
                <a:gd name="T68" fmla="*/ 266 w 266"/>
                <a:gd name="T69" fmla="*/ 32 h 222"/>
                <a:gd name="T70" fmla="*/ 266 w 266"/>
                <a:gd name="T71" fmla="*/ 32 h 222"/>
                <a:gd name="T72" fmla="*/ 266 w 266"/>
                <a:gd name="T73" fmla="*/ 52 h 222"/>
                <a:gd name="T74" fmla="*/ 266 w 266"/>
                <a:gd name="T75" fmla="*/ 52 h 222"/>
                <a:gd name="T76" fmla="*/ 262 w 266"/>
                <a:gd name="T77" fmla="*/ 60 h 222"/>
                <a:gd name="T78" fmla="*/ 258 w 266"/>
                <a:gd name="T79" fmla="*/ 68 h 222"/>
                <a:gd name="T80" fmla="*/ 258 w 266"/>
                <a:gd name="T81" fmla="*/ 68 h 222"/>
                <a:gd name="T82" fmla="*/ 236 w 266"/>
                <a:gd name="T83" fmla="*/ 100 h 222"/>
                <a:gd name="T84" fmla="*/ 226 w 266"/>
                <a:gd name="T85" fmla="*/ 116 h 222"/>
                <a:gd name="T86" fmla="*/ 218 w 266"/>
                <a:gd name="T87" fmla="*/ 134 h 222"/>
                <a:gd name="T88" fmla="*/ 218 w 266"/>
                <a:gd name="T89" fmla="*/ 134 h 222"/>
                <a:gd name="T90" fmla="*/ 212 w 266"/>
                <a:gd name="T91" fmla="*/ 148 h 222"/>
                <a:gd name="T92" fmla="*/ 208 w 266"/>
                <a:gd name="T93" fmla="*/ 158 h 222"/>
                <a:gd name="T94" fmla="*/ 202 w 266"/>
                <a:gd name="T95" fmla="*/ 166 h 222"/>
                <a:gd name="T96" fmla="*/ 202 w 266"/>
                <a:gd name="T97" fmla="*/ 166 h 222"/>
                <a:gd name="T98" fmla="*/ 178 w 266"/>
                <a:gd name="T99" fmla="*/ 178 h 222"/>
                <a:gd name="T100" fmla="*/ 156 w 266"/>
                <a:gd name="T101" fmla="*/ 192 h 222"/>
                <a:gd name="T102" fmla="*/ 116 w 266"/>
                <a:gd name="T103" fmla="*/ 218 h 222"/>
                <a:gd name="T104" fmla="*/ 116 w 266"/>
                <a:gd name="T105" fmla="*/ 218 h 222"/>
                <a:gd name="T106" fmla="*/ 88 w 266"/>
                <a:gd name="T107" fmla="*/ 222 h 222"/>
                <a:gd name="T108" fmla="*/ 88 w 266"/>
                <a:gd name="T109" fmla="*/ 222 h 22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66" h="222">
                  <a:moveTo>
                    <a:pt x="88" y="222"/>
                  </a:moveTo>
                  <a:lnTo>
                    <a:pt x="88" y="222"/>
                  </a:lnTo>
                  <a:lnTo>
                    <a:pt x="62" y="212"/>
                  </a:lnTo>
                  <a:lnTo>
                    <a:pt x="40" y="206"/>
                  </a:lnTo>
                  <a:lnTo>
                    <a:pt x="20" y="196"/>
                  </a:lnTo>
                  <a:lnTo>
                    <a:pt x="12" y="190"/>
                  </a:lnTo>
                  <a:lnTo>
                    <a:pt x="6" y="184"/>
                  </a:lnTo>
                  <a:lnTo>
                    <a:pt x="2" y="160"/>
                  </a:lnTo>
                  <a:lnTo>
                    <a:pt x="0" y="132"/>
                  </a:lnTo>
                  <a:lnTo>
                    <a:pt x="2" y="108"/>
                  </a:lnTo>
                  <a:lnTo>
                    <a:pt x="4" y="98"/>
                  </a:lnTo>
                  <a:lnTo>
                    <a:pt x="8" y="88"/>
                  </a:lnTo>
                  <a:lnTo>
                    <a:pt x="26" y="82"/>
                  </a:lnTo>
                  <a:lnTo>
                    <a:pt x="36" y="78"/>
                  </a:lnTo>
                  <a:lnTo>
                    <a:pt x="44" y="74"/>
                  </a:lnTo>
                  <a:lnTo>
                    <a:pt x="46" y="36"/>
                  </a:lnTo>
                  <a:lnTo>
                    <a:pt x="52" y="32"/>
                  </a:lnTo>
                  <a:lnTo>
                    <a:pt x="56" y="30"/>
                  </a:lnTo>
                  <a:lnTo>
                    <a:pt x="66" y="32"/>
                  </a:lnTo>
                  <a:lnTo>
                    <a:pt x="76" y="34"/>
                  </a:lnTo>
                  <a:lnTo>
                    <a:pt x="84" y="34"/>
                  </a:lnTo>
                  <a:lnTo>
                    <a:pt x="90" y="34"/>
                  </a:lnTo>
                  <a:lnTo>
                    <a:pt x="142" y="6"/>
                  </a:lnTo>
                  <a:lnTo>
                    <a:pt x="234" y="0"/>
                  </a:lnTo>
                  <a:lnTo>
                    <a:pt x="242" y="4"/>
                  </a:lnTo>
                  <a:lnTo>
                    <a:pt x="250" y="10"/>
                  </a:lnTo>
                  <a:lnTo>
                    <a:pt x="258" y="20"/>
                  </a:lnTo>
                  <a:lnTo>
                    <a:pt x="266" y="32"/>
                  </a:lnTo>
                  <a:lnTo>
                    <a:pt x="266" y="52"/>
                  </a:lnTo>
                  <a:lnTo>
                    <a:pt x="262" y="60"/>
                  </a:lnTo>
                  <a:lnTo>
                    <a:pt x="258" y="68"/>
                  </a:lnTo>
                  <a:lnTo>
                    <a:pt x="236" y="100"/>
                  </a:lnTo>
                  <a:lnTo>
                    <a:pt x="226" y="116"/>
                  </a:lnTo>
                  <a:lnTo>
                    <a:pt x="218" y="134"/>
                  </a:lnTo>
                  <a:lnTo>
                    <a:pt x="212" y="148"/>
                  </a:lnTo>
                  <a:lnTo>
                    <a:pt x="208" y="158"/>
                  </a:lnTo>
                  <a:lnTo>
                    <a:pt x="202" y="166"/>
                  </a:lnTo>
                  <a:lnTo>
                    <a:pt x="178" y="178"/>
                  </a:lnTo>
                  <a:lnTo>
                    <a:pt x="156" y="192"/>
                  </a:lnTo>
                  <a:lnTo>
                    <a:pt x="116" y="218"/>
                  </a:lnTo>
                  <a:lnTo>
                    <a:pt x="88" y="22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9" name="Freeform 8"/>
            <p:cNvSpPr/>
            <p:nvPr/>
          </p:nvSpPr>
          <p:spPr bwMode="auto">
            <a:xfrm>
              <a:off x="5506810" y="6535963"/>
              <a:ext cx="387350" cy="320675"/>
            </a:xfrm>
            <a:custGeom>
              <a:avLst/>
              <a:gdLst>
                <a:gd name="T0" fmla="*/ 82 w 244"/>
                <a:gd name="T1" fmla="*/ 202 h 202"/>
                <a:gd name="T2" fmla="*/ 82 w 244"/>
                <a:gd name="T3" fmla="*/ 202 h 202"/>
                <a:gd name="T4" fmla="*/ 22 w 244"/>
                <a:gd name="T5" fmla="*/ 182 h 202"/>
                <a:gd name="T6" fmla="*/ 22 w 244"/>
                <a:gd name="T7" fmla="*/ 182 h 202"/>
                <a:gd name="T8" fmla="*/ 12 w 244"/>
                <a:gd name="T9" fmla="*/ 174 h 202"/>
                <a:gd name="T10" fmla="*/ 6 w 244"/>
                <a:gd name="T11" fmla="*/ 166 h 202"/>
                <a:gd name="T12" fmla="*/ 0 w 244"/>
                <a:gd name="T13" fmla="*/ 158 h 202"/>
                <a:gd name="T14" fmla="*/ 0 w 244"/>
                <a:gd name="T15" fmla="*/ 150 h 202"/>
                <a:gd name="T16" fmla="*/ 0 w 244"/>
                <a:gd name="T17" fmla="*/ 132 h 202"/>
                <a:gd name="T18" fmla="*/ 0 w 244"/>
                <a:gd name="T19" fmla="*/ 114 h 202"/>
                <a:gd name="T20" fmla="*/ 0 w 244"/>
                <a:gd name="T21" fmla="*/ 114 h 202"/>
                <a:gd name="T22" fmla="*/ 2 w 244"/>
                <a:gd name="T23" fmla="*/ 94 h 202"/>
                <a:gd name="T24" fmla="*/ 4 w 244"/>
                <a:gd name="T25" fmla="*/ 90 h 202"/>
                <a:gd name="T26" fmla="*/ 6 w 244"/>
                <a:gd name="T27" fmla="*/ 86 h 202"/>
                <a:gd name="T28" fmla="*/ 8 w 244"/>
                <a:gd name="T29" fmla="*/ 84 h 202"/>
                <a:gd name="T30" fmla="*/ 14 w 244"/>
                <a:gd name="T31" fmla="*/ 82 h 202"/>
                <a:gd name="T32" fmla="*/ 30 w 244"/>
                <a:gd name="T33" fmla="*/ 78 h 202"/>
                <a:gd name="T34" fmla="*/ 30 w 244"/>
                <a:gd name="T35" fmla="*/ 78 h 202"/>
                <a:gd name="T36" fmla="*/ 42 w 244"/>
                <a:gd name="T37" fmla="*/ 68 h 202"/>
                <a:gd name="T38" fmla="*/ 42 w 244"/>
                <a:gd name="T39" fmla="*/ 68 h 202"/>
                <a:gd name="T40" fmla="*/ 44 w 244"/>
                <a:gd name="T41" fmla="*/ 32 h 202"/>
                <a:gd name="T42" fmla="*/ 44 w 244"/>
                <a:gd name="T43" fmla="*/ 32 h 202"/>
                <a:gd name="T44" fmla="*/ 48 w 244"/>
                <a:gd name="T45" fmla="*/ 30 h 202"/>
                <a:gd name="T46" fmla="*/ 48 w 244"/>
                <a:gd name="T47" fmla="*/ 30 h 202"/>
                <a:gd name="T48" fmla="*/ 64 w 244"/>
                <a:gd name="T49" fmla="*/ 34 h 202"/>
                <a:gd name="T50" fmla="*/ 74 w 244"/>
                <a:gd name="T51" fmla="*/ 34 h 202"/>
                <a:gd name="T52" fmla="*/ 84 w 244"/>
                <a:gd name="T53" fmla="*/ 34 h 202"/>
                <a:gd name="T54" fmla="*/ 84 w 244"/>
                <a:gd name="T55" fmla="*/ 34 h 202"/>
                <a:gd name="T56" fmla="*/ 134 w 244"/>
                <a:gd name="T57" fmla="*/ 6 h 202"/>
                <a:gd name="T58" fmla="*/ 134 w 244"/>
                <a:gd name="T59" fmla="*/ 6 h 202"/>
                <a:gd name="T60" fmla="*/ 218 w 244"/>
                <a:gd name="T61" fmla="*/ 0 h 202"/>
                <a:gd name="T62" fmla="*/ 218 w 244"/>
                <a:gd name="T63" fmla="*/ 0 h 202"/>
                <a:gd name="T64" fmla="*/ 224 w 244"/>
                <a:gd name="T65" fmla="*/ 4 h 202"/>
                <a:gd name="T66" fmla="*/ 234 w 244"/>
                <a:gd name="T67" fmla="*/ 12 h 202"/>
                <a:gd name="T68" fmla="*/ 238 w 244"/>
                <a:gd name="T69" fmla="*/ 16 h 202"/>
                <a:gd name="T70" fmla="*/ 240 w 244"/>
                <a:gd name="T71" fmla="*/ 22 h 202"/>
                <a:gd name="T72" fmla="*/ 244 w 244"/>
                <a:gd name="T73" fmla="*/ 28 h 202"/>
                <a:gd name="T74" fmla="*/ 244 w 244"/>
                <a:gd name="T75" fmla="*/ 36 h 202"/>
                <a:gd name="T76" fmla="*/ 244 w 244"/>
                <a:gd name="T77" fmla="*/ 36 h 202"/>
                <a:gd name="T78" fmla="*/ 232 w 244"/>
                <a:gd name="T79" fmla="*/ 56 h 202"/>
                <a:gd name="T80" fmla="*/ 224 w 244"/>
                <a:gd name="T81" fmla="*/ 66 h 202"/>
                <a:gd name="T82" fmla="*/ 216 w 244"/>
                <a:gd name="T83" fmla="*/ 74 h 202"/>
                <a:gd name="T84" fmla="*/ 216 w 244"/>
                <a:gd name="T85" fmla="*/ 74 h 202"/>
                <a:gd name="T86" fmla="*/ 210 w 244"/>
                <a:gd name="T87" fmla="*/ 90 h 202"/>
                <a:gd name="T88" fmla="*/ 202 w 244"/>
                <a:gd name="T89" fmla="*/ 106 h 202"/>
                <a:gd name="T90" fmla="*/ 194 w 244"/>
                <a:gd name="T91" fmla="*/ 122 h 202"/>
                <a:gd name="T92" fmla="*/ 188 w 244"/>
                <a:gd name="T93" fmla="*/ 142 h 202"/>
                <a:gd name="T94" fmla="*/ 188 w 244"/>
                <a:gd name="T95" fmla="*/ 142 h 202"/>
                <a:gd name="T96" fmla="*/ 98 w 244"/>
                <a:gd name="T97" fmla="*/ 198 h 202"/>
                <a:gd name="T98" fmla="*/ 98 w 244"/>
                <a:gd name="T99" fmla="*/ 198 h 202"/>
                <a:gd name="T100" fmla="*/ 90 w 244"/>
                <a:gd name="T101" fmla="*/ 200 h 202"/>
                <a:gd name="T102" fmla="*/ 82 w 244"/>
                <a:gd name="T103" fmla="*/ 202 h 202"/>
                <a:gd name="T104" fmla="*/ 82 w 244"/>
                <a:gd name="T105" fmla="*/ 202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4" h="202">
                  <a:moveTo>
                    <a:pt x="82" y="202"/>
                  </a:moveTo>
                  <a:lnTo>
                    <a:pt x="82" y="202"/>
                  </a:lnTo>
                  <a:lnTo>
                    <a:pt x="22" y="182"/>
                  </a:lnTo>
                  <a:lnTo>
                    <a:pt x="12" y="174"/>
                  </a:lnTo>
                  <a:lnTo>
                    <a:pt x="6" y="166"/>
                  </a:lnTo>
                  <a:lnTo>
                    <a:pt x="0" y="158"/>
                  </a:lnTo>
                  <a:lnTo>
                    <a:pt x="0" y="150"/>
                  </a:lnTo>
                  <a:lnTo>
                    <a:pt x="0" y="132"/>
                  </a:lnTo>
                  <a:lnTo>
                    <a:pt x="0" y="114"/>
                  </a:lnTo>
                  <a:lnTo>
                    <a:pt x="2" y="94"/>
                  </a:lnTo>
                  <a:lnTo>
                    <a:pt x="4" y="90"/>
                  </a:lnTo>
                  <a:lnTo>
                    <a:pt x="6" y="86"/>
                  </a:lnTo>
                  <a:lnTo>
                    <a:pt x="8" y="84"/>
                  </a:lnTo>
                  <a:lnTo>
                    <a:pt x="14" y="82"/>
                  </a:lnTo>
                  <a:lnTo>
                    <a:pt x="30" y="78"/>
                  </a:lnTo>
                  <a:lnTo>
                    <a:pt x="42" y="68"/>
                  </a:lnTo>
                  <a:lnTo>
                    <a:pt x="44" y="32"/>
                  </a:lnTo>
                  <a:lnTo>
                    <a:pt x="48" y="30"/>
                  </a:lnTo>
                  <a:lnTo>
                    <a:pt x="64" y="34"/>
                  </a:lnTo>
                  <a:lnTo>
                    <a:pt x="74" y="34"/>
                  </a:lnTo>
                  <a:lnTo>
                    <a:pt x="84" y="34"/>
                  </a:lnTo>
                  <a:lnTo>
                    <a:pt x="134" y="6"/>
                  </a:lnTo>
                  <a:lnTo>
                    <a:pt x="218" y="0"/>
                  </a:lnTo>
                  <a:lnTo>
                    <a:pt x="224" y="4"/>
                  </a:lnTo>
                  <a:lnTo>
                    <a:pt x="234" y="12"/>
                  </a:lnTo>
                  <a:lnTo>
                    <a:pt x="238" y="16"/>
                  </a:lnTo>
                  <a:lnTo>
                    <a:pt x="240" y="22"/>
                  </a:lnTo>
                  <a:lnTo>
                    <a:pt x="244" y="28"/>
                  </a:lnTo>
                  <a:lnTo>
                    <a:pt x="244" y="36"/>
                  </a:lnTo>
                  <a:lnTo>
                    <a:pt x="232" y="56"/>
                  </a:lnTo>
                  <a:lnTo>
                    <a:pt x="224" y="66"/>
                  </a:lnTo>
                  <a:lnTo>
                    <a:pt x="216" y="74"/>
                  </a:lnTo>
                  <a:lnTo>
                    <a:pt x="210" y="90"/>
                  </a:lnTo>
                  <a:lnTo>
                    <a:pt x="202" y="106"/>
                  </a:lnTo>
                  <a:lnTo>
                    <a:pt x="194" y="122"/>
                  </a:lnTo>
                  <a:lnTo>
                    <a:pt x="188" y="142"/>
                  </a:lnTo>
                  <a:lnTo>
                    <a:pt x="98" y="198"/>
                  </a:lnTo>
                  <a:lnTo>
                    <a:pt x="90" y="200"/>
                  </a:lnTo>
                  <a:lnTo>
                    <a:pt x="82" y="20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661025" y="5511800"/>
              <a:ext cx="1244600" cy="955675"/>
            </a:xfrm>
            <a:custGeom>
              <a:avLst/>
              <a:gdLst>
                <a:gd name="T0" fmla="*/ 40 w 784"/>
                <a:gd name="T1" fmla="*/ 590 h 602"/>
                <a:gd name="T2" fmla="*/ 0 w 784"/>
                <a:gd name="T3" fmla="*/ 520 h 602"/>
                <a:gd name="T4" fmla="*/ 8 w 784"/>
                <a:gd name="T5" fmla="*/ 486 h 602"/>
                <a:gd name="T6" fmla="*/ 26 w 784"/>
                <a:gd name="T7" fmla="*/ 440 h 602"/>
                <a:gd name="T8" fmla="*/ 66 w 784"/>
                <a:gd name="T9" fmla="*/ 396 h 602"/>
                <a:gd name="T10" fmla="*/ 124 w 784"/>
                <a:gd name="T11" fmla="*/ 342 h 602"/>
                <a:gd name="T12" fmla="*/ 184 w 784"/>
                <a:gd name="T13" fmla="*/ 276 h 602"/>
                <a:gd name="T14" fmla="*/ 214 w 784"/>
                <a:gd name="T15" fmla="*/ 230 h 602"/>
                <a:gd name="T16" fmla="*/ 218 w 784"/>
                <a:gd name="T17" fmla="*/ 196 h 602"/>
                <a:gd name="T18" fmla="*/ 248 w 784"/>
                <a:gd name="T19" fmla="*/ 164 h 602"/>
                <a:gd name="T20" fmla="*/ 254 w 784"/>
                <a:gd name="T21" fmla="*/ 96 h 602"/>
                <a:gd name="T22" fmla="*/ 264 w 784"/>
                <a:gd name="T23" fmla="*/ 60 h 602"/>
                <a:gd name="T24" fmla="*/ 298 w 784"/>
                <a:gd name="T25" fmla="*/ 36 h 602"/>
                <a:gd name="T26" fmla="*/ 352 w 784"/>
                <a:gd name="T27" fmla="*/ 68 h 602"/>
                <a:gd name="T28" fmla="*/ 360 w 784"/>
                <a:gd name="T29" fmla="*/ 32 h 602"/>
                <a:gd name="T30" fmla="*/ 346 w 784"/>
                <a:gd name="T31" fmla="*/ 8 h 602"/>
                <a:gd name="T32" fmla="*/ 454 w 784"/>
                <a:gd name="T33" fmla="*/ 10 h 602"/>
                <a:gd name="T34" fmla="*/ 506 w 784"/>
                <a:gd name="T35" fmla="*/ 0 h 602"/>
                <a:gd name="T36" fmla="*/ 518 w 784"/>
                <a:gd name="T37" fmla="*/ 20 h 602"/>
                <a:gd name="T38" fmla="*/ 478 w 784"/>
                <a:gd name="T39" fmla="*/ 82 h 602"/>
                <a:gd name="T40" fmla="*/ 500 w 784"/>
                <a:gd name="T41" fmla="*/ 96 h 602"/>
                <a:gd name="T42" fmla="*/ 580 w 784"/>
                <a:gd name="T43" fmla="*/ 72 h 602"/>
                <a:gd name="T44" fmla="*/ 612 w 784"/>
                <a:gd name="T45" fmla="*/ 84 h 602"/>
                <a:gd name="T46" fmla="*/ 668 w 784"/>
                <a:gd name="T47" fmla="*/ 58 h 602"/>
                <a:gd name="T48" fmla="*/ 710 w 784"/>
                <a:gd name="T49" fmla="*/ 56 h 602"/>
                <a:gd name="T50" fmla="*/ 784 w 784"/>
                <a:gd name="T51" fmla="*/ 152 h 602"/>
                <a:gd name="T52" fmla="*/ 752 w 784"/>
                <a:gd name="T53" fmla="*/ 174 h 602"/>
                <a:gd name="T54" fmla="*/ 728 w 784"/>
                <a:gd name="T55" fmla="*/ 196 h 602"/>
                <a:gd name="T56" fmla="*/ 728 w 784"/>
                <a:gd name="T57" fmla="*/ 224 h 602"/>
                <a:gd name="T58" fmla="*/ 704 w 784"/>
                <a:gd name="T59" fmla="*/ 242 h 602"/>
                <a:gd name="T60" fmla="*/ 634 w 784"/>
                <a:gd name="T61" fmla="*/ 282 h 602"/>
                <a:gd name="T62" fmla="*/ 606 w 784"/>
                <a:gd name="T63" fmla="*/ 296 h 602"/>
                <a:gd name="T64" fmla="*/ 582 w 784"/>
                <a:gd name="T65" fmla="*/ 288 h 602"/>
                <a:gd name="T66" fmla="*/ 556 w 784"/>
                <a:gd name="T67" fmla="*/ 304 h 602"/>
                <a:gd name="T68" fmla="*/ 544 w 784"/>
                <a:gd name="T69" fmla="*/ 292 h 602"/>
                <a:gd name="T70" fmla="*/ 526 w 784"/>
                <a:gd name="T71" fmla="*/ 294 h 602"/>
                <a:gd name="T72" fmla="*/ 516 w 784"/>
                <a:gd name="T73" fmla="*/ 326 h 602"/>
                <a:gd name="T74" fmla="*/ 498 w 784"/>
                <a:gd name="T75" fmla="*/ 338 h 602"/>
                <a:gd name="T76" fmla="*/ 478 w 784"/>
                <a:gd name="T77" fmla="*/ 342 h 602"/>
                <a:gd name="T78" fmla="*/ 468 w 784"/>
                <a:gd name="T79" fmla="*/ 326 h 602"/>
                <a:gd name="T80" fmla="*/ 436 w 784"/>
                <a:gd name="T81" fmla="*/ 302 h 602"/>
                <a:gd name="T82" fmla="*/ 408 w 784"/>
                <a:gd name="T83" fmla="*/ 330 h 602"/>
                <a:gd name="T84" fmla="*/ 374 w 784"/>
                <a:gd name="T85" fmla="*/ 368 h 602"/>
                <a:gd name="T86" fmla="*/ 350 w 784"/>
                <a:gd name="T87" fmla="*/ 394 h 602"/>
                <a:gd name="T88" fmla="*/ 306 w 784"/>
                <a:gd name="T89" fmla="*/ 418 h 602"/>
                <a:gd name="T90" fmla="*/ 270 w 784"/>
                <a:gd name="T91" fmla="*/ 422 h 602"/>
                <a:gd name="T92" fmla="*/ 256 w 784"/>
                <a:gd name="T93" fmla="*/ 438 h 602"/>
                <a:gd name="T94" fmla="*/ 218 w 784"/>
                <a:gd name="T95" fmla="*/ 432 h 602"/>
                <a:gd name="T96" fmla="*/ 140 w 784"/>
                <a:gd name="T97" fmla="*/ 462 h 602"/>
                <a:gd name="T98" fmla="*/ 92 w 784"/>
                <a:gd name="T99" fmla="*/ 474 h 602"/>
                <a:gd name="T100" fmla="*/ 76 w 784"/>
                <a:gd name="T101" fmla="*/ 510 h 602"/>
                <a:gd name="T102" fmla="*/ 52 w 784"/>
                <a:gd name="T103" fmla="*/ 542 h 602"/>
                <a:gd name="T104" fmla="*/ 78 w 784"/>
                <a:gd name="T105" fmla="*/ 566 h 602"/>
                <a:gd name="T106" fmla="*/ 86 w 784"/>
                <a:gd name="T107" fmla="*/ 590 h 602"/>
                <a:gd name="T108" fmla="*/ 54 w 784"/>
                <a:gd name="T109" fmla="*/ 602 h 6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84" h="602">
                  <a:moveTo>
                    <a:pt x="54" y="602"/>
                  </a:moveTo>
                  <a:lnTo>
                    <a:pt x="54" y="602"/>
                  </a:lnTo>
                  <a:lnTo>
                    <a:pt x="46" y="596"/>
                  </a:lnTo>
                  <a:lnTo>
                    <a:pt x="40" y="590"/>
                  </a:lnTo>
                  <a:lnTo>
                    <a:pt x="34" y="580"/>
                  </a:lnTo>
                  <a:lnTo>
                    <a:pt x="28" y="558"/>
                  </a:lnTo>
                  <a:lnTo>
                    <a:pt x="0" y="520"/>
                  </a:lnTo>
                  <a:lnTo>
                    <a:pt x="0" y="502"/>
                  </a:lnTo>
                  <a:lnTo>
                    <a:pt x="2" y="492"/>
                  </a:lnTo>
                  <a:lnTo>
                    <a:pt x="8" y="486"/>
                  </a:lnTo>
                  <a:lnTo>
                    <a:pt x="18" y="478"/>
                  </a:lnTo>
                  <a:lnTo>
                    <a:pt x="22" y="450"/>
                  </a:lnTo>
                  <a:lnTo>
                    <a:pt x="26" y="440"/>
                  </a:lnTo>
                  <a:lnTo>
                    <a:pt x="30" y="430"/>
                  </a:lnTo>
                  <a:lnTo>
                    <a:pt x="36" y="422"/>
                  </a:lnTo>
                  <a:lnTo>
                    <a:pt x="44" y="414"/>
                  </a:lnTo>
                  <a:lnTo>
                    <a:pt x="66" y="396"/>
                  </a:lnTo>
                  <a:lnTo>
                    <a:pt x="94" y="366"/>
                  </a:lnTo>
                  <a:lnTo>
                    <a:pt x="108" y="354"/>
                  </a:lnTo>
                  <a:lnTo>
                    <a:pt x="124" y="342"/>
                  </a:lnTo>
                  <a:lnTo>
                    <a:pt x="154" y="306"/>
                  </a:lnTo>
                  <a:lnTo>
                    <a:pt x="184" y="276"/>
                  </a:lnTo>
                  <a:lnTo>
                    <a:pt x="196" y="266"/>
                  </a:lnTo>
                  <a:lnTo>
                    <a:pt x="204" y="256"/>
                  </a:lnTo>
                  <a:lnTo>
                    <a:pt x="210" y="244"/>
                  </a:lnTo>
                  <a:lnTo>
                    <a:pt x="214" y="230"/>
                  </a:lnTo>
                  <a:lnTo>
                    <a:pt x="214" y="214"/>
                  </a:lnTo>
                  <a:lnTo>
                    <a:pt x="216" y="204"/>
                  </a:lnTo>
                  <a:lnTo>
                    <a:pt x="218" y="196"/>
                  </a:lnTo>
                  <a:lnTo>
                    <a:pt x="222" y="190"/>
                  </a:lnTo>
                  <a:lnTo>
                    <a:pt x="232" y="180"/>
                  </a:lnTo>
                  <a:lnTo>
                    <a:pt x="240" y="174"/>
                  </a:lnTo>
                  <a:lnTo>
                    <a:pt x="248" y="164"/>
                  </a:lnTo>
                  <a:lnTo>
                    <a:pt x="244" y="106"/>
                  </a:lnTo>
                  <a:lnTo>
                    <a:pt x="254" y="96"/>
                  </a:lnTo>
                  <a:lnTo>
                    <a:pt x="260" y="84"/>
                  </a:lnTo>
                  <a:lnTo>
                    <a:pt x="262" y="72"/>
                  </a:lnTo>
                  <a:lnTo>
                    <a:pt x="264" y="60"/>
                  </a:lnTo>
                  <a:lnTo>
                    <a:pt x="278" y="36"/>
                  </a:lnTo>
                  <a:lnTo>
                    <a:pt x="298" y="36"/>
                  </a:lnTo>
                  <a:lnTo>
                    <a:pt x="332" y="68"/>
                  </a:lnTo>
                  <a:lnTo>
                    <a:pt x="352" y="68"/>
                  </a:lnTo>
                  <a:lnTo>
                    <a:pt x="354" y="64"/>
                  </a:lnTo>
                  <a:lnTo>
                    <a:pt x="356" y="60"/>
                  </a:lnTo>
                  <a:lnTo>
                    <a:pt x="358" y="48"/>
                  </a:lnTo>
                  <a:lnTo>
                    <a:pt x="360" y="32"/>
                  </a:lnTo>
                  <a:lnTo>
                    <a:pt x="340" y="10"/>
                  </a:lnTo>
                  <a:lnTo>
                    <a:pt x="346" y="8"/>
                  </a:lnTo>
                  <a:lnTo>
                    <a:pt x="442" y="8"/>
                  </a:lnTo>
                  <a:lnTo>
                    <a:pt x="454" y="10"/>
                  </a:lnTo>
                  <a:lnTo>
                    <a:pt x="472" y="10"/>
                  </a:lnTo>
                  <a:lnTo>
                    <a:pt x="490" y="8"/>
                  </a:lnTo>
                  <a:lnTo>
                    <a:pt x="500" y="4"/>
                  </a:lnTo>
                  <a:lnTo>
                    <a:pt x="506" y="0"/>
                  </a:lnTo>
                  <a:lnTo>
                    <a:pt x="518" y="0"/>
                  </a:lnTo>
                  <a:lnTo>
                    <a:pt x="518" y="20"/>
                  </a:lnTo>
                  <a:lnTo>
                    <a:pt x="476" y="68"/>
                  </a:lnTo>
                  <a:lnTo>
                    <a:pt x="478" y="82"/>
                  </a:lnTo>
                  <a:lnTo>
                    <a:pt x="482" y="88"/>
                  </a:lnTo>
                  <a:lnTo>
                    <a:pt x="486" y="92"/>
                  </a:lnTo>
                  <a:lnTo>
                    <a:pt x="492" y="94"/>
                  </a:lnTo>
                  <a:lnTo>
                    <a:pt x="500" y="96"/>
                  </a:lnTo>
                  <a:lnTo>
                    <a:pt x="524" y="98"/>
                  </a:lnTo>
                  <a:lnTo>
                    <a:pt x="580" y="72"/>
                  </a:lnTo>
                  <a:lnTo>
                    <a:pt x="600" y="72"/>
                  </a:lnTo>
                  <a:lnTo>
                    <a:pt x="612" y="84"/>
                  </a:lnTo>
                  <a:lnTo>
                    <a:pt x="624" y="82"/>
                  </a:lnTo>
                  <a:lnTo>
                    <a:pt x="634" y="78"/>
                  </a:lnTo>
                  <a:lnTo>
                    <a:pt x="656" y="64"/>
                  </a:lnTo>
                  <a:lnTo>
                    <a:pt x="668" y="58"/>
                  </a:lnTo>
                  <a:lnTo>
                    <a:pt x="680" y="54"/>
                  </a:lnTo>
                  <a:lnTo>
                    <a:pt x="694" y="52"/>
                  </a:lnTo>
                  <a:lnTo>
                    <a:pt x="710" y="56"/>
                  </a:lnTo>
                  <a:lnTo>
                    <a:pt x="740" y="92"/>
                  </a:lnTo>
                  <a:lnTo>
                    <a:pt x="784" y="152"/>
                  </a:lnTo>
                  <a:lnTo>
                    <a:pt x="784" y="168"/>
                  </a:lnTo>
                  <a:lnTo>
                    <a:pt x="764" y="170"/>
                  </a:lnTo>
                  <a:lnTo>
                    <a:pt x="752" y="174"/>
                  </a:lnTo>
                  <a:lnTo>
                    <a:pt x="746" y="180"/>
                  </a:lnTo>
                  <a:lnTo>
                    <a:pt x="740" y="186"/>
                  </a:lnTo>
                  <a:lnTo>
                    <a:pt x="728" y="196"/>
                  </a:lnTo>
                  <a:lnTo>
                    <a:pt x="724" y="200"/>
                  </a:lnTo>
                  <a:lnTo>
                    <a:pt x="722" y="208"/>
                  </a:lnTo>
                  <a:lnTo>
                    <a:pt x="722" y="214"/>
                  </a:lnTo>
                  <a:lnTo>
                    <a:pt x="728" y="224"/>
                  </a:lnTo>
                  <a:lnTo>
                    <a:pt x="728" y="230"/>
                  </a:lnTo>
                  <a:lnTo>
                    <a:pt x="704" y="242"/>
                  </a:lnTo>
                  <a:lnTo>
                    <a:pt x="680" y="256"/>
                  </a:lnTo>
                  <a:lnTo>
                    <a:pt x="656" y="270"/>
                  </a:lnTo>
                  <a:lnTo>
                    <a:pt x="634" y="282"/>
                  </a:lnTo>
                  <a:lnTo>
                    <a:pt x="618" y="298"/>
                  </a:lnTo>
                  <a:lnTo>
                    <a:pt x="612" y="298"/>
                  </a:lnTo>
                  <a:lnTo>
                    <a:pt x="606" y="296"/>
                  </a:lnTo>
                  <a:lnTo>
                    <a:pt x="602" y="292"/>
                  </a:lnTo>
                  <a:lnTo>
                    <a:pt x="600" y="288"/>
                  </a:lnTo>
                  <a:lnTo>
                    <a:pt x="582" y="288"/>
                  </a:lnTo>
                  <a:lnTo>
                    <a:pt x="570" y="304"/>
                  </a:lnTo>
                  <a:lnTo>
                    <a:pt x="556" y="304"/>
                  </a:lnTo>
                  <a:lnTo>
                    <a:pt x="552" y="298"/>
                  </a:lnTo>
                  <a:lnTo>
                    <a:pt x="548" y="294"/>
                  </a:lnTo>
                  <a:lnTo>
                    <a:pt x="544" y="292"/>
                  </a:lnTo>
                  <a:lnTo>
                    <a:pt x="540" y="292"/>
                  </a:lnTo>
                  <a:lnTo>
                    <a:pt x="534" y="292"/>
                  </a:lnTo>
                  <a:lnTo>
                    <a:pt x="526" y="294"/>
                  </a:lnTo>
                  <a:lnTo>
                    <a:pt x="526" y="318"/>
                  </a:lnTo>
                  <a:lnTo>
                    <a:pt x="520" y="322"/>
                  </a:lnTo>
                  <a:lnTo>
                    <a:pt x="516" y="326"/>
                  </a:lnTo>
                  <a:lnTo>
                    <a:pt x="508" y="328"/>
                  </a:lnTo>
                  <a:lnTo>
                    <a:pt x="504" y="328"/>
                  </a:lnTo>
                  <a:lnTo>
                    <a:pt x="500" y="332"/>
                  </a:lnTo>
                  <a:lnTo>
                    <a:pt x="498" y="338"/>
                  </a:lnTo>
                  <a:lnTo>
                    <a:pt x="494" y="346"/>
                  </a:lnTo>
                  <a:lnTo>
                    <a:pt x="482" y="344"/>
                  </a:lnTo>
                  <a:lnTo>
                    <a:pt x="478" y="342"/>
                  </a:lnTo>
                  <a:lnTo>
                    <a:pt x="476" y="340"/>
                  </a:lnTo>
                  <a:lnTo>
                    <a:pt x="472" y="334"/>
                  </a:lnTo>
                  <a:lnTo>
                    <a:pt x="468" y="326"/>
                  </a:lnTo>
                  <a:lnTo>
                    <a:pt x="462" y="326"/>
                  </a:lnTo>
                  <a:lnTo>
                    <a:pt x="436" y="302"/>
                  </a:lnTo>
                  <a:lnTo>
                    <a:pt x="420" y="302"/>
                  </a:lnTo>
                  <a:lnTo>
                    <a:pt x="414" y="314"/>
                  </a:lnTo>
                  <a:lnTo>
                    <a:pt x="408" y="330"/>
                  </a:lnTo>
                  <a:lnTo>
                    <a:pt x="388" y="362"/>
                  </a:lnTo>
                  <a:lnTo>
                    <a:pt x="374" y="368"/>
                  </a:lnTo>
                  <a:lnTo>
                    <a:pt x="366" y="374"/>
                  </a:lnTo>
                  <a:lnTo>
                    <a:pt x="358" y="382"/>
                  </a:lnTo>
                  <a:lnTo>
                    <a:pt x="350" y="394"/>
                  </a:lnTo>
                  <a:lnTo>
                    <a:pt x="338" y="396"/>
                  </a:lnTo>
                  <a:lnTo>
                    <a:pt x="328" y="398"/>
                  </a:lnTo>
                  <a:lnTo>
                    <a:pt x="306" y="418"/>
                  </a:lnTo>
                  <a:lnTo>
                    <a:pt x="290" y="418"/>
                  </a:lnTo>
                  <a:lnTo>
                    <a:pt x="278" y="420"/>
                  </a:lnTo>
                  <a:lnTo>
                    <a:pt x="270" y="422"/>
                  </a:lnTo>
                  <a:lnTo>
                    <a:pt x="262" y="426"/>
                  </a:lnTo>
                  <a:lnTo>
                    <a:pt x="256" y="438"/>
                  </a:lnTo>
                  <a:lnTo>
                    <a:pt x="244" y="438"/>
                  </a:lnTo>
                  <a:lnTo>
                    <a:pt x="228" y="432"/>
                  </a:lnTo>
                  <a:lnTo>
                    <a:pt x="218" y="432"/>
                  </a:lnTo>
                  <a:lnTo>
                    <a:pt x="210" y="436"/>
                  </a:lnTo>
                  <a:lnTo>
                    <a:pt x="198" y="440"/>
                  </a:lnTo>
                  <a:lnTo>
                    <a:pt x="140" y="462"/>
                  </a:lnTo>
                  <a:lnTo>
                    <a:pt x="120" y="464"/>
                  </a:lnTo>
                  <a:lnTo>
                    <a:pt x="104" y="466"/>
                  </a:lnTo>
                  <a:lnTo>
                    <a:pt x="92" y="474"/>
                  </a:lnTo>
                  <a:lnTo>
                    <a:pt x="78" y="486"/>
                  </a:lnTo>
                  <a:lnTo>
                    <a:pt x="76" y="510"/>
                  </a:lnTo>
                  <a:lnTo>
                    <a:pt x="64" y="514"/>
                  </a:lnTo>
                  <a:lnTo>
                    <a:pt x="56" y="520"/>
                  </a:lnTo>
                  <a:lnTo>
                    <a:pt x="52" y="528"/>
                  </a:lnTo>
                  <a:lnTo>
                    <a:pt x="52" y="542"/>
                  </a:lnTo>
                  <a:lnTo>
                    <a:pt x="60" y="548"/>
                  </a:lnTo>
                  <a:lnTo>
                    <a:pt x="72" y="558"/>
                  </a:lnTo>
                  <a:lnTo>
                    <a:pt x="78" y="566"/>
                  </a:lnTo>
                  <a:lnTo>
                    <a:pt x="82" y="572"/>
                  </a:lnTo>
                  <a:lnTo>
                    <a:pt x="86" y="580"/>
                  </a:lnTo>
                  <a:lnTo>
                    <a:pt x="86" y="590"/>
                  </a:lnTo>
                  <a:lnTo>
                    <a:pt x="78" y="594"/>
                  </a:lnTo>
                  <a:lnTo>
                    <a:pt x="68" y="598"/>
                  </a:lnTo>
                  <a:lnTo>
                    <a:pt x="54" y="60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3673475" y="4854575"/>
              <a:ext cx="1400175" cy="1479550"/>
            </a:xfrm>
            <a:custGeom>
              <a:avLst/>
              <a:gdLst>
                <a:gd name="T0" fmla="*/ 356 w 882"/>
                <a:gd name="T1" fmla="*/ 898 h 932"/>
                <a:gd name="T2" fmla="*/ 352 w 882"/>
                <a:gd name="T3" fmla="*/ 844 h 932"/>
                <a:gd name="T4" fmla="*/ 310 w 882"/>
                <a:gd name="T5" fmla="*/ 844 h 932"/>
                <a:gd name="T6" fmla="*/ 246 w 882"/>
                <a:gd name="T7" fmla="*/ 840 h 932"/>
                <a:gd name="T8" fmla="*/ 208 w 882"/>
                <a:gd name="T9" fmla="*/ 800 h 932"/>
                <a:gd name="T10" fmla="*/ 164 w 882"/>
                <a:gd name="T11" fmla="*/ 782 h 932"/>
                <a:gd name="T12" fmla="*/ 166 w 882"/>
                <a:gd name="T13" fmla="*/ 724 h 932"/>
                <a:gd name="T14" fmla="*/ 138 w 882"/>
                <a:gd name="T15" fmla="*/ 676 h 932"/>
                <a:gd name="T16" fmla="*/ 114 w 882"/>
                <a:gd name="T17" fmla="*/ 616 h 932"/>
                <a:gd name="T18" fmla="*/ 88 w 882"/>
                <a:gd name="T19" fmla="*/ 564 h 932"/>
                <a:gd name="T20" fmla="*/ 16 w 882"/>
                <a:gd name="T21" fmla="*/ 578 h 932"/>
                <a:gd name="T22" fmla="*/ 0 w 882"/>
                <a:gd name="T23" fmla="*/ 490 h 932"/>
                <a:gd name="T24" fmla="*/ 84 w 882"/>
                <a:gd name="T25" fmla="*/ 392 h 932"/>
                <a:gd name="T26" fmla="*/ 120 w 882"/>
                <a:gd name="T27" fmla="*/ 310 h 932"/>
                <a:gd name="T28" fmla="*/ 130 w 882"/>
                <a:gd name="T29" fmla="*/ 236 h 932"/>
                <a:gd name="T30" fmla="*/ 126 w 882"/>
                <a:gd name="T31" fmla="*/ 178 h 932"/>
                <a:gd name="T32" fmla="*/ 104 w 882"/>
                <a:gd name="T33" fmla="*/ 108 h 932"/>
                <a:gd name="T34" fmla="*/ 126 w 882"/>
                <a:gd name="T35" fmla="*/ 52 h 932"/>
                <a:gd name="T36" fmla="*/ 134 w 882"/>
                <a:gd name="T37" fmla="*/ 0 h 932"/>
                <a:gd name="T38" fmla="*/ 170 w 882"/>
                <a:gd name="T39" fmla="*/ 44 h 932"/>
                <a:gd name="T40" fmla="*/ 208 w 882"/>
                <a:gd name="T41" fmla="*/ 100 h 932"/>
                <a:gd name="T42" fmla="*/ 218 w 882"/>
                <a:gd name="T43" fmla="*/ 44 h 932"/>
                <a:gd name="T44" fmla="*/ 252 w 882"/>
                <a:gd name="T45" fmla="*/ 88 h 932"/>
                <a:gd name="T46" fmla="*/ 332 w 882"/>
                <a:gd name="T47" fmla="*/ 148 h 932"/>
                <a:gd name="T48" fmla="*/ 406 w 882"/>
                <a:gd name="T49" fmla="*/ 280 h 932"/>
                <a:gd name="T50" fmla="*/ 400 w 882"/>
                <a:gd name="T51" fmla="*/ 336 h 932"/>
                <a:gd name="T52" fmla="*/ 452 w 882"/>
                <a:gd name="T53" fmla="*/ 370 h 932"/>
                <a:gd name="T54" fmla="*/ 574 w 882"/>
                <a:gd name="T55" fmla="*/ 346 h 932"/>
                <a:gd name="T56" fmla="*/ 586 w 882"/>
                <a:gd name="T57" fmla="*/ 290 h 932"/>
                <a:gd name="T58" fmla="*/ 558 w 882"/>
                <a:gd name="T59" fmla="*/ 230 h 932"/>
                <a:gd name="T60" fmla="*/ 620 w 882"/>
                <a:gd name="T61" fmla="*/ 178 h 932"/>
                <a:gd name="T62" fmla="*/ 606 w 882"/>
                <a:gd name="T63" fmla="*/ 122 h 932"/>
                <a:gd name="T64" fmla="*/ 614 w 882"/>
                <a:gd name="T65" fmla="*/ 104 h 932"/>
                <a:gd name="T66" fmla="*/ 654 w 882"/>
                <a:gd name="T67" fmla="*/ 64 h 932"/>
                <a:gd name="T68" fmla="*/ 712 w 882"/>
                <a:gd name="T69" fmla="*/ 144 h 932"/>
                <a:gd name="T70" fmla="*/ 790 w 882"/>
                <a:gd name="T71" fmla="*/ 128 h 932"/>
                <a:gd name="T72" fmla="*/ 790 w 882"/>
                <a:gd name="T73" fmla="*/ 188 h 932"/>
                <a:gd name="T74" fmla="*/ 752 w 882"/>
                <a:gd name="T75" fmla="*/ 208 h 932"/>
                <a:gd name="T76" fmla="*/ 660 w 882"/>
                <a:gd name="T77" fmla="*/ 204 h 932"/>
                <a:gd name="T78" fmla="*/ 630 w 882"/>
                <a:gd name="T79" fmla="*/ 266 h 932"/>
                <a:gd name="T80" fmla="*/ 652 w 882"/>
                <a:gd name="T81" fmla="*/ 308 h 932"/>
                <a:gd name="T82" fmla="*/ 698 w 882"/>
                <a:gd name="T83" fmla="*/ 300 h 932"/>
                <a:gd name="T84" fmla="*/ 718 w 882"/>
                <a:gd name="T85" fmla="*/ 330 h 932"/>
                <a:gd name="T86" fmla="*/ 692 w 882"/>
                <a:gd name="T87" fmla="*/ 418 h 932"/>
                <a:gd name="T88" fmla="*/ 732 w 882"/>
                <a:gd name="T89" fmla="*/ 472 h 932"/>
                <a:gd name="T90" fmla="*/ 726 w 882"/>
                <a:gd name="T91" fmla="*/ 528 h 932"/>
                <a:gd name="T92" fmla="*/ 828 w 882"/>
                <a:gd name="T93" fmla="*/ 590 h 932"/>
                <a:gd name="T94" fmla="*/ 876 w 882"/>
                <a:gd name="T95" fmla="*/ 606 h 932"/>
                <a:gd name="T96" fmla="*/ 850 w 882"/>
                <a:gd name="T97" fmla="*/ 658 h 932"/>
                <a:gd name="T98" fmla="*/ 784 w 882"/>
                <a:gd name="T99" fmla="*/ 676 h 932"/>
                <a:gd name="T100" fmla="*/ 720 w 882"/>
                <a:gd name="T101" fmla="*/ 734 h 932"/>
                <a:gd name="T102" fmla="*/ 650 w 882"/>
                <a:gd name="T103" fmla="*/ 764 h 932"/>
                <a:gd name="T104" fmla="*/ 612 w 882"/>
                <a:gd name="T105" fmla="*/ 742 h 932"/>
                <a:gd name="T106" fmla="*/ 564 w 882"/>
                <a:gd name="T107" fmla="*/ 760 h 932"/>
                <a:gd name="T108" fmla="*/ 526 w 882"/>
                <a:gd name="T109" fmla="*/ 740 h 932"/>
                <a:gd name="T110" fmla="*/ 482 w 882"/>
                <a:gd name="T111" fmla="*/ 750 h 932"/>
                <a:gd name="T112" fmla="*/ 448 w 882"/>
                <a:gd name="T113" fmla="*/ 768 h 932"/>
                <a:gd name="T114" fmla="*/ 404 w 882"/>
                <a:gd name="T115" fmla="*/ 766 h 932"/>
                <a:gd name="T116" fmla="*/ 410 w 882"/>
                <a:gd name="T117" fmla="*/ 826 h 932"/>
                <a:gd name="T118" fmla="*/ 410 w 882"/>
                <a:gd name="T119" fmla="*/ 872 h 932"/>
                <a:gd name="T120" fmla="*/ 406 w 882"/>
                <a:gd name="T121" fmla="*/ 932 h 9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82" h="932">
                  <a:moveTo>
                    <a:pt x="406" y="932"/>
                  </a:moveTo>
                  <a:lnTo>
                    <a:pt x="406" y="932"/>
                  </a:lnTo>
                  <a:lnTo>
                    <a:pt x="392" y="920"/>
                  </a:lnTo>
                  <a:lnTo>
                    <a:pt x="380" y="910"/>
                  </a:lnTo>
                  <a:lnTo>
                    <a:pt x="368" y="904"/>
                  </a:lnTo>
                  <a:lnTo>
                    <a:pt x="356" y="898"/>
                  </a:lnTo>
                  <a:lnTo>
                    <a:pt x="358" y="880"/>
                  </a:lnTo>
                  <a:lnTo>
                    <a:pt x="358" y="866"/>
                  </a:lnTo>
                  <a:lnTo>
                    <a:pt x="356" y="854"/>
                  </a:lnTo>
                  <a:lnTo>
                    <a:pt x="352" y="844"/>
                  </a:lnTo>
                  <a:lnTo>
                    <a:pt x="342" y="836"/>
                  </a:lnTo>
                  <a:lnTo>
                    <a:pt x="332" y="836"/>
                  </a:lnTo>
                  <a:lnTo>
                    <a:pt x="324" y="838"/>
                  </a:lnTo>
                  <a:lnTo>
                    <a:pt x="316" y="840"/>
                  </a:lnTo>
                  <a:lnTo>
                    <a:pt x="310" y="844"/>
                  </a:lnTo>
                  <a:lnTo>
                    <a:pt x="298" y="854"/>
                  </a:lnTo>
                  <a:lnTo>
                    <a:pt x="288" y="866"/>
                  </a:lnTo>
                  <a:lnTo>
                    <a:pt x="260" y="860"/>
                  </a:lnTo>
                  <a:lnTo>
                    <a:pt x="246" y="840"/>
                  </a:lnTo>
                  <a:lnTo>
                    <a:pt x="240" y="832"/>
                  </a:lnTo>
                  <a:lnTo>
                    <a:pt x="234" y="828"/>
                  </a:lnTo>
                  <a:lnTo>
                    <a:pt x="218" y="808"/>
                  </a:lnTo>
                  <a:lnTo>
                    <a:pt x="212" y="802"/>
                  </a:lnTo>
                  <a:lnTo>
                    <a:pt x="208" y="800"/>
                  </a:lnTo>
                  <a:lnTo>
                    <a:pt x="202" y="798"/>
                  </a:lnTo>
                  <a:lnTo>
                    <a:pt x="194" y="798"/>
                  </a:lnTo>
                  <a:lnTo>
                    <a:pt x="172" y="798"/>
                  </a:lnTo>
                  <a:lnTo>
                    <a:pt x="168" y="790"/>
                  </a:lnTo>
                  <a:lnTo>
                    <a:pt x="164" y="782"/>
                  </a:lnTo>
                  <a:lnTo>
                    <a:pt x="162" y="774"/>
                  </a:lnTo>
                  <a:lnTo>
                    <a:pt x="160" y="766"/>
                  </a:lnTo>
                  <a:lnTo>
                    <a:pt x="160" y="752"/>
                  </a:lnTo>
                  <a:lnTo>
                    <a:pt x="160" y="740"/>
                  </a:lnTo>
                  <a:lnTo>
                    <a:pt x="166" y="724"/>
                  </a:lnTo>
                  <a:lnTo>
                    <a:pt x="168" y="708"/>
                  </a:lnTo>
                  <a:lnTo>
                    <a:pt x="166" y="694"/>
                  </a:lnTo>
                  <a:lnTo>
                    <a:pt x="164" y="688"/>
                  </a:lnTo>
                  <a:lnTo>
                    <a:pt x="162" y="682"/>
                  </a:lnTo>
                  <a:lnTo>
                    <a:pt x="138" y="676"/>
                  </a:lnTo>
                  <a:lnTo>
                    <a:pt x="126" y="670"/>
                  </a:lnTo>
                  <a:lnTo>
                    <a:pt x="124" y="668"/>
                  </a:lnTo>
                  <a:lnTo>
                    <a:pt x="124" y="664"/>
                  </a:lnTo>
                  <a:lnTo>
                    <a:pt x="124" y="650"/>
                  </a:lnTo>
                  <a:lnTo>
                    <a:pt x="114" y="616"/>
                  </a:lnTo>
                  <a:lnTo>
                    <a:pt x="102" y="598"/>
                  </a:lnTo>
                  <a:lnTo>
                    <a:pt x="96" y="576"/>
                  </a:lnTo>
                  <a:lnTo>
                    <a:pt x="92" y="568"/>
                  </a:lnTo>
                  <a:lnTo>
                    <a:pt x="88" y="564"/>
                  </a:lnTo>
                  <a:lnTo>
                    <a:pt x="82" y="560"/>
                  </a:lnTo>
                  <a:lnTo>
                    <a:pt x="76" y="558"/>
                  </a:lnTo>
                  <a:lnTo>
                    <a:pt x="58" y="556"/>
                  </a:lnTo>
                  <a:lnTo>
                    <a:pt x="30" y="572"/>
                  </a:lnTo>
                  <a:lnTo>
                    <a:pt x="16" y="578"/>
                  </a:lnTo>
                  <a:lnTo>
                    <a:pt x="4" y="580"/>
                  </a:lnTo>
                  <a:lnTo>
                    <a:pt x="2" y="576"/>
                  </a:lnTo>
                  <a:lnTo>
                    <a:pt x="0" y="490"/>
                  </a:lnTo>
                  <a:lnTo>
                    <a:pt x="16" y="454"/>
                  </a:lnTo>
                  <a:lnTo>
                    <a:pt x="32" y="436"/>
                  </a:lnTo>
                  <a:lnTo>
                    <a:pt x="46" y="422"/>
                  </a:lnTo>
                  <a:lnTo>
                    <a:pt x="62" y="408"/>
                  </a:lnTo>
                  <a:lnTo>
                    <a:pt x="84" y="392"/>
                  </a:lnTo>
                  <a:lnTo>
                    <a:pt x="108" y="370"/>
                  </a:lnTo>
                  <a:lnTo>
                    <a:pt x="110" y="328"/>
                  </a:lnTo>
                  <a:lnTo>
                    <a:pt x="120" y="310"/>
                  </a:lnTo>
                  <a:lnTo>
                    <a:pt x="120" y="288"/>
                  </a:lnTo>
                  <a:lnTo>
                    <a:pt x="120" y="266"/>
                  </a:lnTo>
                  <a:lnTo>
                    <a:pt x="124" y="248"/>
                  </a:lnTo>
                  <a:lnTo>
                    <a:pt x="126" y="240"/>
                  </a:lnTo>
                  <a:lnTo>
                    <a:pt x="130" y="236"/>
                  </a:lnTo>
                  <a:lnTo>
                    <a:pt x="132" y="218"/>
                  </a:lnTo>
                  <a:lnTo>
                    <a:pt x="134" y="204"/>
                  </a:lnTo>
                  <a:lnTo>
                    <a:pt x="132" y="190"/>
                  </a:lnTo>
                  <a:lnTo>
                    <a:pt x="126" y="178"/>
                  </a:lnTo>
                  <a:lnTo>
                    <a:pt x="84" y="142"/>
                  </a:lnTo>
                  <a:lnTo>
                    <a:pt x="84" y="110"/>
                  </a:lnTo>
                  <a:lnTo>
                    <a:pt x="94" y="110"/>
                  </a:lnTo>
                  <a:lnTo>
                    <a:pt x="104" y="108"/>
                  </a:lnTo>
                  <a:lnTo>
                    <a:pt x="126" y="100"/>
                  </a:lnTo>
                  <a:lnTo>
                    <a:pt x="128" y="88"/>
                  </a:lnTo>
                  <a:lnTo>
                    <a:pt x="128" y="76"/>
                  </a:lnTo>
                  <a:lnTo>
                    <a:pt x="128" y="64"/>
                  </a:lnTo>
                  <a:lnTo>
                    <a:pt x="126" y="52"/>
                  </a:lnTo>
                  <a:lnTo>
                    <a:pt x="120" y="32"/>
                  </a:lnTo>
                  <a:lnTo>
                    <a:pt x="120" y="22"/>
                  </a:lnTo>
                  <a:lnTo>
                    <a:pt x="118" y="12"/>
                  </a:lnTo>
                  <a:lnTo>
                    <a:pt x="126" y="6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8" y="4"/>
                  </a:lnTo>
                  <a:lnTo>
                    <a:pt x="154" y="8"/>
                  </a:lnTo>
                  <a:lnTo>
                    <a:pt x="170" y="44"/>
                  </a:lnTo>
                  <a:lnTo>
                    <a:pt x="178" y="66"/>
                  </a:lnTo>
                  <a:lnTo>
                    <a:pt x="184" y="90"/>
                  </a:lnTo>
                  <a:lnTo>
                    <a:pt x="188" y="96"/>
                  </a:lnTo>
                  <a:lnTo>
                    <a:pt x="192" y="98"/>
                  </a:lnTo>
                  <a:lnTo>
                    <a:pt x="208" y="100"/>
                  </a:lnTo>
                  <a:lnTo>
                    <a:pt x="212" y="92"/>
                  </a:lnTo>
                  <a:lnTo>
                    <a:pt x="216" y="86"/>
                  </a:lnTo>
                  <a:lnTo>
                    <a:pt x="218" y="70"/>
                  </a:lnTo>
                  <a:lnTo>
                    <a:pt x="218" y="44"/>
                  </a:lnTo>
                  <a:lnTo>
                    <a:pt x="230" y="34"/>
                  </a:lnTo>
                  <a:lnTo>
                    <a:pt x="236" y="44"/>
                  </a:lnTo>
                  <a:lnTo>
                    <a:pt x="242" y="56"/>
                  </a:lnTo>
                  <a:lnTo>
                    <a:pt x="252" y="88"/>
                  </a:lnTo>
                  <a:lnTo>
                    <a:pt x="268" y="112"/>
                  </a:lnTo>
                  <a:lnTo>
                    <a:pt x="278" y="126"/>
                  </a:lnTo>
                  <a:lnTo>
                    <a:pt x="292" y="142"/>
                  </a:lnTo>
                  <a:lnTo>
                    <a:pt x="332" y="148"/>
                  </a:lnTo>
                  <a:lnTo>
                    <a:pt x="368" y="216"/>
                  </a:lnTo>
                  <a:lnTo>
                    <a:pt x="404" y="264"/>
                  </a:lnTo>
                  <a:lnTo>
                    <a:pt x="406" y="280"/>
                  </a:lnTo>
                  <a:lnTo>
                    <a:pt x="398" y="290"/>
                  </a:lnTo>
                  <a:lnTo>
                    <a:pt x="392" y="298"/>
                  </a:lnTo>
                  <a:lnTo>
                    <a:pt x="390" y="306"/>
                  </a:lnTo>
                  <a:lnTo>
                    <a:pt x="390" y="324"/>
                  </a:lnTo>
                  <a:lnTo>
                    <a:pt x="400" y="336"/>
                  </a:lnTo>
                  <a:lnTo>
                    <a:pt x="408" y="346"/>
                  </a:lnTo>
                  <a:lnTo>
                    <a:pt x="422" y="356"/>
                  </a:lnTo>
                  <a:lnTo>
                    <a:pt x="430" y="358"/>
                  </a:lnTo>
                  <a:lnTo>
                    <a:pt x="440" y="362"/>
                  </a:lnTo>
                  <a:lnTo>
                    <a:pt x="452" y="370"/>
                  </a:lnTo>
                  <a:lnTo>
                    <a:pt x="460" y="376"/>
                  </a:lnTo>
                  <a:lnTo>
                    <a:pt x="472" y="380"/>
                  </a:lnTo>
                  <a:lnTo>
                    <a:pt x="500" y="378"/>
                  </a:lnTo>
                  <a:lnTo>
                    <a:pt x="574" y="346"/>
                  </a:lnTo>
                  <a:lnTo>
                    <a:pt x="580" y="330"/>
                  </a:lnTo>
                  <a:lnTo>
                    <a:pt x="584" y="318"/>
                  </a:lnTo>
                  <a:lnTo>
                    <a:pt x="586" y="304"/>
                  </a:lnTo>
                  <a:lnTo>
                    <a:pt x="586" y="290"/>
                  </a:lnTo>
                  <a:lnTo>
                    <a:pt x="578" y="278"/>
                  </a:lnTo>
                  <a:lnTo>
                    <a:pt x="572" y="272"/>
                  </a:lnTo>
                  <a:lnTo>
                    <a:pt x="558" y="262"/>
                  </a:lnTo>
                  <a:lnTo>
                    <a:pt x="558" y="238"/>
                  </a:lnTo>
                  <a:lnTo>
                    <a:pt x="558" y="230"/>
                  </a:lnTo>
                  <a:lnTo>
                    <a:pt x="564" y="222"/>
                  </a:lnTo>
                  <a:lnTo>
                    <a:pt x="578" y="214"/>
                  </a:lnTo>
                  <a:lnTo>
                    <a:pt x="594" y="204"/>
                  </a:lnTo>
                  <a:lnTo>
                    <a:pt x="608" y="192"/>
                  </a:lnTo>
                  <a:lnTo>
                    <a:pt x="620" y="178"/>
                  </a:lnTo>
                  <a:lnTo>
                    <a:pt x="620" y="152"/>
                  </a:lnTo>
                  <a:lnTo>
                    <a:pt x="616" y="138"/>
                  </a:lnTo>
                  <a:lnTo>
                    <a:pt x="610" y="128"/>
                  </a:lnTo>
                  <a:lnTo>
                    <a:pt x="606" y="122"/>
                  </a:lnTo>
                  <a:lnTo>
                    <a:pt x="600" y="116"/>
                  </a:lnTo>
                  <a:lnTo>
                    <a:pt x="598" y="108"/>
                  </a:lnTo>
                  <a:lnTo>
                    <a:pt x="614" y="104"/>
                  </a:lnTo>
                  <a:lnTo>
                    <a:pt x="622" y="94"/>
                  </a:lnTo>
                  <a:lnTo>
                    <a:pt x="628" y="84"/>
                  </a:lnTo>
                  <a:lnTo>
                    <a:pt x="632" y="72"/>
                  </a:lnTo>
                  <a:lnTo>
                    <a:pt x="636" y="66"/>
                  </a:lnTo>
                  <a:lnTo>
                    <a:pt x="642" y="64"/>
                  </a:lnTo>
                  <a:lnTo>
                    <a:pt x="654" y="64"/>
                  </a:lnTo>
                  <a:lnTo>
                    <a:pt x="672" y="66"/>
                  </a:lnTo>
                  <a:lnTo>
                    <a:pt x="694" y="124"/>
                  </a:lnTo>
                  <a:lnTo>
                    <a:pt x="704" y="136"/>
                  </a:lnTo>
                  <a:lnTo>
                    <a:pt x="712" y="144"/>
                  </a:lnTo>
                  <a:lnTo>
                    <a:pt x="722" y="152"/>
                  </a:lnTo>
                  <a:lnTo>
                    <a:pt x="758" y="152"/>
                  </a:lnTo>
                  <a:lnTo>
                    <a:pt x="774" y="140"/>
                  </a:lnTo>
                  <a:lnTo>
                    <a:pt x="790" y="128"/>
                  </a:lnTo>
                  <a:lnTo>
                    <a:pt x="796" y="138"/>
                  </a:lnTo>
                  <a:lnTo>
                    <a:pt x="796" y="152"/>
                  </a:lnTo>
                  <a:lnTo>
                    <a:pt x="794" y="170"/>
                  </a:lnTo>
                  <a:lnTo>
                    <a:pt x="790" y="188"/>
                  </a:lnTo>
                  <a:lnTo>
                    <a:pt x="786" y="196"/>
                  </a:lnTo>
                  <a:lnTo>
                    <a:pt x="780" y="204"/>
                  </a:lnTo>
                  <a:lnTo>
                    <a:pt x="766" y="208"/>
                  </a:lnTo>
                  <a:lnTo>
                    <a:pt x="752" y="208"/>
                  </a:lnTo>
                  <a:lnTo>
                    <a:pt x="720" y="192"/>
                  </a:lnTo>
                  <a:lnTo>
                    <a:pt x="694" y="192"/>
                  </a:lnTo>
                  <a:lnTo>
                    <a:pt x="676" y="196"/>
                  </a:lnTo>
                  <a:lnTo>
                    <a:pt x="668" y="198"/>
                  </a:lnTo>
                  <a:lnTo>
                    <a:pt x="660" y="204"/>
                  </a:lnTo>
                  <a:lnTo>
                    <a:pt x="642" y="218"/>
                  </a:lnTo>
                  <a:lnTo>
                    <a:pt x="630" y="236"/>
                  </a:lnTo>
                  <a:lnTo>
                    <a:pt x="630" y="256"/>
                  </a:lnTo>
                  <a:lnTo>
                    <a:pt x="630" y="266"/>
                  </a:lnTo>
                  <a:lnTo>
                    <a:pt x="636" y="280"/>
                  </a:lnTo>
                  <a:lnTo>
                    <a:pt x="638" y="290"/>
                  </a:lnTo>
                  <a:lnTo>
                    <a:pt x="642" y="296"/>
                  </a:lnTo>
                  <a:lnTo>
                    <a:pt x="646" y="302"/>
                  </a:lnTo>
                  <a:lnTo>
                    <a:pt x="652" y="308"/>
                  </a:lnTo>
                  <a:lnTo>
                    <a:pt x="658" y="310"/>
                  </a:lnTo>
                  <a:lnTo>
                    <a:pt x="666" y="308"/>
                  </a:lnTo>
                  <a:lnTo>
                    <a:pt x="676" y="304"/>
                  </a:lnTo>
                  <a:lnTo>
                    <a:pt x="692" y="302"/>
                  </a:lnTo>
                  <a:lnTo>
                    <a:pt x="698" y="300"/>
                  </a:lnTo>
                  <a:lnTo>
                    <a:pt x="706" y="300"/>
                  </a:lnTo>
                  <a:lnTo>
                    <a:pt x="710" y="304"/>
                  </a:lnTo>
                  <a:lnTo>
                    <a:pt x="714" y="308"/>
                  </a:lnTo>
                  <a:lnTo>
                    <a:pt x="716" y="318"/>
                  </a:lnTo>
                  <a:lnTo>
                    <a:pt x="718" y="330"/>
                  </a:lnTo>
                  <a:lnTo>
                    <a:pt x="704" y="378"/>
                  </a:lnTo>
                  <a:lnTo>
                    <a:pt x="696" y="390"/>
                  </a:lnTo>
                  <a:lnTo>
                    <a:pt x="690" y="400"/>
                  </a:lnTo>
                  <a:lnTo>
                    <a:pt x="690" y="410"/>
                  </a:lnTo>
                  <a:lnTo>
                    <a:pt x="692" y="418"/>
                  </a:lnTo>
                  <a:lnTo>
                    <a:pt x="698" y="426"/>
                  </a:lnTo>
                  <a:lnTo>
                    <a:pt x="706" y="432"/>
                  </a:lnTo>
                  <a:lnTo>
                    <a:pt x="718" y="438"/>
                  </a:lnTo>
                  <a:lnTo>
                    <a:pt x="734" y="444"/>
                  </a:lnTo>
                  <a:lnTo>
                    <a:pt x="732" y="472"/>
                  </a:lnTo>
                  <a:lnTo>
                    <a:pt x="730" y="486"/>
                  </a:lnTo>
                  <a:lnTo>
                    <a:pt x="724" y="502"/>
                  </a:lnTo>
                  <a:lnTo>
                    <a:pt x="724" y="510"/>
                  </a:lnTo>
                  <a:lnTo>
                    <a:pt x="724" y="520"/>
                  </a:lnTo>
                  <a:lnTo>
                    <a:pt x="726" y="528"/>
                  </a:lnTo>
                  <a:lnTo>
                    <a:pt x="730" y="536"/>
                  </a:lnTo>
                  <a:lnTo>
                    <a:pt x="760" y="572"/>
                  </a:lnTo>
                  <a:lnTo>
                    <a:pt x="828" y="590"/>
                  </a:lnTo>
                  <a:lnTo>
                    <a:pt x="836" y="596"/>
                  </a:lnTo>
                  <a:lnTo>
                    <a:pt x="842" y="600"/>
                  </a:lnTo>
                  <a:lnTo>
                    <a:pt x="850" y="604"/>
                  </a:lnTo>
                  <a:lnTo>
                    <a:pt x="876" y="606"/>
                  </a:lnTo>
                  <a:lnTo>
                    <a:pt x="882" y="628"/>
                  </a:lnTo>
                  <a:lnTo>
                    <a:pt x="876" y="636"/>
                  </a:lnTo>
                  <a:lnTo>
                    <a:pt x="872" y="644"/>
                  </a:lnTo>
                  <a:lnTo>
                    <a:pt x="850" y="658"/>
                  </a:lnTo>
                  <a:lnTo>
                    <a:pt x="832" y="666"/>
                  </a:lnTo>
                  <a:lnTo>
                    <a:pt x="818" y="666"/>
                  </a:lnTo>
                  <a:lnTo>
                    <a:pt x="806" y="668"/>
                  </a:lnTo>
                  <a:lnTo>
                    <a:pt x="794" y="672"/>
                  </a:lnTo>
                  <a:lnTo>
                    <a:pt x="784" y="676"/>
                  </a:lnTo>
                  <a:lnTo>
                    <a:pt x="764" y="686"/>
                  </a:lnTo>
                  <a:lnTo>
                    <a:pt x="744" y="700"/>
                  </a:lnTo>
                  <a:lnTo>
                    <a:pt x="736" y="716"/>
                  </a:lnTo>
                  <a:lnTo>
                    <a:pt x="728" y="726"/>
                  </a:lnTo>
                  <a:lnTo>
                    <a:pt x="720" y="734"/>
                  </a:lnTo>
                  <a:lnTo>
                    <a:pt x="682" y="734"/>
                  </a:lnTo>
                  <a:lnTo>
                    <a:pt x="662" y="756"/>
                  </a:lnTo>
                  <a:lnTo>
                    <a:pt x="656" y="760"/>
                  </a:lnTo>
                  <a:lnTo>
                    <a:pt x="650" y="764"/>
                  </a:lnTo>
                  <a:lnTo>
                    <a:pt x="642" y="766"/>
                  </a:lnTo>
                  <a:lnTo>
                    <a:pt x="636" y="766"/>
                  </a:lnTo>
                  <a:lnTo>
                    <a:pt x="628" y="754"/>
                  </a:lnTo>
                  <a:lnTo>
                    <a:pt x="620" y="746"/>
                  </a:lnTo>
                  <a:lnTo>
                    <a:pt x="612" y="742"/>
                  </a:lnTo>
                  <a:lnTo>
                    <a:pt x="604" y="742"/>
                  </a:lnTo>
                  <a:lnTo>
                    <a:pt x="596" y="744"/>
                  </a:lnTo>
                  <a:lnTo>
                    <a:pt x="588" y="748"/>
                  </a:lnTo>
                  <a:lnTo>
                    <a:pt x="574" y="758"/>
                  </a:lnTo>
                  <a:lnTo>
                    <a:pt x="564" y="760"/>
                  </a:lnTo>
                  <a:lnTo>
                    <a:pt x="556" y="760"/>
                  </a:lnTo>
                  <a:lnTo>
                    <a:pt x="548" y="758"/>
                  </a:lnTo>
                  <a:lnTo>
                    <a:pt x="544" y="756"/>
                  </a:lnTo>
                  <a:lnTo>
                    <a:pt x="534" y="748"/>
                  </a:lnTo>
                  <a:lnTo>
                    <a:pt x="526" y="740"/>
                  </a:lnTo>
                  <a:lnTo>
                    <a:pt x="514" y="738"/>
                  </a:lnTo>
                  <a:lnTo>
                    <a:pt x="506" y="738"/>
                  </a:lnTo>
                  <a:lnTo>
                    <a:pt x="498" y="738"/>
                  </a:lnTo>
                  <a:lnTo>
                    <a:pt x="492" y="742"/>
                  </a:lnTo>
                  <a:lnTo>
                    <a:pt x="486" y="746"/>
                  </a:lnTo>
                  <a:lnTo>
                    <a:pt x="482" y="750"/>
                  </a:lnTo>
                  <a:lnTo>
                    <a:pt x="474" y="764"/>
                  </a:lnTo>
                  <a:lnTo>
                    <a:pt x="468" y="768"/>
                  </a:lnTo>
                  <a:lnTo>
                    <a:pt x="462" y="770"/>
                  </a:lnTo>
                  <a:lnTo>
                    <a:pt x="454" y="770"/>
                  </a:lnTo>
                  <a:lnTo>
                    <a:pt x="448" y="768"/>
                  </a:lnTo>
                  <a:lnTo>
                    <a:pt x="436" y="762"/>
                  </a:lnTo>
                  <a:lnTo>
                    <a:pt x="430" y="756"/>
                  </a:lnTo>
                  <a:lnTo>
                    <a:pt x="414" y="756"/>
                  </a:lnTo>
                  <a:lnTo>
                    <a:pt x="404" y="766"/>
                  </a:lnTo>
                  <a:lnTo>
                    <a:pt x="398" y="774"/>
                  </a:lnTo>
                  <a:lnTo>
                    <a:pt x="396" y="784"/>
                  </a:lnTo>
                  <a:lnTo>
                    <a:pt x="394" y="802"/>
                  </a:lnTo>
                  <a:lnTo>
                    <a:pt x="402" y="814"/>
                  </a:lnTo>
                  <a:lnTo>
                    <a:pt x="410" y="826"/>
                  </a:lnTo>
                  <a:lnTo>
                    <a:pt x="412" y="832"/>
                  </a:lnTo>
                  <a:lnTo>
                    <a:pt x="412" y="840"/>
                  </a:lnTo>
                  <a:lnTo>
                    <a:pt x="412" y="850"/>
                  </a:lnTo>
                  <a:lnTo>
                    <a:pt x="410" y="860"/>
                  </a:lnTo>
                  <a:lnTo>
                    <a:pt x="410" y="872"/>
                  </a:lnTo>
                  <a:lnTo>
                    <a:pt x="414" y="886"/>
                  </a:lnTo>
                  <a:lnTo>
                    <a:pt x="416" y="902"/>
                  </a:lnTo>
                  <a:lnTo>
                    <a:pt x="420" y="922"/>
                  </a:lnTo>
                  <a:lnTo>
                    <a:pt x="412" y="928"/>
                  </a:lnTo>
                  <a:lnTo>
                    <a:pt x="406" y="93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4851400" y="5384800"/>
              <a:ext cx="1187450" cy="885825"/>
            </a:xfrm>
            <a:custGeom>
              <a:avLst/>
              <a:gdLst>
                <a:gd name="T0" fmla="*/ 450 w 748"/>
                <a:gd name="T1" fmla="*/ 540 h 558"/>
                <a:gd name="T2" fmla="*/ 440 w 748"/>
                <a:gd name="T3" fmla="*/ 532 h 558"/>
                <a:gd name="T4" fmla="*/ 422 w 748"/>
                <a:gd name="T5" fmla="*/ 516 h 558"/>
                <a:gd name="T6" fmla="*/ 406 w 748"/>
                <a:gd name="T7" fmla="*/ 508 h 558"/>
                <a:gd name="T8" fmla="*/ 390 w 748"/>
                <a:gd name="T9" fmla="*/ 536 h 558"/>
                <a:gd name="T10" fmla="*/ 280 w 748"/>
                <a:gd name="T11" fmla="*/ 532 h 558"/>
                <a:gd name="T12" fmla="*/ 218 w 748"/>
                <a:gd name="T13" fmla="*/ 498 h 558"/>
                <a:gd name="T14" fmla="*/ 204 w 748"/>
                <a:gd name="T15" fmla="*/ 478 h 558"/>
                <a:gd name="T16" fmla="*/ 212 w 748"/>
                <a:gd name="T17" fmla="*/ 432 h 558"/>
                <a:gd name="T18" fmla="*/ 188 w 748"/>
                <a:gd name="T19" fmla="*/ 390 h 558"/>
                <a:gd name="T20" fmla="*/ 142 w 748"/>
                <a:gd name="T21" fmla="*/ 382 h 558"/>
                <a:gd name="T22" fmla="*/ 82 w 748"/>
                <a:gd name="T23" fmla="*/ 368 h 558"/>
                <a:gd name="T24" fmla="*/ 104 w 748"/>
                <a:gd name="T25" fmla="*/ 342 h 558"/>
                <a:gd name="T26" fmla="*/ 140 w 748"/>
                <a:gd name="T27" fmla="*/ 316 h 558"/>
                <a:gd name="T28" fmla="*/ 142 w 748"/>
                <a:gd name="T29" fmla="*/ 262 h 558"/>
                <a:gd name="T30" fmla="*/ 102 w 748"/>
                <a:gd name="T31" fmla="*/ 252 h 558"/>
                <a:gd name="T32" fmla="*/ 20 w 748"/>
                <a:gd name="T33" fmla="*/ 222 h 558"/>
                <a:gd name="T34" fmla="*/ 0 w 748"/>
                <a:gd name="T35" fmla="*/ 192 h 558"/>
                <a:gd name="T36" fmla="*/ 22 w 748"/>
                <a:gd name="T37" fmla="*/ 162 h 558"/>
                <a:gd name="T38" fmla="*/ 62 w 748"/>
                <a:gd name="T39" fmla="*/ 154 h 558"/>
                <a:gd name="T40" fmla="*/ 120 w 748"/>
                <a:gd name="T41" fmla="*/ 190 h 558"/>
                <a:gd name="T42" fmla="*/ 156 w 748"/>
                <a:gd name="T43" fmla="*/ 192 h 558"/>
                <a:gd name="T44" fmla="*/ 206 w 748"/>
                <a:gd name="T45" fmla="*/ 156 h 558"/>
                <a:gd name="T46" fmla="*/ 240 w 748"/>
                <a:gd name="T47" fmla="*/ 98 h 558"/>
                <a:gd name="T48" fmla="*/ 274 w 748"/>
                <a:gd name="T49" fmla="*/ 110 h 558"/>
                <a:gd name="T50" fmla="*/ 308 w 748"/>
                <a:gd name="T51" fmla="*/ 128 h 558"/>
                <a:gd name="T52" fmla="*/ 342 w 748"/>
                <a:gd name="T53" fmla="*/ 134 h 558"/>
                <a:gd name="T54" fmla="*/ 410 w 748"/>
                <a:gd name="T55" fmla="*/ 100 h 558"/>
                <a:gd name="T56" fmla="*/ 442 w 748"/>
                <a:gd name="T57" fmla="*/ 78 h 558"/>
                <a:gd name="T58" fmla="*/ 470 w 748"/>
                <a:gd name="T59" fmla="*/ 52 h 558"/>
                <a:gd name="T60" fmla="*/ 514 w 748"/>
                <a:gd name="T61" fmla="*/ 38 h 558"/>
                <a:gd name="T62" fmla="*/ 588 w 748"/>
                <a:gd name="T63" fmla="*/ 10 h 558"/>
                <a:gd name="T64" fmla="*/ 632 w 748"/>
                <a:gd name="T65" fmla="*/ 0 h 558"/>
                <a:gd name="T66" fmla="*/ 672 w 748"/>
                <a:gd name="T67" fmla="*/ 54 h 558"/>
                <a:gd name="T68" fmla="*/ 640 w 748"/>
                <a:gd name="T69" fmla="*/ 112 h 558"/>
                <a:gd name="T70" fmla="*/ 642 w 748"/>
                <a:gd name="T71" fmla="*/ 142 h 558"/>
                <a:gd name="T72" fmla="*/ 682 w 748"/>
                <a:gd name="T73" fmla="*/ 172 h 558"/>
                <a:gd name="T74" fmla="*/ 734 w 748"/>
                <a:gd name="T75" fmla="*/ 180 h 558"/>
                <a:gd name="T76" fmla="*/ 748 w 748"/>
                <a:gd name="T77" fmla="*/ 220 h 558"/>
                <a:gd name="T78" fmla="*/ 734 w 748"/>
                <a:gd name="T79" fmla="*/ 254 h 558"/>
                <a:gd name="T80" fmla="*/ 722 w 748"/>
                <a:gd name="T81" fmla="*/ 264 h 558"/>
                <a:gd name="T82" fmla="*/ 712 w 748"/>
                <a:gd name="T83" fmla="*/ 312 h 558"/>
                <a:gd name="T84" fmla="*/ 688 w 748"/>
                <a:gd name="T85" fmla="*/ 346 h 558"/>
                <a:gd name="T86" fmla="*/ 672 w 748"/>
                <a:gd name="T87" fmla="*/ 360 h 558"/>
                <a:gd name="T88" fmla="*/ 634 w 748"/>
                <a:gd name="T89" fmla="*/ 406 h 558"/>
                <a:gd name="T90" fmla="*/ 614 w 748"/>
                <a:gd name="T91" fmla="*/ 424 h 558"/>
                <a:gd name="T92" fmla="*/ 586 w 748"/>
                <a:gd name="T93" fmla="*/ 448 h 558"/>
                <a:gd name="T94" fmla="*/ 570 w 748"/>
                <a:gd name="T95" fmla="*/ 468 h 558"/>
                <a:gd name="T96" fmla="*/ 566 w 748"/>
                <a:gd name="T97" fmla="*/ 474 h 558"/>
                <a:gd name="T98" fmla="*/ 546 w 748"/>
                <a:gd name="T99" fmla="*/ 484 h 558"/>
                <a:gd name="T100" fmla="*/ 518 w 748"/>
                <a:gd name="T101" fmla="*/ 534 h 558"/>
                <a:gd name="T102" fmla="*/ 466 w 748"/>
                <a:gd name="T103" fmla="*/ 558 h 55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48" h="558">
                  <a:moveTo>
                    <a:pt x="450" y="558"/>
                  </a:moveTo>
                  <a:lnTo>
                    <a:pt x="450" y="558"/>
                  </a:lnTo>
                  <a:lnTo>
                    <a:pt x="450" y="540"/>
                  </a:lnTo>
                  <a:lnTo>
                    <a:pt x="446" y="540"/>
                  </a:lnTo>
                  <a:lnTo>
                    <a:pt x="444" y="538"/>
                  </a:lnTo>
                  <a:lnTo>
                    <a:pt x="440" y="532"/>
                  </a:lnTo>
                  <a:lnTo>
                    <a:pt x="428" y="530"/>
                  </a:lnTo>
                  <a:lnTo>
                    <a:pt x="426" y="522"/>
                  </a:lnTo>
                  <a:lnTo>
                    <a:pt x="422" y="516"/>
                  </a:lnTo>
                  <a:lnTo>
                    <a:pt x="418" y="510"/>
                  </a:lnTo>
                  <a:lnTo>
                    <a:pt x="414" y="508"/>
                  </a:lnTo>
                  <a:lnTo>
                    <a:pt x="410" y="508"/>
                  </a:lnTo>
                  <a:lnTo>
                    <a:pt x="406" y="508"/>
                  </a:lnTo>
                  <a:lnTo>
                    <a:pt x="396" y="510"/>
                  </a:lnTo>
                  <a:lnTo>
                    <a:pt x="390" y="536"/>
                  </a:lnTo>
                  <a:lnTo>
                    <a:pt x="322" y="540"/>
                  </a:lnTo>
                  <a:lnTo>
                    <a:pt x="280" y="532"/>
                  </a:lnTo>
                  <a:lnTo>
                    <a:pt x="246" y="528"/>
                  </a:lnTo>
                  <a:lnTo>
                    <a:pt x="218" y="498"/>
                  </a:lnTo>
                  <a:lnTo>
                    <a:pt x="208" y="478"/>
                  </a:lnTo>
                  <a:lnTo>
                    <a:pt x="204" y="478"/>
                  </a:lnTo>
                  <a:lnTo>
                    <a:pt x="200" y="464"/>
                  </a:lnTo>
                  <a:lnTo>
                    <a:pt x="202" y="452"/>
                  </a:lnTo>
                  <a:lnTo>
                    <a:pt x="206" y="442"/>
                  </a:lnTo>
                  <a:lnTo>
                    <a:pt x="212" y="432"/>
                  </a:lnTo>
                  <a:lnTo>
                    <a:pt x="212" y="406"/>
                  </a:lnTo>
                  <a:lnTo>
                    <a:pt x="188" y="390"/>
                  </a:lnTo>
                  <a:lnTo>
                    <a:pt x="188" y="384"/>
                  </a:lnTo>
                  <a:lnTo>
                    <a:pt x="142" y="382"/>
                  </a:lnTo>
                  <a:lnTo>
                    <a:pt x="104" y="378"/>
                  </a:lnTo>
                  <a:lnTo>
                    <a:pt x="82" y="368"/>
                  </a:lnTo>
                  <a:lnTo>
                    <a:pt x="72" y="344"/>
                  </a:lnTo>
                  <a:lnTo>
                    <a:pt x="104" y="342"/>
                  </a:lnTo>
                  <a:lnTo>
                    <a:pt x="112" y="338"/>
                  </a:lnTo>
                  <a:lnTo>
                    <a:pt x="122" y="332"/>
                  </a:lnTo>
                  <a:lnTo>
                    <a:pt x="140" y="316"/>
                  </a:lnTo>
                  <a:lnTo>
                    <a:pt x="148" y="300"/>
                  </a:lnTo>
                  <a:lnTo>
                    <a:pt x="150" y="286"/>
                  </a:lnTo>
                  <a:lnTo>
                    <a:pt x="148" y="274"/>
                  </a:lnTo>
                  <a:lnTo>
                    <a:pt x="142" y="262"/>
                  </a:lnTo>
                  <a:lnTo>
                    <a:pt x="114" y="260"/>
                  </a:lnTo>
                  <a:lnTo>
                    <a:pt x="102" y="252"/>
                  </a:lnTo>
                  <a:lnTo>
                    <a:pt x="88" y="246"/>
                  </a:lnTo>
                  <a:lnTo>
                    <a:pt x="64" y="238"/>
                  </a:lnTo>
                  <a:lnTo>
                    <a:pt x="40" y="230"/>
                  </a:lnTo>
                  <a:lnTo>
                    <a:pt x="20" y="222"/>
                  </a:lnTo>
                  <a:lnTo>
                    <a:pt x="6" y="204"/>
                  </a:lnTo>
                  <a:lnTo>
                    <a:pt x="2" y="196"/>
                  </a:lnTo>
                  <a:lnTo>
                    <a:pt x="0" y="192"/>
                  </a:lnTo>
                  <a:lnTo>
                    <a:pt x="12" y="174"/>
                  </a:lnTo>
                  <a:lnTo>
                    <a:pt x="18" y="166"/>
                  </a:lnTo>
                  <a:lnTo>
                    <a:pt x="22" y="162"/>
                  </a:lnTo>
                  <a:lnTo>
                    <a:pt x="30" y="158"/>
                  </a:lnTo>
                  <a:lnTo>
                    <a:pt x="36" y="156"/>
                  </a:lnTo>
                  <a:lnTo>
                    <a:pt x="48" y="154"/>
                  </a:lnTo>
                  <a:lnTo>
                    <a:pt x="62" y="154"/>
                  </a:lnTo>
                  <a:lnTo>
                    <a:pt x="90" y="164"/>
                  </a:lnTo>
                  <a:lnTo>
                    <a:pt x="120" y="190"/>
                  </a:lnTo>
                  <a:lnTo>
                    <a:pt x="130" y="192"/>
                  </a:lnTo>
                  <a:lnTo>
                    <a:pt x="142" y="192"/>
                  </a:lnTo>
                  <a:lnTo>
                    <a:pt x="156" y="192"/>
                  </a:lnTo>
                  <a:lnTo>
                    <a:pt x="172" y="190"/>
                  </a:lnTo>
                  <a:lnTo>
                    <a:pt x="188" y="174"/>
                  </a:lnTo>
                  <a:lnTo>
                    <a:pt x="206" y="156"/>
                  </a:lnTo>
                  <a:lnTo>
                    <a:pt x="222" y="136"/>
                  </a:lnTo>
                  <a:lnTo>
                    <a:pt x="238" y="120"/>
                  </a:lnTo>
                  <a:lnTo>
                    <a:pt x="240" y="98"/>
                  </a:lnTo>
                  <a:lnTo>
                    <a:pt x="264" y="96"/>
                  </a:lnTo>
                  <a:lnTo>
                    <a:pt x="274" y="110"/>
                  </a:lnTo>
                  <a:lnTo>
                    <a:pt x="284" y="114"/>
                  </a:lnTo>
                  <a:lnTo>
                    <a:pt x="294" y="120"/>
                  </a:lnTo>
                  <a:lnTo>
                    <a:pt x="308" y="128"/>
                  </a:lnTo>
                  <a:lnTo>
                    <a:pt x="324" y="134"/>
                  </a:lnTo>
                  <a:lnTo>
                    <a:pt x="342" y="134"/>
                  </a:lnTo>
                  <a:lnTo>
                    <a:pt x="384" y="120"/>
                  </a:lnTo>
                  <a:lnTo>
                    <a:pt x="398" y="108"/>
                  </a:lnTo>
                  <a:lnTo>
                    <a:pt x="410" y="100"/>
                  </a:lnTo>
                  <a:lnTo>
                    <a:pt x="422" y="92"/>
                  </a:lnTo>
                  <a:lnTo>
                    <a:pt x="438" y="84"/>
                  </a:lnTo>
                  <a:lnTo>
                    <a:pt x="442" y="78"/>
                  </a:lnTo>
                  <a:lnTo>
                    <a:pt x="450" y="72"/>
                  </a:lnTo>
                  <a:lnTo>
                    <a:pt x="462" y="56"/>
                  </a:lnTo>
                  <a:lnTo>
                    <a:pt x="470" y="52"/>
                  </a:lnTo>
                  <a:lnTo>
                    <a:pt x="476" y="46"/>
                  </a:lnTo>
                  <a:lnTo>
                    <a:pt x="494" y="40"/>
                  </a:lnTo>
                  <a:lnTo>
                    <a:pt x="514" y="38"/>
                  </a:lnTo>
                  <a:lnTo>
                    <a:pt x="550" y="36"/>
                  </a:lnTo>
                  <a:lnTo>
                    <a:pt x="570" y="22"/>
                  </a:lnTo>
                  <a:lnTo>
                    <a:pt x="588" y="10"/>
                  </a:lnTo>
                  <a:lnTo>
                    <a:pt x="596" y="6"/>
                  </a:lnTo>
                  <a:lnTo>
                    <a:pt x="606" y="2"/>
                  </a:lnTo>
                  <a:lnTo>
                    <a:pt x="618" y="0"/>
                  </a:lnTo>
                  <a:lnTo>
                    <a:pt x="632" y="0"/>
                  </a:lnTo>
                  <a:lnTo>
                    <a:pt x="654" y="36"/>
                  </a:lnTo>
                  <a:lnTo>
                    <a:pt x="672" y="54"/>
                  </a:lnTo>
                  <a:lnTo>
                    <a:pt x="656" y="82"/>
                  </a:lnTo>
                  <a:lnTo>
                    <a:pt x="646" y="96"/>
                  </a:lnTo>
                  <a:lnTo>
                    <a:pt x="640" y="112"/>
                  </a:lnTo>
                  <a:lnTo>
                    <a:pt x="638" y="140"/>
                  </a:lnTo>
                  <a:lnTo>
                    <a:pt x="642" y="142"/>
                  </a:lnTo>
                  <a:lnTo>
                    <a:pt x="650" y="142"/>
                  </a:lnTo>
                  <a:lnTo>
                    <a:pt x="672" y="142"/>
                  </a:lnTo>
                  <a:lnTo>
                    <a:pt x="682" y="172"/>
                  </a:lnTo>
                  <a:lnTo>
                    <a:pt x="690" y="184"/>
                  </a:lnTo>
                  <a:lnTo>
                    <a:pt x="734" y="180"/>
                  </a:lnTo>
                  <a:lnTo>
                    <a:pt x="740" y="190"/>
                  </a:lnTo>
                  <a:lnTo>
                    <a:pt x="744" y="204"/>
                  </a:lnTo>
                  <a:lnTo>
                    <a:pt x="748" y="220"/>
                  </a:lnTo>
                  <a:lnTo>
                    <a:pt x="748" y="238"/>
                  </a:lnTo>
                  <a:lnTo>
                    <a:pt x="740" y="248"/>
                  </a:lnTo>
                  <a:lnTo>
                    <a:pt x="734" y="254"/>
                  </a:lnTo>
                  <a:lnTo>
                    <a:pt x="726" y="258"/>
                  </a:lnTo>
                  <a:lnTo>
                    <a:pt x="724" y="262"/>
                  </a:lnTo>
                  <a:lnTo>
                    <a:pt x="722" y="264"/>
                  </a:lnTo>
                  <a:lnTo>
                    <a:pt x="718" y="266"/>
                  </a:lnTo>
                  <a:lnTo>
                    <a:pt x="712" y="312"/>
                  </a:lnTo>
                  <a:lnTo>
                    <a:pt x="706" y="324"/>
                  </a:lnTo>
                  <a:lnTo>
                    <a:pt x="700" y="338"/>
                  </a:lnTo>
                  <a:lnTo>
                    <a:pt x="688" y="346"/>
                  </a:lnTo>
                  <a:lnTo>
                    <a:pt x="682" y="350"/>
                  </a:lnTo>
                  <a:lnTo>
                    <a:pt x="682" y="356"/>
                  </a:lnTo>
                  <a:lnTo>
                    <a:pt x="672" y="360"/>
                  </a:lnTo>
                  <a:lnTo>
                    <a:pt x="664" y="366"/>
                  </a:lnTo>
                  <a:lnTo>
                    <a:pt x="656" y="376"/>
                  </a:lnTo>
                  <a:lnTo>
                    <a:pt x="648" y="386"/>
                  </a:lnTo>
                  <a:lnTo>
                    <a:pt x="634" y="406"/>
                  </a:lnTo>
                  <a:lnTo>
                    <a:pt x="626" y="414"/>
                  </a:lnTo>
                  <a:lnTo>
                    <a:pt x="616" y="420"/>
                  </a:lnTo>
                  <a:lnTo>
                    <a:pt x="614" y="424"/>
                  </a:lnTo>
                  <a:lnTo>
                    <a:pt x="610" y="428"/>
                  </a:lnTo>
                  <a:lnTo>
                    <a:pt x="600" y="434"/>
                  </a:lnTo>
                  <a:lnTo>
                    <a:pt x="586" y="448"/>
                  </a:lnTo>
                  <a:lnTo>
                    <a:pt x="572" y="464"/>
                  </a:lnTo>
                  <a:lnTo>
                    <a:pt x="570" y="466"/>
                  </a:lnTo>
                  <a:lnTo>
                    <a:pt x="570" y="468"/>
                  </a:lnTo>
                  <a:lnTo>
                    <a:pt x="566" y="468"/>
                  </a:lnTo>
                  <a:lnTo>
                    <a:pt x="566" y="474"/>
                  </a:lnTo>
                  <a:lnTo>
                    <a:pt x="560" y="474"/>
                  </a:lnTo>
                  <a:lnTo>
                    <a:pt x="556" y="476"/>
                  </a:lnTo>
                  <a:lnTo>
                    <a:pt x="546" y="484"/>
                  </a:lnTo>
                  <a:lnTo>
                    <a:pt x="532" y="500"/>
                  </a:lnTo>
                  <a:lnTo>
                    <a:pt x="518" y="534"/>
                  </a:lnTo>
                  <a:lnTo>
                    <a:pt x="502" y="538"/>
                  </a:lnTo>
                  <a:lnTo>
                    <a:pt x="488" y="544"/>
                  </a:lnTo>
                  <a:lnTo>
                    <a:pt x="478" y="550"/>
                  </a:lnTo>
                  <a:lnTo>
                    <a:pt x="466" y="558"/>
                  </a:lnTo>
                  <a:lnTo>
                    <a:pt x="450" y="55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7381875" y="5387975"/>
              <a:ext cx="282575" cy="654050"/>
            </a:xfrm>
            <a:custGeom>
              <a:avLst/>
              <a:gdLst>
                <a:gd name="T0" fmla="*/ 82 w 178"/>
                <a:gd name="T1" fmla="*/ 412 h 412"/>
                <a:gd name="T2" fmla="*/ 82 w 178"/>
                <a:gd name="T3" fmla="*/ 412 h 412"/>
                <a:gd name="T4" fmla="*/ 50 w 178"/>
                <a:gd name="T5" fmla="*/ 364 h 412"/>
                <a:gd name="T6" fmla="*/ 50 w 178"/>
                <a:gd name="T7" fmla="*/ 364 h 412"/>
                <a:gd name="T8" fmla="*/ 40 w 178"/>
                <a:gd name="T9" fmla="*/ 360 h 412"/>
                <a:gd name="T10" fmla="*/ 34 w 178"/>
                <a:gd name="T11" fmla="*/ 356 h 412"/>
                <a:gd name="T12" fmla="*/ 28 w 178"/>
                <a:gd name="T13" fmla="*/ 350 h 412"/>
                <a:gd name="T14" fmla="*/ 26 w 178"/>
                <a:gd name="T15" fmla="*/ 346 h 412"/>
                <a:gd name="T16" fmla="*/ 20 w 178"/>
                <a:gd name="T17" fmla="*/ 336 h 412"/>
                <a:gd name="T18" fmla="*/ 16 w 178"/>
                <a:gd name="T19" fmla="*/ 324 h 412"/>
                <a:gd name="T20" fmla="*/ 16 w 178"/>
                <a:gd name="T21" fmla="*/ 324 h 412"/>
                <a:gd name="T22" fmla="*/ 0 w 178"/>
                <a:gd name="T23" fmla="*/ 304 h 412"/>
                <a:gd name="T24" fmla="*/ 0 w 178"/>
                <a:gd name="T25" fmla="*/ 304 h 412"/>
                <a:gd name="T26" fmla="*/ 2 w 178"/>
                <a:gd name="T27" fmla="*/ 280 h 412"/>
                <a:gd name="T28" fmla="*/ 6 w 178"/>
                <a:gd name="T29" fmla="*/ 258 h 412"/>
                <a:gd name="T30" fmla="*/ 8 w 178"/>
                <a:gd name="T31" fmla="*/ 238 h 412"/>
                <a:gd name="T32" fmla="*/ 8 w 178"/>
                <a:gd name="T33" fmla="*/ 228 h 412"/>
                <a:gd name="T34" fmla="*/ 6 w 178"/>
                <a:gd name="T35" fmla="*/ 220 h 412"/>
                <a:gd name="T36" fmla="*/ 6 w 178"/>
                <a:gd name="T37" fmla="*/ 220 h 412"/>
                <a:gd name="T38" fmla="*/ 6 w 178"/>
                <a:gd name="T39" fmla="*/ 196 h 412"/>
                <a:gd name="T40" fmla="*/ 10 w 178"/>
                <a:gd name="T41" fmla="*/ 180 h 412"/>
                <a:gd name="T42" fmla="*/ 16 w 178"/>
                <a:gd name="T43" fmla="*/ 166 h 412"/>
                <a:gd name="T44" fmla="*/ 30 w 178"/>
                <a:gd name="T45" fmla="*/ 150 h 412"/>
                <a:gd name="T46" fmla="*/ 30 w 178"/>
                <a:gd name="T47" fmla="*/ 150 h 412"/>
                <a:gd name="T48" fmla="*/ 38 w 178"/>
                <a:gd name="T49" fmla="*/ 112 h 412"/>
                <a:gd name="T50" fmla="*/ 38 w 178"/>
                <a:gd name="T51" fmla="*/ 112 h 412"/>
                <a:gd name="T52" fmla="*/ 60 w 178"/>
                <a:gd name="T53" fmla="*/ 64 h 412"/>
                <a:gd name="T54" fmla="*/ 60 w 178"/>
                <a:gd name="T55" fmla="*/ 64 h 412"/>
                <a:gd name="T56" fmla="*/ 76 w 178"/>
                <a:gd name="T57" fmla="*/ 44 h 412"/>
                <a:gd name="T58" fmla="*/ 90 w 178"/>
                <a:gd name="T59" fmla="*/ 28 h 412"/>
                <a:gd name="T60" fmla="*/ 104 w 178"/>
                <a:gd name="T61" fmla="*/ 14 h 412"/>
                <a:gd name="T62" fmla="*/ 122 w 178"/>
                <a:gd name="T63" fmla="*/ 0 h 412"/>
                <a:gd name="T64" fmla="*/ 122 w 178"/>
                <a:gd name="T65" fmla="*/ 0 h 412"/>
                <a:gd name="T66" fmla="*/ 164 w 178"/>
                <a:gd name="T67" fmla="*/ 2 h 412"/>
                <a:gd name="T68" fmla="*/ 164 w 178"/>
                <a:gd name="T69" fmla="*/ 2 h 412"/>
                <a:gd name="T70" fmla="*/ 170 w 178"/>
                <a:gd name="T71" fmla="*/ 6 h 412"/>
                <a:gd name="T72" fmla="*/ 170 w 178"/>
                <a:gd name="T73" fmla="*/ 6 h 412"/>
                <a:gd name="T74" fmla="*/ 176 w 178"/>
                <a:gd name="T75" fmla="*/ 30 h 412"/>
                <a:gd name="T76" fmla="*/ 178 w 178"/>
                <a:gd name="T77" fmla="*/ 44 h 412"/>
                <a:gd name="T78" fmla="*/ 178 w 178"/>
                <a:gd name="T79" fmla="*/ 58 h 412"/>
                <a:gd name="T80" fmla="*/ 178 w 178"/>
                <a:gd name="T81" fmla="*/ 58 h 412"/>
                <a:gd name="T82" fmla="*/ 172 w 178"/>
                <a:gd name="T83" fmla="*/ 72 h 412"/>
                <a:gd name="T84" fmla="*/ 168 w 178"/>
                <a:gd name="T85" fmla="*/ 86 h 412"/>
                <a:gd name="T86" fmla="*/ 166 w 178"/>
                <a:gd name="T87" fmla="*/ 102 h 412"/>
                <a:gd name="T88" fmla="*/ 166 w 178"/>
                <a:gd name="T89" fmla="*/ 118 h 412"/>
                <a:gd name="T90" fmla="*/ 168 w 178"/>
                <a:gd name="T91" fmla="*/ 154 h 412"/>
                <a:gd name="T92" fmla="*/ 170 w 178"/>
                <a:gd name="T93" fmla="*/ 188 h 412"/>
                <a:gd name="T94" fmla="*/ 170 w 178"/>
                <a:gd name="T95" fmla="*/ 188 h 412"/>
                <a:gd name="T96" fmla="*/ 164 w 178"/>
                <a:gd name="T97" fmla="*/ 202 h 412"/>
                <a:gd name="T98" fmla="*/ 158 w 178"/>
                <a:gd name="T99" fmla="*/ 218 h 412"/>
                <a:gd name="T100" fmla="*/ 158 w 178"/>
                <a:gd name="T101" fmla="*/ 218 h 412"/>
                <a:gd name="T102" fmla="*/ 118 w 178"/>
                <a:gd name="T103" fmla="*/ 304 h 412"/>
                <a:gd name="T104" fmla="*/ 118 w 178"/>
                <a:gd name="T105" fmla="*/ 304 h 412"/>
                <a:gd name="T106" fmla="*/ 108 w 178"/>
                <a:gd name="T107" fmla="*/ 398 h 412"/>
                <a:gd name="T108" fmla="*/ 108 w 178"/>
                <a:gd name="T109" fmla="*/ 398 h 412"/>
                <a:gd name="T110" fmla="*/ 98 w 178"/>
                <a:gd name="T111" fmla="*/ 408 h 412"/>
                <a:gd name="T112" fmla="*/ 98 w 178"/>
                <a:gd name="T113" fmla="*/ 408 h 412"/>
                <a:gd name="T114" fmla="*/ 90 w 178"/>
                <a:gd name="T115" fmla="*/ 410 h 412"/>
                <a:gd name="T116" fmla="*/ 82 w 178"/>
                <a:gd name="T117" fmla="*/ 412 h 412"/>
                <a:gd name="T118" fmla="*/ 82 w 178"/>
                <a:gd name="T119" fmla="*/ 412 h 41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8" h="412">
                  <a:moveTo>
                    <a:pt x="82" y="412"/>
                  </a:moveTo>
                  <a:lnTo>
                    <a:pt x="82" y="412"/>
                  </a:lnTo>
                  <a:lnTo>
                    <a:pt x="50" y="364"/>
                  </a:lnTo>
                  <a:lnTo>
                    <a:pt x="40" y="360"/>
                  </a:lnTo>
                  <a:lnTo>
                    <a:pt x="34" y="356"/>
                  </a:lnTo>
                  <a:lnTo>
                    <a:pt x="28" y="350"/>
                  </a:lnTo>
                  <a:lnTo>
                    <a:pt x="26" y="346"/>
                  </a:lnTo>
                  <a:lnTo>
                    <a:pt x="20" y="336"/>
                  </a:lnTo>
                  <a:lnTo>
                    <a:pt x="16" y="324"/>
                  </a:lnTo>
                  <a:lnTo>
                    <a:pt x="0" y="304"/>
                  </a:lnTo>
                  <a:lnTo>
                    <a:pt x="2" y="280"/>
                  </a:lnTo>
                  <a:lnTo>
                    <a:pt x="6" y="258"/>
                  </a:lnTo>
                  <a:lnTo>
                    <a:pt x="8" y="238"/>
                  </a:lnTo>
                  <a:lnTo>
                    <a:pt x="8" y="228"/>
                  </a:lnTo>
                  <a:lnTo>
                    <a:pt x="6" y="220"/>
                  </a:lnTo>
                  <a:lnTo>
                    <a:pt x="6" y="196"/>
                  </a:lnTo>
                  <a:lnTo>
                    <a:pt x="10" y="180"/>
                  </a:lnTo>
                  <a:lnTo>
                    <a:pt x="16" y="166"/>
                  </a:lnTo>
                  <a:lnTo>
                    <a:pt x="30" y="150"/>
                  </a:lnTo>
                  <a:lnTo>
                    <a:pt x="38" y="112"/>
                  </a:lnTo>
                  <a:lnTo>
                    <a:pt x="60" y="64"/>
                  </a:lnTo>
                  <a:lnTo>
                    <a:pt x="76" y="44"/>
                  </a:lnTo>
                  <a:lnTo>
                    <a:pt x="90" y="28"/>
                  </a:lnTo>
                  <a:lnTo>
                    <a:pt x="104" y="14"/>
                  </a:lnTo>
                  <a:lnTo>
                    <a:pt x="122" y="0"/>
                  </a:lnTo>
                  <a:lnTo>
                    <a:pt x="164" y="2"/>
                  </a:lnTo>
                  <a:lnTo>
                    <a:pt x="170" y="6"/>
                  </a:lnTo>
                  <a:lnTo>
                    <a:pt x="176" y="30"/>
                  </a:lnTo>
                  <a:lnTo>
                    <a:pt x="178" y="44"/>
                  </a:lnTo>
                  <a:lnTo>
                    <a:pt x="178" y="58"/>
                  </a:lnTo>
                  <a:lnTo>
                    <a:pt x="172" y="72"/>
                  </a:lnTo>
                  <a:lnTo>
                    <a:pt x="168" y="86"/>
                  </a:lnTo>
                  <a:lnTo>
                    <a:pt x="166" y="102"/>
                  </a:lnTo>
                  <a:lnTo>
                    <a:pt x="166" y="118"/>
                  </a:lnTo>
                  <a:lnTo>
                    <a:pt x="168" y="154"/>
                  </a:lnTo>
                  <a:lnTo>
                    <a:pt x="170" y="188"/>
                  </a:lnTo>
                  <a:lnTo>
                    <a:pt x="164" y="202"/>
                  </a:lnTo>
                  <a:lnTo>
                    <a:pt x="158" y="218"/>
                  </a:lnTo>
                  <a:lnTo>
                    <a:pt x="118" y="304"/>
                  </a:lnTo>
                  <a:lnTo>
                    <a:pt x="108" y="398"/>
                  </a:lnTo>
                  <a:lnTo>
                    <a:pt x="98" y="408"/>
                  </a:lnTo>
                  <a:lnTo>
                    <a:pt x="90" y="410"/>
                  </a:lnTo>
                  <a:lnTo>
                    <a:pt x="82" y="41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7407275" y="5405437"/>
              <a:ext cx="247650" cy="619125"/>
            </a:xfrm>
            <a:custGeom>
              <a:avLst/>
              <a:gdLst>
                <a:gd name="T0" fmla="*/ 76 w 156"/>
                <a:gd name="T1" fmla="*/ 390 h 390"/>
                <a:gd name="T2" fmla="*/ 76 w 156"/>
                <a:gd name="T3" fmla="*/ 390 h 390"/>
                <a:gd name="T4" fmla="*/ 46 w 156"/>
                <a:gd name="T5" fmla="*/ 344 h 390"/>
                <a:gd name="T6" fmla="*/ 46 w 156"/>
                <a:gd name="T7" fmla="*/ 344 h 390"/>
                <a:gd name="T8" fmla="*/ 26 w 156"/>
                <a:gd name="T9" fmla="*/ 338 h 390"/>
                <a:gd name="T10" fmla="*/ 26 w 156"/>
                <a:gd name="T11" fmla="*/ 338 h 390"/>
                <a:gd name="T12" fmla="*/ 22 w 156"/>
                <a:gd name="T13" fmla="*/ 324 h 390"/>
                <a:gd name="T14" fmla="*/ 14 w 156"/>
                <a:gd name="T15" fmla="*/ 310 h 390"/>
                <a:gd name="T16" fmla="*/ 6 w 156"/>
                <a:gd name="T17" fmla="*/ 300 h 390"/>
                <a:gd name="T18" fmla="*/ 0 w 156"/>
                <a:gd name="T19" fmla="*/ 294 h 390"/>
                <a:gd name="T20" fmla="*/ 0 w 156"/>
                <a:gd name="T21" fmla="*/ 294 h 390"/>
                <a:gd name="T22" fmla="*/ 0 w 156"/>
                <a:gd name="T23" fmla="*/ 272 h 390"/>
                <a:gd name="T24" fmla="*/ 0 w 156"/>
                <a:gd name="T25" fmla="*/ 272 h 390"/>
                <a:gd name="T26" fmla="*/ 4 w 156"/>
                <a:gd name="T27" fmla="*/ 242 h 390"/>
                <a:gd name="T28" fmla="*/ 6 w 156"/>
                <a:gd name="T29" fmla="*/ 230 h 390"/>
                <a:gd name="T30" fmla="*/ 8 w 156"/>
                <a:gd name="T31" fmla="*/ 216 h 390"/>
                <a:gd name="T32" fmla="*/ 8 w 156"/>
                <a:gd name="T33" fmla="*/ 216 h 390"/>
                <a:gd name="T34" fmla="*/ 4 w 156"/>
                <a:gd name="T35" fmla="*/ 202 h 390"/>
                <a:gd name="T36" fmla="*/ 4 w 156"/>
                <a:gd name="T37" fmla="*/ 192 h 390"/>
                <a:gd name="T38" fmla="*/ 4 w 156"/>
                <a:gd name="T39" fmla="*/ 182 h 390"/>
                <a:gd name="T40" fmla="*/ 8 w 156"/>
                <a:gd name="T41" fmla="*/ 174 h 390"/>
                <a:gd name="T42" fmla="*/ 18 w 156"/>
                <a:gd name="T43" fmla="*/ 158 h 390"/>
                <a:gd name="T44" fmla="*/ 30 w 156"/>
                <a:gd name="T45" fmla="*/ 142 h 390"/>
                <a:gd name="T46" fmla="*/ 30 w 156"/>
                <a:gd name="T47" fmla="*/ 142 h 390"/>
                <a:gd name="T48" fmla="*/ 38 w 156"/>
                <a:gd name="T49" fmla="*/ 108 h 390"/>
                <a:gd name="T50" fmla="*/ 38 w 156"/>
                <a:gd name="T51" fmla="*/ 108 h 390"/>
                <a:gd name="T52" fmla="*/ 48 w 156"/>
                <a:gd name="T53" fmla="*/ 84 h 390"/>
                <a:gd name="T54" fmla="*/ 56 w 156"/>
                <a:gd name="T55" fmla="*/ 64 h 390"/>
                <a:gd name="T56" fmla="*/ 68 w 156"/>
                <a:gd name="T57" fmla="*/ 46 h 390"/>
                <a:gd name="T58" fmla="*/ 84 w 156"/>
                <a:gd name="T59" fmla="*/ 28 h 390"/>
                <a:gd name="T60" fmla="*/ 84 w 156"/>
                <a:gd name="T61" fmla="*/ 28 h 390"/>
                <a:gd name="T62" fmla="*/ 116 w 156"/>
                <a:gd name="T63" fmla="*/ 2 h 390"/>
                <a:gd name="T64" fmla="*/ 116 w 156"/>
                <a:gd name="T65" fmla="*/ 2 h 390"/>
                <a:gd name="T66" fmla="*/ 150 w 156"/>
                <a:gd name="T67" fmla="*/ 0 h 390"/>
                <a:gd name="T68" fmla="*/ 150 w 156"/>
                <a:gd name="T69" fmla="*/ 0 h 390"/>
                <a:gd name="T70" fmla="*/ 154 w 156"/>
                <a:gd name="T71" fmla="*/ 18 h 390"/>
                <a:gd name="T72" fmla="*/ 156 w 156"/>
                <a:gd name="T73" fmla="*/ 32 h 390"/>
                <a:gd name="T74" fmla="*/ 156 w 156"/>
                <a:gd name="T75" fmla="*/ 44 h 390"/>
                <a:gd name="T76" fmla="*/ 156 w 156"/>
                <a:gd name="T77" fmla="*/ 44 h 390"/>
                <a:gd name="T78" fmla="*/ 150 w 156"/>
                <a:gd name="T79" fmla="*/ 56 h 390"/>
                <a:gd name="T80" fmla="*/ 146 w 156"/>
                <a:gd name="T81" fmla="*/ 70 h 390"/>
                <a:gd name="T82" fmla="*/ 144 w 156"/>
                <a:gd name="T83" fmla="*/ 86 h 390"/>
                <a:gd name="T84" fmla="*/ 142 w 156"/>
                <a:gd name="T85" fmla="*/ 102 h 390"/>
                <a:gd name="T86" fmla="*/ 144 w 156"/>
                <a:gd name="T87" fmla="*/ 138 h 390"/>
                <a:gd name="T88" fmla="*/ 146 w 156"/>
                <a:gd name="T89" fmla="*/ 174 h 390"/>
                <a:gd name="T90" fmla="*/ 146 w 156"/>
                <a:gd name="T91" fmla="*/ 174 h 390"/>
                <a:gd name="T92" fmla="*/ 138 w 156"/>
                <a:gd name="T93" fmla="*/ 196 h 390"/>
                <a:gd name="T94" fmla="*/ 126 w 156"/>
                <a:gd name="T95" fmla="*/ 222 h 390"/>
                <a:gd name="T96" fmla="*/ 102 w 156"/>
                <a:gd name="T97" fmla="*/ 270 h 390"/>
                <a:gd name="T98" fmla="*/ 102 w 156"/>
                <a:gd name="T99" fmla="*/ 270 h 390"/>
                <a:gd name="T100" fmla="*/ 96 w 156"/>
                <a:gd name="T101" fmla="*/ 290 h 390"/>
                <a:gd name="T102" fmla="*/ 96 w 156"/>
                <a:gd name="T103" fmla="*/ 290 h 390"/>
                <a:gd name="T104" fmla="*/ 84 w 156"/>
                <a:gd name="T105" fmla="*/ 382 h 390"/>
                <a:gd name="T106" fmla="*/ 84 w 156"/>
                <a:gd name="T107" fmla="*/ 382 h 390"/>
                <a:gd name="T108" fmla="*/ 80 w 156"/>
                <a:gd name="T109" fmla="*/ 386 h 390"/>
                <a:gd name="T110" fmla="*/ 76 w 156"/>
                <a:gd name="T111" fmla="*/ 390 h 390"/>
                <a:gd name="T112" fmla="*/ 76 w 156"/>
                <a:gd name="T113" fmla="*/ 390 h 39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56" h="390">
                  <a:moveTo>
                    <a:pt x="76" y="390"/>
                  </a:moveTo>
                  <a:lnTo>
                    <a:pt x="76" y="390"/>
                  </a:lnTo>
                  <a:lnTo>
                    <a:pt x="46" y="344"/>
                  </a:lnTo>
                  <a:lnTo>
                    <a:pt x="26" y="338"/>
                  </a:lnTo>
                  <a:lnTo>
                    <a:pt x="22" y="324"/>
                  </a:lnTo>
                  <a:lnTo>
                    <a:pt x="14" y="310"/>
                  </a:lnTo>
                  <a:lnTo>
                    <a:pt x="6" y="300"/>
                  </a:lnTo>
                  <a:lnTo>
                    <a:pt x="0" y="294"/>
                  </a:lnTo>
                  <a:lnTo>
                    <a:pt x="0" y="272"/>
                  </a:lnTo>
                  <a:lnTo>
                    <a:pt x="4" y="242"/>
                  </a:lnTo>
                  <a:lnTo>
                    <a:pt x="6" y="230"/>
                  </a:lnTo>
                  <a:lnTo>
                    <a:pt x="8" y="216"/>
                  </a:lnTo>
                  <a:lnTo>
                    <a:pt x="4" y="202"/>
                  </a:lnTo>
                  <a:lnTo>
                    <a:pt x="4" y="192"/>
                  </a:lnTo>
                  <a:lnTo>
                    <a:pt x="4" y="182"/>
                  </a:lnTo>
                  <a:lnTo>
                    <a:pt x="8" y="174"/>
                  </a:lnTo>
                  <a:lnTo>
                    <a:pt x="18" y="158"/>
                  </a:lnTo>
                  <a:lnTo>
                    <a:pt x="30" y="142"/>
                  </a:lnTo>
                  <a:lnTo>
                    <a:pt x="38" y="108"/>
                  </a:lnTo>
                  <a:lnTo>
                    <a:pt x="48" y="84"/>
                  </a:lnTo>
                  <a:lnTo>
                    <a:pt x="56" y="64"/>
                  </a:lnTo>
                  <a:lnTo>
                    <a:pt x="68" y="46"/>
                  </a:lnTo>
                  <a:lnTo>
                    <a:pt x="84" y="28"/>
                  </a:lnTo>
                  <a:lnTo>
                    <a:pt x="116" y="2"/>
                  </a:lnTo>
                  <a:lnTo>
                    <a:pt x="150" y="0"/>
                  </a:lnTo>
                  <a:lnTo>
                    <a:pt x="154" y="18"/>
                  </a:lnTo>
                  <a:lnTo>
                    <a:pt x="156" y="32"/>
                  </a:lnTo>
                  <a:lnTo>
                    <a:pt x="156" y="44"/>
                  </a:lnTo>
                  <a:lnTo>
                    <a:pt x="150" y="56"/>
                  </a:lnTo>
                  <a:lnTo>
                    <a:pt x="146" y="70"/>
                  </a:lnTo>
                  <a:lnTo>
                    <a:pt x="144" y="86"/>
                  </a:lnTo>
                  <a:lnTo>
                    <a:pt x="142" y="102"/>
                  </a:lnTo>
                  <a:lnTo>
                    <a:pt x="144" y="138"/>
                  </a:lnTo>
                  <a:lnTo>
                    <a:pt x="146" y="174"/>
                  </a:lnTo>
                  <a:lnTo>
                    <a:pt x="138" y="196"/>
                  </a:lnTo>
                  <a:lnTo>
                    <a:pt x="126" y="222"/>
                  </a:lnTo>
                  <a:lnTo>
                    <a:pt x="102" y="270"/>
                  </a:lnTo>
                  <a:lnTo>
                    <a:pt x="96" y="290"/>
                  </a:lnTo>
                  <a:lnTo>
                    <a:pt x="84" y="382"/>
                  </a:lnTo>
                  <a:lnTo>
                    <a:pt x="80" y="386"/>
                  </a:lnTo>
                  <a:lnTo>
                    <a:pt x="76" y="39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6708775" y="4911725"/>
              <a:ext cx="657225" cy="854075"/>
            </a:xfrm>
            <a:custGeom>
              <a:avLst/>
              <a:gdLst>
                <a:gd name="T0" fmla="*/ 136 w 414"/>
                <a:gd name="T1" fmla="*/ 532 h 538"/>
                <a:gd name="T2" fmla="*/ 122 w 414"/>
                <a:gd name="T3" fmla="*/ 508 h 538"/>
                <a:gd name="T4" fmla="*/ 116 w 414"/>
                <a:gd name="T5" fmla="*/ 498 h 538"/>
                <a:gd name="T6" fmla="*/ 58 w 414"/>
                <a:gd name="T7" fmla="*/ 426 h 538"/>
                <a:gd name="T8" fmla="*/ 12 w 414"/>
                <a:gd name="T9" fmla="*/ 420 h 538"/>
                <a:gd name="T10" fmla="*/ 0 w 414"/>
                <a:gd name="T11" fmla="*/ 402 h 538"/>
                <a:gd name="T12" fmla="*/ 6 w 414"/>
                <a:gd name="T13" fmla="*/ 360 h 538"/>
                <a:gd name="T14" fmla="*/ 10 w 414"/>
                <a:gd name="T15" fmla="*/ 332 h 538"/>
                <a:gd name="T16" fmla="*/ 8 w 414"/>
                <a:gd name="T17" fmla="*/ 306 h 538"/>
                <a:gd name="T18" fmla="*/ 44 w 414"/>
                <a:gd name="T19" fmla="*/ 246 h 538"/>
                <a:gd name="T20" fmla="*/ 42 w 414"/>
                <a:gd name="T21" fmla="*/ 200 h 538"/>
                <a:gd name="T22" fmla="*/ 46 w 414"/>
                <a:gd name="T23" fmla="*/ 190 h 538"/>
                <a:gd name="T24" fmla="*/ 74 w 414"/>
                <a:gd name="T25" fmla="*/ 174 h 538"/>
                <a:gd name="T26" fmla="*/ 102 w 414"/>
                <a:gd name="T27" fmla="*/ 134 h 538"/>
                <a:gd name="T28" fmla="*/ 102 w 414"/>
                <a:gd name="T29" fmla="*/ 116 h 538"/>
                <a:gd name="T30" fmla="*/ 92 w 414"/>
                <a:gd name="T31" fmla="*/ 88 h 538"/>
                <a:gd name="T32" fmla="*/ 104 w 414"/>
                <a:gd name="T33" fmla="*/ 72 h 538"/>
                <a:gd name="T34" fmla="*/ 132 w 414"/>
                <a:gd name="T35" fmla="*/ 58 h 538"/>
                <a:gd name="T36" fmla="*/ 172 w 414"/>
                <a:gd name="T37" fmla="*/ 48 h 538"/>
                <a:gd name="T38" fmla="*/ 190 w 414"/>
                <a:gd name="T39" fmla="*/ 28 h 538"/>
                <a:gd name="T40" fmla="*/ 204 w 414"/>
                <a:gd name="T41" fmla="*/ 2 h 538"/>
                <a:gd name="T42" fmla="*/ 224 w 414"/>
                <a:gd name="T43" fmla="*/ 2 h 538"/>
                <a:gd name="T44" fmla="*/ 236 w 414"/>
                <a:gd name="T45" fmla="*/ 16 h 538"/>
                <a:gd name="T46" fmla="*/ 250 w 414"/>
                <a:gd name="T47" fmla="*/ 64 h 538"/>
                <a:gd name="T48" fmla="*/ 280 w 414"/>
                <a:gd name="T49" fmla="*/ 96 h 538"/>
                <a:gd name="T50" fmla="*/ 336 w 414"/>
                <a:gd name="T51" fmla="*/ 100 h 538"/>
                <a:gd name="T52" fmla="*/ 366 w 414"/>
                <a:gd name="T53" fmla="*/ 86 h 538"/>
                <a:gd name="T54" fmla="*/ 404 w 414"/>
                <a:gd name="T55" fmla="*/ 84 h 538"/>
                <a:gd name="T56" fmla="*/ 398 w 414"/>
                <a:gd name="T57" fmla="*/ 104 h 538"/>
                <a:gd name="T58" fmla="*/ 384 w 414"/>
                <a:gd name="T59" fmla="*/ 124 h 538"/>
                <a:gd name="T60" fmla="*/ 362 w 414"/>
                <a:gd name="T61" fmla="*/ 154 h 538"/>
                <a:gd name="T62" fmla="*/ 330 w 414"/>
                <a:gd name="T63" fmla="*/ 162 h 538"/>
                <a:gd name="T64" fmla="*/ 328 w 414"/>
                <a:gd name="T65" fmla="*/ 180 h 538"/>
                <a:gd name="T66" fmla="*/ 348 w 414"/>
                <a:gd name="T67" fmla="*/ 198 h 538"/>
                <a:gd name="T68" fmla="*/ 350 w 414"/>
                <a:gd name="T69" fmla="*/ 222 h 538"/>
                <a:gd name="T70" fmla="*/ 348 w 414"/>
                <a:gd name="T71" fmla="*/ 240 h 538"/>
                <a:gd name="T72" fmla="*/ 340 w 414"/>
                <a:gd name="T73" fmla="*/ 278 h 538"/>
                <a:gd name="T74" fmla="*/ 346 w 414"/>
                <a:gd name="T75" fmla="*/ 296 h 538"/>
                <a:gd name="T76" fmla="*/ 356 w 414"/>
                <a:gd name="T77" fmla="*/ 308 h 538"/>
                <a:gd name="T78" fmla="*/ 350 w 414"/>
                <a:gd name="T79" fmla="*/ 306 h 538"/>
                <a:gd name="T80" fmla="*/ 318 w 414"/>
                <a:gd name="T81" fmla="*/ 312 h 538"/>
                <a:gd name="T82" fmla="*/ 318 w 414"/>
                <a:gd name="T83" fmla="*/ 336 h 538"/>
                <a:gd name="T84" fmla="*/ 296 w 414"/>
                <a:gd name="T85" fmla="*/ 354 h 538"/>
                <a:gd name="T86" fmla="*/ 288 w 414"/>
                <a:gd name="T87" fmla="*/ 384 h 538"/>
                <a:gd name="T88" fmla="*/ 268 w 414"/>
                <a:gd name="T89" fmla="*/ 408 h 538"/>
                <a:gd name="T90" fmla="*/ 228 w 414"/>
                <a:gd name="T91" fmla="*/ 416 h 538"/>
                <a:gd name="T92" fmla="*/ 240 w 414"/>
                <a:gd name="T93" fmla="*/ 440 h 538"/>
                <a:gd name="T94" fmla="*/ 218 w 414"/>
                <a:gd name="T95" fmla="*/ 450 h 538"/>
                <a:gd name="T96" fmla="*/ 184 w 414"/>
                <a:gd name="T97" fmla="*/ 480 h 538"/>
                <a:gd name="T98" fmla="*/ 166 w 414"/>
                <a:gd name="T99" fmla="*/ 514 h 538"/>
                <a:gd name="T100" fmla="*/ 150 w 414"/>
                <a:gd name="T101" fmla="*/ 528 h 53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14" h="538">
                  <a:moveTo>
                    <a:pt x="136" y="538"/>
                  </a:moveTo>
                  <a:lnTo>
                    <a:pt x="136" y="538"/>
                  </a:lnTo>
                  <a:lnTo>
                    <a:pt x="136" y="532"/>
                  </a:lnTo>
                  <a:lnTo>
                    <a:pt x="134" y="526"/>
                  </a:lnTo>
                  <a:lnTo>
                    <a:pt x="128" y="516"/>
                  </a:lnTo>
                  <a:lnTo>
                    <a:pt x="122" y="508"/>
                  </a:lnTo>
                  <a:lnTo>
                    <a:pt x="116" y="504"/>
                  </a:lnTo>
                  <a:lnTo>
                    <a:pt x="116" y="498"/>
                  </a:lnTo>
                  <a:lnTo>
                    <a:pt x="58" y="426"/>
                  </a:lnTo>
                  <a:lnTo>
                    <a:pt x="40" y="422"/>
                  </a:lnTo>
                  <a:lnTo>
                    <a:pt x="26" y="420"/>
                  </a:lnTo>
                  <a:lnTo>
                    <a:pt x="12" y="420"/>
                  </a:lnTo>
                  <a:lnTo>
                    <a:pt x="2" y="418"/>
                  </a:lnTo>
                  <a:lnTo>
                    <a:pt x="0" y="402"/>
                  </a:lnTo>
                  <a:lnTo>
                    <a:pt x="0" y="386"/>
                  </a:lnTo>
                  <a:lnTo>
                    <a:pt x="6" y="360"/>
                  </a:lnTo>
                  <a:lnTo>
                    <a:pt x="8" y="352"/>
                  </a:lnTo>
                  <a:lnTo>
                    <a:pt x="10" y="346"/>
                  </a:lnTo>
                  <a:lnTo>
                    <a:pt x="10" y="332"/>
                  </a:lnTo>
                  <a:lnTo>
                    <a:pt x="10" y="318"/>
                  </a:lnTo>
                  <a:lnTo>
                    <a:pt x="8" y="306"/>
                  </a:lnTo>
                  <a:lnTo>
                    <a:pt x="40" y="270"/>
                  </a:lnTo>
                  <a:lnTo>
                    <a:pt x="44" y="246"/>
                  </a:lnTo>
                  <a:lnTo>
                    <a:pt x="42" y="214"/>
                  </a:lnTo>
                  <a:lnTo>
                    <a:pt x="42" y="200"/>
                  </a:lnTo>
                  <a:lnTo>
                    <a:pt x="44" y="194"/>
                  </a:lnTo>
                  <a:lnTo>
                    <a:pt x="46" y="190"/>
                  </a:lnTo>
                  <a:lnTo>
                    <a:pt x="60" y="182"/>
                  </a:lnTo>
                  <a:lnTo>
                    <a:pt x="74" y="174"/>
                  </a:lnTo>
                  <a:lnTo>
                    <a:pt x="94" y="152"/>
                  </a:lnTo>
                  <a:lnTo>
                    <a:pt x="102" y="134"/>
                  </a:lnTo>
                  <a:lnTo>
                    <a:pt x="102" y="116"/>
                  </a:lnTo>
                  <a:lnTo>
                    <a:pt x="96" y="104"/>
                  </a:lnTo>
                  <a:lnTo>
                    <a:pt x="94" y="94"/>
                  </a:lnTo>
                  <a:lnTo>
                    <a:pt x="92" y="88"/>
                  </a:lnTo>
                  <a:lnTo>
                    <a:pt x="94" y="82"/>
                  </a:lnTo>
                  <a:lnTo>
                    <a:pt x="98" y="76"/>
                  </a:lnTo>
                  <a:lnTo>
                    <a:pt x="104" y="72"/>
                  </a:lnTo>
                  <a:lnTo>
                    <a:pt x="120" y="60"/>
                  </a:lnTo>
                  <a:lnTo>
                    <a:pt x="132" y="58"/>
                  </a:lnTo>
                  <a:lnTo>
                    <a:pt x="144" y="56"/>
                  </a:lnTo>
                  <a:lnTo>
                    <a:pt x="158" y="54"/>
                  </a:lnTo>
                  <a:lnTo>
                    <a:pt x="172" y="48"/>
                  </a:lnTo>
                  <a:lnTo>
                    <a:pt x="182" y="40"/>
                  </a:lnTo>
                  <a:lnTo>
                    <a:pt x="190" y="28"/>
                  </a:lnTo>
                  <a:lnTo>
                    <a:pt x="198" y="14"/>
                  </a:lnTo>
                  <a:lnTo>
                    <a:pt x="204" y="2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24" y="2"/>
                  </a:lnTo>
                  <a:lnTo>
                    <a:pt x="232" y="6"/>
                  </a:lnTo>
                  <a:lnTo>
                    <a:pt x="236" y="16"/>
                  </a:lnTo>
                  <a:lnTo>
                    <a:pt x="238" y="28"/>
                  </a:lnTo>
                  <a:lnTo>
                    <a:pt x="246" y="52"/>
                  </a:lnTo>
                  <a:lnTo>
                    <a:pt x="250" y="64"/>
                  </a:lnTo>
                  <a:lnTo>
                    <a:pt x="258" y="76"/>
                  </a:lnTo>
                  <a:lnTo>
                    <a:pt x="266" y="86"/>
                  </a:lnTo>
                  <a:lnTo>
                    <a:pt x="280" y="96"/>
                  </a:lnTo>
                  <a:lnTo>
                    <a:pt x="336" y="100"/>
                  </a:lnTo>
                  <a:lnTo>
                    <a:pt x="342" y="94"/>
                  </a:lnTo>
                  <a:lnTo>
                    <a:pt x="350" y="92"/>
                  </a:lnTo>
                  <a:lnTo>
                    <a:pt x="366" y="86"/>
                  </a:lnTo>
                  <a:lnTo>
                    <a:pt x="386" y="86"/>
                  </a:lnTo>
                  <a:lnTo>
                    <a:pt x="404" y="84"/>
                  </a:lnTo>
                  <a:lnTo>
                    <a:pt x="414" y="90"/>
                  </a:lnTo>
                  <a:lnTo>
                    <a:pt x="398" y="104"/>
                  </a:lnTo>
                  <a:lnTo>
                    <a:pt x="392" y="112"/>
                  </a:lnTo>
                  <a:lnTo>
                    <a:pt x="384" y="124"/>
                  </a:lnTo>
                  <a:lnTo>
                    <a:pt x="382" y="156"/>
                  </a:lnTo>
                  <a:lnTo>
                    <a:pt x="362" y="154"/>
                  </a:lnTo>
                  <a:lnTo>
                    <a:pt x="342" y="154"/>
                  </a:lnTo>
                  <a:lnTo>
                    <a:pt x="336" y="158"/>
                  </a:lnTo>
                  <a:lnTo>
                    <a:pt x="330" y="162"/>
                  </a:lnTo>
                  <a:lnTo>
                    <a:pt x="326" y="168"/>
                  </a:lnTo>
                  <a:lnTo>
                    <a:pt x="328" y="180"/>
                  </a:lnTo>
                  <a:lnTo>
                    <a:pt x="338" y="186"/>
                  </a:lnTo>
                  <a:lnTo>
                    <a:pt x="348" y="198"/>
                  </a:lnTo>
                  <a:lnTo>
                    <a:pt x="364" y="208"/>
                  </a:lnTo>
                  <a:lnTo>
                    <a:pt x="350" y="222"/>
                  </a:lnTo>
                  <a:lnTo>
                    <a:pt x="350" y="230"/>
                  </a:lnTo>
                  <a:lnTo>
                    <a:pt x="348" y="240"/>
                  </a:lnTo>
                  <a:lnTo>
                    <a:pt x="342" y="258"/>
                  </a:lnTo>
                  <a:lnTo>
                    <a:pt x="342" y="268"/>
                  </a:lnTo>
                  <a:lnTo>
                    <a:pt x="340" y="278"/>
                  </a:lnTo>
                  <a:lnTo>
                    <a:pt x="342" y="286"/>
                  </a:lnTo>
                  <a:lnTo>
                    <a:pt x="346" y="296"/>
                  </a:lnTo>
                  <a:lnTo>
                    <a:pt x="356" y="304"/>
                  </a:lnTo>
                  <a:lnTo>
                    <a:pt x="356" y="308"/>
                  </a:lnTo>
                  <a:lnTo>
                    <a:pt x="350" y="306"/>
                  </a:lnTo>
                  <a:lnTo>
                    <a:pt x="322" y="306"/>
                  </a:lnTo>
                  <a:lnTo>
                    <a:pt x="318" y="312"/>
                  </a:lnTo>
                  <a:lnTo>
                    <a:pt x="318" y="318"/>
                  </a:lnTo>
                  <a:lnTo>
                    <a:pt x="320" y="324"/>
                  </a:lnTo>
                  <a:lnTo>
                    <a:pt x="318" y="336"/>
                  </a:lnTo>
                  <a:lnTo>
                    <a:pt x="304" y="346"/>
                  </a:lnTo>
                  <a:lnTo>
                    <a:pt x="296" y="354"/>
                  </a:lnTo>
                  <a:lnTo>
                    <a:pt x="292" y="364"/>
                  </a:lnTo>
                  <a:lnTo>
                    <a:pt x="288" y="384"/>
                  </a:lnTo>
                  <a:lnTo>
                    <a:pt x="278" y="396"/>
                  </a:lnTo>
                  <a:lnTo>
                    <a:pt x="268" y="408"/>
                  </a:lnTo>
                  <a:lnTo>
                    <a:pt x="232" y="410"/>
                  </a:lnTo>
                  <a:lnTo>
                    <a:pt x="228" y="416"/>
                  </a:lnTo>
                  <a:lnTo>
                    <a:pt x="228" y="422"/>
                  </a:lnTo>
                  <a:lnTo>
                    <a:pt x="230" y="430"/>
                  </a:lnTo>
                  <a:lnTo>
                    <a:pt x="240" y="440"/>
                  </a:lnTo>
                  <a:lnTo>
                    <a:pt x="228" y="444"/>
                  </a:lnTo>
                  <a:lnTo>
                    <a:pt x="218" y="450"/>
                  </a:lnTo>
                  <a:lnTo>
                    <a:pt x="208" y="456"/>
                  </a:lnTo>
                  <a:lnTo>
                    <a:pt x="200" y="464"/>
                  </a:lnTo>
                  <a:lnTo>
                    <a:pt x="184" y="480"/>
                  </a:lnTo>
                  <a:lnTo>
                    <a:pt x="168" y="500"/>
                  </a:lnTo>
                  <a:lnTo>
                    <a:pt x="166" y="514"/>
                  </a:lnTo>
                  <a:lnTo>
                    <a:pt x="158" y="522"/>
                  </a:lnTo>
                  <a:lnTo>
                    <a:pt x="150" y="528"/>
                  </a:lnTo>
                  <a:lnTo>
                    <a:pt x="136" y="53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4689475" y="4829175"/>
              <a:ext cx="962025" cy="844550"/>
            </a:xfrm>
            <a:custGeom>
              <a:avLst/>
              <a:gdLst>
                <a:gd name="T0" fmla="*/ 210 w 606"/>
                <a:gd name="T1" fmla="*/ 516 h 532"/>
                <a:gd name="T2" fmla="*/ 172 w 606"/>
                <a:gd name="T3" fmla="*/ 494 h 532"/>
                <a:gd name="T4" fmla="*/ 126 w 606"/>
                <a:gd name="T5" fmla="*/ 498 h 532"/>
                <a:gd name="T6" fmla="*/ 96 w 606"/>
                <a:gd name="T7" fmla="*/ 530 h 532"/>
                <a:gd name="T8" fmla="*/ 104 w 606"/>
                <a:gd name="T9" fmla="*/ 494 h 532"/>
                <a:gd name="T10" fmla="*/ 62 w 606"/>
                <a:gd name="T11" fmla="*/ 432 h 532"/>
                <a:gd name="T12" fmla="*/ 84 w 606"/>
                <a:gd name="T13" fmla="*/ 356 h 532"/>
                <a:gd name="T14" fmla="*/ 88 w 606"/>
                <a:gd name="T15" fmla="*/ 336 h 532"/>
                <a:gd name="T16" fmla="*/ 70 w 606"/>
                <a:gd name="T17" fmla="*/ 304 h 532"/>
                <a:gd name="T18" fmla="*/ 20 w 606"/>
                <a:gd name="T19" fmla="*/ 314 h 532"/>
                <a:gd name="T20" fmla="*/ 6 w 606"/>
                <a:gd name="T21" fmla="*/ 302 h 532"/>
                <a:gd name="T22" fmla="*/ 0 w 606"/>
                <a:gd name="T23" fmla="*/ 278 h 532"/>
                <a:gd name="T24" fmla="*/ 10 w 606"/>
                <a:gd name="T25" fmla="*/ 240 h 532"/>
                <a:gd name="T26" fmla="*/ 60 w 606"/>
                <a:gd name="T27" fmla="*/ 218 h 532"/>
                <a:gd name="T28" fmla="*/ 90 w 606"/>
                <a:gd name="T29" fmla="*/ 226 h 532"/>
                <a:gd name="T30" fmla="*/ 134 w 606"/>
                <a:gd name="T31" fmla="*/ 234 h 532"/>
                <a:gd name="T32" fmla="*/ 158 w 606"/>
                <a:gd name="T33" fmla="*/ 214 h 532"/>
                <a:gd name="T34" fmla="*/ 174 w 606"/>
                <a:gd name="T35" fmla="*/ 194 h 532"/>
                <a:gd name="T36" fmla="*/ 252 w 606"/>
                <a:gd name="T37" fmla="*/ 204 h 532"/>
                <a:gd name="T38" fmla="*/ 264 w 606"/>
                <a:gd name="T39" fmla="*/ 182 h 532"/>
                <a:gd name="T40" fmla="*/ 266 w 606"/>
                <a:gd name="T41" fmla="*/ 146 h 532"/>
                <a:gd name="T42" fmla="*/ 196 w 606"/>
                <a:gd name="T43" fmla="*/ 108 h 532"/>
                <a:gd name="T44" fmla="*/ 192 w 606"/>
                <a:gd name="T45" fmla="*/ 88 h 532"/>
                <a:gd name="T46" fmla="*/ 216 w 606"/>
                <a:gd name="T47" fmla="*/ 78 h 532"/>
                <a:gd name="T48" fmla="*/ 278 w 606"/>
                <a:gd name="T49" fmla="*/ 102 h 532"/>
                <a:gd name="T50" fmla="*/ 326 w 606"/>
                <a:gd name="T51" fmla="*/ 88 h 532"/>
                <a:gd name="T52" fmla="*/ 378 w 606"/>
                <a:gd name="T53" fmla="*/ 44 h 532"/>
                <a:gd name="T54" fmla="*/ 390 w 606"/>
                <a:gd name="T55" fmla="*/ 14 h 532"/>
                <a:gd name="T56" fmla="*/ 414 w 606"/>
                <a:gd name="T57" fmla="*/ 0 h 532"/>
                <a:gd name="T58" fmla="*/ 444 w 606"/>
                <a:gd name="T59" fmla="*/ 10 h 532"/>
                <a:gd name="T60" fmla="*/ 468 w 606"/>
                <a:gd name="T61" fmla="*/ 66 h 532"/>
                <a:gd name="T62" fmla="*/ 526 w 606"/>
                <a:gd name="T63" fmla="*/ 130 h 532"/>
                <a:gd name="T64" fmla="*/ 562 w 606"/>
                <a:gd name="T65" fmla="*/ 154 h 532"/>
                <a:gd name="T66" fmla="*/ 564 w 606"/>
                <a:gd name="T67" fmla="*/ 196 h 532"/>
                <a:gd name="T68" fmla="*/ 534 w 606"/>
                <a:gd name="T69" fmla="*/ 216 h 532"/>
                <a:gd name="T70" fmla="*/ 506 w 606"/>
                <a:gd name="T71" fmla="*/ 246 h 532"/>
                <a:gd name="T72" fmla="*/ 532 w 606"/>
                <a:gd name="T73" fmla="*/ 258 h 532"/>
                <a:gd name="T74" fmla="*/ 568 w 606"/>
                <a:gd name="T75" fmla="*/ 326 h 532"/>
                <a:gd name="T76" fmla="*/ 592 w 606"/>
                <a:gd name="T77" fmla="*/ 356 h 532"/>
                <a:gd name="T78" fmla="*/ 590 w 606"/>
                <a:gd name="T79" fmla="*/ 380 h 532"/>
                <a:gd name="T80" fmla="*/ 546 w 606"/>
                <a:gd name="T81" fmla="*/ 408 h 532"/>
                <a:gd name="T82" fmla="*/ 482 w 606"/>
                <a:gd name="T83" fmla="*/ 460 h 532"/>
                <a:gd name="T84" fmla="*/ 434 w 606"/>
                <a:gd name="T85" fmla="*/ 472 h 532"/>
                <a:gd name="T86" fmla="*/ 392 w 606"/>
                <a:gd name="T87" fmla="*/ 456 h 532"/>
                <a:gd name="T88" fmla="*/ 358 w 606"/>
                <a:gd name="T89" fmla="*/ 436 h 532"/>
                <a:gd name="T90" fmla="*/ 332 w 606"/>
                <a:gd name="T91" fmla="*/ 442 h 532"/>
                <a:gd name="T92" fmla="*/ 302 w 606"/>
                <a:gd name="T93" fmla="*/ 492 h 532"/>
                <a:gd name="T94" fmla="*/ 266 w 606"/>
                <a:gd name="T95" fmla="*/ 528 h 53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6" h="532">
                  <a:moveTo>
                    <a:pt x="240" y="532"/>
                  </a:moveTo>
                  <a:lnTo>
                    <a:pt x="240" y="532"/>
                  </a:lnTo>
                  <a:lnTo>
                    <a:pt x="222" y="524"/>
                  </a:lnTo>
                  <a:lnTo>
                    <a:pt x="210" y="516"/>
                  </a:lnTo>
                  <a:lnTo>
                    <a:pt x="202" y="508"/>
                  </a:lnTo>
                  <a:lnTo>
                    <a:pt x="194" y="502"/>
                  </a:lnTo>
                  <a:lnTo>
                    <a:pt x="172" y="494"/>
                  </a:lnTo>
                  <a:lnTo>
                    <a:pt x="152" y="494"/>
                  </a:lnTo>
                  <a:lnTo>
                    <a:pt x="138" y="494"/>
                  </a:lnTo>
                  <a:lnTo>
                    <a:pt x="126" y="498"/>
                  </a:lnTo>
                  <a:lnTo>
                    <a:pt x="112" y="508"/>
                  </a:lnTo>
                  <a:lnTo>
                    <a:pt x="96" y="530"/>
                  </a:lnTo>
                  <a:lnTo>
                    <a:pt x="96" y="518"/>
                  </a:lnTo>
                  <a:lnTo>
                    <a:pt x="98" y="508"/>
                  </a:lnTo>
                  <a:lnTo>
                    <a:pt x="104" y="494"/>
                  </a:lnTo>
                  <a:lnTo>
                    <a:pt x="106" y="452"/>
                  </a:lnTo>
                  <a:lnTo>
                    <a:pt x="62" y="432"/>
                  </a:lnTo>
                  <a:lnTo>
                    <a:pt x="64" y="420"/>
                  </a:lnTo>
                  <a:lnTo>
                    <a:pt x="68" y="410"/>
                  </a:lnTo>
                  <a:lnTo>
                    <a:pt x="84" y="356"/>
                  </a:lnTo>
                  <a:lnTo>
                    <a:pt x="88" y="352"/>
                  </a:lnTo>
                  <a:lnTo>
                    <a:pt x="88" y="346"/>
                  </a:lnTo>
                  <a:lnTo>
                    <a:pt x="88" y="336"/>
                  </a:lnTo>
                  <a:lnTo>
                    <a:pt x="84" y="320"/>
                  </a:lnTo>
                  <a:lnTo>
                    <a:pt x="70" y="304"/>
                  </a:lnTo>
                  <a:lnTo>
                    <a:pt x="58" y="306"/>
                  </a:lnTo>
                  <a:lnTo>
                    <a:pt x="46" y="308"/>
                  </a:lnTo>
                  <a:lnTo>
                    <a:pt x="20" y="314"/>
                  </a:lnTo>
                  <a:lnTo>
                    <a:pt x="14" y="314"/>
                  </a:lnTo>
                  <a:lnTo>
                    <a:pt x="10" y="310"/>
                  </a:lnTo>
                  <a:lnTo>
                    <a:pt x="8" y="308"/>
                  </a:lnTo>
                  <a:lnTo>
                    <a:pt x="6" y="302"/>
                  </a:lnTo>
                  <a:lnTo>
                    <a:pt x="6" y="294"/>
                  </a:lnTo>
                  <a:lnTo>
                    <a:pt x="6" y="290"/>
                  </a:lnTo>
                  <a:lnTo>
                    <a:pt x="0" y="278"/>
                  </a:lnTo>
                  <a:lnTo>
                    <a:pt x="2" y="262"/>
                  </a:lnTo>
                  <a:lnTo>
                    <a:pt x="4" y="250"/>
                  </a:lnTo>
                  <a:lnTo>
                    <a:pt x="10" y="240"/>
                  </a:lnTo>
                  <a:lnTo>
                    <a:pt x="16" y="234"/>
                  </a:lnTo>
                  <a:lnTo>
                    <a:pt x="24" y="228"/>
                  </a:lnTo>
                  <a:lnTo>
                    <a:pt x="34" y="224"/>
                  </a:lnTo>
                  <a:lnTo>
                    <a:pt x="60" y="218"/>
                  </a:lnTo>
                  <a:lnTo>
                    <a:pt x="74" y="218"/>
                  </a:lnTo>
                  <a:lnTo>
                    <a:pt x="90" y="226"/>
                  </a:lnTo>
                  <a:lnTo>
                    <a:pt x="106" y="232"/>
                  </a:lnTo>
                  <a:lnTo>
                    <a:pt x="114" y="234"/>
                  </a:lnTo>
                  <a:lnTo>
                    <a:pt x="124" y="236"/>
                  </a:lnTo>
                  <a:lnTo>
                    <a:pt x="134" y="234"/>
                  </a:lnTo>
                  <a:lnTo>
                    <a:pt x="144" y="230"/>
                  </a:lnTo>
                  <a:lnTo>
                    <a:pt x="158" y="214"/>
                  </a:lnTo>
                  <a:lnTo>
                    <a:pt x="164" y="196"/>
                  </a:lnTo>
                  <a:lnTo>
                    <a:pt x="174" y="194"/>
                  </a:lnTo>
                  <a:lnTo>
                    <a:pt x="178" y="198"/>
                  </a:lnTo>
                  <a:lnTo>
                    <a:pt x="186" y="200"/>
                  </a:lnTo>
                  <a:lnTo>
                    <a:pt x="206" y="202"/>
                  </a:lnTo>
                  <a:lnTo>
                    <a:pt x="252" y="204"/>
                  </a:lnTo>
                  <a:lnTo>
                    <a:pt x="258" y="196"/>
                  </a:lnTo>
                  <a:lnTo>
                    <a:pt x="262" y="190"/>
                  </a:lnTo>
                  <a:lnTo>
                    <a:pt x="264" y="182"/>
                  </a:lnTo>
                  <a:lnTo>
                    <a:pt x="266" y="174"/>
                  </a:lnTo>
                  <a:lnTo>
                    <a:pt x="266" y="160"/>
                  </a:lnTo>
                  <a:lnTo>
                    <a:pt x="266" y="146"/>
                  </a:lnTo>
                  <a:lnTo>
                    <a:pt x="256" y="136"/>
                  </a:lnTo>
                  <a:lnTo>
                    <a:pt x="248" y="130"/>
                  </a:lnTo>
                  <a:lnTo>
                    <a:pt x="230" y="120"/>
                  </a:lnTo>
                  <a:lnTo>
                    <a:pt x="196" y="108"/>
                  </a:lnTo>
                  <a:lnTo>
                    <a:pt x="194" y="100"/>
                  </a:lnTo>
                  <a:lnTo>
                    <a:pt x="192" y="94"/>
                  </a:lnTo>
                  <a:lnTo>
                    <a:pt x="192" y="88"/>
                  </a:lnTo>
                  <a:lnTo>
                    <a:pt x="194" y="84"/>
                  </a:lnTo>
                  <a:lnTo>
                    <a:pt x="198" y="82"/>
                  </a:lnTo>
                  <a:lnTo>
                    <a:pt x="202" y="80"/>
                  </a:lnTo>
                  <a:lnTo>
                    <a:pt x="216" y="78"/>
                  </a:lnTo>
                  <a:lnTo>
                    <a:pt x="238" y="94"/>
                  </a:lnTo>
                  <a:lnTo>
                    <a:pt x="278" y="102"/>
                  </a:lnTo>
                  <a:lnTo>
                    <a:pt x="294" y="100"/>
                  </a:lnTo>
                  <a:lnTo>
                    <a:pt x="310" y="96"/>
                  </a:lnTo>
                  <a:lnTo>
                    <a:pt x="326" y="88"/>
                  </a:lnTo>
                  <a:lnTo>
                    <a:pt x="342" y="80"/>
                  </a:lnTo>
                  <a:lnTo>
                    <a:pt x="356" y="68"/>
                  </a:lnTo>
                  <a:lnTo>
                    <a:pt x="368" y="56"/>
                  </a:lnTo>
                  <a:lnTo>
                    <a:pt x="378" y="44"/>
                  </a:lnTo>
                  <a:lnTo>
                    <a:pt x="386" y="30"/>
                  </a:lnTo>
                  <a:lnTo>
                    <a:pt x="388" y="22"/>
                  </a:lnTo>
                  <a:lnTo>
                    <a:pt x="390" y="14"/>
                  </a:lnTo>
                  <a:lnTo>
                    <a:pt x="394" y="8"/>
                  </a:lnTo>
                  <a:lnTo>
                    <a:pt x="400" y="4"/>
                  </a:lnTo>
                  <a:lnTo>
                    <a:pt x="406" y="2"/>
                  </a:lnTo>
                  <a:lnTo>
                    <a:pt x="414" y="0"/>
                  </a:lnTo>
                  <a:lnTo>
                    <a:pt x="432" y="0"/>
                  </a:lnTo>
                  <a:lnTo>
                    <a:pt x="438" y="4"/>
                  </a:lnTo>
                  <a:lnTo>
                    <a:pt x="444" y="10"/>
                  </a:lnTo>
                  <a:lnTo>
                    <a:pt x="450" y="16"/>
                  </a:lnTo>
                  <a:lnTo>
                    <a:pt x="456" y="24"/>
                  </a:lnTo>
                  <a:lnTo>
                    <a:pt x="464" y="44"/>
                  </a:lnTo>
                  <a:lnTo>
                    <a:pt x="468" y="66"/>
                  </a:lnTo>
                  <a:lnTo>
                    <a:pt x="494" y="98"/>
                  </a:lnTo>
                  <a:lnTo>
                    <a:pt x="508" y="114"/>
                  </a:lnTo>
                  <a:lnTo>
                    <a:pt x="526" y="130"/>
                  </a:lnTo>
                  <a:lnTo>
                    <a:pt x="558" y="142"/>
                  </a:lnTo>
                  <a:lnTo>
                    <a:pt x="562" y="154"/>
                  </a:lnTo>
                  <a:lnTo>
                    <a:pt x="566" y="170"/>
                  </a:lnTo>
                  <a:lnTo>
                    <a:pt x="566" y="178"/>
                  </a:lnTo>
                  <a:lnTo>
                    <a:pt x="566" y="188"/>
                  </a:lnTo>
                  <a:lnTo>
                    <a:pt x="564" y="196"/>
                  </a:lnTo>
                  <a:lnTo>
                    <a:pt x="558" y="204"/>
                  </a:lnTo>
                  <a:lnTo>
                    <a:pt x="546" y="210"/>
                  </a:lnTo>
                  <a:lnTo>
                    <a:pt x="534" y="216"/>
                  </a:lnTo>
                  <a:lnTo>
                    <a:pt x="516" y="222"/>
                  </a:lnTo>
                  <a:lnTo>
                    <a:pt x="510" y="228"/>
                  </a:lnTo>
                  <a:lnTo>
                    <a:pt x="506" y="234"/>
                  </a:lnTo>
                  <a:lnTo>
                    <a:pt x="506" y="246"/>
                  </a:lnTo>
                  <a:lnTo>
                    <a:pt x="506" y="262"/>
                  </a:lnTo>
                  <a:lnTo>
                    <a:pt x="518" y="262"/>
                  </a:lnTo>
                  <a:lnTo>
                    <a:pt x="532" y="258"/>
                  </a:lnTo>
                  <a:lnTo>
                    <a:pt x="572" y="256"/>
                  </a:lnTo>
                  <a:lnTo>
                    <a:pt x="568" y="326"/>
                  </a:lnTo>
                  <a:lnTo>
                    <a:pt x="572" y="334"/>
                  </a:lnTo>
                  <a:lnTo>
                    <a:pt x="576" y="340"/>
                  </a:lnTo>
                  <a:lnTo>
                    <a:pt x="592" y="356"/>
                  </a:lnTo>
                  <a:lnTo>
                    <a:pt x="606" y="378"/>
                  </a:lnTo>
                  <a:lnTo>
                    <a:pt x="590" y="380"/>
                  </a:lnTo>
                  <a:lnTo>
                    <a:pt x="576" y="384"/>
                  </a:lnTo>
                  <a:lnTo>
                    <a:pt x="554" y="398"/>
                  </a:lnTo>
                  <a:lnTo>
                    <a:pt x="546" y="408"/>
                  </a:lnTo>
                  <a:lnTo>
                    <a:pt x="538" y="416"/>
                  </a:lnTo>
                  <a:lnTo>
                    <a:pt x="520" y="430"/>
                  </a:lnTo>
                  <a:lnTo>
                    <a:pt x="500" y="444"/>
                  </a:lnTo>
                  <a:lnTo>
                    <a:pt x="482" y="460"/>
                  </a:lnTo>
                  <a:lnTo>
                    <a:pt x="466" y="464"/>
                  </a:lnTo>
                  <a:lnTo>
                    <a:pt x="450" y="470"/>
                  </a:lnTo>
                  <a:lnTo>
                    <a:pt x="434" y="472"/>
                  </a:lnTo>
                  <a:lnTo>
                    <a:pt x="420" y="472"/>
                  </a:lnTo>
                  <a:lnTo>
                    <a:pt x="392" y="456"/>
                  </a:lnTo>
                  <a:lnTo>
                    <a:pt x="376" y="440"/>
                  </a:lnTo>
                  <a:lnTo>
                    <a:pt x="372" y="438"/>
                  </a:lnTo>
                  <a:lnTo>
                    <a:pt x="368" y="436"/>
                  </a:lnTo>
                  <a:lnTo>
                    <a:pt x="358" y="436"/>
                  </a:lnTo>
                  <a:lnTo>
                    <a:pt x="342" y="436"/>
                  </a:lnTo>
                  <a:lnTo>
                    <a:pt x="336" y="438"/>
                  </a:lnTo>
                  <a:lnTo>
                    <a:pt x="332" y="442"/>
                  </a:lnTo>
                  <a:lnTo>
                    <a:pt x="330" y="464"/>
                  </a:lnTo>
                  <a:lnTo>
                    <a:pt x="302" y="492"/>
                  </a:lnTo>
                  <a:lnTo>
                    <a:pt x="290" y="506"/>
                  </a:lnTo>
                  <a:lnTo>
                    <a:pt x="278" y="522"/>
                  </a:lnTo>
                  <a:lnTo>
                    <a:pt x="266" y="528"/>
                  </a:lnTo>
                  <a:lnTo>
                    <a:pt x="256" y="530"/>
                  </a:lnTo>
                  <a:lnTo>
                    <a:pt x="240" y="53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5508625" y="4654550"/>
              <a:ext cx="854075" cy="1012825"/>
            </a:xfrm>
            <a:custGeom>
              <a:avLst/>
              <a:gdLst>
                <a:gd name="T0" fmla="*/ 324 w 538"/>
                <a:gd name="T1" fmla="*/ 632 h 638"/>
                <a:gd name="T2" fmla="*/ 306 w 538"/>
                <a:gd name="T3" fmla="*/ 628 h 638"/>
                <a:gd name="T4" fmla="*/ 282 w 538"/>
                <a:gd name="T5" fmla="*/ 636 h 638"/>
                <a:gd name="T6" fmla="*/ 272 w 538"/>
                <a:gd name="T7" fmla="*/ 608 h 638"/>
                <a:gd name="T8" fmla="*/ 258 w 538"/>
                <a:gd name="T9" fmla="*/ 594 h 638"/>
                <a:gd name="T10" fmla="*/ 234 w 538"/>
                <a:gd name="T11" fmla="*/ 594 h 638"/>
                <a:gd name="T12" fmla="*/ 234 w 538"/>
                <a:gd name="T13" fmla="*/ 580 h 638"/>
                <a:gd name="T14" fmla="*/ 268 w 538"/>
                <a:gd name="T15" fmla="*/ 508 h 638"/>
                <a:gd name="T16" fmla="*/ 240 w 538"/>
                <a:gd name="T17" fmla="*/ 472 h 638"/>
                <a:gd name="T18" fmla="*/ 226 w 538"/>
                <a:gd name="T19" fmla="*/ 452 h 638"/>
                <a:gd name="T20" fmla="*/ 204 w 538"/>
                <a:gd name="T21" fmla="*/ 448 h 638"/>
                <a:gd name="T22" fmla="*/ 172 w 538"/>
                <a:gd name="T23" fmla="*/ 456 h 638"/>
                <a:gd name="T24" fmla="*/ 132 w 538"/>
                <a:gd name="T25" fmla="*/ 486 h 638"/>
                <a:gd name="T26" fmla="*/ 98 w 538"/>
                <a:gd name="T27" fmla="*/ 488 h 638"/>
                <a:gd name="T28" fmla="*/ 86 w 538"/>
                <a:gd name="T29" fmla="*/ 458 h 638"/>
                <a:gd name="T30" fmla="*/ 68 w 538"/>
                <a:gd name="T31" fmla="*/ 442 h 638"/>
                <a:gd name="T32" fmla="*/ 64 w 538"/>
                <a:gd name="T33" fmla="*/ 354 h 638"/>
                <a:gd name="T34" fmla="*/ 14 w 538"/>
                <a:gd name="T35" fmla="*/ 358 h 638"/>
                <a:gd name="T36" fmla="*/ 0 w 538"/>
                <a:gd name="T37" fmla="*/ 352 h 638"/>
                <a:gd name="T38" fmla="*/ 8 w 538"/>
                <a:gd name="T39" fmla="*/ 340 h 638"/>
                <a:gd name="T40" fmla="*/ 32 w 538"/>
                <a:gd name="T41" fmla="*/ 334 h 638"/>
                <a:gd name="T42" fmla="*/ 54 w 538"/>
                <a:gd name="T43" fmla="*/ 312 h 638"/>
                <a:gd name="T44" fmla="*/ 62 w 538"/>
                <a:gd name="T45" fmla="*/ 284 h 638"/>
                <a:gd name="T46" fmla="*/ 46 w 538"/>
                <a:gd name="T47" fmla="*/ 154 h 638"/>
                <a:gd name="T48" fmla="*/ 40 w 538"/>
                <a:gd name="T49" fmla="*/ 130 h 638"/>
                <a:gd name="T50" fmla="*/ 64 w 538"/>
                <a:gd name="T51" fmla="*/ 108 h 638"/>
                <a:gd name="T52" fmla="*/ 80 w 538"/>
                <a:gd name="T53" fmla="*/ 78 h 638"/>
                <a:gd name="T54" fmla="*/ 114 w 538"/>
                <a:gd name="T55" fmla="*/ 56 h 638"/>
                <a:gd name="T56" fmla="*/ 142 w 538"/>
                <a:gd name="T57" fmla="*/ 58 h 638"/>
                <a:gd name="T58" fmla="*/ 158 w 538"/>
                <a:gd name="T59" fmla="*/ 54 h 638"/>
                <a:gd name="T60" fmla="*/ 168 w 538"/>
                <a:gd name="T61" fmla="*/ 42 h 638"/>
                <a:gd name="T62" fmla="*/ 158 w 538"/>
                <a:gd name="T63" fmla="*/ 14 h 638"/>
                <a:gd name="T64" fmla="*/ 156 w 538"/>
                <a:gd name="T65" fmla="*/ 4 h 638"/>
                <a:gd name="T66" fmla="*/ 174 w 538"/>
                <a:gd name="T67" fmla="*/ 2 h 638"/>
                <a:gd name="T68" fmla="*/ 210 w 538"/>
                <a:gd name="T69" fmla="*/ 12 h 638"/>
                <a:gd name="T70" fmla="*/ 274 w 538"/>
                <a:gd name="T71" fmla="*/ 34 h 638"/>
                <a:gd name="T72" fmla="*/ 312 w 538"/>
                <a:gd name="T73" fmla="*/ 56 h 638"/>
                <a:gd name="T74" fmla="*/ 372 w 538"/>
                <a:gd name="T75" fmla="*/ 68 h 638"/>
                <a:gd name="T76" fmla="*/ 392 w 538"/>
                <a:gd name="T77" fmla="*/ 44 h 638"/>
                <a:gd name="T78" fmla="*/ 420 w 538"/>
                <a:gd name="T79" fmla="*/ 60 h 638"/>
                <a:gd name="T80" fmla="*/ 450 w 538"/>
                <a:gd name="T81" fmla="*/ 82 h 638"/>
                <a:gd name="T82" fmla="*/ 482 w 538"/>
                <a:gd name="T83" fmla="*/ 100 h 638"/>
                <a:gd name="T84" fmla="*/ 514 w 538"/>
                <a:gd name="T85" fmla="*/ 134 h 638"/>
                <a:gd name="T86" fmla="*/ 522 w 538"/>
                <a:gd name="T87" fmla="*/ 180 h 638"/>
                <a:gd name="T88" fmla="*/ 516 w 538"/>
                <a:gd name="T89" fmla="*/ 214 h 638"/>
                <a:gd name="T90" fmla="*/ 486 w 538"/>
                <a:gd name="T91" fmla="*/ 248 h 638"/>
                <a:gd name="T92" fmla="*/ 480 w 538"/>
                <a:gd name="T93" fmla="*/ 286 h 638"/>
                <a:gd name="T94" fmla="*/ 494 w 538"/>
                <a:gd name="T95" fmla="*/ 320 h 638"/>
                <a:gd name="T96" fmla="*/ 502 w 538"/>
                <a:gd name="T97" fmla="*/ 344 h 638"/>
                <a:gd name="T98" fmla="*/ 522 w 538"/>
                <a:gd name="T99" fmla="*/ 414 h 638"/>
                <a:gd name="T100" fmla="*/ 532 w 538"/>
                <a:gd name="T101" fmla="*/ 440 h 638"/>
                <a:gd name="T102" fmla="*/ 528 w 538"/>
                <a:gd name="T103" fmla="*/ 472 h 638"/>
                <a:gd name="T104" fmla="*/ 538 w 538"/>
                <a:gd name="T105" fmla="*/ 536 h 638"/>
                <a:gd name="T106" fmla="*/ 426 w 538"/>
                <a:gd name="T107" fmla="*/ 540 h 638"/>
                <a:gd name="T108" fmla="*/ 428 w 538"/>
                <a:gd name="T109" fmla="*/ 558 h 638"/>
                <a:gd name="T110" fmla="*/ 446 w 538"/>
                <a:gd name="T111" fmla="*/ 580 h 638"/>
                <a:gd name="T112" fmla="*/ 436 w 538"/>
                <a:gd name="T113" fmla="*/ 598 h 638"/>
                <a:gd name="T114" fmla="*/ 402 w 538"/>
                <a:gd name="T115" fmla="*/ 568 h 638"/>
                <a:gd name="T116" fmla="*/ 368 w 538"/>
                <a:gd name="T117" fmla="*/ 566 h 638"/>
                <a:gd name="T118" fmla="*/ 348 w 538"/>
                <a:gd name="T119" fmla="*/ 604 h 638"/>
                <a:gd name="T120" fmla="*/ 336 w 538"/>
                <a:gd name="T121" fmla="*/ 634 h 63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38" h="638">
                  <a:moveTo>
                    <a:pt x="332" y="638"/>
                  </a:moveTo>
                  <a:lnTo>
                    <a:pt x="332" y="638"/>
                  </a:lnTo>
                  <a:lnTo>
                    <a:pt x="324" y="632"/>
                  </a:lnTo>
                  <a:lnTo>
                    <a:pt x="318" y="630"/>
                  </a:lnTo>
                  <a:lnTo>
                    <a:pt x="312" y="628"/>
                  </a:lnTo>
                  <a:lnTo>
                    <a:pt x="306" y="628"/>
                  </a:lnTo>
                  <a:lnTo>
                    <a:pt x="294" y="632"/>
                  </a:lnTo>
                  <a:lnTo>
                    <a:pt x="282" y="636"/>
                  </a:lnTo>
                  <a:lnTo>
                    <a:pt x="274" y="620"/>
                  </a:lnTo>
                  <a:lnTo>
                    <a:pt x="272" y="608"/>
                  </a:lnTo>
                  <a:lnTo>
                    <a:pt x="270" y="600"/>
                  </a:lnTo>
                  <a:lnTo>
                    <a:pt x="264" y="596"/>
                  </a:lnTo>
                  <a:lnTo>
                    <a:pt x="258" y="594"/>
                  </a:lnTo>
                  <a:lnTo>
                    <a:pt x="252" y="592"/>
                  </a:lnTo>
                  <a:lnTo>
                    <a:pt x="246" y="592"/>
                  </a:lnTo>
                  <a:lnTo>
                    <a:pt x="234" y="594"/>
                  </a:lnTo>
                  <a:lnTo>
                    <a:pt x="234" y="580"/>
                  </a:lnTo>
                  <a:lnTo>
                    <a:pt x="254" y="542"/>
                  </a:lnTo>
                  <a:lnTo>
                    <a:pt x="264" y="524"/>
                  </a:lnTo>
                  <a:lnTo>
                    <a:pt x="268" y="508"/>
                  </a:lnTo>
                  <a:lnTo>
                    <a:pt x="246" y="484"/>
                  </a:lnTo>
                  <a:lnTo>
                    <a:pt x="240" y="472"/>
                  </a:lnTo>
                  <a:lnTo>
                    <a:pt x="236" y="462"/>
                  </a:lnTo>
                  <a:lnTo>
                    <a:pt x="226" y="452"/>
                  </a:lnTo>
                  <a:lnTo>
                    <a:pt x="218" y="448"/>
                  </a:lnTo>
                  <a:lnTo>
                    <a:pt x="212" y="448"/>
                  </a:lnTo>
                  <a:lnTo>
                    <a:pt x="204" y="448"/>
                  </a:lnTo>
                  <a:lnTo>
                    <a:pt x="172" y="456"/>
                  </a:lnTo>
                  <a:lnTo>
                    <a:pt x="162" y="466"/>
                  </a:lnTo>
                  <a:lnTo>
                    <a:pt x="152" y="472"/>
                  </a:lnTo>
                  <a:lnTo>
                    <a:pt x="132" y="486"/>
                  </a:lnTo>
                  <a:lnTo>
                    <a:pt x="98" y="488"/>
                  </a:lnTo>
                  <a:lnTo>
                    <a:pt x="96" y="478"/>
                  </a:lnTo>
                  <a:lnTo>
                    <a:pt x="94" y="470"/>
                  </a:lnTo>
                  <a:lnTo>
                    <a:pt x="86" y="458"/>
                  </a:lnTo>
                  <a:lnTo>
                    <a:pt x="76" y="448"/>
                  </a:lnTo>
                  <a:lnTo>
                    <a:pt x="68" y="442"/>
                  </a:lnTo>
                  <a:lnTo>
                    <a:pt x="64" y="432"/>
                  </a:lnTo>
                  <a:lnTo>
                    <a:pt x="64" y="354"/>
                  </a:lnTo>
                  <a:lnTo>
                    <a:pt x="28" y="356"/>
                  </a:lnTo>
                  <a:lnTo>
                    <a:pt x="14" y="358"/>
                  </a:lnTo>
                  <a:lnTo>
                    <a:pt x="0" y="362"/>
                  </a:lnTo>
                  <a:lnTo>
                    <a:pt x="0" y="352"/>
                  </a:lnTo>
                  <a:lnTo>
                    <a:pt x="2" y="346"/>
                  </a:lnTo>
                  <a:lnTo>
                    <a:pt x="4" y="344"/>
                  </a:lnTo>
                  <a:lnTo>
                    <a:pt x="8" y="340"/>
                  </a:lnTo>
                  <a:lnTo>
                    <a:pt x="18" y="338"/>
                  </a:lnTo>
                  <a:lnTo>
                    <a:pt x="32" y="334"/>
                  </a:lnTo>
                  <a:lnTo>
                    <a:pt x="38" y="330"/>
                  </a:lnTo>
                  <a:lnTo>
                    <a:pt x="44" y="326"/>
                  </a:lnTo>
                  <a:lnTo>
                    <a:pt x="54" y="312"/>
                  </a:lnTo>
                  <a:lnTo>
                    <a:pt x="60" y="298"/>
                  </a:lnTo>
                  <a:lnTo>
                    <a:pt x="62" y="284"/>
                  </a:lnTo>
                  <a:lnTo>
                    <a:pt x="48" y="224"/>
                  </a:lnTo>
                  <a:lnTo>
                    <a:pt x="46" y="154"/>
                  </a:lnTo>
                  <a:lnTo>
                    <a:pt x="40" y="130"/>
                  </a:lnTo>
                  <a:lnTo>
                    <a:pt x="46" y="126"/>
                  </a:lnTo>
                  <a:lnTo>
                    <a:pt x="54" y="120"/>
                  </a:lnTo>
                  <a:lnTo>
                    <a:pt x="64" y="108"/>
                  </a:lnTo>
                  <a:lnTo>
                    <a:pt x="72" y="94"/>
                  </a:lnTo>
                  <a:lnTo>
                    <a:pt x="80" y="78"/>
                  </a:lnTo>
                  <a:lnTo>
                    <a:pt x="94" y="68"/>
                  </a:lnTo>
                  <a:lnTo>
                    <a:pt x="108" y="60"/>
                  </a:lnTo>
                  <a:lnTo>
                    <a:pt x="114" y="56"/>
                  </a:lnTo>
                  <a:lnTo>
                    <a:pt x="122" y="56"/>
                  </a:lnTo>
                  <a:lnTo>
                    <a:pt x="132" y="56"/>
                  </a:lnTo>
                  <a:lnTo>
                    <a:pt x="142" y="58"/>
                  </a:lnTo>
                  <a:lnTo>
                    <a:pt x="150" y="58"/>
                  </a:lnTo>
                  <a:lnTo>
                    <a:pt x="158" y="54"/>
                  </a:lnTo>
                  <a:lnTo>
                    <a:pt x="164" y="50"/>
                  </a:lnTo>
                  <a:lnTo>
                    <a:pt x="168" y="42"/>
                  </a:lnTo>
                  <a:lnTo>
                    <a:pt x="166" y="30"/>
                  </a:lnTo>
                  <a:lnTo>
                    <a:pt x="164" y="20"/>
                  </a:lnTo>
                  <a:lnTo>
                    <a:pt x="158" y="14"/>
                  </a:lnTo>
                  <a:lnTo>
                    <a:pt x="152" y="10"/>
                  </a:lnTo>
                  <a:lnTo>
                    <a:pt x="156" y="4"/>
                  </a:lnTo>
                  <a:lnTo>
                    <a:pt x="160" y="2"/>
                  </a:lnTo>
                  <a:lnTo>
                    <a:pt x="166" y="0"/>
                  </a:lnTo>
                  <a:lnTo>
                    <a:pt x="174" y="2"/>
                  </a:lnTo>
                  <a:lnTo>
                    <a:pt x="192" y="6"/>
                  </a:lnTo>
                  <a:lnTo>
                    <a:pt x="210" y="12"/>
                  </a:lnTo>
                  <a:lnTo>
                    <a:pt x="238" y="16"/>
                  </a:lnTo>
                  <a:lnTo>
                    <a:pt x="274" y="34"/>
                  </a:lnTo>
                  <a:lnTo>
                    <a:pt x="292" y="44"/>
                  </a:lnTo>
                  <a:lnTo>
                    <a:pt x="312" y="56"/>
                  </a:lnTo>
                  <a:lnTo>
                    <a:pt x="342" y="68"/>
                  </a:lnTo>
                  <a:lnTo>
                    <a:pt x="372" y="68"/>
                  </a:lnTo>
                  <a:lnTo>
                    <a:pt x="392" y="44"/>
                  </a:lnTo>
                  <a:lnTo>
                    <a:pt x="400" y="46"/>
                  </a:lnTo>
                  <a:lnTo>
                    <a:pt x="410" y="52"/>
                  </a:lnTo>
                  <a:lnTo>
                    <a:pt x="420" y="60"/>
                  </a:lnTo>
                  <a:lnTo>
                    <a:pt x="430" y="72"/>
                  </a:lnTo>
                  <a:lnTo>
                    <a:pt x="450" y="82"/>
                  </a:lnTo>
                  <a:lnTo>
                    <a:pt x="466" y="90"/>
                  </a:lnTo>
                  <a:lnTo>
                    <a:pt x="482" y="100"/>
                  </a:lnTo>
                  <a:lnTo>
                    <a:pt x="500" y="116"/>
                  </a:lnTo>
                  <a:lnTo>
                    <a:pt x="514" y="134"/>
                  </a:lnTo>
                  <a:lnTo>
                    <a:pt x="520" y="152"/>
                  </a:lnTo>
                  <a:lnTo>
                    <a:pt x="522" y="170"/>
                  </a:lnTo>
                  <a:lnTo>
                    <a:pt x="522" y="180"/>
                  </a:lnTo>
                  <a:lnTo>
                    <a:pt x="522" y="190"/>
                  </a:lnTo>
                  <a:lnTo>
                    <a:pt x="520" y="202"/>
                  </a:lnTo>
                  <a:lnTo>
                    <a:pt x="516" y="214"/>
                  </a:lnTo>
                  <a:lnTo>
                    <a:pt x="494" y="238"/>
                  </a:lnTo>
                  <a:lnTo>
                    <a:pt x="486" y="248"/>
                  </a:lnTo>
                  <a:lnTo>
                    <a:pt x="482" y="260"/>
                  </a:lnTo>
                  <a:lnTo>
                    <a:pt x="480" y="272"/>
                  </a:lnTo>
                  <a:lnTo>
                    <a:pt x="480" y="286"/>
                  </a:lnTo>
                  <a:lnTo>
                    <a:pt x="486" y="302"/>
                  </a:lnTo>
                  <a:lnTo>
                    <a:pt x="494" y="320"/>
                  </a:lnTo>
                  <a:lnTo>
                    <a:pt x="500" y="340"/>
                  </a:lnTo>
                  <a:lnTo>
                    <a:pt x="502" y="344"/>
                  </a:lnTo>
                  <a:lnTo>
                    <a:pt x="506" y="352"/>
                  </a:lnTo>
                  <a:lnTo>
                    <a:pt x="512" y="372"/>
                  </a:lnTo>
                  <a:lnTo>
                    <a:pt x="522" y="414"/>
                  </a:lnTo>
                  <a:lnTo>
                    <a:pt x="530" y="428"/>
                  </a:lnTo>
                  <a:lnTo>
                    <a:pt x="532" y="440"/>
                  </a:lnTo>
                  <a:lnTo>
                    <a:pt x="532" y="454"/>
                  </a:lnTo>
                  <a:lnTo>
                    <a:pt x="528" y="472"/>
                  </a:lnTo>
                  <a:lnTo>
                    <a:pt x="528" y="500"/>
                  </a:lnTo>
                  <a:lnTo>
                    <a:pt x="532" y="518"/>
                  </a:lnTo>
                  <a:lnTo>
                    <a:pt x="538" y="536"/>
                  </a:lnTo>
                  <a:lnTo>
                    <a:pt x="426" y="540"/>
                  </a:lnTo>
                  <a:lnTo>
                    <a:pt x="424" y="544"/>
                  </a:lnTo>
                  <a:lnTo>
                    <a:pt x="424" y="548"/>
                  </a:lnTo>
                  <a:lnTo>
                    <a:pt x="428" y="558"/>
                  </a:lnTo>
                  <a:lnTo>
                    <a:pt x="438" y="570"/>
                  </a:lnTo>
                  <a:lnTo>
                    <a:pt x="446" y="580"/>
                  </a:lnTo>
                  <a:lnTo>
                    <a:pt x="442" y="598"/>
                  </a:lnTo>
                  <a:lnTo>
                    <a:pt x="436" y="598"/>
                  </a:lnTo>
                  <a:lnTo>
                    <a:pt x="428" y="594"/>
                  </a:lnTo>
                  <a:lnTo>
                    <a:pt x="416" y="584"/>
                  </a:lnTo>
                  <a:lnTo>
                    <a:pt x="402" y="568"/>
                  </a:lnTo>
                  <a:lnTo>
                    <a:pt x="368" y="566"/>
                  </a:lnTo>
                  <a:lnTo>
                    <a:pt x="350" y="594"/>
                  </a:lnTo>
                  <a:lnTo>
                    <a:pt x="348" y="604"/>
                  </a:lnTo>
                  <a:lnTo>
                    <a:pt x="346" y="616"/>
                  </a:lnTo>
                  <a:lnTo>
                    <a:pt x="340" y="628"/>
                  </a:lnTo>
                  <a:lnTo>
                    <a:pt x="336" y="634"/>
                  </a:lnTo>
                  <a:lnTo>
                    <a:pt x="332" y="63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6286500" y="4597400"/>
              <a:ext cx="739775" cy="1057275"/>
            </a:xfrm>
            <a:custGeom>
              <a:avLst/>
              <a:gdLst>
                <a:gd name="T0" fmla="*/ 112 w 466"/>
                <a:gd name="T1" fmla="*/ 660 h 666"/>
                <a:gd name="T2" fmla="*/ 94 w 466"/>
                <a:gd name="T3" fmla="*/ 656 h 666"/>
                <a:gd name="T4" fmla="*/ 134 w 466"/>
                <a:gd name="T5" fmla="*/ 598 h 666"/>
                <a:gd name="T6" fmla="*/ 128 w 466"/>
                <a:gd name="T7" fmla="*/ 566 h 666"/>
                <a:gd name="T8" fmla="*/ 104 w 466"/>
                <a:gd name="T9" fmla="*/ 568 h 666"/>
                <a:gd name="T10" fmla="*/ 88 w 466"/>
                <a:gd name="T11" fmla="*/ 576 h 666"/>
                <a:gd name="T12" fmla="*/ 48 w 466"/>
                <a:gd name="T13" fmla="*/ 536 h 666"/>
                <a:gd name="T14" fmla="*/ 52 w 466"/>
                <a:gd name="T15" fmla="*/ 494 h 666"/>
                <a:gd name="T16" fmla="*/ 52 w 466"/>
                <a:gd name="T17" fmla="*/ 456 h 666"/>
                <a:gd name="T18" fmla="*/ 42 w 466"/>
                <a:gd name="T19" fmla="*/ 446 h 666"/>
                <a:gd name="T20" fmla="*/ 30 w 466"/>
                <a:gd name="T21" fmla="*/ 398 h 666"/>
                <a:gd name="T22" fmla="*/ 16 w 466"/>
                <a:gd name="T23" fmla="*/ 356 h 666"/>
                <a:gd name="T24" fmla="*/ 2 w 466"/>
                <a:gd name="T25" fmla="*/ 316 h 666"/>
                <a:gd name="T26" fmla="*/ 6 w 466"/>
                <a:gd name="T27" fmla="*/ 292 h 666"/>
                <a:gd name="T28" fmla="*/ 16 w 466"/>
                <a:gd name="T29" fmla="*/ 280 h 666"/>
                <a:gd name="T30" fmla="*/ 42 w 466"/>
                <a:gd name="T31" fmla="*/ 240 h 666"/>
                <a:gd name="T32" fmla="*/ 42 w 466"/>
                <a:gd name="T33" fmla="*/ 188 h 666"/>
                <a:gd name="T34" fmla="*/ 22 w 466"/>
                <a:gd name="T35" fmla="*/ 146 h 666"/>
                <a:gd name="T36" fmla="*/ 46 w 466"/>
                <a:gd name="T37" fmla="*/ 126 h 666"/>
                <a:gd name="T38" fmla="*/ 78 w 466"/>
                <a:gd name="T39" fmla="*/ 116 h 666"/>
                <a:gd name="T40" fmla="*/ 88 w 466"/>
                <a:gd name="T41" fmla="*/ 114 h 666"/>
                <a:gd name="T42" fmla="*/ 102 w 466"/>
                <a:gd name="T43" fmla="*/ 98 h 666"/>
                <a:gd name="T44" fmla="*/ 160 w 466"/>
                <a:gd name="T45" fmla="*/ 60 h 666"/>
                <a:gd name="T46" fmla="*/ 176 w 466"/>
                <a:gd name="T47" fmla="*/ 46 h 666"/>
                <a:gd name="T48" fmla="*/ 226 w 466"/>
                <a:gd name="T49" fmla="*/ 32 h 666"/>
                <a:gd name="T50" fmla="*/ 250 w 466"/>
                <a:gd name="T51" fmla="*/ 22 h 666"/>
                <a:gd name="T52" fmla="*/ 260 w 466"/>
                <a:gd name="T53" fmla="*/ 2 h 666"/>
                <a:gd name="T54" fmla="*/ 284 w 466"/>
                <a:gd name="T55" fmla="*/ 0 h 666"/>
                <a:gd name="T56" fmla="*/ 292 w 466"/>
                <a:gd name="T57" fmla="*/ 52 h 666"/>
                <a:gd name="T58" fmla="*/ 314 w 466"/>
                <a:gd name="T59" fmla="*/ 56 h 666"/>
                <a:gd name="T60" fmla="*/ 326 w 466"/>
                <a:gd name="T61" fmla="*/ 34 h 666"/>
                <a:gd name="T62" fmla="*/ 334 w 466"/>
                <a:gd name="T63" fmla="*/ 14 h 666"/>
                <a:gd name="T64" fmla="*/ 344 w 466"/>
                <a:gd name="T65" fmla="*/ 36 h 666"/>
                <a:gd name="T66" fmla="*/ 362 w 466"/>
                <a:gd name="T67" fmla="*/ 50 h 666"/>
                <a:gd name="T68" fmla="*/ 384 w 466"/>
                <a:gd name="T69" fmla="*/ 54 h 666"/>
                <a:gd name="T70" fmla="*/ 424 w 466"/>
                <a:gd name="T71" fmla="*/ 42 h 666"/>
                <a:gd name="T72" fmla="*/ 442 w 466"/>
                <a:gd name="T73" fmla="*/ 42 h 666"/>
                <a:gd name="T74" fmla="*/ 422 w 466"/>
                <a:gd name="T75" fmla="*/ 66 h 666"/>
                <a:gd name="T76" fmla="*/ 414 w 466"/>
                <a:gd name="T77" fmla="*/ 88 h 666"/>
                <a:gd name="T78" fmla="*/ 428 w 466"/>
                <a:gd name="T79" fmla="*/ 112 h 666"/>
                <a:gd name="T80" fmla="*/ 466 w 466"/>
                <a:gd name="T81" fmla="*/ 168 h 666"/>
                <a:gd name="T82" fmla="*/ 464 w 466"/>
                <a:gd name="T83" fmla="*/ 192 h 666"/>
                <a:gd name="T84" fmla="*/ 450 w 466"/>
                <a:gd name="T85" fmla="*/ 218 h 666"/>
                <a:gd name="T86" fmla="*/ 430 w 466"/>
                <a:gd name="T87" fmla="*/ 236 h 666"/>
                <a:gd name="T88" fmla="*/ 396 w 466"/>
                <a:gd name="T89" fmla="*/ 244 h 666"/>
                <a:gd name="T90" fmla="*/ 376 w 466"/>
                <a:gd name="T91" fmla="*/ 250 h 666"/>
                <a:gd name="T92" fmla="*/ 348 w 466"/>
                <a:gd name="T93" fmla="*/ 276 h 666"/>
                <a:gd name="T94" fmla="*/ 348 w 466"/>
                <a:gd name="T95" fmla="*/ 304 h 666"/>
                <a:gd name="T96" fmla="*/ 354 w 466"/>
                <a:gd name="T97" fmla="*/ 332 h 666"/>
                <a:gd name="T98" fmla="*/ 328 w 466"/>
                <a:gd name="T99" fmla="*/ 366 h 666"/>
                <a:gd name="T100" fmla="*/ 302 w 466"/>
                <a:gd name="T101" fmla="*/ 386 h 666"/>
                <a:gd name="T102" fmla="*/ 296 w 466"/>
                <a:gd name="T103" fmla="*/ 408 h 666"/>
                <a:gd name="T104" fmla="*/ 292 w 466"/>
                <a:gd name="T105" fmla="*/ 468 h 666"/>
                <a:gd name="T106" fmla="*/ 270 w 466"/>
                <a:gd name="T107" fmla="*/ 490 h 666"/>
                <a:gd name="T108" fmla="*/ 264 w 466"/>
                <a:gd name="T109" fmla="*/ 522 h 666"/>
                <a:gd name="T110" fmla="*/ 266 w 466"/>
                <a:gd name="T111" fmla="*/ 546 h 666"/>
                <a:gd name="T112" fmla="*/ 254 w 466"/>
                <a:gd name="T113" fmla="*/ 596 h 666"/>
                <a:gd name="T114" fmla="*/ 260 w 466"/>
                <a:gd name="T115" fmla="*/ 630 h 666"/>
                <a:gd name="T116" fmla="*/ 224 w 466"/>
                <a:gd name="T117" fmla="*/ 650 h 666"/>
                <a:gd name="T118" fmla="*/ 196 w 466"/>
                <a:gd name="T119" fmla="*/ 636 h 666"/>
                <a:gd name="T120" fmla="*/ 168 w 466"/>
                <a:gd name="T121" fmla="*/ 646 h 666"/>
                <a:gd name="T122" fmla="*/ 134 w 466"/>
                <a:gd name="T123" fmla="*/ 660 h 6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66" h="666">
                  <a:moveTo>
                    <a:pt x="118" y="666"/>
                  </a:moveTo>
                  <a:lnTo>
                    <a:pt x="118" y="666"/>
                  </a:lnTo>
                  <a:lnTo>
                    <a:pt x="112" y="660"/>
                  </a:lnTo>
                  <a:lnTo>
                    <a:pt x="106" y="658"/>
                  </a:lnTo>
                  <a:lnTo>
                    <a:pt x="94" y="656"/>
                  </a:lnTo>
                  <a:lnTo>
                    <a:pt x="94" y="650"/>
                  </a:lnTo>
                  <a:lnTo>
                    <a:pt x="134" y="598"/>
                  </a:lnTo>
                  <a:lnTo>
                    <a:pt x="132" y="578"/>
                  </a:lnTo>
                  <a:lnTo>
                    <a:pt x="128" y="566"/>
                  </a:lnTo>
                  <a:lnTo>
                    <a:pt x="114" y="566"/>
                  </a:lnTo>
                  <a:lnTo>
                    <a:pt x="104" y="568"/>
                  </a:lnTo>
                  <a:lnTo>
                    <a:pt x="96" y="572"/>
                  </a:lnTo>
                  <a:lnTo>
                    <a:pt x="88" y="576"/>
                  </a:lnTo>
                  <a:lnTo>
                    <a:pt x="60" y="576"/>
                  </a:lnTo>
                  <a:lnTo>
                    <a:pt x="48" y="536"/>
                  </a:lnTo>
                  <a:lnTo>
                    <a:pt x="50" y="514"/>
                  </a:lnTo>
                  <a:lnTo>
                    <a:pt x="52" y="494"/>
                  </a:lnTo>
                  <a:lnTo>
                    <a:pt x="54" y="474"/>
                  </a:lnTo>
                  <a:lnTo>
                    <a:pt x="52" y="466"/>
                  </a:lnTo>
                  <a:lnTo>
                    <a:pt x="52" y="456"/>
                  </a:lnTo>
                  <a:lnTo>
                    <a:pt x="42" y="446"/>
                  </a:lnTo>
                  <a:lnTo>
                    <a:pt x="40" y="434"/>
                  </a:lnTo>
                  <a:lnTo>
                    <a:pt x="38" y="422"/>
                  </a:lnTo>
                  <a:lnTo>
                    <a:pt x="30" y="398"/>
                  </a:lnTo>
                  <a:lnTo>
                    <a:pt x="22" y="376"/>
                  </a:lnTo>
                  <a:lnTo>
                    <a:pt x="16" y="356"/>
                  </a:lnTo>
                  <a:lnTo>
                    <a:pt x="6" y="334"/>
                  </a:lnTo>
                  <a:lnTo>
                    <a:pt x="4" y="326"/>
                  </a:lnTo>
                  <a:lnTo>
                    <a:pt x="2" y="316"/>
                  </a:lnTo>
                  <a:lnTo>
                    <a:pt x="0" y="308"/>
                  </a:lnTo>
                  <a:lnTo>
                    <a:pt x="2" y="300"/>
                  </a:lnTo>
                  <a:lnTo>
                    <a:pt x="6" y="292"/>
                  </a:lnTo>
                  <a:lnTo>
                    <a:pt x="12" y="282"/>
                  </a:lnTo>
                  <a:lnTo>
                    <a:pt x="16" y="280"/>
                  </a:lnTo>
                  <a:lnTo>
                    <a:pt x="20" y="276"/>
                  </a:lnTo>
                  <a:lnTo>
                    <a:pt x="30" y="264"/>
                  </a:lnTo>
                  <a:lnTo>
                    <a:pt x="42" y="240"/>
                  </a:lnTo>
                  <a:lnTo>
                    <a:pt x="42" y="188"/>
                  </a:lnTo>
                  <a:lnTo>
                    <a:pt x="30" y="156"/>
                  </a:lnTo>
                  <a:lnTo>
                    <a:pt x="22" y="146"/>
                  </a:lnTo>
                  <a:lnTo>
                    <a:pt x="46" y="126"/>
                  </a:lnTo>
                  <a:lnTo>
                    <a:pt x="62" y="122"/>
                  </a:lnTo>
                  <a:lnTo>
                    <a:pt x="74" y="118"/>
                  </a:lnTo>
                  <a:lnTo>
                    <a:pt x="78" y="116"/>
                  </a:lnTo>
                  <a:lnTo>
                    <a:pt x="80" y="114"/>
                  </a:lnTo>
                  <a:lnTo>
                    <a:pt x="88" y="114"/>
                  </a:lnTo>
                  <a:lnTo>
                    <a:pt x="94" y="106"/>
                  </a:lnTo>
                  <a:lnTo>
                    <a:pt x="102" y="98"/>
                  </a:lnTo>
                  <a:lnTo>
                    <a:pt x="122" y="84"/>
                  </a:lnTo>
                  <a:lnTo>
                    <a:pt x="142" y="72"/>
                  </a:lnTo>
                  <a:lnTo>
                    <a:pt x="160" y="60"/>
                  </a:lnTo>
                  <a:lnTo>
                    <a:pt x="168" y="52"/>
                  </a:lnTo>
                  <a:lnTo>
                    <a:pt x="176" y="46"/>
                  </a:lnTo>
                  <a:lnTo>
                    <a:pt x="188" y="42"/>
                  </a:lnTo>
                  <a:lnTo>
                    <a:pt x="200" y="38"/>
                  </a:lnTo>
                  <a:lnTo>
                    <a:pt x="226" y="32"/>
                  </a:lnTo>
                  <a:lnTo>
                    <a:pt x="238" y="28"/>
                  </a:lnTo>
                  <a:lnTo>
                    <a:pt x="250" y="22"/>
                  </a:lnTo>
                  <a:lnTo>
                    <a:pt x="256" y="8"/>
                  </a:lnTo>
                  <a:lnTo>
                    <a:pt x="258" y="4"/>
                  </a:lnTo>
                  <a:lnTo>
                    <a:pt x="260" y="2"/>
                  </a:lnTo>
                  <a:lnTo>
                    <a:pt x="270" y="0"/>
                  </a:lnTo>
                  <a:lnTo>
                    <a:pt x="284" y="0"/>
                  </a:lnTo>
                  <a:lnTo>
                    <a:pt x="286" y="48"/>
                  </a:lnTo>
                  <a:lnTo>
                    <a:pt x="292" y="52"/>
                  </a:lnTo>
                  <a:lnTo>
                    <a:pt x="298" y="54"/>
                  </a:lnTo>
                  <a:lnTo>
                    <a:pt x="314" y="56"/>
                  </a:lnTo>
                  <a:lnTo>
                    <a:pt x="320" y="50"/>
                  </a:lnTo>
                  <a:lnTo>
                    <a:pt x="322" y="44"/>
                  </a:lnTo>
                  <a:lnTo>
                    <a:pt x="326" y="34"/>
                  </a:lnTo>
                  <a:lnTo>
                    <a:pt x="330" y="22"/>
                  </a:lnTo>
                  <a:lnTo>
                    <a:pt x="332" y="18"/>
                  </a:lnTo>
                  <a:lnTo>
                    <a:pt x="334" y="14"/>
                  </a:lnTo>
                  <a:lnTo>
                    <a:pt x="338" y="24"/>
                  </a:lnTo>
                  <a:lnTo>
                    <a:pt x="344" y="36"/>
                  </a:lnTo>
                  <a:lnTo>
                    <a:pt x="350" y="42"/>
                  </a:lnTo>
                  <a:lnTo>
                    <a:pt x="356" y="46"/>
                  </a:lnTo>
                  <a:lnTo>
                    <a:pt x="362" y="50"/>
                  </a:lnTo>
                  <a:lnTo>
                    <a:pt x="370" y="54"/>
                  </a:lnTo>
                  <a:lnTo>
                    <a:pt x="384" y="54"/>
                  </a:lnTo>
                  <a:lnTo>
                    <a:pt x="396" y="52"/>
                  </a:lnTo>
                  <a:lnTo>
                    <a:pt x="410" y="48"/>
                  </a:lnTo>
                  <a:lnTo>
                    <a:pt x="424" y="42"/>
                  </a:lnTo>
                  <a:lnTo>
                    <a:pt x="442" y="42"/>
                  </a:lnTo>
                  <a:lnTo>
                    <a:pt x="438" y="48"/>
                  </a:lnTo>
                  <a:lnTo>
                    <a:pt x="432" y="54"/>
                  </a:lnTo>
                  <a:lnTo>
                    <a:pt x="422" y="66"/>
                  </a:lnTo>
                  <a:lnTo>
                    <a:pt x="418" y="74"/>
                  </a:lnTo>
                  <a:lnTo>
                    <a:pt x="414" y="80"/>
                  </a:lnTo>
                  <a:lnTo>
                    <a:pt x="414" y="88"/>
                  </a:lnTo>
                  <a:lnTo>
                    <a:pt x="414" y="96"/>
                  </a:lnTo>
                  <a:lnTo>
                    <a:pt x="428" y="112"/>
                  </a:lnTo>
                  <a:lnTo>
                    <a:pt x="440" y="128"/>
                  </a:lnTo>
                  <a:lnTo>
                    <a:pt x="452" y="146"/>
                  </a:lnTo>
                  <a:lnTo>
                    <a:pt x="466" y="168"/>
                  </a:lnTo>
                  <a:lnTo>
                    <a:pt x="464" y="192"/>
                  </a:lnTo>
                  <a:lnTo>
                    <a:pt x="460" y="196"/>
                  </a:lnTo>
                  <a:lnTo>
                    <a:pt x="456" y="202"/>
                  </a:lnTo>
                  <a:lnTo>
                    <a:pt x="450" y="218"/>
                  </a:lnTo>
                  <a:lnTo>
                    <a:pt x="440" y="228"/>
                  </a:lnTo>
                  <a:lnTo>
                    <a:pt x="430" y="236"/>
                  </a:lnTo>
                  <a:lnTo>
                    <a:pt x="422" y="240"/>
                  </a:lnTo>
                  <a:lnTo>
                    <a:pt x="414" y="242"/>
                  </a:lnTo>
                  <a:lnTo>
                    <a:pt x="396" y="244"/>
                  </a:lnTo>
                  <a:lnTo>
                    <a:pt x="386" y="246"/>
                  </a:lnTo>
                  <a:lnTo>
                    <a:pt x="376" y="250"/>
                  </a:lnTo>
                  <a:lnTo>
                    <a:pt x="360" y="262"/>
                  </a:lnTo>
                  <a:lnTo>
                    <a:pt x="352" y="272"/>
                  </a:lnTo>
                  <a:lnTo>
                    <a:pt x="348" y="276"/>
                  </a:lnTo>
                  <a:lnTo>
                    <a:pt x="348" y="282"/>
                  </a:lnTo>
                  <a:lnTo>
                    <a:pt x="348" y="304"/>
                  </a:lnTo>
                  <a:lnTo>
                    <a:pt x="354" y="312"/>
                  </a:lnTo>
                  <a:lnTo>
                    <a:pt x="356" y="322"/>
                  </a:lnTo>
                  <a:lnTo>
                    <a:pt x="354" y="332"/>
                  </a:lnTo>
                  <a:lnTo>
                    <a:pt x="350" y="344"/>
                  </a:lnTo>
                  <a:lnTo>
                    <a:pt x="328" y="366"/>
                  </a:lnTo>
                  <a:lnTo>
                    <a:pt x="308" y="382"/>
                  </a:lnTo>
                  <a:lnTo>
                    <a:pt x="302" y="386"/>
                  </a:lnTo>
                  <a:lnTo>
                    <a:pt x="298" y="392"/>
                  </a:lnTo>
                  <a:lnTo>
                    <a:pt x="296" y="400"/>
                  </a:lnTo>
                  <a:lnTo>
                    <a:pt x="296" y="408"/>
                  </a:lnTo>
                  <a:lnTo>
                    <a:pt x="300" y="440"/>
                  </a:lnTo>
                  <a:lnTo>
                    <a:pt x="292" y="468"/>
                  </a:lnTo>
                  <a:lnTo>
                    <a:pt x="278" y="480"/>
                  </a:lnTo>
                  <a:lnTo>
                    <a:pt x="270" y="490"/>
                  </a:lnTo>
                  <a:lnTo>
                    <a:pt x="266" y="496"/>
                  </a:lnTo>
                  <a:lnTo>
                    <a:pt x="264" y="502"/>
                  </a:lnTo>
                  <a:lnTo>
                    <a:pt x="264" y="522"/>
                  </a:lnTo>
                  <a:lnTo>
                    <a:pt x="266" y="546"/>
                  </a:lnTo>
                  <a:lnTo>
                    <a:pt x="262" y="560"/>
                  </a:lnTo>
                  <a:lnTo>
                    <a:pt x="256" y="576"/>
                  </a:lnTo>
                  <a:lnTo>
                    <a:pt x="254" y="596"/>
                  </a:lnTo>
                  <a:lnTo>
                    <a:pt x="254" y="614"/>
                  </a:lnTo>
                  <a:lnTo>
                    <a:pt x="260" y="630"/>
                  </a:lnTo>
                  <a:lnTo>
                    <a:pt x="224" y="650"/>
                  </a:lnTo>
                  <a:lnTo>
                    <a:pt x="216" y="642"/>
                  </a:lnTo>
                  <a:lnTo>
                    <a:pt x="206" y="638"/>
                  </a:lnTo>
                  <a:lnTo>
                    <a:pt x="196" y="636"/>
                  </a:lnTo>
                  <a:lnTo>
                    <a:pt x="188" y="638"/>
                  </a:lnTo>
                  <a:lnTo>
                    <a:pt x="178" y="642"/>
                  </a:lnTo>
                  <a:lnTo>
                    <a:pt x="168" y="646"/>
                  </a:lnTo>
                  <a:lnTo>
                    <a:pt x="148" y="654"/>
                  </a:lnTo>
                  <a:lnTo>
                    <a:pt x="134" y="660"/>
                  </a:lnTo>
                  <a:lnTo>
                    <a:pt x="118" y="66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746500" y="3927475"/>
              <a:ext cx="1543050" cy="1517650"/>
            </a:xfrm>
            <a:custGeom>
              <a:avLst/>
              <a:gdLst>
                <a:gd name="T0" fmla="*/ 392 w 972"/>
                <a:gd name="T1" fmla="*/ 934 h 956"/>
                <a:gd name="T2" fmla="*/ 354 w 972"/>
                <a:gd name="T3" fmla="*/ 888 h 956"/>
                <a:gd name="T4" fmla="*/ 366 w 972"/>
                <a:gd name="T5" fmla="*/ 840 h 956"/>
                <a:gd name="T6" fmla="*/ 324 w 972"/>
                <a:gd name="T7" fmla="*/ 780 h 956"/>
                <a:gd name="T8" fmla="*/ 290 w 972"/>
                <a:gd name="T9" fmla="*/ 722 h 956"/>
                <a:gd name="T10" fmla="*/ 248 w 972"/>
                <a:gd name="T11" fmla="*/ 712 h 956"/>
                <a:gd name="T12" fmla="*/ 192 w 972"/>
                <a:gd name="T13" fmla="*/ 608 h 956"/>
                <a:gd name="T14" fmla="*/ 160 w 972"/>
                <a:gd name="T15" fmla="*/ 662 h 956"/>
                <a:gd name="T16" fmla="*/ 140 w 972"/>
                <a:gd name="T17" fmla="*/ 634 h 956"/>
                <a:gd name="T18" fmla="*/ 138 w 972"/>
                <a:gd name="T19" fmla="*/ 590 h 956"/>
                <a:gd name="T20" fmla="*/ 130 w 972"/>
                <a:gd name="T21" fmla="*/ 500 h 956"/>
                <a:gd name="T22" fmla="*/ 150 w 972"/>
                <a:gd name="T23" fmla="*/ 442 h 956"/>
                <a:gd name="T24" fmla="*/ 110 w 972"/>
                <a:gd name="T25" fmla="*/ 312 h 956"/>
                <a:gd name="T26" fmla="*/ 50 w 972"/>
                <a:gd name="T27" fmla="*/ 222 h 956"/>
                <a:gd name="T28" fmla="*/ 6 w 972"/>
                <a:gd name="T29" fmla="*/ 178 h 956"/>
                <a:gd name="T30" fmla="*/ 2 w 972"/>
                <a:gd name="T31" fmla="*/ 134 h 956"/>
                <a:gd name="T32" fmla="*/ 26 w 972"/>
                <a:gd name="T33" fmla="*/ 80 h 956"/>
                <a:gd name="T34" fmla="*/ 74 w 972"/>
                <a:gd name="T35" fmla="*/ 24 h 956"/>
                <a:gd name="T36" fmla="*/ 112 w 972"/>
                <a:gd name="T37" fmla="*/ 64 h 956"/>
                <a:gd name="T38" fmla="*/ 166 w 972"/>
                <a:gd name="T39" fmla="*/ 152 h 956"/>
                <a:gd name="T40" fmla="*/ 200 w 972"/>
                <a:gd name="T41" fmla="*/ 172 h 956"/>
                <a:gd name="T42" fmla="*/ 236 w 972"/>
                <a:gd name="T43" fmla="*/ 158 h 956"/>
                <a:gd name="T44" fmla="*/ 250 w 972"/>
                <a:gd name="T45" fmla="*/ 170 h 956"/>
                <a:gd name="T46" fmla="*/ 290 w 972"/>
                <a:gd name="T47" fmla="*/ 188 h 956"/>
                <a:gd name="T48" fmla="*/ 374 w 972"/>
                <a:gd name="T49" fmla="*/ 166 h 956"/>
                <a:gd name="T50" fmla="*/ 378 w 972"/>
                <a:gd name="T51" fmla="*/ 128 h 956"/>
                <a:gd name="T52" fmla="*/ 370 w 972"/>
                <a:gd name="T53" fmla="*/ 66 h 956"/>
                <a:gd name="T54" fmla="*/ 412 w 972"/>
                <a:gd name="T55" fmla="*/ 100 h 956"/>
                <a:gd name="T56" fmla="*/ 468 w 972"/>
                <a:gd name="T57" fmla="*/ 100 h 956"/>
                <a:gd name="T58" fmla="*/ 472 w 972"/>
                <a:gd name="T59" fmla="*/ 30 h 956"/>
                <a:gd name="T60" fmla="*/ 516 w 972"/>
                <a:gd name="T61" fmla="*/ 0 h 956"/>
                <a:gd name="T62" fmla="*/ 562 w 972"/>
                <a:gd name="T63" fmla="*/ 50 h 956"/>
                <a:gd name="T64" fmla="*/ 628 w 972"/>
                <a:gd name="T65" fmla="*/ 98 h 956"/>
                <a:gd name="T66" fmla="*/ 656 w 972"/>
                <a:gd name="T67" fmla="*/ 150 h 956"/>
                <a:gd name="T68" fmla="*/ 764 w 972"/>
                <a:gd name="T69" fmla="*/ 184 h 956"/>
                <a:gd name="T70" fmla="*/ 812 w 972"/>
                <a:gd name="T71" fmla="*/ 168 h 956"/>
                <a:gd name="T72" fmla="*/ 932 w 972"/>
                <a:gd name="T73" fmla="*/ 208 h 956"/>
                <a:gd name="T74" fmla="*/ 972 w 972"/>
                <a:gd name="T75" fmla="*/ 278 h 956"/>
                <a:gd name="T76" fmla="*/ 908 w 972"/>
                <a:gd name="T77" fmla="*/ 388 h 956"/>
                <a:gd name="T78" fmla="*/ 840 w 972"/>
                <a:gd name="T79" fmla="*/ 418 h 956"/>
                <a:gd name="T80" fmla="*/ 788 w 972"/>
                <a:gd name="T81" fmla="*/ 376 h 956"/>
                <a:gd name="T82" fmla="*/ 764 w 972"/>
                <a:gd name="T83" fmla="*/ 422 h 956"/>
                <a:gd name="T84" fmla="*/ 772 w 972"/>
                <a:gd name="T85" fmla="*/ 478 h 956"/>
                <a:gd name="T86" fmla="*/ 784 w 972"/>
                <a:gd name="T87" fmla="*/ 564 h 956"/>
                <a:gd name="T88" fmla="*/ 810 w 972"/>
                <a:gd name="T89" fmla="*/ 602 h 956"/>
                <a:gd name="T90" fmla="*/ 780 w 972"/>
                <a:gd name="T91" fmla="*/ 646 h 956"/>
                <a:gd name="T92" fmla="*/ 788 w 972"/>
                <a:gd name="T93" fmla="*/ 686 h 956"/>
                <a:gd name="T94" fmla="*/ 848 w 972"/>
                <a:gd name="T95" fmla="*/ 740 h 956"/>
                <a:gd name="T96" fmla="*/ 796 w 972"/>
                <a:gd name="T97" fmla="*/ 758 h 956"/>
                <a:gd name="T98" fmla="*/ 756 w 972"/>
                <a:gd name="T99" fmla="*/ 712 h 956"/>
                <a:gd name="T100" fmla="*/ 716 w 972"/>
                <a:gd name="T101" fmla="*/ 718 h 956"/>
                <a:gd name="T102" fmla="*/ 662 w 972"/>
                <a:gd name="T103" fmla="*/ 706 h 956"/>
                <a:gd name="T104" fmla="*/ 630 w 972"/>
                <a:gd name="T105" fmla="*/ 636 h 956"/>
                <a:gd name="T106" fmla="*/ 578 w 972"/>
                <a:gd name="T107" fmla="*/ 648 h 956"/>
                <a:gd name="T108" fmla="*/ 550 w 972"/>
                <a:gd name="T109" fmla="*/ 682 h 956"/>
                <a:gd name="T110" fmla="*/ 558 w 972"/>
                <a:gd name="T111" fmla="*/ 726 h 956"/>
                <a:gd name="T112" fmla="*/ 558 w 972"/>
                <a:gd name="T113" fmla="*/ 766 h 956"/>
                <a:gd name="T114" fmla="*/ 500 w 972"/>
                <a:gd name="T115" fmla="*/ 810 h 956"/>
                <a:gd name="T116" fmla="*/ 522 w 972"/>
                <a:gd name="T117" fmla="*/ 870 h 956"/>
                <a:gd name="T118" fmla="*/ 522 w 972"/>
                <a:gd name="T119" fmla="*/ 918 h 95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72" h="956">
                  <a:moveTo>
                    <a:pt x="432" y="956"/>
                  </a:moveTo>
                  <a:lnTo>
                    <a:pt x="432" y="956"/>
                  </a:lnTo>
                  <a:lnTo>
                    <a:pt x="422" y="952"/>
                  </a:lnTo>
                  <a:lnTo>
                    <a:pt x="406" y="942"/>
                  </a:lnTo>
                  <a:lnTo>
                    <a:pt x="392" y="934"/>
                  </a:lnTo>
                  <a:lnTo>
                    <a:pt x="380" y="928"/>
                  </a:lnTo>
                  <a:lnTo>
                    <a:pt x="368" y="920"/>
                  </a:lnTo>
                  <a:lnTo>
                    <a:pt x="354" y="904"/>
                  </a:lnTo>
                  <a:lnTo>
                    <a:pt x="354" y="888"/>
                  </a:lnTo>
                  <a:lnTo>
                    <a:pt x="362" y="878"/>
                  </a:lnTo>
                  <a:lnTo>
                    <a:pt x="368" y="866"/>
                  </a:lnTo>
                  <a:lnTo>
                    <a:pt x="370" y="858"/>
                  </a:lnTo>
                  <a:lnTo>
                    <a:pt x="368" y="848"/>
                  </a:lnTo>
                  <a:lnTo>
                    <a:pt x="366" y="840"/>
                  </a:lnTo>
                  <a:lnTo>
                    <a:pt x="362" y="832"/>
                  </a:lnTo>
                  <a:lnTo>
                    <a:pt x="350" y="816"/>
                  </a:lnTo>
                  <a:lnTo>
                    <a:pt x="342" y="808"/>
                  </a:lnTo>
                  <a:lnTo>
                    <a:pt x="336" y="798"/>
                  </a:lnTo>
                  <a:lnTo>
                    <a:pt x="324" y="780"/>
                  </a:lnTo>
                  <a:lnTo>
                    <a:pt x="316" y="764"/>
                  </a:lnTo>
                  <a:lnTo>
                    <a:pt x="306" y="750"/>
                  </a:lnTo>
                  <a:lnTo>
                    <a:pt x="298" y="730"/>
                  </a:lnTo>
                  <a:lnTo>
                    <a:pt x="294" y="726"/>
                  </a:lnTo>
                  <a:lnTo>
                    <a:pt x="290" y="722"/>
                  </a:lnTo>
                  <a:lnTo>
                    <a:pt x="286" y="720"/>
                  </a:lnTo>
                  <a:lnTo>
                    <a:pt x="282" y="720"/>
                  </a:lnTo>
                  <a:lnTo>
                    <a:pt x="266" y="720"/>
                  </a:lnTo>
                  <a:lnTo>
                    <a:pt x="248" y="712"/>
                  </a:lnTo>
                  <a:lnTo>
                    <a:pt x="224" y="678"/>
                  </a:lnTo>
                  <a:lnTo>
                    <a:pt x="206" y="626"/>
                  </a:lnTo>
                  <a:lnTo>
                    <a:pt x="192" y="608"/>
                  </a:lnTo>
                  <a:lnTo>
                    <a:pt x="178" y="608"/>
                  </a:lnTo>
                  <a:lnTo>
                    <a:pt x="170" y="614"/>
                  </a:lnTo>
                  <a:lnTo>
                    <a:pt x="164" y="620"/>
                  </a:lnTo>
                  <a:lnTo>
                    <a:pt x="162" y="630"/>
                  </a:lnTo>
                  <a:lnTo>
                    <a:pt x="162" y="652"/>
                  </a:lnTo>
                  <a:lnTo>
                    <a:pt x="160" y="662"/>
                  </a:lnTo>
                  <a:lnTo>
                    <a:pt x="156" y="674"/>
                  </a:lnTo>
                  <a:lnTo>
                    <a:pt x="148" y="670"/>
                  </a:lnTo>
                  <a:lnTo>
                    <a:pt x="146" y="652"/>
                  </a:lnTo>
                  <a:lnTo>
                    <a:pt x="140" y="634"/>
                  </a:lnTo>
                  <a:lnTo>
                    <a:pt x="134" y="620"/>
                  </a:lnTo>
                  <a:lnTo>
                    <a:pt x="130" y="606"/>
                  </a:lnTo>
                  <a:lnTo>
                    <a:pt x="134" y="602"/>
                  </a:lnTo>
                  <a:lnTo>
                    <a:pt x="136" y="598"/>
                  </a:lnTo>
                  <a:lnTo>
                    <a:pt x="138" y="590"/>
                  </a:lnTo>
                  <a:lnTo>
                    <a:pt x="138" y="576"/>
                  </a:lnTo>
                  <a:lnTo>
                    <a:pt x="142" y="538"/>
                  </a:lnTo>
                  <a:lnTo>
                    <a:pt x="134" y="518"/>
                  </a:lnTo>
                  <a:lnTo>
                    <a:pt x="130" y="500"/>
                  </a:lnTo>
                  <a:lnTo>
                    <a:pt x="128" y="482"/>
                  </a:lnTo>
                  <a:lnTo>
                    <a:pt x="130" y="466"/>
                  </a:lnTo>
                  <a:lnTo>
                    <a:pt x="140" y="454"/>
                  </a:lnTo>
                  <a:lnTo>
                    <a:pt x="150" y="442"/>
                  </a:lnTo>
                  <a:lnTo>
                    <a:pt x="146" y="396"/>
                  </a:lnTo>
                  <a:lnTo>
                    <a:pt x="124" y="364"/>
                  </a:lnTo>
                  <a:lnTo>
                    <a:pt x="114" y="326"/>
                  </a:lnTo>
                  <a:lnTo>
                    <a:pt x="110" y="312"/>
                  </a:lnTo>
                  <a:lnTo>
                    <a:pt x="104" y="300"/>
                  </a:lnTo>
                  <a:lnTo>
                    <a:pt x="84" y="276"/>
                  </a:lnTo>
                  <a:lnTo>
                    <a:pt x="68" y="254"/>
                  </a:lnTo>
                  <a:lnTo>
                    <a:pt x="54" y="232"/>
                  </a:lnTo>
                  <a:lnTo>
                    <a:pt x="50" y="222"/>
                  </a:lnTo>
                  <a:lnTo>
                    <a:pt x="48" y="212"/>
                  </a:lnTo>
                  <a:lnTo>
                    <a:pt x="12" y="188"/>
                  </a:lnTo>
                  <a:lnTo>
                    <a:pt x="6" y="178"/>
                  </a:lnTo>
                  <a:lnTo>
                    <a:pt x="0" y="178"/>
                  </a:lnTo>
                  <a:lnTo>
                    <a:pt x="0" y="154"/>
                  </a:lnTo>
                  <a:lnTo>
                    <a:pt x="0" y="142"/>
                  </a:lnTo>
                  <a:lnTo>
                    <a:pt x="2" y="134"/>
                  </a:lnTo>
                  <a:lnTo>
                    <a:pt x="10" y="130"/>
                  </a:lnTo>
                  <a:lnTo>
                    <a:pt x="16" y="124"/>
                  </a:lnTo>
                  <a:lnTo>
                    <a:pt x="20" y="118"/>
                  </a:lnTo>
                  <a:lnTo>
                    <a:pt x="22" y="110"/>
                  </a:lnTo>
                  <a:lnTo>
                    <a:pt x="24" y="96"/>
                  </a:lnTo>
                  <a:lnTo>
                    <a:pt x="26" y="80"/>
                  </a:lnTo>
                  <a:lnTo>
                    <a:pt x="0" y="50"/>
                  </a:lnTo>
                  <a:lnTo>
                    <a:pt x="0" y="28"/>
                  </a:lnTo>
                  <a:lnTo>
                    <a:pt x="74" y="24"/>
                  </a:lnTo>
                  <a:lnTo>
                    <a:pt x="82" y="28"/>
                  </a:lnTo>
                  <a:lnTo>
                    <a:pt x="92" y="38"/>
                  </a:lnTo>
                  <a:lnTo>
                    <a:pt x="102" y="50"/>
                  </a:lnTo>
                  <a:lnTo>
                    <a:pt x="112" y="64"/>
                  </a:lnTo>
                  <a:lnTo>
                    <a:pt x="112" y="76"/>
                  </a:lnTo>
                  <a:lnTo>
                    <a:pt x="116" y="88"/>
                  </a:lnTo>
                  <a:lnTo>
                    <a:pt x="122" y="98"/>
                  </a:lnTo>
                  <a:lnTo>
                    <a:pt x="128" y="110"/>
                  </a:lnTo>
                  <a:lnTo>
                    <a:pt x="146" y="132"/>
                  </a:lnTo>
                  <a:lnTo>
                    <a:pt x="166" y="152"/>
                  </a:lnTo>
                  <a:lnTo>
                    <a:pt x="174" y="152"/>
                  </a:lnTo>
                  <a:lnTo>
                    <a:pt x="182" y="154"/>
                  </a:lnTo>
                  <a:lnTo>
                    <a:pt x="186" y="156"/>
                  </a:lnTo>
                  <a:lnTo>
                    <a:pt x="190" y="158"/>
                  </a:lnTo>
                  <a:lnTo>
                    <a:pt x="200" y="172"/>
                  </a:lnTo>
                  <a:lnTo>
                    <a:pt x="208" y="170"/>
                  </a:lnTo>
                  <a:lnTo>
                    <a:pt x="216" y="170"/>
                  </a:lnTo>
                  <a:lnTo>
                    <a:pt x="224" y="166"/>
                  </a:lnTo>
                  <a:lnTo>
                    <a:pt x="236" y="158"/>
                  </a:lnTo>
                  <a:lnTo>
                    <a:pt x="242" y="158"/>
                  </a:lnTo>
                  <a:lnTo>
                    <a:pt x="248" y="162"/>
                  </a:lnTo>
                  <a:lnTo>
                    <a:pt x="248" y="166"/>
                  </a:lnTo>
                  <a:lnTo>
                    <a:pt x="250" y="170"/>
                  </a:lnTo>
                  <a:lnTo>
                    <a:pt x="254" y="172"/>
                  </a:lnTo>
                  <a:lnTo>
                    <a:pt x="258" y="174"/>
                  </a:lnTo>
                  <a:lnTo>
                    <a:pt x="270" y="176"/>
                  </a:lnTo>
                  <a:lnTo>
                    <a:pt x="282" y="178"/>
                  </a:lnTo>
                  <a:lnTo>
                    <a:pt x="290" y="188"/>
                  </a:lnTo>
                  <a:lnTo>
                    <a:pt x="310" y="188"/>
                  </a:lnTo>
                  <a:lnTo>
                    <a:pt x="328" y="174"/>
                  </a:lnTo>
                  <a:lnTo>
                    <a:pt x="374" y="166"/>
                  </a:lnTo>
                  <a:lnTo>
                    <a:pt x="378" y="160"/>
                  </a:lnTo>
                  <a:lnTo>
                    <a:pt x="382" y="154"/>
                  </a:lnTo>
                  <a:lnTo>
                    <a:pt x="382" y="142"/>
                  </a:lnTo>
                  <a:lnTo>
                    <a:pt x="378" y="128"/>
                  </a:lnTo>
                  <a:lnTo>
                    <a:pt x="372" y="104"/>
                  </a:lnTo>
                  <a:lnTo>
                    <a:pt x="368" y="92"/>
                  </a:lnTo>
                  <a:lnTo>
                    <a:pt x="366" y="80"/>
                  </a:lnTo>
                  <a:lnTo>
                    <a:pt x="368" y="72"/>
                  </a:lnTo>
                  <a:lnTo>
                    <a:pt x="370" y="66"/>
                  </a:lnTo>
                  <a:lnTo>
                    <a:pt x="376" y="70"/>
                  </a:lnTo>
                  <a:lnTo>
                    <a:pt x="384" y="78"/>
                  </a:lnTo>
                  <a:lnTo>
                    <a:pt x="392" y="84"/>
                  </a:lnTo>
                  <a:lnTo>
                    <a:pt x="406" y="92"/>
                  </a:lnTo>
                  <a:lnTo>
                    <a:pt x="412" y="100"/>
                  </a:lnTo>
                  <a:lnTo>
                    <a:pt x="424" y="104"/>
                  </a:lnTo>
                  <a:lnTo>
                    <a:pt x="438" y="104"/>
                  </a:lnTo>
                  <a:lnTo>
                    <a:pt x="452" y="104"/>
                  </a:lnTo>
                  <a:lnTo>
                    <a:pt x="468" y="100"/>
                  </a:lnTo>
                  <a:lnTo>
                    <a:pt x="484" y="84"/>
                  </a:lnTo>
                  <a:lnTo>
                    <a:pt x="482" y="64"/>
                  </a:lnTo>
                  <a:lnTo>
                    <a:pt x="478" y="50"/>
                  </a:lnTo>
                  <a:lnTo>
                    <a:pt x="474" y="40"/>
                  </a:lnTo>
                  <a:lnTo>
                    <a:pt x="472" y="30"/>
                  </a:lnTo>
                  <a:lnTo>
                    <a:pt x="482" y="18"/>
                  </a:lnTo>
                  <a:lnTo>
                    <a:pt x="494" y="8"/>
                  </a:lnTo>
                  <a:lnTo>
                    <a:pt x="502" y="2"/>
                  </a:lnTo>
                  <a:lnTo>
                    <a:pt x="508" y="0"/>
                  </a:lnTo>
                  <a:lnTo>
                    <a:pt x="516" y="0"/>
                  </a:lnTo>
                  <a:lnTo>
                    <a:pt x="526" y="4"/>
                  </a:lnTo>
                  <a:lnTo>
                    <a:pt x="530" y="16"/>
                  </a:lnTo>
                  <a:lnTo>
                    <a:pt x="536" y="26"/>
                  </a:lnTo>
                  <a:lnTo>
                    <a:pt x="546" y="36"/>
                  </a:lnTo>
                  <a:lnTo>
                    <a:pt x="562" y="50"/>
                  </a:lnTo>
                  <a:lnTo>
                    <a:pt x="588" y="60"/>
                  </a:lnTo>
                  <a:lnTo>
                    <a:pt x="598" y="72"/>
                  </a:lnTo>
                  <a:lnTo>
                    <a:pt x="612" y="84"/>
                  </a:lnTo>
                  <a:lnTo>
                    <a:pt x="628" y="98"/>
                  </a:lnTo>
                  <a:lnTo>
                    <a:pt x="636" y="106"/>
                  </a:lnTo>
                  <a:lnTo>
                    <a:pt x="642" y="118"/>
                  </a:lnTo>
                  <a:lnTo>
                    <a:pt x="650" y="138"/>
                  </a:lnTo>
                  <a:lnTo>
                    <a:pt x="656" y="150"/>
                  </a:lnTo>
                  <a:lnTo>
                    <a:pt x="666" y="164"/>
                  </a:lnTo>
                  <a:lnTo>
                    <a:pt x="678" y="176"/>
                  </a:lnTo>
                  <a:lnTo>
                    <a:pt x="686" y="182"/>
                  </a:lnTo>
                  <a:lnTo>
                    <a:pt x="694" y="184"/>
                  </a:lnTo>
                  <a:lnTo>
                    <a:pt x="764" y="184"/>
                  </a:lnTo>
                  <a:lnTo>
                    <a:pt x="774" y="178"/>
                  </a:lnTo>
                  <a:lnTo>
                    <a:pt x="786" y="172"/>
                  </a:lnTo>
                  <a:lnTo>
                    <a:pt x="798" y="168"/>
                  </a:lnTo>
                  <a:lnTo>
                    <a:pt x="812" y="168"/>
                  </a:lnTo>
                  <a:lnTo>
                    <a:pt x="858" y="184"/>
                  </a:lnTo>
                  <a:lnTo>
                    <a:pt x="900" y="184"/>
                  </a:lnTo>
                  <a:lnTo>
                    <a:pt x="920" y="202"/>
                  </a:lnTo>
                  <a:lnTo>
                    <a:pt x="932" y="208"/>
                  </a:lnTo>
                  <a:lnTo>
                    <a:pt x="952" y="210"/>
                  </a:lnTo>
                  <a:lnTo>
                    <a:pt x="972" y="228"/>
                  </a:lnTo>
                  <a:lnTo>
                    <a:pt x="972" y="278"/>
                  </a:lnTo>
                  <a:lnTo>
                    <a:pt x="958" y="296"/>
                  </a:lnTo>
                  <a:lnTo>
                    <a:pt x="946" y="316"/>
                  </a:lnTo>
                  <a:lnTo>
                    <a:pt x="938" y="336"/>
                  </a:lnTo>
                  <a:lnTo>
                    <a:pt x="930" y="358"/>
                  </a:lnTo>
                  <a:lnTo>
                    <a:pt x="908" y="388"/>
                  </a:lnTo>
                  <a:lnTo>
                    <a:pt x="880" y="418"/>
                  </a:lnTo>
                  <a:lnTo>
                    <a:pt x="866" y="422"/>
                  </a:lnTo>
                  <a:lnTo>
                    <a:pt x="856" y="422"/>
                  </a:lnTo>
                  <a:lnTo>
                    <a:pt x="846" y="420"/>
                  </a:lnTo>
                  <a:lnTo>
                    <a:pt x="840" y="418"/>
                  </a:lnTo>
                  <a:lnTo>
                    <a:pt x="828" y="406"/>
                  </a:lnTo>
                  <a:lnTo>
                    <a:pt x="812" y="394"/>
                  </a:lnTo>
                  <a:lnTo>
                    <a:pt x="806" y="388"/>
                  </a:lnTo>
                  <a:lnTo>
                    <a:pt x="800" y="382"/>
                  </a:lnTo>
                  <a:lnTo>
                    <a:pt x="788" y="376"/>
                  </a:lnTo>
                  <a:lnTo>
                    <a:pt x="778" y="374"/>
                  </a:lnTo>
                  <a:lnTo>
                    <a:pt x="768" y="374"/>
                  </a:lnTo>
                  <a:lnTo>
                    <a:pt x="764" y="382"/>
                  </a:lnTo>
                  <a:lnTo>
                    <a:pt x="764" y="422"/>
                  </a:lnTo>
                  <a:lnTo>
                    <a:pt x="768" y="434"/>
                  </a:lnTo>
                  <a:lnTo>
                    <a:pt x="772" y="446"/>
                  </a:lnTo>
                  <a:lnTo>
                    <a:pt x="772" y="460"/>
                  </a:lnTo>
                  <a:lnTo>
                    <a:pt x="772" y="478"/>
                  </a:lnTo>
                  <a:lnTo>
                    <a:pt x="770" y="492"/>
                  </a:lnTo>
                  <a:lnTo>
                    <a:pt x="766" y="510"/>
                  </a:lnTo>
                  <a:lnTo>
                    <a:pt x="766" y="528"/>
                  </a:lnTo>
                  <a:lnTo>
                    <a:pt x="768" y="548"/>
                  </a:lnTo>
                  <a:lnTo>
                    <a:pt x="784" y="564"/>
                  </a:lnTo>
                  <a:lnTo>
                    <a:pt x="790" y="568"/>
                  </a:lnTo>
                  <a:lnTo>
                    <a:pt x="796" y="574"/>
                  </a:lnTo>
                  <a:lnTo>
                    <a:pt x="802" y="582"/>
                  </a:lnTo>
                  <a:lnTo>
                    <a:pt x="808" y="592"/>
                  </a:lnTo>
                  <a:lnTo>
                    <a:pt x="810" y="602"/>
                  </a:lnTo>
                  <a:lnTo>
                    <a:pt x="810" y="612"/>
                  </a:lnTo>
                  <a:lnTo>
                    <a:pt x="808" y="622"/>
                  </a:lnTo>
                  <a:lnTo>
                    <a:pt x="800" y="632"/>
                  </a:lnTo>
                  <a:lnTo>
                    <a:pt x="786" y="640"/>
                  </a:lnTo>
                  <a:lnTo>
                    <a:pt x="780" y="646"/>
                  </a:lnTo>
                  <a:lnTo>
                    <a:pt x="778" y="650"/>
                  </a:lnTo>
                  <a:lnTo>
                    <a:pt x="776" y="656"/>
                  </a:lnTo>
                  <a:lnTo>
                    <a:pt x="776" y="674"/>
                  </a:lnTo>
                  <a:lnTo>
                    <a:pt x="782" y="680"/>
                  </a:lnTo>
                  <a:lnTo>
                    <a:pt x="788" y="686"/>
                  </a:lnTo>
                  <a:lnTo>
                    <a:pt x="806" y="694"/>
                  </a:lnTo>
                  <a:lnTo>
                    <a:pt x="828" y="702"/>
                  </a:lnTo>
                  <a:lnTo>
                    <a:pt x="840" y="710"/>
                  </a:lnTo>
                  <a:lnTo>
                    <a:pt x="850" y="718"/>
                  </a:lnTo>
                  <a:lnTo>
                    <a:pt x="848" y="740"/>
                  </a:lnTo>
                  <a:lnTo>
                    <a:pt x="846" y="752"/>
                  </a:lnTo>
                  <a:lnTo>
                    <a:pt x="842" y="756"/>
                  </a:lnTo>
                  <a:lnTo>
                    <a:pt x="840" y="762"/>
                  </a:lnTo>
                  <a:lnTo>
                    <a:pt x="818" y="760"/>
                  </a:lnTo>
                  <a:lnTo>
                    <a:pt x="796" y="758"/>
                  </a:lnTo>
                  <a:lnTo>
                    <a:pt x="778" y="754"/>
                  </a:lnTo>
                  <a:lnTo>
                    <a:pt x="764" y="748"/>
                  </a:lnTo>
                  <a:lnTo>
                    <a:pt x="762" y="734"/>
                  </a:lnTo>
                  <a:lnTo>
                    <a:pt x="760" y="722"/>
                  </a:lnTo>
                  <a:lnTo>
                    <a:pt x="756" y="712"/>
                  </a:lnTo>
                  <a:lnTo>
                    <a:pt x="752" y="702"/>
                  </a:lnTo>
                  <a:lnTo>
                    <a:pt x="744" y="704"/>
                  </a:lnTo>
                  <a:lnTo>
                    <a:pt x="736" y="704"/>
                  </a:lnTo>
                  <a:lnTo>
                    <a:pt x="726" y="710"/>
                  </a:lnTo>
                  <a:lnTo>
                    <a:pt x="716" y="718"/>
                  </a:lnTo>
                  <a:lnTo>
                    <a:pt x="706" y="724"/>
                  </a:lnTo>
                  <a:lnTo>
                    <a:pt x="680" y="724"/>
                  </a:lnTo>
                  <a:lnTo>
                    <a:pt x="670" y="716"/>
                  </a:lnTo>
                  <a:lnTo>
                    <a:pt x="662" y="706"/>
                  </a:lnTo>
                  <a:lnTo>
                    <a:pt x="656" y="698"/>
                  </a:lnTo>
                  <a:lnTo>
                    <a:pt x="652" y="688"/>
                  </a:lnTo>
                  <a:lnTo>
                    <a:pt x="646" y="668"/>
                  </a:lnTo>
                  <a:lnTo>
                    <a:pt x="642" y="652"/>
                  </a:lnTo>
                  <a:lnTo>
                    <a:pt x="630" y="636"/>
                  </a:lnTo>
                  <a:lnTo>
                    <a:pt x="604" y="636"/>
                  </a:lnTo>
                  <a:lnTo>
                    <a:pt x="594" y="636"/>
                  </a:lnTo>
                  <a:lnTo>
                    <a:pt x="588" y="638"/>
                  </a:lnTo>
                  <a:lnTo>
                    <a:pt x="582" y="642"/>
                  </a:lnTo>
                  <a:lnTo>
                    <a:pt x="578" y="648"/>
                  </a:lnTo>
                  <a:lnTo>
                    <a:pt x="574" y="658"/>
                  </a:lnTo>
                  <a:lnTo>
                    <a:pt x="572" y="670"/>
                  </a:lnTo>
                  <a:lnTo>
                    <a:pt x="564" y="676"/>
                  </a:lnTo>
                  <a:lnTo>
                    <a:pt x="556" y="680"/>
                  </a:lnTo>
                  <a:lnTo>
                    <a:pt x="550" y="682"/>
                  </a:lnTo>
                  <a:lnTo>
                    <a:pt x="542" y="686"/>
                  </a:lnTo>
                  <a:lnTo>
                    <a:pt x="542" y="704"/>
                  </a:lnTo>
                  <a:lnTo>
                    <a:pt x="550" y="712"/>
                  </a:lnTo>
                  <a:lnTo>
                    <a:pt x="558" y="726"/>
                  </a:lnTo>
                  <a:lnTo>
                    <a:pt x="562" y="732"/>
                  </a:lnTo>
                  <a:lnTo>
                    <a:pt x="564" y="740"/>
                  </a:lnTo>
                  <a:lnTo>
                    <a:pt x="564" y="748"/>
                  </a:lnTo>
                  <a:lnTo>
                    <a:pt x="562" y="758"/>
                  </a:lnTo>
                  <a:lnTo>
                    <a:pt x="558" y="766"/>
                  </a:lnTo>
                  <a:lnTo>
                    <a:pt x="552" y="772"/>
                  </a:lnTo>
                  <a:lnTo>
                    <a:pt x="536" y="782"/>
                  </a:lnTo>
                  <a:lnTo>
                    <a:pt x="508" y="800"/>
                  </a:lnTo>
                  <a:lnTo>
                    <a:pt x="500" y="810"/>
                  </a:lnTo>
                  <a:lnTo>
                    <a:pt x="500" y="850"/>
                  </a:lnTo>
                  <a:lnTo>
                    <a:pt x="504" y="856"/>
                  </a:lnTo>
                  <a:lnTo>
                    <a:pt x="508" y="860"/>
                  </a:lnTo>
                  <a:lnTo>
                    <a:pt x="518" y="866"/>
                  </a:lnTo>
                  <a:lnTo>
                    <a:pt x="522" y="870"/>
                  </a:lnTo>
                  <a:lnTo>
                    <a:pt x="526" y="878"/>
                  </a:lnTo>
                  <a:lnTo>
                    <a:pt x="528" y="888"/>
                  </a:lnTo>
                  <a:lnTo>
                    <a:pt x="530" y="902"/>
                  </a:lnTo>
                  <a:lnTo>
                    <a:pt x="522" y="918"/>
                  </a:lnTo>
                  <a:lnTo>
                    <a:pt x="510" y="924"/>
                  </a:lnTo>
                  <a:lnTo>
                    <a:pt x="498" y="930"/>
                  </a:lnTo>
                  <a:lnTo>
                    <a:pt x="432" y="95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873125" y="3270250"/>
              <a:ext cx="3095625" cy="1895475"/>
            </a:xfrm>
            <a:custGeom>
              <a:avLst/>
              <a:gdLst>
                <a:gd name="T0" fmla="*/ 1244 w 1950"/>
                <a:gd name="T1" fmla="*/ 1192 h 1194"/>
                <a:gd name="T2" fmla="*/ 1218 w 1950"/>
                <a:gd name="T3" fmla="*/ 1156 h 1194"/>
                <a:gd name="T4" fmla="*/ 1200 w 1950"/>
                <a:gd name="T5" fmla="*/ 1100 h 1194"/>
                <a:gd name="T6" fmla="*/ 1152 w 1950"/>
                <a:gd name="T7" fmla="*/ 1058 h 1194"/>
                <a:gd name="T8" fmla="*/ 1050 w 1950"/>
                <a:gd name="T9" fmla="*/ 1000 h 1194"/>
                <a:gd name="T10" fmla="*/ 970 w 1950"/>
                <a:gd name="T11" fmla="*/ 1022 h 1194"/>
                <a:gd name="T12" fmla="*/ 928 w 1950"/>
                <a:gd name="T13" fmla="*/ 1096 h 1194"/>
                <a:gd name="T14" fmla="*/ 898 w 1950"/>
                <a:gd name="T15" fmla="*/ 1042 h 1194"/>
                <a:gd name="T16" fmla="*/ 872 w 1950"/>
                <a:gd name="T17" fmla="*/ 992 h 1194"/>
                <a:gd name="T18" fmla="*/ 754 w 1950"/>
                <a:gd name="T19" fmla="*/ 1010 h 1194"/>
                <a:gd name="T20" fmla="*/ 634 w 1950"/>
                <a:gd name="T21" fmla="*/ 966 h 1194"/>
                <a:gd name="T22" fmla="*/ 580 w 1950"/>
                <a:gd name="T23" fmla="*/ 900 h 1194"/>
                <a:gd name="T24" fmla="*/ 492 w 1950"/>
                <a:gd name="T25" fmla="*/ 842 h 1194"/>
                <a:gd name="T26" fmla="*/ 468 w 1950"/>
                <a:gd name="T27" fmla="*/ 764 h 1194"/>
                <a:gd name="T28" fmla="*/ 390 w 1950"/>
                <a:gd name="T29" fmla="*/ 726 h 1194"/>
                <a:gd name="T30" fmla="*/ 284 w 1950"/>
                <a:gd name="T31" fmla="*/ 610 h 1194"/>
                <a:gd name="T32" fmla="*/ 182 w 1950"/>
                <a:gd name="T33" fmla="*/ 630 h 1194"/>
                <a:gd name="T34" fmla="*/ 142 w 1950"/>
                <a:gd name="T35" fmla="*/ 552 h 1194"/>
                <a:gd name="T36" fmla="*/ 12 w 1950"/>
                <a:gd name="T37" fmla="*/ 454 h 1194"/>
                <a:gd name="T38" fmla="*/ 8 w 1950"/>
                <a:gd name="T39" fmla="*/ 412 h 1194"/>
                <a:gd name="T40" fmla="*/ 16 w 1950"/>
                <a:gd name="T41" fmla="*/ 290 h 1194"/>
                <a:gd name="T42" fmla="*/ 54 w 1950"/>
                <a:gd name="T43" fmla="*/ 300 h 1194"/>
                <a:gd name="T44" fmla="*/ 104 w 1950"/>
                <a:gd name="T45" fmla="*/ 280 h 1194"/>
                <a:gd name="T46" fmla="*/ 78 w 1950"/>
                <a:gd name="T47" fmla="*/ 126 h 1194"/>
                <a:gd name="T48" fmla="*/ 146 w 1950"/>
                <a:gd name="T49" fmla="*/ 98 h 1194"/>
                <a:gd name="T50" fmla="*/ 216 w 1950"/>
                <a:gd name="T51" fmla="*/ 72 h 1194"/>
                <a:gd name="T52" fmla="*/ 304 w 1950"/>
                <a:gd name="T53" fmla="*/ 6 h 1194"/>
                <a:gd name="T54" fmla="*/ 386 w 1950"/>
                <a:gd name="T55" fmla="*/ 48 h 1194"/>
                <a:gd name="T56" fmla="*/ 470 w 1950"/>
                <a:gd name="T57" fmla="*/ 10 h 1194"/>
                <a:gd name="T58" fmla="*/ 510 w 1950"/>
                <a:gd name="T59" fmla="*/ 56 h 1194"/>
                <a:gd name="T60" fmla="*/ 622 w 1950"/>
                <a:gd name="T61" fmla="*/ 72 h 1194"/>
                <a:gd name="T62" fmla="*/ 710 w 1950"/>
                <a:gd name="T63" fmla="*/ 56 h 1194"/>
                <a:gd name="T64" fmla="*/ 804 w 1950"/>
                <a:gd name="T65" fmla="*/ 44 h 1194"/>
                <a:gd name="T66" fmla="*/ 898 w 1950"/>
                <a:gd name="T67" fmla="*/ 30 h 1194"/>
                <a:gd name="T68" fmla="*/ 1046 w 1950"/>
                <a:gd name="T69" fmla="*/ 38 h 1194"/>
                <a:gd name="T70" fmla="*/ 1106 w 1950"/>
                <a:gd name="T71" fmla="*/ 114 h 1194"/>
                <a:gd name="T72" fmla="*/ 1092 w 1950"/>
                <a:gd name="T73" fmla="*/ 220 h 1194"/>
                <a:gd name="T74" fmla="*/ 1118 w 1950"/>
                <a:gd name="T75" fmla="*/ 378 h 1194"/>
                <a:gd name="T76" fmla="*/ 1192 w 1950"/>
                <a:gd name="T77" fmla="*/ 440 h 1194"/>
                <a:gd name="T78" fmla="*/ 1308 w 1950"/>
                <a:gd name="T79" fmla="*/ 502 h 1194"/>
                <a:gd name="T80" fmla="*/ 1406 w 1950"/>
                <a:gd name="T81" fmla="*/ 546 h 1194"/>
                <a:gd name="T82" fmla="*/ 1586 w 1950"/>
                <a:gd name="T83" fmla="*/ 576 h 1194"/>
                <a:gd name="T84" fmla="*/ 1666 w 1950"/>
                <a:gd name="T85" fmla="*/ 682 h 1194"/>
                <a:gd name="T86" fmla="*/ 1706 w 1950"/>
                <a:gd name="T87" fmla="*/ 676 h 1194"/>
                <a:gd name="T88" fmla="*/ 1794 w 1950"/>
                <a:gd name="T89" fmla="*/ 616 h 1194"/>
                <a:gd name="T90" fmla="*/ 1848 w 1950"/>
                <a:gd name="T91" fmla="*/ 632 h 1194"/>
                <a:gd name="T92" fmla="*/ 1926 w 1950"/>
                <a:gd name="T93" fmla="*/ 788 h 1194"/>
                <a:gd name="T94" fmla="*/ 1930 w 1950"/>
                <a:gd name="T95" fmla="*/ 878 h 1194"/>
                <a:gd name="T96" fmla="*/ 1940 w 1950"/>
                <a:gd name="T97" fmla="*/ 976 h 1194"/>
                <a:gd name="T98" fmla="*/ 1930 w 1950"/>
                <a:gd name="T99" fmla="*/ 1002 h 1194"/>
                <a:gd name="T100" fmla="*/ 1872 w 1950"/>
                <a:gd name="T101" fmla="*/ 1006 h 1194"/>
                <a:gd name="T102" fmla="*/ 1866 w 1950"/>
                <a:gd name="T103" fmla="*/ 1096 h 1194"/>
                <a:gd name="T104" fmla="*/ 1772 w 1950"/>
                <a:gd name="T105" fmla="*/ 1052 h 1194"/>
                <a:gd name="T106" fmla="*/ 1744 w 1950"/>
                <a:gd name="T107" fmla="*/ 1124 h 1194"/>
                <a:gd name="T108" fmla="*/ 1696 w 1950"/>
                <a:gd name="T109" fmla="*/ 1086 h 1194"/>
                <a:gd name="T110" fmla="*/ 1594 w 1950"/>
                <a:gd name="T111" fmla="*/ 1048 h 1194"/>
                <a:gd name="T112" fmla="*/ 1498 w 1950"/>
                <a:gd name="T113" fmla="*/ 1102 h 1194"/>
                <a:gd name="T114" fmla="*/ 1430 w 1950"/>
                <a:gd name="T115" fmla="*/ 1144 h 1194"/>
                <a:gd name="T116" fmla="*/ 1342 w 1950"/>
                <a:gd name="T117" fmla="*/ 1194 h 119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950" h="1194">
                  <a:moveTo>
                    <a:pt x="1342" y="1194"/>
                  </a:moveTo>
                  <a:lnTo>
                    <a:pt x="1342" y="1194"/>
                  </a:lnTo>
                  <a:lnTo>
                    <a:pt x="1336" y="1192"/>
                  </a:lnTo>
                  <a:lnTo>
                    <a:pt x="1324" y="1188"/>
                  </a:lnTo>
                  <a:lnTo>
                    <a:pt x="1298" y="1186"/>
                  </a:lnTo>
                  <a:lnTo>
                    <a:pt x="1258" y="1186"/>
                  </a:lnTo>
                  <a:lnTo>
                    <a:pt x="1244" y="1192"/>
                  </a:lnTo>
                  <a:lnTo>
                    <a:pt x="1226" y="1188"/>
                  </a:lnTo>
                  <a:lnTo>
                    <a:pt x="1216" y="1184"/>
                  </a:lnTo>
                  <a:lnTo>
                    <a:pt x="1212" y="1182"/>
                  </a:lnTo>
                  <a:lnTo>
                    <a:pt x="1210" y="1180"/>
                  </a:lnTo>
                  <a:lnTo>
                    <a:pt x="1210" y="1172"/>
                  </a:lnTo>
                  <a:lnTo>
                    <a:pt x="1214" y="1164"/>
                  </a:lnTo>
                  <a:lnTo>
                    <a:pt x="1218" y="1156"/>
                  </a:lnTo>
                  <a:lnTo>
                    <a:pt x="1224" y="1146"/>
                  </a:lnTo>
                  <a:lnTo>
                    <a:pt x="1228" y="1136"/>
                  </a:lnTo>
                  <a:lnTo>
                    <a:pt x="1228" y="1114"/>
                  </a:lnTo>
                  <a:lnTo>
                    <a:pt x="1216" y="1108"/>
                  </a:lnTo>
                  <a:lnTo>
                    <a:pt x="1206" y="1104"/>
                  </a:lnTo>
                  <a:lnTo>
                    <a:pt x="1200" y="1100"/>
                  </a:lnTo>
                  <a:lnTo>
                    <a:pt x="1194" y="1094"/>
                  </a:lnTo>
                  <a:lnTo>
                    <a:pt x="1192" y="1088"/>
                  </a:lnTo>
                  <a:lnTo>
                    <a:pt x="1190" y="1082"/>
                  </a:lnTo>
                  <a:lnTo>
                    <a:pt x="1186" y="1068"/>
                  </a:lnTo>
                  <a:lnTo>
                    <a:pt x="1180" y="1058"/>
                  </a:lnTo>
                  <a:lnTo>
                    <a:pt x="1152" y="1058"/>
                  </a:lnTo>
                  <a:lnTo>
                    <a:pt x="1128" y="1052"/>
                  </a:lnTo>
                  <a:lnTo>
                    <a:pt x="1112" y="1028"/>
                  </a:lnTo>
                  <a:lnTo>
                    <a:pt x="1092" y="1022"/>
                  </a:lnTo>
                  <a:lnTo>
                    <a:pt x="1074" y="1014"/>
                  </a:lnTo>
                  <a:lnTo>
                    <a:pt x="1060" y="1006"/>
                  </a:lnTo>
                  <a:lnTo>
                    <a:pt x="1050" y="1000"/>
                  </a:lnTo>
                  <a:lnTo>
                    <a:pt x="1038" y="994"/>
                  </a:lnTo>
                  <a:lnTo>
                    <a:pt x="1002" y="994"/>
                  </a:lnTo>
                  <a:lnTo>
                    <a:pt x="992" y="1002"/>
                  </a:lnTo>
                  <a:lnTo>
                    <a:pt x="982" y="1012"/>
                  </a:lnTo>
                  <a:lnTo>
                    <a:pt x="970" y="1022"/>
                  </a:lnTo>
                  <a:lnTo>
                    <a:pt x="956" y="1028"/>
                  </a:lnTo>
                  <a:lnTo>
                    <a:pt x="944" y="1040"/>
                  </a:lnTo>
                  <a:lnTo>
                    <a:pt x="936" y="1056"/>
                  </a:lnTo>
                  <a:lnTo>
                    <a:pt x="932" y="1076"/>
                  </a:lnTo>
                  <a:lnTo>
                    <a:pt x="928" y="1096"/>
                  </a:lnTo>
                  <a:lnTo>
                    <a:pt x="912" y="1092"/>
                  </a:lnTo>
                  <a:lnTo>
                    <a:pt x="906" y="1090"/>
                  </a:lnTo>
                  <a:lnTo>
                    <a:pt x="902" y="1086"/>
                  </a:lnTo>
                  <a:lnTo>
                    <a:pt x="896" y="1076"/>
                  </a:lnTo>
                  <a:lnTo>
                    <a:pt x="894" y="1066"/>
                  </a:lnTo>
                  <a:lnTo>
                    <a:pt x="894" y="1054"/>
                  </a:lnTo>
                  <a:lnTo>
                    <a:pt x="898" y="1042"/>
                  </a:lnTo>
                  <a:lnTo>
                    <a:pt x="902" y="1030"/>
                  </a:lnTo>
                  <a:lnTo>
                    <a:pt x="908" y="1020"/>
                  </a:lnTo>
                  <a:lnTo>
                    <a:pt x="908" y="1004"/>
                  </a:lnTo>
                  <a:lnTo>
                    <a:pt x="894" y="996"/>
                  </a:lnTo>
                  <a:lnTo>
                    <a:pt x="886" y="992"/>
                  </a:lnTo>
                  <a:lnTo>
                    <a:pt x="872" y="992"/>
                  </a:lnTo>
                  <a:lnTo>
                    <a:pt x="822" y="1002"/>
                  </a:lnTo>
                  <a:lnTo>
                    <a:pt x="802" y="1008"/>
                  </a:lnTo>
                  <a:lnTo>
                    <a:pt x="782" y="1018"/>
                  </a:lnTo>
                  <a:lnTo>
                    <a:pt x="772" y="1016"/>
                  </a:lnTo>
                  <a:lnTo>
                    <a:pt x="762" y="1014"/>
                  </a:lnTo>
                  <a:lnTo>
                    <a:pt x="754" y="1010"/>
                  </a:lnTo>
                  <a:lnTo>
                    <a:pt x="748" y="1006"/>
                  </a:lnTo>
                  <a:lnTo>
                    <a:pt x="736" y="994"/>
                  </a:lnTo>
                  <a:lnTo>
                    <a:pt x="728" y="982"/>
                  </a:lnTo>
                  <a:lnTo>
                    <a:pt x="714" y="966"/>
                  </a:lnTo>
                  <a:lnTo>
                    <a:pt x="634" y="966"/>
                  </a:lnTo>
                  <a:lnTo>
                    <a:pt x="626" y="960"/>
                  </a:lnTo>
                  <a:lnTo>
                    <a:pt x="620" y="954"/>
                  </a:lnTo>
                  <a:lnTo>
                    <a:pt x="612" y="938"/>
                  </a:lnTo>
                  <a:lnTo>
                    <a:pt x="606" y="922"/>
                  </a:lnTo>
                  <a:lnTo>
                    <a:pt x="600" y="908"/>
                  </a:lnTo>
                  <a:lnTo>
                    <a:pt x="584" y="904"/>
                  </a:lnTo>
                  <a:lnTo>
                    <a:pt x="580" y="900"/>
                  </a:lnTo>
                  <a:lnTo>
                    <a:pt x="576" y="894"/>
                  </a:lnTo>
                  <a:lnTo>
                    <a:pt x="554" y="878"/>
                  </a:lnTo>
                  <a:lnTo>
                    <a:pt x="514" y="864"/>
                  </a:lnTo>
                  <a:lnTo>
                    <a:pt x="500" y="852"/>
                  </a:lnTo>
                  <a:lnTo>
                    <a:pt x="492" y="842"/>
                  </a:lnTo>
                  <a:lnTo>
                    <a:pt x="486" y="832"/>
                  </a:lnTo>
                  <a:lnTo>
                    <a:pt x="482" y="824"/>
                  </a:lnTo>
                  <a:lnTo>
                    <a:pt x="480" y="816"/>
                  </a:lnTo>
                  <a:lnTo>
                    <a:pt x="480" y="808"/>
                  </a:lnTo>
                  <a:lnTo>
                    <a:pt x="478" y="784"/>
                  </a:lnTo>
                  <a:lnTo>
                    <a:pt x="468" y="764"/>
                  </a:lnTo>
                  <a:lnTo>
                    <a:pt x="424" y="766"/>
                  </a:lnTo>
                  <a:lnTo>
                    <a:pt x="406" y="758"/>
                  </a:lnTo>
                  <a:lnTo>
                    <a:pt x="400" y="754"/>
                  </a:lnTo>
                  <a:lnTo>
                    <a:pt x="396" y="750"/>
                  </a:lnTo>
                  <a:lnTo>
                    <a:pt x="392" y="740"/>
                  </a:lnTo>
                  <a:lnTo>
                    <a:pt x="390" y="726"/>
                  </a:lnTo>
                  <a:lnTo>
                    <a:pt x="380" y="716"/>
                  </a:lnTo>
                  <a:lnTo>
                    <a:pt x="372" y="710"/>
                  </a:lnTo>
                  <a:lnTo>
                    <a:pt x="358" y="700"/>
                  </a:lnTo>
                  <a:lnTo>
                    <a:pt x="318" y="666"/>
                  </a:lnTo>
                  <a:lnTo>
                    <a:pt x="284" y="610"/>
                  </a:lnTo>
                  <a:lnTo>
                    <a:pt x="260" y="610"/>
                  </a:lnTo>
                  <a:lnTo>
                    <a:pt x="252" y="612"/>
                  </a:lnTo>
                  <a:lnTo>
                    <a:pt x="242" y="616"/>
                  </a:lnTo>
                  <a:lnTo>
                    <a:pt x="230" y="622"/>
                  </a:lnTo>
                  <a:lnTo>
                    <a:pt x="218" y="630"/>
                  </a:lnTo>
                  <a:lnTo>
                    <a:pt x="182" y="630"/>
                  </a:lnTo>
                  <a:lnTo>
                    <a:pt x="170" y="620"/>
                  </a:lnTo>
                  <a:lnTo>
                    <a:pt x="162" y="612"/>
                  </a:lnTo>
                  <a:lnTo>
                    <a:pt x="156" y="602"/>
                  </a:lnTo>
                  <a:lnTo>
                    <a:pt x="150" y="592"/>
                  </a:lnTo>
                  <a:lnTo>
                    <a:pt x="144" y="572"/>
                  </a:lnTo>
                  <a:lnTo>
                    <a:pt x="142" y="552"/>
                  </a:lnTo>
                  <a:lnTo>
                    <a:pt x="112" y="506"/>
                  </a:lnTo>
                  <a:lnTo>
                    <a:pt x="100" y="494"/>
                  </a:lnTo>
                  <a:lnTo>
                    <a:pt x="88" y="486"/>
                  </a:lnTo>
                  <a:lnTo>
                    <a:pt x="74" y="478"/>
                  </a:lnTo>
                  <a:lnTo>
                    <a:pt x="62" y="472"/>
                  </a:lnTo>
                  <a:lnTo>
                    <a:pt x="36" y="462"/>
                  </a:lnTo>
                  <a:lnTo>
                    <a:pt x="12" y="454"/>
                  </a:lnTo>
                  <a:lnTo>
                    <a:pt x="4" y="448"/>
                  </a:lnTo>
                  <a:lnTo>
                    <a:pt x="0" y="442"/>
                  </a:lnTo>
                  <a:lnTo>
                    <a:pt x="0" y="436"/>
                  </a:lnTo>
                  <a:lnTo>
                    <a:pt x="0" y="430"/>
                  </a:lnTo>
                  <a:lnTo>
                    <a:pt x="2" y="420"/>
                  </a:lnTo>
                  <a:lnTo>
                    <a:pt x="8" y="412"/>
                  </a:lnTo>
                  <a:lnTo>
                    <a:pt x="14" y="406"/>
                  </a:lnTo>
                  <a:lnTo>
                    <a:pt x="18" y="400"/>
                  </a:lnTo>
                  <a:lnTo>
                    <a:pt x="22" y="388"/>
                  </a:lnTo>
                  <a:lnTo>
                    <a:pt x="26" y="316"/>
                  </a:lnTo>
                  <a:lnTo>
                    <a:pt x="18" y="296"/>
                  </a:lnTo>
                  <a:lnTo>
                    <a:pt x="16" y="290"/>
                  </a:lnTo>
                  <a:lnTo>
                    <a:pt x="14" y="286"/>
                  </a:lnTo>
                  <a:lnTo>
                    <a:pt x="16" y="284"/>
                  </a:lnTo>
                  <a:lnTo>
                    <a:pt x="20" y="282"/>
                  </a:lnTo>
                  <a:lnTo>
                    <a:pt x="36" y="280"/>
                  </a:lnTo>
                  <a:lnTo>
                    <a:pt x="48" y="288"/>
                  </a:lnTo>
                  <a:lnTo>
                    <a:pt x="54" y="300"/>
                  </a:lnTo>
                  <a:lnTo>
                    <a:pt x="58" y="308"/>
                  </a:lnTo>
                  <a:lnTo>
                    <a:pt x="64" y="314"/>
                  </a:lnTo>
                  <a:lnTo>
                    <a:pt x="70" y="318"/>
                  </a:lnTo>
                  <a:lnTo>
                    <a:pt x="78" y="320"/>
                  </a:lnTo>
                  <a:lnTo>
                    <a:pt x="86" y="316"/>
                  </a:lnTo>
                  <a:lnTo>
                    <a:pt x="94" y="308"/>
                  </a:lnTo>
                  <a:lnTo>
                    <a:pt x="104" y="280"/>
                  </a:lnTo>
                  <a:lnTo>
                    <a:pt x="98" y="216"/>
                  </a:lnTo>
                  <a:lnTo>
                    <a:pt x="80" y="166"/>
                  </a:lnTo>
                  <a:lnTo>
                    <a:pt x="76" y="144"/>
                  </a:lnTo>
                  <a:lnTo>
                    <a:pt x="76" y="134"/>
                  </a:lnTo>
                  <a:lnTo>
                    <a:pt x="78" y="126"/>
                  </a:lnTo>
                  <a:lnTo>
                    <a:pt x="80" y="118"/>
                  </a:lnTo>
                  <a:lnTo>
                    <a:pt x="84" y="112"/>
                  </a:lnTo>
                  <a:lnTo>
                    <a:pt x="90" y="104"/>
                  </a:lnTo>
                  <a:lnTo>
                    <a:pt x="98" y="98"/>
                  </a:lnTo>
                  <a:lnTo>
                    <a:pt x="108" y="82"/>
                  </a:lnTo>
                  <a:lnTo>
                    <a:pt x="146" y="98"/>
                  </a:lnTo>
                  <a:lnTo>
                    <a:pt x="182" y="98"/>
                  </a:lnTo>
                  <a:lnTo>
                    <a:pt x="190" y="92"/>
                  </a:lnTo>
                  <a:lnTo>
                    <a:pt x="198" y="86"/>
                  </a:lnTo>
                  <a:lnTo>
                    <a:pt x="206" y="80"/>
                  </a:lnTo>
                  <a:lnTo>
                    <a:pt x="216" y="72"/>
                  </a:lnTo>
                  <a:lnTo>
                    <a:pt x="226" y="48"/>
                  </a:lnTo>
                  <a:lnTo>
                    <a:pt x="238" y="30"/>
                  </a:lnTo>
                  <a:lnTo>
                    <a:pt x="244" y="22"/>
                  </a:lnTo>
                  <a:lnTo>
                    <a:pt x="254" y="14"/>
                  </a:lnTo>
                  <a:lnTo>
                    <a:pt x="276" y="0"/>
                  </a:lnTo>
                  <a:lnTo>
                    <a:pt x="286" y="0"/>
                  </a:lnTo>
                  <a:lnTo>
                    <a:pt x="304" y="6"/>
                  </a:lnTo>
                  <a:lnTo>
                    <a:pt x="350" y="34"/>
                  </a:lnTo>
                  <a:lnTo>
                    <a:pt x="352" y="42"/>
                  </a:lnTo>
                  <a:lnTo>
                    <a:pt x="356" y="48"/>
                  </a:lnTo>
                  <a:lnTo>
                    <a:pt x="362" y="50"/>
                  </a:lnTo>
                  <a:lnTo>
                    <a:pt x="368" y="50"/>
                  </a:lnTo>
                  <a:lnTo>
                    <a:pt x="386" y="48"/>
                  </a:lnTo>
                  <a:lnTo>
                    <a:pt x="402" y="42"/>
                  </a:lnTo>
                  <a:lnTo>
                    <a:pt x="438" y="36"/>
                  </a:lnTo>
                  <a:lnTo>
                    <a:pt x="454" y="20"/>
                  </a:lnTo>
                  <a:lnTo>
                    <a:pt x="458" y="14"/>
                  </a:lnTo>
                  <a:lnTo>
                    <a:pt x="464" y="10"/>
                  </a:lnTo>
                  <a:lnTo>
                    <a:pt x="470" y="10"/>
                  </a:lnTo>
                  <a:lnTo>
                    <a:pt x="476" y="10"/>
                  </a:lnTo>
                  <a:lnTo>
                    <a:pt x="486" y="14"/>
                  </a:lnTo>
                  <a:lnTo>
                    <a:pt x="496" y="22"/>
                  </a:lnTo>
                  <a:lnTo>
                    <a:pt x="498" y="38"/>
                  </a:lnTo>
                  <a:lnTo>
                    <a:pt x="498" y="44"/>
                  </a:lnTo>
                  <a:lnTo>
                    <a:pt x="500" y="48"/>
                  </a:lnTo>
                  <a:lnTo>
                    <a:pt x="510" y="56"/>
                  </a:lnTo>
                  <a:lnTo>
                    <a:pt x="528" y="68"/>
                  </a:lnTo>
                  <a:lnTo>
                    <a:pt x="564" y="82"/>
                  </a:lnTo>
                  <a:lnTo>
                    <a:pt x="594" y="82"/>
                  </a:lnTo>
                  <a:lnTo>
                    <a:pt x="608" y="76"/>
                  </a:lnTo>
                  <a:lnTo>
                    <a:pt x="622" y="72"/>
                  </a:lnTo>
                  <a:lnTo>
                    <a:pt x="638" y="68"/>
                  </a:lnTo>
                  <a:lnTo>
                    <a:pt x="658" y="66"/>
                  </a:lnTo>
                  <a:lnTo>
                    <a:pt x="678" y="56"/>
                  </a:lnTo>
                  <a:lnTo>
                    <a:pt x="686" y="54"/>
                  </a:lnTo>
                  <a:lnTo>
                    <a:pt x="694" y="54"/>
                  </a:lnTo>
                  <a:lnTo>
                    <a:pt x="700" y="54"/>
                  </a:lnTo>
                  <a:lnTo>
                    <a:pt x="710" y="56"/>
                  </a:lnTo>
                  <a:lnTo>
                    <a:pt x="734" y="68"/>
                  </a:lnTo>
                  <a:lnTo>
                    <a:pt x="776" y="68"/>
                  </a:lnTo>
                  <a:lnTo>
                    <a:pt x="784" y="60"/>
                  </a:lnTo>
                  <a:lnTo>
                    <a:pt x="788" y="54"/>
                  </a:lnTo>
                  <a:lnTo>
                    <a:pt x="794" y="48"/>
                  </a:lnTo>
                  <a:lnTo>
                    <a:pt x="804" y="44"/>
                  </a:lnTo>
                  <a:lnTo>
                    <a:pt x="824" y="28"/>
                  </a:lnTo>
                  <a:lnTo>
                    <a:pt x="834" y="22"/>
                  </a:lnTo>
                  <a:lnTo>
                    <a:pt x="844" y="18"/>
                  </a:lnTo>
                  <a:lnTo>
                    <a:pt x="854" y="18"/>
                  </a:lnTo>
                  <a:lnTo>
                    <a:pt x="866" y="18"/>
                  </a:lnTo>
                  <a:lnTo>
                    <a:pt x="882" y="24"/>
                  </a:lnTo>
                  <a:lnTo>
                    <a:pt x="898" y="30"/>
                  </a:lnTo>
                  <a:lnTo>
                    <a:pt x="926" y="30"/>
                  </a:lnTo>
                  <a:lnTo>
                    <a:pt x="956" y="26"/>
                  </a:lnTo>
                  <a:lnTo>
                    <a:pt x="986" y="24"/>
                  </a:lnTo>
                  <a:lnTo>
                    <a:pt x="1018" y="24"/>
                  </a:lnTo>
                  <a:lnTo>
                    <a:pt x="1046" y="38"/>
                  </a:lnTo>
                  <a:lnTo>
                    <a:pt x="1060" y="52"/>
                  </a:lnTo>
                  <a:lnTo>
                    <a:pt x="1072" y="60"/>
                  </a:lnTo>
                  <a:lnTo>
                    <a:pt x="1086" y="66"/>
                  </a:lnTo>
                  <a:lnTo>
                    <a:pt x="1088" y="90"/>
                  </a:lnTo>
                  <a:lnTo>
                    <a:pt x="1096" y="100"/>
                  </a:lnTo>
                  <a:lnTo>
                    <a:pt x="1106" y="114"/>
                  </a:lnTo>
                  <a:lnTo>
                    <a:pt x="1110" y="122"/>
                  </a:lnTo>
                  <a:lnTo>
                    <a:pt x="1112" y="130"/>
                  </a:lnTo>
                  <a:lnTo>
                    <a:pt x="1112" y="140"/>
                  </a:lnTo>
                  <a:lnTo>
                    <a:pt x="1110" y="152"/>
                  </a:lnTo>
                  <a:lnTo>
                    <a:pt x="1092" y="182"/>
                  </a:lnTo>
                  <a:lnTo>
                    <a:pt x="1092" y="220"/>
                  </a:lnTo>
                  <a:lnTo>
                    <a:pt x="1094" y="246"/>
                  </a:lnTo>
                  <a:lnTo>
                    <a:pt x="1096" y="270"/>
                  </a:lnTo>
                  <a:lnTo>
                    <a:pt x="1096" y="294"/>
                  </a:lnTo>
                  <a:lnTo>
                    <a:pt x="1100" y="320"/>
                  </a:lnTo>
                  <a:lnTo>
                    <a:pt x="1104" y="344"/>
                  </a:lnTo>
                  <a:lnTo>
                    <a:pt x="1112" y="368"/>
                  </a:lnTo>
                  <a:lnTo>
                    <a:pt x="1118" y="378"/>
                  </a:lnTo>
                  <a:lnTo>
                    <a:pt x="1126" y="390"/>
                  </a:lnTo>
                  <a:lnTo>
                    <a:pt x="1134" y="402"/>
                  </a:lnTo>
                  <a:lnTo>
                    <a:pt x="1144" y="412"/>
                  </a:lnTo>
                  <a:lnTo>
                    <a:pt x="1166" y="426"/>
                  </a:lnTo>
                  <a:lnTo>
                    <a:pt x="1178" y="432"/>
                  </a:lnTo>
                  <a:lnTo>
                    <a:pt x="1192" y="440"/>
                  </a:lnTo>
                  <a:lnTo>
                    <a:pt x="1236" y="446"/>
                  </a:lnTo>
                  <a:lnTo>
                    <a:pt x="1244" y="460"/>
                  </a:lnTo>
                  <a:lnTo>
                    <a:pt x="1254" y="472"/>
                  </a:lnTo>
                  <a:lnTo>
                    <a:pt x="1266" y="482"/>
                  </a:lnTo>
                  <a:lnTo>
                    <a:pt x="1278" y="490"/>
                  </a:lnTo>
                  <a:lnTo>
                    <a:pt x="1292" y="496"/>
                  </a:lnTo>
                  <a:lnTo>
                    <a:pt x="1308" y="502"/>
                  </a:lnTo>
                  <a:lnTo>
                    <a:pt x="1324" y="506"/>
                  </a:lnTo>
                  <a:lnTo>
                    <a:pt x="1344" y="510"/>
                  </a:lnTo>
                  <a:lnTo>
                    <a:pt x="1360" y="522"/>
                  </a:lnTo>
                  <a:lnTo>
                    <a:pt x="1376" y="534"/>
                  </a:lnTo>
                  <a:lnTo>
                    <a:pt x="1384" y="538"/>
                  </a:lnTo>
                  <a:lnTo>
                    <a:pt x="1394" y="542"/>
                  </a:lnTo>
                  <a:lnTo>
                    <a:pt x="1406" y="546"/>
                  </a:lnTo>
                  <a:lnTo>
                    <a:pt x="1420" y="548"/>
                  </a:lnTo>
                  <a:lnTo>
                    <a:pt x="1528" y="546"/>
                  </a:lnTo>
                  <a:lnTo>
                    <a:pt x="1552" y="554"/>
                  </a:lnTo>
                  <a:lnTo>
                    <a:pt x="1586" y="576"/>
                  </a:lnTo>
                  <a:lnTo>
                    <a:pt x="1606" y="622"/>
                  </a:lnTo>
                  <a:lnTo>
                    <a:pt x="1610" y="640"/>
                  </a:lnTo>
                  <a:lnTo>
                    <a:pt x="1616" y="652"/>
                  </a:lnTo>
                  <a:lnTo>
                    <a:pt x="1626" y="664"/>
                  </a:lnTo>
                  <a:lnTo>
                    <a:pt x="1644" y="682"/>
                  </a:lnTo>
                  <a:lnTo>
                    <a:pt x="1666" y="682"/>
                  </a:lnTo>
                  <a:lnTo>
                    <a:pt x="1678" y="664"/>
                  </a:lnTo>
                  <a:lnTo>
                    <a:pt x="1696" y="662"/>
                  </a:lnTo>
                  <a:lnTo>
                    <a:pt x="1698" y="666"/>
                  </a:lnTo>
                  <a:lnTo>
                    <a:pt x="1698" y="670"/>
                  </a:lnTo>
                  <a:lnTo>
                    <a:pt x="1706" y="676"/>
                  </a:lnTo>
                  <a:lnTo>
                    <a:pt x="1716" y="680"/>
                  </a:lnTo>
                  <a:lnTo>
                    <a:pt x="1728" y="682"/>
                  </a:lnTo>
                  <a:lnTo>
                    <a:pt x="1764" y="660"/>
                  </a:lnTo>
                  <a:lnTo>
                    <a:pt x="1774" y="646"/>
                  </a:lnTo>
                  <a:lnTo>
                    <a:pt x="1784" y="632"/>
                  </a:lnTo>
                  <a:lnTo>
                    <a:pt x="1794" y="616"/>
                  </a:lnTo>
                  <a:lnTo>
                    <a:pt x="1804" y="604"/>
                  </a:lnTo>
                  <a:lnTo>
                    <a:pt x="1808" y="602"/>
                  </a:lnTo>
                  <a:lnTo>
                    <a:pt x="1814" y="610"/>
                  </a:lnTo>
                  <a:lnTo>
                    <a:pt x="1824" y="616"/>
                  </a:lnTo>
                  <a:lnTo>
                    <a:pt x="1848" y="632"/>
                  </a:lnTo>
                  <a:lnTo>
                    <a:pt x="1850" y="642"/>
                  </a:lnTo>
                  <a:lnTo>
                    <a:pt x="1856" y="654"/>
                  </a:lnTo>
                  <a:lnTo>
                    <a:pt x="1868" y="676"/>
                  </a:lnTo>
                  <a:lnTo>
                    <a:pt x="1886" y="698"/>
                  </a:lnTo>
                  <a:lnTo>
                    <a:pt x="1906" y="722"/>
                  </a:lnTo>
                  <a:lnTo>
                    <a:pt x="1926" y="788"/>
                  </a:lnTo>
                  <a:lnTo>
                    <a:pt x="1934" y="800"/>
                  </a:lnTo>
                  <a:lnTo>
                    <a:pt x="1942" y="814"/>
                  </a:lnTo>
                  <a:lnTo>
                    <a:pt x="1948" y="830"/>
                  </a:lnTo>
                  <a:lnTo>
                    <a:pt x="1950" y="840"/>
                  </a:lnTo>
                  <a:lnTo>
                    <a:pt x="1950" y="850"/>
                  </a:lnTo>
                  <a:lnTo>
                    <a:pt x="1938" y="866"/>
                  </a:lnTo>
                  <a:lnTo>
                    <a:pt x="1930" y="878"/>
                  </a:lnTo>
                  <a:lnTo>
                    <a:pt x="1928" y="892"/>
                  </a:lnTo>
                  <a:lnTo>
                    <a:pt x="1928" y="918"/>
                  </a:lnTo>
                  <a:lnTo>
                    <a:pt x="1932" y="932"/>
                  </a:lnTo>
                  <a:lnTo>
                    <a:pt x="1938" y="948"/>
                  </a:lnTo>
                  <a:lnTo>
                    <a:pt x="1940" y="958"/>
                  </a:lnTo>
                  <a:lnTo>
                    <a:pt x="1942" y="966"/>
                  </a:lnTo>
                  <a:lnTo>
                    <a:pt x="1940" y="976"/>
                  </a:lnTo>
                  <a:lnTo>
                    <a:pt x="1938" y="986"/>
                  </a:lnTo>
                  <a:lnTo>
                    <a:pt x="1938" y="1008"/>
                  </a:lnTo>
                  <a:lnTo>
                    <a:pt x="1932" y="1008"/>
                  </a:lnTo>
                  <a:lnTo>
                    <a:pt x="1932" y="1004"/>
                  </a:lnTo>
                  <a:lnTo>
                    <a:pt x="1930" y="1002"/>
                  </a:lnTo>
                  <a:lnTo>
                    <a:pt x="1924" y="996"/>
                  </a:lnTo>
                  <a:lnTo>
                    <a:pt x="1918" y="992"/>
                  </a:lnTo>
                  <a:lnTo>
                    <a:pt x="1912" y="988"/>
                  </a:lnTo>
                  <a:lnTo>
                    <a:pt x="1896" y="990"/>
                  </a:lnTo>
                  <a:lnTo>
                    <a:pt x="1886" y="994"/>
                  </a:lnTo>
                  <a:lnTo>
                    <a:pt x="1880" y="998"/>
                  </a:lnTo>
                  <a:lnTo>
                    <a:pt x="1872" y="1006"/>
                  </a:lnTo>
                  <a:lnTo>
                    <a:pt x="1872" y="1018"/>
                  </a:lnTo>
                  <a:lnTo>
                    <a:pt x="1876" y="1032"/>
                  </a:lnTo>
                  <a:lnTo>
                    <a:pt x="1882" y="1066"/>
                  </a:lnTo>
                  <a:lnTo>
                    <a:pt x="1880" y="1092"/>
                  </a:lnTo>
                  <a:lnTo>
                    <a:pt x="1866" y="1096"/>
                  </a:lnTo>
                  <a:lnTo>
                    <a:pt x="1842" y="1096"/>
                  </a:lnTo>
                  <a:lnTo>
                    <a:pt x="1810" y="1054"/>
                  </a:lnTo>
                  <a:lnTo>
                    <a:pt x="1796" y="1050"/>
                  </a:lnTo>
                  <a:lnTo>
                    <a:pt x="1782" y="1048"/>
                  </a:lnTo>
                  <a:lnTo>
                    <a:pt x="1772" y="1052"/>
                  </a:lnTo>
                  <a:lnTo>
                    <a:pt x="1762" y="1058"/>
                  </a:lnTo>
                  <a:lnTo>
                    <a:pt x="1756" y="1068"/>
                  </a:lnTo>
                  <a:lnTo>
                    <a:pt x="1752" y="1078"/>
                  </a:lnTo>
                  <a:lnTo>
                    <a:pt x="1752" y="1092"/>
                  </a:lnTo>
                  <a:lnTo>
                    <a:pt x="1754" y="1108"/>
                  </a:lnTo>
                  <a:lnTo>
                    <a:pt x="1748" y="1116"/>
                  </a:lnTo>
                  <a:lnTo>
                    <a:pt x="1744" y="1124"/>
                  </a:lnTo>
                  <a:lnTo>
                    <a:pt x="1730" y="1122"/>
                  </a:lnTo>
                  <a:lnTo>
                    <a:pt x="1718" y="1118"/>
                  </a:lnTo>
                  <a:lnTo>
                    <a:pt x="1706" y="1112"/>
                  </a:lnTo>
                  <a:lnTo>
                    <a:pt x="1700" y="1108"/>
                  </a:lnTo>
                  <a:lnTo>
                    <a:pt x="1696" y="1086"/>
                  </a:lnTo>
                  <a:lnTo>
                    <a:pt x="1678" y="1076"/>
                  </a:lnTo>
                  <a:lnTo>
                    <a:pt x="1660" y="1070"/>
                  </a:lnTo>
                  <a:lnTo>
                    <a:pt x="1632" y="1060"/>
                  </a:lnTo>
                  <a:lnTo>
                    <a:pt x="1620" y="1046"/>
                  </a:lnTo>
                  <a:lnTo>
                    <a:pt x="1600" y="1046"/>
                  </a:lnTo>
                  <a:lnTo>
                    <a:pt x="1594" y="1048"/>
                  </a:lnTo>
                  <a:lnTo>
                    <a:pt x="1588" y="1050"/>
                  </a:lnTo>
                  <a:lnTo>
                    <a:pt x="1580" y="1058"/>
                  </a:lnTo>
                  <a:lnTo>
                    <a:pt x="1566" y="1070"/>
                  </a:lnTo>
                  <a:lnTo>
                    <a:pt x="1522" y="1094"/>
                  </a:lnTo>
                  <a:lnTo>
                    <a:pt x="1504" y="1100"/>
                  </a:lnTo>
                  <a:lnTo>
                    <a:pt x="1498" y="1102"/>
                  </a:lnTo>
                  <a:lnTo>
                    <a:pt x="1492" y="1106"/>
                  </a:lnTo>
                  <a:lnTo>
                    <a:pt x="1486" y="1116"/>
                  </a:lnTo>
                  <a:lnTo>
                    <a:pt x="1474" y="1132"/>
                  </a:lnTo>
                  <a:lnTo>
                    <a:pt x="1450" y="1134"/>
                  </a:lnTo>
                  <a:lnTo>
                    <a:pt x="1442" y="1138"/>
                  </a:lnTo>
                  <a:lnTo>
                    <a:pt x="1436" y="1140"/>
                  </a:lnTo>
                  <a:lnTo>
                    <a:pt x="1430" y="1144"/>
                  </a:lnTo>
                  <a:lnTo>
                    <a:pt x="1424" y="1150"/>
                  </a:lnTo>
                  <a:lnTo>
                    <a:pt x="1410" y="1170"/>
                  </a:lnTo>
                  <a:lnTo>
                    <a:pt x="1400" y="1178"/>
                  </a:lnTo>
                  <a:lnTo>
                    <a:pt x="1382" y="1182"/>
                  </a:lnTo>
                  <a:lnTo>
                    <a:pt x="1368" y="1186"/>
                  </a:lnTo>
                  <a:lnTo>
                    <a:pt x="1342" y="1194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6962775" y="4486275"/>
              <a:ext cx="577850" cy="571500"/>
            </a:xfrm>
            <a:custGeom>
              <a:avLst/>
              <a:gdLst>
                <a:gd name="T0" fmla="*/ 138 w 364"/>
                <a:gd name="T1" fmla="*/ 356 h 360"/>
                <a:gd name="T2" fmla="*/ 108 w 364"/>
                <a:gd name="T3" fmla="*/ 340 h 360"/>
                <a:gd name="T4" fmla="*/ 86 w 364"/>
                <a:gd name="T5" fmla="*/ 274 h 360"/>
                <a:gd name="T6" fmla="*/ 48 w 364"/>
                <a:gd name="T7" fmla="*/ 256 h 360"/>
                <a:gd name="T8" fmla="*/ 46 w 364"/>
                <a:gd name="T9" fmla="*/ 226 h 360"/>
                <a:gd name="T10" fmla="*/ 24 w 364"/>
                <a:gd name="T11" fmla="*/ 188 h 360"/>
                <a:gd name="T12" fmla="*/ 0 w 364"/>
                <a:gd name="T13" fmla="*/ 162 h 360"/>
                <a:gd name="T14" fmla="*/ 10 w 364"/>
                <a:gd name="T15" fmla="*/ 140 h 360"/>
                <a:gd name="T16" fmla="*/ 26 w 364"/>
                <a:gd name="T17" fmla="*/ 122 h 360"/>
                <a:gd name="T18" fmla="*/ 32 w 364"/>
                <a:gd name="T19" fmla="*/ 104 h 360"/>
                <a:gd name="T20" fmla="*/ 58 w 364"/>
                <a:gd name="T21" fmla="*/ 88 h 360"/>
                <a:gd name="T22" fmla="*/ 70 w 364"/>
                <a:gd name="T23" fmla="*/ 68 h 360"/>
                <a:gd name="T24" fmla="*/ 72 w 364"/>
                <a:gd name="T25" fmla="*/ 16 h 360"/>
                <a:gd name="T26" fmla="*/ 90 w 364"/>
                <a:gd name="T27" fmla="*/ 8 h 360"/>
                <a:gd name="T28" fmla="*/ 106 w 364"/>
                <a:gd name="T29" fmla="*/ 6 h 360"/>
                <a:gd name="T30" fmla="*/ 140 w 364"/>
                <a:gd name="T31" fmla="*/ 10 h 360"/>
                <a:gd name="T32" fmla="*/ 152 w 364"/>
                <a:gd name="T33" fmla="*/ 2 h 360"/>
                <a:gd name="T34" fmla="*/ 186 w 364"/>
                <a:gd name="T35" fmla="*/ 4 h 360"/>
                <a:gd name="T36" fmla="*/ 212 w 364"/>
                <a:gd name="T37" fmla="*/ 16 h 360"/>
                <a:gd name="T38" fmla="*/ 238 w 364"/>
                <a:gd name="T39" fmla="*/ 26 h 360"/>
                <a:gd name="T40" fmla="*/ 254 w 364"/>
                <a:gd name="T41" fmla="*/ 22 h 360"/>
                <a:gd name="T42" fmla="*/ 280 w 364"/>
                <a:gd name="T43" fmla="*/ 2 h 360"/>
                <a:gd name="T44" fmla="*/ 300 w 364"/>
                <a:gd name="T45" fmla="*/ 8 h 360"/>
                <a:gd name="T46" fmla="*/ 324 w 364"/>
                <a:gd name="T47" fmla="*/ 18 h 360"/>
                <a:gd name="T48" fmla="*/ 360 w 364"/>
                <a:gd name="T49" fmla="*/ 28 h 360"/>
                <a:gd name="T50" fmla="*/ 324 w 364"/>
                <a:gd name="T51" fmla="*/ 58 h 360"/>
                <a:gd name="T52" fmla="*/ 316 w 364"/>
                <a:gd name="T53" fmla="*/ 76 h 360"/>
                <a:gd name="T54" fmla="*/ 320 w 364"/>
                <a:gd name="T55" fmla="*/ 84 h 360"/>
                <a:gd name="T56" fmla="*/ 362 w 364"/>
                <a:gd name="T57" fmla="*/ 72 h 360"/>
                <a:gd name="T58" fmla="*/ 364 w 364"/>
                <a:gd name="T59" fmla="*/ 90 h 360"/>
                <a:gd name="T60" fmla="*/ 346 w 364"/>
                <a:gd name="T61" fmla="*/ 100 h 360"/>
                <a:gd name="T62" fmla="*/ 322 w 364"/>
                <a:gd name="T63" fmla="*/ 112 h 360"/>
                <a:gd name="T64" fmla="*/ 344 w 364"/>
                <a:gd name="T65" fmla="*/ 142 h 360"/>
                <a:gd name="T66" fmla="*/ 340 w 364"/>
                <a:gd name="T67" fmla="*/ 196 h 360"/>
                <a:gd name="T68" fmla="*/ 344 w 364"/>
                <a:gd name="T69" fmla="*/ 214 h 360"/>
                <a:gd name="T70" fmla="*/ 338 w 364"/>
                <a:gd name="T71" fmla="*/ 238 h 360"/>
                <a:gd name="T72" fmla="*/ 330 w 364"/>
                <a:gd name="T73" fmla="*/ 240 h 360"/>
                <a:gd name="T74" fmla="*/ 324 w 364"/>
                <a:gd name="T75" fmla="*/ 224 h 360"/>
                <a:gd name="T76" fmla="*/ 304 w 364"/>
                <a:gd name="T77" fmla="*/ 232 h 360"/>
                <a:gd name="T78" fmla="*/ 270 w 364"/>
                <a:gd name="T79" fmla="*/ 268 h 360"/>
                <a:gd name="T80" fmla="*/ 262 w 364"/>
                <a:gd name="T81" fmla="*/ 286 h 360"/>
                <a:gd name="T82" fmla="*/ 260 w 364"/>
                <a:gd name="T83" fmla="*/ 344 h 360"/>
                <a:gd name="T84" fmla="*/ 222 w 364"/>
                <a:gd name="T85" fmla="*/ 344 h 360"/>
                <a:gd name="T86" fmla="*/ 158 w 364"/>
                <a:gd name="T87" fmla="*/ 360 h 3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64" h="360">
                  <a:moveTo>
                    <a:pt x="158" y="360"/>
                  </a:moveTo>
                  <a:lnTo>
                    <a:pt x="158" y="360"/>
                  </a:lnTo>
                  <a:lnTo>
                    <a:pt x="138" y="356"/>
                  </a:lnTo>
                  <a:lnTo>
                    <a:pt x="126" y="352"/>
                  </a:lnTo>
                  <a:lnTo>
                    <a:pt x="116" y="346"/>
                  </a:lnTo>
                  <a:lnTo>
                    <a:pt x="108" y="340"/>
                  </a:lnTo>
                  <a:lnTo>
                    <a:pt x="86" y="274"/>
                  </a:lnTo>
                  <a:lnTo>
                    <a:pt x="66" y="258"/>
                  </a:lnTo>
                  <a:lnTo>
                    <a:pt x="48" y="256"/>
                  </a:lnTo>
                  <a:lnTo>
                    <a:pt x="50" y="240"/>
                  </a:lnTo>
                  <a:lnTo>
                    <a:pt x="46" y="226"/>
                  </a:lnTo>
                  <a:lnTo>
                    <a:pt x="40" y="212"/>
                  </a:lnTo>
                  <a:lnTo>
                    <a:pt x="34" y="200"/>
                  </a:lnTo>
                  <a:lnTo>
                    <a:pt x="24" y="188"/>
                  </a:lnTo>
                  <a:lnTo>
                    <a:pt x="14" y="178"/>
                  </a:lnTo>
                  <a:lnTo>
                    <a:pt x="0" y="162"/>
                  </a:lnTo>
                  <a:lnTo>
                    <a:pt x="0" y="156"/>
                  </a:lnTo>
                  <a:lnTo>
                    <a:pt x="2" y="150"/>
                  </a:lnTo>
                  <a:lnTo>
                    <a:pt x="10" y="140"/>
                  </a:lnTo>
                  <a:lnTo>
                    <a:pt x="18" y="130"/>
                  </a:lnTo>
                  <a:lnTo>
                    <a:pt x="26" y="122"/>
                  </a:lnTo>
                  <a:lnTo>
                    <a:pt x="26" y="114"/>
                  </a:lnTo>
                  <a:lnTo>
                    <a:pt x="28" y="110"/>
                  </a:lnTo>
                  <a:lnTo>
                    <a:pt x="32" y="104"/>
                  </a:lnTo>
                  <a:lnTo>
                    <a:pt x="36" y="102"/>
                  </a:lnTo>
                  <a:lnTo>
                    <a:pt x="48" y="94"/>
                  </a:lnTo>
                  <a:lnTo>
                    <a:pt x="58" y="88"/>
                  </a:lnTo>
                  <a:lnTo>
                    <a:pt x="70" y="68"/>
                  </a:lnTo>
                  <a:lnTo>
                    <a:pt x="70" y="38"/>
                  </a:lnTo>
                  <a:lnTo>
                    <a:pt x="70" y="24"/>
                  </a:lnTo>
                  <a:lnTo>
                    <a:pt x="72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94" y="6"/>
                  </a:lnTo>
                  <a:lnTo>
                    <a:pt x="100" y="6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40" y="10"/>
                  </a:lnTo>
                  <a:lnTo>
                    <a:pt x="146" y="6"/>
                  </a:lnTo>
                  <a:lnTo>
                    <a:pt x="152" y="2"/>
                  </a:lnTo>
                  <a:lnTo>
                    <a:pt x="160" y="0"/>
                  </a:lnTo>
                  <a:lnTo>
                    <a:pt x="168" y="0"/>
                  </a:lnTo>
                  <a:lnTo>
                    <a:pt x="186" y="4"/>
                  </a:lnTo>
                  <a:lnTo>
                    <a:pt x="202" y="8"/>
                  </a:lnTo>
                  <a:lnTo>
                    <a:pt x="212" y="16"/>
                  </a:lnTo>
                  <a:lnTo>
                    <a:pt x="224" y="22"/>
                  </a:lnTo>
                  <a:lnTo>
                    <a:pt x="230" y="24"/>
                  </a:lnTo>
                  <a:lnTo>
                    <a:pt x="238" y="26"/>
                  </a:lnTo>
                  <a:lnTo>
                    <a:pt x="246" y="24"/>
                  </a:lnTo>
                  <a:lnTo>
                    <a:pt x="254" y="22"/>
                  </a:lnTo>
                  <a:lnTo>
                    <a:pt x="264" y="14"/>
                  </a:lnTo>
                  <a:lnTo>
                    <a:pt x="274" y="4"/>
                  </a:lnTo>
                  <a:lnTo>
                    <a:pt x="280" y="2"/>
                  </a:lnTo>
                  <a:lnTo>
                    <a:pt x="286" y="0"/>
                  </a:lnTo>
                  <a:lnTo>
                    <a:pt x="292" y="2"/>
                  </a:lnTo>
                  <a:lnTo>
                    <a:pt x="300" y="8"/>
                  </a:lnTo>
                  <a:lnTo>
                    <a:pt x="324" y="18"/>
                  </a:lnTo>
                  <a:lnTo>
                    <a:pt x="364" y="22"/>
                  </a:lnTo>
                  <a:lnTo>
                    <a:pt x="360" y="28"/>
                  </a:lnTo>
                  <a:lnTo>
                    <a:pt x="352" y="34"/>
                  </a:lnTo>
                  <a:lnTo>
                    <a:pt x="332" y="48"/>
                  </a:lnTo>
                  <a:lnTo>
                    <a:pt x="324" y="58"/>
                  </a:lnTo>
                  <a:lnTo>
                    <a:pt x="318" y="66"/>
                  </a:lnTo>
                  <a:lnTo>
                    <a:pt x="316" y="72"/>
                  </a:lnTo>
                  <a:lnTo>
                    <a:pt x="316" y="76"/>
                  </a:lnTo>
                  <a:lnTo>
                    <a:pt x="316" y="80"/>
                  </a:lnTo>
                  <a:lnTo>
                    <a:pt x="320" y="84"/>
                  </a:lnTo>
                  <a:lnTo>
                    <a:pt x="350" y="84"/>
                  </a:lnTo>
                  <a:lnTo>
                    <a:pt x="362" y="72"/>
                  </a:lnTo>
                  <a:lnTo>
                    <a:pt x="364" y="82"/>
                  </a:lnTo>
                  <a:lnTo>
                    <a:pt x="364" y="90"/>
                  </a:lnTo>
                  <a:lnTo>
                    <a:pt x="360" y="96"/>
                  </a:lnTo>
                  <a:lnTo>
                    <a:pt x="346" y="100"/>
                  </a:lnTo>
                  <a:lnTo>
                    <a:pt x="338" y="104"/>
                  </a:lnTo>
                  <a:lnTo>
                    <a:pt x="322" y="112"/>
                  </a:lnTo>
                  <a:lnTo>
                    <a:pt x="324" y="132"/>
                  </a:lnTo>
                  <a:lnTo>
                    <a:pt x="344" y="142"/>
                  </a:lnTo>
                  <a:lnTo>
                    <a:pt x="340" y="166"/>
                  </a:lnTo>
                  <a:lnTo>
                    <a:pt x="340" y="196"/>
                  </a:lnTo>
                  <a:lnTo>
                    <a:pt x="342" y="204"/>
                  </a:lnTo>
                  <a:lnTo>
                    <a:pt x="344" y="214"/>
                  </a:lnTo>
                  <a:lnTo>
                    <a:pt x="342" y="228"/>
                  </a:lnTo>
                  <a:lnTo>
                    <a:pt x="340" y="232"/>
                  </a:lnTo>
                  <a:lnTo>
                    <a:pt x="338" y="238"/>
                  </a:lnTo>
                  <a:lnTo>
                    <a:pt x="330" y="240"/>
                  </a:lnTo>
                  <a:lnTo>
                    <a:pt x="328" y="226"/>
                  </a:lnTo>
                  <a:lnTo>
                    <a:pt x="324" y="224"/>
                  </a:lnTo>
                  <a:lnTo>
                    <a:pt x="320" y="224"/>
                  </a:lnTo>
                  <a:lnTo>
                    <a:pt x="312" y="226"/>
                  </a:lnTo>
                  <a:lnTo>
                    <a:pt x="304" y="232"/>
                  </a:lnTo>
                  <a:lnTo>
                    <a:pt x="296" y="240"/>
                  </a:lnTo>
                  <a:lnTo>
                    <a:pt x="280" y="256"/>
                  </a:lnTo>
                  <a:lnTo>
                    <a:pt x="270" y="268"/>
                  </a:lnTo>
                  <a:lnTo>
                    <a:pt x="266" y="278"/>
                  </a:lnTo>
                  <a:lnTo>
                    <a:pt x="262" y="286"/>
                  </a:lnTo>
                  <a:lnTo>
                    <a:pt x="260" y="344"/>
                  </a:lnTo>
                  <a:lnTo>
                    <a:pt x="250" y="342"/>
                  </a:lnTo>
                  <a:lnTo>
                    <a:pt x="222" y="344"/>
                  </a:lnTo>
                  <a:lnTo>
                    <a:pt x="200" y="346"/>
                  </a:lnTo>
                  <a:lnTo>
                    <a:pt x="180" y="352"/>
                  </a:lnTo>
                  <a:lnTo>
                    <a:pt x="158" y="36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4975225" y="4273550"/>
              <a:ext cx="733425" cy="762000"/>
            </a:xfrm>
            <a:custGeom>
              <a:avLst/>
              <a:gdLst>
                <a:gd name="T0" fmla="*/ 360 w 462"/>
                <a:gd name="T1" fmla="*/ 474 h 480"/>
                <a:gd name="T2" fmla="*/ 328 w 462"/>
                <a:gd name="T3" fmla="*/ 448 h 480"/>
                <a:gd name="T4" fmla="*/ 300 w 462"/>
                <a:gd name="T5" fmla="*/ 412 h 480"/>
                <a:gd name="T6" fmla="*/ 282 w 462"/>
                <a:gd name="T7" fmla="*/ 362 h 480"/>
                <a:gd name="T8" fmla="*/ 252 w 462"/>
                <a:gd name="T9" fmla="*/ 340 h 480"/>
                <a:gd name="T10" fmla="*/ 230 w 462"/>
                <a:gd name="T11" fmla="*/ 340 h 480"/>
                <a:gd name="T12" fmla="*/ 214 w 462"/>
                <a:gd name="T13" fmla="*/ 346 h 480"/>
                <a:gd name="T14" fmla="*/ 196 w 462"/>
                <a:gd name="T15" fmla="*/ 376 h 480"/>
                <a:gd name="T16" fmla="*/ 176 w 462"/>
                <a:gd name="T17" fmla="*/ 402 h 480"/>
                <a:gd name="T18" fmla="*/ 152 w 462"/>
                <a:gd name="T19" fmla="*/ 428 h 480"/>
                <a:gd name="T20" fmla="*/ 144 w 462"/>
                <a:gd name="T21" fmla="*/ 430 h 480"/>
                <a:gd name="T22" fmla="*/ 118 w 462"/>
                <a:gd name="T23" fmla="*/ 442 h 480"/>
                <a:gd name="T24" fmla="*/ 72 w 462"/>
                <a:gd name="T25" fmla="*/ 434 h 480"/>
                <a:gd name="T26" fmla="*/ 38 w 462"/>
                <a:gd name="T27" fmla="*/ 416 h 480"/>
                <a:gd name="T28" fmla="*/ 46 w 462"/>
                <a:gd name="T29" fmla="*/ 386 h 480"/>
                <a:gd name="T30" fmla="*/ 42 w 462"/>
                <a:gd name="T31" fmla="*/ 360 h 480"/>
                <a:gd name="T32" fmla="*/ 2 w 462"/>
                <a:gd name="T33" fmla="*/ 312 h 480"/>
                <a:gd name="T34" fmla="*/ 10 w 462"/>
                <a:gd name="T35" fmla="*/ 228 h 480"/>
                <a:gd name="T36" fmla="*/ 0 w 462"/>
                <a:gd name="T37" fmla="*/ 168 h 480"/>
                <a:gd name="T38" fmla="*/ 4 w 462"/>
                <a:gd name="T39" fmla="*/ 166 h 480"/>
                <a:gd name="T40" fmla="*/ 64 w 462"/>
                <a:gd name="T41" fmla="*/ 212 h 480"/>
                <a:gd name="T42" fmla="*/ 82 w 462"/>
                <a:gd name="T43" fmla="*/ 216 h 480"/>
                <a:gd name="T44" fmla="*/ 110 w 462"/>
                <a:gd name="T45" fmla="*/ 208 h 480"/>
                <a:gd name="T46" fmla="*/ 148 w 462"/>
                <a:gd name="T47" fmla="*/ 172 h 480"/>
                <a:gd name="T48" fmla="*/ 176 w 462"/>
                <a:gd name="T49" fmla="*/ 116 h 480"/>
                <a:gd name="T50" fmla="*/ 210 w 462"/>
                <a:gd name="T51" fmla="*/ 62 h 480"/>
                <a:gd name="T52" fmla="*/ 232 w 462"/>
                <a:gd name="T53" fmla="*/ 4 h 480"/>
                <a:gd name="T54" fmla="*/ 272 w 462"/>
                <a:gd name="T55" fmla="*/ 0 h 480"/>
                <a:gd name="T56" fmla="*/ 306 w 462"/>
                <a:gd name="T57" fmla="*/ 10 h 480"/>
                <a:gd name="T58" fmla="*/ 352 w 462"/>
                <a:gd name="T59" fmla="*/ 50 h 480"/>
                <a:gd name="T60" fmla="*/ 394 w 462"/>
                <a:gd name="T61" fmla="*/ 60 h 480"/>
                <a:gd name="T62" fmla="*/ 444 w 462"/>
                <a:gd name="T63" fmla="*/ 98 h 480"/>
                <a:gd name="T64" fmla="*/ 462 w 462"/>
                <a:gd name="T65" fmla="*/ 134 h 480"/>
                <a:gd name="T66" fmla="*/ 430 w 462"/>
                <a:gd name="T67" fmla="*/ 158 h 480"/>
                <a:gd name="T68" fmla="*/ 402 w 462"/>
                <a:gd name="T69" fmla="*/ 182 h 480"/>
                <a:gd name="T70" fmla="*/ 336 w 462"/>
                <a:gd name="T71" fmla="*/ 188 h 480"/>
                <a:gd name="T72" fmla="*/ 292 w 462"/>
                <a:gd name="T73" fmla="*/ 192 h 480"/>
                <a:gd name="T74" fmla="*/ 284 w 462"/>
                <a:gd name="T75" fmla="*/ 218 h 480"/>
                <a:gd name="T76" fmla="*/ 288 w 462"/>
                <a:gd name="T77" fmla="*/ 236 h 480"/>
                <a:gd name="T78" fmla="*/ 284 w 462"/>
                <a:gd name="T79" fmla="*/ 276 h 480"/>
                <a:gd name="T80" fmla="*/ 304 w 462"/>
                <a:gd name="T81" fmla="*/ 296 h 480"/>
                <a:gd name="T82" fmla="*/ 362 w 462"/>
                <a:gd name="T83" fmla="*/ 364 h 480"/>
                <a:gd name="T84" fmla="*/ 372 w 462"/>
                <a:gd name="T85" fmla="*/ 400 h 48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62" h="480">
                  <a:moveTo>
                    <a:pt x="372" y="480"/>
                  </a:moveTo>
                  <a:lnTo>
                    <a:pt x="372" y="480"/>
                  </a:lnTo>
                  <a:lnTo>
                    <a:pt x="360" y="474"/>
                  </a:lnTo>
                  <a:lnTo>
                    <a:pt x="348" y="466"/>
                  </a:lnTo>
                  <a:lnTo>
                    <a:pt x="338" y="458"/>
                  </a:lnTo>
                  <a:lnTo>
                    <a:pt x="328" y="448"/>
                  </a:lnTo>
                  <a:lnTo>
                    <a:pt x="312" y="430"/>
                  </a:lnTo>
                  <a:lnTo>
                    <a:pt x="300" y="412"/>
                  </a:lnTo>
                  <a:lnTo>
                    <a:pt x="296" y="394"/>
                  </a:lnTo>
                  <a:lnTo>
                    <a:pt x="290" y="376"/>
                  </a:lnTo>
                  <a:lnTo>
                    <a:pt x="282" y="362"/>
                  </a:lnTo>
                  <a:lnTo>
                    <a:pt x="272" y="350"/>
                  </a:lnTo>
                  <a:lnTo>
                    <a:pt x="258" y="342"/>
                  </a:lnTo>
                  <a:lnTo>
                    <a:pt x="252" y="340"/>
                  </a:lnTo>
                  <a:lnTo>
                    <a:pt x="246" y="338"/>
                  </a:lnTo>
                  <a:lnTo>
                    <a:pt x="238" y="338"/>
                  </a:lnTo>
                  <a:lnTo>
                    <a:pt x="230" y="340"/>
                  </a:lnTo>
                  <a:lnTo>
                    <a:pt x="222" y="342"/>
                  </a:lnTo>
                  <a:lnTo>
                    <a:pt x="214" y="346"/>
                  </a:lnTo>
                  <a:lnTo>
                    <a:pt x="202" y="358"/>
                  </a:lnTo>
                  <a:lnTo>
                    <a:pt x="198" y="364"/>
                  </a:lnTo>
                  <a:lnTo>
                    <a:pt x="196" y="376"/>
                  </a:lnTo>
                  <a:lnTo>
                    <a:pt x="188" y="390"/>
                  </a:lnTo>
                  <a:lnTo>
                    <a:pt x="176" y="402"/>
                  </a:lnTo>
                  <a:lnTo>
                    <a:pt x="152" y="424"/>
                  </a:lnTo>
                  <a:lnTo>
                    <a:pt x="152" y="428"/>
                  </a:lnTo>
                  <a:lnTo>
                    <a:pt x="146" y="428"/>
                  </a:lnTo>
                  <a:lnTo>
                    <a:pt x="144" y="430"/>
                  </a:lnTo>
                  <a:lnTo>
                    <a:pt x="140" y="434"/>
                  </a:lnTo>
                  <a:lnTo>
                    <a:pt x="118" y="442"/>
                  </a:lnTo>
                  <a:lnTo>
                    <a:pt x="94" y="440"/>
                  </a:lnTo>
                  <a:lnTo>
                    <a:pt x="72" y="434"/>
                  </a:lnTo>
                  <a:lnTo>
                    <a:pt x="54" y="426"/>
                  </a:lnTo>
                  <a:lnTo>
                    <a:pt x="46" y="422"/>
                  </a:lnTo>
                  <a:lnTo>
                    <a:pt x="38" y="416"/>
                  </a:lnTo>
                  <a:lnTo>
                    <a:pt x="46" y="400"/>
                  </a:lnTo>
                  <a:lnTo>
                    <a:pt x="46" y="386"/>
                  </a:lnTo>
                  <a:lnTo>
                    <a:pt x="44" y="374"/>
                  </a:lnTo>
                  <a:lnTo>
                    <a:pt x="42" y="360"/>
                  </a:lnTo>
                  <a:lnTo>
                    <a:pt x="16" y="336"/>
                  </a:lnTo>
                  <a:lnTo>
                    <a:pt x="8" y="324"/>
                  </a:lnTo>
                  <a:lnTo>
                    <a:pt x="2" y="312"/>
                  </a:lnTo>
                  <a:lnTo>
                    <a:pt x="10" y="228"/>
                  </a:lnTo>
                  <a:lnTo>
                    <a:pt x="2" y="194"/>
                  </a:lnTo>
                  <a:lnTo>
                    <a:pt x="0" y="182"/>
                  </a:lnTo>
                  <a:lnTo>
                    <a:pt x="0" y="168"/>
                  </a:lnTo>
                  <a:lnTo>
                    <a:pt x="4" y="166"/>
                  </a:lnTo>
                  <a:lnTo>
                    <a:pt x="38" y="188"/>
                  </a:lnTo>
                  <a:lnTo>
                    <a:pt x="64" y="212"/>
                  </a:lnTo>
                  <a:lnTo>
                    <a:pt x="74" y="216"/>
                  </a:lnTo>
                  <a:lnTo>
                    <a:pt x="82" y="216"/>
                  </a:lnTo>
                  <a:lnTo>
                    <a:pt x="92" y="216"/>
                  </a:lnTo>
                  <a:lnTo>
                    <a:pt x="102" y="212"/>
                  </a:lnTo>
                  <a:lnTo>
                    <a:pt x="110" y="208"/>
                  </a:lnTo>
                  <a:lnTo>
                    <a:pt x="118" y="204"/>
                  </a:lnTo>
                  <a:lnTo>
                    <a:pt x="134" y="190"/>
                  </a:lnTo>
                  <a:lnTo>
                    <a:pt x="148" y="172"/>
                  </a:lnTo>
                  <a:lnTo>
                    <a:pt x="158" y="154"/>
                  </a:lnTo>
                  <a:lnTo>
                    <a:pt x="168" y="134"/>
                  </a:lnTo>
                  <a:lnTo>
                    <a:pt x="176" y="116"/>
                  </a:lnTo>
                  <a:lnTo>
                    <a:pt x="210" y="62"/>
                  </a:lnTo>
                  <a:lnTo>
                    <a:pt x="210" y="16"/>
                  </a:lnTo>
                  <a:lnTo>
                    <a:pt x="232" y="4"/>
                  </a:lnTo>
                  <a:lnTo>
                    <a:pt x="252" y="2"/>
                  </a:lnTo>
                  <a:lnTo>
                    <a:pt x="272" y="0"/>
                  </a:lnTo>
                  <a:lnTo>
                    <a:pt x="284" y="2"/>
                  </a:lnTo>
                  <a:lnTo>
                    <a:pt x="294" y="4"/>
                  </a:lnTo>
                  <a:lnTo>
                    <a:pt x="306" y="10"/>
                  </a:lnTo>
                  <a:lnTo>
                    <a:pt x="318" y="18"/>
                  </a:lnTo>
                  <a:lnTo>
                    <a:pt x="352" y="50"/>
                  </a:lnTo>
                  <a:lnTo>
                    <a:pt x="394" y="60"/>
                  </a:lnTo>
                  <a:lnTo>
                    <a:pt x="412" y="70"/>
                  </a:lnTo>
                  <a:lnTo>
                    <a:pt x="434" y="88"/>
                  </a:lnTo>
                  <a:lnTo>
                    <a:pt x="444" y="98"/>
                  </a:lnTo>
                  <a:lnTo>
                    <a:pt x="454" y="110"/>
                  </a:lnTo>
                  <a:lnTo>
                    <a:pt x="460" y="122"/>
                  </a:lnTo>
                  <a:lnTo>
                    <a:pt x="462" y="134"/>
                  </a:lnTo>
                  <a:lnTo>
                    <a:pt x="444" y="146"/>
                  </a:lnTo>
                  <a:lnTo>
                    <a:pt x="430" y="158"/>
                  </a:lnTo>
                  <a:lnTo>
                    <a:pt x="416" y="170"/>
                  </a:lnTo>
                  <a:lnTo>
                    <a:pt x="402" y="182"/>
                  </a:lnTo>
                  <a:lnTo>
                    <a:pt x="386" y="186"/>
                  </a:lnTo>
                  <a:lnTo>
                    <a:pt x="368" y="188"/>
                  </a:lnTo>
                  <a:lnTo>
                    <a:pt x="336" y="188"/>
                  </a:lnTo>
                  <a:lnTo>
                    <a:pt x="322" y="186"/>
                  </a:lnTo>
                  <a:lnTo>
                    <a:pt x="306" y="188"/>
                  </a:lnTo>
                  <a:lnTo>
                    <a:pt x="292" y="192"/>
                  </a:lnTo>
                  <a:lnTo>
                    <a:pt x="280" y="198"/>
                  </a:lnTo>
                  <a:lnTo>
                    <a:pt x="284" y="218"/>
                  </a:lnTo>
                  <a:lnTo>
                    <a:pt x="288" y="228"/>
                  </a:lnTo>
                  <a:lnTo>
                    <a:pt x="288" y="236"/>
                  </a:lnTo>
                  <a:lnTo>
                    <a:pt x="284" y="256"/>
                  </a:lnTo>
                  <a:lnTo>
                    <a:pt x="282" y="266"/>
                  </a:lnTo>
                  <a:lnTo>
                    <a:pt x="284" y="276"/>
                  </a:lnTo>
                  <a:lnTo>
                    <a:pt x="290" y="286"/>
                  </a:lnTo>
                  <a:lnTo>
                    <a:pt x="304" y="296"/>
                  </a:lnTo>
                  <a:lnTo>
                    <a:pt x="334" y="324"/>
                  </a:lnTo>
                  <a:lnTo>
                    <a:pt x="362" y="364"/>
                  </a:lnTo>
                  <a:lnTo>
                    <a:pt x="372" y="400"/>
                  </a:lnTo>
                  <a:lnTo>
                    <a:pt x="372" y="48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5438775" y="4105275"/>
              <a:ext cx="1196975" cy="739775"/>
            </a:xfrm>
            <a:custGeom>
              <a:avLst/>
              <a:gdLst>
                <a:gd name="T0" fmla="*/ 72 w 754"/>
                <a:gd name="T1" fmla="*/ 452 h 466"/>
                <a:gd name="T2" fmla="*/ 4 w 754"/>
                <a:gd name="T3" fmla="*/ 380 h 466"/>
                <a:gd name="T4" fmla="*/ 2 w 754"/>
                <a:gd name="T5" fmla="*/ 362 h 466"/>
                <a:gd name="T6" fmla="*/ 6 w 754"/>
                <a:gd name="T7" fmla="*/ 348 h 466"/>
                <a:gd name="T8" fmla="*/ 0 w 754"/>
                <a:gd name="T9" fmla="*/ 310 h 466"/>
                <a:gd name="T10" fmla="*/ 18 w 754"/>
                <a:gd name="T11" fmla="*/ 304 h 466"/>
                <a:gd name="T12" fmla="*/ 96 w 754"/>
                <a:gd name="T13" fmla="*/ 304 h 466"/>
                <a:gd name="T14" fmla="*/ 138 w 754"/>
                <a:gd name="T15" fmla="*/ 276 h 466"/>
                <a:gd name="T16" fmla="*/ 178 w 754"/>
                <a:gd name="T17" fmla="*/ 244 h 466"/>
                <a:gd name="T18" fmla="*/ 180 w 754"/>
                <a:gd name="T19" fmla="*/ 226 h 466"/>
                <a:gd name="T20" fmla="*/ 126 w 754"/>
                <a:gd name="T21" fmla="*/ 166 h 466"/>
                <a:gd name="T22" fmla="*/ 100 w 754"/>
                <a:gd name="T23" fmla="*/ 144 h 466"/>
                <a:gd name="T24" fmla="*/ 98 w 754"/>
                <a:gd name="T25" fmla="*/ 96 h 466"/>
                <a:gd name="T26" fmla="*/ 136 w 754"/>
                <a:gd name="T27" fmla="*/ 66 h 466"/>
                <a:gd name="T28" fmla="*/ 146 w 754"/>
                <a:gd name="T29" fmla="*/ 54 h 466"/>
                <a:gd name="T30" fmla="*/ 140 w 754"/>
                <a:gd name="T31" fmla="*/ 30 h 466"/>
                <a:gd name="T32" fmla="*/ 118 w 754"/>
                <a:gd name="T33" fmla="*/ 10 h 466"/>
                <a:gd name="T34" fmla="*/ 108 w 754"/>
                <a:gd name="T35" fmla="*/ 0 h 466"/>
                <a:gd name="T36" fmla="*/ 234 w 754"/>
                <a:gd name="T37" fmla="*/ 6 h 466"/>
                <a:gd name="T38" fmla="*/ 246 w 754"/>
                <a:gd name="T39" fmla="*/ 22 h 466"/>
                <a:gd name="T40" fmla="*/ 276 w 754"/>
                <a:gd name="T41" fmla="*/ 46 h 466"/>
                <a:gd name="T42" fmla="*/ 314 w 754"/>
                <a:gd name="T43" fmla="*/ 62 h 466"/>
                <a:gd name="T44" fmla="*/ 338 w 754"/>
                <a:gd name="T45" fmla="*/ 72 h 466"/>
                <a:gd name="T46" fmla="*/ 494 w 754"/>
                <a:gd name="T47" fmla="*/ 100 h 466"/>
                <a:gd name="T48" fmla="*/ 504 w 754"/>
                <a:gd name="T49" fmla="*/ 116 h 466"/>
                <a:gd name="T50" fmla="*/ 524 w 754"/>
                <a:gd name="T51" fmla="*/ 136 h 466"/>
                <a:gd name="T52" fmla="*/ 618 w 754"/>
                <a:gd name="T53" fmla="*/ 158 h 466"/>
                <a:gd name="T54" fmla="*/ 626 w 754"/>
                <a:gd name="T55" fmla="*/ 160 h 466"/>
                <a:gd name="T56" fmla="*/ 660 w 754"/>
                <a:gd name="T57" fmla="*/ 164 h 466"/>
                <a:gd name="T58" fmla="*/ 670 w 754"/>
                <a:gd name="T59" fmla="*/ 174 h 466"/>
                <a:gd name="T60" fmla="*/ 684 w 754"/>
                <a:gd name="T61" fmla="*/ 192 h 466"/>
                <a:gd name="T62" fmla="*/ 702 w 754"/>
                <a:gd name="T63" fmla="*/ 196 h 466"/>
                <a:gd name="T64" fmla="*/ 718 w 754"/>
                <a:gd name="T65" fmla="*/ 208 h 466"/>
                <a:gd name="T66" fmla="*/ 708 w 754"/>
                <a:gd name="T67" fmla="*/ 228 h 466"/>
                <a:gd name="T68" fmla="*/ 702 w 754"/>
                <a:gd name="T69" fmla="*/ 250 h 466"/>
                <a:gd name="T70" fmla="*/ 724 w 754"/>
                <a:gd name="T71" fmla="*/ 274 h 466"/>
                <a:gd name="T72" fmla="*/ 732 w 754"/>
                <a:gd name="T73" fmla="*/ 298 h 466"/>
                <a:gd name="T74" fmla="*/ 740 w 754"/>
                <a:gd name="T75" fmla="*/ 320 h 466"/>
                <a:gd name="T76" fmla="*/ 754 w 754"/>
                <a:gd name="T77" fmla="*/ 330 h 466"/>
                <a:gd name="T78" fmla="*/ 734 w 754"/>
                <a:gd name="T79" fmla="*/ 338 h 466"/>
                <a:gd name="T80" fmla="*/ 692 w 754"/>
                <a:gd name="T81" fmla="*/ 354 h 466"/>
                <a:gd name="T82" fmla="*/ 640 w 754"/>
                <a:gd name="T83" fmla="*/ 392 h 466"/>
                <a:gd name="T84" fmla="*/ 616 w 754"/>
                <a:gd name="T85" fmla="*/ 414 h 466"/>
                <a:gd name="T86" fmla="*/ 582 w 754"/>
                <a:gd name="T87" fmla="*/ 424 h 466"/>
                <a:gd name="T88" fmla="*/ 562 w 754"/>
                <a:gd name="T89" fmla="*/ 434 h 466"/>
                <a:gd name="T90" fmla="*/ 544 w 754"/>
                <a:gd name="T91" fmla="*/ 448 h 466"/>
                <a:gd name="T92" fmla="*/ 512 w 754"/>
                <a:gd name="T93" fmla="*/ 422 h 466"/>
                <a:gd name="T94" fmla="*/ 482 w 754"/>
                <a:gd name="T95" fmla="*/ 408 h 466"/>
                <a:gd name="T96" fmla="*/ 450 w 754"/>
                <a:gd name="T97" fmla="*/ 380 h 466"/>
                <a:gd name="T98" fmla="*/ 426 w 754"/>
                <a:gd name="T99" fmla="*/ 384 h 466"/>
                <a:gd name="T100" fmla="*/ 410 w 754"/>
                <a:gd name="T101" fmla="*/ 404 h 466"/>
                <a:gd name="T102" fmla="*/ 358 w 754"/>
                <a:gd name="T103" fmla="*/ 392 h 466"/>
                <a:gd name="T104" fmla="*/ 286 w 754"/>
                <a:gd name="T105" fmla="*/ 352 h 466"/>
                <a:gd name="T106" fmla="*/ 252 w 754"/>
                <a:gd name="T107" fmla="*/ 346 h 466"/>
                <a:gd name="T108" fmla="*/ 200 w 754"/>
                <a:gd name="T109" fmla="*/ 338 h 466"/>
                <a:gd name="T110" fmla="*/ 184 w 754"/>
                <a:gd name="T111" fmla="*/ 350 h 466"/>
                <a:gd name="T112" fmla="*/ 202 w 754"/>
                <a:gd name="T113" fmla="*/ 380 h 466"/>
                <a:gd name="T114" fmla="*/ 196 w 754"/>
                <a:gd name="T115" fmla="*/ 392 h 466"/>
                <a:gd name="T116" fmla="*/ 164 w 754"/>
                <a:gd name="T117" fmla="*/ 390 h 466"/>
                <a:gd name="T118" fmla="*/ 128 w 754"/>
                <a:gd name="T119" fmla="*/ 406 h 466"/>
                <a:gd name="T120" fmla="*/ 96 w 754"/>
                <a:gd name="T121" fmla="*/ 454 h 466"/>
                <a:gd name="T122" fmla="*/ 80 w 754"/>
                <a:gd name="T123" fmla="*/ 466 h 4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4" h="466">
                  <a:moveTo>
                    <a:pt x="80" y="466"/>
                  </a:moveTo>
                  <a:lnTo>
                    <a:pt x="80" y="466"/>
                  </a:lnTo>
                  <a:lnTo>
                    <a:pt x="72" y="452"/>
                  </a:lnTo>
                  <a:lnTo>
                    <a:pt x="64" y="440"/>
                  </a:lnTo>
                  <a:lnTo>
                    <a:pt x="44" y="418"/>
                  </a:lnTo>
                  <a:lnTo>
                    <a:pt x="4" y="380"/>
                  </a:lnTo>
                  <a:lnTo>
                    <a:pt x="2" y="368"/>
                  </a:lnTo>
                  <a:lnTo>
                    <a:pt x="2" y="362"/>
                  </a:lnTo>
                  <a:lnTo>
                    <a:pt x="4" y="356"/>
                  </a:lnTo>
                  <a:lnTo>
                    <a:pt x="6" y="348"/>
                  </a:lnTo>
                  <a:lnTo>
                    <a:pt x="8" y="328"/>
                  </a:lnTo>
                  <a:lnTo>
                    <a:pt x="0" y="310"/>
                  </a:lnTo>
                  <a:lnTo>
                    <a:pt x="6" y="306"/>
                  </a:lnTo>
                  <a:lnTo>
                    <a:pt x="18" y="304"/>
                  </a:lnTo>
                  <a:lnTo>
                    <a:pt x="44" y="302"/>
                  </a:lnTo>
                  <a:lnTo>
                    <a:pt x="96" y="304"/>
                  </a:lnTo>
                  <a:lnTo>
                    <a:pt x="112" y="298"/>
                  </a:lnTo>
                  <a:lnTo>
                    <a:pt x="126" y="288"/>
                  </a:lnTo>
                  <a:lnTo>
                    <a:pt x="138" y="276"/>
                  </a:lnTo>
                  <a:lnTo>
                    <a:pt x="152" y="264"/>
                  </a:lnTo>
                  <a:lnTo>
                    <a:pt x="178" y="244"/>
                  </a:lnTo>
                  <a:lnTo>
                    <a:pt x="180" y="226"/>
                  </a:lnTo>
                  <a:lnTo>
                    <a:pt x="162" y="200"/>
                  </a:lnTo>
                  <a:lnTo>
                    <a:pt x="144" y="182"/>
                  </a:lnTo>
                  <a:lnTo>
                    <a:pt x="126" y="166"/>
                  </a:lnTo>
                  <a:lnTo>
                    <a:pt x="106" y="156"/>
                  </a:lnTo>
                  <a:lnTo>
                    <a:pt x="100" y="144"/>
                  </a:lnTo>
                  <a:lnTo>
                    <a:pt x="98" y="96"/>
                  </a:lnTo>
                  <a:lnTo>
                    <a:pt x="114" y="80"/>
                  </a:lnTo>
                  <a:lnTo>
                    <a:pt x="124" y="72"/>
                  </a:lnTo>
                  <a:lnTo>
                    <a:pt x="136" y="66"/>
                  </a:lnTo>
                  <a:lnTo>
                    <a:pt x="142" y="60"/>
                  </a:lnTo>
                  <a:lnTo>
                    <a:pt x="146" y="54"/>
                  </a:lnTo>
                  <a:lnTo>
                    <a:pt x="146" y="48"/>
                  </a:lnTo>
                  <a:lnTo>
                    <a:pt x="146" y="42"/>
                  </a:lnTo>
                  <a:lnTo>
                    <a:pt x="140" y="30"/>
                  </a:lnTo>
                  <a:lnTo>
                    <a:pt x="134" y="22"/>
                  </a:lnTo>
                  <a:lnTo>
                    <a:pt x="118" y="10"/>
                  </a:lnTo>
                  <a:lnTo>
                    <a:pt x="112" y="6"/>
                  </a:lnTo>
                  <a:lnTo>
                    <a:pt x="108" y="0"/>
                  </a:lnTo>
                  <a:lnTo>
                    <a:pt x="196" y="0"/>
                  </a:lnTo>
                  <a:lnTo>
                    <a:pt x="234" y="6"/>
                  </a:lnTo>
                  <a:lnTo>
                    <a:pt x="238" y="14"/>
                  </a:lnTo>
                  <a:lnTo>
                    <a:pt x="246" y="22"/>
                  </a:lnTo>
                  <a:lnTo>
                    <a:pt x="254" y="30"/>
                  </a:lnTo>
                  <a:lnTo>
                    <a:pt x="264" y="38"/>
                  </a:lnTo>
                  <a:lnTo>
                    <a:pt x="276" y="46"/>
                  </a:lnTo>
                  <a:lnTo>
                    <a:pt x="288" y="52"/>
                  </a:lnTo>
                  <a:lnTo>
                    <a:pt x="300" y="58"/>
                  </a:lnTo>
                  <a:lnTo>
                    <a:pt x="314" y="62"/>
                  </a:lnTo>
                  <a:lnTo>
                    <a:pt x="338" y="72"/>
                  </a:lnTo>
                  <a:lnTo>
                    <a:pt x="456" y="74"/>
                  </a:lnTo>
                  <a:lnTo>
                    <a:pt x="494" y="100"/>
                  </a:lnTo>
                  <a:lnTo>
                    <a:pt x="498" y="108"/>
                  </a:lnTo>
                  <a:lnTo>
                    <a:pt x="504" y="116"/>
                  </a:lnTo>
                  <a:lnTo>
                    <a:pt x="512" y="126"/>
                  </a:lnTo>
                  <a:lnTo>
                    <a:pt x="524" y="136"/>
                  </a:lnTo>
                  <a:lnTo>
                    <a:pt x="578" y="140"/>
                  </a:lnTo>
                  <a:lnTo>
                    <a:pt x="618" y="158"/>
                  </a:lnTo>
                  <a:lnTo>
                    <a:pt x="622" y="160"/>
                  </a:lnTo>
                  <a:lnTo>
                    <a:pt x="626" y="160"/>
                  </a:lnTo>
                  <a:lnTo>
                    <a:pt x="638" y="160"/>
                  </a:lnTo>
                  <a:lnTo>
                    <a:pt x="652" y="162"/>
                  </a:lnTo>
                  <a:lnTo>
                    <a:pt x="660" y="164"/>
                  </a:lnTo>
                  <a:lnTo>
                    <a:pt x="668" y="170"/>
                  </a:lnTo>
                  <a:lnTo>
                    <a:pt x="670" y="174"/>
                  </a:lnTo>
                  <a:lnTo>
                    <a:pt x="672" y="180"/>
                  </a:lnTo>
                  <a:lnTo>
                    <a:pt x="676" y="186"/>
                  </a:lnTo>
                  <a:lnTo>
                    <a:pt x="684" y="192"/>
                  </a:lnTo>
                  <a:lnTo>
                    <a:pt x="690" y="194"/>
                  </a:lnTo>
                  <a:lnTo>
                    <a:pt x="702" y="196"/>
                  </a:lnTo>
                  <a:lnTo>
                    <a:pt x="710" y="198"/>
                  </a:lnTo>
                  <a:lnTo>
                    <a:pt x="714" y="202"/>
                  </a:lnTo>
                  <a:lnTo>
                    <a:pt x="718" y="208"/>
                  </a:lnTo>
                  <a:lnTo>
                    <a:pt x="720" y="214"/>
                  </a:lnTo>
                  <a:lnTo>
                    <a:pt x="708" y="228"/>
                  </a:lnTo>
                  <a:lnTo>
                    <a:pt x="706" y="236"/>
                  </a:lnTo>
                  <a:lnTo>
                    <a:pt x="702" y="250"/>
                  </a:lnTo>
                  <a:lnTo>
                    <a:pt x="708" y="256"/>
                  </a:lnTo>
                  <a:lnTo>
                    <a:pt x="716" y="264"/>
                  </a:lnTo>
                  <a:lnTo>
                    <a:pt x="724" y="274"/>
                  </a:lnTo>
                  <a:lnTo>
                    <a:pt x="732" y="290"/>
                  </a:lnTo>
                  <a:lnTo>
                    <a:pt x="732" y="298"/>
                  </a:lnTo>
                  <a:lnTo>
                    <a:pt x="734" y="310"/>
                  </a:lnTo>
                  <a:lnTo>
                    <a:pt x="736" y="316"/>
                  </a:lnTo>
                  <a:lnTo>
                    <a:pt x="740" y="320"/>
                  </a:lnTo>
                  <a:lnTo>
                    <a:pt x="746" y="326"/>
                  </a:lnTo>
                  <a:lnTo>
                    <a:pt x="754" y="330"/>
                  </a:lnTo>
                  <a:lnTo>
                    <a:pt x="754" y="334"/>
                  </a:lnTo>
                  <a:lnTo>
                    <a:pt x="734" y="338"/>
                  </a:lnTo>
                  <a:lnTo>
                    <a:pt x="718" y="342"/>
                  </a:lnTo>
                  <a:lnTo>
                    <a:pt x="704" y="348"/>
                  </a:lnTo>
                  <a:lnTo>
                    <a:pt x="692" y="354"/>
                  </a:lnTo>
                  <a:lnTo>
                    <a:pt x="670" y="372"/>
                  </a:lnTo>
                  <a:lnTo>
                    <a:pt x="640" y="392"/>
                  </a:lnTo>
                  <a:lnTo>
                    <a:pt x="634" y="396"/>
                  </a:lnTo>
                  <a:lnTo>
                    <a:pt x="626" y="400"/>
                  </a:lnTo>
                  <a:lnTo>
                    <a:pt x="616" y="414"/>
                  </a:lnTo>
                  <a:lnTo>
                    <a:pt x="598" y="420"/>
                  </a:lnTo>
                  <a:lnTo>
                    <a:pt x="582" y="424"/>
                  </a:lnTo>
                  <a:lnTo>
                    <a:pt x="576" y="426"/>
                  </a:lnTo>
                  <a:lnTo>
                    <a:pt x="570" y="430"/>
                  </a:lnTo>
                  <a:lnTo>
                    <a:pt x="562" y="434"/>
                  </a:lnTo>
                  <a:lnTo>
                    <a:pt x="556" y="442"/>
                  </a:lnTo>
                  <a:lnTo>
                    <a:pt x="544" y="448"/>
                  </a:lnTo>
                  <a:lnTo>
                    <a:pt x="512" y="422"/>
                  </a:lnTo>
                  <a:lnTo>
                    <a:pt x="500" y="418"/>
                  </a:lnTo>
                  <a:lnTo>
                    <a:pt x="490" y="414"/>
                  </a:lnTo>
                  <a:lnTo>
                    <a:pt x="482" y="408"/>
                  </a:lnTo>
                  <a:lnTo>
                    <a:pt x="474" y="402"/>
                  </a:lnTo>
                  <a:lnTo>
                    <a:pt x="462" y="390"/>
                  </a:lnTo>
                  <a:lnTo>
                    <a:pt x="450" y="380"/>
                  </a:lnTo>
                  <a:lnTo>
                    <a:pt x="434" y="382"/>
                  </a:lnTo>
                  <a:lnTo>
                    <a:pt x="426" y="384"/>
                  </a:lnTo>
                  <a:lnTo>
                    <a:pt x="420" y="392"/>
                  </a:lnTo>
                  <a:lnTo>
                    <a:pt x="410" y="404"/>
                  </a:lnTo>
                  <a:lnTo>
                    <a:pt x="392" y="402"/>
                  </a:lnTo>
                  <a:lnTo>
                    <a:pt x="374" y="398"/>
                  </a:lnTo>
                  <a:lnTo>
                    <a:pt x="358" y="392"/>
                  </a:lnTo>
                  <a:lnTo>
                    <a:pt x="342" y="384"/>
                  </a:lnTo>
                  <a:lnTo>
                    <a:pt x="312" y="366"/>
                  </a:lnTo>
                  <a:lnTo>
                    <a:pt x="286" y="352"/>
                  </a:lnTo>
                  <a:lnTo>
                    <a:pt x="268" y="348"/>
                  </a:lnTo>
                  <a:lnTo>
                    <a:pt x="252" y="346"/>
                  </a:lnTo>
                  <a:lnTo>
                    <a:pt x="228" y="338"/>
                  </a:lnTo>
                  <a:lnTo>
                    <a:pt x="200" y="338"/>
                  </a:lnTo>
                  <a:lnTo>
                    <a:pt x="192" y="342"/>
                  </a:lnTo>
                  <a:lnTo>
                    <a:pt x="186" y="344"/>
                  </a:lnTo>
                  <a:lnTo>
                    <a:pt x="184" y="350"/>
                  </a:lnTo>
                  <a:lnTo>
                    <a:pt x="186" y="358"/>
                  </a:lnTo>
                  <a:lnTo>
                    <a:pt x="192" y="368"/>
                  </a:lnTo>
                  <a:lnTo>
                    <a:pt x="202" y="380"/>
                  </a:lnTo>
                  <a:lnTo>
                    <a:pt x="196" y="392"/>
                  </a:lnTo>
                  <a:lnTo>
                    <a:pt x="182" y="390"/>
                  </a:lnTo>
                  <a:lnTo>
                    <a:pt x="164" y="390"/>
                  </a:lnTo>
                  <a:lnTo>
                    <a:pt x="150" y="394"/>
                  </a:lnTo>
                  <a:lnTo>
                    <a:pt x="138" y="398"/>
                  </a:lnTo>
                  <a:lnTo>
                    <a:pt x="128" y="406"/>
                  </a:lnTo>
                  <a:lnTo>
                    <a:pt x="118" y="414"/>
                  </a:lnTo>
                  <a:lnTo>
                    <a:pt x="112" y="426"/>
                  </a:lnTo>
                  <a:lnTo>
                    <a:pt x="96" y="454"/>
                  </a:lnTo>
                  <a:lnTo>
                    <a:pt x="88" y="460"/>
                  </a:lnTo>
                  <a:lnTo>
                    <a:pt x="80" y="46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6423025" y="3759200"/>
              <a:ext cx="739775" cy="911225"/>
            </a:xfrm>
            <a:custGeom>
              <a:avLst/>
              <a:gdLst>
                <a:gd name="T0" fmla="*/ 212 w 466"/>
                <a:gd name="T1" fmla="*/ 570 h 574"/>
                <a:gd name="T2" fmla="*/ 202 w 466"/>
                <a:gd name="T3" fmla="*/ 516 h 574"/>
                <a:gd name="T4" fmla="*/ 166 w 466"/>
                <a:gd name="T5" fmla="*/ 522 h 574"/>
                <a:gd name="T6" fmla="*/ 148 w 466"/>
                <a:gd name="T7" fmla="*/ 546 h 574"/>
                <a:gd name="T8" fmla="*/ 140 w 466"/>
                <a:gd name="T9" fmla="*/ 538 h 574"/>
                <a:gd name="T10" fmla="*/ 122 w 466"/>
                <a:gd name="T11" fmla="*/ 520 h 574"/>
                <a:gd name="T12" fmla="*/ 114 w 466"/>
                <a:gd name="T13" fmla="*/ 490 h 574"/>
                <a:gd name="T14" fmla="*/ 102 w 466"/>
                <a:gd name="T15" fmla="*/ 470 h 574"/>
                <a:gd name="T16" fmla="*/ 100 w 466"/>
                <a:gd name="T17" fmla="*/ 446 h 574"/>
                <a:gd name="T18" fmla="*/ 106 w 466"/>
                <a:gd name="T19" fmla="*/ 416 h 574"/>
                <a:gd name="T20" fmla="*/ 68 w 466"/>
                <a:gd name="T21" fmla="*/ 398 h 574"/>
                <a:gd name="T22" fmla="*/ 58 w 466"/>
                <a:gd name="T23" fmla="*/ 380 h 574"/>
                <a:gd name="T24" fmla="*/ 56 w 466"/>
                <a:gd name="T25" fmla="*/ 366 h 574"/>
                <a:gd name="T26" fmla="*/ 86 w 466"/>
                <a:gd name="T27" fmla="*/ 346 h 574"/>
                <a:gd name="T28" fmla="*/ 96 w 466"/>
                <a:gd name="T29" fmla="*/ 284 h 574"/>
                <a:gd name="T30" fmla="*/ 78 w 466"/>
                <a:gd name="T31" fmla="*/ 252 h 574"/>
                <a:gd name="T32" fmla="*/ 48 w 466"/>
                <a:gd name="T33" fmla="*/ 262 h 574"/>
                <a:gd name="T34" fmla="*/ 30 w 466"/>
                <a:gd name="T35" fmla="*/ 252 h 574"/>
                <a:gd name="T36" fmla="*/ 0 w 466"/>
                <a:gd name="T37" fmla="*/ 202 h 574"/>
                <a:gd name="T38" fmla="*/ 10 w 466"/>
                <a:gd name="T39" fmla="*/ 180 h 574"/>
                <a:gd name="T40" fmla="*/ 42 w 466"/>
                <a:gd name="T41" fmla="*/ 148 h 574"/>
                <a:gd name="T42" fmla="*/ 44 w 466"/>
                <a:gd name="T43" fmla="*/ 72 h 574"/>
                <a:gd name="T44" fmla="*/ 58 w 466"/>
                <a:gd name="T45" fmla="*/ 74 h 574"/>
                <a:gd name="T46" fmla="*/ 76 w 466"/>
                <a:gd name="T47" fmla="*/ 110 h 574"/>
                <a:gd name="T48" fmla="*/ 110 w 466"/>
                <a:gd name="T49" fmla="*/ 120 h 574"/>
                <a:gd name="T50" fmla="*/ 126 w 466"/>
                <a:gd name="T51" fmla="*/ 80 h 574"/>
                <a:gd name="T52" fmla="*/ 134 w 466"/>
                <a:gd name="T53" fmla="*/ 54 h 574"/>
                <a:gd name="T54" fmla="*/ 102 w 466"/>
                <a:gd name="T55" fmla="*/ 6 h 574"/>
                <a:gd name="T56" fmla="*/ 118 w 466"/>
                <a:gd name="T57" fmla="*/ 0 h 574"/>
                <a:gd name="T58" fmla="*/ 150 w 466"/>
                <a:gd name="T59" fmla="*/ 40 h 574"/>
                <a:gd name="T60" fmla="*/ 176 w 466"/>
                <a:gd name="T61" fmla="*/ 80 h 574"/>
                <a:gd name="T62" fmla="*/ 264 w 466"/>
                <a:gd name="T63" fmla="*/ 106 h 574"/>
                <a:gd name="T64" fmla="*/ 294 w 466"/>
                <a:gd name="T65" fmla="*/ 174 h 574"/>
                <a:gd name="T66" fmla="*/ 318 w 466"/>
                <a:gd name="T67" fmla="*/ 202 h 574"/>
                <a:gd name="T68" fmla="*/ 358 w 466"/>
                <a:gd name="T69" fmla="*/ 194 h 574"/>
                <a:gd name="T70" fmla="*/ 362 w 466"/>
                <a:gd name="T71" fmla="*/ 180 h 574"/>
                <a:gd name="T72" fmla="*/ 388 w 466"/>
                <a:gd name="T73" fmla="*/ 194 h 574"/>
                <a:gd name="T74" fmla="*/ 382 w 466"/>
                <a:gd name="T75" fmla="*/ 224 h 574"/>
                <a:gd name="T76" fmla="*/ 338 w 466"/>
                <a:gd name="T77" fmla="*/ 250 h 574"/>
                <a:gd name="T78" fmla="*/ 330 w 466"/>
                <a:gd name="T79" fmla="*/ 280 h 574"/>
                <a:gd name="T80" fmla="*/ 326 w 466"/>
                <a:gd name="T81" fmla="*/ 302 h 574"/>
                <a:gd name="T82" fmla="*/ 380 w 466"/>
                <a:gd name="T83" fmla="*/ 346 h 574"/>
                <a:gd name="T84" fmla="*/ 392 w 466"/>
                <a:gd name="T85" fmla="*/ 360 h 574"/>
                <a:gd name="T86" fmla="*/ 456 w 466"/>
                <a:gd name="T87" fmla="*/ 378 h 574"/>
                <a:gd name="T88" fmla="*/ 466 w 466"/>
                <a:gd name="T89" fmla="*/ 402 h 574"/>
                <a:gd name="T90" fmla="*/ 426 w 466"/>
                <a:gd name="T91" fmla="*/ 420 h 574"/>
                <a:gd name="T92" fmla="*/ 416 w 466"/>
                <a:gd name="T93" fmla="*/ 440 h 574"/>
                <a:gd name="T94" fmla="*/ 420 w 466"/>
                <a:gd name="T95" fmla="*/ 460 h 574"/>
                <a:gd name="T96" fmla="*/ 400 w 466"/>
                <a:gd name="T97" fmla="*/ 522 h 574"/>
                <a:gd name="T98" fmla="*/ 378 w 466"/>
                <a:gd name="T99" fmla="*/ 546 h 574"/>
                <a:gd name="T100" fmla="*/ 330 w 466"/>
                <a:gd name="T101" fmla="*/ 560 h 574"/>
                <a:gd name="T102" fmla="*/ 278 w 466"/>
                <a:gd name="T103" fmla="*/ 566 h 574"/>
                <a:gd name="T104" fmla="*/ 256 w 466"/>
                <a:gd name="T105" fmla="*/ 536 h 574"/>
                <a:gd name="T106" fmla="*/ 238 w 466"/>
                <a:gd name="T107" fmla="*/ 532 h 574"/>
                <a:gd name="T108" fmla="*/ 226 w 466"/>
                <a:gd name="T109" fmla="*/ 574 h 57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66" h="574">
                  <a:moveTo>
                    <a:pt x="216" y="574"/>
                  </a:moveTo>
                  <a:lnTo>
                    <a:pt x="216" y="574"/>
                  </a:lnTo>
                  <a:lnTo>
                    <a:pt x="212" y="570"/>
                  </a:lnTo>
                  <a:lnTo>
                    <a:pt x="212" y="524"/>
                  </a:lnTo>
                  <a:lnTo>
                    <a:pt x="202" y="516"/>
                  </a:lnTo>
                  <a:lnTo>
                    <a:pt x="182" y="516"/>
                  </a:lnTo>
                  <a:lnTo>
                    <a:pt x="176" y="518"/>
                  </a:lnTo>
                  <a:lnTo>
                    <a:pt x="170" y="520"/>
                  </a:lnTo>
                  <a:lnTo>
                    <a:pt x="166" y="522"/>
                  </a:lnTo>
                  <a:lnTo>
                    <a:pt x="162" y="528"/>
                  </a:lnTo>
                  <a:lnTo>
                    <a:pt x="154" y="542"/>
                  </a:lnTo>
                  <a:lnTo>
                    <a:pt x="148" y="546"/>
                  </a:lnTo>
                  <a:lnTo>
                    <a:pt x="144" y="548"/>
                  </a:lnTo>
                  <a:lnTo>
                    <a:pt x="142" y="542"/>
                  </a:lnTo>
                  <a:lnTo>
                    <a:pt x="140" y="538"/>
                  </a:lnTo>
                  <a:lnTo>
                    <a:pt x="130" y="532"/>
                  </a:lnTo>
                  <a:lnTo>
                    <a:pt x="122" y="520"/>
                  </a:lnTo>
                  <a:lnTo>
                    <a:pt x="122" y="510"/>
                  </a:lnTo>
                  <a:lnTo>
                    <a:pt x="120" y="502"/>
                  </a:lnTo>
                  <a:lnTo>
                    <a:pt x="118" y="494"/>
                  </a:lnTo>
                  <a:lnTo>
                    <a:pt x="114" y="490"/>
                  </a:lnTo>
                  <a:lnTo>
                    <a:pt x="108" y="480"/>
                  </a:lnTo>
                  <a:lnTo>
                    <a:pt x="104" y="476"/>
                  </a:lnTo>
                  <a:lnTo>
                    <a:pt x="102" y="470"/>
                  </a:lnTo>
                  <a:lnTo>
                    <a:pt x="94" y="462"/>
                  </a:lnTo>
                  <a:lnTo>
                    <a:pt x="94" y="452"/>
                  </a:lnTo>
                  <a:lnTo>
                    <a:pt x="100" y="446"/>
                  </a:lnTo>
                  <a:lnTo>
                    <a:pt x="112" y="436"/>
                  </a:lnTo>
                  <a:lnTo>
                    <a:pt x="110" y="424"/>
                  </a:lnTo>
                  <a:lnTo>
                    <a:pt x="106" y="416"/>
                  </a:lnTo>
                  <a:lnTo>
                    <a:pt x="100" y="410"/>
                  </a:lnTo>
                  <a:lnTo>
                    <a:pt x="92" y="406"/>
                  </a:lnTo>
                  <a:lnTo>
                    <a:pt x="74" y="400"/>
                  </a:lnTo>
                  <a:lnTo>
                    <a:pt x="68" y="398"/>
                  </a:lnTo>
                  <a:lnTo>
                    <a:pt x="60" y="394"/>
                  </a:lnTo>
                  <a:lnTo>
                    <a:pt x="58" y="380"/>
                  </a:lnTo>
                  <a:lnTo>
                    <a:pt x="54" y="376"/>
                  </a:lnTo>
                  <a:lnTo>
                    <a:pt x="54" y="370"/>
                  </a:lnTo>
                  <a:lnTo>
                    <a:pt x="56" y="366"/>
                  </a:lnTo>
                  <a:lnTo>
                    <a:pt x="64" y="356"/>
                  </a:lnTo>
                  <a:lnTo>
                    <a:pt x="74" y="350"/>
                  </a:lnTo>
                  <a:lnTo>
                    <a:pt x="86" y="346"/>
                  </a:lnTo>
                  <a:lnTo>
                    <a:pt x="102" y="326"/>
                  </a:lnTo>
                  <a:lnTo>
                    <a:pt x="100" y="304"/>
                  </a:lnTo>
                  <a:lnTo>
                    <a:pt x="96" y="284"/>
                  </a:lnTo>
                  <a:lnTo>
                    <a:pt x="88" y="266"/>
                  </a:lnTo>
                  <a:lnTo>
                    <a:pt x="84" y="260"/>
                  </a:lnTo>
                  <a:lnTo>
                    <a:pt x="78" y="252"/>
                  </a:lnTo>
                  <a:lnTo>
                    <a:pt x="56" y="252"/>
                  </a:lnTo>
                  <a:lnTo>
                    <a:pt x="48" y="262"/>
                  </a:lnTo>
                  <a:lnTo>
                    <a:pt x="40" y="264"/>
                  </a:lnTo>
                  <a:lnTo>
                    <a:pt x="34" y="258"/>
                  </a:lnTo>
                  <a:lnTo>
                    <a:pt x="30" y="252"/>
                  </a:lnTo>
                  <a:lnTo>
                    <a:pt x="24" y="238"/>
                  </a:lnTo>
                  <a:lnTo>
                    <a:pt x="20" y="216"/>
                  </a:lnTo>
                  <a:lnTo>
                    <a:pt x="0" y="202"/>
                  </a:lnTo>
                  <a:lnTo>
                    <a:pt x="2" y="194"/>
                  </a:lnTo>
                  <a:lnTo>
                    <a:pt x="6" y="186"/>
                  </a:lnTo>
                  <a:lnTo>
                    <a:pt x="10" y="180"/>
                  </a:lnTo>
                  <a:lnTo>
                    <a:pt x="16" y="172"/>
                  </a:lnTo>
                  <a:lnTo>
                    <a:pt x="30" y="160"/>
                  </a:lnTo>
                  <a:lnTo>
                    <a:pt x="42" y="148"/>
                  </a:lnTo>
                  <a:lnTo>
                    <a:pt x="46" y="128"/>
                  </a:lnTo>
                  <a:lnTo>
                    <a:pt x="46" y="108"/>
                  </a:lnTo>
                  <a:lnTo>
                    <a:pt x="44" y="72"/>
                  </a:lnTo>
                  <a:lnTo>
                    <a:pt x="48" y="70"/>
                  </a:lnTo>
                  <a:lnTo>
                    <a:pt x="58" y="74"/>
                  </a:lnTo>
                  <a:lnTo>
                    <a:pt x="60" y="82"/>
                  </a:lnTo>
                  <a:lnTo>
                    <a:pt x="66" y="96"/>
                  </a:lnTo>
                  <a:lnTo>
                    <a:pt x="72" y="104"/>
                  </a:lnTo>
                  <a:lnTo>
                    <a:pt x="76" y="110"/>
                  </a:lnTo>
                  <a:lnTo>
                    <a:pt x="82" y="116"/>
                  </a:lnTo>
                  <a:lnTo>
                    <a:pt x="90" y="120"/>
                  </a:lnTo>
                  <a:lnTo>
                    <a:pt x="110" y="120"/>
                  </a:lnTo>
                  <a:lnTo>
                    <a:pt x="118" y="104"/>
                  </a:lnTo>
                  <a:lnTo>
                    <a:pt x="122" y="92"/>
                  </a:lnTo>
                  <a:lnTo>
                    <a:pt x="126" y="80"/>
                  </a:lnTo>
                  <a:lnTo>
                    <a:pt x="132" y="66"/>
                  </a:lnTo>
                  <a:lnTo>
                    <a:pt x="134" y="54"/>
                  </a:lnTo>
                  <a:lnTo>
                    <a:pt x="96" y="18"/>
                  </a:lnTo>
                  <a:lnTo>
                    <a:pt x="98" y="10"/>
                  </a:lnTo>
                  <a:lnTo>
                    <a:pt x="102" y="6"/>
                  </a:lnTo>
                  <a:lnTo>
                    <a:pt x="106" y="4"/>
                  </a:lnTo>
                  <a:lnTo>
                    <a:pt x="112" y="0"/>
                  </a:lnTo>
                  <a:lnTo>
                    <a:pt x="118" y="0"/>
                  </a:lnTo>
                  <a:lnTo>
                    <a:pt x="128" y="12"/>
                  </a:lnTo>
                  <a:lnTo>
                    <a:pt x="140" y="24"/>
                  </a:lnTo>
                  <a:lnTo>
                    <a:pt x="150" y="40"/>
                  </a:lnTo>
                  <a:lnTo>
                    <a:pt x="160" y="60"/>
                  </a:lnTo>
                  <a:lnTo>
                    <a:pt x="176" y="80"/>
                  </a:lnTo>
                  <a:lnTo>
                    <a:pt x="248" y="94"/>
                  </a:lnTo>
                  <a:lnTo>
                    <a:pt x="264" y="106"/>
                  </a:lnTo>
                  <a:lnTo>
                    <a:pt x="272" y="126"/>
                  </a:lnTo>
                  <a:lnTo>
                    <a:pt x="280" y="150"/>
                  </a:lnTo>
                  <a:lnTo>
                    <a:pt x="286" y="162"/>
                  </a:lnTo>
                  <a:lnTo>
                    <a:pt x="294" y="174"/>
                  </a:lnTo>
                  <a:lnTo>
                    <a:pt x="302" y="184"/>
                  </a:lnTo>
                  <a:lnTo>
                    <a:pt x="314" y="194"/>
                  </a:lnTo>
                  <a:lnTo>
                    <a:pt x="318" y="202"/>
                  </a:lnTo>
                  <a:lnTo>
                    <a:pt x="336" y="200"/>
                  </a:lnTo>
                  <a:lnTo>
                    <a:pt x="348" y="198"/>
                  </a:lnTo>
                  <a:lnTo>
                    <a:pt x="358" y="194"/>
                  </a:lnTo>
                  <a:lnTo>
                    <a:pt x="360" y="182"/>
                  </a:lnTo>
                  <a:lnTo>
                    <a:pt x="360" y="180"/>
                  </a:lnTo>
                  <a:lnTo>
                    <a:pt x="362" y="180"/>
                  </a:lnTo>
                  <a:lnTo>
                    <a:pt x="366" y="180"/>
                  </a:lnTo>
                  <a:lnTo>
                    <a:pt x="380" y="180"/>
                  </a:lnTo>
                  <a:lnTo>
                    <a:pt x="388" y="194"/>
                  </a:lnTo>
                  <a:lnTo>
                    <a:pt x="392" y="206"/>
                  </a:lnTo>
                  <a:lnTo>
                    <a:pt x="394" y="220"/>
                  </a:lnTo>
                  <a:lnTo>
                    <a:pt x="382" y="224"/>
                  </a:lnTo>
                  <a:lnTo>
                    <a:pt x="370" y="226"/>
                  </a:lnTo>
                  <a:lnTo>
                    <a:pt x="348" y="226"/>
                  </a:lnTo>
                  <a:lnTo>
                    <a:pt x="338" y="250"/>
                  </a:lnTo>
                  <a:lnTo>
                    <a:pt x="334" y="274"/>
                  </a:lnTo>
                  <a:lnTo>
                    <a:pt x="330" y="280"/>
                  </a:lnTo>
                  <a:lnTo>
                    <a:pt x="326" y="284"/>
                  </a:lnTo>
                  <a:lnTo>
                    <a:pt x="326" y="292"/>
                  </a:lnTo>
                  <a:lnTo>
                    <a:pt x="326" y="302"/>
                  </a:lnTo>
                  <a:lnTo>
                    <a:pt x="368" y="342"/>
                  </a:lnTo>
                  <a:lnTo>
                    <a:pt x="372" y="344"/>
                  </a:lnTo>
                  <a:lnTo>
                    <a:pt x="380" y="346"/>
                  </a:lnTo>
                  <a:lnTo>
                    <a:pt x="388" y="350"/>
                  </a:lnTo>
                  <a:lnTo>
                    <a:pt x="390" y="354"/>
                  </a:lnTo>
                  <a:lnTo>
                    <a:pt x="392" y="360"/>
                  </a:lnTo>
                  <a:lnTo>
                    <a:pt x="408" y="374"/>
                  </a:lnTo>
                  <a:lnTo>
                    <a:pt x="456" y="378"/>
                  </a:lnTo>
                  <a:lnTo>
                    <a:pt x="466" y="386"/>
                  </a:lnTo>
                  <a:lnTo>
                    <a:pt x="466" y="402"/>
                  </a:lnTo>
                  <a:lnTo>
                    <a:pt x="458" y="408"/>
                  </a:lnTo>
                  <a:lnTo>
                    <a:pt x="450" y="412"/>
                  </a:lnTo>
                  <a:lnTo>
                    <a:pt x="434" y="416"/>
                  </a:lnTo>
                  <a:lnTo>
                    <a:pt x="426" y="420"/>
                  </a:lnTo>
                  <a:lnTo>
                    <a:pt x="422" y="424"/>
                  </a:lnTo>
                  <a:lnTo>
                    <a:pt x="418" y="430"/>
                  </a:lnTo>
                  <a:lnTo>
                    <a:pt x="416" y="440"/>
                  </a:lnTo>
                  <a:lnTo>
                    <a:pt x="420" y="450"/>
                  </a:lnTo>
                  <a:lnTo>
                    <a:pt x="420" y="456"/>
                  </a:lnTo>
                  <a:lnTo>
                    <a:pt x="420" y="460"/>
                  </a:lnTo>
                  <a:lnTo>
                    <a:pt x="408" y="466"/>
                  </a:lnTo>
                  <a:lnTo>
                    <a:pt x="400" y="472"/>
                  </a:lnTo>
                  <a:lnTo>
                    <a:pt x="400" y="522"/>
                  </a:lnTo>
                  <a:lnTo>
                    <a:pt x="392" y="532"/>
                  </a:lnTo>
                  <a:lnTo>
                    <a:pt x="384" y="540"/>
                  </a:lnTo>
                  <a:lnTo>
                    <a:pt x="378" y="546"/>
                  </a:lnTo>
                  <a:lnTo>
                    <a:pt x="368" y="550"/>
                  </a:lnTo>
                  <a:lnTo>
                    <a:pt x="352" y="556"/>
                  </a:lnTo>
                  <a:lnTo>
                    <a:pt x="330" y="560"/>
                  </a:lnTo>
                  <a:lnTo>
                    <a:pt x="316" y="566"/>
                  </a:lnTo>
                  <a:lnTo>
                    <a:pt x="302" y="570"/>
                  </a:lnTo>
                  <a:lnTo>
                    <a:pt x="290" y="570"/>
                  </a:lnTo>
                  <a:lnTo>
                    <a:pt x="278" y="566"/>
                  </a:lnTo>
                  <a:lnTo>
                    <a:pt x="268" y="556"/>
                  </a:lnTo>
                  <a:lnTo>
                    <a:pt x="260" y="546"/>
                  </a:lnTo>
                  <a:lnTo>
                    <a:pt x="256" y="536"/>
                  </a:lnTo>
                  <a:lnTo>
                    <a:pt x="250" y="530"/>
                  </a:lnTo>
                  <a:lnTo>
                    <a:pt x="242" y="530"/>
                  </a:lnTo>
                  <a:lnTo>
                    <a:pt x="238" y="532"/>
                  </a:lnTo>
                  <a:lnTo>
                    <a:pt x="234" y="542"/>
                  </a:lnTo>
                  <a:lnTo>
                    <a:pt x="226" y="574"/>
                  </a:lnTo>
                  <a:lnTo>
                    <a:pt x="216" y="574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6619875" y="3635375"/>
              <a:ext cx="863600" cy="854075"/>
            </a:xfrm>
            <a:custGeom>
              <a:avLst/>
              <a:gdLst>
                <a:gd name="T0" fmla="*/ 322 w 544"/>
                <a:gd name="T1" fmla="*/ 532 h 538"/>
                <a:gd name="T2" fmla="*/ 308 w 544"/>
                <a:gd name="T3" fmla="*/ 518 h 538"/>
                <a:gd name="T4" fmla="*/ 308 w 544"/>
                <a:gd name="T5" fmla="*/ 508 h 538"/>
                <a:gd name="T6" fmla="*/ 354 w 544"/>
                <a:gd name="T7" fmla="*/ 484 h 538"/>
                <a:gd name="T8" fmla="*/ 342 w 544"/>
                <a:gd name="T9" fmla="*/ 450 h 538"/>
                <a:gd name="T10" fmla="*/ 298 w 544"/>
                <a:gd name="T11" fmla="*/ 444 h 538"/>
                <a:gd name="T12" fmla="*/ 272 w 544"/>
                <a:gd name="T13" fmla="*/ 420 h 538"/>
                <a:gd name="T14" fmla="*/ 240 w 544"/>
                <a:gd name="T15" fmla="*/ 400 h 538"/>
                <a:gd name="T16" fmla="*/ 216 w 544"/>
                <a:gd name="T17" fmla="*/ 380 h 538"/>
                <a:gd name="T18" fmla="*/ 216 w 544"/>
                <a:gd name="T19" fmla="*/ 364 h 538"/>
                <a:gd name="T20" fmla="*/ 224 w 544"/>
                <a:gd name="T21" fmla="*/ 334 h 538"/>
                <a:gd name="T22" fmla="*/ 254 w 544"/>
                <a:gd name="T23" fmla="*/ 314 h 538"/>
                <a:gd name="T24" fmla="*/ 280 w 544"/>
                <a:gd name="T25" fmla="*/ 304 h 538"/>
                <a:gd name="T26" fmla="*/ 264 w 544"/>
                <a:gd name="T27" fmla="*/ 250 h 538"/>
                <a:gd name="T28" fmla="*/ 228 w 544"/>
                <a:gd name="T29" fmla="*/ 252 h 538"/>
                <a:gd name="T30" fmla="*/ 202 w 544"/>
                <a:gd name="T31" fmla="*/ 272 h 538"/>
                <a:gd name="T32" fmla="*/ 186 w 544"/>
                <a:gd name="T33" fmla="*/ 256 h 538"/>
                <a:gd name="T34" fmla="*/ 152 w 544"/>
                <a:gd name="T35" fmla="*/ 186 h 538"/>
                <a:gd name="T36" fmla="*/ 116 w 544"/>
                <a:gd name="T37" fmla="*/ 158 h 538"/>
                <a:gd name="T38" fmla="*/ 58 w 544"/>
                <a:gd name="T39" fmla="*/ 146 h 538"/>
                <a:gd name="T40" fmla="*/ 26 w 544"/>
                <a:gd name="T41" fmla="*/ 98 h 538"/>
                <a:gd name="T42" fmla="*/ 0 w 544"/>
                <a:gd name="T43" fmla="*/ 56 h 538"/>
                <a:gd name="T44" fmla="*/ 10 w 544"/>
                <a:gd name="T45" fmla="*/ 36 h 538"/>
                <a:gd name="T46" fmla="*/ 30 w 544"/>
                <a:gd name="T47" fmla="*/ 52 h 538"/>
                <a:gd name="T48" fmla="*/ 36 w 544"/>
                <a:gd name="T49" fmla="*/ 60 h 538"/>
                <a:gd name="T50" fmla="*/ 60 w 544"/>
                <a:gd name="T51" fmla="*/ 90 h 538"/>
                <a:gd name="T52" fmla="*/ 112 w 544"/>
                <a:gd name="T53" fmla="*/ 98 h 538"/>
                <a:gd name="T54" fmla="*/ 140 w 544"/>
                <a:gd name="T55" fmla="*/ 68 h 538"/>
                <a:gd name="T56" fmla="*/ 160 w 544"/>
                <a:gd name="T57" fmla="*/ 76 h 538"/>
                <a:gd name="T58" fmla="*/ 200 w 544"/>
                <a:gd name="T59" fmla="*/ 50 h 538"/>
                <a:gd name="T60" fmla="*/ 212 w 544"/>
                <a:gd name="T61" fmla="*/ 10 h 538"/>
                <a:gd name="T62" fmla="*/ 236 w 544"/>
                <a:gd name="T63" fmla="*/ 0 h 538"/>
                <a:gd name="T64" fmla="*/ 268 w 544"/>
                <a:gd name="T65" fmla="*/ 52 h 538"/>
                <a:gd name="T66" fmla="*/ 338 w 544"/>
                <a:gd name="T67" fmla="*/ 88 h 538"/>
                <a:gd name="T68" fmla="*/ 412 w 544"/>
                <a:gd name="T69" fmla="*/ 218 h 538"/>
                <a:gd name="T70" fmla="*/ 424 w 544"/>
                <a:gd name="T71" fmla="*/ 258 h 538"/>
                <a:gd name="T72" fmla="*/ 500 w 544"/>
                <a:gd name="T73" fmla="*/ 312 h 538"/>
                <a:gd name="T74" fmla="*/ 526 w 544"/>
                <a:gd name="T75" fmla="*/ 336 h 538"/>
                <a:gd name="T76" fmla="*/ 470 w 544"/>
                <a:gd name="T77" fmla="*/ 340 h 538"/>
                <a:gd name="T78" fmla="*/ 504 w 544"/>
                <a:gd name="T79" fmla="*/ 374 h 538"/>
                <a:gd name="T80" fmla="*/ 498 w 544"/>
                <a:gd name="T81" fmla="*/ 392 h 538"/>
                <a:gd name="T82" fmla="*/ 540 w 544"/>
                <a:gd name="T83" fmla="*/ 420 h 538"/>
                <a:gd name="T84" fmla="*/ 540 w 544"/>
                <a:gd name="T85" fmla="*/ 440 h 538"/>
                <a:gd name="T86" fmla="*/ 502 w 544"/>
                <a:gd name="T87" fmla="*/ 468 h 538"/>
                <a:gd name="T88" fmla="*/ 498 w 544"/>
                <a:gd name="T89" fmla="*/ 474 h 538"/>
                <a:gd name="T90" fmla="*/ 452 w 544"/>
                <a:gd name="T91" fmla="*/ 514 h 538"/>
                <a:gd name="T92" fmla="*/ 416 w 544"/>
                <a:gd name="T93" fmla="*/ 530 h 538"/>
                <a:gd name="T94" fmla="*/ 342 w 544"/>
                <a:gd name="T95" fmla="*/ 538 h 5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44" h="538">
                  <a:moveTo>
                    <a:pt x="342" y="538"/>
                  </a:moveTo>
                  <a:lnTo>
                    <a:pt x="342" y="538"/>
                  </a:lnTo>
                  <a:lnTo>
                    <a:pt x="330" y="534"/>
                  </a:lnTo>
                  <a:lnTo>
                    <a:pt x="322" y="532"/>
                  </a:lnTo>
                  <a:lnTo>
                    <a:pt x="308" y="532"/>
                  </a:lnTo>
                  <a:lnTo>
                    <a:pt x="308" y="518"/>
                  </a:lnTo>
                  <a:lnTo>
                    <a:pt x="304" y="516"/>
                  </a:lnTo>
                  <a:lnTo>
                    <a:pt x="304" y="514"/>
                  </a:lnTo>
                  <a:lnTo>
                    <a:pt x="304" y="512"/>
                  </a:lnTo>
                  <a:lnTo>
                    <a:pt x="308" y="508"/>
                  </a:lnTo>
                  <a:lnTo>
                    <a:pt x="316" y="506"/>
                  </a:lnTo>
                  <a:lnTo>
                    <a:pt x="344" y="496"/>
                  </a:lnTo>
                  <a:lnTo>
                    <a:pt x="354" y="484"/>
                  </a:lnTo>
                  <a:lnTo>
                    <a:pt x="352" y="468"/>
                  </a:lnTo>
                  <a:lnTo>
                    <a:pt x="348" y="458"/>
                  </a:lnTo>
                  <a:lnTo>
                    <a:pt x="342" y="450"/>
                  </a:lnTo>
                  <a:lnTo>
                    <a:pt x="336" y="446"/>
                  </a:lnTo>
                  <a:lnTo>
                    <a:pt x="326" y="444"/>
                  </a:lnTo>
                  <a:lnTo>
                    <a:pt x="318" y="444"/>
                  </a:lnTo>
                  <a:lnTo>
                    <a:pt x="298" y="444"/>
                  </a:lnTo>
                  <a:lnTo>
                    <a:pt x="286" y="438"/>
                  </a:lnTo>
                  <a:lnTo>
                    <a:pt x="280" y="432"/>
                  </a:lnTo>
                  <a:lnTo>
                    <a:pt x="272" y="420"/>
                  </a:lnTo>
                  <a:lnTo>
                    <a:pt x="258" y="414"/>
                  </a:lnTo>
                  <a:lnTo>
                    <a:pt x="248" y="408"/>
                  </a:lnTo>
                  <a:lnTo>
                    <a:pt x="240" y="400"/>
                  </a:lnTo>
                  <a:lnTo>
                    <a:pt x="234" y="394"/>
                  </a:lnTo>
                  <a:lnTo>
                    <a:pt x="222" y="386"/>
                  </a:lnTo>
                  <a:lnTo>
                    <a:pt x="216" y="380"/>
                  </a:lnTo>
                  <a:lnTo>
                    <a:pt x="214" y="374"/>
                  </a:lnTo>
                  <a:lnTo>
                    <a:pt x="210" y="368"/>
                  </a:lnTo>
                  <a:lnTo>
                    <a:pt x="216" y="364"/>
                  </a:lnTo>
                  <a:lnTo>
                    <a:pt x="220" y="360"/>
                  </a:lnTo>
                  <a:lnTo>
                    <a:pt x="222" y="350"/>
                  </a:lnTo>
                  <a:lnTo>
                    <a:pt x="224" y="334"/>
                  </a:lnTo>
                  <a:lnTo>
                    <a:pt x="230" y="314"/>
                  </a:lnTo>
                  <a:lnTo>
                    <a:pt x="242" y="314"/>
                  </a:lnTo>
                  <a:lnTo>
                    <a:pt x="254" y="314"/>
                  </a:lnTo>
                  <a:lnTo>
                    <a:pt x="266" y="312"/>
                  </a:lnTo>
                  <a:lnTo>
                    <a:pt x="274" y="308"/>
                  </a:lnTo>
                  <a:lnTo>
                    <a:pt x="280" y="304"/>
                  </a:lnTo>
                  <a:lnTo>
                    <a:pt x="278" y="286"/>
                  </a:lnTo>
                  <a:lnTo>
                    <a:pt x="276" y="268"/>
                  </a:lnTo>
                  <a:lnTo>
                    <a:pt x="268" y="256"/>
                  </a:lnTo>
                  <a:lnTo>
                    <a:pt x="264" y="250"/>
                  </a:lnTo>
                  <a:lnTo>
                    <a:pt x="260" y="246"/>
                  </a:lnTo>
                  <a:lnTo>
                    <a:pt x="240" y="248"/>
                  </a:lnTo>
                  <a:lnTo>
                    <a:pt x="228" y="252"/>
                  </a:lnTo>
                  <a:lnTo>
                    <a:pt x="224" y="268"/>
                  </a:lnTo>
                  <a:lnTo>
                    <a:pt x="202" y="272"/>
                  </a:lnTo>
                  <a:lnTo>
                    <a:pt x="198" y="264"/>
                  </a:lnTo>
                  <a:lnTo>
                    <a:pt x="194" y="260"/>
                  </a:lnTo>
                  <a:lnTo>
                    <a:pt x="186" y="256"/>
                  </a:lnTo>
                  <a:lnTo>
                    <a:pt x="172" y="230"/>
                  </a:lnTo>
                  <a:lnTo>
                    <a:pt x="162" y="206"/>
                  </a:lnTo>
                  <a:lnTo>
                    <a:pt x="152" y="186"/>
                  </a:lnTo>
                  <a:lnTo>
                    <a:pt x="140" y="168"/>
                  </a:lnTo>
                  <a:lnTo>
                    <a:pt x="128" y="162"/>
                  </a:lnTo>
                  <a:lnTo>
                    <a:pt x="116" y="158"/>
                  </a:lnTo>
                  <a:lnTo>
                    <a:pt x="96" y="158"/>
                  </a:lnTo>
                  <a:lnTo>
                    <a:pt x="58" y="146"/>
                  </a:lnTo>
                  <a:lnTo>
                    <a:pt x="50" y="136"/>
                  </a:lnTo>
                  <a:lnTo>
                    <a:pt x="40" y="116"/>
                  </a:lnTo>
                  <a:lnTo>
                    <a:pt x="26" y="98"/>
                  </a:lnTo>
                  <a:lnTo>
                    <a:pt x="12" y="80"/>
                  </a:lnTo>
                  <a:lnTo>
                    <a:pt x="0" y="70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6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2" y="48"/>
                  </a:lnTo>
                  <a:lnTo>
                    <a:pt x="30" y="52"/>
                  </a:lnTo>
                  <a:lnTo>
                    <a:pt x="30" y="56"/>
                  </a:lnTo>
                  <a:lnTo>
                    <a:pt x="36" y="60"/>
                  </a:lnTo>
                  <a:lnTo>
                    <a:pt x="44" y="68"/>
                  </a:lnTo>
                  <a:lnTo>
                    <a:pt x="50" y="76"/>
                  </a:lnTo>
                  <a:lnTo>
                    <a:pt x="60" y="90"/>
                  </a:lnTo>
                  <a:lnTo>
                    <a:pt x="68" y="92"/>
                  </a:lnTo>
                  <a:lnTo>
                    <a:pt x="80" y="96"/>
                  </a:lnTo>
                  <a:lnTo>
                    <a:pt x="112" y="98"/>
                  </a:lnTo>
                  <a:lnTo>
                    <a:pt x="118" y="94"/>
                  </a:lnTo>
                  <a:lnTo>
                    <a:pt x="124" y="88"/>
                  </a:lnTo>
                  <a:lnTo>
                    <a:pt x="134" y="74"/>
                  </a:lnTo>
                  <a:lnTo>
                    <a:pt x="140" y="68"/>
                  </a:lnTo>
                  <a:lnTo>
                    <a:pt x="146" y="66"/>
                  </a:lnTo>
                  <a:lnTo>
                    <a:pt x="150" y="66"/>
                  </a:lnTo>
                  <a:lnTo>
                    <a:pt x="154" y="68"/>
                  </a:lnTo>
                  <a:lnTo>
                    <a:pt x="160" y="76"/>
                  </a:lnTo>
                  <a:lnTo>
                    <a:pt x="178" y="78"/>
                  </a:lnTo>
                  <a:lnTo>
                    <a:pt x="200" y="50"/>
                  </a:lnTo>
                  <a:lnTo>
                    <a:pt x="202" y="32"/>
                  </a:lnTo>
                  <a:lnTo>
                    <a:pt x="208" y="16"/>
                  </a:lnTo>
                  <a:lnTo>
                    <a:pt x="212" y="10"/>
                  </a:lnTo>
                  <a:lnTo>
                    <a:pt x="218" y="4"/>
                  </a:lnTo>
                  <a:lnTo>
                    <a:pt x="226" y="2"/>
                  </a:lnTo>
                  <a:lnTo>
                    <a:pt x="236" y="0"/>
                  </a:lnTo>
                  <a:lnTo>
                    <a:pt x="236" y="26"/>
                  </a:lnTo>
                  <a:lnTo>
                    <a:pt x="268" y="52"/>
                  </a:lnTo>
                  <a:lnTo>
                    <a:pt x="284" y="58"/>
                  </a:lnTo>
                  <a:lnTo>
                    <a:pt x="300" y="68"/>
                  </a:lnTo>
                  <a:lnTo>
                    <a:pt x="318" y="78"/>
                  </a:lnTo>
                  <a:lnTo>
                    <a:pt x="338" y="88"/>
                  </a:lnTo>
                  <a:lnTo>
                    <a:pt x="372" y="150"/>
                  </a:lnTo>
                  <a:lnTo>
                    <a:pt x="390" y="184"/>
                  </a:lnTo>
                  <a:lnTo>
                    <a:pt x="412" y="218"/>
                  </a:lnTo>
                  <a:lnTo>
                    <a:pt x="414" y="230"/>
                  </a:lnTo>
                  <a:lnTo>
                    <a:pt x="418" y="244"/>
                  </a:lnTo>
                  <a:lnTo>
                    <a:pt x="424" y="258"/>
                  </a:lnTo>
                  <a:lnTo>
                    <a:pt x="432" y="274"/>
                  </a:lnTo>
                  <a:lnTo>
                    <a:pt x="478" y="298"/>
                  </a:lnTo>
                  <a:lnTo>
                    <a:pt x="500" y="312"/>
                  </a:lnTo>
                  <a:lnTo>
                    <a:pt x="526" y="330"/>
                  </a:lnTo>
                  <a:lnTo>
                    <a:pt x="526" y="336"/>
                  </a:lnTo>
                  <a:lnTo>
                    <a:pt x="522" y="340"/>
                  </a:lnTo>
                  <a:lnTo>
                    <a:pt x="514" y="340"/>
                  </a:lnTo>
                  <a:lnTo>
                    <a:pt x="496" y="342"/>
                  </a:lnTo>
                  <a:lnTo>
                    <a:pt x="470" y="340"/>
                  </a:lnTo>
                  <a:lnTo>
                    <a:pt x="470" y="362"/>
                  </a:lnTo>
                  <a:lnTo>
                    <a:pt x="504" y="374"/>
                  </a:lnTo>
                  <a:lnTo>
                    <a:pt x="500" y="380"/>
                  </a:lnTo>
                  <a:lnTo>
                    <a:pt x="498" y="386"/>
                  </a:lnTo>
                  <a:lnTo>
                    <a:pt x="498" y="392"/>
                  </a:lnTo>
                  <a:lnTo>
                    <a:pt x="500" y="400"/>
                  </a:lnTo>
                  <a:lnTo>
                    <a:pt x="540" y="420"/>
                  </a:lnTo>
                  <a:lnTo>
                    <a:pt x="544" y="426"/>
                  </a:lnTo>
                  <a:lnTo>
                    <a:pt x="542" y="434"/>
                  </a:lnTo>
                  <a:lnTo>
                    <a:pt x="540" y="440"/>
                  </a:lnTo>
                  <a:lnTo>
                    <a:pt x="536" y="446"/>
                  </a:lnTo>
                  <a:lnTo>
                    <a:pt x="530" y="450"/>
                  </a:lnTo>
                  <a:lnTo>
                    <a:pt x="516" y="460"/>
                  </a:lnTo>
                  <a:lnTo>
                    <a:pt x="502" y="468"/>
                  </a:lnTo>
                  <a:lnTo>
                    <a:pt x="502" y="472"/>
                  </a:lnTo>
                  <a:lnTo>
                    <a:pt x="498" y="474"/>
                  </a:lnTo>
                  <a:lnTo>
                    <a:pt x="492" y="478"/>
                  </a:lnTo>
                  <a:lnTo>
                    <a:pt x="478" y="490"/>
                  </a:lnTo>
                  <a:lnTo>
                    <a:pt x="452" y="514"/>
                  </a:lnTo>
                  <a:lnTo>
                    <a:pt x="418" y="526"/>
                  </a:lnTo>
                  <a:lnTo>
                    <a:pt x="416" y="530"/>
                  </a:lnTo>
                  <a:lnTo>
                    <a:pt x="366" y="528"/>
                  </a:lnTo>
                  <a:lnTo>
                    <a:pt x="354" y="532"/>
                  </a:lnTo>
                  <a:lnTo>
                    <a:pt x="342" y="53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5727700" y="3489325"/>
              <a:ext cx="889000" cy="860425"/>
            </a:xfrm>
            <a:custGeom>
              <a:avLst/>
              <a:gdLst>
                <a:gd name="T0" fmla="*/ 434 w 560"/>
                <a:gd name="T1" fmla="*/ 536 h 542"/>
                <a:gd name="T2" fmla="*/ 400 w 560"/>
                <a:gd name="T3" fmla="*/ 518 h 542"/>
                <a:gd name="T4" fmla="*/ 346 w 560"/>
                <a:gd name="T5" fmla="*/ 512 h 542"/>
                <a:gd name="T6" fmla="*/ 316 w 560"/>
                <a:gd name="T7" fmla="*/ 476 h 542"/>
                <a:gd name="T8" fmla="*/ 282 w 560"/>
                <a:gd name="T9" fmla="*/ 454 h 542"/>
                <a:gd name="T10" fmla="*/ 116 w 560"/>
                <a:gd name="T11" fmla="*/ 434 h 542"/>
                <a:gd name="T12" fmla="*/ 84 w 560"/>
                <a:gd name="T13" fmla="*/ 412 h 542"/>
                <a:gd name="T14" fmla="*/ 68 w 560"/>
                <a:gd name="T15" fmla="*/ 398 h 542"/>
                <a:gd name="T16" fmla="*/ 58 w 560"/>
                <a:gd name="T17" fmla="*/ 370 h 542"/>
                <a:gd name="T18" fmla="*/ 18 w 560"/>
                <a:gd name="T19" fmla="*/ 292 h 542"/>
                <a:gd name="T20" fmla="*/ 2 w 560"/>
                <a:gd name="T21" fmla="*/ 246 h 542"/>
                <a:gd name="T22" fmla="*/ 14 w 560"/>
                <a:gd name="T23" fmla="*/ 206 h 542"/>
                <a:gd name="T24" fmla="*/ 50 w 560"/>
                <a:gd name="T25" fmla="*/ 182 h 542"/>
                <a:gd name="T26" fmla="*/ 68 w 560"/>
                <a:gd name="T27" fmla="*/ 172 h 542"/>
                <a:gd name="T28" fmla="*/ 104 w 560"/>
                <a:gd name="T29" fmla="*/ 164 h 542"/>
                <a:gd name="T30" fmla="*/ 138 w 560"/>
                <a:gd name="T31" fmla="*/ 144 h 542"/>
                <a:gd name="T32" fmla="*/ 208 w 560"/>
                <a:gd name="T33" fmla="*/ 128 h 542"/>
                <a:gd name="T34" fmla="*/ 234 w 560"/>
                <a:gd name="T35" fmla="*/ 106 h 542"/>
                <a:gd name="T36" fmla="*/ 266 w 560"/>
                <a:gd name="T37" fmla="*/ 74 h 542"/>
                <a:gd name="T38" fmla="*/ 280 w 560"/>
                <a:gd name="T39" fmla="*/ 44 h 542"/>
                <a:gd name="T40" fmla="*/ 284 w 560"/>
                <a:gd name="T41" fmla="*/ 0 h 542"/>
                <a:gd name="T42" fmla="*/ 414 w 560"/>
                <a:gd name="T43" fmla="*/ 12 h 542"/>
                <a:gd name="T44" fmla="*/ 428 w 560"/>
                <a:gd name="T45" fmla="*/ 32 h 542"/>
                <a:gd name="T46" fmla="*/ 444 w 560"/>
                <a:gd name="T47" fmla="*/ 58 h 542"/>
                <a:gd name="T48" fmla="*/ 438 w 560"/>
                <a:gd name="T49" fmla="*/ 82 h 542"/>
                <a:gd name="T50" fmla="*/ 418 w 560"/>
                <a:gd name="T51" fmla="*/ 96 h 542"/>
                <a:gd name="T52" fmla="*/ 408 w 560"/>
                <a:gd name="T53" fmla="*/ 118 h 542"/>
                <a:gd name="T54" fmla="*/ 396 w 560"/>
                <a:gd name="T55" fmla="*/ 122 h 542"/>
                <a:gd name="T56" fmla="*/ 432 w 560"/>
                <a:gd name="T57" fmla="*/ 156 h 542"/>
                <a:gd name="T58" fmla="*/ 434 w 560"/>
                <a:gd name="T59" fmla="*/ 162 h 542"/>
                <a:gd name="T60" fmla="*/ 466 w 560"/>
                <a:gd name="T61" fmla="*/ 186 h 542"/>
                <a:gd name="T62" fmla="*/ 498 w 560"/>
                <a:gd name="T63" fmla="*/ 192 h 542"/>
                <a:gd name="T64" fmla="*/ 516 w 560"/>
                <a:gd name="T65" fmla="*/ 188 h 542"/>
                <a:gd name="T66" fmla="*/ 532 w 560"/>
                <a:gd name="T67" fmla="*/ 204 h 542"/>
                <a:gd name="T68" fmla="*/ 558 w 560"/>
                <a:gd name="T69" fmla="*/ 234 h 542"/>
                <a:gd name="T70" fmla="*/ 554 w 560"/>
                <a:gd name="T71" fmla="*/ 244 h 542"/>
                <a:gd name="T72" fmla="*/ 544 w 560"/>
                <a:gd name="T73" fmla="*/ 282 h 542"/>
                <a:gd name="T74" fmla="*/ 528 w 560"/>
                <a:gd name="T75" fmla="*/ 276 h 542"/>
                <a:gd name="T76" fmla="*/ 500 w 560"/>
                <a:gd name="T77" fmla="*/ 234 h 542"/>
                <a:gd name="T78" fmla="*/ 472 w 560"/>
                <a:gd name="T79" fmla="*/ 232 h 542"/>
                <a:gd name="T80" fmla="*/ 474 w 560"/>
                <a:gd name="T81" fmla="*/ 302 h 542"/>
                <a:gd name="T82" fmla="*/ 442 w 560"/>
                <a:gd name="T83" fmla="*/ 344 h 542"/>
                <a:gd name="T84" fmla="*/ 428 w 560"/>
                <a:gd name="T85" fmla="*/ 376 h 542"/>
                <a:gd name="T86" fmla="*/ 450 w 560"/>
                <a:gd name="T87" fmla="*/ 392 h 542"/>
                <a:gd name="T88" fmla="*/ 460 w 560"/>
                <a:gd name="T89" fmla="*/ 430 h 542"/>
                <a:gd name="T90" fmla="*/ 474 w 560"/>
                <a:gd name="T91" fmla="*/ 444 h 542"/>
                <a:gd name="T92" fmla="*/ 486 w 560"/>
                <a:gd name="T93" fmla="*/ 446 h 542"/>
                <a:gd name="T94" fmla="*/ 504 w 560"/>
                <a:gd name="T95" fmla="*/ 434 h 542"/>
                <a:gd name="T96" fmla="*/ 520 w 560"/>
                <a:gd name="T97" fmla="*/ 448 h 542"/>
                <a:gd name="T98" fmla="*/ 530 w 560"/>
                <a:gd name="T99" fmla="*/ 484 h 542"/>
                <a:gd name="T100" fmla="*/ 526 w 560"/>
                <a:gd name="T101" fmla="*/ 502 h 542"/>
                <a:gd name="T102" fmla="*/ 492 w 560"/>
                <a:gd name="T103" fmla="*/ 522 h 542"/>
                <a:gd name="T104" fmla="*/ 478 w 560"/>
                <a:gd name="T105" fmla="*/ 542 h 54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60" h="542">
                  <a:moveTo>
                    <a:pt x="478" y="542"/>
                  </a:moveTo>
                  <a:lnTo>
                    <a:pt x="478" y="542"/>
                  </a:lnTo>
                  <a:lnTo>
                    <a:pt x="434" y="536"/>
                  </a:lnTo>
                  <a:lnTo>
                    <a:pt x="400" y="518"/>
                  </a:lnTo>
                  <a:lnTo>
                    <a:pt x="376" y="518"/>
                  </a:lnTo>
                  <a:lnTo>
                    <a:pt x="360" y="516"/>
                  </a:lnTo>
                  <a:lnTo>
                    <a:pt x="346" y="512"/>
                  </a:lnTo>
                  <a:lnTo>
                    <a:pt x="334" y="502"/>
                  </a:lnTo>
                  <a:lnTo>
                    <a:pt x="316" y="476"/>
                  </a:lnTo>
                  <a:lnTo>
                    <a:pt x="282" y="454"/>
                  </a:lnTo>
                  <a:lnTo>
                    <a:pt x="162" y="452"/>
                  </a:lnTo>
                  <a:lnTo>
                    <a:pt x="116" y="434"/>
                  </a:lnTo>
                  <a:lnTo>
                    <a:pt x="96" y="424"/>
                  </a:lnTo>
                  <a:lnTo>
                    <a:pt x="90" y="418"/>
                  </a:lnTo>
                  <a:lnTo>
                    <a:pt x="84" y="412"/>
                  </a:lnTo>
                  <a:lnTo>
                    <a:pt x="74" y="406"/>
                  </a:lnTo>
                  <a:lnTo>
                    <a:pt x="68" y="398"/>
                  </a:lnTo>
                  <a:lnTo>
                    <a:pt x="60" y="386"/>
                  </a:lnTo>
                  <a:lnTo>
                    <a:pt x="58" y="370"/>
                  </a:lnTo>
                  <a:lnTo>
                    <a:pt x="54" y="356"/>
                  </a:lnTo>
                  <a:lnTo>
                    <a:pt x="42" y="332"/>
                  </a:lnTo>
                  <a:lnTo>
                    <a:pt x="18" y="292"/>
                  </a:lnTo>
                  <a:lnTo>
                    <a:pt x="2" y="246"/>
                  </a:lnTo>
                  <a:lnTo>
                    <a:pt x="0" y="208"/>
                  </a:lnTo>
                  <a:lnTo>
                    <a:pt x="14" y="206"/>
                  </a:lnTo>
                  <a:lnTo>
                    <a:pt x="26" y="198"/>
                  </a:lnTo>
                  <a:lnTo>
                    <a:pt x="40" y="190"/>
                  </a:lnTo>
                  <a:lnTo>
                    <a:pt x="50" y="182"/>
                  </a:lnTo>
                  <a:lnTo>
                    <a:pt x="58" y="176"/>
                  </a:lnTo>
                  <a:lnTo>
                    <a:pt x="68" y="172"/>
                  </a:lnTo>
                  <a:lnTo>
                    <a:pt x="86" y="170"/>
                  </a:lnTo>
                  <a:lnTo>
                    <a:pt x="104" y="164"/>
                  </a:lnTo>
                  <a:lnTo>
                    <a:pt x="120" y="156"/>
                  </a:lnTo>
                  <a:lnTo>
                    <a:pt x="138" y="144"/>
                  </a:lnTo>
                  <a:lnTo>
                    <a:pt x="154" y="142"/>
                  </a:lnTo>
                  <a:lnTo>
                    <a:pt x="172" y="138"/>
                  </a:lnTo>
                  <a:lnTo>
                    <a:pt x="208" y="128"/>
                  </a:lnTo>
                  <a:lnTo>
                    <a:pt x="222" y="118"/>
                  </a:lnTo>
                  <a:lnTo>
                    <a:pt x="234" y="106"/>
                  </a:lnTo>
                  <a:lnTo>
                    <a:pt x="258" y="82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78" y="54"/>
                  </a:lnTo>
                  <a:lnTo>
                    <a:pt x="280" y="44"/>
                  </a:lnTo>
                  <a:lnTo>
                    <a:pt x="284" y="20"/>
                  </a:lnTo>
                  <a:lnTo>
                    <a:pt x="284" y="0"/>
                  </a:lnTo>
                  <a:lnTo>
                    <a:pt x="338" y="12"/>
                  </a:lnTo>
                  <a:lnTo>
                    <a:pt x="414" y="12"/>
                  </a:lnTo>
                  <a:lnTo>
                    <a:pt x="428" y="32"/>
                  </a:lnTo>
                  <a:lnTo>
                    <a:pt x="436" y="38"/>
                  </a:lnTo>
                  <a:lnTo>
                    <a:pt x="442" y="50"/>
                  </a:lnTo>
                  <a:lnTo>
                    <a:pt x="444" y="58"/>
                  </a:lnTo>
                  <a:lnTo>
                    <a:pt x="444" y="66"/>
                  </a:lnTo>
                  <a:lnTo>
                    <a:pt x="442" y="74"/>
                  </a:lnTo>
                  <a:lnTo>
                    <a:pt x="438" y="82"/>
                  </a:lnTo>
                  <a:lnTo>
                    <a:pt x="426" y="88"/>
                  </a:lnTo>
                  <a:lnTo>
                    <a:pt x="418" y="96"/>
                  </a:lnTo>
                  <a:lnTo>
                    <a:pt x="412" y="104"/>
                  </a:lnTo>
                  <a:lnTo>
                    <a:pt x="408" y="118"/>
                  </a:lnTo>
                  <a:lnTo>
                    <a:pt x="402" y="120"/>
                  </a:lnTo>
                  <a:lnTo>
                    <a:pt x="396" y="122"/>
                  </a:lnTo>
                  <a:lnTo>
                    <a:pt x="396" y="130"/>
                  </a:lnTo>
                  <a:lnTo>
                    <a:pt x="432" y="156"/>
                  </a:lnTo>
                  <a:lnTo>
                    <a:pt x="434" y="162"/>
                  </a:lnTo>
                  <a:lnTo>
                    <a:pt x="448" y="174"/>
                  </a:lnTo>
                  <a:lnTo>
                    <a:pt x="456" y="180"/>
                  </a:lnTo>
                  <a:lnTo>
                    <a:pt x="466" y="186"/>
                  </a:lnTo>
                  <a:lnTo>
                    <a:pt x="476" y="192"/>
                  </a:lnTo>
                  <a:lnTo>
                    <a:pt x="488" y="194"/>
                  </a:lnTo>
                  <a:lnTo>
                    <a:pt x="498" y="192"/>
                  </a:lnTo>
                  <a:lnTo>
                    <a:pt x="510" y="186"/>
                  </a:lnTo>
                  <a:lnTo>
                    <a:pt x="516" y="188"/>
                  </a:lnTo>
                  <a:lnTo>
                    <a:pt x="520" y="192"/>
                  </a:lnTo>
                  <a:lnTo>
                    <a:pt x="532" y="204"/>
                  </a:lnTo>
                  <a:lnTo>
                    <a:pt x="560" y="226"/>
                  </a:lnTo>
                  <a:lnTo>
                    <a:pt x="558" y="234"/>
                  </a:lnTo>
                  <a:lnTo>
                    <a:pt x="556" y="240"/>
                  </a:lnTo>
                  <a:lnTo>
                    <a:pt x="554" y="244"/>
                  </a:lnTo>
                  <a:lnTo>
                    <a:pt x="550" y="256"/>
                  </a:lnTo>
                  <a:lnTo>
                    <a:pt x="548" y="270"/>
                  </a:lnTo>
                  <a:lnTo>
                    <a:pt x="544" y="282"/>
                  </a:lnTo>
                  <a:lnTo>
                    <a:pt x="528" y="276"/>
                  </a:lnTo>
                  <a:lnTo>
                    <a:pt x="514" y="256"/>
                  </a:lnTo>
                  <a:lnTo>
                    <a:pt x="504" y="240"/>
                  </a:lnTo>
                  <a:lnTo>
                    <a:pt x="500" y="234"/>
                  </a:lnTo>
                  <a:lnTo>
                    <a:pt x="492" y="232"/>
                  </a:lnTo>
                  <a:lnTo>
                    <a:pt x="484" y="230"/>
                  </a:lnTo>
                  <a:lnTo>
                    <a:pt x="472" y="232"/>
                  </a:lnTo>
                  <a:lnTo>
                    <a:pt x="474" y="302"/>
                  </a:lnTo>
                  <a:lnTo>
                    <a:pt x="466" y="316"/>
                  </a:lnTo>
                  <a:lnTo>
                    <a:pt x="454" y="330"/>
                  </a:lnTo>
                  <a:lnTo>
                    <a:pt x="442" y="344"/>
                  </a:lnTo>
                  <a:lnTo>
                    <a:pt x="428" y="354"/>
                  </a:lnTo>
                  <a:lnTo>
                    <a:pt x="428" y="376"/>
                  </a:lnTo>
                  <a:lnTo>
                    <a:pt x="436" y="384"/>
                  </a:lnTo>
                  <a:lnTo>
                    <a:pt x="450" y="392"/>
                  </a:lnTo>
                  <a:lnTo>
                    <a:pt x="460" y="430"/>
                  </a:lnTo>
                  <a:lnTo>
                    <a:pt x="462" y="434"/>
                  </a:lnTo>
                  <a:lnTo>
                    <a:pt x="466" y="438"/>
                  </a:lnTo>
                  <a:lnTo>
                    <a:pt x="474" y="444"/>
                  </a:lnTo>
                  <a:lnTo>
                    <a:pt x="480" y="446"/>
                  </a:lnTo>
                  <a:lnTo>
                    <a:pt x="486" y="446"/>
                  </a:lnTo>
                  <a:lnTo>
                    <a:pt x="492" y="440"/>
                  </a:lnTo>
                  <a:lnTo>
                    <a:pt x="498" y="436"/>
                  </a:lnTo>
                  <a:lnTo>
                    <a:pt x="504" y="434"/>
                  </a:lnTo>
                  <a:lnTo>
                    <a:pt x="514" y="436"/>
                  </a:lnTo>
                  <a:lnTo>
                    <a:pt x="520" y="448"/>
                  </a:lnTo>
                  <a:lnTo>
                    <a:pt x="526" y="464"/>
                  </a:lnTo>
                  <a:lnTo>
                    <a:pt x="528" y="474"/>
                  </a:lnTo>
                  <a:lnTo>
                    <a:pt x="530" y="484"/>
                  </a:lnTo>
                  <a:lnTo>
                    <a:pt x="530" y="492"/>
                  </a:lnTo>
                  <a:lnTo>
                    <a:pt x="526" y="502"/>
                  </a:lnTo>
                  <a:lnTo>
                    <a:pt x="516" y="504"/>
                  </a:lnTo>
                  <a:lnTo>
                    <a:pt x="506" y="510"/>
                  </a:lnTo>
                  <a:lnTo>
                    <a:pt x="492" y="522"/>
                  </a:lnTo>
                  <a:lnTo>
                    <a:pt x="478" y="54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5026025" y="2933700"/>
              <a:ext cx="777875" cy="1409700"/>
            </a:xfrm>
            <a:custGeom>
              <a:avLst/>
              <a:gdLst>
                <a:gd name="T0" fmla="*/ 320 w 490"/>
                <a:gd name="T1" fmla="*/ 878 h 888"/>
                <a:gd name="T2" fmla="*/ 252 w 490"/>
                <a:gd name="T3" fmla="*/ 834 h 888"/>
                <a:gd name="T4" fmla="*/ 196 w 490"/>
                <a:gd name="T5" fmla="*/ 838 h 888"/>
                <a:gd name="T6" fmla="*/ 170 w 490"/>
                <a:gd name="T7" fmla="*/ 842 h 888"/>
                <a:gd name="T8" fmla="*/ 136 w 490"/>
                <a:gd name="T9" fmla="*/ 824 h 888"/>
                <a:gd name="T10" fmla="*/ 106 w 490"/>
                <a:gd name="T11" fmla="*/ 804 h 888"/>
                <a:gd name="T12" fmla="*/ 56 w 490"/>
                <a:gd name="T13" fmla="*/ 800 h 888"/>
                <a:gd name="T14" fmla="*/ 12 w 490"/>
                <a:gd name="T15" fmla="*/ 776 h 888"/>
                <a:gd name="T16" fmla="*/ 20 w 490"/>
                <a:gd name="T17" fmla="*/ 744 h 888"/>
                <a:gd name="T18" fmla="*/ 8 w 490"/>
                <a:gd name="T19" fmla="*/ 726 h 888"/>
                <a:gd name="T20" fmla="*/ 0 w 490"/>
                <a:gd name="T21" fmla="*/ 706 h 888"/>
                <a:gd name="T22" fmla="*/ 62 w 490"/>
                <a:gd name="T23" fmla="*/ 696 h 888"/>
                <a:gd name="T24" fmla="*/ 66 w 490"/>
                <a:gd name="T25" fmla="*/ 648 h 888"/>
                <a:gd name="T26" fmla="*/ 52 w 490"/>
                <a:gd name="T27" fmla="*/ 602 h 888"/>
                <a:gd name="T28" fmla="*/ 56 w 490"/>
                <a:gd name="T29" fmla="*/ 536 h 888"/>
                <a:gd name="T30" fmla="*/ 104 w 490"/>
                <a:gd name="T31" fmla="*/ 530 h 888"/>
                <a:gd name="T32" fmla="*/ 168 w 490"/>
                <a:gd name="T33" fmla="*/ 548 h 888"/>
                <a:gd name="T34" fmla="*/ 172 w 490"/>
                <a:gd name="T35" fmla="*/ 504 h 888"/>
                <a:gd name="T36" fmla="*/ 190 w 490"/>
                <a:gd name="T37" fmla="*/ 494 h 888"/>
                <a:gd name="T38" fmla="*/ 214 w 490"/>
                <a:gd name="T39" fmla="*/ 500 h 888"/>
                <a:gd name="T40" fmla="*/ 248 w 490"/>
                <a:gd name="T41" fmla="*/ 478 h 888"/>
                <a:gd name="T42" fmla="*/ 246 w 490"/>
                <a:gd name="T43" fmla="*/ 416 h 888"/>
                <a:gd name="T44" fmla="*/ 256 w 490"/>
                <a:gd name="T45" fmla="*/ 384 h 888"/>
                <a:gd name="T46" fmla="*/ 240 w 490"/>
                <a:gd name="T47" fmla="*/ 362 h 888"/>
                <a:gd name="T48" fmla="*/ 196 w 490"/>
                <a:gd name="T49" fmla="*/ 334 h 888"/>
                <a:gd name="T50" fmla="*/ 152 w 490"/>
                <a:gd name="T51" fmla="*/ 318 h 888"/>
                <a:gd name="T52" fmla="*/ 126 w 490"/>
                <a:gd name="T53" fmla="*/ 296 h 888"/>
                <a:gd name="T54" fmla="*/ 130 w 490"/>
                <a:gd name="T55" fmla="*/ 244 h 888"/>
                <a:gd name="T56" fmla="*/ 148 w 490"/>
                <a:gd name="T57" fmla="*/ 222 h 888"/>
                <a:gd name="T58" fmla="*/ 184 w 490"/>
                <a:gd name="T59" fmla="*/ 226 h 888"/>
                <a:gd name="T60" fmla="*/ 270 w 490"/>
                <a:gd name="T61" fmla="*/ 220 h 888"/>
                <a:gd name="T62" fmla="*/ 278 w 490"/>
                <a:gd name="T63" fmla="*/ 162 h 888"/>
                <a:gd name="T64" fmla="*/ 280 w 490"/>
                <a:gd name="T65" fmla="*/ 130 h 888"/>
                <a:gd name="T66" fmla="*/ 304 w 490"/>
                <a:gd name="T67" fmla="*/ 104 h 888"/>
                <a:gd name="T68" fmla="*/ 364 w 490"/>
                <a:gd name="T69" fmla="*/ 38 h 888"/>
                <a:gd name="T70" fmla="*/ 404 w 490"/>
                <a:gd name="T71" fmla="*/ 28 h 888"/>
                <a:gd name="T72" fmla="*/ 416 w 490"/>
                <a:gd name="T73" fmla="*/ 22 h 888"/>
                <a:gd name="T74" fmla="*/ 440 w 490"/>
                <a:gd name="T75" fmla="*/ 2 h 888"/>
                <a:gd name="T76" fmla="*/ 462 w 490"/>
                <a:gd name="T77" fmla="*/ 20 h 888"/>
                <a:gd name="T78" fmla="*/ 452 w 490"/>
                <a:gd name="T79" fmla="*/ 52 h 888"/>
                <a:gd name="T80" fmla="*/ 438 w 490"/>
                <a:gd name="T81" fmla="*/ 108 h 888"/>
                <a:gd name="T82" fmla="*/ 422 w 490"/>
                <a:gd name="T83" fmla="*/ 138 h 888"/>
                <a:gd name="T84" fmla="*/ 430 w 490"/>
                <a:gd name="T85" fmla="*/ 228 h 888"/>
                <a:gd name="T86" fmla="*/ 408 w 490"/>
                <a:gd name="T87" fmla="*/ 284 h 888"/>
                <a:gd name="T88" fmla="*/ 398 w 490"/>
                <a:gd name="T89" fmla="*/ 384 h 888"/>
                <a:gd name="T90" fmla="*/ 418 w 490"/>
                <a:gd name="T91" fmla="*/ 454 h 888"/>
                <a:gd name="T92" fmla="*/ 412 w 490"/>
                <a:gd name="T93" fmla="*/ 526 h 888"/>
                <a:gd name="T94" fmla="*/ 428 w 490"/>
                <a:gd name="T95" fmla="*/ 556 h 888"/>
                <a:gd name="T96" fmla="*/ 432 w 490"/>
                <a:gd name="T97" fmla="*/ 600 h 888"/>
                <a:gd name="T98" fmla="*/ 476 w 490"/>
                <a:gd name="T99" fmla="*/ 690 h 888"/>
                <a:gd name="T100" fmla="*/ 462 w 490"/>
                <a:gd name="T101" fmla="*/ 726 h 888"/>
                <a:gd name="T102" fmla="*/ 362 w 490"/>
                <a:gd name="T103" fmla="*/ 728 h 888"/>
                <a:gd name="T104" fmla="*/ 354 w 490"/>
                <a:gd name="T105" fmla="*/ 744 h 888"/>
                <a:gd name="T106" fmla="*/ 398 w 490"/>
                <a:gd name="T107" fmla="*/ 792 h 888"/>
                <a:gd name="T108" fmla="*/ 350 w 490"/>
                <a:gd name="T109" fmla="*/ 828 h 888"/>
                <a:gd name="T110" fmla="*/ 344 w 490"/>
                <a:gd name="T111" fmla="*/ 888 h 8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90" h="888">
                  <a:moveTo>
                    <a:pt x="344" y="888"/>
                  </a:moveTo>
                  <a:lnTo>
                    <a:pt x="344" y="888"/>
                  </a:lnTo>
                  <a:lnTo>
                    <a:pt x="330" y="884"/>
                  </a:lnTo>
                  <a:lnTo>
                    <a:pt x="320" y="878"/>
                  </a:lnTo>
                  <a:lnTo>
                    <a:pt x="304" y="866"/>
                  </a:lnTo>
                  <a:lnTo>
                    <a:pt x="278" y="842"/>
                  </a:lnTo>
                  <a:lnTo>
                    <a:pt x="252" y="834"/>
                  </a:lnTo>
                  <a:lnTo>
                    <a:pt x="232" y="834"/>
                  </a:lnTo>
                  <a:lnTo>
                    <a:pt x="214" y="834"/>
                  </a:lnTo>
                  <a:lnTo>
                    <a:pt x="196" y="838"/>
                  </a:lnTo>
                  <a:lnTo>
                    <a:pt x="188" y="840"/>
                  </a:lnTo>
                  <a:lnTo>
                    <a:pt x="180" y="844"/>
                  </a:lnTo>
                  <a:lnTo>
                    <a:pt x="170" y="842"/>
                  </a:lnTo>
                  <a:lnTo>
                    <a:pt x="160" y="836"/>
                  </a:lnTo>
                  <a:lnTo>
                    <a:pt x="146" y="826"/>
                  </a:lnTo>
                  <a:lnTo>
                    <a:pt x="136" y="824"/>
                  </a:lnTo>
                  <a:lnTo>
                    <a:pt x="128" y="822"/>
                  </a:lnTo>
                  <a:lnTo>
                    <a:pt x="120" y="818"/>
                  </a:lnTo>
                  <a:lnTo>
                    <a:pt x="114" y="814"/>
                  </a:lnTo>
                  <a:lnTo>
                    <a:pt x="106" y="804"/>
                  </a:lnTo>
                  <a:lnTo>
                    <a:pt x="102" y="802"/>
                  </a:lnTo>
                  <a:lnTo>
                    <a:pt x="98" y="800"/>
                  </a:lnTo>
                  <a:lnTo>
                    <a:pt x="56" y="800"/>
                  </a:lnTo>
                  <a:lnTo>
                    <a:pt x="12" y="784"/>
                  </a:lnTo>
                  <a:lnTo>
                    <a:pt x="12" y="776"/>
                  </a:lnTo>
                  <a:lnTo>
                    <a:pt x="14" y="770"/>
                  </a:lnTo>
                  <a:lnTo>
                    <a:pt x="20" y="758"/>
                  </a:lnTo>
                  <a:lnTo>
                    <a:pt x="20" y="744"/>
                  </a:lnTo>
                  <a:lnTo>
                    <a:pt x="18" y="734"/>
                  </a:lnTo>
                  <a:lnTo>
                    <a:pt x="14" y="728"/>
                  </a:lnTo>
                  <a:lnTo>
                    <a:pt x="8" y="726"/>
                  </a:lnTo>
                  <a:lnTo>
                    <a:pt x="2" y="718"/>
                  </a:lnTo>
                  <a:lnTo>
                    <a:pt x="0" y="714"/>
                  </a:lnTo>
                  <a:lnTo>
                    <a:pt x="0" y="708"/>
                  </a:lnTo>
                  <a:lnTo>
                    <a:pt x="0" y="706"/>
                  </a:lnTo>
                  <a:lnTo>
                    <a:pt x="58" y="704"/>
                  </a:lnTo>
                  <a:lnTo>
                    <a:pt x="62" y="696"/>
                  </a:lnTo>
                  <a:lnTo>
                    <a:pt x="66" y="686"/>
                  </a:lnTo>
                  <a:lnTo>
                    <a:pt x="66" y="676"/>
                  </a:lnTo>
                  <a:lnTo>
                    <a:pt x="68" y="666"/>
                  </a:lnTo>
                  <a:lnTo>
                    <a:pt x="66" y="648"/>
                  </a:lnTo>
                  <a:lnTo>
                    <a:pt x="64" y="632"/>
                  </a:lnTo>
                  <a:lnTo>
                    <a:pt x="52" y="602"/>
                  </a:lnTo>
                  <a:lnTo>
                    <a:pt x="46" y="564"/>
                  </a:lnTo>
                  <a:lnTo>
                    <a:pt x="46" y="550"/>
                  </a:lnTo>
                  <a:lnTo>
                    <a:pt x="50" y="542"/>
                  </a:lnTo>
                  <a:lnTo>
                    <a:pt x="56" y="536"/>
                  </a:lnTo>
                  <a:lnTo>
                    <a:pt x="68" y="532"/>
                  </a:lnTo>
                  <a:lnTo>
                    <a:pt x="84" y="530"/>
                  </a:lnTo>
                  <a:lnTo>
                    <a:pt x="104" y="530"/>
                  </a:lnTo>
                  <a:lnTo>
                    <a:pt x="150" y="552"/>
                  </a:lnTo>
                  <a:lnTo>
                    <a:pt x="162" y="550"/>
                  </a:lnTo>
                  <a:lnTo>
                    <a:pt x="168" y="548"/>
                  </a:lnTo>
                  <a:lnTo>
                    <a:pt x="172" y="546"/>
                  </a:lnTo>
                  <a:lnTo>
                    <a:pt x="172" y="504"/>
                  </a:lnTo>
                  <a:lnTo>
                    <a:pt x="174" y="500"/>
                  </a:lnTo>
                  <a:lnTo>
                    <a:pt x="178" y="496"/>
                  </a:lnTo>
                  <a:lnTo>
                    <a:pt x="182" y="494"/>
                  </a:lnTo>
                  <a:lnTo>
                    <a:pt x="190" y="494"/>
                  </a:lnTo>
                  <a:lnTo>
                    <a:pt x="204" y="494"/>
                  </a:lnTo>
                  <a:lnTo>
                    <a:pt x="210" y="496"/>
                  </a:lnTo>
                  <a:lnTo>
                    <a:pt x="214" y="500"/>
                  </a:lnTo>
                  <a:lnTo>
                    <a:pt x="242" y="500"/>
                  </a:lnTo>
                  <a:lnTo>
                    <a:pt x="246" y="490"/>
                  </a:lnTo>
                  <a:lnTo>
                    <a:pt x="248" y="478"/>
                  </a:lnTo>
                  <a:lnTo>
                    <a:pt x="250" y="454"/>
                  </a:lnTo>
                  <a:lnTo>
                    <a:pt x="250" y="432"/>
                  </a:lnTo>
                  <a:lnTo>
                    <a:pt x="248" y="424"/>
                  </a:lnTo>
                  <a:lnTo>
                    <a:pt x="246" y="416"/>
                  </a:lnTo>
                  <a:lnTo>
                    <a:pt x="248" y="404"/>
                  </a:lnTo>
                  <a:lnTo>
                    <a:pt x="250" y="396"/>
                  </a:lnTo>
                  <a:lnTo>
                    <a:pt x="256" y="384"/>
                  </a:lnTo>
                  <a:lnTo>
                    <a:pt x="256" y="364"/>
                  </a:lnTo>
                  <a:lnTo>
                    <a:pt x="240" y="362"/>
                  </a:lnTo>
                  <a:lnTo>
                    <a:pt x="224" y="352"/>
                  </a:lnTo>
                  <a:lnTo>
                    <a:pt x="210" y="342"/>
                  </a:lnTo>
                  <a:lnTo>
                    <a:pt x="196" y="334"/>
                  </a:lnTo>
                  <a:lnTo>
                    <a:pt x="188" y="328"/>
                  </a:lnTo>
                  <a:lnTo>
                    <a:pt x="170" y="324"/>
                  </a:lnTo>
                  <a:lnTo>
                    <a:pt x="152" y="318"/>
                  </a:lnTo>
                  <a:lnTo>
                    <a:pt x="136" y="312"/>
                  </a:lnTo>
                  <a:lnTo>
                    <a:pt x="126" y="306"/>
                  </a:lnTo>
                  <a:lnTo>
                    <a:pt x="126" y="296"/>
                  </a:lnTo>
                  <a:lnTo>
                    <a:pt x="128" y="290"/>
                  </a:lnTo>
                  <a:lnTo>
                    <a:pt x="136" y="280"/>
                  </a:lnTo>
                  <a:lnTo>
                    <a:pt x="130" y="244"/>
                  </a:lnTo>
                  <a:lnTo>
                    <a:pt x="134" y="242"/>
                  </a:lnTo>
                  <a:lnTo>
                    <a:pt x="140" y="236"/>
                  </a:lnTo>
                  <a:lnTo>
                    <a:pt x="148" y="222"/>
                  </a:lnTo>
                  <a:lnTo>
                    <a:pt x="162" y="222"/>
                  </a:lnTo>
                  <a:lnTo>
                    <a:pt x="172" y="222"/>
                  </a:lnTo>
                  <a:lnTo>
                    <a:pt x="184" y="226"/>
                  </a:lnTo>
                  <a:lnTo>
                    <a:pt x="264" y="230"/>
                  </a:lnTo>
                  <a:lnTo>
                    <a:pt x="270" y="220"/>
                  </a:lnTo>
                  <a:lnTo>
                    <a:pt x="276" y="210"/>
                  </a:lnTo>
                  <a:lnTo>
                    <a:pt x="278" y="198"/>
                  </a:lnTo>
                  <a:lnTo>
                    <a:pt x="280" y="186"/>
                  </a:lnTo>
                  <a:lnTo>
                    <a:pt x="278" y="162"/>
                  </a:lnTo>
                  <a:lnTo>
                    <a:pt x="278" y="144"/>
                  </a:lnTo>
                  <a:lnTo>
                    <a:pt x="278" y="136"/>
                  </a:lnTo>
                  <a:lnTo>
                    <a:pt x="280" y="130"/>
                  </a:lnTo>
                  <a:lnTo>
                    <a:pt x="282" y="124"/>
                  </a:lnTo>
                  <a:lnTo>
                    <a:pt x="286" y="120"/>
                  </a:lnTo>
                  <a:lnTo>
                    <a:pt x="294" y="114"/>
                  </a:lnTo>
                  <a:lnTo>
                    <a:pt x="304" y="104"/>
                  </a:lnTo>
                  <a:lnTo>
                    <a:pt x="334" y="60"/>
                  </a:lnTo>
                  <a:lnTo>
                    <a:pt x="364" y="38"/>
                  </a:lnTo>
                  <a:lnTo>
                    <a:pt x="382" y="12"/>
                  </a:lnTo>
                  <a:lnTo>
                    <a:pt x="404" y="28"/>
                  </a:lnTo>
                  <a:lnTo>
                    <a:pt x="410" y="28"/>
                  </a:lnTo>
                  <a:lnTo>
                    <a:pt x="416" y="22"/>
                  </a:lnTo>
                  <a:lnTo>
                    <a:pt x="422" y="16"/>
                  </a:lnTo>
                  <a:lnTo>
                    <a:pt x="430" y="0"/>
                  </a:lnTo>
                  <a:lnTo>
                    <a:pt x="440" y="2"/>
                  </a:lnTo>
                  <a:lnTo>
                    <a:pt x="450" y="4"/>
                  </a:lnTo>
                  <a:lnTo>
                    <a:pt x="456" y="8"/>
                  </a:lnTo>
                  <a:lnTo>
                    <a:pt x="460" y="12"/>
                  </a:lnTo>
                  <a:lnTo>
                    <a:pt x="462" y="20"/>
                  </a:lnTo>
                  <a:lnTo>
                    <a:pt x="464" y="28"/>
                  </a:lnTo>
                  <a:lnTo>
                    <a:pt x="452" y="52"/>
                  </a:lnTo>
                  <a:lnTo>
                    <a:pt x="450" y="72"/>
                  </a:lnTo>
                  <a:lnTo>
                    <a:pt x="446" y="90"/>
                  </a:lnTo>
                  <a:lnTo>
                    <a:pt x="444" y="100"/>
                  </a:lnTo>
                  <a:lnTo>
                    <a:pt x="438" y="108"/>
                  </a:lnTo>
                  <a:lnTo>
                    <a:pt x="432" y="118"/>
                  </a:lnTo>
                  <a:lnTo>
                    <a:pt x="424" y="126"/>
                  </a:lnTo>
                  <a:lnTo>
                    <a:pt x="422" y="138"/>
                  </a:lnTo>
                  <a:lnTo>
                    <a:pt x="420" y="150"/>
                  </a:lnTo>
                  <a:lnTo>
                    <a:pt x="422" y="174"/>
                  </a:lnTo>
                  <a:lnTo>
                    <a:pt x="430" y="228"/>
                  </a:lnTo>
                  <a:lnTo>
                    <a:pt x="430" y="238"/>
                  </a:lnTo>
                  <a:lnTo>
                    <a:pt x="428" y="246"/>
                  </a:lnTo>
                  <a:lnTo>
                    <a:pt x="420" y="266"/>
                  </a:lnTo>
                  <a:lnTo>
                    <a:pt x="408" y="284"/>
                  </a:lnTo>
                  <a:lnTo>
                    <a:pt x="398" y="300"/>
                  </a:lnTo>
                  <a:lnTo>
                    <a:pt x="398" y="384"/>
                  </a:lnTo>
                  <a:lnTo>
                    <a:pt x="412" y="416"/>
                  </a:lnTo>
                  <a:lnTo>
                    <a:pt x="416" y="434"/>
                  </a:lnTo>
                  <a:lnTo>
                    <a:pt x="418" y="454"/>
                  </a:lnTo>
                  <a:lnTo>
                    <a:pt x="414" y="472"/>
                  </a:lnTo>
                  <a:lnTo>
                    <a:pt x="410" y="492"/>
                  </a:lnTo>
                  <a:lnTo>
                    <a:pt x="410" y="514"/>
                  </a:lnTo>
                  <a:lnTo>
                    <a:pt x="412" y="526"/>
                  </a:lnTo>
                  <a:lnTo>
                    <a:pt x="414" y="538"/>
                  </a:lnTo>
                  <a:lnTo>
                    <a:pt x="422" y="548"/>
                  </a:lnTo>
                  <a:lnTo>
                    <a:pt x="428" y="556"/>
                  </a:lnTo>
                  <a:lnTo>
                    <a:pt x="434" y="568"/>
                  </a:lnTo>
                  <a:lnTo>
                    <a:pt x="432" y="600"/>
                  </a:lnTo>
                  <a:lnTo>
                    <a:pt x="456" y="660"/>
                  </a:lnTo>
                  <a:lnTo>
                    <a:pt x="466" y="674"/>
                  </a:lnTo>
                  <a:lnTo>
                    <a:pt x="476" y="690"/>
                  </a:lnTo>
                  <a:lnTo>
                    <a:pt x="484" y="710"/>
                  </a:lnTo>
                  <a:lnTo>
                    <a:pt x="490" y="732"/>
                  </a:lnTo>
                  <a:lnTo>
                    <a:pt x="462" y="726"/>
                  </a:lnTo>
                  <a:lnTo>
                    <a:pt x="404" y="726"/>
                  </a:lnTo>
                  <a:lnTo>
                    <a:pt x="372" y="728"/>
                  </a:lnTo>
                  <a:lnTo>
                    <a:pt x="362" y="728"/>
                  </a:lnTo>
                  <a:lnTo>
                    <a:pt x="356" y="732"/>
                  </a:lnTo>
                  <a:lnTo>
                    <a:pt x="354" y="744"/>
                  </a:lnTo>
                  <a:lnTo>
                    <a:pt x="394" y="776"/>
                  </a:lnTo>
                  <a:lnTo>
                    <a:pt x="398" y="792"/>
                  </a:lnTo>
                  <a:lnTo>
                    <a:pt x="382" y="798"/>
                  </a:lnTo>
                  <a:lnTo>
                    <a:pt x="370" y="806"/>
                  </a:lnTo>
                  <a:lnTo>
                    <a:pt x="360" y="816"/>
                  </a:lnTo>
                  <a:lnTo>
                    <a:pt x="350" y="828"/>
                  </a:lnTo>
                  <a:lnTo>
                    <a:pt x="350" y="888"/>
                  </a:lnTo>
                  <a:lnTo>
                    <a:pt x="344" y="88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2622550" y="2911475"/>
              <a:ext cx="1962149" cy="1428750"/>
            </a:xfrm>
            <a:custGeom>
              <a:avLst/>
              <a:gdLst>
                <a:gd name="T0" fmla="*/ 494 w 1236"/>
                <a:gd name="T1" fmla="*/ 798 h 900"/>
                <a:gd name="T2" fmla="*/ 430 w 1236"/>
                <a:gd name="T3" fmla="*/ 762 h 900"/>
                <a:gd name="T4" fmla="*/ 278 w 1236"/>
                <a:gd name="T5" fmla="*/ 748 h 900"/>
                <a:gd name="T6" fmla="*/ 176 w 1236"/>
                <a:gd name="T7" fmla="*/ 704 h 900"/>
                <a:gd name="T8" fmla="*/ 148 w 1236"/>
                <a:gd name="T9" fmla="*/ 670 h 900"/>
                <a:gd name="T10" fmla="*/ 70 w 1236"/>
                <a:gd name="T11" fmla="*/ 640 h 900"/>
                <a:gd name="T12" fmla="*/ 24 w 1236"/>
                <a:gd name="T13" fmla="*/ 596 h 900"/>
                <a:gd name="T14" fmla="*/ 0 w 1236"/>
                <a:gd name="T15" fmla="*/ 412 h 900"/>
                <a:gd name="T16" fmla="*/ 16 w 1236"/>
                <a:gd name="T17" fmla="*/ 340 h 900"/>
                <a:gd name="T18" fmla="*/ 26 w 1236"/>
                <a:gd name="T19" fmla="*/ 328 h 900"/>
                <a:gd name="T20" fmla="*/ 52 w 1236"/>
                <a:gd name="T21" fmla="*/ 314 h 900"/>
                <a:gd name="T22" fmla="*/ 98 w 1236"/>
                <a:gd name="T23" fmla="*/ 336 h 900"/>
                <a:gd name="T24" fmla="*/ 150 w 1236"/>
                <a:gd name="T25" fmla="*/ 336 h 900"/>
                <a:gd name="T26" fmla="*/ 138 w 1236"/>
                <a:gd name="T27" fmla="*/ 274 h 900"/>
                <a:gd name="T28" fmla="*/ 168 w 1236"/>
                <a:gd name="T29" fmla="*/ 236 h 900"/>
                <a:gd name="T30" fmla="*/ 186 w 1236"/>
                <a:gd name="T31" fmla="*/ 192 h 900"/>
                <a:gd name="T32" fmla="*/ 152 w 1236"/>
                <a:gd name="T33" fmla="*/ 150 h 900"/>
                <a:gd name="T34" fmla="*/ 120 w 1236"/>
                <a:gd name="T35" fmla="*/ 120 h 900"/>
                <a:gd name="T36" fmla="*/ 118 w 1236"/>
                <a:gd name="T37" fmla="*/ 92 h 900"/>
                <a:gd name="T38" fmla="*/ 104 w 1236"/>
                <a:gd name="T39" fmla="*/ 58 h 900"/>
                <a:gd name="T40" fmla="*/ 234 w 1236"/>
                <a:gd name="T41" fmla="*/ 42 h 900"/>
                <a:gd name="T42" fmla="*/ 340 w 1236"/>
                <a:gd name="T43" fmla="*/ 4 h 900"/>
                <a:gd name="T44" fmla="*/ 430 w 1236"/>
                <a:gd name="T45" fmla="*/ 8 h 900"/>
                <a:gd name="T46" fmla="*/ 526 w 1236"/>
                <a:gd name="T47" fmla="*/ 22 h 900"/>
                <a:gd name="T48" fmla="*/ 654 w 1236"/>
                <a:gd name="T49" fmla="*/ 114 h 900"/>
                <a:gd name="T50" fmla="*/ 720 w 1236"/>
                <a:gd name="T51" fmla="*/ 110 h 900"/>
                <a:gd name="T52" fmla="*/ 720 w 1236"/>
                <a:gd name="T53" fmla="*/ 56 h 900"/>
                <a:gd name="T54" fmla="*/ 792 w 1236"/>
                <a:gd name="T55" fmla="*/ 72 h 900"/>
                <a:gd name="T56" fmla="*/ 930 w 1236"/>
                <a:gd name="T57" fmla="*/ 128 h 900"/>
                <a:gd name="T58" fmla="*/ 952 w 1236"/>
                <a:gd name="T59" fmla="*/ 142 h 900"/>
                <a:gd name="T60" fmla="*/ 1088 w 1236"/>
                <a:gd name="T61" fmla="*/ 224 h 900"/>
                <a:gd name="T62" fmla="*/ 1174 w 1236"/>
                <a:gd name="T63" fmla="*/ 250 h 900"/>
                <a:gd name="T64" fmla="*/ 1216 w 1236"/>
                <a:gd name="T65" fmla="*/ 368 h 900"/>
                <a:gd name="T66" fmla="*/ 1236 w 1236"/>
                <a:gd name="T67" fmla="*/ 452 h 900"/>
                <a:gd name="T68" fmla="*/ 1184 w 1236"/>
                <a:gd name="T69" fmla="*/ 496 h 900"/>
                <a:gd name="T70" fmla="*/ 1120 w 1236"/>
                <a:gd name="T71" fmla="*/ 584 h 900"/>
                <a:gd name="T72" fmla="*/ 1144 w 1236"/>
                <a:gd name="T73" fmla="*/ 626 h 900"/>
                <a:gd name="T74" fmla="*/ 1086 w 1236"/>
                <a:gd name="T75" fmla="*/ 606 h 900"/>
                <a:gd name="T76" fmla="*/ 1030 w 1236"/>
                <a:gd name="T77" fmla="*/ 642 h 900"/>
                <a:gd name="T78" fmla="*/ 1064 w 1236"/>
                <a:gd name="T79" fmla="*/ 694 h 900"/>
                <a:gd name="T80" fmla="*/ 1076 w 1236"/>
                <a:gd name="T81" fmla="*/ 792 h 900"/>
                <a:gd name="T82" fmla="*/ 1034 w 1236"/>
                <a:gd name="T83" fmla="*/ 804 h 900"/>
                <a:gd name="T84" fmla="*/ 996 w 1236"/>
                <a:gd name="T85" fmla="*/ 806 h 900"/>
                <a:gd name="T86" fmla="*/ 956 w 1236"/>
                <a:gd name="T87" fmla="*/ 788 h 900"/>
                <a:gd name="T88" fmla="*/ 920 w 1236"/>
                <a:gd name="T89" fmla="*/ 800 h 900"/>
                <a:gd name="T90" fmla="*/ 878 w 1236"/>
                <a:gd name="T91" fmla="*/ 780 h 900"/>
                <a:gd name="T92" fmla="*/ 828 w 1236"/>
                <a:gd name="T93" fmla="*/ 698 h 900"/>
                <a:gd name="T94" fmla="*/ 778 w 1236"/>
                <a:gd name="T95" fmla="*/ 654 h 900"/>
                <a:gd name="T96" fmla="*/ 700 w 1236"/>
                <a:gd name="T97" fmla="*/ 662 h 900"/>
                <a:gd name="T98" fmla="*/ 722 w 1236"/>
                <a:gd name="T99" fmla="*/ 746 h 900"/>
                <a:gd name="T100" fmla="*/ 694 w 1236"/>
                <a:gd name="T101" fmla="*/ 796 h 900"/>
                <a:gd name="T102" fmla="*/ 664 w 1236"/>
                <a:gd name="T103" fmla="*/ 862 h 900"/>
                <a:gd name="T104" fmla="*/ 634 w 1236"/>
                <a:gd name="T105" fmla="*/ 886 h 900"/>
                <a:gd name="T106" fmla="*/ 604 w 1236"/>
                <a:gd name="T107" fmla="*/ 884 h 900"/>
                <a:gd name="T108" fmla="*/ 568 w 1236"/>
                <a:gd name="T109" fmla="*/ 880 h 9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36" h="900">
                  <a:moveTo>
                    <a:pt x="552" y="900"/>
                  </a:moveTo>
                  <a:lnTo>
                    <a:pt x="552" y="900"/>
                  </a:lnTo>
                  <a:lnTo>
                    <a:pt x="522" y="874"/>
                  </a:lnTo>
                  <a:lnTo>
                    <a:pt x="510" y="834"/>
                  </a:lnTo>
                  <a:lnTo>
                    <a:pt x="494" y="798"/>
                  </a:lnTo>
                  <a:lnTo>
                    <a:pt x="486" y="790"/>
                  </a:lnTo>
                  <a:lnTo>
                    <a:pt x="478" y="782"/>
                  </a:lnTo>
                  <a:lnTo>
                    <a:pt x="460" y="772"/>
                  </a:lnTo>
                  <a:lnTo>
                    <a:pt x="444" y="766"/>
                  </a:lnTo>
                  <a:lnTo>
                    <a:pt x="430" y="762"/>
                  </a:lnTo>
                  <a:lnTo>
                    <a:pt x="322" y="764"/>
                  </a:lnTo>
                  <a:lnTo>
                    <a:pt x="310" y="762"/>
                  </a:lnTo>
                  <a:lnTo>
                    <a:pt x="298" y="758"/>
                  </a:lnTo>
                  <a:lnTo>
                    <a:pt x="278" y="748"/>
                  </a:lnTo>
                  <a:lnTo>
                    <a:pt x="262" y="736"/>
                  </a:lnTo>
                  <a:lnTo>
                    <a:pt x="248" y="724"/>
                  </a:lnTo>
                  <a:lnTo>
                    <a:pt x="220" y="720"/>
                  </a:lnTo>
                  <a:lnTo>
                    <a:pt x="198" y="712"/>
                  </a:lnTo>
                  <a:lnTo>
                    <a:pt x="176" y="704"/>
                  </a:lnTo>
                  <a:lnTo>
                    <a:pt x="158" y="692"/>
                  </a:lnTo>
                  <a:lnTo>
                    <a:pt x="156" y="686"/>
                  </a:lnTo>
                  <a:lnTo>
                    <a:pt x="154" y="680"/>
                  </a:lnTo>
                  <a:lnTo>
                    <a:pt x="148" y="670"/>
                  </a:lnTo>
                  <a:lnTo>
                    <a:pt x="138" y="662"/>
                  </a:lnTo>
                  <a:lnTo>
                    <a:pt x="118" y="658"/>
                  </a:lnTo>
                  <a:lnTo>
                    <a:pt x="100" y="654"/>
                  </a:lnTo>
                  <a:lnTo>
                    <a:pt x="84" y="648"/>
                  </a:lnTo>
                  <a:lnTo>
                    <a:pt x="70" y="640"/>
                  </a:lnTo>
                  <a:lnTo>
                    <a:pt x="62" y="638"/>
                  </a:lnTo>
                  <a:lnTo>
                    <a:pt x="54" y="634"/>
                  </a:lnTo>
                  <a:lnTo>
                    <a:pt x="42" y="624"/>
                  </a:lnTo>
                  <a:lnTo>
                    <a:pt x="32" y="610"/>
                  </a:lnTo>
                  <a:lnTo>
                    <a:pt x="24" y="596"/>
                  </a:lnTo>
                  <a:lnTo>
                    <a:pt x="18" y="580"/>
                  </a:lnTo>
                  <a:lnTo>
                    <a:pt x="12" y="566"/>
                  </a:lnTo>
                  <a:lnTo>
                    <a:pt x="6" y="542"/>
                  </a:lnTo>
                  <a:lnTo>
                    <a:pt x="0" y="412"/>
                  </a:lnTo>
                  <a:lnTo>
                    <a:pt x="14" y="388"/>
                  </a:lnTo>
                  <a:lnTo>
                    <a:pt x="18" y="376"/>
                  </a:lnTo>
                  <a:lnTo>
                    <a:pt x="22" y="366"/>
                  </a:lnTo>
                  <a:lnTo>
                    <a:pt x="20" y="352"/>
                  </a:lnTo>
                  <a:lnTo>
                    <a:pt x="16" y="340"/>
                  </a:lnTo>
                  <a:lnTo>
                    <a:pt x="12" y="332"/>
                  </a:lnTo>
                  <a:lnTo>
                    <a:pt x="10" y="328"/>
                  </a:lnTo>
                  <a:lnTo>
                    <a:pt x="22" y="326"/>
                  </a:lnTo>
                  <a:lnTo>
                    <a:pt x="26" y="328"/>
                  </a:lnTo>
                  <a:lnTo>
                    <a:pt x="32" y="330"/>
                  </a:lnTo>
                  <a:lnTo>
                    <a:pt x="42" y="330"/>
                  </a:lnTo>
                  <a:lnTo>
                    <a:pt x="50" y="320"/>
                  </a:lnTo>
                  <a:lnTo>
                    <a:pt x="52" y="314"/>
                  </a:lnTo>
                  <a:lnTo>
                    <a:pt x="60" y="312"/>
                  </a:lnTo>
                  <a:lnTo>
                    <a:pt x="66" y="312"/>
                  </a:lnTo>
                  <a:lnTo>
                    <a:pt x="72" y="316"/>
                  </a:lnTo>
                  <a:lnTo>
                    <a:pt x="78" y="320"/>
                  </a:lnTo>
                  <a:lnTo>
                    <a:pt x="90" y="330"/>
                  </a:lnTo>
                  <a:lnTo>
                    <a:pt x="98" y="336"/>
                  </a:lnTo>
                  <a:lnTo>
                    <a:pt x="108" y="342"/>
                  </a:lnTo>
                  <a:lnTo>
                    <a:pt x="128" y="342"/>
                  </a:lnTo>
                  <a:lnTo>
                    <a:pt x="140" y="340"/>
                  </a:lnTo>
                  <a:lnTo>
                    <a:pt x="150" y="336"/>
                  </a:lnTo>
                  <a:lnTo>
                    <a:pt x="158" y="326"/>
                  </a:lnTo>
                  <a:lnTo>
                    <a:pt x="158" y="300"/>
                  </a:lnTo>
                  <a:lnTo>
                    <a:pt x="148" y="286"/>
                  </a:lnTo>
                  <a:lnTo>
                    <a:pt x="138" y="274"/>
                  </a:lnTo>
                  <a:lnTo>
                    <a:pt x="136" y="270"/>
                  </a:lnTo>
                  <a:lnTo>
                    <a:pt x="136" y="264"/>
                  </a:lnTo>
                  <a:lnTo>
                    <a:pt x="136" y="258"/>
                  </a:lnTo>
                  <a:lnTo>
                    <a:pt x="140" y="252"/>
                  </a:lnTo>
                  <a:lnTo>
                    <a:pt x="168" y="236"/>
                  </a:lnTo>
                  <a:lnTo>
                    <a:pt x="180" y="224"/>
                  </a:lnTo>
                  <a:lnTo>
                    <a:pt x="184" y="212"/>
                  </a:lnTo>
                  <a:lnTo>
                    <a:pt x="188" y="200"/>
                  </a:lnTo>
                  <a:lnTo>
                    <a:pt x="186" y="192"/>
                  </a:lnTo>
                  <a:lnTo>
                    <a:pt x="184" y="184"/>
                  </a:lnTo>
                  <a:lnTo>
                    <a:pt x="178" y="178"/>
                  </a:lnTo>
                  <a:lnTo>
                    <a:pt x="172" y="174"/>
                  </a:lnTo>
                  <a:lnTo>
                    <a:pt x="160" y="164"/>
                  </a:lnTo>
                  <a:lnTo>
                    <a:pt x="152" y="150"/>
                  </a:lnTo>
                  <a:lnTo>
                    <a:pt x="142" y="138"/>
                  </a:lnTo>
                  <a:lnTo>
                    <a:pt x="132" y="128"/>
                  </a:lnTo>
                  <a:lnTo>
                    <a:pt x="126" y="126"/>
                  </a:lnTo>
                  <a:lnTo>
                    <a:pt x="122" y="126"/>
                  </a:lnTo>
                  <a:lnTo>
                    <a:pt x="120" y="120"/>
                  </a:lnTo>
                  <a:lnTo>
                    <a:pt x="116" y="114"/>
                  </a:lnTo>
                  <a:lnTo>
                    <a:pt x="114" y="110"/>
                  </a:lnTo>
                  <a:lnTo>
                    <a:pt x="114" y="104"/>
                  </a:lnTo>
                  <a:lnTo>
                    <a:pt x="118" y="98"/>
                  </a:lnTo>
                  <a:lnTo>
                    <a:pt x="118" y="92"/>
                  </a:lnTo>
                  <a:lnTo>
                    <a:pt x="118" y="86"/>
                  </a:lnTo>
                  <a:lnTo>
                    <a:pt x="116" y="80"/>
                  </a:lnTo>
                  <a:lnTo>
                    <a:pt x="110" y="70"/>
                  </a:lnTo>
                  <a:lnTo>
                    <a:pt x="104" y="66"/>
                  </a:lnTo>
                  <a:lnTo>
                    <a:pt x="104" y="58"/>
                  </a:lnTo>
                  <a:lnTo>
                    <a:pt x="120" y="56"/>
                  </a:lnTo>
                  <a:lnTo>
                    <a:pt x="138" y="52"/>
                  </a:lnTo>
                  <a:lnTo>
                    <a:pt x="176" y="50"/>
                  </a:lnTo>
                  <a:lnTo>
                    <a:pt x="214" y="46"/>
                  </a:lnTo>
                  <a:lnTo>
                    <a:pt x="234" y="42"/>
                  </a:lnTo>
                  <a:lnTo>
                    <a:pt x="252" y="38"/>
                  </a:lnTo>
                  <a:lnTo>
                    <a:pt x="280" y="24"/>
                  </a:lnTo>
                  <a:lnTo>
                    <a:pt x="310" y="12"/>
                  </a:lnTo>
                  <a:lnTo>
                    <a:pt x="324" y="6"/>
                  </a:lnTo>
                  <a:lnTo>
                    <a:pt x="340" y="4"/>
                  </a:lnTo>
                  <a:lnTo>
                    <a:pt x="358" y="0"/>
                  </a:lnTo>
                  <a:lnTo>
                    <a:pt x="378" y="0"/>
                  </a:lnTo>
                  <a:lnTo>
                    <a:pt x="400" y="10"/>
                  </a:lnTo>
                  <a:lnTo>
                    <a:pt x="430" y="8"/>
                  </a:lnTo>
                  <a:lnTo>
                    <a:pt x="462" y="10"/>
                  </a:lnTo>
                  <a:lnTo>
                    <a:pt x="478" y="10"/>
                  </a:lnTo>
                  <a:lnTo>
                    <a:pt x="494" y="12"/>
                  </a:lnTo>
                  <a:lnTo>
                    <a:pt x="510" y="16"/>
                  </a:lnTo>
                  <a:lnTo>
                    <a:pt x="526" y="22"/>
                  </a:lnTo>
                  <a:lnTo>
                    <a:pt x="604" y="72"/>
                  </a:lnTo>
                  <a:lnTo>
                    <a:pt x="612" y="84"/>
                  </a:lnTo>
                  <a:lnTo>
                    <a:pt x="638" y="104"/>
                  </a:lnTo>
                  <a:lnTo>
                    <a:pt x="654" y="114"/>
                  </a:lnTo>
                  <a:lnTo>
                    <a:pt x="676" y="122"/>
                  </a:lnTo>
                  <a:lnTo>
                    <a:pt x="706" y="122"/>
                  </a:lnTo>
                  <a:lnTo>
                    <a:pt x="720" y="110"/>
                  </a:lnTo>
                  <a:lnTo>
                    <a:pt x="722" y="94"/>
                  </a:lnTo>
                  <a:lnTo>
                    <a:pt x="720" y="80"/>
                  </a:lnTo>
                  <a:lnTo>
                    <a:pt x="718" y="68"/>
                  </a:lnTo>
                  <a:lnTo>
                    <a:pt x="716" y="58"/>
                  </a:lnTo>
                  <a:lnTo>
                    <a:pt x="720" y="56"/>
                  </a:lnTo>
                  <a:lnTo>
                    <a:pt x="724" y="54"/>
                  </a:lnTo>
                  <a:lnTo>
                    <a:pt x="736" y="52"/>
                  </a:lnTo>
                  <a:lnTo>
                    <a:pt x="762" y="52"/>
                  </a:lnTo>
                  <a:lnTo>
                    <a:pt x="792" y="72"/>
                  </a:lnTo>
                  <a:lnTo>
                    <a:pt x="822" y="80"/>
                  </a:lnTo>
                  <a:lnTo>
                    <a:pt x="858" y="84"/>
                  </a:lnTo>
                  <a:lnTo>
                    <a:pt x="898" y="104"/>
                  </a:lnTo>
                  <a:lnTo>
                    <a:pt x="930" y="128"/>
                  </a:lnTo>
                  <a:lnTo>
                    <a:pt x="930" y="132"/>
                  </a:lnTo>
                  <a:lnTo>
                    <a:pt x="940" y="140"/>
                  </a:lnTo>
                  <a:lnTo>
                    <a:pt x="952" y="142"/>
                  </a:lnTo>
                  <a:lnTo>
                    <a:pt x="964" y="140"/>
                  </a:lnTo>
                  <a:lnTo>
                    <a:pt x="992" y="136"/>
                  </a:lnTo>
                  <a:lnTo>
                    <a:pt x="1032" y="184"/>
                  </a:lnTo>
                  <a:lnTo>
                    <a:pt x="1088" y="224"/>
                  </a:lnTo>
                  <a:lnTo>
                    <a:pt x="1116" y="238"/>
                  </a:lnTo>
                  <a:lnTo>
                    <a:pt x="1166" y="238"/>
                  </a:lnTo>
                  <a:lnTo>
                    <a:pt x="1174" y="250"/>
                  </a:lnTo>
                  <a:lnTo>
                    <a:pt x="1182" y="272"/>
                  </a:lnTo>
                  <a:lnTo>
                    <a:pt x="1188" y="294"/>
                  </a:lnTo>
                  <a:lnTo>
                    <a:pt x="1194" y="316"/>
                  </a:lnTo>
                  <a:lnTo>
                    <a:pt x="1216" y="368"/>
                  </a:lnTo>
                  <a:lnTo>
                    <a:pt x="1220" y="412"/>
                  </a:lnTo>
                  <a:lnTo>
                    <a:pt x="1228" y="422"/>
                  </a:lnTo>
                  <a:lnTo>
                    <a:pt x="1234" y="436"/>
                  </a:lnTo>
                  <a:lnTo>
                    <a:pt x="1236" y="444"/>
                  </a:lnTo>
                  <a:lnTo>
                    <a:pt x="1236" y="452"/>
                  </a:lnTo>
                  <a:lnTo>
                    <a:pt x="1232" y="458"/>
                  </a:lnTo>
                  <a:lnTo>
                    <a:pt x="1226" y="466"/>
                  </a:lnTo>
                  <a:lnTo>
                    <a:pt x="1200" y="482"/>
                  </a:lnTo>
                  <a:lnTo>
                    <a:pt x="1192" y="488"/>
                  </a:lnTo>
                  <a:lnTo>
                    <a:pt x="1184" y="496"/>
                  </a:lnTo>
                  <a:lnTo>
                    <a:pt x="1172" y="514"/>
                  </a:lnTo>
                  <a:lnTo>
                    <a:pt x="1156" y="542"/>
                  </a:lnTo>
                  <a:lnTo>
                    <a:pt x="1120" y="568"/>
                  </a:lnTo>
                  <a:lnTo>
                    <a:pt x="1120" y="584"/>
                  </a:lnTo>
                  <a:lnTo>
                    <a:pt x="1154" y="614"/>
                  </a:lnTo>
                  <a:lnTo>
                    <a:pt x="1152" y="620"/>
                  </a:lnTo>
                  <a:lnTo>
                    <a:pt x="1148" y="624"/>
                  </a:lnTo>
                  <a:lnTo>
                    <a:pt x="1144" y="626"/>
                  </a:lnTo>
                  <a:lnTo>
                    <a:pt x="1138" y="628"/>
                  </a:lnTo>
                  <a:lnTo>
                    <a:pt x="1128" y="628"/>
                  </a:lnTo>
                  <a:lnTo>
                    <a:pt x="1120" y="628"/>
                  </a:lnTo>
                  <a:lnTo>
                    <a:pt x="1086" y="606"/>
                  </a:lnTo>
                  <a:lnTo>
                    <a:pt x="1052" y="604"/>
                  </a:lnTo>
                  <a:lnTo>
                    <a:pt x="1038" y="606"/>
                  </a:lnTo>
                  <a:lnTo>
                    <a:pt x="1030" y="608"/>
                  </a:lnTo>
                  <a:lnTo>
                    <a:pt x="1030" y="632"/>
                  </a:lnTo>
                  <a:lnTo>
                    <a:pt x="1030" y="642"/>
                  </a:lnTo>
                  <a:lnTo>
                    <a:pt x="1032" y="652"/>
                  </a:lnTo>
                  <a:lnTo>
                    <a:pt x="1036" y="662"/>
                  </a:lnTo>
                  <a:lnTo>
                    <a:pt x="1042" y="672"/>
                  </a:lnTo>
                  <a:lnTo>
                    <a:pt x="1052" y="682"/>
                  </a:lnTo>
                  <a:lnTo>
                    <a:pt x="1064" y="694"/>
                  </a:lnTo>
                  <a:lnTo>
                    <a:pt x="1064" y="730"/>
                  </a:lnTo>
                  <a:lnTo>
                    <a:pt x="1080" y="780"/>
                  </a:lnTo>
                  <a:lnTo>
                    <a:pt x="1078" y="788"/>
                  </a:lnTo>
                  <a:lnTo>
                    <a:pt x="1076" y="792"/>
                  </a:lnTo>
                  <a:lnTo>
                    <a:pt x="1074" y="796"/>
                  </a:lnTo>
                  <a:lnTo>
                    <a:pt x="1068" y="798"/>
                  </a:lnTo>
                  <a:lnTo>
                    <a:pt x="1058" y="800"/>
                  </a:lnTo>
                  <a:lnTo>
                    <a:pt x="1046" y="800"/>
                  </a:lnTo>
                  <a:lnTo>
                    <a:pt x="1034" y="804"/>
                  </a:lnTo>
                  <a:lnTo>
                    <a:pt x="1028" y="808"/>
                  </a:lnTo>
                  <a:lnTo>
                    <a:pt x="1014" y="818"/>
                  </a:lnTo>
                  <a:lnTo>
                    <a:pt x="1004" y="818"/>
                  </a:lnTo>
                  <a:lnTo>
                    <a:pt x="996" y="806"/>
                  </a:lnTo>
                  <a:lnTo>
                    <a:pt x="968" y="804"/>
                  </a:lnTo>
                  <a:lnTo>
                    <a:pt x="968" y="798"/>
                  </a:lnTo>
                  <a:lnTo>
                    <a:pt x="964" y="794"/>
                  </a:lnTo>
                  <a:lnTo>
                    <a:pt x="956" y="788"/>
                  </a:lnTo>
                  <a:lnTo>
                    <a:pt x="936" y="786"/>
                  </a:lnTo>
                  <a:lnTo>
                    <a:pt x="934" y="792"/>
                  </a:lnTo>
                  <a:lnTo>
                    <a:pt x="926" y="796"/>
                  </a:lnTo>
                  <a:lnTo>
                    <a:pt x="920" y="800"/>
                  </a:lnTo>
                  <a:lnTo>
                    <a:pt x="914" y="800"/>
                  </a:lnTo>
                  <a:lnTo>
                    <a:pt x="908" y="786"/>
                  </a:lnTo>
                  <a:lnTo>
                    <a:pt x="878" y="780"/>
                  </a:lnTo>
                  <a:lnTo>
                    <a:pt x="836" y="732"/>
                  </a:lnTo>
                  <a:lnTo>
                    <a:pt x="830" y="722"/>
                  </a:lnTo>
                  <a:lnTo>
                    <a:pt x="830" y="710"/>
                  </a:lnTo>
                  <a:lnTo>
                    <a:pt x="828" y="698"/>
                  </a:lnTo>
                  <a:lnTo>
                    <a:pt x="824" y="690"/>
                  </a:lnTo>
                  <a:lnTo>
                    <a:pt x="820" y="682"/>
                  </a:lnTo>
                  <a:lnTo>
                    <a:pt x="808" y="670"/>
                  </a:lnTo>
                  <a:lnTo>
                    <a:pt x="796" y="658"/>
                  </a:lnTo>
                  <a:lnTo>
                    <a:pt x="778" y="654"/>
                  </a:lnTo>
                  <a:lnTo>
                    <a:pt x="758" y="652"/>
                  </a:lnTo>
                  <a:lnTo>
                    <a:pt x="724" y="654"/>
                  </a:lnTo>
                  <a:lnTo>
                    <a:pt x="706" y="656"/>
                  </a:lnTo>
                  <a:lnTo>
                    <a:pt x="702" y="660"/>
                  </a:lnTo>
                  <a:lnTo>
                    <a:pt x="700" y="662"/>
                  </a:lnTo>
                  <a:lnTo>
                    <a:pt x="698" y="674"/>
                  </a:lnTo>
                  <a:lnTo>
                    <a:pt x="698" y="694"/>
                  </a:lnTo>
                  <a:lnTo>
                    <a:pt x="722" y="726"/>
                  </a:lnTo>
                  <a:lnTo>
                    <a:pt x="722" y="746"/>
                  </a:lnTo>
                  <a:lnTo>
                    <a:pt x="712" y="758"/>
                  </a:lnTo>
                  <a:lnTo>
                    <a:pt x="700" y="772"/>
                  </a:lnTo>
                  <a:lnTo>
                    <a:pt x="696" y="778"/>
                  </a:lnTo>
                  <a:lnTo>
                    <a:pt x="694" y="786"/>
                  </a:lnTo>
                  <a:lnTo>
                    <a:pt x="694" y="796"/>
                  </a:lnTo>
                  <a:lnTo>
                    <a:pt x="698" y="804"/>
                  </a:lnTo>
                  <a:lnTo>
                    <a:pt x="698" y="810"/>
                  </a:lnTo>
                  <a:lnTo>
                    <a:pt x="694" y="818"/>
                  </a:lnTo>
                  <a:lnTo>
                    <a:pt x="684" y="834"/>
                  </a:lnTo>
                  <a:lnTo>
                    <a:pt x="664" y="862"/>
                  </a:lnTo>
                  <a:lnTo>
                    <a:pt x="658" y="870"/>
                  </a:lnTo>
                  <a:lnTo>
                    <a:pt x="652" y="878"/>
                  </a:lnTo>
                  <a:lnTo>
                    <a:pt x="644" y="882"/>
                  </a:lnTo>
                  <a:lnTo>
                    <a:pt x="634" y="886"/>
                  </a:lnTo>
                  <a:lnTo>
                    <a:pt x="624" y="898"/>
                  </a:lnTo>
                  <a:lnTo>
                    <a:pt x="618" y="896"/>
                  </a:lnTo>
                  <a:lnTo>
                    <a:pt x="612" y="896"/>
                  </a:lnTo>
                  <a:lnTo>
                    <a:pt x="608" y="890"/>
                  </a:lnTo>
                  <a:lnTo>
                    <a:pt x="604" y="884"/>
                  </a:lnTo>
                  <a:lnTo>
                    <a:pt x="604" y="880"/>
                  </a:lnTo>
                  <a:lnTo>
                    <a:pt x="598" y="878"/>
                  </a:lnTo>
                  <a:lnTo>
                    <a:pt x="594" y="876"/>
                  </a:lnTo>
                  <a:lnTo>
                    <a:pt x="582" y="876"/>
                  </a:lnTo>
                  <a:lnTo>
                    <a:pt x="568" y="880"/>
                  </a:lnTo>
                  <a:lnTo>
                    <a:pt x="560" y="892"/>
                  </a:lnTo>
                  <a:lnTo>
                    <a:pt x="556" y="896"/>
                  </a:lnTo>
                  <a:lnTo>
                    <a:pt x="552" y="90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5676900" y="2717800"/>
              <a:ext cx="539750" cy="1085850"/>
            </a:xfrm>
            <a:custGeom>
              <a:avLst/>
              <a:gdLst>
                <a:gd name="T0" fmla="*/ 24 w 340"/>
                <a:gd name="T1" fmla="*/ 676 h 684"/>
                <a:gd name="T2" fmla="*/ 10 w 340"/>
                <a:gd name="T3" fmla="*/ 654 h 684"/>
                <a:gd name="T4" fmla="*/ 10 w 340"/>
                <a:gd name="T5" fmla="*/ 624 h 684"/>
                <a:gd name="T6" fmla="*/ 18 w 340"/>
                <a:gd name="T7" fmla="*/ 560 h 684"/>
                <a:gd name="T8" fmla="*/ 0 w 340"/>
                <a:gd name="T9" fmla="*/ 514 h 684"/>
                <a:gd name="T10" fmla="*/ 8 w 340"/>
                <a:gd name="T11" fmla="*/ 426 h 684"/>
                <a:gd name="T12" fmla="*/ 30 w 340"/>
                <a:gd name="T13" fmla="*/ 386 h 684"/>
                <a:gd name="T14" fmla="*/ 24 w 340"/>
                <a:gd name="T15" fmla="*/ 326 h 684"/>
                <a:gd name="T16" fmla="*/ 22 w 340"/>
                <a:gd name="T17" fmla="*/ 282 h 684"/>
                <a:gd name="T18" fmla="*/ 44 w 340"/>
                <a:gd name="T19" fmla="*/ 248 h 684"/>
                <a:gd name="T20" fmla="*/ 50 w 340"/>
                <a:gd name="T21" fmla="*/ 218 h 684"/>
                <a:gd name="T22" fmla="*/ 64 w 340"/>
                <a:gd name="T23" fmla="*/ 170 h 684"/>
                <a:gd name="T24" fmla="*/ 70 w 340"/>
                <a:gd name="T25" fmla="*/ 150 h 684"/>
                <a:gd name="T26" fmla="*/ 94 w 340"/>
                <a:gd name="T27" fmla="*/ 122 h 684"/>
                <a:gd name="T28" fmla="*/ 128 w 340"/>
                <a:gd name="T29" fmla="*/ 82 h 684"/>
                <a:gd name="T30" fmla="*/ 152 w 340"/>
                <a:gd name="T31" fmla="*/ 58 h 684"/>
                <a:gd name="T32" fmla="*/ 170 w 340"/>
                <a:gd name="T33" fmla="*/ 40 h 684"/>
                <a:gd name="T34" fmla="*/ 224 w 340"/>
                <a:gd name="T35" fmla="*/ 40 h 684"/>
                <a:gd name="T36" fmla="*/ 238 w 340"/>
                <a:gd name="T37" fmla="*/ 32 h 684"/>
                <a:gd name="T38" fmla="*/ 270 w 340"/>
                <a:gd name="T39" fmla="*/ 20 h 684"/>
                <a:gd name="T40" fmla="*/ 290 w 340"/>
                <a:gd name="T41" fmla="*/ 0 h 684"/>
                <a:gd name="T42" fmla="*/ 308 w 340"/>
                <a:gd name="T43" fmla="*/ 12 h 684"/>
                <a:gd name="T44" fmla="*/ 290 w 340"/>
                <a:gd name="T45" fmla="*/ 34 h 684"/>
                <a:gd name="T46" fmla="*/ 276 w 340"/>
                <a:gd name="T47" fmla="*/ 54 h 684"/>
                <a:gd name="T48" fmla="*/ 286 w 340"/>
                <a:gd name="T49" fmla="*/ 64 h 684"/>
                <a:gd name="T50" fmla="*/ 310 w 340"/>
                <a:gd name="T51" fmla="*/ 82 h 684"/>
                <a:gd name="T52" fmla="*/ 340 w 340"/>
                <a:gd name="T53" fmla="*/ 124 h 684"/>
                <a:gd name="T54" fmla="*/ 328 w 340"/>
                <a:gd name="T55" fmla="*/ 158 h 684"/>
                <a:gd name="T56" fmla="*/ 290 w 340"/>
                <a:gd name="T57" fmla="*/ 186 h 684"/>
                <a:gd name="T58" fmla="*/ 268 w 340"/>
                <a:gd name="T59" fmla="*/ 228 h 684"/>
                <a:gd name="T60" fmla="*/ 274 w 340"/>
                <a:gd name="T61" fmla="*/ 256 h 684"/>
                <a:gd name="T62" fmla="*/ 300 w 340"/>
                <a:gd name="T63" fmla="*/ 278 h 684"/>
                <a:gd name="T64" fmla="*/ 320 w 340"/>
                <a:gd name="T65" fmla="*/ 312 h 684"/>
                <a:gd name="T66" fmla="*/ 328 w 340"/>
                <a:gd name="T67" fmla="*/ 344 h 684"/>
                <a:gd name="T68" fmla="*/ 316 w 340"/>
                <a:gd name="T69" fmla="*/ 384 h 684"/>
                <a:gd name="T70" fmla="*/ 298 w 340"/>
                <a:gd name="T71" fmla="*/ 412 h 684"/>
                <a:gd name="T72" fmla="*/ 276 w 340"/>
                <a:gd name="T73" fmla="*/ 436 h 684"/>
                <a:gd name="T74" fmla="*/ 298 w 340"/>
                <a:gd name="T75" fmla="*/ 474 h 684"/>
                <a:gd name="T76" fmla="*/ 302 w 340"/>
                <a:gd name="T77" fmla="*/ 506 h 684"/>
                <a:gd name="T78" fmla="*/ 296 w 340"/>
                <a:gd name="T79" fmla="*/ 544 h 684"/>
                <a:gd name="T80" fmla="*/ 236 w 340"/>
                <a:gd name="T81" fmla="*/ 602 h 684"/>
                <a:gd name="T82" fmla="*/ 164 w 340"/>
                <a:gd name="T83" fmla="*/ 620 h 684"/>
                <a:gd name="T84" fmla="*/ 112 w 340"/>
                <a:gd name="T85" fmla="*/ 644 h 684"/>
                <a:gd name="T86" fmla="*/ 66 w 340"/>
                <a:gd name="T87" fmla="*/ 664 h 684"/>
                <a:gd name="T88" fmla="*/ 48 w 340"/>
                <a:gd name="T89" fmla="*/ 678 h 68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40" h="684">
                  <a:moveTo>
                    <a:pt x="32" y="684"/>
                  </a:moveTo>
                  <a:lnTo>
                    <a:pt x="32" y="684"/>
                  </a:lnTo>
                  <a:lnTo>
                    <a:pt x="24" y="676"/>
                  </a:lnTo>
                  <a:lnTo>
                    <a:pt x="16" y="668"/>
                  </a:lnTo>
                  <a:lnTo>
                    <a:pt x="12" y="662"/>
                  </a:lnTo>
                  <a:lnTo>
                    <a:pt x="10" y="654"/>
                  </a:lnTo>
                  <a:lnTo>
                    <a:pt x="10" y="638"/>
                  </a:lnTo>
                  <a:lnTo>
                    <a:pt x="10" y="624"/>
                  </a:lnTo>
                  <a:lnTo>
                    <a:pt x="20" y="594"/>
                  </a:lnTo>
                  <a:lnTo>
                    <a:pt x="18" y="560"/>
                  </a:lnTo>
                  <a:lnTo>
                    <a:pt x="0" y="514"/>
                  </a:lnTo>
                  <a:lnTo>
                    <a:pt x="0" y="440"/>
                  </a:lnTo>
                  <a:lnTo>
                    <a:pt x="8" y="426"/>
                  </a:lnTo>
                  <a:lnTo>
                    <a:pt x="16" y="412"/>
                  </a:lnTo>
                  <a:lnTo>
                    <a:pt x="30" y="386"/>
                  </a:lnTo>
                  <a:lnTo>
                    <a:pt x="30" y="358"/>
                  </a:lnTo>
                  <a:lnTo>
                    <a:pt x="24" y="326"/>
                  </a:lnTo>
                  <a:lnTo>
                    <a:pt x="22" y="310"/>
                  </a:lnTo>
                  <a:lnTo>
                    <a:pt x="20" y="296"/>
                  </a:lnTo>
                  <a:lnTo>
                    <a:pt x="22" y="282"/>
                  </a:lnTo>
                  <a:lnTo>
                    <a:pt x="24" y="270"/>
                  </a:lnTo>
                  <a:lnTo>
                    <a:pt x="32" y="258"/>
                  </a:lnTo>
                  <a:lnTo>
                    <a:pt x="44" y="248"/>
                  </a:lnTo>
                  <a:lnTo>
                    <a:pt x="48" y="232"/>
                  </a:lnTo>
                  <a:lnTo>
                    <a:pt x="50" y="218"/>
                  </a:lnTo>
                  <a:lnTo>
                    <a:pt x="52" y="192"/>
                  </a:lnTo>
                  <a:lnTo>
                    <a:pt x="64" y="170"/>
                  </a:lnTo>
                  <a:lnTo>
                    <a:pt x="66" y="158"/>
                  </a:lnTo>
                  <a:lnTo>
                    <a:pt x="70" y="150"/>
                  </a:lnTo>
                  <a:lnTo>
                    <a:pt x="74" y="142"/>
                  </a:lnTo>
                  <a:lnTo>
                    <a:pt x="80" y="134"/>
                  </a:lnTo>
                  <a:lnTo>
                    <a:pt x="94" y="122"/>
                  </a:lnTo>
                  <a:lnTo>
                    <a:pt x="110" y="110"/>
                  </a:lnTo>
                  <a:lnTo>
                    <a:pt x="128" y="82"/>
                  </a:lnTo>
                  <a:lnTo>
                    <a:pt x="140" y="68"/>
                  </a:lnTo>
                  <a:lnTo>
                    <a:pt x="146" y="62"/>
                  </a:lnTo>
                  <a:lnTo>
                    <a:pt x="152" y="58"/>
                  </a:lnTo>
                  <a:lnTo>
                    <a:pt x="170" y="40"/>
                  </a:lnTo>
                  <a:lnTo>
                    <a:pt x="204" y="42"/>
                  </a:lnTo>
                  <a:lnTo>
                    <a:pt x="214" y="42"/>
                  </a:lnTo>
                  <a:lnTo>
                    <a:pt x="224" y="40"/>
                  </a:lnTo>
                  <a:lnTo>
                    <a:pt x="232" y="38"/>
                  </a:lnTo>
                  <a:lnTo>
                    <a:pt x="238" y="32"/>
                  </a:lnTo>
                  <a:lnTo>
                    <a:pt x="250" y="30"/>
                  </a:lnTo>
                  <a:lnTo>
                    <a:pt x="260" y="26"/>
                  </a:lnTo>
                  <a:lnTo>
                    <a:pt x="270" y="20"/>
                  </a:lnTo>
                  <a:lnTo>
                    <a:pt x="282" y="10"/>
                  </a:lnTo>
                  <a:lnTo>
                    <a:pt x="290" y="0"/>
                  </a:lnTo>
                  <a:lnTo>
                    <a:pt x="308" y="12"/>
                  </a:lnTo>
                  <a:lnTo>
                    <a:pt x="306" y="18"/>
                  </a:lnTo>
                  <a:lnTo>
                    <a:pt x="302" y="24"/>
                  </a:lnTo>
                  <a:lnTo>
                    <a:pt x="290" y="34"/>
                  </a:lnTo>
                  <a:lnTo>
                    <a:pt x="284" y="40"/>
                  </a:lnTo>
                  <a:lnTo>
                    <a:pt x="280" y="46"/>
                  </a:lnTo>
                  <a:lnTo>
                    <a:pt x="276" y="54"/>
                  </a:lnTo>
                  <a:lnTo>
                    <a:pt x="278" y="62"/>
                  </a:lnTo>
                  <a:lnTo>
                    <a:pt x="286" y="64"/>
                  </a:lnTo>
                  <a:lnTo>
                    <a:pt x="296" y="68"/>
                  </a:lnTo>
                  <a:lnTo>
                    <a:pt x="302" y="74"/>
                  </a:lnTo>
                  <a:lnTo>
                    <a:pt x="310" y="82"/>
                  </a:lnTo>
                  <a:lnTo>
                    <a:pt x="324" y="100"/>
                  </a:lnTo>
                  <a:lnTo>
                    <a:pt x="340" y="124"/>
                  </a:lnTo>
                  <a:lnTo>
                    <a:pt x="340" y="142"/>
                  </a:lnTo>
                  <a:lnTo>
                    <a:pt x="328" y="158"/>
                  </a:lnTo>
                  <a:lnTo>
                    <a:pt x="318" y="168"/>
                  </a:lnTo>
                  <a:lnTo>
                    <a:pt x="290" y="186"/>
                  </a:lnTo>
                  <a:lnTo>
                    <a:pt x="280" y="202"/>
                  </a:lnTo>
                  <a:lnTo>
                    <a:pt x="272" y="218"/>
                  </a:lnTo>
                  <a:lnTo>
                    <a:pt x="268" y="228"/>
                  </a:lnTo>
                  <a:lnTo>
                    <a:pt x="268" y="238"/>
                  </a:lnTo>
                  <a:lnTo>
                    <a:pt x="268" y="248"/>
                  </a:lnTo>
                  <a:lnTo>
                    <a:pt x="274" y="256"/>
                  </a:lnTo>
                  <a:lnTo>
                    <a:pt x="300" y="278"/>
                  </a:lnTo>
                  <a:lnTo>
                    <a:pt x="308" y="290"/>
                  </a:lnTo>
                  <a:lnTo>
                    <a:pt x="316" y="302"/>
                  </a:lnTo>
                  <a:lnTo>
                    <a:pt x="320" y="312"/>
                  </a:lnTo>
                  <a:lnTo>
                    <a:pt x="324" y="320"/>
                  </a:lnTo>
                  <a:lnTo>
                    <a:pt x="326" y="332"/>
                  </a:lnTo>
                  <a:lnTo>
                    <a:pt x="328" y="344"/>
                  </a:lnTo>
                  <a:lnTo>
                    <a:pt x="322" y="364"/>
                  </a:lnTo>
                  <a:lnTo>
                    <a:pt x="316" y="384"/>
                  </a:lnTo>
                  <a:lnTo>
                    <a:pt x="308" y="398"/>
                  </a:lnTo>
                  <a:lnTo>
                    <a:pt x="298" y="412"/>
                  </a:lnTo>
                  <a:lnTo>
                    <a:pt x="286" y="426"/>
                  </a:lnTo>
                  <a:lnTo>
                    <a:pt x="276" y="436"/>
                  </a:lnTo>
                  <a:lnTo>
                    <a:pt x="274" y="448"/>
                  </a:lnTo>
                  <a:lnTo>
                    <a:pt x="298" y="474"/>
                  </a:lnTo>
                  <a:lnTo>
                    <a:pt x="302" y="488"/>
                  </a:lnTo>
                  <a:lnTo>
                    <a:pt x="302" y="506"/>
                  </a:lnTo>
                  <a:lnTo>
                    <a:pt x="300" y="524"/>
                  </a:lnTo>
                  <a:lnTo>
                    <a:pt x="296" y="544"/>
                  </a:lnTo>
                  <a:lnTo>
                    <a:pt x="282" y="560"/>
                  </a:lnTo>
                  <a:lnTo>
                    <a:pt x="268" y="574"/>
                  </a:lnTo>
                  <a:lnTo>
                    <a:pt x="236" y="602"/>
                  </a:lnTo>
                  <a:lnTo>
                    <a:pt x="164" y="620"/>
                  </a:lnTo>
                  <a:lnTo>
                    <a:pt x="146" y="632"/>
                  </a:lnTo>
                  <a:lnTo>
                    <a:pt x="128" y="640"/>
                  </a:lnTo>
                  <a:lnTo>
                    <a:pt x="112" y="644"/>
                  </a:lnTo>
                  <a:lnTo>
                    <a:pt x="92" y="648"/>
                  </a:lnTo>
                  <a:lnTo>
                    <a:pt x="66" y="664"/>
                  </a:lnTo>
                  <a:lnTo>
                    <a:pt x="56" y="672"/>
                  </a:lnTo>
                  <a:lnTo>
                    <a:pt x="48" y="678"/>
                  </a:lnTo>
                  <a:lnTo>
                    <a:pt x="32" y="684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6384925" y="3101975"/>
              <a:ext cx="1016000" cy="679450"/>
            </a:xfrm>
            <a:custGeom>
              <a:avLst/>
              <a:gdLst>
                <a:gd name="T0" fmla="*/ 42 w 640"/>
                <a:gd name="T1" fmla="*/ 410 h 428"/>
                <a:gd name="T2" fmla="*/ 0 w 640"/>
                <a:gd name="T3" fmla="*/ 372 h 428"/>
                <a:gd name="T4" fmla="*/ 26 w 640"/>
                <a:gd name="T5" fmla="*/ 338 h 428"/>
                <a:gd name="T6" fmla="*/ 38 w 640"/>
                <a:gd name="T7" fmla="*/ 322 h 428"/>
                <a:gd name="T8" fmla="*/ 26 w 640"/>
                <a:gd name="T9" fmla="*/ 244 h 428"/>
                <a:gd name="T10" fmla="*/ 12 w 640"/>
                <a:gd name="T11" fmla="*/ 208 h 428"/>
                <a:gd name="T12" fmla="*/ 20 w 640"/>
                <a:gd name="T13" fmla="*/ 174 h 428"/>
                <a:gd name="T14" fmla="*/ 42 w 640"/>
                <a:gd name="T15" fmla="*/ 144 h 428"/>
                <a:gd name="T16" fmla="*/ 76 w 640"/>
                <a:gd name="T17" fmla="*/ 106 h 428"/>
                <a:gd name="T18" fmla="*/ 104 w 640"/>
                <a:gd name="T19" fmla="*/ 80 h 428"/>
                <a:gd name="T20" fmla="*/ 150 w 640"/>
                <a:gd name="T21" fmla="*/ 52 h 428"/>
                <a:gd name="T22" fmla="*/ 210 w 640"/>
                <a:gd name="T23" fmla="*/ 38 h 428"/>
                <a:gd name="T24" fmla="*/ 236 w 640"/>
                <a:gd name="T25" fmla="*/ 38 h 428"/>
                <a:gd name="T26" fmla="*/ 268 w 640"/>
                <a:gd name="T27" fmla="*/ 16 h 428"/>
                <a:gd name="T28" fmla="*/ 294 w 640"/>
                <a:gd name="T29" fmla="*/ 12 h 428"/>
                <a:gd name="T30" fmla="*/ 308 w 640"/>
                <a:gd name="T31" fmla="*/ 36 h 428"/>
                <a:gd name="T32" fmla="*/ 308 w 640"/>
                <a:gd name="T33" fmla="*/ 80 h 428"/>
                <a:gd name="T34" fmla="*/ 360 w 640"/>
                <a:gd name="T35" fmla="*/ 108 h 428"/>
                <a:gd name="T36" fmla="*/ 384 w 640"/>
                <a:gd name="T37" fmla="*/ 110 h 428"/>
                <a:gd name="T38" fmla="*/ 432 w 640"/>
                <a:gd name="T39" fmla="*/ 38 h 428"/>
                <a:gd name="T40" fmla="*/ 452 w 640"/>
                <a:gd name="T41" fmla="*/ 24 h 428"/>
                <a:gd name="T42" fmla="*/ 492 w 640"/>
                <a:gd name="T43" fmla="*/ 16 h 428"/>
                <a:gd name="T44" fmla="*/ 536 w 640"/>
                <a:gd name="T45" fmla="*/ 34 h 428"/>
                <a:gd name="T46" fmla="*/ 640 w 640"/>
                <a:gd name="T47" fmla="*/ 36 h 428"/>
                <a:gd name="T48" fmla="*/ 636 w 640"/>
                <a:gd name="T49" fmla="*/ 46 h 428"/>
                <a:gd name="T50" fmla="*/ 632 w 640"/>
                <a:gd name="T51" fmla="*/ 76 h 428"/>
                <a:gd name="T52" fmla="*/ 570 w 640"/>
                <a:gd name="T53" fmla="*/ 96 h 428"/>
                <a:gd name="T54" fmla="*/ 514 w 640"/>
                <a:gd name="T55" fmla="*/ 136 h 428"/>
                <a:gd name="T56" fmla="*/ 500 w 640"/>
                <a:gd name="T57" fmla="*/ 160 h 428"/>
                <a:gd name="T58" fmla="*/ 472 w 640"/>
                <a:gd name="T59" fmla="*/ 178 h 428"/>
                <a:gd name="T60" fmla="*/ 446 w 640"/>
                <a:gd name="T61" fmla="*/ 188 h 428"/>
                <a:gd name="T62" fmla="*/ 438 w 640"/>
                <a:gd name="T63" fmla="*/ 228 h 428"/>
                <a:gd name="T64" fmla="*/ 418 w 640"/>
                <a:gd name="T65" fmla="*/ 252 h 428"/>
                <a:gd name="T66" fmla="*/ 400 w 640"/>
                <a:gd name="T67" fmla="*/ 276 h 428"/>
                <a:gd name="T68" fmla="*/ 390 w 640"/>
                <a:gd name="T69" fmla="*/ 324 h 428"/>
                <a:gd name="T70" fmla="*/ 374 w 640"/>
                <a:gd name="T71" fmla="*/ 326 h 428"/>
                <a:gd name="T72" fmla="*/ 350 w 640"/>
                <a:gd name="T73" fmla="*/ 342 h 428"/>
                <a:gd name="T74" fmla="*/ 338 w 640"/>
                <a:gd name="T75" fmla="*/ 366 h 428"/>
                <a:gd name="T76" fmla="*/ 322 w 640"/>
                <a:gd name="T77" fmla="*/ 400 h 428"/>
                <a:gd name="T78" fmla="*/ 314 w 640"/>
                <a:gd name="T79" fmla="*/ 400 h 428"/>
                <a:gd name="T80" fmla="*/ 304 w 640"/>
                <a:gd name="T81" fmla="*/ 392 h 428"/>
                <a:gd name="T82" fmla="*/ 274 w 640"/>
                <a:gd name="T83" fmla="*/ 404 h 428"/>
                <a:gd name="T84" fmla="*/ 250 w 640"/>
                <a:gd name="T85" fmla="*/ 422 h 428"/>
                <a:gd name="T86" fmla="*/ 214 w 640"/>
                <a:gd name="T87" fmla="*/ 416 h 428"/>
                <a:gd name="T88" fmla="*/ 208 w 640"/>
                <a:gd name="T89" fmla="*/ 404 h 428"/>
                <a:gd name="T90" fmla="*/ 142 w 640"/>
                <a:gd name="T91" fmla="*/ 362 h 428"/>
                <a:gd name="T92" fmla="*/ 138 w 640"/>
                <a:gd name="T93" fmla="*/ 380 h 428"/>
                <a:gd name="T94" fmla="*/ 126 w 640"/>
                <a:gd name="T95" fmla="*/ 406 h 428"/>
                <a:gd name="T96" fmla="*/ 108 w 640"/>
                <a:gd name="T97" fmla="*/ 418 h 428"/>
                <a:gd name="T98" fmla="*/ 86 w 640"/>
                <a:gd name="T99" fmla="*/ 422 h 4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40" h="428">
                  <a:moveTo>
                    <a:pt x="70" y="428"/>
                  </a:moveTo>
                  <a:lnTo>
                    <a:pt x="70" y="428"/>
                  </a:lnTo>
                  <a:lnTo>
                    <a:pt x="42" y="410"/>
                  </a:lnTo>
                  <a:lnTo>
                    <a:pt x="0" y="372"/>
                  </a:lnTo>
                  <a:lnTo>
                    <a:pt x="10" y="352"/>
                  </a:lnTo>
                  <a:lnTo>
                    <a:pt x="26" y="338"/>
                  </a:lnTo>
                  <a:lnTo>
                    <a:pt x="32" y="330"/>
                  </a:lnTo>
                  <a:lnTo>
                    <a:pt x="38" y="322"/>
                  </a:lnTo>
                  <a:lnTo>
                    <a:pt x="38" y="288"/>
                  </a:lnTo>
                  <a:lnTo>
                    <a:pt x="26" y="244"/>
                  </a:lnTo>
                  <a:lnTo>
                    <a:pt x="18" y="220"/>
                  </a:lnTo>
                  <a:lnTo>
                    <a:pt x="12" y="208"/>
                  </a:lnTo>
                  <a:lnTo>
                    <a:pt x="12" y="186"/>
                  </a:lnTo>
                  <a:lnTo>
                    <a:pt x="14" y="180"/>
                  </a:lnTo>
                  <a:lnTo>
                    <a:pt x="20" y="174"/>
                  </a:lnTo>
                  <a:lnTo>
                    <a:pt x="30" y="156"/>
                  </a:lnTo>
                  <a:lnTo>
                    <a:pt x="42" y="144"/>
                  </a:lnTo>
                  <a:lnTo>
                    <a:pt x="68" y="118"/>
                  </a:lnTo>
                  <a:lnTo>
                    <a:pt x="76" y="106"/>
                  </a:lnTo>
                  <a:lnTo>
                    <a:pt x="84" y="96"/>
                  </a:lnTo>
                  <a:lnTo>
                    <a:pt x="92" y="88"/>
                  </a:lnTo>
                  <a:lnTo>
                    <a:pt x="104" y="80"/>
                  </a:lnTo>
                  <a:lnTo>
                    <a:pt x="126" y="66"/>
                  </a:lnTo>
                  <a:lnTo>
                    <a:pt x="150" y="52"/>
                  </a:lnTo>
                  <a:lnTo>
                    <a:pt x="202" y="0"/>
                  </a:lnTo>
                  <a:lnTo>
                    <a:pt x="210" y="38"/>
                  </a:lnTo>
                  <a:lnTo>
                    <a:pt x="236" y="38"/>
                  </a:lnTo>
                  <a:lnTo>
                    <a:pt x="248" y="16"/>
                  </a:lnTo>
                  <a:lnTo>
                    <a:pt x="268" y="16"/>
                  </a:lnTo>
                  <a:lnTo>
                    <a:pt x="282" y="16"/>
                  </a:lnTo>
                  <a:lnTo>
                    <a:pt x="294" y="12"/>
                  </a:lnTo>
                  <a:lnTo>
                    <a:pt x="294" y="16"/>
                  </a:lnTo>
                  <a:lnTo>
                    <a:pt x="298" y="22"/>
                  </a:lnTo>
                  <a:lnTo>
                    <a:pt x="308" y="36"/>
                  </a:lnTo>
                  <a:lnTo>
                    <a:pt x="308" y="80"/>
                  </a:lnTo>
                  <a:lnTo>
                    <a:pt x="322" y="90"/>
                  </a:lnTo>
                  <a:lnTo>
                    <a:pt x="340" y="100"/>
                  </a:lnTo>
                  <a:lnTo>
                    <a:pt x="360" y="108"/>
                  </a:lnTo>
                  <a:lnTo>
                    <a:pt x="372" y="110"/>
                  </a:lnTo>
                  <a:lnTo>
                    <a:pt x="384" y="110"/>
                  </a:lnTo>
                  <a:lnTo>
                    <a:pt x="424" y="48"/>
                  </a:lnTo>
                  <a:lnTo>
                    <a:pt x="432" y="38"/>
                  </a:lnTo>
                  <a:lnTo>
                    <a:pt x="440" y="30"/>
                  </a:lnTo>
                  <a:lnTo>
                    <a:pt x="452" y="24"/>
                  </a:lnTo>
                  <a:lnTo>
                    <a:pt x="462" y="18"/>
                  </a:lnTo>
                  <a:lnTo>
                    <a:pt x="476" y="16"/>
                  </a:lnTo>
                  <a:lnTo>
                    <a:pt x="492" y="16"/>
                  </a:lnTo>
                  <a:lnTo>
                    <a:pt x="536" y="34"/>
                  </a:lnTo>
                  <a:lnTo>
                    <a:pt x="632" y="32"/>
                  </a:lnTo>
                  <a:lnTo>
                    <a:pt x="640" y="36"/>
                  </a:lnTo>
                  <a:lnTo>
                    <a:pt x="636" y="40"/>
                  </a:lnTo>
                  <a:lnTo>
                    <a:pt x="636" y="46"/>
                  </a:lnTo>
                  <a:lnTo>
                    <a:pt x="632" y="76"/>
                  </a:lnTo>
                  <a:lnTo>
                    <a:pt x="598" y="80"/>
                  </a:lnTo>
                  <a:lnTo>
                    <a:pt x="570" y="96"/>
                  </a:lnTo>
                  <a:lnTo>
                    <a:pt x="540" y="114"/>
                  </a:lnTo>
                  <a:lnTo>
                    <a:pt x="526" y="124"/>
                  </a:lnTo>
                  <a:lnTo>
                    <a:pt x="514" y="136"/>
                  </a:lnTo>
                  <a:lnTo>
                    <a:pt x="506" y="148"/>
                  </a:lnTo>
                  <a:lnTo>
                    <a:pt x="500" y="160"/>
                  </a:lnTo>
                  <a:lnTo>
                    <a:pt x="478" y="170"/>
                  </a:lnTo>
                  <a:lnTo>
                    <a:pt x="472" y="178"/>
                  </a:lnTo>
                  <a:lnTo>
                    <a:pt x="464" y="182"/>
                  </a:lnTo>
                  <a:lnTo>
                    <a:pt x="446" y="188"/>
                  </a:lnTo>
                  <a:lnTo>
                    <a:pt x="440" y="194"/>
                  </a:lnTo>
                  <a:lnTo>
                    <a:pt x="438" y="228"/>
                  </a:lnTo>
                  <a:lnTo>
                    <a:pt x="430" y="240"/>
                  </a:lnTo>
                  <a:lnTo>
                    <a:pt x="418" y="252"/>
                  </a:lnTo>
                  <a:lnTo>
                    <a:pt x="408" y="264"/>
                  </a:lnTo>
                  <a:lnTo>
                    <a:pt x="400" y="276"/>
                  </a:lnTo>
                  <a:lnTo>
                    <a:pt x="400" y="298"/>
                  </a:lnTo>
                  <a:lnTo>
                    <a:pt x="396" y="312"/>
                  </a:lnTo>
                  <a:lnTo>
                    <a:pt x="390" y="324"/>
                  </a:lnTo>
                  <a:lnTo>
                    <a:pt x="382" y="324"/>
                  </a:lnTo>
                  <a:lnTo>
                    <a:pt x="374" y="326"/>
                  </a:lnTo>
                  <a:lnTo>
                    <a:pt x="366" y="328"/>
                  </a:lnTo>
                  <a:lnTo>
                    <a:pt x="360" y="332"/>
                  </a:lnTo>
                  <a:lnTo>
                    <a:pt x="350" y="342"/>
                  </a:lnTo>
                  <a:lnTo>
                    <a:pt x="342" y="352"/>
                  </a:lnTo>
                  <a:lnTo>
                    <a:pt x="338" y="366"/>
                  </a:lnTo>
                  <a:lnTo>
                    <a:pt x="334" y="380"/>
                  </a:lnTo>
                  <a:lnTo>
                    <a:pt x="326" y="394"/>
                  </a:lnTo>
                  <a:lnTo>
                    <a:pt x="322" y="400"/>
                  </a:lnTo>
                  <a:lnTo>
                    <a:pt x="314" y="404"/>
                  </a:lnTo>
                  <a:lnTo>
                    <a:pt x="314" y="400"/>
                  </a:lnTo>
                  <a:lnTo>
                    <a:pt x="304" y="392"/>
                  </a:lnTo>
                  <a:lnTo>
                    <a:pt x="286" y="390"/>
                  </a:lnTo>
                  <a:lnTo>
                    <a:pt x="274" y="404"/>
                  </a:lnTo>
                  <a:lnTo>
                    <a:pt x="262" y="420"/>
                  </a:lnTo>
                  <a:lnTo>
                    <a:pt x="250" y="422"/>
                  </a:lnTo>
                  <a:lnTo>
                    <a:pt x="236" y="422"/>
                  </a:lnTo>
                  <a:lnTo>
                    <a:pt x="222" y="420"/>
                  </a:lnTo>
                  <a:lnTo>
                    <a:pt x="214" y="416"/>
                  </a:lnTo>
                  <a:lnTo>
                    <a:pt x="208" y="404"/>
                  </a:lnTo>
                  <a:lnTo>
                    <a:pt x="168" y="364"/>
                  </a:lnTo>
                  <a:lnTo>
                    <a:pt x="142" y="362"/>
                  </a:lnTo>
                  <a:lnTo>
                    <a:pt x="140" y="370"/>
                  </a:lnTo>
                  <a:lnTo>
                    <a:pt x="138" y="380"/>
                  </a:lnTo>
                  <a:lnTo>
                    <a:pt x="136" y="404"/>
                  </a:lnTo>
                  <a:lnTo>
                    <a:pt x="126" y="406"/>
                  </a:lnTo>
                  <a:lnTo>
                    <a:pt x="118" y="410"/>
                  </a:lnTo>
                  <a:lnTo>
                    <a:pt x="112" y="414"/>
                  </a:lnTo>
                  <a:lnTo>
                    <a:pt x="108" y="418"/>
                  </a:lnTo>
                  <a:lnTo>
                    <a:pt x="96" y="420"/>
                  </a:lnTo>
                  <a:lnTo>
                    <a:pt x="86" y="422"/>
                  </a:lnTo>
                  <a:lnTo>
                    <a:pt x="70" y="42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4806950" y="3000375"/>
              <a:ext cx="438150" cy="682625"/>
            </a:xfrm>
            <a:custGeom>
              <a:avLst/>
              <a:gdLst>
                <a:gd name="T0" fmla="*/ 106 w 276"/>
                <a:gd name="T1" fmla="*/ 398 h 430"/>
                <a:gd name="T2" fmla="*/ 98 w 276"/>
                <a:gd name="T3" fmla="*/ 364 h 430"/>
                <a:gd name="T4" fmla="*/ 92 w 276"/>
                <a:gd name="T5" fmla="*/ 318 h 430"/>
                <a:gd name="T6" fmla="*/ 86 w 276"/>
                <a:gd name="T7" fmla="*/ 280 h 430"/>
                <a:gd name="T8" fmla="*/ 52 w 276"/>
                <a:gd name="T9" fmla="*/ 240 h 430"/>
                <a:gd name="T10" fmla="*/ 26 w 276"/>
                <a:gd name="T11" fmla="*/ 214 h 430"/>
                <a:gd name="T12" fmla="*/ 0 w 276"/>
                <a:gd name="T13" fmla="*/ 200 h 430"/>
                <a:gd name="T14" fmla="*/ 4 w 276"/>
                <a:gd name="T15" fmla="*/ 196 h 430"/>
                <a:gd name="T16" fmla="*/ 28 w 276"/>
                <a:gd name="T17" fmla="*/ 186 h 430"/>
                <a:gd name="T18" fmla="*/ 68 w 276"/>
                <a:gd name="T19" fmla="*/ 180 h 430"/>
                <a:gd name="T20" fmla="*/ 84 w 276"/>
                <a:gd name="T21" fmla="*/ 166 h 430"/>
                <a:gd name="T22" fmla="*/ 112 w 276"/>
                <a:gd name="T23" fmla="*/ 160 h 430"/>
                <a:gd name="T24" fmla="*/ 130 w 276"/>
                <a:gd name="T25" fmla="*/ 138 h 430"/>
                <a:gd name="T26" fmla="*/ 128 w 276"/>
                <a:gd name="T27" fmla="*/ 98 h 430"/>
                <a:gd name="T28" fmla="*/ 158 w 276"/>
                <a:gd name="T29" fmla="*/ 42 h 430"/>
                <a:gd name="T30" fmla="*/ 162 w 276"/>
                <a:gd name="T31" fmla="*/ 12 h 430"/>
                <a:gd name="T32" fmla="*/ 170 w 276"/>
                <a:gd name="T33" fmla="*/ 10 h 430"/>
                <a:gd name="T34" fmla="*/ 190 w 276"/>
                <a:gd name="T35" fmla="*/ 2 h 430"/>
                <a:gd name="T36" fmla="*/ 204 w 276"/>
                <a:gd name="T37" fmla="*/ 0 h 430"/>
                <a:gd name="T38" fmla="*/ 220 w 276"/>
                <a:gd name="T39" fmla="*/ 6 h 430"/>
                <a:gd name="T40" fmla="*/ 226 w 276"/>
                <a:gd name="T41" fmla="*/ 22 h 430"/>
                <a:gd name="T42" fmla="*/ 218 w 276"/>
                <a:gd name="T43" fmla="*/ 40 h 430"/>
                <a:gd name="T44" fmla="*/ 212 w 276"/>
                <a:gd name="T45" fmla="*/ 58 h 430"/>
                <a:gd name="T46" fmla="*/ 196 w 276"/>
                <a:gd name="T47" fmla="*/ 82 h 430"/>
                <a:gd name="T48" fmla="*/ 192 w 276"/>
                <a:gd name="T49" fmla="*/ 108 h 430"/>
                <a:gd name="T50" fmla="*/ 194 w 276"/>
                <a:gd name="T51" fmla="*/ 132 h 430"/>
                <a:gd name="T52" fmla="*/ 232 w 276"/>
                <a:gd name="T53" fmla="*/ 138 h 430"/>
                <a:gd name="T54" fmla="*/ 248 w 276"/>
                <a:gd name="T55" fmla="*/ 154 h 430"/>
                <a:gd name="T56" fmla="*/ 268 w 276"/>
                <a:gd name="T57" fmla="*/ 168 h 430"/>
                <a:gd name="T58" fmla="*/ 276 w 276"/>
                <a:gd name="T59" fmla="*/ 170 h 430"/>
                <a:gd name="T60" fmla="*/ 270 w 276"/>
                <a:gd name="T61" fmla="*/ 184 h 430"/>
                <a:gd name="T62" fmla="*/ 258 w 276"/>
                <a:gd name="T63" fmla="*/ 198 h 430"/>
                <a:gd name="T64" fmla="*/ 252 w 276"/>
                <a:gd name="T65" fmla="*/ 206 h 430"/>
                <a:gd name="T66" fmla="*/ 228 w 276"/>
                <a:gd name="T67" fmla="*/ 226 h 430"/>
                <a:gd name="T68" fmla="*/ 216 w 276"/>
                <a:gd name="T69" fmla="*/ 228 h 430"/>
                <a:gd name="T70" fmla="*/ 202 w 276"/>
                <a:gd name="T71" fmla="*/ 232 h 430"/>
                <a:gd name="T72" fmla="*/ 202 w 276"/>
                <a:gd name="T73" fmla="*/ 248 h 430"/>
                <a:gd name="T74" fmla="*/ 198 w 276"/>
                <a:gd name="T75" fmla="*/ 270 h 430"/>
                <a:gd name="T76" fmla="*/ 188 w 276"/>
                <a:gd name="T77" fmla="*/ 284 h 430"/>
                <a:gd name="T78" fmla="*/ 180 w 276"/>
                <a:gd name="T79" fmla="*/ 308 h 430"/>
                <a:gd name="T80" fmla="*/ 178 w 276"/>
                <a:gd name="T81" fmla="*/ 332 h 430"/>
                <a:gd name="T82" fmla="*/ 194 w 276"/>
                <a:gd name="T83" fmla="*/ 346 h 430"/>
                <a:gd name="T84" fmla="*/ 214 w 276"/>
                <a:gd name="T85" fmla="*/ 352 h 430"/>
                <a:gd name="T86" fmla="*/ 222 w 276"/>
                <a:gd name="T87" fmla="*/ 364 h 430"/>
                <a:gd name="T88" fmla="*/ 222 w 276"/>
                <a:gd name="T89" fmla="*/ 382 h 430"/>
                <a:gd name="T90" fmla="*/ 216 w 276"/>
                <a:gd name="T91" fmla="*/ 394 h 430"/>
                <a:gd name="T92" fmla="*/ 198 w 276"/>
                <a:gd name="T93" fmla="*/ 400 h 430"/>
                <a:gd name="T94" fmla="*/ 184 w 276"/>
                <a:gd name="T95" fmla="*/ 406 h 430"/>
                <a:gd name="T96" fmla="*/ 154 w 276"/>
                <a:gd name="T97" fmla="*/ 430 h 430"/>
                <a:gd name="T98" fmla="*/ 142 w 276"/>
                <a:gd name="T99" fmla="*/ 428 h 430"/>
                <a:gd name="T100" fmla="*/ 106 w 276"/>
                <a:gd name="T101" fmla="*/ 398 h 4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6" h="430">
                  <a:moveTo>
                    <a:pt x="106" y="398"/>
                  </a:moveTo>
                  <a:lnTo>
                    <a:pt x="106" y="398"/>
                  </a:lnTo>
                  <a:lnTo>
                    <a:pt x="98" y="364"/>
                  </a:lnTo>
                  <a:lnTo>
                    <a:pt x="96" y="340"/>
                  </a:lnTo>
                  <a:lnTo>
                    <a:pt x="92" y="318"/>
                  </a:lnTo>
                  <a:lnTo>
                    <a:pt x="86" y="280"/>
                  </a:lnTo>
                  <a:lnTo>
                    <a:pt x="68" y="258"/>
                  </a:lnTo>
                  <a:lnTo>
                    <a:pt x="52" y="240"/>
                  </a:lnTo>
                  <a:lnTo>
                    <a:pt x="36" y="226"/>
                  </a:lnTo>
                  <a:lnTo>
                    <a:pt x="26" y="214"/>
                  </a:lnTo>
                  <a:lnTo>
                    <a:pt x="0" y="200"/>
                  </a:lnTo>
                  <a:lnTo>
                    <a:pt x="4" y="196"/>
                  </a:lnTo>
                  <a:lnTo>
                    <a:pt x="10" y="192"/>
                  </a:lnTo>
                  <a:lnTo>
                    <a:pt x="28" y="186"/>
                  </a:lnTo>
                  <a:lnTo>
                    <a:pt x="68" y="180"/>
                  </a:lnTo>
                  <a:lnTo>
                    <a:pt x="78" y="170"/>
                  </a:lnTo>
                  <a:lnTo>
                    <a:pt x="84" y="166"/>
                  </a:lnTo>
                  <a:lnTo>
                    <a:pt x="94" y="162"/>
                  </a:lnTo>
                  <a:lnTo>
                    <a:pt x="112" y="160"/>
                  </a:lnTo>
                  <a:lnTo>
                    <a:pt x="130" y="138"/>
                  </a:lnTo>
                  <a:lnTo>
                    <a:pt x="128" y="98"/>
                  </a:lnTo>
                  <a:lnTo>
                    <a:pt x="158" y="42"/>
                  </a:lnTo>
                  <a:lnTo>
                    <a:pt x="162" y="12"/>
                  </a:lnTo>
                  <a:lnTo>
                    <a:pt x="170" y="10"/>
                  </a:lnTo>
                  <a:lnTo>
                    <a:pt x="176" y="8"/>
                  </a:lnTo>
                  <a:lnTo>
                    <a:pt x="190" y="2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12" y="2"/>
                  </a:lnTo>
                  <a:lnTo>
                    <a:pt x="220" y="6"/>
                  </a:lnTo>
                  <a:lnTo>
                    <a:pt x="226" y="22"/>
                  </a:lnTo>
                  <a:lnTo>
                    <a:pt x="218" y="40"/>
                  </a:lnTo>
                  <a:lnTo>
                    <a:pt x="212" y="58"/>
                  </a:lnTo>
                  <a:lnTo>
                    <a:pt x="198" y="74"/>
                  </a:lnTo>
                  <a:lnTo>
                    <a:pt x="196" y="82"/>
                  </a:lnTo>
                  <a:lnTo>
                    <a:pt x="192" y="90"/>
                  </a:lnTo>
                  <a:lnTo>
                    <a:pt x="192" y="108"/>
                  </a:lnTo>
                  <a:lnTo>
                    <a:pt x="194" y="132"/>
                  </a:lnTo>
                  <a:lnTo>
                    <a:pt x="232" y="138"/>
                  </a:lnTo>
                  <a:lnTo>
                    <a:pt x="238" y="146"/>
                  </a:lnTo>
                  <a:lnTo>
                    <a:pt x="248" y="154"/>
                  </a:lnTo>
                  <a:lnTo>
                    <a:pt x="260" y="164"/>
                  </a:lnTo>
                  <a:lnTo>
                    <a:pt x="268" y="168"/>
                  </a:lnTo>
                  <a:lnTo>
                    <a:pt x="276" y="170"/>
                  </a:lnTo>
                  <a:lnTo>
                    <a:pt x="274" y="176"/>
                  </a:lnTo>
                  <a:lnTo>
                    <a:pt x="270" y="184"/>
                  </a:lnTo>
                  <a:lnTo>
                    <a:pt x="264" y="192"/>
                  </a:lnTo>
                  <a:lnTo>
                    <a:pt x="258" y="198"/>
                  </a:lnTo>
                  <a:lnTo>
                    <a:pt x="252" y="206"/>
                  </a:lnTo>
                  <a:lnTo>
                    <a:pt x="244" y="214"/>
                  </a:lnTo>
                  <a:lnTo>
                    <a:pt x="228" y="226"/>
                  </a:lnTo>
                  <a:lnTo>
                    <a:pt x="216" y="228"/>
                  </a:lnTo>
                  <a:lnTo>
                    <a:pt x="206" y="228"/>
                  </a:lnTo>
                  <a:lnTo>
                    <a:pt x="202" y="232"/>
                  </a:lnTo>
                  <a:lnTo>
                    <a:pt x="200" y="236"/>
                  </a:lnTo>
                  <a:lnTo>
                    <a:pt x="202" y="248"/>
                  </a:lnTo>
                  <a:lnTo>
                    <a:pt x="200" y="258"/>
                  </a:lnTo>
                  <a:lnTo>
                    <a:pt x="198" y="270"/>
                  </a:lnTo>
                  <a:lnTo>
                    <a:pt x="188" y="284"/>
                  </a:lnTo>
                  <a:lnTo>
                    <a:pt x="182" y="296"/>
                  </a:lnTo>
                  <a:lnTo>
                    <a:pt x="180" y="308"/>
                  </a:lnTo>
                  <a:lnTo>
                    <a:pt x="178" y="332"/>
                  </a:lnTo>
                  <a:lnTo>
                    <a:pt x="194" y="346"/>
                  </a:lnTo>
                  <a:lnTo>
                    <a:pt x="202" y="348"/>
                  </a:lnTo>
                  <a:lnTo>
                    <a:pt x="214" y="352"/>
                  </a:lnTo>
                  <a:lnTo>
                    <a:pt x="218" y="358"/>
                  </a:lnTo>
                  <a:lnTo>
                    <a:pt x="222" y="364"/>
                  </a:lnTo>
                  <a:lnTo>
                    <a:pt x="224" y="372"/>
                  </a:lnTo>
                  <a:lnTo>
                    <a:pt x="222" y="382"/>
                  </a:lnTo>
                  <a:lnTo>
                    <a:pt x="216" y="394"/>
                  </a:lnTo>
                  <a:lnTo>
                    <a:pt x="198" y="400"/>
                  </a:lnTo>
                  <a:lnTo>
                    <a:pt x="184" y="406"/>
                  </a:lnTo>
                  <a:lnTo>
                    <a:pt x="160" y="426"/>
                  </a:lnTo>
                  <a:lnTo>
                    <a:pt x="154" y="430"/>
                  </a:lnTo>
                  <a:lnTo>
                    <a:pt x="148" y="430"/>
                  </a:lnTo>
                  <a:lnTo>
                    <a:pt x="142" y="428"/>
                  </a:lnTo>
                  <a:lnTo>
                    <a:pt x="134" y="422"/>
                  </a:lnTo>
                  <a:lnTo>
                    <a:pt x="106" y="39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6108700" y="2295525"/>
              <a:ext cx="850900" cy="1219200"/>
            </a:xfrm>
            <a:custGeom>
              <a:avLst/>
              <a:gdLst>
                <a:gd name="T0" fmla="*/ 108 w 536"/>
                <a:gd name="T1" fmla="*/ 754 h 768"/>
                <a:gd name="T2" fmla="*/ 22 w 536"/>
                <a:gd name="T3" fmla="*/ 720 h 768"/>
                <a:gd name="T4" fmla="*/ 52 w 536"/>
                <a:gd name="T5" fmla="*/ 664 h 768"/>
                <a:gd name="T6" fmla="*/ 58 w 536"/>
                <a:gd name="T7" fmla="*/ 572 h 768"/>
                <a:gd name="T8" fmla="*/ 6 w 536"/>
                <a:gd name="T9" fmla="*/ 508 h 768"/>
                <a:gd name="T10" fmla="*/ 32 w 536"/>
                <a:gd name="T11" fmla="*/ 458 h 768"/>
                <a:gd name="T12" fmla="*/ 78 w 536"/>
                <a:gd name="T13" fmla="*/ 412 h 768"/>
                <a:gd name="T14" fmla="*/ 40 w 536"/>
                <a:gd name="T15" fmla="*/ 334 h 768"/>
                <a:gd name="T16" fmla="*/ 18 w 536"/>
                <a:gd name="T17" fmla="*/ 316 h 768"/>
                <a:gd name="T18" fmla="*/ 46 w 536"/>
                <a:gd name="T19" fmla="*/ 282 h 768"/>
                <a:gd name="T20" fmla="*/ 24 w 536"/>
                <a:gd name="T21" fmla="*/ 236 h 768"/>
                <a:gd name="T22" fmla="*/ 0 w 536"/>
                <a:gd name="T23" fmla="*/ 164 h 768"/>
                <a:gd name="T24" fmla="*/ 28 w 536"/>
                <a:gd name="T25" fmla="*/ 142 h 768"/>
                <a:gd name="T26" fmla="*/ 44 w 536"/>
                <a:gd name="T27" fmla="*/ 84 h 768"/>
                <a:gd name="T28" fmla="*/ 70 w 536"/>
                <a:gd name="T29" fmla="*/ 88 h 768"/>
                <a:gd name="T30" fmla="*/ 72 w 536"/>
                <a:gd name="T31" fmla="*/ 118 h 768"/>
                <a:gd name="T32" fmla="*/ 82 w 536"/>
                <a:gd name="T33" fmla="*/ 150 h 768"/>
                <a:gd name="T34" fmla="*/ 124 w 536"/>
                <a:gd name="T35" fmla="*/ 154 h 768"/>
                <a:gd name="T36" fmla="*/ 136 w 536"/>
                <a:gd name="T37" fmla="*/ 134 h 768"/>
                <a:gd name="T38" fmla="*/ 180 w 536"/>
                <a:gd name="T39" fmla="*/ 106 h 768"/>
                <a:gd name="T40" fmla="*/ 252 w 536"/>
                <a:gd name="T41" fmla="*/ 92 h 768"/>
                <a:gd name="T42" fmla="*/ 266 w 536"/>
                <a:gd name="T43" fmla="*/ 22 h 768"/>
                <a:gd name="T44" fmla="*/ 310 w 536"/>
                <a:gd name="T45" fmla="*/ 0 h 768"/>
                <a:gd name="T46" fmla="*/ 332 w 536"/>
                <a:gd name="T47" fmla="*/ 40 h 768"/>
                <a:gd name="T48" fmla="*/ 378 w 536"/>
                <a:gd name="T49" fmla="*/ 128 h 768"/>
                <a:gd name="T50" fmla="*/ 424 w 536"/>
                <a:gd name="T51" fmla="*/ 138 h 768"/>
                <a:gd name="T52" fmla="*/ 444 w 536"/>
                <a:gd name="T53" fmla="*/ 152 h 768"/>
                <a:gd name="T54" fmla="*/ 430 w 536"/>
                <a:gd name="T55" fmla="*/ 188 h 768"/>
                <a:gd name="T56" fmla="*/ 448 w 536"/>
                <a:gd name="T57" fmla="*/ 210 h 768"/>
                <a:gd name="T58" fmla="*/ 520 w 536"/>
                <a:gd name="T59" fmla="*/ 250 h 768"/>
                <a:gd name="T60" fmla="*/ 488 w 536"/>
                <a:gd name="T61" fmla="*/ 330 h 768"/>
                <a:gd name="T62" fmla="*/ 450 w 536"/>
                <a:gd name="T63" fmla="*/ 370 h 768"/>
                <a:gd name="T64" fmla="*/ 398 w 536"/>
                <a:gd name="T65" fmla="*/ 384 h 768"/>
                <a:gd name="T66" fmla="*/ 350 w 536"/>
                <a:gd name="T67" fmla="*/ 340 h 768"/>
                <a:gd name="T68" fmla="*/ 344 w 536"/>
                <a:gd name="T69" fmla="*/ 288 h 768"/>
                <a:gd name="T70" fmla="*/ 310 w 536"/>
                <a:gd name="T71" fmla="*/ 252 h 768"/>
                <a:gd name="T72" fmla="*/ 294 w 536"/>
                <a:gd name="T73" fmla="*/ 200 h 768"/>
                <a:gd name="T74" fmla="*/ 258 w 536"/>
                <a:gd name="T75" fmla="*/ 184 h 768"/>
                <a:gd name="T76" fmla="*/ 226 w 536"/>
                <a:gd name="T77" fmla="*/ 190 h 768"/>
                <a:gd name="T78" fmla="*/ 194 w 536"/>
                <a:gd name="T79" fmla="*/ 228 h 768"/>
                <a:gd name="T80" fmla="*/ 178 w 536"/>
                <a:gd name="T81" fmla="*/ 266 h 768"/>
                <a:gd name="T82" fmla="*/ 172 w 536"/>
                <a:gd name="T83" fmla="*/ 298 h 768"/>
                <a:gd name="T84" fmla="*/ 142 w 536"/>
                <a:gd name="T85" fmla="*/ 314 h 768"/>
                <a:gd name="T86" fmla="*/ 142 w 536"/>
                <a:gd name="T87" fmla="*/ 360 h 768"/>
                <a:gd name="T88" fmla="*/ 222 w 536"/>
                <a:gd name="T89" fmla="*/ 346 h 768"/>
                <a:gd name="T90" fmla="*/ 252 w 536"/>
                <a:gd name="T91" fmla="*/ 342 h 768"/>
                <a:gd name="T92" fmla="*/ 274 w 536"/>
                <a:gd name="T93" fmla="*/ 360 h 768"/>
                <a:gd name="T94" fmla="*/ 300 w 536"/>
                <a:gd name="T95" fmla="*/ 436 h 768"/>
                <a:gd name="T96" fmla="*/ 352 w 536"/>
                <a:gd name="T97" fmla="*/ 468 h 768"/>
                <a:gd name="T98" fmla="*/ 354 w 536"/>
                <a:gd name="T99" fmla="*/ 512 h 768"/>
                <a:gd name="T100" fmla="*/ 328 w 536"/>
                <a:gd name="T101" fmla="*/ 540 h 768"/>
                <a:gd name="T102" fmla="*/ 266 w 536"/>
                <a:gd name="T103" fmla="*/ 582 h 768"/>
                <a:gd name="T104" fmla="*/ 202 w 536"/>
                <a:gd name="T105" fmla="*/ 650 h 768"/>
                <a:gd name="T106" fmla="*/ 180 w 536"/>
                <a:gd name="T107" fmla="*/ 730 h 76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36" h="768">
                  <a:moveTo>
                    <a:pt x="192" y="768"/>
                  </a:moveTo>
                  <a:lnTo>
                    <a:pt x="192" y="768"/>
                  </a:lnTo>
                  <a:lnTo>
                    <a:pt x="178" y="754"/>
                  </a:lnTo>
                  <a:lnTo>
                    <a:pt x="108" y="754"/>
                  </a:lnTo>
                  <a:lnTo>
                    <a:pt x="44" y="740"/>
                  </a:lnTo>
                  <a:lnTo>
                    <a:pt x="32" y="730"/>
                  </a:lnTo>
                  <a:lnTo>
                    <a:pt x="22" y="720"/>
                  </a:lnTo>
                  <a:lnTo>
                    <a:pt x="16" y="712"/>
                  </a:lnTo>
                  <a:lnTo>
                    <a:pt x="14" y="708"/>
                  </a:lnTo>
                  <a:lnTo>
                    <a:pt x="52" y="664"/>
                  </a:lnTo>
                  <a:lnTo>
                    <a:pt x="62" y="630"/>
                  </a:lnTo>
                  <a:lnTo>
                    <a:pt x="66" y="608"/>
                  </a:lnTo>
                  <a:lnTo>
                    <a:pt x="64" y="588"/>
                  </a:lnTo>
                  <a:lnTo>
                    <a:pt x="58" y="572"/>
                  </a:lnTo>
                  <a:lnTo>
                    <a:pt x="50" y="558"/>
                  </a:lnTo>
                  <a:lnTo>
                    <a:pt x="42" y="544"/>
                  </a:lnTo>
                  <a:lnTo>
                    <a:pt x="30" y="532"/>
                  </a:lnTo>
                  <a:lnTo>
                    <a:pt x="6" y="508"/>
                  </a:lnTo>
                  <a:lnTo>
                    <a:pt x="6" y="494"/>
                  </a:lnTo>
                  <a:lnTo>
                    <a:pt x="10" y="482"/>
                  </a:lnTo>
                  <a:lnTo>
                    <a:pt x="16" y="474"/>
                  </a:lnTo>
                  <a:lnTo>
                    <a:pt x="22" y="464"/>
                  </a:lnTo>
                  <a:lnTo>
                    <a:pt x="32" y="458"/>
                  </a:lnTo>
                  <a:lnTo>
                    <a:pt x="40" y="450"/>
                  </a:lnTo>
                  <a:lnTo>
                    <a:pt x="62" y="438"/>
                  </a:lnTo>
                  <a:lnTo>
                    <a:pt x="78" y="412"/>
                  </a:lnTo>
                  <a:lnTo>
                    <a:pt x="78" y="382"/>
                  </a:lnTo>
                  <a:lnTo>
                    <a:pt x="64" y="362"/>
                  </a:lnTo>
                  <a:lnTo>
                    <a:pt x="52" y="346"/>
                  </a:lnTo>
                  <a:lnTo>
                    <a:pt x="40" y="334"/>
                  </a:lnTo>
                  <a:lnTo>
                    <a:pt x="26" y="322"/>
                  </a:lnTo>
                  <a:lnTo>
                    <a:pt x="18" y="320"/>
                  </a:lnTo>
                  <a:lnTo>
                    <a:pt x="18" y="316"/>
                  </a:lnTo>
                  <a:lnTo>
                    <a:pt x="38" y="300"/>
                  </a:lnTo>
                  <a:lnTo>
                    <a:pt x="44" y="288"/>
                  </a:lnTo>
                  <a:lnTo>
                    <a:pt x="46" y="282"/>
                  </a:lnTo>
                  <a:lnTo>
                    <a:pt x="48" y="276"/>
                  </a:lnTo>
                  <a:lnTo>
                    <a:pt x="24" y="256"/>
                  </a:lnTo>
                  <a:lnTo>
                    <a:pt x="24" y="236"/>
                  </a:lnTo>
                  <a:lnTo>
                    <a:pt x="10" y="220"/>
                  </a:lnTo>
                  <a:lnTo>
                    <a:pt x="0" y="208"/>
                  </a:lnTo>
                  <a:lnTo>
                    <a:pt x="0" y="164"/>
                  </a:lnTo>
                  <a:lnTo>
                    <a:pt x="16" y="146"/>
                  </a:lnTo>
                  <a:lnTo>
                    <a:pt x="22" y="144"/>
                  </a:lnTo>
                  <a:lnTo>
                    <a:pt x="28" y="142"/>
                  </a:lnTo>
                  <a:lnTo>
                    <a:pt x="34" y="140"/>
                  </a:lnTo>
                  <a:lnTo>
                    <a:pt x="34" y="94"/>
                  </a:lnTo>
                  <a:lnTo>
                    <a:pt x="44" y="84"/>
                  </a:lnTo>
                  <a:lnTo>
                    <a:pt x="50" y="80"/>
                  </a:lnTo>
                  <a:lnTo>
                    <a:pt x="58" y="78"/>
                  </a:lnTo>
                  <a:lnTo>
                    <a:pt x="64" y="82"/>
                  </a:lnTo>
                  <a:lnTo>
                    <a:pt x="70" y="88"/>
                  </a:lnTo>
                  <a:lnTo>
                    <a:pt x="76" y="98"/>
                  </a:lnTo>
                  <a:lnTo>
                    <a:pt x="78" y="104"/>
                  </a:lnTo>
                  <a:lnTo>
                    <a:pt x="80" y="112"/>
                  </a:lnTo>
                  <a:lnTo>
                    <a:pt x="72" y="118"/>
                  </a:lnTo>
                  <a:lnTo>
                    <a:pt x="68" y="124"/>
                  </a:lnTo>
                  <a:lnTo>
                    <a:pt x="68" y="130"/>
                  </a:lnTo>
                  <a:lnTo>
                    <a:pt x="70" y="136"/>
                  </a:lnTo>
                  <a:lnTo>
                    <a:pt x="76" y="142"/>
                  </a:lnTo>
                  <a:lnTo>
                    <a:pt x="82" y="150"/>
                  </a:lnTo>
                  <a:lnTo>
                    <a:pt x="98" y="164"/>
                  </a:lnTo>
                  <a:lnTo>
                    <a:pt x="108" y="164"/>
                  </a:lnTo>
                  <a:lnTo>
                    <a:pt x="124" y="154"/>
                  </a:lnTo>
                  <a:lnTo>
                    <a:pt x="124" y="148"/>
                  </a:lnTo>
                  <a:lnTo>
                    <a:pt x="128" y="142"/>
                  </a:lnTo>
                  <a:lnTo>
                    <a:pt x="132" y="138"/>
                  </a:lnTo>
                  <a:lnTo>
                    <a:pt x="136" y="134"/>
                  </a:lnTo>
                  <a:lnTo>
                    <a:pt x="148" y="126"/>
                  </a:lnTo>
                  <a:lnTo>
                    <a:pt x="162" y="120"/>
                  </a:lnTo>
                  <a:lnTo>
                    <a:pt x="170" y="110"/>
                  </a:lnTo>
                  <a:lnTo>
                    <a:pt x="180" y="106"/>
                  </a:lnTo>
                  <a:lnTo>
                    <a:pt x="190" y="104"/>
                  </a:lnTo>
                  <a:lnTo>
                    <a:pt x="202" y="102"/>
                  </a:lnTo>
                  <a:lnTo>
                    <a:pt x="228" y="100"/>
                  </a:lnTo>
                  <a:lnTo>
                    <a:pt x="240" y="98"/>
                  </a:lnTo>
                  <a:lnTo>
                    <a:pt x="252" y="92"/>
                  </a:lnTo>
                  <a:lnTo>
                    <a:pt x="250" y="40"/>
                  </a:lnTo>
                  <a:lnTo>
                    <a:pt x="258" y="30"/>
                  </a:lnTo>
                  <a:lnTo>
                    <a:pt x="266" y="22"/>
                  </a:lnTo>
                  <a:lnTo>
                    <a:pt x="288" y="8"/>
                  </a:lnTo>
                  <a:lnTo>
                    <a:pt x="296" y="2"/>
                  </a:lnTo>
                  <a:lnTo>
                    <a:pt x="304" y="0"/>
                  </a:lnTo>
                  <a:lnTo>
                    <a:pt x="310" y="0"/>
                  </a:lnTo>
                  <a:lnTo>
                    <a:pt x="314" y="4"/>
                  </a:lnTo>
                  <a:lnTo>
                    <a:pt x="318" y="10"/>
                  </a:lnTo>
                  <a:lnTo>
                    <a:pt x="322" y="18"/>
                  </a:lnTo>
                  <a:lnTo>
                    <a:pt x="332" y="40"/>
                  </a:lnTo>
                  <a:lnTo>
                    <a:pt x="370" y="100"/>
                  </a:lnTo>
                  <a:lnTo>
                    <a:pt x="372" y="112"/>
                  </a:lnTo>
                  <a:lnTo>
                    <a:pt x="374" y="122"/>
                  </a:lnTo>
                  <a:lnTo>
                    <a:pt x="378" y="128"/>
                  </a:lnTo>
                  <a:lnTo>
                    <a:pt x="382" y="132"/>
                  </a:lnTo>
                  <a:lnTo>
                    <a:pt x="388" y="136"/>
                  </a:lnTo>
                  <a:lnTo>
                    <a:pt x="398" y="140"/>
                  </a:lnTo>
                  <a:lnTo>
                    <a:pt x="424" y="138"/>
                  </a:lnTo>
                  <a:lnTo>
                    <a:pt x="442" y="138"/>
                  </a:lnTo>
                  <a:lnTo>
                    <a:pt x="458" y="140"/>
                  </a:lnTo>
                  <a:lnTo>
                    <a:pt x="450" y="146"/>
                  </a:lnTo>
                  <a:lnTo>
                    <a:pt x="444" y="152"/>
                  </a:lnTo>
                  <a:lnTo>
                    <a:pt x="436" y="158"/>
                  </a:lnTo>
                  <a:lnTo>
                    <a:pt x="430" y="166"/>
                  </a:lnTo>
                  <a:lnTo>
                    <a:pt x="430" y="178"/>
                  </a:lnTo>
                  <a:lnTo>
                    <a:pt x="430" y="188"/>
                  </a:lnTo>
                  <a:lnTo>
                    <a:pt x="432" y="192"/>
                  </a:lnTo>
                  <a:lnTo>
                    <a:pt x="436" y="198"/>
                  </a:lnTo>
                  <a:lnTo>
                    <a:pt x="440" y="204"/>
                  </a:lnTo>
                  <a:lnTo>
                    <a:pt x="448" y="210"/>
                  </a:lnTo>
                  <a:lnTo>
                    <a:pt x="458" y="212"/>
                  </a:lnTo>
                  <a:lnTo>
                    <a:pt x="466" y="216"/>
                  </a:lnTo>
                  <a:lnTo>
                    <a:pt x="482" y="226"/>
                  </a:lnTo>
                  <a:lnTo>
                    <a:pt x="500" y="238"/>
                  </a:lnTo>
                  <a:lnTo>
                    <a:pt x="520" y="250"/>
                  </a:lnTo>
                  <a:lnTo>
                    <a:pt x="536" y="264"/>
                  </a:lnTo>
                  <a:lnTo>
                    <a:pt x="488" y="330"/>
                  </a:lnTo>
                  <a:lnTo>
                    <a:pt x="486" y="336"/>
                  </a:lnTo>
                  <a:lnTo>
                    <a:pt x="482" y="344"/>
                  </a:lnTo>
                  <a:lnTo>
                    <a:pt x="476" y="352"/>
                  </a:lnTo>
                  <a:lnTo>
                    <a:pt x="468" y="358"/>
                  </a:lnTo>
                  <a:lnTo>
                    <a:pt x="450" y="370"/>
                  </a:lnTo>
                  <a:lnTo>
                    <a:pt x="436" y="376"/>
                  </a:lnTo>
                  <a:lnTo>
                    <a:pt x="416" y="380"/>
                  </a:lnTo>
                  <a:lnTo>
                    <a:pt x="398" y="384"/>
                  </a:lnTo>
                  <a:lnTo>
                    <a:pt x="382" y="372"/>
                  </a:lnTo>
                  <a:lnTo>
                    <a:pt x="370" y="360"/>
                  </a:lnTo>
                  <a:lnTo>
                    <a:pt x="360" y="348"/>
                  </a:lnTo>
                  <a:lnTo>
                    <a:pt x="350" y="340"/>
                  </a:lnTo>
                  <a:lnTo>
                    <a:pt x="346" y="332"/>
                  </a:lnTo>
                  <a:lnTo>
                    <a:pt x="346" y="324"/>
                  </a:lnTo>
                  <a:lnTo>
                    <a:pt x="346" y="308"/>
                  </a:lnTo>
                  <a:lnTo>
                    <a:pt x="344" y="294"/>
                  </a:lnTo>
                  <a:lnTo>
                    <a:pt x="344" y="288"/>
                  </a:lnTo>
                  <a:lnTo>
                    <a:pt x="342" y="284"/>
                  </a:lnTo>
                  <a:lnTo>
                    <a:pt x="310" y="272"/>
                  </a:lnTo>
                  <a:lnTo>
                    <a:pt x="310" y="252"/>
                  </a:lnTo>
                  <a:lnTo>
                    <a:pt x="312" y="232"/>
                  </a:lnTo>
                  <a:lnTo>
                    <a:pt x="314" y="214"/>
                  </a:lnTo>
                  <a:lnTo>
                    <a:pt x="314" y="202"/>
                  </a:lnTo>
                  <a:lnTo>
                    <a:pt x="294" y="200"/>
                  </a:lnTo>
                  <a:lnTo>
                    <a:pt x="278" y="198"/>
                  </a:lnTo>
                  <a:lnTo>
                    <a:pt x="270" y="196"/>
                  </a:lnTo>
                  <a:lnTo>
                    <a:pt x="264" y="192"/>
                  </a:lnTo>
                  <a:lnTo>
                    <a:pt x="260" y="188"/>
                  </a:lnTo>
                  <a:lnTo>
                    <a:pt x="258" y="184"/>
                  </a:lnTo>
                  <a:lnTo>
                    <a:pt x="238" y="184"/>
                  </a:lnTo>
                  <a:lnTo>
                    <a:pt x="232" y="184"/>
                  </a:lnTo>
                  <a:lnTo>
                    <a:pt x="228" y="186"/>
                  </a:lnTo>
                  <a:lnTo>
                    <a:pt x="226" y="190"/>
                  </a:lnTo>
                  <a:lnTo>
                    <a:pt x="224" y="196"/>
                  </a:lnTo>
                  <a:lnTo>
                    <a:pt x="220" y="214"/>
                  </a:lnTo>
                  <a:lnTo>
                    <a:pt x="206" y="220"/>
                  </a:lnTo>
                  <a:lnTo>
                    <a:pt x="194" y="228"/>
                  </a:lnTo>
                  <a:lnTo>
                    <a:pt x="172" y="244"/>
                  </a:lnTo>
                  <a:lnTo>
                    <a:pt x="172" y="250"/>
                  </a:lnTo>
                  <a:lnTo>
                    <a:pt x="174" y="258"/>
                  </a:lnTo>
                  <a:lnTo>
                    <a:pt x="178" y="266"/>
                  </a:lnTo>
                  <a:lnTo>
                    <a:pt x="184" y="278"/>
                  </a:lnTo>
                  <a:lnTo>
                    <a:pt x="182" y="286"/>
                  </a:lnTo>
                  <a:lnTo>
                    <a:pt x="176" y="292"/>
                  </a:lnTo>
                  <a:lnTo>
                    <a:pt x="172" y="298"/>
                  </a:lnTo>
                  <a:lnTo>
                    <a:pt x="164" y="300"/>
                  </a:lnTo>
                  <a:lnTo>
                    <a:pt x="152" y="306"/>
                  </a:lnTo>
                  <a:lnTo>
                    <a:pt x="146" y="310"/>
                  </a:lnTo>
                  <a:lnTo>
                    <a:pt x="142" y="314"/>
                  </a:lnTo>
                  <a:lnTo>
                    <a:pt x="142" y="326"/>
                  </a:lnTo>
                  <a:lnTo>
                    <a:pt x="140" y="338"/>
                  </a:lnTo>
                  <a:lnTo>
                    <a:pt x="138" y="350"/>
                  </a:lnTo>
                  <a:lnTo>
                    <a:pt x="140" y="356"/>
                  </a:lnTo>
                  <a:lnTo>
                    <a:pt x="142" y="360"/>
                  </a:lnTo>
                  <a:lnTo>
                    <a:pt x="206" y="360"/>
                  </a:lnTo>
                  <a:lnTo>
                    <a:pt x="214" y="352"/>
                  </a:lnTo>
                  <a:lnTo>
                    <a:pt x="222" y="346"/>
                  </a:lnTo>
                  <a:lnTo>
                    <a:pt x="228" y="342"/>
                  </a:lnTo>
                  <a:lnTo>
                    <a:pt x="234" y="342"/>
                  </a:lnTo>
                  <a:lnTo>
                    <a:pt x="242" y="340"/>
                  </a:lnTo>
                  <a:lnTo>
                    <a:pt x="252" y="342"/>
                  </a:lnTo>
                  <a:lnTo>
                    <a:pt x="256" y="348"/>
                  </a:lnTo>
                  <a:lnTo>
                    <a:pt x="260" y="350"/>
                  </a:lnTo>
                  <a:lnTo>
                    <a:pt x="266" y="356"/>
                  </a:lnTo>
                  <a:lnTo>
                    <a:pt x="274" y="360"/>
                  </a:lnTo>
                  <a:lnTo>
                    <a:pt x="282" y="378"/>
                  </a:lnTo>
                  <a:lnTo>
                    <a:pt x="290" y="422"/>
                  </a:lnTo>
                  <a:lnTo>
                    <a:pt x="300" y="436"/>
                  </a:lnTo>
                  <a:lnTo>
                    <a:pt x="314" y="448"/>
                  </a:lnTo>
                  <a:lnTo>
                    <a:pt x="330" y="460"/>
                  </a:lnTo>
                  <a:lnTo>
                    <a:pt x="340" y="464"/>
                  </a:lnTo>
                  <a:lnTo>
                    <a:pt x="352" y="468"/>
                  </a:lnTo>
                  <a:lnTo>
                    <a:pt x="372" y="502"/>
                  </a:lnTo>
                  <a:lnTo>
                    <a:pt x="368" y="502"/>
                  </a:lnTo>
                  <a:lnTo>
                    <a:pt x="362" y="504"/>
                  </a:lnTo>
                  <a:lnTo>
                    <a:pt x="354" y="512"/>
                  </a:lnTo>
                  <a:lnTo>
                    <a:pt x="346" y="520"/>
                  </a:lnTo>
                  <a:lnTo>
                    <a:pt x="340" y="526"/>
                  </a:lnTo>
                  <a:lnTo>
                    <a:pt x="336" y="534"/>
                  </a:lnTo>
                  <a:lnTo>
                    <a:pt x="328" y="540"/>
                  </a:lnTo>
                  <a:lnTo>
                    <a:pt x="312" y="554"/>
                  </a:lnTo>
                  <a:lnTo>
                    <a:pt x="296" y="564"/>
                  </a:lnTo>
                  <a:lnTo>
                    <a:pt x="280" y="570"/>
                  </a:lnTo>
                  <a:lnTo>
                    <a:pt x="266" y="582"/>
                  </a:lnTo>
                  <a:lnTo>
                    <a:pt x="254" y="592"/>
                  </a:lnTo>
                  <a:lnTo>
                    <a:pt x="244" y="606"/>
                  </a:lnTo>
                  <a:lnTo>
                    <a:pt x="234" y="620"/>
                  </a:lnTo>
                  <a:lnTo>
                    <a:pt x="202" y="650"/>
                  </a:lnTo>
                  <a:lnTo>
                    <a:pt x="190" y="662"/>
                  </a:lnTo>
                  <a:lnTo>
                    <a:pt x="182" y="676"/>
                  </a:lnTo>
                  <a:lnTo>
                    <a:pt x="176" y="690"/>
                  </a:lnTo>
                  <a:lnTo>
                    <a:pt x="176" y="708"/>
                  </a:lnTo>
                  <a:lnTo>
                    <a:pt x="180" y="730"/>
                  </a:lnTo>
                  <a:lnTo>
                    <a:pt x="190" y="756"/>
                  </a:lnTo>
                  <a:lnTo>
                    <a:pt x="192" y="76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555625" y="1035050"/>
              <a:ext cx="3143250" cy="2406650"/>
            </a:xfrm>
            <a:custGeom>
              <a:avLst/>
              <a:gdLst>
                <a:gd name="T0" fmla="*/ 1348 w 1980"/>
                <a:gd name="T1" fmla="*/ 1486 h 1516"/>
                <a:gd name="T2" fmla="*/ 1296 w 1980"/>
                <a:gd name="T3" fmla="*/ 1480 h 1516"/>
                <a:gd name="T4" fmla="*/ 1206 w 1980"/>
                <a:gd name="T5" fmla="*/ 1418 h 1516"/>
                <a:gd name="T6" fmla="*/ 1068 w 1980"/>
                <a:gd name="T7" fmla="*/ 1416 h 1516"/>
                <a:gd name="T8" fmla="*/ 938 w 1980"/>
                <a:gd name="T9" fmla="*/ 1464 h 1516"/>
                <a:gd name="T10" fmla="*/ 842 w 1980"/>
                <a:gd name="T11" fmla="*/ 1464 h 1516"/>
                <a:gd name="T12" fmla="*/ 720 w 1980"/>
                <a:gd name="T13" fmla="*/ 1458 h 1516"/>
                <a:gd name="T14" fmla="*/ 664 w 1980"/>
                <a:gd name="T15" fmla="*/ 1408 h 1516"/>
                <a:gd name="T16" fmla="*/ 580 w 1980"/>
                <a:gd name="T17" fmla="*/ 1446 h 1516"/>
                <a:gd name="T18" fmla="*/ 528 w 1980"/>
                <a:gd name="T19" fmla="*/ 1412 h 1516"/>
                <a:gd name="T20" fmla="*/ 420 w 1980"/>
                <a:gd name="T21" fmla="*/ 1446 h 1516"/>
                <a:gd name="T22" fmla="*/ 332 w 1980"/>
                <a:gd name="T23" fmla="*/ 1490 h 1516"/>
                <a:gd name="T24" fmla="*/ 278 w 1980"/>
                <a:gd name="T25" fmla="*/ 1444 h 1516"/>
                <a:gd name="T26" fmla="*/ 256 w 1980"/>
                <a:gd name="T27" fmla="*/ 1350 h 1516"/>
                <a:gd name="T28" fmla="*/ 190 w 1980"/>
                <a:gd name="T29" fmla="*/ 1318 h 1516"/>
                <a:gd name="T30" fmla="*/ 112 w 1980"/>
                <a:gd name="T31" fmla="*/ 1224 h 1516"/>
                <a:gd name="T32" fmla="*/ 98 w 1980"/>
                <a:gd name="T33" fmla="*/ 1128 h 1516"/>
                <a:gd name="T34" fmla="*/ 36 w 1980"/>
                <a:gd name="T35" fmla="*/ 1054 h 1516"/>
                <a:gd name="T36" fmla="*/ 86 w 1980"/>
                <a:gd name="T37" fmla="*/ 920 h 1516"/>
                <a:gd name="T38" fmla="*/ 20 w 1980"/>
                <a:gd name="T39" fmla="*/ 884 h 1516"/>
                <a:gd name="T40" fmla="*/ 0 w 1980"/>
                <a:gd name="T41" fmla="*/ 864 h 1516"/>
                <a:gd name="T42" fmla="*/ 8 w 1980"/>
                <a:gd name="T43" fmla="*/ 798 h 1516"/>
                <a:gd name="T44" fmla="*/ 106 w 1980"/>
                <a:gd name="T45" fmla="*/ 726 h 1516"/>
                <a:gd name="T46" fmla="*/ 236 w 1980"/>
                <a:gd name="T47" fmla="*/ 732 h 1516"/>
                <a:gd name="T48" fmla="*/ 308 w 1980"/>
                <a:gd name="T49" fmla="*/ 746 h 1516"/>
                <a:gd name="T50" fmla="*/ 418 w 1980"/>
                <a:gd name="T51" fmla="*/ 684 h 1516"/>
                <a:gd name="T52" fmla="*/ 510 w 1980"/>
                <a:gd name="T53" fmla="*/ 688 h 1516"/>
                <a:gd name="T54" fmla="*/ 638 w 1980"/>
                <a:gd name="T55" fmla="*/ 620 h 1516"/>
                <a:gd name="T56" fmla="*/ 708 w 1980"/>
                <a:gd name="T57" fmla="*/ 536 h 1516"/>
                <a:gd name="T58" fmla="*/ 728 w 1980"/>
                <a:gd name="T59" fmla="*/ 392 h 1516"/>
                <a:gd name="T60" fmla="*/ 772 w 1980"/>
                <a:gd name="T61" fmla="*/ 326 h 1516"/>
                <a:gd name="T62" fmla="*/ 904 w 1980"/>
                <a:gd name="T63" fmla="*/ 356 h 1516"/>
                <a:gd name="T64" fmla="*/ 926 w 1980"/>
                <a:gd name="T65" fmla="*/ 302 h 1516"/>
                <a:gd name="T66" fmla="*/ 1008 w 1980"/>
                <a:gd name="T67" fmla="*/ 172 h 1516"/>
                <a:gd name="T68" fmla="*/ 1092 w 1980"/>
                <a:gd name="T69" fmla="*/ 186 h 1516"/>
                <a:gd name="T70" fmla="*/ 1196 w 1980"/>
                <a:gd name="T71" fmla="*/ 202 h 1516"/>
                <a:gd name="T72" fmla="*/ 1246 w 1980"/>
                <a:gd name="T73" fmla="*/ 76 h 1516"/>
                <a:gd name="T74" fmla="*/ 1352 w 1980"/>
                <a:gd name="T75" fmla="*/ 36 h 1516"/>
                <a:gd name="T76" fmla="*/ 1426 w 1980"/>
                <a:gd name="T77" fmla="*/ 22 h 1516"/>
                <a:gd name="T78" fmla="*/ 1568 w 1980"/>
                <a:gd name="T79" fmla="*/ 164 h 1516"/>
                <a:gd name="T80" fmla="*/ 1612 w 1980"/>
                <a:gd name="T81" fmla="*/ 320 h 1516"/>
                <a:gd name="T82" fmla="*/ 1568 w 1980"/>
                <a:gd name="T83" fmla="*/ 390 h 1516"/>
                <a:gd name="T84" fmla="*/ 1614 w 1980"/>
                <a:gd name="T85" fmla="*/ 488 h 1516"/>
                <a:gd name="T86" fmla="*/ 1778 w 1980"/>
                <a:gd name="T87" fmla="*/ 526 h 1516"/>
                <a:gd name="T88" fmla="*/ 1918 w 1980"/>
                <a:gd name="T89" fmla="*/ 628 h 1516"/>
                <a:gd name="T90" fmla="*/ 1974 w 1980"/>
                <a:gd name="T91" fmla="*/ 736 h 1516"/>
                <a:gd name="T92" fmla="*/ 1952 w 1980"/>
                <a:gd name="T93" fmla="*/ 832 h 1516"/>
                <a:gd name="T94" fmla="*/ 1878 w 1980"/>
                <a:gd name="T95" fmla="*/ 908 h 1516"/>
                <a:gd name="T96" fmla="*/ 1774 w 1980"/>
                <a:gd name="T97" fmla="*/ 980 h 1516"/>
                <a:gd name="T98" fmla="*/ 1672 w 1980"/>
                <a:gd name="T99" fmla="*/ 1034 h 1516"/>
                <a:gd name="T100" fmla="*/ 1646 w 1980"/>
                <a:gd name="T101" fmla="*/ 1106 h 1516"/>
                <a:gd name="T102" fmla="*/ 1580 w 1980"/>
                <a:gd name="T103" fmla="*/ 1194 h 1516"/>
                <a:gd name="T104" fmla="*/ 1396 w 1980"/>
                <a:gd name="T105" fmla="*/ 1236 h 1516"/>
                <a:gd name="T106" fmla="*/ 1404 w 1980"/>
                <a:gd name="T107" fmla="*/ 1294 h 1516"/>
                <a:gd name="T108" fmla="*/ 1474 w 1980"/>
                <a:gd name="T109" fmla="*/ 1370 h 1516"/>
                <a:gd name="T110" fmla="*/ 1434 w 1980"/>
                <a:gd name="T111" fmla="*/ 1426 h 1516"/>
                <a:gd name="T112" fmla="*/ 1450 w 1980"/>
                <a:gd name="T113" fmla="*/ 1504 h 15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980" h="1516">
                  <a:moveTo>
                    <a:pt x="1416" y="1516"/>
                  </a:moveTo>
                  <a:lnTo>
                    <a:pt x="1416" y="1516"/>
                  </a:lnTo>
                  <a:lnTo>
                    <a:pt x="1402" y="1508"/>
                  </a:lnTo>
                  <a:lnTo>
                    <a:pt x="1378" y="1484"/>
                  </a:lnTo>
                  <a:lnTo>
                    <a:pt x="1362" y="1484"/>
                  </a:lnTo>
                  <a:lnTo>
                    <a:pt x="1352" y="1484"/>
                  </a:lnTo>
                  <a:lnTo>
                    <a:pt x="1348" y="1486"/>
                  </a:lnTo>
                  <a:lnTo>
                    <a:pt x="1346" y="1488"/>
                  </a:lnTo>
                  <a:lnTo>
                    <a:pt x="1340" y="1502"/>
                  </a:lnTo>
                  <a:lnTo>
                    <a:pt x="1330" y="1498"/>
                  </a:lnTo>
                  <a:lnTo>
                    <a:pt x="1304" y="1500"/>
                  </a:lnTo>
                  <a:lnTo>
                    <a:pt x="1298" y="1490"/>
                  </a:lnTo>
                  <a:lnTo>
                    <a:pt x="1296" y="1480"/>
                  </a:lnTo>
                  <a:lnTo>
                    <a:pt x="1294" y="1466"/>
                  </a:lnTo>
                  <a:lnTo>
                    <a:pt x="1276" y="1458"/>
                  </a:lnTo>
                  <a:lnTo>
                    <a:pt x="1252" y="1438"/>
                  </a:lnTo>
                  <a:lnTo>
                    <a:pt x="1242" y="1430"/>
                  </a:lnTo>
                  <a:lnTo>
                    <a:pt x="1230" y="1424"/>
                  </a:lnTo>
                  <a:lnTo>
                    <a:pt x="1218" y="1420"/>
                  </a:lnTo>
                  <a:lnTo>
                    <a:pt x="1206" y="1418"/>
                  </a:lnTo>
                  <a:lnTo>
                    <a:pt x="1194" y="1418"/>
                  </a:lnTo>
                  <a:lnTo>
                    <a:pt x="1180" y="1422"/>
                  </a:lnTo>
                  <a:lnTo>
                    <a:pt x="1142" y="1428"/>
                  </a:lnTo>
                  <a:lnTo>
                    <a:pt x="1122" y="1428"/>
                  </a:lnTo>
                  <a:lnTo>
                    <a:pt x="1104" y="1428"/>
                  </a:lnTo>
                  <a:lnTo>
                    <a:pt x="1068" y="1416"/>
                  </a:lnTo>
                  <a:lnTo>
                    <a:pt x="1038" y="1416"/>
                  </a:lnTo>
                  <a:lnTo>
                    <a:pt x="1018" y="1426"/>
                  </a:lnTo>
                  <a:lnTo>
                    <a:pt x="1000" y="1436"/>
                  </a:lnTo>
                  <a:lnTo>
                    <a:pt x="984" y="1450"/>
                  </a:lnTo>
                  <a:lnTo>
                    <a:pt x="978" y="1458"/>
                  </a:lnTo>
                  <a:lnTo>
                    <a:pt x="972" y="1466"/>
                  </a:lnTo>
                  <a:lnTo>
                    <a:pt x="938" y="1464"/>
                  </a:lnTo>
                  <a:lnTo>
                    <a:pt x="906" y="1450"/>
                  </a:lnTo>
                  <a:lnTo>
                    <a:pt x="884" y="1450"/>
                  </a:lnTo>
                  <a:lnTo>
                    <a:pt x="876" y="1452"/>
                  </a:lnTo>
                  <a:lnTo>
                    <a:pt x="870" y="1458"/>
                  </a:lnTo>
                  <a:lnTo>
                    <a:pt x="842" y="1464"/>
                  </a:lnTo>
                  <a:lnTo>
                    <a:pt x="826" y="1466"/>
                  </a:lnTo>
                  <a:lnTo>
                    <a:pt x="814" y="1470"/>
                  </a:lnTo>
                  <a:lnTo>
                    <a:pt x="802" y="1476"/>
                  </a:lnTo>
                  <a:lnTo>
                    <a:pt x="788" y="1480"/>
                  </a:lnTo>
                  <a:lnTo>
                    <a:pt x="776" y="1480"/>
                  </a:lnTo>
                  <a:lnTo>
                    <a:pt x="764" y="1476"/>
                  </a:lnTo>
                  <a:lnTo>
                    <a:pt x="740" y="1468"/>
                  </a:lnTo>
                  <a:lnTo>
                    <a:pt x="720" y="1458"/>
                  </a:lnTo>
                  <a:lnTo>
                    <a:pt x="708" y="1448"/>
                  </a:lnTo>
                  <a:lnTo>
                    <a:pt x="706" y="1428"/>
                  </a:lnTo>
                  <a:lnTo>
                    <a:pt x="704" y="1424"/>
                  </a:lnTo>
                  <a:lnTo>
                    <a:pt x="702" y="1420"/>
                  </a:lnTo>
                  <a:lnTo>
                    <a:pt x="694" y="1414"/>
                  </a:lnTo>
                  <a:lnTo>
                    <a:pt x="684" y="1406"/>
                  </a:lnTo>
                  <a:lnTo>
                    <a:pt x="664" y="1408"/>
                  </a:lnTo>
                  <a:lnTo>
                    <a:pt x="658" y="1408"/>
                  </a:lnTo>
                  <a:lnTo>
                    <a:pt x="654" y="1410"/>
                  </a:lnTo>
                  <a:lnTo>
                    <a:pt x="646" y="1418"/>
                  </a:lnTo>
                  <a:lnTo>
                    <a:pt x="634" y="1434"/>
                  </a:lnTo>
                  <a:lnTo>
                    <a:pt x="618" y="1438"/>
                  </a:lnTo>
                  <a:lnTo>
                    <a:pt x="602" y="1440"/>
                  </a:lnTo>
                  <a:lnTo>
                    <a:pt x="586" y="1442"/>
                  </a:lnTo>
                  <a:lnTo>
                    <a:pt x="580" y="1446"/>
                  </a:lnTo>
                  <a:lnTo>
                    <a:pt x="572" y="1448"/>
                  </a:lnTo>
                  <a:lnTo>
                    <a:pt x="566" y="1448"/>
                  </a:lnTo>
                  <a:lnTo>
                    <a:pt x="562" y="1438"/>
                  </a:lnTo>
                  <a:lnTo>
                    <a:pt x="550" y="1428"/>
                  </a:lnTo>
                  <a:lnTo>
                    <a:pt x="540" y="1420"/>
                  </a:lnTo>
                  <a:lnTo>
                    <a:pt x="528" y="1412"/>
                  </a:lnTo>
                  <a:lnTo>
                    <a:pt x="516" y="1406"/>
                  </a:lnTo>
                  <a:lnTo>
                    <a:pt x="504" y="1400"/>
                  </a:lnTo>
                  <a:lnTo>
                    <a:pt x="492" y="1398"/>
                  </a:lnTo>
                  <a:lnTo>
                    <a:pt x="482" y="1396"/>
                  </a:lnTo>
                  <a:lnTo>
                    <a:pt x="470" y="1398"/>
                  </a:lnTo>
                  <a:lnTo>
                    <a:pt x="448" y="1414"/>
                  </a:lnTo>
                  <a:lnTo>
                    <a:pt x="432" y="1428"/>
                  </a:lnTo>
                  <a:lnTo>
                    <a:pt x="420" y="1446"/>
                  </a:lnTo>
                  <a:lnTo>
                    <a:pt x="408" y="1468"/>
                  </a:lnTo>
                  <a:lnTo>
                    <a:pt x="398" y="1480"/>
                  </a:lnTo>
                  <a:lnTo>
                    <a:pt x="388" y="1488"/>
                  </a:lnTo>
                  <a:lnTo>
                    <a:pt x="376" y="1494"/>
                  </a:lnTo>
                  <a:lnTo>
                    <a:pt x="362" y="1498"/>
                  </a:lnTo>
                  <a:lnTo>
                    <a:pt x="332" y="1490"/>
                  </a:lnTo>
                  <a:lnTo>
                    <a:pt x="322" y="1484"/>
                  </a:lnTo>
                  <a:lnTo>
                    <a:pt x="318" y="1482"/>
                  </a:lnTo>
                  <a:lnTo>
                    <a:pt x="312" y="1482"/>
                  </a:lnTo>
                  <a:lnTo>
                    <a:pt x="308" y="1472"/>
                  </a:lnTo>
                  <a:lnTo>
                    <a:pt x="304" y="1464"/>
                  </a:lnTo>
                  <a:lnTo>
                    <a:pt x="298" y="1456"/>
                  </a:lnTo>
                  <a:lnTo>
                    <a:pt x="292" y="1452"/>
                  </a:lnTo>
                  <a:lnTo>
                    <a:pt x="278" y="1444"/>
                  </a:lnTo>
                  <a:lnTo>
                    <a:pt x="264" y="1438"/>
                  </a:lnTo>
                  <a:lnTo>
                    <a:pt x="252" y="1420"/>
                  </a:lnTo>
                  <a:lnTo>
                    <a:pt x="252" y="1378"/>
                  </a:lnTo>
                  <a:lnTo>
                    <a:pt x="256" y="1372"/>
                  </a:lnTo>
                  <a:lnTo>
                    <a:pt x="256" y="1364"/>
                  </a:lnTo>
                  <a:lnTo>
                    <a:pt x="256" y="1350"/>
                  </a:lnTo>
                  <a:lnTo>
                    <a:pt x="250" y="1340"/>
                  </a:lnTo>
                  <a:lnTo>
                    <a:pt x="244" y="1332"/>
                  </a:lnTo>
                  <a:lnTo>
                    <a:pt x="234" y="1326"/>
                  </a:lnTo>
                  <a:lnTo>
                    <a:pt x="226" y="1324"/>
                  </a:lnTo>
                  <a:lnTo>
                    <a:pt x="206" y="1322"/>
                  </a:lnTo>
                  <a:lnTo>
                    <a:pt x="198" y="1320"/>
                  </a:lnTo>
                  <a:lnTo>
                    <a:pt x="190" y="1318"/>
                  </a:lnTo>
                  <a:lnTo>
                    <a:pt x="174" y="1302"/>
                  </a:lnTo>
                  <a:lnTo>
                    <a:pt x="150" y="1258"/>
                  </a:lnTo>
                  <a:lnTo>
                    <a:pt x="114" y="1250"/>
                  </a:lnTo>
                  <a:lnTo>
                    <a:pt x="112" y="1242"/>
                  </a:lnTo>
                  <a:lnTo>
                    <a:pt x="112" y="1232"/>
                  </a:lnTo>
                  <a:lnTo>
                    <a:pt x="112" y="1224"/>
                  </a:lnTo>
                  <a:lnTo>
                    <a:pt x="114" y="1216"/>
                  </a:lnTo>
                  <a:lnTo>
                    <a:pt x="120" y="1200"/>
                  </a:lnTo>
                  <a:lnTo>
                    <a:pt x="126" y="1186"/>
                  </a:lnTo>
                  <a:lnTo>
                    <a:pt x="124" y="1174"/>
                  </a:lnTo>
                  <a:lnTo>
                    <a:pt x="122" y="1162"/>
                  </a:lnTo>
                  <a:lnTo>
                    <a:pt x="118" y="1152"/>
                  </a:lnTo>
                  <a:lnTo>
                    <a:pt x="112" y="1144"/>
                  </a:lnTo>
                  <a:lnTo>
                    <a:pt x="98" y="1128"/>
                  </a:lnTo>
                  <a:lnTo>
                    <a:pt x="84" y="1114"/>
                  </a:lnTo>
                  <a:lnTo>
                    <a:pt x="38" y="1092"/>
                  </a:lnTo>
                  <a:lnTo>
                    <a:pt x="32" y="1084"/>
                  </a:lnTo>
                  <a:lnTo>
                    <a:pt x="32" y="1062"/>
                  </a:lnTo>
                  <a:lnTo>
                    <a:pt x="32" y="1056"/>
                  </a:lnTo>
                  <a:lnTo>
                    <a:pt x="36" y="1054"/>
                  </a:lnTo>
                  <a:lnTo>
                    <a:pt x="40" y="1050"/>
                  </a:lnTo>
                  <a:lnTo>
                    <a:pt x="46" y="1048"/>
                  </a:lnTo>
                  <a:lnTo>
                    <a:pt x="66" y="1038"/>
                  </a:lnTo>
                  <a:lnTo>
                    <a:pt x="78" y="1028"/>
                  </a:lnTo>
                  <a:lnTo>
                    <a:pt x="82" y="1024"/>
                  </a:lnTo>
                  <a:lnTo>
                    <a:pt x="86" y="1018"/>
                  </a:lnTo>
                  <a:lnTo>
                    <a:pt x="86" y="920"/>
                  </a:lnTo>
                  <a:lnTo>
                    <a:pt x="82" y="904"/>
                  </a:lnTo>
                  <a:lnTo>
                    <a:pt x="76" y="894"/>
                  </a:lnTo>
                  <a:lnTo>
                    <a:pt x="68" y="888"/>
                  </a:lnTo>
                  <a:lnTo>
                    <a:pt x="60" y="886"/>
                  </a:lnTo>
                  <a:lnTo>
                    <a:pt x="50" y="884"/>
                  </a:lnTo>
                  <a:lnTo>
                    <a:pt x="40" y="884"/>
                  </a:lnTo>
                  <a:lnTo>
                    <a:pt x="20" y="884"/>
                  </a:lnTo>
                  <a:lnTo>
                    <a:pt x="14" y="888"/>
                  </a:lnTo>
                  <a:lnTo>
                    <a:pt x="10" y="894"/>
                  </a:lnTo>
                  <a:lnTo>
                    <a:pt x="8" y="894"/>
                  </a:lnTo>
                  <a:lnTo>
                    <a:pt x="8" y="898"/>
                  </a:lnTo>
                  <a:lnTo>
                    <a:pt x="2" y="882"/>
                  </a:lnTo>
                  <a:lnTo>
                    <a:pt x="0" y="872"/>
                  </a:lnTo>
                  <a:lnTo>
                    <a:pt x="0" y="864"/>
                  </a:lnTo>
                  <a:lnTo>
                    <a:pt x="2" y="856"/>
                  </a:lnTo>
                  <a:lnTo>
                    <a:pt x="26" y="844"/>
                  </a:lnTo>
                  <a:lnTo>
                    <a:pt x="26" y="820"/>
                  </a:lnTo>
                  <a:lnTo>
                    <a:pt x="18" y="808"/>
                  </a:lnTo>
                  <a:lnTo>
                    <a:pt x="12" y="802"/>
                  </a:lnTo>
                  <a:lnTo>
                    <a:pt x="8" y="798"/>
                  </a:lnTo>
                  <a:lnTo>
                    <a:pt x="8" y="796"/>
                  </a:lnTo>
                  <a:lnTo>
                    <a:pt x="16" y="792"/>
                  </a:lnTo>
                  <a:lnTo>
                    <a:pt x="26" y="786"/>
                  </a:lnTo>
                  <a:lnTo>
                    <a:pt x="40" y="778"/>
                  </a:lnTo>
                  <a:lnTo>
                    <a:pt x="64" y="742"/>
                  </a:lnTo>
                  <a:lnTo>
                    <a:pt x="106" y="726"/>
                  </a:lnTo>
                  <a:lnTo>
                    <a:pt x="136" y="724"/>
                  </a:lnTo>
                  <a:lnTo>
                    <a:pt x="160" y="722"/>
                  </a:lnTo>
                  <a:lnTo>
                    <a:pt x="186" y="716"/>
                  </a:lnTo>
                  <a:lnTo>
                    <a:pt x="214" y="704"/>
                  </a:lnTo>
                  <a:lnTo>
                    <a:pt x="232" y="704"/>
                  </a:lnTo>
                  <a:lnTo>
                    <a:pt x="232" y="716"/>
                  </a:lnTo>
                  <a:lnTo>
                    <a:pt x="236" y="732"/>
                  </a:lnTo>
                  <a:lnTo>
                    <a:pt x="240" y="738"/>
                  </a:lnTo>
                  <a:lnTo>
                    <a:pt x="246" y="746"/>
                  </a:lnTo>
                  <a:lnTo>
                    <a:pt x="254" y="752"/>
                  </a:lnTo>
                  <a:lnTo>
                    <a:pt x="262" y="756"/>
                  </a:lnTo>
                  <a:lnTo>
                    <a:pt x="274" y="756"/>
                  </a:lnTo>
                  <a:lnTo>
                    <a:pt x="284" y="754"/>
                  </a:lnTo>
                  <a:lnTo>
                    <a:pt x="296" y="752"/>
                  </a:lnTo>
                  <a:lnTo>
                    <a:pt x="308" y="746"/>
                  </a:lnTo>
                  <a:lnTo>
                    <a:pt x="338" y="706"/>
                  </a:lnTo>
                  <a:lnTo>
                    <a:pt x="362" y="708"/>
                  </a:lnTo>
                  <a:lnTo>
                    <a:pt x="374" y="708"/>
                  </a:lnTo>
                  <a:lnTo>
                    <a:pt x="388" y="706"/>
                  </a:lnTo>
                  <a:lnTo>
                    <a:pt x="402" y="694"/>
                  </a:lnTo>
                  <a:lnTo>
                    <a:pt x="418" y="684"/>
                  </a:lnTo>
                  <a:lnTo>
                    <a:pt x="436" y="682"/>
                  </a:lnTo>
                  <a:lnTo>
                    <a:pt x="458" y="690"/>
                  </a:lnTo>
                  <a:lnTo>
                    <a:pt x="472" y="694"/>
                  </a:lnTo>
                  <a:lnTo>
                    <a:pt x="488" y="696"/>
                  </a:lnTo>
                  <a:lnTo>
                    <a:pt x="498" y="692"/>
                  </a:lnTo>
                  <a:lnTo>
                    <a:pt x="510" y="688"/>
                  </a:lnTo>
                  <a:lnTo>
                    <a:pt x="536" y="686"/>
                  </a:lnTo>
                  <a:lnTo>
                    <a:pt x="562" y="682"/>
                  </a:lnTo>
                  <a:lnTo>
                    <a:pt x="576" y="678"/>
                  </a:lnTo>
                  <a:lnTo>
                    <a:pt x="588" y="674"/>
                  </a:lnTo>
                  <a:lnTo>
                    <a:pt x="628" y="650"/>
                  </a:lnTo>
                  <a:lnTo>
                    <a:pt x="638" y="620"/>
                  </a:lnTo>
                  <a:lnTo>
                    <a:pt x="648" y="616"/>
                  </a:lnTo>
                  <a:lnTo>
                    <a:pt x="656" y="608"/>
                  </a:lnTo>
                  <a:lnTo>
                    <a:pt x="662" y="600"/>
                  </a:lnTo>
                  <a:lnTo>
                    <a:pt x="668" y="590"/>
                  </a:lnTo>
                  <a:lnTo>
                    <a:pt x="676" y="568"/>
                  </a:lnTo>
                  <a:lnTo>
                    <a:pt x="682" y="550"/>
                  </a:lnTo>
                  <a:lnTo>
                    <a:pt x="700" y="542"/>
                  </a:lnTo>
                  <a:lnTo>
                    <a:pt x="708" y="536"/>
                  </a:lnTo>
                  <a:lnTo>
                    <a:pt x="716" y="528"/>
                  </a:lnTo>
                  <a:lnTo>
                    <a:pt x="730" y="496"/>
                  </a:lnTo>
                  <a:lnTo>
                    <a:pt x="732" y="438"/>
                  </a:lnTo>
                  <a:lnTo>
                    <a:pt x="726" y="414"/>
                  </a:lnTo>
                  <a:lnTo>
                    <a:pt x="728" y="392"/>
                  </a:lnTo>
                  <a:lnTo>
                    <a:pt x="732" y="370"/>
                  </a:lnTo>
                  <a:lnTo>
                    <a:pt x="732" y="358"/>
                  </a:lnTo>
                  <a:lnTo>
                    <a:pt x="732" y="350"/>
                  </a:lnTo>
                  <a:lnTo>
                    <a:pt x="730" y="342"/>
                  </a:lnTo>
                  <a:lnTo>
                    <a:pt x="726" y="334"/>
                  </a:lnTo>
                  <a:lnTo>
                    <a:pt x="722" y="324"/>
                  </a:lnTo>
                  <a:lnTo>
                    <a:pt x="772" y="326"/>
                  </a:lnTo>
                  <a:lnTo>
                    <a:pt x="798" y="328"/>
                  </a:lnTo>
                  <a:lnTo>
                    <a:pt x="824" y="332"/>
                  </a:lnTo>
                  <a:lnTo>
                    <a:pt x="834" y="334"/>
                  </a:lnTo>
                  <a:lnTo>
                    <a:pt x="842" y="338"/>
                  </a:lnTo>
                  <a:lnTo>
                    <a:pt x="860" y="340"/>
                  </a:lnTo>
                  <a:lnTo>
                    <a:pt x="882" y="344"/>
                  </a:lnTo>
                  <a:lnTo>
                    <a:pt x="892" y="350"/>
                  </a:lnTo>
                  <a:lnTo>
                    <a:pt x="904" y="356"/>
                  </a:lnTo>
                  <a:lnTo>
                    <a:pt x="918" y="356"/>
                  </a:lnTo>
                  <a:lnTo>
                    <a:pt x="932" y="342"/>
                  </a:lnTo>
                  <a:lnTo>
                    <a:pt x="932" y="328"/>
                  </a:lnTo>
                  <a:lnTo>
                    <a:pt x="928" y="314"/>
                  </a:lnTo>
                  <a:lnTo>
                    <a:pt x="926" y="302"/>
                  </a:lnTo>
                  <a:lnTo>
                    <a:pt x="930" y="290"/>
                  </a:lnTo>
                  <a:lnTo>
                    <a:pt x="934" y="280"/>
                  </a:lnTo>
                  <a:lnTo>
                    <a:pt x="972" y="234"/>
                  </a:lnTo>
                  <a:lnTo>
                    <a:pt x="978" y="214"/>
                  </a:lnTo>
                  <a:lnTo>
                    <a:pt x="984" y="200"/>
                  </a:lnTo>
                  <a:lnTo>
                    <a:pt x="994" y="186"/>
                  </a:lnTo>
                  <a:lnTo>
                    <a:pt x="1008" y="172"/>
                  </a:lnTo>
                  <a:lnTo>
                    <a:pt x="1012" y="160"/>
                  </a:lnTo>
                  <a:lnTo>
                    <a:pt x="1016" y="154"/>
                  </a:lnTo>
                  <a:lnTo>
                    <a:pt x="1018" y="152"/>
                  </a:lnTo>
                  <a:lnTo>
                    <a:pt x="1022" y="150"/>
                  </a:lnTo>
                  <a:lnTo>
                    <a:pt x="1034" y="150"/>
                  </a:lnTo>
                  <a:lnTo>
                    <a:pt x="1092" y="186"/>
                  </a:lnTo>
                  <a:lnTo>
                    <a:pt x="1104" y="188"/>
                  </a:lnTo>
                  <a:lnTo>
                    <a:pt x="1118" y="190"/>
                  </a:lnTo>
                  <a:lnTo>
                    <a:pt x="1134" y="194"/>
                  </a:lnTo>
                  <a:lnTo>
                    <a:pt x="1142" y="198"/>
                  </a:lnTo>
                  <a:lnTo>
                    <a:pt x="1150" y="204"/>
                  </a:lnTo>
                  <a:lnTo>
                    <a:pt x="1172" y="204"/>
                  </a:lnTo>
                  <a:lnTo>
                    <a:pt x="1184" y="204"/>
                  </a:lnTo>
                  <a:lnTo>
                    <a:pt x="1196" y="202"/>
                  </a:lnTo>
                  <a:lnTo>
                    <a:pt x="1208" y="198"/>
                  </a:lnTo>
                  <a:lnTo>
                    <a:pt x="1218" y="194"/>
                  </a:lnTo>
                  <a:lnTo>
                    <a:pt x="1226" y="186"/>
                  </a:lnTo>
                  <a:lnTo>
                    <a:pt x="1232" y="174"/>
                  </a:lnTo>
                  <a:lnTo>
                    <a:pt x="1226" y="106"/>
                  </a:lnTo>
                  <a:lnTo>
                    <a:pt x="1236" y="88"/>
                  </a:lnTo>
                  <a:lnTo>
                    <a:pt x="1246" y="76"/>
                  </a:lnTo>
                  <a:lnTo>
                    <a:pt x="1258" y="68"/>
                  </a:lnTo>
                  <a:lnTo>
                    <a:pt x="1270" y="62"/>
                  </a:lnTo>
                  <a:lnTo>
                    <a:pt x="1284" y="58"/>
                  </a:lnTo>
                  <a:lnTo>
                    <a:pt x="1298" y="56"/>
                  </a:lnTo>
                  <a:lnTo>
                    <a:pt x="1336" y="52"/>
                  </a:lnTo>
                  <a:lnTo>
                    <a:pt x="1340" y="50"/>
                  </a:lnTo>
                  <a:lnTo>
                    <a:pt x="1344" y="46"/>
                  </a:lnTo>
                  <a:lnTo>
                    <a:pt x="1352" y="36"/>
                  </a:lnTo>
                  <a:lnTo>
                    <a:pt x="1360" y="14"/>
                  </a:lnTo>
                  <a:lnTo>
                    <a:pt x="1374" y="0"/>
                  </a:lnTo>
                  <a:lnTo>
                    <a:pt x="1418" y="0"/>
                  </a:lnTo>
                  <a:lnTo>
                    <a:pt x="1420" y="2"/>
                  </a:lnTo>
                  <a:lnTo>
                    <a:pt x="1424" y="8"/>
                  </a:lnTo>
                  <a:lnTo>
                    <a:pt x="1426" y="22"/>
                  </a:lnTo>
                  <a:lnTo>
                    <a:pt x="1430" y="40"/>
                  </a:lnTo>
                  <a:lnTo>
                    <a:pt x="1436" y="58"/>
                  </a:lnTo>
                  <a:lnTo>
                    <a:pt x="1480" y="124"/>
                  </a:lnTo>
                  <a:lnTo>
                    <a:pt x="1504" y="134"/>
                  </a:lnTo>
                  <a:lnTo>
                    <a:pt x="1538" y="144"/>
                  </a:lnTo>
                  <a:lnTo>
                    <a:pt x="1568" y="164"/>
                  </a:lnTo>
                  <a:lnTo>
                    <a:pt x="1584" y="190"/>
                  </a:lnTo>
                  <a:lnTo>
                    <a:pt x="1590" y="242"/>
                  </a:lnTo>
                  <a:lnTo>
                    <a:pt x="1610" y="280"/>
                  </a:lnTo>
                  <a:lnTo>
                    <a:pt x="1612" y="298"/>
                  </a:lnTo>
                  <a:lnTo>
                    <a:pt x="1612" y="320"/>
                  </a:lnTo>
                  <a:lnTo>
                    <a:pt x="1612" y="332"/>
                  </a:lnTo>
                  <a:lnTo>
                    <a:pt x="1610" y="342"/>
                  </a:lnTo>
                  <a:lnTo>
                    <a:pt x="1606" y="354"/>
                  </a:lnTo>
                  <a:lnTo>
                    <a:pt x="1602" y="364"/>
                  </a:lnTo>
                  <a:lnTo>
                    <a:pt x="1580" y="378"/>
                  </a:lnTo>
                  <a:lnTo>
                    <a:pt x="1574" y="382"/>
                  </a:lnTo>
                  <a:lnTo>
                    <a:pt x="1572" y="386"/>
                  </a:lnTo>
                  <a:lnTo>
                    <a:pt x="1568" y="390"/>
                  </a:lnTo>
                  <a:lnTo>
                    <a:pt x="1568" y="396"/>
                  </a:lnTo>
                  <a:lnTo>
                    <a:pt x="1566" y="420"/>
                  </a:lnTo>
                  <a:lnTo>
                    <a:pt x="1570" y="440"/>
                  </a:lnTo>
                  <a:lnTo>
                    <a:pt x="1574" y="452"/>
                  </a:lnTo>
                  <a:lnTo>
                    <a:pt x="1582" y="466"/>
                  </a:lnTo>
                  <a:lnTo>
                    <a:pt x="1614" y="488"/>
                  </a:lnTo>
                  <a:lnTo>
                    <a:pt x="1662" y="500"/>
                  </a:lnTo>
                  <a:lnTo>
                    <a:pt x="1674" y="506"/>
                  </a:lnTo>
                  <a:lnTo>
                    <a:pt x="1688" y="512"/>
                  </a:lnTo>
                  <a:lnTo>
                    <a:pt x="1700" y="516"/>
                  </a:lnTo>
                  <a:lnTo>
                    <a:pt x="1714" y="520"/>
                  </a:lnTo>
                  <a:lnTo>
                    <a:pt x="1744" y="524"/>
                  </a:lnTo>
                  <a:lnTo>
                    <a:pt x="1778" y="526"/>
                  </a:lnTo>
                  <a:lnTo>
                    <a:pt x="1790" y="534"/>
                  </a:lnTo>
                  <a:lnTo>
                    <a:pt x="1806" y="546"/>
                  </a:lnTo>
                  <a:lnTo>
                    <a:pt x="1836" y="576"/>
                  </a:lnTo>
                  <a:lnTo>
                    <a:pt x="1882" y="614"/>
                  </a:lnTo>
                  <a:lnTo>
                    <a:pt x="1894" y="616"/>
                  </a:lnTo>
                  <a:lnTo>
                    <a:pt x="1906" y="620"/>
                  </a:lnTo>
                  <a:lnTo>
                    <a:pt x="1918" y="628"/>
                  </a:lnTo>
                  <a:lnTo>
                    <a:pt x="1930" y="640"/>
                  </a:lnTo>
                  <a:lnTo>
                    <a:pt x="1938" y="672"/>
                  </a:lnTo>
                  <a:lnTo>
                    <a:pt x="1944" y="690"/>
                  </a:lnTo>
                  <a:lnTo>
                    <a:pt x="1952" y="710"/>
                  </a:lnTo>
                  <a:lnTo>
                    <a:pt x="1964" y="718"/>
                  </a:lnTo>
                  <a:lnTo>
                    <a:pt x="1968" y="724"/>
                  </a:lnTo>
                  <a:lnTo>
                    <a:pt x="1974" y="736"/>
                  </a:lnTo>
                  <a:lnTo>
                    <a:pt x="1972" y="766"/>
                  </a:lnTo>
                  <a:lnTo>
                    <a:pt x="1980" y="788"/>
                  </a:lnTo>
                  <a:lnTo>
                    <a:pt x="1968" y="796"/>
                  </a:lnTo>
                  <a:lnTo>
                    <a:pt x="1960" y="804"/>
                  </a:lnTo>
                  <a:lnTo>
                    <a:pt x="1956" y="814"/>
                  </a:lnTo>
                  <a:lnTo>
                    <a:pt x="1952" y="832"/>
                  </a:lnTo>
                  <a:lnTo>
                    <a:pt x="1952" y="864"/>
                  </a:lnTo>
                  <a:lnTo>
                    <a:pt x="1958" y="902"/>
                  </a:lnTo>
                  <a:lnTo>
                    <a:pt x="1952" y="906"/>
                  </a:lnTo>
                  <a:lnTo>
                    <a:pt x="1878" y="908"/>
                  </a:lnTo>
                  <a:lnTo>
                    <a:pt x="1844" y="914"/>
                  </a:lnTo>
                  <a:lnTo>
                    <a:pt x="1830" y="918"/>
                  </a:lnTo>
                  <a:lnTo>
                    <a:pt x="1818" y="922"/>
                  </a:lnTo>
                  <a:lnTo>
                    <a:pt x="1808" y="930"/>
                  </a:lnTo>
                  <a:lnTo>
                    <a:pt x="1798" y="940"/>
                  </a:lnTo>
                  <a:lnTo>
                    <a:pt x="1792" y="952"/>
                  </a:lnTo>
                  <a:lnTo>
                    <a:pt x="1786" y="968"/>
                  </a:lnTo>
                  <a:lnTo>
                    <a:pt x="1774" y="980"/>
                  </a:lnTo>
                  <a:lnTo>
                    <a:pt x="1766" y="990"/>
                  </a:lnTo>
                  <a:lnTo>
                    <a:pt x="1760" y="1002"/>
                  </a:lnTo>
                  <a:lnTo>
                    <a:pt x="1754" y="1018"/>
                  </a:lnTo>
                  <a:lnTo>
                    <a:pt x="1744" y="1024"/>
                  </a:lnTo>
                  <a:lnTo>
                    <a:pt x="1732" y="1028"/>
                  </a:lnTo>
                  <a:lnTo>
                    <a:pt x="1710" y="1032"/>
                  </a:lnTo>
                  <a:lnTo>
                    <a:pt x="1690" y="1034"/>
                  </a:lnTo>
                  <a:lnTo>
                    <a:pt x="1672" y="1034"/>
                  </a:lnTo>
                  <a:lnTo>
                    <a:pt x="1670" y="1044"/>
                  </a:lnTo>
                  <a:lnTo>
                    <a:pt x="1664" y="1056"/>
                  </a:lnTo>
                  <a:lnTo>
                    <a:pt x="1656" y="1066"/>
                  </a:lnTo>
                  <a:lnTo>
                    <a:pt x="1648" y="1074"/>
                  </a:lnTo>
                  <a:lnTo>
                    <a:pt x="1644" y="1082"/>
                  </a:lnTo>
                  <a:lnTo>
                    <a:pt x="1644" y="1090"/>
                  </a:lnTo>
                  <a:lnTo>
                    <a:pt x="1646" y="1106"/>
                  </a:lnTo>
                  <a:lnTo>
                    <a:pt x="1652" y="1124"/>
                  </a:lnTo>
                  <a:lnTo>
                    <a:pt x="1658" y="1146"/>
                  </a:lnTo>
                  <a:lnTo>
                    <a:pt x="1660" y="1170"/>
                  </a:lnTo>
                  <a:lnTo>
                    <a:pt x="1604" y="1182"/>
                  </a:lnTo>
                  <a:lnTo>
                    <a:pt x="1592" y="1188"/>
                  </a:lnTo>
                  <a:lnTo>
                    <a:pt x="1580" y="1194"/>
                  </a:lnTo>
                  <a:lnTo>
                    <a:pt x="1560" y="1206"/>
                  </a:lnTo>
                  <a:lnTo>
                    <a:pt x="1526" y="1214"/>
                  </a:lnTo>
                  <a:lnTo>
                    <a:pt x="1490" y="1220"/>
                  </a:lnTo>
                  <a:lnTo>
                    <a:pt x="1458" y="1224"/>
                  </a:lnTo>
                  <a:lnTo>
                    <a:pt x="1426" y="1224"/>
                  </a:lnTo>
                  <a:lnTo>
                    <a:pt x="1408" y="1228"/>
                  </a:lnTo>
                  <a:lnTo>
                    <a:pt x="1396" y="1236"/>
                  </a:lnTo>
                  <a:lnTo>
                    <a:pt x="1396" y="1244"/>
                  </a:lnTo>
                  <a:lnTo>
                    <a:pt x="1398" y="1250"/>
                  </a:lnTo>
                  <a:lnTo>
                    <a:pt x="1402" y="1258"/>
                  </a:lnTo>
                  <a:lnTo>
                    <a:pt x="1412" y="1272"/>
                  </a:lnTo>
                  <a:lnTo>
                    <a:pt x="1406" y="1280"/>
                  </a:lnTo>
                  <a:lnTo>
                    <a:pt x="1404" y="1288"/>
                  </a:lnTo>
                  <a:lnTo>
                    <a:pt x="1404" y="1294"/>
                  </a:lnTo>
                  <a:lnTo>
                    <a:pt x="1408" y="1302"/>
                  </a:lnTo>
                  <a:lnTo>
                    <a:pt x="1412" y="1308"/>
                  </a:lnTo>
                  <a:lnTo>
                    <a:pt x="1420" y="1314"/>
                  </a:lnTo>
                  <a:lnTo>
                    <a:pt x="1438" y="1328"/>
                  </a:lnTo>
                  <a:lnTo>
                    <a:pt x="1460" y="1360"/>
                  </a:lnTo>
                  <a:lnTo>
                    <a:pt x="1468" y="1364"/>
                  </a:lnTo>
                  <a:lnTo>
                    <a:pt x="1474" y="1370"/>
                  </a:lnTo>
                  <a:lnTo>
                    <a:pt x="1476" y="1374"/>
                  </a:lnTo>
                  <a:lnTo>
                    <a:pt x="1476" y="1380"/>
                  </a:lnTo>
                  <a:lnTo>
                    <a:pt x="1476" y="1396"/>
                  </a:lnTo>
                  <a:lnTo>
                    <a:pt x="1464" y="1408"/>
                  </a:lnTo>
                  <a:lnTo>
                    <a:pt x="1444" y="1418"/>
                  </a:lnTo>
                  <a:lnTo>
                    <a:pt x="1438" y="1422"/>
                  </a:lnTo>
                  <a:lnTo>
                    <a:pt x="1434" y="1426"/>
                  </a:lnTo>
                  <a:lnTo>
                    <a:pt x="1430" y="1432"/>
                  </a:lnTo>
                  <a:lnTo>
                    <a:pt x="1428" y="1438"/>
                  </a:lnTo>
                  <a:lnTo>
                    <a:pt x="1428" y="1460"/>
                  </a:lnTo>
                  <a:lnTo>
                    <a:pt x="1434" y="1466"/>
                  </a:lnTo>
                  <a:lnTo>
                    <a:pt x="1442" y="1476"/>
                  </a:lnTo>
                  <a:lnTo>
                    <a:pt x="1448" y="1488"/>
                  </a:lnTo>
                  <a:lnTo>
                    <a:pt x="1450" y="1496"/>
                  </a:lnTo>
                  <a:lnTo>
                    <a:pt x="1450" y="1504"/>
                  </a:lnTo>
                  <a:lnTo>
                    <a:pt x="1440" y="1510"/>
                  </a:lnTo>
                  <a:lnTo>
                    <a:pt x="1430" y="1512"/>
                  </a:lnTo>
                  <a:lnTo>
                    <a:pt x="1416" y="151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3883025" y="361950"/>
              <a:ext cx="3463925" cy="2965450"/>
            </a:xfrm>
            <a:custGeom>
              <a:avLst/>
              <a:gdLst>
                <a:gd name="T0" fmla="*/ 538 w 2182"/>
                <a:gd name="T1" fmla="*/ 1714 h 1868"/>
                <a:gd name="T2" fmla="*/ 526 w 2182"/>
                <a:gd name="T3" fmla="*/ 1632 h 1868"/>
                <a:gd name="T4" fmla="*/ 362 w 2182"/>
                <a:gd name="T5" fmla="*/ 1664 h 1868"/>
                <a:gd name="T6" fmla="*/ 286 w 2182"/>
                <a:gd name="T7" fmla="*/ 1690 h 1868"/>
                <a:gd name="T8" fmla="*/ 168 w 2182"/>
                <a:gd name="T9" fmla="*/ 1576 h 1868"/>
                <a:gd name="T10" fmla="*/ 220 w 2182"/>
                <a:gd name="T11" fmla="*/ 1468 h 1868"/>
                <a:gd name="T12" fmla="*/ 66 w 2182"/>
                <a:gd name="T13" fmla="*/ 1450 h 1868"/>
                <a:gd name="T14" fmla="*/ 20 w 2182"/>
                <a:gd name="T15" fmla="*/ 1304 h 1868"/>
                <a:gd name="T16" fmla="*/ 400 w 2182"/>
                <a:gd name="T17" fmla="*/ 1336 h 1868"/>
                <a:gd name="T18" fmla="*/ 594 w 2182"/>
                <a:gd name="T19" fmla="*/ 1418 h 1868"/>
                <a:gd name="T20" fmla="*/ 724 w 2182"/>
                <a:gd name="T21" fmla="*/ 1354 h 1868"/>
                <a:gd name="T22" fmla="*/ 828 w 2182"/>
                <a:gd name="T23" fmla="*/ 1308 h 1868"/>
                <a:gd name="T24" fmla="*/ 1006 w 2182"/>
                <a:gd name="T25" fmla="*/ 1300 h 1868"/>
                <a:gd name="T26" fmla="*/ 1170 w 2182"/>
                <a:gd name="T27" fmla="*/ 1170 h 1868"/>
                <a:gd name="T28" fmla="*/ 1178 w 2182"/>
                <a:gd name="T29" fmla="*/ 1032 h 1868"/>
                <a:gd name="T30" fmla="*/ 1260 w 2182"/>
                <a:gd name="T31" fmla="*/ 1006 h 1868"/>
                <a:gd name="T32" fmla="*/ 1410 w 2182"/>
                <a:gd name="T33" fmla="*/ 924 h 1868"/>
                <a:gd name="T34" fmla="*/ 1524 w 2182"/>
                <a:gd name="T35" fmla="*/ 876 h 1868"/>
                <a:gd name="T36" fmla="*/ 1632 w 2182"/>
                <a:gd name="T37" fmla="*/ 776 h 1868"/>
                <a:gd name="T38" fmla="*/ 1798 w 2182"/>
                <a:gd name="T39" fmla="*/ 740 h 1868"/>
                <a:gd name="T40" fmla="*/ 1712 w 2182"/>
                <a:gd name="T41" fmla="*/ 614 h 1868"/>
                <a:gd name="T42" fmla="*/ 1586 w 2182"/>
                <a:gd name="T43" fmla="*/ 646 h 1868"/>
                <a:gd name="T44" fmla="*/ 1456 w 2182"/>
                <a:gd name="T45" fmla="*/ 650 h 1868"/>
                <a:gd name="T46" fmla="*/ 1480 w 2182"/>
                <a:gd name="T47" fmla="*/ 512 h 1868"/>
                <a:gd name="T48" fmla="*/ 1602 w 2182"/>
                <a:gd name="T49" fmla="*/ 428 h 1868"/>
                <a:gd name="T50" fmla="*/ 1698 w 2182"/>
                <a:gd name="T51" fmla="*/ 250 h 1868"/>
                <a:gd name="T52" fmla="*/ 1738 w 2182"/>
                <a:gd name="T53" fmla="*/ 108 h 1868"/>
                <a:gd name="T54" fmla="*/ 1736 w 2182"/>
                <a:gd name="T55" fmla="*/ 20 h 1868"/>
                <a:gd name="T56" fmla="*/ 1800 w 2182"/>
                <a:gd name="T57" fmla="*/ 42 h 1868"/>
                <a:gd name="T58" fmla="*/ 1848 w 2182"/>
                <a:gd name="T59" fmla="*/ 80 h 1868"/>
                <a:gd name="T60" fmla="*/ 1926 w 2182"/>
                <a:gd name="T61" fmla="*/ 178 h 1868"/>
                <a:gd name="T62" fmla="*/ 2052 w 2182"/>
                <a:gd name="T63" fmla="*/ 152 h 1868"/>
                <a:gd name="T64" fmla="*/ 2136 w 2182"/>
                <a:gd name="T65" fmla="*/ 246 h 1868"/>
                <a:gd name="T66" fmla="*/ 2136 w 2182"/>
                <a:gd name="T67" fmla="*/ 440 h 1868"/>
                <a:gd name="T68" fmla="*/ 2118 w 2182"/>
                <a:gd name="T69" fmla="*/ 476 h 1868"/>
                <a:gd name="T70" fmla="*/ 2064 w 2182"/>
                <a:gd name="T71" fmla="*/ 514 h 1868"/>
                <a:gd name="T72" fmla="*/ 2020 w 2182"/>
                <a:gd name="T73" fmla="*/ 674 h 1868"/>
                <a:gd name="T74" fmla="*/ 2068 w 2182"/>
                <a:gd name="T75" fmla="*/ 716 h 1868"/>
                <a:gd name="T76" fmla="*/ 2026 w 2182"/>
                <a:gd name="T77" fmla="*/ 796 h 1868"/>
                <a:gd name="T78" fmla="*/ 1968 w 2182"/>
                <a:gd name="T79" fmla="*/ 828 h 1868"/>
                <a:gd name="T80" fmla="*/ 2054 w 2182"/>
                <a:gd name="T81" fmla="*/ 986 h 1868"/>
                <a:gd name="T82" fmla="*/ 2154 w 2182"/>
                <a:gd name="T83" fmla="*/ 1034 h 1868"/>
                <a:gd name="T84" fmla="*/ 2156 w 2182"/>
                <a:gd name="T85" fmla="*/ 1130 h 1868"/>
                <a:gd name="T86" fmla="*/ 2054 w 2182"/>
                <a:gd name="T87" fmla="*/ 1170 h 1868"/>
                <a:gd name="T88" fmla="*/ 1920 w 2182"/>
                <a:gd name="T89" fmla="*/ 1272 h 1868"/>
                <a:gd name="T90" fmla="*/ 1850 w 2182"/>
                <a:gd name="T91" fmla="*/ 1260 h 1868"/>
                <a:gd name="T92" fmla="*/ 1786 w 2182"/>
                <a:gd name="T93" fmla="*/ 1338 h 1868"/>
                <a:gd name="T94" fmla="*/ 1696 w 2182"/>
                <a:gd name="T95" fmla="*/ 1206 h 1868"/>
                <a:gd name="T96" fmla="*/ 1524 w 2182"/>
                <a:gd name="T97" fmla="*/ 1346 h 1868"/>
                <a:gd name="T98" fmla="*/ 1494 w 2182"/>
                <a:gd name="T99" fmla="*/ 1334 h 1868"/>
                <a:gd name="T100" fmla="*/ 1424 w 2182"/>
                <a:gd name="T101" fmla="*/ 1310 h 1868"/>
                <a:gd name="T102" fmla="*/ 1392 w 2182"/>
                <a:gd name="T103" fmla="*/ 1430 h 1868"/>
                <a:gd name="T104" fmla="*/ 1288 w 2182"/>
                <a:gd name="T105" fmla="*/ 1520 h 1868"/>
                <a:gd name="T106" fmla="*/ 1140 w 2182"/>
                <a:gd name="T107" fmla="*/ 1612 h 1868"/>
                <a:gd name="T108" fmla="*/ 1076 w 2182"/>
                <a:gd name="T109" fmla="*/ 1650 h 1868"/>
                <a:gd name="T110" fmla="*/ 988 w 2182"/>
                <a:gd name="T111" fmla="*/ 1790 h 1868"/>
                <a:gd name="T112" fmla="*/ 838 w 2182"/>
                <a:gd name="T113" fmla="*/ 1810 h 1868"/>
                <a:gd name="T114" fmla="*/ 814 w 2182"/>
                <a:gd name="T115" fmla="*/ 1666 h 1868"/>
                <a:gd name="T116" fmla="*/ 732 w 2182"/>
                <a:gd name="T117" fmla="*/ 1678 h 1868"/>
                <a:gd name="T118" fmla="*/ 662 w 2182"/>
                <a:gd name="T119" fmla="*/ 1816 h 18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82" h="1868">
                  <a:moveTo>
                    <a:pt x="556" y="1868"/>
                  </a:moveTo>
                  <a:lnTo>
                    <a:pt x="556" y="1868"/>
                  </a:lnTo>
                  <a:lnTo>
                    <a:pt x="518" y="1832"/>
                  </a:lnTo>
                  <a:lnTo>
                    <a:pt x="498" y="1792"/>
                  </a:lnTo>
                  <a:lnTo>
                    <a:pt x="500" y="1764"/>
                  </a:lnTo>
                  <a:lnTo>
                    <a:pt x="502" y="1754"/>
                  </a:lnTo>
                  <a:lnTo>
                    <a:pt x="506" y="1744"/>
                  </a:lnTo>
                  <a:lnTo>
                    <a:pt x="512" y="1736"/>
                  </a:lnTo>
                  <a:lnTo>
                    <a:pt x="518" y="1728"/>
                  </a:lnTo>
                  <a:lnTo>
                    <a:pt x="528" y="1720"/>
                  </a:lnTo>
                  <a:lnTo>
                    <a:pt x="538" y="1714"/>
                  </a:lnTo>
                  <a:lnTo>
                    <a:pt x="556" y="1698"/>
                  </a:lnTo>
                  <a:lnTo>
                    <a:pt x="572" y="1674"/>
                  </a:lnTo>
                  <a:lnTo>
                    <a:pt x="570" y="1658"/>
                  </a:lnTo>
                  <a:lnTo>
                    <a:pt x="562" y="1646"/>
                  </a:lnTo>
                  <a:lnTo>
                    <a:pt x="556" y="1638"/>
                  </a:lnTo>
                  <a:lnTo>
                    <a:pt x="548" y="1634"/>
                  </a:lnTo>
                  <a:lnTo>
                    <a:pt x="542" y="1632"/>
                  </a:lnTo>
                  <a:lnTo>
                    <a:pt x="534" y="1630"/>
                  </a:lnTo>
                  <a:lnTo>
                    <a:pt x="526" y="1632"/>
                  </a:lnTo>
                  <a:lnTo>
                    <a:pt x="506" y="1638"/>
                  </a:lnTo>
                  <a:lnTo>
                    <a:pt x="482" y="1658"/>
                  </a:lnTo>
                  <a:lnTo>
                    <a:pt x="448" y="1674"/>
                  </a:lnTo>
                  <a:lnTo>
                    <a:pt x="442" y="1668"/>
                  </a:lnTo>
                  <a:lnTo>
                    <a:pt x="436" y="1664"/>
                  </a:lnTo>
                  <a:lnTo>
                    <a:pt x="426" y="1658"/>
                  </a:lnTo>
                  <a:lnTo>
                    <a:pt x="384" y="1658"/>
                  </a:lnTo>
                  <a:lnTo>
                    <a:pt x="370" y="1660"/>
                  </a:lnTo>
                  <a:lnTo>
                    <a:pt x="362" y="1664"/>
                  </a:lnTo>
                  <a:lnTo>
                    <a:pt x="356" y="1672"/>
                  </a:lnTo>
                  <a:lnTo>
                    <a:pt x="352" y="1682"/>
                  </a:lnTo>
                  <a:lnTo>
                    <a:pt x="350" y="1700"/>
                  </a:lnTo>
                  <a:lnTo>
                    <a:pt x="348" y="1722"/>
                  </a:lnTo>
                  <a:lnTo>
                    <a:pt x="342" y="1726"/>
                  </a:lnTo>
                  <a:lnTo>
                    <a:pt x="336" y="1726"/>
                  </a:lnTo>
                  <a:lnTo>
                    <a:pt x="330" y="1726"/>
                  </a:lnTo>
                  <a:lnTo>
                    <a:pt x="324" y="1724"/>
                  </a:lnTo>
                  <a:lnTo>
                    <a:pt x="314" y="1718"/>
                  </a:lnTo>
                  <a:lnTo>
                    <a:pt x="306" y="1716"/>
                  </a:lnTo>
                  <a:lnTo>
                    <a:pt x="286" y="1690"/>
                  </a:lnTo>
                  <a:lnTo>
                    <a:pt x="270" y="1674"/>
                  </a:lnTo>
                  <a:lnTo>
                    <a:pt x="262" y="1654"/>
                  </a:lnTo>
                  <a:lnTo>
                    <a:pt x="252" y="1638"/>
                  </a:lnTo>
                  <a:lnTo>
                    <a:pt x="248" y="1632"/>
                  </a:lnTo>
                  <a:lnTo>
                    <a:pt x="242" y="1626"/>
                  </a:lnTo>
                  <a:lnTo>
                    <a:pt x="234" y="1624"/>
                  </a:lnTo>
                  <a:lnTo>
                    <a:pt x="226" y="1620"/>
                  </a:lnTo>
                  <a:lnTo>
                    <a:pt x="190" y="1582"/>
                  </a:lnTo>
                  <a:lnTo>
                    <a:pt x="168" y="1576"/>
                  </a:lnTo>
                  <a:lnTo>
                    <a:pt x="170" y="1568"/>
                  </a:lnTo>
                  <a:lnTo>
                    <a:pt x="172" y="1560"/>
                  </a:lnTo>
                  <a:lnTo>
                    <a:pt x="178" y="1554"/>
                  </a:lnTo>
                  <a:lnTo>
                    <a:pt x="184" y="1548"/>
                  </a:lnTo>
                  <a:lnTo>
                    <a:pt x="198" y="1538"/>
                  </a:lnTo>
                  <a:lnTo>
                    <a:pt x="206" y="1532"/>
                  </a:lnTo>
                  <a:lnTo>
                    <a:pt x="212" y="1526"/>
                  </a:lnTo>
                  <a:lnTo>
                    <a:pt x="226" y="1496"/>
                  </a:lnTo>
                  <a:lnTo>
                    <a:pt x="226" y="1484"/>
                  </a:lnTo>
                  <a:lnTo>
                    <a:pt x="224" y="1474"/>
                  </a:lnTo>
                  <a:lnTo>
                    <a:pt x="220" y="1468"/>
                  </a:lnTo>
                  <a:lnTo>
                    <a:pt x="216" y="1464"/>
                  </a:lnTo>
                  <a:lnTo>
                    <a:pt x="182" y="1464"/>
                  </a:lnTo>
                  <a:lnTo>
                    <a:pt x="150" y="1468"/>
                  </a:lnTo>
                  <a:lnTo>
                    <a:pt x="120" y="1474"/>
                  </a:lnTo>
                  <a:lnTo>
                    <a:pt x="92" y="1484"/>
                  </a:lnTo>
                  <a:lnTo>
                    <a:pt x="84" y="1490"/>
                  </a:lnTo>
                  <a:lnTo>
                    <a:pt x="76" y="1492"/>
                  </a:lnTo>
                  <a:lnTo>
                    <a:pt x="70" y="1492"/>
                  </a:lnTo>
                  <a:lnTo>
                    <a:pt x="64" y="1492"/>
                  </a:lnTo>
                  <a:lnTo>
                    <a:pt x="66" y="1450"/>
                  </a:lnTo>
                  <a:lnTo>
                    <a:pt x="50" y="1428"/>
                  </a:lnTo>
                  <a:lnTo>
                    <a:pt x="14" y="1398"/>
                  </a:lnTo>
                  <a:lnTo>
                    <a:pt x="14" y="1386"/>
                  </a:lnTo>
                  <a:lnTo>
                    <a:pt x="18" y="1376"/>
                  </a:lnTo>
                  <a:lnTo>
                    <a:pt x="26" y="1358"/>
                  </a:lnTo>
                  <a:lnTo>
                    <a:pt x="24" y="1328"/>
                  </a:lnTo>
                  <a:lnTo>
                    <a:pt x="24" y="1316"/>
                  </a:lnTo>
                  <a:lnTo>
                    <a:pt x="20" y="1304"/>
                  </a:lnTo>
                  <a:lnTo>
                    <a:pt x="0" y="1278"/>
                  </a:lnTo>
                  <a:lnTo>
                    <a:pt x="0" y="1244"/>
                  </a:lnTo>
                  <a:lnTo>
                    <a:pt x="100" y="1268"/>
                  </a:lnTo>
                  <a:lnTo>
                    <a:pt x="274" y="1270"/>
                  </a:lnTo>
                  <a:lnTo>
                    <a:pt x="306" y="1278"/>
                  </a:lnTo>
                  <a:lnTo>
                    <a:pt x="326" y="1284"/>
                  </a:lnTo>
                  <a:lnTo>
                    <a:pt x="344" y="1290"/>
                  </a:lnTo>
                  <a:lnTo>
                    <a:pt x="400" y="1336"/>
                  </a:lnTo>
                  <a:lnTo>
                    <a:pt x="414" y="1342"/>
                  </a:lnTo>
                  <a:lnTo>
                    <a:pt x="466" y="1350"/>
                  </a:lnTo>
                  <a:lnTo>
                    <a:pt x="490" y="1366"/>
                  </a:lnTo>
                  <a:lnTo>
                    <a:pt x="556" y="1388"/>
                  </a:lnTo>
                  <a:lnTo>
                    <a:pt x="562" y="1392"/>
                  </a:lnTo>
                  <a:lnTo>
                    <a:pt x="568" y="1398"/>
                  </a:lnTo>
                  <a:lnTo>
                    <a:pt x="584" y="1412"/>
                  </a:lnTo>
                  <a:lnTo>
                    <a:pt x="594" y="1418"/>
                  </a:lnTo>
                  <a:lnTo>
                    <a:pt x="604" y="1420"/>
                  </a:lnTo>
                  <a:lnTo>
                    <a:pt x="614" y="1418"/>
                  </a:lnTo>
                  <a:lnTo>
                    <a:pt x="628" y="1412"/>
                  </a:lnTo>
                  <a:lnTo>
                    <a:pt x="632" y="1406"/>
                  </a:lnTo>
                  <a:lnTo>
                    <a:pt x="638" y="1400"/>
                  </a:lnTo>
                  <a:lnTo>
                    <a:pt x="650" y="1392"/>
                  </a:lnTo>
                  <a:lnTo>
                    <a:pt x="666" y="1386"/>
                  </a:lnTo>
                  <a:lnTo>
                    <a:pt x="680" y="1380"/>
                  </a:lnTo>
                  <a:lnTo>
                    <a:pt x="696" y="1368"/>
                  </a:lnTo>
                  <a:lnTo>
                    <a:pt x="708" y="1360"/>
                  </a:lnTo>
                  <a:lnTo>
                    <a:pt x="724" y="1354"/>
                  </a:lnTo>
                  <a:lnTo>
                    <a:pt x="746" y="1350"/>
                  </a:lnTo>
                  <a:lnTo>
                    <a:pt x="746" y="1346"/>
                  </a:lnTo>
                  <a:lnTo>
                    <a:pt x="750" y="1344"/>
                  </a:lnTo>
                  <a:lnTo>
                    <a:pt x="758" y="1340"/>
                  </a:lnTo>
                  <a:lnTo>
                    <a:pt x="768" y="1336"/>
                  </a:lnTo>
                  <a:lnTo>
                    <a:pt x="778" y="1332"/>
                  </a:lnTo>
                  <a:lnTo>
                    <a:pt x="784" y="1332"/>
                  </a:lnTo>
                  <a:lnTo>
                    <a:pt x="792" y="1328"/>
                  </a:lnTo>
                  <a:lnTo>
                    <a:pt x="806" y="1320"/>
                  </a:lnTo>
                  <a:lnTo>
                    <a:pt x="820" y="1310"/>
                  </a:lnTo>
                  <a:lnTo>
                    <a:pt x="828" y="1308"/>
                  </a:lnTo>
                  <a:lnTo>
                    <a:pt x="836" y="1306"/>
                  </a:lnTo>
                  <a:lnTo>
                    <a:pt x="848" y="1300"/>
                  </a:lnTo>
                  <a:lnTo>
                    <a:pt x="862" y="1296"/>
                  </a:lnTo>
                  <a:lnTo>
                    <a:pt x="876" y="1296"/>
                  </a:lnTo>
                  <a:lnTo>
                    <a:pt x="894" y="1296"/>
                  </a:lnTo>
                  <a:lnTo>
                    <a:pt x="918" y="1302"/>
                  </a:lnTo>
                  <a:lnTo>
                    <a:pt x="952" y="1306"/>
                  </a:lnTo>
                  <a:lnTo>
                    <a:pt x="970" y="1306"/>
                  </a:lnTo>
                  <a:lnTo>
                    <a:pt x="986" y="1306"/>
                  </a:lnTo>
                  <a:lnTo>
                    <a:pt x="1000" y="1302"/>
                  </a:lnTo>
                  <a:lnTo>
                    <a:pt x="1006" y="1300"/>
                  </a:lnTo>
                  <a:lnTo>
                    <a:pt x="1010" y="1296"/>
                  </a:lnTo>
                  <a:lnTo>
                    <a:pt x="1028" y="1294"/>
                  </a:lnTo>
                  <a:lnTo>
                    <a:pt x="1044" y="1286"/>
                  </a:lnTo>
                  <a:lnTo>
                    <a:pt x="1060" y="1278"/>
                  </a:lnTo>
                  <a:lnTo>
                    <a:pt x="1074" y="1266"/>
                  </a:lnTo>
                  <a:lnTo>
                    <a:pt x="1086" y="1254"/>
                  </a:lnTo>
                  <a:lnTo>
                    <a:pt x="1100" y="1240"/>
                  </a:lnTo>
                  <a:lnTo>
                    <a:pt x="1122" y="1212"/>
                  </a:lnTo>
                  <a:lnTo>
                    <a:pt x="1156" y="1182"/>
                  </a:lnTo>
                  <a:lnTo>
                    <a:pt x="1170" y="1170"/>
                  </a:lnTo>
                  <a:lnTo>
                    <a:pt x="1186" y="1158"/>
                  </a:lnTo>
                  <a:lnTo>
                    <a:pt x="1202" y="1150"/>
                  </a:lnTo>
                  <a:lnTo>
                    <a:pt x="1210" y="1146"/>
                  </a:lnTo>
                  <a:lnTo>
                    <a:pt x="1218" y="1138"/>
                  </a:lnTo>
                  <a:lnTo>
                    <a:pt x="1216" y="1112"/>
                  </a:lnTo>
                  <a:lnTo>
                    <a:pt x="1182" y="1080"/>
                  </a:lnTo>
                  <a:lnTo>
                    <a:pt x="1176" y="1058"/>
                  </a:lnTo>
                  <a:lnTo>
                    <a:pt x="1178" y="1032"/>
                  </a:lnTo>
                  <a:lnTo>
                    <a:pt x="1180" y="1020"/>
                  </a:lnTo>
                  <a:lnTo>
                    <a:pt x="1182" y="1010"/>
                  </a:lnTo>
                  <a:lnTo>
                    <a:pt x="1186" y="1002"/>
                  </a:lnTo>
                  <a:lnTo>
                    <a:pt x="1192" y="994"/>
                  </a:lnTo>
                  <a:lnTo>
                    <a:pt x="1200" y="986"/>
                  </a:lnTo>
                  <a:lnTo>
                    <a:pt x="1212" y="982"/>
                  </a:lnTo>
                  <a:lnTo>
                    <a:pt x="1214" y="978"/>
                  </a:lnTo>
                  <a:lnTo>
                    <a:pt x="1216" y="976"/>
                  </a:lnTo>
                  <a:lnTo>
                    <a:pt x="1220" y="978"/>
                  </a:lnTo>
                  <a:lnTo>
                    <a:pt x="1226" y="982"/>
                  </a:lnTo>
                  <a:lnTo>
                    <a:pt x="1260" y="1006"/>
                  </a:lnTo>
                  <a:lnTo>
                    <a:pt x="1286" y="1014"/>
                  </a:lnTo>
                  <a:lnTo>
                    <a:pt x="1314" y="1014"/>
                  </a:lnTo>
                  <a:lnTo>
                    <a:pt x="1326" y="1010"/>
                  </a:lnTo>
                  <a:lnTo>
                    <a:pt x="1336" y="1002"/>
                  </a:lnTo>
                  <a:lnTo>
                    <a:pt x="1348" y="992"/>
                  </a:lnTo>
                  <a:lnTo>
                    <a:pt x="1358" y="980"/>
                  </a:lnTo>
                  <a:lnTo>
                    <a:pt x="1380" y="956"/>
                  </a:lnTo>
                  <a:lnTo>
                    <a:pt x="1398" y="932"/>
                  </a:lnTo>
                  <a:lnTo>
                    <a:pt x="1404" y="928"/>
                  </a:lnTo>
                  <a:lnTo>
                    <a:pt x="1410" y="924"/>
                  </a:lnTo>
                  <a:lnTo>
                    <a:pt x="1416" y="924"/>
                  </a:lnTo>
                  <a:lnTo>
                    <a:pt x="1424" y="922"/>
                  </a:lnTo>
                  <a:lnTo>
                    <a:pt x="1438" y="924"/>
                  </a:lnTo>
                  <a:lnTo>
                    <a:pt x="1454" y="926"/>
                  </a:lnTo>
                  <a:lnTo>
                    <a:pt x="1464" y="918"/>
                  </a:lnTo>
                  <a:lnTo>
                    <a:pt x="1472" y="914"/>
                  </a:lnTo>
                  <a:lnTo>
                    <a:pt x="1492" y="906"/>
                  </a:lnTo>
                  <a:lnTo>
                    <a:pt x="1518" y="882"/>
                  </a:lnTo>
                  <a:lnTo>
                    <a:pt x="1522" y="880"/>
                  </a:lnTo>
                  <a:lnTo>
                    <a:pt x="1524" y="876"/>
                  </a:lnTo>
                  <a:lnTo>
                    <a:pt x="1530" y="866"/>
                  </a:lnTo>
                  <a:lnTo>
                    <a:pt x="1534" y="848"/>
                  </a:lnTo>
                  <a:lnTo>
                    <a:pt x="1540" y="832"/>
                  </a:lnTo>
                  <a:lnTo>
                    <a:pt x="1546" y="822"/>
                  </a:lnTo>
                  <a:lnTo>
                    <a:pt x="1554" y="816"/>
                  </a:lnTo>
                  <a:lnTo>
                    <a:pt x="1562" y="812"/>
                  </a:lnTo>
                  <a:lnTo>
                    <a:pt x="1580" y="806"/>
                  </a:lnTo>
                  <a:lnTo>
                    <a:pt x="1594" y="804"/>
                  </a:lnTo>
                  <a:lnTo>
                    <a:pt x="1610" y="798"/>
                  </a:lnTo>
                  <a:lnTo>
                    <a:pt x="1620" y="786"/>
                  </a:lnTo>
                  <a:lnTo>
                    <a:pt x="1632" y="776"/>
                  </a:lnTo>
                  <a:lnTo>
                    <a:pt x="1646" y="768"/>
                  </a:lnTo>
                  <a:lnTo>
                    <a:pt x="1660" y="760"/>
                  </a:lnTo>
                  <a:lnTo>
                    <a:pt x="1670" y="754"/>
                  </a:lnTo>
                  <a:lnTo>
                    <a:pt x="1680" y="752"/>
                  </a:lnTo>
                  <a:lnTo>
                    <a:pt x="1696" y="750"/>
                  </a:lnTo>
                  <a:lnTo>
                    <a:pt x="1712" y="750"/>
                  </a:lnTo>
                  <a:lnTo>
                    <a:pt x="1746" y="752"/>
                  </a:lnTo>
                  <a:lnTo>
                    <a:pt x="1776" y="756"/>
                  </a:lnTo>
                  <a:lnTo>
                    <a:pt x="1792" y="748"/>
                  </a:lnTo>
                  <a:lnTo>
                    <a:pt x="1798" y="740"/>
                  </a:lnTo>
                  <a:lnTo>
                    <a:pt x="1802" y="730"/>
                  </a:lnTo>
                  <a:lnTo>
                    <a:pt x="1804" y="720"/>
                  </a:lnTo>
                  <a:lnTo>
                    <a:pt x="1804" y="712"/>
                  </a:lnTo>
                  <a:lnTo>
                    <a:pt x="1802" y="702"/>
                  </a:lnTo>
                  <a:lnTo>
                    <a:pt x="1798" y="694"/>
                  </a:lnTo>
                  <a:lnTo>
                    <a:pt x="1790" y="680"/>
                  </a:lnTo>
                  <a:lnTo>
                    <a:pt x="1764" y="656"/>
                  </a:lnTo>
                  <a:lnTo>
                    <a:pt x="1718" y="628"/>
                  </a:lnTo>
                  <a:lnTo>
                    <a:pt x="1716" y="622"/>
                  </a:lnTo>
                  <a:lnTo>
                    <a:pt x="1712" y="614"/>
                  </a:lnTo>
                  <a:lnTo>
                    <a:pt x="1702" y="604"/>
                  </a:lnTo>
                  <a:lnTo>
                    <a:pt x="1688" y="590"/>
                  </a:lnTo>
                  <a:lnTo>
                    <a:pt x="1656" y="590"/>
                  </a:lnTo>
                  <a:lnTo>
                    <a:pt x="1640" y="608"/>
                  </a:lnTo>
                  <a:lnTo>
                    <a:pt x="1610" y="608"/>
                  </a:lnTo>
                  <a:lnTo>
                    <a:pt x="1604" y="644"/>
                  </a:lnTo>
                  <a:lnTo>
                    <a:pt x="1596" y="646"/>
                  </a:lnTo>
                  <a:lnTo>
                    <a:pt x="1586" y="646"/>
                  </a:lnTo>
                  <a:lnTo>
                    <a:pt x="1578" y="644"/>
                  </a:lnTo>
                  <a:lnTo>
                    <a:pt x="1570" y="642"/>
                  </a:lnTo>
                  <a:lnTo>
                    <a:pt x="1554" y="634"/>
                  </a:lnTo>
                  <a:lnTo>
                    <a:pt x="1544" y="630"/>
                  </a:lnTo>
                  <a:lnTo>
                    <a:pt x="1516" y="630"/>
                  </a:lnTo>
                  <a:lnTo>
                    <a:pt x="1504" y="634"/>
                  </a:lnTo>
                  <a:lnTo>
                    <a:pt x="1494" y="640"/>
                  </a:lnTo>
                  <a:lnTo>
                    <a:pt x="1476" y="654"/>
                  </a:lnTo>
                  <a:lnTo>
                    <a:pt x="1466" y="654"/>
                  </a:lnTo>
                  <a:lnTo>
                    <a:pt x="1456" y="650"/>
                  </a:lnTo>
                  <a:lnTo>
                    <a:pt x="1450" y="646"/>
                  </a:lnTo>
                  <a:lnTo>
                    <a:pt x="1446" y="640"/>
                  </a:lnTo>
                  <a:lnTo>
                    <a:pt x="1442" y="634"/>
                  </a:lnTo>
                  <a:lnTo>
                    <a:pt x="1440" y="628"/>
                  </a:lnTo>
                  <a:lnTo>
                    <a:pt x="1440" y="616"/>
                  </a:lnTo>
                  <a:lnTo>
                    <a:pt x="1470" y="588"/>
                  </a:lnTo>
                  <a:lnTo>
                    <a:pt x="1468" y="556"/>
                  </a:lnTo>
                  <a:lnTo>
                    <a:pt x="1470" y="544"/>
                  </a:lnTo>
                  <a:lnTo>
                    <a:pt x="1470" y="532"/>
                  </a:lnTo>
                  <a:lnTo>
                    <a:pt x="1480" y="512"/>
                  </a:lnTo>
                  <a:lnTo>
                    <a:pt x="1488" y="494"/>
                  </a:lnTo>
                  <a:lnTo>
                    <a:pt x="1488" y="472"/>
                  </a:lnTo>
                  <a:lnTo>
                    <a:pt x="1490" y="456"/>
                  </a:lnTo>
                  <a:lnTo>
                    <a:pt x="1494" y="440"/>
                  </a:lnTo>
                  <a:lnTo>
                    <a:pt x="1502" y="426"/>
                  </a:lnTo>
                  <a:lnTo>
                    <a:pt x="1522" y="426"/>
                  </a:lnTo>
                  <a:lnTo>
                    <a:pt x="1546" y="430"/>
                  </a:lnTo>
                  <a:lnTo>
                    <a:pt x="1574" y="432"/>
                  </a:lnTo>
                  <a:lnTo>
                    <a:pt x="1588" y="430"/>
                  </a:lnTo>
                  <a:lnTo>
                    <a:pt x="1602" y="428"/>
                  </a:lnTo>
                  <a:lnTo>
                    <a:pt x="1616" y="424"/>
                  </a:lnTo>
                  <a:lnTo>
                    <a:pt x="1628" y="416"/>
                  </a:lnTo>
                  <a:lnTo>
                    <a:pt x="1642" y="404"/>
                  </a:lnTo>
                  <a:lnTo>
                    <a:pt x="1658" y="390"/>
                  </a:lnTo>
                  <a:lnTo>
                    <a:pt x="1672" y="376"/>
                  </a:lnTo>
                  <a:lnTo>
                    <a:pt x="1684" y="362"/>
                  </a:lnTo>
                  <a:lnTo>
                    <a:pt x="1684" y="332"/>
                  </a:lnTo>
                  <a:lnTo>
                    <a:pt x="1686" y="296"/>
                  </a:lnTo>
                  <a:lnTo>
                    <a:pt x="1688" y="278"/>
                  </a:lnTo>
                  <a:lnTo>
                    <a:pt x="1692" y="262"/>
                  </a:lnTo>
                  <a:lnTo>
                    <a:pt x="1698" y="250"/>
                  </a:lnTo>
                  <a:lnTo>
                    <a:pt x="1702" y="246"/>
                  </a:lnTo>
                  <a:lnTo>
                    <a:pt x="1708" y="242"/>
                  </a:lnTo>
                  <a:lnTo>
                    <a:pt x="1714" y="232"/>
                  </a:lnTo>
                  <a:lnTo>
                    <a:pt x="1720" y="220"/>
                  </a:lnTo>
                  <a:lnTo>
                    <a:pt x="1724" y="198"/>
                  </a:lnTo>
                  <a:lnTo>
                    <a:pt x="1730" y="176"/>
                  </a:lnTo>
                  <a:lnTo>
                    <a:pt x="1736" y="166"/>
                  </a:lnTo>
                  <a:lnTo>
                    <a:pt x="1742" y="158"/>
                  </a:lnTo>
                  <a:lnTo>
                    <a:pt x="1742" y="116"/>
                  </a:lnTo>
                  <a:lnTo>
                    <a:pt x="1738" y="108"/>
                  </a:lnTo>
                  <a:lnTo>
                    <a:pt x="1716" y="82"/>
                  </a:lnTo>
                  <a:lnTo>
                    <a:pt x="1696" y="72"/>
                  </a:lnTo>
                  <a:lnTo>
                    <a:pt x="1696" y="62"/>
                  </a:lnTo>
                  <a:lnTo>
                    <a:pt x="1698" y="54"/>
                  </a:lnTo>
                  <a:lnTo>
                    <a:pt x="1702" y="46"/>
                  </a:lnTo>
                  <a:lnTo>
                    <a:pt x="1706" y="40"/>
                  </a:lnTo>
                  <a:lnTo>
                    <a:pt x="1712" y="34"/>
                  </a:lnTo>
                  <a:lnTo>
                    <a:pt x="1720" y="28"/>
                  </a:lnTo>
                  <a:lnTo>
                    <a:pt x="1736" y="20"/>
                  </a:lnTo>
                  <a:lnTo>
                    <a:pt x="1744" y="20"/>
                  </a:lnTo>
                  <a:lnTo>
                    <a:pt x="1750" y="16"/>
                  </a:lnTo>
                  <a:lnTo>
                    <a:pt x="1764" y="10"/>
                  </a:lnTo>
                  <a:lnTo>
                    <a:pt x="1778" y="4"/>
                  </a:lnTo>
                  <a:lnTo>
                    <a:pt x="1784" y="2"/>
                  </a:lnTo>
                  <a:lnTo>
                    <a:pt x="1794" y="0"/>
                  </a:lnTo>
                  <a:lnTo>
                    <a:pt x="1794" y="6"/>
                  </a:lnTo>
                  <a:lnTo>
                    <a:pt x="1796" y="8"/>
                  </a:lnTo>
                  <a:lnTo>
                    <a:pt x="1804" y="16"/>
                  </a:lnTo>
                  <a:lnTo>
                    <a:pt x="1800" y="42"/>
                  </a:lnTo>
                  <a:lnTo>
                    <a:pt x="1792" y="52"/>
                  </a:lnTo>
                  <a:lnTo>
                    <a:pt x="1786" y="58"/>
                  </a:lnTo>
                  <a:lnTo>
                    <a:pt x="1782" y="66"/>
                  </a:lnTo>
                  <a:lnTo>
                    <a:pt x="1780" y="78"/>
                  </a:lnTo>
                  <a:lnTo>
                    <a:pt x="1804" y="96"/>
                  </a:lnTo>
                  <a:lnTo>
                    <a:pt x="1810" y="104"/>
                  </a:lnTo>
                  <a:lnTo>
                    <a:pt x="1816" y="110"/>
                  </a:lnTo>
                  <a:lnTo>
                    <a:pt x="1826" y="114"/>
                  </a:lnTo>
                  <a:lnTo>
                    <a:pt x="1842" y="116"/>
                  </a:lnTo>
                  <a:lnTo>
                    <a:pt x="1848" y="80"/>
                  </a:lnTo>
                  <a:lnTo>
                    <a:pt x="1856" y="80"/>
                  </a:lnTo>
                  <a:lnTo>
                    <a:pt x="1866" y="80"/>
                  </a:lnTo>
                  <a:lnTo>
                    <a:pt x="1878" y="84"/>
                  </a:lnTo>
                  <a:lnTo>
                    <a:pt x="1892" y="92"/>
                  </a:lnTo>
                  <a:lnTo>
                    <a:pt x="1900" y="104"/>
                  </a:lnTo>
                  <a:lnTo>
                    <a:pt x="1904" y="122"/>
                  </a:lnTo>
                  <a:lnTo>
                    <a:pt x="1908" y="140"/>
                  </a:lnTo>
                  <a:lnTo>
                    <a:pt x="1914" y="160"/>
                  </a:lnTo>
                  <a:lnTo>
                    <a:pt x="1920" y="168"/>
                  </a:lnTo>
                  <a:lnTo>
                    <a:pt x="1926" y="178"/>
                  </a:lnTo>
                  <a:lnTo>
                    <a:pt x="1938" y="184"/>
                  </a:lnTo>
                  <a:lnTo>
                    <a:pt x="1968" y="182"/>
                  </a:lnTo>
                  <a:lnTo>
                    <a:pt x="1978" y="178"/>
                  </a:lnTo>
                  <a:lnTo>
                    <a:pt x="1988" y="174"/>
                  </a:lnTo>
                  <a:lnTo>
                    <a:pt x="2010" y="172"/>
                  </a:lnTo>
                  <a:lnTo>
                    <a:pt x="2022" y="168"/>
                  </a:lnTo>
                  <a:lnTo>
                    <a:pt x="2032" y="166"/>
                  </a:lnTo>
                  <a:lnTo>
                    <a:pt x="2042" y="160"/>
                  </a:lnTo>
                  <a:lnTo>
                    <a:pt x="2052" y="152"/>
                  </a:lnTo>
                  <a:lnTo>
                    <a:pt x="2060" y="138"/>
                  </a:lnTo>
                  <a:lnTo>
                    <a:pt x="2068" y="128"/>
                  </a:lnTo>
                  <a:lnTo>
                    <a:pt x="2076" y="122"/>
                  </a:lnTo>
                  <a:lnTo>
                    <a:pt x="2084" y="118"/>
                  </a:lnTo>
                  <a:lnTo>
                    <a:pt x="2094" y="120"/>
                  </a:lnTo>
                  <a:lnTo>
                    <a:pt x="2104" y="124"/>
                  </a:lnTo>
                  <a:lnTo>
                    <a:pt x="2114" y="132"/>
                  </a:lnTo>
                  <a:lnTo>
                    <a:pt x="2126" y="146"/>
                  </a:lnTo>
                  <a:lnTo>
                    <a:pt x="2146" y="200"/>
                  </a:lnTo>
                  <a:lnTo>
                    <a:pt x="2142" y="220"/>
                  </a:lnTo>
                  <a:lnTo>
                    <a:pt x="2136" y="246"/>
                  </a:lnTo>
                  <a:lnTo>
                    <a:pt x="2128" y="274"/>
                  </a:lnTo>
                  <a:lnTo>
                    <a:pt x="2118" y="296"/>
                  </a:lnTo>
                  <a:lnTo>
                    <a:pt x="2118" y="320"/>
                  </a:lnTo>
                  <a:lnTo>
                    <a:pt x="2142" y="366"/>
                  </a:lnTo>
                  <a:lnTo>
                    <a:pt x="2140" y="374"/>
                  </a:lnTo>
                  <a:lnTo>
                    <a:pt x="2138" y="384"/>
                  </a:lnTo>
                  <a:lnTo>
                    <a:pt x="2130" y="406"/>
                  </a:lnTo>
                  <a:lnTo>
                    <a:pt x="2128" y="418"/>
                  </a:lnTo>
                  <a:lnTo>
                    <a:pt x="2130" y="428"/>
                  </a:lnTo>
                  <a:lnTo>
                    <a:pt x="2136" y="440"/>
                  </a:lnTo>
                  <a:lnTo>
                    <a:pt x="2140" y="444"/>
                  </a:lnTo>
                  <a:lnTo>
                    <a:pt x="2148" y="450"/>
                  </a:lnTo>
                  <a:lnTo>
                    <a:pt x="2150" y="462"/>
                  </a:lnTo>
                  <a:lnTo>
                    <a:pt x="2150" y="476"/>
                  </a:lnTo>
                  <a:lnTo>
                    <a:pt x="2148" y="510"/>
                  </a:lnTo>
                  <a:lnTo>
                    <a:pt x="2126" y="514"/>
                  </a:lnTo>
                  <a:lnTo>
                    <a:pt x="2122" y="508"/>
                  </a:lnTo>
                  <a:lnTo>
                    <a:pt x="2118" y="502"/>
                  </a:lnTo>
                  <a:lnTo>
                    <a:pt x="2116" y="492"/>
                  </a:lnTo>
                  <a:lnTo>
                    <a:pt x="2118" y="476"/>
                  </a:lnTo>
                  <a:lnTo>
                    <a:pt x="2114" y="466"/>
                  </a:lnTo>
                  <a:lnTo>
                    <a:pt x="2108" y="458"/>
                  </a:lnTo>
                  <a:lnTo>
                    <a:pt x="2094" y="460"/>
                  </a:lnTo>
                  <a:lnTo>
                    <a:pt x="2086" y="462"/>
                  </a:lnTo>
                  <a:lnTo>
                    <a:pt x="2084" y="466"/>
                  </a:lnTo>
                  <a:lnTo>
                    <a:pt x="2082" y="470"/>
                  </a:lnTo>
                  <a:lnTo>
                    <a:pt x="2084" y="484"/>
                  </a:lnTo>
                  <a:lnTo>
                    <a:pt x="2082" y="492"/>
                  </a:lnTo>
                  <a:lnTo>
                    <a:pt x="2078" y="500"/>
                  </a:lnTo>
                  <a:lnTo>
                    <a:pt x="2064" y="514"/>
                  </a:lnTo>
                  <a:lnTo>
                    <a:pt x="2054" y="528"/>
                  </a:lnTo>
                  <a:lnTo>
                    <a:pt x="2046" y="544"/>
                  </a:lnTo>
                  <a:lnTo>
                    <a:pt x="2042" y="564"/>
                  </a:lnTo>
                  <a:lnTo>
                    <a:pt x="2034" y="576"/>
                  </a:lnTo>
                  <a:lnTo>
                    <a:pt x="2024" y="586"/>
                  </a:lnTo>
                  <a:lnTo>
                    <a:pt x="2012" y="598"/>
                  </a:lnTo>
                  <a:lnTo>
                    <a:pt x="2002" y="606"/>
                  </a:lnTo>
                  <a:lnTo>
                    <a:pt x="2000" y="642"/>
                  </a:lnTo>
                  <a:lnTo>
                    <a:pt x="2008" y="654"/>
                  </a:lnTo>
                  <a:lnTo>
                    <a:pt x="2020" y="674"/>
                  </a:lnTo>
                  <a:lnTo>
                    <a:pt x="2054" y="694"/>
                  </a:lnTo>
                  <a:lnTo>
                    <a:pt x="2078" y="692"/>
                  </a:lnTo>
                  <a:lnTo>
                    <a:pt x="2094" y="668"/>
                  </a:lnTo>
                  <a:lnTo>
                    <a:pt x="2100" y="680"/>
                  </a:lnTo>
                  <a:lnTo>
                    <a:pt x="2104" y="690"/>
                  </a:lnTo>
                  <a:lnTo>
                    <a:pt x="2106" y="702"/>
                  </a:lnTo>
                  <a:lnTo>
                    <a:pt x="2086" y="708"/>
                  </a:lnTo>
                  <a:lnTo>
                    <a:pt x="2068" y="716"/>
                  </a:lnTo>
                  <a:lnTo>
                    <a:pt x="2068" y="724"/>
                  </a:lnTo>
                  <a:lnTo>
                    <a:pt x="2070" y="732"/>
                  </a:lnTo>
                  <a:lnTo>
                    <a:pt x="2070" y="738"/>
                  </a:lnTo>
                  <a:lnTo>
                    <a:pt x="2074" y="742"/>
                  </a:lnTo>
                  <a:lnTo>
                    <a:pt x="2078" y="748"/>
                  </a:lnTo>
                  <a:lnTo>
                    <a:pt x="2084" y="750"/>
                  </a:lnTo>
                  <a:lnTo>
                    <a:pt x="2064" y="778"/>
                  </a:lnTo>
                  <a:lnTo>
                    <a:pt x="2052" y="790"/>
                  </a:lnTo>
                  <a:lnTo>
                    <a:pt x="2040" y="800"/>
                  </a:lnTo>
                  <a:lnTo>
                    <a:pt x="2026" y="796"/>
                  </a:lnTo>
                  <a:lnTo>
                    <a:pt x="1986" y="770"/>
                  </a:lnTo>
                  <a:lnTo>
                    <a:pt x="1968" y="770"/>
                  </a:lnTo>
                  <a:lnTo>
                    <a:pt x="1960" y="780"/>
                  </a:lnTo>
                  <a:lnTo>
                    <a:pt x="1958" y="786"/>
                  </a:lnTo>
                  <a:lnTo>
                    <a:pt x="1956" y="792"/>
                  </a:lnTo>
                  <a:lnTo>
                    <a:pt x="1958" y="818"/>
                  </a:lnTo>
                  <a:lnTo>
                    <a:pt x="1962" y="824"/>
                  </a:lnTo>
                  <a:lnTo>
                    <a:pt x="1968" y="828"/>
                  </a:lnTo>
                  <a:lnTo>
                    <a:pt x="1982" y="838"/>
                  </a:lnTo>
                  <a:lnTo>
                    <a:pt x="2000" y="852"/>
                  </a:lnTo>
                  <a:lnTo>
                    <a:pt x="2008" y="860"/>
                  </a:lnTo>
                  <a:lnTo>
                    <a:pt x="2016" y="870"/>
                  </a:lnTo>
                  <a:lnTo>
                    <a:pt x="2016" y="908"/>
                  </a:lnTo>
                  <a:lnTo>
                    <a:pt x="2024" y="920"/>
                  </a:lnTo>
                  <a:lnTo>
                    <a:pt x="2032" y="938"/>
                  </a:lnTo>
                  <a:lnTo>
                    <a:pt x="2046" y="976"/>
                  </a:lnTo>
                  <a:lnTo>
                    <a:pt x="2054" y="986"/>
                  </a:lnTo>
                  <a:lnTo>
                    <a:pt x="2070" y="986"/>
                  </a:lnTo>
                  <a:lnTo>
                    <a:pt x="2084" y="958"/>
                  </a:lnTo>
                  <a:lnTo>
                    <a:pt x="2110" y="940"/>
                  </a:lnTo>
                  <a:lnTo>
                    <a:pt x="2124" y="962"/>
                  </a:lnTo>
                  <a:lnTo>
                    <a:pt x="2134" y="976"/>
                  </a:lnTo>
                  <a:lnTo>
                    <a:pt x="2142" y="994"/>
                  </a:lnTo>
                  <a:lnTo>
                    <a:pt x="2144" y="1010"/>
                  </a:lnTo>
                  <a:lnTo>
                    <a:pt x="2150" y="1026"/>
                  </a:lnTo>
                  <a:lnTo>
                    <a:pt x="2154" y="1034"/>
                  </a:lnTo>
                  <a:lnTo>
                    <a:pt x="2160" y="1040"/>
                  </a:lnTo>
                  <a:lnTo>
                    <a:pt x="2168" y="1048"/>
                  </a:lnTo>
                  <a:lnTo>
                    <a:pt x="2178" y="1054"/>
                  </a:lnTo>
                  <a:lnTo>
                    <a:pt x="2182" y="1062"/>
                  </a:lnTo>
                  <a:lnTo>
                    <a:pt x="2180" y="1074"/>
                  </a:lnTo>
                  <a:lnTo>
                    <a:pt x="2180" y="1088"/>
                  </a:lnTo>
                  <a:lnTo>
                    <a:pt x="2180" y="1120"/>
                  </a:lnTo>
                  <a:lnTo>
                    <a:pt x="2168" y="1132"/>
                  </a:lnTo>
                  <a:lnTo>
                    <a:pt x="2156" y="1130"/>
                  </a:lnTo>
                  <a:lnTo>
                    <a:pt x="2150" y="1126"/>
                  </a:lnTo>
                  <a:lnTo>
                    <a:pt x="2138" y="1120"/>
                  </a:lnTo>
                  <a:lnTo>
                    <a:pt x="2108" y="1122"/>
                  </a:lnTo>
                  <a:lnTo>
                    <a:pt x="2096" y="1124"/>
                  </a:lnTo>
                  <a:lnTo>
                    <a:pt x="2088" y="1128"/>
                  </a:lnTo>
                  <a:lnTo>
                    <a:pt x="2080" y="1134"/>
                  </a:lnTo>
                  <a:lnTo>
                    <a:pt x="2074" y="1140"/>
                  </a:lnTo>
                  <a:lnTo>
                    <a:pt x="2062" y="1162"/>
                  </a:lnTo>
                  <a:lnTo>
                    <a:pt x="2058" y="1166"/>
                  </a:lnTo>
                  <a:lnTo>
                    <a:pt x="2054" y="1170"/>
                  </a:lnTo>
                  <a:lnTo>
                    <a:pt x="2052" y="1176"/>
                  </a:lnTo>
                  <a:lnTo>
                    <a:pt x="2046" y="1182"/>
                  </a:lnTo>
                  <a:lnTo>
                    <a:pt x="2028" y="1196"/>
                  </a:lnTo>
                  <a:lnTo>
                    <a:pt x="1994" y="1218"/>
                  </a:lnTo>
                  <a:lnTo>
                    <a:pt x="1988" y="1228"/>
                  </a:lnTo>
                  <a:lnTo>
                    <a:pt x="1974" y="1238"/>
                  </a:lnTo>
                  <a:lnTo>
                    <a:pt x="1948" y="1256"/>
                  </a:lnTo>
                  <a:lnTo>
                    <a:pt x="1938" y="1268"/>
                  </a:lnTo>
                  <a:lnTo>
                    <a:pt x="1920" y="1272"/>
                  </a:lnTo>
                  <a:lnTo>
                    <a:pt x="1902" y="1254"/>
                  </a:lnTo>
                  <a:lnTo>
                    <a:pt x="1894" y="1236"/>
                  </a:lnTo>
                  <a:lnTo>
                    <a:pt x="1890" y="1230"/>
                  </a:lnTo>
                  <a:lnTo>
                    <a:pt x="1884" y="1226"/>
                  </a:lnTo>
                  <a:lnTo>
                    <a:pt x="1880" y="1222"/>
                  </a:lnTo>
                  <a:lnTo>
                    <a:pt x="1874" y="1222"/>
                  </a:lnTo>
                  <a:lnTo>
                    <a:pt x="1860" y="1220"/>
                  </a:lnTo>
                  <a:lnTo>
                    <a:pt x="1856" y="1228"/>
                  </a:lnTo>
                  <a:lnTo>
                    <a:pt x="1854" y="1238"/>
                  </a:lnTo>
                  <a:lnTo>
                    <a:pt x="1852" y="1248"/>
                  </a:lnTo>
                  <a:lnTo>
                    <a:pt x="1850" y="1260"/>
                  </a:lnTo>
                  <a:lnTo>
                    <a:pt x="1852" y="1270"/>
                  </a:lnTo>
                  <a:lnTo>
                    <a:pt x="1854" y="1282"/>
                  </a:lnTo>
                  <a:lnTo>
                    <a:pt x="1860" y="1292"/>
                  </a:lnTo>
                  <a:lnTo>
                    <a:pt x="1868" y="1302"/>
                  </a:lnTo>
                  <a:lnTo>
                    <a:pt x="1872" y="1344"/>
                  </a:lnTo>
                  <a:lnTo>
                    <a:pt x="1846" y="1346"/>
                  </a:lnTo>
                  <a:lnTo>
                    <a:pt x="1824" y="1348"/>
                  </a:lnTo>
                  <a:lnTo>
                    <a:pt x="1812" y="1346"/>
                  </a:lnTo>
                  <a:lnTo>
                    <a:pt x="1802" y="1344"/>
                  </a:lnTo>
                  <a:lnTo>
                    <a:pt x="1794" y="1342"/>
                  </a:lnTo>
                  <a:lnTo>
                    <a:pt x="1786" y="1338"/>
                  </a:lnTo>
                  <a:lnTo>
                    <a:pt x="1782" y="1316"/>
                  </a:lnTo>
                  <a:lnTo>
                    <a:pt x="1776" y="1302"/>
                  </a:lnTo>
                  <a:lnTo>
                    <a:pt x="1768" y="1292"/>
                  </a:lnTo>
                  <a:lnTo>
                    <a:pt x="1758" y="1280"/>
                  </a:lnTo>
                  <a:lnTo>
                    <a:pt x="1732" y="1222"/>
                  </a:lnTo>
                  <a:lnTo>
                    <a:pt x="1720" y="1210"/>
                  </a:lnTo>
                  <a:lnTo>
                    <a:pt x="1712" y="1206"/>
                  </a:lnTo>
                  <a:lnTo>
                    <a:pt x="1706" y="1206"/>
                  </a:lnTo>
                  <a:lnTo>
                    <a:pt x="1696" y="1206"/>
                  </a:lnTo>
                  <a:lnTo>
                    <a:pt x="1684" y="1216"/>
                  </a:lnTo>
                  <a:lnTo>
                    <a:pt x="1670" y="1226"/>
                  </a:lnTo>
                  <a:lnTo>
                    <a:pt x="1658" y="1234"/>
                  </a:lnTo>
                  <a:lnTo>
                    <a:pt x="1646" y="1244"/>
                  </a:lnTo>
                  <a:lnTo>
                    <a:pt x="1642" y="1256"/>
                  </a:lnTo>
                  <a:lnTo>
                    <a:pt x="1640" y="1270"/>
                  </a:lnTo>
                  <a:lnTo>
                    <a:pt x="1640" y="1288"/>
                  </a:lnTo>
                  <a:lnTo>
                    <a:pt x="1644" y="1306"/>
                  </a:lnTo>
                  <a:lnTo>
                    <a:pt x="1580" y="1312"/>
                  </a:lnTo>
                  <a:lnTo>
                    <a:pt x="1524" y="1346"/>
                  </a:lnTo>
                  <a:lnTo>
                    <a:pt x="1516" y="1362"/>
                  </a:lnTo>
                  <a:lnTo>
                    <a:pt x="1510" y="1368"/>
                  </a:lnTo>
                  <a:lnTo>
                    <a:pt x="1508" y="1370"/>
                  </a:lnTo>
                  <a:lnTo>
                    <a:pt x="1504" y="1370"/>
                  </a:lnTo>
                  <a:lnTo>
                    <a:pt x="1492" y="1362"/>
                  </a:lnTo>
                  <a:lnTo>
                    <a:pt x="1486" y="1356"/>
                  </a:lnTo>
                  <a:lnTo>
                    <a:pt x="1484" y="1348"/>
                  </a:lnTo>
                  <a:lnTo>
                    <a:pt x="1482" y="1342"/>
                  </a:lnTo>
                  <a:lnTo>
                    <a:pt x="1494" y="1334"/>
                  </a:lnTo>
                  <a:lnTo>
                    <a:pt x="1492" y="1322"/>
                  </a:lnTo>
                  <a:lnTo>
                    <a:pt x="1490" y="1312"/>
                  </a:lnTo>
                  <a:lnTo>
                    <a:pt x="1486" y="1304"/>
                  </a:lnTo>
                  <a:lnTo>
                    <a:pt x="1480" y="1298"/>
                  </a:lnTo>
                  <a:lnTo>
                    <a:pt x="1474" y="1292"/>
                  </a:lnTo>
                  <a:lnTo>
                    <a:pt x="1466" y="1288"/>
                  </a:lnTo>
                  <a:lnTo>
                    <a:pt x="1458" y="1286"/>
                  </a:lnTo>
                  <a:lnTo>
                    <a:pt x="1450" y="1286"/>
                  </a:lnTo>
                  <a:lnTo>
                    <a:pt x="1440" y="1290"/>
                  </a:lnTo>
                  <a:lnTo>
                    <a:pt x="1434" y="1296"/>
                  </a:lnTo>
                  <a:lnTo>
                    <a:pt x="1428" y="1302"/>
                  </a:lnTo>
                  <a:lnTo>
                    <a:pt x="1424" y="1310"/>
                  </a:lnTo>
                  <a:lnTo>
                    <a:pt x="1424" y="1318"/>
                  </a:lnTo>
                  <a:lnTo>
                    <a:pt x="1424" y="1328"/>
                  </a:lnTo>
                  <a:lnTo>
                    <a:pt x="1428" y="1352"/>
                  </a:lnTo>
                  <a:lnTo>
                    <a:pt x="1408" y="1356"/>
                  </a:lnTo>
                  <a:lnTo>
                    <a:pt x="1404" y="1362"/>
                  </a:lnTo>
                  <a:lnTo>
                    <a:pt x="1402" y="1370"/>
                  </a:lnTo>
                  <a:lnTo>
                    <a:pt x="1392" y="1374"/>
                  </a:lnTo>
                  <a:lnTo>
                    <a:pt x="1392" y="1430"/>
                  </a:lnTo>
                  <a:lnTo>
                    <a:pt x="1412" y="1454"/>
                  </a:lnTo>
                  <a:lnTo>
                    <a:pt x="1412" y="1472"/>
                  </a:lnTo>
                  <a:lnTo>
                    <a:pt x="1402" y="1490"/>
                  </a:lnTo>
                  <a:lnTo>
                    <a:pt x="1380" y="1504"/>
                  </a:lnTo>
                  <a:lnTo>
                    <a:pt x="1356" y="1510"/>
                  </a:lnTo>
                  <a:lnTo>
                    <a:pt x="1336" y="1514"/>
                  </a:lnTo>
                  <a:lnTo>
                    <a:pt x="1314" y="1514"/>
                  </a:lnTo>
                  <a:lnTo>
                    <a:pt x="1298" y="1516"/>
                  </a:lnTo>
                  <a:lnTo>
                    <a:pt x="1288" y="1520"/>
                  </a:lnTo>
                  <a:lnTo>
                    <a:pt x="1280" y="1526"/>
                  </a:lnTo>
                  <a:lnTo>
                    <a:pt x="1270" y="1534"/>
                  </a:lnTo>
                  <a:lnTo>
                    <a:pt x="1256" y="1546"/>
                  </a:lnTo>
                  <a:lnTo>
                    <a:pt x="1244" y="1566"/>
                  </a:lnTo>
                  <a:lnTo>
                    <a:pt x="1228" y="1586"/>
                  </a:lnTo>
                  <a:lnTo>
                    <a:pt x="1192" y="1626"/>
                  </a:lnTo>
                  <a:lnTo>
                    <a:pt x="1168" y="1610"/>
                  </a:lnTo>
                  <a:lnTo>
                    <a:pt x="1140" y="1612"/>
                  </a:lnTo>
                  <a:lnTo>
                    <a:pt x="1136" y="1626"/>
                  </a:lnTo>
                  <a:lnTo>
                    <a:pt x="1132" y="1632"/>
                  </a:lnTo>
                  <a:lnTo>
                    <a:pt x="1128" y="1636"/>
                  </a:lnTo>
                  <a:lnTo>
                    <a:pt x="1124" y="1630"/>
                  </a:lnTo>
                  <a:lnTo>
                    <a:pt x="1118" y="1626"/>
                  </a:lnTo>
                  <a:lnTo>
                    <a:pt x="1108" y="1622"/>
                  </a:lnTo>
                  <a:lnTo>
                    <a:pt x="1100" y="1622"/>
                  </a:lnTo>
                  <a:lnTo>
                    <a:pt x="1092" y="1622"/>
                  </a:lnTo>
                  <a:lnTo>
                    <a:pt x="1088" y="1632"/>
                  </a:lnTo>
                  <a:lnTo>
                    <a:pt x="1082" y="1640"/>
                  </a:lnTo>
                  <a:lnTo>
                    <a:pt x="1076" y="1650"/>
                  </a:lnTo>
                  <a:lnTo>
                    <a:pt x="1066" y="1658"/>
                  </a:lnTo>
                  <a:lnTo>
                    <a:pt x="1056" y="1664"/>
                  </a:lnTo>
                  <a:lnTo>
                    <a:pt x="1046" y="1674"/>
                  </a:lnTo>
                  <a:lnTo>
                    <a:pt x="1038" y="1684"/>
                  </a:lnTo>
                  <a:lnTo>
                    <a:pt x="1030" y="1696"/>
                  </a:lnTo>
                  <a:lnTo>
                    <a:pt x="1014" y="1718"/>
                  </a:lnTo>
                  <a:lnTo>
                    <a:pt x="1004" y="1728"/>
                  </a:lnTo>
                  <a:lnTo>
                    <a:pt x="994" y="1736"/>
                  </a:lnTo>
                  <a:lnTo>
                    <a:pt x="990" y="1748"/>
                  </a:lnTo>
                  <a:lnTo>
                    <a:pt x="988" y="1760"/>
                  </a:lnTo>
                  <a:lnTo>
                    <a:pt x="988" y="1790"/>
                  </a:lnTo>
                  <a:lnTo>
                    <a:pt x="988" y="1798"/>
                  </a:lnTo>
                  <a:lnTo>
                    <a:pt x="988" y="1812"/>
                  </a:lnTo>
                  <a:lnTo>
                    <a:pt x="982" y="1836"/>
                  </a:lnTo>
                  <a:lnTo>
                    <a:pt x="976" y="1840"/>
                  </a:lnTo>
                  <a:lnTo>
                    <a:pt x="946" y="1838"/>
                  </a:lnTo>
                  <a:lnTo>
                    <a:pt x="920" y="1834"/>
                  </a:lnTo>
                  <a:lnTo>
                    <a:pt x="870" y="1826"/>
                  </a:lnTo>
                  <a:lnTo>
                    <a:pt x="838" y="1810"/>
                  </a:lnTo>
                  <a:lnTo>
                    <a:pt x="820" y="1790"/>
                  </a:lnTo>
                  <a:lnTo>
                    <a:pt x="784" y="1782"/>
                  </a:lnTo>
                  <a:lnTo>
                    <a:pt x="784" y="1752"/>
                  </a:lnTo>
                  <a:lnTo>
                    <a:pt x="796" y="1734"/>
                  </a:lnTo>
                  <a:lnTo>
                    <a:pt x="808" y="1716"/>
                  </a:lnTo>
                  <a:lnTo>
                    <a:pt x="816" y="1696"/>
                  </a:lnTo>
                  <a:lnTo>
                    <a:pt x="818" y="1686"/>
                  </a:lnTo>
                  <a:lnTo>
                    <a:pt x="818" y="1676"/>
                  </a:lnTo>
                  <a:lnTo>
                    <a:pt x="814" y="1666"/>
                  </a:lnTo>
                  <a:lnTo>
                    <a:pt x="810" y="1660"/>
                  </a:lnTo>
                  <a:lnTo>
                    <a:pt x="804" y="1656"/>
                  </a:lnTo>
                  <a:lnTo>
                    <a:pt x="798" y="1652"/>
                  </a:lnTo>
                  <a:lnTo>
                    <a:pt x="784" y="1652"/>
                  </a:lnTo>
                  <a:lnTo>
                    <a:pt x="772" y="1652"/>
                  </a:lnTo>
                  <a:lnTo>
                    <a:pt x="764" y="1656"/>
                  </a:lnTo>
                  <a:lnTo>
                    <a:pt x="758" y="1660"/>
                  </a:lnTo>
                  <a:lnTo>
                    <a:pt x="740" y="1662"/>
                  </a:lnTo>
                  <a:lnTo>
                    <a:pt x="734" y="1664"/>
                  </a:lnTo>
                  <a:lnTo>
                    <a:pt x="732" y="1668"/>
                  </a:lnTo>
                  <a:lnTo>
                    <a:pt x="732" y="1678"/>
                  </a:lnTo>
                  <a:lnTo>
                    <a:pt x="730" y="1700"/>
                  </a:lnTo>
                  <a:lnTo>
                    <a:pt x="722" y="1708"/>
                  </a:lnTo>
                  <a:lnTo>
                    <a:pt x="718" y="1720"/>
                  </a:lnTo>
                  <a:lnTo>
                    <a:pt x="698" y="1756"/>
                  </a:lnTo>
                  <a:lnTo>
                    <a:pt x="700" y="1796"/>
                  </a:lnTo>
                  <a:lnTo>
                    <a:pt x="688" y="1810"/>
                  </a:lnTo>
                  <a:lnTo>
                    <a:pt x="672" y="1814"/>
                  </a:lnTo>
                  <a:lnTo>
                    <a:pt x="662" y="1816"/>
                  </a:lnTo>
                  <a:lnTo>
                    <a:pt x="654" y="1822"/>
                  </a:lnTo>
                  <a:lnTo>
                    <a:pt x="644" y="1830"/>
                  </a:lnTo>
                  <a:lnTo>
                    <a:pt x="618" y="1836"/>
                  </a:lnTo>
                  <a:lnTo>
                    <a:pt x="590" y="1842"/>
                  </a:lnTo>
                  <a:lnTo>
                    <a:pt x="580" y="1850"/>
                  </a:lnTo>
                  <a:lnTo>
                    <a:pt x="572" y="1856"/>
                  </a:lnTo>
                  <a:lnTo>
                    <a:pt x="566" y="1864"/>
                  </a:lnTo>
                  <a:lnTo>
                    <a:pt x="556" y="1868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6346825" y="2600325"/>
              <a:ext cx="368300" cy="419100"/>
            </a:xfrm>
            <a:custGeom>
              <a:avLst/>
              <a:gdLst>
                <a:gd name="T0" fmla="*/ 196 w 232"/>
                <a:gd name="T1" fmla="*/ 264 h 264"/>
                <a:gd name="T2" fmla="*/ 170 w 232"/>
                <a:gd name="T3" fmla="*/ 248 h 264"/>
                <a:gd name="T4" fmla="*/ 158 w 232"/>
                <a:gd name="T5" fmla="*/ 238 h 264"/>
                <a:gd name="T6" fmla="*/ 148 w 232"/>
                <a:gd name="T7" fmla="*/ 218 h 264"/>
                <a:gd name="T8" fmla="*/ 144 w 232"/>
                <a:gd name="T9" fmla="*/ 186 h 264"/>
                <a:gd name="T10" fmla="*/ 140 w 232"/>
                <a:gd name="T11" fmla="*/ 178 h 264"/>
                <a:gd name="T12" fmla="*/ 136 w 232"/>
                <a:gd name="T13" fmla="*/ 166 h 264"/>
                <a:gd name="T14" fmla="*/ 116 w 232"/>
                <a:gd name="T15" fmla="*/ 148 h 264"/>
                <a:gd name="T16" fmla="*/ 100 w 232"/>
                <a:gd name="T17" fmla="*/ 140 h 264"/>
                <a:gd name="T18" fmla="*/ 82 w 232"/>
                <a:gd name="T19" fmla="*/ 140 h 264"/>
                <a:gd name="T20" fmla="*/ 62 w 232"/>
                <a:gd name="T21" fmla="*/ 144 h 264"/>
                <a:gd name="T22" fmla="*/ 50 w 232"/>
                <a:gd name="T23" fmla="*/ 158 h 264"/>
                <a:gd name="T24" fmla="*/ 0 w 232"/>
                <a:gd name="T25" fmla="*/ 160 h 264"/>
                <a:gd name="T26" fmla="*/ 0 w 232"/>
                <a:gd name="T27" fmla="*/ 146 h 264"/>
                <a:gd name="T28" fmla="*/ 2 w 232"/>
                <a:gd name="T29" fmla="*/ 130 h 264"/>
                <a:gd name="T30" fmla="*/ 10 w 232"/>
                <a:gd name="T31" fmla="*/ 124 h 264"/>
                <a:gd name="T32" fmla="*/ 18 w 232"/>
                <a:gd name="T33" fmla="*/ 122 h 264"/>
                <a:gd name="T34" fmla="*/ 40 w 232"/>
                <a:gd name="T35" fmla="*/ 104 h 264"/>
                <a:gd name="T36" fmla="*/ 44 w 232"/>
                <a:gd name="T37" fmla="*/ 88 h 264"/>
                <a:gd name="T38" fmla="*/ 42 w 232"/>
                <a:gd name="T39" fmla="*/ 76 h 264"/>
                <a:gd name="T40" fmla="*/ 34 w 232"/>
                <a:gd name="T41" fmla="*/ 60 h 264"/>
                <a:gd name="T42" fmla="*/ 34 w 232"/>
                <a:gd name="T43" fmla="*/ 56 h 264"/>
                <a:gd name="T44" fmla="*/ 70 w 232"/>
                <a:gd name="T45" fmla="*/ 32 h 264"/>
                <a:gd name="T46" fmla="*/ 82 w 232"/>
                <a:gd name="T47" fmla="*/ 22 h 264"/>
                <a:gd name="T48" fmla="*/ 86 w 232"/>
                <a:gd name="T49" fmla="*/ 6 h 264"/>
                <a:gd name="T50" fmla="*/ 100 w 232"/>
                <a:gd name="T51" fmla="*/ 0 h 264"/>
                <a:gd name="T52" fmla="*/ 118 w 232"/>
                <a:gd name="T53" fmla="*/ 16 h 264"/>
                <a:gd name="T54" fmla="*/ 154 w 232"/>
                <a:gd name="T55" fmla="*/ 20 h 264"/>
                <a:gd name="T56" fmla="*/ 150 w 232"/>
                <a:gd name="T57" fmla="*/ 32 h 264"/>
                <a:gd name="T58" fmla="*/ 150 w 232"/>
                <a:gd name="T59" fmla="*/ 74 h 264"/>
                <a:gd name="T60" fmla="*/ 156 w 232"/>
                <a:gd name="T61" fmla="*/ 94 h 264"/>
                <a:gd name="T62" fmla="*/ 174 w 232"/>
                <a:gd name="T63" fmla="*/ 96 h 264"/>
                <a:gd name="T64" fmla="*/ 186 w 232"/>
                <a:gd name="T65" fmla="*/ 104 h 264"/>
                <a:gd name="T66" fmla="*/ 184 w 232"/>
                <a:gd name="T67" fmla="*/ 124 h 264"/>
                <a:gd name="T68" fmla="*/ 186 w 232"/>
                <a:gd name="T69" fmla="*/ 140 h 264"/>
                <a:gd name="T70" fmla="*/ 194 w 232"/>
                <a:gd name="T71" fmla="*/ 154 h 264"/>
                <a:gd name="T72" fmla="*/ 212 w 232"/>
                <a:gd name="T73" fmla="*/ 170 h 264"/>
                <a:gd name="T74" fmla="*/ 232 w 232"/>
                <a:gd name="T75" fmla="*/ 196 h 264"/>
                <a:gd name="T76" fmla="*/ 208 w 232"/>
                <a:gd name="T77" fmla="*/ 208 h 264"/>
                <a:gd name="T78" fmla="*/ 194 w 232"/>
                <a:gd name="T79" fmla="*/ 224 h 264"/>
                <a:gd name="T80" fmla="*/ 196 w 232"/>
                <a:gd name="T81" fmla="*/ 264 h 26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2" h="264">
                  <a:moveTo>
                    <a:pt x="196" y="264"/>
                  </a:moveTo>
                  <a:lnTo>
                    <a:pt x="196" y="264"/>
                  </a:lnTo>
                  <a:lnTo>
                    <a:pt x="182" y="256"/>
                  </a:lnTo>
                  <a:lnTo>
                    <a:pt x="170" y="248"/>
                  </a:lnTo>
                  <a:lnTo>
                    <a:pt x="158" y="238"/>
                  </a:lnTo>
                  <a:lnTo>
                    <a:pt x="152" y="228"/>
                  </a:lnTo>
                  <a:lnTo>
                    <a:pt x="148" y="218"/>
                  </a:lnTo>
                  <a:lnTo>
                    <a:pt x="146" y="202"/>
                  </a:lnTo>
                  <a:lnTo>
                    <a:pt x="144" y="186"/>
                  </a:lnTo>
                  <a:lnTo>
                    <a:pt x="142" y="182"/>
                  </a:lnTo>
                  <a:lnTo>
                    <a:pt x="140" y="178"/>
                  </a:lnTo>
                  <a:lnTo>
                    <a:pt x="136" y="166"/>
                  </a:lnTo>
                  <a:lnTo>
                    <a:pt x="116" y="148"/>
                  </a:lnTo>
                  <a:lnTo>
                    <a:pt x="108" y="144"/>
                  </a:lnTo>
                  <a:lnTo>
                    <a:pt x="100" y="140"/>
                  </a:lnTo>
                  <a:lnTo>
                    <a:pt x="92" y="138"/>
                  </a:lnTo>
                  <a:lnTo>
                    <a:pt x="82" y="140"/>
                  </a:lnTo>
                  <a:lnTo>
                    <a:pt x="62" y="144"/>
                  </a:lnTo>
                  <a:lnTo>
                    <a:pt x="56" y="152"/>
                  </a:lnTo>
                  <a:lnTo>
                    <a:pt x="50" y="158"/>
                  </a:lnTo>
                  <a:lnTo>
                    <a:pt x="0" y="160"/>
                  </a:lnTo>
                  <a:lnTo>
                    <a:pt x="0" y="146"/>
                  </a:lnTo>
                  <a:lnTo>
                    <a:pt x="2" y="134"/>
                  </a:lnTo>
                  <a:lnTo>
                    <a:pt x="2" y="130"/>
                  </a:lnTo>
                  <a:lnTo>
                    <a:pt x="6" y="126"/>
                  </a:lnTo>
                  <a:lnTo>
                    <a:pt x="10" y="124"/>
                  </a:lnTo>
                  <a:lnTo>
                    <a:pt x="18" y="122"/>
                  </a:lnTo>
                  <a:lnTo>
                    <a:pt x="40" y="104"/>
                  </a:lnTo>
                  <a:lnTo>
                    <a:pt x="42" y="96"/>
                  </a:lnTo>
                  <a:lnTo>
                    <a:pt x="44" y="88"/>
                  </a:lnTo>
                  <a:lnTo>
                    <a:pt x="44" y="82"/>
                  </a:lnTo>
                  <a:lnTo>
                    <a:pt x="42" y="76"/>
                  </a:lnTo>
                  <a:lnTo>
                    <a:pt x="36" y="66"/>
                  </a:lnTo>
                  <a:lnTo>
                    <a:pt x="34" y="60"/>
                  </a:lnTo>
                  <a:lnTo>
                    <a:pt x="34" y="56"/>
                  </a:lnTo>
                  <a:lnTo>
                    <a:pt x="58" y="42"/>
                  </a:lnTo>
                  <a:lnTo>
                    <a:pt x="70" y="32"/>
                  </a:lnTo>
                  <a:lnTo>
                    <a:pt x="82" y="22"/>
                  </a:lnTo>
                  <a:lnTo>
                    <a:pt x="84" y="12"/>
                  </a:lnTo>
                  <a:lnTo>
                    <a:pt x="86" y="6"/>
                  </a:lnTo>
                  <a:lnTo>
                    <a:pt x="90" y="2"/>
                  </a:lnTo>
                  <a:lnTo>
                    <a:pt x="100" y="0"/>
                  </a:lnTo>
                  <a:lnTo>
                    <a:pt x="118" y="16"/>
                  </a:lnTo>
                  <a:lnTo>
                    <a:pt x="154" y="20"/>
                  </a:lnTo>
                  <a:lnTo>
                    <a:pt x="150" y="32"/>
                  </a:lnTo>
                  <a:lnTo>
                    <a:pt x="148" y="52"/>
                  </a:lnTo>
                  <a:lnTo>
                    <a:pt x="150" y="74"/>
                  </a:lnTo>
                  <a:lnTo>
                    <a:pt x="152" y="84"/>
                  </a:lnTo>
                  <a:lnTo>
                    <a:pt x="156" y="94"/>
                  </a:lnTo>
                  <a:lnTo>
                    <a:pt x="174" y="96"/>
                  </a:lnTo>
                  <a:lnTo>
                    <a:pt x="186" y="104"/>
                  </a:lnTo>
                  <a:lnTo>
                    <a:pt x="184" y="124"/>
                  </a:lnTo>
                  <a:lnTo>
                    <a:pt x="184" y="132"/>
                  </a:lnTo>
                  <a:lnTo>
                    <a:pt x="186" y="140"/>
                  </a:lnTo>
                  <a:lnTo>
                    <a:pt x="188" y="146"/>
                  </a:lnTo>
                  <a:lnTo>
                    <a:pt x="194" y="154"/>
                  </a:lnTo>
                  <a:lnTo>
                    <a:pt x="200" y="162"/>
                  </a:lnTo>
                  <a:lnTo>
                    <a:pt x="212" y="170"/>
                  </a:lnTo>
                  <a:lnTo>
                    <a:pt x="232" y="196"/>
                  </a:lnTo>
                  <a:lnTo>
                    <a:pt x="208" y="208"/>
                  </a:lnTo>
                  <a:lnTo>
                    <a:pt x="200" y="214"/>
                  </a:lnTo>
                  <a:lnTo>
                    <a:pt x="194" y="224"/>
                  </a:lnTo>
                  <a:lnTo>
                    <a:pt x="196" y="264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6" name="Freeform 37"/>
            <p:cNvSpPr/>
            <p:nvPr/>
          </p:nvSpPr>
          <p:spPr bwMode="auto">
            <a:xfrm>
              <a:off x="7004050" y="1552575"/>
              <a:ext cx="1330325" cy="844550"/>
            </a:xfrm>
            <a:custGeom>
              <a:avLst/>
              <a:gdLst>
                <a:gd name="T0" fmla="*/ 410 w 838"/>
                <a:gd name="T1" fmla="*/ 492 h 532"/>
                <a:gd name="T2" fmla="*/ 402 w 838"/>
                <a:gd name="T3" fmla="*/ 438 h 532"/>
                <a:gd name="T4" fmla="*/ 376 w 838"/>
                <a:gd name="T5" fmla="*/ 398 h 532"/>
                <a:gd name="T6" fmla="*/ 346 w 838"/>
                <a:gd name="T7" fmla="*/ 366 h 532"/>
                <a:gd name="T8" fmla="*/ 324 w 838"/>
                <a:gd name="T9" fmla="*/ 314 h 532"/>
                <a:gd name="T10" fmla="*/ 300 w 838"/>
                <a:gd name="T11" fmla="*/ 346 h 532"/>
                <a:gd name="T12" fmla="*/ 258 w 838"/>
                <a:gd name="T13" fmla="*/ 308 h 532"/>
                <a:gd name="T14" fmla="*/ 206 w 838"/>
                <a:gd name="T15" fmla="*/ 288 h 532"/>
                <a:gd name="T16" fmla="*/ 186 w 838"/>
                <a:gd name="T17" fmla="*/ 240 h 532"/>
                <a:gd name="T18" fmla="*/ 152 w 838"/>
                <a:gd name="T19" fmla="*/ 174 h 532"/>
                <a:gd name="T20" fmla="*/ 112 w 838"/>
                <a:gd name="T21" fmla="*/ 200 h 532"/>
                <a:gd name="T22" fmla="*/ 80 w 838"/>
                <a:gd name="T23" fmla="*/ 200 h 532"/>
                <a:gd name="T24" fmla="*/ 60 w 838"/>
                <a:gd name="T25" fmla="*/ 152 h 532"/>
                <a:gd name="T26" fmla="*/ 36 w 838"/>
                <a:gd name="T27" fmla="*/ 88 h 532"/>
                <a:gd name="T28" fmla="*/ 0 w 838"/>
                <a:gd name="T29" fmla="*/ 58 h 532"/>
                <a:gd name="T30" fmla="*/ 14 w 838"/>
                <a:gd name="T31" fmla="*/ 30 h 532"/>
                <a:gd name="T32" fmla="*/ 68 w 838"/>
                <a:gd name="T33" fmla="*/ 60 h 532"/>
                <a:gd name="T34" fmla="*/ 108 w 838"/>
                <a:gd name="T35" fmla="*/ 32 h 532"/>
                <a:gd name="T36" fmla="*/ 138 w 838"/>
                <a:gd name="T37" fmla="*/ 0 h 532"/>
                <a:gd name="T38" fmla="*/ 166 w 838"/>
                <a:gd name="T39" fmla="*/ 22 h 532"/>
                <a:gd name="T40" fmla="*/ 198 w 838"/>
                <a:gd name="T41" fmla="*/ 68 h 532"/>
                <a:gd name="T42" fmla="*/ 294 w 838"/>
                <a:gd name="T43" fmla="*/ 66 h 532"/>
                <a:gd name="T44" fmla="*/ 350 w 838"/>
                <a:gd name="T45" fmla="*/ 30 h 532"/>
                <a:gd name="T46" fmla="*/ 358 w 838"/>
                <a:gd name="T47" fmla="*/ 80 h 532"/>
                <a:gd name="T48" fmla="*/ 398 w 838"/>
                <a:gd name="T49" fmla="*/ 78 h 532"/>
                <a:gd name="T50" fmla="*/ 422 w 838"/>
                <a:gd name="T51" fmla="*/ 76 h 532"/>
                <a:gd name="T52" fmla="*/ 470 w 838"/>
                <a:gd name="T53" fmla="*/ 110 h 532"/>
                <a:gd name="T54" fmla="*/ 518 w 838"/>
                <a:gd name="T55" fmla="*/ 166 h 532"/>
                <a:gd name="T56" fmla="*/ 546 w 838"/>
                <a:gd name="T57" fmla="*/ 134 h 532"/>
                <a:gd name="T58" fmla="*/ 572 w 838"/>
                <a:gd name="T59" fmla="*/ 140 h 532"/>
                <a:gd name="T60" fmla="*/ 606 w 838"/>
                <a:gd name="T61" fmla="*/ 184 h 532"/>
                <a:gd name="T62" fmla="*/ 664 w 838"/>
                <a:gd name="T63" fmla="*/ 204 h 532"/>
                <a:gd name="T64" fmla="*/ 684 w 838"/>
                <a:gd name="T65" fmla="*/ 186 h 532"/>
                <a:gd name="T66" fmla="*/ 684 w 838"/>
                <a:gd name="T67" fmla="*/ 168 h 532"/>
                <a:gd name="T68" fmla="*/ 724 w 838"/>
                <a:gd name="T69" fmla="*/ 146 h 532"/>
                <a:gd name="T70" fmla="*/ 742 w 838"/>
                <a:gd name="T71" fmla="*/ 132 h 532"/>
                <a:gd name="T72" fmla="*/ 756 w 838"/>
                <a:gd name="T73" fmla="*/ 154 h 532"/>
                <a:gd name="T74" fmla="*/ 806 w 838"/>
                <a:gd name="T75" fmla="*/ 188 h 532"/>
                <a:gd name="T76" fmla="*/ 838 w 838"/>
                <a:gd name="T77" fmla="*/ 228 h 532"/>
                <a:gd name="T78" fmla="*/ 818 w 838"/>
                <a:gd name="T79" fmla="*/ 272 h 532"/>
                <a:gd name="T80" fmla="*/ 802 w 838"/>
                <a:gd name="T81" fmla="*/ 308 h 532"/>
                <a:gd name="T82" fmla="*/ 778 w 838"/>
                <a:gd name="T83" fmla="*/ 300 h 532"/>
                <a:gd name="T84" fmla="*/ 770 w 838"/>
                <a:gd name="T85" fmla="*/ 258 h 532"/>
                <a:gd name="T86" fmla="*/ 744 w 838"/>
                <a:gd name="T87" fmla="*/ 242 h 532"/>
                <a:gd name="T88" fmla="*/ 716 w 838"/>
                <a:gd name="T89" fmla="*/ 282 h 532"/>
                <a:gd name="T90" fmla="*/ 686 w 838"/>
                <a:gd name="T91" fmla="*/ 346 h 532"/>
                <a:gd name="T92" fmla="*/ 632 w 838"/>
                <a:gd name="T93" fmla="*/ 368 h 532"/>
                <a:gd name="T94" fmla="*/ 618 w 838"/>
                <a:gd name="T95" fmla="*/ 410 h 532"/>
                <a:gd name="T96" fmla="*/ 638 w 838"/>
                <a:gd name="T97" fmla="*/ 444 h 532"/>
                <a:gd name="T98" fmla="*/ 588 w 838"/>
                <a:gd name="T99" fmla="*/ 456 h 532"/>
                <a:gd name="T100" fmla="*/ 540 w 838"/>
                <a:gd name="T101" fmla="*/ 438 h 532"/>
                <a:gd name="T102" fmla="*/ 502 w 838"/>
                <a:gd name="T103" fmla="*/ 456 h 532"/>
                <a:gd name="T104" fmla="*/ 476 w 838"/>
                <a:gd name="T105" fmla="*/ 530 h 5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38" h="532">
                  <a:moveTo>
                    <a:pt x="464" y="532"/>
                  </a:moveTo>
                  <a:lnTo>
                    <a:pt x="464" y="532"/>
                  </a:lnTo>
                  <a:lnTo>
                    <a:pt x="452" y="520"/>
                  </a:lnTo>
                  <a:lnTo>
                    <a:pt x="436" y="508"/>
                  </a:lnTo>
                  <a:lnTo>
                    <a:pt x="410" y="492"/>
                  </a:lnTo>
                  <a:lnTo>
                    <a:pt x="402" y="482"/>
                  </a:lnTo>
                  <a:lnTo>
                    <a:pt x="404" y="450"/>
                  </a:lnTo>
                  <a:lnTo>
                    <a:pt x="402" y="438"/>
                  </a:lnTo>
                  <a:lnTo>
                    <a:pt x="398" y="426"/>
                  </a:lnTo>
                  <a:lnTo>
                    <a:pt x="388" y="416"/>
                  </a:lnTo>
                  <a:lnTo>
                    <a:pt x="382" y="410"/>
                  </a:lnTo>
                  <a:lnTo>
                    <a:pt x="376" y="398"/>
                  </a:lnTo>
                  <a:lnTo>
                    <a:pt x="348" y="368"/>
                  </a:lnTo>
                  <a:lnTo>
                    <a:pt x="346" y="366"/>
                  </a:lnTo>
                  <a:lnTo>
                    <a:pt x="344" y="326"/>
                  </a:lnTo>
                  <a:lnTo>
                    <a:pt x="336" y="318"/>
                  </a:lnTo>
                  <a:lnTo>
                    <a:pt x="330" y="314"/>
                  </a:lnTo>
                  <a:lnTo>
                    <a:pt x="324" y="314"/>
                  </a:lnTo>
                  <a:lnTo>
                    <a:pt x="318" y="314"/>
                  </a:lnTo>
                  <a:lnTo>
                    <a:pt x="312" y="322"/>
                  </a:lnTo>
                  <a:lnTo>
                    <a:pt x="308" y="328"/>
                  </a:lnTo>
                  <a:lnTo>
                    <a:pt x="300" y="346"/>
                  </a:lnTo>
                  <a:lnTo>
                    <a:pt x="296" y="346"/>
                  </a:lnTo>
                  <a:lnTo>
                    <a:pt x="270" y="320"/>
                  </a:lnTo>
                  <a:lnTo>
                    <a:pt x="258" y="308"/>
                  </a:lnTo>
                  <a:lnTo>
                    <a:pt x="246" y="300"/>
                  </a:lnTo>
                  <a:lnTo>
                    <a:pt x="228" y="296"/>
                  </a:lnTo>
                  <a:lnTo>
                    <a:pt x="216" y="292"/>
                  </a:lnTo>
                  <a:lnTo>
                    <a:pt x="206" y="288"/>
                  </a:lnTo>
                  <a:lnTo>
                    <a:pt x="200" y="280"/>
                  </a:lnTo>
                  <a:lnTo>
                    <a:pt x="194" y="274"/>
                  </a:lnTo>
                  <a:lnTo>
                    <a:pt x="192" y="264"/>
                  </a:lnTo>
                  <a:lnTo>
                    <a:pt x="186" y="240"/>
                  </a:lnTo>
                  <a:lnTo>
                    <a:pt x="180" y="224"/>
                  </a:lnTo>
                  <a:lnTo>
                    <a:pt x="170" y="210"/>
                  </a:lnTo>
                  <a:lnTo>
                    <a:pt x="156" y="190"/>
                  </a:lnTo>
                  <a:lnTo>
                    <a:pt x="152" y="174"/>
                  </a:lnTo>
                  <a:lnTo>
                    <a:pt x="144" y="172"/>
                  </a:lnTo>
                  <a:lnTo>
                    <a:pt x="112" y="200"/>
                  </a:lnTo>
                  <a:lnTo>
                    <a:pt x="98" y="226"/>
                  </a:lnTo>
                  <a:lnTo>
                    <a:pt x="90" y="220"/>
                  </a:lnTo>
                  <a:lnTo>
                    <a:pt x="86" y="214"/>
                  </a:lnTo>
                  <a:lnTo>
                    <a:pt x="80" y="200"/>
                  </a:lnTo>
                  <a:lnTo>
                    <a:pt x="76" y="186"/>
                  </a:lnTo>
                  <a:lnTo>
                    <a:pt x="74" y="182"/>
                  </a:lnTo>
                  <a:lnTo>
                    <a:pt x="72" y="178"/>
                  </a:lnTo>
                  <a:lnTo>
                    <a:pt x="60" y="152"/>
                  </a:lnTo>
                  <a:lnTo>
                    <a:pt x="60" y="116"/>
                  </a:lnTo>
                  <a:lnTo>
                    <a:pt x="48" y="100"/>
                  </a:lnTo>
                  <a:lnTo>
                    <a:pt x="36" y="88"/>
                  </a:lnTo>
                  <a:lnTo>
                    <a:pt x="12" y="68"/>
                  </a:lnTo>
                  <a:lnTo>
                    <a:pt x="6" y="66"/>
                  </a:lnTo>
                  <a:lnTo>
                    <a:pt x="2" y="64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4" y="38"/>
                  </a:lnTo>
                  <a:lnTo>
                    <a:pt x="8" y="32"/>
                  </a:lnTo>
                  <a:lnTo>
                    <a:pt x="14" y="30"/>
                  </a:lnTo>
                  <a:lnTo>
                    <a:pt x="28" y="40"/>
                  </a:lnTo>
                  <a:lnTo>
                    <a:pt x="42" y="50"/>
                  </a:lnTo>
                  <a:lnTo>
                    <a:pt x="58" y="56"/>
                  </a:lnTo>
                  <a:lnTo>
                    <a:pt x="68" y="60"/>
                  </a:lnTo>
                  <a:lnTo>
                    <a:pt x="78" y="60"/>
                  </a:lnTo>
                  <a:lnTo>
                    <a:pt x="88" y="52"/>
                  </a:lnTo>
                  <a:lnTo>
                    <a:pt x="98" y="42"/>
                  </a:lnTo>
                  <a:lnTo>
                    <a:pt x="108" y="32"/>
                  </a:lnTo>
                  <a:lnTo>
                    <a:pt x="118" y="24"/>
                  </a:lnTo>
                  <a:lnTo>
                    <a:pt x="128" y="8"/>
                  </a:lnTo>
                  <a:lnTo>
                    <a:pt x="134" y="4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52" y="4"/>
                  </a:lnTo>
                  <a:lnTo>
                    <a:pt x="158" y="10"/>
                  </a:lnTo>
                  <a:lnTo>
                    <a:pt x="166" y="22"/>
                  </a:lnTo>
                  <a:lnTo>
                    <a:pt x="168" y="32"/>
                  </a:lnTo>
                  <a:lnTo>
                    <a:pt x="172" y="42"/>
                  </a:lnTo>
                  <a:lnTo>
                    <a:pt x="180" y="52"/>
                  </a:lnTo>
                  <a:lnTo>
                    <a:pt x="188" y="60"/>
                  </a:lnTo>
                  <a:lnTo>
                    <a:pt x="198" y="68"/>
                  </a:lnTo>
                  <a:lnTo>
                    <a:pt x="210" y="74"/>
                  </a:lnTo>
                  <a:lnTo>
                    <a:pt x="224" y="78"/>
                  </a:lnTo>
                  <a:lnTo>
                    <a:pt x="238" y="82"/>
                  </a:lnTo>
                  <a:lnTo>
                    <a:pt x="294" y="66"/>
                  </a:lnTo>
                  <a:lnTo>
                    <a:pt x="340" y="26"/>
                  </a:lnTo>
                  <a:lnTo>
                    <a:pt x="350" y="30"/>
                  </a:lnTo>
                  <a:lnTo>
                    <a:pt x="348" y="46"/>
                  </a:lnTo>
                  <a:lnTo>
                    <a:pt x="348" y="54"/>
                  </a:lnTo>
                  <a:lnTo>
                    <a:pt x="348" y="64"/>
                  </a:lnTo>
                  <a:lnTo>
                    <a:pt x="352" y="72"/>
                  </a:lnTo>
                  <a:lnTo>
                    <a:pt x="358" y="80"/>
                  </a:lnTo>
                  <a:lnTo>
                    <a:pt x="366" y="84"/>
                  </a:lnTo>
                  <a:lnTo>
                    <a:pt x="380" y="86"/>
                  </a:lnTo>
                  <a:lnTo>
                    <a:pt x="388" y="82"/>
                  </a:lnTo>
                  <a:lnTo>
                    <a:pt x="398" y="78"/>
                  </a:lnTo>
                  <a:lnTo>
                    <a:pt x="404" y="74"/>
                  </a:lnTo>
                  <a:lnTo>
                    <a:pt x="410" y="72"/>
                  </a:lnTo>
                  <a:lnTo>
                    <a:pt x="416" y="74"/>
                  </a:lnTo>
                  <a:lnTo>
                    <a:pt x="422" y="76"/>
                  </a:lnTo>
                  <a:lnTo>
                    <a:pt x="434" y="88"/>
                  </a:lnTo>
                  <a:lnTo>
                    <a:pt x="446" y="102"/>
                  </a:lnTo>
                  <a:lnTo>
                    <a:pt x="470" y="110"/>
                  </a:lnTo>
                  <a:lnTo>
                    <a:pt x="478" y="122"/>
                  </a:lnTo>
                  <a:lnTo>
                    <a:pt x="488" y="136"/>
                  </a:lnTo>
                  <a:lnTo>
                    <a:pt x="500" y="152"/>
                  </a:lnTo>
                  <a:lnTo>
                    <a:pt x="518" y="166"/>
                  </a:lnTo>
                  <a:lnTo>
                    <a:pt x="526" y="166"/>
                  </a:lnTo>
                  <a:lnTo>
                    <a:pt x="536" y="156"/>
                  </a:lnTo>
                  <a:lnTo>
                    <a:pt x="542" y="144"/>
                  </a:lnTo>
                  <a:lnTo>
                    <a:pt x="546" y="134"/>
                  </a:lnTo>
                  <a:lnTo>
                    <a:pt x="550" y="122"/>
                  </a:lnTo>
                  <a:lnTo>
                    <a:pt x="568" y="128"/>
                  </a:lnTo>
                  <a:lnTo>
                    <a:pt x="572" y="140"/>
                  </a:lnTo>
                  <a:lnTo>
                    <a:pt x="580" y="154"/>
                  </a:lnTo>
                  <a:lnTo>
                    <a:pt x="592" y="168"/>
                  </a:lnTo>
                  <a:lnTo>
                    <a:pt x="606" y="180"/>
                  </a:lnTo>
                  <a:lnTo>
                    <a:pt x="606" y="184"/>
                  </a:lnTo>
                  <a:lnTo>
                    <a:pt x="632" y="206"/>
                  </a:lnTo>
                  <a:lnTo>
                    <a:pt x="664" y="204"/>
                  </a:lnTo>
                  <a:lnTo>
                    <a:pt x="670" y="196"/>
                  </a:lnTo>
                  <a:lnTo>
                    <a:pt x="678" y="190"/>
                  </a:lnTo>
                  <a:lnTo>
                    <a:pt x="680" y="188"/>
                  </a:lnTo>
                  <a:lnTo>
                    <a:pt x="684" y="186"/>
                  </a:lnTo>
                  <a:lnTo>
                    <a:pt x="690" y="180"/>
                  </a:lnTo>
                  <a:lnTo>
                    <a:pt x="690" y="172"/>
                  </a:lnTo>
                  <a:lnTo>
                    <a:pt x="684" y="168"/>
                  </a:lnTo>
                  <a:lnTo>
                    <a:pt x="684" y="164"/>
                  </a:lnTo>
                  <a:lnTo>
                    <a:pt x="688" y="160"/>
                  </a:lnTo>
                  <a:lnTo>
                    <a:pt x="700" y="154"/>
                  </a:lnTo>
                  <a:lnTo>
                    <a:pt x="724" y="146"/>
                  </a:lnTo>
                  <a:lnTo>
                    <a:pt x="730" y="142"/>
                  </a:lnTo>
                  <a:lnTo>
                    <a:pt x="734" y="140"/>
                  </a:lnTo>
                  <a:lnTo>
                    <a:pt x="742" y="132"/>
                  </a:lnTo>
                  <a:lnTo>
                    <a:pt x="744" y="134"/>
                  </a:lnTo>
                  <a:lnTo>
                    <a:pt x="746" y="136"/>
                  </a:lnTo>
                  <a:lnTo>
                    <a:pt x="750" y="144"/>
                  </a:lnTo>
                  <a:lnTo>
                    <a:pt x="756" y="154"/>
                  </a:lnTo>
                  <a:lnTo>
                    <a:pt x="762" y="158"/>
                  </a:lnTo>
                  <a:lnTo>
                    <a:pt x="770" y="162"/>
                  </a:lnTo>
                  <a:lnTo>
                    <a:pt x="806" y="188"/>
                  </a:lnTo>
                  <a:lnTo>
                    <a:pt x="838" y="194"/>
                  </a:lnTo>
                  <a:lnTo>
                    <a:pt x="838" y="204"/>
                  </a:lnTo>
                  <a:lnTo>
                    <a:pt x="838" y="220"/>
                  </a:lnTo>
                  <a:lnTo>
                    <a:pt x="838" y="228"/>
                  </a:lnTo>
                  <a:lnTo>
                    <a:pt x="836" y="236"/>
                  </a:lnTo>
                  <a:lnTo>
                    <a:pt x="834" y="242"/>
                  </a:lnTo>
                  <a:lnTo>
                    <a:pt x="828" y="246"/>
                  </a:lnTo>
                  <a:lnTo>
                    <a:pt x="818" y="272"/>
                  </a:lnTo>
                  <a:lnTo>
                    <a:pt x="812" y="306"/>
                  </a:lnTo>
                  <a:lnTo>
                    <a:pt x="802" y="308"/>
                  </a:lnTo>
                  <a:lnTo>
                    <a:pt x="800" y="302"/>
                  </a:lnTo>
                  <a:lnTo>
                    <a:pt x="796" y="300"/>
                  </a:lnTo>
                  <a:lnTo>
                    <a:pt x="792" y="298"/>
                  </a:lnTo>
                  <a:lnTo>
                    <a:pt x="788" y="298"/>
                  </a:lnTo>
                  <a:lnTo>
                    <a:pt x="778" y="300"/>
                  </a:lnTo>
                  <a:lnTo>
                    <a:pt x="774" y="302"/>
                  </a:lnTo>
                  <a:lnTo>
                    <a:pt x="770" y="300"/>
                  </a:lnTo>
                  <a:lnTo>
                    <a:pt x="770" y="258"/>
                  </a:lnTo>
                  <a:lnTo>
                    <a:pt x="762" y="248"/>
                  </a:lnTo>
                  <a:lnTo>
                    <a:pt x="756" y="244"/>
                  </a:lnTo>
                  <a:lnTo>
                    <a:pt x="750" y="242"/>
                  </a:lnTo>
                  <a:lnTo>
                    <a:pt x="744" y="242"/>
                  </a:lnTo>
                  <a:lnTo>
                    <a:pt x="738" y="244"/>
                  </a:lnTo>
                  <a:lnTo>
                    <a:pt x="732" y="250"/>
                  </a:lnTo>
                  <a:lnTo>
                    <a:pt x="722" y="264"/>
                  </a:lnTo>
                  <a:lnTo>
                    <a:pt x="716" y="282"/>
                  </a:lnTo>
                  <a:lnTo>
                    <a:pt x="708" y="302"/>
                  </a:lnTo>
                  <a:lnTo>
                    <a:pt x="698" y="320"/>
                  </a:lnTo>
                  <a:lnTo>
                    <a:pt x="690" y="340"/>
                  </a:lnTo>
                  <a:lnTo>
                    <a:pt x="686" y="346"/>
                  </a:lnTo>
                  <a:lnTo>
                    <a:pt x="680" y="354"/>
                  </a:lnTo>
                  <a:lnTo>
                    <a:pt x="666" y="362"/>
                  </a:lnTo>
                  <a:lnTo>
                    <a:pt x="652" y="366"/>
                  </a:lnTo>
                  <a:lnTo>
                    <a:pt x="632" y="368"/>
                  </a:lnTo>
                  <a:lnTo>
                    <a:pt x="624" y="372"/>
                  </a:lnTo>
                  <a:lnTo>
                    <a:pt x="622" y="374"/>
                  </a:lnTo>
                  <a:lnTo>
                    <a:pt x="620" y="378"/>
                  </a:lnTo>
                  <a:lnTo>
                    <a:pt x="618" y="390"/>
                  </a:lnTo>
                  <a:lnTo>
                    <a:pt x="618" y="410"/>
                  </a:lnTo>
                  <a:lnTo>
                    <a:pt x="644" y="432"/>
                  </a:lnTo>
                  <a:lnTo>
                    <a:pt x="642" y="438"/>
                  </a:lnTo>
                  <a:lnTo>
                    <a:pt x="638" y="444"/>
                  </a:lnTo>
                  <a:lnTo>
                    <a:pt x="628" y="454"/>
                  </a:lnTo>
                  <a:lnTo>
                    <a:pt x="620" y="456"/>
                  </a:lnTo>
                  <a:lnTo>
                    <a:pt x="610" y="456"/>
                  </a:lnTo>
                  <a:lnTo>
                    <a:pt x="588" y="456"/>
                  </a:lnTo>
                  <a:lnTo>
                    <a:pt x="570" y="452"/>
                  </a:lnTo>
                  <a:lnTo>
                    <a:pt x="556" y="448"/>
                  </a:lnTo>
                  <a:lnTo>
                    <a:pt x="548" y="442"/>
                  </a:lnTo>
                  <a:lnTo>
                    <a:pt x="540" y="438"/>
                  </a:lnTo>
                  <a:lnTo>
                    <a:pt x="532" y="436"/>
                  </a:lnTo>
                  <a:lnTo>
                    <a:pt x="526" y="438"/>
                  </a:lnTo>
                  <a:lnTo>
                    <a:pt x="520" y="440"/>
                  </a:lnTo>
                  <a:lnTo>
                    <a:pt x="514" y="446"/>
                  </a:lnTo>
                  <a:lnTo>
                    <a:pt x="502" y="456"/>
                  </a:lnTo>
                  <a:lnTo>
                    <a:pt x="480" y="520"/>
                  </a:lnTo>
                  <a:lnTo>
                    <a:pt x="476" y="530"/>
                  </a:lnTo>
                  <a:lnTo>
                    <a:pt x="464" y="532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7" name="Freeform 38"/>
            <p:cNvSpPr/>
            <p:nvPr/>
          </p:nvSpPr>
          <p:spPr bwMode="auto">
            <a:xfrm>
              <a:off x="6723175" y="293801"/>
              <a:ext cx="1768475" cy="1581150"/>
            </a:xfrm>
            <a:custGeom>
              <a:avLst/>
              <a:gdLst>
                <a:gd name="T0" fmla="*/ 750 w 1114"/>
                <a:gd name="T1" fmla="*/ 920 h 996"/>
                <a:gd name="T2" fmla="*/ 698 w 1114"/>
                <a:gd name="T3" fmla="*/ 952 h 996"/>
                <a:gd name="T4" fmla="*/ 656 w 1114"/>
                <a:gd name="T5" fmla="*/ 908 h 996"/>
                <a:gd name="T6" fmla="*/ 614 w 1114"/>
                <a:gd name="T7" fmla="*/ 872 h 996"/>
                <a:gd name="T8" fmla="*/ 568 w 1114"/>
                <a:gd name="T9" fmla="*/ 866 h 996"/>
                <a:gd name="T10" fmla="*/ 534 w 1114"/>
                <a:gd name="T11" fmla="*/ 824 h 996"/>
                <a:gd name="T12" fmla="*/ 488 w 1114"/>
                <a:gd name="T13" fmla="*/ 834 h 996"/>
                <a:gd name="T14" fmla="*/ 442 w 1114"/>
                <a:gd name="T15" fmla="*/ 860 h 996"/>
                <a:gd name="T16" fmla="*/ 360 w 1114"/>
                <a:gd name="T17" fmla="*/ 840 h 996"/>
                <a:gd name="T18" fmla="*/ 320 w 1114"/>
                <a:gd name="T19" fmla="*/ 790 h 996"/>
                <a:gd name="T20" fmla="*/ 288 w 1114"/>
                <a:gd name="T21" fmla="*/ 776 h 996"/>
                <a:gd name="T22" fmla="*/ 324 w 1114"/>
                <a:gd name="T23" fmla="*/ 756 h 996"/>
                <a:gd name="T24" fmla="*/ 288 w 1114"/>
                <a:gd name="T25" fmla="*/ 712 h 996"/>
                <a:gd name="T26" fmla="*/ 244 w 1114"/>
                <a:gd name="T27" fmla="*/ 716 h 996"/>
                <a:gd name="T28" fmla="*/ 220 w 1114"/>
                <a:gd name="T29" fmla="*/ 662 h 996"/>
                <a:gd name="T30" fmla="*/ 268 w 1114"/>
                <a:gd name="T31" fmla="*/ 592 h 996"/>
                <a:gd name="T32" fmla="*/ 304 w 1114"/>
                <a:gd name="T33" fmla="*/ 516 h 996"/>
                <a:gd name="T34" fmla="*/ 314 w 1114"/>
                <a:gd name="T35" fmla="*/ 550 h 996"/>
                <a:gd name="T36" fmla="*/ 358 w 1114"/>
                <a:gd name="T37" fmla="*/ 568 h 996"/>
                <a:gd name="T38" fmla="*/ 358 w 1114"/>
                <a:gd name="T39" fmla="*/ 484 h 996"/>
                <a:gd name="T40" fmla="*/ 360 w 1114"/>
                <a:gd name="T41" fmla="*/ 428 h 996"/>
                <a:gd name="T42" fmla="*/ 338 w 1114"/>
                <a:gd name="T43" fmla="*/ 348 h 996"/>
                <a:gd name="T44" fmla="*/ 362 w 1114"/>
                <a:gd name="T45" fmla="*/ 252 h 996"/>
                <a:gd name="T46" fmla="*/ 314 w 1114"/>
                <a:gd name="T47" fmla="*/ 158 h 996"/>
                <a:gd name="T48" fmla="*/ 252 w 1114"/>
                <a:gd name="T49" fmla="*/ 188 h 996"/>
                <a:gd name="T50" fmla="*/ 166 w 1114"/>
                <a:gd name="T51" fmla="*/ 218 h 996"/>
                <a:gd name="T52" fmla="*/ 130 w 1114"/>
                <a:gd name="T53" fmla="*/ 192 h 996"/>
                <a:gd name="T54" fmla="*/ 102 w 1114"/>
                <a:gd name="T55" fmla="*/ 126 h 996"/>
                <a:gd name="T56" fmla="*/ 44 w 1114"/>
                <a:gd name="T57" fmla="*/ 140 h 996"/>
                <a:gd name="T58" fmla="*/ 20 w 1114"/>
                <a:gd name="T59" fmla="*/ 96 h 996"/>
                <a:gd name="T60" fmla="*/ 72 w 1114"/>
                <a:gd name="T61" fmla="*/ 10 h 996"/>
                <a:gd name="T62" fmla="*/ 168 w 1114"/>
                <a:gd name="T63" fmla="*/ 16 h 996"/>
                <a:gd name="T64" fmla="*/ 282 w 1114"/>
                <a:gd name="T65" fmla="*/ 26 h 996"/>
                <a:gd name="T66" fmla="*/ 392 w 1114"/>
                <a:gd name="T67" fmla="*/ 184 h 996"/>
                <a:gd name="T68" fmla="*/ 458 w 1114"/>
                <a:gd name="T69" fmla="*/ 278 h 996"/>
                <a:gd name="T70" fmla="*/ 498 w 1114"/>
                <a:gd name="T71" fmla="*/ 330 h 996"/>
                <a:gd name="T72" fmla="*/ 570 w 1114"/>
                <a:gd name="T73" fmla="*/ 354 h 996"/>
                <a:gd name="T74" fmla="*/ 638 w 1114"/>
                <a:gd name="T75" fmla="*/ 366 h 996"/>
                <a:gd name="T76" fmla="*/ 716 w 1114"/>
                <a:gd name="T77" fmla="*/ 396 h 996"/>
                <a:gd name="T78" fmla="*/ 770 w 1114"/>
                <a:gd name="T79" fmla="*/ 448 h 996"/>
                <a:gd name="T80" fmla="*/ 814 w 1114"/>
                <a:gd name="T81" fmla="*/ 512 h 996"/>
                <a:gd name="T82" fmla="*/ 912 w 1114"/>
                <a:gd name="T83" fmla="*/ 486 h 996"/>
                <a:gd name="T84" fmla="*/ 990 w 1114"/>
                <a:gd name="T85" fmla="*/ 404 h 996"/>
                <a:gd name="T86" fmla="*/ 1084 w 1114"/>
                <a:gd name="T87" fmla="*/ 340 h 996"/>
                <a:gd name="T88" fmla="*/ 1084 w 1114"/>
                <a:gd name="T89" fmla="*/ 412 h 996"/>
                <a:gd name="T90" fmla="*/ 1112 w 1114"/>
                <a:gd name="T91" fmla="*/ 498 h 996"/>
                <a:gd name="T92" fmla="*/ 1096 w 1114"/>
                <a:gd name="T93" fmla="*/ 584 h 996"/>
                <a:gd name="T94" fmla="*/ 1088 w 1114"/>
                <a:gd name="T95" fmla="*/ 732 h 996"/>
                <a:gd name="T96" fmla="*/ 1028 w 1114"/>
                <a:gd name="T97" fmla="*/ 748 h 996"/>
                <a:gd name="T98" fmla="*/ 974 w 1114"/>
                <a:gd name="T99" fmla="*/ 772 h 996"/>
                <a:gd name="T100" fmla="*/ 942 w 1114"/>
                <a:gd name="T101" fmla="*/ 800 h 996"/>
                <a:gd name="T102" fmla="*/ 984 w 1114"/>
                <a:gd name="T103" fmla="*/ 910 h 996"/>
                <a:gd name="T104" fmla="*/ 972 w 1114"/>
                <a:gd name="T105" fmla="*/ 968 h 996"/>
                <a:gd name="T106" fmla="*/ 928 w 1114"/>
                <a:gd name="T107" fmla="*/ 924 h 996"/>
                <a:gd name="T108" fmla="*/ 904 w 1114"/>
                <a:gd name="T109" fmla="*/ 930 h 996"/>
                <a:gd name="T110" fmla="*/ 848 w 1114"/>
                <a:gd name="T111" fmla="*/ 972 h 996"/>
                <a:gd name="T112" fmla="*/ 812 w 1114"/>
                <a:gd name="T113" fmla="*/ 996 h 99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114" h="996">
                  <a:moveTo>
                    <a:pt x="812" y="996"/>
                  </a:moveTo>
                  <a:lnTo>
                    <a:pt x="812" y="996"/>
                  </a:lnTo>
                  <a:lnTo>
                    <a:pt x="772" y="958"/>
                  </a:lnTo>
                  <a:lnTo>
                    <a:pt x="760" y="936"/>
                  </a:lnTo>
                  <a:lnTo>
                    <a:pt x="754" y="926"/>
                  </a:lnTo>
                  <a:lnTo>
                    <a:pt x="750" y="920"/>
                  </a:lnTo>
                  <a:lnTo>
                    <a:pt x="742" y="916"/>
                  </a:lnTo>
                  <a:lnTo>
                    <a:pt x="736" y="912"/>
                  </a:lnTo>
                  <a:lnTo>
                    <a:pt x="726" y="910"/>
                  </a:lnTo>
                  <a:lnTo>
                    <a:pt x="716" y="912"/>
                  </a:lnTo>
                  <a:lnTo>
                    <a:pt x="698" y="952"/>
                  </a:lnTo>
                  <a:lnTo>
                    <a:pt x="692" y="950"/>
                  </a:lnTo>
                  <a:lnTo>
                    <a:pt x="684" y="946"/>
                  </a:lnTo>
                  <a:lnTo>
                    <a:pt x="672" y="932"/>
                  </a:lnTo>
                  <a:lnTo>
                    <a:pt x="664" y="918"/>
                  </a:lnTo>
                  <a:lnTo>
                    <a:pt x="660" y="910"/>
                  </a:lnTo>
                  <a:lnTo>
                    <a:pt x="656" y="908"/>
                  </a:lnTo>
                  <a:lnTo>
                    <a:pt x="654" y="904"/>
                  </a:lnTo>
                  <a:lnTo>
                    <a:pt x="650" y="896"/>
                  </a:lnTo>
                  <a:lnTo>
                    <a:pt x="628" y="892"/>
                  </a:lnTo>
                  <a:lnTo>
                    <a:pt x="620" y="880"/>
                  </a:lnTo>
                  <a:lnTo>
                    <a:pt x="614" y="872"/>
                  </a:lnTo>
                  <a:lnTo>
                    <a:pt x="608" y="868"/>
                  </a:lnTo>
                  <a:lnTo>
                    <a:pt x="602" y="864"/>
                  </a:lnTo>
                  <a:lnTo>
                    <a:pt x="588" y="862"/>
                  </a:lnTo>
                  <a:lnTo>
                    <a:pt x="572" y="860"/>
                  </a:lnTo>
                  <a:lnTo>
                    <a:pt x="568" y="866"/>
                  </a:lnTo>
                  <a:lnTo>
                    <a:pt x="554" y="870"/>
                  </a:lnTo>
                  <a:lnTo>
                    <a:pt x="544" y="870"/>
                  </a:lnTo>
                  <a:lnTo>
                    <a:pt x="538" y="866"/>
                  </a:lnTo>
                  <a:lnTo>
                    <a:pt x="536" y="860"/>
                  </a:lnTo>
                  <a:lnTo>
                    <a:pt x="534" y="852"/>
                  </a:lnTo>
                  <a:lnTo>
                    <a:pt x="534" y="842"/>
                  </a:lnTo>
                  <a:lnTo>
                    <a:pt x="534" y="824"/>
                  </a:lnTo>
                  <a:lnTo>
                    <a:pt x="526" y="816"/>
                  </a:lnTo>
                  <a:lnTo>
                    <a:pt x="520" y="814"/>
                  </a:lnTo>
                  <a:lnTo>
                    <a:pt x="514" y="812"/>
                  </a:lnTo>
                  <a:lnTo>
                    <a:pt x="506" y="812"/>
                  </a:lnTo>
                  <a:lnTo>
                    <a:pt x="488" y="834"/>
                  </a:lnTo>
                  <a:lnTo>
                    <a:pt x="474" y="842"/>
                  </a:lnTo>
                  <a:lnTo>
                    <a:pt x="468" y="848"/>
                  </a:lnTo>
                  <a:lnTo>
                    <a:pt x="460" y="852"/>
                  </a:lnTo>
                  <a:lnTo>
                    <a:pt x="452" y="858"/>
                  </a:lnTo>
                  <a:lnTo>
                    <a:pt x="442" y="860"/>
                  </a:lnTo>
                  <a:lnTo>
                    <a:pt x="422" y="866"/>
                  </a:lnTo>
                  <a:lnTo>
                    <a:pt x="404" y="868"/>
                  </a:lnTo>
                  <a:lnTo>
                    <a:pt x="380" y="858"/>
                  </a:lnTo>
                  <a:lnTo>
                    <a:pt x="372" y="852"/>
                  </a:lnTo>
                  <a:lnTo>
                    <a:pt x="364" y="846"/>
                  </a:lnTo>
                  <a:lnTo>
                    <a:pt x="360" y="840"/>
                  </a:lnTo>
                  <a:lnTo>
                    <a:pt x="354" y="832"/>
                  </a:lnTo>
                  <a:lnTo>
                    <a:pt x="348" y="814"/>
                  </a:lnTo>
                  <a:lnTo>
                    <a:pt x="336" y="796"/>
                  </a:lnTo>
                  <a:lnTo>
                    <a:pt x="332" y="792"/>
                  </a:lnTo>
                  <a:lnTo>
                    <a:pt x="330" y="790"/>
                  </a:lnTo>
                  <a:lnTo>
                    <a:pt x="320" y="790"/>
                  </a:lnTo>
                  <a:lnTo>
                    <a:pt x="304" y="788"/>
                  </a:lnTo>
                  <a:lnTo>
                    <a:pt x="302" y="790"/>
                  </a:lnTo>
                  <a:lnTo>
                    <a:pt x="294" y="786"/>
                  </a:lnTo>
                  <a:lnTo>
                    <a:pt x="290" y="782"/>
                  </a:lnTo>
                  <a:lnTo>
                    <a:pt x="288" y="776"/>
                  </a:lnTo>
                  <a:lnTo>
                    <a:pt x="286" y="770"/>
                  </a:lnTo>
                  <a:lnTo>
                    <a:pt x="294" y="768"/>
                  </a:lnTo>
                  <a:lnTo>
                    <a:pt x="304" y="766"/>
                  </a:lnTo>
                  <a:lnTo>
                    <a:pt x="314" y="762"/>
                  </a:lnTo>
                  <a:lnTo>
                    <a:pt x="324" y="756"/>
                  </a:lnTo>
                  <a:lnTo>
                    <a:pt x="322" y="736"/>
                  </a:lnTo>
                  <a:lnTo>
                    <a:pt x="318" y="722"/>
                  </a:lnTo>
                  <a:lnTo>
                    <a:pt x="310" y="708"/>
                  </a:lnTo>
                  <a:lnTo>
                    <a:pt x="296" y="708"/>
                  </a:lnTo>
                  <a:lnTo>
                    <a:pt x="288" y="712"/>
                  </a:lnTo>
                  <a:lnTo>
                    <a:pt x="284" y="720"/>
                  </a:lnTo>
                  <a:lnTo>
                    <a:pt x="278" y="732"/>
                  </a:lnTo>
                  <a:lnTo>
                    <a:pt x="270" y="732"/>
                  </a:lnTo>
                  <a:lnTo>
                    <a:pt x="264" y="730"/>
                  </a:lnTo>
                  <a:lnTo>
                    <a:pt x="252" y="724"/>
                  </a:lnTo>
                  <a:lnTo>
                    <a:pt x="244" y="716"/>
                  </a:lnTo>
                  <a:lnTo>
                    <a:pt x="234" y="712"/>
                  </a:lnTo>
                  <a:lnTo>
                    <a:pt x="232" y="702"/>
                  </a:lnTo>
                  <a:lnTo>
                    <a:pt x="228" y="696"/>
                  </a:lnTo>
                  <a:lnTo>
                    <a:pt x="220" y="686"/>
                  </a:lnTo>
                  <a:lnTo>
                    <a:pt x="220" y="662"/>
                  </a:lnTo>
                  <a:lnTo>
                    <a:pt x="232" y="650"/>
                  </a:lnTo>
                  <a:lnTo>
                    <a:pt x="244" y="640"/>
                  </a:lnTo>
                  <a:lnTo>
                    <a:pt x="260" y="616"/>
                  </a:lnTo>
                  <a:lnTo>
                    <a:pt x="264" y="602"/>
                  </a:lnTo>
                  <a:lnTo>
                    <a:pt x="268" y="592"/>
                  </a:lnTo>
                  <a:lnTo>
                    <a:pt x="274" y="582"/>
                  </a:lnTo>
                  <a:lnTo>
                    <a:pt x="280" y="572"/>
                  </a:lnTo>
                  <a:lnTo>
                    <a:pt x="292" y="556"/>
                  </a:lnTo>
                  <a:lnTo>
                    <a:pt x="298" y="546"/>
                  </a:lnTo>
                  <a:lnTo>
                    <a:pt x="302" y="536"/>
                  </a:lnTo>
                  <a:lnTo>
                    <a:pt x="304" y="516"/>
                  </a:lnTo>
                  <a:lnTo>
                    <a:pt x="308" y="518"/>
                  </a:lnTo>
                  <a:lnTo>
                    <a:pt x="312" y="520"/>
                  </a:lnTo>
                  <a:lnTo>
                    <a:pt x="316" y="528"/>
                  </a:lnTo>
                  <a:lnTo>
                    <a:pt x="316" y="538"/>
                  </a:lnTo>
                  <a:lnTo>
                    <a:pt x="314" y="550"/>
                  </a:lnTo>
                  <a:lnTo>
                    <a:pt x="316" y="556"/>
                  </a:lnTo>
                  <a:lnTo>
                    <a:pt x="318" y="562"/>
                  </a:lnTo>
                  <a:lnTo>
                    <a:pt x="322" y="568"/>
                  </a:lnTo>
                  <a:lnTo>
                    <a:pt x="330" y="572"/>
                  </a:lnTo>
                  <a:lnTo>
                    <a:pt x="348" y="572"/>
                  </a:lnTo>
                  <a:lnTo>
                    <a:pt x="358" y="568"/>
                  </a:lnTo>
                  <a:lnTo>
                    <a:pt x="366" y="562"/>
                  </a:lnTo>
                  <a:lnTo>
                    <a:pt x="368" y="524"/>
                  </a:lnTo>
                  <a:lnTo>
                    <a:pt x="368" y="508"/>
                  </a:lnTo>
                  <a:lnTo>
                    <a:pt x="366" y="494"/>
                  </a:lnTo>
                  <a:lnTo>
                    <a:pt x="358" y="484"/>
                  </a:lnTo>
                  <a:lnTo>
                    <a:pt x="352" y="474"/>
                  </a:lnTo>
                  <a:lnTo>
                    <a:pt x="348" y="466"/>
                  </a:lnTo>
                  <a:lnTo>
                    <a:pt x="348" y="458"/>
                  </a:lnTo>
                  <a:lnTo>
                    <a:pt x="350" y="452"/>
                  </a:lnTo>
                  <a:lnTo>
                    <a:pt x="352" y="444"/>
                  </a:lnTo>
                  <a:lnTo>
                    <a:pt x="360" y="428"/>
                  </a:lnTo>
                  <a:lnTo>
                    <a:pt x="358" y="410"/>
                  </a:lnTo>
                  <a:lnTo>
                    <a:pt x="352" y="392"/>
                  </a:lnTo>
                  <a:lnTo>
                    <a:pt x="346" y="380"/>
                  </a:lnTo>
                  <a:lnTo>
                    <a:pt x="340" y="372"/>
                  </a:lnTo>
                  <a:lnTo>
                    <a:pt x="338" y="348"/>
                  </a:lnTo>
                  <a:lnTo>
                    <a:pt x="350" y="320"/>
                  </a:lnTo>
                  <a:lnTo>
                    <a:pt x="352" y="306"/>
                  </a:lnTo>
                  <a:lnTo>
                    <a:pt x="354" y="294"/>
                  </a:lnTo>
                  <a:lnTo>
                    <a:pt x="364" y="268"/>
                  </a:lnTo>
                  <a:lnTo>
                    <a:pt x="362" y="252"/>
                  </a:lnTo>
                  <a:lnTo>
                    <a:pt x="360" y="236"/>
                  </a:lnTo>
                  <a:lnTo>
                    <a:pt x="356" y="218"/>
                  </a:lnTo>
                  <a:lnTo>
                    <a:pt x="350" y="202"/>
                  </a:lnTo>
                  <a:lnTo>
                    <a:pt x="342" y="188"/>
                  </a:lnTo>
                  <a:lnTo>
                    <a:pt x="334" y="174"/>
                  </a:lnTo>
                  <a:lnTo>
                    <a:pt x="324" y="164"/>
                  </a:lnTo>
                  <a:lnTo>
                    <a:pt x="314" y="158"/>
                  </a:lnTo>
                  <a:lnTo>
                    <a:pt x="296" y="158"/>
                  </a:lnTo>
                  <a:lnTo>
                    <a:pt x="284" y="160"/>
                  </a:lnTo>
                  <a:lnTo>
                    <a:pt x="272" y="164"/>
                  </a:lnTo>
                  <a:lnTo>
                    <a:pt x="262" y="172"/>
                  </a:lnTo>
                  <a:lnTo>
                    <a:pt x="252" y="188"/>
                  </a:lnTo>
                  <a:lnTo>
                    <a:pt x="244" y="198"/>
                  </a:lnTo>
                  <a:lnTo>
                    <a:pt x="234" y="204"/>
                  </a:lnTo>
                  <a:lnTo>
                    <a:pt x="216" y="208"/>
                  </a:lnTo>
                  <a:lnTo>
                    <a:pt x="198" y="210"/>
                  </a:lnTo>
                  <a:lnTo>
                    <a:pt x="182" y="214"/>
                  </a:lnTo>
                  <a:lnTo>
                    <a:pt x="166" y="218"/>
                  </a:lnTo>
                  <a:lnTo>
                    <a:pt x="152" y="222"/>
                  </a:lnTo>
                  <a:lnTo>
                    <a:pt x="144" y="218"/>
                  </a:lnTo>
                  <a:lnTo>
                    <a:pt x="138" y="212"/>
                  </a:lnTo>
                  <a:lnTo>
                    <a:pt x="134" y="208"/>
                  </a:lnTo>
                  <a:lnTo>
                    <a:pt x="132" y="202"/>
                  </a:lnTo>
                  <a:lnTo>
                    <a:pt x="130" y="192"/>
                  </a:lnTo>
                  <a:lnTo>
                    <a:pt x="128" y="184"/>
                  </a:lnTo>
                  <a:lnTo>
                    <a:pt x="124" y="164"/>
                  </a:lnTo>
                  <a:lnTo>
                    <a:pt x="118" y="148"/>
                  </a:lnTo>
                  <a:lnTo>
                    <a:pt x="110" y="136"/>
                  </a:lnTo>
                  <a:lnTo>
                    <a:pt x="102" y="126"/>
                  </a:lnTo>
                  <a:lnTo>
                    <a:pt x="86" y="120"/>
                  </a:lnTo>
                  <a:lnTo>
                    <a:pt x="72" y="116"/>
                  </a:lnTo>
                  <a:lnTo>
                    <a:pt x="62" y="114"/>
                  </a:lnTo>
                  <a:lnTo>
                    <a:pt x="54" y="116"/>
                  </a:lnTo>
                  <a:lnTo>
                    <a:pt x="48" y="122"/>
                  </a:lnTo>
                  <a:lnTo>
                    <a:pt x="46" y="130"/>
                  </a:lnTo>
                  <a:lnTo>
                    <a:pt x="44" y="140"/>
                  </a:lnTo>
                  <a:lnTo>
                    <a:pt x="44" y="156"/>
                  </a:lnTo>
                  <a:lnTo>
                    <a:pt x="0" y="124"/>
                  </a:lnTo>
                  <a:lnTo>
                    <a:pt x="0" y="118"/>
                  </a:lnTo>
                  <a:lnTo>
                    <a:pt x="20" y="96"/>
                  </a:lnTo>
                  <a:lnTo>
                    <a:pt x="24" y="58"/>
                  </a:lnTo>
                  <a:lnTo>
                    <a:pt x="10" y="46"/>
                  </a:lnTo>
                  <a:lnTo>
                    <a:pt x="72" y="10"/>
                  </a:lnTo>
                  <a:lnTo>
                    <a:pt x="88" y="4"/>
                  </a:lnTo>
                  <a:lnTo>
                    <a:pt x="104" y="0"/>
                  </a:lnTo>
                  <a:lnTo>
                    <a:pt x="122" y="0"/>
                  </a:lnTo>
                  <a:lnTo>
                    <a:pt x="142" y="2"/>
                  </a:lnTo>
                  <a:lnTo>
                    <a:pt x="156" y="10"/>
                  </a:lnTo>
                  <a:lnTo>
                    <a:pt x="168" y="16"/>
                  </a:lnTo>
                  <a:lnTo>
                    <a:pt x="184" y="18"/>
                  </a:lnTo>
                  <a:lnTo>
                    <a:pt x="204" y="20"/>
                  </a:lnTo>
                  <a:lnTo>
                    <a:pt x="224" y="16"/>
                  </a:lnTo>
                  <a:lnTo>
                    <a:pt x="240" y="14"/>
                  </a:lnTo>
                  <a:lnTo>
                    <a:pt x="258" y="18"/>
                  </a:lnTo>
                  <a:lnTo>
                    <a:pt x="282" y="26"/>
                  </a:lnTo>
                  <a:lnTo>
                    <a:pt x="324" y="78"/>
                  </a:lnTo>
                  <a:lnTo>
                    <a:pt x="348" y="106"/>
                  </a:lnTo>
                  <a:lnTo>
                    <a:pt x="374" y="136"/>
                  </a:lnTo>
                  <a:lnTo>
                    <a:pt x="392" y="184"/>
                  </a:lnTo>
                  <a:lnTo>
                    <a:pt x="436" y="222"/>
                  </a:lnTo>
                  <a:lnTo>
                    <a:pt x="446" y="236"/>
                  </a:lnTo>
                  <a:lnTo>
                    <a:pt x="452" y="246"/>
                  </a:lnTo>
                  <a:lnTo>
                    <a:pt x="456" y="258"/>
                  </a:lnTo>
                  <a:lnTo>
                    <a:pt x="458" y="278"/>
                  </a:lnTo>
                  <a:lnTo>
                    <a:pt x="464" y="284"/>
                  </a:lnTo>
                  <a:lnTo>
                    <a:pt x="470" y="290"/>
                  </a:lnTo>
                  <a:lnTo>
                    <a:pt x="492" y="306"/>
                  </a:lnTo>
                  <a:lnTo>
                    <a:pt x="496" y="314"/>
                  </a:lnTo>
                  <a:lnTo>
                    <a:pt x="498" y="330"/>
                  </a:lnTo>
                  <a:lnTo>
                    <a:pt x="504" y="354"/>
                  </a:lnTo>
                  <a:lnTo>
                    <a:pt x="514" y="358"/>
                  </a:lnTo>
                  <a:lnTo>
                    <a:pt x="532" y="358"/>
                  </a:lnTo>
                  <a:lnTo>
                    <a:pt x="552" y="356"/>
                  </a:lnTo>
                  <a:lnTo>
                    <a:pt x="570" y="354"/>
                  </a:lnTo>
                  <a:lnTo>
                    <a:pt x="580" y="354"/>
                  </a:lnTo>
                  <a:lnTo>
                    <a:pt x="588" y="354"/>
                  </a:lnTo>
                  <a:lnTo>
                    <a:pt x="600" y="358"/>
                  </a:lnTo>
                  <a:lnTo>
                    <a:pt x="614" y="366"/>
                  </a:lnTo>
                  <a:lnTo>
                    <a:pt x="638" y="366"/>
                  </a:lnTo>
                  <a:lnTo>
                    <a:pt x="642" y="362"/>
                  </a:lnTo>
                  <a:lnTo>
                    <a:pt x="646" y="360"/>
                  </a:lnTo>
                  <a:lnTo>
                    <a:pt x="662" y="358"/>
                  </a:lnTo>
                  <a:lnTo>
                    <a:pt x="704" y="396"/>
                  </a:lnTo>
                  <a:lnTo>
                    <a:pt x="716" y="396"/>
                  </a:lnTo>
                  <a:lnTo>
                    <a:pt x="728" y="396"/>
                  </a:lnTo>
                  <a:lnTo>
                    <a:pt x="740" y="400"/>
                  </a:lnTo>
                  <a:lnTo>
                    <a:pt x="748" y="404"/>
                  </a:lnTo>
                  <a:lnTo>
                    <a:pt x="754" y="410"/>
                  </a:lnTo>
                  <a:lnTo>
                    <a:pt x="770" y="448"/>
                  </a:lnTo>
                  <a:lnTo>
                    <a:pt x="772" y="458"/>
                  </a:lnTo>
                  <a:lnTo>
                    <a:pt x="778" y="470"/>
                  </a:lnTo>
                  <a:lnTo>
                    <a:pt x="784" y="484"/>
                  </a:lnTo>
                  <a:lnTo>
                    <a:pt x="792" y="496"/>
                  </a:lnTo>
                  <a:lnTo>
                    <a:pt x="802" y="506"/>
                  </a:lnTo>
                  <a:lnTo>
                    <a:pt x="808" y="510"/>
                  </a:lnTo>
                  <a:lnTo>
                    <a:pt x="814" y="512"/>
                  </a:lnTo>
                  <a:lnTo>
                    <a:pt x="822" y="514"/>
                  </a:lnTo>
                  <a:lnTo>
                    <a:pt x="830" y="512"/>
                  </a:lnTo>
                  <a:lnTo>
                    <a:pt x="838" y="510"/>
                  </a:lnTo>
                  <a:lnTo>
                    <a:pt x="846" y="506"/>
                  </a:lnTo>
                  <a:lnTo>
                    <a:pt x="878" y="498"/>
                  </a:lnTo>
                  <a:lnTo>
                    <a:pt x="912" y="486"/>
                  </a:lnTo>
                  <a:lnTo>
                    <a:pt x="928" y="476"/>
                  </a:lnTo>
                  <a:lnTo>
                    <a:pt x="942" y="454"/>
                  </a:lnTo>
                  <a:lnTo>
                    <a:pt x="956" y="436"/>
                  </a:lnTo>
                  <a:lnTo>
                    <a:pt x="972" y="420"/>
                  </a:lnTo>
                  <a:lnTo>
                    <a:pt x="990" y="404"/>
                  </a:lnTo>
                  <a:lnTo>
                    <a:pt x="1016" y="376"/>
                  </a:lnTo>
                  <a:lnTo>
                    <a:pt x="1064" y="336"/>
                  </a:lnTo>
                  <a:lnTo>
                    <a:pt x="1078" y="338"/>
                  </a:lnTo>
                  <a:lnTo>
                    <a:pt x="1084" y="340"/>
                  </a:lnTo>
                  <a:lnTo>
                    <a:pt x="1086" y="342"/>
                  </a:lnTo>
                  <a:lnTo>
                    <a:pt x="1088" y="346"/>
                  </a:lnTo>
                  <a:lnTo>
                    <a:pt x="1086" y="350"/>
                  </a:lnTo>
                  <a:lnTo>
                    <a:pt x="1084" y="370"/>
                  </a:lnTo>
                  <a:lnTo>
                    <a:pt x="1084" y="412"/>
                  </a:lnTo>
                  <a:lnTo>
                    <a:pt x="1100" y="428"/>
                  </a:lnTo>
                  <a:lnTo>
                    <a:pt x="1108" y="442"/>
                  </a:lnTo>
                  <a:lnTo>
                    <a:pt x="1112" y="448"/>
                  </a:lnTo>
                  <a:lnTo>
                    <a:pt x="1114" y="456"/>
                  </a:lnTo>
                  <a:lnTo>
                    <a:pt x="1112" y="498"/>
                  </a:lnTo>
                  <a:lnTo>
                    <a:pt x="1102" y="524"/>
                  </a:lnTo>
                  <a:lnTo>
                    <a:pt x="1098" y="530"/>
                  </a:lnTo>
                  <a:lnTo>
                    <a:pt x="1094" y="536"/>
                  </a:lnTo>
                  <a:lnTo>
                    <a:pt x="1092" y="550"/>
                  </a:lnTo>
                  <a:lnTo>
                    <a:pt x="1094" y="566"/>
                  </a:lnTo>
                  <a:lnTo>
                    <a:pt x="1096" y="584"/>
                  </a:lnTo>
                  <a:lnTo>
                    <a:pt x="1096" y="650"/>
                  </a:lnTo>
                  <a:lnTo>
                    <a:pt x="1086" y="690"/>
                  </a:lnTo>
                  <a:lnTo>
                    <a:pt x="1088" y="732"/>
                  </a:lnTo>
                  <a:lnTo>
                    <a:pt x="1080" y="742"/>
                  </a:lnTo>
                  <a:lnTo>
                    <a:pt x="1074" y="746"/>
                  </a:lnTo>
                  <a:lnTo>
                    <a:pt x="1068" y="750"/>
                  </a:lnTo>
                  <a:lnTo>
                    <a:pt x="1046" y="752"/>
                  </a:lnTo>
                  <a:lnTo>
                    <a:pt x="1028" y="748"/>
                  </a:lnTo>
                  <a:lnTo>
                    <a:pt x="1014" y="746"/>
                  </a:lnTo>
                  <a:lnTo>
                    <a:pt x="990" y="744"/>
                  </a:lnTo>
                  <a:lnTo>
                    <a:pt x="986" y="752"/>
                  </a:lnTo>
                  <a:lnTo>
                    <a:pt x="982" y="758"/>
                  </a:lnTo>
                  <a:lnTo>
                    <a:pt x="978" y="764"/>
                  </a:lnTo>
                  <a:lnTo>
                    <a:pt x="974" y="772"/>
                  </a:lnTo>
                  <a:lnTo>
                    <a:pt x="964" y="774"/>
                  </a:lnTo>
                  <a:lnTo>
                    <a:pt x="956" y="778"/>
                  </a:lnTo>
                  <a:lnTo>
                    <a:pt x="950" y="782"/>
                  </a:lnTo>
                  <a:lnTo>
                    <a:pt x="946" y="788"/>
                  </a:lnTo>
                  <a:lnTo>
                    <a:pt x="944" y="794"/>
                  </a:lnTo>
                  <a:lnTo>
                    <a:pt x="942" y="800"/>
                  </a:lnTo>
                  <a:lnTo>
                    <a:pt x="944" y="820"/>
                  </a:lnTo>
                  <a:lnTo>
                    <a:pt x="960" y="846"/>
                  </a:lnTo>
                  <a:lnTo>
                    <a:pt x="964" y="866"/>
                  </a:lnTo>
                  <a:lnTo>
                    <a:pt x="972" y="888"/>
                  </a:lnTo>
                  <a:lnTo>
                    <a:pt x="984" y="910"/>
                  </a:lnTo>
                  <a:lnTo>
                    <a:pt x="996" y="936"/>
                  </a:lnTo>
                  <a:lnTo>
                    <a:pt x="1006" y="976"/>
                  </a:lnTo>
                  <a:lnTo>
                    <a:pt x="992" y="976"/>
                  </a:lnTo>
                  <a:lnTo>
                    <a:pt x="982" y="972"/>
                  </a:lnTo>
                  <a:lnTo>
                    <a:pt x="972" y="968"/>
                  </a:lnTo>
                  <a:lnTo>
                    <a:pt x="962" y="962"/>
                  </a:lnTo>
                  <a:lnTo>
                    <a:pt x="948" y="950"/>
                  </a:lnTo>
                  <a:lnTo>
                    <a:pt x="936" y="942"/>
                  </a:lnTo>
                  <a:lnTo>
                    <a:pt x="934" y="934"/>
                  </a:lnTo>
                  <a:lnTo>
                    <a:pt x="932" y="928"/>
                  </a:lnTo>
                  <a:lnTo>
                    <a:pt x="928" y="924"/>
                  </a:lnTo>
                  <a:lnTo>
                    <a:pt x="924" y="920"/>
                  </a:lnTo>
                  <a:lnTo>
                    <a:pt x="918" y="920"/>
                  </a:lnTo>
                  <a:lnTo>
                    <a:pt x="914" y="918"/>
                  </a:lnTo>
                  <a:lnTo>
                    <a:pt x="910" y="920"/>
                  </a:lnTo>
                  <a:lnTo>
                    <a:pt x="906" y="922"/>
                  </a:lnTo>
                  <a:lnTo>
                    <a:pt x="904" y="930"/>
                  </a:lnTo>
                  <a:lnTo>
                    <a:pt x="888" y="934"/>
                  </a:lnTo>
                  <a:lnTo>
                    <a:pt x="874" y="940"/>
                  </a:lnTo>
                  <a:lnTo>
                    <a:pt x="848" y="954"/>
                  </a:lnTo>
                  <a:lnTo>
                    <a:pt x="848" y="972"/>
                  </a:lnTo>
                  <a:lnTo>
                    <a:pt x="852" y="976"/>
                  </a:lnTo>
                  <a:lnTo>
                    <a:pt x="840" y="982"/>
                  </a:lnTo>
                  <a:lnTo>
                    <a:pt x="832" y="992"/>
                  </a:lnTo>
                  <a:lnTo>
                    <a:pt x="812" y="996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38" name="Freeform 39"/>
            <p:cNvSpPr/>
            <p:nvPr/>
          </p:nvSpPr>
          <p:spPr bwMode="auto">
            <a:xfrm>
              <a:off x="3181350" y="2301875"/>
              <a:ext cx="2238375" cy="1905000"/>
            </a:xfrm>
            <a:custGeom>
              <a:avLst/>
              <a:gdLst>
                <a:gd name="T0" fmla="*/ 1230 w 1410"/>
                <a:gd name="T1" fmla="*/ 918 h 1200"/>
                <a:gd name="T2" fmla="*/ 1196 w 1410"/>
                <a:gd name="T3" fmla="*/ 976 h 1200"/>
                <a:gd name="T4" fmla="*/ 1214 w 1410"/>
                <a:gd name="T5" fmla="*/ 1092 h 1200"/>
                <a:gd name="T6" fmla="*/ 1172 w 1410"/>
                <a:gd name="T7" fmla="*/ 1136 h 1200"/>
                <a:gd name="T8" fmla="*/ 1124 w 1410"/>
                <a:gd name="T9" fmla="*/ 1194 h 1200"/>
                <a:gd name="T10" fmla="*/ 1036 w 1410"/>
                <a:gd name="T11" fmla="*/ 1182 h 1200"/>
                <a:gd name="T12" fmla="*/ 972 w 1410"/>
                <a:gd name="T13" fmla="*/ 1096 h 1200"/>
                <a:gd name="T14" fmla="*/ 908 w 1410"/>
                <a:gd name="T15" fmla="*/ 1054 h 1200"/>
                <a:gd name="T16" fmla="*/ 834 w 1410"/>
                <a:gd name="T17" fmla="*/ 1030 h 1200"/>
                <a:gd name="T18" fmla="*/ 826 w 1410"/>
                <a:gd name="T19" fmla="*/ 1080 h 1200"/>
                <a:gd name="T20" fmla="*/ 788 w 1410"/>
                <a:gd name="T21" fmla="*/ 1120 h 1200"/>
                <a:gd name="T22" fmla="*/ 696 w 1410"/>
                <a:gd name="T23" fmla="*/ 1046 h 1200"/>
                <a:gd name="T24" fmla="*/ 764 w 1410"/>
                <a:gd name="T25" fmla="*/ 1022 h 1200"/>
                <a:gd name="T26" fmla="*/ 812 w 1410"/>
                <a:gd name="T27" fmla="*/ 1010 h 1200"/>
                <a:gd name="T28" fmla="*/ 818 w 1410"/>
                <a:gd name="T29" fmla="*/ 922 h 1200"/>
                <a:gd name="T30" fmla="*/ 878 w 1410"/>
                <a:gd name="T31" fmla="*/ 860 h 1200"/>
                <a:gd name="T32" fmla="*/ 876 w 1410"/>
                <a:gd name="T33" fmla="*/ 776 h 1200"/>
                <a:gd name="T34" fmla="*/ 846 w 1410"/>
                <a:gd name="T35" fmla="*/ 662 h 1200"/>
                <a:gd name="T36" fmla="*/ 760 w 1410"/>
                <a:gd name="T37" fmla="*/ 608 h 1200"/>
                <a:gd name="T38" fmla="*/ 638 w 1410"/>
                <a:gd name="T39" fmla="*/ 510 h 1200"/>
                <a:gd name="T40" fmla="*/ 506 w 1410"/>
                <a:gd name="T41" fmla="*/ 456 h 1200"/>
                <a:gd name="T42" fmla="*/ 412 w 1410"/>
                <a:gd name="T43" fmla="*/ 428 h 1200"/>
                <a:gd name="T44" fmla="*/ 356 w 1410"/>
                <a:gd name="T45" fmla="*/ 460 h 1200"/>
                <a:gd name="T46" fmla="*/ 318 w 1410"/>
                <a:gd name="T47" fmla="*/ 494 h 1200"/>
                <a:gd name="T48" fmla="*/ 182 w 1410"/>
                <a:gd name="T49" fmla="*/ 398 h 1200"/>
                <a:gd name="T50" fmla="*/ 42 w 1410"/>
                <a:gd name="T51" fmla="*/ 378 h 1200"/>
                <a:gd name="T52" fmla="*/ 8 w 1410"/>
                <a:gd name="T53" fmla="*/ 326 h 1200"/>
                <a:gd name="T54" fmla="*/ 12 w 1410"/>
                <a:gd name="T55" fmla="*/ 278 h 1200"/>
                <a:gd name="T56" fmla="*/ 100 w 1410"/>
                <a:gd name="T57" fmla="*/ 232 h 1200"/>
                <a:gd name="T58" fmla="*/ 156 w 1410"/>
                <a:gd name="T59" fmla="*/ 146 h 1200"/>
                <a:gd name="T60" fmla="*/ 274 w 1410"/>
                <a:gd name="T61" fmla="*/ 120 h 1200"/>
                <a:gd name="T62" fmla="*/ 308 w 1410"/>
                <a:gd name="T63" fmla="*/ 38 h 1200"/>
                <a:gd name="T64" fmla="*/ 346 w 1410"/>
                <a:gd name="T65" fmla="*/ 4 h 1200"/>
                <a:gd name="T66" fmla="*/ 450 w 1410"/>
                <a:gd name="T67" fmla="*/ 90 h 1200"/>
                <a:gd name="T68" fmla="*/ 446 w 1410"/>
                <a:gd name="T69" fmla="*/ 180 h 1200"/>
                <a:gd name="T70" fmla="*/ 506 w 1410"/>
                <a:gd name="T71" fmla="*/ 280 h 1200"/>
                <a:gd name="T72" fmla="*/ 652 w 1410"/>
                <a:gd name="T73" fmla="*/ 252 h 1200"/>
                <a:gd name="T74" fmla="*/ 626 w 1410"/>
                <a:gd name="T75" fmla="*/ 314 h 1200"/>
                <a:gd name="T76" fmla="*/ 632 w 1410"/>
                <a:gd name="T77" fmla="*/ 372 h 1200"/>
                <a:gd name="T78" fmla="*/ 702 w 1410"/>
                <a:gd name="T79" fmla="*/ 456 h 1200"/>
                <a:gd name="T80" fmla="*/ 780 w 1410"/>
                <a:gd name="T81" fmla="*/ 514 h 1200"/>
                <a:gd name="T82" fmla="*/ 808 w 1410"/>
                <a:gd name="T83" fmla="*/ 456 h 1200"/>
                <a:gd name="T84" fmla="*/ 868 w 1410"/>
                <a:gd name="T85" fmla="*/ 450 h 1200"/>
                <a:gd name="T86" fmla="*/ 938 w 1410"/>
                <a:gd name="T87" fmla="*/ 438 h 1200"/>
                <a:gd name="T88" fmla="*/ 1002 w 1410"/>
                <a:gd name="T89" fmla="*/ 440 h 1200"/>
                <a:gd name="T90" fmla="*/ 940 w 1410"/>
                <a:gd name="T91" fmla="*/ 512 h 1200"/>
                <a:gd name="T92" fmla="*/ 974 w 1410"/>
                <a:gd name="T93" fmla="*/ 642 h 1200"/>
                <a:gd name="T94" fmla="*/ 1024 w 1410"/>
                <a:gd name="T95" fmla="*/ 652 h 1200"/>
                <a:gd name="T96" fmla="*/ 1106 w 1410"/>
                <a:gd name="T97" fmla="*/ 762 h 1200"/>
                <a:gd name="T98" fmla="*/ 1152 w 1410"/>
                <a:gd name="T99" fmla="*/ 868 h 1200"/>
                <a:gd name="T100" fmla="*/ 1230 w 1410"/>
                <a:gd name="T101" fmla="*/ 850 h 1200"/>
                <a:gd name="T102" fmla="*/ 1250 w 1410"/>
                <a:gd name="T103" fmla="*/ 792 h 1200"/>
                <a:gd name="T104" fmla="*/ 1214 w 1410"/>
                <a:gd name="T105" fmla="*/ 742 h 1200"/>
                <a:gd name="T106" fmla="*/ 1258 w 1410"/>
                <a:gd name="T107" fmla="*/ 678 h 1200"/>
                <a:gd name="T108" fmla="*/ 1278 w 1410"/>
                <a:gd name="T109" fmla="*/ 688 h 1200"/>
                <a:gd name="T110" fmla="*/ 1344 w 1410"/>
                <a:gd name="T111" fmla="*/ 736 h 1200"/>
                <a:gd name="T112" fmla="*/ 1404 w 1410"/>
                <a:gd name="T113" fmla="*/ 860 h 1200"/>
                <a:gd name="T114" fmla="*/ 1360 w 1410"/>
                <a:gd name="T115" fmla="*/ 880 h 1200"/>
                <a:gd name="T116" fmla="*/ 1324 w 1410"/>
                <a:gd name="T117" fmla="*/ 938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410" h="1200">
                  <a:moveTo>
                    <a:pt x="1314" y="940"/>
                  </a:moveTo>
                  <a:lnTo>
                    <a:pt x="1314" y="940"/>
                  </a:lnTo>
                  <a:lnTo>
                    <a:pt x="1302" y="932"/>
                  </a:lnTo>
                  <a:lnTo>
                    <a:pt x="1290" y="926"/>
                  </a:lnTo>
                  <a:lnTo>
                    <a:pt x="1280" y="922"/>
                  </a:lnTo>
                  <a:lnTo>
                    <a:pt x="1270" y="918"/>
                  </a:lnTo>
                  <a:lnTo>
                    <a:pt x="1250" y="916"/>
                  </a:lnTo>
                  <a:lnTo>
                    <a:pt x="1230" y="918"/>
                  </a:lnTo>
                  <a:lnTo>
                    <a:pt x="1220" y="920"/>
                  </a:lnTo>
                  <a:lnTo>
                    <a:pt x="1208" y="924"/>
                  </a:lnTo>
                  <a:lnTo>
                    <a:pt x="1202" y="936"/>
                  </a:lnTo>
                  <a:lnTo>
                    <a:pt x="1198" y="950"/>
                  </a:lnTo>
                  <a:lnTo>
                    <a:pt x="1196" y="962"/>
                  </a:lnTo>
                  <a:lnTo>
                    <a:pt x="1196" y="976"/>
                  </a:lnTo>
                  <a:lnTo>
                    <a:pt x="1200" y="990"/>
                  </a:lnTo>
                  <a:lnTo>
                    <a:pt x="1204" y="1006"/>
                  </a:lnTo>
                  <a:lnTo>
                    <a:pt x="1216" y="1036"/>
                  </a:lnTo>
                  <a:lnTo>
                    <a:pt x="1218" y="1062"/>
                  </a:lnTo>
                  <a:lnTo>
                    <a:pt x="1218" y="1076"/>
                  </a:lnTo>
                  <a:lnTo>
                    <a:pt x="1214" y="1092"/>
                  </a:lnTo>
                  <a:lnTo>
                    <a:pt x="1164" y="1092"/>
                  </a:lnTo>
                  <a:lnTo>
                    <a:pt x="1154" y="1098"/>
                  </a:lnTo>
                  <a:lnTo>
                    <a:pt x="1152" y="1102"/>
                  </a:lnTo>
                  <a:lnTo>
                    <a:pt x="1150" y="1120"/>
                  </a:lnTo>
                  <a:lnTo>
                    <a:pt x="1172" y="1136"/>
                  </a:lnTo>
                  <a:lnTo>
                    <a:pt x="1172" y="1150"/>
                  </a:lnTo>
                  <a:lnTo>
                    <a:pt x="1166" y="1166"/>
                  </a:lnTo>
                  <a:lnTo>
                    <a:pt x="1160" y="1182"/>
                  </a:lnTo>
                  <a:lnTo>
                    <a:pt x="1144" y="1184"/>
                  </a:lnTo>
                  <a:lnTo>
                    <a:pt x="1134" y="1188"/>
                  </a:lnTo>
                  <a:lnTo>
                    <a:pt x="1124" y="1194"/>
                  </a:lnTo>
                  <a:lnTo>
                    <a:pt x="1112" y="1198"/>
                  </a:lnTo>
                  <a:lnTo>
                    <a:pt x="1056" y="1200"/>
                  </a:lnTo>
                  <a:lnTo>
                    <a:pt x="1050" y="1198"/>
                  </a:lnTo>
                  <a:lnTo>
                    <a:pt x="1044" y="1188"/>
                  </a:lnTo>
                  <a:lnTo>
                    <a:pt x="1036" y="1182"/>
                  </a:lnTo>
                  <a:lnTo>
                    <a:pt x="1030" y="1178"/>
                  </a:lnTo>
                  <a:lnTo>
                    <a:pt x="1024" y="1176"/>
                  </a:lnTo>
                  <a:lnTo>
                    <a:pt x="1018" y="1160"/>
                  </a:lnTo>
                  <a:lnTo>
                    <a:pt x="996" y="1116"/>
                  </a:lnTo>
                  <a:lnTo>
                    <a:pt x="972" y="1096"/>
                  </a:lnTo>
                  <a:lnTo>
                    <a:pt x="968" y="1090"/>
                  </a:lnTo>
                  <a:lnTo>
                    <a:pt x="962" y="1084"/>
                  </a:lnTo>
                  <a:lnTo>
                    <a:pt x="950" y="1074"/>
                  </a:lnTo>
                  <a:lnTo>
                    <a:pt x="938" y="1070"/>
                  </a:lnTo>
                  <a:lnTo>
                    <a:pt x="928" y="1066"/>
                  </a:lnTo>
                  <a:lnTo>
                    <a:pt x="908" y="1054"/>
                  </a:lnTo>
                  <a:lnTo>
                    <a:pt x="900" y="1036"/>
                  </a:lnTo>
                  <a:lnTo>
                    <a:pt x="892" y="1024"/>
                  </a:lnTo>
                  <a:lnTo>
                    <a:pt x="884" y="1016"/>
                  </a:lnTo>
                  <a:lnTo>
                    <a:pt x="876" y="1014"/>
                  </a:lnTo>
                  <a:lnTo>
                    <a:pt x="868" y="1014"/>
                  </a:lnTo>
                  <a:lnTo>
                    <a:pt x="858" y="1016"/>
                  </a:lnTo>
                  <a:lnTo>
                    <a:pt x="834" y="1030"/>
                  </a:lnTo>
                  <a:lnTo>
                    <a:pt x="826" y="1038"/>
                  </a:lnTo>
                  <a:lnTo>
                    <a:pt x="820" y="1044"/>
                  </a:lnTo>
                  <a:lnTo>
                    <a:pt x="818" y="1052"/>
                  </a:lnTo>
                  <a:lnTo>
                    <a:pt x="818" y="1066"/>
                  </a:lnTo>
                  <a:lnTo>
                    <a:pt x="822" y="1074"/>
                  </a:lnTo>
                  <a:lnTo>
                    <a:pt x="826" y="1080"/>
                  </a:lnTo>
                  <a:lnTo>
                    <a:pt x="828" y="1090"/>
                  </a:lnTo>
                  <a:lnTo>
                    <a:pt x="830" y="1104"/>
                  </a:lnTo>
                  <a:lnTo>
                    <a:pt x="818" y="1112"/>
                  </a:lnTo>
                  <a:lnTo>
                    <a:pt x="812" y="1116"/>
                  </a:lnTo>
                  <a:lnTo>
                    <a:pt x="804" y="1118"/>
                  </a:lnTo>
                  <a:lnTo>
                    <a:pt x="788" y="1120"/>
                  </a:lnTo>
                  <a:lnTo>
                    <a:pt x="764" y="1104"/>
                  </a:lnTo>
                  <a:lnTo>
                    <a:pt x="742" y="1090"/>
                  </a:lnTo>
                  <a:lnTo>
                    <a:pt x="724" y="1074"/>
                  </a:lnTo>
                  <a:lnTo>
                    <a:pt x="708" y="1058"/>
                  </a:lnTo>
                  <a:lnTo>
                    <a:pt x="702" y="1052"/>
                  </a:lnTo>
                  <a:lnTo>
                    <a:pt x="696" y="1046"/>
                  </a:lnTo>
                  <a:lnTo>
                    <a:pt x="692" y="1036"/>
                  </a:lnTo>
                  <a:lnTo>
                    <a:pt x="690" y="1028"/>
                  </a:lnTo>
                  <a:lnTo>
                    <a:pt x="688" y="1010"/>
                  </a:lnTo>
                  <a:lnTo>
                    <a:pt x="688" y="998"/>
                  </a:lnTo>
                  <a:lnTo>
                    <a:pt x="730" y="1000"/>
                  </a:lnTo>
                  <a:lnTo>
                    <a:pt x="764" y="1022"/>
                  </a:lnTo>
                  <a:lnTo>
                    <a:pt x="776" y="1022"/>
                  </a:lnTo>
                  <a:lnTo>
                    <a:pt x="788" y="1022"/>
                  </a:lnTo>
                  <a:lnTo>
                    <a:pt x="794" y="1022"/>
                  </a:lnTo>
                  <a:lnTo>
                    <a:pt x="800" y="1020"/>
                  </a:lnTo>
                  <a:lnTo>
                    <a:pt x="806" y="1016"/>
                  </a:lnTo>
                  <a:lnTo>
                    <a:pt x="812" y="1010"/>
                  </a:lnTo>
                  <a:lnTo>
                    <a:pt x="812" y="994"/>
                  </a:lnTo>
                  <a:lnTo>
                    <a:pt x="790" y="974"/>
                  </a:lnTo>
                  <a:lnTo>
                    <a:pt x="782" y="966"/>
                  </a:lnTo>
                  <a:lnTo>
                    <a:pt x="778" y="958"/>
                  </a:lnTo>
                  <a:lnTo>
                    <a:pt x="798" y="944"/>
                  </a:lnTo>
                  <a:lnTo>
                    <a:pt x="818" y="922"/>
                  </a:lnTo>
                  <a:lnTo>
                    <a:pt x="836" y="900"/>
                  </a:lnTo>
                  <a:lnTo>
                    <a:pt x="842" y="888"/>
                  </a:lnTo>
                  <a:lnTo>
                    <a:pt x="846" y="878"/>
                  </a:lnTo>
                  <a:lnTo>
                    <a:pt x="862" y="870"/>
                  </a:lnTo>
                  <a:lnTo>
                    <a:pt x="874" y="862"/>
                  </a:lnTo>
                  <a:lnTo>
                    <a:pt x="878" y="860"/>
                  </a:lnTo>
                  <a:lnTo>
                    <a:pt x="884" y="856"/>
                  </a:lnTo>
                  <a:lnTo>
                    <a:pt x="892" y="846"/>
                  </a:lnTo>
                  <a:lnTo>
                    <a:pt x="890" y="804"/>
                  </a:lnTo>
                  <a:lnTo>
                    <a:pt x="884" y="796"/>
                  </a:lnTo>
                  <a:lnTo>
                    <a:pt x="878" y="786"/>
                  </a:lnTo>
                  <a:lnTo>
                    <a:pt x="876" y="776"/>
                  </a:lnTo>
                  <a:lnTo>
                    <a:pt x="874" y="768"/>
                  </a:lnTo>
                  <a:lnTo>
                    <a:pt x="874" y="754"/>
                  </a:lnTo>
                  <a:lnTo>
                    <a:pt x="874" y="748"/>
                  </a:lnTo>
                  <a:lnTo>
                    <a:pt x="872" y="746"/>
                  </a:lnTo>
                  <a:lnTo>
                    <a:pt x="852" y="696"/>
                  </a:lnTo>
                  <a:lnTo>
                    <a:pt x="846" y="662"/>
                  </a:lnTo>
                  <a:lnTo>
                    <a:pt x="830" y="630"/>
                  </a:lnTo>
                  <a:lnTo>
                    <a:pt x="824" y="618"/>
                  </a:lnTo>
                  <a:lnTo>
                    <a:pt x="818" y="612"/>
                  </a:lnTo>
                  <a:lnTo>
                    <a:pt x="770" y="612"/>
                  </a:lnTo>
                  <a:lnTo>
                    <a:pt x="760" y="608"/>
                  </a:lnTo>
                  <a:lnTo>
                    <a:pt x="748" y="602"/>
                  </a:lnTo>
                  <a:lnTo>
                    <a:pt x="728" y="588"/>
                  </a:lnTo>
                  <a:lnTo>
                    <a:pt x="710" y="576"/>
                  </a:lnTo>
                  <a:lnTo>
                    <a:pt x="696" y="566"/>
                  </a:lnTo>
                  <a:lnTo>
                    <a:pt x="648" y="510"/>
                  </a:lnTo>
                  <a:lnTo>
                    <a:pt x="638" y="510"/>
                  </a:lnTo>
                  <a:lnTo>
                    <a:pt x="630" y="512"/>
                  </a:lnTo>
                  <a:lnTo>
                    <a:pt x="618" y="516"/>
                  </a:lnTo>
                  <a:lnTo>
                    <a:pt x="594" y="514"/>
                  </a:lnTo>
                  <a:lnTo>
                    <a:pt x="548" y="476"/>
                  </a:lnTo>
                  <a:lnTo>
                    <a:pt x="506" y="456"/>
                  </a:lnTo>
                  <a:lnTo>
                    <a:pt x="486" y="454"/>
                  </a:lnTo>
                  <a:lnTo>
                    <a:pt x="470" y="452"/>
                  </a:lnTo>
                  <a:lnTo>
                    <a:pt x="442" y="446"/>
                  </a:lnTo>
                  <a:lnTo>
                    <a:pt x="430" y="436"/>
                  </a:lnTo>
                  <a:lnTo>
                    <a:pt x="422" y="432"/>
                  </a:lnTo>
                  <a:lnTo>
                    <a:pt x="412" y="428"/>
                  </a:lnTo>
                  <a:lnTo>
                    <a:pt x="406" y="426"/>
                  </a:lnTo>
                  <a:lnTo>
                    <a:pt x="390" y="426"/>
                  </a:lnTo>
                  <a:lnTo>
                    <a:pt x="370" y="426"/>
                  </a:lnTo>
                  <a:lnTo>
                    <a:pt x="352" y="436"/>
                  </a:lnTo>
                  <a:lnTo>
                    <a:pt x="354" y="448"/>
                  </a:lnTo>
                  <a:lnTo>
                    <a:pt x="356" y="460"/>
                  </a:lnTo>
                  <a:lnTo>
                    <a:pt x="358" y="472"/>
                  </a:lnTo>
                  <a:lnTo>
                    <a:pt x="356" y="490"/>
                  </a:lnTo>
                  <a:lnTo>
                    <a:pt x="352" y="494"/>
                  </a:lnTo>
                  <a:lnTo>
                    <a:pt x="346" y="496"/>
                  </a:lnTo>
                  <a:lnTo>
                    <a:pt x="338" y="498"/>
                  </a:lnTo>
                  <a:lnTo>
                    <a:pt x="332" y="498"/>
                  </a:lnTo>
                  <a:lnTo>
                    <a:pt x="318" y="494"/>
                  </a:lnTo>
                  <a:lnTo>
                    <a:pt x="304" y="486"/>
                  </a:lnTo>
                  <a:lnTo>
                    <a:pt x="290" y="478"/>
                  </a:lnTo>
                  <a:lnTo>
                    <a:pt x="278" y="468"/>
                  </a:lnTo>
                  <a:lnTo>
                    <a:pt x="262" y="452"/>
                  </a:lnTo>
                  <a:lnTo>
                    <a:pt x="222" y="420"/>
                  </a:lnTo>
                  <a:lnTo>
                    <a:pt x="182" y="398"/>
                  </a:lnTo>
                  <a:lnTo>
                    <a:pt x="164" y="390"/>
                  </a:lnTo>
                  <a:lnTo>
                    <a:pt x="148" y="384"/>
                  </a:lnTo>
                  <a:lnTo>
                    <a:pt x="116" y="384"/>
                  </a:lnTo>
                  <a:lnTo>
                    <a:pt x="86" y="384"/>
                  </a:lnTo>
                  <a:lnTo>
                    <a:pt x="70" y="384"/>
                  </a:lnTo>
                  <a:lnTo>
                    <a:pt x="56" y="382"/>
                  </a:lnTo>
                  <a:lnTo>
                    <a:pt x="42" y="378"/>
                  </a:lnTo>
                  <a:lnTo>
                    <a:pt x="30" y="374"/>
                  </a:lnTo>
                  <a:lnTo>
                    <a:pt x="20" y="372"/>
                  </a:lnTo>
                  <a:lnTo>
                    <a:pt x="18" y="358"/>
                  </a:lnTo>
                  <a:lnTo>
                    <a:pt x="14" y="344"/>
                  </a:lnTo>
                  <a:lnTo>
                    <a:pt x="12" y="332"/>
                  </a:lnTo>
                  <a:lnTo>
                    <a:pt x="8" y="326"/>
                  </a:lnTo>
                  <a:lnTo>
                    <a:pt x="4" y="310"/>
                  </a:lnTo>
                  <a:lnTo>
                    <a:pt x="0" y="296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80"/>
                  </a:lnTo>
                  <a:lnTo>
                    <a:pt x="12" y="278"/>
                  </a:lnTo>
                  <a:lnTo>
                    <a:pt x="20" y="262"/>
                  </a:lnTo>
                  <a:lnTo>
                    <a:pt x="28" y="246"/>
                  </a:lnTo>
                  <a:lnTo>
                    <a:pt x="46" y="246"/>
                  </a:lnTo>
                  <a:lnTo>
                    <a:pt x="68" y="244"/>
                  </a:lnTo>
                  <a:lnTo>
                    <a:pt x="80" y="242"/>
                  </a:lnTo>
                  <a:lnTo>
                    <a:pt x="90" y="238"/>
                  </a:lnTo>
                  <a:lnTo>
                    <a:pt x="100" y="232"/>
                  </a:lnTo>
                  <a:lnTo>
                    <a:pt x="108" y="226"/>
                  </a:lnTo>
                  <a:lnTo>
                    <a:pt x="120" y="200"/>
                  </a:lnTo>
                  <a:lnTo>
                    <a:pt x="142" y="176"/>
                  </a:lnTo>
                  <a:lnTo>
                    <a:pt x="150" y="158"/>
                  </a:lnTo>
                  <a:lnTo>
                    <a:pt x="156" y="146"/>
                  </a:lnTo>
                  <a:lnTo>
                    <a:pt x="166" y="136"/>
                  </a:lnTo>
                  <a:lnTo>
                    <a:pt x="176" y="130"/>
                  </a:lnTo>
                  <a:lnTo>
                    <a:pt x="188" y="126"/>
                  </a:lnTo>
                  <a:lnTo>
                    <a:pt x="202" y="124"/>
                  </a:lnTo>
                  <a:lnTo>
                    <a:pt x="238" y="120"/>
                  </a:lnTo>
                  <a:lnTo>
                    <a:pt x="252" y="120"/>
                  </a:lnTo>
                  <a:lnTo>
                    <a:pt x="274" y="120"/>
                  </a:lnTo>
                  <a:lnTo>
                    <a:pt x="286" y="120"/>
                  </a:lnTo>
                  <a:lnTo>
                    <a:pt x="298" y="118"/>
                  </a:lnTo>
                  <a:lnTo>
                    <a:pt x="308" y="114"/>
                  </a:lnTo>
                  <a:lnTo>
                    <a:pt x="316" y="108"/>
                  </a:lnTo>
                  <a:lnTo>
                    <a:pt x="308" y="62"/>
                  </a:lnTo>
                  <a:lnTo>
                    <a:pt x="308" y="38"/>
                  </a:lnTo>
                  <a:lnTo>
                    <a:pt x="310" y="26"/>
                  </a:lnTo>
                  <a:lnTo>
                    <a:pt x="312" y="16"/>
                  </a:lnTo>
                  <a:lnTo>
                    <a:pt x="318" y="8"/>
                  </a:lnTo>
                  <a:lnTo>
                    <a:pt x="324" y="2"/>
                  </a:lnTo>
                  <a:lnTo>
                    <a:pt x="328" y="0"/>
                  </a:lnTo>
                  <a:lnTo>
                    <a:pt x="334" y="0"/>
                  </a:lnTo>
                  <a:lnTo>
                    <a:pt x="346" y="4"/>
                  </a:lnTo>
                  <a:lnTo>
                    <a:pt x="434" y="16"/>
                  </a:lnTo>
                  <a:lnTo>
                    <a:pt x="432" y="24"/>
                  </a:lnTo>
                  <a:lnTo>
                    <a:pt x="430" y="36"/>
                  </a:lnTo>
                  <a:lnTo>
                    <a:pt x="432" y="60"/>
                  </a:lnTo>
                  <a:lnTo>
                    <a:pt x="444" y="80"/>
                  </a:lnTo>
                  <a:lnTo>
                    <a:pt x="450" y="90"/>
                  </a:lnTo>
                  <a:lnTo>
                    <a:pt x="456" y="106"/>
                  </a:lnTo>
                  <a:lnTo>
                    <a:pt x="456" y="130"/>
                  </a:lnTo>
                  <a:lnTo>
                    <a:pt x="448" y="152"/>
                  </a:lnTo>
                  <a:lnTo>
                    <a:pt x="444" y="166"/>
                  </a:lnTo>
                  <a:lnTo>
                    <a:pt x="446" y="180"/>
                  </a:lnTo>
                  <a:lnTo>
                    <a:pt x="490" y="222"/>
                  </a:lnTo>
                  <a:lnTo>
                    <a:pt x="496" y="234"/>
                  </a:lnTo>
                  <a:lnTo>
                    <a:pt x="496" y="276"/>
                  </a:lnTo>
                  <a:lnTo>
                    <a:pt x="500" y="278"/>
                  </a:lnTo>
                  <a:lnTo>
                    <a:pt x="506" y="280"/>
                  </a:lnTo>
                  <a:lnTo>
                    <a:pt x="526" y="282"/>
                  </a:lnTo>
                  <a:lnTo>
                    <a:pt x="538" y="274"/>
                  </a:lnTo>
                  <a:lnTo>
                    <a:pt x="552" y="266"/>
                  </a:lnTo>
                  <a:lnTo>
                    <a:pt x="566" y="262"/>
                  </a:lnTo>
                  <a:lnTo>
                    <a:pt x="582" y="258"/>
                  </a:lnTo>
                  <a:lnTo>
                    <a:pt x="618" y="254"/>
                  </a:lnTo>
                  <a:lnTo>
                    <a:pt x="652" y="252"/>
                  </a:lnTo>
                  <a:lnTo>
                    <a:pt x="658" y="268"/>
                  </a:lnTo>
                  <a:lnTo>
                    <a:pt x="650" y="284"/>
                  </a:lnTo>
                  <a:lnTo>
                    <a:pt x="644" y="298"/>
                  </a:lnTo>
                  <a:lnTo>
                    <a:pt x="636" y="308"/>
                  </a:lnTo>
                  <a:lnTo>
                    <a:pt x="626" y="314"/>
                  </a:lnTo>
                  <a:lnTo>
                    <a:pt x="612" y="324"/>
                  </a:lnTo>
                  <a:lnTo>
                    <a:pt x="606" y="330"/>
                  </a:lnTo>
                  <a:lnTo>
                    <a:pt x="602" y="338"/>
                  </a:lnTo>
                  <a:lnTo>
                    <a:pt x="600" y="348"/>
                  </a:lnTo>
                  <a:lnTo>
                    <a:pt x="600" y="360"/>
                  </a:lnTo>
                  <a:lnTo>
                    <a:pt x="632" y="372"/>
                  </a:lnTo>
                  <a:lnTo>
                    <a:pt x="640" y="384"/>
                  </a:lnTo>
                  <a:lnTo>
                    <a:pt x="652" y="396"/>
                  </a:lnTo>
                  <a:lnTo>
                    <a:pt x="664" y="406"/>
                  </a:lnTo>
                  <a:lnTo>
                    <a:pt x="680" y="416"/>
                  </a:lnTo>
                  <a:lnTo>
                    <a:pt x="686" y="428"/>
                  </a:lnTo>
                  <a:lnTo>
                    <a:pt x="692" y="442"/>
                  </a:lnTo>
                  <a:lnTo>
                    <a:pt x="702" y="456"/>
                  </a:lnTo>
                  <a:lnTo>
                    <a:pt x="706" y="460"/>
                  </a:lnTo>
                  <a:lnTo>
                    <a:pt x="714" y="464"/>
                  </a:lnTo>
                  <a:lnTo>
                    <a:pt x="744" y="504"/>
                  </a:lnTo>
                  <a:lnTo>
                    <a:pt x="754" y="508"/>
                  </a:lnTo>
                  <a:lnTo>
                    <a:pt x="772" y="514"/>
                  </a:lnTo>
                  <a:lnTo>
                    <a:pt x="780" y="514"/>
                  </a:lnTo>
                  <a:lnTo>
                    <a:pt x="788" y="514"/>
                  </a:lnTo>
                  <a:lnTo>
                    <a:pt x="796" y="510"/>
                  </a:lnTo>
                  <a:lnTo>
                    <a:pt x="802" y="504"/>
                  </a:lnTo>
                  <a:lnTo>
                    <a:pt x="802" y="476"/>
                  </a:lnTo>
                  <a:lnTo>
                    <a:pt x="802" y="468"/>
                  </a:lnTo>
                  <a:lnTo>
                    <a:pt x="804" y="460"/>
                  </a:lnTo>
                  <a:lnTo>
                    <a:pt x="808" y="456"/>
                  </a:lnTo>
                  <a:lnTo>
                    <a:pt x="812" y="452"/>
                  </a:lnTo>
                  <a:lnTo>
                    <a:pt x="822" y="448"/>
                  </a:lnTo>
                  <a:lnTo>
                    <a:pt x="834" y="446"/>
                  </a:lnTo>
                  <a:lnTo>
                    <a:pt x="846" y="446"/>
                  </a:lnTo>
                  <a:lnTo>
                    <a:pt x="856" y="446"/>
                  </a:lnTo>
                  <a:lnTo>
                    <a:pt x="862" y="448"/>
                  </a:lnTo>
                  <a:lnTo>
                    <a:pt x="868" y="450"/>
                  </a:lnTo>
                  <a:lnTo>
                    <a:pt x="876" y="454"/>
                  </a:lnTo>
                  <a:lnTo>
                    <a:pt x="882" y="460"/>
                  </a:lnTo>
                  <a:lnTo>
                    <a:pt x="898" y="462"/>
                  </a:lnTo>
                  <a:lnTo>
                    <a:pt x="912" y="454"/>
                  </a:lnTo>
                  <a:lnTo>
                    <a:pt x="926" y="446"/>
                  </a:lnTo>
                  <a:lnTo>
                    <a:pt x="938" y="438"/>
                  </a:lnTo>
                  <a:lnTo>
                    <a:pt x="950" y="430"/>
                  </a:lnTo>
                  <a:lnTo>
                    <a:pt x="956" y="424"/>
                  </a:lnTo>
                  <a:lnTo>
                    <a:pt x="964" y="422"/>
                  </a:lnTo>
                  <a:lnTo>
                    <a:pt x="988" y="420"/>
                  </a:lnTo>
                  <a:lnTo>
                    <a:pt x="1002" y="440"/>
                  </a:lnTo>
                  <a:lnTo>
                    <a:pt x="1000" y="448"/>
                  </a:lnTo>
                  <a:lnTo>
                    <a:pt x="996" y="456"/>
                  </a:lnTo>
                  <a:lnTo>
                    <a:pt x="990" y="464"/>
                  </a:lnTo>
                  <a:lnTo>
                    <a:pt x="984" y="472"/>
                  </a:lnTo>
                  <a:lnTo>
                    <a:pt x="968" y="484"/>
                  </a:lnTo>
                  <a:lnTo>
                    <a:pt x="952" y="496"/>
                  </a:lnTo>
                  <a:lnTo>
                    <a:pt x="940" y="512"/>
                  </a:lnTo>
                  <a:lnTo>
                    <a:pt x="934" y="530"/>
                  </a:lnTo>
                  <a:lnTo>
                    <a:pt x="932" y="550"/>
                  </a:lnTo>
                  <a:lnTo>
                    <a:pt x="930" y="574"/>
                  </a:lnTo>
                  <a:lnTo>
                    <a:pt x="954" y="618"/>
                  </a:lnTo>
                  <a:lnTo>
                    <a:pt x="962" y="630"/>
                  </a:lnTo>
                  <a:lnTo>
                    <a:pt x="974" y="642"/>
                  </a:lnTo>
                  <a:lnTo>
                    <a:pt x="982" y="648"/>
                  </a:lnTo>
                  <a:lnTo>
                    <a:pt x="990" y="652"/>
                  </a:lnTo>
                  <a:lnTo>
                    <a:pt x="1000" y="656"/>
                  </a:lnTo>
                  <a:lnTo>
                    <a:pt x="1010" y="656"/>
                  </a:lnTo>
                  <a:lnTo>
                    <a:pt x="1012" y="652"/>
                  </a:lnTo>
                  <a:lnTo>
                    <a:pt x="1024" y="652"/>
                  </a:lnTo>
                  <a:lnTo>
                    <a:pt x="1032" y="656"/>
                  </a:lnTo>
                  <a:lnTo>
                    <a:pt x="1040" y="662"/>
                  </a:lnTo>
                  <a:lnTo>
                    <a:pt x="1060" y="680"/>
                  </a:lnTo>
                  <a:lnTo>
                    <a:pt x="1082" y="704"/>
                  </a:lnTo>
                  <a:lnTo>
                    <a:pt x="1098" y="726"/>
                  </a:lnTo>
                  <a:lnTo>
                    <a:pt x="1106" y="762"/>
                  </a:lnTo>
                  <a:lnTo>
                    <a:pt x="1108" y="784"/>
                  </a:lnTo>
                  <a:lnTo>
                    <a:pt x="1112" y="810"/>
                  </a:lnTo>
                  <a:lnTo>
                    <a:pt x="1118" y="840"/>
                  </a:lnTo>
                  <a:lnTo>
                    <a:pt x="1130" y="852"/>
                  </a:lnTo>
                  <a:lnTo>
                    <a:pt x="1140" y="860"/>
                  </a:lnTo>
                  <a:lnTo>
                    <a:pt x="1152" y="868"/>
                  </a:lnTo>
                  <a:lnTo>
                    <a:pt x="1172" y="882"/>
                  </a:lnTo>
                  <a:lnTo>
                    <a:pt x="1188" y="876"/>
                  </a:lnTo>
                  <a:lnTo>
                    <a:pt x="1214" y="866"/>
                  </a:lnTo>
                  <a:lnTo>
                    <a:pt x="1216" y="858"/>
                  </a:lnTo>
                  <a:lnTo>
                    <a:pt x="1220" y="854"/>
                  </a:lnTo>
                  <a:lnTo>
                    <a:pt x="1230" y="850"/>
                  </a:lnTo>
                  <a:lnTo>
                    <a:pt x="1246" y="846"/>
                  </a:lnTo>
                  <a:lnTo>
                    <a:pt x="1252" y="836"/>
                  </a:lnTo>
                  <a:lnTo>
                    <a:pt x="1258" y="826"/>
                  </a:lnTo>
                  <a:lnTo>
                    <a:pt x="1258" y="818"/>
                  </a:lnTo>
                  <a:lnTo>
                    <a:pt x="1258" y="808"/>
                  </a:lnTo>
                  <a:lnTo>
                    <a:pt x="1254" y="800"/>
                  </a:lnTo>
                  <a:lnTo>
                    <a:pt x="1250" y="792"/>
                  </a:lnTo>
                  <a:lnTo>
                    <a:pt x="1240" y="780"/>
                  </a:lnTo>
                  <a:lnTo>
                    <a:pt x="1222" y="774"/>
                  </a:lnTo>
                  <a:lnTo>
                    <a:pt x="1216" y="770"/>
                  </a:lnTo>
                  <a:lnTo>
                    <a:pt x="1214" y="766"/>
                  </a:lnTo>
                  <a:lnTo>
                    <a:pt x="1212" y="762"/>
                  </a:lnTo>
                  <a:lnTo>
                    <a:pt x="1212" y="756"/>
                  </a:lnTo>
                  <a:lnTo>
                    <a:pt x="1214" y="742"/>
                  </a:lnTo>
                  <a:lnTo>
                    <a:pt x="1234" y="712"/>
                  </a:lnTo>
                  <a:lnTo>
                    <a:pt x="1234" y="682"/>
                  </a:lnTo>
                  <a:lnTo>
                    <a:pt x="1240" y="678"/>
                  </a:lnTo>
                  <a:lnTo>
                    <a:pt x="1244" y="678"/>
                  </a:lnTo>
                  <a:lnTo>
                    <a:pt x="1258" y="678"/>
                  </a:lnTo>
                  <a:lnTo>
                    <a:pt x="1270" y="664"/>
                  </a:lnTo>
                  <a:lnTo>
                    <a:pt x="1284" y="656"/>
                  </a:lnTo>
                  <a:lnTo>
                    <a:pt x="1286" y="670"/>
                  </a:lnTo>
                  <a:lnTo>
                    <a:pt x="1284" y="678"/>
                  </a:lnTo>
                  <a:lnTo>
                    <a:pt x="1280" y="684"/>
                  </a:lnTo>
                  <a:lnTo>
                    <a:pt x="1278" y="688"/>
                  </a:lnTo>
                  <a:lnTo>
                    <a:pt x="1276" y="708"/>
                  </a:lnTo>
                  <a:lnTo>
                    <a:pt x="1280" y="714"/>
                  </a:lnTo>
                  <a:lnTo>
                    <a:pt x="1288" y="718"/>
                  </a:lnTo>
                  <a:lnTo>
                    <a:pt x="1304" y="726"/>
                  </a:lnTo>
                  <a:lnTo>
                    <a:pt x="1344" y="736"/>
                  </a:lnTo>
                  <a:lnTo>
                    <a:pt x="1394" y="770"/>
                  </a:lnTo>
                  <a:lnTo>
                    <a:pt x="1410" y="770"/>
                  </a:lnTo>
                  <a:lnTo>
                    <a:pt x="1404" y="784"/>
                  </a:lnTo>
                  <a:lnTo>
                    <a:pt x="1396" y="800"/>
                  </a:lnTo>
                  <a:lnTo>
                    <a:pt x="1404" y="860"/>
                  </a:lnTo>
                  <a:lnTo>
                    <a:pt x="1394" y="888"/>
                  </a:lnTo>
                  <a:lnTo>
                    <a:pt x="1386" y="888"/>
                  </a:lnTo>
                  <a:lnTo>
                    <a:pt x="1382" y="886"/>
                  </a:lnTo>
                  <a:lnTo>
                    <a:pt x="1376" y="884"/>
                  </a:lnTo>
                  <a:lnTo>
                    <a:pt x="1360" y="880"/>
                  </a:lnTo>
                  <a:lnTo>
                    <a:pt x="1346" y="882"/>
                  </a:lnTo>
                  <a:lnTo>
                    <a:pt x="1340" y="884"/>
                  </a:lnTo>
                  <a:lnTo>
                    <a:pt x="1334" y="886"/>
                  </a:lnTo>
                  <a:lnTo>
                    <a:pt x="1328" y="892"/>
                  </a:lnTo>
                  <a:lnTo>
                    <a:pt x="1324" y="898"/>
                  </a:lnTo>
                  <a:lnTo>
                    <a:pt x="1324" y="938"/>
                  </a:lnTo>
                  <a:lnTo>
                    <a:pt x="1314" y="940"/>
                  </a:lnTo>
                  <a:close/>
                </a:path>
              </a:pathLst>
            </a:custGeom>
            <a:grpFill/>
            <a:ln w="9525">
              <a:solidFill>
                <a:schemeClr val="tx1"/>
              </a:solidFill>
              <a:round/>
            </a:ln>
          </p:spPr>
          <p:txBody>
            <a:bodyPr/>
            <a:lstStyle/>
            <a:p>
              <a:pPr defTabSz="913765">
                <a:defRPr/>
              </a:pPr>
              <a:endParaRPr lang="zh-CN" altLang="en-US" sz="1355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7711018" y="3456520"/>
            <a:ext cx="981368" cy="539372"/>
            <a:chOff x="4167266" y="1813810"/>
            <a:chExt cx="981773" cy="537840"/>
          </a:xfrm>
        </p:grpSpPr>
        <p:sp>
          <p:nvSpPr>
            <p:cNvPr id="40" name="文本框 39"/>
            <p:cNvSpPr txBox="1"/>
            <p:nvPr/>
          </p:nvSpPr>
          <p:spPr>
            <a:xfrm>
              <a:off x="4167266" y="1813810"/>
              <a:ext cx="633768" cy="50133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3765">
                <a:defRPr/>
              </a:pPr>
              <a:r>
                <a:rPr lang="en-US" altLang="zh-CN" sz="2665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80</a:t>
              </a:r>
              <a:endParaRPr lang="zh-CN" altLang="en-US" sz="186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4723748" y="1932281"/>
              <a:ext cx="425291" cy="41936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3765">
                <a:defRPr/>
              </a:pPr>
              <a:r>
                <a:rPr lang="en-US" altLang="zh-CN" sz="2135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%</a:t>
              </a:r>
              <a:endParaRPr lang="zh-CN" altLang="en-US" sz="213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7711018" y="4705350"/>
            <a:ext cx="981368" cy="527787"/>
            <a:chOff x="4167266" y="1813810"/>
            <a:chExt cx="981773" cy="527585"/>
          </a:xfrm>
        </p:grpSpPr>
        <p:sp>
          <p:nvSpPr>
            <p:cNvPr id="43" name="文本框 42"/>
            <p:cNvSpPr txBox="1"/>
            <p:nvPr/>
          </p:nvSpPr>
          <p:spPr>
            <a:xfrm>
              <a:off x="4167266" y="1813810"/>
              <a:ext cx="633768" cy="50257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3765">
                <a:defRPr/>
              </a:pPr>
              <a:r>
                <a:rPr lang="en-US" altLang="zh-CN" sz="2665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65</a:t>
              </a:r>
              <a:endParaRPr lang="zh-CN" altLang="en-US" sz="186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4" name="矩形 43"/>
            <p:cNvSpPr/>
            <p:nvPr/>
          </p:nvSpPr>
          <p:spPr>
            <a:xfrm>
              <a:off x="4723748" y="1920992"/>
              <a:ext cx="425291" cy="42040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3765">
                <a:defRPr/>
              </a:pPr>
              <a:r>
                <a:rPr lang="en-US" altLang="zh-CN" sz="2135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%</a:t>
              </a:r>
              <a:endParaRPr lang="zh-CN" altLang="en-US" sz="213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sp>
        <p:nvSpPr>
          <p:cNvPr id="45" name="Freeform 19"/>
          <p:cNvSpPr/>
          <p:nvPr/>
        </p:nvSpPr>
        <p:spPr bwMode="auto">
          <a:xfrm>
            <a:off x="6627285" y="4639734"/>
            <a:ext cx="963084" cy="946151"/>
          </a:xfrm>
          <a:custGeom>
            <a:avLst/>
            <a:gdLst>
              <a:gd name="T0" fmla="*/ 392 w 972"/>
              <a:gd name="T1" fmla="*/ 934 h 956"/>
              <a:gd name="T2" fmla="*/ 354 w 972"/>
              <a:gd name="T3" fmla="*/ 888 h 956"/>
              <a:gd name="T4" fmla="*/ 366 w 972"/>
              <a:gd name="T5" fmla="*/ 840 h 956"/>
              <a:gd name="T6" fmla="*/ 324 w 972"/>
              <a:gd name="T7" fmla="*/ 780 h 956"/>
              <a:gd name="T8" fmla="*/ 290 w 972"/>
              <a:gd name="T9" fmla="*/ 722 h 956"/>
              <a:gd name="T10" fmla="*/ 248 w 972"/>
              <a:gd name="T11" fmla="*/ 712 h 956"/>
              <a:gd name="T12" fmla="*/ 192 w 972"/>
              <a:gd name="T13" fmla="*/ 608 h 956"/>
              <a:gd name="T14" fmla="*/ 160 w 972"/>
              <a:gd name="T15" fmla="*/ 662 h 956"/>
              <a:gd name="T16" fmla="*/ 140 w 972"/>
              <a:gd name="T17" fmla="*/ 634 h 956"/>
              <a:gd name="T18" fmla="*/ 138 w 972"/>
              <a:gd name="T19" fmla="*/ 590 h 956"/>
              <a:gd name="T20" fmla="*/ 130 w 972"/>
              <a:gd name="T21" fmla="*/ 500 h 956"/>
              <a:gd name="T22" fmla="*/ 150 w 972"/>
              <a:gd name="T23" fmla="*/ 442 h 956"/>
              <a:gd name="T24" fmla="*/ 110 w 972"/>
              <a:gd name="T25" fmla="*/ 312 h 956"/>
              <a:gd name="T26" fmla="*/ 50 w 972"/>
              <a:gd name="T27" fmla="*/ 222 h 956"/>
              <a:gd name="T28" fmla="*/ 6 w 972"/>
              <a:gd name="T29" fmla="*/ 178 h 956"/>
              <a:gd name="T30" fmla="*/ 2 w 972"/>
              <a:gd name="T31" fmla="*/ 134 h 956"/>
              <a:gd name="T32" fmla="*/ 26 w 972"/>
              <a:gd name="T33" fmla="*/ 80 h 956"/>
              <a:gd name="T34" fmla="*/ 74 w 972"/>
              <a:gd name="T35" fmla="*/ 24 h 956"/>
              <a:gd name="T36" fmla="*/ 112 w 972"/>
              <a:gd name="T37" fmla="*/ 64 h 956"/>
              <a:gd name="T38" fmla="*/ 166 w 972"/>
              <a:gd name="T39" fmla="*/ 152 h 956"/>
              <a:gd name="T40" fmla="*/ 200 w 972"/>
              <a:gd name="T41" fmla="*/ 172 h 956"/>
              <a:gd name="T42" fmla="*/ 236 w 972"/>
              <a:gd name="T43" fmla="*/ 158 h 956"/>
              <a:gd name="T44" fmla="*/ 250 w 972"/>
              <a:gd name="T45" fmla="*/ 170 h 956"/>
              <a:gd name="T46" fmla="*/ 290 w 972"/>
              <a:gd name="T47" fmla="*/ 188 h 956"/>
              <a:gd name="T48" fmla="*/ 374 w 972"/>
              <a:gd name="T49" fmla="*/ 166 h 956"/>
              <a:gd name="T50" fmla="*/ 378 w 972"/>
              <a:gd name="T51" fmla="*/ 128 h 956"/>
              <a:gd name="T52" fmla="*/ 370 w 972"/>
              <a:gd name="T53" fmla="*/ 66 h 956"/>
              <a:gd name="T54" fmla="*/ 412 w 972"/>
              <a:gd name="T55" fmla="*/ 100 h 956"/>
              <a:gd name="T56" fmla="*/ 468 w 972"/>
              <a:gd name="T57" fmla="*/ 100 h 956"/>
              <a:gd name="T58" fmla="*/ 472 w 972"/>
              <a:gd name="T59" fmla="*/ 30 h 956"/>
              <a:gd name="T60" fmla="*/ 516 w 972"/>
              <a:gd name="T61" fmla="*/ 0 h 956"/>
              <a:gd name="T62" fmla="*/ 562 w 972"/>
              <a:gd name="T63" fmla="*/ 50 h 956"/>
              <a:gd name="T64" fmla="*/ 628 w 972"/>
              <a:gd name="T65" fmla="*/ 98 h 956"/>
              <a:gd name="T66" fmla="*/ 656 w 972"/>
              <a:gd name="T67" fmla="*/ 150 h 956"/>
              <a:gd name="T68" fmla="*/ 764 w 972"/>
              <a:gd name="T69" fmla="*/ 184 h 956"/>
              <a:gd name="T70" fmla="*/ 812 w 972"/>
              <a:gd name="T71" fmla="*/ 168 h 956"/>
              <a:gd name="T72" fmla="*/ 932 w 972"/>
              <a:gd name="T73" fmla="*/ 208 h 956"/>
              <a:gd name="T74" fmla="*/ 972 w 972"/>
              <a:gd name="T75" fmla="*/ 278 h 956"/>
              <a:gd name="T76" fmla="*/ 908 w 972"/>
              <a:gd name="T77" fmla="*/ 388 h 956"/>
              <a:gd name="T78" fmla="*/ 840 w 972"/>
              <a:gd name="T79" fmla="*/ 418 h 956"/>
              <a:gd name="T80" fmla="*/ 788 w 972"/>
              <a:gd name="T81" fmla="*/ 376 h 956"/>
              <a:gd name="T82" fmla="*/ 764 w 972"/>
              <a:gd name="T83" fmla="*/ 422 h 956"/>
              <a:gd name="T84" fmla="*/ 772 w 972"/>
              <a:gd name="T85" fmla="*/ 478 h 956"/>
              <a:gd name="T86" fmla="*/ 784 w 972"/>
              <a:gd name="T87" fmla="*/ 564 h 956"/>
              <a:gd name="T88" fmla="*/ 810 w 972"/>
              <a:gd name="T89" fmla="*/ 602 h 956"/>
              <a:gd name="T90" fmla="*/ 780 w 972"/>
              <a:gd name="T91" fmla="*/ 646 h 956"/>
              <a:gd name="T92" fmla="*/ 788 w 972"/>
              <a:gd name="T93" fmla="*/ 686 h 956"/>
              <a:gd name="T94" fmla="*/ 848 w 972"/>
              <a:gd name="T95" fmla="*/ 740 h 956"/>
              <a:gd name="T96" fmla="*/ 796 w 972"/>
              <a:gd name="T97" fmla="*/ 758 h 956"/>
              <a:gd name="T98" fmla="*/ 756 w 972"/>
              <a:gd name="T99" fmla="*/ 712 h 956"/>
              <a:gd name="T100" fmla="*/ 716 w 972"/>
              <a:gd name="T101" fmla="*/ 718 h 956"/>
              <a:gd name="T102" fmla="*/ 662 w 972"/>
              <a:gd name="T103" fmla="*/ 706 h 956"/>
              <a:gd name="T104" fmla="*/ 630 w 972"/>
              <a:gd name="T105" fmla="*/ 636 h 956"/>
              <a:gd name="T106" fmla="*/ 578 w 972"/>
              <a:gd name="T107" fmla="*/ 648 h 956"/>
              <a:gd name="T108" fmla="*/ 550 w 972"/>
              <a:gd name="T109" fmla="*/ 682 h 956"/>
              <a:gd name="T110" fmla="*/ 558 w 972"/>
              <a:gd name="T111" fmla="*/ 726 h 956"/>
              <a:gd name="T112" fmla="*/ 558 w 972"/>
              <a:gd name="T113" fmla="*/ 766 h 956"/>
              <a:gd name="T114" fmla="*/ 500 w 972"/>
              <a:gd name="T115" fmla="*/ 810 h 956"/>
              <a:gd name="T116" fmla="*/ 522 w 972"/>
              <a:gd name="T117" fmla="*/ 870 h 956"/>
              <a:gd name="T118" fmla="*/ 522 w 972"/>
              <a:gd name="T119" fmla="*/ 918 h 95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972" h="956">
                <a:moveTo>
                  <a:pt x="432" y="956"/>
                </a:moveTo>
                <a:lnTo>
                  <a:pt x="432" y="956"/>
                </a:lnTo>
                <a:lnTo>
                  <a:pt x="422" y="952"/>
                </a:lnTo>
                <a:lnTo>
                  <a:pt x="406" y="942"/>
                </a:lnTo>
                <a:lnTo>
                  <a:pt x="392" y="934"/>
                </a:lnTo>
                <a:lnTo>
                  <a:pt x="380" y="928"/>
                </a:lnTo>
                <a:lnTo>
                  <a:pt x="368" y="920"/>
                </a:lnTo>
                <a:lnTo>
                  <a:pt x="354" y="904"/>
                </a:lnTo>
                <a:lnTo>
                  <a:pt x="354" y="888"/>
                </a:lnTo>
                <a:lnTo>
                  <a:pt x="362" y="878"/>
                </a:lnTo>
                <a:lnTo>
                  <a:pt x="368" y="866"/>
                </a:lnTo>
                <a:lnTo>
                  <a:pt x="370" y="858"/>
                </a:lnTo>
                <a:lnTo>
                  <a:pt x="368" y="848"/>
                </a:lnTo>
                <a:lnTo>
                  <a:pt x="366" y="840"/>
                </a:lnTo>
                <a:lnTo>
                  <a:pt x="362" y="832"/>
                </a:lnTo>
                <a:lnTo>
                  <a:pt x="350" y="816"/>
                </a:lnTo>
                <a:lnTo>
                  <a:pt x="342" y="808"/>
                </a:lnTo>
                <a:lnTo>
                  <a:pt x="336" y="798"/>
                </a:lnTo>
                <a:lnTo>
                  <a:pt x="324" y="780"/>
                </a:lnTo>
                <a:lnTo>
                  <a:pt x="316" y="764"/>
                </a:lnTo>
                <a:lnTo>
                  <a:pt x="306" y="750"/>
                </a:lnTo>
                <a:lnTo>
                  <a:pt x="298" y="730"/>
                </a:lnTo>
                <a:lnTo>
                  <a:pt x="294" y="726"/>
                </a:lnTo>
                <a:lnTo>
                  <a:pt x="290" y="722"/>
                </a:lnTo>
                <a:lnTo>
                  <a:pt x="286" y="720"/>
                </a:lnTo>
                <a:lnTo>
                  <a:pt x="282" y="720"/>
                </a:lnTo>
                <a:lnTo>
                  <a:pt x="266" y="720"/>
                </a:lnTo>
                <a:lnTo>
                  <a:pt x="248" y="712"/>
                </a:lnTo>
                <a:lnTo>
                  <a:pt x="224" y="678"/>
                </a:lnTo>
                <a:lnTo>
                  <a:pt x="206" y="626"/>
                </a:lnTo>
                <a:lnTo>
                  <a:pt x="192" y="608"/>
                </a:lnTo>
                <a:lnTo>
                  <a:pt x="178" y="608"/>
                </a:lnTo>
                <a:lnTo>
                  <a:pt x="170" y="614"/>
                </a:lnTo>
                <a:lnTo>
                  <a:pt x="164" y="620"/>
                </a:lnTo>
                <a:lnTo>
                  <a:pt x="162" y="630"/>
                </a:lnTo>
                <a:lnTo>
                  <a:pt x="162" y="652"/>
                </a:lnTo>
                <a:lnTo>
                  <a:pt x="160" y="662"/>
                </a:lnTo>
                <a:lnTo>
                  <a:pt x="156" y="674"/>
                </a:lnTo>
                <a:lnTo>
                  <a:pt x="148" y="670"/>
                </a:lnTo>
                <a:lnTo>
                  <a:pt x="146" y="652"/>
                </a:lnTo>
                <a:lnTo>
                  <a:pt x="140" y="634"/>
                </a:lnTo>
                <a:lnTo>
                  <a:pt x="134" y="620"/>
                </a:lnTo>
                <a:lnTo>
                  <a:pt x="130" y="606"/>
                </a:lnTo>
                <a:lnTo>
                  <a:pt x="134" y="602"/>
                </a:lnTo>
                <a:lnTo>
                  <a:pt x="136" y="598"/>
                </a:lnTo>
                <a:lnTo>
                  <a:pt x="138" y="590"/>
                </a:lnTo>
                <a:lnTo>
                  <a:pt x="138" y="576"/>
                </a:lnTo>
                <a:lnTo>
                  <a:pt x="142" y="538"/>
                </a:lnTo>
                <a:lnTo>
                  <a:pt x="134" y="518"/>
                </a:lnTo>
                <a:lnTo>
                  <a:pt x="130" y="500"/>
                </a:lnTo>
                <a:lnTo>
                  <a:pt x="128" y="482"/>
                </a:lnTo>
                <a:lnTo>
                  <a:pt x="130" y="466"/>
                </a:lnTo>
                <a:lnTo>
                  <a:pt x="140" y="454"/>
                </a:lnTo>
                <a:lnTo>
                  <a:pt x="150" y="442"/>
                </a:lnTo>
                <a:lnTo>
                  <a:pt x="146" y="396"/>
                </a:lnTo>
                <a:lnTo>
                  <a:pt x="124" y="364"/>
                </a:lnTo>
                <a:lnTo>
                  <a:pt x="114" y="326"/>
                </a:lnTo>
                <a:lnTo>
                  <a:pt x="110" y="312"/>
                </a:lnTo>
                <a:lnTo>
                  <a:pt x="104" y="300"/>
                </a:lnTo>
                <a:lnTo>
                  <a:pt x="84" y="276"/>
                </a:lnTo>
                <a:lnTo>
                  <a:pt x="68" y="254"/>
                </a:lnTo>
                <a:lnTo>
                  <a:pt x="54" y="232"/>
                </a:lnTo>
                <a:lnTo>
                  <a:pt x="50" y="222"/>
                </a:lnTo>
                <a:lnTo>
                  <a:pt x="48" y="212"/>
                </a:lnTo>
                <a:lnTo>
                  <a:pt x="12" y="188"/>
                </a:lnTo>
                <a:lnTo>
                  <a:pt x="6" y="178"/>
                </a:lnTo>
                <a:lnTo>
                  <a:pt x="0" y="178"/>
                </a:lnTo>
                <a:lnTo>
                  <a:pt x="0" y="154"/>
                </a:lnTo>
                <a:lnTo>
                  <a:pt x="0" y="142"/>
                </a:lnTo>
                <a:lnTo>
                  <a:pt x="2" y="134"/>
                </a:lnTo>
                <a:lnTo>
                  <a:pt x="10" y="130"/>
                </a:lnTo>
                <a:lnTo>
                  <a:pt x="16" y="124"/>
                </a:lnTo>
                <a:lnTo>
                  <a:pt x="20" y="118"/>
                </a:lnTo>
                <a:lnTo>
                  <a:pt x="22" y="110"/>
                </a:lnTo>
                <a:lnTo>
                  <a:pt x="24" y="96"/>
                </a:lnTo>
                <a:lnTo>
                  <a:pt x="26" y="80"/>
                </a:lnTo>
                <a:lnTo>
                  <a:pt x="0" y="50"/>
                </a:lnTo>
                <a:lnTo>
                  <a:pt x="0" y="28"/>
                </a:lnTo>
                <a:lnTo>
                  <a:pt x="74" y="24"/>
                </a:lnTo>
                <a:lnTo>
                  <a:pt x="82" y="28"/>
                </a:lnTo>
                <a:lnTo>
                  <a:pt x="92" y="38"/>
                </a:lnTo>
                <a:lnTo>
                  <a:pt x="102" y="50"/>
                </a:lnTo>
                <a:lnTo>
                  <a:pt x="112" y="64"/>
                </a:lnTo>
                <a:lnTo>
                  <a:pt x="112" y="76"/>
                </a:lnTo>
                <a:lnTo>
                  <a:pt x="116" y="88"/>
                </a:lnTo>
                <a:lnTo>
                  <a:pt x="122" y="98"/>
                </a:lnTo>
                <a:lnTo>
                  <a:pt x="128" y="110"/>
                </a:lnTo>
                <a:lnTo>
                  <a:pt x="146" y="132"/>
                </a:lnTo>
                <a:lnTo>
                  <a:pt x="166" y="152"/>
                </a:lnTo>
                <a:lnTo>
                  <a:pt x="174" y="152"/>
                </a:lnTo>
                <a:lnTo>
                  <a:pt x="182" y="154"/>
                </a:lnTo>
                <a:lnTo>
                  <a:pt x="186" y="156"/>
                </a:lnTo>
                <a:lnTo>
                  <a:pt x="190" y="158"/>
                </a:lnTo>
                <a:lnTo>
                  <a:pt x="200" y="172"/>
                </a:lnTo>
                <a:lnTo>
                  <a:pt x="208" y="170"/>
                </a:lnTo>
                <a:lnTo>
                  <a:pt x="216" y="170"/>
                </a:lnTo>
                <a:lnTo>
                  <a:pt x="224" y="166"/>
                </a:lnTo>
                <a:lnTo>
                  <a:pt x="236" y="158"/>
                </a:lnTo>
                <a:lnTo>
                  <a:pt x="242" y="158"/>
                </a:lnTo>
                <a:lnTo>
                  <a:pt x="248" y="162"/>
                </a:lnTo>
                <a:lnTo>
                  <a:pt x="248" y="166"/>
                </a:lnTo>
                <a:lnTo>
                  <a:pt x="250" y="170"/>
                </a:lnTo>
                <a:lnTo>
                  <a:pt x="254" y="172"/>
                </a:lnTo>
                <a:lnTo>
                  <a:pt x="258" y="174"/>
                </a:lnTo>
                <a:lnTo>
                  <a:pt x="270" y="176"/>
                </a:lnTo>
                <a:lnTo>
                  <a:pt x="282" y="178"/>
                </a:lnTo>
                <a:lnTo>
                  <a:pt x="290" y="188"/>
                </a:lnTo>
                <a:lnTo>
                  <a:pt x="310" y="188"/>
                </a:lnTo>
                <a:lnTo>
                  <a:pt x="328" y="174"/>
                </a:lnTo>
                <a:lnTo>
                  <a:pt x="374" y="166"/>
                </a:lnTo>
                <a:lnTo>
                  <a:pt x="378" y="160"/>
                </a:lnTo>
                <a:lnTo>
                  <a:pt x="382" y="154"/>
                </a:lnTo>
                <a:lnTo>
                  <a:pt x="382" y="142"/>
                </a:lnTo>
                <a:lnTo>
                  <a:pt x="378" y="128"/>
                </a:lnTo>
                <a:lnTo>
                  <a:pt x="372" y="104"/>
                </a:lnTo>
                <a:lnTo>
                  <a:pt x="368" y="92"/>
                </a:lnTo>
                <a:lnTo>
                  <a:pt x="366" y="80"/>
                </a:lnTo>
                <a:lnTo>
                  <a:pt x="368" y="72"/>
                </a:lnTo>
                <a:lnTo>
                  <a:pt x="370" y="66"/>
                </a:lnTo>
                <a:lnTo>
                  <a:pt x="376" y="70"/>
                </a:lnTo>
                <a:lnTo>
                  <a:pt x="384" y="78"/>
                </a:lnTo>
                <a:lnTo>
                  <a:pt x="392" y="84"/>
                </a:lnTo>
                <a:lnTo>
                  <a:pt x="406" y="92"/>
                </a:lnTo>
                <a:lnTo>
                  <a:pt x="412" y="100"/>
                </a:lnTo>
                <a:lnTo>
                  <a:pt x="424" y="104"/>
                </a:lnTo>
                <a:lnTo>
                  <a:pt x="438" y="104"/>
                </a:lnTo>
                <a:lnTo>
                  <a:pt x="452" y="104"/>
                </a:lnTo>
                <a:lnTo>
                  <a:pt x="468" y="100"/>
                </a:lnTo>
                <a:lnTo>
                  <a:pt x="484" y="84"/>
                </a:lnTo>
                <a:lnTo>
                  <a:pt x="482" y="64"/>
                </a:lnTo>
                <a:lnTo>
                  <a:pt x="478" y="50"/>
                </a:lnTo>
                <a:lnTo>
                  <a:pt x="474" y="40"/>
                </a:lnTo>
                <a:lnTo>
                  <a:pt x="472" y="30"/>
                </a:lnTo>
                <a:lnTo>
                  <a:pt x="482" y="18"/>
                </a:lnTo>
                <a:lnTo>
                  <a:pt x="494" y="8"/>
                </a:lnTo>
                <a:lnTo>
                  <a:pt x="502" y="2"/>
                </a:lnTo>
                <a:lnTo>
                  <a:pt x="508" y="0"/>
                </a:lnTo>
                <a:lnTo>
                  <a:pt x="516" y="0"/>
                </a:lnTo>
                <a:lnTo>
                  <a:pt x="526" y="4"/>
                </a:lnTo>
                <a:lnTo>
                  <a:pt x="530" y="16"/>
                </a:lnTo>
                <a:lnTo>
                  <a:pt x="536" y="26"/>
                </a:lnTo>
                <a:lnTo>
                  <a:pt x="546" y="36"/>
                </a:lnTo>
                <a:lnTo>
                  <a:pt x="562" y="50"/>
                </a:lnTo>
                <a:lnTo>
                  <a:pt x="588" y="60"/>
                </a:lnTo>
                <a:lnTo>
                  <a:pt x="598" y="72"/>
                </a:lnTo>
                <a:lnTo>
                  <a:pt x="612" y="84"/>
                </a:lnTo>
                <a:lnTo>
                  <a:pt x="628" y="98"/>
                </a:lnTo>
                <a:lnTo>
                  <a:pt x="636" y="106"/>
                </a:lnTo>
                <a:lnTo>
                  <a:pt x="642" y="118"/>
                </a:lnTo>
                <a:lnTo>
                  <a:pt x="650" y="138"/>
                </a:lnTo>
                <a:lnTo>
                  <a:pt x="656" y="150"/>
                </a:lnTo>
                <a:lnTo>
                  <a:pt x="666" y="164"/>
                </a:lnTo>
                <a:lnTo>
                  <a:pt x="678" y="176"/>
                </a:lnTo>
                <a:lnTo>
                  <a:pt x="686" y="182"/>
                </a:lnTo>
                <a:lnTo>
                  <a:pt x="694" y="184"/>
                </a:lnTo>
                <a:lnTo>
                  <a:pt x="764" y="184"/>
                </a:lnTo>
                <a:lnTo>
                  <a:pt x="774" y="178"/>
                </a:lnTo>
                <a:lnTo>
                  <a:pt x="786" y="172"/>
                </a:lnTo>
                <a:lnTo>
                  <a:pt x="798" y="168"/>
                </a:lnTo>
                <a:lnTo>
                  <a:pt x="812" y="168"/>
                </a:lnTo>
                <a:lnTo>
                  <a:pt x="858" y="184"/>
                </a:lnTo>
                <a:lnTo>
                  <a:pt x="900" y="184"/>
                </a:lnTo>
                <a:lnTo>
                  <a:pt x="920" y="202"/>
                </a:lnTo>
                <a:lnTo>
                  <a:pt x="932" y="208"/>
                </a:lnTo>
                <a:lnTo>
                  <a:pt x="952" y="210"/>
                </a:lnTo>
                <a:lnTo>
                  <a:pt x="972" y="228"/>
                </a:lnTo>
                <a:lnTo>
                  <a:pt x="972" y="278"/>
                </a:lnTo>
                <a:lnTo>
                  <a:pt x="958" y="296"/>
                </a:lnTo>
                <a:lnTo>
                  <a:pt x="946" y="316"/>
                </a:lnTo>
                <a:lnTo>
                  <a:pt x="938" y="336"/>
                </a:lnTo>
                <a:lnTo>
                  <a:pt x="930" y="358"/>
                </a:lnTo>
                <a:lnTo>
                  <a:pt x="908" y="388"/>
                </a:lnTo>
                <a:lnTo>
                  <a:pt x="880" y="418"/>
                </a:lnTo>
                <a:lnTo>
                  <a:pt x="866" y="422"/>
                </a:lnTo>
                <a:lnTo>
                  <a:pt x="856" y="422"/>
                </a:lnTo>
                <a:lnTo>
                  <a:pt x="846" y="420"/>
                </a:lnTo>
                <a:lnTo>
                  <a:pt x="840" y="418"/>
                </a:lnTo>
                <a:lnTo>
                  <a:pt x="828" y="406"/>
                </a:lnTo>
                <a:lnTo>
                  <a:pt x="812" y="394"/>
                </a:lnTo>
                <a:lnTo>
                  <a:pt x="806" y="388"/>
                </a:lnTo>
                <a:lnTo>
                  <a:pt x="800" y="382"/>
                </a:lnTo>
                <a:lnTo>
                  <a:pt x="788" y="376"/>
                </a:lnTo>
                <a:lnTo>
                  <a:pt x="778" y="374"/>
                </a:lnTo>
                <a:lnTo>
                  <a:pt x="768" y="374"/>
                </a:lnTo>
                <a:lnTo>
                  <a:pt x="764" y="382"/>
                </a:lnTo>
                <a:lnTo>
                  <a:pt x="764" y="422"/>
                </a:lnTo>
                <a:lnTo>
                  <a:pt x="768" y="434"/>
                </a:lnTo>
                <a:lnTo>
                  <a:pt x="772" y="446"/>
                </a:lnTo>
                <a:lnTo>
                  <a:pt x="772" y="460"/>
                </a:lnTo>
                <a:lnTo>
                  <a:pt x="772" y="478"/>
                </a:lnTo>
                <a:lnTo>
                  <a:pt x="770" y="492"/>
                </a:lnTo>
                <a:lnTo>
                  <a:pt x="766" y="510"/>
                </a:lnTo>
                <a:lnTo>
                  <a:pt x="766" y="528"/>
                </a:lnTo>
                <a:lnTo>
                  <a:pt x="768" y="548"/>
                </a:lnTo>
                <a:lnTo>
                  <a:pt x="784" y="564"/>
                </a:lnTo>
                <a:lnTo>
                  <a:pt x="790" y="568"/>
                </a:lnTo>
                <a:lnTo>
                  <a:pt x="796" y="574"/>
                </a:lnTo>
                <a:lnTo>
                  <a:pt x="802" y="582"/>
                </a:lnTo>
                <a:lnTo>
                  <a:pt x="808" y="592"/>
                </a:lnTo>
                <a:lnTo>
                  <a:pt x="810" y="602"/>
                </a:lnTo>
                <a:lnTo>
                  <a:pt x="810" y="612"/>
                </a:lnTo>
                <a:lnTo>
                  <a:pt x="808" y="622"/>
                </a:lnTo>
                <a:lnTo>
                  <a:pt x="800" y="632"/>
                </a:lnTo>
                <a:lnTo>
                  <a:pt x="786" y="640"/>
                </a:lnTo>
                <a:lnTo>
                  <a:pt x="780" y="646"/>
                </a:lnTo>
                <a:lnTo>
                  <a:pt x="778" y="650"/>
                </a:lnTo>
                <a:lnTo>
                  <a:pt x="776" y="656"/>
                </a:lnTo>
                <a:lnTo>
                  <a:pt x="776" y="674"/>
                </a:lnTo>
                <a:lnTo>
                  <a:pt x="782" y="680"/>
                </a:lnTo>
                <a:lnTo>
                  <a:pt x="788" y="686"/>
                </a:lnTo>
                <a:lnTo>
                  <a:pt x="806" y="694"/>
                </a:lnTo>
                <a:lnTo>
                  <a:pt x="828" y="702"/>
                </a:lnTo>
                <a:lnTo>
                  <a:pt x="840" y="710"/>
                </a:lnTo>
                <a:lnTo>
                  <a:pt x="850" y="718"/>
                </a:lnTo>
                <a:lnTo>
                  <a:pt x="848" y="740"/>
                </a:lnTo>
                <a:lnTo>
                  <a:pt x="846" y="752"/>
                </a:lnTo>
                <a:lnTo>
                  <a:pt x="842" y="756"/>
                </a:lnTo>
                <a:lnTo>
                  <a:pt x="840" y="762"/>
                </a:lnTo>
                <a:lnTo>
                  <a:pt x="818" y="760"/>
                </a:lnTo>
                <a:lnTo>
                  <a:pt x="796" y="758"/>
                </a:lnTo>
                <a:lnTo>
                  <a:pt x="778" y="754"/>
                </a:lnTo>
                <a:lnTo>
                  <a:pt x="764" y="748"/>
                </a:lnTo>
                <a:lnTo>
                  <a:pt x="762" y="734"/>
                </a:lnTo>
                <a:lnTo>
                  <a:pt x="760" y="722"/>
                </a:lnTo>
                <a:lnTo>
                  <a:pt x="756" y="712"/>
                </a:lnTo>
                <a:lnTo>
                  <a:pt x="752" y="702"/>
                </a:lnTo>
                <a:lnTo>
                  <a:pt x="744" y="704"/>
                </a:lnTo>
                <a:lnTo>
                  <a:pt x="736" y="704"/>
                </a:lnTo>
                <a:lnTo>
                  <a:pt x="726" y="710"/>
                </a:lnTo>
                <a:lnTo>
                  <a:pt x="716" y="718"/>
                </a:lnTo>
                <a:lnTo>
                  <a:pt x="706" y="724"/>
                </a:lnTo>
                <a:lnTo>
                  <a:pt x="680" y="724"/>
                </a:lnTo>
                <a:lnTo>
                  <a:pt x="670" y="716"/>
                </a:lnTo>
                <a:lnTo>
                  <a:pt x="662" y="706"/>
                </a:lnTo>
                <a:lnTo>
                  <a:pt x="656" y="698"/>
                </a:lnTo>
                <a:lnTo>
                  <a:pt x="652" y="688"/>
                </a:lnTo>
                <a:lnTo>
                  <a:pt x="646" y="668"/>
                </a:lnTo>
                <a:lnTo>
                  <a:pt x="642" y="652"/>
                </a:lnTo>
                <a:lnTo>
                  <a:pt x="630" y="636"/>
                </a:lnTo>
                <a:lnTo>
                  <a:pt x="604" y="636"/>
                </a:lnTo>
                <a:lnTo>
                  <a:pt x="594" y="636"/>
                </a:lnTo>
                <a:lnTo>
                  <a:pt x="588" y="638"/>
                </a:lnTo>
                <a:lnTo>
                  <a:pt x="582" y="642"/>
                </a:lnTo>
                <a:lnTo>
                  <a:pt x="578" y="648"/>
                </a:lnTo>
                <a:lnTo>
                  <a:pt x="574" y="658"/>
                </a:lnTo>
                <a:lnTo>
                  <a:pt x="572" y="670"/>
                </a:lnTo>
                <a:lnTo>
                  <a:pt x="564" y="676"/>
                </a:lnTo>
                <a:lnTo>
                  <a:pt x="556" y="680"/>
                </a:lnTo>
                <a:lnTo>
                  <a:pt x="550" y="682"/>
                </a:lnTo>
                <a:lnTo>
                  <a:pt x="542" y="686"/>
                </a:lnTo>
                <a:lnTo>
                  <a:pt x="542" y="704"/>
                </a:lnTo>
                <a:lnTo>
                  <a:pt x="550" y="712"/>
                </a:lnTo>
                <a:lnTo>
                  <a:pt x="558" y="726"/>
                </a:lnTo>
                <a:lnTo>
                  <a:pt x="562" y="732"/>
                </a:lnTo>
                <a:lnTo>
                  <a:pt x="564" y="740"/>
                </a:lnTo>
                <a:lnTo>
                  <a:pt x="564" y="748"/>
                </a:lnTo>
                <a:lnTo>
                  <a:pt x="562" y="758"/>
                </a:lnTo>
                <a:lnTo>
                  <a:pt x="558" y="766"/>
                </a:lnTo>
                <a:lnTo>
                  <a:pt x="552" y="772"/>
                </a:lnTo>
                <a:lnTo>
                  <a:pt x="536" y="782"/>
                </a:lnTo>
                <a:lnTo>
                  <a:pt x="508" y="800"/>
                </a:lnTo>
                <a:lnTo>
                  <a:pt x="500" y="810"/>
                </a:lnTo>
                <a:lnTo>
                  <a:pt x="500" y="850"/>
                </a:lnTo>
                <a:lnTo>
                  <a:pt x="504" y="856"/>
                </a:lnTo>
                <a:lnTo>
                  <a:pt x="508" y="860"/>
                </a:lnTo>
                <a:lnTo>
                  <a:pt x="518" y="866"/>
                </a:lnTo>
                <a:lnTo>
                  <a:pt x="522" y="870"/>
                </a:lnTo>
                <a:lnTo>
                  <a:pt x="526" y="878"/>
                </a:lnTo>
                <a:lnTo>
                  <a:pt x="528" y="888"/>
                </a:lnTo>
                <a:lnTo>
                  <a:pt x="530" y="902"/>
                </a:lnTo>
                <a:lnTo>
                  <a:pt x="522" y="918"/>
                </a:lnTo>
                <a:lnTo>
                  <a:pt x="510" y="924"/>
                </a:lnTo>
                <a:lnTo>
                  <a:pt x="498" y="930"/>
                </a:lnTo>
                <a:lnTo>
                  <a:pt x="432" y="95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</a:ln>
        </p:spPr>
        <p:txBody>
          <a:bodyPr/>
          <a:lstStyle/>
          <a:p>
            <a:pPr defTabSz="913765">
              <a:defRPr/>
            </a:pPr>
            <a:endParaRPr lang="zh-CN" altLang="en-US" sz="1355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6" name="Freeform 10"/>
          <p:cNvSpPr/>
          <p:nvPr/>
        </p:nvSpPr>
        <p:spPr bwMode="auto">
          <a:xfrm>
            <a:off x="6521451" y="3456518"/>
            <a:ext cx="975784" cy="749300"/>
          </a:xfrm>
          <a:custGeom>
            <a:avLst/>
            <a:gdLst>
              <a:gd name="T0" fmla="*/ 40 w 784"/>
              <a:gd name="T1" fmla="*/ 590 h 602"/>
              <a:gd name="T2" fmla="*/ 0 w 784"/>
              <a:gd name="T3" fmla="*/ 520 h 602"/>
              <a:gd name="T4" fmla="*/ 8 w 784"/>
              <a:gd name="T5" fmla="*/ 486 h 602"/>
              <a:gd name="T6" fmla="*/ 26 w 784"/>
              <a:gd name="T7" fmla="*/ 440 h 602"/>
              <a:gd name="T8" fmla="*/ 66 w 784"/>
              <a:gd name="T9" fmla="*/ 396 h 602"/>
              <a:gd name="T10" fmla="*/ 124 w 784"/>
              <a:gd name="T11" fmla="*/ 342 h 602"/>
              <a:gd name="T12" fmla="*/ 184 w 784"/>
              <a:gd name="T13" fmla="*/ 276 h 602"/>
              <a:gd name="T14" fmla="*/ 214 w 784"/>
              <a:gd name="T15" fmla="*/ 230 h 602"/>
              <a:gd name="T16" fmla="*/ 218 w 784"/>
              <a:gd name="T17" fmla="*/ 196 h 602"/>
              <a:gd name="T18" fmla="*/ 248 w 784"/>
              <a:gd name="T19" fmla="*/ 164 h 602"/>
              <a:gd name="T20" fmla="*/ 254 w 784"/>
              <a:gd name="T21" fmla="*/ 96 h 602"/>
              <a:gd name="T22" fmla="*/ 264 w 784"/>
              <a:gd name="T23" fmla="*/ 60 h 602"/>
              <a:gd name="T24" fmla="*/ 298 w 784"/>
              <a:gd name="T25" fmla="*/ 36 h 602"/>
              <a:gd name="T26" fmla="*/ 352 w 784"/>
              <a:gd name="T27" fmla="*/ 68 h 602"/>
              <a:gd name="T28" fmla="*/ 360 w 784"/>
              <a:gd name="T29" fmla="*/ 32 h 602"/>
              <a:gd name="T30" fmla="*/ 346 w 784"/>
              <a:gd name="T31" fmla="*/ 8 h 602"/>
              <a:gd name="T32" fmla="*/ 454 w 784"/>
              <a:gd name="T33" fmla="*/ 10 h 602"/>
              <a:gd name="T34" fmla="*/ 506 w 784"/>
              <a:gd name="T35" fmla="*/ 0 h 602"/>
              <a:gd name="T36" fmla="*/ 518 w 784"/>
              <a:gd name="T37" fmla="*/ 20 h 602"/>
              <a:gd name="T38" fmla="*/ 478 w 784"/>
              <a:gd name="T39" fmla="*/ 82 h 602"/>
              <a:gd name="T40" fmla="*/ 500 w 784"/>
              <a:gd name="T41" fmla="*/ 96 h 602"/>
              <a:gd name="T42" fmla="*/ 580 w 784"/>
              <a:gd name="T43" fmla="*/ 72 h 602"/>
              <a:gd name="T44" fmla="*/ 612 w 784"/>
              <a:gd name="T45" fmla="*/ 84 h 602"/>
              <a:gd name="T46" fmla="*/ 668 w 784"/>
              <a:gd name="T47" fmla="*/ 58 h 602"/>
              <a:gd name="T48" fmla="*/ 710 w 784"/>
              <a:gd name="T49" fmla="*/ 56 h 602"/>
              <a:gd name="T50" fmla="*/ 784 w 784"/>
              <a:gd name="T51" fmla="*/ 152 h 602"/>
              <a:gd name="T52" fmla="*/ 752 w 784"/>
              <a:gd name="T53" fmla="*/ 174 h 602"/>
              <a:gd name="T54" fmla="*/ 728 w 784"/>
              <a:gd name="T55" fmla="*/ 196 h 602"/>
              <a:gd name="T56" fmla="*/ 728 w 784"/>
              <a:gd name="T57" fmla="*/ 224 h 602"/>
              <a:gd name="T58" fmla="*/ 704 w 784"/>
              <a:gd name="T59" fmla="*/ 242 h 602"/>
              <a:gd name="T60" fmla="*/ 634 w 784"/>
              <a:gd name="T61" fmla="*/ 282 h 602"/>
              <a:gd name="T62" fmla="*/ 606 w 784"/>
              <a:gd name="T63" fmla="*/ 296 h 602"/>
              <a:gd name="T64" fmla="*/ 582 w 784"/>
              <a:gd name="T65" fmla="*/ 288 h 602"/>
              <a:gd name="T66" fmla="*/ 556 w 784"/>
              <a:gd name="T67" fmla="*/ 304 h 602"/>
              <a:gd name="T68" fmla="*/ 544 w 784"/>
              <a:gd name="T69" fmla="*/ 292 h 602"/>
              <a:gd name="T70" fmla="*/ 526 w 784"/>
              <a:gd name="T71" fmla="*/ 294 h 602"/>
              <a:gd name="T72" fmla="*/ 516 w 784"/>
              <a:gd name="T73" fmla="*/ 326 h 602"/>
              <a:gd name="T74" fmla="*/ 498 w 784"/>
              <a:gd name="T75" fmla="*/ 338 h 602"/>
              <a:gd name="T76" fmla="*/ 478 w 784"/>
              <a:gd name="T77" fmla="*/ 342 h 602"/>
              <a:gd name="T78" fmla="*/ 468 w 784"/>
              <a:gd name="T79" fmla="*/ 326 h 602"/>
              <a:gd name="T80" fmla="*/ 436 w 784"/>
              <a:gd name="T81" fmla="*/ 302 h 602"/>
              <a:gd name="T82" fmla="*/ 408 w 784"/>
              <a:gd name="T83" fmla="*/ 330 h 602"/>
              <a:gd name="T84" fmla="*/ 374 w 784"/>
              <a:gd name="T85" fmla="*/ 368 h 602"/>
              <a:gd name="T86" fmla="*/ 350 w 784"/>
              <a:gd name="T87" fmla="*/ 394 h 602"/>
              <a:gd name="T88" fmla="*/ 306 w 784"/>
              <a:gd name="T89" fmla="*/ 418 h 602"/>
              <a:gd name="T90" fmla="*/ 270 w 784"/>
              <a:gd name="T91" fmla="*/ 422 h 602"/>
              <a:gd name="T92" fmla="*/ 256 w 784"/>
              <a:gd name="T93" fmla="*/ 438 h 602"/>
              <a:gd name="T94" fmla="*/ 218 w 784"/>
              <a:gd name="T95" fmla="*/ 432 h 602"/>
              <a:gd name="T96" fmla="*/ 140 w 784"/>
              <a:gd name="T97" fmla="*/ 462 h 602"/>
              <a:gd name="T98" fmla="*/ 92 w 784"/>
              <a:gd name="T99" fmla="*/ 474 h 602"/>
              <a:gd name="T100" fmla="*/ 76 w 784"/>
              <a:gd name="T101" fmla="*/ 510 h 602"/>
              <a:gd name="T102" fmla="*/ 52 w 784"/>
              <a:gd name="T103" fmla="*/ 542 h 602"/>
              <a:gd name="T104" fmla="*/ 78 w 784"/>
              <a:gd name="T105" fmla="*/ 566 h 602"/>
              <a:gd name="T106" fmla="*/ 86 w 784"/>
              <a:gd name="T107" fmla="*/ 590 h 602"/>
              <a:gd name="T108" fmla="*/ 54 w 784"/>
              <a:gd name="T109" fmla="*/ 602 h 60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84" h="602">
                <a:moveTo>
                  <a:pt x="54" y="602"/>
                </a:moveTo>
                <a:lnTo>
                  <a:pt x="54" y="602"/>
                </a:lnTo>
                <a:lnTo>
                  <a:pt x="46" y="596"/>
                </a:lnTo>
                <a:lnTo>
                  <a:pt x="40" y="590"/>
                </a:lnTo>
                <a:lnTo>
                  <a:pt x="34" y="580"/>
                </a:lnTo>
                <a:lnTo>
                  <a:pt x="28" y="558"/>
                </a:lnTo>
                <a:lnTo>
                  <a:pt x="0" y="520"/>
                </a:lnTo>
                <a:lnTo>
                  <a:pt x="0" y="502"/>
                </a:lnTo>
                <a:lnTo>
                  <a:pt x="2" y="492"/>
                </a:lnTo>
                <a:lnTo>
                  <a:pt x="8" y="486"/>
                </a:lnTo>
                <a:lnTo>
                  <a:pt x="18" y="478"/>
                </a:lnTo>
                <a:lnTo>
                  <a:pt x="22" y="450"/>
                </a:lnTo>
                <a:lnTo>
                  <a:pt x="26" y="440"/>
                </a:lnTo>
                <a:lnTo>
                  <a:pt x="30" y="430"/>
                </a:lnTo>
                <a:lnTo>
                  <a:pt x="36" y="422"/>
                </a:lnTo>
                <a:lnTo>
                  <a:pt x="44" y="414"/>
                </a:lnTo>
                <a:lnTo>
                  <a:pt x="66" y="396"/>
                </a:lnTo>
                <a:lnTo>
                  <a:pt x="94" y="366"/>
                </a:lnTo>
                <a:lnTo>
                  <a:pt x="108" y="354"/>
                </a:lnTo>
                <a:lnTo>
                  <a:pt x="124" y="342"/>
                </a:lnTo>
                <a:lnTo>
                  <a:pt x="154" y="306"/>
                </a:lnTo>
                <a:lnTo>
                  <a:pt x="184" y="276"/>
                </a:lnTo>
                <a:lnTo>
                  <a:pt x="196" y="266"/>
                </a:lnTo>
                <a:lnTo>
                  <a:pt x="204" y="256"/>
                </a:lnTo>
                <a:lnTo>
                  <a:pt x="210" y="244"/>
                </a:lnTo>
                <a:lnTo>
                  <a:pt x="214" y="230"/>
                </a:lnTo>
                <a:lnTo>
                  <a:pt x="214" y="214"/>
                </a:lnTo>
                <a:lnTo>
                  <a:pt x="216" y="204"/>
                </a:lnTo>
                <a:lnTo>
                  <a:pt x="218" y="196"/>
                </a:lnTo>
                <a:lnTo>
                  <a:pt x="222" y="190"/>
                </a:lnTo>
                <a:lnTo>
                  <a:pt x="232" y="180"/>
                </a:lnTo>
                <a:lnTo>
                  <a:pt x="240" y="174"/>
                </a:lnTo>
                <a:lnTo>
                  <a:pt x="248" y="164"/>
                </a:lnTo>
                <a:lnTo>
                  <a:pt x="244" y="106"/>
                </a:lnTo>
                <a:lnTo>
                  <a:pt x="254" y="96"/>
                </a:lnTo>
                <a:lnTo>
                  <a:pt x="260" y="84"/>
                </a:lnTo>
                <a:lnTo>
                  <a:pt x="262" y="72"/>
                </a:lnTo>
                <a:lnTo>
                  <a:pt x="264" y="60"/>
                </a:lnTo>
                <a:lnTo>
                  <a:pt x="278" y="36"/>
                </a:lnTo>
                <a:lnTo>
                  <a:pt x="298" y="36"/>
                </a:lnTo>
                <a:lnTo>
                  <a:pt x="332" y="68"/>
                </a:lnTo>
                <a:lnTo>
                  <a:pt x="352" y="68"/>
                </a:lnTo>
                <a:lnTo>
                  <a:pt x="354" y="64"/>
                </a:lnTo>
                <a:lnTo>
                  <a:pt x="356" y="60"/>
                </a:lnTo>
                <a:lnTo>
                  <a:pt x="358" y="48"/>
                </a:lnTo>
                <a:lnTo>
                  <a:pt x="360" y="32"/>
                </a:lnTo>
                <a:lnTo>
                  <a:pt x="340" y="10"/>
                </a:lnTo>
                <a:lnTo>
                  <a:pt x="346" y="8"/>
                </a:lnTo>
                <a:lnTo>
                  <a:pt x="442" y="8"/>
                </a:lnTo>
                <a:lnTo>
                  <a:pt x="454" y="10"/>
                </a:lnTo>
                <a:lnTo>
                  <a:pt x="472" y="10"/>
                </a:lnTo>
                <a:lnTo>
                  <a:pt x="490" y="8"/>
                </a:lnTo>
                <a:lnTo>
                  <a:pt x="500" y="4"/>
                </a:lnTo>
                <a:lnTo>
                  <a:pt x="506" y="0"/>
                </a:lnTo>
                <a:lnTo>
                  <a:pt x="518" y="0"/>
                </a:lnTo>
                <a:lnTo>
                  <a:pt x="518" y="20"/>
                </a:lnTo>
                <a:lnTo>
                  <a:pt x="476" y="68"/>
                </a:lnTo>
                <a:lnTo>
                  <a:pt x="478" y="82"/>
                </a:lnTo>
                <a:lnTo>
                  <a:pt x="482" y="88"/>
                </a:lnTo>
                <a:lnTo>
                  <a:pt x="486" y="92"/>
                </a:lnTo>
                <a:lnTo>
                  <a:pt x="492" y="94"/>
                </a:lnTo>
                <a:lnTo>
                  <a:pt x="500" y="96"/>
                </a:lnTo>
                <a:lnTo>
                  <a:pt x="524" y="98"/>
                </a:lnTo>
                <a:lnTo>
                  <a:pt x="580" y="72"/>
                </a:lnTo>
                <a:lnTo>
                  <a:pt x="600" y="72"/>
                </a:lnTo>
                <a:lnTo>
                  <a:pt x="612" y="84"/>
                </a:lnTo>
                <a:lnTo>
                  <a:pt x="624" y="82"/>
                </a:lnTo>
                <a:lnTo>
                  <a:pt x="634" y="78"/>
                </a:lnTo>
                <a:lnTo>
                  <a:pt x="656" y="64"/>
                </a:lnTo>
                <a:lnTo>
                  <a:pt x="668" y="58"/>
                </a:lnTo>
                <a:lnTo>
                  <a:pt x="680" y="54"/>
                </a:lnTo>
                <a:lnTo>
                  <a:pt x="694" y="52"/>
                </a:lnTo>
                <a:lnTo>
                  <a:pt x="710" y="56"/>
                </a:lnTo>
                <a:lnTo>
                  <a:pt x="740" y="92"/>
                </a:lnTo>
                <a:lnTo>
                  <a:pt x="784" y="152"/>
                </a:lnTo>
                <a:lnTo>
                  <a:pt x="784" y="168"/>
                </a:lnTo>
                <a:lnTo>
                  <a:pt x="764" y="170"/>
                </a:lnTo>
                <a:lnTo>
                  <a:pt x="752" y="174"/>
                </a:lnTo>
                <a:lnTo>
                  <a:pt x="746" y="180"/>
                </a:lnTo>
                <a:lnTo>
                  <a:pt x="740" y="186"/>
                </a:lnTo>
                <a:lnTo>
                  <a:pt x="728" y="196"/>
                </a:lnTo>
                <a:lnTo>
                  <a:pt x="724" y="200"/>
                </a:lnTo>
                <a:lnTo>
                  <a:pt x="722" y="208"/>
                </a:lnTo>
                <a:lnTo>
                  <a:pt x="722" y="214"/>
                </a:lnTo>
                <a:lnTo>
                  <a:pt x="728" y="224"/>
                </a:lnTo>
                <a:lnTo>
                  <a:pt x="728" y="230"/>
                </a:lnTo>
                <a:lnTo>
                  <a:pt x="704" y="242"/>
                </a:lnTo>
                <a:lnTo>
                  <a:pt x="680" y="256"/>
                </a:lnTo>
                <a:lnTo>
                  <a:pt x="656" y="270"/>
                </a:lnTo>
                <a:lnTo>
                  <a:pt x="634" y="282"/>
                </a:lnTo>
                <a:lnTo>
                  <a:pt x="618" y="298"/>
                </a:lnTo>
                <a:lnTo>
                  <a:pt x="612" y="298"/>
                </a:lnTo>
                <a:lnTo>
                  <a:pt x="606" y="296"/>
                </a:lnTo>
                <a:lnTo>
                  <a:pt x="602" y="292"/>
                </a:lnTo>
                <a:lnTo>
                  <a:pt x="600" y="288"/>
                </a:lnTo>
                <a:lnTo>
                  <a:pt x="582" y="288"/>
                </a:lnTo>
                <a:lnTo>
                  <a:pt x="570" y="304"/>
                </a:lnTo>
                <a:lnTo>
                  <a:pt x="556" y="304"/>
                </a:lnTo>
                <a:lnTo>
                  <a:pt x="552" y="298"/>
                </a:lnTo>
                <a:lnTo>
                  <a:pt x="548" y="294"/>
                </a:lnTo>
                <a:lnTo>
                  <a:pt x="544" y="292"/>
                </a:lnTo>
                <a:lnTo>
                  <a:pt x="540" y="292"/>
                </a:lnTo>
                <a:lnTo>
                  <a:pt x="534" y="292"/>
                </a:lnTo>
                <a:lnTo>
                  <a:pt x="526" y="294"/>
                </a:lnTo>
                <a:lnTo>
                  <a:pt x="526" y="318"/>
                </a:lnTo>
                <a:lnTo>
                  <a:pt x="520" y="322"/>
                </a:lnTo>
                <a:lnTo>
                  <a:pt x="516" y="326"/>
                </a:lnTo>
                <a:lnTo>
                  <a:pt x="508" y="328"/>
                </a:lnTo>
                <a:lnTo>
                  <a:pt x="504" y="328"/>
                </a:lnTo>
                <a:lnTo>
                  <a:pt x="500" y="332"/>
                </a:lnTo>
                <a:lnTo>
                  <a:pt x="498" y="338"/>
                </a:lnTo>
                <a:lnTo>
                  <a:pt x="494" y="346"/>
                </a:lnTo>
                <a:lnTo>
                  <a:pt x="482" y="344"/>
                </a:lnTo>
                <a:lnTo>
                  <a:pt x="478" y="342"/>
                </a:lnTo>
                <a:lnTo>
                  <a:pt x="476" y="340"/>
                </a:lnTo>
                <a:lnTo>
                  <a:pt x="472" y="334"/>
                </a:lnTo>
                <a:lnTo>
                  <a:pt x="468" y="326"/>
                </a:lnTo>
                <a:lnTo>
                  <a:pt x="462" y="326"/>
                </a:lnTo>
                <a:lnTo>
                  <a:pt x="436" y="302"/>
                </a:lnTo>
                <a:lnTo>
                  <a:pt x="420" y="302"/>
                </a:lnTo>
                <a:lnTo>
                  <a:pt x="414" y="314"/>
                </a:lnTo>
                <a:lnTo>
                  <a:pt x="408" y="330"/>
                </a:lnTo>
                <a:lnTo>
                  <a:pt x="388" y="362"/>
                </a:lnTo>
                <a:lnTo>
                  <a:pt x="374" y="368"/>
                </a:lnTo>
                <a:lnTo>
                  <a:pt x="366" y="374"/>
                </a:lnTo>
                <a:lnTo>
                  <a:pt x="358" y="382"/>
                </a:lnTo>
                <a:lnTo>
                  <a:pt x="350" y="394"/>
                </a:lnTo>
                <a:lnTo>
                  <a:pt x="338" y="396"/>
                </a:lnTo>
                <a:lnTo>
                  <a:pt x="328" y="398"/>
                </a:lnTo>
                <a:lnTo>
                  <a:pt x="306" y="418"/>
                </a:lnTo>
                <a:lnTo>
                  <a:pt x="290" y="418"/>
                </a:lnTo>
                <a:lnTo>
                  <a:pt x="278" y="420"/>
                </a:lnTo>
                <a:lnTo>
                  <a:pt x="270" y="422"/>
                </a:lnTo>
                <a:lnTo>
                  <a:pt x="262" y="426"/>
                </a:lnTo>
                <a:lnTo>
                  <a:pt x="256" y="438"/>
                </a:lnTo>
                <a:lnTo>
                  <a:pt x="244" y="438"/>
                </a:lnTo>
                <a:lnTo>
                  <a:pt x="228" y="432"/>
                </a:lnTo>
                <a:lnTo>
                  <a:pt x="218" y="432"/>
                </a:lnTo>
                <a:lnTo>
                  <a:pt x="210" y="436"/>
                </a:lnTo>
                <a:lnTo>
                  <a:pt x="198" y="440"/>
                </a:lnTo>
                <a:lnTo>
                  <a:pt x="140" y="462"/>
                </a:lnTo>
                <a:lnTo>
                  <a:pt x="120" y="464"/>
                </a:lnTo>
                <a:lnTo>
                  <a:pt x="104" y="466"/>
                </a:lnTo>
                <a:lnTo>
                  <a:pt x="92" y="474"/>
                </a:lnTo>
                <a:lnTo>
                  <a:pt x="78" y="486"/>
                </a:lnTo>
                <a:lnTo>
                  <a:pt x="76" y="510"/>
                </a:lnTo>
                <a:lnTo>
                  <a:pt x="64" y="514"/>
                </a:lnTo>
                <a:lnTo>
                  <a:pt x="56" y="520"/>
                </a:lnTo>
                <a:lnTo>
                  <a:pt x="52" y="528"/>
                </a:lnTo>
                <a:lnTo>
                  <a:pt x="52" y="542"/>
                </a:lnTo>
                <a:lnTo>
                  <a:pt x="60" y="548"/>
                </a:lnTo>
                <a:lnTo>
                  <a:pt x="72" y="558"/>
                </a:lnTo>
                <a:lnTo>
                  <a:pt x="78" y="566"/>
                </a:lnTo>
                <a:lnTo>
                  <a:pt x="82" y="572"/>
                </a:lnTo>
                <a:lnTo>
                  <a:pt x="86" y="580"/>
                </a:lnTo>
                <a:lnTo>
                  <a:pt x="86" y="590"/>
                </a:lnTo>
                <a:lnTo>
                  <a:pt x="78" y="594"/>
                </a:lnTo>
                <a:lnTo>
                  <a:pt x="68" y="598"/>
                </a:lnTo>
                <a:lnTo>
                  <a:pt x="54" y="60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</a:ln>
        </p:spPr>
        <p:txBody>
          <a:bodyPr/>
          <a:lstStyle/>
          <a:p>
            <a:pPr defTabSz="913765">
              <a:defRPr/>
            </a:pPr>
            <a:endParaRPr lang="zh-CN" altLang="en-US" sz="1355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grpSp>
        <p:nvGrpSpPr>
          <p:cNvPr id="47" name="组合 46"/>
          <p:cNvGrpSpPr/>
          <p:nvPr/>
        </p:nvGrpSpPr>
        <p:grpSpPr>
          <a:xfrm>
            <a:off x="6627285" y="1128185"/>
            <a:ext cx="4582583" cy="1702547"/>
            <a:chOff x="5545416" y="1067783"/>
            <a:chExt cx="3437717" cy="1276694"/>
          </a:xfrm>
        </p:grpSpPr>
        <p:sp>
          <p:nvSpPr>
            <p:cNvPr id="48" name="文本框 47"/>
            <p:cNvSpPr txBox="1"/>
            <p:nvPr/>
          </p:nvSpPr>
          <p:spPr>
            <a:xfrm>
              <a:off x="5553064" y="1067783"/>
              <a:ext cx="1190517" cy="2744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3765">
                <a:defRPr/>
              </a:pPr>
              <a:r>
                <a:rPr lang="zh-CN" altLang="en-US" sz="2665" b="1" baseline="-30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添加标题</a:t>
              </a:r>
              <a:endParaRPr lang="zh-CN" altLang="en-US" sz="2665" b="1" baseline="-30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9" name="文本框 48"/>
            <p:cNvSpPr txBox="1"/>
            <p:nvPr/>
          </p:nvSpPr>
          <p:spPr>
            <a:xfrm>
              <a:off x="5545416" y="1370529"/>
              <a:ext cx="3437717" cy="9739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1225">
                <a:lnSpc>
                  <a:spcPct val="140000"/>
                </a:lnSpc>
                <a:defRPr/>
              </a:pPr>
              <a:r>
                <a:rPr lang="zh-CN" altLang="en-US" sz="1400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您的内容打在这里，或者通过复制您的文本后，在此框中选择粘贴，并选择只保留文字。您的内容打在这里，或者通过复制您的文本后，在此框中选择粘贴，并选择只保留文字，您的内容打在</a:t>
              </a:r>
              <a:endParaRPr lang="zh-CN" altLang="en-US" sz="133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50" name="文本框 49"/>
          <p:cNvSpPr txBox="1"/>
          <p:nvPr/>
        </p:nvSpPr>
        <p:spPr>
          <a:xfrm>
            <a:off x="8796867" y="3462785"/>
            <a:ext cx="2675467" cy="659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1225">
              <a:lnSpc>
                <a:spcPct val="140000"/>
              </a:lnSpc>
              <a:defRPr/>
            </a:pPr>
            <a:r>
              <a:rPr lang="zh-CN" altLang="en-US" sz="1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您的内容打在这里，或者通过复制您的文本后，在此框中选</a:t>
            </a:r>
            <a:endParaRPr lang="zh-CN" altLang="en-US" sz="1335" dirty="0">
              <a:latin typeface="冬青黑体简体中文 W3" panose="020B0300000000000000" pitchFamily="34" charset="-122"/>
              <a:ea typeface="冬青黑体简体中文 W3" panose="020B0300000000000000" pitchFamily="34" charset="-122"/>
              <a:sym typeface="Arial" panose="020B0604020202020204" pitchFamily="34" charset="0"/>
            </a:endParaRPr>
          </a:p>
        </p:txBody>
      </p:sp>
      <p:sp>
        <p:nvSpPr>
          <p:cNvPr id="51" name="文本框 50"/>
          <p:cNvSpPr txBox="1"/>
          <p:nvPr/>
        </p:nvSpPr>
        <p:spPr>
          <a:xfrm>
            <a:off x="8796867" y="4637617"/>
            <a:ext cx="2675467" cy="659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1225">
              <a:lnSpc>
                <a:spcPct val="140000"/>
              </a:lnSpc>
              <a:defRPr/>
            </a:pPr>
            <a:r>
              <a:rPr lang="zh-CN" altLang="en-US" sz="1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您的内容打在这里，或者通过复制您的文本后，在此框中选</a:t>
            </a:r>
            <a:endParaRPr lang="zh-CN" altLang="en-US" sz="1335" dirty="0">
              <a:latin typeface="冬青黑体简体中文 W3" panose="020B0300000000000000" pitchFamily="34" charset="-122"/>
              <a:ea typeface="冬青黑体简体中文 W3" panose="020B0300000000000000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组合 66"/>
          <p:cNvGrpSpPr/>
          <p:nvPr/>
        </p:nvGrpSpPr>
        <p:grpSpPr>
          <a:xfrm>
            <a:off x="6559235" y="5661941"/>
            <a:ext cx="868013" cy="766522"/>
            <a:chOff x="7280275" y="3238500"/>
            <a:chExt cx="515938" cy="455613"/>
          </a:xfrm>
          <a:solidFill>
            <a:schemeClr val="tx1"/>
          </a:solidFill>
        </p:grpSpPr>
        <p:sp>
          <p:nvSpPr>
            <p:cNvPr id="68" name="Freeform 137"/>
            <p:cNvSpPr>
              <a:spLocks noEditPoints="1"/>
            </p:cNvSpPr>
            <p:nvPr/>
          </p:nvSpPr>
          <p:spPr bwMode="auto">
            <a:xfrm>
              <a:off x="7280275" y="3238500"/>
              <a:ext cx="515938" cy="455613"/>
            </a:xfrm>
            <a:custGeom>
              <a:avLst/>
              <a:gdLst>
                <a:gd name="T0" fmla="*/ 706 w 797"/>
                <a:gd name="T1" fmla="*/ 355 h 706"/>
                <a:gd name="T2" fmla="*/ 619 w 797"/>
                <a:gd name="T3" fmla="*/ 410 h 706"/>
                <a:gd name="T4" fmla="*/ 560 w 797"/>
                <a:gd name="T5" fmla="*/ 468 h 706"/>
                <a:gd name="T6" fmla="*/ 401 w 797"/>
                <a:gd name="T7" fmla="*/ 705 h 706"/>
                <a:gd name="T8" fmla="*/ 193 w 797"/>
                <a:gd name="T9" fmla="*/ 631 h 706"/>
                <a:gd name="T10" fmla="*/ 61 w 797"/>
                <a:gd name="T11" fmla="*/ 584 h 706"/>
                <a:gd name="T12" fmla="*/ 3 w 797"/>
                <a:gd name="T13" fmla="*/ 413 h 706"/>
                <a:gd name="T14" fmla="*/ 133 w 797"/>
                <a:gd name="T15" fmla="*/ 230 h 706"/>
                <a:gd name="T16" fmla="*/ 249 w 797"/>
                <a:gd name="T17" fmla="*/ 176 h 706"/>
                <a:gd name="T18" fmla="*/ 314 w 797"/>
                <a:gd name="T19" fmla="*/ 99 h 706"/>
                <a:gd name="T20" fmla="*/ 418 w 797"/>
                <a:gd name="T21" fmla="*/ 12 h 706"/>
                <a:gd name="T22" fmla="*/ 558 w 797"/>
                <a:gd name="T23" fmla="*/ 70 h 706"/>
                <a:gd name="T24" fmla="*/ 602 w 797"/>
                <a:gd name="T25" fmla="*/ 82 h 706"/>
                <a:gd name="T26" fmla="*/ 691 w 797"/>
                <a:gd name="T27" fmla="*/ 350 h 706"/>
                <a:gd name="T28" fmla="*/ 778 w 797"/>
                <a:gd name="T29" fmla="*/ 183 h 706"/>
                <a:gd name="T30" fmla="*/ 771 w 797"/>
                <a:gd name="T31" fmla="*/ 160 h 706"/>
                <a:gd name="T32" fmla="*/ 655 w 797"/>
                <a:gd name="T33" fmla="*/ 165 h 706"/>
                <a:gd name="T34" fmla="*/ 548 w 797"/>
                <a:gd name="T35" fmla="*/ 280 h 706"/>
                <a:gd name="T36" fmla="*/ 353 w 797"/>
                <a:gd name="T37" fmla="*/ 418 h 706"/>
                <a:gd name="T38" fmla="*/ 234 w 797"/>
                <a:gd name="T39" fmla="*/ 276 h 706"/>
                <a:gd name="T40" fmla="*/ 493 w 797"/>
                <a:gd name="T41" fmla="*/ 46 h 706"/>
                <a:gd name="T42" fmla="*/ 372 w 797"/>
                <a:gd name="T43" fmla="*/ 31 h 706"/>
                <a:gd name="T44" fmla="*/ 305 w 797"/>
                <a:gd name="T45" fmla="*/ 121 h 706"/>
                <a:gd name="T46" fmla="*/ 210 w 797"/>
                <a:gd name="T47" fmla="*/ 220 h 706"/>
                <a:gd name="T48" fmla="*/ 239 w 797"/>
                <a:gd name="T49" fmla="*/ 423 h 706"/>
                <a:gd name="T50" fmla="*/ 471 w 797"/>
                <a:gd name="T51" fmla="*/ 452 h 706"/>
                <a:gd name="T52" fmla="*/ 502 w 797"/>
                <a:gd name="T53" fmla="*/ 413 h 706"/>
                <a:gd name="T54" fmla="*/ 551 w 797"/>
                <a:gd name="T55" fmla="*/ 309 h 706"/>
                <a:gd name="T56" fmla="*/ 637 w 797"/>
                <a:gd name="T57" fmla="*/ 254 h 706"/>
                <a:gd name="T58" fmla="*/ 650 w 797"/>
                <a:gd name="T59" fmla="*/ 282 h 706"/>
                <a:gd name="T60" fmla="*/ 652 w 797"/>
                <a:gd name="T61" fmla="*/ 270 h 706"/>
                <a:gd name="T62" fmla="*/ 485 w 797"/>
                <a:gd name="T63" fmla="*/ 164 h 706"/>
                <a:gd name="T64" fmla="*/ 249 w 797"/>
                <a:gd name="T65" fmla="*/ 377 h 706"/>
                <a:gd name="T66" fmla="*/ 418 w 797"/>
                <a:gd name="T67" fmla="*/ 377 h 706"/>
                <a:gd name="T68" fmla="*/ 674 w 797"/>
                <a:gd name="T69" fmla="*/ 130 h 706"/>
                <a:gd name="T70" fmla="*/ 635 w 797"/>
                <a:gd name="T71" fmla="*/ 290 h 706"/>
                <a:gd name="T72" fmla="*/ 640 w 797"/>
                <a:gd name="T73" fmla="*/ 370 h 706"/>
                <a:gd name="T74" fmla="*/ 587 w 797"/>
                <a:gd name="T75" fmla="*/ 300 h 706"/>
                <a:gd name="T76" fmla="*/ 575 w 797"/>
                <a:gd name="T77" fmla="*/ 319 h 706"/>
                <a:gd name="T78" fmla="*/ 589 w 797"/>
                <a:gd name="T79" fmla="*/ 416 h 706"/>
                <a:gd name="T80" fmla="*/ 527 w 797"/>
                <a:gd name="T81" fmla="*/ 375 h 706"/>
                <a:gd name="T82" fmla="*/ 375 w 797"/>
                <a:gd name="T83" fmla="*/ 230 h 706"/>
                <a:gd name="T84" fmla="*/ 468 w 797"/>
                <a:gd name="T85" fmla="*/ 155 h 706"/>
                <a:gd name="T86" fmla="*/ 500 w 797"/>
                <a:gd name="T87" fmla="*/ 123 h 706"/>
                <a:gd name="T88" fmla="*/ 510 w 797"/>
                <a:gd name="T89" fmla="*/ 60 h 706"/>
                <a:gd name="T90" fmla="*/ 374 w 797"/>
                <a:gd name="T91" fmla="*/ 174 h 706"/>
                <a:gd name="T92" fmla="*/ 246 w 797"/>
                <a:gd name="T93" fmla="*/ 290 h 706"/>
                <a:gd name="T94" fmla="*/ 268 w 797"/>
                <a:gd name="T95" fmla="*/ 312 h 706"/>
                <a:gd name="T96" fmla="*/ 324 w 797"/>
                <a:gd name="T97" fmla="*/ 266 h 706"/>
                <a:gd name="T98" fmla="*/ 370 w 797"/>
                <a:gd name="T99" fmla="*/ 205 h 706"/>
                <a:gd name="T100" fmla="*/ 507 w 797"/>
                <a:gd name="T101" fmla="*/ 427 h 706"/>
                <a:gd name="T102" fmla="*/ 459 w 797"/>
                <a:gd name="T103" fmla="*/ 631 h 706"/>
                <a:gd name="T104" fmla="*/ 500 w 797"/>
                <a:gd name="T105" fmla="*/ 452 h 706"/>
                <a:gd name="T106" fmla="*/ 210 w 797"/>
                <a:gd name="T107" fmla="*/ 439 h 706"/>
                <a:gd name="T108" fmla="*/ 29 w 797"/>
                <a:gd name="T109" fmla="*/ 546 h 706"/>
                <a:gd name="T110" fmla="*/ 285 w 797"/>
                <a:gd name="T111" fmla="*/ 659 h 706"/>
                <a:gd name="T112" fmla="*/ 399 w 797"/>
                <a:gd name="T113" fmla="*/ 584 h 706"/>
                <a:gd name="T114" fmla="*/ 408 w 797"/>
                <a:gd name="T115" fmla="*/ 686 h 706"/>
                <a:gd name="T116" fmla="*/ 227 w 797"/>
                <a:gd name="T117" fmla="*/ 312 h 706"/>
                <a:gd name="T118" fmla="*/ 223 w 797"/>
                <a:gd name="T119" fmla="*/ 319 h 706"/>
                <a:gd name="T120" fmla="*/ 223 w 797"/>
                <a:gd name="T121" fmla="*/ 31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97" h="706">
                  <a:moveTo>
                    <a:pt x="794" y="154"/>
                  </a:moveTo>
                  <a:cubicBezTo>
                    <a:pt x="787" y="201"/>
                    <a:pt x="797" y="242"/>
                    <a:pt x="785" y="280"/>
                  </a:cubicBezTo>
                  <a:cubicBezTo>
                    <a:pt x="758" y="304"/>
                    <a:pt x="727" y="324"/>
                    <a:pt x="706" y="355"/>
                  </a:cubicBezTo>
                  <a:cubicBezTo>
                    <a:pt x="699" y="357"/>
                    <a:pt x="696" y="364"/>
                    <a:pt x="688" y="365"/>
                  </a:cubicBezTo>
                  <a:cubicBezTo>
                    <a:pt x="685" y="372"/>
                    <a:pt x="679" y="376"/>
                    <a:pt x="674" y="381"/>
                  </a:cubicBezTo>
                  <a:cubicBezTo>
                    <a:pt x="648" y="376"/>
                    <a:pt x="634" y="393"/>
                    <a:pt x="619" y="410"/>
                  </a:cubicBezTo>
                  <a:cubicBezTo>
                    <a:pt x="616" y="410"/>
                    <a:pt x="613" y="410"/>
                    <a:pt x="609" y="410"/>
                  </a:cubicBezTo>
                  <a:cubicBezTo>
                    <a:pt x="600" y="420"/>
                    <a:pt x="599" y="437"/>
                    <a:pt x="580" y="437"/>
                  </a:cubicBezTo>
                  <a:cubicBezTo>
                    <a:pt x="578" y="451"/>
                    <a:pt x="574" y="465"/>
                    <a:pt x="560" y="468"/>
                  </a:cubicBezTo>
                  <a:cubicBezTo>
                    <a:pt x="560" y="486"/>
                    <a:pt x="549" y="515"/>
                    <a:pt x="538" y="532"/>
                  </a:cubicBezTo>
                  <a:cubicBezTo>
                    <a:pt x="542" y="549"/>
                    <a:pt x="533" y="556"/>
                    <a:pt x="529" y="573"/>
                  </a:cubicBezTo>
                  <a:cubicBezTo>
                    <a:pt x="481" y="612"/>
                    <a:pt x="454" y="671"/>
                    <a:pt x="401" y="705"/>
                  </a:cubicBezTo>
                  <a:cubicBezTo>
                    <a:pt x="389" y="706"/>
                    <a:pt x="375" y="700"/>
                    <a:pt x="365" y="705"/>
                  </a:cubicBezTo>
                  <a:cubicBezTo>
                    <a:pt x="333" y="685"/>
                    <a:pt x="294" y="675"/>
                    <a:pt x="258" y="660"/>
                  </a:cubicBezTo>
                  <a:cubicBezTo>
                    <a:pt x="236" y="652"/>
                    <a:pt x="214" y="641"/>
                    <a:pt x="193" y="631"/>
                  </a:cubicBezTo>
                  <a:cubicBezTo>
                    <a:pt x="187" y="629"/>
                    <a:pt x="182" y="622"/>
                    <a:pt x="176" y="620"/>
                  </a:cubicBezTo>
                  <a:cubicBezTo>
                    <a:pt x="159" y="613"/>
                    <a:pt x="139" y="612"/>
                    <a:pt x="123" y="604"/>
                  </a:cubicBezTo>
                  <a:cubicBezTo>
                    <a:pt x="108" y="598"/>
                    <a:pt x="83" y="588"/>
                    <a:pt x="61" y="584"/>
                  </a:cubicBezTo>
                  <a:cubicBezTo>
                    <a:pt x="43" y="566"/>
                    <a:pt x="17" y="560"/>
                    <a:pt x="8" y="536"/>
                  </a:cubicBezTo>
                  <a:cubicBezTo>
                    <a:pt x="0" y="511"/>
                    <a:pt x="1" y="455"/>
                    <a:pt x="0" y="430"/>
                  </a:cubicBezTo>
                  <a:cubicBezTo>
                    <a:pt x="0" y="425"/>
                    <a:pt x="3" y="418"/>
                    <a:pt x="3" y="413"/>
                  </a:cubicBezTo>
                  <a:cubicBezTo>
                    <a:pt x="3" y="389"/>
                    <a:pt x="0" y="368"/>
                    <a:pt x="5" y="348"/>
                  </a:cubicBezTo>
                  <a:cubicBezTo>
                    <a:pt x="7" y="346"/>
                    <a:pt x="15" y="346"/>
                    <a:pt x="17" y="348"/>
                  </a:cubicBezTo>
                  <a:cubicBezTo>
                    <a:pt x="48" y="302"/>
                    <a:pt x="97" y="265"/>
                    <a:pt x="133" y="230"/>
                  </a:cubicBezTo>
                  <a:cubicBezTo>
                    <a:pt x="161" y="226"/>
                    <a:pt x="185" y="239"/>
                    <a:pt x="196" y="212"/>
                  </a:cubicBezTo>
                  <a:cubicBezTo>
                    <a:pt x="215" y="212"/>
                    <a:pt x="228" y="200"/>
                    <a:pt x="232" y="177"/>
                  </a:cubicBezTo>
                  <a:cubicBezTo>
                    <a:pt x="239" y="176"/>
                    <a:pt x="245" y="177"/>
                    <a:pt x="249" y="176"/>
                  </a:cubicBezTo>
                  <a:cubicBezTo>
                    <a:pt x="257" y="170"/>
                    <a:pt x="256" y="157"/>
                    <a:pt x="261" y="148"/>
                  </a:cubicBezTo>
                  <a:cubicBezTo>
                    <a:pt x="292" y="148"/>
                    <a:pt x="290" y="124"/>
                    <a:pt x="299" y="102"/>
                  </a:cubicBezTo>
                  <a:cubicBezTo>
                    <a:pt x="305" y="102"/>
                    <a:pt x="307" y="100"/>
                    <a:pt x="314" y="99"/>
                  </a:cubicBezTo>
                  <a:cubicBezTo>
                    <a:pt x="317" y="83"/>
                    <a:pt x="317" y="75"/>
                    <a:pt x="316" y="60"/>
                  </a:cubicBezTo>
                  <a:cubicBezTo>
                    <a:pt x="336" y="36"/>
                    <a:pt x="365" y="22"/>
                    <a:pt x="387" y="0"/>
                  </a:cubicBezTo>
                  <a:cubicBezTo>
                    <a:pt x="396" y="4"/>
                    <a:pt x="412" y="0"/>
                    <a:pt x="418" y="12"/>
                  </a:cubicBezTo>
                  <a:cubicBezTo>
                    <a:pt x="447" y="19"/>
                    <a:pt x="483" y="23"/>
                    <a:pt x="510" y="41"/>
                  </a:cubicBezTo>
                  <a:cubicBezTo>
                    <a:pt x="518" y="41"/>
                    <a:pt x="519" y="33"/>
                    <a:pt x="527" y="32"/>
                  </a:cubicBezTo>
                  <a:cubicBezTo>
                    <a:pt x="541" y="43"/>
                    <a:pt x="542" y="59"/>
                    <a:pt x="558" y="70"/>
                  </a:cubicBezTo>
                  <a:cubicBezTo>
                    <a:pt x="562" y="70"/>
                    <a:pt x="563" y="67"/>
                    <a:pt x="568" y="68"/>
                  </a:cubicBezTo>
                  <a:cubicBezTo>
                    <a:pt x="578" y="79"/>
                    <a:pt x="591" y="79"/>
                    <a:pt x="604" y="84"/>
                  </a:cubicBezTo>
                  <a:cubicBezTo>
                    <a:pt x="604" y="82"/>
                    <a:pt x="603" y="82"/>
                    <a:pt x="602" y="82"/>
                  </a:cubicBezTo>
                  <a:cubicBezTo>
                    <a:pt x="653" y="100"/>
                    <a:pt x="729" y="123"/>
                    <a:pt x="794" y="154"/>
                  </a:cubicBezTo>
                  <a:close/>
                  <a:moveTo>
                    <a:pt x="683" y="271"/>
                  </a:moveTo>
                  <a:cubicBezTo>
                    <a:pt x="691" y="299"/>
                    <a:pt x="677" y="328"/>
                    <a:pt x="691" y="350"/>
                  </a:cubicBezTo>
                  <a:cubicBezTo>
                    <a:pt x="708" y="337"/>
                    <a:pt x="718" y="317"/>
                    <a:pt x="736" y="302"/>
                  </a:cubicBezTo>
                  <a:cubicBezTo>
                    <a:pt x="746" y="293"/>
                    <a:pt x="760" y="290"/>
                    <a:pt x="768" y="280"/>
                  </a:cubicBezTo>
                  <a:cubicBezTo>
                    <a:pt x="786" y="256"/>
                    <a:pt x="777" y="212"/>
                    <a:pt x="778" y="183"/>
                  </a:cubicBezTo>
                  <a:cubicBezTo>
                    <a:pt x="751" y="217"/>
                    <a:pt x="722" y="249"/>
                    <a:pt x="683" y="271"/>
                  </a:cubicBezTo>
                  <a:close/>
                  <a:moveTo>
                    <a:pt x="720" y="225"/>
                  </a:moveTo>
                  <a:cubicBezTo>
                    <a:pt x="740" y="204"/>
                    <a:pt x="768" y="193"/>
                    <a:pt x="771" y="160"/>
                  </a:cubicBezTo>
                  <a:cubicBezTo>
                    <a:pt x="747" y="150"/>
                    <a:pt x="725" y="137"/>
                    <a:pt x="696" y="131"/>
                  </a:cubicBezTo>
                  <a:cubicBezTo>
                    <a:pt x="694" y="137"/>
                    <a:pt x="686" y="139"/>
                    <a:pt x="686" y="147"/>
                  </a:cubicBezTo>
                  <a:cubicBezTo>
                    <a:pt x="675" y="148"/>
                    <a:pt x="663" y="157"/>
                    <a:pt x="655" y="165"/>
                  </a:cubicBezTo>
                  <a:cubicBezTo>
                    <a:pt x="644" y="177"/>
                    <a:pt x="637" y="194"/>
                    <a:pt x="626" y="205"/>
                  </a:cubicBezTo>
                  <a:cubicBezTo>
                    <a:pt x="621" y="204"/>
                    <a:pt x="620" y="207"/>
                    <a:pt x="616" y="208"/>
                  </a:cubicBezTo>
                  <a:cubicBezTo>
                    <a:pt x="596" y="235"/>
                    <a:pt x="574" y="259"/>
                    <a:pt x="548" y="280"/>
                  </a:cubicBezTo>
                  <a:cubicBezTo>
                    <a:pt x="528" y="300"/>
                    <a:pt x="515" y="327"/>
                    <a:pt x="488" y="340"/>
                  </a:cubicBezTo>
                  <a:cubicBezTo>
                    <a:pt x="482" y="358"/>
                    <a:pt x="462" y="362"/>
                    <a:pt x="452" y="375"/>
                  </a:cubicBezTo>
                  <a:cubicBezTo>
                    <a:pt x="421" y="395"/>
                    <a:pt x="397" y="417"/>
                    <a:pt x="353" y="418"/>
                  </a:cubicBezTo>
                  <a:cubicBezTo>
                    <a:pt x="315" y="419"/>
                    <a:pt x="285" y="411"/>
                    <a:pt x="251" y="399"/>
                  </a:cubicBezTo>
                  <a:cubicBezTo>
                    <a:pt x="235" y="386"/>
                    <a:pt x="218" y="374"/>
                    <a:pt x="203" y="360"/>
                  </a:cubicBezTo>
                  <a:cubicBezTo>
                    <a:pt x="184" y="324"/>
                    <a:pt x="224" y="298"/>
                    <a:pt x="234" y="276"/>
                  </a:cubicBezTo>
                  <a:cubicBezTo>
                    <a:pt x="290" y="233"/>
                    <a:pt x="336" y="180"/>
                    <a:pt x="398" y="142"/>
                  </a:cubicBezTo>
                  <a:cubicBezTo>
                    <a:pt x="414" y="126"/>
                    <a:pt x="432" y="112"/>
                    <a:pt x="449" y="97"/>
                  </a:cubicBezTo>
                  <a:cubicBezTo>
                    <a:pt x="465" y="83"/>
                    <a:pt x="488" y="70"/>
                    <a:pt x="493" y="46"/>
                  </a:cubicBezTo>
                  <a:cubicBezTo>
                    <a:pt x="482" y="38"/>
                    <a:pt x="469" y="41"/>
                    <a:pt x="454" y="37"/>
                  </a:cubicBezTo>
                  <a:cubicBezTo>
                    <a:pt x="435" y="33"/>
                    <a:pt x="402" y="16"/>
                    <a:pt x="389" y="19"/>
                  </a:cubicBezTo>
                  <a:cubicBezTo>
                    <a:pt x="383" y="20"/>
                    <a:pt x="379" y="26"/>
                    <a:pt x="372" y="31"/>
                  </a:cubicBezTo>
                  <a:cubicBezTo>
                    <a:pt x="355" y="43"/>
                    <a:pt x="341" y="52"/>
                    <a:pt x="331" y="66"/>
                  </a:cubicBezTo>
                  <a:cubicBezTo>
                    <a:pt x="332" y="85"/>
                    <a:pt x="327" y="93"/>
                    <a:pt x="324" y="111"/>
                  </a:cubicBezTo>
                  <a:cubicBezTo>
                    <a:pt x="318" y="117"/>
                    <a:pt x="312" y="118"/>
                    <a:pt x="305" y="121"/>
                  </a:cubicBezTo>
                  <a:cubicBezTo>
                    <a:pt x="310" y="142"/>
                    <a:pt x="293" y="154"/>
                    <a:pt x="275" y="157"/>
                  </a:cubicBezTo>
                  <a:cubicBezTo>
                    <a:pt x="266" y="169"/>
                    <a:pt x="269" y="193"/>
                    <a:pt x="242" y="188"/>
                  </a:cubicBezTo>
                  <a:cubicBezTo>
                    <a:pt x="236" y="202"/>
                    <a:pt x="227" y="222"/>
                    <a:pt x="210" y="220"/>
                  </a:cubicBezTo>
                  <a:cubicBezTo>
                    <a:pt x="200" y="240"/>
                    <a:pt x="167" y="242"/>
                    <a:pt x="143" y="242"/>
                  </a:cubicBezTo>
                  <a:cubicBezTo>
                    <a:pt x="100" y="274"/>
                    <a:pt x="62" y="310"/>
                    <a:pt x="29" y="352"/>
                  </a:cubicBezTo>
                  <a:cubicBezTo>
                    <a:pt x="95" y="372"/>
                    <a:pt x="166" y="404"/>
                    <a:pt x="239" y="423"/>
                  </a:cubicBezTo>
                  <a:cubicBezTo>
                    <a:pt x="242" y="427"/>
                    <a:pt x="245" y="430"/>
                    <a:pt x="251" y="432"/>
                  </a:cubicBezTo>
                  <a:cubicBezTo>
                    <a:pt x="300" y="448"/>
                    <a:pt x="365" y="471"/>
                    <a:pt x="416" y="485"/>
                  </a:cubicBezTo>
                  <a:cubicBezTo>
                    <a:pt x="433" y="473"/>
                    <a:pt x="456" y="468"/>
                    <a:pt x="471" y="452"/>
                  </a:cubicBezTo>
                  <a:cubicBezTo>
                    <a:pt x="476" y="447"/>
                    <a:pt x="478" y="439"/>
                    <a:pt x="483" y="435"/>
                  </a:cubicBezTo>
                  <a:cubicBezTo>
                    <a:pt x="486" y="433"/>
                    <a:pt x="489" y="436"/>
                    <a:pt x="491" y="433"/>
                  </a:cubicBezTo>
                  <a:cubicBezTo>
                    <a:pt x="496" y="429"/>
                    <a:pt x="501" y="418"/>
                    <a:pt x="502" y="413"/>
                  </a:cubicBezTo>
                  <a:cubicBezTo>
                    <a:pt x="503" y="403"/>
                    <a:pt x="496" y="393"/>
                    <a:pt x="498" y="384"/>
                  </a:cubicBezTo>
                  <a:cubicBezTo>
                    <a:pt x="501" y="371"/>
                    <a:pt x="514" y="369"/>
                    <a:pt x="527" y="363"/>
                  </a:cubicBezTo>
                  <a:cubicBezTo>
                    <a:pt x="538" y="345"/>
                    <a:pt x="532" y="320"/>
                    <a:pt x="551" y="309"/>
                  </a:cubicBezTo>
                  <a:cubicBezTo>
                    <a:pt x="555" y="309"/>
                    <a:pt x="559" y="309"/>
                    <a:pt x="563" y="309"/>
                  </a:cubicBezTo>
                  <a:cubicBezTo>
                    <a:pt x="575" y="298"/>
                    <a:pt x="585" y="276"/>
                    <a:pt x="609" y="282"/>
                  </a:cubicBezTo>
                  <a:cubicBezTo>
                    <a:pt x="619" y="273"/>
                    <a:pt x="622" y="258"/>
                    <a:pt x="637" y="254"/>
                  </a:cubicBezTo>
                  <a:cubicBezTo>
                    <a:pt x="648" y="258"/>
                    <a:pt x="665" y="251"/>
                    <a:pt x="681" y="259"/>
                  </a:cubicBezTo>
                  <a:cubicBezTo>
                    <a:pt x="694" y="252"/>
                    <a:pt x="707" y="239"/>
                    <a:pt x="720" y="225"/>
                  </a:cubicBezTo>
                  <a:close/>
                  <a:moveTo>
                    <a:pt x="650" y="282"/>
                  </a:moveTo>
                  <a:cubicBezTo>
                    <a:pt x="644" y="305"/>
                    <a:pt x="663" y="338"/>
                    <a:pt x="667" y="365"/>
                  </a:cubicBezTo>
                  <a:cubicBezTo>
                    <a:pt x="674" y="367"/>
                    <a:pt x="672" y="360"/>
                    <a:pt x="679" y="362"/>
                  </a:cubicBezTo>
                  <a:cubicBezTo>
                    <a:pt x="662" y="336"/>
                    <a:pt x="694" y="262"/>
                    <a:pt x="652" y="270"/>
                  </a:cubicBezTo>
                  <a:cubicBezTo>
                    <a:pt x="651" y="274"/>
                    <a:pt x="651" y="278"/>
                    <a:pt x="650" y="282"/>
                  </a:cubicBezTo>
                  <a:close/>
                  <a:moveTo>
                    <a:pt x="558" y="89"/>
                  </a:moveTo>
                  <a:cubicBezTo>
                    <a:pt x="535" y="115"/>
                    <a:pt x="502" y="138"/>
                    <a:pt x="485" y="164"/>
                  </a:cubicBezTo>
                  <a:cubicBezTo>
                    <a:pt x="454" y="180"/>
                    <a:pt x="429" y="202"/>
                    <a:pt x="408" y="227"/>
                  </a:cubicBezTo>
                  <a:cubicBezTo>
                    <a:pt x="357" y="259"/>
                    <a:pt x="313" y="298"/>
                    <a:pt x="266" y="333"/>
                  </a:cubicBezTo>
                  <a:cubicBezTo>
                    <a:pt x="257" y="344"/>
                    <a:pt x="253" y="360"/>
                    <a:pt x="249" y="377"/>
                  </a:cubicBezTo>
                  <a:cubicBezTo>
                    <a:pt x="268" y="393"/>
                    <a:pt x="292" y="402"/>
                    <a:pt x="319" y="404"/>
                  </a:cubicBezTo>
                  <a:cubicBezTo>
                    <a:pt x="346" y="407"/>
                    <a:pt x="380" y="405"/>
                    <a:pt x="403" y="391"/>
                  </a:cubicBezTo>
                  <a:cubicBezTo>
                    <a:pt x="408" y="387"/>
                    <a:pt x="413" y="381"/>
                    <a:pt x="418" y="377"/>
                  </a:cubicBezTo>
                  <a:cubicBezTo>
                    <a:pt x="430" y="369"/>
                    <a:pt x="444" y="364"/>
                    <a:pt x="456" y="357"/>
                  </a:cubicBezTo>
                  <a:cubicBezTo>
                    <a:pt x="474" y="344"/>
                    <a:pt x="483" y="323"/>
                    <a:pt x="502" y="314"/>
                  </a:cubicBezTo>
                  <a:cubicBezTo>
                    <a:pt x="555" y="249"/>
                    <a:pt x="619" y="194"/>
                    <a:pt x="674" y="130"/>
                  </a:cubicBezTo>
                  <a:cubicBezTo>
                    <a:pt x="675" y="130"/>
                    <a:pt x="676" y="129"/>
                    <a:pt x="676" y="128"/>
                  </a:cubicBezTo>
                  <a:cubicBezTo>
                    <a:pt x="636" y="116"/>
                    <a:pt x="607" y="95"/>
                    <a:pt x="558" y="89"/>
                  </a:cubicBezTo>
                  <a:close/>
                  <a:moveTo>
                    <a:pt x="635" y="290"/>
                  </a:moveTo>
                  <a:cubicBezTo>
                    <a:pt x="631" y="291"/>
                    <a:pt x="631" y="288"/>
                    <a:pt x="630" y="287"/>
                  </a:cubicBezTo>
                  <a:cubicBezTo>
                    <a:pt x="626" y="289"/>
                    <a:pt x="624" y="291"/>
                    <a:pt x="619" y="292"/>
                  </a:cubicBezTo>
                  <a:cubicBezTo>
                    <a:pt x="625" y="316"/>
                    <a:pt x="624" y="352"/>
                    <a:pt x="640" y="370"/>
                  </a:cubicBezTo>
                  <a:cubicBezTo>
                    <a:pt x="661" y="345"/>
                    <a:pt x="635" y="323"/>
                    <a:pt x="635" y="290"/>
                  </a:cubicBezTo>
                  <a:close/>
                  <a:moveTo>
                    <a:pt x="604" y="293"/>
                  </a:moveTo>
                  <a:cubicBezTo>
                    <a:pt x="600" y="294"/>
                    <a:pt x="591" y="295"/>
                    <a:pt x="587" y="300"/>
                  </a:cubicBezTo>
                  <a:cubicBezTo>
                    <a:pt x="585" y="337"/>
                    <a:pt x="589" y="378"/>
                    <a:pt x="613" y="394"/>
                  </a:cubicBezTo>
                  <a:cubicBezTo>
                    <a:pt x="632" y="365"/>
                    <a:pt x="611" y="327"/>
                    <a:pt x="604" y="293"/>
                  </a:cubicBezTo>
                  <a:close/>
                  <a:moveTo>
                    <a:pt x="575" y="319"/>
                  </a:moveTo>
                  <a:cubicBezTo>
                    <a:pt x="567" y="321"/>
                    <a:pt x="559" y="321"/>
                    <a:pt x="553" y="324"/>
                  </a:cubicBezTo>
                  <a:cubicBezTo>
                    <a:pt x="547" y="359"/>
                    <a:pt x="565" y="394"/>
                    <a:pt x="578" y="420"/>
                  </a:cubicBezTo>
                  <a:cubicBezTo>
                    <a:pt x="585" y="422"/>
                    <a:pt x="583" y="416"/>
                    <a:pt x="589" y="416"/>
                  </a:cubicBezTo>
                  <a:cubicBezTo>
                    <a:pt x="597" y="384"/>
                    <a:pt x="573" y="359"/>
                    <a:pt x="575" y="319"/>
                  </a:cubicBezTo>
                  <a:close/>
                  <a:moveTo>
                    <a:pt x="544" y="362"/>
                  </a:moveTo>
                  <a:cubicBezTo>
                    <a:pt x="538" y="360"/>
                    <a:pt x="532" y="370"/>
                    <a:pt x="527" y="375"/>
                  </a:cubicBezTo>
                  <a:cubicBezTo>
                    <a:pt x="536" y="402"/>
                    <a:pt x="540" y="434"/>
                    <a:pt x="556" y="452"/>
                  </a:cubicBezTo>
                  <a:cubicBezTo>
                    <a:pt x="579" y="428"/>
                    <a:pt x="547" y="392"/>
                    <a:pt x="544" y="362"/>
                  </a:cubicBezTo>
                  <a:close/>
                  <a:moveTo>
                    <a:pt x="375" y="230"/>
                  </a:moveTo>
                  <a:cubicBezTo>
                    <a:pt x="399" y="208"/>
                    <a:pt x="426" y="187"/>
                    <a:pt x="454" y="165"/>
                  </a:cubicBezTo>
                  <a:cubicBezTo>
                    <a:pt x="461" y="153"/>
                    <a:pt x="454" y="131"/>
                    <a:pt x="461" y="123"/>
                  </a:cubicBezTo>
                  <a:cubicBezTo>
                    <a:pt x="469" y="131"/>
                    <a:pt x="466" y="141"/>
                    <a:pt x="468" y="155"/>
                  </a:cubicBezTo>
                  <a:cubicBezTo>
                    <a:pt x="479" y="153"/>
                    <a:pt x="478" y="137"/>
                    <a:pt x="490" y="135"/>
                  </a:cubicBezTo>
                  <a:cubicBezTo>
                    <a:pt x="487" y="123"/>
                    <a:pt x="488" y="97"/>
                    <a:pt x="493" y="85"/>
                  </a:cubicBezTo>
                  <a:cubicBezTo>
                    <a:pt x="498" y="98"/>
                    <a:pt x="501" y="111"/>
                    <a:pt x="500" y="123"/>
                  </a:cubicBezTo>
                  <a:cubicBezTo>
                    <a:pt x="517" y="111"/>
                    <a:pt x="528" y="93"/>
                    <a:pt x="544" y="80"/>
                  </a:cubicBezTo>
                  <a:cubicBezTo>
                    <a:pt x="541" y="71"/>
                    <a:pt x="532" y="68"/>
                    <a:pt x="527" y="60"/>
                  </a:cubicBezTo>
                  <a:cubicBezTo>
                    <a:pt x="521" y="60"/>
                    <a:pt x="514" y="57"/>
                    <a:pt x="510" y="60"/>
                  </a:cubicBezTo>
                  <a:cubicBezTo>
                    <a:pt x="493" y="71"/>
                    <a:pt x="475" y="93"/>
                    <a:pt x="454" y="111"/>
                  </a:cubicBezTo>
                  <a:cubicBezTo>
                    <a:pt x="428" y="134"/>
                    <a:pt x="402" y="153"/>
                    <a:pt x="380" y="172"/>
                  </a:cubicBezTo>
                  <a:cubicBezTo>
                    <a:pt x="379" y="174"/>
                    <a:pt x="376" y="172"/>
                    <a:pt x="374" y="174"/>
                  </a:cubicBezTo>
                  <a:cubicBezTo>
                    <a:pt x="364" y="181"/>
                    <a:pt x="358" y="192"/>
                    <a:pt x="348" y="200"/>
                  </a:cubicBezTo>
                  <a:cubicBezTo>
                    <a:pt x="323" y="221"/>
                    <a:pt x="297" y="240"/>
                    <a:pt x="276" y="261"/>
                  </a:cubicBezTo>
                  <a:cubicBezTo>
                    <a:pt x="266" y="271"/>
                    <a:pt x="254" y="279"/>
                    <a:pt x="246" y="290"/>
                  </a:cubicBezTo>
                  <a:cubicBezTo>
                    <a:pt x="247" y="309"/>
                    <a:pt x="246" y="317"/>
                    <a:pt x="252" y="331"/>
                  </a:cubicBezTo>
                  <a:cubicBezTo>
                    <a:pt x="265" y="323"/>
                    <a:pt x="250" y="288"/>
                    <a:pt x="264" y="283"/>
                  </a:cubicBezTo>
                  <a:cubicBezTo>
                    <a:pt x="267" y="292"/>
                    <a:pt x="268" y="301"/>
                    <a:pt x="268" y="312"/>
                  </a:cubicBezTo>
                  <a:cubicBezTo>
                    <a:pt x="283" y="301"/>
                    <a:pt x="296" y="288"/>
                    <a:pt x="312" y="278"/>
                  </a:cubicBezTo>
                  <a:cubicBezTo>
                    <a:pt x="315" y="266"/>
                    <a:pt x="312" y="247"/>
                    <a:pt x="322" y="242"/>
                  </a:cubicBezTo>
                  <a:cubicBezTo>
                    <a:pt x="324" y="249"/>
                    <a:pt x="328" y="260"/>
                    <a:pt x="324" y="266"/>
                  </a:cubicBezTo>
                  <a:cubicBezTo>
                    <a:pt x="347" y="265"/>
                    <a:pt x="328" y="227"/>
                    <a:pt x="338" y="220"/>
                  </a:cubicBezTo>
                  <a:cubicBezTo>
                    <a:pt x="345" y="225"/>
                    <a:pt x="345" y="237"/>
                    <a:pt x="346" y="247"/>
                  </a:cubicBezTo>
                  <a:cubicBezTo>
                    <a:pt x="374" y="245"/>
                    <a:pt x="356" y="214"/>
                    <a:pt x="370" y="205"/>
                  </a:cubicBezTo>
                  <a:cubicBezTo>
                    <a:pt x="374" y="211"/>
                    <a:pt x="373" y="227"/>
                    <a:pt x="375" y="230"/>
                  </a:cubicBezTo>
                  <a:close/>
                  <a:moveTo>
                    <a:pt x="515" y="379"/>
                  </a:moveTo>
                  <a:cubicBezTo>
                    <a:pt x="501" y="390"/>
                    <a:pt x="520" y="414"/>
                    <a:pt x="507" y="427"/>
                  </a:cubicBezTo>
                  <a:cubicBezTo>
                    <a:pt x="513" y="455"/>
                    <a:pt x="525" y="484"/>
                    <a:pt x="534" y="510"/>
                  </a:cubicBezTo>
                  <a:cubicBezTo>
                    <a:pt x="559" y="471"/>
                    <a:pt x="524" y="415"/>
                    <a:pt x="515" y="379"/>
                  </a:cubicBezTo>
                  <a:close/>
                  <a:moveTo>
                    <a:pt x="459" y="631"/>
                  </a:moveTo>
                  <a:cubicBezTo>
                    <a:pt x="466" y="623"/>
                    <a:pt x="471" y="614"/>
                    <a:pt x="478" y="606"/>
                  </a:cubicBezTo>
                  <a:cubicBezTo>
                    <a:pt x="492" y="589"/>
                    <a:pt x="512" y="575"/>
                    <a:pt x="519" y="558"/>
                  </a:cubicBezTo>
                  <a:cubicBezTo>
                    <a:pt x="533" y="527"/>
                    <a:pt x="508" y="489"/>
                    <a:pt x="500" y="452"/>
                  </a:cubicBezTo>
                  <a:cubicBezTo>
                    <a:pt x="487" y="454"/>
                    <a:pt x="480" y="467"/>
                    <a:pt x="471" y="468"/>
                  </a:cubicBezTo>
                  <a:cubicBezTo>
                    <a:pt x="461" y="492"/>
                    <a:pt x="431" y="504"/>
                    <a:pt x="404" y="502"/>
                  </a:cubicBezTo>
                  <a:cubicBezTo>
                    <a:pt x="340" y="473"/>
                    <a:pt x="280" y="459"/>
                    <a:pt x="210" y="439"/>
                  </a:cubicBezTo>
                  <a:cubicBezTo>
                    <a:pt x="209" y="436"/>
                    <a:pt x="212" y="430"/>
                    <a:pt x="206" y="432"/>
                  </a:cubicBezTo>
                  <a:cubicBezTo>
                    <a:pt x="150" y="412"/>
                    <a:pt x="78" y="388"/>
                    <a:pt x="15" y="362"/>
                  </a:cubicBezTo>
                  <a:cubicBezTo>
                    <a:pt x="17" y="429"/>
                    <a:pt x="8" y="494"/>
                    <a:pt x="29" y="546"/>
                  </a:cubicBezTo>
                  <a:cubicBezTo>
                    <a:pt x="60" y="569"/>
                    <a:pt x="97" y="578"/>
                    <a:pt x="131" y="592"/>
                  </a:cubicBezTo>
                  <a:cubicBezTo>
                    <a:pt x="146" y="598"/>
                    <a:pt x="161" y="600"/>
                    <a:pt x="176" y="606"/>
                  </a:cubicBezTo>
                  <a:cubicBezTo>
                    <a:pt x="214" y="620"/>
                    <a:pt x="247" y="648"/>
                    <a:pt x="285" y="659"/>
                  </a:cubicBezTo>
                  <a:cubicBezTo>
                    <a:pt x="289" y="659"/>
                    <a:pt x="293" y="659"/>
                    <a:pt x="297" y="659"/>
                  </a:cubicBezTo>
                  <a:cubicBezTo>
                    <a:pt x="325" y="670"/>
                    <a:pt x="352" y="685"/>
                    <a:pt x="386" y="690"/>
                  </a:cubicBezTo>
                  <a:cubicBezTo>
                    <a:pt x="406" y="667"/>
                    <a:pt x="396" y="620"/>
                    <a:pt x="399" y="584"/>
                  </a:cubicBezTo>
                  <a:cubicBezTo>
                    <a:pt x="401" y="566"/>
                    <a:pt x="404" y="550"/>
                    <a:pt x="408" y="536"/>
                  </a:cubicBezTo>
                  <a:cubicBezTo>
                    <a:pt x="419" y="565"/>
                    <a:pt x="401" y="620"/>
                    <a:pt x="411" y="657"/>
                  </a:cubicBezTo>
                  <a:cubicBezTo>
                    <a:pt x="406" y="666"/>
                    <a:pt x="405" y="677"/>
                    <a:pt x="408" y="686"/>
                  </a:cubicBezTo>
                  <a:cubicBezTo>
                    <a:pt x="426" y="669"/>
                    <a:pt x="443" y="650"/>
                    <a:pt x="459" y="631"/>
                  </a:cubicBezTo>
                  <a:close/>
                  <a:moveTo>
                    <a:pt x="237" y="300"/>
                  </a:moveTo>
                  <a:cubicBezTo>
                    <a:pt x="231" y="302"/>
                    <a:pt x="231" y="309"/>
                    <a:pt x="227" y="312"/>
                  </a:cubicBezTo>
                  <a:cubicBezTo>
                    <a:pt x="238" y="312"/>
                    <a:pt x="231" y="330"/>
                    <a:pt x="239" y="333"/>
                  </a:cubicBezTo>
                  <a:cubicBezTo>
                    <a:pt x="237" y="322"/>
                    <a:pt x="236" y="310"/>
                    <a:pt x="237" y="300"/>
                  </a:cubicBezTo>
                  <a:close/>
                  <a:moveTo>
                    <a:pt x="223" y="319"/>
                  </a:moveTo>
                  <a:cubicBezTo>
                    <a:pt x="220" y="324"/>
                    <a:pt x="218" y="334"/>
                    <a:pt x="210" y="329"/>
                  </a:cubicBezTo>
                  <a:cubicBezTo>
                    <a:pt x="211" y="348"/>
                    <a:pt x="216" y="356"/>
                    <a:pt x="229" y="365"/>
                  </a:cubicBezTo>
                  <a:cubicBezTo>
                    <a:pt x="229" y="348"/>
                    <a:pt x="230" y="330"/>
                    <a:pt x="223" y="31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138"/>
            <p:cNvSpPr>
              <a:spLocks noEditPoints="1"/>
            </p:cNvSpPr>
            <p:nvPr/>
          </p:nvSpPr>
          <p:spPr bwMode="auto">
            <a:xfrm>
              <a:off x="7551738" y="3370263"/>
              <a:ext cx="82550" cy="58738"/>
            </a:xfrm>
            <a:custGeom>
              <a:avLst/>
              <a:gdLst>
                <a:gd name="T0" fmla="*/ 95 w 127"/>
                <a:gd name="T1" fmla="*/ 0 h 92"/>
                <a:gd name="T2" fmla="*/ 118 w 127"/>
                <a:gd name="T3" fmla="*/ 56 h 92"/>
                <a:gd name="T4" fmla="*/ 5 w 127"/>
                <a:gd name="T5" fmla="*/ 65 h 92"/>
                <a:gd name="T6" fmla="*/ 0 w 127"/>
                <a:gd name="T7" fmla="*/ 34 h 92"/>
                <a:gd name="T8" fmla="*/ 95 w 127"/>
                <a:gd name="T9" fmla="*/ 0 h 92"/>
                <a:gd name="T10" fmla="*/ 71 w 127"/>
                <a:gd name="T11" fmla="*/ 41 h 92"/>
                <a:gd name="T12" fmla="*/ 82 w 127"/>
                <a:gd name="T13" fmla="*/ 56 h 92"/>
                <a:gd name="T14" fmla="*/ 97 w 127"/>
                <a:gd name="T15" fmla="*/ 46 h 92"/>
                <a:gd name="T16" fmla="*/ 97 w 127"/>
                <a:gd name="T17" fmla="*/ 36 h 92"/>
                <a:gd name="T18" fmla="*/ 99 w 127"/>
                <a:gd name="T19" fmla="*/ 34 h 92"/>
                <a:gd name="T20" fmla="*/ 71 w 127"/>
                <a:gd name="T21" fmla="*/ 41 h 92"/>
                <a:gd name="T22" fmla="*/ 68 w 127"/>
                <a:gd name="T23" fmla="*/ 21 h 92"/>
                <a:gd name="T24" fmla="*/ 68 w 127"/>
                <a:gd name="T25" fmla="*/ 31 h 92"/>
                <a:gd name="T26" fmla="*/ 89 w 127"/>
                <a:gd name="T27" fmla="*/ 21 h 92"/>
                <a:gd name="T28" fmla="*/ 68 w 127"/>
                <a:gd name="T29" fmla="*/ 21 h 92"/>
                <a:gd name="T30" fmla="*/ 54 w 127"/>
                <a:gd name="T31" fmla="*/ 44 h 92"/>
                <a:gd name="T32" fmla="*/ 37 w 127"/>
                <a:gd name="T33" fmla="*/ 58 h 92"/>
                <a:gd name="T34" fmla="*/ 63 w 127"/>
                <a:gd name="T35" fmla="*/ 60 h 92"/>
                <a:gd name="T36" fmla="*/ 54 w 127"/>
                <a:gd name="T37" fmla="*/ 44 h 92"/>
                <a:gd name="T38" fmla="*/ 56 w 127"/>
                <a:gd name="T39" fmla="*/ 19 h 92"/>
                <a:gd name="T40" fmla="*/ 13 w 127"/>
                <a:gd name="T41" fmla="*/ 50 h 92"/>
                <a:gd name="T42" fmla="*/ 58 w 127"/>
                <a:gd name="T43" fmla="*/ 32 h 92"/>
                <a:gd name="T44" fmla="*/ 56 w 127"/>
                <a:gd name="T45" fmla="*/ 1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" h="92">
                  <a:moveTo>
                    <a:pt x="95" y="0"/>
                  </a:moveTo>
                  <a:cubicBezTo>
                    <a:pt x="118" y="12"/>
                    <a:pt x="127" y="35"/>
                    <a:pt x="118" y="56"/>
                  </a:cubicBezTo>
                  <a:cubicBezTo>
                    <a:pt x="102" y="91"/>
                    <a:pt x="23" y="92"/>
                    <a:pt x="5" y="65"/>
                  </a:cubicBezTo>
                  <a:cubicBezTo>
                    <a:pt x="0" y="57"/>
                    <a:pt x="0" y="46"/>
                    <a:pt x="0" y="34"/>
                  </a:cubicBezTo>
                  <a:cubicBezTo>
                    <a:pt x="17" y="4"/>
                    <a:pt x="63" y="3"/>
                    <a:pt x="95" y="0"/>
                  </a:cubicBezTo>
                  <a:close/>
                  <a:moveTo>
                    <a:pt x="71" y="41"/>
                  </a:moveTo>
                  <a:cubicBezTo>
                    <a:pt x="71" y="50"/>
                    <a:pt x="75" y="55"/>
                    <a:pt x="82" y="56"/>
                  </a:cubicBezTo>
                  <a:cubicBezTo>
                    <a:pt x="87" y="53"/>
                    <a:pt x="93" y="50"/>
                    <a:pt x="97" y="46"/>
                  </a:cubicBezTo>
                  <a:cubicBezTo>
                    <a:pt x="99" y="41"/>
                    <a:pt x="92" y="37"/>
                    <a:pt x="97" y="36"/>
                  </a:cubicBezTo>
                  <a:cubicBezTo>
                    <a:pt x="97" y="38"/>
                    <a:pt x="99" y="37"/>
                    <a:pt x="99" y="34"/>
                  </a:cubicBezTo>
                  <a:cubicBezTo>
                    <a:pt x="87" y="34"/>
                    <a:pt x="80" y="39"/>
                    <a:pt x="71" y="41"/>
                  </a:cubicBezTo>
                  <a:close/>
                  <a:moveTo>
                    <a:pt x="68" y="21"/>
                  </a:moveTo>
                  <a:cubicBezTo>
                    <a:pt x="68" y="24"/>
                    <a:pt x="68" y="27"/>
                    <a:pt x="68" y="31"/>
                  </a:cubicBezTo>
                  <a:cubicBezTo>
                    <a:pt x="75" y="27"/>
                    <a:pt x="85" y="27"/>
                    <a:pt x="89" y="21"/>
                  </a:cubicBezTo>
                  <a:cubicBezTo>
                    <a:pt x="86" y="15"/>
                    <a:pt x="75" y="17"/>
                    <a:pt x="68" y="21"/>
                  </a:cubicBezTo>
                  <a:close/>
                  <a:moveTo>
                    <a:pt x="54" y="44"/>
                  </a:moveTo>
                  <a:cubicBezTo>
                    <a:pt x="49" y="53"/>
                    <a:pt x="40" y="47"/>
                    <a:pt x="37" y="58"/>
                  </a:cubicBezTo>
                  <a:cubicBezTo>
                    <a:pt x="49" y="58"/>
                    <a:pt x="50" y="59"/>
                    <a:pt x="63" y="60"/>
                  </a:cubicBezTo>
                  <a:cubicBezTo>
                    <a:pt x="64" y="51"/>
                    <a:pt x="60" y="47"/>
                    <a:pt x="54" y="44"/>
                  </a:cubicBezTo>
                  <a:close/>
                  <a:moveTo>
                    <a:pt x="56" y="19"/>
                  </a:moveTo>
                  <a:cubicBezTo>
                    <a:pt x="36" y="25"/>
                    <a:pt x="14" y="30"/>
                    <a:pt x="13" y="50"/>
                  </a:cubicBezTo>
                  <a:cubicBezTo>
                    <a:pt x="30" y="42"/>
                    <a:pt x="41" y="38"/>
                    <a:pt x="58" y="32"/>
                  </a:cubicBezTo>
                  <a:cubicBezTo>
                    <a:pt x="57" y="28"/>
                    <a:pt x="55" y="25"/>
                    <a:pt x="56" y="1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39"/>
            <p:cNvSpPr>
              <a:spLocks noEditPoints="1"/>
            </p:cNvSpPr>
            <p:nvPr/>
          </p:nvSpPr>
          <p:spPr bwMode="auto">
            <a:xfrm>
              <a:off x="7294563" y="3516313"/>
              <a:ext cx="165100" cy="103188"/>
            </a:xfrm>
            <a:custGeom>
              <a:avLst/>
              <a:gdLst>
                <a:gd name="T0" fmla="*/ 206 w 256"/>
                <a:gd name="T1" fmla="*/ 147 h 160"/>
                <a:gd name="T2" fmla="*/ 134 w 256"/>
                <a:gd name="T3" fmla="*/ 155 h 160"/>
                <a:gd name="T4" fmla="*/ 33 w 256"/>
                <a:gd name="T5" fmla="*/ 104 h 160"/>
                <a:gd name="T6" fmla="*/ 20 w 256"/>
                <a:gd name="T7" fmla="*/ 29 h 160"/>
                <a:gd name="T8" fmla="*/ 73 w 256"/>
                <a:gd name="T9" fmla="*/ 0 h 160"/>
                <a:gd name="T10" fmla="*/ 175 w 256"/>
                <a:gd name="T11" fmla="*/ 38 h 160"/>
                <a:gd name="T12" fmla="*/ 206 w 256"/>
                <a:gd name="T13" fmla="*/ 147 h 160"/>
                <a:gd name="T14" fmla="*/ 209 w 256"/>
                <a:gd name="T15" fmla="*/ 99 h 160"/>
                <a:gd name="T16" fmla="*/ 173 w 256"/>
                <a:gd name="T17" fmla="*/ 120 h 160"/>
                <a:gd name="T18" fmla="*/ 213 w 256"/>
                <a:gd name="T19" fmla="*/ 104 h 160"/>
                <a:gd name="T20" fmla="*/ 209 w 256"/>
                <a:gd name="T21" fmla="*/ 99 h 160"/>
                <a:gd name="T22" fmla="*/ 197 w 256"/>
                <a:gd name="T23" fmla="*/ 79 h 160"/>
                <a:gd name="T24" fmla="*/ 146 w 256"/>
                <a:gd name="T25" fmla="*/ 111 h 160"/>
                <a:gd name="T26" fmla="*/ 204 w 256"/>
                <a:gd name="T27" fmla="*/ 82 h 160"/>
                <a:gd name="T28" fmla="*/ 197 w 256"/>
                <a:gd name="T29" fmla="*/ 79 h 160"/>
                <a:gd name="T30" fmla="*/ 177 w 256"/>
                <a:gd name="T31" fmla="*/ 60 h 160"/>
                <a:gd name="T32" fmla="*/ 119 w 256"/>
                <a:gd name="T33" fmla="*/ 97 h 160"/>
                <a:gd name="T34" fmla="*/ 189 w 256"/>
                <a:gd name="T35" fmla="*/ 67 h 160"/>
                <a:gd name="T36" fmla="*/ 177 w 256"/>
                <a:gd name="T37" fmla="*/ 60 h 160"/>
                <a:gd name="T38" fmla="*/ 76 w 256"/>
                <a:gd name="T39" fmla="*/ 50 h 160"/>
                <a:gd name="T40" fmla="*/ 103 w 256"/>
                <a:gd name="T41" fmla="*/ 22 h 160"/>
                <a:gd name="T42" fmla="*/ 30 w 256"/>
                <a:gd name="T43" fmla="*/ 70 h 160"/>
                <a:gd name="T44" fmla="*/ 83 w 256"/>
                <a:gd name="T45" fmla="*/ 123 h 160"/>
                <a:gd name="T46" fmla="*/ 93 w 256"/>
                <a:gd name="T47" fmla="*/ 123 h 160"/>
                <a:gd name="T48" fmla="*/ 97 w 256"/>
                <a:gd name="T49" fmla="*/ 128 h 160"/>
                <a:gd name="T50" fmla="*/ 179 w 256"/>
                <a:gd name="T51" fmla="*/ 135 h 160"/>
                <a:gd name="T52" fmla="*/ 76 w 256"/>
                <a:gd name="T53" fmla="*/ 50 h 160"/>
                <a:gd name="T54" fmla="*/ 151 w 256"/>
                <a:gd name="T55" fmla="*/ 41 h 160"/>
                <a:gd name="T56" fmla="*/ 95 w 256"/>
                <a:gd name="T57" fmla="*/ 77 h 160"/>
                <a:gd name="T58" fmla="*/ 102 w 256"/>
                <a:gd name="T59" fmla="*/ 85 h 160"/>
                <a:gd name="T60" fmla="*/ 163 w 256"/>
                <a:gd name="T61" fmla="*/ 48 h 160"/>
                <a:gd name="T62" fmla="*/ 151 w 256"/>
                <a:gd name="T63" fmla="*/ 41 h 160"/>
                <a:gd name="T64" fmla="*/ 126 w 256"/>
                <a:gd name="T65" fmla="*/ 44 h 160"/>
                <a:gd name="T66" fmla="*/ 134 w 256"/>
                <a:gd name="T67" fmla="*/ 32 h 160"/>
                <a:gd name="T68" fmla="*/ 129 w 256"/>
                <a:gd name="T69" fmla="*/ 38 h 160"/>
                <a:gd name="T70" fmla="*/ 93 w 256"/>
                <a:gd name="T71" fmla="*/ 67 h 160"/>
                <a:gd name="T72" fmla="*/ 126 w 256"/>
                <a:gd name="T73" fmla="*/ 4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6" h="160">
                  <a:moveTo>
                    <a:pt x="206" y="147"/>
                  </a:moveTo>
                  <a:cubicBezTo>
                    <a:pt x="184" y="151"/>
                    <a:pt x="161" y="160"/>
                    <a:pt x="134" y="155"/>
                  </a:cubicBezTo>
                  <a:cubicBezTo>
                    <a:pt x="98" y="149"/>
                    <a:pt x="57" y="127"/>
                    <a:pt x="33" y="104"/>
                  </a:cubicBezTo>
                  <a:cubicBezTo>
                    <a:pt x="16" y="87"/>
                    <a:pt x="0" y="56"/>
                    <a:pt x="20" y="29"/>
                  </a:cubicBezTo>
                  <a:cubicBezTo>
                    <a:pt x="32" y="13"/>
                    <a:pt x="48" y="9"/>
                    <a:pt x="73" y="0"/>
                  </a:cubicBezTo>
                  <a:cubicBezTo>
                    <a:pt x="111" y="2"/>
                    <a:pt x="138" y="25"/>
                    <a:pt x="175" y="38"/>
                  </a:cubicBezTo>
                  <a:cubicBezTo>
                    <a:pt x="202" y="61"/>
                    <a:pt x="256" y="114"/>
                    <a:pt x="206" y="147"/>
                  </a:cubicBezTo>
                  <a:close/>
                  <a:moveTo>
                    <a:pt x="209" y="99"/>
                  </a:moveTo>
                  <a:cubicBezTo>
                    <a:pt x="198" y="107"/>
                    <a:pt x="182" y="109"/>
                    <a:pt x="173" y="120"/>
                  </a:cubicBezTo>
                  <a:cubicBezTo>
                    <a:pt x="188" y="121"/>
                    <a:pt x="202" y="112"/>
                    <a:pt x="213" y="104"/>
                  </a:cubicBezTo>
                  <a:cubicBezTo>
                    <a:pt x="210" y="104"/>
                    <a:pt x="212" y="99"/>
                    <a:pt x="209" y="99"/>
                  </a:cubicBezTo>
                  <a:close/>
                  <a:moveTo>
                    <a:pt x="197" y="79"/>
                  </a:moveTo>
                  <a:cubicBezTo>
                    <a:pt x="182" y="90"/>
                    <a:pt x="161" y="95"/>
                    <a:pt x="146" y="111"/>
                  </a:cubicBezTo>
                  <a:cubicBezTo>
                    <a:pt x="174" y="113"/>
                    <a:pt x="188" y="92"/>
                    <a:pt x="204" y="82"/>
                  </a:cubicBezTo>
                  <a:cubicBezTo>
                    <a:pt x="201" y="82"/>
                    <a:pt x="202" y="77"/>
                    <a:pt x="197" y="79"/>
                  </a:cubicBezTo>
                  <a:close/>
                  <a:moveTo>
                    <a:pt x="177" y="60"/>
                  </a:moveTo>
                  <a:cubicBezTo>
                    <a:pt x="157" y="72"/>
                    <a:pt x="137" y="84"/>
                    <a:pt x="119" y="97"/>
                  </a:cubicBezTo>
                  <a:cubicBezTo>
                    <a:pt x="150" y="107"/>
                    <a:pt x="171" y="81"/>
                    <a:pt x="189" y="67"/>
                  </a:cubicBezTo>
                  <a:cubicBezTo>
                    <a:pt x="185" y="65"/>
                    <a:pt x="183" y="60"/>
                    <a:pt x="177" y="60"/>
                  </a:cubicBezTo>
                  <a:close/>
                  <a:moveTo>
                    <a:pt x="76" y="50"/>
                  </a:moveTo>
                  <a:cubicBezTo>
                    <a:pt x="79" y="35"/>
                    <a:pt x="94" y="33"/>
                    <a:pt x="103" y="22"/>
                  </a:cubicBezTo>
                  <a:cubicBezTo>
                    <a:pt x="75" y="17"/>
                    <a:pt x="21" y="23"/>
                    <a:pt x="30" y="70"/>
                  </a:cubicBezTo>
                  <a:cubicBezTo>
                    <a:pt x="46" y="85"/>
                    <a:pt x="58" y="111"/>
                    <a:pt x="83" y="123"/>
                  </a:cubicBezTo>
                  <a:cubicBezTo>
                    <a:pt x="86" y="124"/>
                    <a:pt x="90" y="122"/>
                    <a:pt x="93" y="123"/>
                  </a:cubicBezTo>
                  <a:cubicBezTo>
                    <a:pt x="94" y="123"/>
                    <a:pt x="95" y="127"/>
                    <a:pt x="97" y="128"/>
                  </a:cubicBezTo>
                  <a:cubicBezTo>
                    <a:pt x="121" y="137"/>
                    <a:pt x="154" y="148"/>
                    <a:pt x="179" y="135"/>
                  </a:cubicBezTo>
                  <a:cubicBezTo>
                    <a:pt x="139" y="128"/>
                    <a:pt x="65" y="98"/>
                    <a:pt x="76" y="50"/>
                  </a:cubicBezTo>
                  <a:close/>
                  <a:moveTo>
                    <a:pt x="151" y="41"/>
                  </a:moveTo>
                  <a:cubicBezTo>
                    <a:pt x="136" y="56"/>
                    <a:pt x="112" y="63"/>
                    <a:pt x="95" y="77"/>
                  </a:cubicBezTo>
                  <a:cubicBezTo>
                    <a:pt x="99" y="78"/>
                    <a:pt x="99" y="83"/>
                    <a:pt x="102" y="85"/>
                  </a:cubicBezTo>
                  <a:cubicBezTo>
                    <a:pt x="130" y="81"/>
                    <a:pt x="145" y="63"/>
                    <a:pt x="163" y="48"/>
                  </a:cubicBezTo>
                  <a:cubicBezTo>
                    <a:pt x="159" y="46"/>
                    <a:pt x="157" y="42"/>
                    <a:pt x="151" y="41"/>
                  </a:cubicBezTo>
                  <a:close/>
                  <a:moveTo>
                    <a:pt x="126" y="44"/>
                  </a:moveTo>
                  <a:cubicBezTo>
                    <a:pt x="129" y="41"/>
                    <a:pt x="142" y="36"/>
                    <a:pt x="134" y="32"/>
                  </a:cubicBezTo>
                  <a:cubicBezTo>
                    <a:pt x="132" y="34"/>
                    <a:pt x="134" y="39"/>
                    <a:pt x="129" y="38"/>
                  </a:cubicBezTo>
                  <a:cubicBezTo>
                    <a:pt x="111" y="31"/>
                    <a:pt x="83" y="47"/>
                    <a:pt x="93" y="67"/>
                  </a:cubicBezTo>
                  <a:cubicBezTo>
                    <a:pt x="103" y="58"/>
                    <a:pt x="117" y="54"/>
                    <a:pt x="126" y="4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3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关于我们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sp>
        <p:nvSpPr>
          <p:cNvPr id="6" name="Rectangle 2"/>
          <p:cNvSpPr/>
          <p:nvPr/>
        </p:nvSpPr>
        <p:spPr bwMode="auto">
          <a:xfrm>
            <a:off x="5023605" y="3528928"/>
            <a:ext cx="1263166" cy="25853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>
              <a:lnSpc>
                <a:spcPct val="70000"/>
              </a:lnSpc>
            </a:pPr>
            <a:r>
              <a:rPr lang="zh-CN" altLang="en-US" sz="24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4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7" name="Rectangle 7"/>
          <p:cNvSpPr/>
          <p:nvPr/>
        </p:nvSpPr>
        <p:spPr bwMode="auto">
          <a:xfrm>
            <a:off x="434391" y="2469176"/>
            <a:ext cx="3362155" cy="1619169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/>
          <a:lstStyle/>
          <a:p>
            <a:pPr algn="just">
              <a:lnSpc>
                <a:spcPct val="130000"/>
              </a:lnSpc>
              <a:spcBef>
                <a:spcPts val="450"/>
              </a:spcBef>
            </a:pPr>
            <a:r>
              <a:rPr lang="zh-CN" altLang="en-US" sz="16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6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200</a:t>
            </a:r>
            <a:r>
              <a:rPr lang="zh-CN" altLang="en-US" sz="16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字以内，据统计每页幻灯片的最好控制在</a:t>
            </a:r>
            <a:r>
              <a:rPr lang="en-US" altLang="zh-CN" sz="16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5</a:t>
            </a:r>
            <a:r>
              <a:rPr lang="zh-CN" altLang="en-US" sz="16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分钟之内。</a:t>
            </a:r>
            <a:endParaRPr lang="zh-CN" altLang="en-US" sz="1600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8" name="Line 8"/>
          <p:cNvSpPr>
            <a:spLocks noChangeShapeType="1"/>
          </p:cNvSpPr>
          <p:nvPr/>
        </p:nvSpPr>
        <p:spPr bwMode="auto">
          <a:xfrm rot="10800000" flipH="1">
            <a:off x="4374443" y="1511002"/>
            <a:ext cx="0" cy="3784804"/>
          </a:xfrm>
          <a:prstGeom prst="line">
            <a:avLst/>
          </a:prstGeom>
          <a:noFill/>
          <a:ln w="25400" cap="flat">
            <a:solidFill>
              <a:srgbClr val="3B3833"/>
            </a:solidFill>
            <a:prstDash val="sysDot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fr-FR" sz="135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9" name="Oval 9"/>
          <p:cNvSpPr/>
          <p:nvPr/>
        </p:nvSpPr>
        <p:spPr bwMode="auto">
          <a:xfrm>
            <a:off x="7273963" y="2964451"/>
            <a:ext cx="1866805" cy="186680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 lIns="0" tIns="0" rIns="0" bIns="0" anchor="ctr"/>
          <a:lstStyle/>
          <a:p>
            <a:pPr algn="ctr"/>
            <a:r>
              <a:rPr lang="zh-CN" altLang="en-US" sz="4000" b="1" dirty="0" smtClean="0">
                <a:solidFill>
                  <a:srgbClr val="FFFFFF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关于我们</a:t>
            </a:r>
            <a:endParaRPr lang="en-US" sz="2000" b="1" dirty="0">
              <a:solidFill>
                <a:srgbClr val="FFFFFF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10" name="Rectangle 10"/>
          <p:cNvSpPr/>
          <p:nvPr/>
        </p:nvSpPr>
        <p:spPr bwMode="auto">
          <a:xfrm>
            <a:off x="1500769" y="4574462"/>
            <a:ext cx="1192634" cy="35779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r>
              <a:rPr lang="zh-CN" altLang="en-US" sz="2325" dirty="0" smtClean="0">
                <a:solidFill>
                  <a:srgbClr val="3B3833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关于我们</a:t>
            </a:r>
            <a:endParaRPr lang="en-US" sz="2325" dirty="0">
              <a:solidFill>
                <a:srgbClr val="3B3833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12" name="Rectangle 13"/>
          <p:cNvSpPr/>
          <p:nvPr/>
        </p:nvSpPr>
        <p:spPr bwMode="auto">
          <a:xfrm>
            <a:off x="7427248" y="6076491"/>
            <a:ext cx="1263166" cy="25853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>
              <a:lnSpc>
                <a:spcPct val="70000"/>
              </a:lnSpc>
            </a:pPr>
            <a:r>
              <a:rPr lang="zh-CN" altLang="en-US" sz="24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4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13" name="Rectangle 14"/>
          <p:cNvSpPr/>
          <p:nvPr/>
        </p:nvSpPr>
        <p:spPr bwMode="auto">
          <a:xfrm>
            <a:off x="8922587" y="1717011"/>
            <a:ext cx="1263166" cy="25853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>
              <a:lnSpc>
                <a:spcPct val="70000"/>
              </a:lnSpc>
            </a:pPr>
            <a:r>
              <a:rPr lang="zh-CN" altLang="en-US" sz="24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4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14" name="Rectangle 18"/>
          <p:cNvSpPr/>
          <p:nvPr/>
        </p:nvSpPr>
        <p:spPr bwMode="auto">
          <a:xfrm>
            <a:off x="10259859" y="3681321"/>
            <a:ext cx="1263166" cy="25853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>
              <a:lnSpc>
                <a:spcPct val="70000"/>
              </a:lnSpc>
            </a:pPr>
            <a:r>
              <a:rPr lang="zh-CN" altLang="en-US" sz="24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4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sp>
        <p:nvSpPr>
          <p:cNvPr id="16" name="Rectangle 20"/>
          <p:cNvSpPr/>
          <p:nvPr/>
        </p:nvSpPr>
        <p:spPr bwMode="auto">
          <a:xfrm>
            <a:off x="10339626" y="5690995"/>
            <a:ext cx="1263166" cy="25853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>
              <a:lnSpc>
                <a:spcPct val="70000"/>
              </a:lnSpc>
            </a:pPr>
            <a:r>
              <a:rPr lang="zh-CN" altLang="en-US" sz="24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  <a:cs typeface="National First Font" charset="0"/>
                <a:sym typeface="National First Font" charset="0"/>
              </a:rPr>
              <a:t>添加标题</a:t>
            </a:r>
            <a:endParaRPr lang="zh-CN" altLang="en-US" sz="24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  <a:cs typeface="National First Font" charset="0"/>
              <a:sym typeface="National First Font" charset="0"/>
            </a:endParaRPr>
          </a:p>
        </p:txBody>
      </p:sp>
      <p:pic>
        <p:nvPicPr>
          <p:cNvPr id="20" name="Picture 6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193493">
            <a:off x="9244489" y="3560729"/>
            <a:ext cx="787869" cy="416128"/>
          </a:xfrm>
          <a:prstGeom prst="rect">
            <a:avLst/>
          </a:prstGeom>
        </p:spPr>
      </p:pic>
      <p:pic>
        <p:nvPicPr>
          <p:cNvPr id="21" name="Picture 6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4202034">
            <a:off x="8876893" y="4817254"/>
            <a:ext cx="787869" cy="416128"/>
          </a:xfrm>
          <a:prstGeom prst="rect">
            <a:avLst/>
          </a:prstGeom>
        </p:spPr>
      </p:pic>
      <p:pic>
        <p:nvPicPr>
          <p:cNvPr id="22" name="Picture 6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7121805">
            <a:off x="6919982" y="4985233"/>
            <a:ext cx="787869" cy="416128"/>
          </a:xfrm>
          <a:prstGeom prst="rect">
            <a:avLst/>
          </a:prstGeom>
        </p:spPr>
      </p:pic>
      <p:pic>
        <p:nvPicPr>
          <p:cNvPr id="23" name="Picture 6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2493367">
            <a:off x="6370942" y="3589501"/>
            <a:ext cx="787869" cy="416128"/>
          </a:xfrm>
          <a:prstGeom prst="rect">
            <a:avLst/>
          </a:prstGeom>
        </p:spPr>
      </p:pic>
      <p:pic>
        <p:nvPicPr>
          <p:cNvPr id="24" name="Picture 6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8231325">
            <a:off x="7384427" y="2408313"/>
            <a:ext cx="787869" cy="416128"/>
          </a:xfrm>
          <a:prstGeom prst="rect">
            <a:avLst/>
          </a:prstGeom>
        </p:spPr>
      </p:pic>
      <p:pic>
        <p:nvPicPr>
          <p:cNvPr id="25" name="Picture 4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3533798">
            <a:off x="448864" y="4367149"/>
            <a:ext cx="848638" cy="414602"/>
          </a:xfrm>
          <a:prstGeom prst="rect">
            <a:avLst/>
          </a:prstGeom>
        </p:spPr>
      </p:pic>
      <p:grpSp>
        <p:nvGrpSpPr>
          <p:cNvPr id="51" name="组合 50"/>
          <p:cNvGrpSpPr/>
          <p:nvPr/>
        </p:nvGrpSpPr>
        <p:grpSpPr>
          <a:xfrm>
            <a:off x="10217080" y="2689724"/>
            <a:ext cx="796295" cy="792574"/>
            <a:chOff x="8181975" y="1892300"/>
            <a:chExt cx="679451" cy="676276"/>
          </a:xfrm>
        </p:grpSpPr>
        <p:sp>
          <p:nvSpPr>
            <p:cNvPr id="52" name="Freeform 111"/>
            <p:cNvSpPr/>
            <p:nvPr/>
          </p:nvSpPr>
          <p:spPr bwMode="auto">
            <a:xfrm>
              <a:off x="8723313" y="2473325"/>
              <a:ext cx="15875" cy="39688"/>
            </a:xfrm>
            <a:custGeom>
              <a:avLst/>
              <a:gdLst>
                <a:gd name="T0" fmla="*/ 4 w 23"/>
                <a:gd name="T1" fmla="*/ 0 h 62"/>
                <a:gd name="T2" fmla="*/ 14 w 23"/>
                <a:gd name="T3" fmla="*/ 3 h 62"/>
                <a:gd name="T4" fmla="*/ 15 w 23"/>
                <a:gd name="T5" fmla="*/ 62 h 62"/>
                <a:gd name="T6" fmla="*/ 4 w 23"/>
                <a:gd name="T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62">
                  <a:moveTo>
                    <a:pt x="4" y="0"/>
                  </a:moveTo>
                  <a:cubicBezTo>
                    <a:pt x="8" y="1"/>
                    <a:pt x="11" y="2"/>
                    <a:pt x="14" y="3"/>
                  </a:cubicBezTo>
                  <a:cubicBezTo>
                    <a:pt x="10" y="29"/>
                    <a:pt x="23" y="44"/>
                    <a:pt x="15" y="62"/>
                  </a:cubicBezTo>
                  <a:cubicBezTo>
                    <a:pt x="0" y="49"/>
                    <a:pt x="1" y="2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12"/>
            <p:cNvSpPr>
              <a:spLocks noEditPoints="1"/>
            </p:cNvSpPr>
            <p:nvPr/>
          </p:nvSpPr>
          <p:spPr bwMode="auto">
            <a:xfrm>
              <a:off x="8181975" y="1892300"/>
              <a:ext cx="177800" cy="655638"/>
            </a:xfrm>
            <a:custGeom>
              <a:avLst/>
              <a:gdLst>
                <a:gd name="T0" fmla="*/ 200 w 276"/>
                <a:gd name="T1" fmla="*/ 596 h 1013"/>
                <a:gd name="T2" fmla="*/ 172 w 276"/>
                <a:gd name="T3" fmla="*/ 641 h 1013"/>
                <a:gd name="T4" fmla="*/ 170 w 276"/>
                <a:gd name="T5" fmla="*/ 697 h 1013"/>
                <a:gd name="T6" fmla="*/ 149 w 276"/>
                <a:gd name="T7" fmla="*/ 989 h 1013"/>
                <a:gd name="T8" fmla="*/ 77 w 276"/>
                <a:gd name="T9" fmla="*/ 1003 h 1013"/>
                <a:gd name="T10" fmla="*/ 64 w 276"/>
                <a:gd name="T11" fmla="*/ 945 h 1013"/>
                <a:gd name="T12" fmla="*/ 69 w 276"/>
                <a:gd name="T13" fmla="*/ 697 h 1013"/>
                <a:gd name="T14" fmla="*/ 51 w 276"/>
                <a:gd name="T15" fmla="*/ 656 h 1013"/>
                <a:gd name="T16" fmla="*/ 77 w 276"/>
                <a:gd name="T17" fmla="*/ 618 h 1013"/>
                <a:gd name="T18" fmla="*/ 77 w 276"/>
                <a:gd name="T19" fmla="*/ 558 h 1013"/>
                <a:gd name="T20" fmla="*/ 21 w 276"/>
                <a:gd name="T21" fmla="*/ 456 h 1013"/>
                <a:gd name="T22" fmla="*/ 49 w 276"/>
                <a:gd name="T23" fmla="*/ 251 h 1013"/>
                <a:gd name="T24" fmla="*/ 82 w 276"/>
                <a:gd name="T25" fmla="*/ 184 h 1013"/>
                <a:gd name="T26" fmla="*/ 82 w 276"/>
                <a:gd name="T27" fmla="*/ 86 h 1013"/>
                <a:gd name="T28" fmla="*/ 157 w 276"/>
                <a:gd name="T29" fmla="*/ 2 h 1013"/>
                <a:gd name="T30" fmla="*/ 179 w 276"/>
                <a:gd name="T31" fmla="*/ 124 h 1013"/>
                <a:gd name="T32" fmla="*/ 240 w 276"/>
                <a:gd name="T33" fmla="*/ 445 h 1013"/>
                <a:gd name="T34" fmla="*/ 175 w 276"/>
                <a:gd name="T35" fmla="*/ 556 h 1013"/>
                <a:gd name="T36" fmla="*/ 180 w 276"/>
                <a:gd name="T37" fmla="*/ 329 h 1013"/>
                <a:gd name="T38" fmla="*/ 135 w 276"/>
                <a:gd name="T39" fmla="*/ 385 h 1013"/>
                <a:gd name="T40" fmla="*/ 119 w 276"/>
                <a:gd name="T41" fmla="*/ 302 h 1013"/>
                <a:gd name="T42" fmla="*/ 130 w 276"/>
                <a:gd name="T43" fmla="*/ 294 h 1013"/>
                <a:gd name="T44" fmla="*/ 130 w 276"/>
                <a:gd name="T45" fmla="*/ 136 h 1013"/>
                <a:gd name="T46" fmla="*/ 132 w 276"/>
                <a:gd name="T47" fmla="*/ 20 h 1013"/>
                <a:gd name="T48" fmla="*/ 115 w 276"/>
                <a:gd name="T49" fmla="*/ 126 h 1013"/>
                <a:gd name="T50" fmla="*/ 79 w 276"/>
                <a:gd name="T51" fmla="*/ 217 h 1013"/>
                <a:gd name="T52" fmla="*/ 56 w 276"/>
                <a:gd name="T53" fmla="*/ 266 h 1013"/>
                <a:gd name="T54" fmla="*/ 31 w 276"/>
                <a:gd name="T55" fmla="*/ 327 h 1013"/>
                <a:gd name="T56" fmla="*/ 92 w 276"/>
                <a:gd name="T57" fmla="*/ 559 h 1013"/>
                <a:gd name="T58" fmla="*/ 227 w 276"/>
                <a:gd name="T59" fmla="*/ 422 h 1013"/>
                <a:gd name="T60" fmla="*/ 220 w 276"/>
                <a:gd name="T61" fmla="*/ 294 h 1013"/>
                <a:gd name="T62" fmla="*/ 180 w 276"/>
                <a:gd name="T63" fmla="*/ 206 h 1013"/>
                <a:gd name="T64" fmla="*/ 162 w 276"/>
                <a:gd name="T65" fmla="*/ 119 h 1013"/>
                <a:gd name="T66" fmla="*/ 150 w 276"/>
                <a:gd name="T67" fmla="*/ 16 h 1013"/>
                <a:gd name="T68" fmla="*/ 155 w 276"/>
                <a:gd name="T69" fmla="*/ 294 h 1013"/>
                <a:gd name="T70" fmla="*/ 150 w 276"/>
                <a:gd name="T71" fmla="*/ 314 h 1013"/>
                <a:gd name="T72" fmla="*/ 112 w 276"/>
                <a:gd name="T73" fmla="*/ 335 h 1013"/>
                <a:gd name="T74" fmla="*/ 135 w 276"/>
                <a:gd name="T75" fmla="*/ 320 h 1013"/>
                <a:gd name="T76" fmla="*/ 74 w 276"/>
                <a:gd name="T77" fmla="*/ 599 h 1013"/>
                <a:gd name="T78" fmla="*/ 185 w 276"/>
                <a:gd name="T79" fmla="*/ 594 h 1013"/>
                <a:gd name="T80" fmla="*/ 74 w 276"/>
                <a:gd name="T81" fmla="*/ 599 h 1013"/>
                <a:gd name="T82" fmla="*/ 92 w 276"/>
                <a:gd name="T83" fmla="*/ 639 h 1013"/>
                <a:gd name="T84" fmla="*/ 159 w 276"/>
                <a:gd name="T85" fmla="*/ 616 h 1013"/>
                <a:gd name="T86" fmla="*/ 162 w 276"/>
                <a:gd name="T87" fmla="*/ 662 h 1013"/>
                <a:gd name="T88" fmla="*/ 62 w 276"/>
                <a:gd name="T89" fmla="*/ 677 h 1013"/>
                <a:gd name="T90" fmla="*/ 180 w 276"/>
                <a:gd name="T91" fmla="*/ 667 h 1013"/>
                <a:gd name="T92" fmla="*/ 89 w 276"/>
                <a:gd name="T93" fmla="*/ 696 h 1013"/>
                <a:gd name="T94" fmla="*/ 79 w 276"/>
                <a:gd name="T95" fmla="*/ 887 h 1013"/>
                <a:gd name="T96" fmla="*/ 139 w 276"/>
                <a:gd name="T97" fmla="*/ 960 h 1013"/>
                <a:gd name="T98" fmla="*/ 152 w 276"/>
                <a:gd name="T99" fmla="*/ 875 h 1013"/>
                <a:gd name="T100" fmla="*/ 147 w 276"/>
                <a:gd name="T101" fmla="*/ 696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6" h="1013">
                  <a:moveTo>
                    <a:pt x="175" y="556"/>
                  </a:moveTo>
                  <a:cubicBezTo>
                    <a:pt x="185" y="562"/>
                    <a:pt x="204" y="578"/>
                    <a:pt x="200" y="596"/>
                  </a:cubicBezTo>
                  <a:cubicBezTo>
                    <a:pt x="198" y="608"/>
                    <a:pt x="186" y="609"/>
                    <a:pt x="174" y="614"/>
                  </a:cubicBezTo>
                  <a:cubicBezTo>
                    <a:pt x="171" y="625"/>
                    <a:pt x="170" y="633"/>
                    <a:pt x="172" y="641"/>
                  </a:cubicBezTo>
                  <a:cubicBezTo>
                    <a:pt x="179" y="643"/>
                    <a:pt x="184" y="649"/>
                    <a:pt x="189" y="646"/>
                  </a:cubicBezTo>
                  <a:cubicBezTo>
                    <a:pt x="205" y="666"/>
                    <a:pt x="199" y="697"/>
                    <a:pt x="170" y="697"/>
                  </a:cubicBezTo>
                  <a:cubicBezTo>
                    <a:pt x="164" y="762"/>
                    <a:pt x="165" y="844"/>
                    <a:pt x="160" y="913"/>
                  </a:cubicBezTo>
                  <a:cubicBezTo>
                    <a:pt x="158" y="940"/>
                    <a:pt x="159" y="964"/>
                    <a:pt x="149" y="989"/>
                  </a:cubicBezTo>
                  <a:cubicBezTo>
                    <a:pt x="144" y="994"/>
                    <a:pt x="138" y="998"/>
                    <a:pt x="135" y="1004"/>
                  </a:cubicBezTo>
                  <a:cubicBezTo>
                    <a:pt x="116" y="1013"/>
                    <a:pt x="93" y="1008"/>
                    <a:pt x="77" y="1003"/>
                  </a:cubicBezTo>
                  <a:cubicBezTo>
                    <a:pt x="66" y="989"/>
                    <a:pt x="66" y="976"/>
                    <a:pt x="67" y="960"/>
                  </a:cubicBezTo>
                  <a:cubicBezTo>
                    <a:pt x="68" y="954"/>
                    <a:pt x="64" y="949"/>
                    <a:pt x="64" y="945"/>
                  </a:cubicBezTo>
                  <a:cubicBezTo>
                    <a:pt x="64" y="940"/>
                    <a:pt x="67" y="934"/>
                    <a:pt x="67" y="930"/>
                  </a:cubicBezTo>
                  <a:cubicBezTo>
                    <a:pt x="74" y="850"/>
                    <a:pt x="69" y="774"/>
                    <a:pt x="69" y="697"/>
                  </a:cubicBezTo>
                  <a:cubicBezTo>
                    <a:pt x="62" y="694"/>
                    <a:pt x="60" y="694"/>
                    <a:pt x="52" y="691"/>
                  </a:cubicBezTo>
                  <a:cubicBezTo>
                    <a:pt x="50" y="680"/>
                    <a:pt x="47" y="667"/>
                    <a:pt x="51" y="656"/>
                  </a:cubicBezTo>
                  <a:cubicBezTo>
                    <a:pt x="57" y="652"/>
                    <a:pt x="62" y="646"/>
                    <a:pt x="74" y="647"/>
                  </a:cubicBezTo>
                  <a:cubicBezTo>
                    <a:pt x="74" y="637"/>
                    <a:pt x="75" y="627"/>
                    <a:pt x="77" y="618"/>
                  </a:cubicBezTo>
                  <a:cubicBezTo>
                    <a:pt x="72" y="613"/>
                    <a:pt x="61" y="613"/>
                    <a:pt x="57" y="606"/>
                  </a:cubicBezTo>
                  <a:cubicBezTo>
                    <a:pt x="55" y="585"/>
                    <a:pt x="59" y="568"/>
                    <a:pt x="77" y="558"/>
                  </a:cubicBezTo>
                  <a:cubicBezTo>
                    <a:pt x="76" y="549"/>
                    <a:pt x="76" y="539"/>
                    <a:pt x="76" y="526"/>
                  </a:cubicBezTo>
                  <a:cubicBezTo>
                    <a:pt x="61" y="490"/>
                    <a:pt x="36" y="484"/>
                    <a:pt x="21" y="456"/>
                  </a:cubicBezTo>
                  <a:cubicBezTo>
                    <a:pt x="0" y="418"/>
                    <a:pt x="0" y="362"/>
                    <a:pt x="13" y="327"/>
                  </a:cubicBezTo>
                  <a:cubicBezTo>
                    <a:pt x="21" y="302"/>
                    <a:pt x="37" y="276"/>
                    <a:pt x="49" y="251"/>
                  </a:cubicBezTo>
                  <a:cubicBezTo>
                    <a:pt x="55" y="238"/>
                    <a:pt x="58" y="224"/>
                    <a:pt x="64" y="212"/>
                  </a:cubicBezTo>
                  <a:cubicBezTo>
                    <a:pt x="69" y="203"/>
                    <a:pt x="77" y="194"/>
                    <a:pt x="82" y="184"/>
                  </a:cubicBezTo>
                  <a:cubicBezTo>
                    <a:pt x="91" y="169"/>
                    <a:pt x="104" y="154"/>
                    <a:pt x="101" y="128"/>
                  </a:cubicBezTo>
                  <a:cubicBezTo>
                    <a:pt x="99" y="111"/>
                    <a:pt x="85" y="101"/>
                    <a:pt x="82" y="86"/>
                  </a:cubicBezTo>
                  <a:cubicBezTo>
                    <a:pt x="79" y="71"/>
                    <a:pt x="86" y="62"/>
                    <a:pt x="86" y="45"/>
                  </a:cubicBezTo>
                  <a:cubicBezTo>
                    <a:pt x="102" y="23"/>
                    <a:pt x="118" y="0"/>
                    <a:pt x="157" y="2"/>
                  </a:cubicBezTo>
                  <a:cubicBezTo>
                    <a:pt x="193" y="19"/>
                    <a:pt x="223" y="64"/>
                    <a:pt x="197" y="106"/>
                  </a:cubicBezTo>
                  <a:cubicBezTo>
                    <a:pt x="193" y="113"/>
                    <a:pt x="182" y="115"/>
                    <a:pt x="179" y="124"/>
                  </a:cubicBezTo>
                  <a:cubicBezTo>
                    <a:pt x="169" y="149"/>
                    <a:pt x="193" y="197"/>
                    <a:pt x="205" y="224"/>
                  </a:cubicBezTo>
                  <a:cubicBezTo>
                    <a:pt x="236" y="291"/>
                    <a:pt x="276" y="369"/>
                    <a:pt x="240" y="445"/>
                  </a:cubicBezTo>
                  <a:cubicBezTo>
                    <a:pt x="230" y="465"/>
                    <a:pt x="218" y="480"/>
                    <a:pt x="203" y="498"/>
                  </a:cubicBezTo>
                  <a:cubicBezTo>
                    <a:pt x="191" y="514"/>
                    <a:pt x="174" y="525"/>
                    <a:pt x="175" y="556"/>
                  </a:cubicBezTo>
                  <a:close/>
                  <a:moveTo>
                    <a:pt x="155" y="294"/>
                  </a:moveTo>
                  <a:cubicBezTo>
                    <a:pt x="158" y="307"/>
                    <a:pt x="177" y="313"/>
                    <a:pt x="180" y="329"/>
                  </a:cubicBezTo>
                  <a:cubicBezTo>
                    <a:pt x="183" y="340"/>
                    <a:pt x="180" y="349"/>
                    <a:pt x="175" y="359"/>
                  </a:cubicBezTo>
                  <a:cubicBezTo>
                    <a:pt x="171" y="366"/>
                    <a:pt x="155" y="386"/>
                    <a:pt x="135" y="385"/>
                  </a:cubicBezTo>
                  <a:cubicBezTo>
                    <a:pt x="119" y="385"/>
                    <a:pt x="109" y="371"/>
                    <a:pt x="97" y="364"/>
                  </a:cubicBezTo>
                  <a:cubicBezTo>
                    <a:pt x="82" y="340"/>
                    <a:pt x="103" y="314"/>
                    <a:pt x="119" y="302"/>
                  </a:cubicBezTo>
                  <a:cubicBezTo>
                    <a:pt x="123" y="302"/>
                    <a:pt x="126" y="300"/>
                    <a:pt x="127" y="297"/>
                  </a:cubicBezTo>
                  <a:cubicBezTo>
                    <a:pt x="129" y="297"/>
                    <a:pt x="130" y="295"/>
                    <a:pt x="130" y="294"/>
                  </a:cubicBezTo>
                  <a:cubicBezTo>
                    <a:pt x="130" y="292"/>
                    <a:pt x="128" y="292"/>
                    <a:pt x="129" y="295"/>
                  </a:cubicBezTo>
                  <a:cubicBezTo>
                    <a:pt x="138" y="257"/>
                    <a:pt x="139" y="186"/>
                    <a:pt x="130" y="136"/>
                  </a:cubicBezTo>
                  <a:cubicBezTo>
                    <a:pt x="140" y="126"/>
                    <a:pt x="133" y="113"/>
                    <a:pt x="132" y="100"/>
                  </a:cubicBezTo>
                  <a:cubicBezTo>
                    <a:pt x="129" y="71"/>
                    <a:pt x="136" y="41"/>
                    <a:pt x="132" y="20"/>
                  </a:cubicBezTo>
                  <a:cubicBezTo>
                    <a:pt x="116" y="24"/>
                    <a:pt x="108" y="37"/>
                    <a:pt x="99" y="50"/>
                  </a:cubicBezTo>
                  <a:cubicBezTo>
                    <a:pt x="94" y="79"/>
                    <a:pt x="99" y="105"/>
                    <a:pt x="115" y="126"/>
                  </a:cubicBezTo>
                  <a:cubicBezTo>
                    <a:pt x="121" y="151"/>
                    <a:pt x="98" y="174"/>
                    <a:pt x="84" y="199"/>
                  </a:cubicBezTo>
                  <a:cubicBezTo>
                    <a:pt x="83" y="201"/>
                    <a:pt x="81" y="214"/>
                    <a:pt x="79" y="217"/>
                  </a:cubicBezTo>
                  <a:cubicBezTo>
                    <a:pt x="76" y="222"/>
                    <a:pt x="70" y="228"/>
                    <a:pt x="67" y="232"/>
                  </a:cubicBezTo>
                  <a:cubicBezTo>
                    <a:pt x="62" y="243"/>
                    <a:pt x="61" y="255"/>
                    <a:pt x="56" y="266"/>
                  </a:cubicBezTo>
                  <a:cubicBezTo>
                    <a:pt x="47" y="284"/>
                    <a:pt x="33" y="298"/>
                    <a:pt x="29" y="319"/>
                  </a:cubicBezTo>
                  <a:cubicBezTo>
                    <a:pt x="25" y="320"/>
                    <a:pt x="34" y="322"/>
                    <a:pt x="31" y="327"/>
                  </a:cubicBezTo>
                  <a:cubicBezTo>
                    <a:pt x="10" y="374"/>
                    <a:pt x="23" y="426"/>
                    <a:pt x="39" y="461"/>
                  </a:cubicBezTo>
                  <a:cubicBezTo>
                    <a:pt x="65" y="486"/>
                    <a:pt x="94" y="507"/>
                    <a:pt x="92" y="559"/>
                  </a:cubicBezTo>
                  <a:cubicBezTo>
                    <a:pt x="118" y="559"/>
                    <a:pt x="136" y="566"/>
                    <a:pt x="164" y="559"/>
                  </a:cubicBezTo>
                  <a:cubicBezTo>
                    <a:pt x="157" y="497"/>
                    <a:pt x="215" y="477"/>
                    <a:pt x="227" y="422"/>
                  </a:cubicBezTo>
                  <a:cubicBezTo>
                    <a:pt x="245" y="405"/>
                    <a:pt x="236" y="380"/>
                    <a:pt x="240" y="354"/>
                  </a:cubicBezTo>
                  <a:cubicBezTo>
                    <a:pt x="232" y="331"/>
                    <a:pt x="227" y="314"/>
                    <a:pt x="220" y="294"/>
                  </a:cubicBezTo>
                  <a:cubicBezTo>
                    <a:pt x="216" y="281"/>
                    <a:pt x="213" y="269"/>
                    <a:pt x="208" y="257"/>
                  </a:cubicBezTo>
                  <a:cubicBezTo>
                    <a:pt x="201" y="240"/>
                    <a:pt x="187" y="224"/>
                    <a:pt x="180" y="206"/>
                  </a:cubicBezTo>
                  <a:cubicBezTo>
                    <a:pt x="179" y="201"/>
                    <a:pt x="180" y="195"/>
                    <a:pt x="179" y="189"/>
                  </a:cubicBezTo>
                  <a:cubicBezTo>
                    <a:pt x="172" y="167"/>
                    <a:pt x="156" y="146"/>
                    <a:pt x="162" y="119"/>
                  </a:cubicBezTo>
                  <a:cubicBezTo>
                    <a:pt x="170" y="106"/>
                    <a:pt x="186" y="94"/>
                    <a:pt x="190" y="76"/>
                  </a:cubicBezTo>
                  <a:cubicBezTo>
                    <a:pt x="196" y="51"/>
                    <a:pt x="176" y="25"/>
                    <a:pt x="150" y="16"/>
                  </a:cubicBezTo>
                  <a:cubicBezTo>
                    <a:pt x="141" y="105"/>
                    <a:pt x="155" y="217"/>
                    <a:pt x="147" y="295"/>
                  </a:cubicBezTo>
                  <a:cubicBezTo>
                    <a:pt x="152" y="297"/>
                    <a:pt x="151" y="293"/>
                    <a:pt x="155" y="294"/>
                  </a:cubicBezTo>
                  <a:close/>
                  <a:moveTo>
                    <a:pt x="145" y="368"/>
                  </a:moveTo>
                  <a:cubicBezTo>
                    <a:pt x="170" y="360"/>
                    <a:pt x="171" y="325"/>
                    <a:pt x="150" y="314"/>
                  </a:cubicBezTo>
                  <a:cubicBezTo>
                    <a:pt x="147" y="326"/>
                    <a:pt x="153" y="350"/>
                    <a:pt x="145" y="368"/>
                  </a:cubicBezTo>
                  <a:close/>
                  <a:moveTo>
                    <a:pt x="112" y="335"/>
                  </a:moveTo>
                  <a:cubicBezTo>
                    <a:pt x="115" y="352"/>
                    <a:pt x="118" y="366"/>
                    <a:pt x="130" y="367"/>
                  </a:cubicBezTo>
                  <a:cubicBezTo>
                    <a:pt x="135" y="361"/>
                    <a:pt x="146" y="333"/>
                    <a:pt x="135" y="320"/>
                  </a:cubicBezTo>
                  <a:cubicBezTo>
                    <a:pt x="127" y="320"/>
                    <a:pt x="121" y="329"/>
                    <a:pt x="112" y="335"/>
                  </a:cubicBezTo>
                  <a:close/>
                  <a:moveTo>
                    <a:pt x="74" y="599"/>
                  </a:moveTo>
                  <a:cubicBezTo>
                    <a:pt x="107" y="603"/>
                    <a:pt x="133" y="611"/>
                    <a:pt x="167" y="606"/>
                  </a:cubicBezTo>
                  <a:cubicBezTo>
                    <a:pt x="174" y="605"/>
                    <a:pt x="181" y="600"/>
                    <a:pt x="185" y="594"/>
                  </a:cubicBezTo>
                  <a:cubicBezTo>
                    <a:pt x="184" y="585"/>
                    <a:pt x="179" y="578"/>
                    <a:pt x="174" y="573"/>
                  </a:cubicBezTo>
                  <a:cubicBezTo>
                    <a:pt x="149" y="582"/>
                    <a:pt x="58" y="560"/>
                    <a:pt x="74" y="599"/>
                  </a:cubicBezTo>
                  <a:close/>
                  <a:moveTo>
                    <a:pt x="96" y="616"/>
                  </a:moveTo>
                  <a:cubicBezTo>
                    <a:pt x="89" y="621"/>
                    <a:pt x="95" y="632"/>
                    <a:pt x="92" y="639"/>
                  </a:cubicBezTo>
                  <a:cubicBezTo>
                    <a:pt x="111" y="645"/>
                    <a:pt x="135" y="644"/>
                    <a:pt x="157" y="641"/>
                  </a:cubicBezTo>
                  <a:cubicBezTo>
                    <a:pt x="157" y="630"/>
                    <a:pt x="157" y="622"/>
                    <a:pt x="159" y="616"/>
                  </a:cubicBezTo>
                  <a:cubicBezTo>
                    <a:pt x="133" y="616"/>
                    <a:pt x="122" y="613"/>
                    <a:pt x="96" y="616"/>
                  </a:cubicBezTo>
                  <a:close/>
                  <a:moveTo>
                    <a:pt x="162" y="662"/>
                  </a:moveTo>
                  <a:cubicBezTo>
                    <a:pt x="132" y="656"/>
                    <a:pt x="100" y="650"/>
                    <a:pt x="66" y="657"/>
                  </a:cubicBezTo>
                  <a:cubicBezTo>
                    <a:pt x="61" y="666"/>
                    <a:pt x="60" y="669"/>
                    <a:pt x="62" y="677"/>
                  </a:cubicBezTo>
                  <a:cubicBezTo>
                    <a:pt x="82" y="683"/>
                    <a:pt x="121" y="686"/>
                    <a:pt x="149" y="684"/>
                  </a:cubicBezTo>
                  <a:cubicBezTo>
                    <a:pt x="162" y="683"/>
                    <a:pt x="178" y="680"/>
                    <a:pt x="180" y="667"/>
                  </a:cubicBezTo>
                  <a:cubicBezTo>
                    <a:pt x="176" y="660"/>
                    <a:pt x="172" y="661"/>
                    <a:pt x="162" y="662"/>
                  </a:cubicBezTo>
                  <a:close/>
                  <a:moveTo>
                    <a:pt x="89" y="696"/>
                  </a:moveTo>
                  <a:cubicBezTo>
                    <a:pt x="82" y="765"/>
                    <a:pt x="85" y="819"/>
                    <a:pt x="82" y="883"/>
                  </a:cubicBezTo>
                  <a:cubicBezTo>
                    <a:pt x="82" y="888"/>
                    <a:pt x="78" y="879"/>
                    <a:pt x="79" y="887"/>
                  </a:cubicBezTo>
                  <a:cubicBezTo>
                    <a:pt x="86" y="912"/>
                    <a:pt x="60" y="988"/>
                    <a:pt x="120" y="975"/>
                  </a:cubicBezTo>
                  <a:cubicBezTo>
                    <a:pt x="127" y="970"/>
                    <a:pt x="132" y="964"/>
                    <a:pt x="139" y="960"/>
                  </a:cubicBezTo>
                  <a:cubicBezTo>
                    <a:pt x="137" y="949"/>
                    <a:pt x="146" y="940"/>
                    <a:pt x="147" y="936"/>
                  </a:cubicBezTo>
                  <a:cubicBezTo>
                    <a:pt x="151" y="922"/>
                    <a:pt x="151" y="896"/>
                    <a:pt x="152" y="875"/>
                  </a:cubicBezTo>
                  <a:cubicBezTo>
                    <a:pt x="154" y="840"/>
                    <a:pt x="153" y="800"/>
                    <a:pt x="152" y="764"/>
                  </a:cubicBezTo>
                  <a:cubicBezTo>
                    <a:pt x="151" y="732"/>
                    <a:pt x="152" y="716"/>
                    <a:pt x="147" y="696"/>
                  </a:cubicBezTo>
                  <a:cubicBezTo>
                    <a:pt x="124" y="694"/>
                    <a:pt x="110" y="698"/>
                    <a:pt x="89" y="69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13"/>
            <p:cNvSpPr>
              <a:spLocks noEditPoints="1"/>
            </p:cNvSpPr>
            <p:nvPr/>
          </p:nvSpPr>
          <p:spPr bwMode="auto">
            <a:xfrm>
              <a:off x="8682038" y="1897063"/>
              <a:ext cx="179388" cy="671513"/>
            </a:xfrm>
            <a:custGeom>
              <a:avLst/>
              <a:gdLst>
                <a:gd name="T0" fmla="*/ 197 w 276"/>
                <a:gd name="T1" fmla="*/ 574 h 1039"/>
                <a:gd name="T2" fmla="*/ 199 w 276"/>
                <a:gd name="T3" fmla="*/ 629 h 1039"/>
                <a:gd name="T4" fmla="*/ 192 w 276"/>
                <a:gd name="T5" fmla="*/ 715 h 1039"/>
                <a:gd name="T6" fmla="*/ 179 w 276"/>
                <a:gd name="T7" fmla="*/ 891 h 1039"/>
                <a:gd name="T8" fmla="*/ 129 w 276"/>
                <a:gd name="T9" fmla="*/ 1016 h 1039"/>
                <a:gd name="T10" fmla="*/ 44 w 276"/>
                <a:gd name="T11" fmla="*/ 924 h 1039"/>
                <a:gd name="T12" fmla="*/ 44 w 276"/>
                <a:gd name="T13" fmla="*/ 717 h 1039"/>
                <a:gd name="T14" fmla="*/ 66 w 276"/>
                <a:gd name="T15" fmla="*/ 657 h 1039"/>
                <a:gd name="T16" fmla="*/ 89 w 276"/>
                <a:gd name="T17" fmla="*/ 614 h 1039"/>
                <a:gd name="T18" fmla="*/ 74 w 276"/>
                <a:gd name="T19" fmla="*/ 547 h 1039"/>
                <a:gd name="T20" fmla="*/ 13 w 276"/>
                <a:gd name="T21" fmla="*/ 479 h 1039"/>
                <a:gd name="T22" fmla="*/ 40 w 276"/>
                <a:gd name="T23" fmla="*/ 245 h 1039"/>
                <a:gd name="T24" fmla="*/ 98 w 276"/>
                <a:gd name="T25" fmla="*/ 84 h 1039"/>
                <a:gd name="T26" fmla="*/ 144 w 276"/>
                <a:gd name="T27" fmla="*/ 3 h 1039"/>
                <a:gd name="T28" fmla="*/ 211 w 276"/>
                <a:gd name="T29" fmla="*/ 164 h 1039"/>
                <a:gd name="T30" fmla="*/ 257 w 276"/>
                <a:gd name="T31" fmla="*/ 330 h 1039"/>
                <a:gd name="T32" fmla="*/ 149 w 276"/>
                <a:gd name="T33" fmla="*/ 242 h 1039"/>
                <a:gd name="T34" fmla="*/ 171 w 276"/>
                <a:gd name="T35" fmla="*/ 307 h 1039"/>
                <a:gd name="T36" fmla="*/ 103 w 276"/>
                <a:gd name="T37" fmla="*/ 353 h 1039"/>
                <a:gd name="T38" fmla="*/ 128 w 276"/>
                <a:gd name="T39" fmla="*/ 38 h 1039"/>
                <a:gd name="T40" fmla="*/ 36 w 276"/>
                <a:gd name="T41" fmla="*/ 307 h 1039"/>
                <a:gd name="T42" fmla="*/ 23 w 276"/>
                <a:gd name="T43" fmla="*/ 464 h 1039"/>
                <a:gd name="T44" fmla="*/ 214 w 276"/>
                <a:gd name="T45" fmla="*/ 499 h 1039"/>
                <a:gd name="T46" fmla="*/ 234 w 276"/>
                <a:gd name="T47" fmla="*/ 283 h 1039"/>
                <a:gd name="T48" fmla="*/ 144 w 276"/>
                <a:gd name="T49" fmla="*/ 31 h 1039"/>
                <a:gd name="T50" fmla="*/ 142 w 276"/>
                <a:gd name="T51" fmla="*/ 352 h 1039"/>
                <a:gd name="T52" fmla="*/ 142 w 276"/>
                <a:gd name="T53" fmla="*/ 352 h 1039"/>
                <a:gd name="T54" fmla="*/ 131 w 276"/>
                <a:gd name="T55" fmla="*/ 305 h 1039"/>
                <a:gd name="T56" fmla="*/ 94 w 276"/>
                <a:gd name="T57" fmla="*/ 557 h 1039"/>
                <a:gd name="T58" fmla="*/ 113 w 276"/>
                <a:gd name="T59" fmla="*/ 574 h 1039"/>
                <a:gd name="T60" fmla="*/ 94 w 276"/>
                <a:gd name="T61" fmla="*/ 557 h 1039"/>
                <a:gd name="T62" fmla="*/ 101 w 276"/>
                <a:gd name="T63" fmla="*/ 617 h 1039"/>
                <a:gd name="T64" fmla="*/ 162 w 276"/>
                <a:gd name="T65" fmla="*/ 592 h 1039"/>
                <a:gd name="T66" fmla="*/ 81 w 276"/>
                <a:gd name="T67" fmla="*/ 642 h 1039"/>
                <a:gd name="T68" fmla="*/ 177 w 276"/>
                <a:gd name="T69" fmla="*/ 639 h 1039"/>
                <a:gd name="T70" fmla="*/ 106 w 276"/>
                <a:gd name="T71" fmla="*/ 672 h 1039"/>
                <a:gd name="T72" fmla="*/ 167 w 276"/>
                <a:gd name="T73" fmla="*/ 722 h 1039"/>
                <a:gd name="T74" fmla="*/ 106 w 276"/>
                <a:gd name="T75" fmla="*/ 672 h 1039"/>
                <a:gd name="T76" fmla="*/ 56 w 276"/>
                <a:gd name="T77" fmla="*/ 974 h 1039"/>
                <a:gd name="T78" fmla="*/ 166 w 276"/>
                <a:gd name="T79" fmla="*/ 878 h 1039"/>
                <a:gd name="T80" fmla="*/ 167 w 276"/>
                <a:gd name="T81" fmla="*/ 767 h 1039"/>
                <a:gd name="T82" fmla="*/ 174 w 276"/>
                <a:gd name="T83" fmla="*/ 733 h 1039"/>
                <a:gd name="T84" fmla="*/ 96 w 276"/>
                <a:gd name="T85" fmla="*/ 795 h 1039"/>
                <a:gd name="T86" fmla="*/ 78 w 276"/>
                <a:gd name="T87" fmla="*/ 866 h 1039"/>
                <a:gd name="T88" fmla="*/ 59 w 276"/>
                <a:gd name="T89" fmla="*/ 733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6" h="1039">
                  <a:moveTo>
                    <a:pt x="189" y="544"/>
                  </a:moveTo>
                  <a:cubicBezTo>
                    <a:pt x="192" y="556"/>
                    <a:pt x="195" y="560"/>
                    <a:pt x="197" y="574"/>
                  </a:cubicBezTo>
                  <a:cubicBezTo>
                    <a:pt x="188" y="586"/>
                    <a:pt x="168" y="592"/>
                    <a:pt x="174" y="614"/>
                  </a:cubicBezTo>
                  <a:cubicBezTo>
                    <a:pt x="183" y="618"/>
                    <a:pt x="194" y="621"/>
                    <a:pt x="199" y="629"/>
                  </a:cubicBezTo>
                  <a:cubicBezTo>
                    <a:pt x="198" y="644"/>
                    <a:pt x="182" y="665"/>
                    <a:pt x="164" y="674"/>
                  </a:cubicBezTo>
                  <a:cubicBezTo>
                    <a:pt x="167" y="695"/>
                    <a:pt x="175" y="712"/>
                    <a:pt x="192" y="715"/>
                  </a:cubicBezTo>
                  <a:cubicBezTo>
                    <a:pt x="188" y="758"/>
                    <a:pt x="181" y="828"/>
                    <a:pt x="182" y="883"/>
                  </a:cubicBezTo>
                  <a:cubicBezTo>
                    <a:pt x="182" y="886"/>
                    <a:pt x="179" y="889"/>
                    <a:pt x="179" y="891"/>
                  </a:cubicBezTo>
                  <a:cubicBezTo>
                    <a:pt x="182" y="926"/>
                    <a:pt x="176" y="966"/>
                    <a:pt x="157" y="994"/>
                  </a:cubicBezTo>
                  <a:cubicBezTo>
                    <a:pt x="145" y="998"/>
                    <a:pt x="140" y="1010"/>
                    <a:pt x="129" y="1016"/>
                  </a:cubicBezTo>
                  <a:cubicBezTo>
                    <a:pt x="87" y="1037"/>
                    <a:pt x="44" y="1002"/>
                    <a:pt x="40" y="961"/>
                  </a:cubicBezTo>
                  <a:cubicBezTo>
                    <a:pt x="38" y="948"/>
                    <a:pt x="44" y="938"/>
                    <a:pt x="44" y="924"/>
                  </a:cubicBezTo>
                  <a:cubicBezTo>
                    <a:pt x="47" y="881"/>
                    <a:pt x="40" y="833"/>
                    <a:pt x="41" y="787"/>
                  </a:cubicBezTo>
                  <a:cubicBezTo>
                    <a:pt x="42" y="762"/>
                    <a:pt x="47" y="740"/>
                    <a:pt x="44" y="717"/>
                  </a:cubicBezTo>
                  <a:cubicBezTo>
                    <a:pt x="63" y="709"/>
                    <a:pt x="80" y="692"/>
                    <a:pt x="88" y="669"/>
                  </a:cubicBezTo>
                  <a:cubicBezTo>
                    <a:pt x="81" y="664"/>
                    <a:pt x="73" y="662"/>
                    <a:pt x="66" y="657"/>
                  </a:cubicBezTo>
                  <a:cubicBezTo>
                    <a:pt x="63" y="651"/>
                    <a:pt x="63" y="644"/>
                    <a:pt x="61" y="637"/>
                  </a:cubicBezTo>
                  <a:cubicBezTo>
                    <a:pt x="69" y="628"/>
                    <a:pt x="73" y="615"/>
                    <a:pt x="89" y="614"/>
                  </a:cubicBezTo>
                  <a:cubicBezTo>
                    <a:pt x="91" y="595"/>
                    <a:pt x="81" y="586"/>
                    <a:pt x="69" y="581"/>
                  </a:cubicBezTo>
                  <a:cubicBezTo>
                    <a:pt x="67" y="566"/>
                    <a:pt x="65" y="555"/>
                    <a:pt x="74" y="547"/>
                  </a:cubicBezTo>
                  <a:cubicBezTo>
                    <a:pt x="54" y="538"/>
                    <a:pt x="47" y="516"/>
                    <a:pt x="28" y="506"/>
                  </a:cubicBezTo>
                  <a:cubicBezTo>
                    <a:pt x="24" y="496"/>
                    <a:pt x="20" y="487"/>
                    <a:pt x="13" y="479"/>
                  </a:cubicBezTo>
                  <a:cubicBezTo>
                    <a:pt x="3" y="433"/>
                    <a:pt x="0" y="390"/>
                    <a:pt x="10" y="347"/>
                  </a:cubicBezTo>
                  <a:cubicBezTo>
                    <a:pt x="17" y="313"/>
                    <a:pt x="33" y="279"/>
                    <a:pt x="40" y="245"/>
                  </a:cubicBezTo>
                  <a:cubicBezTo>
                    <a:pt x="44" y="224"/>
                    <a:pt x="50" y="208"/>
                    <a:pt x="58" y="187"/>
                  </a:cubicBezTo>
                  <a:cubicBezTo>
                    <a:pt x="71" y="152"/>
                    <a:pt x="84" y="120"/>
                    <a:pt x="98" y="84"/>
                  </a:cubicBezTo>
                  <a:cubicBezTo>
                    <a:pt x="107" y="59"/>
                    <a:pt x="119" y="37"/>
                    <a:pt x="121" y="9"/>
                  </a:cubicBezTo>
                  <a:cubicBezTo>
                    <a:pt x="128" y="4"/>
                    <a:pt x="136" y="0"/>
                    <a:pt x="144" y="3"/>
                  </a:cubicBezTo>
                  <a:cubicBezTo>
                    <a:pt x="159" y="35"/>
                    <a:pt x="180" y="69"/>
                    <a:pt x="194" y="106"/>
                  </a:cubicBezTo>
                  <a:cubicBezTo>
                    <a:pt x="201" y="125"/>
                    <a:pt x="204" y="145"/>
                    <a:pt x="211" y="164"/>
                  </a:cubicBezTo>
                  <a:cubicBezTo>
                    <a:pt x="219" y="189"/>
                    <a:pt x="229" y="216"/>
                    <a:pt x="239" y="242"/>
                  </a:cubicBezTo>
                  <a:cubicBezTo>
                    <a:pt x="249" y="270"/>
                    <a:pt x="250" y="301"/>
                    <a:pt x="257" y="330"/>
                  </a:cubicBezTo>
                  <a:cubicBezTo>
                    <a:pt x="276" y="411"/>
                    <a:pt x="253" y="508"/>
                    <a:pt x="189" y="544"/>
                  </a:cubicBezTo>
                  <a:close/>
                  <a:moveTo>
                    <a:pt x="149" y="242"/>
                  </a:moveTo>
                  <a:cubicBezTo>
                    <a:pt x="150" y="258"/>
                    <a:pt x="144" y="273"/>
                    <a:pt x="149" y="285"/>
                  </a:cubicBezTo>
                  <a:cubicBezTo>
                    <a:pt x="153" y="295"/>
                    <a:pt x="165" y="297"/>
                    <a:pt x="171" y="307"/>
                  </a:cubicBezTo>
                  <a:cubicBezTo>
                    <a:pt x="178" y="320"/>
                    <a:pt x="175" y="330"/>
                    <a:pt x="174" y="347"/>
                  </a:cubicBezTo>
                  <a:cubicBezTo>
                    <a:pt x="157" y="367"/>
                    <a:pt x="121" y="379"/>
                    <a:pt x="103" y="353"/>
                  </a:cubicBezTo>
                  <a:cubicBezTo>
                    <a:pt x="94" y="315"/>
                    <a:pt x="116" y="297"/>
                    <a:pt x="134" y="280"/>
                  </a:cubicBezTo>
                  <a:cubicBezTo>
                    <a:pt x="139" y="206"/>
                    <a:pt x="126" y="113"/>
                    <a:pt x="128" y="38"/>
                  </a:cubicBezTo>
                  <a:cubicBezTo>
                    <a:pt x="115" y="91"/>
                    <a:pt x="88" y="129"/>
                    <a:pt x="76" y="182"/>
                  </a:cubicBezTo>
                  <a:cubicBezTo>
                    <a:pt x="54" y="216"/>
                    <a:pt x="46" y="267"/>
                    <a:pt x="36" y="307"/>
                  </a:cubicBezTo>
                  <a:cubicBezTo>
                    <a:pt x="33" y="321"/>
                    <a:pt x="26" y="333"/>
                    <a:pt x="23" y="347"/>
                  </a:cubicBezTo>
                  <a:cubicBezTo>
                    <a:pt x="13" y="387"/>
                    <a:pt x="16" y="424"/>
                    <a:pt x="23" y="464"/>
                  </a:cubicBezTo>
                  <a:cubicBezTo>
                    <a:pt x="45" y="522"/>
                    <a:pt x="95" y="557"/>
                    <a:pt x="169" y="546"/>
                  </a:cubicBezTo>
                  <a:cubicBezTo>
                    <a:pt x="189" y="531"/>
                    <a:pt x="200" y="517"/>
                    <a:pt x="214" y="499"/>
                  </a:cubicBezTo>
                  <a:cubicBezTo>
                    <a:pt x="220" y="492"/>
                    <a:pt x="227" y="486"/>
                    <a:pt x="230" y="479"/>
                  </a:cubicBezTo>
                  <a:cubicBezTo>
                    <a:pt x="260" y="417"/>
                    <a:pt x="247" y="350"/>
                    <a:pt x="234" y="283"/>
                  </a:cubicBezTo>
                  <a:cubicBezTo>
                    <a:pt x="228" y="253"/>
                    <a:pt x="218" y="223"/>
                    <a:pt x="209" y="195"/>
                  </a:cubicBezTo>
                  <a:cubicBezTo>
                    <a:pt x="190" y="139"/>
                    <a:pt x="169" y="75"/>
                    <a:pt x="144" y="31"/>
                  </a:cubicBezTo>
                  <a:cubicBezTo>
                    <a:pt x="140" y="87"/>
                    <a:pt x="147" y="174"/>
                    <a:pt x="149" y="242"/>
                  </a:cubicBezTo>
                  <a:close/>
                  <a:moveTo>
                    <a:pt x="142" y="352"/>
                  </a:moveTo>
                  <a:cubicBezTo>
                    <a:pt x="168" y="350"/>
                    <a:pt x="166" y="308"/>
                    <a:pt x="144" y="303"/>
                  </a:cubicBezTo>
                  <a:cubicBezTo>
                    <a:pt x="146" y="320"/>
                    <a:pt x="151" y="337"/>
                    <a:pt x="142" y="352"/>
                  </a:cubicBezTo>
                  <a:close/>
                  <a:moveTo>
                    <a:pt x="126" y="350"/>
                  </a:moveTo>
                  <a:cubicBezTo>
                    <a:pt x="142" y="346"/>
                    <a:pt x="137" y="318"/>
                    <a:pt x="131" y="305"/>
                  </a:cubicBezTo>
                  <a:cubicBezTo>
                    <a:pt x="111" y="307"/>
                    <a:pt x="111" y="345"/>
                    <a:pt x="126" y="350"/>
                  </a:cubicBezTo>
                  <a:close/>
                  <a:moveTo>
                    <a:pt x="94" y="557"/>
                  </a:moveTo>
                  <a:cubicBezTo>
                    <a:pt x="93" y="556"/>
                    <a:pt x="83" y="560"/>
                    <a:pt x="84" y="567"/>
                  </a:cubicBezTo>
                  <a:cubicBezTo>
                    <a:pt x="91" y="577"/>
                    <a:pt x="103" y="574"/>
                    <a:pt x="113" y="574"/>
                  </a:cubicBezTo>
                  <a:cubicBezTo>
                    <a:pt x="138" y="575"/>
                    <a:pt x="164" y="590"/>
                    <a:pt x="181" y="571"/>
                  </a:cubicBezTo>
                  <a:cubicBezTo>
                    <a:pt x="169" y="547"/>
                    <a:pt x="116" y="568"/>
                    <a:pt x="94" y="557"/>
                  </a:cubicBezTo>
                  <a:close/>
                  <a:moveTo>
                    <a:pt x="103" y="594"/>
                  </a:moveTo>
                  <a:cubicBezTo>
                    <a:pt x="102" y="602"/>
                    <a:pt x="104" y="611"/>
                    <a:pt x="101" y="617"/>
                  </a:cubicBezTo>
                  <a:cubicBezTo>
                    <a:pt x="128" y="622"/>
                    <a:pt x="140" y="618"/>
                    <a:pt x="162" y="621"/>
                  </a:cubicBezTo>
                  <a:cubicBezTo>
                    <a:pt x="159" y="611"/>
                    <a:pt x="158" y="603"/>
                    <a:pt x="162" y="592"/>
                  </a:cubicBezTo>
                  <a:cubicBezTo>
                    <a:pt x="140" y="592"/>
                    <a:pt x="128" y="593"/>
                    <a:pt x="103" y="594"/>
                  </a:cubicBezTo>
                  <a:close/>
                  <a:moveTo>
                    <a:pt x="81" y="642"/>
                  </a:moveTo>
                  <a:cubicBezTo>
                    <a:pt x="103" y="665"/>
                    <a:pt x="150" y="660"/>
                    <a:pt x="176" y="649"/>
                  </a:cubicBezTo>
                  <a:cubicBezTo>
                    <a:pt x="174" y="644"/>
                    <a:pt x="179" y="644"/>
                    <a:pt x="177" y="639"/>
                  </a:cubicBezTo>
                  <a:cubicBezTo>
                    <a:pt x="144" y="640"/>
                    <a:pt x="105" y="623"/>
                    <a:pt x="81" y="642"/>
                  </a:cubicBezTo>
                  <a:close/>
                  <a:moveTo>
                    <a:pt x="106" y="672"/>
                  </a:moveTo>
                  <a:cubicBezTo>
                    <a:pt x="100" y="694"/>
                    <a:pt x="83" y="706"/>
                    <a:pt x="68" y="718"/>
                  </a:cubicBezTo>
                  <a:cubicBezTo>
                    <a:pt x="99" y="730"/>
                    <a:pt x="135" y="737"/>
                    <a:pt x="167" y="722"/>
                  </a:cubicBezTo>
                  <a:cubicBezTo>
                    <a:pt x="161" y="704"/>
                    <a:pt x="151" y="687"/>
                    <a:pt x="144" y="674"/>
                  </a:cubicBezTo>
                  <a:cubicBezTo>
                    <a:pt x="130" y="676"/>
                    <a:pt x="121" y="669"/>
                    <a:pt x="106" y="672"/>
                  </a:cubicBezTo>
                  <a:close/>
                  <a:moveTo>
                    <a:pt x="59" y="848"/>
                  </a:moveTo>
                  <a:cubicBezTo>
                    <a:pt x="53" y="881"/>
                    <a:pt x="60" y="939"/>
                    <a:pt x="56" y="974"/>
                  </a:cubicBezTo>
                  <a:cubicBezTo>
                    <a:pt x="60" y="978"/>
                    <a:pt x="62" y="985"/>
                    <a:pt x="64" y="991"/>
                  </a:cubicBezTo>
                  <a:cubicBezTo>
                    <a:pt x="134" y="1039"/>
                    <a:pt x="174" y="943"/>
                    <a:pt x="166" y="878"/>
                  </a:cubicBezTo>
                  <a:cubicBezTo>
                    <a:pt x="166" y="871"/>
                    <a:pt x="163" y="850"/>
                    <a:pt x="169" y="838"/>
                  </a:cubicBezTo>
                  <a:cubicBezTo>
                    <a:pt x="168" y="815"/>
                    <a:pt x="169" y="789"/>
                    <a:pt x="167" y="767"/>
                  </a:cubicBezTo>
                  <a:cubicBezTo>
                    <a:pt x="170" y="762"/>
                    <a:pt x="173" y="759"/>
                    <a:pt x="176" y="755"/>
                  </a:cubicBezTo>
                  <a:cubicBezTo>
                    <a:pt x="176" y="746"/>
                    <a:pt x="171" y="742"/>
                    <a:pt x="174" y="733"/>
                  </a:cubicBezTo>
                  <a:cubicBezTo>
                    <a:pt x="151" y="745"/>
                    <a:pt x="131" y="748"/>
                    <a:pt x="103" y="745"/>
                  </a:cubicBezTo>
                  <a:cubicBezTo>
                    <a:pt x="98" y="763"/>
                    <a:pt x="107" y="786"/>
                    <a:pt x="96" y="795"/>
                  </a:cubicBezTo>
                  <a:cubicBezTo>
                    <a:pt x="85" y="784"/>
                    <a:pt x="97" y="751"/>
                    <a:pt x="88" y="743"/>
                  </a:cubicBezTo>
                  <a:cubicBezTo>
                    <a:pt x="73" y="782"/>
                    <a:pt x="86" y="828"/>
                    <a:pt x="78" y="866"/>
                  </a:cubicBezTo>
                  <a:cubicBezTo>
                    <a:pt x="67" y="827"/>
                    <a:pt x="67" y="786"/>
                    <a:pt x="73" y="737"/>
                  </a:cubicBezTo>
                  <a:cubicBezTo>
                    <a:pt x="67" y="737"/>
                    <a:pt x="66" y="732"/>
                    <a:pt x="59" y="733"/>
                  </a:cubicBezTo>
                  <a:cubicBezTo>
                    <a:pt x="56" y="777"/>
                    <a:pt x="54" y="812"/>
                    <a:pt x="59" y="84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14"/>
            <p:cNvSpPr>
              <a:spLocks noEditPoints="1"/>
            </p:cNvSpPr>
            <p:nvPr/>
          </p:nvSpPr>
          <p:spPr bwMode="auto">
            <a:xfrm>
              <a:off x="8467725" y="2076450"/>
              <a:ext cx="103188" cy="487363"/>
            </a:xfrm>
            <a:custGeom>
              <a:avLst/>
              <a:gdLst>
                <a:gd name="T0" fmla="*/ 73 w 158"/>
                <a:gd name="T1" fmla="*/ 0 h 754"/>
                <a:gd name="T2" fmla="*/ 75 w 158"/>
                <a:gd name="T3" fmla="*/ 1 h 754"/>
                <a:gd name="T4" fmla="*/ 87 w 158"/>
                <a:gd name="T5" fmla="*/ 30 h 754"/>
                <a:gd name="T6" fmla="*/ 158 w 158"/>
                <a:gd name="T7" fmla="*/ 229 h 754"/>
                <a:gd name="T8" fmla="*/ 143 w 158"/>
                <a:gd name="T9" fmla="*/ 539 h 754"/>
                <a:gd name="T10" fmla="*/ 146 w 158"/>
                <a:gd name="T11" fmla="*/ 604 h 754"/>
                <a:gd name="T12" fmla="*/ 95 w 158"/>
                <a:gd name="T13" fmla="*/ 750 h 754"/>
                <a:gd name="T14" fmla="*/ 37 w 158"/>
                <a:gd name="T15" fmla="*/ 747 h 754"/>
                <a:gd name="T16" fmla="*/ 10 w 158"/>
                <a:gd name="T17" fmla="*/ 715 h 754"/>
                <a:gd name="T18" fmla="*/ 5 w 158"/>
                <a:gd name="T19" fmla="*/ 674 h 754"/>
                <a:gd name="T20" fmla="*/ 0 w 158"/>
                <a:gd name="T21" fmla="*/ 594 h 754"/>
                <a:gd name="T22" fmla="*/ 4 w 158"/>
                <a:gd name="T23" fmla="*/ 511 h 754"/>
                <a:gd name="T24" fmla="*/ 5 w 158"/>
                <a:gd name="T25" fmla="*/ 455 h 754"/>
                <a:gd name="T26" fmla="*/ 0 w 158"/>
                <a:gd name="T27" fmla="*/ 239 h 754"/>
                <a:gd name="T28" fmla="*/ 38 w 158"/>
                <a:gd name="T29" fmla="*/ 96 h 754"/>
                <a:gd name="T30" fmla="*/ 73 w 158"/>
                <a:gd name="T31" fmla="*/ 0 h 754"/>
                <a:gd name="T32" fmla="*/ 82 w 158"/>
                <a:gd name="T33" fmla="*/ 181 h 754"/>
                <a:gd name="T34" fmla="*/ 115 w 158"/>
                <a:gd name="T35" fmla="*/ 232 h 754"/>
                <a:gd name="T36" fmla="*/ 93 w 158"/>
                <a:gd name="T37" fmla="*/ 257 h 754"/>
                <a:gd name="T38" fmla="*/ 68 w 158"/>
                <a:gd name="T39" fmla="*/ 182 h 754"/>
                <a:gd name="T40" fmla="*/ 65 w 158"/>
                <a:gd name="T41" fmla="*/ 55 h 754"/>
                <a:gd name="T42" fmla="*/ 33 w 158"/>
                <a:gd name="T43" fmla="*/ 149 h 754"/>
                <a:gd name="T44" fmla="*/ 28 w 158"/>
                <a:gd name="T45" fmla="*/ 177 h 754"/>
                <a:gd name="T46" fmla="*/ 19 w 158"/>
                <a:gd name="T47" fmla="*/ 260 h 754"/>
                <a:gd name="T48" fmla="*/ 15 w 158"/>
                <a:gd name="T49" fmla="*/ 345 h 754"/>
                <a:gd name="T50" fmla="*/ 17 w 158"/>
                <a:gd name="T51" fmla="*/ 388 h 754"/>
                <a:gd name="T52" fmla="*/ 15 w 158"/>
                <a:gd name="T53" fmla="*/ 539 h 754"/>
                <a:gd name="T54" fmla="*/ 14 w 158"/>
                <a:gd name="T55" fmla="*/ 599 h 754"/>
                <a:gd name="T56" fmla="*/ 38 w 158"/>
                <a:gd name="T57" fmla="*/ 729 h 754"/>
                <a:gd name="T58" fmla="*/ 92 w 158"/>
                <a:gd name="T59" fmla="*/ 734 h 754"/>
                <a:gd name="T60" fmla="*/ 118 w 158"/>
                <a:gd name="T61" fmla="*/ 702 h 754"/>
                <a:gd name="T62" fmla="*/ 120 w 158"/>
                <a:gd name="T63" fmla="*/ 679 h 754"/>
                <a:gd name="T64" fmla="*/ 128 w 158"/>
                <a:gd name="T65" fmla="*/ 667 h 754"/>
                <a:gd name="T66" fmla="*/ 131 w 158"/>
                <a:gd name="T67" fmla="*/ 594 h 754"/>
                <a:gd name="T68" fmla="*/ 138 w 158"/>
                <a:gd name="T69" fmla="*/ 405 h 754"/>
                <a:gd name="T70" fmla="*/ 143 w 158"/>
                <a:gd name="T71" fmla="*/ 270 h 754"/>
                <a:gd name="T72" fmla="*/ 136 w 158"/>
                <a:gd name="T73" fmla="*/ 211 h 754"/>
                <a:gd name="T74" fmla="*/ 128 w 158"/>
                <a:gd name="T75" fmla="*/ 191 h 754"/>
                <a:gd name="T76" fmla="*/ 126 w 158"/>
                <a:gd name="T77" fmla="*/ 171 h 754"/>
                <a:gd name="T78" fmla="*/ 102 w 158"/>
                <a:gd name="T79" fmla="*/ 114 h 754"/>
                <a:gd name="T80" fmla="*/ 78 w 158"/>
                <a:gd name="T81" fmla="*/ 51 h 754"/>
                <a:gd name="T82" fmla="*/ 82 w 158"/>
                <a:gd name="T83" fmla="*/ 181 h 754"/>
                <a:gd name="T84" fmla="*/ 83 w 158"/>
                <a:gd name="T85" fmla="*/ 207 h 754"/>
                <a:gd name="T86" fmla="*/ 75 w 158"/>
                <a:gd name="T87" fmla="*/ 249 h 754"/>
                <a:gd name="T88" fmla="*/ 83 w 158"/>
                <a:gd name="T89" fmla="*/ 207 h 754"/>
                <a:gd name="T90" fmla="*/ 90 w 158"/>
                <a:gd name="T91" fmla="*/ 244 h 754"/>
                <a:gd name="T92" fmla="*/ 90 w 158"/>
                <a:gd name="T93" fmla="*/ 204 h 754"/>
                <a:gd name="T94" fmla="*/ 90 w 158"/>
                <a:gd name="T95" fmla="*/ 24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8" h="754">
                  <a:moveTo>
                    <a:pt x="73" y="0"/>
                  </a:moveTo>
                  <a:cubicBezTo>
                    <a:pt x="75" y="0"/>
                    <a:pt x="75" y="0"/>
                    <a:pt x="75" y="1"/>
                  </a:cubicBezTo>
                  <a:cubicBezTo>
                    <a:pt x="84" y="8"/>
                    <a:pt x="84" y="20"/>
                    <a:pt x="87" y="30"/>
                  </a:cubicBezTo>
                  <a:cubicBezTo>
                    <a:pt x="107" y="96"/>
                    <a:pt x="139" y="154"/>
                    <a:pt x="158" y="229"/>
                  </a:cubicBezTo>
                  <a:cubicBezTo>
                    <a:pt x="155" y="318"/>
                    <a:pt x="146" y="444"/>
                    <a:pt x="143" y="539"/>
                  </a:cubicBezTo>
                  <a:cubicBezTo>
                    <a:pt x="142" y="562"/>
                    <a:pt x="141" y="580"/>
                    <a:pt x="146" y="604"/>
                  </a:cubicBezTo>
                  <a:cubicBezTo>
                    <a:pt x="141" y="655"/>
                    <a:pt x="140" y="734"/>
                    <a:pt x="95" y="750"/>
                  </a:cubicBezTo>
                  <a:cubicBezTo>
                    <a:pt x="84" y="754"/>
                    <a:pt x="49" y="754"/>
                    <a:pt x="37" y="747"/>
                  </a:cubicBezTo>
                  <a:cubicBezTo>
                    <a:pt x="32" y="744"/>
                    <a:pt x="14" y="724"/>
                    <a:pt x="10" y="715"/>
                  </a:cubicBezTo>
                  <a:cubicBezTo>
                    <a:pt x="6" y="705"/>
                    <a:pt x="5" y="687"/>
                    <a:pt x="5" y="674"/>
                  </a:cubicBezTo>
                  <a:cubicBezTo>
                    <a:pt x="5" y="657"/>
                    <a:pt x="0" y="626"/>
                    <a:pt x="0" y="594"/>
                  </a:cubicBezTo>
                  <a:cubicBezTo>
                    <a:pt x="0" y="566"/>
                    <a:pt x="1" y="544"/>
                    <a:pt x="4" y="511"/>
                  </a:cubicBezTo>
                  <a:cubicBezTo>
                    <a:pt x="5" y="494"/>
                    <a:pt x="6" y="473"/>
                    <a:pt x="5" y="455"/>
                  </a:cubicBezTo>
                  <a:cubicBezTo>
                    <a:pt x="3" y="380"/>
                    <a:pt x="1" y="299"/>
                    <a:pt x="0" y="239"/>
                  </a:cubicBezTo>
                  <a:cubicBezTo>
                    <a:pt x="0" y="183"/>
                    <a:pt x="27" y="145"/>
                    <a:pt x="38" y="96"/>
                  </a:cubicBezTo>
                  <a:cubicBezTo>
                    <a:pt x="46" y="63"/>
                    <a:pt x="54" y="12"/>
                    <a:pt x="73" y="0"/>
                  </a:cubicBezTo>
                  <a:close/>
                  <a:moveTo>
                    <a:pt x="82" y="181"/>
                  </a:moveTo>
                  <a:cubicBezTo>
                    <a:pt x="96" y="195"/>
                    <a:pt x="119" y="207"/>
                    <a:pt x="115" y="232"/>
                  </a:cubicBezTo>
                  <a:cubicBezTo>
                    <a:pt x="113" y="244"/>
                    <a:pt x="99" y="255"/>
                    <a:pt x="93" y="257"/>
                  </a:cubicBezTo>
                  <a:cubicBezTo>
                    <a:pt x="49" y="274"/>
                    <a:pt x="23" y="204"/>
                    <a:pt x="68" y="182"/>
                  </a:cubicBezTo>
                  <a:cubicBezTo>
                    <a:pt x="66" y="127"/>
                    <a:pt x="74" y="111"/>
                    <a:pt x="65" y="55"/>
                  </a:cubicBezTo>
                  <a:cubicBezTo>
                    <a:pt x="59" y="87"/>
                    <a:pt x="50" y="123"/>
                    <a:pt x="33" y="149"/>
                  </a:cubicBezTo>
                  <a:cubicBezTo>
                    <a:pt x="34" y="166"/>
                    <a:pt x="28" y="165"/>
                    <a:pt x="28" y="177"/>
                  </a:cubicBezTo>
                  <a:cubicBezTo>
                    <a:pt x="13" y="202"/>
                    <a:pt x="18" y="233"/>
                    <a:pt x="19" y="260"/>
                  </a:cubicBezTo>
                  <a:cubicBezTo>
                    <a:pt x="19" y="289"/>
                    <a:pt x="16" y="317"/>
                    <a:pt x="15" y="345"/>
                  </a:cubicBezTo>
                  <a:cubicBezTo>
                    <a:pt x="15" y="359"/>
                    <a:pt x="17" y="374"/>
                    <a:pt x="17" y="388"/>
                  </a:cubicBezTo>
                  <a:cubicBezTo>
                    <a:pt x="17" y="437"/>
                    <a:pt x="14" y="490"/>
                    <a:pt x="15" y="539"/>
                  </a:cubicBezTo>
                  <a:cubicBezTo>
                    <a:pt x="16" y="560"/>
                    <a:pt x="20" y="581"/>
                    <a:pt x="14" y="599"/>
                  </a:cubicBezTo>
                  <a:cubicBezTo>
                    <a:pt x="20" y="643"/>
                    <a:pt x="9" y="696"/>
                    <a:pt x="38" y="729"/>
                  </a:cubicBezTo>
                  <a:cubicBezTo>
                    <a:pt x="52" y="736"/>
                    <a:pt x="70" y="739"/>
                    <a:pt x="92" y="734"/>
                  </a:cubicBezTo>
                  <a:cubicBezTo>
                    <a:pt x="101" y="724"/>
                    <a:pt x="112" y="717"/>
                    <a:pt x="118" y="702"/>
                  </a:cubicBezTo>
                  <a:cubicBezTo>
                    <a:pt x="120" y="697"/>
                    <a:pt x="117" y="686"/>
                    <a:pt x="120" y="679"/>
                  </a:cubicBezTo>
                  <a:cubicBezTo>
                    <a:pt x="122" y="674"/>
                    <a:pt x="127" y="672"/>
                    <a:pt x="128" y="667"/>
                  </a:cubicBezTo>
                  <a:cubicBezTo>
                    <a:pt x="134" y="647"/>
                    <a:pt x="132" y="620"/>
                    <a:pt x="131" y="594"/>
                  </a:cubicBezTo>
                  <a:cubicBezTo>
                    <a:pt x="131" y="533"/>
                    <a:pt x="136" y="462"/>
                    <a:pt x="138" y="405"/>
                  </a:cubicBezTo>
                  <a:cubicBezTo>
                    <a:pt x="140" y="357"/>
                    <a:pt x="136" y="310"/>
                    <a:pt x="143" y="270"/>
                  </a:cubicBezTo>
                  <a:cubicBezTo>
                    <a:pt x="136" y="251"/>
                    <a:pt x="140" y="230"/>
                    <a:pt x="136" y="211"/>
                  </a:cubicBezTo>
                  <a:cubicBezTo>
                    <a:pt x="135" y="204"/>
                    <a:pt x="130" y="198"/>
                    <a:pt x="128" y="191"/>
                  </a:cubicBezTo>
                  <a:cubicBezTo>
                    <a:pt x="127" y="184"/>
                    <a:pt x="128" y="178"/>
                    <a:pt x="126" y="171"/>
                  </a:cubicBezTo>
                  <a:cubicBezTo>
                    <a:pt x="121" y="152"/>
                    <a:pt x="109" y="133"/>
                    <a:pt x="102" y="114"/>
                  </a:cubicBezTo>
                  <a:cubicBezTo>
                    <a:pt x="93" y="93"/>
                    <a:pt x="90" y="71"/>
                    <a:pt x="78" y="51"/>
                  </a:cubicBezTo>
                  <a:cubicBezTo>
                    <a:pt x="83" y="96"/>
                    <a:pt x="81" y="137"/>
                    <a:pt x="82" y="181"/>
                  </a:cubicBezTo>
                  <a:close/>
                  <a:moveTo>
                    <a:pt x="83" y="207"/>
                  </a:moveTo>
                  <a:cubicBezTo>
                    <a:pt x="56" y="177"/>
                    <a:pt x="39" y="250"/>
                    <a:pt x="75" y="249"/>
                  </a:cubicBezTo>
                  <a:cubicBezTo>
                    <a:pt x="87" y="244"/>
                    <a:pt x="86" y="222"/>
                    <a:pt x="83" y="207"/>
                  </a:cubicBezTo>
                  <a:close/>
                  <a:moveTo>
                    <a:pt x="90" y="244"/>
                  </a:moveTo>
                  <a:cubicBezTo>
                    <a:pt x="108" y="237"/>
                    <a:pt x="102" y="214"/>
                    <a:pt x="90" y="204"/>
                  </a:cubicBezTo>
                  <a:cubicBezTo>
                    <a:pt x="98" y="218"/>
                    <a:pt x="93" y="231"/>
                    <a:pt x="90" y="24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7743202" y="1282498"/>
            <a:ext cx="1179385" cy="1064183"/>
            <a:chOff x="7764463" y="536575"/>
            <a:chExt cx="1300163" cy="1173163"/>
          </a:xfrm>
          <a:solidFill>
            <a:schemeClr val="tx1"/>
          </a:solidFill>
        </p:grpSpPr>
        <p:sp>
          <p:nvSpPr>
            <p:cNvPr id="57" name="Freeform 140"/>
            <p:cNvSpPr/>
            <p:nvPr/>
          </p:nvSpPr>
          <p:spPr bwMode="auto">
            <a:xfrm>
              <a:off x="8623300" y="860425"/>
              <a:ext cx="200025" cy="92075"/>
            </a:xfrm>
            <a:custGeom>
              <a:avLst/>
              <a:gdLst>
                <a:gd name="T0" fmla="*/ 309 w 309"/>
                <a:gd name="T1" fmla="*/ 134 h 143"/>
                <a:gd name="T2" fmla="*/ 271 w 309"/>
                <a:gd name="T3" fmla="*/ 126 h 143"/>
                <a:gd name="T4" fmla="*/ 165 w 309"/>
                <a:gd name="T5" fmla="*/ 82 h 143"/>
                <a:gd name="T6" fmla="*/ 108 w 309"/>
                <a:gd name="T7" fmla="*/ 64 h 143"/>
                <a:gd name="T8" fmla="*/ 0 w 309"/>
                <a:gd name="T9" fmla="*/ 18 h 143"/>
                <a:gd name="T10" fmla="*/ 54 w 309"/>
                <a:gd name="T11" fmla="*/ 23 h 143"/>
                <a:gd name="T12" fmla="*/ 108 w 309"/>
                <a:gd name="T13" fmla="*/ 46 h 143"/>
                <a:gd name="T14" fmla="*/ 211 w 309"/>
                <a:gd name="T15" fmla="*/ 80 h 143"/>
                <a:gd name="T16" fmla="*/ 224 w 309"/>
                <a:gd name="T17" fmla="*/ 93 h 143"/>
                <a:gd name="T18" fmla="*/ 309 w 309"/>
                <a:gd name="T19" fmla="*/ 121 h 143"/>
                <a:gd name="T20" fmla="*/ 309 w 309"/>
                <a:gd name="T21" fmla="*/ 13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9" h="143">
                  <a:moveTo>
                    <a:pt x="309" y="134"/>
                  </a:moveTo>
                  <a:cubicBezTo>
                    <a:pt x="297" y="143"/>
                    <a:pt x="280" y="134"/>
                    <a:pt x="271" y="126"/>
                  </a:cubicBezTo>
                  <a:cubicBezTo>
                    <a:pt x="226" y="124"/>
                    <a:pt x="199" y="97"/>
                    <a:pt x="165" y="82"/>
                  </a:cubicBezTo>
                  <a:cubicBezTo>
                    <a:pt x="147" y="74"/>
                    <a:pt x="126" y="72"/>
                    <a:pt x="108" y="64"/>
                  </a:cubicBezTo>
                  <a:cubicBezTo>
                    <a:pt x="77" y="51"/>
                    <a:pt x="42" y="28"/>
                    <a:pt x="0" y="18"/>
                  </a:cubicBezTo>
                  <a:cubicBezTo>
                    <a:pt x="16" y="0"/>
                    <a:pt x="38" y="17"/>
                    <a:pt x="54" y="23"/>
                  </a:cubicBezTo>
                  <a:cubicBezTo>
                    <a:pt x="71" y="29"/>
                    <a:pt x="90" y="40"/>
                    <a:pt x="108" y="46"/>
                  </a:cubicBezTo>
                  <a:cubicBezTo>
                    <a:pt x="142" y="57"/>
                    <a:pt x="178" y="60"/>
                    <a:pt x="211" y="80"/>
                  </a:cubicBezTo>
                  <a:cubicBezTo>
                    <a:pt x="217" y="83"/>
                    <a:pt x="218" y="90"/>
                    <a:pt x="224" y="93"/>
                  </a:cubicBezTo>
                  <a:cubicBezTo>
                    <a:pt x="255" y="106"/>
                    <a:pt x="286" y="99"/>
                    <a:pt x="309" y="121"/>
                  </a:cubicBezTo>
                  <a:cubicBezTo>
                    <a:pt x="309" y="125"/>
                    <a:pt x="309" y="130"/>
                    <a:pt x="309" y="13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41"/>
            <p:cNvSpPr>
              <a:spLocks noEditPoints="1"/>
            </p:cNvSpPr>
            <p:nvPr/>
          </p:nvSpPr>
          <p:spPr bwMode="auto">
            <a:xfrm>
              <a:off x="7975600" y="925513"/>
              <a:ext cx="363538" cy="300038"/>
            </a:xfrm>
            <a:custGeom>
              <a:avLst/>
              <a:gdLst>
                <a:gd name="T0" fmla="*/ 66 w 563"/>
                <a:gd name="T1" fmla="*/ 436 h 465"/>
                <a:gd name="T2" fmla="*/ 32 w 563"/>
                <a:gd name="T3" fmla="*/ 299 h 465"/>
                <a:gd name="T4" fmla="*/ 12 w 563"/>
                <a:gd name="T5" fmla="*/ 230 h 465"/>
                <a:gd name="T6" fmla="*/ 141 w 563"/>
                <a:gd name="T7" fmla="*/ 145 h 465"/>
                <a:gd name="T8" fmla="*/ 177 w 563"/>
                <a:gd name="T9" fmla="*/ 127 h 465"/>
                <a:gd name="T10" fmla="*/ 269 w 563"/>
                <a:gd name="T11" fmla="*/ 98 h 465"/>
                <a:gd name="T12" fmla="*/ 311 w 563"/>
                <a:gd name="T13" fmla="*/ 75 h 465"/>
                <a:gd name="T14" fmla="*/ 414 w 563"/>
                <a:gd name="T15" fmla="*/ 36 h 465"/>
                <a:gd name="T16" fmla="*/ 434 w 563"/>
                <a:gd name="T17" fmla="*/ 39 h 465"/>
                <a:gd name="T18" fmla="*/ 501 w 563"/>
                <a:gd name="T19" fmla="*/ 98 h 465"/>
                <a:gd name="T20" fmla="*/ 545 w 563"/>
                <a:gd name="T21" fmla="*/ 253 h 465"/>
                <a:gd name="T22" fmla="*/ 393 w 563"/>
                <a:gd name="T23" fmla="*/ 371 h 465"/>
                <a:gd name="T24" fmla="*/ 306 w 563"/>
                <a:gd name="T25" fmla="*/ 413 h 465"/>
                <a:gd name="T26" fmla="*/ 251 w 563"/>
                <a:gd name="T27" fmla="*/ 415 h 465"/>
                <a:gd name="T28" fmla="*/ 231 w 563"/>
                <a:gd name="T29" fmla="*/ 431 h 465"/>
                <a:gd name="T30" fmla="*/ 66 w 563"/>
                <a:gd name="T31" fmla="*/ 436 h 465"/>
                <a:gd name="T32" fmla="*/ 223 w 563"/>
                <a:gd name="T33" fmla="*/ 400 h 465"/>
                <a:gd name="T34" fmla="*/ 246 w 563"/>
                <a:gd name="T35" fmla="*/ 400 h 465"/>
                <a:gd name="T36" fmla="*/ 288 w 563"/>
                <a:gd name="T37" fmla="*/ 384 h 465"/>
                <a:gd name="T38" fmla="*/ 527 w 563"/>
                <a:gd name="T39" fmla="*/ 281 h 465"/>
                <a:gd name="T40" fmla="*/ 468 w 563"/>
                <a:gd name="T41" fmla="*/ 49 h 465"/>
                <a:gd name="T42" fmla="*/ 416 w 563"/>
                <a:gd name="T43" fmla="*/ 60 h 465"/>
                <a:gd name="T44" fmla="*/ 357 w 563"/>
                <a:gd name="T45" fmla="*/ 88 h 465"/>
                <a:gd name="T46" fmla="*/ 329 w 563"/>
                <a:gd name="T47" fmla="*/ 93 h 465"/>
                <a:gd name="T48" fmla="*/ 306 w 563"/>
                <a:gd name="T49" fmla="*/ 109 h 465"/>
                <a:gd name="T50" fmla="*/ 239 w 563"/>
                <a:gd name="T51" fmla="*/ 134 h 465"/>
                <a:gd name="T52" fmla="*/ 120 w 563"/>
                <a:gd name="T53" fmla="*/ 173 h 465"/>
                <a:gd name="T54" fmla="*/ 32 w 563"/>
                <a:gd name="T55" fmla="*/ 207 h 465"/>
                <a:gd name="T56" fmla="*/ 86 w 563"/>
                <a:gd name="T57" fmla="*/ 426 h 465"/>
                <a:gd name="T58" fmla="*/ 223 w 563"/>
                <a:gd name="T59" fmla="*/ 40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63" h="465">
                  <a:moveTo>
                    <a:pt x="66" y="436"/>
                  </a:moveTo>
                  <a:cubicBezTo>
                    <a:pt x="59" y="394"/>
                    <a:pt x="47" y="346"/>
                    <a:pt x="32" y="299"/>
                  </a:cubicBezTo>
                  <a:cubicBezTo>
                    <a:pt x="25" y="276"/>
                    <a:pt x="14" y="249"/>
                    <a:pt x="12" y="230"/>
                  </a:cubicBezTo>
                  <a:cubicBezTo>
                    <a:pt x="0" y="148"/>
                    <a:pt x="85" y="164"/>
                    <a:pt x="141" y="145"/>
                  </a:cubicBezTo>
                  <a:cubicBezTo>
                    <a:pt x="153" y="140"/>
                    <a:pt x="164" y="131"/>
                    <a:pt x="177" y="127"/>
                  </a:cubicBezTo>
                  <a:cubicBezTo>
                    <a:pt x="207" y="116"/>
                    <a:pt x="240" y="110"/>
                    <a:pt x="269" y="98"/>
                  </a:cubicBezTo>
                  <a:cubicBezTo>
                    <a:pt x="284" y="92"/>
                    <a:pt x="296" y="81"/>
                    <a:pt x="311" y="75"/>
                  </a:cubicBezTo>
                  <a:cubicBezTo>
                    <a:pt x="347" y="60"/>
                    <a:pt x="387" y="57"/>
                    <a:pt x="414" y="36"/>
                  </a:cubicBezTo>
                  <a:cubicBezTo>
                    <a:pt x="420" y="43"/>
                    <a:pt x="431" y="34"/>
                    <a:pt x="434" y="39"/>
                  </a:cubicBezTo>
                  <a:cubicBezTo>
                    <a:pt x="481" y="0"/>
                    <a:pt x="491" y="46"/>
                    <a:pt x="501" y="98"/>
                  </a:cubicBezTo>
                  <a:cubicBezTo>
                    <a:pt x="512" y="151"/>
                    <a:pt x="537" y="217"/>
                    <a:pt x="545" y="253"/>
                  </a:cubicBezTo>
                  <a:cubicBezTo>
                    <a:pt x="563" y="332"/>
                    <a:pt x="450" y="349"/>
                    <a:pt x="393" y="371"/>
                  </a:cubicBezTo>
                  <a:cubicBezTo>
                    <a:pt x="360" y="385"/>
                    <a:pt x="336" y="396"/>
                    <a:pt x="306" y="413"/>
                  </a:cubicBezTo>
                  <a:cubicBezTo>
                    <a:pt x="288" y="397"/>
                    <a:pt x="267" y="430"/>
                    <a:pt x="251" y="415"/>
                  </a:cubicBezTo>
                  <a:cubicBezTo>
                    <a:pt x="247" y="423"/>
                    <a:pt x="237" y="425"/>
                    <a:pt x="231" y="431"/>
                  </a:cubicBezTo>
                  <a:cubicBezTo>
                    <a:pt x="171" y="430"/>
                    <a:pt x="117" y="465"/>
                    <a:pt x="66" y="436"/>
                  </a:cubicBezTo>
                  <a:close/>
                  <a:moveTo>
                    <a:pt x="223" y="400"/>
                  </a:moveTo>
                  <a:cubicBezTo>
                    <a:pt x="231" y="398"/>
                    <a:pt x="239" y="402"/>
                    <a:pt x="246" y="400"/>
                  </a:cubicBezTo>
                  <a:cubicBezTo>
                    <a:pt x="260" y="397"/>
                    <a:pt x="273" y="389"/>
                    <a:pt x="288" y="384"/>
                  </a:cubicBezTo>
                  <a:cubicBezTo>
                    <a:pt x="381" y="357"/>
                    <a:pt x="449" y="325"/>
                    <a:pt x="527" y="281"/>
                  </a:cubicBezTo>
                  <a:cubicBezTo>
                    <a:pt x="506" y="214"/>
                    <a:pt x="498" y="120"/>
                    <a:pt x="468" y="49"/>
                  </a:cubicBezTo>
                  <a:cubicBezTo>
                    <a:pt x="446" y="54"/>
                    <a:pt x="441" y="60"/>
                    <a:pt x="416" y="60"/>
                  </a:cubicBezTo>
                  <a:cubicBezTo>
                    <a:pt x="396" y="70"/>
                    <a:pt x="374" y="81"/>
                    <a:pt x="357" y="88"/>
                  </a:cubicBezTo>
                  <a:cubicBezTo>
                    <a:pt x="348" y="92"/>
                    <a:pt x="337" y="90"/>
                    <a:pt x="329" y="93"/>
                  </a:cubicBezTo>
                  <a:cubicBezTo>
                    <a:pt x="320" y="96"/>
                    <a:pt x="314" y="105"/>
                    <a:pt x="306" y="109"/>
                  </a:cubicBezTo>
                  <a:cubicBezTo>
                    <a:pt x="280" y="119"/>
                    <a:pt x="260" y="128"/>
                    <a:pt x="239" y="134"/>
                  </a:cubicBezTo>
                  <a:cubicBezTo>
                    <a:pt x="199" y="147"/>
                    <a:pt x="155" y="164"/>
                    <a:pt x="120" y="173"/>
                  </a:cubicBezTo>
                  <a:cubicBezTo>
                    <a:pt x="84" y="182"/>
                    <a:pt x="51" y="181"/>
                    <a:pt x="32" y="207"/>
                  </a:cubicBezTo>
                  <a:cubicBezTo>
                    <a:pt x="42" y="271"/>
                    <a:pt x="69" y="359"/>
                    <a:pt x="86" y="426"/>
                  </a:cubicBezTo>
                  <a:cubicBezTo>
                    <a:pt x="140" y="436"/>
                    <a:pt x="182" y="407"/>
                    <a:pt x="223" y="40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42"/>
            <p:cNvSpPr/>
            <p:nvPr/>
          </p:nvSpPr>
          <p:spPr bwMode="auto">
            <a:xfrm>
              <a:off x="8083550" y="1089025"/>
              <a:ext cx="188913" cy="74613"/>
            </a:xfrm>
            <a:custGeom>
              <a:avLst/>
              <a:gdLst>
                <a:gd name="T0" fmla="*/ 0 w 291"/>
                <a:gd name="T1" fmla="*/ 100 h 116"/>
                <a:gd name="T2" fmla="*/ 273 w 291"/>
                <a:gd name="T3" fmla="*/ 0 h 116"/>
                <a:gd name="T4" fmla="*/ 291 w 291"/>
                <a:gd name="T5" fmla="*/ 8 h 116"/>
                <a:gd name="T6" fmla="*/ 160 w 291"/>
                <a:gd name="T7" fmla="*/ 62 h 116"/>
                <a:gd name="T8" fmla="*/ 90 w 291"/>
                <a:gd name="T9" fmla="*/ 88 h 116"/>
                <a:gd name="T10" fmla="*/ 0 w 291"/>
                <a:gd name="T11" fmla="*/ 10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1" h="116">
                  <a:moveTo>
                    <a:pt x="0" y="100"/>
                  </a:moveTo>
                  <a:cubicBezTo>
                    <a:pt x="77" y="48"/>
                    <a:pt x="200" y="51"/>
                    <a:pt x="273" y="0"/>
                  </a:cubicBezTo>
                  <a:cubicBezTo>
                    <a:pt x="279" y="3"/>
                    <a:pt x="288" y="3"/>
                    <a:pt x="291" y="8"/>
                  </a:cubicBezTo>
                  <a:cubicBezTo>
                    <a:pt x="275" y="45"/>
                    <a:pt x="200" y="49"/>
                    <a:pt x="160" y="62"/>
                  </a:cubicBezTo>
                  <a:cubicBezTo>
                    <a:pt x="133" y="70"/>
                    <a:pt x="109" y="76"/>
                    <a:pt x="90" y="88"/>
                  </a:cubicBezTo>
                  <a:cubicBezTo>
                    <a:pt x="64" y="83"/>
                    <a:pt x="28" y="116"/>
                    <a:pt x="0" y="10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43"/>
            <p:cNvSpPr/>
            <p:nvPr/>
          </p:nvSpPr>
          <p:spPr bwMode="auto">
            <a:xfrm>
              <a:off x="8074025" y="1055688"/>
              <a:ext cx="179388" cy="66675"/>
            </a:xfrm>
            <a:custGeom>
              <a:avLst/>
              <a:gdLst>
                <a:gd name="T0" fmla="*/ 275 w 276"/>
                <a:gd name="T1" fmla="*/ 0 h 105"/>
                <a:gd name="T2" fmla="*/ 273 w 276"/>
                <a:gd name="T3" fmla="*/ 6 h 105"/>
                <a:gd name="T4" fmla="*/ 198 w 276"/>
                <a:gd name="T5" fmla="*/ 42 h 105"/>
                <a:gd name="T6" fmla="*/ 177 w 276"/>
                <a:gd name="T7" fmla="*/ 54 h 105"/>
                <a:gd name="T8" fmla="*/ 131 w 276"/>
                <a:gd name="T9" fmla="*/ 62 h 105"/>
                <a:gd name="T10" fmla="*/ 72 w 276"/>
                <a:gd name="T11" fmla="*/ 85 h 105"/>
                <a:gd name="T12" fmla="*/ 51 w 276"/>
                <a:gd name="T13" fmla="*/ 85 h 105"/>
                <a:gd name="T14" fmla="*/ 0 w 276"/>
                <a:gd name="T15" fmla="*/ 85 h 105"/>
                <a:gd name="T16" fmla="*/ 131 w 276"/>
                <a:gd name="T17" fmla="*/ 42 h 105"/>
                <a:gd name="T18" fmla="*/ 149 w 276"/>
                <a:gd name="T19" fmla="*/ 44 h 105"/>
                <a:gd name="T20" fmla="*/ 275 w 276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6" h="105">
                  <a:moveTo>
                    <a:pt x="275" y="0"/>
                  </a:moveTo>
                  <a:cubicBezTo>
                    <a:pt x="276" y="3"/>
                    <a:pt x="275" y="5"/>
                    <a:pt x="273" y="6"/>
                  </a:cubicBezTo>
                  <a:cubicBezTo>
                    <a:pt x="259" y="30"/>
                    <a:pt x="225" y="31"/>
                    <a:pt x="198" y="42"/>
                  </a:cubicBezTo>
                  <a:cubicBezTo>
                    <a:pt x="190" y="45"/>
                    <a:pt x="184" y="52"/>
                    <a:pt x="177" y="54"/>
                  </a:cubicBezTo>
                  <a:cubicBezTo>
                    <a:pt x="162" y="61"/>
                    <a:pt x="147" y="58"/>
                    <a:pt x="131" y="62"/>
                  </a:cubicBezTo>
                  <a:cubicBezTo>
                    <a:pt x="112" y="67"/>
                    <a:pt x="97" y="81"/>
                    <a:pt x="72" y="85"/>
                  </a:cubicBezTo>
                  <a:cubicBezTo>
                    <a:pt x="65" y="86"/>
                    <a:pt x="58" y="84"/>
                    <a:pt x="51" y="85"/>
                  </a:cubicBezTo>
                  <a:cubicBezTo>
                    <a:pt x="32" y="89"/>
                    <a:pt x="11" y="105"/>
                    <a:pt x="0" y="85"/>
                  </a:cubicBezTo>
                  <a:cubicBezTo>
                    <a:pt x="36" y="55"/>
                    <a:pt x="96" y="65"/>
                    <a:pt x="131" y="42"/>
                  </a:cubicBezTo>
                  <a:cubicBezTo>
                    <a:pt x="136" y="43"/>
                    <a:pt x="148" y="38"/>
                    <a:pt x="149" y="44"/>
                  </a:cubicBezTo>
                  <a:cubicBezTo>
                    <a:pt x="191" y="31"/>
                    <a:pt x="230" y="2"/>
                    <a:pt x="275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44"/>
            <p:cNvSpPr/>
            <p:nvPr/>
          </p:nvSpPr>
          <p:spPr bwMode="auto">
            <a:xfrm>
              <a:off x="8074025" y="1009650"/>
              <a:ext cx="171450" cy="74613"/>
            </a:xfrm>
            <a:custGeom>
              <a:avLst/>
              <a:gdLst>
                <a:gd name="T0" fmla="*/ 265 w 265"/>
                <a:gd name="T1" fmla="*/ 19 h 114"/>
                <a:gd name="T2" fmla="*/ 239 w 265"/>
                <a:gd name="T3" fmla="*/ 19 h 114"/>
                <a:gd name="T4" fmla="*/ 113 w 265"/>
                <a:gd name="T5" fmla="*/ 63 h 114"/>
                <a:gd name="T6" fmla="*/ 0 w 265"/>
                <a:gd name="T7" fmla="*/ 106 h 114"/>
                <a:gd name="T8" fmla="*/ 36 w 265"/>
                <a:gd name="T9" fmla="*/ 78 h 114"/>
                <a:gd name="T10" fmla="*/ 67 w 265"/>
                <a:gd name="T11" fmla="*/ 55 h 114"/>
                <a:gd name="T12" fmla="*/ 167 w 265"/>
                <a:gd name="T13" fmla="*/ 27 h 114"/>
                <a:gd name="T14" fmla="*/ 257 w 265"/>
                <a:gd name="T15" fmla="*/ 1 h 114"/>
                <a:gd name="T16" fmla="*/ 265 w 265"/>
                <a:gd name="T17" fmla="*/ 6 h 114"/>
                <a:gd name="T18" fmla="*/ 265 w 265"/>
                <a:gd name="T19" fmla="*/ 1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5" h="114">
                  <a:moveTo>
                    <a:pt x="265" y="19"/>
                  </a:moveTo>
                  <a:cubicBezTo>
                    <a:pt x="253" y="19"/>
                    <a:pt x="251" y="22"/>
                    <a:pt x="239" y="19"/>
                  </a:cubicBezTo>
                  <a:cubicBezTo>
                    <a:pt x="199" y="37"/>
                    <a:pt x="155" y="48"/>
                    <a:pt x="113" y="63"/>
                  </a:cubicBezTo>
                  <a:cubicBezTo>
                    <a:pt x="73" y="77"/>
                    <a:pt x="40" y="114"/>
                    <a:pt x="0" y="106"/>
                  </a:cubicBezTo>
                  <a:cubicBezTo>
                    <a:pt x="3" y="90"/>
                    <a:pt x="22" y="86"/>
                    <a:pt x="36" y="78"/>
                  </a:cubicBezTo>
                  <a:cubicBezTo>
                    <a:pt x="46" y="71"/>
                    <a:pt x="55" y="60"/>
                    <a:pt x="67" y="55"/>
                  </a:cubicBezTo>
                  <a:cubicBezTo>
                    <a:pt x="92" y="42"/>
                    <a:pt x="132" y="39"/>
                    <a:pt x="167" y="27"/>
                  </a:cubicBezTo>
                  <a:cubicBezTo>
                    <a:pt x="199" y="15"/>
                    <a:pt x="220" y="0"/>
                    <a:pt x="257" y="1"/>
                  </a:cubicBezTo>
                  <a:cubicBezTo>
                    <a:pt x="259" y="3"/>
                    <a:pt x="262" y="5"/>
                    <a:pt x="265" y="6"/>
                  </a:cubicBezTo>
                  <a:cubicBezTo>
                    <a:pt x="265" y="10"/>
                    <a:pt x="265" y="15"/>
                    <a:pt x="265" y="1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45"/>
            <p:cNvSpPr>
              <a:spLocks noEditPoints="1"/>
            </p:cNvSpPr>
            <p:nvPr/>
          </p:nvSpPr>
          <p:spPr bwMode="auto">
            <a:xfrm>
              <a:off x="7764463" y="536575"/>
              <a:ext cx="1300163" cy="1173163"/>
            </a:xfrm>
            <a:custGeom>
              <a:avLst/>
              <a:gdLst>
                <a:gd name="T0" fmla="*/ 253 w 2013"/>
                <a:gd name="T1" fmla="*/ 1523 h 1814"/>
                <a:gd name="T2" fmla="*/ 196 w 2013"/>
                <a:gd name="T3" fmla="*/ 1221 h 1814"/>
                <a:gd name="T4" fmla="*/ 67 w 2013"/>
                <a:gd name="T5" fmla="*/ 879 h 1814"/>
                <a:gd name="T6" fmla="*/ 49 w 2013"/>
                <a:gd name="T7" fmla="*/ 608 h 1814"/>
                <a:gd name="T8" fmla="*/ 907 w 2013"/>
                <a:gd name="T9" fmla="*/ 350 h 1814"/>
                <a:gd name="T10" fmla="*/ 1204 w 2013"/>
                <a:gd name="T11" fmla="*/ 8 h 1814"/>
                <a:gd name="T12" fmla="*/ 1977 w 2013"/>
                <a:gd name="T13" fmla="*/ 371 h 1814"/>
                <a:gd name="T14" fmla="*/ 1616 w 2013"/>
                <a:gd name="T15" fmla="*/ 1337 h 1814"/>
                <a:gd name="T16" fmla="*/ 1193 w 2013"/>
                <a:gd name="T17" fmla="*/ 1477 h 1814"/>
                <a:gd name="T18" fmla="*/ 822 w 2013"/>
                <a:gd name="T19" fmla="*/ 1703 h 1814"/>
                <a:gd name="T20" fmla="*/ 1691 w 2013"/>
                <a:gd name="T21" fmla="*/ 1077 h 1814"/>
                <a:gd name="T22" fmla="*/ 1910 w 2013"/>
                <a:gd name="T23" fmla="*/ 319 h 1814"/>
                <a:gd name="T24" fmla="*/ 1132 w 2013"/>
                <a:gd name="T25" fmla="*/ 198 h 1814"/>
                <a:gd name="T26" fmla="*/ 1188 w 2013"/>
                <a:gd name="T27" fmla="*/ 237 h 1814"/>
                <a:gd name="T28" fmla="*/ 1614 w 2013"/>
                <a:gd name="T29" fmla="*/ 268 h 1814"/>
                <a:gd name="T30" fmla="*/ 1925 w 2013"/>
                <a:gd name="T31" fmla="*/ 397 h 1814"/>
                <a:gd name="T32" fmla="*/ 1668 w 2013"/>
                <a:gd name="T33" fmla="*/ 1008 h 1814"/>
                <a:gd name="T34" fmla="*/ 1500 w 2013"/>
                <a:gd name="T35" fmla="*/ 1415 h 1814"/>
                <a:gd name="T36" fmla="*/ 1536 w 2013"/>
                <a:gd name="T37" fmla="*/ 1479 h 1814"/>
                <a:gd name="T38" fmla="*/ 1791 w 2013"/>
                <a:gd name="T39" fmla="*/ 654 h 1814"/>
                <a:gd name="T40" fmla="*/ 1567 w 2013"/>
                <a:gd name="T41" fmla="*/ 265 h 1814"/>
                <a:gd name="T42" fmla="*/ 1230 w 2013"/>
                <a:gd name="T43" fmla="*/ 214 h 1814"/>
                <a:gd name="T44" fmla="*/ 1090 w 2013"/>
                <a:gd name="T45" fmla="*/ 600 h 1814"/>
                <a:gd name="T46" fmla="*/ 1384 w 2013"/>
                <a:gd name="T47" fmla="*/ 1350 h 1814"/>
                <a:gd name="T48" fmla="*/ 438 w 2013"/>
                <a:gd name="T49" fmla="*/ 1714 h 1814"/>
                <a:gd name="T50" fmla="*/ 717 w 2013"/>
                <a:gd name="T51" fmla="*/ 1711 h 1814"/>
                <a:gd name="T52" fmla="*/ 1152 w 2013"/>
                <a:gd name="T53" fmla="*/ 1348 h 1814"/>
                <a:gd name="T54" fmla="*/ 508 w 2013"/>
                <a:gd name="T55" fmla="*/ 461 h 1814"/>
                <a:gd name="T56" fmla="*/ 75 w 2013"/>
                <a:gd name="T57" fmla="*/ 673 h 1814"/>
                <a:gd name="T58" fmla="*/ 209 w 2013"/>
                <a:gd name="T59" fmla="*/ 930 h 1814"/>
                <a:gd name="T60" fmla="*/ 271 w 2013"/>
                <a:gd name="T61" fmla="*/ 1183 h 1814"/>
                <a:gd name="T62" fmla="*/ 340 w 2013"/>
                <a:gd name="T63" fmla="*/ 1384 h 1814"/>
                <a:gd name="T64" fmla="*/ 423 w 2013"/>
                <a:gd name="T65" fmla="*/ 1667 h 1814"/>
                <a:gd name="T66" fmla="*/ 1021 w 2013"/>
                <a:gd name="T67" fmla="*/ 474 h 1814"/>
                <a:gd name="T68" fmla="*/ 415 w 2013"/>
                <a:gd name="T69" fmla="*/ 1711 h 1814"/>
                <a:gd name="T70" fmla="*/ 376 w 2013"/>
                <a:gd name="T71" fmla="*/ 1734 h 1814"/>
                <a:gd name="T72" fmla="*/ 353 w 2013"/>
                <a:gd name="T73" fmla="*/ 1600 h 1814"/>
                <a:gd name="T74" fmla="*/ 353 w 2013"/>
                <a:gd name="T75" fmla="*/ 1600 h 1814"/>
                <a:gd name="T76" fmla="*/ 268 w 2013"/>
                <a:gd name="T77" fmla="*/ 1528 h 1814"/>
                <a:gd name="T78" fmla="*/ 343 w 2013"/>
                <a:gd name="T79" fmla="*/ 1453 h 1814"/>
                <a:gd name="T80" fmla="*/ 320 w 2013"/>
                <a:gd name="T81" fmla="*/ 1430 h 1814"/>
                <a:gd name="T82" fmla="*/ 248 w 2013"/>
                <a:gd name="T83" fmla="*/ 1394 h 1814"/>
                <a:gd name="T84" fmla="*/ 299 w 2013"/>
                <a:gd name="T85" fmla="*/ 1307 h 1814"/>
                <a:gd name="T86" fmla="*/ 222 w 2013"/>
                <a:gd name="T87" fmla="*/ 1307 h 1814"/>
                <a:gd name="T88" fmla="*/ 281 w 2013"/>
                <a:gd name="T89" fmla="*/ 1211 h 1814"/>
                <a:gd name="T90" fmla="*/ 181 w 2013"/>
                <a:gd name="T91" fmla="*/ 1180 h 1814"/>
                <a:gd name="T92" fmla="*/ 206 w 2013"/>
                <a:gd name="T93" fmla="*/ 1087 h 1814"/>
                <a:gd name="T94" fmla="*/ 147 w 2013"/>
                <a:gd name="T95" fmla="*/ 1046 h 1814"/>
                <a:gd name="T96" fmla="*/ 137 w 2013"/>
                <a:gd name="T97" fmla="*/ 992 h 1814"/>
                <a:gd name="T98" fmla="*/ 108 w 2013"/>
                <a:gd name="T99" fmla="*/ 946 h 1814"/>
                <a:gd name="T100" fmla="*/ 134 w 2013"/>
                <a:gd name="T101" fmla="*/ 853 h 1814"/>
                <a:gd name="T102" fmla="*/ 75 w 2013"/>
                <a:gd name="T103" fmla="*/ 804 h 1814"/>
                <a:gd name="T104" fmla="*/ 72 w 2013"/>
                <a:gd name="T105" fmla="*/ 758 h 1814"/>
                <a:gd name="T106" fmla="*/ 34 w 2013"/>
                <a:gd name="T107" fmla="*/ 642 h 1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13" h="1814">
                  <a:moveTo>
                    <a:pt x="369" y="1783"/>
                  </a:moveTo>
                  <a:cubicBezTo>
                    <a:pt x="350" y="1800"/>
                    <a:pt x="317" y="1804"/>
                    <a:pt x="302" y="1778"/>
                  </a:cubicBezTo>
                  <a:cubicBezTo>
                    <a:pt x="308" y="1724"/>
                    <a:pt x="267" y="1725"/>
                    <a:pt x="284" y="1680"/>
                  </a:cubicBezTo>
                  <a:cubicBezTo>
                    <a:pt x="255" y="1668"/>
                    <a:pt x="272" y="1626"/>
                    <a:pt x="255" y="1603"/>
                  </a:cubicBezTo>
                  <a:cubicBezTo>
                    <a:pt x="256" y="1593"/>
                    <a:pt x="258" y="1585"/>
                    <a:pt x="266" y="1582"/>
                  </a:cubicBezTo>
                  <a:cubicBezTo>
                    <a:pt x="255" y="1570"/>
                    <a:pt x="244" y="1545"/>
                    <a:pt x="253" y="1523"/>
                  </a:cubicBezTo>
                  <a:cubicBezTo>
                    <a:pt x="236" y="1495"/>
                    <a:pt x="196" y="1465"/>
                    <a:pt x="230" y="1430"/>
                  </a:cubicBezTo>
                  <a:cubicBezTo>
                    <a:pt x="230" y="1421"/>
                    <a:pt x="222" y="1415"/>
                    <a:pt x="217" y="1404"/>
                  </a:cubicBezTo>
                  <a:cubicBezTo>
                    <a:pt x="218" y="1391"/>
                    <a:pt x="225" y="1384"/>
                    <a:pt x="232" y="1376"/>
                  </a:cubicBezTo>
                  <a:cubicBezTo>
                    <a:pt x="228" y="1366"/>
                    <a:pt x="219" y="1362"/>
                    <a:pt x="214" y="1353"/>
                  </a:cubicBezTo>
                  <a:cubicBezTo>
                    <a:pt x="227" y="1329"/>
                    <a:pt x="171" y="1304"/>
                    <a:pt x="201" y="1281"/>
                  </a:cubicBezTo>
                  <a:cubicBezTo>
                    <a:pt x="182" y="1269"/>
                    <a:pt x="179" y="1238"/>
                    <a:pt x="196" y="1221"/>
                  </a:cubicBezTo>
                  <a:cubicBezTo>
                    <a:pt x="178" y="1215"/>
                    <a:pt x="144" y="1192"/>
                    <a:pt x="170" y="1170"/>
                  </a:cubicBezTo>
                  <a:cubicBezTo>
                    <a:pt x="157" y="1159"/>
                    <a:pt x="145" y="1142"/>
                    <a:pt x="157" y="1121"/>
                  </a:cubicBezTo>
                  <a:cubicBezTo>
                    <a:pt x="141" y="1113"/>
                    <a:pt x="128" y="1087"/>
                    <a:pt x="144" y="1069"/>
                  </a:cubicBezTo>
                  <a:cubicBezTo>
                    <a:pt x="123" y="1063"/>
                    <a:pt x="115" y="1036"/>
                    <a:pt x="126" y="1018"/>
                  </a:cubicBezTo>
                  <a:cubicBezTo>
                    <a:pt x="119" y="1004"/>
                    <a:pt x="105" y="996"/>
                    <a:pt x="108" y="971"/>
                  </a:cubicBezTo>
                  <a:cubicBezTo>
                    <a:pt x="59" y="960"/>
                    <a:pt x="119" y="883"/>
                    <a:pt x="67" y="879"/>
                  </a:cubicBezTo>
                  <a:cubicBezTo>
                    <a:pt x="65" y="860"/>
                    <a:pt x="54" y="834"/>
                    <a:pt x="77" y="830"/>
                  </a:cubicBezTo>
                  <a:cubicBezTo>
                    <a:pt x="67" y="819"/>
                    <a:pt x="50" y="805"/>
                    <a:pt x="59" y="783"/>
                  </a:cubicBezTo>
                  <a:cubicBezTo>
                    <a:pt x="50" y="773"/>
                    <a:pt x="31" y="757"/>
                    <a:pt x="31" y="729"/>
                  </a:cubicBezTo>
                  <a:cubicBezTo>
                    <a:pt x="31" y="725"/>
                    <a:pt x="35" y="718"/>
                    <a:pt x="34" y="714"/>
                  </a:cubicBezTo>
                  <a:cubicBezTo>
                    <a:pt x="27" y="681"/>
                    <a:pt x="0" y="659"/>
                    <a:pt x="16" y="631"/>
                  </a:cubicBezTo>
                  <a:cubicBezTo>
                    <a:pt x="22" y="619"/>
                    <a:pt x="38" y="618"/>
                    <a:pt x="49" y="608"/>
                  </a:cubicBezTo>
                  <a:cubicBezTo>
                    <a:pt x="43" y="599"/>
                    <a:pt x="53" y="591"/>
                    <a:pt x="54" y="577"/>
                  </a:cubicBezTo>
                  <a:cubicBezTo>
                    <a:pt x="200" y="522"/>
                    <a:pt x="361" y="489"/>
                    <a:pt x="518" y="433"/>
                  </a:cubicBezTo>
                  <a:cubicBezTo>
                    <a:pt x="548" y="440"/>
                    <a:pt x="570" y="426"/>
                    <a:pt x="598" y="415"/>
                  </a:cubicBezTo>
                  <a:cubicBezTo>
                    <a:pt x="632" y="402"/>
                    <a:pt x="674" y="393"/>
                    <a:pt x="714" y="379"/>
                  </a:cubicBezTo>
                  <a:cubicBezTo>
                    <a:pt x="774" y="357"/>
                    <a:pt x="826" y="324"/>
                    <a:pt x="879" y="325"/>
                  </a:cubicBezTo>
                  <a:cubicBezTo>
                    <a:pt x="887" y="332"/>
                    <a:pt x="894" y="342"/>
                    <a:pt x="907" y="350"/>
                  </a:cubicBezTo>
                  <a:cubicBezTo>
                    <a:pt x="917" y="400"/>
                    <a:pt x="940" y="458"/>
                    <a:pt x="951" y="515"/>
                  </a:cubicBezTo>
                  <a:cubicBezTo>
                    <a:pt x="995" y="401"/>
                    <a:pt x="1039" y="270"/>
                    <a:pt x="1085" y="144"/>
                  </a:cubicBezTo>
                  <a:cubicBezTo>
                    <a:pt x="1096" y="115"/>
                    <a:pt x="1109" y="85"/>
                    <a:pt x="1116" y="59"/>
                  </a:cubicBezTo>
                  <a:cubicBezTo>
                    <a:pt x="1119" y="50"/>
                    <a:pt x="1115" y="39"/>
                    <a:pt x="1119" y="31"/>
                  </a:cubicBezTo>
                  <a:cubicBezTo>
                    <a:pt x="1126" y="16"/>
                    <a:pt x="1151" y="0"/>
                    <a:pt x="1165" y="0"/>
                  </a:cubicBezTo>
                  <a:cubicBezTo>
                    <a:pt x="1179" y="0"/>
                    <a:pt x="1192" y="17"/>
                    <a:pt x="1204" y="8"/>
                  </a:cubicBezTo>
                  <a:cubicBezTo>
                    <a:pt x="1206" y="16"/>
                    <a:pt x="1216" y="16"/>
                    <a:pt x="1217" y="26"/>
                  </a:cubicBezTo>
                  <a:cubicBezTo>
                    <a:pt x="1322" y="71"/>
                    <a:pt x="1422" y="93"/>
                    <a:pt x="1536" y="131"/>
                  </a:cubicBezTo>
                  <a:cubicBezTo>
                    <a:pt x="1621" y="186"/>
                    <a:pt x="1752" y="215"/>
                    <a:pt x="1827" y="263"/>
                  </a:cubicBezTo>
                  <a:cubicBezTo>
                    <a:pt x="1845" y="264"/>
                    <a:pt x="1873" y="273"/>
                    <a:pt x="1884" y="288"/>
                  </a:cubicBezTo>
                  <a:cubicBezTo>
                    <a:pt x="1910" y="287"/>
                    <a:pt x="1921" y="305"/>
                    <a:pt x="1941" y="314"/>
                  </a:cubicBezTo>
                  <a:cubicBezTo>
                    <a:pt x="1965" y="325"/>
                    <a:pt x="2013" y="338"/>
                    <a:pt x="1977" y="371"/>
                  </a:cubicBezTo>
                  <a:cubicBezTo>
                    <a:pt x="1965" y="428"/>
                    <a:pt x="1945" y="466"/>
                    <a:pt x="1931" y="523"/>
                  </a:cubicBezTo>
                  <a:cubicBezTo>
                    <a:pt x="1921" y="534"/>
                    <a:pt x="1912" y="546"/>
                    <a:pt x="1910" y="564"/>
                  </a:cubicBezTo>
                  <a:cubicBezTo>
                    <a:pt x="1843" y="685"/>
                    <a:pt x="1811" y="820"/>
                    <a:pt x="1760" y="956"/>
                  </a:cubicBezTo>
                  <a:cubicBezTo>
                    <a:pt x="1742" y="1005"/>
                    <a:pt x="1721" y="1054"/>
                    <a:pt x="1701" y="1103"/>
                  </a:cubicBezTo>
                  <a:cubicBezTo>
                    <a:pt x="1681" y="1152"/>
                    <a:pt x="1662" y="1202"/>
                    <a:pt x="1642" y="1250"/>
                  </a:cubicBezTo>
                  <a:cubicBezTo>
                    <a:pt x="1630" y="1278"/>
                    <a:pt x="1625" y="1309"/>
                    <a:pt x="1616" y="1337"/>
                  </a:cubicBezTo>
                  <a:cubicBezTo>
                    <a:pt x="1603" y="1378"/>
                    <a:pt x="1573" y="1412"/>
                    <a:pt x="1572" y="1456"/>
                  </a:cubicBezTo>
                  <a:cubicBezTo>
                    <a:pt x="1560" y="1457"/>
                    <a:pt x="1562" y="1472"/>
                    <a:pt x="1559" y="1482"/>
                  </a:cubicBezTo>
                  <a:cubicBezTo>
                    <a:pt x="1550" y="1491"/>
                    <a:pt x="1541" y="1500"/>
                    <a:pt x="1534" y="1510"/>
                  </a:cubicBezTo>
                  <a:cubicBezTo>
                    <a:pt x="1481" y="1502"/>
                    <a:pt x="1401" y="1460"/>
                    <a:pt x="1335" y="1443"/>
                  </a:cubicBezTo>
                  <a:cubicBezTo>
                    <a:pt x="1276" y="1428"/>
                    <a:pt x="1229" y="1390"/>
                    <a:pt x="1175" y="1374"/>
                  </a:cubicBezTo>
                  <a:cubicBezTo>
                    <a:pt x="1189" y="1409"/>
                    <a:pt x="1185" y="1443"/>
                    <a:pt x="1193" y="1477"/>
                  </a:cubicBezTo>
                  <a:cubicBezTo>
                    <a:pt x="1205" y="1521"/>
                    <a:pt x="1231" y="1567"/>
                    <a:pt x="1181" y="1595"/>
                  </a:cubicBezTo>
                  <a:cubicBezTo>
                    <a:pt x="1156" y="1609"/>
                    <a:pt x="1106" y="1610"/>
                    <a:pt x="1062" y="1626"/>
                  </a:cubicBezTo>
                  <a:cubicBezTo>
                    <a:pt x="1048" y="1631"/>
                    <a:pt x="1037" y="1641"/>
                    <a:pt x="1026" y="1644"/>
                  </a:cubicBezTo>
                  <a:cubicBezTo>
                    <a:pt x="1009" y="1648"/>
                    <a:pt x="991" y="1652"/>
                    <a:pt x="977" y="1654"/>
                  </a:cubicBezTo>
                  <a:cubicBezTo>
                    <a:pt x="920" y="1666"/>
                    <a:pt x="871" y="1680"/>
                    <a:pt x="833" y="1693"/>
                  </a:cubicBezTo>
                  <a:cubicBezTo>
                    <a:pt x="830" y="1698"/>
                    <a:pt x="824" y="1698"/>
                    <a:pt x="822" y="1703"/>
                  </a:cubicBezTo>
                  <a:cubicBezTo>
                    <a:pt x="775" y="1719"/>
                    <a:pt x="728" y="1725"/>
                    <a:pt x="681" y="1737"/>
                  </a:cubicBezTo>
                  <a:cubicBezTo>
                    <a:pt x="587" y="1760"/>
                    <a:pt x="517" y="1800"/>
                    <a:pt x="405" y="1796"/>
                  </a:cubicBezTo>
                  <a:cubicBezTo>
                    <a:pt x="403" y="1804"/>
                    <a:pt x="397" y="1809"/>
                    <a:pt x="392" y="1814"/>
                  </a:cubicBezTo>
                  <a:cubicBezTo>
                    <a:pt x="371" y="1804"/>
                    <a:pt x="377" y="1802"/>
                    <a:pt x="369" y="1783"/>
                  </a:cubicBezTo>
                  <a:close/>
                  <a:moveTo>
                    <a:pt x="1580" y="1376"/>
                  </a:moveTo>
                  <a:cubicBezTo>
                    <a:pt x="1610" y="1267"/>
                    <a:pt x="1655" y="1178"/>
                    <a:pt x="1691" y="1077"/>
                  </a:cubicBezTo>
                  <a:cubicBezTo>
                    <a:pt x="1713" y="1016"/>
                    <a:pt x="1730" y="952"/>
                    <a:pt x="1753" y="889"/>
                  </a:cubicBezTo>
                  <a:cubicBezTo>
                    <a:pt x="1769" y="844"/>
                    <a:pt x="1793" y="802"/>
                    <a:pt x="1802" y="755"/>
                  </a:cubicBezTo>
                  <a:cubicBezTo>
                    <a:pt x="1824" y="728"/>
                    <a:pt x="1827" y="693"/>
                    <a:pt x="1840" y="657"/>
                  </a:cubicBezTo>
                  <a:cubicBezTo>
                    <a:pt x="1862" y="599"/>
                    <a:pt x="1899" y="535"/>
                    <a:pt x="1925" y="482"/>
                  </a:cubicBezTo>
                  <a:cubicBezTo>
                    <a:pt x="1942" y="449"/>
                    <a:pt x="1962" y="373"/>
                    <a:pt x="1951" y="345"/>
                  </a:cubicBezTo>
                  <a:cubicBezTo>
                    <a:pt x="1932" y="335"/>
                    <a:pt x="1918" y="331"/>
                    <a:pt x="1910" y="319"/>
                  </a:cubicBezTo>
                  <a:cubicBezTo>
                    <a:pt x="1899" y="324"/>
                    <a:pt x="1902" y="315"/>
                    <a:pt x="1889" y="319"/>
                  </a:cubicBezTo>
                  <a:cubicBezTo>
                    <a:pt x="1852" y="293"/>
                    <a:pt x="1796" y="285"/>
                    <a:pt x="1760" y="252"/>
                  </a:cubicBezTo>
                  <a:cubicBezTo>
                    <a:pt x="1667" y="223"/>
                    <a:pt x="1567" y="164"/>
                    <a:pt x="1472" y="136"/>
                  </a:cubicBezTo>
                  <a:cubicBezTo>
                    <a:pt x="1386" y="99"/>
                    <a:pt x="1280" y="89"/>
                    <a:pt x="1204" y="36"/>
                  </a:cubicBezTo>
                  <a:cubicBezTo>
                    <a:pt x="1188" y="37"/>
                    <a:pt x="1186" y="52"/>
                    <a:pt x="1181" y="64"/>
                  </a:cubicBezTo>
                  <a:cubicBezTo>
                    <a:pt x="1162" y="106"/>
                    <a:pt x="1151" y="151"/>
                    <a:pt x="1132" y="198"/>
                  </a:cubicBezTo>
                  <a:cubicBezTo>
                    <a:pt x="1102" y="272"/>
                    <a:pt x="1088" y="344"/>
                    <a:pt x="1059" y="404"/>
                  </a:cubicBezTo>
                  <a:cubicBezTo>
                    <a:pt x="1059" y="411"/>
                    <a:pt x="1059" y="418"/>
                    <a:pt x="1059" y="425"/>
                  </a:cubicBezTo>
                  <a:cubicBezTo>
                    <a:pt x="1024" y="497"/>
                    <a:pt x="1012" y="567"/>
                    <a:pt x="982" y="639"/>
                  </a:cubicBezTo>
                  <a:cubicBezTo>
                    <a:pt x="995" y="669"/>
                    <a:pt x="999" y="708"/>
                    <a:pt x="1013" y="737"/>
                  </a:cubicBezTo>
                  <a:cubicBezTo>
                    <a:pt x="1054" y="603"/>
                    <a:pt x="1118" y="478"/>
                    <a:pt x="1152" y="345"/>
                  </a:cubicBezTo>
                  <a:cubicBezTo>
                    <a:pt x="1170" y="317"/>
                    <a:pt x="1175" y="275"/>
                    <a:pt x="1188" y="237"/>
                  </a:cubicBezTo>
                  <a:cubicBezTo>
                    <a:pt x="1189" y="232"/>
                    <a:pt x="1197" y="235"/>
                    <a:pt x="1199" y="232"/>
                  </a:cubicBezTo>
                  <a:cubicBezTo>
                    <a:pt x="1199" y="196"/>
                    <a:pt x="1224" y="173"/>
                    <a:pt x="1224" y="139"/>
                  </a:cubicBezTo>
                  <a:cubicBezTo>
                    <a:pt x="1244" y="144"/>
                    <a:pt x="1236" y="122"/>
                    <a:pt x="1250" y="121"/>
                  </a:cubicBezTo>
                  <a:cubicBezTo>
                    <a:pt x="1300" y="145"/>
                    <a:pt x="1351" y="168"/>
                    <a:pt x="1402" y="185"/>
                  </a:cubicBezTo>
                  <a:cubicBezTo>
                    <a:pt x="1465" y="207"/>
                    <a:pt x="1528" y="226"/>
                    <a:pt x="1585" y="250"/>
                  </a:cubicBezTo>
                  <a:cubicBezTo>
                    <a:pt x="1596" y="254"/>
                    <a:pt x="1603" y="264"/>
                    <a:pt x="1614" y="268"/>
                  </a:cubicBezTo>
                  <a:cubicBezTo>
                    <a:pt x="1635" y="276"/>
                    <a:pt x="1661" y="275"/>
                    <a:pt x="1683" y="283"/>
                  </a:cubicBezTo>
                  <a:cubicBezTo>
                    <a:pt x="1689" y="286"/>
                    <a:pt x="1693" y="294"/>
                    <a:pt x="1699" y="296"/>
                  </a:cubicBezTo>
                  <a:cubicBezTo>
                    <a:pt x="1723" y="307"/>
                    <a:pt x="1746" y="305"/>
                    <a:pt x="1766" y="314"/>
                  </a:cubicBezTo>
                  <a:cubicBezTo>
                    <a:pt x="1766" y="329"/>
                    <a:pt x="1788" y="323"/>
                    <a:pt x="1791" y="335"/>
                  </a:cubicBezTo>
                  <a:cubicBezTo>
                    <a:pt x="1834" y="337"/>
                    <a:pt x="1867" y="366"/>
                    <a:pt x="1910" y="376"/>
                  </a:cubicBezTo>
                  <a:cubicBezTo>
                    <a:pt x="1912" y="386"/>
                    <a:pt x="1923" y="387"/>
                    <a:pt x="1925" y="397"/>
                  </a:cubicBezTo>
                  <a:cubicBezTo>
                    <a:pt x="1910" y="426"/>
                    <a:pt x="1902" y="453"/>
                    <a:pt x="1889" y="482"/>
                  </a:cubicBezTo>
                  <a:cubicBezTo>
                    <a:pt x="1856" y="559"/>
                    <a:pt x="1816" y="645"/>
                    <a:pt x="1786" y="724"/>
                  </a:cubicBezTo>
                  <a:cubicBezTo>
                    <a:pt x="1769" y="771"/>
                    <a:pt x="1748" y="807"/>
                    <a:pt x="1732" y="850"/>
                  </a:cubicBezTo>
                  <a:cubicBezTo>
                    <a:pt x="1726" y="868"/>
                    <a:pt x="1722" y="892"/>
                    <a:pt x="1714" y="910"/>
                  </a:cubicBezTo>
                  <a:cubicBezTo>
                    <a:pt x="1704" y="934"/>
                    <a:pt x="1685" y="955"/>
                    <a:pt x="1675" y="979"/>
                  </a:cubicBezTo>
                  <a:cubicBezTo>
                    <a:pt x="1670" y="992"/>
                    <a:pt x="1671" y="999"/>
                    <a:pt x="1668" y="1008"/>
                  </a:cubicBezTo>
                  <a:cubicBezTo>
                    <a:pt x="1651" y="1046"/>
                    <a:pt x="1646" y="1081"/>
                    <a:pt x="1634" y="1124"/>
                  </a:cubicBezTo>
                  <a:cubicBezTo>
                    <a:pt x="1626" y="1151"/>
                    <a:pt x="1610" y="1178"/>
                    <a:pt x="1601" y="1206"/>
                  </a:cubicBezTo>
                  <a:cubicBezTo>
                    <a:pt x="1597" y="1217"/>
                    <a:pt x="1599" y="1229"/>
                    <a:pt x="1595" y="1240"/>
                  </a:cubicBezTo>
                  <a:cubicBezTo>
                    <a:pt x="1580" y="1288"/>
                    <a:pt x="1552" y="1332"/>
                    <a:pt x="1547" y="1384"/>
                  </a:cubicBezTo>
                  <a:cubicBezTo>
                    <a:pt x="1540" y="1392"/>
                    <a:pt x="1532" y="1399"/>
                    <a:pt x="1526" y="1407"/>
                  </a:cubicBezTo>
                  <a:cubicBezTo>
                    <a:pt x="1512" y="1410"/>
                    <a:pt x="1511" y="1411"/>
                    <a:pt x="1500" y="1415"/>
                  </a:cubicBezTo>
                  <a:cubicBezTo>
                    <a:pt x="1393" y="1386"/>
                    <a:pt x="1296" y="1347"/>
                    <a:pt x="1188" y="1301"/>
                  </a:cubicBezTo>
                  <a:cubicBezTo>
                    <a:pt x="1177" y="1296"/>
                    <a:pt x="1168" y="1283"/>
                    <a:pt x="1152" y="1288"/>
                  </a:cubicBezTo>
                  <a:cubicBezTo>
                    <a:pt x="1157" y="1312"/>
                    <a:pt x="1166" y="1332"/>
                    <a:pt x="1170" y="1355"/>
                  </a:cubicBezTo>
                  <a:cubicBezTo>
                    <a:pt x="1223" y="1363"/>
                    <a:pt x="1267" y="1392"/>
                    <a:pt x="1315" y="1415"/>
                  </a:cubicBezTo>
                  <a:cubicBezTo>
                    <a:pt x="1353" y="1434"/>
                    <a:pt x="1400" y="1440"/>
                    <a:pt x="1446" y="1453"/>
                  </a:cubicBezTo>
                  <a:cubicBezTo>
                    <a:pt x="1466" y="1467"/>
                    <a:pt x="1500" y="1492"/>
                    <a:pt x="1536" y="1479"/>
                  </a:cubicBezTo>
                  <a:cubicBezTo>
                    <a:pt x="1545" y="1448"/>
                    <a:pt x="1551" y="1409"/>
                    <a:pt x="1580" y="1376"/>
                  </a:cubicBezTo>
                  <a:close/>
                  <a:moveTo>
                    <a:pt x="1523" y="1340"/>
                  </a:moveTo>
                  <a:cubicBezTo>
                    <a:pt x="1551" y="1279"/>
                    <a:pt x="1572" y="1212"/>
                    <a:pt x="1590" y="1142"/>
                  </a:cubicBezTo>
                  <a:cubicBezTo>
                    <a:pt x="1630" y="1073"/>
                    <a:pt x="1653" y="988"/>
                    <a:pt x="1683" y="912"/>
                  </a:cubicBezTo>
                  <a:cubicBezTo>
                    <a:pt x="1695" y="883"/>
                    <a:pt x="1720" y="858"/>
                    <a:pt x="1724" y="822"/>
                  </a:cubicBezTo>
                  <a:cubicBezTo>
                    <a:pt x="1756" y="776"/>
                    <a:pt x="1771" y="712"/>
                    <a:pt x="1791" y="654"/>
                  </a:cubicBezTo>
                  <a:cubicBezTo>
                    <a:pt x="1818" y="611"/>
                    <a:pt x="1836" y="560"/>
                    <a:pt x="1853" y="508"/>
                  </a:cubicBezTo>
                  <a:cubicBezTo>
                    <a:pt x="1873" y="481"/>
                    <a:pt x="1882" y="444"/>
                    <a:pt x="1897" y="412"/>
                  </a:cubicBezTo>
                  <a:cubicBezTo>
                    <a:pt x="1899" y="412"/>
                    <a:pt x="1900" y="412"/>
                    <a:pt x="1900" y="410"/>
                  </a:cubicBezTo>
                  <a:cubicBezTo>
                    <a:pt x="1839" y="368"/>
                    <a:pt x="1776" y="349"/>
                    <a:pt x="1701" y="325"/>
                  </a:cubicBezTo>
                  <a:cubicBezTo>
                    <a:pt x="1684" y="301"/>
                    <a:pt x="1660" y="307"/>
                    <a:pt x="1626" y="296"/>
                  </a:cubicBezTo>
                  <a:cubicBezTo>
                    <a:pt x="1609" y="290"/>
                    <a:pt x="1589" y="275"/>
                    <a:pt x="1567" y="265"/>
                  </a:cubicBezTo>
                  <a:cubicBezTo>
                    <a:pt x="1547" y="256"/>
                    <a:pt x="1524" y="250"/>
                    <a:pt x="1500" y="242"/>
                  </a:cubicBezTo>
                  <a:cubicBezTo>
                    <a:pt x="1478" y="235"/>
                    <a:pt x="1460" y="223"/>
                    <a:pt x="1438" y="214"/>
                  </a:cubicBezTo>
                  <a:cubicBezTo>
                    <a:pt x="1415" y="203"/>
                    <a:pt x="1389" y="201"/>
                    <a:pt x="1369" y="193"/>
                  </a:cubicBezTo>
                  <a:cubicBezTo>
                    <a:pt x="1356" y="188"/>
                    <a:pt x="1338" y="178"/>
                    <a:pt x="1317" y="170"/>
                  </a:cubicBezTo>
                  <a:cubicBezTo>
                    <a:pt x="1312" y="168"/>
                    <a:pt x="1266" y="147"/>
                    <a:pt x="1266" y="147"/>
                  </a:cubicBezTo>
                  <a:cubicBezTo>
                    <a:pt x="1253" y="149"/>
                    <a:pt x="1234" y="202"/>
                    <a:pt x="1230" y="214"/>
                  </a:cubicBezTo>
                  <a:cubicBezTo>
                    <a:pt x="1219" y="239"/>
                    <a:pt x="1213" y="262"/>
                    <a:pt x="1211" y="283"/>
                  </a:cubicBezTo>
                  <a:cubicBezTo>
                    <a:pt x="1205" y="280"/>
                    <a:pt x="1207" y="291"/>
                    <a:pt x="1199" y="296"/>
                  </a:cubicBezTo>
                  <a:cubicBezTo>
                    <a:pt x="1198" y="312"/>
                    <a:pt x="1189" y="328"/>
                    <a:pt x="1183" y="343"/>
                  </a:cubicBezTo>
                  <a:cubicBezTo>
                    <a:pt x="1169" y="379"/>
                    <a:pt x="1160" y="424"/>
                    <a:pt x="1142" y="466"/>
                  </a:cubicBezTo>
                  <a:cubicBezTo>
                    <a:pt x="1138" y="476"/>
                    <a:pt x="1128" y="483"/>
                    <a:pt x="1124" y="492"/>
                  </a:cubicBezTo>
                  <a:cubicBezTo>
                    <a:pt x="1109" y="526"/>
                    <a:pt x="1103" y="565"/>
                    <a:pt x="1090" y="600"/>
                  </a:cubicBezTo>
                  <a:cubicBezTo>
                    <a:pt x="1076" y="640"/>
                    <a:pt x="1047" y="680"/>
                    <a:pt x="1039" y="721"/>
                  </a:cubicBezTo>
                  <a:cubicBezTo>
                    <a:pt x="1037" y="736"/>
                    <a:pt x="1032" y="760"/>
                    <a:pt x="1018" y="770"/>
                  </a:cubicBezTo>
                  <a:cubicBezTo>
                    <a:pt x="1065" y="944"/>
                    <a:pt x="1097" y="1097"/>
                    <a:pt x="1147" y="1265"/>
                  </a:cubicBezTo>
                  <a:cubicBezTo>
                    <a:pt x="1164" y="1271"/>
                    <a:pt x="1183" y="1274"/>
                    <a:pt x="1201" y="1281"/>
                  </a:cubicBezTo>
                  <a:cubicBezTo>
                    <a:pt x="1251" y="1300"/>
                    <a:pt x="1309" y="1335"/>
                    <a:pt x="1358" y="1348"/>
                  </a:cubicBezTo>
                  <a:cubicBezTo>
                    <a:pt x="1366" y="1350"/>
                    <a:pt x="1375" y="1348"/>
                    <a:pt x="1384" y="1350"/>
                  </a:cubicBezTo>
                  <a:cubicBezTo>
                    <a:pt x="1410" y="1357"/>
                    <a:pt x="1434" y="1377"/>
                    <a:pt x="1456" y="1379"/>
                  </a:cubicBezTo>
                  <a:cubicBezTo>
                    <a:pt x="1486" y="1381"/>
                    <a:pt x="1491" y="1368"/>
                    <a:pt x="1516" y="1374"/>
                  </a:cubicBezTo>
                  <a:cubicBezTo>
                    <a:pt x="1518" y="1361"/>
                    <a:pt x="1528" y="1354"/>
                    <a:pt x="1523" y="1340"/>
                  </a:cubicBezTo>
                  <a:close/>
                  <a:moveTo>
                    <a:pt x="423" y="1667"/>
                  </a:moveTo>
                  <a:cubicBezTo>
                    <a:pt x="425" y="1675"/>
                    <a:pt x="420" y="1677"/>
                    <a:pt x="420" y="1683"/>
                  </a:cubicBezTo>
                  <a:cubicBezTo>
                    <a:pt x="427" y="1693"/>
                    <a:pt x="438" y="1698"/>
                    <a:pt x="438" y="1714"/>
                  </a:cubicBezTo>
                  <a:cubicBezTo>
                    <a:pt x="439" y="1722"/>
                    <a:pt x="435" y="1726"/>
                    <a:pt x="428" y="1727"/>
                  </a:cubicBezTo>
                  <a:cubicBezTo>
                    <a:pt x="429" y="1737"/>
                    <a:pt x="440" y="1737"/>
                    <a:pt x="438" y="1750"/>
                  </a:cubicBezTo>
                  <a:cubicBezTo>
                    <a:pt x="437" y="1775"/>
                    <a:pt x="398" y="1770"/>
                    <a:pt x="384" y="1776"/>
                  </a:cubicBezTo>
                  <a:cubicBezTo>
                    <a:pt x="397" y="1773"/>
                    <a:pt x="397" y="1783"/>
                    <a:pt x="405" y="1786"/>
                  </a:cubicBezTo>
                  <a:cubicBezTo>
                    <a:pt x="488" y="1764"/>
                    <a:pt x="578" y="1739"/>
                    <a:pt x="660" y="1721"/>
                  </a:cubicBezTo>
                  <a:cubicBezTo>
                    <a:pt x="683" y="1716"/>
                    <a:pt x="701" y="1704"/>
                    <a:pt x="717" y="1711"/>
                  </a:cubicBezTo>
                  <a:cubicBezTo>
                    <a:pt x="822" y="1685"/>
                    <a:pt x="892" y="1624"/>
                    <a:pt x="1005" y="1624"/>
                  </a:cubicBezTo>
                  <a:cubicBezTo>
                    <a:pt x="1011" y="1619"/>
                    <a:pt x="1016" y="1615"/>
                    <a:pt x="1023" y="1613"/>
                  </a:cubicBezTo>
                  <a:cubicBezTo>
                    <a:pt x="1029" y="1613"/>
                    <a:pt x="1035" y="1613"/>
                    <a:pt x="1041" y="1613"/>
                  </a:cubicBezTo>
                  <a:cubicBezTo>
                    <a:pt x="1082" y="1593"/>
                    <a:pt x="1132" y="1583"/>
                    <a:pt x="1178" y="1572"/>
                  </a:cubicBezTo>
                  <a:cubicBezTo>
                    <a:pt x="1191" y="1555"/>
                    <a:pt x="1185" y="1554"/>
                    <a:pt x="1181" y="1533"/>
                  </a:cubicBezTo>
                  <a:cubicBezTo>
                    <a:pt x="1168" y="1475"/>
                    <a:pt x="1165" y="1397"/>
                    <a:pt x="1152" y="1348"/>
                  </a:cubicBezTo>
                  <a:cubicBezTo>
                    <a:pt x="1116" y="1213"/>
                    <a:pt x="1070" y="1055"/>
                    <a:pt x="1028" y="897"/>
                  </a:cubicBezTo>
                  <a:cubicBezTo>
                    <a:pt x="1021" y="869"/>
                    <a:pt x="1020" y="842"/>
                    <a:pt x="1013" y="814"/>
                  </a:cubicBezTo>
                  <a:cubicBezTo>
                    <a:pt x="991" y="724"/>
                    <a:pt x="962" y="638"/>
                    <a:pt x="941" y="557"/>
                  </a:cubicBezTo>
                  <a:cubicBezTo>
                    <a:pt x="933" y="527"/>
                    <a:pt x="932" y="493"/>
                    <a:pt x="923" y="461"/>
                  </a:cubicBezTo>
                  <a:cubicBezTo>
                    <a:pt x="910" y="415"/>
                    <a:pt x="899" y="360"/>
                    <a:pt x="856" y="348"/>
                  </a:cubicBezTo>
                  <a:cubicBezTo>
                    <a:pt x="748" y="398"/>
                    <a:pt x="620" y="435"/>
                    <a:pt x="508" y="461"/>
                  </a:cubicBezTo>
                  <a:cubicBezTo>
                    <a:pt x="505" y="464"/>
                    <a:pt x="503" y="466"/>
                    <a:pt x="500" y="469"/>
                  </a:cubicBezTo>
                  <a:cubicBezTo>
                    <a:pt x="427" y="487"/>
                    <a:pt x="347" y="510"/>
                    <a:pt x="273" y="533"/>
                  </a:cubicBezTo>
                  <a:cubicBezTo>
                    <a:pt x="198" y="557"/>
                    <a:pt x="116" y="569"/>
                    <a:pt x="67" y="608"/>
                  </a:cubicBezTo>
                  <a:cubicBezTo>
                    <a:pt x="90" y="608"/>
                    <a:pt x="132" y="633"/>
                    <a:pt x="108" y="670"/>
                  </a:cubicBezTo>
                  <a:cubicBezTo>
                    <a:pt x="94" y="677"/>
                    <a:pt x="63" y="667"/>
                    <a:pt x="72" y="680"/>
                  </a:cubicBezTo>
                  <a:cubicBezTo>
                    <a:pt x="75" y="680"/>
                    <a:pt x="75" y="676"/>
                    <a:pt x="75" y="673"/>
                  </a:cubicBezTo>
                  <a:cubicBezTo>
                    <a:pt x="97" y="677"/>
                    <a:pt x="159" y="688"/>
                    <a:pt x="157" y="724"/>
                  </a:cubicBezTo>
                  <a:cubicBezTo>
                    <a:pt x="157" y="739"/>
                    <a:pt x="142" y="743"/>
                    <a:pt x="129" y="750"/>
                  </a:cubicBezTo>
                  <a:cubicBezTo>
                    <a:pt x="154" y="752"/>
                    <a:pt x="168" y="766"/>
                    <a:pt x="165" y="796"/>
                  </a:cubicBezTo>
                  <a:cubicBezTo>
                    <a:pt x="177" y="798"/>
                    <a:pt x="181" y="808"/>
                    <a:pt x="186" y="817"/>
                  </a:cubicBezTo>
                  <a:cubicBezTo>
                    <a:pt x="164" y="841"/>
                    <a:pt x="195" y="851"/>
                    <a:pt x="211" y="879"/>
                  </a:cubicBezTo>
                  <a:cubicBezTo>
                    <a:pt x="227" y="905"/>
                    <a:pt x="214" y="911"/>
                    <a:pt x="209" y="930"/>
                  </a:cubicBezTo>
                  <a:cubicBezTo>
                    <a:pt x="227" y="939"/>
                    <a:pt x="224" y="962"/>
                    <a:pt x="217" y="979"/>
                  </a:cubicBezTo>
                  <a:cubicBezTo>
                    <a:pt x="234" y="984"/>
                    <a:pt x="227" y="1002"/>
                    <a:pt x="232" y="1018"/>
                  </a:cubicBezTo>
                  <a:cubicBezTo>
                    <a:pt x="237" y="1034"/>
                    <a:pt x="250" y="1049"/>
                    <a:pt x="235" y="1067"/>
                  </a:cubicBezTo>
                  <a:cubicBezTo>
                    <a:pt x="257" y="1076"/>
                    <a:pt x="276" y="1105"/>
                    <a:pt x="258" y="1131"/>
                  </a:cubicBezTo>
                  <a:cubicBezTo>
                    <a:pt x="270" y="1139"/>
                    <a:pt x="282" y="1147"/>
                    <a:pt x="284" y="1165"/>
                  </a:cubicBezTo>
                  <a:cubicBezTo>
                    <a:pt x="281" y="1173"/>
                    <a:pt x="271" y="1173"/>
                    <a:pt x="271" y="1183"/>
                  </a:cubicBezTo>
                  <a:cubicBezTo>
                    <a:pt x="293" y="1183"/>
                    <a:pt x="301" y="1198"/>
                    <a:pt x="304" y="1216"/>
                  </a:cubicBezTo>
                  <a:cubicBezTo>
                    <a:pt x="299" y="1220"/>
                    <a:pt x="297" y="1228"/>
                    <a:pt x="297" y="1237"/>
                  </a:cubicBezTo>
                  <a:cubicBezTo>
                    <a:pt x="314" y="1251"/>
                    <a:pt x="308" y="1269"/>
                    <a:pt x="312" y="1288"/>
                  </a:cubicBezTo>
                  <a:cubicBezTo>
                    <a:pt x="313" y="1294"/>
                    <a:pt x="322" y="1299"/>
                    <a:pt x="325" y="1309"/>
                  </a:cubicBezTo>
                  <a:cubicBezTo>
                    <a:pt x="327" y="1317"/>
                    <a:pt x="324" y="1327"/>
                    <a:pt x="325" y="1330"/>
                  </a:cubicBezTo>
                  <a:cubicBezTo>
                    <a:pt x="333" y="1348"/>
                    <a:pt x="359" y="1357"/>
                    <a:pt x="340" y="1384"/>
                  </a:cubicBezTo>
                  <a:cubicBezTo>
                    <a:pt x="347" y="1393"/>
                    <a:pt x="358" y="1397"/>
                    <a:pt x="361" y="1410"/>
                  </a:cubicBezTo>
                  <a:cubicBezTo>
                    <a:pt x="347" y="1435"/>
                    <a:pt x="378" y="1453"/>
                    <a:pt x="358" y="1477"/>
                  </a:cubicBezTo>
                  <a:cubicBezTo>
                    <a:pt x="374" y="1488"/>
                    <a:pt x="399" y="1512"/>
                    <a:pt x="382" y="1533"/>
                  </a:cubicBezTo>
                  <a:cubicBezTo>
                    <a:pt x="388" y="1545"/>
                    <a:pt x="399" y="1552"/>
                    <a:pt x="402" y="1567"/>
                  </a:cubicBezTo>
                  <a:cubicBezTo>
                    <a:pt x="400" y="1574"/>
                    <a:pt x="397" y="1579"/>
                    <a:pt x="394" y="1585"/>
                  </a:cubicBezTo>
                  <a:cubicBezTo>
                    <a:pt x="409" y="1612"/>
                    <a:pt x="401" y="1646"/>
                    <a:pt x="423" y="1667"/>
                  </a:cubicBezTo>
                  <a:close/>
                  <a:moveTo>
                    <a:pt x="1157" y="31"/>
                  </a:moveTo>
                  <a:cubicBezTo>
                    <a:pt x="1116" y="73"/>
                    <a:pt x="1115" y="150"/>
                    <a:pt x="1083" y="201"/>
                  </a:cubicBezTo>
                  <a:cubicBezTo>
                    <a:pt x="1051" y="325"/>
                    <a:pt x="994" y="426"/>
                    <a:pt x="961" y="557"/>
                  </a:cubicBezTo>
                  <a:cubicBezTo>
                    <a:pt x="962" y="563"/>
                    <a:pt x="969" y="578"/>
                    <a:pt x="972" y="590"/>
                  </a:cubicBezTo>
                  <a:cubicBezTo>
                    <a:pt x="995" y="571"/>
                    <a:pt x="994" y="537"/>
                    <a:pt x="1003" y="510"/>
                  </a:cubicBezTo>
                  <a:cubicBezTo>
                    <a:pt x="1007" y="497"/>
                    <a:pt x="1017" y="487"/>
                    <a:pt x="1021" y="474"/>
                  </a:cubicBezTo>
                  <a:cubicBezTo>
                    <a:pt x="1068" y="329"/>
                    <a:pt x="1111" y="175"/>
                    <a:pt x="1168" y="38"/>
                  </a:cubicBezTo>
                  <a:cubicBezTo>
                    <a:pt x="1168" y="36"/>
                    <a:pt x="1168" y="33"/>
                    <a:pt x="1168" y="31"/>
                  </a:cubicBezTo>
                  <a:cubicBezTo>
                    <a:pt x="1161" y="31"/>
                    <a:pt x="1162" y="26"/>
                    <a:pt x="1157" y="31"/>
                  </a:cubicBezTo>
                  <a:close/>
                  <a:moveTo>
                    <a:pt x="315" y="1734"/>
                  </a:moveTo>
                  <a:cubicBezTo>
                    <a:pt x="327" y="1733"/>
                    <a:pt x="331" y="1740"/>
                    <a:pt x="340" y="1742"/>
                  </a:cubicBezTo>
                  <a:cubicBezTo>
                    <a:pt x="356" y="1712"/>
                    <a:pt x="401" y="1727"/>
                    <a:pt x="415" y="1711"/>
                  </a:cubicBezTo>
                  <a:cubicBezTo>
                    <a:pt x="386" y="1703"/>
                    <a:pt x="339" y="1709"/>
                    <a:pt x="315" y="1734"/>
                  </a:cubicBezTo>
                  <a:close/>
                  <a:moveTo>
                    <a:pt x="376" y="1734"/>
                  </a:moveTo>
                  <a:cubicBezTo>
                    <a:pt x="360" y="1746"/>
                    <a:pt x="342" y="1755"/>
                    <a:pt x="330" y="1770"/>
                  </a:cubicBezTo>
                  <a:cubicBezTo>
                    <a:pt x="352" y="1763"/>
                    <a:pt x="380" y="1757"/>
                    <a:pt x="415" y="1750"/>
                  </a:cubicBezTo>
                  <a:cubicBezTo>
                    <a:pt x="415" y="1746"/>
                    <a:pt x="415" y="1743"/>
                    <a:pt x="415" y="1740"/>
                  </a:cubicBezTo>
                  <a:cubicBezTo>
                    <a:pt x="397" y="1743"/>
                    <a:pt x="393" y="1732"/>
                    <a:pt x="376" y="1734"/>
                  </a:cubicBezTo>
                  <a:close/>
                  <a:moveTo>
                    <a:pt x="400" y="1665"/>
                  </a:moveTo>
                  <a:cubicBezTo>
                    <a:pt x="386" y="1664"/>
                    <a:pt x="386" y="1663"/>
                    <a:pt x="374" y="1665"/>
                  </a:cubicBezTo>
                  <a:cubicBezTo>
                    <a:pt x="359" y="1630"/>
                    <a:pt x="326" y="1663"/>
                    <a:pt x="309" y="1678"/>
                  </a:cubicBezTo>
                  <a:cubicBezTo>
                    <a:pt x="314" y="1685"/>
                    <a:pt x="311" y="1700"/>
                    <a:pt x="320" y="1703"/>
                  </a:cubicBezTo>
                  <a:cubicBezTo>
                    <a:pt x="342" y="1674"/>
                    <a:pt x="400" y="1696"/>
                    <a:pt x="400" y="1665"/>
                  </a:cubicBezTo>
                  <a:close/>
                  <a:moveTo>
                    <a:pt x="353" y="1600"/>
                  </a:moveTo>
                  <a:cubicBezTo>
                    <a:pt x="325" y="1610"/>
                    <a:pt x="311" y="1625"/>
                    <a:pt x="278" y="1636"/>
                  </a:cubicBezTo>
                  <a:cubicBezTo>
                    <a:pt x="278" y="1648"/>
                    <a:pt x="284" y="1653"/>
                    <a:pt x="289" y="1660"/>
                  </a:cubicBezTo>
                  <a:cubicBezTo>
                    <a:pt x="318" y="1649"/>
                    <a:pt x="333" y="1620"/>
                    <a:pt x="374" y="1629"/>
                  </a:cubicBezTo>
                  <a:cubicBezTo>
                    <a:pt x="376" y="1625"/>
                    <a:pt x="381" y="1624"/>
                    <a:pt x="384" y="1621"/>
                  </a:cubicBezTo>
                  <a:cubicBezTo>
                    <a:pt x="384" y="1617"/>
                    <a:pt x="384" y="1612"/>
                    <a:pt x="384" y="1608"/>
                  </a:cubicBezTo>
                  <a:cubicBezTo>
                    <a:pt x="375" y="1606"/>
                    <a:pt x="362" y="1605"/>
                    <a:pt x="353" y="1600"/>
                  </a:cubicBezTo>
                  <a:close/>
                  <a:moveTo>
                    <a:pt x="376" y="1562"/>
                  </a:moveTo>
                  <a:cubicBezTo>
                    <a:pt x="372" y="1561"/>
                    <a:pt x="371" y="1557"/>
                    <a:pt x="371" y="1551"/>
                  </a:cubicBezTo>
                  <a:cubicBezTo>
                    <a:pt x="323" y="1543"/>
                    <a:pt x="277" y="1580"/>
                    <a:pt x="276" y="1611"/>
                  </a:cubicBezTo>
                  <a:cubicBezTo>
                    <a:pt x="307" y="1597"/>
                    <a:pt x="351" y="1584"/>
                    <a:pt x="376" y="1562"/>
                  </a:cubicBezTo>
                  <a:close/>
                  <a:moveTo>
                    <a:pt x="348" y="1500"/>
                  </a:moveTo>
                  <a:cubicBezTo>
                    <a:pt x="319" y="1501"/>
                    <a:pt x="293" y="1516"/>
                    <a:pt x="268" y="1528"/>
                  </a:cubicBezTo>
                  <a:cubicBezTo>
                    <a:pt x="270" y="1540"/>
                    <a:pt x="266" y="1556"/>
                    <a:pt x="281" y="1559"/>
                  </a:cubicBezTo>
                  <a:cubicBezTo>
                    <a:pt x="301" y="1533"/>
                    <a:pt x="349" y="1535"/>
                    <a:pt x="364" y="1510"/>
                  </a:cubicBezTo>
                  <a:cubicBezTo>
                    <a:pt x="354" y="1511"/>
                    <a:pt x="357" y="1500"/>
                    <a:pt x="348" y="1500"/>
                  </a:cubicBezTo>
                  <a:close/>
                  <a:moveTo>
                    <a:pt x="258" y="1490"/>
                  </a:moveTo>
                  <a:cubicBezTo>
                    <a:pt x="257" y="1498"/>
                    <a:pt x="266" y="1497"/>
                    <a:pt x="268" y="1502"/>
                  </a:cubicBezTo>
                  <a:cubicBezTo>
                    <a:pt x="294" y="1487"/>
                    <a:pt x="336" y="1488"/>
                    <a:pt x="343" y="1453"/>
                  </a:cubicBezTo>
                  <a:cubicBezTo>
                    <a:pt x="308" y="1442"/>
                    <a:pt x="281" y="1473"/>
                    <a:pt x="258" y="1490"/>
                  </a:cubicBezTo>
                  <a:close/>
                  <a:moveTo>
                    <a:pt x="330" y="1407"/>
                  </a:moveTo>
                  <a:cubicBezTo>
                    <a:pt x="315" y="1416"/>
                    <a:pt x="299" y="1409"/>
                    <a:pt x="289" y="1399"/>
                  </a:cubicBezTo>
                  <a:cubicBezTo>
                    <a:pt x="283" y="1416"/>
                    <a:pt x="260" y="1415"/>
                    <a:pt x="248" y="1425"/>
                  </a:cubicBezTo>
                  <a:cubicBezTo>
                    <a:pt x="252" y="1442"/>
                    <a:pt x="241" y="1449"/>
                    <a:pt x="237" y="1464"/>
                  </a:cubicBezTo>
                  <a:cubicBezTo>
                    <a:pt x="270" y="1475"/>
                    <a:pt x="289" y="1422"/>
                    <a:pt x="320" y="1430"/>
                  </a:cubicBezTo>
                  <a:cubicBezTo>
                    <a:pt x="317" y="1416"/>
                    <a:pt x="336" y="1428"/>
                    <a:pt x="335" y="1417"/>
                  </a:cubicBezTo>
                  <a:cubicBezTo>
                    <a:pt x="330" y="1417"/>
                    <a:pt x="334" y="1409"/>
                    <a:pt x="330" y="1407"/>
                  </a:cubicBezTo>
                  <a:close/>
                  <a:moveTo>
                    <a:pt x="248" y="1394"/>
                  </a:moveTo>
                  <a:cubicBezTo>
                    <a:pt x="272" y="1396"/>
                    <a:pt x="296" y="1350"/>
                    <a:pt x="322" y="1376"/>
                  </a:cubicBezTo>
                  <a:cubicBezTo>
                    <a:pt x="323" y="1373"/>
                    <a:pt x="326" y="1373"/>
                    <a:pt x="330" y="1374"/>
                  </a:cubicBezTo>
                  <a:cubicBezTo>
                    <a:pt x="313" y="1326"/>
                    <a:pt x="259" y="1362"/>
                    <a:pt x="248" y="1394"/>
                  </a:cubicBezTo>
                  <a:close/>
                  <a:moveTo>
                    <a:pt x="299" y="1307"/>
                  </a:moveTo>
                  <a:cubicBezTo>
                    <a:pt x="286" y="1306"/>
                    <a:pt x="274" y="1308"/>
                    <a:pt x="263" y="1314"/>
                  </a:cubicBezTo>
                  <a:cubicBezTo>
                    <a:pt x="259" y="1311"/>
                    <a:pt x="256" y="1308"/>
                    <a:pt x="253" y="1304"/>
                  </a:cubicBezTo>
                  <a:cubicBezTo>
                    <a:pt x="240" y="1318"/>
                    <a:pt x="217" y="1339"/>
                    <a:pt x="240" y="1355"/>
                  </a:cubicBezTo>
                  <a:cubicBezTo>
                    <a:pt x="263" y="1344"/>
                    <a:pt x="282" y="1313"/>
                    <a:pt x="304" y="1317"/>
                  </a:cubicBezTo>
                  <a:cubicBezTo>
                    <a:pt x="300" y="1316"/>
                    <a:pt x="303" y="1308"/>
                    <a:pt x="299" y="1307"/>
                  </a:cubicBezTo>
                  <a:close/>
                  <a:moveTo>
                    <a:pt x="278" y="1250"/>
                  </a:moveTo>
                  <a:cubicBezTo>
                    <a:pt x="269" y="1259"/>
                    <a:pt x="262" y="1258"/>
                    <a:pt x="250" y="1252"/>
                  </a:cubicBezTo>
                  <a:cubicBezTo>
                    <a:pt x="243" y="1256"/>
                    <a:pt x="235" y="1259"/>
                    <a:pt x="230" y="1265"/>
                  </a:cubicBezTo>
                  <a:cubicBezTo>
                    <a:pt x="233" y="1266"/>
                    <a:pt x="239" y="1264"/>
                    <a:pt x="240" y="1268"/>
                  </a:cubicBezTo>
                  <a:cubicBezTo>
                    <a:pt x="230" y="1279"/>
                    <a:pt x="208" y="1278"/>
                    <a:pt x="206" y="1296"/>
                  </a:cubicBezTo>
                  <a:cubicBezTo>
                    <a:pt x="209" y="1302"/>
                    <a:pt x="214" y="1306"/>
                    <a:pt x="222" y="1307"/>
                  </a:cubicBezTo>
                  <a:cubicBezTo>
                    <a:pt x="238" y="1284"/>
                    <a:pt x="266" y="1288"/>
                    <a:pt x="297" y="1278"/>
                  </a:cubicBezTo>
                  <a:cubicBezTo>
                    <a:pt x="296" y="1263"/>
                    <a:pt x="291" y="1253"/>
                    <a:pt x="278" y="1250"/>
                  </a:cubicBezTo>
                  <a:close/>
                  <a:moveTo>
                    <a:pt x="268" y="1201"/>
                  </a:moveTo>
                  <a:cubicBezTo>
                    <a:pt x="248" y="1206"/>
                    <a:pt x="227" y="1210"/>
                    <a:pt x="209" y="1216"/>
                  </a:cubicBezTo>
                  <a:cubicBezTo>
                    <a:pt x="206" y="1227"/>
                    <a:pt x="196" y="1242"/>
                    <a:pt x="204" y="1255"/>
                  </a:cubicBezTo>
                  <a:cubicBezTo>
                    <a:pt x="225" y="1246"/>
                    <a:pt x="261" y="1229"/>
                    <a:pt x="281" y="1211"/>
                  </a:cubicBezTo>
                  <a:cubicBezTo>
                    <a:pt x="273" y="1212"/>
                    <a:pt x="274" y="1203"/>
                    <a:pt x="268" y="1201"/>
                  </a:cubicBezTo>
                  <a:close/>
                  <a:moveTo>
                    <a:pt x="181" y="1180"/>
                  </a:moveTo>
                  <a:cubicBezTo>
                    <a:pt x="191" y="1195"/>
                    <a:pt x="201" y="1187"/>
                    <a:pt x="214" y="1193"/>
                  </a:cubicBezTo>
                  <a:cubicBezTo>
                    <a:pt x="222" y="1183"/>
                    <a:pt x="236" y="1181"/>
                    <a:pt x="242" y="1170"/>
                  </a:cubicBezTo>
                  <a:cubicBezTo>
                    <a:pt x="252" y="1174"/>
                    <a:pt x="256" y="1167"/>
                    <a:pt x="263" y="1160"/>
                  </a:cubicBezTo>
                  <a:cubicBezTo>
                    <a:pt x="235" y="1128"/>
                    <a:pt x="201" y="1149"/>
                    <a:pt x="181" y="1180"/>
                  </a:cubicBezTo>
                  <a:close/>
                  <a:moveTo>
                    <a:pt x="206" y="1087"/>
                  </a:moveTo>
                  <a:cubicBezTo>
                    <a:pt x="183" y="1100"/>
                    <a:pt x="179" y="1118"/>
                    <a:pt x="168" y="1142"/>
                  </a:cubicBezTo>
                  <a:cubicBezTo>
                    <a:pt x="175" y="1143"/>
                    <a:pt x="172" y="1143"/>
                    <a:pt x="181" y="1147"/>
                  </a:cubicBezTo>
                  <a:cubicBezTo>
                    <a:pt x="198" y="1130"/>
                    <a:pt x="226" y="1123"/>
                    <a:pt x="248" y="1111"/>
                  </a:cubicBezTo>
                  <a:cubicBezTo>
                    <a:pt x="245" y="1097"/>
                    <a:pt x="236" y="1089"/>
                    <a:pt x="224" y="1085"/>
                  </a:cubicBezTo>
                  <a:cubicBezTo>
                    <a:pt x="216" y="1090"/>
                    <a:pt x="205" y="1100"/>
                    <a:pt x="206" y="1087"/>
                  </a:cubicBezTo>
                  <a:close/>
                  <a:moveTo>
                    <a:pt x="155" y="1090"/>
                  </a:moveTo>
                  <a:cubicBezTo>
                    <a:pt x="183" y="1089"/>
                    <a:pt x="210" y="1067"/>
                    <a:pt x="222" y="1041"/>
                  </a:cubicBezTo>
                  <a:cubicBezTo>
                    <a:pt x="195" y="1032"/>
                    <a:pt x="152" y="1061"/>
                    <a:pt x="155" y="1090"/>
                  </a:cubicBezTo>
                  <a:close/>
                  <a:moveTo>
                    <a:pt x="191" y="1008"/>
                  </a:moveTo>
                  <a:cubicBezTo>
                    <a:pt x="184" y="1004"/>
                    <a:pt x="182" y="996"/>
                    <a:pt x="173" y="995"/>
                  </a:cubicBezTo>
                  <a:cubicBezTo>
                    <a:pt x="161" y="1008"/>
                    <a:pt x="127" y="1025"/>
                    <a:pt x="147" y="1046"/>
                  </a:cubicBezTo>
                  <a:cubicBezTo>
                    <a:pt x="171" y="1030"/>
                    <a:pt x="189" y="1025"/>
                    <a:pt x="209" y="1005"/>
                  </a:cubicBezTo>
                  <a:cubicBezTo>
                    <a:pt x="203" y="999"/>
                    <a:pt x="194" y="1004"/>
                    <a:pt x="191" y="1008"/>
                  </a:cubicBezTo>
                  <a:close/>
                  <a:moveTo>
                    <a:pt x="193" y="941"/>
                  </a:moveTo>
                  <a:cubicBezTo>
                    <a:pt x="187" y="936"/>
                    <a:pt x="165" y="940"/>
                    <a:pt x="152" y="948"/>
                  </a:cubicBezTo>
                  <a:cubicBezTo>
                    <a:pt x="142" y="955"/>
                    <a:pt x="142" y="971"/>
                    <a:pt x="129" y="971"/>
                  </a:cubicBezTo>
                  <a:cubicBezTo>
                    <a:pt x="127" y="983"/>
                    <a:pt x="131" y="988"/>
                    <a:pt x="137" y="992"/>
                  </a:cubicBezTo>
                  <a:cubicBezTo>
                    <a:pt x="151" y="971"/>
                    <a:pt x="232" y="970"/>
                    <a:pt x="193" y="941"/>
                  </a:cubicBezTo>
                  <a:close/>
                  <a:moveTo>
                    <a:pt x="196" y="899"/>
                  </a:moveTo>
                  <a:cubicBezTo>
                    <a:pt x="192" y="892"/>
                    <a:pt x="183" y="888"/>
                    <a:pt x="173" y="886"/>
                  </a:cubicBezTo>
                  <a:cubicBezTo>
                    <a:pt x="162" y="894"/>
                    <a:pt x="156" y="895"/>
                    <a:pt x="139" y="892"/>
                  </a:cubicBezTo>
                  <a:cubicBezTo>
                    <a:pt x="127" y="902"/>
                    <a:pt x="116" y="913"/>
                    <a:pt x="103" y="923"/>
                  </a:cubicBezTo>
                  <a:cubicBezTo>
                    <a:pt x="106" y="931"/>
                    <a:pt x="104" y="936"/>
                    <a:pt x="108" y="946"/>
                  </a:cubicBezTo>
                  <a:cubicBezTo>
                    <a:pt x="138" y="931"/>
                    <a:pt x="178" y="918"/>
                    <a:pt x="196" y="899"/>
                  </a:cubicBezTo>
                  <a:close/>
                  <a:moveTo>
                    <a:pt x="134" y="853"/>
                  </a:moveTo>
                  <a:cubicBezTo>
                    <a:pt x="131" y="872"/>
                    <a:pt x="89" y="864"/>
                    <a:pt x="101" y="894"/>
                  </a:cubicBezTo>
                  <a:cubicBezTo>
                    <a:pt x="128" y="890"/>
                    <a:pt x="136" y="872"/>
                    <a:pt x="147" y="858"/>
                  </a:cubicBezTo>
                  <a:cubicBezTo>
                    <a:pt x="152" y="858"/>
                    <a:pt x="162" y="864"/>
                    <a:pt x="165" y="855"/>
                  </a:cubicBezTo>
                  <a:cubicBezTo>
                    <a:pt x="152" y="853"/>
                    <a:pt x="146" y="858"/>
                    <a:pt x="134" y="853"/>
                  </a:cubicBezTo>
                  <a:close/>
                  <a:moveTo>
                    <a:pt x="121" y="812"/>
                  </a:moveTo>
                  <a:cubicBezTo>
                    <a:pt x="105" y="823"/>
                    <a:pt x="83" y="842"/>
                    <a:pt x="85" y="863"/>
                  </a:cubicBezTo>
                  <a:cubicBezTo>
                    <a:pt x="107" y="845"/>
                    <a:pt x="125" y="823"/>
                    <a:pt x="157" y="822"/>
                  </a:cubicBezTo>
                  <a:cubicBezTo>
                    <a:pt x="157" y="819"/>
                    <a:pt x="161" y="818"/>
                    <a:pt x="160" y="814"/>
                  </a:cubicBezTo>
                  <a:cubicBezTo>
                    <a:pt x="143" y="811"/>
                    <a:pt x="136" y="819"/>
                    <a:pt x="121" y="812"/>
                  </a:cubicBezTo>
                  <a:close/>
                  <a:moveTo>
                    <a:pt x="75" y="804"/>
                  </a:moveTo>
                  <a:cubicBezTo>
                    <a:pt x="97" y="794"/>
                    <a:pt x="109" y="774"/>
                    <a:pt x="137" y="781"/>
                  </a:cubicBezTo>
                  <a:cubicBezTo>
                    <a:pt x="137" y="778"/>
                    <a:pt x="137" y="776"/>
                    <a:pt x="137" y="773"/>
                  </a:cubicBezTo>
                  <a:cubicBezTo>
                    <a:pt x="114" y="754"/>
                    <a:pt x="70" y="771"/>
                    <a:pt x="75" y="804"/>
                  </a:cubicBezTo>
                  <a:close/>
                  <a:moveTo>
                    <a:pt x="134" y="719"/>
                  </a:moveTo>
                  <a:cubicBezTo>
                    <a:pt x="113" y="681"/>
                    <a:pt x="56" y="707"/>
                    <a:pt x="49" y="732"/>
                  </a:cubicBezTo>
                  <a:cubicBezTo>
                    <a:pt x="56" y="742"/>
                    <a:pt x="56" y="758"/>
                    <a:pt x="72" y="758"/>
                  </a:cubicBezTo>
                  <a:cubicBezTo>
                    <a:pt x="74" y="729"/>
                    <a:pt x="101" y="726"/>
                    <a:pt x="132" y="727"/>
                  </a:cubicBezTo>
                  <a:cubicBezTo>
                    <a:pt x="132" y="723"/>
                    <a:pt x="135" y="723"/>
                    <a:pt x="134" y="719"/>
                  </a:cubicBezTo>
                  <a:close/>
                  <a:moveTo>
                    <a:pt x="34" y="642"/>
                  </a:moveTo>
                  <a:cubicBezTo>
                    <a:pt x="28" y="657"/>
                    <a:pt x="32" y="675"/>
                    <a:pt x="47" y="678"/>
                  </a:cubicBezTo>
                  <a:cubicBezTo>
                    <a:pt x="45" y="649"/>
                    <a:pt x="81" y="652"/>
                    <a:pt x="93" y="644"/>
                  </a:cubicBezTo>
                  <a:cubicBezTo>
                    <a:pt x="81" y="623"/>
                    <a:pt x="52" y="644"/>
                    <a:pt x="34" y="64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46"/>
            <p:cNvSpPr>
              <a:spLocks noEditPoints="1"/>
            </p:cNvSpPr>
            <p:nvPr/>
          </p:nvSpPr>
          <p:spPr bwMode="auto">
            <a:xfrm>
              <a:off x="8531225" y="735013"/>
              <a:ext cx="377825" cy="306388"/>
            </a:xfrm>
            <a:custGeom>
              <a:avLst/>
              <a:gdLst>
                <a:gd name="T0" fmla="*/ 142 w 583"/>
                <a:gd name="T1" fmla="*/ 0 h 474"/>
                <a:gd name="T2" fmla="*/ 163 w 583"/>
                <a:gd name="T3" fmla="*/ 18 h 474"/>
                <a:gd name="T4" fmla="*/ 250 w 583"/>
                <a:gd name="T5" fmla="*/ 54 h 474"/>
                <a:gd name="T6" fmla="*/ 325 w 583"/>
                <a:gd name="T7" fmla="*/ 85 h 474"/>
                <a:gd name="T8" fmla="*/ 351 w 583"/>
                <a:gd name="T9" fmla="*/ 87 h 474"/>
                <a:gd name="T10" fmla="*/ 374 w 583"/>
                <a:gd name="T11" fmla="*/ 103 h 474"/>
                <a:gd name="T12" fmla="*/ 436 w 583"/>
                <a:gd name="T13" fmla="*/ 126 h 474"/>
                <a:gd name="T14" fmla="*/ 474 w 583"/>
                <a:gd name="T15" fmla="*/ 141 h 474"/>
                <a:gd name="T16" fmla="*/ 487 w 583"/>
                <a:gd name="T17" fmla="*/ 154 h 474"/>
                <a:gd name="T18" fmla="*/ 565 w 583"/>
                <a:gd name="T19" fmla="*/ 175 h 474"/>
                <a:gd name="T20" fmla="*/ 583 w 583"/>
                <a:gd name="T21" fmla="*/ 206 h 474"/>
                <a:gd name="T22" fmla="*/ 482 w 583"/>
                <a:gd name="T23" fmla="*/ 417 h 474"/>
                <a:gd name="T24" fmla="*/ 459 w 583"/>
                <a:gd name="T25" fmla="*/ 471 h 474"/>
                <a:gd name="T26" fmla="*/ 268 w 583"/>
                <a:gd name="T27" fmla="*/ 430 h 474"/>
                <a:gd name="T28" fmla="*/ 0 w 583"/>
                <a:gd name="T29" fmla="*/ 255 h 474"/>
                <a:gd name="T30" fmla="*/ 93 w 583"/>
                <a:gd name="T31" fmla="*/ 69 h 474"/>
                <a:gd name="T32" fmla="*/ 142 w 583"/>
                <a:gd name="T33" fmla="*/ 0 h 474"/>
                <a:gd name="T34" fmla="*/ 356 w 583"/>
                <a:gd name="T35" fmla="*/ 433 h 474"/>
                <a:gd name="T36" fmla="*/ 444 w 583"/>
                <a:gd name="T37" fmla="*/ 451 h 474"/>
                <a:gd name="T38" fmla="*/ 482 w 583"/>
                <a:gd name="T39" fmla="*/ 381 h 474"/>
                <a:gd name="T40" fmla="*/ 560 w 583"/>
                <a:gd name="T41" fmla="*/ 198 h 474"/>
                <a:gd name="T42" fmla="*/ 459 w 583"/>
                <a:gd name="T43" fmla="*/ 152 h 474"/>
                <a:gd name="T44" fmla="*/ 423 w 583"/>
                <a:gd name="T45" fmla="*/ 134 h 474"/>
                <a:gd name="T46" fmla="*/ 230 w 583"/>
                <a:gd name="T47" fmla="*/ 56 h 474"/>
                <a:gd name="T48" fmla="*/ 142 w 583"/>
                <a:gd name="T49" fmla="*/ 51 h 474"/>
                <a:gd name="T50" fmla="*/ 119 w 583"/>
                <a:gd name="T51" fmla="*/ 59 h 474"/>
                <a:gd name="T52" fmla="*/ 85 w 583"/>
                <a:gd name="T53" fmla="*/ 105 h 474"/>
                <a:gd name="T54" fmla="*/ 21 w 583"/>
                <a:gd name="T55" fmla="*/ 273 h 474"/>
                <a:gd name="T56" fmla="*/ 255 w 583"/>
                <a:gd name="T57" fmla="*/ 394 h 474"/>
                <a:gd name="T58" fmla="*/ 276 w 583"/>
                <a:gd name="T59" fmla="*/ 394 h 474"/>
                <a:gd name="T60" fmla="*/ 317 w 583"/>
                <a:gd name="T61" fmla="*/ 412 h 474"/>
                <a:gd name="T62" fmla="*/ 312 w 583"/>
                <a:gd name="T63" fmla="*/ 414 h 474"/>
                <a:gd name="T64" fmla="*/ 356 w 583"/>
                <a:gd name="T65" fmla="*/ 43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3" h="474">
                  <a:moveTo>
                    <a:pt x="142" y="0"/>
                  </a:moveTo>
                  <a:cubicBezTo>
                    <a:pt x="153" y="2"/>
                    <a:pt x="155" y="12"/>
                    <a:pt x="163" y="18"/>
                  </a:cubicBezTo>
                  <a:cubicBezTo>
                    <a:pt x="195" y="18"/>
                    <a:pt x="229" y="29"/>
                    <a:pt x="250" y="54"/>
                  </a:cubicBezTo>
                  <a:cubicBezTo>
                    <a:pt x="277" y="55"/>
                    <a:pt x="299" y="76"/>
                    <a:pt x="325" y="85"/>
                  </a:cubicBezTo>
                  <a:cubicBezTo>
                    <a:pt x="334" y="87"/>
                    <a:pt x="343" y="85"/>
                    <a:pt x="351" y="87"/>
                  </a:cubicBezTo>
                  <a:cubicBezTo>
                    <a:pt x="359" y="90"/>
                    <a:pt x="365" y="99"/>
                    <a:pt x="374" y="103"/>
                  </a:cubicBezTo>
                  <a:cubicBezTo>
                    <a:pt x="395" y="111"/>
                    <a:pt x="416" y="116"/>
                    <a:pt x="436" y="126"/>
                  </a:cubicBezTo>
                  <a:cubicBezTo>
                    <a:pt x="448" y="132"/>
                    <a:pt x="460" y="133"/>
                    <a:pt x="474" y="141"/>
                  </a:cubicBezTo>
                  <a:cubicBezTo>
                    <a:pt x="478" y="143"/>
                    <a:pt x="483" y="152"/>
                    <a:pt x="487" y="154"/>
                  </a:cubicBezTo>
                  <a:cubicBezTo>
                    <a:pt x="512" y="164"/>
                    <a:pt x="541" y="162"/>
                    <a:pt x="565" y="175"/>
                  </a:cubicBezTo>
                  <a:cubicBezTo>
                    <a:pt x="565" y="187"/>
                    <a:pt x="583" y="193"/>
                    <a:pt x="583" y="206"/>
                  </a:cubicBezTo>
                  <a:cubicBezTo>
                    <a:pt x="579" y="269"/>
                    <a:pt x="507" y="343"/>
                    <a:pt x="482" y="417"/>
                  </a:cubicBezTo>
                  <a:cubicBezTo>
                    <a:pt x="474" y="440"/>
                    <a:pt x="477" y="458"/>
                    <a:pt x="459" y="471"/>
                  </a:cubicBezTo>
                  <a:cubicBezTo>
                    <a:pt x="391" y="474"/>
                    <a:pt x="325" y="456"/>
                    <a:pt x="268" y="430"/>
                  </a:cubicBezTo>
                  <a:cubicBezTo>
                    <a:pt x="186" y="356"/>
                    <a:pt x="30" y="378"/>
                    <a:pt x="0" y="255"/>
                  </a:cubicBezTo>
                  <a:cubicBezTo>
                    <a:pt x="22" y="195"/>
                    <a:pt x="63" y="127"/>
                    <a:pt x="93" y="69"/>
                  </a:cubicBezTo>
                  <a:cubicBezTo>
                    <a:pt x="107" y="42"/>
                    <a:pt x="109" y="8"/>
                    <a:pt x="142" y="0"/>
                  </a:cubicBezTo>
                  <a:close/>
                  <a:moveTo>
                    <a:pt x="356" y="433"/>
                  </a:moveTo>
                  <a:cubicBezTo>
                    <a:pt x="373" y="440"/>
                    <a:pt x="408" y="446"/>
                    <a:pt x="444" y="451"/>
                  </a:cubicBezTo>
                  <a:cubicBezTo>
                    <a:pt x="465" y="435"/>
                    <a:pt x="470" y="410"/>
                    <a:pt x="482" y="381"/>
                  </a:cubicBezTo>
                  <a:cubicBezTo>
                    <a:pt x="508" y="319"/>
                    <a:pt x="558" y="264"/>
                    <a:pt x="560" y="198"/>
                  </a:cubicBezTo>
                  <a:cubicBezTo>
                    <a:pt x="529" y="166"/>
                    <a:pt x="487" y="184"/>
                    <a:pt x="459" y="152"/>
                  </a:cubicBezTo>
                  <a:cubicBezTo>
                    <a:pt x="443" y="150"/>
                    <a:pt x="432" y="143"/>
                    <a:pt x="423" y="134"/>
                  </a:cubicBezTo>
                  <a:cubicBezTo>
                    <a:pt x="349" y="122"/>
                    <a:pt x="287" y="82"/>
                    <a:pt x="230" y="56"/>
                  </a:cubicBezTo>
                  <a:cubicBezTo>
                    <a:pt x="204" y="45"/>
                    <a:pt x="155" y="32"/>
                    <a:pt x="142" y="51"/>
                  </a:cubicBezTo>
                  <a:cubicBezTo>
                    <a:pt x="134" y="45"/>
                    <a:pt x="129" y="59"/>
                    <a:pt x="119" y="59"/>
                  </a:cubicBezTo>
                  <a:cubicBezTo>
                    <a:pt x="107" y="73"/>
                    <a:pt x="104" y="97"/>
                    <a:pt x="85" y="105"/>
                  </a:cubicBezTo>
                  <a:cubicBezTo>
                    <a:pt x="73" y="181"/>
                    <a:pt x="23" y="193"/>
                    <a:pt x="21" y="273"/>
                  </a:cubicBezTo>
                  <a:cubicBezTo>
                    <a:pt x="73" y="343"/>
                    <a:pt x="187" y="345"/>
                    <a:pt x="255" y="394"/>
                  </a:cubicBezTo>
                  <a:cubicBezTo>
                    <a:pt x="267" y="394"/>
                    <a:pt x="266" y="396"/>
                    <a:pt x="276" y="394"/>
                  </a:cubicBezTo>
                  <a:cubicBezTo>
                    <a:pt x="277" y="408"/>
                    <a:pt x="307" y="401"/>
                    <a:pt x="317" y="412"/>
                  </a:cubicBezTo>
                  <a:cubicBezTo>
                    <a:pt x="315" y="412"/>
                    <a:pt x="312" y="412"/>
                    <a:pt x="312" y="414"/>
                  </a:cubicBezTo>
                  <a:cubicBezTo>
                    <a:pt x="331" y="415"/>
                    <a:pt x="343" y="426"/>
                    <a:pt x="356" y="43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147"/>
            <p:cNvSpPr/>
            <p:nvPr/>
          </p:nvSpPr>
          <p:spPr bwMode="auto">
            <a:xfrm>
              <a:off x="8642350" y="822325"/>
              <a:ext cx="201613" cy="80963"/>
            </a:xfrm>
            <a:custGeom>
              <a:avLst/>
              <a:gdLst>
                <a:gd name="T0" fmla="*/ 0 w 314"/>
                <a:gd name="T1" fmla="*/ 3 h 127"/>
                <a:gd name="T2" fmla="*/ 129 w 314"/>
                <a:gd name="T3" fmla="*/ 37 h 127"/>
                <a:gd name="T4" fmla="*/ 178 w 314"/>
                <a:gd name="T5" fmla="*/ 68 h 127"/>
                <a:gd name="T6" fmla="*/ 256 w 314"/>
                <a:gd name="T7" fmla="*/ 96 h 127"/>
                <a:gd name="T8" fmla="*/ 297 w 314"/>
                <a:gd name="T9" fmla="*/ 127 h 127"/>
                <a:gd name="T10" fmla="*/ 91 w 314"/>
                <a:gd name="T11" fmla="*/ 42 h 127"/>
                <a:gd name="T12" fmla="*/ 93 w 314"/>
                <a:gd name="T13" fmla="*/ 44 h 127"/>
                <a:gd name="T14" fmla="*/ 0 w 314"/>
                <a:gd name="T15" fmla="*/ 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4" h="127">
                  <a:moveTo>
                    <a:pt x="0" y="3"/>
                  </a:moveTo>
                  <a:cubicBezTo>
                    <a:pt x="35" y="0"/>
                    <a:pt x="88" y="37"/>
                    <a:pt x="129" y="37"/>
                  </a:cubicBezTo>
                  <a:cubicBezTo>
                    <a:pt x="144" y="48"/>
                    <a:pt x="164" y="55"/>
                    <a:pt x="178" y="68"/>
                  </a:cubicBezTo>
                  <a:cubicBezTo>
                    <a:pt x="205" y="70"/>
                    <a:pt x="229" y="86"/>
                    <a:pt x="256" y="96"/>
                  </a:cubicBezTo>
                  <a:cubicBezTo>
                    <a:pt x="273" y="92"/>
                    <a:pt x="314" y="105"/>
                    <a:pt x="297" y="127"/>
                  </a:cubicBezTo>
                  <a:cubicBezTo>
                    <a:pt x="225" y="99"/>
                    <a:pt x="148" y="68"/>
                    <a:pt x="91" y="42"/>
                  </a:cubicBezTo>
                  <a:cubicBezTo>
                    <a:pt x="90" y="44"/>
                    <a:pt x="92" y="44"/>
                    <a:pt x="93" y="44"/>
                  </a:cubicBezTo>
                  <a:cubicBezTo>
                    <a:pt x="70" y="33"/>
                    <a:pt x="28" y="19"/>
                    <a:pt x="0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148"/>
            <p:cNvSpPr/>
            <p:nvPr/>
          </p:nvSpPr>
          <p:spPr bwMode="auto">
            <a:xfrm>
              <a:off x="8578850" y="900113"/>
              <a:ext cx="214313" cy="93663"/>
            </a:xfrm>
            <a:custGeom>
              <a:avLst/>
              <a:gdLst>
                <a:gd name="T0" fmla="*/ 333 w 333"/>
                <a:gd name="T1" fmla="*/ 134 h 143"/>
                <a:gd name="T2" fmla="*/ 328 w 333"/>
                <a:gd name="T3" fmla="*/ 139 h 143"/>
                <a:gd name="T4" fmla="*/ 299 w 333"/>
                <a:gd name="T5" fmla="*/ 129 h 143"/>
                <a:gd name="T6" fmla="*/ 158 w 333"/>
                <a:gd name="T7" fmla="*/ 69 h 143"/>
                <a:gd name="T8" fmla="*/ 0 w 333"/>
                <a:gd name="T9" fmla="*/ 18 h 143"/>
                <a:gd name="T10" fmla="*/ 83 w 333"/>
                <a:gd name="T11" fmla="*/ 20 h 143"/>
                <a:gd name="T12" fmla="*/ 330 w 333"/>
                <a:gd name="T13" fmla="*/ 126 h 143"/>
                <a:gd name="T14" fmla="*/ 333 w 333"/>
                <a:gd name="T15" fmla="*/ 13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3" h="143">
                  <a:moveTo>
                    <a:pt x="333" y="134"/>
                  </a:moveTo>
                  <a:cubicBezTo>
                    <a:pt x="332" y="136"/>
                    <a:pt x="331" y="138"/>
                    <a:pt x="328" y="139"/>
                  </a:cubicBezTo>
                  <a:cubicBezTo>
                    <a:pt x="320" y="143"/>
                    <a:pt x="305" y="136"/>
                    <a:pt x="299" y="129"/>
                  </a:cubicBezTo>
                  <a:cubicBezTo>
                    <a:pt x="247" y="109"/>
                    <a:pt x="200" y="95"/>
                    <a:pt x="158" y="69"/>
                  </a:cubicBezTo>
                  <a:cubicBezTo>
                    <a:pt x="107" y="51"/>
                    <a:pt x="49" y="30"/>
                    <a:pt x="0" y="18"/>
                  </a:cubicBezTo>
                  <a:cubicBezTo>
                    <a:pt x="15" y="0"/>
                    <a:pt x="50" y="18"/>
                    <a:pt x="83" y="20"/>
                  </a:cubicBezTo>
                  <a:cubicBezTo>
                    <a:pt x="161" y="70"/>
                    <a:pt x="241" y="91"/>
                    <a:pt x="330" y="126"/>
                  </a:cubicBezTo>
                  <a:cubicBezTo>
                    <a:pt x="330" y="130"/>
                    <a:pt x="330" y="133"/>
                    <a:pt x="333" y="13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6" name="Freeform 169"/>
          <p:cNvSpPr>
            <a:spLocks noEditPoints="1"/>
          </p:cNvSpPr>
          <p:nvPr/>
        </p:nvSpPr>
        <p:spPr bwMode="auto">
          <a:xfrm>
            <a:off x="4984968" y="2517398"/>
            <a:ext cx="1093788" cy="776288"/>
          </a:xfrm>
          <a:custGeom>
            <a:avLst/>
            <a:gdLst>
              <a:gd name="T0" fmla="*/ 1219 w 1692"/>
              <a:gd name="T1" fmla="*/ 7 h 1199"/>
              <a:gd name="T2" fmla="*/ 1405 w 1692"/>
              <a:gd name="T3" fmla="*/ 349 h 1199"/>
              <a:gd name="T4" fmla="*/ 1573 w 1692"/>
              <a:gd name="T5" fmla="*/ 705 h 1199"/>
              <a:gd name="T6" fmla="*/ 1692 w 1692"/>
              <a:gd name="T7" fmla="*/ 806 h 1199"/>
              <a:gd name="T8" fmla="*/ 1442 w 1692"/>
              <a:gd name="T9" fmla="*/ 1199 h 1199"/>
              <a:gd name="T10" fmla="*/ 746 w 1692"/>
              <a:gd name="T11" fmla="*/ 1179 h 1199"/>
              <a:gd name="T12" fmla="*/ 197 w 1692"/>
              <a:gd name="T13" fmla="*/ 1153 h 1199"/>
              <a:gd name="T14" fmla="*/ 59 w 1692"/>
              <a:gd name="T15" fmla="*/ 1084 h 1199"/>
              <a:gd name="T16" fmla="*/ 91 w 1692"/>
              <a:gd name="T17" fmla="*/ 871 h 1199"/>
              <a:gd name="T18" fmla="*/ 411 w 1692"/>
              <a:gd name="T19" fmla="*/ 602 h 1199"/>
              <a:gd name="T20" fmla="*/ 962 w 1692"/>
              <a:gd name="T21" fmla="*/ 666 h 1199"/>
              <a:gd name="T22" fmla="*/ 1006 w 1692"/>
              <a:gd name="T23" fmla="*/ 225 h 1199"/>
              <a:gd name="T24" fmla="*/ 1173 w 1692"/>
              <a:gd name="T25" fmla="*/ 280 h 1199"/>
              <a:gd name="T26" fmla="*/ 1479 w 1692"/>
              <a:gd name="T27" fmla="*/ 1071 h 1199"/>
              <a:gd name="T28" fmla="*/ 1277 w 1692"/>
              <a:gd name="T29" fmla="*/ 1137 h 1199"/>
              <a:gd name="T30" fmla="*/ 1238 w 1692"/>
              <a:gd name="T31" fmla="*/ 1169 h 1199"/>
              <a:gd name="T32" fmla="*/ 1506 w 1692"/>
              <a:gd name="T33" fmla="*/ 1073 h 1199"/>
              <a:gd name="T34" fmla="*/ 1164 w 1692"/>
              <a:gd name="T35" fmla="*/ 113 h 1199"/>
              <a:gd name="T36" fmla="*/ 1224 w 1692"/>
              <a:gd name="T37" fmla="*/ 223 h 1199"/>
              <a:gd name="T38" fmla="*/ 1192 w 1692"/>
              <a:gd name="T39" fmla="*/ 81 h 1199"/>
              <a:gd name="T40" fmla="*/ 1274 w 1692"/>
              <a:gd name="T41" fmla="*/ 189 h 1199"/>
              <a:gd name="T42" fmla="*/ 1201 w 1692"/>
              <a:gd name="T43" fmla="*/ 35 h 1199"/>
              <a:gd name="T44" fmla="*/ 1040 w 1692"/>
              <a:gd name="T45" fmla="*/ 214 h 1199"/>
              <a:gd name="T46" fmla="*/ 1054 w 1692"/>
              <a:gd name="T47" fmla="*/ 177 h 1199"/>
              <a:gd name="T48" fmla="*/ 1323 w 1692"/>
              <a:gd name="T49" fmla="*/ 326 h 1199"/>
              <a:gd name="T50" fmla="*/ 1146 w 1692"/>
              <a:gd name="T51" fmla="*/ 359 h 1199"/>
              <a:gd name="T52" fmla="*/ 1003 w 1692"/>
              <a:gd name="T53" fmla="*/ 664 h 1199"/>
              <a:gd name="T54" fmla="*/ 1196 w 1692"/>
              <a:gd name="T55" fmla="*/ 352 h 1199"/>
              <a:gd name="T56" fmla="*/ 1495 w 1692"/>
              <a:gd name="T57" fmla="*/ 618 h 1199"/>
              <a:gd name="T58" fmla="*/ 875 w 1692"/>
              <a:gd name="T59" fmla="*/ 857 h 1199"/>
              <a:gd name="T60" fmla="*/ 1350 w 1692"/>
              <a:gd name="T61" fmla="*/ 997 h 1199"/>
              <a:gd name="T62" fmla="*/ 654 w 1692"/>
              <a:gd name="T63" fmla="*/ 623 h 1199"/>
              <a:gd name="T64" fmla="*/ 273 w 1692"/>
              <a:gd name="T65" fmla="*/ 602 h 1199"/>
              <a:gd name="T66" fmla="*/ 135 w 1692"/>
              <a:gd name="T67" fmla="*/ 834 h 1199"/>
              <a:gd name="T68" fmla="*/ 144 w 1692"/>
              <a:gd name="T69" fmla="*/ 960 h 1199"/>
              <a:gd name="T70" fmla="*/ 914 w 1692"/>
              <a:gd name="T71" fmla="*/ 772 h 1199"/>
              <a:gd name="T72" fmla="*/ 1405 w 1692"/>
              <a:gd name="T73" fmla="*/ 1032 h 1199"/>
              <a:gd name="T74" fmla="*/ 1578 w 1692"/>
              <a:gd name="T75" fmla="*/ 800 h 1199"/>
              <a:gd name="T76" fmla="*/ 1437 w 1692"/>
              <a:gd name="T77" fmla="*/ 1075 h 1199"/>
              <a:gd name="T78" fmla="*/ 1578 w 1692"/>
              <a:gd name="T79" fmla="*/ 800 h 1199"/>
              <a:gd name="T80" fmla="*/ 133 w 1692"/>
              <a:gd name="T81" fmla="*/ 970 h 1199"/>
              <a:gd name="T82" fmla="*/ 1235 w 1692"/>
              <a:gd name="T83" fmla="*/ 993 h 1199"/>
              <a:gd name="T84" fmla="*/ 1235 w 1692"/>
              <a:gd name="T85" fmla="*/ 993 h 1199"/>
              <a:gd name="T86" fmla="*/ 165 w 1692"/>
              <a:gd name="T87" fmla="*/ 1068 h 1199"/>
              <a:gd name="T88" fmla="*/ 512 w 1692"/>
              <a:gd name="T89" fmla="*/ 1091 h 1199"/>
              <a:gd name="T90" fmla="*/ 452 w 1692"/>
              <a:gd name="T91" fmla="*/ 1041 h 1199"/>
              <a:gd name="T92" fmla="*/ 1224 w 1692"/>
              <a:gd name="T93" fmla="*/ 1029 h 1199"/>
              <a:gd name="T94" fmla="*/ 951 w 1692"/>
              <a:gd name="T95" fmla="*/ 1043 h 1199"/>
              <a:gd name="T96" fmla="*/ 1412 w 1692"/>
              <a:gd name="T97" fmla="*/ 1119 h 1199"/>
              <a:gd name="T98" fmla="*/ 1410 w 1692"/>
              <a:gd name="T99" fmla="*/ 1068 h 1199"/>
              <a:gd name="T100" fmla="*/ 755 w 1692"/>
              <a:gd name="T101" fmla="*/ 1073 h 1199"/>
              <a:gd name="T102" fmla="*/ 682 w 1692"/>
              <a:gd name="T103" fmla="*/ 1100 h 1199"/>
              <a:gd name="T104" fmla="*/ 553 w 1692"/>
              <a:gd name="T105" fmla="*/ 1096 h 1199"/>
              <a:gd name="T106" fmla="*/ 319 w 1692"/>
              <a:gd name="T107" fmla="*/ 1112 h 1199"/>
              <a:gd name="T108" fmla="*/ 362 w 1692"/>
              <a:gd name="T109" fmla="*/ 1140 h 1199"/>
              <a:gd name="T110" fmla="*/ 712 w 1692"/>
              <a:gd name="T111" fmla="*/ 1126 h 1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92" h="1199">
                <a:moveTo>
                  <a:pt x="1173" y="280"/>
                </a:moveTo>
                <a:cubicBezTo>
                  <a:pt x="1178" y="256"/>
                  <a:pt x="1155" y="232"/>
                  <a:pt x="1148" y="202"/>
                </a:cubicBezTo>
                <a:cubicBezTo>
                  <a:pt x="1130" y="126"/>
                  <a:pt x="1166" y="46"/>
                  <a:pt x="1203" y="3"/>
                </a:cubicBezTo>
                <a:cubicBezTo>
                  <a:pt x="1213" y="0"/>
                  <a:pt x="1212" y="7"/>
                  <a:pt x="1219" y="7"/>
                </a:cubicBezTo>
                <a:cubicBezTo>
                  <a:pt x="1224" y="12"/>
                  <a:pt x="1217" y="17"/>
                  <a:pt x="1219" y="26"/>
                </a:cubicBezTo>
                <a:cubicBezTo>
                  <a:pt x="1236" y="54"/>
                  <a:pt x="1274" y="71"/>
                  <a:pt x="1290" y="101"/>
                </a:cubicBezTo>
                <a:cubicBezTo>
                  <a:pt x="1331" y="178"/>
                  <a:pt x="1290" y="252"/>
                  <a:pt x="1240" y="310"/>
                </a:cubicBezTo>
                <a:cubicBezTo>
                  <a:pt x="1301" y="304"/>
                  <a:pt x="1363" y="314"/>
                  <a:pt x="1405" y="349"/>
                </a:cubicBezTo>
                <a:cubicBezTo>
                  <a:pt x="1469" y="403"/>
                  <a:pt x="1472" y="496"/>
                  <a:pt x="1437" y="584"/>
                </a:cubicBezTo>
                <a:cubicBezTo>
                  <a:pt x="1504" y="602"/>
                  <a:pt x="1581" y="611"/>
                  <a:pt x="1637" y="627"/>
                </a:cubicBezTo>
                <a:cubicBezTo>
                  <a:pt x="1633" y="645"/>
                  <a:pt x="1616" y="654"/>
                  <a:pt x="1605" y="666"/>
                </a:cubicBezTo>
                <a:cubicBezTo>
                  <a:pt x="1594" y="679"/>
                  <a:pt x="1586" y="694"/>
                  <a:pt x="1573" y="705"/>
                </a:cubicBezTo>
                <a:cubicBezTo>
                  <a:pt x="1590" y="719"/>
                  <a:pt x="1614" y="712"/>
                  <a:pt x="1630" y="724"/>
                </a:cubicBezTo>
                <a:cubicBezTo>
                  <a:pt x="1631" y="738"/>
                  <a:pt x="1623" y="757"/>
                  <a:pt x="1623" y="777"/>
                </a:cubicBezTo>
                <a:cubicBezTo>
                  <a:pt x="1636" y="774"/>
                  <a:pt x="1646" y="792"/>
                  <a:pt x="1660" y="797"/>
                </a:cubicBezTo>
                <a:cubicBezTo>
                  <a:pt x="1672" y="802"/>
                  <a:pt x="1688" y="795"/>
                  <a:pt x="1692" y="806"/>
                </a:cubicBezTo>
                <a:cubicBezTo>
                  <a:pt x="1689" y="835"/>
                  <a:pt x="1650" y="861"/>
                  <a:pt x="1646" y="889"/>
                </a:cubicBezTo>
                <a:cubicBezTo>
                  <a:pt x="1591" y="979"/>
                  <a:pt x="1520" y="1066"/>
                  <a:pt x="1486" y="1169"/>
                </a:cubicBezTo>
                <a:cubicBezTo>
                  <a:pt x="1475" y="1172"/>
                  <a:pt x="1476" y="1185"/>
                  <a:pt x="1467" y="1190"/>
                </a:cubicBezTo>
                <a:cubicBezTo>
                  <a:pt x="1459" y="1196"/>
                  <a:pt x="1449" y="1192"/>
                  <a:pt x="1442" y="1199"/>
                </a:cubicBezTo>
                <a:cubicBezTo>
                  <a:pt x="1375" y="1174"/>
                  <a:pt x="1303" y="1193"/>
                  <a:pt x="1212" y="1188"/>
                </a:cubicBezTo>
                <a:cubicBezTo>
                  <a:pt x="1133" y="1183"/>
                  <a:pt x="1055" y="1193"/>
                  <a:pt x="976" y="1188"/>
                </a:cubicBezTo>
                <a:cubicBezTo>
                  <a:pt x="936" y="1185"/>
                  <a:pt x="897" y="1180"/>
                  <a:pt x="861" y="1179"/>
                </a:cubicBezTo>
                <a:cubicBezTo>
                  <a:pt x="816" y="1177"/>
                  <a:pt x="775" y="1162"/>
                  <a:pt x="746" y="1179"/>
                </a:cubicBezTo>
                <a:cubicBezTo>
                  <a:pt x="726" y="1171"/>
                  <a:pt x="705" y="1176"/>
                  <a:pt x="686" y="1174"/>
                </a:cubicBezTo>
                <a:cubicBezTo>
                  <a:pt x="664" y="1172"/>
                  <a:pt x="641" y="1164"/>
                  <a:pt x="615" y="1162"/>
                </a:cubicBezTo>
                <a:cubicBezTo>
                  <a:pt x="588" y="1161"/>
                  <a:pt x="559" y="1163"/>
                  <a:pt x="530" y="1162"/>
                </a:cubicBezTo>
                <a:cubicBezTo>
                  <a:pt x="410" y="1161"/>
                  <a:pt x="311" y="1154"/>
                  <a:pt x="197" y="1153"/>
                </a:cubicBezTo>
                <a:cubicBezTo>
                  <a:pt x="188" y="1153"/>
                  <a:pt x="177" y="1149"/>
                  <a:pt x="167" y="1149"/>
                </a:cubicBezTo>
                <a:cubicBezTo>
                  <a:pt x="130" y="1149"/>
                  <a:pt x="93" y="1158"/>
                  <a:pt x="55" y="1160"/>
                </a:cubicBezTo>
                <a:cubicBezTo>
                  <a:pt x="29" y="1161"/>
                  <a:pt x="13" y="1163"/>
                  <a:pt x="0" y="1144"/>
                </a:cubicBezTo>
                <a:cubicBezTo>
                  <a:pt x="11" y="1113"/>
                  <a:pt x="26" y="1080"/>
                  <a:pt x="59" y="1084"/>
                </a:cubicBezTo>
                <a:cubicBezTo>
                  <a:pt x="59" y="1066"/>
                  <a:pt x="67" y="1057"/>
                  <a:pt x="75" y="1048"/>
                </a:cubicBezTo>
                <a:cubicBezTo>
                  <a:pt x="18" y="1032"/>
                  <a:pt x="90" y="986"/>
                  <a:pt x="112" y="967"/>
                </a:cubicBezTo>
                <a:cubicBezTo>
                  <a:pt x="102" y="946"/>
                  <a:pt x="46" y="941"/>
                  <a:pt x="46" y="924"/>
                </a:cubicBezTo>
                <a:cubicBezTo>
                  <a:pt x="45" y="906"/>
                  <a:pt x="78" y="886"/>
                  <a:pt x="91" y="871"/>
                </a:cubicBezTo>
                <a:cubicBezTo>
                  <a:pt x="109" y="851"/>
                  <a:pt x="123" y="834"/>
                  <a:pt x="128" y="811"/>
                </a:cubicBezTo>
                <a:cubicBezTo>
                  <a:pt x="179" y="737"/>
                  <a:pt x="232" y="665"/>
                  <a:pt x="266" y="574"/>
                </a:cubicBezTo>
                <a:cubicBezTo>
                  <a:pt x="282" y="574"/>
                  <a:pt x="290" y="579"/>
                  <a:pt x="300" y="588"/>
                </a:cubicBezTo>
                <a:cubicBezTo>
                  <a:pt x="337" y="595"/>
                  <a:pt x="372" y="603"/>
                  <a:pt x="411" y="602"/>
                </a:cubicBezTo>
                <a:cubicBezTo>
                  <a:pt x="541" y="598"/>
                  <a:pt x="673" y="583"/>
                  <a:pt x="781" y="627"/>
                </a:cubicBezTo>
                <a:cubicBezTo>
                  <a:pt x="842" y="653"/>
                  <a:pt x="903" y="681"/>
                  <a:pt x="928" y="747"/>
                </a:cubicBezTo>
                <a:cubicBezTo>
                  <a:pt x="946" y="725"/>
                  <a:pt x="970" y="708"/>
                  <a:pt x="985" y="682"/>
                </a:cubicBezTo>
                <a:cubicBezTo>
                  <a:pt x="980" y="674"/>
                  <a:pt x="970" y="671"/>
                  <a:pt x="962" y="666"/>
                </a:cubicBezTo>
                <a:cubicBezTo>
                  <a:pt x="951" y="644"/>
                  <a:pt x="931" y="630"/>
                  <a:pt x="918" y="607"/>
                </a:cubicBezTo>
                <a:cubicBezTo>
                  <a:pt x="880" y="534"/>
                  <a:pt x="886" y="418"/>
                  <a:pt x="955" y="359"/>
                </a:cubicBezTo>
                <a:cubicBezTo>
                  <a:pt x="991" y="328"/>
                  <a:pt x="1065" y="303"/>
                  <a:pt x="1127" y="329"/>
                </a:cubicBezTo>
                <a:cubicBezTo>
                  <a:pt x="1116" y="281"/>
                  <a:pt x="1057" y="241"/>
                  <a:pt x="1006" y="225"/>
                </a:cubicBezTo>
                <a:cubicBezTo>
                  <a:pt x="989" y="207"/>
                  <a:pt x="1002" y="179"/>
                  <a:pt x="1006" y="161"/>
                </a:cubicBezTo>
                <a:cubicBezTo>
                  <a:pt x="1021" y="155"/>
                  <a:pt x="1040" y="152"/>
                  <a:pt x="1054" y="156"/>
                </a:cubicBezTo>
                <a:cubicBezTo>
                  <a:pt x="1084" y="166"/>
                  <a:pt x="1146" y="224"/>
                  <a:pt x="1166" y="258"/>
                </a:cubicBezTo>
                <a:cubicBezTo>
                  <a:pt x="1171" y="265"/>
                  <a:pt x="1173" y="273"/>
                  <a:pt x="1173" y="280"/>
                </a:cubicBezTo>
                <a:close/>
                <a:moveTo>
                  <a:pt x="1619" y="804"/>
                </a:moveTo>
                <a:cubicBezTo>
                  <a:pt x="1616" y="815"/>
                  <a:pt x="1630" y="816"/>
                  <a:pt x="1630" y="829"/>
                </a:cubicBezTo>
                <a:cubicBezTo>
                  <a:pt x="1631" y="838"/>
                  <a:pt x="1623" y="843"/>
                  <a:pt x="1621" y="852"/>
                </a:cubicBezTo>
                <a:cubicBezTo>
                  <a:pt x="1556" y="907"/>
                  <a:pt x="1522" y="994"/>
                  <a:pt x="1479" y="1071"/>
                </a:cubicBezTo>
                <a:cubicBezTo>
                  <a:pt x="1458" y="1084"/>
                  <a:pt x="1452" y="1111"/>
                  <a:pt x="1435" y="1128"/>
                </a:cubicBezTo>
                <a:cubicBezTo>
                  <a:pt x="1431" y="1140"/>
                  <a:pt x="1440" y="1127"/>
                  <a:pt x="1435" y="1140"/>
                </a:cubicBezTo>
                <a:cubicBezTo>
                  <a:pt x="1417" y="1156"/>
                  <a:pt x="1403" y="1144"/>
                  <a:pt x="1385" y="1142"/>
                </a:cubicBezTo>
                <a:cubicBezTo>
                  <a:pt x="1352" y="1139"/>
                  <a:pt x="1307" y="1139"/>
                  <a:pt x="1277" y="1137"/>
                </a:cubicBezTo>
                <a:cubicBezTo>
                  <a:pt x="1250" y="1135"/>
                  <a:pt x="1224" y="1126"/>
                  <a:pt x="1196" y="1123"/>
                </a:cubicBezTo>
                <a:cubicBezTo>
                  <a:pt x="1074" y="1113"/>
                  <a:pt x="924" y="1096"/>
                  <a:pt x="813" y="1112"/>
                </a:cubicBezTo>
                <a:cubicBezTo>
                  <a:pt x="808" y="1126"/>
                  <a:pt x="800" y="1148"/>
                  <a:pt x="806" y="1153"/>
                </a:cubicBezTo>
                <a:cubicBezTo>
                  <a:pt x="949" y="1170"/>
                  <a:pt x="1082" y="1168"/>
                  <a:pt x="1238" y="1169"/>
                </a:cubicBezTo>
                <a:cubicBezTo>
                  <a:pt x="1261" y="1170"/>
                  <a:pt x="1301" y="1163"/>
                  <a:pt x="1341" y="1165"/>
                </a:cubicBezTo>
                <a:cubicBezTo>
                  <a:pt x="1418" y="1169"/>
                  <a:pt x="1450" y="1182"/>
                  <a:pt x="1479" y="1128"/>
                </a:cubicBezTo>
                <a:cubicBezTo>
                  <a:pt x="1482" y="1123"/>
                  <a:pt x="1479" y="1118"/>
                  <a:pt x="1481" y="1112"/>
                </a:cubicBezTo>
                <a:cubicBezTo>
                  <a:pt x="1486" y="1100"/>
                  <a:pt x="1499" y="1087"/>
                  <a:pt x="1506" y="1073"/>
                </a:cubicBezTo>
                <a:cubicBezTo>
                  <a:pt x="1536" y="1020"/>
                  <a:pt x="1573" y="964"/>
                  <a:pt x="1603" y="917"/>
                </a:cubicBezTo>
                <a:cubicBezTo>
                  <a:pt x="1625" y="882"/>
                  <a:pt x="1642" y="851"/>
                  <a:pt x="1663" y="818"/>
                </a:cubicBezTo>
                <a:cubicBezTo>
                  <a:pt x="1651" y="816"/>
                  <a:pt x="1634" y="797"/>
                  <a:pt x="1619" y="804"/>
                </a:cubicBezTo>
                <a:close/>
                <a:moveTo>
                  <a:pt x="1164" y="113"/>
                </a:moveTo>
                <a:cubicBezTo>
                  <a:pt x="1152" y="186"/>
                  <a:pt x="1187" y="238"/>
                  <a:pt x="1201" y="303"/>
                </a:cubicBezTo>
                <a:cubicBezTo>
                  <a:pt x="1208" y="286"/>
                  <a:pt x="1218" y="272"/>
                  <a:pt x="1222" y="251"/>
                </a:cubicBezTo>
                <a:cubicBezTo>
                  <a:pt x="1209" y="231"/>
                  <a:pt x="1176" y="219"/>
                  <a:pt x="1176" y="195"/>
                </a:cubicBezTo>
                <a:cubicBezTo>
                  <a:pt x="1194" y="203"/>
                  <a:pt x="1210" y="219"/>
                  <a:pt x="1224" y="223"/>
                </a:cubicBezTo>
                <a:cubicBezTo>
                  <a:pt x="1228" y="215"/>
                  <a:pt x="1222" y="203"/>
                  <a:pt x="1222" y="193"/>
                </a:cubicBezTo>
                <a:cubicBezTo>
                  <a:pt x="1198" y="190"/>
                  <a:pt x="1176" y="175"/>
                  <a:pt x="1178" y="154"/>
                </a:cubicBezTo>
                <a:cubicBezTo>
                  <a:pt x="1190" y="157"/>
                  <a:pt x="1195" y="175"/>
                  <a:pt x="1210" y="168"/>
                </a:cubicBezTo>
                <a:cubicBezTo>
                  <a:pt x="1215" y="143"/>
                  <a:pt x="1172" y="104"/>
                  <a:pt x="1192" y="81"/>
                </a:cubicBezTo>
                <a:cubicBezTo>
                  <a:pt x="1208" y="104"/>
                  <a:pt x="1212" y="128"/>
                  <a:pt x="1226" y="156"/>
                </a:cubicBezTo>
                <a:cubicBezTo>
                  <a:pt x="1241" y="142"/>
                  <a:pt x="1237" y="108"/>
                  <a:pt x="1261" y="101"/>
                </a:cubicBezTo>
                <a:cubicBezTo>
                  <a:pt x="1262" y="142"/>
                  <a:pt x="1223" y="174"/>
                  <a:pt x="1242" y="216"/>
                </a:cubicBezTo>
                <a:cubicBezTo>
                  <a:pt x="1259" y="213"/>
                  <a:pt x="1261" y="195"/>
                  <a:pt x="1274" y="189"/>
                </a:cubicBezTo>
                <a:cubicBezTo>
                  <a:pt x="1296" y="211"/>
                  <a:pt x="1254" y="232"/>
                  <a:pt x="1242" y="237"/>
                </a:cubicBezTo>
                <a:cubicBezTo>
                  <a:pt x="1242" y="255"/>
                  <a:pt x="1224" y="283"/>
                  <a:pt x="1224" y="301"/>
                </a:cubicBezTo>
                <a:cubicBezTo>
                  <a:pt x="1251" y="270"/>
                  <a:pt x="1288" y="228"/>
                  <a:pt x="1290" y="175"/>
                </a:cubicBezTo>
                <a:cubicBezTo>
                  <a:pt x="1293" y="107"/>
                  <a:pt x="1237" y="75"/>
                  <a:pt x="1201" y="35"/>
                </a:cubicBezTo>
                <a:cubicBezTo>
                  <a:pt x="1187" y="64"/>
                  <a:pt x="1170" y="79"/>
                  <a:pt x="1164" y="113"/>
                </a:cubicBezTo>
                <a:close/>
                <a:moveTo>
                  <a:pt x="1054" y="177"/>
                </a:moveTo>
                <a:cubicBezTo>
                  <a:pt x="1027" y="172"/>
                  <a:pt x="1017" y="183"/>
                  <a:pt x="1017" y="205"/>
                </a:cubicBezTo>
                <a:cubicBezTo>
                  <a:pt x="1024" y="208"/>
                  <a:pt x="1027" y="216"/>
                  <a:pt x="1040" y="214"/>
                </a:cubicBezTo>
                <a:cubicBezTo>
                  <a:pt x="1065" y="235"/>
                  <a:pt x="1096" y="250"/>
                  <a:pt x="1118" y="274"/>
                </a:cubicBezTo>
                <a:cubicBezTo>
                  <a:pt x="1134" y="295"/>
                  <a:pt x="1143" y="322"/>
                  <a:pt x="1160" y="342"/>
                </a:cubicBezTo>
                <a:cubicBezTo>
                  <a:pt x="1159" y="354"/>
                  <a:pt x="1163" y="362"/>
                  <a:pt x="1169" y="368"/>
                </a:cubicBezTo>
                <a:cubicBezTo>
                  <a:pt x="1176" y="283"/>
                  <a:pt x="1119" y="212"/>
                  <a:pt x="1054" y="177"/>
                </a:cubicBezTo>
                <a:close/>
                <a:moveTo>
                  <a:pt x="1440" y="439"/>
                </a:moveTo>
                <a:cubicBezTo>
                  <a:pt x="1439" y="433"/>
                  <a:pt x="1432" y="430"/>
                  <a:pt x="1431" y="425"/>
                </a:cubicBezTo>
                <a:cubicBezTo>
                  <a:pt x="1428" y="419"/>
                  <a:pt x="1431" y="412"/>
                  <a:pt x="1428" y="407"/>
                </a:cubicBezTo>
                <a:cubicBezTo>
                  <a:pt x="1410" y="371"/>
                  <a:pt x="1367" y="336"/>
                  <a:pt x="1323" y="326"/>
                </a:cubicBezTo>
                <a:cubicBezTo>
                  <a:pt x="1223" y="306"/>
                  <a:pt x="1185" y="467"/>
                  <a:pt x="1100" y="407"/>
                </a:cubicBezTo>
                <a:cubicBezTo>
                  <a:pt x="1099" y="390"/>
                  <a:pt x="1087" y="382"/>
                  <a:pt x="1097" y="370"/>
                </a:cubicBezTo>
                <a:cubicBezTo>
                  <a:pt x="1111" y="384"/>
                  <a:pt x="1122" y="413"/>
                  <a:pt x="1150" y="398"/>
                </a:cubicBezTo>
                <a:cubicBezTo>
                  <a:pt x="1157" y="380"/>
                  <a:pt x="1150" y="378"/>
                  <a:pt x="1146" y="359"/>
                </a:cubicBezTo>
                <a:cubicBezTo>
                  <a:pt x="1050" y="300"/>
                  <a:pt x="919" y="371"/>
                  <a:pt x="914" y="473"/>
                </a:cubicBezTo>
                <a:cubicBezTo>
                  <a:pt x="913" y="480"/>
                  <a:pt x="915" y="495"/>
                  <a:pt x="916" y="508"/>
                </a:cubicBezTo>
                <a:cubicBezTo>
                  <a:pt x="919" y="544"/>
                  <a:pt x="931" y="592"/>
                  <a:pt x="951" y="620"/>
                </a:cubicBezTo>
                <a:cubicBezTo>
                  <a:pt x="960" y="635"/>
                  <a:pt x="988" y="664"/>
                  <a:pt x="1003" y="664"/>
                </a:cubicBezTo>
                <a:cubicBezTo>
                  <a:pt x="1012" y="664"/>
                  <a:pt x="1028" y="651"/>
                  <a:pt x="1042" y="646"/>
                </a:cubicBezTo>
                <a:cubicBezTo>
                  <a:pt x="1155" y="602"/>
                  <a:pt x="1290" y="588"/>
                  <a:pt x="1419" y="584"/>
                </a:cubicBezTo>
                <a:cubicBezTo>
                  <a:pt x="1431" y="542"/>
                  <a:pt x="1451" y="498"/>
                  <a:pt x="1440" y="439"/>
                </a:cubicBezTo>
                <a:close/>
                <a:moveTo>
                  <a:pt x="1196" y="352"/>
                </a:moveTo>
                <a:cubicBezTo>
                  <a:pt x="1199" y="359"/>
                  <a:pt x="1189" y="366"/>
                  <a:pt x="1196" y="370"/>
                </a:cubicBezTo>
                <a:cubicBezTo>
                  <a:pt x="1203" y="357"/>
                  <a:pt x="1222" y="344"/>
                  <a:pt x="1226" y="336"/>
                </a:cubicBezTo>
                <a:cubicBezTo>
                  <a:pt x="1216" y="340"/>
                  <a:pt x="1209" y="349"/>
                  <a:pt x="1196" y="352"/>
                </a:cubicBezTo>
                <a:close/>
                <a:moveTo>
                  <a:pt x="1495" y="618"/>
                </a:moveTo>
                <a:cubicBezTo>
                  <a:pt x="1462" y="612"/>
                  <a:pt x="1428" y="599"/>
                  <a:pt x="1396" y="600"/>
                </a:cubicBezTo>
                <a:cubicBezTo>
                  <a:pt x="1331" y="602"/>
                  <a:pt x="1262" y="611"/>
                  <a:pt x="1199" y="620"/>
                </a:cubicBezTo>
                <a:cubicBezTo>
                  <a:pt x="1127" y="631"/>
                  <a:pt x="1059" y="655"/>
                  <a:pt x="1006" y="687"/>
                </a:cubicBezTo>
                <a:cubicBezTo>
                  <a:pt x="956" y="737"/>
                  <a:pt x="914" y="795"/>
                  <a:pt x="875" y="857"/>
                </a:cubicBezTo>
                <a:cubicBezTo>
                  <a:pt x="836" y="918"/>
                  <a:pt x="791" y="979"/>
                  <a:pt x="764" y="1045"/>
                </a:cubicBezTo>
                <a:cubicBezTo>
                  <a:pt x="817" y="1009"/>
                  <a:pt x="892" y="975"/>
                  <a:pt x="983" y="970"/>
                </a:cubicBezTo>
                <a:cubicBezTo>
                  <a:pt x="1005" y="968"/>
                  <a:pt x="1029" y="971"/>
                  <a:pt x="1052" y="970"/>
                </a:cubicBezTo>
                <a:cubicBezTo>
                  <a:pt x="1164" y="964"/>
                  <a:pt x="1270" y="971"/>
                  <a:pt x="1350" y="997"/>
                </a:cubicBezTo>
                <a:cubicBezTo>
                  <a:pt x="1415" y="860"/>
                  <a:pt x="1513" y="757"/>
                  <a:pt x="1598" y="641"/>
                </a:cubicBezTo>
                <a:cubicBezTo>
                  <a:pt x="1568" y="628"/>
                  <a:pt x="1531" y="625"/>
                  <a:pt x="1495" y="618"/>
                </a:cubicBezTo>
                <a:close/>
                <a:moveTo>
                  <a:pt x="806" y="662"/>
                </a:moveTo>
                <a:cubicBezTo>
                  <a:pt x="758" y="638"/>
                  <a:pt x="719" y="630"/>
                  <a:pt x="654" y="623"/>
                </a:cubicBezTo>
                <a:cubicBezTo>
                  <a:pt x="629" y="620"/>
                  <a:pt x="602" y="614"/>
                  <a:pt x="578" y="614"/>
                </a:cubicBezTo>
                <a:cubicBezTo>
                  <a:pt x="507" y="612"/>
                  <a:pt x="434" y="625"/>
                  <a:pt x="376" y="623"/>
                </a:cubicBezTo>
                <a:cubicBezTo>
                  <a:pt x="341" y="621"/>
                  <a:pt x="305" y="605"/>
                  <a:pt x="275" y="604"/>
                </a:cubicBezTo>
                <a:cubicBezTo>
                  <a:pt x="275" y="603"/>
                  <a:pt x="275" y="602"/>
                  <a:pt x="273" y="602"/>
                </a:cubicBezTo>
                <a:cubicBezTo>
                  <a:pt x="272" y="617"/>
                  <a:pt x="262" y="622"/>
                  <a:pt x="257" y="632"/>
                </a:cubicBezTo>
                <a:cubicBezTo>
                  <a:pt x="247" y="652"/>
                  <a:pt x="242" y="671"/>
                  <a:pt x="232" y="689"/>
                </a:cubicBezTo>
                <a:cubicBezTo>
                  <a:pt x="213" y="723"/>
                  <a:pt x="187" y="753"/>
                  <a:pt x="167" y="788"/>
                </a:cubicBezTo>
                <a:cubicBezTo>
                  <a:pt x="158" y="804"/>
                  <a:pt x="144" y="819"/>
                  <a:pt x="135" y="834"/>
                </a:cubicBezTo>
                <a:cubicBezTo>
                  <a:pt x="125" y="852"/>
                  <a:pt x="121" y="865"/>
                  <a:pt x="108" y="880"/>
                </a:cubicBezTo>
                <a:cubicBezTo>
                  <a:pt x="96" y="893"/>
                  <a:pt x="79" y="903"/>
                  <a:pt x="78" y="924"/>
                </a:cubicBezTo>
                <a:cubicBezTo>
                  <a:pt x="99" y="934"/>
                  <a:pt x="112" y="960"/>
                  <a:pt x="142" y="949"/>
                </a:cubicBezTo>
                <a:cubicBezTo>
                  <a:pt x="140" y="956"/>
                  <a:pt x="139" y="957"/>
                  <a:pt x="144" y="960"/>
                </a:cubicBezTo>
                <a:cubicBezTo>
                  <a:pt x="166" y="962"/>
                  <a:pt x="184" y="970"/>
                  <a:pt x="204" y="972"/>
                </a:cubicBezTo>
                <a:cubicBezTo>
                  <a:pt x="264" y="976"/>
                  <a:pt x="323" y="956"/>
                  <a:pt x="383" y="953"/>
                </a:cubicBezTo>
                <a:cubicBezTo>
                  <a:pt x="521" y="947"/>
                  <a:pt x="644" y="994"/>
                  <a:pt x="748" y="1041"/>
                </a:cubicBezTo>
                <a:cubicBezTo>
                  <a:pt x="797" y="944"/>
                  <a:pt x="856" y="859"/>
                  <a:pt x="914" y="772"/>
                </a:cubicBezTo>
                <a:cubicBezTo>
                  <a:pt x="902" y="706"/>
                  <a:pt x="859" y="688"/>
                  <a:pt x="806" y="662"/>
                </a:cubicBezTo>
                <a:close/>
                <a:moveTo>
                  <a:pt x="1557" y="724"/>
                </a:moveTo>
                <a:cubicBezTo>
                  <a:pt x="1487" y="816"/>
                  <a:pt x="1405" y="909"/>
                  <a:pt x="1364" y="1022"/>
                </a:cubicBezTo>
                <a:cubicBezTo>
                  <a:pt x="1378" y="1025"/>
                  <a:pt x="1391" y="1029"/>
                  <a:pt x="1405" y="1032"/>
                </a:cubicBezTo>
                <a:cubicBezTo>
                  <a:pt x="1409" y="1029"/>
                  <a:pt x="1411" y="1025"/>
                  <a:pt x="1417" y="1025"/>
                </a:cubicBezTo>
                <a:cubicBezTo>
                  <a:pt x="1471" y="924"/>
                  <a:pt x="1537" y="835"/>
                  <a:pt x="1591" y="735"/>
                </a:cubicBezTo>
                <a:cubicBezTo>
                  <a:pt x="1582" y="729"/>
                  <a:pt x="1568" y="728"/>
                  <a:pt x="1557" y="724"/>
                </a:cubicBezTo>
                <a:close/>
                <a:moveTo>
                  <a:pt x="1578" y="800"/>
                </a:moveTo>
                <a:cubicBezTo>
                  <a:pt x="1573" y="807"/>
                  <a:pt x="1564" y="811"/>
                  <a:pt x="1559" y="818"/>
                </a:cubicBezTo>
                <a:cubicBezTo>
                  <a:pt x="1540" y="846"/>
                  <a:pt x="1527" y="880"/>
                  <a:pt x="1509" y="910"/>
                </a:cubicBezTo>
                <a:cubicBezTo>
                  <a:pt x="1479" y="959"/>
                  <a:pt x="1440" y="1003"/>
                  <a:pt x="1431" y="1061"/>
                </a:cubicBezTo>
                <a:cubicBezTo>
                  <a:pt x="1432" y="1067"/>
                  <a:pt x="1439" y="1066"/>
                  <a:pt x="1437" y="1075"/>
                </a:cubicBezTo>
                <a:cubicBezTo>
                  <a:pt x="1435" y="1081"/>
                  <a:pt x="1425" y="1091"/>
                  <a:pt x="1433" y="1098"/>
                </a:cubicBezTo>
                <a:cubicBezTo>
                  <a:pt x="1499" y="1018"/>
                  <a:pt x="1538" y="910"/>
                  <a:pt x="1607" y="832"/>
                </a:cubicBezTo>
                <a:cubicBezTo>
                  <a:pt x="1583" y="813"/>
                  <a:pt x="1615" y="785"/>
                  <a:pt x="1605" y="751"/>
                </a:cubicBezTo>
                <a:cubicBezTo>
                  <a:pt x="1593" y="765"/>
                  <a:pt x="1588" y="784"/>
                  <a:pt x="1578" y="800"/>
                </a:cubicBezTo>
                <a:close/>
                <a:moveTo>
                  <a:pt x="546" y="986"/>
                </a:moveTo>
                <a:cubicBezTo>
                  <a:pt x="501" y="975"/>
                  <a:pt x="440" y="968"/>
                  <a:pt x="390" y="970"/>
                </a:cubicBezTo>
                <a:cubicBezTo>
                  <a:pt x="342" y="971"/>
                  <a:pt x="298" y="990"/>
                  <a:pt x="250" y="988"/>
                </a:cubicBezTo>
                <a:cubicBezTo>
                  <a:pt x="209" y="986"/>
                  <a:pt x="164" y="985"/>
                  <a:pt x="133" y="970"/>
                </a:cubicBezTo>
                <a:cubicBezTo>
                  <a:pt x="118" y="982"/>
                  <a:pt x="105" y="997"/>
                  <a:pt x="89" y="1009"/>
                </a:cubicBezTo>
                <a:cubicBezTo>
                  <a:pt x="258" y="1015"/>
                  <a:pt x="459" y="999"/>
                  <a:pt x="636" y="1018"/>
                </a:cubicBezTo>
                <a:cubicBezTo>
                  <a:pt x="609" y="1003"/>
                  <a:pt x="573" y="992"/>
                  <a:pt x="546" y="986"/>
                </a:cubicBezTo>
                <a:close/>
                <a:moveTo>
                  <a:pt x="1235" y="993"/>
                </a:moveTo>
                <a:cubicBezTo>
                  <a:pt x="1109" y="993"/>
                  <a:pt x="958" y="967"/>
                  <a:pt x="861" y="1015"/>
                </a:cubicBezTo>
                <a:cubicBezTo>
                  <a:pt x="1015" y="1001"/>
                  <a:pt x="1155" y="1016"/>
                  <a:pt x="1290" y="1013"/>
                </a:cubicBezTo>
                <a:cubicBezTo>
                  <a:pt x="1313" y="1013"/>
                  <a:pt x="1316" y="1013"/>
                  <a:pt x="1332" y="1018"/>
                </a:cubicBezTo>
                <a:cubicBezTo>
                  <a:pt x="1313" y="993"/>
                  <a:pt x="1271" y="992"/>
                  <a:pt x="1235" y="993"/>
                </a:cubicBezTo>
                <a:close/>
                <a:moveTo>
                  <a:pt x="567" y="1034"/>
                </a:moveTo>
                <a:cubicBezTo>
                  <a:pt x="407" y="1018"/>
                  <a:pt x="257" y="1033"/>
                  <a:pt x="91" y="1029"/>
                </a:cubicBezTo>
                <a:cubicBezTo>
                  <a:pt x="93" y="1038"/>
                  <a:pt x="94" y="1047"/>
                  <a:pt x="96" y="1055"/>
                </a:cubicBezTo>
                <a:cubicBezTo>
                  <a:pt x="120" y="1058"/>
                  <a:pt x="149" y="1057"/>
                  <a:pt x="165" y="1068"/>
                </a:cubicBezTo>
                <a:cubicBezTo>
                  <a:pt x="145" y="1071"/>
                  <a:pt x="102" y="1070"/>
                  <a:pt x="78" y="1073"/>
                </a:cubicBezTo>
                <a:cubicBezTo>
                  <a:pt x="93" y="1096"/>
                  <a:pt x="119" y="1084"/>
                  <a:pt x="149" y="1087"/>
                </a:cubicBezTo>
                <a:cubicBezTo>
                  <a:pt x="232" y="1093"/>
                  <a:pt x="322" y="1084"/>
                  <a:pt x="404" y="1087"/>
                </a:cubicBezTo>
                <a:cubicBezTo>
                  <a:pt x="443" y="1088"/>
                  <a:pt x="478" y="1098"/>
                  <a:pt x="512" y="1091"/>
                </a:cubicBezTo>
                <a:cubicBezTo>
                  <a:pt x="508" y="1091"/>
                  <a:pt x="506" y="1090"/>
                  <a:pt x="505" y="1087"/>
                </a:cubicBezTo>
                <a:cubicBezTo>
                  <a:pt x="552" y="1077"/>
                  <a:pt x="612" y="1093"/>
                  <a:pt x="654" y="1078"/>
                </a:cubicBezTo>
                <a:cubicBezTo>
                  <a:pt x="619" y="1073"/>
                  <a:pt x="584" y="1069"/>
                  <a:pt x="549" y="1064"/>
                </a:cubicBezTo>
                <a:cubicBezTo>
                  <a:pt x="517" y="1059"/>
                  <a:pt x="481" y="1055"/>
                  <a:pt x="452" y="1041"/>
                </a:cubicBezTo>
                <a:cubicBezTo>
                  <a:pt x="532" y="1039"/>
                  <a:pt x="622" y="1070"/>
                  <a:pt x="707" y="1059"/>
                </a:cubicBezTo>
                <a:cubicBezTo>
                  <a:pt x="664" y="1033"/>
                  <a:pt x="612" y="1038"/>
                  <a:pt x="567" y="1034"/>
                </a:cubicBezTo>
                <a:close/>
                <a:moveTo>
                  <a:pt x="1375" y="1043"/>
                </a:moveTo>
                <a:cubicBezTo>
                  <a:pt x="1326" y="1034"/>
                  <a:pt x="1276" y="1029"/>
                  <a:pt x="1224" y="1029"/>
                </a:cubicBezTo>
                <a:cubicBezTo>
                  <a:pt x="1119" y="1029"/>
                  <a:pt x="989" y="1014"/>
                  <a:pt x="875" y="1029"/>
                </a:cubicBezTo>
                <a:cubicBezTo>
                  <a:pt x="837" y="1034"/>
                  <a:pt x="797" y="1044"/>
                  <a:pt x="769" y="1066"/>
                </a:cubicBezTo>
                <a:cubicBezTo>
                  <a:pt x="776" y="1071"/>
                  <a:pt x="779" y="1081"/>
                  <a:pt x="787" y="1084"/>
                </a:cubicBezTo>
                <a:cubicBezTo>
                  <a:pt x="840" y="1066"/>
                  <a:pt x="888" y="1046"/>
                  <a:pt x="951" y="1043"/>
                </a:cubicBezTo>
                <a:cubicBezTo>
                  <a:pt x="966" y="1042"/>
                  <a:pt x="990" y="1038"/>
                  <a:pt x="994" y="1055"/>
                </a:cubicBezTo>
                <a:cubicBezTo>
                  <a:pt x="926" y="1058"/>
                  <a:pt x="858" y="1066"/>
                  <a:pt x="808" y="1094"/>
                </a:cubicBezTo>
                <a:cubicBezTo>
                  <a:pt x="994" y="1073"/>
                  <a:pt x="1183" y="1111"/>
                  <a:pt x="1336" y="1123"/>
                </a:cubicBezTo>
                <a:cubicBezTo>
                  <a:pt x="1365" y="1126"/>
                  <a:pt x="1395" y="1134"/>
                  <a:pt x="1412" y="1119"/>
                </a:cubicBezTo>
                <a:cubicBezTo>
                  <a:pt x="1388" y="1114"/>
                  <a:pt x="1362" y="1117"/>
                  <a:pt x="1346" y="1100"/>
                </a:cubicBezTo>
                <a:cubicBezTo>
                  <a:pt x="1372" y="1092"/>
                  <a:pt x="1407" y="1116"/>
                  <a:pt x="1417" y="1089"/>
                </a:cubicBezTo>
                <a:cubicBezTo>
                  <a:pt x="1380" y="1073"/>
                  <a:pt x="1309" y="1101"/>
                  <a:pt x="1286" y="1073"/>
                </a:cubicBezTo>
                <a:cubicBezTo>
                  <a:pt x="1323" y="1073"/>
                  <a:pt x="1369" y="1071"/>
                  <a:pt x="1410" y="1068"/>
                </a:cubicBezTo>
                <a:cubicBezTo>
                  <a:pt x="1403" y="1063"/>
                  <a:pt x="1384" y="1054"/>
                  <a:pt x="1375" y="1043"/>
                </a:cubicBezTo>
                <a:close/>
                <a:moveTo>
                  <a:pt x="705" y="1098"/>
                </a:moveTo>
                <a:cubicBezTo>
                  <a:pt x="731" y="1106"/>
                  <a:pt x="751" y="1097"/>
                  <a:pt x="764" y="1084"/>
                </a:cubicBezTo>
                <a:cubicBezTo>
                  <a:pt x="759" y="1083"/>
                  <a:pt x="759" y="1076"/>
                  <a:pt x="755" y="1073"/>
                </a:cubicBezTo>
                <a:cubicBezTo>
                  <a:pt x="736" y="1076"/>
                  <a:pt x="717" y="1079"/>
                  <a:pt x="705" y="1098"/>
                </a:cubicBezTo>
                <a:close/>
                <a:moveTo>
                  <a:pt x="677" y="1091"/>
                </a:moveTo>
                <a:cubicBezTo>
                  <a:pt x="661" y="1097"/>
                  <a:pt x="632" y="1091"/>
                  <a:pt x="620" y="1100"/>
                </a:cubicBezTo>
                <a:cubicBezTo>
                  <a:pt x="644" y="1105"/>
                  <a:pt x="668" y="1092"/>
                  <a:pt x="682" y="1100"/>
                </a:cubicBezTo>
                <a:cubicBezTo>
                  <a:pt x="684" y="1092"/>
                  <a:pt x="703" y="1083"/>
                  <a:pt x="693" y="1078"/>
                </a:cubicBezTo>
                <a:cubicBezTo>
                  <a:pt x="693" y="1081"/>
                  <a:pt x="684" y="1075"/>
                  <a:pt x="677" y="1078"/>
                </a:cubicBezTo>
                <a:cubicBezTo>
                  <a:pt x="677" y="1082"/>
                  <a:pt x="677" y="1087"/>
                  <a:pt x="677" y="1091"/>
                </a:cubicBezTo>
                <a:close/>
                <a:moveTo>
                  <a:pt x="553" y="1096"/>
                </a:moveTo>
                <a:cubicBezTo>
                  <a:pt x="550" y="1096"/>
                  <a:pt x="549" y="1092"/>
                  <a:pt x="544" y="1094"/>
                </a:cubicBezTo>
                <a:cubicBezTo>
                  <a:pt x="559" y="1104"/>
                  <a:pt x="588" y="1095"/>
                  <a:pt x="553" y="1096"/>
                </a:cubicBezTo>
                <a:close/>
                <a:moveTo>
                  <a:pt x="429" y="1110"/>
                </a:moveTo>
                <a:cubicBezTo>
                  <a:pt x="392" y="1107"/>
                  <a:pt x="355" y="1114"/>
                  <a:pt x="319" y="1112"/>
                </a:cubicBezTo>
                <a:cubicBezTo>
                  <a:pt x="224" y="1107"/>
                  <a:pt x="118" y="1104"/>
                  <a:pt x="46" y="1107"/>
                </a:cubicBezTo>
                <a:cubicBezTo>
                  <a:pt x="37" y="1114"/>
                  <a:pt x="30" y="1121"/>
                  <a:pt x="25" y="1130"/>
                </a:cubicBezTo>
                <a:cubicBezTo>
                  <a:pt x="43" y="1142"/>
                  <a:pt x="62" y="1134"/>
                  <a:pt x="80" y="1133"/>
                </a:cubicBezTo>
                <a:cubicBezTo>
                  <a:pt x="178" y="1126"/>
                  <a:pt x="265" y="1133"/>
                  <a:pt x="362" y="1140"/>
                </a:cubicBezTo>
                <a:cubicBezTo>
                  <a:pt x="455" y="1146"/>
                  <a:pt x="569" y="1141"/>
                  <a:pt x="668" y="1146"/>
                </a:cubicBezTo>
                <a:cubicBezTo>
                  <a:pt x="669" y="1132"/>
                  <a:pt x="656" y="1132"/>
                  <a:pt x="654" y="1121"/>
                </a:cubicBezTo>
                <a:cubicBezTo>
                  <a:pt x="580" y="1118"/>
                  <a:pt x="502" y="1116"/>
                  <a:pt x="429" y="1110"/>
                </a:cubicBezTo>
                <a:close/>
                <a:moveTo>
                  <a:pt x="712" y="1126"/>
                </a:moveTo>
                <a:cubicBezTo>
                  <a:pt x="701" y="1125"/>
                  <a:pt x="691" y="1115"/>
                  <a:pt x="682" y="1123"/>
                </a:cubicBezTo>
                <a:cubicBezTo>
                  <a:pt x="691" y="1165"/>
                  <a:pt x="796" y="1164"/>
                  <a:pt x="783" y="1114"/>
                </a:cubicBezTo>
                <a:cubicBezTo>
                  <a:pt x="761" y="1115"/>
                  <a:pt x="738" y="1128"/>
                  <a:pt x="712" y="1126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71" name="组合 70"/>
          <p:cNvGrpSpPr/>
          <p:nvPr/>
        </p:nvGrpSpPr>
        <p:grpSpPr>
          <a:xfrm>
            <a:off x="9169341" y="5353820"/>
            <a:ext cx="1116268" cy="932882"/>
            <a:chOff x="4914901" y="2403476"/>
            <a:chExt cx="666750" cy="557213"/>
          </a:xfrm>
          <a:solidFill>
            <a:schemeClr val="tx1"/>
          </a:solidFill>
        </p:grpSpPr>
        <p:sp>
          <p:nvSpPr>
            <p:cNvPr id="72" name="Freeform 179"/>
            <p:cNvSpPr>
              <a:spLocks noEditPoints="1"/>
            </p:cNvSpPr>
            <p:nvPr/>
          </p:nvSpPr>
          <p:spPr bwMode="auto">
            <a:xfrm>
              <a:off x="4914901" y="2403476"/>
              <a:ext cx="328613" cy="228600"/>
            </a:xfrm>
            <a:custGeom>
              <a:avLst/>
              <a:gdLst>
                <a:gd name="T0" fmla="*/ 204 w 423"/>
                <a:gd name="T1" fmla="*/ 101 h 295"/>
                <a:gd name="T2" fmla="*/ 317 w 423"/>
                <a:gd name="T3" fmla="*/ 102 h 295"/>
                <a:gd name="T4" fmla="*/ 331 w 423"/>
                <a:gd name="T5" fmla="*/ 216 h 295"/>
                <a:gd name="T6" fmla="*/ 419 w 423"/>
                <a:gd name="T7" fmla="*/ 259 h 295"/>
                <a:gd name="T8" fmla="*/ 416 w 423"/>
                <a:gd name="T9" fmla="*/ 281 h 295"/>
                <a:gd name="T10" fmla="*/ 287 w 423"/>
                <a:gd name="T11" fmla="*/ 237 h 295"/>
                <a:gd name="T12" fmla="*/ 243 w 423"/>
                <a:gd name="T13" fmla="*/ 280 h 295"/>
                <a:gd name="T14" fmla="*/ 149 w 423"/>
                <a:gd name="T15" fmla="*/ 200 h 295"/>
                <a:gd name="T16" fmla="*/ 38 w 423"/>
                <a:gd name="T17" fmla="*/ 149 h 295"/>
                <a:gd name="T18" fmla="*/ 2 w 423"/>
                <a:gd name="T19" fmla="*/ 150 h 295"/>
                <a:gd name="T20" fmla="*/ 59 w 423"/>
                <a:gd name="T21" fmla="*/ 10 h 295"/>
                <a:gd name="T22" fmla="*/ 115 w 423"/>
                <a:gd name="T23" fmla="*/ 16 h 295"/>
                <a:gd name="T24" fmla="*/ 249 w 423"/>
                <a:gd name="T25" fmla="*/ 219 h 295"/>
                <a:gd name="T26" fmla="*/ 253 w 423"/>
                <a:gd name="T27" fmla="*/ 186 h 295"/>
                <a:gd name="T28" fmla="*/ 291 w 423"/>
                <a:gd name="T29" fmla="*/ 191 h 295"/>
                <a:gd name="T30" fmla="*/ 285 w 423"/>
                <a:gd name="T31" fmla="*/ 106 h 295"/>
                <a:gd name="T32" fmla="*/ 207 w 423"/>
                <a:gd name="T33" fmla="*/ 281 h 295"/>
                <a:gd name="T34" fmla="*/ 228 w 423"/>
                <a:gd name="T35" fmla="*/ 278 h 295"/>
                <a:gd name="T36" fmla="*/ 247 w 423"/>
                <a:gd name="T37" fmla="*/ 263 h 295"/>
                <a:gd name="T38" fmla="*/ 258 w 423"/>
                <a:gd name="T39" fmla="*/ 252 h 295"/>
                <a:gd name="T40" fmla="*/ 249 w 423"/>
                <a:gd name="T41" fmla="*/ 219 h 295"/>
                <a:gd name="T42" fmla="*/ 64 w 423"/>
                <a:gd name="T43" fmla="*/ 17 h 295"/>
                <a:gd name="T44" fmla="*/ 30 w 423"/>
                <a:gd name="T45" fmla="*/ 144 h 295"/>
                <a:gd name="T46" fmla="*/ 104 w 423"/>
                <a:gd name="T47" fmla="*/ 24 h 295"/>
                <a:gd name="T48" fmla="*/ 69 w 423"/>
                <a:gd name="T49" fmla="*/ 68 h 295"/>
                <a:gd name="T50" fmla="*/ 56 w 423"/>
                <a:gd name="T51" fmla="*/ 133 h 295"/>
                <a:gd name="T52" fmla="*/ 96 w 423"/>
                <a:gd name="T53" fmla="*/ 53 h 295"/>
                <a:gd name="T54" fmla="*/ 68 w 423"/>
                <a:gd name="T55" fmla="*/ 138 h 295"/>
                <a:gd name="T56" fmla="*/ 149 w 423"/>
                <a:gd name="T57" fmla="*/ 188 h 295"/>
                <a:gd name="T58" fmla="*/ 117 w 423"/>
                <a:gd name="T59" fmla="*/ 134 h 295"/>
                <a:gd name="T60" fmla="*/ 170 w 423"/>
                <a:gd name="T61" fmla="*/ 147 h 295"/>
                <a:gd name="T62" fmla="*/ 160 w 423"/>
                <a:gd name="T63" fmla="*/ 137 h 295"/>
                <a:gd name="T64" fmla="*/ 195 w 423"/>
                <a:gd name="T65" fmla="*/ 110 h 295"/>
                <a:gd name="T66" fmla="*/ 266 w 423"/>
                <a:gd name="T67" fmla="*/ 96 h 295"/>
                <a:gd name="T68" fmla="*/ 190 w 423"/>
                <a:gd name="T69" fmla="*/ 133 h 295"/>
                <a:gd name="T70" fmla="*/ 191 w 423"/>
                <a:gd name="T71" fmla="*/ 265 h 295"/>
                <a:gd name="T72" fmla="*/ 266 w 423"/>
                <a:gd name="T73" fmla="*/ 96 h 295"/>
                <a:gd name="T74" fmla="*/ 373 w 423"/>
                <a:gd name="T75" fmla="*/ 250 h 295"/>
                <a:gd name="T76" fmla="*/ 267 w 423"/>
                <a:gd name="T77" fmla="*/ 198 h 295"/>
                <a:gd name="T78" fmla="*/ 260 w 423"/>
                <a:gd name="T79" fmla="*/ 212 h 295"/>
                <a:gd name="T80" fmla="*/ 380 w 423"/>
                <a:gd name="T81" fmla="*/ 250 h 295"/>
                <a:gd name="T82" fmla="*/ 374 w 423"/>
                <a:gd name="T83" fmla="*/ 24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23" h="295">
                  <a:moveTo>
                    <a:pt x="115" y="65"/>
                  </a:moveTo>
                  <a:cubicBezTo>
                    <a:pt x="144" y="79"/>
                    <a:pt x="174" y="93"/>
                    <a:pt x="204" y="101"/>
                  </a:cubicBezTo>
                  <a:cubicBezTo>
                    <a:pt x="232" y="87"/>
                    <a:pt x="270" y="82"/>
                    <a:pt x="304" y="89"/>
                  </a:cubicBezTo>
                  <a:cubicBezTo>
                    <a:pt x="306" y="96"/>
                    <a:pt x="313" y="97"/>
                    <a:pt x="317" y="102"/>
                  </a:cubicBezTo>
                  <a:cubicBezTo>
                    <a:pt x="337" y="132"/>
                    <a:pt x="311" y="172"/>
                    <a:pt x="300" y="197"/>
                  </a:cubicBezTo>
                  <a:cubicBezTo>
                    <a:pt x="307" y="206"/>
                    <a:pt x="323" y="207"/>
                    <a:pt x="331" y="216"/>
                  </a:cubicBezTo>
                  <a:cubicBezTo>
                    <a:pt x="338" y="215"/>
                    <a:pt x="340" y="219"/>
                    <a:pt x="345" y="218"/>
                  </a:cubicBezTo>
                  <a:cubicBezTo>
                    <a:pt x="369" y="232"/>
                    <a:pt x="400" y="247"/>
                    <a:pt x="419" y="259"/>
                  </a:cubicBezTo>
                  <a:cubicBezTo>
                    <a:pt x="420" y="264"/>
                    <a:pt x="423" y="268"/>
                    <a:pt x="422" y="275"/>
                  </a:cubicBezTo>
                  <a:cubicBezTo>
                    <a:pt x="420" y="277"/>
                    <a:pt x="418" y="279"/>
                    <a:pt x="416" y="281"/>
                  </a:cubicBezTo>
                  <a:cubicBezTo>
                    <a:pt x="410" y="281"/>
                    <a:pt x="407" y="273"/>
                    <a:pt x="402" y="272"/>
                  </a:cubicBezTo>
                  <a:cubicBezTo>
                    <a:pt x="364" y="265"/>
                    <a:pt x="327" y="243"/>
                    <a:pt x="287" y="237"/>
                  </a:cubicBezTo>
                  <a:cubicBezTo>
                    <a:pt x="276" y="247"/>
                    <a:pt x="270" y="262"/>
                    <a:pt x="252" y="274"/>
                  </a:cubicBezTo>
                  <a:cubicBezTo>
                    <a:pt x="249" y="276"/>
                    <a:pt x="246" y="278"/>
                    <a:pt x="243" y="280"/>
                  </a:cubicBezTo>
                  <a:cubicBezTo>
                    <a:pt x="233" y="286"/>
                    <a:pt x="220" y="295"/>
                    <a:pt x="201" y="291"/>
                  </a:cubicBezTo>
                  <a:cubicBezTo>
                    <a:pt x="177" y="267"/>
                    <a:pt x="153" y="243"/>
                    <a:pt x="149" y="200"/>
                  </a:cubicBezTo>
                  <a:cubicBezTo>
                    <a:pt x="115" y="188"/>
                    <a:pt x="86" y="153"/>
                    <a:pt x="56" y="144"/>
                  </a:cubicBezTo>
                  <a:cubicBezTo>
                    <a:pt x="52" y="148"/>
                    <a:pt x="46" y="147"/>
                    <a:pt x="38" y="149"/>
                  </a:cubicBezTo>
                  <a:cubicBezTo>
                    <a:pt x="35" y="151"/>
                    <a:pt x="34" y="156"/>
                    <a:pt x="32" y="159"/>
                  </a:cubicBezTo>
                  <a:cubicBezTo>
                    <a:pt x="22" y="163"/>
                    <a:pt x="16" y="150"/>
                    <a:pt x="2" y="150"/>
                  </a:cubicBezTo>
                  <a:cubicBezTo>
                    <a:pt x="0" y="129"/>
                    <a:pt x="1" y="110"/>
                    <a:pt x="8" y="89"/>
                  </a:cubicBezTo>
                  <a:cubicBezTo>
                    <a:pt x="17" y="61"/>
                    <a:pt x="40" y="26"/>
                    <a:pt x="59" y="10"/>
                  </a:cubicBezTo>
                  <a:cubicBezTo>
                    <a:pt x="64" y="5"/>
                    <a:pt x="70" y="3"/>
                    <a:pt x="76" y="0"/>
                  </a:cubicBezTo>
                  <a:cubicBezTo>
                    <a:pt x="90" y="7"/>
                    <a:pt x="104" y="8"/>
                    <a:pt x="115" y="16"/>
                  </a:cubicBezTo>
                  <a:cubicBezTo>
                    <a:pt x="117" y="33"/>
                    <a:pt x="116" y="46"/>
                    <a:pt x="115" y="65"/>
                  </a:cubicBezTo>
                  <a:close/>
                  <a:moveTo>
                    <a:pt x="249" y="219"/>
                  </a:moveTo>
                  <a:cubicBezTo>
                    <a:pt x="244" y="212"/>
                    <a:pt x="246" y="201"/>
                    <a:pt x="247" y="196"/>
                  </a:cubicBezTo>
                  <a:cubicBezTo>
                    <a:pt x="249" y="186"/>
                    <a:pt x="248" y="190"/>
                    <a:pt x="253" y="186"/>
                  </a:cubicBezTo>
                  <a:cubicBezTo>
                    <a:pt x="259" y="179"/>
                    <a:pt x="270" y="178"/>
                    <a:pt x="273" y="186"/>
                  </a:cubicBezTo>
                  <a:cubicBezTo>
                    <a:pt x="278" y="184"/>
                    <a:pt x="284" y="191"/>
                    <a:pt x="291" y="191"/>
                  </a:cubicBezTo>
                  <a:cubicBezTo>
                    <a:pt x="303" y="170"/>
                    <a:pt x="323" y="143"/>
                    <a:pt x="311" y="109"/>
                  </a:cubicBezTo>
                  <a:cubicBezTo>
                    <a:pt x="304" y="103"/>
                    <a:pt x="294" y="102"/>
                    <a:pt x="285" y="106"/>
                  </a:cubicBezTo>
                  <a:cubicBezTo>
                    <a:pt x="272" y="112"/>
                    <a:pt x="254" y="130"/>
                    <a:pt x="243" y="146"/>
                  </a:cubicBezTo>
                  <a:cubicBezTo>
                    <a:pt x="220" y="180"/>
                    <a:pt x="187" y="236"/>
                    <a:pt x="207" y="281"/>
                  </a:cubicBezTo>
                  <a:cubicBezTo>
                    <a:pt x="210" y="281"/>
                    <a:pt x="212" y="281"/>
                    <a:pt x="213" y="283"/>
                  </a:cubicBezTo>
                  <a:cubicBezTo>
                    <a:pt x="219" y="281"/>
                    <a:pt x="222" y="281"/>
                    <a:pt x="228" y="278"/>
                  </a:cubicBezTo>
                  <a:cubicBezTo>
                    <a:pt x="231" y="276"/>
                    <a:pt x="232" y="276"/>
                    <a:pt x="233" y="275"/>
                  </a:cubicBezTo>
                  <a:cubicBezTo>
                    <a:pt x="240" y="272"/>
                    <a:pt x="243" y="266"/>
                    <a:pt x="247" y="263"/>
                  </a:cubicBezTo>
                  <a:cubicBezTo>
                    <a:pt x="249" y="262"/>
                    <a:pt x="252" y="262"/>
                    <a:pt x="253" y="261"/>
                  </a:cubicBezTo>
                  <a:cubicBezTo>
                    <a:pt x="256" y="259"/>
                    <a:pt x="256" y="255"/>
                    <a:pt x="258" y="252"/>
                  </a:cubicBezTo>
                  <a:cubicBezTo>
                    <a:pt x="264" y="244"/>
                    <a:pt x="272" y="241"/>
                    <a:pt x="272" y="229"/>
                  </a:cubicBezTo>
                  <a:cubicBezTo>
                    <a:pt x="263" y="227"/>
                    <a:pt x="253" y="228"/>
                    <a:pt x="249" y="219"/>
                  </a:cubicBezTo>
                  <a:close/>
                  <a:moveTo>
                    <a:pt x="104" y="24"/>
                  </a:moveTo>
                  <a:cubicBezTo>
                    <a:pt x="92" y="17"/>
                    <a:pt x="77" y="11"/>
                    <a:pt x="64" y="17"/>
                  </a:cubicBezTo>
                  <a:cubicBezTo>
                    <a:pt x="34" y="46"/>
                    <a:pt x="3" y="97"/>
                    <a:pt x="13" y="142"/>
                  </a:cubicBezTo>
                  <a:cubicBezTo>
                    <a:pt x="17" y="143"/>
                    <a:pt x="23" y="147"/>
                    <a:pt x="30" y="144"/>
                  </a:cubicBezTo>
                  <a:cubicBezTo>
                    <a:pt x="34" y="99"/>
                    <a:pt x="58" y="48"/>
                    <a:pt x="106" y="39"/>
                  </a:cubicBezTo>
                  <a:cubicBezTo>
                    <a:pt x="105" y="32"/>
                    <a:pt x="105" y="31"/>
                    <a:pt x="104" y="24"/>
                  </a:cubicBezTo>
                  <a:close/>
                  <a:moveTo>
                    <a:pt x="96" y="53"/>
                  </a:moveTo>
                  <a:cubicBezTo>
                    <a:pt x="89" y="52"/>
                    <a:pt x="75" y="62"/>
                    <a:pt x="69" y="68"/>
                  </a:cubicBezTo>
                  <a:cubicBezTo>
                    <a:pt x="54" y="84"/>
                    <a:pt x="39" y="115"/>
                    <a:pt x="42" y="136"/>
                  </a:cubicBezTo>
                  <a:cubicBezTo>
                    <a:pt x="47" y="135"/>
                    <a:pt x="52" y="135"/>
                    <a:pt x="56" y="133"/>
                  </a:cubicBezTo>
                  <a:cubicBezTo>
                    <a:pt x="66" y="103"/>
                    <a:pt x="80" y="71"/>
                    <a:pt x="105" y="63"/>
                  </a:cubicBezTo>
                  <a:cubicBezTo>
                    <a:pt x="103" y="59"/>
                    <a:pt x="100" y="54"/>
                    <a:pt x="96" y="53"/>
                  </a:cubicBezTo>
                  <a:close/>
                  <a:moveTo>
                    <a:pt x="104" y="75"/>
                  </a:moveTo>
                  <a:cubicBezTo>
                    <a:pt x="85" y="88"/>
                    <a:pt x="67" y="108"/>
                    <a:pt x="68" y="138"/>
                  </a:cubicBezTo>
                  <a:cubicBezTo>
                    <a:pt x="73" y="136"/>
                    <a:pt x="73" y="140"/>
                    <a:pt x="78" y="139"/>
                  </a:cubicBezTo>
                  <a:cubicBezTo>
                    <a:pt x="98" y="160"/>
                    <a:pt x="121" y="176"/>
                    <a:pt x="149" y="188"/>
                  </a:cubicBezTo>
                  <a:cubicBezTo>
                    <a:pt x="149" y="180"/>
                    <a:pt x="154" y="177"/>
                    <a:pt x="156" y="171"/>
                  </a:cubicBezTo>
                  <a:cubicBezTo>
                    <a:pt x="142" y="160"/>
                    <a:pt x="121" y="151"/>
                    <a:pt x="117" y="134"/>
                  </a:cubicBezTo>
                  <a:cubicBezTo>
                    <a:pt x="131" y="144"/>
                    <a:pt x="143" y="155"/>
                    <a:pt x="160" y="162"/>
                  </a:cubicBezTo>
                  <a:cubicBezTo>
                    <a:pt x="164" y="158"/>
                    <a:pt x="167" y="153"/>
                    <a:pt x="170" y="147"/>
                  </a:cubicBezTo>
                  <a:cubicBezTo>
                    <a:pt x="155" y="145"/>
                    <a:pt x="136" y="138"/>
                    <a:pt x="132" y="127"/>
                  </a:cubicBezTo>
                  <a:cubicBezTo>
                    <a:pt x="141" y="129"/>
                    <a:pt x="150" y="135"/>
                    <a:pt x="160" y="137"/>
                  </a:cubicBezTo>
                  <a:cubicBezTo>
                    <a:pt x="165" y="138"/>
                    <a:pt x="171" y="135"/>
                    <a:pt x="174" y="141"/>
                  </a:cubicBezTo>
                  <a:cubicBezTo>
                    <a:pt x="181" y="131"/>
                    <a:pt x="189" y="122"/>
                    <a:pt x="195" y="110"/>
                  </a:cubicBezTo>
                  <a:cubicBezTo>
                    <a:pt x="163" y="100"/>
                    <a:pt x="135" y="83"/>
                    <a:pt x="104" y="75"/>
                  </a:cubicBezTo>
                  <a:close/>
                  <a:moveTo>
                    <a:pt x="266" y="96"/>
                  </a:moveTo>
                  <a:cubicBezTo>
                    <a:pt x="247" y="98"/>
                    <a:pt x="224" y="102"/>
                    <a:pt x="207" y="111"/>
                  </a:cubicBezTo>
                  <a:cubicBezTo>
                    <a:pt x="202" y="119"/>
                    <a:pt x="196" y="125"/>
                    <a:pt x="190" y="133"/>
                  </a:cubicBezTo>
                  <a:cubicBezTo>
                    <a:pt x="176" y="154"/>
                    <a:pt x="150" y="187"/>
                    <a:pt x="159" y="216"/>
                  </a:cubicBezTo>
                  <a:cubicBezTo>
                    <a:pt x="165" y="236"/>
                    <a:pt x="178" y="254"/>
                    <a:pt x="191" y="265"/>
                  </a:cubicBezTo>
                  <a:cubicBezTo>
                    <a:pt x="194" y="193"/>
                    <a:pt x="234" y="131"/>
                    <a:pt x="283" y="97"/>
                  </a:cubicBezTo>
                  <a:cubicBezTo>
                    <a:pt x="275" y="98"/>
                    <a:pt x="272" y="96"/>
                    <a:pt x="266" y="96"/>
                  </a:cubicBezTo>
                  <a:close/>
                  <a:moveTo>
                    <a:pt x="374" y="249"/>
                  </a:moveTo>
                  <a:cubicBezTo>
                    <a:pt x="374" y="249"/>
                    <a:pt x="374" y="250"/>
                    <a:pt x="373" y="250"/>
                  </a:cubicBezTo>
                  <a:cubicBezTo>
                    <a:pt x="361" y="242"/>
                    <a:pt x="348" y="235"/>
                    <a:pt x="333" y="231"/>
                  </a:cubicBezTo>
                  <a:cubicBezTo>
                    <a:pt x="309" y="221"/>
                    <a:pt x="288" y="204"/>
                    <a:pt x="267" y="198"/>
                  </a:cubicBezTo>
                  <a:cubicBezTo>
                    <a:pt x="265" y="196"/>
                    <a:pt x="265" y="193"/>
                    <a:pt x="261" y="192"/>
                  </a:cubicBezTo>
                  <a:cubicBezTo>
                    <a:pt x="254" y="197"/>
                    <a:pt x="258" y="210"/>
                    <a:pt x="260" y="212"/>
                  </a:cubicBezTo>
                  <a:cubicBezTo>
                    <a:pt x="295" y="227"/>
                    <a:pt x="347" y="243"/>
                    <a:pt x="390" y="258"/>
                  </a:cubicBezTo>
                  <a:cubicBezTo>
                    <a:pt x="388" y="253"/>
                    <a:pt x="374" y="254"/>
                    <a:pt x="380" y="250"/>
                  </a:cubicBezTo>
                  <a:cubicBezTo>
                    <a:pt x="377" y="249"/>
                    <a:pt x="377" y="252"/>
                    <a:pt x="374" y="252"/>
                  </a:cubicBezTo>
                  <a:cubicBezTo>
                    <a:pt x="374" y="250"/>
                    <a:pt x="376" y="246"/>
                    <a:pt x="374" y="24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180"/>
            <p:cNvSpPr>
              <a:spLocks noEditPoints="1"/>
            </p:cNvSpPr>
            <p:nvPr/>
          </p:nvSpPr>
          <p:spPr bwMode="auto">
            <a:xfrm>
              <a:off x="5262563" y="2436813"/>
              <a:ext cx="319088" cy="220663"/>
            </a:xfrm>
            <a:custGeom>
              <a:avLst/>
              <a:gdLst>
                <a:gd name="T0" fmla="*/ 35 w 409"/>
                <a:gd name="T1" fmla="*/ 228 h 282"/>
                <a:gd name="T2" fmla="*/ 81 w 409"/>
                <a:gd name="T3" fmla="*/ 131 h 282"/>
                <a:gd name="T4" fmla="*/ 127 w 409"/>
                <a:gd name="T5" fmla="*/ 61 h 282"/>
                <a:gd name="T6" fmla="*/ 161 w 409"/>
                <a:gd name="T7" fmla="*/ 62 h 282"/>
                <a:gd name="T8" fmla="*/ 264 w 409"/>
                <a:gd name="T9" fmla="*/ 71 h 282"/>
                <a:gd name="T10" fmla="*/ 268 w 409"/>
                <a:gd name="T11" fmla="*/ 47 h 282"/>
                <a:gd name="T12" fmla="*/ 365 w 409"/>
                <a:gd name="T13" fmla="*/ 34 h 282"/>
                <a:gd name="T14" fmla="*/ 341 w 409"/>
                <a:gd name="T15" fmla="*/ 166 h 282"/>
                <a:gd name="T16" fmla="*/ 267 w 409"/>
                <a:gd name="T17" fmla="*/ 171 h 282"/>
                <a:gd name="T18" fmla="*/ 177 w 409"/>
                <a:gd name="T19" fmla="*/ 268 h 282"/>
                <a:gd name="T20" fmla="*/ 131 w 409"/>
                <a:gd name="T21" fmla="*/ 249 h 282"/>
                <a:gd name="T22" fmla="*/ 74 w 409"/>
                <a:gd name="T23" fmla="*/ 242 h 282"/>
                <a:gd name="T24" fmla="*/ 1 w 409"/>
                <a:gd name="T25" fmla="*/ 264 h 282"/>
                <a:gd name="T26" fmla="*/ 351 w 409"/>
                <a:gd name="T27" fmla="*/ 33 h 282"/>
                <a:gd name="T28" fmla="*/ 279 w 409"/>
                <a:gd name="T29" fmla="*/ 65 h 282"/>
                <a:gd name="T30" fmla="*/ 335 w 409"/>
                <a:gd name="T31" fmla="*/ 62 h 282"/>
                <a:gd name="T32" fmla="*/ 327 w 409"/>
                <a:gd name="T33" fmla="*/ 131 h 282"/>
                <a:gd name="T34" fmla="*/ 300 w 409"/>
                <a:gd name="T35" fmla="*/ 72 h 282"/>
                <a:gd name="T36" fmla="*/ 266 w 409"/>
                <a:gd name="T37" fmla="*/ 162 h 282"/>
                <a:gd name="T38" fmla="*/ 301 w 409"/>
                <a:gd name="T39" fmla="*/ 128 h 282"/>
                <a:gd name="T40" fmla="*/ 344 w 409"/>
                <a:gd name="T41" fmla="*/ 97 h 282"/>
                <a:gd name="T42" fmla="*/ 340 w 409"/>
                <a:gd name="T43" fmla="*/ 85 h 282"/>
                <a:gd name="T44" fmla="*/ 334 w 409"/>
                <a:gd name="T45" fmla="*/ 75 h 282"/>
                <a:gd name="T46" fmla="*/ 308 w 409"/>
                <a:gd name="T47" fmla="*/ 66 h 282"/>
                <a:gd name="T48" fmla="*/ 250 w 409"/>
                <a:gd name="T49" fmla="*/ 212 h 282"/>
                <a:gd name="T50" fmla="*/ 149 w 409"/>
                <a:gd name="T51" fmla="*/ 72 h 282"/>
                <a:gd name="T52" fmla="*/ 240 w 409"/>
                <a:gd name="T53" fmla="*/ 231 h 282"/>
                <a:gd name="T54" fmla="*/ 160 w 409"/>
                <a:gd name="T55" fmla="*/ 88 h 282"/>
                <a:gd name="T56" fmla="*/ 103 w 409"/>
                <a:gd name="T57" fmla="*/ 88 h 282"/>
                <a:gd name="T58" fmla="*/ 94 w 409"/>
                <a:gd name="T59" fmla="*/ 168 h 282"/>
                <a:gd name="T60" fmla="*/ 152 w 409"/>
                <a:gd name="T61" fmla="*/ 151 h 282"/>
                <a:gd name="T62" fmla="*/ 171 w 409"/>
                <a:gd name="T63" fmla="*/ 194 h 282"/>
                <a:gd name="T64" fmla="*/ 240 w 409"/>
                <a:gd name="T65" fmla="*/ 231 h 282"/>
                <a:gd name="T66" fmla="*/ 317 w 409"/>
                <a:gd name="T67" fmla="*/ 141 h 282"/>
                <a:gd name="T68" fmla="*/ 338 w 409"/>
                <a:gd name="T69" fmla="*/ 156 h 282"/>
                <a:gd name="T70" fmla="*/ 386 w 409"/>
                <a:gd name="T71" fmla="*/ 107 h 282"/>
                <a:gd name="T72" fmla="*/ 152 w 409"/>
                <a:gd name="T73" fmla="*/ 166 h 282"/>
                <a:gd name="T74" fmla="*/ 105 w 409"/>
                <a:gd name="T75" fmla="*/ 215 h 282"/>
                <a:gd name="T76" fmla="*/ 162 w 409"/>
                <a:gd name="T77" fmla="*/ 176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09" h="282">
                  <a:moveTo>
                    <a:pt x="1" y="264"/>
                  </a:moveTo>
                  <a:cubicBezTo>
                    <a:pt x="0" y="247"/>
                    <a:pt x="22" y="236"/>
                    <a:pt x="35" y="228"/>
                  </a:cubicBezTo>
                  <a:cubicBezTo>
                    <a:pt x="54" y="217"/>
                    <a:pt x="75" y="207"/>
                    <a:pt x="93" y="196"/>
                  </a:cubicBezTo>
                  <a:cubicBezTo>
                    <a:pt x="87" y="176"/>
                    <a:pt x="80" y="157"/>
                    <a:pt x="81" y="131"/>
                  </a:cubicBezTo>
                  <a:cubicBezTo>
                    <a:pt x="82" y="115"/>
                    <a:pt x="89" y="88"/>
                    <a:pt x="100" y="77"/>
                  </a:cubicBezTo>
                  <a:cubicBezTo>
                    <a:pt x="106" y="71"/>
                    <a:pt x="119" y="62"/>
                    <a:pt x="127" y="61"/>
                  </a:cubicBezTo>
                  <a:cubicBezTo>
                    <a:pt x="130" y="60"/>
                    <a:pt x="133" y="62"/>
                    <a:pt x="136" y="62"/>
                  </a:cubicBezTo>
                  <a:cubicBezTo>
                    <a:pt x="145" y="62"/>
                    <a:pt x="152" y="59"/>
                    <a:pt x="161" y="62"/>
                  </a:cubicBezTo>
                  <a:cubicBezTo>
                    <a:pt x="183" y="68"/>
                    <a:pt x="202" y="74"/>
                    <a:pt x="219" y="88"/>
                  </a:cubicBezTo>
                  <a:cubicBezTo>
                    <a:pt x="233" y="80"/>
                    <a:pt x="248" y="76"/>
                    <a:pt x="264" y="71"/>
                  </a:cubicBezTo>
                  <a:cubicBezTo>
                    <a:pt x="263" y="65"/>
                    <a:pt x="261" y="61"/>
                    <a:pt x="262" y="53"/>
                  </a:cubicBezTo>
                  <a:cubicBezTo>
                    <a:pt x="261" y="49"/>
                    <a:pt x="267" y="50"/>
                    <a:pt x="268" y="47"/>
                  </a:cubicBezTo>
                  <a:cubicBezTo>
                    <a:pt x="271" y="19"/>
                    <a:pt x="295" y="0"/>
                    <a:pt x="318" y="6"/>
                  </a:cubicBezTo>
                  <a:cubicBezTo>
                    <a:pt x="329" y="9"/>
                    <a:pt x="356" y="24"/>
                    <a:pt x="365" y="34"/>
                  </a:cubicBezTo>
                  <a:cubicBezTo>
                    <a:pt x="386" y="58"/>
                    <a:pt x="409" y="109"/>
                    <a:pt x="387" y="144"/>
                  </a:cubicBezTo>
                  <a:cubicBezTo>
                    <a:pt x="380" y="155"/>
                    <a:pt x="357" y="167"/>
                    <a:pt x="341" y="166"/>
                  </a:cubicBezTo>
                  <a:cubicBezTo>
                    <a:pt x="327" y="165"/>
                    <a:pt x="317" y="155"/>
                    <a:pt x="308" y="146"/>
                  </a:cubicBezTo>
                  <a:cubicBezTo>
                    <a:pt x="294" y="154"/>
                    <a:pt x="280" y="163"/>
                    <a:pt x="267" y="171"/>
                  </a:cubicBezTo>
                  <a:cubicBezTo>
                    <a:pt x="258" y="225"/>
                    <a:pt x="239" y="279"/>
                    <a:pt x="183" y="273"/>
                  </a:cubicBezTo>
                  <a:cubicBezTo>
                    <a:pt x="180" y="272"/>
                    <a:pt x="178" y="271"/>
                    <a:pt x="177" y="268"/>
                  </a:cubicBezTo>
                  <a:cubicBezTo>
                    <a:pt x="164" y="271"/>
                    <a:pt x="158" y="262"/>
                    <a:pt x="147" y="255"/>
                  </a:cubicBezTo>
                  <a:cubicBezTo>
                    <a:pt x="142" y="252"/>
                    <a:pt x="135" y="252"/>
                    <a:pt x="131" y="249"/>
                  </a:cubicBezTo>
                  <a:cubicBezTo>
                    <a:pt x="122" y="242"/>
                    <a:pt x="116" y="232"/>
                    <a:pt x="109" y="226"/>
                  </a:cubicBezTo>
                  <a:cubicBezTo>
                    <a:pt x="98" y="228"/>
                    <a:pt x="87" y="237"/>
                    <a:pt x="74" y="242"/>
                  </a:cubicBezTo>
                  <a:cubicBezTo>
                    <a:pt x="56" y="249"/>
                    <a:pt x="37" y="252"/>
                    <a:pt x="24" y="260"/>
                  </a:cubicBezTo>
                  <a:cubicBezTo>
                    <a:pt x="18" y="263"/>
                    <a:pt x="11" y="270"/>
                    <a:pt x="1" y="264"/>
                  </a:cubicBezTo>
                  <a:close/>
                  <a:moveTo>
                    <a:pt x="333" y="137"/>
                  </a:moveTo>
                  <a:cubicBezTo>
                    <a:pt x="398" y="135"/>
                    <a:pt x="385" y="59"/>
                    <a:pt x="351" y="33"/>
                  </a:cubicBezTo>
                  <a:cubicBezTo>
                    <a:pt x="338" y="25"/>
                    <a:pt x="323" y="19"/>
                    <a:pt x="309" y="13"/>
                  </a:cubicBezTo>
                  <a:cubicBezTo>
                    <a:pt x="288" y="16"/>
                    <a:pt x="266" y="42"/>
                    <a:pt x="279" y="65"/>
                  </a:cubicBezTo>
                  <a:cubicBezTo>
                    <a:pt x="290" y="64"/>
                    <a:pt x="300" y="52"/>
                    <a:pt x="312" y="52"/>
                  </a:cubicBezTo>
                  <a:cubicBezTo>
                    <a:pt x="321" y="52"/>
                    <a:pt x="325" y="61"/>
                    <a:pt x="335" y="62"/>
                  </a:cubicBezTo>
                  <a:cubicBezTo>
                    <a:pt x="348" y="76"/>
                    <a:pt x="360" y="94"/>
                    <a:pt x="351" y="115"/>
                  </a:cubicBezTo>
                  <a:cubicBezTo>
                    <a:pt x="342" y="120"/>
                    <a:pt x="337" y="125"/>
                    <a:pt x="327" y="131"/>
                  </a:cubicBezTo>
                  <a:cubicBezTo>
                    <a:pt x="327" y="135"/>
                    <a:pt x="333" y="133"/>
                    <a:pt x="333" y="137"/>
                  </a:cubicBezTo>
                  <a:close/>
                  <a:moveTo>
                    <a:pt x="300" y="72"/>
                  </a:moveTo>
                  <a:cubicBezTo>
                    <a:pt x="276" y="75"/>
                    <a:pt x="251" y="81"/>
                    <a:pt x="226" y="94"/>
                  </a:cubicBezTo>
                  <a:cubicBezTo>
                    <a:pt x="242" y="115"/>
                    <a:pt x="260" y="132"/>
                    <a:pt x="266" y="162"/>
                  </a:cubicBezTo>
                  <a:cubicBezTo>
                    <a:pt x="277" y="153"/>
                    <a:pt x="294" y="149"/>
                    <a:pt x="303" y="138"/>
                  </a:cubicBezTo>
                  <a:cubicBezTo>
                    <a:pt x="302" y="134"/>
                    <a:pt x="299" y="131"/>
                    <a:pt x="301" y="128"/>
                  </a:cubicBezTo>
                  <a:cubicBezTo>
                    <a:pt x="306" y="128"/>
                    <a:pt x="306" y="133"/>
                    <a:pt x="310" y="133"/>
                  </a:cubicBezTo>
                  <a:cubicBezTo>
                    <a:pt x="323" y="123"/>
                    <a:pt x="343" y="115"/>
                    <a:pt x="344" y="97"/>
                  </a:cubicBezTo>
                  <a:cubicBezTo>
                    <a:pt x="323" y="106"/>
                    <a:pt x="307" y="126"/>
                    <a:pt x="287" y="133"/>
                  </a:cubicBezTo>
                  <a:cubicBezTo>
                    <a:pt x="300" y="112"/>
                    <a:pt x="327" y="105"/>
                    <a:pt x="340" y="85"/>
                  </a:cubicBezTo>
                  <a:cubicBezTo>
                    <a:pt x="322" y="86"/>
                    <a:pt x="310" y="104"/>
                    <a:pt x="292" y="108"/>
                  </a:cubicBezTo>
                  <a:cubicBezTo>
                    <a:pt x="301" y="92"/>
                    <a:pt x="322" y="88"/>
                    <a:pt x="334" y="75"/>
                  </a:cubicBezTo>
                  <a:cubicBezTo>
                    <a:pt x="326" y="70"/>
                    <a:pt x="315" y="65"/>
                    <a:pt x="307" y="68"/>
                  </a:cubicBezTo>
                  <a:cubicBezTo>
                    <a:pt x="308" y="68"/>
                    <a:pt x="309" y="67"/>
                    <a:pt x="308" y="66"/>
                  </a:cubicBezTo>
                  <a:cubicBezTo>
                    <a:pt x="306" y="70"/>
                    <a:pt x="302" y="69"/>
                    <a:pt x="300" y="72"/>
                  </a:cubicBezTo>
                  <a:close/>
                  <a:moveTo>
                    <a:pt x="250" y="212"/>
                  </a:moveTo>
                  <a:cubicBezTo>
                    <a:pt x="252" y="200"/>
                    <a:pt x="257" y="191"/>
                    <a:pt x="258" y="179"/>
                  </a:cubicBezTo>
                  <a:cubicBezTo>
                    <a:pt x="250" y="118"/>
                    <a:pt x="210" y="79"/>
                    <a:pt x="149" y="72"/>
                  </a:cubicBezTo>
                  <a:cubicBezTo>
                    <a:pt x="199" y="102"/>
                    <a:pt x="237" y="144"/>
                    <a:pt x="250" y="212"/>
                  </a:cubicBezTo>
                  <a:close/>
                  <a:moveTo>
                    <a:pt x="240" y="231"/>
                  </a:moveTo>
                  <a:cubicBezTo>
                    <a:pt x="238" y="221"/>
                    <a:pt x="241" y="206"/>
                    <a:pt x="238" y="194"/>
                  </a:cubicBezTo>
                  <a:cubicBezTo>
                    <a:pt x="227" y="148"/>
                    <a:pt x="193" y="112"/>
                    <a:pt x="160" y="88"/>
                  </a:cubicBezTo>
                  <a:cubicBezTo>
                    <a:pt x="152" y="82"/>
                    <a:pt x="138" y="75"/>
                    <a:pt x="131" y="74"/>
                  </a:cubicBezTo>
                  <a:cubicBezTo>
                    <a:pt x="121" y="73"/>
                    <a:pt x="107" y="82"/>
                    <a:pt x="103" y="88"/>
                  </a:cubicBezTo>
                  <a:cubicBezTo>
                    <a:pt x="95" y="100"/>
                    <a:pt x="88" y="125"/>
                    <a:pt x="89" y="141"/>
                  </a:cubicBezTo>
                  <a:cubicBezTo>
                    <a:pt x="89" y="150"/>
                    <a:pt x="92" y="160"/>
                    <a:pt x="94" y="168"/>
                  </a:cubicBezTo>
                  <a:cubicBezTo>
                    <a:pt x="97" y="175"/>
                    <a:pt x="96" y="185"/>
                    <a:pt x="102" y="190"/>
                  </a:cubicBezTo>
                  <a:cubicBezTo>
                    <a:pt x="120" y="179"/>
                    <a:pt x="139" y="167"/>
                    <a:pt x="152" y="151"/>
                  </a:cubicBezTo>
                  <a:cubicBezTo>
                    <a:pt x="166" y="160"/>
                    <a:pt x="174" y="172"/>
                    <a:pt x="176" y="188"/>
                  </a:cubicBezTo>
                  <a:cubicBezTo>
                    <a:pt x="173" y="189"/>
                    <a:pt x="173" y="192"/>
                    <a:pt x="171" y="194"/>
                  </a:cubicBezTo>
                  <a:cubicBezTo>
                    <a:pt x="151" y="200"/>
                    <a:pt x="138" y="213"/>
                    <a:pt x="120" y="221"/>
                  </a:cubicBezTo>
                  <a:cubicBezTo>
                    <a:pt x="139" y="261"/>
                    <a:pt x="222" y="282"/>
                    <a:pt x="240" y="231"/>
                  </a:cubicBezTo>
                  <a:close/>
                  <a:moveTo>
                    <a:pt x="332" y="145"/>
                  </a:moveTo>
                  <a:cubicBezTo>
                    <a:pt x="326" y="144"/>
                    <a:pt x="322" y="136"/>
                    <a:pt x="317" y="141"/>
                  </a:cubicBezTo>
                  <a:cubicBezTo>
                    <a:pt x="315" y="148"/>
                    <a:pt x="324" y="147"/>
                    <a:pt x="328" y="149"/>
                  </a:cubicBezTo>
                  <a:cubicBezTo>
                    <a:pt x="332" y="151"/>
                    <a:pt x="334" y="155"/>
                    <a:pt x="338" y="156"/>
                  </a:cubicBezTo>
                  <a:cubicBezTo>
                    <a:pt x="361" y="162"/>
                    <a:pt x="390" y="138"/>
                    <a:pt x="386" y="108"/>
                  </a:cubicBezTo>
                  <a:cubicBezTo>
                    <a:pt x="389" y="108"/>
                    <a:pt x="385" y="102"/>
                    <a:pt x="386" y="107"/>
                  </a:cubicBezTo>
                  <a:cubicBezTo>
                    <a:pt x="379" y="128"/>
                    <a:pt x="361" y="151"/>
                    <a:pt x="332" y="145"/>
                  </a:cubicBezTo>
                  <a:close/>
                  <a:moveTo>
                    <a:pt x="152" y="166"/>
                  </a:moveTo>
                  <a:cubicBezTo>
                    <a:pt x="118" y="193"/>
                    <a:pt x="72" y="214"/>
                    <a:pt x="39" y="239"/>
                  </a:cubicBezTo>
                  <a:cubicBezTo>
                    <a:pt x="59" y="232"/>
                    <a:pt x="84" y="225"/>
                    <a:pt x="105" y="215"/>
                  </a:cubicBezTo>
                  <a:cubicBezTo>
                    <a:pt x="110" y="213"/>
                    <a:pt x="114" y="208"/>
                    <a:pt x="120" y="206"/>
                  </a:cubicBezTo>
                  <a:cubicBezTo>
                    <a:pt x="138" y="197"/>
                    <a:pt x="159" y="193"/>
                    <a:pt x="162" y="176"/>
                  </a:cubicBezTo>
                  <a:cubicBezTo>
                    <a:pt x="159" y="173"/>
                    <a:pt x="158" y="167"/>
                    <a:pt x="152" y="16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181"/>
            <p:cNvSpPr>
              <a:spLocks noEditPoints="1"/>
            </p:cNvSpPr>
            <p:nvPr/>
          </p:nvSpPr>
          <p:spPr bwMode="auto">
            <a:xfrm>
              <a:off x="5189538" y="2628901"/>
              <a:ext cx="227013" cy="331788"/>
            </a:xfrm>
            <a:custGeom>
              <a:avLst/>
              <a:gdLst>
                <a:gd name="T0" fmla="*/ 110 w 292"/>
                <a:gd name="T1" fmla="*/ 101 h 425"/>
                <a:gd name="T2" fmla="*/ 211 w 292"/>
                <a:gd name="T3" fmla="*/ 103 h 425"/>
                <a:gd name="T4" fmla="*/ 202 w 292"/>
                <a:gd name="T5" fmla="*/ 195 h 425"/>
                <a:gd name="T6" fmla="*/ 231 w 292"/>
                <a:gd name="T7" fmla="*/ 273 h 425"/>
                <a:gd name="T8" fmla="*/ 251 w 292"/>
                <a:gd name="T9" fmla="*/ 271 h 425"/>
                <a:gd name="T10" fmla="*/ 285 w 292"/>
                <a:gd name="T11" fmla="*/ 312 h 425"/>
                <a:gd name="T12" fmla="*/ 290 w 292"/>
                <a:gd name="T13" fmla="*/ 333 h 425"/>
                <a:gd name="T14" fmla="*/ 270 w 292"/>
                <a:gd name="T15" fmla="*/ 373 h 425"/>
                <a:gd name="T16" fmla="*/ 236 w 292"/>
                <a:gd name="T17" fmla="*/ 402 h 425"/>
                <a:gd name="T18" fmla="*/ 167 w 292"/>
                <a:gd name="T19" fmla="*/ 418 h 425"/>
                <a:gd name="T20" fmla="*/ 136 w 292"/>
                <a:gd name="T21" fmla="*/ 388 h 425"/>
                <a:gd name="T22" fmla="*/ 154 w 292"/>
                <a:gd name="T23" fmla="*/ 314 h 425"/>
                <a:gd name="T24" fmla="*/ 102 w 292"/>
                <a:gd name="T25" fmla="*/ 260 h 425"/>
                <a:gd name="T26" fmla="*/ 14 w 292"/>
                <a:gd name="T27" fmla="*/ 209 h 425"/>
                <a:gd name="T28" fmla="*/ 78 w 292"/>
                <a:gd name="T29" fmla="*/ 118 h 425"/>
                <a:gd name="T30" fmla="*/ 34 w 292"/>
                <a:gd name="T31" fmla="*/ 54 h 425"/>
                <a:gd name="T32" fmla="*/ 23 w 292"/>
                <a:gd name="T33" fmla="*/ 0 h 425"/>
                <a:gd name="T34" fmla="*/ 110 w 292"/>
                <a:gd name="T35" fmla="*/ 101 h 425"/>
                <a:gd name="T36" fmla="*/ 87 w 292"/>
                <a:gd name="T37" fmla="*/ 114 h 425"/>
                <a:gd name="T38" fmla="*/ 100 w 292"/>
                <a:gd name="T39" fmla="*/ 106 h 425"/>
                <a:gd name="T40" fmla="*/ 27 w 292"/>
                <a:gd name="T41" fmla="*/ 19 h 425"/>
                <a:gd name="T42" fmla="*/ 87 w 292"/>
                <a:gd name="T43" fmla="*/ 114 h 425"/>
                <a:gd name="T44" fmla="*/ 190 w 292"/>
                <a:gd name="T45" fmla="*/ 109 h 425"/>
                <a:gd name="T46" fmla="*/ 114 w 292"/>
                <a:gd name="T47" fmla="*/ 109 h 425"/>
                <a:gd name="T48" fmla="*/ 111 w 292"/>
                <a:gd name="T49" fmla="*/ 115 h 425"/>
                <a:gd name="T50" fmla="*/ 102 w 292"/>
                <a:gd name="T51" fmla="*/ 113 h 425"/>
                <a:gd name="T52" fmla="*/ 57 w 292"/>
                <a:gd name="T53" fmla="*/ 151 h 425"/>
                <a:gd name="T54" fmla="*/ 39 w 292"/>
                <a:gd name="T55" fmla="*/ 182 h 425"/>
                <a:gd name="T56" fmla="*/ 28 w 292"/>
                <a:gd name="T57" fmla="*/ 209 h 425"/>
                <a:gd name="T58" fmla="*/ 57 w 292"/>
                <a:gd name="T59" fmla="*/ 228 h 425"/>
                <a:gd name="T60" fmla="*/ 66 w 292"/>
                <a:gd name="T61" fmla="*/ 229 h 425"/>
                <a:gd name="T62" fmla="*/ 92 w 292"/>
                <a:gd name="T63" fmla="*/ 236 h 425"/>
                <a:gd name="T64" fmla="*/ 195 w 292"/>
                <a:gd name="T65" fmla="*/ 185 h 425"/>
                <a:gd name="T66" fmla="*/ 205 w 292"/>
                <a:gd name="T67" fmla="*/ 119 h 425"/>
                <a:gd name="T68" fmla="*/ 190 w 292"/>
                <a:gd name="T69" fmla="*/ 109 h 425"/>
                <a:gd name="T70" fmla="*/ 169 w 292"/>
                <a:gd name="T71" fmla="*/ 282 h 425"/>
                <a:gd name="T72" fmla="*/ 155 w 292"/>
                <a:gd name="T73" fmla="*/ 249 h 425"/>
                <a:gd name="T74" fmla="*/ 182 w 292"/>
                <a:gd name="T75" fmla="*/ 291 h 425"/>
                <a:gd name="T76" fmla="*/ 219 w 292"/>
                <a:gd name="T77" fmla="*/ 274 h 425"/>
                <a:gd name="T78" fmla="*/ 188 w 292"/>
                <a:gd name="T79" fmla="*/ 198 h 425"/>
                <a:gd name="T80" fmla="*/ 98 w 292"/>
                <a:gd name="T81" fmla="*/ 241 h 425"/>
                <a:gd name="T82" fmla="*/ 160 w 292"/>
                <a:gd name="T83" fmla="*/ 307 h 425"/>
                <a:gd name="T84" fmla="*/ 169 w 292"/>
                <a:gd name="T85" fmla="*/ 297 h 425"/>
                <a:gd name="T86" fmla="*/ 144 w 292"/>
                <a:gd name="T87" fmla="*/ 256 h 425"/>
                <a:gd name="T88" fmla="*/ 169 w 292"/>
                <a:gd name="T89" fmla="*/ 282 h 425"/>
                <a:gd name="T90" fmla="*/ 278 w 292"/>
                <a:gd name="T91" fmla="*/ 307 h 425"/>
                <a:gd name="T92" fmla="*/ 252 w 292"/>
                <a:gd name="T93" fmla="*/ 283 h 425"/>
                <a:gd name="T94" fmla="*/ 213 w 292"/>
                <a:gd name="T95" fmla="*/ 283 h 425"/>
                <a:gd name="T96" fmla="*/ 208 w 292"/>
                <a:gd name="T97" fmla="*/ 288 h 425"/>
                <a:gd name="T98" fmla="*/ 164 w 292"/>
                <a:gd name="T99" fmla="*/ 319 h 425"/>
                <a:gd name="T100" fmla="*/ 160 w 292"/>
                <a:gd name="T101" fmla="*/ 319 h 425"/>
                <a:gd name="T102" fmla="*/ 152 w 292"/>
                <a:gd name="T103" fmla="*/ 394 h 425"/>
                <a:gd name="T104" fmla="*/ 155 w 292"/>
                <a:gd name="T105" fmla="*/ 370 h 425"/>
                <a:gd name="T106" fmla="*/ 193 w 292"/>
                <a:gd name="T107" fmla="*/ 322 h 425"/>
                <a:gd name="T108" fmla="*/ 280 w 292"/>
                <a:gd name="T109" fmla="*/ 332 h 425"/>
                <a:gd name="T110" fmla="*/ 278 w 292"/>
                <a:gd name="T111" fmla="*/ 307 h 425"/>
                <a:gd name="T112" fmla="*/ 273 w 292"/>
                <a:gd name="T113" fmla="*/ 350 h 425"/>
                <a:gd name="T114" fmla="*/ 262 w 292"/>
                <a:gd name="T115" fmla="*/ 322 h 425"/>
                <a:gd name="T116" fmla="*/ 171 w 292"/>
                <a:gd name="T117" fmla="*/ 409 h 425"/>
                <a:gd name="T118" fmla="*/ 273 w 292"/>
                <a:gd name="T119" fmla="*/ 35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2" h="425">
                  <a:moveTo>
                    <a:pt x="110" y="101"/>
                  </a:moveTo>
                  <a:cubicBezTo>
                    <a:pt x="140" y="85"/>
                    <a:pt x="180" y="98"/>
                    <a:pt x="211" y="103"/>
                  </a:cubicBezTo>
                  <a:cubicBezTo>
                    <a:pt x="218" y="137"/>
                    <a:pt x="217" y="167"/>
                    <a:pt x="202" y="195"/>
                  </a:cubicBezTo>
                  <a:cubicBezTo>
                    <a:pt x="208" y="220"/>
                    <a:pt x="218" y="251"/>
                    <a:pt x="231" y="273"/>
                  </a:cubicBezTo>
                  <a:cubicBezTo>
                    <a:pt x="237" y="271"/>
                    <a:pt x="242" y="273"/>
                    <a:pt x="251" y="271"/>
                  </a:cubicBezTo>
                  <a:cubicBezTo>
                    <a:pt x="265" y="281"/>
                    <a:pt x="285" y="287"/>
                    <a:pt x="285" y="312"/>
                  </a:cubicBezTo>
                  <a:cubicBezTo>
                    <a:pt x="289" y="319"/>
                    <a:pt x="292" y="324"/>
                    <a:pt x="290" y="333"/>
                  </a:cubicBezTo>
                  <a:cubicBezTo>
                    <a:pt x="285" y="350"/>
                    <a:pt x="280" y="359"/>
                    <a:pt x="270" y="373"/>
                  </a:cubicBezTo>
                  <a:cubicBezTo>
                    <a:pt x="260" y="387"/>
                    <a:pt x="251" y="393"/>
                    <a:pt x="236" y="402"/>
                  </a:cubicBezTo>
                  <a:cubicBezTo>
                    <a:pt x="219" y="412"/>
                    <a:pt x="187" y="425"/>
                    <a:pt x="167" y="418"/>
                  </a:cubicBezTo>
                  <a:cubicBezTo>
                    <a:pt x="155" y="415"/>
                    <a:pt x="141" y="400"/>
                    <a:pt x="136" y="388"/>
                  </a:cubicBezTo>
                  <a:cubicBezTo>
                    <a:pt x="125" y="360"/>
                    <a:pt x="140" y="334"/>
                    <a:pt x="154" y="314"/>
                  </a:cubicBezTo>
                  <a:cubicBezTo>
                    <a:pt x="139" y="297"/>
                    <a:pt x="118" y="279"/>
                    <a:pt x="102" y="260"/>
                  </a:cubicBezTo>
                  <a:cubicBezTo>
                    <a:pt x="72" y="244"/>
                    <a:pt x="37" y="235"/>
                    <a:pt x="14" y="209"/>
                  </a:cubicBezTo>
                  <a:cubicBezTo>
                    <a:pt x="29" y="172"/>
                    <a:pt x="49" y="141"/>
                    <a:pt x="78" y="118"/>
                  </a:cubicBezTo>
                  <a:cubicBezTo>
                    <a:pt x="60" y="100"/>
                    <a:pt x="51" y="72"/>
                    <a:pt x="34" y="54"/>
                  </a:cubicBezTo>
                  <a:cubicBezTo>
                    <a:pt x="32" y="38"/>
                    <a:pt x="0" y="9"/>
                    <a:pt x="23" y="0"/>
                  </a:cubicBezTo>
                  <a:cubicBezTo>
                    <a:pt x="54" y="32"/>
                    <a:pt x="77" y="71"/>
                    <a:pt x="110" y="101"/>
                  </a:cubicBezTo>
                  <a:close/>
                  <a:moveTo>
                    <a:pt x="87" y="114"/>
                  </a:moveTo>
                  <a:cubicBezTo>
                    <a:pt x="90" y="111"/>
                    <a:pt x="95" y="109"/>
                    <a:pt x="100" y="106"/>
                  </a:cubicBezTo>
                  <a:cubicBezTo>
                    <a:pt x="75" y="78"/>
                    <a:pt x="51" y="44"/>
                    <a:pt x="27" y="19"/>
                  </a:cubicBezTo>
                  <a:cubicBezTo>
                    <a:pt x="43" y="54"/>
                    <a:pt x="65" y="84"/>
                    <a:pt x="87" y="114"/>
                  </a:cubicBezTo>
                  <a:close/>
                  <a:moveTo>
                    <a:pt x="190" y="109"/>
                  </a:moveTo>
                  <a:cubicBezTo>
                    <a:pt x="167" y="105"/>
                    <a:pt x="136" y="97"/>
                    <a:pt x="114" y="109"/>
                  </a:cubicBezTo>
                  <a:cubicBezTo>
                    <a:pt x="114" y="112"/>
                    <a:pt x="113" y="114"/>
                    <a:pt x="111" y="115"/>
                  </a:cubicBezTo>
                  <a:cubicBezTo>
                    <a:pt x="106" y="114"/>
                    <a:pt x="107" y="111"/>
                    <a:pt x="102" y="113"/>
                  </a:cubicBezTo>
                  <a:cubicBezTo>
                    <a:pt x="85" y="124"/>
                    <a:pt x="71" y="135"/>
                    <a:pt x="57" y="151"/>
                  </a:cubicBezTo>
                  <a:cubicBezTo>
                    <a:pt x="49" y="161"/>
                    <a:pt x="45" y="172"/>
                    <a:pt x="39" y="182"/>
                  </a:cubicBezTo>
                  <a:cubicBezTo>
                    <a:pt x="34" y="191"/>
                    <a:pt x="22" y="199"/>
                    <a:pt x="28" y="209"/>
                  </a:cubicBezTo>
                  <a:cubicBezTo>
                    <a:pt x="37" y="214"/>
                    <a:pt x="46" y="224"/>
                    <a:pt x="57" y="228"/>
                  </a:cubicBezTo>
                  <a:cubicBezTo>
                    <a:pt x="60" y="230"/>
                    <a:pt x="63" y="228"/>
                    <a:pt x="66" y="229"/>
                  </a:cubicBezTo>
                  <a:cubicBezTo>
                    <a:pt x="74" y="233"/>
                    <a:pt x="82" y="244"/>
                    <a:pt x="92" y="236"/>
                  </a:cubicBezTo>
                  <a:cubicBezTo>
                    <a:pt x="104" y="200"/>
                    <a:pt x="155" y="184"/>
                    <a:pt x="195" y="185"/>
                  </a:cubicBezTo>
                  <a:cubicBezTo>
                    <a:pt x="206" y="167"/>
                    <a:pt x="208" y="145"/>
                    <a:pt x="205" y="119"/>
                  </a:cubicBezTo>
                  <a:cubicBezTo>
                    <a:pt x="201" y="115"/>
                    <a:pt x="195" y="112"/>
                    <a:pt x="190" y="109"/>
                  </a:cubicBezTo>
                  <a:close/>
                  <a:moveTo>
                    <a:pt x="169" y="282"/>
                  </a:moveTo>
                  <a:cubicBezTo>
                    <a:pt x="166" y="274"/>
                    <a:pt x="156" y="259"/>
                    <a:pt x="155" y="249"/>
                  </a:cubicBezTo>
                  <a:cubicBezTo>
                    <a:pt x="165" y="262"/>
                    <a:pt x="175" y="275"/>
                    <a:pt x="182" y="291"/>
                  </a:cubicBezTo>
                  <a:cubicBezTo>
                    <a:pt x="193" y="284"/>
                    <a:pt x="204" y="276"/>
                    <a:pt x="219" y="274"/>
                  </a:cubicBezTo>
                  <a:cubicBezTo>
                    <a:pt x="208" y="250"/>
                    <a:pt x="204" y="218"/>
                    <a:pt x="188" y="198"/>
                  </a:cubicBezTo>
                  <a:cubicBezTo>
                    <a:pt x="146" y="192"/>
                    <a:pt x="111" y="210"/>
                    <a:pt x="98" y="241"/>
                  </a:cubicBezTo>
                  <a:cubicBezTo>
                    <a:pt x="114" y="265"/>
                    <a:pt x="143" y="284"/>
                    <a:pt x="160" y="307"/>
                  </a:cubicBezTo>
                  <a:cubicBezTo>
                    <a:pt x="161" y="303"/>
                    <a:pt x="168" y="303"/>
                    <a:pt x="169" y="297"/>
                  </a:cubicBezTo>
                  <a:cubicBezTo>
                    <a:pt x="162" y="282"/>
                    <a:pt x="148" y="275"/>
                    <a:pt x="144" y="256"/>
                  </a:cubicBezTo>
                  <a:cubicBezTo>
                    <a:pt x="154" y="263"/>
                    <a:pt x="160" y="274"/>
                    <a:pt x="169" y="282"/>
                  </a:cubicBezTo>
                  <a:close/>
                  <a:moveTo>
                    <a:pt x="278" y="307"/>
                  </a:moveTo>
                  <a:cubicBezTo>
                    <a:pt x="268" y="300"/>
                    <a:pt x="265" y="287"/>
                    <a:pt x="252" y="283"/>
                  </a:cubicBezTo>
                  <a:cubicBezTo>
                    <a:pt x="243" y="281"/>
                    <a:pt x="223" y="281"/>
                    <a:pt x="213" y="283"/>
                  </a:cubicBezTo>
                  <a:cubicBezTo>
                    <a:pt x="211" y="284"/>
                    <a:pt x="210" y="287"/>
                    <a:pt x="208" y="288"/>
                  </a:cubicBezTo>
                  <a:cubicBezTo>
                    <a:pt x="192" y="296"/>
                    <a:pt x="168" y="303"/>
                    <a:pt x="164" y="319"/>
                  </a:cubicBezTo>
                  <a:cubicBezTo>
                    <a:pt x="163" y="319"/>
                    <a:pt x="161" y="319"/>
                    <a:pt x="160" y="319"/>
                  </a:cubicBezTo>
                  <a:cubicBezTo>
                    <a:pt x="147" y="336"/>
                    <a:pt x="134" y="374"/>
                    <a:pt x="152" y="394"/>
                  </a:cubicBezTo>
                  <a:cubicBezTo>
                    <a:pt x="153" y="386"/>
                    <a:pt x="152" y="379"/>
                    <a:pt x="155" y="370"/>
                  </a:cubicBezTo>
                  <a:cubicBezTo>
                    <a:pt x="160" y="356"/>
                    <a:pt x="179" y="333"/>
                    <a:pt x="193" y="322"/>
                  </a:cubicBezTo>
                  <a:cubicBezTo>
                    <a:pt x="221" y="302"/>
                    <a:pt x="264" y="295"/>
                    <a:pt x="280" y="332"/>
                  </a:cubicBezTo>
                  <a:cubicBezTo>
                    <a:pt x="282" y="324"/>
                    <a:pt x="279" y="317"/>
                    <a:pt x="278" y="307"/>
                  </a:cubicBezTo>
                  <a:close/>
                  <a:moveTo>
                    <a:pt x="273" y="350"/>
                  </a:moveTo>
                  <a:cubicBezTo>
                    <a:pt x="274" y="339"/>
                    <a:pt x="268" y="327"/>
                    <a:pt x="262" y="322"/>
                  </a:cubicBezTo>
                  <a:cubicBezTo>
                    <a:pt x="223" y="295"/>
                    <a:pt x="137" y="365"/>
                    <a:pt x="171" y="409"/>
                  </a:cubicBezTo>
                  <a:cubicBezTo>
                    <a:pt x="218" y="410"/>
                    <a:pt x="258" y="387"/>
                    <a:pt x="273" y="35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TextBox 32"/>
          <p:cNvSpPr txBox="1"/>
          <p:nvPr/>
        </p:nvSpPr>
        <p:spPr>
          <a:xfrm>
            <a:off x="1285702" y="4782986"/>
            <a:ext cx="2111408" cy="6564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zh-CN" altLang="en-US" sz="426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无名氏</a:t>
            </a:r>
            <a:endParaRPr lang="en-US" sz="426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4081769" y="4776605"/>
            <a:ext cx="2111408" cy="6564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zh-CN" altLang="en-US" sz="426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无名氏</a:t>
            </a:r>
            <a:endParaRPr lang="en-US" altLang="zh-CN" sz="426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6372785" y="4756026"/>
            <a:ext cx="2694473" cy="6564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zh-CN" altLang="en-US" sz="426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无名氏</a:t>
            </a:r>
            <a:endParaRPr lang="en-US" altLang="zh-CN" sz="426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921931" y="4776605"/>
            <a:ext cx="2694473" cy="6564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zh-CN" altLang="en-US" sz="426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无名氏</a:t>
            </a:r>
            <a:endParaRPr lang="en-US" altLang="zh-CN" sz="426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321039" y="5482353"/>
            <a:ext cx="2040733" cy="4513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293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高级工程师</a:t>
            </a:r>
            <a:endParaRPr lang="en-US" sz="293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117106" y="5465691"/>
            <a:ext cx="2040733" cy="4513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293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高级工程师</a:t>
            </a:r>
            <a:endParaRPr lang="en-US" altLang="zh-CN" sz="293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699655" y="5445114"/>
            <a:ext cx="2040733" cy="4513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293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高级工程师</a:t>
            </a:r>
            <a:endParaRPr lang="en-US" altLang="zh-CN" sz="293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9248801" y="5465692"/>
            <a:ext cx="2040733" cy="4513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293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高级工程师</a:t>
            </a:r>
            <a:endParaRPr lang="en-US" altLang="zh-CN" sz="293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24" name="Oval 23"/>
          <p:cNvSpPr/>
          <p:nvPr/>
        </p:nvSpPr>
        <p:spPr>
          <a:xfrm>
            <a:off x="1276867" y="2456120"/>
            <a:ext cx="2129079" cy="2129076"/>
          </a:xfrm>
          <a:prstGeom prst="ellipse">
            <a:avLst/>
          </a:prstGeom>
          <a:blipFill>
            <a:blip r:embed="rId2" cstate="email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5300"/>
                      </a14:imgEffect>
                    </a14:imgLayer>
                  </a14:imgProps>
                </a:ext>
              </a:extLst>
            </a:blip>
            <a:srcRect/>
            <a:stretch>
              <a:fillRect/>
            </a:stretch>
          </a:blipFill>
          <a:ln w="1016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730">
              <a:solidFill>
                <a:srgbClr val="FFFF00"/>
              </a:solidFill>
              <a:latin typeface="+mn-ea"/>
            </a:endParaRPr>
          </a:p>
        </p:txBody>
      </p:sp>
      <p:sp>
        <p:nvSpPr>
          <p:cNvPr id="50" name="Oval 49"/>
          <p:cNvSpPr/>
          <p:nvPr/>
        </p:nvSpPr>
        <p:spPr>
          <a:xfrm>
            <a:off x="4072934" y="2456120"/>
            <a:ext cx="2129079" cy="2129076"/>
          </a:xfrm>
          <a:prstGeom prst="ellipse">
            <a:avLst/>
          </a:prstGeom>
          <a:blipFill>
            <a:blip r:embed="rId4" cstate="email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5300"/>
                      </a14:imgEffect>
                    </a14:imgLayer>
                  </a14:imgProps>
                </a:ext>
              </a:extLst>
            </a:blip>
            <a:srcRect/>
            <a:stretch>
              <a:fillRect/>
            </a:stretch>
          </a:blipFill>
          <a:ln w="1016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73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1" name="Oval 50"/>
          <p:cNvSpPr/>
          <p:nvPr/>
        </p:nvSpPr>
        <p:spPr>
          <a:xfrm>
            <a:off x="6590719" y="1625695"/>
            <a:ext cx="2129079" cy="2129076"/>
          </a:xfrm>
          <a:prstGeom prst="ellipse">
            <a:avLst/>
          </a:prstGeom>
          <a:blipFill>
            <a:blip r:embed="rId2" cstate="email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5300"/>
                      </a14:imgEffect>
                    </a14:imgLayer>
                  </a14:imgProps>
                </a:ext>
              </a:extLst>
            </a:blip>
            <a:stretch>
              <a:fillRect/>
            </a:stretch>
          </a:blipFill>
          <a:ln w="1016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73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9082002" y="2456120"/>
            <a:ext cx="2129079" cy="2129076"/>
          </a:xfrm>
          <a:prstGeom prst="ellipse">
            <a:avLst/>
          </a:prstGeom>
          <a:blipFill>
            <a:blip r:embed="rId2" cstate="email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5300"/>
                      </a14:imgEffect>
                    </a14:imgLayer>
                  </a14:imgProps>
                </a:ext>
              </a:extLst>
            </a:blip>
            <a:stretch>
              <a:fillRect/>
            </a:stretch>
          </a:blipFill>
          <a:ln w="1016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73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36" name="Picture 3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31847" y="1730120"/>
            <a:ext cx="968021" cy="942208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49964" y="1801562"/>
            <a:ext cx="993836" cy="903487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672349" y="1828512"/>
            <a:ext cx="890580" cy="722790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936265" y="1817136"/>
            <a:ext cx="477557" cy="884127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459140" y="3335346"/>
            <a:ext cx="471104" cy="400116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416951" y="3942766"/>
            <a:ext cx="458198" cy="574360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274561" y="3335346"/>
            <a:ext cx="471104" cy="400116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519880" y="3335346"/>
            <a:ext cx="471104" cy="400116"/>
          </a:xfrm>
          <a:prstGeom prst="rect">
            <a:avLst/>
          </a:prstGeom>
        </p:spPr>
      </p:pic>
      <p:grpSp>
        <p:nvGrpSpPr>
          <p:cNvPr id="29" name="组合 28"/>
          <p:cNvGrpSpPr/>
          <p:nvPr/>
        </p:nvGrpSpPr>
        <p:grpSpPr>
          <a:xfrm>
            <a:off x="4104020" y="248259"/>
            <a:ext cx="4068632" cy="1150197"/>
            <a:chOff x="3078015" y="186194"/>
            <a:chExt cx="3051474" cy="862648"/>
          </a:xfrm>
        </p:grpSpPr>
        <p:sp>
          <p:nvSpPr>
            <p:cNvPr id="30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31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32" name="文本框 31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团队介绍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Tm="5000"/>
    </mc:Choice>
    <mc:Fallback>
      <p:transition advTm="5000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" name="组合 141"/>
          <p:cNvGrpSpPr/>
          <p:nvPr/>
        </p:nvGrpSpPr>
        <p:grpSpPr>
          <a:xfrm>
            <a:off x="4138570" y="2116383"/>
            <a:ext cx="3987911" cy="3135110"/>
            <a:chOff x="3154364" y="2608264"/>
            <a:chExt cx="4337050" cy="3062288"/>
          </a:xfrm>
          <a:solidFill>
            <a:schemeClr val="tx1"/>
          </a:solidFill>
        </p:grpSpPr>
        <p:sp>
          <p:nvSpPr>
            <p:cNvPr id="143" name="Freeform 28"/>
            <p:cNvSpPr>
              <a:spLocks noEditPoints="1"/>
            </p:cNvSpPr>
            <p:nvPr/>
          </p:nvSpPr>
          <p:spPr bwMode="auto">
            <a:xfrm>
              <a:off x="3775076" y="2779714"/>
              <a:ext cx="3013075" cy="1584325"/>
            </a:xfrm>
            <a:custGeom>
              <a:avLst/>
              <a:gdLst>
                <a:gd name="T0" fmla="*/ 1641 w 1898"/>
                <a:gd name="T1" fmla="*/ 31 h 998"/>
                <a:gd name="T2" fmla="*/ 1035 w 1898"/>
                <a:gd name="T3" fmla="*/ 28 h 998"/>
                <a:gd name="T4" fmla="*/ 376 w 1898"/>
                <a:gd name="T5" fmla="*/ 23 h 998"/>
                <a:gd name="T6" fmla="*/ 101 w 1898"/>
                <a:gd name="T7" fmla="*/ 1 h 998"/>
                <a:gd name="T8" fmla="*/ 462 w 1898"/>
                <a:gd name="T9" fmla="*/ 3 h 998"/>
                <a:gd name="T10" fmla="*/ 1135 w 1898"/>
                <a:gd name="T11" fmla="*/ 6 h 998"/>
                <a:gd name="T12" fmla="*/ 1712 w 1898"/>
                <a:gd name="T13" fmla="*/ 11 h 998"/>
                <a:gd name="T14" fmla="*/ 1850 w 1898"/>
                <a:gd name="T15" fmla="*/ 84 h 998"/>
                <a:gd name="T16" fmla="*/ 1853 w 1898"/>
                <a:gd name="T17" fmla="*/ 54 h 998"/>
                <a:gd name="T18" fmla="*/ 1851 w 1898"/>
                <a:gd name="T19" fmla="*/ 38 h 998"/>
                <a:gd name="T20" fmla="*/ 1839 w 1898"/>
                <a:gd name="T21" fmla="*/ 34 h 998"/>
                <a:gd name="T22" fmla="*/ 1849 w 1898"/>
                <a:gd name="T23" fmla="*/ 11 h 998"/>
                <a:gd name="T24" fmla="*/ 1881 w 1898"/>
                <a:gd name="T25" fmla="*/ 16 h 998"/>
                <a:gd name="T26" fmla="*/ 1891 w 1898"/>
                <a:gd name="T27" fmla="*/ 31 h 998"/>
                <a:gd name="T28" fmla="*/ 1888 w 1898"/>
                <a:gd name="T29" fmla="*/ 59 h 998"/>
                <a:gd name="T30" fmla="*/ 1861 w 1898"/>
                <a:gd name="T31" fmla="*/ 959 h 998"/>
                <a:gd name="T32" fmla="*/ 1859 w 1898"/>
                <a:gd name="T33" fmla="*/ 752 h 998"/>
                <a:gd name="T34" fmla="*/ 1854 w 1898"/>
                <a:gd name="T35" fmla="*/ 412 h 998"/>
                <a:gd name="T36" fmla="*/ 1850 w 1898"/>
                <a:gd name="T37" fmla="*/ 135 h 998"/>
                <a:gd name="T38" fmla="*/ 1887 w 1898"/>
                <a:gd name="T39" fmla="*/ 122 h 998"/>
                <a:gd name="T40" fmla="*/ 1891 w 1898"/>
                <a:gd name="T41" fmla="*/ 398 h 998"/>
                <a:gd name="T42" fmla="*/ 1896 w 1898"/>
                <a:gd name="T43" fmla="*/ 739 h 998"/>
                <a:gd name="T44" fmla="*/ 1898 w 1898"/>
                <a:gd name="T45" fmla="*/ 946 h 998"/>
                <a:gd name="T46" fmla="*/ 1833 w 1898"/>
                <a:gd name="T47" fmla="*/ 974 h 998"/>
                <a:gd name="T48" fmla="*/ 1866 w 1898"/>
                <a:gd name="T49" fmla="*/ 977 h 998"/>
                <a:gd name="T50" fmla="*/ 1857 w 1898"/>
                <a:gd name="T51" fmla="*/ 983 h 998"/>
                <a:gd name="T52" fmla="*/ 1860 w 1898"/>
                <a:gd name="T53" fmla="*/ 972 h 998"/>
                <a:gd name="T54" fmla="*/ 1894 w 1898"/>
                <a:gd name="T55" fmla="*/ 971 h 998"/>
                <a:gd name="T56" fmla="*/ 1860 w 1898"/>
                <a:gd name="T57" fmla="*/ 997 h 998"/>
                <a:gd name="T58" fmla="*/ 1829 w 1898"/>
                <a:gd name="T59" fmla="*/ 997 h 998"/>
                <a:gd name="T60" fmla="*/ 1794 w 1898"/>
                <a:gd name="T61" fmla="*/ 996 h 998"/>
                <a:gd name="T62" fmla="*/ 235 w 1898"/>
                <a:gd name="T63" fmla="*/ 974 h 998"/>
                <a:gd name="T64" fmla="*/ 813 w 1898"/>
                <a:gd name="T65" fmla="*/ 974 h 998"/>
                <a:gd name="T66" fmla="*/ 1475 w 1898"/>
                <a:gd name="T67" fmla="*/ 974 h 998"/>
                <a:gd name="T68" fmla="*/ 1818 w 1898"/>
                <a:gd name="T69" fmla="*/ 974 h 998"/>
                <a:gd name="T70" fmla="*/ 1514 w 1898"/>
                <a:gd name="T71" fmla="*/ 996 h 998"/>
                <a:gd name="T72" fmla="*/ 867 w 1898"/>
                <a:gd name="T73" fmla="*/ 996 h 998"/>
                <a:gd name="T74" fmla="*/ 259 w 1898"/>
                <a:gd name="T75" fmla="*/ 996 h 998"/>
                <a:gd name="T76" fmla="*/ 7 w 1898"/>
                <a:gd name="T77" fmla="*/ 936 h 998"/>
                <a:gd name="T78" fmla="*/ 47 w 1898"/>
                <a:gd name="T79" fmla="*/ 949 h 998"/>
                <a:gd name="T80" fmla="*/ 50 w 1898"/>
                <a:gd name="T81" fmla="*/ 967 h 998"/>
                <a:gd name="T82" fmla="*/ 66 w 1898"/>
                <a:gd name="T83" fmla="*/ 973 h 998"/>
                <a:gd name="T84" fmla="*/ 71 w 1898"/>
                <a:gd name="T85" fmla="*/ 996 h 998"/>
                <a:gd name="T86" fmla="*/ 28 w 1898"/>
                <a:gd name="T87" fmla="*/ 992 h 998"/>
                <a:gd name="T88" fmla="*/ 11 w 1898"/>
                <a:gd name="T89" fmla="*/ 978 h 998"/>
                <a:gd name="T90" fmla="*/ 9 w 1898"/>
                <a:gd name="T91" fmla="*/ 953 h 998"/>
                <a:gd name="T92" fmla="*/ 46 w 1898"/>
                <a:gd name="T93" fmla="*/ 50 h 998"/>
                <a:gd name="T94" fmla="*/ 40 w 1898"/>
                <a:gd name="T95" fmla="*/ 234 h 998"/>
                <a:gd name="T96" fmla="*/ 38 w 1898"/>
                <a:gd name="T97" fmla="*/ 565 h 998"/>
                <a:gd name="T98" fmla="*/ 42 w 1898"/>
                <a:gd name="T99" fmla="*/ 851 h 998"/>
                <a:gd name="T100" fmla="*/ 6 w 1898"/>
                <a:gd name="T101" fmla="*/ 904 h 998"/>
                <a:gd name="T102" fmla="*/ 1 w 1898"/>
                <a:gd name="T103" fmla="*/ 652 h 998"/>
                <a:gd name="T104" fmla="*/ 1 w 1898"/>
                <a:gd name="T105" fmla="*/ 314 h 998"/>
                <a:gd name="T106" fmla="*/ 6 w 1898"/>
                <a:gd name="T107" fmla="*/ 81 h 998"/>
                <a:gd name="T108" fmla="*/ 65 w 1898"/>
                <a:gd name="T109" fmla="*/ 23 h 998"/>
                <a:gd name="T110" fmla="*/ 31 w 1898"/>
                <a:gd name="T111" fmla="*/ 22 h 998"/>
                <a:gd name="T112" fmla="*/ 52 w 1898"/>
                <a:gd name="T113" fmla="*/ 12 h 998"/>
                <a:gd name="T114" fmla="*/ 48 w 1898"/>
                <a:gd name="T115" fmla="*/ 36 h 998"/>
                <a:gd name="T116" fmla="*/ 12 w 1898"/>
                <a:gd name="T117" fmla="*/ 41 h 998"/>
                <a:gd name="T118" fmla="*/ 16 w 1898"/>
                <a:gd name="T119" fmla="*/ 19 h 998"/>
                <a:gd name="T120" fmla="*/ 58 w 1898"/>
                <a:gd name="T121" fmla="*/ 0 h 998"/>
                <a:gd name="T122" fmla="*/ 101 w 1898"/>
                <a:gd name="T123" fmla="*/ 1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98" h="998">
                  <a:moveTo>
                    <a:pt x="1839" y="11"/>
                  </a:moveTo>
                  <a:lnTo>
                    <a:pt x="1816" y="32"/>
                  </a:lnTo>
                  <a:lnTo>
                    <a:pt x="1816" y="32"/>
                  </a:lnTo>
                  <a:lnTo>
                    <a:pt x="1806" y="32"/>
                  </a:lnTo>
                  <a:lnTo>
                    <a:pt x="1788" y="32"/>
                  </a:lnTo>
                  <a:lnTo>
                    <a:pt x="1762" y="32"/>
                  </a:lnTo>
                  <a:lnTo>
                    <a:pt x="1728" y="32"/>
                  </a:lnTo>
                  <a:lnTo>
                    <a:pt x="1688" y="31"/>
                  </a:lnTo>
                  <a:lnTo>
                    <a:pt x="1641" y="31"/>
                  </a:lnTo>
                  <a:lnTo>
                    <a:pt x="1589" y="31"/>
                  </a:lnTo>
                  <a:lnTo>
                    <a:pt x="1532" y="31"/>
                  </a:lnTo>
                  <a:lnTo>
                    <a:pt x="1469" y="30"/>
                  </a:lnTo>
                  <a:lnTo>
                    <a:pt x="1404" y="30"/>
                  </a:lnTo>
                  <a:lnTo>
                    <a:pt x="1335" y="29"/>
                  </a:lnTo>
                  <a:lnTo>
                    <a:pt x="1263" y="29"/>
                  </a:lnTo>
                  <a:lnTo>
                    <a:pt x="1188" y="29"/>
                  </a:lnTo>
                  <a:lnTo>
                    <a:pt x="1111" y="28"/>
                  </a:lnTo>
                  <a:lnTo>
                    <a:pt x="1035" y="28"/>
                  </a:lnTo>
                  <a:lnTo>
                    <a:pt x="956" y="26"/>
                  </a:lnTo>
                  <a:lnTo>
                    <a:pt x="879" y="26"/>
                  </a:lnTo>
                  <a:lnTo>
                    <a:pt x="801" y="25"/>
                  </a:lnTo>
                  <a:lnTo>
                    <a:pt x="724" y="25"/>
                  </a:lnTo>
                  <a:lnTo>
                    <a:pt x="650" y="25"/>
                  </a:lnTo>
                  <a:lnTo>
                    <a:pt x="576" y="24"/>
                  </a:lnTo>
                  <a:lnTo>
                    <a:pt x="506" y="24"/>
                  </a:lnTo>
                  <a:lnTo>
                    <a:pt x="439" y="24"/>
                  </a:lnTo>
                  <a:lnTo>
                    <a:pt x="376" y="23"/>
                  </a:lnTo>
                  <a:lnTo>
                    <a:pt x="318" y="23"/>
                  </a:lnTo>
                  <a:lnTo>
                    <a:pt x="264" y="23"/>
                  </a:lnTo>
                  <a:lnTo>
                    <a:pt x="216" y="23"/>
                  </a:lnTo>
                  <a:lnTo>
                    <a:pt x="175" y="23"/>
                  </a:lnTo>
                  <a:lnTo>
                    <a:pt x="139" y="22"/>
                  </a:lnTo>
                  <a:lnTo>
                    <a:pt x="110" y="22"/>
                  </a:lnTo>
                  <a:lnTo>
                    <a:pt x="90" y="22"/>
                  </a:lnTo>
                  <a:lnTo>
                    <a:pt x="78" y="23"/>
                  </a:lnTo>
                  <a:lnTo>
                    <a:pt x="101" y="1"/>
                  </a:lnTo>
                  <a:lnTo>
                    <a:pt x="114" y="1"/>
                  </a:lnTo>
                  <a:lnTo>
                    <a:pt x="134" y="0"/>
                  </a:lnTo>
                  <a:lnTo>
                    <a:pt x="161" y="1"/>
                  </a:lnTo>
                  <a:lnTo>
                    <a:pt x="197" y="1"/>
                  </a:lnTo>
                  <a:lnTo>
                    <a:pt x="239" y="1"/>
                  </a:lnTo>
                  <a:lnTo>
                    <a:pt x="288" y="1"/>
                  </a:lnTo>
                  <a:lnTo>
                    <a:pt x="340" y="1"/>
                  </a:lnTo>
                  <a:lnTo>
                    <a:pt x="400" y="1"/>
                  </a:lnTo>
                  <a:lnTo>
                    <a:pt x="462" y="3"/>
                  </a:lnTo>
                  <a:lnTo>
                    <a:pt x="529" y="3"/>
                  </a:lnTo>
                  <a:lnTo>
                    <a:pt x="599" y="3"/>
                  </a:lnTo>
                  <a:lnTo>
                    <a:pt x="672" y="4"/>
                  </a:lnTo>
                  <a:lnTo>
                    <a:pt x="747" y="4"/>
                  </a:lnTo>
                  <a:lnTo>
                    <a:pt x="824" y="5"/>
                  </a:lnTo>
                  <a:lnTo>
                    <a:pt x="901" y="5"/>
                  </a:lnTo>
                  <a:lnTo>
                    <a:pt x="980" y="5"/>
                  </a:lnTo>
                  <a:lnTo>
                    <a:pt x="1058" y="6"/>
                  </a:lnTo>
                  <a:lnTo>
                    <a:pt x="1135" y="6"/>
                  </a:lnTo>
                  <a:lnTo>
                    <a:pt x="1212" y="7"/>
                  </a:lnTo>
                  <a:lnTo>
                    <a:pt x="1286" y="7"/>
                  </a:lnTo>
                  <a:lnTo>
                    <a:pt x="1358" y="9"/>
                  </a:lnTo>
                  <a:lnTo>
                    <a:pt x="1428" y="9"/>
                  </a:lnTo>
                  <a:lnTo>
                    <a:pt x="1493" y="9"/>
                  </a:lnTo>
                  <a:lnTo>
                    <a:pt x="1555" y="10"/>
                  </a:lnTo>
                  <a:lnTo>
                    <a:pt x="1613" y="10"/>
                  </a:lnTo>
                  <a:lnTo>
                    <a:pt x="1665" y="10"/>
                  </a:lnTo>
                  <a:lnTo>
                    <a:pt x="1712" y="11"/>
                  </a:lnTo>
                  <a:lnTo>
                    <a:pt x="1751" y="11"/>
                  </a:lnTo>
                  <a:lnTo>
                    <a:pt x="1785" y="11"/>
                  </a:lnTo>
                  <a:lnTo>
                    <a:pt x="1811" y="11"/>
                  </a:lnTo>
                  <a:lnTo>
                    <a:pt x="1830" y="11"/>
                  </a:lnTo>
                  <a:lnTo>
                    <a:pt x="1839" y="11"/>
                  </a:lnTo>
                  <a:lnTo>
                    <a:pt x="1839" y="11"/>
                  </a:lnTo>
                  <a:lnTo>
                    <a:pt x="1839" y="11"/>
                  </a:lnTo>
                  <a:close/>
                  <a:moveTo>
                    <a:pt x="1887" y="71"/>
                  </a:moveTo>
                  <a:lnTo>
                    <a:pt x="1850" y="84"/>
                  </a:lnTo>
                  <a:lnTo>
                    <a:pt x="1850" y="84"/>
                  </a:lnTo>
                  <a:lnTo>
                    <a:pt x="1850" y="79"/>
                  </a:lnTo>
                  <a:lnTo>
                    <a:pt x="1850" y="75"/>
                  </a:lnTo>
                  <a:lnTo>
                    <a:pt x="1851" y="71"/>
                  </a:lnTo>
                  <a:lnTo>
                    <a:pt x="1851" y="67"/>
                  </a:lnTo>
                  <a:lnTo>
                    <a:pt x="1851" y="63"/>
                  </a:lnTo>
                  <a:lnTo>
                    <a:pt x="1853" y="60"/>
                  </a:lnTo>
                  <a:lnTo>
                    <a:pt x="1853" y="57"/>
                  </a:lnTo>
                  <a:lnTo>
                    <a:pt x="1853" y="54"/>
                  </a:lnTo>
                  <a:lnTo>
                    <a:pt x="1854" y="52"/>
                  </a:lnTo>
                  <a:lnTo>
                    <a:pt x="1854" y="49"/>
                  </a:lnTo>
                  <a:lnTo>
                    <a:pt x="1854" y="47"/>
                  </a:lnTo>
                  <a:lnTo>
                    <a:pt x="1854" y="44"/>
                  </a:lnTo>
                  <a:lnTo>
                    <a:pt x="1854" y="43"/>
                  </a:lnTo>
                  <a:lnTo>
                    <a:pt x="1853" y="42"/>
                  </a:lnTo>
                  <a:lnTo>
                    <a:pt x="1853" y="40"/>
                  </a:lnTo>
                  <a:lnTo>
                    <a:pt x="1853" y="38"/>
                  </a:lnTo>
                  <a:lnTo>
                    <a:pt x="1851" y="38"/>
                  </a:lnTo>
                  <a:lnTo>
                    <a:pt x="1851" y="37"/>
                  </a:lnTo>
                  <a:lnTo>
                    <a:pt x="1850" y="36"/>
                  </a:lnTo>
                  <a:lnTo>
                    <a:pt x="1849" y="36"/>
                  </a:lnTo>
                  <a:lnTo>
                    <a:pt x="1849" y="35"/>
                  </a:lnTo>
                  <a:lnTo>
                    <a:pt x="1848" y="35"/>
                  </a:lnTo>
                  <a:lnTo>
                    <a:pt x="1845" y="35"/>
                  </a:lnTo>
                  <a:lnTo>
                    <a:pt x="1844" y="34"/>
                  </a:lnTo>
                  <a:lnTo>
                    <a:pt x="1842" y="34"/>
                  </a:lnTo>
                  <a:lnTo>
                    <a:pt x="1839" y="34"/>
                  </a:lnTo>
                  <a:lnTo>
                    <a:pt x="1837" y="34"/>
                  </a:lnTo>
                  <a:lnTo>
                    <a:pt x="1833" y="32"/>
                  </a:lnTo>
                  <a:lnTo>
                    <a:pt x="1830" y="32"/>
                  </a:lnTo>
                  <a:lnTo>
                    <a:pt x="1825" y="32"/>
                  </a:lnTo>
                  <a:lnTo>
                    <a:pt x="1822" y="32"/>
                  </a:lnTo>
                  <a:lnTo>
                    <a:pt x="1816" y="32"/>
                  </a:lnTo>
                  <a:lnTo>
                    <a:pt x="1839" y="11"/>
                  </a:lnTo>
                  <a:lnTo>
                    <a:pt x="1844" y="11"/>
                  </a:lnTo>
                  <a:lnTo>
                    <a:pt x="1849" y="11"/>
                  </a:lnTo>
                  <a:lnTo>
                    <a:pt x="1854" y="11"/>
                  </a:lnTo>
                  <a:lnTo>
                    <a:pt x="1859" y="11"/>
                  </a:lnTo>
                  <a:lnTo>
                    <a:pt x="1862" y="12"/>
                  </a:lnTo>
                  <a:lnTo>
                    <a:pt x="1866" y="12"/>
                  </a:lnTo>
                  <a:lnTo>
                    <a:pt x="1869" y="12"/>
                  </a:lnTo>
                  <a:lnTo>
                    <a:pt x="1873" y="13"/>
                  </a:lnTo>
                  <a:lnTo>
                    <a:pt x="1876" y="13"/>
                  </a:lnTo>
                  <a:lnTo>
                    <a:pt x="1879" y="14"/>
                  </a:lnTo>
                  <a:lnTo>
                    <a:pt x="1881" y="16"/>
                  </a:lnTo>
                  <a:lnTo>
                    <a:pt x="1884" y="17"/>
                  </a:lnTo>
                  <a:lnTo>
                    <a:pt x="1885" y="18"/>
                  </a:lnTo>
                  <a:lnTo>
                    <a:pt x="1887" y="19"/>
                  </a:lnTo>
                  <a:lnTo>
                    <a:pt x="1888" y="22"/>
                  </a:lnTo>
                  <a:lnTo>
                    <a:pt x="1890" y="23"/>
                  </a:lnTo>
                  <a:lnTo>
                    <a:pt x="1890" y="25"/>
                  </a:lnTo>
                  <a:lnTo>
                    <a:pt x="1891" y="26"/>
                  </a:lnTo>
                  <a:lnTo>
                    <a:pt x="1891" y="29"/>
                  </a:lnTo>
                  <a:lnTo>
                    <a:pt x="1891" y="31"/>
                  </a:lnTo>
                  <a:lnTo>
                    <a:pt x="1891" y="34"/>
                  </a:lnTo>
                  <a:lnTo>
                    <a:pt x="1891" y="36"/>
                  </a:lnTo>
                  <a:lnTo>
                    <a:pt x="1891" y="38"/>
                  </a:lnTo>
                  <a:lnTo>
                    <a:pt x="1891" y="42"/>
                  </a:lnTo>
                  <a:lnTo>
                    <a:pt x="1890" y="44"/>
                  </a:lnTo>
                  <a:lnTo>
                    <a:pt x="1890" y="48"/>
                  </a:lnTo>
                  <a:lnTo>
                    <a:pt x="1890" y="52"/>
                  </a:lnTo>
                  <a:lnTo>
                    <a:pt x="1888" y="55"/>
                  </a:lnTo>
                  <a:lnTo>
                    <a:pt x="1888" y="59"/>
                  </a:lnTo>
                  <a:lnTo>
                    <a:pt x="1888" y="62"/>
                  </a:lnTo>
                  <a:lnTo>
                    <a:pt x="1887" y="67"/>
                  </a:lnTo>
                  <a:lnTo>
                    <a:pt x="1887" y="71"/>
                  </a:lnTo>
                  <a:lnTo>
                    <a:pt x="1887" y="71"/>
                  </a:lnTo>
                  <a:lnTo>
                    <a:pt x="1887" y="71"/>
                  </a:lnTo>
                  <a:close/>
                  <a:moveTo>
                    <a:pt x="1898" y="952"/>
                  </a:moveTo>
                  <a:lnTo>
                    <a:pt x="1861" y="965"/>
                  </a:lnTo>
                  <a:lnTo>
                    <a:pt x="1861" y="965"/>
                  </a:lnTo>
                  <a:lnTo>
                    <a:pt x="1861" y="959"/>
                  </a:lnTo>
                  <a:lnTo>
                    <a:pt x="1861" y="949"/>
                  </a:lnTo>
                  <a:lnTo>
                    <a:pt x="1861" y="935"/>
                  </a:lnTo>
                  <a:lnTo>
                    <a:pt x="1861" y="917"/>
                  </a:lnTo>
                  <a:lnTo>
                    <a:pt x="1861" y="897"/>
                  </a:lnTo>
                  <a:lnTo>
                    <a:pt x="1860" y="873"/>
                  </a:lnTo>
                  <a:lnTo>
                    <a:pt x="1860" y="847"/>
                  </a:lnTo>
                  <a:lnTo>
                    <a:pt x="1860" y="817"/>
                  </a:lnTo>
                  <a:lnTo>
                    <a:pt x="1860" y="786"/>
                  </a:lnTo>
                  <a:lnTo>
                    <a:pt x="1859" y="752"/>
                  </a:lnTo>
                  <a:lnTo>
                    <a:pt x="1859" y="718"/>
                  </a:lnTo>
                  <a:lnTo>
                    <a:pt x="1857" y="682"/>
                  </a:lnTo>
                  <a:lnTo>
                    <a:pt x="1857" y="644"/>
                  </a:lnTo>
                  <a:lnTo>
                    <a:pt x="1856" y="605"/>
                  </a:lnTo>
                  <a:lnTo>
                    <a:pt x="1856" y="567"/>
                  </a:lnTo>
                  <a:lnTo>
                    <a:pt x="1855" y="528"/>
                  </a:lnTo>
                  <a:lnTo>
                    <a:pt x="1855" y="488"/>
                  </a:lnTo>
                  <a:lnTo>
                    <a:pt x="1854" y="450"/>
                  </a:lnTo>
                  <a:lnTo>
                    <a:pt x="1854" y="412"/>
                  </a:lnTo>
                  <a:lnTo>
                    <a:pt x="1853" y="374"/>
                  </a:lnTo>
                  <a:lnTo>
                    <a:pt x="1853" y="338"/>
                  </a:lnTo>
                  <a:lnTo>
                    <a:pt x="1851" y="302"/>
                  </a:lnTo>
                  <a:lnTo>
                    <a:pt x="1851" y="269"/>
                  </a:lnTo>
                  <a:lnTo>
                    <a:pt x="1850" y="237"/>
                  </a:lnTo>
                  <a:lnTo>
                    <a:pt x="1850" y="208"/>
                  </a:lnTo>
                  <a:lnTo>
                    <a:pt x="1850" y="180"/>
                  </a:lnTo>
                  <a:lnTo>
                    <a:pt x="1850" y="157"/>
                  </a:lnTo>
                  <a:lnTo>
                    <a:pt x="1850" y="135"/>
                  </a:lnTo>
                  <a:lnTo>
                    <a:pt x="1850" y="116"/>
                  </a:lnTo>
                  <a:lnTo>
                    <a:pt x="1850" y="102"/>
                  </a:lnTo>
                  <a:lnTo>
                    <a:pt x="1850" y="91"/>
                  </a:lnTo>
                  <a:lnTo>
                    <a:pt x="1850" y="84"/>
                  </a:lnTo>
                  <a:lnTo>
                    <a:pt x="1887" y="71"/>
                  </a:lnTo>
                  <a:lnTo>
                    <a:pt x="1887" y="78"/>
                  </a:lnTo>
                  <a:lnTo>
                    <a:pt x="1887" y="89"/>
                  </a:lnTo>
                  <a:lnTo>
                    <a:pt x="1887" y="103"/>
                  </a:lnTo>
                  <a:lnTo>
                    <a:pt x="1887" y="122"/>
                  </a:lnTo>
                  <a:lnTo>
                    <a:pt x="1887" y="142"/>
                  </a:lnTo>
                  <a:lnTo>
                    <a:pt x="1887" y="167"/>
                  </a:lnTo>
                  <a:lnTo>
                    <a:pt x="1887" y="195"/>
                  </a:lnTo>
                  <a:lnTo>
                    <a:pt x="1888" y="223"/>
                  </a:lnTo>
                  <a:lnTo>
                    <a:pt x="1888" y="256"/>
                  </a:lnTo>
                  <a:lnTo>
                    <a:pt x="1890" y="289"/>
                  </a:lnTo>
                  <a:lnTo>
                    <a:pt x="1890" y="324"/>
                  </a:lnTo>
                  <a:lnTo>
                    <a:pt x="1890" y="361"/>
                  </a:lnTo>
                  <a:lnTo>
                    <a:pt x="1891" y="398"/>
                  </a:lnTo>
                  <a:lnTo>
                    <a:pt x="1891" y="437"/>
                  </a:lnTo>
                  <a:lnTo>
                    <a:pt x="1892" y="475"/>
                  </a:lnTo>
                  <a:lnTo>
                    <a:pt x="1893" y="515"/>
                  </a:lnTo>
                  <a:lnTo>
                    <a:pt x="1893" y="554"/>
                  </a:lnTo>
                  <a:lnTo>
                    <a:pt x="1894" y="592"/>
                  </a:lnTo>
                  <a:lnTo>
                    <a:pt x="1894" y="631"/>
                  </a:lnTo>
                  <a:lnTo>
                    <a:pt x="1896" y="668"/>
                  </a:lnTo>
                  <a:lnTo>
                    <a:pt x="1896" y="705"/>
                  </a:lnTo>
                  <a:lnTo>
                    <a:pt x="1896" y="739"/>
                  </a:lnTo>
                  <a:lnTo>
                    <a:pt x="1897" y="773"/>
                  </a:lnTo>
                  <a:lnTo>
                    <a:pt x="1897" y="804"/>
                  </a:lnTo>
                  <a:lnTo>
                    <a:pt x="1898" y="832"/>
                  </a:lnTo>
                  <a:lnTo>
                    <a:pt x="1898" y="860"/>
                  </a:lnTo>
                  <a:lnTo>
                    <a:pt x="1898" y="884"/>
                  </a:lnTo>
                  <a:lnTo>
                    <a:pt x="1898" y="904"/>
                  </a:lnTo>
                  <a:lnTo>
                    <a:pt x="1898" y="922"/>
                  </a:lnTo>
                  <a:lnTo>
                    <a:pt x="1898" y="936"/>
                  </a:lnTo>
                  <a:lnTo>
                    <a:pt x="1898" y="946"/>
                  </a:lnTo>
                  <a:lnTo>
                    <a:pt x="1898" y="952"/>
                  </a:lnTo>
                  <a:lnTo>
                    <a:pt x="1898" y="952"/>
                  </a:lnTo>
                  <a:lnTo>
                    <a:pt x="1898" y="952"/>
                  </a:lnTo>
                  <a:close/>
                  <a:moveTo>
                    <a:pt x="1794" y="996"/>
                  </a:moveTo>
                  <a:lnTo>
                    <a:pt x="1818" y="974"/>
                  </a:lnTo>
                  <a:lnTo>
                    <a:pt x="1818" y="974"/>
                  </a:lnTo>
                  <a:lnTo>
                    <a:pt x="1823" y="974"/>
                  </a:lnTo>
                  <a:lnTo>
                    <a:pt x="1829" y="974"/>
                  </a:lnTo>
                  <a:lnTo>
                    <a:pt x="1833" y="974"/>
                  </a:lnTo>
                  <a:lnTo>
                    <a:pt x="1838" y="974"/>
                  </a:lnTo>
                  <a:lnTo>
                    <a:pt x="1843" y="974"/>
                  </a:lnTo>
                  <a:lnTo>
                    <a:pt x="1847" y="976"/>
                  </a:lnTo>
                  <a:lnTo>
                    <a:pt x="1850" y="976"/>
                  </a:lnTo>
                  <a:lnTo>
                    <a:pt x="1854" y="976"/>
                  </a:lnTo>
                  <a:lnTo>
                    <a:pt x="1857" y="976"/>
                  </a:lnTo>
                  <a:lnTo>
                    <a:pt x="1861" y="977"/>
                  </a:lnTo>
                  <a:lnTo>
                    <a:pt x="1863" y="977"/>
                  </a:lnTo>
                  <a:lnTo>
                    <a:pt x="1866" y="977"/>
                  </a:lnTo>
                  <a:lnTo>
                    <a:pt x="1868" y="977"/>
                  </a:lnTo>
                  <a:lnTo>
                    <a:pt x="1869" y="977"/>
                  </a:lnTo>
                  <a:lnTo>
                    <a:pt x="1870" y="977"/>
                  </a:lnTo>
                  <a:lnTo>
                    <a:pt x="1870" y="977"/>
                  </a:lnTo>
                  <a:lnTo>
                    <a:pt x="1870" y="977"/>
                  </a:lnTo>
                  <a:lnTo>
                    <a:pt x="1868" y="977"/>
                  </a:lnTo>
                  <a:lnTo>
                    <a:pt x="1864" y="979"/>
                  </a:lnTo>
                  <a:lnTo>
                    <a:pt x="1861" y="980"/>
                  </a:lnTo>
                  <a:lnTo>
                    <a:pt x="1857" y="983"/>
                  </a:lnTo>
                  <a:lnTo>
                    <a:pt x="1856" y="984"/>
                  </a:lnTo>
                  <a:lnTo>
                    <a:pt x="1856" y="984"/>
                  </a:lnTo>
                  <a:lnTo>
                    <a:pt x="1856" y="984"/>
                  </a:lnTo>
                  <a:lnTo>
                    <a:pt x="1857" y="983"/>
                  </a:lnTo>
                  <a:lnTo>
                    <a:pt x="1857" y="982"/>
                  </a:lnTo>
                  <a:lnTo>
                    <a:pt x="1859" y="979"/>
                  </a:lnTo>
                  <a:lnTo>
                    <a:pt x="1859" y="977"/>
                  </a:lnTo>
                  <a:lnTo>
                    <a:pt x="1860" y="974"/>
                  </a:lnTo>
                  <a:lnTo>
                    <a:pt x="1860" y="972"/>
                  </a:lnTo>
                  <a:lnTo>
                    <a:pt x="1860" y="968"/>
                  </a:lnTo>
                  <a:lnTo>
                    <a:pt x="1861" y="965"/>
                  </a:lnTo>
                  <a:lnTo>
                    <a:pt x="1898" y="952"/>
                  </a:lnTo>
                  <a:lnTo>
                    <a:pt x="1898" y="956"/>
                  </a:lnTo>
                  <a:lnTo>
                    <a:pt x="1897" y="959"/>
                  </a:lnTo>
                  <a:lnTo>
                    <a:pt x="1897" y="962"/>
                  </a:lnTo>
                  <a:lnTo>
                    <a:pt x="1896" y="966"/>
                  </a:lnTo>
                  <a:lnTo>
                    <a:pt x="1896" y="968"/>
                  </a:lnTo>
                  <a:lnTo>
                    <a:pt x="1894" y="971"/>
                  </a:lnTo>
                  <a:lnTo>
                    <a:pt x="1893" y="973"/>
                  </a:lnTo>
                  <a:lnTo>
                    <a:pt x="1892" y="976"/>
                  </a:lnTo>
                  <a:lnTo>
                    <a:pt x="1891" y="979"/>
                  </a:lnTo>
                  <a:lnTo>
                    <a:pt x="1888" y="982"/>
                  </a:lnTo>
                  <a:lnTo>
                    <a:pt x="1884" y="985"/>
                  </a:lnTo>
                  <a:lnTo>
                    <a:pt x="1879" y="989"/>
                  </a:lnTo>
                  <a:lnTo>
                    <a:pt x="1872" y="992"/>
                  </a:lnTo>
                  <a:lnTo>
                    <a:pt x="1864" y="995"/>
                  </a:lnTo>
                  <a:lnTo>
                    <a:pt x="1860" y="997"/>
                  </a:lnTo>
                  <a:lnTo>
                    <a:pt x="1855" y="997"/>
                  </a:lnTo>
                  <a:lnTo>
                    <a:pt x="1851" y="998"/>
                  </a:lnTo>
                  <a:lnTo>
                    <a:pt x="1848" y="998"/>
                  </a:lnTo>
                  <a:lnTo>
                    <a:pt x="1844" y="998"/>
                  </a:lnTo>
                  <a:lnTo>
                    <a:pt x="1841" y="998"/>
                  </a:lnTo>
                  <a:lnTo>
                    <a:pt x="1838" y="998"/>
                  </a:lnTo>
                  <a:lnTo>
                    <a:pt x="1835" y="997"/>
                  </a:lnTo>
                  <a:lnTo>
                    <a:pt x="1831" y="997"/>
                  </a:lnTo>
                  <a:lnTo>
                    <a:pt x="1829" y="997"/>
                  </a:lnTo>
                  <a:lnTo>
                    <a:pt x="1825" y="997"/>
                  </a:lnTo>
                  <a:lnTo>
                    <a:pt x="1820" y="997"/>
                  </a:lnTo>
                  <a:lnTo>
                    <a:pt x="1817" y="996"/>
                  </a:lnTo>
                  <a:lnTo>
                    <a:pt x="1813" y="996"/>
                  </a:lnTo>
                  <a:lnTo>
                    <a:pt x="1808" y="996"/>
                  </a:lnTo>
                  <a:lnTo>
                    <a:pt x="1804" y="996"/>
                  </a:lnTo>
                  <a:lnTo>
                    <a:pt x="1800" y="996"/>
                  </a:lnTo>
                  <a:lnTo>
                    <a:pt x="1794" y="996"/>
                  </a:lnTo>
                  <a:lnTo>
                    <a:pt x="1794" y="996"/>
                  </a:lnTo>
                  <a:lnTo>
                    <a:pt x="1794" y="996"/>
                  </a:lnTo>
                  <a:close/>
                  <a:moveTo>
                    <a:pt x="78" y="996"/>
                  </a:moveTo>
                  <a:lnTo>
                    <a:pt x="102" y="974"/>
                  </a:lnTo>
                  <a:lnTo>
                    <a:pt x="102" y="974"/>
                  </a:lnTo>
                  <a:lnTo>
                    <a:pt x="112" y="974"/>
                  </a:lnTo>
                  <a:lnTo>
                    <a:pt x="133" y="974"/>
                  </a:lnTo>
                  <a:lnTo>
                    <a:pt x="160" y="974"/>
                  </a:lnTo>
                  <a:lnTo>
                    <a:pt x="195" y="974"/>
                  </a:lnTo>
                  <a:lnTo>
                    <a:pt x="235" y="974"/>
                  </a:lnTo>
                  <a:lnTo>
                    <a:pt x="283" y="974"/>
                  </a:lnTo>
                  <a:lnTo>
                    <a:pt x="336" y="974"/>
                  </a:lnTo>
                  <a:lnTo>
                    <a:pt x="393" y="974"/>
                  </a:lnTo>
                  <a:lnTo>
                    <a:pt x="455" y="974"/>
                  </a:lnTo>
                  <a:lnTo>
                    <a:pt x="522" y="974"/>
                  </a:lnTo>
                  <a:lnTo>
                    <a:pt x="591" y="974"/>
                  </a:lnTo>
                  <a:lnTo>
                    <a:pt x="663" y="974"/>
                  </a:lnTo>
                  <a:lnTo>
                    <a:pt x="737" y="974"/>
                  </a:lnTo>
                  <a:lnTo>
                    <a:pt x="813" y="974"/>
                  </a:lnTo>
                  <a:lnTo>
                    <a:pt x="889" y="974"/>
                  </a:lnTo>
                  <a:lnTo>
                    <a:pt x="967" y="974"/>
                  </a:lnTo>
                  <a:lnTo>
                    <a:pt x="1043" y="974"/>
                  </a:lnTo>
                  <a:lnTo>
                    <a:pt x="1121" y="974"/>
                  </a:lnTo>
                  <a:lnTo>
                    <a:pt x="1196" y="974"/>
                  </a:lnTo>
                  <a:lnTo>
                    <a:pt x="1270" y="974"/>
                  </a:lnTo>
                  <a:lnTo>
                    <a:pt x="1341" y="974"/>
                  </a:lnTo>
                  <a:lnTo>
                    <a:pt x="1410" y="974"/>
                  </a:lnTo>
                  <a:lnTo>
                    <a:pt x="1475" y="974"/>
                  </a:lnTo>
                  <a:lnTo>
                    <a:pt x="1536" y="974"/>
                  </a:lnTo>
                  <a:lnTo>
                    <a:pt x="1592" y="974"/>
                  </a:lnTo>
                  <a:lnTo>
                    <a:pt x="1645" y="974"/>
                  </a:lnTo>
                  <a:lnTo>
                    <a:pt x="1690" y="974"/>
                  </a:lnTo>
                  <a:lnTo>
                    <a:pt x="1731" y="974"/>
                  </a:lnTo>
                  <a:lnTo>
                    <a:pt x="1764" y="974"/>
                  </a:lnTo>
                  <a:lnTo>
                    <a:pt x="1789" y="974"/>
                  </a:lnTo>
                  <a:lnTo>
                    <a:pt x="1808" y="974"/>
                  </a:lnTo>
                  <a:lnTo>
                    <a:pt x="1818" y="974"/>
                  </a:lnTo>
                  <a:lnTo>
                    <a:pt x="1794" y="996"/>
                  </a:lnTo>
                  <a:lnTo>
                    <a:pt x="1785" y="996"/>
                  </a:lnTo>
                  <a:lnTo>
                    <a:pt x="1767" y="996"/>
                  </a:lnTo>
                  <a:lnTo>
                    <a:pt x="1740" y="996"/>
                  </a:lnTo>
                  <a:lnTo>
                    <a:pt x="1708" y="996"/>
                  </a:lnTo>
                  <a:lnTo>
                    <a:pt x="1668" y="996"/>
                  </a:lnTo>
                  <a:lnTo>
                    <a:pt x="1621" y="996"/>
                  </a:lnTo>
                  <a:lnTo>
                    <a:pt x="1570" y="996"/>
                  </a:lnTo>
                  <a:lnTo>
                    <a:pt x="1514" y="996"/>
                  </a:lnTo>
                  <a:lnTo>
                    <a:pt x="1452" y="996"/>
                  </a:lnTo>
                  <a:lnTo>
                    <a:pt x="1387" y="996"/>
                  </a:lnTo>
                  <a:lnTo>
                    <a:pt x="1318" y="996"/>
                  </a:lnTo>
                  <a:lnTo>
                    <a:pt x="1246" y="996"/>
                  </a:lnTo>
                  <a:lnTo>
                    <a:pt x="1172" y="996"/>
                  </a:lnTo>
                  <a:lnTo>
                    <a:pt x="1097" y="996"/>
                  </a:lnTo>
                  <a:lnTo>
                    <a:pt x="1021" y="996"/>
                  </a:lnTo>
                  <a:lnTo>
                    <a:pt x="943" y="996"/>
                  </a:lnTo>
                  <a:lnTo>
                    <a:pt x="867" y="996"/>
                  </a:lnTo>
                  <a:lnTo>
                    <a:pt x="789" y="996"/>
                  </a:lnTo>
                  <a:lnTo>
                    <a:pt x="714" y="996"/>
                  </a:lnTo>
                  <a:lnTo>
                    <a:pt x="640" y="996"/>
                  </a:lnTo>
                  <a:lnTo>
                    <a:pt x="567" y="996"/>
                  </a:lnTo>
                  <a:lnTo>
                    <a:pt x="498" y="996"/>
                  </a:lnTo>
                  <a:lnTo>
                    <a:pt x="432" y="996"/>
                  </a:lnTo>
                  <a:lnTo>
                    <a:pt x="370" y="996"/>
                  </a:lnTo>
                  <a:lnTo>
                    <a:pt x="313" y="996"/>
                  </a:lnTo>
                  <a:lnTo>
                    <a:pt x="259" y="996"/>
                  </a:lnTo>
                  <a:lnTo>
                    <a:pt x="213" y="996"/>
                  </a:lnTo>
                  <a:lnTo>
                    <a:pt x="171" y="996"/>
                  </a:lnTo>
                  <a:lnTo>
                    <a:pt x="136" y="996"/>
                  </a:lnTo>
                  <a:lnTo>
                    <a:pt x="109" y="996"/>
                  </a:lnTo>
                  <a:lnTo>
                    <a:pt x="90" y="996"/>
                  </a:lnTo>
                  <a:lnTo>
                    <a:pt x="78" y="996"/>
                  </a:lnTo>
                  <a:lnTo>
                    <a:pt x="78" y="996"/>
                  </a:lnTo>
                  <a:lnTo>
                    <a:pt x="78" y="996"/>
                  </a:lnTo>
                  <a:close/>
                  <a:moveTo>
                    <a:pt x="7" y="936"/>
                  </a:moveTo>
                  <a:lnTo>
                    <a:pt x="44" y="922"/>
                  </a:lnTo>
                  <a:lnTo>
                    <a:pt x="44" y="922"/>
                  </a:lnTo>
                  <a:lnTo>
                    <a:pt x="46" y="927"/>
                  </a:lnTo>
                  <a:lnTo>
                    <a:pt x="46" y="931"/>
                  </a:lnTo>
                  <a:lnTo>
                    <a:pt x="46" y="935"/>
                  </a:lnTo>
                  <a:lnTo>
                    <a:pt x="47" y="939"/>
                  </a:lnTo>
                  <a:lnTo>
                    <a:pt x="47" y="942"/>
                  </a:lnTo>
                  <a:lnTo>
                    <a:pt x="47" y="946"/>
                  </a:lnTo>
                  <a:lnTo>
                    <a:pt x="47" y="949"/>
                  </a:lnTo>
                  <a:lnTo>
                    <a:pt x="47" y="952"/>
                  </a:lnTo>
                  <a:lnTo>
                    <a:pt x="47" y="955"/>
                  </a:lnTo>
                  <a:lnTo>
                    <a:pt x="47" y="958"/>
                  </a:lnTo>
                  <a:lnTo>
                    <a:pt x="47" y="959"/>
                  </a:lnTo>
                  <a:lnTo>
                    <a:pt x="48" y="961"/>
                  </a:lnTo>
                  <a:lnTo>
                    <a:pt x="48" y="964"/>
                  </a:lnTo>
                  <a:lnTo>
                    <a:pt x="48" y="965"/>
                  </a:lnTo>
                  <a:lnTo>
                    <a:pt x="49" y="966"/>
                  </a:lnTo>
                  <a:lnTo>
                    <a:pt x="50" y="967"/>
                  </a:lnTo>
                  <a:lnTo>
                    <a:pt x="50" y="968"/>
                  </a:lnTo>
                  <a:lnTo>
                    <a:pt x="52" y="968"/>
                  </a:lnTo>
                  <a:lnTo>
                    <a:pt x="53" y="970"/>
                  </a:lnTo>
                  <a:lnTo>
                    <a:pt x="54" y="971"/>
                  </a:lnTo>
                  <a:lnTo>
                    <a:pt x="55" y="971"/>
                  </a:lnTo>
                  <a:lnTo>
                    <a:pt x="58" y="972"/>
                  </a:lnTo>
                  <a:lnTo>
                    <a:pt x="60" y="972"/>
                  </a:lnTo>
                  <a:lnTo>
                    <a:pt x="62" y="972"/>
                  </a:lnTo>
                  <a:lnTo>
                    <a:pt x="66" y="973"/>
                  </a:lnTo>
                  <a:lnTo>
                    <a:pt x="69" y="973"/>
                  </a:lnTo>
                  <a:lnTo>
                    <a:pt x="73" y="973"/>
                  </a:lnTo>
                  <a:lnTo>
                    <a:pt x="78" y="973"/>
                  </a:lnTo>
                  <a:lnTo>
                    <a:pt x="83" y="974"/>
                  </a:lnTo>
                  <a:lnTo>
                    <a:pt x="89" y="974"/>
                  </a:lnTo>
                  <a:lnTo>
                    <a:pt x="95" y="974"/>
                  </a:lnTo>
                  <a:lnTo>
                    <a:pt x="102" y="974"/>
                  </a:lnTo>
                  <a:lnTo>
                    <a:pt x="78" y="996"/>
                  </a:lnTo>
                  <a:lnTo>
                    <a:pt x="71" y="996"/>
                  </a:lnTo>
                  <a:lnTo>
                    <a:pt x="65" y="996"/>
                  </a:lnTo>
                  <a:lnTo>
                    <a:pt x="59" y="996"/>
                  </a:lnTo>
                  <a:lnTo>
                    <a:pt x="53" y="995"/>
                  </a:lnTo>
                  <a:lnTo>
                    <a:pt x="48" y="995"/>
                  </a:lnTo>
                  <a:lnTo>
                    <a:pt x="43" y="995"/>
                  </a:lnTo>
                  <a:lnTo>
                    <a:pt x="38" y="995"/>
                  </a:lnTo>
                  <a:lnTo>
                    <a:pt x="35" y="994"/>
                  </a:lnTo>
                  <a:lnTo>
                    <a:pt x="31" y="994"/>
                  </a:lnTo>
                  <a:lnTo>
                    <a:pt x="28" y="992"/>
                  </a:lnTo>
                  <a:lnTo>
                    <a:pt x="24" y="991"/>
                  </a:lnTo>
                  <a:lnTo>
                    <a:pt x="22" y="990"/>
                  </a:lnTo>
                  <a:lnTo>
                    <a:pt x="19" y="989"/>
                  </a:lnTo>
                  <a:lnTo>
                    <a:pt x="17" y="988"/>
                  </a:lnTo>
                  <a:lnTo>
                    <a:pt x="15" y="986"/>
                  </a:lnTo>
                  <a:lnTo>
                    <a:pt x="13" y="984"/>
                  </a:lnTo>
                  <a:lnTo>
                    <a:pt x="12" y="983"/>
                  </a:lnTo>
                  <a:lnTo>
                    <a:pt x="12" y="980"/>
                  </a:lnTo>
                  <a:lnTo>
                    <a:pt x="11" y="978"/>
                  </a:lnTo>
                  <a:lnTo>
                    <a:pt x="11" y="976"/>
                  </a:lnTo>
                  <a:lnTo>
                    <a:pt x="10" y="973"/>
                  </a:lnTo>
                  <a:lnTo>
                    <a:pt x="10" y="971"/>
                  </a:lnTo>
                  <a:lnTo>
                    <a:pt x="10" y="968"/>
                  </a:lnTo>
                  <a:lnTo>
                    <a:pt x="10" y="966"/>
                  </a:lnTo>
                  <a:lnTo>
                    <a:pt x="10" y="962"/>
                  </a:lnTo>
                  <a:lnTo>
                    <a:pt x="10" y="960"/>
                  </a:lnTo>
                  <a:lnTo>
                    <a:pt x="9" y="956"/>
                  </a:lnTo>
                  <a:lnTo>
                    <a:pt x="9" y="953"/>
                  </a:lnTo>
                  <a:lnTo>
                    <a:pt x="9" y="949"/>
                  </a:lnTo>
                  <a:lnTo>
                    <a:pt x="9" y="945"/>
                  </a:lnTo>
                  <a:lnTo>
                    <a:pt x="9" y="941"/>
                  </a:lnTo>
                  <a:lnTo>
                    <a:pt x="7" y="936"/>
                  </a:lnTo>
                  <a:lnTo>
                    <a:pt x="7" y="936"/>
                  </a:lnTo>
                  <a:lnTo>
                    <a:pt x="7" y="936"/>
                  </a:lnTo>
                  <a:close/>
                  <a:moveTo>
                    <a:pt x="9" y="62"/>
                  </a:moveTo>
                  <a:lnTo>
                    <a:pt x="46" y="50"/>
                  </a:lnTo>
                  <a:lnTo>
                    <a:pt x="46" y="50"/>
                  </a:lnTo>
                  <a:lnTo>
                    <a:pt x="44" y="57"/>
                  </a:lnTo>
                  <a:lnTo>
                    <a:pt x="43" y="68"/>
                  </a:lnTo>
                  <a:lnTo>
                    <a:pt x="43" y="83"/>
                  </a:lnTo>
                  <a:lnTo>
                    <a:pt x="42" y="102"/>
                  </a:lnTo>
                  <a:lnTo>
                    <a:pt x="41" y="122"/>
                  </a:lnTo>
                  <a:lnTo>
                    <a:pt x="41" y="147"/>
                  </a:lnTo>
                  <a:lnTo>
                    <a:pt x="40" y="173"/>
                  </a:lnTo>
                  <a:lnTo>
                    <a:pt x="40" y="203"/>
                  </a:lnTo>
                  <a:lnTo>
                    <a:pt x="40" y="234"/>
                  </a:lnTo>
                  <a:lnTo>
                    <a:pt x="38" y="266"/>
                  </a:lnTo>
                  <a:lnTo>
                    <a:pt x="38" y="301"/>
                  </a:lnTo>
                  <a:lnTo>
                    <a:pt x="38" y="337"/>
                  </a:lnTo>
                  <a:lnTo>
                    <a:pt x="38" y="374"/>
                  </a:lnTo>
                  <a:lnTo>
                    <a:pt x="38" y="412"/>
                  </a:lnTo>
                  <a:lnTo>
                    <a:pt x="38" y="450"/>
                  </a:lnTo>
                  <a:lnTo>
                    <a:pt x="38" y="488"/>
                  </a:lnTo>
                  <a:lnTo>
                    <a:pt x="38" y="527"/>
                  </a:lnTo>
                  <a:lnTo>
                    <a:pt x="38" y="565"/>
                  </a:lnTo>
                  <a:lnTo>
                    <a:pt x="38" y="602"/>
                  </a:lnTo>
                  <a:lnTo>
                    <a:pt x="40" y="639"/>
                  </a:lnTo>
                  <a:lnTo>
                    <a:pt x="40" y="675"/>
                  </a:lnTo>
                  <a:lnTo>
                    <a:pt x="40" y="709"/>
                  </a:lnTo>
                  <a:lnTo>
                    <a:pt x="40" y="742"/>
                  </a:lnTo>
                  <a:lnTo>
                    <a:pt x="41" y="773"/>
                  </a:lnTo>
                  <a:lnTo>
                    <a:pt x="41" y="801"/>
                  </a:lnTo>
                  <a:lnTo>
                    <a:pt x="42" y="828"/>
                  </a:lnTo>
                  <a:lnTo>
                    <a:pt x="42" y="851"/>
                  </a:lnTo>
                  <a:lnTo>
                    <a:pt x="43" y="873"/>
                  </a:lnTo>
                  <a:lnTo>
                    <a:pt x="43" y="891"/>
                  </a:lnTo>
                  <a:lnTo>
                    <a:pt x="43" y="905"/>
                  </a:lnTo>
                  <a:lnTo>
                    <a:pt x="44" y="916"/>
                  </a:lnTo>
                  <a:lnTo>
                    <a:pt x="44" y="922"/>
                  </a:lnTo>
                  <a:lnTo>
                    <a:pt x="7" y="936"/>
                  </a:lnTo>
                  <a:lnTo>
                    <a:pt x="7" y="929"/>
                  </a:lnTo>
                  <a:lnTo>
                    <a:pt x="6" y="918"/>
                  </a:lnTo>
                  <a:lnTo>
                    <a:pt x="6" y="904"/>
                  </a:lnTo>
                  <a:lnTo>
                    <a:pt x="5" y="886"/>
                  </a:lnTo>
                  <a:lnTo>
                    <a:pt x="5" y="866"/>
                  </a:lnTo>
                  <a:lnTo>
                    <a:pt x="4" y="842"/>
                  </a:lnTo>
                  <a:lnTo>
                    <a:pt x="4" y="816"/>
                  </a:lnTo>
                  <a:lnTo>
                    <a:pt x="4" y="786"/>
                  </a:lnTo>
                  <a:lnTo>
                    <a:pt x="3" y="755"/>
                  </a:lnTo>
                  <a:lnTo>
                    <a:pt x="3" y="722"/>
                  </a:lnTo>
                  <a:lnTo>
                    <a:pt x="3" y="688"/>
                  </a:lnTo>
                  <a:lnTo>
                    <a:pt x="1" y="652"/>
                  </a:lnTo>
                  <a:lnTo>
                    <a:pt x="1" y="615"/>
                  </a:lnTo>
                  <a:lnTo>
                    <a:pt x="1" y="578"/>
                  </a:lnTo>
                  <a:lnTo>
                    <a:pt x="1" y="540"/>
                  </a:lnTo>
                  <a:lnTo>
                    <a:pt x="1" y="502"/>
                  </a:lnTo>
                  <a:lnTo>
                    <a:pt x="1" y="463"/>
                  </a:lnTo>
                  <a:lnTo>
                    <a:pt x="0" y="425"/>
                  </a:lnTo>
                  <a:lnTo>
                    <a:pt x="1" y="387"/>
                  </a:lnTo>
                  <a:lnTo>
                    <a:pt x="1" y="350"/>
                  </a:lnTo>
                  <a:lnTo>
                    <a:pt x="1" y="314"/>
                  </a:lnTo>
                  <a:lnTo>
                    <a:pt x="1" y="280"/>
                  </a:lnTo>
                  <a:lnTo>
                    <a:pt x="1" y="247"/>
                  </a:lnTo>
                  <a:lnTo>
                    <a:pt x="3" y="215"/>
                  </a:lnTo>
                  <a:lnTo>
                    <a:pt x="3" y="186"/>
                  </a:lnTo>
                  <a:lnTo>
                    <a:pt x="3" y="160"/>
                  </a:lnTo>
                  <a:lnTo>
                    <a:pt x="4" y="135"/>
                  </a:lnTo>
                  <a:lnTo>
                    <a:pt x="5" y="114"/>
                  </a:lnTo>
                  <a:lnTo>
                    <a:pt x="5" y="96"/>
                  </a:lnTo>
                  <a:lnTo>
                    <a:pt x="6" y="81"/>
                  </a:lnTo>
                  <a:lnTo>
                    <a:pt x="7" y="69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close/>
                  <a:moveTo>
                    <a:pt x="101" y="1"/>
                  </a:moveTo>
                  <a:lnTo>
                    <a:pt x="78" y="23"/>
                  </a:lnTo>
                  <a:lnTo>
                    <a:pt x="78" y="23"/>
                  </a:lnTo>
                  <a:lnTo>
                    <a:pt x="72" y="23"/>
                  </a:lnTo>
                  <a:lnTo>
                    <a:pt x="65" y="23"/>
                  </a:lnTo>
                  <a:lnTo>
                    <a:pt x="59" y="23"/>
                  </a:lnTo>
                  <a:lnTo>
                    <a:pt x="54" y="23"/>
                  </a:lnTo>
                  <a:lnTo>
                    <a:pt x="49" y="22"/>
                  </a:lnTo>
                  <a:lnTo>
                    <a:pt x="44" y="22"/>
                  </a:lnTo>
                  <a:lnTo>
                    <a:pt x="41" y="22"/>
                  </a:lnTo>
                  <a:lnTo>
                    <a:pt x="37" y="22"/>
                  </a:lnTo>
                  <a:lnTo>
                    <a:pt x="35" y="22"/>
                  </a:lnTo>
                  <a:lnTo>
                    <a:pt x="32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4" y="22"/>
                  </a:lnTo>
                  <a:lnTo>
                    <a:pt x="37" y="20"/>
                  </a:lnTo>
                  <a:lnTo>
                    <a:pt x="44" y="17"/>
                  </a:lnTo>
                  <a:lnTo>
                    <a:pt x="49" y="13"/>
                  </a:lnTo>
                  <a:lnTo>
                    <a:pt x="52" y="1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0" y="13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50" y="23"/>
                  </a:lnTo>
                  <a:lnTo>
                    <a:pt x="50" y="25"/>
                  </a:lnTo>
                  <a:lnTo>
                    <a:pt x="49" y="29"/>
                  </a:lnTo>
                  <a:lnTo>
                    <a:pt x="49" y="32"/>
                  </a:lnTo>
                  <a:lnTo>
                    <a:pt x="48" y="36"/>
                  </a:lnTo>
                  <a:lnTo>
                    <a:pt x="48" y="41"/>
                  </a:lnTo>
                  <a:lnTo>
                    <a:pt x="47" y="46"/>
                  </a:lnTo>
                  <a:lnTo>
                    <a:pt x="46" y="50"/>
                  </a:lnTo>
                  <a:lnTo>
                    <a:pt x="9" y="62"/>
                  </a:lnTo>
                  <a:lnTo>
                    <a:pt x="10" y="57"/>
                  </a:lnTo>
                  <a:lnTo>
                    <a:pt x="11" y="53"/>
                  </a:lnTo>
                  <a:lnTo>
                    <a:pt x="11" y="48"/>
                  </a:lnTo>
                  <a:lnTo>
                    <a:pt x="12" y="44"/>
                  </a:lnTo>
                  <a:lnTo>
                    <a:pt x="12" y="41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5" y="22"/>
                  </a:lnTo>
                  <a:lnTo>
                    <a:pt x="16" y="19"/>
                  </a:lnTo>
                  <a:lnTo>
                    <a:pt x="17" y="17"/>
                  </a:lnTo>
                  <a:lnTo>
                    <a:pt x="21" y="13"/>
                  </a:lnTo>
                  <a:lnTo>
                    <a:pt x="28" y="9"/>
                  </a:lnTo>
                  <a:lnTo>
                    <a:pt x="36" y="4"/>
                  </a:lnTo>
                  <a:lnTo>
                    <a:pt x="43" y="3"/>
                  </a:lnTo>
                  <a:lnTo>
                    <a:pt x="48" y="1"/>
                  </a:lnTo>
                  <a:lnTo>
                    <a:pt x="52" y="1"/>
                  </a:lnTo>
                  <a:lnTo>
                    <a:pt x="55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68" y="1"/>
                  </a:lnTo>
                  <a:lnTo>
                    <a:pt x="73" y="1"/>
                  </a:lnTo>
                  <a:lnTo>
                    <a:pt x="78" y="1"/>
                  </a:lnTo>
                  <a:lnTo>
                    <a:pt x="83" y="1"/>
                  </a:lnTo>
                  <a:lnTo>
                    <a:pt x="89" y="1"/>
                  </a:lnTo>
                  <a:lnTo>
                    <a:pt x="95" y="1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44" name="Freeform 29"/>
            <p:cNvSpPr>
              <a:spLocks noEditPoints="1"/>
            </p:cNvSpPr>
            <p:nvPr/>
          </p:nvSpPr>
          <p:spPr bwMode="auto">
            <a:xfrm>
              <a:off x="3154364" y="4465639"/>
              <a:ext cx="4337050" cy="1204913"/>
            </a:xfrm>
            <a:custGeom>
              <a:avLst/>
              <a:gdLst>
                <a:gd name="T0" fmla="*/ 385 w 2732"/>
                <a:gd name="T1" fmla="*/ 0 h 759"/>
                <a:gd name="T2" fmla="*/ 391 w 2732"/>
                <a:gd name="T3" fmla="*/ 1 h 759"/>
                <a:gd name="T4" fmla="*/ 394 w 2732"/>
                <a:gd name="T5" fmla="*/ 4 h 759"/>
                <a:gd name="T6" fmla="*/ 390 w 2732"/>
                <a:gd name="T7" fmla="*/ 9 h 759"/>
                <a:gd name="T8" fmla="*/ 384 w 2732"/>
                <a:gd name="T9" fmla="*/ 14 h 759"/>
                <a:gd name="T10" fmla="*/ 376 w 2732"/>
                <a:gd name="T11" fmla="*/ 19 h 759"/>
                <a:gd name="T12" fmla="*/ 281 w 2732"/>
                <a:gd name="T13" fmla="*/ 66 h 759"/>
                <a:gd name="T14" fmla="*/ 310 w 2732"/>
                <a:gd name="T15" fmla="*/ 20 h 759"/>
                <a:gd name="T16" fmla="*/ 359 w 2732"/>
                <a:gd name="T17" fmla="*/ 1 h 759"/>
                <a:gd name="T18" fmla="*/ 381 w 2732"/>
                <a:gd name="T19" fmla="*/ 1 h 759"/>
                <a:gd name="T20" fmla="*/ 348 w 2732"/>
                <a:gd name="T21" fmla="*/ 21 h 759"/>
                <a:gd name="T22" fmla="*/ 336 w 2732"/>
                <a:gd name="T23" fmla="*/ 22 h 759"/>
                <a:gd name="T24" fmla="*/ 329 w 2732"/>
                <a:gd name="T25" fmla="*/ 33 h 759"/>
                <a:gd name="T26" fmla="*/ 15 w 2732"/>
                <a:gd name="T27" fmla="*/ 632 h 759"/>
                <a:gd name="T28" fmla="*/ 88 w 2732"/>
                <a:gd name="T29" fmla="*/ 484 h 759"/>
                <a:gd name="T30" fmla="*/ 198 w 2732"/>
                <a:gd name="T31" fmla="*/ 254 h 759"/>
                <a:gd name="T32" fmla="*/ 275 w 2732"/>
                <a:gd name="T33" fmla="*/ 81 h 759"/>
                <a:gd name="T34" fmla="*/ 281 w 2732"/>
                <a:gd name="T35" fmla="*/ 143 h 759"/>
                <a:gd name="T36" fmla="*/ 179 w 2732"/>
                <a:gd name="T37" fmla="*/ 361 h 759"/>
                <a:gd name="T38" fmla="*/ 79 w 2732"/>
                <a:gd name="T39" fmla="*/ 569 h 759"/>
                <a:gd name="T40" fmla="*/ 93 w 2732"/>
                <a:gd name="T41" fmla="*/ 747 h 759"/>
                <a:gd name="T42" fmla="*/ 26 w 2732"/>
                <a:gd name="T43" fmla="*/ 736 h 759"/>
                <a:gd name="T44" fmla="*/ 0 w 2732"/>
                <a:gd name="T45" fmla="*/ 699 h 759"/>
                <a:gd name="T46" fmla="*/ 9 w 2732"/>
                <a:gd name="T47" fmla="*/ 644 h 759"/>
                <a:gd name="T48" fmla="*/ 38 w 2732"/>
                <a:gd name="T49" fmla="*/ 661 h 759"/>
                <a:gd name="T50" fmla="*/ 45 w 2732"/>
                <a:gd name="T51" fmla="*/ 704 h 759"/>
                <a:gd name="T52" fmla="*/ 82 w 2732"/>
                <a:gd name="T53" fmla="*/ 725 h 759"/>
                <a:gd name="T54" fmla="*/ 2569 w 2732"/>
                <a:gd name="T55" fmla="*/ 755 h 759"/>
                <a:gd name="T56" fmla="*/ 1975 w 2732"/>
                <a:gd name="T57" fmla="*/ 743 h 759"/>
                <a:gd name="T58" fmla="*/ 909 w 2732"/>
                <a:gd name="T59" fmla="*/ 739 h 759"/>
                <a:gd name="T60" fmla="*/ 142 w 2732"/>
                <a:gd name="T61" fmla="*/ 745 h 759"/>
                <a:gd name="T62" fmla="*/ 463 w 2732"/>
                <a:gd name="T63" fmla="*/ 719 h 759"/>
                <a:gd name="T64" fmla="*/ 1476 w 2732"/>
                <a:gd name="T65" fmla="*/ 718 h 759"/>
                <a:gd name="T66" fmla="*/ 2403 w 2732"/>
                <a:gd name="T67" fmla="*/ 727 h 759"/>
                <a:gd name="T68" fmla="*/ 2721 w 2732"/>
                <a:gd name="T69" fmla="*/ 666 h 759"/>
                <a:gd name="T70" fmla="*/ 2728 w 2732"/>
                <a:gd name="T71" fmla="*/ 700 h 759"/>
                <a:gd name="T72" fmla="*/ 2679 w 2732"/>
                <a:gd name="T73" fmla="*/ 743 h 759"/>
                <a:gd name="T74" fmla="*/ 2590 w 2732"/>
                <a:gd name="T75" fmla="*/ 758 h 759"/>
                <a:gd name="T76" fmla="*/ 2651 w 2732"/>
                <a:gd name="T77" fmla="*/ 736 h 759"/>
                <a:gd name="T78" fmla="*/ 2683 w 2732"/>
                <a:gd name="T79" fmla="*/ 722 h 759"/>
                <a:gd name="T80" fmla="*/ 2693 w 2732"/>
                <a:gd name="T81" fmla="*/ 696 h 759"/>
                <a:gd name="T82" fmla="*/ 2402 w 2732"/>
                <a:gd name="T83" fmla="*/ 50 h 759"/>
                <a:gd name="T84" fmla="*/ 2477 w 2732"/>
                <a:gd name="T85" fmla="*/ 213 h 759"/>
                <a:gd name="T86" fmla="*/ 2612 w 2732"/>
                <a:gd name="T87" fmla="*/ 477 h 759"/>
                <a:gd name="T88" fmla="*/ 2714 w 2732"/>
                <a:gd name="T89" fmla="*/ 657 h 759"/>
                <a:gd name="T90" fmla="*/ 2636 w 2732"/>
                <a:gd name="T91" fmla="*/ 605 h 759"/>
                <a:gd name="T92" fmla="*/ 2506 w 2732"/>
                <a:gd name="T93" fmla="*/ 360 h 759"/>
                <a:gd name="T94" fmla="*/ 2390 w 2732"/>
                <a:gd name="T95" fmla="*/ 123 h 759"/>
                <a:gd name="T96" fmla="*/ 2310 w 2732"/>
                <a:gd name="T97" fmla="*/ 6 h 759"/>
                <a:gd name="T98" fmla="*/ 2353 w 2732"/>
                <a:gd name="T99" fmla="*/ 4 h 759"/>
                <a:gd name="T100" fmla="*/ 2384 w 2732"/>
                <a:gd name="T101" fmla="*/ 15 h 759"/>
                <a:gd name="T102" fmla="*/ 2401 w 2732"/>
                <a:gd name="T103" fmla="*/ 46 h 759"/>
                <a:gd name="T104" fmla="*/ 2353 w 2732"/>
                <a:gd name="T105" fmla="*/ 39 h 759"/>
                <a:gd name="T106" fmla="*/ 2335 w 2732"/>
                <a:gd name="T107" fmla="*/ 27 h 759"/>
                <a:gd name="T108" fmla="*/ 2303 w 2732"/>
                <a:gd name="T109" fmla="*/ 27 h 759"/>
                <a:gd name="T110" fmla="*/ 2281 w 2732"/>
                <a:gd name="T111" fmla="*/ 27 h 759"/>
                <a:gd name="T112" fmla="*/ 2276 w 2732"/>
                <a:gd name="T113" fmla="*/ 25 h 759"/>
                <a:gd name="T114" fmla="*/ 2276 w 2732"/>
                <a:gd name="T115" fmla="*/ 21 h 759"/>
                <a:gd name="T116" fmla="*/ 2279 w 2732"/>
                <a:gd name="T117" fmla="*/ 16 h 759"/>
                <a:gd name="T118" fmla="*/ 2287 w 2732"/>
                <a:gd name="T119" fmla="*/ 11 h 759"/>
                <a:gd name="T120" fmla="*/ 2296 w 2732"/>
                <a:gd name="T121" fmla="*/ 8 h 759"/>
                <a:gd name="T122" fmla="*/ 2304 w 2732"/>
                <a:gd name="T123" fmla="*/ 6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32" h="759">
                  <a:moveTo>
                    <a:pt x="370" y="20"/>
                  </a:moveTo>
                  <a:lnTo>
                    <a:pt x="379" y="1"/>
                  </a:lnTo>
                  <a:lnTo>
                    <a:pt x="381" y="1"/>
                  </a:lnTo>
                  <a:lnTo>
                    <a:pt x="381" y="1"/>
                  </a:lnTo>
                  <a:lnTo>
                    <a:pt x="382" y="0"/>
                  </a:lnTo>
                  <a:lnTo>
                    <a:pt x="383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5" y="0"/>
                  </a:lnTo>
                  <a:lnTo>
                    <a:pt x="385" y="0"/>
                  </a:lnTo>
                  <a:lnTo>
                    <a:pt x="386" y="0"/>
                  </a:lnTo>
                  <a:lnTo>
                    <a:pt x="388" y="0"/>
                  </a:lnTo>
                  <a:lnTo>
                    <a:pt x="388" y="0"/>
                  </a:lnTo>
                  <a:lnTo>
                    <a:pt x="389" y="0"/>
                  </a:lnTo>
                  <a:lnTo>
                    <a:pt x="389" y="0"/>
                  </a:lnTo>
                  <a:lnTo>
                    <a:pt x="390" y="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91" y="1"/>
                  </a:lnTo>
                  <a:lnTo>
                    <a:pt x="391" y="1"/>
                  </a:lnTo>
                  <a:lnTo>
                    <a:pt x="391" y="1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2"/>
                  </a:lnTo>
                  <a:lnTo>
                    <a:pt x="392" y="3"/>
                  </a:lnTo>
                  <a:lnTo>
                    <a:pt x="394" y="3"/>
                  </a:lnTo>
                  <a:lnTo>
                    <a:pt x="394" y="3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392" y="6"/>
                  </a:lnTo>
                  <a:lnTo>
                    <a:pt x="392" y="7"/>
                  </a:lnTo>
                  <a:lnTo>
                    <a:pt x="392" y="7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1" y="9"/>
                  </a:lnTo>
                  <a:lnTo>
                    <a:pt x="390" y="9"/>
                  </a:lnTo>
                  <a:lnTo>
                    <a:pt x="390" y="10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88" y="11"/>
                  </a:lnTo>
                  <a:lnTo>
                    <a:pt x="388" y="11"/>
                  </a:lnTo>
                  <a:lnTo>
                    <a:pt x="386" y="13"/>
                  </a:lnTo>
                  <a:lnTo>
                    <a:pt x="386" y="13"/>
                  </a:lnTo>
                  <a:lnTo>
                    <a:pt x="385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3" y="15"/>
                  </a:lnTo>
                  <a:lnTo>
                    <a:pt x="383" y="15"/>
                  </a:lnTo>
                  <a:lnTo>
                    <a:pt x="382" y="15"/>
                  </a:lnTo>
                  <a:lnTo>
                    <a:pt x="381" y="16"/>
                  </a:lnTo>
                  <a:lnTo>
                    <a:pt x="379" y="16"/>
                  </a:lnTo>
                  <a:lnTo>
                    <a:pt x="379" y="17"/>
                  </a:lnTo>
                  <a:lnTo>
                    <a:pt x="378" y="17"/>
                  </a:lnTo>
                  <a:lnTo>
                    <a:pt x="377" y="17"/>
                  </a:lnTo>
                  <a:lnTo>
                    <a:pt x="376" y="19"/>
                  </a:lnTo>
                  <a:lnTo>
                    <a:pt x="376" y="19"/>
                  </a:lnTo>
                  <a:lnTo>
                    <a:pt x="375" y="19"/>
                  </a:lnTo>
                  <a:lnTo>
                    <a:pt x="373" y="19"/>
                  </a:lnTo>
                  <a:lnTo>
                    <a:pt x="372" y="20"/>
                  </a:lnTo>
                  <a:lnTo>
                    <a:pt x="372" y="20"/>
                  </a:lnTo>
                  <a:lnTo>
                    <a:pt x="371" y="20"/>
                  </a:lnTo>
                  <a:lnTo>
                    <a:pt x="370" y="20"/>
                  </a:lnTo>
                  <a:lnTo>
                    <a:pt x="370" y="20"/>
                  </a:lnTo>
                  <a:close/>
                  <a:moveTo>
                    <a:pt x="318" y="56"/>
                  </a:moveTo>
                  <a:lnTo>
                    <a:pt x="281" y="66"/>
                  </a:lnTo>
                  <a:lnTo>
                    <a:pt x="281" y="66"/>
                  </a:lnTo>
                  <a:lnTo>
                    <a:pt x="284" y="60"/>
                  </a:lnTo>
                  <a:lnTo>
                    <a:pt x="286" y="54"/>
                  </a:lnTo>
                  <a:lnTo>
                    <a:pt x="289" y="49"/>
                  </a:lnTo>
                  <a:lnTo>
                    <a:pt x="291" y="44"/>
                  </a:lnTo>
                  <a:lnTo>
                    <a:pt x="293" y="39"/>
                  </a:lnTo>
                  <a:lnTo>
                    <a:pt x="297" y="35"/>
                  </a:lnTo>
                  <a:lnTo>
                    <a:pt x="299" y="32"/>
                  </a:lnTo>
                  <a:lnTo>
                    <a:pt x="303" y="27"/>
                  </a:lnTo>
                  <a:lnTo>
                    <a:pt x="307" y="23"/>
                  </a:lnTo>
                  <a:lnTo>
                    <a:pt x="310" y="20"/>
                  </a:lnTo>
                  <a:lnTo>
                    <a:pt x="314" y="17"/>
                  </a:lnTo>
                  <a:lnTo>
                    <a:pt x="318" y="14"/>
                  </a:lnTo>
                  <a:lnTo>
                    <a:pt x="324" y="10"/>
                  </a:lnTo>
                  <a:lnTo>
                    <a:pt x="330" y="8"/>
                  </a:lnTo>
                  <a:lnTo>
                    <a:pt x="336" y="6"/>
                  </a:lnTo>
                  <a:lnTo>
                    <a:pt x="341" y="3"/>
                  </a:lnTo>
                  <a:lnTo>
                    <a:pt x="347" y="2"/>
                  </a:lnTo>
                  <a:lnTo>
                    <a:pt x="351" y="1"/>
                  </a:lnTo>
                  <a:lnTo>
                    <a:pt x="355" y="1"/>
                  </a:lnTo>
                  <a:lnTo>
                    <a:pt x="359" y="1"/>
                  </a:lnTo>
                  <a:lnTo>
                    <a:pt x="363" y="1"/>
                  </a:lnTo>
                  <a:lnTo>
                    <a:pt x="365" y="0"/>
                  </a:lnTo>
                  <a:lnTo>
                    <a:pt x="367" y="1"/>
                  </a:lnTo>
                  <a:lnTo>
                    <a:pt x="370" y="1"/>
                  </a:lnTo>
                  <a:lnTo>
                    <a:pt x="372" y="1"/>
                  </a:lnTo>
                  <a:lnTo>
                    <a:pt x="375" y="1"/>
                  </a:lnTo>
                  <a:lnTo>
                    <a:pt x="377" y="1"/>
                  </a:lnTo>
                  <a:lnTo>
                    <a:pt x="378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1" y="1"/>
                  </a:lnTo>
                  <a:lnTo>
                    <a:pt x="379" y="1"/>
                  </a:lnTo>
                  <a:lnTo>
                    <a:pt x="370" y="20"/>
                  </a:lnTo>
                  <a:lnTo>
                    <a:pt x="365" y="21"/>
                  </a:lnTo>
                  <a:lnTo>
                    <a:pt x="361" y="21"/>
                  </a:lnTo>
                  <a:lnTo>
                    <a:pt x="358" y="22"/>
                  </a:lnTo>
                  <a:lnTo>
                    <a:pt x="355" y="22"/>
                  </a:lnTo>
                  <a:lnTo>
                    <a:pt x="353" y="22"/>
                  </a:lnTo>
                  <a:lnTo>
                    <a:pt x="351" y="22"/>
                  </a:lnTo>
                  <a:lnTo>
                    <a:pt x="348" y="21"/>
                  </a:lnTo>
                  <a:lnTo>
                    <a:pt x="346" y="21"/>
                  </a:lnTo>
                  <a:lnTo>
                    <a:pt x="344" y="21"/>
                  </a:lnTo>
                  <a:lnTo>
                    <a:pt x="342" y="21"/>
                  </a:lnTo>
                  <a:lnTo>
                    <a:pt x="340" y="21"/>
                  </a:lnTo>
                  <a:lnTo>
                    <a:pt x="339" y="21"/>
                  </a:lnTo>
                  <a:lnTo>
                    <a:pt x="338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9" y="21"/>
                  </a:lnTo>
                  <a:lnTo>
                    <a:pt x="338" y="21"/>
                  </a:lnTo>
                  <a:lnTo>
                    <a:pt x="336" y="22"/>
                  </a:lnTo>
                  <a:lnTo>
                    <a:pt x="335" y="25"/>
                  </a:lnTo>
                  <a:lnTo>
                    <a:pt x="333" y="27"/>
                  </a:lnTo>
                  <a:lnTo>
                    <a:pt x="332" y="29"/>
                  </a:lnTo>
                  <a:lnTo>
                    <a:pt x="329" y="33"/>
                  </a:lnTo>
                  <a:lnTo>
                    <a:pt x="327" y="37"/>
                  </a:lnTo>
                  <a:lnTo>
                    <a:pt x="324" y="40"/>
                  </a:lnTo>
                  <a:lnTo>
                    <a:pt x="323" y="45"/>
                  </a:lnTo>
                  <a:lnTo>
                    <a:pt x="321" y="50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8" y="56"/>
                  </a:lnTo>
                  <a:close/>
                  <a:moveTo>
                    <a:pt x="51" y="624"/>
                  </a:moveTo>
                  <a:lnTo>
                    <a:pt x="15" y="632"/>
                  </a:lnTo>
                  <a:lnTo>
                    <a:pt x="15" y="632"/>
                  </a:lnTo>
                  <a:lnTo>
                    <a:pt x="19" y="625"/>
                  </a:lnTo>
                  <a:lnTo>
                    <a:pt x="24" y="616"/>
                  </a:lnTo>
                  <a:lnTo>
                    <a:pt x="30" y="605"/>
                  </a:lnTo>
                  <a:lnTo>
                    <a:pt x="36" y="592"/>
                  </a:lnTo>
                  <a:lnTo>
                    <a:pt x="43" y="577"/>
                  </a:lnTo>
                  <a:lnTo>
                    <a:pt x="51" y="561"/>
                  </a:lnTo>
                  <a:lnTo>
                    <a:pt x="59" y="543"/>
                  </a:lnTo>
                  <a:lnTo>
                    <a:pt x="69" y="525"/>
                  </a:lnTo>
                  <a:lnTo>
                    <a:pt x="79" y="505"/>
                  </a:lnTo>
                  <a:lnTo>
                    <a:pt x="88" y="484"/>
                  </a:lnTo>
                  <a:lnTo>
                    <a:pt x="99" y="462"/>
                  </a:lnTo>
                  <a:lnTo>
                    <a:pt x="110" y="440"/>
                  </a:lnTo>
                  <a:lnTo>
                    <a:pt x="120" y="417"/>
                  </a:lnTo>
                  <a:lnTo>
                    <a:pt x="131" y="394"/>
                  </a:lnTo>
                  <a:lnTo>
                    <a:pt x="143" y="370"/>
                  </a:lnTo>
                  <a:lnTo>
                    <a:pt x="154" y="347"/>
                  </a:lnTo>
                  <a:lnTo>
                    <a:pt x="164" y="323"/>
                  </a:lnTo>
                  <a:lnTo>
                    <a:pt x="176" y="299"/>
                  </a:lnTo>
                  <a:lnTo>
                    <a:pt x="187" y="277"/>
                  </a:lnTo>
                  <a:lnTo>
                    <a:pt x="198" y="254"/>
                  </a:lnTo>
                  <a:lnTo>
                    <a:pt x="207" y="231"/>
                  </a:lnTo>
                  <a:lnTo>
                    <a:pt x="218" y="210"/>
                  </a:lnTo>
                  <a:lnTo>
                    <a:pt x="228" y="189"/>
                  </a:lnTo>
                  <a:lnTo>
                    <a:pt x="236" y="170"/>
                  </a:lnTo>
                  <a:lnTo>
                    <a:pt x="244" y="151"/>
                  </a:lnTo>
                  <a:lnTo>
                    <a:pt x="253" y="134"/>
                  </a:lnTo>
                  <a:lnTo>
                    <a:pt x="260" y="119"/>
                  </a:lnTo>
                  <a:lnTo>
                    <a:pt x="266" y="105"/>
                  </a:lnTo>
                  <a:lnTo>
                    <a:pt x="271" y="91"/>
                  </a:lnTo>
                  <a:lnTo>
                    <a:pt x="275" y="81"/>
                  </a:lnTo>
                  <a:lnTo>
                    <a:pt x="279" y="72"/>
                  </a:lnTo>
                  <a:lnTo>
                    <a:pt x="281" y="66"/>
                  </a:lnTo>
                  <a:lnTo>
                    <a:pt x="318" y="56"/>
                  </a:lnTo>
                  <a:lnTo>
                    <a:pt x="316" y="63"/>
                  </a:lnTo>
                  <a:lnTo>
                    <a:pt x="312" y="72"/>
                  </a:lnTo>
                  <a:lnTo>
                    <a:pt x="308" y="83"/>
                  </a:lnTo>
                  <a:lnTo>
                    <a:pt x="302" y="95"/>
                  </a:lnTo>
                  <a:lnTo>
                    <a:pt x="296" y="109"/>
                  </a:lnTo>
                  <a:lnTo>
                    <a:pt x="289" y="126"/>
                  </a:lnTo>
                  <a:lnTo>
                    <a:pt x="281" y="143"/>
                  </a:lnTo>
                  <a:lnTo>
                    <a:pt x="273" y="161"/>
                  </a:lnTo>
                  <a:lnTo>
                    <a:pt x="264" y="181"/>
                  </a:lnTo>
                  <a:lnTo>
                    <a:pt x="254" y="201"/>
                  </a:lnTo>
                  <a:lnTo>
                    <a:pt x="244" y="223"/>
                  </a:lnTo>
                  <a:lnTo>
                    <a:pt x="234" y="245"/>
                  </a:lnTo>
                  <a:lnTo>
                    <a:pt x="223" y="268"/>
                  </a:lnTo>
                  <a:lnTo>
                    <a:pt x="212" y="291"/>
                  </a:lnTo>
                  <a:lnTo>
                    <a:pt x="201" y="315"/>
                  </a:lnTo>
                  <a:lnTo>
                    <a:pt x="190" y="337"/>
                  </a:lnTo>
                  <a:lnTo>
                    <a:pt x="179" y="361"/>
                  </a:lnTo>
                  <a:lnTo>
                    <a:pt x="168" y="385"/>
                  </a:lnTo>
                  <a:lnTo>
                    <a:pt x="156" y="408"/>
                  </a:lnTo>
                  <a:lnTo>
                    <a:pt x="145" y="432"/>
                  </a:lnTo>
                  <a:lnTo>
                    <a:pt x="135" y="453"/>
                  </a:lnTo>
                  <a:lnTo>
                    <a:pt x="124" y="475"/>
                  </a:lnTo>
                  <a:lnTo>
                    <a:pt x="114" y="496"/>
                  </a:lnTo>
                  <a:lnTo>
                    <a:pt x="105" y="515"/>
                  </a:lnTo>
                  <a:lnTo>
                    <a:pt x="95" y="534"/>
                  </a:lnTo>
                  <a:lnTo>
                    <a:pt x="87" y="552"/>
                  </a:lnTo>
                  <a:lnTo>
                    <a:pt x="79" y="569"/>
                  </a:lnTo>
                  <a:lnTo>
                    <a:pt x="71" y="583"/>
                  </a:lnTo>
                  <a:lnTo>
                    <a:pt x="65" y="597"/>
                  </a:lnTo>
                  <a:lnTo>
                    <a:pt x="59" y="607"/>
                  </a:lnTo>
                  <a:lnTo>
                    <a:pt x="55" y="617"/>
                  </a:lnTo>
                  <a:lnTo>
                    <a:pt x="51" y="624"/>
                  </a:lnTo>
                  <a:lnTo>
                    <a:pt x="51" y="624"/>
                  </a:lnTo>
                  <a:lnTo>
                    <a:pt x="51" y="624"/>
                  </a:lnTo>
                  <a:close/>
                  <a:moveTo>
                    <a:pt x="112" y="725"/>
                  </a:moveTo>
                  <a:lnTo>
                    <a:pt x="93" y="747"/>
                  </a:lnTo>
                  <a:lnTo>
                    <a:pt x="93" y="747"/>
                  </a:lnTo>
                  <a:lnTo>
                    <a:pt x="85" y="747"/>
                  </a:lnTo>
                  <a:lnTo>
                    <a:pt x="76" y="748"/>
                  </a:lnTo>
                  <a:lnTo>
                    <a:pt x="69" y="747"/>
                  </a:lnTo>
                  <a:lnTo>
                    <a:pt x="62" y="747"/>
                  </a:lnTo>
                  <a:lnTo>
                    <a:pt x="55" y="746"/>
                  </a:lnTo>
                  <a:lnTo>
                    <a:pt x="48" y="745"/>
                  </a:lnTo>
                  <a:lnTo>
                    <a:pt x="42" y="743"/>
                  </a:lnTo>
                  <a:lnTo>
                    <a:pt x="37" y="741"/>
                  </a:lnTo>
                  <a:lnTo>
                    <a:pt x="31" y="739"/>
                  </a:lnTo>
                  <a:lnTo>
                    <a:pt x="26" y="736"/>
                  </a:lnTo>
                  <a:lnTo>
                    <a:pt x="22" y="734"/>
                  </a:lnTo>
                  <a:lnTo>
                    <a:pt x="19" y="731"/>
                  </a:lnTo>
                  <a:lnTo>
                    <a:pt x="15" y="728"/>
                  </a:lnTo>
                  <a:lnTo>
                    <a:pt x="12" y="724"/>
                  </a:lnTo>
                  <a:lnTo>
                    <a:pt x="9" y="721"/>
                  </a:lnTo>
                  <a:lnTo>
                    <a:pt x="6" y="717"/>
                  </a:lnTo>
                  <a:lnTo>
                    <a:pt x="5" y="712"/>
                  </a:lnTo>
                  <a:lnTo>
                    <a:pt x="2" y="708"/>
                  </a:lnTo>
                  <a:lnTo>
                    <a:pt x="1" y="704"/>
                  </a:lnTo>
                  <a:lnTo>
                    <a:pt x="0" y="699"/>
                  </a:lnTo>
                  <a:lnTo>
                    <a:pt x="0" y="694"/>
                  </a:lnTo>
                  <a:lnTo>
                    <a:pt x="0" y="690"/>
                  </a:lnTo>
                  <a:lnTo>
                    <a:pt x="0" y="684"/>
                  </a:lnTo>
                  <a:lnTo>
                    <a:pt x="0" y="679"/>
                  </a:lnTo>
                  <a:lnTo>
                    <a:pt x="0" y="673"/>
                  </a:lnTo>
                  <a:lnTo>
                    <a:pt x="1" y="668"/>
                  </a:lnTo>
                  <a:lnTo>
                    <a:pt x="3" y="662"/>
                  </a:lnTo>
                  <a:lnTo>
                    <a:pt x="5" y="656"/>
                  </a:lnTo>
                  <a:lnTo>
                    <a:pt x="7" y="650"/>
                  </a:lnTo>
                  <a:lnTo>
                    <a:pt x="9" y="644"/>
                  </a:lnTo>
                  <a:lnTo>
                    <a:pt x="12" y="638"/>
                  </a:lnTo>
                  <a:lnTo>
                    <a:pt x="15" y="632"/>
                  </a:lnTo>
                  <a:lnTo>
                    <a:pt x="51" y="624"/>
                  </a:lnTo>
                  <a:lnTo>
                    <a:pt x="48" y="630"/>
                  </a:lnTo>
                  <a:lnTo>
                    <a:pt x="45" y="636"/>
                  </a:lnTo>
                  <a:lnTo>
                    <a:pt x="43" y="641"/>
                  </a:lnTo>
                  <a:lnTo>
                    <a:pt x="42" y="645"/>
                  </a:lnTo>
                  <a:lnTo>
                    <a:pt x="40" y="651"/>
                  </a:lnTo>
                  <a:lnTo>
                    <a:pt x="39" y="656"/>
                  </a:lnTo>
                  <a:lnTo>
                    <a:pt x="38" y="661"/>
                  </a:lnTo>
                  <a:lnTo>
                    <a:pt x="37" y="666"/>
                  </a:lnTo>
                  <a:lnTo>
                    <a:pt x="37" y="671"/>
                  </a:lnTo>
                  <a:lnTo>
                    <a:pt x="37" y="675"/>
                  </a:lnTo>
                  <a:lnTo>
                    <a:pt x="37" y="680"/>
                  </a:lnTo>
                  <a:lnTo>
                    <a:pt x="38" y="685"/>
                  </a:lnTo>
                  <a:lnTo>
                    <a:pt x="38" y="688"/>
                  </a:lnTo>
                  <a:lnTo>
                    <a:pt x="39" y="693"/>
                  </a:lnTo>
                  <a:lnTo>
                    <a:pt x="42" y="697"/>
                  </a:lnTo>
                  <a:lnTo>
                    <a:pt x="43" y="700"/>
                  </a:lnTo>
                  <a:lnTo>
                    <a:pt x="45" y="704"/>
                  </a:lnTo>
                  <a:lnTo>
                    <a:pt x="48" y="706"/>
                  </a:lnTo>
                  <a:lnTo>
                    <a:pt x="50" y="710"/>
                  </a:lnTo>
                  <a:lnTo>
                    <a:pt x="53" y="712"/>
                  </a:lnTo>
                  <a:lnTo>
                    <a:pt x="57" y="715"/>
                  </a:lnTo>
                  <a:lnTo>
                    <a:pt x="61" y="717"/>
                  </a:lnTo>
                  <a:lnTo>
                    <a:pt x="64" y="719"/>
                  </a:lnTo>
                  <a:lnTo>
                    <a:pt x="68" y="721"/>
                  </a:lnTo>
                  <a:lnTo>
                    <a:pt x="73" y="723"/>
                  </a:lnTo>
                  <a:lnTo>
                    <a:pt x="77" y="724"/>
                  </a:lnTo>
                  <a:lnTo>
                    <a:pt x="82" y="725"/>
                  </a:lnTo>
                  <a:lnTo>
                    <a:pt x="88" y="725"/>
                  </a:lnTo>
                  <a:lnTo>
                    <a:pt x="94" y="727"/>
                  </a:lnTo>
                  <a:lnTo>
                    <a:pt x="99" y="727"/>
                  </a:lnTo>
                  <a:lnTo>
                    <a:pt x="106" y="725"/>
                  </a:lnTo>
                  <a:lnTo>
                    <a:pt x="112" y="725"/>
                  </a:lnTo>
                  <a:lnTo>
                    <a:pt x="112" y="725"/>
                  </a:lnTo>
                  <a:lnTo>
                    <a:pt x="112" y="725"/>
                  </a:lnTo>
                  <a:close/>
                  <a:moveTo>
                    <a:pt x="2598" y="735"/>
                  </a:moveTo>
                  <a:lnTo>
                    <a:pt x="2569" y="755"/>
                  </a:lnTo>
                  <a:lnTo>
                    <a:pt x="2569" y="755"/>
                  </a:lnTo>
                  <a:lnTo>
                    <a:pt x="2554" y="754"/>
                  </a:lnTo>
                  <a:lnTo>
                    <a:pt x="2526" y="753"/>
                  </a:lnTo>
                  <a:lnTo>
                    <a:pt x="2487" y="751"/>
                  </a:lnTo>
                  <a:lnTo>
                    <a:pt x="2438" y="749"/>
                  </a:lnTo>
                  <a:lnTo>
                    <a:pt x="2380" y="748"/>
                  </a:lnTo>
                  <a:lnTo>
                    <a:pt x="2313" y="747"/>
                  </a:lnTo>
                  <a:lnTo>
                    <a:pt x="2238" y="746"/>
                  </a:lnTo>
                  <a:lnTo>
                    <a:pt x="2156" y="745"/>
                  </a:lnTo>
                  <a:lnTo>
                    <a:pt x="2068" y="743"/>
                  </a:lnTo>
                  <a:lnTo>
                    <a:pt x="1975" y="743"/>
                  </a:lnTo>
                  <a:lnTo>
                    <a:pt x="1877" y="742"/>
                  </a:lnTo>
                  <a:lnTo>
                    <a:pt x="1775" y="741"/>
                  </a:lnTo>
                  <a:lnTo>
                    <a:pt x="1669" y="741"/>
                  </a:lnTo>
                  <a:lnTo>
                    <a:pt x="1562" y="740"/>
                  </a:lnTo>
                  <a:lnTo>
                    <a:pt x="1452" y="740"/>
                  </a:lnTo>
                  <a:lnTo>
                    <a:pt x="1342" y="740"/>
                  </a:lnTo>
                  <a:lnTo>
                    <a:pt x="1233" y="739"/>
                  </a:lnTo>
                  <a:lnTo>
                    <a:pt x="1123" y="739"/>
                  </a:lnTo>
                  <a:lnTo>
                    <a:pt x="1014" y="739"/>
                  </a:lnTo>
                  <a:lnTo>
                    <a:pt x="909" y="739"/>
                  </a:lnTo>
                  <a:lnTo>
                    <a:pt x="805" y="739"/>
                  </a:lnTo>
                  <a:lnTo>
                    <a:pt x="706" y="739"/>
                  </a:lnTo>
                  <a:lnTo>
                    <a:pt x="612" y="740"/>
                  </a:lnTo>
                  <a:lnTo>
                    <a:pt x="523" y="740"/>
                  </a:lnTo>
                  <a:lnTo>
                    <a:pt x="440" y="740"/>
                  </a:lnTo>
                  <a:lnTo>
                    <a:pt x="364" y="741"/>
                  </a:lnTo>
                  <a:lnTo>
                    <a:pt x="295" y="742"/>
                  </a:lnTo>
                  <a:lnTo>
                    <a:pt x="234" y="742"/>
                  </a:lnTo>
                  <a:lnTo>
                    <a:pt x="182" y="743"/>
                  </a:lnTo>
                  <a:lnTo>
                    <a:pt x="142" y="745"/>
                  </a:lnTo>
                  <a:lnTo>
                    <a:pt x="111" y="746"/>
                  </a:lnTo>
                  <a:lnTo>
                    <a:pt x="93" y="747"/>
                  </a:lnTo>
                  <a:lnTo>
                    <a:pt x="112" y="725"/>
                  </a:lnTo>
                  <a:lnTo>
                    <a:pt x="132" y="724"/>
                  </a:lnTo>
                  <a:lnTo>
                    <a:pt x="163" y="723"/>
                  </a:lnTo>
                  <a:lnTo>
                    <a:pt x="205" y="722"/>
                  </a:lnTo>
                  <a:lnTo>
                    <a:pt x="256" y="721"/>
                  </a:lnTo>
                  <a:lnTo>
                    <a:pt x="317" y="721"/>
                  </a:lnTo>
                  <a:lnTo>
                    <a:pt x="386" y="719"/>
                  </a:lnTo>
                  <a:lnTo>
                    <a:pt x="463" y="719"/>
                  </a:lnTo>
                  <a:lnTo>
                    <a:pt x="546" y="718"/>
                  </a:lnTo>
                  <a:lnTo>
                    <a:pt x="635" y="718"/>
                  </a:lnTo>
                  <a:lnTo>
                    <a:pt x="730" y="718"/>
                  </a:lnTo>
                  <a:lnTo>
                    <a:pt x="829" y="717"/>
                  </a:lnTo>
                  <a:lnTo>
                    <a:pt x="932" y="717"/>
                  </a:lnTo>
                  <a:lnTo>
                    <a:pt x="1038" y="717"/>
                  </a:lnTo>
                  <a:lnTo>
                    <a:pt x="1146" y="717"/>
                  </a:lnTo>
                  <a:lnTo>
                    <a:pt x="1255" y="717"/>
                  </a:lnTo>
                  <a:lnTo>
                    <a:pt x="1365" y="718"/>
                  </a:lnTo>
                  <a:lnTo>
                    <a:pt x="1476" y="718"/>
                  </a:lnTo>
                  <a:lnTo>
                    <a:pt x="1585" y="718"/>
                  </a:lnTo>
                  <a:lnTo>
                    <a:pt x="1693" y="719"/>
                  </a:lnTo>
                  <a:lnTo>
                    <a:pt x="1798" y="719"/>
                  </a:lnTo>
                  <a:lnTo>
                    <a:pt x="1900" y="721"/>
                  </a:lnTo>
                  <a:lnTo>
                    <a:pt x="1999" y="722"/>
                  </a:lnTo>
                  <a:lnTo>
                    <a:pt x="2092" y="722"/>
                  </a:lnTo>
                  <a:lnTo>
                    <a:pt x="2180" y="723"/>
                  </a:lnTo>
                  <a:lnTo>
                    <a:pt x="2261" y="724"/>
                  </a:lnTo>
                  <a:lnTo>
                    <a:pt x="2337" y="725"/>
                  </a:lnTo>
                  <a:lnTo>
                    <a:pt x="2403" y="727"/>
                  </a:lnTo>
                  <a:lnTo>
                    <a:pt x="2462" y="728"/>
                  </a:lnTo>
                  <a:lnTo>
                    <a:pt x="2512" y="730"/>
                  </a:lnTo>
                  <a:lnTo>
                    <a:pt x="2551" y="731"/>
                  </a:lnTo>
                  <a:lnTo>
                    <a:pt x="2580" y="733"/>
                  </a:lnTo>
                  <a:lnTo>
                    <a:pt x="2598" y="735"/>
                  </a:lnTo>
                  <a:lnTo>
                    <a:pt x="2598" y="735"/>
                  </a:lnTo>
                  <a:lnTo>
                    <a:pt x="2598" y="735"/>
                  </a:lnTo>
                  <a:close/>
                  <a:moveTo>
                    <a:pt x="2686" y="685"/>
                  </a:moveTo>
                  <a:lnTo>
                    <a:pt x="2721" y="666"/>
                  </a:lnTo>
                  <a:lnTo>
                    <a:pt x="2721" y="666"/>
                  </a:lnTo>
                  <a:lnTo>
                    <a:pt x="2725" y="669"/>
                  </a:lnTo>
                  <a:lnTo>
                    <a:pt x="2727" y="672"/>
                  </a:lnTo>
                  <a:lnTo>
                    <a:pt x="2728" y="674"/>
                  </a:lnTo>
                  <a:lnTo>
                    <a:pt x="2729" y="678"/>
                  </a:lnTo>
                  <a:lnTo>
                    <a:pt x="2730" y="681"/>
                  </a:lnTo>
                  <a:lnTo>
                    <a:pt x="2732" y="685"/>
                  </a:lnTo>
                  <a:lnTo>
                    <a:pt x="2730" y="688"/>
                  </a:lnTo>
                  <a:lnTo>
                    <a:pt x="2730" y="692"/>
                  </a:lnTo>
                  <a:lnTo>
                    <a:pt x="2729" y="697"/>
                  </a:lnTo>
                  <a:lnTo>
                    <a:pt x="2728" y="700"/>
                  </a:lnTo>
                  <a:lnTo>
                    <a:pt x="2726" y="704"/>
                  </a:lnTo>
                  <a:lnTo>
                    <a:pt x="2723" y="709"/>
                  </a:lnTo>
                  <a:lnTo>
                    <a:pt x="2720" y="714"/>
                  </a:lnTo>
                  <a:lnTo>
                    <a:pt x="2716" y="717"/>
                  </a:lnTo>
                  <a:lnTo>
                    <a:pt x="2713" y="722"/>
                  </a:lnTo>
                  <a:lnTo>
                    <a:pt x="2707" y="727"/>
                  </a:lnTo>
                  <a:lnTo>
                    <a:pt x="2701" y="730"/>
                  </a:lnTo>
                  <a:lnTo>
                    <a:pt x="2695" y="735"/>
                  </a:lnTo>
                  <a:lnTo>
                    <a:pt x="2688" y="739"/>
                  </a:lnTo>
                  <a:lnTo>
                    <a:pt x="2679" y="743"/>
                  </a:lnTo>
                  <a:lnTo>
                    <a:pt x="2671" y="747"/>
                  </a:lnTo>
                  <a:lnTo>
                    <a:pt x="2662" y="749"/>
                  </a:lnTo>
                  <a:lnTo>
                    <a:pt x="2654" y="753"/>
                  </a:lnTo>
                  <a:lnTo>
                    <a:pt x="2645" y="754"/>
                  </a:lnTo>
                  <a:lnTo>
                    <a:pt x="2636" y="756"/>
                  </a:lnTo>
                  <a:lnTo>
                    <a:pt x="2627" y="758"/>
                  </a:lnTo>
                  <a:lnTo>
                    <a:pt x="2618" y="759"/>
                  </a:lnTo>
                  <a:lnTo>
                    <a:pt x="2609" y="759"/>
                  </a:lnTo>
                  <a:lnTo>
                    <a:pt x="2599" y="759"/>
                  </a:lnTo>
                  <a:lnTo>
                    <a:pt x="2590" y="758"/>
                  </a:lnTo>
                  <a:lnTo>
                    <a:pt x="2580" y="758"/>
                  </a:lnTo>
                  <a:lnTo>
                    <a:pt x="2569" y="755"/>
                  </a:lnTo>
                  <a:lnTo>
                    <a:pt x="2598" y="735"/>
                  </a:lnTo>
                  <a:lnTo>
                    <a:pt x="2606" y="736"/>
                  </a:lnTo>
                  <a:lnTo>
                    <a:pt x="2615" y="737"/>
                  </a:lnTo>
                  <a:lnTo>
                    <a:pt x="2623" y="737"/>
                  </a:lnTo>
                  <a:lnTo>
                    <a:pt x="2631" y="737"/>
                  </a:lnTo>
                  <a:lnTo>
                    <a:pt x="2639" y="737"/>
                  </a:lnTo>
                  <a:lnTo>
                    <a:pt x="2645" y="736"/>
                  </a:lnTo>
                  <a:lnTo>
                    <a:pt x="2651" y="736"/>
                  </a:lnTo>
                  <a:lnTo>
                    <a:pt x="2655" y="735"/>
                  </a:lnTo>
                  <a:lnTo>
                    <a:pt x="2660" y="734"/>
                  </a:lnTo>
                  <a:lnTo>
                    <a:pt x="2664" y="733"/>
                  </a:lnTo>
                  <a:lnTo>
                    <a:pt x="2667" y="731"/>
                  </a:lnTo>
                  <a:lnTo>
                    <a:pt x="2671" y="730"/>
                  </a:lnTo>
                  <a:lnTo>
                    <a:pt x="2673" y="729"/>
                  </a:lnTo>
                  <a:lnTo>
                    <a:pt x="2676" y="728"/>
                  </a:lnTo>
                  <a:lnTo>
                    <a:pt x="2678" y="725"/>
                  </a:lnTo>
                  <a:lnTo>
                    <a:pt x="2680" y="724"/>
                  </a:lnTo>
                  <a:lnTo>
                    <a:pt x="2683" y="722"/>
                  </a:lnTo>
                  <a:lnTo>
                    <a:pt x="2685" y="719"/>
                  </a:lnTo>
                  <a:lnTo>
                    <a:pt x="2686" y="717"/>
                  </a:lnTo>
                  <a:lnTo>
                    <a:pt x="2689" y="715"/>
                  </a:lnTo>
                  <a:lnTo>
                    <a:pt x="2690" y="712"/>
                  </a:lnTo>
                  <a:lnTo>
                    <a:pt x="2691" y="710"/>
                  </a:lnTo>
                  <a:lnTo>
                    <a:pt x="2692" y="706"/>
                  </a:lnTo>
                  <a:lnTo>
                    <a:pt x="2693" y="704"/>
                  </a:lnTo>
                  <a:lnTo>
                    <a:pt x="2693" y="702"/>
                  </a:lnTo>
                  <a:lnTo>
                    <a:pt x="2693" y="698"/>
                  </a:lnTo>
                  <a:lnTo>
                    <a:pt x="2693" y="696"/>
                  </a:lnTo>
                  <a:lnTo>
                    <a:pt x="2692" y="693"/>
                  </a:lnTo>
                  <a:lnTo>
                    <a:pt x="2692" y="691"/>
                  </a:lnTo>
                  <a:lnTo>
                    <a:pt x="2690" y="688"/>
                  </a:lnTo>
                  <a:lnTo>
                    <a:pt x="2689" y="687"/>
                  </a:lnTo>
                  <a:lnTo>
                    <a:pt x="2686" y="685"/>
                  </a:lnTo>
                  <a:lnTo>
                    <a:pt x="2686" y="685"/>
                  </a:lnTo>
                  <a:lnTo>
                    <a:pt x="2686" y="685"/>
                  </a:lnTo>
                  <a:close/>
                  <a:moveTo>
                    <a:pt x="2365" y="65"/>
                  </a:moveTo>
                  <a:lnTo>
                    <a:pt x="2402" y="50"/>
                  </a:lnTo>
                  <a:lnTo>
                    <a:pt x="2402" y="50"/>
                  </a:lnTo>
                  <a:lnTo>
                    <a:pt x="2405" y="57"/>
                  </a:lnTo>
                  <a:lnTo>
                    <a:pt x="2408" y="65"/>
                  </a:lnTo>
                  <a:lnTo>
                    <a:pt x="2413" y="77"/>
                  </a:lnTo>
                  <a:lnTo>
                    <a:pt x="2419" y="91"/>
                  </a:lnTo>
                  <a:lnTo>
                    <a:pt x="2426" y="107"/>
                  </a:lnTo>
                  <a:lnTo>
                    <a:pt x="2436" y="125"/>
                  </a:lnTo>
                  <a:lnTo>
                    <a:pt x="2444" y="145"/>
                  </a:lnTo>
                  <a:lnTo>
                    <a:pt x="2455" y="167"/>
                  </a:lnTo>
                  <a:lnTo>
                    <a:pt x="2466" y="189"/>
                  </a:lnTo>
                  <a:lnTo>
                    <a:pt x="2477" y="213"/>
                  </a:lnTo>
                  <a:lnTo>
                    <a:pt x="2489" y="237"/>
                  </a:lnTo>
                  <a:lnTo>
                    <a:pt x="2503" y="263"/>
                  </a:lnTo>
                  <a:lnTo>
                    <a:pt x="2516" y="290"/>
                  </a:lnTo>
                  <a:lnTo>
                    <a:pt x="2530" y="317"/>
                  </a:lnTo>
                  <a:lnTo>
                    <a:pt x="2543" y="343"/>
                  </a:lnTo>
                  <a:lnTo>
                    <a:pt x="2557" y="371"/>
                  </a:lnTo>
                  <a:lnTo>
                    <a:pt x="2571" y="398"/>
                  </a:lnTo>
                  <a:lnTo>
                    <a:pt x="2585" y="425"/>
                  </a:lnTo>
                  <a:lnTo>
                    <a:pt x="2599" y="451"/>
                  </a:lnTo>
                  <a:lnTo>
                    <a:pt x="2612" y="477"/>
                  </a:lnTo>
                  <a:lnTo>
                    <a:pt x="2625" y="502"/>
                  </a:lnTo>
                  <a:lnTo>
                    <a:pt x="2639" y="526"/>
                  </a:lnTo>
                  <a:lnTo>
                    <a:pt x="2651" y="548"/>
                  </a:lnTo>
                  <a:lnTo>
                    <a:pt x="2662" y="569"/>
                  </a:lnTo>
                  <a:lnTo>
                    <a:pt x="2673" y="589"/>
                  </a:lnTo>
                  <a:lnTo>
                    <a:pt x="2683" y="607"/>
                  </a:lnTo>
                  <a:lnTo>
                    <a:pt x="2692" y="623"/>
                  </a:lnTo>
                  <a:lnTo>
                    <a:pt x="2701" y="637"/>
                  </a:lnTo>
                  <a:lnTo>
                    <a:pt x="2708" y="648"/>
                  </a:lnTo>
                  <a:lnTo>
                    <a:pt x="2714" y="657"/>
                  </a:lnTo>
                  <a:lnTo>
                    <a:pt x="2719" y="663"/>
                  </a:lnTo>
                  <a:lnTo>
                    <a:pt x="2721" y="666"/>
                  </a:lnTo>
                  <a:lnTo>
                    <a:pt x="2686" y="685"/>
                  </a:lnTo>
                  <a:lnTo>
                    <a:pt x="2683" y="681"/>
                  </a:lnTo>
                  <a:lnTo>
                    <a:pt x="2678" y="674"/>
                  </a:lnTo>
                  <a:lnTo>
                    <a:pt x="2672" y="665"/>
                  </a:lnTo>
                  <a:lnTo>
                    <a:pt x="2664" y="654"/>
                  </a:lnTo>
                  <a:lnTo>
                    <a:pt x="2657" y="639"/>
                  </a:lnTo>
                  <a:lnTo>
                    <a:pt x="2647" y="624"/>
                  </a:lnTo>
                  <a:lnTo>
                    <a:pt x="2636" y="605"/>
                  </a:lnTo>
                  <a:lnTo>
                    <a:pt x="2625" y="586"/>
                  </a:lnTo>
                  <a:lnTo>
                    <a:pt x="2614" y="564"/>
                  </a:lnTo>
                  <a:lnTo>
                    <a:pt x="2602" y="542"/>
                  </a:lnTo>
                  <a:lnTo>
                    <a:pt x="2588" y="518"/>
                  </a:lnTo>
                  <a:lnTo>
                    <a:pt x="2575" y="493"/>
                  </a:lnTo>
                  <a:lnTo>
                    <a:pt x="2562" y="468"/>
                  </a:lnTo>
                  <a:lnTo>
                    <a:pt x="2548" y="441"/>
                  </a:lnTo>
                  <a:lnTo>
                    <a:pt x="2535" y="414"/>
                  </a:lnTo>
                  <a:lnTo>
                    <a:pt x="2520" y="388"/>
                  </a:lnTo>
                  <a:lnTo>
                    <a:pt x="2506" y="360"/>
                  </a:lnTo>
                  <a:lnTo>
                    <a:pt x="2493" y="333"/>
                  </a:lnTo>
                  <a:lnTo>
                    <a:pt x="2479" y="306"/>
                  </a:lnTo>
                  <a:lnTo>
                    <a:pt x="2466" y="279"/>
                  </a:lnTo>
                  <a:lnTo>
                    <a:pt x="2454" y="254"/>
                  </a:lnTo>
                  <a:lnTo>
                    <a:pt x="2440" y="229"/>
                  </a:lnTo>
                  <a:lnTo>
                    <a:pt x="2429" y="205"/>
                  </a:lnTo>
                  <a:lnTo>
                    <a:pt x="2418" y="182"/>
                  </a:lnTo>
                  <a:lnTo>
                    <a:pt x="2408" y="161"/>
                  </a:lnTo>
                  <a:lnTo>
                    <a:pt x="2399" y="142"/>
                  </a:lnTo>
                  <a:lnTo>
                    <a:pt x="2390" y="123"/>
                  </a:lnTo>
                  <a:lnTo>
                    <a:pt x="2382" y="107"/>
                  </a:lnTo>
                  <a:lnTo>
                    <a:pt x="2376" y="93"/>
                  </a:lnTo>
                  <a:lnTo>
                    <a:pt x="2371" y="81"/>
                  </a:lnTo>
                  <a:lnTo>
                    <a:pt x="2368" y="72"/>
                  </a:lnTo>
                  <a:lnTo>
                    <a:pt x="2365" y="65"/>
                  </a:lnTo>
                  <a:lnTo>
                    <a:pt x="2365" y="65"/>
                  </a:lnTo>
                  <a:lnTo>
                    <a:pt x="2365" y="65"/>
                  </a:lnTo>
                  <a:close/>
                  <a:moveTo>
                    <a:pt x="2283" y="27"/>
                  </a:moveTo>
                  <a:lnTo>
                    <a:pt x="2306" y="6"/>
                  </a:lnTo>
                  <a:lnTo>
                    <a:pt x="2310" y="6"/>
                  </a:lnTo>
                  <a:lnTo>
                    <a:pt x="2315" y="6"/>
                  </a:lnTo>
                  <a:lnTo>
                    <a:pt x="2320" y="6"/>
                  </a:lnTo>
                  <a:lnTo>
                    <a:pt x="2325" y="6"/>
                  </a:lnTo>
                  <a:lnTo>
                    <a:pt x="2328" y="6"/>
                  </a:lnTo>
                  <a:lnTo>
                    <a:pt x="2333" y="4"/>
                  </a:lnTo>
                  <a:lnTo>
                    <a:pt x="2338" y="4"/>
                  </a:lnTo>
                  <a:lnTo>
                    <a:pt x="2341" y="4"/>
                  </a:lnTo>
                  <a:lnTo>
                    <a:pt x="2345" y="4"/>
                  </a:lnTo>
                  <a:lnTo>
                    <a:pt x="2350" y="4"/>
                  </a:lnTo>
                  <a:lnTo>
                    <a:pt x="2353" y="4"/>
                  </a:lnTo>
                  <a:lnTo>
                    <a:pt x="2357" y="6"/>
                  </a:lnTo>
                  <a:lnTo>
                    <a:pt x="2361" y="6"/>
                  </a:lnTo>
                  <a:lnTo>
                    <a:pt x="2364" y="6"/>
                  </a:lnTo>
                  <a:lnTo>
                    <a:pt x="2368" y="7"/>
                  </a:lnTo>
                  <a:lnTo>
                    <a:pt x="2370" y="8"/>
                  </a:lnTo>
                  <a:lnTo>
                    <a:pt x="2374" y="9"/>
                  </a:lnTo>
                  <a:lnTo>
                    <a:pt x="2376" y="10"/>
                  </a:lnTo>
                  <a:lnTo>
                    <a:pt x="2378" y="11"/>
                  </a:lnTo>
                  <a:lnTo>
                    <a:pt x="2382" y="13"/>
                  </a:lnTo>
                  <a:lnTo>
                    <a:pt x="2384" y="15"/>
                  </a:lnTo>
                  <a:lnTo>
                    <a:pt x="2386" y="16"/>
                  </a:lnTo>
                  <a:lnTo>
                    <a:pt x="2388" y="19"/>
                  </a:lnTo>
                  <a:lnTo>
                    <a:pt x="2390" y="21"/>
                  </a:lnTo>
                  <a:lnTo>
                    <a:pt x="2392" y="25"/>
                  </a:lnTo>
                  <a:lnTo>
                    <a:pt x="2394" y="27"/>
                  </a:lnTo>
                  <a:lnTo>
                    <a:pt x="2395" y="31"/>
                  </a:lnTo>
                  <a:lnTo>
                    <a:pt x="2396" y="34"/>
                  </a:lnTo>
                  <a:lnTo>
                    <a:pt x="2399" y="38"/>
                  </a:lnTo>
                  <a:lnTo>
                    <a:pt x="2400" y="41"/>
                  </a:lnTo>
                  <a:lnTo>
                    <a:pt x="2401" y="46"/>
                  </a:lnTo>
                  <a:lnTo>
                    <a:pt x="2402" y="50"/>
                  </a:lnTo>
                  <a:lnTo>
                    <a:pt x="2365" y="65"/>
                  </a:lnTo>
                  <a:lnTo>
                    <a:pt x="2364" y="60"/>
                  </a:lnTo>
                  <a:lnTo>
                    <a:pt x="2363" y="57"/>
                  </a:lnTo>
                  <a:lnTo>
                    <a:pt x="2362" y="53"/>
                  </a:lnTo>
                  <a:lnTo>
                    <a:pt x="2361" y="50"/>
                  </a:lnTo>
                  <a:lnTo>
                    <a:pt x="2358" y="46"/>
                  </a:lnTo>
                  <a:lnTo>
                    <a:pt x="2357" y="44"/>
                  </a:lnTo>
                  <a:lnTo>
                    <a:pt x="2356" y="40"/>
                  </a:lnTo>
                  <a:lnTo>
                    <a:pt x="2353" y="39"/>
                  </a:lnTo>
                  <a:lnTo>
                    <a:pt x="2352" y="37"/>
                  </a:lnTo>
                  <a:lnTo>
                    <a:pt x="2351" y="34"/>
                  </a:lnTo>
                  <a:lnTo>
                    <a:pt x="2349" y="33"/>
                  </a:lnTo>
                  <a:lnTo>
                    <a:pt x="2347" y="32"/>
                  </a:lnTo>
                  <a:lnTo>
                    <a:pt x="2345" y="31"/>
                  </a:lnTo>
                  <a:lnTo>
                    <a:pt x="2344" y="29"/>
                  </a:lnTo>
                  <a:lnTo>
                    <a:pt x="2341" y="28"/>
                  </a:lnTo>
                  <a:lnTo>
                    <a:pt x="2339" y="28"/>
                  </a:lnTo>
                  <a:lnTo>
                    <a:pt x="2338" y="27"/>
                  </a:lnTo>
                  <a:lnTo>
                    <a:pt x="2335" y="27"/>
                  </a:lnTo>
                  <a:lnTo>
                    <a:pt x="2333" y="27"/>
                  </a:lnTo>
                  <a:lnTo>
                    <a:pt x="2331" y="26"/>
                  </a:lnTo>
                  <a:lnTo>
                    <a:pt x="2328" y="26"/>
                  </a:lnTo>
                  <a:lnTo>
                    <a:pt x="2325" y="26"/>
                  </a:lnTo>
                  <a:lnTo>
                    <a:pt x="2322" y="26"/>
                  </a:lnTo>
                  <a:lnTo>
                    <a:pt x="2319" y="26"/>
                  </a:lnTo>
                  <a:lnTo>
                    <a:pt x="2315" y="26"/>
                  </a:lnTo>
                  <a:lnTo>
                    <a:pt x="2312" y="26"/>
                  </a:lnTo>
                  <a:lnTo>
                    <a:pt x="2307" y="26"/>
                  </a:lnTo>
                  <a:lnTo>
                    <a:pt x="2303" y="27"/>
                  </a:lnTo>
                  <a:lnTo>
                    <a:pt x="2298" y="27"/>
                  </a:lnTo>
                  <a:lnTo>
                    <a:pt x="2294" y="27"/>
                  </a:lnTo>
                  <a:lnTo>
                    <a:pt x="2288" y="27"/>
                  </a:lnTo>
                  <a:lnTo>
                    <a:pt x="2283" y="27"/>
                  </a:lnTo>
                  <a:lnTo>
                    <a:pt x="2283" y="27"/>
                  </a:lnTo>
                  <a:close/>
                  <a:moveTo>
                    <a:pt x="2306" y="6"/>
                  </a:moveTo>
                  <a:lnTo>
                    <a:pt x="2283" y="27"/>
                  </a:lnTo>
                  <a:lnTo>
                    <a:pt x="2282" y="27"/>
                  </a:lnTo>
                  <a:lnTo>
                    <a:pt x="2282" y="27"/>
                  </a:lnTo>
                  <a:lnTo>
                    <a:pt x="2281" y="27"/>
                  </a:lnTo>
                  <a:lnTo>
                    <a:pt x="2279" y="27"/>
                  </a:lnTo>
                  <a:lnTo>
                    <a:pt x="2279" y="27"/>
                  </a:lnTo>
                  <a:lnTo>
                    <a:pt x="2278" y="27"/>
                  </a:lnTo>
                  <a:lnTo>
                    <a:pt x="2278" y="27"/>
                  </a:lnTo>
                  <a:lnTo>
                    <a:pt x="2278" y="26"/>
                  </a:lnTo>
                  <a:lnTo>
                    <a:pt x="2277" y="26"/>
                  </a:lnTo>
                  <a:lnTo>
                    <a:pt x="2277" y="26"/>
                  </a:lnTo>
                  <a:lnTo>
                    <a:pt x="2277" y="26"/>
                  </a:lnTo>
                  <a:lnTo>
                    <a:pt x="2276" y="26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5"/>
                  </a:lnTo>
                  <a:lnTo>
                    <a:pt x="2276" y="23"/>
                  </a:lnTo>
                  <a:lnTo>
                    <a:pt x="2276" y="23"/>
                  </a:lnTo>
                  <a:lnTo>
                    <a:pt x="2275" y="23"/>
                  </a:lnTo>
                  <a:lnTo>
                    <a:pt x="2276" y="22"/>
                  </a:lnTo>
                  <a:lnTo>
                    <a:pt x="2276" y="22"/>
                  </a:lnTo>
                  <a:lnTo>
                    <a:pt x="2276" y="22"/>
                  </a:lnTo>
                  <a:lnTo>
                    <a:pt x="2276" y="21"/>
                  </a:lnTo>
                  <a:lnTo>
                    <a:pt x="2276" y="21"/>
                  </a:lnTo>
                  <a:lnTo>
                    <a:pt x="2276" y="20"/>
                  </a:lnTo>
                  <a:lnTo>
                    <a:pt x="2276" y="20"/>
                  </a:lnTo>
                  <a:lnTo>
                    <a:pt x="2277" y="20"/>
                  </a:lnTo>
                  <a:lnTo>
                    <a:pt x="2277" y="19"/>
                  </a:lnTo>
                  <a:lnTo>
                    <a:pt x="2277" y="19"/>
                  </a:lnTo>
                  <a:lnTo>
                    <a:pt x="2278" y="17"/>
                  </a:lnTo>
                  <a:lnTo>
                    <a:pt x="2278" y="17"/>
                  </a:lnTo>
                  <a:lnTo>
                    <a:pt x="2279" y="16"/>
                  </a:lnTo>
                  <a:lnTo>
                    <a:pt x="2279" y="16"/>
                  </a:lnTo>
                  <a:lnTo>
                    <a:pt x="2281" y="15"/>
                  </a:lnTo>
                  <a:lnTo>
                    <a:pt x="2281" y="15"/>
                  </a:lnTo>
                  <a:lnTo>
                    <a:pt x="2282" y="15"/>
                  </a:lnTo>
                  <a:lnTo>
                    <a:pt x="2282" y="14"/>
                  </a:lnTo>
                  <a:lnTo>
                    <a:pt x="2283" y="14"/>
                  </a:lnTo>
                  <a:lnTo>
                    <a:pt x="2284" y="13"/>
                  </a:lnTo>
                  <a:lnTo>
                    <a:pt x="2284" y="13"/>
                  </a:lnTo>
                  <a:lnTo>
                    <a:pt x="2285" y="11"/>
                  </a:lnTo>
                  <a:lnTo>
                    <a:pt x="2287" y="11"/>
                  </a:lnTo>
                  <a:lnTo>
                    <a:pt x="2287" y="11"/>
                  </a:lnTo>
                  <a:lnTo>
                    <a:pt x="2288" y="10"/>
                  </a:lnTo>
                  <a:lnTo>
                    <a:pt x="2289" y="10"/>
                  </a:lnTo>
                  <a:lnTo>
                    <a:pt x="2289" y="10"/>
                  </a:lnTo>
                  <a:lnTo>
                    <a:pt x="2290" y="9"/>
                  </a:lnTo>
                  <a:lnTo>
                    <a:pt x="2291" y="9"/>
                  </a:lnTo>
                  <a:lnTo>
                    <a:pt x="2292" y="9"/>
                  </a:lnTo>
                  <a:lnTo>
                    <a:pt x="2292" y="8"/>
                  </a:lnTo>
                  <a:lnTo>
                    <a:pt x="2294" y="8"/>
                  </a:lnTo>
                  <a:lnTo>
                    <a:pt x="2295" y="8"/>
                  </a:lnTo>
                  <a:lnTo>
                    <a:pt x="2296" y="8"/>
                  </a:lnTo>
                  <a:lnTo>
                    <a:pt x="2296" y="7"/>
                  </a:lnTo>
                  <a:lnTo>
                    <a:pt x="2297" y="7"/>
                  </a:lnTo>
                  <a:lnTo>
                    <a:pt x="2298" y="7"/>
                  </a:lnTo>
                  <a:lnTo>
                    <a:pt x="2300" y="7"/>
                  </a:lnTo>
                  <a:lnTo>
                    <a:pt x="2300" y="7"/>
                  </a:lnTo>
                  <a:lnTo>
                    <a:pt x="2301" y="7"/>
                  </a:lnTo>
                  <a:lnTo>
                    <a:pt x="2302" y="6"/>
                  </a:lnTo>
                  <a:lnTo>
                    <a:pt x="2303" y="6"/>
                  </a:lnTo>
                  <a:lnTo>
                    <a:pt x="2303" y="6"/>
                  </a:lnTo>
                  <a:lnTo>
                    <a:pt x="2304" y="6"/>
                  </a:lnTo>
                  <a:lnTo>
                    <a:pt x="230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45" name="Freeform 30"/>
            <p:cNvSpPr>
              <a:spLocks noEditPoints="1"/>
            </p:cNvSpPr>
            <p:nvPr/>
          </p:nvSpPr>
          <p:spPr bwMode="auto">
            <a:xfrm>
              <a:off x="4691064" y="5149851"/>
              <a:ext cx="1200150" cy="415925"/>
            </a:xfrm>
            <a:custGeom>
              <a:avLst/>
              <a:gdLst>
                <a:gd name="T0" fmla="*/ 563 w 756"/>
                <a:gd name="T1" fmla="*/ 21 h 262"/>
                <a:gd name="T2" fmla="*/ 386 w 756"/>
                <a:gd name="T3" fmla="*/ 23 h 262"/>
                <a:gd name="T4" fmla="*/ 198 w 756"/>
                <a:gd name="T5" fmla="*/ 26 h 262"/>
                <a:gd name="T6" fmla="*/ 119 w 756"/>
                <a:gd name="T7" fmla="*/ 8 h 262"/>
                <a:gd name="T8" fmla="*/ 238 w 756"/>
                <a:gd name="T9" fmla="*/ 4 h 262"/>
                <a:gd name="T10" fmla="*/ 431 w 756"/>
                <a:gd name="T11" fmla="*/ 2 h 262"/>
                <a:gd name="T12" fmla="*/ 601 w 756"/>
                <a:gd name="T13" fmla="*/ 0 h 262"/>
                <a:gd name="T14" fmla="*/ 696 w 756"/>
                <a:gd name="T15" fmla="*/ 71 h 262"/>
                <a:gd name="T16" fmla="*/ 688 w 756"/>
                <a:gd name="T17" fmla="*/ 47 h 262"/>
                <a:gd name="T18" fmla="*/ 676 w 756"/>
                <a:gd name="T19" fmla="*/ 31 h 262"/>
                <a:gd name="T20" fmla="*/ 653 w 756"/>
                <a:gd name="T21" fmla="*/ 22 h 262"/>
                <a:gd name="T22" fmla="*/ 662 w 756"/>
                <a:gd name="T23" fmla="*/ 0 h 262"/>
                <a:gd name="T24" fmla="*/ 699 w 756"/>
                <a:gd name="T25" fmla="*/ 6 h 262"/>
                <a:gd name="T26" fmla="*/ 721 w 756"/>
                <a:gd name="T27" fmla="*/ 22 h 262"/>
                <a:gd name="T28" fmla="*/ 730 w 756"/>
                <a:gd name="T29" fmla="*/ 46 h 262"/>
                <a:gd name="T30" fmla="*/ 718 w 756"/>
                <a:gd name="T31" fmla="*/ 197 h 262"/>
                <a:gd name="T32" fmla="*/ 713 w 756"/>
                <a:gd name="T33" fmla="*/ 163 h 262"/>
                <a:gd name="T34" fmla="*/ 706 w 756"/>
                <a:gd name="T35" fmla="*/ 125 h 262"/>
                <a:gd name="T36" fmla="*/ 699 w 756"/>
                <a:gd name="T37" fmla="*/ 87 h 262"/>
                <a:gd name="T38" fmla="*/ 736 w 756"/>
                <a:gd name="T39" fmla="*/ 72 h 262"/>
                <a:gd name="T40" fmla="*/ 743 w 756"/>
                <a:gd name="T41" fmla="*/ 111 h 262"/>
                <a:gd name="T42" fmla="*/ 750 w 756"/>
                <a:gd name="T43" fmla="*/ 149 h 262"/>
                <a:gd name="T44" fmla="*/ 755 w 756"/>
                <a:gd name="T45" fmla="*/ 182 h 262"/>
                <a:gd name="T46" fmla="*/ 666 w 756"/>
                <a:gd name="T47" fmla="*/ 241 h 262"/>
                <a:gd name="T48" fmla="*/ 707 w 756"/>
                <a:gd name="T49" fmla="*/ 234 h 262"/>
                <a:gd name="T50" fmla="*/ 715 w 756"/>
                <a:gd name="T51" fmla="*/ 228 h 262"/>
                <a:gd name="T52" fmla="*/ 719 w 756"/>
                <a:gd name="T53" fmla="*/ 206 h 262"/>
                <a:gd name="T54" fmla="*/ 755 w 756"/>
                <a:gd name="T55" fmla="*/ 205 h 262"/>
                <a:gd name="T56" fmla="*/ 738 w 756"/>
                <a:gd name="T57" fmla="*/ 234 h 262"/>
                <a:gd name="T58" fmla="*/ 682 w 756"/>
                <a:gd name="T59" fmla="*/ 257 h 262"/>
                <a:gd name="T60" fmla="*/ 618 w 756"/>
                <a:gd name="T61" fmla="*/ 262 h 262"/>
                <a:gd name="T62" fmla="*/ 148 w 756"/>
                <a:gd name="T63" fmla="*/ 236 h 262"/>
                <a:gd name="T64" fmla="*/ 312 w 756"/>
                <a:gd name="T65" fmla="*/ 238 h 262"/>
                <a:gd name="T66" fmla="*/ 503 w 756"/>
                <a:gd name="T67" fmla="*/ 241 h 262"/>
                <a:gd name="T68" fmla="*/ 641 w 756"/>
                <a:gd name="T69" fmla="*/ 241 h 262"/>
                <a:gd name="T70" fmla="*/ 500 w 756"/>
                <a:gd name="T71" fmla="*/ 262 h 262"/>
                <a:gd name="T72" fmla="*/ 310 w 756"/>
                <a:gd name="T73" fmla="*/ 260 h 262"/>
                <a:gd name="T74" fmla="*/ 138 w 756"/>
                <a:gd name="T75" fmla="*/ 257 h 262"/>
                <a:gd name="T76" fmla="*/ 2 w 756"/>
                <a:gd name="T77" fmla="*/ 163 h 262"/>
                <a:gd name="T78" fmla="*/ 37 w 756"/>
                <a:gd name="T79" fmla="*/ 183 h 262"/>
                <a:gd name="T80" fmla="*/ 44 w 756"/>
                <a:gd name="T81" fmla="*/ 214 h 262"/>
                <a:gd name="T82" fmla="*/ 67 w 756"/>
                <a:gd name="T83" fmla="*/ 232 h 262"/>
                <a:gd name="T84" fmla="*/ 67 w 756"/>
                <a:gd name="T85" fmla="*/ 257 h 262"/>
                <a:gd name="T86" fmla="*/ 24 w 756"/>
                <a:gd name="T87" fmla="*/ 247 h 262"/>
                <a:gd name="T88" fmla="*/ 3 w 756"/>
                <a:gd name="T89" fmla="*/ 222 h 262"/>
                <a:gd name="T90" fmla="*/ 0 w 756"/>
                <a:gd name="T91" fmla="*/ 183 h 262"/>
                <a:gd name="T92" fmla="*/ 62 w 756"/>
                <a:gd name="T93" fmla="*/ 51 h 262"/>
                <a:gd name="T94" fmla="*/ 56 w 756"/>
                <a:gd name="T95" fmla="*/ 76 h 262"/>
                <a:gd name="T96" fmla="*/ 50 w 756"/>
                <a:gd name="T97" fmla="*/ 97 h 262"/>
                <a:gd name="T98" fmla="*/ 43 w 756"/>
                <a:gd name="T99" fmla="*/ 127 h 262"/>
                <a:gd name="T100" fmla="*/ 4 w 756"/>
                <a:gd name="T101" fmla="*/ 148 h 262"/>
                <a:gd name="T102" fmla="*/ 10 w 756"/>
                <a:gd name="T103" fmla="*/ 114 h 262"/>
                <a:gd name="T104" fmla="*/ 18 w 756"/>
                <a:gd name="T105" fmla="*/ 91 h 262"/>
                <a:gd name="T106" fmla="*/ 24 w 756"/>
                <a:gd name="T107" fmla="*/ 68 h 262"/>
                <a:gd name="T108" fmla="*/ 89 w 756"/>
                <a:gd name="T109" fmla="*/ 29 h 262"/>
                <a:gd name="T110" fmla="*/ 68 w 756"/>
                <a:gd name="T111" fmla="*/ 32 h 262"/>
                <a:gd name="T112" fmla="*/ 71 w 756"/>
                <a:gd name="T113" fmla="*/ 29 h 262"/>
                <a:gd name="T114" fmla="*/ 64 w 756"/>
                <a:gd name="T115" fmla="*/ 43 h 262"/>
                <a:gd name="T116" fmla="*/ 30 w 756"/>
                <a:gd name="T117" fmla="*/ 47 h 262"/>
                <a:gd name="T118" fmla="*/ 45 w 756"/>
                <a:gd name="T119" fmla="*/ 26 h 262"/>
                <a:gd name="T120" fmla="*/ 83 w 756"/>
                <a:gd name="T121" fmla="*/ 10 h 262"/>
                <a:gd name="T122" fmla="*/ 119 w 756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6" h="262">
                  <a:moveTo>
                    <a:pt x="651" y="0"/>
                  </a:moveTo>
                  <a:lnTo>
                    <a:pt x="627" y="21"/>
                  </a:lnTo>
                  <a:lnTo>
                    <a:pt x="627" y="21"/>
                  </a:lnTo>
                  <a:lnTo>
                    <a:pt x="622" y="21"/>
                  </a:lnTo>
                  <a:lnTo>
                    <a:pt x="613" y="21"/>
                  </a:lnTo>
                  <a:lnTo>
                    <a:pt x="604" y="21"/>
                  </a:lnTo>
                  <a:lnTo>
                    <a:pt x="592" y="21"/>
                  </a:lnTo>
                  <a:lnTo>
                    <a:pt x="579" y="21"/>
                  </a:lnTo>
                  <a:lnTo>
                    <a:pt x="563" y="21"/>
                  </a:lnTo>
                  <a:lnTo>
                    <a:pt x="548" y="21"/>
                  </a:lnTo>
                  <a:lnTo>
                    <a:pt x="530" y="22"/>
                  </a:lnTo>
                  <a:lnTo>
                    <a:pt x="512" y="22"/>
                  </a:lnTo>
                  <a:lnTo>
                    <a:pt x="493" y="22"/>
                  </a:lnTo>
                  <a:lnTo>
                    <a:pt x="472" y="22"/>
                  </a:lnTo>
                  <a:lnTo>
                    <a:pt x="452" y="22"/>
                  </a:lnTo>
                  <a:lnTo>
                    <a:pt x="431" y="23"/>
                  </a:lnTo>
                  <a:lnTo>
                    <a:pt x="409" y="23"/>
                  </a:lnTo>
                  <a:lnTo>
                    <a:pt x="386" y="23"/>
                  </a:lnTo>
                  <a:lnTo>
                    <a:pt x="365" y="23"/>
                  </a:lnTo>
                  <a:lnTo>
                    <a:pt x="342" y="25"/>
                  </a:lnTo>
                  <a:lnTo>
                    <a:pt x="321" y="25"/>
                  </a:lnTo>
                  <a:lnTo>
                    <a:pt x="298" y="25"/>
                  </a:lnTo>
                  <a:lnTo>
                    <a:pt x="277" y="25"/>
                  </a:lnTo>
                  <a:lnTo>
                    <a:pt x="256" y="26"/>
                  </a:lnTo>
                  <a:lnTo>
                    <a:pt x="236" y="26"/>
                  </a:lnTo>
                  <a:lnTo>
                    <a:pt x="217" y="26"/>
                  </a:lnTo>
                  <a:lnTo>
                    <a:pt x="198" y="26"/>
                  </a:lnTo>
                  <a:lnTo>
                    <a:pt x="180" y="27"/>
                  </a:lnTo>
                  <a:lnTo>
                    <a:pt x="164" y="27"/>
                  </a:lnTo>
                  <a:lnTo>
                    <a:pt x="149" y="27"/>
                  </a:lnTo>
                  <a:lnTo>
                    <a:pt x="135" y="27"/>
                  </a:lnTo>
                  <a:lnTo>
                    <a:pt x="123" y="28"/>
                  </a:lnTo>
                  <a:lnTo>
                    <a:pt x="113" y="28"/>
                  </a:lnTo>
                  <a:lnTo>
                    <a:pt x="104" y="28"/>
                  </a:lnTo>
                  <a:lnTo>
                    <a:pt x="98" y="28"/>
                  </a:lnTo>
                  <a:lnTo>
                    <a:pt x="119" y="8"/>
                  </a:lnTo>
                  <a:lnTo>
                    <a:pt x="125" y="7"/>
                  </a:lnTo>
                  <a:lnTo>
                    <a:pt x="135" y="7"/>
                  </a:lnTo>
                  <a:lnTo>
                    <a:pt x="145" y="7"/>
                  </a:lnTo>
                  <a:lnTo>
                    <a:pt x="157" y="7"/>
                  </a:lnTo>
                  <a:lnTo>
                    <a:pt x="172" y="6"/>
                  </a:lnTo>
                  <a:lnTo>
                    <a:pt x="186" y="6"/>
                  </a:lnTo>
                  <a:lnTo>
                    <a:pt x="203" y="6"/>
                  </a:lnTo>
                  <a:lnTo>
                    <a:pt x="221" y="4"/>
                  </a:lnTo>
                  <a:lnTo>
                    <a:pt x="238" y="4"/>
                  </a:lnTo>
                  <a:lnTo>
                    <a:pt x="259" y="4"/>
                  </a:lnTo>
                  <a:lnTo>
                    <a:pt x="279" y="4"/>
                  </a:lnTo>
                  <a:lnTo>
                    <a:pt x="299" y="3"/>
                  </a:lnTo>
                  <a:lnTo>
                    <a:pt x="321" y="3"/>
                  </a:lnTo>
                  <a:lnTo>
                    <a:pt x="342" y="3"/>
                  </a:lnTo>
                  <a:lnTo>
                    <a:pt x="365" y="3"/>
                  </a:lnTo>
                  <a:lnTo>
                    <a:pt x="388" y="2"/>
                  </a:lnTo>
                  <a:lnTo>
                    <a:pt x="409" y="2"/>
                  </a:lnTo>
                  <a:lnTo>
                    <a:pt x="431" y="2"/>
                  </a:lnTo>
                  <a:lnTo>
                    <a:pt x="453" y="2"/>
                  </a:lnTo>
                  <a:lnTo>
                    <a:pt x="475" y="1"/>
                  </a:lnTo>
                  <a:lnTo>
                    <a:pt x="495" y="1"/>
                  </a:lnTo>
                  <a:lnTo>
                    <a:pt x="515" y="1"/>
                  </a:lnTo>
                  <a:lnTo>
                    <a:pt x="534" y="1"/>
                  </a:lnTo>
                  <a:lnTo>
                    <a:pt x="552" y="1"/>
                  </a:lnTo>
                  <a:lnTo>
                    <a:pt x="570" y="1"/>
                  </a:lnTo>
                  <a:lnTo>
                    <a:pt x="586" y="0"/>
                  </a:lnTo>
                  <a:lnTo>
                    <a:pt x="601" y="0"/>
                  </a:lnTo>
                  <a:lnTo>
                    <a:pt x="614" y="0"/>
                  </a:lnTo>
                  <a:lnTo>
                    <a:pt x="626" y="0"/>
                  </a:lnTo>
                  <a:lnTo>
                    <a:pt x="637" y="0"/>
                  </a:lnTo>
                  <a:lnTo>
                    <a:pt x="644" y="0"/>
                  </a:lnTo>
                  <a:lnTo>
                    <a:pt x="651" y="0"/>
                  </a:lnTo>
                  <a:lnTo>
                    <a:pt x="651" y="0"/>
                  </a:lnTo>
                  <a:lnTo>
                    <a:pt x="651" y="0"/>
                  </a:lnTo>
                  <a:close/>
                  <a:moveTo>
                    <a:pt x="733" y="57"/>
                  </a:moveTo>
                  <a:lnTo>
                    <a:pt x="696" y="71"/>
                  </a:lnTo>
                  <a:lnTo>
                    <a:pt x="696" y="71"/>
                  </a:lnTo>
                  <a:lnTo>
                    <a:pt x="694" y="68"/>
                  </a:lnTo>
                  <a:lnTo>
                    <a:pt x="694" y="65"/>
                  </a:lnTo>
                  <a:lnTo>
                    <a:pt x="693" y="62"/>
                  </a:lnTo>
                  <a:lnTo>
                    <a:pt x="692" y="58"/>
                  </a:lnTo>
                  <a:lnTo>
                    <a:pt x="692" y="56"/>
                  </a:lnTo>
                  <a:lnTo>
                    <a:pt x="691" y="52"/>
                  </a:lnTo>
                  <a:lnTo>
                    <a:pt x="690" y="50"/>
                  </a:lnTo>
                  <a:lnTo>
                    <a:pt x="688" y="47"/>
                  </a:lnTo>
                  <a:lnTo>
                    <a:pt x="687" y="45"/>
                  </a:lnTo>
                  <a:lnTo>
                    <a:pt x="686" y="43"/>
                  </a:lnTo>
                  <a:lnTo>
                    <a:pt x="685" y="40"/>
                  </a:lnTo>
                  <a:lnTo>
                    <a:pt x="684" y="39"/>
                  </a:lnTo>
                  <a:lnTo>
                    <a:pt x="682" y="37"/>
                  </a:lnTo>
                  <a:lnTo>
                    <a:pt x="681" y="35"/>
                  </a:lnTo>
                  <a:lnTo>
                    <a:pt x="680" y="33"/>
                  </a:lnTo>
                  <a:lnTo>
                    <a:pt x="678" y="32"/>
                  </a:lnTo>
                  <a:lnTo>
                    <a:pt x="676" y="31"/>
                  </a:lnTo>
                  <a:lnTo>
                    <a:pt x="674" y="29"/>
                  </a:lnTo>
                  <a:lnTo>
                    <a:pt x="672" y="28"/>
                  </a:lnTo>
                  <a:lnTo>
                    <a:pt x="669" y="27"/>
                  </a:lnTo>
                  <a:lnTo>
                    <a:pt x="667" y="26"/>
                  </a:lnTo>
                  <a:lnTo>
                    <a:pt x="664" y="26"/>
                  </a:lnTo>
                  <a:lnTo>
                    <a:pt x="662" y="25"/>
                  </a:lnTo>
                  <a:lnTo>
                    <a:pt x="660" y="23"/>
                  </a:lnTo>
                  <a:lnTo>
                    <a:pt x="656" y="23"/>
                  </a:lnTo>
                  <a:lnTo>
                    <a:pt x="653" y="22"/>
                  </a:lnTo>
                  <a:lnTo>
                    <a:pt x="649" y="22"/>
                  </a:lnTo>
                  <a:lnTo>
                    <a:pt x="645" y="22"/>
                  </a:lnTo>
                  <a:lnTo>
                    <a:pt x="642" y="21"/>
                  </a:lnTo>
                  <a:lnTo>
                    <a:pt x="637" y="21"/>
                  </a:lnTo>
                  <a:lnTo>
                    <a:pt x="633" y="21"/>
                  </a:lnTo>
                  <a:lnTo>
                    <a:pt x="627" y="21"/>
                  </a:lnTo>
                  <a:lnTo>
                    <a:pt x="651" y="0"/>
                  </a:lnTo>
                  <a:lnTo>
                    <a:pt x="656" y="0"/>
                  </a:lnTo>
                  <a:lnTo>
                    <a:pt x="662" y="0"/>
                  </a:lnTo>
                  <a:lnTo>
                    <a:pt x="667" y="0"/>
                  </a:lnTo>
                  <a:lnTo>
                    <a:pt x="672" y="1"/>
                  </a:lnTo>
                  <a:lnTo>
                    <a:pt x="676" y="1"/>
                  </a:lnTo>
                  <a:lnTo>
                    <a:pt x="681" y="2"/>
                  </a:lnTo>
                  <a:lnTo>
                    <a:pt x="685" y="2"/>
                  </a:lnTo>
                  <a:lnTo>
                    <a:pt x="688" y="3"/>
                  </a:lnTo>
                  <a:lnTo>
                    <a:pt x="692" y="4"/>
                  </a:lnTo>
                  <a:lnTo>
                    <a:pt x="696" y="6"/>
                  </a:lnTo>
                  <a:lnTo>
                    <a:pt x="699" y="6"/>
                  </a:lnTo>
                  <a:lnTo>
                    <a:pt x="703" y="8"/>
                  </a:lnTo>
                  <a:lnTo>
                    <a:pt x="705" y="9"/>
                  </a:lnTo>
                  <a:lnTo>
                    <a:pt x="707" y="10"/>
                  </a:lnTo>
                  <a:lnTo>
                    <a:pt x="710" y="11"/>
                  </a:lnTo>
                  <a:lnTo>
                    <a:pt x="712" y="14"/>
                  </a:lnTo>
                  <a:lnTo>
                    <a:pt x="715" y="15"/>
                  </a:lnTo>
                  <a:lnTo>
                    <a:pt x="717" y="17"/>
                  </a:lnTo>
                  <a:lnTo>
                    <a:pt x="718" y="20"/>
                  </a:lnTo>
                  <a:lnTo>
                    <a:pt x="721" y="22"/>
                  </a:lnTo>
                  <a:lnTo>
                    <a:pt x="722" y="25"/>
                  </a:lnTo>
                  <a:lnTo>
                    <a:pt x="723" y="27"/>
                  </a:lnTo>
                  <a:lnTo>
                    <a:pt x="724" y="29"/>
                  </a:lnTo>
                  <a:lnTo>
                    <a:pt x="725" y="32"/>
                  </a:lnTo>
                  <a:lnTo>
                    <a:pt x="727" y="34"/>
                  </a:lnTo>
                  <a:lnTo>
                    <a:pt x="728" y="38"/>
                  </a:lnTo>
                  <a:lnTo>
                    <a:pt x="729" y="40"/>
                  </a:lnTo>
                  <a:lnTo>
                    <a:pt x="730" y="44"/>
                  </a:lnTo>
                  <a:lnTo>
                    <a:pt x="730" y="46"/>
                  </a:lnTo>
                  <a:lnTo>
                    <a:pt x="731" y="50"/>
                  </a:lnTo>
                  <a:lnTo>
                    <a:pt x="733" y="53"/>
                  </a:lnTo>
                  <a:lnTo>
                    <a:pt x="733" y="57"/>
                  </a:lnTo>
                  <a:lnTo>
                    <a:pt x="733" y="57"/>
                  </a:lnTo>
                  <a:lnTo>
                    <a:pt x="733" y="57"/>
                  </a:lnTo>
                  <a:close/>
                  <a:moveTo>
                    <a:pt x="756" y="186"/>
                  </a:moveTo>
                  <a:lnTo>
                    <a:pt x="718" y="200"/>
                  </a:lnTo>
                  <a:lnTo>
                    <a:pt x="718" y="200"/>
                  </a:lnTo>
                  <a:lnTo>
                    <a:pt x="718" y="197"/>
                  </a:lnTo>
                  <a:lnTo>
                    <a:pt x="718" y="193"/>
                  </a:lnTo>
                  <a:lnTo>
                    <a:pt x="717" y="189"/>
                  </a:lnTo>
                  <a:lnTo>
                    <a:pt x="717" y="186"/>
                  </a:lnTo>
                  <a:lnTo>
                    <a:pt x="717" y="182"/>
                  </a:lnTo>
                  <a:lnTo>
                    <a:pt x="716" y="179"/>
                  </a:lnTo>
                  <a:lnTo>
                    <a:pt x="716" y="175"/>
                  </a:lnTo>
                  <a:lnTo>
                    <a:pt x="715" y="171"/>
                  </a:lnTo>
                  <a:lnTo>
                    <a:pt x="715" y="167"/>
                  </a:lnTo>
                  <a:lnTo>
                    <a:pt x="713" y="163"/>
                  </a:lnTo>
                  <a:lnTo>
                    <a:pt x="713" y="160"/>
                  </a:lnTo>
                  <a:lnTo>
                    <a:pt x="712" y="155"/>
                  </a:lnTo>
                  <a:lnTo>
                    <a:pt x="711" y="151"/>
                  </a:lnTo>
                  <a:lnTo>
                    <a:pt x="711" y="146"/>
                  </a:lnTo>
                  <a:lnTo>
                    <a:pt x="710" y="142"/>
                  </a:lnTo>
                  <a:lnTo>
                    <a:pt x="709" y="138"/>
                  </a:lnTo>
                  <a:lnTo>
                    <a:pt x="709" y="133"/>
                  </a:lnTo>
                  <a:lnTo>
                    <a:pt x="707" y="128"/>
                  </a:lnTo>
                  <a:lnTo>
                    <a:pt x="706" y="125"/>
                  </a:lnTo>
                  <a:lnTo>
                    <a:pt x="705" y="120"/>
                  </a:lnTo>
                  <a:lnTo>
                    <a:pt x="705" y="117"/>
                  </a:lnTo>
                  <a:lnTo>
                    <a:pt x="704" y="112"/>
                  </a:lnTo>
                  <a:lnTo>
                    <a:pt x="703" y="107"/>
                  </a:lnTo>
                  <a:lnTo>
                    <a:pt x="701" y="103"/>
                  </a:lnTo>
                  <a:lnTo>
                    <a:pt x="701" y="99"/>
                  </a:lnTo>
                  <a:lnTo>
                    <a:pt x="700" y="95"/>
                  </a:lnTo>
                  <a:lnTo>
                    <a:pt x="699" y="90"/>
                  </a:lnTo>
                  <a:lnTo>
                    <a:pt x="699" y="87"/>
                  </a:lnTo>
                  <a:lnTo>
                    <a:pt x="698" y="83"/>
                  </a:lnTo>
                  <a:lnTo>
                    <a:pt x="697" y="80"/>
                  </a:lnTo>
                  <a:lnTo>
                    <a:pt x="697" y="75"/>
                  </a:lnTo>
                  <a:lnTo>
                    <a:pt x="696" y="71"/>
                  </a:lnTo>
                  <a:lnTo>
                    <a:pt x="733" y="57"/>
                  </a:lnTo>
                  <a:lnTo>
                    <a:pt x="734" y="60"/>
                  </a:lnTo>
                  <a:lnTo>
                    <a:pt x="734" y="64"/>
                  </a:lnTo>
                  <a:lnTo>
                    <a:pt x="735" y="69"/>
                  </a:lnTo>
                  <a:lnTo>
                    <a:pt x="736" y="72"/>
                  </a:lnTo>
                  <a:lnTo>
                    <a:pt x="736" y="76"/>
                  </a:lnTo>
                  <a:lnTo>
                    <a:pt x="737" y="81"/>
                  </a:lnTo>
                  <a:lnTo>
                    <a:pt x="738" y="84"/>
                  </a:lnTo>
                  <a:lnTo>
                    <a:pt x="740" y="89"/>
                  </a:lnTo>
                  <a:lnTo>
                    <a:pt x="740" y="93"/>
                  </a:lnTo>
                  <a:lnTo>
                    <a:pt x="741" y="97"/>
                  </a:lnTo>
                  <a:lnTo>
                    <a:pt x="742" y="101"/>
                  </a:lnTo>
                  <a:lnTo>
                    <a:pt x="743" y="106"/>
                  </a:lnTo>
                  <a:lnTo>
                    <a:pt x="743" y="111"/>
                  </a:lnTo>
                  <a:lnTo>
                    <a:pt x="744" y="114"/>
                  </a:lnTo>
                  <a:lnTo>
                    <a:pt x="746" y="119"/>
                  </a:lnTo>
                  <a:lnTo>
                    <a:pt x="746" y="124"/>
                  </a:lnTo>
                  <a:lnTo>
                    <a:pt x="747" y="127"/>
                  </a:lnTo>
                  <a:lnTo>
                    <a:pt x="748" y="132"/>
                  </a:lnTo>
                  <a:lnTo>
                    <a:pt x="749" y="136"/>
                  </a:lnTo>
                  <a:lnTo>
                    <a:pt x="749" y="140"/>
                  </a:lnTo>
                  <a:lnTo>
                    <a:pt x="750" y="144"/>
                  </a:lnTo>
                  <a:lnTo>
                    <a:pt x="750" y="149"/>
                  </a:lnTo>
                  <a:lnTo>
                    <a:pt x="752" y="152"/>
                  </a:lnTo>
                  <a:lnTo>
                    <a:pt x="753" y="157"/>
                  </a:lnTo>
                  <a:lnTo>
                    <a:pt x="753" y="161"/>
                  </a:lnTo>
                  <a:lnTo>
                    <a:pt x="754" y="164"/>
                  </a:lnTo>
                  <a:lnTo>
                    <a:pt x="754" y="168"/>
                  </a:lnTo>
                  <a:lnTo>
                    <a:pt x="754" y="173"/>
                  </a:lnTo>
                  <a:lnTo>
                    <a:pt x="755" y="176"/>
                  </a:lnTo>
                  <a:lnTo>
                    <a:pt x="755" y="180"/>
                  </a:lnTo>
                  <a:lnTo>
                    <a:pt x="755" y="182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6"/>
                  </a:lnTo>
                  <a:close/>
                  <a:moveTo>
                    <a:pt x="618" y="262"/>
                  </a:moveTo>
                  <a:lnTo>
                    <a:pt x="641" y="241"/>
                  </a:lnTo>
                  <a:lnTo>
                    <a:pt x="641" y="241"/>
                  </a:lnTo>
                  <a:lnTo>
                    <a:pt x="650" y="241"/>
                  </a:lnTo>
                  <a:lnTo>
                    <a:pt x="657" y="241"/>
                  </a:lnTo>
                  <a:lnTo>
                    <a:pt x="666" y="241"/>
                  </a:lnTo>
                  <a:lnTo>
                    <a:pt x="673" y="240"/>
                  </a:lnTo>
                  <a:lnTo>
                    <a:pt x="679" y="240"/>
                  </a:lnTo>
                  <a:lnTo>
                    <a:pt x="685" y="238"/>
                  </a:lnTo>
                  <a:lnTo>
                    <a:pt x="691" y="238"/>
                  </a:lnTo>
                  <a:lnTo>
                    <a:pt x="696" y="237"/>
                  </a:lnTo>
                  <a:lnTo>
                    <a:pt x="699" y="236"/>
                  </a:lnTo>
                  <a:lnTo>
                    <a:pt x="703" y="236"/>
                  </a:lnTo>
                  <a:lnTo>
                    <a:pt x="705" y="235"/>
                  </a:lnTo>
                  <a:lnTo>
                    <a:pt x="707" y="234"/>
                  </a:lnTo>
                  <a:lnTo>
                    <a:pt x="709" y="234"/>
                  </a:lnTo>
                  <a:lnTo>
                    <a:pt x="709" y="234"/>
                  </a:lnTo>
                  <a:lnTo>
                    <a:pt x="710" y="232"/>
                  </a:lnTo>
                  <a:lnTo>
                    <a:pt x="710" y="232"/>
                  </a:lnTo>
                  <a:lnTo>
                    <a:pt x="711" y="232"/>
                  </a:lnTo>
                  <a:lnTo>
                    <a:pt x="711" y="231"/>
                  </a:lnTo>
                  <a:lnTo>
                    <a:pt x="712" y="230"/>
                  </a:lnTo>
                  <a:lnTo>
                    <a:pt x="713" y="229"/>
                  </a:lnTo>
                  <a:lnTo>
                    <a:pt x="715" y="228"/>
                  </a:lnTo>
                  <a:lnTo>
                    <a:pt x="716" y="225"/>
                  </a:lnTo>
                  <a:lnTo>
                    <a:pt x="716" y="224"/>
                  </a:lnTo>
                  <a:lnTo>
                    <a:pt x="717" y="222"/>
                  </a:lnTo>
                  <a:lnTo>
                    <a:pt x="718" y="219"/>
                  </a:lnTo>
                  <a:lnTo>
                    <a:pt x="718" y="217"/>
                  </a:lnTo>
                  <a:lnTo>
                    <a:pt x="718" y="214"/>
                  </a:lnTo>
                  <a:lnTo>
                    <a:pt x="718" y="211"/>
                  </a:lnTo>
                  <a:lnTo>
                    <a:pt x="719" y="208"/>
                  </a:lnTo>
                  <a:lnTo>
                    <a:pt x="719" y="206"/>
                  </a:lnTo>
                  <a:lnTo>
                    <a:pt x="718" y="203"/>
                  </a:lnTo>
                  <a:lnTo>
                    <a:pt x="718" y="200"/>
                  </a:lnTo>
                  <a:lnTo>
                    <a:pt x="756" y="186"/>
                  </a:lnTo>
                  <a:lnTo>
                    <a:pt x="756" y="189"/>
                  </a:lnTo>
                  <a:lnTo>
                    <a:pt x="756" y="192"/>
                  </a:lnTo>
                  <a:lnTo>
                    <a:pt x="756" y="195"/>
                  </a:lnTo>
                  <a:lnTo>
                    <a:pt x="756" y="199"/>
                  </a:lnTo>
                  <a:lnTo>
                    <a:pt x="756" y="201"/>
                  </a:lnTo>
                  <a:lnTo>
                    <a:pt x="755" y="205"/>
                  </a:lnTo>
                  <a:lnTo>
                    <a:pt x="755" y="207"/>
                  </a:lnTo>
                  <a:lnTo>
                    <a:pt x="754" y="211"/>
                  </a:lnTo>
                  <a:lnTo>
                    <a:pt x="753" y="214"/>
                  </a:lnTo>
                  <a:lnTo>
                    <a:pt x="752" y="217"/>
                  </a:lnTo>
                  <a:lnTo>
                    <a:pt x="750" y="220"/>
                  </a:lnTo>
                  <a:lnTo>
                    <a:pt x="748" y="223"/>
                  </a:lnTo>
                  <a:lnTo>
                    <a:pt x="746" y="226"/>
                  </a:lnTo>
                  <a:lnTo>
                    <a:pt x="742" y="230"/>
                  </a:lnTo>
                  <a:lnTo>
                    <a:pt x="738" y="234"/>
                  </a:lnTo>
                  <a:lnTo>
                    <a:pt x="734" y="237"/>
                  </a:lnTo>
                  <a:lnTo>
                    <a:pt x="728" y="241"/>
                  </a:lnTo>
                  <a:lnTo>
                    <a:pt x="722" y="244"/>
                  </a:lnTo>
                  <a:lnTo>
                    <a:pt x="716" y="247"/>
                  </a:lnTo>
                  <a:lnTo>
                    <a:pt x="710" y="250"/>
                  </a:lnTo>
                  <a:lnTo>
                    <a:pt x="703" y="253"/>
                  </a:lnTo>
                  <a:lnTo>
                    <a:pt x="697" y="254"/>
                  </a:lnTo>
                  <a:lnTo>
                    <a:pt x="690" y="256"/>
                  </a:lnTo>
                  <a:lnTo>
                    <a:pt x="682" y="257"/>
                  </a:lnTo>
                  <a:lnTo>
                    <a:pt x="675" y="259"/>
                  </a:lnTo>
                  <a:lnTo>
                    <a:pt x="668" y="260"/>
                  </a:lnTo>
                  <a:lnTo>
                    <a:pt x="661" y="261"/>
                  </a:lnTo>
                  <a:lnTo>
                    <a:pt x="653" y="261"/>
                  </a:lnTo>
                  <a:lnTo>
                    <a:pt x="645" y="262"/>
                  </a:lnTo>
                  <a:lnTo>
                    <a:pt x="636" y="262"/>
                  </a:lnTo>
                  <a:lnTo>
                    <a:pt x="627" y="262"/>
                  </a:lnTo>
                  <a:lnTo>
                    <a:pt x="618" y="262"/>
                  </a:lnTo>
                  <a:lnTo>
                    <a:pt x="618" y="262"/>
                  </a:lnTo>
                  <a:lnTo>
                    <a:pt x="618" y="262"/>
                  </a:lnTo>
                  <a:close/>
                  <a:moveTo>
                    <a:pt x="74" y="257"/>
                  </a:moveTo>
                  <a:lnTo>
                    <a:pt x="96" y="236"/>
                  </a:lnTo>
                  <a:lnTo>
                    <a:pt x="96" y="236"/>
                  </a:lnTo>
                  <a:lnTo>
                    <a:pt x="104" y="236"/>
                  </a:lnTo>
                  <a:lnTo>
                    <a:pt x="112" y="236"/>
                  </a:lnTo>
                  <a:lnTo>
                    <a:pt x="123" y="236"/>
                  </a:lnTo>
                  <a:lnTo>
                    <a:pt x="135" y="236"/>
                  </a:lnTo>
                  <a:lnTo>
                    <a:pt x="148" y="236"/>
                  </a:lnTo>
                  <a:lnTo>
                    <a:pt x="162" y="236"/>
                  </a:lnTo>
                  <a:lnTo>
                    <a:pt x="178" y="237"/>
                  </a:lnTo>
                  <a:lnTo>
                    <a:pt x="194" y="237"/>
                  </a:lnTo>
                  <a:lnTo>
                    <a:pt x="212" y="237"/>
                  </a:lnTo>
                  <a:lnTo>
                    <a:pt x="231" y="237"/>
                  </a:lnTo>
                  <a:lnTo>
                    <a:pt x="250" y="237"/>
                  </a:lnTo>
                  <a:lnTo>
                    <a:pt x="271" y="237"/>
                  </a:lnTo>
                  <a:lnTo>
                    <a:pt x="291" y="238"/>
                  </a:lnTo>
                  <a:lnTo>
                    <a:pt x="312" y="238"/>
                  </a:lnTo>
                  <a:lnTo>
                    <a:pt x="334" y="238"/>
                  </a:lnTo>
                  <a:lnTo>
                    <a:pt x="355" y="238"/>
                  </a:lnTo>
                  <a:lnTo>
                    <a:pt x="377" y="238"/>
                  </a:lnTo>
                  <a:lnTo>
                    <a:pt x="398" y="240"/>
                  </a:lnTo>
                  <a:lnTo>
                    <a:pt x="420" y="240"/>
                  </a:lnTo>
                  <a:lnTo>
                    <a:pt x="441" y="240"/>
                  </a:lnTo>
                  <a:lnTo>
                    <a:pt x="463" y="240"/>
                  </a:lnTo>
                  <a:lnTo>
                    <a:pt x="483" y="240"/>
                  </a:lnTo>
                  <a:lnTo>
                    <a:pt x="503" y="241"/>
                  </a:lnTo>
                  <a:lnTo>
                    <a:pt x="522" y="241"/>
                  </a:lnTo>
                  <a:lnTo>
                    <a:pt x="542" y="241"/>
                  </a:lnTo>
                  <a:lnTo>
                    <a:pt x="559" y="241"/>
                  </a:lnTo>
                  <a:lnTo>
                    <a:pt x="576" y="241"/>
                  </a:lnTo>
                  <a:lnTo>
                    <a:pt x="592" y="241"/>
                  </a:lnTo>
                  <a:lnTo>
                    <a:pt x="606" y="241"/>
                  </a:lnTo>
                  <a:lnTo>
                    <a:pt x="619" y="241"/>
                  </a:lnTo>
                  <a:lnTo>
                    <a:pt x="631" y="241"/>
                  </a:lnTo>
                  <a:lnTo>
                    <a:pt x="641" y="241"/>
                  </a:lnTo>
                  <a:lnTo>
                    <a:pt x="618" y="262"/>
                  </a:lnTo>
                  <a:lnTo>
                    <a:pt x="607" y="262"/>
                  </a:lnTo>
                  <a:lnTo>
                    <a:pt x="595" y="262"/>
                  </a:lnTo>
                  <a:lnTo>
                    <a:pt x="582" y="262"/>
                  </a:lnTo>
                  <a:lnTo>
                    <a:pt x="568" y="262"/>
                  </a:lnTo>
                  <a:lnTo>
                    <a:pt x="552" y="262"/>
                  </a:lnTo>
                  <a:lnTo>
                    <a:pt x="536" y="262"/>
                  </a:lnTo>
                  <a:lnTo>
                    <a:pt x="518" y="262"/>
                  </a:lnTo>
                  <a:lnTo>
                    <a:pt x="500" y="262"/>
                  </a:lnTo>
                  <a:lnTo>
                    <a:pt x="479" y="261"/>
                  </a:lnTo>
                  <a:lnTo>
                    <a:pt x="460" y="261"/>
                  </a:lnTo>
                  <a:lnTo>
                    <a:pt x="439" y="261"/>
                  </a:lnTo>
                  <a:lnTo>
                    <a:pt x="419" y="261"/>
                  </a:lnTo>
                  <a:lnTo>
                    <a:pt x="397" y="261"/>
                  </a:lnTo>
                  <a:lnTo>
                    <a:pt x="376" y="261"/>
                  </a:lnTo>
                  <a:lnTo>
                    <a:pt x="353" y="260"/>
                  </a:lnTo>
                  <a:lnTo>
                    <a:pt x="332" y="260"/>
                  </a:lnTo>
                  <a:lnTo>
                    <a:pt x="310" y="260"/>
                  </a:lnTo>
                  <a:lnTo>
                    <a:pt x="289" y="260"/>
                  </a:lnTo>
                  <a:lnTo>
                    <a:pt x="268" y="260"/>
                  </a:lnTo>
                  <a:lnTo>
                    <a:pt x="247" y="259"/>
                  </a:lnTo>
                  <a:lnTo>
                    <a:pt x="228" y="259"/>
                  </a:lnTo>
                  <a:lnTo>
                    <a:pt x="207" y="259"/>
                  </a:lnTo>
                  <a:lnTo>
                    <a:pt x="189" y="259"/>
                  </a:lnTo>
                  <a:lnTo>
                    <a:pt x="172" y="259"/>
                  </a:lnTo>
                  <a:lnTo>
                    <a:pt x="155" y="257"/>
                  </a:lnTo>
                  <a:lnTo>
                    <a:pt x="138" y="257"/>
                  </a:lnTo>
                  <a:lnTo>
                    <a:pt x="124" y="257"/>
                  </a:lnTo>
                  <a:lnTo>
                    <a:pt x="111" y="257"/>
                  </a:lnTo>
                  <a:lnTo>
                    <a:pt x="99" y="257"/>
                  </a:lnTo>
                  <a:lnTo>
                    <a:pt x="89" y="257"/>
                  </a:lnTo>
                  <a:lnTo>
                    <a:pt x="80" y="257"/>
                  </a:lnTo>
                  <a:lnTo>
                    <a:pt x="74" y="257"/>
                  </a:lnTo>
                  <a:lnTo>
                    <a:pt x="74" y="257"/>
                  </a:lnTo>
                  <a:lnTo>
                    <a:pt x="74" y="257"/>
                  </a:lnTo>
                  <a:close/>
                  <a:moveTo>
                    <a:pt x="2" y="163"/>
                  </a:moveTo>
                  <a:lnTo>
                    <a:pt x="39" y="151"/>
                  </a:lnTo>
                  <a:lnTo>
                    <a:pt x="39" y="151"/>
                  </a:lnTo>
                  <a:lnTo>
                    <a:pt x="39" y="156"/>
                  </a:lnTo>
                  <a:lnTo>
                    <a:pt x="38" y="161"/>
                  </a:lnTo>
                  <a:lnTo>
                    <a:pt x="38" y="166"/>
                  </a:lnTo>
                  <a:lnTo>
                    <a:pt x="37" y="170"/>
                  </a:lnTo>
                  <a:lnTo>
                    <a:pt x="37" y="175"/>
                  </a:lnTo>
                  <a:lnTo>
                    <a:pt x="37" y="180"/>
                  </a:lnTo>
                  <a:lnTo>
                    <a:pt x="37" y="183"/>
                  </a:lnTo>
                  <a:lnTo>
                    <a:pt x="37" y="188"/>
                  </a:lnTo>
                  <a:lnTo>
                    <a:pt x="38" y="192"/>
                  </a:lnTo>
                  <a:lnTo>
                    <a:pt x="38" y="195"/>
                  </a:lnTo>
                  <a:lnTo>
                    <a:pt x="38" y="199"/>
                  </a:lnTo>
                  <a:lnTo>
                    <a:pt x="39" y="203"/>
                  </a:lnTo>
                  <a:lnTo>
                    <a:pt x="40" y="206"/>
                  </a:lnTo>
                  <a:lnTo>
                    <a:pt x="41" y="208"/>
                  </a:lnTo>
                  <a:lnTo>
                    <a:pt x="43" y="212"/>
                  </a:lnTo>
                  <a:lnTo>
                    <a:pt x="44" y="214"/>
                  </a:lnTo>
                  <a:lnTo>
                    <a:pt x="46" y="217"/>
                  </a:lnTo>
                  <a:lnTo>
                    <a:pt x="47" y="219"/>
                  </a:lnTo>
                  <a:lnTo>
                    <a:pt x="50" y="222"/>
                  </a:lnTo>
                  <a:lnTo>
                    <a:pt x="52" y="224"/>
                  </a:lnTo>
                  <a:lnTo>
                    <a:pt x="55" y="226"/>
                  </a:lnTo>
                  <a:lnTo>
                    <a:pt x="57" y="228"/>
                  </a:lnTo>
                  <a:lnTo>
                    <a:pt x="59" y="229"/>
                  </a:lnTo>
                  <a:lnTo>
                    <a:pt x="63" y="231"/>
                  </a:lnTo>
                  <a:lnTo>
                    <a:pt x="67" y="232"/>
                  </a:lnTo>
                  <a:lnTo>
                    <a:pt x="70" y="234"/>
                  </a:lnTo>
                  <a:lnTo>
                    <a:pt x="74" y="234"/>
                  </a:lnTo>
                  <a:lnTo>
                    <a:pt x="77" y="235"/>
                  </a:lnTo>
                  <a:lnTo>
                    <a:pt x="82" y="235"/>
                  </a:lnTo>
                  <a:lnTo>
                    <a:pt x="87" y="236"/>
                  </a:lnTo>
                  <a:lnTo>
                    <a:pt x="92" y="236"/>
                  </a:lnTo>
                  <a:lnTo>
                    <a:pt x="96" y="236"/>
                  </a:lnTo>
                  <a:lnTo>
                    <a:pt x="74" y="257"/>
                  </a:lnTo>
                  <a:lnTo>
                    <a:pt x="67" y="257"/>
                  </a:lnTo>
                  <a:lnTo>
                    <a:pt x="61" y="257"/>
                  </a:lnTo>
                  <a:lnTo>
                    <a:pt x="55" y="256"/>
                  </a:lnTo>
                  <a:lnTo>
                    <a:pt x="50" y="256"/>
                  </a:lnTo>
                  <a:lnTo>
                    <a:pt x="44" y="255"/>
                  </a:lnTo>
                  <a:lnTo>
                    <a:pt x="39" y="254"/>
                  </a:lnTo>
                  <a:lnTo>
                    <a:pt x="34" y="253"/>
                  </a:lnTo>
                  <a:lnTo>
                    <a:pt x="31" y="250"/>
                  </a:lnTo>
                  <a:lnTo>
                    <a:pt x="27" y="249"/>
                  </a:lnTo>
                  <a:lnTo>
                    <a:pt x="24" y="247"/>
                  </a:lnTo>
                  <a:lnTo>
                    <a:pt x="20" y="244"/>
                  </a:lnTo>
                  <a:lnTo>
                    <a:pt x="16" y="242"/>
                  </a:lnTo>
                  <a:lnTo>
                    <a:pt x="14" y="240"/>
                  </a:lnTo>
                  <a:lnTo>
                    <a:pt x="12" y="237"/>
                  </a:lnTo>
                  <a:lnTo>
                    <a:pt x="9" y="235"/>
                  </a:lnTo>
                  <a:lnTo>
                    <a:pt x="8" y="231"/>
                  </a:lnTo>
                  <a:lnTo>
                    <a:pt x="6" y="228"/>
                  </a:lnTo>
                  <a:lnTo>
                    <a:pt x="4" y="225"/>
                  </a:lnTo>
                  <a:lnTo>
                    <a:pt x="3" y="222"/>
                  </a:lnTo>
                  <a:lnTo>
                    <a:pt x="2" y="218"/>
                  </a:lnTo>
                  <a:lnTo>
                    <a:pt x="1" y="213"/>
                  </a:lnTo>
                  <a:lnTo>
                    <a:pt x="1" y="210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0" y="197"/>
                  </a:lnTo>
                  <a:lnTo>
                    <a:pt x="0" y="193"/>
                  </a:lnTo>
                  <a:lnTo>
                    <a:pt x="0" y="188"/>
                  </a:lnTo>
                  <a:lnTo>
                    <a:pt x="0" y="183"/>
                  </a:lnTo>
                  <a:lnTo>
                    <a:pt x="0" y="179"/>
                  </a:lnTo>
                  <a:lnTo>
                    <a:pt x="1" y="174"/>
                  </a:lnTo>
                  <a:lnTo>
                    <a:pt x="1" y="168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2" y="163"/>
                  </a:lnTo>
                  <a:close/>
                  <a:moveTo>
                    <a:pt x="25" y="62"/>
                  </a:moveTo>
                  <a:lnTo>
                    <a:pt x="62" y="51"/>
                  </a:lnTo>
                  <a:lnTo>
                    <a:pt x="62" y="51"/>
                  </a:lnTo>
                  <a:lnTo>
                    <a:pt x="62" y="54"/>
                  </a:lnTo>
                  <a:lnTo>
                    <a:pt x="61" y="57"/>
                  </a:lnTo>
                  <a:lnTo>
                    <a:pt x="61" y="60"/>
                  </a:lnTo>
                  <a:lnTo>
                    <a:pt x="59" y="63"/>
                  </a:lnTo>
                  <a:lnTo>
                    <a:pt x="58" y="65"/>
                  </a:lnTo>
                  <a:lnTo>
                    <a:pt x="58" y="68"/>
                  </a:lnTo>
                  <a:lnTo>
                    <a:pt x="57" y="70"/>
                  </a:lnTo>
                  <a:lnTo>
                    <a:pt x="57" y="74"/>
                  </a:lnTo>
                  <a:lnTo>
                    <a:pt x="56" y="76"/>
                  </a:lnTo>
                  <a:lnTo>
                    <a:pt x="55" y="78"/>
                  </a:lnTo>
                  <a:lnTo>
                    <a:pt x="55" y="81"/>
                  </a:lnTo>
                  <a:lnTo>
                    <a:pt x="53" y="83"/>
                  </a:lnTo>
                  <a:lnTo>
                    <a:pt x="53" y="86"/>
                  </a:lnTo>
                  <a:lnTo>
                    <a:pt x="52" y="88"/>
                  </a:lnTo>
                  <a:lnTo>
                    <a:pt x="51" y="90"/>
                  </a:lnTo>
                  <a:lnTo>
                    <a:pt x="51" y="93"/>
                  </a:lnTo>
                  <a:lnTo>
                    <a:pt x="50" y="95"/>
                  </a:lnTo>
                  <a:lnTo>
                    <a:pt x="50" y="97"/>
                  </a:lnTo>
                  <a:lnTo>
                    <a:pt x="49" y="101"/>
                  </a:lnTo>
                  <a:lnTo>
                    <a:pt x="47" y="103"/>
                  </a:lnTo>
                  <a:lnTo>
                    <a:pt x="47" y="107"/>
                  </a:lnTo>
                  <a:lnTo>
                    <a:pt x="46" y="109"/>
                  </a:lnTo>
                  <a:lnTo>
                    <a:pt x="46" y="113"/>
                  </a:lnTo>
                  <a:lnTo>
                    <a:pt x="45" y="117"/>
                  </a:lnTo>
                  <a:lnTo>
                    <a:pt x="44" y="120"/>
                  </a:lnTo>
                  <a:lnTo>
                    <a:pt x="44" y="124"/>
                  </a:lnTo>
                  <a:lnTo>
                    <a:pt x="43" y="127"/>
                  </a:lnTo>
                  <a:lnTo>
                    <a:pt x="43" y="132"/>
                  </a:lnTo>
                  <a:lnTo>
                    <a:pt x="41" y="136"/>
                  </a:lnTo>
                  <a:lnTo>
                    <a:pt x="40" y="140"/>
                  </a:lnTo>
                  <a:lnTo>
                    <a:pt x="40" y="145"/>
                  </a:lnTo>
                  <a:lnTo>
                    <a:pt x="39" y="151"/>
                  </a:lnTo>
                  <a:lnTo>
                    <a:pt x="2" y="163"/>
                  </a:lnTo>
                  <a:lnTo>
                    <a:pt x="3" y="157"/>
                  </a:lnTo>
                  <a:lnTo>
                    <a:pt x="3" y="152"/>
                  </a:lnTo>
                  <a:lnTo>
                    <a:pt x="4" y="148"/>
                  </a:lnTo>
                  <a:lnTo>
                    <a:pt x="4" y="144"/>
                  </a:lnTo>
                  <a:lnTo>
                    <a:pt x="6" y="139"/>
                  </a:lnTo>
                  <a:lnTo>
                    <a:pt x="7" y="136"/>
                  </a:lnTo>
                  <a:lnTo>
                    <a:pt x="7" y="131"/>
                  </a:lnTo>
                  <a:lnTo>
                    <a:pt x="8" y="127"/>
                  </a:lnTo>
                  <a:lnTo>
                    <a:pt x="8" y="124"/>
                  </a:lnTo>
                  <a:lnTo>
                    <a:pt x="9" y="121"/>
                  </a:lnTo>
                  <a:lnTo>
                    <a:pt x="10" y="118"/>
                  </a:lnTo>
                  <a:lnTo>
                    <a:pt x="10" y="114"/>
                  </a:lnTo>
                  <a:lnTo>
                    <a:pt x="12" y="112"/>
                  </a:lnTo>
                  <a:lnTo>
                    <a:pt x="12" y="109"/>
                  </a:lnTo>
                  <a:lnTo>
                    <a:pt x="13" y="106"/>
                  </a:lnTo>
                  <a:lnTo>
                    <a:pt x="14" y="103"/>
                  </a:lnTo>
                  <a:lnTo>
                    <a:pt x="14" y="101"/>
                  </a:lnTo>
                  <a:lnTo>
                    <a:pt x="15" y="99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8" y="91"/>
                  </a:lnTo>
                  <a:lnTo>
                    <a:pt x="18" y="89"/>
                  </a:lnTo>
                  <a:lnTo>
                    <a:pt x="19" y="86"/>
                  </a:lnTo>
                  <a:lnTo>
                    <a:pt x="20" y="83"/>
                  </a:lnTo>
                  <a:lnTo>
                    <a:pt x="20" y="81"/>
                  </a:lnTo>
                  <a:lnTo>
                    <a:pt x="21" y="78"/>
                  </a:lnTo>
                  <a:lnTo>
                    <a:pt x="21" y="76"/>
                  </a:lnTo>
                  <a:lnTo>
                    <a:pt x="22" y="74"/>
                  </a:lnTo>
                  <a:lnTo>
                    <a:pt x="24" y="71"/>
                  </a:lnTo>
                  <a:lnTo>
                    <a:pt x="24" y="68"/>
                  </a:lnTo>
                  <a:lnTo>
                    <a:pt x="25" y="65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5" y="62"/>
                  </a:lnTo>
                  <a:close/>
                  <a:moveTo>
                    <a:pt x="119" y="8"/>
                  </a:moveTo>
                  <a:lnTo>
                    <a:pt x="98" y="28"/>
                  </a:lnTo>
                  <a:lnTo>
                    <a:pt x="98" y="28"/>
                  </a:lnTo>
                  <a:lnTo>
                    <a:pt x="93" y="29"/>
                  </a:lnTo>
                  <a:lnTo>
                    <a:pt x="89" y="29"/>
                  </a:lnTo>
                  <a:lnTo>
                    <a:pt x="86" y="29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6" y="31"/>
                  </a:lnTo>
                  <a:lnTo>
                    <a:pt x="74" y="31"/>
                  </a:lnTo>
                  <a:lnTo>
                    <a:pt x="71" y="31"/>
                  </a:lnTo>
                  <a:lnTo>
                    <a:pt x="70" y="31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9" y="31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7" y="37"/>
                  </a:lnTo>
                  <a:lnTo>
                    <a:pt x="67" y="38"/>
                  </a:lnTo>
                  <a:lnTo>
                    <a:pt x="65" y="40"/>
                  </a:lnTo>
                  <a:lnTo>
                    <a:pt x="64" y="43"/>
                  </a:lnTo>
                  <a:lnTo>
                    <a:pt x="64" y="45"/>
                  </a:lnTo>
                  <a:lnTo>
                    <a:pt x="63" y="49"/>
                  </a:lnTo>
                  <a:lnTo>
                    <a:pt x="62" y="51"/>
                  </a:lnTo>
                  <a:lnTo>
                    <a:pt x="25" y="62"/>
                  </a:lnTo>
                  <a:lnTo>
                    <a:pt x="26" y="59"/>
                  </a:lnTo>
                  <a:lnTo>
                    <a:pt x="27" y="56"/>
                  </a:lnTo>
                  <a:lnTo>
                    <a:pt x="27" y="53"/>
                  </a:lnTo>
                  <a:lnTo>
                    <a:pt x="28" y="51"/>
                  </a:lnTo>
                  <a:lnTo>
                    <a:pt x="30" y="47"/>
                  </a:lnTo>
                  <a:lnTo>
                    <a:pt x="31" y="45"/>
                  </a:lnTo>
                  <a:lnTo>
                    <a:pt x="32" y="43"/>
                  </a:lnTo>
                  <a:lnTo>
                    <a:pt x="33" y="40"/>
                  </a:lnTo>
                  <a:lnTo>
                    <a:pt x="34" y="38"/>
                  </a:lnTo>
                  <a:lnTo>
                    <a:pt x="36" y="35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3" y="28"/>
                  </a:lnTo>
                  <a:lnTo>
                    <a:pt x="45" y="26"/>
                  </a:lnTo>
                  <a:lnTo>
                    <a:pt x="50" y="23"/>
                  </a:lnTo>
                  <a:lnTo>
                    <a:pt x="53" y="21"/>
                  </a:lnTo>
                  <a:lnTo>
                    <a:pt x="58" y="19"/>
                  </a:lnTo>
                  <a:lnTo>
                    <a:pt x="63" y="16"/>
                  </a:lnTo>
                  <a:lnTo>
                    <a:pt x="68" y="15"/>
                  </a:lnTo>
                  <a:lnTo>
                    <a:pt x="73" y="13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3" y="10"/>
                  </a:lnTo>
                  <a:lnTo>
                    <a:pt x="87" y="10"/>
                  </a:lnTo>
                  <a:lnTo>
                    <a:pt x="90" y="9"/>
                  </a:lnTo>
                  <a:lnTo>
                    <a:pt x="95" y="9"/>
                  </a:lnTo>
                  <a:lnTo>
                    <a:pt x="99" y="9"/>
                  </a:lnTo>
                  <a:lnTo>
                    <a:pt x="102" y="8"/>
                  </a:lnTo>
                  <a:lnTo>
                    <a:pt x="106" y="8"/>
                  </a:lnTo>
                  <a:lnTo>
                    <a:pt x="110" y="8"/>
                  </a:lnTo>
                  <a:lnTo>
                    <a:pt x="114" y="8"/>
                  </a:lnTo>
                  <a:lnTo>
                    <a:pt x="119" y="8"/>
                  </a:lnTo>
                  <a:lnTo>
                    <a:pt x="11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46" name="Freeform 31"/>
            <p:cNvSpPr>
              <a:spLocks noEditPoints="1"/>
            </p:cNvSpPr>
            <p:nvPr/>
          </p:nvSpPr>
          <p:spPr bwMode="auto">
            <a:xfrm>
              <a:off x="3714751" y="4546601"/>
              <a:ext cx="3133725" cy="539750"/>
            </a:xfrm>
            <a:custGeom>
              <a:avLst/>
              <a:gdLst>
                <a:gd name="T0" fmla="*/ 90 w 1974"/>
                <a:gd name="T1" fmla="*/ 74 h 340"/>
                <a:gd name="T2" fmla="*/ 111 w 1974"/>
                <a:gd name="T3" fmla="*/ 48 h 340"/>
                <a:gd name="T4" fmla="*/ 148 w 1974"/>
                <a:gd name="T5" fmla="*/ 23 h 340"/>
                <a:gd name="T6" fmla="*/ 170 w 1974"/>
                <a:gd name="T7" fmla="*/ 36 h 340"/>
                <a:gd name="T8" fmla="*/ 150 w 1974"/>
                <a:gd name="T9" fmla="*/ 39 h 340"/>
                <a:gd name="T10" fmla="*/ 140 w 1974"/>
                <a:gd name="T11" fmla="*/ 48 h 340"/>
                <a:gd name="T12" fmla="*/ 123 w 1974"/>
                <a:gd name="T13" fmla="*/ 72 h 340"/>
                <a:gd name="T14" fmla="*/ 5 w 1974"/>
                <a:gd name="T15" fmla="*/ 273 h 340"/>
                <a:gd name="T16" fmla="*/ 18 w 1974"/>
                <a:gd name="T17" fmla="*/ 236 h 340"/>
                <a:gd name="T18" fmla="*/ 38 w 1974"/>
                <a:gd name="T19" fmla="*/ 180 h 340"/>
                <a:gd name="T20" fmla="*/ 61 w 1974"/>
                <a:gd name="T21" fmla="*/ 125 h 340"/>
                <a:gd name="T22" fmla="*/ 106 w 1974"/>
                <a:gd name="T23" fmla="*/ 97 h 340"/>
                <a:gd name="T24" fmla="*/ 85 w 1974"/>
                <a:gd name="T25" fmla="*/ 146 h 340"/>
                <a:gd name="T26" fmla="*/ 63 w 1974"/>
                <a:gd name="T27" fmla="*/ 203 h 340"/>
                <a:gd name="T28" fmla="*/ 45 w 1974"/>
                <a:gd name="T29" fmla="*/ 252 h 340"/>
                <a:gd name="T30" fmla="*/ 111 w 1974"/>
                <a:gd name="T31" fmla="*/ 328 h 340"/>
                <a:gd name="T32" fmla="*/ 45 w 1974"/>
                <a:gd name="T33" fmla="*/ 325 h 340"/>
                <a:gd name="T34" fmla="*/ 10 w 1974"/>
                <a:gd name="T35" fmla="*/ 312 h 340"/>
                <a:gd name="T36" fmla="*/ 0 w 1974"/>
                <a:gd name="T37" fmla="*/ 288 h 340"/>
                <a:gd name="T38" fmla="*/ 37 w 1974"/>
                <a:gd name="T39" fmla="*/ 276 h 340"/>
                <a:gd name="T40" fmla="*/ 44 w 1974"/>
                <a:gd name="T41" fmla="*/ 294 h 340"/>
                <a:gd name="T42" fmla="*/ 74 w 1974"/>
                <a:gd name="T43" fmla="*/ 303 h 340"/>
                <a:gd name="T44" fmla="*/ 134 w 1974"/>
                <a:gd name="T45" fmla="*/ 307 h 340"/>
                <a:gd name="T46" fmla="*/ 1782 w 1974"/>
                <a:gd name="T47" fmla="*/ 340 h 340"/>
                <a:gd name="T48" fmla="*/ 1288 w 1974"/>
                <a:gd name="T49" fmla="*/ 338 h 340"/>
                <a:gd name="T50" fmla="*/ 615 w 1974"/>
                <a:gd name="T51" fmla="*/ 332 h 340"/>
                <a:gd name="T52" fmla="*/ 154 w 1974"/>
                <a:gd name="T53" fmla="*/ 328 h 340"/>
                <a:gd name="T54" fmla="*/ 332 w 1974"/>
                <a:gd name="T55" fmla="*/ 308 h 340"/>
                <a:gd name="T56" fmla="*/ 935 w 1974"/>
                <a:gd name="T57" fmla="*/ 313 h 340"/>
                <a:gd name="T58" fmla="*/ 1575 w 1974"/>
                <a:gd name="T59" fmla="*/ 317 h 340"/>
                <a:gd name="T60" fmla="*/ 1861 w 1974"/>
                <a:gd name="T61" fmla="*/ 317 h 340"/>
                <a:gd name="T62" fmla="*/ 1974 w 1974"/>
                <a:gd name="T63" fmla="*/ 274 h 340"/>
                <a:gd name="T64" fmla="*/ 1956 w 1974"/>
                <a:gd name="T65" fmla="*/ 312 h 340"/>
                <a:gd name="T66" fmla="*/ 1899 w 1974"/>
                <a:gd name="T67" fmla="*/ 334 h 340"/>
                <a:gd name="T68" fmla="*/ 1840 w 1974"/>
                <a:gd name="T69" fmla="*/ 339 h 340"/>
                <a:gd name="T70" fmla="*/ 1908 w 1974"/>
                <a:gd name="T71" fmla="*/ 314 h 340"/>
                <a:gd name="T72" fmla="*/ 1930 w 1974"/>
                <a:gd name="T73" fmla="*/ 309 h 340"/>
                <a:gd name="T74" fmla="*/ 1936 w 1974"/>
                <a:gd name="T75" fmla="*/ 292 h 340"/>
                <a:gd name="T76" fmla="*/ 1848 w 1974"/>
                <a:gd name="T77" fmla="*/ 68 h 340"/>
                <a:gd name="T78" fmla="*/ 1901 w 1974"/>
                <a:gd name="T79" fmla="*/ 81 h 340"/>
                <a:gd name="T80" fmla="*/ 1925 w 1974"/>
                <a:gd name="T81" fmla="*/ 140 h 340"/>
                <a:gd name="T82" fmla="*/ 1949 w 1974"/>
                <a:gd name="T83" fmla="*/ 205 h 340"/>
                <a:gd name="T84" fmla="*/ 1928 w 1974"/>
                <a:gd name="T85" fmla="*/ 260 h 340"/>
                <a:gd name="T86" fmla="*/ 1904 w 1974"/>
                <a:gd name="T87" fmla="*/ 198 h 340"/>
                <a:gd name="T88" fmla="*/ 1880 w 1974"/>
                <a:gd name="T89" fmla="*/ 134 h 340"/>
                <a:gd name="T90" fmla="*/ 1857 w 1974"/>
                <a:gd name="T91" fmla="*/ 82 h 340"/>
                <a:gd name="T92" fmla="*/ 1690 w 1974"/>
                <a:gd name="T93" fmla="*/ 0 h 340"/>
                <a:gd name="T94" fmla="*/ 1763 w 1974"/>
                <a:gd name="T95" fmla="*/ 3 h 340"/>
                <a:gd name="T96" fmla="*/ 1823 w 1974"/>
                <a:gd name="T97" fmla="*/ 17 h 340"/>
                <a:gd name="T98" fmla="*/ 1867 w 1974"/>
                <a:gd name="T99" fmla="*/ 36 h 340"/>
                <a:gd name="T100" fmla="*/ 1839 w 1974"/>
                <a:gd name="T101" fmla="*/ 60 h 340"/>
                <a:gd name="T102" fmla="*/ 1802 w 1974"/>
                <a:gd name="T103" fmla="*/ 40 h 340"/>
                <a:gd name="T104" fmla="*/ 1749 w 1974"/>
                <a:gd name="T105" fmla="*/ 27 h 340"/>
                <a:gd name="T106" fmla="*/ 1683 w 1974"/>
                <a:gd name="T107" fmla="*/ 21 h 340"/>
                <a:gd name="T108" fmla="*/ 227 w 1974"/>
                <a:gd name="T109" fmla="*/ 13 h 340"/>
                <a:gd name="T110" fmla="*/ 635 w 1974"/>
                <a:gd name="T111" fmla="*/ 8 h 340"/>
                <a:gd name="T112" fmla="*/ 1209 w 1974"/>
                <a:gd name="T113" fmla="*/ 2 h 340"/>
                <a:gd name="T114" fmla="*/ 1635 w 1974"/>
                <a:gd name="T115" fmla="*/ 0 h 340"/>
                <a:gd name="T116" fmla="*/ 1546 w 1974"/>
                <a:gd name="T117" fmla="*/ 21 h 340"/>
                <a:gd name="T118" fmla="*/ 1060 w 1974"/>
                <a:gd name="T119" fmla="*/ 25 h 340"/>
                <a:gd name="T120" fmla="*/ 497 w 1974"/>
                <a:gd name="T121" fmla="*/ 31 h 340"/>
                <a:gd name="T122" fmla="*/ 170 w 1974"/>
                <a:gd name="T123" fmla="*/ 3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4" h="340">
                  <a:moveTo>
                    <a:pt x="111" y="89"/>
                  </a:moveTo>
                  <a:lnTo>
                    <a:pt x="76" y="95"/>
                  </a:lnTo>
                  <a:lnTo>
                    <a:pt x="76" y="95"/>
                  </a:lnTo>
                  <a:lnTo>
                    <a:pt x="79" y="92"/>
                  </a:lnTo>
                  <a:lnTo>
                    <a:pt x="81" y="88"/>
                  </a:lnTo>
                  <a:lnTo>
                    <a:pt x="84" y="85"/>
                  </a:lnTo>
                  <a:lnTo>
                    <a:pt x="86" y="81"/>
                  </a:lnTo>
                  <a:lnTo>
                    <a:pt x="87" y="77"/>
                  </a:lnTo>
                  <a:lnTo>
                    <a:pt x="90" y="74"/>
                  </a:lnTo>
                  <a:lnTo>
                    <a:pt x="92" y="72"/>
                  </a:lnTo>
                  <a:lnTo>
                    <a:pt x="94" y="68"/>
                  </a:lnTo>
                  <a:lnTo>
                    <a:pt x="97" y="64"/>
                  </a:lnTo>
                  <a:lnTo>
                    <a:pt x="98" y="62"/>
                  </a:lnTo>
                  <a:lnTo>
                    <a:pt x="100" y="58"/>
                  </a:lnTo>
                  <a:lnTo>
                    <a:pt x="103" y="56"/>
                  </a:lnTo>
                  <a:lnTo>
                    <a:pt x="105" y="52"/>
                  </a:lnTo>
                  <a:lnTo>
                    <a:pt x="107" y="50"/>
                  </a:lnTo>
                  <a:lnTo>
                    <a:pt x="111" y="48"/>
                  </a:lnTo>
                  <a:lnTo>
                    <a:pt x="113" y="44"/>
                  </a:lnTo>
                  <a:lnTo>
                    <a:pt x="117" y="42"/>
                  </a:lnTo>
                  <a:lnTo>
                    <a:pt x="121" y="39"/>
                  </a:lnTo>
                  <a:lnTo>
                    <a:pt x="124" y="36"/>
                  </a:lnTo>
                  <a:lnTo>
                    <a:pt x="128" y="33"/>
                  </a:lnTo>
                  <a:lnTo>
                    <a:pt x="133" y="30"/>
                  </a:lnTo>
                  <a:lnTo>
                    <a:pt x="137" y="27"/>
                  </a:lnTo>
                  <a:lnTo>
                    <a:pt x="143" y="25"/>
                  </a:lnTo>
                  <a:lnTo>
                    <a:pt x="148" y="23"/>
                  </a:lnTo>
                  <a:lnTo>
                    <a:pt x="154" y="21"/>
                  </a:lnTo>
                  <a:lnTo>
                    <a:pt x="159" y="19"/>
                  </a:lnTo>
                  <a:lnTo>
                    <a:pt x="165" y="18"/>
                  </a:lnTo>
                  <a:lnTo>
                    <a:pt x="170" y="17"/>
                  </a:lnTo>
                  <a:lnTo>
                    <a:pt x="176" y="15"/>
                  </a:lnTo>
                  <a:lnTo>
                    <a:pt x="180" y="15"/>
                  </a:lnTo>
                  <a:lnTo>
                    <a:pt x="185" y="15"/>
                  </a:lnTo>
                  <a:lnTo>
                    <a:pt x="191" y="14"/>
                  </a:lnTo>
                  <a:lnTo>
                    <a:pt x="170" y="36"/>
                  </a:lnTo>
                  <a:lnTo>
                    <a:pt x="166" y="36"/>
                  </a:lnTo>
                  <a:lnTo>
                    <a:pt x="162" y="37"/>
                  </a:lnTo>
                  <a:lnTo>
                    <a:pt x="159" y="37"/>
                  </a:lnTo>
                  <a:lnTo>
                    <a:pt x="156" y="37"/>
                  </a:lnTo>
                  <a:lnTo>
                    <a:pt x="155" y="38"/>
                  </a:lnTo>
                  <a:lnTo>
                    <a:pt x="153" y="38"/>
                  </a:lnTo>
                  <a:lnTo>
                    <a:pt x="152" y="38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8" y="40"/>
                  </a:lnTo>
                  <a:lnTo>
                    <a:pt x="147" y="40"/>
                  </a:lnTo>
                  <a:lnTo>
                    <a:pt x="146" y="42"/>
                  </a:lnTo>
                  <a:lnTo>
                    <a:pt x="144" y="43"/>
                  </a:lnTo>
                  <a:lnTo>
                    <a:pt x="143" y="44"/>
                  </a:lnTo>
                  <a:lnTo>
                    <a:pt x="142" y="45"/>
                  </a:lnTo>
                  <a:lnTo>
                    <a:pt x="140" y="48"/>
                  </a:lnTo>
                  <a:lnTo>
                    <a:pt x="139" y="50"/>
                  </a:lnTo>
                  <a:lnTo>
                    <a:pt x="136" y="51"/>
                  </a:lnTo>
                  <a:lnTo>
                    <a:pt x="135" y="54"/>
                  </a:lnTo>
                  <a:lnTo>
                    <a:pt x="133" y="56"/>
                  </a:lnTo>
                  <a:lnTo>
                    <a:pt x="130" y="60"/>
                  </a:lnTo>
                  <a:lnTo>
                    <a:pt x="129" y="62"/>
                  </a:lnTo>
                  <a:lnTo>
                    <a:pt x="127" y="66"/>
                  </a:lnTo>
                  <a:lnTo>
                    <a:pt x="124" y="68"/>
                  </a:lnTo>
                  <a:lnTo>
                    <a:pt x="123" y="72"/>
                  </a:lnTo>
                  <a:lnTo>
                    <a:pt x="121" y="75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3" y="86"/>
                  </a:lnTo>
                  <a:lnTo>
                    <a:pt x="111" y="89"/>
                  </a:lnTo>
                  <a:lnTo>
                    <a:pt x="111" y="89"/>
                  </a:lnTo>
                  <a:lnTo>
                    <a:pt x="111" y="89"/>
                  </a:lnTo>
                  <a:close/>
                  <a:moveTo>
                    <a:pt x="41" y="264"/>
                  </a:moveTo>
                  <a:lnTo>
                    <a:pt x="5" y="273"/>
                  </a:lnTo>
                  <a:lnTo>
                    <a:pt x="5" y="273"/>
                  </a:lnTo>
                  <a:lnTo>
                    <a:pt x="6" y="270"/>
                  </a:lnTo>
                  <a:lnTo>
                    <a:pt x="7" y="266"/>
                  </a:lnTo>
                  <a:lnTo>
                    <a:pt x="8" y="261"/>
                  </a:lnTo>
                  <a:lnTo>
                    <a:pt x="11" y="257"/>
                  </a:lnTo>
                  <a:lnTo>
                    <a:pt x="12" y="252"/>
                  </a:lnTo>
                  <a:lnTo>
                    <a:pt x="14" y="247"/>
                  </a:lnTo>
                  <a:lnTo>
                    <a:pt x="16" y="242"/>
                  </a:lnTo>
                  <a:lnTo>
                    <a:pt x="18" y="236"/>
                  </a:lnTo>
                  <a:lnTo>
                    <a:pt x="20" y="230"/>
                  </a:lnTo>
                  <a:lnTo>
                    <a:pt x="22" y="224"/>
                  </a:lnTo>
                  <a:lnTo>
                    <a:pt x="24" y="218"/>
                  </a:lnTo>
                  <a:lnTo>
                    <a:pt x="26" y="212"/>
                  </a:lnTo>
                  <a:lnTo>
                    <a:pt x="29" y="206"/>
                  </a:lnTo>
                  <a:lnTo>
                    <a:pt x="31" y="199"/>
                  </a:lnTo>
                  <a:lnTo>
                    <a:pt x="33" y="193"/>
                  </a:lnTo>
                  <a:lnTo>
                    <a:pt x="36" y="187"/>
                  </a:lnTo>
                  <a:lnTo>
                    <a:pt x="38" y="180"/>
                  </a:lnTo>
                  <a:lnTo>
                    <a:pt x="41" y="174"/>
                  </a:lnTo>
                  <a:lnTo>
                    <a:pt x="43" y="168"/>
                  </a:lnTo>
                  <a:lnTo>
                    <a:pt x="45" y="161"/>
                  </a:lnTo>
                  <a:lnTo>
                    <a:pt x="48" y="155"/>
                  </a:lnTo>
                  <a:lnTo>
                    <a:pt x="50" y="149"/>
                  </a:lnTo>
                  <a:lnTo>
                    <a:pt x="53" y="143"/>
                  </a:lnTo>
                  <a:lnTo>
                    <a:pt x="55" y="137"/>
                  </a:lnTo>
                  <a:lnTo>
                    <a:pt x="59" y="131"/>
                  </a:lnTo>
                  <a:lnTo>
                    <a:pt x="61" y="125"/>
                  </a:lnTo>
                  <a:lnTo>
                    <a:pt x="63" y="120"/>
                  </a:lnTo>
                  <a:lnTo>
                    <a:pt x="66" y="115"/>
                  </a:lnTo>
                  <a:lnTo>
                    <a:pt x="68" y="110"/>
                  </a:lnTo>
                  <a:lnTo>
                    <a:pt x="70" y="105"/>
                  </a:lnTo>
                  <a:lnTo>
                    <a:pt x="74" y="100"/>
                  </a:lnTo>
                  <a:lnTo>
                    <a:pt x="76" y="95"/>
                  </a:lnTo>
                  <a:lnTo>
                    <a:pt x="111" y="89"/>
                  </a:lnTo>
                  <a:lnTo>
                    <a:pt x="109" y="93"/>
                  </a:lnTo>
                  <a:lnTo>
                    <a:pt x="106" y="97"/>
                  </a:lnTo>
                  <a:lnTo>
                    <a:pt x="104" y="101"/>
                  </a:lnTo>
                  <a:lnTo>
                    <a:pt x="102" y="106"/>
                  </a:lnTo>
                  <a:lnTo>
                    <a:pt x="99" y="111"/>
                  </a:lnTo>
                  <a:lnTo>
                    <a:pt x="97" y="117"/>
                  </a:lnTo>
                  <a:lnTo>
                    <a:pt x="94" y="122"/>
                  </a:lnTo>
                  <a:lnTo>
                    <a:pt x="92" y="128"/>
                  </a:lnTo>
                  <a:lnTo>
                    <a:pt x="90" y="134"/>
                  </a:lnTo>
                  <a:lnTo>
                    <a:pt x="87" y="140"/>
                  </a:lnTo>
                  <a:lnTo>
                    <a:pt x="85" y="146"/>
                  </a:lnTo>
                  <a:lnTo>
                    <a:pt x="82" y="152"/>
                  </a:lnTo>
                  <a:lnTo>
                    <a:pt x="80" y="157"/>
                  </a:lnTo>
                  <a:lnTo>
                    <a:pt x="78" y="165"/>
                  </a:lnTo>
                  <a:lnTo>
                    <a:pt x="75" y="171"/>
                  </a:lnTo>
                  <a:lnTo>
                    <a:pt x="73" y="177"/>
                  </a:lnTo>
                  <a:lnTo>
                    <a:pt x="70" y="184"/>
                  </a:lnTo>
                  <a:lnTo>
                    <a:pt x="68" y="190"/>
                  </a:lnTo>
                  <a:lnTo>
                    <a:pt x="66" y="196"/>
                  </a:lnTo>
                  <a:lnTo>
                    <a:pt x="63" y="203"/>
                  </a:lnTo>
                  <a:lnTo>
                    <a:pt x="61" y="209"/>
                  </a:lnTo>
                  <a:lnTo>
                    <a:pt x="59" y="215"/>
                  </a:lnTo>
                  <a:lnTo>
                    <a:pt x="56" y="221"/>
                  </a:lnTo>
                  <a:lnTo>
                    <a:pt x="55" y="227"/>
                  </a:lnTo>
                  <a:lnTo>
                    <a:pt x="53" y="232"/>
                  </a:lnTo>
                  <a:lnTo>
                    <a:pt x="51" y="237"/>
                  </a:lnTo>
                  <a:lnTo>
                    <a:pt x="49" y="242"/>
                  </a:lnTo>
                  <a:lnTo>
                    <a:pt x="48" y="247"/>
                  </a:lnTo>
                  <a:lnTo>
                    <a:pt x="45" y="252"/>
                  </a:lnTo>
                  <a:lnTo>
                    <a:pt x="44" y="257"/>
                  </a:lnTo>
                  <a:lnTo>
                    <a:pt x="42" y="260"/>
                  </a:lnTo>
                  <a:lnTo>
                    <a:pt x="41" y="264"/>
                  </a:lnTo>
                  <a:lnTo>
                    <a:pt x="41" y="264"/>
                  </a:lnTo>
                  <a:lnTo>
                    <a:pt x="41" y="264"/>
                  </a:lnTo>
                  <a:close/>
                  <a:moveTo>
                    <a:pt x="143" y="307"/>
                  </a:moveTo>
                  <a:lnTo>
                    <a:pt x="119" y="328"/>
                  </a:lnTo>
                  <a:lnTo>
                    <a:pt x="119" y="328"/>
                  </a:lnTo>
                  <a:lnTo>
                    <a:pt x="111" y="328"/>
                  </a:lnTo>
                  <a:lnTo>
                    <a:pt x="102" y="328"/>
                  </a:lnTo>
                  <a:lnTo>
                    <a:pt x="93" y="328"/>
                  </a:lnTo>
                  <a:lnTo>
                    <a:pt x="86" y="327"/>
                  </a:lnTo>
                  <a:lnTo>
                    <a:pt x="78" y="327"/>
                  </a:lnTo>
                  <a:lnTo>
                    <a:pt x="70" y="327"/>
                  </a:lnTo>
                  <a:lnTo>
                    <a:pt x="65" y="326"/>
                  </a:lnTo>
                  <a:lnTo>
                    <a:pt x="57" y="326"/>
                  </a:lnTo>
                  <a:lnTo>
                    <a:pt x="51" y="325"/>
                  </a:lnTo>
                  <a:lnTo>
                    <a:pt x="45" y="325"/>
                  </a:lnTo>
                  <a:lnTo>
                    <a:pt x="41" y="323"/>
                  </a:lnTo>
                  <a:lnTo>
                    <a:pt x="36" y="322"/>
                  </a:lnTo>
                  <a:lnTo>
                    <a:pt x="31" y="321"/>
                  </a:lnTo>
                  <a:lnTo>
                    <a:pt x="26" y="320"/>
                  </a:lnTo>
                  <a:lnTo>
                    <a:pt x="23" y="319"/>
                  </a:lnTo>
                  <a:lnTo>
                    <a:pt x="18" y="317"/>
                  </a:lnTo>
                  <a:lnTo>
                    <a:pt x="16" y="315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7" y="309"/>
                  </a:lnTo>
                  <a:lnTo>
                    <a:pt x="5" y="307"/>
                  </a:lnTo>
                  <a:lnTo>
                    <a:pt x="4" y="304"/>
                  </a:lnTo>
                  <a:lnTo>
                    <a:pt x="2" y="302"/>
                  </a:lnTo>
                  <a:lnTo>
                    <a:pt x="1" y="300"/>
                  </a:lnTo>
                  <a:lnTo>
                    <a:pt x="0" y="297"/>
                  </a:lnTo>
                  <a:lnTo>
                    <a:pt x="0" y="294"/>
                  </a:lnTo>
                  <a:lnTo>
                    <a:pt x="0" y="291"/>
                  </a:lnTo>
                  <a:lnTo>
                    <a:pt x="0" y="288"/>
                  </a:lnTo>
                  <a:lnTo>
                    <a:pt x="1" y="284"/>
                  </a:lnTo>
                  <a:lnTo>
                    <a:pt x="1" y="280"/>
                  </a:lnTo>
                  <a:lnTo>
                    <a:pt x="2" y="277"/>
                  </a:lnTo>
                  <a:lnTo>
                    <a:pt x="5" y="273"/>
                  </a:lnTo>
                  <a:lnTo>
                    <a:pt x="41" y="264"/>
                  </a:lnTo>
                  <a:lnTo>
                    <a:pt x="39" y="267"/>
                  </a:lnTo>
                  <a:lnTo>
                    <a:pt x="38" y="270"/>
                  </a:lnTo>
                  <a:lnTo>
                    <a:pt x="38" y="273"/>
                  </a:lnTo>
                  <a:lnTo>
                    <a:pt x="37" y="276"/>
                  </a:lnTo>
                  <a:lnTo>
                    <a:pt x="37" y="278"/>
                  </a:lnTo>
                  <a:lnTo>
                    <a:pt x="37" y="280"/>
                  </a:lnTo>
                  <a:lnTo>
                    <a:pt x="37" y="283"/>
                  </a:lnTo>
                  <a:lnTo>
                    <a:pt x="38" y="284"/>
                  </a:lnTo>
                  <a:lnTo>
                    <a:pt x="38" y="286"/>
                  </a:lnTo>
                  <a:lnTo>
                    <a:pt x="39" y="289"/>
                  </a:lnTo>
                  <a:lnTo>
                    <a:pt x="41" y="290"/>
                  </a:lnTo>
                  <a:lnTo>
                    <a:pt x="42" y="291"/>
                  </a:lnTo>
                  <a:lnTo>
                    <a:pt x="44" y="294"/>
                  </a:lnTo>
                  <a:lnTo>
                    <a:pt x="47" y="295"/>
                  </a:lnTo>
                  <a:lnTo>
                    <a:pt x="49" y="296"/>
                  </a:lnTo>
                  <a:lnTo>
                    <a:pt x="51" y="297"/>
                  </a:lnTo>
                  <a:lnTo>
                    <a:pt x="54" y="298"/>
                  </a:lnTo>
                  <a:lnTo>
                    <a:pt x="57" y="300"/>
                  </a:lnTo>
                  <a:lnTo>
                    <a:pt x="61" y="301"/>
                  </a:lnTo>
                  <a:lnTo>
                    <a:pt x="65" y="302"/>
                  </a:lnTo>
                  <a:lnTo>
                    <a:pt x="69" y="302"/>
                  </a:lnTo>
                  <a:lnTo>
                    <a:pt x="74" y="303"/>
                  </a:lnTo>
                  <a:lnTo>
                    <a:pt x="79" y="304"/>
                  </a:lnTo>
                  <a:lnTo>
                    <a:pt x="85" y="304"/>
                  </a:lnTo>
                  <a:lnTo>
                    <a:pt x="91" y="306"/>
                  </a:lnTo>
                  <a:lnTo>
                    <a:pt x="97" y="306"/>
                  </a:lnTo>
                  <a:lnTo>
                    <a:pt x="103" y="306"/>
                  </a:lnTo>
                  <a:lnTo>
                    <a:pt x="110" y="307"/>
                  </a:lnTo>
                  <a:lnTo>
                    <a:pt x="118" y="307"/>
                  </a:lnTo>
                  <a:lnTo>
                    <a:pt x="125" y="307"/>
                  </a:lnTo>
                  <a:lnTo>
                    <a:pt x="134" y="307"/>
                  </a:lnTo>
                  <a:lnTo>
                    <a:pt x="143" y="307"/>
                  </a:lnTo>
                  <a:lnTo>
                    <a:pt x="143" y="307"/>
                  </a:lnTo>
                  <a:lnTo>
                    <a:pt x="143" y="307"/>
                  </a:lnTo>
                  <a:close/>
                  <a:moveTo>
                    <a:pt x="1861" y="317"/>
                  </a:moveTo>
                  <a:lnTo>
                    <a:pt x="1840" y="339"/>
                  </a:lnTo>
                  <a:lnTo>
                    <a:pt x="1840" y="339"/>
                  </a:lnTo>
                  <a:lnTo>
                    <a:pt x="1828" y="340"/>
                  </a:lnTo>
                  <a:lnTo>
                    <a:pt x="1808" y="340"/>
                  </a:lnTo>
                  <a:lnTo>
                    <a:pt x="1782" y="340"/>
                  </a:lnTo>
                  <a:lnTo>
                    <a:pt x="1747" y="340"/>
                  </a:lnTo>
                  <a:lnTo>
                    <a:pt x="1707" y="340"/>
                  </a:lnTo>
                  <a:lnTo>
                    <a:pt x="1660" y="340"/>
                  </a:lnTo>
                  <a:lnTo>
                    <a:pt x="1609" y="339"/>
                  </a:lnTo>
                  <a:lnTo>
                    <a:pt x="1553" y="339"/>
                  </a:lnTo>
                  <a:lnTo>
                    <a:pt x="1491" y="339"/>
                  </a:lnTo>
                  <a:lnTo>
                    <a:pt x="1426" y="339"/>
                  </a:lnTo>
                  <a:lnTo>
                    <a:pt x="1358" y="338"/>
                  </a:lnTo>
                  <a:lnTo>
                    <a:pt x="1288" y="338"/>
                  </a:lnTo>
                  <a:lnTo>
                    <a:pt x="1215" y="337"/>
                  </a:lnTo>
                  <a:lnTo>
                    <a:pt x="1140" y="337"/>
                  </a:lnTo>
                  <a:lnTo>
                    <a:pt x="1063" y="335"/>
                  </a:lnTo>
                  <a:lnTo>
                    <a:pt x="987" y="335"/>
                  </a:lnTo>
                  <a:lnTo>
                    <a:pt x="911" y="334"/>
                  </a:lnTo>
                  <a:lnTo>
                    <a:pt x="836" y="334"/>
                  </a:lnTo>
                  <a:lnTo>
                    <a:pt x="760" y="333"/>
                  </a:lnTo>
                  <a:lnTo>
                    <a:pt x="686" y="333"/>
                  </a:lnTo>
                  <a:lnTo>
                    <a:pt x="615" y="332"/>
                  </a:lnTo>
                  <a:lnTo>
                    <a:pt x="547" y="332"/>
                  </a:lnTo>
                  <a:lnTo>
                    <a:pt x="481" y="331"/>
                  </a:lnTo>
                  <a:lnTo>
                    <a:pt x="419" y="331"/>
                  </a:lnTo>
                  <a:lnTo>
                    <a:pt x="360" y="329"/>
                  </a:lnTo>
                  <a:lnTo>
                    <a:pt x="308" y="329"/>
                  </a:lnTo>
                  <a:lnTo>
                    <a:pt x="260" y="329"/>
                  </a:lnTo>
                  <a:lnTo>
                    <a:pt x="218" y="328"/>
                  </a:lnTo>
                  <a:lnTo>
                    <a:pt x="183" y="328"/>
                  </a:lnTo>
                  <a:lnTo>
                    <a:pt x="154" y="328"/>
                  </a:lnTo>
                  <a:lnTo>
                    <a:pt x="133" y="328"/>
                  </a:lnTo>
                  <a:lnTo>
                    <a:pt x="119" y="328"/>
                  </a:lnTo>
                  <a:lnTo>
                    <a:pt x="143" y="307"/>
                  </a:lnTo>
                  <a:lnTo>
                    <a:pt x="156" y="307"/>
                  </a:lnTo>
                  <a:lnTo>
                    <a:pt x="178" y="307"/>
                  </a:lnTo>
                  <a:lnTo>
                    <a:pt x="207" y="307"/>
                  </a:lnTo>
                  <a:lnTo>
                    <a:pt x="241" y="308"/>
                  </a:lnTo>
                  <a:lnTo>
                    <a:pt x="284" y="308"/>
                  </a:lnTo>
                  <a:lnTo>
                    <a:pt x="332" y="308"/>
                  </a:lnTo>
                  <a:lnTo>
                    <a:pt x="384" y="309"/>
                  </a:lnTo>
                  <a:lnTo>
                    <a:pt x="442" y="309"/>
                  </a:lnTo>
                  <a:lnTo>
                    <a:pt x="504" y="309"/>
                  </a:lnTo>
                  <a:lnTo>
                    <a:pt x="569" y="310"/>
                  </a:lnTo>
                  <a:lnTo>
                    <a:pt x="639" y="310"/>
                  </a:lnTo>
                  <a:lnTo>
                    <a:pt x="710" y="312"/>
                  </a:lnTo>
                  <a:lnTo>
                    <a:pt x="783" y="312"/>
                  </a:lnTo>
                  <a:lnTo>
                    <a:pt x="858" y="313"/>
                  </a:lnTo>
                  <a:lnTo>
                    <a:pt x="935" y="313"/>
                  </a:lnTo>
                  <a:lnTo>
                    <a:pt x="1011" y="314"/>
                  </a:lnTo>
                  <a:lnTo>
                    <a:pt x="1087" y="314"/>
                  </a:lnTo>
                  <a:lnTo>
                    <a:pt x="1164" y="315"/>
                  </a:lnTo>
                  <a:lnTo>
                    <a:pt x="1238" y="315"/>
                  </a:lnTo>
                  <a:lnTo>
                    <a:pt x="1311" y="316"/>
                  </a:lnTo>
                  <a:lnTo>
                    <a:pt x="1382" y="316"/>
                  </a:lnTo>
                  <a:lnTo>
                    <a:pt x="1450" y="317"/>
                  </a:lnTo>
                  <a:lnTo>
                    <a:pt x="1515" y="317"/>
                  </a:lnTo>
                  <a:lnTo>
                    <a:pt x="1575" y="317"/>
                  </a:lnTo>
                  <a:lnTo>
                    <a:pt x="1633" y="319"/>
                  </a:lnTo>
                  <a:lnTo>
                    <a:pt x="1684" y="319"/>
                  </a:lnTo>
                  <a:lnTo>
                    <a:pt x="1731" y="319"/>
                  </a:lnTo>
                  <a:lnTo>
                    <a:pt x="1771" y="319"/>
                  </a:lnTo>
                  <a:lnTo>
                    <a:pt x="1805" y="319"/>
                  </a:lnTo>
                  <a:lnTo>
                    <a:pt x="1831" y="319"/>
                  </a:lnTo>
                  <a:lnTo>
                    <a:pt x="1850" y="319"/>
                  </a:lnTo>
                  <a:lnTo>
                    <a:pt x="1861" y="317"/>
                  </a:lnTo>
                  <a:lnTo>
                    <a:pt x="1861" y="317"/>
                  </a:lnTo>
                  <a:lnTo>
                    <a:pt x="1861" y="317"/>
                  </a:lnTo>
                  <a:close/>
                  <a:moveTo>
                    <a:pt x="1930" y="265"/>
                  </a:moveTo>
                  <a:lnTo>
                    <a:pt x="1966" y="249"/>
                  </a:lnTo>
                  <a:lnTo>
                    <a:pt x="1966" y="249"/>
                  </a:lnTo>
                  <a:lnTo>
                    <a:pt x="1968" y="255"/>
                  </a:lnTo>
                  <a:lnTo>
                    <a:pt x="1971" y="260"/>
                  </a:lnTo>
                  <a:lnTo>
                    <a:pt x="1972" y="266"/>
                  </a:lnTo>
                  <a:lnTo>
                    <a:pt x="1973" y="271"/>
                  </a:lnTo>
                  <a:lnTo>
                    <a:pt x="1974" y="274"/>
                  </a:lnTo>
                  <a:lnTo>
                    <a:pt x="1974" y="279"/>
                  </a:lnTo>
                  <a:lnTo>
                    <a:pt x="1973" y="284"/>
                  </a:lnTo>
                  <a:lnTo>
                    <a:pt x="1973" y="288"/>
                  </a:lnTo>
                  <a:lnTo>
                    <a:pt x="1972" y="291"/>
                  </a:lnTo>
                  <a:lnTo>
                    <a:pt x="1971" y="296"/>
                  </a:lnTo>
                  <a:lnTo>
                    <a:pt x="1968" y="300"/>
                  </a:lnTo>
                  <a:lnTo>
                    <a:pt x="1965" y="303"/>
                  </a:lnTo>
                  <a:lnTo>
                    <a:pt x="1961" y="308"/>
                  </a:lnTo>
                  <a:lnTo>
                    <a:pt x="1956" y="312"/>
                  </a:lnTo>
                  <a:lnTo>
                    <a:pt x="1950" y="315"/>
                  </a:lnTo>
                  <a:lnTo>
                    <a:pt x="1944" y="320"/>
                  </a:lnTo>
                  <a:lnTo>
                    <a:pt x="1937" y="322"/>
                  </a:lnTo>
                  <a:lnTo>
                    <a:pt x="1931" y="326"/>
                  </a:lnTo>
                  <a:lnTo>
                    <a:pt x="1924" y="328"/>
                  </a:lnTo>
                  <a:lnTo>
                    <a:pt x="1918" y="329"/>
                  </a:lnTo>
                  <a:lnTo>
                    <a:pt x="1912" y="332"/>
                  </a:lnTo>
                  <a:lnTo>
                    <a:pt x="1906" y="333"/>
                  </a:lnTo>
                  <a:lnTo>
                    <a:pt x="1899" y="334"/>
                  </a:lnTo>
                  <a:lnTo>
                    <a:pt x="1893" y="335"/>
                  </a:lnTo>
                  <a:lnTo>
                    <a:pt x="1887" y="335"/>
                  </a:lnTo>
                  <a:lnTo>
                    <a:pt x="1881" y="337"/>
                  </a:lnTo>
                  <a:lnTo>
                    <a:pt x="1874" y="337"/>
                  </a:lnTo>
                  <a:lnTo>
                    <a:pt x="1868" y="338"/>
                  </a:lnTo>
                  <a:lnTo>
                    <a:pt x="1861" y="338"/>
                  </a:lnTo>
                  <a:lnTo>
                    <a:pt x="1854" y="339"/>
                  </a:lnTo>
                  <a:lnTo>
                    <a:pt x="1848" y="339"/>
                  </a:lnTo>
                  <a:lnTo>
                    <a:pt x="1840" y="339"/>
                  </a:lnTo>
                  <a:lnTo>
                    <a:pt x="1861" y="317"/>
                  </a:lnTo>
                  <a:lnTo>
                    <a:pt x="1868" y="317"/>
                  </a:lnTo>
                  <a:lnTo>
                    <a:pt x="1874" y="317"/>
                  </a:lnTo>
                  <a:lnTo>
                    <a:pt x="1881" y="316"/>
                  </a:lnTo>
                  <a:lnTo>
                    <a:pt x="1887" y="316"/>
                  </a:lnTo>
                  <a:lnTo>
                    <a:pt x="1893" y="316"/>
                  </a:lnTo>
                  <a:lnTo>
                    <a:pt x="1899" y="315"/>
                  </a:lnTo>
                  <a:lnTo>
                    <a:pt x="1904" y="315"/>
                  </a:lnTo>
                  <a:lnTo>
                    <a:pt x="1908" y="314"/>
                  </a:lnTo>
                  <a:lnTo>
                    <a:pt x="1913" y="314"/>
                  </a:lnTo>
                  <a:lnTo>
                    <a:pt x="1918" y="313"/>
                  </a:lnTo>
                  <a:lnTo>
                    <a:pt x="1922" y="312"/>
                  </a:lnTo>
                  <a:lnTo>
                    <a:pt x="1924" y="312"/>
                  </a:lnTo>
                  <a:lnTo>
                    <a:pt x="1926" y="310"/>
                  </a:lnTo>
                  <a:lnTo>
                    <a:pt x="1929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0" y="309"/>
                  </a:lnTo>
                  <a:lnTo>
                    <a:pt x="1931" y="308"/>
                  </a:lnTo>
                  <a:lnTo>
                    <a:pt x="1932" y="307"/>
                  </a:lnTo>
                  <a:lnTo>
                    <a:pt x="1932" y="306"/>
                  </a:lnTo>
                  <a:lnTo>
                    <a:pt x="1934" y="304"/>
                  </a:lnTo>
                  <a:lnTo>
                    <a:pt x="1935" y="302"/>
                  </a:lnTo>
                  <a:lnTo>
                    <a:pt x="1936" y="300"/>
                  </a:lnTo>
                  <a:lnTo>
                    <a:pt x="1936" y="296"/>
                  </a:lnTo>
                  <a:lnTo>
                    <a:pt x="1936" y="292"/>
                  </a:lnTo>
                  <a:lnTo>
                    <a:pt x="1936" y="289"/>
                  </a:lnTo>
                  <a:lnTo>
                    <a:pt x="1936" y="285"/>
                  </a:lnTo>
                  <a:lnTo>
                    <a:pt x="1935" y="280"/>
                  </a:lnTo>
                  <a:lnTo>
                    <a:pt x="1934" y="276"/>
                  </a:lnTo>
                  <a:lnTo>
                    <a:pt x="1931" y="271"/>
                  </a:lnTo>
                  <a:lnTo>
                    <a:pt x="1930" y="265"/>
                  </a:lnTo>
                  <a:lnTo>
                    <a:pt x="1930" y="265"/>
                  </a:lnTo>
                  <a:lnTo>
                    <a:pt x="1930" y="265"/>
                  </a:lnTo>
                  <a:close/>
                  <a:moveTo>
                    <a:pt x="1848" y="68"/>
                  </a:moveTo>
                  <a:lnTo>
                    <a:pt x="1883" y="50"/>
                  </a:lnTo>
                  <a:lnTo>
                    <a:pt x="1883" y="50"/>
                  </a:lnTo>
                  <a:lnTo>
                    <a:pt x="1886" y="54"/>
                  </a:lnTo>
                  <a:lnTo>
                    <a:pt x="1888" y="57"/>
                  </a:lnTo>
                  <a:lnTo>
                    <a:pt x="1891" y="61"/>
                  </a:lnTo>
                  <a:lnTo>
                    <a:pt x="1894" y="66"/>
                  </a:lnTo>
                  <a:lnTo>
                    <a:pt x="1897" y="70"/>
                  </a:lnTo>
                  <a:lnTo>
                    <a:pt x="1899" y="75"/>
                  </a:lnTo>
                  <a:lnTo>
                    <a:pt x="1901" y="81"/>
                  </a:lnTo>
                  <a:lnTo>
                    <a:pt x="1904" y="86"/>
                  </a:lnTo>
                  <a:lnTo>
                    <a:pt x="1907" y="92"/>
                  </a:lnTo>
                  <a:lnTo>
                    <a:pt x="1910" y="98"/>
                  </a:lnTo>
                  <a:lnTo>
                    <a:pt x="1912" y="105"/>
                  </a:lnTo>
                  <a:lnTo>
                    <a:pt x="1914" y="111"/>
                  </a:lnTo>
                  <a:lnTo>
                    <a:pt x="1917" y="118"/>
                  </a:lnTo>
                  <a:lnTo>
                    <a:pt x="1920" y="125"/>
                  </a:lnTo>
                  <a:lnTo>
                    <a:pt x="1923" y="132"/>
                  </a:lnTo>
                  <a:lnTo>
                    <a:pt x="1925" y="140"/>
                  </a:lnTo>
                  <a:lnTo>
                    <a:pt x="1928" y="147"/>
                  </a:lnTo>
                  <a:lnTo>
                    <a:pt x="1930" y="154"/>
                  </a:lnTo>
                  <a:lnTo>
                    <a:pt x="1934" y="161"/>
                  </a:lnTo>
                  <a:lnTo>
                    <a:pt x="1936" y="168"/>
                  </a:lnTo>
                  <a:lnTo>
                    <a:pt x="1938" y="175"/>
                  </a:lnTo>
                  <a:lnTo>
                    <a:pt x="1941" y="184"/>
                  </a:lnTo>
                  <a:lnTo>
                    <a:pt x="1943" y="191"/>
                  </a:lnTo>
                  <a:lnTo>
                    <a:pt x="1947" y="198"/>
                  </a:lnTo>
                  <a:lnTo>
                    <a:pt x="1949" y="205"/>
                  </a:lnTo>
                  <a:lnTo>
                    <a:pt x="1951" y="211"/>
                  </a:lnTo>
                  <a:lnTo>
                    <a:pt x="1954" y="218"/>
                  </a:lnTo>
                  <a:lnTo>
                    <a:pt x="1956" y="226"/>
                  </a:lnTo>
                  <a:lnTo>
                    <a:pt x="1959" y="232"/>
                  </a:lnTo>
                  <a:lnTo>
                    <a:pt x="1961" y="237"/>
                  </a:lnTo>
                  <a:lnTo>
                    <a:pt x="1963" y="243"/>
                  </a:lnTo>
                  <a:lnTo>
                    <a:pt x="1966" y="249"/>
                  </a:lnTo>
                  <a:lnTo>
                    <a:pt x="1930" y="265"/>
                  </a:lnTo>
                  <a:lnTo>
                    <a:pt x="1928" y="260"/>
                  </a:lnTo>
                  <a:lnTo>
                    <a:pt x="1924" y="253"/>
                  </a:lnTo>
                  <a:lnTo>
                    <a:pt x="1922" y="247"/>
                  </a:lnTo>
                  <a:lnTo>
                    <a:pt x="1919" y="241"/>
                  </a:lnTo>
                  <a:lnTo>
                    <a:pt x="1917" y="234"/>
                  </a:lnTo>
                  <a:lnTo>
                    <a:pt x="1914" y="227"/>
                  </a:lnTo>
                  <a:lnTo>
                    <a:pt x="1912" y="221"/>
                  </a:lnTo>
                  <a:lnTo>
                    <a:pt x="1910" y="214"/>
                  </a:lnTo>
                  <a:lnTo>
                    <a:pt x="1906" y="206"/>
                  </a:lnTo>
                  <a:lnTo>
                    <a:pt x="1904" y="198"/>
                  </a:lnTo>
                  <a:lnTo>
                    <a:pt x="1901" y="191"/>
                  </a:lnTo>
                  <a:lnTo>
                    <a:pt x="1899" y="184"/>
                  </a:lnTo>
                  <a:lnTo>
                    <a:pt x="1897" y="177"/>
                  </a:lnTo>
                  <a:lnTo>
                    <a:pt x="1893" y="169"/>
                  </a:lnTo>
                  <a:lnTo>
                    <a:pt x="1891" y="162"/>
                  </a:lnTo>
                  <a:lnTo>
                    <a:pt x="1888" y="155"/>
                  </a:lnTo>
                  <a:lnTo>
                    <a:pt x="1886" y="148"/>
                  </a:lnTo>
                  <a:lnTo>
                    <a:pt x="1883" y="141"/>
                  </a:lnTo>
                  <a:lnTo>
                    <a:pt x="1880" y="134"/>
                  </a:lnTo>
                  <a:lnTo>
                    <a:pt x="1877" y="126"/>
                  </a:lnTo>
                  <a:lnTo>
                    <a:pt x="1875" y="120"/>
                  </a:lnTo>
                  <a:lnTo>
                    <a:pt x="1873" y="115"/>
                  </a:lnTo>
                  <a:lnTo>
                    <a:pt x="1870" y="109"/>
                  </a:lnTo>
                  <a:lnTo>
                    <a:pt x="1868" y="103"/>
                  </a:lnTo>
                  <a:lnTo>
                    <a:pt x="1864" y="97"/>
                  </a:lnTo>
                  <a:lnTo>
                    <a:pt x="1862" y="92"/>
                  </a:lnTo>
                  <a:lnTo>
                    <a:pt x="1860" y="86"/>
                  </a:lnTo>
                  <a:lnTo>
                    <a:pt x="1857" y="82"/>
                  </a:lnTo>
                  <a:lnTo>
                    <a:pt x="1855" y="77"/>
                  </a:lnTo>
                  <a:lnTo>
                    <a:pt x="1852" y="74"/>
                  </a:lnTo>
                  <a:lnTo>
                    <a:pt x="1850" y="70"/>
                  </a:lnTo>
                  <a:lnTo>
                    <a:pt x="1848" y="68"/>
                  </a:lnTo>
                  <a:lnTo>
                    <a:pt x="1848" y="68"/>
                  </a:lnTo>
                  <a:lnTo>
                    <a:pt x="1848" y="68"/>
                  </a:lnTo>
                  <a:close/>
                  <a:moveTo>
                    <a:pt x="1666" y="21"/>
                  </a:moveTo>
                  <a:lnTo>
                    <a:pt x="1690" y="0"/>
                  </a:lnTo>
                  <a:lnTo>
                    <a:pt x="1690" y="0"/>
                  </a:lnTo>
                  <a:lnTo>
                    <a:pt x="1698" y="0"/>
                  </a:lnTo>
                  <a:lnTo>
                    <a:pt x="1707" y="0"/>
                  </a:lnTo>
                  <a:lnTo>
                    <a:pt x="1715" y="0"/>
                  </a:lnTo>
                  <a:lnTo>
                    <a:pt x="1723" y="0"/>
                  </a:lnTo>
                  <a:lnTo>
                    <a:pt x="1732" y="1"/>
                  </a:lnTo>
                  <a:lnTo>
                    <a:pt x="1740" y="1"/>
                  </a:lnTo>
                  <a:lnTo>
                    <a:pt x="1747" y="2"/>
                  </a:lnTo>
                  <a:lnTo>
                    <a:pt x="1756" y="3"/>
                  </a:lnTo>
                  <a:lnTo>
                    <a:pt x="1763" y="3"/>
                  </a:lnTo>
                  <a:lnTo>
                    <a:pt x="1770" y="5"/>
                  </a:lnTo>
                  <a:lnTo>
                    <a:pt x="1777" y="6"/>
                  </a:lnTo>
                  <a:lnTo>
                    <a:pt x="1784" y="7"/>
                  </a:lnTo>
                  <a:lnTo>
                    <a:pt x="1791" y="8"/>
                  </a:lnTo>
                  <a:lnTo>
                    <a:pt x="1797" y="9"/>
                  </a:lnTo>
                  <a:lnTo>
                    <a:pt x="1805" y="12"/>
                  </a:lnTo>
                  <a:lnTo>
                    <a:pt x="1811" y="13"/>
                  </a:lnTo>
                  <a:lnTo>
                    <a:pt x="1817" y="14"/>
                  </a:lnTo>
                  <a:lnTo>
                    <a:pt x="1823" y="17"/>
                  </a:lnTo>
                  <a:lnTo>
                    <a:pt x="1828" y="18"/>
                  </a:lnTo>
                  <a:lnTo>
                    <a:pt x="1834" y="20"/>
                  </a:lnTo>
                  <a:lnTo>
                    <a:pt x="1839" y="23"/>
                  </a:lnTo>
                  <a:lnTo>
                    <a:pt x="1845" y="25"/>
                  </a:lnTo>
                  <a:lnTo>
                    <a:pt x="1850" y="26"/>
                  </a:lnTo>
                  <a:lnTo>
                    <a:pt x="1855" y="29"/>
                  </a:lnTo>
                  <a:lnTo>
                    <a:pt x="1858" y="31"/>
                  </a:lnTo>
                  <a:lnTo>
                    <a:pt x="1863" y="33"/>
                  </a:lnTo>
                  <a:lnTo>
                    <a:pt x="1867" y="36"/>
                  </a:lnTo>
                  <a:lnTo>
                    <a:pt x="1870" y="39"/>
                  </a:lnTo>
                  <a:lnTo>
                    <a:pt x="1874" y="42"/>
                  </a:lnTo>
                  <a:lnTo>
                    <a:pt x="1877" y="44"/>
                  </a:lnTo>
                  <a:lnTo>
                    <a:pt x="1881" y="48"/>
                  </a:lnTo>
                  <a:lnTo>
                    <a:pt x="1883" y="50"/>
                  </a:lnTo>
                  <a:lnTo>
                    <a:pt x="1848" y="68"/>
                  </a:lnTo>
                  <a:lnTo>
                    <a:pt x="1845" y="66"/>
                  </a:lnTo>
                  <a:lnTo>
                    <a:pt x="1843" y="62"/>
                  </a:lnTo>
                  <a:lnTo>
                    <a:pt x="1839" y="60"/>
                  </a:lnTo>
                  <a:lnTo>
                    <a:pt x="1837" y="57"/>
                  </a:lnTo>
                  <a:lnTo>
                    <a:pt x="1833" y="55"/>
                  </a:lnTo>
                  <a:lnTo>
                    <a:pt x="1830" y="52"/>
                  </a:lnTo>
                  <a:lnTo>
                    <a:pt x="1825" y="50"/>
                  </a:lnTo>
                  <a:lnTo>
                    <a:pt x="1821" y="49"/>
                  </a:lnTo>
                  <a:lnTo>
                    <a:pt x="1817" y="46"/>
                  </a:lnTo>
                  <a:lnTo>
                    <a:pt x="1812" y="44"/>
                  </a:lnTo>
                  <a:lnTo>
                    <a:pt x="1807" y="42"/>
                  </a:lnTo>
                  <a:lnTo>
                    <a:pt x="1802" y="40"/>
                  </a:lnTo>
                  <a:lnTo>
                    <a:pt x="1797" y="38"/>
                  </a:lnTo>
                  <a:lnTo>
                    <a:pt x="1791" y="37"/>
                  </a:lnTo>
                  <a:lnTo>
                    <a:pt x="1787" y="36"/>
                  </a:lnTo>
                  <a:lnTo>
                    <a:pt x="1781" y="33"/>
                  </a:lnTo>
                  <a:lnTo>
                    <a:pt x="1775" y="32"/>
                  </a:lnTo>
                  <a:lnTo>
                    <a:pt x="1769" y="31"/>
                  </a:lnTo>
                  <a:lnTo>
                    <a:pt x="1762" y="30"/>
                  </a:lnTo>
                  <a:lnTo>
                    <a:pt x="1756" y="29"/>
                  </a:lnTo>
                  <a:lnTo>
                    <a:pt x="1749" y="27"/>
                  </a:lnTo>
                  <a:lnTo>
                    <a:pt x="1743" y="26"/>
                  </a:lnTo>
                  <a:lnTo>
                    <a:pt x="1735" y="25"/>
                  </a:lnTo>
                  <a:lnTo>
                    <a:pt x="1728" y="24"/>
                  </a:lnTo>
                  <a:lnTo>
                    <a:pt x="1721" y="24"/>
                  </a:lnTo>
                  <a:lnTo>
                    <a:pt x="1714" y="23"/>
                  </a:lnTo>
                  <a:lnTo>
                    <a:pt x="1706" y="23"/>
                  </a:lnTo>
                  <a:lnTo>
                    <a:pt x="1698" y="21"/>
                  </a:lnTo>
                  <a:lnTo>
                    <a:pt x="1690" y="21"/>
                  </a:lnTo>
                  <a:lnTo>
                    <a:pt x="1683" y="21"/>
                  </a:lnTo>
                  <a:lnTo>
                    <a:pt x="1675" y="21"/>
                  </a:lnTo>
                  <a:lnTo>
                    <a:pt x="1666" y="21"/>
                  </a:lnTo>
                  <a:lnTo>
                    <a:pt x="1666" y="21"/>
                  </a:lnTo>
                  <a:lnTo>
                    <a:pt x="1666" y="21"/>
                  </a:lnTo>
                  <a:close/>
                  <a:moveTo>
                    <a:pt x="170" y="36"/>
                  </a:moveTo>
                  <a:lnTo>
                    <a:pt x="191" y="14"/>
                  </a:lnTo>
                  <a:lnTo>
                    <a:pt x="191" y="14"/>
                  </a:lnTo>
                  <a:lnTo>
                    <a:pt x="205" y="14"/>
                  </a:lnTo>
                  <a:lnTo>
                    <a:pt x="227" y="13"/>
                  </a:lnTo>
                  <a:lnTo>
                    <a:pt x="254" y="13"/>
                  </a:lnTo>
                  <a:lnTo>
                    <a:pt x="288" y="12"/>
                  </a:lnTo>
                  <a:lnTo>
                    <a:pt x="325" y="12"/>
                  </a:lnTo>
                  <a:lnTo>
                    <a:pt x="368" y="11"/>
                  </a:lnTo>
                  <a:lnTo>
                    <a:pt x="414" y="11"/>
                  </a:lnTo>
                  <a:lnTo>
                    <a:pt x="464" y="9"/>
                  </a:lnTo>
                  <a:lnTo>
                    <a:pt x="518" y="9"/>
                  </a:lnTo>
                  <a:lnTo>
                    <a:pt x="575" y="8"/>
                  </a:lnTo>
                  <a:lnTo>
                    <a:pt x="635" y="8"/>
                  </a:lnTo>
                  <a:lnTo>
                    <a:pt x="696" y="7"/>
                  </a:lnTo>
                  <a:lnTo>
                    <a:pt x="759" y="7"/>
                  </a:lnTo>
                  <a:lnTo>
                    <a:pt x="822" y="6"/>
                  </a:lnTo>
                  <a:lnTo>
                    <a:pt x="888" y="6"/>
                  </a:lnTo>
                  <a:lnTo>
                    <a:pt x="952" y="5"/>
                  </a:lnTo>
                  <a:lnTo>
                    <a:pt x="1018" y="5"/>
                  </a:lnTo>
                  <a:lnTo>
                    <a:pt x="1083" y="3"/>
                  </a:lnTo>
                  <a:lnTo>
                    <a:pt x="1146" y="3"/>
                  </a:lnTo>
                  <a:lnTo>
                    <a:pt x="1209" y="2"/>
                  </a:lnTo>
                  <a:lnTo>
                    <a:pt x="1269" y="2"/>
                  </a:lnTo>
                  <a:lnTo>
                    <a:pt x="1327" y="2"/>
                  </a:lnTo>
                  <a:lnTo>
                    <a:pt x="1382" y="1"/>
                  </a:lnTo>
                  <a:lnTo>
                    <a:pt x="1435" y="1"/>
                  </a:lnTo>
                  <a:lnTo>
                    <a:pt x="1484" y="1"/>
                  </a:lnTo>
                  <a:lnTo>
                    <a:pt x="1529" y="0"/>
                  </a:lnTo>
                  <a:lnTo>
                    <a:pt x="1570" y="0"/>
                  </a:lnTo>
                  <a:lnTo>
                    <a:pt x="1604" y="0"/>
                  </a:lnTo>
                  <a:lnTo>
                    <a:pt x="1635" y="0"/>
                  </a:lnTo>
                  <a:lnTo>
                    <a:pt x="1659" y="0"/>
                  </a:lnTo>
                  <a:lnTo>
                    <a:pt x="1678" y="0"/>
                  </a:lnTo>
                  <a:lnTo>
                    <a:pt x="1690" y="0"/>
                  </a:lnTo>
                  <a:lnTo>
                    <a:pt x="1666" y="21"/>
                  </a:lnTo>
                  <a:lnTo>
                    <a:pt x="1654" y="21"/>
                  </a:lnTo>
                  <a:lnTo>
                    <a:pt x="1636" y="21"/>
                  </a:lnTo>
                  <a:lnTo>
                    <a:pt x="1612" y="21"/>
                  </a:lnTo>
                  <a:lnTo>
                    <a:pt x="1581" y="21"/>
                  </a:lnTo>
                  <a:lnTo>
                    <a:pt x="1546" y="21"/>
                  </a:lnTo>
                  <a:lnTo>
                    <a:pt x="1506" y="21"/>
                  </a:lnTo>
                  <a:lnTo>
                    <a:pt x="1461" y="23"/>
                  </a:lnTo>
                  <a:lnTo>
                    <a:pt x="1412" y="23"/>
                  </a:lnTo>
                  <a:lnTo>
                    <a:pt x="1359" y="23"/>
                  </a:lnTo>
                  <a:lnTo>
                    <a:pt x="1305" y="24"/>
                  </a:lnTo>
                  <a:lnTo>
                    <a:pt x="1246" y="24"/>
                  </a:lnTo>
                  <a:lnTo>
                    <a:pt x="1185" y="24"/>
                  </a:lnTo>
                  <a:lnTo>
                    <a:pt x="1123" y="25"/>
                  </a:lnTo>
                  <a:lnTo>
                    <a:pt x="1060" y="25"/>
                  </a:lnTo>
                  <a:lnTo>
                    <a:pt x="995" y="26"/>
                  </a:lnTo>
                  <a:lnTo>
                    <a:pt x="930" y="26"/>
                  </a:lnTo>
                  <a:lnTo>
                    <a:pt x="865" y="27"/>
                  </a:lnTo>
                  <a:lnTo>
                    <a:pt x="800" y="27"/>
                  </a:lnTo>
                  <a:lnTo>
                    <a:pt x="736" y="29"/>
                  </a:lnTo>
                  <a:lnTo>
                    <a:pt x="673" y="29"/>
                  </a:lnTo>
                  <a:lnTo>
                    <a:pt x="612" y="30"/>
                  </a:lnTo>
                  <a:lnTo>
                    <a:pt x="553" y="30"/>
                  </a:lnTo>
                  <a:lnTo>
                    <a:pt x="497" y="31"/>
                  </a:lnTo>
                  <a:lnTo>
                    <a:pt x="442" y="31"/>
                  </a:lnTo>
                  <a:lnTo>
                    <a:pt x="392" y="32"/>
                  </a:lnTo>
                  <a:lnTo>
                    <a:pt x="345" y="32"/>
                  </a:lnTo>
                  <a:lnTo>
                    <a:pt x="303" y="33"/>
                  </a:lnTo>
                  <a:lnTo>
                    <a:pt x="265" y="33"/>
                  </a:lnTo>
                  <a:lnTo>
                    <a:pt x="232" y="35"/>
                  </a:lnTo>
                  <a:lnTo>
                    <a:pt x="205" y="35"/>
                  </a:lnTo>
                  <a:lnTo>
                    <a:pt x="184" y="36"/>
                  </a:lnTo>
                  <a:lnTo>
                    <a:pt x="170" y="36"/>
                  </a:lnTo>
                  <a:lnTo>
                    <a:pt x="17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47" name="Freeform 32"/>
            <p:cNvSpPr>
              <a:spLocks noEditPoints="1"/>
            </p:cNvSpPr>
            <p:nvPr/>
          </p:nvSpPr>
          <p:spPr bwMode="auto">
            <a:xfrm>
              <a:off x="3892551" y="4567239"/>
              <a:ext cx="258763" cy="500063"/>
            </a:xfrm>
            <a:custGeom>
              <a:avLst/>
              <a:gdLst>
                <a:gd name="T0" fmla="*/ 126 w 163"/>
                <a:gd name="T1" fmla="*/ 14 h 315"/>
                <a:gd name="T2" fmla="*/ 128 w 163"/>
                <a:gd name="T3" fmla="*/ 12 h 315"/>
                <a:gd name="T4" fmla="*/ 129 w 163"/>
                <a:gd name="T5" fmla="*/ 11 h 315"/>
                <a:gd name="T6" fmla="*/ 133 w 163"/>
                <a:gd name="T7" fmla="*/ 8 h 315"/>
                <a:gd name="T8" fmla="*/ 135 w 163"/>
                <a:gd name="T9" fmla="*/ 6 h 315"/>
                <a:gd name="T10" fmla="*/ 139 w 163"/>
                <a:gd name="T11" fmla="*/ 5 h 315"/>
                <a:gd name="T12" fmla="*/ 142 w 163"/>
                <a:gd name="T13" fmla="*/ 2 h 315"/>
                <a:gd name="T14" fmla="*/ 146 w 163"/>
                <a:gd name="T15" fmla="*/ 1 h 315"/>
                <a:gd name="T16" fmla="*/ 149 w 163"/>
                <a:gd name="T17" fmla="*/ 1 h 315"/>
                <a:gd name="T18" fmla="*/ 153 w 163"/>
                <a:gd name="T19" fmla="*/ 0 h 315"/>
                <a:gd name="T20" fmla="*/ 155 w 163"/>
                <a:gd name="T21" fmla="*/ 0 h 315"/>
                <a:gd name="T22" fmla="*/ 159 w 163"/>
                <a:gd name="T23" fmla="*/ 0 h 315"/>
                <a:gd name="T24" fmla="*/ 160 w 163"/>
                <a:gd name="T25" fmla="*/ 1 h 315"/>
                <a:gd name="T26" fmla="*/ 161 w 163"/>
                <a:gd name="T27" fmla="*/ 2 h 315"/>
                <a:gd name="T28" fmla="*/ 163 w 163"/>
                <a:gd name="T29" fmla="*/ 4 h 315"/>
                <a:gd name="T30" fmla="*/ 163 w 163"/>
                <a:gd name="T31" fmla="*/ 5 h 315"/>
                <a:gd name="T32" fmla="*/ 37 w 163"/>
                <a:gd name="T33" fmla="*/ 300 h 315"/>
                <a:gd name="T34" fmla="*/ 11 w 163"/>
                <a:gd name="T35" fmla="*/ 288 h 315"/>
                <a:gd name="T36" fmla="*/ 27 w 163"/>
                <a:gd name="T37" fmla="*/ 252 h 315"/>
                <a:gd name="T38" fmla="*/ 43 w 163"/>
                <a:gd name="T39" fmla="*/ 213 h 315"/>
                <a:gd name="T40" fmla="*/ 61 w 163"/>
                <a:gd name="T41" fmla="*/ 170 h 315"/>
                <a:gd name="T42" fmla="*/ 79 w 163"/>
                <a:gd name="T43" fmla="*/ 127 h 315"/>
                <a:gd name="T44" fmla="*/ 96 w 163"/>
                <a:gd name="T45" fmla="*/ 86 h 315"/>
                <a:gd name="T46" fmla="*/ 111 w 163"/>
                <a:gd name="T47" fmla="*/ 50 h 315"/>
                <a:gd name="T48" fmla="*/ 123 w 163"/>
                <a:gd name="T49" fmla="*/ 22 h 315"/>
                <a:gd name="T50" fmla="*/ 157 w 163"/>
                <a:gd name="T51" fmla="*/ 18 h 315"/>
                <a:gd name="T52" fmla="*/ 143 w 163"/>
                <a:gd name="T53" fmla="*/ 49 h 315"/>
                <a:gd name="T54" fmla="*/ 128 w 163"/>
                <a:gd name="T55" fmla="*/ 87 h 315"/>
                <a:gd name="T56" fmla="*/ 111 w 163"/>
                <a:gd name="T57" fmla="*/ 128 h 315"/>
                <a:gd name="T58" fmla="*/ 93 w 163"/>
                <a:gd name="T59" fmla="*/ 171 h 315"/>
                <a:gd name="T60" fmla="*/ 75 w 163"/>
                <a:gd name="T61" fmla="*/ 214 h 315"/>
                <a:gd name="T62" fmla="*/ 59 w 163"/>
                <a:gd name="T63" fmla="*/ 253 h 315"/>
                <a:gd name="T64" fmla="*/ 43 w 163"/>
                <a:gd name="T65" fmla="*/ 287 h 315"/>
                <a:gd name="T66" fmla="*/ 1 w 163"/>
                <a:gd name="T67" fmla="*/ 309 h 315"/>
                <a:gd name="T68" fmla="*/ 36 w 163"/>
                <a:gd name="T69" fmla="*/ 302 h 315"/>
                <a:gd name="T70" fmla="*/ 35 w 163"/>
                <a:gd name="T71" fmla="*/ 303 h 315"/>
                <a:gd name="T72" fmla="*/ 32 w 163"/>
                <a:gd name="T73" fmla="*/ 306 h 315"/>
                <a:gd name="T74" fmla="*/ 30 w 163"/>
                <a:gd name="T75" fmla="*/ 308 h 315"/>
                <a:gd name="T76" fmla="*/ 27 w 163"/>
                <a:gd name="T77" fmla="*/ 309 h 315"/>
                <a:gd name="T78" fmla="*/ 23 w 163"/>
                <a:gd name="T79" fmla="*/ 312 h 315"/>
                <a:gd name="T80" fmla="*/ 19 w 163"/>
                <a:gd name="T81" fmla="*/ 313 h 315"/>
                <a:gd name="T82" fmla="*/ 16 w 163"/>
                <a:gd name="T83" fmla="*/ 314 h 315"/>
                <a:gd name="T84" fmla="*/ 12 w 163"/>
                <a:gd name="T85" fmla="*/ 315 h 315"/>
                <a:gd name="T86" fmla="*/ 9 w 163"/>
                <a:gd name="T87" fmla="*/ 315 h 315"/>
                <a:gd name="T88" fmla="*/ 6 w 163"/>
                <a:gd name="T89" fmla="*/ 315 h 315"/>
                <a:gd name="T90" fmla="*/ 4 w 163"/>
                <a:gd name="T91" fmla="*/ 314 h 315"/>
                <a:gd name="T92" fmla="*/ 1 w 163"/>
                <a:gd name="T93" fmla="*/ 314 h 315"/>
                <a:gd name="T94" fmla="*/ 1 w 163"/>
                <a:gd name="T95" fmla="*/ 313 h 315"/>
                <a:gd name="T96" fmla="*/ 0 w 163"/>
                <a:gd name="T97" fmla="*/ 312 h 315"/>
                <a:gd name="T98" fmla="*/ 1 w 163"/>
                <a:gd name="T99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3" h="315">
                  <a:moveTo>
                    <a:pt x="161" y="6"/>
                  </a:moveTo>
                  <a:lnTo>
                    <a:pt x="126" y="16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7" y="13"/>
                  </a:lnTo>
                  <a:lnTo>
                    <a:pt x="127" y="13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3" y="7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5" y="6"/>
                  </a:lnTo>
                  <a:lnTo>
                    <a:pt x="136" y="6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9" y="5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41" y="4"/>
                  </a:lnTo>
                  <a:lnTo>
                    <a:pt x="142" y="2"/>
                  </a:lnTo>
                  <a:lnTo>
                    <a:pt x="143" y="2"/>
                  </a:lnTo>
                  <a:lnTo>
                    <a:pt x="143" y="2"/>
                  </a:lnTo>
                  <a:lnTo>
                    <a:pt x="145" y="2"/>
                  </a:lnTo>
                  <a:lnTo>
                    <a:pt x="146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48" y="1"/>
                  </a:lnTo>
                  <a:lnTo>
                    <a:pt x="149" y="1"/>
                  </a:lnTo>
                  <a:lnTo>
                    <a:pt x="151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1"/>
                  </a:lnTo>
                  <a:lnTo>
                    <a:pt x="160" y="1"/>
                  </a:lnTo>
                  <a:lnTo>
                    <a:pt x="161" y="1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6"/>
                  </a:lnTo>
                  <a:lnTo>
                    <a:pt x="161" y="6"/>
                  </a:lnTo>
                  <a:lnTo>
                    <a:pt x="161" y="6"/>
                  </a:lnTo>
                  <a:close/>
                  <a:moveTo>
                    <a:pt x="37" y="300"/>
                  </a:moveTo>
                  <a:lnTo>
                    <a:pt x="1" y="309"/>
                  </a:lnTo>
                  <a:lnTo>
                    <a:pt x="4" y="302"/>
                  </a:lnTo>
                  <a:lnTo>
                    <a:pt x="7" y="295"/>
                  </a:lnTo>
                  <a:lnTo>
                    <a:pt x="11" y="288"/>
                  </a:lnTo>
                  <a:lnTo>
                    <a:pt x="15" y="279"/>
                  </a:lnTo>
                  <a:lnTo>
                    <a:pt x="18" y="271"/>
                  </a:lnTo>
                  <a:lnTo>
                    <a:pt x="22" y="261"/>
                  </a:lnTo>
                  <a:lnTo>
                    <a:pt x="27" y="252"/>
                  </a:lnTo>
                  <a:lnTo>
                    <a:pt x="30" y="242"/>
                  </a:lnTo>
                  <a:lnTo>
                    <a:pt x="35" y="233"/>
                  </a:lnTo>
                  <a:lnTo>
                    <a:pt x="38" y="223"/>
                  </a:lnTo>
                  <a:lnTo>
                    <a:pt x="43" y="213"/>
                  </a:lnTo>
                  <a:lnTo>
                    <a:pt x="48" y="202"/>
                  </a:lnTo>
                  <a:lnTo>
                    <a:pt x="52" y="191"/>
                  </a:lnTo>
                  <a:lnTo>
                    <a:pt x="56" y="180"/>
                  </a:lnTo>
                  <a:lnTo>
                    <a:pt x="61" y="170"/>
                  </a:lnTo>
                  <a:lnTo>
                    <a:pt x="66" y="159"/>
                  </a:lnTo>
                  <a:lnTo>
                    <a:pt x="71" y="148"/>
                  </a:lnTo>
                  <a:lnTo>
                    <a:pt x="74" y="137"/>
                  </a:lnTo>
                  <a:lnTo>
                    <a:pt x="79" y="127"/>
                  </a:lnTo>
                  <a:lnTo>
                    <a:pt x="84" y="117"/>
                  </a:lnTo>
                  <a:lnTo>
                    <a:pt x="87" y="106"/>
                  </a:lnTo>
                  <a:lnTo>
                    <a:pt x="92" y="96"/>
                  </a:lnTo>
                  <a:lnTo>
                    <a:pt x="96" y="86"/>
                  </a:lnTo>
                  <a:lnTo>
                    <a:pt x="99" y="76"/>
                  </a:lnTo>
                  <a:lnTo>
                    <a:pt x="104" y="68"/>
                  </a:lnTo>
                  <a:lnTo>
                    <a:pt x="108" y="59"/>
                  </a:lnTo>
                  <a:lnTo>
                    <a:pt x="111" y="50"/>
                  </a:lnTo>
                  <a:lnTo>
                    <a:pt x="114" y="42"/>
                  </a:lnTo>
                  <a:lnTo>
                    <a:pt x="117" y="35"/>
                  </a:lnTo>
                  <a:lnTo>
                    <a:pt x="121" y="27"/>
                  </a:lnTo>
                  <a:lnTo>
                    <a:pt x="123" y="22"/>
                  </a:lnTo>
                  <a:lnTo>
                    <a:pt x="126" y="16"/>
                  </a:lnTo>
                  <a:lnTo>
                    <a:pt x="161" y="6"/>
                  </a:lnTo>
                  <a:lnTo>
                    <a:pt x="159" y="12"/>
                  </a:lnTo>
                  <a:lnTo>
                    <a:pt x="157" y="18"/>
                  </a:lnTo>
                  <a:lnTo>
                    <a:pt x="154" y="25"/>
                  </a:lnTo>
                  <a:lnTo>
                    <a:pt x="151" y="33"/>
                  </a:lnTo>
                  <a:lnTo>
                    <a:pt x="147" y="41"/>
                  </a:lnTo>
                  <a:lnTo>
                    <a:pt x="143" y="49"/>
                  </a:lnTo>
                  <a:lnTo>
                    <a:pt x="140" y="59"/>
                  </a:lnTo>
                  <a:lnTo>
                    <a:pt x="136" y="67"/>
                  </a:lnTo>
                  <a:lnTo>
                    <a:pt x="133" y="76"/>
                  </a:lnTo>
                  <a:lnTo>
                    <a:pt x="128" y="87"/>
                  </a:lnTo>
                  <a:lnTo>
                    <a:pt x="124" y="97"/>
                  </a:lnTo>
                  <a:lnTo>
                    <a:pt x="120" y="107"/>
                  </a:lnTo>
                  <a:lnTo>
                    <a:pt x="116" y="118"/>
                  </a:lnTo>
                  <a:lnTo>
                    <a:pt x="111" y="128"/>
                  </a:lnTo>
                  <a:lnTo>
                    <a:pt x="106" y="139"/>
                  </a:lnTo>
                  <a:lnTo>
                    <a:pt x="102" y="149"/>
                  </a:lnTo>
                  <a:lnTo>
                    <a:pt x="98" y="160"/>
                  </a:lnTo>
                  <a:lnTo>
                    <a:pt x="93" y="171"/>
                  </a:lnTo>
                  <a:lnTo>
                    <a:pt x="89" y="181"/>
                  </a:lnTo>
                  <a:lnTo>
                    <a:pt x="84" y="192"/>
                  </a:lnTo>
                  <a:lnTo>
                    <a:pt x="79" y="203"/>
                  </a:lnTo>
                  <a:lnTo>
                    <a:pt x="75" y="214"/>
                  </a:lnTo>
                  <a:lnTo>
                    <a:pt x="71" y="223"/>
                  </a:lnTo>
                  <a:lnTo>
                    <a:pt x="67" y="234"/>
                  </a:lnTo>
                  <a:lnTo>
                    <a:pt x="62" y="244"/>
                  </a:lnTo>
                  <a:lnTo>
                    <a:pt x="59" y="253"/>
                  </a:lnTo>
                  <a:lnTo>
                    <a:pt x="54" y="261"/>
                  </a:lnTo>
                  <a:lnTo>
                    <a:pt x="50" y="270"/>
                  </a:lnTo>
                  <a:lnTo>
                    <a:pt x="47" y="278"/>
                  </a:lnTo>
                  <a:lnTo>
                    <a:pt x="43" y="287"/>
                  </a:lnTo>
                  <a:lnTo>
                    <a:pt x="41" y="294"/>
                  </a:lnTo>
                  <a:lnTo>
                    <a:pt x="37" y="300"/>
                  </a:lnTo>
                  <a:lnTo>
                    <a:pt x="37" y="300"/>
                  </a:lnTo>
                  <a:close/>
                  <a:moveTo>
                    <a:pt x="1" y="309"/>
                  </a:moveTo>
                  <a:lnTo>
                    <a:pt x="37" y="300"/>
                  </a:lnTo>
                  <a:lnTo>
                    <a:pt x="37" y="301"/>
                  </a:lnTo>
                  <a:lnTo>
                    <a:pt x="37" y="301"/>
                  </a:lnTo>
                  <a:lnTo>
                    <a:pt x="36" y="302"/>
                  </a:lnTo>
                  <a:lnTo>
                    <a:pt x="36" y="302"/>
                  </a:lnTo>
                  <a:lnTo>
                    <a:pt x="36" y="302"/>
                  </a:lnTo>
                  <a:lnTo>
                    <a:pt x="35" y="303"/>
                  </a:lnTo>
                  <a:lnTo>
                    <a:pt x="35" y="303"/>
                  </a:lnTo>
                  <a:lnTo>
                    <a:pt x="34" y="304"/>
                  </a:lnTo>
                  <a:lnTo>
                    <a:pt x="34" y="304"/>
                  </a:lnTo>
                  <a:lnTo>
                    <a:pt x="32" y="306"/>
                  </a:lnTo>
                  <a:lnTo>
                    <a:pt x="32" y="306"/>
                  </a:lnTo>
                  <a:lnTo>
                    <a:pt x="31" y="307"/>
                  </a:lnTo>
                  <a:lnTo>
                    <a:pt x="31" y="307"/>
                  </a:lnTo>
                  <a:lnTo>
                    <a:pt x="30" y="307"/>
                  </a:lnTo>
                  <a:lnTo>
                    <a:pt x="30" y="308"/>
                  </a:lnTo>
                  <a:lnTo>
                    <a:pt x="29" y="308"/>
                  </a:lnTo>
                  <a:lnTo>
                    <a:pt x="28" y="309"/>
                  </a:lnTo>
                  <a:lnTo>
                    <a:pt x="28" y="309"/>
                  </a:lnTo>
                  <a:lnTo>
                    <a:pt x="27" y="309"/>
                  </a:lnTo>
                  <a:lnTo>
                    <a:pt x="25" y="310"/>
                  </a:lnTo>
                  <a:lnTo>
                    <a:pt x="25" y="310"/>
                  </a:lnTo>
                  <a:lnTo>
                    <a:pt x="24" y="310"/>
                  </a:lnTo>
                  <a:lnTo>
                    <a:pt x="23" y="312"/>
                  </a:lnTo>
                  <a:lnTo>
                    <a:pt x="22" y="312"/>
                  </a:lnTo>
                  <a:lnTo>
                    <a:pt x="22" y="312"/>
                  </a:lnTo>
                  <a:lnTo>
                    <a:pt x="21" y="313"/>
                  </a:lnTo>
                  <a:lnTo>
                    <a:pt x="19" y="313"/>
                  </a:lnTo>
                  <a:lnTo>
                    <a:pt x="18" y="313"/>
                  </a:lnTo>
                  <a:lnTo>
                    <a:pt x="17" y="313"/>
                  </a:lnTo>
                  <a:lnTo>
                    <a:pt x="17" y="314"/>
                  </a:lnTo>
                  <a:lnTo>
                    <a:pt x="16" y="314"/>
                  </a:lnTo>
                  <a:lnTo>
                    <a:pt x="15" y="314"/>
                  </a:lnTo>
                  <a:lnTo>
                    <a:pt x="13" y="314"/>
                  </a:lnTo>
                  <a:lnTo>
                    <a:pt x="13" y="314"/>
                  </a:lnTo>
                  <a:lnTo>
                    <a:pt x="12" y="315"/>
                  </a:lnTo>
                  <a:lnTo>
                    <a:pt x="11" y="315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9" y="315"/>
                  </a:lnTo>
                  <a:lnTo>
                    <a:pt x="7" y="315"/>
                  </a:lnTo>
                  <a:lnTo>
                    <a:pt x="7" y="315"/>
                  </a:lnTo>
                  <a:lnTo>
                    <a:pt x="6" y="315"/>
                  </a:lnTo>
                  <a:lnTo>
                    <a:pt x="6" y="315"/>
                  </a:lnTo>
                  <a:lnTo>
                    <a:pt x="5" y="315"/>
                  </a:lnTo>
                  <a:lnTo>
                    <a:pt x="5" y="315"/>
                  </a:lnTo>
                  <a:lnTo>
                    <a:pt x="4" y="315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3" y="314"/>
                  </a:lnTo>
                  <a:lnTo>
                    <a:pt x="3" y="314"/>
                  </a:lnTo>
                  <a:lnTo>
                    <a:pt x="1" y="314"/>
                  </a:lnTo>
                  <a:lnTo>
                    <a:pt x="1" y="314"/>
                  </a:lnTo>
                  <a:lnTo>
                    <a:pt x="1" y="313"/>
                  </a:lnTo>
                  <a:lnTo>
                    <a:pt x="1" y="313"/>
                  </a:lnTo>
                  <a:lnTo>
                    <a:pt x="1" y="313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09"/>
                  </a:lnTo>
                  <a:lnTo>
                    <a:pt x="1" y="309"/>
                  </a:lnTo>
                  <a:lnTo>
                    <a:pt x="1" y="3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48" name="Freeform 33"/>
            <p:cNvSpPr>
              <a:spLocks noEditPoints="1"/>
            </p:cNvSpPr>
            <p:nvPr/>
          </p:nvSpPr>
          <p:spPr bwMode="auto">
            <a:xfrm>
              <a:off x="4219576" y="4564064"/>
              <a:ext cx="179388" cy="504825"/>
            </a:xfrm>
            <a:custGeom>
              <a:avLst/>
              <a:gdLst>
                <a:gd name="T0" fmla="*/ 76 w 113"/>
                <a:gd name="T1" fmla="*/ 15 h 318"/>
                <a:gd name="T2" fmla="*/ 77 w 113"/>
                <a:gd name="T3" fmla="*/ 13 h 318"/>
                <a:gd name="T4" fmla="*/ 79 w 113"/>
                <a:gd name="T5" fmla="*/ 10 h 318"/>
                <a:gd name="T6" fmla="*/ 82 w 113"/>
                <a:gd name="T7" fmla="*/ 9 h 318"/>
                <a:gd name="T8" fmla="*/ 85 w 113"/>
                <a:gd name="T9" fmla="*/ 7 h 318"/>
                <a:gd name="T10" fmla="*/ 88 w 113"/>
                <a:gd name="T11" fmla="*/ 4 h 318"/>
                <a:gd name="T12" fmla="*/ 91 w 113"/>
                <a:gd name="T13" fmla="*/ 3 h 318"/>
                <a:gd name="T14" fmla="*/ 95 w 113"/>
                <a:gd name="T15" fmla="*/ 2 h 318"/>
                <a:gd name="T16" fmla="*/ 100 w 113"/>
                <a:gd name="T17" fmla="*/ 1 h 318"/>
                <a:gd name="T18" fmla="*/ 103 w 113"/>
                <a:gd name="T19" fmla="*/ 1 h 318"/>
                <a:gd name="T20" fmla="*/ 106 w 113"/>
                <a:gd name="T21" fmla="*/ 0 h 318"/>
                <a:gd name="T22" fmla="*/ 108 w 113"/>
                <a:gd name="T23" fmla="*/ 1 h 318"/>
                <a:gd name="T24" fmla="*/ 111 w 113"/>
                <a:gd name="T25" fmla="*/ 1 h 318"/>
                <a:gd name="T26" fmla="*/ 112 w 113"/>
                <a:gd name="T27" fmla="*/ 2 h 318"/>
                <a:gd name="T28" fmla="*/ 113 w 113"/>
                <a:gd name="T29" fmla="*/ 3 h 318"/>
                <a:gd name="T30" fmla="*/ 113 w 113"/>
                <a:gd name="T31" fmla="*/ 4 h 318"/>
                <a:gd name="T32" fmla="*/ 37 w 113"/>
                <a:gd name="T33" fmla="*/ 302 h 318"/>
                <a:gd name="T34" fmla="*/ 3 w 113"/>
                <a:gd name="T35" fmla="*/ 292 h 318"/>
                <a:gd name="T36" fmla="*/ 11 w 113"/>
                <a:gd name="T37" fmla="*/ 256 h 318"/>
                <a:gd name="T38" fmla="*/ 21 w 113"/>
                <a:gd name="T39" fmla="*/ 215 h 318"/>
                <a:gd name="T40" fmla="*/ 32 w 113"/>
                <a:gd name="T41" fmla="*/ 170 h 318"/>
                <a:gd name="T42" fmla="*/ 44 w 113"/>
                <a:gd name="T43" fmla="*/ 126 h 318"/>
                <a:gd name="T44" fmla="*/ 54 w 113"/>
                <a:gd name="T45" fmla="*/ 84 h 318"/>
                <a:gd name="T46" fmla="*/ 65 w 113"/>
                <a:gd name="T47" fmla="*/ 49 h 318"/>
                <a:gd name="T48" fmla="*/ 74 w 113"/>
                <a:gd name="T49" fmla="*/ 21 h 318"/>
                <a:gd name="T50" fmla="*/ 109 w 113"/>
                <a:gd name="T51" fmla="*/ 16 h 318"/>
                <a:gd name="T52" fmla="*/ 100 w 113"/>
                <a:gd name="T53" fmla="*/ 46 h 318"/>
                <a:gd name="T54" fmla="*/ 89 w 113"/>
                <a:gd name="T55" fmla="*/ 84 h 318"/>
                <a:gd name="T56" fmla="*/ 77 w 113"/>
                <a:gd name="T57" fmla="*/ 126 h 318"/>
                <a:gd name="T58" fmla="*/ 66 w 113"/>
                <a:gd name="T59" fmla="*/ 170 h 318"/>
                <a:gd name="T60" fmla="*/ 56 w 113"/>
                <a:gd name="T61" fmla="*/ 215 h 318"/>
                <a:gd name="T62" fmla="*/ 46 w 113"/>
                <a:gd name="T63" fmla="*/ 254 h 318"/>
                <a:gd name="T64" fmla="*/ 39 w 113"/>
                <a:gd name="T65" fmla="*/ 289 h 318"/>
                <a:gd name="T66" fmla="*/ 0 w 113"/>
                <a:gd name="T67" fmla="*/ 314 h 318"/>
                <a:gd name="T68" fmla="*/ 37 w 113"/>
                <a:gd name="T69" fmla="*/ 303 h 318"/>
                <a:gd name="T70" fmla="*/ 35 w 113"/>
                <a:gd name="T71" fmla="*/ 305 h 318"/>
                <a:gd name="T72" fmla="*/ 33 w 113"/>
                <a:gd name="T73" fmla="*/ 308 h 318"/>
                <a:gd name="T74" fmla="*/ 31 w 113"/>
                <a:gd name="T75" fmla="*/ 309 h 318"/>
                <a:gd name="T76" fmla="*/ 28 w 113"/>
                <a:gd name="T77" fmla="*/ 311 h 318"/>
                <a:gd name="T78" fmla="*/ 25 w 113"/>
                <a:gd name="T79" fmla="*/ 314 h 318"/>
                <a:gd name="T80" fmla="*/ 21 w 113"/>
                <a:gd name="T81" fmla="*/ 315 h 318"/>
                <a:gd name="T82" fmla="*/ 17 w 113"/>
                <a:gd name="T83" fmla="*/ 316 h 318"/>
                <a:gd name="T84" fmla="*/ 14 w 113"/>
                <a:gd name="T85" fmla="*/ 317 h 318"/>
                <a:gd name="T86" fmla="*/ 10 w 113"/>
                <a:gd name="T87" fmla="*/ 318 h 318"/>
                <a:gd name="T88" fmla="*/ 7 w 113"/>
                <a:gd name="T89" fmla="*/ 318 h 318"/>
                <a:gd name="T90" fmla="*/ 4 w 113"/>
                <a:gd name="T91" fmla="*/ 318 h 318"/>
                <a:gd name="T92" fmla="*/ 2 w 113"/>
                <a:gd name="T93" fmla="*/ 317 h 318"/>
                <a:gd name="T94" fmla="*/ 1 w 113"/>
                <a:gd name="T95" fmla="*/ 317 h 318"/>
                <a:gd name="T96" fmla="*/ 0 w 113"/>
                <a:gd name="T97" fmla="*/ 316 h 318"/>
                <a:gd name="T98" fmla="*/ 0 w 113"/>
                <a:gd name="T99" fmla="*/ 31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" h="318">
                  <a:moveTo>
                    <a:pt x="113" y="6"/>
                  </a:moveTo>
                  <a:lnTo>
                    <a:pt x="76" y="16"/>
                  </a:lnTo>
                  <a:lnTo>
                    <a:pt x="76" y="15"/>
                  </a:lnTo>
                  <a:lnTo>
                    <a:pt x="76" y="15"/>
                  </a:lnTo>
                  <a:lnTo>
                    <a:pt x="76" y="14"/>
                  </a:lnTo>
                  <a:lnTo>
                    <a:pt x="77" y="14"/>
                  </a:lnTo>
                  <a:lnTo>
                    <a:pt x="77" y="13"/>
                  </a:lnTo>
                  <a:lnTo>
                    <a:pt x="77" y="13"/>
                  </a:lnTo>
                  <a:lnTo>
                    <a:pt x="78" y="13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79" y="10"/>
                  </a:lnTo>
                  <a:lnTo>
                    <a:pt x="81" y="10"/>
                  </a:lnTo>
                  <a:lnTo>
                    <a:pt x="81" y="9"/>
                  </a:lnTo>
                  <a:lnTo>
                    <a:pt x="82" y="9"/>
                  </a:lnTo>
                  <a:lnTo>
                    <a:pt x="82" y="9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4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9" y="4"/>
                  </a:lnTo>
                  <a:lnTo>
                    <a:pt x="90" y="4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3" y="3"/>
                  </a:lnTo>
                  <a:lnTo>
                    <a:pt x="94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1"/>
                  </a:lnTo>
                  <a:lnTo>
                    <a:pt x="99" y="1"/>
                  </a:lnTo>
                  <a:lnTo>
                    <a:pt x="100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3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08" y="1"/>
                  </a:lnTo>
                  <a:lnTo>
                    <a:pt x="109" y="1"/>
                  </a:lnTo>
                  <a:lnTo>
                    <a:pt x="109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13" y="2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37" y="302"/>
                  </a:moveTo>
                  <a:lnTo>
                    <a:pt x="0" y="314"/>
                  </a:lnTo>
                  <a:lnTo>
                    <a:pt x="1" y="306"/>
                  </a:lnTo>
                  <a:lnTo>
                    <a:pt x="2" y="299"/>
                  </a:lnTo>
                  <a:lnTo>
                    <a:pt x="3" y="292"/>
                  </a:lnTo>
                  <a:lnTo>
                    <a:pt x="5" y="284"/>
                  </a:lnTo>
                  <a:lnTo>
                    <a:pt x="7" y="275"/>
                  </a:lnTo>
                  <a:lnTo>
                    <a:pt x="9" y="266"/>
                  </a:lnTo>
                  <a:lnTo>
                    <a:pt x="11" y="256"/>
                  </a:lnTo>
                  <a:lnTo>
                    <a:pt x="14" y="246"/>
                  </a:lnTo>
                  <a:lnTo>
                    <a:pt x="16" y="236"/>
                  </a:lnTo>
                  <a:lnTo>
                    <a:pt x="19" y="225"/>
                  </a:lnTo>
                  <a:lnTo>
                    <a:pt x="21" y="215"/>
                  </a:lnTo>
                  <a:lnTo>
                    <a:pt x="23" y="204"/>
                  </a:lnTo>
                  <a:lnTo>
                    <a:pt x="26" y="193"/>
                  </a:lnTo>
                  <a:lnTo>
                    <a:pt x="29" y="181"/>
                  </a:lnTo>
                  <a:lnTo>
                    <a:pt x="32" y="170"/>
                  </a:lnTo>
                  <a:lnTo>
                    <a:pt x="35" y="160"/>
                  </a:lnTo>
                  <a:lnTo>
                    <a:pt x="38" y="148"/>
                  </a:lnTo>
                  <a:lnTo>
                    <a:pt x="40" y="137"/>
                  </a:lnTo>
                  <a:lnTo>
                    <a:pt x="44" y="126"/>
                  </a:lnTo>
                  <a:lnTo>
                    <a:pt x="46" y="115"/>
                  </a:lnTo>
                  <a:lnTo>
                    <a:pt x="50" y="105"/>
                  </a:lnTo>
                  <a:lnTo>
                    <a:pt x="52" y="95"/>
                  </a:lnTo>
                  <a:lnTo>
                    <a:pt x="54" y="84"/>
                  </a:lnTo>
                  <a:lnTo>
                    <a:pt x="58" y="75"/>
                  </a:lnTo>
                  <a:lnTo>
                    <a:pt x="60" y="66"/>
                  </a:lnTo>
                  <a:lnTo>
                    <a:pt x="63" y="57"/>
                  </a:lnTo>
                  <a:lnTo>
                    <a:pt x="65" y="49"/>
                  </a:lnTo>
                  <a:lnTo>
                    <a:pt x="68" y="41"/>
                  </a:lnTo>
                  <a:lnTo>
                    <a:pt x="70" y="34"/>
                  </a:lnTo>
                  <a:lnTo>
                    <a:pt x="72" y="27"/>
                  </a:lnTo>
                  <a:lnTo>
                    <a:pt x="74" y="21"/>
                  </a:lnTo>
                  <a:lnTo>
                    <a:pt x="76" y="16"/>
                  </a:lnTo>
                  <a:lnTo>
                    <a:pt x="113" y="6"/>
                  </a:lnTo>
                  <a:lnTo>
                    <a:pt x="111" y="10"/>
                  </a:lnTo>
                  <a:lnTo>
                    <a:pt x="109" y="16"/>
                  </a:lnTo>
                  <a:lnTo>
                    <a:pt x="107" y="24"/>
                  </a:lnTo>
                  <a:lnTo>
                    <a:pt x="105" y="31"/>
                  </a:lnTo>
                  <a:lnTo>
                    <a:pt x="102" y="38"/>
                  </a:lnTo>
                  <a:lnTo>
                    <a:pt x="100" y="46"/>
                  </a:lnTo>
                  <a:lnTo>
                    <a:pt x="97" y="56"/>
                  </a:lnTo>
                  <a:lnTo>
                    <a:pt x="95" y="64"/>
                  </a:lnTo>
                  <a:lnTo>
                    <a:pt x="91" y="74"/>
                  </a:lnTo>
                  <a:lnTo>
                    <a:pt x="89" y="84"/>
                  </a:lnTo>
                  <a:lnTo>
                    <a:pt x="87" y="94"/>
                  </a:lnTo>
                  <a:lnTo>
                    <a:pt x="83" y="105"/>
                  </a:lnTo>
                  <a:lnTo>
                    <a:pt x="81" y="115"/>
                  </a:lnTo>
                  <a:lnTo>
                    <a:pt x="77" y="126"/>
                  </a:lnTo>
                  <a:lnTo>
                    <a:pt x="75" y="137"/>
                  </a:lnTo>
                  <a:lnTo>
                    <a:pt x="72" y="149"/>
                  </a:lnTo>
                  <a:lnTo>
                    <a:pt x="69" y="160"/>
                  </a:lnTo>
                  <a:lnTo>
                    <a:pt x="66" y="170"/>
                  </a:lnTo>
                  <a:lnTo>
                    <a:pt x="63" y="181"/>
                  </a:lnTo>
                  <a:lnTo>
                    <a:pt x="60" y="193"/>
                  </a:lnTo>
                  <a:lnTo>
                    <a:pt x="58" y="204"/>
                  </a:lnTo>
                  <a:lnTo>
                    <a:pt x="56" y="215"/>
                  </a:lnTo>
                  <a:lnTo>
                    <a:pt x="53" y="224"/>
                  </a:lnTo>
                  <a:lnTo>
                    <a:pt x="51" y="235"/>
                  </a:lnTo>
                  <a:lnTo>
                    <a:pt x="48" y="244"/>
                  </a:lnTo>
                  <a:lnTo>
                    <a:pt x="46" y="254"/>
                  </a:lnTo>
                  <a:lnTo>
                    <a:pt x="44" y="263"/>
                  </a:lnTo>
                  <a:lnTo>
                    <a:pt x="42" y="272"/>
                  </a:lnTo>
                  <a:lnTo>
                    <a:pt x="40" y="280"/>
                  </a:lnTo>
                  <a:lnTo>
                    <a:pt x="39" y="289"/>
                  </a:lnTo>
                  <a:lnTo>
                    <a:pt x="38" y="296"/>
                  </a:lnTo>
                  <a:lnTo>
                    <a:pt x="37" y="302"/>
                  </a:lnTo>
                  <a:lnTo>
                    <a:pt x="37" y="302"/>
                  </a:lnTo>
                  <a:close/>
                  <a:moveTo>
                    <a:pt x="0" y="314"/>
                  </a:moveTo>
                  <a:lnTo>
                    <a:pt x="37" y="302"/>
                  </a:lnTo>
                  <a:lnTo>
                    <a:pt x="37" y="302"/>
                  </a:lnTo>
                  <a:lnTo>
                    <a:pt x="37" y="303"/>
                  </a:lnTo>
                  <a:lnTo>
                    <a:pt x="37" y="303"/>
                  </a:lnTo>
                  <a:lnTo>
                    <a:pt x="35" y="304"/>
                  </a:lnTo>
                  <a:lnTo>
                    <a:pt x="35" y="304"/>
                  </a:lnTo>
                  <a:lnTo>
                    <a:pt x="35" y="304"/>
                  </a:lnTo>
                  <a:lnTo>
                    <a:pt x="35" y="305"/>
                  </a:lnTo>
                  <a:lnTo>
                    <a:pt x="34" y="305"/>
                  </a:lnTo>
                  <a:lnTo>
                    <a:pt x="34" y="306"/>
                  </a:lnTo>
                  <a:lnTo>
                    <a:pt x="34" y="306"/>
                  </a:lnTo>
                  <a:lnTo>
                    <a:pt x="33" y="308"/>
                  </a:lnTo>
                  <a:lnTo>
                    <a:pt x="33" y="308"/>
                  </a:lnTo>
                  <a:lnTo>
                    <a:pt x="32" y="308"/>
                  </a:lnTo>
                  <a:lnTo>
                    <a:pt x="32" y="309"/>
                  </a:lnTo>
                  <a:lnTo>
                    <a:pt x="31" y="309"/>
                  </a:lnTo>
                  <a:lnTo>
                    <a:pt x="31" y="310"/>
                  </a:lnTo>
                  <a:lnTo>
                    <a:pt x="29" y="310"/>
                  </a:lnTo>
                  <a:lnTo>
                    <a:pt x="28" y="311"/>
                  </a:lnTo>
                  <a:lnTo>
                    <a:pt x="28" y="311"/>
                  </a:lnTo>
                  <a:lnTo>
                    <a:pt x="27" y="311"/>
                  </a:lnTo>
                  <a:lnTo>
                    <a:pt x="26" y="312"/>
                  </a:lnTo>
                  <a:lnTo>
                    <a:pt x="26" y="312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21" y="315"/>
                  </a:lnTo>
                  <a:lnTo>
                    <a:pt x="20" y="315"/>
                  </a:lnTo>
                  <a:lnTo>
                    <a:pt x="20" y="316"/>
                  </a:lnTo>
                  <a:lnTo>
                    <a:pt x="19" y="316"/>
                  </a:lnTo>
                  <a:lnTo>
                    <a:pt x="17" y="316"/>
                  </a:lnTo>
                  <a:lnTo>
                    <a:pt x="16" y="316"/>
                  </a:lnTo>
                  <a:lnTo>
                    <a:pt x="15" y="317"/>
                  </a:lnTo>
                  <a:lnTo>
                    <a:pt x="15" y="317"/>
                  </a:lnTo>
                  <a:lnTo>
                    <a:pt x="14" y="317"/>
                  </a:lnTo>
                  <a:lnTo>
                    <a:pt x="13" y="317"/>
                  </a:lnTo>
                  <a:lnTo>
                    <a:pt x="11" y="317"/>
                  </a:lnTo>
                  <a:lnTo>
                    <a:pt x="11" y="318"/>
                  </a:lnTo>
                  <a:lnTo>
                    <a:pt x="10" y="318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8" y="318"/>
                  </a:lnTo>
                  <a:lnTo>
                    <a:pt x="7" y="318"/>
                  </a:lnTo>
                  <a:lnTo>
                    <a:pt x="7" y="318"/>
                  </a:lnTo>
                  <a:lnTo>
                    <a:pt x="5" y="318"/>
                  </a:lnTo>
                  <a:lnTo>
                    <a:pt x="5" y="318"/>
                  </a:lnTo>
                  <a:lnTo>
                    <a:pt x="4" y="318"/>
                  </a:lnTo>
                  <a:lnTo>
                    <a:pt x="3" y="318"/>
                  </a:lnTo>
                  <a:lnTo>
                    <a:pt x="3" y="318"/>
                  </a:lnTo>
                  <a:lnTo>
                    <a:pt x="3" y="318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1" y="317"/>
                  </a:lnTo>
                  <a:lnTo>
                    <a:pt x="1" y="317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4"/>
                  </a:lnTo>
                  <a:lnTo>
                    <a:pt x="0" y="3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49" name="Freeform 34"/>
            <p:cNvSpPr>
              <a:spLocks noEditPoints="1"/>
            </p:cNvSpPr>
            <p:nvPr/>
          </p:nvSpPr>
          <p:spPr bwMode="auto">
            <a:xfrm>
              <a:off x="4491039" y="4559301"/>
              <a:ext cx="144463" cy="512763"/>
            </a:xfrm>
            <a:custGeom>
              <a:avLst/>
              <a:gdLst>
                <a:gd name="T0" fmla="*/ 55 w 91"/>
                <a:gd name="T1" fmla="*/ 16 h 323"/>
                <a:gd name="T2" fmla="*/ 56 w 91"/>
                <a:gd name="T3" fmla="*/ 13 h 323"/>
                <a:gd name="T4" fmla="*/ 58 w 91"/>
                <a:gd name="T5" fmla="*/ 11 h 323"/>
                <a:gd name="T6" fmla="*/ 61 w 91"/>
                <a:gd name="T7" fmla="*/ 10 h 323"/>
                <a:gd name="T8" fmla="*/ 64 w 91"/>
                <a:gd name="T9" fmla="*/ 7 h 323"/>
                <a:gd name="T10" fmla="*/ 67 w 91"/>
                <a:gd name="T11" fmla="*/ 5 h 323"/>
                <a:gd name="T12" fmla="*/ 71 w 91"/>
                <a:gd name="T13" fmla="*/ 4 h 323"/>
                <a:gd name="T14" fmla="*/ 74 w 91"/>
                <a:gd name="T15" fmla="*/ 3 h 323"/>
                <a:gd name="T16" fmla="*/ 78 w 91"/>
                <a:gd name="T17" fmla="*/ 1 h 323"/>
                <a:gd name="T18" fmla="*/ 82 w 91"/>
                <a:gd name="T19" fmla="*/ 1 h 323"/>
                <a:gd name="T20" fmla="*/ 84 w 91"/>
                <a:gd name="T21" fmla="*/ 0 h 323"/>
                <a:gd name="T22" fmla="*/ 88 w 91"/>
                <a:gd name="T23" fmla="*/ 1 h 323"/>
                <a:gd name="T24" fmla="*/ 89 w 91"/>
                <a:gd name="T25" fmla="*/ 1 h 323"/>
                <a:gd name="T26" fmla="*/ 91 w 91"/>
                <a:gd name="T27" fmla="*/ 3 h 323"/>
                <a:gd name="T28" fmla="*/ 91 w 91"/>
                <a:gd name="T29" fmla="*/ 4 h 323"/>
                <a:gd name="T30" fmla="*/ 91 w 91"/>
                <a:gd name="T31" fmla="*/ 5 h 323"/>
                <a:gd name="T32" fmla="*/ 39 w 91"/>
                <a:gd name="T33" fmla="*/ 306 h 323"/>
                <a:gd name="T34" fmla="*/ 4 w 91"/>
                <a:gd name="T35" fmla="*/ 296 h 323"/>
                <a:gd name="T36" fmla="*/ 10 w 91"/>
                <a:gd name="T37" fmla="*/ 261 h 323"/>
                <a:gd name="T38" fmla="*/ 16 w 91"/>
                <a:gd name="T39" fmla="*/ 219 h 323"/>
                <a:gd name="T40" fmla="*/ 23 w 91"/>
                <a:gd name="T41" fmla="*/ 173 h 323"/>
                <a:gd name="T42" fmla="*/ 30 w 91"/>
                <a:gd name="T43" fmla="*/ 129 h 323"/>
                <a:gd name="T44" fmla="*/ 37 w 91"/>
                <a:gd name="T45" fmla="*/ 86 h 323"/>
                <a:gd name="T46" fmla="*/ 46 w 91"/>
                <a:gd name="T47" fmla="*/ 50 h 323"/>
                <a:gd name="T48" fmla="*/ 53 w 91"/>
                <a:gd name="T49" fmla="*/ 22 h 323"/>
                <a:gd name="T50" fmla="*/ 88 w 91"/>
                <a:gd name="T51" fmla="*/ 17 h 323"/>
                <a:gd name="T52" fmla="*/ 80 w 91"/>
                <a:gd name="T53" fmla="*/ 47 h 323"/>
                <a:gd name="T54" fmla="*/ 73 w 91"/>
                <a:gd name="T55" fmla="*/ 85 h 323"/>
                <a:gd name="T56" fmla="*/ 66 w 91"/>
                <a:gd name="T57" fmla="*/ 128 h 323"/>
                <a:gd name="T58" fmla="*/ 59 w 91"/>
                <a:gd name="T59" fmla="*/ 173 h 323"/>
                <a:gd name="T60" fmla="*/ 52 w 91"/>
                <a:gd name="T61" fmla="*/ 218 h 323"/>
                <a:gd name="T62" fmla="*/ 46 w 91"/>
                <a:gd name="T63" fmla="*/ 258 h 323"/>
                <a:gd name="T64" fmla="*/ 41 w 91"/>
                <a:gd name="T65" fmla="*/ 293 h 323"/>
                <a:gd name="T66" fmla="*/ 0 w 91"/>
                <a:gd name="T67" fmla="*/ 318 h 323"/>
                <a:gd name="T68" fmla="*/ 37 w 91"/>
                <a:gd name="T69" fmla="*/ 308 h 323"/>
                <a:gd name="T70" fmla="*/ 36 w 91"/>
                <a:gd name="T71" fmla="*/ 309 h 323"/>
                <a:gd name="T72" fmla="*/ 35 w 91"/>
                <a:gd name="T73" fmla="*/ 312 h 323"/>
                <a:gd name="T74" fmla="*/ 33 w 91"/>
                <a:gd name="T75" fmla="*/ 314 h 323"/>
                <a:gd name="T76" fmla="*/ 29 w 91"/>
                <a:gd name="T77" fmla="*/ 315 h 323"/>
                <a:gd name="T78" fmla="*/ 27 w 91"/>
                <a:gd name="T79" fmla="*/ 318 h 323"/>
                <a:gd name="T80" fmla="*/ 23 w 91"/>
                <a:gd name="T81" fmla="*/ 319 h 323"/>
                <a:gd name="T82" fmla="*/ 19 w 91"/>
                <a:gd name="T83" fmla="*/ 321 h 323"/>
                <a:gd name="T84" fmla="*/ 15 w 91"/>
                <a:gd name="T85" fmla="*/ 323 h 323"/>
                <a:gd name="T86" fmla="*/ 12 w 91"/>
                <a:gd name="T87" fmla="*/ 323 h 323"/>
                <a:gd name="T88" fmla="*/ 9 w 91"/>
                <a:gd name="T89" fmla="*/ 323 h 323"/>
                <a:gd name="T90" fmla="*/ 6 w 91"/>
                <a:gd name="T91" fmla="*/ 323 h 323"/>
                <a:gd name="T92" fmla="*/ 4 w 91"/>
                <a:gd name="T93" fmla="*/ 323 h 323"/>
                <a:gd name="T94" fmla="*/ 2 w 91"/>
                <a:gd name="T95" fmla="*/ 321 h 323"/>
                <a:gd name="T96" fmla="*/ 2 w 91"/>
                <a:gd name="T97" fmla="*/ 320 h 323"/>
                <a:gd name="T98" fmla="*/ 0 w 91"/>
                <a:gd name="T99" fmla="*/ 31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1" h="323">
                  <a:moveTo>
                    <a:pt x="91" y="6"/>
                  </a:moveTo>
                  <a:lnTo>
                    <a:pt x="54" y="17"/>
                  </a:lnTo>
                  <a:lnTo>
                    <a:pt x="54" y="16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55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10"/>
                  </a:lnTo>
                  <a:lnTo>
                    <a:pt x="61" y="10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8" y="5"/>
                  </a:lnTo>
                  <a:lnTo>
                    <a:pt x="70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0" y="1"/>
                  </a:lnTo>
                  <a:lnTo>
                    <a:pt x="90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6"/>
                  </a:lnTo>
                  <a:close/>
                  <a:moveTo>
                    <a:pt x="39" y="306"/>
                  </a:moveTo>
                  <a:lnTo>
                    <a:pt x="0" y="318"/>
                  </a:lnTo>
                  <a:lnTo>
                    <a:pt x="2" y="312"/>
                  </a:lnTo>
                  <a:lnTo>
                    <a:pt x="3" y="305"/>
                  </a:lnTo>
                  <a:lnTo>
                    <a:pt x="4" y="296"/>
                  </a:lnTo>
                  <a:lnTo>
                    <a:pt x="5" y="288"/>
                  </a:lnTo>
                  <a:lnTo>
                    <a:pt x="6" y="280"/>
                  </a:lnTo>
                  <a:lnTo>
                    <a:pt x="9" y="270"/>
                  </a:lnTo>
                  <a:lnTo>
                    <a:pt x="10" y="261"/>
                  </a:lnTo>
                  <a:lnTo>
                    <a:pt x="11" y="251"/>
                  </a:lnTo>
                  <a:lnTo>
                    <a:pt x="12" y="240"/>
                  </a:lnTo>
                  <a:lnTo>
                    <a:pt x="15" y="229"/>
                  </a:lnTo>
                  <a:lnTo>
                    <a:pt x="16" y="219"/>
                  </a:lnTo>
                  <a:lnTo>
                    <a:pt x="18" y="208"/>
                  </a:lnTo>
                  <a:lnTo>
                    <a:pt x="19" y="196"/>
                  </a:lnTo>
                  <a:lnTo>
                    <a:pt x="21" y="185"/>
                  </a:lnTo>
                  <a:lnTo>
                    <a:pt x="23" y="173"/>
                  </a:lnTo>
                  <a:lnTo>
                    <a:pt x="24" y="163"/>
                  </a:lnTo>
                  <a:lnTo>
                    <a:pt x="27" y="151"/>
                  </a:lnTo>
                  <a:lnTo>
                    <a:pt x="29" y="140"/>
                  </a:lnTo>
                  <a:lnTo>
                    <a:pt x="30" y="129"/>
                  </a:lnTo>
                  <a:lnTo>
                    <a:pt x="33" y="118"/>
                  </a:lnTo>
                  <a:lnTo>
                    <a:pt x="34" y="108"/>
                  </a:lnTo>
                  <a:lnTo>
                    <a:pt x="36" y="97"/>
                  </a:lnTo>
                  <a:lnTo>
                    <a:pt x="37" y="86"/>
                  </a:lnTo>
                  <a:lnTo>
                    <a:pt x="40" y="77"/>
                  </a:lnTo>
                  <a:lnTo>
                    <a:pt x="42" y="67"/>
                  </a:lnTo>
                  <a:lnTo>
                    <a:pt x="43" y="59"/>
                  </a:lnTo>
                  <a:lnTo>
                    <a:pt x="46" y="50"/>
                  </a:lnTo>
                  <a:lnTo>
                    <a:pt x="47" y="42"/>
                  </a:lnTo>
                  <a:lnTo>
                    <a:pt x="49" y="35"/>
                  </a:lnTo>
                  <a:lnTo>
                    <a:pt x="51" y="28"/>
                  </a:lnTo>
                  <a:lnTo>
                    <a:pt x="53" y="22"/>
                  </a:lnTo>
                  <a:lnTo>
                    <a:pt x="54" y="17"/>
                  </a:lnTo>
                  <a:lnTo>
                    <a:pt x="91" y="6"/>
                  </a:lnTo>
                  <a:lnTo>
                    <a:pt x="90" y="11"/>
                  </a:lnTo>
                  <a:lnTo>
                    <a:pt x="88" y="17"/>
                  </a:lnTo>
                  <a:lnTo>
                    <a:pt x="86" y="24"/>
                  </a:lnTo>
                  <a:lnTo>
                    <a:pt x="84" y="31"/>
                  </a:lnTo>
                  <a:lnTo>
                    <a:pt x="83" y="38"/>
                  </a:lnTo>
                  <a:lnTo>
                    <a:pt x="80" y="47"/>
                  </a:lnTo>
                  <a:lnTo>
                    <a:pt x="79" y="56"/>
                  </a:lnTo>
                  <a:lnTo>
                    <a:pt x="77" y="65"/>
                  </a:lnTo>
                  <a:lnTo>
                    <a:pt x="76" y="75"/>
                  </a:lnTo>
                  <a:lnTo>
                    <a:pt x="73" y="85"/>
                  </a:lnTo>
                  <a:lnTo>
                    <a:pt x="71" y="96"/>
                  </a:lnTo>
                  <a:lnTo>
                    <a:pt x="70" y="107"/>
                  </a:lnTo>
                  <a:lnTo>
                    <a:pt x="67" y="117"/>
                  </a:lnTo>
                  <a:lnTo>
                    <a:pt x="66" y="128"/>
                  </a:lnTo>
                  <a:lnTo>
                    <a:pt x="64" y="139"/>
                  </a:lnTo>
                  <a:lnTo>
                    <a:pt x="62" y="151"/>
                  </a:lnTo>
                  <a:lnTo>
                    <a:pt x="60" y="161"/>
                  </a:lnTo>
                  <a:lnTo>
                    <a:pt x="59" y="173"/>
                  </a:lnTo>
                  <a:lnTo>
                    <a:pt x="56" y="184"/>
                  </a:lnTo>
                  <a:lnTo>
                    <a:pt x="55" y="196"/>
                  </a:lnTo>
                  <a:lnTo>
                    <a:pt x="53" y="207"/>
                  </a:lnTo>
                  <a:lnTo>
                    <a:pt x="52" y="218"/>
                  </a:lnTo>
                  <a:lnTo>
                    <a:pt x="51" y="228"/>
                  </a:lnTo>
                  <a:lnTo>
                    <a:pt x="48" y="239"/>
                  </a:lnTo>
                  <a:lnTo>
                    <a:pt x="47" y="249"/>
                  </a:lnTo>
                  <a:lnTo>
                    <a:pt x="46" y="258"/>
                  </a:lnTo>
                  <a:lnTo>
                    <a:pt x="45" y="268"/>
                  </a:lnTo>
                  <a:lnTo>
                    <a:pt x="43" y="276"/>
                  </a:lnTo>
                  <a:lnTo>
                    <a:pt x="42" y="284"/>
                  </a:lnTo>
                  <a:lnTo>
                    <a:pt x="41" y="293"/>
                  </a:lnTo>
                  <a:lnTo>
                    <a:pt x="40" y="300"/>
                  </a:lnTo>
                  <a:lnTo>
                    <a:pt x="39" y="306"/>
                  </a:lnTo>
                  <a:lnTo>
                    <a:pt x="39" y="306"/>
                  </a:lnTo>
                  <a:close/>
                  <a:moveTo>
                    <a:pt x="0" y="318"/>
                  </a:moveTo>
                  <a:lnTo>
                    <a:pt x="39" y="306"/>
                  </a:lnTo>
                  <a:lnTo>
                    <a:pt x="39" y="307"/>
                  </a:lnTo>
                  <a:lnTo>
                    <a:pt x="37" y="307"/>
                  </a:lnTo>
                  <a:lnTo>
                    <a:pt x="37" y="308"/>
                  </a:lnTo>
                  <a:lnTo>
                    <a:pt x="37" y="308"/>
                  </a:lnTo>
                  <a:lnTo>
                    <a:pt x="37" y="308"/>
                  </a:lnTo>
                  <a:lnTo>
                    <a:pt x="37" y="309"/>
                  </a:lnTo>
                  <a:lnTo>
                    <a:pt x="36" y="309"/>
                  </a:lnTo>
                  <a:lnTo>
                    <a:pt x="36" y="311"/>
                  </a:lnTo>
                  <a:lnTo>
                    <a:pt x="36" y="311"/>
                  </a:lnTo>
                  <a:lnTo>
                    <a:pt x="35" y="312"/>
                  </a:lnTo>
                  <a:lnTo>
                    <a:pt x="35" y="312"/>
                  </a:lnTo>
                  <a:lnTo>
                    <a:pt x="34" y="312"/>
                  </a:lnTo>
                  <a:lnTo>
                    <a:pt x="34" y="313"/>
                  </a:lnTo>
                  <a:lnTo>
                    <a:pt x="33" y="313"/>
                  </a:lnTo>
                  <a:lnTo>
                    <a:pt x="33" y="314"/>
                  </a:lnTo>
                  <a:lnTo>
                    <a:pt x="31" y="314"/>
                  </a:lnTo>
                  <a:lnTo>
                    <a:pt x="31" y="315"/>
                  </a:lnTo>
                  <a:lnTo>
                    <a:pt x="30" y="315"/>
                  </a:lnTo>
                  <a:lnTo>
                    <a:pt x="29" y="315"/>
                  </a:lnTo>
                  <a:lnTo>
                    <a:pt x="29" y="317"/>
                  </a:lnTo>
                  <a:lnTo>
                    <a:pt x="28" y="317"/>
                  </a:lnTo>
                  <a:lnTo>
                    <a:pt x="27" y="318"/>
                  </a:lnTo>
                  <a:lnTo>
                    <a:pt x="27" y="318"/>
                  </a:lnTo>
                  <a:lnTo>
                    <a:pt x="25" y="318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23" y="319"/>
                  </a:lnTo>
                  <a:lnTo>
                    <a:pt x="22" y="320"/>
                  </a:lnTo>
                  <a:lnTo>
                    <a:pt x="21" y="320"/>
                  </a:lnTo>
                  <a:lnTo>
                    <a:pt x="19" y="320"/>
                  </a:lnTo>
                  <a:lnTo>
                    <a:pt x="19" y="321"/>
                  </a:lnTo>
                  <a:lnTo>
                    <a:pt x="18" y="321"/>
                  </a:lnTo>
                  <a:lnTo>
                    <a:pt x="17" y="321"/>
                  </a:lnTo>
                  <a:lnTo>
                    <a:pt x="16" y="321"/>
                  </a:lnTo>
                  <a:lnTo>
                    <a:pt x="15" y="323"/>
                  </a:lnTo>
                  <a:lnTo>
                    <a:pt x="15" y="323"/>
                  </a:lnTo>
                  <a:lnTo>
                    <a:pt x="14" y="323"/>
                  </a:lnTo>
                  <a:lnTo>
                    <a:pt x="12" y="323"/>
                  </a:lnTo>
                  <a:lnTo>
                    <a:pt x="12" y="323"/>
                  </a:lnTo>
                  <a:lnTo>
                    <a:pt x="11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9" y="323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6" y="323"/>
                  </a:lnTo>
                  <a:lnTo>
                    <a:pt x="5" y="323"/>
                  </a:lnTo>
                  <a:lnTo>
                    <a:pt x="5" y="323"/>
                  </a:lnTo>
                  <a:lnTo>
                    <a:pt x="4" y="323"/>
                  </a:lnTo>
                  <a:lnTo>
                    <a:pt x="4" y="323"/>
                  </a:lnTo>
                  <a:lnTo>
                    <a:pt x="3" y="323"/>
                  </a:lnTo>
                  <a:lnTo>
                    <a:pt x="3" y="323"/>
                  </a:lnTo>
                  <a:lnTo>
                    <a:pt x="3" y="321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0" name="Freeform 35"/>
            <p:cNvSpPr>
              <a:spLocks noEditPoints="1"/>
            </p:cNvSpPr>
            <p:nvPr/>
          </p:nvSpPr>
          <p:spPr bwMode="auto">
            <a:xfrm>
              <a:off x="4735514" y="4557714"/>
              <a:ext cx="96838" cy="515938"/>
            </a:xfrm>
            <a:custGeom>
              <a:avLst/>
              <a:gdLst>
                <a:gd name="T0" fmla="*/ 24 w 61"/>
                <a:gd name="T1" fmla="*/ 17 h 325"/>
                <a:gd name="T2" fmla="*/ 25 w 61"/>
                <a:gd name="T3" fmla="*/ 14 h 325"/>
                <a:gd name="T4" fmla="*/ 27 w 61"/>
                <a:gd name="T5" fmla="*/ 12 h 325"/>
                <a:gd name="T6" fmla="*/ 29 w 61"/>
                <a:gd name="T7" fmla="*/ 11 h 325"/>
                <a:gd name="T8" fmla="*/ 31 w 61"/>
                <a:gd name="T9" fmla="*/ 8 h 325"/>
                <a:gd name="T10" fmla="*/ 35 w 61"/>
                <a:gd name="T11" fmla="*/ 6 h 325"/>
                <a:gd name="T12" fmla="*/ 39 w 61"/>
                <a:gd name="T13" fmla="*/ 5 h 325"/>
                <a:gd name="T14" fmla="*/ 42 w 61"/>
                <a:gd name="T15" fmla="*/ 2 h 325"/>
                <a:gd name="T16" fmla="*/ 46 w 61"/>
                <a:gd name="T17" fmla="*/ 1 h 325"/>
                <a:gd name="T18" fmla="*/ 49 w 61"/>
                <a:gd name="T19" fmla="*/ 1 h 325"/>
                <a:gd name="T20" fmla="*/ 53 w 61"/>
                <a:gd name="T21" fmla="*/ 0 h 325"/>
                <a:gd name="T22" fmla="*/ 55 w 61"/>
                <a:gd name="T23" fmla="*/ 0 h 325"/>
                <a:gd name="T24" fmla="*/ 58 w 61"/>
                <a:gd name="T25" fmla="*/ 1 h 325"/>
                <a:gd name="T26" fmla="*/ 60 w 61"/>
                <a:gd name="T27" fmla="*/ 1 h 325"/>
                <a:gd name="T28" fmla="*/ 61 w 61"/>
                <a:gd name="T29" fmla="*/ 2 h 325"/>
                <a:gd name="T30" fmla="*/ 61 w 61"/>
                <a:gd name="T31" fmla="*/ 4 h 325"/>
                <a:gd name="T32" fmla="*/ 37 w 61"/>
                <a:gd name="T33" fmla="*/ 308 h 325"/>
                <a:gd name="T34" fmla="*/ 4 w 61"/>
                <a:gd name="T35" fmla="*/ 276 h 325"/>
                <a:gd name="T36" fmla="*/ 8 w 61"/>
                <a:gd name="T37" fmla="*/ 223 h 325"/>
                <a:gd name="T38" fmla="*/ 11 w 61"/>
                <a:gd name="T39" fmla="*/ 177 h 325"/>
                <a:gd name="T40" fmla="*/ 15 w 61"/>
                <a:gd name="T41" fmla="*/ 136 h 325"/>
                <a:gd name="T42" fmla="*/ 17 w 61"/>
                <a:gd name="T43" fmla="*/ 102 h 325"/>
                <a:gd name="T44" fmla="*/ 19 w 61"/>
                <a:gd name="T45" fmla="*/ 72 h 325"/>
                <a:gd name="T46" fmla="*/ 21 w 61"/>
                <a:gd name="T47" fmla="*/ 45 h 325"/>
                <a:gd name="T48" fmla="*/ 23 w 61"/>
                <a:gd name="T49" fmla="*/ 23 h 325"/>
                <a:gd name="T50" fmla="*/ 60 w 61"/>
                <a:gd name="T51" fmla="*/ 16 h 325"/>
                <a:gd name="T52" fmla="*/ 58 w 61"/>
                <a:gd name="T53" fmla="*/ 38 h 325"/>
                <a:gd name="T54" fmla="*/ 55 w 61"/>
                <a:gd name="T55" fmla="*/ 66 h 325"/>
                <a:gd name="T56" fmla="*/ 54 w 61"/>
                <a:gd name="T57" fmla="*/ 97 h 325"/>
                <a:gd name="T58" fmla="*/ 50 w 61"/>
                <a:gd name="T59" fmla="*/ 133 h 325"/>
                <a:gd name="T60" fmla="*/ 48 w 61"/>
                <a:gd name="T61" fmla="*/ 174 h 325"/>
                <a:gd name="T62" fmla="*/ 45 w 61"/>
                <a:gd name="T63" fmla="*/ 223 h 325"/>
                <a:gd name="T64" fmla="*/ 40 w 61"/>
                <a:gd name="T65" fmla="*/ 278 h 325"/>
                <a:gd name="T66" fmla="*/ 0 w 61"/>
                <a:gd name="T67" fmla="*/ 321 h 325"/>
                <a:gd name="T68" fmla="*/ 37 w 61"/>
                <a:gd name="T69" fmla="*/ 309 h 325"/>
                <a:gd name="T70" fmla="*/ 36 w 61"/>
                <a:gd name="T71" fmla="*/ 312 h 325"/>
                <a:gd name="T72" fmla="*/ 35 w 61"/>
                <a:gd name="T73" fmla="*/ 314 h 325"/>
                <a:gd name="T74" fmla="*/ 33 w 61"/>
                <a:gd name="T75" fmla="*/ 316 h 325"/>
                <a:gd name="T76" fmla="*/ 30 w 61"/>
                <a:gd name="T77" fmla="*/ 318 h 325"/>
                <a:gd name="T78" fmla="*/ 27 w 61"/>
                <a:gd name="T79" fmla="*/ 320 h 325"/>
                <a:gd name="T80" fmla="*/ 23 w 61"/>
                <a:gd name="T81" fmla="*/ 321 h 325"/>
                <a:gd name="T82" fmla="*/ 19 w 61"/>
                <a:gd name="T83" fmla="*/ 322 h 325"/>
                <a:gd name="T84" fmla="*/ 16 w 61"/>
                <a:gd name="T85" fmla="*/ 324 h 325"/>
                <a:gd name="T86" fmla="*/ 12 w 61"/>
                <a:gd name="T87" fmla="*/ 325 h 325"/>
                <a:gd name="T88" fmla="*/ 9 w 61"/>
                <a:gd name="T89" fmla="*/ 325 h 325"/>
                <a:gd name="T90" fmla="*/ 6 w 61"/>
                <a:gd name="T91" fmla="*/ 325 h 325"/>
                <a:gd name="T92" fmla="*/ 4 w 61"/>
                <a:gd name="T93" fmla="*/ 325 h 325"/>
                <a:gd name="T94" fmla="*/ 2 w 61"/>
                <a:gd name="T95" fmla="*/ 324 h 325"/>
                <a:gd name="T96" fmla="*/ 0 w 61"/>
                <a:gd name="T97" fmla="*/ 322 h 325"/>
                <a:gd name="T98" fmla="*/ 0 w 61"/>
                <a:gd name="T99" fmla="*/ 3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" h="325">
                  <a:moveTo>
                    <a:pt x="61" y="5"/>
                  </a:move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close/>
                  <a:moveTo>
                    <a:pt x="37" y="308"/>
                  </a:moveTo>
                  <a:lnTo>
                    <a:pt x="0" y="321"/>
                  </a:lnTo>
                  <a:lnTo>
                    <a:pt x="2" y="306"/>
                  </a:lnTo>
                  <a:lnTo>
                    <a:pt x="3" y="290"/>
                  </a:lnTo>
                  <a:lnTo>
                    <a:pt x="4" y="276"/>
                  </a:lnTo>
                  <a:lnTo>
                    <a:pt x="5" y="263"/>
                  </a:lnTo>
                  <a:lnTo>
                    <a:pt x="6" y="248"/>
                  </a:lnTo>
                  <a:lnTo>
                    <a:pt x="8" y="235"/>
                  </a:lnTo>
                  <a:lnTo>
                    <a:pt x="8" y="223"/>
                  </a:lnTo>
                  <a:lnTo>
                    <a:pt x="9" y="210"/>
                  </a:lnTo>
                  <a:lnTo>
                    <a:pt x="10" y="199"/>
                  </a:lnTo>
                  <a:lnTo>
                    <a:pt x="11" y="187"/>
                  </a:lnTo>
                  <a:lnTo>
                    <a:pt x="11" y="177"/>
                  </a:lnTo>
                  <a:lnTo>
                    <a:pt x="12" y="166"/>
                  </a:lnTo>
                  <a:lnTo>
                    <a:pt x="13" y="155"/>
                  </a:lnTo>
                  <a:lnTo>
                    <a:pt x="13" y="146"/>
                  </a:lnTo>
                  <a:lnTo>
                    <a:pt x="15" y="136"/>
                  </a:lnTo>
                  <a:lnTo>
                    <a:pt x="15" y="127"/>
                  </a:lnTo>
                  <a:lnTo>
                    <a:pt x="16" y="118"/>
                  </a:lnTo>
                  <a:lnTo>
                    <a:pt x="16" y="110"/>
                  </a:lnTo>
                  <a:lnTo>
                    <a:pt x="17" y="102"/>
                  </a:lnTo>
                  <a:lnTo>
                    <a:pt x="17" y="93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19" y="72"/>
                  </a:lnTo>
                  <a:lnTo>
                    <a:pt x="19" y="65"/>
                  </a:lnTo>
                  <a:lnTo>
                    <a:pt x="21" y="57"/>
                  </a:lnTo>
                  <a:lnTo>
                    <a:pt x="21" y="51"/>
                  </a:lnTo>
                  <a:lnTo>
                    <a:pt x="21" y="45"/>
                  </a:lnTo>
                  <a:lnTo>
                    <a:pt x="22" y="39"/>
                  </a:lnTo>
                  <a:lnTo>
                    <a:pt x="22" y="33"/>
                  </a:lnTo>
                  <a:lnTo>
                    <a:pt x="23" y="28"/>
                  </a:lnTo>
                  <a:lnTo>
                    <a:pt x="23" y="23"/>
                  </a:lnTo>
                  <a:lnTo>
                    <a:pt x="24" y="17"/>
                  </a:lnTo>
                  <a:lnTo>
                    <a:pt x="61" y="5"/>
                  </a:lnTo>
                  <a:lnTo>
                    <a:pt x="61" y="10"/>
                  </a:lnTo>
                  <a:lnTo>
                    <a:pt x="60" y="16"/>
                  </a:lnTo>
                  <a:lnTo>
                    <a:pt x="60" y="22"/>
                  </a:lnTo>
                  <a:lnTo>
                    <a:pt x="59" y="26"/>
                  </a:lnTo>
                  <a:lnTo>
                    <a:pt x="59" y="32"/>
                  </a:lnTo>
                  <a:lnTo>
                    <a:pt x="58" y="38"/>
                  </a:lnTo>
                  <a:lnTo>
                    <a:pt x="58" y="45"/>
                  </a:lnTo>
                  <a:lnTo>
                    <a:pt x="56" y="51"/>
                  </a:lnTo>
                  <a:lnTo>
                    <a:pt x="56" y="59"/>
                  </a:lnTo>
                  <a:lnTo>
                    <a:pt x="55" y="66"/>
                  </a:lnTo>
                  <a:lnTo>
                    <a:pt x="55" y="73"/>
                  </a:lnTo>
                  <a:lnTo>
                    <a:pt x="55" y="81"/>
                  </a:lnTo>
                  <a:lnTo>
                    <a:pt x="54" y="88"/>
                  </a:lnTo>
                  <a:lnTo>
                    <a:pt x="54" y="97"/>
                  </a:lnTo>
                  <a:lnTo>
                    <a:pt x="53" y="105"/>
                  </a:lnTo>
                  <a:lnTo>
                    <a:pt x="52" y="115"/>
                  </a:lnTo>
                  <a:lnTo>
                    <a:pt x="52" y="123"/>
                  </a:lnTo>
                  <a:lnTo>
                    <a:pt x="50" y="133"/>
                  </a:lnTo>
                  <a:lnTo>
                    <a:pt x="50" y="143"/>
                  </a:lnTo>
                  <a:lnTo>
                    <a:pt x="49" y="153"/>
                  </a:lnTo>
                  <a:lnTo>
                    <a:pt x="49" y="164"/>
                  </a:lnTo>
                  <a:lnTo>
                    <a:pt x="48" y="174"/>
                  </a:lnTo>
                  <a:lnTo>
                    <a:pt x="47" y="186"/>
                  </a:lnTo>
                  <a:lnTo>
                    <a:pt x="46" y="198"/>
                  </a:lnTo>
                  <a:lnTo>
                    <a:pt x="46" y="210"/>
                  </a:lnTo>
                  <a:lnTo>
                    <a:pt x="45" y="223"/>
                  </a:lnTo>
                  <a:lnTo>
                    <a:pt x="43" y="236"/>
                  </a:lnTo>
                  <a:lnTo>
                    <a:pt x="42" y="250"/>
                  </a:lnTo>
                  <a:lnTo>
                    <a:pt x="41" y="264"/>
                  </a:lnTo>
                  <a:lnTo>
                    <a:pt x="40" y="278"/>
                  </a:lnTo>
                  <a:lnTo>
                    <a:pt x="39" y="293"/>
                  </a:lnTo>
                  <a:lnTo>
                    <a:pt x="37" y="308"/>
                  </a:lnTo>
                  <a:lnTo>
                    <a:pt x="37" y="308"/>
                  </a:lnTo>
                  <a:close/>
                  <a:moveTo>
                    <a:pt x="0" y="321"/>
                  </a:moveTo>
                  <a:lnTo>
                    <a:pt x="37" y="308"/>
                  </a:lnTo>
                  <a:lnTo>
                    <a:pt x="37" y="309"/>
                  </a:lnTo>
                  <a:lnTo>
                    <a:pt x="37" y="309"/>
                  </a:lnTo>
                  <a:lnTo>
                    <a:pt x="37" y="309"/>
                  </a:lnTo>
                  <a:lnTo>
                    <a:pt x="37" y="310"/>
                  </a:lnTo>
                  <a:lnTo>
                    <a:pt x="37" y="310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3"/>
                  </a:lnTo>
                  <a:lnTo>
                    <a:pt x="35" y="313"/>
                  </a:lnTo>
                  <a:lnTo>
                    <a:pt x="35" y="313"/>
                  </a:lnTo>
                  <a:lnTo>
                    <a:pt x="35" y="314"/>
                  </a:lnTo>
                  <a:lnTo>
                    <a:pt x="34" y="314"/>
                  </a:lnTo>
                  <a:lnTo>
                    <a:pt x="34" y="315"/>
                  </a:lnTo>
                  <a:lnTo>
                    <a:pt x="33" y="315"/>
                  </a:lnTo>
                  <a:lnTo>
                    <a:pt x="33" y="316"/>
                  </a:lnTo>
                  <a:lnTo>
                    <a:pt x="31" y="316"/>
                  </a:lnTo>
                  <a:lnTo>
                    <a:pt x="31" y="316"/>
                  </a:lnTo>
                  <a:lnTo>
                    <a:pt x="30" y="318"/>
                  </a:lnTo>
                  <a:lnTo>
                    <a:pt x="30" y="318"/>
                  </a:lnTo>
                  <a:lnTo>
                    <a:pt x="29" y="319"/>
                  </a:lnTo>
                  <a:lnTo>
                    <a:pt x="28" y="319"/>
                  </a:lnTo>
                  <a:lnTo>
                    <a:pt x="28" y="319"/>
                  </a:lnTo>
                  <a:lnTo>
                    <a:pt x="27" y="320"/>
                  </a:lnTo>
                  <a:lnTo>
                    <a:pt x="25" y="320"/>
                  </a:lnTo>
                  <a:lnTo>
                    <a:pt x="24" y="321"/>
                  </a:lnTo>
                  <a:lnTo>
                    <a:pt x="24" y="321"/>
                  </a:lnTo>
                  <a:lnTo>
                    <a:pt x="23" y="321"/>
                  </a:lnTo>
                  <a:lnTo>
                    <a:pt x="22" y="322"/>
                  </a:lnTo>
                  <a:lnTo>
                    <a:pt x="21" y="322"/>
                  </a:lnTo>
                  <a:lnTo>
                    <a:pt x="21" y="322"/>
                  </a:lnTo>
                  <a:lnTo>
                    <a:pt x="19" y="322"/>
                  </a:lnTo>
                  <a:lnTo>
                    <a:pt x="18" y="324"/>
                  </a:lnTo>
                  <a:lnTo>
                    <a:pt x="17" y="324"/>
                  </a:lnTo>
                  <a:lnTo>
                    <a:pt x="16" y="324"/>
                  </a:lnTo>
                  <a:lnTo>
                    <a:pt x="16" y="324"/>
                  </a:lnTo>
                  <a:lnTo>
                    <a:pt x="15" y="325"/>
                  </a:lnTo>
                  <a:lnTo>
                    <a:pt x="13" y="325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1" y="325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9" y="325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6" y="325"/>
                  </a:lnTo>
                  <a:lnTo>
                    <a:pt x="6" y="325"/>
                  </a:lnTo>
                  <a:lnTo>
                    <a:pt x="5" y="325"/>
                  </a:lnTo>
                  <a:lnTo>
                    <a:pt x="5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" y="325"/>
                  </a:lnTo>
                  <a:lnTo>
                    <a:pt x="3" y="325"/>
                  </a:lnTo>
                  <a:lnTo>
                    <a:pt x="3" y="325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1"/>
                  </a:lnTo>
                  <a:lnTo>
                    <a:pt x="0" y="3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1" name="Freeform 36"/>
            <p:cNvSpPr>
              <a:spLocks noEditPoints="1"/>
            </p:cNvSpPr>
            <p:nvPr/>
          </p:nvSpPr>
          <p:spPr bwMode="auto">
            <a:xfrm>
              <a:off x="4960939" y="4556126"/>
              <a:ext cx="95250" cy="519113"/>
            </a:xfrm>
            <a:custGeom>
              <a:avLst/>
              <a:gdLst>
                <a:gd name="T0" fmla="*/ 23 w 60"/>
                <a:gd name="T1" fmla="*/ 15 h 327"/>
                <a:gd name="T2" fmla="*/ 24 w 60"/>
                <a:gd name="T3" fmla="*/ 13 h 327"/>
                <a:gd name="T4" fmla="*/ 27 w 60"/>
                <a:gd name="T5" fmla="*/ 11 h 327"/>
                <a:gd name="T6" fmla="*/ 29 w 60"/>
                <a:gd name="T7" fmla="*/ 9 h 327"/>
                <a:gd name="T8" fmla="*/ 31 w 60"/>
                <a:gd name="T9" fmla="*/ 7 h 327"/>
                <a:gd name="T10" fmla="*/ 35 w 60"/>
                <a:gd name="T11" fmla="*/ 5 h 327"/>
                <a:gd name="T12" fmla="*/ 39 w 60"/>
                <a:gd name="T13" fmla="*/ 3 h 327"/>
                <a:gd name="T14" fmla="*/ 42 w 60"/>
                <a:gd name="T15" fmla="*/ 2 h 327"/>
                <a:gd name="T16" fmla="*/ 46 w 60"/>
                <a:gd name="T17" fmla="*/ 1 h 327"/>
                <a:gd name="T18" fmla="*/ 49 w 60"/>
                <a:gd name="T19" fmla="*/ 0 h 327"/>
                <a:gd name="T20" fmla="*/ 53 w 60"/>
                <a:gd name="T21" fmla="*/ 0 h 327"/>
                <a:gd name="T22" fmla="*/ 55 w 60"/>
                <a:gd name="T23" fmla="*/ 0 h 327"/>
                <a:gd name="T24" fmla="*/ 58 w 60"/>
                <a:gd name="T25" fmla="*/ 1 h 327"/>
                <a:gd name="T26" fmla="*/ 59 w 60"/>
                <a:gd name="T27" fmla="*/ 1 h 327"/>
                <a:gd name="T28" fmla="*/ 60 w 60"/>
                <a:gd name="T29" fmla="*/ 3 h 327"/>
                <a:gd name="T30" fmla="*/ 60 w 60"/>
                <a:gd name="T31" fmla="*/ 5 h 327"/>
                <a:gd name="T32" fmla="*/ 37 w 60"/>
                <a:gd name="T33" fmla="*/ 310 h 327"/>
                <a:gd name="T34" fmla="*/ 2 w 60"/>
                <a:gd name="T35" fmla="*/ 302 h 327"/>
                <a:gd name="T36" fmla="*/ 4 w 60"/>
                <a:gd name="T37" fmla="*/ 265 h 327"/>
                <a:gd name="T38" fmla="*/ 6 w 60"/>
                <a:gd name="T39" fmla="*/ 222 h 327"/>
                <a:gd name="T40" fmla="*/ 9 w 60"/>
                <a:gd name="T41" fmla="*/ 175 h 327"/>
                <a:gd name="T42" fmla="*/ 11 w 60"/>
                <a:gd name="T43" fmla="*/ 130 h 327"/>
                <a:gd name="T44" fmla="*/ 14 w 60"/>
                <a:gd name="T45" fmla="*/ 87 h 327"/>
                <a:gd name="T46" fmla="*/ 17 w 60"/>
                <a:gd name="T47" fmla="*/ 50 h 327"/>
                <a:gd name="T48" fmla="*/ 22 w 60"/>
                <a:gd name="T49" fmla="*/ 21 h 327"/>
                <a:gd name="T50" fmla="*/ 58 w 60"/>
                <a:gd name="T51" fmla="*/ 17 h 327"/>
                <a:gd name="T52" fmla="*/ 53 w 60"/>
                <a:gd name="T53" fmla="*/ 46 h 327"/>
                <a:gd name="T54" fmla="*/ 51 w 60"/>
                <a:gd name="T55" fmla="*/ 85 h 327"/>
                <a:gd name="T56" fmla="*/ 47 w 60"/>
                <a:gd name="T57" fmla="*/ 129 h 327"/>
                <a:gd name="T58" fmla="*/ 46 w 60"/>
                <a:gd name="T59" fmla="*/ 174 h 327"/>
                <a:gd name="T60" fmla="*/ 43 w 60"/>
                <a:gd name="T61" fmla="*/ 220 h 327"/>
                <a:gd name="T62" fmla="*/ 41 w 60"/>
                <a:gd name="T63" fmla="*/ 261 h 327"/>
                <a:gd name="T64" fmla="*/ 39 w 60"/>
                <a:gd name="T65" fmla="*/ 297 h 327"/>
                <a:gd name="T66" fmla="*/ 0 w 60"/>
                <a:gd name="T67" fmla="*/ 323 h 327"/>
                <a:gd name="T68" fmla="*/ 37 w 60"/>
                <a:gd name="T69" fmla="*/ 313 h 327"/>
                <a:gd name="T70" fmla="*/ 36 w 60"/>
                <a:gd name="T71" fmla="*/ 314 h 327"/>
                <a:gd name="T72" fmla="*/ 34 w 60"/>
                <a:gd name="T73" fmla="*/ 316 h 327"/>
                <a:gd name="T74" fmla="*/ 31 w 60"/>
                <a:gd name="T75" fmla="*/ 319 h 327"/>
                <a:gd name="T76" fmla="*/ 29 w 60"/>
                <a:gd name="T77" fmla="*/ 320 h 327"/>
                <a:gd name="T78" fmla="*/ 25 w 60"/>
                <a:gd name="T79" fmla="*/ 322 h 327"/>
                <a:gd name="T80" fmla="*/ 22 w 60"/>
                <a:gd name="T81" fmla="*/ 323 h 327"/>
                <a:gd name="T82" fmla="*/ 18 w 60"/>
                <a:gd name="T83" fmla="*/ 326 h 327"/>
                <a:gd name="T84" fmla="*/ 15 w 60"/>
                <a:gd name="T85" fmla="*/ 327 h 327"/>
                <a:gd name="T86" fmla="*/ 11 w 60"/>
                <a:gd name="T87" fmla="*/ 327 h 327"/>
                <a:gd name="T88" fmla="*/ 8 w 60"/>
                <a:gd name="T89" fmla="*/ 327 h 327"/>
                <a:gd name="T90" fmla="*/ 5 w 60"/>
                <a:gd name="T91" fmla="*/ 327 h 327"/>
                <a:gd name="T92" fmla="*/ 3 w 60"/>
                <a:gd name="T93" fmla="*/ 327 h 327"/>
                <a:gd name="T94" fmla="*/ 2 w 60"/>
                <a:gd name="T95" fmla="*/ 326 h 327"/>
                <a:gd name="T96" fmla="*/ 0 w 60"/>
                <a:gd name="T97" fmla="*/ 325 h 327"/>
                <a:gd name="T98" fmla="*/ 0 w 60"/>
                <a:gd name="T99" fmla="*/ 32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327">
                  <a:moveTo>
                    <a:pt x="60" y="6"/>
                  </a:moveTo>
                  <a:lnTo>
                    <a:pt x="23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7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6"/>
                  </a:lnTo>
                  <a:lnTo>
                    <a:pt x="60" y="6"/>
                  </a:lnTo>
                  <a:close/>
                  <a:moveTo>
                    <a:pt x="37" y="310"/>
                  </a:moveTo>
                  <a:lnTo>
                    <a:pt x="0" y="323"/>
                  </a:lnTo>
                  <a:lnTo>
                    <a:pt x="0" y="316"/>
                  </a:lnTo>
                  <a:lnTo>
                    <a:pt x="2" y="309"/>
                  </a:lnTo>
                  <a:lnTo>
                    <a:pt x="2" y="302"/>
                  </a:lnTo>
                  <a:lnTo>
                    <a:pt x="3" y="292"/>
                  </a:lnTo>
                  <a:lnTo>
                    <a:pt x="3" y="284"/>
                  </a:lnTo>
                  <a:lnTo>
                    <a:pt x="4" y="274"/>
                  </a:lnTo>
                  <a:lnTo>
                    <a:pt x="4" y="265"/>
                  </a:lnTo>
                  <a:lnTo>
                    <a:pt x="5" y="254"/>
                  </a:lnTo>
                  <a:lnTo>
                    <a:pt x="5" y="243"/>
                  </a:lnTo>
                  <a:lnTo>
                    <a:pt x="6" y="233"/>
                  </a:lnTo>
                  <a:lnTo>
                    <a:pt x="6" y="222"/>
                  </a:lnTo>
                  <a:lnTo>
                    <a:pt x="6" y="210"/>
                  </a:lnTo>
                  <a:lnTo>
                    <a:pt x="8" y="199"/>
                  </a:lnTo>
                  <a:lnTo>
                    <a:pt x="8" y="187"/>
                  </a:lnTo>
                  <a:lnTo>
                    <a:pt x="9" y="175"/>
                  </a:lnTo>
                  <a:lnTo>
                    <a:pt x="9" y="165"/>
                  </a:lnTo>
                  <a:lnTo>
                    <a:pt x="10" y="153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1" y="119"/>
                  </a:lnTo>
                  <a:lnTo>
                    <a:pt x="12" y="107"/>
                  </a:lnTo>
                  <a:lnTo>
                    <a:pt x="12" y="97"/>
                  </a:lnTo>
                  <a:lnTo>
                    <a:pt x="14" y="87"/>
                  </a:lnTo>
                  <a:lnTo>
                    <a:pt x="15" y="77"/>
                  </a:lnTo>
                  <a:lnTo>
                    <a:pt x="15" y="68"/>
                  </a:lnTo>
                  <a:lnTo>
                    <a:pt x="16" y="58"/>
                  </a:lnTo>
                  <a:lnTo>
                    <a:pt x="17" y="50"/>
                  </a:lnTo>
                  <a:lnTo>
                    <a:pt x="18" y="42"/>
                  </a:lnTo>
                  <a:lnTo>
                    <a:pt x="19" y="34"/>
                  </a:lnTo>
                  <a:lnTo>
                    <a:pt x="21" y="27"/>
                  </a:lnTo>
                  <a:lnTo>
                    <a:pt x="22" y="21"/>
                  </a:lnTo>
                  <a:lnTo>
                    <a:pt x="23" y="17"/>
                  </a:lnTo>
                  <a:lnTo>
                    <a:pt x="60" y="6"/>
                  </a:lnTo>
                  <a:lnTo>
                    <a:pt x="59" y="11"/>
                  </a:lnTo>
                  <a:lnTo>
                    <a:pt x="58" y="17"/>
                  </a:lnTo>
                  <a:lnTo>
                    <a:pt x="56" y="23"/>
                  </a:lnTo>
                  <a:lnTo>
                    <a:pt x="55" y="30"/>
                  </a:lnTo>
                  <a:lnTo>
                    <a:pt x="54" y="38"/>
                  </a:lnTo>
                  <a:lnTo>
                    <a:pt x="53" y="46"/>
                  </a:lnTo>
                  <a:lnTo>
                    <a:pt x="53" y="55"/>
                  </a:lnTo>
                  <a:lnTo>
                    <a:pt x="52" y="64"/>
                  </a:lnTo>
                  <a:lnTo>
                    <a:pt x="51" y="74"/>
                  </a:lnTo>
                  <a:lnTo>
                    <a:pt x="51" y="85"/>
                  </a:lnTo>
                  <a:lnTo>
                    <a:pt x="49" y="95"/>
                  </a:lnTo>
                  <a:lnTo>
                    <a:pt x="48" y="106"/>
                  </a:lnTo>
                  <a:lnTo>
                    <a:pt x="48" y="117"/>
                  </a:lnTo>
                  <a:lnTo>
                    <a:pt x="47" y="129"/>
                  </a:lnTo>
                  <a:lnTo>
                    <a:pt x="47" y="140"/>
                  </a:lnTo>
                  <a:lnTo>
                    <a:pt x="46" y="151"/>
                  </a:lnTo>
                  <a:lnTo>
                    <a:pt x="46" y="163"/>
                  </a:lnTo>
                  <a:lnTo>
                    <a:pt x="46" y="174"/>
                  </a:lnTo>
                  <a:lnTo>
                    <a:pt x="45" y="186"/>
                  </a:lnTo>
                  <a:lnTo>
                    <a:pt x="45" y="198"/>
                  </a:lnTo>
                  <a:lnTo>
                    <a:pt x="43" y="209"/>
                  </a:lnTo>
                  <a:lnTo>
                    <a:pt x="43" y="220"/>
                  </a:lnTo>
                  <a:lnTo>
                    <a:pt x="42" y="231"/>
                  </a:lnTo>
                  <a:lnTo>
                    <a:pt x="42" y="241"/>
                  </a:lnTo>
                  <a:lnTo>
                    <a:pt x="42" y="252"/>
                  </a:lnTo>
                  <a:lnTo>
                    <a:pt x="41" y="261"/>
                  </a:lnTo>
                  <a:lnTo>
                    <a:pt x="41" y="271"/>
                  </a:lnTo>
                  <a:lnTo>
                    <a:pt x="40" y="280"/>
                  </a:lnTo>
                  <a:lnTo>
                    <a:pt x="40" y="289"/>
                  </a:lnTo>
                  <a:lnTo>
                    <a:pt x="39" y="297"/>
                  </a:lnTo>
                  <a:lnTo>
                    <a:pt x="37" y="304"/>
                  </a:lnTo>
                  <a:lnTo>
                    <a:pt x="37" y="310"/>
                  </a:lnTo>
                  <a:lnTo>
                    <a:pt x="37" y="310"/>
                  </a:lnTo>
                  <a:close/>
                  <a:moveTo>
                    <a:pt x="0" y="323"/>
                  </a:moveTo>
                  <a:lnTo>
                    <a:pt x="37" y="310"/>
                  </a:lnTo>
                  <a:lnTo>
                    <a:pt x="37" y="311"/>
                  </a:lnTo>
                  <a:lnTo>
                    <a:pt x="37" y="311"/>
                  </a:lnTo>
                  <a:lnTo>
                    <a:pt x="37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4"/>
                  </a:lnTo>
                  <a:lnTo>
                    <a:pt x="36" y="314"/>
                  </a:lnTo>
                  <a:lnTo>
                    <a:pt x="35" y="315"/>
                  </a:lnTo>
                  <a:lnTo>
                    <a:pt x="35" y="315"/>
                  </a:lnTo>
                  <a:lnTo>
                    <a:pt x="35" y="316"/>
                  </a:lnTo>
                  <a:lnTo>
                    <a:pt x="34" y="316"/>
                  </a:lnTo>
                  <a:lnTo>
                    <a:pt x="34" y="316"/>
                  </a:lnTo>
                  <a:lnTo>
                    <a:pt x="33" y="317"/>
                  </a:lnTo>
                  <a:lnTo>
                    <a:pt x="33" y="317"/>
                  </a:lnTo>
                  <a:lnTo>
                    <a:pt x="31" y="319"/>
                  </a:lnTo>
                  <a:lnTo>
                    <a:pt x="31" y="319"/>
                  </a:lnTo>
                  <a:lnTo>
                    <a:pt x="30" y="319"/>
                  </a:lnTo>
                  <a:lnTo>
                    <a:pt x="30" y="320"/>
                  </a:lnTo>
                  <a:lnTo>
                    <a:pt x="29" y="320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7" y="322"/>
                  </a:lnTo>
                  <a:lnTo>
                    <a:pt x="25" y="322"/>
                  </a:lnTo>
                  <a:lnTo>
                    <a:pt x="25" y="322"/>
                  </a:lnTo>
                  <a:lnTo>
                    <a:pt x="24" y="323"/>
                  </a:lnTo>
                  <a:lnTo>
                    <a:pt x="23" y="323"/>
                  </a:lnTo>
                  <a:lnTo>
                    <a:pt x="22" y="323"/>
                  </a:lnTo>
                  <a:lnTo>
                    <a:pt x="22" y="325"/>
                  </a:lnTo>
                  <a:lnTo>
                    <a:pt x="21" y="325"/>
                  </a:lnTo>
                  <a:lnTo>
                    <a:pt x="19" y="325"/>
                  </a:lnTo>
                  <a:lnTo>
                    <a:pt x="18" y="326"/>
                  </a:lnTo>
                  <a:lnTo>
                    <a:pt x="17" y="326"/>
                  </a:lnTo>
                  <a:lnTo>
                    <a:pt x="17" y="326"/>
                  </a:lnTo>
                  <a:lnTo>
                    <a:pt x="16" y="326"/>
                  </a:lnTo>
                  <a:lnTo>
                    <a:pt x="15" y="327"/>
                  </a:lnTo>
                  <a:lnTo>
                    <a:pt x="14" y="327"/>
                  </a:lnTo>
                  <a:lnTo>
                    <a:pt x="12" y="327"/>
                  </a:lnTo>
                  <a:lnTo>
                    <a:pt x="12" y="327"/>
                  </a:lnTo>
                  <a:lnTo>
                    <a:pt x="11" y="327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9" y="327"/>
                  </a:lnTo>
                  <a:lnTo>
                    <a:pt x="8" y="327"/>
                  </a:lnTo>
                  <a:lnTo>
                    <a:pt x="8" y="327"/>
                  </a:lnTo>
                  <a:lnTo>
                    <a:pt x="6" y="327"/>
                  </a:lnTo>
                  <a:lnTo>
                    <a:pt x="6" y="327"/>
                  </a:lnTo>
                  <a:lnTo>
                    <a:pt x="5" y="327"/>
                  </a:lnTo>
                  <a:lnTo>
                    <a:pt x="5" y="327"/>
                  </a:lnTo>
                  <a:lnTo>
                    <a:pt x="4" y="327"/>
                  </a:lnTo>
                  <a:lnTo>
                    <a:pt x="4" y="327"/>
                  </a:lnTo>
                  <a:lnTo>
                    <a:pt x="3" y="327"/>
                  </a:lnTo>
                  <a:lnTo>
                    <a:pt x="3" y="327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2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2" name="Freeform 37"/>
            <p:cNvSpPr>
              <a:spLocks noEditPoints="1"/>
            </p:cNvSpPr>
            <p:nvPr/>
          </p:nvSpPr>
          <p:spPr bwMode="auto">
            <a:xfrm>
              <a:off x="5232401" y="4554539"/>
              <a:ext cx="71438" cy="523875"/>
            </a:xfrm>
            <a:custGeom>
              <a:avLst/>
              <a:gdLst>
                <a:gd name="T0" fmla="*/ 8 w 45"/>
                <a:gd name="T1" fmla="*/ 15 h 330"/>
                <a:gd name="T2" fmla="*/ 10 w 45"/>
                <a:gd name="T3" fmla="*/ 13 h 330"/>
                <a:gd name="T4" fmla="*/ 12 w 45"/>
                <a:gd name="T5" fmla="*/ 10 h 330"/>
                <a:gd name="T6" fmla="*/ 14 w 45"/>
                <a:gd name="T7" fmla="*/ 8 h 330"/>
                <a:gd name="T8" fmla="*/ 17 w 45"/>
                <a:gd name="T9" fmla="*/ 7 h 330"/>
                <a:gd name="T10" fmla="*/ 20 w 45"/>
                <a:gd name="T11" fmla="*/ 4 h 330"/>
                <a:gd name="T12" fmla="*/ 24 w 45"/>
                <a:gd name="T13" fmla="*/ 3 h 330"/>
                <a:gd name="T14" fmla="*/ 28 w 45"/>
                <a:gd name="T15" fmla="*/ 2 h 330"/>
                <a:gd name="T16" fmla="*/ 31 w 45"/>
                <a:gd name="T17" fmla="*/ 1 h 330"/>
                <a:gd name="T18" fmla="*/ 35 w 45"/>
                <a:gd name="T19" fmla="*/ 0 h 330"/>
                <a:gd name="T20" fmla="*/ 38 w 45"/>
                <a:gd name="T21" fmla="*/ 0 h 330"/>
                <a:gd name="T22" fmla="*/ 41 w 45"/>
                <a:gd name="T23" fmla="*/ 0 h 330"/>
                <a:gd name="T24" fmla="*/ 43 w 45"/>
                <a:gd name="T25" fmla="*/ 1 h 330"/>
                <a:gd name="T26" fmla="*/ 44 w 45"/>
                <a:gd name="T27" fmla="*/ 1 h 330"/>
                <a:gd name="T28" fmla="*/ 45 w 45"/>
                <a:gd name="T29" fmla="*/ 2 h 330"/>
                <a:gd name="T30" fmla="*/ 45 w 45"/>
                <a:gd name="T31" fmla="*/ 4 h 330"/>
                <a:gd name="T32" fmla="*/ 38 w 45"/>
                <a:gd name="T33" fmla="*/ 314 h 330"/>
                <a:gd name="T34" fmla="*/ 2 w 45"/>
                <a:gd name="T35" fmla="*/ 304 h 330"/>
                <a:gd name="T36" fmla="*/ 4 w 45"/>
                <a:gd name="T37" fmla="*/ 267 h 330"/>
                <a:gd name="T38" fmla="*/ 2 w 45"/>
                <a:gd name="T39" fmla="*/ 224 h 330"/>
                <a:gd name="T40" fmla="*/ 2 w 45"/>
                <a:gd name="T41" fmla="*/ 178 h 330"/>
                <a:gd name="T42" fmla="*/ 1 w 45"/>
                <a:gd name="T43" fmla="*/ 131 h 330"/>
                <a:gd name="T44" fmla="*/ 1 w 45"/>
                <a:gd name="T45" fmla="*/ 87 h 330"/>
                <a:gd name="T46" fmla="*/ 4 w 45"/>
                <a:gd name="T47" fmla="*/ 50 h 330"/>
                <a:gd name="T48" fmla="*/ 7 w 45"/>
                <a:gd name="T49" fmla="*/ 21 h 330"/>
                <a:gd name="T50" fmla="*/ 43 w 45"/>
                <a:gd name="T51" fmla="*/ 15 h 330"/>
                <a:gd name="T52" fmla="*/ 41 w 45"/>
                <a:gd name="T53" fmla="*/ 45 h 330"/>
                <a:gd name="T54" fmla="*/ 39 w 45"/>
                <a:gd name="T55" fmla="*/ 84 h 330"/>
                <a:gd name="T56" fmla="*/ 39 w 45"/>
                <a:gd name="T57" fmla="*/ 129 h 330"/>
                <a:gd name="T58" fmla="*/ 39 w 45"/>
                <a:gd name="T59" fmla="*/ 175 h 330"/>
                <a:gd name="T60" fmla="*/ 41 w 45"/>
                <a:gd name="T61" fmla="*/ 222 h 330"/>
                <a:gd name="T62" fmla="*/ 41 w 45"/>
                <a:gd name="T63" fmla="*/ 264 h 330"/>
                <a:gd name="T64" fmla="*/ 39 w 45"/>
                <a:gd name="T65" fmla="*/ 299 h 330"/>
                <a:gd name="T66" fmla="*/ 0 w 45"/>
                <a:gd name="T67" fmla="*/ 326 h 330"/>
                <a:gd name="T68" fmla="*/ 37 w 45"/>
                <a:gd name="T69" fmla="*/ 315 h 330"/>
                <a:gd name="T70" fmla="*/ 37 w 45"/>
                <a:gd name="T71" fmla="*/ 316 h 330"/>
                <a:gd name="T72" fmla="*/ 35 w 45"/>
                <a:gd name="T73" fmla="*/ 318 h 330"/>
                <a:gd name="T74" fmla="*/ 32 w 45"/>
                <a:gd name="T75" fmla="*/ 321 h 330"/>
                <a:gd name="T76" fmla="*/ 30 w 45"/>
                <a:gd name="T77" fmla="*/ 323 h 330"/>
                <a:gd name="T78" fmla="*/ 26 w 45"/>
                <a:gd name="T79" fmla="*/ 324 h 330"/>
                <a:gd name="T80" fmla="*/ 23 w 45"/>
                <a:gd name="T81" fmla="*/ 327 h 330"/>
                <a:gd name="T82" fmla="*/ 19 w 45"/>
                <a:gd name="T83" fmla="*/ 328 h 330"/>
                <a:gd name="T84" fmla="*/ 16 w 45"/>
                <a:gd name="T85" fmla="*/ 329 h 330"/>
                <a:gd name="T86" fmla="*/ 12 w 45"/>
                <a:gd name="T87" fmla="*/ 329 h 330"/>
                <a:gd name="T88" fmla="*/ 8 w 45"/>
                <a:gd name="T89" fmla="*/ 330 h 330"/>
                <a:gd name="T90" fmla="*/ 6 w 45"/>
                <a:gd name="T91" fmla="*/ 330 h 330"/>
                <a:gd name="T92" fmla="*/ 4 w 45"/>
                <a:gd name="T93" fmla="*/ 329 h 330"/>
                <a:gd name="T94" fmla="*/ 2 w 45"/>
                <a:gd name="T95" fmla="*/ 329 h 330"/>
                <a:gd name="T96" fmla="*/ 1 w 45"/>
                <a:gd name="T97" fmla="*/ 328 h 330"/>
                <a:gd name="T98" fmla="*/ 0 w 45"/>
                <a:gd name="T99" fmla="*/ 32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" h="330">
                  <a:moveTo>
                    <a:pt x="45" y="4"/>
                  </a:move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close/>
                  <a:moveTo>
                    <a:pt x="38" y="314"/>
                  </a:moveTo>
                  <a:lnTo>
                    <a:pt x="0" y="326"/>
                  </a:lnTo>
                  <a:lnTo>
                    <a:pt x="1" y="318"/>
                  </a:lnTo>
                  <a:lnTo>
                    <a:pt x="2" y="311"/>
                  </a:lnTo>
                  <a:lnTo>
                    <a:pt x="2" y="304"/>
                  </a:lnTo>
                  <a:lnTo>
                    <a:pt x="2" y="296"/>
                  </a:lnTo>
                  <a:lnTo>
                    <a:pt x="2" y="286"/>
                  </a:lnTo>
                  <a:lnTo>
                    <a:pt x="2" y="277"/>
                  </a:lnTo>
                  <a:lnTo>
                    <a:pt x="4" y="267"/>
                  </a:lnTo>
                  <a:lnTo>
                    <a:pt x="4" y="256"/>
                  </a:lnTo>
                  <a:lnTo>
                    <a:pt x="4" y="246"/>
                  </a:lnTo>
                  <a:lnTo>
                    <a:pt x="2" y="235"/>
                  </a:lnTo>
                  <a:lnTo>
                    <a:pt x="2" y="224"/>
                  </a:lnTo>
                  <a:lnTo>
                    <a:pt x="2" y="212"/>
                  </a:lnTo>
                  <a:lnTo>
                    <a:pt x="2" y="200"/>
                  </a:lnTo>
                  <a:lnTo>
                    <a:pt x="2" y="189"/>
                  </a:lnTo>
                  <a:lnTo>
                    <a:pt x="2" y="178"/>
                  </a:lnTo>
                  <a:lnTo>
                    <a:pt x="2" y="166"/>
                  </a:lnTo>
                  <a:lnTo>
                    <a:pt x="1" y="154"/>
                  </a:lnTo>
                  <a:lnTo>
                    <a:pt x="1" y="142"/>
                  </a:lnTo>
                  <a:lnTo>
                    <a:pt x="1" y="131"/>
                  </a:lnTo>
                  <a:lnTo>
                    <a:pt x="1" y="119"/>
                  </a:lnTo>
                  <a:lnTo>
                    <a:pt x="1" y="108"/>
                  </a:lnTo>
                  <a:lnTo>
                    <a:pt x="1" y="98"/>
                  </a:lnTo>
                  <a:lnTo>
                    <a:pt x="1" y="87"/>
                  </a:lnTo>
                  <a:lnTo>
                    <a:pt x="2" y="77"/>
                  </a:lnTo>
                  <a:lnTo>
                    <a:pt x="2" y="68"/>
                  </a:lnTo>
                  <a:lnTo>
                    <a:pt x="2" y="58"/>
                  </a:lnTo>
                  <a:lnTo>
                    <a:pt x="4" y="50"/>
                  </a:lnTo>
                  <a:lnTo>
                    <a:pt x="4" y="41"/>
                  </a:lnTo>
                  <a:lnTo>
                    <a:pt x="5" y="34"/>
                  </a:lnTo>
                  <a:lnTo>
                    <a:pt x="6" y="27"/>
                  </a:lnTo>
                  <a:lnTo>
                    <a:pt x="7" y="21"/>
                  </a:lnTo>
                  <a:lnTo>
                    <a:pt x="8" y="15"/>
                  </a:lnTo>
                  <a:lnTo>
                    <a:pt x="45" y="4"/>
                  </a:lnTo>
                  <a:lnTo>
                    <a:pt x="44" y="9"/>
                  </a:lnTo>
                  <a:lnTo>
                    <a:pt x="43" y="15"/>
                  </a:lnTo>
                  <a:lnTo>
                    <a:pt x="42" y="22"/>
                  </a:lnTo>
                  <a:lnTo>
                    <a:pt x="42" y="30"/>
                  </a:lnTo>
                  <a:lnTo>
                    <a:pt x="41" y="37"/>
                  </a:lnTo>
                  <a:lnTo>
                    <a:pt x="41" y="45"/>
                  </a:lnTo>
                  <a:lnTo>
                    <a:pt x="39" y="55"/>
                  </a:lnTo>
                  <a:lnTo>
                    <a:pt x="39" y="64"/>
                  </a:lnTo>
                  <a:lnTo>
                    <a:pt x="39" y="74"/>
                  </a:lnTo>
                  <a:lnTo>
                    <a:pt x="39" y="84"/>
                  </a:lnTo>
                  <a:lnTo>
                    <a:pt x="39" y="95"/>
                  </a:lnTo>
                  <a:lnTo>
                    <a:pt x="39" y="106"/>
                  </a:lnTo>
                  <a:lnTo>
                    <a:pt x="39" y="118"/>
                  </a:lnTo>
                  <a:lnTo>
                    <a:pt x="39" y="129"/>
                  </a:lnTo>
                  <a:lnTo>
                    <a:pt x="39" y="141"/>
                  </a:lnTo>
                  <a:lnTo>
                    <a:pt x="39" y="152"/>
                  </a:lnTo>
                  <a:lnTo>
                    <a:pt x="39" y="164"/>
                  </a:lnTo>
                  <a:lnTo>
                    <a:pt x="39" y="175"/>
                  </a:lnTo>
                  <a:lnTo>
                    <a:pt x="39" y="187"/>
                  </a:lnTo>
                  <a:lnTo>
                    <a:pt x="39" y="199"/>
                  </a:lnTo>
                  <a:lnTo>
                    <a:pt x="41" y="210"/>
                  </a:lnTo>
                  <a:lnTo>
                    <a:pt x="41" y="222"/>
                  </a:lnTo>
                  <a:lnTo>
                    <a:pt x="41" y="232"/>
                  </a:lnTo>
                  <a:lnTo>
                    <a:pt x="41" y="243"/>
                  </a:lnTo>
                  <a:lnTo>
                    <a:pt x="41" y="254"/>
                  </a:lnTo>
                  <a:lnTo>
                    <a:pt x="41" y="264"/>
                  </a:lnTo>
                  <a:lnTo>
                    <a:pt x="41" y="273"/>
                  </a:lnTo>
                  <a:lnTo>
                    <a:pt x="39" y="283"/>
                  </a:lnTo>
                  <a:lnTo>
                    <a:pt x="39" y="291"/>
                  </a:lnTo>
                  <a:lnTo>
                    <a:pt x="39" y="299"/>
                  </a:lnTo>
                  <a:lnTo>
                    <a:pt x="38" y="307"/>
                  </a:lnTo>
                  <a:lnTo>
                    <a:pt x="38" y="314"/>
                  </a:lnTo>
                  <a:lnTo>
                    <a:pt x="38" y="314"/>
                  </a:lnTo>
                  <a:close/>
                  <a:moveTo>
                    <a:pt x="0" y="326"/>
                  </a:moveTo>
                  <a:lnTo>
                    <a:pt x="38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7" y="315"/>
                  </a:lnTo>
                  <a:lnTo>
                    <a:pt x="37" y="315"/>
                  </a:lnTo>
                  <a:lnTo>
                    <a:pt x="37" y="316"/>
                  </a:lnTo>
                  <a:lnTo>
                    <a:pt x="37" y="316"/>
                  </a:lnTo>
                  <a:lnTo>
                    <a:pt x="37" y="316"/>
                  </a:lnTo>
                  <a:lnTo>
                    <a:pt x="36" y="317"/>
                  </a:lnTo>
                  <a:lnTo>
                    <a:pt x="36" y="317"/>
                  </a:lnTo>
                  <a:lnTo>
                    <a:pt x="35" y="318"/>
                  </a:lnTo>
                  <a:lnTo>
                    <a:pt x="35" y="318"/>
                  </a:lnTo>
                  <a:lnTo>
                    <a:pt x="35" y="320"/>
                  </a:lnTo>
                  <a:lnTo>
                    <a:pt x="33" y="320"/>
                  </a:lnTo>
                  <a:lnTo>
                    <a:pt x="33" y="320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1" y="322"/>
                  </a:lnTo>
                  <a:lnTo>
                    <a:pt x="30" y="322"/>
                  </a:lnTo>
                  <a:lnTo>
                    <a:pt x="30" y="323"/>
                  </a:lnTo>
                  <a:lnTo>
                    <a:pt x="29" y="323"/>
                  </a:lnTo>
                  <a:lnTo>
                    <a:pt x="28" y="323"/>
                  </a:lnTo>
                  <a:lnTo>
                    <a:pt x="28" y="324"/>
                  </a:lnTo>
                  <a:lnTo>
                    <a:pt x="26" y="324"/>
                  </a:lnTo>
                  <a:lnTo>
                    <a:pt x="25" y="324"/>
                  </a:lnTo>
                  <a:lnTo>
                    <a:pt x="25" y="326"/>
                  </a:lnTo>
                  <a:lnTo>
                    <a:pt x="24" y="326"/>
                  </a:lnTo>
                  <a:lnTo>
                    <a:pt x="23" y="327"/>
                  </a:lnTo>
                  <a:lnTo>
                    <a:pt x="22" y="327"/>
                  </a:lnTo>
                  <a:lnTo>
                    <a:pt x="22" y="327"/>
                  </a:lnTo>
                  <a:lnTo>
                    <a:pt x="20" y="327"/>
                  </a:lnTo>
                  <a:lnTo>
                    <a:pt x="19" y="328"/>
                  </a:lnTo>
                  <a:lnTo>
                    <a:pt x="18" y="328"/>
                  </a:lnTo>
                  <a:lnTo>
                    <a:pt x="17" y="328"/>
                  </a:lnTo>
                  <a:lnTo>
                    <a:pt x="17" y="329"/>
                  </a:lnTo>
                  <a:lnTo>
                    <a:pt x="16" y="329"/>
                  </a:lnTo>
                  <a:lnTo>
                    <a:pt x="14" y="329"/>
                  </a:lnTo>
                  <a:lnTo>
                    <a:pt x="13" y="329"/>
                  </a:lnTo>
                  <a:lnTo>
                    <a:pt x="13" y="329"/>
                  </a:lnTo>
                  <a:lnTo>
                    <a:pt x="12" y="329"/>
                  </a:lnTo>
                  <a:lnTo>
                    <a:pt x="11" y="329"/>
                  </a:lnTo>
                  <a:lnTo>
                    <a:pt x="11" y="330"/>
                  </a:lnTo>
                  <a:lnTo>
                    <a:pt x="10" y="330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6" y="330"/>
                  </a:lnTo>
                  <a:lnTo>
                    <a:pt x="5" y="330"/>
                  </a:lnTo>
                  <a:lnTo>
                    <a:pt x="5" y="329"/>
                  </a:lnTo>
                  <a:lnTo>
                    <a:pt x="5" y="329"/>
                  </a:lnTo>
                  <a:lnTo>
                    <a:pt x="4" y="329"/>
                  </a:lnTo>
                  <a:lnTo>
                    <a:pt x="4" y="329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8"/>
                  </a:lnTo>
                  <a:lnTo>
                    <a:pt x="1" y="327"/>
                  </a:lnTo>
                  <a:lnTo>
                    <a:pt x="1" y="327"/>
                  </a:lnTo>
                  <a:lnTo>
                    <a:pt x="0" y="327"/>
                  </a:lnTo>
                  <a:lnTo>
                    <a:pt x="0" y="326"/>
                  </a:lnTo>
                  <a:lnTo>
                    <a:pt x="0" y="3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3" name="Freeform 38"/>
            <p:cNvSpPr>
              <a:spLocks noEditPoints="1"/>
            </p:cNvSpPr>
            <p:nvPr/>
          </p:nvSpPr>
          <p:spPr bwMode="auto">
            <a:xfrm>
              <a:off x="6399214" y="4546601"/>
              <a:ext cx="282575" cy="538163"/>
            </a:xfrm>
            <a:custGeom>
              <a:avLst/>
              <a:gdLst>
                <a:gd name="T0" fmla="*/ 0 w 178"/>
                <a:gd name="T1" fmla="*/ 18 h 339"/>
                <a:gd name="T2" fmla="*/ 0 w 178"/>
                <a:gd name="T3" fmla="*/ 17 h 339"/>
                <a:gd name="T4" fmla="*/ 0 w 178"/>
                <a:gd name="T5" fmla="*/ 14 h 339"/>
                <a:gd name="T6" fmla="*/ 3 w 178"/>
                <a:gd name="T7" fmla="*/ 13 h 339"/>
                <a:gd name="T8" fmla="*/ 4 w 178"/>
                <a:gd name="T9" fmla="*/ 11 h 339"/>
                <a:gd name="T10" fmla="*/ 7 w 178"/>
                <a:gd name="T11" fmla="*/ 8 h 339"/>
                <a:gd name="T12" fmla="*/ 10 w 178"/>
                <a:gd name="T13" fmla="*/ 6 h 339"/>
                <a:gd name="T14" fmla="*/ 13 w 178"/>
                <a:gd name="T15" fmla="*/ 5 h 339"/>
                <a:gd name="T16" fmla="*/ 17 w 178"/>
                <a:gd name="T17" fmla="*/ 3 h 339"/>
                <a:gd name="T18" fmla="*/ 21 w 178"/>
                <a:gd name="T19" fmla="*/ 2 h 339"/>
                <a:gd name="T20" fmla="*/ 24 w 178"/>
                <a:gd name="T21" fmla="*/ 1 h 339"/>
                <a:gd name="T22" fmla="*/ 28 w 178"/>
                <a:gd name="T23" fmla="*/ 0 h 339"/>
                <a:gd name="T24" fmla="*/ 30 w 178"/>
                <a:gd name="T25" fmla="*/ 0 h 339"/>
                <a:gd name="T26" fmla="*/ 34 w 178"/>
                <a:gd name="T27" fmla="*/ 1 h 339"/>
                <a:gd name="T28" fmla="*/ 35 w 178"/>
                <a:gd name="T29" fmla="*/ 1 h 339"/>
                <a:gd name="T30" fmla="*/ 36 w 178"/>
                <a:gd name="T31" fmla="*/ 2 h 339"/>
                <a:gd name="T32" fmla="*/ 178 w 178"/>
                <a:gd name="T33" fmla="*/ 321 h 339"/>
                <a:gd name="T34" fmla="*/ 130 w 178"/>
                <a:gd name="T35" fmla="*/ 315 h 339"/>
                <a:gd name="T36" fmla="*/ 114 w 178"/>
                <a:gd name="T37" fmla="*/ 277 h 339"/>
                <a:gd name="T38" fmla="*/ 95 w 178"/>
                <a:gd name="T39" fmla="*/ 234 h 339"/>
                <a:gd name="T40" fmla="*/ 73 w 178"/>
                <a:gd name="T41" fmla="*/ 186 h 339"/>
                <a:gd name="T42" fmla="*/ 53 w 178"/>
                <a:gd name="T43" fmla="*/ 140 h 339"/>
                <a:gd name="T44" fmla="*/ 32 w 178"/>
                <a:gd name="T45" fmla="*/ 94 h 339"/>
                <a:gd name="T46" fmla="*/ 16 w 178"/>
                <a:gd name="T47" fmla="*/ 55 h 339"/>
                <a:gd name="T48" fmla="*/ 3 w 178"/>
                <a:gd name="T49" fmla="*/ 25 h 339"/>
                <a:gd name="T50" fmla="*/ 42 w 178"/>
                <a:gd name="T51" fmla="*/ 15 h 339"/>
                <a:gd name="T52" fmla="*/ 56 w 178"/>
                <a:gd name="T53" fmla="*/ 49 h 339"/>
                <a:gd name="T54" fmla="*/ 74 w 178"/>
                <a:gd name="T55" fmla="*/ 89 h 339"/>
                <a:gd name="T56" fmla="*/ 95 w 178"/>
                <a:gd name="T57" fmla="*/ 135 h 339"/>
                <a:gd name="T58" fmla="*/ 116 w 178"/>
                <a:gd name="T59" fmla="*/ 183 h 339"/>
                <a:gd name="T60" fmla="*/ 136 w 178"/>
                <a:gd name="T61" fmla="*/ 229 h 339"/>
                <a:gd name="T62" fmla="*/ 155 w 178"/>
                <a:gd name="T63" fmla="*/ 271 h 339"/>
                <a:gd name="T64" fmla="*/ 171 w 178"/>
                <a:gd name="T65" fmla="*/ 307 h 339"/>
                <a:gd name="T66" fmla="*/ 141 w 178"/>
                <a:gd name="T67" fmla="*/ 337 h 339"/>
                <a:gd name="T68" fmla="*/ 178 w 178"/>
                <a:gd name="T69" fmla="*/ 322 h 339"/>
                <a:gd name="T70" fmla="*/ 178 w 178"/>
                <a:gd name="T71" fmla="*/ 323 h 339"/>
                <a:gd name="T72" fmla="*/ 177 w 178"/>
                <a:gd name="T73" fmla="*/ 326 h 339"/>
                <a:gd name="T74" fmla="*/ 176 w 178"/>
                <a:gd name="T75" fmla="*/ 327 h 339"/>
                <a:gd name="T76" fmla="*/ 173 w 178"/>
                <a:gd name="T77" fmla="*/ 329 h 339"/>
                <a:gd name="T78" fmla="*/ 171 w 178"/>
                <a:gd name="T79" fmla="*/ 332 h 339"/>
                <a:gd name="T80" fmla="*/ 167 w 178"/>
                <a:gd name="T81" fmla="*/ 333 h 339"/>
                <a:gd name="T82" fmla="*/ 164 w 178"/>
                <a:gd name="T83" fmla="*/ 335 h 339"/>
                <a:gd name="T84" fmla="*/ 160 w 178"/>
                <a:gd name="T85" fmla="*/ 337 h 339"/>
                <a:gd name="T86" fmla="*/ 157 w 178"/>
                <a:gd name="T87" fmla="*/ 338 h 339"/>
                <a:gd name="T88" fmla="*/ 153 w 178"/>
                <a:gd name="T89" fmla="*/ 339 h 339"/>
                <a:gd name="T90" fmla="*/ 149 w 178"/>
                <a:gd name="T91" fmla="*/ 339 h 339"/>
                <a:gd name="T92" fmla="*/ 147 w 178"/>
                <a:gd name="T93" fmla="*/ 339 h 339"/>
                <a:gd name="T94" fmla="*/ 145 w 178"/>
                <a:gd name="T95" fmla="*/ 339 h 339"/>
                <a:gd name="T96" fmla="*/ 142 w 178"/>
                <a:gd name="T97" fmla="*/ 338 h 339"/>
                <a:gd name="T98" fmla="*/ 141 w 178"/>
                <a:gd name="T99" fmla="*/ 33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8" h="339">
                  <a:moveTo>
                    <a:pt x="37" y="3"/>
                  </a:move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7" y="3"/>
                  </a:lnTo>
                  <a:close/>
                  <a:moveTo>
                    <a:pt x="178" y="321"/>
                  </a:moveTo>
                  <a:lnTo>
                    <a:pt x="141" y="337"/>
                  </a:lnTo>
                  <a:lnTo>
                    <a:pt x="137" y="329"/>
                  </a:lnTo>
                  <a:lnTo>
                    <a:pt x="135" y="322"/>
                  </a:lnTo>
                  <a:lnTo>
                    <a:pt x="130" y="315"/>
                  </a:lnTo>
                  <a:lnTo>
                    <a:pt x="127" y="306"/>
                  </a:lnTo>
                  <a:lnTo>
                    <a:pt x="123" y="297"/>
                  </a:lnTo>
                  <a:lnTo>
                    <a:pt x="118" y="288"/>
                  </a:lnTo>
                  <a:lnTo>
                    <a:pt x="114" y="277"/>
                  </a:lnTo>
                  <a:lnTo>
                    <a:pt x="109" y="267"/>
                  </a:lnTo>
                  <a:lnTo>
                    <a:pt x="104" y="255"/>
                  </a:lnTo>
                  <a:lnTo>
                    <a:pt x="99" y="245"/>
                  </a:lnTo>
                  <a:lnTo>
                    <a:pt x="95" y="234"/>
                  </a:lnTo>
                  <a:lnTo>
                    <a:pt x="90" y="222"/>
                  </a:lnTo>
                  <a:lnTo>
                    <a:pt x="84" y="210"/>
                  </a:lnTo>
                  <a:lnTo>
                    <a:pt x="79" y="198"/>
                  </a:lnTo>
                  <a:lnTo>
                    <a:pt x="73" y="186"/>
                  </a:lnTo>
                  <a:lnTo>
                    <a:pt x="68" y="174"/>
                  </a:lnTo>
                  <a:lnTo>
                    <a:pt x="62" y="162"/>
                  </a:lnTo>
                  <a:lnTo>
                    <a:pt x="58" y="150"/>
                  </a:lnTo>
                  <a:lnTo>
                    <a:pt x="53" y="140"/>
                  </a:lnTo>
                  <a:lnTo>
                    <a:pt x="47" y="128"/>
                  </a:lnTo>
                  <a:lnTo>
                    <a:pt x="42" y="116"/>
                  </a:lnTo>
                  <a:lnTo>
                    <a:pt x="37" y="105"/>
                  </a:lnTo>
                  <a:lnTo>
                    <a:pt x="32" y="94"/>
                  </a:lnTo>
                  <a:lnTo>
                    <a:pt x="28" y="83"/>
                  </a:lnTo>
                  <a:lnTo>
                    <a:pt x="24" y="74"/>
                  </a:lnTo>
                  <a:lnTo>
                    <a:pt x="19" y="64"/>
                  </a:lnTo>
                  <a:lnTo>
                    <a:pt x="16" y="55"/>
                  </a:lnTo>
                  <a:lnTo>
                    <a:pt x="12" y="46"/>
                  </a:lnTo>
                  <a:lnTo>
                    <a:pt x="9" y="39"/>
                  </a:lnTo>
                  <a:lnTo>
                    <a:pt x="5" y="31"/>
                  </a:lnTo>
                  <a:lnTo>
                    <a:pt x="3" y="25"/>
                  </a:lnTo>
                  <a:lnTo>
                    <a:pt x="0" y="19"/>
                  </a:lnTo>
                  <a:lnTo>
                    <a:pt x="37" y="3"/>
                  </a:lnTo>
                  <a:lnTo>
                    <a:pt x="40" y="9"/>
                  </a:lnTo>
                  <a:lnTo>
                    <a:pt x="42" y="15"/>
                  </a:lnTo>
                  <a:lnTo>
                    <a:pt x="46" y="23"/>
                  </a:lnTo>
                  <a:lnTo>
                    <a:pt x="49" y="31"/>
                  </a:lnTo>
                  <a:lnTo>
                    <a:pt x="53" y="39"/>
                  </a:lnTo>
                  <a:lnTo>
                    <a:pt x="56" y="49"/>
                  </a:lnTo>
                  <a:lnTo>
                    <a:pt x="61" y="58"/>
                  </a:lnTo>
                  <a:lnTo>
                    <a:pt x="65" y="68"/>
                  </a:lnTo>
                  <a:lnTo>
                    <a:pt x="69" y="79"/>
                  </a:lnTo>
                  <a:lnTo>
                    <a:pt x="74" y="89"/>
                  </a:lnTo>
                  <a:lnTo>
                    <a:pt x="79" y="100"/>
                  </a:lnTo>
                  <a:lnTo>
                    <a:pt x="84" y="112"/>
                  </a:lnTo>
                  <a:lnTo>
                    <a:pt x="90" y="123"/>
                  </a:lnTo>
                  <a:lnTo>
                    <a:pt x="95" y="135"/>
                  </a:lnTo>
                  <a:lnTo>
                    <a:pt x="99" y="147"/>
                  </a:lnTo>
                  <a:lnTo>
                    <a:pt x="105" y="159"/>
                  </a:lnTo>
                  <a:lnTo>
                    <a:pt x="110" y="171"/>
                  </a:lnTo>
                  <a:lnTo>
                    <a:pt x="116" y="183"/>
                  </a:lnTo>
                  <a:lnTo>
                    <a:pt x="121" y="194"/>
                  </a:lnTo>
                  <a:lnTo>
                    <a:pt x="126" y="206"/>
                  </a:lnTo>
                  <a:lnTo>
                    <a:pt x="132" y="217"/>
                  </a:lnTo>
                  <a:lnTo>
                    <a:pt x="136" y="229"/>
                  </a:lnTo>
                  <a:lnTo>
                    <a:pt x="141" y="240"/>
                  </a:lnTo>
                  <a:lnTo>
                    <a:pt x="146" y="251"/>
                  </a:lnTo>
                  <a:lnTo>
                    <a:pt x="151" y="261"/>
                  </a:lnTo>
                  <a:lnTo>
                    <a:pt x="155" y="271"/>
                  </a:lnTo>
                  <a:lnTo>
                    <a:pt x="160" y="280"/>
                  </a:lnTo>
                  <a:lnTo>
                    <a:pt x="164" y="290"/>
                  </a:lnTo>
                  <a:lnTo>
                    <a:pt x="167" y="298"/>
                  </a:lnTo>
                  <a:lnTo>
                    <a:pt x="171" y="307"/>
                  </a:lnTo>
                  <a:lnTo>
                    <a:pt x="174" y="314"/>
                  </a:lnTo>
                  <a:lnTo>
                    <a:pt x="178" y="321"/>
                  </a:lnTo>
                  <a:lnTo>
                    <a:pt x="178" y="321"/>
                  </a:lnTo>
                  <a:close/>
                  <a:moveTo>
                    <a:pt x="141" y="337"/>
                  </a:moveTo>
                  <a:lnTo>
                    <a:pt x="178" y="321"/>
                  </a:lnTo>
                  <a:lnTo>
                    <a:pt x="178" y="321"/>
                  </a:lnTo>
                  <a:lnTo>
                    <a:pt x="178" y="321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78" y="323"/>
                  </a:lnTo>
                  <a:lnTo>
                    <a:pt x="178" y="323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7" y="325"/>
                  </a:lnTo>
                  <a:lnTo>
                    <a:pt x="177" y="326"/>
                  </a:lnTo>
                  <a:lnTo>
                    <a:pt x="177" y="326"/>
                  </a:lnTo>
                  <a:lnTo>
                    <a:pt x="176" y="327"/>
                  </a:lnTo>
                  <a:lnTo>
                    <a:pt x="176" y="327"/>
                  </a:lnTo>
                  <a:lnTo>
                    <a:pt x="176" y="327"/>
                  </a:lnTo>
                  <a:lnTo>
                    <a:pt x="174" y="328"/>
                  </a:lnTo>
                  <a:lnTo>
                    <a:pt x="174" y="328"/>
                  </a:lnTo>
                  <a:lnTo>
                    <a:pt x="173" y="329"/>
                  </a:lnTo>
                  <a:lnTo>
                    <a:pt x="173" y="329"/>
                  </a:lnTo>
                  <a:lnTo>
                    <a:pt x="172" y="331"/>
                  </a:lnTo>
                  <a:lnTo>
                    <a:pt x="172" y="331"/>
                  </a:lnTo>
                  <a:lnTo>
                    <a:pt x="171" y="331"/>
                  </a:lnTo>
                  <a:lnTo>
                    <a:pt x="171" y="332"/>
                  </a:lnTo>
                  <a:lnTo>
                    <a:pt x="170" y="332"/>
                  </a:lnTo>
                  <a:lnTo>
                    <a:pt x="169" y="333"/>
                  </a:lnTo>
                  <a:lnTo>
                    <a:pt x="169" y="333"/>
                  </a:lnTo>
                  <a:lnTo>
                    <a:pt x="167" y="333"/>
                  </a:lnTo>
                  <a:lnTo>
                    <a:pt x="166" y="334"/>
                  </a:lnTo>
                  <a:lnTo>
                    <a:pt x="166" y="334"/>
                  </a:lnTo>
                  <a:lnTo>
                    <a:pt x="165" y="335"/>
                  </a:lnTo>
                  <a:lnTo>
                    <a:pt x="164" y="335"/>
                  </a:lnTo>
                  <a:lnTo>
                    <a:pt x="163" y="335"/>
                  </a:lnTo>
                  <a:lnTo>
                    <a:pt x="161" y="337"/>
                  </a:lnTo>
                  <a:lnTo>
                    <a:pt x="161" y="337"/>
                  </a:lnTo>
                  <a:lnTo>
                    <a:pt x="160" y="337"/>
                  </a:lnTo>
                  <a:lnTo>
                    <a:pt x="159" y="338"/>
                  </a:lnTo>
                  <a:lnTo>
                    <a:pt x="158" y="338"/>
                  </a:lnTo>
                  <a:lnTo>
                    <a:pt x="157" y="338"/>
                  </a:lnTo>
                  <a:lnTo>
                    <a:pt x="157" y="338"/>
                  </a:lnTo>
                  <a:lnTo>
                    <a:pt x="155" y="338"/>
                  </a:lnTo>
                  <a:lnTo>
                    <a:pt x="154" y="339"/>
                  </a:lnTo>
                  <a:lnTo>
                    <a:pt x="154" y="339"/>
                  </a:lnTo>
                  <a:lnTo>
                    <a:pt x="153" y="339"/>
                  </a:lnTo>
                  <a:lnTo>
                    <a:pt x="152" y="339"/>
                  </a:lnTo>
                  <a:lnTo>
                    <a:pt x="151" y="339"/>
                  </a:lnTo>
                  <a:lnTo>
                    <a:pt x="151" y="339"/>
                  </a:lnTo>
                  <a:lnTo>
                    <a:pt x="149" y="339"/>
                  </a:lnTo>
                  <a:lnTo>
                    <a:pt x="148" y="339"/>
                  </a:lnTo>
                  <a:lnTo>
                    <a:pt x="148" y="339"/>
                  </a:lnTo>
                  <a:lnTo>
                    <a:pt x="147" y="339"/>
                  </a:lnTo>
                  <a:lnTo>
                    <a:pt x="147" y="339"/>
                  </a:lnTo>
                  <a:lnTo>
                    <a:pt x="146" y="339"/>
                  </a:lnTo>
                  <a:lnTo>
                    <a:pt x="146" y="339"/>
                  </a:lnTo>
                  <a:lnTo>
                    <a:pt x="145" y="339"/>
                  </a:lnTo>
                  <a:lnTo>
                    <a:pt x="145" y="339"/>
                  </a:lnTo>
                  <a:lnTo>
                    <a:pt x="143" y="339"/>
                  </a:lnTo>
                  <a:lnTo>
                    <a:pt x="143" y="339"/>
                  </a:lnTo>
                  <a:lnTo>
                    <a:pt x="143" y="339"/>
                  </a:lnTo>
                  <a:lnTo>
                    <a:pt x="142" y="338"/>
                  </a:lnTo>
                  <a:lnTo>
                    <a:pt x="142" y="338"/>
                  </a:lnTo>
                  <a:lnTo>
                    <a:pt x="142" y="338"/>
                  </a:lnTo>
                  <a:lnTo>
                    <a:pt x="141" y="338"/>
                  </a:lnTo>
                  <a:lnTo>
                    <a:pt x="141" y="337"/>
                  </a:lnTo>
                  <a:lnTo>
                    <a:pt x="141" y="3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4" name="Freeform 39"/>
            <p:cNvSpPr>
              <a:spLocks noEditPoints="1"/>
            </p:cNvSpPr>
            <p:nvPr/>
          </p:nvSpPr>
          <p:spPr bwMode="auto">
            <a:xfrm>
              <a:off x="6151564" y="4546601"/>
              <a:ext cx="184150" cy="538163"/>
            </a:xfrm>
            <a:custGeom>
              <a:avLst/>
              <a:gdLst>
                <a:gd name="T0" fmla="*/ 0 w 116"/>
                <a:gd name="T1" fmla="*/ 18 h 339"/>
                <a:gd name="T2" fmla="*/ 0 w 116"/>
                <a:gd name="T3" fmla="*/ 17 h 339"/>
                <a:gd name="T4" fmla="*/ 1 w 116"/>
                <a:gd name="T5" fmla="*/ 14 h 339"/>
                <a:gd name="T6" fmla="*/ 2 w 116"/>
                <a:gd name="T7" fmla="*/ 12 h 339"/>
                <a:gd name="T8" fmla="*/ 5 w 116"/>
                <a:gd name="T9" fmla="*/ 11 h 339"/>
                <a:gd name="T10" fmla="*/ 7 w 116"/>
                <a:gd name="T11" fmla="*/ 8 h 339"/>
                <a:gd name="T12" fmla="*/ 11 w 116"/>
                <a:gd name="T13" fmla="*/ 6 h 339"/>
                <a:gd name="T14" fmla="*/ 14 w 116"/>
                <a:gd name="T15" fmla="*/ 5 h 339"/>
                <a:gd name="T16" fmla="*/ 18 w 116"/>
                <a:gd name="T17" fmla="*/ 2 h 339"/>
                <a:gd name="T18" fmla="*/ 21 w 116"/>
                <a:gd name="T19" fmla="*/ 1 h 339"/>
                <a:gd name="T20" fmla="*/ 25 w 116"/>
                <a:gd name="T21" fmla="*/ 1 h 339"/>
                <a:gd name="T22" fmla="*/ 29 w 116"/>
                <a:gd name="T23" fmla="*/ 0 h 339"/>
                <a:gd name="T24" fmla="*/ 31 w 116"/>
                <a:gd name="T25" fmla="*/ 0 h 339"/>
                <a:gd name="T26" fmla="*/ 33 w 116"/>
                <a:gd name="T27" fmla="*/ 1 h 339"/>
                <a:gd name="T28" fmla="*/ 36 w 116"/>
                <a:gd name="T29" fmla="*/ 1 h 339"/>
                <a:gd name="T30" fmla="*/ 37 w 116"/>
                <a:gd name="T31" fmla="*/ 2 h 339"/>
                <a:gd name="T32" fmla="*/ 116 w 116"/>
                <a:gd name="T33" fmla="*/ 322 h 339"/>
                <a:gd name="T34" fmla="*/ 74 w 116"/>
                <a:gd name="T35" fmla="*/ 314 h 339"/>
                <a:gd name="T36" fmla="*/ 67 w 116"/>
                <a:gd name="T37" fmla="*/ 277 h 339"/>
                <a:gd name="T38" fmla="*/ 56 w 116"/>
                <a:gd name="T39" fmla="*/ 232 h 339"/>
                <a:gd name="T40" fmla="*/ 45 w 116"/>
                <a:gd name="T41" fmla="*/ 184 h 339"/>
                <a:gd name="T42" fmla="*/ 33 w 116"/>
                <a:gd name="T43" fmla="*/ 136 h 339"/>
                <a:gd name="T44" fmla="*/ 21 w 116"/>
                <a:gd name="T45" fmla="*/ 91 h 339"/>
                <a:gd name="T46" fmla="*/ 11 w 116"/>
                <a:gd name="T47" fmla="*/ 52 h 339"/>
                <a:gd name="T48" fmla="*/ 2 w 116"/>
                <a:gd name="T49" fmla="*/ 24 h 339"/>
                <a:gd name="T50" fmla="*/ 40 w 116"/>
                <a:gd name="T51" fmla="*/ 14 h 339"/>
                <a:gd name="T52" fmla="*/ 50 w 116"/>
                <a:gd name="T53" fmla="*/ 46 h 339"/>
                <a:gd name="T54" fmla="*/ 61 w 116"/>
                <a:gd name="T55" fmla="*/ 87 h 339"/>
                <a:gd name="T56" fmla="*/ 73 w 116"/>
                <a:gd name="T57" fmla="*/ 132 h 339"/>
                <a:gd name="T58" fmla="*/ 85 w 116"/>
                <a:gd name="T59" fmla="*/ 181 h 339"/>
                <a:gd name="T60" fmla="*/ 97 w 116"/>
                <a:gd name="T61" fmla="*/ 229 h 339"/>
                <a:gd name="T62" fmla="*/ 106 w 116"/>
                <a:gd name="T63" fmla="*/ 272 h 339"/>
                <a:gd name="T64" fmla="*/ 113 w 116"/>
                <a:gd name="T65" fmla="*/ 308 h 339"/>
                <a:gd name="T66" fmla="*/ 79 w 116"/>
                <a:gd name="T67" fmla="*/ 337 h 339"/>
                <a:gd name="T68" fmla="*/ 116 w 116"/>
                <a:gd name="T69" fmla="*/ 323 h 339"/>
                <a:gd name="T70" fmla="*/ 114 w 116"/>
                <a:gd name="T71" fmla="*/ 325 h 339"/>
                <a:gd name="T72" fmla="*/ 113 w 116"/>
                <a:gd name="T73" fmla="*/ 327 h 339"/>
                <a:gd name="T74" fmla="*/ 112 w 116"/>
                <a:gd name="T75" fmla="*/ 329 h 339"/>
                <a:gd name="T76" fmla="*/ 110 w 116"/>
                <a:gd name="T77" fmla="*/ 331 h 339"/>
                <a:gd name="T78" fmla="*/ 106 w 116"/>
                <a:gd name="T79" fmla="*/ 333 h 339"/>
                <a:gd name="T80" fmla="*/ 103 w 116"/>
                <a:gd name="T81" fmla="*/ 334 h 339"/>
                <a:gd name="T82" fmla="*/ 99 w 116"/>
                <a:gd name="T83" fmla="*/ 337 h 339"/>
                <a:gd name="T84" fmla="*/ 95 w 116"/>
                <a:gd name="T85" fmla="*/ 338 h 339"/>
                <a:gd name="T86" fmla="*/ 92 w 116"/>
                <a:gd name="T87" fmla="*/ 339 h 339"/>
                <a:gd name="T88" fmla="*/ 88 w 116"/>
                <a:gd name="T89" fmla="*/ 339 h 339"/>
                <a:gd name="T90" fmla="*/ 86 w 116"/>
                <a:gd name="T91" fmla="*/ 339 h 339"/>
                <a:gd name="T92" fmla="*/ 82 w 116"/>
                <a:gd name="T93" fmla="*/ 339 h 339"/>
                <a:gd name="T94" fmla="*/ 81 w 116"/>
                <a:gd name="T95" fmla="*/ 339 h 339"/>
                <a:gd name="T96" fmla="*/ 79 w 116"/>
                <a:gd name="T97" fmla="*/ 338 h 339"/>
                <a:gd name="T98" fmla="*/ 79 w 116"/>
                <a:gd name="T99" fmla="*/ 33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" h="339">
                  <a:moveTo>
                    <a:pt x="37" y="3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7" y="3"/>
                  </a:lnTo>
                  <a:close/>
                  <a:moveTo>
                    <a:pt x="116" y="322"/>
                  </a:moveTo>
                  <a:lnTo>
                    <a:pt x="79" y="337"/>
                  </a:lnTo>
                  <a:lnTo>
                    <a:pt x="77" y="329"/>
                  </a:lnTo>
                  <a:lnTo>
                    <a:pt x="76" y="322"/>
                  </a:lnTo>
                  <a:lnTo>
                    <a:pt x="74" y="314"/>
                  </a:lnTo>
                  <a:lnTo>
                    <a:pt x="73" y="306"/>
                  </a:lnTo>
                  <a:lnTo>
                    <a:pt x="70" y="296"/>
                  </a:lnTo>
                  <a:lnTo>
                    <a:pt x="69" y="286"/>
                  </a:lnTo>
                  <a:lnTo>
                    <a:pt x="67" y="277"/>
                  </a:lnTo>
                  <a:lnTo>
                    <a:pt x="64" y="266"/>
                  </a:lnTo>
                  <a:lnTo>
                    <a:pt x="62" y="255"/>
                  </a:lnTo>
                  <a:lnTo>
                    <a:pt x="60" y="243"/>
                  </a:lnTo>
                  <a:lnTo>
                    <a:pt x="56" y="232"/>
                  </a:lnTo>
                  <a:lnTo>
                    <a:pt x="54" y="220"/>
                  </a:lnTo>
                  <a:lnTo>
                    <a:pt x="51" y="208"/>
                  </a:lnTo>
                  <a:lnTo>
                    <a:pt x="48" y="196"/>
                  </a:lnTo>
                  <a:lnTo>
                    <a:pt x="45" y="184"/>
                  </a:lnTo>
                  <a:lnTo>
                    <a:pt x="42" y="172"/>
                  </a:lnTo>
                  <a:lnTo>
                    <a:pt x="39" y="160"/>
                  </a:lnTo>
                  <a:lnTo>
                    <a:pt x="36" y="148"/>
                  </a:lnTo>
                  <a:lnTo>
                    <a:pt x="33" y="136"/>
                  </a:lnTo>
                  <a:lnTo>
                    <a:pt x="30" y="124"/>
                  </a:lnTo>
                  <a:lnTo>
                    <a:pt x="27" y="113"/>
                  </a:lnTo>
                  <a:lnTo>
                    <a:pt x="24" y="101"/>
                  </a:lnTo>
                  <a:lnTo>
                    <a:pt x="21" y="91"/>
                  </a:lnTo>
                  <a:lnTo>
                    <a:pt x="19" y="81"/>
                  </a:lnTo>
                  <a:lnTo>
                    <a:pt x="15" y="70"/>
                  </a:lnTo>
                  <a:lnTo>
                    <a:pt x="13" y="62"/>
                  </a:lnTo>
                  <a:lnTo>
                    <a:pt x="11" y="52"/>
                  </a:lnTo>
                  <a:lnTo>
                    <a:pt x="8" y="44"/>
                  </a:lnTo>
                  <a:lnTo>
                    <a:pt x="6" y="37"/>
                  </a:lnTo>
                  <a:lnTo>
                    <a:pt x="3" y="30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37" y="3"/>
                  </a:lnTo>
                  <a:lnTo>
                    <a:pt x="39" y="8"/>
                  </a:lnTo>
                  <a:lnTo>
                    <a:pt x="40" y="14"/>
                  </a:lnTo>
                  <a:lnTo>
                    <a:pt x="43" y="21"/>
                  </a:lnTo>
                  <a:lnTo>
                    <a:pt x="45" y="30"/>
                  </a:lnTo>
                  <a:lnTo>
                    <a:pt x="48" y="37"/>
                  </a:lnTo>
                  <a:lnTo>
                    <a:pt x="50" y="46"/>
                  </a:lnTo>
                  <a:lnTo>
                    <a:pt x="52" y="56"/>
                  </a:lnTo>
                  <a:lnTo>
                    <a:pt x="56" y="66"/>
                  </a:lnTo>
                  <a:lnTo>
                    <a:pt x="58" y="76"/>
                  </a:lnTo>
                  <a:lnTo>
                    <a:pt x="61" y="87"/>
                  </a:lnTo>
                  <a:lnTo>
                    <a:pt x="64" y="98"/>
                  </a:lnTo>
                  <a:lnTo>
                    <a:pt x="67" y="110"/>
                  </a:lnTo>
                  <a:lnTo>
                    <a:pt x="70" y="120"/>
                  </a:lnTo>
                  <a:lnTo>
                    <a:pt x="73" y="132"/>
                  </a:lnTo>
                  <a:lnTo>
                    <a:pt x="76" y="144"/>
                  </a:lnTo>
                  <a:lnTo>
                    <a:pt x="79" y="157"/>
                  </a:lnTo>
                  <a:lnTo>
                    <a:pt x="82" y="169"/>
                  </a:lnTo>
                  <a:lnTo>
                    <a:pt x="85" y="181"/>
                  </a:lnTo>
                  <a:lnTo>
                    <a:pt x="88" y="193"/>
                  </a:lnTo>
                  <a:lnTo>
                    <a:pt x="91" y="205"/>
                  </a:lnTo>
                  <a:lnTo>
                    <a:pt x="93" y="217"/>
                  </a:lnTo>
                  <a:lnTo>
                    <a:pt x="97" y="229"/>
                  </a:lnTo>
                  <a:lnTo>
                    <a:pt x="99" y="240"/>
                  </a:lnTo>
                  <a:lnTo>
                    <a:pt x="101" y="251"/>
                  </a:lnTo>
                  <a:lnTo>
                    <a:pt x="104" y="261"/>
                  </a:lnTo>
                  <a:lnTo>
                    <a:pt x="106" y="272"/>
                  </a:lnTo>
                  <a:lnTo>
                    <a:pt x="109" y="282"/>
                  </a:lnTo>
                  <a:lnTo>
                    <a:pt x="110" y="291"/>
                  </a:lnTo>
                  <a:lnTo>
                    <a:pt x="112" y="300"/>
                  </a:lnTo>
                  <a:lnTo>
                    <a:pt x="113" y="308"/>
                  </a:lnTo>
                  <a:lnTo>
                    <a:pt x="114" y="315"/>
                  </a:lnTo>
                  <a:lnTo>
                    <a:pt x="116" y="322"/>
                  </a:lnTo>
                  <a:lnTo>
                    <a:pt x="116" y="322"/>
                  </a:lnTo>
                  <a:close/>
                  <a:moveTo>
                    <a:pt x="79" y="337"/>
                  </a:moveTo>
                  <a:lnTo>
                    <a:pt x="116" y="322"/>
                  </a:lnTo>
                  <a:lnTo>
                    <a:pt x="116" y="322"/>
                  </a:lnTo>
                  <a:lnTo>
                    <a:pt x="116" y="322"/>
                  </a:lnTo>
                  <a:lnTo>
                    <a:pt x="116" y="323"/>
                  </a:lnTo>
                  <a:lnTo>
                    <a:pt x="116" y="323"/>
                  </a:lnTo>
                  <a:lnTo>
                    <a:pt x="116" y="323"/>
                  </a:lnTo>
                  <a:lnTo>
                    <a:pt x="116" y="325"/>
                  </a:lnTo>
                  <a:lnTo>
                    <a:pt x="114" y="325"/>
                  </a:lnTo>
                  <a:lnTo>
                    <a:pt x="114" y="326"/>
                  </a:lnTo>
                  <a:lnTo>
                    <a:pt x="114" y="326"/>
                  </a:lnTo>
                  <a:lnTo>
                    <a:pt x="114" y="326"/>
                  </a:lnTo>
                  <a:lnTo>
                    <a:pt x="113" y="327"/>
                  </a:lnTo>
                  <a:lnTo>
                    <a:pt x="113" y="327"/>
                  </a:lnTo>
                  <a:lnTo>
                    <a:pt x="112" y="328"/>
                  </a:lnTo>
                  <a:lnTo>
                    <a:pt x="112" y="328"/>
                  </a:lnTo>
                  <a:lnTo>
                    <a:pt x="112" y="329"/>
                  </a:lnTo>
                  <a:lnTo>
                    <a:pt x="111" y="329"/>
                  </a:lnTo>
                  <a:lnTo>
                    <a:pt x="111" y="329"/>
                  </a:lnTo>
                  <a:lnTo>
                    <a:pt x="110" y="331"/>
                  </a:lnTo>
                  <a:lnTo>
                    <a:pt x="110" y="331"/>
                  </a:lnTo>
                  <a:lnTo>
                    <a:pt x="109" y="332"/>
                  </a:lnTo>
                  <a:lnTo>
                    <a:pt x="107" y="332"/>
                  </a:lnTo>
                  <a:lnTo>
                    <a:pt x="107" y="333"/>
                  </a:lnTo>
                  <a:lnTo>
                    <a:pt x="106" y="333"/>
                  </a:lnTo>
                  <a:lnTo>
                    <a:pt x="105" y="333"/>
                  </a:lnTo>
                  <a:lnTo>
                    <a:pt x="105" y="334"/>
                  </a:lnTo>
                  <a:lnTo>
                    <a:pt x="104" y="334"/>
                  </a:lnTo>
                  <a:lnTo>
                    <a:pt x="103" y="334"/>
                  </a:lnTo>
                  <a:lnTo>
                    <a:pt x="103" y="335"/>
                  </a:lnTo>
                  <a:lnTo>
                    <a:pt x="101" y="335"/>
                  </a:lnTo>
                  <a:lnTo>
                    <a:pt x="100" y="337"/>
                  </a:lnTo>
                  <a:lnTo>
                    <a:pt x="99" y="337"/>
                  </a:lnTo>
                  <a:lnTo>
                    <a:pt x="98" y="337"/>
                  </a:lnTo>
                  <a:lnTo>
                    <a:pt x="98" y="337"/>
                  </a:lnTo>
                  <a:lnTo>
                    <a:pt x="97" y="338"/>
                  </a:lnTo>
                  <a:lnTo>
                    <a:pt x="95" y="338"/>
                  </a:lnTo>
                  <a:lnTo>
                    <a:pt x="94" y="338"/>
                  </a:lnTo>
                  <a:lnTo>
                    <a:pt x="93" y="338"/>
                  </a:lnTo>
                  <a:lnTo>
                    <a:pt x="93" y="339"/>
                  </a:lnTo>
                  <a:lnTo>
                    <a:pt x="92" y="339"/>
                  </a:lnTo>
                  <a:lnTo>
                    <a:pt x="91" y="339"/>
                  </a:lnTo>
                  <a:lnTo>
                    <a:pt x="91" y="339"/>
                  </a:lnTo>
                  <a:lnTo>
                    <a:pt x="89" y="339"/>
                  </a:lnTo>
                  <a:lnTo>
                    <a:pt x="88" y="339"/>
                  </a:lnTo>
                  <a:lnTo>
                    <a:pt x="87" y="339"/>
                  </a:lnTo>
                  <a:lnTo>
                    <a:pt x="87" y="339"/>
                  </a:lnTo>
                  <a:lnTo>
                    <a:pt x="86" y="339"/>
                  </a:lnTo>
                  <a:lnTo>
                    <a:pt x="86" y="339"/>
                  </a:lnTo>
                  <a:lnTo>
                    <a:pt x="85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2" y="339"/>
                  </a:lnTo>
                  <a:lnTo>
                    <a:pt x="82" y="339"/>
                  </a:lnTo>
                  <a:lnTo>
                    <a:pt x="82" y="339"/>
                  </a:lnTo>
                  <a:lnTo>
                    <a:pt x="81" y="339"/>
                  </a:lnTo>
                  <a:lnTo>
                    <a:pt x="81" y="339"/>
                  </a:lnTo>
                  <a:lnTo>
                    <a:pt x="80" y="339"/>
                  </a:lnTo>
                  <a:lnTo>
                    <a:pt x="80" y="338"/>
                  </a:lnTo>
                  <a:lnTo>
                    <a:pt x="80" y="338"/>
                  </a:lnTo>
                  <a:lnTo>
                    <a:pt x="79" y="338"/>
                  </a:lnTo>
                  <a:lnTo>
                    <a:pt x="79" y="338"/>
                  </a:lnTo>
                  <a:lnTo>
                    <a:pt x="79" y="337"/>
                  </a:lnTo>
                  <a:lnTo>
                    <a:pt x="79" y="337"/>
                  </a:lnTo>
                  <a:lnTo>
                    <a:pt x="79" y="337"/>
                  </a:lnTo>
                  <a:lnTo>
                    <a:pt x="79" y="3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5" name="Freeform 40"/>
            <p:cNvSpPr>
              <a:spLocks noEditPoints="1"/>
            </p:cNvSpPr>
            <p:nvPr/>
          </p:nvSpPr>
          <p:spPr bwMode="auto">
            <a:xfrm>
              <a:off x="5918201" y="4548189"/>
              <a:ext cx="136525" cy="536575"/>
            </a:xfrm>
            <a:custGeom>
              <a:avLst/>
              <a:gdLst>
                <a:gd name="T0" fmla="*/ 0 w 86"/>
                <a:gd name="T1" fmla="*/ 18 h 338"/>
                <a:gd name="T2" fmla="*/ 0 w 86"/>
                <a:gd name="T3" fmla="*/ 16 h 338"/>
                <a:gd name="T4" fmla="*/ 1 w 86"/>
                <a:gd name="T5" fmla="*/ 14 h 338"/>
                <a:gd name="T6" fmla="*/ 2 w 86"/>
                <a:gd name="T7" fmla="*/ 12 h 338"/>
                <a:gd name="T8" fmla="*/ 5 w 86"/>
                <a:gd name="T9" fmla="*/ 10 h 338"/>
                <a:gd name="T10" fmla="*/ 7 w 86"/>
                <a:gd name="T11" fmla="*/ 8 h 338"/>
                <a:gd name="T12" fmla="*/ 11 w 86"/>
                <a:gd name="T13" fmla="*/ 6 h 338"/>
                <a:gd name="T14" fmla="*/ 14 w 86"/>
                <a:gd name="T15" fmla="*/ 5 h 338"/>
                <a:gd name="T16" fmla="*/ 18 w 86"/>
                <a:gd name="T17" fmla="*/ 2 h 338"/>
                <a:gd name="T18" fmla="*/ 22 w 86"/>
                <a:gd name="T19" fmla="*/ 1 h 338"/>
                <a:gd name="T20" fmla="*/ 25 w 86"/>
                <a:gd name="T21" fmla="*/ 1 h 338"/>
                <a:gd name="T22" fmla="*/ 29 w 86"/>
                <a:gd name="T23" fmla="*/ 0 h 338"/>
                <a:gd name="T24" fmla="*/ 31 w 86"/>
                <a:gd name="T25" fmla="*/ 0 h 338"/>
                <a:gd name="T26" fmla="*/ 34 w 86"/>
                <a:gd name="T27" fmla="*/ 0 h 338"/>
                <a:gd name="T28" fmla="*/ 36 w 86"/>
                <a:gd name="T29" fmla="*/ 1 h 338"/>
                <a:gd name="T30" fmla="*/ 37 w 86"/>
                <a:gd name="T31" fmla="*/ 2 h 338"/>
                <a:gd name="T32" fmla="*/ 86 w 86"/>
                <a:gd name="T33" fmla="*/ 320 h 338"/>
                <a:gd name="T34" fmla="*/ 45 w 86"/>
                <a:gd name="T35" fmla="*/ 312 h 338"/>
                <a:gd name="T36" fmla="*/ 41 w 86"/>
                <a:gd name="T37" fmla="*/ 275 h 338"/>
                <a:gd name="T38" fmla="*/ 35 w 86"/>
                <a:gd name="T39" fmla="*/ 231 h 338"/>
                <a:gd name="T40" fmla="*/ 29 w 86"/>
                <a:gd name="T41" fmla="*/ 183 h 338"/>
                <a:gd name="T42" fmla="*/ 22 w 86"/>
                <a:gd name="T43" fmla="*/ 135 h 338"/>
                <a:gd name="T44" fmla="*/ 16 w 86"/>
                <a:gd name="T45" fmla="*/ 91 h 338"/>
                <a:gd name="T46" fmla="*/ 8 w 86"/>
                <a:gd name="T47" fmla="*/ 53 h 338"/>
                <a:gd name="T48" fmla="*/ 1 w 86"/>
                <a:gd name="T49" fmla="*/ 24 h 338"/>
                <a:gd name="T50" fmla="*/ 41 w 86"/>
                <a:gd name="T51" fmla="*/ 14 h 338"/>
                <a:gd name="T52" fmla="*/ 48 w 86"/>
                <a:gd name="T53" fmla="*/ 47 h 338"/>
                <a:gd name="T54" fmla="*/ 54 w 86"/>
                <a:gd name="T55" fmla="*/ 87 h 338"/>
                <a:gd name="T56" fmla="*/ 61 w 86"/>
                <a:gd name="T57" fmla="*/ 133 h 338"/>
                <a:gd name="T58" fmla="*/ 68 w 86"/>
                <a:gd name="T59" fmla="*/ 180 h 338"/>
                <a:gd name="T60" fmla="*/ 74 w 86"/>
                <a:gd name="T61" fmla="*/ 228 h 338"/>
                <a:gd name="T62" fmla="*/ 79 w 86"/>
                <a:gd name="T63" fmla="*/ 270 h 338"/>
                <a:gd name="T64" fmla="*/ 84 w 86"/>
                <a:gd name="T65" fmla="*/ 306 h 338"/>
                <a:gd name="T66" fmla="*/ 49 w 86"/>
                <a:gd name="T67" fmla="*/ 334 h 338"/>
                <a:gd name="T68" fmla="*/ 86 w 86"/>
                <a:gd name="T69" fmla="*/ 321 h 338"/>
                <a:gd name="T70" fmla="*/ 86 w 86"/>
                <a:gd name="T71" fmla="*/ 322 h 338"/>
                <a:gd name="T72" fmla="*/ 84 w 86"/>
                <a:gd name="T73" fmla="*/ 325 h 338"/>
                <a:gd name="T74" fmla="*/ 82 w 86"/>
                <a:gd name="T75" fmla="*/ 327 h 338"/>
                <a:gd name="T76" fmla="*/ 80 w 86"/>
                <a:gd name="T77" fmla="*/ 328 h 338"/>
                <a:gd name="T78" fmla="*/ 76 w 86"/>
                <a:gd name="T79" fmla="*/ 331 h 338"/>
                <a:gd name="T80" fmla="*/ 74 w 86"/>
                <a:gd name="T81" fmla="*/ 333 h 338"/>
                <a:gd name="T82" fmla="*/ 69 w 86"/>
                <a:gd name="T83" fmla="*/ 334 h 338"/>
                <a:gd name="T84" fmla="*/ 66 w 86"/>
                <a:gd name="T85" fmla="*/ 336 h 338"/>
                <a:gd name="T86" fmla="*/ 62 w 86"/>
                <a:gd name="T87" fmla="*/ 337 h 338"/>
                <a:gd name="T88" fmla="*/ 59 w 86"/>
                <a:gd name="T89" fmla="*/ 337 h 338"/>
                <a:gd name="T90" fmla="*/ 56 w 86"/>
                <a:gd name="T91" fmla="*/ 338 h 338"/>
                <a:gd name="T92" fmla="*/ 54 w 86"/>
                <a:gd name="T93" fmla="*/ 337 h 338"/>
                <a:gd name="T94" fmla="*/ 51 w 86"/>
                <a:gd name="T95" fmla="*/ 337 h 338"/>
                <a:gd name="T96" fmla="*/ 50 w 86"/>
                <a:gd name="T97" fmla="*/ 336 h 338"/>
                <a:gd name="T98" fmla="*/ 49 w 86"/>
                <a:gd name="T99" fmla="*/ 33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6" h="338">
                  <a:moveTo>
                    <a:pt x="37" y="4"/>
                  </a:move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86" y="320"/>
                  </a:moveTo>
                  <a:lnTo>
                    <a:pt x="49" y="334"/>
                  </a:lnTo>
                  <a:lnTo>
                    <a:pt x="48" y="327"/>
                  </a:lnTo>
                  <a:lnTo>
                    <a:pt x="47" y="320"/>
                  </a:lnTo>
                  <a:lnTo>
                    <a:pt x="45" y="312"/>
                  </a:lnTo>
                  <a:lnTo>
                    <a:pt x="44" y="303"/>
                  </a:lnTo>
                  <a:lnTo>
                    <a:pt x="43" y="294"/>
                  </a:lnTo>
                  <a:lnTo>
                    <a:pt x="42" y="284"/>
                  </a:lnTo>
                  <a:lnTo>
                    <a:pt x="41" y="275"/>
                  </a:lnTo>
                  <a:lnTo>
                    <a:pt x="39" y="264"/>
                  </a:lnTo>
                  <a:lnTo>
                    <a:pt x="38" y="253"/>
                  </a:lnTo>
                  <a:lnTo>
                    <a:pt x="36" y="241"/>
                  </a:lnTo>
                  <a:lnTo>
                    <a:pt x="35" y="231"/>
                  </a:lnTo>
                  <a:lnTo>
                    <a:pt x="34" y="219"/>
                  </a:lnTo>
                  <a:lnTo>
                    <a:pt x="32" y="207"/>
                  </a:lnTo>
                  <a:lnTo>
                    <a:pt x="30" y="195"/>
                  </a:lnTo>
                  <a:lnTo>
                    <a:pt x="29" y="183"/>
                  </a:lnTo>
                  <a:lnTo>
                    <a:pt x="28" y="171"/>
                  </a:lnTo>
                  <a:lnTo>
                    <a:pt x="25" y="159"/>
                  </a:lnTo>
                  <a:lnTo>
                    <a:pt x="24" y="147"/>
                  </a:lnTo>
                  <a:lnTo>
                    <a:pt x="22" y="135"/>
                  </a:lnTo>
                  <a:lnTo>
                    <a:pt x="20" y="123"/>
                  </a:lnTo>
                  <a:lnTo>
                    <a:pt x="19" y="112"/>
                  </a:lnTo>
                  <a:lnTo>
                    <a:pt x="17" y="102"/>
                  </a:lnTo>
                  <a:lnTo>
                    <a:pt x="16" y="91"/>
                  </a:lnTo>
                  <a:lnTo>
                    <a:pt x="13" y="80"/>
                  </a:lnTo>
                  <a:lnTo>
                    <a:pt x="12" y="71"/>
                  </a:lnTo>
                  <a:lnTo>
                    <a:pt x="10" y="61"/>
                  </a:lnTo>
                  <a:lnTo>
                    <a:pt x="8" y="53"/>
                  </a:lnTo>
                  <a:lnTo>
                    <a:pt x="7" y="44"/>
                  </a:lnTo>
                  <a:lnTo>
                    <a:pt x="5" y="37"/>
                  </a:lnTo>
                  <a:lnTo>
                    <a:pt x="4" y="30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37" y="4"/>
                  </a:lnTo>
                  <a:lnTo>
                    <a:pt x="38" y="8"/>
                  </a:lnTo>
                  <a:lnTo>
                    <a:pt x="41" y="14"/>
                  </a:lnTo>
                  <a:lnTo>
                    <a:pt x="42" y="22"/>
                  </a:lnTo>
                  <a:lnTo>
                    <a:pt x="44" y="30"/>
                  </a:lnTo>
                  <a:lnTo>
                    <a:pt x="45" y="37"/>
                  </a:lnTo>
                  <a:lnTo>
                    <a:pt x="48" y="47"/>
                  </a:lnTo>
                  <a:lnTo>
                    <a:pt x="49" y="56"/>
                  </a:lnTo>
                  <a:lnTo>
                    <a:pt x="51" y="66"/>
                  </a:lnTo>
                  <a:lnTo>
                    <a:pt x="53" y="76"/>
                  </a:lnTo>
                  <a:lnTo>
                    <a:pt x="54" y="87"/>
                  </a:lnTo>
                  <a:lnTo>
                    <a:pt x="56" y="98"/>
                  </a:lnTo>
                  <a:lnTo>
                    <a:pt x="57" y="109"/>
                  </a:lnTo>
                  <a:lnTo>
                    <a:pt x="60" y="121"/>
                  </a:lnTo>
                  <a:lnTo>
                    <a:pt x="61" y="133"/>
                  </a:lnTo>
                  <a:lnTo>
                    <a:pt x="63" y="145"/>
                  </a:lnTo>
                  <a:lnTo>
                    <a:pt x="65" y="156"/>
                  </a:lnTo>
                  <a:lnTo>
                    <a:pt x="66" y="168"/>
                  </a:lnTo>
                  <a:lnTo>
                    <a:pt x="68" y="180"/>
                  </a:lnTo>
                  <a:lnTo>
                    <a:pt x="69" y="192"/>
                  </a:lnTo>
                  <a:lnTo>
                    <a:pt x="71" y="204"/>
                  </a:lnTo>
                  <a:lnTo>
                    <a:pt x="72" y="216"/>
                  </a:lnTo>
                  <a:lnTo>
                    <a:pt x="74" y="228"/>
                  </a:lnTo>
                  <a:lnTo>
                    <a:pt x="75" y="239"/>
                  </a:lnTo>
                  <a:lnTo>
                    <a:pt x="76" y="250"/>
                  </a:lnTo>
                  <a:lnTo>
                    <a:pt x="78" y="260"/>
                  </a:lnTo>
                  <a:lnTo>
                    <a:pt x="79" y="270"/>
                  </a:lnTo>
                  <a:lnTo>
                    <a:pt x="80" y="281"/>
                  </a:lnTo>
                  <a:lnTo>
                    <a:pt x="81" y="289"/>
                  </a:lnTo>
                  <a:lnTo>
                    <a:pt x="82" y="297"/>
                  </a:lnTo>
                  <a:lnTo>
                    <a:pt x="84" y="306"/>
                  </a:lnTo>
                  <a:lnTo>
                    <a:pt x="85" y="313"/>
                  </a:lnTo>
                  <a:lnTo>
                    <a:pt x="86" y="320"/>
                  </a:lnTo>
                  <a:lnTo>
                    <a:pt x="86" y="320"/>
                  </a:lnTo>
                  <a:close/>
                  <a:moveTo>
                    <a:pt x="49" y="334"/>
                  </a:moveTo>
                  <a:lnTo>
                    <a:pt x="86" y="320"/>
                  </a:lnTo>
                  <a:lnTo>
                    <a:pt x="86" y="320"/>
                  </a:lnTo>
                  <a:lnTo>
                    <a:pt x="86" y="320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22"/>
                  </a:lnTo>
                  <a:lnTo>
                    <a:pt x="86" y="322"/>
                  </a:lnTo>
                  <a:lnTo>
                    <a:pt x="86" y="322"/>
                  </a:lnTo>
                  <a:lnTo>
                    <a:pt x="85" y="324"/>
                  </a:lnTo>
                  <a:lnTo>
                    <a:pt x="85" y="324"/>
                  </a:lnTo>
                  <a:lnTo>
                    <a:pt x="85" y="325"/>
                  </a:lnTo>
                  <a:lnTo>
                    <a:pt x="84" y="325"/>
                  </a:lnTo>
                  <a:lnTo>
                    <a:pt x="84" y="325"/>
                  </a:lnTo>
                  <a:lnTo>
                    <a:pt x="84" y="326"/>
                  </a:lnTo>
                  <a:lnTo>
                    <a:pt x="82" y="326"/>
                  </a:lnTo>
                  <a:lnTo>
                    <a:pt x="82" y="327"/>
                  </a:lnTo>
                  <a:lnTo>
                    <a:pt x="81" y="327"/>
                  </a:lnTo>
                  <a:lnTo>
                    <a:pt x="81" y="328"/>
                  </a:lnTo>
                  <a:lnTo>
                    <a:pt x="80" y="328"/>
                  </a:lnTo>
                  <a:lnTo>
                    <a:pt x="80" y="328"/>
                  </a:lnTo>
                  <a:lnTo>
                    <a:pt x="79" y="330"/>
                  </a:lnTo>
                  <a:lnTo>
                    <a:pt x="79" y="330"/>
                  </a:lnTo>
                  <a:lnTo>
                    <a:pt x="78" y="33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5" y="332"/>
                  </a:lnTo>
                  <a:lnTo>
                    <a:pt x="74" y="332"/>
                  </a:lnTo>
                  <a:lnTo>
                    <a:pt x="74" y="333"/>
                  </a:lnTo>
                  <a:lnTo>
                    <a:pt x="73" y="333"/>
                  </a:lnTo>
                  <a:lnTo>
                    <a:pt x="72" y="333"/>
                  </a:lnTo>
                  <a:lnTo>
                    <a:pt x="71" y="334"/>
                  </a:lnTo>
                  <a:lnTo>
                    <a:pt x="69" y="334"/>
                  </a:lnTo>
                  <a:lnTo>
                    <a:pt x="69" y="334"/>
                  </a:lnTo>
                  <a:lnTo>
                    <a:pt x="68" y="336"/>
                  </a:lnTo>
                  <a:lnTo>
                    <a:pt x="67" y="336"/>
                  </a:lnTo>
                  <a:lnTo>
                    <a:pt x="66" y="336"/>
                  </a:lnTo>
                  <a:lnTo>
                    <a:pt x="65" y="336"/>
                  </a:lnTo>
                  <a:lnTo>
                    <a:pt x="65" y="337"/>
                  </a:lnTo>
                  <a:lnTo>
                    <a:pt x="63" y="337"/>
                  </a:lnTo>
                  <a:lnTo>
                    <a:pt x="62" y="337"/>
                  </a:lnTo>
                  <a:lnTo>
                    <a:pt x="61" y="337"/>
                  </a:lnTo>
                  <a:lnTo>
                    <a:pt x="61" y="337"/>
                  </a:lnTo>
                  <a:lnTo>
                    <a:pt x="60" y="337"/>
                  </a:lnTo>
                  <a:lnTo>
                    <a:pt x="59" y="337"/>
                  </a:lnTo>
                  <a:lnTo>
                    <a:pt x="59" y="338"/>
                  </a:lnTo>
                  <a:lnTo>
                    <a:pt x="57" y="338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4" y="338"/>
                  </a:lnTo>
                  <a:lnTo>
                    <a:pt x="54" y="337"/>
                  </a:lnTo>
                  <a:lnTo>
                    <a:pt x="53" y="337"/>
                  </a:lnTo>
                  <a:lnTo>
                    <a:pt x="53" y="337"/>
                  </a:lnTo>
                  <a:lnTo>
                    <a:pt x="51" y="337"/>
                  </a:lnTo>
                  <a:lnTo>
                    <a:pt x="51" y="337"/>
                  </a:lnTo>
                  <a:lnTo>
                    <a:pt x="51" y="337"/>
                  </a:lnTo>
                  <a:lnTo>
                    <a:pt x="50" y="337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49" y="336"/>
                  </a:lnTo>
                  <a:lnTo>
                    <a:pt x="49" y="336"/>
                  </a:lnTo>
                  <a:lnTo>
                    <a:pt x="49" y="334"/>
                  </a:lnTo>
                  <a:lnTo>
                    <a:pt x="49" y="334"/>
                  </a:lnTo>
                  <a:lnTo>
                    <a:pt x="49" y="3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6" name="Freeform 41"/>
            <p:cNvSpPr>
              <a:spLocks noEditPoints="1"/>
            </p:cNvSpPr>
            <p:nvPr/>
          </p:nvSpPr>
          <p:spPr bwMode="auto">
            <a:xfrm>
              <a:off x="5721351" y="4549776"/>
              <a:ext cx="98425" cy="533400"/>
            </a:xfrm>
            <a:custGeom>
              <a:avLst/>
              <a:gdLst>
                <a:gd name="T0" fmla="*/ 0 w 62"/>
                <a:gd name="T1" fmla="*/ 17 h 336"/>
                <a:gd name="T2" fmla="*/ 0 w 62"/>
                <a:gd name="T3" fmla="*/ 16 h 336"/>
                <a:gd name="T4" fmla="*/ 1 w 62"/>
                <a:gd name="T5" fmla="*/ 13 h 336"/>
                <a:gd name="T6" fmla="*/ 2 w 62"/>
                <a:gd name="T7" fmla="*/ 12 h 336"/>
                <a:gd name="T8" fmla="*/ 5 w 62"/>
                <a:gd name="T9" fmla="*/ 10 h 336"/>
                <a:gd name="T10" fmla="*/ 7 w 62"/>
                <a:gd name="T11" fmla="*/ 7 h 336"/>
                <a:gd name="T12" fmla="*/ 11 w 62"/>
                <a:gd name="T13" fmla="*/ 6 h 336"/>
                <a:gd name="T14" fmla="*/ 14 w 62"/>
                <a:gd name="T15" fmla="*/ 4 h 336"/>
                <a:gd name="T16" fmla="*/ 18 w 62"/>
                <a:gd name="T17" fmla="*/ 3 h 336"/>
                <a:gd name="T18" fmla="*/ 21 w 62"/>
                <a:gd name="T19" fmla="*/ 1 h 336"/>
                <a:gd name="T20" fmla="*/ 25 w 62"/>
                <a:gd name="T21" fmla="*/ 0 h 336"/>
                <a:gd name="T22" fmla="*/ 29 w 62"/>
                <a:gd name="T23" fmla="*/ 0 h 336"/>
                <a:gd name="T24" fmla="*/ 31 w 62"/>
                <a:gd name="T25" fmla="*/ 0 h 336"/>
                <a:gd name="T26" fmla="*/ 33 w 62"/>
                <a:gd name="T27" fmla="*/ 0 h 336"/>
                <a:gd name="T28" fmla="*/ 36 w 62"/>
                <a:gd name="T29" fmla="*/ 1 h 336"/>
                <a:gd name="T30" fmla="*/ 37 w 62"/>
                <a:gd name="T31" fmla="*/ 3 h 336"/>
                <a:gd name="T32" fmla="*/ 62 w 62"/>
                <a:gd name="T33" fmla="*/ 318 h 336"/>
                <a:gd name="T34" fmla="*/ 23 w 62"/>
                <a:gd name="T35" fmla="*/ 310 h 336"/>
                <a:gd name="T36" fmla="*/ 20 w 62"/>
                <a:gd name="T37" fmla="*/ 272 h 336"/>
                <a:gd name="T38" fmla="*/ 18 w 62"/>
                <a:gd name="T39" fmla="*/ 228 h 336"/>
                <a:gd name="T40" fmla="*/ 15 w 62"/>
                <a:gd name="T41" fmla="*/ 181 h 336"/>
                <a:gd name="T42" fmla="*/ 13 w 62"/>
                <a:gd name="T43" fmla="*/ 133 h 336"/>
                <a:gd name="T44" fmla="*/ 10 w 62"/>
                <a:gd name="T45" fmla="*/ 89 h 336"/>
                <a:gd name="T46" fmla="*/ 6 w 62"/>
                <a:gd name="T47" fmla="*/ 52 h 336"/>
                <a:gd name="T48" fmla="*/ 1 w 62"/>
                <a:gd name="T49" fmla="*/ 23 h 336"/>
                <a:gd name="T50" fmla="*/ 39 w 62"/>
                <a:gd name="T51" fmla="*/ 15 h 336"/>
                <a:gd name="T52" fmla="*/ 44 w 62"/>
                <a:gd name="T53" fmla="*/ 46 h 336"/>
                <a:gd name="T54" fmla="*/ 48 w 62"/>
                <a:gd name="T55" fmla="*/ 86 h 336"/>
                <a:gd name="T56" fmla="*/ 51 w 62"/>
                <a:gd name="T57" fmla="*/ 132 h 336"/>
                <a:gd name="T58" fmla="*/ 54 w 62"/>
                <a:gd name="T59" fmla="*/ 179 h 336"/>
                <a:gd name="T60" fmla="*/ 56 w 62"/>
                <a:gd name="T61" fmla="*/ 226 h 336"/>
                <a:gd name="T62" fmla="*/ 58 w 62"/>
                <a:gd name="T63" fmla="*/ 269 h 336"/>
                <a:gd name="T64" fmla="*/ 61 w 62"/>
                <a:gd name="T65" fmla="*/ 304 h 336"/>
                <a:gd name="T66" fmla="*/ 25 w 62"/>
                <a:gd name="T67" fmla="*/ 332 h 336"/>
                <a:gd name="T68" fmla="*/ 62 w 62"/>
                <a:gd name="T69" fmla="*/ 319 h 336"/>
                <a:gd name="T70" fmla="*/ 62 w 62"/>
                <a:gd name="T71" fmla="*/ 321 h 336"/>
                <a:gd name="T72" fmla="*/ 61 w 62"/>
                <a:gd name="T73" fmla="*/ 323 h 336"/>
                <a:gd name="T74" fmla="*/ 58 w 62"/>
                <a:gd name="T75" fmla="*/ 325 h 336"/>
                <a:gd name="T76" fmla="*/ 56 w 62"/>
                <a:gd name="T77" fmla="*/ 327 h 336"/>
                <a:gd name="T78" fmla="*/ 52 w 62"/>
                <a:gd name="T79" fmla="*/ 329 h 336"/>
                <a:gd name="T80" fmla="*/ 49 w 62"/>
                <a:gd name="T81" fmla="*/ 331 h 336"/>
                <a:gd name="T82" fmla="*/ 45 w 62"/>
                <a:gd name="T83" fmla="*/ 332 h 336"/>
                <a:gd name="T84" fmla="*/ 42 w 62"/>
                <a:gd name="T85" fmla="*/ 333 h 336"/>
                <a:gd name="T86" fmla="*/ 38 w 62"/>
                <a:gd name="T87" fmla="*/ 335 h 336"/>
                <a:gd name="T88" fmla="*/ 35 w 62"/>
                <a:gd name="T89" fmla="*/ 336 h 336"/>
                <a:gd name="T90" fmla="*/ 32 w 62"/>
                <a:gd name="T91" fmla="*/ 336 h 336"/>
                <a:gd name="T92" fmla="*/ 30 w 62"/>
                <a:gd name="T93" fmla="*/ 336 h 336"/>
                <a:gd name="T94" fmla="*/ 27 w 62"/>
                <a:gd name="T95" fmla="*/ 335 h 336"/>
                <a:gd name="T96" fmla="*/ 26 w 62"/>
                <a:gd name="T97" fmla="*/ 333 h 336"/>
                <a:gd name="T98" fmla="*/ 25 w 62"/>
                <a:gd name="T99" fmla="*/ 332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" h="336">
                  <a:moveTo>
                    <a:pt x="37" y="4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62" y="318"/>
                  </a:moveTo>
                  <a:lnTo>
                    <a:pt x="25" y="332"/>
                  </a:lnTo>
                  <a:lnTo>
                    <a:pt x="25" y="325"/>
                  </a:lnTo>
                  <a:lnTo>
                    <a:pt x="24" y="318"/>
                  </a:lnTo>
                  <a:lnTo>
                    <a:pt x="23" y="310"/>
                  </a:lnTo>
                  <a:lnTo>
                    <a:pt x="23" y="301"/>
                  </a:lnTo>
                  <a:lnTo>
                    <a:pt x="21" y="292"/>
                  </a:lnTo>
                  <a:lnTo>
                    <a:pt x="21" y="282"/>
                  </a:lnTo>
                  <a:lnTo>
                    <a:pt x="20" y="272"/>
                  </a:lnTo>
                  <a:lnTo>
                    <a:pt x="20" y="262"/>
                  </a:lnTo>
                  <a:lnTo>
                    <a:pt x="19" y="251"/>
                  </a:lnTo>
                  <a:lnTo>
                    <a:pt x="19" y="239"/>
                  </a:lnTo>
                  <a:lnTo>
                    <a:pt x="18" y="228"/>
                  </a:lnTo>
                  <a:lnTo>
                    <a:pt x="18" y="216"/>
                  </a:lnTo>
                  <a:lnTo>
                    <a:pt x="17" y="204"/>
                  </a:lnTo>
                  <a:lnTo>
                    <a:pt x="17" y="192"/>
                  </a:lnTo>
                  <a:lnTo>
                    <a:pt x="15" y="181"/>
                  </a:lnTo>
                  <a:lnTo>
                    <a:pt x="14" y="169"/>
                  </a:lnTo>
                  <a:lnTo>
                    <a:pt x="14" y="157"/>
                  </a:lnTo>
                  <a:lnTo>
                    <a:pt x="13" y="145"/>
                  </a:lnTo>
                  <a:lnTo>
                    <a:pt x="13" y="133"/>
                  </a:lnTo>
                  <a:lnTo>
                    <a:pt x="12" y="122"/>
                  </a:lnTo>
                  <a:lnTo>
                    <a:pt x="11" y="110"/>
                  </a:lnTo>
                  <a:lnTo>
                    <a:pt x="11" y="99"/>
                  </a:lnTo>
                  <a:lnTo>
                    <a:pt x="10" y="89"/>
                  </a:lnTo>
                  <a:lnTo>
                    <a:pt x="8" y="79"/>
                  </a:lnTo>
                  <a:lnTo>
                    <a:pt x="7" y="70"/>
                  </a:lnTo>
                  <a:lnTo>
                    <a:pt x="7" y="60"/>
                  </a:lnTo>
                  <a:lnTo>
                    <a:pt x="6" y="52"/>
                  </a:lnTo>
                  <a:lnTo>
                    <a:pt x="5" y="43"/>
                  </a:lnTo>
                  <a:lnTo>
                    <a:pt x="4" y="36"/>
                  </a:lnTo>
                  <a:lnTo>
                    <a:pt x="2" y="29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37" y="4"/>
                  </a:lnTo>
                  <a:lnTo>
                    <a:pt x="38" y="9"/>
                  </a:lnTo>
                  <a:lnTo>
                    <a:pt x="39" y="15"/>
                  </a:lnTo>
                  <a:lnTo>
                    <a:pt x="41" y="22"/>
                  </a:lnTo>
                  <a:lnTo>
                    <a:pt x="42" y="29"/>
                  </a:lnTo>
                  <a:lnTo>
                    <a:pt x="43" y="37"/>
                  </a:lnTo>
                  <a:lnTo>
                    <a:pt x="44" y="46"/>
                  </a:lnTo>
                  <a:lnTo>
                    <a:pt x="45" y="55"/>
                  </a:lnTo>
                  <a:lnTo>
                    <a:pt x="47" y="65"/>
                  </a:lnTo>
                  <a:lnTo>
                    <a:pt x="47" y="75"/>
                  </a:lnTo>
                  <a:lnTo>
                    <a:pt x="48" y="86"/>
                  </a:lnTo>
                  <a:lnTo>
                    <a:pt x="49" y="97"/>
                  </a:lnTo>
                  <a:lnTo>
                    <a:pt x="49" y="108"/>
                  </a:lnTo>
                  <a:lnTo>
                    <a:pt x="50" y="120"/>
                  </a:lnTo>
                  <a:lnTo>
                    <a:pt x="51" y="132"/>
                  </a:lnTo>
                  <a:lnTo>
                    <a:pt x="51" y="144"/>
                  </a:lnTo>
                  <a:lnTo>
                    <a:pt x="52" y="155"/>
                  </a:lnTo>
                  <a:lnTo>
                    <a:pt x="52" y="167"/>
                  </a:lnTo>
                  <a:lnTo>
                    <a:pt x="54" y="179"/>
                  </a:lnTo>
                  <a:lnTo>
                    <a:pt x="54" y="191"/>
                  </a:lnTo>
                  <a:lnTo>
                    <a:pt x="55" y="203"/>
                  </a:lnTo>
                  <a:lnTo>
                    <a:pt x="55" y="214"/>
                  </a:lnTo>
                  <a:lnTo>
                    <a:pt x="56" y="226"/>
                  </a:lnTo>
                  <a:lnTo>
                    <a:pt x="56" y="237"/>
                  </a:lnTo>
                  <a:lnTo>
                    <a:pt x="57" y="247"/>
                  </a:lnTo>
                  <a:lnTo>
                    <a:pt x="58" y="258"/>
                  </a:lnTo>
                  <a:lnTo>
                    <a:pt x="58" y="269"/>
                  </a:lnTo>
                  <a:lnTo>
                    <a:pt x="60" y="278"/>
                  </a:lnTo>
                  <a:lnTo>
                    <a:pt x="60" y="287"/>
                  </a:lnTo>
                  <a:lnTo>
                    <a:pt x="61" y="296"/>
                  </a:lnTo>
                  <a:lnTo>
                    <a:pt x="61" y="304"/>
                  </a:lnTo>
                  <a:lnTo>
                    <a:pt x="62" y="311"/>
                  </a:lnTo>
                  <a:lnTo>
                    <a:pt x="62" y="318"/>
                  </a:lnTo>
                  <a:lnTo>
                    <a:pt x="62" y="318"/>
                  </a:lnTo>
                  <a:close/>
                  <a:moveTo>
                    <a:pt x="25" y="332"/>
                  </a:moveTo>
                  <a:lnTo>
                    <a:pt x="62" y="318"/>
                  </a:lnTo>
                  <a:lnTo>
                    <a:pt x="62" y="318"/>
                  </a:lnTo>
                  <a:lnTo>
                    <a:pt x="62" y="319"/>
                  </a:lnTo>
                  <a:lnTo>
                    <a:pt x="62" y="319"/>
                  </a:lnTo>
                  <a:lnTo>
                    <a:pt x="62" y="319"/>
                  </a:lnTo>
                  <a:lnTo>
                    <a:pt x="62" y="320"/>
                  </a:lnTo>
                  <a:lnTo>
                    <a:pt x="62" y="320"/>
                  </a:lnTo>
                  <a:lnTo>
                    <a:pt x="62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61" y="323"/>
                  </a:lnTo>
                  <a:lnTo>
                    <a:pt x="61" y="323"/>
                  </a:lnTo>
                  <a:lnTo>
                    <a:pt x="60" y="324"/>
                  </a:lnTo>
                  <a:lnTo>
                    <a:pt x="60" y="324"/>
                  </a:lnTo>
                  <a:lnTo>
                    <a:pt x="58" y="325"/>
                  </a:lnTo>
                  <a:lnTo>
                    <a:pt x="58" y="325"/>
                  </a:lnTo>
                  <a:lnTo>
                    <a:pt x="57" y="325"/>
                  </a:lnTo>
                  <a:lnTo>
                    <a:pt x="57" y="326"/>
                  </a:lnTo>
                  <a:lnTo>
                    <a:pt x="56" y="326"/>
                  </a:lnTo>
                  <a:lnTo>
                    <a:pt x="56" y="327"/>
                  </a:lnTo>
                  <a:lnTo>
                    <a:pt x="55" y="327"/>
                  </a:lnTo>
                  <a:lnTo>
                    <a:pt x="55" y="329"/>
                  </a:lnTo>
                  <a:lnTo>
                    <a:pt x="54" y="329"/>
                  </a:lnTo>
                  <a:lnTo>
                    <a:pt x="52" y="329"/>
                  </a:lnTo>
                  <a:lnTo>
                    <a:pt x="52" y="330"/>
                  </a:lnTo>
                  <a:lnTo>
                    <a:pt x="51" y="330"/>
                  </a:lnTo>
                  <a:lnTo>
                    <a:pt x="50" y="331"/>
                  </a:lnTo>
                  <a:lnTo>
                    <a:pt x="49" y="331"/>
                  </a:lnTo>
                  <a:lnTo>
                    <a:pt x="49" y="331"/>
                  </a:lnTo>
                  <a:lnTo>
                    <a:pt x="48" y="332"/>
                  </a:lnTo>
                  <a:lnTo>
                    <a:pt x="47" y="332"/>
                  </a:lnTo>
                  <a:lnTo>
                    <a:pt x="45" y="332"/>
                  </a:lnTo>
                  <a:lnTo>
                    <a:pt x="45" y="333"/>
                  </a:lnTo>
                  <a:lnTo>
                    <a:pt x="44" y="333"/>
                  </a:lnTo>
                  <a:lnTo>
                    <a:pt x="43" y="333"/>
                  </a:lnTo>
                  <a:lnTo>
                    <a:pt x="42" y="333"/>
                  </a:lnTo>
                  <a:lnTo>
                    <a:pt x="41" y="335"/>
                  </a:lnTo>
                  <a:lnTo>
                    <a:pt x="41" y="335"/>
                  </a:lnTo>
                  <a:lnTo>
                    <a:pt x="39" y="335"/>
                  </a:lnTo>
                  <a:lnTo>
                    <a:pt x="38" y="335"/>
                  </a:lnTo>
                  <a:lnTo>
                    <a:pt x="37" y="335"/>
                  </a:lnTo>
                  <a:lnTo>
                    <a:pt x="37" y="335"/>
                  </a:lnTo>
                  <a:lnTo>
                    <a:pt x="36" y="336"/>
                  </a:lnTo>
                  <a:lnTo>
                    <a:pt x="35" y="336"/>
                  </a:lnTo>
                  <a:lnTo>
                    <a:pt x="35" y="336"/>
                  </a:lnTo>
                  <a:lnTo>
                    <a:pt x="33" y="336"/>
                  </a:lnTo>
                  <a:lnTo>
                    <a:pt x="32" y="336"/>
                  </a:lnTo>
                  <a:lnTo>
                    <a:pt x="32" y="336"/>
                  </a:lnTo>
                  <a:lnTo>
                    <a:pt x="31" y="336"/>
                  </a:lnTo>
                  <a:lnTo>
                    <a:pt x="31" y="336"/>
                  </a:lnTo>
                  <a:lnTo>
                    <a:pt x="30" y="336"/>
                  </a:lnTo>
                  <a:lnTo>
                    <a:pt x="30" y="336"/>
                  </a:lnTo>
                  <a:lnTo>
                    <a:pt x="29" y="335"/>
                  </a:lnTo>
                  <a:lnTo>
                    <a:pt x="29" y="335"/>
                  </a:lnTo>
                  <a:lnTo>
                    <a:pt x="27" y="335"/>
                  </a:lnTo>
                  <a:lnTo>
                    <a:pt x="27" y="335"/>
                  </a:lnTo>
                  <a:lnTo>
                    <a:pt x="27" y="335"/>
                  </a:lnTo>
                  <a:lnTo>
                    <a:pt x="26" y="335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5" y="333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5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7" name="Freeform 42"/>
            <p:cNvSpPr>
              <a:spLocks noEditPoints="1"/>
            </p:cNvSpPr>
            <p:nvPr/>
          </p:nvSpPr>
          <p:spPr bwMode="auto">
            <a:xfrm>
              <a:off x="5497514" y="4551364"/>
              <a:ext cx="95250" cy="530225"/>
            </a:xfrm>
            <a:custGeom>
              <a:avLst/>
              <a:gdLst>
                <a:gd name="T0" fmla="*/ 0 w 60"/>
                <a:gd name="T1" fmla="*/ 17 h 334"/>
                <a:gd name="T2" fmla="*/ 0 w 60"/>
                <a:gd name="T3" fmla="*/ 16 h 334"/>
                <a:gd name="T4" fmla="*/ 1 w 60"/>
                <a:gd name="T5" fmla="*/ 14 h 334"/>
                <a:gd name="T6" fmla="*/ 4 w 60"/>
                <a:gd name="T7" fmla="*/ 12 h 334"/>
                <a:gd name="T8" fmla="*/ 5 w 60"/>
                <a:gd name="T9" fmla="*/ 10 h 334"/>
                <a:gd name="T10" fmla="*/ 8 w 60"/>
                <a:gd name="T11" fmla="*/ 8 h 334"/>
                <a:gd name="T12" fmla="*/ 11 w 60"/>
                <a:gd name="T13" fmla="*/ 6 h 334"/>
                <a:gd name="T14" fmla="*/ 14 w 60"/>
                <a:gd name="T15" fmla="*/ 4 h 334"/>
                <a:gd name="T16" fmla="*/ 19 w 60"/>
                <a:gd name="T17" fmla="*/ 3 h 334"/>
                <a:gd name="T18" fmla="*/ 23 w 60"/>
                <a:gd name="T19" fmla="*/ 2 h 334"/>
                <a:gd name="T20" fmla="*/ 26 w 60"/>
                <a:gd name="T21" fmla="*/ 0 h 334"/>
                <a:gd name="T22" fmla="*/ 29 w 60"/>
                <a:gd name="T23" fmla="*/ 0 h 334"/>
                <a:gd name="T24" fmla="*/ 32 w 60"/>
                <a:gd name="T25" fmla="*/ 0 h 334"/>
                <a:gd name="T26" fmla="*/ 34 w 60"/>
                <a:gd name="T27" fmla="*/ 0 h 334"/>
                <a:gd name="T28" fmla="*/ 36 w 60"/>
                <a:gd name="T29" fmla="*/ 2 h 334"/>
                <a:gd name="T30" fmla="*/ 37 w 60"/>
                <a:gd name="T31" fmla="*/ 3 h 334"/>
                <a:gd name="T32" fmla="*/ 60 w 60"/>
                <a:gd name="T33" fmla="*/ 316 h 334"/>
                <a:gd name="T34" fmla="*/ 20 w 60"/>
                <a:gd name="T35" fmla="*/ 307 h 334"/>
                <a:gd name="T36" fmla="*/ 18 w 60"/>
                <a:gd name="T37" fmla="*/ 270 h 334"/>
                <a:gd name="T38" fmla="*/ 16 w 60"/>
                <a:gd name="T39" fmla="*/ 227 h 334"/>
                <a:gd name="T40" fmla="*/ 14 w 60"/>
                <a:gd name="T41" fmla="*/ 181 h 334"/>
                <a:gd name="T42" fmla="*/ 12 w 60"/>
                <a:gd name="T43" fmla="*/ 134 h 334"/>
                <a:gd name="T44" fmla="*/ 8 w 60"/>
                <a:gd name="T45" fmla="*/ 90 h 334"/>
                <a:gd name="T46" fmla="*/ 6 w 60"/>
                <a:gd name="T47" fmla="*/ 53 h 334"/>
                <a:gd name="T48" fmla="*/ 1 w 60"/>
                <a:gd name="T49" fmla="*/ 24 h 334"/>
                <a:gd name="T50" fmla="*/ 40 w 60"/>
                <a:gd name="T51" fmla="*/ 16 h 334"/>
                <a:gd name="T52" fmla="*/ 44 w 60"/>
                <a:gd name="T53" fmla="*/ 47 h 334"/>
                <a:gd name="T54" fmla="*/ 47 w 60"/>
                <a:gd name="T55" fmla="*/ 88 h 334"/>
                <a:gd name="T56" fmla="*/ 50 w 60"/>
                <a:gd name="T57" fmla="*/ 132 h 334"/>
                <a:gd name="T58" fmla="*/ 51 w 60"/>
                <a:gd name="T59" fmla="*/ 180 h 334"/>
                <a:gd name="T60" fmla="*/ 54 w 60"/>
                <a:gd name="T61" fmla="*/ 225 h 334"/>
                <a:gd name="T62" fmla="*/ 56 w 60"/>
                <a:gd name="T63" fmla="*/ 267 h 334"/>
                <a:gd name="T64" fmla="*/ 59 w 60"/>
                <a:gd name="T65" fmla="*/ 301 h 334"/>
                <a:gd name="T66" fmla="*/ 23 w 60"/>
                <a:gd name="T67" fmla="*/ 330 h 334"/>
                <a:gd name="T68" fmla="*/ 60 w 60"/>
                <a:gd name="T69" fmla="*/ 317 h 334"/>
                <a:gd name="T70" fmla="*/ 59 w 60"/>
                <a:gd name="T71" fmla="*/ 319 h 334"/>
                <a:gd name="T72" fmla="*/ 57 w 60"/>
                <a:gd name="T73" fmla="*/ 320 h 334"/>
                <a:gd name="T74" fmla="*/ 56 w 60"/>
                <a:gd name="T75" fmla="*/ 323 h 334"/>
                <a:gd name="T76" fmla="*/ 53 w 60"/>
                <a:gd name="T77" fmla="*/ 325 h 334"/>
                <a:gd name="T78" fmla="*/ 50 w 60"/>
                <a:gd name="T79" fmla="*/ 326 h 334"/>
                <a:gd name="T80" fmla="*/ 47 w 60"/>
                <a:gd name="T81" fmla="*/ 329 h 334"/>
                <a:gd name="T82" fmla="*/ 43 w 60"/>
                <a:gd name="T83" fmla="*/ 330 h 334"/>
                <a:gd name="T84" fmla="*/ 40 w 60"/>
                <a:gd name="T85" fmla="*/ 332 h 334"/>
                <a:gd name="T86" fmla="*/ 36 w 60"/>
                <a:gd name="T87" fmla="*/ 332 h 334"/>
                <a:gd name="T88" fmla="*/ 32 w 60"/>
                <a:gd name="T89" fmla="*/ 334 h 334"/>
                <a:gd name="T90" fmla="*/ 30 w 60"/>
                <a:gd name="T91" fmla="*/ 334 h 334"/>
                <a:gd name="T92" fmla="*/ 26 w 60"/>
                <a:gd name="T93" fmla="*/ 334 h 334"/>
                <a:gd name="T94" fmla="*/ 25 w 60"/>
                <a:gd name="T95" fmla="*/ 332 h 334"/>
                <a:gd name="T96" fmla="*/ 24 w 60"/>
                <a:gd name="T97" fmla="*/ 331 h 334"/>
                <a:gd name="T98" fmla="*/ 23 w 60"/>
                <a:gd name="T99" fmla="*/ 33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334">
                  <a:moveTo>
                    <a:pt x="37" y="4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60" y="316"/>
                  </a:moveTo>
                  <a:lnTo>
                    <a:pt x="23" y="330"/>
                  </a:lnTo>
                  <a:lnTo>
                    <a:pt x="22" y="323"/>
                  </a:lnTo>
                  <a:lnTo>
                    <a:pt x="22" y="316"/>
                  </a:lnTo>
                  <a:lnTo>
                    <a:pt x="20" y="307"/>
                  </a:lnTo>
                  <a:lnTo>
                    <a:pt x="20" y="299"/>
                  </a:lnTo>
                  <a:lnTo>
                    <a:pt x="19" y="291"/>
                  </a:lnTo>
                  <a:lnTo>
                    <a:pt x="19" y="281"/>
                  </a:lnTo>
                  <a:lnTo>
                    <a:pt x="18" y="270"/>
                  </a:lnTo>
                  <a:lnTo>
                    <a:pt x="18" y="261"/>
                  </a:lnTo>
                  <a:lnTo>
                    <a:pt x="17" y="250"/>
                  </a:lnTo>
                  <a:lnTo>
                    <a:pt x="17" y="238"/>
                  </a:lnTo>
                  <a:lnTo>
                    <a:pt x="16" y="227"/>
                  </a:lnTo>
                  <a:lnTo>
                    <a:pt x="16" y="215"/>
                  </a:lnTo>
                  <a:lnTo>
                    <a:pt x="14" y="205"/>
                  </a:lnTo>
                  <a:lnTo>
                    <a:pt x="14" y="193"/>
                  </a:lnTo>
                  <a:lnTo>
                    <a:pt x="14" y="181"/>
                  </a:lnTo>
                  <a:lnTo>
                    <a:pt x="13" y="169"/>
                  </a:lnTo>
                  <a:lnTo>
                    <a:pt x="13" y="157"/>
                  </a:lnTo>
                  <a:lnTo>
                    <a:pt x="12" y="146"/>
                  </a:lnTo>
                  <a:lnTo>
                    <a:pt x="12" y="134"/>
                  </a:lnTo>
                  <a:lnTo>
                    <a:pt x="11" y="123"/>
                  </a:lnTo>
                  <a:lnTo>
                    <a:pt x="11" y="112"/>
                  </a:lnTo>
                  <a:lnTo>
                    <a:pt x="10" y="101"/>
                  </a:lnTo>
                  <a:lnTo>
                    <a:pt x="8" y="90"/>
                  </a:lnTo>
                  <a:lnTo>
                    <a:pt x="8" y="80"/>
                  </a:lnTo>
                  <a:lnTo>
                    <a:pt x="7" y="71"/>
                  </a:lnTo>
                  <a:lnTo>
                    <a:pt x="6" y="61"/>
                  </a:lnTo>
                  <a:lnTo>
                    <a:pt x="6" y="53"/>
                  </a:lnTo>
                  <a:lnTo>
                    <a:pt x="5" y="45"/>
                  </a:lnTo>
                  <a:lnTo>
                    <a:pt x="4" y="36"/>
                  </a:lnTo>
                  <a:lnTo>
                    <a:pt x="3" y="30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37" y="4"/>
                  </a:lnTo>
                  <a:lnTo>
                    <a:pt x="38" y="9"/>
                  </a:lnTo>
                  <a:lnTo>
                    <a:pt x="40" y="16"/>
                  </a:lnTo>
                  <a:lnTo>
                    <a:pt x="41" y="23"/>
                  </a:lnTo>
                  <a:lnTo>
                    <a:pt x="42" y="30"/>
                  </a:lnTo>
                  <a:lnTo>
                    <a:pt x="43" y="39"/>
                  </a:lnTo>
                  <a:lnTo>
                    <a:pt x="44" y="47"/>
                  </a:lnTo>
                  <a:lnTo>
                    <a:pt x="44" y="57"/>
                  </a:lnTo>
                  <a:lnTo>
                    <a:pt x="45" y="66"/>
                  </a:lnTo>
                  <a:lnTo>
                    <a:pt x="47" y="77"/>
                  </a:lnTo>
                  <a:lnTo>
                    <a:pt x="47" y="88"/>
                  </a:lnTo>
                  <a:lnTo>
                    <a:pt x="48" y="98"/>
                  </a:lnTo>
                  <a:lnTo>
                    <a:pt x="48" y="109"/>
                  </a:lnTo>
                  <a:lnTo>
                    <a:pt x="49" y="121"/>
                  </a:lnTo>
                  <a:lnTo>
                    <a:pt x="50" y="132"/>
                  </a:lnTo>
                  <a:lnTo>
                    <a:pt x="50" y="144"/>
                  </a:lnTo>
                  <a:lnTo>
                    <a:pt x="50" y="156"/>
                  </a:lnTo>
                  <a:lnTo>
                    <a:pt x="51" y="168"/>
                  </a:lnTo>
                  <a:lnTo>
                    <a:pt x="51" y="180"/>
                  </a:lnTo>
                  <a:lnTo>
                    <a:pt x="53" y="190"/>
                  </a:lnTo>
                  <a:lnTo>
                    <a:pt x="53" y="202"/>
                  </a:lnTo>
                  <a:lnTo>
                    <a:pt x="54" y="214"/>
                  </a:lnTo>
                  <a:lnTo>
                    <a:pt x="54" y="225"/>
                  </a:lnTo>
                  <a:lnTo>
                    <a:pt x="55" y="236"/>
                  </a:lnTo>
                  <a:lnTo>
                    <a:pt x="55" y="246"/>
                  </a:lnTo>
                  <a:lnTo>
                    <a:pt x="55" y="257"/>
                  </a:lnTo>
                  <a:lnTo>
                    <a:pt x="56" y="267"/>
                  </a:lnTo>
                  <a:lnTo>
                    <a:pt x="56" y="276"/>
                  </a:lnTo>
                  <a:lnTo>
                    <a:pt x="57" y="286"/>
                  </a:lnTo>
                  <a:lnTo>
                    <a:pt x="57" y="294"/>
                  </a:lnTo>
                  <a:lnTo>
                    <a:pt x="59" y="301"/>
                  </a:lnTo>
                  <a:lnTo>
                    <a:pt x="59" y="310"/>
                  </a:lnTo>
                  <a:lnTo>
                    <a:pt x="60" y="316"/>
                  </a:lnTo>
                  <a:lnTo>
                    <a:pt x="60" y="316"/>
                  </a:lnTo>
                  <a:close/>
                  <a:moveTo>
                    <a:pt x="23" y="330"/>
                  </a:moveTo>
                  <a:lnTo>
                    <a:pt x="60" y="316"/>
                  </a:lnTo>
                  <a:lnTo>
                    <a:pt x="60" y="316"/>
                  </a:lnTo>
                  <a:lnTo>
                    <a:pt x="60" y="317"/>
                  </a:lnTo>
                  <a:lnTo>
                    <a:pt x="60" y="317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60" y="318"/>
                  </a:lnTo>
                  <a:lnTo>
                    <a:pt x="59" y="319"/>
                  </a:lnTo>
                  <a:lnTo>
                    <a:pt x="59" y="319"/>
                  </a:lnTo>
                  <a:lnTo>
                    <a:pt x="59" y="320"/>
                  </a:lnTo>
                  <a:lnTo>
                    <a:pt x="59" y="320"/>
                  </a:lnTo>
                  <a:lnTo>
                    <a:pt x="57" y="320"/>
                  </a:lnTo>
                  <a:lnTo>
                    <a:pt x="57" y="322"/>
                  </a:lnTo>
                  <a:lnTo>
                    <a:pt x="56" y="322"/>
                  </a:lnTo>
                  <a:lnTo>
                    <a:pt x="56" y="323"/>
                  </a:lnTo>
                  <a:lnTo>
                    <a:pt x="56" y="323"/>
                  </a:lnTo>
                  <a:lnTo>
                    <a:pt x="55" y="324"/>
                  </a:lnTo>
                  <a:lnTo>
                    <a:pt x="55" y="324"/>
                  </a:lnTo>
                  <a:lnTo>
                    <a:pt x="54" y="324"/>
                  </a:lnTo>
                  <a:lnTo>
                    <a:pt x="53" y="325"/>
                  </a:lnTo>
                  <a:lnTo>
                    <a:pt x="53" y="325"/>
                  </a:lnTo>
                  <a:lnTo>
                    <a:pt x="51" y="326"/>
                  </a:lnTo>
                  <a:lnTo>
                    <a:pt x="51" y="326"/>
                  </a:lnTo>
                  <a:lnTo>
                    <a:pt x="50" y="326"/>
                  </a:lnTo>
                  <a:lnTo>
                    <a:pt x="49" y="328"/>
                  </a:lnTo>
                  <a:lnTo>
                    <a:pt x="49" y="328"/>
                  </a:lnTo>
                  <a:lnTo>
                    <a:pt x="48" y="329"/>
                  </a:lnTo>
                  <a:lnTo>
                    <a:pt x="47" y="329"/>
                  </a:lnTo>
                  <a:lnTo>
                    <a:pt x="45" y="329"/>
                  </a:lnTo>
                  <a:lnTo>
                    <a:pt x="45" y="330"/>
                  </a:lnTo>
                  <a:lnTo>
                    <a:pt x="44" y="330"/>
                  </a:lnTo>
                  <a:lnTo>
                    <a:pt x="43" y="330"/>
                  </a:lnTo>
                  <a:lnTo>
                    <a:pt x="42" y="331"/>
                  </a:lnTo>
                  <a:lnTo>
                    <a:pt x="41" y="331"/>
                  </a:lnTo>
                  <a:lnTo>
                    <a:pt x="41" y="331"/>
                  </a:lnTo>
                  <a:lnTo>
                    <a:pt x="40" y="332"/>
                  </a:lnTo>
                  <a:lnTo>
                    <a:pt x="38" y="332"/>
                  </a:lnTo>
                  <a:lnTo>
                    <a:pt x="37" y="332"/>
                  </a:lnTo>
                  <a:lnTo>
                    <a:pt x="37" y="332"/>
                  </a:lnTo>
                  <a:lnTo>
                    <a:pt x="36" y="332"/>
                  </a:lnTo>
                  <a:lnTo>
                    <a:pt x="35" y="332"/>
                  </a:lnTo>
                  <a:lnTo>
                    <a:pt x="34" y="334"/>
                  </a:lnTo>
                  <a:lnTo>
                    <a:pt x="34" y="334"/>
                  </a:lnTo>
                  <a:lnTo>
                    <a:pt x="32" y="334"/>
                  </a:lnTo>
                  <a:lnTo>
                    <a:pt x="31" y="334"/>
                  </a:lnTo>
                  <a:lnTo>
                    <a:pt x="31" y="334"/>
                  </a:lnTo>
                  <a:lnTo>
                    <a:pt x="30" y="334"/>
                  </a:lnTo>
                  <a:lnTo>
                    <a:pt x="30" y="334"/>
                  </a:lnTo>
                  <a:lnTo>
                    <a:pt x="29" y="334"/>
                  </a:lnTo>
                  <a:lnTo>
                    <a:pt x="28" y="334"/>
                  </a:lnTo>
                  <a:lnTo>
                    <a:pt x="28" y="334"/>
                  </a:lnTo>
                  <a:lnTo>
                    <a:pt x="26" y="334"/>
                  </a:lnTo>
                  <a:lnTo>
                    <a:pt x="26" y="334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5" y="332"/>
                  </a:lnTo>
                  <a:lnTo>
                    <a:pt x="24" y="332"/>
                  </a:lnTo>
                  <a:lnTo>
                    <a:pt x="24" y="332"/>
                  </a:lnTo>
                  <a:lnTo>
                    <a:pt x="24" y="332"/>
                  </a:lnTo>
                  <a:lnTo>
                    <a:pt x="24" y="331"/>
                  </a:lnTo>
                  <a:lnTo>
                    <a:pt x="23" y="331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3" y="330"/>
                  </a:lnTo>
                  <a:lnTo>
                    <a:pt x="23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8" name="Freeform 43"/>
            <p:cNvSpPr>
              <a:spLocks noEditPoints="1"/>
            </p:cNvSpPr>
            <p:nvPr/>
          </p:nvSpPr>
          <p:spPr bwMode="auto">
            <a:xfrm>
              <a:off x="3744914" y="4883151"/>
              <a:ext cx="3070225" cy="49213"/>
            </a:xfrm>
            <a:custGeom>
              <a:avLst/>
              <a:gdLst>
                <a:gd name="T0" fmla="*/ 6 w 1934"/>
                <a:gd name="T1" fmla="*/ 25 h 31"/>
                <a:gd name="T2" fmla="*/ 4 w 1934"/>
                <a:gd name="T3" fmla="*/ 25 h 31"/>
                <a:gd name="T4" fmla="*/ 1 w 1934"/>
                <a:gd name="T5" fmla="*/ 24 h 31"/>
                <a:gd name="T6" fmla="*/ 0 w 1934"/>
                <a:gd name="T7" fmla="*/ 23 h 31"/>
                <a:gd name="T8" fmla="*/ 0 w 1934"/>
                <a:gd name="T9" fmla="*/ 22 h 31"/>
                <a:gd name="T10" fmla="*/ 0 w 1934"/>
                <a:gd name="T11" fmla="*/ 20 h 31"/>
                <a:gd name="T12" fmla="*/ 1 w 1934"/>
                <a:gd name="T13" fmla="*/ 18 h 31"/>
                <a:gd name="T14" fmla="*/ 4 w 1934"/>
                <a:gd name="T15" fmla="*/ 16 h 31"/>
                <a:gd name="T16" fmla="*/ 6 w 1934"/>
                <a:gd name="T17" fmla="*/ 14 h 31"/>
                <a:gd name="T18" fmla="*/ 9 w 1934"/>
                <a:gd name="T19" fmla="*/ 11 h 31"/>
                <a:gd name="T20" fmla="*/ 12 w 1934"/>
                <a:gd name="T21" fmla="*/ 10 h 31"/>
                <a:gd name="T22" fmla="*/ 16 w 1934"/>
                <a:gd name="T23" fmla="*/ 8 h 31"/>
                <a:gd name="T24" fmla="*/ 19 w 1934"/>
                <a:gd name="T25" fmla="*/ 6 h 31"/>
                <a:gd name="T26" fmla="*/ 23 w 1934"/>
                <a:gd name="T27" fmla="*/ 5 h 31"/>
                <a:gd name="T28" fmla="*/ 25 w 1934"/>
                <a:gd name="T29" fmla="*/ 5 h 31"/>
                <a:gd name="T30" fmla="*/ 29 w 1934"/>
                <a:gd name="T31" fmla="*/ 4 h 31"/>
                <a:gd name="T32" fmla="*/ 1924 w 1934"/>
                <a:gd name="T33" fmla="*/ 0 h 31"/>
                <a:gd name="T34" fmla="*/ 1814 w 1934"/>
                <a:gd name="T35" fmla="*/ 27 h 31"/>
                <a:gd name="T36" fmla="*/ 1603 w 1934"/>
                <a:gd name="T37" fmla="*/ 30 h 31"/>
                <a:gd name="T38" fmla="*/ 1320 w 1934"/>
                <a:gd name="T39" fmla="*/ 31 h 31"/>
                <a:gd name="T40" fmla="*/ 999 w 1934"/>
                <a:gd name="T41" fmla="*/ 31 h 31"/>
                <a:gd name="T42" fmla="*/ 674 w 1934"/>
                <a:gd name="T43" fmla="*/ 30 h 31"/>
                <a:gd name="T44" fmla="*/ 381 w 1934"/>
                <a:gd name="T45" fmla="*/ 28 h 31"/>
                <a:gd name="T46" fmla="*/ 151 w 1934"/>
                <a:gd name="T47" fmla="*/ 27 h 31"/>
                <a:gd name="T48" fmla="*/ 20 w 1934"/>
                <a:gd name="T49" fmla="*/ 25 h 31"/>
                <a:gd name="T50" fmla="*/ 66 w 1934"/>
                <a:gd name="T51" fmla="*/ 4 h 31"/>
                <a:gd name="T52" fmla="*/ 225 w 1934"/>
                <a:gd name="T53" fmla="*/ 6 h 31"/>
                <a:gd name="T54" fmla="*/ 473 w 1934"/>
                <a:gd name="T55" fmla="*/ 8 h 31"/>
                <a:gd name="T56" fmla="*/ 778 w 1934"/>
                <a:gd name="T57" fmla="*/ 9 h 31"/>
                <a:gd name="T58" fmla="*/ 1104 w 1934"/>
                <a:gd name="T59" fmla="*/ 10 h 31"/>
                <a:gd name="T60" fmla="*/ 1419 w 1934"/>
                <a:gd name="T61" fmla="*/ 10 h 31"/>
                <a:gd name="T62" fmla="*/ 1687 w 1934"/>
                <a:gd name="T63" fmla="*/ 8 h 31"/>
                <a:gd name="T64" fmla="*/ 1873 w 1934"/>
                <a:gd name="T65" fmla="*/ 4 h 31"/>
                <a:gd name="T66" fmla="*/ 1906 w 1934"/>
                <a:gd name="T67" fmla="*/ 22 h 31"/>
                <a:gd name="T68" fmla="*/ 1926 w 1934"/>
                <a:gd name="T69" fmla="*/ 0 h 31"/>
                <a:gd name="T70" fmla="*/ 1930 w 1934"/>
                <a:gd name="T71" fmla="*/ 2 h 31"/>
                <a:gd name="T72" fmla="*/ 1931 w 1934"/>
                <a:gd name="T73" fmla="*/ 2 h 31"/>
                <a:gd name="T74" fmla="*/ 1934 w 1934"/>
                <a:gd name="T75" fmla="*/ 3 h 31"/>
                <a:gd name="T76" fmla="*/ 1934 w 1934"/>
                <a:gd name="T77" fmla="*/ 4 h 31"/>
                <a:gd name="T78" fmla="*/ 1934 w 1934"/>
                <a:gd name="T79" fmla="*/ 5 h 31"/>
                <a:gd name="T80" fmla="*/ 1934 w 1934"/>
                <a:gd name="T81" fmla="*/ 8 h 31"/>
                <a:gd name="T82" fmla="*/ 1932 w 1934"/>
                <a:gd name="T83" fmla="*/ 10 h 31"/>
                <a:gd name="T84" fmla="*/ 1930 w 1934"/>
                <a:gd name="T85" fmla="*/ 11 h 31"/>
                <a:gd name="T86" fmla="*/ 1928 w 1934"/>
                <a:gd name="T87" fmla="*/ 14 h 31"/>
                <a:gd name="T88" fmla="*/ 1924 w 1934"/>
                <a:gd name="T89" fmla="*/ 16 h 31"/>
                <a:gd name="T90" fmla="*/ 1920 w 1934"/>
                <a:gd name="T91" fmla="*/ 17 h 31"/>
                <a:gd name="T92" fmla="*/ 1917 w 1934"/>
                <a:gd name="T93" fmla="*/ 20 h 31"/>
                <a:gd name="T94" fmla="*/ 1913 w 1934"/>
                <a:gd name="T95" fmla="*/ 21 h 31"/>
                <a:gd name="T96" fmla="*/ 1910 w 1934"/>
                <a:gd name="T97" fmla="*/ 22 h 31"/>
                <a:gd name="T98" fmla="*/ 1907 w 1934"/>
                <a:gd name="T99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4" h="31">
                  <a:moveTo>
                    <a:pt x="31" y="4"/>
                  </a:moveTo>
                  <a:lnTo>
                    <a:pt x="7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4"/>
                  </a:lnTo>
                  <a:close/>
                  <a:moveTo>
                    <a:pt x="1924" y="0"/>
                  </a:moveTo>
                  <a:lnTo>
                    <a:pt x="1906" y="22"/>
                  </a:lnTo>
                  <a:lnTo>
                    <a:pt x="1882" y="24"/>
                  </a:lnTo>
                  <a:lnTo>
                    <a:pt x="1852" y="25"/>
                  </a:lnTo>
                  <a:lnTo>
                    <a:pt x="1814" y="27"/>
                  </a:lnTo>
                  <a:lnTo>
                    <a:pt x="1770" y="28"/>
                  </a:lnTo>
                  <a:lnTo>
                    <a:pt x="1720" y="29"/>
                  </a:lnTo>
                  <a:lnTo>
                    <a:pt x="1664" y="29"/>
                  </a:lnTo>
                  <a:lnTo>
                    <a:pt x="1603" y="30"/>
                  </a:lnTo>
                  <a:lnTo>
                    <a:pt x="1539" y="30"/>
                  </a:lnTo>
                  <a:lnTo>
                    <a:pt x="1468" y="31"/>
                  </a:lnTo>
                  <a:lnTo>
                    <a:pt x="1397" y="31"/>
                  </a:lnTo>
                  <a:lnTo>
                    <a:pt x="1320" y="31"/>
                  </a:lnTo>
                  <a:lnTo>
                    <a:pt x="1243" y="31"/>
                  </a:lnTo>
                  <a:lnTo>
                    <a:pt x="1163" y="31"/>
                  </a:lnTo>
                  <a:lnTo>
                    <a:pt x="1081" y="31"/>
                  </a:lnTo>
                  <a:lnTo>
                    <a:pt x="999" y="31"/>
                  </a:lnTo>
                  <a:lnTo>
                    <a:pt x="917" y="31"/>
                  </a:lnTo>
                  <a:lnTo>
                    <a:pt x="836" y="31"/>
                  </a:lnTo>
                  <a:lnTo>
                    <a:pt x="754" y="30"/>
                  </a:lnTo>
                  <a:lnTo>
                    <a:pt x="674" y="30"/>
                  </a:lnTo>
                  <a:lnTo>
                    <a:pt x="597" y="30"/>
                  </a:lnTo>
                  <a:lnTo>
                    <a:pt x="522" y="29"/>
                  </a:lnTo>
                  <a:lnTo>
                    <a:pt x="449" y="29"/>
                  </a:lnTo>
                  <a:lnTo>
                    <a:pt x="381" y="28"/>
                  </a:lnTo>
                  <a:lnTo>
                    <a:pt x="316" y="28"/>
                  </a:lnTo>
                  <a:lnTo>
                    <a:pt x="256" y="28"/>
                  </a:lnTo>
                  <a:lnTo>
                    <a:pt x="201" y="27"/>
                  </a:lnTo>
                  <a:lnTo>
                    <a:pt x="151" y="27"/>
                  </a:lnTo>
                  <a:lnTo>
                    <a:pt x="108" y="27"/>
                  </a:lnTo>
                  <a:lnTo>
                    <a:pt x="72" y="27"/>
                  </a:lnTo>
                  <a:lnTo>
                    <a:pt x="42" y="25"/>
                  </a:lnTo>
                  <a:lnTo>
                    <a:pt x="20" y="25"/>
                  </a:lnTo>
                  <a:lnTo>
                    <a:pt x="7" y="25"/>
                  </a:lnTo>
                  <a:lnTo>
                    <a:pt x="31" y="4"/>
                  </a:lnTo>
                  <a:lnTo>
                    <a:pt x="44" y="4"/>
                  </a:lnTo>
                  <a:lnTo>
                    <a:pt x="66" y="4"/>
                  </a:lnTo>
                  <a:lnTo>
                    <a:pt x="94" y="5"/>
                  </a:lnTo>
                  <a:lnTo>
                    <a:pt x="131" y="5"/>
                  </a:lnTo>
                  <a:lnTo>
                    <a:pt x="174" y="5"/>
                  </a:lnTo>
                  <a:lnTo>
                    <a:pt x="225" y="6"/>
                  </a:lnTo>
                  <a:lnTo>
                    <a:pt x="279" y="6"/>
                  </a:lnTo>
                  <a:lnTo>
                    <a:pt x="339" y="6"/>
                  </a:lnTo>
                  <a:lnTo>
                    <a:pt x="404" y="8"/>
                  </a:lnTo>
                  <a:lnTo>
                    <a:pt x="473" y="8"/>
                  </a:lnTo>
                  <a:lnTo>
                    <a:pt x="546" y="8"/>
                  </a:lnTo>
                  <a:lnTo>
                    <a:pt x="621" y="9"/>
                  </a:lnTo>
                  <a:lnTo>
                    <a:pt x="698" y="9"/>
                  </a:lnTo>
                  <a:lnTo>
                    <a:pt x="778" y="9"/>
                  </a:lnTo>
                  <a:lnTo>
                    <a:pt x="858" y="10"/>
                  </a:lnTo>
                  <a:lnTo>
                    <a:pt x="941" y="10"/>
                  </a:lnTo>
                  <a:lnTo>
                    <a:pt x="1023" y="10"/>
                  </a:lnTo>
                  <a:lnTo>
                    <a:pt x="1104" y="10"/>
                  </a:lnTo>
                  <a:lnTo>
                    <a:pt x="1185" y="10"/>
                  </a:lnTo>
                  <a:lnTo>
                    <a:pt x="1265" y="10"/>
                  </a:lnTo>
                  <a:lnTo>
                    <a:pt x="1343" y="10"/>
                  </a:lnTo>
                  <a:lnTo>
                    <a:pt x="1419" y="10"/>
                  </a:lnTo>
                  <a:lnTo>
                    <a:pt x="1492" y="10"/>
                  </a:lnTo>
                  <a:lnTo>
                    <a:pt x="1561" y="9"/>
                  </a:lnTo>
                  <a:lnTo>
                    <a:pt x="1626" y="9"/>
                  </a:lnTo>
                  <a:lnTo>
                    <a:pt x="1687" y="8"/>
                  </a:lnTo>
                  <a:lnTo>
                    <a:pt x="1743" y="8"/>
                  </a:lnTo>
                  <a:lnTo>
                    <a:pt x="1793" y="6"/>
                  </a:lnTo>
                  <a:lnTo>
                    <a:pt x="1836" y="5"/>
                  </a:lnTo>
                  <a:lnTo>
                    <a:pt x="1873" y="4"/>
                  </a:lnTo>
                  <a:lnTo>
                    <a:pt x="1903" y="3"/>
                  </a:lnTo>
                  <a:lnTo>
                    <a:pt x="1924" y="0"/>
                  </a:lnTo>
                  <a:lnTo>
                    <a:pt x="1924" y="0"/>
                  </a:lnTo>
                  <a:close/>
                  <a:moveTo>
                    <a:pt x="1906" y="22"/>
                  </a:moveTo>
                  <a:lnTo>
                    <a:pt x="1924" y="0"/>
                  </a:lnTo>
                  <a:lnTo>
                    <a:pt x="1925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8" y="0"/>
                  </a:lnTo>
                  <a:lnTo>
                    <a:pt x="1929" y="0"/>
                  </a:lnTo>
                  <a:lnTo>
                    <a:pt x="1929" y="0"/>
                  </a:lnTo>
                  <a:lnTo>
                    <a:pt x="1930" y="2"/>
                  </a:lnTo>
                  <a:lnTo>
                    <a:pt x="1930" y="2"/>
                  </a:lnTo>
                  <a:lnTo>
                    <a:pt x="1931" y="2"/>
                  </a:lnTo>
                  <a:lnTo>
                    <a:pt x="1931" y="2"/>
                  </a:lnTo>
                  <a:lnTo>
                    <a:pt x="1931" y="2"/>
                  </a:lnTo>
                  <a:lnTo>
                    <a:pt x="1932" y="2"/>
                  </a:lnTo>
                  <a:lnTo>
                    <a:pt x="1932" y="2"/>
                  </a:lnTo>
                  <a:lnTo>
                    <a:pt x="1932" y="3"/>
                  </a:lnTo>
                  <a:lnTo>
                    <a:pt x="1934" y="3"/>
                  </a:lnTo>
                  <a:lnTo>
                    <a:pt x="1934" y="3"/>
                  </a:lnTo>
                  <a:lnTo>
                    <a:pt x="1934" y="3"/>
                  </a:lnTo>
                  <a:lnTo>
                    <a:pt x="1934" y="4"/>
                  </a:lnTo>
                  <a:lnTo>
                    <a:pt x="1934" y="4"/>
                  </a:lnTo>
                  <a:lnTo>
                    <a:pt x="1934" y="4"/>
                  </a:lnTo>
                  <a:lnTo>
                    <a:pt x="1934" y="5"/>
                  </a:lnTo>
                  <a:lnTo>
                    <a:pt x="1934" y="5"/>
                  </a:lnTo>
                  <a:lnTo>
                    <a:pt x="1934" y="5"/>
                  </a:lnTo>
                  <a:lnTo>
                    <a:pt x="1934" y="6"/>
                  </a:lnTo>
                  <a:lnTo>
                    <a:pt x="1934" y="6"/>
                  </a:lnTo>
                  <a:lnTo>
                    <a:pt x="1934" y="6"/>
                  </a:lnTo>
                  <a:lnTo>
                    <a:pt x="1934" y="8"/>
                  </a:lnTo>
                  <a:lnTo>
                    <a:pt x="1932" y="8"/>
                  </a:lnTo>
                  <a:lnTo>
                    <a:pt x="1932" y="9"/>
                  </a:lnTo>
                  <a:lnTo>
                    <a:pt x="1932" y="9"/>
                  </a:lnTo>
                  <a:lnTo>
                    <a:pt x="1932" y="10"/>
                  </a:lnTo>
                  <a:lnTo>
                    <a:pt x="1931" y="10"/>
                  </a:lnTo>
                  <a:lnTo>
                    <a:pt x="1931" y="10"/>
                  </a:lnTo>
                  <a:lnTo>
                    <a:pt x="1930" y="11"/>
                  </a:lnTo>
                  <a:lnTo>
                    <a:pt x="1930" y="11"/>
                  </a:lnTo>
                  <a:lnTo>
                    <a:pt x="1929" y="12"/>
                  </a:lnTo>
                  <a:lnTo>
                    <a:pt x="1929" y="12"/>
                  </a:lnTo>
                  <a:lnTo>
                    <a:pt x="1928" y="14"/>
                  </a:lnTo>
                  <a:lnTo>
                    <a:pt x="1928" y="14"/>
                  </a:lnTo>
                  <a:lnTo>
                    <a:pt x="1926" y="15"/>
                  </a:lnTo>
                  <a:lnTo>
                    <a:pt x="1925" y="15"/>
                  </a:lnTo>
                  <a:lnTo>
                    <a:pt x="1925" y="15"/>
                  </a:lnTo>
                  <a:lnTo>
                    <a:pt x="1924" y="16"/>
                  </a:lnTo>
                  <a:lnTo>
                    <a:pt x="1924" y="16"/>
                  </a:lnTo>
                  <a:lnTo>
                    <a:pt x="1923" y="17"/>
                  </a:lnTo>
                  <a:lnTo>
                    <a:pt x="1922" y="17"/>
                  </a:lnTo>
                  <a:lnTo>
                    <a:pt x="1920" y="17"/>
                  </a:lnTo>
                  <a:lnTo>
                    <a:pt x="1920" y="18"/>
                  </a:lnTo>
                  <a:lnTo>
                    <a:pt x="1919" y="18"/>
                  </a:lnTo>
                  <a:lnTo>
                    <a:pt x="1918" y="18"/>
                  </a:lnTo>
                  <a:lnTo>
                    <a:pt x="1917" y="20"/>
                  </a:lnTo>
                  <a:lnTo>
                    <a:pt x="1917" y="20"/>
                  </a:lnTo>
                  <a:lnTo>
                    <a:pt x="1916" y="20"/>
                  </a:lnTo>
                  <a:lnTo>
                    <a:pt x="1915" y="20"/>
                  </a:lnTo>
                  <a:lnTo>
                    <a:pt x="1913" y="21"/>
                  </a:lnTo>
                  <a:lnTo>
                    <a:pt x="1913" y="21"/>
                  </a:lnTo>
                  <a:lnTo>
                    <a:pt x="1912" y="21"/>
                  </a:lnTo>
                  <a:lnTo>
                    <a:pt x="1911" y="21"/>
                  </a:lnTo>
                  <a:lnTo>
                    <a:pt x="1910" y="22"/>
                  </a:lnTo>
                  <a:lnTo>
                    <a:pt x="1910" y="22"/>
                  </a:lnTo>
                  <a:lnTo>
                    <a:pt x="1909" y="22"/>
                  </a:lnTo>
                  <a:lnTo>
                    <a:pt x="1907" y="22"/>
                  </a:lnTo>
                  <a:lnTo>
                    <a:pt x="1907" y="22"/>
                  </a:lnTo>
                  <a:lnTo>
                    <a:pt x="1906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59" name="Freeform 44"/>
            <p:cNvSpPr>
              <a:spLocks noEditPoints="1"/>
            </p:cNvSpPr>
            <p:nvPr/>
          </p:nvSpPr>
          <p:spPr bwMode="auto">
            <a:xfrm>
              <a:off x="3790951" y="4764089"/>
              <a:ext cx="2981325" cy="47625"/>
            </a:xfrm>
            <a:custGeom>
              <a:avLst/>
              <a:gdLst>
                <a:gd name="T0" fmla="*/ 6 w 1878"/>
                <a:gd name="T1" fmla="*/ 22 h 30"/>
                <a:gd name="T2" fmla="*/ 3 w 1878"/>
                <a:gd name="T3" fmla="*/ 22 h 30"/>
                <a:gd name="T4" fmla="*/ 2 w 1878"/>
                <a:gd name="T5" fmla="*/ 20 h 30"/>
                <a:gd name="T6" fmla="*/ 1 w 1878"/>
                <a:gd name="T7" fmla="*/ 19 h 30"/>
                <a:gd name="T8" fmla="*/ 0 w 1878"/>
                <a:gd name="T9" fmla="*/ 18 h 30"/>
                <a:gd name="T10" fmla="*/ 1 w 1878"/>
                <a:gd name="T11" fmla="*/ 16 h 30"/>
                <a:gd name="T12" fmla="*/ 2 w 1878"/>
                <a:gd name="T13" fmla="*/ 15 h 30"/>
                <a:gd name="T14" fmla="*/ 3 w 1878"/>
                <a:gd name="T15" fmla="*/ 12 h 30"/>
                <a:gd name="T16" fmla="*/ 6 w 1878"/>
                <a:gd name="T17" fmla="*/ 10 h 30"/>
                <a:gd name="T18" fmla="*/ 8 w 1878"/>
                <a:gd name="T19" fmla="*/ 7 h 30"/>
                <a:gd name="T20" fmla="*/ 12 w 1878"/>
                <a:gd name="T21" fmla="*/ 6 h 30"/>
                <a:gd name="T22" fmla="*/ 15 w 1878"/>
                <a:gd name="T23" fmla="*/ 4 h 30"/>
                <a:gd name="T24" fmla="*/ 19 w 1878"/>
                <a:gd name="T25" fmla="*/ 3 h 30"/>
                <a:gd name="T26" fmla="*/ 22 w 1878"/>
                <a:gd name="T27" fmla="*/ 1 h 30"/>
                <a:gd name="T28" fmla="*/ 26 w 1878"/>
                <a:gd name="T29" fmla="*/ 1 h 30"/>
                <a:gd name="T30" fmla="*/ 30 w 1878"/>
                <a:gd name="T31" fmla="*/ 0 h 30"/>
                <a:gd name="T32" fmla="*/ 1869 w 1878"/>
                <a:gd name="T33" fmla="*/ 0 h 30"/>
                <a:gd name="T34" fmla="*/ 1759 w 1878"/>
                <a:gd name="T35" fmla="*/ 26 h 30"/>
                <a:gd name="T36" fmla="*/ 1554 w 1878"/>
                <a:gd name="T37" fmla="*/ 29 h 30"/>
                <a:gd name="T38" fmla="*/ 1279 w 1878"/>
                <a:gd name="T39" fmla="*/ 30 h 30"/>
                <a:gd name="T40" fmla="*/ 969 w 1878"/>
                <a:gd name="T41" fmla="*/ 30 h 30"/>
                <a:gd name="T42" fmla="*/ 655 w 1878"/>
                <a:gd name="T43" fmla="*/ 28 h 30"/>
                <a:gd name="T44" fmla="*/ 370 w 1878"/>
                <a:gd name="T45" fmla="*/ 25 h 30"/>
                <a:gd name="T46" fmla="*/ 148 w 1878"/>
                <a:gd name="T47" fmla="*/ 23 h 30"/>
                <a:gd name="T48" fmla="*/ 20 w 1878"/>
                <a:gd name="T49" fmla="*/ 22 h 30"/>
                <a:gd name="T50" fmla="*/ 65 w 1878"/>
                <a:gd name="T51" fmla="*/ 1 h 30"/>
                <a:gd name="T52" fmla="*/ 219 w 1878"/>
                <a:gd name="T53" fmla="*/ 3 h 30"/>
                <a:gd name="T54" fmla="*/ 460 w 1878"/>
                <a:gd name="T55" fmla="*/ 5 h 30"/>
                <a:gd name="T56" fmla="*/ 755 w 1878"/>
                <a:gd name="T57" fmla="*/ 7 h 30"/>
                <a:gd name="T58" fmla="*/ 1072 w 1878"/>
                <a:gd name="T59" fmla="*/ 9 h 30"/>
                <a:gd name="T60" fmla="*/ 1376 w 1878"/>
                <a:gd name="T61" fmla="*/ 9 h 30"/>
                <a:gd name="T62" fmla="*/ 1636 w 1878"/>
                <a:gd name="T63" fmla="*/ 7 h 30"/>
                <a:gd name="T64" fmla="*/ 1817 w 1878"/>
                <a:gd name="T65" fmla="*/ 4 h 30"/>
                <a:gd name="T66" fmla="*/ 1850 w 1878"/>
                <a:gd name="T67" fmla="*/ 22 h 30"/>
                <a:gd name="T68" fmla="*/ 1871 w 1878"/>
                <a:gd name="T69" fmla="*/ 0 h 30"/>
                <a:gd name="T70" fmla="*/ 1874 w 1878"/>
                <a:gd name="T71" fmla="*/ 0 h 30"/>
                <a:gd name="T72" fmla="*/ 1876 w 1878"/>
                <a:gd name="T73" fmla="*/ 1 h 30"/>
                <a:gd name="T74" fmla="*/ 1877 w 1878"/>
                <a:gd name="T75" fmla="*/ 3 h 30"/>
                <a:gd name="T76" fmla="*/ 1877 w 1878"/>
                <a:gd name="T77" fmla="*/ 4 h 30"/>
                <a:gd name="T78" fmla="*/ 1877 w 1878"/>
                <a:gd name="T79" fmla="*/ 5 h 30"/>
                <a:gd name="T80" fmla="*/ 1877 w 1878"/>
                <a:gd name="T81" fmla="*/ 7 h 30"/>
                <a:gd name="T82" fmla="*/ 1876 w 1878"/>
                <a:gd name="T83" fmla="*/ 9 h 30"/>
                <a:gd name="T84" fmla="*/ 1874 w 1878"/>
                <a:gd name="T85" fmla="*/ 11 h 30"/>
                <a:gd name="T86" fmla="*/ 1871 w 1878"/>
                <a:gd name="T87" fmla="*/ 13 h 30"/>
                <a:gd name="T88" fmla="*/ 1868 w 1878"/>
                <a:gd name="T89" fmla="*/ 16 h 30"/>
                <a:gd name="T90" fmla="*/ 1865 w 1878"/>
                <a:gd name="T91" fmla="*/ 17 h 30"/>
                <a:gd name="T92" fmla="*/ 1862 w 1878"/>
                <a:gd name="T93" fmla="*/ 19 h 30"/>
                <a:gd name="T94" fmla="*/ 1858 w 1878"/>
                <a:gd name="T95" fmla="*/ 20 h 30"/>
                <a:gd name="T96" fmla="*/ 1854 w 1878"/>
                <a:gd name="T97" fmla="*/ 20 h 30"/>
                <a:gd name="T98" fmla="*/ 1851 w 1878"/>
                <a:gd name="T99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78" h="30">
                  <a:moveTo>
                    <a:pt x="31" y="0"/>
                  </a:moveTo>
                  <a:lnTo>
                    <a:pt x="7" y="22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1869" y="0"/>
                  </a:moveTo>
                  <a:lnTo>
                    <a:pt x="1850" y="22"/>
                  </a:lnTo>
                  <a:lnTo>
                    <a:pt x="1827" y="23"/>
                  </a:lnTo>
                  <a:lnTo>
                    <a:pt x="1796" y="25"/>
                  </a:lnTo>
                  <a:lnTo>
                    <a:pt x="1759" y="26"/>
                  </a:lnTo>
                  <a:lnTo>
                    <a:pt x="1716" y="28"/>
                  </a:lnTo>
                  <a:lnTo>
                    <a:pt x="1667" y="28"/>
                  </a:lnTo>
                  <a:lnTo>
                    <a:pt x="1613" y="29"/>
                  </a:lnTo>
                  <a:lnTo>
                    <a:pt x="1554" y="29"/>
                  </a:lnTo>
                  <a:lnTo>
                    <a:pt x="1490" y="30"/>
                  </a:lnTo>
                  <a:lnTo>
                    <a:pt x="1424" y="30"/>
                  </a:lnTo>
                  <a:lnTo>
                    <a:pt x="1353" y="30"/>
                  </a:lnTo>
                  <a:lnTo>
                    <a:pt x="1279" y="30"/>
                  </a:lnTo>
                  <a:lnTo>
                    <a:pt x="1204" y="30"/>
                  </a:lnTo>
                  <a:lnTo>
                    <a:pt x="1126" y="30"/>
                  </a:lnTo>
                  <a:lnTo>
                    <a:pt x="1048" y="30"/>
                  </a:lnTo>
                  <a:lnTo>
                    <a:pt x="969" y="30"/>
                  </a:lnTo>
                  <a:lnTo>
                    <a:pt x="889" y="29"/>
                  </a:lnTo>
                  <a:lnTo>
                    <a:pt x="810" y="29"/>
                  </a:lnTo>
                  <a:lnTo>
                    <a:pt x="731" y="29"/>
                  </a:lnTo>
                  <a:lnTo>
                    <a:pt x="655" y="28"/>
                  </a:lnTo>
                  <a:lnTo>
                    <a:pt x="580" y="28"/>
                  </a:lnTo>
                  <a:lnTo>
                    <a:pt x="507" y="26"/>
                  </a:lnTo>
                  <a:lnTo>
                    <a:pt x="437" y="26"/>
                  </a:lnTo>
                  <a:lnTo>
                    <a:pt x="370" y="25"/>
                  </a:lnTo>
                  <a:lnTo>
                    <a:pt x="307" y="25"/>
                  </a:lnTo>
                  <a:lnTo>
                    <a:pt x="249" y="24"/>
                  </a:lnTo>
                  <a:lnTo>
                    <a:pt x="196" y="24"/>
                  </a:lnTo>
                  <a:lnTo>
                    <a:pt x="148" y="23"/>
                  </a:lnTo>
                  <a:lnTo>
                    <a:pt x="106" y="23"/>
                  </a:lnTo>
                  <a:lnTo>
                    <a:pt x="70" y="23"/>
                  </a:lnTo>
                  <a:lnTo>
                    <a:pt x="42" y="22"/>
                  </a:lnTo>
                  <a:lnTo>
                    <a:pt x="20" y="22"/>
                  </a:lnTo>
                  <a:lnTo>
                    <a:pt x="7" y="22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5" y="1"/>
                  </a:lnTo>
                  <a:lnTo>
                    <a:pt x="93" y="1"/>
                  </a:lnTo>
                  <a:lnTo>
                    <a:pt x="129" y="1"/>
                  </a:lnTo>
                  <a:lnTo>
                    <a:pt x="170" y="3"/>
                  </a:lnTo>
                  <a:lnTo>
                    <a:pt x="219" y="3"/>
                  </a:lnTo>
                  <a:lnTo>
                    <a:pt x="272" y="3"/>
                  </a:lnTo>
                  <a:lnTo>
                    <a:pt x="330" y="4"/>
                  </a:lnTo>
                  <a:lnTo>
                    <a:pt x="394" y="4"/>
                  </a:lnTo>
                  <a:lnTo>
                    <a:pt x="460" y="5"/>
                  </a:lnTo>
                  <a:lnTo>
                    <a:pt x="530" y="5"/>
                  </a:lnTo>
                  <a:lnTo>
                    <a:pt x="603" y="6"/>
                  </a:lnTo>
                  <a:lnTo>
                    <a:pt x="678" y="6"/>
                  </a:lnTo>
                  <a:lnTo>
                    <a:pt x="755" y="7"/>
                  </a:lnTo>
                  <a:lnTo>
                    <a:pt x="833" y="7"/>
                  </a:lnTo>
                  <a:lnTo>
                    <a:pt x="913" y="7"/>
                  </a:lnTo>
                  <a:lnTo>
                    <a:pt x="992" y="9"/>
                  </a:lnTo>
                  <a:lnTo>
                    <a:pt x="1072" y="9"/>
                  </a:lnTo>
                  <a:lnTo>
                    <a:pt x="1150" y="9"/>
                  </a:lnTo>
                  <a:lnTo>
                    <a:pt x="1227" y="9"/>
                  </a:lnTo>
                  <a:lnTo>
                    <a:pt x="1303" y="9"/>
                  </a:lnTo>
                  <a:lnTo>
                    <a:pt x="1376" y="9"/>
                  </a:lnTo>
                  <a:lnTo>
                    <a:pt x="1446" y="9"/>
                  </a:lnTo>
                  <a:lnTo>
                    <a:pt x="1513" y="9"/>
                  </a:lnTo>
                  <a:lnTo>
                    <a:pt x="1576" y="9"/>
                  </a:lnTo>
                  <a:lnTo>
                    <a:pt x="1636" y="7"/>
                  </a:lnTo>
                  <a:lnTo>
                    <a:pt x="1690" y="6"/>
                  </a:lnTo>
                  <a:lnTo>
                    <a:pt x="1739" y="6"/>
                  </a:lnTo>
                  <a:lnTo>
                    <a:pt x="1782" y="5"/>
                  </a:lnTo>
                  <a:lnTo>
                    <a:pt x="1817" y="4"/>
                  </a:lnTo>
                  <a:lnTo>
                    <a:pt x="1847" y="3"/>
                  </a:lnTo>
                  <a:lnTo>
                    <a:pt x="1869" y="0"/>
                  </a:lnTo>
                  <a:lnTo>
                    <a:pt x="1869" y="0"/>
                  </a:lnTo>
                  <a:close/>
                  <a:moveTo>
                    <a:pt x="1850" y="22"/>
                  </a:moveTo>
                  <a:lnTo>
                    <a:pt x="1869" y="0"/>
                  </a:lnTo>
                  <a:lnTo>
                    <a:pt x="1869" y="0"/>
                  </a:lnTo>
                  <a:lnTo>
                    <a:pt x="1870" y="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872" y="0"/>
                  </a:lnTo>
                  <a:lnTo>
                    <a:pt x="1872" y="0"/>
                  </a:lnTo>
                  <a:lnTo>
                    <a:pt x="1874" y="0"/>
                  </a:lnTo>
                  <a:lnTo>
                    <a:pt x="1874" y="1"/>
                  </a:lnTo>
                  <a:lnTo>
                    <a:pt x="1875" y="1"/>
                  </a:lnTo>
                  <a:lnTo>
                    <a:pt x="1875" y="1"/>
                  </a:lnTo>
                  <a:lnTo>
                    <a:pt x="1876" y="1"/>
                  </a:lnTo>
                  <a:lnTo>
                    <a:pt x="1876" y="1"/>
                  </a:lnTo>
                  <a:lnTo>
                    <a:pt x="1876" y="1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3"/>
                  </a:lnTo>
                  <a:lnTo>
                    <a:pt x="1877" y="4"/>
                  </a:lnTo>
                  <a:lnTo>
                    <a:pt x="1877" y="4"/>
                  </a:lnTo>
                  <a:lnTo>
                    <a:pt x="1877" y="4"/>
                  </a:lnTo>
                  <a:lnTo>
                    <a:pt x="1878" y="4"/>
                  </a:lnTo>
                  <a:lnTo>
                    <a:pt x="1878" y="5"/>
                  </a:lnTo>
                  <a:lnTo>
                    <a:pt x="1877" y="5"/>
                  </a:lnTo>
                  <a:lnTo>
                    <a:pt x="1877" y="6"/>
                  </a:lnTo>
                  <a:lnTo>
                    <a:pt x="1877" y="6"/>
                  </a:lnTo>
                  <a:lnTo>
                    <a:pt x="1877" y="6"/>
                  </a:lnTo>
                  <a:lnTo>
                    <a:pt x="1877" y="7"/>
                  </a:lnTo>
                  <a:lnTo>
                    <a:pt x="1877" y="7"/>
                  </a:lnTo>
                  <a:lnTo>
                    <a:pt x="1876" y="9"/>
                  </a:lnTo>
                  <a:lnTo>
                    <a:pt x="1876" y="9"/>
                  </a:lnTo>
                  <a:lnTo>
                    <a:pt x="1876" y="9"/>
                  </a:lnTo>
                  <a:lnTo>
                    <a:pt x="1875" y="10"/>
                  </a:lnTo>
                  <a:lnTo>
                    <a:pt x="1875" y="10"/>
                  </a:lnTo>
                  <a:lnTo>
                    <a:pt x="1875" y="11"/>
                  </a:lnTo>
                  <a:lnTo>
                    <a:pt x="1874" y="11"/>
                  </a:lnTo>
                  <a:lnTo>
                    <a:pt x="1874" y="12"/>
                  </a:lnTo>
                  <a:lnTo>
                    <a:pt x="1872" y="12"/>
                  </a:lnTo>
                  <a:lnTo>
                    <a:pt x="1871" y="13"/>
                  </a:lnTo>
                  <a:lnTo>
                    <a:pt x="1871" y="13"/>
                  </a:lnTo>
                  <a:lnTo>
                    <a:pt x="1870" y="13"/>
                  </a:lnTo>
                  <a:lnTo>
                    <a:pt x="1870" y="15"/>
                  </a:lnTo>
                  <a:lnTo>
                    <a:pt x="1869" y="15"/>
                  </a:lnTo>
                  <a:lnTo>
                    <a:pt x="1868" y="16"/>
                  </a:lnTo>
                  <a:lnTo>
                    <a:pt x="1868" y="16"/>
                  </a:lnTo>
                  <a:lnTo>
                    <a:pt x="1866" y="16"/>
                  </a:lnTo>
                  <a:lnTo>
                    <a:pt x="1865" y="17"/>
                  </a:lnTo>
                  <a:lnTo>
                    <a:pt x="1865" y="17"/>
                  </a:lnTo>
                  <a:lnTo>
                    <a:pt x="1864" y="18"/>
                  </a:lnTo>
                  <a:lnTo>
                    <a:pt x="1863" y="18"/>
                  </a:lnTo>
                  <a:lnTo>
                    <a:pt x="1862" y="18"/>
                  </a:lnTo>
                  <a:lnTo>
                    <a:pt x="1862" y="19"/>
                  </a:lnTo>
                  <a:lnTo>
                    <a:pt x="1860" y="19"/>
                  </a:lnTo>
                  <a:lnTo>
                    <a:pt x="1859" y="19"/>
                  </a:lnTo>
                  <a:lnTo>
                    <a:pt x="1858" y="19"/>
                  </a:lnTo>
                  <a:lnTo>
                    <a:pt x="1858" y="20"/>
                  </a:lnTo>
                  <a:lnTo>
                    <a:pt x="1857" y="20"/>
                  </a:lnTo>
                  <a:lnTo>
                    <a:pt x="1856" y="20"/>
                  </a:lnTo>
                  <a:lnTo>
                    <a:pt x="1854" y="20"/>
                  </a:lnTo>
                  <a:lnTo>
                    <a:pt x="1854" y="20"/>
                  </a:lnTo>
                  <a:lnTo>
                    <a:pt x="1853" y="22"/>
                  </a:lnTo>
                  <a:lnTo>
                    <a:pt x="1852" y="22"/>
                  </a:lnTo>
                  <a:lnTo>
                    <a:pt x="1851" y="22"/>
                  </a:lnTo>
                  <a:lnTo>
                    <a:pt x="1851" y="22"/>
                  </a:lnTo>
                  <a:lnTo>
                    <a:pt x="185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60" name="Freeform 45"/>
            <p:cNvSpPr>
              <a:spLocks noEditPoints="1"/>
            </p:cNvSpPr>
            <p:nvPr/>
          </p:nvSpPr>
          <p:spPr bwMode="auto">
            <a:xfrm>
              <a:off x="3852864" y="4645026"/>
              <a:ext cx="2873375" cy="52388"/>
            </a:xfrm>
            <a:custGeom>
              <a:avLst/>
              <a:gdLst>
                <a:gd name="T0" fmla="*/ 6 w 1810"/>
                <a:gd name="T1" fmla="*/ 21 h 33"/>
                <a:gd name="T2" fmla="*/ 4 w 1810"/>
                <a:gd name="T3" fmla="*/ 21 h 33"/>
                <a:gd name="T4" fmla="*/ 3 w 1810"/>
                <a:gd name="T5" fmla="*/ 20 h 33"/>
                <a:gd name="T6" fmla="*/ 1 w 1810"/>
                <a:gd name="T7" fmla="*/ 19 h 33"/>
                <a:gd name="T8" fmla="*/ 0 w 1810"/>
                <a:gd name="T9" fmla="*/ 18 h 33"/>
                <a:gd name="T10" fmla="*/ 1 w 1810"/>
                <a:gd name="T11" fmla="*/ 15 h 33"/>
                <a:gd name="T12" fmla="*/ 1 w 1810"/>
                <a:gd name="T13" fmla="*/ 14 h 33"/>
                <a:gd name="T14" fmla="*/ 4 w 1810"/>
                <a:gd name="T15" fmla="*/ 12 h 33"/>
                <a:gd name="T16" fmla="*/ 6 w 1810"/>
                <a:gd name="T17" fmla="*/ 10 h 33"/>
                <a:gd name="T18" fmla="*/ 9 w 1810"/>
                <a:gd name="T19" fmla="*/ 7 h 33"/>
                <a:gd name="T20" fmla="*/ 12 w 1810"/>
                <a:gd name="T21" fmla="*/ 6 h 33"/>
                <a:gd name="T22" fmla="*/ 16 w 1810"/>
                <a:gd name="T23" fmla="*/ 4 h 33"/>
                <a:gd name="T24" fmla="*/ 19 w 1810"/>
                <a:gd name="T25" fmla="*/ 2 h 33"/>
                <a:gd name="T26" fmla="*/ 23 w 1810"/>
                <a:gd name="T27" fmla="*/ 1 h 33"/>
                <a:gd name="T28" fmla="*/ 26 w 1810"/>
                <a:gd name="T29" fmla="*/ 0 h 33"/>
                <a:gd name="T30" fmla="*/ 30 w 1810"/>
                <a:gd name="T31" fmla="*/ 0 h 33"/>
                <a:gd name="T32" fmla="*/ 1800 w 1810"/>
                <a:gd name="T33" fmla="*/ 5 h 33"/>
                <a:gd name="T34" fmla="*/ 1693 w 1810"/>
                <a:gd name="T35" fmla="*/ 30 h 33"/>
                <a:gd name="T36" fmla="*/ 1493 w 1810"/>
                <a:gd name="T37" fmla="*/ 33 h 33"/>
                <a:gd name="T38" fmla="*/ 1229 w 1810"/>
                <a:gd name="T39" fmla="*/ 33 h 33"/>
                <a:gd name="T40" fmla="*/ 931 w 1810"/>
                <a:gd name="T41" fmla="*/ 31 h 33"/>
                <a:gd name="T42" fmla="*/ 630 w 1810"/>
                <a:gd name="T43" fmla="*/ 29 h 33"/>
                <a:gd name="T44" fmla="*/ 357 w 1810"/>
                <a:gd name="T45" fmla="*/ 26 h 33"/>
                <a:gd name="T46" fmla="*/ 143 w 1810"/>
                <a:gd name="T47" fmla="*/ 23 h 33"/>
                <a:gd name="T48" fmla="*/ 20 w 1810"/>
                <a:gd name="T49" fmla="*/ 21 h 33"/>
                <a:gd name="T50" fmla="*/ 65 w 1810"/>
                <a:gd name="T51" fmla="*/ 0 h 33"/>
                <a:gd name="T52" fmla="*/ 213 w 1810"/>
                <a:gd name="T53" fmla="*/ 2 h 33"/>
                <a:gd name="T54" fmla="*/ 444 w 1810"/>
                <a:gd name="T55" fmla="*/ 5 h 33"/>
                <a:gd name="T56" fmla="*/ 727 w 1810"/>
                <a:gd name="T57" fmla="*/ 8 h 33"/>
                <a:gd name="T58" fmla="*/ 1031 w 1810"/>
                <a:gd name="T59" fmla="*/ 11 h 33"/>
                <a:gd name="T60" fmla="*/ 1324 w 1810"/>
                <a:gd name="T61" fmla="*/ 12 h 33"/>
                <a:gd name="T62" fmla="*/ 1573 w 1810"/>
                <a:gd name="T63" fmla="*/ 11 h 33"/>
                <a:gd name="T64" fmla="*/ 1750 w 1810"/>
                <a:gd name="T65" fmla="*/ 7 h 33"/>
                <a:gd name="T66" fmla="*/ 1781 w 1810"/>
                <a:gd name="T67" fmla="*/ 26 h 33"/>
                <a:gd name="T68" fmla="*/ 1802 w 1810"/>
                <a:gd name="T69" fmla="*/ 5 h 33"/>
                <a:gd name="T70" fmla="*/ 1805 w 1810"/>
                <a:gd name="T71" fmla="*/ 5 h 33"/>
                <a:gd name="T72" fmla="*/ 1807 w 1810"/>
                <a:gd name="T73" fmla="*/ 6 h 33"/>
                <a:gd name="T74" fmla="*/ 1808 w 1810"/>
                <a:gd name="T75" fmla="*/ 6 h 33"/>
                <a:gd name="T76" fmla="*/ 1810 w 1810"/>
                <a:gd name="T77" fmla="*/ 7 h 33"/>
                <a:gd name="T78" fmla="*/ 1810 w 1810"/>
                <a:gd name="T79" fmla="*/ 10 h 33"/>
                <a:gd name="T80" fmla="*/ 1808 w 1810"/>
                <a:gd name="T81" fmla="*/ 11 h 33"/>
                <a:gd name="T82" fmla="*/ 1807 w 1810"/>
                <a:gd name="T83" fmla="*/ 13 h 33"/>
                <a:gd name="T84" fmla="*/ 1805 w 1810"/>
                <a:gd name="T85" fmla="*/ 15 h 33"/>
                <a:gd name="T86" fmla="*/ 1802 w 1810"/>
                <a:gd name="T87" fmla="*/ 18 h 33"/>
                <a:gd name="T88" fmla="*/ 1800 w 1810"/>
                <a:gd name="T89" fmla="*/ 19 h 33"/>
                <a:gd name="T90" fmla="*/ 1796 w 1810"/>
                <a:gd name="T91" fmla="*/ 21 h 33"/>
                <a:gd name="T92" fmla="*/ 1793 w 1810"/>
                <a:gd name="T93" fmla="*/ 23 h 33"/>
                <a:gd name="T94" fmla="*/ 1789 w 1810"/>
                <a:gd name="T95" fmla="*/ 24 h 33"/>
                <a:gd name="T96" fmla="*/ 1786 w 1810"/>
                <a:gd name="T97" fmla="*/ 25 h 33"/>
                <a:gd name="T98" fmla="*/ 1782 w 1810"/>
                <a:gd name="T99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10" h="33">
                  <a:moveTo>
                    <a:pt x="31" y="0"/>
                  </a:moveTo>
                  <a:lnTo>
                    <a:pt x="7" y="21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1800" y="5"/>
                  </a:moveTo>
                  <a:lnTo>
                    <a:pt x="1781" y="26"/>
                  </a:lnTo>
                  <a:lnTo>
                    <a:pt x="1758" y="27"/>
                  </a:lnTo>
                  <a:lnTo>
                    <a:pt x="1728" y="29"/>
                  </a:lnTo>
                  <a:lnTo>
                    <a:pt x="1693" y="30"/>
                  </a:lnTo>
                  <a:lnTo>
                    <a:pt x="1651" y="31"/>
                  </a:lnTo>
                  <a:lnTo>
                    <a:pt x="1603" y="32"/>
                  </a:lnTo>
                  <a:lnTo>
                    <a:pt x="1551" y="32"/>
                  </a:lnTo>
                  <a:lnTo>
                    <a:pt x="1493" y="33"/>
                  </a:lnTo>
                  <a:lnTo>
                    <a:pt x="1432" y="33"/>
                  </a:lnTo>
                  <a:lnTo>
                    <a:pt x="1368" y="33"/>
                  </a:lnTo>
                  <a:lnTo>
                    <a:pt x="1300" y="33"/>
                  </a:lnTo>
                  <a:lnTo>
                    <a:pt x="1229" y="33"/>
                  </a:lnTo>
                  <a:lnTo>
                    <a:pt x="1157" y="33"/>
                  </a:lnTo>
                  <a:lnTo>
                    <a:pt x="1083" y="32"/>
                  </a:lnTo>
                  <a:lnTo>
                    <a:pt x="1007" y="32"/>
                  </a:lnTo>
                  <a:lnTo>
                    <a:pt x="931" y="31"/>
                  </a:lnTo>
                  <a:lnTo>
                    <a:pt x="855" y="31"/>
                  </a:lnTo>
                  <a:lnTo>
                    <a:pt x="780" y="30"/>
                  </a:lnTo>
                  <a:lnTo>
                    <a:pt x="704" y="30"/>
                  </a:lnTo>
                  <a:lnTo>
                    <a:pt x="630" y="29"/>
                  </a:lnTo>
                  <a:lnTo>
                    <a:pt x="558" y="29"/>
                  </a:lnTo>
                  <a:lnTo>
                    <a:pt x="488" y="27"/>
                  </a:lnTo>
                  <a:lnTo>
                    <a:pt x="420" y="26"/>
                  </a:lnTo>
                  <a:lnTo>
                    <a:pt x="357" y="26"/>
                  </a:lnTo>
                  <a:lnTo>
                    <a:pt x="296" y="25"/>
                  </a:lnTo>
                  <a:lnTo>
                    <a:pt x="240" y="25"/>
                  </a:lnTo>
                  <a:lnTo>
                    <a:pt x="189" y="24"/>
                  </a:lnTo>
                  <a:lnTo>
                    <a:pt x="143" y="23"/>
                  </a:lnTo>
                  <a:lnTo>
                    <a:pt x="103" y="23"/>
                  </a:lnTo>
                  <a:lnTo>
                    <a:pt x="68" y="23"/>
                  </a:lnTo>
                  <a:lnTo>
                    <a:pt x="41" y="21"/>
                  </a:lnTo>
                  <a:lnTo>
                    <a:pt x="20" y="21"/>
                  </a:lnTo>
                  <a:lnTo>
                    <a:pt x="7" y="21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5" y="0"/>
                  </a:lnTo>
                  <a:lnTo>
                    <a:pt x="92" y="1"/>
                  </a:lnTo>
                  <a:lnTo>
                    <a:pt x="127" y="1"/>
                  </a:lnTo>
                  <a:lnTo>
                    <a:pt x="167" y="2"/>
                  </a:lnTo>
                  <a:lnTo>
                    <a:pt x="213" y="2"/>
                  </a:lnTo>
                  <a:lnTo>
                    <a:pt x="264" y="4"/>
                  </a:lnTo>
                  <a:lnTo>
                    <a:pt x="320" y="4"/>
                  </a:lnTo>
                  <a:lnTo>
                    <a:pt x="381" y="5"/>
                  </a:lnTo>
                  <a:lnTo>
                    <a:pt x="444" y="5"/>
                  </a:lnTo>
                  <a:lnTo>
                    <a:pt x="511" y="6"/>
                  </a:lnTo>
                  <a:lnTo>
                    <a:pt x="581" y="7"/>
                  </a:lnTo>
                  <a:lnTo>
                    <a:pt x="653" y="7"/>
                  </a:lnTo>
                  <a:lnTo>
                    <a:pt x="727" y="8"/>
                  </a:lnTo>
                  <a:lnTo>
                    <a:pt x="802" y="10"/>
                  </a:lnTo>
                  <a:lnTo>
                    <a:pt x="879" y="10"/>
                  </a:lnTo>
                  <a:lnTo>
                    <a:pt x="955" y="11"/>
                  </a:lnTo>
                  <a:lnTo>
                    <a:pt x="1031" y="11"/>
                  </a:lnTo>
                  <a:lnTo>
                    <a:pt x="1107" y="11"/>
                  </a:lnTo>
                  <a:lnTo>
                    <a:pt x="1181" y="12"/>
                  </a:lnTo>
                  <a:lnTo>
                    <a:pt x="1253" y="12"/>
                  </a:lnTo>
                  <a:lnTo>
                    <a:pt x="1324" y="12"/>
                  </a:lnTo>
                  <a:lnTo>
                    <a:pt x="1391" y="12"/>
                  </a:lnTo>
                  <a:lnTo>
                    <a:pt x="1456" y="12"/>
                  </a:lnTo>
                  <a:lnTo>
                    <a:pt x="1517" y="12"/>
                  </a:lnTo>
                  <a:lnTo>
                    <a:pt x="1573" y="11"/>
                  </a:lnTo>
                  <a:lnTo>
                    <a:pt x="1626" y="11"/>
                  </a:lnTo>
                  <a:lnTo>
                    <a:pt x="1673" y="10"/>
                  </a:lnTo>
                  <a:lnTo>
                    <a:pt x="1714" y="8"/>
                  </a:lnTo>
                  <a:lnTo>
                    <a:pt x="1750" y="7"/>
                  </a:lnTo>
                  <a:lnTo>
                    <a:pt x="1778" y="6"/>
                  </a:lnTo>
                  <a:lnTo>
                    <a:pt x="1800" y="5"/>
                  </a:lnTo>
                  <a:lnTo>
                    <a:pt x="1800" y="5"/>
                  </a:lnTo>
                  <a:close/>
                  <a:moveTo>
                    <a:pt x="1781" y="26"/>
                  </a:moveTo>
                  <a:lnTo>
                    <a:pt x="1800" y="5"/>
                  </a:lnTo>
                  <a:lnTo>
                    <a:pt x="1801" y="5"/>
                  </a:lnTo>
                  <a:lnTo>
                    <a:pt x="1801" y="5"/>
                  </a:lnTo>
                  <a:lnTo>
                    <a:pt x="1802" y="5"/>
                  </a:lnTo>
                  <a:lnTo>
                    <a:pt x="1802" y="5"/>
                  </a:lnTo>
                  <a:lnTo>
                    <a:pt x="1804" y="5"/>
                  </a:lnTo>
                  <a:lnTo>
                    <a:pt x="1805" y="5"/>
                  </a:lnTo>
                  <a:lnTo>
                    <a:pt x="1805" y="5"/>
                  </a:lnTo>
                  <a:lnTo>
                    <a:pt x="1805" y="5"/>
                  </a:lnTo>
                  <a:lnTo>
                    <a:pt x="1806" y="5"/>
                  </a:lnTo>
                  <a:lnTo>
                    <a:pt x="1806" y="5"/>
                  </a:lnTo>
                  <a:lnTo>
                    <a:pt x="1807" y="6"/>
                  </a:lnTo>
                  <a:lnTo>
                    <a:pt x="1807" y="6"/>
                  </a:lnTo>
                  <a:lnTo>
                    <a:pt x="1807" y="6"/>
                  </a:lnTo>
                  <a:lnTo>
                    <a:pt x="1808" y="6"/>
                  </a:lnTo>
                  <a:lnTo>
                    <a:pt x="1808" y="6"/>
                  </a:lnTo>
                  <a:lnTo>
                    <a:pt x="1808" y="7"/>
                  </a:lnTo>
                  <a:lnTo>
                    <a:pt x="1808" y="7"/>
                  </a:lnTo>
                  <a:lnTo>
                    <a:pt x="1808" y="7"/>
                  </a:lnTo>
                  <a:lnTo>
                    <a:pt x="1810" y="7"/>
                  </a:lnTo>
                  <a:lnTo>
                    <a:pt x="1810" y="8"/>
                  </a:lnTo>
                  <a:lnTo>
                    <a:pt x="1810" y="8"/>
                  </a:lnTo>
                  <a:lnTo>
                    <a:pt x="1810" y="8"/>
                  </a:lnTo>
                  <a:lnTo>
                    <a:pt x="1810" y="10"/>
                  </a:lnTo>
                  <a:lnTo>
                    <a:pt x="1810" y="10"/>
                  </a:lnTo>
                  <a:lnTo>
                    <a:pt x="1808" y="10"/>
                  </a:lnTo>
                  <a:lnTo>
                    <a:pt x="1808" y="11"/>
                  </a:lnTo>
                  <a:lnTo>
                    <a:pt x="1808" y="11"/>
                  </a:lnTo>
                  <a:lnTo>
                    <a:pt x="1808" y="12"/>
                  </a:lnTo>
                  <a:lnTo>
                    <a:pt x="1808" y="12"/>
                  </a:lnTo>
                  <a:lnTo>
                    <a:pt x="1807" y="13"/>
                  </a:lnTo>
                  <a:lnTo>
                    <a:pt x="1807" y="13"/>
                  </a:lnTo>
                  <a:lnTo>
                    <a:pt x="1807" y="13"/>
                  </a:lnTo>
                  <a:lnTo>
                    <a:pt x="1806" y="14"/>
                  </a:lnTo>
                  <a:lnTo>
                    <a:pt x="1806" y="14"/>
                  </a:lnTo>
                  <a:lnTo>
                    <a:pt x="1805" y="15"/>
                  </a:lnTo>
                  <a:lnTo>
                    <a:pt x="1805" y="15"/>
                  </a:lnTo>
                  <a:lnTo>
                    <a:pt x="1804" y="17"/>
                  </a:lnTo>
                  <a:lnTo>
                    <a:pt x="1804" y="17"/>
                  </a:lnTo>
                  <a:lnTo>
                    <a:pt x="1802" y="18"/>
                  </a:lnTo>
                  <a:lnTo>
                    <a:pt x="1801" y="18"/>
                  </a:lnTo>
                  <a:lnTo>
                    <a:pt x="1801" y="18"/>
                  </a:lnTo>
                  <a:lnTo>
                    <a:pt x="1800" y="19"/>
                  </a:lnTo>
                  <a:lnTo>
                    <a:pt x="1800" y="19"/>
                  </a:lnTo>
                  <a:lnTo>
                    <a:pt x="1799" y="20"/>
                  </a:lnTo>
                  <a:lnTo>
                    <a:pt x="1798" y="20"/>
                  </a:lnTo>
                  <a:lnTo>
                    <a:pt x="1798" y="20"/>
                  </a:lnTo>
                  <a:lnTo>
                    <a:pt x="1796" y="21"/>
                  </a:lnTo>
                  <a:lnTo>
                    <a:pt x="1795" y="21"/>
                  </a:lnTo>
                  <a:lnTo>
                    <a:pt x="1794" y="21"/>
                  </a:lnTo>
                  <a:lnTo>
                    <a:pt x="1794" y="23"/>
                  </a:lnTo>
                  <a:lnTo>
                    <a:pt x="1793" y="23"/>
                  </a:lnTo>
                  <a:lnTo>
                    <a:pt x="1792" y="23"/>
                  </a:lnTo>
                  <a:lnTo>
                    <a:pt x="1790" y="24"/>
                  </a:lnTo>
                  <a:lnTo>
                    <a:pt x="1790" y="24"/>
                  </a:lnTo>
                  <a:lnTo>
                    <a:pt x="1789" y="24"/>
                  </a:lnTo>
                  <a:lnTo>
                    <a:pt x="1788" y="24"/>
                  </a:lnTo>
                  <a:lnTo>
                    <a:pt x="1787" y="25"/>
                  </a:lnTo>
                  <a:lnTo>
                    <a:pt x="1787" y="25"/>
                  </a:lnTo>
                  <a:lnTo>
                    <a:pt x="1786" y="25"/>
                  </a:lnTo>
                  <a:lnTo>
                    <a:pt x="1784" y="25"/>
                  </a:lnTo>
                  <a:lnTo>
                    <a:pt x="1783" y="25"/>
                  </a:lnTo>
                  <a:lnTo>
                    <a:pt x="1783" y="25"/>
                  </a:lnTo>
                  <a:lnTo>
                    <a:pt x="1782" y="26"/>
                  </a:lnTo>
                  <a:lnTo>
                    <a:pt x="178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61" name="Freeform 46"/>
            <p:cNvSpPr>
              <a:spLocks noEditPoints="1"/>
            </p:cNvSpPr>
            <p:nvPr/>
          </p:nvSpPr>
          <p:spPr bwMode="auto">
            <a:xfrm>
              <a:off x="3656014" y="2608264"/>
              <a:ext cx="3270250" cy="1900238"/>
            </a:xfrm>
            <a:custGeom>
              <a:avLst/>
              <a:gdLst>
                <a:gd name="T0" fmla="*/ 37 w 2060"/>
                <a:gd name="T1" fmla="*/ 1131 h 1197"/>
                <a:gd name="T2" fmla="*/ 39 w 2060"/>
                <a:gd name="T3" fmla="*/ 1158 h 1197"/>
                <a:gd name="T4" fmla="*/ 51 w 2060"/>
                <a:gd name="T5" fmla="*/ 1168 h 1197"/>
                <a:gd name="T6" fmla="*/ 50 w 2060"/>
                <a:gd name="T7" fmla="*/ 1191 h 1197"/>
                <a:gd name="T8" fmla="*/ 17 w 2060"/>
                <a:gd name="T9" fmla="*/ 1187 h 1197"/>
                <a:gd name="T10" fmla="*/ 2 w 2060"/>
                <a:gd name="T11" fmla="*/ 1171 h 1197"/>
                <a:gd name="T12" fmla="*/ 0 w 2060"/>
                <a:gd name="T13" fmla="*/ 1140 h 1197"/>
                <a:gd name="T14" fmla="*/ 47 w 2060"/>
                <a:gd name="T15" fmla="*/ 165 h 1197"/>
                <a:gd name="T16" fmla="*/ 51 w 2060"/>
                <a:gd name="T17" fmla="*/ 341 h 1197"/>
                <a:gd name="T18" fmla="*/ 51 w 2060"/>
                <a:gd name="T19" fmla="*/ 687 h 1197"/>
                <a:gd name="T20" fmla="*/ 45 w 2060"/>
                <a:gd name="T21" fmla="*/ 1004 h 1197"/>
                <a:gd name="T22" fmla="*/ 5 w 2060"/>
                <a:gd name="T23" fmla="*/ 1098 h 1197"/>
                <a:gd name="T24" fmla="*/ 12 w 2060"/>
                <a:gd name="T25" fmla="*/ 857 h 1197"/>
                <a:gd name="T26" fmla="*/ 14 w 2060"/>
                <a:gd name="T27" fmla="*/ 500 h 1197"/>
                <a:gd name="T28" fmla="*/ 12 w 2060"/>
                <a:gd name="T29" fmla="*/ 222 h 1197"/>
                <a:gd name="T30" fmla="*/ 115 w 2060"/>
                <a:gd name="T31" fmla="*/ 21 h 1197"/>
                <a:gd name="T32" fmla="*/ 62 w 2060"/>
                <a:gd name="T33" fmla="*/ 31 h 1197"/>
                <a:gd name="T34" fmla="*/ 43 w 2060"/>
                <a:gd name="T35" fmla="*/ 69 h 1197"/>
                <a:gd name="T36" fmla="*/ 43 w 2060"/>
                <a:gd name="T37" fmla="*/ 133 h 1197"/>
                <a:gd name="T38" fmla="*/ 6 w 2060"/>
                <a:gd name="T39" fmla="*/ 148 h 1197"/>
                <a:gd name="T40" fmla="*/ 5 w 2060"/>
                <a:gd name="T41" fmla="*/ 81 h 1197"/>
                <a:gd name="T42" fmla="*/ 39 w 2060"/>
                <a:gd name="T43" fmla="*/ 26 h 1197"/>
                <a:gd name="T44" fmla="*/ 139 w 2060"/>
                <a:gd name="T45" fmla="*/ 0 h 1197"/>
                <a:gd name="T46" fmla="*/ 1826 w 2060"/>
                <a:gd name="T47" fmla="*/ 45 h 1197"/>
                <a:gd name="T48" fmla="*/ 1330 w 2060"/>
                <a:gd name="T49" fmla="*/ 44 h 1197"/>
                <a:gd name="T50" fmla="*/ 655 w 2060"/>
                <a:gd name="T51" fmla="*/ 34 h 1197"/>
                <a:gd name="T52" fmla="*/ 172 w 2060"/>
                <a:gd name="T53" fmla="*/ 23 h 1197"/>
                <a:gd name="T54" fmla="*/ 364 w 2060"/>
                <a:gd name="T55" fmla="*/ 7 h 1197"/>
                <a:gd name="T56" fmla="*/ 978 w 2060"/>
                <a:gd name="T57" fmla="*/ 17 h 1197"/>
                <a:gd name="T58" fmla="*/ 1617 w 2060"/>
                <a:gd name="T59" fmla="*/ 23 h 1197"/>
                <a:gd name="T60" fmla="*/ 1908 w 2060"/>
                <a:gd name="T61" fmla="*/ 21 h 1197"/>
                <a:gd name="T62" fmla="*/ 2012 w 2060"/>
                <a:gd name="T63" fmla="*/ 107 h 1197"/>
                <a:gd name="T64" fmla="*/ 1988 w 2060"/>
                <a:gd name="T65" fmla="*/ 63 h 1197"/>
                <a:gd name="T66" fmla="*/ 1948 w 2060"/>
                <a:gd name="T67" fmla="*/ 41 h 1197"/>
                <a:gd name="T68" fmla="*/ 1892 w 2060"/>
                <a:gd name="T69" fmla="*/ 41 h 1197"/>
                <a:gd name="T70" fmla="*/ 1969 w 2060"/>
                <a:gd name="T71" fmla="*/ 20 h 1197"/>
                <a:gd name="T72" fmla="*/ 2019 w 2060"/>
                <a:gd name="T73" fmla="*/ 40 h 1197"/>
                <a:gd name="T74" fmla="*/ 2047 w 2060"/>
                <a:gd name="T75" fmla="*/ 85 h 1197"/>
                <a:gd name="T76" fmla="*/ 2052 w 2060"/>
                <a:gd name="T77" fmla="*/ 1068 h 1197"/>
                <a:gd name="T78" fmla="*/ 2011 w 2060"/>
                <a:gd name="T79" fmla="*/ 969 h 1197"/>
                <a:gd name="T80" fmla="*/ 2011 w 2060"/>
                <a:gd name="T81" fmla="*/ 645 h 1197"/>
                <a:gd name="T82" fmla="*/ 2012 w 2060"/>
                <a:gd name="T83" fmla="*/ 302 h 1197"/>
                <a:gd name="T84" fmla="*/ 2052 w 2060"/>
                <a:gd name="T85" fmla="*/ 143 h 1197"/>
                <a:gd name="T86" fmla="*/ 2049 w 2060"/>
                <a:gd name="T87" fmla="*/ 394 h 1197"/>
                <a:gd name="T88" fmla="*/ 2048 w 2060"/>
                <a:gd name="T89" fmla="*/ 753 h 1197"/>
                <a:gd name="T90" fmla="*/ 2050 w 2060"/>
                <a:gd name="T91" fmla="*/ 1025 h 1197"/>
                <a:gd name="T92" fmla="*/ 1981 w 2060"/>
                <a:gd name="T93" fmla="*/ 1176 h 1197"/>
                <a:gd name="T94" fmla="*/ 2009 w 2060"/>
                <a:gd name="T95" fmla="*/ 1172 h 1197"/>
                <a:gd name="T96" fmla="*/ 2021 w 2060"/>
                <a:gd name="T97" fmla="*/ 1152 h 1197"/>
                <a:gd name="T98" fmla="*/ 2021 w 2060"/>
                <a:gd name="T99" fmla="*/ 1110 h 1197"/>
                <a:gd name="T100" fmla="*/ 2055 w 2060"/>
                <a:gd name="T101" fmla="*/ 1085 h 1197"/>
                <a:gd name="T102" fmla="*/ 2059 w 2060"/>
                <a:gd name="T103" fmla="*/ 1131 h 1197"/>
                <a:gd name="T104" fmla="*/ 2041 w 2060"/>
                <a:gd name="T105" fmla="*/ 1170 h 1197"/>
                <a:gd name="T106" fmla="*/ 1974 w 2060"/>
                <a:gd name="T107" fmla="*/ 1197 h 1197"/>
                <a:gd name="T108" fmla="*/ 122 w 2060"/>
                <a:gd name="T109" fmla="*/ 1168 h 1197"/>
                <a:gd name="T110" fmla="*/ 655 w 2060"/>
                <a:gd name="T111" fmla="*/ 1166 h 1197"/>
                <a:gd name="T112" fmla="*/ 1390 w 2060"/>
                <a:gd name="T113" fmla="*/ 1171 h 1197"/>
                <a:gd name="T114" fmla="*/ 1920 w 2060"/>
                <a:gd name="T115" fmla="*/ 1176 h 1197"/>
                <a:gd name="T116" fmla="*/ 1818 w 2060"/>
                <a:gd name="T117" fmla="*/ 1196 h 1197"/>
                <a:gd name="T118" fmla="*/ 1207 w 2060"/>
                <a:gd name="T119" fmla="*/ 1191 h 1197"/>
                <a:gd name="T120" fmla="*/ 482 w 2060"/>
                <a:gd name="T121" fmla="*/ 1187 h 1197"/>
                <a:gd name="T122" fmla="*/ 50 w 2060"/>
                <a:gd name="T123" fmla="*/ 1191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60" h="1197">
                  <a:moveTo>
                    <a:pt x="4" y="1116"/>
                  </a:moveTo>
                  <a:lnTo>
                    <a:pt x="41" y="1104"/>
                  </a:lnTo>
                  <a:lnTo>
                    <a:pt x="41" y="1104"/>
                  </a:lnTo>
                  <a:lnTo>
                    <a:pt x="39" y="1110"/>
                  </a:lnTo>
                  <a:lnTo>
                    <a:pt x="39" y="1115"/>
                  </a:lnTo>
                  <a:lnTo>
                    <a:pt x="38" y="1119"/>
                  </a:lnTo>
                  <a:lnTo>
                    <a:pt x="38" y="1123"/>
                  </a:lnTo>
                  <a:lnTo>
                    <a:pt x="37" y="1128"/>
                  </a:lnTo>
                  <a:lnTo>
                    <a:pt x="37" y="1131"/>
                  </a:lnTo>
                  <a:lnTo>
                    <a:pt x="37" y="1135"/>
                  </a:lnTo>
                  <a:lnTo>
                    <a:pt x="37" y="1139"/>
                  </a:lnTo>
                  <a:lnTo>
                    <a:pt x="37" y="1142"/>
                  </a:lnTo>
                  <a:lnTo>
                    <a:pt x="37" y="1144"/>
                  </a:lnTo>
                  <a:lnTo>
                    <a:pt x="37" y="1148"/>
                  </a:lnTo>
                  <a:lnTo>
                    <a:pt x="38" y="1150"/>
                  </a:lnTo>
                  <a:lnTo>
                    <a:pt x="38" y="1153"/>
                  </a:lnTo>
                  <a:lnTo>
                    <a:pt x="39" y="1155"/>
                  </a:lnTo>
                  <a:lnTo>
                    <a:pt x="39" y="1158"/>
                  </a:lnTo>
                  <a:lnTo>
                    <a:pt x="41" y="1159"/>
                  </a:lnTo>
                  <a:lnTo>
                    <a:pt x="42" y="1161"/>
                  </a:lnTo>
                  <a:lnTo>
                    <a:pt x="43" y="1162"/>
                  </a:lnTo>
                  <a:lnTo>
                    <a:pt x="44" y="1164"/>
                  </a:lnTo>
                  <a:lnTo>
                    <a:pt x="45" y="1165"/>
                  </a:lnTo>
                  <a:lnTo>
                    <a:pt x="47" y="1166"/>
                  </a:lnTo>
                  <a:lnTo>
                    <a:pt x="48" y="1167"/>
                  </a:lnTo>
                  <a:lnTo>
                    <a:pt x="49" y="1168"/>
                  </a:lnTo>
                  <a:lnTo>
                    <a:pt x="51" y="1168"/>
                  </a:lnTo>
                  <a:lnTo>
                    <a:pt x="53" y="1170"/>
                  </a:lnTo>
                  <a:lnTo>
                    <a:pt x="55" y="1170"/>
                  </a:lnTo>
                  <a:lnTo>
                    <a:pt x="57" y="1170"/>
                  </a:lnTo>
                  <a:lnTo>
                    <a:pt x="60" y="1170"/>
                  </a:lnTo>
                  <a:lnTo>
                    <a:pt x="62" y="1171"/>
                  </a:lnTo>
                  <a:lnTo>
                    <a:pt x="65" y="1171"/>
                  </a:lnTo>
                  <a:lnTo>
                    <a:pt x="67" y="1171"/>
                  </a:lnTo>
                  <a:lnTo>
                    <a:pt x="70" y="1170"/>
                  </a:lnTo>
                  <a:lnTo>
                    <a:pt x="50" y="1191"/>
                  </a:lnTo>
                  <a:lnTo>
                    <a:pt x="45" y="1191"/>
                  </a:lnTo>
                  <a:lnTo>
                    <a:pt x="42" y="1192"/>
                  </a:lnTo>
                  <a:lnTo>
                    <a:pt x="37" y="1191"/>
                  </a:lnTo>
                  <a:lnTo>
                    <a:pt x="33" y="1191"/>
                  </a:lnTo>
                  <a:lnTo>
                    <a:pt x="30" y="1191"/>
                  </a:lnTo>
                  <a:lnTo>
                    <a:pt x="26" y="1190"/>
                  </a:lnTo>
                  <a:lnTo>
                    <a:pt x="23" y="1190"/>
                  </a:lnTo>
                  <a:lnTo>
                    <a:pt x="20" y="1189"/>
                  </a:lnTo>
                  <a:lnTo>
                    <a:pt x="17" y="1187"/>
                  </a:lnTo>
                  <a:lnTo>
                    <a:pt x="14" y="1186"/>
                  </a:lnTo>
                  <a:lnTo>
                    <a:pt x="12" y="1185"/>
                  </a:lnTo>
                  <a:lnTo>
                    <a:pt x="10" y="1184"/>
                  </a:lnTo>
                  <a:lnTo>
                    <a:pt x="8" y="1181"/>
                  </a:lnTo>
                  <a:lnTo>
                    <a:pt x="6" y="1179"/>
                  </a:lnTo>
                  <a:lnTo>
                    <a:pt x="5" y="1178"/>
                  </a:lnTo>
                  <a:lnTo>
                    <a:pt x="4" y="1176"/>
                  </a:lnTo>
                  <a:lnTo>
                    <a:pt x="2" y="1173"/>
                  </a:lnTo>
                  <a:lnTo>
                    <a:pt x="2" y="1171"/>
                  </a:lnTo>
                  <a:lnTo>
                    <a:pt x="1" y="1167"/>
                  </a:lnTo>
                  <a:lnTo>
                    <a:pt x="0" y="1165"/>
                  </a:lnTo>
                  <a:lnTo>
                    <a:pt x="0" y="1161"/>
                  </a:lnTo>
                  <a:lnTo>
                    <a:pt x="0" y="1159"/>
                  </a:lnTo>
                  <a:lnTo>
                    <a:pt x="0" y="1155"/>
                  </a:lnTo>
                  <a:lnTo>
                    <a:pt x="0" y="1152"/>
                  </a:lnTo>
                  <a:lnTo>
                    <a:pt x="0" y="1148"/>
                  </a:lnTo>
                  <a:lnTo>
                    <a:pt x="0" y="1144"/>
                  </a:lnTo>
                  <a:lnTo>
                    <a:pt x="0" y="1140"/>
                  </a:lnTo>
                  <a:lnTo>
                    <a:pt x="1" y="1135"/>
                  </a:lnTo>
                  <a:lnTo>
                    <a:pt x="1" y="1131"/>
                  </a:lnTo>
                  <a:lnTo>
                    <a:pt x="2" y="1127"/>
                  </a:lnTo>
                  <a:lnTo>
                    <a:pt x="2" y="1122"/>
                  </a:lnTo>
                  <a:lnTo>
                    <a:pt x="4" y="1116"/>
                  </a:lnTo>
                  <a:lnTo>
                    <a:pt x="4" y="1116"/>
                  </a:lnTo>
                  <a:lnTo>
                    <a:pt x="4" y="1116"/>
                  </a:lnTo>
                  <a:close/>
                  <a:moveTo>
                    <a:pt x="10" y="180"/>
                  </a:moveTo>
                  <a:lnTo>
                    <a:pt x="47" y="165"/>
                  </a:lnTo>
                  <a:lnTo>
                    <a:pt x="47" y="165"/>
                  </a:lnTo>
                  <a:lnTo>
                    <a:pt x="48" y="176"/>
                  </a:lnTo>
                  <a:lnTo>
                    <a:pt x="49" y="191"/>
                  </a:lnTo>
                  <a:lnTo>
                    <a:pt x="50" y="207"/>
                  </a:lnTo>
                  <a:lnTo>
                    <a:pt x="50" y="229"/>
                  </a:lnTo>
                  <a:lnTo>
                    <a:pt x="50" y="253"/>
                  </a:lnTo>
                  <a:lnTo>
                    <a:pt x="51" y="280"/>
                  </a:lnTo>
                  <a:lnTo>
                    <a:pt x="51" y="310"/>
                  </a:lnTo>
                  <a:lnTo>
                    <a:pt x="51" y="341"/>
                  </a:lnTo>
                  <a:lnTo>
                    <a:pt x="53" y="376"/>
                  </a:lnTo>
                  <a:lnTo>
                    <a:pt x="53" y="411"/>
                  </a:lnTo>
                  <a:lnTo>
                    <a:pt x="53" y="448"/>
                  </a:lnTo>
                  <a:lnTo>
                    <a:pt x="53" y="487"/>
                  </a:lnTo>
                  <a:lnTo>
                    <a:pt x="53" y="526"/>
                  </a:lnTo>
                  <a:lnTo>
                    <a:pt x="51" y="565"/>
                  </a:lnTo>
                  <a:lnTo>
                    <a:pt x="51" y="606"/>
                  </a:lnTo>
                  <a:lnTo>
                    <a:pt x="51" y="647"/>
                  </a:lnTo>
                  <a:lnTo>
                    <a:pt x="51" y="687"/>
                  </a:lnTo>
                  <a:lnTo>
                    <a:pt x="50" y="728"/>
                  </a:lnTo>
                  <a:lnTo>
                    <a:pt x="50" y="767"/>
                  </a:lnTo>
                  <a:lnTo>
                    <a:pt x="50" y="805"/>
                  </a:lnTo>
                  <a:lnTo>
                    <a:pt x="49" y="844"/>
                  </a:lnTo>
                  <a:lnTo>
                    <a:pt x="49" y="879"/>
                  </a:lnTo>
                  <a:lnTo>
                    <a:pt x="48" y="914"/>
                  </a:lnTo>
                  <a:lnTo>
                    <a:pt x="47" y="946"/>
                  </a:lnTo>
                  <a:lnTo>
                    <a:pt x="47" y="976"/>
                  </a:lnTo>
                  <a:lnTo>
                    <a:pt x="45" y="1004"/>
                  </a:lnTo>
                  <a:lnTo>
                    <a:pt x="45" y="1029"/>
                  </a:lnTo>
                  <a:lnTo>
                    <a:pt x="44" y="1051"/>
                  </a:lnTo>
                  <a:lnTo>
                    <a:pt x="43" y="1070"/>
                  </a:lnTo>
                  <a:lnTo>
                    <a:pt x="43" y="1085"/>
                  </a:lnTo>
                  <a:lnTo>
                    <a:pt x="42" y="1097"/>
                  </a:lnTo>
                  <a:lnTo>
                    <a:pt x="41" y="1104"/>
                  </a:lnTo>
                  <a:lnTo>
                    <a:pt x="4" y="1116"/>
                  </a:lnTo>
                  <a:lnTo>
                    <a:pt x="5" y="1110"/>
                  </a:lnTo>
                  <a:lnTo>
                    <a:pt x="5" y="1098"/>
                  </a:lnTo>
                  <a:lnTo>
                    <a:pt x="6" y="1082"/>
                  </a:lnTo>
                  <a:lnTo>
                    <a:pt x="7" y="1064"/>
                  </a:lnTo>
                  <a:lnTo>
                    <a:pt x="7" y="1042"/>
                  </a:lnTo>
                  <a:lnTo>
                    <a:pt x="8" y="1017"/>
                  </a:lnTo>
                  <a:lnTo>
                    <a:pt x="10" y="989"/>
                  </a:lnTo>
                  <a:lnTo>
                    <a:pt x="10" y="959"/>
                  </a:lnTo>
                  <a:lnTo>
                    <a:pt x="11" y="927"/>
                  </a:lnTo>
                  <a:lnTo>
                    <a:pt x="11" y="893"/>
                  </a:lnTo>
                  <a:lnTo>
                    <a:pt x="12" y="857"/>
                  </a:lnTo>
                  <a:lnTo>
                    <a:pt x="12" y="819"/>
                  </a:lnTo>
                  <a:lnTo>
                    <a:pt x="13" y="780"/>
                  </a:lnTo>
                  <a:lnTo>
                    <a:pt x="13" y="741"/>
                  </a:lnTo>
                  <a:lnTo>
                    <a:pt x="13" y="700"/>
                  </a:lnTo>
                  <a:lnTo>
                    <a:pt x="14" y="660"/>
                  </a:lnTo>
                  <a:lnTo>
                    <a:pt x="14" y="619"/>
                  </a:lnTo>
                  <a:lnTo>
                    <a:pt x="14" y="579"/>
                  </a:lnTo>
                  <a:lnTo>
                    <a:pt x="14" y="539"/>
                  </a:lnTo>
                  <a:lnTo>
                    <a:pt x="14" y="500"/>
                  </a:lnTo>
                  <a:lnTo>
                    <a:pt x="14" y="462"/>
                  </a:lnTo>
                  <a:lnTo>
                    <a:pt x="14" y="425"/>
                  </a:lnTo>
                  <a:lnTo>
                    <a:pt x="14" y="389"/>
                  </a:lnTo>
                  <a:lnTo>
                    <a:pt x="14" y="355"/>
                  </a:lnTo>
                  <a:lnTo>
                    <a:pt x="14" y="323"/>
                  </a:lnTo>
                  <a:lnTo>
                    <a:pt x="14" y="293"/>
                  </a:lnTo>
                  <a:lnTo>
                    <a:pt x="13" y="267"/>
                  </a:lnTo>
                  <a:lnTo>
                    <a:pt x="13" y="242"/>
                  </a:lnTo>
                  <a:lnTo>
                    <a:pt x="12" y="222"/>
                  </a:lnTo>
                  <a:lnTo>
                    <a:pt x="12" y="204"/>
                  </a:lnTo>
                  <a:lnTo>
                    <a:pt x="11" y="189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0" y="180"/>
                  </a:lnTo>
                  <a:close/>
                  <a:moveTo>
                    <a:pt x="152" y="1"/>
                  </a:moveTo>
                  <a:lnTo>
                    <a:pt x="127" y="22"/>
                  </a:lnTo>
                  <a:lnTo>
                    <a:pt x="127" y="22"/>
                  </a:lnTo>
                  <a:lnTo>
                    <a:pt x="115" y="21"/>
                  </a:lnTo>
                  <a:lnTo>
                    <a:pt x="105" y="21"/>
                  </a:lnTo>
                  <a:lnTo>
                    <a:pt x="96" y="22"/>
                  </a:lnTo>
                  <a:lnTo>
                    <a:pt x="87" y="23"/>
                  </a:lnTo>
                  <a:lnTo>
                    <a:pt x="80" y="25"/>
                  </a:lnTo>
                  <a:lnTo>
                    <a:pt x="74" y="26"/>
                  </a:lnTo>
                  <a:lnTo>
                    <a:pt x="70" y="27"/>
                  </a:lnTo>
                  <a:lnTo>
                    <a:pt x="67" y="28"/>
                  </a:lnTo>
                  <a:lnTo>
                    <a:pt x="65" y="29"/>
                  </a:lnTo>
                  <a:lnTo>
                    <a:pt x="62" y="31"/>
                  </a:lnTo>
                  <a:lnTo>
                    <a:pt x="60" y="33"/>
                  </a:lnTo>
                  <a:lnTo>
                    <a:pt x="57" y="35"/>
                  </a:lnTo>
                  <a:lnTo>
                    <a:pt x="55" y="39"/>
                  </a:lnTo>
                  <a:lnTo>
                    <a:pt x="51" y="43"/>
                  </a:lnTo>
                  <a:lnTo>
                    <a:pt x="49" y="47"/>
                  </a:lnTo>
                  <a:lnTo>
                    <a:pt x="47" y="52"/>
                  </a:lnTo>
                  <a:lnTo>
                    <a:pt x="45" y="57"/>
                  </a:lnTo>
                  <a:lnTo>
                    <a:pt x="44" y="63"/>
                  </a:lnTo>
                  <a:lnTo>
                    <a:pt x="43" y="69"/>
                  </a:lnTo>
                  <a:lnTo>
                    <a:pt x="42" y="75"/>
                  </a:lnTo>
                  <a:lnTo>
                    <a:pt x="41" y="82"/>
                  </a:lnTo>
                  <a:lnTo>
                    <a:pt x="41" y="88"/>
                  </a:lnTo>
                  <a:lnTo>
                    <a:pt x="41" y="95"/>
                  </a:lnTo>
                  <a:lnTo>
                    <a:pt x="41" y="102"/>
                  </a:lnTo>
                  <a:lnTo>
                    <a:pt x="41" y="111"/>
                  </a:lnTo>
                  <a:lnTo>
                    <a:pt x="42" y="118"/>
                  </a:lnTo>
                  <a:lnTo>
                    <a:pt x="42" y="125"/>
                  </a:lnTo>
                  <a:lnTo>
                    <a:pt x="43" y="133"/>
                  </a:lnTo>
                  <a:lnTo>
                    <a:pt x="44" y="140"/>
                  </a:lnTo>
                  <a:lnTo>
                    <a:pt x="45" y="149"/>
                  </a:lnTo>
                  <a:lnTo>
                    <a:pt x="47" y="157"/>
                  </a:lnTo>
                  <a:lnTo>
                    <a:pt x="47" y="165"/>
                  </a:lnTo>
                  <a:lnTo>
                    <a:pt x="10" y="180"/>
                  </a:lnTo>
                  <a:lnTo>
                    <a:pt x="8" y="171"/>
                  </a:lnTo>
                  <a:lnTo>
                    <a:pt x="7" y="163"/>
                  </a:lnTo>
                  <a:lnTo>
                    <a:pt x="7" y="155"/>
                  </a:lnTo>
                  <a:lnTo>
                    <a:pt x="6" y="148"/>
                  </a:lnTo>
                  <a:lnTo>
                    <a:pt x="5" y="139"/>
                  </a:lnTo>
                  <a:lnTo>
                    <a:pt x="5" y="131"/>
                  </a:lnTo>
                  <a:lnTo>
                    <a:pt x="4" y="124"/>
                  </a:lnTo>
                  <a:lnTo>
                    <a:pt x="4" y="117"/>
                  </a:lnTo>
                  <a:lnTo>
                    <a:pt x="4" y="108"/>
                  </a:lnTo>
                  <a:lnTo>
                    <a:pt x="4" y="101"/>
                  </a:lnTo>
                  <a:lnTo>
                    <a:pt x="4" y="94"/>
                  </a:lnTo>
                  <a:lnTo>
                    <a:pt x="5" y="88"/>
                  </a:lnTo>
                  <a:lnTo>
                    <a:pt x="5" y="81"/>
                  </a:lnTo>
                  <a:lnTo>
                    <a:pt x="6" y="74"/>
                  </a:lnTo>
                  <a:lnTo>
                    <a:pt x="8" y="68"/>
                  </a:lnTo>
                  <a:lnTo>
                    <a:pt x="11" y="62"/>
                  </a:lnTo>
                  <a:lnTo>
                    <a:pt x="13" y="56"/>
                  </a:lnTo>
                  <a:lnTo>
                    <a:pt x="17" y="48"/>
                  </a:lnTo>
                  <a:lnTo>
                    <a:pt x="20" y="44"/>
                  </a:lnTo>
                  <a:lnTo>
                    <a:pt x="26" y="38"/>
                  </a:lnTo>
                  <a:lnTo>
                    <a:pt x="32" y="32"/>
                  </a:lnTo>
                  <a:lnTo>
                    <a:pt x="39" y="26"/>
                  </a:lnTo>
                  <a:lnTo>
                    <a:pt x="49" y="20"/>
                  </a:lnTo>
                  <a:lnTo>
                    <a:pt x="59" y="14"/>
                  </a:lnTo>
                  <a:lnTo>
                    <a:pt x="70" y="10"/>
                  </a:lnTo>
                  <a:lnTo>
                    <a:pt x="81" y="7"/>
                  </a:lnTo>
                  <a:lnTo>
                    <a:pt x="92" y="4"/>
                  </a:lnTo>
                  <a:lnTo>
                    <a:pt x="103" y="2"/>
                  </a:lnTo>
                  <a:lnTo>
                    <a:pt x="115" y="1"/>
                  </a:lnTo>
                  <a:lnTo>
                    <a:pt x="127" y="1"/>
                  </a:lnTo>
                  <a:lnTo>
                    <a:pt x="139" y="0"/>
                  </a:lnTo>
                  <a:lnTo>
                    <a:pt x="152" y="1"/>
                  </a:lnTo>
                  <a:lnTo>
                    <a:pt x="152" y="1"/>
                  </a:lnTo>
                  <a:lnTo>
                    <a:pt x="152" y="1"/>
                  </a:lnTo>
                  <a:close/>
                  <a:moveTo>
                    <a:pt x="1908" y="21"/>
                  </a:moveTo>
                  <a:lnTo>
                    <a:pt x="1892" y="41"/>
                  </a:lnTo>
                  <a:lnTo>
                    <a:pt x="1892" y="41"/>
                  </a:lnTo>
                  <a:lnTo>
                    <a:pt x="1876" y="43"/>
                  </a:lnTo>
                  <a:lnTo>
                    <a:pt x="1855" y="44"/>
                  </a:lnTo>
                  <a:lnTo>
                    <a:pt x="1826" y="45"/>
                  </a:lnTo>
                  <a:lnTo>
                    <a:pt x="1791" y="45"/>
                  </a:lnTo>
                  <a:lnTo>
                    <a:pt x="1750" y="45"/>
                  </a:lnTo>
                  <a:lnTo>
                    <a:pt x="1703" y="45"/>
                  </a:lnTo>
                  <a:lnTo>
                    <a:pt x="1651" y="45"/>
                  </a:lnTo>
                  <a:lnTo>
                    <a:pt x="1595" y="45"/>
                  </a:lnTo>
                  <a:lnTo>
                    <a:pt x="1534" y="45"/>
                  </a:lnTo>
                  <a:lnTo>
                    <a:pt x="1468" y="45"/>
                  </a:lnTo>
                  <a:lnTo>
                    <a:pt x="1400" y="44"/>
                  </a:lnTo>
                  <a:lnTo>
                    <a:pt x="1330" y="44"/>
                  </a:lnTo>
                  <a:lnTo>
                    <a:pt x="1257" y="43"/>
                  </a:lnTo>
                  <a:lnTo>
                    <a:pt x="1182" y="41"/>
                  </a:lnTo>
                  <a:lnTo>
                    <a:pt x="1106" y="40"/>
                  </a:lnTo>
                  <a:lnTo>
                    <a:pt x="1030" y="40"/>
                  </a:lnTo>
                  <a:lnTo>
                    <a:pt x="954" y="39"/>
                  </a:lnTo>
                  <a:lnTo>
                    <a:pt x="877" y="38"/>
                  </a:lnTo>
                  <a:lnTo>
                    <a:pt x="802" y="37"/>
                  </a:lnTo>
                  <a:lnTo>
                    <a:pt x="728" y="35"/>
                  </a:lnTo>
                  <a:lnTo>
                    <a:pt x="655" y="34"/>
                  </a:lnTo>
                  <a:lnTo>
                    <a:pt x="585" y="33"/>
                  </a:lnTo>
                  <a:lnTo>
                    <a:pt x="518" y="32"/>
                  </a:lnTo>
                  <a:lnTo>
                    <a:pt x="455" y="31"/>
                  </a:lnTo>
                  <a:lnTo>
                    <a:pt x="395" y="29"/>
                  </a:lnTo>
                  <a:lnTo>
                    <a:pt x="339" y="28"/>
                  </a:lnTo>
                  <a:lnTo>
                    <a:pt x="289" y="27"/>
                  </a:lnTo>
                  <a:lnTo>
                    <a:pt x="244" y="26"/>
                  </a:lnTo>
                  <a:lnTo>
                    <a:pt x="204" y="25"/>
                  </a:lnTo>
                  <a:lnTo>
                    <a:pt x="172" y="23"/>
                  </a:lnTo>
                  <a:lnTo>
                    <a:pt x="146" y="22"/>
                  </a:lnTo>
                  <a:lnTo>
                    <a:pt x="127" y="22"/>
                  </a:lnTo>
                  <a:lnTo>
                    <a:pt x="152" y="1"/>
                  </a:lnTo>
                  <a:lnTo>
                    <a:pt x="170" y="1"/>
                  </a:lnTo>
                  <a:lnTo>
                    <a:pt x="196" y="2"/>
                  </a:lnTo>
                  <a:lnTo>
                    <a:pt x="229" y="3"/>
                  </a:lnTo>
                  <a:lnTo>
                    <a:pt x="267" y="4"/>
                  </a:lnTo>
                  <a:lnTo>
                    <a:pt x="313" y="5"/>
                  </a:lnTo>
                  <a:lnTo>
                    <a:pt x="364" y="7"/>
                  </a:lnTo>
                  <a:lnTo>
                    <a:pt x="419" y="8"/>
                  </a:lnTo>
                  <a:lnTo>
                    <a:pt x="479" y="9"/>
                  </a:lnTo>
                  <a:lnTo>
                    <a:pt x="542" y="10"/>
                  </a:lnTo>
                  <a:lnTo>
                    <a:pt x="609" y="11"/>
                  </a:lnTo>
                  <a:lnTo>
                    <a:pt x="679" y="13"/>
                  </a:lnTo>
                  <a:lnTo>
                    <a:pt x="751" y="14"/>
                  </a:lnTo>
                  <a:lnTo>
                    <a:pt x="826" y="15"/>
                  </a:lnTo>
                  <a:lnTo>
                    <a:pt x="901" y="16"/>
                  </a:lnTo>
                  <a:lnTo>
                    <a:pt x="978" y="17"/>
                  </a:lnTo>
                  <a:lnTo>
                    <a:pt x="1054" y="19"/>
                  </a:lnTo>
                  <a:lnTo>
                    <a:pt x="1130" y="20"/>
                  </a:lnTo>
                  <a:lnTo>
                    <a:pt x="1205" y="20"/>
                  </a:lnTo>
                  <a:lnTo>
                    <a:pt x="1281" y="21"/>
                  </a:lnTo>
                  <a:lnTo>
                    <a:pt x="1353" y="22"/>
                  </a:lnTo>
                  <a:lnTo>
                    <a:pt x="1424" y="22"/>
                  </a:lnTo>
                  <a:lnTo>
                    <a:pt x="1492" y="23"/>
                  </a:lnTo>
                  <a:lnTo>
                    <a:pt x="1556" y="23"/>
                  </a:lnTo>
                  <a:lnTo>
                    <a:pt x="1617" y="23"/>
                  </a:lnTo>
                  <a:lnTo>
                    <a:pt x="1675" y="25"/>
                  </a:lnTo>
                  <a:lnTo>
                    <a:pt x="1726" y="25"/>
                  </a:lnTo>
                  <a:lnTo>
                    <a:pt x="1774" y="23"/>
                  </a:lnTo>
                  <a:lnTo>
                    <a:pt x="1814" y="23"/>
                  </a:lnTo>
                  <a:lnTo>
                    <a:pt x="1849" y="23"/>
                  </a:lnTo>
                  <a:lnTo>
                    <a:pt x="1877" y="22"/>
                  </a:lnTo>
                  <a:lnTo>
                    <a:pt x="1898" y="21"/>
                  </a:lnTo>
                  <a:lnTo>
                    <a:pt x="1908" y="21"/>
                  </a:lnTo>
                  <a:lnTo>
                    <a:pt x="1908" y="21"/>
                  </a:lnTo>
                  <a:lnTo>
                    <a:pt x="1908" y="21"/>
                  </a:lnTo>
                  <a:close/>
                  <a:moveTo>
                    <a:pt x="2052" y="130"/>
                  </a:moveTo>
                  <a:lnTo>
                    <a:pt x="2015" y="143"/>
                  </a:lnTo>
                  <a:lnTo>
                    <a:pt x="2015" y="143"/>
                  </a:lnTo>
                  <a:lnTo>
                    <a:pt x="2015" y="134"/>
                  </a:lnTo>
                  <a:lnTo>
                    <a:pt x="2015" y="127"/>
                  </a:lnTo>
                  <a:lnTo>
                    <a:pt x="2013" y="120"/>
                  </a:lnTo>
                  <a:lnTo>
                    <a:pt x="2012" y="113"/>
                  </a:lnTo>
                  <a:lnTo>
                    <a:pt x="2012" y="107"/>
                  </a:lnTo>
                  <a:lnTo>
                    <a:pt x="2010" y="101"/>
                  </a:lnTo>
                  <a:lnTo>
                    <a:pt x="2009" y="95"/>
                  </a:lnTo>
                  <a:lnTo>
                    <a:pt x="2006" y="89"/>
                  </a:lnTo>
                  <a:lnTo>
                    <a:pt x="2004" y="84"/>
                  </a:lnTo>
                  <a:lnTo>
                    <a:pt x="2002" y="78"/>
                  </a:lnTo>
                  <a:lnTo>
                    <a:pt x="1999" y="75"/>
                  </a:lnTo>
                  <a:lnTo>
                    <a:pt x="1996" y="70"/>
                  </a:lnTo>
                  <a:lnTo>
                    <a:pt x="1992" y="66"/>
                  </a:lnTo>
                  <a:lnTo>
                    <a:pt x="1988" y="63"/>
                  </a:lnTo>
                  <a:lnTo>
                    <a:pt x="1985" y="59"/>
                  </a:lnTo>
                  <a:lnTo>
                    <a:pt x="1981" y="56"/>
                  </a:lnTo>
                  <a:lnTo>
                    <a:pt x="1976" y="53"/>
                  </a:lnTo>
                  <a:lnTo>
                    <a:pt x="1973" y="51"/>
                  </a:lnTo>
                  <a:lnTo>
                    <a:pt x="1968" y="48"/>
                  </a:lnTo>
                  <a:lnTo>
                    <a:pt x="1963" y="46"/>
                  </a:lnTo>
                  <a:lnTo>
                    <a:pt x="1957" y="45"/>
                  </a:lnTo>
                  <a:lnTo>
                    <a:pt x="1953" y="43"/>
                  </a:lnTo>
                  <a:lnTo>
                    <a:pt x="1948" y="41"/>
                  </a:lnTo>
                  <a:lnTo>
                    <a:pt x="1942" y="41"/>
                  </a:lnTo>
                  <a:lnTo>
                    <a:pt x="1936" y="40"/>
                  </a:lnTo>
                  <a:lnTo>
                    <a:pt x="1930" y="39"/>
                  </a:lnTo>
                  <a:lnTo>
                    <a:pt x="1924" y="39"/>
                  </a:lnTo>
                  <a:lnTo>
                    <a:pt x="1918" y="39"/>
                  </a:lnTo>
                  <a:lnTo>
                    <a:pt x="1912" y="39"/>
                  </a:lnTo>
                  <a:lnTo>
                    <a:pt x="1905" y="40"/>
                  </a:lnTo>
                  <a:lnTo>
                    <a:pt x="1899" y="40"/>
                  </a:lnTo>
                  <a:lnTo>
                    <a:pt x="1892" y="41"/>
                  </a:lnTo>
                  <a:lnTo>
                    <a:pt x="1908" y="21"/>
                  </a:lnTo>
                  <a:lnTo>
                    <a:pt x="1917" y="20"/>
                  </a:lnTo>
                  <a:lnTo>
                    <a:pt x="1925" y="19"/>
                  </a:lnTo>
                  <a:lnTo>
                    <a:pt x="1934" y="19"/>
                  </a:lnTo>
                  <a:lnTo>
                    <a:pt x="1941" y="17"/>
                  </a:lnTo>
                  <a:lnTo>
                    <a:pt x="1948" y="17"/>
                  </a:lnTo>
                  <a:lnTo>
                    <a:pt x="1956" y="19"/>
                  </a:lnTo>
                  <a:lnTo>
                    <a:pt x="1963" y="19"/>
                  </a:lnTo>
                  <a:lnTo>
                    <a:pt x="1969" y="20"/>
                  </a:lnTo>
                  <a:lnTo>
                    <a:pt x="1976" y="21"/>
                  </a:lnTo>
                  <a:lnTo>
                    <a:pt x="1982" y="22"/>
                  </a:lnTo>
                  <a:lnTo>
                    <a:pt x="1988" y="25"/>
                  </a:lnTo>
                  <a:lnTo>
                    <a:pt x="1994" y="26"/>
                  </a:lnTo>
                  <a:lnTo>
                    <a:pt x="2000" y="28"/>
                  </a:lnTo>
                  <a:lnTo>
                    <a:pt x="2006" y="31"/>
                  </a:lnTo>
                  <a:lnTo>
                    <a:pt x="2011" y="34"/>
                  </a:lnTo>
                  <a:lnTo>
                    <a:pt x="2016" y="37"/>
                  </a:lnTo>
                  <a:lnTo>
                    <a:pt x="2019" y="40"/>
                  </a:lnTo>
                  <a:lnTo>
                    <a:pt x="2024" y="45"/>
                  </a:lnTo>
                  <a:lnTo>
                    <a:pt x="2028" y="48"/>
                  </a:lnTo>
                  <a:lnTo>
                    <a:pt x="2031" y="53"/>
                  </a:lnTo>
                  <a:lnTo>
                    <a:pt x="2035" y="58"/>
                  </a:lnTo>
                  <a:lnTo>
                    <a:pt x="2039" y="63"/>
                  </a:lnTo>
                  <a:lnTo>
                    <a:pt x="2041" y="68"/>
                  </a:lnTo>
                  <a:lnTo>
                    <a:pt x="2043" y="74"/>
                  </a:lnTo>
                  <a:lnTo>
                    <a:pt x="2046" y="80"/>
                  </a:lnTo>
                  <a:lnTo>
                    <a:pt x="2047" y="85"/>
                  </a:lnTo>
                  <a:lnTo>
                    <a:pt x="2049" y="93"/>
                  </a:lnTo>
                  <a:lnTo>
                    <a:pt x="2050" y="99"/>
                  </a:lnTo>
                  <a:lnTo>
                    <a:pt x="2050" y="106"/>
                  </a:lnTo>
                  <a:lnTo>
                    <a:pt x="2052" y="114"/>
                  </a:lnTo>
                  <a:lnTo>
                    <a:pt x="2052" y="121"/>
                  </a:lnTo>
                  <a:lnTo>
                    <a:pt x="2052" y="130"/>
                  </a:lnTo>
                  <a:lnTo>
                    <a:pt x="2052" y="130"/>
                  </a:lnTo>
                  <a:lnTo>
                    <a:pt x="2052" y="130"/>
                  </a:lnTo>
                  <a:close/>
                  <a:moveTo>
                    <a:pt x="2052" y="1068"/>
                  </a:moveTo>
                  <a:lnTo>
                    <a:pt x="2015" y="1082"/>
                  </a:lnTo>
                  <a:lnTo>
                    <a:pt x="2015" y="1082"/>
                  </a:lnTo>
                  <a:lnTo>
                    <a:pt x="2013" y="1078"/>
                  </a:lnTo>
                  <a:lnTo>
                    <a:pt x="2013" y="1068"/>
                  </a:lnTo>
                  <a:lnTo>
                    <a:pt x="2013" y="1055"/>
                  </a:lnTo>
                  <a:lnTo>
                    <a:pt x="2012" y="1039"/>
                  </a:lnTo>
                  <a:lnTo>
                    <a:pt x="2012" y="1019"/>
                  </a:lnTo>
                  <a:lnTo>
                    <a:pt x="2012" y="995"/>
                  </a:lnTo>
                  <a:lnTo>
                    <a:pt x="2011" y="969"/>
                  </a:lnTo>
                  <a:lnTo>
                    <a:pt x="2011" y="940"/>
                  </a:lnTo>
                  <a:lnTo>
                    <a:pt x="2011" y="909"/>
                  </a:lnTo>
                  <a:lnTo>
                    <a:pt x="2011" y="876"/>
                  </a:lnTo>
                  <a:lnTo>
                    <a:pt x="2011" y="840"/>
                  </a:lnTo>
                  <a:lnTo>
                    <a:pt x="2011" y="804"/>
                  </a:lnTo>
                  <a:lnTo>
                    <a:pt x="2011" y="766"/>
                  </a:lnTo>
                  <a:lnTo>
                    <a:pt x="2011" y="727"/>
                  </a:lnTo>
                  <a:lnTo>
                    <a:pt x="2011" y="686"/>
                  </a:lnTo>
                  <a:lnTo>
                    <a:pt x="2011" y="645"/>
                  </a:lnTo>
                  <a:lnTo>
                    <a:pt x="2011" y="605"/>
                  </a:lnTo>
                  <a:lnTo>
                    <a:pt x="2011" y="564"/>
                  </a:lnTo>
                  <a:lnTo>
                    <a:pt x="2011" y="524"/>
                  </a:lnTo>
                  <a:lnTo>
                    <a:pt x="2011" y="484"/>
                  </a:lnTo>
                  <a:lnTo>
                    <a:pt x="2011" y="445"/>
                  </a:lnTo>
                  <a:lnTo>
                    <a:pt x="2012" y="407"/>
                  </a:lnTo>
                  <a:lnTo>
                    <a:pt x="2012" y="370"/>
                  </a:lnTo>
                  <a:lnTo>
                    <a:pt x="2012" y="335"/>
                  </a:lnTo>
                  <a:lnTo>
                    <a:pt x="2012" y="302"/>
                  </a:lnTo>
                  <a:lnTo>
                    <a:pt x="2012" y="271"/>
                  </a:lnTo>
                  <a:lnTo>
                    <a:pt x="2013" y="242"/>
                  </a:lnTo>
                  <a:lnTo>
                    <a:pt x="2013" y="216"/>
                  </a:lnTo>
                  <a:lnTo>
                    <a:pt x="2013" y="192"/>
                  </a:lnTo>
                  <a:lnTo>
                    <a:pt x="2013" y="173"/>
                  </a:lnTo>
                  <a:lnTo>
                    <a:pt x="2015" y="156"/>
                  </a:lnTo>
                  <a:lnTo>
                    <a:pt x="2015" y="143"/>
                  </a:lnTo>
                  <a:lnTo>
                    <a:pt x="2052" y="130"/>
                  </a:lnTo>
                  <a:lnTo>
                    <a:pt x="2052" y="143"/>
                  </a:lnTo>
                  <a:lnTo>
                    <a:pt x="2052" y="160"/>
                  </a:lnTo>
                  <a:lnTo>
                    <a:pt x="2050" y="179"/>
                  </a:lnTo>
                  <a:lnTo>
                    <a:pt x="2050" y="202"/>
                  </a:lnTo>
                  <a:lnTo>
                    <a:pt x="2050" y="229"/>
                  </a:lnTo>
                  <a:lnTo>
                    <a:pt x="2050" y="257"/>
                  </a:lnTo>
                  <a:lnTo>
                    <a:pt x="2049" y="288"/>
                  </a:lnTo>
                  <a:lnTo>
                    <a:pt x="2049" y="322"/>
                  </a:lnTo>
                  <a:lnTo>
                    <a:pt x="2049" y="357"/>
                  </a:lnTo>
                  <a:lnTo>
                    <a:pt x="2049" y="394"/>
                  </a:lnTo>
                  <a:lnTo>
                    <a:pt x="2049" y="432"/>
                  </a:lnTo>
                  <a:lnTo>
                    <a:pt x="2049" y="471"/>
                  </a:lnTo>
                  <a:lnTo>
                    <a:pt x="2048" y="511"/>
                  </a:lnTo>
                  <a:lnTo>
                    <a:pt x="2048" y="551"/>
                  </a:lnTo>
                  <a:lnTo>
                    <a:pt x="2048" y="592"/>
                  </a:lnTo>
                  <a:lnTo>
                    <a:pt x="2048" y="632"/>
                  </a:lnTo>
                  <a:lnTo>
                    <a:pt x="2048" y="673"/>
                  </a:lnTo>
                  <a:lnTo>
                    <a:pt x="2048" y="713"/>
                  </a:lnTo>
                  <a:lnTo>
                    <a:pt x="2048" y="753"/>
                  </a:lnTo>
                  <a:lnTo>
                    <a:pt x="2048" y="791"/>
                  </a:lnTo>
                  <a:lnTo>
                    <a:pt x="2048" y="827"/>
                  </a:lnTo>
                  <a:lnTo>
                    <a:pt x="2048" y="863"/>
                  </a:lnTo>
                  <a:lnTo>
                    <a:pt x="2048" y="896"/>
                  </a:lnTo>
                  <a:lnTo>
                    <a:pt x="2049" y="927"/>
                  </a:lnTo>
                  <a:lnTo>
                    <a:pt x="2049" y="956"/>
                  </a:lnTo>
                  <a:lnTo>
                    <a:pt x="2049" y="982"/>
                  </a:lnTo>
                  <a:lnTo>
                    <a:pt x="2049" y="1006"/>
                  </a:lnTo>
                  <a:lnTo>
                    <a:pt x="2050" y="1025"/>
                  </a:lnTo>
                  <a:lnTo>
                    <a:pt x="2050" y="1042"/>
                  </a:lnTo>
                  <a:lnTo>
                    <a:pt x="2050" y="1055"/>
                  </a:lnTo>
                  <a:lnTo>
                    <a:pt x="2052" y="1063"/>
                  </a:lnTo>
                  <a:lnTo>
                    <a:pt x="2052" y="1068"/>
                  </a:lnTo>
                  <a:lnTo>
                    <a:pt x="2052" y="1068"/>
                  </a:lnTo>
                  <a:lnTo>
                    <a:pt x="2052" y="1068"/>
                  </a:lnTo>
                  <a:close/>
                  <a:moveTo>
                    <a:pt x="1959" y="1197"/>
                  </a:moveTo>
                  <a:lnTo>
                    <a:pt x="1981" y="1176"/>
                  </a:lnTo>
                  <a:lnTo>
                    <a:pt x="1981" y="1176"/>
                  </a:lnTo>
                  <a:lnTo>
                    <a:pt x="1987" y="1176"/>
                  </a:lnTo>
                  <a:lnTo>
                    <a:pt x="1993" y="1176"/>
                  </a:lnTo>
                  <a:lnTo>
                    <a:pt x="1998" y="1174"/>
                  </a:lnTo>
                  <a:lnTo>
                    <a:pt x="2002" y="1174"/>
                  </a:lnTo>
                  <a:lnTo>
                    <a:pt x="2005" y="1173"/>
                  </a:lnTo>
                  <a:lnTo>
                    <a:pt x="2006" y="1173"/>
                  </a:lnTo>
                  <a:lnTo>
                    <a:pt x="2008" y="1173"/>
                  </a:lnTo>
                  <a:lnTo>
                    <a:pt x="2009" y="1172"/>
                  </a:lnTo>
                  <a:lnTo>
                    <a:pt x="2009" y="1172"/>
                  </a:lnTo>
                  <a:lnTo>
                    <a:pt x="2010" y="1172"/>
                  </a:lnTo>
                  <a:lnTo>
                    <a:pt x="2011" y="1171"/>
                  </a:lnTo>
                  <a:lnTo>
                    <a:pt x="2012" y="1168"/>
                  </a:lnTo>
                  <a:lnTo>
                    <a:pt x="2013" y="1167"/>
                  </a:lnTo>
                  <a:lnTo>
                    <a:pt x="2016" y="1165"/>
                  </a:lnTo>
                  <a:lnTo>
                    <a:pt x="2017" y="1161"/>
                  </a:lnTo>
                  <a:lnTo>
                    <a:pt x="2018" y="1159"/>
                  </a:lnTo>
                  <a:lnTo>
                    <a:pt x="2019" y="1155"/>
                  </a:lnTo>
                  <a:lnTo>
                    <a:pt x="2021" y="1152"/>
                  </a:lnTo>
                  <a:lnTo>
                    <a:pt x="2022" y="1147"/>
                  </a:lnTo>
                  <a:lnTo>
                    <a:pt x="2022" y="1143"/>
                  </a:lnTo>
                  <a:lnTo>
                    <a:pt x="2022" y="1139"/>
                  </a:lnTo>
                  <a:lnTo>
                    <a:pt x="2022" y="1135"/>
                  </a:lnTo>
                  <a:lnTo>
                    <a:pt x="2022" y="1130"/>
                  </a:lnTo>
                  <a:lnTo>
                    <a:pt x="2022" y="1125"/>
                  </a:lnTo>
                  <a:lnTo>
                    <a:pt x="2022" y="1119"/>
                  </a:lnTo>
                  <a:lnTo>
                    <a:pt x="2021" y="1115"/>
                  </a:lnTo>
                  <a:lnTo>
                    <a:pt x="2021" y="1110"/>
                  </a:lnTo>
                  <a:lnTo>
                    <a:pt x="2019" y="1105"/>
                  </a:lnTo>
                  <a:lnTo>
                    <a:pt x="2018" y="1099"/>
                  </a:lnTo>
                  <a:lnTo>
                    <a:pt x="2017" y="1094"/>
                  </a:lnTo>
                  <a:lnTo>
                    <a:pt x="2016" y="1088"/>
                  </a:lnTo>
                  <a:lnTo>
                    <a:pt x="2015" y="1082"/>
                  </a:lnTo>
                  <a:lnTo>
                    <a:pt x="2052" y="1068"/>
                  </a:lnTo>
                  <a:lnTo>
                    <a:pt x="2053" y="1074"/>
                  </a:lnTo>
                  <a:lnTo>
                    <a:pt x="2054" y="1079"/>
                  </a:lnTo>
                  <a:lnTo>
                    <a:pt x="2055" y="1085"/>
                  </a:lnTo>
                  <a:lnTo>
                    <a:pt x="2056" y="1090"/>
                  </a:lnTo>
                  <a:lnTo>
                    <a:pt x="2058" y="1096"/>
                  </a:lnTo>
                  <a:lnTo>
                    <a:pt x="2059" y="1100"/>
                  </a:lnTo>
                  <a:lnTo>
                    <a:pt x="2059" y="1106"/>
                  </a:lnTo>
                  <a:lnTo>
                    <a:pt x="2059" y="1111"/>
                  </a:lnTo>
                  <a:lnTo>
                    <a:pt x="2060" y="1116"/>
                  </a:lnTo>
                  <a:lnTo>
                    <a:pt x="2060" y="1121"/>
                  </a:lnTo>
                  <a:lnTo>
                    <a:pt x="2060" y="1127"/>
                  </a:lnTo>
                  <a:lnTo>
                    <a:pt x="2059" y="1131"/>
                  </a:lnTo>
                  <a:lnTo>
                    <a:pt x="2059" y="1135"/>
                  </a:lnTo>
                  <a:lnTo>
                    <a:pt x="2058" y="1140"/>
                  </a:lnTo>
                  <a:lnTo>
                    <a:pt x="2056" y="1144"/>
                  </a:lnTo>
                  <a:lnTo>
                    <a:pt x="2055" y="1149"/>
                  </a:lnTo>
                  <a:lnTo>
                    <a:pt x="2053" y="1153"/>
                  </a:lnTo>
                  <a:lnTo>
                    <a:pt x="2050" y="1158"/>
                  </a:lnTo>
                  <a:lnTo>
                    <a:pt x="2048" y="1161"/>
                  </a:lnTo>
                  <a:lnTo>
                    <a:pt x="2045" y="1166"/>
                  </a:lnTo>
                  <a:lnTo>
                    <a:pt x="2041" y="1170"/>
                  </a:lnTo>
                  <a:lnTo>
                    <a:pt x="2035" y="1174"/>
                  </a:lnTo>
                  <a:lnTo>
                    <a:pt x="2029" y="1179"/>
                  </a:lnTo>
                  <a:lnTo>
                    <a:pt x="2022" y="1183"/>
                  </a:lnTo>
                  <a:lnTo>
                    <a:pt x="2015" y="1187"/>
                  </a:lnTo>
                  <a:lnTo>
                    <a:pt x="2006" y="1190"/>
                  </a:lnTo>
                  <a:lnTo>
                    <a:pt x="1998" y="1192"/>
                  </a:lnTo>
                  <a:lnTo>
                    <a:pt x="1990" y="1195"/>
                  </a:lnTo>
                  <a:lnTo>
                    <a:pt x="1982" y="1196"/>
                  </a:lnTo>
                  <a:lnTo>
                    <a:pt x="1974" y="1197"/>
                  </a:lnTo>
                  <a:lnTo>
                    <a:pt x="1967" y="1197"/>
                  </a:lnTo>
                  <a:lnTo>
                    <a:pt x="1959" y="1197"/>
                  </a:lnTo>
                  <a:lnTo>
                    <a:pt x="1959" y="1197"/>
                  </a:lnTo>
                  <a:lnTo>
                    <a:pt x="1959" y="1197"/>
                  </a:lnTo>
                  <a:close/>
                  <a:moveTo>
                    <a:pt x="50" y="1191"/>
                  </a:moveTo>
                  <a:lnTo>
                    <a:pt x="70" y="1170"/>
                  </a:lnTo>
                  <a:lnTo>
                    <a:pt x="70" y="1170"/>
                  </a:lnTo>
                  <a:lnTo>
                    <a:pt x="92" y="1170"/>
                  </a:lnTo>
                  <a:lnTo>
                    <a:pt x="122" y="1168"/>
                  </a:lnTo>
                  <a:lnTo>
                    <a:pt x="159" y="1167"/>
                  </a:lnTo>
                  <a:lnTo>
                    <a:pt x="202" y="1167"/>
                  </a:lnTo>
                  <a:lnTo>
                    <a:pt x="252" y="1166"/>
                  </a:lnTo>
                  <a:lnTo>
                    <a:pt x="308" y="1166"/>
                  </a:lnTo>
                  <a:lnTo>
                    <a:pt x="369" y="1166"/>
                  </a:lnTo>
                  <a:lnTo>
                    <a:pt x="436" y="1166"/>
                  </a:lnTo>
                  <a:lnTo>
                    <a:pt x="505" y="1166"/>
                  </a:lnTo>
                  <a:lnTo>
                    <a:pt x="579" y="1166"/>
                  </a:lnTo>
                  <a:lnTo>
                    <a:pt x="655" y="1166"/>
                  </a:lnTo>
                  <a:lnTo>
                    <a:pt x="734" y="1167"/>
                  </a:lnTo>
                  <a:lnTo>
                    <a:pt x="815" y="1167"/>
                  </a:lnTo>
                  <a:lnTo>
                    <a:pt x="898" y="1167"/>
                  </a:lnTo>
                  <a:lnTo>
                    <a:pt x="981" y="1168"/>
                  </a:lnTo>
                  <a:lnTo>
                    <a:pt x="1065" y="1168"/>
                  </a:lnTo>
                  <a:lnTo>
                    <a:pt x="1148" y="1170"/>
                  </a:lnTo>
                  <a:lnTo>
                    <a:pt x="1231" y="1170"/>
                  </a:lnTo>
                  <a:lnTo>
                    <a:pt x="1312" y="1171"/>
                  </a:lnTo>
                  <a:lnTo>
                    <a:pt x="1390" y="1171"/>
                  </a:lnTo>
                  <a:lnTo>
                    <a:pt x="1467" y="1172"/>
                  </a:lnTo>
                  <a:lnTo>
                    <a:pt x="1540" y="1172"/>
                  </a:lnTo>
                  <a:lnTo>
                    <a:pt x="1610" y="1173"/>
                  </a:lnTo>
                  <a:lnTo>
                    <a:pt x="1676" y="1173"/>
                  </a:lnTo>
                  <a:lnTo>
                    <a:pt x="1735" y="1174"/>
                  </a:lnTo>
                  <a:lnTo>
                    <a:pt x="1791" y="1174"/>
                  </a:lnTo>
                  <a:lnTo>
                    <a:pt x="1840" y="1174"/>
                  </a:lnTo>
                  <a:lnTo>
                    <a:pt x="1885" y="1176"/>
                  </a:lnTo>
                  <a:lnTo>
                    <a:pt x="1920" y="1176"/>
                  </a:lnTo>
                  <a:lnTo>
                    <a:pt x="1949" y="1176"/>
                  </a:lnTo>
                  <a:lnTo>
                    <a:pt x="1969" y="1176"/>
                  </a:lnTo>
                  <a:lnTo>
                    <a:pt x="1981" y="1176"/>
                  </a:lnTo>
                  <a:lnTo>
                    <a:pt x="1959" y="1197"/>
                  </a:lnTo>
                  <a:lnTo>
                    <a:pt x="1947" y="1197"/>
                  </a:lnTo>
                  <a:lnTo>
                    <a:pt x="1925" y="1197"/>
                  </a:lnTo>
                  <a:lnTo>
                    <a:pt x="1897" y="1197"/>
                  </a:lnTo>
                  <a:lnTo>
                    <a:pt x="1861" y="1197"/>
                  </a:lnTo>
                  <a:lnTo>
                    <a:pt x="1818" y="1196"/>
                  </a:lnTo>
                  <a:lnTo>
                    <a:pt x="1768" y="1196"/>
                  </a:lnTo>
                  <a:lnTo>
                    <a:pt x="1713" y="1196"/>
                  </a:lnTo>
                  <a:lnTo>
                    <a:pt x="1652" y="1195"/>
                  </a:lnTo>
                  <a:lnTo>
                    <a:pt x="1586" y="1195"/>
                  </a:lnTo>
                  <a:lnTo>
                    <a:pt x="1517" y="1193"/>
                  </a:lnTo>
                  <a:lnTo>
                    <a:pt x="1443" y="1193"/>
                  </a:lnTo>
                  <a:lnTo>
                    <a:pt x="1367" y="1192"/>
                  </a:lnTo>
                  <a:lnTo>
                    <a:pt x="1288" y="1192"/>
                  </a:lnTo>
                  <a:lnTo>
                    <a:pt x="1207" y="1191"/>
                  </a:lnTo>
                  <a:lnTo>
                    <a:pt x="1124" y="1191"/>
                  </a:lnTo>
                  <a:lnTo>
                    <a:pt x="1041" y="1190"/>
                  </a:lnTo>
                  <a:lnTo>
                    <a:pt x="958" y="1190"/>
                  </a:lnTo>
                  <a:lnTo>
                    <a:pt x="875" y="1189"/>
                  </a:lnTo>
                  <a:lnTo>
                    <a:pt x="793" y="1189"/>
                  </a:lnTo>
                  <a:lnTo>
                    <a:pt x="711" y="1187"/>
                  </a:lnTo>
                  <a:lnTo>
                    <a:pt x="633" y="1187"/>
                  </a:lnTo>
                  <a:lnTo>
                    <a:pt x="555" y="1187"/>
                  </a:lnTo>
                  <a:lnTo>
                    <a:pt x="482" y="1187"/>
                  </a:lnTo>
                  <a:lnTo>
                    <a:pt x="412" y="1187"/>
                  </a:lnTo>
                  <a:lnTo>
                    <a:pt x="346" y="1187"/>
                  </a:lnTo>
                  <a:lnTo>
                    <a:pt x="285" y="1187"/>
                  </a:lnTo>
                  <a:lnTo>
                    <a:pt x="229" y="1187"/>
                  </a:lnTo>
                  <a:lnTo>
                    <a:pt x="179" y="1189"/>
                  </a:lnTo>
                  <a:lnTo>
                    <a:pt x="136" y="1189"/>
                  </a:lnTo>
                  <a:lnTo>
                    <a:pt x="99" y="1190"/>
                  </a:lnTo>
                  <a:lnTo>
                    <a:pt x="70" y="1190"/>
                  </a:lnTo>
                  <a:lnTo>
                    <a:pt x="50" y="1191"/>
                  </a:lnTo>
                  <a:lnTo>
                    <a:pt x="50" y="1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</p:grpSp>
      <p:sp>
        <p:nvSpPr>
          <p:cNvPr id="162" name="矩形 161"/>
          <p:cNvSpPr/>
          <p:nvPr/>
        </p:nvSpPr>
        <p:spPr>
          <a:xfrm>
            <a:off x="-1" y="3043451"/>
            <a:ext cx="3398293" cy="59400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8789157" y="3055312"/>
            <a:ext cx="3403687" cy="57028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64" name="文本框 163"/>
          <p:cNvSpPr txBox="1"/>
          <p:nvPr/>
        </p:nvSpPr>
        <p:spPr>
          <a:xfrm>
            <a:off x="4785814" y="670816"/>
            <a:ext cx="256577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商业</a:t>
            </a:r>
            <a:r>
              <a:rPr lang="zh-CN" altLang="en-US" sz="32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汇报</a:t>
            </a:r>
            <a:endParaRPr lang="zh-CN" altLang="en-US" sz="32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165" name="文本框 164"/>
          <p:cNvSpPr txBox="1"/>
          <p:nvPr/>
        </p:nvSpPr>
        <p:spPr>
          <a:xfrm>
            <a:off x="4018933" y="5505215"/>
            <a:ext cx="41905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请在此添加本章标题</a:t>
            </a:r>
            <a:endParaRPr lang="zh-CN" altLang="en-US" sz="3200" b="1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grpSp>
        <p:nvGrpSpPr>
          <p:cNvPr id="166" name="组合 165"/>
          <p:cNvGrpSpPr/>
          <p:nvPr/>
        </p:nvGrpSpPr>
        <p:grpSpPr>
          <a:xfrm>
            <a:off x="5747982" y="1306498"/>
            <a:ext cx="696036" cy="696036"/>
            <a:chOff x="11495964" y="1269237"/>
            <a:chExt cx="696036" cy="696036"/>
          </a:xfrm>
        </p:grpSpPr>
        <p:sp>
          <p:nvSpPr>
            <p:cNvPr id="167" name="椭圆 166"/>
            <p:cNvSpPr/>
            <p:nvPr/>
          </p:nvSpPr>
          <p:spPr>
            <a:xfrm>
              <a:off x="11495964" y="1269237"/>
              <a:ext cx="696036" cy="69603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  <p:sp>
          <p:nvSpPr>
            <p:cNvPr id="168" name="文本框 167"/>
            <p:cNvSpPr txBox="1"/>
            <p:nvPr/>
          </p:nvSpPr>
          <p:spPr>
            <a:xfrm>
              <a:off x="11591498" y="1327213"/>
              <a:ext cx="60050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之</a:t>
              </a:r>
              <a:endParaRPr lang="zh-CN" altLang="en-US" sz="2800" b="1" dirty="0">
                <a:solidFill>
                  <a:schemeClr val="bg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169" name="组合 168"/>
          <p:cNvGrpSpPr/>
          <p:nvPr/>
        </p:nvGrpSpPr>
        <p:grpSpPr>
          <a:xfrm>
            <a:off x="5357339" y="2578895"/>
            <a:ext cx="1336223" cy="1048486"/>
            <a:chOff x="5357339" y="2578895"/>
            <a:chExt cx="1336223" cy="1048486"/>
          </a:xfrm>
        </p:grpSpPr>
        <p:grpSp>
          <p:nvGrpSpPr>
            <p:cNvPr id="170" name="组合 169"/>
            <p:cNvGrpSpPr/>
            <p:nvPr/>
          </p:nvGrpSpPr>
          <p:grpSpPr>
            <a:xfrm>
              <a:off x="5357339" y="2611398"/>
              <a:ext cx="640845" cy="1015983"/>
              <a:chOff x="5748338" y="1409700"/>
              <a:chExt cx="544513" cy="960438"/>
            </a:xfrm>
          </p:grpSpPr>
          <p:sp>
            <p:nvSpPr>
              <p:cNvPr id="176" name="Freeform 33"/>
              <p:cNvSpPr/>
              <p:nvPr/>
            </p:nvSpPr>
            <p:spPr bwMode="auto">
              <a:xfrm>
                <a:off x="6011863" y="1454150"/>
                <a:ext cx="280988" cy="7493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116" y="5"/>
                  </a:cxn>
                  <a:cxn ang="0">
                    <a:pos x="122" y="9"/>
                  </a:cxn>
                  <a:cxn ang="0">
                    <a:pos x="130" y="15"/>
                  </a:cxn>
                  <a:cxn ang="0">
                    <a:pos x="138" y="22"/>
                  </a:cxn>
                  <a:cxn ang="0">
                    <a:pos x="145" y="30"/>
                  </a:cxn>
                  <a:cxn ang="0">
                    <a:pos x="147" y="35"/>
                  </a:cxn>
                  <a:cxn ang="0">
                    <a:pos x="151" y="40"/>
                  </a:cxn>
                  <a:cxn ang="0">
                    <a:pos x="156" y="48"/>
                  </a:cxn>
                  <a:cxn ang="0">
                    <a:pos x="159" y="54"/>
                  </a:cxn>
                  <a:cxn ang="0">
                    <a:pos x="164" y="64"/>
                  </a:cxn>
                  <a:cxn ang="0">
                    <a:pos x="167" y="73"/>
                  </a:cxn>
                  <a:cxn ang="0">
                    <a:pos x="169" y="81"/>
                  </a:cxn>
                  <a:cxn ang="0">
                    <a:pos x="171" y="91"/>
                  </a:cxn>
                  <a:cxn ang="0">
                    <a:pos x="172" y="97"/>
                  </a:cxn>
                  <a:cxn ang="0">
                    <a:pos x="173" y="108"/>
                  </a:cxn>
                  <a:cxn ang="0">
                    <a:pos x="175" y="120"/>
                  </a:cxn>
                  <a:cxn ang="0">
                    <a:pos x="175" y="127"/>
                  </a:cxn>
                  <a:cxn ang="0">
                    <a:pos x="176" y="139"/>
                  </a:cxn>
                  <a:cxn ang="0">
                    <a:pos x="176" y="147"/>
                  </a:cxn>
                  <a:cxn ang="0">
                    <a:pos x="176" y="155"/>
                  </a:cxn>
                  <a:cxn ang="0">
                    <a:pos x="176" y="163"/>
                  </a:cxn>
                  <a:cxn ang="0">
                    <a:pos x="176" y="172"/>
                  </a:cxn>
                  <a:cxn ang="0">
                    <a:pos x="177" y="184"/>
                  </a:cxn>
                  <a:cxn ang="0">
                    <a:pos x="177" y="190"/>
                  </a:cxn>
                  <a:cxn ang="0">
                    <a:pos x="177" y="201"/>
                  </a:cxn>
                  <a:cxn ang="0">
                    <a:pos x="177" y="208"/>
                  </a:cxn>
                  <a:cxn ang="0">
                    <a:pos x="177" y="219"/>
                  </a:cxn>
                  <a:cxn ang="0">
                    <a:pos x="177" y="229"/>
                  </a:cxn>
                  <a:cxn ang="0">
                    <a:pos x="177" y="240"/>
                  </a:cxn>
                  <a:cxn ang="0">
                    <a:pos x="177" y="247"/>
                  </a:cxn>
                  <a:cxn ang="0">
                    <a:pos x="177" y="257"/>
                  </a:cxn>
                  <a:cxn ang="0">
                    <a:pos x="177" y="266"/>
                  </a:cxn>
                  <a:cxn ang="0">
                    <a:pos x="177" y="272"/>
                  </a:cxn>
                  <a:cxn ang="0">
                    <a:pos x="177" y="277"/>
                  </a:cxn>
                  <a:cxn ang="0">
                    <a:pos x="177" y="285"/>
                  </a:cxn>
                  <a:cxn ang="0">
                    <a:pos x="177" y="296"/>
                  </a:cxn>
                  <a:cxn ang="0">
                    <a:pos x="177" y="301"/>
                  </a:cxn>
                  <a:cxn ang="0">
                    <a:pos x="177" y="309"/>
                  </a:cxn>
                  <a:cxn ang="0">
                    <a:pos x="177" y="319"/>
                  </a:cxn>
                  <a:cxn ang="0">
                    <a:pos x="177" y="327"/>
                  </a:cxn>
                  <a:cxn ang="0">
                    <a:pos x="177" y="336"/>
                  </a:cxn>
                  <a:cxn ang="0">
                    <a:pos x="177" y="343"/>
                  </a:cxn>
                  <a:cxn ang="0">
                    <a:pos x="177" y="353"/>
                  </a:cxn>
                  <a:cxn ang="0">
                    <a:pos x="177" y="361"/>
                  </a:cxn>
                  <a:cxn ang="0">
                    <a:pos x="177" y="367"/>
                  </a:cxn>
                  <a:cxn ang="0">
                    <a:pos x="177" y="375"/>
                  </a:cxn>
                  <a:cxn ang="0">
                    <a:pos x="176" y="386"/>
                  </a:cxn>
                </a:cxnLst>
                <a:rect l="0" t="0" r="r" b="b"/>
                <a:pathLst>
                  <a:path w="177" h="472">
                    <a:moveTo>
                      <a:pt x="0" y="62"/>
                    </a:moveTo>
                    <a:lnTo>
                      <a:pt x="108" y="0"/>
                    </a:lnTo>
                    <a:lnTo>
                      <a:pt x="16" y="62"/>
                    </a:lnTo>
                    <a:lnTo>
                      <a:pt x="116" y="5"/>
                    </a:lnTo>
                    <a:lnTo>
                      <a:pt x="22" y="66"/>
                    </a:lnTo>
                    <a:lnTo>
                      <a:pt x="122" y="9"/>
                    </a:lnTo>
                    <a:lnTo>
                      <a:pt x="27" y="74"/>
                    </a:lnTo>
                    <a:lnTo>
                      <a:pt x="130" y="15"/>
                    </a:lnTo>
                    <a:lnTo>
                      <a:pt x="30" y="84"/>
                    </a:lnTo>
                    <a:lnTo>
                      <a:pt x="138" y="22"/>
                    </a:lnTo>
                    <a:lnTo>
                      <a:pt x="31" y="95"/>
                    </a:lnTo>
                    <a:lnTo>
                      <a:pt x="145" y="30"/>
                    </a:lnTo>
                    <a:lnTo>
                      <a:pt x="31" y="101"/>
                    </a:lnTo>
                    <a:lnTo>
                      <a:pt x="147" y="35"/>
                    </a:lnTo>
                    <a:lnTo>
                      <a:pt x="31" y="109"/>
                    </a:lnTo>
                    <a:lnTo>
                      <a:pt x="151" y="40"/>
                    </a:lnTo>
                    <a:lnTo>
                      <a:pt x="31" y="120"/>
                    </a:lnTo>
                    <a:lnTo>
                      <a:pt x="156" y="48"/>
                    </a:lnTo>
                    <a:lnTo>
                      <a:pt x="31" y="127"/>
                    </a:lnTo>
                    <a:lnTo>
                      <a:pt x="159" y="54"/>
                    </a:lnTo>
                    <a:lnTo>
                      <a:pt x="31" y="139"/>
                    </a:lnTo>
                    <a:lnTo>
                      <a:pt x="164" y="64"/>
                    </a:lnTo>
                    <a:lnTo>
                      <a:pt x="31" y="150"/>
                    </a:lnTo>
                    <a:lnTo>
                      <a:pt x="167" y="73"/>
                    </a:lnTo>
                    <a:lnTo>
                      <a:pt x="31" y="160"/>
                    </a:lnTo>
                    <a:lnTo>
                      <a:pt x="169" y="81"/>
                    </a:lnTo>
                    <a:lnTo>
                      <a:pt x="31" y="171"/>
                    </a:lnTo>
                    <a:lnTo>
                      <a:pt x="171" y="91"/>
                    </a:lnTo>
                    <a:lnTo>
                      <a:pt x="31" y="180"/>
                    </a:lnTo>
                    <a:lnTo>
                      <a:pt x="172" y="97"/>
                    </a:lnTo>
                    <a:lnTo>
                      <a:pt x="31" y="190"/>
                    </a:lnTo>
                    <a:lnTo>
                      <a:pt x="173" y="108"/>
                    </a:lnTo>
                    <a:lnTo>
                      <a:pt x="31" y="202"/>
                    </a:lnTo>
                    <a:lnTo>
                      <a:pt x="175" y="120"/>
                    </a:lnTo>
                    <a:lnTo>
                      <a:pt x="31" y="210"/>
                    </a:lnTo>
                    <a:lnTo>
                      <a:pt x="175" y="127"/>
                    </a:lnTo>
                    <a:lnTo>
                      <a:pt x="31" y="221"/>
                    </a:lnTo>
                    <a:lnTo>
                      <a:pt x="176" y="139"/>
                    </a:lnTo>
                    <a:lnTo>
                      <a:pt x="31" y="231"/>
                    </a:lnTo>
                    <a:lnTo>
                      <a:pt x="176" y="147"/>
                    </a:lnTo>
                    <a:lnTo>
                      <a:pt x="31" y="238"/>
                    </a:lnTo>
                    <a:lnTo>
                      <a:pt x="176" y="155"/>
                    </a:lnTo>
                    <a:lnTo>
                      <a:pt x="31" y="246"/>
                    </a:lnTo>
                    <a:lnTo>
                      <a:pt x="176" y="163"/>
                    </a:lnTo>
                    <a:lnTo>
                      <a:pt x="31" y="255"/>
                    </a:lnTo>
                    <a:lnTo>
                      <a:pt x="176" y="172"/>
                    </a:lnTo>
                    <a:lnTo>
                      <a:pt x="31" y="267"/>
                    </a:lnTo>
                    <a:lnTo>
                      <a:pt x="177" y="184"/>
                    </a:lnTo>
                    <a:lnTo>
                      <a:pt x="31" y="274"/>
                    </a:lnTo>
                    <a:lnTo>
                      <a:pt x="177" y="190"/>
                    </a:lnTo>
                    <a:lnTo>
                      <a:pt x="31" y="284"/>
                    </a:lnTo>
                    <a:lnTo>
                      <a:pt x="177" y="201"/>
                    </a:lnTo>
                    <a:lnTo>
                      <a:pt x="31" y="292"/>
                    </a:lnTo>
                    <a:lnTo>
                      <a:pt x="177" y="208"/>
                    </a:lnTo>
                    <a:lnTo>
                      <a:pt x="31" y="302"/>
                    </a:lnTo>
                    <a:lnTo>
                      <a:pt x="177" y="219"/>
                    </a:lnTo>
                    <a:lnTo>
                      <a:pt x="31" y="313"/>
                    </a:lnTo>
                    <a:lnTo>
                      <a:pt x="177" y="229"/>
                    </a:lnTo>
                    <a:lnTo>
                      <a:pt x="31" y="323"/>
                    </a:lnTo>
                    <a:lnTo>
                      <a:pt x="177" y="240"/>
                    </a:lnTo>
                    <a:lnTo>
                      <a:pt x="31" y="332"/>
                    </a:lnTo>
                    <a:lnTo>
                      <a:pt x="177" y="247"/>
                    </a:lnTo>
                    <a:lnTo>
                      <a:pt x="31" y="341"/>
                    </a:lnTo>
                    <a:lnTo>
                      <a:pt x="177" y="257"/>
                    </a:lnTo>
                    <a:lnTo>
                      <a:pt x="31" y="349"/>
                    </a:lnTo>
                    <a:lnTo>
                      <a:pt x="177" y="266"/>
                    </a:lnTo>
                    <a:lnTo>
                      <a:pt x="31" y="356"/>
                    </a:lnTo>
                    <a:lnTo>
                      <a:pt x="177" y="272"/>
                    </a:lnTo>
                    <a:lnTo>
                      <a:pt x="31" y="362"/>
                    </a:lnTo>
                    <a:lnTo>
                      <a:pt x="177" y="277"/>
                    </a:lnTo>
                    <a:lnTo>
                      <a:pt x="31" y="369"/>
                    </a:lnTo>
                    <a:lnTo>
                      <a:pt x="177" y="285"/>
                    </a:lnTo>
                    <a:lnTo>
                      <a:pt x="31" y="379"/>
                    </a:lnTo>
                    <a:lnTo>
                      <a:pt x="177" y="296"/>
                    </a:lnTo>
                    <a:lnTo>
                      <a:pt x="31" y="386"/>
                    </a:lnTo>
                    <a:lnTo>
                      <a:pt x="177" y="301"/>
                    </a:lnTo>
                    <a:lnTo>
                      <a:pt x="31" y="392"/>
                    </a:lnTo>
                    <a:lnTo>
                      <a:pt x="177" y="309"/>
                    </a:lnTo>
                    <a:lnTo>
                      <a:pt x="31" y="403"/>
                    </a:lnTo>
                    <a:lnTo>
                      <a:pt x="177" y="319"/>
                    </a:lnTo>
                    <a:lnTo>
                      <a:pt x="31" y="412"/>
                    </a:lnTo>
                    <a:lnTo>
                      <a:pt x="177" y="327"/>
                    </a:lnTo>
                    <a:lnTo>
                      <a:pt x="31" y="420"/>
                    </a:lnTo>
                    <a:lnTo>
                      <a:pt x="177" y="336"/>
                    </a:lnTo>
                    <a:lnTo>
                      <a:pt x="31" y="426"/>
                    </a:lnTo>
                    <a:lnTo>
                      <a:pt x="177" y="343"/>
                    </a:lnTo>
                    <a:lnTo>
                      <a:pt x="31" y="437"/>
                    </a:lnTo>
                    <a:lnTo>
                      <a:pt x="177" y="353"/>
                    </a:lnTo>
                    <a:lnTo>
                      <a:pt x="31" y="444"/>
                    </a:lnTo>
                    <a:lnTo>
                      <a:pt x="177" y="361"/>
                    </a:lnTo>
                    <a:lnTo>
                      <a:pt x="31" y="452"/>
                    </a:lnTo>
                    <a:lnTo>
                      <a:pt x="177" y="367"/>
                    </a:lnTo>
                    <a:lnTo>
                      <a:pt x="30" y="460"/>
                    </a:lnTo>
                    <a:lnTo>
                      <a:pt x="177" y="375"/>
                    </a:lnTo>
                    <a:lnTo>
                      <a:pt x="27" y="472"/>
                    </a:lnTo>
                    <a:lnTo>
                      <a:pt x="176" y="386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77" name="Freeform 34"/>
              <p:cNvSpPr/>
              <p:nvPr/>
            </p:nvSpPr>
            <p:spPr bwMode="auto">
              <a:xfrm>
                <a:off x="5748338" y="1409700"/>
                <a:ext cx="542925" cy="960438"/>
              </a:xfrm>
              <a:custGeom>
                <a:avLst/>
                <a:gdLst/>
                <a:ahLst/>
                <a:cxnLst>
                  <a:cxn ang="0">
                    <a:pos x="33" y="55"/>
                  </a:cxn>
                  <a:cxn ang="0">
                    <a:pos x="133" y="3"/>
                  </a:cxn>
                  <a:cxn ang="0">
                    <a:pos x="13" y="90"/>
                  </a:cxn>
                  <a:cxn ang="0">
                    <a:pos x="183" y="2"/>
                  </a:cxn>
                  <a:cxn ang="0">
                    <a:pos x="7" y="120"/>
                  </a:cxn>
                  <a:cxn ang="0">
                    <a:pos x="221" y="7"/>
                  </a:cxn>
                  <a:cxn ang="0">
                    <a:pos x="3" y="149"/>
                  </a:cxn>
                  <a:cxn ang="0">
                    <a:pos x="252" y="16"/>
                  </a:cxn>
                  <a:cxn ang="0">
                    <a:pos x="0" y="175"/>
                  </a:cxn>
                  <a:cxn ang="0">
                    <a:pos x="273" y="26"/>
                  </a:cxn>
                  <a:cxn ang="0">
                    <a:pos x="0" y="201"/>
                  </a:cxn>
                  <a:cxn ang="0">
                    <a:pos x="146" y="129"/>
                  </a:cxn>
                  <a:cxn ang="0">
                    <a:pos x="0" y="230"/>
                  </a:cxn>
                  <a:cxn ang="0">
                    <a:pos x="145" y="155"/>
                  </a:cxn>
                  <a:cxn ang="0">
                    <a:pos x="0" y="260"/>
                  </a:cxn>
                  <a:cxn ang="0">
                    <a:pos x="145" y="184"/>
                  </a:cxn>
                  <a:cxn ang="0">
                    <a:pos x="0" y="289"/>
                  </a:cxn>
                  <a:cxn ang="0">
                    <a:pos x="145" y="212"/>
                  </a:cxn>
                  <a:cxn ang="0">
                    <a:pos x="0" y="311"/>
                  </a:cxn>
                  <a:cxn ang="0">
                    <a:pos x="145" y="232"/>
                  </a:cxn>
                  <a:cxn ang="0">
                    <a:pos x="0" y="338"/>
                  </a:cxn>
                  <a:cxn ang="0">
                    <a:pos x="145" y="261"/>
                  </a:cxn>
                  <a:cxn ang="0">
                    <a:pos x="0" y="359"/>
                  </a:cxn>
                  <a:cxn ang="0">
                    <a:pos x="145" y="287"/>
                  </a:cxn>
                  <a:cxn ang="0">
                    <a:pos x="0" y="386"/>
                  </a:cxn>
                  <a:cxn ang="0">
                    <a:pos x="145" y="312"/>
                  </a:cxn>
                  <a:cxn ang="0">
                    <a:pos x="0" y="415"/>
                  </a:cxn>
                  <a:cxn ang="0">
                    <a:pos x="145" y="339"/>
                  </a:cxn>
                  <a:cxn ang="0">
                    <a:pos x="0" y="440"/>
                  </a:cxn>
                  <a:cxn ang="0">
                    <a:pos x="145" y="367"/>
                  </a:cxn>
                  <a:cxn ang="0">
                    <a:pos x="3" y="469"/>
                  </a:cxn>
                  <a:cxn ang="0">
                    <a:pos x="145" y="395"/>
                  </a:cxn>
                  <a:cxn ang="0">
                    <a:pos x="7" y="492"/>
                  </a:cxn>
                  <a:cxn ang="0">
                    <a:pos x="145" y="419"/>
                  </a:cxn>
                  <a:cxn ang="0">
                    <a:pos x="15" y="515"/>
                  </a:cxn>
                  <a:cxn ang="0">
                    <a:pos x="145" y="446"/>
                  </a:cxn>
                  <a:cxn ang="0">
                    <a:pos x="24" y="535"/>
                  </a:cxn>
                  <a:cxn ang="0">
                    <a:pos x="145" y="474"/>
                  </a:cxn>
                  <a:cxn ang="0">
                    <a:pos x="37" y="555"/>
                  </a:cxn>
                  <a:cxn ang="0">
                    <a:pos x="149" y="501"/>
                  </a:cxn>
                  <a:cxn ang="0">
                    <a:pos x="59" y="575"/>
                  </a:cxn>
                  <a:cxn ang="0">
                    <a:pos x="342" y="423"/>
                  </a:cxn>
                  <a:cxn ang="0">
                    <a:pos x="84" y="590"/>
                  </a:cxn>
                  <a:cxn ang="0">
                    <a:pos x="342" y="449"/>
                  </a:cxn>
                  <a:cxn ang="0">
                    <a:pos x="109" y="598"/>
                  </a:cxn>
                  <a:cxn ang="0">
                    <a:pos x="339" y="471"/>
                  </a:cxn>
                  <a:cxn ang="0">
                    <a:pos x="141" y="603"/>
                  </a:cxn>
                  <a:cxn ang="0">
                    <a:pos x="335" y="499"/>
                  </a:cxn>
                  <a:cxn ang="0">
                    <a:pos x="179" y="605"/>
                  </a:cxn>
                  <a:cxn ang="0">
                    <a:pos x="324" y="530"/>
                  </a:cxn>
                  <a:cxn ang="0">
                    <a:pos x="228" y="600"/>
                  </a:cxn>
                  <a:cxn ang="0">
                    <a:pos x="285" y="575"/>
                  </a:cxn>
                </a:cxnLst>
                <a:rect l="0" t="0" r="r" b="b"/>
                <a:pathLst>
                  <a:path w="342" h="605">
                    <a:moveTo>
                      <a:pt x="55" y="34"/>
                    </a:moveTo>
                    <a:lnTo>
                      <a:pt x="85" y="16"/>
                    </a:lnTo>
                    <a:lnTo>
                      <a:pt x="33" y="55"/>
                    </a:lnTo>
                    <a:lnTo>
                      <a:pt x="118" y="5"/>
                    </a:lnTo>
                    <a:lnTo>
                      <a:pt x="25" y="65"/>
                    </a:lnTo>
                    <a:lnTo>
                      <a:pt x="133" y="3"/>
                    </a:lnTo>
                    <a:lnTo>
                      <a:pt x="17" y="81"/>
                    </a:lnTo>
                    <a:lnTo>
                      <a:pt x="155" y="2"/>
                    </a:lnTo>
                    <a:lnTo>
                      <a:pt x="13" y="90"/>
                    </a:lnTo>
                    <a:lnTo>
                      <a:pt x="168" y="0"/>
                    </a:lnTo>
                    <a:lnTo>
                      <a:pt x="11" y="101"/>
                    </a:lnTo>
                    <a:lnTo>
                      <a:pt x="183" y="2"/>
                    </a:lnTo>
                    <a:lnTo>
                      <a:pt x="8" y="114"/>
                    </a:lnTo>
                    <a:lnTo>
                      <a:pt x="200" y="3"/>
                    </a:lnTo>
                    <a:lnTo>
                      <a:pt x="7" y="120"/>
                    </a:lnTo>
                    <a:lnTo>
                      <a:pt x="209" y="4"/>
                    </a:lnTo>
                    <a:lnTo>
                      <a:pt x="4" y="131"/>
                    </a:lnTo>
                    <a:lnTo>
                      <a:pt x="221" y="7"/>
                    </a:lnTo>
                    <a:lnTo>
                      <a:pt x="3" y="142"/>
                    </a:lnTo>
                    <a:lnTo>
                      <a:pt x="234" y="9"/>
                    </a:lnTo>
                    <a:lnTo>
                      <a:pt x="3" y="149"/>
                    </a:lnTo>
                    <a:lnTo>
                      <a:pt x="240" y="12"/>
                    </a:lnTo>
                    <a:lnTo>
                      <a:pt x="2" y="161"/>
                    </a:lnTo>
                    <a:lnTo>
                      <a:pt x="252" y="16"/>
                    </a:lnTo>
                    <a:lnTo>
                      <a:pt x="2" y="169"/>
                    </a:lnTo>
                    <a:lnTo>
                      <a:pt x="260" y="20"/>
                    </a:lnTo>
                    <a:lnTo>
                      <a:pt x="0" y="175"/>
                    </a:lnTo>
                    <a:lnTo>
                      <a:pt x="265" y="22"/>
                    </a:lnTo>
                    <a:lnTo>
                      <a:pt x="0" y="184"/>
                    </a:lnTo>
                    <a:lnTo>
                      <a:pt x="273" y="26"/>
                    </a:lnTo>
                    <a:lnTo>
                      <a:pt x="0" y="192"/>
                    </a:lnTo>
                    <a:lnTo>
                      <a:pt x="149" y="106"/>
                    </a:lnTo>
                    <a:lnTo>
                      <a:pt x="0" y="201"/>
                    </a:lnTo>
                    <a:lnTo>
                      <a:pt x="148" y="116"/>
                    </a:lnTo>
                    <a:lnTo>
                      <a:pt x="0" y="214"/>
                    </a:lnTo>
                    <a:lnTo>
                      <a:pt x="146" y="129"/>
                    </a:lnTo>
                    <a:lnTo>
                      <a:pt x="0" y="221"/>
                    </a:lnTo>
                    <a:lnTo>
                      <a:pt x="145" y="137"/>
                    </a:lnTo>
                    <a:lnTo>
                      <a:pt x="0" y="230"/>
                    </a:lnTo>
                    <a:lnTo>
                      <a:pt x="145" y="146"/>
                    </a:lnTo>
                    <a:lnTo>
                      <a:pt x="0" y="239"/>
                    </a:lnTo>
                    <a:lnTo>
                      <a:pt x="145" y="155"/>
                    </a:lnTo>
                    <a:lnTo>
                      <a:pt x="0" y="251"/>
                    </a:lnTo>
                    <a:lnTo>
                      <a:pt x="145" y="166"/>
                    </a:lnTo>
                    <a:lnTo>
                      <a:pt x="0" y="260"/>
                    </a:lnTo>
                    <a:lnTo>
                      <a:pt x="145" y="176"/>
                    </a:lnTo>
                    <a:lnTo>
                      <a:pt x="0" y="268"/>
                    </a:lnTo>
                    <a:lnTo>
                      <a:pt x="145" y="184"/>
                    </a:lnTo>
                    <a:lnTo>
                      <a:pt x="0" y="278"/>
                    </a:lnTo>
                    <a:lnTo>
                      <a:pt x="145" y="193"/>
                    </a:lnTo>
                    <a:lnTo>
                      <a:pt x="0" y="289"/>
                    </a:lnTo>
                    <a:lnTo>
                      <a:pt x="145" y="205"/>
                    </a:lnTo>
                    <a:lnTo>
                      <a:pt x="0" y="295"/>
                    </a:lnTo>
                    <a:lnTo>
                      <a:pt x="145" y="212"/>
                    </a:lnTo>
                    <a:lnTo>
                      <a:pt x="0" y="304"/>
                    </a:lnTo>
                    <a:lnTo>
                      <a:pt x="145" y="221"/>
                    </a:lnTo>
                    <a:lnTo>
                      <a:pt x="0" y="311"/>
                    </a:lnTo>
                    <a:lnTo>
                      <a:pt x="145" y="227"/>
                    </a:lnTo>
                    <a:lnTo>
                      <a:pt x="0" y="316"/>
                    </a:lnTo>
                    <a:lnTo>
                      <a:pt x="145" y="232"/>
                    </a:lnTo>
                    <a:lnTo>
                      <a:pt x="0" y="328"/>
                    </a:lnTo>
                    <a:lnTo>
                      <a:pt x="145" y="244"/>
                    </a:lnTo>
                    <a:lnTo>
                      <a:pt x="0" y="338"/>
                    </a:lnTo>
                    <a:lnTo>
                      <a:pt x="145" y="255"/>
                    </a:lnTo>
                    <a:lnTo>
                      <a:pt x="0" y="345"/>
                    </a:lnTo>
                    <a:lnTo>
                      <a:pt x="145" y="261"/>
                    </a:lnTo>
                    <a:lnTo>
                      <a:pt x="0" y="351"/>
                    </a:lnTo>
                    <a:lnTo>
                      <a:pt x="145" y="268"/>
                    </a:lnTo>
                    <a:lnTo>
                      <a:pt x="0" y="359"/>
                    </a:lnTo>
                    <a:lnTo>
                      <a:pt x="145" y="275"/>
                    </a:lnTo>
                    <a:lnTo>
                      <a:pt x="0" y="371"/>
                    </a:lnTo>
                    <a:lnTo>
                      <a:pt x="145" y="287"/>
                    </a:lnTo>
                    <a:lnTo>
                      <a:pt x="0" y="377"/>
                    </a:lnTo>
                    <a:lnTo>
                      <a:pt x="145" y="294"/>
                    </a:lnTo>
                    <a:lnTo>
                      <a:pt x="0" y="386"/>
                    </a:lnTo>
                    <a:lnTo>
                      <a:pt x="145" y="303"/>
                    </a:lnTo>
                    <a:lnTo>
                      <a:pt x="0" y="395"/>
                    </a:lnTo>
                    <a:lnTo>
                      <a:pt x="145" y="312"/>
                    </a:lnTo>
                    <a:lnTo>
                      <a:pt x="0" y="405"/>
                    </a:lnTo>
                    <a:lnTo>
                      <a:pt x="145" y="321"/>
                    </a:lnTo>
                    <a:lnTo>
                      <a:pt x="0" y="415"/>
                    </a:lnTo>
                    <a:lnTo>
                      <a:pt x="145" y="332"/>
                    </a:lnTo>
                    <a:lnTo>
                      <a:pt x="0" y="423"/>
                    </a:lnTo>
                    <a:lnTo>
                      <a:pt x="145" y="339"/>
                    </a:lnTo>
                    <a:lnTo>
                      <a:pt x="0" y="435"/>
                    </a:lnTo>
                    <a:lnTo>
                      <a:pt x="145" y="351"/>
                    </a:lnTo>
                    <a:lnTo>
                      <a:pt x="0" y="440"/>
                    </a:lnTo>
                    <a:lnTo>
                      <a:pt x="145" y="356"/>
                    </a:lnTo>
                    <a:lnTo>
                      <a:pt x="2" y="449"/>
                    </a:lnTo>
                    <a:lnTo>
                      <a:pt x="145" y="367"/>
                    </a:lnTo>
                    <a:lnTo>
                      <a:pt x="2" y="459"/>
                    </a:lnTo>
                    <a:lnTo>
                      <a:pt x="145" y="377"/>
                    </a:lnTo>
                    <a:lnTo>
                      <a:pt x="3" y="469"/>
                    </a:lnTo>
                    <a:lnTo>
                      <a:pt x="145" y="386"/>
                    </a:lnTo>
                    <a:lnTo>
                      <a:pt x="4" y="478"/>
                    </a:lnTo>
                    <a:lnTo>
                      <a:pt x="145" y="395"/>
                    </a:lnTo>
                    <a:lnTo>
                      <a:pt x="6" y="485"/>
                    </a:lnTo>
                    <a:lnTo>
                      <a:pt x="145" y="405"/>
                    </a:lnTo>
                    <a:lnTo>
                      <a:pt x="7" y="492"/>
                    </a:lnTo>
                    <a:lnTo>
                      <a:pt x="145" y="412"/>
                    </a:lnTo>
                    <a:lnTo>
                      <a:pt x="8" y="499"/>
                    </a:lnTo>
                    <a:lnTo>
                      <a:pt x="145" y="419"/>
                    </a:lnTo>
                    <a:lnTo>
                      <a:pt x="11" y="508"/>
                    </a:lnTo>
                    <a:lnTo>
                      <a:pt x="145" y="429"/>
                    </a:lnTo>
                    <a:lnTo>
                      <a:pt x="15" y="515"/>
                    </a:lnTo>
                    <a:lnTo>
                      <a:pt x="145" y="440"/>
                    </a:lnTo>
                    <a:lnTo>
                      <a:pt x="16" y="521"/>
                    </a:lnTo>
                    <a:lnTo>
                      <a:pt x="145" y="446"/>
                    </a:lnTo>
                    <a:lnTo>
                      <a:pt x="20" y="527"/>
                    </a:lnTo>
                    <a:lnTo>
                      <a:pt x="145" y="454"/>
                    </a:lnTo>
                    <a:lnTo>
                      <a:pt x="24" y="535"/>
                    </a:lnTo>
                    <a:lnTo>
                      <a:pt x="145" y="465"/>
                    </a:lnTo>
                    <a:lnTo>
                      <a:pt x="28" y="542"/>
                    </a:lnTo>
                    <a:lnTo>
                      <a:pt x="145" y="474"/>
                    </a:lnTo>
                    <a:lnTo>
                      <a:pt x="32" y="547"/>
                    </a:lnTo>
                    <a:lnTo>
                      <a:pt x="146" y="480"/>
                    </a:lnTo>
                    <a:lnTo>
                      <a:pt x="37" y="555"/>
                    </a:lnTo>
                    <a:lnTo>
                      <a:pt x="146" y="491"/>
                    </a:lnTo>
                    <a:lnTo>
                      <a:pt x="43" y="561"/>
                    </a:lnTo>
                    <a:lnTo>
                      <a:pt x="149" y="501"/>
                    </a:lnTo>
                    <a:lnTo>
                      <a:pt x="50" y="569"/>
                    </a:lnTo>
                    <a:lnTo>
                      <a:pt x="153" y="509"/>
                    </a:lnTo>
                    <a:lnTo>
                      <a:pt x="59" y="575"/>
                    </a:lnTo>
                    <a:lnTo>
                      <a:pt x="162" y="515"/>
                    </a:lnTo>
                    <a:lnTo>
                      <a:pt x="68" y="581"/>
                    </a:lnTo>
                    <a:lnTo>
                      <a:pt x="342" y="423"/>
                    </a:lnTo>
                    <a:lnTo>
                      <a:pt x="73" y="585"/>
                    </a:lnTo>
                    <a:lnTo>
                      <a:pt x="342" y="428"/>
                    </a:lnTo>
                    <a:lnTo>
                      <a:pt x="84" y="590"/>
                    </a:lnTo>
                    <a:lnTo>
                      <a:pt x="342" y="441"/>
                    </a:lnTo>
                    <a:lnTo>
                      <a:pt x="93" y="592"/>
                    </a:lnTo>
                    <a:lnTo>
                      <a:pt x="342" y="449"/>
                    </a:lnTo>
                    <a:lnTo>
                      <a:pt x="99" y="595"/>
                    </a:lnTo>
                    <a:lnTo>
                      <a:pt x="341" y="455"/>
                    </a:lnTo>
                    <a:lnTo>
                      <a:pt x="109" y="598"/>
                    </a:lnTo>
                    <a:lnTo>
                      <a:pt x="341" y="463"/>
                    </a:lnTo>
                    <a:lnTo>
                      <a:pt x="118" y="599"/>
                    </a:lnTo>
                    <a:lnTo>
                      <a:pt x="339" y="471"/>
                    </a:lnTo>
                    <a:lnTo>
                      <a:pt x="127" y="602"/>
                    </a:lnTo>
                    <a:lnTo>
                      <a:pt x="339" y="479"/>
                    </a:lnTo>
                    <a:lnTo>
                      <a:pt x="141" y="603"/>
                    </a:lnTo>
                    <a:lnTo>
                      <a:pt x="337" y="491"/>
                    </a:lnTo>
                    <a:lnTo>
                      <a:pt x="153" y="604"/>
                    </a:lnTo>
                    <a:lnTo>
                      <a:pt x="335" y="499"/>
                    </a:lnTo>
                    <a:lnTo>
                      <a:pt x="168" y="604"/>
                    </a:lnTo>
                    <a:lnTo>
                      <a:pt x="331" y="510"/>
                    </a:lnTo>
                    <a:lnTo>
                      <a:pt x="179" y="605"/>
                    </a:lnTo>
                    <a:lnTo>
                      <a:pt x="329" y="518"/>
                    </a:lnTo>
                    <a:lnTo>
                      <a:pt x="193" y="604"/>
                    </a:lnTo>
                    <a:lnTo>
                      <a:pt x="324" y="530"/>
                    </a:lnTo>
                    <a:lnTo>
                      <a:pt x="205" y="604"/>
                    </a:lnTo>
                    <a:lnTo>
                      <a:pt x="318" y="538"/>
                    </a:lnTo>
                    <a:lnTo>
                      <a:pt x="228" y="600"/>
                    </a:lnTo>
                    <a:lnTo>
                      <a:pt x="307" y="555"/>
                    </a:lnTo>
                    <a:lnTo>
                      <a:pt x="258" y="590"/>
                    </a:lnTo>
                    <a:lnTo>
                      <a:pt x="285" y="575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78" name="Freeform 63"/>
              <p:cNvSpPr/>
              <p:nvPr/>
            </p:nvSpPr>
            <p:spPr bwMode="auto">
              <a:xfrm>
                <a:off x="6011863" y="1454150"/>
                <a:ext cx="280988" cy="7493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116" y="5"/>
                  </a:cxn>
                  <a:cxn ang="0">
                    <a:pos x="122" y="9"/>
                  </a:cxn>
                  <a:cxn ang="0">
                    <a:pos x="130" y="15"/>
                  </a:cxn>
                  <a:cxn ang="0">
                    <a:pos x="138" y="22"/>
                  </a:cxn>
                  <a:cxn ang="0">
                    <a:pos x="145" y="30"/>
                  </a:cxn>
                  <a:cxn ang="0">
                    <a:pos x="147" y="35"/>
                  </a:cxn>
                  <a:cxn ang="0">
                    <a:pos x="151" y="40"/>
                  </a:cxn>
                  <a:cxn ang="0">
                    <a:pos x="156" y="48"/>
                  </a:cxn>
                  <a:cxn ang="0">
                    <a:pos x="159" y="54"/>
                  </a:cxn>
                  <a:cxn ang="0">
                    <a:pos x="164" y="64"/>
                  </a:cxn>
                  <a:cxn ang="0">
                    <a:pos x="167" y="73"/>
                  </a:cxn>
                  <a:cxn ang="0">
                    <a:pos x="169" y="81"/>
                  </a:cxn>
                  <a:cxn ang="0">
                    <a:pos x="171" y="91"/>
                  </a:cxn>
                  <a:cxn ang="0">
                    <a:pos x="172" y="97"/>
                  </a:cxn>
                  <a:cxn ang="0">
                    <a:pos x="173" y="108"/>
                  </a:cxn>
                  <a:cxn ang="0">
                    <a:pos x="175" y="120"/>
                  </a:cxn>
                  <a:cxn ang="0">
                    <a:pos x="175" y="127"/>
                  </a:cxn>
                  <a:cxn ang="0">
                    <a:pos x="176" y="139"/>
                  </a:cxn>
                  <a:cxn ang="0">
                    <a:pos x="176" y="147"/>
                  </a:cxn>
                  <a:cxn ang="0">
                    <a:pos x="176" y="155"/>
                  </a:cxn>
                  <a:cxn ang="0">
                    <a:pos x="176" y="163"/>
                  </a:cxn>
                  <a:cxn ang="0">
                    <a:pos x="176" y="172"/>
                  </a:cxn>
                  <a:cxn ang="0">
                    <a:pos x="177" y="184"/>
                  </a:cxn>
                  <a:cxn ang="0">
                    <a:pos x="177" y="190"/>
                  </a:cxn>
                  <a:cxn ang="0">
                    <a:pos x="177" y="201"/>
                  </a:cxn>
                  <a:cxn ang="0">
                    <a:pos x="177" y="208"/>
                  </a:cxn>
                  <a:cxn ang="0">
                    <a:pos x="177" y="219"/>
                  </a:cxn>
                  <a:cxn ang="0">
                    <a:pos x="177" y="229"/>
                  </a:cxn>
                  <a:cxn ang="0">
                    <a:pos x="177" y="240"/>
                  </a:cxn>
                  <a:cxn ang="0">
                    <a:pos x="177" y="247"/>
                  </a:cxn>
                  <a:cxn ang="0">
                    <a:pos x="177" y="257"/>
                  </a:cxn>
                  <a:cxn ang="0">
                    <a:pos x="177" y="266"/>
                  </a:cxn>
                  <a:cxn ang="0">
                    <a:pos x="177" y="272"/>
                  </a:cxn>
                  <a:cxn ang="0">
                    <a:pos x="177" y="277"/>
                  </a:cxn>
                  <a:cxn ang="0">
                    <a:pos x="177" y="285"/>
                  </a:cxn>
                  <a:cxn ang="0">
                    <a:pos x="177" y="296"/>
                  </a:cxn>
                  <a:cxn ang="0">
                    <a:pos x="177" y="301"/>
                  </a:cxn>
                  <a:cxn ang="0">
                    <a:pos x="177" y="309"/>
                  </a:cxn>
                  <a:cxn ang="0">
                    <a:pos x="177" y="319"/>
                  </a:cxn>
                  <a:cxn ang="0">
                    <a:pos x="177" y="327"/>
                  </a:cxn>
                  <a:cxn ang="0">
                    <a:pos x="177" y="336"/>
                  </a:cxn>
                  <a:cxn ang="0">
                    <a:pos x="177" y="343"/>
                  </a:cxn>
                  <a:cxn ang="0">
                    <a:pos x="177" y="353"/>
                  </a:cxn>
                  <a:cxn ang="0">
                    <a:pos x="177" y="361"/>
                  </a:cxn>
                  <a:cxn ang="0">
                    <a:pos x="177" y="367"/>
                  </a:cxn>
                  <a:cxn ang="0">
                    <a:pos x="177" y="375"/>
                  </a:cxn>
                  <a:cxn ang="0">
                    <a:pos x="176" y="386"/>
                  </a:cxn>
                </a:cxnLst>
                <a:rect l="0" t="0" r="r" b="b"/>
                <a:pathLst>
                  <a:path w="177" h="472">
                    <a:moveTo>
                      <a:pt x="0" y="62"/>
                    </a:moveTo>
                    <a:lnTo>
                      <a:pt x="108" y="0"/>
                    </a:lnTo>
                    <a:lnTo>
                      <a:pt x="16" y="62"/>
                    </a:lnTo>
                    <a:lnTo>
                      <a:pt x="116" y="5"/>
                    </a:lnTo>
                    <a:lnTo>
                      <a:pt x="22" y="66"/>
                    </a:lnTo>
                    <a:lnTo>
                      <a:pt x="122" y="9"/>
                    </a:lnTo>
                    <a:lnTo>
                      <a:pt x="27" y="74"/>
                    </a:lnTo>
                    <a:lnTo>
                      <a:pt x="130" y="15"/>
                    </a:lnTo>
                    <a:lnTo>
                      <a:pt x="30" y="84"/>
                    </a:lnTo>
                    <a:lnTo>
                      <a:pt x="138" y="22"/>
                    </a:lnTo>
                    <a:lnTo>
                      <a:pt x="31" y="95"/>
                    </a:lnTo>
                    <a:lnTo>
                      <a:pt x="145" y="30"/>
                    </a:lnTo>
                    <a:lnTo>
                      <a:pt x="31" y="101"/>
                    </a:lnTo>
                    <a:lnTo>
                      <a:pt x="147" y="35"/>
                    </a:lnTo>
                    <a:lnTo>
                      <a:pt x="31" y="109"/>
                    </a:lnTo>
                    <a:lnTo>
                      <a:pt x="151" y="40"/>
                    </a:lnTo>
                    <a:lnTo>
                      <a:pt x="31" y="120"/>
                    </a:lnTo>
                    <a:lnTo>
                      <a:pt x="156" y="48"/>
                    </a:lnTo>
                    <a:lnTo>
                      <a:pt x="31" y="127"/>
                    </a:lnTo>
                    <a:lnTo>
                      <a:pt x="159" y="54"/>
                    </a:lnTo>
                    <a:lnTo>
                      <a:pt x="31" y="139"/>
                    </a:lnTo>
                    <a:lnTo>
                      <a:pt x="164" y="64"/>
                    </a:lnTo>
                    <a:lnTo>
                      <a:pt x="31" y="150"/>
                    </a:lnTo>
                    <a:lnTo>
                      <a:pt x="167" y="73"/>
                    </a:lnTo>
                    <a:lnTo>
                      <a:pt x="31" y="160"/>
                    </a:lnTo>
                    <a:lnTo>
                      <a:pt x="169" y="81"/>
                    </a:lnTo>
                    <a:lnTo>
                      <a:pt x="31" y="171"/>
                    </a:lnTo>
                    <a:lnTo>
                      <a:pt x="171" y="91"/>
                    </a:lnTo>
                    <a:lnTo>
                      <a:pt x="31" y="180"/>
                    </a:lnTo>
                    <a:lnTo>
                      <a:pt x="172" y="97"/>
                    </a:lnTo>
                    <a:lnTo>
                      <a:pt x="31" y="190"/>
                    </a:lnTo>
                    <a:lnTo>
                      <a:pt x="173" y="108"/>
                    </a:lnTo>
                    <a:lnTo>
                      <a:pt x="31" y="202"/>
                    </a:lnTo>
                    <a:lnTo>
                      <a:pt x="175" y="120"/>
                    </a:lnTo>
                    <a:lnTo>
                      <a:pt x="31" y="210"/>
                    </a:lnTo>
                    <a:lnTo>
                      <a:pt x="175" y="127"/>
                    </a:lnTo>
                    <a:lnTo>
                      <a:pt x="31" y="221"/>
                    </a:lnTo>
                    <a:lnTo>
                      <a:pt x="176" y="139"/>
                    </a:lnTo>
                    <a:lnTo>
                      <a:pt x="31" y="231"/>
                    </a:lnTo>
                    <a:lnTo>
                      <a:pt x="176" y="147"/>
                    </a:lnTo>
                    <a:lnTo>
                      <a:pt x="31" y="238"/>
                    </a:lnTo>
                    <a:lnTo>
                      <a:pt x="176" y="155"/>
                    </a:lnTo>
                    <a:lnTo>
                      <a:pt x="31" y="246"/>
                    </a:lnTo>
                    <a:lnTo>
                      <a:pt x="176" y="163"/>
                    </a:lnTo>
                    <a:lnTo>
                      <a:pt x="31" y="255"/>
                    </a:lnTo>
                    <a:lnTo>
                      <a:pt x="176" y="172"/>
                    </a:lnTo>
                    <a:lnTo>
                      <a:pt x="31" y="267"/>
                    </a:lnTo>
                    <a:lnTo>
                      <a:pt x="177" y="184"/>
                    </a:lnTo>
                    <a:lnTo>
                      <a:pt x="31" y="274"/>
                    </a:lnTo>
                    <a:lnTo>
                      <a:pt x="177" y="190"/>
                    </a:lnTo>
                    <a:lnTo>
                      <a:pt x="31" y="284"/>
                    </a:lnTo>
                    <a:lnTo>
                      <a:pt x="177" y="201"/>
                    </a:lnTo>
                    <a:lnTo>
                      <a:pt x="31" y="292"/>
                    </a:lnTo>
                    <a:lnTo>
                      <a:pt x="177" y="208"/>
                    </a:lnTo>
                    <a:lnTo>
                      <a:pt x="31" y="302"/>
                    </a:lnTo>
                    <a:lnTo>
                      <a:pt x="177" y="219"/>
                    </a:lnTo>
                    <a:lnTo>
                      <a:pt x="31" y="313"/>
                    </a:lnTo>
                    <a:lnTo>
                      <a:pt x="177" y="229"/>
                    </a:lnTo>
                    <a:lnTo>
                      <a:pt x="31" y="323"/>
                    </a:lnTo>
                    <a:lnTo>
                      <a:pt x="177" y="240"/>
                    </a:lnTo>
                    <a:lnTo>
                      <a:pt x="31" y="332"/>
                    </a:lnTo>
                    <a:lnTo>
                      <a:pt x="177" y="247"/>
                    </a:lnTo>
                    <a:lnTo>
                      <a:pt x="31" y="341"/>
                    </a:lnTo>
                    <a:lnTo>
                      <a:pt x="177" y="257"/>
                    </a:lnTo>
                    <a:lnTo>
                      <a:pt x="31" y="349"/>
                    </a:lnTo>
                    <a:lnTo>
                      <a:pt x="177" y="266"/>
                    </a:lnTo>
                    <a:lnTo>
                      <a:pt x="31" y="356"/>
                    </a:lnTo>
                    <a:lnTo>
                      <a:pt x="177" y="272"/>
                    </a:lnTo>
                    <a:lnTo>
                      <a:pt x="31" y="362"/>
                    </a:lnTo>
                    <a:lnTo>
                      <a:pt x="177" y="277"/>
                    </a:lnTo>
                    <a:lnTo>
                      <a:pt x="31" y="369"/>
                    </a:lnTo>
                    <a:lnTo>
                      <a:pt x="177" y="285"/>
                    </a:lnTo>
                    <a:lnTo>
                      <a:pt x="31" y="379"/>
                    </a:lnTo>
                    <a:lnTo>
                      <a:pt x="177" y="296"/>
                    </a:lnTo>
                    <a:lnTo>
                      <a:pt x="31" y="386"/>
                    </a:lnTo>
                    <a:lnTo>
                      <a:pt x="177" y="301"/>
                    </a:lnTo>
                    <a:lnTo>
                      <a:pt x="31" y="392"/>
                    </a:lnTo>
                    <a:lnTo>
                      <a:pt x="177" y="309"/>
                    </a:lnTo>
                    <a:lnTo>
                      <a:pt x="31" y="403"/>
                    </a:lnTo>
                    <a:lnTo>
                      <a:pt x="177" y="319"/>
                    </a:lnTo>
                    <a:lnTo>
                      <a:pt x="31" y="412"/>
                    </a:lnTo>
                    <a:lnTo>
                      <a:pt x="177" y="327"/>
                    </a:lnTo>
                    <a:lnTo>
                      <a:pt x="31" y="420"/>
                    </a:lnTo>
                    <a:lnTo>
                      <a:pt x="177" y="336"/>
                    </a:lnTo>
                    <a:lnTo>
                      <a:pt x="31" y="426"/>
                    </a:lnTo>
                    <a:lnTo>
                      <a:pt x="177" y="343"/>
                    </a:lnTo>
                    <a:lnTo>
                      <a:pt x="31" y="437"/>
                    </a:lnTo>
                    <a:lnTo>
                      <a:pt x="177" y="353"/>
                    </a:lnTo>
                    <a:lnTo>
                      <a:pt x="31" y="444"/>
                    </a:lnTo>
                    <a:lnTo>
                      <a:pt x="177" y="361"/>
                    </a:lnTo>
                    <a:lnTo>
                      <a:pt x="31" y="452"/>
                    </a:lnTo>
                    <a:lnTo>
                      <a:pt x="177" y="367"/>
                    </a:lnTo>
                    <a:lnTo>
                      <a:pt x="30" y="460"/>
                    </a:lnTo>
                    <a:lnTo>
                      <a:pt x="177" y="375"/>
                    </a:lnTo>
                    <a:lnTo>
                      <a:pt x="27" y="472"/>
                    </a:lnTo>
                    <a:lnTo>
                      <a:pt x="176" y="386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  <p:sp>
            <p:nvSpPr>
              <p:cNvPr id="179" name="Freeform 64"/>
              <p:cNvSpPr/>
              <p:nvPr/>
            </p:nvSpPr>
            <p:spPr bwMode="auto">
              <a:xfrm>
                <a:off x="5748338" y="1409700"/>
                <a:ext cx="542925" cy="960438"/>
              </a:xfrm>
              <a:custGeom>
                <a:avLst/>
                <a:gdLst/>
                <a:ahLst/>
                <a:cxnLst>
                  <a:cxn ang="0">
                    <a:pos x="33" y="55"/>
                  </a:cxn>
                  <a:cxn ang="0">
                    <a:pos x="133" y="3"/>
                  </a:cxn>
                  <a:cxn ang="0">
                    <a:pos x="13" y="90"/>
                  </a:cxn>
                  <a:cxn ang="0">
                    <a:pos x="183" y="2"/>
                  </a:cxn>
                  <a:cxn ang="0">
                    <a:pos x="7" y="120"/>
                  </a:cxn>
                  <a:cxn ang="0">
                    <a:pos x="221" y="7"/>
                  </a:cxn>
                  <a:cxn ang="0">
                    <a:pos x="3" y="149"/>
                  </a:cxn>
                  <a:cxn ang="0">
                    <a:pos x="252" y="16"/>
                  </a:cxn>
                  <a:cxn ang="0">
                    <a:pos x="0" y="175"/>
                  </a:cxn>
                  <a:cxn ang="0">
                    <a:pos x="273" y="26"/>
                  </a:cxn>
                  <a:cxn ang="0">
                    <a:pos x="0" y="201"/>
                  </a:cxn>
                  <a:cxn ang="0">
                    <a:pos x="146" y="129"/>
                  </a:cxn>
                  <a:cxn ang="0">
                    <a:pos x="0" y="230"/>
                  </a:cxn>
                  <a:cxn ang="0">
                    <a:pos x="145" y="155"/>
                  </a:cxn>
                  <a:cxn ang="0">
                    <a:pos x="0" y="260"/>
                  </a:cxn>
                  <a:cxn ang="0">
                    <a:pos x="145" y="184"/>
                  </a:cxn>
                  <a:cxn ang="0">
                    <a:pos x="0" y="289"/>
                  </a:cxn>
                  <a:cxn ang="0">
                    <a:pos x="145" y="212"/>
                  </a:cxn>
                  <a:cxn ang="0">
                    <a:pos x="0" y="311"/>
                  </a:cxn>
                  <a:cxn ang="0">
                    <a:pos x="145" y="232"/>
                  </a:cxn>
                  <a:cxn ang="0">
                    <a:pos x="0" y="338"/>
                  </a:cxn>
                  <a:cxn ang="0">
                    <a:pos x="145" y="261"/>
                  </a:cxn>
                  <a:cxn ang="0">
                    <a:pos x="0" y="359"/>
                  </a:cxn>
                  <a:cxn ang="0">
                    <a:pos x="145" y="287"/>
                  </a:cxn>
                  <a:cxn ang="0">
                    <a:pos x="0" y="386"/>
                  </a:cxn>
                  <a:cxn ang="0">
                    <a:pos x="145" y="312"/>
                  </a:cxn>
                  <a:cxn ang="0">
                    <a:pos x="0" y="415"/>
                  </a:cxn>
                  <a:cxn ang="0">
                    <a:pos x="145" y="339"/>
                  </a:cxn>
                  <a:cxn ang="0">
                    <a:pos x="0" y="440"/>
                  </a:cxn>
                  <a:cxn ang="0">
                    <a:pos x="145" y="367"/>
                  </a:cxn>
                  <a:cxn ang="0">
                    <a:pos x="3" y="469"/>
                  </a:cxn>
                  <a:cxn ang="0">
                    <a:pos x="145" y="395"/>
                  </a:cxn>
                  <a:cxn ang="0">
                    <a:pos x="7" y="492"/>
                  </a:cxn>
                  <a:cxn ang="0">
                    <a:pos x="145" y="419"/>
                  </a:cxn>
                  <a:cxn ang="0">
                    <a:pos x="15" y="515"/>
                  </a:cxn>
                  <a:cxn ang="0">
                    <a:pos x="145" y="446"/>
                  </a:cxn>
                  <a:cxn ang="0">
                    <a:pos x="24" y="535"/>
                  </a:cxn>
                  <a:cxn ang="0">
                    <a:pos x="145" y="474"/>
                  </a:cxn>
                  <a:cxn ang="0">
                    <a:pos x="37" y="555"/>
                  </a:cxn>
                  <a:cxn ang="0">
                    <a:pos x="149" y="501"/>
                  </a:cxn>
                  <a:cxn ang="0">
                    <a:pos x="59" y="575"/>
                  </a:cxn>
                  <a:cxn ang="0">
                    <a:pos x="342" y="423"/>
                  </a:cxn>
                  <a:cxn ang="0">
                    <a:pos x="84" y="590"/>
                  </a:cxn>
                  <a:cxn ang="0">
                    <a:pos x="342" y="449"/>
                  </a:cxn>
                  <a:cxn ang="0">
                    <a:pos x="109" y="598"/>
                  </a:cxn>
                  <a:cxn ang="0">
                    <a:pos x="339" y="471"/>
                  </a:cxn>
                  <a:cxn ang="0">
                    <a:pos x="141" y="603"/>
                  </a:cxn>
                  <a:cxn ang="0">
                    <a:pos x="335" y="499"/>
                  </a:cxn>
                  <a:cxn ang="0">
                    <a:pos x="179" y="605"/>
                  </a:cxn>
                  <a:cxn ang="0">
                    <a:pos x="324" y="530"/>
                  </a:cxn>
                  <a:cxn ang="0">
                    <a:pos x="228" y="600"/>
                  </a:cxn>
                  <a:cxn ang="0">
                    <a:pos x="285" y="575"/>
                  </a:cxn>
                </a:cxnLst>
                <a:rect l="0" t="0" r="r" b="b"/>
                <a:pathLst>
                  <a:path w="342" h="605">
                    <a:moveTo>
                      <a:pt x="55" y="34"/>
                    </a:moveTo>
                    <a:lnTo>
                      <a:pt x="85" y="16"/>
                    </a:lnTo>
                    <a:lnTo>
                      <a:pt x="33" y="55"/>
                    </a:lnTo>
                    <a:lnTo>
                      <a:pt x="118" y="5"/>
                    </a:lnTo>
                    <a:lnTo>
                      <a:pt x="25" y="65"/>
                    </a:lnTo>
                    <a:lnTo>
                      <a:pt x="133" y="3"/>
                    </a:lnTo>
                    <a:lnTo>
                      <a:pt x="17" y="81"/>
                    </a:lnTo>
                    <a:lnTo>
                      <a:pt x="155" y="2"/>
                    </a:lnTo>
                    <a:lnTo>
                      <a:pt x="13" y="90"/>
                    </a:lnTo>
                    <a:lnTo>
                      <a:pt x="168" y="0"/>
                    </a:lnTo>
                    <a:lnTo>
                      <a:pt x="11" y="101"/>
                    </a:lnTo>
                    <a:lnTo>
                      <a:pt x="183" y="2"/>
                    </a:lnTo>
                    <a:lnTo>
                      <a:pt x="8" y="114"/>
                    </a:lnTo>
                    <a:lnTo>
                      <a:pt x="200" y="3"/>
                    </a:lnTo>
                    <a:lnTo>
                      <a:pt x="7" y="120"/>
                    </a:lnTo>
                    <a:lnTo>
                      <a:pt x="209" y="4"/>
                    </a:lnTo>
                    <a:lnTo>
                      <a:pt x="4" y="131"/>
                    </a:lnTo>
                    <a:lnTo>
                      <a:pt x="221" y="7"/>
                    </a:lnTo>
                    <a:lnTo>
                      <a:pt x="3" y="142"/>
                    </a:lnTo>
                    <a:lnTo>
                      <a:pt x="234" y="9"/>
                    </a:lnTo>
                    <a:lnTo>
                      <a:pt x="3" y="149"/>
                    </a:lnTo>
                    <a:lnTo>
                      <a:pt x="240" y="12"/>
                    </a:lnTo>
                    <a:lnTo>
                      <a:pt x="2" y="161"/>
                    </a:lnTo>
                    <a:lnTo>
                      <a:pt x="252" y="16"/>
                    </a:lnTo>
                    <a:lnTo>
                      <a:pt x="2" y="169"/>
                    </a:lnTo>
                    <a:lnTo>
                      <a:pt x="260" y="20"/>
                    </a:lnTo>
                    <a:lnTo>
                      <a:pt x="0" y="175"/>
                    </a:lnTo>
                    <a:lnTo>
                      <a:pt x="265" y="22"/>
                    </a:lnTo>
                    <a:lnTo>
                      <a:pt x="0" y="184"/>
                    </a:lnTo>
                    <a:lnTo>
                      <a:pt x="273" y="26"/>
                    </a:lnTo>
                    <a:lnTo>
                      <a:pt x="0" y="192"/>
                    </a:lnTo>
                    <a:lnTo>
                      <a:pt x="149" y="106"/>
                    </a:lnTo>
                    <a:lnTo>
                      <a:pt x="0" y="201"/>
                    </a:lnTo>
                    <a:lnTo>
                      <a:pt x="148" y="116"/>
                    </a:lnTo>
                    <a:lnTo>
                      <a:pt x="0" y="214"/>
                    </a:lnTo>
                    <a:lnTo>
                      <a:pt x="146" y="129"/>
                    </a:lnTo>
                    <a:lnTo>
                      <a:pt x="0" y="221"/>
                    </a:lnTo>
                    <a:lnTo>
                      <a:pt x="145" y="137"/>
                    </a:lnTo>
                    <a:lnTo>
                      <a:pt x="0" y="230"/>
                    </a:lnTo>
                    <a:lnTo>
                      <a:pt x="145" y="146"/>
                    </a:lnTo>
                    <a:lnTo>
                      <a:pt x="0" y="239"/>
                    </a:lnTo>
                    <a:lnTo>
                      <a:pt x="145" y="155"/>
                    </a:lnTo>
                    <a:lnTo>
                      <a:pt x="0" y="251"/>
                    </a:lnTo>
                    <a:lnTo>
                      <a:pt x="145" y="166"/>
                    </a:lnTo>
                    <a:lnTo>
                      <a:pt x="0" y="260"/>
                    </a:lnTo>
                    <a:lnTo>
                      <a:pt x="145" y="176"/>
                    </a:lnTo>
                    <a:lnTo>
                      <a:pt x="0" y="268"/>
                    </a:lnTo>
                    <a:lnTo>
                      <a:pt x="145" y="184"/>
                    </a:lnTo>
                    <a:lnTo>
                      <a:pt x="0" y="278"/>
                    </a:lnTo>
                    <a:lnTo>
                      <a:pt x="145" y="193"/>
                    </a:lnTo>
                    <a:lnTo>
                      <a:pt x="0" y="289"/>
                    </a:lnTo>
                    <a:lnTo>
                      <a:pt x="145" y="205"/>
                    </a:lnTo>
                    <a:lnTo>
                      <a:pt x="0" y="295"/>
                    </a:lnTo>
                    <a:lnTo>
                      <a:pt x="145" y="212"/>
                    </a:lnTo>
                    <a:lnTo>
                      <a:pt x="0" y="304"/>
                    </a:lnTo>
                    <a:lnTo>
                      <a:pt x="145" y="221"/>
                    </a:lnTo>
                    <a:lnTo>
                      <a:pt x="0" y="311"/>
                    </a:lnTo>
                    <a:lnTo>
                      <a:pt x="145" y="227"/>
                    </a:lnTo>
                    <a:lnTo>
                      <a:pt x="0" y="316"/>
                    </a:lnTo>
                    <a:lnTo>
                      <a:pt x="145" y="232"/>
                    </a:lnTo>
                    <a:lnTo>
                      <a:pt x="0" y="328"/>
                    </a:lnTo>
                    <a:lnTo>
                      <a:pt x="145" y="244"/>
                    </a:lnTo>
                    <a:lnTo>
                      <a:pt x="0" y="338"/>
                    </a:lnTo>
                    <a:lnTo>
                      <a:pt x="145" y="255"/>
                    </a:lnTo>
                    <a:lnTo>
                      <a:pt x="0" y="345"/>
                    </a:lnTo>
                    <a:lnTo>
                      <a:pt x="145" y="261"/>
                    </a:lnTo>
                    <a:lnTo>
                      <a:pt x="0" y="351"/>
                    </a:lnTo>
                    <a:lnTo>
                      <a:pt x="145" y="268"/>
                    </a:lnTo>
                    <a:lnTo>
                      <a:pt x="0" y="359"/>
                    </a:lnTo>
                    <a:lnTo>
                      <a:pt x="145" y="275"/>
                    </a:lnTo>
                    <a:lnTo>
                      <a:pt x="0" y="371"/>
                    </a:lnTo>
                    <a:lnTo>
                      <a:pt x="145" y="287"/>
                    </a:lnTo>
                    <a:lnTo>
                      <a:pt x="0" y="377"/>
                    </a:lnTo>
                    <a:lnTo>
                      <a:pt x="145" y="294"/>
                    </a:lnTo>
                    <a:lnTo>
                      <a:pt x="0" y="386"/>
                    </a:lnTo>
                    <a:lnTo>
                      <a:pt x="145" y="303"/>
                    </a:lnTo>
                    <a:lnTo>
                      <a:pt x="0" y="395"/>
                    </a:lnTo>
                    <a:lnTo>
                      <a:pt x="145" y="312"/>
                    </a:lnTo>
                    <a:lnTo>
                      <a:pt x="0" y="405"/>
                    </a:lnTo>
                    <a:lnTo>
                      <a:pt x="145" y="321"/>
                    </a:lnTo>
                    <a:lnTo>
                      <a:pt x="0" y="415"/>
                    </a:lnTo>
                    <a:lnTo>
                      <a:pt x="145" y="332"/>
                    </a:lnTo>
                    <a:lnTo>
                      <a:pt x="0" y="423"/>
                    </a:lnTo>
                    <a:lnTo>
                      <a:pt x="145" y="339"/>
                    </a:lnTo>
                    <a:lnTo>
                      <a:pt x="0" y="435"/>
                    </a:lnTo>
                    <a:lnTo>
                      <a:pt x="145" y="351"/>
                    </a:lnTo>
                    <a:lnTo>
                      <a:pt x="0" y="440"/>
                    </a:lnTo>
                    <a:lnTo>
                      <a:pt x="145" y="356"/>
                    </a:lnTo>
                    <a:lnTo>
                      <a:pt x="2" y="449"/>
                    </a:lnTo>
                    <a:lnTo>
                      <a:pt x="145" y="367"/>
                    </a:lnTo>
                    <a:lnTo>
                      <a:pt x="2" y="459"/>
                    </a:lnTo>
                    <a:lnTo>
                      <a:pt x="145" y="377"/>
                    </a:lnTo>
                    <a:lnTo>
                      <a:pt x="3" y="469"/>
                    </a:lnTo>
                    <a:lnTo>
                      <a:pt x="145" y="386"/>
                    </a:lnTo>
                    <a:lnTo>
                      <a:pt x="4" y="478"/>
                    </a:lnTo>
                    <a:lnTo>
                      <a:pt x="145" y="395"/>
                    </a:lnTo>
                    <a:lnTo>
                      <a:pt x="6" y="485"/>
                    </a:lnTo>
                    <a:lnTo>
                      <a:pt x="145" y="405"/>
                    </a:lnTo>
                    <a:lnTo>
                      <a:pt x="7" y="492"/>
                    </a:lnTo>
                    <a:lnTo>
                      <a:pt x="145" y="412"/>
                    </a:lnTo>
                    <a:lnTo>
                      <a:pt x="8" y="499"/>
                    </a:lnTo>
                    <a:lnTo>
                      <a:pt x="145" y="419"/>
                    </a:lnTo>
                    <a:lnTo>
                      <a:pt x="11" y="508"/>
                    </a:lnTo>
                    <a:lnTo>
                      <a:pt x="145" y="429"/>
                    </a:lnTo>
                    <a:lnTo>
                      <a:pt x="15" y="515"/>
                    </a:lnTo>
                    <a:lnTo>
                      <a:pt x="145" y="440"/>
                    </a:lnTo>
                    <a:lnTo>
                      <a:pt x="16" y="521"/>
                    </a:lnTo>
                    <a:lnTo>
                      <a:pt x="145" y="446"/>
                    </a:lnTo>
                    <a:lnTo>
                      <a:pt x="20" y="527"/>
                    </a:lnTo>
                    <a:lnTo>
                      <a:pt x="145" y="454"/>
                    </a:lnTo>
                    <a:lnTo>
                      <a:pt x="24" y="535"/>
                    </a:lnTo>
                    <a:lnTo>
                      <a:pt x="145" y="465"/>
                    </a:lnTo>
                    <a:lnTo>
                      <a:pt x="28" y="542"/>
                    </a:lnTo>
                    <a:lnTo>
                      <a:pt x="145" y="474"/>
                    </a:lnTo>
                    <a:lnTo>
                      <a:pt x="32" y="547"/>
                    </a:lnTo>
                    <a:lnTo>
                      <a:pt x="146" y="480"/>
                    </a:lnTo>
                    <a:lnTo>
                      <a:pt x="37" y="555"/>
                    </a:lnTo>
                    <a:lnTo>
                      <a:pt x="146" y="491"/>
                    </a:lnTo>
                    <a:lnTo>
                      <a:pt x="43" y="561"/>
                    </a:lnTo>
                    <a:lnTo>
                      <a:pt x="149" y="501"/>
                    </a:lnTo>
                    <a:lnTo>
                      <a:pt x="50" y="569"/>
                    </a:lnTo>
                    <a:lnTo>
                      <a:pt x="153" y="509"/>
                    </a:lnTo>
                    <a:lnTo>
                      <a:pt x="59" y="575"/>
                    </a:lnTo>
                    <a:lnTo>
                      <a:pt x="162" y="515"/>
                    </a:lnTo>
                    <a:lnTo>
                      <a:pt x="68" y="581"/>
                    </a:lnTo>
                    <a:lnTo>
                      <a:pt x="342" y="423"/>
                    </a:lnTo>
                    <a:lnTo>
                      <a:pt x="73" y="585"/>
                    </a:lnTo>
                    <a:lnTo>
                      <a:pt x="342" y="428"/>
                    </a:lnTo>
                    <a:lnTo>
                      <a:pt x="84" y="590"/>
                    </a:lnTo>
                    <a:lnTo>
                      <a:pt x="342" y="441"/>
                    </a:lnTo>
                    <a:lnTo>
                      <a:pt x="93" y="592"/>
                    </a:lnTo>
                    <a:lnTo>
                      <a:pt x="342" y="449"/>
                    </a:lnTo>
                    <a:lnTo>
                      <a:pt x="99" y="595"/>
                    </a:lnTo>
                    <a:lnTo>
                      <a:pt x="341" y="455"/>
                    </a:lnTo>
                    <a:lnTo>
                      <a:pt x="109" y="598"/>
                    </a:lnTo>
                    <a:lnTo>
                      <a:pt x="341" y="463"/>
                    </a:lnTo>
                    <a:lnTo>
                      <a:pt x="118" y="599"/>
                    </a:lnTo>
                    <a:lnTo>
                      <a:pt x="339" y="471"/>
                    </a:lnTo>
                    <a:lnTo>
                      <a:pt x="127" y="602"/>
                    </a:lnTo>
                    <a:lnTo>
                      <a:pt x="339" y="479"/>
                    </a:lnTo>
                    <a:lnTo>
                      <a:pt x="141" y="603"/>
                    </a:lnTo>
                    <a:lnTo>
                      <a:pt x="337" y="491"/>
                    </a:lnTo>
                    <a:lnTo>
                      <a:pt x="153" y="604"/>
                    </a:lnTo>
                    <a:lnTo>
                      <a:pt x="335" y="499"/>
                    </a:lnTo>
                    <a:lnTo>
                      <a:pt x="168" y="604"/>
                    </a:lnTo>
                    <a:lnTo>
                      <a:pt x="331" y="510"/>
                    </a:lnTo>
                    <a:lnTo>
                      <a:pt x="179" y="605"/>
                    </a:lnTo>
                    <a:lnTo>
                      <a:pt x="329" y="518"/>
                    </a:lnTo>
                    <a:lnTo>
                      <a:pt x="193" y="604"/>
                    </a:lnTo>
                    <a:lnTo>
                      <a:pt x="324" y="530"/>
                    </a:lnTo>
                    <a:lnTo>
                      <a:pt x="205" y="604"/>
                    </a:lnTo>
                    <a:lnTo>
                      <a:pt x="318" y="538"/>
                    </a:lnTo>
                    <a:lnTo>
                      <a:pt x="228" y="600"/>
                    </a:lnTo>
                    <a:lnTo>
                      <a:pt x="307" y="555"/>
                    </a:lnTo>
                    <a:lnTo>
                      <a:pt x="258" y="590"/>
                    </a:lnTo>
                    <a:lnTo>
                      <a:pt x="285" y="575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 b="1"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grpSp>
          <p:nvGrpSpPr>
            <p:cNvPr id="171" name="组合 170"/>
            <p:cNvGrpSpPr/>
            <p:nvPr/>
          </p:nvGrpSpPr>
          <p:grpSpPr>
            <a:xfrm>
              <a:off x="6062970" y="2578895"/>
              <a:ext cx="630592" cy="1034838"/>
              <a:chOff x="3425826" y="6350"/>
              <a:chExt cx="528638" cy="941388"/>
            </a:xfrm>
          </p:grpSpPr>
          <p:sp>
            <p:nvSpPr>
              <p:cNvPr id="172" name="Freeform 7"/>
              <p:cNvSpPr/>
              <p:nvPr/>
            </p:nvSpPr>
            <p:spPr bwMode="auto">
              <a:xfrm>
                <a:off x="3425826" y="47625"/>
                <a:ext cx="528638" cy="900113"/>
              </a:xfrm>
              <a:custGeom>
                <a:avLst/>
                <a:gdLst/>
                <a:ahLst/>
                <a:cxnLst>
                  <a:cxn ang="0">
                    <a:pos x="172" y="64"/>
                  </a:cxn>
                  <a:cxn ang="0">
                    <a:pos x="279" y="8"/>
                  </a:cxn>
                  <a:cxn ang="0">
                    <a:pos x="192" y="82"/>
                  </a:cxn>
                  <a:cxn ang="0">
                    <a:pos x="301" y="30"/>
                  </a:cxn>
                  <a:cxn ang="0">
                    <a:pos x="196" y="106"/>
                  </a:cxn>
                  <a:cxn ang="0">
                    <a:pos x="313" y="48"/>
                  </a:cxn>
                  <a:cxn ang="0">
                    <a:pos x="192" y="138"/>
                  </a:cxn>
                  <a:cxn ang="0">
                    <a:pos x="324" y="72"/>
                  </a:cxn>
                  <a:cxn ang="0">
                    <a:pos x="178" y="177"/>
                  </a:cxn>
                  <a:cxn ang="0">
                    <a:pos x="330" y="98"/>
                  </a:cxn>
                  <a:cxn ang="0">
                    <a:pos x="157" y="222"/>
                  </a:cxn>
                  <a:cxn ang="0">
                    <a:pos x="333" y="128"/>
                  </a:cxn>
                  <a:cxn ang="0">
                    <a:pos x="132" y="263"/>
                  </a:cxn>
                  <a:cxn ang="0">
                    <a:pos x="330" y="158"/>
                  </a:cxn>
                  <a:cxn ang="0">
                    <a:pos x="111" y="301"/>
                  </a:cxn>
                  <a:cxn ang="0">
                    <a:pos x="322" y="189"/>
                  </a:cxn>
                  <a:cxn ang="0">
                    <a:pos x="85" y="344"/>
                  </a:cxn>
                  <a:cxn ang="0">
                    <a:pos x="312" y="222"/>
                  </a:cxn>
                  <a:cxn ang="0">
                    <a:pos x="58" y="389"/>
                  </a:cxn>
                  <a:cxn ang="0">
                    <a:pos x="290" y="266"/>
                  </a:cxn>
                  <a:cxn ang="0">
                    <a:pos x="33" y="432"/>
                  </a:cxn>
                  <a:cxn ang="0">
                    <a:pos x="268" y="304"/>
                  </a:cxn>
                  <a:cxn ang="0">
                    <a:pos x="13" y="464"/>
                  </a:cxn>
                  <a:cxn ang="0">
                    <a:pos x="248" y="335"/>
                  </a:cxn>
                  <a:cxn ang="0">
                    <a:pos x="0" y="494"/>
                  </a:cxn>
                  <a:cxn ang="0">
                    <a:pos x="223" y="373"/>
                  </a:cxn>
                  <a:cxn ang="0">
                    <a:pos x="0" y="520"/>
                  </a:cxn>
                  <a:cxn ang="0">
                    <a:pos x="195" y="416"/>
                  </a:cxn>
                  <a:cxn ang="0">
                    <a:pos x="0" y="545"/>
                  </a:cxn>
                  <a:cxn ang="0">
                    <a:pos x="167" y="458"/>
                  </a:cxn>
                  <a:cxn ang="0">
                    <a:pos x="3" y="567"/>
                  </a:cxn>
                  <a:cxn ang="0">
                    <a:pos x="193" y="468"/>
                  </a:cxn>
                  <a:cxn ang="0">
                    <a:pos x="49" y="567"/>
                  </a:cxn>
                  <a:cxn ang="0">
                    <a:pos x="231" y="468"/>
                  </a:cxn>
                  <a:cxn ang="0">
                    <a:pos x="94" y="567"/>
                  </a:cxn>
                  <a:cxn ang="0">
                    <a:pos x="278" y="468"/>
                  </a:cxn>
                  <a:cxn ang="0">
                    <a:pos x="141" y="567"/>
                  </a:cxn>
                  <a:cxn ang="0">
                    <a:pos x="320" y="472"/>
                  </a:cxn>
                  <a:cxn ang="0">
                    <a:pos x="188" y="567"/>
                  </a:cxn>
                  <a:cxn ang="0">
                    <a:pos x="320" y="501"/>
                  </a:cxn>
                  <a:cxn ang="0">
                    <a:pos x="235" y="567"/>
                  </a:cxn>
                  <a:cxn ang="0">
                    <a:pos x="320" y="527"/>
                  </a:cxn>
                  <a:cxn ang="0">
                    <a:pos x="281" y="567"/>
                  </a:cxn>
                  <a:cxn ang="0">
                    <a:pos x="320" y="552"/>
                  </a:cxn>
                  <a:cxn ang="0">
                    <a:pos x="317" y="567"/>
                  </a:cxn>
                </a:cxnLst>
                <a:rect l="0" t="0" r="r" b="b"/>
                <a:pathLst>
                  <a:path w="333" h="567">
                    <a:moveTo>
                      <a:pt x="155" y="64"/>
                    </a:moveTo>
                    <a:lnTo>
                      <a:pt x="266" y="0"/>
                    </a:lnTo>
                    <a:lnTo>
                      <a:pt x="172" y="64"/>
                    </a:lnTo>
                    <a:lnTo>
                      <a:pt x="274" y="4"/>
                    </a:lnTo>
                    <a:lnTo>
                      <a:pt x="179" y="67"/>
                    </a:lnTo>
                    <a:lnTo>
                      <a:pt x="279" y="8"/>
                    </a:lnTo>
                    <a:lnTo>
                      <a:pt x="187" y="73"/>
                    </a:lnTo>
                    <a:lnTo>
                      <a:pt x="287" y="16"/>
                    </a:lnTo>
                    <a:lnTo>
                      <a:pt x="192" y="82"/>
                    </a:lnTo>
                    <a:lnTo>
                      <a:pt x="294" y="22"/>
                    </a:lnTo>
                    <a:lnTo>
                      <a:pt x="195" y="91"/>
                    </a:lnTo>
                    <a:lnTo>
                      <a:pt x="301" y="30"/>
                    </a:lnTo>
                    <a:lnTo>
                      <a:pt x="196" y="98"/>
                    </a:lnTo>
                    <a:lnTo>
                      <a:pt x="305" y="35"/>
                    </a:lnTo>
                    <a:lnTo>
                      <a:pt x="196" y="106"/>
                    </a:lnTo>
                    <a:lnTo>
                      <a:pt x="308" y="40"/>
                    </a:lnTo>
                    <a:lnTo>
                      <a:pt x="196" y="116"/>
                    </a:lnTo>
                    <a:lnTo>
                      <a:pt x="313" y="48"/>
                    </a:lnTo>
                    <a:lnTo>
                      <a:pt x="195" y="124"/>
                    </a:lnTo>
                    <a:lnTo>
                      <a:pt x="317" y="53"/>
                    </a:lnTo>
                    <a:lnTo>
                      <a:pt x="192" y="138"/>
                    </a:lnTo>
                    <a:lnTo>
                      <a:pt x="321" y="64"/>
                    </a:lnTo>
                    <a:lnTo>
                      <a:pt x="188" y="150"/>
                    </a:lnTo>
                    <a:lnTo>
                      <a:pt x="324" y="72"/>
                    </a:lnTo>
                    <a:lnTo>
                      <a:pt x="184" y="163"/>
                    </a:lnTo>
                    <a:lnTo>
                      <a:pt x="328" y="81"/>
                    </a:lnTo>
                    <a:lnTo>
                      <a:pt x="178" y="177"/>
                    </a:lnTo>
                    <a:lnTo>
                      <a:pt x="329" y="90"/>
                    </a:lnTo>
                    <a:lnTo>
                      <a:pt x="172" y="189"/>
                    </a:lnTo>
                    <a:lnTo>
                      <a:pt x="330" y="98"/>
                    </a:lnTo>
                    <a:lnTo>
                      <a:pt x="166" y="203"/>
                    </a:lnTo>
                    <a:lnTo>
                      <a:pt x="331" y="108"/>
                    </a:lnTo>
                    <a:lnTo>
                      <a:pt x="157" y="222"/>
                    </a:lnTo>
                    <a:lnTo>
                      <a:pt x="333" y="120"/>
                    </a:lnTo>
                    <a:lnTo>
                      <a:pt x="150" y="233"/>
                    </a:lnTo>
                    <a:lnTo>
                      <a:pt x="333" y="128"/>
                    </a:lnTo>
                    <a:lnTo>
                      <a:pt x="140" y="250"/>
                    </a:lnTo>
                    <a:lnTo>
                      <a:pt x="331" y="140"/>
                    </a:lnTo>
                    <a:lnTo>
                      <a:pt x="132" y="263"/>
                    </a:lnTo>
                    <a:lnTo>
                      <a:pt x="331" y="149"/>
                    </a:lnTo>
                    <a:lnTo>
                      <a:pt x="125" y="275"/>
                    </a:lnTo>
                    <a:lnTo>
                      <a:pt x="330" y="158"/>
                    </a:lnTo>
                    <a:lnTo>
                      <a:pt x="119" y="287"/>
                    </a:lnTo>
                    <a:lnTo>
                      <a:pt x="329" y="166"/>
                    </a:lnTo>
                    <a:lnTo>
                      <a:pt x="111" y="301"/>
                    </a:lnTo>
                    <a:lnTo>
                      <a:pt x="326" y="176"/>
                    </a:lnTo>
                    <a:lnTo>
                      <a:pt x="101" y="318"/>
                    </a:lnTo>
                    <a:lnTo>
                      <a:pt x="322" y="189"/>
                    </a:lnTo>
                    <a:lnTo>
                      <a:pt x="94" y="330"/>
                    </a:lnTo>
                    <a:lnTo>
                      <a:pt x="320" y="198"/>
                    </a:lnTo>
                    <a:lnTo>
                      <a:pt x="85" y="344"/>
                    </a:lnTo>
                    <a:lnTo>
                      <a:pt x="316" y="210"/>
                    </a:lnTo>
                    <a:lnTo>
                      <a:pt x="77" y="356"/>
                    </a:lnTo>
                    <a:lnTo>
                      <a:pt x="312" y="222"/>
                    </a:lnTo>
                    <a:lnTo>
                      <a:pt x="68" y="373"/>
                    </a:lnTo>
                    <a:lnTo>
                      <a:pt x="305" y="236"/>
                    </a:lnTo>
                    <a:lnTo>
                      <a:pt x="58" y="389"/>
                    </a:lnTo>
                    <a:lnTo>
                      <a:pt x="298" y="250"/>
                    </a:lnTo>
                    <a:lnTo>
                      <a:pt x="49" y="404"/>
                    </a:lnTo>
                    <a:lnTo>
                      <a:pt x="290" y="266"/>
                    </a:lnTo>
                    <a:lnTo>
                      <a:pt x="41" y="417"/>
                    </a:lnTo>
                    <a:lnTo>
                      <a:pt x="283" y="278"/>
                    </a:lnTo>
                    <a:lnTo>
                      <a:pt x="33" y="432"/>
                    </a:lnTo>
                    <a:lnTo>
                      <a:pt x="274" y="292"/>
                    </a:lnTo>
                    <a:lnTo>
                      <a:pt x="25" y="445"/>
                    </a:lnTo>
                    <a:lnTo>
                      <a:pt x="268" y="304"/>
                    </a:lnTo>
                    <a:lnTo>
                      <a:pt x="19" y="454"/>
                    </a:lnTo>
                    <a:lnTo>
                      <a:pt x="261" y="314"/>
                    </a:lnTo>
                    <a:lnTo>
                      <a:pt x="13" y="464"/>
                    </a:lnTo>
                    <a:lnTo>
                      <a:pt x="255" y="323"/>
                    </a:lnTo>
                    <a:lnTo>
                      <a:pt x="5" y="475"/>
                    </a:lnTo>
                    <a:lnTo>
                      <a:pt x="248" y="335"/>
                    </a:lnTo>
                    <a:lnTo>
                      <a:pt x="0" y="488"/>
                    </a:lnTo>
                    <a:lnTo>
                      <a:pt x="238" y="351"/>
                    </a:lnTo>
                    <a:lnTo>
                      <a:pt x="0" y="494"/>
                    </a:lnTo>
                    <a:lnTo>
                      <a:pt x="231" y="361"/>
                    </a:lnTo>
                    <a:lnTo>
                      <a:pt x="0" y="502"/>
                    </a:lnTo>
                    <a:lnTo>
                      <a:pt x="223" y="373"/>
                    </a:lnTo>
                    <a:lnTo>
                      <a:pt x="0" y="513"/>
                    </a:lnTo>
                    <a:lnTo>
                      <a:pt x="213" y="389"/>
                    </a:lnTo>
                    <a:lnTo>
                      <a:pt x="0" y="520"/>
                    </a:lnTo>
                    <a:lnTo>
                      <a:pt x="204" y="403"/>
                    </a:lnTo>
                    <a:lnTo>
                      <a:pt x="0" y="528"/>
                    </a:lnTo>
                    <a:lnTo>
                      <a:pt x="195" y="416"/>
                    </a:lnTo>
                    <a:lnTo>
                      <a:pt x="0" y="536"/>
                    </a:lnTo>
                    <a:lnTo>
                      <a:pt x="188" y="428"/>
                    </a:lnTo>
                    <a:lnTo>
                      <a:pt x="0" y="545"/>
                    </a:lnTo>
                    <a:lnTo>
                      <a:pt x="176" y="443"/>
                    </a:lnTo>
                    <a:lnTo>
                      <a:pt x="0" y="554"/>
                    </a:lnTo>
                    <a:lnTo>
                      <a:pt x="167" y="458"/>
                    </a:lnTo>
                    <a:lnTo>
                      <a:pt x="0" y="561"/>
                    </a:lnTo>
                    <a:lnTo>
                      <a:pt x="161" y="468"/>
                    </a:lnTo>
                    <a:lnTo>
                      <a:pt x="3" y="567"/>
                    </a:lnTo>
                    <a:lnTo>
                      <a:pt x="175" y="468"/>
                    </a:lnTo>
                    <a:lnTo>
                      <a:pt x="21" y="567"/>
                    </a:lnTo>
                    <a:lnTo>
                      <a:pt x="193" y="468"/>
                    </a:lnTo>
                    <a:lnTo>
                      <a:pt x="37" y="567"/>
                    </a:lnTo>
                    <a:lnTo>
                      <a:pt x="209" y="468"/>
                    </a:lnTo>
                    <a:lnTo>
                      <a:pt x="49" y="567"/>
                    </a:lnTo>
                    <a:lnTo>
                      <a:pt x="221" y="468"/>
                    </a:lnTo>
                    <a:lnTo>
                      <a:pt x="59" y="567"/>
                    </a:lnTo>
                    <a:lnTo>
                      <a:pt x="231" y="468"/>
                    </a:lnTo>
                    <a:lnTo>
                      <a:pt x="76" y="567"/>
                    </a:lnTo>
                    <a:lnTo>
                      <a:pt x="248" y="468"/>
                    </a:lnTo>
                    <a:lnTo>
                      <a:pt x="94" y="567"/>
                    </a:lnTo>
                    <a:lnTo>
                      <a:pt x="265" y="468"/>
                    </a:lnTo>
                    <a:lnTo>
                      <a:pt x="106" y="567"/>
                    </a:lnTo>
                    <a:lnTo>
                      <a:pt x="278" y="468"/>
                    </a:lnTo>
                    <a:lnTo>
                      <a:pt x="125" y="567"/>
                    </a:lnTo>
                    <a:lnTo>
                      <a:pt x="298" y="468"/>
                    </a:lnTo>
                    <a:lnTo>
                      <a:pt x="141" y="567"/>
                    </a:lnTo>
                    <a:lnTo>
                      <a:pt x="312" y="468"/>
                    </a:lnTo>
                    <a:lnTo>
                      <a:pt x="155" y="567"/>
                    </a:lnTo>
                    <a:lnTo>
                      <a:pt x="320" y="472"/>
                    </a:lnTo>
                    <a:lnTo>
                      <a:pt x="168" y="567"/>
                    </a:lnTo>
                    <a:lnTo>
                      <a:pt x="320" y="480"/>
                    </a:lnTo>
                    <a:lnTo>
                      <a:pt x="188" y="567"/>
                    </a:lnTo>
                    <a:lnTo>
                      <a:pt x="320" y="490"/>
                    </a:lnTo>
                    <a:lnTo>
                      <a:pt x="205" y="567"/>
                    </a:lnTo>
                    <a:lnTo>
                      <a:pt x="320" y="501"/>
                    </a:lnTo>
                    <a:lnTo>
                      <a:pt x="217" y="567"/>
                    </a:lnTo>
                    <a:lnTo>
                      <a:pt x="320" y="507"/>
                    </a:lnTo>
                    <a:lnTo>
                      <a:pt x="235" y="567"/>
                    </a:lnTo>
                    <a:lnTo>
                      <a:pt x="320" y="518"/>
                    </a:lnTo>
                    <a:lnTo>
                      <a:pt x="249" y="567"/>
                    </a:lnTo>
                    <a:lnTo>
                      <a:pt x="320" y="527"/>
                    </a:lnTo>
                    <a:lnTo>
                      <a:pt x="264" y="567"/>
                    </a:lnTo>
                    <a:lnTo>
                      <a:pt x="320" y="535"/>
                    </a:lnTo>
                    <a:lnTo>
                      <a:pt x="281" y="567"/>
                    </a:lnTo>
                    <a:lnTo>
                      <a:pt x="320" y="544"/>
                    </a:lnTo>
                    <a:lnTo>
                      <a:pt x="294" y="567"/>
                    </a:lnTo>
                    <a:lnTo>
                      <a:pt x="320" y="552"/>
                    </a:lnTo>
                    <a:lnTo>
                      <a:pt x="305" y="567"/>
                    </a:lnTo>
                    <a:lnTo>
                      <a:pt x="320" y="558"/>
                    </a:lnTo>
                    <a:lnTo>
                      <a:pt x="317" y="567"/>
                    </a:lnTo>
                    <a:lnTo>
                      <a:pt x="320" y="566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3" name="Freeform 8"/>
              <p:cNvSpPr/>
              <p:nvPr/>
            </p:nvSpPr>
            <p:spPr bwMode="auto">
              <a:xfrm>
                <a:off x="3425826" y="6350"/>
                <a:ext cx="412750" cy="331788"/>
              </a:xfrm>
              <a:custGeom>
                <a:avLst/>
                <a:gdLst/>
                <a:ahLst/>
                <a:cxnLst>
                  <a:cxn ang="0">
                    <a:pos x="55" y="30"/>
                  </a:cxn>
                  <a:cxn ang="0">
                    <a:pos x="86" y="12"/>
                  </a:cxn>
                  <a:cxn ang="0">
                    <a:pos x="34" y="49"/>
                  </a:cxn>
                  <a:cxn ang="0">
                    <a:pos x="115" y="3"/>
                  </a:cxn>
                  <a:cxn ang="0">
                    <a:pos x="26" y="60"/>
                  </a:cxn>
                  <a:cxn ang="0">
                    <a:pos x="129" y="1"/>
                  </a:cxn>
                  <a:cxn ang="0">
                    <a:pos x="17" y="77"/>
                  </a:cxn>
                  <a:cxn ang="0">
                    <a:pos x="150" y="0"/>
                  </a:cxn>
                  <a:cxn ang="0">
                    <a:pos x="13" y="86"/>
                  </a:cxn>
                  <a:cxn ang="0">
                    <a:pos x="162" y="0"/>
                  </a:cxn>
                  <a:cxn ang="0">
                    <a:pos x="9" y="96"/>
                  </a:cxn>
                  <a:cxn ang="0">
                    <a:pos x="176" y="0"/>
                  </a:cxn>
                  <a:cxn ang="0">
                    <a:pos x="5" y="111"/>
                  </a:cxn>
                  <a:cxn ang="0">
                    <a:pos x="193" y="1"/>
                  </a:cxn>
                  <a:cxn ang="0">
                    <a:pos x="4" y="117"/>
                  </a:cxn>
                  <a:cxn ang="0">
                    <a:pos x="202" y="3"/>
                  </a:cxn>
                  <a:cxn ang="0">
                    <a:pos x="3" y="128"/>
                  </a:cxn>
                  <a:cxn ang="0">
                    <a:pos x="215" y="5"/>
                  </a:cxn>
                  <a:cxn ang="0">
                    <a:pos x="2" y="139"/>
                  </a:cxn>
                  <a:cxn ang="0">
                    <a:pos x="227" y="9"/>
                  </a:cxn>
                  <a:cxn ang="0">
                    <a:pos x="2" y="146"/>
                  </a:cxn>
                  <a:cxn ang="0">
                    <a:pos x="235" y="10"/>
                  </a:cxn>
                  <a:cxn ang="0">
                    <a:pos x="2" y="156"/>
                  </a:cxn>
                  <a:cxn ang="0">
                    <a:pos x="245" y="16"/>
                  </a:cxn>
                  <a:cxn ang="0">
                    <a:pos x="0" y="164"/>
                  </a:cxn>
                  <a:cxn ang="0">
                    <a:pos x="253" y="18"/>
                  </a:cxn>
                  <a:cxn ang="0">
                    <a:pos x="0" y="171"/>
                  </a:cxn>
                  <a:cxn ang="0">
                    <a:pos x="260" y="22"/>
                  </a:cxn>
                  <a:cxn ang="0">
                    <a:pos x="0" y="180"/>
                  </a:cxn>
                  <a:cxn ang="0">
                    <a:pos x="142" y="98"/>
                  </a:cxn>
                  <a:cxn ang="0">
                    <a:pos x="0" y="188"/>
                  </a:cxn>
                  <a:cxn ang="0">
                    <a:pos x="135" y="111"/>
                  </a:cxn>
                  <a:cxn ang="0">
                    <a:pos x="0" y="197"/>
                  </a:cxn>
                  <a:cxn ang="0">
                    <a:pos x="132" y="121"/>
                  </a:cxn>
                  <a:cxn ang="0">
                    <a:pos x="2" y="209"/>
                  </a:cxn>
                  <a:cxn ang="0">
                    <a:pos x="131" y="134"/>
                  </a:cxn>
                  <a:cxn ang="0">
                    <a:pos x="13" y="209"/>
                  </a:cxn>
                  <a:cxn ang="0">
                    <a:pos x="131" y="141"/>
                  </a:cxn>
                  <a:cxn ang="0">
                    <a:pos x="29" y="209"/>
                  </a:cxn>
                  <a:cxn ang="0">
                    <a:pos x="131" y="150"/>
                  </a:cxn>
                  <a:cxn ang="0">
                    <a:pos x="45" y="209"/>
                  </a:cxn>
                  <a:cxn ang="0">
                    <a:pos x="131" y="159"/>
                  </a:cxn>
                  <a:cxn ang="0">
                    <a:pos x="64" y="209"/>
                  </a:cxn>
                  <a:cxn ang="0">
                    <a:pos x="131" y="171"/>
                  </a:cxn>
                  <a:cxn ang="0">
                    <a:pos x="81" y="209"/>
                  </a:cxn>
                  <a:cxn ang="0">
                    <a:pos x="131" y="180"/>
                  </a:cxn>
                  <a:cxn ang="0">
                    <a:pos x="94" y="209"/>
                  </a:cxn>
                  <a:cxn ang="0">
                    <a:pos x="131" y="188"/>
                  </a:cxn>
                  <a:cxn ang="0">
                    <a:pos x="111" y="209"/>
                  </a:cxn>
                  <a:cxn ang="0">
                    <a:pos x="131" y="198"/>
                  </a:cxn>
                  <a:cxn ang="0">
                    <a:pos x="128" y="209"/>
                  </a:cxn>
                  <a:cxn ang="0">
                    <a:pos x="131" y="207"/>
                  </a:cxn>
                </a:cxnLst>
                <a:rect l="0" t="0" r="r" b="b"/>
                <a:pathLst>
                  <a:path w="260" h="209">
                    <a:moveTo>
                      <a:pt x="55" y="30"/>
                    </a:moveTo>
                    <a:lnTo>
                      <a:pt x="86" y="12"/>
                    </a:lnTo>
                    <a:lnTo>
                      <a:pt x="34" y="49"/>
                    </a:lnTo>
                    <a:lnTo>
                      <a:pt x="115" y="3"/>
                    </a:lnTo>
                    <a:lnTo>
                      <a:pt x="26" y="60"/>
                    </a:lnTo>
                    <a:lnTo>
                      <a:pt x="129" y="1"/>
                    </a:lnTo>
                    <a:lnTo>
                      <a:pt x="17" y="77"/>
                    </a:lnTo>
                    <a:lnTo>
                      <a:pt x="150" y="0"/>
                    </a:lnTo>
                    <a:lnTo>
                      <a:pt x="13" y="86"/>
                    </a:lnTo>
                    <a:lnTo>
                      <a:pt x="162" y="0"/>
                    </a:lnTo>
                    <a:lnTo>
                      <a:pt x="9" y="96"/>
                    </a:lnTo>
                    <a:lnTo>
                      <a:pt x="176" y="0"/>
                    </a:lnTo>
                    <a:lnTo>
                      <a:pt x="5" y="111"/>
                    </a:lnTo>
                    <a:lnTo>
                      <a:pt x="193" y="1"/>
                    </a:lnTo>
                    <a:lnTo>
                      <a:pt x="4" y="117"/>
                    </a:lnTo>
                    <a:lnTo>
                      <a:pt x="202" y="3"/>
                    </a:lnTo>
                    <a:lnTo>
                      <a:pt x="3" y="128"/>
                    </a:lnTo>
                    <a:lnTo>
                      <a:pt x="215" y="5"/>
                    </a:lnTo>
                    <a:lnTo>
                      <a:pt x="2" y="139"/>
                    </a:lnTo>
                    <a:lnTo>
                      <a:pt x="227" y="9"/>
                    </a:lnTo>
                    <a:lnTo>
                      <a:pt x="2" y="146"/>
                    </a:lnTo>
                    <a:lnTo>
                      <a:pt x="235" y="10"/>
                    </a:lnTo>
                    <a:lnTo>
                      <a:pt x="2" y="156"/>
                    </a:lnTo>
                    <a:lnTo>
                      <a:pt x="245" y="16"/>
                    </a:lnTo>
                    <a:lnTo>
                      <a:pt x="0" y="164"/>
                    </a:lnTo>
                    <a:lnTo>
                      <a:pt x="253" y="18"/>
                    </a:lnTo>
                    <a:lnTo>
                      <a:pt x="0" y="171"/>
                    </a:lnTo>
                    <a:lnTo>
                      <a:pt x="260" y="22"/>
                    </a:lnTo>
                    <a:lnTo>
                      <a:pt x="0" y="180"/>
                    </a:lnTo>
                    <a:lnTo>
                      <a:pt x="142" y="98"/>
                    </a:lnTo>
                    <a:lnTo>
                      <a:pt x="0" y="188"/>
                    </a:lnTo>
                    <a:lnTo>
                      <a:pt x="135" y="111"/>
                    </a:lnTo>
                    <a:lnTo>
                      <a:pt x="0" y="197"/>
                    </a:lnTo>
                    <a:lnTo>
                      <a:pt x="132" y="121"/>
                    </a:lnTo>
                    <a:lnTo>
                      <a:pt x="2" y="209"/>
                    </a:lnTo>
                    <a:lnTo>
                      <a:pt x="131" y="134"/>
                    </a:lnTo>
                    <a:lnTo>
                      <a:pt x="13" y="209"/>
                    </a:lnTo>
                    <a:lnTo>
                      <a:pt x="131" y="141"/>
                    </a:lnTo>
                    <a:lnTo>
                      <a:pt x="29" y="209"/>
                    </a:lnTo>
                    <a:lnTo>
                      <a:pt x="131" y="150"/>
                    </a:lnTo>
                    <a:lnTo>
                      <a:pt x="45" y="209"/>
                    </a:lnTo>
                    <a:lnTo>
                      <a:pt x="131" y="159"/>
                    </a:lnTo>
                    <a:lnTo>
                      <a:pt x="64" y="209"/>
                    </a:lnTo>
                    <a:lnTo>
                      <a:pt x="131" y="171"/>
                    </a:lnTo>
                    <a:lnTo>
                      <a:pt x="81" y="209"/>
                    </a:lnTo>
                    <a:lnTo>
                      <a:pt x="131" y="180"/>
                    </a:lnTo>
                    <a:lnTo>
                      <a:pt x="94" y="209"/>
                    </a:lnTo>
                    <a:lnTo>
                      <a:pt x="131" y="188"/>
                    </a:lnTo>
                    <a:lnTo>
                      <a:pt x="111" y="209"/>
                    </a:lnTo>
                    <a:lnTo>
                      <a:pt x="131" y="198"/>
                    </a:lnTo>
                    <a:lnTo>
                      <a:pt x="128" y="209"/>
                    </a:lnTo>
                    <a:lnTo>
                      <a:pt x="131" y="207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4" name="Freeform 37"/>
              <p:cNvSpPr/>
              <p:nvPr/>
            </p:nvSpPr>
            <p:spPr bwMode="auto">
              <a:xfrm>
                <a:off x="3425826" y="47625"/>
                <a:ext cx="528638" cy="900113"/>
              </a:xfrm>
              <a:custGeom>
                <a:avLst/>
                <a:gdLst/>
                <a:ahLst/>
                <a:cxnLst>
                  <a:cxn ang="0">
                    <a:pos x="172" y="64"/>
                  </a:cxn>
                  <a:cxn ang="0">
                    <a:pos x="279" y="8"/>
                  </a:cxn>
                  <a:cxn ang="0">
                    <a:pos x="192" y="82"/>
                  </a:cxn>
                  <a:cxn ang="0">
                    <a:pos x="301" y="30"/>
                  </a:cxn>
                  <a:cxn ang="0">
                    <a:pos x="196" y="106"/>
                  </a:cxn>
                  <a:cxn ang="0">
                    <a:pos x="313" y="48"/>
                  </a:cxn>
                  <a:cxn ang="0">
                    <a:pos x="192" y="138"/>
                  </a:cxn>
                  <a:cxn ang="0">
                    <a:pos x="324" y="72"/>
                  </a:cxn>
                  <a:cxn ang="0">
                    <a:pos x="178" y="177"/>
                  </a:cxn>
                  <a:cxn ang="0">
                    <a:pos x="330" y="98"/>
                  </a:cxn>
                  <a:cxn ang="0">
                    <a:pos x="157" y="222"/>
                  </a:cxn>
                  <a:cxn ang="0">
                    <a:pos x="333" y="128"/>
                  </a:cxn>
                  <a:cxn ang="0">
                    <a:pos x="132" y="263"/>
                  </a:cxn>
                  <a:cxn ang="0">
                    <a:pos x="330" y="158"/>
                  </a:cxn>
                  <a:cxn ang="0">
                    <a:pos x="111" y="301"/>
                  </a:cxn>
                  <a:cxn ang="0">
                    <a:pos x="322" y="189"/>
                  </a:cxn>
                  <a:cxn ang="0">
                    <a:pos x="85" y="344"/>
                  </a:cxn>
                  <a:cxn ang="0">
                    <a:pos x="312" y="222"/>
                  </a:cxn>
                  <a:cxn ang="0">
                    <a:pos x="58" y="389"/>
                  </a:cxn>
                  <a:cxn ang="0">
                    <a:pos x="290" y="266"/>
                  </a:cxn>
                  <a:cxn ang="0">
                    <a:pos x="33" y="432"/>
                  </a:cxn>
                  <a:cxn ang="0">
                    <a:pos x="268" y="304"/>
                  </a:cxn>
                  <a:cxn ang="0">
                    <a:pos x="13" y="464"/>
                  </a:cxn>
                  <a:cxn ang="0">
                    <a:pos x="248" y="335"/>
                  </a:cxn>
                  <a:cxn ang="0">
                    <a:pos x="0" y="494"/>
                  </a:cxn>
                  <a:cxn ang="0">
                    <a:pos x="223" y="373"/>
                  </a:cxn>
                  <a:cxn ang="0">
                    <a:pos x="0" y="520"/>
                  </a:cxn>
                  <a:cxn ang="0">
                    <a:pos x="195" y="416"/>
                  </a:cxn>
                  <a:cxn ang="0">
                    <a:pos x="0" y="545"/>
                  </a:cxn>
                  <a:cxn ang="0">
                    <a:pos x="167" y="458"/>
                  </a:cxn>
                  <a:cxn ang="0">
                    <a:pos x="3" y="567"/>
                  </a:cxn>
                  <a:cxn ang="0">
                    <a:pos x="193" y="468"/>
                  </a:cxn>
                  <a:cxn ang="0">
                    <a:pos x="49" y="567"/>
                  </a:cxn>
                  <a:cxn ang="0">
                    <a:pos x="231" y="468"/>
                  </a:cxn>
                  <a:cxn ang="0">
                    <a:pos x="94" y="567"/>
                  </a:cxn>
                  <a:cxn ang="0">
                    <a:pos x="278" y="468"/>
                  </a:cxn>
                  <a:cxn ang="0">
                    <a:pos x="141" y="567"/>
                  </a:cxn>
                  <a:cxn ang="0">
                    <a:pos x="320" y="472"/>
                  </a:cxn>
                  <a:cxn ang="0">
                    <a:pos x="188" y="567"/>
                  </a:cxn>
                  <a:cxn ang="0">
                    <a:pos x="320" y="501"/>
                  </a:cxn>
                  <a:cxn ang="0">
                    <a:pos x="235" y="567"/>
                  </a:cxn>
                  <a:cxn ang="0">
                    <a:pos x="320" y="527"/>
                  </a:cxn>
                  <a:cxn ang="0">
                    <a:pos x="281" y="567"/>
                  </a:cxn>
                  <a:cxn ang="0">
                    <a:pos x="320" y="552"/>
                  </a:cxn>
                  <a:cxn ang="0">
                    <a:pos x="317" y="567"/>
                  </a:cxn>
                </a:cxnLst>
                <a:rect l="0" t="0" r="r" b="b"/>
                <a:pathLst>
                  <a:path w="333" h="567">
                    <a:moveTo>
                      <a:pt x="155" y="64"/>
                    </a:moveTo>
                    <a:lnTo>
                      <a:pt x="266" y="0"/>
                    </a:lnTo>
                    <a:lnTo>
                      <a:pt x="172" y="64"/>
                    </a:lnTo>
                    <a:lnTo>
                      <a:pt x="274" y="4"/>
                    </a:lnTo>
                    <a:lnTo>
                      <a:pt x="179" y="67"/>
                    </a:lnTo>
                    <a:lnTo>
                      <a:pt x="279" y="8"/>
                    </a:lnTo>
                    <a:lnTo>
                      <a:pt x="187" y="73"/>
                    </a:lnTo>
                    <a:lnTo>
                      <a:pt x="287" y="16"/>
                    </a:lnTo>
                    <a:lnTo>
                      <a:pt x="192" y="82"/>
                    </a:lnTo>
                    <a:lnTo>
                      <a:pt x="294" y="22"/>
                    </a:lnTo>
                    <a:lnTo>
                      <a:pt x="195" y="91"/>
                    </a:lnTo>
                    <a:lnTo>
                      <a:pt x="301" y="30"/>
                    </a:lnTo>
                    <a:lnTo>
                      <a:pt x="196" y="98"/>
                    </a:lnTo>
                    <a:lnTo>
                      <a:pt x="305" y="35"/>
                    </a:lnTo>
                    <a:lnTo>
                      <a:pt x="196" y="106"/>
                    </a:lnTo>
                    <a:lnTo>
                      <a:pt x="308" y="40"/>
                    </a:lnTo>
                    <a:lnTo>
                      <a:pt x="196" y="116"/>
                    </a:lnTo>
                    <a:lnTo>
                      <a:pt x="313" y="48"/>
                    </a:lnTo>
                    <a:lnTo>
                      <a:pt x="195" y="124"/>
                    </a:lnTo>
                    <a:lnTo>
                      <a:pt x="317" y="53"/>
                    </a:lnTo>
                    <a:lnTo>
                      <a:pt x="192" y="138"/>
                    </a:lnTo>
                    <a:lnTo>
                      <a:pt x="321" y="64"/>
                    </a:lnTo>
                    <a:lnTo>
                      <a:pt x="188" y="150"/>
                    </a:lnTo>
                    <a:lnTo>
                      <a:pt x="324" y="72"/>
                    </a:lnTo>
                    <a:lnTo>
                      <a:pt x="184" y="163"/>
                    </a:lnTo>
                    <a:lnTo>
                      <a:pt x="328" y="81"/>
                    </a:lnTo>
                    <a:lnTo>
                      <a:pt x="178" y="177"/>
                    </a:lnTo>
                    <a:lnTo>
                      <a:pt x="329" y="90"/>
                    </a:lnTo>
                    <a:lnTo>
                      <a:pt x="172" y="189"/>
                    </a:lnTo>
                    <a:lnTo>
                      <a:pt x="330" y="98"/>
                    </a:lnTo>
                    <a:lnTo>
                      <a:pt x="166" y="203"/>
                    </a:lnTo>
                    <a:lnTo>
                      <a:pt x="331" y="108"/>
                    </a:lnTo>
                    <a:lnTo>
                      <a:pt x="157" y="222"/>
                    </a:lnTo>
                    <a:lnTo>
                      <a:pt x="333" y="120"/>
                    </a:lnTo>
                    <a:lnTo>
                      <a:pt x="150" y="233"/>
                    </a:lnTo>
                    <a:lnTo>
                      <a:pt x="333" y="128"/>
                    </a:lnTo>
                    <a:lnTo>
                      <a:pt x="140" y="250"/>
                    </a:lnTo>
                    <a:lnTo>
                      <a:pt x="331" y="140"/>
                    </a:lnTo>
                    <a:lnTo>
                      <a:pt x="132" y="263"/>
                    </a:lnTo>
                    <a:lnTo>
                      <a:pt x="331" y="149"/>
                    </a:lnTo>
                    <a:lnTo>
                      <a:pt x="125" y="275"/>
                    </a:lnTo>
                    <a:lnTo>
                      <a:pt x="330" y="158"/>
                    </a:lnTo>
                    <a:lnTo>
                      <a:pt x="119" y="287"/>
                    </a:lnTo>
                    <a:lnTo>
                      <a:pt x="329" y="166"/>
                    </a:lnTo>
                    <a:lnTo>
                      <a:pt x="111" y="301"/>
                    </a:lnTo>
                    <a:lnTo>
                      <a:pt x="326" y="176"/>
                    </a:lnTo>
                    <a:lnTo>
                      <a:pt x="101" y="318"/>
                    </a:lnTo>
                    <a:lnTo>
                      <a:pt x="322" y="189"/>
                    </a:lnTo>
                    <a:lnTo>
                      <a:pt x="94" y="330"/>
                    </a:lnTo>
                    <a:lnTo>
                      <a:pt x="320" y="198"/>
                    </a:lnTo>
                    <a:lnTo>
                      <a:pt x="85" y="344"/>
                    </a:lnTo>
                    <a:lnTo>
                      <a:pt x="316" y="210"/>
                    </a:lnTo>
                    <a:lnTo>
                      <a:pt x="77" y="356"/>
                    </a:lnTo>
                    <a:lnTo>
                      <a:pt x="312" y="222"/>
                    </a:lnTo>
                    <a:lnTo>
                      <a:pt x="68" y="373"/>
                    </a:lnTo>
                    <a:lnTo>
                      <a:pt x="305" y="236"/>
                    </a:lnTo>
                    <a:lnTo>
                      <a:pt x="58" y="389"/>
                    </a:lnTo>
                    <a:lnTo>
                      <a:pt x="298" y="250"/>
                    </a:lnTo>
                    <a:lnTo>
                      <a:pt x="49" y="404"/>
                    </a:lnTo>
                    <a:lnTo>
                      <a:pt x="290" y="266"/>
                    </a:lnTo>
                    <a:lnTo>
                      <a:pt x="41" y="417"/>
                    </a:lnTo>
                    <a:lnTo>
                      <a:pt x="283" y="278"/>
                    </a:lnTo>
                    <a:lnTo>
                      <a:pt x="33" y="432"/>
                    </a:lnTo>
                    <a:lnTo>
                      <a:pt x="274" y="292"/>
                    </a:lnTo>
                    <a:lnTo>
                      <a:pt x="25" y="445"/>
                    </a:lnTo>
                    <a:lnTo>
                      <a:pt x="268" y="304"/>
                    </a:lnTo>
                    <a:lnTo>
                      <a:pt x="19" y="454"/>
                    </a:lnTo>
                    <a:lnTo>
                      <a:pt x="261" y="314"/>
                    </a:lnTo>
                    <a:lnTo>
                      <a:pt x="13" y="464"/>
                    </a:lnTo>
                    <a:lnTo>
                      <a:pt x="255" y="323"/>
                    </a:lnTo>
                    <a:lnTo>
                      <a:pt x="5" y="475"/>
                    </a:lnTo>
                    <a:lnTo>
                      <a:pt x="248" y="335"/>
                    </a:lnTo>
                    <a:lnTo>
                      <a:pt x="0" y="488"/>
                    </a:lnTo>
                    <a:lnTo>
                      <a:pt x="238" y="351"/>
                    </a:lnTo>
                    <a:lnTo>
                      <a:pt x="0" y="494"/>
                    </a:lnTo>
                    <a:lnTo>
                      <a:pt x="231" y="361"/>
                    </a:lnTo>
                    <a:lnTo>
                      <a:pt x="0" y="502"/>
                    </a:lnTo>
                    <a:lnTo>
                      <a:pt x="223" y="373"/>
                    </a:lnTo>
                    <a:lnTo>
                      <a:pt x="0" y="513"/>
                    </a:lnTo>
                    <a:lnTo>
                      <a:pt x="213" y="389"/>
                    </a:lnTo>
                    <a:lnTo>
                      <a:pt x="0" y="520"/>
                    </a:lnTo>
                    <a:lnTo>
                      <a:pt x="204" y="403"/>
                    </a:lnTo>
                    <a:lnTo>
                      <a:pt x="0" y="528"/>
                    </a:lnTo>
                    <a:lnTo>
                      <a:pt x="195" y="416"/>
                    </a:lnTo>
                    <a:lnTo>
                      <a:pt x="0" y="536"/>
                    </a:lnTo>
                    <a:lnTo>
                      <a:pt x="188" y="428"/>
                    </a:lnTo>
                    <a:lnTo>
                      <a:pt x="0" y="545"/>
                    </a:lnTo>
                    <a:lnTo>
                      <a:pt x="176" y="443"/>
                    </a:lnTo>
                    <a:lnTo>
                      <a:pt x="0" y="554"/>
                    </a:lnTo>
                    <a:lnTo>
                      <a:pt x="167" y="458"/>
                    </a:lnTo>
                    <a:lnTo>
                      <a:pt x="0" y="561"/>
                    </a:lnTo>
                    <a:lnTo>
                      <a:pt x="161" y="468"/>
                    </a:lnTo>
                    <a:lnTo>
                      <a:pt x="3" y="567"/>
                    </a:lnTo>
                    <a:lnTo>
                      <a:pt x="175" y="468"/>
                    </a:lnTo>
                    <a:lnTo>
                      <a:pt x="21" y="567"/>
                    </a:lnTo>
                    <a:lnTo>
                      <a:pt x="193" y="468"/>
                    </a:lnTo>
                    <a:lnTo>
                      <a:pt x="37" y="567"/>
                    </a:lnTo>
                    <a:lnTo>
                      <a:pt x="209" y="468"/>
                    </a:lnTo>
                    <a:lnTo>
                      <a:pt x="49" y="567"/>
                    </a:lnTo>
                    <a:lnTo>
                      <a:pt x="221" y="468"/>
                    </a:lnTo>
                    <a:lnTo>
                      <a:pt x="59" y="567"/>
                    </a:lnTo>
                    <a:lnTo>
                      <a:pt x="231" y="468"/>
                    </a:lnTo>
                    <a:lnTo>
                      <a:pt x="76" y="567"/>
                    </a:lnTo>
                    <a:lnTo>
                      <a:pt x="248" y="468"/>
                    </a:lnTo>
                    <a:lnTo>
                      <a:pt x="94" y="567"/>
                    </a:lnTo>
                    <a:lnTo>
                      <a:pt x="265" y="468"/>
                    </a:lnTo>
                    <a:lnTo>
                      <a:pt x="106" y="567"/>
                    </a:lnTo>
                    <a:lnTo>
                      <a:pt x="278" y="468"/>
                    </a:lnTo>
                    <a:lnTo>
                      <a:pt x="125" y="567"/>
                    </a:lnTo>
                    <a:lnTo>
                      <a:pt x="298" y="468"/>
                    </a:lnTo>
                    <a:lnTo>
                      <a:pt x="141" y="567"/>
                    </a:lnTo>
                    <a:lnTo>
                      <a:pt x="312" y="468"/>
                    </a:lnTo>
                    <a:lnTo>
                      <a:pt x="155" y="567"/>
                    </a:lnTo>
                    <a:lnTo>
                      <a:pt x="320" y="472"/>
                    </a:lnTo>
                    <a:lnTo>
                      <a:pt x="168" y="567"/>
                    </a:lnTo>
                    <a:lnTo>
                      <a:pt x="320" y="480"/>
                    </a:lnTo>
                    <a:lnTo>
                      <a:pt x="188" y="567"/>
                    </a:lnTo>
                    <a:lnTo>
                      <a:pt x="320" y="490"/>
                    </a:lnTo>
                    <a:lnTo>
                      <a:pt x="205" y="567"/>
                    </a:lnTo>
                    <a:lnTo>
                      <a:pt x="320" y="501"/>
                    </a:lnTo>
                    <a:lnTo>
                      <a:pt x="217" y="567"/>
                    </a:lnTo>
                    <a:lnTo>
                      <a:pt x="320" y="507"/>
                    </a:lnTo>
                    <a:lnTo>
                      <a:pt x="235" y="567"/>
                    </a:lnTo>
                    <a:lnTo>
                      <a:pt x="320" y="518"/>
                    </a:lnTo>
                    <a:lnTo>
                      <a:pt x="249" y="567"/>
                    </a:lnTo>
                    <a:lnTo>
                      <a:pt x="320" y="527"/>
                    </a:lnTo>
                    <a:lnTo>
                      <a:pt x="264" y="567"/>
                    </a:lnTo>
                    <a:lnTo>
                      <a:pt x="320" y="535"/>
                    </a:lnTo>
                    <a:lnTo>
                      <a:pt x="281" y="567"/>
                    </a:lnTo>
                    <a:lnTo>
                      <a:pt x="320" y="544"/>
                    </a:lnTo>
                    <a:lnTo>
                      <a:pt x="294" y="567"/>
                    </a:lnTo>
                    <a:lnTo>
                      <a:pt x="320" y="552"/>
                    </a:lnTo>
                    <a:lnTo>
                      <a:pt x="305" y="567"/>
                    </a:lnTo>
                    <a:lnTo>
                      <a:pt x="320" y="558"/>
                    </a:lnTo>
                    <a:lnTo>
                      <a:pt x="317" y="567"/>
                    </a:lnTo>
                    <a:lnTo>
                      <a:pt x="320" y="566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5" name="Freeform 38"/>
              <p:cNvSpPr/>
              <p:nvPr/>
            </p:nvSpPr>
            <p:spPr bwMode="auto">
              <a:xfrm>
                <a:off x="3425826" y="6350"/>
                <a:ext cx="412750" cy="331788"/>
              </a:xfrm>
              <a:custGeom>
                <a:avLst/>
                <a:gdLst/>
                <a:ahLst/>
                <a:cxnLst>
                  <a:cxn ang="0">
                    <a:pos x="55" y="30"/>
                  </a:cxn>
                  <a:cxn ang="0">
                    <a:pos x="86" y="12"/>
                  </a:cxn>
                  <a:cxn ang="0">
                    <a:pos x="34" y="49"/>
                  </a:cxn>
                  <a:cxn ang="0">
                    <a:pos x="115" y="3"/>
                  </a:cxn>
                  <a:cxn ang="0">
                    <a:pos x="26" y="60"/>
                  </a:cxn>
                  <a:cxn ang="0">
                    <a:pos x="129" y="1"/>
                  </a:cxn>
                  <a:cxn ang="0">
                    <a:pos x="17" y="77"/>
                  </a:cxn>
                  <a:cxn ang="0">
                    <a:pos x="150" y="0"/>
                  </a:cxn>
                  <a:cxn ang="0">
                    <a:pos x="13" y="86"/>
                  </a:cxn>
                  <a:cxn ang="0">
                    <a:pos x="162" y="0"/>
                  </a:cxn>
                  <a:cxn ang="0">
                    <a:pos x="9" y="96"/>
                  </a:cxn>
                  <a:cxn ang="0">
                    <a:pos x="176" y="0"/>
                  </a:cxn>
                  <a:cxn ang="0">
                    <a:pos x="5" y="111"/>
                  </a:cxn>
                  <a:cxn ang="0">
                    <a:pos x="193" y="1"/>
                  </a:cxn>
                  <a:cxn ang="0">
                    <a:pos x="4" y="117"/>
                  </a:cxn>
                  <a:cxn ang="0">
                    <a:pos x="202" y="3"/>
                  </a:cxn>
                  <a:cxn ang="0">
                    <a:pos x="3" y="128"/>
                  </a:cxn>
                  <a:cxn ang="0">
                    <a:pos x="215" y="5"/>
                  </a:cxn>
                  <a:cxn ang="0">
                    <a:pos x="2" y="139"/>
                  </a:cxn>
                  <a:cxn ang="0">
                    <a:pos x="227" y="9"/>
                  </a:cxn>
                  <a:cxn ang="0">
                    <a:pos x="2" y="146"/>
                  </a:cxn>
                  <a:cxn ang="0">
                    <a:pos x="235" y="10"/>
                  </a:cxn>
                  <a:cxn ang="0">
                    <a:pos x="2" y="156"/>
                  </a:cxn>
                  <a:cxn ang="0">
                    <a:pos x="245" y="16"/>
                  </a:cxn>
                  <a:cxn ang="0">
                    <a:pos x="0" y="164"/>
                  </a:cxn>
                  <a:cxn ang="0">
                    <a:pos x="253" y="18"/>
                  </a:cxn>
                  <a:cxn ang="0">
                    <a:pos x="0" y="171"/>
                  </a:cxn>
                  <a:cxn ang="0">
                    <a:pos x="260" y="22"/>
                  </a:cxn>
                  <a:cxn ang="0">
                    <a:pos x="0" y="180"/>
                  </a:cxn>
                  <a:cxn ang="0">
                    <a:pos x="142" y="98"/>
                  </a:cxn>
                  <a:cxn ang="0">
                    <a:pos x="0" y="188"/>
                  </a:cxn>
                  <a:cxn ang="0">
                    <a:pos x="135" y="111"/>
                  </a:cxn>
                  <a:cxn ang="0">
                    <a:pos x="0" y="197"/>
                  </a:cxn>
                  <a:cxn ang="0">
                    <a:pos x="132" y="121"/>
                  </a:cxn>
                  <a:cxn ang="0">
                    <a:pos x="2" y="209"/>
                  </a:cxn>
                  <a:cxn ang="0">
                    <a:pos x="131" y="134"/>
                  </a:cxn>
                  <a:cxn ang="0">
                    <a:pos x="13" y="209"/>
                  </a:cxn>
                  <a:cxn ang="0">
                    <a:pos x="131" y="141"/>
                  </a:cxn>
                  <a:cxn ang="0">
                    <a:pos x="29" y="209"/>
                  </a:cxn>
                  <a:cxn ang="0">
                    <a:pos x="131" y="150"/>
                  </a:cxn>
                  <a:cxn ang="0">
                    <a:pos x="45" y="209"/>
                  </a:cxn>
                  <a:cxn ang="0">
                    <a:pos x="131" y="159"/>
                  </a:cxn>
                  <a:cxn ang="0">
                    <a:pos x="64" y="209"/>
                  </a:cxn>
                  <a:cxn ang="0">
                    <a:pos x="131" y="171"/>
                  </a:cxn>
                  <a:cxn ang="0">
                    <a:pos x="81" y="209"/>
                  </a:cxn>
                  <a:cxn ang="0">
                    <a:pos x="131" y="180"/>
                  </a:cxn>
                  <a:cxn ang="0">
                    <a:pos x="94" y="209"/>
                  </a:cxn>
                  <a:cxn ang="0">
                    <a:pos x="131" y="188"/>
                  </a:cxn>
                  <a:cxn ang="0">
                    <a:pos x="111" y="209"/>
                  </a:cxn>
                  <a:cxn ang="0">
                    <a:pos x="131" y="198"/>
                  </a:cxn>
                  <a:cxn ang="0">
                    <a:pos x="128" y="209"/>
                  </a:cxn>
                  <a:cxn ang="0">
                    <a:pos x="131" y="207"/>
                  </a:cxn>
                </a:cxnLst>
                <a:rect l="0" t="0" r="r" b="b"/>
                <a:pathLst>
                  <a:path w="260" h="209">
                    <a:moveTo>
                      <a:pt x="55" y="30"/>
                    </a:moveTo>
                    <a:lnTo>
                      <a:pt x="86" y="12"/>
                    </a:lnTo>
                    <a:lnTo>
                      <a:pt x="34" y="49"/>
                    </a:lnTo>
                    <a:lnTo>
                      <a:pt x="115" y="3"/>
                    </a:lnTo>
                    <a:lnTo>
                      <a:pt x="26" y="60"/>
                    </a:lnTo>
                    <a:lnTo>
                      <a:pt x="129" y="1"/>
                    </a:lnTo>
                    <a:lnTo>
                      <a:pt x="17" y="77"/>
                    </a:lnTo>
                    <a:lnTo>
                      <a:pt x="150" y="0"/>
                    </a:lnTo>
                    <a:lnTo>
                      <a:pt x="13" y="86"/>
                    </a:lnTo>
                    <a:lnTo>
                      <a:pt x="162" y="0"/>
                    </a:lnTo>
                    <a:lnTo>
                      <a:pt x="9" y="96"/>
                    </a:lnTo>
                    <a:lnTo>
                      <a:pt x="176" y="0"/>
                    </a:lnTo>
                    <a:lnTo>
                      <a:pt x="5" y="111"/>
                    </a:lnTo>
                    <a:lnTo>
                      <a:pt x="193" y="1"/>
                    </a:lnTo>
                    <a:lnTo>
                      <a:pt x="4" y="117"/>
                    </a:lnTo>
                    <a:lnTo>
                      <a:pt x="202" y="3"/>
                    </a:lnTo>
                    <a:lnTo>
                      <a:pt x="3" y="128"/>
                    </a:lnTo>
                    <a:lnTo>
                      <a:pt x="215" y="5"/>
                    </a:lnTo>
                    <a:lnTo>
                      <a:pt x="2" y="139"/>
                    </a:lnTo>
                    <a:lnTo>
                      <a:pt x="227" y="9"/>
                    </a:lnTo>
                    <a:lnTo>
                      <a:pt x="2" y="146"/>
                    </a:lnTo>
                    <a:lnTo>
                      <a:pt x="235" y="10"/>
                    </a:lnTo>
                    <a:lnTo>
                      <a:pt x="2" y="156"/>
                    </a:lnTo>
                    <a:lnTo>
                      <a:pt x="245" y="16"/>
                    </a:lnTo>
                    <a:lnTo>
                      <a:pt x="0" y="164"/>
                    </a:lnTo>
                    <a:lnTo>
                      <a:pt x="253" y="18"/>
                    </a:lnTo>
                    <a:lnTo>
                      <a:pt x="0" y="171"/>
                    </a:lnTo>
                    <a:lnTo>
                      <a:pt x="260" y="22"/>
                    </a:lnTo>
                    <a:lnTo>
                      <a:pt x="0" y="180"/>
                    </a:lnTo>
                    <a:lnTo>
                      <a:pt x="142" y="98"/>
                    </a:lnTo>
                    <a:lnTo>
                      <a:pt x="0" y="188"/>
                    </a:lnTo>
                    <a:lnTo>
                      <a:pt x="135" y="111"/>
                    </a:lnTo>
                    <a:lnTo>
                      <a:pt x="0" y="197"/>
                    </a:lnTo>
                    <a:lnTo>
                      <a:pt x="132" y="121"/>
                    </a:lnTo>
                    <a:lnTo>
                      <a:pt x="2" y="209"/>
                    </a:lnTo>
                    <a:lnTo>
                      <a:pt x="131" y="134"/>
                    </a:lnTo>
                    <a:lnTo>
                      <a:pt x="13" y="209"/>
                    </a:lnTo>
                    <a:lnTo>
                      <a:pt x="131" y="141"/>
                    </a:lnTo>
                    <a:lnTo>
                      <a:pt x="29" y="209"/>
                    </a:lnTo>
                    <a:lnTo>
                      <a:pt x="131" y="150"/>
                    </a:lnTo>
                    <a:lnTo>
                      <a:pt x="45" y="209"/>
                    </a:lnTo>
                    <a:lnTo>
                      <a:pt x="131" y="159"/>
                    </a:lnTo>
                    <a:lnTo>
                      <a:pt x="64" y="209"/>
                    </a:lnTo>
                    <a:lnTo>
                      <a:pt x="131" y="171"/>
                    </a:lnTo>
                    <a:lnTo>
                      <a:pt x="81" y="209"/>
                    </a:lnTo>
                    <a:lnTo>
                      <a:pt x="131" y="180"/>
                    </a:lnTo>
                    <a:lnTo>
                      <a:pt x="94" y="209"/>
                    </a:lnTo>
                    <a:lnTo>
                      <a:pt x="131" y="188"/>
                    </a:lnTo>
                    <a:lnTo>
                      <a:pt x="111" y="209"/>
                    </a:lnTo>
                    <a:lnTo>
                      <a:pt x="131" y="198"/>
                    </a:lnTo>
                    <a:lnTo>
                      <a:pt x="128" y="209"/>
                    </a:lnTo>
                    <a:lnTo>
                      <a:pt x="131" y="207"/>
                    </a:lnTo>
                  </a:path>
                </a:pathLst>
              </a:custGeom>
              <a:noFill/>
              <a:ln w="5">
                <a:solidFill>
                  <a:schemeClr val="tx1"/>
                </a:solidFill>
                <a:prstDash val="solid"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061684" y="248259"/>
            <a:ext cx="4068632" cy="1150197"/>
            <a:chOff x="3078015" y="186194"/>
            <a:chExt cx="3051474" cy="862648"/>
          </a:xfrm>
        </p:grpSpPr>
        <p:sp>
          <p:nvSpPr>
            <p:cNvPr id="3" name="Freeform 116"/>
            <p:cNvSpPr>
              <a:spLocks noEditPoints="1"/>
            </p:cNvSpPr>
            <p:nvPr/>
          </p:nvSpPr>
          <p:spPr bwMode="auto">
            <a:xfrm rot="8629927">
              <a:off x="5825087" y="363266"/>
              <a:ext cx="304402" cy="685576"/>
            </a:xfrm>
            <a:custGeom>
              <a:avLst/>
              <a:gdLst>
                <a:gd name="T0" fmla="*/ 563 w 659"/>
                <a:gd name="T1" fmla="*/ 1233 h 1996"/>
                <a:gd name="T2" fmla="*/ 597 w 659"/>
                <a:gd name="T3" fmla="*/ 1565 h 1996"/>
                <a:gd name="T4" fmla="*/ 596 w 659"/>
                <a:gd name="T5" fmla="*/ 1657 h 1996"/>
                <a:gd name="T6" fmla="*/ 634 w 659"/>
                <a:gd name="T7" fmla="*/ 1823 h 1996"/>
                <a:gd name="T8" fmla="*/ 542 w 659"/>
                <a:gd name="T9" fmla="*/ 1909 h 1996"/>
                <a:gd name="T10" fmla="*/ 460 w 659"/>
                <a:gd name="T11" fmla="*/ 1661 h 1996"/>
                <a:gd name="T12" fmla="*/ 331 w 659"/>
                <a:gd name="T13" fmla="*/ 1321 h 1996"/>
                <a:gd name="T14" fmla="*/ 302 w 659"/>
                <a:gd name="T15" fmla="*/ 1265 h 1996"/>
                <a:gd name="T16" fmla="*/ 354 w 659"/>
                <a:gd name="T17" fmla="*/ 1310 h 1996"/>
                <a:gd name="T18" fmla="*/ 475 w 659"/>
                <a:gd name="T19" fmla="*/ 1286 h 1996"/>
                <a:gd name="T20" fmla="*/ 535 w 659"/>
                <a:gd name="T21" fmla="*/ 1212 h 1996"/>
                <a:gd name="T22" fmla="*/ 308 w 659"/>
                <a:gd name="T23" fmla="*/ 1267 h 1996"/>
                <a:gd name="T24" fmla="*/ 165 w 659"/>
                <a:gd name="T25" fmla="*/ 812 h 1996"/>
                <a:gd name="T26" fmla="*/ 105 w 659"/>
                <a:gd name="T27" fmla="*/ 577 h 1996"/>
                <a:gd name="T28" fmla="*/ 42 w 659"/>
                <a:gd name="T29" fmla="*/ 307 h 1996"/>
                <a:gd name="T30" fmla="*/ 8 w 659"/>
                <a:gd name="T31" fmla="*/ 125 h 1996"/>
                <a:gd name="T32" fmla="*/ 53 w 659"/>
                <a:gd name="T33" fmla="*/ 12 h 1996"/>
                <a:gd name="T34" fmla="*/ 167 w 659"/>
                <a:gd name="T35" fmla="*/ 49 h 1996"/>
                <a:gd name="T36" fmla="*/ 248 w 659"/>
                <a:gd name="T37" fmla="*/ 230 h 1996"/>
                <a:gd name="T38" fmla="*/ 317 w 659"/>
                <a:gd name="T39" fmla="*/ 403 h 1996"/>
                <a:gd name="T40" fmla="*/ 433 w 659"/>
                <a:gd name="T41" fmla="*/ 732 h 1996"/>
                <a:gd name="T42" fmla="*/ 531 w 659"/>
                <a:gd name="T43" fmla="*/ 1174 h 1996"/>
                <a:gd name="T44" fmla="*/ 79 w 659"/>
                <a:gd name="T45" fmla="*/ 19 h 1996"/>
                <a:gd name="T46" fmla="*/ 146 w 659"/>
                <a:gd name="T47" fmla="*/ 35 h 1996"/>
                <a:gd name="T48" fmla="*/ 19 w 659"/>
                <a:gd name="T49" fmla="*/ 57 h 1996"/>
                <a:gd name="T50" fmla="*/ 117 w 659"/>
                <a:gd name="T51" fmla="*/ 73 h 1996"/>
                <a:gd name="T52" fmla="*/ 158 w 659"/>
                <a:gd name="T53" fmla="*/ 56 h 1996"/>
                <a:gd name="T54" fmla="*/ 34 w 659"/>
                <a:gd name="T55" fmla="*/ 116 h 1996"/>
                <a:gd name="T56" fmla="*/ 40 w 659"/>
                <a:gd name="T57" fmla="*/ 245 h 1996"/>
                <a:gd name="T58" fmla="*/ 173 w 659"/>
                <a:gd name="T59" fmla="*/ 638 h 1996"/>
                <a:gd name="T60" fmla="*/ 240 w 659"/>
                <a:gd name="T61" fmla="*/ 664 h 1996"/>
                <a:gd name="T62" fmla="*/ 173 w 659"/>
                <a:gd name="T63" fmla="*/ 419 h 1996"/>
                <a:gd name="T64" fmla="*/ 97 w 659"/>
                <a:gd name="T65" fmla="*/ 163 h 1996"/>
                <a:gd name="T66" fmla="*/ 76 w 659"/>
                <a:gd name="T67" fmla="*/ 106 h 1996"/>
                <a:gd name="T68" fmla="*/ 304 w 659"/>
                <a:gd name="T69" fmla="*/ 405 h 1996"/>
                <a:gd name="T70" fmla="*/ 120 w 659"/>
                <a:gd name="T71" fmla="*/ 111 h 1996"/>
                <a:gd name="T72" fmla="*/ 147 w 659"/>
                <a:gd name="T73" fmla="*/ 290 h 1996"/>
                <a:gd name="T74" fmla="*/ 252 w 659"/>
                <a:gd name="T75" fmla="*/ 678 h 1996"/>
                <a:gd name="T76" fmla="*/ 95 w 659"/>
                <a:gd name="T77" fmla="*/ 488 h 1996"/>
                <a:gd name="T78" fmla="*/ 173 w 659"/>
                <a:gd name="T79" fmla="*/ 789 h 1996"/>
                <a:gd name="T80" fmla="*/ 427 w 659"/>
                <a:gd name="T81" fmla="*/ 1250 h 1996"/>
                <a:gd name="T82" fmla="*/ 376 w 659"/>
                <a:gd name="T83" fmla="*/ 716 h 1996"/>
                <a:gd name="T84" fmla="*/ 317 w 659"/>
                <a:gd name="T85" fmla="*/ 710 h 1996"/>
                <a:gd name="T86" fmla="*/ 584 w 659"/>
                <a:gd name="T87" fmla="*/ 1611 h 1996"/>
                <a:gd name="T88" fmla="*/ 531 w 659"/>
                <a:gd name="T89" fmla="*/ 1287 h 1996"/>
                <a:gd name="T90" fmla="*/ 479 w 659"/>
                <a:gd name="T91" fmla="*/ 1396 h 1996"/>
                <a:gd name="T92" fmla="*/ 453 w 659"/>
                <a:gd name="T93" fmla="*/ 1382 h 1996"/>
                <a:gd name="T94" fmla="*/ 494 w 659"/>
                <a:gd name="T95" fmla="*/ 1527 h 1996"/>
                <a:gd name="T96" fmla="*/ 376 w 659"/>
                <a:gd name="T97" fmla="*/ 1323 h 1996"/>
                <a:gd name="T98" fmla="*/ 483 w 659"/>
                <a:gd name="T99" fmla="*/ 1592 h 1996"/>
                <a:gd name="T100" fmla="*/ 461 w 659"/>
                <a:gd name="T101" fmla="*/ 1570 h 1996"/>
                <a:gd name="T102" fmla="*/ 358 w 659"/>
                <a:gd name="T103" fmla="*/ 1327 h 1996"/>
                <a:gd name="T104" fmla="*/ 480 w 659"/>
                <a:gd name="T105" fmla="*/ 1627 h 1996"/>
                <a:gd name="T106" fmla="*/ 531 w 659"/>
                <a:gd name="T107" fmla="*/ 1642 h 1996"/>
                <a:gd name="T108" fmla="*/ 538 w 659"/>
                <a:gd name="T109" fmla="*/ 1663 h 1996"/>
                <a:gd name="T110" fmla="*/ 602 w 659"/>
                <a:gd name="T111" fmla="*/ 1608 h 1996"/>
                <a:gd name="T112" fmla="*/ 610 w 659"/>
                <a:gd name="T113" fmla="*/ 1842 h 1996"/>
                <a:gd name="T114" fmla="*/ 583 w 659"/>
                <a:gd name="T115" fmla="*/ 1663 h 1996"/>
                <a:gd name="T116" fmla="*/ 553 w 659"/>
                <a:gd name="T117" fmla="*/ 1795 h 1996"/>
                <a:gd name="T118" fmla="*/ 547 w 659"/>
                <a:gd name="T119" fmla="*/ 1848 h 1996"/>
                <a:gd name="T120" fmla="*/ 521 w 659"/>
                <a:gd name="T121" fmla="*/ 1706 h 1996"/>
                <a:gd name="T122" fmla="*/ 514 w 659"/>
                <a:gd name="T123" fmla="*/ 1795 h 1996"/>
                <a:gd name="T124" fmla="*/ 589 w 659"/>
                <a:gd name="T125" fmla="*/ 1966 h 1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1996">
                  <a:moveTo>
                    <a:pt x="532" y="1193"/>
                  </a:moveTo>
                  <a:lnTo>
                    <a:pt x="532" y="1193"/>
                  </a:lnTo>
                  <a:lnTo>
                    <a:pt x="538" y="1195"/>
                  </a:lnTo>
                  <a:lnTo>
                    <a:pt x="540" y="1192"/>
                  </a:lnTo>
                  <a:lnTo>
                    <a:pt x="544" y="1192"/>
                  </a:lnTo>
                  <a:lnTo>
                    <a:pt x="547" y="1192"/>
                  </a:lnTo>
                  <a:lnTo>
                    <a:pt x="550" y="1193"/>
                  </a:lnTo>
                  <a:lnTo>
                    <a:pt x="550" y="1193"/>
                  </a:lnTo>
                  <a:lnTo>
                    <a:pt x="554" y="1199"/>
                  </a:lnTo>
                  <a:lnTo>
                    <a:pt x="559" y="1208"/>
                  </a:lnTo>
                  <a:lnTo>
                    <a:pt x="563" y="1218"/>
                  </a:lnTo>
                  <a:lnTo>
                    <a:pt x="565" y="1227"/>
                  </a:lnTo>
                  <a:lnTo>
                    <a:pt x="565" y="1227"/>
                  </a:lnTo>
                  <a:lnTo>
                    <a:pt x="563" y="1233"/>
                  </a:lnTo>
                  <a:lnTo>
                    <a:pt x="561" y="1238"/>
                  </a:lnTo>
                  <a:lnTo>
                    <a:pt x="558" y="1244"/>
                  </a:lnTo>
                  <a:lnTo>
                    <a:pt x="554" y="1248"/>
                  </a:lnTo>
                  <a:lnTo>
                    <a:pt x="546" y="1254"/>
                  </a:lnTo>
                  <a:lnTo>
                    <a:pt x="540" y="1261"/>
                  </a:lnTo>
                  <a:lnTo>
                    <a:pt x="540" y="1261"/>
                  </a:lnTo>
                  <a:lnTo>
                    <a:pt x="551" y="1324"/>
                  </a:lnTo>
                  <a:lnTo>
                    <a:pt x="565" y="1396"/>
                  </a:lnTo>
                  <a:lnTo>
                    <a:pt x="565" y="1396"/>
                  </a:lnTo>
                  <a:lnTo>
                    <a:pt x="577" y="1465"/>
                  </a:lnTo>
                  <a:lnTo>
                    <a:pt x="591" y="1540"/>
                  </a:lnTo>
                  <a:lnTo>
                    <a:pt x="591" y="1540"/>
                  </a:lnTo>
                  <a:lnTo>
                    <a:pt x="593" y="1552"/>
                  </a:lnTo>
                  <a:lnTo>
                    <a:pt x="597" y="1565"/>
                  </a:lnTo>
                  <a:lnTo>
                    <a:pt x="600" y="1576"/>
                  </a:lnTo>
                  <a:lnTo>
                    <a:pt x="600" y="1588"/>
                  </a:lnTo>
                  <a:lnTo>
                    <a:pt x="600" y="1588"/>
                  </a:lnTo>
                  <a:lnTo>
                    <a:pt x="606" y="1591"/>
                  </a:lnTo>
                  <a:lnTo>
                    <a:pt x="611" y="1593"/>
                  </a:lnTo>
                  <a:lnTo>
                    <a:pt x="614" y="1597"/>
                  </a:lnTo>
                  <a:lnTo>
                    <a:pt x="617" y="1601"/>
                  </a:lnTo>
                  <a:lnTo>
                    <a:pt x="619" y="1607"/>
                  </a:lnTo>
                  <a:lnTo>
                    <a:pt x="619" y="1612"/>
                  </a:lnTo>
                  <a:lnTo>
                    <a:pt x="619" y="1623"/>
                  </a:lnTo>
                  <a:lnTo>
                    <a:pt x="617" y="1633"/>
                  </a:lnTo>
                  <a:lnTo>
                    <a:pt x="611" y="1644"/>
                  </a:lnTo>
                  <a:lnTo>
                    <a:pt x="604" y="1652"/>
                  </a:lnTo>
                  <a:lnTo>
                    <a:pt x="596" y="1657"/>
                  </a:lnTo>
                  <a:lnTo>
                    <a:pt x="596" y="1657"/>
                  </a:lnTo>
                  <a:lnTo>
                    <a:pt x="618" y="1713"/>
                  </a:lnTo>
                  <a:lnTo>
                    <a:pt x="629" y="1740"/>
                  </a:lnTo>
                  <a:lnTo>
                    <a:pt x="641" y="1766"/>
                  </a:lnTo>
                  <a:lnTo>
                    <a:pt x="641" y="1766"/>
                  </a:lnTo>
                  <a:lnTo>
                    <a:pt x="646" y="1773"/>
                  </a:lnTo>
                  <a:lnTo>
                    <a:pt x="653" y="1780"/>
                  </a:lnTo>
                  <a:lnTo>
                    <a:pt x="657" y="1788"/>
                  </a:lnTo>
                  <a:lnTo>
                    <a:pt x="659" y="1791"/>
                  </a:lnTo>
                  <a:lnTo>
                    <a:pt x="659" y="1796"/>
                  </a:lnTo>
                  <a:lnTo>
                    <a:pt x="659" y="1796"/>
                  </a:lnTo>
                  <a:lnTo>
                    <a:pt x="651" y="1804"/>
                  </a:lnTo>
                  <a:lnTo>
                    <a:pt x="642" y="1814"/>
                  </a:lnTo>
                  <a:lnTo>
                    <a:pt x="634" y="1823"/>
                  </a:lnTo>
                  <a:lnTo>
                    <a:pt x="629" y="1834"/>
                  </a:lnTo>
                  <a:lnTo>
                    <a:pt x="623" y="1846"/>
                  </a:lnTo>
                  <a:lnTo>
                    <a:pt x="619" y="1859"/>
                  </a:lnTo>
                  <a:lnTo>
                    <a:pt x="614" y="1885"/>
                  </a:lnTo>
                  <a:lnTo>
                    <a:pt x="610" y="1912"/>
                  </a:lnTo>
                  <a:lnTo>
                    <a:pt x="607" y="1940"/>
                  </a:lnTo>
                  <a:lnTo>
                    <a:pt x="603" y="1996"/>
                  </a:lnTo>
                  <a:lnTo>
                    <a:pt x="603" y="1996"/>
                  </a:lnTo>
                  <a:lnTo>
                    <a:pt x="593" y="1995"/>
                  </a:lnTo>
                  <a:lnTo>
                    <a:pt x="585" y="1993"/>
                  </a:lnTo>
                  <a:lnTo>
                    <a:pt x="585" y="1993"/>
                  </a:lnTo>
                  <a:lnTo>
                    <a:pt x="574" y="1972"/>
                  </a:lnTo>
                  <a:lnTo>
                    <a:pt x="565" y="1950"/>
                  </a:lnTo>
                  <a:lnTo>
                    <a:pt x="542" y="1909"/>
                  </a:lnTo>
                  <a:lnTo>
                    <a:pt x="519" y="1868"/>
                  </a:lnTo>
                  <a:lnTo>
                    <a:pt x="495" y="1827"/>
                  </a:lnTo>
                  <a:lnTo>
                    <a:pt x="495" y="1827"/>
                  </a:lnTo>
                  <a:lnTo>
                    <a:pt x="498" y="1811"/>
                  </a:lnTo>
                  <a:lnTo>
                    <a:pt x="498" y="1793"/>
                  </a:lnTo>
                  <a:lnTo>
                    <a:pt x="495" y="1758"/>
                  </a:lnTo>
                  <a:lnTo>
                    <a:pt x="493" y="1724"/>
                  </a:lnTo>
                  <a:lnTo>
                    <a:pt x="491" y="1689"/>
                  </a:lnTo>
                  <a:lnTo>
                    <a:pt x="491" y="1689"/>
                  </a:lnTo>
                  <a:lnTo>
                    <a:pt x="485" y="1684"/>
                  </a:lnTo>
                  <a:lnTo>
                    <a:pt x="476" y="1680"/>
                  </a:lnTo>
                  <a:lnTo>
                    <a:pt x="470" y="1675"/>
                  </a:lnTo>
                  <a:lnTo>
                    <a:pt x="464" y="1668"/>
                  </a:lnTo>
                  <a:lnTo>
                    <a:pt x="460" y="1661"/>
                  </a:lnTo>
                  <a:lnTo>
                    <a:pt x="459" y="1657"/>
                  </a:lnTo>
                  <a:lnTo>
                    <a:pt x="460" y="1655"/>
                  </a:lnTo>
                  <a:lnTo>
                    <a:pt x="461" y="1650"/>
                  </a:lnTo>
                  <a:lnTo>
                    <a:pt x="464" y="1648"/>
                  </a:lnTo>
                  <a:lnTo>
                    <a:pt x="468" y="1645"/>
                  </a:lnTo>
                  <a:lnTo>
                    <a:pt x="474" y="1642"/>
                  </a:lnTo>
                  <a:lnTo>
                    <a:pt x="474" y="1642"/>
                  </a:lnTo>
                  <a:lnTo>
                    <a:pt x="414" y="1517"/>
                  </a:lnTo>
                  <a:lnTo>
                    <a:pt x="384" y="1452"/>
                  </a:lnTo>
                  <a:lnTo>
                    <a:pt x="357" y="1386"/>
                  </a:lnTo>
                  <a:lnTo>
                    <a:pt x="357" y="1386"/>
                  </a:lnTo>
                  <a:lnTo>
                    <a:pt x="343" y="1354"/>
                  </a:lnTo>
                  <a:lnTo>
                    <a:pt x="331" y="1321"/>
                  </a:lnTo>
                  <a:lnTo>
                    <a:pt x="331" y="1321"/>
                  </a:lnTo>
                  <a:lnTo>
                    <a:pt x="323" y="1323"/>
                  </a:lnTo>
                  <a:lnTo>
                    <a:pt x="316" y="1321"/>
                  </a:lnTo>
                  <a:lnTo>
                    <a:pt x="309" y="1320"/>
                  </a:lnTo>
                  <a:lnTo>
                    <a:pt x="301" y="1318"/>
                  </a:lnTo>
                  <a:lnTo>
                    <a:pt x="301" y="1318"/>
                  </a:lnTo>
                  <a:lnTo>
                    <a:pt x="297" y="1313"/>
                  </a:lnTo>
                  <a:lnTo>
                    <a:pt x="294" y="1306"/>
                  </a:lnTo>
                  <a:lnTo>
                    <a:pt x="291" y="1297"/>
                  </a:lnTo>
                  <a:lnTo>
                    <a:pt x="290" y="1288"/>
                  </a:lnTo>
                  <a:lnTo>
                    <a:pt x="290" y="1279"/>
                  </a:lnTo>
                  <a:lnTo>
                    <a:pt x="293" y="1272"/>
                  </a:lnTo>
                  <a:lnTo>
                    <a:pt x="295" y="1269"/>
                  </a:lnTo>
                  <a:lnTo>
                    <a:pt x="298" y="1267"/>
                  </a:lnTo>
                  <a:lnTo>
                    <a:pt x="302" y="1265"/>
                  </a:lnTo>
                  <a:lnTo>
                    <a:pt x="306" y="1265"/>
                  </a:lnTo>
                  <a:lnTo>
                    <a:pt x="306" y="1265"/>
                  </a:lnTo>
                  <a:lnTo>
                    <a:pt x="308" y="1268"/>
                  </a:lnTo>
                  <a:lnTo>
                    <a:pt x="309" y="1272"/>
                  </a:lnTo>
                  <a:lnTo>
                    <a:pt x="308" y="1279"/>
                  </a:lnTo>
                  <a:lnTo>
                    <a:pt x="305" y="1286"/>
                  </a:lnTo>
                  <a:lnTo>
                    <a:pt x="305" y="1293"/>
                  </a:lnTo>
                  <a:lnTo>
                    <a:pt x="305" y="1293"/>
                  </a:lnTo>
                  <a:lnTo>
                    <a:pt x="309" y="1297"/>
                  </a:lnTo>
                  <a:lnTo>
                    <a:pt x="313" y="1301"/>
                  </a:lnTo>
                  <a:lnTo>
                    <a:pt x="319" y="1305"/>
                  </a:lnTo>
                  <a:lnTo>
                    <a:pt x="325" y="1306"/>
                  </a:lnTo>
                  <a:lnTo>
                    <a:pt x="339" y="1309"/>
                  </a:lnTo>
                  <a:lnTo>
                    <a:pt x="354" y="1310"/>
                  </a:lnTo>
                  <a:lnTo>
                    <a:pt x="369" y="1309"/>
                  </a:lnTo>
                  <a:lnTo>
                    <a:pt x="385" y="1308"/>
                  </a:lnTo>
                  <a:lnTo>
                    <a:pt x="412" y="1302"/>
                  </a:lnTo>
                  <a:lnTo>
                    <a:pt x="412" y="1302"/>
                  </a:lnTo>
                  <a:lnTo>
                    <a:pt x="434" y="1299"/>
                  </a:lnTo>
                  <a:lnTo>
                    <a:pt x="444" y="1297"/>
                  </a:lnTo>
                  <a:lnTo>
                    <a:pt x="446" y="1295"/>
                  </a:lnTo>
                  <a:lnTo>
                    <a:pt x="451" y="1293"/>
                  </a:lnTo>
                  <a:lnTo>
                    <a:pt x="451" y="1293"/>
                  </a:lnTo>
                  <a:lnTo>
                    <a:pt x="455" y="1295"/>
                  </a:lnTo>
                  <a:lnTo>
                    <a:pt x="456" y="1295"/>
                  </a:lnTo>
                  <a:lnTo>
                    <a:pt x="460" y="1294"/>
                  </a:lnTo>
                  <a:lnTo>
                    <a:pt x="460" y="1294"/>
                  </a:lnTo>
                  <a:lnTo>
                    <a:pt x="475" y="1286"/>
                  </a:lnTo>
                  <a:lnTo>
                    <a:pt x="494" y="1278"/>
                  </a:lnTo>
                  <a:lnTo>
                    <a:pt x="514" y="1268"/>
                  </a:lnTo>
                  <a:lnTo>
                    <a:pt x="523" y="1261"/>
                  </a:lnTo>
                  <a:lnTo>
                    <a:pt x="531" y="1256"/>
                  </a:lnTo>
                  <a:lnTo>
                    <a:pt x="531" y="1256"/>
                  </a:lnTo>
                  <a:lnTo>
                    <a:pt x="535" y="1250"/>
                  </a:lnTo>
                  <a:lnTo>
                    <a:pt x="539" y="1245"/>
                  </a:lnTo>
                  <a:lnTo>
                    <a:pt x="542" y="1239"/>
                  </a:lnTo>
                  <a:lnTo>
                    <a:pt x="543" y="1233"/>
                  </a:lnTo>
                  <a:lnTo>
                    <a:pt x="544" y="1227"/>
                  </a:lnTo>
                  <a:lnTo>
                    <a:pt x="543" y="1220"/>
                  </a:lnTo>
                  <a:lnTo>
                    <a:pt x="540" y="1216"/>
                  </a:lnTo>
                  <a:lnTo>
                    <a:pt x="535" y="1212"/>
                  </a:lnTo>
                  <a:lnTo>
                    <a:pt x="535" y="1212"/>
                  </a:lnTo>
                  <a:lnTo>
                    <a:pt x="517" y="1219"/>
                  </a:lnTo>
                  <a:lnTo>
                    <a:pt x="501" y="1227"/>
                  </a:lnTo>
                  <a:lnTo>
                    <a:pt x="468" y="1245"/>
                  </a:lnTo>
                  <a:lnTo>
                    <a:pt x="452" y="1254"/>
                  </a:lnTo>
                  <a:lnTo>
                    <a:pt x="433" y="1261"/>
                  </a:lnTo>
                  <a:lnTo>
                    <a:pt x="412" y="1267"/>
                  </a:lnTo>
                  <a:lnTo>
                    <a:pt x="389" y="1271"/>
                  </a:lnTo>
                  <a:lnTo>
                    <a:pt x="389" y="1271"/>
                  </a:lnTo>
                  <a:lnTo>
                    <a:pt x="366" y="1274"/>
                  </a:lnTo>
                  <a:lnTo>
                    <a:pt x="342" y="1275"/>
                  </a:lnTo>
                  <a:lnTo>
                    <a:pt x="331" y="1275"/>
                  </a:lnTo>
                  <a:lnTo>
                    <a:pt x="321" y="1274"/>
                  </a:lnTo>
                  <a:lnTo>
                    <a:pt x="313" y="1271"/>
                  </a:lnTo>
                  <a:lnTo>
                    <a:pt x="308" y="1267"/>
                  </a:lnTo>
                  <a:lnTo>
                    <a:pt x="308" y="1267"/>
                  </a:lnTo>
                  <a:lnTo>
                    <a:pt x="306" y="1261"/>
                  </a:lnTo>
                  <a:lnTo>
                    <a:pt x="304" y="1254"/>
                  </a:lnTo>
                  <a:lnTo>
                    <a:pt x="297" y="1237"/>
                  </a:lnTo>
                  <a:lnTo>
                    <a:pt x="297" y="1237"/>
                  </a:lnTo>
                  <a:lnTo>
                    <a:pt x="268" y="1159"/>
                  </a:lnTo>
                  <a:lnTo>
                    <a:pt x="241" y="1076"/>
                  </a:lnTo>
                  <a:lnTo>
                    <a:pt x="214" y="992"/>
                  </a:lnTo>
                  <a:lnTo>
                    <a:pt x="188" y="910"/>
                  </a:lnTo>
                  <a:lnTo>
                    <a:pt x="188" y="910"/>
                  </a:lnTo>
                  <a:lnTo>
                    <a:pt x="176" y="861"/>
                  </a:lnTo>
                  <a:lnTo>
                    <a:pt x="169" y="837"/>
                  </a:lnTo>
                  <a:lnTo>
                    <a:pt x="165" y="812"/>
                  </a:lnTo>
                  <a:lnTo>
                    <a:pt x="165" y="812"/>
                  </a:lnTo>
                  <a:lnTo>
                    <a:pt x="161" y="795"/>
                  </a:lnTo>
                  <a:lnTo>
                    <a:pt x="155" y="777"/>
                  </a:lnTo>
                  <a:lnTo>
                    <a:pt x="150" y="762"/>
                  </a:lnTo>
                  <a:lnTo>
                    <a:pt x="146" y="746"/>
                  </a:lnTo>
                  <a:lnTo>
                    <a:pt x="146" y="746"/>
                  </a:lnTo>
                  <a:lnTo>
                    <a:pt x="146" y="737"/>
                  </a:lnTo>
                  <a:lnTo>
                    <a:pt x="146" y="728"/>
                  </a:lnTo>
                  <a:lnTo>
                    <a:pt x="146" y="728"/>
                  </a:lnTo>
                  <a:lnTo>
                    <a:pt x="143" y="714"/>
                  </a:lnTo>
                  <a:lnTo>
                    <a:pt x="139" y="69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18" y="622"/>
                  </a:lnTo>
                  <a:lnTo>
                    <a:pt x="105" y="577"/>
                  </a:lnTo>
                  <a:lnTo>
                    <a:pt x="94" y="533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78" y="464"/>
                  </a:lnTo>
                  <a:lnTo>
                    <a:pt x="72" y="438"/>
                  </a:lnTo>
                  <a:lnTo>
                    <a:pt x="69" y="412"/>
                  </a:lnTo>
                  <a:lnTo>
                    <a:pt x="69" y="400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64" y="369"/>
                  </a:lnTo>
                  <a:lnTo>
                    <a:pt x="57" y="348"/>
                  </a:lnTo>
                  <a:lnTo>
                    <a:pt x="49" y="328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37" y="286"/>
                  </a:lnTo>
                  <a:lnTo>
                    <a:pt x="33" y="264"/>
                  </a:lnTo>
                  <a:lnTo>
                    <a:pt x="27" y="242"/>
                  </a:lnTo>
                  <a:lnTo>
                    <a:pt x="22" y="223"/>
                  </a:lnTo>
                  <a:lnTo>
                    <a:pt x="22" y="223"/>
                  </a:lnTo>
                  <a:lnTo>
                    <a:pt x="14" y="204"/>
                  </a:lnTo>
                  <a:lnTo>
                    <a:pt x="7" y="185"/>
                  </a:lnTo>
                  <a:lnTo>
                    <a:pt x="4" y="175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4" y="136"/>
                  </a:lnTo>
                  <a:lnTo>
                    <a:pt x="8" y="125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5" y="98"/>
                  </a:lnTo>
                  <a:lnTo>
                    <a:pt x="11" y="91"/>
                  </a:lnTo>
                  <a:lnTo>
                    <a:pt x="8" y="83"/>
                  </a:lnTo>
                  <a:lnTo>
                    <a:pt x="6" y="75"/>
                  </a:lnTo>
                  <a:lnTo>
                    <a:pt x="4" y="68"/>
                  </a:lnTo>
                  <a:lnTo>
                    <a:pt x="4" y="6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16" y="34"/>
                  </a:lnTo>
                  <a:lnTo>
                    <a:pt x="27" y="26"/>
                  </a:lnTo>
                  <a:lnTo>
                    <a:pt x="40" y="19"/>
                  </a:lnTo>
                  <a:lnTo>
                    <a:pt x="53" y="12"/>
                  </a:lnTo>
                  <a:lnTo>
                    <a:pt x="68" y="5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3" y="3"/>
                  </a:lnTo>
                  <a:lnTo>
                    <a:pt x="131" y="7"/>
                  </a:lnTo>
                  <a:lnTo>
                    <a:pt x="139" y="11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57" y="26"/>
                  </a:lnTo>
                  <a:lnTo>
                    <a:pt x="165" y="41"/>
                  </a:lnTo>
                  <a:lnTo>
                    <a:pt x="167" y="49"/>
                  </a:lnTo>
                  <a:lnTo>
                    <a:pt x="170" y="58"/>
                  </a:lnTo>
                  <a:lnTo>
                    <a:pt x="170" y="67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80" y="91"/>
                  </a:lnTo>
                  <a:lnTo>
                    <a:pt x="189" y="107"/>
                  </a:lnTo>
                  <a:lnTo>
                    <a:pt x="197" y="125"/>
                  </a:lnTo>
                  <a:lnTo>
                    <a:pt x="206" y="143"/>
                  </a:lnTo>
                  <a:lnTo>
                    <a:pt x="221" y="179"/>
                  </a:lnTo>
                  <a:lnTo>
                    <a:pt x="238" y="218"/>
                  </a:lnTo>
                  <a:lnTo>
                    <a:pt x="238" y="218"/>
                  </a:lnTo>
                  <a:lnTo>
                    <a:pt x="241" y="222"/>
                  </a:lnTo>
                  <a:lnTo>
                    <a:pt x="244" y="226"/>
                  </a:lnTo>
                  <a:lnTo>
                    <a:pt x="248" y="230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3" y="243"/>
                  </a:lnTo>
                  <a:lnTo>
                    <a:pt x="256" y="252"/>
                  </a:lnTo>
                  <a:lnTo>
                    <a:pt x="261" y="269"/>
                  </a:lnTo>
                  <a:lnTo>
                    <a:pt x="264" y="279"/>
                  </a:lnTo>
                  <a:lnTo>
                    <a:pt x="268" y="287"/>
                  </a:lnTo>
                  <a:lnTo>
                    <a:pt x="274" y="294"/>
                  </a:lnTo>
                  <a:lnTo>
                    <a:pt x="279" y="301"/>
                  </a:lnTo>
                  <a:lnTo>
                    <a:pt x="279" y="301"/>
                  </a:lnTo>
                  <a:lnTo>
                    <a:pt x="284" y="318"/>
                  </a:lnTo>
                  <a:lnTo>
                    <a:pt x="290" y="335"/>
                  </a:lnTo>
                  <a:lnTo>
                    <a:pt x="302" y="370"/>
                  </a:lnTo>
                  <a:lnTo>
                    <a:pt x="317" y="403"/>
                  </a:lnTo>
                  <a:lnTo>
                    <a:pt x="332" y="434"/>
                  </a:lnTo>
                  <a:lnTo>
                    <a:pt x="332" y="434"/>
                  </a:lnTo>
                  <a:lnTo>
                    <a:pt x="339" y="452"/>
                  </a:lnTo>
                  <a:lnTo>
                    <a:pt x="346" y="471"/>
                  </a:lnTo>
                  <a:lnTo>
                    <a:pt x="359" y="510"/>
                  </a:lnTo>
                  <a:lnTo>
                    <a:pt x="372" y="551"/>
                  </a:lnTo>
                  <a:lnTo>
                    <a:pt x="385" y="593"/>
                  </a:lnTo>
                  <a:lnTo>
                    <a:pt x="385" y="593"/>
                  </a:lnTo>
                  <a:lnTo>
                    <a:pt x="395" y="620"/>
                  </a:lnTo>
                  <a:lnTo>
                    <a:pt x="403" y="649"/>
                  </a:lnTo>
                  <a:lnTo>
                    <a:pt x="412" y="678"/>
                  </a:lnTo>
                  <a:lnTo>
                    <a:pt x="422" y="705"/>
                  </a:lnTo>
                  <a:lnTo>
                    <a:pt x="422" y="705"/>
                  </a:lnTo>
                  <a:lnTo>
                    <a:pt x="433" y="732"/>
                  </a:lnTo>
                  <a:lnTo>
                    <a:pt x="442" y="762"/>
                  </a:lnTo>
                  <a:lnTo>
                    <a:pt x="461" y="827"/>
                  </a:lnTo>
                  <a:lnTo>
                    <a:pt x="461" y="827"/>
                  </a:lnTo>
                  <a:lnTo>
                    <a:pt x="472" y="867"/>
                  </a:lnTo>
                  <a:lnTo>
                    <a:pt x="483" y="907"/>
                  </a:lnTo>
                  <a:lnTo>
                    <a:pt x="493" y="948"/>
                  </a:lnTo>
                  <a:lnTo>
                    <a:pt x="499" y="989"/>
                  </a:lnTo>
                  <a:lnTo>
                    <a:pt x="499" y="989"/>
                  </a:lnTo>
                  <a:lnTo>
                    <a:pt x="509" y="1056"/>
                  </a:lnTo>
                  <a:lnTo>
                    <a:pt x="520" y="1120"/>
                  </a:lnTo>
                  <a:lnTo>
                    <a:pt x="520" y="1120"/>
                  </a:lnTo>
                  <a:lnTo>
                    <a:pt x="523" y="1139"/>
                  </a:lnTo>
                  <a:lnTo>
                    <a:pt x="528" y="1156"/>
                  </a:lnTo>
                  <a:lnTo>
                    <a:pt x="531" y="1174"/>
                  </a:lnTo>
                  <a:lnTo>
                    <a:pt x="532" y="1184"/>
                  </a:lnTo>
                  <a:lnTo>
                    <a:pt x="532" y="1193"/>
                  </a:lnTo>
                  <a:lnTo>
                    <a:pt x="532" y="1193"/>
                  </a:lnTo>
                  <a:close/>
                  <a:moveTo>
                    <a:pt x="26" y="42"/>
                  </a:moveTo>
                  <a:lnTo>
                    <a:pt x="26" y="42"/>
                  </a:lnTo>
                  <a:lnTo>
                    <a:pt x="49" y="39"/>
                  </a:lnTo>
                  <a:lnTo>
                    <a:pt x="72" y="34"/>
                  </a:lnTo>
                  <a:lnTo>
                    <a:pt x="84" y="30"/>
                  </a:lnTo>
                  <a:lnTo>
                    <a:pt x="95" y="26"/>
                  </a:lnTo>
                  <a:lnTo>
                    <a:pt x="106" y="20"/>
                  </a:lnTo>
                  <a:lnTo>
                    <a:pt x="114" y="15"/>
                  </a:lnTo>
                  <a:lnTo>
                    <a:pt x="114" y="15"/>
                  </a:lnTo>
                  <a:lnTo>
                    <a:pt x="91" y="18"/>
                  </a:lnTo>
                  <a:lnTo>
                    <a:pt x="79" y="19"/>
                  </a:lnTo>
                  <a:lnTo>
                    <a:pt x="65" y="22"/>
                  </a:lnTo>
                  <a:lnTo>
                    <a:pt x="53" y="24"/>
                  </a:lnTo>
                  <a:lnTo>
                    <a:pt x="42" y="30"/>
                  </a:lnTo>
                  <a:lnTo>
                    <a:pt x="33" y="35"/>
                  </a:lnTo>
                  <a:lnTo>
                    <a:pt x="29" y="38"/>
                  </a:lnTo>
                  <a:lnTo>
                    <a:pt x="26" y="42"/>
                  </a:lnTo>
                  <a:lnTo>
                    <a:pt x="26" y="42"/>
                  </a:lnTo>
                  <a:close/>
                  <a:moveTo>
                    <a:pt x="117" y="73"/>
                  </a:moveTo>
                  <a:lnTo>
                    <a:pt x="117" y="73"/>
                  </a:lnTo>
                  <a:lnTo>
                    <a:pt x="125" y="67"/>
                  </a:lnTo>
                  <a:lnTo>
                    <a:pt x="133" y="60"/>
                  </a:lnTo>
                  <a:lnTo>
                    <a:pt x="139" y="52"/>
                  </a:lnTo>
                  <a:lnTo>
                    <a:pt x="144" y="43"/>
                  </a:lnTo>
                  <a:lnTo>
                    <a:pt x="146" y="35"/>
                  </a:lnTo>
                  <a:lnTo>
                    <a:pt x="146" y="31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2" y="23"/>
                  </a:lnTo>
                  <a:lnTo>
                    <a:pt x="138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23" y="27"/>
                  </a:lnTo>
                  <a:lnTo>
                    <a:pt x="110" y="34"/>
                  </a:lnTo>
                  <a:lnTo>
                    <a:pt x="95" y="41"/>
                  </a:lnTo>
                  <a:lnTo>
                    <a:pt x="80" y="46"/>
                  </a:lnTo>
                  <a:lnTo>
                    <a:pt x="65" y="50"/>
                  </a:lnTo>
                  <a:lnTo>
                    <a:pt x="49" y="53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8" y="67"/>
                  </a:lnTo>
                  <a:lnTo>
                    <a:pt x="18" y="75"/>
                  </a:lnTo>
                  <a:lnTo>
                    <a:pt x="21" y="81"/>
                  </a:lnTo>
                  <a:lnTo>
                    <a:pt x="25" y="87"/>
                  </a:lnTo>
                  <a:lnTo>
                    <a:pt x="30" y="91"/>
                  </a:lnTo>
                  <a:lnTo>
                    <a:pt x="35" y="92"/>
                  </a:lnTo>
                  <a:lnTo>
                    <a:pt x="44" y="94"/>
                  </a:lnTo>
                  <a:lnTo>
                    <a:pt x="52" y="95"/>
                  </a:lnTo>
                  <a:lnTo>
                    <a:pt x="68" y="92"/>
                  </a:lnTo>
                  <a:lnTo>
                    <a:pt x="87" y="88"/>
                  </a:lnTo>
                  <a:lnTo>
                    <a:pt x="104" y="81"/>
                  </a:lnTo>
                  <a:lnTo>
                    <a:pt x="117" y="73"/>
                  </a:lnTo>
                  <a:lnTo>
                    <a:pt x="117" y="73"/>
                  </a:lnTo>
                  <a:close/>
                  <a:moveTo>
                    <a:pt x="120" y="88"/>
                  </a:moveTo>
                  <a:lnTo>
                    <a:pt x="120" y="88"/>
                  </a:lnTo>
                  <a:lnTo>
                    <a:pt x="124" y="90"/>
                  </a:lnTo>
                  <a:lnTo>
                    <a:pt x="128" y="90"/>
                  </a:lnTo>
                  <a:lnTo>
                    <a:pt x="133" y="90"/>
                  </a:lnTo>
                  <a:lnTo>
                    <a:pt x="136" y="88"/>
                  </a:lnTo>
                  <a:lnTo>
                    <a:pt x="144" y="83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50" y="69"/>
                  </a:lnTo>
                  <a:lnTo>
                    <a:pt x="150" y="67"/>
                  </a:lnTo>
                  <a:lnTo>
                    <a:pt x="158" y="56"/>
                  </a:lnTo>
                  <a:lnTo>
                    <a:pt x="158" y="56"/>
                  </a:lnTo>
                  <a:lnTo>
                    <a:pt x="157" y="56"/>
                  </a:lnTo>
                  <a:lnTo>
                    <a:pt x="155" y="53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7" y="61"/>
                  </a:lnTo>
                  <a:lnTo>
                    <a:pt x="139" y="71"/>
                  </a:lnTo>
                  <a:lnTo>
                    <a:pt x="120" y="88"/>
                  </a:lnTo>
                  <a:lnTo>
                    <a:pt x="120" y="88"/>
                  </a:lnTo>
                  <a:close/>
                  <a:moveTo>
                    <a:pt x="35" y="110"/>
                  </a:moveTo>
                  <a:lnTo>
                    <a:pt x="35" y="110"/>
                  </a:lnTo>
                  <a:lnTo>
                    <a:pt x="35" y="113"/>
                  </a:lnTo>
                  <a:lnTo>
                    <a:pt x="34" y="116"/>
                  </a:lnTo>
                  <a:lnTo>
                    <a:pt x="31" y="120"/>
                  </a:lnTo>
                  <a:lnTo>
                    <a:pt x="26" y="122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32"/>
                  </a:lnTo>
                  <a:lnTo>
                    <a:pt x="18" y="139"/>
                  </a:lnTo>
                  <a:lnTo>
                    <a:pt x="15" y="152"/>
                  </a:lnTo>
                  <a:lnTo>
                    <a:pt x="15" y="167"/>
                  </a:lnTo>
                  <a:lnTo>
                    <a:pt x="18" y="182"/>
                  </a:lnTo>
                  <a:lnTo>
                    <a:pt x="18" y="182"/>
                  </a:lnTo>
                  <a:lnTo>
                    <a:pt x="22" y="197"/>
                  </a:lnTo>
                  <a:lnTo>
                    <a:pt x="27" y="212"/>
                  </a:lnTo>
                  <a:lnTo>
                    <a:pt x="34" y="228"/>
                  </a:lnTo>
                  <a:lnTo>
                    <a:pt x="40" y="245"/>
                  </a:lnTo>
                  <a:lnTo>
                    <a:pt x="40" y="245"/>
                  </a:lnTo>
                  <a:lnTo>
                    <a:pt x="44" y="261"/>
                  </a:lnTo>
                  <a:lnTo>
                    <a:pt x="48" y="279"/>
                  </a:lnTo>
                  <a:lnTo>
                    <a:pt x="52" y="295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67" y="343"/>
                  </a:lnTo>
                  <a:lnTo>
                    <a:pt x="78" y="377"/>
                  </a:lnTo>
                  <a:lnTo>
                    <a:pt x="104" y="446"/>
                  </a:lnTo>
                  <a:lnTo>
                    <a:pt x="129" y="517"/>
                  </a:lnTo>
                  <a:lnTo>
                    <a:pt x="154" y="585"/>
                  </a:lnTo>
                  <a:lnTo>
                    <a:pt x="154" y="585"/>
                  </a:lnTo>
                  <a:lnTo>
                    <a:pt x="163" y="612"/>
                  </a:lnTo>
                  <a:lnTo>
                    <a:pt x="173" y="638"/>
                  </a:lnTo>
                  <a:lnTo>
                    <a:pt x="178" y="650"/>
                  </a:lnTo>
                  <a:lnTo>
                    <a:pt x="185" y="663"/>
                  </a:lnTo>
                  <a:lnTo>
                    <a:pt x="193" y="672"/>
                  </a:lnTo>
                  <a:lnTo>
                    <a:pt x="201" y="683"/>
                  </a:lnTo>
                  <a:lnTo>
                    <a:pt x="201" y="683"/>
                  </a:lnTo>
                  <a:lnTo>
                    <a:pt x="200" y="679"/>
                  </a:lnTo>
                  <a:lnTo>
                    <a:pt x="201" y="678"/>
                  </a:lnTo>
                  <a:lnTo>
                    <a:pt x="203" y="678"/>
                  </a:lnTo>
                  <a:lnTo>
                    <a:pt x="204" y="678"/>
                  </a:lnTo>
                  <a:lnTo>
                    <a:pt x="208" y="679"/>
                  </a:lnTo>
                  <a:lnTo>
                    <a:pt x="210" y="680"/>
                  </a:lnTo>
                  <a:lnTo>
                    <a:pt x="212" y="679"/>
                  </a:lnTo>
                  <a:lnTo>
                    <a:pt x="212" y="679"/>
                  </a:lnTo>
                  <a:lnTo>
                    <a:pt x="240" y="664"/>
                  </a:lnTo>
                  <a:lnTo>
                    <a:pt x="240" y="664"/>
                  </a:lnTo>
                  <a:lnTo>
                    <a:pt x="241" y="657"/>
                  </a:lnTo>
                  <a:lnTo>
                    <a:pt x="241" y="649"/>
                  </a:lnTo>
                  <a:lnTo>
                    <a:pt x="241" y="631"/>
                  </a:lnTo>
                  <a:lnTo>
                    <a:pt x="238" y="614"/>
                  </a:lnTo>
                  <a:lnTo>
                    <a:pt x="234" y="596"/>
                  </a:lnTo>
                  <a:lnTo>
                    <a:pt x="234" y="596"/>
                  </a:lnTo>
                  <a:lnTo>
                    <a:pt x="226" y="569"/>
                  </a:lnTo>
                  <a:lnTo>
                    <a:pt x="215" y="541"/>
                  </a:lnTo>
                  <a:lnTo>
                    <a:pt x="196" y="491"/>
                  </a:lnTo>
                  <a:lnTo>
                    <a:pt x="196" y="491"/>
                  </a:lnTo>
                  <a:lnTo>
                    <a:pt x="189" y="473"/>
                  </a:lnTo>
                  <a:lnTo>
                    <a:pt x="182" y="454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58" y="374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1" y="284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3" y="228"/>
                  </a:lnTo>
                  <a:lnTo>
                    <a:pt x="108" y="215"/>
                  </a:lnTo>
                  <a:lnTo>
                    <a:pt x="102" y="203"/>
                  </a:lnTo>
                  <a:lnTo>
                    <a:pt x="99" y="189"/>
                  </a:lnTo>
                  <a:lnTo>
                    <a:pt x="99" y="189"/>
                  </a:lnTo>
                  <a:lnTo>
                    <a:pt x="97" y="175"/>
                  </a:lnTo>
                  <a:lnTo>
                    <a:pt x="97" y="163"/>
                  </a:lnTo>
                  <a:lnTo>
                    <a:pt x="97" y="150"/>
                  </a:lnTo>
                  <a:lnTo>
                    <a:pt x="99" y="136"/>
                  </a:lnTo>
                  <a:lnTo>
                    <a:pt x="102" y="124"/>
                  </a:lnTo>
                  <a:lnTo>
                    <a:pt x="106" y="111"/>
                  </a:lnTo>
                  <a:lnTo>
                    <a:pt x="110" y="101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0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06" y="94"/>
                  </a:lnTo>
                  <a:lnTo>
                    <a:pt x="97" y="99"/>
                  </a:lnTo>
                  <a:lnTo>
                    <a:pt x="87" y="102"/>
                  </a:lnTo>
                  <a:lnTo>
                    <a:pt x="76" y="106"/>
                  </a:lnTo>
                  <a:lnTo>
                    <a:pt x="67" y="107"/>
                  </a:lnTo>
                  <a:lnTo>
                    <a:pt x="56" y="109"/>
                  </a:lnTo>
                  <a:lnTo>
                    <a:pt x="45" y="110"/>
                  </a:lnTo>
                  <a:lnTo>
                    <a:pt x="35" y="110"/>
                  </a:lnTo>
                  <a:lnTo>
                    <a:pt x="35" y="110"/>
                  </a:lnTo>
                  <a:close/>
                  <a:moveTo>
                    <a:pt x="388" y="652"/>
                  </a:moveTo>
                  <a:lnTo>
                    <a:pt x="388" y="652"/>
                  </a:lnTo>
                  <a:lnTo>
                    <a:pt x="378" y="618"/>
                  </a:lnTo>
                  <a:lnTo>
                    <a:pt x="366" y="582"/>
                  </a:lnTo>
                  <a:lnTo>
                    <a:pt x="354" y="547"/>
                  </a:lnTo>
                  <a:lnTo>
                    <a:pt x="342" y="511"/>
                  </a:lnTo>
                  <a:lnTo>
                    <a:pt x="342" y="511"/>
                  </a:lnTo>
                  <a:lnTo>
                    <a:pt x="324" y="458"/>
                  </a:lnTo>
                  <a:lnTo>
                    <a:pt x="304" y="405"/>
                  </a:lnTo>
                  <a:lnTo>
                    <a:pt x="282" y="354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37" y="249"/>
                  </a:lnTo>
                  <a:lnTo>
                    <a:pt x="214" y="194"/>
                  </a:lnTo>
                  <a:lnTo>
                    <a:pt x="191" y="141"/>
                  </a:lnTo>
                  <a:lnTo>
                    <a:pt x="178" y="116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54" y="95"/>
                  </a:lnTo>
                  <a:lnTo>
                    <a:pt x="142" y="99"/>
                  </a:lnTo>
                  <a:lnTo>
                    <a:pt x="128" y="105"/>
                  </a:lnTo>
                  <a:lnTo>
                    <a:pt x="124" y="109"/>
                  </a:lnTo>
                  <a:lnTo>
                    <a:pt x="120" y="111"/>
                  </a:lnTo>
                  <a:lnTo>
                    <a:pt x="120" y="111"/>
                  </a:lnTo>
                  <a:lnTo>
                    <a:pt x="117" y="117"/>
                  </a:lnTo>
                  <a:lnTo>
                    <a:pt x="114" y="122"/>
                  </a:lnTo>
                  <a:lnTo>
                    <a:pt x="112" y="136"/>
                  </a:lnTo>
                  <a:lnTo>
                    <a:pt x="110" y="151"/>
                  </a:lnTo>
                  <a:lnTo>
                    <a:pt x="110" y="163"/>
                  </a:lnTo>
                  <a:lnTo>
                    <a:pt x="110" y="163"/>
                  </a:lnTo>
                  <a:lnTo>
                    <a:pt x="113" y="179"/>
                  </a:lnTo>
                  <a:lnTo>
                    <a:pt x="116" y="196"/>
                  </a:lnTo>
                  <a:lnTo>
                    <a:pt x="120" y="212"/>
                  </a:lnTo>
                  <a:lnTo>
                    <a:pt x="124" y="228"/>
                  </a:lnTo>
                  <a:lnTo>
                    <a:pt x="135" y="260"/>
                  </a:lnTo>
                  <a:lnTo>
                    <a:pt x="147" y="290"/>
                  </a:lnTo>
                  <a:lnTo>
                    <a:pt x="147" y="290"/>
                  </a:lnTo>
                  <a:lnTo>
                    <a:pt x="169" y="355"/>
                  </a:lnTo>
                  <a:lnTo>
                    <a:pt x="189" y="420"/>
                  </a:lnTo>
                  <a:lnTo>
                    <a:pt x="210" y="484"/>
                  </a:lnTo>
                  <a:lnTo>
                    <a:pt x="230" y="546"/>
                  </a:lnTo>
                  <a:lnTo>
                    <a:pt x="230" y="546"/>
                  </a:lnTo>
                  <a:lnTo>
                    <a:pt x="241" y="578"/>
                  </a:lnTo>
                  <a:lnTo>
                    <a:pt x="250" y="611"/>
                  </a:lnTo>
                  <a:lnTo>
                    <a:pt x="250" y="611"/>
                  </a:lnTo>
                  <a:lnTo>
                    <a:pt x="255" y="627"/>
                  </a:lnTo>
                  <a:lnTo>
                    <a:pt x="259" y="645"/>
                  </a:lnTo>
                  <a:lnTo>
                    <a:pt x="259" y="653"/>
                  </a:lnTo>
                  <a:lnTo>
                    <a:pt x="257" y="661"/>
                  </a:lnTo>
                  <a:lnTo>
                    <a:pt x="256" y="669"/>
                  </a:lnTo>
                  <a:lnTo>
                    <a:pt x="252" y="678"/>
                  </a:lnTo>
                  <a:lnTo>
                    <a:pt x="252" y="678"/>
                  </a:lnTo>
                  <a:lnTo>
                    <a:pt x="222" y="688"/>
                  </a:lnTo>
                  <a:lnTo>
                    <a:pt x="192" y="701"/>
                  </a:lnTo>
                  <a:lnTo>
                    <a:pt x="192" y="701"/>
                  </a:lnTo>
                  <a:lnTo>
                    <a:pt x="176" y="673"/>
                  </a:lnTo>
                  <a:lnTo>
                    <a:pt x="162" y="643"/>
                  </a:lnTo>
                  <a:lnTo>
                    <a:pt x="148" y="611"/>
                  </a:lnTo>
                  <a:lnTo>
                    <a:pt x="136" y="577"/>
                  </a:lnTo>
                  <a:lnTo>
                    <a:pt x="112" y="507"/>
                  </a:lnTo>
                  <a:lnTo>
                    <a:pt x="99" y="473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91" y="467"/>
                  </a:lnTo>
                  <a:lnTo>
                    <a:pt x="95" y="488"/>
                  </a:lnTo>
                  <a:lnTo>
                    <a:pt x="108" y="533"/>
                  </a:lnTo>
                  <a:lnTo>
                    <a:pt x="121" y="575"/>
                  </a:lnTo>
                  <a:lnTo>
                    <a:pt x="133" y="618"/>
                  </a:lnTo>
                  <a:lnTo>
                    <a:pt x="133" y="618"/>
                  </a:lnTo>
                  <a:lnTo>
                    <a:pt x="138" y="633"/>
                  </a:lnTo>
                  <a:lnTo>
                    <a:pt x="140" y="648"/>
                  </a:lnTo>
                  <a:lnTo>
                    <a:pt x="146" y="678"/>
                  </a:lnTo>
                  <a:lnTo>
                    <a:pt x="146" y="678"/>
                  </a:lnTo>
                  <a:lnTo>
                    <a:pt x="150" y="692"/>
                  </a:lnTo>
                  <a:lnTo>
                    <a:pt x="154" y="707"/>
                  </a:lnTo>
                  <a:lnTo>
                    <a:pt x="158" y="721"/>
                  </a:lnTo>
                  <a:lnTo>
                    <a:pt x="162" y="736"/>
                  </a:lnTo>
                  <a:lnTo>
                    <a:pt x="162" y="736"/>
                  </a:lnTo>
                  <a:lnTo>
                    <a:pt x="173" y="789"/>
                  </a:lnTo>
                  <a:lnTo>
                    <a:pt x="185" y="841"/>
                  </a:lnTo>
                  <a:lnTo>
                    <a:pt x="197" y="891"/>
                  </a:lnTo>
                  <a:lnTo>
                    <a:pt x="211" y="941"/>
                  </a:lnTo>
                  <a:lnTo>
                    <a:pt x="211" y="941"/>
                  </a:lnTo>
                  <a:lnTo>
                    <a:pt x="236" y="1020"/>
                  </a:lnTo>
                  <a:lnTo>
                    <a:pt x="261" y="1099"/>
                  </a:lnTo>
                  <a:lnTo>
                    <a:pt x="287" y="1178"/>
                  </a:lnTo>
                  <a:lnTo>
                    <a:pt x="316" y="1256"/>
                  </a:lnTo>
                  <a:lnTo>
                    <a:pt x="316" y="1256"/>
                  </a:lnTo>
                  <a:lnTo>
                    <a:pt x="328" y="1257"/>
                  </a:lnTo>
                  <a:lnTo>
                    <a:pt x="343" y="1257"/>
                  </a:lnTo>
                  <a:lnTo>
                    <a:pt x="377" y="1257"/>
                  </a:lnTo>
                  <a:lnTo>
                    <a:pt x="411" y="1253"/>
                  </a:lnTo>
                  <a:lnTo>
                    <a:pt x="427" y="1250"/>
                  </a:lnTo>
                  <a:lnTo>
                    <a:pt x="442" y="1246"/>
                  </a:lnTo>
                  <a:lnTo>
                    <a:pt x="442" y="1246"/>
                  </a:lnTo>
                  <a:lnTo>
                    <a:pt x="521" y="1199"/>
                  </a:lnTo>
                  <a:lnTo>
                    <a:pt x="521" y="1199"/>
                  </a:lnTo>
                  <a:lnTo>
                    <a:pt x="504" y="1083"/>
                  </a:lnTo>
                  <a:lnTo>
                    <a:pt x="493" y="1023"/>
                  </a:lnTo>
                  <a:lnTo>
                    <a:pt x="480" y="962"/>
                  </a:lnTo>
                  <a:lnTo>
                    <a:pt x="468" y="901"/>
                  </a:lnTo>
                  <a:lnTo>
                    <a:pt x="453" y="839"/>
                  </a:lnTo>
                  <a:lnTo>
                    <a:pt x="436" y="778"/>
                  </a:lnTo>
                  <a:lnTo>
                    <a:pt x="416" y="718"/>
                  </a:lnTo>
                  <a:lnTo>
                    <a:pt x="416" y="718"/>
                  </a:lnTo>
                  <a:lnTo>
                    <a:pt x="396" y="716"/>
                  </a:lnTo>
                  <a:lnTo>
                    <a:pt x="376" y="716"/>
                  </a:lnTo>
                  <a:lnTo>
                    <a:pt x="354" y="718"/>
                  </a:lnTo>
                  <a:lnTo>
                    <a:pt x="332" y="722"/>
                  </a:lnTo>
                  <a:lnTo>
                    <a:pt x="310" y="728"/>
                  </a:lnTo>
                  <a:lnTo>
                    <a:pt x="289" y="735"/>
                  </a:lnTo>
                  <a:lnTo>
                    <a:pt x="267" y="744"/>
                  </a:lnTo>
                  <a:lnTo>
                    <a:pt x="246" y="754"/>
                  </a:lnTo>
                  <a:lnTo>
                    <a:pt x="246" y="754"/>
                  </a:lnTo>
                  <a:lnTo>
                    <a:pt x="252" y="746"/>
                  </a:lnTo>
                  <a:lnTo>
                    <a:pt x="259" y="739"/>
                  </a:lnTo>
                  <a:lnTo>
                    <a:pt x="267" y="732"/>
                  </a:lnTo>
                  <a:lnTo>
                    <a:pt x="275" y="726"/>
                  </a:lnTo>
                  <a:lnTo>
                    <a:pt x="284" y="722"/>
                  </a:lnTo>
                  <a:lnTo>
                    <a:pt x="295" y="717"/>
                  </a:lnTo>
                  <a:lnTo>
                    <a:pt x="317" y="710"/>
                  </a:lnTo>
                  <a:lnTo>
                    <a:pt x="340" y="705"/>
                  </a:lnTo>
                  <a:lnTo>
                    <a:pt x="363" y="702"/>
                  </a:lnTo>
                  <a:lnTo>
                    <a:pt x="387" y="699"/>
                  </a:lnTo>
                  <a:lnTo>
                    <a:pt x="407" y="699"/>
                  </a:lnTo>
                  <a:lnTo>
                    <a:pt x="407" y="699"/>
                  </a:lnTo>
                  <a:lnTo>
                    <a:pt x="397" y="673"/>
                  </a:lnTo>
                  <a:lnTo>
                    <a:pt x="388" y="652"/>
                  </a:lnTo>
                  <a:lnTo>
                    <a:pt x="388" y="652"/>
                  </a:lnTo>
                  <a:close/>
                  <a:moveTo>
                    <a:pt x="536" y="1627"/>
                  </a:moveTo>
                  <a:lnTo>
                    <a:pt x="536" y="1627"/>
                  </a:lnTo>
                  <a:lnTo>
                    <a:pt x="553" y="1623"/>
                  </a:lnTo>
                  <a:lnTo>
                    <a:pt x="569" y="1619"/>
                  </a:lnTo>
                  <a:lnTo>
                    <a:pt x="577" y="1615"/>
                  </a:lnTo>
                  <a:lnTo>
                    <a:pt x="584" y="1611"/>
                  </a:lnTo>
                  <a:lnTo>
                    <a:pt x="588" y="1606"/>
                  </a:lnTo>
                  <a:lnTo>
                    <a:pt x="592" y="1597"/>
                  </a:lnTo>
                  <a:lnTo>
                    <a:pt x="592" y="1597"/>
                  </a:lnTo>
                  <a:lnTo>
                    <a:pt x="592" y="1591"/>
                  </a:lnTo>
                  <a:lnTo>
                    <a:pt x="592" y="1582"/>
                  </a:lnTo>
                  <a:lnTo>
                    <a:pt x="588" y="1563"/>
                  </a:lnTo>
                  <a:lnTo>
                    <a:pt x="581" y="1542"/>
                  </a:lnTo>
                  <a:lnTo>
                    <a:pt x="576" y="1520"/>
                  </a:lnTo>
                  <a:lnTo>
                    <a:pt x="576" y="1520"/>
                  </a:lnTo>
                  <a:lnTo>
                    <a:pt x="568" y="1469"/>
                  </a:lnTo>
                  <a:lnTo>
                    <a:pt x="557" y="1416"/>
                  </a:lnTo>
                  <a:lnTo>
                    <a:pt x="535" y="1308"/>
                  </a:lnTo>
                  <a:lnTo>
                    <a:pt x="535" y="1308"/>
                  </a:lnTo>
                  <a:lnTo>
                    <a:pt x="531" y="1287"/>
                  </a:lnTo>
                  <a:lnTo>
                    <a:pt x="528" y="1280"/>
                  </a:lnTo>
                  <a:lnTo>
                    <a:pt x="523" y="1275"/>
                  </a:lnTo>
                  <a:lnTo>
                    <a:pt x="523" y="1275"/>
                  </a:lnTo>
                  <a:lnTo>
                    <a:pt x="508" y="1284"/>
                  </a:lnTo>
                  <a:lnTo>
                    <a:pt x="490" y="1294"/>
                  </a:lnTo>
                  <a:lnTo>
                    <a:pt x="457" y="1308"/>
                  </a:lnTo>
                  <a:lnTo>
                    <a:pt x="457" y="1308"/>
                  </a:lnTo>
                  <a:lnTo>
                    <a:pt x="459" y="1321"/>
                  </a:lnTo>
                  <a:lnTo>
                    <a:pt x="463" y="1333"/>
                  </a:lnTo>
                  <a:lnTo>
                    <a:pt x="470" y="1357"/>
                  </a:lnTo>
                  <a:lnTo>
                    <a:pt x="476" y="1377"/>
                  </a:lnTo>
                  <a:lnTo>
                    <a:pt x="478" y="1386"/>
                  </a:lnTo>
                  <a:lnTo>
                    <a:pt x="479" y="1396"/>
                  </a:lnTo>
                  <a:lnTo>
                    <a:pt x="479" y="1396"/>
                  </a:lnTo>
                  <a:lnTo>
                    <a:pt x="472" y="1388"/>
                  </a:lnTo>
                  <a:lnTo>
                    <a:pt x="467" y="1377"/>
                  </a:lnTo>
                  <a:lnTo>
                    <a:pt x="459" y="1352"/>
                  </a:lnTo>
                  <a:lnTo>
                    <a:pt x="459" y="1352"/>
                  </a:lnTo>
                  <a:lnTo>
                    <a:pt x="455" y="1340"/>
                  </a:lnTo>
                  <a:lnTo>
                    <a:pt x="452" y="1327"/>
                  </a:lnTo>
                  <a:lnTo>
                    <a:pt x="449" y="1320"/>
                  </a:lnTo>
                  <a:lnTo>
                    <a:pt x="445" y="1316"/>
                  </a:lnTo>
                  <a:lnTo>
                    <a:pt x="441" y="1312"/>
                  </a:lnTo>
                  <a:lnTo>
                    <a:pt x="436" y="1312"/>
                  </a:lnTo>
                  <a:lnTo>
                    <a:pt x="436" y="1312"/>
                  </a:lnTo>
                  <a:lnTo>
                    <a:pt x="438" y="1328"/>
                  </a:lnTo>
                  <a:lnTo>
                    <a:pt x="442" y="1346"/>
                  </a:lnTo>
                  <a:lnTo>
                    <a:pt x="453" y="1382"/>
                  </a:lnTo>
                  <a:lnTo>
                    <a:pt x="465" y="1419"/>
                  </a:lnTo>
                  <a:lnTo>
                    <a:pt x="479" y="1457"/>
                  </a:lnTo>
                  <a:lnTo>
                    <a:pt x="493" y="1495"/>
                  </a:lnTo>
                  <a:lnTo>
                    <a:pt x="505" y="1533"/>
                  </a:lnTo>
                  <a:lnTo>
                    <a:pt x="514" y="1572"/>
                  </a:lnTo>
                  <a:lnTo>
                    <a:pt x="519" y="1591"/>
                  </a:lnTo>
                  <a:lnTo>
                    <a:pt x="521" y="1608"/>
                  </a:lnTo>
                  <a:lnTo>
                    <a:pt x="521" y="1608"/>
                  </a:lnTo>
                  <a:lnTo>
                    <a:pt x="516" y="1600"/>
                  </a:lnTo>
                  <a:lnTo>
                    <a:pt x="510" y="1591"/>
                  </a:lnTo>
                  <a:lnTo>
                    <a:pt x="508" y="1580"/>
                  </a:lnTo>
                  <a:lnTo>
                    <a:pt x="504" y="1570"/>
                  </a:lnTo>
                  <a:lnTo>
                    <a:pt x="499" y="1548"/>
                  </a:lnTo>
                  <a:lnTo>
                    <a:pt x="494" y="1527"/>
                  </a:lnTo>
                  <a:lnTo>
                    <a:pt x="494" y="1527"/>
                  </a:lnTo>
                  <a:lnTo>
                    <a:pt x="474" y="1472"/>
                  </a:lnTo>
                  <a:lnTo>
                    <a:pt x="453" y="1418"/>
                  </a:lnTo>
                  <a:lnTo>
                    <a:pt x="453" y="1418"/>
                  </a:lnTo>
                  <a:lnTo>
                    <a:pt x="444" y="1392"/>
                  </a:lnTo>
                  <a:lnTo>
                    <a:pt x="437" y="1365"/>
                  </a:lnTo>
                  <a:lnTo>
                    <a:pt x="429" y="1337"/>
                  </a:lnTo>
                  <a:lnTo>
                    <a:pt x="423" y="1325"/>
                  </a:lnTo>
                  <a:lnTo>
                    <a:pt x="416" y="1313"/>
                  </a:lnTo>
                  <a:lnTo>
                    <a:pt x="416" y="1313"/>
                  </a:lnTo>
                  <a:lnTo>
                    <a:pt x="407" y="1317"/>
                  </a:lnTo>
                  <a:lnTo>
                    <a:pt x="396" y="1320"/>
                  </a:lnTo>
                  <a:lnTo>
                    <a:pt x="385" y="1321"/>
                  </a:lnTo>
                  <a:lnTo>
                    <a:pt x="376" y="1323"/>
                  </a:lnTo>
                  <a:lnTo>
                    <a:pt x="376" y="1323"/>
                  </a:lnTo>
                  <a:lnTo>
                    <a:pt x="380" y="1333"/>
                  </a:lnTo>
                  <a:lnTo>
                    <a:pt x="381" y="1344"/>
                  </a:lnTo>
                  <a:lnTo>
                    <a:pt x="387" y="1367"/>
                  </a:lnTo>
                  <a:lnTo>
                    <a:pt x="387" y="1367"/>
                  </a:lnTo>
                  <a:lnTo>
                    <a:pt x="395" y="1396"/>
                  </a:lnTo>
                  <a:lnTo>
                    <a:pt x="406" y="1425"/>
                  </a:lnTo>
                  <a:lnTo>
                    <a:pt x="418" y="1452"/>
                  </a:lnTo>
                  <a:lnTo>
                    <a:pt x="431" y="1478"/>
                  </a:lnTo>
                  <a:lnTo>
                    <a:pt x="457" y="1529"/>
                  </a:lnTo>
                  <a:lnTo>
                    <a:pt x="470" y="1555"/>
                  </a:lnTo>
                  <a:lnTo>
                    <a:pt x="480" y="1580"/>
                  </a:lnTo>
                  <a:lnTo>
                    <a:pt x="480" y="1580"/>
                  </a:lnTo>
                  <a:lnTo>
                    <a:pt x="483" y="1592"/>
                  </a:lnTo>
                  <a:lnTo>
                    <a:pt x="486" y="1603"/>
                  </a:lnTo>
                  <a:lnTo>
                    <a:pt x="486" y="1603"/>
                  </a:lnTo>
                  <a:lnTo>
                    <a:pt x="491" y="1611"/>
                  </a:lnTo>
                  <a:lnTo>
                    <a:pt x="493" y="1615"/>
                  </a:lnTo>
                  <a:lnTo>
                    <a:pt x="493" y="1618"/>
                  </a:lnTo>
                  <a:lnTo>
                    <a:pt x="493" y="1619"/>
                  </a:lnTo>
                  <a:lnTo>
                    <a:pt x="493" y="1619"/>
                  </a:lnTo>
                  <a:lnTo>
                    <a:pt x="487" y="1618"/>
                  </a:lnTo>
                  <a:lnTo>
                    <a:pt x="482" y="1614"/>
                  </a:lnTo>
                  <a:lnTo>
                    <a:pt x="478" y="1607"/>
                  </a:lnTo>
                  <a:lnTo>
                    <a:pt x="475" y="1601"/>
                  </a:lnTo>
                  <a:lnTo>
                    <a:pt x="468" y="1585"/>
                  </a:lnTo>
                  <a:lnTo>
                    <a:pt x="461" y="1570"/>
                  </a:lnTo>
                  <a:lnTo>
                    <a:pt x="461" y="1570"/>
                  </a:lnTo>
                  <a:lnTo>
                    <a:pt x="421" y="1484"/>
                  </a:lnTo>
                  <a:lnTo>
                    <a:pt x="400" y="1441"/>
                  </a:lnTo>
                  <a:lnTo>
                    <a:pt x="392" y="1419"/>
                  </a:lnTo>
                  <a:lnTo>
                    <a:pt x="384" y="1396"/>
                  </a:lnTo>
                  <a:lnTo>
                    <a:pt x="384" y="1396"/>
                  </a:lnTo>
                  <a:lnTo>
                    <a:pt x="380" y="1384"/>
                  </a:lnTo>
                  <a:lnTo>
                    <a:pt x="377" y="1370"/>
                  </a:lnTo>
                  <a:lnTo>
                    <a:pt x="374" y="1358"/>
                  </a:lnTo>
                  <a:lnTo>
                    <a:pt x="370" y="1346"/>
                  </a:lnTo>
                  <a:lnTo>
                    <a:pt x="370" y="1346"/>
                  </a:lnTo>
                  <a:lnTo>
                    <a:pt x="367" y="1339"/>
                  </a:lnTo>
                  <a:lnTo>
                    <a:pt x="363" y="1332"/>
                  </a:lnTo>
                  <a:lnTo>
                    <a:pt x="361" y="1329"/>
                  </a:lnTo>
                  <a:lnTo>
                    <a:pt x="358" y="1327"/>
                  </a:lnTo>
                  <a:lnTo>
                    <a:pt x="354" y="1325"/>
                  </a:lnTo>
                  <a:lnTo>
                    <a:pt x="348" y="1324"/>
                  </a:lnTo>
                  <a:lnTo>
                    <a:pt x="348" y="1324"/>
                  </a:lnTo>
                  <a:lnTo>
                    <a:pt x="359" y="1359"/>
                  </a:lnTo>
                  <a:lnTo>
                    <a:pt x="372" y="1393"/>
                  </a:lnTo>
                  <a:lnTo>
                    <a:pt x="385" y="1426"/>
                  </a:lnTo>
                  <a:lnTo>
                    <a:pt x="400" y="1457"/>
                  </a:lnTo>
                  <a:lnTo>
                    <a:pt x="429" y="1521"/>
                  </a:lnTo>
                  <a:lnTo>
                    <a:pt x="459" y="1588"/>
                  </a:lnTo>
                  <a:lnTo>
                    <a:pt x="459" y="1588"/>
                  </a:lnTo>
                  <a:lnTo>
                    <a:pt x="463" y="1593"/>
                  </a:lnTo>
                  <a:lnTo>
                    <a:pt x="467" y="1600"/>
                  </a:lnTo>
                  <a:lnTo>
                    <a:pt x="474" y="1614"/>
                  </a:lnTo>
                  <a:lnTo>
                    <a:pt x="480" y="1627"/>
                  </a:lnTo>
                  <a:lnTo>
                    <a:pt x="485" y="1634"/>
                  </a:lnTo>
                  <a:lnTo>
                    <a:pt x="490" y="1638"/>
                  </a:lnTo>
                  <a:lnTo>
                    <a:pt x="490" y="1638"/>
                  </a:lnTo>
                  <a:lnTo>
                    <a:pt x="495" y="1640"/>
                  </a:lnTo>
                  <a:lnTo>
                    <a:pt x="501" y="1638"/>
                  </a:lnTo>
                  <a:lnTo>
                    <a:pt x="513" y="1635"/>
                  </a:lnTo>
                  <a:lnTo>
                    <a:pt x="524" y="1631"/>
                  </a:lnTo>
                  <a:lnTo>
                    <a:pt x="536" y="1627"/>
                  </a:lnTo>
                  <a:lnTo>
                    <a:pt x="536" y="1627"/>
                  </a:lnTo>
                  <a:close/>
                  <a:moveTo>
                    <a:pt x="574" y="1631"/>
                  </a:moveTo>
                  <a:lnTo>
                    <a:pt x="574" y="1631"/>
                  </a:lnTo>
                  <a:lnTo>
                    <a:pt x="566" y="1634"/>
                  </a:lnTo>
                  <a:lnTo>
                    <a:pt x="557" y="1637"/>
                  </a:lnTo>
                  <a:lnTo>
                    <a:pt x="531" y="1642"/>
                  </a:lnTo>
                  <a:lnTo>
                    <a:pt x="506" y="1645"/>
                  </a:lnTo>
                  <a:lnTo>
                    <a:pt x="495" y="1645"/>
                  </a:lnTo>
                  <a:lnTo>
                    <a:pt x="489" y="1644"/>
                  </a:lnTo>
                  <a:lnTo>
                    <a:pt x="489" y="1644"/>
                  </a:lnTo>
                  <a:lnTo>
                    <a:pt x="480" y="1652"/>
                  </a:lnTo>
                  <a:lnTo>
                    <a:pt x="474" y="1660"/>
                  </a:lnTo>
                  <a:lnTo>
                    <a:pt x="474" y="1660"/>
                  </a:lnTo>
                  <a:lnTo>
                    <a:pt x="479" y="1664"/>
                  </a:lnTo>
                  <a:lnTo>
                    <a:pt x="487" y="1667"/>
                  </a:lnTo>
                  <a:lnTo>
                    <a:pt x="495" y="1667"/>
                  </a:lnTo>
                  <a:lnTo>
                    <a:pt x="505" y="1668"/>
                  </a:lnTo>
                  <a:lnTo>
                    <a:pt x="505" y="1668"/>
                  </a:lnTo>
                  <a:lnTo>
                    <a:pt x="521" y="1665"/>
                  </a:lnTo>
                  <a:lnTo>
                    <a:pt x="538" y="1663"/>
                  </a:lnTo>
                  <a:lnTo>
                    <a:pt x="554" y="1659"/>
                  </a:lnTo>
                  <a:lnTo>
                    <a:pt x="570" y="1653"/>
                  </a:lnTo>
                  <a:lnTo>
                    <a:pt x="584" y="1646"/>
                  </a:lnTo>
                  <a:lnTo>
                    <a:pt x="591" y="1642"/>
                  </a:lnTo>
                  <a:lnTo>
                    <a:pt x="596" y="1637"/>
                  </a:lnTo>
                  <a:lnTo>
                    <a:pt x="600" y="1633"/>
                  </a:lnTo>
                  <a:lnTo>
                    <a:pt x="604" y="1627"/>
                  </a:lnTo>
                  <a:lnTo>
                    <a:pt x="607" y="1621"/>
                  </a:lnTo>
                  <a:lnTo>
                    <a:pt x="608" y="1615"/>
                  </a:lnTo>
                  <a:lnTo>
                    <a:pt x="608" y="1615"/>
                  </a:lnTo>
                  <a:lnTo>
                    <a:pt x="606" y="1614"/>
                  </a:lnTo>
                  <a:lnTo>
                    <a:pt x="604" y="1614"/>
                  </a:lnTo>
                  <a:lnTo>
                    <a:pt x="603" y="1611"/>
                  </a:lnTo>
                  <a:lnTo>
                    <a:pt x="602" y="1608"/>
                  </a:lnTo>
                  <a:lnTo>
                    <a:pt x="600" y="1607"/>
                  </a:lnTo>
                  <a:lnTo>
                    <a:pt x="599" y="1607"/>
                  </a:lnTo>
                  <a:lnTo>
                    <a:pt x="599" y="1607"/>
                  </a:lnTo>
                  <a:lnTo>
                    <a:pt x="592" y="1612"/>
                  </a:lnTo>
                  <a:lnTo>
                    <a:pt x="587" y="1619"/>
                  </a:lnTo>
                  <a:lnTo>
                    <a:pt x="581" y="1626"/>
                  </a:lnTo>
                  <a:lnTo>
                    <a:pt x="574" y="1631"/>
                  </a:lnTo>
                  <a:lnTo>
                    <a:pt x="574" y="1631"/>
                  </a:lnTo>
                  <a:close/>
                  <a:moveTo>
                    <a:pt x="597" y="1906"/>
                  </a:moveTo>
                  <a:lnTo>
                    <a:pt x="597" y="1906"/>
                  </a:lnTo>
                  <a:lnTo>
                    <a:pt x="602" y="1872"/>
                  </a:lnTo>
                  <a:lnTo>
                    <a:pt x="606" y="1856"/>
                  </a:lnTo>
                  <a:lnTo>
                    <a:pt x="610" y="1842"/>
                  </a:lnTo>
                  <a:lnTo>
                    <a:pt x="610" y="1842"/>
                  </a:lnTo>
                  <a:lnTo>
                    <a:pt x="615" y="1830"/>
                  </a:lnTo>
                  <a:lnTo>
                    <a:pt x="625" y="1815"/>
                  </a:lnTo>
                  <a:lnTo>
                    <a:pt x="634" y="1800"/>
                  </a:lnTo>
                  <a:lnTo>
                    <a:pt x="637" y="1793"/>
                  </a:lnTo>
                  <a:lnTo>
                    <a:pt x="638" y="1788"/>
                  </a:lnTo>
                  <a:lnTo>
                    <a:pt x="638" y="1788"/>
                  </a:lnTo>
                  <a:lnTo>
                    <a:pt x="637" y="1782"/>
                  </a:lnTo>
                  <a:lnTo>
                    <a:pt x="636" y="1777"/>
                  </a:lnTo>
                  <a:lnTo>
                    <a:pt x="629" y="1763"/>
                  </a:lnTo>
                  <a:lnTo>
                    <a:pt x="615" y="1738"/>
                  </a:lnTo>
                  <a:lnTo>
                    <a:pt x="615" y="1738"/>
                  </a:lnTo>
                  <a:lnTo>
                    <a:pt x="584" y="1664"/>
                  </a:lnTo>
                  <a:lnTo>
                    <a:pt x="584" y="1664"/>
                  </a:lnTo>
                  <a:lnTo>
                    <a:pt x="583" y="1663"/>
                  </a:lnTo>
                  <a:lnTo>
                    <a:pt x="580" y="1663"/>
                  </a:lnTo>
                  <a:lnTo>
                    <a:pt x="580" y="1663"/>
                  </a:lnTo>
                  <a:lnTo>
                    <a:pt x="574" y="1665"/>
                  </a:lnTo>
                  <a:lnTo>
                    <a:pt x="568" y="1668"/>
                  </a:lnTo>
                  <a:lnTo>
                    <a:pt x="557" y="1671"/>
                  </a:lnTo>
                  <a:lnTo>
                    <a:pt x="544" y="1672"/>
                  </a:lnTo>
                  <a:lnTo>
                    <a:pt x="532" y="1676"/>
                  </a:lnTo>
                  <a:lnTo>
                    <a:pt x="532" y="1676"/>
                  </a:lnTo>
                  <a:lnTo>
                    <a:pt x="532" y="1691"/>
                  </a:lnTo>
                  <a:lnTo>
                    <a:pt x="534" y="1705"/>
                  </a:lnTo>
                  <a:lnTo>
                    <a:pt x="539" y="1735"/>
                  </a:lnTo>
                  <a:lnTo>
                    <a:pt x="546" y="1765"/>
                  </a:lnTo>
                  <a:lnTo>
                    <a:pt x="553" y="1795"/>
                  </a:lnTo>
                  <a:lnTo>
                    <a:pt x="553" y="1795"/>
                  </a:lnTo>
                  <a:lnTo>
                    <a:pt x="561" y="1799"/>
                  </a:lnTo>
                  <a:lnTo>
                    <a:pt x="568" y="1804"/>
                  </a:lnTo>
                  <a:lnTo>
                    <a:pt x="573" y="1810"/>
                  </a:lnTo>
                  <a:lnTo>
                    <a:pt x="578" y="1816"/>
                  </a:lnTo>
                  <a:lnTo>
                    <a:pt x="578" y="1816"/>
                  </a:lnTo>
                  <a:lnTo>
                    <a:pt x="577" y="1827"/>
                  </a:lnTo>
                  <a:lnTo>
                    <a:pt x="576" y="1837"/>
                  </a:lnTo>
                  <a:lnTo>
                    <a:pt x="573" y="1842"/>
                  </a:lnTo>
                  <a:lnTo>
                    <a:pt x="570" y="1846"/>
                  </a:lnTo>
                  <a:lnTo>
                    <a:pt x="568" y="1849"/>
                  </a:lnTo>
                  <a:lnTo>
                    <a:pt x="562" y="1853"/>
                  </a:lnTo>
                  <a:lnTo>
                    <a:pt x="562" y="1853"/>
                  </a:lnTo>
                  <a:lnTo>
                    <a:pt x="554" y="1850"/>
                  </a:lnTo>
                  <a:lnTo>
                    <a:pt x="547" y="1848"/>
                  </a:lnTo>
                  <a:lnTo>
                    <a:pt x="540" y="1846"/>
                  </a:lnTo>
                  <a:lnTo>
                    <a:pt x="536" y="1844"/>
                  </a:lnTo>
                  <a:lnTo>
                    <a:pt x="534" y="1840"/>
                  </a:lnTo>
                  <a:lnTo>
                    <a:pt x="534" y="1840"/>
                  </a:lnTo>
                  <a:lnTo>
                    <a:pt x="532" y="1833"/>
                  </a:lnTo>
                  <a:lnTo>
                    <a:pt x="531" y="1827"/>
                  </a:lnTo>
                  <a:lnTo>
                    <a:pt x="532" y="1814"/>
                  </a:lnTo>
                  <a:lnTo>
                    <a:pt x="535" y="1801"/>
                  </a:lnTo>
                  <a:lnTo>
                    <a:pt x="538" y="1788"/>
                  </a:lnTo>
                  <a:lnTo>
                    <a:pt x="538" y="1788"/>
                  </a:lnTo>
                  <a:lnTo>
                    <a:pt x="536" y="1776"/>
                  </a:lnTo>
                  <a:lnTo>
                    <a:pt x="534" y="1762"/>
                  </a:lnTo>
                  <a:lnTo>
                    <a:pt x="527" y="1735"/>
                  </a:lnTo>
                  <a:lnTo>
                    <a:pt x="521" y="1706"/>
                  </a:lnTo>
                  <a:lnTo>
                    <a:pt x="519" y="1693"/>
                  </a:lnTo>
                  <a:lnTo>
                    <a:pt x="519" y="1679"/>
                  </a:lnTo>
                  <a:lnTo>
                    <a:pt x="519" y="1679"/>
                  </a:lnTo>
                  <a:lnTo>
                    <a:pt x="504" y="1682"/>
                  </a:lnTo>
                  <a:lnTo>
                    <a:pt x="504" y="1682"/>
                  </a:lnTo>
                  <a:lnTo>
                    <a:pt x="505" y="1705"/>
                  </a:lnTo>
                  <a:lnTo>
                    <a:pt x="506" y="1729"/>
                  </a:lnTo>
                  <a:lnTo>
                    <a:pt x="506" y="1754"/>
                  </a:lnTo>
                  <a:lnTo>
                    <a:pt x="508" y="1777"/>
                  </a:lnTo>
                  <a:lnTo>
                    <a:pt x="508" y="1777"/>
                  </a:lnTo>
                  <a:lnTo>
                    <a:pt x="509" y="1781"/>
                  </a:lnTo>
                  <a:lnTo>
                    <a:pt x="510" y="1785"/>
                  </a:lnTo>
                  <a:lnTo>
                    <a:pt x="513" y="1791"/>
                  </a:lnTo>
                  <a:lnTo>
                    <a:pt x="514" y="1795"/>
                  </a:lnTo>
                  <a:lnTo>
                    <a:pt x="514" y="1795"/>
                  </a:lnTo>
                  <a:lnTo>
                    <a:pt x="514" y="1812"/>
                  </a:lnTo>
                  <a:lnTo>
                    <a:pt x="516" y="1821"/>
                  </a:lnTo>
                  <a:lnTo>
                    <a:pt x="517" y="1829"/>
                  </a:lnTo>
                  <a:lnTo>
                    <a:pt x="517" y="1829"/>
                  </a:lnTo>
                  <a:lnTo>
                    <a:pt x="520" y="1840"/>
                  </a:lnTo>
                  <a:lnTo>
                    <a:pt x="524" y="1850"/>
                  </a:lnTo>
                  <a:lnTo>
                    <a:pt x="535" y="1870"/>
                  </a:lnTo>
                  <a:lnTo>
                    <a:pt x="546" y="1889"/>
                  </a:lnTo>
                  <a:lnTo>
                    <a:pt x="557" y="1906"/>
                  </a:lnTo>
                  <a:lnTo>
                    <a:pt x="557" y="1906"/>
                  </a:lnTo>
                  <a:lnTo>
                    <a:pt x="572" y="1938"/>
                  </a:lnTo>
                  <a:lnTo>
                    <a:pt x="580" y="1953"/>
                  </a:lnTo>
                  <a:lnTo>
                    <a:pt x="589" y="1966"/>
                  </a:lnTo>
                  <a:lnTo>
                    <a:pt x="589" y="1966"/>
                  </a:lnTo>
                  <a:lnTo>
                    <a:pt x="592" y="1951"/>
                  </a:lnTo>
                  <a:lnTo>
                    <a:pt x="593" y="1938"/>
                  </a:lnTo>
                  <a:lnTo>
                    <a:pt x="597" y="1906"/>
                  </a:lnTo>
                  <a:lnTo>
                    <a:pt x="597" y="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4" name="Freeform 59"/>
            <p:cNvSpPr>
              <a:spLocks noEditPoints="1"/>
            </p:cNvSpPr>
            <p:nvPr/>
          </p:nvSpPr>
          <p:spPr bwMode="auto">
            <a:xfrm flipV="1">
              <a:off x="3078015" y="509807"/>
              <a:ext cx="2634563" cy="457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11" y="11"/>
                </a:cxn>
                <a:cxn ang="0">
                  <a:pos x="19" y="12"/>
                </a:cxn>
                <a:cxn ang="0">
                  <a:pos x="37" y="12"/>
                </a:cxn>
                <a:cxn ang="0">
                  <a:pos x="71" y="11"/>
                </a:cxn>
                <a:cxn ang="0">
                  <a:pos x="71" y="11"/>
                </a:cxn>
                <a:cxn ang="0">
                  <a:pos x="93" y="9"/>
                </a:cxn>
                <a:cxn ang="0">
                  <a:pos x="115" y="11"/>
                </a:cxn>
                <a:cxn ang="0">
                  <a:pos x="139" y="11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61" y="9"/>
                </a:cxn>
                <a:cxn ang="0">
                  <a:pos x="159" y="8"/>
                </a:cxn>
                <a:cxn ang="0">
                  <a:pos x="157" y="5"/>
                </a:cxn>
                <a:cxn ang="0">
                  <a:pos x="157" y="5"/>
                </a:cxn>
                <a:cxn ang="0">
                  <a:pos x="136" y="5"/>
                </a:cxn>
                <a:cxn ang="0">
                  <a:pos x="115" y="5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53" y="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5"/>
                </a:cxn>
                <a:cxn ang="0">
                  <a:pos x="7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7" y="6"/>
                </a:cxn>
                <a:cxn ang="0">
                  <a:pos x="7" y="6"/>
                </a:cxn>
              </a:cxnLst>
              <a:rect l="0" t="0" r="r" b="b"/>
              <a:pathLst>
                <a:path w="161" h="12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11" y="11"/>
                  </a:lnTo>
                  <a:lnTo>
                    <a:pt x="19" y="12"/>
                  </a:lnTo>
                  <a:lnTo>
                    <a:pt x="37" y="12"/>
                  </a:lnTo>
                  <a:lnTo>
                    <a:pt x="71" y="11"/>
                  </a:lnTo>
                  <a:lnTo>
                    <a:pt x="71" y="11"/>
                  </a:lnTo>
                  <a:lnTo>
                    <a:pt x="93" y="9"/>
                  </a:lnTo>
                  <a:lnTo>
                    <a:pt x="115" y="11"/>
                  </a:lnTo>
                  <a:lnTo>
                    <a:pt x="139" y="11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8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36" y="5"/>
                  </a:lnTo>
                  <a:lnTo>
                    <a:pt x="115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8"/>
                  </a:lnTo>
                  <a:lnTo>
                    <a:pt x="7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3275856" y="186194"/>
              <a:ext cx="25202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工作流程</a:t>
              </a:r>
              <a:endParaRPr lang="zh-CN" altLang="en-US" sz="2400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cxnSp>
        <p:nvCxnSpPr>
          <p:cNvPr id="10" name="Straight Connector 7"/>
          <p:cNvCxnSpPr/>
          <p:nvPr/>
        </p:nvCxnSpPr>
        <p:spPr>
          <a:xfrm>
            <a:off x="4234" y="5653618"/>
            <a:ext cx="12145433" cy="2117"/>
          </a:xfrm>
          <a:prstGeom prst="line">
            <a:avLst/>
          </a:prstGeom>
          <a:ln w="12700" cap="flat">
            <a:solidFill>
              <a:schemeClr val="tx1"/>
            </a:solidFill>
            <a:prstDash val="sys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Oval 12"/>
          <p:cNvSpPr/>
          <p:nvPr/>
        </p:nvSpPr>
        <p:spPr>
          <a:xfrm>
            <a:off x="1524001" y="5494867"/>
            <a:ext cx="317500" cy="3175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3765">
              <a:defRPr/>
            </a:pPr>
            <a:endParaRPr lang="en-US" sz="1865">
              <a:solidFill>
                <a:schemeClr val="bg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grpSp>
        <p:nvGrpSpPr>
          <p:cNvPr id="12" name="Group 66"/>
          <p:cNvGrpSpPr/>
          <p:nvPr/>
        </p:nvGrpSpPr>
        <p:grpSpPr>
          <a:xfrm>
            <a:off x="1790701" y="2724154"/>
            <a:ext cx="2038351" cy="1623180"/>
            <a:chOff x="2285984" y="2232596"/>
            <a:chExt cx="1337190" cy="1065176"/>
          </a:xfrm>
        </p:grpSpPr>
        <p:sp>
          <p:nvSpPr>
            <p:cNvPr id="13" name="Rectangle 43"/>
            <p:cNvSpPr/>
            <p:nvPr/>
          </p:nvSpPr>
          <p:spPr>
            <a:xfrm>
              <a:off x="2285984" y="2428874"/>
              <a:ext cx="1337190" cy="868898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defTabSz="1449705">
                <a:lnSpc>
                  <a:spcPct val="150000"/>
                </a:lnSpc>
              </a:pPr>
              <a:r>
                <a:rPr lang="zh-CN" altLang="en-US" sz="1065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您的内容打在这里，或者通过复制您的文本后，在此框中选择粘贴，并选择只保留文字；您的内容打在这里或者通过复制您的文本后</a:t>
              </a:r>
              <a:endParaRPr lang="en-US" altLang="zh-CN" sz="106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4" name="Rectangle 44"/>
            <p:cNvSpPr/>
            <p:nvPr/>
          </p:nvSpPr>
          <p:spPr>
            <a:xfrm>
              <a:off x="2285984" y="2232596"/>
              <a:ext cx="604877" cy="20197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3765">
                <a:defRPr/>
              </a:pPr>
              <a:r>
                <a:rPr lang="zh-CN" altLang="en-US" sz="1400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添加标题</a:t>
              </a:r>
              <a:endParaRPr lang="en-US" altLang="zh-CN" sz="14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cxnSp>
        <p:nvCxnSpPr>
          <p:cNvPr id="15" name="Straight Connector 26"/>
          <p:cNvCxnSpPr/>
          <p:nvPr/>
        </p:nvCxnSpPr>
        <p:spPr>
          <a:xfrm rot="16200000" flipH="1">
            <a:off x="342901" y="4142318"/>
            <a:ext cx="2690284" cy="148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Group 59"/>
          <p:cNvGrpSpPr/>
          <p:nvPr/>
        </p:nvGrpSpPr>
        <p:grpSpPr>
          <a:xfrm>
            <a:off x="1363134" y="1816101"/>
            <a:ext cx="637117" cy="639233"/>
            <a:chOff x="2005914" y="1637612"/>
            <a:chExt cx="418280" cy="418280"/>
          </a:xfrm>
        </p:grpSpPr>
        <p:sp>
          <p:nvSpPr>
            <p:cNvPr id="17" name="Teardrop 25"/>
            <p:cNvSpPr/>
            <p:nvPr/>
          </p:nvSpPr>
          <p:spPr>
            <a:xfrm rot="8100000">
              <a:off x="2005914" y="1637612"/>
              <a:ext cx="418280" cy="418280"/>
            </a:xfrm>
            <a:prstGeom prst="teardrop">
              <a:avLst>
                <a:gd name="adj" fmla="val 131619"/>
              </a:avLst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65">
                <a:defRPr/>
              </a:pPr>
              <a:endParaRPr lang="en-US" sz="1865" dirty="0">
                <a:solidFill>
                  <a:schemeClr val="bg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18" name="Freeform 63"/>
            <p:cNvSpPr>
              <a:spLocks noEditPoints="1"/>
            </p:cNvSpPr>
            <p:nvPr/>
          </p:nvSpPr>
          <p:spPr>
            <a:xfrm>
              <a:off x="2115407" y="1762183"/>
              <a:ext cx="199914" cy="171356"/>
            </a:xfrm>
            <a:custGeom>
              <a:avLst/>
              <a:gdLst/>
              <a:ahLst/>
              <a:cxnLst>
                <a:cxn ang="0">
                  <a:pos x="15" y="2"/>
                </a:cxn>
                <a:cxn ang="0">
                  <a:pos x="0" y="4"/>
                </a:cxn>
                <a:cxn ang="0">
                  <a:pos x="0" y="62"/>
                </a:cxn>
                <a:cxn ang="0">
                  <a:pos x="9" y="71"/>
                </a:cxn>
                <a:cxn ang="0">
                  <a:pos x="53" y="45"/>
                </a:cxn>
                <a:cxn ang="0">
                  <a:pos x="58" y="31"/>
                </a:cxn>
                <a:cxn ang="0">
                  <a:pos x="307" y="11"/>
                </a:cxn>
                <a:cxn ang="0">
                  <a:pos x="95" y="11"/>
                </a:cxn>
                <a:cxn ang="0">
                  <a:pos x="85" y="27"/>
                </a:cxn>
                <a:cxn ang="0">
                  <a:pos x="85" y="51"/>
                </a:cxn>
                <a:cxn ang="0">
                  <a:pos x="102" y="62"/>
                </a:cxn>
                <a:cxn ang="0">
                  <a:pos x="314" y="60"/>
                </a:cxn>
                <a:cxn ang="0">
                  <a:pos x="323" y="43"/>
                </a:cxn>
                <a:cxn ang="0">
                  <a:pos x="323" y="20"/>
                </a:cxn>
                <a:cxn ang="0">
                  <a:pos x="307" y="11"/>
                </a:cxn>
                <a:cxn ang="0">
                  <a:pos x="53" y="147"/>
                </a:cxn>
                <a:cxn ang="0">
                  <a:pos x="60" y="138"/>
                </a:cxn>
                <a:cxn ang="0">
                  <a:pos x="15" y="112"/>
                </a:cxn>
                <a:cxn ang="0">
                  <a:pos x="4" y="111"/>
                </a:cxn>
                <a:cxn ang="0">
                  <a:pos x="0" y="163"/>
                </a:cxn>
                <a:cxn ang="0">
                  <a:pos x="4" y="172"/>
                </a:cxn>
                <a:cxn ang="0">
                  <a:pos x="15" y="172"/>
                </a:cxn>
                <a:cxn ang="0">
                  <a:pos x="102" y="112"/>
                </a:cxn>
                <a:cxn ang="0">
                  <a:pos x="85" y="123"/>
                </a:cxn>
                <a:cxn ang="0">
                  <a:pos x="85" y="147"/>
                </a:cxn>
                <a:cxn ang="0">
                  <a:pos x="95" y="163"/>
                </a:cxn>
                <a:cxn ang="0">
                  <a:pos x="307" y="163"/>
                </a:cxn>
                <a:cxn ang="0">
                  <a:pos x="323" y="154"/>
                </a:cxn>
                <a:cxn ang="0">
                  <a:pos x="323" y="129"/>
                </a:cxn>
                <a:cxn ang="0">
                  <a:pos x="314" y="114"/>
                </a:cxn>
                <a:cxn ang="0">
                  <a:pos x="53" y="232"/>
                </a:cxn>
                <a:cxn ang="0">
                  <a:pos x="9" y="205"/>
                </a:cxn>
                <a:cxn ang="0">
                  <a:pos x="0" y="214"/>
                </a:cxn>
                <a:cxn ang="0">
                  <a:pos x="0" y="272"/>
                </a:cxn>
                <a:cxn ang="0">
                  <a:pos x="15" y="274"/>
                </a:cxn>
                <a:cxn ang="0">
                  <a:pos x="58" y="245"/>
                </a:cxn>
                <a:cxn ang="0">
                  <a:pos x="53" y="232"/>
                </a:cxn>
                <a:cxn ang="0">
                  <a:pos x="102" y="214"/>
                </a:cxn>
                <a:cxn ang="0">
                  <a:pos x="91" y="219"/>
                </a:cxn>
                <a:cxn ang="0">
                  <a:pos x="85" y="248"/>
                </a:cxn>
                <a:cxn ang="0">
                  <a:pos x="91" y="261"/>
                </a:cxn>
                <a:cxn ang="0">
                  <a:pos x="307" y="266"/>
                </a:cxn>
                <a:cxn ang="0">
                  <a:pos x="319" y="261"/>
                </a:cxn>
                <a:cxn ang="0">
                  <a:pos x="323" y="232"/>
                </a:cxn>
                <a:cxn ang="0">
                  <a:pos x="319" y="219"/>
                </a:cxn>
                <a:cxn ang="0">
                  <a:pos x="307" y="214"/>
                </a:cxn>
              </a:cxnLst>
              <a:rect l="0" t="0" r="0" b="0"/>
              <a:pathLst>
                <a:path w="323" h="275">
                  <a:moveTo>
                    <a:pt x="53" y="27"/>
                  </a:moveTo>
                  <a:lnTo>
                    <a:pt x="15" y="2"/>
                  </a:lnTo>
                  <a:lnTo>
                    <a:pt x="15" y="2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11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7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5" y="69"/>
                  </a:lnTo>
                  <a:lnTo>
                    <a:pt x="53" y="45"/>
                  </a:lnTo>
                  <a:lnTo>
                    <a:pt x="53" y="45"/>
                  </a:lnTo>
                  <a:lnTo>
                    <a:pt x="58" y="40"/>
                  </a:lnTo>
                  <a:lnTo>
                    <a:pt x="60" y="36"/>
                  </a:lnTo>
                  <a:lnTo>
                    <a:pt x="58" y="31"/>
                  </a:lnTo>
                  <a:lnTo>
                    <a:pt x="53" y="27"/>
                  </a:lnTo>
                  <a:lnTo>
                    <a:pt x="53" y="27"/>
                  </a:lnTo>
                  <a:close/>
                  <a:moveTo>
                    <a:pt x="307" y="11"/>
                  </a:moveTo>
                  <a:lnTo>
                    <a:pt x="102" y="11"/>
                  </a:lnTo>
                  <a:lnTo>
                    <a:pt x="102" y="11"/>
                  </a:lnTo>
                  <a:lnTo>
                    <a:pt x="95" y="11"/>
                  </a:lnTo>
                  <a:lnTo>
                    <a:pt x="91" y="14"/>
                  </a:lnTo>
                  <a:lnTo>
                    <a:pt x="85" y="20"/>
                  </a:lnTo>
                  <a:lnTo>
                    <a:pt x="85" y="27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5" y="51"/>
                  </a:lnTo>
                  <a:lnTo>
                    <a:pt x="91" y="56"/>
                  </a:lnTo>
                  <a:lnTo>
                    <a:pt x="95" y="60"/>
                  </a:lnTo>
                  <a:lnTo>
                    <a:pt x="102" y="62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14" y="60"/>
                  </a:lnTo>
                  <a:lnTo>
                    <a:pt x="319" y="56"/>
                  </a:lnTo>
                  <a:lnTo>
                    <a:pt x="323" y="51"/>
                  </a:lnTo>
                  <a:lnTo>
                    <a:pt x="323" y="43"/>
                  </a:lnTo>
                  <a:lnTo>
                    <a:pt x="323" y="27"/>
                  </a:lnTo>
                  <a:lnTo>
                    <a:pt x="323" y="27"/>
                  </a:lnTo>
                  <a:lnTo>
                    <a:pt x="323" y="20"/>
                  </a:lnTo>
                  <a:lnTo>
                    <a:pt x="319" y="14"/>
                  </a:lnTo>
                  <a:lnTo>
                    <a:pt x="314" y="11"/>
                  </a:lnTo>
                  <a:lnTo>
                    <a:pt x="307" y="11"/>
                  </a:lnTo>
                  <a:lnTo>
                    <a:pt x="307" y="11"/>
                  </a:lnTo>
                  <a:close/>
                  <a:moveTo>
                    <a:pt x="15" y="172"/>
                  </a:moveTo>
                  <a:lnTo>
                    <a:pt x="53" y="147"/>
                  </a:lnTo>
                  <a:lnTo>
                    <a:pt x="53" y="147"/>
                  </a:lnTo>
                  <a:lnTo>
                    <a:pt x="58" y="143"/>
                  </a:lnTo>
                  <a:lnTo>
                    <a:pt x="60" y="138"/>
                  </a:lnTo>
                  <a:lnTo>
                    <a:pt x="58" y="134"/>
                  </a:lnTo>
                  <a:lnTo>
                    <a:pt x="53" y="130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9" y="111"/>
                  </a:lnTo>
                  <a:lnTo>
                    <a:pt x="4" y="111"/>
                  </a:lnTo>
                  <a:lnTo>
                    <a:pt x="0" y="114"/>
                  </a:lnTo>
                  <a:lnTo>
                    <a:pt x="0" y="121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70"/>
                  </a:lnTo>
                  <a:lnTo>
                    <a:pt x="4" y="172"/>
                  </a:lnTo>
                  <a:lnTo>
                    <a:pt x="9" y="174"/>
                  </a:lnTo>
                  <a:lnTo>
                    <a:pt x="15" y="172"/>
                  </a:lnTo>
                  <a:lnTo>
                    <a:pt x="15" y="172"/>
                  </a:lnTo>
                  <a:close/>
                  <a:moveTo>
                    <a:pt x="307" y="112"/>
                  </a:moveTo>
                  <a:lnTo>
                    <a:pt x="102" y="112"/>
                  </a:lnTo>
                  <a:lnTo>
                    <a:pt x="102" y="112"/>
                  </a:lnTo>
                  <a:lnTo>
                    <a:pt x="95" y="114"/>
                  </a:lnTo>
                  <a:lnTo>
                    <a:pt x="91" y="118"/>
                  </a:lnTo>
                  <a:lnTo>
                    <a:pt x="85" y="123"/>
                  </a:lnTo>
                  <a:lnTo>
                    <a:pt x="85" y="129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5" y="154"/>
                  </a:lnTo>
                  <a:lnTo>
                    <a:pt x="91" y="159"/>
                  </a:lnTo>
                  <a:lnTo>
                    <a:pt x="95" y="163"/>
                  </a:lnTo>
                  <a:lnTo>
                    <a:pt x="102" y="163"/>
                  </a:lnTo>
                  <a:lnTo>
                    <a:pt x="307" y="163"/>
                  </a:lnTo>
                  <a:lnTo>
                    <a:pt x="307" y="163"/>
                  </a:lnTo>
                  <a:lnTo>
                    <a:pt x="314" y="163"/>
                  </a:lnTo>
                  <a:lnTo>
                    <a:pt x="319" y="159"/>
                  </a:lnTo>
                  <a:lnTo>
                    <a:pt x="323" y="154"/>
                  </a:lnTo>
                  <a:lnTo>
                    <a:pt x="323" y="147"/>
                  </a:lnTo>
                  <a:lnTo>
                    <a:pt x="323" y="129"/>
                  </a:lnTo>
                  <a:lnTo>
                    <a:pt x="323" y="129"/>
                  </a:lnTo>
                  <a:lnTo>
                    <a:pt x="323" y="123"/>
                  </a:lnTo>
                  <a:lnTo>
                    <a:pt x="319" y="118"/>
                  </a:lnTo>
                  <a:lnTo>
                    <a:pt x="314" y="114"/>
                  </a:lnTo>
                  <a:lnTo>
                    <a:pt x="307" y="112"/>
                  </a:lnTo>
                  <a:lnTo>
                    <a:pt x="307" y="112"/>
                  </a:lnTo>
                  <a:close/>
                  <a:moveTo>
                    <a:pt x="53" y="232"/>
                  </a:moveTo>
                  <a:lnTo>
                    <a:pt x="15" y="207"/>
                  </a:lnTo>
                  <a:lnTo>
                    <a:pt x="15" y="207"/>
                  </a:lnTo>
                  <a:lnTo>
                    <a:pt x="9" y="205"/>
                  </a:lnTo>
                  <a:lnTo>
                    <a:pt x="4" y="205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72"/>
                  </a:lnTo>
                  <a:lnTo>
                    <a:pt x="4" y="275"/>
                  </a:lnTo>
                  <a:lnTo>
                    <a:pt x="9" y="275"/>
                  </a:lnTo>
                  <a:lnTo>
                    <a:pt x="15" y="274"/>
                  </a:lnTo>
                  <a:lnTo>
                    <a:pt x="53" y="250"/>
                  </a:lnTo>
                  <a:lnTo>
                    <a:pt x="53" y="250"/>
                  </a:lnTo>
                  <a:lnTo>
                    <a:pt x="58" y="245"/>
                  </a:lnTo>
                  <a:lnTo>
                    <a:pt x="60" y="241"/>
                  </a:lnTo>
                  <a:lnTo>
                    <a:pt x="58" y="236"/>
                  </a:lnTo>
                  <a:lnTo>
                    <a:pt x="53" y="232"/>
                  </a:lnTo>
                  <a:lnTo>
                    <a:pt x="53" y="232"/>
                  </a:lnTo>
                  <a:close/>
                  <a:moveTo>
                    <a:pt x="307" y="214"/>
                  </a:moveTo>
                  <a:lnTo>
                    <a:pt x="102" y="214"/>
                  </a:lnTo>
                  <a:lnTo>
                    <a:pt x="102" y="214"/>
                  </a:lnTo>
                  <a:lnTo>
                    <a:pt x="95" y="216"/>
                  </a:lnTo>
                  <a:lnTo>
                    <a:pt x="91" y="219"/>
                  </a:lnTo>
                  <a:lnTo>
                    <a:pt x="85" y="225"/>
                  </a:lnTo>
                  <a:lnTo>
                    <a:pt x="85" y="232"/>
                  </a:lnTo>
                  <a:lnTo>
                    <a:pt x="85" y="248"/>
                  </a:lnTo>
                  <a:lnTo>
                    <a:pt x="85" y="248"/>
                  </a:lnTo>
                  <a:lnTo>
                    <a:pt x="85" y="256"/>
                  </a:lnTo>
                  <a:lnTo>
                    <a:pt x="91" y="261"/>
                  </a:lnTo>
                  <a:lnTo>
                    <a:pt x="95" y="265"/>
                  </a:lnTo>
                  <a:lnTo>
                    <a:pt x="102" y="266"/>
                  </a:lnTo>
                  <a:lnTo>
                    <a:pt x="307" y="266"/>
                  </a:lnTo>
                  <a:lnTo>
                    <a:pt x="307" y="266"/>
                  </a:lnTo>
                  <a:lnTo>
                    <a:pt x="314" y="265"/>
                  </a:lnTo>
                  <a:lnTo>
                    <a:pt x="319" y="261"/>
                  </a:lnTo>
                  <a:lnTo>
                    <a:pt x="323" y="256"/>
                  </a:lnTo>
                  <a:lnTo>
                    <a:pt x="323" y="248"/>
                  </a:lnTo>
                  <a:lnTo>
                    <a:pt x="323" y="232"/>
                  </a:lnTo>
                  <a:lnTo>
                    <a:pt x="323" y="232"/>
                  </a:lnTo>
                  <a:lnTo>
                    <a:pt x="323" y="225"/>
                  </a:lnTo>
                  <a:lnTo>
                    <a:pt x="319" y="219"/>
                  </a:lnTo>
                  <a:lnTo>
                    <a:pt x="314" y="216"/>
                  </a:lnTo>
                  <a:lnTo>
                    <a:pt x="307" y="214"/>
                  </a:lnTo>
                  <a:lnTo>
                    <a:pt x="307" y="214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</a:ln>
          </p:spPr>
          <p:txBody>
            <a:bodyPr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sp>
        <p:nvSpPr>
          <p:cNvPr id="19" name="Oval 16"/>
          <p:cNvSpPr/>
          <p:nvPr/>
        </p:nvSpPr>
        <p:spPr>
          <a:xfrm>
            <a:off x="7052733" y="5494867"/>
            <a:ext cx="315384" cy="3175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3765">
              <a:defRPr/>
            </a:pPr>
            <a:endParaRPr lang="en-US" sz="1865">
              <a:solidFill>
                <a:schemeClr val="bg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cxnSp>
        <p:nvCxnSpPr>
          <p:cNvPr id="20" name="Straight Connector 38"/>
          <p:cNvCxnSpPr/>
          <p:nvPr/>
        </p:nvCxnSpPr>
        <p:spPr>
          <a:xfrm rot="16200000" flipH="1">
            <a:off x="5870575" y="4143375"/>
            <a:ext cx="2690284" cy="127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Group 67"/>
          <p:cNvGrpSpPr/>
          <p:nvPr/>
        </p:nvGrpSpPr>
        <p:grpSpPr>
          <a:xfrm>
            <a:off x="7427384" y="2696635"/>
            <a:ext cx="2046816" cy="1650767"/>
            <a:chOff x="5429256" y="2214560"/>
            <a:chExt cx="1343020" cy="1082939"/>
          </a:xfrm>
        </p:grpSpPr>
        <p:sp>
          <p:nvSpPr>
            <p:cNvPr id="22" name="Rectangle 49"/>
            <p:cNvSpPr/>
            <p:nvPr/>
          </p:nvSpPr>
          <p:spPr>
            <a:xfrm>
              <a:off x="5429256" y="2428874"/>
              <a:ext cx="1343020" cy="868625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defTabSz="1449705">
                <a:lnSpc>
                  <a:spcPct val="150000"/>
                </a:lnSpc>
              </a:pPr>
              <a:r>
                <a:rPr lang="zh-CN" altLang="en-US" sz="1065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您的内容打在这里，或者通过复制您的文本后，在此框中选择粘贴，并选择只保留文字；您的内容打在这里或者通过复制您的文本后</a:t>
              </a:r>
              <a:endParaRPr lang="en-US" altLang="zh-CN" sz="106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23" name="Rectangle 50"/>
            <p:cNvSpPr/>
            <p:nvPr/>
          </p:nvSpPr>
          <p:spPr>
            <a:xfrm>
              <a:off x="5429256" y="2214560"/>
              <a:ext cx="605002" cy="20190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3765">
                <a:defRPr/>
              </a:pPr>
              <a:r>
                <a:rPr lang="zh-CN" altLang="en-US" sz="1400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添加标题</a:t>
              </a:r>
              <a:endParaRPr lang="en-US" altLang="zh-CN" sz="14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24" name="Group 63"/>
          <p:cNvGrpSpPr/>
          <p:nvPr/>
        </p:nvGrpSpPr>
        <p:grpSpPr>
          <a:xfrm>
            <a:off x="6891867" y="1816101"/>
            <a:ext cx="637117" cy="639233"/>
            <a:chOff x="5077748" y="1637612"/>
            <a:chExt cx="418280" cy="418280"/>
          </a:xfrm>
        </p:grpSpPr>
        <p:sp>
          <p:nvSpPr>
            <p:cNvPr id="25" name="Teardrop 37"/>
            <p:cNvSpPr/>
            <p:nvPr/>
          </p:nvSpPr>
          <p:spPr>
            <a:xfrm rot="8100000">
              <a:off x="5077748" y="1637612"/>
              <a:ext cx="418280" cy="418280"/>
            </a:xfrm>
            <a:prstGeom prst="teardrop">
              <a:avLst>
                <a:gd name="adj" fmla="val 131619"/>
              </a:avLst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65">
                <a:defRPr/>
              </a:pPr>
              <a:endParaRPr lang="en-US" sz="1865" dirty="0">
                <a:solidFill>
                  <a:schemeClr val="bg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26" name="Freeform 100"/>
            <p:cNvSpPr/>
            <p:nvPr/>
          </p:nvSpPr>
          <p:spPr>
            <a:xfrm>
              <a:off x="5169641" y="1770740"/>
              <a:ext cx="176324" cy="198674"/>
            </a:xfrm>
            <a:custGeom>
              <a:avLst/>
              <a:gdLst/>
              <a:ahLst/>
              <a:cxnLst>
                <a:cxn ang="0">
                  <a:pos x="230" y="212"/>
                </a:cxn>
                <a:cxn ang="0">
                  <a:pos x="212" y="216"/>
                </a:cxn>
                <a:cxn ang="0">
                  <a:pos x="197" y="223"/>
                </a:cxn>
                <a:cxn ang="0">
                  <a:pos x="105" y="169"/>
                </a:cxn>
                <a:cxn ang="0">
                  <a:pos x="105" y="160"/>
                </a:cxn>
                <a:cxn ang="0">
                  <a:pos x="197" y="96"/>
                </a:cxn>
                <a:cxn ang="0">
                  <a:pos x="204" y="100"/>
                </a:cxn>
                <a:cxn ang="0">
                  <a:pos x="221" y="105"/>
                </a:cxn>
                <a:cxn ang="0">
                  <a:pos x="230" y="107"/>
                </a:cxn>
                <a:cxn ang="0">
                  <a:pos x="250" y="102"/>
                </a:cxn>
                <a:cxn ang="0">
                  <a:pos x="266" y="91"/>
                </a:cxn>
                <a:cxn ang="0">
                  <a:pos x="277" y="75"/>
                </a:cxn>
                <a:cxn ang="0">
                  <a:pos x="282" y="53"/>
                </a:cxn>
                <a:cxn ang="0">
                  <a:pos x="281" y="44"/>
                </a:cxn>
                <a:cxn ang="0">
                  <a:pos x="273" y="24"/>
                </a:cxn>
                <a:cxn ang="0">
                  <a:pos x="259" y="9"/>
                </a:cxn>
                <a:cxn ang="0">
                  <a:pos x="239" y="2"/>
                </a:cxn>
                <a:cxn ang="0">
                  <a:pos x="230" y="0"/>
                </a:cxn>
                <a:cxn ang="0">
                  <a:pos x="208" y="4"/>
                </a:cxn>
                <a:cxn ang="0">
                  <a:pos x="192" y="17"/>
                </a:cxn>
                <a:cxn ang="0">
                  <a:pos x="181" y="33"/>
                </a:cxn>
                <a:cxn ang="0">
                  <a:pos x="175" y="53"/>
                </a:cxn>
                <a:cxn ang="0">
                  <a:pos x="177" y="62"/>
                </a:cxn>
                <a:cxn ang="0">
                  <a:pos x="85" y="118"/>
                </a:cxn>
                <a:cxn ang="0">
                  <a:pos x="68" y="109"/>
                </a:cxn>
                <a:cxn ang="0">
                  <a:pos x="52" y="107"/>
                </a:cxn>
                <a:cxn ang="0">
                  <a:pos x="41" y="107"/>
                </a:cxn>
                <a:cxn ang="0">
                  <a:pos x="23" y="116"/>
                </a:cxn>
                <a:cxn ang="0">
                  <a:pos x="9" y="131"/>
                </a:cxn>
                <a:cxn ang="0">
                  <a:pos x="0" y="149"/>
                </a:cxn>
                <a:cxn ang="0">
                  <a:pos x="0" y="160"/>
                </a:cxn>
                <a:cxn ang="0">
                  <a:pos x="3" y="180"/>
                </a:cxn>
                <a:cxn ang="0">
                  <a:pos x="14" y="198"/>
                </a:cxn>
                <a:cxn ang="0">
                  <a:pos x="30" y="209"/>
                </a:cxn>
                <a:cxn ang="0">
                  <a:pos x="52" y="212"/>
                </a:cxn>
                <a:cxn ang="0">
                  <a:pos x="61" y="212"/>
                </a:cxn>
                <a:cxn ang="0">
                  <a:pos x="78" y="207"/>
                </a:cxn>
                <a:cxn ang="0">
                  <a:pos x="177" y="258"/>
                </a:cxn>
                <a:cxn ang="0">
                  <a:pos x="175" y="267"/>
                </a:cxn>
                <a:cxn ang="0">
                  <a:pos x="177" y="278"/>
                </a:cxn>
                <a:cxn ang="0">
                  <a:pos x="184" y="296"/>
                </a:cxn>
                <a:cxn ang="0">
                  <a:pos x="199" y="310"/>
                </a:cxn>
                <a:cxn ang="0">
                  <a:pos x="219" y="318"/>
                </a:cxn>
                <a:cxn ang="0">
                  <a:pos x="230" y="319"/>
                </a:cxn>
                <a:cxn ang="0">
                  <a:pos x="250" y="316"/>
                </a:cxn>
                <a:cxn ang="0">
                  <a:pos x="266" y="303"/>
                </a:cxn>
                <a:cxn ang="0">
                  <a:pos x="277" y="287"/>
                </a:cxn>
                <a:cxn ang="0">
                  <a:pos x="282" y="267"/>
                </a:cxn>
                <a:cxn ang="0">
                  <a:pos x="281" y="256"/>
                </a:cxn>
                <a:cxn ang="0">
                  <a:pos x="273" y="236"/>
                </a:cxn>
                <a:cxn ang="0">
                  <a:pos x="259" y="221"/>
                </a:cxn>
                <a:cxn ang="0">
                  <a:pos x="239" y="214"/>
                </a:cxn>
                <a:cxn ang="0">
                  <a:pos x="230" y="212"/>
                </a:cxn>
              </a:cxnLst>
              <a:rect l="0" t="0" r="0" b="0"/>
              <a:pathLst>
                <a:path w="282" h="319">
                  <a:moveTo>
                    <a:pt x="230" y="212"/>
                  </a:moveTo>
                  <a:lnTo>
                    <a:pt x="230" y="212"/>
                  </a:lnTo>
                  <a:lnTo>
                    <a:pt x="221" y="214"/>
                  </a:lnTo>
                  <a:lnTo>
                    <a:pt x="212" y="216"/>
                  </a:lnTo>
                  <a:lnTo>
                    <a:pt x="204" y="220"/>
                  </a:lnTo>
                  <a:lnTo>
                    <a:pt x="197" y="223"/>
                  </a:lnTo>
                  <a:lnTo>
                    <a:pt x="105" y="169"/>
                  </a:lnTo>
                  <a:lnTo>
                    <a:pt x="105" y="169"/>
                  </a:lnTo>
                  <a:lnTo>
                    <a:pt x="105" y="160"/>
                  </a:lnTo>
                  <a:lnTo>
                    <a:pt x="105" y="160"/>
                  </a:lnTo>
                  <a:lnTo>
                    <a:pt x="105" y="151"/>
                  </a:lnTo>
                  <a:lnTo>
                    <a:pt x="197" y="96"/>
                  </a:lnTo>
                  <a:lnTo>
                    <a:pt x="197" y="96"/>
                  </a:lnTo>
                  <a:lnTo>
                    <a:pt x="204" y="100"/>
                  </a:lnTo>
                  <a:lnTo>
                    <a:pt x="212" y="104"/>
                  </a:lnTo>
                  <a:lnTo>
                    <a:pt x="221" y="105"/>
                  </a:lnTo>
                  <a:lnTo>
                    <a:pt x="230" y="107"/>
                  </a:lnTo>
                  <a:lnTo>
                    <a:pt x="230" y="107"/>
                  </a:lnTo>
                  <a:lnTo>
                    <a:pt x="239" y="105"/>
                  </a:lnTo>
                  <a:lnTo>
                    <a:pt x="250" y="102"/>
                  </a:lnTo>
                  <a:lnTo>
                    <a:pt x="259" y="98"/>
                  </a:lnTo>
                  <a:lnTo>
                    <a:pt x="266" y="91"/>
                  </a:lnTo>
                  <a:lnTo>
                    <a:pt x="273" y="84"/>
                  </a:lnTo>
                  <a:lnTo>
                    <a:pt x="277" y="75"/>
                  </a:lnTo>
                  <a:lnTo>
                    <a:pt x="281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81" y="44"/>
                  </a:lnTo>
                  <a:lnTo>
                    <a:pt x="277" y="33"/>
                  </a:lnTo>
                  <a:lnTo>
                    <a:pt x="273" y="24"/>
                  </a:lnTo>
                  <a:lnTo>
                    <a:pt x="266" y="17"/>
                  </a:lnTo>
                  <a:lnTo>
                    <a:pt x="259" y="9"/>
                  </a:lnTo>
                  <a:lnTo>
                    <a:pt x="250" y="4"/>
                  </a:lnTo>
                  <a:lnTo>
                    <a:pt x="239" y="2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19" y="2"/>
                  </a:lnTo>
                  <a:lnTo>
                    <a:pt x="208" y="4"/>
                  </a:lnTo>
                  <a:lnTo>
                    <a:pt x="199" y="9"/>
                  </a:lnTo>
                  <a:lnTo>
                    <a:pt x="192" y="17"/>
                  </a:lnTo>
                  <a:lnTo>
                    <a:pt x="184" y="24"/>
                  </a:lnTo>
                  <a:lnTo>
                    <a:pt x="181" y="33"/>
                  </a:lnTo>
                  <a:lnTo>
                    <a:pt x="177" y="44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7" y="62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78" y="113"/>
                  </a:lnTo>
                  <a:lnTo>
                    <a:pt x="68" y="109"/>
                  </a:lnTo>
                  <a:lnTo>
                    <a:pt x="61" y="107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41" y="107"/>
                  </a:lnTo>
                  <a:lnTo>
                    <a:pt x="30" y="111"/>
                  </a:lnTo>
                  <a:lnTo>
                    <a:pt x="23" y="116"/>
                  </a:lnTo>
                  <a:lnTo>
                    <a:pt x="14" y="122"/>
                  </a:lnTo>
                  <a:lnTo>
                    <a:pt x="9" y="131"/>
                  </a:lnTo>
                  <a:lnTo>
                    <a:pt x="3" y="140"/>
                  </a:lnTo>
                  <a:lnTo>
                    <a:pt x="0" y="149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71"/>
                  </a:lnTo>
                  <a:lnTo>
                    <a:pt x="3" y="180"/>
                  </a:lnTo>
                  <a:lnTo>
                    <a:pt x="9" y="189"/>
                  </a:lnTo>
                  <a:lnTo>
                    <a:pt x="14" y="198"/>
                  </a:lnTo>
                  <a:lnTo>
                    <a:pt x="23" y="203"/>
                  </a:lnTo>
                  <a:lnTo>
                    <a:pt x="30" y="209"/>
                  </a:lnTo>
                  <a:lnTo>
                    <a:pt x="41" y="212"/>
                  </a:lnTo>
                  <a:lnTo>
                    <a:pt x="52" y="212"/>
                  </a:lnTo>
                  <a:lnTo>
                    <a:pt x="52" y="212"/>
                  </a:lnTo>
                  <a:lnTo>
                    <a:pt x="61" y="212"/>
                  </a:lnTo>
                  <a:lnTo>
                    <a:pt x="68" y="211"/>
                  </a:lnTo>
                  <a:lnTo>
                    <a:pt x="78" y="207"/>
                  </a:lnTo>
                  <a:lnTo>
                    <a:pt x="85" y="202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5" y="267"/>
                  </a:lnTo>
                  <a:lnTo>
                    <a:pt x="175" y="267"/>
                  </a:lnTo>
                  <a:lnTo>
                    <a:pt x="177" y="278"/>
                  </a:lnTo>
                  <a:lnTo>
                    <a:pt x="181" y="287"/>
                  </a:lnTo>
                  <a:lnTo>
                    <a:pt x="184" y="296"/>
                  </a:lnTo>
                  <a:lnTo>
                    <a:pt x="192" y="303"/>
                  </a:lnTo>
                  <a:lnTo>
                    <a:pt x="199" y="310"/>
                  </a:lnTo>
                  <a:lnTo>
                    <a:pt x="208" y="316"/>
                  </a:lnTo>
                  <a:lnTo>
                    <a:pt x="219" y="318"/>
                  </a:lnTo>
                  <a:lnTo>
                    <a:pt x="230" y="319"/>
                  </a:lnTo>
                  <a:lnTo>
                    <a:pt x="230" y="319"/>
                  </a:lnTo>
                  <a:lnTo>
                    <a:pt x="239" y="318"/>
                  </a:lnTo>
                  <a:lnTo>
                    <a:pt x="250" y="316"/>
                  </a:lnTo>
                  <a:lnTo>
                    <a:pt x="259" y="310"/>
                  </a:lnTo>
                  <a:lnTo>
                    <a:pt x="266" y="303"/>
                  </a:lnTo>
                  <a:lnTo>
                    <a:pt x="273" y="296"/>
                  </a:lnTo>
                  <a:lnTo>
                    <a:pt x="277" y="287"/>
                  </a:lnTo>
                  <a:lnTo>
                    <a:pt x="281" y="278"/>
                  </a:lnTo>
                  <a:lnTo>
                    <a:pt x="282" y="267"/>
                  </a:lnTo>
                  <a:lnTo>
                    <a:pt x="282" y="267"/>
                  </a:lnTo>
                  <a:lnTo>
                    <a:pt x="281" y="256"/>
                  </a:lnTo>
                  <a:lnTo>
                    <a:pt x="277" y="245"/>
                  </a:lnTo>
                  <a:lnTo>
                    <a:pt x="273" y="236"/>
                  </a:lnTo>
                  <a:lnTo>
                    <a:pt x="266" y="229"/>
                  </a:lnTo>
                  <a:lnTo>
                    <a:pt x="259" y="221"/>
                  </a:lnTo>
                  <a:lnTo>
                    <a:pt x="250" y="218"/>
                  </a:lnTo>
                  <a:lnTo>
                    <a:pt x="239" y="214"/>
                  </a:lnTo>
                  <a:lnTo>
                    <a:pt x="230" y="212"/>
                  </a:lnTo>
                  <a:lnTo>
                    <a:pt x="230" y="212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</a:ln>
          </p:spPr>
          <p:txBody>
            <a:bodyPr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sp>
        <p:nvSpPr>
          <p:cNvPr id="27" name="Oval 14"/>
          <p:cNvSpPr/>
          <p:nvPr/>
        </p:nvSpPr>
        <p:spPr>
          <a:xfrm>
            <a:off x="4288367" y="5494867"/>
            <a:ext cx="317500" cy="3175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3765">
              <a:defRPr/>
            </a:pPr>
            <a:endParaRPr lang="en-US" sz="1865">
              <a:solidFill>
                <a:schemeClr val="bg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cxnSp>
        <p:nvCxnSpPr>
          <p:cNvPr id="28" name="Straight Connector 34"/>
          <p:cNvCxnSpPr/>
          <p:nvPr/>
        </p:nvCxnSpPr>
        <p:spPr>
          <a:xfrm rot="5400000">
            <a:off x="3738033" y="4785784"/>
            <a:ext cx="1416051" cy="21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" name="Group 65"/>
          <p:cNvGrpSpPr/>
          <p:nvPr/>
        </p:nvGrpSpPr>
        <p:grpSpPr>
          <a:xfrm>
            <a:off x="4552951" y="3894669"/>
            <a:ext cx="1879600" cy="1404563"/>
            <a:chOff x="3786181" y="3000378"/>
            <a:chExt cx="1232243" cy="921014"/>
          </a:xfrm>
        </p:grpSpPr>
        <p:sp>
          <p:nvSpPr>
            <p:cNvPr id="30" name="Rectangle 47"/>
            <p:cNvSpPr/>
            <p:nvPr/>
          </p:nvSpPr>
          <p:spPr>
            <a:xfrm>
              <a:off x="3786181" y="3214692"/>
              <a:ext cx="1232243" cy="706700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defTabSz="1449705">
                <a:lnSpc>
                  <a:spcPct val="150000"/>
                </a:lnSpc>
              </a:pPr>
              <a:r>
                <a:rPr lang="zh-CN" altLang="en-US" sz="1065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您的内容打在这里，或者通过复制您的文本后，在此框中选择粘贴，并选择只保留文字；您的内容打</a:t>
              </a:r>
              <a:endParaRPr lang="en-US" altLang="zh-CN" sz="106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31" name="Rectangle 48"/>
            <p:cNvSpPr/>
            <p:nvPr/>
          </p:nvSpPr>
          <p:spPr>
            <a:xfrm>
              <a:off x="3786182" y="3000378"/>
              <a:ext cx="604483" cy="20181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3765">
                <a:defRPr/>
              </a:pPr>
              <a:r>
                <a:rPr lang="zh-CN" altLang="en-US" sz="1400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添加标题</a:t>
              </a:r>
              <a:endParaRPr lang="en-US" altLang="zh-CN" sz="14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32" name="Group 62"/>
          <p:cNvGrpSpPr/>
          <p:nvPr/>
        </p:nvGrpSpPr>
        <p:grpSpPr>
          <a:xfrm>
            <a:off x="4127500" y="3045885"/>
            <a:ext cx="637117" cy="639233"/>
            <a:chOff x="3506811" y="2444065"/>
            <a:chExt cx="418280" cy="418280"/>
          </a:xfrm>
        </p:grpSpPr>
        <p:sp>
          <p:nvSpPr>
            <p:cNvPr id="33" name="Teardrop 33"/>
            <p:cNvSpPr/>
            <p:nvPr/>
          </p:nvSpPr>
          <p:spPr>
            <a:xfrm rot="8100000">
              <a:off x="3506811" y="2444065"/>
              <a:ext cx="418280" cy="418280"/>
            </a:xfrm>
            <a:prstGeom prst="teardrop">
              <a:avLst>
                <a:gd name="adj" fmla="val 131619"/>
              </a:avLst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65">
                <a:defRPr/>
              </a:pPr>
              <a:endParaRPr lang="en-US" sz="1865" dirty="0">
                <a:solidFill>
                  <a:schemeClr val="bg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34" name="Freeform 103"/>
            <p:cNvSpPr/>
            <p:nvPr/>
          </p:nvSpPr>
          <p:spPr>
            <a:xfrm>
              <a:off x="3628143" y="2604458"/>
              <a:ext cx="187500" cy="166390"/>
            </a:xfrm>
            <a:custGeom>
              <a:avLst/>
              <a:gdLst/>
              <a:ahLst/>
              <a:cxnLst>
                <a:cxn ang="0">
                  <a:pos x="300" y="79"/>
                </a:cxn>
                <a:cxn ang="0">
                  <a:pos x="220" y="1"/>
                </a:cxn>
                <a:cxn ang="0">
                  <a:pos x="220" y="1"/>
                </a:cxn>
                <a:cxn ang="0">
                  <a:pos x="218" y="0"/>
                </a:cxn>
                <a:cxn ang="0">
                  <a:pos x="218" y="0"/>
                </a:cxn>
                <a:cxn ang="0">
                  <a:pos x="216" y="3"/>
                </a:cxn>
                <a:cxn ang="0">
                  <a:pos x="216" y="47"/>
                </a:cxn>
                <a:cxn ang="0">
                  <a:pos x="216" y="47"/>
                </a:cxn>
                <a:cxn ang="0">
                  <a:pos x="200" y="49"/>
                </a:cxn>
                <a:cxn ang="0">
                  <a:pos x="185" y="50"/>
                </a:cxn>
                <a:cxn ang="0">
                  <a:pos x="155" y="56"/>
                </a:cxn>
                <a:cxn ang="0">
                  <a:pos x="127" y="67"/>
                </a:cxn>
                <a:cxn ang="0">
                  <a:pos x="102" y="81"/>
                </a:cxn>
                <a:cxn ang="0">
                  <a:pos x="102" y="81"/>
                </a:cxn>
                <a:cxn ang="0">
                  <a:pos x="87" y="90"/>
                </a:cxn>
                <a:cxn ang="0">
                  <a:pos x="75" y="101"/>
                </a:cxn>
                <a:cxn ang="0">
                  <a:pos x="62" y="114"/>
                </a:cxn>
                <a:cxn ang="0">
                  <a:pos x="49" y="127"/>
                </a:cxn>
                <a:cxn ang="0">
                  <a:pos x="49" y="127"/>
                </a:cxn>
                <a:cxn ang="0">
                  <a:pos x="39" y="141"/>
                </a:cxn>
                <a:cxn ang="0">
                  <a:pos x="29" y="157"/>
                </a:cxn>
                <a:cxn ang="0">
                  <a:pos x="20" y="172"/>
                </a:cxn>
                <a:cxn ang="0">
                  <a:pos x="15" y="190"/>
                </a:cxn>
                <a:cxn ang="0">
                  <a:pos x="10" y="206"/>
                </a:cxn>
                <a:cxn ang="0">
                  <a:pos x="4" y="224"/>
                </a:cxn>
                <a:cxn ang="0">
                  <a:pos x="2" y="244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2" y="266"/>
                </a:cxn>
                <a:cxn ang="0">
                  <a:pos x="4" y="266"/>
                </a:cxn>
                <a:cxn ang="0">
                  <a:pos x="64" y="266"/>
                </a:cxn>
                <a:cxn ang="0">
                  <a:pos x="64" y="266"/>
                </a:cxn>
                <a:cxn ang="0">
                  <a:pos x="66" y="266"/>
                </a:cxn>
                <a:cxn ang="0">
                  <a:pos x="66" y="266"/>
                </a:cxn>
                <a:cxn ang="0">
                  <a:pos x="66" y="263"/>
                </a:cxn>
                <a:cxn ang="0">
                  <a:pos x="66" y="263"/>
                </a:cxn>
                <a:cxn ang="0">
                  <a:pos x="68" y="250"/>
                </a:cxn>
                <a:cxn ang="0">
                  <a:pos x="69" y="237"/>
                </a:cxn>
                <a:cxn ang="0">
                  <a:pos x="71" y="223"/>
                </a:cxn>
                <a:cxn ang="0">
                  <a:pos x="77" y="212"/>
                </a:cxn>
                <a:cxn ang="0">
                  <a:pos x="80" y="199"/>
                </a:cxn>
                <a:cxn ang="0">
                  <a:pos x="87" y="188"/>
                </a:cxn>
                <a:cxn ang="0">
                  <a:pos x="102" y="166"/>
                </a:cxn>
                <a:cxn ang="0">
                  <a:pos x="102" y="166"/>
                </a:cxn>
                <a:cxn ang="0">
                  <a:pos x="113" y="154"/>
                </a:cxn>
                <a:cxn ang="0">
                  <a:pos x="126" y="145"/>
                </a:cxn>
                <a:cxn ang="0">
                  <a:pos x="138" y="134"/>
                </a:cxn>
                <a:cxn ang="0">
                  <a:pos x="153" y="127"/>
                </a:cxn>
                <a:cxn ang="0">
                  <a:pos x="153" y="127"/>
                </a:cxn>
                <a:cxn ang="0">
                  <a:pos x="167" y="121"/>
                </a:cxn>
                <a:cxn ang="0">
                  <a:pos x="184" y="116"/>
                </a:cxn>
                <a:cxn ang="0">
                  <a:pos x="198" y="114"/>
                </a:cxn>
                <a:cxn ang="0">
                  <a:pos x="216" y="112"/>
                </a:cxn>
                <a:cxn ang="0">
                  <a:pos x="216" y="161"/>
                </a:cxn>
                <a:cxn ang="0">
                  <a:pos x="216" y="161"/>
                </a:cxn>
                <a:cxn ang="0">
                  <a:pos x="218" y="165"/>
                </a:cxn>
                <a:cxn ang="0">
                  <a:pos x="218" y="165"/>
                </a:cxn>
                <a:cxn ang="0">
                  <a:pos x="220" y="165"/>
                </a:cxn>
                <a:cxn ang="0">
                  <a:pos x="300" y="85"/>
                </a:cxn>
                <a:cxn ang="0">
                  <a:pos x="300" y="85"/>
                </a:cxn>
                <a:cxn ang="0">
                  <a:pos x="301" y="83"/>
                </a:cxn>
                <a:cxn ang="0">
                  <a:pos x="300" y="79"/>
                </a:cxn>
                <a:cxn ang="0">
                  <a:pos x="300" y="79"/>
                </a:cxn>
              </a:cxnLst>
              <a:rect l="0" t="0" r="0" b="0"/>
              <a:pathLst>
                <a:path w="301" h="266">
                  <a:moveTo>
                    <a:pt x="300" y="79"/>
                  </a:moveTo>
                  <a:lnTo>
                    <a:pt x="220" y="1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16" y="3"/>
                  </a:lnTo>
                  <a:lnTo>
                    <a:pt x="216" y="47"/>
                  </a:lnTo>
                  <a:lnTo>
                    <a:pt x="216" y="47"/>
                  </a:lnTo>
                  <a:lnTo>
                    <a:pt x="200" y="49"/>
                  </a:lnTo>
                  <a:lnTo>
                    <a:pt x="185" y="50"/>
                  </a:lnTo>
                  <a:lnTo>
                    <a:pt x="155" y="56"/>
                  </a:lnTo>
                  <a:lnTo>
                    <a:pt x="127" y="67"/>
                  </a:lnTo>
                  <a:lnTo>
                    <a:pt x="102" y="81"/>
                  </a:lnTo>
                  <a:lnTo>
                    <a:pt x="102" y="81"/>
                  </a:lnTo>
                  <a:lnTo>
                    <a:pt x="87" y="90"/>
                  </a:lnTo>
                  <a:lnTo>
                    <a:pt x="75" y="101"/>
                  </a:lnTo>
                  <a:lnTo>
                    <a:pt x="62" y="114"/>
                  </a:lnTo>
                  <a:lnTo>
                    <a:pt x="49" y="127"/>
                  </a:lnTo>
                  <a:lnTo>
                    <a:pt x="49" y="127"/>
                  </a:lnTo>
                  <a:lnTo>
                    <a:pt x="39" y="141"/>
                  </a:lnTo>
                  <a:lnTo>
                    <a:pt x="29" y="157"/>
                  </a:lnTo>
                  <a:lnTo>
                    <a:pt x="20" y="172"/>
                  </a:lnTo>
                  <a:lnTo>
                    <a:pt x="15" y="190"/>
                  </a:lnTo>
                  <a:lnTo>
                    <a:pt x="10" y="206"/>
                  </a:lnTo>
                  <a:lnTo>
                    <a:pt x="4" y="224"/>
                  </a:lnTo>
                  <a:lnTo>
                    <a:pt x="2" y="244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2" y="266"/>
                  </a:lnTo>
                  <a:lnTo>
                    <a:pt x="4" y="266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6" y="266"/>
                  </a:lnTo>
                  <a:lnTo>
                    <a:pt x="66" y="266"/>
                  </a:lnTo>
                  <a:lnTo>
                    <a:pt x="66" y="263"/>
                  </a:lnTo>
                  <a:lnTo>
                    <a:pt x="66" y="263"/>
                  </a:lnTo>
                  <a:lnTo>
                    <a:pt x="68" y="250"/>
                  </a:lnTo>
                  <a:lnTo>
                    <a:pt x="69" y="237"/>
                  </a:lnTo>
                  <a:lnTo>
                    <a:pt x="71" y="223"/>
                  </a:lnTo>
                  <a:lnTo>
                    <a:pt x="77" y="212"/>
                  </a:lnTo>
                  <a:lnTo>
                    <a:pt x="80" y="199"/>
                  </a:lnTo>
                  <a:lnTo>
                    <a:pt x="87" y="188"/>
                  </a:lnTo>
                  <a:lnTo>
                    <a:pt x="102" y="166"/>
                  </a:lnTo>
                  <a:lnTo>
                    <a:pt x="102" y="166"/>
                  </a:lnTo>
                  <a:lnTo>
                    <a:pt x="113" y="154"/>
                  </a:lnTo>
                  <a:lnTo>
                    <a:pt x="126" y="145"/>
                  </a:lnTo>
                  <a:lnTo>
                    <a:pt x="138" y="134"/>
                  </a:lnTo>
                  <a:lnTo>
                    <a:pt x="153" y="127"/>
                  </a:lnTo>
                  <a:lnTo>
                    <a:pt x="153" y="127"/>
                  </a:lnTo>
                  <a:lnTo>
                    <a:pt x="167" y="121"/>
                  </a:lnTo>
                  <a:lnTo>
                    <a:pt x="184" y="116"/>
                  </a:lnTo>
                  <a:lnTo>
                    <a:pt x="198" y="114"/>
                  </a:lnTo>
                  <a:lnTo>
                    <a:pt x="216" y="112"/>
                  </a:lnTo>
                  <a:lnTo>
                    <a:pt x="216" y="161"/>
                  </a:lnTo>
                  <a:lnTo>
                    <a:pt x="216" y="161"/>
                  </a:lnTo>
                  <a:lnTo>
                    <a:pt x="218" y="165"/>
                  </a:lnTo>
                  <a:lnTo>
                    <a:pt x="218" y="165"/>
                  </a:lnTo>
                  <a:lnTo>
                    <a:pt x="220" y="165"/>
                  </a:lnTo>
                  <a:lnTo>
                    <a:pt x="300" y="85"/>
                  </a:lnTo>
                  <a:lnTo>
                    <a:pt x="300" y="85"/>
                  </a:lnTo>
                  <a:lnTo>
                    <a:pt x="301" y="83"/>
                  </a:lnTo>
                  <a:lnTo>
                    <a:pt x="300" y="79"/>
                  </a:lnTo>
                  <a:lnTo>
                    <a:pt x="300" y="79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</a:ln>
          </p:spPr>
          <p:txBody>
            <a:bodyPr/>
            <a:lstStyle/>
            <a:p>
              <a:endParaRPr lang="zh-CN" altLang="en-US" sz="240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sp>
        <p:nvSpPr>
          <p:cNvPr id="35" name="Oval 18"/>
          <p:cNvSpPr/>
          <p:nvPr/>
        </p:nvSpPr>
        <p:spPr>
          <a:xfrm>
            <a:off x="9922934" y="5494867"/>
            <a:ext cx="317500" cy="3175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3765">
              <a:defRPr/>
            </a:pPr>
            <a:endParaRPr lang="en-US" sz="1865">
              <a:solidFill>
                <a:schemeClr val="bg1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cxnSp>
        <p:nvCxnSpPr>
          <p:cNvPr id="36" name="Straight Connector 24"/>
          <p:cNvCxnSpPr/>
          <p:nvPr/>
        </p:nvCxnSpPr>
        <p:spPr>
          <a:xfrm rot="5400000">
            <a:off x="9374717" y="4785784"/>
            <a:ext cx="1416051" cy="211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7" name="Group 68"/>
          <p:cNvGrpSpPr/>
          <p:nvPr/>
        </p:nvGrpSpPr>
        <p:grpSpPr>
          <a:xfrm>
            <a:off x="10189634" y="3894667"/>
            <a:ext cx="1877484" cy="1404494"/>
            <a:chOff x="6929453" y="3000378"/>
            <a:chExt cx="1230651" cy="921166"/>
          </a:xfrm>
        </p:grpSpPr>
        <p:sp>
          <p:nvSpPr>
            <p:cNvPr id="38" name="Rectangle 51"/>
            <p:cNvSpPr/>
            <p:nvPr/>
          </p:nvSpPr>
          <p:spPr>
            <a:xfrm>
              <a:off x="6929453" y="3214692"/>
              <a:ext cx="1230651" cy="70685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lvl="0" eaLnBrk="1" hangingPunct="1">
                <a:lnSpc>
                  <a:spcPct val="150000"/>
                </a:lnSpc>
              </a:pPr>
              <a:r>
                <a:rPr lang="zh-CN" altLang="en-US" sz="1065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您的内容打在这里，或者通过复制您的文本后，在此框中选择粘贴，并选择只保留文字；您的内容</a:t>
              </a:r>
              <a:endParaRPr lang="ms-MY" altLang="x-none" sz="1065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sp>
          <p:nvSpPr>
            <p:cNvPr id="39" name="Rectangle 52"/>
            <p:cNvSpPr/>
            <p:nvPr/>
          </p:nvSpPr>
          <p:spPr>
            <a:xfrm>
              <a:off x="6929454" y="3000378"/>
              <a:ext cx="604382" cy="20186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3765">
                <a:defRPr/>
              </a:pPr>
              <a:r>
                <a:rPr lang="zh-CN" altLang="en-US" sz="1400" b="1" dirty="0">
                  <a:latin typeface="冬青黑体简体中文 W3" panose="020B0300000000000000" pitchFamily="34" charset="-122"/>
                  <a:ea typeface="冬青黑体简体中文 W3" panose="020B0300000000000000" pitchFamily="34" charset="-122"/>
                </a:rPr>
                <a:t>添加标题</a:t>
              </a:r>
              <a:endParaRPr lang="en-US" altLang="zh-CN" sz="1400" b="1" dirty="0"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</p:grpSp>
      <p:grpSp>
        <p:nvGrpSpPr>
          <p:cNvPr id="40" name="Group 64"/>
          <p:cNvGrpSpPr/>
          <p:nvPr/>
        </p:nvGrpSpPr>
        <p:grpSpPr>
          <a:xfrm>
            <a:off x="9764185" y="3045885"/>
            <a:ext cx="637116" cy="639233"/>
            <a:chOff x="6650083" y="2444065"/>
            <a:chExt cx="418280" cy="418280"/>
          </a:xfrm>
        </p:grpSpPr>
        <p:sp>
          <p:nvSpPr>
            <p:cNvPr id="41" name="Teardrop 21"/>
            <p:cNvSpPr/>
            <p:nvPr/>
          </p:nvSpPr>
          <p:spPr>
            <a:xfrm rot="8100000">
              <a:off x="6650083" y="2444065"/>
              <a:ext cx="418280" cy="418280"/>
            </a:xfrm>
            <a:prstGeom prst="teardrop">
              <a:avLst>
                <a:gd name="adj" fmla="val 131619"/>
              </a:avLst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65">
                <a:defRPr/>
              </a:pPr>
              <a:endParaRPr lang="en-US" sz="1865" dirty="0">
                <a:solidFill>
                  <a:schemeClr val="bg1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endParaRPr>
            </a:p>
          </p:txBody>
        </p:sp>
        <p:grpSp>
          <p:nvGrpSpPr>
            <p:cNvPr id="42" name="Group 58"/>
            <p:cNvGrpSpPr/>
            <p:nvPr/>
          </p:nvGrpSpPr>
          <p:grpSpPr>
            <a:xfrm>
              <a:off x="6760454" y="2563811"/>
              <a:ext cx="188740" cy="250826"/>
              <a:chOff x="8429652" y="3143254"/>
              <a:chExt cx="241300" cy="320675"/>
            </a:xfrm>
            <a:solidFill>
              <a:schemeClr val="bg1"/>
            </a:solidFill>
          </p:grpSpPr>
          <p:sp>
            <p:nvSpPr>
              <p:cNvPr id="43" name="Freeform 108"/>
              <p:cNvSpPr>
                <a:spLocks noEditPoints="1"/>
              </p:cNvSpPr>
              <p:nvPr/>
            </p:nvSpPr>
            <p:spPr bwMode="auto">
              <a:xfrm>
                <a:off x="8429652" y="3143254"/>
                <a:ext cx="241300" cy="320675"/>
              </a:xfrm>
              <a:custGeom>
                <a:avLst/>
                <a:gdLst/>
                <a:ahLst/>
                <a:cxnLst>
                  <a:cxn ang="0">
                    <a:pos x="136" y="2"/>
                  </a:cxn>
                  <a:cxn ang="0">
                    <a:pos x="92" y="13"/>
                  </a:cxn>
                  <a:cxn ang="0">
                    <a:pos x="56" y="35"/>
                  </a:cxn>
                  <a:cxn ang="0">
                    <a:pos x="25" y="67"/>
                  </a:cxn>
                  <a:cxn ang="0">
                    <a:pos x="7" y="107"/>
                  </a:cxn>
                  <a:cxn ang="0">
                    <a:pos x="0" y="153"/>
                  </a:cxn>
                  <a:cxn ang="0">
                    <a:pos x="5" y="187"/>
                  </a:cxn>
                  <a:cxn ang="0">
                    <a:pos x="25" y="236"/>
                  </a:cxn>
                  <a:cxn ang="0">
                    <a:pos x="63" y="274"/>
                  </a:cxn>
                  <a:cxn ang="0">
                    <a:pos x="69" y="278"/>
                  </a:cxn>
                  <a:cxn ang="0">
                    <a:pos x="76" y="301"/>
                  </a:cxn>
                  <a:cxn ang="0">
                    <a:pos x="76" y="354"/>
                  </a:cxn>
                  <a:cxn ang="0">
                    <a:pos x="83" y="372"/>
                  </a:cxn>
                  <a:cxn ang="0">
                    <a:pos x="140" y="401"/>
                  </a:cxn>
                  <a:cxn ang="0">
                    <a:pos x="150" y="405"/>
                  </a:cxn>
                  <a:cxn ang="0">
                    <a:pos x="214" y="376"/>
                  </a:cxn>
                  <a:cxn ang="0">
                    <a:pos x="225" y="367"/>
                  </a:cxn>
                  <a:cxn ang="0">
                    <a:pos x="228" y="303"/>
                  </a:cxn>
                  <a:cxn ang="0">
                    <a:pos x="230" y="289"/>
                  </a:cxn>
                  <a:cxn ang="0">
                    <a:pos x="243" y="270"/>
                  </a:cxn>
                  <a:cxn ang="0">
                    <a:pos x="261" y="256"/>
                  </a:cxn>
                  <a:cxn ang="0">
                    <a:pos x="288" y="216"/>
                  </a:cxn>
                  <a:cxn ang="0">
                    <a:pos x="301" y="169"/>
                  </a:cxn>
                  <a:cxn ang="0">
                    <a:pos x="301" y="136"/>
                  </a:cxn>
                  <a:cxn ang="0">
                    <a:pos x="290" y="93"/>
                  </a:cxn>
                  <a:cxn ang="0">
                    <a:pos x="268" y="57"/>
                  </a:cxn>
                  <a:cxn ang="0">
                    <a:pos x="236" y="28"/>
                  </a:cxn>
                  <a:cxn ang="0">
                    <a:pos x="196" y="8"/>
                  </a:cxn>
                  <a:cxn ang="0">
                    <a:pos x="150" y="0"/>
                  </a:cxn>
                  <a:cxn ang="0">
                    <a:pos x="100" y="354"/>
                  </a:cxn>
                  <a:cxn ang="0">
                    <a:pos x="203" y="303"/>
                  </a:cxn>
                  <a:cxn ang="0">
                    <a:pos x="100" y="303"/>
                  </a:cxn>
                  <a:cxn ang="0">
                    <a:pos x="203" y="303"/>
                  </a:cxn>
                  <a:cxn ang="0">
                    <a:pos x="230" y="249"/>
                  </a:cxn>
                  <a:cxn ang="0">
                    <a:pos x="210" y="270"/>
                  </a:cxn>
                  <a:cxn ang="0">
                    <a:pos x="96" y="278"/>
                  </a:cxn>
                  <a:cxn ang="0">
                    <a:pos x="85" y="260"/>
                  </a:cxn>
                  <a:cxn ang="0">
                    <a:pos x="67" y="245"/>
                  </a:cxn>
                  <a:cxn ang="0">
                    <a:pos x="40" y="211"/>
                  </a:cxn>
                  <a:cxn ang="0">
                    <a:pos x="27" y="167"/>
                  </a:cxn>
                  <a:cxn ang="0">
                    <a:pos x="25" y="140"/>
                  </a:cxn>
                  <a:cxn ang="0">
                    <a:pos x="36" y="104"/>
                  </a:cxn>
                  <a:cxn ang="0">
                    <a:pos x="54" y="71"/>
                  </a:cxn>
                  <a:cxn ang="0">
                    <a:pos x="82" y="47"/>
                  </a:cxn>
                  <a:cxn ang="0">
                    <a:pos x="114" y="31"/>
                  </a:cxn>
                  <a:cxn ang="0">
                    <a:pos x="150" y="26"/>
                  </a:cxn>
                  <a:cxn ang="0">
                    <a:pos x="176" y="29"/>
                  </a:cxn>
                  <a:cxn ang="0">
                    <a:pos x="212" y="42"/>
                  </a:cxn>
                  <a:cxn ang="0">
                    <a:pos x="239" y="64"/>
                  </a:cxn>
                  <a:cxn ang="0">
                    <a:pos x="261" y="93"/>
                  </a:cxn>
                  <a:cxn ang="0">
                    <a:pos x="274" y="127"/>
                  </a:cxn>
                  <a:cxn ang="0">
                    <a:pos x="277" y="153"/>
                  </a:cxn>
                  <a:cxn ang="0">
                    <a:pos x="270" y="192"/>
                  </a:cxn>
                  <a:cxn ang="0">
                    <a:pos x="250" y="229"/>
                  </a:cxn>
                  <a:cxn ang="0">
                    <a:pos x="232" y="249"/>
                  </a:cxn>
                </a:cxnLst>
                <a:rect l="0" t="0" r="r" b="b"/>
                <a:pathLst>
                  <a:path w="303" h="405">
                    <a:moveTo>
                      <a:pt x="150" y="0"/>
                    </a:moveTo>
                    <a:lnTo>
                      <a:pt x="150" y="0"/>
                    </a:lnTo>
                    <a:lnTo>
                      <a:pt x="136" y="2"/>
                    </a:lnTo>
                    <a:lnTo>
                      <a:pt x="121" y="4"/>
                    </a:lnTo>
                    <a:lnTo>
                      <a:pt x="107" y="8"/>
                    </a:lnTo>
                    <a:lnTo>
                      <a:pt x="92" y="13"/>
                    </a:lnTo>
                    <a:lnTo>
                      <a:pt x="80" y="18"/>
                    </a:lnTo>
                    <a:lnTo>
                      <a:pt x="67" y="28"/>
                    </a:lnTo>
                    <a:lnTo>
                      <a:pt x="56" y="35"/>
                    </a:lnTo>
                    <a:lnTo>
                      <a:pt x="45" y="46"/>
                    </a:lnTo>
                    <a:lnTo>
                      <a:pt x="34" y="57"/>
                    </a:lnTo>
                    <a:lnTo>
                      <a:pt x="25" y="67"/>
                    </a:lnTo>
                    <a:lnTo>
                      <a:pt x="18" y="80"/>
                    </a:lnTo>
                    <a:lnTo>
                      <a:pt x="13" y="93"/>
                    </a:lnTo>
                    <a:lnTo>
                      <a:pt x="7" y="107"/>
                    </a:lnTo>
                    <a:lnTo>
                      <a:pt x="4" y="122"/>
                    </a:lnTo>
                    <a:lnTo>
                      <a:pt x="2" y="136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2" y="171"/>
                    </a:lnTo>
                    <a:lnTo>
                      <a:pt x="5" y="187"/>
                    </a:lnTo>
                    <a:lnTo>
                      <a:pt x="9" y="205"/>
                    </a:lnTo>
                    <a:lnTo>
                      <a:pt x="16" y="221"/>
                    </a:lnTo>
                    <a:lnTo>
                      <a:pt x="25" y="236"/>
                    </a:lnTo>
                    <a:lnTo>
                      <a:pt x="36" y="251"/>
                    </a:lnTo>
                    <a:lnTo>
                      <a:pt x="49" y="263"/>
                    </a:lnTo>
                    <a:lnTo>
                      <a:pt x="63" y="274"/>
                    </a:lnTo>
                    <a:lnTo>
                      <a:pt x="65" y="276"/>
                    </a:lnTo>
                    <a:lnTo>
                      <a:pt x="65" y="276"/>
                    </a:lnTo>
                    <a:lnTo>
                      <a:pt x="69" y="278"/>
                    </a:lnTo>
                    <a:lnTo>
                      <a:pt x="71" y="281"/>
                    </a:lnTo>
                    <a:lnTo>
                      <a:pt x="74" y="290"/>
                    </a:lnTo>
                    <a:lnTo>
                      <a:pt x="76" y="301"/>
                    </a:lnTo>
                    <a:lnTo>
                      <a:pt x="76" y="303"/>
                    </a:lnTo>
                    <a:lnTo>
                      <a:pt x="76" y="354"/>
                    </a:lnTo>
                    <a:lnTo>
                      <a:pt x="76" y="354"/>
                    </a:lnTo>
                    <a:lnTo>
                      <a:pt x="76" y="359"/>
                    </a:lnTo>
                    <a:lnTo>
                      <a:pt x="80" y="367"/>
                    </a:lnTo>
                    <a:lnTo>
                      <a:pt x="83" y="372"/>
                    </a:lnTo>
                    <a:lnTo>
                      <a:pt x="89" y="376"/>
                    </a:lnTo>
                    <a:lnTo>
                      <a:pt x="140" y="401"/>
                    </a:lnTo>
                    <a:lnTo>
                      <a:pt x="140" y="401"/>
                    </a:lnTo>
                    <a:lnTo>
                      <a:pt x="145" y="403"/>
                    </a:lnTo>
                    <a:lnTo>
                      <a:pt x="150" y="405"/>
                    </a:lnTo>
                    <a:lnTo>
                      <a:pt x="150" y="405"/>
                    </a:lnTo>
                    <a:lnTo>
                      <a:pt x="158" y="403"/>
                    </a:lnTo>
                    <a:lnTo>
                      <a:pt x="163" y="401"/>
                    </a:lnTo>
                    <a:lnTo>
                      <a:pt x="214" y="376"/>
                    </a:lnTo>
                    <a:lnTo>
                      <a:pt x="214" y="376"/>
                    </a:lnTo>
                    <a:lnTo>
                      <a:pt x="219" y="372"/>
                    </a:lnTo>
                    <a:lnTo>
                      <a:pt x="225" y="367"/>
                    </a:lnTo>
                    <a:lnTo>
                      <a:pt x="227" y="359"/>
                    </a:lnTo>
                    <a:lnTo>
                      <a:pt x="228" y="354"/>
                    </a:lnTo>
                    <a:lnTo>
                      <a:pt x="228" y="303"/>
                    </a:lnTo>
                    <a:lnTo>
                      <a:pt x="228" y="303"/>
                    </a:lnTo>
                    <a:lnTo>
                      <a:pt x="228" y="296"/>
                    </a:lnTo>
                    <a:lnTo>
                      <a:pt x="230" y="289"/>
                    </a:lnTo>
                    <a:lnTo>
                      <a:pt x="236" y="278"/>
                    </a:lnTo>
                    <a:lnTo>
                      <a:pt x="241" y="272"/>
                    </a:lnTo>
                    <a:lnTo>
                      <a:pt x="243" y="270"/>
                    </a:lnTo>
                    <a:lnTo>
                      <a:pt x="248" y="267"/>
                    </a:lnTo>
                    <a:lnTo>
                      <a:pt x="248" y="267"/>
                    </a:lnTo>
                    <a:lnTo>
                      <a:pt x="261" y="256"/>
                    </a:lnTo>
                    <a:lnTo>
                      <a:pt x="272" y="243"/>
                    </a:lnTo>
                    <a:lnTo>
                      <a:pt x="281" y="231"/>
                    </a:lnTo>
                    <a:lnTo>
                      <a:pt x="288" y="216"/>
                    </a:lnTo>
                    <a:lnTo>
                      <a:pt x="294" y="200"/>
                    </a:lnTo>
                    <a:lnTo>
                      <a:pt x="299" y="185"/>
                    </a:lnTo>
                    <a:lnTo>
                      <a:pt x="301" y="169"/>
                    </a:lnTo>
                    <a:lnTo>
                      <a:pt x="303" y="153"/>
                    </a:lnTo>
                    <a:lnTo>
                      <a:pt x="303" y="153"/>
                    </a:lnTo>
                    <a:lnTo>
                      <a:pt x="301" y="136"/>
                    </a:lnTo>
                    <a:lnTo>
                      <a:pt x="299" y="122"/>
                    </a:lnTo>
                    <a:lnTo>
                      <a:pt x="295" y="107"/>
                    </a:lnTo>
                    <a:lnTo>
                      <a:pt x="290" y="93"/>
                    </a:lnTo>
                    <a:lnTo>
                      <a:pt x="285" y="80"/>
                    </a:lnTo>
                    <a:lnTo>
                      <a:pt x="275" y="67"/>
                    </a:lnTo>
                    <a:lnTo>
                      <a:pt x="268" y="57"/>
                    </a:lnTo>
                    <a:lnTo>
                      <a:pt x="257" y="46"/>
                    </a:lnTo>
                    <a:lnTo>
                      <a:pt x="246" y="35"/>
                    </a:lnTo>
                    <a:lnTo>
                      <a:pt x="236" y="28"/>
                    </a:lnTo>
                    <a:lnTo>
                      <a:pt x="223" y="18"/>
                    </a:lnTo>
                    <a:lnTo>
                      <a:pt x="210" y="13"/>
                    </a:lnTo>
                    <a:lnTo>
                      <a:pt x="196" y="8"/>
                    </a:lnTo>
                    <a:lnTo>
                      <a:pt x="181" y="4"/>
                    </a:lnTo>
                    <a:lnTo>
                      <a:pt x="167" y="2"/>
                    </a:lnTo>
                    <a:lnTo>
                      <a:pt x="150" y="0"/>
                    </a:lnTo>
                    <a:lnTo>
                      <a:pt x="150" y="0"/>
                    </a:lnTo>
                    <a:close/>
                    <a:moveTo>
                      <a:pt x="150" y="379"/>
                    </a:moveTo>
                    <a:lnTo>
                      <a:pt x="100" y="354"/>
                    </a:lnTo>
                    <a:lnTo>
                      <a:pt x="203" y="354"/>
                    </a:lnTo>
                    <a:lnTo>
                      <a:pt x="150" y="379"/>
                    </a:lnTo>
                    <a:close/>
                    <a:moveTo>
                      <a:pt x="203" y="303"/>
                    </a:moveTo>
                    <a:lnTo>
                      <a:pt x="203" y="328"/>
                    </a:lnTo>
                    <a:lnTo>
                      <a:pt x="100" y="328"/>
                    </a:lnTo>
                    <a:lnTo>
                      <a:pt x="100" y="303"/>
                    </a:lnTo>
                    <a:lnTo>
                      <a:pt x="100" y="303"/>
                    </a:lnTo>
                    <a:lnTo>
                      <a:pt x="203" y="303"/>
                    </a:lnTo>
                    <a:lnTo>
                      <a:pt x="203" y="303"/>
                    </a:lnTo>
                    <a:close/>
                    <a:moveTo>
                      <a:pt x="232" y="249"/>
                    </a:moveTo>
                    <a:lnTo>
                      <a:pt x="232" y="249"/>
                    </a:lnTo>
                    <a:lnTo>
                      <a:pt x="230" y="249"/>
                    </a:lnTo>
                    <a:lnTo>
                      <a:pt x="223" y="254"/>
                    </a:lnTo>
                    <a:lnTo>
                      <a:pt x="214" y="263"/>
                    </a:lnTo>
                    <a:lnTo>
                      <a:pt x="210" y="270"/>
                    </a:lnTo>
                    <a:lnTo>
                      <a:pt x="207" y="278"/>
                    </a:lnTo>
                    <a:lnTo>
                      <a:pt x="96" y="278"/>
                    </a:lnTo>
                    <a:lnTo>
                      <a:pt x="96" y="278"/>
                    </a:lnTo>
                    <a:lnTo>
                      <a:pt x="94" y="270"/>
                    </a:lnTo>
                    <a:lnTo>
                      <a:pt x="91" y="265"/>
                    </a:lnTo>
                    <a:lnTo>
                      <a:pt x="85" y="260"/>
                    </a:lnTo>
                    <a:lnTo>
                      <a:pt x="78" y="254"/>
                    </a:lnTo>
                    <a:lnTo>
                      <a:pt x="78" y="254"/>
                    </a:lnTo>
                    <a:lnTo>
                      <a:pt x="67" y="245"/>
                    </a:lnTo>
                    <a:lnTo>
                      <a:pt x="56" y="234"/>
                    </a:lnTo>
                    <a:lnTo>
                      <a:pt x="47" y="223"/>
                    </a:lnTo>
                    <a:lnTo>
                      <a:pt x="40" y="211"/>
                    </a:lnTo>
                    <a:lnTo>
                      <a:pt x="34" y="196"/>
                    </a:lnTo>
                    <a:lnTo>
                      <a:pt x="29" y="182"/>
                    </a:lnTo>
                    <a:lnTo>
                      <a:pt x="27" y="167"/>
                    </a:lnTo>
                    <a:lnTo>
                      <a:pt x="25" y="153"/>
                    </a:lnTo>
                    <a:lnTo>
                      <a:pt x="25" y="153"/>
                    </a:lnTo>
                    <a:lnTo>
                      <a:pt x="25" y="140"/>
                    </a:lnTo>
                    <a:lnTo>
                      <a:pt x="27" y="127"/>
                    </a:lnTo>
                    <a:lnTo>
                      <a:pt x="31" y="115"/>
                    </a:lnTo>
                    <a:lnTo>
                      <a:pt x="36" y="104"/>
                    </a:lnTo>
                    <a:lnTo>
                      <a:pt x="40" y="93"/>
                    </a:lnTo>
                    <a:lnTo>
                      <a:pt x="47" y="82"/>
                    </a:lnTo>
                    <a:lnTo>
                      <a:pt x="54" y="71"/>
                    </a:lnTo>
                    <a:lnTo>
                      <a:pt x="62" y="64"/>
                    </a:lnTo>
                    <a:lnTo>
                      <a:pt x="71" y="55"/>
                    </a:lnTo>
                    <a:lnTo>
                      <a:pt x="82" y="47"/>
                    </a:lnTo>
                    <a:lnTo>
                      <a:pt x="91" y="42"/>
                    </a:lnTo>
                    <a:lnTo>
                      <a:pt x="101" y="37"/>
                    </a:lnTo>
                    <a:lnTo>
                      <a:pt x="114" y="31"/>
                    </a:lnTo>
                    <a:lnTo>
                      <a:pt x="125" y="29"/>
                    </a:lnTo>
                    <a:lnTo>
                      <a:pt x="138" y="28"/>
                    </a:lnTo>
                    <a:lnTo>
                      <a:pt x="150" y="26"/>
                    </a:lnTo>
                    <a:lnTo>
                      <a:pt x="150" y="26"/>
                    </a:lnTo>
                    <a:lnTo>
                      <a:pt x="165" y="28"/>
                    </a:lnTo>
                    <a:lnTo>
                      <a:pt x="176" y="29"/>
                    </a:lnTo>
                    <a:lnTo>
                      <a:pt x="188" y="31"/>
                    </a:lnTo>
                    <a:lnTo>
                      <a:pt x="199" y="37"/>
                    </a:lnTo>
                    <a:lnTo>
                      <a:pt x="212" y="42"/>
                    </a:lnTo>
                    <a:lnTo>
                      <a:pt x="221" y="47"/>
                    </a:lnTo>
                    <a:lnTo>
                      <a:pt x="232" y="55"/>
                    </a:lnTo>
                    <a:lnTo>
                      <a:pt x="239" y="64"/>
                    </a:lnTo>
                    <a:lnTo>
                      <a:pt x="248" y="71"/>
                    </a:lnTo>
                    <a:lnTo>
                      <a:pt x="256" y="82"/>
                    </a:lnTo>
                    <a:lnTo>
                      <a:pt x="261" y="93"/>
                    </a:lnTo>
                    <a:lnTo>
                      <a:pt x="266" y="104"/>
                    </a:lnTo>
                    <a:lnTo>
                      <a:pt x="272" y="115"/>
                    </a:lnTo>
                    <a:lnTo>
                      <a:pt x="274" y="127"/>
                    </a:lnTo>
                    <a:lnTo>
                      <a:pt x="275" y="140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5" y="165"/>
                    </a:lnTo>
                    <a:lnTo>
                      <a:pt x="274" y="180"/>
                    </a:lnTo>
                    <a:lnTo>
                      <a:pt x="270" y="192"/>
                    </a:lnTo>
                    <a:lnTo>
                      <a:pt x="265" y="205"/>
                    </a:lnTo>
                    <a:lnTo>
                      <a:pt x="259" y="218"/>
                    </a:lnTo>
                    <a:lnTo>
                      <a:pt x="250" y="229"/>
                    </a:lnTo>
                    <a:lnTo>
                      <a:pt x="243" y="240"/>
                    </a:lnTo>
                    <a:lnTo>
                      <a:pt x="232" y="249"/>
                    </a:lnTo>
                    <a:lnTo>
                      <a:pt x="232" y="249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pPr defTabSz="913765">
                  <a:defRPr/>
                </a:pPr>
                <a:endParaRPr lang="en-US" sz="1865">
                  <a:solidFill>
                    <a:schemeClr val="bg1"/>
                  </a:solidFill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  <p:sp>
            <p:nvSpPr>
              <p:cNvPr id="44" name="Freeform 109"/>
              <p:cNvSpPr/>
              <p:nvPr/>
            </p:nvSpPr>
            <p:spPr bwMode="auto">
              <a:xfrm>
                <a:off x="8550302" y="3184529"/>
                <a:ext cx="79375" cy="79375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9" y="2"/>
                  </a:cxn>
                  <a:cxn ang="0">
                    <a:pos x="4" y="4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4" y="22"/>
                  </a:cxn>
                  <a:cxn ang="0">
                    <a:pos x="9" y="24"/>
                  </a:cxn>
                  <a:cxn ang="0">
                    <a:pos x="13" y="25"/>
                  </a:cxn>
                  <a:cxn ang="0">
                    <a:pos x="13" y="25"/>
                  </a:cxn>
                  <a:cxn ang="0">
                    <a:pos x="24" y="27"/>
                  </a:cxn>
                  <a:cxn ang="0">
                    <a:pos x="35" y="31"/>
                  </a:cxn>
                  <a:cxn ang="0">
                    <a:pos x="46" y="36"/>
                  </a:cxn>
                  <a:cxn ang="0">
                    <a:pos x="57" y="44"/>
                  </a:cxn>
                  <a:cxn ang="0">
                    <a:pos x="64" y="53"/>
                  </a:cxn>
                  <a:cxn ang="0">
                    <a:pos x="71" y="64"/>
                  </a:cxn>
                  <a:cxn ang="0">
                    <a:pos x="75" y="76"/>
                  </a:cxn>
                  <a:cxn ang="0">
                    <a:pos x="77" y="89"/>
                  </a:cxn>
                  <a:cxn ang="0">
                    <a:pos x="77" y="89"/>
                  </a:cxn>
                  <a:cxn ang="0">
                    <a:pos x="78" y="94"/>
                  </a:cxn>
                  <a:cxn ang="0">
                    <a:pos x="80" y="98"/>
                  </a:cxn>
                  <a:cxn ang="0">
                    <a:pos x="84" y="102"/>
                  </a:cxn>
                  <a:cxn ang="0">
                    <a:pos x="89" y="102"/>
                  </a:cxn>
                  <a:cxn ang="0">
                    <a:pos x="89" y="102"/>
                  </a:cxn>
                  <a:cxn ang="0">
                    <a:pos x="95" y="102"/>
                  </a:cxn>
                  <a:cxn ang="0">
                    <a:pos x="98" y="98"/>
                  </a:cxn>
                  <a:cxn ang="0">
                    <a:pos x="100" y="94"/>
                  </a:cxn>
                  <a:cxn ang="0">
                    <a:pos x="102" y="89"/>
                  </a:cxn>
                  <a:cxn ang="0">
                    <a:pos x="102" y="89"/>
                  </a:cxn>
                  <a:cxn ang="0">
                    <a:pos x="100" y="69"/>
                  </a:cxn>
                  <a:cxn ang="0">
                    <a:pos x="95" y="51"/>
                  </a:cxn>
                  <a:cxn ang="0">
                    <a:pos x="86" y="36"/>
                  </a:cxn>
                  <a:cxn ang="0">
                    <a:pos x="75" y="24"/>
                  </a:cxn>
                  <a:cxn ang="0">
                    <a:pos x="60" y="13"/>
                  </a:cxn>
                  <a:cxn ang="0">
                    <a:pos x="46" y="6"/>
                  </a:cxn>
                  <a:cxn ang="0">
                    <a:pos x="29" y="2"/>
                  </a:cxn>
                  <a:cxn ang="0">
                    <a:pos x="13" y="0"/>
                  </a:cxn>
                  <a:cxn ang="0">
                    <a:pos x="13" y="0"/>
                  </a:cxn>
                </a:cxnLst>
                <a:rect l="0" t="0" r="r" b="b"/>
                <a:pathLst>
                  <a:path w="102" h="102">
                    <a:moveTo>
                      <a:pt x="13" y="0"/>
                    </a:moveTo>
                    <a:lnTo>
                      <a:pt x="13" y="0"/>
                    </a:lnTo>
                    <a:lnTo>
                      <a:pt x="9" y="2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24" y="27"/>
                    </a:lnTo>
                    <a:lnTo>
                      <a:pt x="35" y="31"/>
                    </a:lnTo>
                    <a:lnTo>
                      <a:pt x="46" y="36"/>
                    </a:lnTo>
                    <a:lnTo>
                      <a:pt x="57" y="44"/>
                    </a:lnTo>
                    <a:lnTo>
                      <a:pt x="64" y="53"/>
                    </a:lnTo>
                    <a:lnTo>
                      <a:pt x="71" y="64"/>
                    </a:lnTo>
                    <a:lnTo>
                      <a:pt x="75" y="76"/>
                    </a:lnTo>
                    <a:lnTo>
                      <a:pt x="77" y="89"/>
                    </a:lnTo>
                    <a:lnTo>
                      <a:pt x="77" y="89"/>
                    </a:lnTo>
                    <a:lnTo>
                      <a:pt x="78" y="94"/>
                    </a:lnTo>
                    <a:lnTo>
                      <a:pt x="80" y="98"/>
                    </a:lnTo>
                    <a:lnTo>
                      <a:pt x="84" y="102"/>
                    </a:lnTo>
                    <a:lnTo>
                      <a:pt x="89" y="102"/>
                    </a:lnTo>
                    <a:lnTo>
                      <a:pt x="89" y="102"/>
                    </a:lnTo>
                    <a:lnTo>
                      <a:pt x="95" y="102"/>
                    </a:lnTo>
                    <a:lnTo>
                      <a:pt x="98" y="98"/>
                    </a:lnTo>
                    <a:lnTo>
                      <a:pt x="100" y="94"/>
                    </a:lnTo>
                    <a:lnTo>
                      <a:pt x="102" y="89"/>
                    </a:lnTo>
                    <a:lnTo>
                      <a:pt x="102" y="89"/>
                    </a:lnTo>
                    <a:lnTo>
                      <a:pt x="100" y="69"/>
                    </a:lnTo>
                    <a:lnTo>
                      <a:pt x="95" y="51"/>
                    </a:lnTo>
                    <a:lnTo>
                      <a:pt x="86" y="36"/>
                    </a:lnTo>
                    <a:lnTo>
                      <a:pt x="75" y="24"/>
                    </a:lnTo>
                    <a:lnTo>
                      <a:pt x="60" y="13"/>
                    </a:lnTo>
                    <a:lnTo>
                      <a:pt x="46" y="6"/>
                    </a:lnTo>
                    <a:lnTo>
                      <a:pt x="29" y="2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/>
                </a:solidFill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pPr defTabSz="913765">
                  <a:defRPr/>
                </a:pPr>
                <a:endParaRPr lang="en-US" sz="1865">
                  <a:solidFill>
                    <a:schemeClr val="bg1"/>
                  </a:solidFill>
                  <a:latin typeface="冬青黑体简体中文 W3" panose="020B0300000000000000" pitchFamily="34" charset="-122"/>
                  <a:ea typeface="冬青黑体简体中文 W3" panose="020B0300000000000000" pitchFamily="34" charset="-122"/>
                </a:endParaRPr>
              </a:p>
            </p:txBody>
          </p:sp>
        </p:grpSp>
      </p:grpSp>
      <p:sp>
        <p:nvSpPr>
          <p:cNvPr id="45" name="文本框 44"/>
          <p:cNvSpPr txBox="1"/>
          <p:nvPr/>
        </p:nvSpPr>
        <p:spPr>
          <a:xfrm>
            <a:off x="1155700" y="5981700"/>
            <a:ext cx="1051984" cy="379656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lvl="0" algn="ctr" eaLnBrk="1" hangingPunct="1"/>
            <a:r>
              <a:rPr lang="zh-CN" altLang="en-US" sz="1865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第一步</a:t>
            </a:r>
            <a:endParaRPr lang="zh-CN" altLang="en-US" sz="186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3920067" y="5981700"/>
            <a:ext cx="1049867" cy="379656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lvl="0" algn="ctr" eaLnBrk="1" hangingPunct="1"/>
            <a:r>
              <a:rPr lang="zh-CN" altLang="en-US" sz="1865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第二步</a:t>
            </a:r>
            <a:endParaRPr lang="zh-CN" altLang="en-US" sz="186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7" name="文本框 46"/>
          <p:cNvSpPr txBox="1"/>
          <p:nvPr/>
        </p:nvSpPr>
        <p:spPr>
          <a:xfrm>
            <a:off x="6682318" y="5981700"/>
            <a:ext cx="1051983" cy="379656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lvl="0" algn="ctr" eaLnBrk="1" hangingPunct="1"/>
            <a:r>
              <a:rPr lang="zh-CN" altLang="en-US" sz="1865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第三步</a:t>
            </a:r>
            <a:endParaRPr lang="zh-CN" altLang="en-US" sz="186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48" name="文本框 47"/>
          <p:cNvSpPr txBox="1"/>
          <p:nvPr/>
        </p:nvSpPr>
        <p:spPr>
          <a:xfrm>
            <a:off x="9596967" y="5981700"/>
            <a:ext cx="1051984" cy="379656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lvl="0" algn="ctr" eaLnBrk="1" hangingPunct="1"/>
            <a:r>
              <a:rPr lang="zh-CN" altLang="en-US" sz="1865" dirty="0" smtClean="0"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第四步</a:t>
            </a:r>
            <a:endParaRPr lang="zh-CN" altLang="en-US" sz="1865" dirty="0"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p="http://schemas.openxmlformats.org/presentationml/2006/main">
  <p:tag name="MH" val="20151007202340"/>
  <p:tag name="MH_LIBRARY" val="GRAPHIC"/>
  <p:tag name="MH_TYPE" val="Other"/>
  <p:tag name="MH_ORDER" val="1"/>
</p:tagLst>
</file>

<file path=ppt/tags/tag10.xml><?xml version="1.0" encoding="utf-8"?>
<p:tagLst xmlns:p="http://schemas.openxmlformats.org/presentationml/2006/main">
  <p:tag name="MH" val="20151007202340"/>
  <p:tag name="MH_LIBRARY" val="GRAPHIC"/>
  <p:tag name="MH_TYPE" val="Text"/>
  <p:tag name="MH_ORDER" val="4"/>
</p:tagLst>
</file>

<file path=ppt/tags/tag11.xml><?xml version="1.0" encoding="utf-8"?>
<p:tagLst xmlns:p="http://schemas.openxmlformats.org/presentationml/2006/main">
  <p:tag name="MH" val="20151007202340"/>
  <p:tag name="MH_LIBRARY" val="GRAPHIC"/>
  <p:tag name="MH_TYPE" val="SubTitle"/>
  <p:tag name="MH_ORDER" val="4"/>
</p:tagLst>
</file>

<file path=ppt/tags/tag12.xml><?xml version="1.0" encoding="utf-8"?>
<p:tagLst xmlns:p="http://schemas.openxmlformats.org/presentationml/2006/main">
  <p:tag name="MH" val="20151007202340"/>
  <p:tag name="MH_LIBRARY" val="GRAPHIC"/>
  <p:tag name="MH_TYPE" val="Text"/>
  <p:tag name="MH_ORDER" val="4"/>
</p:tagLst>
</file>

<file path=ppt/tags/tag13.xml><?xml version="1.0" encoding="utf-8"?>
<p:tagLst xmlns:p="http://schemas.openxmlformats.org/presentationml/2006/main">
  <p:tag name="MH" val="20151007202340"/>
  <p:tag name="MH_LIBRARY" val="GRAPHIC"/>
  <p:tag name="MH_TYPE" val="SubTitle"/>
  <p:tag name="MH_ORDER" val="4"/>
</p:tagLst>
</file>

<file path=ppt/tags/tag14.xml><?xml version="1.0" encoding="utf-8"?>
<p:tagLst xmlns:p="http://schemas.openxmlformats.org/presentationml/2006/main">
  <p:tag name="MH" val="20151007202340"/>
  <p:tag name="MH_LIBRARY" val="GRAPHIC"/>
  <p:tag name="MH_TYPE" val="Text"/>
  <p:tag name="MH_ORDER" val="4"/>
</p:tagLst>
</file>

<file path=ppt/tags/tag15.xml><?xml version="1.0" encoding="utf-8"?>
<p:tagLst xmlns:p="http://schemas.openxmlformats.org/presentationml/2006/main">
  <p:tag name="MH" val="20151007202340"/>
  <p:tag name="MH_LIBRARY" val="GRAPHIC"/>
  <p:tag name="MH_TYPE" val="SubTitle"/>
  <p:tag name="MH_ORDER" val="4"/>
</p:tagLst>
</file>

<file path=ppt/tags/tag16.xml><?xml version="1.0" encoding="utf-8"?>
<p:tagLst xmlns:p="http://schemas.openxmlformats.org/presentationml/2006/main">
  <p:tag name="MH" val="20151007202340"/>
  <p:tag name="MH_LIBRARY" val="GRAPHIC"/>
  <p:tag name="MH_TYPE" val="Text"/>
  <p:tag name="MH_ORDER" val="4"/>
</p:tagLst>
</file>

<file path=ppt/tags/tag17.xml><?xml version="1.0" encoding="utf-8"?>
<p:tagLst xmlns:p="http://schemas.openxmlformats.org/presentationml/2006/main">
  <p:tag name="MH" val="20151007202340"/>
  <p:tag name="MH_LIBRARY" val="GRAPHIC"/>
  <p:tag name="MH_TYPE" val="SubTitle"/>
  <p:tag name="MH_ORDER" val="4"/>
</p:tagLst>
</file>

<file path=ppt/tags/tag2.xml><?xml version="1.0" encoding="utf-8"?>
<p:tagLst xmlns:p="http://schemas.openxmlformats.org/presentationml/2006/main">
  <p:tag name="MH" val="20151007202340"/>
  <p:tag name="MH_LIBRARY" val="GRAPHIC"/>
  <p:tag name="MH_TYPE" val="Other"/>
  <p:tag name="MH_ORDER" val="2"/>
</p:tagLst>
</file>

<file path=ppt/tags/tag3.xml><?xml version="1.0" encoding="utf-8"?>
<p:tagLst xmlns:p="http://schemas.openxmlformats.org/presentationml/2006/main">
  <p:tag name="MH" val="20151007202340"/>
  <p:tag name="MH_LIBRARY" val="GRAPHIC"/>
  <p:tag name="MH_TYPE" val="Other"/>
  <p:tag name="MH_ORDER" val="3"/>
</p:tagLst>
</file>

<file path=ppt/tags/tag4.xml><?xml version="1.0" encoding="utf-8"?>
<p:tagLst xmlns:p="http://schemas.openxmlformats.org/presentationml/2006/main">
  <p:tag name="MH" val="20151007202340"/>
  <p:tag name="MH_LIBRARY" val="GRAPHIC"/>
  <p:tag name="MH_TYPE" val="Other"/>
  <p:tag name="MH_ORDER" val="4"/>
</p:tagLst>
</file>

<file path=ppt/tags/tag5.xml><?xml version="1.0" encoding="utf-8"?>
<p:tagLst xmlns:p="http://schemas.openxmlformats.org/presentationml/2006/main">
  <p:tag name="MH" val="20151007202340"/>
  <p:tag name="MH_LIBRARY" val="GRAPHIC"/>
  <p:tag name="MH_TYPE" val="Other"/>
  <p:tag name="MH_ORDER" val="5"/>
</p:tagLst>
</file>

<file path=ppt/tags/tag6.xml><?xml version="1.0" encoding="utf-8"?>
<p:tagLst xmlns:p="http://schemas.openxmlformats.org/presentationml/2006/main">
  <p:tag name="MH" val="20151007202340"/>
  <p:tag name="MH_LIBRARY" val="GRAPHIC"/>
  <p:tag name="MH_TYPE" val="Other"/>
  <p:tag name="MH_ORDER" val="6"/>
</p:tagLst>
</file>

<file path=ppt/tags/tag7.xml><?xml version="1.0" encoding="utf-8"?>
<p:tagLst xmlns:p="http://schemas.openxmlformats.org/presentationml/2006/main">
  <p:tag name="MH" val="20151007202340"/>
  <p:tag name="MH_LIBRARY" val="GRAPHIC"/>
  <p:tag name="MH_TYPE" val="Other"/>
  <p:tag name="MH_ORDER" val="7"/>
</p:tagLst>
</file>

<file path=ppt/tags/tag8.xml><?xml version="1.0" encoding="utf-8"?>
<p:tagLst xmlns:p="http://schemas.openxmlformats.org/presentationml/2006/main">
  <p:tag name="MH" val="20151007202340"/>
  <p:tag name="MH_LIBRARY" val="GRAPHIC"/>
  <p:tag name="MH_TYPE" val="Other"/>
  <p:tag name="MH_ORDER" val="8"/>
</p:tagLst>
</file>

<file path=ppt/tags/tag9.xml><?xml version="1.0" encoding="utf-8"?>
<p:tagLst xmlns:p="http://schemas.openxmlformats.org/presentationml/2006/main">
  <p:tag name="MH" val="20151007202340"/>
  <p:tag name="MH_LIBRARY" val="GRAPHIC"/>
  <p:tag name="MH_TYPE" val="Other"/>
  <p:tag name="MH_ORDER" val="9"/>
</p:tagLst>
</file>

<file path=ppt/theme/theme1.xml><?xml version="1.0" encoding="utf-8"?>
<a:theme xmlns:a="http://schemas.openxmlformats.org/drawingml/2006/main" name="猪七爷素材淘宝店https://shop149141837.taobao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2210</Words>
  <Application>WPS 演示</Application>
  <PresentationFormat>宽屏</PresentationFormat>
  <Paragraphs>382</Paragraphs>
  <Slides>26</Slides>
  <Notes>2</Notes>
  <HiddenSlides>0</HiddenSlides>
  <MMClips>0</MMClips>
  <ScaleCrop>false</ScaleCrop>
  <HeadingPairs>
    <vt:vector size="6" baseType="variant">
      <vt:variant>
        <vt:lpstr>已用的字体</vt:lpstr>
      </vt:variant>
      <vt:variant>
        <vt:i4>17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26</vt:i4>
      </vt:variant>
    </vt:vector>
  </HeadingPairs>
  <TitlesOfParts>
    <vt:vector size="44" baseType="lpstr">
      <vt:lpstr>Arial</vt:lpstr>
      <vt:lpstr>宋体</vt:lpstr>
      <vt:lpstr>Wingdings</vt:lpstr>
      <vt:lpstr>方正静蕾简体</vt:lpstr>
      <vt:lpstr>冬青黑体简体中文 W3</vt:lpstr>
      <vt:lpstr>迷你简卡通</vt:lpstr>
      <vt:lpstr>National First Font</vt:lpstr>
      <vt:lpstr>Calibri</vt:lpstr>
      <vt:lpstr>微软雅黑</vt:lpstr>
      <vt:lpstr>Arial Unicode MS</vt:lpstr>
      <vt:lpstr>Calibri Light</vt:lpstr>
      <vt:lpstr>Lao UI</vt:lpstr>
      <vt:lpstr>Open Sans Semibold</vt:lpstr>
      <vt:lpstr>Open Sans</vt:lpstr>
      <vt:lpstr>Open Sans Light</vt:lpstr>
      <vt:lpstr>黑体</vt:lpstr>
      <vt:lpstr>Segoe Print</vt:lpstr>
      <vt:lpstr>猪七爷素材淘宝店https://shop149141837.taobao.com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微软中国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微软用户</dc:creator>
  <cp:lastModifiedBy>Administrator</cp:lastModifiedBy>
  <cp:revision>56</cp:revision>
  <dcterms:created xsi:type="dcterms:W3CDTF">2017-06-14T08:13:00Z</dcterms:created>
  <dcterms:modified xsi:type="dcterms:W3CDTF">2017-09-26T13:02:25Z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2052-10.1.0.6750</vt:lpwstr>
  </property>
</Properties>
</file>